       <c:pt idx="18312">
                  <c:v>-2.8826709999999998E-3</c:v>
                </c:pt>
                <c:pt idx="18313">
                  <c:v>-4.9434250000000004E-3</c:v>
                </c:pt>
                <c:pt idx="18314">
                  <c:v>-1.2345470000000001E-2</c:v>
                </c:pt>
                <c:pt idx="18315">
                  <c:v>-4.4191020000000003E-3</c:v>
                </c:pt>
                <c:pt idx="18316">
                  <c:v>-4.2583359999999997E-3</c:v>
                </c:pt>
                <c:pt idx="18317">
                  <c:v>-7.1143109999999999E-3</c:v>
                </c:pt>
                <c:pt idx="18318">
                  <c:v>-1.0298577999999999E-2</c:v>
                </c:pt>
                <c:pt idx="18319">
                  <c:v>-9.8421129999999996E-3</c:v>
                </c:pt>
                <c:pt idx="18320">
                  <c:v>-1.1175137E-2</c:v>
                </c:pt>
                <c:pt idx="18321">
                  <c:v>-1.0804424999999999E-2</c:v>
                </c:pt>
                <c:pt idx="18322">
                  <c:v>-1.0643153000000001E-2</c:v>
                </c:pt>
                <c:pt idx="18323">
                  <c:v>-7.7658739999999999E-3</c:v>
                </c:pt>
                <c:pt idx="18324">
                  <c:v>-5.4076380000000002E-3</c:v>
                </c:pt>
                <c:pt idx="18325">
                  <c:v>-7.4585379999999998E-3</c:v>
                </c:pt>
                <c:pt idx="18326">
                  <c:v>-1.3703046E-2</c:v>
                </c:pt>
                <c:pt idx="18327">
                  <c:v>-9.8286799999999994E-3</c:v>
                </c:pt>
                <c:pt idx="18328">
                  <c:v>-1.5689351000000001E-2</c:v>
                </c:pt>
                <c:pt idx="18329">
                  <c:v>-6.3235460000000002E-3</c:v>
                </c:pt>
                <c:pt idx="18330">
                  <c:v>-1.2852066000000001E-2</c:v>
                </c:pt>
                <c:pt idx="18331">
                  <c:v>-7.5385280000000001E-3</c:v>
                </c:pt>
                <c:pt idx="18332">
                  <c:v>-8.6372529999999993E-3</c:v>
                </c:pt>
                <c:pt idx="18333">
                  <c:v>-1.4204857E-2</c:v>
                </c:pt>
                <c:pt idx="18334">
                  <c:v>-4.8927299999999996E-3</c:v>
                </c:pt>
                <c:pt idx="18335">
                  <c:v>-4.5555739999999997E-3</c:v>
                </c:pt>
                <c:pt idx="18336">
                  <c:v>-2.0994235E-2</c:v>
                </c:pt>
                <c:pt idx="18337">
                  <c:v>-8.1649889999999992E-3</c:v>
                </c:pt>
                <c:pt idx="18338">
                  <c:v>-6.0661619999999999E-3</c:v>
                </c:pt>
                <c:pt idx="18339">
                  <c:v>-1.5965665E-2</c:v>
                </c:pt>
                <c:pt idx="18340">
                  <c:v>-8.8736939999999997E-3</c:v>
                </c:pt>
                <c:pt idx="18341">
                  <c:v>-7.1863150000000004E-3</c:v>
                </c:pt>
                <c:pt idx="18342">
                  <c:v>-1.5392196E-2</c:v>
                </c:pt>
                <c:pt idx="18343">
                  <c:v>-5.3563400000000002E-3</c:v>
                </c:pt>
                <c:pt idx="18344">
                  <c:v>-3.6528189999999999E-3</c:v>
                </c:pt>
                <c:pt idx="18345">
                  <c:v>-1.1077178999999999E-2</c:v>
                </c:pt>
                <c:pt idx="18346">
                  <c:v>-9.1888890000000004E-3</c:v>
                </c:pt>
                <c:pt idx="18347">
                  <c:v>-2.8391139999999998E-3</c:v>
                </c:pt>
                <c:pt idx="18348">
                  <c:v>-4.6218170000000003E-3</c:v>
                </c:pt>
                <c:pt idx="18349">
                  <c:v>-8.4106960000000005E-3</c:v>
                </c:pt>
                <c:pt idx="18350">
                  <c:v>-6.640633E-3</c:v>
                </c:pt>
                <c:pt idx="18351">
                  <c:v>-3.550568E-3</c:v>
                </c:pt>
                <c:pt idx="18352">
                  <c:v>-6.2406950000000001E-3</c:v>
                </c:pt>
                <c:pt idx="18353">
                  <c:v>1.056366E-3</c:v>
                </c:pt>
                <c:pt idx="18354">
                  <c:v>-4.78949E-4</c:v>
                </c:pt>
                <c:pt idx="18355">
                  <c:v>-1.3706604000000001E-2</c:v>
                </c:pt>
                <c:pt idx="18356">
                  <c:v>2.988779E-3</c:v>
                </c:pt>
                <c:pt idx="18357">
                  <c:v>-3.767926E-3</c:v>
                </c:pt>
                <c:pt idx="18358">
                  <c:v>-1.0686236999999999E-2</c:v>
                </c:pt>
                <c:pt idx="18359">
                  <c:v>1.2710963E-2</c:v>
                </c:pt>
                <c:pt idx="18360">
                  <c:v>-1.206382E-3</c:v>
                </c:pt>
                <c:pt idx="18361">
                  <c:v>-2.2582244000000001E-2</c:v>
                </c:pt>
                <c:pt idx="18362">
                  <c:v>8.5073719999999992E-3</c:v>
                </c:pt>
                <c:pt idx="18363">
                  <c:v>4.6383309999999999E-3</c:v>
                </c:pt>
                <c:pt idx="18364">
                  <c:v>-2.5149673000000001E-2</c:v>
                </c:pt>
                <c:pt idx="18365">
                  <c:v>1.0147862000000001E-2</c:v>
                </c:pt>
                <c:pt idx="18366">
                  <c:v>2.8491319999999999E-3</c:v>
                </c:pt>
                <c:pt idx="18367">
                  <c:v>-2.2359549999999999E-2</c:v>
                </c:pt>
                <c:pt idx="18368">
                  <c:v>8.1315190000000002E-3</c:v>
                </c:pt>
                <c:pt idx="18369">
                  <c:v>-4.2194240000000003E-3</c:v>
                </c:pt>
                <c:pt idx="18370">
                  <c:v>-2.0613668000000002E-2</c:v>
                </c:pt>
                <c:pt idx="18371">
                  <c:v>2.7912560000000002E-3</c:v>
                </c:pt>
                <c:pt idx="18372">
                  <c:v>-9.9032010000000004E-3</c:v>
                </c:pt>
                <c:pt idx="18373">
                  <c:v>-1.5248164999999999E-2</c:v>
                </c:pt>
                <c:pt idx="18374">
                  <c:v>-1.564382E-3</c:v>
                </c:pt>
                <c:pt idx="18375">
                  <c:v>-1.533692E-2</c:v>
                </c:pt>
                <c:pt idx="18376">
                  <c:v>-8.2193790000000006E-3</c:v>
                </c:pt>
                <c:pt idx="18377">
                  <c:v>-5.9967049999999997E-3</c:v>
                </c:pt>
                <c:pt idx="18378">
                  <c:v>-1.1461300000000001E-2</c:v>
                </c:pt>
                <c:pt idx="18379">
                  <c:v>-5.72778E-3</c:v>
                </c:pt>
                <c:pt idx="18380">
                  <c:v>-1.1747428000000001E-2</c:v>
                </c:pt>
                <c:pt idx="18381">
                  <c:v>-1.1672859000000001E-2</c:v>
                </c:pt>
                <c:pt idx="18382">
                  <c:v>-7.916378E-3</c:v>
                </c:pt>
                <c:pt idx="18383">
                  <c:v>-7.5738960000000001E-3</c:v>
                </c:pt>
                <c:pt idx="18384">
                  <c:v>-6.7125939999999997E-3</c:v>
                </c:pt>
                <c:pt idx="18385">
                  <c:v>-4.8648930000000003E-3</c:v>
                </c:pt>
                <c:pt idx="18386">
                  <c:v>-1.1574292999999999E-2</c:v>
                </c:pt>
                <c:pt idx="18387">
                  <c:v>-1.4351050000000001E-3</c:v>
                </c:pt>
                <c:pt idx="18388">
                  <c:v>-1.1792574E-2</c:v>
                </c:pt>
                <c:pt idx="18389">
                  <c:v>-1.5699698000000002E-2</c:v>
                </c:pt>
                <c:pt idx="18390">
                  <c:v>-2.4898599999999998E-4</c:v>
                </c:pt>
                <c:pt idx="18391">
                  <c:v>-1.4619138E-2</c:v>
                </c:pt>
                <c:pt idx="18392">
                  <c:v>-1.5503967E-2</c:v>
                </c:pt>
                <c:pt idx="18393">
                  <c:v>6.5318249999999998E-3</c:v>
                </c:pt>
                <c:pt idx="18394">
                  <c:v>-8.2208230000000004E-3</c:v>
                </c:pt>
                <c:pt idx="18395">
                  <c:v>-1.5989263E-2</c:v>
                </c:pt>
                <c:pt idx="18396">
                  <c:v>1.1788699999999999E-2</c:v>
                </c:pt>
                <c:pt idx="18397">
                  <c:v>-1.1896123999999999E-2</c:v>
                </c:pt>
                <c:pt idx="18398">
                  <c:v>-1.2035384E-2</c:v>
                </c:pt>
                <c:pt idx="18399">
                  <c:v>1.6013560999999999E-2</c:v>
                </c:pt>
                <c:pt idx="18400">
                  <c:v>-1.3562987E-2</c:v>
                </c:pt>
                <c:pt idx="18401">
                  <c:v>-1.5278863E-2</c:v>
                </c:pt>
                <c:pt idx="18402">
                  <c:v>1.5195088000000001E-2</c:v>
                </c:pt>
                <c:pt idx="18403">
                  <c:v>-9.2916130000000006E-3</c:v>
                </c:pt>
                <c:pt idx="18404">
                  <c:v>-9.7227649999999995E-3</c:v>
                </c:pt>
                <c:pt idx="18405">
                  <c:v>3.73812E-4</c:v>
                </c:pt>
                <c:pt idx="18406">
                  <c:v>-1.1473763E-2</c:v>
                </c:pt>
                <c:pt idx="18407">
                  <c:v>-5.3929659999999999E-3</c:v>
                </c:pt>
                <c:pt idx="18408">
                  <c:v>-2.137824E-3</c:v>
                </c:pt>
                <c:pt idx="18409">
                  <c:v>-5.5509310000000003E-3</c:v>
                </c:pt>
                <c:pt idx="18410">
                  <c:v>-4.8007099999999997E-3</c:v>
                </c:pt>
                <c:pt idx="18411">
                  <c:v>-9.5750299999999996E-4</c:v>
                </c:pt>
                <c:pt idx="18412">
                  <c:v>-1.0822398E-2</c:v>
                </c:pt>
                <c:pt idx="18413">
                  <c:v>-1.3173437E-2</c:v>
                </c:pt>
                <c:pt idx="18414">
                  <c:v>-5.8159309999999999E-3</c:v>
                </c:pt>
                <c:pt idx="18415">
                  <c:v>-3.7881989999999999E-3</c:v>
                </c:pt>
                <c:pt idx="18416">
                  <c:v>-1.0829330999999999E-2</c:v>
                </c:pt>
                <c:pt idx="18417">
                  <c:v>-4.7951410000000002E-3</c:v>
                </c:pt>
                <c:pt idx="18418">
                  <c:v>5.7322989999999997E-3</c:v>
                </c:pt>
                <c:pt idx="18419">
                  <c:v>-1.2844314000000001E-2</c:v>
                </c:pt>
                <c:pt idx="18420">
                  <c:v>-7.9612710000000007E-3</c:v>
                </c:pt>
                <c:pt idx="18421">
                  <c:v>1.0665676000000001E-2</c:v>
                </c:pt>
                <c:pt idx="18422">
                  <c:v>-9.0208749999999994E-3</c:v>
                </c:pt>
                <c:pt idx="18423">
                  <c:v>-8.4600130000000006E-3</c:v>
                </c:pt>
                <c:pt idx="18424">
                  <c:v>4.3548830000000004E-3</c:v>
                </c:pt>
                <c:pt idx="18425">
                  <c:v>-6.011738E-3</c:v>
                </c:pt>
                <c:pt idx="18426">
                  <c:v>-6.3107759999999997E-3</c:v>
                </c:pt>
                <c:pt idx="18427">
                  <c:v>1.253667E-3</c:v>
                </c:pt>
                <c:pt idx="18428">
                  <c:v>-3.2831499999999998E-4</c:v>
                </c:pt>
                <c:pt idx="18429">
                  <c:v>-9.0451070000000001E-3</c:v>
                </c:pt>
                <c:pt idx="18430">
                  <c:v>-1.475257E-3</c:v>
                </c:pt>
                <c:pt idx="18431">
                  <c:v>-1.1554110000000001E-3</c:v>
                </c:pt>
                <c:pt idx="18432">
                  <c:v>-9.2288070000000003E-3</c:v>
                </c:pt>
                <c:pt idx="18433">
                  <c:v>-5.0934509999999997E-3</c:v>
                </c:pt>
                <c:pt idx="18434">
                  <c:v>-3.0029299999999998E-4</c:v>
                </c:pt>
                <c:pt idx="18435">
                  <c:v>-7.5787129999999999E-3</c:v>
                </c:pt>
                <c:pt idx="18436">
                  <c:v>-6.1357219999999997E-3</c:v>
                </c:pt>
                <c:pt idx="18437">
                  <c:v>8.7025600000000002E-4</c:v>
                </c:pt>
                <c:pt idx="18438">
                  <c:v>-4.669683E-3</c:v>
                </c:pt>
                <c:pt idx="18439">
                  <c:v>-3.2989540000000002E-3</c:v>
                </c:pt>
                <c:pt idx="18440">
                  <c:v>-1.6414660000000001E-3</c:v>
                </c:pt>
                <c:pt idx="18441">
                  <c:v>-2.6545319999999998E-3</c:v>
                </c:pt>
                <c:pt idx="18442">
                  <c:v>-3.27122E-4</c:v>
                </c:pt>
                <c:pt idx="18443">
                  <c:v>2.6665370000000001E-3</c:v>
                </c:pt>
                <c:pt idx="18444">
                  <c:v>-4.3208439999999999E-3</c:v>
                </c:pt>
                <c:pt idx="18445">
                  <c:v>-3.578356E-3</c:v>
                </c:pt>
                <c:pt idx="18446">
                  <c:v>3.7487190000000002E-3</c:v>
                </c:pt>
                <c:pt idx="18447">
                  <c:v>5.5117309999999997E-3</c:v>
                </c:pt>
                <c:pt idx="18448">
                  <c:v>-1.698848E-3</c:v>
                </c:pt>
                <c:pt idx="18449">
                  <c:v>3.0426440000000002E-3</c:v>
                </c:pt>
                <c:pt idx="18450">
                  <c:v>4.4315350000000003E-3</c:v>
                </c:pt>
                <c:pt idx="18451">
                  <c:v>7.4279100000000002E-4</c:v>
                </c:pt>
                <c:pt idx="18452">
                  <c:v>4.4891239999999997E-3</c:v>
                </c:pt>
                <c:pt idx="18453">
                  <c:v>7.1435900000000002E-4</c:v>
                </c:pt>
                <c:pt idx="18454">
                  <c:v>6.5265360000000003E-3</c:v>
                </c:pt>
                <c:pt idx="18455">
                  <c:v>8.9793070000000006E-3</c:v>
                </c:pt>
                <c:pt idx="18456">
                  <c:v>3.6865180000000002E-3</c:v>
                </c:pt>
                <c:pt idx="18457">
                  <c:v>6.859408E-3</c:v>
                </c:pt>
                <c:pt idx="18458">
                  <c:v>1.0542340000000001E-2</c:v>
                </c:pt>
                <c:pt idx="18459">
                  <c:v>4.775797E-3</c:v>
                </c:pt>
                <c:pt idx="18460">
                  <c:v>6.6303289999999999E-3</c:v>
                </c:pt>
                <c:pt idx="18461">
                  <c:v>1.4476800999999999E-2</c:v>
                </c:pt>
                <c:pt idx="18462">
                  <c:v>7.6097029999999998E-3</c:v>
                </c:pt>
                <c:pt idx="18463">
                  <c:v>7.2419210000000001E-3</c:v>
                </c:pt>
                <c:pt idx="18464">
                  <c:v>1.0267510000000001E-2</c:v>
                </c:pt>
                <c:pt idx="18465">
                  <c:v>2.1158409999999998E-3</c:v>
                </c:pt>
                <c:pt idx="18466">
                  <c:v>4.4547229999999998E-3</c:v>
                </c:pt>
                <c:pt idx="18467">
                  <c:v>1.3725718E-2</c:v>
                </c:pt>
                <c:pt idx="18468">
                  <c:v>5.3451899999999997E-3</c:v>
                </c:pt>
                <c:pt idx="18469">
                  <c:v>1.2859031999999999E-2</c:v>
                </c:pt>
                <c:pt idx="18470">
                  <c:v>1.0631243E-2</c:v>
                </c:pt>
                <c:pt idx="18471">
                  <c:v>1.0042951E-2</c:v>
                </c:pt>
                <c:pt idx="18472">
                  <c:v>1.0428441E-2</c:v>
                </c:pt>
                <c:pt idx="18473">
                  <c:v>8.2598289999999998E-3</c:v>
                </c:pt>
                <c:pt idx="18474">
                  <c:v>7.202361E-3</c:v>
                </c:pt>
                <c:pt idx="18475">
                  <c:v>1.3837893E-2</c:v>
                </c:pt>
                <c:pt idx="18476">
                  <c:v>9.0465270000000004E-3</c:v>
                </c:pt>
                <c:pt idx="18477">
                  <c:v>9.446533E-3</c:v>
                </c:pt>
                <c:pt idx="18478">
                  <c:v>6.4312299999999996E-3</c:v>
                </c:pt>
                <c:pt idx="18479">
                  <c:v>9.1095719999999998E-3</c:v>
                </c:pt>
                <c:pt idx="18480">
                  <c:v>1.178541E-2</c:v>
                </c:pt>
                <c:pt idx="18481">
                  <c:v>5.9059500000000001E-3</c:v>
                </c:pt>
                <c:pt idx="18482">
                  <c:v>1.0488190999999999E-2</c:v>
                </c:pt>
                <c:pt idx="18483">
                  <c:v>1.0960901E-2</c:v>
                </c:pt>
                <c:pt idx="18484">
                  <c:v>1.0373408000000001E-2</c:v>
                </c:pt>
                <c:pt idx="18485">
                  <c:v>8.4729750000000006E-3</c:v>
                </c:pt>
                <c:pt idx="18486">
                  <c:v>1.8598390000000001E-3</c:v>
                </c:pt>
                <c:pt idx="18487">
                  <c:v>-4.7095900000000002E-4</c:v>
                </c:pt>
                <c:pt idx="18488">
                  <c:v>1.0134595E-2</c:v>
                </c:pt>
                <c:pt idx="18489">
                  <c:v>1.5222296999999999E-2</c:v>
                </c:pt>
                <c:pt idx="18490">
                  <c:v>9.6787120000000008E-3</c:v>
                </c:pt>
                <c:pt idx="18491">
                  <c:v>4.4083170000000001E-3</c:v>
                </c:pt>
                <c:pt idx="18492">
                  <c:v>6.6638440000000004E-3</c:v>
                </c:pt>
                <c:pt idx="18493">
                  <c:v>6.300323E-3</c:v>
                </c:pt>
                <c:pt idx="18494">
                  <c:v>2.0709080000000002E-3</c:v>
                </c:pt>
                <c:pt idx="18495">
                  <c:v>5.7316900000000002E-3</c:v>
                </c:pt>
                <c:pt idx="18496">
                  <c:v>9.6909630000000004E-3</c:v>
                </c:pt>
                <c:pt idx="18497">
                  <c:v>9.7016150000000002E-3</c:v>
                </c:pt>
                <c:pt idx="18498">
                  <c:v>2.7432810000000002E-3</c:v>
                </c:pt>
                <c:pt idx="18499">
                  <c:v>8.5350200000000001E-4</c:v>
                </c:pt>
                <c:pt idx="18500">
                  <c:v>6.1639160000000002E-3</c:v>
                </c:pt>
                <c:pt idx="18501">
                  <c:v>1.145828E-2</c:v>
                </c:pt>
                <c:pt idx="18502">
                  <c:v>9.0876340000000007E-3</c:v>
                </c:pt>
                <c:pt idx="18503">
                  <c:v>7.8260949999999999E-3</c:v>
                </c:pt>
                <c:pt idx="18504">
                  <c:v>5.5808079999999996E-3</c:v>
                </c:pt>
                <c:pt idx="18505">
                  <c:v>8.5696739999999993E-3</c:v>
                </c:pt>
                <c:pt idx="18506">
                  <c:v>6.493548E-3</c:v>
                </c:pt>
                <c:pt idx="18507">
                  <c:v>9.9953390000000007E-3</c:v>
                </c:pt>
                <c:pt idx="18508">
                  <c:v>1.0197375999999999E-2</c:v>
                </c:pt>
                <c:pt idx="18509">
                  <c:v>8.7446220000000005E-3</c:v>
                </c:pt>
                <c:pt idx="18510">
                  <c:v>1.0063153E-2</c:v>
                </c:pt>
                <c:pt idx="18511">
                  <c:v>1.0786999E-2</c:v>
                </c:pt>
                <c:pt idx="18512">
                  <c:v>9.2434289999999992E-3</c:v>
                </c:pt>
                <c:pt idx="18513">
                  <c:v>1.0991793E-2</c:v>
                </c:pt>
                <c:pt idx="18514">
                  <c:v>9.5954040000000001E-3</c:v>
                </c:pt>
                <c:pt idx="18515">
                  <c:v>1.0755476999999999E-2</c:v>
                </c:pt>
                <c:pt idx="18516">
                  <c:v>1.2149735E-2</c:v>
                </c:pt>
                <c:pt idx="18517">
                  <c:v>1.3642970000000001E-2</c:v>
                </c:pt>
                <c:pt idx="18518">
                  <c:v>1.1672085E-2</c:v>
                </c:pt>
                <c:pt idx="18519">
                  <c:v>9.9902989999999994E-3</c:v>
                </c:pt>
                <c:pt idx="18520">
                  <c:v>1.0194976E-2</c:v>
                </c:pt>
                <c:pt idx="18521">
                  <c:v>1.3215266999999999E-2</c:v>
                </c:pt>
                <c:pt idx="18522">
                  <c:v>9.5279530000000005E-3</c:v>
                </c:pt>
                <c:pt idx="18523">
                  <c:v>1.2076865000000001E-2</c:v>
                </c:pt>
                <c:pt idx="18524">
                  <c:v>1.3397623000000001E-2</c:v>
                </c:pt>
                <c:pt idx="18525">
                  <c:v>1.1001577E-2</c:v>
                </c:pt>
                <c:pt idx="18526">
                  <c:v>1.2485272E-2</c:v>
                </c:pt>
                <c:pt idx="18527">
                  <c:v>1.1189643000000001E-2</c:v>
                </c:pt>
                <c:pt idx="18528">
                  <c:v>7.8987780000000004E-3</c:v>
                </c:pt>
                <c:pt idx="18529">
                  <c:v>1.1884997E-2</c:v>
                </c:pt>
                <c:pt idx="18530">
                  <c:v>1.0543465E-2</c:v>
                </c:pt>
                <c:pt idx="18531">
                  <c:v>4.9838499999999997E-3</c:v>
                </c:pt>
                <c:pt idx="18532">
                  <c:v>1.0182193000000001E-2</c:v>
                </c:pt>
                <c:pt idx="18533">
                  <c:v>6.0060900000000004E-3</c:v>
                </c:pt>
                <c:pt idx="18534">
                  <c:v>8.0733599999999999E-3</c:v>
                </c:pt>
                <c:pt idx="18535">
                  <c:v>4.0527849999999997E-3</c:v>
                </c:pt>
                <c:pt idx="18536">
                  <c:v>5.9109160000000004E-3</c:v>
                </c:pt>
                <c:pt idx="18537">
                  <c:v>8.1074909999999997E-3</c:v>
                </c:pt>
                <c:pt idx="18538">
                  <c:v>4.6996190000000004E-3</c:v>
                </c:pt>
                <c:pt idx="18539">
                  <c:v>5.8551640000000004E-3</c:v>
                </c:pt>
                <c:pt idx="18540">
                  <c:v>8.2816850000000004E-3</c:v>
                </c:pt>
                <c:pt idx="18541">
                  <c:v>5.9175970000000001E-3</c:v>
                </c:pt>
                <c:pt idx="18542">
                  <c:v>6.370583E-3</c:v>
                </c:pt>
                <c:pt idx="18543">
                  <c:v>6.2627239999999999E-3</c:v>
                </c:pt>
                <c:pt idx="18544">
                  <c:v>5.5491899999999999E-3</c:v>
                </c:pt>
                <c:pt idx="18545">
                  <c:v>1.1342896E-2</c:v>
                </c:pt>
                <c:pt idx="18546">
                  <c:v>9.6692689999999994E-3</c:v>
                </c:pt>
                <c:pt idx="18547">
                  <c:v>1.6938999999999999E-3</c:v>
                </c:pt>
                <c:pt idx="18548">
                  <c:v>9.6438919999999994E-3</c:v>
                </c:pt>
                <c:pt idx="18549">
                  <c:v>8.2329489999999998E-3</c:v>
                </c:pt>
                <c:pt idx="18550">
                  <c:v>7.854181E-3</c:v>
                </c:pt>
                <c:pt idx="18551">
                  <c:v>7.3705510000000004E-3</c:v>
                </c:pt>
                <c:pt idx="18552">
                  <c:v>1.0987847E-2</c:v>
                </c:pt>
                <c:pt idx="18553">
                  <c:v>1.3555134999999999E-2</c:v>
                </c:pt>
                <c:pt idx="18554">
                  <c:v>8.2144309999999995E-3</c:v>
                </c:pt>
                <c:pt idx="18555">
                  <c:v>8.0967190000000005E-3</c:v>
                </c:pt>
                <c:pt idx="18556">
                  <c:v>9.1585729999999997E-3</c:v>
                </c:pt>
                <c:pt idx="18557">
                  <c:v>7.9612160000000001E-3</c:v>
                </c:pt>
                <c:pt idx="18558">
                  <c:v>9.6848630000000002E-3</c:v>
                </c:pt>
                <c:pt idx="18559">
                  <c:v>7.4443449999999998E-3</c:v>
                </c:pt>
                <c:pt idx="18560">
                  <c:v>8.1000870000000006E-3</c:v>
                </c:pt>
                <c:pt idx="18561">
                  <c:v>1.0568304000000001E-2</c:v>
                </c:pt>
                <c:pt idx="18562">
                  <c:v>7.1999380000000003E-3</c:v>
                </c:pt>
                <c:pt idx="18563">
                  <c:v>7.713129E-3</c:v>
                </c:pt>
                <c:pt idx="18564">
                  <c:v>6.1665840000000001E-3</c:v>
                </c:pt>
                <c:pt idx="18565">
                  <c:v>1.4714799000000001E-2</c:v>
                </c:pt>
                <c:pt idx="18566">
                  <c:v>1.0985136E-2</c:v>
                </c:pt>
                <c:pt idx="18567">
                  <c:v>6.7863969999999996E-3</c:v>
                </c:pt>
                <c:pt idx="18568">
                  <c:v>7.7418920000000002E-3</c:v>
                </c:pt>
                <c:pt idx="18569">
                  <c:v>9.5142260000000006E-3</c:v>
                </c:pt>
                <c:pt idx="18570">
                  <c:v>1.1770407E-2</c:v>
                </c:pt>
                <c:pt idx="18571">
                  <c:v>8.3884600000000004E-3</c:v>
                </c:pt>
                <c:pt idx="18572">
                  <c:v>8.4630750000000005E-3</c:v>
                </c:pt>
                <c:pt idx="18573">
                  <c:v>1.3412294E-2</c:v>
                </c:pt>
                <c:pt idx="18574">
                  <c:v>1.1462665E-2</c:v>
                </c:pt>
                <c:pt idx="18575">
                  <c:v>9.9190979999999995E-3</c:v>
                </c:pt>
                <c:pt idx="18576">
                  <c:v>9.5510739999999997E-3</c:v>
                </c:pt>
                <c:pt idx="18577">
                  <c:v>1.1660032000000001E-2</c:v>
                </c:pt>
                <c:pt idx="18578">
                  <c:v>1.2351437E-2</c:v>
                </c:pt>
                <c:pt idx="18579">
                  <c:v>9.9111830000000005E-3</c:v>
                </c:pt>
                <c:pt idx="18580">
                  <c:v>7.2048299999999997E-3</c:v>
                </c:pt>
                <c:pt idx="18581">
                  <c:v>1.0032574000000001E-2</c:v>
                </c:pt>
                <c:pt idx="18582">
                  <c:v>7.8787010000000001E-3</c:v>
                </c:pt>
                <c:pt idx="18583">
                  <c:v>1.1766916000000001E-2</c:v>
                </c:pt>
                <c:pt idx="18584">
                  <c:v>7.8621469999999999E-3</c:v>
                </c:pt>
                <c:pt idx="18585">
                  <c:v>9.1223550000000004E-3</c:v>
                </c:pt>
                <c:pt idx="18586">
                  <c:v>7.7902149999999996E-3</c:v>
                </c:pt>
                <c:pt idx="18587">
                  <c:v>1.44364E-2</c:v>
                </c:pt>
                <c:pt idx="18588">
                  <c:v>8.5957889999999995E-3</c:v>
                </c:pt>
                <c:pt idx="18589">
                  <c:v>9.0959300000000003E-3</c:v>
                </c:pt>
                <c:pt idx="18590">
                  <c:v>5.8826420000000004E-3</c:v>
                </c:pt>
                <c:pt idx="18591">
                  <c:v>7.1473769999999999E-3</c:v>
                </c:pt>
                <c:pt idx="18592">
                  <c:v>1.0063366000000001E-2</c:v>
                </c:pt>
                <c:pt idx="18593">
                  <c:v>6.8473329999999997E-3</c:v>
                </c:pt>
                <c:pt idx="18594">
                  <c:v>1.0075301E-2</c:v>
                </c:pt>
                <c:pt idx="18595">
                  <c:v>7.8331860000000007E-3</c:v>
                </c:pt>
                <c:pt idx="18596">
                  <c:v>8.1271060000000003E-3</c:v>
                </c:pt>
                <c:pt idx="18597">
                  <c:v>5.9936479999999999E-3</c:v>
                </c:pt>
                <c:pt idx="18598">
                  <c:v>1.0171199000000001E-2</c:v>
                </c:pt>
                <c:pt idx="18599">
                  <c:v>9.8172650000000004E-3</c:v>
                </c:pt>
                <c:pt idx="18600">
                  <c:v>1.0177571E-2</c:v>
                </c:pt>
                <c:pt idx="18601">
                  <c:v>5.8209050000000003E-3</c:v>
                </c:pt>
                <c:pt idx="18602">
                  <c:v>7.2114850000000001E-3</c:v>
                </c:pt>
                <c:pt idx="18603">
                  <c:v>8.4988579999999998E-3</c:v>
                </c:pt>
                <c:pt idx="18604">
                  <c:v>1.0567481E-2</c:v>
                </c:pt>
                <c:pt idx="18605">
                  <c:v>7.635874E-3</c:v>
                </c:pt>
                <c:pt idx="18606">
                  <c:v>8.2933360000000001E-3</c:v>
                </c:pt>
                <c:pt idx="18607">
                  <c:v>1.0775135999999999E-2</c:v>
                </c:pt>
                <c:pt idx="18608">
                  <c:v>1.1583830999999999E-2</c:v>
                </c:pt>
                <c:pt idx="18609">
                  <c:v>1.0339070000000001E-2</c:v>
                </c:pt>
                <c:pt idx="18610">
                  <c:v>8.3289039999999998E-3</c:v>
                </c:pt>
                <c:pt idx="18611">
                  <c:v>1.0537731E-2</c:v>
                </c:pt>
                <c:pt idx="18612">
                  <c:v>1.2324829000000001E-2</c:v>
                </c:pt>
                <c:pt idx="18613">
                  <c:v>1.1963438E-2</c:v>
                </c:pt>
                <c:pt idx="18614">
                  <c:v>6.1323510000000003E-3</c:v>
                </c:pt>
                <c:pt idx="18615">
                  <c:v>9.7923330000000003E-3</c:v>
                </c:pt>
                <c:pt idx="18616">
                  <c:v>1.2837631E-2</c:v>
                </c:pt>
                <c:pt idx="18617">
                  <c:v>1.248849E-2</c:v>
                </c:pt>
                <c:pt idx="18618">
                  <c:v>7.50608E-3</c:v>
                </c:pt>
                <c:pt idx="18619">
                  <c:v>1.1573261E-2</c:v>
                </c:pt>
                <c:pt idx="18620">
                  <c:v>1.1201071999999999E-2</c:v>
                </c:pt>
                <c:pt idx="18621">
                  <c:v>5.6201519999999998E-3</c:v>
                </c:pt>
                <c:pt idx="18622">
                  <c:v>8.8782879999999998E-3</c:v>
                </c:pt>
                <c:pt idx="18623">
                  <c:v>7.2897120000000003E-3</c:v>
                </c:pt>
                <c:pt idx="18624">
                  <c:v>8.6646650000000002E-3</c:v>
                </c:pt>
                <c:pt idx="18625">
                  <c:v>7.5642469999999996E-3</c:v>
                </c:pt>
                <c:pt idx="18626">
                  <c:v>5.0291479999999998E-3</c:v>
                </c:pt>
                <c:pt idx="18627">
                  <c:v>5.4978639999999999E-3</c:v>
                </c:pt>
                <c:pt idx="18628">
                  <c:v>1.1490894E-2</c:v>
                </c:pt>
                <c:pt idx="18629">
                  <c:v>1.0381422E-2</c:v>
                </c:pt>
                <c:pt idx="18630">
                  <c:v>1.0660062999999999E-2</c:v>
                </c:pt>
                <c:pt idx="18631">
                  <c:v>6.6080640000000003E-3</c:v>
                </c:pt>
                <c:pt idx="18632">
                  <c:v>9.1184969999999997E-3</c:v>
                </c:pt>
                <c:pt idx="18633">
                  <c:v>1.2935871999999999E-2</c:v>
                </c:pt>
                <c:pt idx="18634">
                  <c:v>1.0739202E-2</c:v>
                </c:pt>
                <c:pt idx="18635">
                  <c:v>3.3356140000000002E-3</c:v>
                </c:pt>
                <c:pt idx="18636">
                  <c:v>1.1169569000000001E-2</c:v>
                </c:pt>
                <c:pt idx="18637">
                  <c:v>9.3759299999999993E-3</c:v>
                </c:pt>
                <c:pt idx="18638">
                  <c:v>9.8843569999999999E-3</c:v>
                </c:pt>
                <c:pt idx="18639">
                  <c:v>9.5919419999999991E-3</c:v>
                </c:pt>
                <c:pt idx="18640">
                  <c:v>1.0610886999999999E-2</c:v>
                </c:pt>
                <c:pt idx="18641">
                  <c:v>9.7379029999999991E-3</c:v>
                </c:pt>
                <c:pt idx="18642">
                  <c:v>1.1498342999999999E-2</c:v>
                </c:pt>
                <c:pt idx="18643">
                  <c:v>8.4535519999999996E-3</c:v>
                </c:pt>
                <c:pt idx="18644">
                  <c:v>9.1625490000000007E-3</c:v>
                </c:pt>
                <c:pt idx="18645">
                  <c:v>9.5540339999999994E-3</c:v>
                </c:pt>
                <c:pt idx="18646">
                  <c:v>9.2309120000000008E-3</c:v>
                </c:pt>
                <c:pt idx="18647">
                  <c:v>9.2884360000000006E-3</c:v>
                </c:pt>
                <c:pt idx="18648">
                  <c:v>1.2127433E-2</c:v>
                </c:pt>
                <c:pt idx="18649">
                  <c:v>9.6778569999999998E-3</c:v>
                </c:pt>
                <c:pt idx="18650">
                  <c:v>9.8598260000000004E-3</c:v>
                </c:pt>
                <c:pt idx="18651">
                  <c:v>9.4030950000000002E-3</c:v>
                </c:pt>
                <c:pt idx="18652">
                  <c:v>9.319061E-3</c:v>
                </c:pt>
                <c:pt idx="18653">
                  <c:v>1.335162E-2</c:v>
                </c:pt>
                <c:pt idx="18654">
                  <c:v>1.6123723E-2</c:v>
                </c:pt>
                <c:pt idx="18655">
                  <c:v>5.6753419999999999E-3</c:v>
                </c:pt>
                <c:pt idx="18656">
                  <c:v>7.2726190000000001E-3</c:v>
                </c:pt>
                <c:pt idx="18657">
                  <c:v>9.8721299999999998E-3</c:v>
                </c:pt>
                <c:pt idx="18658">
                  <c:v>5.0319800000000001E-3</c:v>
                </c:pt>
                <c:pt idx="18659">
                  <c:v>6.6775469999999998E-3</c:v>
                </c:pt>
                <c:pt idx="18660">
                  <c:v>1.049896E-2</c:v>
                </c:pt>
                <c:pt idx="18661">
                  <c:v>9.4233089999999995E-3</c:v>
                </c:pt>
                <c:pt idx="18662">
                  <c:v>1.0909477000000001E-2</c:v>
                </c:pt>
                <c:pt idx="18663">
                  <c:v>7.3978330000000004E-3</c:v>
                </c:pt>
                <c:pt idx="18664">
                  <c:v>7.9292310000000001E-3</c:v>
                </c:pt>
                <c:pt idx="18665">
                  <c:v>9.4839840000000009E-3</c:v>
                </c:pt>
                <c:pt idx="18666">
                  <c:v>6.7080289999999999E-3</c:v>
                </c:pt>
                <c:pt idx="18667">
                  <c:v>5.5128019999999998E-3</c:v>
                </c:pt>
                <c:pt idx="18668">
                  <c:v>8.7320179999999994E-3</c:v>
                </c:pt>
                <c:pt idx="18669">
                  <c:v>9.9687890000000005E-3</c:v>
                </c:pt>
                <c:pt idx="18670">
                  <c:v>7.3649099999999997E-3</c:v>
                </c:pt>
                <c:pt idx="18671">
                  <c:v>3.081482E-3</c:v>
                </c:pt>
                <c:pt idx="18672">
                  <c:v>6.2775419999999997E-3</c:v>
                </c:pt>
                <c:pt idx="18673">
                  <c:v>1.0906648E-2</c:v>
                </c:pt>
                <c:pt idx="18674">
                  <c:v>8.1645590000000001E-3</c:v>
                </c:pt>
                <c:pt idx="18675">
                  <c:v>8.8577800000000009E-3</c:v>
                </c:pt>
                <c:pt idx="18676">
                  <c:v>9.3858069999999995E-3</c:v>
                </c:pt>
                <c:pt idx="18677">
                  <c:v>1.0886233E-2</c:v>
                </c:pt>
                <c:pt idx="18678">
                  <c:v>6.5523040000000001E-3</c:v>
                </c:pt>
                <c:pt idx="18679">
                  <c:v>7.2825429999999998E-3</c:v>
                </c:pt>
                <c:pt idx="18680">
                  <c:v>1.1042343E-2</c:v>
                </c:pt>
                <c:pt idx="18681">
                  <c:v>8.7501609999999994E-3</c:v>
                </c:pt>
                <c:pt idx="18682">
                  <c:v>1.2619052E-2</c:v>
                </c:pt>
                <c:pt idx="18683">
                  <c:v>8.8943549999999996E-3</c:v>
                </c:pt>
                <c:pt idx="18684">
                  <c:v>1.0925747E-2</c:v>
                </c:pt>
                <c:pt idx="18685">
                  <c:v>8.3307620000000002E-3</c:v>
                </c:pt>
                <c:pt idx="18686">
                  <c:v>1.2053186E-2</c:v>
                </c:pt>
                <c:pt idx="18687">
                  <c:v>1.3247082E-2</c:v>
                </c:pt>
                <c:pt idx="18688">
                  <c:v>1.0544095E-2</c:v>
                </c:pt>
                <c:pt idx="18689">
                  <c:v>1.0382974999999999E-2</c:v>
                </c:pt>
                <c:pt idx="18690">
                  <c:v>1.284446E-2</c:v>
                </c:pt>
                <c:pt idx="18691">
                  <c:v>9.5487980000000007E-3</c:v>
                </c:pt>
                <c:pt idx="18692">
                  <c:v>7.796982E-3</c:v>
                </c:pt>
                <c:pt idx="18693">
                  <c:v>9.9794429999999993E-3</c:v>
                </c:pt>
                <c:pt idx="18694">
                  <c:v>1.0840809E-2</c:v>
                </c:pt>
                <c:pt idx="18695">
                  <c:v>9.1419789999999997E-3</c:v>
                </c:pt>
                <c:pt idx="18696">
                  <c:v>1.1798495000000001E-2</c:v>
                </c:pt>
                <c:pt idx="18697">
                  <c:v>1.0888493000000001E-2</c:v>
                </c:pt>
                <c:pt idx="18698">
                  <c:v>1.0072395E-2</c:v>
                </c:pt>
                <c:pt idx="18699">
                  <c:v>8.6950080000000006E-3</c:v>
                </c:pt>
                <c:pt idx="18700">
                  <c:v>9.9181789999999992E-3</c:v>
                </c:pt>
                <c:pt idx="18701">
                  <c:v>4.9468569999999998E-3</c:v>
                </c:pt>
                <c:pt idx="18702">
                  <c:v>9.9626390000000006E-3</c:v>
                </c:pt>
                <c:pt idx="18703">
                  <c:v>1.2078785999999999E-2</c:v>
                </c:pt>
                <c:pt idx="18704">
                  <c:v>4.4026730000000002E-3</c:v>
                </c:pt>
                <c:pt idx="18705">
                  <c:v>7.9337580000000008E-3</c:v>
                </c:pt>
                <c:pt idx="18706">
                  <c:v>1.1605846E-2</c:v>
                </c:pt>
                <c:pt idx="18707">
                  <c:v>8.8385549999999997E-3</c:v>
                </c:pt>
                <c:pt idx="18708">
                  <c:v>6.054416E-3</c:v>
                </c:pt>
                <c:pt idx="18709">
                  <c:v>4.1228259999999996E-3</c:v>
                </c:pt>
                <c:pt idx="18710">
                  <c:v>6.1047250000000001E-3</c:v>
                </c:pt>
                <c:pt idx="18711">
                  <c:v>7.0932900000000004E-3</c:v>
                </c:pt>
                <c:pt idx="18712">
                  <c:v>7.1153129999999998E-3</c:v>
                </c:pt>
                <c:pt idx="18713">
                  <c:v>5.7499109999999999E-3</c:v>
                </c:pt>
                <c:pt idx="18714">
                  <c:v>3.7335900000000002E-3</c:v>
                </c:pt>
                <c:pt idx="18715">
                  <c:v>5.7215200000000003E-4</c:v>
                </c:pt>
                <c:pt idx="18716">
                  <c:v>3.3088570000000001E-3</c:v>
                </c:pt>
                <c:pt idx="18717">
                  <c:v>4.0809069999999999E-3</c:v>
                </c:pt>
                <c:pt idx="18718">
                  <c:v>1.1385918E-2</c:v>
                </c:pt>
                <c:pt idx="18719">
                  <c:v>1.374388E-2</c:v>
                </c:pt>
                <c:pt idx="18720">
                  <c:v>1.2242634000000001E-2</c:v>
                </c:pt>
                <c:pt idx="18721">
                  <c:v>5.6417230000000004E-3</c:v>
                </c:pt>
                <c:pt idx="18722">
                  <c:v>5.2145400000000001E-3</c:v>
                </c:pt>
                <c:pt idx="18723">
                  <c:v>7.2779569999999998E-3</c:v>
                </c:pt>
                <c:pt idx="18724">
                  <c:v>1.0558464E-2</c:v>
                </c:pt>
                <c:pt idx="18725">
                  <c:v>5.0302740000000004E-3</c:v>
                </c:pt>
                <c:pt idx="18726">
                  <c:v>8.0087860000000004E-3</c:v>
                </c:pt>
                <c:pt idx="18727">
                  <c:v>8.8570030000000004E-3</c:v>
                </c:pt>
                <c:pt idx="18728">
                  <c:v>8.0275610000000008E-3</c:v>
                </c:pt>
                <c:pt idx="18729">
                  <c:v>7.8573840000000002E-3</c:v>
                </c:pt>
                <c:pt idx="18730">
                  <c:v>3.2058759999999999E-3</c:v>
                </c:pt>
                <c:pt idx="18731">
                  <c:v>4.7582320000000003E-3</c:v>
                </c:pt>
                <c:pt idx="18732">
                  <c:v>6.3493710000000004E-3</c:v>
                </c:pt>
                <c:pt idx="18733">
                  <c:v>8.1821589999999996E-3</c:v>
                </c:pt>
                <c:pt idx="18734">
                  <c:v>7.7962079999999998E-3</c:v>
                </c:pt>
                <c:pt idx="18735">
                  <c:v>1.0845527000000001E-2</c:v>
                </c:pt>
                <c:pt idx="18736">
                  <c:v>7.781278E-3</c:v>
                </c:pt>
                <c:pt idx="18737">
                  <c:v>8.2246939999999994E-3</c:v>
                </c:pt>
                <c:pt idx="18738">
                  <c:v>1.102416E-2</c:v>
                </c:pt>
                <c:pt idx="18739">
                  <c:v>8.6704590000000002E-3</c:v>
                </c:pt>
                <c:pt idx="18740">
                  <c:v>1.2995965E-2</c:v>
                </c:pt>
                <c:pt idx="18741">
                  <c:v>1.3214343999999999E-2</c:v>
                </c:pt>
                <c:pt idx="18742">
                  <c:v>1.2713011E-2</c:v>
                </c:pt>
                <c:pt idx="18743">
                  <c:v>1.0076214999999999E-2</c:v>
                </c:pt>
                <c:pt idx="18744">
                  <c:v>7.8793360000000007E-3</c:v>
                </c:pt>
                <c:pt idx="18745">
                  <c:v>7.9858629999999993E-3</c:v>
                </c:pt>
                <c:pt idx="18746">
                  <c:v>8.520016E-3</c:v>
                </c:pt>
                <c:pt idx="18747">
                  <c:v>7.8654099999999998E-3</c:v>
                </c:pt>
                <c:pt idx="18748">
                  <c:v>1.0263192000000001E-2</c:v>
                </c:pt>
                <c:pt idx="18749">
                  <c:v>1.2068549E-2</c:v>
                </c:pt>
                <c:pt idx="18750">
                  <c:v>8.6386039999999994E-3</c:v>
                </c:pt>
                <c:pt idx="18751">
                  <c:v>8.3501830000000006E-3</c:v>
                </c:pt>
                <c:pt idx="18752">
                  <c:v>6.3985250000000004E-3</c:v>
                </c:pt>
                <c:pt idx="18753">
                  <c:v>8.3964279999999992E-3</c:v>
                </c:pt>
                <c:pt idx="18754">
                  <c:v>1.0546302E-2</c:v>
                </c:pt>
                <c:pt idx="18755">
                  <c:v>8.1800840000000007E-3</c:v>
                </c:pt>
                <c:pt idx="18756">
                  <c:v>9.4431189999999998E-3</c:v>
                </c:pt>
                <c:pt idx="18757">
                  <c:v>1.0386677E-2</c:v>
                </c:pt>
                <c:pt idx="18758">
                  <c:v>1.1275589000000001E-2</c:v>
                </c:pt>
                <c:pt idx="18759">
                  <c:v>1.1186105999999999E-2</c:v>
                </c:pt>
                <c:pt idx="18760">
                  <c:v>1.0485936E-2</c:v>
                </c:pt>
                <c:pt idx="18761">
                  <c:v>1.1754399E-2</c:v>
                </c:pt>
                <c:pt idx="18762">
                  <c:v>1.2237935E-2</c:v>
                </c:pt>
                <c:pt idx="18763">
                  <c:v>1.4200951999999999E-2</c:v>
                </c:pt>
                <c:pt idx="18764">
                  <c:v>1.4737276000000001E-2</c:v>
                </c:pt>
                <c:pt idx="18765">
                  <c:v>1.1250133000000001E-2</c:v>
                </c:pt>
                <c:pt idx="18766">
                  <c:v>7.8600590000000008E-3</c:v>
                </c:pt>
                <c:pt idx="18767">
                  <c:v>1.0767432E-2</c:v>
                </c:pt>
                <c:pt idx="18768">
                  <c:v>1.1691714000000001E-2</c:v>
                </c:pt>
                <c:pt idx="18769">
                  <c:v>1.2305573E-2</c:v>
                </c:pt>
                <c:pt idx="18770">
                  <c:v>1.2341375E-2</c:v>
                </c:pt>
                <c:pt idx="18771">
                  <c:v>1.2367473E-2</c:v>
                </c:pt>
                <c:pt idx="18772">
                  <c:v>1.2342047E-2</c:v>
                </c:pt>
                <c:pt idx="18773">
                  <c:v>1.4013713000000001E-2</c:v>
                </c:pt>
                <c:pt idx="18774">
                  <c:v>1.1721549E-2</c:v>
                </c:pt>
                <c:pt idx="18775">
                  <c:v>1.2369761999999999E-2</c:v>
                </c:pt>
                <c:pt idx="18776">
                  <c:v>1.0984633000000001E-2</c:v>
                </c:pt>
                <c:pt idx="18777">
                  <c:v>1.0873846E-2</c:v>
                </c:pt>
                <c:pt idx="18778">
                  <c:v>1.4181363000000001E-2</c:v>
                </c:pt>
                <c:pt idx="18779">
                  <c:v>1.5509482E-2</c:v>
                </c:pt>
                <c:pt idx="18780">
                  <c:v>1.1148745E-2</c:v>
                </c:pt>
                <c:pt idx="18781">
                  <c:v>7.3659909999999997E-3</c:v>
                </c:pt>
                <c:pt idx="18782">
                  <c:v>1.1083765000000001E-2</c:v>
                </c:pt>
                <c:pt idx="18783">
                  <c:v>1.4144535999999999E-2</c:v>
                </c:pt>
                <c:pt idx="18784">
                  <c:v>1.0362847E-2</c:v>
                </c:pt>
                <c:pt idx="18785">
                  <c:v>1.0017168E-2</c:v>
                </c:pt>
                <c:pt idx="18786">
                  <c:v>1.3064340000000001E-2</c:v>
                </c:pt>
                <c:pt idx="18787">
                  <c:v>1.4594059E-2</c:v>
                </c:pt>
                <c:pt idx="18788">
                  <c:v>1.1333480999999999E-2</c:v>
                </c:pt>
                <c:pt idx="18789">
                  <c:v>8.5472819999999998E-3</c:v>
                </c:pt>
                <c:pt idx="18790">
                  <c:v>1.1538072999999999E-2</c:v>
                </c:pt>
                <c:pt idx="18791">
                  <c:v>1.1496793E-2</c:v>
                </c:pt>
                <c:pt idx="18792">
                  <c:v>1.1038678E-2</c:v>
                </c:pt>
                <c:pt idx="18793">
                  <c:v>1.0710044E-2</c:v>
                </c:pt>
                <c:pt idx="18794">
                  <c:v>1.3607034E-2</c:v>
                </c:pt>
                <c:pt idx="18795">
                  <c:v>1.2163335000000001E-2</c:v>
                </c:pt>
                <c:pt idx="18796">
                  <c:v>1.0612857E-2</c:v>
                </c:pt>
                <c:pt idx="18797">
                  <c:v>1.1591035E-2</c:v>
                </c:pt>
                <c:pt idx="18798">
                  <c:v>9.1233760000000007E-3</c:v>
                </c:pt>
                <c:pt idx="18799">
                  <c:v>1.2053118999999999E-2</c:v>
                </c:pt>
                <c:pt idx="18800">
                  <c:v>1.4057375E-2</c:v>
                </c:pt>
                <c:pt idx="18801">
                  <c:v>1.2894371999999999E-2</c:v>
                </c:pt>
                <c:pt idx="18802">
                  <c:v>1.1071131999999999E-2</c:v>
                </c:pt>
                <c:pt idx="18803">
                  <c:v>1.1835991000000001E-2</c:v>
                </c:pt>
                <c:pt idx="18804">
                  <c:v>1.4041992999999999E-2</c:v>
                </c:pt>
                <c:pt idx="18805">
                  <c:v>1.6803156999999999E-2</c:v>
                </c:pt>
                <c:pt idx="18806">
                  <c:v>1.3568545E-2</c:v>
                </c:pt>
                <c:pt idx="18807">
                  <c:v>1.8923096E-2</c:v>
                </c:pt>
                <c:pt idx="18808">
                  <c:v>1.9555303999999999E-2</c:v>
                </c:pt>
                <c:pt idx="18809">
                  <c:v>2.0644005E-2</c:v>
                </c:pt>
                <c:pt idx="18810">
                  <c:v>1.6180322E-2</c:v>
                </c:pt>
                <c:pt idx="18811">
                  <c:v>1.5232502E-2</c:v>
                </c:pt>
                <c:pt idx="18812">
                  <c:v>1.7235592000000001E-2</c:v>
                </c:pt>
                <c:pt idx="18813">
                  <c:v>1.7792723999999999E-2</c:v>
                </c:pt>
                <c:pt idx="18814">
                  <c:v>1.8992084999999999E-2</c:v>
                </c:pt>
                <c:pt idx="18815">
                  <c:v>1.5174178E-2</c:v>
                </c:pt>
                <c:pt idx="18816">
                  <c:v>1.8677968999999999E-2</c:v>
                </c:pt>
                <c:pt idx="18817">
                  <c:v>1.8455595000000002E-2</c:v>
                </c:pt>
                <c:pt idx="18818">
                  <c:v>1.7935749000000001E-2</c:v>
                </c:pt>
                <c:pt idx="18819">
                  <c:v>1.3488271E-2</c:v>
                </c:pt>
                <c:pt idx="18820">
                  <c:v>1.6592539999999999E-2</c:v>
                </c:pt>
                <c:pt idx="18821">
                  <c:v>1.6792807999999999E-2</c:v>
                </c:pt>
                <c:pt idx="18822">
                  <c:v>1.5311849000000001E-2</c:v>
                </c:pt>
                <c:pt idx="18823">
                  <c:v>1.4500117999999999E-2</c:v>
                </c:pt>
                <c:pt idx="18824">
                  <c:v>1.4175409999999999E-2</c:v>
                </c:pt>
                <c:pt idx="18825">
                  <c:v>1.6258269999999998E-2</c:v>
                </c:pt>
                <c:pt idx="18826">
                  <c:v>1.8355626999999999E-2</c:v>
                </c:pt>
                <c:pt idx="18827">
                  <c:v>2.0208653E-2</c:v>
                </c:pt>
                <c:pt idx="18828">
                  <c:v>1.7187882000000002E-2</c:v>
                </c:pt>
                <c:pt idx="18829">
                  <c:v>2.1158389999999999E-2</c:v>
                </c:pt>
                <c:pt idx="18830">
                  <c:v>1.9049868000000001E-2</c:v>
                </c:pt>
                <c:pt idx="18831">
                  <c:v>1.8257842999999999E-2</c:v>
                </c:pt>
                <c:pt idx="18832">
                  <c:v>1.3321817999999999E-2</c:v>
                </c:pt>
                <c:pt idx="18833">
                  <c:v>1.3375613999999999E-2</c:v>
                </c:pt>
                <c:pt idx="18834">
                  <c:v>1.7610282000000001E-2</c:v>
                </c:pt>
                <c:pt idx="18835">
                  <c:v>1.4405433E-2</c:v>
                </c:pt>
                <c:pt idx="18836">
                  <c:v>1.197874E-2</c:v>
                </c:pt>
                <c:pt idx="18837">
                  <c:v>1.503232E-2</c:v>
                </c:pt>
                <c:pt idx="18838">
                  <c:v>1.5632063000000002E-2</c:v>
                </c:pt>
                <c:pt idx="18839">
                  <c:v>1.7041674E-2</c:v>
                </c:pt>
                <c:pt idx="18840">
                  <c:v>1.7614367999999998E-2</c:v>
                </c:pt>
                <c:pt idx="18841">
                  <c:v>1.6775737999999998E-2</c:v>
                </c:pt>
                <c:pt idx="18842">
                  <c:v>8.6793500000000006E-3</c:v>
                </c:pt>
                <c:pt idx="18843">
                  <c:v>9.2567220000000002E-3</c:v>
                </c:pt>
                <c:pt idx="18844">
                  <c:v>1.5596690999999999E-2</c:v>
                </c:pt>
                <c:pt idx="18845">
                  <c:v>1.2271201000000001E-2</c:v>
                </c:pt>
                <c:pt idx="18846">
                  <c:v>1.0133097000000001E-2</c:v>
                </c:pt>
                <c:pt idx="18847">
                  <c:v>1.2004767E-2</c:v>
                </c:pt>
                <c:pt idx="18848">
                  <c:v>1.3314118999999999E-2</c:v>
                </c:pt>
                <c:pt idx="18849">
                  <c:v>1.0163864999999999E-2</c:v>
                </c:pt>
                <c:pt idx="18850">
                  <c:v>1.1390205E-2</c:v>
                </c:pt>
                <c:pt idx="18851">
                  <c:v>1.4265353999999999E-2</c:v>
                </c:pt>
                <c:pt idx="18852">
                  <c:v>1.1675524E-2</c:v>
                </c:pt>
                <c:pt idx="18853">
                  <c:v>1.8027695E-2</c:v>
                </c:pt>
                <c:pt idx="18854">
                  <c:v>1.1633899E-2</c:v>
                </c:pt>
                <c:pt idx="18855">
                  <c:v>1.5902948E-2</c:v>
                </c:pt>
                <c:pt idx="18856">
                  <c:v>1.6873750999999999E-2</c:v>
                </c:pt>
                <c:pt idx="18857">
                  <c:v>1.3800728999999999E-2</c:v>
                </c:pt>
                <c:pt idx="18858">
                  <c:v>1.6133181999999999E-2</c:v>
                </c:pt>
                <c:pt idx="18859">
                  <c:v>2.2516247E-2</c:v>
                </c:pt>
                <c:pt idx="18860">
                  <c:v>1.8676150999999998E-2</c:v>
                </c:pt>
                <c:pt idx="18861">
                  <c:v>2.0282037999999999E-2</c:v>
                </c:pt>
                <c:pt idx="18862">
                  <c:v>2.0983168999999999E-2</c:v>
                </c:pt>
                <c:pt idx="18863">
                  <c:v>2.0713922999999999E-2</c:v>
                </c:pt>
                <c:pt idx="18864">
                  <c:v>2.0618699000000001E-2</c:v>
                </c:pt>
                <c:pt idx="18865">
                  <c:v>1.4891039E-2</c:v>
                </c:pt>
                <c:pt idx="18866">
                  <c:v>1.5055552E-2</c:v>
                </c:pt>
                <c:pt idx="18867">
                  <c:v>1.6333070000000002E-2</c:v>
                </c:pt>
                <c:pt idx="18868">
                  <c:v>1.6550042000000001E-2</c:v>
                </c:pt>
                <c:pt idx="18869">
                  <c:v>1.4315118E-2</c:v>
                </c:pt>
                <c:pt idx="18870">
                  <c:v>1.7428394E-2</c:v>
                </c:pt>
                <c:pt idx="18871">
                  <c:v>1.4839534E-2</c:v>
                </c:pt>
                <c:pt idx="18872">
                  <c:v>6.2585039999999998E-3</c:v>
                </c:pt>
                <c:pt idx="18873">
                  <c:v>1.1092675E-2</c:v>
                </c:pt>
                <c:pt idx="18874">
                  <c:v>1.5511426E-2</c:v>
                </c:pt>
                <c:pt idx="18875">
                  <c:v>1.6081874999999999E-2</c:v>
                </c:pt>
                <c:pt idx="18876">
                  <c:v>1.0838043E-2</c:v>
                </c:pt>
                <c:pt idx="18877">
                  <c:v>6.95329E-3</c:v>
                </c:pt>
                <c:pt idx="18878">
                  <c:v>1.1512741E-2</c:v>
                </c:pt>
                <c:pt idx="18879">
                  <c:v>1.0871451000000001E-2</c:v>
                </c:pt>
                <c:pt idx="18880">
                  <c:v>1.1553043000000001E-2</c:v>
                </c:pt>
                <c:pt idx="18881">
                  <c:v>1.0153285999999999E-2</c:v>
                </c:pt>
                <c:pt idx="18882">
                  <c:v>1.0985521E-2</c:v>
                </c:pt>
                <c:pt idx="18883">
                  <c:v>1.6015965E-2</c:v>
                </c:pt>
                <c:pt idx="18884">
                  <c:v>1.2683066999999999E-2</c:v>
                </c:pt>
                <c:pt idx="18885">
                  <c:v>1.6539591999999999E-2</c:v>
                </c:pt>
                <c:pt idx="18886">
                  <c:v>1.3270848E-2</c:v>
                </c:pt>
                <c:pt idx="18887">
                  <c:v>1.3013321E-2</c:v>
                </c:pt>
                <c:pt idx="18888">
                  <c:v>1.5504464000000001E-2</c:v>
                </c:pt>
                <c:pt idx="18889">
                  <c:v>1.5423236999999999E-2</c:v>
                </c:pt>
                <c:pt idx="18890">
                  <c:v>1.095512E-2</c:v>
                </c:pt>
                <c:pt idx="18891">
                  <c:v>1.2242490999999999E-2</c:v>
                </c:pt>
                <c:pt idx="18892">
                  <c:v>1.6213398E-2</c:v>
                </c:pt>
                <c:pt idx="18893">
                  <c:v>1.3657562E-2</c:v>
                </c:pt>
                <c:pt idx="18894">
                  <c:v>1.4082646000000001E-2</c:v>
                </c:pt>
                <c:pt idx="18895">
                  <c:v>1.4571601999999999E-2</c:v>
                </c:pt>
                <c:pt idx="18896">
                  <c:v>1.4787867999999999E-2</c:v>
                </c:pt>
                <c:pt idx="18897">
                  <c:v>1.7031580000000001E-2</c:v>
                </c:pt>
                <c:pt idx="18898">
                  <c:v>1.5009073E-2</c:v>
                </c:pt>
                <c:pt idx="18899">
                  <c:v>1.8842161E-2</c:v>
                </c:pt>
                <c:pt idx="18900">
                  <c:v>1.0291348000000001E-2</c:v>
                </c:pt>
                <c:pt idx="18901">
                  <c:v>1.7636078999999999E-2</c:v>
                </c:pt>
                <c:pt idx="18902">
                  <c:v>1.4997774E-2</c:v>
                </c:pt>
                <c:pt idx="18903">
                  <c:v>1.4069129999999999E-2</c:v>
                </c:pt>
                <c:pt idx="18904">
                  <c:v>1.5853117999999999E-2</c:v>
                </c:pt>
                <c:pt idx="18905">
                  <c:v>1.5016086999999999E-2</c:v>
                </c:pt>
                <c:pt idx="18906">
                  <c:v>1.8401147999999999E-2</c:v>
                </c:pt>
                <c:pt idx="18907">
                  <c:v>1.5767015999999998E-2</c:v>
                </c:pt>
                <c:pt idx="18908">
                  <c:v>1.9832332000000001E-2</c:v>
                </c:pt>
                <c:pt idx="18909">
                  <c:v>1.8413664999999999E-2</c:v>
                </c:pt>
                <c:pt idx="18910">
                  <c:v>1.7797535E-2</c:v>
                </c:pt>
                <c:pt idx="18911">
                  <c:v>1.8055328999999998E-2</c:v>
                </c:pt>
                <c:pt idx="18912">
                  <c:v>1.7606515E-2</c:v>
                </c:pt>
                <c:pt idx="18913">
                  <c:v>2.0818817999999999E-2</c:v>
                </c:pt>
                <c:pt idx="18914">
                  <c:v>2.1388254999999998E-2</c:v>
                </c:pt>
                <c:pt idx="18915">
                  <c:v>2.4265267E-2</c:v>
                </c:pt>
                <c:pt idx="18916">
                  <c:v>2.2465769E-2</c:v>
                </c:pt>
                <c:pt idx="18917">
                  <c:v>1.9409257999999999E-2</c:v>
                </c:pt>
                <c:pt idx="18918">
                  <c:v>1.9103986999999999E-2</c:v>
                </c:pt>
                <c:pt idx="18919">
                  <c:v>1.934953E-2</c:v>
                </c:pt>
                <c:pt idx="18920">
                  <c:v>1.5556383999999999E-2</c:v>
                </c:pt>
                <c:pt idx="18921">
                  <c:v>1.6425638999999999E-2</c:v>
                </c:pt>
                <c:pt idx="18922">
                  <c:v>1.7787289000000001E-2</c:v>
                </c:pt>
                <c:pt idx="18923">
                  <c:v>1.0276909000000001E-2</c:v>
                </c:pt>
                <c:pt idx="18924">
                  <c:v>1.1440756E-2</c:v>
                </c:pt>
                <c:pt idx="18925">
                  <c:v>1.3075404000000001E-2</c:v>
                </c:pt>
                <c:pt idx="18926">
                  <c:v>1.4461907E-2</c:v>
                </c:pt>
                <c:pt idx="18927">
                  <c:v>1.2831253000000001E-2</c:v>
                </c:pt>
                <c:pt idx="18928">
                  <c:v>9.0538249999999997E-3</c:v>
                </c:pt>
                <c:pt idx="18929">
                  <c:v>1.4197721E-2</c:v>
                </c:pt>
                <c:pt idx="18930">
                  <c:v>1.1685683000000001E-2</c:v>
                </c:pt>
                <c:pt idx="18931">
                  <c:v>1.1887284999999999E-2</c:v>
                </c:pt>
                <c:pt idx="18932">
                  <c:v>7.6976190000000002E-3</c:v>
                </c:pt>
                <c:pt idx="18933">
                  <c:v>8.9895189999999996E-3</c:v>
                </c:pt>
                <c:pt idx="18934">
                  <c:v>1.2436900000000001E-2</c:v>
                </c:pt>
                <c:pt idx="18935">
                  <c:v>1.2856614000000001E-2</c:v>
                </c:pt>
                <c:pt idx="18936">
                  <c:v>1.2963572E-2</c:v>
                </c:pt>
                <c:pt idx="18937">
                  <c:v>1.3458919999999999E-2</c:v>
                </c:pt>
                <c:pt idx="18938">
                  <c:v>1.4950308000000001E-2</c:v>
                </c:pt>
                <c:pt idx="18939">
                  <c:v>1.5326345999999999E-2</c:v>
                </c:pt>
                <c:pt idx="18940">
                  <c:v>1.4144758E-2</c:v>
                </c:pt>
                <c:pt idx="18941">
                  <c:v>1.4209739000000001E-2</c:v>
                </c:pt>
                <c:pt idx="18942">
                  <c:v>1.7346813999999999E-2</c:v>
                </c:pt>
                <c:pt idx="18943">
                  <c:v>1.7513262000000002E-2</c:v>
                </c:pt>
                <c:pt idx="18944">
                  <c:v>2.0571578E-2</c:v>
                </c:pt>
                <c:pt idx="18945">
                  <c:v>1.6408524000000001E-2</c:v>
                </c:pt>
                <c:pt idx="18946">
                  <c:v>1.4783838000000001E-2</c:v>
                </c:pt>
                <c:pt idx="18947">
                  <c:v>1.3891944999999999E-2</c:v>
                </c:pt>
                <c:pt idx="18948">
                  <c:v>1.6096611E-2</c:v>
                </c:pt>
                <c:pt idx="18949">
                  <c:v>1.5584216999999999E-2</c:v>
                </c:pt>
                <c:pt idx="18950">
                  <c:v>1.7074140000000002E-2</c:v>
                </c:pt>
                <c:pt idx="18951">
                  <c:v>1.6522598999999999E-2</c:v>
                </c:pt>
                <c:pt idx="18952">
                  <c:v>1.698179E-2</c:v>
                </c:pt>
                <c:pt idx="18953">
                  <c:v>1.7318944999999999E-2</c:v>
                </c:pt>
                <c:pt idx="18954">
                  <c:v>1.3551247000000001E-2</c:v>
                </c:pt>
                <c:pt idx="18955">
                  <c:v>1.4292671E-2</c:v>
                </c:pt>
                <c:pt idx="18956">
                  <c:v>1.8845718000000001E-2</c:v>
                </c:pt>
                <c:pt idx="18957">
                  <c:v>1.8086184000000002E-2</c:v>
                </c:pt>
                <c:pt idx="18958">
                  <c:v>1.8297166E-2</c:v>
                </c:pt>
                <c:pt idx="18959">
                  <c:v>1.4192168999999999E-2</c:v>
                </c:pt>
                <c:pt idx="18960">
                  <c:v>1.3661473E-2</c:v>
                </c:pt>
                <c:pt idx="18961">
                  <c:v>1.8127061E-2</c:v>
                </c:pt>
                <c:pt idx="18962">
                  <c:v>1.8057993000000001E-2</c:v>
                </c:pt>
                <c:pt idx="18963">
                  <c:v>2.0712364E-2</c:v>
                </c:pt>
                <c:pt idx="18964">
                  <c:v>1.7098513999999999E-2</c:v>
                </c:pt>
                <c:pt idx="18965">
                  <c:v>1.5903555E-2</c:v>
                </c:pt>
                <c:pt idx="18966">
                  <c:v>1.6205042999999999E-2</c:v>
                </c:pt>
                <c:pt idx="18967">
                  <c:v>2.1103928000000001E-2</c:v>
                </c:pt>
                <c:pt idx="18968">
                  <c:v>1.7727132999999999E-2</c:v>
                </c:pt>
                <c:pt idx="18969">
                  <c:v>1.8613965999999999E-2</c:v>
                </c:pt>
                <c:pt idx="18970">
                  <c:v>1.6656967000000002E-2</c:v>
                </c:pt>
                <c:pt idx="18971">
                  <c:v>1.6087049999999999E-2</c:v>
                </c:pt>
                <c:pt idx="18972">
                  <c:v>1.8932253E-2</c:v>
                </c:pt>
                <c:pt idx="18973">
                  <c:v>1.5592382E-2</c:v>
                </c:pt>
                <c:pt idx="18974">
                  <c:v>1.9201592999999999E-2</c:v>
                </c:pt>
                <c:pt idx="18975">
                  <c:v>1.6048677000000001E-2</c:v>
                </c:pt>
                <c:pt idx="18976">
                  <c:v>1.8094211999999998E-2</c:v>
                </c:pt>
                <c:pt idx="18977">
                  <c:v>1.6965563999999999E-2</c:v>
                </c:pt>
                <c:pt idx="18978">
                  <c:v>1.3513653E-2</c:v>
                </c:pt>
                <c:pt idx="18979">
                  <c:v>1.6844735E-2</c:v>
                </c:pt>
                <c:pt idx="18980">
                  <c:v>1.6960487E-2</c:v>
                </c:pt>
                <c:pt idx="18981">
                  <c:v>1.8847603000000001E-2</c:v>
                </c:pt>
                <c:pt idx="18982">
                  <c:v>1.7381760999999999E-2</c:v>
                </c:pt>
                <c:pt idx="18983">
                  <c:v>1.9187915999999999E-2</c:v>
                </c:pt>
                <c:pt idx="18984">
                  <c:v>1.6865905E-2</c:v>
                </c:pt>
                <c:pt idx="18985">
                  <c:v>1.9271007E-2</c:v>
                </c:pt>
                <c:pt idx="18986">
                  <c:v>1.8237415999999999E-2</c:v>
                </c:pt>
                <c:pt idx="18987">
                  <c:v>1.9635574999999999E-2</c:v>
                </c:pt>
                <c:pt idx="18988">
                  <c:v>2.0009439E-2</c:v>
                </c:pt>
                <c:pt idx="18989">
                  <c:v>1.9578805000000001E-2</c:v>
                </c:pt>
                <c:pt idx="18990">
                  <c:v>1.7839514000000001E-2</c:v>
                </c:pt>
                <c:pt idx="18991">
                  <c:v>1.4005627E-2</c:v>
                </c:pt>
                <c:pt idx="18992">
                  <c:v>1.6735144E-2</c:v>
                </c:pt>
                <c:pt idx="18993">
                  <c:v>1.8014261E-2</c:v>
                </c:pt>
                <c:pt idx="18994">
                  <c:v>2.0406341000000001E-2</c:v>
                </c:pt>
                <c:pt idx="18995">
                  <c:v>1.7016670000000001E-2</c:v>
                </c:pt>
                <c:pt idx="18996">
                  <c:v>1.4804390000000001E-2</c:v>
                </c:pt>
                <c:pt idx="18997">
                  <c:v>2.1178931000000002E-2</c:v>
                </c:pt>
                <c:pt idx="18998">
                  <c:v>1.7309185000000001E-2</c:v>
                </c:pt>
                <c:pt idx="18999">
                  <c:v>1.7861525999999999E-2</c:v>
                </c:pt>
                <c:pt idx="19000">
                  <c:v>1.6188225000000001E-2</c:v>
                </c:pt>
                <c:pt idx="19001">
                  <c:v>1.9656192999999999E-2</c:v>
                </c:pt>
                <c:pt idx="19002">
                  <c:v>1.6758446E-2</c:v>
                </c:pt>
                <c:pt idx="19003">
                  <c:v>1.6164293999999999E-2</c:v>
                </c:pt>
                <c:pt idx="19004">
                  <c:v>1.5264678E-2</c:v>
                </c:pt>
                <c:pt idx="19005">
                  <c:v>1.8329443000000001E-2</c:v>
                </c:pt>
                <c:pt idx="19006">
                  <c:v>1.8259668999999999E-2</c:v>
                </c:pt>
                <c:pt idx="19007">
                  <c:v>1.8661540000000001E-2</c:v>
                </c:pt>
                <c:pt idx="19008">
                  <c:v>1.8367016999999999E-2</c:v>
                </c:pt>
                <c:pt idx="19009">
                  <c:v>1.4020472000000001E-2</c:v>
                </c:pt>
                <c:pt idx="19010">
                  <c:v>1.7861617999999999E-2</c:v>
                </c:pt>
                <c:pt idx="19011">
                  <c:v>1.5161704999999999E-2</c:v>
                </c:pt>
                <c:pt idx="19012">
                  <c:v>1.5629417999999999E-2</c:v>
                </c:pt>
                <c:pt idx="19013">
                  <c:v>1.6211320000000001E-2</c:v>
                </c:pt>
                <c:pt idx="19014">
                  <c:v>1.6962175999999999E-2</c:v>
                </c:pt>
                <c:pt idx="19015">
                  <c:v>1.7524636999999999E-2</c:v>
                </c:pt>
                <c:pt idx="19016">
                  <c:v>1.6374837999999999E-2</c:v>
                </c:pt>
                <c:pt idx="19017">
                  <c:v>2.2339253E-2</c:v>
                </c:pt>
                <c:pt idx="19018">
                  <c:v>1.6031843E-2</c:v>
                </c:pt>
                <c:pt idx="19019">
                  <c:v>1.9006060000000002E-2</c:v>
                </c:pt>
                <c:pt idx="19020">
                  <c:v>1.8010129999999999E-2</c:v>
                </c:pt>
                <c:pt idx="19021">
                  <c:v>2.0364631000000001E-2</c:v>
                </c:pt>
                <c:pt idx="19022">
                  <c:v>1.7520682999999999E-2</c:v>
                </c:pt>
                <c:pt idx="19023">
                  <c:v>1.6532384000000001E-2</c:v>
                </c:pt>
                <c:pt idx="19024">
                  <c:v>1.9433174000000001E-2</c:v>
                </c:pt>
                <c:pt idx="19025">
                  <c:v>1.6143372E-2</c:v>
                </c:pt>
                <c:pt idx="19026">
                  <c:v>2.0655584000000001E-2</c:v>
                </c:pt>
                <c:pt idx="19027">
                  <c:v>1.9372474000000001E-2</c:v>
                </c:pt>
                <c:pt idx="19028">
                  <c:v>1.7809103999999999E-2</c:v>
                </c:pt>
                <c:pt idx="19029">
                  <c:v>1.7432797999999999E-2</c:v>
                </c:pt>
                <c:pt idx="19030">
                  <c:v>1.8708168000000001E-2</c:v>
                </c:pt>
                <c:pt idx="19031">
                  <c:v>1.7996835999999999E-2</c:v>
                </c:pt>
                <c:pt idx="19032">
                  <c:v>2.0143799E-2</c:v>
                </c:pt>
                <c:pt idx="19033">
                  <c:v>1.9011423E-2</c:v>
                </c:pt>
                <c:pt idx="19034">
                  <c:v>1.8940490000000001E-2</c:v>
                </c:pt>
                <c:pt idx="19035">
                  <c:v>1.9690434999999999E-2</c:v>
                </c:pt>
                <c:pt idx="19036">
                  <c:v>1.6318131E-2</c:v>
                </c:pt>
                <c:pt idx="19037">
                  <c:v>1.9874781000000001E-2</c:v>
                </c:pt>
                <c:pt idx="19038">
                  <c:v>1.9224402000000002E-2</c:v>
                </c:pt>
                <c:pt idx="19039">
                  <c:v>1.6970035000000001E-2</c:v>
                </c:pt>
                <c:pt idx="19040">
                  <c:v>1.7518646999999998E-2</c:v>
                </c:pt>
                <c:pt idx="19041">
                  <c:v>1.8265665E-2</c:v>
                </c:pt>
                <c:pt idx="19042">
                  <c:v>1.8835902000000002E-2</c:v>
                </c:pt>
                <c:pt idx="19043">
                  <c:v>1.6023604E-2</c:v>
                </c:pt>
                <c:pt idx="19044">
                  <c:v>1.9787678E-2</c:v>
                </c:pt>
                <c:pt idx="19045">
                  <c:v>1.9206576E-2</c:v>
                </c:pt>
                <c:pt idx="19046">
                  <c:v>2.1841889E-2</c:v>
                </c:pt>
                <c:pt idx="19047">
                  <c:v>1.4809813E-2</c:v>
                </c:pt>
                <c:pt idx="19048">
                  <c:v>1.6790479000000001E-2</c:v>
                </c:pt>
                <c:pt idx="19049">
                  <c:v>1.6689546E-2</c:v>
                </c:pt>
                <c:pt idx="19050">
                  <c:v>1.8476184E-2</c:v>
                </c:pt>
                <c:pt idx="19051">
                  <c:v>1.8365663000000001E-2</c:v>
                </c:pt>
                <c:pt idx="19052">
                  <c:v>1.7457528E-2</c:v>
                </c:pt>
                <c:pt idx="19053">
                  <c:v>1.8164597000000001E-2</c:v>
                </c:pt>
                <c:pt idx="19054">
                  <c:v>1.8796222000000001E-2</c:v>
                </c:pt>
                <c:pt idx="19055">
                  <c:v>2.1350726E-2</c:v>
                </c:pt>
                <c:pt idx="19056">
                  <c:v>1.8536165E-2</c:v>
                </c:pt>
                <c:pt idx="19057">
                  <c:v>2.0718360000000002E-2</c:v>
                </c:pt>
                <c:pt idx="19058">
                  <c:v>1.6624168000000002E-2</c:v>
                </c:pt>
                <c:pt idx="19059">
                  <c:v>1.6010041999999999E-2</c:v>
                </c:pt>
                <c:pt idx="19060">
                  <c:v>1.6320355000000002E-2</c:v>
                </c:pt>
                <c:pt idx="19061">
                  <c:v>1.8359004000000002E-2</c:v>
                </c:pt>
                <c:pt idx="19062">
                  <c:v>1.7676246999999999E-2</c:v>
                </c:pt>
                <c:pt idx="19063">
                  <c:v>1.8202754000000002E-2</c:v>
                </c:pt>
                <c:pt idx="19064">
                  <c:v>1.8661219999999999E-2</c:v>
                </c:pt>
                <c:pt idx="19065">
                  <c:v>1.6026821E-2</c:v>
                </c:pt>
                <c:pt idx="19066">
                  <c:v>1.8102753999999999E-2</c:v>
                </c:pt>
                <c:pt idx="19067">
                  <c:v>2.1459936999999998E-2</c:v>
                </c:pt>
                <c:pt idx="19068">
                  <c:v>2.0318625E-2</c:v>
                </c:pt>
                <c:pt idx="19069">
                  <c:v>2.1607596E-2</c:v>
                </c:pt>
                <c:pt idx="19070">
                  <c:v>1.7896420999999999E-2</c:v>
                </c:pt>
                <c:pt idx="19071">
                  <c:v>1.9708168000000002E-2</c:v>
                </c:pt>
                <c:pt idx="19072">
                  <c:v>1.8224346999999998E-2</c:v>
                </c:pt>
                <c:pt idx="19073">
                  <c:v>2.0033698999999999E-2</c:v>
                </c:pt>
                <c:pt idx="19074">
                  <c:v>2.0332919000000001E-2</c:v>
                </c:pt>
                <c:pt idx="19075">
                  <c:v>2.074784E-2</c:v>
                </c:pt>
                <c:pt idx="19076">
                  <c:v>2.0394078999999999E-2</c:v>
                </c:pt>
                <c:pt idx="19077">
                  <c:v>2.1891311E-2</c:v>
                </c:pt>
                <c:pt idx="19078">
                  <c:v>2.0676547999999999E-2</c:v>
                </c:pt>
                <c:pt idx="19079">
                  <c:v>2.2449149000000002E-2</c:v>
                </c:pt>
                <c:pt idx="19080">
                  <c:v>1.9122422E-2</c:v>
                </c:pt>
                <c:pt idx="19081">
                  <c:v>1.9447859000000001E-2</c:v>
                </c:pt>
                <c:pt idx="19082">
                  <c:v>2.0818244999999999E-2</c:v>
                </c:pt>
                <c:pt idx="19083">
                  <c:v>1.7980380000000001E-2</c:v>
                </c:pt>
                <c:pt idx="19084">
                  <c:v>1.9846131999999999E-2</c:v>
                </c:pt>
                <c:pt idx="19085">
                  <c:v>2.1034700999999999E-2</c:v>
                </c:pt>
                <c:pt idx="19086">
                  <c:v>1.9717156999999999E-2</c:v>
                </c:pt>
                <c:pt idx="19087">
                  <c:v>1.7608731999999998E-2</c:v>
                </c:pt>
                <c:pt idx="19088">
                  <c:v>2.0630483000000002E-2</c:v>
                </c:pt>
                <c:pt idx="19089">
                  <c:v>1.9655499999999999E-2</c:v>
                </c:pt>
                <c:pt idx="19090">
                  <c:v>2.1535207000000001E-2</c:v>
                </c:pt>
                <c:pt idx="19091">
                  <c:v>2.3239895999999999E-2</c:v>
                </c:pt>
                <c:pt idx="19092">
                  <c:v>2.1174852000000001E-2</c:v>
                </c:pt>
                <c:pt idx="19093">
                  <c:v>1.9523958000000001E-2</c:v>
                </c:pt>
                <c:pt idx="19094">
                  <c:v>1.8389491000000001E-2</c:v>
                </c:pt>
                <c:pt idx="19095">
                  <c:v>1.9878730000000001E-2</c:v>
                </c:pt>
                <c:pt idx="19096">
                  <c:v>1.8820606E-2</c:v>
                </c:pt>
                <c:pt idx="19097">
                  <c:v>2.1072578000000002E-2</c:v>
                </c:pt>
                <c:pt idx="19098">
                  <c:v>2.4125367000000002E-2</c:v>
                </c:pt>
                <c:pt idx="19099">
                  <c:v>2.4671315999999999E-2</c:v>
                </c:pt>
                <c:pt idx="19100">
                  <c:v>2.2975966E-2</c:v>
                </c:pt>
                <c:pt idx="19101">
                  <c:v>1.9200935999999998E-2</c:v>
                </c:pt>
                <c:pt idx="19102">
                  <c:v>1.8685820999999998E-2</c:v>
                </c:pt>
                <c:pt idx="19103">
                  <c:v>2.0755630000000001E-2</c:v>
                </c:pt>
                <c:pt idx="19104">
                  <c:v>1.7957958999999999E-2</c:v>
                </c:pt>
                <c:pt idx="19105">
                  <c:v>1.7548632000000002E-2</c:v>
                </c:pt>
                <c:pt idx="19106">
                  <c:v>2.0209596E-2</c:v>
                </c:pt>
                <c:pt idx="19107">
                  <c:v>1.7819940999999999E-2</c:v>
                </c:pt>
                <c:pt idx="19108">
                  <c:v>1.8540404999999999E-2</c:v>
                </c:pt>
                <c:pt idx="19109">
                  <c:v>1.5594948000000001E-2</c:v>
                </c:pt>
                <c:pt idx="19110">
                  <c:v>1.8009730000000002E-2</c:v>
                </c:pt>
                <c:pt idx="19111">
                  <c:v>1.8987909000000001E-2</c:v>
                </c:pt>
                <c:pt idx="19112">
                  <c:v>1.5219554999999999E-2</c:v>
                </c:pt>
                <c:pt idx="19113">
                  <c:v>1.529732E-2</c:v>
                </c:pt>
                <c:pt idx="19114">
                  <c:v>1.4457338E-2</c:v>
                </c:pt>
                <c:pt idx="19115">
                  <c:v>1.2590462E-2</c:v>
                </c:pt>
                <c:pt idx="19116">
                  <c:v>1.1886648999999999E-2</c:v>
                </c:pt>
                <c:pt idx="19117">
                  <c:v>1.8915264000000001E-2</c:v>
                </c:pt>
                <c:pt idx="19118">
                  <c:v>2.0802174E-2</c:v>
                </c:pt>
                <c:pt idx="19119">
                  <c:v>1.6349636000000001E-2</c:v>
                </c:pt>
                <c:pt idx="19120">
                  <c:v>1.3258463999999999E-2</c:v>
                </c:pt>
                <c:pt idx="19121">
                  <c:v>1.3928515000000001E-2</c:v>
                </c:pt>
                <c:pt idx="19122">
                  <c:v>1.739249E-2</c:v>
                </c:pt>
                <c:pt idx="19123">
                  <c:v>1.4249959E-2</c:v>
                </c:pt>
                <c:pt idx="19124">
                  <c:v>1.7715879E-2</c:v>
                </c:pt>
                <c:pt idx="19125">
                  <c:v>1.6894027999999998E-2</c:v>
                </c:pt>
                <c:pt idx="19126">
                  <c:v>1.5738520999999998E-2</c:v>
                </c:pt>
                <c:pt idx="19127">
                  <c:v>1.6904186000000002E-2</c:v>
                </c:pt>
                <c:pt idx="19128">
                  <c:v>1.4563515000000001E-2</c:v>
                </c:pt>
                <c:pt idx="19129">
                  <c:v>1.4529958000000001E-2</c:v>
                </c:pt>
                <c:pt idx="19130">
                  <c:v>1.9780852000000002E-2</c:v>
                </c:pt>
                <c:pt idx="19131">
                  <c:v>1.9179244000000002E-2</c:v>
                </c:pt>
                <c:pt idx="19132">
                  <c:v>1.8327814000000001E-2</c:v>
                </c:pt>
                <c:pt idx="19133">
                  <c:v>1.4743198000000001E-2</c:v>
                </c:pt>
                <c:pt idx="19134">
                  <c:v>1.5166086E-2</c:v>
                </c:pt>
                <c:pt idx="19135">
                  <c:v>1.8950971E-2</c:v>
                </c:pt>
                <c:pt idx="19136">
                  <c:v>1.9107418000000001E-2</c:v>
                </c:pt>
                <c:pt idx="19137">
                  <c:v>2.0535938E-2</c:v>
                </c:pt>
                <c:pt idx="19138">
                  <c:v>1.9985734000000002E-2</c:v>
                </c:pt>
                <c:pt idx="19139">
                  <c:v>2.1359923999999999E-2</c:v>
                </c:pt>
                <c:pt idx="19140">
                  <c:v>1.9691987000000001E-2</c:v>
                </c:pt>
                <c:pt idx="19141">
                  <c:v>2.1179094999999998E-2</c:v>
                </c:pt>
                <c:pt idx="19142">
                  <c:v>1.9860460999999999E-2</c:v>
                </c:pt>
                <c:pt idx="19143">
                  <c:v>2.1780066000000001E-2</c:v>
                </c:pt>
                <c:pt idx="19144">
                  <c:v>2.0951416E-2</c:v>
                </c:pt>
                <c:pt idx="19145">
                  <c:v>1.8985203999999999E-2</c:v>
                </c:pt>
                <c:pt idx="19146">
                  <c:v>2.4430885999999999E-2</c:v>
                </c:pt>
                <c:pt idx="19147">
                  <c:v>2.0137604E-2</c:v>
                </c:pt>
                <c:pt idx="19148">
                  <c:v>2.3149861000000001E-2</c:v>
                </c:pt>
                <c:pt idx="19149">
                  <c:v>1.7839786E-2</c:v>
                </c:pt>
                <c:pt idx="19150">
                  <c:v>2.1671452000000001E-2</c:v>
                </c:pt>
                <c:pt idx="19151">
                  <c:v>2.2761482999999999E-2</c:v>
                </c:pt>
                <c:pt idx="19152">
                  <c:v>1.9596331000000002E-2</c:v>
                </c:pt>
                <c:pt idx="19153">
                  <c:v>1.9481815E-2</c:v>
                </c:pt>
                <c:pt idx="19154">
                  <c:v>1.818902E-2</c:v>
                </c:pt>
                <c:pt idx="19155">
                  <c:v>2.0696652999999999E-2</c:v>
                </c:pt>
                <c:pt idx="19156">
                  <c:v>1.7514585999999999E-2</c:v>
                </c:pt>
                <c:pt idx="19157">
                  <c:v>2.0513838E-2</c:v>
                </c:pt>
                <c:pt idx="19158">
                  <c:v>1.4526888E-2</c:v>
                </c:pt>
                <c:pt idx="19159">
                  <c:v>1.4176416000000001E-2</c:v>
                </c:pt>
                <c:pt idx="19160">
                  <c:v>1.6769698E-2</c:v>
                </c:pt>
                <c:pt idx="19161">
                  <c:v>1.0748290000000001E-2</c:v>
                </c:pt>
                <c:pt idx="19162">
                  <c:v>1.2512653E-2</c:v>
                </c:pt>
                <c:pt idx="19163">
                  <c:v>1.2806932E-2</c:v>
                </c:pt>
                <c:pt idx="19164">
                  <c:v>1.2770900999999999E-2</c:v>
                </c:pt>
                <c:pt idx="19165">
                  <c:v>1.6039930000000001E-2</c:v>
                </c:pt>
                <c:pt idx="19166">
                  <c:v>1.2164472000000001E-2</c:v>
                </c:pt>
                <c:pt idx="19167">
                  <c:v>1.4591677000000001E-2</c:v>
                </c:pt>
                <c:pt idx="19168">
                  <c:v>1.4312543E-2</c:v>
                </c:pt>
                <c:pt idx="19169">
                  <c:v>1.2621169999999999E-2</c:v>
                </c:pt>
                <c:pt idx="19170">
                  <c:v>1.5381331999999999E-2</c:v>
                </c:pt>
                <c:pt idx="19171">
                  <c:v>1.2728557E-2</c:v>
                </c:pt>
                <c:pt idx="19172">
                  <c:v>1.8554571999999998E-2</c:v>
                </c:pt>
                <c:pt idx="19173">
                  <c:v>1.2624244E-2</c:v>
                </c:pt>
                <c:pt idx="19174">
                  <c:v>1.9290503000000001E-2</c:v>
                </c:pt>
                <c:pt idx="19175">
                  <c:v>1.925748E-2</c:v>
                </c:pt>
                <c:pt idx="19176">
                  <c:v>1.8726158999999999E-2</c:v>
                </c:pt>
                <c:pt idx="19177">
                  <c:v>1.8380480000000001E-2</c:v>
                </c:pt>
                <c:pt idx="19178">
                  <c:v>1.4967256999999999E-2</c:v>
                </c:pt>
                <c:pt idx="19179">
                  <c:v>1.6506564000000001E-2</c:v>
                </c:pt>
                <c:pt idx="19180">
                  <c:v>1.6176284999999999E-2</c:v>
                </c:pt>
                <c:pt idx="19181">
                  <c:v>2.0749732999999999E-2</c:v>
                </c:pt>
                <c:pt idx="19182">
                  <c:v>2.1470293000000001E-2</c:v>
                </c:pt>
                <c:pt idx="19183">
                  <c:v>2.3882049999999998E-2</c:v>
                </c:pt>
                <c:pt idx="19184">
                  <c:v>2.1633010000000001E-2</c:v>
                </c:pt>
                <c:pt idx="19185">
                  <c:v>1.966973E-2</c:v>
                </c:pt>
                <c:pt idx="19186">
                  <c:v>1.6922742000000001E-2</c:v>
                </c:pt>
                <c:pt idx="19187">
                  <c:v>1.9076706999999998E-2</c:v>
                </c:pt>
                <c:pt idx="19188">
                  <c:v>2.0342102000000001E-2</c:v>
                </c:pt>
                <c:pt idx="19189">
                  <c:v>2.2533884000000001E-2</c:v>
                </c:pt>
                <c:pt idx="19190">
                  <c:v>1.7516530999999998E-2</c:v>
                </c:pt>
                <c:pt idx="19191">
                  <c:v>1.7788971000000001E-2</c:v>
                </c:pt>
                <c:pt idx="19192">
                  <c:v>1.7459578999999999E-2</c:v>
                </c:pt>
                <c:pt idx="19193">
                  <c:v>1.4393748E-2</c:v>
                </c:pt>
                <c:pt idx="19194">
                  <c:v>1.5314115999999999E-2</c:v>
                </c:pt>
                <c:pt idx="19195">
                  <c:v>1.5544746E-2</c:v>
                </c:pt>
                <c:pt idx="19196">
                  <c:v>1.9527558E-2</c:v>
                </c:pt>
                <c:pt idx="19197">
                  <c:v>1.6665991000000002E-2</c:v>
                </c:pt>
                <c:pt idx="19198">
                  <c:v>1.2843439E-2</c:v>
                </c:pt>
                <c:pt idx="19199">
                  <c:v>1.9305599999999999E-2</c:v>
                </c:pt>
                <c:pt idx="19200">
                  <c:v>1.7815679000000001E-2</c:v>
                </c:pt>
                <c:pt idx="19201">
                  <c:v>1.5531219000000001E-2</c:v>
                </c:pt>
                <c:pt idx="19202">
                  <c:v>1.7264894999999999E-2</c:v>
                </c:pt>
                <c:pt idx="19203">
                  <c:v>1.6973279000000001E-2</c:v>
                </c:pt>
                <c:pt idx="19204">
                  <c:v>1.5343870000000001E-2</c:v>
                </c:pt>
                <c:pt idx="19205">
                  <c:v>1.4232533E-2</c:v>
                </c:pt>
                <c:pt idx="19206">
                  <c:v>1.6401433999999999E-2</c:v>
                </c:pt>
                <c:pt idx="19207">
                  <c:v>1.8759929000000002E-2</c:v>
                </c:pt>
                <c:pt idx="19208">
                  <c:v>1.3544085000000001E-2</c:v>
                </c:pt>
                <c:pt idx="19209">
                  <c:v>1.453052E-2</c:v>
                </c:pt>
                <c:pt idx="19210">
                  <c:v>1.4109365E-2</c:v>
                </c:pt>
                <c:pt idx="19211">
                  <c:v>1.8387998999999999E-2</c:v>
                </c:pt>
                <c:pt idx="19212">
                  <c:v>1.4738887000000001E-2</c:v>
                </c:pt>
                <c:pt idx="19213">
                  <c:v>1.3236331E-2</c:v>
                </c:pt>
                <c:pt idx="19214">
                  <c:v>1.2699424000000001E-2</c:v>
                </c:pt>
                <c:pt idx="19215">
                  <c:v>1.2889308E-2</c:v>
                </c:pt>
                <c:pt idx="19216">
                  <c:v>1.4587915E-2</c:v>
                </c:pt>
                <c:pt idx="19217">
                  <c:v>1.3682705E-2</c:v>
                </c:pt>
                <c:pt idx="19218">
                  <c:v>1.2727018E-2</c:v>
                </c:pt>
                <c:pt idx="19219">
                  <c:v>1.3362448000000001E-2</c:v>
                </c:pt>
                <c:pt idx="19220">
                  <c:v>1.4720069000000001E-2</c:v>
                </c:pt>
                <c:pt idx="19221">
                  <c:v>1.2973301E-2</c:v>
                </c:pt>
                <c:pt idx="19222">
                  <c:v>1.2037684E-2</c:v>
                </c:pt>
                <c:pt idx="19223">
                  <c:v>1.5652925000000002E-2</c:v>
                </c:pt>
                <c:pt idx="19224">
                  <c:v>1.1997885999999999E-2</c:v>
                </c:pt>
                <c:pt idx="19225">
                  <c:v>1.2700960000000001E-2</c:v>
                </c:pt>
                <c:pt idx="19226">
                  <c:v>1.4412082999999999E-2</c:v>
                </c:pt>
                <c:pt idx="19227">
                  <c:v>1.6033947E-2</c:v>
                </c:pt>
                <c:pt idx="19228">
                  <c:v>1.4223509E-2</c:v>
                </c:pt>
                <c:pt idx="19229">
                  <c:v>1.1207214E-2</c:v>
                </c:pt>
                <c:pt idx="19230">
                  <c:v>1.2240562E-2</c:v>
                </c:pt>
                <c:pt idx="19231">
                  <c:v>1.095026E-2</c:v>
                </c:pt>
                <c:pt idx="19232">
                  <c:v>1.1888126000000001E-2</c:v>
                </c:pt>
                <c:pt idx="19233">
                  <c:v>8.6433299999999994E-3</c:v>
                </c:pt>
                <c:pt idx="19234">
                  <c:v>1.0056503E-2</c:v>
                </c:pt>
                <c:pt idx="19235">
                  <c:v>9.7366569999999993E-3</c:v>
                </c:pt>
                <c:pt idx="19236">
                  <c:v>6.4913219999999999E-3</c:v>
                </c:pt>
                <c:pt idx="19237">
                  <c:v>6.8295430000000004E-3</c:v>
                </c:pt>
                <c:pt idx="19238">
                  <c:v>8.7082089999999997E-3</c:v>
                </c:pt>
                <c:pt idx="19239">
                  <c:v>9.5854530000000007E-3</c:v>
                </c:pt>
                <c:pt idx="19240">
                  <c:v>9.2313350000000002E-3</c:v>
                </c:pt>
                <c:pt idx="19241">
                  <c:v>9.4071050000000007E-3</c:v>
                </c:pt>
                <c:pt idx="19242">
                  <c:v>9.021233E-3</c:v>
                </c:pt>
                <c:pt idx="19243">
                  <c:v>6.685641E-3</c:v>
                </c:pt>
                <c:pt idx="19244">
                  <c:v>9.8733750000000002E-3</c:v>
                </c:pt>
                <c:pt idx="19245">
                  <c:v>8.6432620000000005E-3</c:v>
                </c:pt>
                <c:pt idx="19246">
                  <c:v>6.8837999999999998E-3</c:v>
                </c:pt>
                <c:pt idx="19247">
                  <c:v>9.8601490000000003E-3</c:v>
                </c:pt>
                <c:pt idx="19248">
                  <c:v>6.538159E-3</c:v>
                </c:pt>
                <c:pt idx="19249">
                  <c:v>9.3507250000000007E-3</c:v>
                </c:pt>
                <c:pt idx="19250">
                  <c:v>7.2308479999999998E-3</c:v>
                </c:pt>
                <c:pt idx="19251">
                  <c:v>7.0596069999999999E-3</c:v>
                </c:pt>
                <c:pt idx="19252">
                  <c:v>7.4861249999999997E-3</c:v>
                </c:pt>
                <c:pt idx="19253">
                  <c:v>9.6083969999999994E-3</c:v>
                </c:pt>
                <c:pt idx="19254">
                  <c:v>1.1743391000000001E-2</c:v>
                </c:pt>
                <c:pt idx="19255">
                  <c:v>5.9193240000000001E-3</c:v>
                </c:pt>
                <c:pt idx="19256">
                  <c:v>5.7847929999999999E-3</c:v>
                </c:pt>
                <c:pt idx="19257">
                  <c:v>3.8212440000000001E-3</c:v>
                </c:pt>
                <c:pt idx="19258">
                  <c:v>6.8386200000000001E-3</c:v>
                </c:pt>
                <c:pt idx="19259">
                  <c:v>5.933944E-3</c:v>
                </c:pt>
                <c:pt idx="19260">
                  <c:v>8.92072E-3</c:v>
                </c:pt>
                <c:pt idx="19261">
                  <c:v>8.5966140000000007E-3</c:v>
                </c:pt>
                <c:pt idx="19262">
                  <c:v>6.0690079999999999E-3</c:v>
                </c:pt>
                <c:pt idx="19263">
                  <c:v>2.7882599999999999E-3</c:v>
                </c:pt>
                <c:pt idx="19264">
                  <c:v>3.4196819999999998E-3</c:v>
                </c:pt>
                <c:pt idx="19265">
                  <c:v>7.7715529999999996E-3</c:v>
                </c:pt>
                <c:pt idx="19266">
                  <c:v>7.2468599999999999E-3</c:v>
                </c:pt>
                <c:pt idx="19267">
                  <c:v>3.6215000000000002E-3</c:v>
                </c:pt>
                <c:pt idx="19268">
                  <c:v>4.7559849999999999E-3</c:v>
                </c:pt>
                <c:pt idx="19269">
                  <c:v>2.7623420000000001E-3</c:v>
                </c:pt>
                <c:pt idx="19270">
                  <c:v>5.1295330000000004E-3</c:v>
                </c:pt>
                <c:pt idx="19271">
                  <c:v>4.0296469999999999E-3</c:v>
                </c:pt>
                <c:pt idx="19272">
                  <c:v>6.5810599999999997E-3</c:v>
                </c:pt>
                <c:pt idx="19273">
                  <c:v>7.169885E-3</c:v>
                </c:pt>
                <c:pt idx="19274">
                  <c:v>6.5600390000000001E-3</c:v>
                </c:pt>
                <c:pt idx="19275">
                  <c:v>5.9895900000000004E-3</c:v>
                </c:pt>
                <c:pt idx="19276">
                  <c:v>7.2789769999999998E-3</c:v>
                </c:pt>
                <c:pt idx="19277">
                  <c:v>5.0589659999999998E-3</c:v>
                </c:pt>
                <c:pt idx="19278">
                  <c:v>4.39259E-3</c:v>
                </c:pt>
                <c:pt idx="19279">
                  <c:v>6.1119269999999996E-3</c:v>
                </c:pt>
                <c:pt idx="19280">
                  <c:v>6.0096480000000002E-3</c:v>
                </c:pt>
                <c:pt idx="19281">
                  <c:v>6.2687730000000001E-3</c:v>
                </c:pt>
                <c:pt idx="19282">
                  <c:v>6.0761449999999998E-3</c:v>
                </c:pt>
                <c:pt idx="19283">
                  <c:v>6.3837399999999997E-3</c:v>
                </c:pt>
                <c:pt idx="19284">
                  <c:v>6.2504329999999997E-3</c:v>
                </c:pt>
                <c:pt idx="19285">
                  <c:v>4.2703730000000001E-3</c:v>
                </c:pt>
                <c:pt idx="19286">
                  <c:v>5.294979E-3</c:v>
                </c:pt>
                <c:pt idx="19287">
                  <c:v>5.8265460000000002E-3</c:v>
                </c:pt>
                <c:pt idx="19288">
                  <c:v>7.9671499999999992E-3</c:v>
                </c:pt>
                <c:pt idx="19289">
                  <c:v>4.2347289999999996E-3</c:v>
                </c:pt>
                <c:pt idx="19290">
                  <c:v>6.2924130000000002E-3</c:v>
                </c:pt>
                <c:pt idx="19291">
                  <c:v>4.9033080000000003E-3</c:v>
                </c:pt>
                <c:pt idx="19292">
                  <c:v>5.9217219999999999E-3</c:v>
                </c:pt>
                <c:pt idx="19293">
                  <c:v>4.2921340000000004E-3</c:v>
                </c:pt>
                <c:pt idx="19294">
                  <c:v>5.2142070000000002E-3</c:v>
                </c:pt>
                <c:pt idx="19295">
                  <c:v>4.9500209999999998E-3</c:v>
                </c:pt>
                <c:pt idx="19296">
                  <c:v>5.0636639999999998E-3</c:v>
                </c:pt>
                <c:pt idx="19297">
                  <c:v>4.0082540000000002E-3</c:v>
                </c:pt>
                <c:pt idx="19298">
                  <c:v>9.46323E-4</c:v>
                </c:pt>
                <c:pt idx="19299">
                  <c:v>3.1492899999999999E-3</c:v>
                </c:pt>
                <c:pt idx="19300">
                  <c:v>4.5520789999999997E-3</c:v>
                </c:pt>
                <c:pt idx="19301">
                  <c:v>4.0556660000000003E-3</c:v>
                </c:pt>
                <c:pt idx="19302">
                  <c:v>8.0584850000000006E-3</c:v>
                </c:pt>
                <c:pt idx="19303">
                  <c:v>7.5250530000000003E-3</c:v>
                </c:pt>
                <c:pt idx="19304">
                  <c:v>6.1070990000000004E-3</c:v>
                </c:pt>
                <c:pt idx="19305">
                  <c:v>9.9993089999999996E-3</c:v>
                </c:pt>
                <c:pt idx="19306">
                  <c:v>5.921735E-3</c:v>
                </c:pt>
                <c:pt idx="19307">
                  <c:v>5.0351679999999996E-3</c:v>
                </c:pt>
                <c:pt idx="19308">
                  <c:v>9.0056830000000004E-3</c:v>
                </c:pt>
                <c:pt idx="19309">
                  <c:v>8.4312390000000001E-3</c:v>
                </c:pt>
                <c:pt idx="19310">
                  <c:v>5.4492350000000002E-3</c:v>
                </c:pt>
                <c:pt idx="19311">
                  <c:v>8.7986920000000003E-3</c:v>
                </c:pt>
                <c:pt idx="19312">
                  <c:v>6.5367899999999998E-3</c:v>
                </c:pt>
                <c:pt idx="19313">
                  <c:v>9.3954280000000008E-3</c:v>
                </c:pt>
                <c:pt idx="19314">
                  <c:v>1.1566702E-2</c:v>
                </c:pt>
                <c:pt idx="19315">
                  <c:v>1.0589588E-2</c:v>
                </c:pt>
                <c:pt idx="19316">
                  <c:v>8.6890999999999999E-3</c:v>
                </c:pt>
                <c:pt idx="19317">
                  <c:v>1.1037741E-2</c:v>
                </c:pt>
                <c:pt idx="19318">
                  <c:v>8.5884220000000001E-3</c:v>
                </c:pt>
                <c:pt idx="19319">
                  <c:v>9.9479660000000008E-3</c:v>
                </c:pt>
                <c:pt idx="19320">
                  <c:v>6.450051E-3</c:v>
                </c:pt>
                <c:pt idx="19321">
                  <c:v>7.5651169999999997E-3</c:v>
                </c:pt>
                <c:pt idx="19322">
                  <c:v>9.4021569999999995E-3</c:v>
                </c:pt>
                <c:pt idx="19323">
                  <c:v>1.2163322000000001E-2</c:v>
                </c:pt>
                <c:pt idx="19324">
                  <c:v>1.1565779999999999E-2</c:v>
                </c:pt>
                <c:pt idx="19325">
                  <c:v>1.0280538000000001E-2</c:v>
                </c:pt>
                <c:pt idx="19326">
                  <c:v>7.0169220000000001E-3</c:v>
                </c:pt>
                <c:pt idx="19327">
                  <c:v>1.0349334999999999E-2</c:v>
                </c:pt>
                <c:pt idx="19328">
                  <c:v>9.2427399999999993E-3</c:v>
                </c:pt>
                <c:pt idx="19329">
                  <c:v>1.1538118E-2</c:v>
                </c:pt>
                <c:pt idx="19330">
                  <c:v>8.7641690000000005E-3</c:v>
                </c:pt>
                <c:pt idx="19331">
                  <c:v>1.1130654E-2</c:v>
                </c:pt>
                <c:pt idx="19332">
                  <c:v>8.2317480000000005E-3</c:v>
                </c:pt>
                <c:pt idx="19333">
                  <c:v>7.3923189999999996E-3</c:v>
                </c:pt>
                <c:pt idx="19334">
                  <c:v>5.862262E-3</c:v>
                </c:pt>
                <c:pt idx="19335">
                  <c:v>1.2767572E-2</c:v>
                </c:pt>
                <c:pt idx="19336">
                  <c:v>1.0220395E-2</c:v>
                </c:pt>
                <c:pt idx="19337">
                  <c:v>1.1048637E-2</c:v>
                </c:pt>
                <c:pt idx="19338">
                  <c:v>1.3066463E-2</c:v>
                </c:pt>
                <c:pt idx="19339">
                  <c:v>7.1601049999999999E-3</c:v>
                </c:pt>
                <c:pt idx="19340">
                  <c:v>7.504302E-3</c:v>
                </c:pt>
                <c:pt idx="19341">
                  <c:v>5.9468849999999998E-3</c:v>
                </c:pt>
                <c:pt idx="19342">
                  <c:v>9.192225E-3</c:v>
                </c:pt>
                <c:pt idx="19343">
                  <c:v>1.0134185E-2</c:v>
                </c:pt>
                <c:pt idx="19344">
                  <c:v>1.0150196E-2</c:v>
                </c:pt>
                <c:pt idx="19345">
                  <c:v>7.739503E-3</c:v>
                </c:pt>
                <c:pt idx="19346">
                  <c:v>7.6274899999999998E-3</c:v>
                </c:pt>
                <c:pt idx="19347">
                  <c:v>9.0906300000000006E-3</c:v>
                </c:pt>
                <c:pt idx="19348">
                  <c:v>1.0921985E-2</c:v>
                </c:pt>
                <c:pt idx="19349">
                  <c:v>1.0831438000000001E-2</c:v>
                </c:pt>
                <c:pt idx="19350">
                  <c:v>1.1894119999999999E-2</c:v>
                </c:pt>
                <c:pt idx="19351">
                  <c:v>1.0915141999999999E-2</c:v>
                </c:pt>
                <c:pt idx="19352">
                  <c:v>1.1619632E-2</c:v>
                </c:pt>
                <c:pt idx="19353">
                  <c:v>1.1132273999999999E-2</c:v>
                </c:pt>
                <c:pt idx="19354">
                  <c:v>1.1369864E-2</c:v>
                </c:pt>
                <c:pt idx="19355">
                  <c:v>7.9825880000000005E-3</c:v>
                </c:pt>
                <c:pt idx="19356">
                  <c:v>1.174481E-2</c:v>
                </c:pt>
                <c:pt idx="19357">
                  <c:v>1.0391124999999999E-2</c:v>
                </c:pt>
                <c:pt idx="19358">
                  <c:v>9.8936500000000004E-3</c:v>
                </c:pt>
                <c:pt idx="19359">
                  <c:v>9.6558300000000007E-3</c:v>
                </c:pt>
                <c:pt idx="19360">
                  <c:v>7.5560749999999998E-3</c:v>
                </c:pt>
                <c:pt idx="19361">
                  <c:v>8.5052249999999999E-3</c:v>
                </c:pt>
                <c:pt idx="19362">
                  <c:v>3.1345040000000002E-3</c:v>
                </c:pt>
                <c:pt idx="19363">
                  <c:v>6.4421499999999998E-3</c:v>
                </c:pt>
                <c:pt idx="19364">
                  <c:v>7.8496360000000001E-3</c:v>
                </c:pt>
                <c:pt idx="19365">
                  <c:v>6.6075370000000001E-3</c:v>
                </c:pt>
                <c:pt idx="19366">
                  <c:v>6.6488650000000003E-3</c:v>
                </c:pt>
                <c:pt idx="19367">
                  <c:v>8.3282530000000007E-3</c:v>
                </c:pt>
                <c:pt idx="19368">
                  <c:v>1.9738949999999998E-3</c:v>
                </c:pt>
                <c:pt idx="19369">
                  <c:v>3.818667E-3</c:v>
                </c:pt>
                <c:pt idx="19370">
                  <c:v>4.9497339999999999E-3</c:v>
                </c:pt>
                <c:pt idx="19371">
                  <c:v>5.7942219999999999E-3</c:v>
                </c:pt>
                <c:pt idx="19372">
                  <c:v>5.0939549999999998E-3</c:v>
                </c:pt>
                <c:pt idx="19373">
                  <c:v>8.1102510000000006E-3</c:v>
                </c:pt>
                <c:pt idx="19374">
                  <c:v>4.3516259999999999E-3</c:v>
                </c:pt>
                <c:pt idx="19375">
                  <c:v>7.5721870000000002E-3</c:v>
                </c:pt>
                <c:pt idx="19376">
                  <c:v>4.8077079999999999E-3</c:v>
                </c:pt>
                <c:pt idx="19377">
                  <c:v>4.6812080000000001E-3</c:v>
                </c:pt>
                <c:pt idx="19378">
                  <c:v>1.0030704999999999E-2</c:v>
                </c:pt>
                <c:pt idx="19379">
                  <c:v>1.4274986E-2</c:v>
                </c:pt>
                <c:pt idx="19380">
                  <c:v>5.8866930000000001E-3</c:v>
                </c:pt>
                <c:pt idx="19381">
                  <c:v>4.617431E-3</c:v>
                </c:pt>
                <c:pt idx="19382">
                  <c:v>9.285303E-3</c:v>
                </c:pt>
                <c:pt idx="19383">
                  <c:v>5.2596680000000003E-3</c:v>
                </c:pt>
                <c:pt idx="19384">
                  <c:v>5.2269320000000001E-3</c:v>
                </c:pt>
                <c:pt idx="19385">
                  <c:v>1.2953826999999999E-2</c:v>
                </c:pt>
                <c:pt idx="19386">
                  <c:v>1.225E-2</c:v>
                </c:pt>
                <c:pt idx="19387">
                  <c:v>8.7343609999999995E-3</c:v>
                </c:pt>
                <c:pt idx="19388">
                  <c:v>1.2015511E-2</c:v>
                </c:pt>
                <c:pt idx="19389">
                  <c:v>9.1512810000000007E-3</c:v>
                </c:pt>
                <c:pt idx="19390">
                  <c:v>4.1638509999999997E-3</c:v>
                </c:pt>
                <c:pt idx="19391">
                  <c:v>8.3822979999999998E-3</c:v>
                </c:pt>
                <c:pt idx="19392">
                  <c:v>5.4905689999999998E-3</c:v>
                </c:pt>
                <c:pt idx="19393">
                  <c:v>9.0400310000000005E-3</c:v>
                </c:pt>
                <c:pt idx="19394">
                  <c:v>5.0940869999999997E-3</c:v>
                </c:pt>
                <c:pt idx="19395">
                  <c:v>6.2427070000000001E-3</c:v>
                </c:pt>
                <c:pt idx="19396">
                  <c:v>5.2190680000000003E-3</c:v>
                </c:pt>
                <c:pt idx="19397">
                  <c:v>4.3135939999999996E-3</c:v>
                </c:pt>
                <c:pt idx="19398">
                  <c:v>5.2980850000000001E-3</c:v>
                </c:pt>
                <c:pt idx="19399">
                  <c:v>3.5411969999999998E-3</c:v>
                </c:pt>
                <c:pt idx="19400">
                  <c:v>9.5881909999999994E-3</c:v>
                </c:pt>
                <c:pt idx="19401">
                  <c:v>4.7692009999999998E-3</c:v>
                </c:pt>
                <c:pt idx="19402">
                  <c:v>5.2471360000000003E-3</c:v>
                </c:pt>
                <c:pt idx="19403">
                  <c:v>5.040475E-3</c:v>
                </c:pt>
                <c:pt idx="19404">
                  <c:v>3.0644689999999998E-3</c:v>
                </c:pt>
                <c:pt idx="19405">
                  <c:v>6.2333639999999999E-3</c:v>
                </c:pt>
                <c:pt idx="19406">
                  <c:v>1.1445574999999999E-2</c:v>
                </c:pt>
                <c:pt idx="19407">
                  <c:v>6.5192599999999998E-3</c:v>
                </c:pt>
                <c:pt idx="19408">
                  <c:v>3.391397E-3</c:v>
                </c:pt>
                <c:pt idx="19409">
                  <c:v>9.3712589999999998E-3</c:v>
                </c:pt>
                <c:pt idx="19410">
                  <c:v>3.921005E-3</c:v>
                </c:pt>
                <c:pt idx="19411">
                  <c:v>7.7104169999999998E-3</c:v>
                </c:pt>
                <c:pt idx="19412">
                  <c:v>1.1462093E-2</c:v>
                </c:pt>
                <c:pt idx="19413">
                  <c:v>8.5110440000000006E-3</c:v>
                </c:pt>
                <c:pt idx="19414">
                  <c:v>1.0542172000000001E-2</c:v>
                </c:pt>
                <c:pt idx="19415">
                  <c:v>9.6548060000000002E-3</c:v>
                </c:pt>
                <c:pt idx="19416">
                  <c:v>1.0930175E-2</c:v>
                </c:pt>
                <c:pt idx="19417">
                  <c:v>9.2830099999999995E-3</c:v>
                </c:pt>
                <c:pt idx="19418">
                  <c:v>1.4646575E-2</c:v>
                </c:pt>
                <c:pt idx="19419">
                  <c:v>1.1239859E-2</c:v>
                </c:pt>
                <c:pt idx="19420">
                  <c:v>9.7039069999999995E-3</c:v>
                </c:pt>
                <c:pt idx="19421">
                  <c:v>1.2517004E-2</c:v>
                </c:pt>
                <c:pt idx="19422">
                  <c:v>1.5706107E-2</c:v>
                </c:pt>
                <c:pt idx="19423">
                  <c:v>1.4000619000000001E-2</c:v>
                </c:pt>
                <c:pt idx="19424">
                  <c:v>1.5486616999999999E-2</c:v>
                </c:pt>
                <c:pt idx="19425">
                  <c:v>1.2250875E-2</c:v>
                </c:pt>
                <c:pt idx="19426">
                  <c:v>1.5979281000000001E-2</c:v>
                </c:pt>
                <c:pt idx="19427">
                  <c:v>1.7685834000000001E-2</c:v>
                </c:pt>
                <c:pt idx="19428">
                  <c:v>1.769341E-2</c:v>
                </c:pt>
                <c:pt idx="19429">
                  <c:v>1.5849170999999999E-2</c:v>
                </c:pt>
                <c:pt idx="19430">
                  <c:v>1.7404112999999999E-2</c:v>
                </c:pt>
                <c:pt idx="19431">
                  <c:v>1.7585473000000001E-2</c:v>
                </c:pt>
                <c:pt idx="19432">
                  <c:v>1.1661659E-2</c:v>
                </c:pt>
                <c:pt idx="19433">
                  <c:v>1.59861E-2</c:v>
                </c:pt>
                <c:pt idx="19434">
                  <c:v>1.5905708000000001E-2</c:v>
                </c:pt>
                <c:pt idx="19435">
                  <c:v>1.9098305999999999E-2</c:v>
                </c:pt>
                <c:pt idx="19436">
                  <c:v>1.6558883999999999E-2</c:v>
                </c:pt>
                <c:pt idx="19437">
                  <c:v>1.2773733000000001E-2</c:v>
                </c:pt>
                <c:pt idx="19438">
                  <c:v>1.6943595999999998E-2</c:v>
                </c:pt>
                <c:pt idx="19439">
                  <c:v>1.5666078999999999E-2</c:v>
                </c:pt>
                <c:pt idx="19440">
                  <c:v>1.6421881999999999E-2</c:v>
                </c:pt>
                <c:pt idx="19441">
                  <c:v>1.4823987E-2</c:v>
                </c:pt>
                <c:pt idx="19442">
                  <c:v>1.8209204E-2</c:v>
                </c:pt>
                <c:pt idx="19443">
                  <c:v>1.4377183E-2</c:v>
                </c:pt>
                <c:pt idx="19444">
                  <c:v>1.2992378000000001E-2</c:v>
                </c:pt>
                <c:pt idx="19445">
                  <c:v>1.4172159E-2</c:v>
                </c:pt>
                <c:pt idx="19446">
                  <c:v>1.3926663000000001E-2</c:v>
                </c:pt>
                <c:pt idx="19447">
                  <c:v>1.6883571E-2</c:v>
                </c:pt>
                <c:pt idx="19448">
                  <c:v>1.4770512E-2</c:v>
                </c:pt>
                <c:pt idx="19449">
                  <c:v>1.7239263000000001E-2</c:v>
                </c:pt>
                <c:pt idx="19450">
                  <c:v>1.1353963E-2</c:v>
                </c:pt>
                <c:pt idx="19451">
                  <c:v>1.5763091E-2</c:v>
                </c:pt>
                <c:pt idx="19452">
                  <c:v>1.4682292E-2</c:v>
                </c:pt>
                <c:pt idx="19453">
                  <c:v>1.3457238E-2</c:v>
                </c:pt>
                <c:pt idx="19454">
                  <c:v>1.4780977000000001E-2</c:v>
                </c:pt>
                <c:pt idx="19455">
                  <c:v>1.6026538E-2</c:v>
                </c:pt>
                <c:pt idx="19456">
                  <c:v>1.5026509E-2</c:v>
                </c:pt>
                <c:pt idx="19457">
                  <c:v>1.6210018E-2</c:v>
                </c:pt>
                <c:pt idx="19458">
                  <c:v>1.7281745000000001E-2</c:v>
                </c:pt>
                <c:pt idx="19459">
                  <c:v>1.6406896000000001E-2</c:v>
                </c:pt>
                <c:pt idx="19460">
                  <c:v>1.8980321000000001E-2</c:v>
                </c:pt>
                <c:pt idx="19461">
                  <c:v>1.9854637000000001E-2</c:v>
                </c:pt>
                <c:pt idx="19462">
                  <c:v>1.6788742999999998E-2</c:v>
                </c:pt>
                <c:pt idx="19463">
                  <c:v>1.3165779000000001E-2</c:v>
                </c:pt>
                <c:pt idx="19464">
                  <c:v>1.5669063E-2</c:v>
                </c:pt>
                <c:pt idx="19465">
                  <c:v>1.3329742E-2</c:v>
                </c:pt>
                <c:pt idx="19466">
                  <c:v>1.5867833000000001E-2</c:v>
                </c:pt>
                <c:pt idx="19467">
                  <c:v>1.5444125E-2</c:v>
                </c:pt>
                <c:pt idx="19468">
                  <c:v>1.6032377E-2</c:v>
                </c:pt>
                <c:pt idx="19469">
                  <c:v>1.5759136999999999E-2</c:v>
                </c:pt>
                <c:pt idx="19470">
                  <c:v>1.6608334999999998E-2</c:v>
                </c:pt>
                <c:pt idx="19471">
                  <c:v>1.5429353E-2</c:v>
                </c:pt>
                <c:pt idx="19472">
                  <c:v>1.6003275000000001E-2</c:v>
                </c:pt>
                <c:pt idx="19473">
                  <c:v>1.931252E-2</c:v>
                </c:pt>
                <c:pt idx="19474">
                  <c:v>1.5825616000000001E-2</c:v>
                </c:pt>
                <c:pt idx="19475">
                  <c:v>1.4982194000000001E-2</c:v>
                </c:pt>
                <c:pt idx="19476">
                  <c:v>1.4343154E-2</c:v>
                </c:pt>
                <c:pt idx="19477">
                  <c:v>1.6237726000000001E-2</c:v>
                </c:pt>
                <c:pt idx="19478">
                  <c:v>1.8181341E-2</c:v>
                </c:pt>
                <c:pt idx="19479">
                  <c:v>1.6556812000000001E-2</c:v>
                </c:pt>
                <c:pt idx="19480">
                  <c:v>1.7609547999999999E-2</c:v>
                </c:pt>
                <c:pt idx="19481">
                  <c:v>1.6064116999999999E-2</c:v>
                </c:pt>
                <c:pt idx="19482">
                  <c:v>1.8415375000000001E-2</c:v>
                </c:pt>
                <c:pt idx="19483">
                  <c:v>1.5208129000000001E-2</c:v>
                </c:pt>
                <c:pt idx="19484">
                  <c:v>1.6162072999999999E-2</c:v>
                </c:pt>
                <c:pt idx="19485">
                  <c:v>1.4632087E-2</c:v>
                </c:pt>
                <c:pt idx="19486">
                  <c:v>1.9592657999999999E-2</c:v>
                </c:pt>
                <c:pt idx="19487">
                  <c:v>1.5467155999999999E-2</c:v>
                </c:pt>
                <c:pt idx="19488">
                  <c:v>1.8790593000000001E-2</c:v>
                </c:pt>
                <c:pt idx="19489">
                  <c:v>1.6469648E-2</c:v>
                </c:pt>
                <c:pt idx="19490">
                  <c:v>1.6904986E-2</c:v>
                </c:pt>
                <c:pt idx="19491">
                  <c:v>1.6735074999999999E-2</c:v>
                </c:pt>
                <c:pt idx="19492">
                  <c:v>1.6904374999999999E-2</c:v>
                </c:pt>
                <c:pt idx="19493">
                  <c:v>1.4599941E-2</c:v>
                </c:pt>
                <c:pt idx="19494">
                  <c:v>1.7231399000000001E-2</c:v>
                </c:pt>
                <c:pt idx="19495">
                  <c:v>1.6837252E-2</c:v>
                </c:pt>
                <c:pt idx="19496">
                  <c:v>1.5313472E-2</c:v>
                </c:pt>
                <c:pt idx="19497">
                  <c:v>1.5189101999999999E-2</c:v>
                </c:pt>
                <c:pt idx="19498">
                  <c:v>1.7365417000000001E-2</c:v>
                </c:pt>
                <c:pt idx="19499">
                  <c:v>1.4931554E-2</c:v>
                </c:pt>
                <c:pt idx="19500">
                  <c:v>1.8990686E-2</c:v>
                </c:pt>
                <c:pt idx="19501">
                  <c:v>1.7675085E-2</c:v>
                </c:pt>
                <c:pt idx="19502">
                  <c:v>1.8357177999999998E-2</c:v>
                </c:pt>
                <c:pt idx="19503">
                  <c:v>1.3661493E-2</c:v>
                </c:pt>
                <c:pt idx="19504">
                  <c:v>1.542754E-2</c:v>
                </c:pt>
                <c:pt idx="19505">
                  <c:v>1.4401956E-2</c:v>
                </c:pt>
                <c:pt idx="19506">
                  <c:v>1.8368856999999999E-2</c:v>
                </c:pt>
                <c:pt idx="19507">
                  <c:v>1.8041821E-2</c:v>
                </c:pt>
                <c:pt idx="19508">
                  <c:v>1.4060413000000001E-2</c:v>
                </c:pt>
                <c:pt idx="19509">
                  <c:v>1.7416263000000001E-2</c:v>
                </c:pt>
                <c:pt idx="19510">
                  <c:v>1.4523724E-2</c:v>
                </c:pt>
                <c:pt idx="19511">
                  <c:v>1.3708264E-2</c:v>
                </c:pt>
                <c:pt idx="19512">
                  <c:v>1.7245103000000001E-2</c:v>
                </c:pt>
                <c:pt idx="19513">
                  <c:v>1.6159065E-2</c:v>
                </c:pt>
                <c:pt idx="19514">
                  <c:v>1.6908651E-2</c:v>
                </c:pt>
                <c:pt idx="19515">
                  <c:v>1.6871369000000001E-2</c:v>
                </c:pt>
                <c:pt idx="19516">
                  <c:v>1.3519498E-2</c:v>
                </c:pt>
                <c:pt idx="19517">
                  <c:v>1.5227117E-2</c:v>
                </c:pt>
                <c:pt idx="19518">
                  <c:v>1.3839481000000001E-2</c:v>
                </c:pt>
                <c:pt idx="19519">
                  <c:v>1.1699098999999999E-2</c:v>
                </c:pt>
                <c:pt idx="19520">
                  <c:v>1.226295E-2</c:v>
                </c:pt>
                <c:pt idx="19521">
                  <c:v>1.1110866E-2</c:v>
                </c:pt>
                <c:pt idx="19522">
                  <c:v>9.9681370000000002E-3</c:v>
                </c:pt>
                <c:pt idx="19523">
                  <c:v>7.1569049999999999E-3</c:v>
                </c:pt>
                <c:pt idx="19524">
                  <c:v>8.4951290000000006E-3</c:v>
                </c:pt>
                <c:pt idx="19525">
                  <c:v>9.029891E-3</c:v>
                </c:pt>
                <c:pt idx="19526">
                  <c:v>1.2458301999999999E-2</c:v>
                </c:pt>
                <c:pt idx="19527">
                  <c:v>1.0829513000000001E-2</c:v>
                </c:pt>
                <c:pt idx="19528">
                  <c:v>9.4553769999999992E-3</c:v>
                </c:pt>
                <c:pt idx="19529">
                  <c:v>8.4612179999999995E-3</c:v>
                </c:pt>
                <c:pt idx="19530">
                  <c:v>6.8741799999999997E-3</c:v>
                </c:pt>
                <c:pt idx="19531">
                  <c:v>5.3889350000000001E-3</c:v>
                </c:pt>
                <c:pt idx="19532">
                  <c:v>8.4528380000000007E-3</c:v>
                </c:pt>
                <c:pt idx="19533">
                  <c:v>7.9883829999999999E-3</c:v>
                </c:pt>
                <c:pt idx="19534">
                  <c:v>6.1273059999999999E-3</c:v>
                </c:pt>
                <c:pt idx="19535">
                  <c:v>4.7629689999999997E-3</c:v>
                </c:pt>
                <c:pt idx="19536">
                  <c:v>5.6174750000000002E-3</c:v>
                </c:pt>
                <c:pt idx="19537">
                  <c:v>7.6103179999999996E-3</c:v>
                </c:pt>
                <c:pt idx="19538">
                  <c:v>7.8589739999999995E-3</c:v>
                </c:pt>
                <c:pt idx="19539">
                  <c:v>9.3309029999999998E-3</c:v>
                </c:pt>
                <c:pt idx="19540">
                  <c:v>7.2813970000000002E-3</c:v>
                </c:pt>
                <c:pt idx="19541">
                  <c:v>6.3354420000000002E-3</c:v>
                </c:pt>
                <c:pt idx="19542">
                  <c:v>6.8646089999999998E-3</c:v>
                </c:pt>
                <c:pt idx="19543">
                  <c:v>3.7119589999999999E-3</c:v>
                </c:pt>
                <c:pt idx="19544">
                  <c:v>9.3287130000000006E-3</c:v>
                </c:pt>
                <c:pt idx="19545">
                  <c:v>9.4442940000000006E-3</c:v>
                </c:pt>
                <c:pt idx="19546">
                  <c:v>7.4887540000000002E-3</c:v>
                </c:pt>
                <c:pt idx="19547">
                  <c:v>9.6341970000000006E-3</c:v>
                </c:pt>
                <c:pt idx="19548">
                  <c:v>7.7629580000000004E-3</c:v>
                </c:pt>
                <c:pt idx="19549">
                  <c:v>6.8617449999999998E-3</c:v>
                </c:pt>
                <c:pt idx="19550">
                  <c:v>6.2071339999999996E-3</c:v>
                </c:pt>
                <c:pt idx="19551">
                  <c:v>9.7083919999999997E-3</c:v>
                </c:pt>
                <c:pt idx="19552">
                  <c:v>1.2056281E-2</c:v>
                </c:pt>
                <c:pt idx="19553">
                  <c:v>1.1805677000000001E-2</c:v>
                </c:pt>
                <c:pt idx="19554">
                  <c:v>1.0274294E-2</c:v>
                </c:pt>
                <c:pt idx="19555">
                  <c:v>9.6053079999999999E-3</c:v>
                </c:pt>
                <c:pt idx="19556">
                  <c:v>1.0757351E-2</c:v>
                </c:pt>
                <c:pt idx="19557">
                  <c:v>1.4242098E-2</c:v>
                </c:pt>
                <c:pt idx="19558">
                  <c:v>1.378073E-2</c:v>
                </c:pt>
                <c:pt idx="19559">
                  <c:v>1.3835058000000001E-2</c:v>
                </c:pt>
                <c:pt idx="19560">
                  <c:v>1.177454E-2</c:v>
                </c:pt>
                <c:pt idx="19561">
                  <c:v>1.0485303E-2</c:v>
                </c:pt>
                <c:pt idx="19562">
                  <c:v>1.1744486E-2</c:v>
                </c:pt>
                <c:pt idx="19563">
                  <c:v>9.2760029999999997E-3</c:v>
                </c:pt>
                <c:pt idx="19564">
                  <c:v>1.1732502000000001E-2</c:v>
                </c:pt>
                <c:pt idx="19565">
                  <c:v>1.1233692E-2</c:v>
                </c:pt>
                <c:pt idx="19566">
                  <c:v>1.1999862E-2</c:v>
                </c:pt>
                <c:pt idx="19567">
                  <c:v>1.2281357999999999E-2</c:v>
                </c:pt>
                <c:pt idx="19568">
                  <c:v>1.2931559E-2</c:v>
                </c:pt>
                <c:pt idx="19569">
                  <c:v>1.1066815000000001E-2</c:v>
                </c:pt>
                <c:pt idx="19570">
                  <c:v>1.191626E-2</c:v>
                </c:pt>
                <c:pt idx="19571">
                  <c:v>1.0050982E-2</c:v>
                </c:pt>
                <c:pt idx="19572">
                  <c:v>1.0256717E-2</c:v>
                </c:pt>
                <c:pt idx="19573">
                  <c:v>8.7722709999999999E-3</c:v>
                </c:pt>
                <c:pt idx="19574">
                  <c:v>1.2748804000000001E-2</c:v>
                </c:pt>
                <c:pt idx="19575">
                  <c:v>1.0015868000000001E-2</c:v>
                </c:pt>
                <c:pt idx="19576">
                  <c:v>8.5322200000000001E-3</c:v>
                </c:pt>
                <c:pt idx="19577">
                  <c:v>6.8472389999999998E-3</c:v>
                </c:pt>
                <c:pt idx="19578">
                  <c:v>1.0860213000000001E-2</c:v>
                </c:pt>
                <c:pt idx="19579">
                  <c:v>1.2440799000000001E-2</c:v>
                </c:pt>
                <c:pt idx="19580">
                  <c:v>1.0790788000000001E-2</c:v>
                </c:pt>
                <c:pt idx="19581">
                  <c:v>9.919934E-3</c:v>
                </c:pt>
                <c:pt idx="19582">
                  <c:v>9.4841189999999992E-3</c:v>
                </c:pt>
                <c:pt idx="19583">
                  <c:v>4.9029490000000002E-3</c:v>
                </c:pt>
                <c:pt idx="19584">
                  <c:v>1.191802E-2</c:v>
                </c:pt>
                <c:pt idx="19585">
                  <c:v>9.3166450000000001E-3</c:v>
                </c:pt>
                <c:pt idx="19586">
                  <c:v>8.6754580000000005E-3</c:v>
                </c:pt>
                <c:pt idx="19587">
                  <c:v>8.7364450000000007E-3</c:v>
                </c:pt>
                <c:pt idx="19588">
                  <c:v>1.1978473999999999E-2</c:v>
                </c:pt>
                <c:pt idx="19589">
                  <c:v>7.5877210000000004E-3</c:v>
                </c:pt>
                <c:pt idx="19590">
                  <c:v>7.3148900000000001E-3</c:v>
                </c:pt>
                <c:pt idx="19591">
                  <c:v>1.1600182000000001E-2</c:v>
                </c:pt>
                <c:pt idx="19592">
                  <c:v>1.0237239E-2</c:v>
                </c:pt>
                <c:pt idx="19593">
                  <c:v>8.8982019999999992E-3</c:v>
                </c:pt>
                <c:pt idx="19594">
                  <c:v>6.5557870000000004E-3</c:v>
                </c:pt>
                <c:pt idx="19595">
                  <c:v>8.5262600000000008E-3</c:v>
                </c:pt>
                <c:pt idx="19596">
                  <c:v>9.5415789999999997E-3</c:v>
                </c:pt>
                <c:pt idx="19597">
                  <c:v>5.3380449999999996E-3</c:v>
                </c:pt>
                <c:pt idx="19598">
                  <c:v>9.1774040000000001E-3</c:v>
                </c:pt>
                <c:pt idx="19599">
                  <c:v>1.1004598000000001E-2</c:v>
                </c:pt>
                <c:pt idx="19600">
                  <c:v>9.1729580000000002E-3</c:v>
                </c:pt>
                <c:pt idx="19601">
                  <c:v>5.636014E-3</c:v>
                </c:pt>
                <c:pt idx="19602">
                  <c:v>4.7878160000000003E-3</c:v>
                </c:pt>
                <c:pt idx="19603">
                  <c:v>1.0780194999999999E-2</c:v>
                </c:pt>
                <c:pt idx="19604">
                  <c:v>7.6661999999999998E-3</c:v>
                </c:pt>
                <c:pt idx="19605">
                  <c:v>9.5772849999999996E-3</c:v>
                </c:pt>
                <c:pt idx="19606">
                  <c:v>1.0995902E-2</c:v>
                </c:pt>
                <c:pt idx="19607">
                  <c:v>8.9788239999999998E-3</c:v>
                </c:pt>
                <c:pt idx="19608">
                  <c:v>7.5751200000000003E-3</c:v>
                </c:pt>
                <c:pt idx="19609">
                  <c:v>6.6518020000000001E-3</c:v>
                </c:pt>
                <c:pt idx="19610">
                  <c:v>1.2818776E-2</c:v>
                </c:pt>
                <c:pt idx="19611">
                  <c:v>1.073299E-2</c:v>
                </c:pt>
                <c:pt idx="19612">
                  <c:v>8.3139110000000002E-3</c:v>
                </c:pt>
                <c:pt idx="19613">
                  <c:v>5.6094700000000001E-3</c:v>
                </c:pt>
                <c:pt idx="19614">
                  <c:v>7.3206469999999996E-3</c:v>
                </c:pt>
                <c:pt idx="19615">
                  <c:v>1.1285029E-2</c:v>
                </c:pt>
                <c:pt idx="19616">
                  <c:v>1.0439776E-2</c:v>
                </c:pt>
                <c:pt idx="19617">
                  <c:v>1.0996109E-2</c:v>
                </c:pt>
                <c:pt idx="19618">
                  <c:v>1.0785701E-2</c:v>
                </c:pt>
                <c:pt idx="19619">
                  <c:v>7.1086739999999997E-3</c:v>
                </c:pt>
                <c:pt idx="19620">
                  <c:v>7.3879990000000001E-3</c:v>
                </c:pt>
                <c:pt idx="19621">
                  <c:v>9.3563420000000001E-3</c:v>
                </c:pt>
                <c:pt idx="19622">
                  <c:v>6.8304009999999998E-3</c:v>
                </c:pt>
                <c:pt idx="19623">
                  <c:v>1.0677603000000001E-2</c:v>
                </c:pt>
                <c:pt idx="19624">
                  <c:v>1.5269079E-2</c:v>
                </c:pt>
                <c:pt idx="19625">
                  <c:v>1.0577922E-2</c:v>
                </c:pt>
                <c:pt idx="19626">
                  <c:v>1.0279827E-2</c:v>
                </c:pt>
                <c:pt idx="19627">
                  <c:v>1.0045735E-2</c:v>
                </c:pt>
                <c:pt idx="19628">
                  <c:v>1.2564426E-2</c:v>
                </c:pt>
                <c:pt idx="19629">
                  <c:v>1.1502357E-2</c:v>
                </c:pt>
                <c:pt idx="19630">
                  <c:v>1.1851955000000001E-2</c:v>
                </c:pt>
                <c:pt idx="19631">
                  <c:v>1.3158502000000001E-2</c:v>
                </c:pt>
                <c:pt idx="19632">
                  <c:v>1.4629727E-2</c:v>
                </c:pt>
                <c:pt idx="19633">
                  <c:v>8.0682299999999992E-3</c:v>
                </c:pt>
                <c:pt idx="19634">
                  <c:v>9.8103789999999993E-3</c:v>
                </c:pt>
                <c:pt idx="19635">
                  <c:v>1.1272720999999999E-2</c:v>
                </c:pt>
                <c:pt idx="19636">
                  <c:v>1.2341669E-2</c:v>
                </c:pt>
                <c:pt idx="19637">
                  <c:v>1.6515908999999999E-2</c:v>
                </c:pt>
                <c:pt idx="19638">
                  <c:v>9.3533620000000005E-3</c:v>
                </c:pt>
                <c:pt idx="19639">
                  <c:v>1.0217822999999999E-2</c:v>
                </c:pt>
                <c:pt idx="19640">
                  <c:v>9.7599980000000006E-3</c:v>
                </c:pt>
                <c:pt idx="19641">
                  <c:v>1.1928609999999999E-2</c:v>
                </c:pt>
                <c:pt idx="19642">
                  <c:v>1.1241619E-2</c:v>
                </c:pt>
                <c:pt idx="19643">
                  <c:v>1.3815564000000001E-2</c:v>
                </c:pt>
                <c:pt idx="19644">
                  <c:v>1.4901822E-2</c:v>
                </c:pt>
                <c:pt idx="19645">
                  <c:v>1.1891119E-2</c:v>
                </c:pt>
                <c:pt idx="19646">
                  <c:v>1.3109167999999999E-2</c:v>
                </c:pt>
                <c:pt idx="19647">
                  <c:v>9.7421350000000007E-3</c:v>
                </c:pt>
                <c:pt idx="19648">
                  <c:v>1.0048421E-2</c:v>
                </c:pt>
                <c:pt idx="19649">
                  <c:v>1.0410345999999999E-2</c:v>
                </c:pt>
                <c:pt idx="19650">
                  <c:v>1.0547760999999999E-2</c:v>
                </c:pt>
                <c:pt idx="19651">
                  <c:v>1.4942508E-2</c:v>
                </c:pt>
                <c:pt idx="19652">
                  <c:v>1.0062186000000001E-2</c:v>
                </c:pt>
                <c:pt idx="19653">
                  <c:v>1.3567172000000001E-2</c:v>
                </c:pt>
                <c:pt idx="19654">
                  <c:v>6.7980000000000002E-3</c:v>
                </c:pt>
                <c:pt idx="19655">
                  <c:v>6.5457980000000002E-3</c:v>
                </c:pt>
                <c:pt idx="19656">
                  <c:v>9.1920700000000001E-3</c:v>
                </c:pt>
                <c:pt idx="19657">
                  <c:v>1.1082115999999999E-2</c:v>
                </c:pt>
                <c:pt idx="19658">
                  <c:v>1.4138619999999999E-2</c:v>
                </c:pt>
                <c:pt idx="19659">
                  <c:v>3.2375030000000001E-3</c:v>
                </c:pt>
                <c:pt idx="19660">
                  <c:v>1.0015631000000001E-2</c:v>
                </c:pt>
                <c:pt idx="19661">
                  <c:v>6.6789570000000001E-3</c:v>
                </c:pt>
                <c:pt idx="19662">
                  <c:v>8.8576880000000007E-3</c:v>
                </c:pt>
                <c:pt idx="19663">
                  <c:v>8.4939000000000004E-3</c:v>
                </c:pt>
                <c:pt idx="19664">
                  <c:v>1.0842503999999999E-2</c:v>
                </c:pt>
                <c:pt idx="19665">
                  <c:v>9.9508779999999998E-3</c:v>
                </c:pt>
                <c:pt idx="19666">
                  <c:v>8.4545360000000003E-3</c:v>
                </c:pt>
                <c:pt idx="19667">
                  <c:v>8.808204E-3</c:v>
                </c:pt>
                <c:pt idx="19668">
                  <c:v>1.0736529E-2</c:v>
                </c:pt>
                <c:pt idx="19669">
                  <c:v>1.491929E-2</c:v>
                </c:pt>
                <c:pt idx="19670">
                  <c:v>6.3206449999999997E-3</c:v>
                </c:pt>
                <c:pt idx="19671">
                  <c:v>1.0368383E-2</c:v>
                </c:pt>
                <c:pt idx="19672">
                  <c:v>1.0804499E-2</c:v>
                </c:pt>
                <c:pt idx="19673">
                  <c:v>1.0435117000000001E-2</c:v>
                </c:pt>
                <c:pt idx="19674">
                  <c:v>1.6232744E-2</c:v>
                </c:pt>
                <c:pt idx="19675">
                  <c:v>1.2476886E-2</c:v>
                </c:pt>
                <c:pt idx="19676">
                  <c:v>8.0572930000000001E-3</c:v>
                </c:pt>
                <c:pt idx="19677">
                  <c:v>1.0381965E-2</c:v>
                </c:pt>
                <c:pt idx="19678">
                  <c:v>1.4327072999999999E-2</c:v>
                </c:pt>
                <c:pt idx="19679">
                  <c:v>5.8536930000000001E-3</c:v>
                </c:pt>
                <c:pt idx="19680">
                  <c:v>8.8198730000000006E-3</c:v>
                </c:pt>
                <c:pt idx="19681">
                  <c:v>1.4490540999999999E-2</c:v>
                </c:pt>
                <c:pt idx="19682">
                  <c:v>1.6341101E-2</c:v>
                </c:pt>
                <c:pt idx="19683">
                  <c:v>1.4107507E-2</c:v>
                </c:pt>
                <c:pt idx="19684">
                  <c:v>4.8675330000000003E-3</c:v>
                </c:pt>
                <c:pt idx="19685">
                  <c:v>1.2135831999999999E-2</c:v>
                </c:pt>
                <c:pt idx="19686">
                  <c:v>1.6505931000000001E-2</c:v>
                </c:pt>
                <c:pt idx="19687">
                  <c:v>1.5006837E-2</c:v>
                </c:pt>
                <c:pt idx="19688">
                  <c:v>6.6036669999999997E-3</c:v>
                </c:pt>
                <c:pt idx="19689">
                  <c:v>1.4442949E-2</c:v>
                </c:pt>
                <c:pt idx="19690">
                  <c:v>1.0960955E-2</c:v>
                </c:pt>
                <c:pt idx="19691">
                  <c:v>1.1068814E-2</c:v>
                </c:pt>
                <c:pt idx="19692">
                  <c:v>1.2898679E-2</c:v>
                </c:pt>
                <c:pt idx="19693">
                  <c:v>1.7365601000000001E-2</c:v>
                </c:pt>
                <c:pt idx="19694">
                  <c:v>1.3565239999999999E-2</c:v>
                </c:pt>
                <c:pt idx="19695">
                  <c:v>1.0170244E-2</c:v>
                </c:pt>
                <c:pt idx="19696">
                  <c:v>8.6953840000000004E-3</c:v>
                </c:pt>
                <c:pt idx="19697">
                  <c:v>1.0766525000000001E-2</c:v>
                </c:pt>
                <c:pt idx="19698">
                  <c:v>1.8467687E-2</c:v>
                </c:pt>
                <c:pt idx="19699">
                  <c:v>1.0806036999999999E-2</c:v>
                </c:pt>
                <c:pt idx="19700">
                  <c:v>1.4542462000000001E-2</c:v>
                </c:pt>
                <c:pt idx="19701">
                  <c:v>1.1770111999999999E-2</c:v>
                </c:pt>
                <c:pt idx="19702">
                  <c:v>1.3753717E-2</c:v>
                </c:pt>
                <c:pt idx="19703">
                  <c:v>1.6435254E-2</c:v>
                </c:pt>
                <c:pt idx="19704">
                  <c:v>1.2017965E-2</c:v>
                </c:pt>
                <c:pt idx="19705">
                  <c:v>1.5919229E-2</c:v>
                </c:pt>
                <c:pt idx="19706">
                  <c:v>1.3361664000000001E-2</c:v>
                </c:pt>
                <c:pt idx="19707">
                  <c:v>8.0063159999999994E-3</c:v>
                </c:pt>
                <c:pt idx="19708">
                  <c:v>1.172609E-2</c:v>
                </c:pt>
                <c:pt idx="19709">
                  <c:v>1.3101612E-2</c:v>
                </c:pt>
                <c:pt idx="19710">
                  <c:v>1.6742450999999998E-2</c:v>
                </c:pt>
                <c:pt idx="19711">
                  <c:v>1.6070269000000002E-2</c:v>
                </c:pt>
                <c:pt idx="19712">
                  <c:v>1.3736698E-2</c:v>
                </c:pt>
                <c:pt idx="19713">
                  <c:v>1.0006940000000001E-2</c:v>
                </c:pt>
                <c:pt idx="19714">
                  <c:v>6.4197409999999996E-3</c:v>
                </c:pt>
                <c:pt idx="19715">
                  <c:v>7.0796720000000004E-3</c:v>
                </c:pt>
                <c:pt idx="19716">
                  <c:v>1.4522080999999999E-2</c:v>
                </c:pt>
                <c:pt idx="19717">
                  <c:v>1.8625480999999999E-2</c:v>
                </c:pt>
                <c:pt idx="19718">
                  <c:v>1.1067367999999999E-2</c:v>
                </c:pt>
                <c:pt idx="19719">
                  <c:v>6.7160290000000001E-3</c:v>
                </c:pt>
                <c:pt idx="19720">
                  <c:v>4.5578779999999996E-3</c:v>
                </c:pt>
                <c:pt idx="19721">
                  <c:v>4.634577E-3</c:v>
                </c:pt>
                <c:pt idx="19722">
                  <c:v>1.1221481E-2</c:v>
                </c:pt>
                <c:pt idx="19723">
                  <c:v>1.6493475E-2</c:v>
                </c:pt>
                <c:pt idx="19724">
                  <c:v>1.0970178000000001E-2</c:v>
                </c:pt>
                <c:pt idx="19725">
                  <c:v>1.1108129E-2</c:v>
                </c:pt>
                <c:pt idx="19726">
                  <c:v>5.8588800000000003E-3</c:v>
                </c:pt>
                <c:pt idx="19727">
                  <c:v>1.0330327E-2</c:v>
                </c:pt>
                <c:pt idx="19728">
                  <c:v>1.5753520999999999E-2</c:v>
                </c:pt>
                <c:pt idx="19729">
                  <c:v>8.9283729999999999E-3</c:v>
                </c:pt>
                <c:pt idx="19730">
                  <c:v>1.5186287999999999E-2</c:v>
                </c:pt>
                <c:pt idx="19731">
                  <c:v>2.4614144000000001E-2</c:v>
                </c:pt>
                <c:pt idx="19732">
                  <c:v>1.3614282E-2</c:v>
                </c:pt>
                <c:pt idx="19733">
                  <c:v>1.9182153E-2</c:v>
                </c:pt>
                <c:pt idx="19734">
                  <c:v>1.6884937999999999E-2</c:v>
                </c:pt>
                <c:pt idx="19735">
                  <c:v>8.1441770000000007E-3</c:v>
                </c:pt>
                <c:pt idx="19736">
                  <c:v>1.6994770999999999E-2</c:v>
                </c:pt>
                <c:pt idx="19737">
                  <c:v>1.7197968000000001E-2</c:v>
                </c:pt>
                <c:pt idx="19738">
                  <c:v>2.0572577000000002E-2</c:v>
                </c:pt>
                <c:pt idx="19739">
                  <c:v>2.2642121000000001E-2</c:v>
                </c:pt>
                <c:pt idx="19740">
                  <c:v>1.5082226000000001E-2</c:v>
                </c:pt>
                <c:pt idx="19741">
                  <c:v>1.4781554000000001E-2</c:v>
                </c:pt>
                <c:pt idx="19742">
                  <c:v>2.5551526000000001E-2</c:v>
                </c:pt>
                <c:pt idx="19743">
                  <c:v>8.7142220000000006E-3</c:v>
                </c:pt>
                <c:pt idx="19744">
                  <c:v>1.2539499000000001E-2</c:v>
                </c:pt>
                <c:pt idx="19745">
                  <c:v>1.9117507999999998E-2</c:v>
                </c:pt>
                <c:pt idx="19746">
                  <c:v>1.4199467E-2</c:v>
                </c:pt>
                <c:pt idx="19747">
                  <c:v>1.4811461999999999E-2</c:v>
                </c:pt>
                <c:pt idx="19748">
                  <c:v>6.9476599999999996E-3</c:v>
                </c:pt>
                <c:pt idx="19749">
                  <c:v>9.26541E-3</c:v>
                </c:pt>
                <c:pt idx="19750">
                  <c:v>1.0325984999999999E-2</c:v>
                </c:pt>
                <c:pt idx="19751">
                  <c:v>7.7701489999999996E-3</c:v>
                </c:pt>
                <c:pt idx="19752">
                  <c:v>8.0828240000000006E-3</c:v>
                </c:pt>
                <c:pt idx="19753">
                  <c:v>3.5575810000000002E-3</c:v>
                </c:pt>
                <c:pt idx="19754">
                  <c:v>3.258693E-3</c:v>
                </c:pt>
                <c:pt idx="19755">
                  <c:v>3.7210170000000001E-3</c:v>
                </c:pt>
                <c:pt idx="19756">
                  <c:v>8.2604340000000005E-3</c:v>
                </c:pt>
                <c:pt idx="19757">
                  <c:v>4.6611730000000002E-3</c:v>
                </c:pt>
                <c:pt idx="19758">
                  <c:v>1.6563102999999999E-2</c:v>
                </c:pt>
                <c:pt idx="19759">
                  <c:v>1.2538267000000001E-2</c:v>
                </c:pt>
                <c:pt idx="19760">
                  <c:v>-4.2191609999999999E-3</c:v>
                </c:pt>
                <c:pt idx="19761">
                  <c:v>1.5151075E-2</c:v>
                </c:pt>
                <c:pt idx="19762">
                  <c:v>1.8451726000000002E-2</c:v>
                </c:pt>
                <c:pt idx="19763">
                  <c:v>1.9028300000000001E-2</c:v>
                </c:pt>
                <c:pt idx="19764">
                  <c:v>2.1201778000000001E-2</c:v>
                </c:pt>
                <c:pt idx="19765">
                  <c:v>1.4033879000000001E-2</c:v>
                </c:pt>
                <c:pt idx="19766">
                  <c:v>2.2209988999999999E-2</c:v>
                </c:pt>
                <c:pt idx="19767">
                  <c:v>1.5169922000000001E-2</c:v>
                </c:pt>
                <c:pt idx="19768">
                  <c:v>1.6390430000000001E-2</c:v>
                </c:pt>
                <c:pt idx="19769">
                  <c:v>2.6155709999999999E-2</c:v>
                </c:pt>
                <c:pt idx="19770">
                  <c:v>1.6385714999999999E-2</c:v>
                </c:pt>
                <c:pt idx="19771">
                  <c:v>1.6200624E-2</c:v>
                </c:pt>
                <c:pt idx="19772">
                  <c:v>2.1493107000000001E-2</c:v>
                </c:pt>
                <c:pt idx="19773">
                  <c:v>2.326837E-2</c:v>
                </c:pt>
                <c:pt idx="19774">
                  <c:v>1.1740524E-2</c:v>
                </c:pt>
                <c:pt idx="19775">
                  <c:v>1.6874832999999999E-2</c:v>
                </c:pt>
                <c:pt idx="19776">
                  <c:v>2.1125446999999999E-2</c:v>
                </c:pt>
                <c:pt idx="19777">
                  <c:v>1.0540714E-2</c:v>
                </c:pt>
                <c:pt idx="19778">
                  <c:v>1.6725505000000002E-2</c:v>
                </c:pt>
                <c:pt idx="19779">
                  <c:v>1.4175793000000001E-2</c:v>
                </c:pt>
                <c:pt idx="19780">
                  <c:v>1.5458767999999999E-2</c:v>
                </c:pt>
                <c:pt idx="19781">
                  <c:v>1.3130899999999999E-2</c:v>
                </c:pt>
                <c:pt idx="19782">
                  <c:v>1.3996524999999999E-2</c:v>
                </c:pt>
                <c:pt idx="19783">
                  <c:v>1.2101686E-2</c:v>
                </c:pt>
                <c:pt idx="19784">
                  <c:v>8.2213660000000008E-3</c:v>
                </c:pt>
                <c:pt idx="19785">
                  <c:v>1.3439565000000001E-2</c:v>
                </c:pt>
                <c:pt idx="19786">
                  <c:v>1.7847305000000001E-2</c:v>
                </c:pt>
                <c:pt idx="19787">
                  <c:v>1.2504471E-2</c:v>
                </c:pt>
                <c:pt idx="19788">
                  <c:v>1.7085109000000001E-2</c:v>
                </c:pt>
                <c:pt idx="19789">
                  <c:v>1.3762015000000001E-2</c:v>
                </c:pt>
                <c:pt idx="19790">
                  <c:v>1.5382987000000001E-2</c:v>
                </c:pt>
                <c:pt idx="19791">
                  <c:v>1.457818E-2</c:v>
                </c:pt>
                <c:pt idx="19792">
                  <c:v>1.6814722000000001E-2</c:v>
                </c:pt>
                <c:pt idx="19793">
                  <c:v>1.2158185E-2</c:v>
                </c:pt>
                <c:pt idx="19794">
                  <c:v>1.7173486000000002E-2</c:v>
                </c:pt>
                <c:pt idx="19795">
                  <c:v>1.6041109000000001E-2</c:v>
                </c:pt>
                <c:pt idx="19796">
                  <c:v>1.4467466999999999E-2</c:v>
                </c:pt>
                <c:pt idx="19797">
                  <c:v>2.0539740000000001E-2</c:v>
                </c:pt>
                <c:pt idx="19798">
                  <c:v>1.4303491E-2</c:v>
                </c:pt>
                <c:pt idx="19799">
                  <c:v>1.0329789000000001E-2</c:v>
                </c:pt>
                <c:pt idx="19800">
                  <c:v>1.8326045999999999E-2</c:v>
                </c:pt>
                <c:pt idx="19801">
                  <c:v>1.6537201000000001E-2</c:v>
                </c:pt>
                <c:pt idx="19802">
                  <c:v>1.2571983E-2</c:v>
                </c:pt>
                <c:pt idx="19803">
                  <c:v>2.1158547999999999E-2</c:v>
                </c:pt>
                <c:pt idx="19804">
                  <c:v>1.7357663999999998E-2</c:v>
                </c:pt>
                <c:pt idx="19805">
                  <c:v>1.5054295000000001E-2</c:v>
                </c:pt>
                <c:pt idx="19806">
                  <c:v>2.0372741E-2</c:v>
                </c:pt>
                <c:pt idx="19807">
                  <c:v>1.6126596999999999E-2</c:v>
                </c:pt>
                <c:pt idx="19808">
                  <c:v>1.2127558E-2</c:v>
                </c:pt>
                <c:pt idx="19809">
                  <c:v>1.788611E-2</c:v>
                </c:pt>
                <c:pt idx="19810">
                  <c:v>2.1263285E-2</c:v>
                </c:pt>
                <c:pt idx="19811">
                  <c:v>1.713139E-2</c:v>
                </c:pt>
                <c:pt idx="19812">
                  <c:v>1.8476030000000001E-2</c:v>
                </c:pt>
                <c:pt idx="19813">
                  <c:v>1.7152173E-2</c:v>
                </c:pt>
                <c:pt idx="19814">
                  <c:v>1.5525762E-2</c:v>
                </c:pt>
                <c:pt idx="19815">
                  <c:v>1.7171328999999999E-2</c:v>
                </c:pt>
                <c:pt idx="19816">
                  <c:v>2.0197103000000001E-2</c:v>
                </c:pt>
                <c:pt idx="19817">
                  <c:v>1.4797278000000001E-2</c:v>
                </c:pt>
                <c:pt idx="19818">
                  <c:v>1.4113064999999999E-2</c:v>
                </c:pt>
                <c:pt idx="19819">
                  <c:v>1.6409775000000001E-2</c:v>
                </c:pt>
                <c:pt idx="19820">
                  <c:v>1.3538724E-2</c:v>
                </c:pt>
                <c:pt idx="19821">
                  <c:v>1.8500458000000001E-2</c:v>
                </c:pt>
                <c:pt idx="19822">
                  <c:v>1.4735796000000001E-2</c:v>
                </c:pt>
                <c:pt idx="19823">
                  <c:v>1.9423225999999998E-2</c:v>
                </c:pt>
                <c:pt idx="19824">
                  <c:v>1.2471528000000001E-2</c:v>
                </c:pt>
                <c:pt idx="19825">
                  <c:v>1.4633215999999999E-2</c:v>
                </c:pt>
                <c:pt idx="19826">
                  <c:v>1.4151591E-2</c:v>
                </c:pt>
                <c:pt idx="19827">
                  <c:v>1.0387212999999999E-2</c:v>
                </c:pt>
                <c:pt idx="19828">
                  <c:v>2.0261856000000002E-2</c:v>
                </c:pt>
                <c:pt idx="19829">
                  <c:v>2.2122340000000001E-2</c:v>
                </c:pt>
                <c:pt idx="19830">
                  <c:v>1.8612008999999999E-2</c:v>
                </c:pt>
                <c:pt idx="19831">
                  <c:v>1.923652E-2</c:v>
                </c:pt>
                <c:pt idx="19832">
                  <c:v>2.0496232E-2</c:v>
                </c:pt>
                <c:pt idx="19833">
                  <c:v>1.5735298000000002E-2</c:v>
                </c:pt>
                <c:pt idx="19834">
                  <c:v>2.2386257999999999E-2</c:v>
                </c:pt>
                <c:pt idx="19835">
                  <c:v>1.4208490000000001E-2</c:v>
                </c:pt>
                <c:pt idx="19836">
                  <c:v>1.2678330999999999E-2</c:v>
                </c:pt>
                <c:pt idx="19837">
                  <c:v>2.1436932999999998E-2</c:v>
                </c:pt>
                <c:pt idx="19838">
                  <c:v>1.7956112E-2</c:v>
                </c:pt>
                <c:pt idx="19839">
                  <c:v>1.6342237999999999E-2</c:v>
                </c:pt>
                <c:pt idx="19840">
                  <c:v>1.8106694999999999E-2</c:v>
                </c:pt>
                <c:pt idx="19841">
                  <c:v>1.9177019999999999E-2</c:v>
                </c:pt>
                <c:pt idx="19842">
                  <c:v>1.0156636E-2</c:v>
                </c:pt>
                <c:pt idx="19843">
                  <c:v>1.3818482999999999E-2</c:v>
                </c:pt>
                <c:pt idx="19844">
                  <c:v>1.5058574999999999E-2</c:v>
                </c:pt>
                <c:pt idx="19845">
                  <c:v>1.9472498000000001E-2</c:v>
                </c:pt>
                <c:pt idx="19846">
                  <c:v>1.6245414E-2</c:v>
                </c:pt>
                <c:pt idx="19847">
                  <c:v>1.5225954999999999E-2</c:v>
                </c:pt>
                <c:pt idx="19848">
                  <c:v>6.16067E-3</c:v>
                </c:pt>
                <c:pt idx="19849">
                  <c:v>1.0757552E-2</c:v>
                </c:pt>
                <c:pt idx="19850">
                  <c:v>1.4557564E-2</c:v>
                </c:pt>
                <c:pt idx="19851">
                  <c:v>1.6309924E-2</c:v>
                </c:pt>
                <c:pt idx="19852">
                  <c:v>1.6256764999999999E-2</c:v>
                </c:pt>
                <c:pt idx="19853">
                  <c:v>1.3433281E-2</c:v>
                </c:pt>
                <c:pt idx="19854">
                  <c:v>1.2653772000000001E-2</c:v>
                </c:pt>
                <c:pt idx="19855">
                  <c:v>1.7555851000000001E-2</c:v>
                </c:pt>
                <c:pt idx="19856">
                  <c:v>1.4043678E-2</c:v>
                </c:pt>
                <c:pt idx="19857">
                  <c:v>9.4566479999999998E-3</c:v>
                </c:pt>
                <c:pt idx="19858">
                  <c:v>1.5298758000000001E-2</c:v>
                </c:pt>
                <c:pt idx="19859">
                  <c:v>1.9206946999999999E-2</c:v>
                </c:pt>
                <c:pt idx="19860">
                  <c:v>7.8219859999999995E-3</c:v>
                </c:pt>
                <c:pt idx="19861">
                  <c:v>1.4660983000000001E-2</c:v>
                </c:pt>
                <c:pt idx="19862">
                  <c:v>2.3017093999999998E-2</c:v>
                </c:pt>
                <c:pt idx="19863">
                  <c:v>1.2921050999999999E-2</c:v>
                </c:pt>
                <c:pt idx="19864">
                  <c:v>1.6184064000000001E-2</c:v>
                </c:pt>
                <c:pt idx="19865">
                  <c:v>1.8716996999999999E-2</c:v>
                </c:pt>
                <c:pt idx="19866">
                  <c:v>1.4701514000000001E-2</c:v>
                </c:pt>
                <c:pt idx="19867">
                  <c:v>1.2383231999999999E-2</c:v>
                </c:pt>
                <c:pt idx="19868">
                  <c:v>1.5061448999999999E-2</c:v>
                </c:pt>
                <c:pt idx="19869">
                  <c:v>2.0618134999999999E-2</c:v>
                </c:pt>
                <c:pt idx="19870">
                  <c:v>2.1568372999999998E-2</c:v>
                </c:pt>
                <c:pt idx="19871">
                  <c:v>1.3427354000000001E-2</c:v>
                </c:pt>
                <c:pt idx="19872">
                  <c:v>1.2931151E-2</c:v>
                </c:pt>
                <c:pt idx="19873">
                  <c:v>1.6877158E-2</c:v>
                </c:pt>
                <c:pt idx="19874">
                  <c:v>1.7304201000000002E-2</c:v>
                </c:pt>
                <c:pt idx="19875">
                  <c:v>1.4992841999999999E-2</c:v>
                </c:pt>
                <c:pt idx="19876">
                  <c:v>1.7978581E-2</c:v>
                </c:pt>
                <c:pt idx="19877">
                  <c:v>1.4093295E-2</c:v>
                </c:pt>
                <c:pt idx="19878">
                  <c:v>1.5199492E-2</c:v>
                </c:pt>
                <c:pt idx="19879">
                  <c:v>1.6427210000000001E-2</c:v>
                </c:pt>
                <c:pt idx="19880">
                  <c:v>1.562468E-2</c:v>
                </c:pt>
                <c:pt idx="19881">
                  <c:v>1.8989583000000001E-2</c:v>
                </c:pt>
                <c:pt idx="19882">
                  <c:v>1.7052866999999999E-2</c:v>
                </c:pt>
                <c:pt idx="19883">
                  <c:v>1.7155131000000001E-2</c:v>
                </c:pt>
                <c:pt idx="19884">
                  <c:v>1.5648648000000001E-2</c:v>
                </c:pt>
                <c:pt idx="19885">
                  <c:v>2.0038337E-2</c:v>
                </c:pt>
                <c:pt idx="19886">
                  <c:v>1.7835482999999999E-2</c:v>
                </c:pt>
                <c:pt idx="19887">
                  <c:v>1.8482097999999999E-2</c:v>
                </c:pt>
                <c:pt idx="19888">
                  <c:v>1.7526407000000001E-2</c:v>
                </c:pt>
                <c:pt idx="19889">
                  <c:v>1.5233692E-2</c:v>
                </c:pt>
                <c:pt idx="19890">
                  <c:v>1.5248924000000001E-2</c:v>
                </c:pt>
                <c:pt idx="19891">
                  <c:v>1.5813247999999998E-2</c:v>
                </c:pt>
                <c:pt idx="19892">
                  <c:v>1.3126733999999999E-2</c:v>
                </c:pt>
                <c:pt idx="19893">
                  <c:v>1.9818991000000001E-2</c:v>
                </c:pt>
                <c:pt idx="19894">
                  <c:v>1.7410945000000001E-2</c:v>
                </c:pt>
                <c:pt idx="19895">
                  <c:v>1.7377123000000001E-2</c:v>
                </c:pt>
                <c:pt idx="19896">
                  <c:v>1.4517240000000001E-2</c:v>
                </c:pt>
                <c:pt idx="19897">
                  <c:v>1.4669839E-2</c:v>
                </c:pt>
                <c:pt idx="19898">
                  <c:v>1.3255309E-2</c:v>
                </c:pt>
                <c:pt idx="19899">
                  <c:v>1.6929671E-2</c:v>
                </c:pt>
                <c:pt idx="19900">
                  <c:v>1.5562161999999999E-2</c:v>
                </c:pt>
                <c:pt idx="19901">
                  <c:v>1.5660699E-2</c:v>
                </c:pt>
                <c:pt idx="19902">
                  <c:v>1.3413860999999999E-2</c:v>
                </c:pt>
                <c:pt idx="19903">
                  <c:v>1.356007E-2</c:v>
                </c:pt>
                <c:pt idx="19904">
                  <c:v>1.2876749E-2</c:v>
                </c:pt>
                <c:pt idx="19905">
                  <c:v>1.508078E-2</c:v>
                </c:pt>
                <c:pt idx="19906">
                  <c:v>1.4699573E-2</c:v>
                </c:pt>
                <c:pt idx="19907">
                  <c:v>1.5009565000000001E-2</c:v>
                </c:pt>
                <c:pt idx="19908">
                  <c:v>1.2067286E-2</c:v>
                </c:pt>
                <c:pt idx="19909">
                  <c:v>1.6230872E-2</c:v>
                </c:pt>
                <c:pt idx="19910">
                  <c:v>1.4105404E-2</c:v>
                </c:pt>
                <c:pt idx="19911">
                  <c:v>1.5687855000000001E-2</c:v>
                </c:pt>
                <c:pt idx="19912">
                  <c:v>1.2703420999999999E-2</c:v>
                </c:pt>
                <c:pt idx="19913">
                  <c:v>1.8093128E-2</c:v>
                </c:pt>
                <c:pt idx="19914">
                  <c:v>1.5997372999999999E-2</c:v>
                </c:pt>
                <c:pt idx="19915">
                  <c:v>1.4387225999999999E-2</c:v>
                </c:pt>
                <c:pt idx="19916">
                  <c:v>2.0622304000000001E-2</c:v>
                </c:pt>
                <c:pt idx="19917">
                  <c:v>1.2964382999999999E-2</c:v>
                </c:pt>
                <c:pt idx="19918">
                  <c:v>1.9358846999999998E-2</c:v>
                </c:pt>
                <c:pt idx="19919">
                  <c:v>1.0619150000000001E-2</c:v>
                </c:pt>
                <c:pt idx="19920">
                  <c:v>1.4081837999999999E-2</c:v>
                </c:pt>
                <c:pt idx="19921">
                  <c:v>2.3373073000000001E-2</c:v>
                </c:pt>
                <c:pt idx="19922">
                  <c:v>2.3045771E-2</c:v>
                </c:pt>
                <c:pt idx="19923">
                  <c:v>1.8281642000000001E-2</c:v>
                </c:pt>
                <c:pt idx="19924">
                  <c:v>2.0610568999999999E-2</c:v>
                </c:pt>
                <c:pt idx="19925">
                  <c:v>1.9575397000000001E-2</c:v>
                </c:pt>
                <c:pt idx="19926">
                  <c:v>1.2926299E-2</c:v>
                </c:pt>
                <c:pt idx="19927">
                  <c:v>1.7482168999999999E-2</c:v>
                </c:pt>
                <c:pt idx="19928">
                  <c:v>2.370831E-2</c:v>
                </c:pt>
                <c:pt idx="19929">
                  <c:v>1.9412631E-2</c:v>
                </c:pt>
                <c:pt idx="19930">
                  <c:v>1.3707736999999999E-2</c:v>
                </c:pt>
                <c:pt idx="19931">
                  <c:v>1.5750915000000001E-2</c:v>
                </c:pt>
                <c:pt idx="19932">
                  <c:v>1.6714410999999998E-2</c:v>
                </c:pt>
                <c:pt idx="19933">
                  <c:v>1.5640623999999999E-2</c:v>
                </c:pt>
                <c:pt idx="19934">
                  <c:v>1.6777945999999998E-2</c:v>
                </c:pt>
                <c:pt idx="19935">
                  <c:v>1.5716409000000001E-2</c:v>
                </c:pt>
                <c:pt idx="19936">
                  <c:v>1.8854991000000001E-2</c:v>
                </c:pt>
                <c:pt idx="19937">
                  <c:v>1.8355381E-2</c:v>
                </c:pt>
                <c:pt idx="19938">
                  <c:v>8.7982709999999999E-3</c:v>
                </c:pt>
                <c:pt idx="19939">
                  <c:v>1.5980550999999999E-2</c:v>
                </c:pt>
                <c:pt idx="19940">
                  <c:v>2.2380514000000001E-2</c:v>
                </c:pt>
                <c:pt idx="19941">
                  <c:v>1.3455994000000001E-2</c:v>
                </c:pt>
                <c:pt idx="19942">
                  <c:v>2.6061133E-2</c:v>
                </c:pt>
                <c:pt idx="19943">
                  <c:v>1.5668945E-2</c:v>
                </c:pt>
                <c:pt idx="19944">
                  <c:v>5.2127559999999998E-3</c:v>
                </c:pt>
                <c:pt idx="19945">
                  <c:v>1.7184462000000001E-2</c:v>
                </c:pt>
                <c:pt idx="19946">
                  <c:v>1.3941118000000001E-2</c:v>
                </c:pt>
                <c:pt idx="19947">
                  <c:v>1.2251606999999999E-2</c:v>
                </c:pt>
                <c:pt idx="19948">
                  <c:v>1.7583936000000001E-2</c:v>
                </c:pt>
                <c:pt idx="19949">
                  <c:v>2.0546969000000002E-2</c:v>
                </c:pt>
                <c:pt idx="19950">
                  <c:v>1.0314027E-2</c:v>
                </c:pt>
                <c:pt idx="19951">
                  <c:v>1.1482887000000001E-2</c:v>
                </c:pt>
                <c:pt idx="19952">
                  <c:v>1.4683476000000001E-2</c:v>
                </c:pt>
                <c:pt idx="19953">
                  <c:v>1.6315194000000002E-2</c:v>
                </c:pt>
                <c:pt idx="19954">
                  <c:v>1.1102613000000001E-2</c:v>
                </c:pt>
                <c:pt idx="19955">
                  <c:v>1.7534946999999999E-2</c:v>
                </c:pt>
                <c:pt idx="19956">
                  <c:v>1.3985727E-2</c:v>
                </c:pt>
                <c:pt idx="19957">
                  <c:v>1.0919895000000001E-2</c:v>
                </c:pt>
                <c:pt idx="19958">
                  <c:v>1.6671643E-2</c:v>
                </c:pt>
                <c:pt idx="19959">
                  <c:v>8.5367499999999992E-3</c:v>
                </c:pt>
                <c:pt idx="19960">
                  <c:v>1.5273481E-2</c:v>
                </c:pt>
                <c:pt idx="19961">
                  <c:v>1.8331058000000001E-2</c:v>
                </c:pt>
                <c:pt idx="19962">
                  <c:v>8.7880140000000002E-3</c:v>
                </c:pt>
                <c:pt idx="19963">
                  <c:v>2.2640713E-2</c:v>
                </c:pt>
                <c:pt idx="19964">
                  <c:v>1.2188223999999999E-2</c:v>
                </c:pt>
                <c:pt idx="19965">
                  <c:v>1.5629827999999998E-2</c:v>
                </c:pt>
                <c:pt idx="19966">
                  <c:v>2.1132998E-2</c:v>
                </c:pt>
                <c:pt idx="19967">
                  <c:v>2.152608E-2</c:v>
                </c:pt>
                <c:pt idx="19968">
                  <c:v>1.1964842999999999E-2</c:v>
                </c:pt>
                <c:pt idx="19969">
                  <c:v>1.7835248000000001E-2</c:v>
                </c:pt>
                <c:pt idx="19970">
                  <c:v>1.6304821000000001E-2</c:v>
                </c:pt>
                <c:pt idx="19971">
                  <c:v>1.3043248E-2</c:v>
                </c:pt>
                <c:pt idx="19972">
                  <c:v>1.829337E-2</c:v>
                </c:pt>
                <c:pt idx="19973">
                  <c:v>1.4570003E-2</c:v>
                </c:pt>
                <c:pt idx="19974">
                  <c:v>1.6706136999999999E-2</c:v>
                </c:pt>
                <c:pt idx="19975">
                  <c:v>1.5480552E-2</c:v>
                </c:pt>
                <c:pt idx="19976">
                  <c:v>2.0864311999999999E-2</c:v>
                </c:pt>
                <c:pt idx="19977">
                  <c:v>1.3836763E-2</c:v>
                </c:pt>
                <c:pt idx="19978">
                  <c:v>1.2318791000000001E-2</c:v>
                </c:pt>
                <c:pt idx="19979">
                  <c:v>1.3967820000000001E-2</c:v>
                </c:pt>
                <c:pt idx="19980">
                  <c:v>1.4905671000000001E-2</c:v>
                </c:pt>
                <c:pt idx="19981">
                  <c:v>1.5957618E-2</c:v>
                </c:pt>
                <c:pt idx="19982">
                  <c:v>1.5384030999999999E-2</c:v>
                </c:pt>
                <c:pt idx="19983">
                  <c:v>1.4968311E-2</c:v>
                </c:pt>
                <c:pt idx="19984">
                  <c:v>1.3328647000000001E-2</c:v>
                </c:pt>
                <c:pt idx="19985">
                  <c:v>1.3416531000000001E-2</c:v>
                </c:pt>
                <c:pt idx="19986">
                  <c:v>1.2385579000000001E-2</c:v>
                </c:pt>
                <c:pt idx="19987">
                  <c:v>1.2546966E-2</c:v>
                </c:pt>
                <c:pt idx="19988">
                  <c:v>1.1583110000000001E-2</c:v>
                </c:pt>
                <c:pt idx="19989">
                  <c:v>1.2810561E-2</c:v>
                </c:pt>
                <c:pt idx="19990">
                  <c:v>1.4960589E-2</c:v>
                </c:pt>
                <c:pt idx="19991">
                  <c:v>1.5863933E-2</c:v>
                </c:pt>
                <c:pt idx="19992">
                  <c:v>1.3561449999999999E-2</c:v>
                </c:pt>
                <c:pt idx="19993">
                  <c:v>1.3928434E-2</c:v>
                </c:pt>
                <c:pt idx="19994">
                  <c:v>1.5066362E-2</c:v>
                </c:pt>
                <c:pt idx="19995">
                  <c:v>1.5026149000000001E-2</c:v>
                </c:pt>
                <c:pt idx="19996">
                  <c:v>1.8277261E-2</c:v>
                </c:pt>
                <c:pt idx="19997">
                  <c:v>2.0241606999999998E-2</c:v>
                </c:pt>
                <c:pt idx="19998">
                  <c:v>1.931012E-2</c:v>
                </c:pt>
                <c:pt idx="19999">
                  <c:v>1.4489001E-2</c:v>
                </c:pt>
                <c:pt idx="20000">
                  <c:v>1.4823394E-2</c:v>
                </c:pt>
                <c:pt idx="20001">
                  <c:v>1.5146967000000001E-2</c:v>
                </c:pt>
                <c:pt idx="20002">
                  <c:v>1.7740944000000002E-2</c:v>
                </c:pt>
                <c:pt idx="20003">
                  <c:v>1.6876216999999999E-2</c:v>
                </c:pt>
                <c:pt idx="20004">
                  <c:v>1.5504364E-2</c:v>
                </c:pt>
                <c:pt idx="20005">
                  <c:v>1.9138247000000001E-2</c:v>
                </c:pt>
                <c:pt idx="20006">
                  <c:v>1.5848529E-2</c:v>
                </c:pt>
                <c:pt idx="20007">
                  <c:v>1.7624859E-2</c:v>
                </c:pt>
                <c:pt idx="20008">
                  <c:v>1.4555004999999999E-2</c:v>
                </c:pt>
                <c:pt idx="20009">
                  <c:v>1.5055412000000001E-2</c:v>
                </c:pt>
                <c:pt idx="20010">
                  <c:v>1.6731452000000001E-2</c:v>
                </c:pt>
                <c:pt idx="20011">
                  <c:v>1.4776424999999999E-2</c:v>
                </c:pt>
                <c:pt idx="20012">
                  <c:v>1.9834063999999998E-2</c:v>
                </c:pt>
                <c:pt idx="20013">
                  <c:v>1.5041439E-2</c:v>
                </c:pt>
                <c:pt idx="20014">
                  <c:v>1.9276494000000002E-2</c:v>
                </c:pt>
                <c:pt idx="20015">
                  <c:v>2.0174513000000002E-2</c:v>
                </c:pt>
                <c:pt idx="20016">
                  <c:v>9.7200780000000001E-3</c:v>
                </c:pt>
                <c:pt idx="20017">
                  <c:v>1.5195537E-2</c:v>
                </c:pt>
                <c:pt idx="20018">
                  <c:v>2.2238801999999998E-2</c:v>
                </c:pt>
                <c:pt idx="20019">
                  <c:v>2.3374638999999999E-2</c:v>
                </c:pt>
                <c:pt idx="20020">
                  <c:v>1.514652E-2</c:v>
                </c:pt>
                <c:pt idx="20021">
                  <c:v>1.2184819E-2</c:v>
                </c:pt>
                <c:pt idx="20022">
                  <c:v>1.0202556999999999E-2</c:v>
                </c:pt>
                <c:pt idx="20023">
                  <c:v>1.9055437000000001E-2</c:v>
                </c:pt>
                <c:pt idx="20024">
                  <c:v>1.6771848999999998E-2</c:v>
                </c:pt>
                <c:pt idx="20025">
                  <c:v>1.0829007E-2</c:v>
                </c:pt>
                <c:pt idx="20026">
                  <c:v>1.2634022E-2</c:v>
                </c:pt>
                <c:pt idx="20027">
                  <c:v>1.5910509999999999E-2</c:v>
                </c:pt>
                <c:pt idx="20028">
                  <c:v>1.5227631E-2</c:v>
                </c:pt>
                <c:pt idx="20029">
                  <c:v>1.15546E-2</c:v>
                </c:pt>
                <c:pt idx="20030">
                  <c:v>1.0721972999999999E-2</c:v>
                </c:pt>
                <c:pt idx="20031">
                  <c:v>1.2737188E-2</c:v>
                </c:pt>
                <c:pt idx="20032">
                  <c:v>1.4892275E-2</c:v>
                </c:pt>
                <c:pt idx="20033">
                  <c:v>1.0880222E-2</c:v>
                </c:pt>
                <c:pt idx="20034">
                  <c:v>5.7050820000000002E-3</c:v>
                </c:pt>
                <c:pt idx="20035">
                  <c:v>1.1492130999999999E-2</c:v>
                </c:pt>
                <c:pt idx="20036">
                  <c:v>2.0899379999999999E-2</c:v>
                </c:pt>
                <c:pt idx="20037">
                  <c:v>9.9300859999999994E-3</c:v>
                </c:pt>
                <c:pt idx="20038">
                  <c:v>1.2723698E-2</c:v>
                </c:pt>
                <c:pt idx="20039">
                  <c:v>1.4179117E-2</c:v>
                </c:pt>
                <c:pt idx="20040">
                  <c:v>1.1300815000000001E-2</c:v>
                </c:pt>
                <c:pt idx="20041">
                  <c:v>1.3367428000000001E-2</c:v>
                </c:pt>
                <c:pt idx="20042">
                  <c:v>1.3187887000000001E-2</c:v>
                </c:pt>
                <c:pt idx="20043">
                  <c:v>1.3483233000000001E-2</c:v>
                </c:pt>
                <c:pt idx="20044">
                  <c:v>1.3136200000000001E-2</c:v>
                </c:pt>
                <c:pt idx="20045">
                  <c:v>1.5524522000000001E-2</c:v>
                </c:pt>
                <c:pt idx="20046">
                  <c:v>1.1638503999999999E-2</c:v>
                </c:pt>
                <c:pt idx="20047">
                  <c:v>1.5126713E-2</c:v>
                </c:pt>
                <c:pt idx="20048">
                  <c:v>1.9357035000000002E-2</c:v>
                </c:pt>
                <c:pt idx="20049">
                  <c:v>1.6623832000000002E-2</c:v>
                </c:pt>
                <c:pt idx="20050">
                  <c:v>1.5186857E-2</c:v>
                </c:pt>
                <c:pt idx="20051">
                  <c:v>1.5384995E-2</c:v>
                </c:pt>
                <c:pt idx="20052">
                  <c:v>1.5836797999999999E-2</c:v>
                </c:pt>
                <c:pt idx="20053">
                  <c:v>1.3607732000000001E-2</c:v>
                </c:pt>
                <c:pt idx="20054">
                  <c:v>1.1994584000000001E-2</c:v>
                </c:pt>
                <c:pt idx="20055">
                  <c:v>1.2863839E-2</c:v>
                </c:pt>
                <c:pt idx="20056">
                  <c:v>1.5444795000000001E-2</c:v>
                </c:pt>
                <c:pt idx="20057">
                  <c:v>1.1227412000000001E-2</c:v>
                </c:pt>
                <c:pt idx="20058">
                  <c:v>1.1661901000000001E-2</c:v>
                </c:pt>
                <c:pt idx="20059">
                  <c:v>8.9840930000000003E-3</c:v>
                </c:pt>
                <c:pt idx="20060">
                  <c:v>9.1129899999999996E-3</c:v>
                </c:pt>
                <c:pt idx="20061">
                  <c:v>9.2701160000000001E-3</c:v>
                </c:pt>
                <c:pt idx="20062">
                  <c:v>9.8035129999999998E-3</c:v>
                </c:pt>
                <c:pt idx="20063">
                  <c:v>9.8258830000000005E-3</c:v>
                </c:pt>
                <c:pt idx="20064">
                  <c:v>1.1299178999999999E-2</c:v>
                </c:pt>
                <c:pt idx="20065">
                  <c:v>9.3766419999999993E-3</c:v>
                </c:pt>
                <c:pt idx="20066">
                  <c:v>1.0517023E-2</c:v>
                </c:pt>
                <c:pt idx="20067">
                  <c:v>1.3443837E-2</c:v>
                </c:pt>
                <c:pt idx="20068">
                  <c:v>8.9036889999999994E-3</c:v>
                </c:pt>
                <c:pt idx="20069">
                  <c:v>1.1655267E-2</c:v>
                </c:pt>
                <c:pt idx="20070">
                  <c:v>1.4200664E-2</c:v>
                </c:pt>
                <c:pt idx="20071">
                  <c:v>1.4786827000000001E-2</c:v>
                </c:pt>
                <c:pt idx="20072">
                  <c:v>1.3341120999999999E-2</c:v>
                </c:pt>
                <c:pt idx="20073">
                  <c:v>8.2813810000000009E-3</c:v>
                </c:pt>
                <c:pt idx="20074">
                  <c:v>1.1929283000000001E-2</c:v>
                </c:pt>
                <c:pt idx="20075">
                  <c:v>1.5354107000000001E-2</c:v>
                </c:pt>
                <c:pt idx="20076">
                  <c:v>1.4427314E-2</c:v>
                </c:pt>
                <c:pt idx="20077">
                  <c:v>7.2823189999999998E-3</c:v>
                </c:pt>
                <c:pt idx="20078">
                  <c:v>5.9514579999999997E-3</c:v>
                </c:pt>
                <c:pt idx="20079">
                  <c:v>1.2223734999999999E-2</c:v>
                </c:pt>
                <c:pt idx="20080">
                  <c:v>1.2379307000000001E-2</c:v>
                </c:pt>
                <c:pt idx="20081">
                  <c:v>1.3403028000000001E-2</c:v>
                </c:pt>
                <c:pt idx="20082">
                  <c:v>1.5364897000000001E-2</c:v>
                </c:pt>
                <c:pt idx="20083">
                  <c:v>1.4789388000000001E-2</c:v>
                </c:pt>
                <c:pt idx="20084">
                  <c:v>1.6837092000000001E-2</c:v>
                </c:pt>
                <c:pt idx="20085">
                  <c:v>1.2574172E-2</c:v>
                </c:pt>
                <c:pt idx="20086">
                  <c:v>1.2894413E-2</c:v>
                </c:pt>
                <c:pt idx="20087">
                  <c:v>1.4200159E-2</c:v>
                </c:pt>
                <c:pt idx="20088">
                  <c:v>1.7180965999999999E-2</c:v>
                </c:pt>
                <c:pt idx="20089">
                  <c:v>1.0978198E-2</c:v>
                </c:pt>
                <c:pt idx="20090">
                  <c:v>1.8536402E-2</c:v>
                </c:pt>
                <c:pt idx="20091">
                  <c:v>1.2545621E-2</c:v>
                </c:pt>
                <c:pt idx="20092">
                  <c:v>7.5491250000000003E-3</c:v>
                </c:pt>
                <c:pt idx="20093">
                  <c:v>1.4279200000000001E-2</c:v>
                </c:pt>
                <c:pt idx="20094">
                  <c:v>8.7605830000000006E-3</c:v>
                </c:pt>
                <c:pt idx="20095">
                  <c:v>6.9168770000000001E-3</c:v>
                </c:pt>
                <c:pt idx="20096">
                  <c:v>9.4669920000000005E-3</c:v>
                </c:pt>
                <c:pt idx="20097">
                  <c:v>1.0477395E-2</c:v>
                </c:pt>
                <c:pt idx="20098">
                  <c:v>1.1648149E-2</c:v>
                </c:pt>
                <c:pt idx="20099">
                  <c:v>1.3238322E-2</c:v>
                </c:pt>
                <c:pt idx="20100">
                  <c:v>7.5405469999999999E-3</c:v>
                </c:pt>
                <c:pt idx="20101">
                  <c:v>1.0932348999999999E-2</c:v>
                </c:pt>
                <c:pt idx="20102">
                  <c:v>1.4992114000000001E-2</c:v>
                </c:pt>
                <c:pt idx="20103">
                  <c:v>7.9376659999999995E-3</c:v>
                </c:pt>
                <c:pt idx="20104">
                  <c:v>1.4360721E-2</c:v>
                </c:pt>
                <c:pt idx="20105">
                  <c:v>1.0070368999999999E-2</c:v>
                </c:pt>
                <c:pt idx="20106">
                  <c:v>1.1440326000000001E-2</c:v>
                </c:pt>
                <c:pt idx="20107">
                  <c:v>1.2246198999999999E-2</c:v>
                </c:pt>
                <c:pt idx="20108">
                  <c:v>1.4470413E-2</c:v>
                </c:pt>
                <c:pt idx="20109">
                  <c:v>1.2500473999999999E-2</c:v>
                </c:pt>
                <c:pt idx="20110">
                  <c:v>1.5588759000000001E-2</c:v>
                </c:pt>
                <c:pt idx="20111">
                  <c:v>1.0036602E-2</c:v>
                </c:pt>
                <c:pt idx="20112">
                  <c:v>8.6436570000000008E-3</c:v>
                </c:pt>
                <c:pt idx="20113">
                  <c:v>1.4184363E-2</c:v>
                </c:pt>
                <c:pt idx="20114">
                  <c:v>1.1489116000000001E-2</c:v>
                </c:pt>
                <c:pt idx="20115">
                  <c:v>1.0130103999999999E-2</c:v>
                </c:pt>
                <c:pt idx="20116">
                  <c:v>1.3286007000000001E-2</c:v>
                </c:pt>
                <c:pt idx="20117">
                  <c:v>1.3188268E-2</c:v>
                </c:pt>
                <c:pt idx="20118">
                  <c:v>1.2679829E-2</c:v>
                </c:pt>
                <c:pt idx="20119">
                  <c:v>1.2870777E-2</c:v>
                </c:pt>
                <c:pt idx="20120">
                  <c:v>1.3804933E-2</c:v>
                </c:pt>
                <c:pt idx="20121">
                  <c:v>1.0618193999999999E-2</c:v>
                </c:pt>
                <c:pt idx="20122">
                  <c:v>1.3561716E-2</c:v>
                </c:pt>
                <c:pt idx="20123">
                  <c:v>1.1320133E-2</c:v>
                </c:pt>
                <c:pt idx="20124">
                  <c:v>1.2702270999999999E-2</c:v>
                </c:pt>
                <c:pt idx="20125">
                  <c:v>1.3121984999999999E-2</c:v>
                </c:pt>
                <c:pt idx="20126">
                  <c:v>8.705061E-3</c:v>
                </c:pt>
                <c:pt idx="20127">
                  <c:v>1.2369837E-2</c:v>
                </c:pt>
                <c:pt idx="20128">
                  <c:v>1.1960301E-2</c:v>
                </c:pt>
                <c:pt idx="20129">
                  <c:v>9.1075229999999993E-3</c:v>
                </c:pt>
                <c:pt idx="20130">
                  <c:v>7.9777119999999997E-3</c:v>
                </c:pt>
                <c:pt idx="20131">
                  <c:v>1.080732E-2</c:v>
                </c:pt>
                <c:pt idx="20132">
                  <c:v>1.1285440000000001E-2</c:v>
                </c:pt>
                <c:pt idx="20133">
                  <c:v>1.3535012000000001E-2</c:v>
                </c:pt>
                <c:pt idx="20134">
                  <c:v>1.0508416E-2</c:v>
                </c:pt>
                <c:pt idx="20135">
                  <c:v>1.2316169E-2</c:v>
                </c:pt>
                <c:pt idx="20136">
                  <c:v>8.8487050000000001E-3</c:v>
                </c:pt>
                <c:pt idx="20137">
                  <c:v>1.1760339999999999E-2</c:v>
                </c:pt>
                <c:pt idx="20138">
                  <c:v>1.1866623E-2</c:v>
                </c:pt>
                <c:pt idx="20139">
                  <c:v>1.4578519E-2</c:v>
                </c:pt>
                <c:pt idx="20140">
                  <c:v>1.8122388E-2</c:v>
                </c:pt>
                <c:pt idx="20141">
                  <c:v>1.1036515E-2</c:v>
                </c:pt>
                <c:pt idx="20142">
                  <c:v>1.1851096E-2</c:v>
                </c:pt>
                <c:pt idx="20143">
                  <c:v>1.0764259E-2</c:v>
                </c:pt>
                <c:pt idx="20144">
                  <c:v>9.5833450000000001E-3</c:v>
                </c:pt>
                <c:pt idx="20145">
                  <c:v>1.2545314E-2</c:v>
                </c:pt>
                <c:pt idx="20146">
                  <c:v>1.3338519E-2</c:v>
                </c:pt>
                <c:pt idx="20147">
                  <c:v>9.3054269999999998E-3</c:v>
                </c:pt>
                <c:pt idx="20148">
                  <c:v>1.1225956E-2</c:v>
                </c:pt>
                <c:pt idx="20149">
                  <c:v>8.5484129999999995E-3</c:v>
                </c:pt>
                <c:pt idx="20150">
                  <c:v>9.0086239999999998E-3</c:v>
                </c:pt>
                <c:pt idx="20151">
                  <c:v>1.1737565E-2</c:v>
                </c:pt>
                <c:pt idx="20152">
                  <c:v>1.2714054000000001E-2</c:v>
                </c:pt>
                <c:pt idx="20153">
                  <c:v>1.4558559E-2</c:v>
                </c:pt>
                <c:pt idx="20154">
                  <c:v>1.1719056E-2</c:v>
                </c:pt>
                <c:pt idx="20155">
                  <c:v>6.7639789999999998E-3</c:v>
                </c:pt>
                <c:pt idx="20156">
                  <c:v>1.1729082E-2</c:v>
                </c:pt>
                <c:pt idx="20157">
                  <c:v>1.0347167000000001E-2</c:v>
                </c:pt>
                <c:pt idx="20158">
                  <c:v>1.0042768000000001E-2</c:v>
                </c:pt>
                <c:pt idx="20159">
                  <c:v>1.27283E-2</c:v>
                </c:pt>
                <c:pt idx="20160">
                  <c:v>1.4069038000000001E-2</c:v>
                </c:pt>
                <c:pt idx="20161">
                  <c:v>1.0297468000000001E-2</c:v>
                </c:pt>
                <c:pt idx="20162">
                  <c:v>1.0626709E-2</c:v>
                </c:pt>
                <c:pt idx="20163">
                  <c:v>1.3668839E-2</c:v>
                </c:pt>
                <c:pt idx="20164">
                  <c:v>1.1237461000000001E-2</c:v>
                </c:pt>
                <c:pt idx="20165">
                  <c:v>1.4134981E-2</c:v>
                </c:pt>
                <c:pt idx="20166">
                  <c:v>1.5629469999999999E-2</c:v>
                </c:pt>
                <c:pt idx="20167">
                  <c:v>1.5281662E-2</c:v>
                </c:pt>
                <c:pt idx="20168">
                  <c:v>1.2991022E-2</c:v>
                </c:pt>
                <c:pt idx="20169">
                  <c:v>8.8383560000000003E-3</c:v>
                </c:pt>
                <c:pt idx="20170">
                  <c:v>1.5591539E-2</c:v>
                </c:pt>
                <c:pt idx="20171">
                  <c:v>1.7693306999999998E-2</c:v>
                </c:pt>
                <c:pt idx="20172">
                  <c:v>2.0351940999999998E-2</c:v>
                </c:pt>
                <c:pt idx="20173">
                  <c:v>1.6503938999999999E-2</c:v>
                </c:pt>
                <c:pt idx="20174">
                  <c:v>1.6799782999999999E-2</c:v>
                </c:pt>
                <c:pt idx="20175">
                  <c:v>1.8275175000000001E-2</c:v>
                </c:pt>
                <c:pt idx="20176">
                  <c:v>1.2461118E-2</c:v>
                </c:pt>
                <c:pt idx="20177">
                  <c:v>1.2474700999999999E-2</c:v>
                </c:pt>
                <c:pt idx="20178">
                  <c:v>1.3855816999999999E-2</c:v>
                </c:pt>
                <c:pt idx="20179">
                  <c:v>9.5958239999999993E-3</c:v>
                </c:pt>
                <c:pt idx="20180">
                  <c:v>9.1422359999999998E-3</c:v>
                </c:pt>
                <c:pt idx="20181">
                  <c:v>4.9235219999999996E-3</c:v>
                </c:pt>
                <c:pt idx="20182">
                  <c:v>1.0797757999999999E-2</c:v>
                </c:pt>
                <c:pt idx="20183">
                  <c:v>1.3068901000000001E-2</c:v>
                </c:pt>
                <c:pt idx="20184">
                  <c:v>1.0329489000000001E-2</c:v>
                </c:pt>
                <c:pt idx="20185">
                  <c:v>8.4482299999999993E-3</c:v>
                </c:pt>
                <c:pt idx="20186">
                  <c:v>7.2397420000000004E-3</c:v>
                </c:pt>
                <c:pt idx="20187">
                  <c:v>8.7287159999999992E-3</c:v>
                </c:pt>
                <c:pt idx="20188">
                  <c:v>1.1905798E-2</c:v>
                </c:pt>
                <c:pt idx="20189">
                  <c:v>1.0531341E-2</c:v>
                </c:pt>
                <c:pt idx="20190">
                  <c:v>4.5238049999999997E-3</c:v>
                </c:pt>
                <c:pt idx="20191">
                  <c:v>2.907799E-3</c:v>
                </c:pt>
                <c:pt idx="20192">
                  <c:v>1.11541E-2</c:v>
                </c:pt>
                <c:pt idx="20193">
                  <c:v>6.1486889999999997E-3</c:v>
                </c:pt>
                <c:pt idx="20194">
                  <c:v>1.0773292E-2</c:v>
                </c:pt>
                <c:pt idx="20195">
                  <c:v>1.1099795000000001E-2</c:v>
                </c:pt>
                <c:pt idx="20196">
                  <c:v>9.4898239999999991E-3</c:v>
                </c:pt>
                <c:pt idx="20197">
                  <c:v>9.2235089999999995E-3</c:v>
                </c:pt>
                <c:pt idx="20198">
                  <c:v>9.0328260000000007E-3</c:v>
                </c:pt>
                <c:pt idx="20199">
                  <c:v>7.5124270000000003E-3</c:v>
                </c:pt>
                <c:pt idx="20200">
                  <c:v>7.9139399999999995E-3</c:v>
                </c:pt>
                <c:pt idx="20201">
                  <c:v>1.0675103999999999E-2</c:v>
                </c:pt>
                <c:pt idx="20202">
                  <c:v>9.8063520000000008E-3</c:v>
                </c:pt>
                <c:pt idx="20203">
                  <c:v>6.8955170000000003E-3</c:v>
                </c:pt>
                <c:pt idx="20204">
                  <c:v>3.9377889999999997E-3</c:v>
                </c:pt>
                <c:pt idx="20205">
                  <c:v>1.1546173999999999E-2</c:v>
                </c:pt>
                <c:pt idx="20206">
                  <c:v>1.2715558E-2</c:v>
                </c:pt>
                <c:pt idx="20207">
                  <c:v>5.3188940000000002E-3</c:v>
                </c:pt>
                <c:pt idx="20208">
                  <c:v>4.2650810000000004E-3</c:v>
                </c:pt>
                <c:pt idx="20209">
                  <c:v>7.9503639999999997E-3</c:v>
                </c:pt>
                <c:pt idx="20210">
                  <c:v>4.8935200000000002E-3</c:v>
                </c:pt>
                <c:pt idx="20211">
                  <c:v>1.4404649999999999E-3</c:v>
                </c:pt>
                <c:pt idx="20212">
                  <c:v>5.3524269999999999E-3</c:v>
                </c:pt>
                <c:pt idx="20213">
                  <c:v>2.0964460000000001E-3</c:v>
                </c:pt>
                <c:pt idx="20214">
                  <c:v>8.665842E-3</c:v>
                </c:pt>
                <c:pt idx="20215">
                  <c:v>8.527092E-3</c:v>
                </c:pt>
                <c:pt idx="20216">
                  <c:v>7.7581799999999999E-3</c:v>
                </c:pt>
                <c:pt idx="20217">
                  <c:v>4.9062009999999998E-3</c:v>
                </c:pt>
                <c:pt idx="20218">
                  <c:v>6.4976189999999996E-3</c:v>
                </c:pt>
                <c:pt idx="20219">
                  <c:v>9.3842200000000004E-3</c:v>
                </c:pt>
                <c:pt idx="20220">
                  <c:v>4.8569640000000001E-3</c:v>
                </c:pt>
                <c:pt idx="20221">
                  <c:v>1.1680249E-2</c:v>
                </c:pt>
                <c:pt idx="20222">
                  <c:v>1.0900794E-2</c:v>
                </c:pt>
                <c:pt idx="20223">
                  <c:v>1.01362E-2</c:v>
                </c:pt>
                <c:pt idx="20224">
                  <c:v>9.2813259999999995E-3</c:v>
                </c:pt>
                <c:pt idx="20225">
                  <c:v>1.1384424000000001E-2</c:v>
                </c:pt>
                <c:pt idx="20226">
                  <c:v>8.0816220000000001E-3</c:v>
                </c:pt>
                <c:pt idx="20227">
                  <c:v>8.6930840000000002E-3</c:v>
                </c:pt>
                <c:pt idx="20228">
                  <c:v>1.3035221E-2</c:v>
                </c:pt>
                <c:pt idx="20229">
                  <c:v>1.5403571E-2</c:v>
                </c:pt>
                <c:pt idx="20230">
                  <c:v>1.1058593E-2</c:v>
                </c:pt>
                <c:pt idx="20231">
                  <c:v>6.202852E-3</c:v>
                </c:pt>
                <c:pt idx="20232">
                  <c:v>1.0958277000000001E-2</c:v>
                </c:pt>
                <c:pt idx="20233">
                  <c:v>1.0646421E-2</c:v>
                </c:pt>
                <c:pt idx="20234">
                  <c:v>9.5756959999999999E-3</c:v>
                </c:pt>
                <c:pt idx="20235">
                  <c:v>3.228851E-3</c:v>
                </c:pt>
                <c:pt idx="20236">
                  <c:v>1.7653941999999999E-2</c:v>
                </c:pt>
                <c:pt idx="20237">
                  <c:v>1.3248274000000001E-2</c:v>
                </c:pt>
                <c:pt idx="20238">
                  <c:v>6.9579539999999997E-3</c:v>
                </c:pt>
                <c:pt idx="20239">
                  <c:v>1.7888365E-2</c:v>
                </c:pt>
                <c:pt idx="20240">
                  <c:v>1.022668E-2</c:v>
                </c:pt>
                <c:pt idx="20241">
                  <c:v>2.478746E-3</c:v>
                </c:pt>
                <c:pt idx="20242">
                  <c:v>1.1067515E-2</c:v>
                </c:pt>
                <c:pt idx="20243">
                  <c:v>6.2344100000000001E-3</c:v>
                </c:pt>
                <c:pt idx="20244">
                  <c:v>3.1130820000000001E-3</c:v>
                </c:pt>
                <c:pt idx="20245">
                  <c:v>6.1932940000000002E-3</c:v>
                </c:pt>
                <c:pt idx="20246">
                  <c:v>4.9864250000000001E-3</c:v>
                </c:pt>
                <c:pt idx="20247">
                  <c:v>-1.9742789999999998E-3</c:v>
                </c:pt>
                <c:pt idx="20248">
                  <c:v>-1.7586500000000001E-4</c:v>
                </c:pt>
                <c:pt idx="20249">
                  <c:v>1.6228340000000001E-3</c:v>
                </c:pt>
                <c:pt idx="20250">
                  <c:v>2.191134E-3</c:v>
                </c:pt>
                <c:pt idx="20251">
                  <c:v>1.3815329999999999E-3</c:v>
                </c:pt>
                <c:pt idx="20252">
                  <c:v>-1.9107250000000001E-3</c:v>
                </c:pt>
                <c:pt idx="20253">
                  <c:v>1.2720190000000001E-3</c:v>
                </c:pt>
                <c:pt idx="20254">
                  <c:v>2.0878509999999999E-3</c:v>
                </c:pt>
                <c:pt idx="20255">
                  <c:v>-2.186257E-3</c:v>
                </c:pt>
                <c:pt idx="20256">
                  <c:v>5.3878010000000002E-3</c:v>
                </c:pt>
                <c:pt idx="20257">
                  <c:v>-2.1422870000000001E-3</c:v>
                </c:pt>
                <c:pt idx="20258">
                  <c:v>2.9915520000000002E-3</c:v>
                </c:pt>
                <c:pt idx="20259">
                  <c:v>7.6717920000000002E-3</c:v>
                </c:pt>
                <c:pt idx="20260">
                  <c:v>-2.0114540000000002E-3</c:v>
                </c:pt>
                <c:pt idx="20261">
                  <c:v>5.1708250000000004E-3</c:v>
                </c:pt>
                <c:pt idx="20262">
                  <c:v>1.0747347000000001E-2</c:v>
                </c:pt>
                <c:pt idx="20263">
                  <c:v>3.6489579999999999E-3</c:v>
                </c:pt>
                <c:pt idx="20264">
                  <c:v>3.2907040000000002E-3</c:v>
                </c:pt>
                <c:pt idx="20265">
                  <c:v>5.8531970000000001E-3</c:v>
                </c:pt>
                <c:pt idx="20266">
                  <c:v>9.322805E-3</c:v>
                </c:pt>
                <c:pt idx="20267">
                  <c:v>3.6318969999999998E-3</c:v>
                </c:pt>
                <c:pt idx="20268">
                  <c:v>1.4971000999999999E-2</c:v>
                </c:pt>
                <c:pt idx="20269">
                  <c:v>8.146917E-3</c:v>
                </c:pt>
                <c:pt idx="20270">
                  <c:v>2.8054320000000001E-3</c:v>
                </c:pt>
                <c:pt idx="20271">
                  <c:v>1.1855918999999999E-2</c:v>
                </c:pt>
                <c:pt idx="20272">
                  <c:v>6.3131840000000003E-3</c:v>
                </c:pt>
                <c:pt idx="20273">
                  <c:v>7.2652639999999996E-3</c:v>
                </c:pt>
                <c:pt idx="20274">
                  <c:v>6.9097509999999996E-3</c:v>
                </c:pt>
                <c:pt idx="20275">
                  <c:v>1.2070157999999999E-2</c:v>
                </c:pt>
                <c:pt idx="20276">
                  <c:v>5.3150690000000004E-3</c:v>
                </c:pt>
                <c:pt idx="20277">
                  <c:v>6.5920550000000003E-3</c:v>
                </c:pt>
                <c:pt idx="20278">
                  <c:v>6.4033680000000004E-3</c:v>
                </c:pt>
                <c:pt idx="20279">
                  <c:v>5.4507560000000002E-3</c:v>
                </c:pt>
                <c:pt idx="20280">
                  <c:v>4.5429520000000003E-3</c:v>
                </c:pt>
                <c:pt idx="20281">
                  <c:v>-1.8762100000000001E-4</c:v>
                </c:pt>
                <c:pt idx="20282">
                  <c:v>1.5670619999999999E-3</c:v>
                </c:pt>
                <c:pt idx="20283">
                  <c:v>5.3937589999999997E-3</c:v>
                </c:pt>
                <c:pt idx="20284">
                  <c:v>1.0258089999999999E-3</c:v>
                </c:pt>
                <c:pt idx="20285">
                  <c:v>3.2042749999999999E-3</c:v>
                </c:pt>
                <c:pt idx="20286" formatCode="0.00E+00">
                  <c:v>-3.4624900000000001E-5</c:v>
                </c:pt>
                <c:pt idx="20287">
                  <c:v>-1.3041540000000001E-3</c:v>
                </c:pt>
                <c:pt idx="20288">
                  <c:v>6.0853729999999998E-3</c:v>
                </c:pt>
                <c:pt idx="20289">
                  <c:v>1.0027300000000001E-3</c:v>
                </c:pt>
                <c:pt idx="20290">
                  <c:v>4.6383600000000002E-3</c:v>
                </c:pt>
                <c:pt idx="20291">
                  <c:v>3.7528589999999999E-3</c:v>
                </c:pt>
                <c:pt idx="20292">
                  <c:v>3.6991979999999999E-3</c:v>
                </c:pt>
                <c:pt idx="20293">
                  <c:v>2.3164850000000001E-3</c:v>
                </c:pt>
                <c:pt idx="20294">
                  <c:v>4.9010829999999997E-3</c:v>
                </c:pt>
                <c:pt idx="20295">
                  <c:v>6.6113650000000001E-3</c:v>
                </c:pt>
                <c:pt idx="20296">
                  <c:v>4.5813800000000003E-3</c:v>
                </c:pt>
                <c:pt idx="20297">
                  <c:v>1.0967640000000001E-2</c:v>
                </c:pt>
                <c:pt idx="20298">
                  <c:v>5.8325579999999998E-3</c:v>
                </c:pt>
                <c:pt idx="20299">
                  <c:v>6.0251050000000002E-3</c:v>
                </c:pt>
                <c:pt idx="20300">
                  <c:v>2.723175E-3</c:v>
                </c:pt>
                <c:pt idx="20301">
                  <c:v>5.7165690000000003E-3</c:v>
                </c:pt>
                <c:pt idx="20302">
                  <c:v>8.8089069999999995E-3</c:v>
                </c:pt>
                <c:pt idx="20303">
                  <c:v>5.6807580000000002E-3</c:v>
                </c:pt>
                <c:pt idx="20304">
                  <c:v>8.7367260000000002E-3</c:v>
                </c:pt>
                <c:pt idx="20305">
                  <c:v>8.9617629999999993E-3</c:v>
                </c:pt>
                <c:pt idx="20306">
                  <c:v>1.3378783E-2</c:v>
                </c:pt>
                <c:pt idx="20307">
                  <c:v>1.5532215E-2</c:v>
                </c:pt>
                <c:pt idx="20308">
                  <c:v>1.2463643E-2</c:v>
                </c:pt>
                <c:pt idx="20309">
                  <c:v>1.0011671E-2</c:v>
                </c:pt>
                <c:pt idx="20310">
                  <c:v>1.3588915E-2</c:v>
                </c:pt>
                <c:pt idx="20311">
                  <c:v>1.2748954E-2</c:v>
                </c:pt>
                <c:pt idx="20312">
                  <c:v>1.4811045E-2</c:v>
                </c:pt>
                <c:pt idx="20313">
                  <c:v>1.4407043E-2</c:v>
                </c:pt>
                <c:pt idx="20314">
                  <c:v>1.3954968E-2</c:v>
                </c:pt>
                <c:pt idx="20315">
                  <c:v>1.7806966E-2</c:v>
                </c:pt>
                <c:pt idx="20316">
                  <c:v>1.2654399E-2</c:v>
                </c:pt>
                <c:pt idx="20317">
                  <c:v>1.3324715000000001E-2</c:v>
                </c:pt>
                <c:pt idx="20318">
                  <c:v>1.3244509999999999E-2</c:v>
                </c:pt>
                <c:pt idx="20319">
                  <c:v>1.707094E-2</c:v>
                </c:pt>
                <c:pt idx="20320">
                  <c:v>1.4894661999999999E-2</c:v>
                </c:pt>
                <c:pt idx="20321">
                  <c:v>1.8985279000000001E-2</c:v>
                </c:pt>
                <c:pt idx="20322">
                  <c:v>1.010525E-2</c:v>
                </c:pt>
                <c:pt idx="20323">
                  <c:v>1.1343885E-2</c:v>
                </c:pt>
                <c:pt idx="20324">
                  <c:v>2.0928536000000001E-2</c:v>
                </c:pt>
                <c:pt idx="20325">
                  <c:v>1.3273013E-2</c:v>
                </c:pt>
                <c:pt idx="20326">
                  <c:v>1.1532336000000001E-2</c:v>
                </c:pt>
                <c:pt idx="20327">
                  <c:v>1.3879647E-2</c:v>
                </c:pt>
                <c:pt idx="20328">
                  <c:v>1.4169966000000001E-2</c:v>
                </c:pt>
                <c:pt idx="20329">
                  <c:v>8.5312549999999997E-3</c:v>
                </c:pt>
                <c:pt idx="20330">
                  <c:v>1.2520402999999999E-2</c:v>
                </c:pt>
                <c:pt idx="20331">
                  <c:v>1.1198143000000001E-2</c:v>
                </c:pt>
                <c:pt idx="20332">
                  <c:v>8.8177759999999994E-3</c:v>
                </c:pt>
                <c:pt idx="20333">
                  <c:v>1.3281767E-2</c:v>
                </c:pt>
                <c:pt idx="20334">
                  <c:v>1.1563946E-2</c:v>
                </c:pt>
                <c:pt idx="20335">
                  <c:v>5.4091149999999999E-3</c:v>
                </c:pt>
                <c:pt idx="20336">
                  <c:v>6.2060479999999996E-3</c:v>
                </c:pt>
                <c:pt idx="20337">
                  <c:v>1.4088471999999999E-2</c:v>
                </c:pt>
                <c:pt idx="20338">
                  <c:v>1.4121095E-2</c:v>
                </c:pt>
                <c:pt idx="20339">
                  <c:v>1.1231566E-2</c:v>
                </c:pt>
                <c:pt idx="20340">
                  <c:v>1.0917339999999999E-2</c:v>
                </c:pt>
                <c:pt idx="20341">
                  <c:v>1.3301935000000001E-2</c:v>
                </c:pt>
                <c:pt idx="20342">
                  <c:v>1.111525E-2</c:v>
                </c:pt>
                <c:pt idx="20343">
                  <c:v>1.8983027E-2</c:v>
                </c:pt>
                <c:pt idx="20344">
                  <c:v>1.3202119999999999E-2</c:v>
                </c:pt>
                <c:pt idx="20345">
                  <c:v>1.387297E-2</c:v>
                </c:pt>
                <c:pt idx="20346">
                  <c:v>1.2872623999999999E-2</c:v>
                </c:pt>
                <c:pt idx="20347">
                  <c:v>1.6055633999999999E-2</c:v>
                </c:pt>
                <c:pt idx="20348">
                  <c:v>1.2518899999999999E-2</c:v>
                </c:pt>
                <c:pt idx="20349">
                  <c:v>1.0160139E-2</c:v>
                </c:pt>
                <c:pt idx="20350">
                  <c:v>1.9734660000000001E-2</c:v>
                </c:pt>
                <c:pt idx="20351">
                  <c:v>1.6265893E-2</c:v>
                </c:pt>
                <c:pt idx="20352">
                  <c:v>1.5638404000000002E-2</c:v>
                </c:pt>
                <c:pt idx="20353">
                  <c:v>1.7694362000000002E-2</c:v>
                </c:pt>
                <c:pt idx="20354">
                  <c:v>1.8394290000000001E-2</c:v>
                </c:pt>
                <c:pt idx="20355">
                  <c:v>1.4985178E-2</c:v>
                </c:pt>
                <c:pt idx="20356">
                  <c:v>2.0352901999999999E-2</c:v>
                </c:pt>
                <c:pt idx="20357">
                  <c:v>1.3495528999999999E-2</c:v>
                </c:pt>
                <c:pt idx="20358">
                  <c:v>2.0086434E-2</c:v>
                </c:pt>
                <c:pt idx="20359">
                  <c:v>2.1914162000000001E-2</c:v>
                </c:pt>
                <c:pt idx="20360">
                  <c:v>1.8361464000000001E-2</c:v>
                </c:pt>
                <c:pt idx="20361">
                  <c:v>2.0816099000000001E-2</c:v>
                </c:pt>
                <c:pt idx="20362">
                  <c:v>1.6373644E-2</c:v>
                </c:pt>
                <c:pt idx="20363">
                  <c:v>1.9463175999999999E-2</c:v>
                </c:pt>
                <c:pt idx="20364">
                  <c:v>1.9696167000000001E-2</c:v>
                </c:pt>
                <c:pt idx="20365">
                  <c:v>1.5684114999999998E-2</c:v>
                </c:pt>
                <c:pt idx="20366">
                  <c:v>1.7650078999999999E-2</c:v>
                </c:pt>
                <c:pt idx="20367">
                  <c:v>1.6985619E-2</c:v>
                </c:pt>
                <c:pt idx="20368">
                  <c:v>1.4413881E-2</c:v>
                </c:pt>
                <c:pt idx="20369">
                  <c:v>1.100104E-2</c:v>
                </c:pt>
                <c:pt idx="20370">
                  <c:v>1.5949906999999999E-2</c:v>
                </c:pt>
                <c:pt idx="20371">
                  <c:v>8.0911850000000007E-3</c:v>
                </c:pt>
                <c:pt idx="20372">
                  <c:v>1.2152402E-2</c:v>
                </c:pt>
                <c:pt idx="20373">
                  <c:v>1.4550311E-2</c:v>
                </c:pt>
                <c:pt idx="20374">
                  <c:v>1.0320718E-2</c:v>
                </c:pt>
                <c:pt idx="20375">
                  <c:v>8.1169529999999997E-3</c:v>
                </c:pt>
                <c:pt idx="20376">
                  <c:v>1.3508312E-2</c:v>
                </c:pt>
                <c:pt idx="20377">
                  <c:v>9.2435260000000002E-3</c:v>
                </c:pt>
                <c:pt idx="20378">
                  <c:v>8.0448370000000009E-3</c:v>
                </c:pt>
                <c:pt idx="20379">
                  <c:v>1.2432927E-2</c:v>
                </c:pt>
                <c:pt idx="20380">
                  <c:v>1.3685536E-2</c:v>
                </c:pt>
                <c:pt idx="20381">
                  <c:v>1.0257248E-2</c:v>
                </c:pt>
                <c:pt idx="20382">
                  <c:v>8.8493019999999999E-3</c:v>
                </c:pt>
                <c:pt idx="20383">
                  <c:v>1.5704811999999999E-2</c:v>
                </c:pt>
                <c:pt idx="20384">
                  <c:v>9.2734960000000009E-3</c:v>
                </c:pt>
                <c:pt idx="20385">
                  <c:v>1.7618779000000001E-2</c:v>
                </c:pt>
                <c:pt idx="20386">
                  <c:v>9.9816209999999995E-3</c:v>
                </c:pt>
                <c:pt idx="20387">
                  <c:v>1.7375622E-2</c:v>
                </c:pt>
                <c:pt idx="20388">
                  <c:v>1.3181409E-2</c:v>
                </c:pt>
                <c:pt idx="20389">
                  <c:v>1.4655734E-2</c:v>
                </c:pt>
                <c:pt idx="20390">
                  <c:v>1.6998869999999999E-2</c:v>
                </c:pt>
                <c:pt idx="20391">
                  <c:v>1.4221726000000001E-2</c:v>
                </c:pt>
                <c:pt idx="20392">
                  <c:v>1.9497667E-2</c:v>
                </c:pt>
                <c:pt idx="20393">
                  <c:v>1.837834E-2</c:v>
                </c:pt>
                <c:pt idx="20394">
                  <c:v>9.7132120000000006E-3</c:v>
                </c:pt>
                <c:pt idx="20395">
                  <c:v>1.424538E-2</c:v>
                </c:pt>
                <c:pt idx="20396">
                  <c:v>1.3726871999999999E-2</c:v>
                </c:pt>
                <c:pt idx="20397">
                  <c:v>1.8347990000000002E-2</c:v>
                </c:pt>
                <c:pt idx="20398">
                  <c:v>1.4949954E-2</c:v>
                </c:pt>
                <c:pt idx="20399">
                  <c:v>1.0228968999999999E-2</c:v>
                </c:pt>
                <c:pt idx="20400">
                  <c:v>1.2770937E-2</c:v>
                </c:pt>
                <c:pt idx="20401">
                  <c:v>1.2120327E-2</c:v>
                </c:pt>
                <c:pt idx="20402">
                  <c:v>1.3300756E-2</c:v>
                </c:pt>
                <c:pt idx="20403">
                  <c:v>8.3483419999999999E-3</c:v>
                </c:pt>
                <c:pt idx="20404">
                  <c:v>1.2777131000000001E-2</c:v>
                </c:pt>
                <c:pt idx="20405">
                  <c:v>1.6181184000000001E-2</c:v>
                </c:pt>
                <c:pt idx="20406">
                  <c:v>1.0820527E-2</c:v>
                </c:pt>
                <c:pt idx="20407">
                  <c:v>1.2061028E-2</c:v>
                </c:pt>
                <c:pt idx="20408">
                  <c:v>1.3031255E-2</c:v>
                </c:pt>
                <c:pt idx="20409">
                  <c:v>1.3685861000000001E-2</c:v>
                </c:pt>
                <c:pt idx="20410">
                  <c:v>1.280948E-2</c:v>
                </c:pt>
                <c:pt idx="20411">
                  <c:v>1.4696063000000001E-2</c:v>
                </c:pt>
                <c:pt idx="20412">
                  <c:v>1.8105897999999999E-2</c:v>
                </c:pt>
                <c:pt idx="20413">
                  <c:v>1.5834488000000001E-2</c:v>
                </c:pt>
                <c:pt idx="20414">
                  <c:v>1.5247604E-2</c:v>
                </c:pt>
                <c:pt idx="20415">
                  <c:v>1.5174633E-2</c:v>
                </c:pt>
                <c:pt idx="20416">
                  <c:v>1.1381776999999999E-2</c:v>
                </c:pt>
                <c:pt idx="20417">
                  <c:v>1.7812246E-2</c:v>
                </c:pt>
                <c:pt idx="20418">
                  <c:v>1.6812201999999998E-2</c:v>
                </c:pt>
                <c:pt idx="20419">
                  <c:v>1.3998838E-2</c:v>
                </c:pt>
                <c:pt idx="20420">
                  <c:v>1.5585870999999999E-2</c:v>
                </c:pt>
                <c:pt idx="20421">
                  <c:v>1.3809808999999999E-2</c:v>
                </c:pt>
                <c:pt idx="20422">
                  <c:v>1.8870710999999998E-2</c:v>
                </c:pt>
                <c:pt idx="20423">
                  <c:v>1.7996397000000001E-2</c:v>
                </c:pt>
                <c:pt idx="20424">
                  <c:v>1.3652809E-2</c:v>
                </c:pt>
                <c:pt idx="20425">
                  <c:v>1.0470330999999999E-2</c:v>
                </c:pt>
                <c:pt idx="20426">
                  <c:v>1.4361855E-2</c:v>
                </c:pt>
                <c:pt idx="20427">
                  <c:v>1.0500537000000001E-2</c:v>
                </c:pt>
                <c:pt idx="20428">
                  <c:v>1.2749862000000001E-2</c:v>
                </c:pt>
                <c:pt idx="20429">
                  <c:v>1.0416666E-2</c:v>
                </c:pt>
                <c:pt idx="20430">
                  <c:v>1.1535283E-2</c:v>
                </c:pt>
                <c:pt idx="20431">
                  <c:v>1.5941483999999999E-2</c:v>
                </c:pt>
                <c:pt idx="20432">
                  <c:v>7.5804799999999997E-3</c:v>
                </c:pt>
                <c:pt idx="20433">
                  <c:v>5.6731239999999999E-3</c:v>
                </c:pt>
                <c:pt idx="20434">
                  <c:v>9.8456110000000006E-3</c:v>
                </c:pt>
                <c:pt idx="20435">
                  <c:v>8.9633060000000007E-3</c:v>
                </c:pt>
                <c:pt idx="20436">
                  <c:v>1.0201864E-2</c:v>
                </c:pt>
                <c:pt idx="20437">
                  <c:v>1.318647E-2</c:v>
                </c:pt>
                <c:pt idx="20438">
                  <c:v>1.0031155E-2</c:v>
                </c:pt>
                <c:pt idx="20439">
                  <c:v>1.1509475999999999E-2</c:v>
                </c:pt>
                <c:pt idx="20440">
                  <c:v>1.0210583000000001E-2</c:v>
                </c:pt>
                <c:pt idx="20441">
                  <c:v>8.6550299999999993E-3</c:v>
                </c:pt>
                <c:pt idx="20442">
                  <c:v>7.8580170000000001E-3</c:v>
                </c:pt>
                <c:pt idx="20443">
                  <c:v>1.3924964E-2</c:v>
                </c:pt>
                <c:pt idx="20444">
                  <c:v>1.5572112000000001E-2</c:v>
                </c:pt>
                <c:pt idx="20445">
                  <c:v>1.0862844E-2</c:v>
                </c:pt>
                <c:pt idx="20446">
                  <c:v>8.4604229999999999E-3</c:v>
                </c:pt>
                <c:pt idx="20447">
                  <c:v>1.0500139E-2</c:v>
                </c:pt>
                <c:pt idx="20448">
                  <c:v>1.1075026E-2</c:v>
                </c:pt>
                <c:pt idx="20449">
                  <c:v>7.4142449999999999E-3</c:v>
                </c:pt>
                <c:pt idx="20450">
                  <c:v>6.7672440000000004E-3</c:v>
                </c:pt>
                <c:pt idx="20451">
                  <c:v>8.4769930000000004E-3</c:v>
                </c:pt>
                <c:pt idx="20452">
                  <c:v>1.0822689999999999E-2</c:v>
                </c:pt>
                <c:pt idx="20453">
                  <c:v>1.1228289000000001E-2</c:v>
                </c:pt>
                <c:pt idx="20454">
                  <c:v>9.9781699999999997E-3</c:v>
                </c:pt>
                <c:pt idx="20455">
                  <c:v>1.0402677000000001E-2</c:v>
                </c:pt>
                <c:pt idx="20456">
                  <c:v>9.6383649999999994E-3</c:v>
                </c:pt>
                <c:pt idx="20457">
                  <c:v>9.0460790000000003E-3</c:v>
                </c:pt>
                <c:pt idx="20458">
                  <c:v>1.3200273E-2</c:v>
                </c:pt>
                <c:pt idx="20459">
                  <c:v>1.1114486E-2</c:v>
                </c:pt>
                <c:pt idx="20460">
                  <c:v>1.0615408999999999E-2</c:v>
                </c:pt>
                <c:pt idx="20461">
                  <c:v>5.5870950000000003E-3</c:v>
                </c:pt>
                <c:pt idx="20462">
                  <c:v>1.3309833E-2</c:v>
                </c:pt>
                <c:pt idx="20463">
                  <c:v>1.1854948000000001E-2</c:v>
                </c:pt>
                <c:pt idx="20464">
                  <c:v>1.0761985999999999E-2</c:v>
                </c:pt>
                <c:pt idx="20465">
                  <c:v>9.1041690000000005E-3</c:v>
                </c:pt>
                <c:pt idx="20466">
                  <c:v>4.7672019999999999E-3</c:v>
                </c:pt>
                <c:pt idx="20467">
                  <c:v>6.9845510000000003E-3</c:v>
                </c:pt>
                <c:pt idx="20468">
                  <c:v>7.7925529999999998E-3</c:v>
                </c:pt>
                <c:pt idx="20469">
                  <c:v>6.3073089999999997E-3</c:v>
                </c:pt>
                <c:pt idx="20470">
                  <c:v>4.4992799999999996E-3</c:v>
                </c:pt>
                <c:pt idx="20471">
                  <c:v>8.0567309999999993E-3</c:v>
                </c:pt>
                <c:pt idx="20472">
                  <c:v>2.6681399999999998E-3</c:v>
                </c:pt>
                <c:pt idx="20473">
                  <c:v>3.5397929999999998E-3</c:v>
                </c:pt>
                <c:pt idx="20474">
                  <c:v>9.6911789999999994E-3</c:v>
                </c:pt>
                <c:pt idx="20475">
                  <c:v>3.5672400000000002E-3</c:v>
                </c:pt>
                <c:pt idx="20476">
                  <c:v>6.6960350000000004E-3</c:v>
                </c:pt>
                <c:pt idx="20477">
                  <c:v>5.9556770000000004E-3</c:v>
                </c:pt>
                <c:pt idx="20478">
                  <c:v>6.7257569999999997E-3</c:v>
                </c:pt>
                <c:pt idx="20479">
                  <c:v>1.2007604999999999E-2</c:v>
                </c:pt>
                <c:pt idx="20480">
                  <c:v>2.928281E-3</c:v>
                </c:pt>
                <c:pt idx="20481">
                  <c:v>5.385847E-3</c:v>
                </c:pt>
                <c:pt idx="20482">
                  <c:v>5.1320469999999998E-3</c:v>
                </c:pt>
                <c:pt idx="20483">
                  <c:v>6.8987880000000003E-3</c:v>
                </c:pt>
                <c:pt idx="20484">
                  <c:v>1.0054093E-2</c:v>
                </c:pt>
                <c:pt idx="20485">
                  <c:v>1.0097768999999999E-2</c:v>
                </c:pt>
                <c:pt idx="20486">
                  <c:v>5.4472710000000001E-3</c:v>
                </c:pt>
                <c:pt idx="20487">
                  <c:v>1.0602352000000001E-2</c:v>
                </c:pt>
                <c:pt idx="20488">
                  <c:v>1.1455547E-2</c:v>
                </c:pt>
                <c:pt idx="20489">
                  <c:v>1.1158871000000001E-2</c:v>
                </c:pt>
                <c:pt idx="20490">
                  <c:v>1.2591329E-2</c:v>
                </c:pt>
                <c:pt idx="20491">
                  <c:v>9.5507990000000004E-3</c:v>
                </c:pt>
                <c:pt idx="20492">
                  <c:v>1.1386571E-2</c:v>
                </c:pt>
                <c:pt idx="20493">
                  <c:v>9.3346049999999993E-3</c:v>
                </c:pt>
                <c:pt idx="20494">
                  <c:v>1.1064796E-2</c:v>
                </c:pt>
                <c:pt idx="20495">
                  <c:v>1.3698129999999999E-2</c:v>
                </c:pt>
                <c:pt idx="20496">
                  <c:v>9.8794880000000005E-3</c:v>
                </c:pt>
                <c:pt idx="20497">
                  <c:v>1.0759929E-2</c:v>
                </c:pt>
                <c:pt idx="20498">
                  <c:v>1.2636418999999999E-2</c:v>
                </c:pt>
                <c:pt idx="20499">
                  <c:v>7.5423260000000002E-3</c:v>
                </c:pt>
                <c:pt idx="20500">
                  <c:v>9.8764769999999998E-3</c:v>
                </c:pt>
                <c:pt idx="20501">
                  <c:v>7.8700509999999994E-3</c:v>
                </c:pt>
                <c:pt idx="20502">
                  <c:v>9.7302269999999993E-3</c:v>
                </c:pt>
                <c:pt idx="20503">
                  <c:v>1.1418406000000001E-2</c:v>
                </c:pt>
                <c:pt idx="20504">
                  <c:v>1.0406537E-2</c:v>
                </c:pt>
                <c:pt idx="20505">
                  <c:v>7.5068870000000003E-3</c:v>
                </c:pt>
                <c:pt idx="20506">
                  <c:v>1.1816129999999999E-2</c:v>
                </c:pt>
                <c:pt idx="20507">
                  <c:v>1.2611084E-2</c:v>
                </c:pt>
                <c:pt idx="20508">
                  <c:v>7.8998950000000005E-3</c:v>
                </c:pt>
                <c:pt idx="20509">
                  <c:v>9.8693040000000006E-3</c:v>
                </c:pt>
                <c:pt idx="20510">
                  <c:v>8.8551419999999999E-3</c:v>
                </c:pt>
                <c:pt idx="20511">
                  <c:v>9.9326580000000005E-3</c:v>
                </c:pt>
                <c:pt idx="20512">
                  <c:v>9.1026349999999995E-3</c:v>
                </c:pt>
                <c:pt idx="20513">
                  <c:v>9.5338009999999997E-3</c:v>
                </c:pt>
                <c:pt idx="20514">
                  <c:v>5.90787E-3</c:v>
                </c:pt>
                <c:pt idx="20515">
                  <c:v>1.2613176E-2</c:v>
                </c:pt>
                <c:pt idx="20516">
                  <c:v>9.437918E-3</c:v>
                </c:pt>
                <c:pt idx="20517">
                  <c:v>5.6421140000000002E-3</c:v>
                </c:pt>
                <c:pt idx="20518">
                  <c:v>5.2034830000000001E-3</c:v>
                </c:pt>
                <c:pt idx="20519">
                  <c:v>9.8791940000000009E-3</c:v>
                </c:pt>
                <c:pt idx="20520">
                  <c:v>8.9086240000000004E-3</c:v>
                </c:pt>
                <c:pt idx="20521">
                  <c:v>1.0101720999999999E-2</c:v>
                </c:pt>
                <c:pt idx="20522">
                  <c:v>5.3496430000000003E-3</c:v>
                </c:pt>
                <c:pt idx="20523">
                  <c:v>1.0040535E-2</c:v>
                </c:pt>
                <c:pt idx="20524">
                  <c:v>9.6548160000000001E-3</c:v>
                </c:pt>
                <c:pt idx="20525">
                  <c:v>1.282664E-2</c:v>
                </c:pt>
                <c:pt idx="20526">
                  <c:v>4.4855310000000001E-3</c:v>
                </c:pt>
                <c:pt idx="20527">
                  <c:v>9.2416700000000004E-3</c:v>
                </c:pt>
                <c:pt idx="20528">
                  <c:v>7.102003E-3</c:v>
                </c:pt>
                <c:pt idx="20529">
                  <c:v>4.4031549999999997E-3</c:v>
                </c:pt>
                <c:pt idx="20530">
                  <c:v>6.1436959999999997E-3</c:v>
                </c:pt>
                <c:pt idx="20531">
                  <c:v>9.414057E-3</c:v>
                </c:pt>
                <c:pt idx="20532">
                  <c:v>7.7323829999999998E-3</c:v>
                </c:pt>
                <c:pt idx="20533">
                  <c:v>5.9185030000000003E-3</c:v>
                </c:pt>
                <c:pt idx="20534">
                  <c:v>6.9461210000000004E-3</c:v>
                </c:pt>
                <c:pt idx="20535">
                  <c:v>5.6110780000000002E-3</c:v>
                </c:pt>
                <c:pt idx="20536">
                  <c:v>1.2236129E-2</c:v>
                </c:pt>
                <c:pt idx="20537">
                  <c:v>9.6808250000000005E-3</c:v>
                </c:pt>
                <c:pt idx="20538">
                  <c:v>1.0336835000000001E-2</c:v>
                </c:pt>
                <c:pt idx="20539">
                  <c:v>1.1725407E-2</c:v>
                </c:pt>
                <c:pt idx="20540">
                  <c:v>1.0596603E-2</c:v>
                </c:pt>
                <c:pt idx="20541">
                  <c:v>9.8352060000000009E-3</c:v>
                </c:pt>
                <c:pt idx="20542">
                  <c:v>1.1616155E-2</c:v>
                </c:pt>
                <c:pt idx="20543">
                  <c:v>1.0612941000000001E-2</c:v>
                </c:pt>
                <c:pt idx="20544">
                  <c:v>1.5393116E-2</c:v>
                </c:pt>
                <c:pt idx="20545">
                  <c:v>9.3741039999999994E-3</c:v>
                </c:pt>
                <c:pt idx="20546">
                  <c:v>1.1209728E-2</c:v>
                </c:pt>
                <c:pt idx="20547">
                  <c:v>9.0746720000000006E-3</c:v>
                </c:pt>
                <c:pt idx="20548">
                  <c:v>1.1300789E-2</c:v>
                </c:pt>
                <c:pt idx="20549">
                  <c:v>1.1828096999999999E-2</c:v>
                </c:pt>
                <c:pt idx="20550">
                  <c:v>6.6741439999999999E-3</c:v>
                </c:pt>
                <c:pt idx="20551">
                  <c:v>1.3765078E-2</c:v>
                </c:pt>
                <c:pt idx="20552">
                  <c:v>1.1634859000000001E-2</c:v>
                </c:pt>
                <c:pt idx="20553">
                  <c:v>9.4204409999999999E-3</c:v>
                </c:pt>
                <c:pt idx="20554">
                  <c:v>5.7902229999999997E-3</c:v>
                </c:pt>
                <c:pt idx="20555">
                  <c:v>1.1523476E-2</c:v>
                </c:pt>
                <c:pt idx="20556">
                  <c:v>1.0891148999999999E-2</c:v>
                </c:pt>
                <c:pt idx="20557">
                  <c:v>1.0725765999999999E-2</c:v>
                </c:pt>
                <c:pt idx="20558">
                  <c:v>1.2163369E-2</c:v>
                </c:pt>
                <c:pt idx="20559">
                  <c:v>7.9473180000000001E-3</c:v>
                </c:pt>
                <c:pt idx="20560">
                  <c:v>7.9404860000000001E-3</c:v>
                </c:pt>
                <c:pt idx="20561">
                  <c:v>8.0139900000000003E-3</c:v>
                </c:pt>
                <c:pt idx="20562">
                  <c:v>5.6750819999999997E-3</c:v>
                </c:pt>
                <c:pt idx="20563">
                  <c:v>9.9662320000000002E-3</c:v>
                </c:pt>
                <c:pt idx="20564">
                  <c:v>1.4539221E-2</c:v>
                </c:pt>
                <c:pt idx="20565">
                  <c:v>8.9713499999999995E-3</c:v>
                </c:pt>
                <c:pt idx="20566">
                  <c:v>5.104707E-3</c:v>
                </c:pt>
                <c:pt idx="20567">
                  <c:v>1.2580733E-2</c:v>
                </c:pt>
                <c:pt idx="20568">
                  <c:v>3.6767919999999999E-3</c:v>
                </c:pt>
                <c:pt idx="20569">
                  <c:v>2.7651920000000001E-3</c:v>
                </c:pt>
                <c:pt idx="20570">
                  <c:v>1.9012962000000001E-2</c:v>
                </c:pt>
                <c:pt idx="20571">
                  <c:v>1.2132686E-2</c:v>
                </c:pt>
                <c:pt idx="20572">
                  <c:v>5.188977E-3</c:v>
                </c:pt>
                <c:pt idx="20573">
                  <c:v>9.0660080000000004E-3</c:v>
                </c:pt>
                <c:pt idx="20574">
                  <c:v>-2.7309779999999998E-3</c:v>
                </c:pt>
                <c:pt idx="20575">
                  <c:v>2.64408E-3</c:v>
                </c:pt>
                <c:pt idx="20576">
                  <c:v>1.0867771E-2</c:v>
                </c:pt>
                <c:pt idx="20577">
                  <c:v>1.2236634999999999E-2</c:v>
                </c:pt>
                <c:pt idx="20578">
                  <c:v>1.9548920000000002E-3</c:v>
                </c:pt>
                <c:pt idx="20579">
                  <c:v>-2.6393269999999999E-3</c:v>
                </c:pt>
                <c:pt idx="20580">
                  <c:v>2.318975E-3</c:v>
                </c:pt>
                <c:pt idx="20581">
                  <c:v>4.008218E-3</c:v>
                </c:pt>
                <c:pt idx="20582">
                  <c:v>1.9019830000000001E-3</c:v>
                </c:pt>
                <c:pt idx="20583">
                  <c:v>-9.4227299999999998E-4</c:v>
                </c:pt>
                <c:pt idx="20584">
                  <c:v>8.7443799999999995E-4</c:v>
                </c:pt>
                <c:pt idx="20585">
                  <c:v>4.5165769999999999E-3</c:v>
                </c:pt>
                <c:pt idx="20586">
                  <c:v>4.833731E-3</c:v>
                </c:pt>
                <c:pt idx="20587">
                  <c:v>-9.0679690000000004E-3</c:v>
                </c:pt>
                <c:pt idx="20588">
                  <c:v>6.3395209999999999E-3</c:v>
                </c:pt>
                <c:pt idx="20589">
                  <c:v>1.4214221000000001E-2</c:v>
                </c:pt>
                <c:pt idx="20590">
                  <c:v>-7.1676370000000001E-3</c:v>
                </c:pt>
                <c:pt idx="20591">
                  <c:v>-6.4893299999999998E-3</c:v>
                </c:pt>
                <c:pt idx="20592">
                  <c:v>1.0990623E-2</c:v>
                </c:pt>
                <c:pt idx="20593">
                  <c:v>7.4435600000000001E-3</c:v>
                </c:pt>
                <c:pt idx="20594">
                  <c:v>-5.3470810000000001E-3</c:v>
                </c:pt>
                <c:pt idx="20595">
                  <c:v>-5.6195220000000001E-3</c:v>
                </c:pt>
                <c:pt idx="20596">
                  <c:v>1.1617929999999999E-3</c:v>
                </c:pt>
                <c:pt idx="20597">
                  <c:v>9.6588750000000008E-3</c:v>
                </c:pt>
                <c:pt idx="20598">
                  <c:v>-1.497532E-3</c:v>
                </c:pt>
                <c:pt idx="20599">
                  <c:v>-2.1675829999999998E-3</c:v>
                </c:pt>
                <c:pt idx="20600" formatCode="0.00E+00">
                  <c:v>-7.2238700000000003E-5</c:v>
                </c:pt>
                <c:pt idx="20601">
                  <c:v>1.93012E-4</c:v>
                </c:pt>
                <c:pt idx="20602" formatCode="0.00E+00">
                  <c:v>1.4570500000000001E-6</c:v>
                </c:pt>
                <c:pt idx="20603">
                  <c:v>4.4620499999999997E-4</c:v>
                </c:pt>
                <c:pt idx="20604">
                  <c:v>1.9227960000000001E-3</c:v>
                </c:pt>
                <c:pt idx="20605">
                  <c:v>4.1481340000000004E-3</c:v>
                </c:pt>
                <c:pt idx="20606">
                  <c:v>2.2583999999999999E-4</c:v>
                </c:pt>
                <c:pt idx="20607">
                  <c:v>-2.9169560000000001E-3</c:v>
                </c:pt>
                <c:pt idx="20608">
                  <c:v>1.55878E-4</c:v>
                </c:pt>
                <c:pt idx="20609">
                  <c:v>-6.4892900000000002E-4</c:v>
                </c:pt>
                <c:pt idx="20610">
                  <c:v>-6.8450000000000004E-3</c:v>
                </c:pt>
                <c:pt idx="20611">
                  <c:v>-3.1045909999999999E-3</c:v>
                </c:pt>
                <c:pt idx="20612">
                  <c:v>-5.0695109999999996E-3</c:v>
                </c:pt>
                <c:pt idx="20613">
                  <c:v>3.4576099999999999E-4</c:v>
                </c:pt>
                <c:pt idx="20614">
                  <c:v>-5.876694E-3</c:v>
                </c:pt>
                <c:pt idx="20615">
                  <c:v>-4.1672109999999997E-3</c:v>
                </c:pt>
                <c:pt idx="20616">
                  <c:v>-1.106805E-3</c:v>
                </c:pt>
                <c:pt idx="20617">
                  <c:v>-1.818402E-3</c:v>
                </c:pt>
                <c:pt idx="20618">
                  <c:v>5.2479370000000003E-3</c:v>
                </c:pt>
                <c:pt idx="20619">
                  <c:v>-6.4982010000000003E-3</c:v>
                </c:pt>
                <c:pt idx="20620">
                  <c:v>-1.1404627000000001E-2</c:v>
                </c:pt>
                <c:pt idx="20621">
                  <c:v>8.0383120000000006E-3</c:v>
                </c:pt>
                <c:pt idx="20622">
                  <c:v>-4.0725939999999997E-3</c:v>
                </c:pt>
                <c:pt idx="20623">
                  <c:v>-8.1770590000000004E-3</c:v>
                </c:pt>
                <c:pt idx="20624">
                  <c:v>-7.0830420000000003E-3</c:v>
                </c:pt>
                <c:pt idx="20625">
                  <c:v>4.18284E-4</c:v>
                </c:pt>
                <c:pt idx="20626">
                  <c:v>-1.8700069999999999E-3</c:v>
                </c:pt>
                <c:pt idx="20627">
                  <c:v>-8.8134019999999997E-3</c:v>
                </c:pt>
                <c:pt idx="20628">
                  <c:v>-7.8003439999999999E-3</c:v>
                </c:pt>
                <c:pt idx="20629">
                  <c:v>-6.2818499999999996E-4</c:v>
                </c:pt>
                <c:pt idx="20630">
                  <c:v>-2.8098670000000002E-3</c:v>
                </c:pt>
                <c:pt idx="20631">
                  <c:v>-5.1997880000000003E-3</c:v>
                </c:pt>
                <c:pt idx="20632">
                  <c:v>-3.7819709999999999E-3</c:v>
                </c:pt>
                <c:pt idx="20633">
                  <c:v>-1.9651619999999999E-3</c:v>
                </c:pt>
                <c:pt idx="20634">
                  <c:v>-1.7934599999999999E-4</c:v>
                </c:pt>
                <c:pt idx="20635">
                  <c:v>-6.0990200000000001E-3</c:v>
                </c:pt>
                <c:pt idx="20636">
                  <c:v>2.5771259999999999E-3</c:v>
                </c:pt>
                <c:pt idx="20637">
                  <c:v>3.9531810000000001E-3</c:v>
                </c:pt>
                <c:pt idx="20638">
                  <c:v>2.3633500000000001E-4</c:v>
                </c:pt>
                <c:pt idx="20639">
                  <c:v>-3.324844E-3</c:v>
                </c:pt>
                <c:pt idx="20640">
                  <c:v>1.799078E-3</c:v>
                </c:pt>
                <c:pt idx="20641">
                  <c:v>1.6046669999999999E-3</c:v>
                </c:pt>
                <c:pt idx="20642">
                  <c:v>1.541934E-3</c:v>
                </c:pt>
                <c:pt idx="20643">
                  <c:v>5.6362779999999998E-3</c:v>
                </c:pt>
                <c:pt idx="20644">
                  <c:v>2.5490690000000002E-3</c:v>
                </c:pt>
                <c:pt idx="20645">
                  <c:v>3.6598730000000001E-3</c:v>
                </c:pt>
                <c:pt idx="20646">
                  <c:v>8.5829999999999999E-4</c:v>
                </c:pt>
                <c:pt idx="20647">
                  <c:v>6.3326300000000001E-4</c:v>
                </c:pt>
                <c:pt idx="20648">
                  <c:v>1.8818400000000001E-3</c:v>
                </c:pt>
                <c:pt idx="20649">
                  <c:v>2.8070220000000002E-3</c:v>
                </c:pt>
                <c:pt idx="20650">
                  <c:v>2.7734220000000002E-3</c:v>
                </c:pt>
                <c:pt idx="20651">
                  <c:v>7.0015099999999999E-4</c:v>
                </c:pt>
                <c:pt idx="20652">
                  <c:v>3.4654880000000001E-3</c:v>
                </c:pt>
                <c:pt idx="20653">
                  <c:v>3.5613620000000002E-3</c:v>
                </c:pt>
                <c:pt idx="20654">
                  <c:v>6.6693480000000003E-3</c:v>
                </c:pt>
                <c:pt idx="20655">
                  <c:v>1.9291880000000001E-3</c:v>
                </c:pt>
                <c:pt idx="20656">
                  <c:v>1.9022799999999999E-3</c:v>
                </c:pt>
                <c:pt idx="20657">
                  <c:v>7.1584199999999995E-4</c:v>
                </c:pt>
                <c:pt idx="20658">
                  <c:v>3.5450590000000001E-3</c:v>
                </c:pt>
                <c:pt idx="20659">
                  <c:v>3.1780749999999998E-3</c:v>
                </c:pt>
                <c:pt idx="20660">
                  <c:v>-3.0671300000000002E-4</c:v>
                </c:pt>
                <c:pt idx="20661">
                  <c:v>5.4707489999999996E-3</c:v>
                </c:pt>
                <c:pt idx="20662">
                  <c:v>-4.3097699999999998E-4</c:v>
                </c:pt>
                <c:pt idx="20663">
                  <c:v>2.4324529999999998E-3</c:v>
                </c:pt>
                <c:pt idx="20664">
                  <c:v>3.3104660000000002E-3</c:v>
                </c:pt>
                <c:pt idx="20665">
                  <c:v>-3.1090000000000002E-4</c:v>
                </c:pt>
                <c:pt idx="20666">
                  <c:v>7.9739000000000003E-4</c:v>
                </c:pt>
                <c:pt idx="20667" formatCode="0.00E+00">
                  <c:v>-4.8962899999999998E-5</c:v>
                </c:pt>
                <c:pt idx="20668">
                  <c:v>-1.598059E-3</c:v>
                </c:pt>
                <c:pt idx="20669">
                  <c:v>-3.5818479999999999E-3</c:v>
                </c:pt>
                <c:pt idx="20670">
                  <c:v>1.5411999999999999E-3</c:v>
                </c:pt>
                <c:pt idx="20671">
                  <c:v>2.7614599999999999E-3</c:v>
                </c:pt>
                <c:pt idx="20672">
                  <c:v>1.363174E-3</c:v>
                </c:pt>
                <c:pt idx="20673">
                  <c:v>3.2146029999999999E-3</c:v>
                </c:pt>
                <c:pt idx="20674">
                  <c:v>-2.1008110000000002E-3</c:v>
                </c:pt>
                <c:pt idx="20675">
                  <c:v>-6.7628600000000001E-4</c:v>
                </c:pt>
                <c:pt idx="20676">
                  <c:v>-8.6086400000000003E-4</c:v>
                </c:pt>
                <c:pt idx="20677">
                  <c:v>3.0965939999999998E-3</c:v>
                </c:pt>
                <c:pt idx="20678">
                  <c:v>1.1928139999999999E-3</c:v>
                </c:pt>
                <c:pt idx="20679">
                  <c:v>2.8892480000000001E-3</c:v>
                </c:pt>
                <c:pt idx="20680">
                  <c:v>3.5694849999999998E-3</c:v>
                </c:pt>
                <c:pt idx="20681">
                  <c:v>1.214718E-3</c:v>
                </c:pt>
                <c:pt idx="20682">
                  <c:v>5.5727260000000001E-3</c:v>
                </c:pt>
                <c:pt idx="20683">
                  <c:v>6.2598209999999996E-3</c:v>
                </c:pt>
                <c:pt idx="20684">
                  <c:v>5.4101549999999998E-3</c:v>
                </c:pt>
                <c:pt idx="20685">
                  <c:v>3.7821640000000002E-3</c:v>
                </c:pt>
                <c:pt idx="20686">
                  <c:v>3.5705720000000002E-3</c:v>
                </c:pt>
                <c:pt idx="20687">
                  <c:v>7.5852869999999996E-3</c:v>
                </c:pt>
                <c:pt idx="20688">
                  <c:v>1.4039409999999999E-3</c:v>
                </c:pt>
                <c:pt idx="20689">
                  <c:v>5.9161350000000003E-3</c:v>
                </c:pt>
                <c:pt idx="20690">
                  <c:v>2.4921800000000001E-3</c:v>
                </c:pt>
                <c:pt idx="20691">
                  <c:v>5.0256449999999996E-3</c:v>
                </c:pt>
                <c:pt idx="20692">
                  <c:v>4.691827E-3</c:v>
                </c:pt>
                <c:pt idx="20693">
                  <c:v>2.2092280000000001E-3</c:v>
                </c:pt>
                <c:pt idx="20694">
                  <c:v>3.3933940000000001E-3</c:v>
                </c:pt>
                <c:pt idx="20695">
                  <c:v>3.0019090000000001E-3</c:v>
                </c:pt>
                <c:pt idx="20696">
                  <c:v>6.767665E-3</c:v>
                </c:pt>
                <c:pt idx="20697">
                  <c:v>6.0448819999999997E-3</c:v>
                </c:pt>
                <c:pt idx="20698">
                  <c:v>9.7095580000000001E-3</c:v>
                </c:pt>
                <c:pt idx="20699">
                  <c:v>3.265773E-3</c:v>
                </c:pt>
                <c:pt idx="20700">
                  <c:v>7.0708079999999996E-3</c:v>
                </c:pt>
                <c:pt idx="20701">
                  <c:v>8.3525869999999999E-3</c:v>
                </c:pt>
                <c:pt idx="20702">
                  <c:v>8.4155730000000008E-3</c:v>
                </c:pt>
                <c:pt idx="20703">
                  <c:v>9.3588639999999997E-3</c:v>
                </c:pt>
                <c:pt idx="20704">
                  <c:v>6.0806009999999997E-3</c:v>
                </c:pt>
                <c:pt idx="20705">
                  <c:v>5.8419819999999999E-3</c:v>
                </c:pt>
                <c:pt idx="20706">
                  <c:v>4.8388650000000004E-3</c:v>
                </c:pt>
                <c:pt idx="20707">
                  <c:v>8.1209449999999992E-3</c:v>
                </c:pt>
                <c:pt idx="20708">
                  <c:v>9.2759999999999995E-3</c:v>
                </c:pt>
                <c:pt idx="20709">
                  <c:v>9.762293E-3</c:v>
                </c:pt>
                <c:pt idx="20710">
                  <c:v>4.8516999999999996E-3</c:v>
                </c:pt>
                <c:pt idx="20711">
                  <c:v>2.1270199999999999E-3</c:v>
                </c:pt>
                <c:pt idx="20712">
                  <c:v>8.0754309999999992E-3</c:v>
                </c:pt>
                <c:pt idx="20713">
                  <c:v>7.795799E-3</c:v>
                </c:pt>
                <c:pt idx="20714">
                  <c:v>7.9964579999999997E-3</c:v>
                </c:pt>
                <c:pt idx="20715">
                  <c:v>6.682187E-3</c:v>
                </c:pt>
                <c:pt idx="20716">
                  <c:v>9.7156559999999996E-3</c:v>
                </c:pt>
                <c:pt idx="20717">
                  <c:v>8.8157740000000002E-3</c:v>
                </c:pt>
                <c:pt idx="20718">
                  <c:v>9.7688459999999994E-3</c:v>
                </c:pt>
                <c:pt idx="20719">
                  <c:v>6.142153E-3</c:v>
                </c:pt>
                <c:pt idx="20720">
                  <c:v>1.1661553999999999E-2</c:v>
                </c:pt>
                <c:pt idx="20721">
                  <c:v>1.2884477E-2</c:v>
                </c:pt>
                <c:pt idx="20722">
                  <c:v>3.6876510000000001E-3</c:v>
                </c:pt>
                <c:pt idx="20723">
                  <c:v>7.3878470000000003E-3</c:v>
                </c:pt>
                <c:pt idx="20724">
                  <c:v>1.0623173E-2</c:v>
                </c:pt>
                <c:pt idx="20725">
                  <c:v>1.3590201E-2</c:v>
                </c:pt>
                <c:pt idx="20726">
                  <c:v>9.6022780000000005E-3</c:v>
                </c:pt>
                <c:pt idx="20727">
                  <c:v>6.708487E-3</c:v>
                </c:pt>
                <c:pt idx="20728">
                  <c:v>9.5257099999999997E-3</c:v>
                </c:pt>
                <c:pt idx="20729">
                  <c:v>6.5789209999999997E-3</c:v>
                </c:pt>
                <c:pt idx="20730">
                  <c:v>1.3070185E-2</c:v>
                </c:pt>
                <c:pt idx="20731">
                  <c:v>6.4458379999999997E-3</c:v>
                </c:pt>
                <c:pt idx="20732">
                  <c:v>1.0330219E-2</c:v>
                </c:pt>
                <c:pt idx="20733">
                  <c:v>1.0242599999999999E-2</c:v>
                </c:pt>
                <c:pt idx="20734">
                  <c:v>1.4787962999999999E-2</c:v>
                </c:pt>
                <c:pt idx="20735">
                  <c:v>9.5071789999999993E-3</c:v>
                </c:pt>
                <c:pt idx="20736">
                  <c:v>8.1405009999999996E-3</c:v>
                </c:pt>
                <c:pt idx="20737">
                  <c:v>9.4885939999999995E-3</c:v>
                </c:pt>
                <c:pt idx="20738">
                  <c:v>6.0855400000000004E-3</c:v>
                </c:pt>
                <c:pt idx="20739">
                  <c:v>9.2022360000000008E-3</c:v>
                </c:pt>
                <c:pt idx="20740">
                  <c:v>7.7363650000000003E-3</c:v>
                </c:pt>
                <c:pt idx="20741">
                  <c:v>4.8223340000000002E-3</c:v>
                </c:pt>
                <c:pt idx="20742">
                  <c:v>8.2785840000000003E-3</c:v>
                </c:pt>
                <c:pt idx="20743">
                  <c:v>8.6548890000000007E-3</c:v>
                </c:pt>
                <c:pt idx="20744">
                  <c:v>8.2561800000000001E-3</c:v>
                </c:pt>
                <c:pt idx="20745">
                  <c:v>6.9216700000000004E-3</c:v>
                </c:pt>
                <c:pt idx="20746">
                  <c:v>7.3275149999999997E-3</c:v>
                </c:pt>
                <c:pt idx="20747">
                  <c:v>9.4985239999999995E-3</c:v>
                </c:pt>
                <c:pt idx="20748">
                  <c:v>8.1528610000000008E-3</c:v>
                </c:pt>
                <c:pt idx="20749">
                  <c:v>6.3576240000000001E-3</c:v>
                </c:pt>
                <c:pt idx="20750">
                  <c:v>3.163407E-3</c:v>
                </c:pt>
                <c:pt idx="20751">
                  <c:v>6.8633369999999997E-3</c:v>
                </c:pt>
                <c:pt idx="20752">
                  <c:v>9.8444090000000001E-3</c:v>
                </c:pt>
                <c:pt idx="20753">
                  <c:v>1.0107263E-2</c:v>
                </c:pt>
                <c:pt idx="20754">
                  <c:v>4.7323490000000003E-3</c:v>
                </c:pt>
                <c:pt idx="20755">
                  <c:v>8.9593190000000003E-3</c:v>
                </c:pt>
                <c:pt idx="20756">
                  <c:v>4.9829729999999999E-3</c:v>
                </c:pt>
                <c:pt idx="20757">
                  <c:v>7.4013899999999999E-3</c:v>
                </c:pt>
                <c:pt idx="20758">
                  <c:v>9.1542399999999993E-3</c:v>
                </c:pt>
                <c:pt idx="20759">
                  <c:v>6.1632450000000004E-3</c:v>
                </c:pt>
                <c:pt idx="20760">
                  <c:v>1.0678879E-2</c:v>
                </c:pt>
                <c:pt idx="20761">
                  <c:v>6.8481879999999998E-3</c:v>
                </c:pt>
                <c:pt idx="20762">
                  <c:v>9.3753880000000001E-3</c:v>
                </c:pt>
                <c:pt idx="20763">
                  <c:v>7.1124990000000004E-3</c:v>
                </c:pt>
                <c:pt idx="20764">
                  <c:v>4.7777940000000001E-3</c:v>
                </c:pt>
                <c:pt idx="20765">
                  <c:v>6.134408E-3</c:v>
                </c:pt>
                <c:pt idx="20766">
                  <c:v>8.1406940000000004E-3</c:v>
                </c:pt>
                <c:pt idx="20767">
                  <c:v>9.9300710000000004E-3</c:v>
                </c:pt>
                <c:pt idx="20768">
                  <c:v>3.8226950000000001E-3</c:v>
                </c:pt>
                <c:pt idx="20769">
                  <c:v>1.3706484999999999E-2</c:v>
                </c:pt>
                <c:pt idx="20770">
                  <c:v>6.4818209999999996E-3</c:v>
                </c:pt>
                <c:pt idx="20771">
                  <c:v>5.1017709999999997E-3</c:v>
                </c:pt>
                <c:pt idx="20772">
                  <c:v>8.1321919999999999E-3</c:v>
                </c:pt>
                <c:pt idx="20773">
                  <c:v>9.4656370000000007E-3</c:v>
                </c:pt>
                <c:pt idx="20774">
                  <c:v>9.1864010000000003E-3</c:v>
                </c:pt>
                <c:pt idx="20775">
                  <c:v>3.7727279999999999E-3</c:v>
                </c:pt>
                <c:pt idx="20776">
                  <c:v>7.4891469999999998E-3</c:v>
                </c:pt>
                <c:pt idx="20777">
                  <c:v>5.2057529999999996E-3</c:v>
                </c:pt>
                <c:pt idx="20778">
                  <c:v>1.1494819E-2</c:v>
                </c:pt>
                <c:pt idx="20779">
                  <c:v>1.0105181E-2</c:v>
                </c:pt>
                <c:pt idx="20780">
                  <c:v>2.9803780000000001E-3</c:v>
                </c:pt>
                <c:pt idx="20781">
                  <c:v>7.7037599999999996E-3</c:v>
                </c:pt>
                <c:pt idx="20782">
                  <c:v>8.4374610000000003E-3</c:v>
                </c:pt>
                <c:pt idx="20783">
                  <c:v>4.3308670000000004E-3</c:v>
                </c:pt>
                <c:pt idx="20784">
                  <c:v>3.5508969999999999E-3</c:v>
                </c:pt>
                <c:pt idx="20785">
                  <c:v>6.2132580000000001E-3</c:v>
                </c:pt>
                <c:pt idx="20786">
                  <c:v>5.964329E-3</c:v>
                </c:pt>
                <c:pt idx="20787">
                  <c:v>3.0345849999999998E-3</c:v>
                </c:pt>
                <c:pt idx="20788">
                  <c:v>4.2657110000000002E-3</c:v>
                </c:pt>
                <c:pt idx="20789">
                  <c:v>1.2467509999999999E-3</c:v>
                </c:pt>
                <c:pt idx="20790">
                  <c:v>8.0877980000000002E-3</c:v>
                </c:pt>
                <c:pt idx="20791">
                  <c:v>6.240097E-3</c:v>
                </c:pt>
                <c:pt idx="20792">
                  <c:v>5.3127340000000004E-3</c:v>
                </c:pt>
                <c:pt idx="20793">
                  <c:v>6.6898000000000001E-4</c:v>
                </c:pt>
                <c:pt idx="20794">
                  <c:v>7.2534299999999999E-3</c:v>
                </c:pt>
                <c:pt idx="20795">
                  <c:v>6.2731200000000001E-3</c:v>
                </c:pt>
                <c:pt idx="20796">
                  <c:v>-2.5838400000000001E-4</c:v>
                </c:pt>
                <c:pt idx="20797">
                  <c:v>4.3414279999999996E-3</c:v>
                </c:pt>
                <c:pt idx="20798">
                  <c:v>6.3141029999999997E-3</c:v>
                </c:pt>
                <c:pt idx="20799">
                  <c:v>3.856272E-3</c:v>
                </c:pt>
                <c:pt idx="20800">
                  <c:v>2.440691E-3</c:v>
                </c:pt>
                <c:pt idx="20801">
                  <c:v>3.8106210000000001E-3</c:v>
                </c:pt>
                <c:pt idx="20802">
                  <c:v>7.1327980000000001E-3</c:v>
                </c:pt>
                <c:pt idx="20803">
                  <c:v>2.6994340000000001E-3</c:v>
                </c:pt>
                <c:pt idx="20804">
                  <c:v>3.5006849999999999E-3</c:v>
                </c:pt>
                <c:pt idx="20805">
                  <c:v>2.1981330000000001E-3</c:v>
                </c:pt>
                <c:pt idx="20806">
                  <c:v>4.7384000000000003E-3</c:v>
                </c:pt>
                <c:pt idx="20807">
                  <c:v>3.7133489999999999E-3</c:v>
                </c:pt>
                <c:pt idx="20808">
                  <c:v>3.3731640000000001E-3</c:v>
                </c:pt>
                <c:pt idx="20809">
                  <c:v>4.6064740000000002E-3</c:v>
                </c:pt>
                <c:pt idx="20810">
                  <c:v>7.0833509999999999E-3</c:v>
                </c:pt>
                <c:pt idx="20811">
                  <c:v>6.5398000000000001E-3</c:v>
                </c:pt>
                <c:pt idx="20812">
                  <c:v>2.7884229999999999E-3</c:v>
                </c:pt>
                <c:pt idx="20813">
                  <c:v>6.5413499999999996E-3</c:v>
                </c:pt>
                <c:pt idx="20814">
                  <c:v>2.8172700000000002E-3</c:v>
                </c:pt>
                <c:pt idx="20815">
                  <c:v>4.5589769999999996E-3</c:v>
                </c:pt>
                <c:pt idx="20816">
                  <c:v>5.8419040000000002E-3</c:v>
                </c:pt>
                <c:pt idx="20817">
                  <c:v>2.0775260000000001E-3</c:v>
                </c:pt>
                <c:pt idx="20818">
                  <c:v>8.2957410000000006E-3</c:v>
                </c:pt>
                <c:pt idx="20819">
                  <c:v>1.6109399999999999E-3</c:v>
                </c:pt>
                <c:pt idx="20820">
                  <c:v>2.740868E-3</c:v>
                </c:pt>
                <c:pt idx="20821">
                  <c:v>4.5273170000000003E-3</c:v>
                </c:pt>
                <c:pt idx="20822">
                  <c:v>5.428848E-3</c:v>
                </c:pt>
                <c:pt idx="20823">
                  <c:v>6.5942470000000001E-3</c:v>
                </c:pt>
                <c:pt idx="20824">
                  <c:v>5.5156370000000003E-3</c:v>
                </c:pt>
                <c:pt idx="20825">
                  <c:v>3.7859130000000001E-3</c:v>
                </c:pt>
                <c:pt idx="20826">
                  <c:v>6.4789330000000001E-3</c:v>
                </c:pt>
                <c:pt idx="20827">
                  <c:v>6.7175519999999999E-3</c:v>
                </c:pt>
                <c:pt idx="20828">
                  <c:v>5.6647039999999996E-3</c:v>
                </c:pt>
                <c:pt idx="20829">
                  <c:v>4.3365859999999999E-3</c:v>
                </c:pt>
                <c:pt idx="20830">
                  <c:v>7.2895269999999996E-3</c:v>
                </c:pt>
                <c:pt idx="20831">
                  <c:v>5.2213160000000002E-3</c:v>
                </c:pt>
                <c:pt idx="20832">
                  <c:v>3.1724940000000001E-3</c:v>
                </c:pt>
                <c:pt idx="20833">
                  <c:v>3.2949989999999998E-3</c:v>
                </c:pt>
                <c:pt idx="20834">
                  <c:v>6.3211259999999998E-3</c:v>
                </c:pt>
                <c:pt idx="20835">
                  <c:v>8.0809430000000002E-3</c:v>
                </c:pt>
                <c:pt idx="20836">
                  <c:v>2.570251E-3</c:v>
                </c:pt>
                <c:pt idx="20837">
                  <c:v>4.1948199999999999E-4</c:v>
                </c:pt>
                <c:pt idx="20838">
                  <c:v>4.7053559999999999E-3</c:v>
                </c:pt>
                <c:pt idx="20839">
                  <c:v>7.6843679999999996E-3</c:v>
                </c:pt>
                <c:pt idx="20840">
                  <c:v>2.4605780000000002E-3</c:v>
                </c:pt>
                <c:pt idx="20841">
                  <c:v>4.854494E-3</c:v>
                </c:pt>
                <c:pt idx="20842">
                  <c:v>8.4355569999999998E-3</c:v>
                </c:pt>
                <c:pt idx="20843">
                  <c:v>5.3372350000000001E-3</c:v>
                </c:pt>
                <c:pt idx="20844">
                  <c:v>7.057949E-3</c:v>
                </c:pt>
                <c:pt idx="20845">
                  <c:v>6.4957560000000001E-3</c:v>
                </c:pt>
                <c:pt idx="20846">
                  <c:v>3.579638E-3</c:v>
                </c:pt>
                <c:pt idx="20847">
                  <c:v>7.2036679999999999E-3</c:v>
                </c:pt>
                <c:pt idx="20848">
                  <c:v>7.9929949999999993E-3</c:v>
                </c:pt>
                <c:pt idx="20849">
                  <c:v>7.1695459999999997E-3</c:v>
                </c:pt>
                <c:pt idx="20850">
                  <c:v>7.0211010000000001E-3</c:v>
                </c:pt>
                <c:pt idx="20851">
                  <c:v>4.5803140000000003E-3</c:v>
                </c:pt>
                <c:pt idx="20852">
                  <c:v>2.9759579999999999E-3</c:v>
                </c:pt>
                <c:pt idx="20853">
                  <c:v>7.7917519999999999E-3</c:v>
                </c:pt>
                <c:pt idx="20854">
                  <c:v>5.0311339999999996E-3</c:v>
                </c:pt>
                <c:pt idx="20855">
                  <c:v>4.8548330000000002E-3</c:v>
                </c:pt>
                <c:pt idx="20856">
                  <c:v>4.568697E-3</c:v>
                </c:pt>
                <c:pt idx="20857">
                  <c:v>2.416863E-3</c:v>
                </c:pt>
                <c:pt idx="20858">
                  <c:v>6.8099629999999996E-3</c:v>
                </c:pt>
                <c:pt idx="20859">
                  <c:v>4.7542690000000002E-3</c:v>
                </c:pt>
                <c:pt idx="20860">
                  <c:v>3.8050839999999998E-3</c:v>
                </c:pt>
                <c:pt idx="20861">
                  <c:v>6.5401499999999998E-3</c:v>
                </c:pt>
                <c:pt idx="20862">
                  <c:v>3.3277229999999999E-3</c:v>
                </c:pt>
                <c:pt idx="20863">
                  <c:v>1.0792031000000001E-2</c:v>
                </c:pt>
                <c:pt idx="20864">
                  <c:v>2.8080610000000002E-3</c:v>
                </c:pt>
                <c:pt idx="20865">
                  <c:v>5.7577779999999999E-3</c:v>
                </c:pt>
                <c:pt idx="20866">
                  <c:v>3.1056439999999999E-3</c:v>
                </c:pt>
                <c:pt idx="20867">
                  <c:v>7.0045120000000001E-3</c:v>
                </c:pt>
                <c:pt idx="20868">
                  <c:v>3.849061E-3</c:v>
                </c:pt>
                <c:pt idx="20869">
                  <c:v>2.0247949999999998E-3</c:v>
                </c:pt>
                <c:pt idx="20870">
                  <c:v>4.1066109999999996E-3</c:v>
                </c:pt>
                <c:pt idx="20871">
                  <c:v>4.4693340000000002E-3</c:v>
                </c:pt>
                <c:pt idx="20872">
                  <c:v>-6.6259000000000001E-4</c:v>
                </c:pt>
                <c:pt idx="20873">
                  <c:v>4.4117970000000003E-3</c:v>
                </c:pt>
                <c:pt idx="20874">
                  <c:v>3.702903E-3</c:v>
                </c:pt>
                <c:pt idx="20875">
                  <c:v>5.9325020000000001E-3</c:v>
                </c:pt>
                <c:pt idx="20876">
                  <c:v>2.4364299999999998E-3</c:v>
                </c:pt>
                <c:pt idx="20877">
                  <c:v>4.1967790000000003E-3</c:v>
                </c:pt>
                <c:pt idx="20878">
                  <c:v>3.8767580000000001E-3</c:v>
                </c:pt>
                <c:pt idx="20879">
                  <c:v>4.4935460000000002E-3</c:v>
                </c:pt>
                <c:pt idx="20880">
                  <c:v>5.6813710000000002E-3</c:v>
                </c:pt>
                <c:pt idx="20881">
                  <c:v>9.2975900000000005E-4</c:v>
                </c:pt>
                <c:pt idx="20882">
                  <c:v>5.9851519999999997E-3</c:v>
                </c:pt>
                <c:pt idx="20883">
                  <c:v>1.0711198E-2</c:v>
                </c:pt>
                <c:pt idx="20884">
                  <c:v>6.0532659999999999E-3</c:v>
                </c:pt>
                <c:pt idx="20885">
                  <c:v>1.7370809999999999E-3</c:v>
                </c:pt>
                <c:pt idx="20886">
                  <c:v>8.3287840000000005E-3</c:v>
                </c:pt>
                <c:pt idx="20887">
                  <c:v>9.9626339999999997E-3</c:v>
                </c:pt>
                <c:pt idx="20888">
                  <c:v>9.5501500000000003E-3</c:v>
                </c:pt>
                <c:pt idx="20889">
                  <c:v>7.7069759999999999E-3</c:v>
                </c:pt>
                <c:pt idx="20890">
                  <c:v>6.0993080000000003E-3</c:v>
                </c:pt>
                <c:pt idx="20891">
                  <c:v>1.5099194E-2</c:v>
                </c:pt>
                <c:pt idx="20892">
                  <c:v>1.4590654999999999E-2</c:v>
                </c:pt>
                <c:pt idx="20893">
                  <c:v>9.6294520000000002E-3</c:v>
                </c:pt>
                <c:pt idx="20894">
                  <c:v>1.1841964999999999E-2</c:v>
                </c:pt>
                <c:pt idx="20895">
                  <c:v>1.0483487E-2</c:v>
                </c:pt>
                <c:pt idx="20896">
                  <c:v>8.971672E-3</c:v>
                </c:pt>
                <c:pt idx="20897">
                  <c:v>1.1652941999999999E-2</c:v>
                </c:pt>
                <c:pt idx="20898">
                  <c:v>9.2394929999999997E-3</c:v>
                </c:pt>
                <c:pt idx="20899">
                  <c:v>9.9241920000000001E-3</c:v>
                </c:pt>
                <c:pt idx="20900">
                  <c:v>7.3330180000000002E-3</c:v>
                </c:pt>
                <c:pt idx="20901">
                  <c:v>8.2297050000000004E-3</c:v>
                </c:pt>
                <c:pt idx="20902">
                  <c:v>4.8239829999999996E-3</c:v>
                </c:pt>
                <c:pt idx="20903">
                  <c:v>7.511378E-3</c:v>
                </c:pt>
                <c:pt idx="20904">
                  <c:v>9.6392749999999992E-3</c:v>
                </c:pt>
                <c:pt idx="20905">
                  <c:v>6.6288370000000003E-3</c:v>
                </c:pt>
                <c:pt idx="20906">
                  <c:v>8.0404429999999995E-3</c:v>
                </c:pt>
                <c:pt idx="20907">
                  <c:v>7.3592070000000004E-3</c:v>
                </c:pt>
                <c:pt idx="20908">
                  <c:v>7.4534429999999997E-3</c:v>
                </c:pt>
                <c:pt idx="20909">
                  <c:v>4.0635059999999997E-3</c:v>
                </c:pt>
                <c:pt idx="20910">
                  <c:v>6.7269529999999999E-3</c:v>
                </c:pt>
                <c:pt idx="20911">
                  <c:v>3.7063959999999998E-3</c:v>
                </c:pt>
                <c:pt idx="20912">
                  <c:v>7.3104709999999998E-3</c:v>
                </c:pt>
                <c:pt idx="20913">
                  <c:v>3.663538E-3</c:v>
                </c:pt>
                <c:pt idx="20914">
                  <c:v>5.1579219999999997E-3</c:v>
                </c:pt>
                <c:pt idx="20915">
                  <c:v>5.3424789999999998E-3</c:v>
                </c:pt>
                <c:pt idx="20916">
                  <c:v>1.8898630000000001E-3</c:v>
                </c:pt>
                <c:pt idx="20917">
                  <c:v>4.6025579999999996E-3</c:v>
                </c:pt>
                <c:pt idx="20918">
                  <c:v>5.4225059999999997E-3</c:v>
                </c:pt>
                <c:pt idx="20919">
                  <c:v>7.0366489999999999E-3</c:v>
                </c:pt>
                <c:pt idx="20920">
                  <c:v>2.9940769999999999E-3</c:v>
                </c:pt>
                <c:pt idx="20921">
                  <c:v>2.4020560000000001E-3</c:v>
                </c:pt>
                <c:pt idx="20922">
                  <c:v>7.6459600000000003E-3</c:v>
                </c:pt>
                <c:pt idx="20923">
                  <c:v>7.545558E-3</c:v>
                </c:pt>
                <c:pt idx="20924">
                  <c:v>6.2482520000000001E-3</c:v>
                </c:pt>
                <c:pt idx="20925">
                  <c:v>7.8248429999999997E-3</c:v>
                </c:pt>
                <c:pt idx="20926">
                  <c:v>8.5573920000000005E-3</c:v>
                </c:pt>
                <c:pt idx="20927">
                  <c:v>8.7944140000000004E-3</c:v>
                </c:pt>
                <c:pt idx="20928">
                  <c:v>6.02076E-3</c:v>
                </c:pt>
                <c:pt idx="20929">
                  <c:v>8.6343870000000003E-3</c:v>
                </c:pt>
                <c:pt idx="20930">
                  <c:v>5.7751879999999997E-3</c:v>
                </c:pt>
                <c:pt idx="20931">
                  <c:v>9.5896330000000002E-3</c:v>
                </c:pt>
                <c:pt idx="20932">
                  <c:v>6.6961850000000003E-3</c:v>
                </c:pt>
                <c:pt idx="20933">
                  <c:v>7.4349450000000001E-3</c:v>
                </c:pt>
                <c:pt idx="20934">
                  <c:v>3.3651850000000001E-3</c:v>
                </c:pt>
                <c:pt idx="20935">
                  <c:v>1.0328552E-2</c:v>
                </c:pt>
                <c:pt idx="20936">
                  <c:v>1.2827275000000001E-2</c:v>
                </c:pt>
                <c:pt idx="20937">
                  <c:v>7.1371660000000003E-3</c:v>
                </c:pt>
                <c:pt idx="20938">
                  <c:v>6.9004670000000004E-3</c:v>
                </c:pt>
                <c:pt idx="20939">
                  <c:v>7.8578729999999996E-3</c:v>
                </c:pt>
                <c:pt idx="20940">
                  <c:v>8.6160190000000008E-3</c:v>
                </c:pt>
                <c:pt idx="20941">
                  <c:v>9.0133620000000005E-3</c:v>
                </c:pt>
                <c:pt idx="20942">
                  <c:v>4.6095880000000004E-3</c:v>
                </c:pt>
                <c:pt idx="20943">
                  <c:v>6.3241310000000002E-3</c:v>
                </c:pt>
                <c:pt idx="20944">
                  <c:v>8.3315520000000007E-3</c:v>
                </c:pt>
                <c:pt idx="20945">
                  <c:v>9.769926E-3</c:v>
                </c:pt>
                <c:pt idx="20946">
                  <c:v>6.1096340000000001E-3</c:v>
                </c:pt>
                <c:pt idx="20947">
                  <c:v>1.0583745E-2</c:v>
                </c:pt>
                <c:pt idx="20948">
                  <c:v>1.2264891E-2</c:v>
                </c:pt>
                <c:pt idx="20949">
                  <c:v>4.2016379999999997E-3</c:v>
                </c:pt>
                <c:pt idx="20950">
                  <c:v>5.7369869999999998E-3</c:v>
                </c:pt>
                <c:pt idx="20951">
                  <c:v>4.9947639999999996E-3</c:v>
                </c:pt>
                <c:pt idx="20952">
                  <c:v>7.1935139999999998E-3</c:v>
                </c:pt>
                <c:pt idx="20953">
                  <c:v>5.6214500000000001E-3</c:v>
                </c:pt>
                <c:pt idx="20954">
                  <c:v>2.7805659999999999E-3</c:v>
                </c:pt>
                <c:pt idx="20955">
                  <c:v>4.4889839999999997E-3</c:v>
                </c:pt>
                <c:pt idx="20956">
                  <c:v>5.1334370000000002E-3</c:v>
                </c:pt>
                <c:pt idx="20957">
                  <c:v>7.339333E-3</c:v>
                </c:pt>
                <c:pt idx="20958">
                  <c:v>4.4670559999999996E-3</c:v>
                </c:pt>
                <c:pt idx="20959">
                  <c:v>4.9195269999999999E-3</c:v>
                </c:pt>
                <c:pt idx="20960">
                  <c:v>7.5949299999999997E-4</c:v>
                </c:pt>
                <c:pt idx="20961">
                  <c:v>5.1012449999999999E-3</c:v>
                </c:pt>
                <c:pt idx="20962">
                  <c:v>3.9304029999999998E-3</c:v>
                </c:pt>
                <c:pt idx="20963">
                  <c:v>5.3133829999999996E-3</c:v>
                </c:pt>
                <c:pt idx="20964">
                  <c:v>5.8594780000000004E-3</c:v>
                </c:pt>
                <c:pt idx="20965">
                  <c:v>6.0719989999999998E-3</c:v>
                </c:pt>
                <c:pt idx="20966">
                  <c:v>7.5915419999999997E-3</c:v>
                </c:pt>
                <c:pt idx="20967">
                  <c:v>1.423395E-3</c:v>
                </c:pt>
                <c:pt idx="20968">
                  <c:v>2.4350130000000002E-3</c:v>
                </c:pt>
                <c:pt idx="20969">
                  <c:v>3.1958780000000001E-3</c:v>
                </c:pt>
                <c:pt idx="20970">
                  <c:v>1.3233240000000001E-3</c:v>
                </c:pt>
                <c:pt idx="20971">
                  <c:v>4.4285699999999997E-3</c:v>
                </c:pt>
                <c:pt idx="20972">
                  <c:v>2.0065450000000002E-3</c:v>
                </c:pt>
                <c:pt idx="20973">
                  <c:v>2.7820570000000001E-3</c:v>
                </c:pt>
                <c:pt idx="20974">
                  <c:v>1.7734059999999999E-3</c:v>
                </c:pt>
                <c:pt idx="20975">
                  <c:v>4.5590730000000003E-3</c:v>
                </c:pt>
                <c:pt idx="20976">
                  <c:v>5.7074270000000002E-3</c:v>
                </c:pt>
                <c:pt idx="20977">
                  <c:v>2.4562400000000002E-3</c:v>
                </c:pt>
                <c:pt idx="20978">
                  <c:v>2.8253779999999999E-3</c:v>
                </c:pt>
                <c:pt idx="20979">
                  <c:v>5.6928029999999998E-3</c:v>
                </c:pt>
                <c:pt idx="20980">
                  <c:v>4.8484039999999997E-3</c:v>
                </c:pt>
                <c:pt idx="20981">
                  <c:v>4.0992570000000002E-3</c:v>
                </c:pt>
                <c:pt idx="20982">
                  <c:v>3.4256920000000001E-3</c:v>
                </c:pt>
                <c:pt idx="20983">
                  <c:v>4.7522129999999999E-3</c:v>
                </c:pt>
                <c:pt idx="20984">
                  <c:v>6.2141389999999996E-3</c:v>
                </c:pt>
                <c:pt idx="20985">
                  <c:v>5.6620660000000003E-3</c:v>
                </c:pt>
                <c:pt idx="20986">
                  <c:v>4.7519279999999999E-3</c:v>
                </c:pt>
                <c:pt idx="20987">
                  <c:v>5.1354230000000001E-3</c:v>
                </c:pt>
                <c:pt idx="20988">
                  <c:v>7.6018630000000004E-3</c:v>
                </c:pt>
                <c:pt idx="20989">
                  <c:v>7.2969310000000004E-3</c:v>
                </c:pt>
                <c:pt idx="20990">
                  <c:v>4.9072509999999996E-3</c:v>
                </c:pt>
                <c:pt idx="20991">
                  <c:v>8.1254150000000004E-3</c:v>
                </c:pt>
                <c:pt idx="20992">
                  <c:v>8.2293690000000003E-3</c:v>
                </c:pt>
                <c:pt idx="20993">
                  <c:v>7.7326900000000004E-3</c:v>
                </c:pt>
                <c:pt idx="20994">
                  <c:v>8.3185859999999993E-3</c:v>
                </c:pt>
                <c:pt idx="20995">
                  <c:v>7.8408139999999998E-3</c:v>
                </c:pt>
                <c:pt idx="20996">
                  <c:v>1.0691744E-2</c:v>
                </c:pt>
                <c:pt idx="20997">
                  <c:v>1.0606524000000001E-2</c:v>
                </c:pt>
                <c:pt idx="20998">
                  <c:v>3.537629E-3</c:v>
                </c:pt>
                <c:pt idx="20999">
                  <c:v>5.7155620000000004E-3</c:v>
                </c:pt>
                <c:pt idx="21000">
                  <c:v>5.9293719999999996E-3</c:v>
                </c:pt>
                <c:pt idx="21001">
                  <c:v>5.905403E-3</c:v>
                </c:pt>
                <c:pt idx="21002">
                  <c:v>8.7830500000000006E-3</c:v>
                </c:pt>
                <c:pt idx="21003">
                  <c:v>4.4905659999999997E-3</c:v>
                </c:pt>
                <c:pt idx="21004">
                  <c:v>6.3090510000000004E-3</c:v>
                </c:pt>
                <c:pt idx="21005">
                  <c:v>6.5229019999999997E-3</c:v>
                </c:pt>
                <c:pt idx="21006">
                  <c:v>4.2501149999999996E-3</c:v>
                </c:pt>
                <c:pt idx="21007">
                  <c:v>3.1667409999999998E-3</c:v>
                </c:pt>
                <c:pt idx="21008">
                  <c:v>3.6223430000000001E-3</c:v>
                </c:pt>
                <c:pt idx="21009">
                  <c:v>1.379162E-3</c:v>
                </c:pt>
                <c:pt idx="21010">
                  <c:v>6.9693869999999996E-3</c:v>
                </c:pt>
                <c:pt idx="21011">
                  <c:v>4.0739979999999997E-3</c:v>
                </c:pt>
                <c:pt idx="21012">
                  <c:v>4.7858859999999996E-3</c:v>
                </c:pt>
                <c:pt idx="21013">
                  <c:v>6.4322520000000003E-3</c:v>
                </c:pt>
                <c:pt idx="21014">
                  <c:v>3.588426E-3</c:v>
                </c:pt>
                <c:pt idx="21015">
                  <c:v>3.6864300000000001E-3</c:v>
                </c:pt>
                <c:pt idx="21016">
                  <c:v>-1.26205E-3</c:v>
                </c:pt>
                <c:pt idx="21017">
                  <c:v>3.5417600000000001E-3</c:v>
                </c:pt>
                <c:pt idx="21018">
                  <c:v>5.915656E-3</c:v>
                </c:pt>
                <c:pt idx="21019">
                  <c:v>4.2897960000000002E-3</c:v>
                </c:pt>
                <c:pt idx="21020">
                  <c:v>5.75802E-3</c:v>
                </c:pt>
                <c:pt idx="21021">
                  <c:v>6.087187E-3</c:v>
                </c:pt>
                <c:pt idx="21022">
                  <c:v>3.196178E-3</c:v>
                </c:pt>
                <c:pt idx="21023">
                  <c:v>1.5583350000000001E-3</c:v>
                </c:pt>
                <c:pt idx="21024">
                  <c:v>7.5122590000000003E-3</c:v>
                </c:pt>
                <c:pt idx="21025">
                  <c:v>5.1487039999999996E-3</c:v>
                </c:pt>
                <c:pt idx="21026">
                  <c:v>1.1686999E-2</c:v>
                </c:pt>
                <c:pt idx="21027">
                  <c:v>7.2019700000000002E-3</c:v>
                </c:pt>
                <c:pt idx="21028">
                  <c:v>3.306116E-3</c:v>
                </c:pt>
                <c:pt idx="21029">
                  <c:v>5.5511609999999998E-3</c:v>
                </c:pt>
                <c:pt idx="21030">
                  <c:v>4.2527540000000001E-3</c:v>
                </c:pt>
                <c:pt idx="21031">
                  <c:v>3.4764420000000002E-3</c:v>
                </c:pt>
                <c:pt idx="21032">
                  <c:v>7.5587279999999998E-3</c:v>
                </c:pt>
                <c:pt idx="21033">
                  <c:v>4.9741300000000002E-3</c:v>
                </c:pt>
                <c:pt idx="21034">
                  <c:v>3.7957149999999999E-3</c:v>
                </c:pt>
                <c:pt idx="21035">
                  <c:v>6.3382339999999999E-3</c:v>
                </c:pt>
                <c:pt idx="21036">
                  <c:v>3.5091250000000001E-3</c:v>
                </c:pt>
                <c:pt idx="21037">
                  <c:v>5.41728E-3</c:v>
                </c:pt>
                <c:pt idx="21038">
                  <c:v>3.9209400000000004E-3</c:v>
                </c:pt>
                <c:pt idx="21039">
                  <c:v>3.3859110000000001E-3</c:v>
                </c:pt>
                <c:pt idx="21040">
                  <c:v>5.866731E-3</c:v>
                </c:pt>
                <c:pt idx="21041">
                  <c:v>4.23661E-3</c:v>
                </c:pt>
                <c:pt idx="21042">
                  <c:v>2.9765260000000002E-3</c:v>
                </c:pt>
                <c:pt idx="21043">
                  <c:v>4.6977269999999996E-3</c:v>
                </c:pt>
                <c:pt idx="21044">
                  <c:v>6.0814720000000001E-3</c:v>
                </c:pt>
                <c:pt idx="21045">
                  <c:v>6.3091730000000004E-3</c:v>
                </c:pt>
                <c:pt idx="21046">
                  <c:v>6.0162159999999996E-3</c:v>
                </c:pt>
                <c:pt idx="21047">
                  <c:v>3.6904780000000001E-3</c:v>
                </c:pt>
                <c:pt idx="21048">
                  <c:v>4.7801229999999998E-3</c:v>
                </c:pt>
                <c:pt idx="21049">
                  <c:v>4.2903669999999998E-3</c:v>
                </c:pt>
                <c:pt idx="21050">
                  <c:v>6.3402629999999996E-3</c:v>
                </c:pt>
                <c:pt idx="21051">
                  <c:v>4.3096030000000004E-3</c:v>
                </c:pt>
                <c:pt idx="21052">
                  <c:v>2.5269170000000001E-3</c:v>
                </c:pt>
                <c:pt idx="21053">
                  <c:v>7.8473799999999993E-3</c:v>
                </c:pt>
                <c:pt idx="21054">
                  <c:v>7.9931640000000005E-3</c:v>
                </c:pt>
                <c:pt idx="21055">
                  <c:v>2.687081E-3</c:v>
                </c:pt>
                <c:pt idx="21056">
                  <c:v>8.555623E-3</c:v>
                </c:pt>
                <c:pt idx="21057">
                  <c:v>6.4346819999999997E-3</c:v>
                </c:pt>
                <c:pt idx="21058">
                  <c:v>6.4789219999999998E-3</c:v>
                </c:pt>
                <c:pt idx="21059">
                  <c:v>5.9460229999999999E-3</c:v>
                </c:pt>
                <c:pt idx="21060">
                  <c:v>4.7529750000000004E-3</c:v>
                </c:pt>
                <c:pt idx="21061">
                  <c:v>4.7002449999999996E-3</c:v>
                </c:pt>
                <c:pt idx="21062">
                  <c:v>7.5638210000000001E-3</c:v>
                </c:pt>
                <c:pt idx="21063">
                  <c:v>7.2130830000000003E-3</c:v>
                </c:pt>
                <c:pt idx="21064">
                  <c:v>4.3720310000000002E-3</c:v>
                </c:pt>
                <c:pt idx="21065">
                  <c:v>3.8593719999999998E-3</c:v>
                </c:pt>
                <c:pt idx="21066">
                  <c:v>1.2747749999999999E-3</c:v>
                </c:pt>
                <c:pt idx="21067">
                  <c:v>1.477974E-3</c:v>
                </c:pt>
                <c:pt idx="21068">
                  <c:v>3.4000879999999999E-3</c:v>
                </c:pt>
                <c:pt idx="21069">
                  <c:v>2.9172569999999999E-3</c:v>
                </c:pt>
                <c:pt idx="21070">
                  <c:v>5.3004489999999996E-3</c:v>
                </c:pt>
                <c:pt idx="21071">
                  <c:v>5.8503920000000003E-3</c:v>
                </c:pt>
                <c:pt idx="21072">
                  <c:v>3.7955049999999998E-3</c:v>
                </c:pt>
                <c:pt idx="21073">
                  <c:v>5.5635779999999996E-3</c:v>
                </c:pt>
                <c:pt idx="21074">
                  <c:v>4.2121830000000004E-3</c:v>
                </c:pt>
                <c:pt idx="21075">
                  <c:v>4.742685E-3</c:v>
                </c:pt>
                <c:pt idx="21076">
                  <c:v>7.1248570000000001E-3</c:v>
                </c:pt>
                <c:pt idx="21077">
                  <c:v>6.7205889999999999E-3</c:v>
                </c:pt>
                <c:pt idx="21078">
                  <c:v>7.5442410000000001E-3</c:v>
                </c:pt>
                <c:pt idx="21079">
                  <c:v>7.2116120000000001E-3</c:v>
                </c:pt>
                <c:pt idx="21080">
                  <c:v>1.3554179999999999E-3</c:v>
                </c:pt>
                <c:pt idx="21081">
                  <c:v>7.4106470000000002E-3</c:v>
                </c:pt>
                <c:pt idx="21082">
                  <c:v>6.528425E-3</c:v>
                </c:pt>
                <c:pt idx="21083">
                  <c:v>6.714846E-3</c:v>
                </c:pt>
                <c:pt idx="21084">
                  <c:v>5.0529850000000003E-3</c:v>
                </c:pt>
                <c:pt idx="21085">
                  <c:v>7.7462390000000002E-3</c:v>
                </c:pt>
                <c:pt idx="21086">
                  <c:v>4.6764939999999998E-3</c:v>
                </c:pt>
                <c:pt idx="21087">
                  <c:v>6.376657E-3</c:v>
                </c:pt>
                <c:pt idx="21088">
                  <c:v>6.2734699999999997E-3</c:v>
                </c:pt>
                <c:pt idx="21089">
                  <c:v>4.24494E-3</c:v>
                </c:pt>
                <c:pt idx="21090">
                  <c:v>4.2101020000000003E-3</c:v>
                </c:pt>
                <c:pt idx="21091">
                  <c:v>5.6660529999999999E-3</c:v>
                </c:pt>
                <c:pt idx="21092">
                  <c:v>6.5961309999999999E-3</c:v>
                </c:pt>
                <c:pt idx="21093">
                  <c:v>4.5130070000000003E-3</c:v>
                </c:pt>
                <c:pt idx="21094">
                  <c:v>1.4013859999999999E-3</c:v>
                </c:pt>
                <c:pt idx="21095">
                  <c:v>5.1479200000000003E-3</c:v>
                </c:pt>
                <c:pt idx="21096">
                  <c:v>7.191383E-3</c:v>
                </c:pt>
                <c:pt idx="21097">
                  <c:v>4.346595E-3</c:v>
                </c:pt>
                <c:pt idx="21098">
                  <c:v>5.2851189999999996E-3</c:v>
                </c:pt>
                <c:pt idx="21099">
                  <c:v>3.8944159999999999E-3</c:v>
                </c:pt>
                <c:pt idx="21100">
                  <c:v>6.2208460000000004E-3</c:v>
                </c:pt>
                <c:pt idx="21101">
                  <c:v>3.3065490000000002E-3</c:v>
                </c:pt>
                <c:pt idx="21102">
                  <c:v>6.6735600000000003E-4</c:v>
                </c:pt>
                <c:pt idx="21103">
                  <c:v>8.5196860000000003E-3</c:v>
                </c:pt>
                <c:pt idx="21104">
                  <c:v>7.7339720000000004E-3</c:v>
                </c:pt>
                <c:pt idx="21105">
                  <c:v>3.5983489999999998E-3</c:v>
                </c:pt>
                <c:pt idx="21106">
                  <c:v>5.0805440000000002E-3</c:v>
                </c:pt>
                <c:pt idx="21107">
                  <c:v>8.6459840000000007E-3</c:v>
                </c:pt>
                <c:pt idx="21108">
                  <c:v>6.3787549999999998E-3</c:v>
                </c:pt>
                <c:pt idx="21109">
                  <c:v>6.978232E-3</c:v>
                </c:pt>
                <c:pt idx="21110">
                  <c:v>5.7732770000000003E-3</c:v>
                </c:pt>
                <c:pt idx="21111">
                  <c:v>9.6380560000000007E-3</c:v>
                </c:pt>
                <c:pt idx="21112">
                  <c:v>2.9088320000000001E-3</c:v>
                </c:pt>
                <c:pt idx="21113">
                  <c:v>3.8638409999999998E-3</c:v>
                </c:pt>
                <c:pt idx="21114">
                  <c:v>4.0103159999999999E-3</c:v>
                </c:pt>
                <c:pt idx="21115">
                  <c:v>1.7444979999999999E-3</c:v>
                </c:pt>
                <c:pt idx="21116">
                  <c:v>3.4091970000000001E-3</c:v>
                </c:pt>
                <c:pt idx="21117">
                  <c:v>5.0124200000000001E-3</c:v>
                </c:pt>
                <c:pt idx="21118">
                  <c:v>5.1378470000000001E-3</c:v>
                </c:pt>
                <c:pt idx="21119">
                  <c:v>5.3309259999999997E-3</c:v>
                </c:pt>
                <c:pt idx="21120">
                  <c:v>3.6887679999999998E-3</c:v>
                </c:pt>
                <c:pt idx="21121">
                  <c:v>4.2512269999999998E-3</c:v>
                </c:pt>
                <c:pt idx="21122">
                  <c:v>3.2566320000000002E-3</c:v>
                </c:pt>
                <c:pt idx="21123">
                  <c:v>3.9040469999999999E-3</c:v>
                </c:pt>
                <c:pt idx="21124">
                  <c:v>3.6120950000000001E-3</c:v>
                </c:pt>
                <c:pt idx="21125">
                  <c:v>5.1194439999999999E-3</c:v>
                </c:pt>
                <c:pt idx="21126">
                  <c:v>8.2429679999999998E-3</c:v>
                </c:pt>
                <c:pt idx="21127">
                  <c:v>2.9376850000000002E-3</c:v>
                </c:pt>
                <c:pt idx="21128">
                  <c:v>2.3331060000000002E-3</c:v>
                </c:pt>
                <c:pt idx="21129">
                  <c:v>5.3046619999999999E-3</c:v>
                </c:pt>
                <c:pt idx="21130">
                  <c:v>5.1943229999999998E-3</c:v>
                </c:pt>
                <c:pt idx="21131">
                  <c:v>7.4958259999999997E-3</c:v>
                </c:pt>
                <c:pt idx="21132">
                  <c:v>6.5556210000000002E-3</c:v>
                </c:pt>
                <c:pt idx="21133">
                  <c:v>2.7443709999999998E-3</c:v>
                </c:pt>
                <c:pt idx="21134">
                  <c:v>1.4795629999999999E-3</c:v>
                </c:pt>
                <c:pt idx="21135">
                  <c:v>2.8553530000000001E-3</c:v>
                </c:pt>
                <c:pt idx="21136">
                  <c:v>5.3402290000000002E-3</c:v>
                </c:pt>
                <c:pt idx="21137">
                  <c:v>5.1894940000000002E-3</c:v>
                </c:pt>
                <c:pt idx="21138">
                  <c:v>7.7661290000000001E-3</c:v>
                </c:pt>
                <c:pt idx="21139">
                  <c:v>3.5756450000000001E-3</c:v>
                </c:pt>
                <c:pt idx="21140">
                  <c:v>2.1781510000000001E-3</c:v>
                </c:pt>
                <c:pt idx="21141">
                  <c:v>3.1400849999999999E-3</c:v>
                </c:pt>
                <c:pt idx="21142">
                  <c:v>6.1904289999999999E-3</c:v>
                </c:pt>
                <c:pt idx="21143">
                  <c:v>5.1864169999999996E-3</c:v>
                </c:pt>
                <c:pt idx="21144">
                  <c:v>6.2377830000000002E-3</c:v>
                </c:pt>
                <c:pt idx="21145">
                  <c:v>1.121585E-3</c:v>
                </c:pt>
                <c:pt idx="21146">
                  <c:v>1.363466E-3</c:v>
                </c:pt>
                <c:pt idx="21147">
                  <c:v>1.582378E-3</c:v>
                </c:pt>
                <c:pt idx="21148">
                  <c:v>2.3637250000000001E-3</c:v>
                </c:pt>
                <c:pt idx="21149">
                  <c:v>3.3014239999999999E-3</c:v>
                </c:pt>
                <c:pt idx="21150">
                  <c:v>8.3385100000000004E-4</c:v>
                </c:pt>
                <c:pt idx="21151">
                  <c:v>4.2813130000000001E-3</c:v>
                </c:pt>
                <c:pt idx="21152">
                  <c:v>1.8623979999999999E-3</c:v>
                </c:pt>
                <c:pt idx="21153">
                  <c:v>5.0557939999999997E-3</c:v>
                </c:pt>
                <c:pt idx="21154">
                  <c:v>5.6367980000000002E-3</c:v>
                </c:pt>
                <c:pt idx="21155">
                  <c:v>1.212489E-3</c:v>
                </c:pt>
                <c:pt idx="21156">
                  <c:v>1.2407989999999999E-3</c:v>
                </c:pt>
                <c:pt idx="21157">
                  <c:v>2.5132570000000001E-3</c:v>
                </c:pt>
                <c:pt idx="21158">
                  <c:v>4.9782999999999997E-3</c:v>
                </c:pt>
                <c:pt idx="21159">
                  <c:v>1.9963580000000002E-3</c:v>
                </c:pt>
                <c:pt idx="21160">
                  <c:v>6.0984029999999996E-3</c:v>
                </c:pt>
                <c:pt idx="21161">
                  <c:v>2.994755E-3</c:v>
                </c:pt>
                <c:pt idx="21162">
                  <c:v>1.295156E-3</c:v>
                </c:pt>
                <c:pt idx="21163">
                  <c:v>4.3199739999999999E-3</c:v>
                </c:pt>
                <c:pt idx="21164">
                  <c:v>1.3820999999999999E-4</c:v>
                </c:pt>
                <c:pt idx="21165">
                  <c:v>2.107617E-3</c:v>
                </c:pt>
                <c:pt idx="21166">
                  <c:v>1.9153519999999999E-3</c:v>
                </c:pt>
                <c:pt idx="21167">
                  <c:v>4.7902350000000003E-3</c:v>
                </c:pt>
                <c:pt idx="21168">
                  <c:v>3.1934189999999999E-3</c:v>
                </c:pt>
                <c:pt idx="21169">
                  <c:v>1.7633010000000001E-3</c:v>
                </c:pt>
                <c:pt idx="21170">
                  <c:v>3.1097329999999999E-3</c:v>
                </c:pt>
                <c:pt idx="21171">
                  <c:v>6.8549359999999998E-3</c:v>
                </c:pt>
                <c:pt idx="21172">
                  <c:v>6.8908789999999999E-3</c:v>
                </c:pt>
                <c:pt idx="21173">
                  <c:v>8.6051540000000003E-3</c:v>
                </c:pt>
                <c:pt idx="21174">
                  <c:v>7.3985580000000004E-3</c:v>
                </c:pt>
                <c:pt idx="21175">
                  <c:v>9.0395979999999994E-3</c:v>
                </c:pt>
                <c:pt idx="21176">
                  <c:v>5.2620280000000002E-3</c:v>
                </c:pt>
                <c:pt idx="21177">
                  <c:v>5.6101040000000003E-3</c:v>
                </c:pt>
                <c:pt idx="21178">
                  <c:v>5.0033559999999996E-3</c:v>
                </c:pt>
                <c:pt idx="21179">
                  <c:v>8.2558749999999993E-3</c:v>
                </c:pt>
                <c:pt idx="21180">
                  <c:v>6.894496E-3</c:v>
                </c:pt>
                <c:pt idx="21181">
                  <c:v>4.446785E-3</c:v>
                </c:pt>
                <c:pt idx="21182">
                  <c:v>5.1069080000000003E-3</c:v>
                </c:pt>
                <c:pt idx="21183">
                  <c:v>3.8120789999999999E-3</c:v>
                </c:pt>
                <c:pt idx="21184">
                  <c:v>1.72438E-3</c:v>
                </c:pt>
                <c:pt idx="21185">
                  <c:v>3.3172169999999999E-3</c:v>
                </c:pt>
                <c:pt idx="21186">
                  <c:v>5.4706600000000002E-4</c:v>
                </c:pt>
                <c:pt idx="21187">
                  <c:v>5.4384940000000003E-3</c:v>
                </c:pt>
                <c:pt idx="21188">
                  <c:v>4.5326680000000001E-3</c:v>
                </c:pt>
                <c:pt idx="21189">
                  <c:v>1.351788E-3</c:v>
                </c:pt>
                <c:pt idx="21190">
                  <c:v>3.6942390000000002E-3</c:v>
                </c:pt>
                <c:pt idx="21191">
                  <c:v>6.8300299999999995E-4</c:v>
                </c:pt>
                <c:pt idx="21192">
                  <c:v>2.8078679999999998E-3</c:v>
                </c:pt>
                <c:pt idx="21193">
                  <c:v>2.4043990000000002E-3</c:v>
                </c:pt>
                <c:pt idx="21194">
                  <c:v>3.1517810000000002E-3</c:v>
                </c:pt>
                <c:pt idx="21195">
                  <c:v>5.2287799999999997E-3</c:v>
                </c:pt>
                <c:pt idx="21196">
                  <c:v>3.8141680000000002E-3</c:v>
                </c:pt>
                <c:pt idx="21197">
                  <c:v>1.412529E-3</c:v>
                </c:pt>
                <c:pt idx="21198">
                  <c:v>-1.6340040000000001E-3</c:v>
                </c:pt>
                <c:pt idx="21199">
                  <c:v>2.8137420000000002E-3</c:v>
                </c:pt>
                <c:pt idx="21200">
                  <c:v>1.7911509999999999E-3</c:v>
                </c:pt>
                <c:pt idx="21201">
                  <c:v>1.974909E-3</c:v>
                </c:pt>
                <c:pt idx="21202">
                  <c:v>-2.1577839999999998E-3</c:v>
                </c:pt>
                <c:pt idx="21203">
                  <c:v>-5.8971499999999999E-4</c:v>
                </c:pt>
                <c:pt idx="21204">
                  <c:v>1.3106459999999999E-3</c:v>
                </c:pt>
                <c:pt idx="21205">
                  <c:v>3.4760630000000002E-3</c:v>
                </c:pt>
                <c:pt idx="21206">
                  <c:v>4.4629499999999998E-4</c:v>
                </c:pt>
                <c:pt idx="21207">
                  <c:v>3.6157229999999999E-3</c:v>
                </c:pt>
                <c:pt idx="21208">
                  <c:v>3.9508069999999998E-3</c:v>
                </c:pt>
                <c:pt idx="21209">
                  <c:v>2.9404040000000002E-3</c:v>
                </c:pt>
                <c:pt idx="21210">
                  <c:v>2.0434569999999998E-3</c:v>
                </c:pt>
                <c:pt idx="21211">
                  <c:v>-6.6950500000000003E-4</c:v>
                </c:pt>
                <c:pt idx="21212">
                  <c:v>5.331723E-3</c:v>
                </c:pt>
                <c:pt idx="21213">
                  <c:v>6.3346690000000002E-3</c:v>
                </c:pt>
                <c:pt idx="21214">
                  <c:v>3.401631E-3</c:v>
                </c:pt>
                <c:pt idx="21215">
                  <c:v>1.5728389999999999E-3</c:v>
                </c:pt>
                <c:pt idx="21216">
                  <c:v>1.882005E-3</c:v>
                </c:pt>
                <c:pt idx="21217">
                  <c:v>3.7925569999999998E-3</c:v>
                </c:pt>
                <c:pt idx="21218">
                  <c:v>1.552599E-3</c:v>
                </c:pt>
                <c:pt idx="21219">
                  <c:v>-3.6115370000000002E-3</c:v>
                </c:pt>
                <c:pt idx="21220">
                  <c:v>-1.705935E-3</c:v>
                </c:pt>
                <c:pt idx="21221">
                  <c:v>4.2960309999999996E-3</c:v>
                </c:pt>
                <c:pt idx="21222">
                  <c:v>5.9212539999999999E-3</c:v>
                </c:pt>
                <c:pt idx="21223">
                  <c:v>1.854341E-3</c:v>
                </c:pt>
                <c:pt idx="21224">
                  <c:v>1.0787699999999999E-3</c:v>
                </c:pt>
                <c:pt idx="21225">
                  <c:v>4.7637859999999999E-3</c:v>
                </c:pt>
                <c:pt idx="21226">
                  <c:v>7.7767770000000003E-3</c:v>
                </c:pt>
                <c:pt idx="21227">
                  <c:v>4.0795099999999997E-3</c:v>
                </c:pt>
                <c:pt idx="21228">
                  <c:v>3.2333319999999998E-3</c:v>
                </c:pt>
                <c:pt idx="21229">
                  <c:v>4.0967290000000003E-3</c:v>
                </c:pt>
                <c:pt idx="21230">
                  <c:v>6.4892109999999999E-3</c:v>
                </c:pt>
                <c:pt idx="21231">
                  <c:v>-1.4371550000000001E-3</c:v>
                </c:pt>
                <c:pt idx="21232">
                  <c:v>9.76201E-4</c:v>
                </c:pt>
                <c:pt idx="21233">
                  <c:v>1.5626290000000001E-3</c:v>
                </c:pt>
                <c:pt idx="21234">
                  <c:v>5.7491510000000001E-3</c:v>
                </c:pt>
                <c:pt idx="21235">
                  <c:v>4.6090510000000003E-3</c:v>
                </c:pt>
                <c:pt idx="21236">
                  <c:v>4.7711999999999999E-4</c:v>
                </c:pt>
                <c:pt idx="21237">
                  <c:v>5.3091599999999998E-4</c:v>
                </c:pt>
                <c:pt idx="21238">
                  <c:v>5.0237349999999997E-3</c:v>
                </c:pt>
                <c:pt idx="21239">
                  <c:v>4.79497E-3</c:v>
                </c:pt>
                <c:pt idx="21240">
                  <c:v>1.210788E-3</c:v>
                </c:pt>
                <c:pt idx="21241">
                  <c:v>3.797782E-3</c:v>
                </c:pt>
                <c:pt idx="21242">
                  <c:v>2.8198469999999999E-3</c:v>
                </c:pt>
                <c:pt idx="21243">
                  <c:v>3.4033459999999998E-3</c:v>
                </c:pt>
                <c:pt idx="21244">
                  <c:v>-4.42912E-4</c:v>
                </c:pt>
                <c:pt idx="21245">
                  <c:v>1.013838E-3</c:v>
                </c:pt>
                <c:pt idx="21246">
                  <c:v>4.3087790000000004E-3</c:v>
                </c:pt>
                <c:pt idx="21247">
                  <c:v>2.1015510000000001E-3</c:v>
                </c:pt>
                <c:pt idx="21248">
                  <c:v>2.204494E-3</c:v>
                </c:pt>
                <c:pt idx="21249">
                  <c:v>-2.3782740000000001E-3</c:v>
                </c:pt>
                <c:pt idx="21250">
                  <c:v>3.9513699999999999E-4</c:v>
                </c:pt>
                <c:pt idx="21251">
                  <c:v>5.5625800000000001E-4</c:v>
                </c:pt>
                <c:pt idx="21252">
                  <c:v>3.250242E-3</c:v>
                </c:pt>
                <c:pt idx="21253">
                  <c:v>-3.9141929999999998E-3</c:v>
                </c:pt>
                <c:pt idx="21254">
                  <c:v>-3.3463640000000001E-3</c:v>
                </c:pt>
                <c:pt idx="21255">
                  <c:v>-2.3247760000000002E-3</c:v>
                </c:pt>
                <c:pt idx="21256">
                  <c:v>2.610046E-3</c:v>
                </c:pt>
                <c:pt idx="21257">
                  <c:v>-2.1711270000000001E-3</c:v>
                </c:pt>
                <c:pt idx="21258">
                  <c:v>2.4180600000000001E-4</c:v>
                </c:pt>
                <c:pt idx="21259">
                  <c:v>-1.7803319999999999E-3</c:v>
                </c:pt>
                <c:pt idx="21260">
                  <c:v>-4.9978449999999999E-3</c:v>
                </c:pt>
                <c:pt idx="21261">
                  <c:v>-4.592512E-3</c:v>
                </c:pt>
                <c:pt idx="21262">
                  <c:v>-3.2297670000000001E-3</c:v>
                </c:pt>
                <c:pt idx="21263">
                  <c:v>5.3168200000000001E-4</c:v>
                </c:pt>
                <c:pt idx="21264">
                  <c:v>7.8079699999999996E-4</c:v>
                </c:pt>
                <c:pt idx="21265">
                  <c:v>-7.1066870000000004E-3</c:v>
                </c:pt>
                <c:pt idx="21266">
                  <c:v>-2.1661850000000002E-3</c:v>
                </c:pt>
                <c:pt idx="21267">
                  <c:v>-5.7710399999999999E-3</c:v>
                </c:pt>
                <c:pt idx="21268">
                  <c:v>-4.1083659999999996E-3</c:v>
                </c:pt>
                <c:pt idx="21269">
                  <c:v>-5.8588620000000003E-3</c:v>
                </c:pt>
                <c:pt idx="21270">
                  <c:v>-2.9934599999999999E-3</c:v>
                </c:pt>
                <c:pt idx="21271">
                  <c:v>-4.1404830000000004E-3</c:v>
                </c:pt>
                <c:pt idx="21272">
                  <c:v>-4.1472200000000001E-3</c:v>
                </c:pt>
                <c:pt idx="21273">
                  <c:v>-4.5629399999999997E-3</c:v>
                </c:pt>
                <c:pt idx="21274">
                  <c:v>-4.7847539999999996E-3</c:v>
                </c:pt>
                <c:pt idx="21275">
                  <c:v>-8.8828300000000002E-4</c:v>
                </c:pt>
                <c:pt idx="21276">
                  <c:v>-4.3996440000000003E-3</c:v>
                </c:pt>
                <c:pt idx="21277">
                  <c:v>-2.0046640000000002E-3</c:v>
                </c:pt>
                <c:pt idx="21278">
                  <c:v>-4.0516129999999999E-3</c:v>
                </c:pt>
                <c:pt idx="21279">
                  <c:v>-4.9392439999999998E-3</c:v>
                </c:pt>
                <c:pt idx="21280">
                  <c:v>-3.6779880000000001E-3</c:v>
                </c:pt>
                <c:pt idx="21281">
                  <c:v>-3.102479E-3</c:v>
                </c:pt>
                <c:pt idx="21282">
                  <c:v>-6.9299629999999999E-3</c:v>
                </c:pt>
                <c:pt idx="21283">
                  <c:v>-3.033759E-3</c:v>
                </c:pt>
                <c:pt idx="21284">
                  <c:v>-8.5019900000000005E-4</c:v>
                </c:pt>
                <c:pt idx="21285">
                  <c:v>-7.0186129999999999E-3</c:v>
                </c:pt>
                <c:pt idx="21286">
                  <c:v>-5.6534819999999996E-3</c:v>
                </c:pt>
                <c:pt idx="21287">
                  <c:v>-6.3829220000000001E-3</c:v>
                </c:pt>
                <c:pt idx="21288">
                  <c:v>-4.810038E-3</c:v>
                </c:pt>
                <c:pt idx="21289">
                  <c:v>-4.3572999999999997E-3</c:v>
                </c:pt>
                <c:pt idx="21290">
                  <c:v>-5.5130769999999999E-3</c:v>
                </c:pt>
                <c:pt idx="21291">
                  <c:v>-7.0316110000000001E-3</c:v>
                </c:pt>
                <c:pt idx="21292">
                  <c:v>-6.0619289999999998E-3</c:v>
                </c:pt>
                <c:pt idx="21293">
                  <c:v>-3.2525610000000002E-3</c:v>
                </c:pt>
                <c:pt idx="21294">
                  <c:v>-8.2572549999999998E-3</c:v>
                </c:pt>
                <c:pt idx="21295">
                  <c:v>-4.7562630000000002E-3</c:v>
                </c:pt>
                <c:pt idx="21296">
                  <c:v>-3.265942E-3</c:v>
                </c:pt>
                <c:pt idx="21297">
                  <c:v>-3.773008E-3</c:v>
                </c:pt>
                <c:pt idx="21298">
                  <c:v>-9.0893970000000008E-3</c:v>
                </c:pt>
                <c:pt idx="21299">
                  <c:v>-7.0536770000000004E-3</c:v>
                </c:pt>
                <c:pt idx="21300">
                  <c:v>-8.3639189999999992E-3</c:v>
                </c:pt>
                <c:pt idx="21301">
                  <c:v>-8.6219799999999996E-3</c:v>
                </c:pt>
                <c:pt idx="21302">
                  <c:v>-8.6262969999999998E-3</c:v>
                </c:pt>
                <c:pt idx="21303">
                  <c:v>-6.3117440000000002E-3</c:v>
                </c:pt>
                <c:pt idx="21304">
                  <c:v>-7.6007430000000001E-3</c:v>
                </c:pt>
                <c:pt idx="21305">
                  <c:v>-7.3586620000000002E-3</c:v>
                </c:pt>
                <c:pt idx="21306">
                  <c:v>-7.5427070000000001E-3</c:v>
                </c:pt>
                <c:pt idx="21307">
                  <c:v>-7.2170029999999996E-3</c:v>
                </c:pt>
                <c:pt idx="21308">
                  <c:v>-7.2238809999999997E-3</c:v>
                </c:pt>
                <c:pt idx="21309">
                  <c:v>-5.9314490000000001E-3</c:v>
                </c:pt>
                <c:pt idx="21310">
                  <c:v>-7.7565439999999998E-3</c:v>
                </c:pt>
                <c:pt idx="21311">
                  <c:v>-5.4664910000000004E-3</c:v>
                </c:pt>
                <c:pt idx="21312">
                  <c:v>-8.0524250000000002E-3</c:v>
                </c:pt>
                <c:pt idx="21313">
                  <c:v>-3.9522230000000004E-3</c:v>
                </c:pt>
                <c:pt idx="21314">
                  <c:v>-8.9261689999999994E-3</c:v>
                </c:pt>
                <c:pt idx="21315">
                  <c:v>-8.4241630000000001E-3</c:v>
                </c:pt>
                <c:pt idx="21316">
                  <c:v>-4.9269350000000003E-3</c:v>
                </c:pt>
                <c:pt idx="21317">
                  <c:v>-6.5157770000000004E-3</c:v>
                </c:pt>
                <c:pt idx="21318">
                  <c:v>-6.9836589999999997E-3</c:v>
                </c:pt>
                <c:pt idx="21319">
                  <c:v>-1.030755E-2</c:v>
                </c:pt>
                <c:pt idx="21320">
                  <c:v>-6.2933820000000001E-3</c:v>
                </c:pt>
                <c:pt idx="21321">
                  <c:v>-5.5937699999999996E-3</c:v>
                </c:pt>
                <c:pt idx="21322">
                  <c:v>-5.5865940000000003E-3</c:v>
                </c:pt>
                <c:pt idx="21323">
                  <c:v>-7.3844940000000001E-3</c:v>
                </c:pt>
                <c:pt idx="21324">
                  <c:v>-6.5080329999999999E-3</c:v>
                </c:pt>
                <c:pt idx="21325">
                  <c:v>-5.0749860000000001E-3</c:v>
                </c:pt>
                <c:pt idx="21326">
                  <c:v>-6.2846459999999996E-3</c:v>
                </c:pt>
                <c:pt idx="21327">
                  <c:v>-6.0380369999999996E-3</c:v>
                </c:pt>
                <c:pt idx="21328">
                  <c:v>-9.9973479999999997E-3</c:v>
                </c:pt>
                <c:pt idx="21329">
                  <c:v>-6.9283210000000003E-3</c:v>
                </c:pt>
                <c:pt idx="21330">
                  <c:v>-5.5669689999999997E-3</c:v>
                </c:pt>
                <c:pt idx="21331">
                  <c:v>-4.0726690000000001E-3</c:v>
                </c:pt>
                <c:pt idx="21332">
                  <c:v>-2.6657550000000001E-3</c:v>
                </c:pt>
                <c:pt idx="21333">
                  <c:v>-8.1308279999999997E-3</c:v>
                </c:pt>
                <c:pt idx="21334">
                  <c:v>-7.3593349999999998E-3</c:v>
                </c:pt>
                <c:pt idx="21335">
                  <c:v>-5.7031149999999999E-3</c:v>
                </c:pt>
                <c:pt idx="21336">
                  <c:v>-7.0459679999999997E-3</c:v>
                </c:pt>
                <c:pt idx="21337">
                  <c:v>-8.7871419999999995E-3</c:v>
                </c:pt>
                <c:pt idx="21338">
                  <c:v>-1.1075972E-2</c:v>
                </c:pt>
                <c:pt idx="21339">
                  <c:v>-9.9614390000000008E-3</c:v>
                </c:pt>
                <c:pt idx="21340">
                  <c:v>-6.0969320000000002E-3</c:v>
                </c:pt>
                <c:pt idx="21341">
                  <c:v>-9.9571840000000009E-3</c:v>
                </c:pt>
                <c:pt idx="21342">
                  <c:v>-8.5506680000000009E-3</c:v>
                </c:pt>
                <c:pt idx="21343">
                  <c:v>-4.4909449999999997E-3</c:v>
                </c:pt>
                <c:pt idx="21344">
                  <c:v>-4.606158E-3</c:v>
                </c:pt>
                <c:pt idx="21345">
                  <c:v>-3.9851089999999997E-3</c:v>
                </c:pt>
                <c:pt idx="21346">
                  <c:v>-7.200667E-3</c:v>
                </c:pt>
                <c:pt idx="21347">
                  <c:v>-1.0162635E-2</c:v>
                </c:pt>
                <c:pt idx="21348">
                  <c:v>-7.3443850000000001E-3</c:v>
                </c:pt>
                <c:pt idx="21349">
                  <c:v>-2.8779980000000001E-3</c:v>
                </c:pt>
                <c:pt idx="21350">
                  <c:v>-1.0414394E-2</c:v>
                </c:pt>
                <c:pt idx="21351">
                  <c:v>-8.1238089999999992E-3</c:v>
                </c:pt>
                <c:pt idx="21352">
                  <c:v>-8.882338E-3</c:v>
                </c:pt>
                <c:pt idx="21353">
                  <c:v>-7.7478310000000002E-3</c:v>
                </c:pt>
                <c:pt idx="21354">
                  <c:v>-5.2305199999999998E-3</c:v>
                </c:pt>
                <c:pt idx="21355">
                  <c:v>-5.9780689999999999E-3</c:v>
                </c:pt>
                <c:pt idx="21356">
                  <c:v>-1.0506016999999999E-2</c:v>
                </c:pt>
                <c:pt idx="21357">
                  <c:v>-5.9594690000000002E-3</c:v>
                </c:pt>
                <c:pt idx="21358">
                  <c:v>-3.0736729999999999E-3</c:v>
                </c:pt>
                <c:pt idx="21359">
                  <c:v>-6.2273880000000004E-3</c:v>
                </c:pt>
                <c:pt idx="21360">
                  <c:v>-7.2225850000000001E-3</c:v>
                </c:pt>
                <c:pt idx="21361">
                  <c:v>-9.1834699999999991E-3</c:v>
                </c:pt>
                <c:pt idx="21362">
                  <c:v>-8.1580479999999993E-3</c:v>
                </c:pt>
                <c:pt idx="21363">
                  <c:v>-7.3061020000000001E-3</c:v>
                </c:pt>
                <c:pt idx="21364">
                  <c:v>-6.8114530000000003E-3</c:v>
                </c:pt>
                <c:pt idx="21365">
                  <c:v>-5.5895939999999998E-3</c:v>
                </c:pt>
                <c:pt idx="21366">
                  <c:v>-5.0481959999999996E-3</c:v>
                </c:pt>
                <c:pt idx="21367">
                  <c:v>-3.1139420000000002E-3</c:v>
                </c:pt>
                <c:pt idx="21368">
                  <c:v>-3.6506899999999998E-4</c:v>
                </c:pt>
                <c:pt idx="21369">
                  <c:v>-6.5353470000000004E-3</c:v>
                </c:pt>
                <c:pt idx="21370">
                  <c:v>-5.6564620000000001E-3</c:v>
                </c:pt>
                <c:pt idx="21371">
                  <c:v>-5.6077260000000004E-3</c:v>
                </c:pt>
                <c:pt idx="21372">
                  <c:v>-6.7160889999999997E-3</c:v>
                </c:pt>
                <c:pt idx="21373">
                  <c:v>-7.8732320000000008E-3</c:v>
                </c:pt>
                <c:pt idx="21374">
                  <c:v>-3.7956890000000001E-3</c:v>
                </c:pt>
                <c:pt idx="21375">
                  <c:v>-3.8878340000000002E-3</c:v>
                </c:pt>
                <c:pt idx="21376">
                  <c:v>-4.4398850000000002E-3</c:v>
                </c:pt>
                <c:pt idx="21377">
                  <c:v>-7.4274199999999997E-3</c:v>
                </c:pt>
                <c:pt idx="21378">
                  <c:v>-5.2258060000000004E-3</c:v>
                </c:pt>
                <c:pt idx="21379">
                  <c:v>-7.1797679999999996E-3</c:v>
                </c:pt>
                <c:pt idx="21380">
                  <c:v>-6.1236340000000002E-3</c:v>
                </c:pt>
                <c:pt idx="21381">
                  <c:v>-5.2338719999999997E-3</c:v>
                </c:pt>
                <c:pt idx="21382">
                  <c:v>-6.0391469999999999E-3</c:v>
                </c:pt>
                <c:pt idx="21383">
                  <c:v>-2.0907439999999998E-3</c:v>
                </c:pt>
                <c:pt idx="21384">
                  <c:v>-5.8355849999999999E-3</c:v>
                </c:pt>
                <c:pt idx="21385">
                  <c:v>-6.1402510000000002E-3</c:v>
                </c:pt>
                <c:pt idx="21386">
                  <c:v>-4.3477680000000001E-3</c:v>
                </c:pt>
                <c:pt idx="21387">
                  <c:v>-5.9621759999999996E-3</c:v>
                </c:pt>
                <c:pt idx="21388">
                  <c:v>-1.0144238999999999E-2</c:v>
                </c:pt>
                <c:pt idx="21389">
                  <c:v>-4.6637199999999997E-3</c:v>
                </c:pt>
                <c:pt idx="21390">
                  <c:v>-4.2803140000000003E-3</c:v>
                </c:pt>
                <c:pt idx="21391">
                  <c:v>-7.5679859999999996E-3</c:v>
                </c:pt>
                <c:pt idx="21392">
                  <c:v>-1.0324814E-2</c:v>
                </c:pt>
                <c:pt idx="21393">
                  <c:v>-6.7175630000000002E-3</c:v>
                </c:pt>
                <c:pt idx="21394">
                  <c:v>-5.1440690000000002E-3</c:v>
                </c:pt>
                <c:pt idx="21395">
                  <c:v>-4.3192889999999996E-3</c:v>
                </c:pt>
                <c:pt idx="21396">
                  <c:v>-5.8503460000000002E-3</c:v>
                </c:pt>
                <c:pt idx="21397">
                  <c:v>-3.1416450000000002E-3</c:v>
                </c:pt>
                <c:pt idx="21398">
                  <c:v>-3.1580010000000001E-3</c:v>
                </c:pt>
                <c:pt idx="21399">
                  <c:v>-4.4261980000000001E-3</c:v>
                </c:pt>
                <c:pt idx="21400">
                  <c:v>-7.1806129999999998E-3</c:v>
                </c:pt>
                <c:pt idx="21401">
                  <c:v>-5.9536939999999998E-3</c:v>
                </c:pt>
                <c:pt idx="21402">
                  <c:v>-9.8583900000000007E-4</c:v>
                </c:pt>
                <c:pt idx="21403">
                  <c:v>-7.0149699999999997E-3</c:v>
                </c:pt>
                <c:pt idx="21404">
                  <c:v>-9.8879710000000006E-3</c:v>
                </c:pt>
                <c:pt idx="21405">
                  <c:v>-2.408749E-3</c:v>
                </c:pt>
                <c:pt idx="21406">
                  <c:v>-1.1677879999999999E-3</c:v>
                </c:pt>
                <c:pt idx="21407">
                  <c:v>-3.4852709999999999E-3</c:v>
                </c:pt>
                <c:pt idx="21408">
                  <c:v>-7.6224789999999997E-3</c:v>
                </c:pt>
                <c:pt idx="21409">
                  <c:v>-4.6650390000000002E-3</c:v>
                </c:pt>
                <c:pt idx="21410">
                  <c:v>-3.2120059999999999E-3</c:v>
                </c:pt>
                <c:pt idx="21411">
                  <c:v>-5.1414659999999999E-3</c:v>
                </c:pt>
                <c:pt idx="21412">
                  <c:v>-6.1398140000000004E-3</c:v>
                </c:pt>
                <c:pt idx="21413">
                  <c:v>-4.5001060000000002E-3</c:v>
                </c:pt>
                <c:pt idx="21414">
                  <c:v>-2.1124759999999999E-3</c:v>
                </c:pt>
                <c:pt idx="21415">
                  <c:v>-4.4890809999999998E-3</c:v>
                </c:pt>
                <c:pt idx="21416">
                  <c:v>-3.6772670000000001E-3</c:v>
                </c:pt>
                <c:pt idx="21417">
                  <c:v>-2.9819149999999999E-3</c:v>
                </c:pt>
                <c:pt idx="21418">
                  <c:v>-3.7316850000000002E-3</c:v>
                </c:pt>
                <c:pt idx="21419">
                  <c:v>-1.7441679999999999E-3</c:v>
                </c:pt>
                <c:pt idx="21420">
                  <c:v>-3.343585E-3</c:v>
                </c:pt>
                <c:pt idx="21421">
                  <c:v>-3.1941819999999998E-3</c:v>
                </c:pt>
                <c:pt idx="21422">
                  <c:v>-6.3106059999999999E-3</c:v>
                </c:pt>
                <c:pt idx="21423">
                  <c:v>-3.2032300000000001E-3</c:v>
                </c:pt>
                <c:pt idx="21424">
                  <c:v>-4.2413049999999999E-3</c:v>
                </c:pt>
                <c:pt idx="21425">
                  <c:v>-6.2711670000000002E-3</c:v>
                </c:pt>
                <c:pt idx="21426">
                  <c:v>-8.0224739999999999E-3</c:v>
                </c:pt>
                <c:pt idx="21427">
                  <c:v>-8.9918640000000005E-3</c:v>
                </c:pt>
                <c:pt idx="21428">
                  <c:v>-3.86097E-3</c:v>
                </c:pt>
                <c:pt idx="21429">
                  <c:v>-3.040184E-3</c:v>
                </c:pt>
                <c:pt idx="21430">
                  <c:v>-3.9217949999999996E-3</c:v>
                </c:pt>
                <c:pt idx="21431">
                  <c:v>-1.0162381E-2</c:v>
                </c:pt>
                <c:pt idx="21432">
                  <c:v>-8.0315230000000005E-3</c:v>
                </c:pt>
                <c:pt idx="21433">
                  <c:v>-5.209104E-3</c:v>
                </c:pt>
                <c:pt idx="21434">
                  <c:v>-7.4418690000000003E-3</c:v>
                </c:pt>
                <c:pt idx="21435">
                  <c:v>-5.1856389999999997E-3</c:v>
                </c:pt>
                <c:pt idx="21436">
                  <c:v>-4.6100999999999998E-3</c:v>
                </c:pt>
                <c:pt idx="21437">
                  <c:v>-7.000287E-3</c:v>
                </c:pt>
                <c:pt idx="21438">
                  <c:v>-7.2629840000000001E-3</c:v>
                </c:pt>
                <c:pt idx="21439">
                  <c:v>-8.0108000000000002E-3</c:v>
                </c:pt>
                <c:pt idx="21440">
                  <c:v>-5.0846809999999997E-3</c:v>
                </c:pt>
                <c:pt idx="21441">
                  <c:v>-5.1089159999999998E-3</c:v>
                </c:pt>
                <c:pt idx="21442">
                  <c:v>-6.9244340000000001E-3</c:v>
                </c:pt>
                <c:pt idx="21443">
                  <c:v>-6.161438E-3</c:v>
                </c:pt>
                <c:pt idx="21444">
                  <c:v>-9.0115349999999993E-3</c:v>
                </c:pt>
                <c:pt idx="21445">
                  <c:v>-5.708683E-3</c:v>
                </c:pt>
                <c:pt idx="21446">
                  <c:v>-1.0426668E-2</c:v>
                </c:pt>
                <c:pt idx="21447">
                  <c:v>-8.0841520000000007E-3</c:v>
                </c:pt>
                <c:pt idx="21448">
                  <c:v>-8.8854139999999995E-3</c:v>
                </c:pt>
                <c:pt idx="21449">
                  <c:v>-7.8622269999999994E-3</c:v>
                </c:pt>
                <c:pt idx="21450">
                  <c:v>-8.3096379999999994E-3</c:v>
                </c:pt>
                <c:pt idx="21451">
                  <c:v>-8.9479980000000004E-3</c:v>
                </c:pt>
                <c:pt idx="21452">
                  <c:v>-9.1153629999999996E-3</c:v>
                </c:pt>
                <c:pt idx="21453">
                  <c:v>-9.5739589999999999E-3</c:v>
                </c:pt>
                <c:pt idx="21454">
                  <c:v>-6.8729960000000001E-3</c:v>
                </c:pt>
                <c:pt idx="21455">
                  <c:v>-8.0551730000000005E-3</c:v>
                </c:pt>
                <c:pt idx="21456">
                  <c:v>-1.0735176000000001E-2</c:v>
                </c:pt>
                <c:pt idx="21457">
                  <c:v>-1.3425500999999999E-2</c:v>
                </c:pt>
                <c:pt idx="21458">
                  <c:v>-9.0116020000000005E-3</c:v>
                </c:pt>
                <c:pt idx="21459">
                  <c:v>-8.3721779999999992E-3</c:v>
                </c:pt>
                <c:pt idx="21460">
                  <c:v>-1.0498954E-2</c:v>
                </c:pt>
                <c:pt idx="21461">
                  <c:v>-7.176394E-3</c:v>
                </c:pt>
                <c:pt idx="21462">
                  <c:v>-6.4020099999999996E-3</c:v>
                </c:pt>
                <c:pt idx="21463">
                  <c:v>-5.091735E-3</c:v>
                </c:pt>
                <c:pt idx="21464">
                  <c:v>-5.3436309999999997E-3</c:v>
                </c:pt>
                <c:pt idx="21465">
                  <c:v>-6.8134290000000002E-3</c:v>
                </c:pt>
                <c:pt idx="21466">
                  <c:v>-7.6520099999999999E-3</c:v>
                </c:pt>
                <c:pt idx="21467">
                  <c:v>-4.031176E-3</c:v>
                </c:pt>
                <c:pt idx="21468">
                  <c:v>-3.883952E-3</c:v>
                </c:pt>
                <c:pt idx="21469">
                  <c:v>-4.5907550000000002E-3</c:v>
                </c:pt>
                <c:pt idx="21470">
                  <c:v>-4.5907309999999998E-3</c:v>
                </c:pt>
                <c:pt idx="21471">
                  <c:v>-2.6141329999999998E-3</c:v>
                </c:pt>
                <c:pt idx="21472">
                  <c:v>-5.5144189999999996E-3</c:v>
                </c:pt>
                <c:pt idx="21473">
                  <c:v>-6.1527780000000002E-3</c:v>
                </c:pt>
                <c:pt idx="21474">
                  <c:v>-4.834156E-3</c:v>
                </c:pt>
                <c:pt idx="21475">
                  <c:v>-4.848537E-3</c:v>
                </c:pt>
                <c:pt idx="21476">
                  <c:v>-5.6891019999999997E-3</c:v>
                </c:pt>
                <c:pt idx="21477">
                  <c:v>-6.2438379999999998E-3</c:v>
                </c:pt>
                <c:pt idx="21478">
                  <c:v>-8.8039769999999993E-3</c:v>
                </c:pt>
                <c:pt idx="21479">
                  <c:v>-5.6167049999999996E-3</c:v>
                </c:pt>
                <c:pt idx="21480">
                  <c:v>-5.8870499999999996E-3</c:v>
                </c:pt>
                <c:pt idx="21481">
                  <c:v>-2.5549029999999999E-3</c:v>
                </c:pt>
                <c:pt idx="21482">
                  <c:v>-3.1869659999999998E-3</c:v>
                </c:pt>
                <c:pt idx="21483">
                  <c:v>-4.539319E-3</c:v>
                </c:pt>
                <c:pt idx="21484">
                  <c:v>-8.0648360000000006E-3</c:v>
                </c:pt>
                <c:pt idx="21485">
                  <c:v>-6.3047540000000001E-3</c:v>
                </c:pt>
                <c:pt idx="21486">
                  <c:v>-3.2093619999999999E-3</c:v>
                </c:pt>
                <c:pt idx="21487">
                  <c:v>-5.2179180000000002E-3</c:v>
                </c:pt>
                <c:pt idx="21488">
                  <c:v>-3.4125610000000002E-3</c:v>
                </c:pt>
                <c:pt idx="21489">
                  <c:v>-8.0025189999999996E-3</c:v>
                </c:pt>
                <c:pt idx="21490">
                  <c:v>-3.7759209999999998E-3</c:v>
                </c:pt>
                <c:pt idx="21491">
                  <c:v>-8.0100799999999993E-3</c:v>
                </c:pt>
                <c:pt idx="21492">
                  <c:v>-5.9954769999999999E-3</c:v>
                </c:pt>
                <c:pt idx="21493">
                  <c:v>-8.2173520000000007E-3</c:v>
                </c:pt>
                <c:pt idx="21494">
                  <c:v>-8.5777939999999997E-3</c:v>
                </c:pt>
                <c:pt idx="21495">
                  <c:v>-8.2046849999999998E-3</c:v>
                </c:pt>
                <c:pt idx="21496">
                  <c:v>-8.6005309999999998E-3</c:v>
                </c:pt>
                <c:pt idx="21497">
                  <c:v>-3.5690209999999999E-3</c:v>
                </c:pt>
                <c:pt idx="21498">
                  <c:v>-7.8939530000000004E-3</c:v>
                </c:pt>
                <c:pt idx="21499">
                  <c:v>-4.147151E-3</c:v>
                </c:pt>
                <c:pt idx="21500">
                  <c:v>-5.8118400000000004E-3</c:v>
                </c:pt>
                <c:pt idx="21501">
                  <c:v>-6.1111799999999999E-3</c:v>
                </c:pt>
                <c:pt idx="21502">
                  <c:v>-7.0491779999999997E-3</c:v>
                </c:pt>
                <c:pt idx="21503">
                  <c:v>-7.0225469999999996E-3</c:v>
                </c:pt>
                <c:pt idx="21504">
                  <c:v>-3.5856659999999999E-3</c:v>
                </c:pt>
                <c:pt idx="21505">
                  <c:v>-3.0730079999999999E-3</c:v>
                </c:pt>
                <c:pt idx="21506" formatCode="0.00E+00">
                  <c:v>-5.3041099999999996E-6</c:v>
                </c:pt>
                <c:pt idx="21507">
                  <c:v>-1.458857E-3</c:v>
                </c:pt>
                <c:pt idx="21508">
                  <c:v>-4.0542419999999996E-3</c:v>
                </c:pt>
                <c:pt idx="21509">
                  <c:v>-6.8002269999999998E-3</c:v>
                </c:pt>
                <c:pt idx="21510">
                  <c:v>-6.5762210000000001E-3</c:v>
                </c:pt>
                <c:pt idx="21511">
                  <c:v>2.2220640000000002E-3</c:v>
                </c:pt>
                <c:pt idx="21512">
                  <c:v>-7.1304799999999998E-3</c:v>
                </c:pt>
                <c:pt idx="21513">
                  <c:v>-9.274058E-3</c:v>
                </c:pt>
                <c:pt idx="21514">
                  <c:v>-6.2744319999999999E-3</c:v>
                </c:pt>
                <c:pt idx="21515">
                  <c:v>-5.507708E-3</c:v>
                </c:pt>
                <c:pt idx="21516">
                  <c:v>-7.9962320000000007E-3</c:v>
                </c:pt>
                <c:pt idx="21517">
                  <c:v>-8.7078290000000003E-3</c:v>
                </c:pt>
                <c:pt idx="21518">
                  <c:v>-4.2175290000000002E-3</c:v>
                </c:pt>
                <c:pt idx="21519">
                  <c:v>-5.8345999999999997E-3</c:v>
                </c:pt>
                <c:pt idx="21520">
                  <c:v>-5.0661680000000002E-3</c:v>
                </c:pt>
                <c:pt idx="21521">
                  <c:v>-8.2326670000000008E-3</c:v>
                </c:pt>
                <c:pt idx="21522">
                  <c:v>-8.4855260000000002E-3</c:v>
                </c:pt>
                <c:pt idx="21523">
                  <c:v>-6.7819009999999999E-3</c:v>
                </c:pt>
                <c:pt idx="21524">
                  <c:v>-8.0469400000000007E-3</c:v>
                </c:pt>
                <c:pt idx="21525">
                  <c:v>-8.3188480000000002E-3</c:v>
                </c:pt>
                <c:pt idx="21526">
                  <c:v>-5.6507789999999999E-3</c:v>
                </c:pt>
                <c:pt idx="21527">
                  <c:v>-9.792261E-3</c:v>
                </c:pt>
                <c:pt idx="21528">
                  <c:v>-8.4504079999999995E-3</c:v>
                </c:pt>
                <c:pt idx="21529">
                  <c:v>-8.3651869999999996E-3</c:v>
                </c:pt>
                <c:pt idx="21530">
                  <c:v>-9.6222589999999993E-3</c:v>
                </c:pt>
                <c:pt idx="21531">
                  <c:v>-4.5289639999999999E-3</c:v>
                </c:pt>
                <c:pt idx="21532">
                  <c:v>-2.1168210000000001E-3</c:v>
                </c:pt>
                <c:pt idx="21533">
                  <c:v>-7.7374219999999999E-3</c:v>
                </c:pt>
                <c:pt idx="21534">
                  <c:v>-8.6474529999999994E-3</c:v>
                </c:pt>
                <c:pt idx="21535">
                  <c:v>-7.2402389999999999E-3</c:v>
                </c:pt>
                <c:pt idx="21536">
                  <c:v>-4.0532859999999997E-3</c:v>
                </c:pt>
                <c:pt idx="21537">
                  <c:v>-6.1968639999999998E-3</c:v>
                </c:pt>
                <c:pt idx="21538">
                  <c:v>-8.9549030000000002E-3</c:v>
                </c:pt>
                <c:pt idx="21539">
                  <c:v>-6.1023919999999999E-3</c:v>
                </c:pt>
                <c:pt idx="21540">
                  <c:v>-6.5597099999999998E-3</c:v>
                </c:pt>
                <c:pt idx="21541">
                  <c:v>-9.5067639999999991E-3</c:v>
                </c:pt>
                <c:pt idx="21542">
                  <c:v>-8.4687119999999998E-3</c:v>
                </c:pt>
                <c:pt idx="21543">
                  <c:v>-5.1797079999999999E-3</c:v>
                </c:pt>
                <c:pt idx="21544">
                  <c:v>-3.475943E-3</c:v>
                </c:pt>
                <c:pt idx="21545">
                  <c:v>-5.7273799999999998E-3</c:v>
                </c:pt>
                <c:pt idx="21546">
                  <c:v>-7.3977859999999999E-3</c:v>
                </c:pt>
                <c:pt idx="21547">
                  <c:v>-7.3708879999999999E-3</c:v>
                </c:pt>
                <c:pt idx="21548">
                  <c:v>-7.0258040000000001E-3</c:v>
                </c:pt>
                <c:pt idx="21549">
                  <c:v>-6.121395E-3</c:v>
                </c:pt>
                <c:pt idx="21550">
                  <c:v>-4.2409020000000004E-3</c:v>
                </c:pt>
                <c:pt idx="21551">
                  <c:v>-5.6774110000000003E-3</c:v>
                </c:pt>
                <c:pt idx="21552">
                  <c:v>-6.4819930000000001E-3</c:v>
                </c:pt>
                <c:pt idx="21553">
                  <c:v>-5.9429699999999997E-3</c:v>
                </c:pt>
                <c:pt idx="21554">
                  <c:v>-3.8855890000000001E-3</c:v>
                </c:pt>
                <c:pt idx="21555">
                  <c:v>-2.6006139999999998E-3</c:v>
                </c:pt>
                <c:pt idx="21556">
                  <c:v>-7.1986289999999998E-3</c:v>
                </c:pt>
                <c:pt idx="21557">
                  <c:v>-4.1802030000000004E-3</c:v>
                </c:pt>
                <c:pt idx="21558">
                  <c:v>-3.0457380000000001E-3</c:v>
                </c:pt>
                <c:pt idx="21559">
                  <c:v>-3.6630590000000002E-3</c:v>
                </c:pt>
                <c:pt idx="21560">
                  <c:v>-6.2411480000000002E-3</c:v>
                </c:pt>
                <c:pt idx="21561">
                  <c:v>-9.9298939999999999E-3</c:v>
                </c:pt>
                <c:pt idx="21562">
                  <c:v>-2.556221E-3</c:v>
                </c:pt>
                <c:pt idx="21563">
                  <c:v>-3.8920629999999999E-3</c:v>
                </c:pt>
                <c:pt idx="21564">
                  <c:v>-8.2634319999999994E-3</c:v>
                </c:pt>
                <c:pt idx="21565">
                  <c:v>-1.0778256E-2</c:v>
                </c:pt>
                <c:pt idx="21566">
                  <c:v>-6.4965719999999999E-3</c:v>
                </c:pt>
                <c:pt idx="21567">
                  <c:v>-6.8630230000000002E-3</c:v>
                </c:pt>
                <c:pt idx="21568">
                  <c:v>-7.0323909999999998E-3</c:v>
                </c:pt>
                <c:pt idx="21569">
                  <c:v>-1.2084674E-2</c:v>
                </c:pt>
                <c:pt idx="21570">
                  <c:v>-8.3763510000000006E-3</c:v>
                </c:pt>
                <c:pt idx="21571">
                  <c:v>-6.6495570000000004E-3</c:v>
                </c:pt>
                <c:pt idx="21572">
                  <c:v>-1.0040027E-2</c:v>
                </c:pt>
                <c:pt idx="21573">
                  <c:v>-8.4554460000000001E-3</c:v>
                </c:pt>
                <c:pt idx="21574">
                  <c:v>-1.1937206000000001E-2</c:v>
                </c:pt>
                <c:pt idx="21575">
                  <c:v>-5.0630550000000003E-3</c:v>
                </c:pt>
                <c:pt idx="21576">
                  <c:v>-5.6980390000000002E-3</c:v>
                </c:pt>
                <c:pt idx="21577">
                  <c:v>-6.508972E-3</c:v>
                </c:pt>
                <c:pt idx="21578">
                  <c:v>-5.2000659999999997E-3</c:v>
                </c:pt>
                <c:pt idx="21579">
                  <c:v>-6.2733199999999998E-3</c:v>
                </c:pt>
                <c:pt idx="21580">
                  <c:v>-7.7649870000000001E-3</c:v>
                </c:pt>
                <c:pt idx="21581">
                  <c:v>-4.6288479999999996E-3</c:v>
                </c:pt>
                <c:pt idx="21582">
                  <c:v>-1.60658E-3</c:v>
                </c:pt>
                <c:pt idx="21583">
                  <c:v>-6.2053270000000001E-3</c:v>
                </c:pt>
                <c:pt idx="21584">
                  <c:v>-5.0314879999999998E-3</c:v>
                </c:pt>
                <c:pt idx="21585">
                  <c:v>-3.5707439999999998E-3</c:v>
                </c:pt>
                <c:pt idx="21586">
                  <c:v>-3.3546439999999999E-3</c:v>
                </c:pt>
                <c:pt idx="21587">
                  <c:v>-2.3642139999999999E-3</c:v>
                </c:pt>
                <c:pt idx="21588">
                  <c:v>-5.7829279999999997E-3</c:v>
                </c:pt>
                <c:pt idx="21589">
                  <c:v>-1.808959E-3</c:v>
                </c:pt>
                <c:pt idx="21590">
                  <c:v>-4.9278830000000001E-3</c:v>
                </c:pt>
                <c:pt idx="21591">
                  <c:v>-5.4775600000000002E-3</c:v>
                </c:pt>
                <c:pt idx="21592">
                  <c:v>-1.1094935E-2</c:v>
                </c:pt>
                <c:pt idx="21593" formatCode="0.00E+00">
                  <c:v>-5.1871399999999999E-5</c:v>
                </c:pt>
                <c:pt idx="21594">
                  <c:v>-2.5078090000000002E-3</c:v>
                </c:pt>
                <c:pt idx="21595">
                  <c:v>-5.2170430000000002E-3</c:v>
                </c:pt>
                <c:pt idx="21596">
                  <c:v>-4.8193890000000003E-3</c:v>
                </c:pt>
                <c:pt idx="21597">
                  <c:v>-6.7997159999999999E-3</c:v>
                </c:pt>
                <c:pt idx="21598">
                  <c:v>-7.0879130000000004E-3</c:v>
                </c:pt>
                <c:pt idx="21599">
                  <c:v>-4.3701579999999999E-3</c:v>
                </c:pt>
                <c:pt idx="21600">
                  <c:v>-5.6695579999999999E-3</c:v>
                </c:pt>
                <c:pt idx="21601">
                  <c:v>-5.3912580000000003E-3</c:v>
                </c:pt>
                <c:pt idx="21602">
                  <c:v>-7.9156090000000005E-3</c:v>
                </c:pt>
                <c:pt idx="21603">
                  <c:v>-8.483661E-3</c:v>
                </c:pt>
                <c:pt idx="21604">
                  <c:v>-9.4700679999999999E-3</c:v>
                </c:pt>
                <c:pt idx="21605">
                  <c:v>-8.4639250000000006E-3</c:v>
                </c:pt>
                <c:pt idx="21606">
                  <c:v>-6.8386480000000001E-3</c:v>
                </c:pt>
                <c:pt idx="21607" formatCode="0.00E+00">
                  <c:v>9.7554599999999996E-5</c:v>
                </c:pt>
                <c:pt idx="21608">
                  <c:v>-6.210424E-3</c:v>
                </c:pt>
                <c:pt idx="21609">
                  <c:v>-6.9169599999999998E-3</c:v>
                </c:pt>
                <c:pt idx="21610">
                  <c:v>-5.3140799999999997E-3</c:v>
                </c:pt>
                <c:pt idx="21611">
                  <c:v>-2.2586350000000002E-3</c:v>
                </c:pt>
                <c:pt idx="21612">
                  <c:v>-3.9892959999999998E-3</c:v>
                </c:pt>
                <c:pt idx="21613">
                  <c:v>-6.5054509999999998E-3</c:v>
                </c:pt>
                <c:pt idx="21614">
                  <c:v>-3.1664760000000001E-3</c:v>
                </c:pt>
                <c:pt idx="21615">
                  <c:v>-6.5588110000000003E-3</c:v>
                </c:pt>
                <c:pt idx="21616">
                  <c:v>-5.2093039999999997E-3</c:v>
                </c:pt>
                <c:pt idx="21617">
                  <c:v>-5.1067730000000002E-3</c:v>
                </c:pt>
                <c:pt idx="21618">
                  <c:v>-7.9762659999999992E-3</c:v>
                </c:pt>
                <c:pt idx="21619">
                  <c:v>-2.2760359999999999E-3</c:v>
                </c:pt>
                <c:pt idx="21620">
                  <c:v>-4.36558E-3</c:v>
                </c:pt>
                <c:pt idx="21621">
                  <c:v>-3.961844E-3</c:v>
                </c:pt>
                <c:pt idx="21622">
                  <c:v>-3.174732E-3</c:v>
                </c:pt>
                <c:pt idx="21623">
                  <c:v>-3.8221459999999998E-3</c:v>
                </c:pt>
                <c:pt idx="21624">
                  <c:v>-9.3448980000000008E-3</c:v>
                </c:pt>
                <c:pt idx="21625">
                  <c:v>-3.8590529999999999E-3</c:v>
                </c:pt>
                <c:pt idx="21626" formatCode="0.00E+00">
                  <c:v>6.1960399999999997E-5</c:v>
                </c:pt>
                <c:pt idx="21627">
                  <c:v>-8.7866590000000005E-3</c:v>
                </c:pt>
                <c:pt idx="21628">
                  <c:v>-1.3522339999999999E-3</c:v>
                </c:pt>
                <c:pt idx="21629">
                  <c:v>-5.6260700000000002E-4</c:v>
                </c:pt>
                <c:pt idx="21630">
                  <c:v>-1.1616109999999999E-3</c:v>
                </c:pt>
                <c:pt idx="21631">
                  <c:v>-3.0098439999999998E-3</c:v>
                </c:pt>
                <c:pt idx="21632">
                  <c:v>-3.1574139999999999E-3</c:v>
                </c:pt>
                <c:pt idx="21633">
                  <c:v>-1.6913430000000001E-3</c:v>
                </c:pt>
                <c:pt idx="21634">
                  <c:v>2.02735E-4</c:v>
                </c:pt>
                <c:pt idx="21635">
                  <c:v>1.2086110000000001E-3</c:v>
                </c:pt>
                <c:pt idx="21636">
                  <c:v>-8.1336380000000003E-3</c:v>
                </c:pt>
                <c:pt idx="21637">
                  <c:v>-2.2666940000000001E-3</c:v>
                </c:pt>
                <c:pt idx="21638">
                  <c:v>2.8712699999999998E-4</c:v>
                </c:pt>
                <c:pt idx="21639">
                  <c:v>-2.811994E-3</c:v>
                </c:pt>
                <c:pt idx="21640">
                  <c:v>-1.5041970000000001E-3</c:v>
                </c:pt>
                <c:pt idx="21641">
                  <c:v>9.2167599999999996E-4</c:v>
                </c:pt>
                <c:pt idx="21642">
                  <c:v>-2.971502E-3</c:v>
                </c:pt>
                <c:pt idx="21643">
                  <c:v>-3.8831019999999998E-3</c:v>
                </c:pt>
                <c:pt idx="21644">
                  <c:v>-6.4302109999999999E-3</c:v>
                </c:pt>
                <c:pt idx="21645">
                  <c:v>-4.5284469999999997E-3</c:v>
                </c:pt>
                <c:pt idx="21646">
                  <c:v>-4.1811790000000001E-3</c:v>
                </c:pt>
                <c:pt idx="21647">
                  <c:v>-5.1963770000000003E-3</c:v>
                </c:pt>
                <c:pt idx="21648">
                  <c:v>-2.9981420000000001E-3</c:v>
                </c:pt>
                <c:pt idx="21649">
                  <c:v>-2.6069230000000001E-3</c:v>
                </c:pt>
                <c:pt idx="21650">
                  <c:v>-8.1190389999999998E-3</c:v>
                </c:pt>
                <c:pt idx="21651">
                  <c:v>-3.9844809999999998E-3</c:v>
                </c:pt>
                <c:pt idx="21652">
                  <c:v>-3.3935900000000001E-3</c:v>
                </c:pt>
                <c:pt idx="21653">
                  <c:v>-2.711555E-3</c:v>
                </c:pt>
                <c:pt idx="21654">
                  <c:v>-4.3105779999999998E-3</c:v>
                </c:pt>
                <c:pt idx="21655">
                  <c:v>-1.922521E-3</c:v>
                </c:pt>
                <c:pt idx="21656">
                  <c:v>-4.5728690000000002E-3</c:v>
                </c:pt>
                <c:pt idx="21657">
                  <c:v>-4.9339930000000002E-3</c:v>
                </c:pt>
                <c:pt idx="21658">
                  <c:v>-1.7794130000000001E-3</c:v>
                </c:pt>
                <c:pt idx="21659">
                  <c:v>-2.7605210000000002E-3</c:v>
                </c:pt>
                <c:pt idx="21660">
                  <c:v>-3.7286699999999999E-3</c:v>
                </c:pt>
                <c:pt idx="21661">
                  <c:v>-1.879903E-3</c:v>
                </c:pt>
                <c:pt idx="21662">
                  <c:v>-3.9189800000000001E-4</c:v>
                </c:pt>
                <c:pt idx="21663">
                  <c:v>-5.985069E-3</c:v>
                </c:pt>
                <c:pt idx="21664">
                  <c:v>-5.4991390000000001E-3</c:v>
                </c:pt>
                <c:pt idx="21665">
                  <c:v>-3.8937860000000002E-3</c:v>
                </c:pt>
                <c:pt idx="21666">
                  <c:v>-1.73693E-3</c:v>
                </c:pt>
                <c:pt idx="21667">
                  <c:v>-5.1897189999999998E-3</c:v>
                </c:pt>
                <c:pt idx="21668">
                  <c:v>-8.1213339999999992E-3</c:v>
                </c:pt>
                <c:pt idx="21669">
                  <c:v>-6.8225100000000004E-3</c:v>
                </c:pt>
                <c:pt idx="21670">
                  <c:v>-6.6038329999999999E-3</c:v>
                </c:pt>
                <c:pt idx="21671">
                  <c:v>-5.6267189999999996E-3</c:v>
                </c:pt>
                <c:pt idx="21672">
                  <c:v>-5.3844770000000004E-3</c:v>
                </c:pt>
                <c:pt idx="21673">
                  <c:v>-6.4902220000000004E-3</c:v>
                </c:pt>
                <c:pt idx="21674">
                  <c:v>-9.3738669999999993E-3</c:v>
                </c:pt>
                <c:pt idx="21675">
                  <c:v>-4.4206540000000004E-3</c:v>
                </c:pt>
                <c:pt idx="21676">
                  <c:v>-2.9690319999999999E-3</c:v>
                </c:pt>
                <c:pt idx="21677">
                  <c:v>-9.0258600000000001E-3</c:v>
                </c:pt>
                <c:pt idx="21678">
                  <c:v>-4.4876480000000003E-3</c:v>
                </c:pt>
                <c:pt idx="21679">
                  <c:v>-5.3308050000000001E-3</c:v>
                </c:pt>
                <c:pt idx="21680">
                  <c:v>-4.2526969999999997E-3</c:v>
                </c:pt>
                <c:pt idx="21681">
                  <c:v>-7.0072040000000004E-3</c:v>
                </c:pt>
                <c:pt idx="21682">
                  <c:v>-7.0753320000000001E-3</c:v>
                </c:pt>
                <c:pt idx="21683">
                  <c:v>-6.1929699999999999E-4</c:v>
                </c:pt>
                <c:pt idx="21684">
                  <c:v>-4.5784019999999996E-3</c:v>
                </c:pt>
                <c:pt idx="21685">
                  <c:v>-6.3206419999999996E-3</c:v>
                </c:pt>
                <c:pt idx="21686">
                  <c:v>-7.7265390000000001E-3</c:v>
                </c:pt>
                <c:pt idx="21687">
                  <c:v>-3.478531E-3</c:v>
                </c:pt>
                <c:pt idx="21688">
                  <c:v>-4.7673730000000001E-3</c:v>
                </c:pt>
                <c:pt idx="21689">
                  <c:v>-9.3477430000000004E-3</c:v>
                </c:pt>
                <c:pt idx="21690">
                  <c:v>-5.3857590000000004E-3</c:v>
                </c:pt>
                <c:pt idx="21691">
                  <c:v>-6.6339830000000004E-3</c:v>
                </c:pt>
                <c:pt idx="21692">
                  <c:v>-6.3776630000000004E-3</c:v>
                </c:pt>
                <c:pt idx="21693">
                  <c:v>-3.1571020000000002E-3</c:v>
                </c:pt>
                <c:pt idx="21694">
                  <c:v>-3.150955E-3</c:v>
                </c:pt>
                <c:pt idx="21695">
                  <c:v>-4.4212829999999998E-3</c:v>
                </c:pt>
                <c:pt idx="21696">
                  <c:v>-3.4857360000000001E-3</c:v>
                </c:pt>
                <c:pt idx="21697">
                  <c:v>-4.6005350000000002E-3</c:v>
                </c:pt>
                <c:pt idx="21698">
                  <c:v>-6.0264070000000001E-3</c:v>
                </c:pt>
                <c:pt idx="21699">
                  <c:v>-3.2431300000000001E-4</c:v>
                </c:pt>
                <c:pt idx="21700">
                  <c:v>-2.0400050000000001E-3</c:v>
                </c:pt>
                <c:pt idx="21701">
                  <c:v>-2.8357579999999999E-3</c:v>
                </c:pt>
                <c:pt idx="21702">
                  <c:v>-6.4138520000000003E-3</c:v>
                </c:pt>
                <c:pt idx="21703">
                  <c:v>-1.3863370000000001E-3</c:v>
                </c:pt>
                <c:pt idx="21704">
                  <c:v>-3.5766489999999999E-3</c:v>
                </c:pt>
                <c:pt idx="21705">
                  <c:v>-8.9762079999999994E-3</c:v>
                </c:pt>
                <c:pt idx="21706">
                  <c:v>-7.0788659999999996E-3</c:v>
                </c:pt>
                <c:pt idx="21707">
                  <c:v>-2.911018E-3</c:v>
                </c:pt>
                <c:pt idx="21708">
                  <c:v>-4.6107789999999997E-3</c:v>
                </c:pt>
                <c:pt idx="21709">
                  <c:v>-3.465353E-3</c:v>
                </c:pt>
                <c:pt idx="21710">
                  <c:v>-4.3062270000000001E-3</c:v>
                </c:pt>
                <c:pt idx="21711">
                  <c:v>-8.1454400000000003E-3</c:v>
                </c:pt>
                <c:pt idx="21712">
                  <c:v>-1.7049719999999999E-3</c:v>
                </c:pt>
                <c:pt idx="21713">
                  <c:v>2.837582E-3</c:v>
                </c:pt>
                <c:pt idx="21714">
                  <c:v>-3.4136639999999998E-3</c:v>
                </c:pt>
                <c:pt idx="21715">
                  <c:v>-6.5340900000000002E-3</c:v>
                </c:pt>
                <c:pt idx="21716">
                  <c:v>-3.348457E-3</c:v>
                </c:pt>
                <c:pt idx="21717">
                  <c:v>-2.7122280000000001E-3</c:v>
                </c:pt>
                <c:pt idx="21718">
                  <c:v>2.5400179999999998E-3</c:v>
                </c:pt>
                <c:pt idx="21719">
                  <c:v>-2.5258469999999999E-3</c:v>
                </c:pt>
                <c:pt idx="21720">
                  <c:v>-6.8984169999999996E-3</c:v>
                </c:pt>
                <c:pt idx="21721">
                  <c:v>-6.9064060000000004E-3</c:v>
                </c:pt>
                <c:pt idx="21722">
                  <c:v>-6.2460730000000004E-3</c:v>
                </c:pt>
                <c:pt idx="21723">
                  <c:v>-1.3197580000000001E-3</c:v>
                </c:pt>
                <c:pt idx="21724">
                  <c:v>-1.776283E-3</c:v>
                </c:pt>
                <c:pt idx="21725">
                  <c:v>-8.2528250000000001E-3</c:v>
                </c:pt>
                <c:pt idx="21726">
                  <c:v>-6.5967719999999999E-3</c:v>
                </c:pt>
                <c:pt idx="21727">
                  <c:v>-2.5189399999999999E-3</c:v>
                </c:pt>
                <c:pt idx="21728">
                  <c:v>-4.6393820000000001E-3</c:v>
                </c:pt>
                <c:pt idx="21729">
                  <c:v>-8.4040260000000002E-3</c:v>
                </c:pt>
                <c:pt idx="21730">
                  <c:v>-7.1122700000000004E-3</c:v>
                </c:pt>
                <c:pt idx="21731">
                  <c:v>-6.1173130000000001E-3</c:v>
                </c:pt>
                <c:pt idx="21732">
                  <c:v>-3.3940300000000001E-3</c:v>
                </c:pt>
                <c:pt idx="21733">
                  <c:v>-8.5443900000000002E-4</c:v>
                </c:pt>
                <c:pt idx="21734">
                  <c:v>-2.915857E-3</c:v>
                </c:pt>
                <c:pt idx="21735">
                  <c:v>-6.2445419999999996E-3</c:v>
                </c:pt>
                <c:pt idx="21736">
                  <c:v>-9.6851599999999999E-4</c:v>
                </c:pt>
                <c:pt idx="21737">
                  <c:v>-2.19863E-3</c:v>
                </c:pt>
                <c:pt idx="21738">
                  <c:v>-9.8409369999999993E-3</c:v>
                </c:pt>
                <c:pt idx="21739">
                  <c:v>-7.8741929999999998E-3</c:v>
                </c:pt>
                <c:pt idx="21740">
                  <c:v>-6.8134479999999997E-3</c:v>
                </c:pt>
                <c:pt idx="21741">
                  <c:v>-3.5851640000000001E-3</c:v>
                </c:pt>
                <c:pt idx="21742">
                  <c:v>-7.7064059999999998E-3</c:v>
                </c:pt>
                <c:pt idx="21743">
                  <c:v>-8.1604750000000004E-3</c:v>
                </c:pt>
                <c:pt idx="21744">
                  <c:v>-8.8659459999999995E-3</c:v>
                </c:pt>
                <c:pt idx="21745">
                  <c:v>-1.2869475999999999E-2</c:v>
                </c:pt>
                <c:pt idx="21746">
                  <c:v>-6.5129660000000002E-3</c:v>
                </c:pt>
                <c:pt idx="21747">
                  <c:v>-7.1332169999999999E-3</c:v>
                </c:pt>
                <c:pt idx="21748">
                  <c:v>-1.2632203999999999E-2</c:v>
                </c:pt>
                <c:pt idx="21749">
                  <c:v>-2.782503E-3</c:v>
                </c:pt>
                <c:pt idx="21750">
                  <c:v>-6.1782369999999996E-3</c:v>
                </c:pt>
                <c:pt idx="21751">
                  <c:v>-1.2162358999999999E-2</c:v>
                </c:pt>
                <c:pt idx="21752">
                  <c:v>-5.891917E-3</c:v>
                </c:pt>
                <c:pt idx="21753">
                  <c:v>-6.4447890000000002E-3</c:v>
                </c:pt>
                <c:pt idx="21754">
                  <c:v>-4.189084E-3</c:v>
                </c:pt>
                <c:pt idx="21755">
                  <c:v>5.3210640000000003E-3</c:v>
                </c:pt>
                <c:pt idx="21756">
                  <c:v>1.610591E-3</c:v>
                </c:pt>
                <c:pt idx="21757">
                  <c:v>-1.1246884E-2</c:v>
                </c:pt>
                <c:pt idx="21758">
                  <c:v>4.0889689999999996E-3</c:v>
                </c:pt>
                <c:pt idx="21759">
                  <c:v>3.027966E-3</c:v>
                </c:pt>
                <c:pt idx="21760">
                  <c:v>-1.1429125E-2</c:v>
                </c:pt>
                <c:pt idx="21761" formatCode="0.00E+00">
                  <c:v>1.90057E-5</c:v>
                </c:pt>
                <c:pt idx="21762">
                  <c:v>1.1268999999999999E-4</c:v>
                </c:pt>
                <c:pt idx="21763">
                  <c:v>-9.2483219999999998E-3</c:v>
                </c:pt>
                <c:pt idx="21764">
                  <c:v>-1.9110850000000001E-3</c:v>
                </c:pt>
                <c:pt idx="21765">
                  <c:v>4.0117850000000004E-3</c:v>
                </c:pt>
                <c:pt idx="21766">
                  <c:v>-3.7604639999999998E-3</c:v>
                </c:pt>
                <c:pt idx="21767">
                  <c:v>-8.6524240000000006E-3</c:v>
                </c:pt>
                <c:pt idx="21768">
                  <c:v>-9.3087380000000004E-3</c:v>
                </c:pt>
                <c:pt idx="21769">
                  <c:v>-7.0333330000000001E-3</c:v>
                </c:pt>
                <c:pt idx="21770">
                  <c:v>5.4778860000000004E-3</c:v>
                </c:pt>
                <c:pt idx="21771">
                  <c:v>-2.1909519999999999E-3</c:v>
                </c:pt>
                <c:pt idx="21772">
                  <c:v>-1.2765722E-2</c:v>
                </c:pt>
                <c:pt idx="21773">
                  <c:v>-3.1602330000000001E-3</c:v>
                </c:pt>
                <c:pt idx="21774">
                  <c:v>-1.9223020000000001E-3</c:v>
                </c:pt>
                <c:pt idx="21775">
                  <c:v>-5.2326109999999999E-3</c:v>
                </c:pt>
                <c:pt idx="21776">
                  <c:v>-1.20839E-4</c:v>
                </c:pt>
                <c:pt idx="21777">
                  <c:v>-8.9540120000000008E-3</c:v>
                </c:pt>
                <c:pt idx="21778">
                  <c:v>-2.1096103000000001E-2</c:v>
                </c:pt>
                <c:pt idx="21779">
                  <c:v>-1.2601153E-2</c:v>
                </c:pt>
                <c:pt idx="21780">
                  <c:v>6.8124709999999996E-3</c:v>
                </c:pt>
                <c:pt idx="21781">
                  <c:v>-1.1057340000000001E-2</c:v>
                </c:pt>
                <c:pt idx="21782">
                  <c:v>-2.4211700999999999E-2</c:v>
                </c:pt>
                <c:pt idx="21783">
                  <c:v>4.203694E-3</c:v>
                </c:pt>
                <c:pt idx="21784">
                  <c:v>-2.62014E-3</c:v>
                </c:pt>
                <c:pt idx="21785">
                  <c:v>-2.4522509000000001E-2</c:v>
                </c:pt>
                <c:pt idx="21786">
                  <c:v>-7.0994480000000004E-3</c:v>
                </c:pt>
                <c:pt idx="21787">
                  <c:v>-5.7710629999999999E-3</c:v>
                </c:pt>
                <c:pt idx="21788">
                  <c:v>-1.3949178E-2</c:v>
                </c:pt>
                <c:pt idx="21789">
                  <c:v>-9.5941110000000007E-3</c:v>
                </c:pt>
                <c:pt idx="21790">
                  <c:v>-5.9542350000000004E-3</c:v>
                </c:pt>
                <c:pt idx="21791">
                  <c:v>-1.6824726000000002E-2</c:v>
                </c:pt>
                <c:pt idx="21792">
                  <c:v>-1.2214071999999999E-2</c:v>
                </c:pt>
                <c:pt idx="21793">
                  <c:v>-3.599545E-3</c:v>
                </c:pt>
                <c:pt idx="21794">
                  <c:v>-4.3029180000000002E-3</c:v>
                </c:pt>
                <c:pt idx="21795">
                  <c:v>-8.8444049999999996E-3</c:v>
                </c:pt>
                <c:pt idx="21796">
                  <c:v>-2.0839412000000002E-2</c:v>
                </c:pt>
                <c:pt idx="21797">
                  <c:v>-1.6716572999999998E-2</c:v>
                </c:pt>
                <c:pt idx="21798">
                  <c:v>-4.2700819999999997E-3</c:v>
                </c:pt>
                <c:pt idx="21799">
                  <c:v>-8.5580380000000005E-3</c:v>
                </c:pt>
                <c:pt idx="21800">
                  <c:v>-4.8252879999999996E-3</c:v>
                </c:pt>
                <c:pt idx="21801">
                  <c:v>-1.143339E-2</c:v>
                </c:pt>
                <c:pt idx="21802">
                  <c:v>-1.4322095E-2</c:v>
                </c:pt>
                <c:pt idx="21803">
                  <c:v>-7.5081310000000004E-3</c:v>
                </c:pt>
                <c:pt idx="21804">
                  <c:v>-7.467118E-3</c:v>
                </c:pt>
                <c:pt idx="21805">
                  <c:v>-1.1340685E-2</c:v>
                </c:pt>
                <c:pt idx="21806">
                  <c:v>-1.8220402E-2</c:v>
                </c:pt>
                <c:pt idx="21807">
                  <c:v>-4.6380140000000002E-3</c:v>
                </c:pt>
                <c:pt idx="21808">
                  <c:v>-5.1973799999999997E-3</c:v>
                </c:pt>
                <c:pt idx="21809">
                  <c:v>-1.4149330999999999E-2</c:v>
                </c:pt>
                <c:pt idx="21810">
                  <c:v>-6.7481620000000003E-3</c:v>
                </c:pt>
                <c:pt idx="21811">
                  <c:v>-2.1736500000000001E-3</c:v>
                </c:pt>
                <c:pt idx="21812">
                  <c:v>-9.5548520000000008E-3</c:v>
                </c:pt>
                <c:pt idx="21813">
                  <c:v>-5.3254849999999996E-3</c:v>
                </c:pt>
                <c:pt idx="21814">
                  <c:v>2.5861870000000002E-3</c:v>
                </c:pt>
                <c:pt idx="21815">
                  <c:v>-5.3359180000000003E-3</c:v>
                </c:pt>
                <c:pt idx="21816">
                  <c:v>-1.6166422999999999E-2</c:v>
                </c:pt>
                <c:pt idx="21817">
                  <c:v>-1.2857445E-2</c:v>
                </c:pt>
                <c:pt idx="21818">
                  <c:v>-7.4615549999999999E-3</c:v>
                </c:pt>
                <c:pt idx="21819">
                  <c:v>-5.5139849999999999E-3</c:v>
                </c:pt>
                <c:pt idx="21820">
                  <c:v>-1.368429E-3</c:v>
                </c:pt>
                <c:pt idx="21821">
                  <c:v>3.4154070000000001E-3</c:v>
                </c:pt>
                <c:pt idx="21822">
                  <c:v>-2.0925710000000001E-3</c:v>
                </c:pt>
                <c:pt idx="21823">
                  <c:v>-2.593779E-3</c:v>
                </c:pt>
                <c:pt idx="21824">
                  <c:v>-3.1709580000000002E-3</c:v>
                </c:pt>
                <c:pt idx="21825">
                  <c:v>-8.9761170000000005E-3</c:v>
                </c:pt>
                <c:pt idx="21826">
                  <c:v>-4.1795349999999998E-3</c:v>
                </c:pt>
                <c:pt idx="21827">
                  <c:v>-8.5590999999999998E-4</c:v>
                </c:pt>
                <c:pt idx="21828">
                  <c:v>-3.8934590000000002E-3</c:v>
                </c:pt>
                <c:pt idx="21829">
                  <c:v>-4.4647059999999997E-3</c:v>
                </c:pt>
                <c:pt idx="21830">
                  <c:v>-8.0634499999999998E-3</c:v>
                </c:pt>
                <c:pt idx="21831">
                  <c:v>-1.0636065E-2</c:v>
                </c:pt>
                <c:pt idx="21832">
                  <c:v>-4.4309919999999999E-3</c:v>
                </c:pt>
                <c:pt idx="21833">
                  <c:v>-1.0402549999999999E-3</c:v>
                </c:pt>
                <c:pt idx="21834">
                  <c:v>-9.2884830000000002E-3</c:v>
                </c:pt>
                <c:pt idx="21835">
                  <c:v>-1.0832318000000001E-2</c:v>
                </c:pt>
                <c:pt idx="21836">
                  <c:v>-9.5155659999999996E-3</c:v>
                </c:pt>
                <c:pt idx="21837">
                  <c:v>-9.8359439999999992E-3</c:v>
                </c:pt>
                <c:pt idx="21838">
                  <c:v>-1.0788842999999999E-2</c:v>
                </c:pt>
                <c:pt idx="21839">
                  <c:v>-1.1171805999999999E-2</c:v>
                </c:pt>
                <c:pt idx="21840">
                  <c:v>-8.2459149999999995E-3</c:v>
                </c:pt>
                <c:pt idx="21841">
                  <c:v>-5.712717E-3</c:v>
                </c:pt>
                <c:pt idx="21842">
                  <c:v>-8.0440630000000006E-3</c:v>
                </c:pt>
                <c:pt idx="21843">
                  <c:v>-1.4407421E-2</c:v>
                </c:pt>
                <c:pt idx="21844">
                  <c:v>-7.4225039999999999E-3</c:v>
                </c:pt>
                <c:pt idx="21845">
                  <c:v>-1.212545E-3</c:v>
                </c:pt>
                <c:pt idx="21846">
                  <c:v>-6.5246009999999997E-3</c:v>
                </c:pt>
                <c:pt idx="21847">
                  <c:v>-1.0216273999999999E-2</c:v>
                </c:pt>
                <c:pt idx="21848">
                  <c:v>-1.056575E-2</c:v>
                </c:pt>
                <c:pt idx="21849">
                  <c:v>-8.5891509999999997E-3</c:v>
                </c:pt>
                <c:pt idx="21850">
                  <c:v>-1.1264876E-2</c:v>
                </c:pt>
                <c:pt idx="21851">
                  <c:v>-9.8398180000000002E-3</c:v>
                </c:pt>
                <c:pt idx="21852">
                  <c:v>-1.0844682E-2</c:v>
                </c:pt>
                <c:pt idx="21853">
                  <c:v>-8.3394460000000004E-3</c:v>
                </c:pt>
                <c:pt idx="21854">
                  <c:v>-1.3623174E-2</c:v>
                </c:pt>
                <c:pt idx="21855">
                  <c:v>-1.6973430000000001E-2</c:v>
                </c:pt>
                <c:pt idx="21856">
                  <c:v>-1.5517441999999999E-2</c:v>
                </c:pt>
                <c:pt idx="21857">
                  <c:v>-1.4015151999999999E-2</c:v>
                </c:pt>
                <c:pt idx="21858">
                  <c:v>-1.0534316E-2</c:v>
                </c:pt>
                <c:pt idx="21859">
                  <c:v>-1.2134077E-2</c:v>
                </c:pt>
                <c:pt idx="21860">
                  <c:v>-1.0793639000000001E-2</c:v>
                </c:pt>
                <c:pt idx="21861">
                  <c:v>-1.2327087E-2</c:v>
                </c:pt>
                <c:pt idx="21862">
                  <c:v>-1.2904911999999999E-2</c:v>
                </c:pt>
                <c:pt idx="21863">
                  <c:v>-1.1075853E-2</c:v>
                </c:pt>
                <c:pt idx="21864">
                  <c:v>-8.3630939999999997E-3</c:v>
                </c:pt>
                <c:pt idx="21865">
                  <c:v>-8.3902590000000006E-3</c:v>
                </c:pt>
                <c:pt idx="21866">
                  <c:v>-8.4750969999999991E-3</c:v>
                </c:pt>
                <c:pt idx="21867">
                  <c:v>-1.1062358E-2</c:v>
                </c:pt>
                <c:pt idx="21868">
                  <c:v>-8.731417E-3</c:v>
                </c:pt>
                <c:pt idx="21869">
                  <c:v>-8.8898759999999997E-3</c:v>
                </c:pt>
                <c:pt idx="21870">
                  <c:v>-8.3842120000000003E-3</c:v>
                </c:pt>
                <c:pt idx="21871">
                  <c:v>-6.7972340000000001E-3</c:v>
                </c:pt>
                <c:pt idx="21872">
                  <c:v>-1.0195311E-2</c:v>
                </c:pt>
                <c:pt idx="21873">
                  <c:v>-8.1361550000000008E-3</c:v>
                </c:pt>
                <c:pt idx="21874">
                  <c:v>-8.2773410000000006E-3</c:v>
                </c:pt>
                <c:pt idx="21875">
                  <c:v>-9.5649789999999995E-3</c:v>
                </c:pt>
                <c:pt idx="21876">
                  <c:v>-7.1053219999999999E-3</c:v>
                </c:pt>
                <c:pt idx="21877">
                  <c:v>-2.2940550000000001E-3</c:v>
                </c:pt>
                <c:pt idx="21878">
                  <c:v>-5.260018E-3</c:v>
                </c:pt>
                <c:pt idx="21879">
                  <c:v>-6.3290100000000004E-3</c:v>
                </c:pt>
                <c:pt idx="21880">
                  <c:v>-7.7295280000000003E-3</c:v>
                </c:pt>
                <c:pt idx="21881">
                  <c:v>-5.2469300000000003E-3</c:v>
                </c:pt>
                <c:pt idx="21882">
                  <c:v>-4.2576189999999998E-3</c:v>
                </c:pt>
                <c:pt idx="21883">
                  <c:v>-7.5998869999999996E-3</c:v>
                </c:pt>
                <c:pt idx="21884">
                  <c:v>-5.0274630000000002E-3</c:v>
                </c:pt>
                <c:pt idx="21885">
                  <c:v>-8.8962369999999995E-3</c:v>
                </c:pt>
                <c:pt idx="21886">
                  <c:v>-8.9579989999999995E-3</c:v>
                </c:pt>
                <c:pt idx="21887">
                  <c:v>-8.2227010000000007E-3</c:v>
                </c:pt>
                <c:pt idx="21888">
                  <c:v>-3.9808409999999997E-3</c:v>
                </c:pt>
                <c:pt idx="21889">
                  <c:v>-7.4685159999999997E-3</c:v>
                </c:pt>
                <c:pt idx="21890">
                  <c:v>-5.0822239999999998E-3</c:v>
                </c:pt>
                <c:pt idx="21891">
                  <c:v>-9.9086710000000008E-3</c:v>
                </c:pt>
                <c:pt idx="21892">
                  <c:v>-6.9707939999999998E-3</c:v>
                </c:pt>
                <c:pt idx="21893">
                  <c:v>-2.8037460000000002E-3</c:v>
                </c:pt>
                <c:pt idx="21894">
                  <c:v>-4.4403530000000002E-3</c:v>
                </c:pt>
                <c:pt idx="21895">
                  <c:v>-4.6278389999999999E-3</c:v>
                </c:pt>
                <c:pt idx="21896">
                  <c:v>-4.1275069999999999E-3</c:v>
                </c:pt>
                <c:pt idx="21897">
                  <c:v>-2.343988E-3</c:v>
                </c:pt>
                <c:pt idx="21898">
                  <c:v>-3.5243370000000002E-3</c:v>
                </c:pt>
                <c:pt idx="21899">
                  <c:v>-5.6615240000000002E-3</c:v>
                </c:pt>
                <c:pt idx="21900">
                  <c:v>-5.4014240000000002E-3</c:v>
                </c:pt>
                <c:pt idx="21901">
                  <c:v>-3.8956730000000001E-3</c:v>
                </c:pt>
                <c:pt idx="21902">
                  <c:v>-5.7183699999999995E-4</c:v>
                </c:pt>
                <c:pt idx="21903">
                  <c:v>-4.1039869999999999E-3</c:v>
                </c:pt>
                <c:pt idx="21904">
                  <c:v>-6.853685E-3</c:v>
                </c:pt>
                <c:pt idx="21905">
                  <c:v>-1.0417526999999999E-2</c:v>
                </c:pt>
                <c:pt idx="21906">
                  <c:v>-9.2450450000000003E-3</c:v>
                </c:pt>
                <c:pt idx="21907">
                  <c:v>-1.1015248E-2</c:v>
                </c:pt>
                <c:pt idx="21908">
                  <c:v>-1.1300836E-2</c:v>
                </c:pt>
                <c:pt idx="21909">
                  <c:v>-1.2026547E-2</c:v>
                </c:pt>
                <c:pt idx="21910">
                  <c:v>-1.1637756000000001E-2</c:v>
                </c:pt>
                <c:pt idx="21911">
                  <c:v>-1.2679851000000001E-2</c:v>
                </c:pt>
                <c:pt idx="21912">
                  <c:v>-1.0751464000000001E-2</c:v>
                </c:pt>
                <c:pt idx="21913">
                  <c:v>-1.2407417E-2</c:v>
                </c:pt>
                <c:pt idx="21914">
                  <c:v>-1.5108007999999999E-2</c:v>
                </c:pt>
                <c:pt idx="21915">
                  <c:v>-1.1944972E-2</c:v>
                </c:pt>
                <c:pt idx="21916">
                  <c:v>-1.5114827000000001E-2</c:v>
                </c:pt>
                <c:pt idx="21917">
                  <c:v>-1.679102E-2</c:v>
                </c:pt>
                <c:pt idx="21918">
                  <c:v>-1.3133137E-2</c:v>
                </c:pt>
                <c:pt idx="21919">
                  <c:v>-9.3272119999999997E-3</c:v>
                </c:pt>
                <c:pt idx="21920">
                  <c:v>-1.0160815E-2</c:v>
                </c:pt>
                <c:pt idx="21921">
                  <c:v>-1.4812291E-2</c:v>
                </c:pt>
                <c:pt idx="21922">
                  <c:v>-9.4999679999999993E-3</c:v>
                </c:pt>
                <c:pt idx="21923">
                  <c:v>-9.1297889999999993E-3</c:v>
                </c:pt>
                <c:pt idx="21924">
                  <c:v>-9.1617999999999995E-3</c:v>
                </c:pt>
                <c:pt idx="21925">
                  <c:v>-1.0704303E-2</c:v>
                </c:pt>
                <c:pt idx="21926">
                  <c:v>-9.2808279999999996E-3</c:v>
                </c:pt>
                <c:pt idx="21927">
                  <c:v>-6.9582849999999998E-3</c:v>
                </c:pt>
                <c:pt idx="21928">
                  <c:v>-1.0240898E-2</c:v>
                </c:pt>
                <c:pt idx="21929">
                  <c:v>-1.4938712999999999E-2</c:v>
                </c:pt>
                <c:pt idx="21930">
                  <c:v>-1.2996120999999999E-2</c:v>
                </c:pt>
                <c:pt idx="21931">
                  <c:v>-9.5846109999999998E-3</c:v>
                </c:pt>
                <c:pt idx="21932">
                  <c:v>-8.8639679999999998E-3</c:v>
                </c:pt>
                <c:pt idx="21933">
                  <c:v>-7.0303809999999996E-3</c:v>
                </c:pt>
                <c:pt idx="21934">
                  <c:v>-6.3888479999999999E-3</c:v>
                </c:pt>
                <c:pt idx="21935">
                  <c:v>-4.8343600000000002E-3</c:v>
                </c:pt>
                <c:pt idx="21936">
                  <c:v>-8.05436E-3</c:v>
                </c:pt>
                <c:pt idx="21937">
                  <c:v>-5.9906760000000003E-3</c:v>
                </c:pt>
                <c:pt idx="21938">
                  <c:v>-5.5245099999999998E-3</c:v>
                </c:pt>
                <c:pt idx="21939">
                  <c:v>-3.6829340000000001E-3</c:v>
                </c:pt>
                <c:pt idx="21940">
                  <c:v>-6.290113E-3</c:v>
                </c:pt>
                <c:pt idx="21941">
                  <c:v>-5.5632700000000002E-4</c:v>
                </c:pt>
                <c:pt idx="21942">
                  <c:v>-7.9713979999999993E-3</c:v>
                </c:pt>
                <c:pt idx="21943">
                  <c:v>-8.8025699999999991E-3</c:v>
                </c:pt>
                <c:pt idx="21944">
                  <c:v>-4.0934400000000002E-4</c:v>
                </c:pt>
                <c:pt idx="21945">
                  <c:v>-5.7151600000000004E-3</c:v>
                </c:pt>
                <c:pt idx="21946">
                  <c:v>-5.1971910000000003E-3</c:v>
                </c:pt>
                <c:pt idx="21947">
                  <c:v>-7.6286569999999996E-3</c:v>
                </c:pt>
                <c:pt idx="21948">
                  <c:v>-5.6256939999999997E-3</c:v>
                </c:pt>
                <c:pt idx="21949">
                  <c:v>-8.5644929999999994E-3</c:v>
                </c:pt>
                <c:pt idx="21950">
                  <c:v>-4.8600509999999998E-3</c:v>
                </c:pt>
                <c:pt idx="21951">
                  <c:v>-8.3224270000000003E-3</c:v>
                </c:pt>
                <c:pt idx="21952">
                  <c:v>-4.8639670000000003E-3</c:v>
                </c:pt>
                <c:pt idx="21953">
                  <c:v>-2.8711240000000001E-3</c:v>
                </c:pt>
                <c:pt idx="21954">
                  <c:v>-6.4608529999999999E-3</c:v>
                </c:pt>
                <c:pt idx="21955">
                  <c:v>-7.9756580000000001E-3</c:v>
                </c:pt>
                <c:pt idx="21956">
                  <c:v>-8.7716700000000005E-3</c:v>
                </c:pt>
                <c:pt idx="21957">
                  <c:v>-3.5087310000000002E-3</c:v>
                </c:pt>
                <c:pt idx="21958">
                  <c:v>-1.8557789999999999E-3</c:v>
                </c:pt>
                <c:pt idx="21959">
                  <c:v>-5.5272129999999996E-3</c:v>
                </c:pt>
                <c:pt idx="21960">
                  <c:v>-5.226825E-3</c:v>
                </c:pt>
                <c:pt idx="21961">
                  <c:v>-2.8989559999999998E-3</c:v>
                </c:pt>
                <c:pt idx="21962">
                  <c:v>-4.2068100000000001E-3</c:v>
                </c:pt>
                <c:pt idx="21963">
                  <c:v>-6.7977990000000002E-3</c:v>
                </c:pt>
                <c:pt idx="21964">
                  <c:v>-2.6257160000000002E-3</c:v>
                </c:pt>
                <c:pt idx="21965">
                  <c:v>-4.6718230000000003E-3</c:v>
                </c:pt>
                <c:pt idx="21966">
                  <c:v>-5.1012469999999997E-3</c:v>
                </c:pt>
                <c:pt idx="21967">
                  <c:v>-2.7640569999999999E-3</c:v>
                </c:pt>
                <c:pt idx="21968">
                  <c:v>-7.6155830000000004E-3</c:v>
                </c:pt>
                <c:pt idx="21969">
                  <c:v>-5.0328500000000002E-3</c:v>
                </c:pt>
                <c:pt idx="21970">
                  <c:v>-5.9069550000000002E-3</c:v>
                </c:pt>
                <c:pt idx="21971">
                  <c:v>-5.9096189999999996E-3</c:v>
                </c:pt>
                <c:pt idx="21972">
                  <c:v>-1.519498E-3</c:v>
                </c:pt>
                <c:pt idx="21973">
                  <c:v>-6.3209110000000002E-3</c:v>
                </c:pt>
                <c:pt idx="21974">
                  <c:v>-4.1229E-4</c:v>
                </c:pt>
                <c:pt idx="21975">
                  <c:v>-6.6808379999999997E-3</c:v>
                </c:pt>
                <c:pt idx="21976">
                  <c:v>-6.0337630000000001E-3</c:v>
                </c:pt>
                <c:pt idx="21977">
                  <c:v>1.3860700000000001E-3</c:v>
                </c:pt>
                <c:pt idx="21978">
                  <c:v>-2.11217E-3</c:v>
                </c:pt>
                <c:pt idx="21979">
                  <c:v>-1.6929880000000001E-3</c:v>
                </c:pt>
                <c:pt idx="21980">
                  <c:v>6.0551650000000004E-3</c:v>
                </c:pt>
                <c:pt idx="21981">
                  <c:v>4.1325800000000001E-4</c:v>
                </c:pt>
                <c:pt idx="21982">
                  <c:v>-2.8711940000000001E-3</c:v>
                </c:pt>
                <c:pt idx="21983">
                  <c:v>-3.2269920000000001E-3</c:v>
                </c:pt>
                <c:pt idx="21984">
                  <c:v>2.5069269999999999E-3</c:v>
                </c:pt>
                <c:pt idx="21985">
                  <c:v>3.1878969999999999E-3</c:v>
                </c:pt>
                <c:pt idx="21986">
                  <c:v>-1.548701E-3</c:v>
                </c:pt>
                <c:pt idx="21987">
                  <c:v>-2.6706910000000002E-3</c:v>
                </c:pt>
                <c:pt idx="21988">
                  <c:v>4.8708329999999998E-3</c:v>
                </c:pt>
                <c:pt idx="21989">
                  <c:v>1.506461E-3</c:v>
                </c:pt>
                <c:pt idx="21990">
                  <c:v>3.6938040000000002E-3</c:v>
                </c:pt>
                <c:pt idx="21991" formatCode="0.00E+00">
                  <c:v>-5.69925E-5</c:v>
                </c:pt>
                <c:pt idx="21992">
                  <c:v>-3.261454E-3</c:v>
                </c:pt>
                <c:pt idx="21993">
                  <c:v>-1.0347850000000001E-3</c:v>
                </c:pt>
                <c:pt idx="21994">
                  <c:v>6.6193999999999997E-4</c:v>
                </c:pt>
                <c:pt idx="21995">
                  <c:v>-3.1365270000000001E-3</c:v>
                </c:pt>
                <c:pt idx="21996">
                  <c:v>-4.7793569999999997E-3</c:v>
                </c:pt>
                <c:pt idx="21997">
                  <c:v>-1.6850299999999999E-3</c:v>
                </c:pt>
                <c:pt idx="21998">
                  <c:v>-2.377718E-3</c:v>
                </c:pt>
                <c:pt idx="21999">
                  <c:v>-8.5503920000000004E-3</c:v>
                </c:pt>
                <c:pt idx="22000">
                  <c:v>-5.9226519999999996E-3</c:v>
                </c:pt>
                <c:pt idx="22001">
                  <c:v>-1.3254867E-2</c:v>
                </c:pt>
                <c:pt idx="22002">
                  <c:v>-7.2880549999999999E-3</c:v>
                </c:pt>
                <c:pt idx="22003">
                  <c:v>-7.9700900000000009E-3</c:v>
                </c:pt>
                <c:pt idx="22004">
                  <c:v>-8.1032889999999996E-3</c:v>
                </c:pt>
                <c:pt idx="22005">
                  <c:v>-1.1526517E-2</c:v>
                </c:pt>
                <c:pt idx="22006">
                  <c:v>-8.0438839999999994E-3</c:v>
                </c:pt>
                <c:pt idx="22007">
                  <c:v>-1.6869867E-2</c:v>
                </c:pt>
                <c:pt idx="22008">
                  <c:v>-9.9101399999999996E-3</c:v>
                </c:pt>
                <c:pt idx="22009">
                  <c:v>-7.3226130000000004E-3</c:v>
                </c:pt>
                <c:pt idx="22010">
                  <c:v>-1.5763455999999999E-2</c:v>
                </c:pt>
                <c:pt idx="22011">
                  <c:v>-7.2562549999999996E-3</c:v>
                </c:pt>
                <c:pt idx="22012">
                  <c:v>-6.6713240000000002E-3</c:v>
                </c:pt>
                <c:pt idx="22013">
                  <c:v>-8.5291450000000001E-3</c:v>
                </c:pt>
                <c:pt idx="22014">
                  <c:v>-5.8321040000000003E-3</c:v>
                </c:pt>
                <c:pt idx="22015">
                  <c:v>-1.1080662999999999E-2</c:v>
                </c:pt>
                <c:pt idx="22016">
                  <c:v>-6.8227449999999999E-3</c:v>
                </c:pt>
                <c:pt idx="22017">
                  <c:v>-5.0091320000000003E-3</c:v>
                </c:pt>
                <c:pt idx="22018">
                  <c:v>-5.0592880000000003E-3</c:v>
                </c:pt>
                <c:pt idx="22019">
                  <c:v>-1.0166432E-2</c:v>
                </c:pt>
                <c:pt idx="22020">
                  <c:v>-2.4761240000000001E-3</c:v>
                </c:pt>
                <c:pt idx="22021">
                  <c:v>-6.9363860000000001E-3</c:v>
                </c:pt>
                <c:pt idx="22022">
                  <c:v>-6.2189239999999998E-3</c:v>
                </c:pt>
                <c:pt idx="22023">
                  <c:v>-4.8599130000000004E-3</c:v>
                </c:pt>
                <c:pt idx="22024">
                  <c:v>-8.1639290000000003E-3</c:v>
                </c:pt>
                <c:pt idx="22025">
                  <c:v>-5.3795939999999997E-3</c:v>
                </c:pt>
                <c:pt idx="22026">
                  <c:v>-3.2161300000000002E-3</c:v>
                </c:pt>
                <c:pt idx="22027">
                  <c:v>-5.3455940000000004E-3</c:v>
                </c:pt>
                <c:pt idx="22028">
                  <c:v>-9.0359280000000004E-3</c:v>
                </c:pt>
                <c:pt idx="22029">
                  <c:v>-3.6022810000000001E-3</c:v>
                </c:pt>
                <c:pt idx="22030">
                  <c:v>6.3009670000000002E-3</c:v>
                </c:pt>
                <c:pt idx="22031">
                  <c:v>-4.1255759999999997E-3</c:v>
                </c:pt>
                <c:pt idx="22032">
                  <c:v>-4.0712969999999998E-3</c:v>
                </c:pt>
                <c:pt idx="22033">
                  <c:v>-5.7405659999999999E-3</c:v>
                </c:pt>
                <c:pt idx="22034">
                  <c:v>-8.661073E-3</c:v>
                </c:pt>
                <c:pt idx="22035">
                  <c:v>-2.5869339999999999E-3</c:v>
                </c:pt>
                <c:pt idx="22036">
                  <c:v>-2.1650139999999998E-3</c:v>
                </c:pt>
                <c:pt idx="22037">
                  <c:v>-9.1528830000000005E-3</c:v>
                </c:pt>
                <c:pt idx="22038">
                  <c:v>-7.0845700000000001E-4</c:v>
                </c:pt>
                <c:pt idx="22039">
                  <c:v>-2.0879739999999998E-3</c:v>
                </c:pt>
                <c:pt idx="22040">
                  <c:v>-7.1608840000000002E-3</c:v>
                </c:pt>
                <c:pt idx="22041">
                  <c:v>-1.0089829E-2</c:v>
                </c:pt>
                <c:pt idx="22042">
                  <c:v>-7.5919059999999998E-3</c:v>
                </c:pt>
                <c:pt idx="22043">
                  <c:v>-1.1205547999999999E-2</c:v>
                </c:pt>
                <c:pt idx="22044">
                  <c:v>-9.6086790000000002E-3</c:v>
                </c:pt>
                <c:pt idx="22045">
                  <c:v>-4.5790320000000002E-3</c:v>
                </c:pt>
                <c:pt idx="22046">
                  <c:v>-1.0042766E-2</c:v>
                </c:pt>
                <c:pt idx="22047">
                  <c:v>-6.9327260000000002E-3</c:v>
                </c:pt>
                <c:pt idx="22048">
                  <c:v>-1.0206454E-2</c:v>
                </c:pt>
                <c:pt idx="22049">
                  <c:v>-5.9057160000000001E-3</c:v>
                </c:pt>
                <c:pt idx="22050">
                  <c:v>-1.2015059999999999E-2</c:v>
                </c:pt>
                <c:pt idx="22051">
                  <c:v>-1.087576E-2</c:v>
                </c:pt>
                <c:pt idx="22052">
                  <c:v>-9.7291740000000002E-3</c:v>
                </c:pt>
                <c:pt idx="22053">
                  <c:v>-4.5506569999999996E-3</c:v>
                </c:pt>
                <c:pt idx="22054">
                  <c:v>-6.2543950000000003E-3</c:v>
                </c:pt>
                <c:pt idx="22055">
                  <c:v>-1.3438271999999999E-2</c:v>
                </c:pt>
                <c:pt idx="22056">
                  <c:v>-7.9825910000000007E-3</c:v>
                </c:pt>
                <c:pt idx="22057">
                  <c:v>-2.8472399999999998E-4</c:v>
                </c:pt>
                <c:pt idx="22058">
                  <c:v>-6.091763E-3</c:v>
                </c:pt>
                <c:pt idx="22059">
                  <c:v>-1.0663079000000001E-2</c:v>
                </c:pt>
                <c:pt idx="22060">
                  <c:v>-2.3384690000000001E-3</c:v>
                </c:pt>
                <c:pt idx="22061">
                  <c:v>-1.6774719999999999E-3</c:v>
                </c:pt>
                <c:pt idx="22062">
                  <c:v>-3.2483059999999998E-3</c:v>
                </c:pt>
                <c:pt idx="22063">
                  <c:v>-6.4092120000000001E-3</c:v>
                </c:pt>
                <c:pt idx="22064">
                  <c:v>-6.2691370000000001E-3</c:v>
                </c:pt>
                <c:pt idx="22065">
                  <c:v>-1.228306E-3</c:v>
                </c:pt>
                <c:pt idx="22066">
                  <c:v>-2.1754259999999998E-3</c:v>
                </c:pt>
                <c:pt idx="22067">
                  <c:v>-5.5232859999999996E-3</c:v>
                </c:pt>
                <c:pt idx="22068">
                  <c:v>-9.0058589999999997E-3</c:v>
                </c:pt>
                <c:pt idx="22069">
                  <c:v>-2.8116130000000001E-3</c:v>
                </c:pt>
                <c:pt idx="22070">
                  <c:v>-3.7787680000000001E-3</c:v>
                </c:pt>
                <c:pt idx="22071">
                  <c:v>-7.2094510000000004E-3</c:v>
                </c:pt>
                <c:pt idx="22072">
                  <c:v>-4.3359089999999998E-3</c:v>
                </c:pt>
                <c:pt idx="22073">
                  <c:v>-8.8454390000000001E-3</c:v>
                </c:pt>
                <c:pt idx="22074">
                  <c:v>-6.398333E-3</c:v>
                </c:pt>
                <c:pt idx="22075">
                  <c:v>-1.2986460000000001E-3</c:v>
                </c:pt>
                <c:pt idx="22076">
                  <c:v>-3.3158490000000001E-3</c:v>
                </c:pt>
                <c:pt idx="22077">
                  <c:v>-9.4690829999999997E-3</c:v>
                </c:pt>
                <c:pt idx="22078">
                  <c:v>-4.2722359999999996E-3</c:v>
                </c:pt>
                <c:pt idx="22079">
                  <c:v>-3.279143E-3</c:v>
                </c:pt>
                <c:pt idx="22080">
                  <c:v>-6.3480159999999997E-3</c:v>
                </c:pt>
                <c:pt idx="22081">
                  <c:v>-1.1185914E-2</c:v>
                </c:pt>
                <c:pt idx="22082">
                  <c:v>-8.7257120000000001E-3</c:v>
                </c:pt>
                <c:pt idx="22083">
                  <c:v>-6.8247469999999999E-3</c:v>
                </c:pt>
                <c:pt idx="22084">
                  <c:v>-9.9148810000000004E-3</c:v>
                </c:pt>
                <c:pt idx="22085">
                  <c:v>-8.5039380000000008E-3</c:v>
                </c:pt>
                <c:pt idx="22086">
                  <c:v>-7.5968310000000001E-3</c:v>
                </c:pt>
                <c:pt idx="22087">
                  <c:v>-7.2303810000000001E-3</c:v>
                </c:pt>
                <c:pt idx="22088">
                  <c:v>-1.4978781E-2</c:v>
                </c:pt>
                <c:pt idx="22089">
                  <c:v>-1.185436E-2</c:v>
                </c:pt>
                <c:pt idx="22090">
                  <c:v>-7.5656389999999999E-3</c:v>
                </c:pt>
                <c:pt idx="22091">
                  <c:v>-5.4537520000000001E-3</c:v>
                </c:pt>
                <c:pt idx="22092">
                  <c:v>-7.2324520000000003E-3</c:v>
                </c:pt>
                <c:pt idx="22093">
                  <c:v>-7.7424470000000004E-3</c:v>
                </c:pt>
                <c:pt idx="22094">
                  <c:v>-4.1125340000000002E-3</c:v>
                </c:pt>
                <c:pt idx="22095">
                  <c:v>-4.9247980000000002E-3</c:v>
                </c:pt>
                <c:pt idx="22096">
                  <c:v>-6.521214E-3</c:v>
                </c:pt>
                <c:pt idx="22097">
                  <c:v>-3.6122440000000001E-3</c:v>
                </c:pt>
                <c:pt idx="22098">
                  <c:v>-4.0507500000000002E-4</c:v>
                </c:pt>
                <c:pt idx="22099">
                  <c:v>-1.457556E-3</c:v>
                </c:pt>
                <c:pt idx="22100">
                  <c:v>-5.7552469999999998E-3</c:v>
                </c:pt>
                <c:pt idx="22101">
                  <c:v>2.9172600000000002E-4</c:v>
                </c:pt>
                <c:pt idx="22102">
                  <c:v>-2.1308030000000001E-3</c:v>
                </c:pt>
                <c:pt idx="22103">
                  <c:v>-7.9256499999999996E-4</c:v>
                </c:pt>
                <c:pt idx="22104">
                  <c:v>-8.0947400000000002E-4</c:v>
                </c:pt>
                <c:pt idx="22105">
                  <c:v>-2.2614290000000001E-3</c:v>
                </c:pt>
                <c:pt idx="22106">
                  <c:v>-3.1565090000000001E-3</c:v>
                </c:pt>
                <c:pt idx="22107">
                  <c:v>-4.8159250000000004E-3</c:v>
                </c:pt>
                <c:pt idx="22108">
                  <c:v>-3.0720449999999998E-3</c:v>
                </c:pt>
                <c:pt idx="22109">
                  <c:v>-5.8563799999999996E-3</c:v>
                </c:pt>
                <c:pt idx="22110">
                  <c:v>-3.2026730000000001E-3</c:v>
                </c:pt>
                <c:pt idx="22111">
                  <c:v>-5.4716859999999999E-3</c:v>
                </c:pt>
                <c:pt idx="22112">
                  <c:v>-4.8450740000000004E-3</c:v>
                </c:pt>
                <c:pt idx="22113">
                  <c:v>-3.9928630000000001E-3</c:v>
                </c:pt>
                <c:pt idx="22114">
                  <c:v>-5.0858470000000001E-3</c:v>
                </c:pt>
                <c:pt idx="22115">
                  <c:v>-1.155554E-3</c:v>
                </c:pt>
                <c:pt idx="22116">
                  <c:v>-5.2320079999999998E-3</c:v>
                </c:pt>
                <c:pt idx="22117">
                  <c:v>-2.4391510000000001E-3</c:v>
                </c:pt>
                <c:pt idx="22118">
                  <c:v>-4.8232989999999996E-3</c:v>
                </c:pt>
                <c:pt idx="22119">
                  <c:v>-4.2943950000000003E-3</c:v>
                </c:pt>
                <c:pt idx="22120">
                  <c:v>-5.5684599999999999E-3</c:v>
                </c:pt>
                <c:pt idx="22121">
                  <c:v>-4.7332920000000001E-3</c:v>
                </c:pt>
                <c:pt idx="22122">
                  <c:v>-6.8925119999999999E-3</c:v>
                </c:pt>
                <c:pt idx="22123">
                  <c:v>-4.3033869999999997E-3</c:v>
                </c:pt>
                <c:pt idx="22124">
                  <c:v>-5.6237140000000001E-3</c:v>
                </c:pt>
                <c:pt idx="22125">
                  <c:v>-7.0951110000000003E-3</c:v>
                </c:pt>
                <c:pt idx="22126">
                  <c:v>-1.0870539E-2</c:v>
                </c:pt>
                <c:pt idx="22127">
                  <c:v>-8.6763599999999993E-3</c:v>
                </c:pt>
                <c:pt idx="22128">
                  <c:v>-1.0635874E-2</c:v>
                </c:pt>
                <c:pt idx="22129">
                  <c:v>-4.8456300000000001E-3</c:v>
                </c:pt>
                <c:pt idx="22130">
                  <c:v>-9.9974390000000003E-3</c:v>
                </c:pt>
                <c:pt idx="22131">
                  <c:v>-1.2407333E-2</c:v>
                </c:pt>
                <c:pt idx="22132">
                  <c:v>-1.1101784E-2</c:v>
                </c:pt>
                <c:pt idx="22133">
                  <c:v>-1.074279E-2</c:v>
                </c:pt>
                <c:pt idx="22134">
                  <c:v>-8.9132429999999995E-3</c:v>
                </c:pt>
                <c:pt idx="22135">
                  <c:v>-1.2848863E-2</c:v>
                </c:pt>
                <c:pt idx="22136">
                  <c:v>-8.8889940000000008E-3</c:v>
                </c:pt>
                <c:pt idx="22137">
                  <c:v>-9.0431910000000008E-3</c:v>
                </c:pt>
                <c:pt idx="22138">
                  <c:v>-1.0965307000000001E-2</c:v>
                </c:pt>
                <c:pt idx="22139">
                  <c:v>-5.15935E-3</c:v>
                </c:pt>
                <c:pt idx="22140">
                  <c:v>-1.3775205E-2</c:v>
                </c:pt>
                <c:pt idx="22141">
                  <c:v>-3.1031190000000001E-3</c:v>
                </c:pt>
                <c:pt idx="22142">
                  <c:v>-3.577715E-3</c:v>
                </c:pt>
                <c:pt idx="22143">
                  <c:v>-3.6943610000000002E-3</c:v>
                </c:pt>
                <c:pt idx="22144">
                  <c:v>-4.8198449999999997E-3</c:v>
                </c:pt>
                <c:pt idx="22145">
                  <c:v>-2.1923699999999999E-3</c:v>
                </c:pt>
                <c:pt idx="22146">
                  <c:v>-1.6980400000000001E-3</c:v>
                </c:pt>
                <c:pt idx="22147">
                  <c:v>-7.376166E-3</c:v>
                </c:pt>
                <c:pt idx="22148">
                  <c:v>-2.5202219999999999E-3</c:v>
                </c:pt>
                <c:pt idx="22149">
                  <c:v>-1.6592219999999999E-3</c:v>
                </c:pt>
                <c:pt idx="22150">
                  <c:v>-4.7002609999999998E-3</c:v>
                </c:pt>
                <c:pt idx="22151">
                  <c:v>-7.70767E-4</c:v>
                </c:pt>
                <c:pt idx="22152">
                  <c:v>-5.9265159999999997E-3</c:v>
                </c:pt>
                <c:pt idx="22153">
                  <c:v>-6.6311879999999997E-3</c:v>
                </c:pt>
                <c:pt idx="22154">
                  <c:v>-5.0058680000000001E-3</c:v>
                </c:pt>
                <c:pt idx="22155">
                  <c:v>-3.3656269999999999E-3</c:v>
                </c:pt>
                <c:pt idx="22156">
                  <c:v>-4.463547E-3</c:v>
                </c:pt>
                <c:pt idx="22157">
                  <c:v>-2.37696E-3</c:v>
                </c:pt>
                <c:pt idx="22158">
                  <c:v>-5.921234E-3</c:v>
                </c:pt>
                <c:pt idx="22159">
                  <c:v>-3.2191910000000002E-3</c:v>
                </c:pt>
                <c:pt idx="22160">
                  <c:v>-5.5402059999999998E-3</c:v>
                </c:pt>
                <c:pt idx="22161">
                  <c:v>-7.3266549999999996E-3</c:v>
                </c:pt>
                <c:pt idx="22162">
                  <c:v>-3.2135829999999999E-3</c:v>
                </c:pt>
                <c:pt idx="22163">
                  <c:v>3.8435269999999998E-3</c:v>
                </c:pt>
                <c:pt idx="22164">
                  <c:v>-6.5003739999999997E-3</c:v>
                </c:pt>
                <c:pt idx="22165">
                  <c:v>-1.4459230999999999E-2</c:v>
                </c:pt>
                <c:pt idx="22166">
                  <c:v>-7.3892630000000001E-3</c:v>
                </c:pt>
                <c:pt idx="22167">
                  <c:v>-2.7939779999999999E-3</c:v>
                </c:pt>
                <c:pt idx="22168">
                  <c:v>-9.4934479999999998E-3</c:v>
                </c:pt>
                <c:pt idx="22169">
                  <c:v>1.010592E-3</c:v>
                </c:pt>
                <c:pt idx="22170">
                  <c:v>-4.7268529999999996E-3</c:v>
                </c:pt>
                <c:pt idx="22171">
                  <c:v>-9.6627559999999998E-3</c:v>
                </c:pt>
                <c:pt idx="22172">
                  <c:v>-6.5301930000000001E-3</c:v>
                </c:pt>
                <c:pt idx="22173">
                  <c:v>-7.6881349999999996E-3</c:v>
                </c:pt>
                <c:pt idx="22174">
                  <c:v>-5.6169369999999998E-3</c:v>
                </c:pt>
                <c:pt idx="22175">
                  <c:v>-7.6028559999999999E-3</c:v>
                </c:pt>
                <c:pt idx="22176">
                  <c:v>-6.988523E-3</c:v>
                </c:pt>
                <c:pt idx="22177">
                  <c:v>-6.3080849999999997E-3</c:v>
                </c:pt>
                <c:pt idx="22178">
                  <c:v>-8.8554240000000006E-3</c:v>
                </c:pt>
                <c:pt idx="22179">
                  <c:v>-8.4399709999999992E-3</c:v>
                </c:pt>
                <c:pt idx="22180">
                  <c:v>-7.6228379999999998E-3</c:v>
                </c:pt>
                <c:pt idx="22181">
                  <c:v>-8.2774440000000001E-3</c:v>
                </c:pt>
                <c:pt idx="22182">
                  <c:v>-8.7253629999999999E-3</c:v>
                </c:pt>
                <c:pt idx="22183">
                  <c:v>-8.9317579999999997E-3</c:v>
                </c:pt>
                <c:pt idx="22184">
                  <c:v>-9.7734669999999992E-3</c:v>
                </c:pt>
                <c:pt idx="22185">
                  <c:v>-7.3774210000000003E-3</c:v>
                </c:pt>
                <c:pt idx="22186">
                  <c:v>-6.0301570000000004E-3</c:v>
                </c:pt>
                <c:pt idx="22187">
                  <c:v>-7.9305899999999995E-3</c:v>
                </c:pt>
                <c:pt idx="22188">
                  <c:v>-1.0072311E-2</c:v>
                </c:pt>
                <c:pt idx="22189">
                  <c:v>-4.7917949999999997E-3</c:v>
                </c:pt>
                <c:pt idx="22190">
                  <c:v>-8.0251620000000006E-3</c:v>
                </c:pt>
                <c:pt idx="22191">
                  <c:v>-6.4208750000000004E-3</c:v>
                </c:pt>
                <c:pt idx="22192">
                  <c:v>-5.5886210000000002E-3</c:v>
                </c:pt>
                <c:pt idx="22193">
                  <c:v>-5.7129909999999997E-3</c:v>
                </c:pt>
                <c:pt idx="22194">
                  <c:v>-5.5119449999999999E-3</c:v>
                </c:pt>
                <c:pt idx="22195">
                  <c:v>-5.8467040000000003E-3</c:v>
                </c:pt>
                <c:pt idx="22196">
                  <c:v>-8.5330830000000003E-3</c:v>
                </c:pt>
                <c:pt idx="22197">
                  <c:v>-4.8358159999999997E-3</c:v>
                </c:pt>
                <c:pt idx="22198">
                  <c:v>-6.505884E-3</c:v>
                </c:pt>
                <c:pt idx="22199">
                  <c:v>-5.6374279999999999E-3</c:v>
                </c:pt>
                <c:pt idx="22200">
                  <c:v>-2.2155080000000001E-3</c:v>
                </c:pt>
                <c:pt idx="22201">
                  <c:v>1.0183690000000001E-3</c:v>
                </c:pt>
                <c:pt idx="22202">
                  <c:v>-3.4066859999999999E-3</c:v>
                </c:pt>
                <c:pt idx="22203">
                  <c:v>-7.60569E-4</c:v>
                </c:pt>
                <c:pt idx="22204">
                  <c:v>-4.4481099999999999E-3</c:v>
                </c:pt>
                <c:pt idx="22205">
                  <c:v>-3.882454E-3</c:v>
                </c:pt>
                <c:pt idx="22206">
                  <c:v>-5.4749350000000002E-3</c:v>
                </c:pt>
                <c:pt idx="22207">
                  <c:v>-6.1132950000000004E-3</c:v>
                </c:pt>
                <c:pt idx="22208">
                  <c:v>-2.6705729999999999E-3</c:v>
                </c:pt>
                <c:pt idx="22209">
                  <c:v>-4.2378429999999998E-3</c:v>
                </c:pt>
                <c:pt idx="22210">
                  <c:v>-2.7206629999999999E-3</c:v>
                </c:pt>
                <c:pt idx="22211">
                  <c:v>-7.0136790000000001E-3</c:v>
                </c:pt>
                <c:pt idx="22212">
                  <c:v>-7.4490829999999996E-3</c:v>
                </c:pt>
                <c:pt idx="22213">
                  <c:v>-5.7931290000000002E-3</c:v>
                </c:pt>
                <c:pt idx="22214">
                  <c:v>-6.5579890000000002E-3</c:v>
                </c:pt>
                <c:pt idx="22215">
                  <c:v>-2.416507E-3</c:v>
                </c:pt>
                <c:pt idx="22216">
                  <c:v>-7.251225E-3</c:v>
                </c:pt>
                <c:pt idx="22217">
                  <c:v>-3.9726070000000004E-3</c:v>
                </c:pt>
                <c:pt idx="22218">
                  <c:v>-2.4684160000000002E-3</c:v>
                </c:pt>
                <c:pt idx="22219">
                  <c:v>-4.3954789999999999E-3</c:v>
                </c:pt>
                <c:pt idx="22220">
                  <c:v>-3.762203E-3</c:v>
                </c:pt>
                <c:pt idx="22221">
                  <c:v>-3.3667229999999999E-3</c:v>
                </c:pt>
                <c:pt idx="22222">
                  <c:v>-2.2806929999999999E-3</c:v>
                </c:pt>
                <c:pt idx="22223">
                  <c:v>-5.6112419999999998E-3</c:v>
                </c:pt>
                <c:pt idx="22224">
                  <c:v>-4.2567289999999999E-3</c:v>
                </c:pt>
                <c:pt idx="22225">
                  <c:v>-3.5331479999999998E-3</c:v>
                </c:pt>
                <c:pt idx="22226">
                  <c:v>-4.6292369999999996E-3</c:v>
                </c:pt>
                <c:pt idx="22227">
                  <c:v>-4.0273629999999999E-3</c:v>
                </c:pt>
                <c:pt idx="22228">
                  <c:v>-6.8334939999999999E-3</c:v>
                </c:pt>
                <c:pt idx="22229">
                  <c:v>-7.1338979999999996E-3</c:v>
                </c:pt>
                <c:pt idx="22230">
                  <c:v>-4.3629890000000003E-3</c:v>
                </c:pt>
                <c:pt idx="22231">
                  <c:v>-3.4689650000000001E-3</c:v>
                </c:pt>
                <c:pt idx="22232">
                  <c:v>-6.4695869999999997E-3</c:v>
                </c:pt>
                <c:pt idx="22233">
                  <c:v>-6.9036820000000004E-3</c:v>
                </c:pt>
                <c:pt idx="22234">
                  <c:v>-4.3947099999999996E-3</c:v>
                </c:pt>
                <c:pt idx="22235">
                  <c:v>-1.0363120999999999E-2</c:v>
                </c:pt>
                <c:pt idx="22236">
                  <c:v>-7.4391379999999997E-3</c:v>
                </c:pt>
                <c:pt idx="22237">
                  <c:v>-3.665972E-3</c:v>
                </c:pt>
                <c:pt idx="22238">
                  <c:v>-4.4990610000000004E-3</c:v>
                </c:pt>
                <c:pt idx="22239">
                  <c:v>-5.670586E-3</c:v>
                </c:pt>
                <c:pt idx="22240">
                  <c:v>-8.0153010000000007E-3</c:v>
                </c:pt>
                <c:pt idx="22241">
                  <c:v>-7.9529830000000003E-3</c:v>
                </c:pt>
                <c:pt idx="22242">
                  <c:v>-7.2463340000000001E-3</c:v>
                </c:pt>
                <c:pt idx="22243">
                  <c:v>-1.0110829999999999E-2</c:v>
                </c:pt>
                <c:pt idx="22244">
                  <c:v>-7.9794189999999997E-3</c:v>
                </c:pt>
                <c:pt idx="22245">
                  <c:v>-7.320287E-3</c:v>
                </c:pt>
                <c:pt idx="22246">
                  <c:v>-8.4224380000000008E-3</c:v>
                </c:pt>
                <c:pt idx="22247">
                  <c:v>-7.9577160000000001E-3</c:v>
                </c:pt>
                <c:pt idx="22248">
                  <c:v>-8.7950830000000004E-3</c:v>
                </c:pt>
                <c:pt idx="22249">
                  <c:v>-4.790753E-3</c:v>
                </c:pt>
                <c:pt idx="22250">
                  <c:v>-6.6247190000000003E-3</c:v>
                </c:pt>
                <c:pt idx="22251">
                  <c:v>-4.657708E-3</c:v>
                </c:pt>
                <c:pt idx="22252">
                  <c:v>-5.3994990000000003E-3</c:v>
                </c:pt>
                <c:pt idx="22253">
                  <c:v>-7.3457369999999998E-3</c:v>
                </c:pt>
                <c:pt idx="22254">
                  <c:v>-6.2985819999999996E-3</c:v>
                </c:pt>
                <c:pt idx="22255">
                  <c:v>-5.8341269999999997E-3</c:v>
                </c:pt>
                <c:pt idx="22256">
                  <c:v>-6.6583750000000002E-3</c:v>
                </c:pt>
                <c:pt idx="22257">
                  <c:v>-3.6705750000000001E-3</c:v>
                </c:pt>
                <c:pt idx="22258">
                  <c:v>-4.8071820000000001E-3</c:v>
                </c:pt>
                <c:pt idx="22259">
                  <c:v>-5.0372790000000004E-3</c:v>
                </c:pt>
                <c:pt idx="22260">
                  <c:v>-5.5847819999999999E-3</c:v>
                </c:pt>
                <c:pt idx="22261">
                  <c:v>-2.5375929999999999E-3</c:v>
                </c:pt>
                <c:pt idx="22262">
                  <c:v>-4.7397680000000001E-3</c:v>
                </c:pt>
                <c:pt idx="22263">
                  <c:v>-2.216689E-3</c:v>
                </c:pt>
                <c:pt idx="22264">
                  <c:v>-5.5374430000000004E-3</c:v>
                </c:pt>
                <c:pt idx="22265">
                  <c:v>-5.0873680000000001E-3</c:v>
                </c:pt>
                <c:pt idx="22266">
                  <c:v>-4.6862309999999999E-3</c:v>
                </c:pt>
                <c:pt idx="22267">
                  <c:v>-2.6840670000000001E-3</c:v>
                </c:pt>
                <c:pt idx="22268">
                  <c:v>-4.3712150000000003E-3</c:v>
                </c:pt>
                <c:pt idx="22269">
                  <c:v>-7.0159999999999997E-3</c:v>
                </c:pt>
                <c:pt idx="22270">
                  <c:v>-3.5791989999999999E-3</c:v>
                </c:pt>
                <c:pt idx="22271">
                  <c:v>-8.0948549999999998E-3</c:v>
                </c:pt>
                <c:pt idx="22272">
                  <c:v>-7.3654150000000002E-3</c:v>
                </c:pt>
                <c:pt idx="22273">
                  <c:v>-7.2434420000000001E-3</c:v>
                </c:pt>
                <c:pt idx="22274">
                  <c:v>-3.0060009999999999E-3</c:v>
                </c:pt>
                <c:pt idx="22275">
                  <c:v>-6.0902079999999997E-3</c:v>
                </c:pt>
                <c:pt idx="22276">
                  <c:v>-7.801115E-3</c:v>
                </c:pt>
                <c:pt idx="22277">
                  <c:v>-5.0647169999999998E-3</c:v>
                </c:pt>
                <c:pt idx="22278">
                  <c:v>-3.723587E-3</c:v>
                </c:pt>
                <c:pt idx="22279">
                  <c:v>-6.7281650000000004E-3</c:v>
                </c:pt>
                <c:pt idx="22280">
                  <c:v>-6.5068790000000001E-3</c:v>
                </c:pt>
                <c:pt idx="22281">
                  <c:v>-4.8847480000000004E-3</c:v>
                </c:pt>
                <c:pt idx="22282">
                  <c:v>-2.9433189999999998E-3</c:v>
                </c:pt>
                <c:pt idx="22283">
                  <c:v>-4.3542609999999999E-3</c:v>
                </c:pt>
                <c:pt idx="22284">
                  <c:v>-3.2746469999999999E-3</c:v>
                </c:pt>
                <c:pt idx="22285">
                  <c:v>-8.7844610000000004E-3</c:v>
                </c:pt>
                <c:pt idx="22286">
                  <c:v>-3.1396919999999999E-3</c:v>
                </c:pt>
                <c:pt idx="22287">
                  <c:v>-4.0606130000000002E-3</c:v>
                </c:pt>
                <c:pt idx="22288">
                  <c:v>-2.0212199999999998E-3</c:v>
                </c:pt>
                <c:pt idx="22289">
                  <c:v>-3.9070040000000004E-3</c:v>
                </c:pt>
                <c:pt idx="22290">
                  <c:v>-1.8421970000000001E-3</c:v>
                </c:pt>
                <c:pt idx="22291">
                  <c:v>-4.6872520000000003E-3</c:v>
                </c:pt>
                <c:pt idx="22292">
                  <c:v>-4.5925310000000004E-3</c:v>
                </c:pt>
                <c:pt idx="22293">
                  <c:v>-6.1534099999999998E-3</c:v>
                </c:pt>
                <c:pt idx="22294">
                  <c:v>-6.1076259999999997E-3</c:v>
                </c:pt>
                <c:pt idx="22295">
                  <c:v>-4.4274370000000002E-3</c:v>
                </c:pt>
                <c:pt idx="22296">
                  <c:v>-5.5297879999999999E-3</c:v>
                </c:pt>
                <c:pt idx="22297">
                  <c:v>-5.4134079999999998E-3</c:v>
                </c:pt>
                <c:pt idx="22298">
                  <c:v>-8.6149069999999998E-3</c:v>
                </c:pt>
                <c:pt idx="22299">
                  <c:v>-4.2462580000000002E-3</c:v>
                </c:pt>
                <c:pt idx="22300">
                  <c:v>-5.0751939999999999E-3</c:v>
                </c:pt>
                <c:pt idx="22301">
                  <c:v>-5.0331159999999998E-3</c:v>
                </c:pt>
                <c:pt idx="22302">
                  <c:v>-5.0756209999999998E-3</c:v>
                </c:pt>
                <c:pt idx="22303">
                  <c:v>-5.8647159999999999E-3</c:v>
                </c:pt>
                <c:pt idx="22304">
                  <c:v>-4.4581009999999999E-3</c:v>
                </c:pt>
                <c:pt idx="22305">
                  <c:v>-6.9976919999999998E-3</c:v>
                </c:pt>
                <c:pt idx="22306">
                  <c:v>-5.7938540000000002E-3</c:v>
                </c:pt>
                <c:pt idx="22307">
                  <c:v>-4.3205939999999997E-3</c:v>
                </c:pt>
                <c:pt idx="22308">
                  <c:v>-4.2501090000000002E-3</c:v>
                </c:pt>
                <c:pt idx="22309">
                  <c:v>-4.0157500000000002E-3</c:v>
                </c:pt>
                <c:pt idx="22310">
                  <c:v>-4.5986780000000001E-3</c:v>
                </c:pt>
                <c:pt idx="22311">
                  <c:v>-7.786482E-3</c:v>
                </c:pt>
                <c:pt idx="22312">
                  <c:v>-6.162191E-3</c:v>
                </c:pt>
                <c:pt idx="22313">
                  <c:v>-3.1917009999999999E-3</c:v>
                </c:pt>
                <c:pt idx="22314">
                  <c:v>-3.539052E-3</c:v>
                </c:pt>
                <c:pt idx="22315">
                  <c:v>-6.0027429999999996E-3</c:v>
                </c:pt>
                <c:pt idx="22316">
                  <c:v>-8.6197499999999996E-4</c:v>
                </c:pt>
                <c:pt idx="22317">
                  <c:v>-3.7320640000000002E-3</c:v>
                </c:pt>
                <c:pt idx="22318">
                  <c:v>-6.301943E-3</c:v>
                </c:pt>
                <c:pt idx="22319">
                  <c:v>-4.7916640000000002E-3</c:v>
                </c:pt>
                <c:pt idx="22320">
                  <c:v>-3.821741E-3</c:v>
                </c:pt>
                <c:pt idx="22321">
                  <c:v>-4.775952E-3</c:v>
                </c:pt>
                <c:pt idx="22322">
                  <c:v>-5.5887690000000004E-3</c:v>
                </c:pt>
                <c:pt idx="22323">
                  <c:v>-4.5557289999999997E-3</c:v>
                </c:pt>
                <c:pt idx="22324">
                  <c:v>-6.7825079999999996E-3</c:v>
                </c:pt>
                <c:pt idx="22325">
                  <c:v>-4.7089710000000002E-3</c:v>
                </c:pt>
                <c:pt idx="22326">
                  <c:v>-6.7892739999999997E-3</c:v>
                </c:pt>
                <c:pt idx="22327">
                  <c:v>-5.3695430000000001E-3</c:v>
                </c:pt>
                <c:pt idx="22328">
                  <c:v>-5.8707840000000004E-3</c:v>
                </c:pt>
                <c:pt idx="22329">
                  <c:v>-3.0749969999999999E-3</c:v>
                </c:pt>
                <c:pt idx="22330">
                  <c:v>-6.1804060000000003E-3</c:v>
                </c:pt>
                <c:pt idx="22331">
                  <c:v>-3.2999309999999999E-3</c:v>
                </c:pt>
                <c:pt idx="22332">
                  <c:v>-6.0934739999999998E-3</c:v>
                </c:pt>
                <c:pt idx="22333">
                  <c:v>-6.907336E-3</c:v>
                </c:pt>
                <c:pt idx="22334">
                  <c:v>-9.7923390000000006E-3</c:v>
                </c:pt>
                <c:pt idx="22335">
                  <c:v>-5.2937269999999998E-3</c:v>
                </c:pt>
                <c:pt idx="22336">
                  <c:v>-5.1505090000000002E-3</c:v>
                </c:pt>
                <c:pt idx="22337">
                  <c:v>-6.0040509999999998E-3</c:v>
                </c:pt>
                <c:pt idx="22338">
                  <c:v>-6.9875120000000004E-3</c:v>
                </c:pt>
                <c:pt idx="22339">
                  <c:v>-7.0980330000000001E-3</c:v>
                </c:pt>
                <c:pt idx="22340">
                  <c:v>-2.266742E-3</c:v>
                </c:pt>
                <c:pt idx="22341">
                  <c:v>-4.7504060000000004E-3</c:v>
                </c:pt>
                <c:pt idx="22342">
                  <c:v>-7.0831790000000002E-3</c:v>
                </c:pt>
                <c:pt idx="22343">
                  <c:v>-6.0517369999999997E-3</c:v>
                </c:pt>
                <c:pt idx="22344">
                  <c:v>-3.1036179999999998E-3</c:v>
                </c:pt>
                <c:pt idx="22345">
                  <c:v>-6.3457499999999998E-3</c:v>
                </c:pt>
                <c:pt idx="22346">
                  <c:v>-6.2650259999999999E-3</c:v>
                </c:pt>
                <c:pt idx="22347">
                  <c:v>-4.08443E-3</c:v>
                </c:pt>
                <c:pt idx="22348">
                  <c:v>-5.7967560000000001E-3</c:v>
                </c:pt>
                <c:pt idx="22349">
                  <c:v>-2.630257E-3</c:v>
                </c:pt>
                <c:pt idx="22350">
                  <c:v>-4.1275490000000003E-3</c:v>
                </c:pt>
                <c:pt idx="22351">
                  <c:v>-6.1851069999999996E-3</c:v>
                </c:pt>
                <c:pt idx="22352">
                  <c:v>-8.9602810000000005E-3</c:v>
                </c:pt>
                <c:pt idx="22353">
                  <c:v>-6.763972E-3</c:v>
                </c:pt>
                <c:pt idx="22354">
                  <c:v>-8.0951329999999991E-3</c:v>
                </c:pt>
                <c:pt idx="22355">
                  <c:v>-9.6112709999999994E-3</c:v>
                </c:pt>
                <c:pt idx="22356">
                  <c:v>-6.0539950000000004E-3</c:v>
                </c:pt>
                <c:pt idx="22357">
                  <c:v>-4.4505059999999999E-3</c:v>
                </c:pt>
                <c:pt idx="22358">
                  <c:v>-9.6342179999999999E-3</c:v>
                </c:pt>
                <c:pt idx="22359">
                  <c:v>-7.7481670000000002E-3</c:v>
                </c:pt>
                <c:pt idx="22360">
                  <c:v>-8.4442110000000001E-3</c:v>
                </c:pt>
                <c:pt idx="22361">
                  <c:v>-1.0045836000000001E-2</c:v>
                </c:pt>
                <c:pt idx="22362">
                  <c:v>-7.9488119999999995E-3</c:v>
                </c:pt>
                <c:pt idx="22363">
                  <c:v>-4.6315790000000003E-3</c:v>
                </c:pt>
                <c:pt idx="22364">
                  <c:v>-8.4650460000000004E-3</c:v>
                </c:pt>
                <c:pt idx="22365">
                  <c:v>-7.0066989999999999E-3</c:v>
                </c:pt>
                <c:pt idx="22366">
                  <c:v>-8.9136049999999998E-3</c:v>
                </c:pt>
                <c:pt idx="22367">
                  <c:v>-7.8174469999999999E-3</c:v>
                </c:pt>
                <c:pt idx="22368">
                  <c:v>-5.1614929999999996E-3</c:v>
                </c:pt>
                <c:pt idx="22369">
                  <c:v>-6.2733620000000002E-3</c:v>
                </c:pt>
                <c:pt idx="22370">
                  <c:v>-5.6082229999999999E-3</c:v>
                </c:pt>
                <c:pt idx="22371">
                  <c:v>-6.4026439999999999E-3</c:v>
                </c:pt>
                <c:pt idx="22372">
                  <c:v>-4.7550329999999997E-3</c:v>
                </c:pt>
                <c:pt idx="22373">
                  <c:v>-7.2221849999999999E-3</c:v>
                </c:pt>
                <c:pt idx="22374">
                  <c:v>-5.7673009999999999E-3</c:v>
                </c:pt>
                <c:pt idx="22375">
                  <c:v>-3.4069410000000001E-3</c:v>
                </c:pt>
                <c:pt idx="22376">
                  <c:v>-5.2450550000000002E-3</c:v>
                </c:pt>
                <c:pt idx="22377">
                  <c:v>-5.6661000000000003E-3</c:v>
                </c:pt>
                <c:pt idx="22378">
                  <c:v>-4.5064880000000003E-3</c:v>
                </c:pt>
                <c:pt idx="22379">
                  <c:v>-5.7392650000000003E-3</c:v>
                </c:pt>
                <c:pt idx="22380">
                  <c:v>-7.6636940000000004E-3</c:v>
                </c:pt>
                <c:pt idx="22381">
                  <c:v>-8.8016629999999995E-3</c:v>
                </c:pt>
                <c:pt idx="22382">
                  <c:v>-5.9856429999999997E-3</c:v>
                </c:pt>
                <c:pt idx="22383">
                  <c:v>-7.5278799999999998E-3</c:v>
                </c:pt>
                <c:pt idx="22384">
                  <c:v>-5.7278349999999997E-3</c:v>
                </c:pt>
                <c:pt idx="22385">
                  <c:v>-3.7898530000000001E-3</c:v>
                </c:pt>
                <c:pt idx="22386">
                  <c:v>-4.4708969999999997E-3</c:v>
                </c:pt>
                <c:pt idx="22387">
                  <c:v>-7.788929E-3</c:v>
                </c:pt>
                <c:pt idx="22388">
                  <c:v>-6.5271620000000004E-3</c:v>
                </c:pt>
                <c:pt idx="22389">
                  <c:v>-3.6930259999999999E-3</c:v>
                </c:pt>
                <c:pt idx="22390">
                  <c:v>-6.5257320000000002E-3</c:v>
                </c:pt>
                <c:pt idx="22391">
                  <c:v>-5.1089309999999997E-3</c:v>
                </c:pt>
                <c:pt idx="22392">
                  <c:v>-3.8003820000000002E-3</c:v>
                </c:pt>
                <c:pt idx="22393">
                  <c:v>-6.5572859999999998E-3</c:v>
                </c:pt>
                <c:pt idx="22394">
                  <c:v>-5.9037389999999999E-3</c:v>
                </c:pt>
                <c:pt idx="22395">
                  <c:v>-5.6640550000000003E-3</c:v>
                </c:pt>
                <c:pt idx="22396">
                  <c:v>-4.8846920000000004E-3</c:v>
                </c:pt>
                <c:pt idx="22397">
                  <c:v>-4.7976069999999997E-3</c:v>
                </c:pt>
                <c:pt idx="22398">
                  <c:v>-3.1720350000000001E-3</c:v>
                </c:pt>
                <c:pt idx="22399">
                  <c:v>-6.3593069999999998E-3</c:v>
                </c:pt>
                <c:pt idx="22400">
                  <c:v>-5.1674640000000001E-3</c:v>
                </c:pt>
                <c:pt idx="22401">
                  <c:v>-5.4745260000000004E-3</c:v>
                </c:pt>
                <c:pt idx="22402">
                  <c:v>-5.2396420000000001E-3</c:v>
                </c:pt>
                <c:pt idx="22403">
                  <c:v>-6.0375250000000002E-3</c:v>
                </c:pt>
                <c:pt idx="22404">
                  <c:v>-5.5818730000000002E-3</c:v>
                </c:pt>
                <c:pt idx="22405">
                  <c:v>-1.8776820000000001E-3</c:v>
                </c:pt>
                <c:pt idx="22406">
                  <c:v>-4.8745869999999997E-3</c:v>
                </c:pt>
                <c:pt idx="22407">
                  <c:v>-6.1707480000000002E-3</c:v>
                </c:pt>
                <c:pt idx="22408">
                  <c:v>-3.1586409999999998E-3</c:v>
                </c:pt>
                <c:pt idx="22409">
                  <c:v>-8.5070670000000001E-3</c:v>
                </c:pt>
                <c:pt idx="22410">
                  <c:v>-4.5913179999999996E-3</c:v>
                </c:pt>
                <c:pt idx="22411">
                  <c:v>-7.806286E-3</c:v>
                </c:pt>
                <c:pt idx="22412">
                  <c:v>-5.7365610000000003E-3</c:v>
                </c:pt>
                <c:pt idx="22413">
                  <c:v>-6.4313790000000001E-3</c:v>
                </c:pt>
                <c:pt idx="22414">
                  <c:v>-4.1267090000000001E-3</c:v>
                </c:pt>
                <c:pt idx="22415">
                  <c:v>-6.0202169999999996E-3</c:v>
                </c:pt>
                <c:pt idx="22416">
                  <c:v>-6.6171310000000001E-3</c:v>
                </c:pt>
                <c:pt idx="22417">
                  <c:v>-5.1915399999999997E-3</c:v>
                </c:pt>
                <c:pt idx="22418">
                  <c:v>-8.9283660000000001E-3</c:v>
                </c:pt>
                <c:pt idx="22419">
                  <c:v>-4.4507929999999998E-3</c:v>
                </c:pt>
                <c:pt idx="22420">
                  <c:v>-5.5321069999999996E-3</c:v>
                </c:pt>
                <c:pt idx="22421">
                  <c:v>-6.3401100000000004E-3</c:v>
                </c:pt>
                <c:pt idx="22422">
                  <c:v>-4.8750690000000001E-3</c:v>
                </c:pt>
                <c:pt idx="22423">
                  <c:v>-7.5717859999999996E-3</c:v>
                </c:pt>
                <c:pt idx="22424">
                  <c:v>-3.6250689999999999E-3</c:v>
                </c:pt>
                <c:pt idx="22425">
                  <c:v>-9.0475320000000005E-3</c:v>
                </c:pt>
                <c:pt idx="22426">
                  <c:v>-5.1502029999999999E-3</c:v>
                </c:pt>
                <c:pt idx="22427">
                  <c:v>-5.5795039999999999E-3</c:v>
                </c:pt>
                <c:pt idx="22428">
                  <c:v>-2.5962749999999999E-3</c:v>
                </c:pt>
                <c:pt idx="22429">
                  <c:v>-6.0999299999999999E-3</c:v>
                </c:pt>
                <c:pt idx="22430">
                  <c:v>-5.8860700000000002E-3</c:v>
                </c:pt>
                <c:pt idx="22431">
                  <c:v>-6.5390769999999999E-3</c:v>
                </c:pt>
                <c:pt idx="22432">
                  <c:v>-4.9458949999999996E-3</c:v>
                </c:pt>
                <c:pt idx="22433">
                  <c:v>-6.3112979999999999E-3</c:v>
                </c:pt>
                <c:pt idx="22434">
                  <c:v>-5.170198E-3</c:v>
                </c:pt>
                <c:pt idx="22435">
                  <c:v>-7.1574489999999998E-3</c:v>
                </c:pt>
                <c:pt idx="22436">
                  <c:v>-7.1902349999999997E-3</c:v>
                </c:pt>
                <c:pt idx="22437">
                  <c:v>-5.2285509999999997E-3</c:v>
                </c:pt>
                <c:pt idx="22438">
                  <c:v>-5.1837599999999999E-3</c:v>
                </c:pt>
                <c:pt idx="22439">
                  <c:v>-4.0053110000000001E-3</c:v>
                </c:pt>
                <c:pt idx="22440">
                  <c:v>-8.6985910000000003E-3</c:v>
                </c:pt>
                <c:pt idx="22441">
                  <c:v>-5.0031889999999999E-3</c:v>
                </c:pt>
                <c:pt idx="22442">
                  <c:v>-9.6661839999999995E-3</c:v>
                </c:pt>
                <c:pt idx="22443">
                  <c:v>-4.1150910000000004E-3</c:v>
                </c:pt>
                <c:pt idx="22444">
                  <c:v>-9.2072130000000005E-3</c:v>
                </c:pt>
                <c:pt idx="22445">
                  <c:v>-6.9280799999999997E-3</c:v>
                </c:pt>
                <c:pt idx="22446">
                  <c:v>-6.1524309999999999E-3</c:v>
                </c:pt>
                <c:pt idx="22447">
                  <c:v>-7.481616E-3</c:v>
                </c:pt>
                <c:pt idx="22448">
                  <c:v>-9.4575010000000001E-3</c:v>
                </c:pt>
                <c:pt idx="22449">
                  <c:v>-8.8132820000000004E-3</c:v>
                </c:pt>
                <c:pt idx="22450">
                  <c:v>-7.3662620000000002E-3</c:v>
                </c:pt>
                <c:pt idx="22451">
                  <c:v>-6.7446809999999998E-3</c:v>
                </c:pt>
                <c:pt idx="22452">
                  <c:v>-7.3594710000000002E-3</c:v>
                </c:pt>
                <c:pt idx="22453">
                  <c:v>-8.3384489999999995E-3</c:v>
                </c:pt>
                <c:pt idx="22454">
                  <c:v>-7.5774889999999998E-3</c:v>
                </c:pt>
                <c:pt idx="22455">
                  <c:v>-4.2693100000000001E-3</c:v>
                </c:pt>
                <c:pt idx="22456">
                  <c:v>-5.1576959999999998E-3</c:v>
                </c:pt>
                <c:pt idx="22457">
                  <c:v>-6.8911470000000002E-3</c:v>
                </c:pt>
                <c:pt idx="22458">
                  <c:v>-7.2042149999999999E-3</c:v>
                </c:pt>
                <c:pt idx="22459">
                  <c:v>-5.3951290000000002E-3</c:v>
                </c:pt>
                <c:pt idx="22460">
                  <c:v>-2.4233079999999999E-3</c:v>
                </c:pt>
                <c:pt idx="22461">
                  <c:v>-6.1229709999999996E-3</c:v>
                </c:pt>
                <c:pt idx="22462">
                  <c:v>-9.0159799999999998E-4</c:v>
                </c:pt>
                <c:pt idx="22463">
                  <c:v>-1.540491E-3</c:v>
                </c:pt>
                <c:pt idx="22464">
                  <c:v>-1.685733E-3</c:v>
                </c:pt>
                <c:pt idx="22465">
                  <c:v>-1.6591010000000001E-3</c:v>
                </c:pt>
                <c:pt idx="22466">
                  <c:v>-1.158664E-3</c:v>
                </c:pt>
                <c:pt idx="22467">
                  <c:v>-5.4559400000000003E-3</c:v>
                </c:pt>
                <c:pt idx="22468">
                  <c:v>-2.5588160000000002E-3</c:v>
                </c:pt>
                <c:pt idx="22469">
                  <c:v>-5.5904900000000005E-4</c:v>
                </c:pt>
                <c:pt idx="22470">
                  <c:v>-3.4257699999999999E-3</c:v>
                </c:pt>
                <c:pt idx="22471">
                  <c:v>-2.7743609999999999E-3</c:v>
                </c:pt>
                <c:pt idx="22472">
                  <c:v>-4.8604720000000002E-3</c:v>
                </c:pt>
                <c:pt idx="22473">
                  <c:v>-3.12489E-3</c:v>
                </c:pt>
                <c:pt idx="22474">
                  <c:v>-2.348508E-3</c:v>
                </c:pt>
                <c:pt idx="22475">
                  <c:v>-6.1530999999999999E-3</c:v>
                </c:pt>
                <c:pt idx="22476">
                  <c:v>-8.1510530000000001E-3</c:v>
                </c:pt>
                <c:pt idx="22477">
                  <c:v>-8.0112369999999992E-3</c:v>
                </c:pt>
                <c:pt idx="22478">
                  <c:v>-8.3164699999999994E-3</c:v>
                </c:pt>
                <c:pt idx="22479">
                  <c:v>-4.6208029999999997E-3</c:v>
                </c:pt>
                <c:pt idx="22480">
                  <c:v>-4.7003590000000003E-3</c:v>
                </c:pt>
                <c:pt idx="22481">
                  <c:v>-5.9618989999999997E-3</c:v>
                </c:pt>
                <c:pt idx="22482">
                  <c:v>-8.4661259999999992E-3</c:v>
                </c:pt>
                <c:pt idx="22483">
                  <c:v>-7.0671680000000004E-3</c:v>
                </c:pt>
                <c:pt idx="22484">
                  <c:v>-5.8797240000000002E-3</c:v>
                </c:pt>
                <c:pt idx="22485">
                  <c:v>-9.9357179999999996E-3</c:v>
                </c:pt>
                <c:pt idx="22486">
                  <c:v>-9.4316439999999994E-3</c:v>
                </c:pt>
                <c:pt idx="22487">
                  <c:v>-7.8989960000000001E-3</c:v>
                </c:pt>
                <c:pt idx="22488">
                  <c:v>-1.1610352000000001E-2</c:v>
                </c:pt>
                <c:pt idx="22489">
                  <c:v>-1.4519057E-2</c:v>
                </c:pt>
                <c:pt idx="22490">
                  <c:v>-1.262841E-2</c:v>
                </c:pt>
                <c:pt idx="22491">
                  <c:v>-7.011537E-3</c:v>
                </c:pt>
                <c:pt idx="22492">
                  <c:v>-1.1280688000000001E-2</c:v>
                </c:pt>
                <c:pt idx="22493">
                  <c:v>-7.1589139999999997E-3</c:v>
                </c:pt>
                <c:pt idx="22494">
                  <c:v>-1.0279646E-2</c:v>
                </c:pt>
                <c:pt idx="22495">
                  <c:v>-1.147221E-2</c:v>
                </c:pt>
                <c:pt idx="22496">
                  <c:v>-9.4937549999999996E-3</c:v>
                </c:pt>
                <c:pt idx="22497">
                  <c:v>-9.7656640000000003E-3</c:v>
                </c:pt>
                <c:pt idx="22498">
                  <c:v>-8.9257659999999999E-3</c:v>
                </c:pt>
                <c:pt idx="22499">
                  <c:v>-8.5899419999999997E-3</c:v>
                </c:pt>
                <c:pt idx="22500">
                  <c:v>-5.5319380000000001E-3</c:v>
                </c:pt>
                <c:pt idx="22501">
                  <c:v>-6.6185080000000004E-3</c:v>
                </c:pt>
                <c:pt idx="22502">
                  <c:v>-6.7653469999999997E-3</c:v>
                </c:pt>
                <c:pt idx="22503">
                  <c:v>-7.6311399999999998E-3</c:v>
                </c:pt>
                <c:pt idx="22504">
                  <c:v>-4.2841429999999998E-3</c:v>
                </c:pt>
                <c:pt idx="22505">
                  <c:v>-6.4583469999999997E-3</c:v>
                </c:pt>
                <c:pt idx="22506">
                  <c:v>-4.9123120000000003E-3</c:v>
                </c:pt>
                <c:pt idx="22507">
                  <c:v>-8.1784130000000007E-3</c:v>
                </c:pt>
                <c:pt idx="22508">
                  <c:v>-6.8343930000000002E-3</c:v>
                </c:pt>
                <c:pt idx="22509">
                  <c:v>-5.8934979999999996E-3</c:v>
                </c:pt>
                <c:pt idx="22510">
                  <c:v>-4.9970780000000003E-3</c:v>
                </c:pt>
                <c:pt idx="22511">
                  <c:v>-7.8738239999999998E-3</c:v>
                </c:pt>
                <c:pt idx="22512">
                  <c:v>-8.4972699999999995E-3</c:v>
                </c:pt>
                <c:pt idx="22513">
                  <c:v>-5.8655349999999998E-3</c:v>
                </c:pt>
                <c:pt idx="22514">
                  <c:v>-5.6436569999999998E-3</c:v>
                </c:pt>
                <c:pt idx="22515">
                  <c:v>-5.0212770000000002E-3</c:v>
                </c:pt>
                <c:pt idx="22516">
                  <c:v>-5.2122260000000004E-3</c:v>
                </c:pt>
                <c:pt idx="22517">
                  <c:v>-2.945343E-3</c:v>
                </c:pt>
                <c:pt idx="22518">
                  <c:v>-3.3796770000000002E-3</c:v>
                </c:pt>
                <c:pt idx="22519">
                  <c:v>-4.2401440000000004E-3</c:v>
                </c:pt>
                <c:pt idx="22520">
                  <c:v>-3.6928920000000001E-3</c:v>
                </c:pt>
                <c:pt idx="22521">
                  <c:v>-5.1381899999999999E-3</c:v>
                </c:pt>
                <c:pt idx="22522">
                  <c:v>-4.8652440000000003E-3</c:v>
                </c:pt>
                <c:pt idx="22523">
                  <c:v>-2.8998320000000002E-3</c:v>
                </c:pt>
                <c:pt idx="22524">
                  <c:v>-5.4696909999999996E-3</c:v>
                </c:pt>
                <c:pt idx="22525">
                  <c:v>-3.5239859999999998E-3</c:v>
                </c:pt>
                <c:pt idx="22526">
                  <c:v>-6.2431070000000003E-3</c:v>
                </c:pt>
                <c:pt idx="22527">
                  <c:v>-4.6388189999999998E-3</c:v>
                </c:pt>
                <c:pt idx="22528">
                  <c:v>-2.4926929999999998E-3</c:v>
                </c:pt>
                <c:pt idx="22529">
                  <c:v>-4.3467860000000001E-3</c:v>
                </c:pt>
                <c:pt idx="22530">
                  <c:v>-7.9241729999999996E-3</c:v>
                </c:pt>
                <c:pt idx="22531">
                  <c:v>-5.6045599999999998E-3</c:v>
                </c:pt>
                <c:pt idx="22532">
                  <c:v>-6.6796340000000003E-3</c:v>
                </c:pt>
                <c:pt idx="22533">
                  <c:v>-7.2958900000000002E-3</c:v>
                </c:pt>
                <c:pt idx="22534">
                  <c:v>-7.1070999999999999E-3</c:v>
                </c:pt>
                <c:pt idx="22535">
                  <c:v>-6.8793999999999999E-3</c:v>
                </c:pt>
                <c:pt idx="22536">
                  <c:v>-5.4064569999999999E-3</c:v>
                </c:pt>
                <c:pt idx="22537">
                  <c:v>-5.878103E-3</c:v>
                </c:pt>
                <c:pt idx="22538">
                  <c:v>-4.8952409999999998E-3</c:v>
                </c:pt>
                <c:pt idx="22539">
                  <c:v>-4.1745890000000003E-3</c:v>
                </c:pt>
                <c:pt idx="22540">
                  <c:v>-7.3906839999999998E-3</c:v>
                </c:pt>
                <c:pt idx="22541">
                  <c:v>-6.4045159999999999E-3</c:v>
                </c:pt>
                <c:pt idx="22542">
                  <c:v>-5.681859E-3</c:v>
                </c:pt>
                <c:pt idx="22543">
                  <c:v>-6.0658869999999998E-3</c:v>
                </c:pt>
                <c:pt idx="22544">
                  <c:v>-7.3568349999999999E-3</c:v>
                </c:pt>
                <c:pt idx="22545">
                  <c:v>-7.8639000000000001E-3</c:v>
                </c:pt>
                <c:pt idx="22546">
                  <c:v>-8.6657980000000006E-3</c:v>
                </c:pt>
                <c:pt idx="22547">
                  <c:v>-5.5440410000000004E-3</c:v>
                </c:pt>
                <c:pt idx="22548">
                  <c:v>-6.8574580000000003E-3</c:v>
                </c:pt>
                <c:pt idx="22549">
                  <c:v>-8.70223E-3</c:v>
                </c:pt>
                <c:pt idx="22550">
                  <c:v>-8.2311160000000001E-3</c:v>
                </c:pt>
                <c:pt idx="22551">
                  <c:v>-7.2891559999999998E-3</c:v>
                </c:pt>
                <c:pt idx="22552">
                  <c:v>-1.2985159E-2</c:v>
                </c:pt>
                <c:pt idx="22553">
                  <c:v>-9.4253119999999999E-3</c:v>
                </c:pt>
                <c:pt idx="22554">
                  <c:v>-1.0150223999999999E-2</c:v>
                </c:pt>
                <c:pt idx="22555">
                  <c:v>-1.1070613E-2</c:v>
                </c:pt>
                <c:pt idx="22556">
                  <c:v>-1.2053872E-2</c:v>
                </c:pt>
                <c:pt idx="22557">
                  <c:v>-1.1571308000000001E-2</c:v>
                </c:pt>
                <c:pt idx="22558">
                  <c:v>-1.3192633E-2</c:v>
                </c:pt>
                <c:pt idx="22559">
                  <c:v>-9.8210710000000007E-3</c:v>
                </c:pt>
                <c:pt idx="22560">
                  <c:v>-1.3781033E-2</c:v>
                </c:pt>
                <c:pt idx="22561">
                  <c:v>-9.944217E-3</c:v>
                </c:pt>
                <c:pt idx="22562">
                  <c:v>-1.2538316000000001E-2</c:v>
                </c:pt>
                <c:pt idx="22563">
                  <c:v>-1.0984094999999999E-2</c:v>
                </c:pt>
                <c:pt idx="22564">
                  <c:v>-9.5201539999999994E-3</c:v>
                </c:pt>
                <c:pt idx="22565">
                  <c:v>-1.2763886E-2</c:v>
                </c:pt>
                <c:pt idx="22566">
                  <c:v>-1.0121995E-2</c:v>
                </c:pt>
                <c:pt idx="22567">
                  <c:v>-7.9326099999999997E-3</c:v>
                </c:pt>
                <c:pt idx="22568">
                  <c:v>-7.9084930000000008E-3</c:v>
                </c:pt>
                <c:pt idx="22569">
                  <c:v>-6.8869049999999996E-3</c:v>
                </c:pt>
                <c:pt idx="22570">
                  <c:v>-8.5176920000000003E-3</c:v>
                </c:pt>
                <c:pt idx="22571">
                  <c:v>-8.4753480000000006E-3</c:v>
                </c:pt>
                <c:pt idx="22572">
                  <c:v>-8.6753390000000007E-3</c:v>
                </c:pt>
                <c:pt idx="22573">
                  <c:v>-7.724323E-3</c:v>
                </c:pt>
                <c:pt idx="22574">
                  <c:v>-7.2903050000000004E-3</c:v>
                </c:pt>
                <c:pt idx="22575">
                  <c:v>-3.7253970000000001E-3</c:v>
                </c:pt>
                <c:pt idx="22576">
                  <c:v>-4.7546530000000002E-3</c:v>
                </c:pt>
                <c:pt idx="22577">
                  <c:v>-5.9341669999999997E-3</c:v>
                </c:pt>
                <c:pt idx="22578">
                  <c:v>-6.6942809999999998E-3</c:v>
                </c:pt>
                <c:pt idx="22579">
                  <c:v>-6.6231750000000002E-3</c:v>
                </c:pt>
                <c:pt idx="22580">
                  <c:v>-3.5765689999999999E-3</c:v>
                </c:pt>
                <c:pt idx="22581">
                  <c:v>-7.3835580000000001E-3</c:v>
                </c:pt>
                <c:pt idx="22582">
                  <c:v>-2.973608E-3</c:v>
                </c:pt>
                <c:pt idx="22583">
                  <c:v>-4.088141E-3</c:v>
                </c:pt>
                <c:pt idx="22584">
                  <c:v>-3.7749250000000002E-3</c:v>
                </c:pt>
                <c:pt idx="22585">
                  <c:v>-4.5501710000000004E-3</c:v>
                </c:pt>
                <c:pt idx="22586">
                  <c:v>-4.5943729999999997E-3</c:v>
                </c:pt>
                <c:pt idx="22587">
                  <c:v>-8.6498340000000003E-3</c:v>
                </c:pt>
                <c:pt idx="22588">
                  <c:v>-5.0301369999999996E-3</c:v>
                </c:pt>
                <c:pt idx="22589">
                  <c:v>-6.9081990000000003E-3</c:v>
                </c:pt>
                <c:pt idx="22590">
                  <c:v>-5.0816960000000001E-3</c:v>
                </c:pt>
                <c:pt idx="22591">
                  <c:v>-4.6140449999999998E-3</c:v>
                </c:pt>
                <c:pt idx="22592">
                  <c:v>-4.2092650000000002E-3</c:v>
                </c:pt>
                <c:pt idx="22593">
                  <c:v>-4.8100740000000001E-3</c:v>
                </c:pt>
                <c:pt idx="22594">
                  <c:v>-4.7535809999999998E-3</c:v>
                </c:pt>
                <c:pt idx="22595">
                  <c:v>-6.85588E-3</c:v>
                </c:pt>
                <c:pt idx="22596">
                  <c:v>-7.007498E-3</c:v>
                </c:pt>
                <c:pt idx="22597">
                  <c:v>-9.1199179999999994E-3</c:v>
                </c:pt>
                <c:pt idx="22598">
                  <c:v>-9.8838599999999995E-3</c:v>
                </c:pt>
                <c:pt idx="22599">
                  <c:v>-7.5328219999999998E-3</c:v>
                </c:pt>
                <c:pt idx="22600">
                  <c:v>-6.2543640000000001E-3</c:v>
                </c:pt>
                <c:pt idx="22601">
                  <c:v>-6.5683499999999997E-3</c:v>
                </c:pt>
                <c:pt idx="22602">
                  <c:v>-6.9018739999999997E-3</c:v>
                </c:pt>
                <c:pt idx="22603">
                  <c:v>-8.1935069999999992E-3</c:v>
                </c:pt>
                <c:pt idx="22604">
                  <c:v>-8.8916069999999993E-3</c:v>
                </c:pt>
                <c:pt idx="22605">
                  <c:v>-8.7267569999999999E-3</c:v>
                </c:pt>
                <c:pt idx="22606">
                  <c:v>-8.8747889999999992E-3</c:v>
                </c:pt>
                <c:pt idx="22607">
                  <c:v>-9.5211380000000002E-3</c:v>
                </c:pt>
                <c:pt idx="22608">
                  <c:v>-1.1650621999999999E-2</c:v>
                </c:pt>
                <c:pt idx="22609">
                  <c:v>-1.1542497000000001E-2</c:v>
                </c:pt>
                <c:pt idx="22610">
                  <c:v>-7.8175959999999996E-3</c:v>
                </c:pt>
                <c:pt idx="22611">
                  <c:v>-1.3955914999999999E-2</c:v>
                </c:pt>
                <c:pt idx="22612">
                  <c:v>-9.7352489999999996E-3</c:v>
                </c:pt>
                <c:pt idx="22613">
                  <c:v>-9.3083450000000009E-3</c:v>
                </c:pt>
                <c:pt idx="22614">
                  <c:v>-1.0168642E-2</c:v>
                </c:pt>
                <c:pt idx="22615">
                  <c:v>-8.1867169999999996E-3</c:v>
                </c:pt>
                <c:pt idx="22616">
                  <c:v>-9.5368580000000005E-3</c:v>
                </c:pt>
                <c:pt idx="22617">
                  <c:v>-1.1336356000000001E-2</c:v>
                </c:pt>
                <c:pt idx="22618">
                  <c:v>-4.2520939999999997E-3</c:v>
                </c:pt>
                <c:pt idx="22619">
                  <c:v>-7.7086109999999998E-3</c:v>
                </c:pt>
                <c:pt idx="22620">
                  <c:v>-7.3075800000000002E-3</c:v>
                </c:pt>
                <c:pt idx="22621">
                  <c:v>-7.3296840000000004E-3</c:v>
                </c:pt>
                <c:pt idx="22622">
                  <c:v>-5.4241719999999997E-3</c:v>
                </c:pt>
                <c:pt idx="22623">
                  <c:v>-5.6854280000000002E-3</c:v>
                </c:pt>
                <c:pt idx="22624">
                  <c:v>-5.5639729999999998E-3</c:v>
                </c:pt>
                <c:pt idx="22625">
                  <c:v>-3.9072209999999998E-3</c:v>
                </c:pt>
                <c:pt idx="22626">
                  <c:v>-3.7511010000000002E-3</c:v>
                </c:pt>
                <c:pt idx="22627">
                  <c:v>-1.470636E-3</c:v>
                </c:pt>
                <c:pt idx="22628">
                  <c:v>-4.9893990000000003E-3</c:v>
                </c:pt>
                <c:pt idx="22629">
                  <c:v>-3.837582E-3</c:v>
                </c:pt>
                <c:pt idx="22630">
                  <c:v>-2.9965830000000001E-3</c:v>
                </c:pt>
                <c:pt idx="22631">
                  <c:v>-5.3596060000000003E-3</c:v>
                </c:pt>
                <c:pt idx="22632">
                  <c:v>-4.4256920000000002E-3</c:v>
                </c:pt>
                <c:pt idx="22633">
                  <c:v>-2.4461650000000001E-3</c:v>
                </c:pt>
                <c:pt idx="22634">
                  <c:v>-4.5777329999999996E-3</c:v>
                </c:pt>
                <c:pt idx="22635">
                  <c:v>-3.6123370000000002E-3</c:v>
                </c:pt>
                <c:pt idx="22636">
                  <c:v>-5.9160920000000004E-3</c:v>
                </c:pt>
                <c:pt idx="22637">
                  <c:v>-3.631633E-3</c:v>
                </c:pt>
                <c:pt idx="22638">
                  <c:v>-2.8980030000000001E-3</c:v>
                </c:pt>
                <c:pt idx="22639">
                  <c:v>-5.1307979999999998E-3</c:v>
                </c:pt>
                <c:pt idx="22640">
                  <c:v>-5.674442E-3</c:v>
                </c:pt>
                <c:pt idx="22641">
                  <c:v>-1.844018E-3</c:v>
                </c:pt>
                <c:pt idx="22642">
                  <c:v>1.000634E-3</c:v>
                </c:pt>
                <c:pt idx="22643">
                  <c:v>-6.9793000000000003E-4</c:v>
                </c:pt>
                <c:pt idx="22644">
                  <c:v>-6.3098099999999997E-4</c:v>
                </c:pt>
                <c:pt idx="22645">
                  <c:v>-2.58654E-3</c:v>
                </c:pt>
                <c:pt idx="22646">
                  <c:v>-4.4618400000000002E-4</c:v>
                </c:pt>
                <c:pt idx="22647">
                  <c:v>-8.6110400000000001E-4</c:v>
                </c:pt>
                <c:pt idx="22648">
                  <c:v>-6.0497550000000004E-3</c:v>
                </c:pt>
                <c:pt idx="22649">
                  <c:v>-2.594037E-3</c:v>
                </c:pt>
                <c:pt idx="22650">
                  <c:v>-3.5410709999999998E-3</c:v>
                </c:pt>
                <c:pt idx="22651">
                  <c:v>-5.3371069999999998E-3</c:v>
                </c:pt>
                <c:pt idx="22652">
                  <c:v>-4.5316549999999999E-3</c:v>
                </c:pt>
                <c:pt idx="22653">
                  <c:v>-2.4642420000000002E-3</c:v>
                </c:pt>
                <c:pt idx="22654">
                  <c:v>-2.1779719999999998E-3</c:v>
                </c:pt>
                <c:pt idx="22655">
                  <c:v>-4.1335310000000002E-3</c:v>
                </c:pt>
                <c:pt idx="22656">
                  <c:v>-9.0005E-4</c:v>
                </c:pt>
                <c:pt idx="22657">
                  <c:v>-1.5016579999999999E-3</c:v>
                </c:pt>
                <c:pt idx="22658">
                  <c:v>-9.5465100000000005E-4</c:v>
                </c:pt>
                <c:pt idx="22659">
                  <c:v>-2.6196299999999999E-4</c:v>
                </c:pt>
                <c:pt idx="22660">
                  <c:v>-4.7024270000000003E-3</c:v>
                </c:pt>
                <c:pt idx="22661">
                  <c:v>-3.1218420000000001E-3</c:v>
                </c:pt>
                <c:pt idx="22662">
                  <c:v>-2.1365759999999998E-3</c:v>
                </c:pt>
                <c:pt idx="22663">
                  <c:v>-2.3022250000000002E-3</c:v>
                </c:pt>
                <c:pt idx="22664">
                  <c:v>-4.3117090000000004E-3</c:v>
                </c:pt>
                <c:pt idx="22665">
                  <c:v>4.6813300000000003E-4</c:v>
                </c:pt>
                <c:pt idx="22666">
                  <c:v>-2.9651640000000002E-3</c:v>
                </c:pt>
                <c:pt idx="22667">
                  <c:v>-1.0605774E-2</c:v>
                </c:pt>
                <c:pt idx="22668">
                  <c:v>-8.9582129999999996E-3</c:v>
                </c:pt>
                <c:pt idx="22669">
                  <c:v>-3.9876900000000003E-3</c:v>
                </c:pt>
                <c:pt idx="22670">
                  <c:v>-3.7385809999999999E-3</c:v>
                </c:pt>
                <c:pt idx="22671">
                  <c:v>-8.8606380000000005E-3</c:v>
                </c:pt>
                <c:pt idx="22672">
                  <c:v>-6.7441239999999998E-3</c:v>
                </c:pt>
                <c:pt idx="22673">
                  <c:v>-5.0863059999999996E-3</c:v>
                </c:pt>
                <c:pt idx="22674">
                  <c:v>-5.7653649999999997E-3</c:v>
                </c:pt>
                <c:pt idx="22675">
                  <c:v>-2.9224400000000001E-3</c:v>
                </c:pt>
                <c:pt idx="22676">
                  <c:v>-1.897255E-3</c:v>
                </c:pt>
                <c:pt idx="22677">
                  <c:v>-5.634203E-3</c:v>
                </c:pt>
                <c:pt idx="22678">
                  <c:v>-3.4019860000000001E-3</c:v>
                </c:pt>
                <c:pt idx="22679">
                  <c:v>-2.0008970000000002E-3</c:v>
                </c:pt>
                <c:pt idx="22680">
                  <c:v>-2.6536379999999998E-3</c:v>
                </c:pt>
                <c:pt idx="22681">
                  <c:v>-2.4190140000000001E-3</c:v>
                </c:pt>
                <c:pt idx="22682">
                  <c:v>-8.1599299999999999E-4</c:v>
                </c:pt>
                <c:pt idx="22683">
                  <c:v>1.649827E-3</c:v>
                </c:pt>
                <c:pt idx="22684">
                  <c:v>-1.3872470000000001E-3</c:v>
                </c:pt>
                <c:pt idx="22685">
                  <c:v>-4.4555400000000002E-4</c:v>
                </c:pt>
                <c:pt idx="22686">
                  <c:v>2.9068079999999999E-3</c:v>
                </c:pt>
                <c:pt idx="22687">
                  <c:v>1.6697700000000001E-3</c:v>
                </c:pt>
                <c:pt idx="22688">
                  <c:v>-7.90433E-4</c:v>
                </c:pt>
                <c:pt idx="22689">
                  <c:v>1.48331E-4</c:v>
                </c:pt>
                <c:pt idx="22690">
                  <c:v>-4.05043E-4</c:v>
                </c:pt>
                <c:pt idx="22691">
                  <c:v>-5.8418869999999996E-3</c:v>
                </c:pt>
                <c:pt idx="22692">
                  <c:v>-1.1086620000000001E-3</c:v>
                </c:pt>
                <c:pt idx="22693">
                  <c:v>-2.8532990000000001E-3</c:v>
                </c:pt>
                <c:pt idx="22694">
                  <c:v>-6.0781580000000002E-3</c:v>
                </c:pt>
                <c:pt idx="22695">
                  <c:v>-1.163294E-3</c:v>
                </c:pt>
                <c:pt idx="22696">
                  <c:v>-6.4973649999999997E-3</c:v>
                </c:pt>
                <c:pt idx="22697">
                  <c:v>-7.3365280000000001E-3</c:v>
                </c:pt>
                <c:pt idx="22698">
                  <c:v>-2.28765E-3</c:v>
                </c:pt>
                <c:pt idx="22699">
                  <c:v>-5.087963E-3</c:v>
                </c:pt>
                <c:pt idx="22700">
                  <c:v>-6.6429770000000004E-3</c:v>
                </c:pt>
                <c:pt idx="22701">
                  <c:v>-9.4560740000000001E-3</c:v>
                </c:pt>
                <c:pt idx="22702">
                  <c:v>-7.4186690000000001E-3</c:v>
                </c:pt>
                <c:pt idx="22703">
                  <c:v>-6.7400960000000001E-3</c:v>
                </c:pt>
                <c:pt idx="22704">
                  <c:v>-9.0729079999999993E-3</c:v>
                </c:pt>
                <c:pt idx="22705">
                  <c:v>-1.1906778E-2</c:v>
                </c:pt>
                <c:pt idx="22706">
                  <c:v>-9.3987919999999996E-3</c:v>
                </c:pt>
                <c:pt idx="22707">
                  <c:v>-1.2938399E-2</c:v>
                </c:pt>
                <c:pt idx="22708">
                  <c:v>-1.1876622E-2</c:v>
                </c:pt>
                <c:pt idx="22709">
                  <c:v>-1.2083283E-2</c:v>
                </c:pt>
                <c:pt idx="22710">
                  <c:v>-9.3386979999999994E-3</c:v>
                </c:pt>
                <c:pt idx="22711">
                  <c:v>-1.2602402E-2</c:v>
                </c:pt>
                <c:pt idx="22712">
                  <c:v>-9.6370259999999999E-3</c:v>
                </c:pt>
                <c:pt idx="22713">
                  <c:v>-8.4090420000000003E-3</c:v>
                </c:pt>
                <c:pt idx="22714">
                  <c:v>-7.8791750000000004E-3</c:v>
                </c:pt>
                <c:pt idx="22715">
                  <c:v>-9.1614869999999994E-3</c:v>
                </c:pt>
                <c:pt idx="22716">
                  <c:v>-9.8825149999999997E-3</c:v>
                </c:pt>
                <c:pt idx="22717">
                  <c:v>-8.6215089999999994E-3</c:v>
                </c:pt>
                <c:pt idx="22718">
                  <c:v>-9.0945609999999993E-3</c:v>
                </c:pt>
                <c:pt idx="22719">
                  <c:v>-6.2574950000000001E-3</c:v>
                </c:pt>
                <c:pt idx="22720">
                  <c:v>-3.3662739999999998E-3</c:v>
                </c:pt>
                <c:pt idx="22721">
                  <c:v>-1.0266258E-2</c:v>
                </c:pt>
                <c:pt idx="22722">
                  <c:v>-5.5414399999999999E-3</c:v>
                </c:pt>
                <c:pt idx="22723">
                  <c:v>-5.1791999999999995E-4</c:v>
                </c:pt>
                <c:pt idx="22724">
                  <c:v>-4.769171E-3</c:v>
                </c:pt>
                <c:pt idx="22725">
                  <c:v>-3.0362520000000001E-3</c:v>
                </c:pt>
                <c:pt idx="22726">
                  <c:v>-4.1907630000000001E-3</c:v>
                </c:pt>
                <c:pt idx="22727">
                  <c:v>-6.3810699999999995E-4</c:v>
                </c:pt>
                <c:pt idx="22728">
                  <c:v>-5.236391E-3</c:v>
                </c:pt>
                <c:pt idx="22729">
                  <c:v>-4.0416970000000003E-3</c:v>
                </c:pt>
                <c:pt idx="22730">
                  <c:v>-2.8354809999999999E-3</c:v>
                </c:pt>
                <c:pt idx="22731">
                  <c:v>-4.9425739999999999E-3</c:v>
                </c:pt>
                <c:pt idx="22732">
                  <c:v>-1.633535E-3</c:v>
                </c:pt>
                <c:pt idx="22733">
                  <c:v>-2.2567149999999998E-3</c:v>
                </c:pt>
                <c:pt idx="22734">
                  <c:v>-2.0946340000000002E-3</c:v>
                </c:pt>
                <c:pt idx="22735">
                  <c:v>-4.1527250000000003E-3</c:v>
                </c:pt>
                <c:pt idx="22736">
                  <c:v>-2.2333460000000002E-3</c:v>
                </c:pt>
                <c:pt idx="22737">
                  <c:v>-3.725515E-3</c:v>
                </c:pt>
                <c:pt idx="22738">
                  <c:v>-4.2376230000000003E-3</c:v>
                </c:pt>
                <c:pt idx="22739">
                  <c:v>-7.2544519999999998E-3</c:v>
                </c:pt>
                <c:pt idx="22740">
                  <c:v>-7.6751019999999996E-3</c:v>
                </c:pt>
                <c:pt idx="22741">
                  <c:v>-7.3848179999999996E-3</c:v>
                </c:pt>
                <c:pt idx="22742">
                  <c:v>-4.3502319999999999E-3</c:v>
                </c:pt>
                <c:pt idx="22743">
                  <c:v>-3.7867069999999998E-3</c:v>
                </c:pt>
                <c:pt idx="22744">
                  <c:v>-8.2245870000000002E-3</c:v>
                </c:pt>
                <c:pt idx="22745">
                  <c:v>-6.2538480000000002E-3</c:v>
                </c:pt>
                <c:pt idx="22746">
                  <c:v>-8.5832919999999993E-3</c:v>
                </c:pt>
                <c:pt idx="22747">
                  <c:v>-7.4407960000000004E-3</c:v>
                </c:pt>
                <c:pt idx="22748">
                  <c:v>-7.678888E-3</c:v>
                </c:pt>
                <c:pt idx="22749">
                  <c:v>-7.2900660000000004E-3</c:v>
                </c:pt>
                <c:pt idx="22750">
                  <c:v>-6.1039980000000002E-3</c:v>
                </c:pt>
                <c:pt idx="22751">
                  <c:v>-5.9165110000000002E-3</c:v>
                </c:pt>
                <c:pt idx="22752">
                  <c:v>-8.3185559999999995E-3</c:v>
                </c:pt>
                <c:pt idx="22753">
                  <c:v>-6.6136010000000002E-3</c:v>
                </c:pt>
                <c:pt idx="22754">
                  <c:v>-8.3969170000000003E-3</c:v>
                </c:pt>
                <c:pt idx="22755">
                  <c:v>-5.1681009999999996E-3</c:v>
                </c:pt>
                <c:pt idx="22756">
                  <c:v>-4.7375220000000001E-3</c:v>
                </c:pt>
                <c:pt idx="22757">
                  <c:v>-5.5708260000000001E-3</c:v>
                </c:pt>
                <c:pt idx="22758">
                  <c:v>-5.2855640000000004E-3</c:v>
                </c:pt>
                <c:pt idx="22759">
                  <c:v>-6.5271299999999999E-3</c:v>
                </c:pt>
                <c:pt idx="22760">
                  <c:v>-9.28498E-3</c:v>
                </c:pt>
                <c:pt idx="22761">
                  <c:v>-4.6220510000000003E-3</c:v>
                </c:pt>
                <c:pt idx="22762">
                  <c:v>-8.4050819999999995E-3</c:v>
                </c:pt>
                <c:pt idx="22763">
                  <c:v>-7.845019E-3</c:v>
                </c:pt>
                <c:pt idx="22764">
                  <c:v>-9.5108150000000006E-3</c:v>
                </c:pt>
                <c:pt idx="22765">
                  <c:v>-7.0577779999999998E-3</c:v>
                </c:pt>
                <c:pt idx="22766">
                  <c:v>-5.5187370000000001E-3</c:v>
                </c:pt>
                <c:pt idx="22767">
                  <c:v>-9.6080209999999996E-3</c:v>
                </c:pt>
                <c:pt idx="22768">
                  <c:v>-7.7102519999999999E-3</c:v>
                </c:pt>
                <c:pt idx="22769">
                  <c:v>-5.586382E-3</c:v>
                </c:pt>
                <c:pt idx="22770">
                  <c:v>-7.5671159999999996E-3</c:v>
                </c:pt>
                <c:pt idx="22771">
                  <c:v>-9.5855260000000005E-3</c:v>
                </c:pt>
                <c:pt idx="22772">
                  <c:v>-5.6057429999999998E-3</c:v>
                </c:pt>
                <c:pt idx="22773">
                  <c:v>-7.6790139999999996E-3</c:v>
                </c:pt>
                <c:pt idx="22774">
                  <c:v>-7.2243979999999999E-3</c:v>
                </c:pt>
                <c:pt idx="22775">
                  <c:v>-7.5706089999999998E-3</c:v>
                </c:pt>
                <c:pt idx="22776">
                  <c:v>-8.5727479999999998E-3</c:v>
                </c:pt>
                <c:pt idx="22777">
                  <c:v>-7.2856420000000002E-3</c:v>
                </c:pt>
                <c:pt idx="22778">
                  <c:v>-8.5716339999999999E-3</c:v>
                </c:pt>
                <c:pt idx="22779">
                  <c:v>-5.9723900000000002E-3</c:v>
                </c:pt>
                <c:pt idx="22780">
                  <c:v>-8.2107929999999992E-3</c:v>
                </c:pt>
                <c:pt idx="22781">
                  <c:v>-9.5216009999999993E-3</c:v>
                </c:pt>
                <c:pt idx="22782">
                  <c:v>-7.7682439999999997E-3</c:v>
                </c:pt>
                <c:pt idx="22783">
                  <c:v>-7.5946060000000003E-3</c:v>
                </c:pt>
                <c:pt idx="22784">
                  <c:v>-9.5783139999999992E-3</c:v>
                </c:pt>
                <c:pt idx="22785">
                  <c:v>-6.2357799999999998E-3</c:v>
                </c:pt>
                <c:pt idx="22786">
                  <c:v>-7.7080009999999999E-3</c:v>
                </c:pt>
                <c:pt idx="22787">
                  <c:v>-5.6216809999999999E-3</c:v>
                </c:pt>
                <c:pt idx="22788">
                  <c:v>-9.5460500000000004E-3</c:v>
                </c:pt>
                <c:pt idx="22789">
                  <c:v>-6.9001990000000001E-3</c:v>
                </c:pt>
                <c:pt idx="22790">
                  <c:v>-6.8123080000000004E-3</c:v>
                </c:pt>
                <c:pt idx="22791">
                  <c:v>-7.9614609999999995E-3</c:v>
                </c:pt>
                <c:pt idx="22792">
                  <c:v>-3.0469030000000001E-3</c:v>
                </c:pt>
                <c:pt idx="22793">
                  <c:v>-6.8506959999999999E-3</c:v>
                </c:pt>
                <c:pt idx="22794">
                  <c:v>-1.4353409999999999E-3</c:v>
                </c:pt>
                <c:pt idx="22795">
                  <c:v>-2.7674539999999999E-3</c:v>
                </c:pt>
                <c:pt idx="22796">
                  <c:v>-4.2908340000000003E-3</c:v>
                </c:pt>
                <c:pt idx="22797">
                  <c:v>-4.4120080000000002E-3</c:v>
                </c:pt>
                <c:pt idx="22798">
                  <c:v>-3.005855E-3</c:v>
                </c:pt>
                <c:pt idx="22799">
                  <c:v>-3.7438599999999999E-4</c:v>
                </c:pt>
                <c:pt idx="22800">
                  <c:v>-1.9618320000000002E-3</c:v>
                </c:pt>
                <c:pt idx="22801">
                  <c:v>-1.9535759999999998E-3</c:v>
                </c:pt>
                <c:pt idx="22802">
                  <c:v>-2.16797E-3</c:v>
                </c:pt>
                <c:pt idx="22803">
                  <c:v>-3.561336E-3</c:v>
                </c:pt>
                <c:pt idx="22804">
                  <c:v>-1.9687390000000002E-3</c:v>
                </c:pt>
                <c:pt idx="22805">
                  <c:v>-1.145023E-3</c:v>
                </c:pt>
                <c:pt idx="22806">
                  <c:v>-4.6300200000000001E-4</c:v>
                </c:pt>
                <c:pt idx="22807">
                  <c:v>-6.21836E-3</c:v>
                </c:pt>
                <c:pt idx="22808">
                  <c:v>-1.0142790000000001E-3</c:v>
                </c:pt>
                <c:pt idx="22809">
                  <c:v>-3.0241669999999999E-3</c:v>
                </c:pt>
                <c:pt idx="22810">
                  <c:v>-4.3607849999999998E-3</c:v>
                </c:pt>
                <c:pt idx="22811">
                  <c:v>-4.6944789999999997E-3</c:v>
                </c:pt>
                <c:pt idx="22812">
                  <c:v>-6.5139789999999996E-3</c:v>
                </c:pt>
                <c:pt idx="22813">
                  <c:v>-5.3855980000000001E-3</c:v>
                </c:pt>
                <c:pt idx="22814">
                  <c:v>-7.0793619999999996E-3</c:v>
                </c:pt>
                <c:pt idx="22815">
                  <c:v>-9.7087019999999996E-3</c:v>
                </c:pt>
                <c:pt idx="22816">
                  <c:v>-8.8394119999999996E-3</c:v>
                </c:pt>
                <c:pt idx="22817">
                  <c:v>-1.0573661999999999E-2</c:v>
                </c:pt>
                <c:pt idx="22818">
                  <c:v>-9.5393070000000003E-3</c:v>
                </c:pt>
                <c:pt idx="22819">
                  <c:v>-8.7885610000000003E-3</c:v>
                </c:pt>
                <c:pt idx="22820">
                  <c:v>-7.2295049999999998E-3</c:v>
                </c:pt>
                <c:pt idx="22821">
                  <c:v>-4.6393140000000003E-3</c:v>
                </c:pt>
                <c:pt idx="22822">
                  <c:v>-8.6161970000000008E-3</c:v>
                </c:pt>
                <c:pt idx="22823">
                  <c:v>-1.0432472E-2</c:v>
                </c:pt>
                <c:pt idx="22824">
                  <c:v>-1.2885518E-2</c:v>
                </c:pt>
                <c:pt idx="22825">
                  <c:v>-1.0613309E-2</c:v>
                </c:pt>
                <c:pt idx="22826">
                  <c:v>-1.3118301000000001E-2</c:v>
                </c:pt>
                <c:pt idx="22827">
                  <c:v>-1.0481238E-2</c:v>
                </c:pt>
                <c:pt idx="22828">
                  <c:v>-8.6402179999999999E-3</c:v>
                </c:pt>
                <c:pt idx="22829">
                  <c:v>-7.5709590000000004E-3</c:v>
                </c:pt>
                <c:pt idx="22830">
                  <c:v>-9.0724310000000006E-3</c:v>
                </c:pt>
                <c:pt idx="22831">
                  <c:v>-9.0223630000000003E-3</c:v>
                </c:pt>
                <c:pt idx="22832">
                  <c:v>-7.0595909999999996E-3</c:v>
                </c:pt>
                <c:pt idx="22833">
                  <c:v>-9.0753380000000005E-3</c:v>
                </c:pt>
                <c:pt idx="22834">
                  <c:v>-4.8848149999999998E-3</c:v>
                </c:pt>
                <c:pt idx="22835">
                  <c:v>-6.0443550000000004E-3</c:v>
                </c:pt>
                <c:pt idx="22836">
                  <c:v>-7.1352230000000004E-3</c:v>
                </c:pt>
                <c:pt idx="22837">
                  <c:v>-8.4542860000000001E-3</c:v>
                </c:pt>
                <c:pt idx="22838">
                  <c:v>-8.7908829999999993E-3</c:v>
                </c:pt>
                <c:pt idx="22839">
                  <c:v>-8.2989970000000007E-3</c:v>
                </c:pt>
                <c:pt idx="22840">
                  <c:v>-6.6712819999999997E-3</c:v>
                </c:pt>
                <c:pt idx="22841">
                  <c:v>-5.7242619999999999E-3</c:v>
                </c:pt>
                <c:pt idx="22842">
                  <c:v>-5.2491600000000001E-3</c:v>
                </c:pt>
                <c:pt idx="22843">
                  <c:v>-3.1604430000000002E-3</c:v>
                </c:pt>
                <c:pt idx="22844">
                  <c:v>-4.9474039999999999E-3</c:v>
                </c:pt>
                <c:pt idx="22845">
                  <c:v>-4.2153010000000003E-3</c:v>
                </c:pt>
                <c:pt idx="22846">
                  <c:v>-6.9423590000000004E-3</c:v>
                </c:pt>
                <c:pt idx="22847">
                  <c:v>-3.167595E-3</c:v>
                </c:pt>
                <c:pt idx="22848">
                  <c:v>-5.0491190000000003E-3</c:v>
                </c:pt>
                <c:pt idx="22849">
                  <c:v>-3.5662710000000002E-3</c:v>
                </c:pt>
                <c:pt idx="22850">
                  <c:v>-4.3551179999999998E-3</c:v>
                </c:pt>
                <c:pt idx="22851">
                  <c:v>-3.7745489999999999E-3</c:v>
                </c:pt>
                <c:pt idx="22852">
                  <c:v>-2.7668160000000001E-3</c:v>
                </c:pt>
                <c:pt idx="22853">
                  <c:v>-4.2414089999999998E-3</c:v>
                </c:pt>
                <c:pt idx="22854">
                  <c:v>-4.1894549999999999E-3</c:v>
                </c:pt>
                <c:pt idx="22855">
                  <c:v>-3.992382E-3</c:v>
                </c:pt>
                <c:pt idx="22856">
                  <c:v>-4.2810649999999997E-3</c:v>
                </c:pt>
                <c:pt idx="22857">
                  <c:v>-4.9729539999999999E-3</c:v>
                </c:pt>
                <c:pt idx="22858">
                  <c:v>-2.6336279999999998E-3</c:v>
                </c:pt>
                <c:pt idx="22859">
                  <c:v>-3.037896E-3</c:v>
                </c:pt>
                <c:pt idx="22860">
                  <c:v>-2.388083E-3</c:v>
                </c:pt>
                <c:pt idx="22861">
                  <c:v>-5.2041090000000002E-3</c:v>
                </c:pt>
                <c:pt idx="22862">
                  <c:v>-4.2957200000000003E-3</c:v>
                </c:pt>
                <c:pt idx="22863">
                  <c:v>-2.5108690000000002E-3</c:v>
                </c:pt>
                <c:pt idx="22864">
                  <c:v>-4.3239369999999999E-3</c:v>
                </c:pt>
                <c:pt idx="22865">
                  <c:v>-4.5993079999999999E-3</c:v>
                </c:pt>
                <c:pt idx="22866">
                  <c:v>-6.1416300000000004E-4</c:v>
                </c:pt>
                <c:pt idx="22867">
                  <c:v>-3.4799900000000001E-3</c:v>
                </c:pt>
                <c:pt idx="22868">
                  <c:v>-5.0421870000000001E-3</c:v>
                </c:pt>
                <c:pt idx="22869">
                  <c:v>-2.1057860000000001E-3</c:v>
                </c:pt>
                <c:pt idx="22870">
                  <c:v>-4.8248759999999996E-3</c:v>
                </c:pt>
                <c:pt idx="22871">
                  <c:v>-4.6211439999999998E-3</c:v>
                </c:pt>
                <c:pt idx="22872">
                  <c:v>-7.6568799999999996E-3</c:v>
                </c:pt>
                <c:pt idx="22873">
                  <c:v>-6.9061349999999999E-3</c:v>
                </c:pt>
                <c:pt idx="22874">
                  <c:v>-7.1005460000000001E-3</c:v>
                </c:pt>
                <c:pt idx="22875">
                  <c:v>-5.8035869999999998E-3</c:v>
                </c:pt>
                <c:pt idx="22876">
                  <c:v>-8.3865869999999992E-3</c:v>
                </c:pt>
                <c:pt idx="22877">
                  <c:v>-9.1149609999999995E-3</c:v>
                </c:pt>
                <c:pt idx="22878">
                  <c:v>-3.6352400000000001E-3</c:v>
                </c:pt>
                <c:pt idx="22879">
                  <c:v>-8.3154790000000006E-3</c:v>
                </c:pt>
                <c:pt idx="22880">
                  <c:v>-1.1185571E-2</c:v>
                </c:pt>
                <c:pt idx="22881">
                  <c:v>-8.5951139999999992E-3</c:v>
                </c:pt>
                <c:pt idx="22882">
                  <c:v>-8.9274760000000002E-3</c:v>
                </c:pt>
                <c:pt idx="22883">
                  <c:v>-8.9900599999999994E-3</c:v>
                </c:pt>
                <c:pt idx="22884">
                  <c:v>-6.0153059999999998E-3</c:v>
                </c:pt>
                <c:pt idx="22885">
                  <c:v>-8.2563559999999994E-3</c:v>
                </c:pt>
                <c:pt idx="22886">
                  <c:v>-7.1937549999999996E-3</c:v>
                </c:pt>
                <c:pt idx="22887">
                  <c:v>-6.2541920000000004E-3</c:v>
                </c:pt>
                <c:pt idx="22888">
                  <c:v>-9.6542590000000001E-3</c:v>
                </c:pt>
                <c:pt idx="22889">
                  <c:v>-7.7695400000000001E-3</c:v>
                </c:pt>
                <c:pt idx="22890">
                  <c:v>-7.317329E-3</c:v>
                </c:pt>
                <c:pt idx="22891">
                  <c:v>-4.1763970000000001E-3</c:v>
                </c:pt>
                <c:pt idx="22892">
                  <c:v>-8.7173670000000002E-3</c:v>
                </c:pt>
                <c:pt idx="22893">
                  <c:v>-7.3346540000000003E-3</c:v>
                </c:pt>
                <c:pt idx="22894">
                  <c:v>-7.3146690000000002E-3</c:v>
                </c:pt>
                <c:pt idx="22895">
                  <c:v>-9.6609150000000008E-3</c:v>
                </c:pt>
                <c:pt idx="22896">
                  <c:v>-8.0486380000000003E-3</c:v>
                </c:pt>
                <c:pt idx="22897">
                  <c:v>-7.0864379999999996E-3</c:v>
                </c:pt>
                <c:pt idx="22898">
                  <c:v>-8.5008389999999996E-3</c:v>
                </c:pt>
                <c:pt idx="22899">
                  <c:v>-8.0030929999999993E-3</c:v>
                </c:pt>
                <c:pt idx="22900">
                  <c:v>-9.2236249999999992E-3</c:v>
                </c:pt>
                <c:pt idx="22901">
                  <c:v>-5.2770860000000003E-3</c:v>
                </c:pt>
                <c:pt idx="22902">
                  <c:v>-8.8103030000000002E-3</c:v>
                </c:pt>
                <c:pt idx="22903">
                  <c:v>-8.1889879999999995E-3</c:v>
                </c:pt>
                <c:pt idx="22904">
                  <c:v>-6.0038779999999998E-3</c:v>
                </c:pt>
                <c:pt idx="22905">
                  <c:v>-7.6425219999999997E-3</c:v>
                </c:pt>
                <c:pt idx="22906">
                  <c:v>-6.814545E-3</c:v>
                </c:pt>
                <c:pt idx="22907">
                  <c:v>-4.028612E-3</c:v>
                </c:pt>
                <c:pt idx="22908">
                  <c:v>-1.0043632E-2</c:v>
                </c:pt>
                <c:pt idx="22909">
                  <c:v>-7.3620960000000003E-3</c:v>
                </c:pt>
                <c:pt idx="22910">
                  <c:v>-6.2363779999999999E-3</c:v>
                </c:pt>
                <c:pt idx="22911">
                  <c:v>-5.730644E-3</c:v>
                </c:pt>
                <c:pt idx="22912">
                  <c:v>-6.5114869999999998E-3</c:v>
                </c:pt>
                <c:pt idx="22913">
                  <c:v>-7.7969950000000001E-3</c:v>
                </c:pt>
                <c:pt idx="22914">
                  <c:v>-6.7362560000000004E-3</c:v>
                </c:pt>
                <c:pt idx="22915">
                  <c:v>-6.1793890000000004E-3</c:v>
                </c:pt>
                <c:pt idx="22916">
                  <c:v>-3.4328689999999999E-3</c:v>
                </c:pt>
                <c:pt idx="22917">
                  <c:v>-4.3450019999999997E-3</c:v>
                </c:pt>
                <c:pt idx="22918">
                  <c:v>-2.802784E-3</c:v>
                </c:pt>
                <c:pt idx="22919">
                  <c:v>-5.6680790000000003E-3</c:v>
                </c:pt>
                <c:pt idx="22920">
                  <c:v>-3.3231609999999998E-3</c:v>
                </c:pt>
                <c:pt idx="22921">
                  <c:v>-9.849049999999999E-4</c:v>
                </c:pt>
                <c:pt idx="22922">
                  <c:v>-2.432357E-3</c:v>
                </c:pt>
                <c:pt idx="22923">
                  <c:v>-4.213479E-3</c:v>
                </c:pt>
                <c:pt idx="22924">
                  <c:v>-1.9599079999999998E-3</c:v>
                </c:pt>
                <c:pt idx="22925">
                  <c:v>-3.6235849999999999E-3</c:v>
                </c:pt>
                <c:pt idx="22926">
                  <c:v>-2.0602789999999999E-3</c:v>
                </c:pt>
                <c:pt idx="22927">
                  <c:v>3.2644599999999998E-4</c:v>
                </c:pt>
                <c:pt idx="22928">
                  <c:v>-8.8241299999999997E-4</c:v>
                </c:pt>
                <c:pt idx="22929">
                  <c:v>-2.5801779999999998E-3</c:v>
                </c:pt>
                <c:pt idx="22930">
                  <c:v>-2.236334E-3</c:v>
                </c:pt>
                <c:pt idx="22931">
                  <c:v>-1.8187500000000001E-3</c:v>
                </c:pt>
                <c:pt idx="22932">
                  <c:v>-3.9798890000000003E-3</c:v>
                </c:pt>
                <c:pt idx="22933">
                  <c:v>-3.633678E-3</c:v>
                </c:pt>
                <c:pt idx="22934">
                  <c:v>-6.0472939999999999E-3</c:v>
                </c:pt>
                <c:pt idx="22935">
                  <c:v>-5.256068E-3</c:v>
                </c:pt>
                <c:pt idx="22936">
                  <c:v>-7.1844949999999999E-3</c:v>
                </c:pt>
                <c:pt idx="22937">
                  <c:v>-5.2169510000000001E-3</c:v>
                </c:pt>
                <c:pt idx="22938">
                  <c:v>-4.3104500000000004E-3</c:v>
                </c:pt>
                <c:pt idx="22939">
                  <c:v>-1.0239712E-2</c:v>
                </c:pt>
                <c:pt idx="22940">
                  <c:v>-7.661719E-3</c:v>
                </c:pt>
                <c:pt idx="22941">
                  <c:v>-6.1945840000000004E-3</c:v>
                </c:pt>
                <c:pt idx="22942">
                  <c:v>-8.3901059999999996E-3</c:v>
                </c:pt>
                <c:pt idx="22943">
                  <c:v>-1.098083E-2</c:v>
                </c:pt>
                <c:pt idx="22944">
                  <c:v>-7.9390009999999994E-3</c:v>
                </c:pt>
                <c:pt idx="22945">
                  <c:v>-9.0277010000000008E-3</c:v>
                </c:pt>
                <c:pt idx="22946">
                  <c:v>-1.3983261E-2</c:v>
                </c:pt>
                <c:pt idx="22947">
                  <c:v>-1.1475895E-2</c:v>
                </c:pt>
                <c:pt idx="22948">
                  <c:v>-1.1961393000000001E-2</c:v>
                </c:pt>
                <c:pt idx="22949">
                  <c:v>-9.1778569999999993E-3</c:v>
                </c:pt>
                <c:pt idx="22950">
                  <c:v>-1.1670051000000001E-2</c:v>
                </c:pt>
                <c:pt idx="22951">
                  <c:v>-1.2862881E-2</c:v>
                </c:pt>
                <c:pt idx="22952">
                  <c:v>-9.7179280000000007E-3</c:v>
                </c:pt>
                <c:pt idx="22953">
                  <c:v>-1.3104935999999999E-2</c:v>
                </c:pt>
                <c:pt idx="22954">
                  <c:v>-1.3218947999999999E-2</c:v>
                </c:pt>
                <c:pt idx="22955">
                  <c:v>-1.1678308E-2</c:v>
                </c:pt>
                <c:pt idx="22956">
                  <c:v>-9.6673499999999999E-3</c:v>
                </c:pt>
                <c:pt idx="22957">
                  <c:v>-9.2356520000000004E-3</c:v>
                </c:pt>
                <c:pt idx="22958">
                  <c:v>-9.8037439999999997E-3</c:v>
                </c:pt>
                <c:pt idx="22959">
                  <c:v>-7.9480530000000001E-3</c:v>
                </c:pt>
                <c:pt idx="22960">
                  <c:v>-5.8555580000000003E-3</c:v>
                </c:pt>
                <c:pt idx="22961">
                  <c:v>-8.1677150000000007E-3</c:v>
                </c:pt>
                <c:pt idx="22962">
                  <c:v>-8.3845139999999992E-3</c:v>
                </c:pt>
                <c:pt idx="22963">
                  <c:v>-7.0220400000000002E-3</c:v>
                </c:pt>
                <c:pt idx="22964">
                  <c:v>-4.4068409999999999E-3</c:v>
                </c:pt>
                <c:pt idx="22965">
                  <c:v>-4.6377370000000003E-3</c:v>
                </c:pt>
                <c:pt idx="22966">
                  <c:v>-4.3969960000000002E-3</c:v>
                </c:pt>
                <c:pt idx="22967">
                  <c:v>-3.9402650000000001E-3</c:v>
                </c:pt>
                <c:pt idx="22968">
                  <c:v>-2.5876580000000001E-3</c:v>
                </c:pt>
                <c:pt idx="22969">
                  <c:v>-2.051031E-3</c:v>
                </c:pt>
                <c:pt idx="22970">
                  <c:v>-2.2864579999999999E-3</c:v>
                </c:pt>
                <c:pt idx="22971">
                  <c:v>-1.9854000000000001E-4</c:v>
                </c:pt>
                <c:pt idx="22972">
                  <c:v>-3.4976550000000001E-3</c:v>
                </c:pt>
                <c:pt idx="22973">
                  <c:v>-6.4541000000000002E-4</c:v>
                </c:pt>
                <c:pt idx="22974">
                  <c:v>-9.1200000000000005E-4</c:v>
                </c:pt>
                <c:pt idx="22975">
                  <c:v>-8.3823100000000005E-4</c:v>
                </c:pt>
                <c:pt idx="22976">
                  <c:v>-1.38648E-4</c:v>
                </c:pt>
                <c:pt idx="22977">
                  <c:v>-3.5245910000000001E-3</c:v>
                </c:pt>
                <c:pt idx="22978">
                  <c:v>-2.8992330000000002E-3</c:v>
                </c:pt>
                <c:pt idx="22979">
                  <c:v>-1.3793659999999999E-3</c:v>
                </c:pt>
                <c:pt idx="22980">
                  <c:v>-5.6188820000000004E-3</c:v>
                </c:pt>
                <c:pt idx="22981">
                  <c:v>-4.6715960000000001E-3</c:v>
                </c:pt>
                <c:pt idx="22982">
                  <c:v>-5.0843529999999998E-3</c:v>
                </c:pt>
                <c:pt idx="22983">
                  <c:v>-5.3056620000000001E-3</c:v>
                </c:pt>
                <c:pt idx="22984">
                  <c:v>-3.8129790000000002E-3</c:v>
                </c:pt>
                <c:pt idx="22985">
                  <c:v>-6.5160870000000003E-3</c:v>
                </c:pt>
                <c:pt idx="22986">
                  <c:v>-4.9336859999999996E-3</c:v>
                </c:pt>
                <c:pt idx="22987">
                  <c:v>-4.8015929999999998E-3</c:v>
                </c:pt>
                <c:pt idx="22988">
                  <c:v>-7.1552880000000001E-3</c:v>
                </c:pt>
                <c:pt idx="22989">
                  <c:v>-1.0350816000000001E-2</c:v>
                </c:pt>
                <c:pt idx="22990">
                  <c:v>-9.4626290000000002E-3</c:v>
                </c:pt>
                <c:pt idx="22991">
                  <c:v>-9.5909930000000008E-3</c:v>
                </c:pt>
                <c:pt idx="22992">
                  <c:v>-8.1443799999999997E-3</c:v>
                </c:pt>
                <c:pt idx="22993">
                  <c:v>-1.1965483000000001E-2</c:v>
                </c:pt>
                <c:pt idx="22994">
                  <c:v>-1.5919991000000001E-2</c:v>
                </c:pt>
                <c:pt idx="22995">
                  <c:v>-1.4623562999999999E-2</c:v>
                </c:pt>
                <c:pt idx="22996">
                  <c:v>-1.5081196999999999E-2</c:v>
                </c:pt>
                <c:pt idx="22997">
                  <c:v>-1.5800782999999999E-2</c:v>
                </c:pt>
                <c:pt idx="22998">
                  <c:v>-1.4830751E-2</c:v>
                </c:pt>
                <c:pt idx="22999">
                  <c:v>-1.6619063999999999E-2</c:v>
                </c:pt>
                <c:pt idx="23000">
                  <c:v>-1.4732534E-2</c:v>
                </c:pt>
                <c:pt idx="23001">
                  <c:v>-1.2489352E-2</c:v>
                </c:pt>
                <c:pt idx="23002">
                  <c:v>-1.1212911000000001E-2</c:v>
                </c:pt>
                <c:pt idx="23003">
                  <c:v>-1.2256337000000001E-2</c:v>
                </c:pt>
                <c:pt idx="23004">
                  <c:v>-1.1068021000000001E-2</c:v>
                </c:pt>
                <c:pt idx="23005">
                  <c:v>-8.4093870000000008E-3</c:v>
                </c:pt>
                <c:pt idx="23006">
                  <c:v>-1.0150780999999999E-2</c:v>
                </c:pt>
                <c:pt idx="23007">
                  <c:v>-1.065545E-2</c:v>
                </c:pt>
                <c:pt idx="23008">
                  <c:v>-8.074042E-3</c:v>
                </c:pt>
                <c:pt idx="23009">
                  <c:v>-9.8413159999999993E-3</c:v>
                </c:pt>
                <c:pt idx="23010">
                  <c:v>-1.1296264E-2</c:v>
                </c:pt>
                <c:pt idx="23011">
                  <c:v>-8.4440190000000005E-3</c:v>
                </c:pt>
                <c:pt idx="23012">
                  <c:v>-7.9273109999999994E-3</c:v>
                </c:pt>
                <c:pt idx="23013">
                  <c:v>-8.4490239999999994E-3</c:v>
                </c:pt>
                <c:pt idx="23014">
                  <c:v>-8.9958659999999999E-3</c:v>
                </c:pt>
                <c:pt idx="23015">
                  <c:v>-6.4173939999999999E-3</c:v>
                </c:pt>
                <c:pt idx="23016">
                  <c:v>-5.0377959999999998E-3</c:v>
                </c:pt>
                <c:pt idx="23017">
                  <c:v>-4.7531029999999998E-3</c:v>
                </c:pt>
                <c:pt idx="23018">
                  <c:v>-3.8740100000000002E-3</c:v>
                </c:pt>
                <c:pt idx="23019">
                  <c:v>-3.9318010000000004E-3</c:v>
                </c:pt>
                <c:pt idx="23020">
                  <c:v>-6.0318800000000005E-4</c:v>
                </c:pt>
                <c:pt idx="23021">
                  <c:v>-2.8226670000000001E-3</c:v>
                </c:pt>
                <c:pt idx="23022">
                  <c:v>-7.229666E-3</c:v>
                </c:pt>
                <c:pt idx="23023">
                  <c:v>-5.6733139999999996E-3</c:v>
                </c:pt>
                <c:pt idx="23024">
                  <c:v>-3.6008419999999999E-3</c:v>
                </c:pt>
                <c:pt idx="23025">
                  <c:v>-3.9422600000000004E-3</c:v>
                </c:pt>
                <c:pt idx="23026">
                  <c:v>-4.7428219999999998E-3</c:v>
                </c:pt>
                <c:pt idx="23027">
                  <c:v>-5.0179259999999998E-3</c:v>
                </c:pt>
                <c:pt idx="23028">
                  <c:v>-3.7459500000000001E-3</c:v>
                </c:pt>
                <c:pt idx="23029">
                  <c:v>-5.6791389999999997E-3</c:v>
                </c:pt>
                <c:pt idx="23030">
                  <c:v>-3.8508309999999999E-3</c:v>
                </c:pt>
                <c:pt idx="23031">
                  <c:v>-5.7177069999999998E-3</c:v>
                </c:pt>
                <c:pt idx="23032">
                  <c:v>-6.7186049999999999E-3</c:v>
                </c:pt>
                <c:pt idx="23033">
                  <c:v>-5.9236510000000003E-3</c:v>
                </c:pt>
                <c:pt idx="23034">
                  <c:v>-6.8008519999999996E-3</c:v>
                </c:pt>
                <c:pt idx="23035">
                  <c:v>-8.4607999999999992E-3</c:v>
                </c:pt>
                <c:pt idx="23036">
                  <c:v>-5.9366380000000002E-3</c:v>
                </c:pt>
                <c:pt idx="23037">
                  <c:v>-7.3305369999999998E-3</c:v>
                </c:pt>
                <c:pt idx="23038">
                  <c:v>-1.1053087E-2</c:v>
                </c:pt>
                <c:pt idx="23039">
                  <c:v>-5.1368749999999999E-3</c:v>
                </c:pt>
                <c:pt idx="23040">
                  <c:v>-7.661101E-3</c:v>
                </c:pt>
                <c:pt idx="23041">
                  <c:v>-1.0714948E-2</c:v>
                </c:pt>
                <c:pt idx="23042">
                  <c:v>-8.8788889999999992E-3</c:v>
                </c:pt>
                <c:pt idx="23043">
                  <c:v>-8.8645080000000001E-3</c:v>
                </c:pt>
                <c:pt idx="23044">
                  <c:v>-9.4786860000000001E-3</c:v>
                </c:pt>
                <c:pt idx="23045">
                  <c:v>-9.5868099999999994E-3</c:v>
                </c:pt>
                <c:pt idx="23046">
                  <c:v>-9.3681289999999993E-3</c:v>
                </c:pt>
                <c:pt idx="23047">
                  <c:v>-7.2794110000000004E-3</c:v>
                </c:pt>
                <c:pt idx="23048">
                  <c:v>-7.3063379999999999E-3</c:v>
                </c:pt>
                <c:pt idx="23049">
                  <c:v>-7.8991579999999999E-3</c:v>
                </c:pt>
                <c:pt idx="23050">
                  <c:v>-7.7604290000000001E-3</c:v>
                </c:pt>
                <c:pt idx="23051">
                  <c:v>-7.9862660000000005E-3</c:v>
                </c:pt>
                <c:pt idx="23052">
                  <c:v>-1.0120755E-2</c:v>
                </c:pt>
                <c:pt idx="23053">
                  <c:v>-7.1225689999999996E-3</c:v>
                </c:pt>
                <c:pt idx="23054">
                  <c:v>-7.6496150000000002E-3</c:v>
                </c:pt>
                <c:pt idx="23055">
                  <c:v>-7.1430820000000003E-3</c:v>
                </c:pt>
                <c:pt idx="23056">
                  <c:v>-6.3872699999999996E-3</c:v>
                </c:pt>
                <c:pt idx="23057">
                  <c:v>-8.0506799999999993E-3</c:v>
                </c:pt>
                <c:pt idx="23058">
                  <c:v>-6.2983819999999999E-3</c:v>
                </c:pt>
                <c:pt idx="23059">
                  <c:v>-8.3540760000000002E-3</c:v>
                </c:pt>
                <c:pt idx="23060">
                  <c:v>-2.594112E-3</c:v>
                </c:pt>
                <c:pt idx="23061">
                  <c:v>-4.3233020000000002E-3</c:v>
                </c:pt>
                <c:pt idx="23062">
                  <c:v>-4.0535720000000001E-3</c:v>
                </c:pt>
                <c:pt idx="23063">
                  <c:v>-5.7396189999999996E-3</c:v>
                </c:pt>
                <c:pt idx="23064">
                  <c:v>-6.5313029999999996E-3</c:v>
                </c:pt>
                <c:pt idx="23065">
                  <c:v>-5.5845490000000003E-3</c:v>
                </c:pt>
                <c:pt idx="23066">
                  <c:v>-3.2365029999999999E-3</c:v>
                </c:pt>
                <c:pt idx="23067">
                  <c:v>-4.5590279999999997E-3</c:v>
                </c:pt>
                <c:pt idx="23068">
                  <c:v>-4.4535039999999996E-3</c:v>
                </c:pt>
                <c:pt idx="23069">
                  <c:v>-2.5666550000000002E-3</c:v>
                </c:pt>
                <c:pt idx="23070">
                  <c:v>-4.2256480000000003E-3</c:v>
                </c:pt>
                <c:pt idx="23071">
                  <c:v>-2.0240129999999999E-3</c:v>
                </c:pt>
                <c:pt idx="23072">
                  <c:v>-2.8764870000000001E-3</c:v>
                </c:pt>
                <c:pt idx="23073">
                  <c:v>-5.3170070000000003E-3</c:v>
                </c:pt>
                <c:pt idx="23074">
                  <c:v>-5.7296669999999999E-3</c:v>
                </c:pt>
                <c:pt idx="23075">
                  <c:v>-4.8151380000000001E-3</c:v>
                </c:pt>
                <c:pt idx="23076">
                  <c:v>-3.8609949999999999E-3</c:v>
                </c:pt>
                <c:pt idx="23077">
                  <c:v>-3.1677749999999998E-3</c:v>
                </c:pt>
                <c:pt idx="23078">
                  <c:v>-3.827123E-3</c:v>
                </c:pt>
                <c:pt idx="23079">
                  <c:v>-5.9400750000000004E-3</c:v>
                </c:pt>
                <c:pt idx="23080">
                  <c:v>-6.0828330000000002E-3</c:v>
                </c:pt>
                <c:pt idx="23081">
                  <c:v>-6.3819059999999997E-3</c:v>
                </c:pt>
                <c:pt idx="23082">
                  <c:v>-5.3579730000000002E-3</c:v>
                </c:pt>
                <c:pt idx="23083">
                  <c:v>-7.7361749999999996E-3</c:v>
                </c:pt>
                <c:pt idx="23084">
                  <c:v>-4.824816E-3</c:v>
                </c:pt>
                <c:pt idx="23085">
                  <c:v>-6.7888970000000003E-3</c:v>
                </c:pt>
                <c:pt idx="23086">
                  <c:v>-6.5020750000000004E-3</c:v>
                </c:pt>
                <c:pt idx="23087">
                  <c:v>-5.1822120000000003E-3</c:v>
                </c:pt>
                <c:pt idx="23088">
                  <c:v>-4.9981440000000004E-3</c:v>
                </c:pt>
                <c:pt idx="23089">
                  <c:v>-6.4929760000000001E-3</c:v>
                </c:pt>
                <c:pt idx="23090">
                  <c:v>-9.3646500000000004E-3</c:v>
                </c:pt>
                <c:pt idx="23091">
                  <c:v>-6.3640659999999998E-3</c:v>
                </c:pt>
                <c:pt idx="23092">
                  <c:v>-6.9771420000000004E-3</c:v>
                </c:pt>
                <c:pt idx="23093">
                  <c:v>-6.0114799999999996E-3</c:v>
                </c:pt>
                <c:pt idx="23094">
                  <c:v>-6.513161E-3</c:v>
                </c:pt>
                <c:pt idx="23095">
                  <c:v>-7.9736379999999999E-3</c:v>
                </c:pt>
                <c:pt idx="23096">
                  <c:v>-7.2152329999999997E-3</c:v>
                </c:pt>
                <c:pt idx="23097">
                  <c:v>-7.3622389999999996E-3</c:v>
                </c:pt>
                <c:pt idx="23098">
                  <c:v>-5.7816200000000003E-3</c:v>
                </c:pt>
                <c:pt idx="23099">
                  <c:v>-7.2823109999999996E-3</c:v>
                </c:pt>
                <c:pt idx="23100">
                  <c:v>-9.9789709999999997E-3</c:v>
                </c:pt>
                <c:pt idx="23101">
                  <c:v>-7.1075490000000003E-3</c:v>
                </c:pt>
                <c:pt idx="23102">
                  <c:v>-6.2066700000000001E-3</c:v>
                </c:pt>
                <c:pt idx="23103">
                  <c:v>-6.5057429999999996E-3</c:v>
                </c:pt>
                <c:pt idx="23104">
                  <c:v>-5.4902830000000003E-3</c:v>
                </c:pt>
                <c:pt idx="23105">
                  <c:v>-5.0186370000000003E-3</c:v>
                </c:pt>
                <c:pt idx="23106">
                  <c:v>-4.7156000000000003E-3</c:v>
                </c:pt>
                <c:pt idx="23107">
                  <c:v>-4.6673970000000002E-3</c:v>
                </c:pt>
                <c:pt idx="23108">
                  <c:v>-5.0500620000000001E-3</c:v>
                </c:pt>
                <c:pt idx="23109">
                  <c:v>-4.3882670000000004E-3</c:v>
                </c:pt>
                <c:pt idx="23110">
                  <c:v>-2.1155089999999998E-3</c:v>
                </c:pt>
                <c:pt idx="23111">
                  <c:v>-5.4354060000000003E-3</c:v>
                </c:pt>
                <c:pt idx="23112">
                  <c:v>-1.7301129999999999E-3</c:v>
                </c:pt>
                <c:pt idx="23113">
                  <c:v>-3.0108270000000002E-3</c:v>
                </c:pt>
                <c:pt idx="23114">
                  <c:v>-4.7940709999999996E-3</c:v>
                </c:pt>
                <c:pt idx="23115">
                  <c:v>-4.377021E-3</c:v>
                </c:pt>
                <c:pt idx="23116">
                  <c:v>-3.5483060000000002E-3</c:v>
                </c:pt>
                <c:pt idx="23117">
                  <c:v>-3.4974390000000002E-3</c:v>
                </c:pt>
                <c:pt idx="23118">
                  <c:v>-4.1318250000000004E-3</c:v>
                </c:pt>
                <c:pt idx="23119">
                  <c:v>-3.5376740000000002E-3</c:v>
                </c:pt>
                <c:pt idx="23120">
                  <c:v>-2.7988919999999999E-3</c:v>
                </c:pt>
                <c:pt idx="23121">
                  <c:v>-4.800258E-3</c:v>
                </c:pt>
                <c:pt idx="23122">
                  <c:v>-5.7201200000000004E-3</c:v>
                </c:pt>
                <c:pt idx="23123">
                  <c:v>-4.0370029999999999E-3</c:v>
                </c:pt>
                <c:pt idx="23124">
                  <c:v>-5.1739409999999996E-3</c:v>
                </c:pt>
                <c:pt idx="23125">
                  <c:v>-3.8705900000000001E-3</c:v>
                </c:pt>
                <c:pt idx="23126">
                  <c:v>-6.9954529999999996E-3</c:v>
                </c:pt>
                <c:pt idx="23127">
                  <c:v>-8.7366279999999998E-3</c:v>
                </c:pt>
                <c:pt idx="23128">
                  <c:v>-4.7397569999999998E-3</c:v>
                </c:pt>
                <c:pt idx="23129">
                  <c:v>-8.7752439999999998E-3</c:v>
                </c:pt>
                <c:pt idx="23130">
                  <c:v>-5.1171580000000001E-3</c:v>
                </c:pt>
                <c:pt idx="23131">
                  <c:v>-6.6796349999999997E-3</c:v>
                </c:pt>
                <c:pt idx="23132">
                  <c:v>-1.049597E-2</c:v>
                </c:pt>
                <c:pt idx="23133">
                  <c:v>-7.5318720000000002E-3</c:v>
                </c:pt>
                <c:pt idx="23134">
                  <c:v>-7.9011689999999996E-3</c:v>
                </c:pt>
                <c:pt idx="23135">
                  <c:v>-4.8739539999999998E-3</c:v>
                </c:pt>
                <c:pt idx="23136">
                  <c:v>-8.9792870000000007E-3</c:v>
                </c:pt>
                <c:pt idx="23137">
                  <c:v>-8.5372020000000007E-3</c:v>
                </c:pt>
                <c:pt idx="23138">
                  <c:v>-8.601371E-3</c:v>
                </c:pt>
                <c:pt idx="23139">
                  <c:v>-8.1635479999999996E-3</c:v>
                </c:pt>
                <c:pt idx="23140">
                  <c:v>-8.0719199999999998E-3</c:v>
                </c:pt>
                <c:pt idx="23141">
                  <c:v>-8.2756519999999997E-3</c:v>
                </c:pt>
                <c:pt idx="23142">
                  <c:v>-7.210419E-3</c:v>
                </c:pt>
                <c:pt idx="23143">
                  <c:v>-8.0306730000000003E-3</c:v>
                </c:pt>
                <c:pt idx="23144">
                  <c:v>-5.2700029999999997E-3</c:v>
                </c:pt>
                <c:pt idx="23145">
                  <c:v>-8.1784409999999998E-3</c:v>
                </c:pt>
                <c:pt idx="23146">
                  <c:v>-7.4125689999999999E-3</c:v>
                </c:pt>
                <c:pt idx="23147">
                  <c:v>-4.8873600000000003E-3</c:v>
                </c:pt>
                <c:pt idx="23148">
                  <c:v>-6.9449139999999999E-3</c:v>
                </c:pt>
                <c:pt idx="23149">
                  <c:v>-5.2514099999999998E-3</c:v>
                </c:pt>
                <c:pt idx="23150">
                  <c:v>-6.9363519999999998E-3</c:v>
                </c:pt>
                <c:pt idx="23151">
                  <c:v>-4.9925100000000004E-3</c:v>
                </c:pt>
                <c:pt idx="23152">
                  <c:v>-5.7738620000000003E-3</c:v>
                </c:pt>
                <c:pt idx="23153">
                  <c:v>-4.9964850000000002E-3</c:v>
                </c:pt>
                <c:pt idx="23154">
                  <c:v>-4.5003170000000002E-3</c:v>
                </c:pt>
                <c:pt idx="23155">
                  <c:v>-4.7775530000000004E-3</c:v>
                </c:pt>
                <c:pt idx="23156">
                  <c:v>-4.5104869999999997E-3</c:v>
                </c:pt>
                <c:pt idx="23157">
                  <c:v>-7.3257139999999997E-3</c:v>
                </c:pt>
                <c:pt idx="23158">
                  <c:v>-4.949101E-3</c:v>
                </c:pt>
                <c:pt idx="23159">
                  <c:v>-4.3347100000000003E-3</c:v>
                </c:pt>
                <c:pt idx="23160">
                  <c:v>-6.2687120000000001E-3</c:v>
                </c:pt>
                <c:pt idx="23161">
                  <c:v>-5.4351429999999999E-3</c:v>
                </c:pt>
                <c:pt idx="23162">
                  <c:v>-2.6074050000000001E-3</c:v>
                </c:pt>
                <c:pt idx="23163">
                  <c:v>2.3232400000000001E-4</c:v>
                </c:pt>
                <c:pt idx="23164">
                  <c:v>-4.4377890000000001E-3</c:v>
                </c:pt>
                <c:pt idx="23165">
                  <c:v>-5.2148990000000003E-3</c:v>
                </c:pt>
                <c:pt idx="23166">
                  <c:v>-4.0018110000000001E-3</c:v>
                </c:pt>
                <c:pt idx="23167">
                  <c:v>-4.9006279999999998E-3</c:v>
                </c:pt>
                <c:pt idx="23168">
                  <c:v>-5.4492610000000004E-3</c:v>
                </c:pt>
                <c:pt idx="23169">
                  <c:v>-5.351522E-3</c:v>
                </c:pt>
                <c:pt idx="23170">
                  <c:v>-6.4074539999999999E-3</c:v>
                </c:pt>
                <c:pt idx="23171">
                  <c:v>-4.9040990000000003E-3</c:v>
                </c:pt>
                <c:pt idx="23172">
                  <c:v>-5.3520119999999997E-3</c:v>
                </c:pt>
                <c:pt idx="23173">
                  <c:v>-7.591197E-3</c:v>
                </c:pt>
                <c:pt idx="23174">
                  <c:v>-4.8385889999999999E-3</c:v>
                </c:pt>
                <c:pt idx="23175">
                  <c:v>-6.9145220000000002E-3</c:v>
                </c:pt>
                <c:pt idx="23176">
                  <c:v>-4.6328599999999999E-3</c:v>
                </c:pt>
                <c:pt idx="23177">
                  <c:v>-6.6736410000000001E-3</c:v>
                </c:pt>
                <c:pt idx="23178">
                  <c:v>-2.4285169999999998E-3</c:v>
                </c:pt>
                <c:pt idx="23179">
                  <c:v>-5.8205849999999996E-3</c:v>
                </c:pt>
                <c:pt idx="23180">
                  <c:v>-4.1072310000000002E-3</c:v>
                </c:pt>
                <c:pt idx="23181">
                  <c:v>-3.3610129999999999E-3</c:v>
                </c:pt>
                <c:pt idx="23182">
                  <c:v>-2.7402899999999998E-3</c:v>
                </c:pt>
                <c:pt idx="23183">
                  <c:v>-2.7253770000000002E-3</c:v>
                </c:pt>
                <c:pt idx="23184">
                  <c:v>-2.7265060000000001E-3</c:v>
                </c:pt>
                <c:pt idx="23185">
                  <c:v>-2.1707050000000002E-3</c:v>
                </c:pt>
                <c:pt idx="23186">
                  <c:v>-3.2117790000000001E-3</c:v>
                </c:pt>
                <c:pt idx="23187">
                  <c:v>-2.508705E-3</c:v>
                </c:pt>
                <c:pt idx="23188">
                  <c:v>-1.4281249999999999E-3</c:v>
                </c:pt>
                <c:pt idx="23189">
                  <c:v>-3.3096480000000001E-3</c:v>
                </c:pt>
                <c:pt idx="23190">
                  <c:v>-3.0919939999999998E-3</c:v>
                </c:pt>
                <c:pt idx="23191">
                  <c:v>-2.2805289999999999E-3</c:v>
                </c:pt>
                <c:pt idx="23192">
                  <c:v>-1.9316069999999999E-3</c:v>
                </c:pt>
                <c:pt idx="23193">
                  <c:v>-2.3529190000000002E-3</c:v>
                </c:pt>
                <c:pt idx="23194">
                  <c:v>9.4145800000000005E-4</c:v>
                </c:pt>
                <c:pt idx="23195">
                  <c:v>-1.6532599999999999E-3</c:v>
                </c:pt>
                <c:pt idx="23196">
                  <c:v>-1.594154E-3</c:v>
                </c:pt>
                <c:pt idx="23197">
                  <c:v>-6.1277900000000004E-4</c:v>
                </c:pt>
                <c:pt idx="23198">
                  <c:v>-1.3561619999999999E-3</c:v>
                </c:pt>
                <c:pt idx="23199">
                  <c:v>-3.1351539999999998E-3</c:v>
                </c:pt>
                <c:pt idx="23200">
                  <c:v>4.7115699999999999E-4</c:v>
                </c:pt>
                <c:pt idx="23201" formatCode="0.00E+00">
                  <c:v>7.7807599999999997E-5</c:v>
                </c:pt>
                <c:pt idx="23202">
                  <c:v>2.7271400000000002E-4</c:v>
                </c:pt>
                <c:pt idx="23203">
                  <c:v>-4.8176000000000002E-4</c:v>
                </c:pt>
                <c:pt idx="23204">
                  <c:v>2.8129000000000001E-4</c:v>
                </c:pt>
                <c:pt idx="23205">
                  <c:v>1.114061E-3</c:v>
                </c:pt>
                <c:pt idx="23206" formatCode="0.00E+00">
                  <c:v>4.8844600000000003E-5</c:v>
                </c:pt>
                <c:pt idx="23207" formatCode="0.00E+00">
                  <c:v>-7.1796600000000003E-5</c:v>
                </c:pt>
                <c:pt idx="23208">
                  <c:v>-2.8904629999999998E-3</c:v>
                </c:pt>
                <c:pt idx="23209">
                  <c:v>1.9889809999999999E-3</c:v>
                </c:pt>
                <c:pt idx="23210">
                  <c:v>5.6922699999999995E-4</c:v>
                </c:pt>
                <c:pt idx="23211">
                  <c:v>1.112245E-3</c:v>
                </c:pt>
                <c:pt idx="23212">
                  <c:v>3.23713E-4</c:v>
                </c:pt>
                <c:pt idx="23213">
                  <c:v>2.30502E-4</c:v>
                </c:pt>
                <c:pt idx="23214">
                  <c:v>-3.1344000000000001E-4</c:v>
                </c:pt>
                <c:pt idx="23215">
                  <c:v>1.108422E-3</c:v>
                </c:pt>
                <c:pt idx="23216">
                  <c:v>1.1586699999999999E-4</c:v>
                </c:pt>
                <c:pt idx="23217">
                  <c:v>1.4942300000000001E-4</c:v>
                </c:pt>
                <c:pt idx="23218">
                  <c:v>-1.6988929999999999E-3</c:v>
                </c:pt>
                <c:pt idx="23219">
                  <c:v>-4.15516E-4</c:v>
                </c:pt>
                <c:pt idx="23220">
                  <c:v>-4.2663800000000002E-4</c:v>
                </c:pt>
                <c:pt idx="23221">
                  <c:v>-1.6173369999999999E-3</c:v>
                </c:pt>
                <c:pt idx="23222">
                  <c:v>-9.0070700000000005E-4</c:v>
                </c:pt>
                <c:pt idx="23223">
                  <c:v>-3.234968E-3</c:v>
                </c:pt>
                <c:pt idx="23224">
                  <c:v>-1.631181E-3</c:v>
                </c:pt>
                <c:pt idx="23225">
                  <c:v>-1.431444E-3</c:v>
                </c:pt>
                <c:pt idx="23226">
                  <c:v>-1.727674E-3</c:v>
                </c:pt>
                <c:pt idx="23227">
                  <c:v>-1.9431229999999999E-3</c:v>
                </c:pt>
                <c:pt idx="23228">
                  <c:v>-2.051354E-3</c:v>
                </c:pt>
                <c:pt idx="23229">
                  <c:v>-1.419918E-3</c:v>
                </c:pt>
                <c:pt idx="23230">
                  <c:v>-2.886048E-3</c:v>
                </c:pt>
                <c:pt idx="23231">
                  <c:v>-3.7069300000000001E-4</c:v>
                </c:pt>
                <c:pt idx="23232">
                  <c:v>-1.1221860000000001E-3</c:v>
                </c:pt>
                <c:pt idx="23233">
                  <c:v>-4.1591600000000001E-4</c:v>
                </c:pt>
                <c:pt idx="23234">
                  <c:v>-2.8171049999999999E-3</c:v>
                </c:pt>
                <c:pt idx="23235">
                  <c:v>-4.4237909999999998E-3</c:v>
                </c:pt>
                <c:pt idx="23236">
                  <c:v>4.5058099999999997E-4</c:v>
                </c:pt>
                <c:pt idx="23237" formatCode="0.00E+00">
                  <c:v>5.7764399999999999E-5</c:v>
                </c:pt>
                <c:pt idx="23238" formatCode="0.00E+00">
                  <c:v>5.0102799999999997E-5</c:v>
                </c:pt>
                <c:pt idx="23239">
                  <c:v>1.8264310000000001E-3</c:v>
                </c:pt>
                <c:pt idx="23240">
                  <c:v>-1.0062669999999999E-3</c:v>
                </c:pt>
                <c:pt idx="23241">
                  <c:v>2.8052490000000001E-3</c:v>
                </c:pt>
                <c:pt idx="23242" formatCode="0.00E+00">
                  <c:v>6.4150200000000001E-5</c:v>
                </c:pt>
                <c:pt idx="23243">
                  <c:v>1.638877E-3</c:v>
                </c:pt>
                <c:pt idx="23244">
                  <c:v>1.382732E-3</c:v>
                </c:pt>
                <c:pt idx="23245" formatCode="0.00E+00">
                  <c:v>-9.7186299999999995E-5</c:v>
                </c:pt>
                <c:pt idx="23246">
                  <c:v>6.6870799999999995E-4</c:v>
                </c:pt>
                <c:pt idx="23247">
                  <c:v>2.701499E-3</c:v>
                </c:pt>
                <c:pt idx="23248">
                  <c:v>-4.1036300000000001E-4</c:v>
                </c:pt>
                <c:pt idx="23249">
                  <c:v>1.2538460000000001E-3</c:v>
                </c:pt>
                <c:pt idx="23250" formatCode="0.00E+00">
                  <c:v>-3.97111E-5</c:v>
                </c:pt>
                <c:pt idx="23251">
                  <c:v>-5.98709E-4</c:v>
                </c:pt>
                <c:pt idx="23252">
                  <c:v>6.9560200000000003E-4</c:v>
                </c:pt>
                <c:pt idx="23253">
                  <c:v>2.1170600000000001E-4</c:v>
                </c:pt>
                <c:pt idx="23254">
                  <c:v>2.2424599999999999E-4</c:v>
                </c:pt>
                <c:pt idx="23255">
                  <c:v>-9.4328299999999995E-4</c:v>
                </c:pt>
                <c:pt idx="23256">
                  <c:v>-8.37319E-4</c:v>
                </c:pt>
                <c:pt idx="23257">
                  <c:v>-2.2879430000000002E-3</c:v>
                </c:pt>
                <c:pt idx="23258">
                  <c:v>-2.7882500000000001E-4</c:v>
                </c:pt>
                <c:pt idx="23259">
                  <c:v>-6.9108199999999998E-4</c:v>
                </c:pt>
                <c:pt idx="23260">
                  <c:v>-1.8343960000000001E-3</c:v>
                </c:pt>
                <c:pt idx="23261">
                  <c:v>-6.2292399999999996E-4</c:v>
                </c:pt>
                <c:pt idx="23262">
                  <c:v>-1.2607320000000001E-3</c:v>
                </c:pt>
                <c:pt idx="23263">
                  <c:v>1.584589E-3</c:v>
                </c:pt>
                <c:pt idx="23264">
                  <c:v>-1.2713850000000001E-3</c:v>
                </c:pt>
                <c:pt idx="23265">
                  <c:v>-3.417626E-3</c:v>
                </c:pt>
                <c:pt idx="23266">
                  <c:v>6.7485799999999997E-4</c:v>
                </c:pt>
                <c:pt idx="23267">
                  <c:v>-1.0000040000000001E-3</c:v>
                </c:pt>
                <c:pt idx="23268">
                  <c:v>-7.7901399999999997E-4</c:v>
                </c:pt>
                <c:pt idx="23269">
                  <c:v>1.8958650000000001E-3</c:v>
                </c:pt>
                <c:pt idx="23270">
                  <c:v>-3.3305829999999998E-3</c:v>
                </c:pt>
                <c:pt idx="23271">
                  <c:v>1.4164700000000001E-4</c:v>
                </c:pt>
                <c:pt idx="23272">
                  <c:v>-1.4565279999999999E-3</c:v>
                </c:pt>
                <c:pt idx="23273">
                  <c:v>-2.1239169999999999E-3</c:v>
                </c:pt>
                <c:pt idx="23274">
                  <c:v>2.1350570000000001E-3</c:v>
                </c:pt>
                <c:pt idx="23275">
                  <c:v>-1.109472E-3</c:v>
                </c:pt>
                <c:pt idx="23276">
                  <c:v>-1.914277E-3</c:v>
                </c:pt>
                <c:pt idx="23277">
                  <c:v>-2.19707E-4</c:v>
                </c:pt>
                <c:pt idx="23278">
                  <c:v>1.663414E-3</c:v>
                </c:pt>
                <c:pt idx="23279">
                  <c:v>1.450893E-3</c:v>
                </c:pt>
                <c:pt idx="23280">
                  <c:v>-2.1928440000000002E-3</c:v>
                </c:pt>
                <c:pt idx="23281">
                  <c:v>-1.9518280000000001E-3</c:v>
                </c:pt>
                <c:pt idx="23282">
                  <c:v>1.2834840000000001E-3</c:v>
                </c:pt>
                <c:pt idx="23283">
                  <c:v>-1.8752910000000001E-3</c:v>
                </c:pt>
                <c:pt idx="23284">
                  <c:v>-1.3324470000000001E-3</c:v>
                </c:pt>
                <c:pt idx="23285">
                  <c:v>-1.7830540000000001E-3</c:v>
                </c:pt>
                <c:pt idx="23286">
                  <c:v>1.650072E-3</c:v>
                </c:pt>
                <c:pt idx="23287">
                  <c:v>2.7801099999999999E-4</c:v>
                </c:pt>
                <c:pt idx="23288">
                  <c:v>8.1694799999999996E-4</c:v>
                </c:pt>
                <c:pt idx="23289">
                  <c:v>6.2413499999999995E-4</c:v>
                </c:pt>
                <c:pt idx="23290">
                  <c:v>-1.1299179999999999E-3</c:v>
                </c:pt>
                <c:pt idx="23291">
                  <c:v>-1.096629E-3</c:v>
                </c:pt>
                <c:pt idx="23292">
                  <c:v>-1.7420000000000001E-3</c:v>
                </c:pt>
                <c:pt idx="23293">
                  <c:v>-2.0802220000000001E-3</c:v>
                </c:pt>
                <c:pt idx="23294">
                  <c:v>-1.83574E-3</c:v>
                </c:pt>
                <c:pt idx="23295">
                  <c:v>-7.0016800000000004E-4</c:v>
                </c:pt>
                <c:pt idx="23296">
                  <c:v>-6.1509900000000003E-4</c:v>
                </c:pt>
                <c:pt idx="23297">
                  <c:v>-1.3818229999999999E-3</c:v>
                </c:pt>
                <c:pt idx="23298">
                  <c:v>-3.4219900000000001E-4</c:v>
                </c:pt>
                <c:pt idx="23299">
                  <c:v>-3.076999E-3</c:v>
                </c:pt>
                <c:pt idx="23300">
                  <c:v>-1.0883220000000001E-3</c:v>
                </c:pt>
                <c:pt idx="23301">
                  <c:v>-1.5248700000000001E-4</c:v>
                </c:pt>
                <c:pt idx="23302">
                  <c:v>7.8488199999999998E-4</c:v>
                </c:pt>
                <c:pt idx="23303">
                  <c:v>6.7329499999999997E-4</c:v>
                </c:pt>
                <c:pt idx="23304">
                  <c:v>-4.5197599999999998E-4</c:v>
                </c:pt>
                <c:pt idx="23305">
                  <c:v>-1.23095E-3</c:v>
                </c:pt>
                <c:pt idx="23306">
                  <c:v>-9.1839500000000002E-4</c:v>
                </c:pt>
                <c:pt idx="23307">
                  <c:v>-1.718408E-3</c:v>
                </c:pt>
                <c:pt idx="23308">
                  <c:v>-2.9610200000000002E-4</c:v>
                </c:pt>
                <c:pt idx="23309">
                  <c:v>-1.214094E-3</c:v>
                </c:pt>
                <c:pt idx="23310" formatCode="0.00E+00">
                  <c:v>-3.26496E-5</c:v>
                </c:pt>
                <c:pt idx="23311">
                  <c:v>-1.0145569999999999E-3</c:v>
                </c:pt>
                <c:pt idx="23312">
                  <c:v>1.738358E-3</c:v>
                </c:pt>
                <c:pt idx="23313">
                  <c:v>-1.600979E-3</c:v>
                </c:pt>
                <c:pt idx="23314">
                  <c:v>-1.0797789999999999E-3</c:v>
                </c:pt>
                <c:pt idx="23315">
                  <c:v>1.18644E-4</c:v>
                </c:pt>
                <c:pt idx="23316">
                  <c:v>6.8151300000000002E-4</c:v>
                </c:pt>
                <c:pt idx="23317">
                  <c:v>6.0241699999999995E-4</c:v>
                </c:pt>
                <c:pt idx="23318">
                  <c:v>1.8882969999999999E-3</c:v>
                </c:pt>
                <c:pt idx="23319">
                  <c:v>-7.7033699999999995E-4</c:v>
                </c:pt>
                <c:pt idx="23320" formatCode="0.00E+00">
                  <c:v>-2.80205E-5</c:v>
                </c:pt>
                <c:pt idx="23321">
                  <c:v>2.3917280000000001E-3</c:v>
                </c:pt>
                <c:pt idx="23322" formatCode="0.00E+00">
                  <c:v>1.1794700000000001E-5</c:v>
                </c:pt>
                <c:pt idx="23323">
                  <c:v>2.0826690000000001E-3</c:v>
                </c:pt>
                <c:pt idx="23324">
                  <c:v>6.7029700000000004E-4</c:v>
                </c:pt>
                <c:pt idx="23325">
                  <c:v>-2.0059140000000001E-3</c:v>
                </c:pt>
                <c:pt idx="23326">
                  <c:v>1.7787689999999999E-3</c:v>
                </c:pt>
                <c:pt idx="23327">
                  <c:v>-1.8473910000000001E-3</c:v>
                </c:pt>
                <c:pt idx="23328">
                  <c:v>-9.4326999999999996E-4</c:v>
                </c:pt>
                <c:pt idx="23329">
                  <c:v>8.3598799999999997E-4</c:v>
                </c:pt>
                <c:pt idx="23330">
                  <c:v>1.918407E-3</c:v>
                </c:pt>
                <c:pt idx="23331">
                  <c:v>8.9548700000000004E-4</c:v>
                </c:pt>
                <c:pt idx="23332">
                  <c:v>-5.9124199999999996E-4</c:v>
                </c:pt>
                <c:pt idx="23333">
                  <c:v>-1.5081680000000001E-3</c:v>
                </c:pt>
                <c:pt idx="23334">
                  <c:v>-1.3527350000000001E-3</c:v>
                </c:pt>
                <c:pt idx="23335" formatCode="0.00E+00">
                  <c:v>-3.8997500000000001E-5</c:v>
                </c:pt>
                <c:pt idx="23336">
                  <c:v>-3.6538899999999998E-4</c:v>
                </c:pt>
                <c:pt idx="23337">
                  <c:v>-2.6708880000000002E-3</c:v>
                </c:pt>
                <c:pt idx="23338">
                  <c:v>-2.8765549999999998E-3</c:v>
                </c:pt>
                <c:pt idx="23339">
                  <c:v>1.6763850000000001E-3</c:v>
                </c:pt>
                <c:pt idx="23340">
                  <c:v>2.9158199999999997E-4</c:v>
                </c:pt>
                <c:pt idx="23341">
                  <c:v>-1.9904800000000002E-3</c:v>
                </c:pt>
                <c:pt idx="23342">
                  <c:v>-2.41458E-4</c:v>
                </c:pt>
                <c:pt idx="23343" formatCode="0.00E+00">
                  <c:v>1.8200399999999999E-5</c:v>
                </c:pt>
                <c:pt idx="23344">
                  <c:v>-1.773089E-3</c:v>
                </c:pt>
                <c:pt idx="23345">
                  <c:v>-7.4644100000000003E-4</c:v>
                </c:pt>
                <c:pt idx="23346">
                  <c:v>2.4169E-4</c:v>
                </c:pt>
                <c:pt idx="23347">
                  <c:v>-1.2912259999999999E-3</c:v>
                </c:pt>
                <c:pt idx="23348" formatCode="0.00E+00">
                  <c:v>-1.2606799999999999E-5</c:v>
                </c:pt>
                <c:pt idx="23349">
                  <c:v>1.6417490000000001E-3</c:v>
                </c:pt>
                <c:pt idx="23350">
                  <c:v>2.5177899999999999E-4</c:v>
                </c:pt>
                <c:pt idx="23351">
                  <c:v>1.0001280000000001E-3</c:v>
                </c:pt>
                <c:pt idx="23352">
                  <c:v>2.0908419999999999E-3</c:v>
                </c:pt>
                <c:pt idx="23353">
                  <c:v>-2.2005760000000001E-3</c:v>
                </c:pt>
                <c:pt idx="23354">
                  <c:v>2.17343E-4</c:v>
                </c:pt>
                <c:pt idx="23355">
                  <c:v>2.6490760000000002E-3</c:v>
                </c:pt>
                <c:pt idx="23356">
                  <c:v>-9.9371000000000008E-4</c:v>
                </c:pt>
                <c:pt idx="23357">
                  <c:v>-4.59214E-4</c:v>
                </c:pt>
                <c:pt idx="23358">
                  <c:v>-4.11099E-4</c:v>
                </c:pt>
                <c:pt idx="23359">
                  <c:v>-1.5434750000000001E-3</c:v>
                </c:pt>
                <c:pt idx="23360">
                  <c:v>6.4122199999999999E-4</c:v>
                </c:pt>
                <c:pt idx="23361" formatCode="0.00E+00">
                  <c:v>-5.7059099999999997E-5</c:v>
                </c:pt>
                <c:pt idx="23362">
                  <c:v>8.7180299999999999E-4</c:v>
                </c:pt>
                <c:pt idx="23363">
                  <c:v>1.22123E-4</c:v>
                </c:pt>
                <c:pt idx="23364">
                  <c:v>-2.526099E-3</c:v>
                </c:pt>
                <c:pt idx="23365">
                  <c:v>-4.9064499999999995E-4</c:v>
                </c:pt>
                <c:pt idx="23366">
                  <c:v>7.4662299999999997E-4</c:v>
                </c:pt>
                <c:pt idx="23367">
                  <c:v>-1.0430210000000001E-3</c:v>
                </c:pt>
                <c:pt idx="23368">
                  <c:v>-1.0734379999999999E-3</c:v>
                </c:pt>
                <c:pt idx="23369">
                  <c:v>-1.684367E-3</c:v>
                </c:pt>
                <c:pt idx="23370">
                  <c:v>-4.65818E-4</c:v>
                </c:pt>
                <c:pt idx="23371">
                  <c:v>1.3280869999999999E-3</c:v>
                </c:pt>
                <c:pt idx="23372">
                  <c:v>-2.4853150000000001E-3</c:v>
                </c:pt>
                <c:pt idx="23373">
                  <c:v>1.454299E-3</c:v>
                </c:pt>
                <c:pt idx="23374">
                  <c:v>1.2903099999999999E-4</c:v>
                </c:pt>
                <c:pt idx="23375">
                  <c:v>-1.305081E-3</c:v>
                </c:pt>
                <c:pt idx="23376">
                  <c:v>-9.814069999999999E-4</c:v>
                </c:pt>
                <c:pt idx="23377">
                  <c:v>2.3720450000000001E-3</c:v>
                </c:pt>
                <c:pt idx="23378">
                  <c:v>-1.2100299999999999E-4</c:v>
                </c:pt>
                <c:pt idx="23379">
                  <c:v>-4.8558999999999999E-4</c:v>
                </c:pt>
                <c:pt idx="23380">
                  <c:v>1.4401999999999999E-4</c:v>
                </c:pt>
                <c:pt idx="23381">
                  <c:v>-8.6238899999999997E-4</c:v>
                </c:pt>
                <c:pt idx="23382">
                  <c:v>6.3545599999999995E-4</c:v>
                </c:pt>
                <c:pt idx="23383">
                  <c:v>-3.8879499999999999E-4</c:v>
                </c:pt>
                <c:pt idx="23384">
                  <c:v>8.3100399999999999E-4</c:v>
                </c:pt>
                <c:pt idx="23385">
                  <c:v>1.0744159999999999E-3</c:v>
                </c:pt>
                <c:pt idx="23386">
                  <c:v>6.0351800000000004E-4</c:v>
                </c:pt>
                <c:pt idx="23387">
                  <c:v>1.3959500000000001E-4</c:v>
                </c:pt>
                <c:pt idx="23388">
                  <c:v>5.7854100000000002E-4</c:v>
                </c:pt>
                <c:pt idx="23389">
                  <c:v>-8.0656900000000004E-4</c:v>
                </c:pt>
                <c:pt idx="23390">
                  <c:v>4.0391800000000002E-4</c:v>
                </c:pt>
                <c:pt idx="23391">
                  <c:v>-9.7932800000000001E-4</c:v>
                </c:pt>
                <c:pt idx="23392">
                  <c:v>2.6110199999999998E-4</c:v>
                </c:pt>
                <c:pt idx="23393">
                  <c:v>-7.40779E-4</c:v>
                </c:pt>
                <c:pt idx="23394">
                  <c:v>1.4612889999999999E-3</c:v>
                </c:pt>
                <c:pt idx="23395" formatCode="0.00E+00">
                  <c:v>2.71767E-5</c:v>
                </c:pt>
                <c:pt idx="23396" formatCode="0.00E+00">
                  <c:v>7.7990099999999997E-5</c:v>
                </c:pt>
                <c:pt idx="23397">
                  <c:v>-8.0191799999999999E-4</c:v>
                </c:pt>
                <c:pt idx="23398">
                  <c:v>-1.4692520000000001E-3</c:v>
                </c:pt>
                <c:pt idx="23399">
                  <c:v>-5.6138100000000001E-4</c:v>
                </c:pt>
                <c:pt idx="23400">
                  <c:v>-8.9047799999999999E-4</c:v>
                </c:pt>
                <c:pt idx="23401">
                  <c:v>-1.861999E-3</c:v>
                </c:pt>
                <c:pt idx="23402">
                  <c:v>-2.1307710000000001E-3</c:v>
                </c:pt>
                <c:pt idx="23403">
                  <c:v>3.9656899999999999E-4</c:v>
                </c:pt>
                <c:pt idx="23404">
                  <c:v>1.78385E-3</c:v>
                </c:pt>
                <c:pt idx="23405">
                  <c:v>3.2390499999999998E-4</c:v>
                </c:pt>
                <c:pt idx="23406">
                  <c:v>8.4956400000000003E-4</c:v>
                </c:pt>
                <c:pt idx="23407">
                  <c:v>1.11335E-4</c:v>
                </c:pt>
                <c:pt idx="23408">
                  <c:v>-1.4422560000000001E-3</c:v>
                </c:pt>
                <c:pt idx="23409">
                  <c:v>1.4549960000000001E-3</c:v>
                </c:pt>
                <c:pt idx="23410" formatCode="0.00E+00">
                  <c:v>2.43273E-5</c:v>
                </c:pt>
                <c:pt idx="23411">
                  <c:v>-1.1850140000000001E-3</c:v>
                </c:pt>
                <c:pt idx="23412" formatCode="0.00E+00">
                  <c:v>4.4407099999999997E-5</c:v>
                </c:pt>
                <c:pt idx="23413">
                  <c:v>-6.2830700000000004E-4</c:v>
                </c:pt>
                <c:pt idx="23414">
                  <c:v>-1.2297499999999999E-3</c:v>
                </c:pt>
                <c:pt idx="23415">
                  <c:v>1.384143E-3</c:v>
                </c:pt>
                <c:pt idx="23416">
                  <c:v>-5.7314400000000004E-4</c:v>
                </c:pt>
                <c:pt idx="23417">
                  <c:v>-1.7694360000000001E-3</c:v>
                </c:pt>
                <c:pt idx="23418">
                  <c:v>1.6500999999999999E-4</c:v>
                </c:pt>
                <c:pt idx="23419">
                  <c:v>-1.5703049999999999E-3</c:v>
                </c:pt>
                <c:pt idx="23420">
                  <c:v>3.14796E-4</c:v>
                </c:pt>
                <c:pt idx="23421">
                  <c:v>-1.625051E-3</c:v>
                </c:pt>
                <c:pt idx="23422">
                  <c:v>1.904265E-3</c:v>
                </c:pt>
                <c:pt idx="23423">
                  <c:v>-1.86582E-4</c:v>
                </c:pt>
                <c:pt idx="23424">
                  <c:v>-8.5762700000000002E-4</c:v>
                </c:pt>
                <c:pt idx="23425">
                  <c:v>-2.9652519999999998E-3</c:v>
                </c:pt>
                <c:pt idx="23426">
                  <c:v>-7.9241700000000001E-4</c:v>
                </c:pt>
                <c:pt idx="23427">
                  <c:v>-1.244623E-3</c:v>
                </c:pt>
                <c:pt idx="23428">
                  <c:v>-1.8126170000000001E-3</c:v>
                </c:pt>
                <c:pt idx="23429">
                  <c:v>2.4979749999999999E-3</c:v>
                </c:pt>
                <c:pt idx="23430">
                  <c:v>2.1088679999999999E-3</c:v>
                </c:pt>
                <c:pt idx="23431">
                  <c:v>1.073963E-3</c:v>
                </c:pt>
                <c:pt idx="23432">
                  <c:v>7.9932799999999997E-4</c:v>
                </c:pt>
                <c:pt idx="23433">
                  <c:v>-2.5022400000000001E-4</c:v>
                </c:pt>
                <c:pt idx="23434">
                  <c:v>4.1992990000000001E-3</c:v>
                </c:pt>
                <c:pt idx="23435">
                  <c:v>-1.8495390000000001E-3</c:v>
                </c:pt>
                <c:pt idx="23436" formatCode="0.00E+00">
                  <c:v>3.2928100000000001E-5</c:v>
                </c:pt>
                <c:pt idx="23437">
                  <c:v>-1.3284799999999999E-3</c:v>
                </c:pt>
                <c:pt idx="23438">
                  <c:v>3.1336500000000002E-4</c:v>
                </c:pt>
                <c:pt idx="23439">
                  <c:v>-2.198E-4</c:v>
                </c:pt>
                <c:pt idx="23440">
                  <c:v>-2.7891800000000002E-4</c:v>
                </c:pt>
                <c:pt idx="23441">
                  <c:v>-1.7495150000000001E-3</c:v>
                </c:pt>
                <c:pt idx="23442">
                  <c:v>8.1498200000000001E-4</c:v>
                </c:pt>
                <c:pt idx="23443">
                  <c:v>2.0083449999999999E-3</c:v>
                </c:pt>
                <c:pt idx="23444">
                  <c:v>7.6795400000000005E-4</c:v>
                </c:pt>
                <c:pt idx="23445">
                  <c:v>-1.301588E-3</c:v>
                </c:pt>
                <c:pt idx="23446">
                  <c:v>-1.5915910000000001E-3</c:v>
                </c:pt>
                <c:pt idx="23447">
                  <c:v>1.2265659999999999E-3</c:v>
                </c:pt>
                <c:pt idx="23448">
                  <c:v>-5.2544400000000002E-4</c:v>
                </c:pt>
                <c:pt idx="23449">
                  <c:v>-8.9642200000000002E-4</c:v>
                </c:pt>
                <c:pt idx="23450">
                  <c:v>-5.8451900000000003E-4</c:v>
                </c:pt>
                <c:pt idx="23451" formatCode="0.00E+00">
                  <c:v>-9.7693600000000003E-5</c:v>
                </c:pt>
                <c:pt idx="23452">
                  <c:v>9.1217499999999999E-4</c:v>
                </c:pt>
                <c:pt idx="23453">
                  <c:v>-2.706263E-3</c:v>
                </c:pt>
                <c:pt idx="23454">
                  <c:v>6.1641899999999999E-4</c:v>
                </c:pt>
                <c:pt idx="23455">
                  <c:v>-5.9957999999999995E-4</c:v>
                </c:pt>
                <c:pt idx="23456">
                  <c:v>-1.531931E-3</c:v>
                </c:pt>
                <c:pt idx="23457">
                  <c:v>-1.407295E-3</c:v>
                </c:pt>
                <c:pt idx="23458">
                  <c:v>-1.189287E-3</c:v>
                </c:pt>
                <c:pt idx="23459">
                  <c:v>-1.60687E-3</c:v>
                </c:pt>
                <c:pt idx="23460" formatCode="0.00E+00">
                  <c:v>-8.7507099999999994E-5</c:v>
                </c:pt>
                <c:pt idx="23461" formatCode="0.00E+00">
                  <c:v>-7.7653700000000005E-5</c:v>
                </c:pt>
                <c:pt idx="23462">
                  <c:v>-3.1956600000000002E-4</c:v>
                </c:pt>
                <c:pt idx="23463">
                  <c:v>1.29937E-3</c:v>
                </c:pt>
                <c:pt idx="23464">
                  <c:v>1.4263050000000001E-3</c:v>
                </c:pt>
                <c:pt idx="23465">
                  <c:v>1.3125879999999999E-3</c:v>
                </c:pt>
                <c:pt idx="23466">
                  <c:v>2.6790749999999999E-3</c:v>
                </c:pt>
                <c:pt idx="23467">
                  <c:v>8.7211999999999999E-4</c:v>
                </c:pt>
                <c:pt idx="23468">
                  <c:v>2.2163370000000001E-3</c:v>
                </c:pt>
                <c:pt idx="23469">
                  <c:v>-1.8234119999999999E-3</c:v>
                </c:pt>
                <c:pt idx="23470">
                  <c:v>-3.2582999999999999E-4</c:v>
                </c:pt>
                <c:pt idx="23471">
                  <c:v>-6.3076199999999999E-4</c:v>
                </c:pt>
                <c:pt idx="23472">
                  <c:v>1.8339280000000001E-3</c:v>
                </c:pt>
                <c:pt idx="23473">
                  <c:v>-8.1352099999999999E-4</c:v>
                </c:pt>
                <c:pt idx="23474">
                  <c:v>2.0909679999999999E-3</c:v>
                </c:pt>
                <c:pt idx="23475">
                  <c:v>7.9134500000000005E-4</c:v>
                </c:pt>
                <c:pt idx="23476">
                  <c:v>-1.883343E-3</c:v>
                </c:pt>
                <c:pt idx="23477">
                  <c:v>-4.40443E-4</c:v>
                </c:pt>
                <c:pt idx="23478">
                  <c:v>7.9116899999999999E-4</c:v>
                </c:pt>
                <c:pt idx="23479">
                  <c:v>2.18855E-4</c:v>
                </c:pt>
                <c:pt idx="23480">
                  <c:v>-7.3020599999999995E-4</c:v>
                </c:pt>
                <c:pt idx="23481">
                  <c:v>-5.4405000000000002E-4</c:v>
                </c:pt>
                <c:pt idx="23482">
                  <c:v>2.2497820000000001E-3</c:v>
                </c:pt>
                <c:pt idx="23483">
                  <c:v>-2.9699899999999999E-4</c:v>
                </c:pt>
                <c:pt idx="23484">
                  <c:v>-2.9590100000000002E-3</c:v>
                </c:pt>
                <c:pt idx="23485">
                  <c:v>5.5503099999999999E-4</c:v>
                </c:pt>
                <c:pt idx="23486">
                  <c:v>1.3361619999999999E-3</c:v>
                </c:pt>
                <c:pt idx="23487">
                  <c:v>2.8448430000000001E-3</c:v>
                </c:pt>
                <c:pt idx="23488">
                  <c:v>8.6614099999999996E-4</c:v>
                </c:pt>
                <c:pt idx="23489">
                  <c:v>-4.2229700000000003E-4</c:v>
                </c:pt>
                <c:pt idx="23490">
                  <c:v>5.70525E-4</c:v>
                </c:pt>
                <c:pt idx="23491">
                  <c:v>1.1068849999999999E-3</c:v>
                </c:pt>
                <c:pt idx="23492">
                  <c:v>-9.7382000000000002E-4</c:v>
                </c:pt>
                <c:pt idx="23493">
                  <c:v>1.7905410000000001E-3</c:v>
                </c:pt>
                <c:pt idx="23494">
                  <c:v>-1.5573E-3</c:v>
                </c:pt>
                <c:pt idx="23495">
                  <c:v>2.03582E-4</c:v>
                </c:pt>
                <c:pt idx="23496">
                  <c:v>1.4591699999999999E-4</c:v>
                </c:pt>
                <c:pt idx="23497">
                  <c:v>1.8189149999999999E-3</c:v>
                </c:pt>
                <c:pt idx="23498">
                  <c:v>1.4425199999999999E-4</c:v>
                </c:pt>
                <c:pt idx="23499">
                  <c:v>2.1578679999999999E-3</c:v>
                </c:pt>
                <c:pt idx="23500">
                  <c:v>-1.430174E-3</c:v>
                </c:pt>
                <c:pt idx="23501">
                  <c:v>-2.5465500000000001E-4</c:v>
                </c:pt>
                <c:pt idx="23502">
                  <c:v>1.60261E-3</c:v>
                </c:pt>
                <c:pt idx="23503">
                  <c:v>1.047341E-3</c:v>
                </c:pt>
                <c:pt idx="23504">
                  <c:v>-7.3273999999999995E-4</c:v>
                </c:pt>
                <c:pt idx="23505" formatCode="0.00E+00">
                  <c:v>9.3105900000000006E-5</c:v>
                </c:pt>
                <c:pt idx="23506">
                  <c:v>-3.5489700000000001E-4</c:v>
                </c:pt>
                <c:pt idx="23507">
                  <c:v>1.5806889999999999E-3</c:v>
                </c:pt>
                <c:pt idx="23508">
                  <c:v>8.5767999999999999E-4</c:v>
                </c:pt>
                <c:pt idx="23509">
                  <c:v>3.9801799999999998E-4</c:v>
                </c:pt>
                <c:pt idx="23510">
                  <c:v>-8.4626500000000002E-4</c:v>
                </c:pt>
                <c:pt idx="23511">
                  <c:v>-5.1496799999999998E-4</c:v>
                </c:pt>
                <c:pt idx="23512">
                  <c:v>3.0963200000000001E-4</c:v>
                </c:pt>
                <c:pt idx="23513">
                  <c:v>-4.9091399999999996E-4</c:v>
                </c:pt>
                <c:pt idx="23514">
                  <c:v>1.30025E-4</c:v>
                </c:pt>
                <c:pt idx="23515">
                  <c:v>-1.591442E-3</c:v>
                </c:pt>
                <c:pt idx="23516">
                  <c:v>1.1607869999999999E-3</c:v>
                </c:pt>
                <c:pt idx="23517">
                  <c:v>-1.406767E-3</c:v>
                </c:pt>
                <c:pt idx="23518">
                  <c:v>-1.276054E-3</c:v>
                </c:pt>
                <c:pt idx="23519">
                  <c:v>-1.9335890000000001E-3</c:v>
                </c:pt>
                <c:pt idx="23520">
                  <c:v>-1.6791989999999999E-3</c:v>
                </c:pt>
                <c:pt idx="23521">
                  <c:v>-2.1792200000000001E-4</c:v>
                </c:pt>
                <c:pt idx="23522">
                  <c:v>-3.0676760000000001E-3</c:v>
                </c:pt>
                <c:pt idx="23523">
                  <c:v>5.1986800000000004E-4</c:v>
                </c:pt>
                <c:pt idx="23524">
                  <c:v>-2.0053099999999999E-4</c:v>
                </c:pt>
                <c:pt idx="23525">
                  <c:v>1.4703369999999999E-3</c:v>
                </c:pt>
                <c:pt idx="23526">
                  <c:v>-2.4817300000000002E-4</c:v>
                </c:pt>
                <c:pt idx="23527">
                  <c:v>8.5570700000000004E-4</c:v>
                </c:pt>
                <c:pt idx="23528">
                  <c:v>-1.856248E-3</c:v>
                </c:pt>
                <c:pt idx="23529">
                  <c:v>1.38193E-4</c:v>
                </c:pt>
                <c:pt idx="23530">
                  <c:v>-3.0274569999999999E-3</c:v>
                </c:pt>
                <c:pt idx="23531">
                  <c:v>-7.4699200000000003E-4</c:v>
                </c:pt>
                <c:pt idx="23532">
                  <c:v>-1.889354E-3</c:v>
                </c:pt>
                <c:pt idx="23533" formatCode="0.00E+00">
                  <c:v>5.3422299999999998E-5</c:v>
                </c:pt>
                <c:pt idx="23534">
                  <c:v>2.0122799999999999E-4</c:v>
                </c:pt>
                <c:pt idx="23535" formatCode="0.00E+00">
                  <c:v>-9.8910600000000001E-5</c:v>
                </c:pt>
                <c:pt idx="23536">
                  <c:v>2.23332E-4</c:v>
                </c:pt>
                <c:pt idx="23537">
                  <c:v>-1.8145189999999999E-3</c:v>
                </c:pt>
                <c:pt idx="23538">
                  <c:v>1.927507E-3</c:v>
                </c:pt>
                <c:pt idx="23539">
                  <c:v>2.0260439999999998E-3</c:v>
                </c:pt>
                <c:pt idx="23540">
                  <c:v>-1.71516E-4</c:v>
                </c:pt>
                <c:pt idx="23541">
                  <c:v>-2.0560500000000001E-4</c:v>
                </c:pt>
                <c:pt idx="23542">
                  <c:v>-1.8069410000000001E-3</c:v>
                </c:pt>
                <c:pt idx="23543">
                  <c:v>8.2133300000000005E-4</c:v>
                </c:pt>
                <c:pt idx="23544">
                  <c:v>-9.7300200000000005E-4</c:v>
                </c:pt>
                <c:pt idx="23545">
                  <c:v>-6.13741E-4</c:v>
                </c:pt>
                <c:pt idx="23546">
                  <c:v>3.65418E-4</c:v>
                </c:pt>
                <c:pt idx="23547">
                  <c:v>-2.362458E-3</c:v>
                </c:pt>
                <c:pt idx="23548">
                  <c:v>-3.1605679999999999E-3</c:v>
                </c:pt>
                <c:pt idx="23549">
                  <c:v>1.485849E-3</c:v>
                </c:pt>
                <c:pt idx="23550">
                  <c:v>3.4120500000000002E-4</c:v>
                </c:pt>
                <c:pt idx="23551">
                  <c:v>6.8235599999999996E-4</c:v>
                </c:pt>
                <c:pt idx="23552">
                  <c:v>1.132643E-3</c:v>
                </c:pt>
                <c:pt idx="23553" formatCode="0.00E+00">
                  <c:v>-7.6432200000000003E-5</c:v>
                </c:pt>
                <c:pt idx="23554">
                  <c:v>1.12517E-3</c:v>
                </c:pt>
                <c:pt idx="23555">
                  <c:v>2.0490209999999998E-3</c:v>
                </c:pt>
                <c:pt idx="23556">
                  <c:v>-7.7413999999999998E-4</c:v>
                </c:pt>
                <c:pt idx="23557">
                  <c:v>-2.2659399999999999E-4</c:v>
                </c:pt>
                <c:pt idx="23558">
                  <c:v>1.124601E-3</c:v>
                </c:pt>
                <c:pt idx="23559">
                  <c:v>-2.1793170000000001E-3</c:v>
                </c:pt>
                <c:pt idx="23560">
                  <c:v>6.2412000000000003E-4</c:v>
                </c:pt>
                <c:pt idx="23561">
                  <c:v>3.2477999999999999E-4</c:v>
                </c:pt>
                <c:pt idx="23562">
                  <c:v>-1.2450040000000001E-3</c:v>
                </c:pt>
                <c:pt idx="23563">
                  <c:v>7.8139500000000005E-4</c:v>
                </c:pt>
                <c:pt idx="23564">
                  <c:v>9.9870899999999997E-4</c:v>
                </c:pt>
                <c:pt idx="23565">
                  <c:v>2.809925E-3</c:v>
                </c:pt>
                <c:pt idx="23566">
                  <c:v>1.3182929999999999E-3</c:v>
                </c:pt>
                <c:pt idx="23567">
                  <c:v>-9.0784299999999997E-4</c:v>
                </c:pt>
                <c:pt idx="23568">
                  <c:v>-6.5413299999999999E-4</c:v>
                </c:pt>
                <c:pt idx="23569" formatCode="0.00E+00">
                  <c:v>-1.2577499999999999E-5</c:v>
                </c:pt>
                <c:pt idx="23570">
                  <c:v>-7.7071799999999999E-4</c:v>
                </c:pt>
                <c:pt idx="23571">
                  <c:v>-1.5046800000000001E-4</c:v>
                </c:pt>
                <c:pt idx="23572">
                  <c:v>-1.338648E-3</c:v>
                </c:pt>
                <c:pt idx="23573">
                  <c:v>-6.9149999999999995E-4</c:v>
                </c:pt>
                <c:pt idx="23574">
                  <c:v>7.9993299999999996E-4</c:v>
                </c:pt>
                <c:pt idx="23575">
                  <c:v>-3.58542E-4</c:v>
                </c:pt>
                <c:pt idx="23576" formatCode="0.00E+00">
                  <c:v>1.93887E-5</c:v>
                </c:pt>
                <c:pt idx="23577">
                  <c:v>9.3551599999999995E-4</c:v>
                </c:pt>
                <c:pt idx="23578">
                  <c:v>3.1992499999999998E-4</c:v>
                </c:pt>
                <c:pt idx="23579">
                  <c:v>1.3856400000000001E-4</c:v>
                </c:pt>
                <c:pt idx="23580">
                  <c:v>2.558191E-3</c:v>
                </c:pt>
                <c:pt idx="23581">
                  <c:v>1.5943929999999999E-3</c:v>
                </c:pt>
                <c:pt idx="23582">
                  <c:v>6.5017600000000003E-4</c:v>
                </c:pt>
                <c:pt idx="23583">
                  <c:v>-1.8481350000000001E-3</c:v>
                </c:pt>
                <c:pt idx="23584">
                  <c:v>7.2956099999999999E-4</c:v>
                </c:pt>
                <c:pt idx="23585">
                  <c:v>9.0160100000000003E-4</c:v>
                </c:pt>
                <c:pt idx="23586">
                  <c:v>-4.2242199999999999E-4</c:v>
                </c:pt>
                <c:pt idx="23587">
                  <c:v>-9.7502799999999996E-4</c:v>
                </c:pt>
                <c:pt idx="23588">
                  <c:v>-1.52943E-3</c:v>
                </c:pt>
                <c:pt idx="23589">
                  <c:v>8.786E-4</c:v>
                </c:pt>
                <c:pt idx="23590">
                  <c:v>-7.5823500000000001E-4</c:v>
                </c:pt>
                <c:pt idx="23591">
                  <c:v>-6.5277399999999995E-4</c:v>
                </c:pt>
                <c:pt idx="23592">
                  <c:v>5.9748199999999998E-4</c:v>
                </c:pt>
                <c:pt idx="23593">
                  <c:v>8.8883199999999999E-4</c:v>
                </c:pt>
                <c:pt idx="23594">
                  <c:v>4.6137499999999998E-4</c:v>
                </c:pt>
                <c:pt idx="23595">
                  <c:v>4.2275899999999998E-4</c:v>
                </c:pt>
                <c:pt idx="23596">
                  <c:v>7.6075000000000003E-4</c:v>
                </c:pt>
                <c:pt idx="23597" formatCode="0.00E+00">
                  <c:v>-2.4349899999999999E-5</c:v>
                </c:pt>
                <c:pt idx="23598">
                  <c:v>1.9601199999999999E-4</c:v>
                </c:pt>
                <c:pt idx="23599">
                  <c:v>-3.6351800000000001E-4</c:v>
                </c:pt>
                <c:pt idx="23600">
                  <c:v>7.6782499999999997E-4</c:v>
                </c:pt>
                <c:pt idx="23601">
                  <c:v>4.1655400000000002E-4</c:v>
                </c:pt>
                <c:pt idx="23602">
                  <c:v>2.8036199999999998E-4</c:v>
                </c:pt>
                <c:pt idx="23603">
                  <c:v>-1.55642E-3</c:v>
                </c:pt>
                <c:pt idx="23604">
                  <c:v>-8.2486099999999998E-4</c:v>
                </c:pt>
                <c:pt idx="23605">
                  <c:v>5.37879E-4</c:v>
                </c:pt>
                <c:pt idx="23606">
                  <c:v>-6.5921199999999995E-4</c:v>
                </c:pt>
                <c:pt idx="23607" formatCode="0.00E+00">
                  <c:v>4.2797099999999997E-5</c:v>
                </c:pt>
                <c:pt idx="23608">
                  <c:v>-1.11636E-4</c:v>
                </c:pt>
                <c:pt idx="23609">
                  <c:v>5.6453999999999999E-4</c:v>
                </c:pt>
                <c:pt idx="23610">
                  <c:v>-1.8835309999999999E-3</c:v>
                </c:pt>
                <c:pt idx="23611">
                  <c:v>-2.1665899999999999E-4</c:v>
                </c:pt>
                <c:pt idx="23612">
                  <c:v>-1.5705739999999999E-3</c:v>
                </c:pt>
                <c:pt idx="23613">
                  <c:v>-2.44054E-4</c:v>
                </c:pt>
                <c:pt idx="23614">
                  <c:v>1.3865780000000001E-3</c:v>
                </c:pt>
                <c:pt idx="23615">
                  <c:v>-3.4660799999999999E-4</c:v>
                </c:pt>
                <c:pt idx="23616">
                  <c:v>4.7044099999999999E-4</c:v>
                </c:pt>
                <c:pt idx="23617">
                  <c:v>-2.3474500000000001E-3</c:v>
                </c:pt>
                <c:pt idx="23618">
                  <c:v>-1.705268E-3</c:v>
                </c:pt>
                <c:pt idx="23619">
                  <c:v>-4.2934800000000002E-4</c:v>
                </c:pt>
                <c:pt idx="23620" formatCode="0.00E+00">
                  <c:v>1.9539599999999998E-5</c:v>
                </c:pt>
                <c:pt idx="23621">
                  <c:v>-1.2776860000000001E-3</c:v>
                </c:pt>
                <c:pt idx="23622">
                  <c:v>-8.0555799999999995E-4</c:v>
                </c:pt>
                <c:pt idx="23623">
                  <c:v>-5.1820299999999996E-4</c:v>
                </c:pt>
                <c:pt idx="23624">
                  <c:v>1.1751E-4</c:v>
                </c:pt>
                <c:pt idx="23625">
                  <c:v>1.4022189999999999E-3</c:v>
                </c:pt>
                <c:pt idx="23626">
                  <c:v>-3.9412600000000001E-4</c:v>
                </c:pt>
                <c:pt idx="23627">
                  <c:v>-6.7721999999999997E-4</c:v>
                </c:pt>
                <c:pt idx="23628">
                  <c:v>3.5280700000000001E-4</c:v>
                </c:pt>
                <c:pt idx="23629">
                  <c:v>-1.002742E-3</c:v>
                </c:pt>
                <c:pt idx="23630">
                  <c:v>1.0647639999999999E-3</c:v>
                </c:pt>
                <c:pt idx="23631">
                  <c:v>-2.899352E-3</c:v>
                </c:pt>
                <c:pt idx="23632">
                  <c:v>1.150494E-3</c:v>
                </c:pt>
                <c:pt idx="23633">
                  <c:v>1.8394539999999999E-3</c:v>
                </c:pt>
                <c:pt idx="23634">
                  <c:v>2.2105219999999999E-3</c:v>
                </c:pt>
                <c:pt idx="23635">
                  <c:v>-1.6288699999999999E-4</c:v>
                </c:pt>
                <c:pt idx="23636">
                  <c:v>1.5968239999999999E-3</c:v>
                </c:pt>
                <c:pt idx="23637">
                  <c:v>1.7739240000000001E-3</c:v>
                </c:pt>
                <c:pt idx="23638">
                  <c:v>1.179755E-3</c:v>
                </c:pt>
                <c:pt idx="23639">
                  <c:v>1.638352E-3</c:v>
                </c:pt>
                <c:pt idx="23640">
                  <c:v>2.8540179999999998E-3</c:v>
                </c:pt>
                <c:pt idx="23641">
                  <c:v>2.3171239999999998E-3</c:v>
                </c:pt>
                <c:pt idx="23642">
                  <c:v>5.27634E-3</c:v>
                </c:pt>
                <c:pt idx="23643">
                  <c:v>2.529023E-3</c:v>
                </c:pt>
                <c:pt idx="23644">
                  <c:v>5.6487239999999999E-3</c:v>
                </c:pt>
                <c:pt idx="23645">
                  <c:v>4.4958410000000004E-3</c:v>
                </c:pt>
                <c:pt idx="23646">
                  <c:v>7.4267949999999999E-3</c:v>
                </c:pt>
                <c:pt idx="23647">
                  <c:v>4.8565780000000003E-3</c:v>
                </c:pt>
                <c:pt idx="23648">
                  <c:v>4.5428919999999998E-3</c:v>
                </c:pt>
                <c:pt idx="23649">
                  <c:v>5.7013669999999997E-3</c:v>
                </c:pt>
                <c:pt idx="23650">
                  <c:v>2.869613E-3</c:v>
                </c:pt>
                <c:pt idx="23651">
                  <c:v>6.9727299999999999E-4</c:v>
                </c:pt>
                <c:pt idx="23652">
                  <c:v>2.6097030000000001E-3</c:v>
                </c:pt>
                <c:pt idx="23653">
                  <c:v>5.9129300000000001E-4</c:v>
                </c:pt>
                <c:pt idx="23654">
                  <c:v>2.5510939999999998E-3</c:v>
                </c:pt>
                <c:pt idx="23655">
                  <c:v>1.9039459999999999E-3</c:v>
                </c:pt>
                <c:pt idx="23656">
                  <c:v>7.7484400000000001E-4</c:v>
                </c:pt>
                <c:pt idx="23657">
                  <c:v>-2.9601300000000003E-4</c:v>
                </c:pt>
                <c:pt idx="23658">
                  <c:v>-2.2195930000000002E-3</c:v>
                </c:pt>
                <c:pt idx="23659" formatCode="0.00E+00">
                  <c:v>9.5759099999999996E-5</c:v>
                </c:pt>
                <c:pt idx="23660">
                  <c:v>-6.8572700000000002E-4</c:v>
                </c:pt>
                <c:pt idx="23661">
                  <c:v>-4.92115E-4</c:v>
                </c:pt>
                <c:pt idx="23662">
                  <c:v>-2.5104100000000002E-4</c:v>
                </c:pt>
                <c:pt idx="23663">
                  <c:v>-1.5219020000000001E-3</c:v>
                </c:pt>
                <c:pt idx="23664">
                  <c:v>-1.445404E-3</c:v>
                </c:pt>
                <c:pt idx="23665">
                  <c:v>2.41325E-3</c:v>
                </c:pt>
                <c:pt idx="23666">
                  <c:v>2.3048259999999998E-3</c:v>
                </c:pt>
                <c:pt idx="23667">
                  <c:v>3.2849399999999998E-4</c:v>
                </c:pt>
                <c:pt idx="23668">
                  <c:v>-2.9477000000000003E-4</c:v>
                </c:pt>
                <c:pt idx="23669">
                  <c:v>-3.6694100000000002E-4</c:v>
                </c:pt>
                <c:pt idx="23670">
                  <c:v>-2.201026E-3</c:v>
                </c:pt>
                <c:pt idx="23671">
                  <c:v>-4.9906880000000001E-3</c:v>
                </c:pt>
                <c:pt idx="23672">
                  <c:v>-4.3413219999999999E-3</c:v>
                </c:pt>
                <c:pt idx="23673">
                  <c:v>-3.8305269999999998E-3</c:v>
                </c:pt>
                <c:pt idx="23674">
                  <c:v>-4.3968560000000002E-3</c:v>
                </c:pt>
                <c:pt idx="23675">
                  <c:v>-5.8016739999999997E-3</c:v>
                </c:pt>
                <c:pt idx="23676">
                  <c:v>-6.6612219999999996E-3</c:v>
                </c:pt>
                <c:pt idx="23677">
                  <c:v>-5.0500099999999997E-3</c:v>
                </c:pt>
                <c:pt idx="23678">
                  <c:v>-3.001288E-3</c:v>
                </c:pt>
                <c:pt idx="23679">
                  <c:v>-1.4161740000000001E-3</c:v>
                </c:pt>
                <c:pt idx="23680">
                  <c:v>-3.9142279999999996E-3</c:v>
                </c:pt>
                <c:pt idx="23681">
                  <c:v>-1.68493E-4</c:v>
                </c:pt>
                <c:pt idx="23682">
                  <c:v>-2.2254100000000001E-4</c:v>
                </c:pt>
                <c:pt idx="23683">
                  <c:v>2.1026650000000001E-3</c:v>
                </c:pt>
                <c:pt idx="23684">
                  <c:v>-1.3259859999999999E-3</c:v>
                </c:pt>
                <c:pt idx="23685">
                  <c:v>-5.7817000000000003E-4</c:v>
                </c:pt>
                <c:pt idx="23686">
                  <c:v>-1.1134599999999999E-3</c:v>
                </c:pt>
                <c:pt idx="23687">
                  <c:v>-8.2450700000000004E-4</c:v>
                </c:pt>
                <c:pt idx="23688">
                  <c:v>-1.177322E-3</c:v>
                </c:pt>
                <c:pt idx="23689">
                  <c:v>6.91951E-4</c:v>
                </c:pt>
                <c:pt idx="23690" formatCode="0.00E+00">
                  <c:v>2.0880700000000002E-5</c:v>
                </c:pt>
                <c:pt idx="23691">
                  <c:v>-1.0508700000000001E-4</c:v>
                </c:pt>
                <c:pt idx="23692">
                  <c:v>3.1515100000000001E-4</c:v>
                </c:pt>
                <c:pt idx="23693">
                  <c:v>-5.8925899999999996E-4</c:v>
                </c:pt>
                <c:pt idx="23694">
                  <c:v>-1.5970209999999999E-3</c:v>
                </c:pt>
                <c:pt idx="23695">
                  <c:v>-1.59782E-3</c:v>
                </c:pt>
                <c:pt idx="23696">
                  <c:v>-6.4704900000000002E-4</c:v>
                </c:pt>
                <c:pt idx="23697">
                  <c:v>-1.6523919999999999E-3</c:v>
                </c:pt>
                <c:pt idx="23698">
                  <c:v>1.1891339999999999E-3</c:v>
                </c:pt>
                <c:pt idx="23699">
                  <c:v>9.0257800000000002E-4</c:v>
                </c:pt>
                <c:pt idx="23700">
                  <c:v>-1.248985E-3</c:v>
                </c:pt>
                <c:pt idx="23701">
                  <c:v>1.3036549999999999E-3</c:v>
                </c:pt>
                <c:pt idx="23702">
                  <c:v>2.0144299999999999E-4</c:v>
                </c:pt>
                <c:pt idx="23703">
                  <c:v>-1.9297100000000001E-4</c:v>
                </c:pt>
                <c:pt idx="23704">
                  <c:v>-2.2137559999999999E-3</c:v>
                </c:pt>
                <c:pt idx="23705">
                  <c:v>-7.4875099999999997E-4</c:v>
                </c:pt>
                <c:pt idx="23706">
                  <c:v>5.8275199999999997E-4</c:v>
                </c:pt>
                <c:pt idx="23707">
                  <c:v>-2.6684349999999998E-3</c:v>
                </c:pt>
                <c:pt idx="23708">
                  <c:v>-1.354865E-3</c:v>
                </c:pt>
                <c:pt idx="23709">
                  <c:v>-1.8486150000000001E-3</c:v>
                </c:pt>
                <c:pt idx="23710">
                  <c:v>1.29525E-3</c:v>
                </c:pt>
                <c:pt idx="23711">
                  <c:v>-3.41262E-4</c:v>
                </c:pt>
                <c:pt idx="23712">
                  <c:v>2.7937639999999998E-3</c:v>
                </c:pt>
                <c:pt idx="23713">
                  <c:v>1.890154E-3</c:v>
                </c:pt>
                <c:pt idx="23714">
                  <c:v>-1.680836E-3</c:v>
                </c:pt>
                <c:pt idx="23715">
                  <c:v>2.1933E-4</c:v>
                </c:pt>
                <c:pt idx="23716">
                  <c:v>-9.0800799999999997E-4</c:v>
                </c:pt>
                <c:pt idx="23717">
                  <c:v>1.57789E-4</c:v>
                </c:pt>
                <c:pt idx="23718">
                  <c:v>-3.4904499999999998E-4</c:v>
                </c:pt>
                <c:pt idx="23719">
                  <c:v>2.07822E-4</c:v>
                </c:pt>
                <c:pt idx="23720">
                  <c:v>-1.4337880000000001E-3</c:v>
                </c:pt>
                <c:pt idx="23721">
                  <c:v>1.9870420000000001E-3</c:v>
                </c:pt>
                <c:pt idx="23722">
                  <c:v>4.1448570000000001E-3</c:v>
                </c:pt>
                <c:pt idx="23723">
                  <c:v>-1.9785499999999999E-3</c:v>
                </c:pt>
                <c:pt idx="23724">
                  <c:v>-2.060353E-3</c:v>
                </c:pt>
                <c:pt idx="23725">
                  <c:v>6.8589900000000001E-4</c:v>
                </c:pt>
                <c:pt idx="23726">
                  <c:v>3.1604250000000001E-3</c:v>
                </c:pt>
                <c:pt idx="23727">
                  <c:v>1.874651E-3</c:v>
                </c:pt>
                <c:pt idx="23728">
                  <c:v>-2.6087749999999998E-3</c:v>
                </c:pt>
                <c:pt idx="23729">
                  <c:v>4.2829400000000002E-4</c:v>
                </c:pt>
                <c:pt idx="23730">
                  <c:v>-2.7940719999999999E-3</c:v>
                </c:pt>
                <c:pt idx="23731">
                  <c:v>2.312274E-3</c:v>
                </c:pt>
                <c:pt idx="23732">
                  <c:v>-1.0164200000000001E-3</c:v>
                </c:pt>
                <c:pt idx="23733">
                  <c:v>2.9891500000000002E-4</c:v>
                </c:pt>
                <c:pt idx="23734">
                  <c:v>2.9245200000000001E-4</c:v>
                </c:pt>
                <c:pt idx="23735">
                  <c:v>-1.8105700000000001E-4</c:v>
                </c:pt>
                <c:pt idx="23736">
                  <c:v>-1.462079E-3</c:v>
                </c:pt>
                <c:pt idx="23737">
                  <c:v>-1.0594090000000001E-3</c:v>
                </c:pt>
                <c:pt idx="23738">
                  <c:v>2.10328E-4</c:v>
                </c:pt>
                <c:pt idx="23739">
                  <c:v>1.0673100000000001E-4</c:v>
                </c:pt>
                <c:pt idx="23740">
                  <c:v>-3.7901010000000001E-3</c:v>
                </c:pt>
                <c:pt idx="23741">
                  <c:v>1.5767019999999999E-3</c:v>
                </c:pt>
                <c:pt idx="23742">
                  <c:v>6.47819E-4</c:v>
                </c:pt>
                <c:pt idx="23743">
                  <c:v>6.7844599999999998E-4</c:v>
                </c:pt>
                <c:pt idx="23744">
                  <c:v>3.9864499999999999E-4</c:v>
                </c:pt>
                <c:pt idx="23745">
                  <c:v>1.24047E-3</c:v>
                </c:pt>
                <c:pt idx="23746">
                  <c:v>-4.10424E-4</c:v>
                </c:pt>
                <c:pt idx="23747">
                  <c:v>2.805077E-3</c:v>
                </c:pt>
                <c:pt idx="23748" formatCode="0.00E+00">
                  <c:v>1.8841599999999999E-5</c:v>
                </c:pt>
                <c:pt idx="23749">
                  <c:v>1.4268550000000001E-3</c:v>
                </c:pt>
                <c:pt idx="23750">
                  <c:v>3.5031800000000002E-4</c:v>
                </c:pt>
                <c:pt idx="23751">
                  <c:v>6.0917700000000003E-4</c:v>
                </c:pt>
                <c:pt idx="23752">
                  <c:v>1.1140620000000001E-3</c:v>
                </c:pt>
                <c:pt idx="23753">
                  <c:v>1.100747E-3</c:v>
                </c:pt>
                <c:pt idx="23754">
                  <c:v>1.2547200000000001E-4</c:v>
                </c:pt>
                <c:pt idx="23755">
                  <c:v>-1.7688339999999999E-3</c:v>
                </c:pt>
                <c:pt idx="23756">
                  <c:v>-3.4082200000000001E-4</c:v>
                </c:pt>
                <c:pt idx="23757">
                  <c:v>-6.6892399999999999E-4</c:v>
                </c:pt>
                <c:pt idx="23758">
                  <c:v>-5.9184000000000005E-4</c:v>
                </c:pt>
                <c:pt idx="23759">
                  <c:v>1.8787739999999999E-3</c:v>
                </c:pt>
                <c:pt idx="23760">
                  <c:v>1.3564460000000001E-3</c:v>
                </c:pt>
                <c:pt idx="23761">
                  <c:v>1.5612429999999999E-3</c:v>
                </c:pt>
                <c:pt idx="23762">
                  <c:v>-5.8839700000000005E-4</c:v>
                </c:pt>
                <c:pt idx="23763">
                  <c:v>-2.0573969999999999E-3</c:v>
                </c:pt>
                <c:pt idx="23764">
                  <c:v>-5.7758600000000005E-4</c:v>
                </c:pt>
                <c:pt idx="23765">
                  <c:v>-4.3244399999999998E-4</c:v>
                </c:pt>
                <c:pt idx="23766" formatCode="0.00E+00">
                  <c:v>-8.0545900000000004E-5</c:v>
                </c:pt>
                <c:pt idx="23767">
                  <c:v>2.0667609999999999E-3</c:v>
                </c:pt>
                <c:pt idx="23768">
                  <c:v>-1.654553E-3</c:v>
                </c:pt>
                <c:pt idx="23769">
                  <c:v>-1.409542E-3</c:v>
                </c:pt>
                <c:pt idx="23770">
                  <c:v>-1.9105500000000001E-4</c:v>
                </c:pt>
                <c:pt idx="23771">
                  <c:v>1.2598349999999999E-3</c:v>
                </c:pt>
                <c:pt idx="23772">
                  <c:v>2.20929E-4</c:v>
                </c:pt>
                <c:pt idx="23773">
                  <c:v>-1.168975E-3</c:v>
                </c:pt>
                <c:pt idx="23774">
                  <c:v>1.1120730000000001E-3</c:v>
                </c:pt>
                <c:pt idx="23775">
                  <c:v>2.3091639999999998E-3</c:v>
                </c:pt>
                <c:pt idx="23776" formatCode="0.00E+00">
                  <c:v>5.0314700000000001E-5</c:v>
                </c:pt>
                <c:pt idx="23777">
                  <c:v>-9.5369699999999999E-4</c:v>
                </c:pt>
                <c:pt idx="23778">
                  <c:v>9.8997400000000002E-4</c:v>
                </c:pt>
                <c:pt idx="23779">
                  <c:v>3.0254290000000001E-3</c:v>
                </c:pt>
                <c:pt idx="23780">
                  <c:v>2.4069909999999998E-3</c:v>
                </c:pt>
                <c:pt idx="23781">
                  <c:v>1.054904E-3</c:v>
                </c:pt>
                <c:pt idx="23782">
                  <c:v>-5.2418500000000004E-4</c:v>
                </c:pt>
                <c:pt idx="23783">
                  <c:v>1.4550769999999999E-3</c:v>
                </c:pt>
                <c:pt idx="23784">
                  <c:v>1.130563E-3</c:v>
                </c:pt>
                <c:pt idx="23785">
                  <c:v>-2.6979970000000002E-3</c:v>
                </c:pt>
                <c:pt idx="23786">
                  <c:v>2.78442E-4</c:v>
                </c:pt>
                <c:pt idx="23787">
                  <c:v>2.2571099999999999E-4</c:v>
                </c:pt>
                <c:pt idx="23788">
                  <c:v>1.384728E-3</c:v>
                </c:pt>
                <c:pt idx="23789">
                  <c:v>6.5901700000000002E-4</c:v>
                </c:pt>
                <c:pt idx="23790">
                  <c:v>-1.670983E-3</c:v>
                </c:pt>
                <c:pt idx="23791">
                  <c:v>1.4246759999999999E-3</c:v>
                </c:pt>
                <c:pt idx="23792">
                  <c:v>-3.8092349999999998E-3</c:v>
                </c:pt>
                <c:pt idx="23793">
                  <c:v>-6.1557199999999999E-4</c:v>
                </c:pt>
                <c:pt idx="23794">
                  <c:v>7.1373699999999999E-4</c:v>
                </c:pt>
                <c:pt idx="23795">
                  <c:v>4.5541000000000001E-4</c:v>
                </c:pt>
                <c:pt idx="23796">
                  <c:v>5.8091999999999996E-4</c:v>
                </c:pt>
                <c:pt idx="23797" formatCode="0.00E+00">
                  <c:v>-8.4337800000000004E-5</c:v>
                </c:pt>
                <c:pt idx="23798">
                  <c:v>1.5287650000000001E-3</c:v>
                </c:pt>
                <c:pt idx="23799">
                  <c:v>6.0012100000000001E-4</c:v>
                </c:pt>
                <c:pt idx="23800">
                  <c:v>1.6452579999999999E-3</c:v>
                </c:pt>
                <c:pt idx="23801">
                  <c:v>-5.7155699999999999E-4</c:v>
                </c:pt>
                <c:pt idx="23802">
                  <c:v>-1.6908069999999999E-3</c:v>
                </c:pt>
                <c:pt idx="23803">
                  <c:v>1.9036610000000001E-3</c:v>
                </c:pt>
                <c:pt idx="23804">
                  <c:v>-3.7853300000000002E-4</c:v>
                </c:pt>
                <c:pt idx="23805">
                  <c:v>-1.2067759999999999E-3</c:v>
                </c:pt>
                <c:pt idx="23806" formatCode="0.00E+00">
                  <c:v>-2.6314099999999999E-5</c:v>
                </c:pt>
                <c:pt idx="23807" formatCode="0.00E+00">
                  <c:v>6.7429199999999995E-5</c:v>
                </c:pt>
                <c:pt idx="23808">
                  <c:v>-2.7784540000000001E-3</c:v>
                </c:pt>
                <c:pt idx="23809">
                  <c:v>2.3127109999999998E-3</c:v>
                </c:pt>
                <c:pt idx="23810">
                  <c:v>-7.9617000000000002E-4</c:v>
                </c:pt>
                <c:pt idx="23811">
                  <c:v>-7.3411799999999997E-4</c:v>
                </c:pt>
                <c:pt idx="23812">
                  <c:v>-3.8023700000000001E-4</c:v>
                </c:pt>
                <c:pt idx="23813">
                  <c:v>1.9500600000000001E-4</c:v>
                </c:pt>
                <c:pt idx="23814">
                  <c:v>1.5723919999999999E-3</c:v>
                </c:pt>
                <c:pt idx="23815">
                  <c:v>-1.1333789999999999E-3</c:v>
                </c:pt>
                <c:pt idx="23816" formatCode="0.00E+00">
                  <c:v>-4.8004999999999999E-5</c:v>
                </c:pt>
                <c:pt idx="23817" formatCode="0.00E+00">
                  <c:v>9.7936000000000006E-5</c:v>
                </c:pt>
                <c:pt idx="23818">
                  <c:v>1.512186E-3</c:v>
                </c:pt>
                <c:pt idx="23819">
                  <c:v>-3.4057500000000002E-4</c:v>
                </c:pt>
                <c:pt idx="23820">
                  <c:v>-1.2579E-4</c:v>
                </c:pt>
                <c:pt idx="23821">
                  <c:v>-2.7439499999999998E-4</c:v>
                </c:pt>
                <c:pt idx="23822">
                  <c:v>-2.051317E-3</c:v>
                </c:pt>
                <c:pt idx="23823">
                  <c:v>-3.6420400000000003E-4</c:v>
                </c:pt>
                <c:pt idx="23824">
                  <c:v>1.1290639999999999E-3</c:v>
                </c:pt>
                <c:pt idx="23825">
                  <c:v>1.164483E-3</c:v>
                </c:pt>
                <c:pt idx="23826">
                  <c:v>3.0035890000000001E-3</c:v>
                </c:pt>
                <c:pt idx="23827">
                  <c:v>7.8730599999999999E-4</c:v>
                </c:pt>
                <c:pt idx="23828">
                  <c:v>-1.27854E-4</c:v>
                </c:pt>
                <c:pt idx="23829">
                  <c:v>-2.00824E-4</c:v>
                </c:pt>
                <c:pt idx="23830">
                  <c:v>4.3673300000000002E-4</c:v>
                </c:pt>
                <c:pt idx="23831" formatCode="0.00E+00">
                  <c:v>-1.0905800000000001E-6</c:v>
                </c:pt>
                <c:pt idx="23832">
                  <c:v>1.139548E-3</c:v>
                </c:pt>
                <c:pt idx="23833">
                  <c:v>2.9186400000000002E-4</c:v>
                </c:pt>
                <c:pt idx="23834">
                  <c:v>2.43742E-4</c:v>
                </c:pt>
                <c:pt idx="23835">
                  <c:v>2.7490099999999998E-4</c:v>
                </c:pt>
                <c:pt idx="23836">
                  <c:v>1.649113E-3</c:v>
                </c:pt>
                <c:pt idx="23837">
                  <c:v>-1.1788980000000001E-3</c:v>
                </c:pt>
                <c:pt idx="23838">
                  <c:v>-4.0912199999999999E-4</c:v>
                </c:pt>
                <c:pt idx="23839">
                  <c:v>9.0914299999999995E-4</c:v>
                </c:pt>
                <c:pt idx="23840">
                  <c:v>8.8656599999999998E-4</c:v>
                </c:pt>
                <c:pt idx="23841">
                  <c:v>1.20374E-4</c:v>
                </c:pt>
                <c:pt idx="23842">
                  <c:v>-8.0514599999999997E-4</c:v>
                </c:pt>
                <c:pt idx="23843">
                  <c:v>1.354145E-3</c:v>
                </c:pt>
                <c:pt idx="23844">
                  <c:v>-1.7247129999999999E-3</c:v>
                </c:pt>
                <c:pt idx="23845">
                  <c:v>1.1128850000000001E-3</c:v>
                </c:pt>
                <c:pt idx="23846">
                  <c:v>6.4965300000000004E-4</c:v>
                </c:pt>
                <c:pt idx="23847">
                  <c:v>-2.00428E-4</c:v>
                </c:pt>
                <c:pt idx="23848">
                  <c:v>-2.6247060000000001E-3</c:v>
                </c:pt>
                <c:pt idx="23849">
                  <c:v>5.1942199999999996E-4</c:v>
                </c:pt>
                <c:pt idx="23850">
                  <c:v>-1.7846369999999999E-3</c:v>
                </c:pt>
                <c:pt idx="23851" formatCode="0.00E+00">
                  <c:v>-2.5885200000000001E-5</c:v>
                </c:pt>
                <c:pt idx="23852">
                  <c:v>1.528476E-3</c:v>
                </c:pt>
                <c:pt idx="23853">
                  <c:v>1.7718899999999999E-4</c:v>
                </c:pt>
                <c:pt idx="23854">
                  <c:v>-1.269432E-3</c:v>
                </c:pt>
                <c:pt idx="23855">
                  <c:v>3.7594149999999999E-3</c:v>
                </c:pt>
                <c:pt idx="23856">
                  <c:v>2.1891670000000001E-3</c:v>
                </c:pt>
                <c:pt idx="23857">
                  <c:v>-7.6268099999999997E-4</c:v>
                </c:pt>
                <c:pt idx="23858">
                  <c:v>-6.6934199999999996E-4</c:v>
                </c:pt>
                <c:pt idx="23859">
                  <c:v>-9.2527199999999999E-4</c:v>
                </c:pt>
                <c:pt idx="23860" formatCode="0.00E+00">
                  <c:v>-2.1576399999999999E-5</c:v>
                </c:pt>
                <c:pt idx="23861">
                  <c:v>1.0958859999999999E-3</c:v>
                </c:pt>
                <c:pt idx="23862">
                  <c:v>-5.0372800000000005E-4</c:v>
                </c:pt>
                <c:pt idx="23863">
                  <c:v>-9.4954100000000004E-4</c:v>
                </c:pt>
                <c:pt idx="23864">
                  <c:v>-6.0094800000000002E-4</c:v>
                </c:pt>
                <c:pt idx="23865">
                  <c:v>-1.7112200000000001E-3</c:v>
                </c:pt>
                <c:pt idx="23866">
                  <c:v>1.3231790000000001E-3</c:v>
                </c:pt>
                <c:pt idx="23867">
                  <c:v>-8.6141199999999999E-4</c:v>
                </c:pt>
                <c:pt idx="23868">
                  <c:v>-1.899672E-3</c:v>
                </c:pt>
                <c:pt idx="23869">
                  <c:v>3.71587E-3</c:v>
                </c:pt>
                <c:pt idx="23870" formatCode="0.00E+00">
                  <c:v>3.7662699999999999E-6</c:v>
                </c:pt>
                <c:pt idx="23871">
                  <c:v>-1.841538E-3</c:v>
                </c:pt>
                <c:pt idx="23872">
                  <c:v>2.0999119999999998E-3</c:v>
                </c:pt>
                <c:pt idx="23873">
                  <c:v>-1.863937E-3</c:v>
                </c:pt>
                <c:pt idx="23874">
                  <c:v>6.4210099999999996E-4</c:v>
                </c:pt>
                <c:pt idx="23875">
                  <c:v>-4.8015500000000001E-4</c:v>
                </c:pt>
                <c:pt idx="23876">
                  <c:v>2.07982E-4</c:v>
                </c:pt>
                <c:pt idx="23877">
                  <c:v>-1.40094E-4</c:v>
                </c:pt>
                <c:pt idx="23878">
                  <c:v>5.80716E-4</c:v>
                </c:pt>
                <c:pt idx="23879">
                  <c:v>-4.2675800000000001E-4</c:v>
                </c:pt>
                <c:pt idx="23880">
                  <c:v>1.8177239999999999E-3</c:v>
                </c:pt>
                <c:pt idx="23881">
                  <c:v>-7.3678000000000003E-4</c:v>
                </c:pt>
                <c:pt idx="23882">
                  <c:v>-2.2042030000000001E-3</c:v>
                </c:pt>
                <c:pt idx="23883">
                  <c:v>1.1292749999999999E-3</c:v>
                </c:pt>
                <c:pt idx="23884">
                  <c:v>-1.3338060000000001E-3</c:v>
                </c:pt>
                <c:pt idx="23885">
                  <c:v>-1.5769530000000001E-3</c:v>
                </c:pt>
                <c:pt idx="23886">
                  <c:v>-1.518501E-3</c:v>
                </c:pt>
                <c:pt idx="23887">
                  <c:v>-3.0623E-4</c:v>
                </c:pt>
                <c:pt idx="23888" formatCode="0.00E+00">
                  <c:v>-5.2824600000000004E-6</c:v>
                </c:pt>
                <c:pt idx="23889">
                  <c:v>3.7208800000000002E-4</c:v>
                </c:pt>
                <c:pt idx="23890">
                  <c:v>6.7752999999999997E-4</c:v>
                </c:pt>
                <c:pt idx="23891">
                  <c:v>-8.64973E-4</c:v>
                </c:pt>
                <c:pt idx="23892">
                  <c:v>2.2630900000000002E-3</c:v>
                </c:pt>
                <c:pt idx="23893">
                  <c:v>-1.3269000000000001E-4</c:v>
                </c:pt>
                <c:pt idx="23894">
                  <c:v>-1.405302E-3</c:v>
                </c:pt>
                <c:pt idx="23895">
                  <c:v>-1.8263470000000001E-3</c:v>
                </c:pt>
                <c:pt idx="23896">
                  <c:v>-2.9474089999999998E-3</c:v>
                </c:pt>
                <c:pt idx="23897">
                  <c:v>1.1581199999999999E-3</c:v>
                </c:pt>
                <c:pt idx="23898">
                  <c:v>8.0791000000000001E-4</c:v>
                </c:pt>
                <c:pt idx="23899">
                  <c:v>9.5198699999999995E-4</c:v>
                </c:pt>
                <c:pt idx="23900">
                  <c:v>-5.5789999999999995E-4</c:v>
                </c:pt>
                <c:pt idx="23901">
                  <c:v>1.042926E-3</c:v>
                </c:pt>
                <c:pt idx="23902">
                  <c:v>3.90393E-4</c:v>
                </c:pt>
                <c:pt idx="23903" formatCode="0.00E+00">
                  <c:v>-5.4886999999999998E-5</c:v>
                </c:pt>
                <c:pt idx="23904">
                  <c:v>1.187495E-3</c:v>
                </c:pt>
                <c:pt idx="23905">
                  <c:v>8.3835500000000005E-4</c:v>
                </c:pt>
                <c:pt idx="23906">
                  <c:v>1.43673E-4</c:v>
                </c:pt>
                <c:pt idx="23907" formatCode="0.00E+00">
                  <c:v>3.5015599999999997E-5</c:v>
                </c:pt>
                <c:pt idx="23908">
                  <c:v>6.7878700000000003E-4</c:v>
                </c:pt>
                <c:pt idx="23909">
                  <c:v>1.221539E-3</c:v>
                </c:pt>
                <c:pt idx="23910">
                  <c:v>1.1687430000000001E-3</c:v>
                </c:pt>
                <c:pt idx="23911">
                  <c:v>-1.264587E-3</c:v>
                </c:pt>
                <c:pt idx="23912">
                  <c:v>-1.8199000000000001E-4</c:v>
                </c:pt>
                <c:pt idx="23913" formatCode="0.00E+00">
                  <c:v>2.1209E-5</c:v>
                </c:pt>
                <c:pt idx="23914">
                  <c:v>-1.648191E-3</c:v>
                </c:pt>
                <c:pt idx="23915">
                  <c:v>2.1247089999999998E-3</c:v>
                </c:pt>
                <c:pt idx="23916">
                  <c:v>-1.2973819999999999E-3</c:v>
                </c:pt>
                <c:pt idx="23917">
                  <c:v>-8.0469700000000005E-4</c:v>
                </c:pt>
                <c:pt idx="23918">
                  <c:v>-2.3858059999999999E-3</c:v>
                </c:pt>
                <c:pt idx="23919" formatCode="0.00E+00">
                  <c:v>3.5806300000000003E-5</c:v>
                </c:pt>
                <c:pt idx="23920">
                  <c:v>-9.2407800000000005E-4</c:v>
                </c:pt>
                <c:pt idx="23921">
                  <c:v>1.9445000000000001E-4</c:v>
                </c:pt>
                <c:pt idx="23922">
                  <c:v>-1.840288E-3</c:v>
                </c:pt>
                <c:pt idx="23923">
                  <c:v>9.0676299999999999E-4</c:v>
                </c:pt>
                <c:pt idx="23924">
                  <c:v>-1.78219E-4</c:v>
                </c:pt>
                <c:pt idx="23925">
                  <c:v>-8.5812400000000004E-4</c:v>
                </c:pt>
                <c:pt idx="23926">
                  <c:v>-1.425412E-3</c:v>
                </c:pt>
                <c:pt idx="23927">
                  <c:v>1.2902129999999999E-3</c:v>
                </c:pt>
                <c:pt idx="23928">
                  <c:v>-2.401458E-3</c:v>
                </c:pt>
                <c:pt idx="23929">
                  <c:v>1.9661259999999999E-3</c:v>
                </c:pt>
                <c:pt idx="23930">
                  <c:v>-1.1312749999999999E-3</c:v>
                </c:pt>
                <c:pt idx="23931">
                  <c:v>7.4731899999999998E-4</c:v>
                </c:pt>
                <c:pt idx="23932">
                  <c:v>2.43749E-4</c:v>
                </c:pt>
                <c:pt idx="23933">
                  <c:v>-2.1142140000000001E-3</c:v>
                </c:pt>
                <c:pt idx="23934">
                  <c:v>2.9000829999999999E-3</c:v>
                </c:pt>
                <c:pt idx="23935">
                  <c:v>6.4891299999999999E-4</c:v>
                </c:pt>
                <c:pt idx="23936">
                  <c:v>-2.9386780000000001E-3</c:v>
                </c:pt>
                <c:pt idx="23937">
                  <c:v>4.8747800000000001E-4</c:v>
                </c:pt>
                <c:pt idx="23938">
                  <c:v>-1.447339E-3</c:v>
                </c:pt>
                <c:pt idx="23939">
                  <c:v>1.0395210000000001E-3</c:v>
                </c:pt>
                <c:pt idx="23940">
                  <c:v>-5.4847499999999998E-4</c:v>
                </c:pt>
                <c:pt idx="23941">
                  <c:v>1.5860480000000001E-3</c:v>
                </c:pt>
                <c:pt idx="23942">
                  <c:v>3.54631E-4</c:v>
                </c:pt>
                <c:pt idx="23943">
                  <c:v>-1.3697659999999999E-3</c:v>
                </c:pt>
                <c:pt idx="23944">
                  <c:v>1.1973559999999999E-3</c:v>
                </c:pt>
                <c:pt idx="23945" formatCode="0.00E+00">
                  <c:v>-8.3358700000000005E-5</c:v>
                </c:pt>
                <c:pt idx="23946">
                  <c:v>1.0480279999999999E-3</c:v>
                </c:pt>
                <c:pt idx="23947">
                  <c:v>1.2275249999999999E-3</c:v>
                </c:pt>
                <c:pt idx="23948">
                  <c:v>1.5512880000000001E-3</c:v>
                </c:pt>
                <c:pt idx="23949">
                  <c:v>2.1297270000000001E-3</c:v>
                </c:pt>
                <c:pt idx="23950">
                  <c:v>-1.928632E-3</c:v>
                </c:pt>
                <c:pt idx="23951">
                  <c:v>3.1321729999999998E-3</c:v>
                </c:pt>
                <c:pt idx="23952">
                  <c:v>8.0800200000000005E-4</c:v>
                </c:pt>
                <c:pt idx="23953">
                  <c:v>-1.2239900000000001E-3</c:v>
                </c:pt>
                <c:pt idx="23954">
                  <c:v>1.9334140000000001E-3</c:v>
                </c:pt>
                <c:pt idx="23955" formatCode="0.00E+00">
                  <c:v>-9.3616500000000004E-6</c:v>
                </c:pt>
                <c:pt idx="23956">
                  <c:v>1.7248E-4</c:v>
                </c:pt>
                <c:pt idx="23957">
                  <c:v>-6.6694900000000001E-4</c:v>
                </c:pt>
                <c:pt idx="23958">
                  <c:v>-1.6442640000000001E-3</c:v>
                </c:pt>
                <c:pt idx="23959">
                  <c:v>-5.6328699999999999E-4</c:v>
                </c:pt>
                <c:pt idx="23960">
                  <c:v>1.4794319999999999E-3</c:v>
                </c:pt>
                <c:pt idx="23961">
                  <c:v>-2.4922600000000002E-4</c:v>
                </c:pt>
                <c:pt idx="23962">
                  <c:v>-5.6564799999999998E-4</c:v>
                </c:pt>
                <c:pt idx="23963" formatCode="0.00E+00">
                  <c:v>-5.1924700000000001E-5</c:v>
                </c:pt>
                <c:pt idx="23964">
                  <c:v>7.1669799999999999E-4</c:v>
                </c:pt>
                <c:pt idx="23965">
                  <c:v>5.4971700000000002E-4</c:v>
                </c:pt>
                <c:pt idx="23966">
                  <c:v>1.14714E-4</c:v>
                </c:pt>
                <c:pt idx="23967" formatCode="0.00E+00">
                  <c:v>3.9879000000000002E-5</c:v>
                </c:pt>
                <c:pt idx="23968">
                  <c:v>-6.3867700000000004E-4</c:v>
                </c:pt>
                <c:pt idx="23969">
                  <c:v>-3.4146799999999999E-4</c:v>
                </c:pt>
                <c:pt idx="23970">
                  <c:v>-1.588959E-3</c:v>
                </c:pt>
                <c:pt idx="23971">
                  <c:v>3.79916E-4</c:v>
                </c:pt>
                <c:pt idx="23972">
                  <c:v>1.361819E-3</c:v>
                </c:pt>
                <c:pt idx="23973">
                  <c:v>-7.0932199999999997E-4</c:v>
                </c:pt>
                <c:pt idx="23974">
                  <c:v>1.4876799999999999E-3</c:v>
                </c:pt>
                <c:pt idx="23975">
                  <c:v>-7.8585999999999999E-4</c:v>
                </c:pt>
                <c:pt idx="23976">
                  <c:v>-6.75266E-4</c:v>
                </c:pt>
                <c:pt idx="23977">
                  <c:v>-1.3658240000000001E-3</c:v>
                </c:pt>
                <c:pt idx="23978">
                  <c:v>-1.8509030000000001E-3</c:v>
                </c:pt>
                <c:pt idx="23979">
                  <c:v>-1.7683449999999999E-3</c:v>
                </c:pt>
                <c:pt idx="23980">
                  <c:v>8.6444099999999997E-4</c:v>
                </c:pt>
                <c:pt idx="23981">
                  <c:v>7.5445199999999997E-4</c:v>
                </c:pt>
                <c:pt idx="23982">
                  <c:v>1.2136569999999999E-3</c:v>
                </c:pt>
                <c:pt idx="23983" formatCode="0.00E+00">
                  <c:v>1.7898200000000001E-5</c:v>
                </c:pt>
                <c:pt idx="23984">
                  <c:v>3.0283699999999998E-3</c:v>
                </c:pt>
                <c:pt idx="23985">
                  <c:v>-2.7980799999999999E-4</c:v>
                </c:pt>
                <c:pt idx="23986">
                  <c:v>-3.58263E-4</c:v>
                </c:pt>
                <c:pt idx="23987">
                  <c:v>5.8689199999999999E-4</c:v>
                </c:pt>
                <c:pt idx="23988">
                  <c:v>-2.662855E-3</c:v>
                </c:pt>
                <c:pt idx="23989">
                  <c:v>1.4203040000000001E-3</c:v>
                </c:pt>
                <c:pt idx="23990">
                  <c:v>-2.7323209999999998E-3</c:v>
                </c:pt>
                <c:pt idx="23991">
                  <c:v>1.330864E-3</c:v>
                </c:pt>
                <c:pt idx="23992">
                  <c:v>7.3061399999999998E-4</c:v>
                </c:pt>
                <c:pt idx="23993">
                  <c:v>-1.944531E-3</c:v>
                </c:pt>
                <c:pt idx="23994">
                  <c:v>-1.119374E-3</c:v>
                </c:pt>
                <c:pt idx="23995">
                  <c:v>4.1567200000000001E-4</c:v>
                </c:pt>
                <c:pt idx="23996">
                  <c:v>-1.6874240000000001E-3</c:v>
                </c:pt>
                <c:pt idx="23997">
                  <c:v>-1.1028609999999999E-3</c:v>
                </c:pt>
                <c:pt idx="23998">
                  <c:v>6.0837100000000002E-4</c:v>
                </c:pt>
                <c:pt idx="23999">
                  <c:v>-2.7260199999999999E-4</c:v>
                </c:pt>
                <c:pt idx="24000">
                  <c:v>9.8142699999999999E-4</c:v>
                </c:pt>
                <c:pt idx="24001">
                  <c:v>2.9721399999999999E-3</c:v>
                </c:pt>
                <c:pt idx="24002">
                  <c:v>2.0032819999999999E-3</c:v>
                </c:pt>
                <c:pt idx="24003">
                  <c:v>-6.7455900000000003E-4</c:v>
                </c:pt>
                <c:pt idx="24004">
                  <c:v>6.5329299999999999E-4</c:v>
                </c:pt>
                <c:pt idx="24005" formatCode="0.00E+00">
                  <c:v>-6.6533700000000001E-6</c:v>
                </c:pt>
                <c:pt idx="24006">
                  <c:v>-1.065526E-3</c:v>
                </c:pt>
                <c:pt idx="24007">
                  <c:v>-1.3702230000000001E-3</c:v>
                </c:pt>
                <c:pt idx="24008">
                  <c:v>2.0327639999999998E-3</c:v>
                </c:pt>
                <c:pt idx="24009">
                  <c:v>9.1822599999999996E-4</c:v>
                </c:pt>
                <c:pt idx="24010">
                  <c:v>-8.5943399999999996E-4</c:v>
                </c:pt>
                <c:pt idx="24011">
                  <c:v>2.017582E-3</c:v>
                </c:pt>
                <c:pt idx="24012">
                  <c:v>-6.0057100000000005E-4</c:v>
                </c:pt>
                <c:pt idx="24013">
                  <c:v>-2.1741339999999999E-3</c:v>
                </c:pt>
                <c:pt idx="24014" formatCode="0.00E+00">
                  <c:v>-6.4111799999999998E-5</c:v>
                </c:pt>
                <c:pt idx="24015">
                  <c:v>-3.7132000000000002E-4</c:v>
                </c:pt>
                <c:pt idx="24016">
                  <c:v>5.27763E-4</c:v>
                </c:pt>
                <c:pt idx="24017">
                  <c:v>2.8592299999999999E-4</c:v>
                </c:pt>
                <c:pt idx="24018">
                  <c:v>2.6168900000000001E-4</c:v>
                </c:pt>
                <c:pt idx="24019">
                  <c:v>1.7456170000000001E-3</c:v>
                </c:pt>
                <c:pt idx="24020">
                  <c:v>6.6996600000000003E-4</c:v>
                </c:pt>
                <c:pt idx="24021">
                  <c:v>-2.6776579999999999E-3</c:v>
                </c:pt>
                <c:pt idx="24022">
                  <c:v>-3.8840499999999998E-4</c:v>
                </c:pt>
                <c:pt idx="24023" formatCode="0.00E+00">
                  <c:v>2.8143599999999999E-5</c:v>
                </c:pt>
                <c:pt idx="24024">
                  <c:v>1.153329E-3</c:v>
                </c:pt>
                <c:pt idx="24025">
                  <c:v>-2.086662E-3</c:v>
                </c:pt>
                <c:pt idx="24026">
                  <c:v>7.3921800000000004E-4</c:v>
                </c:pt>
                <c:pt idx="24027">
                  <c:v>5.9982099999999995E-4</c:v>
                </c:pt>
                <c:pt idx="24028">
                  <c:v>6.4003499999999995E-4</c:v>
                </c:pt>
                <c:pt idx="24029">
                  <c:v>1.63506E-4</c:v>
                </c:pt>
                <c:pt idx="24030" formatCode="0.00E+00">
                  <c:v>4.3663399999999999E-5</c:v>
                </c:pt>
                <c:pt idx="24031">
                  <c:v>8.0611400000000003E-4</c:v>
                </c:pt>
                <c:pt idx="24032">
                  <c:v>-1.527348E-3</c:v>
                </c:pt>
                <c:pt idx="24033">
                  <c:v>1.2407499999999999E-4</c:v>
                </c:pt>
                <c:pt idx="24034">
                  <c:v>-1.5316E-4</c:v>
                </c:pt>
                <c:pt idx="24035">
                  <c:v>7.3342299999999997E-4</c:v>
                </c:pt>
                <c:pt idx="24036" formatCode="0.00E+00">
                  <c:v>-2.5045099999999998E-5</c:v>
                </c:pt>
                <c:pt idx="24037">
                  <c:v>8.3983300000000001E-4</c:v>
                </c:pt>
                <c:pt idx="24038">
                  <c:v>1.9184130000000001E-3</c:v>
                </c:pt>
                <c:pt idx="24039" formatCode="0.00E+00">
                  <c:v>-8.1633199999999996E-5</c:v>
                </c:pt>
                <c:pt idx="24040">
                  <c:v>-4.8882999999999999E-4</c:v>
                </c:pt>
                <c:pt idx="24041">
                  <c:v>1.2511900000000001E-4</c:v>
                </c:pt>
                <c:pt idx="24042">
                  <c:v>3.8069390000000001E-3</c:v>
                </c:pt>
                <c:pt idx="24043">
                  <c:v>6.3898999999999998E-4</c:v>
                </c:pt>
                <c:pt idx="24044">
                  <c:v>-1.1814700000000001E-4</c:v>
                </c:pt>
                <c:pt idx="24045">
                  <c:v>1.1670199999999999E-4</c:v>
                </c:pt>
                <c:pt idx="24046">
                  <c:v>8.9594299999999996E-4</c:v>
                </c:pt>
                <c:pt idx="24047">
                  <c:v>-3.55743E-4</c:v>
                </c:pt>
                <c:pt idx="24048">
                  <c:v>-1.417012E-3</c:v>
                </c:pt>
                <c:pt idx="24049">
                  <c:v>1.337495E-3</c:v>
                </c:pt>
                <c:pt idx="24050">
                  <c:v>-1.241813E-3</c:v>
                </c:pt>
                <c:pt idx="24051">
                  <c:v>1.0583929999999999E-3</c:v>
                </c:pt>
                <c:pt idx="24052">
                  <c:v>-2.512373E-3</c:v>
                </c:pt>
                <c:pt idx="24053" formatCode="0.00E+00">
                  <c:v>1.5891599999999999E-5</c:v>
                </c:pt>
                <c:pt idx="24054">
                  <c:v>1.098733E-3</c:v>
                </c:pt>
                <c:pt idx="24055">
                  <c:v>-1.5432E-4</c:v>
                </c:pt>
                <c:pt idx="24056">
                  <c:v>-9.2157600000000001E-4</c:v>
                </c:pt>
                <c:pt idx="24057">
                  <c:v>5.0262500000000003E-4</c:v>
                </c:pt>
                <c:pt idx="24058">
                  <c:v>4.459E-4</c:v>
                </c:pt>
                <c:pt idx="24059" formatCode="0.00E+00">
                  <c:v>9.6064300000000001E-5</c:v>
                </c:pt>
                <c:pt idx="24060">
                  <c:v>1.3871650000000001E-3</c:v>
                </c:pt>
                <c:pt idx="24061">
                  <c:v>6.1480699999999998E-4</c:v>
                </c:pt>
                <c:pt idx="24062">
                  <c:v>1.4316099999999999E-4</c:v>
                </c:pt>
                <c:pt idx="24063">
                  <c:v>1.615376E-3</c:v>
                </c:pt>
                <c:pt idx="24064">
                  <c:v>2.0324269999999998E-3</c:v>
                </c:pt>
                <c:pt idx="24065">
                  <c:v>-1.8574640000000001E-3</c:v>
                </c:pt>
                <c:pt idx="24066" formatCode="0.00E+00">
                  <c:v>-2.0681899999999999E-5</c:v>
                </c:pt>
                <c:pt idx="24067">
                  <c:v>-2.2541129999999999E-3</c:v>
                </c:pt>
                <c:pt idx="24068">
                  <c:v>-1.7694169999999999E-3</c:v>
                </c:pt>
                <c:pt idx="24069">
                  <c:v>-2.4680940000000001E-3</c:v>
                </c:pt>
                <c:pt idx="24070">
                  <c:v>7.5832500000000001E-4</c:v>
                </c:pt>
                <c:pt idx="24071">
                  <c:v>-4.51357E-4</c:v>
                </c:pt>
                <c:pt idx="24072">
                  <c:v>-1.493985E-3</c:v>
                </c:pt>
                <c:pt idx="24073">
                  <c:v>-1.43392E-4</c:v>
                </c:pt>
                <c:pt idx="24074">
                  <c:v>2.2582470000000001E-3</c:v>
                </c:pt>
                <c:pt idx="24075">
                  <c:v>7.1384499999999995E-4</c:v>
                </c:pt>
                <c:pt idx="24076">
                  <c:v>2.07844E-4</c:v>
                </c:pt>
                <c:pt idx="24077">
                  <c:v>9.5601699999999998E-4</c:v>
                </c:pt>
                <c:pt idx="24078">
                  <c:v>5.0301299999999996E-4</c:v>
                </c:pt>
                <c:pt idx="24079">
                  <c:v>7.6278399999999997E-4</c:v>
                </c:pt>
                <c:pt idx="24080" formatCode="0.00E+00">
                  <c:v>9.3531300000000004E-5</c:v>
                </c:pt>
                <c:pt idx="24081">
                  <c:v>3.8351200000000002E-4</c:v>
                </c:pt>
                <c:pt idx="24082">
                  <c:v>6.7858999999999997E-4</c:v>
                </c:pt>
                <c:pt idx="24083">
                  <c:v>6.0068800000000005E-4</c:v>
                </c:pt>
                <c:pt idx="24084">
                  <c:v>-1.151406E-3</c:v>
                </c:pt>
                <c:pt idx="24085">
                  <c:v>-1.091049E-3</c:v>
                </c:pt>
                <c:pt idx="24086">
                  <c:v>1.25786E-3</c:v>
                </c:pt>
                <c:pt idx="24087">
                  <c:v>-1.7432E-4</c:v>
                </c:pt>
                <c:pt idx="24088">
                  <c:v>1.4467460000000001E-3</c:v>
                </c:pt>
                <c:pt idx="24089">
                  <c:v>-1.2070290000000001E-3</c:v>
                </c:pt>
                <c:pt idx="24090" formatCode="0.00E+00">
                  <c:v>1.21659E-5</c:v>
                </c:pt>
                <c:pt idx="24091">
                  <c:v>1.738428E-3</c:v>
                </c:pt>
                <c:pt idx="24092" formatCode="0.00E+00">
                  <c:v>-3.4971200000000002E-5</c:v>
                </c:pt>
                <c:pt idx="24093">
                  <c:v>1.3528800000000001E-4</c:v>
                </c:pt>
                <c:pt idx="24094">
                  <c:v>-6.31968E-4</c:v>
                </c:pt>
                <c:pt idx="24095">
                  <c:v>-4.4215200000000002E-4</c:v>
                </c:pt>
                <c:pt idx="24096">
                  <c:v>2.1576260000000002E-3</c:v>
                </c:pt>
                <c:pt idx="24097">
                  <c:v>-1.82843E-4</c:v>
                </c:pt>
                <c:pt idx="24098">
                  <c:v>1.7990809999999999E-3</c:v>
                </c:pt>
                <c:pt idx="24099">
                  <c:v>-1.261423E-3</c:v>
                </c:pt>
                <c:pt idx="24100">
                  <c:v>-4.2412500000000002E-4</c:v>
                </c:pt>
                <c:pt idx="24101">
                  <c:v>-4.8992299999999996E-4</c:v>
                </c:pt>
                <c:pt idx="24102" formatCode="0.00E+00">
                  <c:v>-7.1540500000000004E-5</c:v>
                </c:pt>
                <c:pt idx="24103">
                  <c:v>2.1634990000000002E-3</c:v>
                </c:pt>
                <c:pt idx="24104">
                  <c:v>-1.7528899999999999E-4</c:v>
                </c:pt>
                <c:pt idx="24105">
                  <c:v>2.3431260000000001E-3</c:v>
                </c:pt>
                <c:pt idx="24106">
                  <c:v>4.7065699999999998E-4</c:v>
                </c:pt>
                <c:pt idx="24107">
                  <c:v>-1.2971099999999999E-4</c:v>
                </c:pt>
                <c:pt idx="24108">
                  <c:v>1.2937490000000001E-3</c:v>
                </c:pt>
                <c:pt idx="24109">
                  <c:v>3.9650299999999998E-4</c:v>
                </c:pt>
                <c:pt idx="24110">
                  <c:v>-4.4106100000000002E-4</c:v>
                </c:pt>
                <c:pt idx="24111">
                  <c:v>-2.5316899999999997E-4</c:v>
                </c:pt>
                <c:pt idx="24112">
                  <c:v>-2.3781050000000001E-3</c:v>
                </c:pt>
                <c:pt idx="24113">
                  <c:v>1.7617500000000001E-4</c:v>
                </c:pt>
                <c:pt idx="24114">
                  <c:v>-7.6125800000000001E-4</c:v>
                </c:pt>
                <c:pt idx="24115">
                  <c:v>-9.1752000000000001E-4</c:v>
                </c:pt>
                <c:pt idx="24116">
                  <c:v>-2.848312E-3</c:v>
                </c:pt>
                <c:pt idx="24117">
                  <c:v>2.4898500000000002E-4</c:v>
                </c:pt>
                <c:pt idx="24118">
                  <c:v>-2.7113000000000001E-4</c:v>
                </c:pt>
                <c:pt idx="24119">
                  <c:v>-3.229319E-3</c:v>
                </c:pt>
                <c:pt idx="24120">
                  <c:v>1.6802189999999999E-3</c:v>
                </c:pt>
                <c:pt idx="24121">
                  <c:v>1.9707119999999999E-3</c:v>
                </c:pt>
                <c:pt idx="24122">
                  <c:v>-1.7286859999999999E-3</c:v>
                </c:pt>
                <c:pt idx="24123">
                  <c:v>-1.265551E-3</c:v>
                </c:pt>
                <c:pt idx="24124">
                  <c:v>2.185106E-3</c:v>
                </c:pt>
                <c:pt idx="24125">
                  <c:v>-2.4273649999999999E-3</c:v>
                </c:pt>
                <c:pt idx="24126">
                  <c:v>9.7269200000000004E-4</c:v>
                </c:pt>
                <c:pt idx="24127">
                  <c:v>-1.311155E-3</c:v>
                </c:pt>
                <c:pt idx="24128" formatCode="0.00E+00">
                  <c:v>4.4926999999999999E-5</c:v>
                </c:pt>
                <c:pt idx="24129">
                  <c:v>8.8840900000000005E-4</c:v>
                </c:pt>
                <c:pt idx="24130">
                  <c:v>1.0186380000000001E-3</c:v>
                </c:pt>
                <c:pt idx="24131">
                  <c:v>1.574378E-3</c:v>
                </c:pt>
                <c:pt idx="24132">
                  <c:v>-3.70262E-4</c:v>
                </c:pt>
                <c:pt idx="24133">
                  <c:v>-1.294639E-3</c:v>
                </c:pt>
                <c:pt idx="24134">
                  <c:v>3.6078199999999998E-4</c:v>
                </c:pt>
                <c:pt idx="24135">
                  <c:v>1.7028430000000001E-3</c:v>
                </c:pt>
                <c:pt idx="24136">
                  <c:v>-1.0045259999999999E-3</c:v>
                </c:pt>
                <c:pt idx="24137">
                  <c:v>-1.745889E-3</c:v>
                </c:pt>
                <c:pt idx="24138">
                  <c:v>1.3092889999999999E-3</c:v>
                </c:pt>
                <c:pt idx="24139">
                  <c:v>4.8220000000000001E-4</c:v>
                </c:pt>
                <c:pt idx="24140">
                  <c:v>4.2494199999999998E-4</c:v>
                </c:pt>
                <c:pt idx="24141">
                  <c:v>5.5641700000000002E-4</c:v>
                </c:pt>
                <c:pt idx="24142">
                  <c:v>-1.743755E-3</c:v>
                </c:pt>
                <c:pt idx="24143">
                  <c:v>5.3867400000000005E-4</c:v>
                </c:pt>
                <c:pt idx="24144">
                  <c:v>1.21623E-4</c:v>
                </c:pt>
                <c:pt idx="24145">
                  <c:v>-1.62664E-4</c:v>
                </c:pt>
                <c:pt idx="24146">
                  <c:v>2.0533529999999999E-3</c:v>
                </c:pt>
                <c:pt idx="24147">
                  <c:v>-5.5178400000000004E-4</c:v>
                </c:pt>
                <c:pt idx="24148">
                  <c:v>-1.2881489999999999E-3</c:v>
                </c:pt>
                <c:pt idx="24149">
                  <c:v>2.2831769999999999E-3</c:v>
                </c:pt>
                <c:pt idx="24150">
                  <c:v>-5.4030599999999995E-4</c:v>
                </c:pt>
                <c:pt idx="24151">
                  <c:v>7.7477999999999998E-4</c:v>
                </c:pt>
                <c:pt idx="24152">
                  <c:v>-2.4066320000000001E-3</c:v>
                </c:pt>
                <c:pt idx="24153">
                  <c:v>-5.7203799999999997E-4</c:v>
                </c:pt>
                <c:pt idx="24154">
                  <c:v>6.3996599999999995E-4</c:v>
                </c:pt>
                <c:pt idx="24155">
                  <c:v>-6.1949599999999998E-4</c:v>
                </c:pt>
                <c:pt idx="24156">
                  <c:v>-2.0004800000000001E-4</c:v>
                </c:pt>
                <c:pt idx="24157">
                  <c:v>3.5836800000000002E-4</c:v>
                </c:pt>
                <c:pt idx="24158" formatCode="0.00E+00">
                  <c:v>7.31428E-5</c:v>
                </c:pt>
                <c:pt idx="24159">
                  <c:v>2.9350489999999999E-3</c:v>
                </c:pt>
                <c:pt idx="24160">
                  <c:v>2.3606059999999999E-3</c:v>
                </c:pt>
                <c:pt idx="24161">
                  <c:v>1.033361E-3</c:v>
                </c:pt>
                <c:pt idx="24162">
                  <c:v>-1.4482199999999999E-4</c:v>
                </c:pt>
                <c:pt idx="24163">
                  <c:v>7.4968500000000004E-4</c:v>
                </c:pt>
                <c:pt idx="24164">
                  <c:v>9.1213799999999995E-4</c:v>
                </c:pt>
                <c:pt idx="24165">
                  <c:v>-1.377028E-3</c:v>
                </c:pt>
                <c:pt idx="24166">
                  <c:v>1.0877269999999999E-3</c:v>
                </c:pt>
                <c:pt idx="24167">
                  <c:v>2.0004509999999999E-3</c:v>
                </c:pt>
                <c:pt idx="24168">
                  <c:v>2.12671E-4</c:v>
                </c:pt>
                <c:pt idx="24169">
                  <c:v>-1.166282E-3</c:v>
                </c:pt>
                <c:pt idx="24170">
                  <c:v>2.0193910000000002E-3</c:v>
                </c:pt>
                <c:pt idx="24171">
                  <c:v>1.2723719999999999E-3</c:v>
                </c:pt>
                <c:pt idx="24172">
                  <c:v>6.5611599999999999E-4</c:v>
                </c:pt>
                <c:pt idx="24173">
                  <c:v>5.1951099999999995E-4</c:v>
                </c:pt>
                <c:pt idx="24174">
                  <c:v>-6.7465099999999996E-4</c:v>
                </c:pt>
                <c:pt idx="24175">
                  <c:v>-1.7158259999999999E-3</c:v>
                </c:pt>
                <c:pt idx="24176">
                  <c:v>-2.34043E-4</c:v>
                </c:pt>
                <c:pt idx="24177">
                  <c:v>2.0108510000000001E-3</c:v>
                </c:pt>
                <c:pt idx="24178">
                  <c:v>-1.33526E-4</c:v>
                </c:pt>
                <c:pt idx="24179">
                  <c:v>6.8829000000000004E-4</c:v>
                </c:pt>
                <c:pt idx="24180">
                  <c:v>2.4869890000000002E-3</c:v>
                </c:pt>
                <c:pt idx="24181">
                  <c:v>5.8240600000000005E-4</c:v>
                </c:pt>
                <c:pt idx="24182">
                  <c:v>1.7909480000000001E-3</c:v>
                </c:pt>
                <c:pt idx="24183">
                  <c:v>-1.6465309999999999E-3</c:v>
                </c:pt>
                <c:pt idx="24184">
                  <c:v>2.310393E-3</c:v>
                </c:pt>
                <c:pt idx="24185">
                  <c:v>2.11635E-4</c:v>
                </c:pt>
                <c:pt idx="24186">
                  <c:v>1.2864860000000001E-3</c:v>
                </c:pt>
                <c:pt idx="24187">
                  <c:v>-3.0483659999999998E-3</c:v>
                </c:pt>
                <c:pt idx="24188">
                  <c:v>1.0113570000000001E-3</c:v>
                </c:pt>
                <c:pt idx="24189">
                  <c:v>3.966481E-3</c:v>
                </c:pt>
                <c:pt idx="24190">
                  <c:v>-2.6741200000000002E-4</c:v>
                </c:pt>
                <c:pt idx="24191">
                  <c:v>-2.046726E-3</c:v>
                </c:pt>
                <c:pt idx="24192">
                  <c:v>-2.3737620000000002E-3</c:v>
                </c:pt>
                <c:pt idx="24193">
                  <c:v>-1.4177860000000001E-3</c:v>
                </c:pt>
                <c:pt idx="24194">
                  <c:v>-1.1440129999999999E-3</c:v>
                </c:pt>
                <c:pt idx="24195">
                  <c:v>-1.1893509999999999E-3</c:v>
                </c:pt>
                <c:pt idx="24196">
                  <c:v>1.747317E-3</c:v>
                </c:pt>
                <c:pt idx="24197">
                  <c:v>-3.8526400000000002E-4</c:v>
                </c:pt>
                <c:pt idx="24198">
                  <c:v>-2.714199E-3</c:v>
                </c:pt>
                <c:pt idx="24199">
                  <c:v>8.3921400000000002E-4</c:v>
                </c:pt>
                <c:pt idx="24200" formatCode="0.00E+00">
                  <c:v>-7.7180099999999996E-5</c:v>
                </c:pt>
                <c:pt idx="24201">
                  <c:v>-2.8663700000000001E-4</c:v>
                </c:pt>
                <c:pt idx="24202">
                  <c:v>-8.7785900000000004E-4</c:v>
                </c:pt>
                <c:pt idx="24203">
                  <c:v>1.924966E-3</c:v>
                </c:pt>
                <c:pt idx="24204">
                  <c:v>1.7063200000000001E-3</c:v>
                </c:pt>
                <c:pt idx="24205" formatCode="0.00E+00">
                  <c:v>5.9631199999999999E-5</c:v>
                </c:pt>
                <c:pt idx="24206">
                  <c:v>-6.6421600000000003E-4</c:v>
                </c:pt>
                <c:pt idx="24207">
                  <c:v>2.898E-4</c:v>
                </c:pt>
                <c:pt idx="24208">
                  <c:v>2.7967999999999998E-4</c:v>
                </c:pt>
                <c:pt idx="24209">
                  <c:v>7.8393400000000002E-4</c:v>
                </c:pt>
                <c:pt idx="24210">
                  <c:v>8.40659E-4</c:v>
                </c:pt>
                <c:pt idx="24211">
                  <c:v>8.81079E-4</c:v>
                </c:pt>
                <c:pt idx="24212">
                  <c:v>9.5564800000000002E-4</c:v>
                </c:pt>
                <c:pt idx="24213">
                  <c:v>-4.7584800000000002E-4</c:v>
                </c:pt>
                <c:pt idx="24214">
                  <c:v>4.1151700000000002E-4</c:v>
                </c:pt>
                <c:pt idx="24215">
                  <c:v>-1.682694E-3</c:v>
                </c:pt>
                <c:pt idx="24216" formatCode="0.00E+00">
                  <c:v>8.9639800000000002E-5</c:v>
                </c:pt>
                <c:pt idx="24217">
                  <c:v>7.5230399999999997E-4</c:v>
                </c:pt>
                <c:pt idx="24218">
                  <c:v>-1.6727700000000001E-3</c:v>
                </c:pt>
                <c:pt idx="24219">
                  <c:v>5.0182999999999998E-4</c:v>
                </c:pt>
                <c:pt idx="24220">
                  <c:v>1.146848E-3</c:v>
                </c:pt>
                <c:pt idx="24221">
                  <c:v>-9.6663000000000001E-4</c:v>
                </c:pt>
                <c:pt idx="24222" formatCode="0.00E+00">
                  <c:v>3.8446899999999999E-5</c:v>
                </c:pt>
                <c:pt idx="24223" formatCode="0.00E+00">
                  <c:v>-2.0997099999999999E-5</c:v>
                </c:pt>
                <c:pt idx="24224">
                  <c:v>-9.3339599999999997E-4</c:v>
                </c:pt>
                <c:pt idx="24225">
                  <c:v>-1.992771E-3</c:v>
                </c:pt>
                <c:pt idx="24226">
                  <c:v>3.2870600000000001E-4</c:v>
                </c:pt>
                <c:pt idx="24227">
                  <c:v>-3.5558900000000001E-4</c:v>
                </c:pt>
                <c:pt idx="24228">
                  <c:v>-1.4919400000000001E-4</c:v>
                </c:pt>
                <c:pt idx="24229">
                  <c:v>-1.6736469999999999E-3</c:v>
                </c:pt>
                <c:pt idx="24230">
                  <c:v>-6.0625200000000005E-4</c:v>
                </c:pt>
                <c:pt idx="24231" formatCode="0.00E+00">
                  <c:v>8.6738300000000003E-5</c:v>
                </c:pt>
                <c:pt idx="24232">
                  <c:v>1.0625210000000001E-3</c:v>
                </c:pt>
                <c:pt idx="24233">
                  <c:v>5.7558499999999999E-4</c:v>
                </c:pt>
                <c:pt idx="24234">
                  <c:v>-3.4085040000000001E-3</c:v>
                </c:pt>
                <c:pt idx="24235">
                  <c:v>-2.7529690000000001E-3</c:v>
                </c:pt>
                <c:pt idx="24236">
                  <c:v>5.0807200000000004E-4</c:v>
                </c:pt>
                <c:pt idx="24237">
                  <c:v>-3.7316600000000003E-4</c:v>
                </c:pt>
                <c:pt idx="24238">
                  <c:v>-3.5556429999999998E-3</c:v>
                </c:pt>
                <c:pt idx="24239">
                  <c:v>-5.6725700000000005E-4</c:v>
                </c:pt>
                <c:pt idx="24240">
                  <c:v>1.6460960000000001E-3</c:v>
                </c:pt>
                <c:pt idx="24241">
                  <c:v>-2.3468949999999999E-3</c:v>
                </c:pt>
                <c:pt idx="24242">
                  <c:v>1.3634210000000001E-3</c:v>
                </c:pt>
                <c:pt idx="24243">
                  <c:v>1.6092540000000001E-3</c:v>
                </c:pt>
                <c:pt idx="24244">
                  <c:v>-5.5216800000000002E-4</c:v>
                </c:pt>
                <c:pt idx="24245">
                  <c:v>-3.2021600000000001E-4</c:v>
                </c:pt>
                <c:pt idx="24246">
                  <c:v>1.9200350000000001E-3</c:v>
                </c:pt>
                <c:pt idx="24247">
                  <c:v>2.6840499999999999E-4</c:v>
                </c:pt>
                <c:pt idx="24248">
                  <c:v>-2.00311E-4</c:v>
                </c:pt>
                <c:pt idx="24249">
                  <c:v>-1.8749159999999999E-3</c:v>
                </c:pt>
                <c:pt idx="24250">
                  <c:v>-6.01126E-4</c:v>
                </c:pt>
                <c:pt idx="24251">
                  <c:v>9.7603399999999997E-4</c:v>
                </c:pt>
                <c:pt idx="24252">
                  <c:v>-2.4730260000000001E-3</c:v>
                </c:pt>
                <c:pt idx="24253">
                  <c:v>1.326615E-3</c:v>
                </c:pt>
                <c:pt idx="24254">
                  <c:v>-1.296066E-3</c:v>
                </c:pt>
                <c:pt idx="24255">
                  <c:v>2.276321E-3</c:v>
                </c:pt>
                <c:pt idx="24256">
                  <c:v>3.0931099999999999E-4</c:v>
                </c:pt>
                <c:pt idx="24257">
                  <c:v>-8.9130899999999996E-4</c:v>
                </c:pt>
                <c:pt idx="24258">
                  <c:v>-1.282261E-3</c:v>
                </c:pt>
                <c:pt idx="24259">
                  <c:v>-5.73272E-4</c:v>
                </c:pt>
                <c:pt idx="24260">
                  <c:v>2.729314E-3</c:v>
                </c:pt>
                <c:pt idx="24261">
                  <c:v>3.1788250000000001E-3</c:v>
                </c:pt>
                <c:pt idx="24262">
                  <c:v>1.24179E-4</c:v>
                </c:pt>
                <c:pt idx="24263">
                  <c:v>-1.2751100000000001E-3</c:v>
                </c:pt>
                <c:pt idx="24264">
                  <c:v>1.2730020000000001E-3</c:v>
                </c:pt>
                <c:pt idx="24265">
                  <c:v>-3.8420199999999999E-4</c:v>
                </c:pt>
                <c:pt idx="24266">
                  <c:v>-1.4787610000000001E-3</c:v>
                </c:pt>
                <c:pt idx="24267">
                  <c:v>-1.578732E-3</c:v>
                </c:pt>
                <c:pt idx="24268">
                  <c:v>-2.3942899999999999E-4</c:v>
                </c:pt>
                <c:pt idx="24269" formatCode="0.00E+00">
                  <c:v>3.3517399999999999E-5</c:v>
                </c:pt>
                <c:pt idx="24270">
                  <c:v>2.4213070000000001E-3</c:v>
                </c:pt>
                <c:pt idx="24271">
                  <c:v>4.7786299999999997E-4</c:v>
                </c:pt>
                <c:pt idx="24272">
                  <c:v>-9.9539799999999999E-4</c:v>
                </c:pt>
                <c:pt idx="24273">
                  <c:v>1.0357540000000001E-3</c:v>
                </c:pt>
                <c:pt idx="24274">
                  <c:v>-2.3493899999999998E-3</c:v>
                </c:pt>
                <c:pt idx="24275">
                  <c:v>7.4959099999999997E-4</c:v>
                </c:pt>
                <c:pt idx="24276">
                  <c:v>-4.8771300000000002E-4</c:v>
                </c:pt>
                <c:pt idx="24277">
                  <c:v>1.3462540000000001E-3</c:v>
                </c:pt>
                <c:pt idx="24278">
                  <c:v>1.2674240000000001E-3</c:v>
                </c:pt>
                <c:pt idx="24279">
                  <c:v>7.3399999999999995E-4</c:v>
                </c:pt>
                <c:pt idx="24280">
                  <c:v>-1.7091840000000001E-3</c:v>
                </c:pt>
                <c:pt idx="24281">
                  <c:v>-5.3871500000000005E-4</c:v>
                </c:pt>
                <c:pt idx="24282">
                  <c:v>-4.1860600000000002E-4</c:v>
                </c:pt>
                <c:pt idx="24283">
                  <c:v>1.0831669999999999E-3</c:v>
                </c:pt>
                <c:pt idx="24284">
                  <c:v>-7.3151100000000001E-4</c:v>
                </c:pt>
                <c:pt idx="24285">
                  <c:v>-8.2964300000000003E-4</c:v>
                </c:pt>
                <c:pt idx="24286">
                  <c:v>1.077979E-3</c:v>
                </c:pt>
                <c:pt idx="24287">
                  <c:v>3.1142029999999998E-3</c:v>
                </c:pt>
                <c:pt idx="24288">
                  <c:v>8.78745E-4</c:v>
                </c:pt>
                <c:pt idx="24289">
                  <c:v>1.6735949999999999E-3</c:v>
                </c:pt>
                <c:pt idx="24290">
                  <c:v>5.5772999999999999E-4</c:v>
                </c:pt>
                <c:pt idx="24291">
                  <c:v>-2.1674300000000001E-4</c:v>
                </c:pt>
                <c:pt idx="24292">
                  <c:v>7.4093E-4</c:v>
                </c:pt>
                <c:pt idx="24293">
                  <c:v>-6.7296000000000001E-4</c:v>
                </c:pt>
                <c:pt idx="24294">
                  <c:v>1.7947250000000001E-3</c:v>
                </c:pt>
                <c:pt idx="24295">
                  <c:v>-1.1830269999999999E-3</c:v>
                </c:pt>
                <c:pt idx="24296">
                  <c:v>-4.3973900000000003E-4</c:v>
                </c:pt>
                <c:pt idx="24297">
                  <c:v>3.46127E-4</c:v>
                </c:pt>
                <c:pt idx="24298">
                  <c:v>1.9645299999999999E-3</c:v>
                </c:pt>
                <c:pt idx="24299">
                  <c:v>-4.18346E-4</c:v>
                </c:pt>
                <c:pt idx="24300">
                  <c:v>-1.793602E-3</c:v>
                </c:pt>
                <c:pt idx="24301">
                  <c:v>-9.4611700000000001E-4</c:v>
                </c:pt>
                <c:pt idx="24302">
                  <c:v>-2.6984769999999999E-3</c:v>
                </c:pt>
                <c:pt idx="24303">
                  <c:v>-3.9910400000000001E-4</c:v>
                </c:pt>
                <c:pt idx="24304">
                  <c:v>-1.451585E-3</c:v>
                </c:pt>
                <c:pt idx="24305">
                  <c:v>-3.0402899999999999E-4</c:v>
                </c:pt>
                <c:pt idx="24306">
                  <c:v>-1.2761490000000001E-3</c:v>
                </c:pt>
                <c:pt idx="24307">
                  <c:v>-2.3996600000000001E-4</c:v>
                </c:pt>
                <c:pt idx="24308">
                  <c:v>-3.4036800000000002E-4</c:v>
                </c:pt>
                <c:pt idx="24309">
                  <c:v>-2.9257600000000001E-4</c:v>
                </c:pt>
                <c:pt idx="24310">
                  <c:v>1.290673E-3</c:v>
                </c:pt>
                <c:pt idx="24311">
                  <c:v>-1.2137E-4</c:v>
                </c:pt>
                <c:pt idx="24312">
                  <c:v>-1.0920929999999999E-3</c:v>
                </c:pt>
                <c:pt idx="24313">
                  <c:v>7.1392899999999997E-4</c:v>
                </c:pt>
                <c:pt idx="24314">
                  <c:v>-1.8480320000000001E-3</c:v>
                </c:pt>
                <c:pt idx="24315">
                  <c:v>1.008559E-3</c:v>
                </c:pt>
                <c:pt idx="24316">
                  <c:v>1.814698E-3</c:v>
                </c:pt>
                <c:pt idx="24317">
                  <c:v>-1.732171E-3</c:v>
                </c:pt>
                <c:pt idx="24318">
                  <c:v>-1.456001E-3</c:v>
                </c:pt>
                <c:pt idx="24319">
                  <c:v>-4.18539E-4</c:v>
                </c:pt>
                <c:pt idx="24320">
                  <c:v>-1.62575E-3</c:v>
                </c:pt>
                <c:pt idx="24321">
                  <c:v>1.1318210000000001E-3</c:v>
                </c:pt>
                <c:pt idx="24322">
                  <c:v>4.6683E-4</c:v>
                </c:pt>
                <c:pt idx="24323">
                  <c:v>2.1980300000000001E-3</c:v>
                </c:pt>
                <c:pt idx="24324">
                  <c:v>1.0347620000000001E-3</c:v>
                </c:pt>
                <c:pt idx="24325">
                  <c:v>1.2638999999999999E-4</c:v>
                </c:pt>
                <c:pt idx="24326">
                  <c:v>-5.1756199999999995E-4</c:v>
                </c:pt>
                <c:pt idx="24327">
                  <c:v>1.0980720000000001E-3</c:v>
                </c:pt>
                <c:pt idx="24328">
                  <c:v>-5.9170399999999997E-4</c:v>
                </c:pt>
                <c:pt idx="24329">
                  <c:v>7.8029E-4</c:v>
                </c:pt>
                <c:pt idx="24330">
                  <c:v>4.8893999999999999E-4</c:v>
                </c:pt>
                <c:pt idx="24331">
                  <c:v>1.84575E-3</c:v>
                </c:pt>
                <c:pt idx="24332">
                  <c:v>-1.2267389999999999E-3</c:v>
                </c:pt>
                <c:pt idx="24333">
                  <c:v>1.1111199999999999E-3</c:v>
                </c:pt>
                <c:pt idx="24334">
                  <c:v>-6.8757900000000001E-4</c:v>
                </c:pt>
                <c:pt idx="24335">
                  <c:v>8.6383900000000003E-4</c:v>
                </c:pt>
                <c:pt idx="24336">
                  <c:v>6.0071899999999999E-4</c:v>
                </c:pt>
                <c:pt idx="24337">
                  <c:v>5.5080799999999996E-4</c:v>
                </c:pt>
                <c:pt idx="24338">
                  <c:v>-1.6998289999999999E-3</c:v>
                </c:pt>
                <c:pt idx="24339">
                  <c:v>-2.1973500000000001E-4</c:v>
                </c:pt>
                <c:pt idx="24340">
                  <c:v>2.1323689999999998E-3</c:v>
                </c:pt>
                <c:pt idx="24341">
                  <c:v>9.0555699999999998E-4</c:v>
                </c:pt>
                <c:pt idx="24342">
                  <c:v>1.9404610000000001E-3</c:v>
                </c:pt>
                <c:pt idx="24343">
                  <c:v>1.20396E-4</c:v>
                </c:pt>
                <c:pt idx="24344">
                  <c:v>-6.6790000000000003E-4</c:v>
                </c:pt>
                <c:pt idx="24345">
                  <c:v>-1.2655349999999999E-3</c:v>
                </c:pt>
                <c:pt idx="24346">
                  <c:v>1.5813839999999999E-3</c:v>
                </c:pt>
                <c:pt idx="24347">
                  <c:v>-1.05973E-4</c:v>
                </c:pt>
                <c:pt idx="24348">
                  <c:v>9.2174100000000001E-4</c:v>
                </c:pt>
                <c:pt idx="24349">
                  <c:v>-2.10781E-4</c:v>
                </c:pt>
                <c:pt idx="24350">
                  <c:v>1.903769E-3</c:v>
                </c:pt>
                <c:pt idx="24351">
                  <c:v>1.2403939999999999E-3</c:v>
                </c:pt>
                <c:pt idx="24352">
                  <c:v>-1.5536799999999999E-4</c:v>
                </c:pt>
                <c:pt idx="24353">
                  <c:v>1.444706E-3</c:v>
                </c:pt>
                <c:pt idx="24354">
                  <c:v>-2.7769370000000002E-3</c:v>
                </c:pt>
                <c:pt idx="24355">
                  <c:v>-1.0001879999999999E-3</c:v>
                </c:pt>
                <c:pt idx="24356">
                  <c:v>-1.85527E-4</c:v>
                </c:pt>
                <c:pt idx="24357">
                  <c:v>-1.0453579999999999E-3</c:v>
                </c:pt>
                <c:pt idx="24358">
                  <c:v>-2.713296E-3</c:v>
                </c:pt>
                <c:pt idx="24359">
                  <c:v>-9.8313000000000003E-4</c:v>
                </c:pt>
                <c:pt idx="24360">
                  <c:v>-2.8619909999999999E-3</c:v>
                </c:pt>
                <c:pt idx="24361">
                  <c:v>-7.02865E-4</c:v>
                </c:pt>
                <c:pt idx="24362">
                  <c:v>-8.0379900000000001E-4</c:v>
                </c:pt>
                <c:pt idx="24363">
                  <c:v>-6.2045600000000002E-4</c:v>
                </c:pt>
                <c:pt idx="24364">
                  <c:v>-7.2165700000000001E-4</c:v>
                </c:pt>
                <c:pt idx="24365">
                  <c:v>5.7674699999999996E-4</c:v>
                </c:pt>
                <c:pt idx="24366">
                  <c:v>-5.4018200000000005E-4</c:v>
                </c:pt>
                <c:pt idx="24367">
                  <c:v>2.34329E-3</c:v>
                </c:pt>
                <c:pt idx="24368">
                  <c:v>2.25811E-4</c:v>
                </c:pt>
                <c:pt idx="24369">
                  <c:v>9.6681399999999998E-4</c:v>
                </c:pt>
                <c:pt idx="24370">
                  <c:v>-1.332027E-3</c:v>
                </c:pt>
                <c:pt idx="24371">
                  <c:v>-3.4443939999999999E-3</c:v>
                </c:pt>
                <c:pt idx="24372">
                  <c:v>-5.3835199999999997E-4</c:v>
                </c:pt>
                <c:pt idx="24373">
                  <c:v>-2.8126890000000002E-3</c:v>
                </c:pt>
                <c:pt idx="24374">
                  <c:v>-3.56456E-4</c:v>
                </c:pt>
                <c:pt idx="24375">
                  <c:v>-4.4254500000000003E-4</c:v>
                </c:pt>
                <c:pt idx="24376">
                  <c:v>9.8224599999999999E-4</c:v>
                </c:pt>
                <c:pt idx="24377">
                  <c:v>-9.5089800000000004E-4</c:v>
                </c:pt>
                <c:pt idx="24378">
                  <c:v>2.347694E-3</c:v>
                </c:pt>
                <c:pt idx="24379">
                  <c:v>6.2928300000000001E-4</c:v>
                </c:pt>
                <c:pt idx="24380">
                  <c:v>-1.0521700000000001E-4</c:v>
                </c:pt>
                <c:pt idx="24381" formatCode="0.00E+00">
                  <c:v>5.26626E-5</c:v>
                </c:pt>
                <c:pt idx="24382">
                  <c:v>-9.9662300000000008E-4</c:v>
                </c:pt>
                <c:pt idx="24383">
                  <c:v>1.84494E-4</c:v>
                </c:pt>
                <c:pt idx="24384">
                  <c:v>1.9799969999999998E-3</c:v>
                </c:pt>
                <c:pt idx="24385">
                  <c:v>3.1436979999999999E-3</c:v>
                </c:pt>
                <c:pt idx="24386">
                  <c:v>-2.6727899999999999E-4</c:v>
                </c:pt>
                <c:pt idx="24387">
                  <c:v>-3.5922599999999998E-4</c:v>
                </c:pt>
                <c:pt idx="24388">
                  <c:v>-7.0463700000000004E-4</c:v>
                </c:pt>
                <c:pt idx="24389">
                  <c:v>2.6234400000000002E-4</c:v>
                </c:pt>
                <c:pt idx="24390">
                  <c:v>-1.0324850000000001E-3</c:v>
                </c:pt>
                <c:pt idx="24391">
                  <c:v>-1.708352E-3</c:v>
                </c:pt>
                <c:pt idx="24392">
                  <c:v>7.1033100000000003E-4</c:v>
                </c:pt>
                <c:pt idx="24393">
                  <c:v>4.1403799999999998E-4</c:v>
                </c:pt>
                <c:pt idx="24394">
                  <c:v>1.84208E-4</c:v>
                </c:pt>
                <c:pt idx="24395">
                  <c:v>-4.7630699999999998E-4</c:v>
                </c:pt>
                <c:pt idx="24396">
                  <c:v>-1.625727E-3</c:v>
                </c:pt>
                <c:pt idx="24397">
                  <c:v>-1.3530399999999999E-4</c:v>
                </c:pt>
                <c:pt idx="24398">
                  <c:v>-2.5950000000000001E-3</c:v>
                </c:pt>
                <c:pt idx="24399">
                  <c:v>2.07352E-4</c:v>
                </c:pt>
                <c:pt idx="24400">
                  <c:v>-1.287481E-3</c:v>
                </c:pt>
                <c:pt idx="24401">
                  <c:v>-1.40682E-3</c:v>
                </c:pt>
                <c:pt idx="24402">
                  <c:v>-1.0507559999999999E-3</c:v>
                </c:pt>
                <c:pt idx="24403">
                  <c:v>1.2798040000000001E-3</c:v>
                </c:pt>
                <c:pt idx="24404">
                  <c:v>-2.8719900000000003E-4</c:v>
                </c:pt>
                <c:pt idx="24405">
                  <c:v>1.7560690000000001E-3</c:v>
                </c:pt>
                <c:pt idx="24406">
                  <c:v>-7.8485299999999996E-4</c:v>
                </c:pt>
                <c:pt idx="24407">
                  <c:v>-5.0000800000000003E-4</c:v>
                </c:pt>
                <c:pt idx="24408">
                  <c:v>-8.1798999999999999E-4</c:v>
                </c:pt>
                <c:pt idx="24409">
                  <c:v>-5.7610300000000001E-4</c:v>
                </c:pt>
                <c:pt idx="24410">
                  <c:v>-9.1086200000000002E-4</c:v>
                </c:pt>
                <c:pt idx="24411">
                  <c:v>-6.4413299999999997E-4</c:v>
                </c:pt>
                <c:pt idx="24412">
                  <c:v>-9.4373899999999997E-4</c:v>
                </c:pt>
                <c:pt idx="24413">
                  <c:v>7.1296399999999996E-4</c:v>
                </c:pt>
                <c:pt idx="24414">
                  <c:v>9.03114E-4</c:v>
                </c:pt>
                <c:pt idx="24415">
                  <c:v>-1.6368730000000001E-3</c:v>
                </c:pt>
                <c:pt idx="24416">
                  <c:v>-1.64646E-3</c:v>
                </c:pt>
                <c:pt idx="24417">
                  <c:v>-1.169202E-3</c:v>
                </c:pt>
                <c:pt idx="24418">
                  <c:v>-3.6222390000000002E-3</c:v>
                </c:pt>
                <c:pt idx="24419">
                  <c:v>1.2717300000000001E-4</c:v>
                </c:pt>
                <c:pt idx="24420">
                  <c:v>2.8509800000000001E-4</c:v>
                </c:pt>
                <c:pt idx="24421">
                  <c:v>1.1470709999999999E-3</c:v>
                </c:pt>
                <c:pt idx="24422">
                  <c:v>1.425637E-3</c:v>
                </c:pt>
                <c:pt idx="24423">
                  <c:v>5.9930300000000003E-4</c:v>
                </c:pt>
                <c:pt idx="24424">
                  <c:v>2.8957800000000003E-4</c:v>
                </c:pt>
                <c:pt idx="24425">
                  <c:v>3.9368999999999998E-4</c:v>
                </c:pt>
                <c:pt idx="24426" formatCode="0.00E+00">
                  <c:v>-6.1177600000000002E-5</c:v>
                </c:pt>
                <c:pt idx="24427">
                  <c:v>4.2153999999999998E-4</c:v>
                </c:pt>
                <c:pt idx="24428">
                  <c:v>-2.098876E-3</c:v>
                </c:pt>
                <c:pt idx="24429">
                  <c:v>-1.2620369999999999E-3</c:v>
                </c:pt>
                <c:pt idx="24430">
                  <c:v>1.0104389999999999E-3</c:v>
                </c:pt>
                <c:pt idx="24431">
                  <c:v>-7.0518000000000002E-4</c:v>
                </c:pt>
                <c:pt idx="24432">
                  <c:v>-2.0311679999999999E-3</c:v>
                </c:pt>
                <c:pt idx="24433">
                  <c:v>-3.109517E-3</c:v>
                </c:pt>
                <c:pt idx="24434">
                  <c:v>4.1917199999999999E-4</c:v>
                </c:pt>
                <c:pt idx="24435">
                  <c:v>-1.8092830000000001E-3</c:v>
                </c:pt>
                <c:pt idx="24436">
                  <c:v>-1.5738600000000001E-3</c:v>
                </c:pt>
                <c:pt idx="24437">
                  <c:v>6.4295599999999997E-4</c:v>
                </c:pt>
                <c:pt idx="24438">
                  <c:v>-2.413288E-3</c:v>
                </c:pt>
                <c:pt idx="24439">
                  <c:v>-2.095291E-3</c:v>
                </c:pt>
                <c:pt idx="24440">
                  <c:v>-2.4164690000000001E-3</c:v>
                </c:pt>
                <c:pt idx="24441">
                  <c:v>-3.3507989999999998E-3</c:v>
                </c:pt>
                <c:pt idx="24442">
                  <c:v>-3.1910089999999999E-3</c:v>
                </c:pt>
                <c:pt idx="24443">
                  <c:v>-2.3104750000000002E-3</c:v>
                </c:pt>
                <c:pt idx="24444">
                  <c:v>-2.5478099999999999E-4</c:v>
                </c:pt>
                <c:pt idx="24445">
                  <c:v>-3.00315E-4</c:v>
                </c:pt>
                <c:pt idx="24446">
                  <c:v>-1.3666450000000001E-3</c:v>
                </c:pt>
                <c:pt idx="24447">
                  <c:v>-8.2150699999999997E-4</c:v>
                </c:pt>
                <c:pt idx="24448">
                  <c:v>-2.3957010000000001E-3</c:v>
                </c:pt>
                <c:pt idx="24449">
                  <c:v>2.5738099999999999E-4</c:v>
                </c:pt>
                <c:pt idx="24450">
                  <c:v>-1.05608E-4</c:v>
                </c:pt>
                <c:pt idx="24451">
                  <c:v>-2.1244660000000002E-3</c:v>
                </c:pt>
                <c:pt idx="24452">
                  <c:v>8.6093699999999999E-4</c:v>
                </c:pt>
                <c:pt idx="24453">
                  <c:v>-7.15528E-4</c:v>
                </c:pt>
                <c:pt idx="24454">
                  <c:v>7.9474999999999999E-4</c:v>
                </c:pt>
                <c:pt idx="24455">
                  <c:v>-9.8210500000000004E-4</c:v>
                </c:pt>
                <c:pt idx="24456">
                  <c:v>2.948188E-3</c:v>
                </c:pt>
                <c:pt idx="24457">
                  <c:v>1.3991450000000001E-3</c:v>
                </c:pt>
                <c:pt idx="24458">
                  <c:v>3.1610919999999999E-3</c:v>
                </c:pt>
                <c:pt idx="24459">
                  <c:v>1.2152739999999999E-3</c:v>
                </c:pt>
                <c:pt idx="24460">
                  <c:v>1.5320500000000001E-4</c:v>
                </c:pt>
                <c:pt idx="24461">
                  <c:v>1.3913599999999999E-4</c:v>
                </c:pt>
                <c:pt idx="24462">
                  <c:v>2.0664659999999999E-3</c:v>
                </c:pt>
                <c:pt idx="24463">
                  <c:v>-6.5749299999999999E-4</c:v>
                </c:pt>
                <c:pt idx="24464">
                  <c:v>1.6424129999999999E-3</c:v>
                </c:pt>
                <c:pt idx="24465">
                  <c:v>-2.324595E-3</c:v>
                </c:pt>
                <c:pt idx="24466">
                  <c:v>2.441665E-3</c:v>
                </c:pt>
                <c:pt idx="24467">
                  <c:v>-4.4619199999999999E-4</c:v>
                </c:pt>
                <c:pt idx="24468">
                  <c:v>2.1133720000000001E-3</c:v>
                </c:pt>
                <c:pt idx="24469">
                  <c:v>1.8770150000000001E-3</c:v>
                </c:pt>
                <c:pt idx="24470">
                  <c:v>1.111889E-3</c:v>
                </c:pt>
                <c:pt idx="24471">
                  <c:v>-1.9649500000000001E-4</c:v>
                </c:pt>
                <c:pt idx="24472">
                  <c:v>2.3835760000000001E-3</c:v>
                </c:pt>
                <c:pt idx="24473">
                  <c:v>9.4596299999999997E-4</c:v>
                </c:pt>
                <c:pt idx="24474">
                  <c:v>6.9296199999999998E-4</c:v>
                </c:pt>
                <c:pt idx="24475">
                  <c:v>-9.8126000000000007E-4</c:v>
                </c:pt>
                <c:pt idx="24476" formatCode="0.00E+00">
                  <c:v>-8.1910799999999995E-5</c:v>
                </c:pt>
                <c:pt idx="24477">
                  <c:v>-8.9682800000000001E-4</c:v>
                </c:pt>
                <c:pt idx="24478">
                  <c:v>-1.1562199999999999E-3</c:v>
                </c:pt>
                <c:pt idx="24479">
                  <c:v>-3.3850489999999998E-3</c:v>
                </c:pt>
                <c:pt idx="24480">
                  <c:v>2.3442089999999999E-3</c:v>
                </c:pt>
                <c:pt idx="24481">
                  <c:v>-2.2773540000000001E-3</c:v>
                </c:pt>
                <c:pt idx="24482">
                  <c:v>-3.2475429999999999E-3</c:v>
                </c:pt>
                <c:pt idx="24483">
                  <c:v>-1.363433E-3</c:v>
                </c:pt>
                <c:pt idx="24484">
                  <c:v>-2.1610499999999999E-3</c:v>
                </c:pt>
                <c:pt idx="24485">
                  <c:v>-2.7056299999999998E-4</c:v>
                </c:pt>
                <c:pt idx="24486">
                  <c:v>-4.5321529999999997E-3</c:v>
                </c:pt>
                <c:pt idx="24487">
                  <c:v>-2.2036709999999999E-3</c:v>
                </c:pt>
                <c:pt idx="24488">
                  <c:v>-6.2042200000000003E-4</c:v>
                </c:pt>
                <c:pt idx="24489">
                  <c:v>3.9668899999999998E-4</c:v>
                </c:pt>
                <c:pt idx="24490">
                  <c:v>-2.9506390000000001E-3</c:v>
                </c:pt>
                <c:pt idx="24491">
                  <c:v>1.1290129999999999E-3</c:v>
                </c:pt>
                <c:pt idx="24492">
                  <c:v>-2.3000730000000001E-3</c:v>
                </c:pt>
                <c:pt idx="24493">
                  <c:v>-9.83996E-4</c:v>
                </c:pt>
                <c:pt idx="24494">
                  <c:v>-1.6537819999999999E-3</c:v>
                </c:pt>
                <c:pt idx="24495">
                  <c:v>1.1186220000000001E-3</c:v>
                </c:pt>
                <c:pt idx="24496">
                  <c:v>3.5378380000000002E-3</c:v>
                </c:pt>
                <c:pt idx="24497">
                  <c:v>1.8909179999999999E-3</c:v>
                </c:pt>
                <c:pt idx="24498">
                  <c:v>1.3657420000000001E-3</c:v>
                </c:pt>
                <c:pt idx="24499">
                  <c:v>2.646018E-3</c:v>
                </c:pt>
                <c:pt idx="24500" formatCode="0.00E+00">
                  <c:v>4.3577E-5</c:v>
                </c:pt>
                <c:pt idx="24501">
                  <c:v>8.9390100000000001E-4</c:v>
                </c:pt>
                <c:pt idx="24502">
                  <c:v>1.367411E-3</c:v>
                </c:pt>
                <c:pt idx="24503">
                  <c:v>4.3092970000000001E-3</c:v>
                </c:pt>
                <c:pt idx="24504">
                  <c:v>2.2498739999999998E-3</c:v>
                </c:pt>
                <c:pt idx="24505">
                  <c:v>2.8108799999999998E-4</c:v>
                </c:pt>
                <c:pt idx="24506">
                  <c:v>1.046214E-3</c:v>
                </c:pt>
                <c:pt idx="24507">
                  <c:v>2.0744460000000002E-3</c:v>
                </c:pt>
                <c:pt idx="24508">
                  <c:v>2.366595E-3</c:v>
                </c:pt>
                <c:pt idx="24509">
                  <c:v>1.649614E-3</c:v>
                </c:pt>
                <c:pt idx="24510">
                  <c:v>2.5606819999999999E-3</c:v>
                </c:pt>
                <c:pt idx="24511" formatCode="0.00E+00">
                  <c:v>7.1250399999999998E-5</c:v>
                </c:pt>
                <c:pt idx="24512">
                  <c:v>8.2359299999999996E-4</c:v>
                </c:pt>
                <c:pt idx="24513">
                  <c:v>-1.2528600000000001E-4</c:v>
                </c:pt>
                <c:pt idx="24514">
                  <c:v>6.3664400000000001E-4</c:v>
                </c:pt>
                <c:pt idx="24515">
                  <c:v>-5.3326399999999998E-4</c:v>
                </c:pt>
                <c:pt idx="24516">
                  <c:v>9.3546999999999999E-4</c:v>
                </c:pt>
                <c:pt idx="24517">
                  <c:v>-1.1351239999999999E-3</c:v>
                </c:pt>
                <c:pt idx="24518">
                  <c:v>2.0417999999999999E-4</c:v>
                </c:pt>
                <c:pt idx="24519">
                  <c:v>2.2258600000000001E-3</c:v>
                </c:pt>
                <c:pt idx="24520">
                  <c:v>-5.2092399999999997E-4</c:v>
                </c:pt>
                <c:pt idx="24521">
                  <c:v>-2.9078699999999998E-4</c:v>
                </c:pt>
                <c:pt idx="24522">
                  <c:v>1.544131E-3</c:v>
                </c:pt>
                <c:pt idx="24523">
                  <c:v>-1.198099E-3</c:v>
                </c:pt>
                <c:pt idx="24524">
                  <c:v>-2.1203509999999999E-3</c:v>
                </c:pt>
                <c:pt idx="24525">
                  <c:v>-5.3835700000000005E-4</c:v>
                </c:pt>
                <c:pt idx="24526">
                  <c:v>1.85224E-4</c:v>
                </c:pt>
                <c:pt idx="24527">
                  <c:v>-8.9920500000000003E-4</c:v>
                </c:pt>
                <c:pt idx="24528">
                  <c:v>1.0267919999999999E-3</c:v>
                </c:pt>
                <c:pt idx="24529">
                  <c:v>-1.5919179999999999E-3</c:v>
                </c:pt>
                <c:pt idx="24530">
                  <c:v>-2.30244E-4</c:v>
                </c:pt>
                <c:pt idx="24531">
                  <c:v>-8.4317799999999998E-4</c:v>
                </c:pt>
                <c:pt idx="24532">
                  <c:v>-1.5901940000000001E-3</c:v>
                </c:pt>
                <c:pt idx="24533">
                  <c:v>2.93777E-4</c:v>
                </c:pt>
                <c:pt idx="24534">
                  <c:v>-1.102518E-3</c:v>
                </c:pt>
                <c:pt idx="24535">
                  <c:v>-2.3677329999999999E-3</c:v>
                </c:pt>
                <c:pt idx="24536">
                  <c:v>-1.5898240000000001E-3</c:v>
                </c:pt>
                <c:pt idx="24537">
                  <c:v>3.3003399999999999E-4</c:v>
                </c:pt>
                <c:pt idx="24538">
                  <c:v>-4.4402210000000003E-3</c:v>
                </c:pt>
                <c:pt idx="24539">
                  <c:v>-1.5717560000000001E-3</c:v>
                </c:pt>
                <c:pt idx="24540" formatCode="0.00E+00">
                  <c:v>-7.2662699999999998E-5</c:v>
                </c:pt>
                <c:pt idx="24541">
                  <c:v>-1.9689740000000001E-3</c:v>
                </c:pt>
                <c:pt idx="24542">
                  <c:v>-1.60199E-3</c:v>
                </c:pt>
                <c:pt idx="24543">
                  <c:v>-7.1887199999999996E-4</c:v>
                </c:pt>
                <c:pt idx="24544">
                  <c:v>-1.5822690000000001E-3</c:v>
                </c:pt>
                <c:pt idx="24545">
                  <c:v>-1.6676250000000001E-3</c:v>
                </c:pt>
                <c:pt idx="24546">
                  <c:v>6.8261500000000002E-4</c:v>
                </c:pt>
                <c:pt idx="24547">
                  <c:v>-4.2653400000000001E-4</c:v>
                </c:pt>
                <c:pt idx="24548">
                  <c:v>3.8386600000000001E-4</c:v>
                </c:pt>
                <c:pt idx="24549">
                  <c:v>9.3921200000000003E-4</c:v>
                </c:pt>
                <c:pt idx="24550">
                  <c:v>8.1324499999999998E-4</c:v>
                </c:pt>
                <c:pt idx="24551">
                  <c:v>1.3301099999999999E-4</c:v>
                </c:pt>
                <c:pt idx="24552">
                  <c:v>9.3835100000000003E-4</c:v>
                </c:pt>
                <c:pt idx="24553">
                  <c:v>2.198247E-3</c:v>
                </c:pt>
                <c:pt idx="24554">
                  <c:v>2.1306020000000001E-3</c:v>
                </c:pt>
                <c:pt idx="24555">
                  <c:v>3.5091480000000001E-3</c:v>
                </c:pt>
                <c:pt idx="24556">
                  <c:v>3.5570850000000002E-3</c:v>
                </c:pt>
                <c:pt idx="24557">
                  <c:v>2.9503390000000002E-3</c:v>
                </c:pt>
                <c:pt idx="24558">
                  <c:v>2.3849499999999998E-3</c:v>
                </c:pt>
                <c:pt idx="24559">
                  <c:v>1.98015E-3</c:v>
                </c:pt>
                <c:pt idx="24560">
                  <c:v>1.937273E-3</c:v>
                </c:pt>
                <c:pt idx="24561">
                  <c:v>3.5498169999999998E-3</c:v>
                </c:pt>
                <c:pt idx="24562">
                  <c:v>4.0542740000000001E-3</c:v>
                </c:pt>
                <c:pt idx="24563">
                  <c:v>1.147042E-3</c:v>
                </c:pt>
                <c:pt idx="24564">
                  <c:v>1.1435810000000001E-3</c:v>
                </c:pt>
                <c:pt idx="24565">
                  <c:v>6.5534999999999996E-4</c:v>
                </c:pt>
                <c:pt idx="24566">
                  <c:v>3.4324939999999999E-3</c:v>
                </c:pt>
                <c:pt idx="24567">
                  <c:v>1.3572460000000001E-3</c:v>
                </c:pt>
                <c:pt idx="24568">
                  <c:v>2.1253019999999999E-3</c:v>
                </c:pt>
                <c:pt idx="24569">
                  <c:v>3.2949469999999999E-3</c:v>
                </c:pt>
                <c:pt idx="24570">
                  <c:v>1.103698E-3</c:v>
                </c:pt>
                <c:pt idx="24571">
                  <c:v>9.8196500000000001E-4</c:v>
                </c:pt>
                <c:pt idx="24572">
                  <c:v>-1.3557580000000001E-3</c:v>
                </c:pt>
                <c:pt idx="24573">
                  <c:v>1.0848489999999999E-3</c:v>
                </c:pt>
                <c:pt idx="24574">
                  <c:v>-1.107731E-3</c:v>
                </c:pt>
                <c:pt idx="24575" formatCode="0.00E+00">
                  <c:v>4.3021E-5</c:v>
                </c:pt>
                <c:pt idx="24576">
                  <c:v>1.230524E-3</c:v>
                </c:pt>
                <c:pt idx="24577">
                  <c:v>2.437711E-3</c:v>
                </c:pt>
                <c:pt idx="24578">
                  <c:v>1.697086E-3</c:v>
                </c:pt>
                <c:pt idx="24579">
                  <c:v>7.8040499999999997E-4</c:v>
                </c:pt>
                <c:pt idx="24580">
                  <c:v>1.949267E-3</c:v>
                </c:pt>
                <c:pt idx="24581">
                  <c:v>2.6606749999999999E-3</c:v>
                </c:pt>
                <c:pt idx="24582">
                  <c:v>2.741102E-3</c:v>
                </c:pt>
                <c:pt idx="24583">
                  <c:v>2.113846E-3</c:v>
                </c:pt>
                <c:pt idx="24584">
                  <c:v>2.718916E-3</c:v>
                </c:pt>
                <c:pt idx="24585">
                  <c:v>6.7199959999999998E-3</c:v>
                </c:pt>
                <c:pt idx="24586">
                  <c:v>2.7050139999999999E-3</c:v>
                </c:pt>
                <c:pt idx="24587">
                  <c:v>2.3604379999999999E-3</c:v>
                </c:pt>
                <c:pt idx="24588">
                  <c:v>5.45876E-3</c:v>
                </c:pt>
                <c:pt idx="24589">
                  <c:v>5.4627119999999998E-3</c:v>
                </c:pt>
                <c:pt idx="24590">
                  <c:v>7.4100149999999998E-3</c:v>
                </c:pt>
                <c:pt idx="24591">
                  <c:v>5.222005E-3</c:v>
                </c:pt>
                <c:pt idx="24592">
                  <c:v>3.5250390000000002E-3</c:v>
                </c:pt>
                <c:pt idx="24593">
                  <c:v>6.053971E-3</c:v>
                </c:pt>
                <c:pt idx="24594">
                  <c:v>3.9032020000000001E-3</c:v>
                </c:pt>
                <c:pt idx="24595">
                  <c:v>4.7796169999999999E-3</c:v>
                </c:pt>
                <c:pt idx="24596">
                  <c:v>3.6637520000000002E-3</c:v>
                </c:pt>
                <c:pt idx="24597">
                  <c:v>2.3458799999999998E-3</c:v>
                </c:pt>
                <c:pt idx="24598">
                  <c:v>2.9112690000000002E-3</c:v>
                </c:pt>
                <c:pt idx="24599">
                  <c:v>2.781207E-3</c:v>
                </c:pt>
                <c:pt idx="24600">
                  <c:v>6.5682220000000003E-3</c:v>
                </c:pt>
                <c:pt idx="24601">
                  <c:v>2.8704500000000001E-3</c:v>
                </c:pt>
                <c:pt idx="24602">
                  <c:v>4.2247200000000002E-4</c:v>
                </c:pt>
                <c:pt idx="24603">
                  <c:v>2.463523E-3</c:v>
                </c:pt>
                <c:pt idx="24604">
                  <c:v>4.84359E-3</c:v>
                </c:pt>
                <c:pt idx="24605">
                  <c:v>3.069413E-3</c:v>
                </c:pt>
                <c:pt idx="24606">
                  <c:v>1.9215899999999999E-3</c:v>
                </c:pt>
                <c:pt idx="24607">
                  <c:v>9.9018200000000004E-4</c:v>
                </c:pt>
                <c:pt idx="24608">
                  <c:v>9.2093999999999997E-4</c:v>
                </c:pt>
                <c:pt idx="24609" formatCode="0.00E+00">
                  <c:v>-3.9900700000000002E-5</c:v>
                </c:pt>
                <c:pt idx="24610">
                  <c:v>2.3526829999999999E-3</c:v>
                </c:pt>
                <c:pt idx="24611">
                  <c:v>4.1059700000000001E-4</c:v>
                </c:pt>
                <c:pt idx="24612">
                  <c:v>-5.4441299999999999E-4</c:v>
                </c:pt>
                <c:pt idx="24613">
                  <c:v>1.2662E-4</c:v>
                </c:pt>
                <c:pt idx="24614">
                  <c:v>-7.0695000000000003E-4</c:v>
                </c:pt>
                <c:pt idx="24615">
                  <c:v>-1.5049E-3</c:v>
                </c:pt>
                <c:pt idx="24616">
                  <c:v>-1.75184E-4</c:v>
                </c:pt>
                <c:pt idx="24617">
                  <c:v>-3.161381E-3</c:v>
                </c:pt>
                <c:pt idx="24618">
                  <c:v>7.2763299999999999E-4</c:v>
                </c:pt>
                <c:pt idx="24619">
                  <c:v>-3.6502650000000002E-3</c:v>
                </c:pt>
                <c:pt idx="24620">
                  <c:v>-8.9655599999999996E-4</c:v>
                </c:pt>
                <c:pt idx="24621">
                  <c:v>-7.7376099999999998E-4</c:v>
                </c:pt>
                <c:pt idx="24622">
                  <c:v>-1.758864E-3</c:v>
                </c:pt>
                <c:pt idx="24623">
                  <c:v>-2.6271250000000001E-3</c:v>
                </c:pt>
                <c:pt idx="24624">
                  <c:v>-3.1754700000000001E-3</c:v>
                </c:pt>
                <c:pt idx="24625">
                  <c:v>-2.4968030000000001E-3</c:v>
                </c:pt>
                <c:pt idx="24626">
                  <c:v>-3.3918910000000002E-3</c:v>
                </c:pt>
                <c:pt idx="24627">
                  <c:v>-5.9853859999999997E-3</c:v>
                </c:pt>
                <c:pt idx="24628">
                  <c:v>-1.6582820000000001E-3</c:v>
                </c:pt>
                <c:pt idx="24629">
                  <c:v>-6.6520000000000001E-4</c:v>
                </c:pt>
                <c:pt idx="24630">
                  <c:v>-8.2898499999999996E-4</c:v>
                </c:pt>
                <c:pt idx="24631">
                  <c:v>-2.8069639999999999E-3</c:v>
                </c:pt>
                <c:pt idx="24632">
                  <c:v>-2.1771260000000001E-3</c:v>
                </c:pt>
                <c:pt idx="24633">
                  <c:v>-1.623305E-3</c:v>
                </c:pt>
                <c:pt idx="24634">
                  <c:v>2.7313199999999999E-4</c:v>
                </c:pt>
                <c:pt idx="24635">
                  <c:v>1.0104720000000001E-3</c:v>
                </c:pt>
                <c:pt idx="24636">
                  <c:v>2.3188829999999999E-3</c:v>
                </c:pt>
                <c:pt idx="24637">
                  <c:v>3.2610489999999998E-3</c:v>
                </c:pt>
                <c:pt idx="24638">
                  <c:v>1.2799230000000001E-3</c:v>
                </c:pt>
                <c:pt idx="24639">
                  <c:v>-5.5244300000000001E-4</c:v>
                </c:pt>
                <c:pt idx="24640">
                  <c:v>3.778656E-3</c:v>
                </c:pt>
                <c:pt idx="24641">
                  <c:v>2.85637E-3</c:v>
                </c:pt>
                <c:pt idx="24642">
                  <c:v>7.1310100000000001E-3</c:v>
                </c:pt>
                <c:pt idx="24643">
                  <c:v>5.3629890000000003E-3</c:v>
                </c:pt>
                <c:pt idx="24644">
                  <c:v>2.2955599999999999E-3</c:v>
                </c:pt>
                <c:pt idx="24645">
                  <c:v>5.1267040000000002E-3</c:v>
                </c:pt>
                <c:pt idx="24646">
                  <c:v>8.3480640000000005E-3</c:v>
                </c:pt>
                <c:pt idx="24647">
                  <c:v>5.9506919999999996E-3</c:v>
                </c:pt>
                <c:pt idx="24648">
                  <c:v>5.8247239999999999E-3</c:v>
                </c:pt>
                <c:pt idx="24649">
                  <c:v>7.3010749999999998E-3</c:v>
                </c:pt>
                <c:pt idx="24650">
                  <c:v>5.2310000000000004E-3</c:v>
                </c:pt>
                <c:pt idx="24651">
                  <c:v>5.4741959999999997E-3</c:v>
                </c:pt>
                <c:pt idx="24652">
                  <c:v>5.1000220000000001E-3</c:v>
                </c:pt>
                <c:pt idx="24653">
                  <c:v>8.8000030000000007E-3</c:v>
                </c:pt>
                <c:pt idx="24654">
                  <c:v>7.0566969999999998E-3</c:v>
                </c:pt>
                <c:pt idx="24655">
                  <c:v>4.9999770000000001E-3</c:v>
                </c:pt>
                <c:pt idx="24656">
                  <c:v>4.6447119999999996E-3</c:v>
                </c:pt>
                <c:pt idx="24657">
                  <c:v>3.3804450000000002E-3</c:v>
                </c:pt>
                <c:pt idx="24658">
                  <c:v>5.8862130000000004E-3</c:v>
                </c:pt>
                <c:pt idx="24659">
                  <c:v>4.9765590000000002E-3</c:v>
                </c:pt>
                <c:pt idx="24660">
                  <c:v>4.993071E-3</c:v>
                </c:pt>
                <c:pt idx="24661">
                  <c:v>6.5010620000000002E-3</c:v>
                </c:pt>
                <c:pt idx="24662">
                  <c:v>3.011255E-3</c:v>
                </c:pt>
                <c:pt idx="24663">
                  <c:v>3.8305539999999999E-3</c:v>
                </c:pt>
                <c:pt idx="24664">
                  <c:v>2.1754000000000001E-3</c:v>
                </c:pt>
                <c:pt idx="24665">
                  <c:v>5.252924E-3</c:v>
                </c:pt>
                <c:pt idx="24666">
                  <c:v>2.8864390000000002E-3</c:v>
                </c:pt>
                <c:pt idx="24667">
                  <c:v>1.711733E-3</c:v>
                </c:pt>
                <c:pt idx="24668">
                  <c:v>1.9026899999999999E-4</c:v>
                </c:pt>
                <c:pt idx="24669">
                  <c:v>1.620168E-3</c:v>
                </c:pt>
                <c:pt idx="24670">
                  <c:v>5.3839199999999995E-4</c:v>
                </c:pt>
                <c:pt idx="24671">
                  <c:v>-8.3741499999999999E-4</c:v>
                </c:pt>
                <c:pt idx="24672">
                  <c:v>8.4543599999999997E-4</c:v>
                </c:pt>
                <c:pt idx="24673">
                  <c:v>-1.630257E-3</c:v>
                </c:pt>
                <c:pt idx="24674">
                  <c:v>1.580183E-3</c:v>
                </c:pt>
                <c:pt idx="24675">
                  <c:v>2.231065E-3</c:v>
                </c:pt>
                <c:pt idx="24676">
                  <c:v>-1.86754E-3</c:v>
                </c:pt>
                <c:pt idx="24677" formatCode="0.00E+00">
                  <c:v>-3.11015E-5</c:v>
                </c:pt>
                <c:pt idx="24678">
                  <c:v>-1.5853219999999999E-3</c:v>
                </c:pt>
                <c:pt idx="24679">
                  <c:v>-1.737279E-3</c:v>
                </c:pt>
                <c:pt idx="24680">
                  <c:v>-1.070157E-3</c:v>
                </c:pt>
                <c:pt idx="24681">
                  <c:v>6.6114099999999996E-4</c:v>
                </c:pt>
                <c:pt idx="24682">
                  <c:v>-4.1450999999999999E-4</c:v>
                </c:pt>
                <c:pt idx="24683">
                  <c:v>-1.7612560000000001E-3</c:v>
                </c:pt>
                <c:pt idx="24684">
                  <c:v>-3.7871229999999999E-3</c:v>
                </c:pt>
                <c:pt idx="24685">
                  <c:v>-5.8033390000000002E-3</c:v>
                </c:pt>
                <c:pt idx="24686">
                  <c:v>2.1593799999999999E-4</c:v>
                </c:pt>
                <c:pt idx="24687">
                  <c:v>7.5563300000000002E-4</c:v>
                </c:pt>
                <c:pt idx="24688">
                  <c:v>-9.6610000000000001E-4</c:v>
                </c:pt>
                <c:pt idx="24689">
                  <c:v>2.6248949999999999E-3</c:v>
                </c:pt>
                <c:pt idx="24690">
                  <c:v>-9.7090499999999999E-4</c:v>
                </c:pt>
                <c:pt idx="24691">
                  <c:v>1.7345959999999999E-3</c:v>
                </c:pt>
                <c:pt idx="24692">
                  <c:v>3.2110519999999998E-3</c:v>
                </c:pt>
                <c:pt idx="24693">
                  <c:v>1.5400170000000001E-3</c:v>
                </c:pt>
                <c:pt idx="24694">
                  <c:v>1.5309620000000001E-3</c:v>
                </c:pt>
                <c:pt idx="24695">
                  <c:v>5.4929139999999998E-3</c:v>
                </c:pt>
                <c:pt idx="24696">
                  <c:v>7.621844E-3</c:v>
                </c:pt>
                <c:pt idx="24697">
                  <c:v>8.0600759999999994E-3</c:v>
                </c:pt>
                <c:pt idx="24698">
                  <c:v>6.9199769999999999E-3</c:v>
                </c:pt>
                <c:pt idx="24699">
                  <c:v>4.929073E-3</c:v>
                </c:pt>
                <c:pt idx="24700">
                  <c:v>7.3821110000000002E-3</c:v>
                </c:pt>
                <c:pt idx="24701">
                  <c:v>5.9365720000000002E-3</c:v>
                </c:pt>
                <c:pt idx="24702">
                  <c:v>9.9717940000000008E-3</c:v>
                </c:pt>
                <c:pt idx="24703">
                  <c:v>1.0405449000000001E-2</c:v>
                </c:pt>
                <c:pt idx="24704">
                  <c:v>8.1289780000000002E-3</c:v>
                </c:pt>
                <c:pt idx="24705">
                  <c:v>7.4545690000000003E-3</c:v>
                </c:pt>
                <c:pt idx="24706">
                  <c:v>9.1131849999999993E-3</c:v>
                </c:pt>
                <c:pt idx="24707">
                  <c:v>7.886466E-3</c:v>
                </c:pt>
                <c:pt idx="24708">
                  <c:v>1.0125652000000001E-2</c:v>
                </c:pt>
                <c:pt idx="24709">
                  <c:v>8.607979E-3</c:v>
                </c:pt>
                <c:pt idx="24710">
                  <c:v>1.0417597000000001E-2</c:v>
                </c:pt>
                <c:pt idx="24711">
                  <c:v>6.7519909999999997E-3</c:v>
                </c:pt>
                <c:pt idx="24712">
                  <c:v>8.8295230000000006E-3</c:v>
                </c:pt>
                <c:pt idx="24713">
                  <c:v>5.7767929999999997E-3</c:v>
                </c:pt>
                <c:pt idx="24714">
                  <c:v>8.0276960000000008E-3</c:v>
                </c:pt>
                <c:pt idx="24715">
                  <c:v>6.1767319999999999E-3</c:v>
                </c:pt>
                <c:pt idx="24716">
                  <c:v>4.2584579999999997E-3</c:v>
                </c:pt>
                <c:pt idx="24717">
                  <c:v>6.2593670000000001E-3</c:v>
                </c:pt>
                <c:pt idx="24718">
                  <c:v>4.883844E-3</c:v>
                </c:pt>
                <c:pt idx="24719">
                  <c:v>4.5937809999999999E-3</c:v>
                </c:pt>
                <c:pt idx="24720">
                  <c:v>2.9018749999999999E-3</c:v>
                </c:pt>
                <c:pt idx="24721">
                  <c:v>3.9498179999999999E-3</c:v>
                </c:pt>
                <c:pt idx="24722">
                  <c:v>1.1473740000000001E-3</c:v>
                </c:pt>
                <c:pt idx="24723">
                  <c:v>3.1959419999999998E-3</c:v>
                </c:pt>
                <c:pt idx="24724">
                  <c:v>1.66782E-3</c:v>
                </c:pt>
                <c:pt idx="24725">
                  <c:v>1.00202E-3</c:v>
                </c:pt>
                <c:pt idx="24726">
                  <c:v>-1.211333E-3</c:v>
                </c:pt>
                <c:pt idx="24727" formatCode="0.00E+00">
                  <c:v>-3.2155800000000001E-5</c:v>
                </c:pt>
                <c:pt idx="24728" formatCode="0.00E+00">
                  <c:v>1.39978E-6</c:v>
                </c:pt>
                <c:pt idx="24729">
                  <c:v>3.500506E-3</c:v>
                </c:pt>
                <c:pt idx="24730">
                  <c:v>-2.6467199999999998E-4</c:v>
                </c:pt>
                <c:pt idx="24731" formatCode="0.00E+00">
                  <c:v>5.3915200000000002E-5</c:v>
                </c:pt>
                <c:pt idx="24732">
                  <c:v>-6.2678799999999998E-4</c:v>
                </c:pt>
                <c:pt idx="24733">
                  <c:v>-1.3530630000000001E-3</c:v>
                </c:pt>
                <c:pt idx="24734">
                  <c:v>-7.3254600000000004E-4</c:v>
                </c:pt>
                <c:pt idx="24735">
                  <c:v>3.3088060000000001E-3</c:v>
                </c:pt>
                <c:pt idx="24736">
                  <c:v>1.771629E-3</c:v>
                </c:pt>
                <c:pt idx="24737">
                  <c:v>2.0349790000000001E-3</c:v>
                </c:pt>
                <c:pt idx="24738">
                  <c:v>3.134066E-3</c:v>
                </c:pt>
                <c:pt idx="24739">
                  <c:v>4.2788799999999997E-3</c:v>
                </c:pt>
                <c:pt idx="24740">
                  <c:v>7.378267E-3</c:v>
                </c:pt>
                <c:pt idx="24741">
                  <c:v>5.7330230000000003E-3</c:v>
                </c:pt>
                <c:pt idx="24742">
                  <c:v>3.8142150000000001E-3</c:v>
                </c:pt>
                <c:pt idx="24743">
                  <c:v>4.1048350000000003E-3</c:v>
                </c:pt>
                <c:pt idx="24744">
                  <c:v>4.7091060000000002E-3</c:v>
                </c:pt>
                <c:pt idx="24745">
                  <c:v>6.8864759999999999E-3</c:v>
                </c:pt>
                <c:pt idx="24746">
                  <c:v>6.3469190000000003E-3</c:v>
                </c:pt>
                <c:pt idx="24747">
                  <c:v>8.8118640000000008E-3</c:v>
                </c:pt>
                <c:pt idx="24748">
                  <c:v>6.1377840000000003E-3</c:v>
                </c:pt>
                <c:pt idx="24749">
                  <c:v>9.0888659999999993E-3</c:v>
                </c:pt>
                <c:pt idx="24750">
                  <c:v>8.1841910000000004E-3</c:v>
                </c:pt>
                <c:pt idx="24751">
                  <c:v>5.60569E-3</c:v>
                </c:pt>
                <c:pt idx="24752">
                  <c:v>6.747121E-3</c:v>
                </c:pt>
                <c:pt idx="24753">
                  <c:v>7.4188090000000002E-3</c:v>
                </c:pt>
                <c:pt idx="24754">
                  <c:v>7.4401140000000003E-3</c:v>
                </c:pt>
                <c:pt idx="24755">
                  <c:v>8.0339999999999995E-3</c:v>
                </c:pt>
                <c:pt idx="24756">
                  <c:v>6.4558100000000002E-3</c:v>
                </c:pt>
                <c:pt idx="24757">
                  <c:v>6.5999029999999998E-3</c:v>
                </c:pt>
                <c:pt idx="24758">
                  <c:v>7.2808739999999997E-3</c:v>
                </c:pt>
                <c:pt idx="24759">
                  <c:v>5.4510879999999998E-3</c:v>
                </c:pt>
                <c:pt idx="24760">
                  <c:v>7.1003840000000004E-3</c:v>
                </c:pt>
                <c:pt idx="24761">
                  <c:v>4.1328179999999999E-3</c:v>
                </c:pt>
                <c:pt idx="24762">
                  <c:v>2.7959109999999999E-3</c:v>
                </c:pt>
                <c:pt idx="24763">
                  <c:v>5.1850029999999997E-3</c:v>
                </c:pt>
                <c:pt idx="24764">
                  <c:v>1.7162360000000001E-3</c:v>
                </c:pt>
                <c:pt idx="24765">
                  <c:v>3.1995740000000002E-3</c:v>
                </c:pt>
                <c:pt idx="24766">
                  <c:v>3.8467219999999999E-3</c:v>
                </c:pt>
                <c:pt idx="24767">
                  <c:v>2.791516E-3</c:v>
                </c:pt>
                <c:pt idx="24768">
                  <c:v>2.5387819999999998E-3</c:v>
                </c:pt>
                <c:pt idx="24769">
                  <c:v>2.6402940000000001E-3</c:v>
                </c:pt>
                <c:pt idx="24770">
                  <c:v>2.207264E-3</c:v>
                </c:pt>
                <c:pt idx="24771">
                  <c:v>3.5926460000000001E-3</c:v>
                </c:pt>
                <c:pt idx="24772">
                  <c:v>3.3795930000000002E-3</c:v>
                </c:pt>
                <c:pt idx="24773">
                  <c:v>2.6644889999999999E-3</c:v>
                </c:pt>
                <c:pt idx="24774">
                  <c:v>1.6018880000000001E-3</c:v>
                </c:pt>
                <c:pt idx="24775">
                  <c:v>-2.59805E-4</c:v>
                </c:pt>
                <c:pt idx="24776">
                  <c:v>6.4593599999999995E-4</c:v>
                </c:pt>
                <c:pt idx="24777">
                  <c:v>2.51169E-3</c:v>
                </c:pt>
                <c:pt idx="24778">
                  <c:v>1.550023E-3</c:v>
                </c:pt>
                <c:pt idx="24779">
                  <c:v>4.5631129999999997E-3</c:v>
                </c:pt>
                <c:pt idx="24780">
                  <c:v>3.3295360000000001E-3</c:v>
                </c:pt>
                <c:pt idx="24781">
                  <c:v>3.6492909999999998E-3</c:v>
                </c:pt>
                <c:pt idx="24782">
                  <c:v>2.9994800000000001E-3</c:v>
                </c:pt>
                <c:pt idx="24783">
                  <c:v>3.9056199999999998E-3</c:v>
                </c:pt>
                <c:pt idx="24784">
                  <c:v>6.0915429999999996E-3</c:v>
                </c:pt>
                <c:pt idx="24785">
                  <c:v>8.2332819999999998E-3</c:v>
                </c:pt>
                <c:pt idx="24786">
                  <c:v>6.122461E-3</c:v>
                </c:pt>
                <c:pt idx="24787">
                  <c:v>1.494857E-3</c:v>
                </c:pt>
                <c:pt idx="24788">
                  <c:v>4.5732050000000003E-3</c:v>
                </c:pt>
                <c:pt idx="24789">
                  <c:v>7.90539E-3</c:v>
                </c:pt>
                <c:pt idx="24790">
                  <c:v>6.7338659999999998E-3</c:v>
                </c:pt>
                <c:pt idx="24791">
                  <c:v>6.7583979999999997E-3</c:v>
                </c:pt>
                <c:pt idx="24792">
                  <c:v>5.9115130000000002E-3</c:v>
                </c:pt>
                <c:pt idx="24793">
                  <c:v>6.6593540000000001E-3</c:v>
                </c:pt>
                <c:pt idx="24794">
                  <c:v>8.7166459999999998E-3</c:v>
                </c:pt>
                <c:pt idx="24795">
                  <c:v>6.9591030000000003E-3</c:v>
                </c:pt>
                <c:pt idx="24796">
                  <c:v>9.5341130000000003E-3</c:v>
                </c:pt>
                <c:pt idx="24797">
                  <c:v>7.2219789999999999E-3</c:v>
                </c:pt>
                <c:pt idx="24798">
                  <c:v>8.0150680000000002E-3</c:v>
                </c:pt>
                <c:pt idx="24799">
                  <c:v>6.6502039999999998E-3</c:v>
                </c:pt>
                <c:pt idx="24800">
                  <c:v>8.2148110000000007E-3</c:v>
                </c:pt>
                <c:pt idx="24801">
                  <c:v>6.6861569999999999E-3</c:v>
                </c:pt>
                <c:pt idx="24802">
                  <c:v>6.997746E-3</c:v>
                </c:pt>
                <c:pt idx="24803">
                  <c:v>8.7301389999999996E-3</c:v>
                </c:pt>
                <c:pt idx="24804">
                  <c:v>5.0267469999999998E-3</c:v>
                </c:pt>
                <c:pt idx="24805">
                  <c:v>5.0242990000000003E-3</c:v>
                </c:pt>
                <c:pt idx="24806">
                  <c:v>5.1073899999999998E-3</c:v>
                </c:pt>
                <c:pt idx="24807">
                  <c:v>8.2840190000000001E-3</c:v>
                </c:pt>
                <c:pt idx="24808">
                  <c:v>4.3276269999999997E-3</c:v>
                </c:pt>
                <c:pt idx="24809">
                  <c:v>4.1067289999999999E-3</c:v>
                </c:pt>
                <c:pt idx="24810">
                  <c:v>3.7088529999999998E-3</c:v>
                </c:pt>
                <c:pt idx="24811">
                  <c:v>5.4360240000000002E-3</c:v>
                </c:pt>
                <c:pt idx="24812">
                  <c:v>5.0804910000000003E-3</c:v>
                </c:pt>
                <c:pt idx="24813">
                  <c:v>4.3579930000000001E-3</c:v>
                </c:pt>
                <c:pt idx="24814">
                  <c:v>5.8056600000000002E-4</c:v>
                </c:pt>
                <c:pt idx="24815">
                  <c:v>3.2250849999999999E-3</c:v>
                </c:pt>
                <c:pt idx="24816">
                  <c:v>5.1137980000000001E-3</c:v>
                </c:pt>
                <c:pt idx="24817">
                  <c:v>1.83092E-3</c:v>
                </c:pt>
                <c:pt idx="24818">
                  <c:v>2.7601140000000001E-3</c:v>
                </c:pt>
                <c:pt idx="24819">
                  <c:v>6.489837E-3</c:v>
                </c:pt>
                <c:pt idx="24820">
                  <c:v>7.2464399999999998E-3</c:v>
                </c:pt>
                <c:pt idx="24821">
                  <c:v>6.7543000000000004E-3</c:v>
                </c:pt>
                <c:pt idx="24822">
                  <c:v>5.4943580000000004E-3</c:v>
                </c:pt>
                <c:pt idx="24823">
                  <c:v>5.6649049999999996E-3</c:v>
                </c:pt>
                <c:pt idx="24824">
                  <c:v>7.4193949999999996E-3</c:v>
                </c:pt>
                <c:pt idx="24825">
                  <c:v>6.312481E-3</c:v>
                </c:pt>
                <c:pt idx="24826">
                  <c:v>4.0234939999999999E-3</c:v>
                </c:pt>
                <c:pt idx="24827">
                  <c:v>5.0514870000000003E-3</c:v>
                </c:pt>
                <c:pt idx="24828">
                  <c:v>5.6368490000000002E-3</c:v>
                </c:pt>
                <c:pt idx="24829">
                  <c:v>5.1024399999999998E-3</c:v>
                </c:pt>
                <c:pt idx="24830">
                  <c:v>8.0739950000000005E-3</c:v>
                </c:pt>
                <c:pt idx="24831">
                  <c:v>4.623055E-3</c:v>
                </c:pt>
                <c:pt idx="24832">
                  <c:v>7.5868869999999996E-3</c:v>
                </c:pt>
                <c:pt idx="24833">
                  <c:v>8.5133840000000006E-3</c:v>
                </c:pt>
                <c:pt idx="24834">
                  <c:v>4.2643109999999998E-3</c:v>
                </c:pt>
                <c:pt idx="24835">
                  <c:v>2.467449E-3</c:v>
                </c:pt>
                <c:pt idx="24836">
                  <c:v>4.8847999999999999E-3</c:v>
                </c:pt>
                <c:pt idx="24837">
                  <c:v>3.065861E-3</c:v>
                </c:pt>
                <c:pt idx="24838">
                  <c:v>4.0190069999999998E-3</c:v>
                </c:pt>
                <c:pt idx="24839">
                  <c:v>1.015471E-3</c:v>
                </c:pt>
                <c:pt idx="24840">
                  <c:v>5.6464419999999998E-3</c:v>
                </c:pt>
                <c:pt idx="24841">
                  <c:v>3.2586289999999999E-3</c:v>
                </c:pt>
                <c:pt idx="24842">
                  <c:v>3.4566399999999998E-4</c:v>
                </c:pt>
                <c:pt idx="24843">
                  <c:v>1.064693E-3</c:v>
                </c:pt>
                <c:pt idx="24844">
                  <c:v>2.9920229999999999E-3</c:v>
                </c:pt>
                <c:pt idx="24845">
                  <c:v>3.1971669999999999E-3</c:v>
                </c:pt>
                <c:pt idx="24846">
                  <c:v>-2.6175790000000001E-3</c:v>
                </c:pt>
                <c:pt idx="24847">
                  <c:v>-1.099605E-3</c:v>
                </c:pt>
                <c:pt idx="24848">
                  <c:v>-5.1557399999999998E-4</c:v>
                </c:pt>
                <c:pt idx="24849">
                  <c:v>6.59174E-4</c:v>
                </c:pt>
                <c:pt idx="24850">
                  <c:v>-1.031667E-3</c:v>
                </c:pt>
                <c:pt idx="24851">
                  <c:v>1.189341E-3</c:v>
                </c:pt>
                <c:pt idx="24852">
                  <c:v>-2.568912E-3</c:v>
                </c:pt>
                <c:pt idx="24853">
                  <c:v>-1.4013140000000001E-3</c:v>
                </c:pt>
                <c:pt idx="24854">
                  <c:v>-2.7992070000000002E-3</c:v>
                </c:pt>
                <c:pt idx="24855">
                  <c:v>-1.6756989999999999E-3</c:v>
                </c:pt>
                <c:pt idx="24856">
                  <c:v>2.2788280000000001E-3</c:v>
                </c:pt>
                <c:pt idx="24857">
                  <c:v>4.3709800000000002E-4</c:v>
                </c:pt>
                <c:pt idx="24858">
                  <c:v>1.6226000000000001E-4</c:v>
                </c:pt>
                <c:pt idx="24859">
                  <c:v>6.8540500000000004E-4</c:v>
                </c:pt>
                <c:pt idx="24860">
                  <c:v>2.451347E-3</c:v>
                </c:pt>
                <c:pt idx="24861">
                  <c:v>4.2807260000000003E-3</c:v>
                </c:pt>
                <c:pt idx="24862">
                  <c:v>3.7022880000000002E-3</c:v>
                </c:pt>
                <c:pt idx="24863">
                  <c:v>2.97664E-3</c:v>
                </c:pt>
                <c:pt idx="24864">
                  <c:v>1.832546E-3</c:v>
                </c:pt>
                <c:pt idx="24865">
                  <c:v>2.117753E-3</c:v>
                </c:pt>
                <c:pt idx="24866">
                  <c:v>8.6488889999999999E-3</c:v>
                </c:pt>
                <c:pt idx="24867">
                  <c:v>2.537288E-3</c:v>
                </c:pt>
                <c:pt idx="24868">
                  <c:v>4.3602220000000004E-3</c:v>
                </c:pt>
                <c:pt idx="24869">
                  <c:v>7.5905030000000002E-3</c:v>
                </c:pt>
                <c:pt idx="24870">
                  <c:v>7.4922319999999997E-3</c:v>
                </c:pt>
                <c:pt idx="24871">
                  <c:v>7.9832900000000005E-3</c:v>
                </c:pt>
                <c:pt idx="24872">
                  <c:v>4.6231789999999998E-3</c:v>
                </c:pt>
                <c:pt idx="24873">
                  <c:v>5.7114059999999996E-3</c:v>
                </c:pt>
                <c:pt idx="24874">
                  <c:v>5.6317770000000001E-3</c:v>
                </c:pt>
                <c:pt idx="24875">
                  <c:v>8.1969520000000004E-3</c:v>
                </c:pt>
                <c:pt idx="24876">
                  <c:v>8.7612760000000001E-3</c:v>
                </c:pt>
                <c:pt idx="24877">
                  <c:v>6.6008669999999998E-3</c:v>
                </c:pt>
                <c:pt idx="24878">
                  <c:v>4.7992379999999999E-3</c:v>
                </c:pt>
                <c:pt idx="24879">
                  <c:v>3.3247089999999999E-3</c:v>
                </c:pt>
                <c:pt idx="24880">
                  <c:v>7.4989480000000001E-3</c:v>
                </c:pt>
                <c:pt idx="24881">
                  <c:v>3.4895590000000002E-3</c:v>
                </c:pt>
                <c:pt idx="24882">
                  <c:v>7.6606019999999999E-3</c:v>
                </c:pt>
                <c:pt idx="24883">
                  <c:v>2.585155E-3</c:v>
                </c:pt>
                <c:pt idx="24884">
                  <c:v>5.2972700000000002E-4</c:v>
                </c:pt>
                <c:pt idx="24885" formatCode="0.00E+00">
                  <c:v>3.2313600000000002E-5</c:v>
                </c:pt>
                <c:pt idx="24886">
                  <c:v>2.0198310000000001E-3</c:v>
                </c:pt>
                <c:pt idx="24887">
                  <c:v>3.4424970000000001E-3</c:v>
                </c:pt>
                <c:pt idx="24888">
                  <c:v>2.335953E-3</c:v>
                </c:pt>
                <c:pt idx="24889">
                  <c:v>-1.56668E-3</c:v>
                </c:pt>
                <c:pt idx="24890">
                  <c:v>1.211796E-3</c:v>
                </c:pt>
                <c:pt idx="24891">
                  <c:v>-1.3022439999999999E-3</c:v>
                </c:pt>
                <c:pt idx="24892">
                  <c:v>-7.29665E-4</c:v>
                </c:pt>
                <c:pt idx="24893">
                  <c:v>2.234584E-3</c:v>
                </c:pt>
                <c:pt idx="24894">
                  <c:v>3.2577700000000001E-3</c:v>
                </c:pt>
                <c:pt idx="24895">
                  <c:v>1.8400510000000001E-3</c:v>
                </c:pt>
                <c:pt idx="24896">
                  <c:v>2.3351330000000001E-3</c:v>
                </c:pt>
                <c:pt idx="24897">
                  <c:v>1.564626E-3</c:v>
                </c:pt>
                <c:pt idx="24898">
                  <c:v>3.917795E-3</c:v>
                </c:pt>
                <c:pt idx="24899">
                  <c:v>4.664718E-3</c:v>
                </c:pt>
                <c:pt idx="24900">
                  <c:v>4.0077159999999997E-3</c:v>
                </c:pt>
                <c:pt idx="24901">
                  <c:v>2.919718E-3</c:v>
                </c:pt>
                <c:pt idx="24902">
                  <c:v>4.6001729999999999E-3</c:v>
                </c:pt>
                <c:pt idx="24903">
                  <c:v>2.7259850000000002E-3</c:v>
                </c:pt>
                <c:pt idx="24904">
                  <c:v>1.327293E-3</c:v>
                </c:pt>
                <c:pt idx="24905">
                  <c:v>3.8854530000000001E-3</c:v>
                </c:pt>
                <c:pt idx="24906">
                  <c:v>7.4370449999999998E-3</c:v>
                </c:pt>
                <c:pt idx="24907">
                  <c:v>9.1952010000000001E-3</c:v>
                </c:pt>
                <c:pt idx="24908">
                  <c:v>5.2720989999999997E-3</c:v>
                </c:pt>
                <c:pt idx="24909">
                  <c:v>3.0333140000000001E-3</c:v>
                </c:pt>
                <c:pt idx="24910">
                  <c:v>1.1264910000000001E-3</c:v>
                </c:pt>
                <c:pt idx="24911">
                  <c:v>5.3142989999999998E-3</c:v>
                </c:pt>
                <c:pt idx="24912">
                  <c:v>7.2879679999999997E-3</c:v>
                </c:pt>
                <c:pt idx="24913">
                  <c:v>5.3601969999999997E-3</c:v>
                </c:pt>
                <c:pt idx="24914">
                  <c:v>8.6617169999999993E-3</c:v>
                </c:pt>
                <c:pt idx="24915">
                  <c:v>4.2616260000000001E-3</c:v>
                </c:pt>
                <c:pt idx="24916">
                  <c:v>2.90661E-3</c:v>
                </c:pt>
                <c:pt idx="24917">
                  <c:v>5.4469599999999998E-3</c:v>
                </c:pt>
                <c:pt idx="24918">
                  <c:v>6.4728090000000004E-3</c:v>
                </c:pt>
                <c:pt idx="24919">
                  <c:v>5.5896990000000001E-3</c:v>
                </c:pt>
                <c:pt idx="24920">
                  <c:v>3.339594E-3</c:v>
                </c:pt>
                <c:pt idx="24921">
                  <c:v>8.8566389999999995E-3</c:v>
                </c:pt>
                <c:pt idx="24922">
                  <c:v>7.576724E-3</c:v>
                </c:pt>
                <c:pt idx="24923">
                  <c:v>1.6883569999999999E-3</c:v>
                </c:pt>
                <c:pt idx="24924">
                  <c:v>4.4774860000000001E-3</c:v>
                </c:pt>
                <c:pt idx="24925">
                  <c:v>1.779498E-3</c:v>
                </c:pt>
                <c:pt idx="24926">
                  <c:v>4.3012450000000004E-3</c:v>
                </c:pt>
                <c:pt idx="24927">
                  <c:v>3.9382439999999996E-3</c:v>
                </c:pt>
                <c:pt idx="24928">
                  <c:v>4.0841849999999997E-3</c:v>
                </c:pt>
                <c:pt idx="24929">
                  <c:v>4.0756869999999997E-3</c:v>
                </c:pt>
                <c:pt idx="24930">
                  <c:v>5.5152599999999999E-4</c:v>
                </c:pt>
                <c:pt idx="24931">
                  <c:v>6.4320810000000001E-3</c:v>
                </c:pt>
                <c:pt idx="24932">
                  <c:v>5.2325929999999998E-3</c:v>
                </c:pt>
                <c:pt idx="24933">
                  <c:v>4.6945520000000003E-3</c:v>
                </c:pt>
                <c:pt idx="24934">
                  <c:v>5.3904349999999998E-3</c:v>
                </c:pt>
                <c:pt idx="24935">
                  <c:v>5.5527900000000002E-3</c:v>
                </c:pt>
                <c:pt idx="24936">
                  <c:v>2.2600580000000001E-3</c:v>
                </c:pt>
                <c:pt idx="24937">
                  <c:v>4.6442360000000004E-3</c:v>
                </c:pt>
                <c:pt idx="24938">
                  <c:v>3.8170579999999999E-3</c:v>
                </c:pt>
                <c:pt idx="24939">
                  <c:v>6.2965190000000004E-3</c:v>
                </c:pt>
                <c:pt idx="24940">
                  <c:v>7.5681790000000004E-3</c:v>
                </c:pt>
                <c:pt idx="24941">
                  <c:v>9.8880310000000003E-3</c:v>
                </c:pt>
                <c:pt idx="24942">
                  <c:v>5.6445489999999996E-3</c:v>
                </c:pt>
                <c:pt idx="24943">
                  <c:v>3.6970250000000001E-3</c:v>
                </c:pt>
                <c:pt idx="24944">
                  <c:v>5.5367359999999996E-3</c:v>
                </c:pt>
                <c:pt idx="24945">
                  <c:v>8.1570370000000007E-3</c:v>
                </c:pt>
                <c:pt idx="24946">
                  <c:v>4.9215630000000003E-3</c:v>
                </c:pt>
                <c:pt idx="24947">
                  <c:v>6.0635319999999999E-3</c:v>
                </c:pt>
                <c:pt idx="24948">
                  <c:v>1.510059E-3</c:v>
                </c:pt>
                <c:pt idx="24949">
                  <c:v>4.6651100000000002E-4</c:v>
                </c:pt>
                <c:pt idx="24950">
                  <c:v>3.4095699999999998E-3</c:v>
                </c:pt>
                <c:pt idx="24951">
                  <c:v>3.64562E-3</c:v>
                </c:pt>
                <c:pt idx="24952">
                  <c:v>4.362543E-3</c:v>
                </c:pt>
                <c:pt idx="24953">
                  <c:v>4.0168479999999999E-3</c:v>
                </c:pt>
                <c:pt idx="24954">
                  <c:v>2.4935199999999999E-3</c:v>
                </c:pt>
                <c:pt idx="24955">
                  <c:v>5.5688600000000003E-4</c:v>
                </c:pt>
                <c:pt idx="24956">
                  <c:v>-8.7536199999999997E-4</c:v>
                </c:pt>
                <c:pt idx="24957">
                  <c:v>2.277051E-3</c:v>
                </c:pt>
                <c:pt idx="24958">
                  <c:v>-7.9224199999999997E-4</c:v>
                </c:pt>
                <c:pt idx="24959">
                  <c:v>-3.1720540000000001E-3</c:v>
                </c:pt>
                <c:pt idx="24960">
                  <c:v>-8.8333300000000003E-4</c:v>
                </c:pt>
                <c:pt idx="24961">
                  <c:v>2.4934340000000001E-3</c:v>
                </c:pt>
                <c:pt idx="24962">
                  <c:v>3.1080909999999999E-3</c:v>
                </c:pt>
                <c:pt idx="24963">
                  <c:v>3.2201489999999998E-3</c:v>
                </c:pt>
                <c:pt idx="24964">
                  <c:v>9.1784600000000005E-4</c:v>
                </c:pt>
                <c:pt idx="24965">
                  <c:v>2.127926E-3</c:v>
                </c:pt>
                <c:pt idx="24966">
                  <c:v>2.685326E-3</c:v>
                </c:pt>
                <c:pt idx="24967">
                  <c:v>4.0824140000000004E-3</c:v>
                </c:pt>
                <c:pt idx="24968">
                  <c:v>2.3202000000000001E-3</c:v>
                </c:pt>
                <c:pt idx="24969">
                  <c:v>2.17614E-3</c:v>
                </c:pt>
                <c:pt idx="24970">
                  <c:v>2.8027820000000002E-3</c:v>
                </c:pt>
                <c:pt idx="24971">
                  <c:v>2.5856759999999999E-3</c:v>
                </c:pt>
                <c:pt idx="24972">
                  <c:v>5.4752059999999998E-3</c:v>
                </c:pt>
                <c:pt idx="24973">
                  <c:v>3.5423469999999999E-3</c:v>
                </c:pt>
                <c:pt idx="24974">
                  <c:v>3.344208E-3</c:v>
                </c:pt>
                <c:pt idx="24975">
                  <c:v>4.0876600000000002E-4</c:v>
                </c:pt>
                <c:pt idx="24976">
                  <c:v>2.222379E-3</c:v>
                </c:pt>
                <c:pt idx="24977">
                  <c:v>3.2131289999999999E-3</c:v>
                </c:pt>
                <c:pt idx="24978">
                  <c:v>1.927355E-3</c:v>
                </c:pt>
                <c:pt idx="24979">
                  <c:v>-6.0685800000000005E-4</c:v>
                </c:pt>
                <c:pt idx="24980">
                  <c:v>6.0807700000000005E-4</c:v>
                </c:pt>
                <c:pt idx="24981">
                  <c:v>1.4203569999999999E-3</c:v>
                </c:pt>
                <c:pt idx="24982">
                  <c:v>1.1242139999999999E-3</c:v>
                </c:pt>
                <c:pt idx="24983">
                  <c:v>1.9683190000000001E-3</c:v>
                </c:pt>
                <c:pt idx="24984">
                  <c:v>4.0796729999999998E-3</c:v>
                </c:pt>
                <c:pt idx="24985">
                  <c:v>2.1212269999999998E-3</c:v>
                </c:pt>
                <c:pt idx="24986">
                  <c:v>-1.659397E-3</c:v>
                </c:pt>
                <c:pt idx="24987">
                  <c:v>-6.6538199999999995E-4</c:v>
                </c:pt>
                <c:pt idx="24988">
                  <c:v>2.3730180000000002E-3</c:v>
                </c:pt>
                <c:pt idx="24989">
                  <c:v>1.803853E-3</c:v>
                </c:pt>
                <c:pt idx="24990">
                  <c:v>2.0147749999999999E-3</c:v>
                </c:pt>
                <c:pt idx="24991">
                  <c:v>4.1891890000000003E-3</c:v>
                </c:pt>
                <c:pt idx="24992">
                  <c:v>1.825101E-3</c:v>
                </c:pt>
                <c:pt idx="24993">
                  <c:v>1.349727E-3</c:v>
                </c:pt>
                <c:pt idx="24994">
                  <c:v>1.221363E-3</c:v>
                </c:pt>
                <c:pt idx="24995">
                  <c:v>3.1009119999999999E-3</c:v>
                </c:pt>
                <c:pt idx="24996">
                  <c:v>1.7099420000000001E-3</c:v>
                </c:pt>
                <c:pt idx="24997">
                  <c:v>4.3550070000000001E-3</c:v>
                </c:pt>
                <c:pt idx="24998">
                  <c:v>-8.7197999999999996E-4</c:v>
                </c:pt>
                <c:pt idx="24999">
                  <c:v>7.6939499999999997E-4</c:v>
                </c:pt>
                <c:pt idx="25000">
                  <c:v>1.119068E-3</c:v>
                </c:pt>
                <c:pt idx="25001">
                  <c:v>-1.8639209999999999E-3</c:v>
                </c:pt>
                <c:pt idx="25002">
                  <c:v>7.8938599999999999E-4</c:v>
                </c:pt>
                <c:pt idx="25003">
                  <c:v>2.9971289999999999E-3</c:v>
                </c:pt>
                <c:pt idx="25004">
                  <c:v>3.4607850000000001E-3</c:v>
                </c:pt>
                <c:pt idx="25005">
                  <c:v>1.1498179999999999E-3</c:v>
                </c:pt>
                <c:pt idx="25006">
                  <c:v>-2.1556969999999998E-3</c:v>
                </c:pt>
                <c:pt idx="25007">
                  <c:v>-1.905999E-3</c:v>
                </c:pt>
                <c:pt idx="25008">
                  <c:v>9.1375600000000005E-4</c:v>
                </c:pt>
                <c:pt idx="25009">
                  <c:v>8.20745E-4</c:v>
                </c:pt>
                <c:pt idx="25010">
                  <c:v>-8.7169400000000001E-4</c:v>
                </c:pt>
                <c:pt idx="25011">
                  <c:v>2.3684589999999998E-3</c:v>
                </c:pt>
                <c:pt idx="25012">
                  <c:v>1.5242369999999999E-3</c:v>
                </c:pt>
                <c:pt idx="25013">
                  <c:v>-1.608141E-3</c:v>
                </c:pt>
                <c:pt idx="25014">
                  <c:v>-1.802019E-3</c:v>
                </c:pt>
                <c:pt idx="25015">
                  <c:v>-7.3390700000000001E-4</c:v>
                </c:pt>
                <c:pt idx="25016">
                  <c:v>9.9341899999999994E-4</c:v>
                </c:pt>
                <c:pt idx="25017">
                  <c:v>2.6545850000000001E-3</c:v>
                </c:pt>
                <c:pt idx="25018">
                  <c:v>1.0702699999999999E-3</c:v>
                </c:pt>
                <c:pt idx="25019">
                  <c:v>8.7540600000000001E-4</c:v>
                </c:pt>
                <c:pt idx="25020">
                  <c:v>3.0373599999999998E-3</c:v>
                </c:pt>
                <c:pt idx="25021">
                  <c:v>1.37579E-3</c:v>
                </c:pt>
                <c:pt idx="25022">
                  <c:v>2.5806199999999998E-4</c:v>
                </c:pt>
                <c:pt idx="25023">
                  <c:v>3.053254E-3</c:v>
                </c:pt>
                <c:pt idx="25024">
                  <c:v>4.9800499999999998E-3</c:v>
                </c:pt>
                <c:pt idx="25025">
                  <c:v>9.6360900000000004E-4</c:v>
                </c:pt>
                <c:pt idx="25026">
                  <c:v>1.459489E-3</c:v>
                </c:pt>
                <c:pt idx="25027">
                  <c:v>2.606461E-3</c:v>
                </c:pt>
                <c:pt idx="25028">
                  <c:v>3.842434E-3</c:v>
                </c:pt>
                <c:pt idx="25029">
                  <c:v>2.4769950000000001E-3</c:v>
                </c:pt>
                <c:pt idx="25030">
                  <c:v>1.8018839999999999E-3</c:v>
                </c:pt>
                <c:pt idx="25031">
                  <c:v>4.0004400000000001E-4</c:v>
                </c:pt>
                <c:pt idx="25032">
                  <c:v>2.7388320000000001E-3</c:v>
                </c:pt>
                <c:pt idx="25033">
                  <c:v>6.5341089999999998E-3</c:v>
                </c:pt>
                <c:pt idx="25034">
                  <c:v>1.6874220000000001E-3</c:v>
                </c:pt>
                <c:pt idx="25035">
                  <c:v>2.048841E-3</c:v>
                </c:pt>
                <c:pt idx="25036">
                  <c:v>-1.483842E-3</c:v>
                </c:pt>
                <c:pt idx="25037">
                  <c:v>4.1055479999999997E-3</c:v>
                </c:pt>
                <c:pt idx="25038">
                  <c:v>5.7561749999999997E-3</c:v>
                </c:pt>
                <c:pt idx="25039">
                  <c:v>-9.5816800000000002E-4</c:v>
                </c:pt>
                <c:pt idx="25040">
                  <c:v>-1.0492489999999999E-3</c:v>
                </c:pt>
                <c:pt idx="25041">
                  <c:v>3.4982490000000002E-3</c:v>
                </c:pt>
                <c:pt idx="25042">
                  <c:v>-3.2019200000000001E-4</c:v>
                </c:pt>
                <c:pt idx="25043">
                  <c:v>3.5532599999999999E-4</c:v>
                </c:pt>
                <c:pt idx="25044">
                  <c:v>5.8536880000000001E-3</c:v>
                </c:pt>
                <c:pt idx="25045">
                  <c:v>-1.249773E-3</c:v>
                </c:pt>
                <c:pt idx="25046">
                  <c:v>-1.742724E-3</c:v>
                </c:pt>
                <c:pt idx="25047">
                  <c:v>-4.0392500000000002E-4</c:v>
                </c:pt>
                <c:pt idx="25048">
                  <c:v>-6.4360899999999996E-4</c:v>
                </c:pt>
                <c:pt idx="25049">
                  <c:v>2.6988799999999997E-4</c:v>
                </c:pt>
                <c:pt idx="25050">
                  <c:v>2.3769809999999998E-3</c:v>
                </c:pt>
                <c:pt idx="25051">
                  <c:v>6.3441300000000001E-4</c:v>
                </c:pt>
                <c:pt idx="25052">
                  <c:v>2.8749299999999999E-3</c:v>
                </c:pt>
                <c:pt idx="25053">
                  <c:v>6.5810399999999996E-4</c:v>
                </c:pt>
                <c:pt idx="25054">
                  <c:v>1.891148E-3</c:v>
                </c:pt>
                <c:pt idx="25055">
                  <c:v>3.719614E-3</c:v>
                </c:pt>
                <c:pt idx="25056">
                  <c:v>2.5552800000000001E-3</c:v>
                </c:pt>
                <c:pt idx="25057">
                  <c:v>3.3098310000000001E-3</c:v>
                </c:pt>
                <c:pt idx="25058">
                  <c:v>4.1359430000000004E-3</c:v>
                </c:pt>
                <c:pt idx="25059">
                  <c:v>1.685586E-3</c:v>
                </c:pt>
                <c:pt idx="25060">
                  <c:v>1.34029E-4</c:v>
                </c:pt>
                <c:pt idx="25061">
                  <c:v>2.573129E-3</c:v>
                </c:pt>
                <c:pt idx="25062">
                  <c:v>3.4832400000000001E-4</c:v>
                </c:pt>
                <c:pt idx="25063">
                  <c:v>5.2209379999999996E-3</c:v>
                </c:pt>
                <c:pt idx="25064">
                  <c:v>6.3948590000000001E-3</c:v>
                </c:pt>
                <c:pt idx="25065">
                  <c:v>-5.3936299999999995E-4</c:v>
                </c:pt>
                <c:pt idx="25066">
                  <c:v>3.8844140000000001E-3</c:v>
                </c:pt>
                <c:pt idx="25067">
                  <c:v>8.9901540000000002E-3</c:v>
                </c:pt>
                <c:pt idx="25068">
                  <c:v>-2.6364079999999998E-3</c:v>
                </c:pt>
                <c:pt idx="25069">
                  <c:v>1.7406730000000001E-3</c:v>
                </c:pt>
                <c:pt idx="25070">
                  <c:v>2.8370969999999998E-3</c:v>
                </c:pt>
                <c:pt idx="25071">
                  <c:v>2.1800949999999999E-3</c:v>
                </c:pt>
                <c:pt idx="25072">
                  <c:v>8.7021770000000002E-3</c:v>
                </c:pt>
                <c:pt idx="25073">
                  <c:v>6.4478300000000001E-4</c:v>
                </c:pt>
                <c:pt idx="25074">
                  <c:v>-2.2991800000000001E-3</c:v>
                </c:pt>
                <c:pt idx="25075">
                  <c:v>4.3950630000000003E-3</c:v>
                </c:pt>
                <c:pt idx="25076">
                  <c:v>4.568435E-3</c:v>
                </c:pt>
                <c:pt idx="25077">
                  <c:v>-2.4189720000000001E-3</c:v>
                </c:pt>
                <c:pt idx="25078">
                  <c:v>-2.2527910000000001E-3</c:v>
                </c:pt>
                <c:pt idx="25079">
                  <c:v>3.1906920000000002E-3</c:v>
                </c:pt>
                <c:pt idx="25080">
                  <c:v>6.1595840000000001E-3</c:v>
                </c:pt>
                <c:pt idx="25081">
                  <c:v>4.9164499999999997E-4</c:v>
                </c:pt>
                <c:pt idx="25082">
                  <c:v>-7.3474100000000002E-4</c:v>
                </c:pt>
                <c:pt idx="25083">
                  <c:v>4.818297E-3</c:v>
                </c:pt>
                <c:pt idx="25084">
                  <c:v>4.9804840000000003E-3</c:v>
                </c:pt>
                <c:pt idx="25085">
                  <c:v>-1.4828E-3</c:v>
                </c:pt>
                <c:pt idx="25086">
                  <c:v>-4.7452699999999998E-4</c:v>
                </c:pt>
                <c:pt idx="25087">
                  <c:v>2.2931199999999999E-4</c:v>
                </c:pt>
                <c:pt idx="25088">
                  <c:v>4.0743840000000003E-3</c:v>
                </c:pt>
                <c:pt idx="25089">
                  <c:v>5.6312310000000004E-3</c:v>
                </c:pt>
                <c:pt idx="25090">
                  <c:v>-1.281536E-3</c:v>
                </c:pt>
                <c:pt idx="25091">
                  <c:v>2.1228369999999998E-3</c:v>
                </c:pt>
                <c:pt idx="25092">
                  <c:v>2.6642580000000001E-3</c:v>
                </c:pt>
                <c:pt idx="25093">
                  <c:v>-1.354482E-3</c:v>
                </c:pt>
                <c:pt idx="25094">
                  <c:v>-2.5939180000000002E-3</c:v>
                </c:pt>
                <c:pt idx="25095">
                  <c:v>3.1444709999999998E-3</c:v>
                </c:pt>
                <c:pt idx="25096" formatCode="0.00E+00">
                  <c:v>4.6948399999999999E-5</c:v>
                </c:pt>
                <c:pt idx="25097">
                  <c:v>1.2407060000000001E-3</c:v>
                </c:pt>
                <c:pt idx="25098">
                  <c:v>-6.6292100000000002E-4</c:v>
                </c:pt>
                <c:pt idx="25099">
                  <c:v>-2.3146730000000002E-3</c:v>
                </c:pt>
                <c:pt idx="25100">
                  <c:v>1.7296029999999999E-3</c:v>
                </c:pt>
                <c:pt idx="25101">
                  <c:v>-4.6544400000000002E-4</c:v>
                </c:pt>
                <c:pt idx="25102" formatCode="0.00E+00">
                  <c:v>5.0410600000000001E-5</c:v>
                </c:pt>
                <c:pt idx="25103">
                  <c:v>2.2550650000000001E-3</c:v>
                </c:pt>
                <c:pt idx="25104">
                  <c:v>-3.3077459999999999E-3</c:v>
                </c:pt>
                <c:pt idx="25105">
                  <c:v>-8.2008700000000005E-4</c:v>
                </c:pt>
                <c:pt idx="25106">
                  <c:v>1.9972710000000001E-3</c:v>
                </c:pt>
                <c:pt idx="25107">
                  <c:v>2.8961460000000001E-3</c:v>
                </c:pt>
                <c:pt idx="25108">
                  <c:v>5.3001819999999996E-3</c:v>
                </c:pt>
                <c:pt idx="25109">
                  <c:v>2.270879E-3</c:v>
                </c:pt>
                <c:pt idx="25110">
                  <c:v>1.012535E-3</c:v>
                </c:pt>
                <c:pt idx="25111">
                  <c:v>-1.3702199999999999E-4</c:v>
                </c:pt>
                <c:pt idx="25112">
                  <c:v>1.6125199999999999E-4</c:v>
                </c:pt>
                <c:pt idx="25113">
                  <c:v>8.5671599999999999E-4</c:v>
                </c:pt>
                <c:pt idx="25114">
                  <c:v>4.0945870000000002E-3</c:v>
                </c:pt>
                <c:pt idx="25115">
                  <c:v>3.6915070000000001E-3</c:v>
                </c:pt>
                <c:pt idx="25116">
                  <c:v>3.7684720000000001E-3</c:v>
                </c:pt>
                <c:pt idx="25117">
                  <c:v>4.41311E-4</c:v>
                </c:pt>
                <c:pt idx="25118">
                  <c:v>-1.452463E-3</c:v>
                </c:pt>
                <c:pt idx="25119">
                  <c:v>4.014971E-3</c:v>
                </c:pt>
                <c:pt idx="25120">
                  <c:v>1.9393030000000001E-3</c:v>
                </c:pt>
                <c:pt idx="25121">
                  <c:v>-1.4850200000000001E-3</c:v>
                </c:pt>
                <c:pt idx="25122">
                  <c:v>2.3933420000000001E-3</c:v>
                </c:pt>
                <c:pt idx="25123">
                  <c:v>-1.0148830000000001E-3</c:v>
                </c:pt>
                <c:pt idx="25124">
                  <c:v>-1.113686E-3</c:v>
                </c:pt>
                <c:pt idx="25125">
                  <c:v>-1.5985089999999999E-3</c:v>
                </c:pt>
                <c:pt idx="25126">
                  <c:v>-3.968722E-3</c:v>
                </c:pt>
                <c:pt idx="25127">
                  <c:v>4.6567300000000004E-3</c:v>
                </c:pt>
                <c:pt idx="25128">
                  <c:v>1.75429E-4</c:v>
                </c:pt>
                <c:pt idx="25129">
                  <c:v>-2.3845989999999998E-3</c:v>
                </c:pt>
                <c:pt idx="25130">
                  <c:v>6.149234E-3</c:v>
                </c:pt>
                <c:pt idx="25131">
                  <c:v>6.658443E-3</c:v>
                </c:pt>
                <c:pt idx="25132">
                  <c:v>-2.6189450000000001E-3</c:v>
                </c:pt>
                <c:pt idx="25133">
                  <c:v>-3.619532E-3</c:v>
                </c:pt>
                <c:pt idx="25134">
                  <c:v>1.7755E-3</c:v>
                </c:pt>
                <c:pt idx="25135">
                  <c:v>8.2767650000000002E-3</c:v>
                </c:pt>
                <c:pt idx="25136">
                  <c:v>5.9137419999999996E-3</c:v>
                </c:pt>
                <c:pt idx="25137">
                  <c:v>2.497328E-3</c:v>
                </c:pt>
                <c:pt idx="25138">
                  <c:v>7.5448169999999997E-3</c:v>
                </c:pt>
                <c:pt idx="25139">
                  <c:v>1.0468565000000001E-2</c:v>
                </c:pt>
                <c:pt idx="25140">
                  <c:v>4.9041570000000001E-3</c:v>
                </c:pt>
                <c:pt idx="25141">
                  <c:v>5.1977840000000004E-3</c:v>
                </c:pt>
                <c:pt idx="25142">
                  <c:v>2.8107929999999998E-3</c:v>
                </c:pt>
                <c:pt idx="25143">
                  <c:v>5.8054200000000004E-3</c:v>
                </c:pt>
                <c:pt idx="25144">
                  <c:v>4.7827659999999999E-3</c:v>
                </c:pt>
                <c:pt idx="25145">
                  <c:v>1.564167E-3</c:v>
                </c:pt>
                <c:pt idx="25146">
                  <c:v>3.2872320000000002E-3</c:v>
                </c:pt>
                <c:pt idx="25147">
                  <c:v>2.9520340000000001E-3</c:v>
                </c:pt>
                <c:pt idx="25148">
                  <c:v>2.4990300000000002E-3</c:v>
                </c:pt>
                <c:pt idx="25149">
                  <c:v>2.357376E-3</c:v>
                </c:pt>
                <c:pt idx="25150">
                  <c:v>3.0372810000000002E-3</c:v>
                </c:pt>
                <c:pt idx="25151">
                  <c:v>5.277487E-3</c:v>
                </c:pt>
                <c:pt idx="25152">
                  <c:v>1.3155020000000001E-3</c:v>
                </c:pt>
                <c:pt idx="25153">
                  <c:v>-9.1917699999999997E-4</c:v>
                </c:pt>
                <c:pt idx="25154">
                  <c:v>7.9403500000000001E-4</c:v>
                </c:pt>
                <c:pt idx="25155">
                  <c:v>3.4910900000000001E-3</c:v>
                </c:pt>
                <c:pt idx="25156">
                  <c:v>1.7248809999999999E-3</c:v>
                </c:pt>
                <c:pt idx="25157">
                  <c:v>-1.5738849999999999E-3</c:v>
                </c:pt>
                <c:pt idx="25158">
                  <c:v>1.289812E-3</c:v>
                </c:pt>
                <c:pt idx="25159">
                  <c:v>3.0856719999999998E-3</c:v>
                </c:pt>
                <c:pt idx="25160">
                  <c:v>4.54828E-3</c:v>
                </c:pt>
                <c:pt idx="25161">
                  <c:v>2.4192520000000002E-3</c:v>
                </c:pt>
                <c:pt idx="25162">
                  <c:v>2.6781109999999999E-3</c:v>
                </c:pt>
                <c:pt idx="25163">
                  <c:v>-2.5724210000000001E-3</c:v>
                </c:pt>
                <c:pt idx="25164">
                  <c:v>2.4769330000000002E-3</c:v>
                </c:pt>
                <c:pt idx="25165">
                  <c:v>2.0419729999999999E-3</c:v>
                </c:pt>
                <c:pt idx="25166">
                  <c:v>3.2981859999999998E-3</c:v>
                </c:pt>
                <c:pt idx="25167">
                  <c:v>-1.2501739999999999E-3</c:v>
                </c:pt>
                <c:pt idx="25168" formatCode="0.00E+00">
                  <c:v>-3.9234799999999999E-5</c:v>
                </c:pt>
                <c:pt idx="25169">
                  <c:v>4.4845830000000003E-3</c:v>
                </c:pt>
                <c:pt idx="25170">
                  <c:v>2.8629839999999998E-3</c:v>
                </c:pt>
                <c:pt idx="25171">
                  <c:v>3.2452549999999998E-3</c:v>
                </c:pt>
                <c:pt idx="25172">
                  <c:v>2.2257969999999998E-3</c:v>
                </c:pt>
                <c:pt idx="25173">
                  <c:v>-6.4772199999999999E-4</c:v>
                </c:pt>
                <c:pt idx="25174">
                  <c:v>-2.408604E-3</c:v>
                </c:pt>
                <c:pt idx="25175">
                  <c:v>-7.8930299999999999E-4</c:v>
                </c:pt>
                <c:pt idx="25176">
                  <c:v>-1.0233950000000001E-3</c:v>
                </c:pt>
                <c:pt idx="25177">
                  <c:v>2.1535920000000002E-3</c:v>
                </c:pt>
                <c:pt idx="25178">
                  <c:v>3.4004840000000001E-3</c:v>
                </c:pt>
                <c:pt idx="25179">
                  <c:v>5.2722180000000004E-3</c:v>
                </c:pt>
                <c:pt idx="25180">
                  <c:v>2.1794890000000002E-3</c:v>
                </c:pt>
                <c:pt idx="25181">
                  <c:v>-1.25554E-4</c:v>
                </c:pt>
                <c:pt idx="25182">
                  <c:v>9.0136000000000003E-4</c:v>
                </c:pt>
                <c:pt idx="25183">
                  <c:v>5.3788789999999996E-3</c:v>
                </c:pt>
                <c:pt idx="25184">
                  <c:v>5.9168379999999998E-3</c:v>
                </c:pt>
                <c:pt idx="25185">
                  <c:v>3.254182E-3</c:v>
                </c:pt>
                <c:pt idx="25186">
                  <c:v>3.6222310000000001E-3</c:v>
                </c:pt>
                <c:pt idx="25187">
                  <c:v>3.018246E-3</c:v>
                </c:pt>
                <c:pt idx="25188">
                  <c:v>1.8808099999999999E-3</c:v>
                </c:pt>
                <c:pt idx="25189">
                  <c:v>2.3826569999999998E-3</c:v>
                </c:pt>
                <c:pt idx="25190">
                  <c:v>3.288132E-3</c:v>
                </c:pt>
                <c:pt idx="25191">
                  <c:v>3.780177E-3</c:v>
                </c:pt>
                <c:pt idx="25192">
                  <c:v>6.3740960000000001E-3</c:v>
                </c:pt>
                <c:pt idx="25193">
                  <c:v>8.0815699999999999E-4</c:v>
                </c:pt>
                <c:pt idx="25194">
                  <c:v>3.5876979999999998E-3</c:v>
                </c:pt>
                <c:pt idx="25195">
                  <c:v>4.2505659999999999E-3</c:v>
                </c:pt>
                <c:pt idx="25196">
                  <c:v>2.6169819999999999E-3</c:v>
                </c:pt>
                <c:pt idx="25197">
                  <c:v>3.755516E-3</c:v>
                </c:pt>
                <c:pt idx="25198">
                  <c:v>8.2970060000000009E-3</c:v>
                </c:pt>
                <c:pt idx="25199">
                  <c:v>2.763723E-3</c:v>
                </c:pt>
                <c:pt idx="25200">
                  <c:v>-1.31624E-3</c:v>
                </c:pt>
                <c:pt idx="25201">
                  <c:v>5.2617339999999997E-3</c:v>
                </c:pt>
                <c:pt idx="25202">
                  <c:v>5.0340339999999997E-3</c:v>
                </c:pt>
                <c:pt idx="25203">
                  <c:v>4.3205530000000004E-3</c:v>
                </c:pt>
                <c:pt idx="25204">
                  <c:v>2.2267749999999998E-3</c:v>
                </c:pt>
                <c:pt idx="25205">
                  <c:v>2.678255E-3</c:v>
                </c:pt>
                <c:pt idx="25206">
                  <c:v>2.259339E-3</c:v>
                </c:pt>
                <c:pt idx="25207">
                  <c:v>4.2008159999999996E-3</c:v>
                </c:pt>
                <c:pt idx="25208">
                  <c:v>-1.2418869999999999E-3</c:v>
                </c:pt>
                <c:pt idx="25209">
                  <c:v>9.6873200000000003E-4</c:v>
                </c:pt>
                <c:pt idx="25210">
                  <c:v>7.806398E-3</c:v>
                </c:pt>
                <c:pt idx="25211">
                  <c:v>5.6795839999999997E-3</c:v>
                </c:pt>
                <c:pt idx="25212">
                  <c:v>1.13045E-4</c:v>
                </c:pt>
                <c:pt idx="25213">
                  <c:v>2.9935199999999999E-3</c:v>
                </c:pt>
                <c:pt idx="25214">
                  <c:v>7.0228829999999997E-3</c:v>
                </c:pt>
                <c:pt idx="25215">
                  <c:v>4.1475460000000002E-3</c:v>
                </c:pt>
                <c:pt idx="25216">
                  <c:v>1.0172670000000001E-3</c:v>
                </c:pt>
                <c:pt idx="25217">
                  <c:v>8.7329900000000002E-4</c:v>
                </c:pt>
                <c:pt idx="25218">
                  <c:v>9.6766449999999993E-3</c:v>
                </c:pt>
                <c:pt idx="25219">
                  <c:v>4.5091910000000001E-3</c:v>
                </c:pt>
                <c:pt idx="25220">
                  <c:v>1.199947E-3</c:v>
                </c:pt>
                <c:pt idx="25221">
                  <c:v>2.7882559999999998E-3</c:v>
                </c:pt>
                <c:pt idx="25222">
                  <c:v>4.2990670000000002E-3</c:v>
                </c:pt>
                <c:pt idx="25223">
                  <c:v>1.8462699999999999E-3</c:v>
                </c:pt>
                <c:pt idx="25224">
                  <c:v>2.026566E-3</c:v>
                </c:pt>
                <c:pt idx="25225">
                  <c:v>-2.4589640000000001E-3</c:v>
                </c:pt>
                <c:pt idx="25226">
                  <c:v>5.9701399999999999E-4</c:v>
                </c:pt>
                <c:pt idx="25227">
                  <c:v>2.3207499999999999E-4</c:v>
                </c:pt>
                <c:pt idx="25228">
                  <c:v>6.3820700000000001E-4</c:v>
                </c:pt>
                <c:pt idx="25229">
                  <c:v>-6.4517000000000003E-4</c:v>
                </c:pt>
                <c:pt idx="25230">
                  <c:v>4.3192279999999996E-3</c:v>
                </c:pt>
                <c:pt idx="25231">
                  <c:v>2.3182709999999998E-3</c:v>
                </c:pt>
                <c:pt idx="25232">
                  <c:v>-6.5008799999999995E-4</c:v>
                </c:pt>
                <c:pt idx="25233">
                  <c:v>-7.9385100000000004E-4</c:v>
                </c:pt>
                <c:pt idx="25234">
                  <c:v>-3.6242000000000002E-4</c:v>
                </c:pt>
                <c:pt idx="25235">
                  <c:v>5.0276300000000004E-4</c:v>
                </c:pt>
                <c:pt idx="25236">
                  <c:v>-6.9885499999999996E-4</c:v>
                </c:pt>
                <c:pt idx="25237">
                  <c:v>-2.508059E-3</c:v>
                </c:pt>
                <c:pt idx="25238">
                  <c:v>-5.7573820000000001E-3</c:v>
                </c:pt>
                <c:pt idx="25239">
                  <c:v>-8.9264800000000001E-4</c:v>
                </c:pt>
                <c:pt idx="25240">
                  <c:v>4.2903960000000001E-3</c:v>
                </c:pt>
                <c:pt idx="25241">
                  <c:v>5.424753E-3</c:v>
                </c:pt>
                <c:pt idx="25242">
                  <c:v>3.415398E-3</c:v>
                </c:pt>
                <c:pt idx="25243">
                  <c:v>2.6082710000000001E-3</c:v>
                </c:pt>
                <c:pt idx="25244">
                  <c:v>4.1382600000000001E-4</c:v>
                </c:pt>
                <c:pt idx="25245">
                  <c:v>1.7799370000000001E-3</c:v>
                </c:pt>
                <c:pt idx="25246">
                  <c:v>8.3667340000000007E-3</c:v>
                </c:pt>
                <c:pt idx="25247">
                  <c:v>6.0623200000000004E-3</c:v>
                </c:pt>
                <c:pt idx="25248">
                  <c:v>8.0642179999999997E-3</c:v>
                </c:pt>
                <c:pt idx="25249">
                  <c:v>6.605039E-3</c:v>
                </c:pt>
                <c:pt idx="25250">
                  <c:v>5.5331169999999997E-3</c:v>
                </c:pt>
                <c:pt idx="25251">
                  <c:v>-1.9614200000000001E-4</c:v>
                </c:pt>
                <c:pt idx="25252">
                  <c:v>1.3721805E-2</c:v>
                </c:pt>
                <c:pt idx="25253">
                  <c:v>1.0257797000000001E-2</c:v>
                </c:pt>
                <c:pt idx="25254">
                  <c:v>8.3459129999999999E-3</c:v>
                </c:pt>
                <c:pt idx="25255">
                  <c:v>9.2764830000000003E-3</c:v>
                </c:pt>
                <c:pt idx="25256">
                  <c:v>8.3885839999999993E-3</c:v>
                </c:pt>
                <c:pt idx="25257">
                  <c:v>1.2538089000000001E-2</c:v>
                </c:pt>
                <c:pt idx="25258">
                  <c:v>1.162063E-2</c:v>
                </c:pt>
                <c:pt idx="25259">
                  <c:v>5.6244570000000002E-3</c:v>
                </c:pt>
                <c:pt idx="25260">
                  <c:v>1.2560394000000001E-2</c:v>
                </c:pt>
                <c:pt idx="25261">
                  <c:v>1.050798E-2</c:v>
                </c:pt>
                <c:pt idx="25262">
                  <c:v>8.2493540000000004E-3</c:v>
                </c:pt>
                <c:pt idx="25263">
                  <c:v>6.9654690000000002E-3</c:v>
                </c:pt>
                <c:pt idx="25264">
                  <c:v>1.2930949000000001E-2</c:v>
                </c:pt>
                <c:pt idx="25265">
                  <c:v>1.4138091E-2</c:v>
                </c:pt>
                <c:pt idx="25266">
                  <c:v>2.0477746000000002E-2</c:v>
                </c:pt>
                <c:pt idx="25267">
                  <c:v>1.7281346E-2</c:v>
                </c:pt>
                <c:pt idx="25268">
                  <c:v>1.7161503000000002E-2</c:v>
                </c:pt>
                <c:pt idx="25269">
                  <c:v>1.2811193E-2</c:v>
                </c:pt>
                <c:pt idx="25270">
                  <c:v>2.5232709999999998E-2</c:v>
                </c:pt>
                <c:pt idx="25271">
                  <c:v>2.282704E-2</c:v>
                </c:pt>
                <c:pt idx="25272">
                  <c:v>1.5851956E-2</c:v>
                </c:pt>
                <c:pt idx="25273">
                  <c:v>5.6282509999999999E-3</c:v>
                </c:pt>
                <c:pt idx="25274">
                  <c:v>8.1751700000000003E-4</c:v>
                </c:pt>
                <c:pt idx="25275">
                  <c:v>3.37375E-3</c:v>
                </c:pt>
                <c:pt idx="25276">
                  <c:v>9.3682590000000003E-3</c:v>
                </c:pt>
                <c:pt idx="25277">
                  <c:v>2.7652020999999999E-2</c:v>
                </c:pt>
                <c:pt idx="25278">
                  <c:v>2.4105755999999999E-2</c:v>
                </c:pt>
                <c:pt idx="25279">
                  <c:v>3.8915040000000001E-3</c:v>
                </c:pt>
                <c:pt idx="25280">
                  <c:v>-8.1989809999999993E-3</c:v>
                </c:pt>
                <c:pt idx="25281">
                  <c:v>2.7564780000000001E-3</c:v>
                </c:pt>
                <c:pt idx="25282">
                  <c:v>3.7048300000000001E-3</c:v>
                </c:pt>
                <c:pt idx="25283">
                  <c:v>8.1958110000000008E-3</c:v>
                </c:pt>
                <c:pt idx="25284">
                  <c:v>1.3832924999999999E-2</c:v>
                </c:pt>
                <c:pt idx="25285">
                  <c:v>7.7113570000000003E-3</c:v>
                </c:pt>
                <c:pt idx="25286">
                  <c:v>-1.14978E-3</c:v>
                </c:pt>
                <c:pt idx="25287">
                  <c:v>-2.805793E-3</c:v>
                </c:pt>
                <c:pt idx="25288">
                  <c:v>7.7695699999999999E-4</c:v>
                </c:pt>
                <c:pt idx="25289">
                  <c:v>9.2253830000000002E-3</c:v>
                </c:pt>
                <c:pt idx="25290">
                  <c:v>1.8130461E-2</c:v>
                </c:pt>
                <c:pt idx="25291">
                  <c:v>1.2994215999999999E-2</c:v>
                </c:pt>
                <c:pt idx="25292">
                  <c:v>9.9659350000000004E-3</c:v>
                </c:pt>
                <c:pt idx="25293">
                  <c:v>3.852102E-3</c:v>
                </c:pt>
                <c:pt idx="25294">
                  <c:v>2.8153340000000001E-3</c:v>
                </c:pt>
                <c:pt idx="25295">
                  <c:v>1.8771160000000001E-3</c:v>
                </c:pt>
                <c:pt idx="25296">
                  <c:v>1.3515928999999999E-2</c:v>
                </c:pt>
                <c:pt idx="25297">
                  <c:v>1.2951364999999999E-2</c:v>
                </c:pt>
                <c:pt idx="25298">
                  <c:v>1.1404335E-2</c:v>
                </c:pt>
                <c:pt idx="25299">
                  <c:v>1.1283707E-2</c:v>
                </c:pt>
                <c:pt idx="25300">
                  <c:v>1.1946302000000001E-2</c:v>
                </c:pt>
                <c:pt idx="25301">
                  <c:v>1.5203861000000001E-2</c:v>
                </c:pt>
                <c:pt idx="25302">
                  <c:v>1.6219325E-2</c:v>
                </c:pt>
                <c:pt idx="25303">
                  <c:v>1.0677272E-2</c:v>
                </c:pt>
                <c:pt idx="25304">
                  <c:v>9.7712649999999995E-3</c:v>
                </c:pt>
                <c:pt idx="25305">
                  <c:v>1.2551345E-2</c:v>
                </c:pt>
                <c:pt idx="25306">
                  <c:v>5.1283170000000003E-3</c:v>
                </c:pt>
                <c:pt idx="25307">
                  <c:v>5.7490370000000002E-3</c:v>
                </c:pt>
                <c:pt idx="25308">
                  <c:v>1.7304493000000001E-2</c:v>
                </c:pt>
                <c:pt idx="25309">
                  <c:v>1.4900191E-2</c:v>
                </c:pt>
                <c:pt idx="25310">
                  <c:v>1.2001075E-2</c:v>
                </c:pt>
                <c:pt idx="25311">
                  <c:v>1.5276942E-2</c:v>
                </c:pt>
                <c:pt idx="25312">
                  <c:v>9.0110569999999994E-3</c:v>
                </c:pt>
                <c:pt idx="25313">
                  <c:v>1.2822768E-2</c:v>
                </c:pt>
                <c:pt idx="25314">
                  <c:v>1.1786532000000001E-2</c:v>
                </c:pt>
                <c:pt idx="25315">
                  <c:v>8.2459520000000008E-3</c:v>
                </c:pt>
                <c:pt idx="25316">
                  <c:v>1.9424837E-2</c:v>
                </c:pt>
                <c:pt idx="25317">
                  <c:v>1.8892183999999999E-2</c:v>
                </c:pt>
                <c:pt idx="25318">
                  <c:v>9.8504850000000008E-3</c:v>
                </c:pt>
                <c:pt idx="25319">
                  <c:v>9.0445730000000002E-3</c:v>
                </c:pt>
                <c:pt idx="25320">
                  <c:v>1.3895787E-2</c:v>
                </c:pt>
                <c:pt idx="25321">
                  <c:v>1.4782134000000001E-2</c:v>
                </c:pt>
                <c:pt idx="25322">
                  <c:v>1.6106792000000002E-2</c:v>
                </c:pt>
                <c:pt idx="25323">
                  <c:v>1.0822828E-2</c:v>
                </c:pt>
                <c:pt idx="25324">
                  <c:v>1.3165876999999999E-2</c:v>
                </c:pt>
                <c:pt idx="25325">
                  <c:v>1.7320227000000001E-2</c:v>
                </c:pt>
                <c:pt idx="25326">
                  <c:v>1.5717003E-2</c:v>
                </c:pt>
                <c:pt idx="25327">
                  <c:v>9.0955870000000005E-3</c:v>
                </c:pt>
                <c:pt idx="25328">
                  <c:v>1.6047235999999999E-2</c:v>
                </c:pt>
                <c:pt idx="25329">
                  <c:v>1.4836828999999999E-2</c:v>
                </c:pt>
                <c:pt idx="25330">
                  <c:v>1.5302124E-2</c:v>
                </c:pt>
                <c:pt idx="25331">
                  <c:v>1.7196691E-2</c:v>
                </c:pt>
                <c:pt idx="25332">
                  <c:v>1.479665E-2</c:v>
                </c:pt>
                <c:pt idx="25333">
                  <c:v>1.6496245E-2</c:v>
                </c:pt>
                <c:pt idx="25334">
                  <c:v>1.4569715E-2</c:v>
                </c:pt>
                <c:pt idx="25335">
                  <c:v>1.3346165E-2</c:v>
                </c:pt>
                <c:pt idx="25336">
                  <c:v>1.6724652E-2</c:v>
                </c:pt>
                <c:pt idx="25337">
                  <c:v>1.4703865999999999E-2</c:v>
                </c:pt>
                <c:pt idx="25338">
                  <c:v>1.9237365999999999E-2</c:v>
                </c:pt>
                <c:pt idx="25339">
                  <c:v>1.9163019999999999E-2</c:v>
                </c:pt>
                <c:pt idx="25340">
                  <c:v>1.7284693E-2</c:v>
                </c:pt>
                <c:pt idx="25341">
                  <c:v>1.4867729E-2</c:v>
                </c:pt>
                <c:pt idx="25342">
                  <c:v>9.8101200000000003E-3</c:v>
                </c:pt>
                <c:pt idx="25343">
                  <c:v>1.0626651000000001E-2</c:v>
                </c:pt>
                <c:pt idx="25344">
                  <c:v>1.9877674000000001E-2</c:v>
                </c:pt>
                <c:pt idx="25345">
                  <c:v>2.0627060999999999E-2</c:v>
                </c:pt>
                <c:pt idx="25346">
                  <c:v>1.3162752999999999E-2</c:v>
                </c:pt>
                <c:pt idx="25347">
                  <c:v>1.4765821E-2</c:v>
                </c:pt>
                <c:pt idx="25348">
                  <c:v>1.4065942999999999E-2</c:v>
                </c:pt>
                <c:pt idx="25349">
                  <c:v>7.0193510000000001E-3</c:v>
                </c:pt>
                <c:pt idx="25350">
                  <c:v>1.1408507E-2</c:v>
                </c:pt>
                <c:pt idx="25351">
                  <c:v>2.0708259E-2</c:v>
                </c:pt>
                <c:pt idx="25352">
                  <c:v>1.8624600000000002E-2</c:v>
                </c:pt>
                <c:pt idx="25353">
                  <c:v>1.2014719E-2</c:v>
                </c:pt>
                <c:pt idx="25354">
                  <c:v>9.3339800000000004E-3</c:v>
                </c:pt>
                <c:pt idx="25355">
                  <c:v>6.9281150000000003E-3</c:v>
                </c:pt>
                <c:pt idx="25356">
                  <c:v>8.5728839999999994E-3</c:v>
                </c:pt>
                <c:pt idx="25357">
                  <c:v>2.0018773E-2</c:v>
                </c:pt>
                <c:pt idx="25358">
                  <c:v>1.6084751000000001E-2</c:v>
                </c:pt>
                <c:pt idx="25359">
                  <c:v>9.3043750000000001E-3</c:v>
                </c:pt>
                <c:pt idx="25360">
                  <c:v>5.1895250000000004E-3</c:v>
                </c:pt>
                <c:pt idx="25361">
                  <c:v>6.921333E-3</c:v>
                </c:pt>
                <c:pt idx="25362">
                  <c:v>1.1432728E-2</c:v>
                </c:pt>
                <c:pt idx="25363">
                  <c:v>1.1961075999999999E-2</c:v>
                </c:pt>
                <c:pt idx="25364">
                  <c:v>1.0002588999999999E-2</c:v>
                </c:pt>
                <c:pt idx="25365">
                  <c:v>1.4587522E-2</c:v>
                </c:pt>
                <c:pt idx="25366">
                  <c:v>1.4843186E-2</c:v>
                </c:pt>
                <c:pt idx="25367">
                  <c:v>8.8960729999999991E-3</c:v>
                </c:pt>
                <c:pt idx="25368">
                  <c:v>5.7527450000000001E-3</c:v>
                </c:pt>
                <c:pt idx="25369">
                  <c:v>1.4308358E-2</c:v>
                </c:pt>
                <c:pt idx="25370">
                  <c:v>1.6671116E-2</c:v>
                </c:pt>
                <c:pt idx="25371">
                  <c:v>1.4844690000000001E-2</c:v>
                </c:pt>
                <c:pt idx="25372">
                  <c:v>1.3373026999999999E-2</c:v>
                </c:pt>
                <c:pt idx="25373">
                  <c:v>1.2072794E-2</c:v>
                </c:pt>
                <c:pt idx="25374">
                  <c:v>1.2469871E-2</c:v>
                </c:pt>
                <c:pt idx="25375">
                  <c:v>1.4026861999999999E-2</c:v>
                </c:pt>
                <c:pt idx="25376">
                  <c:v>1.8778209000000001E-2</c:v>
                </c:pt>
                <c:pt idx="25377">
                  <c:v>1.5163642999999999E-2</c:v>
                </c:pt>
                <c:pt idx="25378">
                  <c:v>1.5227294000000001E-2</c:v>
                </c:pt>
                <c:pt idx="25379">
                  <c:v>8.4510239999999997E-3</c:v>
                </c:pt>
                <c:pt idx="25380">
                  <c:v>1.2116864E-2</c:v>
                </c:pt>
                <c:pt idx="25381">
                  <c:v>1.5215194E-2</c:v>
                </c:pt>
                <c:pt idx="25382">
                  <c:v>1.7090859E-2</c:v>
                </c:pt>
                <c:pt idx="25383">
                  <c:v>1.6185901999999999E-2</c:v>
                </c:pt>
                <c:pt idx="25384">
                  <c:v>1.7600041E-2</c:v>
                </c:pt>
                <c:pt idx="25385">
                  <c:v>1.1216548999999999E-2</c:v>
                </c:pt>
                <c:pt idx="25386">
                  <c:v>1.0196024999999999E-2</c:v>
                </c:pt>
                <c:pt idx="25387">
                  <c:v>1.5294444000000001E-2</c:v>
                </c:pt>
                <c:pt idx="25388">
                  <c:v>2.0352319000000001E-2</c:v>
                </c:pt>
                <c:pt idx="25389">
                  <c:v>1.88784E-2</c:v>
                </c:pt>
                <c:pt idx="25390">
                  <c:v>1.1387727E-2</c:v>
                </c:pt>
                <c:pt idx="25391">
                  <c:v>1.4761621000000001E-2</c:v>
                </c:pt>
                <c:pt idx="25392">
                  <c:v>1.7559271000000001E-2</c:v>
                </c:pt>
                <c:pt idx="25393">
                  <c:v>1.4200417E-2</c:v>
                </c:pt>
                <c:pt idx="25394">
                  <c:v>1.4552221000000001E-2</c:v>
                </c:pt>
                <c:pt idx="25395">
                  <c:v>1.3750037999999999E-2</c:v>
                </c:pt>
                <c:pt idx="25396">
                  <c:v>1.4925557000000001E-2</c:v>
                </c:pt>
                <c:pt idx="25397">
                  <c:v>1.4660782000000001E-2</c:v>
                </c:pt>
                <c:pt idx="25398">
                  <c:v>9.7789420000000005E-3</c:v>
                </c:pt>
                <c:pt idx="25399">
                  <c:v>9.3393490000000003E-3</c:v>
                </c:pt>
                <c:pt idx="25400">
                  <c:v>1.1362552999999999E-2</c:v>
                </c:pt>
                <c:pt idx="25401">
                  <c:v>1.1437622999999999E-2</c:v>
                </c:pt>
                <c:pt idx="25402">
                  <c:v>1.0675693E-2</c:v>
                </c:pt>
                <c:pt idx="25403">
                  <c:v>1.3622634E-2</c:v>
                </c:pt>
                <c:pt idx="25404">
                  <c:v>1.4028499E-2</c:v>
                </c:pt>
                <c:pt idx="25405">
                  <c:v>9.6379570000000008E-3</c:v>
                </c:pt>
                <c:pt idx="25406">
                  <c:v>1.5390651E-2</c:v>
                </c:pt>
                <c:pt idx="25407">
                  <c:v>1.1733547E-2</c:v>
                </c:pt>
                <c:pt idx="25408">
                  <c:v>1.2174034E-2</c:v>
                </c:pt>
                <c:pt idx="25409">
                  <c:v>1.2269406E-2</c:v>
                </c:pt>
                <c:pt idx="25410">
                  <c:v>1.5085697E-2</c:v>
                </c:pt>
                <c:pt idx="25411">
                  <c:v>1.3178168000000001E-2</c:v>
                </c:pt>
                <c:pt idx="25412">
                  <c:v>1.1763231000000001E-2</c:v>
                </c:pt>
                <c:pt idx="25413">
                  <c:v>1.1464679E-2</c:v>
                </c:pt>
                <c:pt idx="25414">
                  <c:v>1.6198447000000001E-2</c:v>
                </c:pt>
                <c:pt idx="25415">
                  <c:v>1.166215E-2</c:v>
                </c:pt>
                <c:pt idx="25416">
                  <c:v>1.0084493E-2</c:v>
                </c:pt>
                <c:pt idx="25417">
                  <c:v>1.5823316E-2</c:v>
                </c:pt>
                <c:pt idx="25418">
                  <c:v>1.0886882000000001E-2</c:v>
                </c:pt>
                <c:pt idx="25419">
                  <c:v>1.586595E-2</c:v>
                </c:pt>
                <c:pt idx="25420">
                  <c:v>9.6192399999999994E-3</c:v>
                </c:pt>
                <c:pt idx="25421">
                  <c:v>1.1673655999999999E-2</c:v>
                </c:pt>
                <c:pt idx="25422">
                  <c:v>1.1266725E-2</c:v>
                </c:pt>
                <c:pt idx="25423">
                  <c:v>2.8077039999999998E-3</c:v>
                </c:pt>
                <c:pt idx="25424">
                  <c:v>7.4490609999999999E-3</c:v>
                </c:pt>
                <c:pt idx="25425">
                  <c:v>1.0756675E-2</c:v>
                </c:pt>
                <c:pt idx="25426">
                  <c:v>8.5172230000000008E-3</c:v>
                </c:pt>
                <c:pt idx="25427">
                  <c:v>4.2936459999999999E-3</c:v>
                </c:pt>
                <c:pt idx="25428">
                  <c:v>3.5269210000000001E-3</c:v>
                </c:pt>
                <c:pt idx="25429">
                  <c:v>4.6947500000000001E-3</c:v>
                </c:pt>
                <c:pt idx="25430">
                  <c:v>5.4353750000000001E-3</c:v>
                </c:pt>
                <c:pt idx="25431">
                  <c:v>3.9872830000000003E-3</c:v>
                </c:pt>
                <c:pt idx="25432">
                  <c:v>6.1937110000000002E-3</c:v>
                </c:pt>
                <c:pt idx="25433">
                  <c:v>4.5185340000000003E-3</c:v>
                </c:pt>
                <c:pt idx="25434">
                  <c:v>3.2732389999999998E-3</c:v>
                </c:pt>
                <c:pt idx="25435">
                  <c:v>1.752574E-3</c:v>
                </c:pt>
                <c:pt idx="25436">
                  <c:v>-1.0828929999999999E-3</c:v>
                </c:pt>
                <c:pt idx="25437">
                  <c:v>-3.1634240000000002E-3</c:v>
                </c:pt>
                <c:pt idx="25438">
                  <c:v>-4.0875650999999999E-2</c:v>
                </c:pt>
                <c:pt idx="25439">
                  <c:v>-3.7451703000000003E-2</c:v>
                </c:pt>
                <c:pt idx="25440">
                  <c:v>2.9229321999999999E-2</c:v>
                </c:pt>
                <c:pt idx="25441">
                  <c:v>3.1130977000000001E-2</c:v>
                </c:pt>
                <c:pt idx="25442">
                  <c:v>1.6121666999999999E-2</c:v>
                </c:pt>
                <c:pt idx="25443">
                  <c:v>1.9970218000000001E-2</c:v>
                </c:pt>
                <c:pt idx="25444">
                  <c:v>2.0071684999999999E-2</c:v>
                </c:pt>
                <c:pt idx="25445">
                  <c:v>-4.0473990000000001E-3</c:v>
                </c:pt>
                <c:pt idx="25446">
                  <c:v>-1.762673E-3</c:v>
                </c:pt>
                <c:pt idx="25447">
                  <c:v>1.0354248999999999E-2</c:v>
                </c:pt>
                <c:pt idx="25448">
                  <c:v>1.2947080000000001E-3</c:v>
                </c:pt>
                <c:pt idx="25449">
                  <c:v>5.8188049999999998E-3</c:v>
                </c:pt>
                <c:pt idx="25450">
                  <c:v>1.0863631E-2</c:v>
                </c:pt>
                <c:pt idx="25451">
                  <c:v>4.1399729999999999E-3</c:v>
                </c:pt>
                <c:pt idx="25452">
                  <c:v>9.10358E-4</c:v>
                </c:pt>
                <c:pt idx="25453">
                  <c:v>3.0472210000000001E-3</c:v>
                </c:pt>
                <c:pt idx="25454" formatCode="0.00E+00">
                  <c:v>8.4986699999999997E-5</c:v>
                </c:pt>
                <c:pt idx="25455">
                  <c:v>9.2531090000000007E-3</c:v>
                </c:pt>
                <c:pt idx="25456">
                  <c:v>2.419437E-3</c:v>
                </c:pt>
                <c:pt idx="25457">
                  <c:v>2.5540399999999998E-4</c:v>
                </c:pt>
                <c:pt idx="25458">
                  <c:v>1.66188E-4</c:v>
                </c:pt>
                <c:pt idx="25459">
                  <c:v>-1.216356E-3</c:v>
                </c:pt>
                <c:pt idx="25460">
                  <c:v>3.2534930000000001E-3</c:v>
                </c:pt>
                <c:pt idx="25461">
                  <c:v>3.7265340000000001E-3</c:v>
                </c:pt>
                <c:pt idx="25462">
                  <c:v>-2.506861E-3</c:v>
                </c:pt>
                <c:pt idx="25463">
                  <c:v>6.3268000000000005E-4</c:v>
                </c:pt>
                <c:pt idx="25464">
                  <c:v>1.512055E-3</c:v>
                </c:pt>
                <c:pt idx="25465">
                  <c:v>-4.2969699999999999E-4</c:v>
                </c:pt>
                <c:pt idx="25466">
                  <c:v>-3.9567869999999998E-3</c:v>
                </c:pt>
                <c:pt idx="25467" formatCode="0.00E+00">
                  <c:v>1.44127E-5</c:v>
                </c:pt>
                <c:pt idx="25468">
                  <c:v>1.0122989999999999E-3</c:v>
                </c:pt>
                <c:pt idx="25469">
                  <c:v>4.7589989999999999E-3</c:v>
                </c:pt>
                <c:pt idx="25470">
                  <c:v>-2.2222119999999999E-3</c:v>
                </c:pt>
                <c:pt idx="25471">
                  <c:v>-2.0928259999999999E-3</c:v>
                </c:pt>
                <c:pt idx="25472">
                  <c:v>8.54761E-4</c:v>
                </c:pt>
                <c:pt idx="25473">
                  <c:v>-1.934247E-3</c:v>
                </c:pt>
                <c:pt idx="25474">
                  <c:v>9.0494900000000005E-4</c:v>
                </c:pt>
                <c:pt idx="25475">
                  <c:v>-5.1771949999999999E-3</c:v>
                </c:pt>
                <c:pt idx="25476">
                  <c:v>-5.1638789999999997E-3</c:v>
                </c:pt>
                <c:pt idx="25477" formatCode="0.00E+00">
                  <c:v>-1.9193200000000001E-5</c:v>
                </c:pt>
                <c:pt idx="25478">
                  <c:v>-5.1673500000000002E-3</c:v>
                </c:pt>
                <c:pt idx="25479">
                  <c:v>-2.1608080000000002E-3</c:v>
                </c:pt>
                <c:pt idx="25480">
                  <c:v>4.9804580000000001E-3</c:v>
                </c:pt>
                <c:pt idx="25481">
                  <c:v>-4.8143730000000003E-3</c:v>
                </c:pt>
                <c:pt idx="25482">
                  <c:v>-5.1227670000000003E-3</c:v>
                </c:pt>
                <c:pt idx="25483">
                  <c:v>-9.7948700000000002E-4</c:v>
                </c:pt>
                <c:pt idx="25484">
                  <c:v>-1.6703110000000001E-3</c:v>
                </c:pt>
                <c:pt idx="25485">
                  <c:v>-3.7283279999999999E-3</c:v>
                </c:pt>
                <c:pt idx="25486">
                  <c:v>-4.6050400000000003E-3</c:v>
                </c:pt>
                <c:pt idx="25487">
                  <c:v>-1.0523207E-2</c:v>
                </c:pt>
                <c:pt idx="25488">
                  <c:v>-5.0253779999999996E-3</c:v>
                </c:pt>
                <c:pt idx="25489">
                  <c:v>-1.6447530000000001E-3</c:v>
                </c:pt>
                <c:pt idx="25490">
                  <c:v>-1.9558100000000001E-3</c:v>
                </c:pt>
                <c:pt idx="25491">
                  <c:v>3.2451509999999999E-3</c:v>
                </c:pt>
                <c:pt idx="25492">
                  <c:v>1.9268860000000001E-3</c:v>
                </c:pt>
                <c:pt idx="25493">
                  <c:v>-3.436836E-3</c:v>
                </c:pt>
                <c:pt idx="25494">
                  <c:v>-1.6692969999999999E-3</c:v>
                </c:pt>
                <c:pt idx="25495">
                  <c:v>4.2815789999999998E-3</c:v>
                </c:pt>
                <c:pt idx="25496">
                  <c:v>-5.9231220000000003E-3</c:v>
                </c:pt>
                <c:pt idx="25497">
                  <c:v>4.4792019999999998E-3</c:v>
                </c:pt>
                <c:pt idx="25498">
                  <c:v>4.7308710000000002E-3</c:v>
                </c:pt>
                <c:pt idx="25499">
                  <c:v>-7.3272300000000001E-4</c:v>
                </c:pt>
                <c:pt idx="25500">
                  <c:v>-2.3069179999999998E-3</c:v>
                </c:pt>
                <c:pt idx="25501">
                  <c:v>3.4491330000000001E-3</c:v>
                </c:pt>
                <c:pt idx="25502">
                  <c:v>2.51742E-4</c:v>
                </c:pt>
                <c:pt idx="25503">
                  <c:v>1.0129905999999999E-2</c:v>
                </c:pt>
                <c:pt idx="25504">
                  <c:v>6.1237130000000002E-3</c:v>
                </c:pt>
                <c:pt idx="25505">
                  <c:v>-8.813675E-3</c:v>
                </c:pt>
                <c:pt idx="25506">
                  <c:v>3.9479270000000004E-3</c:v>
                </c:pt>
                <c:pt idx="25507">
                  <c:v>2.9979350000000002E-3</c:v>
                </c:pt>
                <c:pt idx="25508">
                  <c:v>-1.205598E-3</c:v>
                </c:pt>
                <c:pt idx="25509">
                  <c:v>1.4410844000000001E-2</c:v>
                </c:pt>
                <c:pt idx="25510">
                  <c:v>-2.2331130000000001E-3</c:v>
                </c:pt>
                <c:pt idx="25511">
                  <c:v>-7.2866600000000004E-3</c:v>
                </c:pt>
                <c:pt idx="25512">
                  <c:v>5.3670829999999999E-3</c:v>
                </c:pt>
                <c:pt idx="25513">
                  <c:v>7.5709690000000003E-3</c:v>
                </c:pt>
                <c:pt idx="25514">
                  <c:v>3.5365459999999998E-3</c:v>
                </c:pt>
                <c:pt idx="25515">
                  <c:v>1.4475618000000001E-2</c:v>
                </c:pt>
                <c:pt idx="25516">
                  <c:v>1.6203478E-2</c:v>
                </c:pt>
                <c:pt idx="25517">
                  <c:v>5.1040199999999999E-3</c:v>
                </c:pt>
                <c:pt idx="25518">
                  <c:v>2.881612E-3</c:v>
                </c:pt>
                <c:pt idx="25519">
                  <c:v>8.1222059999999999E-3</c:v>
                </c:pt>
                <c:pt idx="25520">
                  <c:v>7.7980990000000002E-3</c:v>
                </c:pt>
                <c:pt idx="25521">
                  <c:v>3.4414799999999998E-3</c:v>
                </c:pt>
                <c:pt idx="25522">
                  <c:v>1.392178E-3</c:v>
                </c:pt>
                <c:pt idx="25523">
                  <c:v>1.8094638E-2</c:v>
                </c:pt>
                <c:pt idx="25524">
                  <c:v>1.5328946E-2</c:v>
                </c:pt>
                <c:pt idx="25525">
                  <c:v>-1.389922E-3</c:v>
                </c:pt>
                <c:pt idx="25526">
                  <c:v>-3.80584E-4</c:v>
                </c:pt>
                <c:pt idx="25527">
                  <c:v>8.952626E-3</c:v>
                </c:pt>
                <c:pt idx="25528">
                  <c:v>-1.9453299999999999E-4</c:v>
                </c:pt>
                <c:pt idx="25529">
                  <c:v>7.8520540000000007E-3</c:v>
                </c:pt>
                <c:pt idx="25530">
                  <c:v>2.1936360000000001E-3</c:v>
                </c:pt>
                <c:pt idx="25531">
                  <c:v>4.2301470000000001E-3</c:v>
                </c:pt>
                <c:pt idx="25532">
                  <c:v>1.7816263999999998E-2</c:v>
                </c:pt>
                <c:pt idx="25533">
                  <c:v>-6.3714599999999998E-3</c:v>
                </c:pt>
                <c:pt idx="25534">
                  <c:v>-9.7084010000000002E-3</c:v>
                </c:pt>
                <c:pt idx="25535">
                  <c:v>4.8336689999999996E-3</c:v>
                </c:pt>
                <c:pt idx="25536">
                  <c:v>7.7154999999999997E-4</c:v>
                </c:pt>
                <c:pt idx="25537">
                  <c:v>7.8058700000000001E-4</c:v>
                </c:pt>
                <c:pt idx="25538">
                  <c:v>3.5422850000000001E-3</c:v>
                </c:pt>
                <c:pt idx="25539">
                  <c:v>3.8178719999999999E-3</c:v>
                </c:pt>
                <c:pt idx="25540">
                  <c:v>5.1874799999999997E-4</c:v>
                </c:pt>
                <c:pt idx="25541">
                  <c:v>-5.8156240000000001E-3</c:v>
                </c:pt>
                <c:pt idx="25542">
                  <c:v>-1.1936899000000001E-2</c:v>
                </c:pt>
                <c:pt idx="25543">
                  <c:v>3.1153560000000001E-3</c:v>
                </c:pt>
                <c:pt idx="25544">
                  <c:v>1.0670478000000001E-2</c:v>
                </c:pt>
                <c:pt idx="25545">
                  <c:v>5.6046869999999997E-3</c:v>
                </c:pt>
                <c:pt idx="25546">
                  <c:v>-2.907841E-3</c:v>
                </c:pt>
                <c:pt idx="25547">
                  <c:v>-2.6199370000000001E-3</c:v>
                </c:pt>
                <c:pt idx="25548">
                  <c:v>-1.941896E-3</c:v>
                </c:pt>
                <c:pt idx="25549">
                  <c:v>-4.0668730000000004E-3</c:v>
                </c:pt>
                <c:pt idx="25550">
                  <c:v>-7.6879729999999999E-3</c:v>
                </c:pt>
                <c:pt idx="25551">
                  <c:v>1.9172E-3</c:v>
                </c:pt>
                <c:pt idx="25552">
                  <c:v>1.2565049999999999E-2</c:v>
                </c:pt>
                <c:pt idx="25553">
                  <c:v>2.3384E-4</c:v>
                </c:pt>
                <c:pt idx="25554">
                  <c:v>-1.0272862000000001E-2</c:v>
                </c:pt>
                <c:pt idx="25555">
                  <c:v>5.9971460000000001E-3</c:v>
                </c:pt>
                <c:pt idx="25556">
                  <c:v>4.8338770000000003E-3</c:v>
                </c:pt>
                <c:pt idx="25557">
                  <c:v>-4.8442579999999997E-3</c:v>
                </c:pt>
                <c:pt idx="25558">
                  <c:v>3.0783799999999999E-3</c:v>
                </c:pt>
                <c:pt idx="25559">
                  <c:v>6.7075900000000003E-3</c:v>
                </c:pt>
                <c:pt idx="25560" formatCode="0.00E+00">
                  <c:v>-4.56539E-5</c:v>
                </c:pt>
                <c:pt idx="25561">
                  <c:v>-7.7371899999999997E-4</c:v>
                </c:pt>
                <c:pt idx="25562">
                  <c:v>8.5422850000000002E-3</c:v>
                </c:pt>
                <c:pt idx="25563">
                  <c:v>7.5524499999999998E-4</c:v>
                </c:pt>
                <c:pt idx="25564">
                  <c:v>-5.4152990000000002E-3</c:v>
                </c:pt>
                <c:pt idx="25565">
                  <c:v>6.4210250000000003E-3</c:v>
                </c:pt>
                <c:pt idx="25566">
                  <c:v>1.599638E-3</c:v>
                </c:pt>
                <c:pt idx="25567">
                  <c:v>2.3850499999999999E-4</c:v>
                </c:pt>
                <c:pt idx="25568">
                  <c:v>6.7371510000000003E-3</c:v>
                </c:pt>
                <c:pt idx="25569">
                  <c:v>-8.9103480000000002E-3</c:v>
                </c:pt>
                <c:pt idx="25570" formatCode="0.00E+00">
                  <c:v>-6.8120200000000006E-5</c:v>
                </c:pt>
                <c:pt idx="25571">
                  <c:v>7.159838E-3</c:v>
                </c:pt>
                <c:pt idx="25572">
                  <c:v>3.1099690000000002E-3</c:v>
                </c:pt>
                <c:pt idx="25573">
                  <c:v>3.9184789999999999E-3</c:v>
                </c:pt>
                <c:pt idx="25574">
                  <c:v>4.3155559999999999E-3</c:v>
                </c:pt>
                <c:pt idx="25575">
                  <c:v>5.7830859999999998E-3</c:v>
                </c:pt>
                <c:pt idx="25576">
                  <c:v>6.4643230000000001E-3</c:v>
                </c:pt>
                <c:pt idx="25577">
                  <c:v>5.7779839999999999E-3</c:v>
                </c:pt>
                <c:pt idx="25578">
                  <c:v>2.3270600000000002E-3</c:v>
                </c:pt>
                <c:pt idx="25579">
                  <c:v>2.898514E-3</c:v>
                </c:pt>
                <c:pt idx="25580">
                  <c:v>5.4719269999999997E-3</c:v>
                </c:pt>
                <c:pt idx="25581">
                  <c:v>2.7747119999999999E-3</c:v>
                </c:pt>
                <c:pt idx="25582">
                  <c:v>-3.600097E-3</c:v>
                </c:pt>
                <c:pt idx="25583">
                  <c:v>5.054378E-3</c:v>
                </c:pt>
                <c:pt idx="25584">
                  <c:v>1.3567437999999999E-2</c:v>
                </c:pt>
                <c:pt idx="25585">
                  <c:v>4.7137589999999997E-3</c:v>
                </c:pt>
                <c:pt idx="25586">
                  <c:v>-1.731589E-3</c:v>
                </c:pt>
                <c:pt idx="25587">
                  <c:v>2.29364E-3</c:v>
                </c:pt>
                <c:pt idx="25588">
                  <c:v>2.9234780000000002E-3</c:v>
                </c:pt>
                <c:pt idx="25589">
                  <c:v>3.7161900000000001E-4</c:v>
                </c:pt>
                <c:pt idx="25590">
                  <c:v>-1.01358E-4</c:v>
                </c:pt>
                <c:pt idx="25591">
                  <c:v>-1.17249E-3</c:v>
                </c:pt>
                <c:pt idx="25592">
                  <c:v>3.7101489999999998E-3</c:v>
                </c:pt>
                <c:pt idx="25593">
                  <c:v>4.2231619999999999E-3</c:v>
                </c:pt>
                <c:pt idx="25594">
                  <c:v>-4.2392990000000002E-3</c:v>
                </c:pt>
                <c:pt idx="25595">
                  <c:v>-1.14683E-4</c:v>
                </c:pt>
                <c:pt idx="25596">
                  <c:v>1.4432659999999999E-3</c:v>
                </c:pt>
                <c:pt idx="25597">
                  <c:v>-1.1159779999999999E-3</c:v>
                </c:pt>
                <c:pt idx="25598">
                  <c:v>-1.0342190000000001E-3</c:v>
                </c:pt>
                <c:pt idx="25599">
                  <c:v>7.76916E-4</c:v>
                </c:pt>
                <c:pt idx="25600">
                  <c:v>-3.0732160000000001E-3</c:v>
                </c:pt>
                <c:pt idx="25601">
                  <c:v>1.6246539999999999E-3</c:v>
                </c:pt>
                <c:pt idx="25602" formatCode="0.00E+00">
                  <c:v>9.99945E-5</c:v>
                </c:pt>
                <c:pt idx="25603">
                  <c:v>2.1807039999999999E-3</c:v>
                </c:pt>
                <c:pt idx="25604">
                  <c:v>9.3008399999999997E-4</c:v>
                </c:pt>
                <c:pt idx="25605">
                  <c:v>7.6338800000000004E-4</c:v>
                </c:pt>
                <c:pt idx="25606">
                  <c:v>6.4754000000000005E-4</c:v>
                </c:pt>
                <c:pt idx="25607">
                  <c:v>2.9027229999999998E-3</c:v>
                </c:pt>
                <c:pt idx="25608">
                  <c:v>1.7157520000000001E-3</c:v>
                </c:pt>
                <c:pt idx="25609">
                  <c:v>2.609784E-3</c:v>
                </c:pt>
                <c:pt idx="25610">
                  <c:v>-2.523459E-3</c:v>
                </c:pt>
                <c:pt idx="25611">
                  <c:v>1.819277E-3</c:v>
                </c:pt>
                <c:pt idx="25612">
                  <c:v>-2.5203439999999999E-3</c:v>
                </c:pt>
                <c:pt idx="25613" formatCode="0.00E+00">
                  <c:v>1.19139E-5</c:v>
                </c:pt>
                <c:pt idx="25614">
                  <c:v>-1.4187360000000001E-3</c:v>
                </c:pt>
                <c:pt idx="25615">
                  <c:v>1.3302190000000001E-3</c:v>
                </c:pt>
                <c:pt idx="25616">
                  <c:v>1.5203689999999999E-3</c:v>
                </c:pt>
                <c:pt idx="25617">
                  <c:v>4.7569279999999997E-3</c:v>
                </c:pt>
                <c:pt idx="25618" formatCode="0.00E+00">
                  <c:v>1.9697499999999999E-5</c:v>
                </c:pt>
                <c:pt idx="25619">
                  <c:v>-4.3878509999999999E-3</c:v>
                </c:pt>
                <c:pt idx="25620" formatCode="0.00E+00">
                  <c:v>1.08918E-5</c:v>
                </c:pt>
                <c:pt idx="25621">
                  <c:v>1.871438E-3</c:v>
                </c:pt>
                <c:pt idx="25622">
                  <c:v>4.2238090000000002E-3</c:v>
                </c:pt>
                <c:pt idx="25623">
                  <c:v>2.6837929999999999E-3</c:v>
                </c:pt>
                <c:pt idx="25624">
                  <c:v>4.6183140000000001E-3</c:v>
                </c:pt>
                <c:pt idx="25625">
                  <c:v>1.5906449999999999E-3</c:v>
                </c:pt>
                <c:pt idx="25626">
                  <c:v>3.6292799999999999E-4</c:v>
                </c:pt>
                <c:pt idx="25627">
                  <c:v>-2.0992889999999998E-3</c:v>
                </c:pt>
                <c:pt idx="25628">
                  <c:v>7.5575989999999999E-3</c:v>
                </c:pt>
                <c:pt idx="25629">
                  <c:v>5.4094570000000003E-3</c:v>
                </c:pt>
                <c:pt idx="25630">
                  <c:v>3.89252E-3</c:v>
                </c:pt>
                <c:pt idx="25631">
                  <c:v>-1.8943650000000001E-3</c:v>
                </c:pt>
                <c:pt idx="25632">
                  <c:v>5.4434430000000001E-3</c:v>
                </c:pt>
                <c:pt idx="25633">
                  <c:v>1.0760069999999999E-3</c:v>
                </c:pt>
                <c:pt idx="25634">
                  <c:v>-2.678784E-3</c:v>
                </c:pt>
                <c:pt idx="25635">
                  <c:v>6.5248620000000002E-3</c:v>
                </c:pt>
                <c:pt idx="25636">
                  <c:v>4.1447949999999997E-3</c:v>
                </c:pt>
                <c:pt idx="25637">
                  <c:v>4.6808070000000004E-3</c:v>
                </c:pt>
                <c:pt idx="25638">
                  <c:v>3.9566940000000002E-3</c:v>
                </c:pt>
                <c:pt idx="25639">
                  <c:v>-2.55684E-4</c:v>
                </c:pt>
                <c:pt idx="25640">
                  <c:v>4.0059060000000001E-3</c:v>
                </c:pt>
                <c:pt idx="25641">
                  <c:v>3.0624319999999999E-3</c:v>
                </c:pt>
                <c:pt idx="25642">
                  <c:v>-8.9342800000000004E-4</c:v>
                </c:pt>
                <c:pt idx="25643">
                  <c:v>2.2834750000000001E-3</c:v>
                </c:pt>
                <c:pt idx="25644">
                  <c:v>2.603055E-3</c:v>
                </c:pt>
                <c:pt idx="25645">
                  <c:v>4.2281430000000002E-3</c:v>
                </c:pt>
                <c:pt idx="25646">
                  <c:v>-1.293389E-3</c:v>
                </c:pt>
                <c:pt idx="25647">
                  <c:v>2.088155E-3</c:v>
                </c:pt>
                <c:pt idx="25648">
                  <c:v>3.324128E-3</c:v>
                </c:pt>
                <c:pt idx="25649">
                  <c:v>5.2093319999999997E-3</c:v>
                </c:pt>
                <c:pt idx="25650">
                  <c:v>-6.1340400000000001E-4</c:v>
                </c:pt>
                <c:pt idx="25651">
                  <c:v>-2.068229E-3</c:v>
                </c:pt>
                <c:pt idx="25652">
                  <c:v>-3.380901E-3</c:v>
                </c:pt>
                <c:pt idx="25653">
                  <c:v>-3.2585719999999999E-3</c:v>
                </c:pt>
                <c:pt idx="25654">
                  <c:v>1.492508E-3</c:v>
                </c:pt>
                <c:pt idx="25655">
                  <c:v>-1.5508760000000001E-3</c:v>
                </c:pt>
                <c:pt idx="25656">
                  <c:v>2.196192E-3</c:v>
                </c:pt>
                <c:pt idx="25657">
                  <c:v>-2.0519399999999999E-3</c:v>
                </c:pt>
                <c:pt idx="25658">
                  <c:v>-5.7010029999999996E-3</c:v>
                </c:pt>
                <c:pt idx="25659">
                  <c:v>8.5131699999999998E-4</c:v>
                </c:pt>
                <c:pt idx="25660">
                  <c:v>-2.0702399999999999E-4</c:v>
                </c:pt>
                <c:pt idx="25661">
                  <c:v>-7.0184230000000002E-3</c:v>
                </c:pt>
                <c:pt idx="25662">
                  <c:v>1.4677399999999999E-3</c:v>
                </c:pt>
                <c:pt idx="25663">
                  <c:v>-4.2133429999999996E-3</c:v>
                </c:pt>
                <c:pt idx="25664">
                  <c:v>-1.659371E-3</c:v>
                </c:pt>
                <c:pt idx="25665">
                  <c:v>-2.209323E-3</c:v>
                </c:pt>
                <c:pt idx="25666">
                  <c:v>-3.0357019999999999E-3</c:v>
                </c:pt>
                <c:pt idx="25667">
                  <c:v>9.6554799999999999E-4</c:v>
                </c:pt>
                <c:pt idx="25668">
                  <c:v>3.9900999999999999E-3</c:v>
                </c:pt>
                <c:pt idx="25669">
                  <c:v>2.8265819999999998E-3</c:v>
                </c:pt>
                <c:pt idx="25670">
                  <c:v>3.2284530000000001E-3</c:v>
                </c:pt>
                <c:pt idx="25671">
                  <c:v>-1.2213090000000001E-3</c:v>
                </c:pt>
                <c:pt idx="25672">
                  <c:v>-2.283111E-3</c:v>
                </c:pt>
                <c:pt idx="25673">
                  <c:v>-2.775741E-3</c:v>
                </c:pt>
                <c:pt idx="25674">
                  <c:v>1.5841200000000001E-3</c:v>
                </c:pt>
                <c:pt idx="25675">
                  <c:v>1.4148590000000001E-3</c:v>
                </c:pt>
                <c:pt idx="25676">
                  <c:v>1.7645320000000001E-3</c:v>
                </c:pt>
                <c:pt idx="25677">
                  <c:v>-4.29085E-4</c:v>
                </c:pt>
                <c:pt idx="25678">
                  <c:v>2.01552E-4</c:v>
                </c:pt>
                <c:pt idx="25679">
                  <c:v>-6.8029099999999997E-3</c:v>
                </c:pt>
                <c:pt idx="25680">
                  <c:v>-1.849697E-3</c:v>
                </c:pt>
                <c:pt idx="25681">
                  <c:v>2.428581E-3</c:v>
                </c:pt>
                <c:pt idx="25682">
                  <c:v>2.2189900000000001E-3</c:v>
                </c:pt>
                <c:pt idx="25683">
                  <c:v>4.8008690000000001E-3</c:v>
                </c:pt>
                <c:pt idx="25684">
                  <c:v>-3.5119219999999998E-3</c:v>
                </c:pt>
                <c:pt idx="25685">
                  <c:v>-4.0127519999999996E-3</c:v>
                </c:pt>
                <c:pt idx="25686" formatCode="0.00E+00">
                  <c:v>-4.0913500000000001E-5</c:v>
                </c:pt>
                <c:pt idx="25687">
                  <c:v>-2.6638970000000001E-3</c:v>
                </c:pt>
                <c:pt idx="25688">
                  <c:v>5.3072099999999997E-3</c:v>
                </c:pt>
                <c:pt idx="25689">
                  <c:v>5.2751100000000004E-4</c:v>
                </c:pt>
                <c:pt idx="25690">
                  <c:v>3.7422129999999999E-3</c:v>
                </c:pt>
                <c:pt idx="25691">
                  <c:v>-1.8224210000000001E-3</c:v>
                </c:pt>
                <c:pt idx="25692">
                  <c:v>2.4775180000000002E-3</c:v>
                </c:pt>
                <c:pt idx="25693">
                  <c:v>-4.69013E-4</c:v>
                </c:pt>
                <c:pt idx="25694">
                  <c:v>4.00243E-4</c:v>
                </c:pt>
                <c:pt idx="25695">
                  <c:v>3.805756E-3</c:v>
                </c:pt>
                <c:pt idx="25696">
                  <c:v>1.9945399999999999E-3</c:v>
                </c:pt>
                <c:pt idx="25697">
                  <c:v>-3.60033E-4</c:v>
                </c:pt>
                <c:pt idx="25698">
                  <c:v>-3.69887E-4</c:v>
                </c:pt>
                <c:pt idx="25699">
                  <c:v>-4.8772959999999997E-3</c:v>
                </c:pt>
                <c:pt idx="25700" formatCode="0.00E+00">
                  <c:v>8.4439100000000003E-5</c:v>
                </c:pt>
                <c:pt idx="25701">
                  <c:v>-3.7049639999999998E-3</c:v>
                </c:pt>
                <c:pt idx="25702">
                  <c:v>-1.010111E-3</c:v>
                </c:pt>
                <c:pt idx="25703">
                  <c:v>9.2407700000000004E-4</c:v>
                </c:pt>
                <c:pt idx="25704">
                  <c:v>-2.7803799999999998E-3</c:v>
                </c:pt>
                <c:pt idx="25705">
                  <c:v>-3.5439859999999998E-3</c:v>
                </c:pt>
                <c:pt idx="25706">
                  <c:v>-6.0606729999999999E-3</c:v>
                </c:pt>
                <c:pt idx="25707">
                  <c:v>2.2113129999999999E-3</c:v>
                </c:pt>
                <c:pt idx="25708">
                  <c:v>-2.8164689999999998E-3</c:v>
                </c:pt>
                <c:pt idx="25709">
                  <c:v>-1.0038400000000001E-4</c:v>
                </c:pt>
                <c:pt idx="25710">
                  <c:v>-5.9012819999999999E-3</c:v>
                </c:pt>
                <c:pt idx="25711">
                  <c:v>-3.3705179999999999E-3</c:v>
                </c:pt>
                <c:pt idx="25712">
                  <c:v>-1.9433300000000001E-3</c:v>
                </c:pt>
                <c:pt idx="25713">
                  <c:v>-7.143684E-3</c:v>
                </c:pt>
                <c:pt idx="25714">
                  <c:v>-4.2943679999999998E-3</c:v>
                </c:pt>
                <c:pt idx="25715">
                  <c:v>-5.7259099999999999E-3</c:v>
                </c:pt>
                <c:pt idx="25716">
                  <c:v>1.981811E-3</c:v>
                </c:pt>
                <c:pt idx="25717">
                  <c:v>-3.3945239999999999E-3</c:v>
                </c:pt>
                <c:pt idx="25718">
                  <c:v>-3.122082E-3</c:v>
                </c:pt>
                <c:pt idx="25719">
                  <c:v>-4.9253179999999997E-3</c:v>
                </c:pt>
                <c:pt idx="25720">
                  <c:v>-7.4097809999999998E-3</c:v>
                </c:pt>
                <c:pt idx="25721">
                  <c:v>-6.6036970000000004E-3</c:v>
                </c:pt>
                <c:pt idx="25722">
                  <c:v>-1.060327E-3</c:v>
                </c:pt>
                <c:pt idx="25723">
                  <c:v>-4.9146370000000003E-3</c:v>
                </c:pt>
                <c:pt idx="25724">
                  <c:v>-4.6690940000000004E-3</c:v>
                </c:pt>
                <c:pt idx="25725">
                  <c:v>-4.9223890000000001E-3</c:v>
                </c:pt>
                <c:pt idx="25726">
                  <c:v>-2.333796E-3</c:v>
                </c:pt>
                <c:pt idx="25727">
                  <c:v>-4.7345879999999996E-3</c:v>
                </c:pt>
                <c:pt idx="25728">
                  <c:v>-2.837619E-3</c:v>
                </c:pt>
                <c:pt idx="25729">
                  <c:v>-5.75641E-4</c:v>
                </c:pt>
                <c:pt idx="25730">
                  <c:v>-1.1410299999999999E-3</c:v>
                </c:pt>
                <c:pt idx="25731">
                  <c:v>-1.246123E-3</c:v>
                </c:pt>
                <c:pt idx="25732">
                  <c:v>-6.7759109999999999E-3</c:v>
                </c:pt>
                <c:pt idx="25733">
                  <c:v>-1.671173E-3</c:v>
                </c:pt>
                <c:pt idx="25734">
                  <c:v>-5.6579259999999998E-3</c:v>
                </c:pt>
                <c:pt idx="25735">
                  <c:v>-5.9726179999999999E-3</c:v>
                </c:pt>
                <c:pt idx="25736">
                  <c:v>-3.2332900000000002E-3</c:v>
                </c:pt>
                <c:pt idx="25737">
                  <c:v>4.0651499999999998E-4</c:v>
                </c:pt>
                <c:pt idx="25738">
                  <c:v>-6.5501939999999996E-3</c:v>
                </c:pt>
                <c:pt idx="25739">
                  <c:v>-3.4109980000000002E-3</c:v>
                </c:pt>
                <c:pt idx="25740">
                  <c:v>-8.4414429999999999E-3</c:v>
                </c:pt>
                <c:pt idx="25741">
                  <c:v>-3.071463E-3</c:v>
                </c:pt>
                <c:pt idx="25742">
                  <c:v>-5.3356829999999999E-3</c:v>
                </c:pt>
                <c:pt idx="25743">
                  <c:v>-7.4675299999999996E-4</c:v>
                </c:pt>
                <c:pt idx="25744">
                  <c:v>-6.5140939999999998E-3</c:v>
                </c:pt>
                <c:pt idx="25745">
                  <c:v>-5.7645530000000004E-3</c:v>
                </c:pt>
                <c:pt idx="25746">
                  <c:v>-3.5485360000000001E-3</c:v>
                </c:pt>
                <c:pt idx="25747">
                  <c:v>-7.0952640000000004E-3</c:v>
                </c:pt>
                <c:pt idx="25748">
                  <c:v>-8.82642E-4</c:v>
                </c:pt>
                <c:pt idx="25749">
                  <c:v>-2.7972349999999999E-3</c:v>
                </c:pt>
                <c:pt idx="25750">
                  <c:v>-6.6308560000000001E-3</c:v>
                </c:pt>
                <c:pt idx="25751">
                  <c:v>-3.0828129999999998E-3</c:v>
                </c:pt>
                <c:pt idx="25752">
                  <c:v>-6.0082950000000003E-3</c:v>
                </c:pt>
                <c:pt idx="25753">
                  <c:v>-5.1766729999999997E-3</c:v>
                </c:pt>
                <c:pt idx="25754">
                  <c:v>-5.8443280000000002E-3</c:v>
                </c:pt>
                <c:pt idx="25755">
                  <c:v>2.1018289999999999E-3</c:v>
                </c:pt>
                <c:pt idx="25756">
                  <c:v>-2.0582949999999999E-3</c:v>
                </c:pt>
                <c:pt idx="25757">
                  <c:v>-4.4172940000000004E-3</c:v>
                </c:pt>
                <c:pt idx="25758">
                  <c:v>-2.3647960000000002E-3</c:v>
                </c:pt>
                <c:pt idx="25759">
                  <c:v>-2.994764E-3</c:v>
                </c:pt>
                <c:pt idx="25760">
                  <c:v>-3.803832E-3</c:v>
                </c:pt>
                <c:pt idx="25761">
                  <c:v>-9.0585160000000008E-3</c:v>
                </c:pt>
                <c:pt idx="25762">
                  <c:v>-6.5548780000000001E-3</c:v>
                </c:pt>
                <c:pt idx="25763">
                  <c:v>-5.6286119999999999E-3</c:v>
                </c:pt>
                <c:pt idx="25764">
                  <c:v>-5.1034369999999997E-3</c:v>
                </c:pt>
                <c:pt idx="25765">
                  <c:v>-6.1898070000000003E-3</c:v>
                </c:pt>
                <c:pt idx="25766">
                  <c:v>-8.0441650000000007E-3</c:v>
                </c:pt>
                <c:pt idx="25767">
                  <c:v>-1.0117998E-2</c:v>
                </c:pt>
                <c:pt idx="25768">
                  <c:v>-4.4467969999999997E-3</c:v>
                </c:pt>
                <c:pt idx="25769">
                  <c:v>-2.1438939999999999E-3</c:v>
                </c:pt>
                <c:pt idx="25770">
                  <c:v>-1.0739779E-2</c:v>
                </c:pt>
                <c:pt idx="25771">
                  <c:v>-5.4920869999999997E-3</c:v>
                </c:pt>
                <c:pt idx="25772">
                  <c:v>-5.660666E-3</c:v>
                </c:pt>
                <c:pt idx="25773">
                  <c:v>-7.0819849999999998E-3</c:v>
                </c:pt>
                <c:pt idx="25774">
                  <c:v>-7.6043900000000002E-4</c:v>
                </c:pt>
                <c:pt idx="25775">
                  <c:v>-1.1559187E-2</c:v>
                </c:pt>
                <c:pt idx="25776">
                  <c:v>-4.3713149999999997E-3</c:v>
                </c:pt>
                <c:pt idx="25777">
                  <c:v>-1.8767980000000001E-3</c:v>
                </c:pt>
                <c:pt idx="25778">
                  <c:v>-6.52215E-3</c:v>
                </c:pt>
                <c:pt idx="25779">
                  <c:v>-9.056728E-3</c:v>
                </c:pt>
                <c:pt idx="25780">
                  <c:v>-8.1179640000000001E-3</c:v>
                </c:pt>
                <c:pt idx="25781">
                  <c:v>7.1712920000000001E-3</c:v>
                </c:pt>
                <c:pt idx="25782">
                  <c:v>-1.1174158999999999E-2</c:v>
                </c:pt>
                <c:pt idx="25783">
                  <c:v>-1.659039E-3</c:v>
                </c:pt>
                <c:pt idx="25784">
                  <c:v>-1.1025109999999999E-2</c:v>
                </c:pt>
                <c:pt idx="25785">
                  <c:v>-8.4408590000000002E-3</c:v>
                </c:pt>
                <c:pt idx="25786">
                  <c:v>3.1867689999999999E-3</c:v>
                </c:pt>
                <c:pt idx="25787">
                  <c:v>-5.080106E-3</c:v>
                </c:pt>
                <c:pt idx="25788">
                  <c:v>-2.5491372000000002E-2</c:v>
                </c:pt>
                <c:pt idx="25789">
                  <c:v>-6.2518999999999997E-4</c:v>
                </c:pt>
                <c:pt idx="25790">
                  <c:v>3.3836669999999999E-3</c:v>
                </c:pt>
                <c:pt idx="25791">
                  <c:v>8.7974569999999998E-3</c:v>
                </c:pt>
                <c:pt idx="25792" formatCode="0.00E+00">
                  <c:v>-2.4264700000000002E-5</c:v>
                </c:pt>
                <c:pt idx="25793">
                  <c:v>-2.2994479000000002E-2</c:v>
                </c:pt>
                <c:pt idx="25794">
                  <c:v>-1.7468153E-2</c:v>
                </c:pt>
                <c:pt idx="25795">
                  <c:v>-9.7017879999999994E-3</c:v>
                </c:pt>
                <c:pt idx="25796">
                  <c:v>-1.8978378000000001E-2</c:v>
                </c:pt>
                <c:pt idx="25797">
                  <c:v>-1.2753339000000001E-2</c:v>
                </c:pt>
                <c:pt idx="25798">
                  <c:v>-1.0999382E-2</c:v>
                </c:pt>
                <c:pt idx="25799">
                  <c:v>-2.9495649999999999E-3</c:v>
                </c:pt>
                <c:pt idx="25800">
                  <c:v>-4.3551809999999996E-3</c:v>
                </c:pt>
                <c:pt idx="25801">
                  <c:v>-6.3981899999999998E-3</c:v>
                </c:pt>
                <c:pt idx="25802">
                  <c:v>-1.2699495999999999E-2</c:v>
                </c:pt>
                <c:pt idx="25803">
                  <c:v>-1.5940301E-2</c:v>
                </c:pt>
                <c:pt idx="25804">
                  <c:v>-4.2836430000000002E-3</c:v>
                </c:pt>
                <c:pt idx="25805">
                  <c:v>-1.514796E-2</c:v>
                </c:pt>
                <c:pt idx="25806">
                  <c:v>-1.4823586E-2</c:v>
                </c:pt>
                <c:pt idx="25807">
                  <c:v>-7.7415729999999999E-3</c:v>
                </c:pt>
                <c:pt idx="25808">
                  <c:v>-8.3676819999999996E-3</c:v>
                </c:pt>
                <c:pt idx="25809">
                  <c:v>-5.8542189999999999E-3</c:v>
                </c:pt>
                <c:pt idx="25810">
                  <c:v>-1.8136718999999999E-2</c:v>
                </c:pt>
                <c:pt idx="25811">
                  <c:v>-2.0417899E-2</c:v>
                </c:pt>
                <c:pt idx="25812">
                  <c:v>-1.30729E-2</c:v>
                </c:pt>
                <c:pt idx="25813">
                  <c:v>2.5948479999999999E-3</c:v>
                </c:pt>
                <c:pt idx="25814">
                  <c:v>-1.8342923000000001E-2</c:v>
                </c:pt>
                <c:pt idx="25815">
                  <c:v>-2.7684113E-2</c:v>
                </c:pt>
                <c:pt idx="25816">
                  <c:v>-1.5054338E-2</c:v>
                </c:pt>
                <c:pt idx="25817">
                  <c:v>-9.2741009999999999E-3</c:v>
                </c:pt>
                <c:pt idx="25818">
                  <c:v>-1.1824876E-2</c:v>
                </c:pt>
                <c:pt idx="25819">
                  <c:v>-1.6165039999999999E-2</c:v>
                </c:pt>
                <c:pt idx="25820">
                  <c:v>-1.733903E-3</c:v>
                </c:pt>
                <c:pt idx="25821">
                  <c:v>-9.7102879999999992E-3</c:v>
                </c:pt>
                <c:pt idx="25822">
                  <c:v>-4.5746479999999997E-3</c:v>
                </c:pt>
                <c:pt idx="25823">
                  <c:v>-3.852074E-3</c:v>
                </c:pt>
                <c:pt idx="25824">
                  <c:v>-1.0923298999999999E-2</c:v>
                </c:pt>
                <c:pt idx="25825">
                  <c:v>-3.9259789999999996E-3</c:v>
                </c:pt>
                <c:pt idx="25826">
                  <c:v>1.6223999999999999E-4</c:v>
                </c:pt>
                <c:pt idx="25827">
                  <c:v>-1.7997295E-2</c:v>
                </c:pt>
                <c:pt idx="25828">
                  <c:v>-1.9762173000000001E-2</c:v>
                </c:pt>
                <c:pt idx="25829">
                  <c:v>-1.2957145999999999E-2</c:v>
                </c:pt>
                <c:pt idx="25830">
                  <c:v>-8.3330990000000001E-3</c:v>
                </c:pt>
                <c:pt idx="25831">
                  <c:v>-9.0666600000000007E-3</c:v>
                </c:pt>
                <c:pt idx="25832">
                  <c:v>-2.0991497000000001E-2</c:v>
                </c:pt>
                <c:pt idx="25833">
                  <c:v>-1.7828241000000002E-2</c:v>
                </c:pt>
                <c:pt idx="25834">
                  <c:v>-1.4115526999999999E-2</c:v>
                </c:pt>
                <c:pt idx="25835">
                  <c:v>-1.9523848E-2</c:v>
                </c:pt>
                <c:pt idx="25836">
                  <c:v>-1.8014103E-2</c:v>
                </c:pt>
                <c:pt idx="25837">
                  <c:v>-1.3007835000000001E-2</c:v>
                </c:pt>
                <c:pt idx="25838">
                  <c:v>-1.8622310999999999E-2</c:v>
                </c:pt>
                <c:pt idx="25839">
                  <c:v>-2.2135818000000002E-2</c:v>
                </c:pt>
                <c:pt idx="25840">
                  <c:v>-2.0184253999999999E-2</c:v>
                </c:pt>
                <c:pt idx="25841">
                  <c:v>-2.2001061999999998E-2</c:v>
                </c:pt>
                <c:pt idx="25842">
                  <c:v>-1.7505410999999999E-2</c:v>
                </c:pt>
                <c:pt idx="25843">
                  <c:v>-1.5179651000000001E-2</c:v>
                </c:pt>
                <c:pt idx="25844">
                  <c:v>-1.6929080999999999E-2</c:v>
                </c:pt>
                <c:pt idx="25845">
                  <c:v>-1.3477359E-2</c:v>
                </c:pt>
                <c:pt idx="25846">
                  <c:v>-1.6131996999999999E-2</c:v>
                </c:pt>
                <c:pt idx="25847">
                  <c:v>-1.5830509E-2</c:v>
                </c:pt>
                <c:pt idx="25848">
                  <c:v>-1.3893058E-2</c:v>
                </c:pt>
                <c:pt idx="25849">
                  <c:v>-1.0211504E-2</c:v>
                </c:pt>
                <c:pt idx="25850">
                  <c:v>-8.0482190000000006E-3</c:v>
                </c:pt>
                <c:pt idx="25851">
                  <c:v>-9.6668589999999999E-3</c:v>
                </c:pt>
                <c:pt idx="25852">
                  <c:v>-6.2636050000000002E-3</c:v>
                </c:pt>
                <c:pt idx="25853">
                  <c:v>-1.0380520000000001E-2</c:v>
                </c:pt>
                <c:pt idx="25854">
                  <c:v>-2.159874E-3</c:v>
                </c:pt>
                <c:pt idx="25855">
                  <c:v>2.2239569999999999E-3</c:v>
                </c:pt>
                <c:pt idx="25856">
                  <c:v>-1.156882E-2</c:v>
                </c:pt>
                <c:pt idx="25857">
                  <c:v>-4.9743690000000002E-3</c:v>
                </c:pt>
                <c:pt idx="25858">
                  <c:v>-3.0694099999999998E-3</c:v>
                </c:pt>
                <c:pt idx="25859">
                  <c:v>-4.6862149999999997E-3</c:v>
                </c:pt>
                <c:pt idx="25860">
                  <c:v>-4.6390770000000001E-3</c:v>
                </c:pt>
                <c:pt idx="25861">
                  <c:v>1.9221200000000001E-4</c:v>
                </c:pt>
                <c:pt idx="25862">
                  <c:v>-6.6273449999999998E-3</c:v>
                </c:pt>
                <c:pt idx="25863">
                  <c:v>4.2197579999999997E-3</c:v>
                </c:pt>
                <c:pt idx="25864">
                  <c:v>1.0948049999999999E-3</c:v>
                </c:pt>
                <c:pt idx="25865">
                  <c:v>-8.051908E-3</c:v>
                </c:pt>
                <c:pt idx="25866">
                  <c:v>-7.69318E-3</c:v>
                </c:pt>
                <c:pt idx="25867">
                  <c:v>-3.6520799999999998E-3</c:v>
                </c:pt>
                <c:pt idx="25868">
                  <c:v>-6.8191119999999996E-3</c:v>
                </c:pt>
                <c:pt idx="25869">
                  <c:v>-8.7468460000000008E-3</c:v>
                </c:pt>
                <c:pt idx="25870">
                  <c:v>-5.2016450000000004E-3</c:v>
                </c:pt>
                <c:pt idx="25871">
                  <c:v>-6.1535920000000003E-3</c:v>
                </c:pt>
                <c:pt idx="25872">
                  <c:v>-4.1117469999999998E-3</c:v>
                </c:pt>
                <c:pt idx="25873">
                  <c:v>-7.5897630000000002E-3</c:v>
                </c:pt>
                <c:pt idx="25874">
                  <c:v>-8.4001630000000004E-3</c:v>
                </c:pt>
                <c:pt idx="25875">
                  <c:v>-7.2759019999999999E-3</c:v>
                </c:pt>
                <c:pt idx="25876">
                  <c:v>-9.0141470000000001E-3</c:v>
                </c:pt>
                <c:pt idx="25877">
                  <c:v>-1.1010453E-2</c:v>
                </c:pt>
                <c:pt idx="25878">
                  <c:v>-1.0826162E-2</c:v>
                </c:pt>
                <c:pt idx="25879">
                  <c:v>-8.3230140000000001E-3</c:v>
                </c:pt>
                <c:pt idx="25880">
                  <c:v>-6.4204520000000001E-3</c:v>
                </c:pt>
                <c:pt idx="25881">
                  <c:v>-1.4393704E-2</c:v>
                </c:pt>
                <c:pt idx="25882">
                  <c:v>-1.0740912E-2</c:v>
                </c:pt>
                <c:pt idx="25883">
                  <c:v>-9.9188890000000002E-3</c:v>
                </c:pt>
                <c:pt idx="25884">
                  <c:v>-1.8333414999999999E-2</c:v>
                </c:pt>
                <c:pt idx="25885">
                  <c:v>-1.2269553000000001E-2</c:v>
                </c:pt>
                <c:pt idx="25886">
                  <c:v>-1.053983E-2</c:v>
                </c:pt>
                <c:pt idx="25887">
                  <c:v>-1.1627014E-2</c:v>
                </c:pt>
                <c:pt idx="25888">
                  <c:v>-1.6615648E-2</c:v>
                </c:pt>
                <c:pt idx="25889">
                  <c:v>-1.7854511999999999E-2</c:v>
                </c:pt>
                <c:pt idx="25890">
                  <c:v>-1.2049885E-2</c:v>
                </c:pt>
                <c:pt idx="25891">
                  <c:v>-1.3240478999999999E-2</c:v>
                </c:pt>
                <c:pt idx="25892">
                  <c:v>-1.3447406E-2</c:v>
                </c:pt>
                <c:pt idx="25893">
                  <c:v>-1.8637755999999998E-2</c:v>
                </c:pt>
                <c:pt idx="25894">
                  <c:v>-9.0772730000000003E-3</c:v>
                </c:pt>
                <c:pt idx="25895">
                  <c:v>-1.7104553000000002E-2</c:v>
                </c:pt>
                <c:pt idx="25896">
                  <c:v>-1.1490611E-2</c:v>
                </c:pt>
                <c:pt idx="25897">
                  <c:v>-1.5448837999999999E-2</c:v>
                </c:pt>
                <c:pt idx="25898">
                  <c:v>-1.2433339999999999E-2</c:v>
                </c:pt>
                <c:pt idx="25899">
                  <c:v>-7.1876259999999999E-3</c:v>
                </c:pt>
                <c:pt idx="25900">
                  <c:v>-1.5185364999999999E-2</c:v>
                </c:pt>
                <c:pt idx="25901">
                  <c:v>-9.2355260000000008E-3</c:v>
                </c:pt>
                <c:pt idx="25902">
                  <c:v>-1.1818792E-2</c:v>
                </c:pt>
                <c:pt idx="25903">
                  <c:v>-8.8708980000000003E-3</c:v>
                </c:pt>
                <c:pt idx="25904">
                  <c:v>-7.8767409999999996E-3</c:v>
                </c:pt>
                <c:pt idx="25905">
                  <c:v>-9.8355360000000006E-3</c:v>
                </c:pt>
                <c:pt idx="25906">
                  <c:v>-7.0607880000000001E-3</c:v>
                </c:pt>
                <c:pt idx="25907">
                  <c:v>-9.7367519999999996E-3</c:v>
                </c:pt>
                <c:pt idx="25908">
                  <c:v>-7.4075520000000004E-3</c:v>
                </c:pt>
                <c:pt idx="25909">
                  <c:v>-6.4184130000000004E-3</c:v>
                </c:pt>
                <c:pt idx="25910">
                  <c:v>-8.5159190000000003E-3</c:v>
                </c:pt>
                <c:pt idx="25911">
                  <c:v>-4.4309570000000001E-3</c:v>
                </c:pt>
                <c:pt idx="25912">
                  <c:v>-9.3317049999999992E-3</c:v>
                </c:pt>
                <c:pt idx="25913">
                  <c:v>-7.7800589999999998E-3</c:v>
                </c:pt>
                <c:pt idx="25914">
                  <c:v>-1.1180649000000001E-2</c:v>
                </c:pt>
                <c:pt idx="25915">
                  <c:v>-1.1182920000000001E-2</c:v>
                </c:pt>
                <c:pt idx="25916">
                  <c:v>-5.9447479999999997E-3</c:v>
                </c:pt>
                <c:pt idx="25917">
                  <c:v>-9.6972039999999992E-3</c:v>
                </c:pt>
                <c:pt idx="25918">
                  <c:v>-8.2425869999999991E-3</c:v>
                </c:pt>
                <c:pt idx="25919">
                  <c:v>-6.9870899999999996E-3</c:v>
                </c:pt>
                <c:pt idx="25920">
                  <c:v>-2.6735679999999999E-3</c:v>
                </c:pt>
                <c:pt idx="25921">
                  <c:v>-1.5848339999999999E-2</c:v>
                </c:pt>
                <c:pt idx="25922">
                  <c:v>-9.9150839999999994E-3</c:v>
                </c:pt>
                <c:pt idx="25923">
                  <c:v>-1.8769450000000001E-3</c:v>
                </c:pt>
                <c:pt idx="25924">
                  <c:v>-7.4757089999999997E-3</c:v>
                </c:pt>
                <c:pt idx="25925">
                  <c:v>-1.2549929E-2</c:v>
                </c:pt>
                <c:pt idx="25926">
                  <c:v>-3.6818689999999999E-3</c:v>
                </c:pt>
                <c:pt idx="25927">
                  <c:v>-1.4178402E-2</c:v>
                </c:pt>
                <c:pt idx="25928">
                  <c:v>-1.2754143000000001E-2</c:v>
                </c:pt>
                <c:pt idx="25929">
                  <c:v>-6.3324900000000001E-4</c:v>
                </c:pt>
                <c:pt idx="25930">
                  <c:v>-1.0148989000000001E-2</c:v>
                </c:pt>
                <c:pt idx="25931">
                  <c:v>-1.4756391000000001E-2</c:v>
                </c:pt>
                <c:pt idx="25932">
                  <c:v>-8.2510880000000002E-3</c:v>
                </c:pt>
                <c:pt idx="25933">
                  <c:v>-8.7658969999999999E-3</c:v>
                </c:pt>
                <c:pt idx="25934">
                  <c:v>-9.9099909999999999E-3</c:v>
                </c:pt>
                <c:pt idx="25935">
                  <c:v>-7.5728230000000002E-3</c:v>
                </c:pt>
                <c:pt idx="25936">
                  <c:v>-9.6474249999999994E-3</c:v>
                </c:pt>
                <c:pt idx="25937">
                  <c:v>-9.6757960000000004E-3</c:v>
                </c:pt>
                <c:pt idx="25938">
                  <c:v>-1.1001252E-2</c:v>
                </c:pt>
                <c:pt idx="25939">
                  <c:v>-6.7287420000000002E-3</c:v>
                </c:pt>
                <c:pt idx="25940">
                  <c:v>-5.5332489999999996E-3</c:v>
                </c:pt>
                <c:pt idx="25941">
                  <c:v>-8.2477580000000009E-3</c:v>
                </c:pt>
                <c:pt idx="25942">
                  <c:v>-5.14205E-4</c:v>
                </c:pt>
                <c:pt idx="25943">
                  <c:v>-1.1107163999999999E-2</c:v>
                </c:pt>
                <c:pt idx="25944">
                  <c:v>-6.4791240000000002E-3</c:v>
                </c:pt>
                <c:pt idx="25945">
                  <c:v>-7.378257E-3</c:v>
                </c:pt>
                <c:pt idx="25946">
                  <c:v>-9.4107819999999995E-3</c:v>
                </c:pt>
                <c:pt idx="25947">
                  <c:v>-4.9617699999999999E-4</c:v>
                </c:pt>
                <c:pt idx="25948">
                  <c:v>-7.3671320000000002E-3</c:v>
                </c:pt>
                <c:pt idx="25949">
                  <c:v>-8.5195449999999999E-3</c:v>
                </c:pt>
                <c:pt idx="25950">
                  <c:v>-6.5426800000000004E-3</c:v>
                </c:pt>
                <c:pt idx="25951">
                  <c:v>-1.1381611999999999E-2</c:v>
                </c:pt>
                <c:pt idx="25952">
                  <c:v>-1.0322473E-2</c:v>
                </c:pt>
                <c:pt idx="25953">
                  <c:v>-5.2280720000000003E-3</c:v>
                </c:pt>
                <c:pt idx="25954">
                  <c:v>-6.5607169999999998E-3</c:v>
                </c:pt>
                <c:pt idx="25955">
                  <c:v>-5.7211049999999998E-3</c:v>
                </c:pt>
                <c:pt idx="25956">
                  <c:v>-4.5983159999999999E-3</c:v>
                </c:pt>
                <c:pt idx="25957">
                  <c:v>-1.4504764E-2</c:v>
                </c:pt>
                <c:pt idx="25958">
                  <c:v>-9.42372E-3</c:v>
                </c:pt>
                <c:pt idx="25959">
                  <c:v>-1.0347517000000001E-2</c:v>
                </c:pt>
                <c:pt idx="25960">
                  <c:v>-6.3647599999999997E-3</c:v>
                </c:pt>
                <c:pt idx="25961">
                  <c:v>-1.0985795E-2</c:v>
                </c:pt>
                <c:pt idx="25962">
                  <c:v>-7.088792E-3</c:v>
                </c:pt>
                <c:pt idx="25963">
                  <c:v>-7.6347200000000002E-3</c:v>
                </c:pt>
                <c:pt idx="25964">
                  <c:v>-1.4532839000000001E-2</c:v>
                </c:pt>
                <c:pt idx="25965">
                  <c:v>-1.1599981000000001E-2</c:v>
                </c:pt>
                <c:pt idx="25966">
                  <c:v>-9.4169879999999994E-3</c:v>
                </c:pt>
                <c:pt idx="25967">
                  <c:v>-1.0857647E-2</c:v>
                </c:pt>
                <c:pt idx="25968">
                  <c:v>-1.3737589E-2</c:v>
                </c:pt>
                <c:pt idx="25969">
                  <c:v>-9.1437480000000002E-3</c:v>
                </c:pt>
                <c:pt idx="25970">
                  <c:v>-9.100871E-3</c:v>
                </c:pt>
                <c:pt idx="25971">
                  <c:v>-1.3326295E-2</c:v>
                </c:pt>
                <c:pt idx="25972">
                  <c:v>-1.2749720000000001E-2</c:v>
                </c:pt>
                <c:pt idx="25973">
                  <c:v>-9.8324680000000005E-3</c:v>
                </c:pt>
                <c:pt idx="25974">
                  <c:v>-4.4907000000000002E-3</c:v>
                </c:pt>
                <c:pt idx="25975">
                  <c:v>-1.3710956999999999E-2</c:v>
                </c:pt>
                <c:pt idx="25976">
                  <c:v>-1.2796428E-2</c:v>
                </c:pt>
                <c:pt idx="25977">
                  <c:v>-4.852566E-3</c:v>
                </c:pt>
                <c:pt idx="25978">
                  <c:v>-8.6688749999999995E-3</c:v>
                </c:pt>
                <c:pt idx="25979">
                  <c:v>-1.1573150000000001E-2</c:v>
                </c:pt>
                <c:pt idx="25980">
                  <c:v>-7.2207449999999998E-3</c:v>
                </c:pt>
                <c:pt idx="25981">
                  <c:v>-8.0998089999999995E-3</c:v>
                </c:pt>
                <c:pt idx="25982">
                  <c:v>-6.183666E-3</c:v>
                </c:pt>
                <c:pt idx="25983">
                  <c:v>-6.3349640000000002E-3</c:v>
                </c:pt>
                <c:pt idx="25984">
                  <c:v>-5.1666350000000002E-3</c:v>
                </c:pt>
                <c:pt idx="25985">
                  <c:v>-1.0395863999999999E-2</c:v>
                </c:pt>
                <c:pt idx="25986">
                  <c:v>-7.5478799999999999E-3</c:v>
                </c:pt>
                <c:pt idx="25987">
                  <c:v>-7.0566179999999997E-3</c:v>
                </c:pt>
                <c:pt idx="25988">
                  <c:v>-9.1474659999999999E-3</c:v>
                </c:pt>
                <c:pt idx="25989">
                  <c:v>-8.2537510000000001E-3</c:v>
                </c:pt>
                <c:pt idx="25990">
                  <c:v>-6.4116420000000004E-3</c:v>
                </c:pt>
                <c:pt idx="25991">
                  <c:v>-6.8307410000000004E-3</c:v>
                </c:pt>
                <c:pt idx="25992">
                  <c:v>-5.5676040000000003E-3</c:v>
                </c:pt>
                <c:pt idx="25993">
                  <c:v>-1.0366795999999999E-2</c:v>
                </c:pt>
                <c:pt idx="25994">
                  <c:v>-9.8405550000000008E-3</c:v>
                </c:pt>
                <c:pt idx="25995">
                  <c:v>-4.9603529999999998E-3</c:v>
                </c:pt>
                <c:pt idx="25996">
                  <c:v>-4.4354429999999999E-3</c:v>
                </c:pt>
                <c:pt idx="25997">
                  <c:v>-9.9219440000000002E-3</c:v>
                </c:pt>
                <c:pt idx="25998">
                  <c:v>-1.369203E-3</c:v>
                </c:pt>
                <c:pt idx="25999">
                  <c:v>-7.8680929999999996E-3</c:v>
                </c:pt>
                <c:pt idx="26000">
                  <c:v>-5.6299729999999999E-3</c:v>
                </c:pt>
                <c:pt idx="26001">
                  <c:v>-6.7869879999999999E-3</c:v>
                </c:pt>
                <c:pt idx="26002">
                  <c:v>-6.3638109999999996E-3</c:v>
                </c:pt>
                <c:pt idx="26003">
                  <c:v>-9.5867700000000001E-4</c:v>
                </c:pt>
                <c:pt idx="26004">
                  <c:v>-6.904983E-3</c:v>
                </c:pt>
                <c:pt idx="26005">
                  <c:v>-1.055588E-2</c:v>
                </c:pt>
                <c:pt idx="26006">
                  <c:v>-1.5922130000000001E-3</c:v>
                </c:pt>
                <c:pt idx="26007">
                  <c:v>-5.0267130000000004E-3</c:v>
                </c:pt>
                <c:pt idx="26008">
                  <c:v>-6.3489500000000001E-4</c:v>
                </c:pt>
                <c:pt idx="26009">
                  <c:v>-7.9448350000000008E-3</c:v>
                </c:pt>
                <c:pt idx="26010">
                  <c:v>-1.0196004E-2</c:v>
                </c:pt>
                <c:pt idx="26011">
                  <c:v>-5.241819E-3</c:v>
                </c:pt>
                <c:pt idx="26012">
                  <c:v>-4.8636499999999997E-3</c:v>
                </c:pt>
                <c:pt idx="26013">
                  <c:v>-3.8373690000000002E-3</c:v>
                </c:pt>
                <c:pt idx="26014">
                  <c:v>-6.1702980000000003E-3</c:v>
                </c:pt>
                <c:pt idx="26015">
                  <c:v>-3.1615520000000002E-3</c:v>
                </c:pt>
                <c:pt idx="26016">
                  <c:v>-9.6535389999999992E-3</c:v>
                </c:pt>
                <c:pt idx="26017">
                  <c:v>-9.0904869999999995E-3</c:v>
                </c:pt>
                <c:pt idx="26018">
                  <c:v>-9.288892E-3</c:v>
                </c:pt>
                <c:pt idx="26019">
                  <c:v>-6.8618439999999998E-3</c:v>
                </c:pt>
                <c:pt idx="26020">
                  <c:v>-1.0379345999999999E-2</c:v>
                </c:pt>
                <c:pt idx="26021">
                  <c:v>-9.325949E-3</c:v>
                </c:pt>
                <c:pt idx="26022">
                  <c:v>-5.1557060000000004E-3</c:v>
                </c:pt>
                <c:pt idx="26023">
                  <c:v>-1.1088435000000001E-2</c:v>
                </c:pt>
                <c:pt idx="26024">
                  <c:v>-1.0638626999999999E-2</c:v>
                </c:pt>
                <c:pt idx="26025">
                  <c:v>-7.3443550000000003E-3</c:v>
                </c:pt>
                <c:pt idx="26026">
                  <c:v>-1.5204675000000001E-2</c:v>
                </c:pt>
                <c:pt idx="26027">
                  <c:v>-1.1036692000000001E-2</c:v>
                </c:pt>
                <c:pt idx="26028">
                  <c:v>-1.5047947000000001E-2</c:v>
                </c:pt>
                <c:pt idx="26029">
                  <c:v>-8.6210320000000007E-3</c:v>
                </c:pt>
                <c:pt idx="26030">
                  <c:v>-1.2572364000000001E-2</c:v>
                </c:pt>
                <c:pt idx="26031">
                  <c:v>-1.0399757000000001E-2</c:v>
                </c:pt>
                <c:pt idx="26032">
                  <c:v>-8.5254249999999997E-3</c:v>
                </c:pt>
                <c:pt idx="26033">
                  <c:v>-9.7717210000000006E-3</c:v>
                </c:pt>
                <c:pt idx="26034">
                  <c:v>-9.5845010000000005E-3</c:v>
                </c:pt>
                <c:pt idx="26035">
                  <c:v>-1.2464589E-2</c:v>
                </c:pt>
                <c:pt idx="26036">
                  <c:v>-1.0838462E-2</c:v>
                </c:pt>
                <c:pt idx="26037">
                  <c:v>-9.9179799999999999E-3</c:v>
                </c:pt>
                <c:pt idx="26038">
                  <c:v>-5.2832820000000003E-3</c:v>
                </c:pt>
                <c:pt idx="26039">
                  <c:v>-9.2351770000000007E-3</c:v>
                </c:pt>
                <c:pt idx="26040">
                  <c:v>-7.3645730000000001E-3</c:v>
                </c:pt>
                <c:pt idx="26041">
                  <c:v>-1.0184893E-2</c:v>
                </c:pt>
                <c:pt idx="26042">
                  <c:v>-1.0142814E-2</c:v>
                </c:pt>
                <c:pt idx="26043">
                  <c:v>-9.5590999999999992E-3</c:v>
                </c:pt>
                <c:pt idx="26044">
                  <c:v>-5.4330639999999996E-3</c:v>
                </c:pt>
                <c:pt idx="26045">
                  <c:v>-4.2787270000000004E-3</c:v>
                </c:pt>
                <c:pt idx="26046">
                  <c:v>-4.4747349999999997E-3</c:v>
                </c:pt>
                <c:pt idx="26047">
                  <c:v>-9.1601519999999995E-3</c:v>
                </c:pt>
                <c:pt idx="26048">
                  <c:v>-8.3588059999999999E-3</c:v>
                </c:pt>
                <c:pt idx="26049">
                  <c:v>-5.305705E-3</c:v>
                </c:pt>
                <c:pt idx="26050">
                  <c:v>-7.2548719999999999E-3</c:v>
                </c:pt>
                <c:pt idx="26051">
                  <c:v>-7.4637180000000003E-3</c:v>
                </c:pt>
                <c:pt idx="26052">
                  <c:v>-9.3239359999999997E-3</c:v>
                </c:pt>
                <c:pt idx="26053">
                  <c:v>-8.0915859999999996E-3</c:v>
                </c:pt>
                <c:pt idx="26054">
                  <c:v>-6.105666E-3</c:v>
                </c:pt>
                <c:pt idx="26055">
                  <c:v>-6.9668040000000001E-3</c:v>
                </c:pt>
                <c:pt idx="26056">
                  <c:v>-5.1779590000000002E-3</c:v>
                </c:pt>
                <c:pt idx="26057">
                  <c:v>-3.8860819999999999E-3</c:v>
                </c:pt>
                <c:pt idx="26058">
                  <c:v>-4.9548079999999998E-3</c:v>
                </c:pt>
                <c:pt idx="26059">
                  <c:v>-6.3003319999999996E-3</c:v>
                </c:pt>
                <c:pt idx="26060">
                  <c:v>-8.6817309999999998E-3</c:v>
                </c:pt>
                <c:pt idx="26061">
                  <c:v>-6.413846E-3</c:v>
                </c:pt>
                <c:pt idx="26062">
                  <c:v>-4.2093499999999999E-4</c:v>
                </c:pt>
                <c:pt idx="26063">
                  <c:v>-6.6395880000000001E-3</c:v>
                </c:pt>
                <c:pt idx="26064">
                  <c:v>-8.8577350000000003E-3</c:v>
                </c:pt>
                <c:pt idx="26065">
                  <c:v>-1.0030549E-2</c:v>
                </c:pt>
                <c:pt idx="26066">
                  <c:v>-7.0696459999999997E-3</c:v>
                </c:pt>
                <c:pt idx="26067">
                  <c:v>-4.3648860000000001E-3</c:v>
                </c:pt>
                <c:pt idx="26068">
                  <c:v>-5.5638409999999999E-3</c:v>
                </c:pt>
                <c:pt idx="26069">
                  <c:v>-8.4950029999999992E-3</c:v>
                </c:pt>
                <c:pt idx="26070">
                  <c:v>-6.9807300000000001E-3</c:v>
                </c:pt>
                <c:pt idx="26071">
                  <c:v>-8.9662950000000009E-3</c:v>
                </c:pt>
                <c:pt idx="26072">
                  <c:v>-1.0210257E-2</c:v>
                </c:pt>
                <c:pt idx="26073">
                  <c:v>-6.5264880000000004E-3</c:v>
                </c:pt>
                <c:pt idx="26074">
                  <c:v>-8.4839110000000002E-3</c:v>
                </c:pt>
                <c:pt idx="26075">
                  <c:v>-9.0034420000000004E-3</c:v>
                </c:pt>
                <c:pt idx="26076">
                  <c:v>-4.4901819999999997E-3</c:v>
                </c:pt>
                <c:pt idx="26077">
                  <c:v>-9.8101969999999997E-3</c:v>
                </c:pt>
                <c:pt idx="26078">
                  <c:v>-7.3800630000000001E-3</c:v>
                </c:pt>
                <c:pt idx="26079">
                  <c:v>-4.0555540000000003E-3</c:v>
                </c:pt>
                <c:pt idx="26080">
                  <c:v>-4.9940519999999997E-3</c:v>
                </c:pt>
                <c:pt idx="26081">
                  <c:v>-5.7781500000000001E-3</c:v>
                </c:pt>
                <c:pt idx="26082">
                  <c:v>-3.5416269999999999E-3</c:v>
                </c:pt>
                <c:pt idx="26083">
                  <c:v>-9.5462570000000007E-3</c:v>
                </c:pt>
                <c:pt idx="26084">
                  <c:v>-6.3651100000000002E-3</c:v>
                </c:pt>
                <c:pt idx="26085">
                  <c:v>-3.9739229999999999E-3</c:v>
                </c:pt>
                <c:pt idx="26086">
                  <c:v>-4.1571480000000003E-3</c:v>
                </c:pt>
                <c:pt idx="26087">
                  <c:v>-8.2484559999999995E-3</c:v>
                </c:pt>
                <c:pt idx="26088">
                  <c:v>-7.0601529999999996E-3</c:v>
                </c:pt>
                <c:pt idx="26089">
                  <c:v>-4.4622619999999998E-3</c:v>
                </c:pt>
                <c:pt idx="26090">
                  <c:v>-1.4936369999999999E-3</c:v>
                </c:pt>
                <c:pt idx="26091">
                  <c:v>-6.6844340000000004E-3</c:v>
                </c:pt>
                <c:pt idx="26092">
                  <c:v>-2.236423E-3</c:v>
                </c:pt>
                <c:pt idx="26093">
                  <c:v>-8.3635040000000008E-3</c:v>
                </c:pt>
                <c:pt idx="26094">
                  <c:v>-2.7365110000000001E-3</c:v>
                </c:pt>
                <c:pt idx="26095">
                  <c:v>-5.3906179999999998E-3</c:v>
                </c:pt>
                <c:pt idx="26096">
                  <c:v>-8.7493970000000008E-3</c:v>
                </c:pt>
                <c:pt idx="26097">
                  <c:v>-5.0398789999999997E-3</c:v>
                </c:pt>
                <c:pt idx="26098">
                  <c:v>-5.773785E-3</c:v>
                </c:pt>
                <c:pt idx="26099">
                  <c:v>-7.0045890000000003E-3</c:v>
                </c:pt>
                <c:pt idx="26100">
                  <c:v>-6.9393420000000003E-3</c:v>
                </c:pt>
                <c:pt idx="26101">
                  <c:v>-6.9332270000000001E-3</c:v>
                </c:pt>
                <c:pt idx="26102">
                  <c:v>-4.0484910000000004E-3</c:v>
                </c:pt>
                <c:pt idx="26103">
                  <c:v>-5.8189499999999998E-3</c:v>
                </c:pt>
                <c:pt idx="26104">
                  <c:v>-5.3454399999999999E-3</c:v>
                </c:pt>
                <c:pt idx="26105">
                  <c:v>-7.5551009999999998E-3</c:v>
                </c:pt>
                <c:pt idx="26106">
                  <c:v>-6.3436289999999999E-3</c:v>
                </c:pt>
                <c:pt idx="26107">
                  <c:v>-1.251437E-2</c:v>
                </c:pt>
                <c:pt idx="26108">
                  <c:v>-2.2446889999999998E-3</c:v>
                </c:pt>
                <c:pt idx="26109">
                  <c:v>-9.9256929999999993E-3</c:v>
                </c:pt>
                <c:pt idx="26110">
                  <c:v>-5.7812819999999996E-3</c:v>
                </c:pt>
                <c:pt idx="26111">
                  <c:v>-8.5333000000000006E-3</c:v>
                </c:pt>
                <c:pt idx="26112">
                  <c:v>-5.1526840000000003E-3</c:v>
                </c:pt>
                <c:pt idx="26113">
                  <c:v>-8.9884439999999999E-3</c:v>
                </c:pt>
                <c:pt idx="26114">
                  <c:v>-8.6233239999999999E-3</c:v>
                </c:pt>
                <c:pt idx="26115">
                  <c:v>-9.0727039999999991E-3</c:v>
                </c:pt>
                <c:pt idx="26116">
                  <c:v>-1.3580103E-2</c:v>
                </c:pt>
                <c:pt idx="26117">
                  <c:v>-1.1487371999999999E-2</c:v>
                </c:pt>
                <c:pt idx="26118">
                  <c:v>-8.3975720000000007E-3</c:v>
                </c:pt>
                <c:pt idx="26119">
                  <c:v>-7.2994009999999996E-3</c:v>
                </c:pt>
                <c:pt idx="26120">
                  <c:v>-1.6053746000000001E-2</c:v>
                </c:pt>
                <c:pt idx="26121">
                  <c:v>-1.1379523000000001E-2</c:v>
                </c:pt>
                <c:pt idx="26122">
                  <c:v>-9.166703E-3</c:v>
                </c:pt>
                <c:pt idx="26123">
                  <c:v>-1.2723483000000001E-2</c:v>
                </c:pt>
                <c:pt idx="26124">
                  <c:v>-1.1000151E-2</c:v>
                </c:pt>
                <c:pt idx="26125">
                  <c:v>-6.2718269999999998E-3</c:v>
                </c:pt>
                <c:pt idx="26126">
                  <c:v>-5.1618200000000001E-3</c:v>
                </c:pt>
                <c:pt idx="26127">
                  <c:v>-1.1094362E-2</c:v>
                </c:pt>
                <c:pt idx="26128">
                  <c:v>-1.2546316E-2</c:v>
                </c:pt>
                <c:pt idx="26129">
                  <c:v>-2.206904E-3</c:v>
                </c:pt>
                <c:pt idx="26130">
                  <c:v>-8.6488239999999994E-3</c:v>
                </c:pt>
                <c:pt idx="26131">
                  <c:v>-9.2116170000000001E-3</c:v>
                </c:pt>
                <c:pt idx="26132">
                  <c:v>-6.2770789999999996E-3</c:v>
                </c:pt>
                <c:pt idx="26133">
                  <c:v>-4.4895559999999996E-3</c:v>
                </c:pt>
                <c:pt idx="26134">
                  <c:v>-8.2089269999999995E-3</c:v>
                </c:pt>
                <c:pt idx="26135">
                  <c:v>-9.8674230000000002E-3</c:v>
                </c:pt>
                <c:pt idx="26136">
                  <c:v>-9.178996E-3</c:v>
                </c:pt>
                <c:pt idx="26137">
                  <c:v>-5.3130699999999996E-3</c:v>
                </c:pt>
                <c:pt idx="26138">
                  <c:v>-7.0779470000000002E-3</c:v>
                </c:pt>
                <c:pt idx="26139">
                  <c:v>-5.5397329999999998E-3</c:v>
                </c:pt>
                <c:pt idx="26140">
                  <c:v>-1.0501735E-2</c:v>
                </c:pt>
                <c:pt idx="26141">
                  <c:v>-2.4003589999999999E-3</c:v>
                </c:pt>
                <c:pt idx="26142">
                  <c:v>-5.3005420000000001E-3</c:v>
                </c:pt>
                <c:pt idx="26143">
                  <c:v>-1.1076808E-2</c:v>
                </c:pt>
                <c:pt idx="26144">
                  <c:v>-7.1523730000000001E-3</c:v>
                </c:pt>
                <c:pt idx="26145">
                  <c:v>-1.1680584000000001E-2</c:v>
                </c:pt>
                <c:pt idx="26146">
                  <c:v>-1.6896384E-2</c:v>
                </c:pt>
                <c:pt idx="26147">
                  <c:v>-1.6788650000000001E-3</c:v>
                </c:pt>
                <c:pt idx="26148">
                  <c:v>-1.2467064E-2</c:v>
                </c:pt>
                <c:pt idx="26149">
                  <c:v>-6.7873830000000001E-3</c:v>
                </c:pt>
                <c:pt idx="26150">
                  <c:v>4.3885720000000003E-3</c:v>
                </c:pt>
                <c:pt idx="26151">
                  <c:v>-8.8702759999999999E-3</c:v>
                </c:pt>
                <c:pt idx="26152">
                  <c:v>-9.1014379999999999E-3</c:v>
                </c:pt>
                <c:pt idx="26153">
                  <c:v>-6.9933929999999997E-3</c:v>
                </c:pt>
                <c:pt idx="26154">
                  <c:v>-3.1246189999999999E-3</c:v>
                </c:pt>
                <c:pt idx="26155">
                  <c:v>-6.6874179999999997E-3</c:v>
                </c:pt>
                <c:pt idx="26156">
                  <c:v>-9.0624239999999995E-3</c:v>
                </c:pt>
                <c:pt idx="26157">
                  <c:v>-2.586405E-3</c:v>
                </c:pt>
                <c:pt idx="26158">
                  <c:v>-2.494792E-3</c:v>
                </c:pt>
                <c:pt idx="26159">
                  <c:v>-3.9310559999999996E-3</c:v>
                </c:pt>
                <c:pt idx="26160">
                  <c:v>2.94049E-4</c:v>
                </c:pt>
                <c:pt idx="26161">
                  <c:v>-1.3337884E-2</c:v>
                </c:pt>
                <c:pt idx="26162">
                  <c:v>-8.4682950000000007E-3</c:v>
                </c:pt>
                <c:pt idx="26163">
                  <c:v>-1.959274E-3</c:v>
                </c:pt>
                <c:pt idx="26164">
                  <c:v>-7.264291E-3</c:v>
                </c:pt>
                <c:pt idx="26165">
                  <c:v>-6.194354E-3</c:v>
                </c:pt>
                <c:pt idx="26166">
                  <c:v>-5.1818200000000002E-3</c:v>
                </c:pt>
                <c:pt idx="26167">
                  <c:v>-4.9813110000000004E-3</c:v>
                </c:pt>
                <c:pt idx="26168">
                  <c:v>-4.9501520000000002E-3</c:v>
                </c:pt>
                <c:pt idx="26169">
                  <c:v>-5.5178340000000001E-3</c:v>
                </c:pt>
                <c:pt idx="26170">
                  <c:v>-1.3020489999999999E-2</c:v>
                </c:pt>
                <c:pt idx="26171">
                  <c:v>6.9235939999999999E-3</c:v>
                </c:pt>
                <c:pt idx="26172">
                  <c:v>-1.0844484E-2</c:v>
                </c:pt>
                <c:pt idx="26173">
                  <c:v>-1.5923983999999999E-2</c:v>
                </c:pt>
                <c:pt idx="26174">
                  <c:v>-2.1799430000000002E-3</c:v>
                </c:pt>
                <c:pt idx="26175">
                  <c:v>-8.50478E-3</c:v>
                </c:pt>
                <c:pt idx="26176">
                  <c:v>-7.4901150000000003E-3</c:v>
                </c:pt>
                <c:pt idx="26177">
                  <c:v>-2.765703E-3</c:v>
                </c:pt>
                <c:pt idx="26178">
                  <c:v>7.1298050000000003E-3</c:v>
                </c:pt>
                <c:pt idx="26179">
                  <c:v>-5.8292719999999999E-3</c:v>
                </c:pt>
                <c:pt idx="26180">
                  <c:v>-1.24544E-3</c:v>
                </c:pt>
                <c:pt idx="26181">
                  <c:v>5.3056170000000003E-3</c:v>
                </c:pt>
                <c:pt idx="26182">
                  <c:v>-3.7592509999999999E-3</c:v>
                </c:pt>
                <c:pt idx="26183">
                  <c:v>-1.1036959999999999E-3</c:v>
                </c:pt>
                <c:pt idx="26184">
                  <c:v>5.7861680000000004E-3</c:v>
                </c:pt>
                <c:pt idx="26185">
                  <c:v>-4.2334349999999998E-3</c:v>
                </c:pt>
                <c:pt idx="26186">
                  <c:v>1.5972766999999999E-2</c:v>
                </c:pt>
                <c:pt idx="26187">
                  <c:v>1.9558066999999998E-2</c:v>
                </c:pt>
                <c:pt idx="26188">
                  <c:v>-1.843885E-2</c:v>
                </c:pt>
                <c:pt idx="26189">
                  <c:v>2.3550340000000002E-3</c:v>
                </c:pt>
                <c:pt idx="26190">
                  <c:v>1.2339757999999999E-2</c:v>
                </c:pt>
                <c:pt idx="26191">
                  <c:v>3.3993000000000001E-4</c:v>
                </c:pt>
                <c:pt idx="26192">
                  <c:v>-1.2771410000000001E-3</c:v>
                </c:pt>
                <c:pt idx="26193">
                  <c:v>2.2315299999999998E-3</c:v>
                </c:pt>
                <c:pt idx="26194">
                  <c:v>-3.2372709999999999E-3</c:v>
                </c:pt>
                <c:pt idx="26195">
                  <c:v>1.4353829999999999E-3</c:v>
                </c:pt>
                <c:pt idx="26196">
                  <c:v>7.2501290000000001E-3</c:v>
                </c:pt>
                <c:pt idx="26197">
                  <c:v>-8.2944130000000005E-3</c:v>
                </c:pt>
                <c:pt idx="26198">
                  <c:v>8.8230800000000005E-4</c:v>
                </c:pt>
                <c:pt idx="26199">
                  <c:v>2.703432E-3</c:v>
                </c:pt>
                <c:pt idx="26200">
                  <c:v>9.0446600000000004E-4</c:v>
                </c:pt>
                <c:pt idx="26201">
                  <c:v>1.420641E-3</c:v>
                </c:pt>
                <c:pt idx="26202">
                  <c:v>2.2323719999999998E-3</c:v>
                </c:pt>
                <c:pt idx="26203">
                  <c:v>2.711279E-3</c:v>
                </c:pt>
                <c:pt idx="26204">
                  <c:v>-3.9263500000000001E-4</c:v>
                </c:pt>
                <c:pt idx="26205">
                  <c:v>2.2769209999999999E-3</c:v>
                </c:pt>
                <c:pt idx="26206">
                  <c:v>3.5602979999999999E-3</c:v>
                </c:pt>
                <c:pt idx="26207">
                  <c:v>4.8005500000000001E-4</c:v>
                </c:pt>
                <c:pt idx="26208">
                  <c:v>-8.46732E-4</c:v>
                </c:pt>
                <c:pt idx="26209">
                  <c:v>-1.0246000000000001E-3</c:v>
                </c:pt>
                <c:pt idx="26210">
                  <c:v>-5.4688829999999999E-3</c:v>
                </c:pt>
                <c:pt idx="26211">
                  <c:v>2.7860440000000001E-3</c:v>
                </c:pt>
                <c:pt idx="26212">
                  <c:v>-1.0353993000000001E-2</c:v>
                </c:pt>
                <c:pt idx="26213">
                  <c:v>6.4953500000000002E-4</c:v>
                </c:pt>
                <c:pt idx="26214">
                  <c:v>9.0771080000000004E-3</c:v>
                </c:pt>
                <c:pt idx="26215">
                  <c:v>-9.9498329999999999E-3</c:v>
                </c:pt>
                <c:pt idx="26216">
                  <c:v>-8.5780400000000003E-3</c:v>
                </c:pt>
                <c:pt idx="26217">
                  <c:v>1.693485E-3</c:v>
                </c:pt>
                <c:pt idx="26218">
                  <c:v>-3.7161939999999999E-3</c:v>
                </c:pt>
                <c:pt idx="26219">
                  <c:v>-6.9587290000000003E-3</c:v>
                </c:pt>
                <c:pt idx="26220">
                  <c:v>-2.4936730000000001E-3</c:v>
                </c:pt>
                <c:pt idx="26221">
                  <c:v>-1.6548999999999999E-4</c:v>
                </c:pt>
                <c:pt idx="26222">
                  <c:v>-9.3568579999999991E-3</c:v>
                </c:pt>
                <c:pt idx="26223">
                  <c:v>-4.5810579999999998E-3</c:v>
                </c:pt>
                <c:pt idx="26224">
                  <c:v>-9.0855999999999999E-4</c:v>
                </c:pt>
                <c:pt idx="26225">
                  <c:v>-5.3049900000000003E-4</c:v>
                </c:pt>
                <c:pt idx="26226">
                  <c:v>-2.5696809999999999E-3</c:v>
                </c:pt>
                <c:pt idx="26227">
                  <c:v>-2.4941690000000001E-3</c:v>
                </c:pt>
                <c:pt idx="26228">
                  <c:v>-6.7176900000000001E-4</c:v>
                </c:pt>
                <c:pt idx="26229">
                  <c:v>1.894778E-3</c:v>
                </c:pt>
                <c:pt idx="26230">
                  <c:v>1.3624119999999999E-3</c:v>
                </c:pt>
                <c:pt idx="26231">
                  <c:v>7.0314200000000002E-4</c:v>
                </c:pt>
                <c:pt idx="26232">
                  <c:v>7.3616600000000001E-4</c:v>
                </c:pt>
                <c:pt idx="26233">
                  <c:v>-7.9457400000000004E-4</c:v>
                </c:pt>
                <c:pt idx="26234">
                  <c:v>6.0577399999999998E-3</c:v>
                </c:pt>
                <c:pt idx="26235">
                  <c:v>2.6473629999999998E-3</c:v>
                </c:pt>
                <c:pt idx="26236">
                  <c:v>7.2732739999999997E-3</c:v>
                </c:pt>
                <c:pt idx="26237">
                  <c:v>8.0645330000000005E-3</c:v>
                </c:pt>
                <c:pt idx="26238">
                  <c:v>1.466284E-3</c:v>
                </c:pt>
                <c:pt idx="26239">
                  <c:v>2.9119570000000002E-3</c:v>
                </c:pt>
                <c:pt idx="26240">
                  <c:v>2.6254009999999999E-3</c:v>
                </c:pt>
                <c:pt idx="26241">
                  <c:v>9.5883940000000001E-3</c:v>
                </c:pt>
                <c:pt idx="26242">
                  <c:v>9.4821339999999997E-3</c:v>
                </c:pt>
                <c:pt idx="26243">
                  <c:v>5.52993E-4</c:v>
                </c:pt>
                <c:pt idx="26244">
                  <c:v>7.4532440000000004E-3</c:v>
                </c:pt>
                <c:pt idx="26245">
                  <c:v>7.9622770000000002E-3</c:v>
                </c:pt>
                <c:pt idx="26246">
                  <c:v>2.4705730000000002E-3</c:v>
                </c:pt>
                <c:pt idx="26247">
                  <c:v>6.3714139999999997E-3</c:v>
                </c:pt>
                <c:pt idx="26248">
                  <c:v>8.6627979999999993E-3</c:v>
                </c:pt>
                <c:pt idx="26249">
                  <c:v>3.9322499999999998E-4</c:v>
                </c:pt>
                <c:pt idx="26250">
                  <c:v>5.0476310000000003E-3</c:v>
                </c:pt>
                <c:pt idx="26251">
                  <c:v>3.5873350000000001E-3</c:v>
                </c:pt>
                <c:pt idx="26252">
                  <c:v>1.2344319999999999E-3</c:v>
                </c:pt>
                <c:pt idx="26253">
                  <c:v>3.810464E-3</c:v>
                </c:pt>
                <c:pt idx="26254">
                  <c:v>5.0269970000000001E-3</c:v>
                </c:pt>
                <c:pt idx="26255">
                  <c:v>6.483468E-3</c:v>
                </c:pt>
                <c:pt idx="26256">
                  <c:v>2.2762070000000001E-3</c:v>
                </c:pt>
                <c:pt idx="26257">
                  <c:v>5.3191200000000005E-4</c:v>
                </c:pt>
                <c:pt idx="26258">
                  <c:v>-3.2274059999999999E-3</c:v>
                </c:pt>
                <c:pt idx="26259">
                  <c:v>3.9732830000000002E-3</c:v>
                </c:pt>
                <c:pt idx="26260">
                  <c:v>3.1647480000000002E-3</c:v>
                </c:pt>
                <c:pt idx="26261">
                  <c:v>1.416837E-3</c:v>
                </c:pt>
                <c:pt idx="26262">
                  <c:v>1.8991360000000001E-3</c:v>
                </c:pt>
                <c:pt idx="26263">
                  <c:v>-4.5397889999999998E-3</c:v>
                </c:pt>
                <c:pt idx="26264">
                  <c:v>7.0162000000000002E-3</c:v>
                </c:pt>
                <c:pt idx="26265">
                  <c:v>3.5198260000000002E-3</c:v>
                </c:pt>
                <c:pt idx="26266">
                  <c:v>-1.7670819999999999E-3</c:v>
                </c:pt>
                <c:pt idx="26267">
                  <c:v>-1.2627499999999999E-4</c:v>
                </c:pt>
                <c:pt idx="26268">
                  <c:v>-6.4772199999999999E-4</c:v>
                </c:pt>
                <c:pt idx="26269">
                  <c:v>1.1535849999999999E-3</c:v>
                </c:pt>
                <c:pt idx="26270">
                  <c:v>2.2946800000000001E-4</c:v>
                </c:pt>
                <c:pt idx="26271">
                  <c:v>-1.909539E-3</c:v>
                </c:pt>
                <c:pt idx="26272">
                  <c:v>1.870818E-3</c:v>
                </c:pt>
                <c:pt idx="26273">
                  <c:v>3.0946199999999999E-4</c:v>
                </c:pt>
                <c:pt idx="26274">
                  <c:v>-3.2834079999999998E-3</c:v>
                </c:pt>
                <c:pt idx="26275">
                  <c:v>1.9814490000000001E-3</c:v>
                </c:pt>
                <c:pt idx="26276">
                  <c:v>-2.9555400000000001E-4</c:v>
                </c:pt>
                <c:pt idx="26277">
                  <c:v>3.354676E-3</c:v>
                </c:pt>
                <c:pt idx="26278">
                  <c:v>-6.3935579999999997E-3</c:v>
                </c:pt>
                <c:pt idx="26279">
                  <c:v>-3.372037E-3</c:v>
                </c:pt>
                <c:pt idx="26280">
                  <c:v>6.8837960000000002E-3</c:v>
                </c:pt>
                <c:pt idx="26281">
                  <c:v>-6.3787999999999996E-4</c:v>
                </c:pt>
                <c:pt idx="26282">
                  <c:v>-9.1802350000000001E-3</c:v>
                </c:pt>
                <c:pt idx="26283">
                  <c:v>-9.5538759999999993E-3</c:v>
                </c:pt>
                <c:pt idx="26284">
                  <c:v>2.3307459999999999E-3</c:v>
                </c:pt>
                <c:pt idx="26285">
                  <c:v>3.485059E-3</c:v>
                </c:pt>
                <c:pt idx="26286">
                  <c:v>4.5354100000000001E-3</c:v>
                </c:pt>
                <c:pt idx="26287">
                  <c:v>-2.5958470000000001E-3</c:v>
                </c:pt>
                <c:pt idx="26288">
                  <c:v>-3.7189010000000002E-3</c:v>
                </c:pt>
                <c:pt idx="26289">
                  <c:v>6.1456949999999996E-3</c:v>
                </c:pt>
                <c:pt idx="26290">
                  <c:v>-4.5745940000000004E-3</c:v>
                </c:pt>
                <c:pt idx="26291">
                  <c:v>3.195186E-3</c:v>
                </c:pt>
                <c:pt idx="26292">
                  <c:v>4.0444690000000002E-3</c:v>
                </c:pt>
                <c:pt idx="26293">
                  <c:v>1.208757E-3</c:v>
                </c:pt>
                <c:pt idx="26294">
                  <c:v>1.34804E-3</c:v>
                </c:pt>
                <c:pt idx="26295">
                  <c:v>-1.2003840000000001E-3</c:v>
                </c:pt>
                <c:pt idx="26296">
                  <c:v>5.3443350000000004E-3</c:v>
                </c:pt>
                <c:pt idx="26297">
                  <c:v>4.6025989999999998E-3</c:v>
                </c:pt>
                <c:pt idx="26298">
                  <c:v>3.3671590000000002E-3</c:v>
                </c:pt>
                <c:pt idx="26299">
                  <c:v>3.6991060000000002E-3</c:v>
                </c:pt>
                <c:pt idx="26300">
                  <c:v>-9.3825600000000005E-4</c:v>
                </c:pt>
                <c:pt idx="26301">
                  <c:v>-3.4155230000000002E-3</c:v>
                </c:pt>
                <c:pt idx="26302">
                  <c:v>7.2477740000000002E-3</c:v>
                </c:pt>
                <c:pt idx="26303">
                  <c:v>6.2402669999999999E-3</c:v>
                </c:pt>
                <c:pt idx="26304">
                  <c:v>4.5520889999999996E-3</c:v>
                </c:pt>
                <c:pt idx="26305">
                  <c:v>-2.3289869999999998E-3</c:v>
                </c:pt>
                <c:pt idx="26306">
                  <c:v>-3.5250120000000001E-3</c:v>
                </c:pt>
                <c:pt idx="26307">
                  <c:v>5.3735839999999998E-3</c:v>
                </c:pt>
                <c:pt idx="26308">
                  <c:v>4.9733600000000002E-4</c:v>
                </c:pt>
                <c:pt idx="26309" formatCode="0.00E+00">
                  <c:v>-6.2739900000000006E-5</c:v>
                </c:pt>
                <c:pt idx="26310">
                  <c:v>1.72291E-3</c:v>
                </c:pt>
                <c:pt idx="26311">
                  <c:v>1.1972760000000001E-2</c:v>
                </c:pt>
                <c:pt idx="26312">
                  <c:v>5.0898200000000001E-3</c:v>
                </c:pt>
                <c:pt idx="26313">
                  <c:v>-2.7742050000000001E-3</c:v>
                </c:pt>
                <c:pt idx="26314">
                  <c:v>1.567014E-3</c:v>
                </c:pt>
                <c:pt idx="26315">
                  <c:v>4.7568970000000004E-3</c:v>
                </c:pt>
                <c:pt idx="26316">
                  <c:v>2.981367E-3</c:v>
                </c:pt>
                <c:pt idx="26317">
                  <c:v>-4.736451E-3</c:v>
                </c:pt>
                <c:pt idx="26318">
                  <c:v>2.0958890000000001E-3</c:v>
                </c:pt>
                <c:pt idx="26319">
                  <c:v>5.3990510000000002E-3</c:v>
                </c:pt>
                <c:pt idx="26320">
                  <c:v>1.83947E-3</c:v>
                </c:pt>
                <c:pt idx="26321">
                  <c:v>-5.4396030000000003E-3</c:v>
                </c:pt>
                <c:pt idx="26322">
                  <c:v>1.7061909999999999E-3</c:v>
                </c:pt>
                <c:pt idx="26323">
                  <c:v>3.357694E-3</c:v>
                </c:pt>
                <c:pt idx="26324">
                  <c:v>-1.5505110000000001E-3</c:v>
                </c:pt>
                <c:pt idx="26325">
                  <c:v>-3.7180920000000001E-3</c:v>
                </c:pt>
                <c:pt idx="26326">
                  <c:v>-1.6568049999999999E-3</c:v>
                </c:pt>
                <c:pt idx="26327">
                  <c:v>4.412572E-3</c:v>
                </c:pt>
                <c:pt idx="26328">
                  <c:v>-3.2639890000000001E-3</c:v>
                </c:pt>
                <c:pt idx="26329">
                  <c:v>-3.219015E-3</c:v>
                </c:pt>
                <c:pt idx="26330">
                  <c:v>-4.4001270000000002E-3</c:v>
                </c:pt>
                <c:pt idx="26331">
                  <c:v>-4.6052899999999997E-3</c:v>
                </c:pt>
                <c:pt idx="26332">
                  <c:v>-1.732539E-3</c:v>
                </c:pt>
                <c:pt idx="26333">
                  <c:v>2.0592119999999999E-3</c:v>
                </c:pt>
                <c:pt idx="26334">
                  <c:v>7.5080100000000005E-4</c:v>
                </c:pt>
                <c:pt idx="26335">
                  <c:v>-1.93742E-4</c:v>
                </c:pt>
                <c:pt idx="26336">
                  <c:v>-7.9334209999999995E-3</c:v>
                </c:pt>
                <c:pt idx="26337">
                  <c:v>-3.6283539999999999E-3</c:v>
                </c:pt>
                <c:pt idx="26338">
                  <c:v>3.2335469999999998E-3</c:v>
                </c:pt>
                <c:pt idx="26339">
                  <c:v>-2.6290599999999998E-4</c:v>
                </c:pt>
                <c:pt idx="26340">
                  <c:v>-5.9016169999999996E-3</c:v>
                </c:pt>
                <c:pt idx="26341" formatCode="0.00E+00">
                  <c:v>-1.0482999999999999E-5</c:v>
                </c:pt>
                <c:pt idx="26342">
                  <c:v>3.6574889999999999E-3</c:v>
                </c:pt>
                <c:pt idx="26343">
                  <c:v>1.0182850000000001E-3</c:v>
                </c:pt>
                <c:pt idx="26344">
                  <c:v>-1.9066650000000001E-3</c:v>
                </c:pt>
                <c:pt idx="26345">
                  <c:v>-4.6168809999999998E-3</c:v>
                </c:pt>
                <c:pt idx="26346">
                  <c:v>7.6440459999999998E-3</c:v>
                </c:pt>
                <c:pt idx="26347">
                  <c:v>7.8612400000000002E-4</c:v>
                </c:pt>
                <c:pt idx="26348">
                  <c:v>-2.1522111999999999E-2</c:v>
                </c:pt>
                <c:pt idx="26349">
                  <c:v>-9.7531360000000008E-3</c:v>
                </c:pt>
                <c:pt idx="26350">
                  <c:v>1.1264531E-2</c:v>
                </c:pt>
                <c:pt idx="26351">
                  <c:v>5.9404300000000004E-4</c:v>
                </c:pt>
                <c:pt idx="26352">
                  <c:v>-1.3605664999999999E-2</c:v>
                </c:pt>
                <c:pt idx="26353">
                  <c:v>-7.3806999999999996E-4</c:v>
                </c:pt>
                <c:pt idx="26354">
                  <c:v>2.407401E-3</c:v>
                </c:pt>
                <c:pt idx="26355">
                  <c:v>6.8742900000000003E-4</c:v>
                </c:pt>
                <c:pt idx="26356">
                  <c:v>8.5637279999999996E-3</c:v>
                </c:pt>
                <c:pt idx="26357">
                  <c:v>-1.43805E-3</c:v>
                </c:pt>
                <c:pt idx="26358">
                  <c:v>-1.7598644E-2</c:v>
                </c:pt>
                <c:pt idx="26359">
                  <c:v>-3.4329790000000001E-3</c:v>
                </c:pt>
                <c:pt idx="26360">
                  <c:v>-5.3893370000000001E-3</c:v>
                </c:pt>
                <c:pt idx="26361">
                  <c:v>-7.5018560000000003E-3</c:v>
                </c:pt>
                <c:pt idx="26362">
                  <c:v>1.1944015000000001E-2</c:v>
                </c:pt>
                <c:pt idx="26363">
                  <c:v>1.7819047000000001E-2</c:v>
                </c:pt>
                <c:pt idx="26364">
                  <c:v>5.6297580000000003E-3</c:v>
                </c:pt>
                <c:pt idx="26365">
                  <c:v>-4.4975429999999997E-3</c:v>
                </c:pt>
                <c:pt idx="26366">
                  <c:v>-1.4222874999999999E-2</c:v>
                </c:pt>
                <c:pt idx="26367">
                  <c:v>-7.1430399999999998E-3</c:v>
                </c:pt>
                <c:pt idx="26368">
                  <c:v>3.6901659999999999E-3</c:v>
                </c:pt>
                <c:pt idx="26369">
                  <c:v>-6.5909469999999998E-3</c:v>
                </c:pt>
                <c:pt idx="26370">
                  <c:v>-2.1754259999999998E-3</c:v>
                </c:pt>
                <c:pt idx="26371">
                  <c:v>7.7299040000000001E-3</c:v>
                </c:pt>
                <c:pt idx="26372">
                  <c:v>-8.1324999999999995E-4</c:v>
                </c:pt>
                <c:pt idx="26373">
                  <c:v>-6.495303E-3</c:v>
                </c:pt>
                <c:pt idx="26374">
                  <c:v>1.4315703000000001E-2</c:v>
                </c:pt>
                <c:pt idx="26375">
                  <c:v>1.6206689999999999E-3</c:v>
                </c:pt>
                <c:pt idx="26376">
                  <c:v>-8.5842969999999994E-3</c:v>
                </c:pt>
                <c:pt idx="26377">
                  <c:v>1.0543935000000001E-2</c:v>
                </c:pt>
                <c:pt idx="26378">
                  <c:v>1.8195995999999999E-2</c:v>
                </c:pt>
                <c:pt idx="26379">
                  <c:v>5.0108269999999998E-3</c:v>
                </c:pt>
                <c:pt idx="26380">
                  <c:v>9.6016000000000005E-4</c:v>
                </c:pt>
                <c:pt idx="26381">
                  <c:v>1.3753036E-2</c:v>
                </c:pt>
                <c:pt idx="26382">
                  <c:v>3.4543260000000002E-3</c:v>
                </c:pt>
                <c:pt idx="26383">
                  <c:v>5.6206110000000002E-3</c:v>
                </c:pt>
                <c:pt idx="26384">
                  <c:v>5.9859969999999998E-3</c:v>
                </c:pt>
                <c:pt idx="26385">
                  <c:v>-1.0965046000000001E-2</c:v>
                </c:pt>
                <c:pt idx="26386">
                  <c:v>3.3600969999999998E-3</c:v>
                </c:pt>
                <c:pt idx="26387">
                  <c:v>1.1491085999999999E-2</c:v>
                </c:pt>
                <c:pt idx="26388">
                  <c:v>-4.2069159999999998E-3</c:v>
                </c:pt>
                <c:pt idx="26389">
                  <c:v>-3.880147E-3</c:v>
                </c:pt>
                <c:pt idx="26390">
                  <c:v>-9.3478829999999995E-3</c:v>
                </c:pt>
                <c:pt idx="26391">
                  <c:v>-1.5575604999999999E-2</c:v>
                </c:pt>
                <c:pt idx="26392">
                  <c:v>-1.3927376E-2</c:v>
                </c:pt>
                <c:pt idx="26393">
                  <c:v>-1.0207449E-2</c:v>
                </c:pt>
                <c:pt idx="26394">
                  <c:v>-7.9783830000000003E-3</c:v>
                </c:pt>
                <c:pt idx="26395">
                  <c:v>-3.5890520000000001E-3</c:v>
                </c:pt>
                <c:pt idx="26396">
                  <c:v>-1.4926928000000001E-2</c:v>
                </c:pt>
                <c:pt idx="26397">
                  <c:v>-2.1788360999999999E-2</c:v>
                </c:pt>
                <c:pt idx="26398">
                  <c:v>-1.4597027E-2</c:v>
                </c:pt>
                <c:pt idx="26399">
                  <c:v>-1.3392747999999999E-2</c:v>
                </c:pt>
                <c:pt idx="26400">
                  <c:v>-1.6220760000000001E-2</c:v>
                </c:pt>
                <c:pt idx="26401">
                  <c:v>-8.9966230000000005E-3</c:v>
                </c:pt>
                <c:pt idx="26402">
                  <c:v>-1.2732238999999999E-2</c:v>
                </c:pt>
                <c:pt idx="26403">
                  <c:v>-1.8484542E-2</c:v>
                </c:pt>
                <c:pt idx="26404">
                  <c:v>-1.0382407E-2</c:v>
                </c:pt>
                <c:pt idx="26405">
                  <c:v>-9.5308530000000006E-3</c:v>
                </c:pt>
                <c:pt idx="26406">
                  <c:v>-1.1761252E-2</c:v>
                </c:pt>
                <c:pt idx="26407">
                  <c:v>-3.357011E-3</c:v>
                </c:pt>
                <c:pt idx="26408">
                  <c:v>-2.898149E-3</c:v>
                </c:pt>
                <c:pt idx="26409">
                  <c:v>-1.20903E-3</c:v>
                </c:pt>
                <c:pt idx="26410">
                  <c:v>-2.4290240000000001E-3</c:v>
                </c:pt>
                <c:pt idx="26411">
                  <c:v>-5.7106880000000002E-3</c:v>
                </c:pt>
                <c:pt idx="26412">
                  <c:v>-6.25116E-4</c:v>
                </c:pt>
                <c:pt idx="26413">
                  <c:v>-2.028218E-3</c:v>
                </c:pt>
                <c:pt idx="26414">
                  <c:v>4.1010459999999997E-3</c:v>
                </c:pt>
                <c:pt idx="26415">
                  <c:v>-2.3647519999999999E-3</c:v>
                </c:pt>
                <c:pt idx="26416">
                  <c:v>4.9320420000000002E-3</c:v>
                </c:pt>
                <c:pt idx="26417">
                  <c:v>3.2973799999999999E-4</c:v>
                </c:pt>
                <c:pt idx="26418">
                  <c:v>1.6808400000000001E-4</c:v>
                </c:pt>
                <c:pt idx="26419">
                  <c:v>2.5228690000000001E-3</c:v>
                </c:pt>
                <c:pt idx="26420">
                  <c:v>4.0938670000000002E-3</c:v>
                </c:pt>
                <c:pt idx="26421">
                  <c:v>4.5950970000000002E-3</c:v>
                </c:pt>
                <c:pt idx="26422">
                  <c:v>2.584144E-3</c:v>
                </c:pt>
                <c:pt idx="26423">
                  <c:v>3.7574990000000001E-3</c:v>
                </c:pt>
                <c:pt idx="26424">
                  <c:v>6.934384E-3</c:v>
                </c:pt>
                <c:pt idx="26425">
                  <c:v>-3.2432339999999998E-3</c:v>
                </c:pt>
                <c:pt idx="26426">
                  <c:v>2.6716460000000002E-3</c:v>
                </c:pt>
                <c:pt idx="26427">
                  <c:v>1.1185216E-2</c:v>
                </c:pt>
                <c:pt idx="26428">
                  <c:v>4.8748560000000003E-3</c:v>
                </c:pt>
                <c:pt idx="26429">
                  <c:v>2.771538E-3</c:v>
                </c:pt>
                <c:pt idx="26430">
                  <c:v>5.3963500000000003E-3</c:v>
                </c:pt>
                <c:pt idx="26431">
                  <c:v>6.2682570000000002E-3</c:v>
                </c:pt>
                <c:pt idx="26432">
                  <c:v>6.3849040000000003E-3</c:v>
                </c:pt>
                <c:pt idx="26433">
                  <c:v>4.6164459999999997E-3</c:v>
                </c:pt>
                <c:pt idx="26434">
                  <c:v>3.0965799999999998E-3</c:v>
                </c:pt>
                <c:pt idx="26435">
                  <c:v>6.7037540000000001E-3</c:v>
                </c:pt>
                <c:pt idx="26436">
                  <c:v>4.6424669999999999E-3</c:v>
                </c:pt>
                <c:pt idx="26437">
                  <c:v>4.099124E-3</c:v>
                </c:pt>
                <c:pt idx="26438">
                  <c:v>1.0135859999999999E-3</c:v>
                </c:pt>
                <c:pt idx="26439">
                  <c:v>3.2404859999999999E-3</c:v>
                </c:pt>
                <c:pt idx="26440">
                  <c:v>1.4636250000000001E-3</c:v>
                </c:pt>
                <c:pt idx="26441">
                  <c:v>1.429652E-3</c:v>
                </c:pt>
                <c:pt idx="26442">
                  <c:v>1.1739890000000001E-3</c:v>
                </c:pt>
                <c:pt idx="26443">
                  <c:v>-1.37167E-4</c:v>
                </c:pt>
                <c:pt idx="26444">
                  <c:v>1.4356970000000001E-3</c:v>
                </c:pt>
                <c:pt idx="26445">
                  <c:v>-3.1511009999999999E-3</c:v>
                </c:pt>
                <c:pt idx="26446">
                  <c:v>2.5054529999999999E-3</c:v>
                </c:pt>
                <c:pt idx="26447" formatCode="0.00E+00">
                  <c:v>7.7484400000000006E-5</c:v>
                </c:pt>
                <c:pt idx="26448">
                  <c:v>-1.2773067000000001E-2</c:v>
                </c:pt>
                <c:pt idx="26449">
                  <c:v>-6.0802180000000001E-3</c:v>
                </c:pt>
                <c:pt idx="26450">
                  <c:v>1.8520069999999999E-3</c:v>
                </c:pt>
                <c:pt idx="26451">
                  <c:v>-9.3380210000000002E-3</c:v>
                </c:pt>
                <c:pt idx="26452">
                  <c:v>-1.0529520000000001E-2</c:v>
                </c:pt>
                <c:pt idx="26453">
                  <c:v>-5.2900279999999996E-3</c:v>
                </c:pt>
                <c:pt idx="26454">
                  <c:v>-3.3128979999999999E-3</c:v>
                </c:pt>
                <c:pt idx="26455">
                  <c:v>-6.3709780000000002E-3</c:v>
                </c:pt>
                <c:pt idx="26456">
                  <c:v>-9.3097760000000005E-3</c:v>
                </c:pt>
                <c:pt idx="26457">
                  <c:v>-7.9261720000000004E-3</c:v>
                </c:pt>
                <c:pt idx="26458">
                  <c:v>-3.628629E-3</c:v>
                </c:pt>
                <c:pt idx="26459">
                  <c:v>-7.9643149999999996E-3</c:v>
                </c:pt>
                <c:pt idx="26460">
                  <c:v>-1.4343385E-2</c:v>
                </c:pt>
                <c:pt idx="26461">
                  <c:v>-9.569971E-3</c:v>
                </c:pt>
                <c:pt idx="26462">
                  <c:v>-1.220961E-3</c:v>
                </c:pt>
                <c:pt idx="26463">
                  <c:v>-7.9056290000000008E-3</c:v>
                </c:pt>
                <c:pt idx="26464">
                  <c:v>-8.8289470000000002E-3</c:v>
                </c:pt>
                <c:pt idx="26465">
                  <c:v>-1.1249601999999999E-2</c:v>
                </c:pt>
                <c:pt idx="26466">
                  <c:v>-5.4284650000000004E-3</c:v>
                </c:pt>
                <c:pt idx="26467">
                  <c:v>-5.8971099999999997E-3</c:v>
                </c:pt>
                <c:pt idx="26468">
                  <c:v>-7.5272309999999997E-3</c:v>
                </c:pt>
                <c:pt idx="26469">
                  <c:v>-4.6130800000000001E-4</c:v>
                </c:pt>
                <c:pt idx="26470">
                  <c:v>-1.2196794E-2</c:v>
                </c:pt>
                <c:pt idx="26471">
                  <c:v>-1.0446707E-2</c:v>
                </c:pt>
                <c:pt idx="26472">
                  <c:v>-9.8263199999999999E-4</c:v>
                </c:pt>
                <c:pt idx="26473">
                  <c:v>-1.0186397E-2</c:v>
                </c:pt>
                <c:pt idx="26474">
                  <c:v>-8.876653E-3</c:v>
                </c:pt>
                <c:pt idx="26475">
                  <c:v>-1.2452334000000001E-2</c:v>
                </c:pt>
                <c:pt idx="26476">
                  <c:v>-8.7268369999999994E-3</c:v>
                </c:pt>
                <c:pt idx="26477">
                  <c:v>-4.0983740000000001E-3</c:v>
                </c:pt>
                <c:pt idx="26478">
                  <c:v>-2.3864939999999999E-3</c:v>
                </c:pt>
                <c:pt idx="26479">
                  <c:v>-1.3987985E-2</c:v>
                </c:pt>
                <c:pt idx="26480">
                  <c:v>-1.843705E-3</c:v>
                </c:pt>
                <c:pt idx="26481">
                  <c:v>-1.079886E-3</c:v>
                </c:pt>
                <c:pt idx="26482">
                  <c:v>-6.020315E-3</c:v>
                </c:pt>
                <c:pt idx="26483">
                  <c:v>-1.0793202999999999E-2</c:v>
                </c:pt>
                <c:pt idx="26484">
                  <c:v>3.7846730000000001E-3</c:v>
                </c:pt>
                <c:pt idx="26485">
                  <c:v>9.1099499999999995E-4</c:v>
                </c:pt>
                <c:pt idx="26486">
                  <c:v>2.3810599999999999E-3</c:v>
                </c:pt>
                <c:pt idx="26487">
                  <c:v>2.6496664E-2</c:v>
                </c:pt>
                <c:pt idx="26488" formatCode="0.00E+00">
                  <c:v>7.0382099999999998E-5</c:v>
                </c:pt>
                <c:pt idx="26489">
                  <c:v>3.648896E-3</c:v>
                </c:pt>
                <c:pt idx="26490">
                  <c:v>1.1567005999999999E-2</c:v>
                </c:pt>
                <c:pt idx="26491">
                  <c:v>-3.6301290000000002E-3</c:v>
                </c:pt>
                <c:pt idx="26492">
                  <c:v>-3.5765990000000002E-3</c:v>
                </c:pt>
                <c:pt idx="26493">
                  <c:v>7.3663289999999996E-3</c:v>
                </c:pt>
                <c:pt idx="26494">
                  <c:v>1.6188316000000001E-2</c:v>
                </c:pt>
                <c:pt idx="26495">
                  <c:v>7.7445470000000001E-3</c:v>
                </c:pt>
                <c:pt idx="26496">
                  <c:v>1.9427034999999999E-2</c:v>
                </c:pt>
                <c:pt idx="26497">
                  <c:v>8.551108E-3</c:v>
                </c:pt>
                <c:pt idx="26498">
                  <c:v>-1.1182648999999999E-2</c:v>
                </c:pt>
                <c:pt idx="26499">
                  <c:v>-8.7257100000000005E-4</c:v>
                </c:pt>
                <c:pt idx="26500">
                  <c:v>9.7912499999999996E-4</c:v>
                </c:pt>
                <c:pt idx="26501">
                  <c:v>2.3078230000000001E-3</c:v>
                </c:pt>
                <c:pt idx="26502">
                  <c:v>1.0419279E-2</c:v>
                </c:pt>
                <c:pt idx="26503">
                  <c:v>1.3941406999999999E-2</c:v>
                </c:pt>
                <c:pt idx="26504">
                  <c:v>-1.518508E-3</c:v>
                </c:pt>
                <c:pt idx="26505">
                  <c:v>-1.4275451999999999E-2</c:v>
                </c:pt>
                <c:pt idx="26506">
                  <c:v>-1.3974782E-2</c:v>
                </c:pt>
                <c:pt idx="26507">
                  <c:v>-1.216405E-3</c:v>
                </c:pt>
                <c:pt idx="26508">
                  <c:v>6.4444439999999997E-3</c:v>
                </c:pt>
                <c:pt idx="26509">
                  <c:v>-6.1956100000000003E-4</c:v>
                </c:pt>
                <c:pt idx="26510">
                  <c:v>-1.3159854E-2</c:v>
                </c:pt>
                <c:pt idx="26511">
                  <c:v>-5.9763600000000002E-4</c:v>
                </c:pt>
                <c:pt idx="26512">
                  <c:v>-8.9000409999999992E-3</c:v>
                </c:pt>
                <c:pt idx="26513">
                  <c:v>-1.4539234E-2</c:v>
                </c:pt>
                <c:pt idx="26514">
                  <c:v>5.987877E-3</c:v>
                </c:pt>
                <c:pt idx="26515">
                  <c:v>-2.7303570000000001E-3</c:v>
                </c:pt>
                <c:pt idx="26516">
                  <c:v>-1.2001087000000001E-2</c:v>
                </c:pt>
                <c:pt idx="26517">
                  <c:v>-1.6090522999999999E-2</c:v>
                </c:pt>
                <c:pt idx="26518">
                  <c:v>-7.4562880000000002E-3</c:v>
                </c:pt>
                <c:pt idx="26519">
                  <c:v>-4.5937340000000004E-3</c:v>
                </c:pt>
                <c:pt idx="26520">
                  <c:v>-4.5702980000000004E-3</c:v>
                </c:pt>
                <c:pt idx="26521">
                  <c:v>-5.3202950000000001E-3</c:v>
                </c:pt>
                <c:pt idx="26522">
                  <c:v>-6.8798419999999997E-3</c:v>
                </c:pt>
                <c:pt idx="26523">
                  <c:v>7.0217709999999996E-3</c:v>
                </c:pt>
                <c:pt idx="26524">
                  <c:v>-5.911871E-3</c:v>
                </c:pt>
                <c:pt idx="26525">
                  <c:v>-1.1013334E-2</c:v>
                </c:pt>
                <c:pt idx="26526">
                  <c:v>-5.4004559999999997E-3</c:v>
                </c:pt>
                <c:pt idx="26527">
                  <c:v>-7.9783969999999999E-3</c:v>
                </c:pt>
                <c:pt idx="26528">
                  <c:v>-8.0492380000000002E-3</c:v>
                </c:pt>
                <c:pt idx="26529">
                  <c:v>-7.1471340000000003E-3</c:v>
                </c:pt>
                <c:pt idx="26530">
                  <c:v>-1.2341364000000001E-2</c:v>
                </c:pt>
                <c:pt idx="26531">
                  <c:v>-9.4339009999999997E-3</c:v>
                </c:pt>
                <c:pt idx="26532">
                  <c:v>-1.2814320000000001E-3</c:v>
                </c:pt>
                <c:pt idx="26533">
                  <c:v>-3.873324E-3</c:v>
                </c:pt>
                <c:pt idx="26534">
                  <c:v>-1.1484105E-2</c:v>
                </c:pt>
                <c:pt idx="26535">
                  <c:v>-1.0008863999999999E-2</c:v>
                </c:pt>
                <c:pt idx="26536">
                  <c:v>-1.0589700000000001E-2</c:v>
                </c:pt>
                <c:pt idx="26537">
                  <c:v>-1.3436985E-2</c:v>
                </c:pt>
                <c:pt idx="26538">
                  <c:v>-7.6952100000000001E-3</c:v>
                </c:pt>
                <c:pt idx="26539">
                  <c:v>-5.808934E-3</c:v>
                </c:pt>
                <c:pt idx="26540">
                  <c:v>-6.387106E-3</c:v>
                </c:pt>
                <c:pt idx="26541">
                  <c:v>-7.8968059999999993E-3</c:v>
                </c:pt>
                <c:pt idx="26542">
                  <c:v>-5.7971689999999996E-3</c:v>
                </c:pt>
                <c:pt idx="26543">
                  <c:v>1.6362740000000001E-3</c:v>
                </c:pt>
                <c:pt idx="26544">
                  <c:v>-3.9963120000000001E-3</c:v>
                </c:pt>
                <c:pt idx="26545">
                  <c:v>-2.6941959999999998E-3</c:v>
                </c:pt>
                <c:pt idx="26546">
                  <c:v>-4.4130000000000003E-3</c:v>
                </c:pt>
                <c:pt idx="26547">
                  <c:v>5.2651390000000003E-3</c:v>
                </c:pt>
                <c:pt idx="26548">
                  <c:v>3.410513E-3</c:v>
                </c:pt>
                <c:pt idx="26549">
                  <c:v>4.2099449999999997E-3</c:v>
                </c:pt>
                <c:pt idx="26550">
                  <c:v>2.6085869999999999E-3</c:v>
                </c:pt>
                <c:pt idx="26551">
                  <c:v>4.1385329999999998E-3</c:v>
                </c:pt>
                <c:pt idx="26552">
                  <c:v>7.236854E-3</c:v>
                </c:pt>
                <c:pt idx="26553">
                  <c:v>8.1716779999999999E-3</c:v>
                </c:pt>
                <c:pt idx="26554">
                  <c:v>1.4517723999999999E-2</c:v>
                </c:pt>
                <c:pt idx="26555">
                  <c:v>4.8108609999999996E-3</c:v>
                </c:pt>
                <c:pt idx="26556">
                  <c:v>1.0895385E-2</c:v>
                </c:pt>
                <c:pt idx="26557">
                  <c:v>7.9926760000000006E-3</c:v>
                </c:pt>
                <c:pt idx="26558">
                  <c:v>7.2565770000000002E-3</c:v>
                </c:pt>
                <c:pt idx="26559">
                  <c:v>3.7955329999999998E-3</c:v>
                </c:pt>
                <c:pt idx="26560">
                  <c:v>7.4075790000000001E-3</c:v>
                </c:pt>
                <c:pt idx="26561">
                  <c:v>6.9665619999999999E-3</c:v>
                </c:pt>
                <c:pt idx="26562">
                  <c:v>9.5226640000000001E-3</c:v>
                </c:pt>
                <c:pt idx="26563">
                  <c:v>3.6952320000000001E-3</c:v>
                </c:pt>
                <c:pt idx="26564">
                  <c:v>8.5120920000000006E-3</c:v>
                </c:pt>
                <c:pt idx="26565">
                  <c:v>8.7261549999999993E-3</c:v>
                </c:pt>
                <c:pt idx="26566">
                  <c:v>4.0208819999999999E-3</c:v>
                </c:pt>
                <c:pt idx="26567">
                  <c:v>4.0825339999999996E-3</c:v>
                </c:pt>
                <c:pt idx="26568">
                  <c:v>2.1173870000000001E-3</c:v>
                </c:pt>
                <c:pt idx="26569">
                  <c:v>4.5399439999999998E-3</c:v>
                </c:pt>
                <c:pt idx="26570">
                  <c:v>3.3801370000000001E-3</c:v>
                </c:pt>
                <c:pt idx="26571">
                  <c:v>5.0153929999999999E-3</c:v>
                </c:pt>
                <c:pt idx="26572">
                  <c:v>-2.7357380000000001E-3</c:v>
                </c:pt>
                <c:pt idx="26573">
                  <c:v>-4.0290999999999999E-3</c:v>
                </c:pt>
                <c:pt idx="26574">
                  <c:v>5.2256510000000004E-3</c:v>
                </c:pt>
                <c:pt idx="26575">
                  <c:v>-6.1520800000000001E-4</c:v>
                </c:pt>
                <c:pt idx="26576">
                  <c:v>-2.571566E-3</c:v>
                </c:pt>
                <c:pt idx="26577">
                  <c:v>-2.69308E-3</c:v>
                </c:pt>
                <c:pt idx="26578">
                  <c:v>-4.0598149999999996E-3</c:v>
                </c:pt>
                <c:pt idx="26579">
                  <c:v>-7.1342710000000002E-3</c:v>
                </c:pt>
                <c:pt idx="26580">
                  <c:v>-4.2391490000000002E-3</c:v>
                </c:pt>
                <c:pt idx="26581">
                  <c:v>-3.3192300000000003E-4</c:v>
                </c:pt>
                <c:pt idx="26582">
                  <c:v>-9.7581820000000007E-3</c:v>
                </c:pt>
                <c:pt idx="26583">
                  <c:v>-8.2974399999999999E-4</c:v>
                </c:pt>
                <c:pt idx="26584">
                  <c:v>-6.0255710000000004E-3</c:v>
                </c:pt>
                <c:pt idx="26585">
                  <c:v>-9.9206659999999999E-3</c:v>
                </c:pt>
                <c:pt idx="26586">
                  <c:v>-8.8833639999999995E-3</c:v>
                </c:pt>
                <c:pt idx="26587">
                  <c:v>-8.4078599999999996E-3</c:v>
                </c:pt>
                <c:pt idx="26588">
                  <c:v>-8.5540670000000003E-3</c:v>
                </c:pt>
                <c:pt idx="26589">
                  <c:v>-8.5543189999999995E-3</c:v>
                </c:pt>
                <c:pt idx="26590">
                  <c:v>-1.1357829E-2</c:v>
                </c:pt>
                <c:pt idx="26591">
                  <c:v>-5.9374019999999996E-3</c:v>
                </c:pt>
                <c:pt idx="26592">
                  <c:v>-7.780309E-3</c:v>
                </c:pt>
                <c:pt idx="26593">
                  <c:v>-9.4917209999999998E-3</c:v>
                </c:pt>
                <c:pt idx="26594">
                  <c:v>-5.4871249999999998E-3</c:v>
                </c:pt>
                <c:pt idx="26595">
                  <c:v>-1.8505150000000001E-3</c:v>
                </c:pt>
                <c:pt idx="26596">
                  <c:v>-4.5152730000000002E-3</c:v>
                </c:pt>
                <c:pt idx="26597">
                  <c:v>-6.9692840000000001E-3</c:v>
                </c:pt>
                <c:pt idx="26598">
                  <c:v>-3.9223620000000004E-3</c:v>
                </c:pt>
                <c:pt idx="26599">
                  <c:v>-2.838939E-3</c:v>
                </c:pt>
                <c:pt idx="26600">
                  <c:v>1.0194480000000001E-3</c:v>
                </c:pt>
                <c:pt idx="26601" formatCode="0.00E+00">
                  <c:v>-4.3654099999999999E-5</c:v>
                </c:pt>
                <c:pt idx="26602">
                  <c:v>7.7233900000000003E-4</c:v>
                </c:pt>
                <c:pt idx="26603">
                  <c:v>1.7599009999999999E-3</c:v>
                </c:pt>
                <c:pt idx="26604">
                  <c:v>-6.2123099999999998E-4</c:v>
                </c:pt>
                <c:pt idx="26605">
                  <c:v>3.432633E-3</c:v>
                </c:pt>
                <c:pt idx="26606">
                  <c:v>-8.4866499999999997E-4</c:v>
                </c:pt>
                <c:pt idx="26607">
                  <c:v>4.7841869999999996E-3</c:v>
                </c:pt>
                <c:pt idx="26608">
                  <c:v>4.7548929999999996E-3</c:v>
                </c:pt>
                <c:pt idx="26609">
                  <c:v>2.2872069999999999E-3</c:v>
                </c:pt>
                <c:pt idx="26610">
                  <c:v>1.6061840000000001E-3</c:v>
                </c:pt>
                <c:pt idx="26611">
                  <c:v>5.3021190000000001E-3</c:v>
                </c:pt>
                <c:pt idx="26612">
                  <c:v>3.4360419999999998E-3</c:v>
                </c:pt>
                <c:pt idx="26613">
                  <c:v>2.6528070000000001E-3</c:v>
                </c:pt>
                <c:pt idx="26614">
                  <c:v>8.7354670000000002E-3</c:v>
                </c:pt>
                <c:pt idx="26615">
                  <c:v>6.4566809999999997E-3</c:v>
                </c:pt>
                <c:pt idx="26616">
                  <c:v>1.2978709999999999E-3</c:v>
                </c:pt>
                <c:pt idx="26617">
                  <c:v>5.6859930000000003E-3</c:v>
                </c:pt>
                <c:pt idx="26618">
                  <c:v>5.1568229999999996E-3</c:v>
                </c:pt>
                <c:pt idx="26619">
                  <c:v>9.4763580000000007E-3</c:v>
                </c:pt>
                <c:pt idx="26620">
                  <c:v>9.6784909999999991E-3</c:v>
                </c:pt>
                <c:pt idx="26621">
                  <c:v>1.266526E-3</c:v>
                </c:pt>
                <c:pt idx="26622" formatCode="0.00E+00">
                  <c:v>-5.0140799999999999E-5</c:v>
                </c:pt>
                <c:pt idx="26623">
                  <c:v>7.5066020000000002E-3</c:v>
                </c:pt>
                <c:pt idx="26624">
                  <c:v>7.879179E-3</c:v>
                </c:pt>
                <c:pt idx="26625">
                  <c:v>1.30029E-3</c:v>
                </c:pt>
                <c:pt idx="26626">
                  <c:v>5.6004959999999999E-3</c:v>
                </c:pt>
                <c:pt idx="26627">
                  <c:v>4.8927950000000001E-3</c:v>
                </c:pt>
                <c:pt idx="26628">
                  <c:v>1.7707720000000001E-3</c:v>
                </c:pt>
                <c:pt idx="26629">
                  <c:v>6.7821579999999999E-3</c:v>
                </c:pt>
                <c:pt idx="26630">
                  <c:v>3.0385519999999999E-3</c:v>
                </c:pt>
                <c:pt idx="26631">
                  <c:v>2.7924930000000001E-3</c:v>
                </c:pt>
                <c:pt idx="26632">
                  <c:v>3.0148670000000001E-3</c:v>
                </c:pt>
                <c:pt idx="26633" formatCode="0.00E+00">
                  <c:v>-4.0210799999999998E-5</c:v>
                </c:pt>
                <c:pt idx="26634">
                  <c:v>-6.2469739999999998E-3</c:v>
                </c:pt>
                <c:pt idx="26635">
                  <c:v>-4.00057E-4</c:v>
                </c:pt>
                <c:pt idx="26636">
                  <c:v>5.5042600000000002E-4</c:v>
                </c:pt>
                <c:pt idx="26637">
                  <c:v>-1.364936E-3</c:v>
                </c:pt>
                <c:pt idx="26638">
                  <c:v>-3.7537909999999998E-3</c:v>
                </c:pt>
                <c:pt idx="26639">
                  <c:v>-4.4049989999999997E-3</c:v>
                </c:pt>
                <c:pt idx="26640">
                  <c:v>-3.077148E-3</c:v>
                </c:pt>
                <c:pt idx="26641">
                  <c:v>-1.7509610000000001E-3</c:v>
                </c:pt>
                <c:pt idx="26642">
                  <c:v>-8.0006000000000001E-3</c:v>
                </c:pt>
                <c:pt idx="26643">
                  <c:v>-1.0876432E-2</c:v>
                </c:pt>
                <c:pt idx="26644">
                  <c:v>-3.1087299999999998E-4</c:v>
                </c:pt>
                <c:pt idx="26645">
                  <c:v>-4.4367410000000001E-3</c:v>
                </c:pt>
                <c:pt idx="26646">
                  <c:v>-1.4135199999999999E-3</c:v>
                </c:pt>
                <c:pt idx="26647">
                  <c:v>-3.9091359999999997E-3</c:v>
                </c:pt>
                <c:pt idx="26648">
                  <c:v>-8.0186589999999992E-3</c:v>
                </c:pt>
                <c:pt idx="26649">
                  <c:v>-4.8665749999999997E-3</c:v>
                </c:pt>
                <c:pt idx="26650">
                  <c:v>-1.2196419999999999E-3</c:v>
                </c:pt>
                <c:pt idx="26651">
                  <c:v>-3.2328579999999999E-3</c:v>
                </c:pt>
                <c:pt idx="26652">
                  <c:v>4.8810999999999999E-4</c:v>
                </c:pt>
                <c:pt idx="26653">
                  <c:v>2.5586839999999999E-3</c:v>
                </c:pt>
                <c:pt idx="26654">
                  <c:v>1.13123E-3</c:v>
                </c:pt>
                <c:pt idx="26655">
                  <c:v>1.8157679999999999E-3</c:v>
                </c:pt>
                <c:pt idx="26656">
                  <c:v>-1.3824219999999999E-3</c:v>
                </c:pt>
                <c:pt idx="26657">
                  <c:v>7.0754069999999997E-3</c:v>
                </c:pt>
                <c:pt idx="26658">
                  <c:v>-5.7799380000000001E-3</c:v>
                </c:pt>
                <c:pt idx="26659">
                  <c:v>-1.2483609999999999E-3</c:v>
                </c:pt>
                <c:pt idx="26660">
                  <c:v>-4.6990189999999996E-3</c:v>
                </c:pt>
                <c:pt idx="26661">
                  <c:v>1.8375640000000001E-3</c:v>
                </c:pt>
                <c:pt idx="26662">
                  <c:v>5.8871669999999996E-3</c:v>
                </c:pt>
                <c:pt idx="26663">
                  <c:v>5.1523660000000002E-3</c:v>
                </c:pt>
                <c:pt idx="26664">
                  <c:v>-1.7726510000000001E-3</c:v>
                </c:pt>
                <c:pt idx="26665">
                  <c:v>2.045158E-3</c:v>
                </c:pt>
                <c:pt idx="26666">
                  <c:v>-2.7171069999999999E-3</c:v>
                </c:pt>
                <c:pt idx="26667">
                  <c:v>7.4426759999999996E-3</c:v>
                </c:pt>
                <c:pt idx="26668">
                  <c:v>-6.6372000000000002E-4</c:v>
                </c:pt>
                <c:pt idx="26669">
                  <c:v>-7.1915E-4</c:v>
                </c:pt>
                <c:pt idx="26670">
                  <c:v>2.5152590000000002E-3</c:v>
                </c:pt>
                <c:pt idx="26671">
                  <c:v>4.9384800000000003E-3</c:v>
                </c:pt>
                <c:pt idx="26672">
                  <c:v>-2.7561909999999998E-3</c:v>
                </c:pt>
                <c:pt idx="26673">
                  <c:v>3.0732250000000002E-3</c:v>
                </c:pt>
                <c:pt idx="26674">
                  <c:v>1.9650840000000002E-3</c:v>
                </c:pt>
                <c:pt idx="26675">
                  <c:v>3.2556E-3</c:v>
                </c:pt>
                <c:pt idx="26676">
                  <c:v>-3.1703100000000001E-4</c:v>
                </c:pt>
                <c:pt idx="26677">
                  <c:v>4.2685220000000003E-3</c:v>
                </c:pt>
                <c:pt idx="26678">
                  <c:v>2.3888630000000002E-3</c:v>
                </c:pt>
                <c:pt idx="26679">
                  <c:v>9.1059799999999998E-4</c:v>
                </c:pt>
                <c:pt idx="26680">
                  <c:v>5.7796900000000001E-4</c:v>
                </c:pt>
                <c:pt idx="26681">
                  <c:v>2.6811880000000001E-3</c:v>
                </c:pt>
                <c:pt idx="26682" formatCode="0.00E+00">
                  <c:v>6.75616E-5</c:v>
                </c:pt>
                <c:pt idx="26683">
                  <c:v>2.5332250000000001E-3</c:v>
                </c:pt>
                <c:pt idx="26684">
                  <c:v>6.3921450000000001E-3</c:v>
                </c:pt>
                <c:pt idx="26685">
                  <c:v>-7.4463000000000003E-4</c:v>
                </c:pt>
                <c:pt idx="26686">
                  <c:v>-2.4282800000000001E-3</c:v>
                </c:pt>
                <c:pt idx="26687">
                  <c:v>1.0408954999999999E-2</c:v>
                </c:pt>
                <c:pt idx="26688">
                  <c:v>7.4685589999999996E-3</c:v>
                </c:pt>
                <c:pt idx="26689">
                  <c:v>7.0843210000000002E-3</c:v>
                </c:pt>
                <c:pt idx="26690">
                  <c:v>-3.9696619999999997E-3</c:v>
                </c:pt>
                <c:pt idx="26691">
                  <c:v>8.2240290000000008E-3</c:v>
                </c:pt>
                <c:pt idx="26692">
                  <c:v>6.9726099999999997E-3</c:v>
                </c:pt>
                <c:pt idx="26693">
                  <c:v>6.2043059999999997E-3</c:v>
                </c:pt>
                <c:pt idx="26694">
                  <c:v>7.0610450000000002E-3</c:v>
                </c:pt>
                <c:pt idx="26695">
                  <c:v>1.1571794E-2</c:v>
                </c:pt>
                <c:pt idx="26696">
                  <c:v>3.0989469999999999E-3</c:v>
                </c:pt>
                <c:pt idx="26697">
                  <c:v>2.020155E-3</c:v>
                </c:pt>
                <c:pt idx="26698">
                  <c:v>6.8316879999999998E-3</c:v>
                </c:pt>
                <c:pt idx="26699">
                  <c:v>1.1098156E-2</c:v>
                </c:pt>
                <c:pt idx="26700">
                  <c:v>1.2569551999999999E-2</c:v>
                </c:pt>
                <c:pt idx="26701">
                  <c:v>3.6764290000000002E-3</c:v>
                </c:pt>
                <c:pt idx="26702">
                  <c:v>-2.78631E-4</c:v>
                </c:pt>
                <c:pt idx="26703">
                  <c:v>7.4737110000000001E-3</c:v>
                </c:pt>
                <c:pt idx="26704">
                  <c:v>7.1591909999999996E-3</c:v>
                </c:pt>
                <c:pt idx="26705">
                  <c:v>8.4275919999999994E-3</c:v>
                </c:pt>
                <c:pt idx="26706">
                  <c:v>1.461562E-3</c:v>
                </c:pt>
                <c:pt idx="26707">
                  <c:v>2.1681719999999999E-3</c:v>
                </c:pt>
                <c:pt idx="26708">
                  <c:v>2.4129160000000002E-3</c:v>
                </c:pt>
                <c:pt idx="26709">
                  <c:v>-3.7372130000000001E-3</c:v>
                </c:pt>
                <c:pt idx="26710">
                  <c:v>-8.5034599999999998E-4</c:v>
                </c:pt>
                <c:pt idx="26711">
                  <c:v>-6.6039410000000003E-3</c:v>
                </c:pt>
                <c:pt idx="26712">
                  <c:v>-3.3136060000000002E-3</c:v>
                </c:pt>
                <c:pt idx="26713">
                  <c:v>9.2248690000000001E-3</c:v>
                </c:pt>
                <c:pt idx="26714">
                  <c:v>-1.0867083E-2</c:v>
                </c:pt>
                <c:pt idx="26715">
                  <c:v>-1.9372479999999999E-3</c:v>
                </c:pt>
                <c:pt idx="26716">
                  <c:v>3.3957319999999998E-3</c:v>
                </c:pt>
                <c:pt idx="26717">
                  <c:v>-7.2831750000000002E-3</c:v>
                </c:pt>
                <c:pt idx="26718">
                  <c:v>-1.0951414E-2</c:v>
                </c:pt>
                <c:pt idx="26719">
                  <c:v>-4.5174280000000004E-3</c:v>
                </c:pt>
                <c:pt idx="26720">
                  <c:v>-8.1462519999999997E-3</c:v>
                </c:pt>
                <c:pt idx="26721">
                  <c:v>-5.9115800000000005E-4</c:v>
                </c:pt>
                <c:pt idx="26722">
                  <c:v>-8.2098900000000005E-4</c:v>
                </c:pt>
                <c:pt idx="26723">
                  <c:v>-8.4580769999999996E-3</c:v>
                </c:pt>
                <c:pt idx="26724">
                  <c:v>-7.2234359999999997E-3</c:v>
                </c:pt>
                <c:pt idx="26725">
                  <c:v>1.488811E-3</c:v>
                </c:pt>
                <c:pt idx="26726">
                  <c:v>2.7021469999999998E-3</c:v>
                </c:pt>
                <c:pt idx="26727">
                  <c:v>1.913463E-3</c:v>
                </c:pt>
                <c:pt idx="26728">
                  <c:v>4.0975220000000001E-3</c:v>
                </c:pt>
                <c:pt idx="26729">
                  <c:v>7.4617870000000001E-3</c:v>
                </c:pt>
                <c:pt idx="26730">
                  <c:v>-1.832113E-3</c:v>
                </c:pt>
                <c:pt idx="26731">
                  <c:v>-2.7382740000000002E-3</c:v>
                </c:pt>
                <c:pt idx="26732">
                  <c:v>-5.9889280000000001E-3</c:v>
                </c:pt>
                <c:pt idx="26733">
                  <c:v>-5.4301800000000004E-4</c:v>
                </c:pt>
                <c:pt idx="26734">
                  <c:v>-2.4455800000000001E-3</c:v>
                </c:pt>
                <c:pt idx="26735">
                  <c:v>5.018944E-3</c:v>
                </c:pt>
                <c:pt idx="26736">
                  <c:v>1.060954E-3</c:v>
                </c:pt>
                <c:pt idx="26737">
                  <c:v>-6.0077799999999999E-3</c:v>
                </c:pt>
                <c:pt idx="26738">
                  <c:v>-6.2559870000000002E-3</c:v>
                </c:pt>
                <c:pt idx="26739">
                  <c:v>-4.4171490000000004E-3</c:v>
                </c:pt>
                <c:pt idx="26740">
                  <c:v>2.5640609999999999E-3</c:v>
                </c:pt>
                <c:pt idx="26741">
                  <c:v>-4.5456079999999996E-3</c:v>
                </c:pt>
                <c:pt idx="26742">
                  <c:v>1.339979E-3</c:v>
                </c:pt>
                <c:pt idx="26743">
                  <c:v>2.2371190000000001E-3</c:v>
                </c:pt>
                <c:pt idx="26744">
                  <c:v>-2.5515109999999998E-3</c:v>
                </c:pt>
                <c:pt idx="26745">
                  <c:v>-4.71712E-3</c:v>
                </c:pt>
                <c:pt idx="26746">
                  <c:v>-1.9631449999999999E-3</c:v>
                </c:pt>
                <c:pt idx="26747">
                  <c:v>5.1194200000000004E-4</c:v>
                </c:pt>
                <c:pt idx="26748">
                  <c:v>2.9223679999999998E-3</c:v>
                </c:pt>
                <c:pt idx="26749">
                  <c:v>9.4287209999999993E-3</c:v>
                </c:pt>
                <c:pt idx="26750">
                  <c:v>-1.0252519999999999E-3</c:v>
                </c:pt>
                <c:pt idx="26751">
                  <c:v>-7.5549299999999998E-4</c:v>
                </c:pt>
                <c:pt idx="26752">
                  <c:v>5.9378299999999998E-3</c:v>
                </c:pt>
                <c:pt idx="26753">
                  <c:v>-9.1305599999999998E-4</c:v>
                </c:pt>
                <c:pt idx="26754">
                  <c:v>-5.4279130000000004E-3</c:v>
                </c:pt>
                <c:pt idx="26755">
                  <c:v>-3.3704490000000002E-3</c:v>
                </c:pt>
                <c:pt idx="26756">
                  <c:v>-6.18871E-4</c:v>
                </c:pt>
                <c:pt idx="26757" formatCode="0.00E+00">
                  <c:v>5.0224800000000001E-5</c:v>
                </c:pt>
                <c:pt idx="26758">
                  <c:v>-4.6955290000000004E-3</c:v>
                </c:pt>
                <c:pt idx="26759">
                  <c:v>-1.7660099999999999E-3</c:v>
                </c:pt>
                <c:pt idx="26760">
                  <c:v>-2.241917E-3</c:v>
                </c:pt>
                <c:pt idx="26761">
                  <c:v>-1.1524739999999999E-3</c:v>
                </c:pt>
                <c:pt idx="26762">
                  <c:v>4.5251190000000002E-3</c:v>
                </c:pt>
                <c:pt idx="26763">
                  <c:v>2.2858570000000001E-3</c:v>
                </c:pt>
                <c:pt idx="26764">
                  <c:v>5.4217290000000001E-3</c:v>
                </c:pt>
                <c:pt idx="26765">
                  <c:v>8.3412009999999995E-3</c:v>
                </c:pt>
                <c:pt idx="26766">
                  <c:v>-4.567939E-3</c:v>
                </c:pt>
                <c:pt idx="26767">
                  <c:v>-1.243877E-3</c:v>
                </c:pt>
                <c:pt idx="26768">
                  <c:v>6.5820879999999998E-3</c:v>
                </c:pt>
                <c:pt idx="26769">
                  <c:v>-7.2047550000000002E-3</c:v>
                </c:pt>
                <c:pt idx="26770">
                  <c:v>9.7784889999999996E-3</c:v>
                </c:pt>
                <c:pt idx="26771">
                  <c:v>6.1737019999999997E-3</c:v>
                </c:pt>
                <c:pt idx="26772">
                  <c:v>-8.6174939999999998E-3</c:v>
                </c:pt>
                <c:pt idx="26773">
                  <c:v>5.9995999999999997E-4</c:v>
                </c:pt>
                <c:pt idx="26774">
                  <c:v>-5.9346390000000002E-3</c:v>
                </c:pt>
                <c:pt idx="26775">
                  <c:v>-4.5661529999999999E-3</c:v>
                </c:pt>
                <c:pt idx="26776">
                  <c:v>-4.9672249999999996E-3</c:v>
                </c:pt>
                <c:pt idx="26777">
                  <c:v>-2.2004500000000001E-4</c:v>
                </c:pt>
                <c:pt idx="26778">
                  <c:v>-3.5476650000000002E-3</c:v>
                </c:pt>
                <c:pt idx="26779">
                  <c:v>-3.4003560000000002E-3</c:v>
                </c:pt>
                <c:pt idx="26780">
                  <c:v>-7.3570140000000003E-3</c:v>
                </c:pt>
                <c:pt idx="26781">
                  <c:v>-1.0425411000000001E-2</c:v>
                </c:pt>
                <c:pt idx="26782">
                  <c:v>-7.3870109999999998E-3</c:v>
                </c:pt>
                <c:pt idx="26783">
                  <c:v>-1.0278618E-2</c:v>
                </c:pt>
                <c:pt idx="26784">
                  <c:v>-5.9184909999999997E-3</c:v>
                </c:pt>
                <c:pt idx="26785">
                  <c:v>9.0759300000000005E-4</c:v>
                </c:pt>
                <c:pt idx="26786">
                  <c:v>-3.4213749999999999E-3</c:v>
                </c:pt>
                <c:pt idx="26787">
                  <c:v>-6.6921389999999997E-3</c:v>
                </c:pt>
                <c:pt idx="26788">
                  <c:v>-2.2563779999999999E-3</c:v>
                </c:pt>
                <c:pt idx="26789">
                  <c:v>-1.427085E-3</c:v>
                </c:pt>
                <c:pt idx="26790">
                  <c:v>-8.4229430000000004E-3</c:v>
                </c:pt>
                <c:pt idx="26791">
                  <c:v>1.2543669E-2</c:v>
                </c:pt>
                <c:pt idx="26792">
                  <c:v>-9.6870680000000001E-3</c:v>
                </c:pt>
                <c:pt idx="26793">
                  <c:v>-1.0739930999999999E-2</c:v>
                </c:pt>
                <c:pt idx="26794">
                  <c:v>-2.1296650000000002E-3</c:v>
                </c:pt>
                <c:pt idx="26795">
                  <c:v>-4.3502259999999996E-3</c:v>
                </c:pt>
                <c:pt idx="26796">
                  <c:v>1.203796E-3</c:v>
                </c:pt>
                <c:pt idx="26797">
                  <c:v>-3.099816E-3</c:v>
                </c:pt>
                <c:pt idx="26798">
                  <c:v>-3.0398949999999999E-3</c:v>
                </c:pt>
                <c:pt idx="26799">
                  <c:v>-5.4835259999999999E-3</c:v>
                </c:pt>
                <c:pt idx="26800">
                  <c:v>-3.6102579999999999E-3</c:v>
                </c:pt>
                <c:pt idx="26801">
                  <c:v>-5.8381220000000003E-3</c:v>
                </c:pt>
                <c:pt idx="26802">
                  <c:v>-4.976589E-3</c:v>
                </c:pt>
                <c:pt idx="26803">
                  <c:v>9.2183800000000002E-4</c:v>
                </c:pt>
                <c:pt idx="26804">
                  <c:v>1.118113E-3</c:v>
                </c:pt>
                <c:pt idx="26805">
                  <c:v>-1.983477E-3</c:v>
                </c:pt>
                <c:pt idx="26806">
                  <c:v>-6.129486E-3</c:v>
                </c:pt>
                <c:pt idx="26807">
                  <c:v>1.35141E-4</c:v>
                </c:pt>
                <c:pt idx="26808">
                  <c:v>-1.7349310000000001E-3</c:v>
                </c:pt>
                <c:pt idx="26809">
                  <c:v>-4.7197630000000001E-3</c:v>
                </c:pt>
                <c:pt idx="26810">
                  <c:v>1.146116E-3</c:v>
                </c:pt>
                <c:pt idx="26811">
                  <c:v>5.7346300000000001E-3</c:v>
                </c:pt>
                <c:pt idx="26812">
                  <c:v>-2.2575160000000002E-3</c:v>
                </c:pt>
                <c:pt idx="26813">
                  <c:v>-1.613679E-3</c:v>
                </c:pt>
                <c:pt idx="26814">
                  <c:v>-1.8086230000000001E-3</c:v>
                </c:pt>
                <c:pt idx="26815">
                  <c:v>-9.1080099999999997E-3</c:v>
                </c:pt>
                <c:pt idx="26816">
                  <c:v>-4.1273660000000004E-3</c:v>
                </c:pt>
                <c:pt idx="26817">
                  <c:v>-8.7645020000000004E-3</c:v>
                </c:pt>
                <c:pt idx="26818">
                  <c:v>-1.584352E-3</c:v>
                </c:pt>
                <c:pt idx="26819">
                  <c:v>1.7197E-4</c:v>
                </c:pt>
                <c:pt idx="26820">
                  <c:v>-1.1157383E-2</c:v>
                </c:pt>
                <c:pt idx="26821">
                  <c:v>-2.6696419999999998E-3</c:v>
                </c:pt>
                <c:pt idx="26822">
                  <c:v>-4.4270699999999997E-4</c:v>
                </c:pt>
                <c:pt idx="26823">
                  <c:v>-4.275516E-3</c:v>
                </c:pt>
                <c:pt idx="26824">
                  <c:v>-1.169472E-3</c:v>
                </c:pt>
                <c:pt idx="26825">
                  <c:v>-6.0981250000000002E-3</c:v>
                </c:pt>
                <c:pt idx="26826">
                  <c:v>-7.949022E-3</c:v>
                </c:pt>
                <c:pt idx="26827">
                  <c:v>-8.6557990000000005E-3</c:v>
                </c:pt>
                <c:pt idx="26828">
                  <c:v>-1.1969038E-2</c:v>
                </c:pt>
                <c:pt idx="26829">
                  <c:v>-3.9910639999999999E-3</c:v>
                </c:pt>
                <c:pt idx="26830">
                  <c:v>-2.1375040000000001E-3</c:v>
                </c:pt>
                <c:pt idx="26831">
                  <c:v>-1.190354E-3</c:v>
                </c:pt>
                <c:pt idx="26832">
                  <c:v>5.2552100000000004E-4</c:v>
                </c:pt>
                <c:pt idx="26833">
                  <c:v>-2.763373E-3</c:v>
                </c:pt>
                <c:pt idx="26834">
                  <c:v>4.512116E-3</c:v>
                </c:pt>
                <c:pt idx="26835">
                  <c:v>7.4914630000000003E-3</c:v>
                </c:pt>
                <c:pt idx="26836">
                  <c:v>7.8043840000000001E-3</c:v>
                </c:pt>
                <c:pt idx="26837">
                  <c:v>-1.1004669999999999E-3</c:v>
                </c:pt>
                <c:pt idx="26838">
                  <c:v>9.319684E-3</c:v>
                </c:pt>
                <c:pt idx="26839">
                  <c:v>9.1335979999999997E-3</c:v>
                </c:pt>
                <c:pt idx="26840">
                  <c:v>-2.737176E-3</c:v>
                </c:pt>
                <c:pt idx="26841">
                  <c:v>6.5221719999999997E-3</c:v>
                </c:pt>
                <c:pt idx="26842">
                  <c:v>1.3507643E-2</c:v>
                </c:pt>
                <c:pt idx="26843">
                  <c:v>7.7348269999999997E-3</c:v>
                </c:pt>
                <c:pt idx="26844">
                  <c:v>1.5268643E-2</c:v>
                </c:pt>
                <c:pt idx="26845">
                  <c:v>1.0761372E-2</c:v>
                </c:pt>
                <c:pt idx="26846">
                  <c:v>-4.8615300000000002E-3</c:v>
                </c:pt>
                <c:pt idx="26847" formatCode="0.00E+00">
                  <c:v>5.4684900000000004E-6</c:v>
                </c:pt>
                <c:pt idx="26848">
                  <c:v>6.9469980000000002E-3</c:v>
                </c:pt>
                <c:pt idx="26849">
                  <c:v>-1.5264339999999999E-3</c:v>
                </c:pt>
                <c:pt idx="26850">
                  <c:v>-4.6143600000000002E-4</c:v>
                </c:pt>
                <c:pt idx="26851">
                  <c:v>4.508031E-3</c:v>
                </c:pt>
                <c:pt idx="26852">
                  <c:v>5.3357409999999997E-3</c:v>
                </c:pt>
                <c:pt idx="26853">
                  <c:v>-6.4594079999999998E-3</c:v>
                </c:pt>
                <c:pt idx="26854">
                  <c:v>-6.0969509999999998E-3</c:v>
                </c:pt>
                <c:pt idx="26855">
                  <c:v>-5.1892780000000003E-3</c:v>
                </c:pt>
                <c:pt idx="26856">
                  <c:v>-8.3091720000000001E-3</c:v>
                </c:pt>
                <c:pt idx="26857">
                  <c:v>-7.8691909999999993E-3</c:v>
                </c:pt>
                <c:pt idx="26858">
                  <c:v>-1.307727E-2</c:v>
                </c:pt>
                <c:pt idx="26859">
                  <c:v>-9.8289280000000007E-3</c:v>
                </c:pt>
                <c:pt idx="26860">
                  <c:v>-7.0962589999999997E-3</c:v>
                </c:pt>
                <c:pt idx="26861">
                  <c:v>2.539426E-3</c:v>
                </c:pt>
                <c:pt idx="26862">
                  <c:v>-8.5521079999999992E-3</c:v>
                </c:pt>
                <c:pt idx="26863">
                  <c:v>-1.6998322999999999E-2</c:v>
                </c:pt>
                <c:pt idx="26864">
                  <c:v>5.0610200000000003E-4</c:v>
                </c:pt>
                <c:pt idx="26865">
                  <c:v>5.7747500000000004E-4</c:v>
                </c:pt>
                <c:pt idx="26866">
                  <c:v>4.7538040000000004E-3</c:v>
                </c:pt>
                <c:pt idx="26867">
                  <c:v>-1.6367179999999999E-3</c:v>
                </c:pt>
                <c:pt idx="26868">
                  <c:v>2.2568240000000002E-3</c:v>
                </c:pt>
                <c:pt idx="26869">
                  <c:v>-5.2019120000000004E-3</c:v>
                </c:pt>
                <c:pt idx="26870">
                  <c:v>2.082633E-3</c:v>
                </c:pt>
                <c:pt idx="26871">
                  <c:v>5.4203690000000004E-3</c:v>
                </c:pt>
                <c:pt idx="26872">
                  <c:v>1.2924690000000001E-3</c:v>
                </c:pt>
                <c:pt idx="26873">
                  <c:v>8.2705169999999998E-3</c:v>
                </c:pt>
                <c:pt idx="26874">
                  <c:v>-5.9321210000000003E-3</c:v>
                </c:pt>
                <c:pt idx="26875">
                  <c:v>-1.347252E-3</c:v>
                </c:pt>
                <c:pt idx="26876">
                  <c:v>-1.441262E-3</c:v>
                </c:pt>
                <c:pt idx="26877">
                  <c:v>-1.4682809E-2</c:v>
                </c:pt>
                <c:pt idx="26878">
                  <c:v>9.3325130000000006E-3</c:v>
                </c:pt>
                <c:pt idx="26879">
                  <c:v>2.3426632999999999E-2</c:v>
                </c:pt>
                <c:pt idx="26880">
                  <c:v>5.5384470000000002E-3</c:v>
                </c:pt>
                <c:pt idx="26881">
                  <c:v>-1.6551423999999999E-2</c:v>
                </c:pt>
                <c:pt idx="26882">
                  <c:v>-1.1746814E-2</c:v>
                </c:pt>
                <c:pt idx="26883">
                  <c:v>-8.3218040000000004E-3</c:v>
                </c:pt>
                <c:pt idx="26884">
                  <c:v>1.439746E-3</c:v>
                </c:pt>
                <c:pt idx="26885">
                  <c:v>-7.1589899999999998E-4</c:v>
                </c:pt>
                <c:pt idx="26886">
                  <c:v>-9.7475800000000005E-4</c:v>
                </c:pt>
                <c:pt idx="26887">
                  <c:v>1.66636E-3</c:v>
                </c:pt>
                <c:pt idx="26888">
                  <c:v>-1.3530700999999999E-2</c:v>
                </c:pt>
                <c:pt idx="26889">
                  <c:v>-1.1305938E-2</c:v>
                </c:pt>
                <c:pt idx="26890">
                  <c:v>8.94527E-3</c:v>
                </c:pt>
                <c:pt idx="26891">
                  <c:v>6.744033E-3</c:v>
                </c:pt>
                <c:pt idx="26892">
                  <c:v>-5.6063770000000001E-3</c:v>
                </c:pt>
                <c:pt idx="26893">
                  <c:v>-4.1248719999999999E-3</c:v>
                </c:pt>
                <c:pt idx="26894">
                  <c:v>3.778591E-3</c:v>
                </c:pt>
                <c:pt idx="26895">
                  <c:v>-9.2618200000000005E-3</c:v>
                </c:pt>
                <c:pt idx="26896">
                  <c:v>-9.50627E-4</c:v>
                </c:pt>
                <c:pt idx="26897">
                  <c:v>-4.2558550000000002E-3</c:v>
                </c:pt>
                <c:pt idx="26898">
                  <c:v>-2.9173509999999999E-3</c:v>
                </c:pt>
                <c:pt idx="26899">
                  <c:v>1.1659094E-2</c:v>
                </c:pt>
                <c:pt idx="26900">
                  <c:v>1.6430146999999999E-2</c:v>
                </c:pt>
                <c:pt idx="26901">
                  <c:v>6.3788799999999997E-4</c:v>
                </c:pt>
                <c:pt idx="26902">
                  <c:v>-4.3382280000000004E-3</c:v>
                </c:pt>
                <c:pt idx="26903">
                  <c:v>6.0394099999999998E-4</c:v>
                </c:pt>
                <c:pt idx="26904">
                  <c:v>2.1004554000000002E-2</c:v>
                </c:pt>
                <c:pt idx="26905">
                  <c:v>3.0645281E-2</c:v>
                </c:pt>
                <c:pt idx="26906">
                  <c:v>1.1481706E-2</c:v>
                </c:pt>
                <c:pt idx="26907">
                  <c:v>6.8626379999999999E-3</c:v>
                </c:pt>
                <c:pt idx="26908">
                  <c:v>4.8857730000000004E-3</c:v>
                </c:pt>
                <c:pt idx="26909">
                  <c:v>5.8745630000000002E-3</c:v>
                </c:pt>
                <c:pt idx="26910">
                  <c:v>9.9049910000000001E-3</c:v>
                </c:pt>
                <c:pt idx="26911">
                  <c:v>7.3183639999999999E-3</c:v>
                </c:pt>
                <c:pt idx="26912">
                  <c:v>9.8803250000000006E-3</c:v>
                </c:pt>
                <c:pt idx="26913">
                  <c:v>2.4247181E-2</c:v>
                </c:pt>
                <c:pt idx="26914">
                  <c:v>-4.1783360000000004E-3</c:v>
                </c:pt>
                <c:pt idx="26915">
                  <c:v>-1.0610525000000001E-2</c:v>
                </c:pt>
                <c:pt idx="26916">
                  <c:v>2.6963482E-2</c:v>
                </c:pt>
                <c:pt idx="26917">
                  <c:v>2.1847815999999999E-2</c:v>
                </c:pt>
                <c:pt idx="26918">
                  <c:v>-1.376717E-2</c:v>
                </c:pt>
                <c:pt idx="26919">
                  <c:v>-5.1301309999999996E-3</c:v>
                </c:pt>
                <c:pt idx="26920">
                  <c:v>1.1828079999999999E-2</c:v>
                </c:pt>
                <c:pt idx="26921">
                  <c:v>-1.267071E-3</c:v>
                </c:pt>
                <c:pt idx="26922">
                  <c:v>1.21393E-3</c:v>
                </c:pt>
                <c:pt idx="26923">
                  <c:v>5.4192049999999999E-3</c:v>
                </c:pt>
                <c:pt idx="26924">
                  <c:v>-8.9991489999999997E-3</c:v>
                </c:pt>
                <c:pt idx="26925">
                  <c:v>8.5870740000000001E-3</c:v>
                </c:pt>
                <c:pt idx="26926">
                  <c:v>-8.3370479999999997E-3</c:v>
                </c:pt>
                <c:pt idx="26927">
                  <c:v>-8.1016430000000004E-3</c:v>
                </c:pt>
                <c:pt idx="26928">
                  <c:v>1.571757E-3</c:v>
                </c:pt>
                <c:pt idx="26929">
                  <c:v>-2.242983E-3</c:v>
                </c:pt>
                <c:pt idx="26930">
                  <c:v>3.9134460000000001E-3</c:v>
                </c:pt>
                <c:pt idx="26931">
                  <c:v>-1.2386607000000001E-2</c:v>
                </c:pt>
                <c:pt idx="26932">
                  <c:v>-7.6230120000000002E-3</c:v>
                </c:pt>
                <c:pt idx="26933">
                  <c:v>-1.3062354E-2</c:v>
                </c:pt>
                <c:pt idx="26934">
                  <c:v>-4.1631359999999996E-3</c:v>
                </c:pt>
                <c:pt idx="26935">
                  <c:v>-5.5556429999999999E-3</c:v>
                </c:pt>
                <c:pt idx="26936">
                  <c:v>2.9124099999999998E-3</c:v>
                </c:pt>
                <c:pt idx="26937">
                  <c:v>3.9747039999999999E-3</c:v>
                </c:pt>
                <c:pt idx="26938">
                  <c:v>-1.4996899999999999E-3</c:v>
                </c:pt>
                <c:pt idx="26939">
                  <c:v>-6.1637649999999999E-3</c:v>
                </c:pt>
                <c:pt idx="26940">
                  <c:v>-7.0242099999999995E-4</c:v>
                </c:pt>
                <c:pt idx="26941">
                  <c:v>-7.0560680000000004E-3</c:v>
                </c:pt>
                <c:pt idx="26942">
                  <c:v>8.8137089999999994E-3</c:v>
                </c:pt>
                <c:pt idx="26943">
                  <c:v>2.1330485E-2</c:v>
                </c:pt>
                <c:pt idx="26944">
                  <c:v>-1.3792881999999999E-2</c:v>
                </c:pt>
                <c:pt idx="26945">
                  <c:v>5.7990740000000004E-3</c:v>
                </c:pt>
                <c:pt idx="26946">
                  <c:v>9.8755749999999993E-3</c:v>
                </c:pt>
                <c:pt idx="26947">
                  <c:v>-2.8472079999999999E-3</c:v>
                </c:pt>
                <c:pt idx="26948">
                  <c:v>1.4570398E-2</c:v>
                </c:pt>
                <c:pt idx="26949">
                  <c:v>7.4858989999999999E-3</c:v>
                </c:pt>
                <c:pt idx="26950">
                  <c:v>6.9077269999999998E-3</c:v>
                </c:pt>
                <c:pt idx="26951">
                  <c:v>-1.567475E-3</c:v>
                </c:pt>
                <c:pt idx="26952">
                  <c:v>4.9191859999999999E-3</c:v>
                </c:pt>
                <c:pt idx="26953">
                  <c:v>8.9136200000000006E-3</c:v>
                </c:pt>
                <c:pt idx="26954">
                  <c:v>3.2943500000000001E-3</c:v>
                </c:pt>
                <c:pt idx="26955">
                  <c:v>1.7629122000000001E-2</c:v>
                </c:pt>
                <c:pt idx="26956">
                  <c:v>2.3660130000000001E-3</c:v>
                </c:pt>
                <c:pt idx="26957">
                  <c:v>7.5364380000000003E-3</c:v>
                </c:pt>
                <c:pt idx="26958">
                  <c:v>1.0661125E-2</c:v>
                </c:pt>
                <c:pt idx="26959">
                  <c:v>1.3826656999999999E-2</c:v>
                </c:pt>
                <c:pt idx="26960">
                  <c:v>9.8822489999999992E-3</c:v>
                </c:pt>
                <c:pt idx="26961" formatCode="0.00E+00">
                  <c:v>-3.7387900000000002E-5</c:v>
                </c:pt>
                <c:pt idx="26962">
                  <c:v>6.1925440000000003E-3</c:v>
                </c:pt>
                <c:pt idx="26963">
                  <c:v>1.946668E-2</c:v>
                </c:pt>
                <c:pt idx="26964">
                  <c:v>2.601679E-3</c:v>
                </c:pt>
                <c:pt idx="26965">
                  <c:v>-4.2692959999999997E-3</c:v>
                </c:pt>
                <c:pt idx="26966">
                  <c:v>1.0028416E-2</c:v>
                </c:pt>
                <c:pt idx="26967">
                  <c:v>1.6742331999999999E-2</c:v>
                </c:pt>
                <c:pt idx="26968">
                  <c:v>7.2886419999999997E-3</c:v>
                </c:pt>
                <c:pt idx="26969">
                  <c:v>4.7617689999999999E-3</c:v>
                </c:pt>
                <c:pt idx="26970">
                  <c:v>5.5663099999999997E-3</c:v>
                </c:pt>
                <c:pt idx="26971">
                  <c:v>1.680471E-2</c:v>
                </c:pt>
                <c:pt idx="26972">
                  <c:v>2.2390956E-2</c:v>
                </c:pt>
                <c:pt idx="26973">
                  <c:v>-1.8177709999999999E-3</c:v>
                </c:pt>
                <c:pt idx="26974">
                  <c:v>-3.3775849999999998E-3</c:v>
                </c:pt>
                <c:pt idx="26975">
                  <c:v>2.8104496999999999E-2</c:v>
                </c:pt>
                <c:pt idx="26976">
                  <c:v>-1.2430060000000001E-3</c:v>
                </c:pt>
                <c:pt idx="26977">
                  <c:v>-9.8830340000000006E-3</c:v>
                </c:pt>
                <c:pt idx="26978">
                  <c:v>2.1623228000000001E-2</c:v>
                </c:pt>
                <c:pt idx="26979">
                  <c:v>9.2306179999999995E-3</c:v>
                </c:pt>
                <c:pt idx="26980">
                  <c:v>-7.0271810000000004E-3</c:v>
                </c:pt>
                <c:pt idx="26981">
                  <c:v>2.7902959999999998E-3</c:v>
                </c:pt>
                <c:pt idx="26982">
                  <c:v>5.1732929999999998E-3</c:v>
                </c:pt>
                <c:pt idx="26983">
                  <c:v>-1.806483E-3</c:v>
                </c:pt>
                <c:pt idx="26984">
                  <c:v>-2.585192E-3</c:v>
                </c:pt>
                <c:pt idx="26985">
                  <c:v>-4.7970529999999999E-3</c:v>
                </c:pt>
                <c:pt idx="26986">
                  <c:v>-6.237823E-3</c:v>
                </c:pt>
                <c:pt idx="26987">
                  <c:v>-1.1686075000000001E-2</c:v>
                </c:pt>
                <c:pt idx="26988">
                  <c:v>4.7365740000000003E-3</c:v>
                </c:pt>
                <c:pt idx="26989">
                  <c:v>1.8058851000000001E-2</c:v>
                </c:pt>
                <c:pt idx="26990">
                  <c:v>-1.8525379999999999E-3</c:v>
                </c:pt>
                <c:pt idx="26991">
                  <c:v>-2.2479767000000001E-2</c:v>
                </c:pt>
                <c:pt idx="26992">
                  <c:v>2.392295E-3</c:v>
                </c:pt>
                <c:pt idx="26993">
                  <c:v>2.843309E-3</c:v>
                </c:pt>
                <c:pt idx="26994">
                  <c:v>-1.5439559E-2</c:v>
                </c:pt>
                <c:pt idx="26995">
                  <c:v>-8.1677729999999997E-3</c:v>
                </c:pt>
                <c:pt idx="26996">
                  <c:v>3.4697090000000001E-3</c:v>
                </c:pt>
                <c:pt idx="26997">
                  <c:v>2.7000560000000002E-3</c:v>
                </c:pt>
                <c:pt idx="26998">
                  <c:v>-1.0145701E-2</c:v>
                </c:pt>
                <c:pt idx="26999">
                  <c:v>-2.9763490000000001E-3</c:v>
                </c:pt>
                <c:pt idx="27000">
                  <c:v>4.1715759999999998E-3</c:v>
                </c:pt>
                <c:pt idx="27001">
                  <c:v>4.8595720000000004E-3</c:v>
                </c:pt>
                <c:pt idx="27002">
                  <c:v>-8.8421260000000005E-3</c:v>
                </c:pt>
                <c:pt idx="27003">
                  <c:v>-9.8922119999999992E-3</c:v>
                </c:pt>
                <c:pt idx="27004">
                  <c:v>1.6680012000000001E-2</c:v>
                </c:pt>
                <c:pt idx="27005">
                  <c:v>1.045659E-3</c:v>
                </c:pt>
                <c:pt idx="27006">
                  <c:v>-8.2506369999999999E-3</c:v>
                </c:pt>
                <c:pt idx="27007">
                  <c:v>4.0622210000000004E-3</c:v>
                </c:pt>
                <c:pt idx="27008">
                  <c:v>8.3819799999999996E-4</c:v>
                </c:pt>
                <c:pt idx="27009">
                  <c:v>-5.043535E-3</c:v>
                </c:pt>
                <c:pt idx="27010">
                  <c:v>-2.9590789999999999E-3</c:v>
                </c:pt>
                <c:pt idx="27011">
                  <c:v>4.62406E-4</c:v>
                </c:pt>
                <c:pt idx="27012">
                  <c:v>-3.6284759999999998E-3</c:v>
                </c:pt>
                <c:pt idx="27013">
                  <c:v>9.70699E-4</c:v>
                </c:pt>
                <c:pt idx="27014">
                  <c:v>-3.521255E-3</c:v>
                </c:pt>
                <c:pt idx="27015">
                  <c:v>3.2880610000000001E-3</c:v>
                </c:pt>
                <c:pt idx="27016">
                  <c:v>-8.5936320000000004E-3</c:v>
                </c:pt>
                <c:pt idx="27017">
                  <c:v>-2.178363E-3</c:v>
                </c:pt>
                <c:pt idx="27018">
                  <c:v>4.9621040000000002E-3</c:v>
                </c:pt>
                <c:pt idx="27019">
                  <c:v>-1.2210308E-2</c:v>
                </c:pt>
                <c:pt idx="27020">
                  <c:v>-9.9836379999999995E-3</c:v>
                </c:pt>
                <c:pt idx="27021">
                  <c:v>1.667672E-3</c:v>
                </c:pt>
                <c:pt idx="27022">
                  <c:v>-6.1223400000000004E-3</c:v>
                </c:pt>
                <c:pt idx="27023">
                  <c:v>-1.0063574E-2</c:v>
                </c:pt>
                <c:pt idx="27024">
                  <c:v>-5.5183560000000003E-3</c:v>
                </c:pt>
                <c:pt idx="27025">
                  <c:v>1.73632E-3</c:v>
                </c:pt>
                <c:pt idx="27026">
                  <c:v>1.3325850000000001E-3</c:v>
                </c:pt>
                <c:pt idx="27027">
                  <c:v>-3.3500919999999998E-3</c:v>
                </c:pt>
                <c:pt idx="27028">
                  <c:v>-9.8878869999999997E-3</c:v>
                </c:pt>
                <c:pt idx="27029">
                  <c:v>-1.0567230000000001E-3</c:v>
                </c:pt>
                <c:pt idx="27030">
                  <c:v>-3.9679100000000002E-4</c:v>
                </c:pt>
                <c:pt idx="27031">
                  <c:v>-1.051459E-3</c:v>
                </c:pt>
                <c:pt idx="27032">
                  <c:v>-9.9602660000000006E-3</c:v>
                </c:pt>
                <c:pt idx="27033" formatCode="0.00E+00">
                  <c:v>5.11995E-7</c:v>
                </c:pt>
                <c:pt idx="27034">
                  <c:v>-8.2267099999999997E-4</c:v>
                </c:pt>
                <c:pt idx="27035">
                  <c:v>-7.6603569999999996E-3</c:v>
                </c:pt>
                <c:pt idx="27036">
                  <c:v>1.654581E-3</c:v>
                </c:pt>
                <c:pt idx="27037">
                  <c:v>-2.1147750000000002E-3</c:v>
                </c:pt>
                <c:pt idx="27038">
                  <c:v>-2.955269E-3</c:v>
                </c:pt>
                <c:pt idx="27039">
                  <c:v>-1.4759526E-2</c:v>
                </c:pt>
                <c:pt idx="27040">
                  <c:v>-5.6339370000000003E-3</c:v>
                </c:pt>
                <c:pt idx="27041">
                  <c:v>3.6573780000000002E-3</c:v>
                </c:pt>
                <c:pt idx="27042">
                  <c:v>2.7745399999999998E-3</c:v>
                </c:pt>
                <c:pt idx="27043">
                  <c:v>-5.335439E-3</c:v>
                </c:pt>
                <c:pt idx="27044">
                  <c:v>-4.9282420000000002E-3</c:v>
                </c:pt>
                <c:pt idx="27045">
                  <c:v>-2.029575E-3</c:v>
                </c:pt>
                <c:pt idx="27046">
                  <c:v>-6.7244610000000002E-3</c:v>
                </c:pt>
                <c:pt idx="27047">
                  <c:v>2.844461E-3</c:v>
                </c:pt>
                <c:pt idx="27048">
                  <c:v>-2.8951839999999999E-3</c:v>
                </c:pt>
                <c:pt idx="27049">
                  <c:v>-1.335858E-2</c:v>
                </c:pt>
                <c:pt idx="27050">
                  <c:v>9.3589829999999995E-3</c:v>
                </c:pt>
                <c:pt idx="27051">
                  <c:v>1.1961075999999999E-2</c:v>
                </c:pt>
                <c:pt idx="27052">
                  <c:v>-7.5665530000000002E-3</c:v>
                </c:pt>
                <c:pt idx="27053">
                  <c:v>1.510689E-3</c:v>
                </c:pt>
                <c:pt idx="27054">
                  <c:v>-1.88138E-3</c:v>
                </c:pt>
                <c:pt idx="27055">
                  <c:v>-4.6600809999999999E-3</c:v>
                </c:pt>
                <c:pt idx="27056">
                  <c:v>-1.1659134999999999E-2</c:v>
                </c:pt>
                <c:pt idx="27057">
                  <c:v>1.1236900000000001E-3</c:v>
                </c:pt>
                <c:pt idx="27058">
                  <c:v>3.9804630000000001E-3</c:v>
                </c:pt>
                <c:pt idx="27059">
                  <c:v>-2.4608220000000001E-3</c:v>
                </c:pt>
                <c:pt idx="27060">
                  <c:v>1.287844E-3</c:v>
                </c:pt>
                <c:pt idx="27061">
                  <c:v>-1.5818799999999999E-3</c:v>
                </c:pt>
                <c:pt idx="27062">
                  <c:v>-1.1895969999999999E-3</c:v>
                </c:pt>
                <c:pt idx="27063">
                  <c:v>-1.281985E-3</c:v>
                </c:pt>
                <c:pt idx="27064">
                  <c:v>-1.691845E-3</c:v>
                </c:pt>
                <c:pt idx="27065">
                  <c:v>-1.1560967E-2</c:v>
                </c:pt>
                <c:pt idx="27066">
                  <c:v>-9.1840959999999992E-3</c:v>
                </c:pt>
                <c:pt idx="27067">
                  <c:v>-1.234888E-3</c:v>
                </c:pt>
                <c:pt idx="27068">
                  <c:v>-7.6445840000000003E-3</c:v>
                </c:pt>
                <c:pt idx="27069">
                  <c:v>-6.5379169999999999E-3</c:v>
                </c:pt>
                <c:pt idx="27070">
                  <c:v>-1.3380909E-2</c:v>
                </c:pt>
                <c:pt idx="27071">
                  <c:v>-3.130402E-3</c:v>
                </c:pt>
                <c:pt idx="27072">
                  <c:v>-3.17754E-3</c:v>
                </c:pt>
                <c:pt idx="27073" formatCode="0.00E+00">
                  <c:v>3.53784E-5</c:v>
                </c:pt>
                <c:pt idx="27074">
                  <c:v>1.2766780000000001E-3</c:v>
                </c:pt>
                <c:pt idx="27075">
                  <c:v>-6.0585270000000002E-3</c:v>
                </c:pt>
                <c:pt idx="27076">
                  <c:v>-6.7402970000000001E-3</c:v>
                </c:pt>
                <c:pt idx="27077">
                  <c:v>-3.1298300000000001E-3</c:v>
                </c:pt>
                <c:pt idx="27078">
                  <c:v>-1.7478700000000001E-4</c:v>
                </c:pt>
                <c:pt idx="27079">
                  <c:v>-6.769799E-3</c:v>
                </c:pt>
                <c:pt idx="27080">
                  <c:v>1.2074340000000001E-3</c:v>
                </c:pt>
                <c:pt idx="27081">
                  <c:v>-5.6796620000000003E-3</c:v>
                </c:pt>
                <c:pt idx="27082">
                  <c:v>-2.8473909999999999E-3</c:v>
                </c:pt>
                <c:pt idx="27083">
                  <c:v>5.1848459999999999E-3</c:v>
                </c:pt>
                <c:pt idx="27084">
                  <c:v>7.6666199999999999E-4</c:v>
                </c:pt>
                <c:pt idx="27085">
                  <c:v>4.4178749999999999E-3</c:v>
                </c:pt>
                <c:pt idx="27086">
                  <c:v>1.083065E-3</c:v>
                </c:pt>
                <c:pt idx="27087">
                  <c:v>6.5667199999999998E-3</c:v>
                </c:pt>
                <c:pt idx="27088">
                  <c:v>1.7349469999999999E-3</c:v>
                </c:pt>
                <c:pt idx="27089">
                  <c:v>-7.3994710000000003E-3</c:v>
                </c:pt>
                <c:pt idx="27090">
                  <c:v>7.7768170000000001E-3</c:v>
                </c:pt>
                <c:pt idx="27091" formatCode="0.00E+00">
                  <c:v>8.9848599999999999E-5</c:v>
                </c:pt>
                <c:pt idx="27092">
                  <c:v>-1.126684E-3</c:v>
                </c:pt>
                <c:pt idx="27093">
                  <c:v>1.786611E-3</c:v>
                </c:pt>
                <c:pt idx="27094">
                  <c:v>4.9911929999999997E-3</c:v>
                </c:pt>
                <c:pt idx="27095">
                  <c:v>3.9215049999999996E-3</c:v>
                </c:pt>
                <c:pt idx="27096">
                  <c:v>2.916161E-3</c:v>
                </c:pt>
                <c:pt idx="27097">
                  <c:v>-2.1212689999999998E-3</c:v>
                </c:pt>
                <c:pt idx="27098">
                  <c:v>6.8906009999999997E-3</c:v>
                </c:pt>
                <c:pt idx="27099">
                  <c:v>5.3142140000000003E-3</c:v>
                </c:pt>
                <c:pt idx="27100">
                  <c:v>4.5887690000000004E-3</c:v>
                </c:pt>
                <c:pt idx="27101">
                  <c:v>1.2367556E-2</c:v>
                </c:pt>
                <c:pt idx="27102">
                  <c:v>8.0905189999999991E-3</c:v>
                </c:pt>
                <c:pt idx="27103">
                  <c:v>-1.9764959999999999E-3</c:v>
                </c:pt>
                <c:pt idx="27104">
                  <c:v>4.0955119999999999E-3</c:v>
                </c:pt>
                <c:pt idx="27105">
                  <c:v>5.234275E-3</c:v>
                </c:pt>
                <c:pt idx="27106">
                  <c:v>6.0582559999999997E-3</c:v>
                </c:pt>
                <c:pt idx="27107">
                  <c:v>-2.0440990000000002E-3</c:v>
                </c:pt>
                <c:pt idx="27108">
                  <c:v>-3.0523719999999998E-3</c:v>
                </c:pt>
                <c:pt idx="27109">
                  <c:v>4.1860789999999997E-3</c:v>
                </c:pt>
                <c:pt idx="27110">
                  <c:v>-2.85634E-4</c:v>
                </c:pt>
                <c:pt idx="27111">
                  <c:v>4.007933E-3</c:v>
                </c:pt>
                <c:pt idx="27112">
                  <c:v>1.5061600000000001E-3</c:v>
                </c:pt>
                <c:pt idx="27113">
                  <c:v>6.0916500000000005E-4</c:v>
                </c:pt>
                <c:pt idx="27114">
                  <c:v>5.02905E-4</c:v>
                </c:pt>
                <c:pt idx="27115">
                  <c:v>-4.9442829999999998E-3</c:v>
                </c:pt>
                <c:pt idx="27116">
                  <c:v>5.2079000000000003E-4</c:v>
                </c:pt>
                <c:pt idx="27117">
                  <c:v>-5.9027339999999998E-3</c:v>
                </c:pt>
                <c:pt idx="27118">
                  <c:v>-4.6281450000000002E-3</c:v>
                </c:pt>
                <c:pt idx="27119">
                  <c:v>1.1517140000000001E-3</c:v>
                </c:pt>
                <c:pt idx="27120">
                  <c:v>2.9946209999999998E-3</c:v>
                </c:pt>
                <c:pt idx="27121">
                  <c:v>-9.7536649999999999E-3</c:v>
                </c:pt>
                <c:pt idx="27122">
                  <c:v>-7.9460499999999999E-4</c:v>
                </c:pt>
                <c:pt idx="27123">
                  <c:v>-3.3449339999999999E-3</c:v>
                </c:pt>
                <c:pt idx="27124">
                  <c:v>-5.8163479999999998E-3</c:v>
                </c:pt>
                <c:pt idx="27125">
                  <c:v>-1.0874098E-2</c:v>
                </c:pt>
                <c:pt idx="27126">
                  <c:v>-8.7411720000000002E-3</c:v>
                </c:pt>
                <c:pt idx="27127">
                  <c:v>-7.0015549999999996E-3</c:v>
                </c:pt>
                <c:pt idx="27128">
                  <c:v>-8.0247410000000002E-3</c:v>
                </c:pt>
                <c:pt idx="27129">
                  <c:v>-1.5262309E-2</c:v>
                </c:pt>
                <c:pt idx="27130">
                  <c:v>-9.5093490000000003E-3</c:v>
                </c:pt>
                <c:pt idx="27131">
                  <c:v>-6.908918E-3</c:v>
                </c:pt>
                <c:pt idx="27132">
                  <c:v>-7.8817699999999997E-3</c:v>
                </c:pt>
                <c:pt idx="27133">
                  <c:v>-4.4014479999999996E-3</c:v>
                </c:pt>
                <c:pt idx="27134">
                  <c:v>-4.6624370000000002E-3</c:v>
                </c:pt>
                <c:pt idx="27135">
                  <c:v>-2.4291989999999999E-3</c:v>
                </c:pt>
                <c:pt idx="27136">
                  <c:v>1.9583589999999998E-3</c:v>
                </c:pt>
                <c:pt idx="27137">
                  <c:v>-1.1050193E-2</c:v>
                </c:pt>
                <c:pt idx="27138">
                  <c:v>3.0739E-4</c:v>
                </c:pt>
                <c:pt idx="27139">
                  <c:v>1.937306E-3</c:v>
                </c:pt>
                <c:pt idx="27140">
                  <c:v>-1.407358E-3</c:v>
                </c:pt>
                <c:pt idx="27141">
                  <c:v>-6.8210809999999997E-3</c:v>
                </c:pt>
                <c:pt idx="27142">
                  <c:v>3.1575169999999999E-3</c:v>
                </c:pt>
                <c:pt idx="27143">
                  <c:v>2.2401259999999998E-3</c:v>
                </c:pt>
                <c:pt idx="27144">
                  <c:v>-3.5626360000000001E-3</c:v>
                </c:pt>
                <c:pt idx="27145">
                  <c:v>-7.4888710000000002E-3</c:v>
                </c:pt>
                <c:pt idx="27146">
                  <c:v>1.389309E-3</c:v>
                </c:pt>
                <c:pt idx="27147">
                  <c:v>2.7644140000000002E-3</c:v>
                </c:pt>
                <c:pt idx="27148">
                  <c:v>1.493819E-3</c:v>
                </c:pt>
                <c:pt idx="27149">
                  <c:v>-2.8383400000000001E-4</c:v>
                </c:pt>
                <c:pt idx="27150" formatCode="0.00E+00">
                  <c:v>2.50922E-5</c:v>
                </c:pt>
                <c:pt idx="27151">
                  <c:v>-9.8416319999999995E-3</c:v>
                </c:pt>
                <c:pt idx="27152">
                  <c:v>-4.6644470000000004E-3</c:v>
                </c:pt>
                <c:pt idx="27153">
                  <c:v>-5.6858500000000003E-4</c:v>
                </c:pt>
                <c:pt idx="27154">
                  <c:v>-1.2026840000000001E-3</c:v>
                </c:pt>
                <c:pt idx="27155">
                  <c:v>-3.4429590000000002E-3</c:v>
                </c:pt>
                <c:pt idx="27156">
                  <c:v>3.2993660000000002E-3</c:v>
                </c:pt>
                <c:pt idx="27157">
                  <c:v>-9.9361499999999999E-4</c:v>
                </c:pt>
                <c:pt idx="27158">
                  <c:v>-2.598702E-3</c:v>
                </c:pt>
                <c:pt idx="27159">
                  <c:v>-1.1501783999999999E-2</c:v>
                </c:pt>
                <c:pt idx="27160">
                  <c:v>9.7422510000000004E-3</c:v>
                </c:pt>
                <c:pt idx="27161">
                  <c:v>-4.0192880000000002E-3</c:v>
                </c:pt>
                <c:pt idx="27162">
                  <c:v>3.46165E-4</c:v>
                </c:pt>
                <c:pt idx="27163">
                  <c:v>-5.6364650000000002E-3</c:v>
                </c:pt>
                <c:pt idx="27164">
                  <c:v>-5.6159579999999999E-3</c:v>
                </c:pt>
                <c:pt idx="27165">
                  <c:v>-8.6831779999999997E-3</c:v>
                </c:pt>
                <c:pt idx="27166">
                  <c:v>-4.9725960000000001E-3</c:v>
                </c:pt>
                <c:pt idx="27167">
                  <c:v>-1.4357686999999999E-2</c:v>
                </c:pt>
                <c:pt idx="27168">
                  <c:v>-6.7109520000000001E-3</c:v>
                </c:pt>
                <c:pt idx="27169">
                  <c:v>-1.8232840000000001E-3</c:v>
                </c:pt>
                <c:pt idx="27170">
                  <c:v>-8.2513550000000001E-3</c:v>
                </c:pt>
                <c:pt idx="27171">
                  <c:v>-1.1494614E-2</c:v>
                </c:pt>
                <c:pt idx="27172">
                  <c:v>-8.0543430000000003E-3</c:v>
                </c:pt>
                <c:pt idx="27173">
                  <c:v>-1.1943581999999999E-2</c:v>
                </c:pt>
                <c:pt idx="27174">
                  <c:v>-6.8665319999999998E-3</c:v>
                </c:pt>
                <c:pt idx="27175">
                  <c:v>-5.15586E-3</c:v>
                </c:pt>
                <c:pt idx="27176">
                  <c:v>-2.388303E-3</c:v>
                </c:pt>
                <c:pt idx="27177">
                  <c:v>-9.571955E-3</c:v>
                </c:pt>
                <c:pt idx="27178">
                  <c:v>-1.6648240000000002E-2</c:v>
                </c:pt>
                <c:pt idx="27179">
                  <c:v>-9.1313520000000006E-3</c:v>
                </c:pt>
                <c:pt idx="27180">
                  <c:v>-7.8786020000000002E-3</c:v>
                </c:pt>
                <c:pt idx="27181">
                  <c:v>-1.1703099E-2</c:v>
                </c:pt>
                <c:pt idx="27182">
                  <c:v>-4.6305419999999996E-3</c:v>
                </c:pt>
                <c:pt idx="27183">
                  <c:v>-1.1974787000000001E-2</c:v>
                </c:pt>
                <c:pt idx="27184">
                  <c:v>-1.1319384E-2</c:v>
                </c:pt>
                <c:pt idx="27185">
                  <c:v>-1.5982741000000002E-2</c:v>
                </c:pt>
                <c:pt idx="27186">
                  <c:v>-1.2519832999999999E-2</c:v>
                </c:pt>
                <c:pt idx="27187">
                  <c:v>-3.1642609999999998E-3</c:v>
                </c:pt>
                <c:pt idx="27188">
                  <c:v>-2.2556599E-2</c:v>
                </c:pt>
                <c:pt idx="27189">
                  <c:v>-2.2676696999999999E-2</c:v>
                </c:pt>
                <c:pt idx="27190">
                  <c:v>-3.4513360000000002E-3</c:v>
                </c:pt>
                <c:pt idx="27191">
                  <c:v>-2.0808941000000001E-2</c:v>
                </c:pt>
                <c:pt idx="27192">
                  <c:v>-2.6458303999999998E-2</c:v>
                </c:pt>
                <c:pt idx="27193">
                  <c:v>-8.4911640000000007E-3</c:v>
                </c:pt>
                <c:pt idx="27194">
                  <c:v>-1.8953391999999999E-2</c:v>
                </c:pt>
                <c:pt idx="27195">
                  <c:v>-2.2758607E-2</c:v>
                </c:pt>
                <c:pt idx="27196">
                  <c:v>-1.5222127E-2</c:v>
                </c:pt>
                <c:pt idx="27197">
                  <c:v>-1.2060459000000001E-2</c:v>
                </c:pt>
                <c:pt idx="27198">
                  <c:v>-2.1973276999999999E-2</c:v>
                </c:pt>
                <c:pt idx="27199">
                  <c:v>-3.4607366000000001E-2</c:v>
                </c:pt>
                <c:pt idx="27200">
                  <c:v>-3.0657635999999999E-2</c:v>
                </c:pt>
                <c:pt idx="27201">
                  <c:v>-3.6747030999999999E-2</c:v>
                </c:pt>
                <c:pt idx="27202">
                  <c:v>-3.3964828000000002E-2</c:v>
                </c:pt>
                <c:pt idx="27203">
                  <c:v>-3.5790738000000002E-2</c:v>
                </c:pt>
                <c:pt idx="27204">
                  <c:v>-2.9349614E-2</c:v>
                </c:pt>
                <c:pt idx="27205">
                  <c:v>-1.9930836E-2</c:v>
                </c:pt>
                <c:pt idx="27206">
                  <c:v>-3.6332178999999999E-2</c:v>
                </c:pt>
                <c:pt idx="27207">
                  <c:v>-4.7747668E-2</c:v>
                </c:pt>
                <c:pt idx="27208">
                  <c:v>-4.0545947999999998E-2</c:v>
                </c:pt>
                <c:pt idx="27209">
                  <c:v>-4.0890012000000003E-2</c:v>
                </c:pt>
                <c:pt idx="27210">
                  <c:v>-4.1054594999999999E-2</c:v>
                </c:pt>
                <c:pt idx="27211">
                  <c:v>-3.5101651999999997E-2</c:v>
                </c:pt>
                <c:pt idx="27212">
                  <c:v>-3.7683322999999998E-2</c:v>
                </c:pt>
                <c:pt idx="27213">
                  <c:v>-4.1607327999999999E-2</c:v>
                </c:pt>
                <c:pt idx="27214">
                  <c:v>-3.5943583000000001E-2</c:v>
                </c:pt>
                <c:pt idx="27215">
                  <c:v>-4.5090228000000003E-2</c:v>
                </c:pt>
                <c:pt idx="27216">
                  <c:v>-4.8181359E-2</c:v>
                </c:pt>
                <c:pt idx="27217">
                  <c:v>-4.2997316000000001E-2</c:v>
                </c:pt>
                <c:pt idx="27218">
                  <c:v>-4.2386919000000002E-2</c:v>
                </c:pt>
                <c:pt idx="27219">
                  <c:v>-4.4214419999999997E-2</c:v>
                </c:pt>
                <c:pt idx="27220">
                  <c:v>-4.5911919000000002E-2</c:v>
                </c:pt>
                <c:pt idx="27221">
                  <c:v>-4.2679802000000003E-2</c:v>
                </c:pt>
                <c:pt idx="27222">
                  <c:v>-4.3468099000000003E-2</c:v>
                </c:pt>
                <c:pt idx="27223">
                  <c:v>-4.7312043999999998E-2</c:v>
                </c:pt>
                <c:pt idx="27224">
                  <c:v>-4.2765494000000001E-2</c:v>
                </c:pt>
                <c:pt idx="27225">
                  <c:v>-4.3484694999999997E-2</c:v>
                </c:pt>
                <c:pt idx="27226">
                  <c:v>-4.5671415E-2</c:v>
                </c:pt>
                <c:pt idx="27227">
                  <c:v>-4.3775166999999997E-2</c:v>
                </c:pt>
                <c:pt idx="27228">
                  <c:v>-4.9651164999999997E-2</c:v>
                </c:pt>
                <c:pt idx="27229">
                  <c:v>-4.3185946000000003E-2</c:v>
                </c:pt>
                <c:pt idx="27230">
                  <c:v>-4.4939104000000001E-2</c:v>
                </c:pt>
                <c:pt idx="27231">
                  <c:v>-4.3620369999999999E-2</c:v>
                </c:pt>
                <c:pt idx="27232">
                  <c:v>-3.8115080000000003E-2</c:v>
                </c:pt>
                <c:pt idx="27233">
                  <c:v>-3.5972793000000003E-2</c:v>
                </c:pt>
                <c:pt idx="27234">
                  <c:v>-4.4004355000000002E-2</c:v>
                </c:pt>
                <c:pt idx="27235">
                  <c:v>-4.2011656000000001E-2</c:v>
                </c:pt>
                <c:pt idx="27236">
                  <c:v>-4.1684884999999998E-2</c:v>
                </c:pt>
                <c:pt idx="27237">
                  <c:v>-3.7247937000000002E-2</c:v>
                </c:pt>
                <c:pt idx="27238">
                  <c:v>-3.3961862000000002E-2</c:v>
                </c:pt>
                <c:pt idx="27239">
                  <c:v>-4.1712738999999999E-2</c:v>
                </c:pt>
                <c:pt idx="27240">
                  <c:v>-5.1473491000000003E-2</c:v>
                </c:pt>
                <c:pt idx="27241">
                  <c:v>-3.8887775999999999E-2</c:v>
                </c:pt>
                <c:pt idx="27242">
                  <c:v>-5.1922619000000003E-2</c:v>
                </c:pt>
                <c:pt idx="27243">
                  <c:v>-4.8100552999999997E-2</c:v>
                </c:pt>
                <c:pt idx="27244">
                  <c:v>-3.9556599999999997E-2</c:v>
                </c:pt>
                <c:pt idx="27245">
                  <c:v>-4.0888380000000002E-2</c:v>
                </c:pt>
                <c:pt idx="27246">
                  <c:v>-5.5537893999999997E-2</c:v>
                </c:pt>
                <c:pt idx="27247">
                  <c:v>-5.2518018E-2</c:v>
                </c:pt>
                <c:pt idx="27248">
                  <c:v>-5.0672714000000001E-2</c:v>
                </c:pt>
                <c:pt idx="27249">
                  <c:v>-4.7813519999999998E-2</c:v>
                </c:pt>
                <c:pt idx="27250">
                  <c:v>-5.2633576000000001E-2</c:v>
                </c:pt>
                <c:pt idx="27251">
                  <c:v>-4.8992741999999999E-2</c:v>
                </c:pt>
                <c:pt idx="27252">
                  <c:v>-5.501122E-2</c:v>
                </c:pt>
                <c:pt idx="27253">
                  <c:v>-5.2847831999999997E-2</c:v>
                </c:pt>
                <c:pt idx="27254">
                  <c:v>-5.9482299000000002E-2</c:v>
                </c:pt>
                <c:pt idx="27255">
                  <c:v>-5.9097480000000001E-2</c:v>
                </c:pt>
                <c:pt idx="27256">
                  <c:v>-5.4630554999999997E-2</c:v>
                </c:pt>
                <c:pt idx="27257">
                  <c:v>-5.5891898000000002E-2</c:v>
                </c:pt>
                <c:pt idx="27258">
                  <c:v>-5.6007214E-2</c:v>
                </c:pt>
                <c:pt idx="27259">
                  <c:v>-5.6128073000000001E-2</c:v>
                </c:pt>
                <c:pt idx="27260">
                  <c:v>-5.6863904E-2</c:v>
                </c:pt>
                <c:pt idx="27261">
                  <c:v>-6.1552535999999998E-2</c:v>
                </c:pt>
                <c:pt idx="27262">
                  <c:v>-6.9078632000000001E-2</c:v>
                </c:pt>
                <c:pt idx="27263">
                  <c:v>-6.2183648000000001E-2</c:v>
                </c:pt>
                <c:pt idx="27264">
                  <c:v>-6.0394265000000003E-2</c:v>
                </c:pt>
                <c:pt idx="27265">
                  <c:v>-5.2109285999999998E-2</c:v>
                </c:pt>
                <c:pt idx="27266">
                  <c:v>-5.9726723000000002E-2</c:v>
                </c:pt>
                <c:pt idx="27267">
                  <c:v>-6.7098967999999995E-2</c:v>
                </c:pt>
                <c:pt idx="27268">
                  <c:v>-6.9450005999999995E-2</c:v>
                </c:pt>
                <c:pt idx="27269">
                  <c:v>-6.9988720000000004E-2</c:v>
                </c:pt>
                <c:pt idx="27270">
                  <c:v>-7.4984543000000001E-2</c:v>
                </c:pt>
                <c:pt idx="27271">
                  <c:v>-6.2730007000000004E-2</c:v>
                </c:pt>
                <c:pt idx="27272">
                  <c:v>-6.0484431999999998E-2</c:v>
                </c:pt>
                <c:pt idx="27273">
                  <c:v>-7.1667247000000003E-2</c:v>
                </c:pt>
                <c:pt idx="27274">
                  <c:v>-7.0056832999999999E-2</c:v>
                </c:pt>
                <c:pt idx="27275">
                  <c:v>-6.8270117000000005E-2</c:v>
                </c:pt>
                <c:pt idx="27276">
                  <c:v>-7.4324548000000004E-2</c:v>
                </c:pt>
                <c:pt idx="27277">
                  <c:v>-6.9026700999999996E-2</c:v>
                </c:pt>
                <c:pt idx="27278">
                  <c:v>-7.2561786000000003E-2</c:v>
                </c:pt>
                <c:pt idx="27279">
                  <c:v>-7.6995834999999999E-2</c:v>
                </c:pt>
                <c:pt idx="27280">
                  <c:v>-8.2570097999999995E-2</c:v>
                </c:pt>
                <c:pt idx="27281">
                  <c:v>-7.4421600000000004E-2</c:v>
                </c:pt>
                <c:pt idx="27282">
                  <c:v>-8.1407866999999995E-2</c:v>
                </c:pt>
                <c:pt idx="27283">
                  <c:v>-8.0253280999999996E-2</c:v>
                </c:pt>
                <c:pt idx="27284">
                  <c:v>-7.8404515999999994E-2</c:v>
                </c:pt>
                <c:pt idx="27285">
                  <c:v>-8.2632079999999997E-2</c:v>
                </c:pt>
                <c:pt idx="27286">
                  <c:v>-8.0536701000000002E-2</c:v>
                </c:pt>
                <c:pt idx="27287">
                  <c:v>-8.4356263000000001E-2</c:v>
                </c:pt>
                <c:pt idx="27288">
                  <c:v>-8.3869971000000001E-2</c:v>
                </c:pt>
                <c:pt idx="27289">
                  <c:v>-8.7178885999999997E-2</c:v>
                </c:pt>
                <c:pt idx="27290">
                  <c:v>-8.4666722E-2</c:v>
                </c:pt>
                <c:pt idx="27291">
                  <c:v>-8.7609977000000006E-2</c:v>
                </c:pt>
                <c:pt idx="27292">
                  <c:v>-8.6039773999999999E-2</c:v>
                </c:pt>
                <c:pt idx="27293">
                  <c:v>-8.5610433999999999E-2</c:v>
                </c:pt>
                <c:pt idx="27294">
                  <c:v>-8.4306821000000004E-2</c:v>
                </c:pt>
                <c:pt idx="27295">
                  <c:v>-8.7890692000000006E-2</c:v>
                </c:pt>
                <c:pt idx="27296">
                  <c:v>-9.1112851999999994E-2</c:v>
                </c:pt>
                <c:pt idx="27297">
                  <c:v>-8.8875145000000003E-2</c:v>
                </c:pt>
                <c:pt idx="27298">
                  <c:v>-8.6050600000000005E-2</c:v>
                </c:pt>
                <c:pt idx="27299">
                  <c:v>-9.0150699000000001E-2</c:v>
                </c:pt>
                <c:pt idx="27300">
                  <c:v>-9.1596796999999994E-2</c:v>
                </c:pt>
                <c:pt idx="27301">
                  <c:v>-9.1208874999999995E-2</c:v>
                </c:pt>
                <c:pt idx="27302">
                  <c:v>-8.9064493999999994E-2</c:v>
                </c:pt>
                <c:pt idx="27303">
                  <c:v>-8.6842731000000006E-2</c:v>
                </c:pt>
                <c:pt idx="27304">
                  <c:v>-8.9672074000000004E-2</c:v>
                </c:pt>
                <c:pt idx="27305">
                  <c:v>-8.3813228000000004E-2</c:v>
                </c:pt>
                <c:pt idx="27306">
                  <c:v>-9.2992611000000003E-2</c:v>
                </c:pt>
                <c:pt idx="27307">
                  <c:v>-9.0386301000000002E-2</c:v>
                </c:pt>
                <c:pt idx="27308">
                  <c:v>-7.9322464999999995E-2</c:v>
                </c:pt>
                <c:pt idx="27309">
                  <c:v>-0.10393103200000001</c:v>
                </c:pt>
                <c:pt idx="27310">
                  <c:v>-0.104783505</c:v>
                </c:pt>
                <c:pt idx="27311">
                  <c:v>-9.9888123999999995E-2</c:v>
                </c:pt>
                <c:pt idx="27312">
                  <c:v>-9.6269161000000006E-2</c:v>
                </c:pt>
                <c:pt idx="27313">
                  <c:v>-0.101719409</c:v>
                </c:pt>
                <c:pt idx="27314">
                  <c:v>-0.106435075</c:v>
                </c:pt>
                <c:pt idx="27315">
                  <c:v>-9.7412385000000004E-2</c:v>
                </c:pt>
                <c:pt idx="27316">
                  <c:v>-0.101916857</c:v>
                </c:pt>
                <c:pt idx="27317">
                  <c:v>-0.110239297</c:v>
                </c:pt>
                <c:pt idx="27318">
                  <c:v>-0.11237834400000001</c:v>
                </c:pt>
                <c:pt idx="27319">
                  <c:v>-0.123927422</c:v>
                </c:pt>
                <c:pt idx="27320">
                  <c:v>-0.119068228</c:v>
                </c:pt>
                <c:pt idx="27321">
                  <c:v>-0.118722096</c:v>
                </c:pt>
                <c:pt idx="27322">
                  <c:v>-0.120233178</c:v>
                </c:pt>
                <c:pt idx="27323">
                  <c:v>-0.12617577599999999</c:v>
                </c:pt>
                <c:pt idx="27324">
                  <c:v>-0.12601839000000001</c:v>
                </c:pt>
                <c:pt idx="27325">
                  <c:v>-0.117331907</c:v>
                </c:pt>
                <c:pt idx="27326">
                  <c:v>-0.124170102</c:v>
                </c:pt>
                <c:pt idx="27327">
                  <c:v>-0.129316241</c:v>
                </c:pt>
                <c:pt idx="27328">
                  <c:v>-0.13238978400000001</c:v>
                </c:pt>
                <c:pt idx="27329">
                  <c:v>-0.12702398000000001</c:v>
                </c:pt>
                <c:pt idx="27330">
                  <c:v>-0.115106061</c:v>
                </c:pt>
                <c:pt idx="27331">
                  <c:v>-0.14100185000000001</c:v>
                </c:pt>
                <c:pt idx="27332">
                  <c:v>-0.140419409</c:v>
                </c:pt>
                <c:pt idx="27333">
                  <c:v>-0.13836753399999999</c:v>
                </c:pt>
                <c:pt idx="27334">
                  <c:v>-0.13508598499999999</c:v>
                </c:pt>
                <c:pt idx="27335">
                  <c:v>-0.134263307</c:v>
                </c:pt>
                <c:pt idx="27336">
                  <c:v>-0.139524907</c:v>
                </c:pt>
                <c:pt idx="27337">
                  <c:v>-0.133951396</c:v>
                </c:pt>
                <c:pt idx="27338">
                  <c:v>-0.13848808400000001</c:v>
                </c:pt>
                <c:pt idx="27339">
                  <c:v>-0.13666209600000001</c:v>
                </c:pt>
                <c:pt idx="27340">
                  <c:v>-0.13221222199999999</c:v>
                </c:pt>
                <c:pt idx="27341">
                  <c:v>-0.14487810400000001</c:v>
                </c:pt>
                <c:pt idx="27342">
                  <c:v>-0.13366194100000001</c:v>
                </c:pt>
                <c:pt idx="27343">
                  <c:v>-0.135760933</c:v>
                </c:pt>
                <c:pt idx="27344">
                  <c:v>-0.135930568</c:v>
                </c:pt>
                <c:pt idx="27345">
                  <c:v>-0.136490852</c:v>
                </c:pt>
                <c:pt idx="27346">
                  <c:v>-0.14103819400000001</c:v>
                </c:pt>
                <c:pt idx="27347">
                  <c:v>-0.139757141</c:v>
                </c:pt>
                <c:pt idx="27348">
                  <c:v>-0.130179882</c:v>
                </c:pt>
                <c:pt idx="27349">
                  <c:v>-0.12831614899999999</c:v>
                </c:pt>
                <c:pt idx="27350">
                  <c:v>-0.14275954699999999</c:v>
                </c:pt>
                <c:pt idx="27351">
                  <c:v>-0.14077050999999999</c:v>
                </c:pt>
                <c:pt idx="27352">
                  <c:v>-0.13490755900000001</c:v>
                </c:pt>
                <c:pt idx="27353">
                  <c:v>-0.14053542899999999</c:v>
                </c:pt>
                <c:pt idx="27354">
                  <c:v>-0.14542445500000001</c:v>
                </c:pt>
                <c:pt idx="27355">
                  <c:v>-0.134161636</c:v>
                </c:pt>
                <c:pt idx="27356">
                  <c:v>-0.13969780500000001</c:v>
                </c:pt>
                <c:pt idx="27357">
                  <c:v>-0.14660599799999999</c:v>
                </c:pt>
                <c:pt idx="27358">
                  <c:v>-0.152957916</c:v>
                </c:pt>
                <c:pt idx="27359">
                  <c:v>-0.13933236900000001</c:v>
                </c:pt>
                <c:pt idx="27360">
                  <c:v>-0.125630409</c:v>
                </c:pt>
                <c:pt idx="27361">
                  <c:v>-0.15235647599999999</c:v>
                </c:pt>
                <c:pt idx="27362">
                  <c:v>-0.159820512</c:v>
                </c:pt>
                <c:pt idx="27363">
                  <c:v>-0.15225371700000001</c:v>
                </c:pt>
                <c:pt idx="27364">
                  <c:v>-0.138245225</c:v>
                </c:pt>
                <c:pt idx="27365">
                  <c:v>-0.154684812</c:v>
                </c:pt>
                <c:pt idx="27366">
                  <c:v>-0.159180239</c:v>
                </c:pt>
                <c:pt idx="27367">
                  <c:v>-0.14786928899999999</c:v>
                </c:pt>
                <c:pt idx="27368">
                  <c:v>-0.15401694199999999</c:v>
                </c:pt>
                <c:pt idx="27369">
                  <c:v>-0.163840398</c:v>
                </c:pt>
                <c:pt idx="27370">
                  <c:v>-0.15795162300000001</c:v>
                </c:pt>
                <c:pt idx="27371">
                  <c:v>-0.15565142000000001</c:v>
                </c:pt>
                <c:pt idx="27372">
                  <c:v>-0.16321559299999999</c:v>
                </c:pt>
                <c:pt idx="27373">
                  <c:v>-0.16235187600000001</c:v>
                </c:pt>
                <c:pt idx="27374">
                  <c:v>-0.15605854999999999</c:v>
                </c:pt>
                <c:pt idx="27375">
                  <c:v>-0.16456575700000001</c:v>
                </c:pt>
                <c:pt idx="27376">
                  <c:v>-0.16077528899999999</c:v>
                </c:pt>
                <c:pt idx="27377">
                  <c:v>-0.16455830599999999</c:v>
                </c:pt>
                <c:pt idx="27378">
                  <c:v>-0.16380038899999999</c:v>
                </c:pt>
                <c:pt idx="27379">
                  <c:v>-0.16177551400000001</c:v>
                </c:pt>
                <c:pt idx="27380">
                  <c:v>-0.16535080999999999</c:v>
                </c:pt>
                <c:pt idx="27381">
                  <c:v>-0.16979770399999999</c:v>
                </c:pt>
                <c:pt idx="27382">
                  <c:v>-0.16025187099999999</c:v>
                </c:pt>
                <c:pt idx="27383">
                  <c:v>-0.16418962200000001</c:v>
                </c:pt>
                <c:pt idx="27384">
                  <c:v>-0.17733843599999999</c:v>
                </c:pt>
                <c:pt idx="27385">
                  <c:v>-0.162672073</c:v>
                </c:pt>
                <c:pt idx="27386">
                  <c:v>-0.17887660899999999</c:v>
                </c:pt>
                <c:pt idx="27387">
                  <c:v>-0.16309942299999999</c:v>
                </c:pt>
                <c:pt idx="27388">
                  <c:v>-0.17060661299999999</c:v>
                </c:pt>
                <c:pt idx="27389">
                  <c:v>-0.17135910700000001</c:v>
                </c:pt>
                <c:pt idx="27390">
                  <c:v>-0.16281728400000001</c:v>
                </c:pt>
                <c:pt idx="27391">
                  <c:v>-0.16718545600000001</c:v>
                </c:pt>
                <c:pt idx="27392">
                  <c:v>-0.16269484200000001</c:v>
                </c:pt>
                <c:pt idx="27393">
                  <c:v>-0.18283513200000001</c:v>
                </c:pt>
                <c:pt idx="27394">
                  <c:v>-0.174675465</c:v>
                </c:pt>
                <c:pt idx="27395">
                  <c:v>-0.16566215500000001</c:v>
                </c:pt>
                <c:pt idx="27396">
                  <c:v>-0.16580118199999999</c:v>
                </c:pt>
                <c:pt idx="27397">
                  <c:v>-0.16110585599999999</c:v>
                </c:pt>
                <c:pt idx="27398">
                  <c:v>-0.163136527</c:v>
                </c:pt>
                <c:pt idx="27399">
                  <c:v>-0.170939907</c:v>
                </c:pt>
                <c:pt idx="27400">
                  <c:v>-0.17728889</c:v>
                </c:pt>
                <c:pt idx="27401">
                  <c:v>-0.165040255</c:v>
                </c:pt>
                <c:pt idx="27402">
                  <c:v>-0.165331066</c:v>
                </c:pt>
                <c:pt idx="27403">
                  <c:v>-0.16909286400000001</c:v>
                </c:pt>
                <c:pt idx="27404">
                  <c:v>-0.16736340499999999</c:v>
                </c:pt>
                <c:pt idx="27405">
                  <c:v>-0.16623824800000001</c:v>
                </c:pt>
                <c:pt idx="27406">
                  <c:v>-0.17220532899999999</c:v>
                </c:pt>
                <c:pt idx="27407">
                  <c:v>-0.16919474300000001</c:v>
                </c:pt>
                <c:pt idx="27408">
                  <c:v>-0.176175416</c:v>
                </c:pt>
                <c:pt idx="27409">
                  <c:v>-0.17761553799999999</c:v>
                </c:pt>
                <c:pt idx="27410">
                  <c:v>-0.177977994</c:v>
                </c:pt>
                <c:pt idx="27411">
                  <c:v>-0.17222051299999999</c:v>
                </c:pt>
                <c:pt idx="27412">
                  <c:v>-0.17543335299999999</c:v>
                </c:pt>
                <c:pt idx="27413">
                  <c:v>-0.18090039499999999</c:v>
                </c:pt>
                <c:pt idx="27414">
                  <c:v>-0.17889237399999999</c:v>
                </c:pt>
                <c:pt idx="27415">
                  <c:v>-0.18003699200000001</c:v>
                </c:pt>
                <c:pt idx="27416">
                  <c:v>-0.18744750299999999</c:v>
                </c:pt>
                <c:pt idx="27417">
                  <c:v>-0.18811635700000001</c:v>
                </c:pt>
                <c:pt idx="27418">
                  <c:v>-0.18710222800000001</c:v>
                </c:pt>
                <c:pt idx="27419">
                  <c:v>-0.18469190599999999</c:v>
                </c:pt>
                <c:pt idx="27420">
                  <c:v>-0.18793137400000001</c:v>
                </c:pt>
                <c:pt idx="27421">
                  <c:v>-0.19151926</c:v>
                </c:pt>
                <c:pt idx="27422">
                  <c:v>-0.19069156100000001</c:v>
                </c:pt>
                <c:pt idx="27423">
                  <c:v>-0.184660465</c:v>
                </c:pt>
                <c:pt idx="27424">
                  <c:v>-0.19148348300000001</c:v>
                </c:pt>
                <c:pt idx="27425">
                  <c:v>-0.19056868599999999</c:v>
                </c:pt>
                <c:pt idx="27426">
                  <c:v>-0.188495949</c:v>
                </c:pt>
                <c:pt idx="27427">
                  <c:v>-0.19395454200000001</c:v>
                </c:pt>
                <c:pt idx="27428">
                  <c:v>-0.19458730499999999</c:v>
                </c:pt>
                <c:pt idx="27429">
                  <c:v>-0.198919863</c:v>
                </c:pt>
                <c:pt idx="27430">
                  <c:v>-0.19449634900000001</c:v>
                </c:pt>
                <c:pt idx="27431">
                  <c:v>-0.19942542899999999</c:v>
                </c:pt>
                <c:pt idx="27432">
                  <c:v>-0.20210350999999999</c:v>
                </c:pt>
                <c:pt idx="27433">
                  <c:v>-0.200907797</c:v>
                </c:pt>
                <c:pt idx="27434">
                  <c:v>-0.203027666</c:v>
                </c:pt>
                <c:pt idx="27435">
                  <c:v>-0.19801352899999999</c:v>
                </c:pt>
                <c:pt idx="27436">
                  <c:v>-0.201789632</c:v>
                </c:pt>
                <c:pt idx="27437">
                  <c:v>-0.20507536800000001</c:v>
                </c:pt>
                <c:pt idx="27438">
                  <c:v>-0.20794679199999999</c:v>
                </c:pt>
                <c:pt idx="27439">
                  <c:v>-0.202058136</c:v>
                </c:pt>
                <c:pt idx="27440">
                  <c:v>-0.197985098</c:v>
                </c:pt>
                <c:pt idx="27441">
                  <c:v>-0.19853727500000001</c:v>
                </c:pt>
                <c:pt idx="27442">
                  <c:v>-0.20167954299999999</c:v>
                </c:pt>
                <c:pt idx="27443">
                  <c:v>-0.19705019900000001</c:v>
                </c:pt>
                <c:pt idx="27444">
                  <c:v>-0.200162902</c:v>
                </c:pt>
                <c:pt idx="27445">
                  <c:v>-0.200071305</c:v>
                </c:pt>
                <c:pt idx="27446">
                  <c:v>-0.19527842100000001</c:v>
                </c:pt>
                <c:pt idx="27447">
                  <c:v>-0.194102049</c:v>
                </c:pt>
                <c:pt idx="27448">
                  <c:v>-0.20049123499999999</c:v>
                </c:pt>
                <c:pt idx="27449">
                  <c:v>-0.197992951</c:v>
                </c:pt>
                <c:pt idx="27450">
                  <c:v>-0.19528664600000001</c:v>
                </c:pt>
                <c:pt idx="27451">
                  <c:v>-0.19586974400000001</c:v>
                </c:pt>
                <c:pt idx="27452">
                  <c:v>-0.197377354</c:v>
                </c:pt>
                <c:pt idx="27453">
                  <c:v>-0.196749017</c:v>
                </c:pt>
                <c:pt idx="27454">
                  <c:v>-0.189580053</c:v>
                </c:pt>
                <c:pt idx="27455">
                  <c:v>-0.190217152</c:v>
                </c:pt>
                <c:pt idx="27456">
                  <c:v>-0.19781568599999999</c:v>
                </c:pt>
                <c:pt idx="27457">
                  <c:v>-0.19965595</c:v>
                </c:pt>
                <c:pt idx="27458">
                  <c:v>-0.195248961</c:v>
                </c:pt>
                <c:pt idx="27459">
                  <c:v>-0.19752792999999999</c:v>
                </c:pt>
                <c:pt idx="27460">
                  <c:v>-0.20277994899999999</c:v>
                </c:pt>
                <c:pt idx="27461">
                  <c:v>-0.19817742699999999</c:v>
                </c:pt>
                <c:pt idx="27462">
                  <c:v>-0.198191538</c:v>
                </c:pt>
                <c:pt idx="27463">
                  <c:v>-0.20000538200000001</c:v>
                </c:pt>
                <c:pt idx="27464">
                  <c:v>-0.20287707399999999</c:v>
                </c:pt>
                <c:pt idx="27465">
                  <c:v>-0.20415870799999999</c:v>
                </c:pt>
                <c:pt idx="27466">
                  <c:v>-0.19972267699999999</c:v>
                </c:pt>
                <c:pt idx="27467">
                  <c:v>-0.20330303899999999</c:v>
                </c:pt>
                <c:pt idx="27468">
                  <c:v>-0.20366230599999999</c:v>
                </c:pt>
                <c:pt idx="27469">
                  <c:v>-0.20549885900000001</c:v>
                </c:pt>
                <c:pt idx="27470">
                  <c:v>-0.20856602499999999</c:v>
                </c:pt>
                <c:pt idx="27471">
                  <c:v>-0.211068213</c:v>
                </c:pt>
                <c:pt idx="27472">
                  <c:v>-0.20935580100000001</c:v>
                </c:pt>
                <c:pt idx="27473">
                  <c:v>-0.21124388299999999</c:v>
                </c:pt>
                <c:pt idx="27474">
                  <c:v>-0.20949471</c:v>
                </c:pt>
                <c:pt idx="27475">
                  <c:v>-0.212366417</c:v>
                </c:pt>
                <c:pt idx="27476">
                  <c:v>-0.20434871299999999</c:v>
                </c:pt>
                <c:pt idx="27477">
                  <c:v>-0.20884625600000001</c:v>
                </c:pt>
                <c:pt idx="27478">
                  <c:v>-0.21643093199999999</c:v>
                </c:pt>
                <c:pt idx="27479">
                  <c:v>-0.212091744</c:v>
                </c:pt>
                <c:pt idx="27480">
                  <c:v>-0.21050316099999999</c:v>
                </c:pt>
                <c:pt idx="27481">
                  <c:v>-0.215239927</c:v>
                </c:pt>
                <c:pt idx="27482">
                  <c:v>-0.212898478</c:v>
                </c:pt>
                <c:pt idx="27483">
                  <c:v>-0.21346068400000001</c:v>
                </c:pt>
                <c:pt idx="27484">
                  <c:v>-0.216976583</c:v>
                </c:pt>
                <c:pt idx="27485">
                  <c:v>-0.21583998200000001</c:v>
                </c:pt>
                <c:pt idx="27486">
                  <c:v>-0.21066013</c:v>
                </c:pt>
                <c:pt idx="27487">
                  <c:v>-0.215487018</c:v>
                </c:pt>
                <c:pt idx="27488">
                  <c:v>-0.21373225700000001</c:v>
                </c:pt>
                <c:pt idx="27489">
                  <c:v>-0.21863932899999999</c:v>
                </c:pt>
                <c:pt idx="27490">
                  <c:v>-0.21816502500000001</c:v>
                </c:pt>
                <c:pt idx="27491">
                  <c:v>-0.21070414800000001</c:v>
                </c:pt>
                <c:pt idx="27492">
                  <c:v>-0.21455480199999999</c:v>
                </c:pt>
                <c:pt idx="27493">
                  <c:v>-0.21399235699999999</c:v>
                </c:pt>
                <c:pt idx="27494">
                  <c:v>-0.212624282</c:v>
                </c:pt>
                <c:pt idx="27495">
                  <c:v>-0.21515870100000001</c:v>
                </c:pt>
                <c:pt idx="27496">
                  <c:v>-0.22284963699999999</c:v>
                </c:pt>
                <c:pt idx="27497">
                  <c:v>-0.21450892099999999</c:v>
                </c:pt>
                <c:pt idx="27498">
                  <c:v>-0.21637500800000001</c:v>
                </c:pt>
                <c:pt idx="27499">
                  <c:v>-0.21491533500000001</c:v>
                </c:pt>
                <c:pt idx="27500">
                  <c:v>-0.21639578000000001</c:v>
                </c:pt>
                <c:pt idx="27501">
                  <c:v>-0.214191988</c:v>
                </c:pt>
                <c:pt idx="27502">
                  <c:v>-0.21468920999999999</c:v>
                </c:pt>
                <c:pt idx="27503">
                  <c:v>-0.21689693600000001</c:v>
                </c:pt>
                <c:pt idx="27504">
                  <c:v>-0.22345870700000001</c:v>
                </c:pt>
                <c:pt idx="27505">
                  <c:v>-0.22324465199999999</c:v>
                </c:pt>
                <c:pt idx="27506">
                  <c:v>-0.225931257</c:v>
                </c:pt>
                <c:pt idx="27507">
                  <c:v>-0.22460767600000001</c:v>
                </c:pt>
                <c:pt idx="27508">
                  <c:v>-0.21986032999999999</c:v>
                </c:pt>
                <c:pt idx="27509">
                  <c:v>-0.223154098</c:v>
                </c:pt>
                <c:pt idx="27510">
                  <c:v>-0.232810721</c:v>
                </c:pt>
                <c:pt idx="27511">
                  <c:v>-0.22280207299999999</c:v>
                </c:pt>
                <c:pt idx="27512">
                  <c:v>-0.22047766999999999</c:v>
                </c:pt>
                <c:pt idx="27513">
                  <c:v>-0.22618153699999999</c:v>
                </c:pt>
                <c:pt idx="27514">
                  <c:v>-0.22481267199999999</c:v>
                </c:pt>
                <c:pt idx="27515">
                  <c:v>-0.22525009500000001</c:v>
                </c:pt>
                <c:pt idx="27516">
                  <c:v>-0.22733029699999999</c:v>
                </c:pt>
                <c:pt idx="27517">
                  <c:v>-0.225958139</c:v>
                </c:pt>
                <c:pt idx="27518">
                  <c:v>-0.228500649</c:v>
                </c:pt>
                <c:pt idx="27519">
                  <c:v>-0.23091241700000001</c:v>
                </c:pt>
                <c:pt idx="27520">
                  <c:v>-0.22440284499999999</c:v>
                </c:pt>
                <c:pt idx="27521">
                  <c:v>-0.22398599999999999</c:v>
                </c:pt>
                <c:pt idx="27522">
                  <c:v>-0.22933655999999999</c:v>
                </c:pt>
                <c:pt idx="27523">
                  <c:v>-0.22926412500000001</c:v>
                </c:pt>
                <c:pt idx="27524">
                  <c:v>-0.22945454700000001</c:v>
                </c:pt>
                <c:pt idx="27525">
                  <c:v>-0.22662295399999999</c:v>
                </c:pt>
                <c:pt idx="27526">
                  <c:v>-0.229183048</c:v>
                </c:pt>
                <c:pt idx="27527">
                  <c:v>-0.23649330399999999</c:v>
                </c:pt>
                <c:pt idx="27528">
                  <c:v>-0.23291800900000001</c:v>
                </c:pt>
                <c:pt idx="27529">
                  <c:v>-0.22612553799999999</c:v>
                </c:pt>
                <c:pt idx="27530">
                  <c:v>-0.236704409</c:v>
                </c:pt>
                <c:pt idx="27531">
                  <c:v>-0.231022745</c:v>
                </c:pt>
                <c:pt idx="27532">
                  <c:v>-0.230257615</c:v>
                </c:pt>
                <c:pt idx="27533">
                  <c:v>-0.23668655799999999</c:v>
                </c:pt>
                <c:pt idx="27534">
                  <c:v>-0.227829158</c:v>
                </c:pt>
                <c:pt idx="27535">
                  <c:v>-0.22664415800000001</c:v>
                </c:pt>
                <c:pt idx="27536">
                  <c:v>-0.234893039</c:v>
                </c:pt>
                <c:pt idx="27537">
                  <c:v>-0.23123967600000001</c:v>
                </c:pt>
                <c:pt idx="27538">
                  <c:v>-0.23072488599999999</c:v>
                </c:pt>
                <c:pt idx="27539">
                  <c:v>-0.23827137100000001</c:v>
                </c:pt>
                <c:pt idx="27540">
                  <c:v>-0.241421893</c:v>
                </c:pt>
                <c:pt idx="27541">
                  <c:v>-0.23602056499999999</c:v>
                </c:pt>
                <c:pt idx="27542">
                  <c:v>-0.235600844</c:v>
                </c:pt>
                <c:pt idx="27543">
                  <c:v>-0.23841206700000001</c:v>
                </c:pt>
                <c:pt idx="27544">
                  <c:v>-0.242502153</c:v>
                </c:pt>
                <c:pt idx="27545">
                  <c:v>-0.24008732999999999</c:v>
                </c:pt>
                <c:pt idx="27546">
                  <c:v>-0.24667999099999999</c:v>
                </c:pt>
                <c:pt idx="27547">
                  <c:v>-0.24723608799999999</c:v>
                </c:pt>
                <c:pt idx="27548">
                  <c:v>-0.24717377099999999</c:v>
                </c:pt>
                <c:pt idx="27549">
                  <c:v>-0.24709577899999999</c:v>
                </c:pt>
                <c:pt idx="27550">
                  <c:v>-0.24751762999999999</c:v>
                </c:pt>
                <c:pt idx="27551">
                  <c:v>-0.25373458900000001</c:v>
                </c:pt>
                <c:pt idx="27552">
                  <c:v>-0.25051668300000002</c:v>
                </c:pt>
                <c:pt idx="27553">
                  <c:v>-0.25477114299999998</c:v>
                </c:pt>
                <c:pt idx="27554">
                  <c:v>-0.25502628100000002</c:v>
                </c:pt>
                <c:pt idx="27555">
                  <c:v>-0.25756424700000002</c:v>
                </c:pt>
                <c:pt idx="27556">
                  <c:v>-0.262408525</c:v>
                </c:pt>
                <c:pt idx="27557">
                  <c:v>-0.25747114399999999</c:v>
                </c:pt>
                <c:pt idx="27558">
                  <c:v>-0.25381115100000001</c:v>
                </c:pt>
                <c:pt idx="27559">
                  <c:v>-0.257411689</c:v>
                </c:pt>
                <c:pt idx="27560">
                  <c:v>-0.26553779799999999</c:v>
                </c:pt>
                <c:pt idx="27561">
                  <c:v>-0.26163095200000003</c:v>
                </c:pt>
                <c:pt idx="27562">
                  <c:v>-0.26385948100000001</c:v>
                </c:pt>
                <c:pt idx="27563">
                  <c:v>-0.26054242300000002</c:v>
                </c:pt>
                <c:pt idx="27564">
                  <c:v>-0.25896131999999999</c:v>
                </c:pt>
                <c:pt idx="27565">
                  <c:v>-0.25890397999999998</c:v>
                </c:pt>
                <c:pt idx="27566">
                  <c:v>-0.25449726</c:v>
                </c:pt>
                <c:pt idx="27567">
                  <c:v>-0.25577601799999999</c:v>
                </c:pt>
                <c:pt idx="27568">
                  <c:v>-0.26099288500000001</c:v>
                </c:pt>
                <c:pt idx="27569">
                  <c:v>-0.25982066999999998</c:v>
                </c:pt>
                <c:pt idx="27570">
                  <c:v>-0.25456705699999999</c:v>
                </c:pt>
                <c:pt idx="27571">
                  <c:v>-0.25176200300000001</c:v>
                </c:pt>
                <c:pt idx="27572">
                  <c:v>-0.25411304800000001</c:v>
                </c:pt>
                <c:pt idx="27573">
                  <c:v>-0.24990128</c:v>
                </c:pt>
                <c:pt idx="27574">
                  <c:v>-0.25132742499999999</c:v>
                </c:pt>
                <c:pt idx="27575">
                  <c:v>-0.25457042499999999</c:v>
                </c:pt>
                <c:pt idx="27576">
                  <c:v>-0.25436055699999999</c:v>
                </c:pt>
                <c:pt idx="27577">
                  <c:v>-0.25476262</c:v>
                </c:pt>
                <c:pt idx="27578">
                  <c:v>-0.25394716899999997</c:v>
                </c:pt>
                <c:pt idx="27579">
                  <c:v>-0.25239425900000001</c:v>
                </c:pt>
                <c:pt idx="27580">
                  <c:v>-0.25231009700000001</c:v>
                </c:pt>
                <c:pt idx="27581">
                  <c:v>-0.252963781</c:v>
                </c:pt>
                <c:pt idx="27582">
                  <c:v>-0.25400346499999998</c:v>
                </c:pt>
                <c:pt idx="27583">
                  <c:v>-0.25211477300000001</c:v>
                </c:pt>
                <c:pt idx="27584">
                  <c:v>-0.25481283700000001</c:v>
                </c:pt>
                <c:pt idx="27585">
                  <c:v>-0.25351214399999999</c:v>
                </c:pt>
                <c:pt idx="27586">
                  <c:v>-0.252617598</c:v>
                </c:pt>
                <c:pt idx="27587">
                  <c:v>-0.25356441699999999</c:v>
                </c:pt>
                <c:pt idx="27588">
                  <c:v>-0.25354897999999998</c:v>
                </c:pt>
                <c:pt idx="27589">
                  <c:v>-0.251962721</c:v>
                </c:pt>
                <c:pt idx="27590">
                  <c:v>-0.249656722</c:v>
                </c:pt>
                <c:pt idx="27591">
                  <c:v>-0.25014534599999999</c:v>
                </c:pt>
                <c:pt idx="27592">
                  <c:v>-0.25028568499999998</c:v>
                </c:pt>
                <c:pt idx="27593">
                  <c:v>-0.24555706999999999</c:v>
                </c:pt>
                <c:pt idx="27594">
                  <c:v>-0.24716402600000001</c:v>
                </c:pt>
                <c:pt idx="27595">
                  <c:v>-0.249342218</c:v>
                </c:pt>
                <c:pt idx="27596">
                  <c:v>-0.247213289</c:v>
                </c:pt>
                <c:pt idx="27597">
                  <c:v>-0.245499566</c:v>
                </c:pt>
                <c:pt idx="27598">
                  <c:v>-0.247079879</c:v>
                </c:pt>
                <c:pt idx="27599">
                  <c:v>-0.24531370399999999</c:v>
                </c:pt>
                <c:pt idx="27600">
                  <c:v>-0.24051682699999999</c:v>
                </c:pt>
                <c:pt idx="27601">
                  <c:v>-0.24341759099999999</c:v>
                </c:pt>
                <c:pt idx="27602">
                  <c:v>-0.24700219900000001</c:v>
                </c:pt>
                <c:pt idx="27603">
                  <c:v>-0.242861614</c:v>
                </c:pt>
                <c:pt idx="27604">
                  <c:v>-0.23973293600000001</c:v>
                </c:pt>
                <c:pt idx="27605">
                  <c:v>-0.24290365</c:v>
                </c:pt>
                <c:pt idx="27606">
                  <c:v>-0.24160003699999999</c:v>
                </c:pt>
                <c:pt idx="27607">
                  <c:v>-0.24064280099999999</c:v>
                </c:pt>
                <c:pt idx="27608">
                  <c:v>-0.23803477000000001</c:v>
                </c:pt>
                <c:pt idx="27609">
                  <c:v>-0.23917244400000001</c:v>
                </c:pt>
                <c:pt idx="27610">
                  <c:v>-0.24453897799999999</c:v>
                </c:pt>
                <c:pt idx="27611">
                  <c:v>-0.23765766599999999</c:v>
                </c:pt>
                <c:pt idx="27612">
                  <c:v>-0.23553565100000001</c:v>
                </c:pt>
                <c:pt idx="27613">
                  <c:v>-0.23793730099999999</c:v>
                </c:pt>
                <c:pt idx="27614">
                  <c:v>-0.23642303000000001</c:v>
                </c:pt>
                <c:pt idx="27615">
                  <c:v>-0.23795935500000001</c:v>
                </c:pt>
                <c:pt idx="27616">
                  <c:v>-0.237845376</c:v>
                </c:pt>
                <c:pt idx="27617">
                  <c:v>-0.23714300999999999</c:v>
                </c:pt>
                <c:pt idx="27618">
                  <c:v>-0.23183906100000001</c:v>
                </c:pt>
                <c:pt idx="27619">
                  <c:v>-0.232916594</c:v>
                </c:pt>
                <c:pt idx="27620">
                  <c:v>-0.23671558500000001</c:v>
                </c:pt>
                <c:pt idx="27621">
                  <c:v>-0.233150199</c:v>
                </c:pt>
                <c:pt idx="27622">
                  <c:v>-0.230767205</c:v>
                </c:pt>
                <c:pt idx="27623">
                  <c:v>-0.23708200500000001</c:v>
                </c:pt>
                <c:pt idx="27624">
                  <c:v>-0.23378874399999999</c:v>
                </c:pt>
                <c:pt idx="27625">
                  <c:v>-0.23224350799999999</c:v>
                </c:pt>
                <c:pt idx="27626">
                  <c:v>-0.23075799599999999</c:v>
                </c:pt>
                <c:pt idx="27627">
                  <c:v>-0.23307140200000001</c:v>
                </c:pt>
                <c:pt idx="27628">
                  <c:v>-0.232513994</c:v>
                </c:pt>
                <c:pt idx="27629">
                  <c:v>-0.233072221</c:v>
                </c:pt>
                <c:pt idx="27630">
                  <c:v>-0.22954192800000001</c:v>
                </c:pt>
                <c:pt idx="27631">
                  <c:v>-0.22882872800000001</c:v>
                </c:pt>
                <c:pt idx="27632">
                  <c:v>-0.23239897200000001</c:v>
                </c:pt>
                <c:pt idx="27633">
                  <c:v>-0.22911156699999999</c:v>
                </c:pt>
                <c:pt idx="27634">
                  <c:v>-0.23298713600000001</c:v>
                </c:pt>
                <c:pt idx="27635">
                  <c:v>-0.22739675600000001</c:v>
                </c:pt>
                <c:pt idx="27636">
                  <c:v>-0.22764229799999999</c:v>
                </c:pt>
                <c:pt idx="27637">
                  <c:v>-0.23002318999999999</c:v>
                </c:pt>
                <c:pt idx="27638">
                  <c:v>-0.23343230800000001</c:v>
                </c:pt>
                <c:pt idx="27639">
                  <c:v>-0.22865043600000001</c:v>
                </c:pt>
                <c:pt idx="27640">
                  <c:v>-0.22717584699999999</c:v>
                </c:pt>
                <c:pt idx="27641">
                  <c:v>-0.22953732299999999</c:v>
                </c:pt>
                <c:pt idx="27642">
                  <c:v>-0.22990110499999999</c:v>
                </c:pt>
                <c:pt idx="27643">
                  <c:v>-0.23178944000000001</c:v>
                </c:pt>
                <c:pt idx="27644">
                  <c:v>-0.223138958</c:v>
                </c:pt>
                <c:pt idx="27645">
                  <c:v>-0.22788824099999999</c:v>
                </c:pt>
                <c:pt idx="27646">
                  <c:v>-0.22453558400000001</c:v>
                </c:pt>
                <c:pt idx="27647">
                  <c:v>-0.22426173099999999</c:v>
                </c:pt>
                <c:pt idx="27648">
                  <c:v>-0.22738428399999999</c:v>
                </c:pt>
                <c:pt idx="27649">
                  <c:v>-0.22710904500000001</c:v>
                </c:pt>
                <c:pt idx="27650">
                  <c:v>-0.22382217600000001</c:v>
                </c:pt>
                <c:pt idx="27651">
                  <c:v>-0.22382259400000001</c:v>
                </c:pt>
                <c:pt idx="27652">
                  <c:v>-0.22499623899999999</c:v>
                </c:pt>
                <c:pt idx="27653">
                  <c:v>-0.21905606999999999</c:v>
                </c:pt>
                <c:pt idx="27654">
                  <c:v>-0.21888321599999999</c:v>
                </c:pt>
                <c:pt idx="27655">
                  <c:v>-0.2242672</c:v>
                </c:pt>
                <c:pt idx="27656">
                  <c:v>-0.221967831</c:v>
                </c:pt>
                <c:pt idx="27657">
                  <c:v>-0.22050863500000001</c:v>
                </c:pt>
                <c:pt idx="27658">
                  <c:v>-0.226390496</c:v>
                </c:pt>
                <c:pt idx="27659">
                  <c:v>-0.220955133</c:v>
                </c:pt>
                <c:pt idx="27660">
                  <c:v>-0.220976442</c:v>
                </c:pt>
                <c:pt idx="27661">
                  <c:v>-0.22163716</c:v>
                </c:pt>
                <c:pt idx="27662">
                  <c:v>-0.22190374099999999</c:v>
                </c:pt>
                <c:pt idx="27663">
                  <c:v>-0.21945989099999999</c:v>
                </c:pt>
                <c:pt idx="27664">
                  <c:v>-0.22441789500000001</c:v>
                </c:pt>
                <c:pt idx="27665">
                  <c:v>-0.222044781</c:v>
                </c:pt>
                <c:pt idx="27666">
                  <c:v>-0.22001731399999999</c:v>
                </c:pt>
                <c:pt idx="27667">
                  <c:v>-0.22063309</c:v>
                </c:pt>
                <c:pt idx="27668">
                  <c:v>-0.21677549199999999</c:v>
                </c:pt>
                <c:pt idx="27669">
                  <c:v>-0.217336953</c:v>
                </c:pt>
                <c:pt idx="27670">
                  <c:v>-0.21551321400000001</c:v>
                </c:pt>
                <c:pt idx="27671">
                  <c:v>-0.221676916</c:v>
                </c:pt>
                <c:pt idx="27672">
                  <c:v>-0.218094707</c:v>
                </c:pt>
                <c:pt idx="27673">
                  <c:v>-0.21781148</c:v>
                </c:pt>
                <c:pt idx="27674">
                  <c:v>-0.21257917600000001</c:v>
                </c:pt>
                <c:pt idx="27675">
                  <c:v>-0.21082614399999999</c:v>
                </c:pt>
                <c:pt idx="27676">
                  <c:v>-0.21590480200000001</c:v>
                </c:pt>
                <c:pt idx="27677">
                  <c:v>-0.21536783900000001</c:v>
                </c:pt>
                <c:pt idx="27678">
                  <c:v>-0.21321067199999999</c:v>
                </c:pt>
                <c:pt idx="27679">
                  <c:v>-0.21702679999999999</c:v>
                </c:pt>
                <c:pt idx="27680">
                  <c:v>-0.217827618</c:v>
                </c:pt>
                <c:pt idx="27681">
                  <c:v>-0.21307536999999999</c:v>
                </c:pt>
                <c:pt idx="27682">
                  <c:v>-0.20630668099999999</c:v>
                </c:pt>
                <c:pt idx="27683">
                  <c:v>-0.214583099</c:v>
                </c:pt>
                <c:pt idx="27684">
                  <c:v>-0.21575702699999999</c:v>
                </c:pt>
                <c:pt idx="27685">
                  <c:v>-0.21087303800000001</c:v>
                </c:pt>
                <c:pt idx="27686">
                  <c:v>-0.21093614399999999</c:v>
                </c:pt>
                <c:pt idx="27687">
                  <c:v>-0.211637244</c:v>
                </c:pt>
                <c:pt idx="27688">
                  <c:v>-0.21237014200000001</c:v>
                </c:pt>
                <c:pt idx="27689">
                  <c:v>-0.21161401299999999</c:v>
                </c:pt>
                <c:pt idx="27690">
                  <c:v>-0.214323238</c:v>
                </c:pt>
                <c:pt idx="27691">
                  <c:v>-0.21272270400000001</c:v>
                </c:pt>
                <c:pt idx="27692">
                  <c:v>-0.211151436</c:v>
                </c:pt>
                <c:pt idx="27693">
                  <c:v>-0.21187007399999999</c:v>
                </c:pt>
                <c:pt idx="27694">
                  <c:v>-0.213934556</c:v>
                </c:pt>
                <c:pt idx="27695">
                  <c:v>-0.21205638299999999</c:v>
                </c:pt>
                <c:pt idx="27696">
                  <c:v>-0.211225212</c:v>
                </c:pt>
                <c:pt idx="27697">
                  <c:v>-0.214149058</c:v>
                </c:pt>
                <c:pt idx="27698">
                  <c:v>-0.21287155199999999</c:v>
                </c:pt>
                <c:pt idx="27699">
                  <c:v>-0.212496564</c:v>
                </c:pt>
                <c:pt idx="27700">
                  <c:v>-0.21297886999999999</c:v>
                </c:pt>
                <c:pt idx="27701">
                  <c:v>-0.212517962</c:v>
                </c:pt>
                <c:pt idx="27702">
                  <c:v>-0.21475449199999999</c:v>
                </c:pt>
                <c:pt idx="27703">
                  <c:v>-0.21092103400000001</c:v>
                </c:pt>
                <c:pt idx="27704">
                  <c:v>-0.214715511</c:v>
                </c:pt>
                <c:pt idx="27705">
                  <c:v>-0.21310736199999999</c:v>
                </c:pt>
                <c:pt idx="27706">
                  <c:v>-0.21659636500000001</c:v>
                </c:pt>
                <c:pt idx="27707">
                  <c:v>-0.21144242599999999</c:v>
                </c:pt>
                <c:pt idx="27708">
                  <c:v>-0.21482303699999999</c:v>
                </c:pt>
                <c:pt idx="27709">
                  <c:v>-0.212974936</c:v>
                </c:pt>
                <c:pt idx="27710">
                  <c:v>-0.21526658500000001</c:v>
                </c:pt>
                <c:pt idx="27711">
                  <c:v>-0.21314044300000001</c:v>
                </c:pt>
                <c:pt idx="27712">
                  <c:v>-0.21549919200000001</c:v>
                </c:pt>
                <c:pt idx="27713">
                  <c:v>-0.216700226</c:v>
                </c:pt>
                <c:pt idx="27714">
                  <c:v>-0.21379445499999999</c:v>
                </c:pt>
                <c:pt idx="27715">
                  <c:v>-0.21655221299999999</c:v>
                </c:pt>
                <c:pt idx="27716">
                  <c:v>-0.213200629</c:v>
                </c:pt>
                <c:pt idx="27717">
                  <c:v>-0.21992134999999999</c:v>
                </c:pt>
                <c:pt idx="27718">
                  <c:v>-0.21287408499999999</c:v>
                </c:pt>
                <c:pt idx="27719">
                  <c:v>-0.21498315000000001</c:v>
                </c:pt>
                <c:pt idx="27720">
                  <c:v>-0.210574016</c:v>
                </c:pt>
                <c:pt idx="27721">
                  <c:v>-0.214230269</c:v>
                </c:pt>
                <c:pt idx="27722">
                  <c:v>-0.21324436399999999</c:v>
                </c:pt>
                <c:pt idx="27723">
                  <c:v>-0.21774965499999999</c:v>
                </c:pt>
                <c:pt idx="27724">
                  <c:v>-0.21279324599999999</c:v>
                </c:pt>
                <c:pt idx="27725">
                  <c:v>-0.208715439</c:v>
                </c:pt>
                <c:pt idx="27726">
                  <c:v>-0.21627269700000001</c:v>
                </c:pt>
                <c:pt idx="27727">
                  <c:v>-0.21201215700000001</c:v>
                </c:pt>
                <c:pt idx="27728">
                  <c:v>-0.213824704</c:v>
                </c:pt>
                <c:pt idx="27729">
                  <c:v>-0.21326951699999999</c:v>
                </c:pt>
                <c:pt idx="27730">
                  <c:v>-0.212581351</c:v>
                </c:pt>
                <c:pt idx="27731">
                  <c:v>-0.21111273799999999</c:v>
                </c:pt>
                <c:pt idx="27732">
                  <c:v>-0.212094381</c:v>
                </c:pt>
                <c:pt idx="27733">
                  <c:v>-0.208073065</c:v>
                </c:pt>
                <c:pt idx="27734">
                  <c:v>-0.211814269</c:v>
                </c:pt>
                <c:pt idx="27735">
                  <c:v>-0.20680469300000001</c:v>
                </c:pt>
                <c:pt idx="27736">
                  <c:v>-0.211176798</c:v>
                </c:pt>
                <c:pt idx="27737">
                  <c:v>-0.21043101</c:v>
                </c:pt>
                <c:pt idx="27738">
                  <c:v>-0.210906908</c:v>
                </c:pt>
                <c:pt idx="27739">
                  <c:v>-0.211323917</c:v>
                </c:pt>
                <c:pt idx="27740">
                  <c:v>-0.20814597600000001</c:v>
                </c:pt>
                <c:pt idx="27741">
                  <c:v>-0.20466658500000001</c:v>
                </c:pt>
                <c:pt idx="27742">
                  <c:v>-0.20337840900000001</c:v>
                </c:pt>
                <c:pt idx="27743">
                  <c:v>-0.20713827000000001</c:v>
                </c:pt>
                <c:pt idx="27744">
                  <c:v>-0.201377049</c:v>
                </c:pt>
                <c:pt idx="27745">
                  <c:v>-0.208186805</c:v>
                </c:pt>
                <c:pt idx="27746">
                  <c:v>-0.200770959</c:v>
                </c:pt>
                <c:pt idx="27747">
                  <c:v>-0.198189378</c:v>
                </c:pt>
                <c:pt idx="27748">
                  <c:v>-0.19373124799999999</c:v>
                </c:pt>
                <c:pt idx="27749">
                  <c:v>-0.19489741299999999</c:v>
                </c:pt>
                <c:pt idx="27750">
                  <c:v>-0.19210057</c:v>
                </c:pt>
                <c:pt idx="27751">
                  <c:v>-0.193518251</c:v>
                </c:pt>
                <c:pt idx="27752">
                  <c:v>-0.188610315</c:v>
                </c:pt>
                <c:pt idx="27753">
                  <c:v>-0.185492828</c:v>
                </c:pt>
                <c:pt idx="27754">
                  <c:v>-0.18802548899999999</c:v>
                </c:pt>
                <c:pt idx="27755">
                  <c:v>-0.186093226</c:v>
                </c:pt>
                <c:pt idx="27756">
                  <c:v>-0.17987340700000001</c:v>
                </c:pt>
                <c:pt idx="27757">
                  <c:v>-0.18185617000000001</c:v>
                </c:pt>
                <c:pt idx="27758">
                  <c:v>-0.178218558</c:v>
                </c:pt>
                <c:pt idx="27759">
                  <c:v>-0.17658728400000001</c:v>
                </c:pt>
                <c:pt idx="27760">
                  <c:v>-0.176203519</c:v>
                </c:pt>
                <c:pt idx="27761">
                  <c:v>-0.16974914099999999</c:v>
                </c:pt>
                <c:pt idx="27762">
                  <c:v>-0.16487021700000001</c:v>
                </c:pt>
                <c:pt idx="27763">
                  <c:v>-0.16615027199999999</c:v>
                </c:pt>
                <c:pt idx="27764">
                  <c:v>-0.168536723</c:v>
                </c:pt>
                <c:pt idx="27765">
                  <c:v>-0.16164478700000001</c:v>
                </c:pt>
                <c:pt idx="27766">
                  <c:v>-0.159623712</c:v>
                </c:pt>
                <c:pt idx="27767">
                  <c:v>-0.15586589300000001</c:v>
                </c:pt>
                <c:pt idx="27768">
                  <c:v>-0.157156721</c:v>
                </c:pt>
                <c:pt idx="27769">
                  <c:v>-0.15696260300000001</c:v>
                </c:pt>
                <c:pt idx="27770">
                  <c:v>-0.15733119800000001</c:v>
                </c:pt>
                <c:pt idx="27771">
                  <c:v>-0.14936871800000001</c:v>
                </c:pt>
                <c:pt idx="27772">
                  <c:v>-0.14572338800000001</c:v>
                </c:pt>
                <c:pt idx="27773">
                  <c:v>-0.14239194999999999</c:v>
                </c:pt>
                <c:pt idx="27774">
                  <c:v>-0.141122952</c:v>
                </c:pt>
                <c:pt idx="27775">
                  <c:v>-0.14133436999999999</c:v>
                </c:pt>
                <c:pt idx="27776">
                  <c:v>-0.14010557500000001</c:v>
                </c:pt>
                <c:pt idx="27777">
                  <c:v>-0.13688133699999999</c:v>
                </c:pt>
                <c:pt idx="27778">
                  <c:v>-0.13173665100000001</c:v>
                </c:pt>
                <c:pt idx="27779">
                  <c:v>-0.13031305400000001</c:v>
                </c:pt>
                <c:pt idx="27780">
                  <c:v>-0.12815536599999999</c:v>
                </c:pt>
                <c:pt idx="27781">
                  <c:v>-0.125292405</c:v>
                </c:pt>
                <c:pt idx="27782">
                  <c:v>-0.12222524</c:v>
                </c:pt>
                <c:pt idx="27783">
                  <c:v>-0.122997671</c:v>
                </c:pt>
                <c:pt idx="27784">
                  <c:v>-0.115435362</c:v>
                </c:pt>
                <c:pt idx="27785">
                  <c:v>-0.11235442</c:v>
                </c:pt>
                <c:pt idx="27786">
                  <c:v>-0.114976034</c:v>
                </c:pt>
                <c:pt idx="27787">
                  <c:v>-0.115146078</c:v>
                </c:pt>
                <c:pt idx="27788">
                  <c:v>-0.111131363</c:v>
                </c:pt>
                <c:pt idx="27789">
                  <c:v>-0.105261669</c:v>
                </c:pt>
                <c:pt idx="27790">
                  <c:v>-0.105400153</c:v>
                </c:pt>
                <c:pt idx="27791">
                  <c:v>-0.10851752000000001</c:v>
                </c:pt>
                <c:pt idx="27792">
                  <c:v>-0.102636188</c:v>
                </c:pt>
                <c:pt idx="27793">
                  <c:v>-9.9071056000000005E-2</c:v>
                </c:pt>
                <c:pt idx="27794">
                  <c:v>-9.7056106000000003E-2</c:v>
                </c:pt>
                <c:pt idx="27795">
                  <c:v>-9.5738001000000003E-2</c:v>
                </c:pt>
                <c:pt idx="27796">
                  <c:v>-9.1583207E-2</c:v>
                </c:pt>
                <c:pt idx="27797">
                  <c:v>-8.7584510000000004E-2</c:v>
                </c:pt>
                <c:pt idx="27798">
                  <c:v>-8.7000743000000005E-2</c:v>
                </c:pt>
                <c:pt idx="27799">
                  <c:v>-8.9851022000000003E-2</c:v>
                </c:pt>
                <c:pt idx="27800">
                  <c:v>-8.5534304000000005E-2</c:v>
                </c:pt>
                <c:pt idx="27801">
                  <c:v>-8.1678286000000003E-2</c:v>
                </c:pt>
                <c:pt idx="27802">
                  <c:v>-7.8977837999999995E-2</c:v>
                </c:pt>
                <c:pt idx="27803">
                  <c:v>-7.3469266000000005E-2</c:v>
                </c:pt>
                <c:pt idx="27804">
                  <c:v>-7.1693203999999996E-2</c:v>
                </c:pt>
                <c:pt idx="27805">
                  <c:v>-6.9960847000000007E-2</c:v>
                </c:pt>
                <c:pt idx="27806">
                  <c:v>-7.5111933000000006E-2</c:v>
                </c:pt>
                <c:pt idx="27807">
                  <c:v>-6.9371461999999995E-2</c:v>
                </c:pt>
                <c:pt idx="27808">
                  <c:v>-6.4238219999999999E-2</c:v>
                </c:pt>
                <c:pt idx="27809">
                  <c:v>-6.3407294000000003E-2</c:v>
                </c:pt>
                <c:pt idx="27810">
                  <c:v>-6.2269858999999997E-2</c:v>
                </c:pt>
                <c:pt idx="27811">
                  <c:v>-5.8417748999999998E-2</c:v>
                </c:pt>
                <c:pt idx="27812">
                  <c:v>-5.7652090000000003E-2</c:v>
                </c:pt>
                <c:pt idx="27813">
                  <c:v>-5.4255831999999997E-2</c:v>
                </c:pt>
                <c:pt idx="27814">
                  <c:v>-5.2426240999999998E-2</c:v>
                </c:pt>
                <c:pt idx="27815">
                  <c:v>-4.9561094E-2</c:v>
                </c:pt>
                <c:pt idx="27816">
                  <c:v>-4.5226532999999999E-2</c:v>
                </c:pt>
                <c:pt idx="27817">
                  <c:v>-4.5134075000000003E-2</c:v>
                </c:pt>
                <c:pt idx="27818">
                  <c:v>-4.0290053999999999E-2</c:v>
                </c:pt>
                <c:pt idx="27819">
                  <c:v>-3.8935285E-2</c:v>
                </c:pt>
                <c:pt idx="27820">
                  <c:v>-3.3364482000000001E-2</c:v>
                </c:pt>
                <c:pt idx="27821">
                  <c:v>-3.6530356999999999E-2</c:v>
                </c:pt>
                <c:pt idx="27822">
                  <c:v>-3.0832789999999999E-2</c:v>
                </c:pt>
                <c:pt idx="27823">
                  <c:v>-3.0473686999999999E-2</c:v>
                </c:pt>
                <c:pt idx="27824">
                  <c:v>-2.6434736E-2</c:v>
                </c:pt>
                <c:pt idx="27825">
                  <c:v>-3.0961510000000001E-2</c:v>
                </c:pt>
                <c:pt idx="27826">
                  <c:v>-2.4410401000000002E-2</c:v>
                </c:pt>
                <c:pt idx="27827">
                  <c:v>-2.3484886E-2</c:v>
                </c:pt>
                <c:pt idx="27828">
                  <c:v>-2.3678765000000001E-2</c:v>
                </c:pt>
                <c:pt idx="27829">
                  <c:v>-2.16171E-2</c:v>
                </c:pt>
                <c:pt idx="27830">
                  <c:v>-1.8731833E-2</c:v>
                </c:pt>
                <c:pt idx="27831">
                  <c:v>-1.6933732E-2</c:v>
                </c:pt>
                <c:pt idx="27832">
                  <c:v>-1.9843236E-2</c:v>
                </c:pt>
                <c:pt idx="27833">
                  <c:v>-1.7562192000000001E-2</c:v>
                </c:pt>
                <c:pt idx="27834">
                  <c:v>-1.1532264E-2</c:v>
                </c:pt>
                <c:pt idx="27835">
                  <c:v>-1.7432342999999999E-2</c:v>
                </c:pt>
                <c:pt idx="27836">
                  <c:v>-1.0479094E-2</c:v>
                </c:pt>
                <c:pt idx="27837">
                  <c:v>-9.2448979999999997E-3</c:v>
                </c:pt>
                <c:pt idx="27838">
                  <c:v>-9.1285180000000004E-3</c:v>
                </c:pt>
                <c:pt idx="27839">
                  <c:v>-7.0799269999999997E-3</c:v>
                </c:pt>
                <c:pt idx="27840">
                  <c:v>-1.0485576999999999E-2</c:v>
                </c:pt>
                <c:pt idx="27841">
                  <c:v>-1.913791E-3</c:v>
                </c:pt>
                <c:pt idx="27842">
                  <c:v>-4.1247480000000001E-3</c:v>
                </c:pt>
                <c:pt idx="27843">
                  <c:v>-3.0919089999999999E-3</c:v>
                </c:pt>
                <c:pt idx="27844">
                  <c:v>1.053567E-3</c:v>
                </c:pt>
                <c:pt idx="27845">
                  <c:v>2.4851799999999998E-4</c:v>
                </c:pt>
                <c:pt idx="27846">
                  <c:v>3.46788E-4</c:v>
                </c:pt>
                <c:pt idx="27847" formatCode="0.00E+00">
                  <c:v>2.5630899999999999E-5</c:v>
                </c:pt>
                <c:pt idx="27848">
                  <c:v>2.9199540000000002E-3</c:v>
                </c:pt>
                <c:pt idx="27849" formatCode="0.00E+00">
                  <c:v>-5.4574100000000003E-5</c:v>
                </c:pt>
                <c:pt idx="27850">
                  <c:v>3.5795760000000001E-3</c:v>
                </c:pt>
                <c:pt idx="27851">
                  <c:v>4.1341370000000004E-3</c:v>
                </c:pt>
                <c:pt idx="27852">
                  <c:v>1.3695090000000001E-3</c:v>
                </c:pt>
                <c:pt idx="27853">
                  <c:v>4.1403059999999998E-3</c:v>
                </c:pt>
                <c:pt idx="27854">
                  <c:v>3.10407E-3</c:v>
                </c:pt>
                <c:pt idx="27855">
                  <c:v>8.2606820000000001E-3</c:v>
                </c:pt>
                <c:pt idx="27856">
                  <c:v>1.3333737999999999E-2</c:v>
                </c:pt>
                <c:pt idx="27857">
                  <c:v>1.2893715E-2</c:v>
                </c:pt>
                <c:pt idx="27858">
                  <c:v>7.0856269999999997E-3</c:v>
                </c:pt>
                <c:pt idx="27859">
                  <c:v>9.0918490000000008E-3</c:v>
                </c:pt>
                <c:pt idx="27860">
                  <c:v>1.9460067000000001E-2</c:v>
                </c:pt>
                <c:pt idx="27861">
                  <c:v>1.496923E-2</c:v>
                </c:pt>
                <c:pt idx="27862">
                  <c:v>-1.9255979999999999E-3</c:v>
                </c:pt>
                <c:pt idx="27863">
                  <c:v>1.4958821000000001E-2</c:v>
                </c:pt>
                <c:pt idx="27864">
                  <c:v>1.2704722E-2</c:v>
                </c:pt>
                <c:pt idx="27865">
                  <c:v>1.2642647E-2</c:v>
                </c:pt>
                <c:pt idx="27866">
                  <c:v>1.4682361999999999E-2</c:v>
                </c:pt>
                <c:pt idx="27867">
                  <c:v>1.6112412999999999E-2</c:v>
                </c:pt>
                <c:pt idx="27868">
                  <c:v>1.7748926000000002E-2</c:v>
                </c:pt>
                <c:pt idx="27869">
                  <c:v>1.5843212999999998E-2</c:v>
                </c:pt>
                <c:pt idx="27870">
                  <c:v>1.3703629E-2</c:v>
                </c:pt>
                <c:pt idx="27871">
                  <c:v>1.3984679999999999E-2</c:v>
                </c:pt>
                <c:pt idx="27872">
                  <c:v>1.6594047000000001E-2</c:v>
                </c:pt>
                <c:pt idx="27873">
                  <c:v>1.6643913E-2</c:v>
                </c:pt>
                <c:pt idx="27874">
                  <c:v>1.8265512000000001E-2</c:v>
                </c:pt>
                <c:pt idx="27875">
                  <c:v>2.3965693999999999E-2</c:v>
                </c:pt>
                <c:pt idx="27876">
                  <c:v>1.4975129E-2</c:v>
                </c:pt>
                <c:pt idx="27877">
                  <c:v>1.4001768E-2</c:v>
                </c:pt>
                <c:pt idx="27878">
                  <c:v>1.4916298E-2</c:v>
                </c:pt>
                <c:pt idx="27879">
                  <c:v>1.6860673E-2</c:v>
                </c:pt>
                <c:pt idx="27880">
                  <c:v>1.7473999E-2</c:v>
                </c:pt>
                <c:pt idx="27881">
                  <c:v>1.4824108000000001E-2</c:v>
                </c:pt>
                <c:pt idx="27882">
                  <c:v>1.218758E-2</c:v>
                </c:pt>
                <c:pt idx="27883">
                  <c:v>1.8664121999999998E-2</c:v>
                </c:pt>
                <c:pt idx="27884">
                  <c:v>1.8083818000000002E-2</c:v>
                </c:pt>
                <c:pt idx="27885">
                  <c:v>1.8651469E-2</c:v>
                </c:pt>
                <c:pt idx="27886">
                  <c:v>2.2627301999999998E-2</c:v>
                </c:pt>
                <c:pt idx="27887">
                  <c:v>2.163847E-2</c:v>
                </c:pt>
                <c:pt idx="27888">
                  <c:v>2.6653735000000001E-2</c:v>
                </c:pt>
                <c:pt idx="27889">
                  <c:v>2.4311751E-2</c:v>
                </c:pt>
                <c:pt idx="27890">
                  <c:v>2.3974328999999999E-2</c:v>
                </c:pt>
                <c:pt idx="27891">
                  <c:v>2.4206892000000001E-2</c:v>
                </c:pt>
                <c:pt idx="27892">
                  <c:v>2.5575224000000001E-2</c:v>
                </c:pt>
                <c:pt idx="27893">
                  <c:v>2.7618667E-2</c:v>
                </c:pt>
                <c:pt idx="27894">
                  <c:v>2.4120605E-2</c:v>
                </c:pt>
                <c:pt idx="27895">
                  <c:v>2.4421274999999999E-2</c:v>
                </c:pt>
                <c:pt idx="27896">
                  <c:v>2.5699059999999999E-2</c:v>
                </c:pt>
                <c:pt idx="27897">
                  <c:v>1.7170419999999999E-2</c:v>
                </c:pt>
                <c:pt idx="27898">
                  <c:v>1.9626920999999999E-2</c:v>
                </c:pt>
                <c:pt idx="27899">
                  <c:v>1.9819712E-2</c:v>
                </c:pt>
                <c:pt idx="27900">
                  <c:v>2.2068750000000002E-2</c:v>
                </c:pt>
                <c:pt idx="27901">
                  <c:v>2.5745001E-2</c:v>
                </c:pt>
                <c:pt idx="27902">
                  <c:v>3.8001668000000002E-2</c:v>
                </c:pt>
                <c:pt idx="27903">
                  <c:v>3.6180820000000002E-2</c:v>
                </c:pt>
                <c:pt idx="27904">
                  <c:v>4.1130837000000003E-2</c:v>
                </c:pt>
                <c:pt idx="27905">
                  <c:v>4.6937725999999999E-2</c:v>
                </c:pt>
                <c:pt idx="27906">
                  <c:v>5.0746846999999998E-2</c:v>
                </c:pt>
                <c:pt idx="27907">
                  <c:v>4.8365909999999998E-2</c:v>
                </c:pt>
                <c:pt idx="27908">
                  <c:v>5.3522855000000001E-2</c:v>
                </c:pt>
                <c:pt idx="27909">
                  <c:v>5.2887715000000002E-2</c:v>
                </c:pt>
                <c:pt idx="27910">
                  <c:v>5.2525259999999997E-2</c:v>
                </c:pt>
                <c:pt idx="27911">
                  <c:v>5.2794794999999999E-2</c:v>
                </c:pt>
                <c:pt idx="27912">
                  <c:v>6.3450634000000006E-2</c:v>
                </c:pt>
                <c:pt idx="27913">
                  <c:v>6.2643624999999994E-2</c:v>
                </c:pt>
                <c:pt idx="27914">
                  <c:v>6.1592213999999999E-2</c:v>
                </c:pt>
                <c:pt idx="27915">
                  <c:v>6.7967817E-2</c:v>
                </c:pt>
                <c:pt idx="27916">
                  <c:v>7.7884897999999994E-2</c:v>
                </c:pt>
                <c:pt idx="27917">
                  <c:v>7.2825960999999995E-2</c:v>
                </c:pt>
                <c:pt idx="27918">
                  <c:v>7.2367094000000007E-2</c:v>
                </c:pt>
                <c:pt idx="27919">
                  <c:v>7.1245216E-2</c:v>
                </c:pt>
                <c:pt idx="27920">
                  <c:v>7.5953155999999994E-2</c:v>
                </c:pt>
                <c:pt idx="27921">
                  <c:v>7.5628892000000003E-2</c:v>
                </c:pt>
                <c:pt idx="27922">
                  <c:v>7.7992186000000005E-2</c:v>
                </c:pt>
                <c:pt idx="27923">
                  <c:v>7.3376350000000007E-2</c:v>
                </c:pt>
                <c:pt idx="27924">
                  <c:v>7.4812590999999998E-2</c:v>
                </c:pt>
                <c:pt idx="27925">
                  <c:v>8.1628479000000004E-2</c:v>
                </c:pt>
                <c:pt idx="27926">
                  <c:v>8.1467360000000003E-2</c:v>
                </c:pt>
                <c:pt idx="27927">
                  <c:v>7.5612888000000003E-2</c:v>
                </c:pt>
                <c:pt idx="27928">
                  <c:v>8.1433496999999994E-2</c:v>
                </c:pt>
                <c:pt idx="27929">
                  <c:v>7.8313276000000001E-2</c:v>
                </c:pt>
                <c:pt idx="27930">
                  <c:v>7.8033908999999999E-2</c:v>
                </c:pt>
                <c:pt idx="27931">
                  <c:v>7.7243455000000003E-2</c:v>
                </c:pt>
                <c:pt idx="27932">
                  <c:v>7.6081254000000001E-2</c:v>
                </c:pt>
                <c:pt idx="27933">
                  <c:v>7.3988669000000007E-2</c:v>
                </c:pt>
                <c:pt idx="27934">
                  <c:v>7.6490170999999996E-2</c:v>
                </c:pt>
                <c:pt idx="27935">
                  <c:v>7.9028926999999999E-2</c:v>
                </c:pt>
                <c:pt idx="27936">
                  <c:v>8.2911818999999998E-2</c:v>
                </c:pt>
                <c:pt idx="27937">
                  <c:v>8.1827744999999993E-2</c:v>
                </c:pt>
                <c:pt idx="27938">
                  <c:v>8.3989963000000001E-2</c:v>
                </c:pt>
                <c:pt idx="27939">
                  <c:v>7.8862809000000006E-2</c:v>
                </c:pt>
                <c:pt idx="27940">
                  <c:v>8.1446342000000005E-2</c:v>
                </c:pt>
                <c:pt idx="27941">
                  <c:v>8.3117603999999998E-2</c:v>
                </c:pt>
                <c:pt idx="27942">
                  <c:v>8.7956830999999999E-2</c:v>
                </c:pt>
                <c:pt idx="27943">
                  <c:v>8.5689023000000003E-2</c:v>
                </c:pt>
                <c:pt idx="27944">
                  <c:v>8.6434974999999997E-2</c:v>
                </c:pt>
                <c:pt idx="27945">
                  <c:v>9.0344720000000003E-2</c:v>
                </c:pt>
                <c:pt idx="27946">
                  <c:v>9.0731411999999997E-2</c:v>
                </c:pt>
                <c:pt idx="27947">
                  <c:v>8.4938190999999996E-2</c:v>
                </c:pt>
                <c:pt idx="27948">
                  <c:v>8.8111608999999994E-2</c:v>
                </c:pt>
                <c:pt idx="27949">
                  <c:v>9.0821706000000002E-2</c:v>
                </c:pt>
                <c:pt idx="27950">
                  <c:v>8.7867998000000003E-2</c:v>
                </c:pt>
                <c:pt idx="27951">
                  <c:v>8.8777378000000004E-2</c:v>
                </c:pt>
                <c:pt idx="27952">
                  <c:v>9.2813126999999995E-2</c:v>
                </c:pt>
                <c:pt idx="27953">
                  <c:v>8.8903098999999999E-2</c:v>
                </c:pt>
                <c:pt idx="27954">
                  <c:v>9.2728994999999995E-2</c:v>
                </c:pt>
                <c:pt idx="27955">
                  <c:v>9.7686677999999999E-2</c:v>
                </c:pt>
                <c:pt idx="27956">
                  <c:v>9.9664077000000004E-2</c:v>
                </c:pt>
                <c:pt idx="27957">
                  <c:v>9.6296877000000003E-2</c:v>
                </c:pt>
                <c:pt idx="27958">
                  <c:v>9.5973833999999994E-2</c:v>
                </c:pt>
                <c:pt idx="27959">
                  <c:v>9.8385035999999995E-2</c:v>
                </c:pt>
                <c:pt idx="27960">
                  <c:v>9.8561599999999999E-2</c:v>
                </c:pt>
                <c:pt idx="27961">
                  <c:v>0.102129266</c:v>
                </c:pt>
                <c:pt idx="27962">
                  <c:v>0.10403715099999999</c:v>
                </c:pt>
                <c:pt idx="27963">
                  <c:v>0.103540443</c:v>
                </c:pt>
                <c:pt idx="27964">
                  <c:v>9.9522798999999995E-2</c:v>
                </c:pt>
                <c:pt idx="27965">
                  <c:v>0.10148944</c:v>
                </c:pt>
                <c:pt idx="27966">
                  <c:v>0.104368582</c:v>
                </c:pt>
                <c:pt idx="27967">
                  <c:v>0.107125953</c:v>
                </c:pt>
                <c:pt idx="27968">
                  <c:v>0.10455413199999999</c:v>
                </c:pt>
                <c:pt idx="27969">
                  <c:v>0.10475182500000001</c:v>
                </c:pt>
                <c:pt idx="27970">
                  <c:v>0.10176909000000001</c:v>
                </c:pt>
                <c:pt idx="27971">
                  <c:v>0.106929131</c:v>
                </c:pt>
                <c:pt idx="27972">
                  <c:v>0.11422059699999999</c:v>
                </c:pt>
                <c:pt idx="27973">
                  <c:v>0.113732219</c:v>
                </c:pt>
                <c:pt idx="27974">
                  <c:v>0.101825491</c:v>
                </c:pt>
                <c:pt idx="27975">
                  <c:v>0.104963824</c:v>
                </c:pt>
                <c:pt idx="27976">
                  <c:v>0.11940295200000001</c:v>
                </c:pt>
                <c:pt idx="27977">
                  <c:v>0.114227705</c:v>
                </c:pt>
                <c:pt idx="27978">
                  <c:v>0.10190685100000001</c:v>
                </c:pt>
                <c:pt idx="27979">
                  <c:v>0.111576043</c:v>
                </c:pt>
                <c:pt idx="27980">
                  <c:v>0.117076002</c:v>
                </c:pt>
                <c:pt idx="27981">
                  <c:v>0.1123152</c:v>
                </c:pt>
                <c:pt idx="27982">
                  <c:v>0.123846687</c:v>
                </c:pt>
                <c:pt idx="27983">
                  <c:v>0.112433754</c:v>
                </c:pt>
                <c:pt idx="27984">
                  <c:v>0.106122598</c:v>
                </c:pt>
                <c:pt idx="27985">
                  <c:v>0.12022727</c:v>
                </c:pt>
                <c:pt idx="27986">
                  <c:v>0.11857477600000001</c:v>
                </c:pt>
                <c:pt idx="27987">
                  <c:v>0.113516718</c:v>
                </c:pt>
                <c:pt idx="27988">
                  <c:v>0.113626704</c:v>
                </c:pt>
                <c:pt idx="27989">
                  <c:v>0.117165387</c:v>
                </c:pt>
                <c:pt idx="27990">
                  <c:v>0.113968797</c:v>
                </c:pt>
                <c:pt idx="27991">
                  <c:v>0.114031903</c:v>
                </c:pt>
                <c:pt idx="27992">
                  <c:v>0.118476182</c:v>
                </c:pt>
                <c:pt idx="27993">
                  <c:v>0.12136048100000001</c:v>
                </c:pt>
                <c:pt idx="27994">
                  <c:v>0.118026204</c:v>
                </c:pt>
                <c:pt idx="27995">
                  <c:v>0.117839135</c:v>
                </c:pt>
                <c:pt idx="27996">
                  <c:v>0.121648252</c:v>
                </c:pt>
                <c:pt idx="27997">
                  <c:v>0.119537793</c:v>
                </c:pt>
                <c:pt idx="27998">
                  <c:v>0.120604657</c:v>
                </c:pt>
                <c:pt idx="27999">
                  <c:v>0.117047317</c:v>
                </c:pt>
                <c:pt idx="28000">
                  <c:v>0.12639288600000001</c:v>
                </c:pt>
                <c:pt idx="28001">
                  <c:v>0.117937453</c:v>
                </c:pt>
                <c:pt idx="28002">
                  <c:v>0.115688413</c:v>
                </c:pt>
                <c:pt idx="28003">
                  <c:v>0.137920827</c:v>
                </c:pt>
                <c:pt idx="28004">
                  <c:v>0.11233876600000001</c:v>
                </c:pt>
                <c:pt idx="28005">
                  <c:v>0.108170643</c:v>
                </c:pt>
                <c:pt idx="28006">
                  <c:v>0.127081215</c:v>
                </c:pt>
                <c:pt idx="28007">
                  <c:v>0.12451642</c:v>
                </c:pt>
                <c:pt idx="28008">
                  <c:v>0.11012017</c:v>
                </c:pt>
                <c:pt idx="28009">
                  <c:v>0.107830815</c:v>
                </c:pt>
                <c:pt idx="28010">
                  <c:v>0.115840003</c:v>
                </c:pt>
                <c:pt idx="28011">
                  <c:v>0.115480974</c:v>
                </c:pt>
                <c:pt idx="28012">
                  <c:v>0.11990395199999999</c:v>
                </c:pt>
                <c:pt idx="28013">
                  <c:v>0.1124347</c:v>
                </c:pt>
                <c:pt idx="28014">
                  <c:v>0.11108873800000001</c:v>
                </c:pt>
                <c:pt idx="28015">
                  <c:v>0.11323635999999999</c:v>
                </c:pt>
                <c:pt idx="28016">
                  <c:v>0.12041597800000001</c:v>
                </c:pt>
                <c:pt idx="28017">
                  <c:v>0.115086995</c:v>
                </c:pt>
                <c:pt idx="28018">
                  <c:v>0.117809281</c:v>
                </c:pt>
                <c:pt idx="28019">
                  <c:v>0.11564659300000001</c:v>
                </c:pt>
                <c:pt idx="28020">
                  <c:v>0.113527246</c:v>
                </c:pt>
                <c:pt idx="28021">
                  <c:v>0.11665242200000001</c:v>
                </c:pt>
                <c:pt idx="28022">
                  <c:v>0.122023486</c:v>
                </c:pt>
                <c:pt idx="28023">
                  <c:v>0.119705491</c:v>
                </c:pt>
                <c:pt idx="28024">
                  <c:v>0.117884159</c:v>
                </c:pt>
                <c:pt idx="28025">
                  <c:v>0.117129602</c:v>
                </c:pt>
                <c:pt idx="28026">
                  <c:v>0.117792726</c:v>
                </c:pt>
                <c:pt idx="28027">
                  <c:v>0.117347941</c:v>
                </c:pt>
                <c:pt idx="28028">
                  <c:v>0.118007869</c:v>
                </c:pt>
                <c:pt idx="28029">
                  <c:v>0.116130978</c:v>
                </c:pt>
                <c:pt idx="28030">
                  <c:v>0.117206633</c:v>
                </c:pt>
                <c:pt idx="28031">
                  <c:v>0.121067286</c:v>
                </c:pt>
                <c:pt idx="28032">
                  <c:v>0.119067781</c:v>
                </c:pt>
                <c:pt idx="28033">
                  <c:v>0.11875537799999999</c:v>
                </c:pt>
                <c:pt idx="28034">
                  <c:v>0.118841931</c:v>
                </c:pt>
                <c:pt idx="28035">
                  <c:v>0.118993342</c:v>
                </c:pt>
                <c:pt idx="28036">
                  <c:v>0.117152035</c:v>
                </c:pt>
                <c:pt idx="28037">
                  <c:v>0.121788777</c:v>
                </c:pt>
                <c:pt idx="28038">
                  <c:v>0.119908318</c:v>
                </c:pt>
                <c:pt idx="28039">
                  <c:v>0.11837332</c:v>
                </c:pt>
                <c:pt idx="28040">
                  <c:v>0.12285541699999999</c:v>
                </c:pt>
                <c:pt idx="28041">
                  <c:v>0.12235291299999999</c:v>
                </c:pt>
                <c:pt idx="28042">
                  <c:v>0.11674430199999999</c:v>
                </c:pt>
                <c:pt idx="28043">
                  <c:v>0.11991702</c:v>
                </c:pt>
                <c:pt idx="28044">
                  <c:v>0.12603083300000001</c:v>
                </c:pt>
                <c:pt idx="28045">
                  <c:v>0.11926458</c:v>
                </c:pt>
                <c:pt idx="28046">
                  <c:v>0.123374633</c:v>
                </c:pt>
                <c:pt idx="28047">
                  <c:v>0.121543549</c:v>
                </c:pt>
                <c:pt idx="28048">
                  <c:v>0.12266527100000001</c:v>
                </c:pt>
                <c:pt idx="28049">
                  <c:v>0.118797623</c:v>
                </c:pt>
                <c:pt idx="28050">
                  <c:v>0.12175533199999999</c:v>
                </c:pt>
                <c:pt idx="28051">
                  <c:v>0.123019852</c:v>
                </c:pt>
                <c:pt idx="28052">
                  <c:v>0.12795814899999999</c:v>
                </c:pt>
                <c:pt idx="28053">
                  <c:v>0.12475064399999999</c:v>
                </c:pt>
                <c:pt idx="28054">
                  <c:v>0.120799579</c:v>
                </c:pt>
                <c:pt idx="28055">
                  <c:v>0.123038679</c:v>
                </c:pt>
                <c:pt idx="28056">
                  <c:v>0.126365229</c:v>
                </c:pt>
                <c:pt idx="28057">
                  <c:v>0.12832690799999999</c:v>
                </c:pt>
                <c:pt idx="28058">
                  <c:v>0.12644884000000001</c:v>
                </c:pt>
                <c:pt idx="28059">
                  <c:v>0.12686435900000001</c:v>
                </c:pt>
                <c:pt idx="28060">
                  <c:v>0.12940049200000001</c:v>
                </c:pt>
                <c:pt idx="28061">
                  <c:v>0.12507711399999999</c:v>
                </c:pt>
                <c:pt idx="28062">
                  <c:v>0.129148558</c:v>
                </c:pt>
                <c:pt idx="28063">
                  <c:v>0.12562693699999999</c:v>
                </c:pt>
                <c:pt idx="28064">
                  <c:v>0.12782217600000001</c:v>
                </c:pt>
                <c:pt idx="28065">
                  <c:v>0.128561065</c:v>
                </c:pt>
                <c:pt idx="28066">
                  <c:v>0.13033926500000001</c:v>
                </c:pt>
                <c:pt idx="28067">
                  <c:v>0.12580680799999999</c:v>
                </c:pt>
                <c:pt idx="28068">
                  <c:v>0.12589842100000001</c:v>
                </c:pt>
                <c:pt idx="28069">
                  <c:v>0.12903495100000001</c:v>
                </c:pt>
                <c:pt idx="28070">
                  <c:v>0.125645533</c:v>
                </c:pt>
                <c:pt idx="28071">
                  <c:v>0.127538085</c:v>
                </c:pt>
                <c:pt idx="28072">
                  <c:v>0.12411752299999999</c:v>
                </c:pt>
                <c:pt idx="28073">
                  <c:v>0.12793111800000001</c:v>
                </c:pt>
                <c:pt idx="28074">
                  <c:v>0.128948703</c:v>
                </c:pt>
                <c:pt idx="28075">
                  <c:v>0.13115817299999999</c:v>
                </c:pt>
                <c:pt idx="28076">
                  <c:v>0.13336727000000001</c:v>
                </c:pt>
                <c:pt idx="28077">
                  <c:v>0.130892918</c:v>
                </c:pt>
                <c:pt idx="28078">
                  <c:v>0.13362559700000001</c:v>
                </c:pt>
                <c:pt idx="28079">
                  <c:v>0.13397261499999999</c:v>
                </c:pt>
                <c:pt idx="28080">
                  <c:v>0.135581702</c:v>
                </c:pt>
                <c:pt idx="28081">
                  <c:v>0.13767617900000001</c:v>
                </c:pt>
                <c:pt idx="28082">
                  <c:v>0.13919925699999999</c:v>
                </c:pt>
                <c:pt idx="28083">
                  <c:v>0.13867048900000001</c:v>
                </c:pt>
                <c:pt idx="28084">
                  <c:v>0.140837237</c:v>
                </c:pt>
                <c:pt idx="28085">
                  <c:v>0.13671132899999999</c:v>
                </c:pt>
                <c:pt idx="28086">
                  <c:v>0.14239823800000001</c:v>
                </c:pt>
                <c:pt idx="28087">
                  <c:v>0.14749209599999999</c:v>
                </c:pt>
                <c:pt idx="28088">
                  <c:v>0.145345584</c:v>
                </c:pt>
                <c:pt idx="28089">
                  <c:v>0.14372831599999999</c:v>
                </c:pt>
                <c:pt idx="28090">
                  <c:v>0.14628122700000001</c:v>
                </c:pt>
                <c:pt idx="28091">
                  <c:v>0.14200368499999999</c:v>
                </c:pt>
                <c:pt idx="28092">
                  <c:v>0.14498881999999999</c:v>
                </c:pt>
                <c:pt idx="28093">
                  <c:v>0.14385949100000001</c:v>
                </c:pt>
                <c:pt idx="28094">
                  <c:v>0.14965373300000001</c:v>
                </c:pt>
                <c:pt idx="28095">
                  <c:v>0.15132103899999999</c:v>
                </c:pt>
                <c:pt idx="28096">
                  <c:v>0.14560456599999999</c:v>
                </c:pt>
                <c:pt idx="28097">
                  <c:v>0.14650379099999999</c:v>
                </c:pt>
                <c:pt idx="28098">
                  <c:v>0.147990644</c:v>
                </c:pt>
                <c:pt idx="28099">
                  <c:v>0.14985354200000001</c:v>
                </c:pt>
                <c:pt idx="28100">
                  <c:v>0.14359670899999999</c:v>
                </c:pt>
                <c:pt idx="28101">
                  <c:v>0.144520178</c:v>
                </c:pt>
                <c:pt idx="28102">
                  <c:v>0.14652873599999999</c:v>
                </c:pt>
                <c:pt idx="28103">
                  <c:v>0.14627225699999999</c:v>
                </c:pt>
                <c:pt idx="28104">
                  <c:v>0.14513535799999999</c:v>
                </c:pt>
                <c:pt idx="28105">
                  <c:v>0.14199416300000001</c:v>
                </c:pt>
                <c:pt idx="28106">
                  <c:v>0.142550498</c:v>
                </c:pt>
                <c:pt idx="28107">
                  <c:v>0.14653027099999999</c:v>
                </c:pt>
                <c:pt idx="28108">
                  <c:v>0.14373713699999999</c:v>
                </c:pt>
                <c:pt idx="28109">
                  <c:v>0.14531880599999999</c:v>
                </c:pt>
                <c:pt idx="28110">
                  <c:v>0.14468284000000001</c:v>
                </c:pt>
                <c:pt idx="28111">
                  <c:v>0.144658536</c:v>
                </c:pt>
                <c:pt idx="28112">
                  <c:v>0.14813236900000001</c:v>
                </c:pt>
                <c:pt idx="28113">
                  <c:v>0.15253259199999999</c:v>
                </c:pt>
                <c:pt idx="28114">
                  <c:v>0.14765128499999999</c:v>
                </c:pt>
                <c:pt idx="28115">
                  <c:v>0.14923213399999999</c:v>
                </c:pt>
                <c:pt idx="28116">
                  <c:v>0.14770214300000001</c:v>
                </c:pt>
                <c:pt idx="28117">
                  <c:v>0.14756122199999999</c:v>
                </c:pt>
                <c:pt idx="28118">
                  <c:v>0.15148378900000001</c:v>
                </c:pt>
                <c:pt idx="28119">
                  <c:v>0.15301276699999999</c:v>
                </c:pt>
                <c:pt idx="28120">
                  <c:v>0.14864864899999999</c:v>
                </c:pt>
                <c:pt idx="28121">
                  <c:v>0.14953306299999999</c:v>
                </c:pt>
                <c:pt idx="28122">
                  <c:v>0.147888303</c:v>
                </c:pt>
                <c:pt idx="28123">
                  <c:v>0.14577774700000001</c:v>
                </c:pt>
                <c:pt idx="28124">
                  <c:v>0.14733649800000001</c:v>
                </c:pt>
                <c:pt idx="28125">
                  <c:v>0.145212814</c:v>
                </c:pt>
                <c:pt idx="28126">
                  <c:v>0.14583653199999999</c:v>
                </c:pt>
                <c:pt idx="28127">
                  <c:v>0.147168994</c:v>
                </c:pt>
                <c:pt idx="28128">
                  <c:v>0.14644967</c:v>
                </c:pt>
                <c:pt idx="28129">
                  <c:v>0.14569404699999999</c:v>
                </c:pt>
                <c:pt idx="28130">
                  <c:v>0.147129223</c:v>
                </c:pt>
                <c:pt idx="28131">
                  <c:v>0.14798676999999999</c:v>
                </c:pt>
                <c:pt idx="28132">
                  <c:v>0.15095673500000001</c:v>
                </c:pt>
                <c:pt idx="28133">
                  <c:v>0.15102833500000001</c:v>
                </c:pt>
                <c:pt idx="28134">
                  <c:v>0.14638431399999999</c:v>
                </c:pt>
                <c:pt idx="28135">
                  <c:v>0.14861009999999999</c:v>
                </c:pt>
                <c:pt idx="28136">
                  <c:v>0.14986817499999999</c:v>
                </c:pt>
                <c:pt idx="28137">
                  <c:v>0.15207648300000001</c:v>
                </c:pt>
                <c:pt idx="28138">
                  <c:v>0.15087141100000001</c:v>
                </c:pt>
                <c:pt idx="28139">
                  <c:v>0.146980256</c:v>
                </c:pt>
                <c:pt idx="28140">
                  <c:v>0.149992019</c:v>
                </c:pt>
                <c:pt idx="28141">
                  <c:v>0.148931548</c:v>
                </c:pt>
                <c:pt idx="28142">
                  <c:v>0.14894485499999999</c:v>
                </c:pt>
                <c:pt idx="28143">
                  <c:v>0.15051931099999999</c:v>
                </c:pt>
                <c:pt idx="28144">
                  <c:v>0.14944793300000001</c:v>
                </c:pt>
                <c:pt idx="28145">
                  <c:v>0.14797546</c:v>
                </c:pt>
                <c:pt idx="28146">
                  <c:v>0.14478434600000001</c:v>
                </c:pt>
                <c:pt idx="28147">
                  <c:v>0.14698784100000001</c:v>
                </c:pt>
                <c:pt idx="28148">
                  <c:v>0.15326385200000001</c:v>
                </c:pt>
                <c:pt idx="28149">
                  <c:v>0.151913673</c:v>
                </c:pt>
                <c:pt idx="28150">
                  <c:v>0.150592476</c:v>
                </c:pt>
                <c:pt idx="28151">
                  <c:v>0.15301308</c:v>
                </c:pt>
                <c:pt idx="28152">
                  <c:v>0.15148176299999999</c:v>
                </c:pt>
                <c:pt idx="28153">
                  <c:v>0.15164040000000001</c:v>
                </c:pt>
                <c:pt idx="28154">
                  <c:v>0.15321353099999999</c:v>
                </c:pt>
                <c:pt idx="28155">
                  <c:v>0.15237097399999999</c:v>
                </c:pt>
                <c:pt idx="28156">
                  <c:v>0.15692204200000001</c:v>
                </c:pt>
                <c:pt idx="28157">
                  <c:v>0.15497340300000001</c:v>
                </c:pt>
                <c:pt idx="28158">
                  <c:v>0.15632975099999999</c:v>
                </c:pt>
                <c:pt idx="28159">
                  <c:v>0.151527882</c:v>
                </c:pt>
                <c:pt idx="28160">
                  <c:v>0.150782734</c:v>
                </c:pt>
                <c:pt idx="28161">
                  <c:v>0.154408932</c:v>
                </c:pt>
                <c:pt idx="28162">
                  <c:v>0.156204432</c:v>
                </c:pt>
                <c:pt idx="28163">
                  <c:v>0.15501949200000001</c:v>
                </c:pt>
                <c:pt idx="28164">
                  <c:v>0.157636583</c:v>
                </c:pt>
                <c:pt idx="28165">
                  <c:v>0.155360684</c:v>
                </c:pt>
                <c:pt idx="28166">
                  <c:v>0.155265346</c:v>
                </c:pt>
                <c:pt idx="28167">
                  <c:v>0.160480976</c:v>
                </c:pt>
                <c:pt idx="28168">
                  <c:v>0.16117152600000001</c:v>
                </c:pt>
                <c:pt idx="28169">
                  <c:v>0.15716971499999999</c:v>
                </c:pt>
                <c:pt idx="28170">
                  <c:v>0.15416780099999999</c:v>
                </c:pt>
                <c:pt idx="28171">
                  <c:v>0.158622399</c:v>
                </c:pt>
                <c:pt idx="28172">
                  <c:v>0.15679760300000001</c:v>
                </c:pt>
                <c:pt idx="28173">
                  <c:v>0.15509198599999999</c:v>
                </c:pt>
                <c:pt idx="28174">
                  <c:v>0.154351354</c:v>
                </c:pt>
                <c:pt idx="28175">
                  <c:v>0.156471744</c:v>
                </c:pt>
                <c:pt idx="28176">
                  <c:v>0.15837511400000001</c:v>
                </c:pt>
                <c:pt idx="28177">
                  <c:v>0.15703055299999999</c:v>
                </c:pt>
                <c:pt idx="28178">
                  <c:v>0.154894963</c:v>
                </c:pt>
                <c:pt idx="28179">
                  <c:v>0.15264186299999999</c:v>
                </c:pt>
                <c:pt idx="28180">
                  <c:v>0.154642686</c:v>
                </c:pt>
                <c:pt idx="28181">
                  <c:v>0.15661615100000001</c:v>
                </c:pt>
                <c:pt idx="28182">
                  <c:v>0.15687261499999999</c:v>
                </c:pt>
                <c:pt idx="28183">
                  <c:v>0.153555736</c:v>
                </c:pt>
                <c:pt idx="28184">
                  <c:v>0.154933393</c:v>
                </c:pt>
                <c:pt idx="28185">
                  <c:v>0.15813054100000001</c:v>
                </c:pt>
                <c:pt idx="28186">
                  <c:v>0.15440584700000001</c:v>
                </c:pt>
                <c:pt idx="28187">
                  <c:v>0.156245932</c:v>
                </c:pt>
                <c:pt idx="28188">
                  <c:v>0.15827685599999999</c:v>
                </c:pt>
                <c:pt idx="28189">
                  <c:v>0.15748195400000001</c:v>
                </c:pt>
                <c:pt idx="28190">
                  <c:v>0.15251888299999999</c:v>
                </c:pt>
                <c:pt idx="28191">
                  <c:v>0.15531019900000001</c:v>
                </c:pt>
                <c:pt idx="28192">
                  <c:v>0.15416717499999999</c:v>
                </c:pt>
                <c:pt idx="28193">
                  <c:v>0.156285644</c:v>
                </c:pt>
                <c:pt idx="28194">
                  <c:v>0.15364992599999999</c:v>
                </c:pt>
                <c:pt idx="28195">
                  <c:v>0.15383744199999999</c:v>
                </c:pt>
                <c:pt idx="28196">
                  <c:v>0.151253372</c:v>
                </c:pt>
                <c:pt idx="28197">
                  <c:v>0.15320476899999999</c:v>
                </c:pt>
                <c:pt idx="28198">
                  <c:v>0.15237040800000001</c:v>
                </c:pt>
                <c:pt idx="28199">
                  <c:v>0.156288445</c:v>
                </c:pt>
                <c:pt idx="28200">
                  <c:v>0.154506266</c:v>
                </c:pt>
                <c:pt idx="28201">
                  <c:v>0.15229411400000001</c:v>
                </c:pt>
                <c:pt idx="28202">
                  <c:v>0.15017956499999999</c:v>
                </c:pt>
                <c:pt idx="28203">
                  <c:v>0.152013764</c:v>
                </c:pt>
                <c:pt idx="28204">
                  <c:v>0.152990878</c:v>
                </c:pt>
                <c:pt idx="28205">
                  <c:v>0.150909975</c:v>
                </c:pt>
                <c:pt idx="28206">
                  <c:v>0.150271878</c:v>
                </c:pt>
                <c:pt idx="28207">
                  <c:v>0.15541195899999999</c:v>
                </c:pt>
                <c:pt idx="28208">
                  <c:v>0.15378503499999999</c:v>
                </c:pt>
                <c:pt idx="28209">
                  <c:v>0.152333885</c:v>
                </c:pt>
                <c:pt idx="28210">
                  <c:v>0.15520663600000001</c:v>
                </c:pt>
                <c:pt idx="28211">
                  <c:v>0.15014256500000001</c:v>
                </c:pt>
                <c:pt idx="28212">
                  <c:v>0.15627609200000001</c:v>
                </c:pt>
                <c:pt idx="28213">
                  <c:v>0.152611777</c:v>
                </c:pt>
                <c:pt idx="28214">
                  <c:v>0.15421739200000001</c:v>
                </c:pt>
                <c:pt idx="28215">
                  <c:v>0.15033116899999999</c:v>
                </c:pt>
                <c:pt idx="28216">
                  <c:v>0.15819707499999999</c:v>
                </c:pt>
                <c:pt idx="28217">
                  <c:v>0.15278255900000001</c:v>
                </c:pt>
                <c:pt idx="28218">
                  <c:v>0.15083739199999999</c:v>
                </c:pt>
                <c:pt idx="28219">
                  <c:v>0.155012175</c:v>
                </c:pt>
                <c:pt idx="28220">
                  <c:v>0.14954124399999999</c:v>
                </c:pt>
                <c:pt idx="28221">
                  <c:v>0.162623778</c:v>
                </c:pt>
                <c:pt idx="28222">
                  <c:v>0.166748494</c:v>
                </c:pt>
                <c:pt idx="28223">
                  <c:v>0.14158770400000001</c:v>
                </c:pt>
                <c:pt idx="28224">
                  <c:v>0.15169280800000001</c:v>
                </c:pt>
                <c:pt idx="28225">
                  <c:v>0.165583536</c:v>
                </c:pt>
                <c:pt idx="28226">
                  <c:v>0.14575444200000001</c:v>
                </c:pt>
                <c:pt idx="28227">
                  <c:v>0.15268099299999999</c:v>
                </c:pt>
                <c:pt idx="28228">
                  <c:v>0.161316022</c:v>
                </c:pt>
                <c:pt idx="28229">
                  <c:v>0.15315331500000001</c:v>
                </c:pt>
                <c:pt idx="28230">
                  <c:v>0.151152492</c:v>
                </c:pt>
                <c:pt idx="28231">
                  <c:v>0.15251031500000001</c:v>
                </c:pt>
                <c:pt idx="28232">
                  <c:v>0.15273827300000001</c:v>
                </c:pt>
                <c:pt idx="28233">
                  <c:v>0.155559108</c:v>
                </c:pt>
                <c:pt idx="28234">
                  <c:v>0.15435217300000001</c:v>
                </c:pt>
                <c:pt idx="28235">
                  <c:v>0.148673207</c:v>
                </c:pt>
                <c:pt idx="28236">
                  <c:v>0.15183384699999999</c:v>
                </c:pt>
                <c:pt idx="28237">
                  <c:v>0.15390910199999999</c:v>
                </c:pt>
                <c:pt idx="28238">
                  <c:v>0.15043208</c:v>
                </c:pt>
                <c:pt idx="28239">
                  <c:v>0.14768598999999999</c:v>
                </c:pt>
                <c:pt idx="28240">
                  <c:v>0.15238779799999999</c:v>
                </c:pt>
                <c:pt idx="28241">
                  <c:v>0.147696674</c:v>
                </c:pt>
                <c:pt idx="28242">
                  <c:v>0.150189921</c:v>
                </c:pt>
                <c:pt idx="28243">
                  <c:v>0.15003840600000001</c:v>
                </c:pt>
                <c:pt idx="28244">
                  <c:v>0.13838387999999999</c:v>
                </c:pt>
                <c:pt idx="28245">
                  <c:v>0.15784500500000001</c:v>
                </c:pt>
                <c:pt idx="28246">
                  <c:v>0.15470540499999999</c:v>
                </c:pt>
                <c:pt idx="28247">
                  <c:v>0.14107993199999999</c:v>
                </c:pt>
                <c:pt idx="28248">
                  <c:v>0.146123424</c:v>
                </c:pt>
                <c:pt idx="28249">
                  <c:v>0.14811033000000001</c:v>
                </c:pt>
                <c:pt idx="28250">
                  <c:v>0.14468629699999999</c:v>
                </c:pt>
                <c:pt idx="28251">
                  <c:v>0.15200403300000001</c:v>
                </c:pt>
                <c:pt idx="28252">
                  <c:v>0.153557464</c:v>
                </c:pt>
                <c:pt idx="28253">
                  <c:v>0.138999864</c:v>
                </c:pt>
                <c:pt idx="28254">
                  <c:v>0.14481781399999999</c:v>
                </c:pt>
                <c:pt idx="28255">
                  <c:v>0.149566486</c:v>
                </c:pt>
                <c:pt idx="28256">
                  <c:v>0.147337154</c:v>
                </c:pt>
                <c:pt idx="28257">
                  <c:v>0.141083285</c:v>
                </c:pt>
                <c:pt idx="28258">
                  <c:v>0.14625062</c:v>
                </c:pt>
                <c:pt idx="28259">
                  <c:v>0.151206017</c:v>
                </c:pt>
                <c:pt idx="28260">
                  <c:v>0.144507632</c:v>
                </c:pt>
                <c:pt idx="28261">
                  <c:v>0.14097383599999999</c:v>
                </c:pt>
                <c:pt idx="28262">
                  <c:v>0.14123775099999999</c:v>
                </c:pt>
                <c:pt idx="28263">
                  <c:v>0.14577183099999999</c:v>
                </c:pt>
                <c:pt idx="28264">
                  <c:v>0.14273396099999999</c:v>
                </c:pt>
                <c:pt idx="28265">
                  <c:v>0.145479366</c:v>
                </c:pt>
                <c:pt idx="28266">
                  <c:v>0.142117664</c:v>
                </c:pt>
                <c:pt idx="28267">
                  <c:v>0.14377138</c:v>
                </c:pt>
                <c:pt idx="28268">
                  <c:v>0.141558826</c:v>
                </c:pt>
                <c:pt idx="28269">
                  <c:v>0.140928477</c:v>
                </c:pt>
                <c:pt idx="28270">
                  <c:v>0.14445796599999999</c:v>
                </c:pt>
                <c:pt idx="28271">
                  <c:v>0.139544696</c:v>
                </c:pt>
                <c:pt idx="28272">
                  <c:v>0.14453946100000001</c:v>
                </c:pt>
                <c:pt idx="28273">
                  <c:v>0.14455406400000001</c:v>
                </c:pt>
                <c:pt idx="28274">
                  <c:v>0.14267094399999999</c:v>
                </c:pt>
                <c:pt idx="28275">
                  <c:v>0.14256550400000001</c:v>
                </c:pt>
                <c:pt idx="28276">
                  <c:v>0.144496024</c:v>
                </c:pt>
                <c:pt idx="28277">
                  <c:v>0.140746757</c:v>
                </c:pt>
                <c:pt idx="28278">
                  <c:v>0.142870635</c:v>
                </c:pt>
                <c:pt idx="28279">
                  <c:v>0.14210721900000001</c:v>
                </c:pt>
                <c:pt idx="28280">
                  <c:v>0.142404169</c:v>
                </c:pt>
                <c:pt idx="28281">
                  <c:v>0.141826957</c:v>
                </c:pt>
                <c:pt idx="28282">
                  <c:v>0.140574738</c:v>
                </c:pt>
                <c:pt idx="28283">
                  <c:v>0.142852068</c:v>
                </c:pt>
                <c:pt idx="28284">
                  <c:v>0.13919474200000001</c:v>
                </c:pt>
                <c:pt idx="28285">
                  <c:v>0.14120633899999999</c:v>
                </c:pt>
                <c:pt idx="28286">
                  <c:v>0.142110229</c:v>
                </c:pt>
                <c:pt idx="28287">
                  <c:v>0.14185842900000001</c:v>
                </c:pt>
                <c:pt idx="28288">
                  <c:v>0.13863867499999999</c:v>
                </c:pt>
                <c:pt idx="28289">
                  <c:v>0.14110545799999999</c:v>
                </c:pt>
                <c:pt idx="28290">
                  <c:v>0.13826200399999999</c:v>
                </c:pt>
                <c:pt idx="28291">
                  <c:v>0.13918228399999999</c:v>
                </c:pt>
                <c:pt idx="28292">
                  <c:v>0.14232774100000001</c:v>
                </c:pt>
                <c:pt idx="28293">
                  <c:v>0.14121755999999999</c:v>
                </c:pt>
                <c:pt idx="28294">
                  <c:v>0.14246285</c:v>
                </c:pt>
                <c:pt idx="28295">
                  <c:v>0.14247548600000001</c:v>
                </c:pt>
                <c:pt idx="28296">
                  <c:v>0.14144164300000001</c:v>
                </c:pt>
                <c:pt idx="28297">
                  <c:v>0.143633649</c:v>
                </c:pt>
                <c:pt idx="28298">
                  <c:v>0.146766335</c:v>
                </c:pt>
                <c:pt idx="28299">
                  <c:v>0.14597716899999999</c:v>
                </c:pt>
                <c:pt idx="28300">
                  <c:v>0.141379222</c:v>
                </c:pt>
                <c:pt idx="28301">
                  <c:v>0.14205662899999999</c:v>
                </c:pt>
                <c:pt idx="28302">
                  <c:v>0.14476239699999999</c:v>
                </c:pt>
                <c:pt idx="28303">
                  <c:v>0.14415219400000001</c:v>
                </c:pt>
                <c:pt idx="28304">
                  <c:v>0.13991910199999999</c:v>
                </c:pt>
                <c:pt idx="28305">
                  <c:v>0.140044048</c:v>
                </c:pt>
                <c:pt idx="28306">
                  <c:v>0.14638263000000001</c:v>
                </c:pt>
                <c:pt idx="28307">
                  <c:v>0.14194697100000001</c:v>
                </c:pt>
                <c:pt idx="28308">
                  <c:v>0.140413538</c:v>
                </c:pt>
                <c:pt idx="28309">
                  <c:v>0.13898252</c:v>
                </c:pt>
                <c:pt idx="28310">
                  <c:v>0.142806813</c:v>
                </c:pt>
                <c:pt idx="28311">
                  <c:v>0.14465013099999999</c:v>
                </c:pt>
                <c:pt idx="28312">
                  <c:v>0.14455504699999999</c:v>
                </c:pt>
                <c:pt idx="28313">
                  <c:v>0.14055921099999999</c:v>
                </c:pt>
                <c:pt idx="28314">
                  <c:v>0.140092358</c:v>
                </c:pt>
                <c:pt idx="28315">
                  <c:v>0.144598052</c:v>
                </c:pt>
                <c:pt idx="28316">
                  <c:v>0.142317846</c:v>
                </c:pt>
                <c:pt idx="28317">
                  <c:v>0.139143035</c:v>
                </c:pt>
                <c:pt idx="28318">
                  <c:v>0.137780026</c:v>
                </c:pt>
                <c:pt idx="28319">
                  <c:v>0.14221693599999999</c:v>
                </c:pt>
                <c:pt idx="28320">
                  <c:v>0.14009919800000001</c:v>
                </c:pt>
                <c:pt idx="28321">
                  <c:v>0.141577378</c:v>
                </c:pt>
                <c:pt idx="28322">
                  <c:v>0.141625583</c:v>
                </c:pt>
                <c:pt idx="28323">
                  <c:v>0.14004229000000001</c:v>
                </c:pt>
                <c:pt idx="28324">
                  <c:v>0.14486047599999999</c:v>
                </c:pt>
                <c:pt idx="28325">
                  <c:v>0.14422547799999999</c:v>
                </c:pt>
                <c:pt idx="28326">
                  <c:v>0.14237564799999999</c:v>
                </c:pt>
                <c:pt idx="28327">
                  <c:v>0.143385395</c:v>
                </c:pt>
                <c:pt idx="28328">
                  <c:v>0.144737482</c:v>
                </c:pt>
                <c:pt idx="28329">
                  <c:v>0.14629840899999999</c:v>
                </c:pt>
                <c:pt idx="28330">
                  <c:v>0.14335908</c:v>
                </c:pt>
                <c:pt idx="28331">
                  <c:v>0.143811837</c:v>
                </c:pt>
                <c:pt idx="28332">
                  <c:v>0.144592673</c:v>
                </c:pt>
                <c:pt idx="28333">
                  <c:v>0.14073391299999999</c:v>
                </c:pt>
                <c:pt idx="28334">
                  <c:v>0.141835928</c:v>
                </c:pt>
                <c:pt idx="28335">
                  <c:v>0.13788947500000001</c:v>
                </c:pt>
                <c:pt idx="28336">
                  <c:v>0.144670412</c:v>
                </c:pt>
                <c:pt idx="28337">
                  <c:v>0.14450094099999999</c:v>
                </c:pt>
                <c:pt idx="28338">
                  <c:v>0.146496713</c:v>
                </c:pt>
                <c:pt idx="28339">
                  <c:v>0.14366979899999999</c:v>
                </c:pt>
                <c:pt idx="28340">
                  <c:v>0.14353743199999999</c:v>
                </c:pt>
                <c:pt idx="28341">
                  <c:v>0.14334496899999999</c:v>
                </c:pt>
                <c:pt idx="28342">
                  <c:v>0.144605443</c:v>
                </c:pt>
                <c:pt idx="28343">
                  <c:v>0.141983151</c:v>
                </c:pt>
                <c:pt idx="28344">
                  <c:v>0.14207156000000001</c:v>
                </c:pt>
                <c:pt idx="28345">
                  <c:v>0.141826704</c:v>
                </c:pt>
                <c:pt idx="28346">
                  <c:v>0.14514686199999999</c:v>
                </c:pt>
                <c:pt idx="28347">
                  <c:v>0.14416469600000001</c:v>
                </c:pt>
                <c:pt idx="28348">
                  <c:v>0.14446882899999999</c:v>
                </c:pt>
                <c:pt idx="28349">
                  <c:v>0.146242604</c:v>
                </c:pt>
                <c:pt idx="28350">
                  <c:v>0.14185984400000001</c:v>
                </c:pt>
                <c:pt idx="28351">
                  <c:v>0.14591024799999999</c:v>
                </c:pt>
                <c:pt idx="28352">
                  <c:v>0.14303803400000001</c:v>
                </c:pt>
                <c:pt idx="28353">
                  <c:v>0.139847368</c:v>
                </c:pt>
                <c:pt idx="28354">
                  <c:v>0.14511057699999999</c:v>
                </c:pt>
                <c:pt idx="28355">
                  <c:v>0.146091744</c:v>
                </c:pt>
                <c:pt idx="28356">
                  <c:v>0.14664727399999999</c:v>
                </c:pt>
                <c:pt idx="28357">
                  <c:v>0.145406008</c:v>
                </c:pt>
                <c:pt idx="28358">
                  <c:v>0.14351728599999999</c:v>
                </c:pt>
                <c:pt idx="28359">
                  <c:v>0.145359039</c:v>
                </c:pt>
                <c:pt idx="28360">
                  <c:v>0.14443785000000001</c:v>
                </c:pt>
                <c:pt idx="28361">
                  <c:v>0.14655718200000001</c:v>
                </c:pt>
                <c:pt idx="28362">
                  <c:v>0.147330299</c:v>
                </c:pt>
                <c:pt idx="28363">
                  <c:v>0.146514118</c:v>
                </c:pt>
                <c:pt idx="28364">
                  <c:v>0.142107651</c:v>
                </c:pt>
                <c:pt idx="28365">
                  <c:v>0.14327395000000001</c:v>
                </c:pt>
                <c:pt idx="28366">
                  <c:v>0.14901572499999999</c:v>
                </c:pt>
                <c:pt idx="28367">
                  <c:v>0.14885072399999999</c:v>
                </c:pt>
                <c:pt idx="28368">
                  <c:v>0.150306419</c:v>
                </c:pt>
                <c:pt idx="28369">
                  <c:v>0.145593256</c:v>
                </c:pt>
                <c:pt idx="28370">
                  <c:v>0.14772723600000001</c:v>
                </c:pt>
                <c:pt idx="28371">
                  <c:v>0.14985111400000001</c:v>
                </c:pt>
                <c:pt idx="28372">
                  <c:v>0.147537634</c:v>
                </c:pt>
                <c:pt idx="28373">
                  <c:v>0.15020534399999999</c:v>
                </c:pt>
                <c:pt idx="28374">
                  <c:v>0.151915878</c:v>
                </c:pt>
                <c:pt idx="28375">
                  <c:v>0.15131336500000001</c:v>
                </c:pt>
                <c:pt idx="28376">
                  <c:v>0.15307131400000001</c:v>
                </c:pt>
                <c:pt idx="28377">
                  <c:v>0.15357647799999999</c:v>
                </c:pt>
                <c:pt idx="28378">
                  <c:v>0.15254183099999999</c:v>
                </c:pt>
                <c:pt idx="28379">
                  <c:v>0.15259321000000001</c:v>
                </c:pt>
                <c:pt idx="28380">
                  <c:v>0.15138226699999999</c:v>
                </c:pt>
                <c:pt idx="28381">
                  <c:v>0.15341748299999999</c:v>
                </c:pt>
                <c:pt idx="28382">
                  <c:v>0.154189259</c:v>
                </c:pt>
                <c:pt idx="28383">
                  <c:v>0.15080675499999999</c:v>
                </c:pt>
                <c:pt idx="28384">
                  <c:v>0.14836169799999999</c:v>
                </c:pt>
                <c:pt idx="28385">
                  <c:v>0.152150169</c:v>
                </c:pt>
                <c:pt idx="28386">
                  <c:v>0.15014614200000001</c:v>
                </c:pt>
                <c:pt idx="28387">
                  <c:v>0.147432551</c:v>
                </c:pt>
                <c:pt idx="28388">
                  <c:v>0.154024407</c:v>
                </c:pt>
                <c:pt idx="28389">
                  <c:v>0.153684705</c:v>
                </c:pt>
                <c:pt idx="28390">
                  <c:v>0.150266275</c:v>
                </c:pt>
                <c:pt idx="28391">
                  <c:v>0.15204812600000001</c:v>
                </c:pt>
                <c:pt idx="28392">
                  <c:v>0.15342231100000001</c:v>
                </c:pt>
                <c:pt idx="28393">
                  <c:v>0.15305344800000001</c:v>
                </c:pt>
                <c:pt idx="28394">
                  <c:v>0.15360418000000001</c:v>
                </c:pt>
                <c:pt idx="28395">
                  <c:v>0.15309239899999999</c:v>
                </c:pt>
                <c:pt idx="28396">
                  <c:v>0.15591774899999999</c:v>
                </c:pt>
                <c:pt idx="28397">
                  <c:v>0.15816846500000001</c:v>
                </c:pt>
                <c:pt idx="28398">
                  <c:v>0.15552474599999999</c:v>
                </c:pt>
                <c:pt idx="28399">
                  <c:v>0.15597881399999999</c:v>
                </c:pt>
                <c:pt idx="28400">
                  <c:v>0.152099386</c:v>
                </c:pt>
                <c:pt idx="28401">
                  <c:v>0.153991565</c:v>
                </c:pt>
                <c:pt idx="28402">
                  <c:v>0.158108637</c:v>
                </c:pt>
                <c:pt idx="28403">
                  <c:v>0.15743896399999999</c:v>
                </c:pt>
                <c:pt idx="28404">
                  <c:v>0.15771088</c:v>
                </c:pt>
                <c:pt idx="28405">
                  <c:v>0.156322882</c:v>
                </c:pt>
                <c:pt idx="28406">
                  <c:v>0.16090485500000001</c:v>
                </c:pt>
                <c:pt idx="28407">
                  <c:v>0.157320246</c:v>
                </c:pt>
                <c:pt idx="28408">
                  <c:v>0.15849416</c:v>
                </c:pt>
                <c:pt idx="28409">
                  <c:v>0.15767931900000001</c:v>
                </c:pt>
                <c:pt idx="28410">
                  <c:v>0.157519251</c:v>
                </c:pt>
                <c:pt idx="28411">
                  <c:v>0.16105479</c:v>
                </c:pt>
                <c:pt idx="28412">
                  <c:v>0.157526374</c:v>
                </c:pt>
                <c:pt idx="28413">
                  <c:v>0.15957495599999999</c:v>
                </c:pt>
                <c:pt idx="28414">
                  <c:v>0.16057549400000001</c:v>
                </c:pt>
                <c:pt idx="28415">
                  <c:v>0.16079534600000001</c:v>
                </c:pt>
                <c:pt idx="28416">
                  <c:v>0.161811605</c:v>
                </c:pt>
                <c:pt idx="28417">
                  <c:v>0.158912152</c:v>
                </c:pt>
                <c:pt idx="28418">
                  <c:v>0.163006768</c:v>
                </c:pt>
                <c:pt idx="28419">
                  <c:v>0.16458977799999999</c:v>
                </c:pt>
                <c:pt idx="28420">
                  <c:v>0.1628723</c:v>
                </c:pt>
                <c:pt idx="28421">
                  <c:v>0.16538803299999999</c:v>
                </c:pt>
                <c:pt idx="28422">
                  <c:v>0.16455446200000001</c:v>
                </c:pt>
                <c:pt idx="28423">
                  <c:v>0.16319750199999999</c:v>
                </c:pt>
                <c:pt idx="28424">
                  <c:v>0.16540765800000001</c:v>
                </c:pt>
                <c:pt idx="28425">
                  <c:v>0.169452876</c:v>
                </c:pt>
                <c:pt idx="28426">
                  <c:v>0.16660223900000001</c:v>
                </c:pt>
                <c:pt idx="28427">
                  <c:v>0.167400613</c:v>
                </c:pt>
                <c:pt idx="28428">
                  <c:v>0.17095912999999999</c:v>
                </c:pt>
                <c:pt idx="28429">
                  <c:v>0.17150406500000001</c:v>
                </c:pt>
                <c:pt idx="28430">
                  <c:v>0.1707187</c:v>
                </c:pt>
                <c:pt idx="28431">
                  <c:v>0.169073954</c:v>
                </c:pt>
                <c:pt idx="28432">
                  <c:v>0.16959780499999999</c:v>
                </c:pt>
                <c:pt idx="28433">
                  <c:v>0.17098176500000001</c:v>
                </c:pt>
                <c:pt idx="28434">
                  <c:v>0.170587882</c:v>
                </c:pt>
                <c:pt idx="28435">
                  <c:v>0.17062760900000001</c:v>
                </c:pt>
                <c:pt idx="28436">
                  <c:v>0.17199087099999999</c:v>
                </c:pt>
                <c:pt idx="28437">
                  <c:v>0.16944471</c:v>
                </c:pt>
                <c:pt idx="28438">
                  <c:v>0.168091834</c:v>
                </c:pt>
                <c:pt idx="28439">
                  <c:v>0.170894831</c:v>
                </c:pt>
                <c:pt idx="28440">
                  <c:v>0.172504991</c:v>
                </c:pt>
                <c:pt idx="28441">
                  <c:v>0.17284595999999999</c:v>
                </c:pt>
                <c:pt idx="28442">
                  <c:v>0.17292985299999999</c:v>
                </c:pt>
                <c:pt idx="28443">
                  <c:v>0.17358869299999999</c:v>
                </c:pt>
                <c:pt idx="28444">
                  <c:v>0.17265818999999999</c:v>
                </c:pt>
                <c:pt idx="28445">
                  <c:v>0.173173144</c:v>
                </c:pt>
                <c:pt idx="28446">
                  <c:v>0.171291098</c:v>
                </c:pt>
                <c:pt idx="28447">
                  <c:v>0.17496445799999999</c:v>
                </c:pt>
                <c:pt idx="28448">
                  <c:v>0.173054442</c:v>
                </c:pt>
                <c:pt idx="28449">
                  <c:v>0.17608974899999999</c:v>
                </c:pt>
                <c:pt idx="28450">
                  <c:v>0.17278476100000001</c:v>
                </c:pt>
                <c:pt idx="28451">
                  <c:v>0.173786476</c:v>
                </c:pt>
                <c:pt idx="28452">
                  <c:v>0.17192172999999999</c:v>
                </c:pt>
                <c:pt idx="28453">
                  <c:v>0.17461238800000001</c:v>
                </c:pt>
                <c:pt idx="28454">
                  <c:v>0.173636869</c:v>
                </c:pt>
                <c:pt idx="28455">
                  <c:v>0.17328412800000001</c:v>
                </c:pt>
                <c:pt idx="28456">
                  <c:v>0.1721403</c:v>
                </c:pt>
                <c:pt idx="28457">
                  <c:v>0.172907799</c:v>
                </c:pt>
                <c:pt idx="28458">
                  <c:v>0.17832466999999999</c:v>
                </c:pt>
                <c:pt idx="28459">
                  <c:v>0.176864669</c:v>
                </c:pt>
                <c:pt idx="28460">
                  <c:v>0.17790755599999999</c:v>
                </c:pt>
                <c:pt idx="28461">
                  <c:v>0.17551413199999999</c:v>
                </c:pt>
                <c:pt idx="28462">
                  <c:v>0.17844121199999999</c:v>
                </c:pt>
                <c:pt idx="28463">
                  <c:v>0.17731551800000001</c:v>
                </c:pt>
                <c:pt idx="28464">
                  <c:v>0.17466327500000001</c:v>
                </c:pt>
                <c:pt idx="28465">
                  <c:v>0.17319689699999999</c:v>
                </c:pt>
                <c:pt idx="28466">
                  <c:v>0.17813199800000001</c:v>
                </c:pt>
                <c:pt idx="28467">
                  <c:v>0.17758686800000001</c:v>
                </c:pt>
                <c:pt idx="28468">
                  <c:v>0.17305256399999999</c:v>
                </c:pt>
                <c:pt idx="28469">
                  <c:v>0.17309312499999999</c:v>
                </c:pt>
                <c:pt idx="28470">
                  <c:v>0.17334745800000001</c:v>
                </c:pt>
                <c:pt idx="28471">
                  <c:v>0.17504948400000001</c:v>
                </c:pt>
                <c:pt idx="28472">
                  <c:v>0.17632088100000001</c:v>
                </c:pt>
                <c:pt idx="28473">
                  <c:v>0.17055183600000001</c:v>
                </c:pt>
                <c:pt idx="28474">
                  <c:v>0.17444084600000001</c:v>
                </c:pt>
                <c:pt idx="28475">
                  <c:v>0.17764064700000001</c:v>
                </c:pt>
                <c:pt idx="28476">
                  <c:v>0.17418439699999999</c:v>
                </c:pt>
                <c:pt idx="28477">
                  <c:v>0.1725633</c:v>
                </c:pt>
                <c:pt idx="28478">
                  <c:v>0.178687766</c:v>
                </c:pt>
                <c:pt idx="28479">
                  <c:v>0.18077462899999999</c:v>
                </c:pt>
                <c:pt idx="28480">
                  <c:v>0.18086917699999999</c:v>
                </c:pt>
                <c:pt idx="28481">
                  <c:v>0.178664565</c:v>
                </c:pt>
                <c:pt idx="28482">
                  <c:v>0.179810792</c:v>
                </c:pt>
                <c:pt idx="28483">
                  <c:v>0.177138358</c:v>
                </c:pt>
                <c:pt idx="28484">
                  <c:v>0.17563659000000001</c:v>
                </c:pt>
                <c:pt idx="28485">
                  <c:v>0.173326805</c:v>
                </c:pt>
                <c:pt idx="28486">
                  <c:v>0.17560726400000001</c:v>
                </c:pt>
                <c:pt idx="28487">
                  <c:v>0.18064910200000001</c:v>
                </c:pt>
                <c:pt idx="28488">
                  <c:v>0.17636460100000001</c:v>
                </c:pt>
                <c:pt idx="28489">
                  <c:v>0.17617118400000001</c:v>
                </c:pt>
                <c:pt idx="28490">
                  <c:v>0.17535519599999999</c:v>
                </c:pt>
                <c:pt idx="28491">
                  <c:v>0.17484091199999999</c:v>
                </c:pt>
                <c:pt idx="28492">
                  <c:v>0.17449335799999999</c:v>
                </c:pt>
                <c:pt idx="28493">
                  <c:v>0.174949884</c:v>
                </c:pt>
                <c:pt idx="28494">
                  <c:v>0.17566654100000001</c:v>
                </c:pt>
                <c:pt idx="28495">
                  <c:v>0.175310671</c:v>
                </c:pt>
                <c:pt idx="28496">
                  <c:v>0.17377828100000001</c:v>
                </c:pt>
                <c:pt idx="28497">
                  <c:v>0.17513292999999999</c:v>
                </c:pt>
                <c:pt idx="28498">
                  <c:v>0.17181091000000001</c:v>
                </c:pt>
                <c:pt idx="28499">
                  <c:v>0.17503421</c:v>
                </c:pt>
                <c:pt idx="28500">
                  <c:v>0.17593275</c:v>
                </c:pt>
                <c:pt idx="28501">
                  <c:v>0.17522285900000001</c:v>
                </c:pt>
                <c:pt idx="28502">
                  <c:v>0.17420339600000001</c:v>
                </c:pt>
                <c:pt idx="28503">
                  <c:v>0.17546658200000001</c:v>
                </c:pt>
                <c:pt idx="28504">
                  <c:v>0.17336775400000001</c:v>
                </c:pt>
                <c:pt idx="28505">
                  <c:v>0.17327959800000001</c:v>
                </c:pt>
                <c:pt idx="28506">
                  <c:v>0.17455552499999999</c:v>
                </c:pt>
                <c:pt idx="28507">
                  <c:v>0.17589318800000001</c:v>
                </c:pt>
                <c:pt idx="28508">
                  <c:v>0.177045017</c:v>
                </c:pt>
                <c:pt idx="28509">
                  <c:v>0.17268957200000001</c:v>
                </c:pt>
                <c:pt idx="28510">
                  <c:v>0.17458812900000001</c:v>
                </c:pt>
                <c:pt idx="28511">
                  <c:v>0.17336125699999999</c:v>
                </c:pt>
                <c:pt idx="28512">
                  <c:v>0.174652368</c:v>
                </c:pt>
                <c:pt idx="28513">
                  <c:v>0.170045584</c:v>
                </c:pt>
                <c:pt idx="28514">
                  <c:v>0.17025969899999999</c:v>
                </c:pt>
                <c:pt idx="28515">
                  <c:v>0.17329002900000001</c:v>
                </c:pt>
                <c:pt idx="28516">
                  <c:v>0.171268433</c:v>
                </c:pt>
                <c:pt idx="28517">
                  <c:v>0.165430725</c:v>
                </c:pt>
                <c:pt idx="28518">
                  <c:v>0.166756183</c:v>
                </c:pt>
                <c:pt idx="28519">
                  <c:v>0.171044961</c:v>
                </c:pt>
                <c:pt idx="28520">
                  <c:v>0.166843832</c:v>
                </c:pt>
                <c:pt idx="28521">
                  <c:v>0.166581482</c:v>
                </c:pt>
                <c:pt idx="28522">
                  <c:v>0.16965743899999999</c:v>
                </c:pt>
                <c:pt idx="28523">
                  <c:v>0.16662946300000001</c:v>
                </c:pt>
                <c:pt idx="28524">
                  <c:v>0.16780763900000001</c:v>
                </c:pt>
                <c:pt idx="28525">
                  <c:v>0.166094556</c:v>
                </c:pt>
                <c:pt idx="28526">
                  <c:v>0.16759844099999999</c:v>
                </c:pt>
                <c:pt idx="28527">
                  <c:v>0.169547424</c:v>
                </c:pt>
                <c:pt idx="28528">
                  <c:v>0.173928052</c:v>
                </c:pt>
                <c:pt idx="28529">
                  <c:v>0.16805289700000001</c:v>
                </c:pt>
                <c:pt idx="28530">
                  <c:v>0.167283773</c:v>
                </c:pt>
                <c:pt idx="28531">
                  <c:v>0.17012846500000001</c:v>
                </c:pt>
                <c:pt idx="28532">
                  <c:v>0.16755878900000001</c:v>
                </c:pt>
                <c:pt idx="28533">
                  <c:v>0.16741877799999999</c:v>
                </c:pt>
                <c:pt idx="28534">
                  <c:v>0.1689706</c:v>
                </c:pt>
                <c:pt idx="28535">
                  <c:v>0.16645275100000001</c:v>
                </c:pt>
                <c:pt idx="28536">
                  <c:v>0.167469278</c:v>
                </c:pt>
                <c:pt idx="28537">
                  <c:v>0.169844314</c:v>
                </c:pt>
                <c:pt idx="28538">
                  <c:v>0.168380365</c:v>
                </c:pt>
                <c:pt idx="28539">
                  <c:v>0.166555911</c:v>
                </c:pt>
                <c:pt idx="28540">
                  <c:v>0.17253418300000001</c:v>
                </c:pt>
                <c:pt idx="28541">
                  <c:v>0.172997594</c:v>
                </c:pt>
                <c:pt idx="28542">
                  <c:v>0.16693490699999999</c:v>
                </c:pt>
                <c:pt idx="28543">
                  <c:v>0.16589768199999999</c:v>
                </c:pt>
                <c:pt idx="28544">
                  <c:v>0.170065254</c:v>
                </c:pt>
                <c:pt idx="28545">
                  <c:v>0.170032814</c:v>
                </c:pt>
                <c:pt idx="28546">
                  <c:v>0.16412351999999999</c:v>
                </c:pt>
                <c:pt idx="28547">
                  <c:v>0.164098889</c:v>
                </c:pt>
                <c:pt idx="28548">
                  <c:v>0.16342617600000001</c:v>
                </c:pt>
                <c:pt idx="28549">
                  <c:v>0.166003495</c:v>
                </c:pt>
                <c:pt idx="28550">
                  <c:v>0.16201275600000001</c:v>
                </c:pt>
                <c:pt idx="28551">
                  <c:v>0.16090816299999999</c:v>
                </c:pt>
                <c:pt idx="28552">
                  <c:v>0.16203255999999999</c:v>
                </c:pt>
                <c:pt idx="28553">
                  <c:v>0.165818408</c:v>
                </c:pt>
                <c:pt idx="28554">
                  <c:v>0.158243045</c:v>
                </c:pt>
                <c:pt idx="28555">
                  <c:v>0.15750278500000001</c:v>
                </c:pt>
                <c:pt idx="28556">
                  <c:v>0.160393909</c:v>
                </c:pt>
                <c:pt idx="28557">
                  <c:v>0.15873362099999999</c:v>
                </c:pt>
                <c:pt idx="28558">
                  <c:v>0.15889421100000001</c:v>
                </c:pt>
                <c:pt idx="28559">
                  <c:v>0.156219736</c:v>
                </c:pt>
                <c:pt idx="28560">
                  <c:v>0.15630361400000001</c:v>
                </c:pt>
                <c:pt idx="28561">
                  <c:v>0.15553715800000001</c:v>
                </c:pt>
                <c:pt idx="28562">
                  <c:v>0.156992048</c:v>
                </c:pt>
                <c:pt idx="28563">
                  <c:v>0.15496142199999999</c:v>
                </c:pt>
                <c:pt idx="28564">
                  <c:v>0.154741451</c:v>
                </c:pt>
                <c:pt idx="28565">
                  <c:v>0.15515066699999999</c:v>
                </c:pt>
                <c:pt idx="28566">
                  <c:v>0.151318908</c:v>
                </c:pt>
                <c:pt idx="28567">
                  <c:v>0.151769072</c:v>
                </c:pt>
                <c:pt idx="28568">
                  <c:v>0.149708852</c:v>
                </c:pt>
                <c:pt idx="28569">
                  <c:v>0.15206804900000001</c:v>
                </c:pt>
                <c:pt idx="28570">
                  <c:v>0.14908239200000001</c:v>
                </c:pt>
                <c:pt idx="28571">
                  <c:v>0.150285169</c:v>
                </c:pt>
                <c:pt idx="28572">
                  <c:v>0.14503607199999999</c:v>
                </c:pt>
                <c:pt idx="28573">
                  <c:v>0.149411291</c:v>
                </c:pt>
                <c:pt idx="28574">
                  <c:v>0.14675131399999999</c:v>
                </c:pt>
                <c:pt idx="28575">
                  <c:v>0.14501816000000001</c:v>
                </c:pt>
                <c:pt idx="28576">
                  <c:v>0.14900624800000001</c:v>
                </c:pt>
                <c:pt idx="28577">
                  <c:v>0.14141683299999999</c:v>
                </c:pt>
                <c:pt idx="28578">
                  <c:v>0.14218302099999999</c:v>
                </c:pt>
                <c:pt idx="28579">
                  <c:v>0.14223822999999999</c:v>
                </c:pt>
                <c:pt idx="28580">
                  <c:v>0.14306913299999999</c:v>
                </c:pt>
                <c:pt idx="28581">
                  <c:v>0.13551443799999999</c:v>
                </c:pt>
                <c:pt idx="28582">
                  <c:v>0.14132545899999999</c:v>
                </c:pt>
                <c:pt idx="28583">
                  <c:v>0.14067703500000001</c:v>
                </c:pt>
                <c:pt idx="28584">
                  <c:v>0.13966822600000001</c:v>
                </c:pt>
                <c:pt idx="28585">
                  <c:v>0.13770280800000001</c:v>
                </c:pt>
                <c:pt idx="28586">
                  <c:v>0.14025865500000001</c:v>
                </c:pt>
                <c:pt idx="28587">
                  <c:v>0.13395229</c:v>
                </c:pt>
                <c:pt idx="28588">
                  <c:v>0.139546797</c:v>
                </c:pt>
                <c:pt idx="28589">
                  <c:v>0.14083485300000001</c:v>
                </c:pt>
                <c:pt idx="28590">
                  <c:v>0.13620761000000001</c:v>
                </c:pt>
                <c:pt idx="28591">
                  <c:v>0.13473649300000001</c:v>
                </c:pt>
                <c:pt idx="28592">
                  <c:v>0.13725984099999999</c:v>
                </c:pt>
                <c:pt idx="28593">
                  <c:v>0.134413809</c:v>
                </c:pt>
                <c:pt idx="28594">
                  <c:v>0.13020068400000001</c:v>
                </c:pt>
                <c:pt idx="28595">
                  <c:v>0.133577064</c:v>
                </c:pt>
                <c:pt idx="28596">
                  <c:v>0.132795423</c:v>
                </c:pt>
                <c:pt idx="28597">
                  <c:v>0.12865664099999999</c:v>
                </c:pt>
                <c:pt idx="28598">
                  <c:v>0.12766380599999999</c:v>
                </c:pt>
                <c:pt idx="28599">
                  <c:v>0.12583808599999999</c:v>
                </c:pt>
                <c:pt idx="28600">
                  <c:v>0.126823455</c:v>
                </c:pt>
                <c:pt idx="28601">
                  <c:v>0.12662406300000001</c:v>
                </c:pt>
                <c:pt idx="28602">
                  <c:v>0.12832236299999999</c:v>
                </c:pt>
                <c:pt idx="28603">
                  <c:v>0.124599434</c:v>
                </c:pt>
                <c:pt idx="28604">
                  <c:v>0.12709695100000001</c:v>
                </c:pt>
                <c:pt idx="28605">
                  <c:v>0.12754447799999999</c:v>
                </c:pt>
                <c:pt idx="28606">
                  <c:v>0.12556494800000001</c:v>
                </c:pt>
                <c:pt idx="28607">
                  <c:v>0.123555891</c:v>
                </c:pt>
                <c:pt idx="28608">
                  <c:v>0.122858673</c:v>
                </c:pt>
                <c:pt idx="28609">
                  <c:v>0.12379556899999999</c:v>
                </c:pt>
                <c:pt idx="28610">
                  <c:v>0.12081176</c:v>
                </c:pt>
                <c:pt idx="28611">
                  <c:v>0.11758423599999999</c:v>
                </c:pt>
                <c:pt idx="28612">
                  <c:v>0.117655076</c:v>
                </c:pt>
                <c:pt idx="28613">
                  <c:v>0.11706721</c:v>
                </c:pt>
                <c:pt idx="28614">
                  <c:v>0.11808534</c:v>
                </c:pt>
                <c:pt idx="28615">
                  <c:v>0.11213421799999999</c:v>
                </c:pt>
                <c:pt idx="28616">
                  <c:v>0.110888921</c:v>
                </c:pt>
                <c:pt idx="28617">
                  <c:v>0.114164107</c:v>
                </c:pt>
                <c:pt idx="28618">
                  <c:v>0.11378566900000001</c:v>
                </c:pt>
                <c:pt idx="28619">
                  <c:v>0.116667084</c:v>
                </c:pt>
                <c:pt idx="28620">
                  <c:v>0.115111001</c:v>
                </c:pt>
                <c:pt idx="28621">
                  <c:v>0.113121815</c:v>
                </c:pt>
                <c:pt idx="28622">
                  <c:v>0.115559936</c:v>
                </c:pt>
                <c:pt idx="28623">
                  <c:v>0.111006655</c:v>
                </c:pt>
                <c:pt idx="28624">
                  <c:v>0.108796768</c:v>
                </c:pt>
                <c:pt idx="28625">
                  <c:v>0.110400252</c:v>
                </c:pt>
                <c:pt idx="28626">
                  <c:v>0.104110666</c:v>
                </c:pt>
                <c:pt idx="28627">
                  <c:v>0.105715588</c:v>
                </c:pt>
                <c:pt idx="28628">
                  <c:v>0.11051327</c:v>
                </c:pt>
                <c:pt idx="28629">
                  <c:v>0.10356129</c:v>
                </c:pt>
                <c:pt idx="28630">
                  <c:v>0.101744749</c:v>
                </c:pt>
                <c:pt idx="28631">
                  <c:v>0.10972723400000001</c:v>
                </c:pt>
                <c:pt idx="28632">
                  <c:v>0.104569755</c:v>
                </c:pt>
                <c:pt idx="28633">
                  <c:v>0.101089239</c:v>
                </c:pt>
                <c:pt idx="28634">
                  <c:v>0.10899590000000001</c:v>
                </c:pt>
                <c:pt idx="28635">
                  <c:v>0.104133695</c:v>
                </c:pt>
                <c:pt idx="28636">
                  <c:v>9.9396460000000006E-2</c:v>
                </c:pt>
                <c:pt idx="28637">
                  <c:v>0.10662076600000001</c:v>
                </c:pt>
                <c:pt idx="28638">
                  <c:v>0.110565178</c:v>
                </c:pt>
                <c:pt idx="28639">
                  <c:v>0.102841087</c:v>
                </c:pt>
                <c:pt idx="28640">
                  <c:v>0.10136383</c:v>
                </c:pt>
                <c:pt idx="28641">
                  <c:v>9.9361867000000006E-2</c:v>
                </c:pt>
                <c:pt idx="28642">
                  <c:v>9.0525492999999999E-2</c:v>
                </c:pt>
                <c:pt idx="28643">
                  <c:v>9.1602921000000004E-2</c:v>
                </c:pt>
                <c:pt idx="28644">
                  <c:v>9.0456694000000004E-2</c:v>
                </c:pt>
                <c:pt idx="28645">
                  <c:v>8.3162919000000002E-2</c:v>
                </c:pt>
                <c:pt idx="28646">
                  <c:v>8.3488627999999995E-2</c:v>
                </c:pt>
                <c:pt idx="28647">
                  <c:v>8.9565328999999999E-2</c:v>
                </c:pt>
                <c:pt idx="28648">
                  <c:v>8.2704492000000004E-2</c:v>
                </c:pt>
                <c:pt idx="28649">
                  <c:v>8.4069363999999994E-2</c:v>
                </c:pt>
                <c:pt idx="28650">
                  <c:v>8.0216832000000002E-2</c:v>
                </c:pt>
                <c:pt idx="28651">
                  <c:v>7.5252995000000003E-2</c:v>
                </c:pt>
                <c:pt idx="28652">
                  <c:v>7.7698043999999994E-2</c:v>
                </c:pt>
                <c:pt idx="28653">
                  <c:v>7.8132428000000004E-2</c:v>
                </c:pt>
                <c:pt idx="28654">
                  <c:v>7.6617352999999999E-2</c:v>
                </c:pt>
                <c:pt idx="28655">
                  <c:v>7.9443767999999998E-2</c:v>
                </c:pt>
                <c:pt idx="28656">
                  <c:v>7.2172007999999996E-2</c:v>
                </c:pt>
                <c:pt idx="28657">
                  <c:v>6.5899730000000004E-2</c:v>
                </c:pt>
                <c:pt idx="28658">
                  <c:v>7.0071116000000003E-2</c:v>
                </c:pt>
                <c:pt idx="28659">
                  <c:v>7.5143732000000005E-2</c:v>
                </c:pt>
                <c:pt idx="28660">
                  <c:v>7.4628145000000007E-2</c:v>
                </c:pt>
                <c:pt idx="28661">
                  <c:v>7.7790208E-2</c:v>
                </c:pt>
                <c:pt idx="28662">
                  <c:v>8.2888297999999999E-2</c:v>
                </c:pt>
                <c:pt idx="28663">
                  <c:v>7.5998916999999999E-2</c:v>
                </c:pt>
                <c:pt idx="28664">
                  <c:v>8.0864518999999996E-2</c:v>
                </c:pt>
                <c:pt idx="28665">
                  <c:v>8.8191091999999999E-2</c:v>
                </c:pt>
                <c:pt idx="28666">
                  <c:v>7.4116819E-2</c:v>
                </c:pt>
                <c:pt idx="28667">
                  <c:v>6.1814077000000002E-2</c:v>
                </c:pt>
                <c:pt idx="28668">
                  <c:v>7.2080560000000002E-2</c:v>
                </c:pt>
                <c:pt idx="28669">
                  <c:v>6.7419402000000003E-2</c:v>
                </c:pt>
                <c:pt idx="28670">
                  <c:v>5.6278600999999998E-2</c:v>
                </c:pt>
                <c:pt idx="28671">
                  <c:v>5.7503499E-2</c:v>
                </c:pt>
                <c:pt idx="28672">
                  <c:v>5.8753587000000003E-2</c:v>
                </c:pt>
                <c:pt idx="28673">
                  <c:v>5.7045172999999998E-2</c:v>
                </c:pt>
                <c:pt idx="28674">
                  <c:v>5.6052080999999997E-2</c:v>
                </c:pt>
                <c:pt idx="28675">
                  <c:v>5.9035517000000003E-2</c:v>
                </c:pt>
                <c:pt idx="28676">
                  <c:v>5.5458896000000001E-2</c:v>
                </c:pt>
                <c:pt idx="28677">
                  <c:v>5.4902866000000002E-2</c:v>
                </c:pt>
                <c:pt idx="28678">
                  <c:v>5.0624229E-2</c:v>
                </c:pt>
                <c:pt idx="28679">
                  <c:v>5.2624865999999999E-2</c:v>
                </c:pt>
                <c:pt idx="28680">
                  <c:v>5.7470753999999999E-2</c:v>
                </c:pt>
                <c:pt idx="28681">
                  <c:v>5.8711304999999998E-2</c:v>
                </c:pt>
                <c:pt idx="28682">
                  <c:v>5.2056066999999998E-2</c:v>
                </c:pt>
                <c:pt idx="28683">
                  <c:v>4.6939808999999999E-2</c:v>
                </c:pt>
                <c:pt idx="28684">
                  <c:v>4.9012280999999998E-2</c:v>
                </c:pt>
                <c:pt idx="28685">
                  <c:v>4.8188161E-2</c:v>
                </c:pt>
                <c:pt idx="28686">
                  <c:v>4.7153790000000001E-2</c:v>
                </c:pt>
                <c:pt idx="28687">
                  <c:v>4.0688571E-2</c:v>
                </c:pt>
                <c:pt idx="28688">
                  <c:v>4.3577566999999998E-2</c:v>
                </c:pt>
                <c:pt idx="28689">
                  <c:v>4.3926619E-2</c:v>
                </c:pt>
                <c:pt idx="28690">
                  <c:v>4.5811601E-2</c:v>
                </c:pt>
                <c:pt idx="28691">
                  <c:v>3.8485032000000002E-2</c:v>
                </c:pt>
                <c:pt idx="28692">
                  <c:v>4.4458236999999998E-2</c:v>
                </c:pt>
                <c:pt idx="28693">
                  <c:v>4.3565421999999999E-2</c:v>
                </c:pt>
                <c:pt idx="28694">
                  <c:v>4.2118261999999997E-2</c:v>
                </c:pt>
                <c:pt idx="28695">
                  <c:v>4.1937117000000003E-2</c:v>
                </c:pt>
                <c:pt idx="28696">
                  <c:v>4.0310189000000003E-2</c:v>
                </c:pt>
                <c:pt idx="28697">
                  <c:v>4.5038219999999997E-2</c:v>
                </c:pt>
                <c:pt idx="28698">
                  <c:v>3.8866344999999997E-2</c:v>
                </c:pt>
                <c:pt idx="28699">
                  <c:v>3.7371513000000002E-2</c:v>
                </c:pt>
                <c:pt idx="28700">
                  <c:v>4.0206980000000003E-2</c:v>
                </c:pt>
                <c:pt idx="28701">
                  <c:v>3.9003137E-2</c:v>
                </c:pt>
                <c:pt idx="28702">
                  <c:v>4.1557375000000001E-2</c:v>
                </c:pt>
                <c:pt idx="28703">
                  <c:v>4.3830093000000001E-2</c:v>
                </c:pt>
                <c:pt idx="28704">
                  <c:v>4.2361892999999998E-2</c:v>
                </c:pt>
                <c:pt idx="28705">
                  <c:v>4.6713590999999999E-2</c:v>
                </c:pt>
                <c:pt idx="28706">
                  <c:v>3.9454876999999999E-2</c:v>
                </c:pt>
                <c:pt idx="28707">
                  <c:v>3.5620938999999997E-2</c:v>
                </c:pt>
                <c:pt idx="28708">
                  <c:v>4.2258069000000002E-2</c:v>
                </c:pt>
                <c:pt idx="28709">
                  <c:v>3.6485746999999999E-2</c:v>
                </c:pt>
                <c:pt idx="28710">
                  <c:v>4.5761536999999998E-2</c:v>
                </c:pt>
                <c:pt idx="28711">
                  <c:v>3.4733317999999999E-2</c:v>
                </c:pt>
                <c:pt idx="28712">
                  <c:v>3.9792791000000001E-2</c:v>
                </c:pt>
                <c:pt idx="28713">
                  <c:v>4.1271158000000002E-2</c:v>
                </c:pt>
                <c:pt idx="28714">
                  <c:v>3.5683847999999997E-2</c:v>
                </c:pt>
                <c:pt idx="28715">
                  <c:v>3.3904806000000003E-2</c:v>
                </c:pt>
                <c:pt idx="28716">
                  <c:v>4.0176019E-2</c:v>
                </c:pt>
                <c:pt idx="28717">
                  <c:v>3.9807171000000002E-2</c:v>
                </c:pt>
                <c:pt idx="28718">
                  <c:v>3.0888245000000002E-2</c:v>
                </c:pt>
                <c:pt idx="28719">
                  <c:v>2.9126394999999999E-2</c:v>
                </c:pt>
                <c:pt idx="28720">
                  <c:v>3.3903040000000002E-2</c:v>
                </c:pt>
                <c:pt idx="28721">
                  <c:v>3.3682144999999997E-2</c:v>
                </c:pt>
                <c:pt idx="28722">
                  <c:v>3.5845432000000003E-2</c:v>
                </c:pt>
                <c:pt idx="28723">
                  <c:v>3.2451157000000001E-2</c:v>
                </c:pt>
                <c:pt idx="28724">
                  <c:v>3.5180098999999999E-2</c:v>
                </c:pt>
                <c:pt idx="28725">
                  <c:v>2.9566616E-2</c:v>
                </c:pt>
                <c:pt idx="28726">
                  <c:v>2.6264563000000001E-2</c:v>
                </c:pt>
                <c:pt idx="28727">
                  <c:v>3.2287132000000003E-2</c:v>
                </c:pt>
                <c:pt idx="28728">
                  <c:v>3.0906548999999998E-2</c:v>
                </c:pt>
                <c:pt idx="28729">
                  <c:v>3.0697222999999999E-2</c:v>
                </c:pt>
                <c:pt idx="28730">
                  <c:v>2.7010876999999999E-2</c:v>
                </c:pt>
                <c:pt idx="28731">
                  <c:v>3.0800505999999998E-2</c:v>
                </c:pt>
                <c:pt idx="28732">
                  <c:v>2.7791400000000001E-2</c:v>
                </c:pt>
                <c:pt idx="28733">
                  <c:v>2.6370603999999999E-2</c:v>
                </c:pt>
                <c:pt idx="28734">
                  <c:v>2.3462431999999998E-2</c:v>
                </c:pt>
                <c:pt idx="28735">
                  <c:v>2.6492214E-2</c:v>
                </c:pt>
                <c:pt idx="28736">
                  <c:v>2.7725257E-2</c:v>
                </c:pt>
                <c:pt idx="28737">
                  <c:v>2.5199754000000001E-2</c:v>
                </c:pt>
                <c:pt idx="28738">
                  <c:v>2.1664675000000001E-2</c:v>
                </c:pt>
                <c:pt idx="28739">
                  <c:v>2.7388124E-2</c:v>
                </c:pt>
                <c:pt idx="28740">
                  <c:v>2.6190767E-2</c:v>
                </c:pt>
                <c:pt idx="28741">
                  <c:v>2.4209520000000002E-2</c:v>
                </c:pt>
                <c:pt idx="28742">
                  <c:v>2.2094971000000001E-2</c:v>
                </c:pt>
                <c:pt idx="28743">
                  <c:v>2.8618312999999999E-2</c:v>
                </c:pt>
                <c:pt idx="28744">
                  <c:v>2.166773E-2</c:v>
                </c:pt>
                <c:pt idx="28745">
                  <c:v>1.7066561000000001E-2</c:v>
                </c:pt>
                <c:pt idx="28746">
                  <c:v>2.2964930000000001E-2</c:v>
                </c:pt>
                <c:pt idx="28747">
                  <c:v>3.0532131000000001E-2</c:v>
                </c:pt>
                <c:pt idx="28748">
                  <c:v>2.4644679999999999E-2</c:v>
                </c:pt>
                <c:pt idx="28749">
                  <c:v>1.4984137E-2</c:v>
                </c:pt>
                <c:pt idx="28750">
                  <c:v>1.2781437E-2</c:v>
                </c:pt>
                <c:pt idx="28751">
                  <c:v>9.8047729999999993E-3</c:v>
                </c:pt>
                <c:pt idx="28752">
                  <c:v>5.1849879999999997E-3</c:v>
                </c:pt>
                <c:pt idx="28753">
                  <c:v>6.2860110000000002E-3</c:v>
                </c:pt>
                <c:pt idx="28754">
                  <c:v>5.3565679999999999E-3</c:v>
                </c:pt>
                <c:pt idx="28755">
                  <c:v>4.0289590000000004E-3</c:v>
                </c:pt>
                <c:pt idx="28756">
                  <c:v>5.70311E-4</c:v>
                </c:pt>
                <c:pt idx="28757">
                  <c:v>2.96321E-4</c:v>
                </c:pt>
                <c:pt idx="28758">
                  <c:v>2.0649259999999999E-3</c:v>
                </c:pt>
                <c:pt idx="28759">
                  <c:v>8.8948440000000007E-3</c:v>
                </c:pt>
                <c:pt idx="28760">
                  <c:v>2.0593090000000001E-3</c:v>
                </c:pt>
                <c:pt idx="28761">
                  <c:v>1.1577810000000001E-3</c:v>
                </c:pt>
                <c:pt idx="28762">
                  <c:v>-1.2479799999999999E-4</c:v>
                </c:pt>
                <c:pt idx="28763">
                  <c:v>1.269364E-3</c:v>
                </c:pt>
                <c:pt idx="28764">
                  <c:v>-4.2590919999999999E-3</c:v>
                </c:pt>
                <c:pt idx="28765">
                  <c:v>-3.4559550000000001E-3</c:v>
                </c:pt>
                <c:pt idx="28766">
                  <c:v>2.0786260000000001E-3</c:v>
                </c:pt>
                <c:pt idx="28767">
                  <c:v>1.207678E-3</c:v>
                </c:pt>
                <c:pt idx="28768">
                  <c:v>-2.35936E-3</c:v>
                </c:pt>
                <c:pt idx="28769">
                  <c:v>-3.6553029999999999E-3</c:v>
                </c:pt>
                <c:pt idx="28770">
                  <c:v>-3.7282740000000002E-3</c:v>
                </c:pt>
                <c:pt idx="28771" formatCode="0.00E+00">
                  <c:v>1.48972E-5</c:v>
                </c:pt>
                <c:pt idx="28772">
                  <c:v>-5.3184900000000004E-4</c:v>
                </c:pt>
                <c:pt idx="28773">
                  <c:v>-1.2441240000000001E-3</c:v>
                </c:pt>
                <c:pt idx="28774">
                  <c:v>-2.4790319999999999E-3</c:v>
                </c:pt>
                <c:pt idx="28775">
                  <c:v>-3.2299970000000001E-3</c:v>
                </c:pt>
                <c:pt idx="28776">
                  <c:v>-3.7397260000000001E-3</c:v>
                </c:pt>
                <c:pt idx="28777">
                  <c:v>5.4670599999999999E-4</c:v>
                </c:pt>
                <c:pt idx="28778">
                  <c:v>3.8691600000000001E-4</c:v>
                </c:pt>
                <c:pt idx="28779">
                  <c:v>-5.60781E-4</c:v>
                </c:pt>
                <c:pt idx="28780">
                  <c:v>-7.8475300000000001E-4</c:v>
                </c:pt>
                <c:pt idx="28781">
                  <c:v>7.0327599999999997E-4</c:v>
                </c:pt>
                <c:pt idx="28782" formatCode="0.00E+00">
                  <c:v>-8.5019700000000002E-5</c:v>
                </c:pt>
                <c:pt idx="28783">
                  <c:v>3.9708499999999998E-4</c:v>
                </c:pt>
                <c:pt idx="28784">
                  <c:v>9.1160700000000004E-4</c:v>
                </c:pt>
                <c:pt idx="28785" formatCode="0.00E+00">
                  <c:v>-2.3767100000000002E-5</c:v>
                </c:pt>
                <c:pt idx="28786">
                  <c:v>5.70917E-4</c:v>
                </c:pt>
                <c:pt idx="28787">
                  <c:v>1.0650060000000001E-3</c:v>
                </c:pt>
                <c:pt idx="28788">
                  <c:v>4.6908999999999996E-3</c:v>
                </c:pt>
                <c:pt idx="28789">
                  <c:v>2.2272569999999998E-3</c:v>
                </c:pt>
                <c:pt idx="28790">
                  <c:v>1.2288379999999999E-3</c:v>
                </c:pt>
                <c:pt idx="28791">
                  <c:v>2.8153079999999999E-3</c:v>
                </c:pt>
                <c:pt idx="28792">
                  <c:v>1.4131529999999999E-3</c:v>
                </c:pt>
                <c:pt idx="28793">
                  <c:v>6.0747270000000003E-3</c:v>
                </c:pt>
                <c:pt idx="28794">
                  <c:v>5.6118400000000005E-4</c:v>
                </c:pt>
                <c:pt idx="28795">
                  <c:v>-5.7395650000000003E-3</c:v>
                </c:pt>
                <c:pt idx="28796">
                  <c:v>2.4666990000000001E-3</c:v>
                </c:pt>
                <c:pt idx="28797">
                  <c:v>6.426457E-3</c:v>
                </c:pt>
                <c:pt idx="28798">
                  <c:v>5.9974219999999996E-3</c:v>
                </c:pt>
                <c:pt idx="28799">
                  <c:v>3.4772959999999999E-3</c:v>
                </c:pt>
                <c:pt idx="28800">
                  <c:v>-1.074312E-3</c:v>
                </c:pt>
                <c:pt idx="28801" formatCode="0.00E+00">
                  <c:v>3.8356799999999998E-5</c:v>
                </c:pt>
                <c:pt idx="28802">
                  <c:v>1.274063E-3</c:v>
                </c:pt>
                <c:pt idx="28803">
                  <c:v>2.7519250000000001E-3</c:v>
                </c:pt>
                <c:pt idx="28804">
                  <c:v>3.9673909999999998E-3</c:v>
                </c:pt>
                <c:pt idx="28805">
                  <c:v>3.67621E-4</c:v>
                </c:pt>
                <c:pt idx="28806">
                  <c:v>-1.68834E-3</c:v>
                </c:pt>
                <c:pt idx="28807">
                  <c:v>6.2434899999999995E-4</c:v>
                </c:pt>
                <c:pt idx="28808">
                  <c:v>1.109844E-3</c:v>
                </c:pt>
                <c:pt idx="28809">
                  <c:v>1.285298E-3</c:v>
                </c:pt>
                <c:pt idx="28810">
                  <c:v>6.0246300000000002E-4</c:v>
                </c:pt>
                <c:pt idx="28811">
                  <c:v>-2.6201810000000001E-3</c:v>
                </c:pt>
                <c:pt idx="28812">
                  <c:v>1.7274300000000001E-3</c:v>
                </c:pt>
                <c:pt idx="28813">
                  <c:v>8.9667000000000002E-4</c:v>
                </c:pt>
                <c:pt idx="28814">
                  <c:v>-1.1070920000000001E-3</c:v>
                </c:pt>
                <c:pt idx="28815">
                  <c:v>-2.1670309999999998E-3</c:v>
                </c:pt>
                <c:pt idx="28816">
                  <c:v>-3.0458740000000001E-3</c:v>
                </c:pt>
                <c:pt idx="28817" formatCode="0.00E+00">
                  <c:v>-3.1660299999999999E-5</c:v>
                </c:pt>
                <c:pt idx="28818">
                  <c:v>-3.9390500000000004E-3</c:v>
                </c:pt>
                <c:pt idx="28819">
                  <c:v>-7.0069399999999997E-4</c:v>
                </c:pt>
                <c:pt idx="28820">
                  <c:v>-3.454403E-3</c:v>
                </c:pt>
                <c:pt idx="28821">
                  <c:v>-1.404544E-3</c:v>
                </c:pt>
                <c:pt idx="28822">
                  <c:v>-3.7318809999999998E-3</c:v>
                </c:pt>
                <c:pt idx="28823">
                  <c:v>-5.2675550000000002E-3</c:v>
                </c:pt>
                <c:pt idx="28824">
                  <c:v>-5.7746200000000005E-4</c:v>
                </c:pt>
                <c:pt idx="28825">
                  <c:v>-1.382246E-3</c:v>
                </c:pt>
                <c:pt idx="28826">
                  <c:v>-1.1119296000000001E-2</c:v>
                </c:pt>
                <c:pt idx="28827">
                  <c:v>-5.4423309999999999E-3</c:v>
                </c:pt>
                <c:pt idx="28828">
                  <c:v>-6.409858E-3</c:v>
                </c:pt>
                <c:pt idx="28829">
                  <c:v>-5.0407029999999997E-3</c:v>
                </c:pt>
                <c:pt idx="28830">
                  <c:v>-4.4212519999999996E-3</c:v>
                </c:pt>
                <c:pt idx="28831">
                  <c:v>-1.0980134000000001E-2</c:v>
                </c:pt>
                <c:pt idx="28832">
                  <c:v>-1.2243005E-2</c:v>
                </c:pt>
                <c:pt idx="28833">
                  <c:v>-1.2015425E-2</c:v>
                </c:pt>
                <c:pt idx="28834">
                  <c:v>-2.5076740000000001E-3</c:v>
                </c:pt>
                <c:pt idx="28835">
                  <c:v>-7.5196949999999999E-3</c:v>
                </c:pt>
                <c:pt idx="28836">
                  <c:v>-9.4347749999999994E-3</c:v>
                </c:pt>
                <c:pt idx="28837">
                  <c:v>-7.4275959999999999E-3</c:v>
                </c:pt>
                <c:pt idx="28838">
                  <c:v>-9.0904750000000006E-3</c:v>
                </c:pt>
                <c:pt idx="28839">
                  <c:v>-9.1653350000000001E-3</c:v>
                </c:pt>
                <c:pt idx="28840">
                  <c:v>-1.4155298E-2</c:v>
                </c:pt>
                <c:pt idx="28841">
                  <c:v>-1.479521E-2</c:v>
                </c:pt>
                <c:pt idx="28842">
                  <c:v>-1.1373314000000001E-2</c:v>
                </c:pt>
                <c:pt idx="28843">
                  <c:v>-1.1893041E-2</c:v>
                </c:pt>
                <c:pt idx="28844">
                  <c:v>-9.6266900000000002E-3</c:v>
                </c:pt>
                <c:pt idx="28845">
                  <c:v>-1.7089133999999999E-2</c:v>
                </c:pt>
                <c:pt idx="28846">
                  <c:v>-1.7988751000000001E-2</c:v>
                </c:pt>
                <c:pt idx="28847">
                  <c:v>-1.6906975000000001E-2</c:v>
                </c:pt>
                <c:pt idx="28848">
                  <c:v>-1.8098738E-2</c:v>
                </c:pt>
                <c:pt idx="28849">
                  <c:v>-1.8121574000000001E-2</c:v>
                </c:pt>
                <c:pt idx="28850">
                  <c:v>-1.5909019999999999E-2</c:v>
                </c:pt>
                <c:pt idx="28851">
                  <c:v>-1.8718698999999998E-2</c:v>
                </c:pt>
                <c:pt idx="28852">
                  <c:v>-2.2152046000000002E-2</c:v>
                </c:pt>
                <c:pt idx="28853">
                  <c:v>-2.0225637000000001E-2</c:v>
                </c:pt>
                <c:pt idx="28854">
                  <c:v>-2.5388173999999999E-2</c:v>
                </c:pt>
                <c:pt idx="28855">
                  <c:v>-2.4614378999999999E-2</c:v>
                </c:pt>
                <c:pt idx="28856">
                  <c:v>-2.6518274000000001E-2</c:v>
                </c:pt>
                <c:pt idx="28857">
                  <c:v>-1.8720173999999999E-2</c:v>
                </c:pt>
                <c:pt idx="28858">
                  <c:v>-2.5367425999999998E-2</c:v>
                </c:pt>
                <c:pt idx="28859">
                  <c:v>-2.7004229000000001E-2</c:v>
                </c:pt>
                <c:pt idx="28860">
                  <c:v>-2.7075866000000001E-2</c:v>
                </c:pt>
                <c:pt idx="28861">
                  <c:v>-2.7404066000000001E-2</c:v>
                </c:pt>
                <c:pt idx="28862">
                  <c:v>-2.9278129E-2</c:v>
                </c:pt>
                <c:pt idx="28863">
                  <c:v>-2.7956551E-2</c:v>
                </c:pt>
                <c:pt idx="28864">
                  <c:v>-2.3828384000000001E-2</c:v>
                </c:pt>
                <c:pt idx="28865">
                  <c:v>-2.8564164E-2</c:v>
                </c:pt>
                <c:pt idx="28866">
                  <c:v>-3.0143151E-2</c:v>
                </c:pt>
                <c:pt idx="28867">
                  <c:v>-2.8789586999999998E-2</c:v>
                </c:pt>
                <c:pt idx="28868">
                  <c:v>-2.9119287000000001E-2</c:v>
                </c:pt>
                <c:pt idx="28869">
                  <c:v>-2.5210639E-2</c:v>
                </c:pt>
                <c:pt idx="28870">
                  <c:v>-2.6384560000000001E-2</c:v>
                </c:pt>
                <c:pt idx="28871">
                  <c:v>-3.3714186E-2</c:v>
                </c:pt>
                <c:pt idx="28872">
                  <c:v>-2.7028585000000001E-2</c:v>
                </c:pt>
                <c:pt idx="28873">
                  <c:v>-2.8410764000000002E-2</c:v>
                </c:pt>
                <c:pt idx="28874">
                  <c:v>-2.7746307000000001E-2</c:v>
                </c:pt>
                <c:pt idx="28875">
                  <c:v>-2.6491786999999999E-2</c:v>
                </c:pt>
                <c:pt idx="28876">
                  <c:v>-3.2017849000000001E-2</c:v>
                </c:pt>
                <c:pt idx="28877">
                  <c:v>-2.8021289000000001E-2</c:v>
                </c:pt>
                <c:pt idx="28878">
                  <c:v>-3.1657569000000003E-2</c:v>
                </c:pt>
                <c:pt idx="28879">
                  <c:v>-2.9594394999999999E-2</c:v>
                </c:pt>
                <c:pt idx="28880">
                  <c:v>-2.9280942000000001E-2</c:v>
                </c:pt>
                <c:pt idx="28881">
                  <c:v>-3.3729486000000003E-2</c:v>
                </c:pt>
                <c:pt idx="28882">
                  <c:v>-3.1537968999999999E-2</c:v>
                </c:pt>
                <c:pt idx="28883">
                  <c:v>-2.5960028E-2</c:v>
                </c:pt>
                <c:pt idx="28884">
                  <c:v>-3.1405128999999997E-2</c:v>
                </c:pt>
                <c:pt idx="28885">
                  <c:v>-2.9485177000000001E-2</c:v>
                </c:pt>
                <c:pt idx="28886">
                  <c:v>-2.8094477999999999E-2</c:v>
                </c:pt>
                <c:pt idx="28887">
                  <c:v>-3.0400845999999999E-2</c:v>
                </c:pt>
                <c:pt idx="28888">
                  <c:v>-3.1964122999999997E-2</c:v>
                </c:pt>
                <c:pt idx="28889">
                  <c:v>-3.1999080999999999E-2</c:v>
                </c:pt>
                <c:pt idx="28890">
                  <c:v>-3.1208125999999999E-2</c:v>
                </c:pt>
                <c:pt idx="28891">
                  <c:v>-3.2184197999999997E-2</c:v>
                </c:pt>
                <c:pt idx="28892">
                  <c:v>-3.5556559000000001E-2</c:v>
                </c:pt>
                <c:pt idx="28893">
                  <c:v>-3.1246670000000001E-2</c:v>
                </c:pt>
                <c:pt idx="28894">
                  <c:v>-2.9746246E-2</c:v>
                </c:pt>
                <c:pt idx="28895">
                  <c:v>-3.2722569999999999E-2</c:v>
                </c:pt>
                <c:pt idx="28896">
                  <c:v>-3.1849849999999999E-2</c:v>
                </c:pt>
                <c:pt idx="28897">
                  <c:v>-3.6147613000000002E-2</c:v>
                </c:pt>
                <c:pt idx="28898">
                  <c:v>-3.7419803000000001E-2</c:v>
                </c:pt>
                <c:pt idx="28899">
                  <c:v>-3.6576509E-2</c:v>
                </c:pt>
                <c:pt idx="28900">
                  <c:v>-3.3154613999999999E-2</c:v>
                </c:pt>
                <c:pt idx="28901">
                  <c:v>-3.6687773E-2</c:v>
                </c:pt>
                <c:pt idx="28902">
                  <c:v>-3.8550656000000003E-2</c:v>
                </c:pt>
                <c:pt idx="28903">
                  <c:v>-4.1551142999999999E-2</c:v>
                </c:pt>
                <c:pt idx="28904">
                  <c:v>-4.4382349000000001E-2</c:v>
                </c:pt>
                <c:pt idx="28905">
                  <c:v>-3.4355570000000002E-2</c:v>
                </c:pt>
                <c:pt idx="28906">
                  <c:v>-3.9334081E-2</c:v>
                </c:pt>
                <c:pt idx="28907">
                  <c:v>-4.1088745000000003E-2</c:v>
                </c:pt>
                <c:pt idx="28908">
                  <c:v>-4.5493878000000001E-2</c:v>
                </c:pt>
                <c:pt idx="28909">
                  <c:v>-4.6681140000000003E-2</c:v>
                </c:pt>
                <c:pt idx="28910">
                  <c:v>-4.298627E-2</c:v>
                </c:pt>
                <c:pt idx="28911">
                  <c:v>-4.5573796999999999E-2</c:v>
                </c:pt>
                <c:pt idx="28912">
                  <c:v>-4.7498199999999997E-2</c:v>
                </c:pt>
                <c:pt idx="28913">
                  <c:v>-4.845294E-2</c:v>
                </c:pt>
                <c:pt idx="28914">
                  <c:v>-4.8118348999999998E-2</c:v>
                </c:pt>
                <c:pt idx="28915">
                  <c:v>-5.3528007000000002E-2</c:v>
                </c:pt>
                <c:pt idx="28916">
                  <c:v>-5.2401491000000001E-2</c:v>
                </c:pt>
                <c:pt idx="28917">
                  <c:v>-5.1411974999999999E-2</c:v>
                </c:pt>
                <c:pt idx="28918">
                  <c:v>-5.4778478999999998E-2</c:v>
                </c:pt>
                <c:pt idx="28919">
                  <c:v>-5.2963439000000001E-2</c:v>
                </c:pt>
                <c:pt idx="28920">
                  <c:v>-4.9707192999999997E-2</c:v>
                </c:pt>
                <c:pt idx="28921">
                  <c:v>-5.0179346999999999E-2</c:v>
                </c:pt>
                <c:pt idx="28922">
                  <c:v>-5.6366671E-2</c:v>
                </c:pt>
                <c:pt idx="28923">
                  <c:v>-6.3354894999999994E-2</c:v>
                </c:pt>
                <c:pt idx="28924">
                  <c:v>-5.3917725E-2</c:v>
                </c:pt>
                <c:pt idx="28925">
                  <c:v>-5.3423733000000001E-2</c:v>
                </c:pt>
                <c:pt idx="28926">
                  <c:v>-5.6497819999999997E-2</c:v>
                </c:pt>
                <c:pt idx="28927">
                  <c:v>-5.6448136000000003E-2</c:v>
                </c:pt>
                <c:pt idx="28928">
                  <c:v>-5.9646323000000001E-2</c:v>
                </c:pt>
                <c:pt idx="28929">
                  <c:v>-5.7066767999999997E-2</c:v>
                </c:pt>
                <c:pt idx="28930">
                  <c:v>-5.8059859999999998E-2</c:v>
                </c:pt>
                <c:pt idx="28931">
                  <c:v>-5.766305E-2</c:v>
                </c:pt>
                <c:pt idx="28932">
                  <c:v>-5.6074738999999998E-2</c:v>
                </c:pt>
                <c:pt idx="28933">
                  <c:v>-5.8219694000000002E-2</c:v>
                </c:pt>
                <c:pt idx="28934">
                  <c:v>-6.0766204999999997E-2</c:v>
                </c:pt>
                <c:pt idx="28935">
                  <c:v>-5.8073971000000002E-2</c:v>
                </c:pt>
                <c:pt idx="28936">
                  <c:v>-5.5245161000000001E-2</c:v>
                </c:pt>
                <c:pt idx="28937">
                  <c:v>-5.831828E-2</c:v>
                </c:pt>
                <c:pt idx="28938">
                  <c:v>-5.9554784999999999E-2</c:v>
                </c:pt>
                <c:pt idx="28939">
                  <c:v>-5.5180664999999997E-2</c:v>
                </c:pt>
                <c:pt idx="28940">
                  <c:v>-5.2694071000000002E-2</c:v>
                </c:pt>
                <c:pt idx="28941">
                  <c:v>-5.6393011999999999E-2</c:v>
                </c:pt>
                <c:pt idx="28942">
                  <c:v>-5.7828188000000003E-2</c:v>
                </c:pt>
                <c:pt idx="28943">
                  <c:v>-5.6440465000000002E-2</c:v>
                </c:pt>
                <c:pt idx="28944">
                  <c:v>-5.3157586999999999E-2</c:v>
                </c:pt>
                <c:pt idx="28945">
                  <c:v>-5.5857616999999998E-2</c:v>
                </c:pt>
                <c:pt idx="28946">
                  <c:v>-5.8337822999999997E-2</c:v>
                </c:pt>
                <c:pt idx="28947">
                  <c:v>-5.5000052000000001E-2</c:v>
                </c:pt>
                <c:pt idx="28948">
                  <c:v>-5.8825947000000003E-2</c:v>
                </c:pt>
                <c:pt idx="28949">
                  <c:v>-5.3325046000000001E-2</c:v>
                </c:pt>
                <c:pt idx="28950">
                  <c:v>-5.8930732E-2</c:v>
                </c:pt>
                <c:pt idx="28951">
                  <c:v>-6.6966310000000001E-2</c:v>
                </c:pt>
                <c:pt idx="28952">
                  <c:v>-6.1216816E-2</c:v>
                </c:pt>
                <c:pt idx="28953">
                  <c:v>-6.0266525000000001E-2</c:v>
                </c:pt>
                <c:pt idx="28954">
                  <c:v>-5.6265928E-2</c:v>
                </c:pt>
                <c:pt idx="28955">
                  <c:v>-6.3359133999999998E-2</c:v>
                </c:pt>
                <c:pt idx="28956">
                  <c:v>-6.2335685000000002E-2</c:v>
                </c:pt>
                <c:pt idx="28957">
                  <c:v>-6.0055438000000003E-2</c:v>
                </c:pt>
                <c:pt idx="28958">
                  <c:v>-5.5761090999999999E-2</c:v>
                </c:pt>
                <c:pt idx="28959">
                  <c:v>-6.0023457000000002E-2</c:v>
                </c:pt>
                <c:pt idx="28960">
                  <c:v>-6.7759669999999994E-2</c:v>
                </c:pt>
                <c:pt idx="28961">
                  <c:v>-6.4546421000000007E-2</c:v>
                </c:pt>
                <c:pt idx="28962">
                  <c:v>-6.0227308E-2</c:v>
                </c:pt>
                <c:pt idx="28963">
                  <c:v>-6.5065763999999998E-2</c:v>
                </c:pt>
                <c:pt idx="28964">
                  <c:v>-6.2186881999999999E-2</c:v>
                </c:pt>
                <c:pt idx="28965">
                  <c:v>-6.3542359000000007E-2</c:v>
                </c:pt>
                <c:pt idx="28966">
                  <c:v>-6.5700053999999994E-2</c:v>
                </c:pt>
                <c:pt idx="28967">
                  <c:v>-6.6943481999999999E-2</c:v>
                </c:pt>
                <c:pt idx="28968">
                  <c:v>-6.3081316999999998E-2</c:v>
                </c:pt>
                <c:pt idx="28969">
                  <c:v>-6.5939954999999995E-2</c:v>
                </c:pt>
                <c:pt idx="28970">
                  <c:v>-6.4963348000000004E-2</c:v>
                </c:pt>
                <c:pt idx="28971">
                  <c:v>-6.9591127000000003E-2</c:v>
                </c:pt>
                <c:pt idx="28972">
                  <c:v>-6.5673738999999995E-2</c:v>
                </c:pt>
                <c:pt idx="28973">
                  <c:v>-6.7649006999999997E-2</c:v>
                </c:pt>
                <c:pt idx="28974">
                  <c:v>-6.5306075000000005E-2</c:v>
                </c:pt>
                <c:pt idx="28975">
                  <c:v>-7.5293458999999993E-2</c:v>
                </c:pt>
                <c:pt idx="28976">
                  <c:v>-7.4061215E-2</c:v>
                </c:pt>
                <c:pt idx="28977">
                  <c:v>-6.8466447E-2</c:v>
                </c:pt>
                <c:pt idx="28978">
                  <c:v>-7.3430508000000005E-2</c:v>
                </c:pt>
                <c:pt idx="28979">
                  <c:v>-7.5947194999999995E-2</c:v>
                </c:pt>
                <c:pt idx="28980">
                  <c:v>-7.7188954000000004E-2</c:v>
                </c:pt>
                <c:pt idx="28981">
                  <c:v>-7.7041685999999998E-2</c:v>
                </c:pt>
                <c:pt idx="28982">
                  <c:v>-7.8584790000000002E-2</c:v>
                </c:pt>
                <c:pt idx="28983">
                  <c:v>-7.8304626000000002E-2</c:v>
                </c:pt>
                <c:pt idx="28984">
                  <c:v>-7.8002602000000004E-2</c:v>
                </c:pt>
                <c:pt idx="28985">
                  <c:v>-8.5579826999999997E-2</c:v>
                </c:pt>
                <c:pt idx="28986">
                  <c:v>-8.2087114000000003E-2</c:v>
                </c:pt>
                <c:pt idx="28987">
                  <c:v>-7.9249516000000006E-2</c:v>
                </c:pt>
                <c:pt idx="28988">
                  <c:v>-8.3281754999999999E-2</c:v>
                </c:pt>
                <c:pt idx="28989">
                  <c:v>-8.3706267000000001E-2</c:v>
                </c:pt>
                <c:pt idx="28990">
                  <c:v>-8.5798061999999994E-2</c:v>
                </c:pt>
                <c:pt idx="28991">
                  <c:v>-8.2759127000000002E-2</c:v>
                </c:pt>
                <c:pt idx="28992">
                  <c:v>-8.6371361999999993E-2</c:v>
                </c:pt>
                <c:pt idx="28993">
                  <c:v>-8.0602691000000004E-2</c:v>
                </c:pt>
                <c:pt idx="28994">
                  <c:v>-8.6382262000000001E-2</c:v>
                </c:pt>
                <c:pt idx="28995">
                  <c:v>-8.7606779999999995E-2</c:v>
                </c:pt>
                <c:pt idx="28996">
                  <c:v>-8.8849775000000006E-2</c:v>
                </c:pt>
                <c:pt idx="28997">
                  <c:v>-8.7383442000000006E-2</c:v>
                </c:pt>
                <c:pt idx="28998">
                  <c:v>-8.2643665000000005E-2</c:v>
                </c:pt>
                <c:pt idx="28999">
                  <c:v>-9.0089067999999994E-2</c:v>
                </c:pt>
                <c:pt idx="29000">
                  <c:v>-9.0232073999999995E-2</c:v>
                </c:pt>
                <c:pt idx="29001">
                  <c:v>-8.5054888999999995E-2</c:v>
                </c:pt>
                <c:pt idx="29002">
                  <c:v>-8.6575389000000003E-2</c:v>
                </c:pt>
                <c:pt idx="29003">
                  <c:v>-8.7069139000000004E-2</c:v>
                </c:pt>
                <c:pt idx="29004">
                  <c:v>-9.0893506999999998E-2</c:v>
                </c:pt>
                <c:pt idx="29005">
                  <c:v>-8.8451661000000001E-2</c:v>
                </c:pt>
                <c:pt idx="29006">
                  <c:v>-8.6699611999999995E-2</c:v>
                </c:pt>
                <c:pt idx="29007">
                  <c:v>-8.9313239000000003E-2</c:v>
                </c:pt>
                <c:pt idx="29008">
                  <c:v>-8.9146473000000004E-2</c:v>
                </c:pt>
                <c:pt idx="29009">
                  <c:v>-8.9165121E-2</c:v>
                </c:pt>
                <c:pt idx="29010">
                  <c:v>-9.3019827999999999E-2</c:v>
                </c:pt>
                <c:pt idx="29011">
                  <c:v>-9.3404122000000006E-2</c:v>
                </c:pt>
                <c:pt idx="29012">
                  <c:v>-8.7129302000000006E-2</c:v>
                </c:pt>
                <c:pt idx="29013">
                  <c:v>-8.8655560999999994E-2</c:v>
                </c:pt>
                <c:pt idx="29014">
                  <c:v>-9.1834523000000001E-2</c:v>
                </c:pt>
                <c:pt idx="29015">
                  <c:v>-8.8225409000000005E-2</c:v>
                </c:pt>
                <c:pt idx="29016">
                  <c:v>-8.7404526999999996E-2</c:v>
                </c:pt>
                <c:pt idx="29017">
                  <c:v>-8.8537431999999999E-2</c:v>
                </c:pt>
                <c:pt idx="29018">
                  <c:v>-9.0351388000000005E-2</c:v>
                </c:pt>
                <c:pt idx="29019">
                  <c:v>-9.4510443999999999E-2</c:v>
                </c:pt>
                <c:pt idx="29020">
                  <c:v>-8.7559133999999997E-2</c:v>
                </c:pt>
                <c:pt idx="29021">
                  <c:v>-9.4058043999999993E-2</c:v>
                </c:pt>
                <c:pt idx="29022">
                  <c:v>-8.9617348999999999E-2</c:v>
                </c:pt>
                <c:pt idx="29023">
                  <c:v>-8.5270539000000006E-2</c:v>
                </c:pt>
                <c:pt idx="29024">
                  <c:v>-9.0414069999999999E-2</c:v>
                </c:pt>
                <c:pt idx="29025">
                  <c:v>-9.1416745999999993E-2</c:v>
                </c:pt>
                <c:pt idx="29026">
                  <c:v>-8.9815437999999997E-2</c:v>
                </c:pt>
                <c:pt idx="29027">
                  <c:v>-8.6189008999999997E-2</c:v>
                </c:pt>
                <c:pt idx="29028">
                  <c:v>-8.9338637999999998E-2</c:v>
                </c:pt>
                <c:pt idx="29029">
                  <c:v>-9.4294510999999998E-2</c:v>
                </c:pt>
                <c:pt idx="29030">
                  <c:v>-8.3903677999999995E-2</c:v>
                </c:pt>
                <c:pt idx="29031">
                  <c:v>-8.6914918999999993E-2</c:v>
                </c:pt>
                <c:pt idx="29032">
                  <c:v>-8.6398437999999994E-2</c:v>
                </c:pt>
                <c:pt idx="29033">
                  <c:v>-9.3170329999999996E-2</c:v>
                </c:pt>
                <c:pt idx="29034">
                  <c:v>-9.0057715999999996E-2</c:v>
                </c:pt>
                <c:pt idx="29035">
                  <c:v>-8.3195276999999998E-2</c:v>
                </c:pt>
                <c:pt idx="29036">
                  <c:v>-8.7270773999999995E-2</c:v>
                </c:pt>
                <c:pt idx="29037">
                  <c:v>-8.3764985E-2</c:v>
                </c:pt>
                <c:pt idx="29038">
                  <c:v>-9.2544794E-2</c:v>
                </c:pt>
                <c:pt idx="29039">
                  <c:v>-8.5638948000000006E-2</c:v>
                </c:pt>
                <c:pt idx="29040">
                  <c:v>-9.1053634999999994E-2</c:v>
                </c:pt>
                <c:pt idx="29041">
                  <c:v>-8.8583290999999995E-2</c:v>
                </c:pt>
                <c:pt idx="29042">
                  <c:v>-8.2442887000000006E-2</c:v>
                </c:pt>
                <c:pt idx="29043">
                  <c:v>-9.0753816000000001E-2</c:v>
                </c:pt>
                <c:pt idx="29044">
                  <c:v>-8.6521737000000001E-2</c:v>
                </c:pt>
                <c:pt idx="29045">
                  <c:v>-8.8744140999999999E-2</c:v>
                </c:pt>
                <c:pt idx="29046">
                  <c:v>-8.8863432000000006E-2</c:v>
                </c:pt>
                <c:pt idx="29047">
                  <c:v>-8.7612546999999999E-2</c:v>
                </c:pt>
                <c:pt idx="29048">
                  <c:v>-9.0499072999999999E-2</c:v>
                </c:pt>
                <c:pt idx="29049">
                  <c:v>-9.1863945000000002E-2</c:v>
                </c:pt>
                <c:pt idx="29050">
                  <c:v>-9.4929746999999995E-2</c:v>
                </c:pt>
                <c:pt idx="29051">
                  <c:v>-9.1829032000000005E-2</c:v>
                </c:pt>
                <c:pt idx="29052">
                  <c:v>-9.4225726999999995E-2</c:v>
                </c:pt>
                <c:pt idx="29053">
                  <c:v>-9.6825242000000006E-2</c:v>
                </c:pt>
                <c:pt idx="29054">
                  <c:v>-9.3792117999999994E-2</c:v>
                </c:pt>
                <c:pt idx="29055">
                  <c:v>-9.7418009999999999E-2</c:v>
                </c:pt>
                <c:pt idx="29056">
                  <c:v>-9.7342743999999995E-2</c:v>
                </c:pt>
                <c:pt idx="29057">
                  <c:v>-0.103608623</c:v>
                </c:pt>
                <c:pt idx="29058">
                  <c:v>-9.8436862E-2</c:v>
                </c:pt>
                <c:pt idx="29059">
                  <c:v>-9.7074657999999994E-2</c:v>
                </c:pt>
                <c:pt idx="29060">
                  <c:v>-9.8589948999999996E-2</c:v>
                </c:pt>
                <c:pt idx="29061">
                  <c:v>-9.8879702E-2</c:v>
                </c:pt>
                <c:pt idx="29062">
                  <c:v>-0.104268149</c:v>
                </c:pt>
                <c:pt idx="29063">
                  <c:v>-0.10316906100000001</c:v>
                </c:pt>
                <c:pt idx="29064">
                  <c:v>-0.107325822</c:v>
                </c:pt>
                <c:pt idx="29065">
                  <c:v>-0.101189628</c:v>
                </c:pt>
                <c:pt idx="29066">
                  <c:v>-0.10108605800000001</c:v>
                </c:pt>
                <c:pt idx="29067">
                  <c:v>-0.10639000699999999</c:v>
                </c:pt>
                <c:pt idx="29068">
                  <c:v>-0.100023985</c:v>
                </c:pt>
                <c:pt idx="29069">
                  <c:v>-0.105151907</c:v>
                </c:pt>
                <c:pt idx="29070">
                  <c:v>-0.101737805</c:v>
                </c:pt>
                <c:pt idx="29071">
                  <c:v>-0.108179994</c:v>
                </c:pt>
                <c:pt idx="29072">
                  <c:v>-0.110897914</c:v>
                </c:pt>
                <c:pt idx="29073">
                  <c:v>-0.104126565</c:v>
                </c:pt>
                <c:pt idx="29074">
                  <c:v>-0.109256029</c:v>
                </c:pt>
                <c:pt idx="29075">
                  <c:v>-0.105418414</c:v>
                </c:pt>
                <c:pt idx="29076">
                  <c:v>-0.11011911200000001</c:v>
                </c:pt>
                <c:pt idx="29077">
                  <c:v>-0.109534279</c:v>
                </c:pt>
                <c:pt idx="29078">
                  <c:v>-0.104315162</c:v>
                </c:pt>
                <c:pt idx="29079">
                  <c:v>-0.10717486599999999</c:v>
                </c:pt>
                <c:pt idx="29080">
                  <c:v>-0.105282396</c:v>
                </c:pt>
                <c:pt idx="29081">
                  <c:v>-0.10639267400000001</c:v>
                </c:pt>
                <c:pt idx="29082">
                  <c:v>-0.108274922</c:v>
                </c:pt>
                <c:pt idx="29083">
                  <c:v>-0.10955696600000001</c:v>
                </c:pt>
                <c:pt idx="29084">
                  <c:v>-0.10957771500000001</c:v>
                </c:pt>
                <c:pt idx="29085">
                  <c:v>-0.109112203</c:v>
                </c:pt>
                <c:pt idx="29086">
                  <c:v>-0.11049813</c:v>
                </c:pt>
                <c:pt idx="29087">
                  <c:v>-0.108301021</c:v>
                </c:pt>
                <c:pt idx="29088">
                  <c:v>-0.107821576</c:v>
                </c:pt>
                <c:pt idx="29089">
                  <c:v>-0.109677538</c:v>
                </c:pt>
                <c:pt idx="29090">
                  <c:v>-0.11103306</c:v>
                </c:pt>
                <c:pt idx="29091">
                  <c:v>-0.114256285</c:v>
                </c:pt>
                <c:pt idx="29092">
                  <c:v>-0.109609596</c:v>
                </c:pt>
                <c:pt idx="29093">
                  <c:v>-0.114939652</c:v>
                </c:pt>
                <c:pt idx="29094">
                  <c:v>-0.115958676</c:v>
                </c:pt>
                <c:pt idx="29095">
                  <c:v>-0.11774485599999999</c:v>
                </c:pt>
                <c:pt idx="29096">
                  <c:v>-0.115107819</c:v>
                </c:pt>
                <c:pt idx="29097">
                  <c:v>-0.117657527</c:v>
                </c:pt>
                <c:pt idx="29098">
                  <c:v>-0.124313839</c:v>
                </c:pt>
                <c:pt idx="29099">
                  <c:v>-0.120792337</c:v>
                </c:pt>
                <c:pt idx="29100">
                  <c:v>-0.118540995</c:v>
                </c:pt>
                <c:pt idx="29101">
                  <c:v>-0.114369154</c:v>
                </c:pt>
                <c:pt idx="29102">
                  <c:v>-0.117313497</c:v>
                </c:pt>
                <c:pt idx="29103">
                  <c:v>-0.122722648</c:v>
                </c:pt>
                <c:pt idx="29104">
                  <c:v>-0.119460367</c:v>
                </c:pt>
                <c:pt idx="29105">
                  <c:v>-0.121446811</c:v>
                </c:pt>
                <c:pt idx="29106">
                  <c:v>-0.122658551</c:v>
                </c:pt>
                <c:pt idx="29107">
                  <c:v>-0.123138726</c:v>
                </c:pt>
                <c:pt idx="29108">
                  <c:v>-0.119182818</c:v>
                </c:pt>
                <c:pt idx="29109">
                  <c:v>-0.119134344</c:v>
                </c:pt>
                <c:pt idx="29110">
                  <c:v>-0.12341959800000001</c:v>
                </c:pt>
                <c:pt idx="29111">
                  <c:v>-0.1216169</c:v>
                </c:pt>
                <c:pt idx="29112">
                  <c:v>-0.121709071</c:v>
                </c:pt>
                <c:pt idx="29113">
                  <c:v>-0.11798676800000001</c:v>
                </c:pt>
                <c:pt idx="29114">
                  <c:v>-0.11793457</c:v>
                </c:pt>
                <c:pt idx="29115">
                  <c:v>-0.11851114</c:v>
                </c:pt>
                <c:pt idx="29116">
                  <c:v>-0.114295334</c:v>
                </c:pt>
                <c:pt idx="29117">
                  <c:v>-0.11262659699999999</c:v>
                </c:pt>
                <c:pt idx="29118">
                  <c:v>-0.12545274200000001</c:v>
                </c:pt>
                <c:pt idx="29119">
                  <c:v>-0.120704331</c:v>
                </c:pt>
                <c:pt idx="29120">
                  <c:v>-0.114262529</c:v>
                </c:pt>
                <c:pt idx="29121">
                  <c:v>-0.116479345</c:v>
                </c:pt>
                <c:pt idx="29122">
                  <c:v>-0.12104514199999999</c:v>
                </c:pt>
                <c:pt idx="29123">
                  <c:v>-0.114126511</c:v>
                </c:pt>
                <c:pt idx="29124">
                  <c:v>-0.116818003</c:v>
                </c:pt>
                <c:pt idx="29125">
                  <c:v>-0.12195470899999999</c:v>
                </c:pt>
                <c:pt idx="29126">
                  <c:v>-0.12430956999999999</c:v>
                </c:pt>
                <c:pt idx="29127">
                  <c:v>-0.114328578</c:v>
                </c:pt>
                <c:pt idx="29128">
                  <c:v>-0.112854682</c:v>
                </c:pt>
                <c:pt idx="29129">
                  <c:v>-0.11941671399999999</c:v>
                </c:pt>
                <c:pt idx="29130">
                  <c:v>-0.118533343</c:v>
                </c:pt>
                <c:pt idx="29131">
                  <c:v>-0.119955204</c:v>
                </c:pt>
                <c:pt idx="29132">
                  <c:v>-0.11960441600000001</c:v>
                </c:pt>
                <c:pt idx="29133">
                  <c:v>-0.124388523</c:v>
                </c:pt>
                <c:pt idx="29134">
                  <c:v>-0.116301589</c:v>
                </c:pt>
                <c:pt idx="29135">
                  <c:v>-0.112484217</c:v>
                </c:pt>
                <c:pt idx="29136">
                  <c:v>-0.116454408</c:v>
                </c:pt>
                <c:pt idx="29137">
                  <c:v>-0.12637309699999999</c:v>
                </c:pt>
                <c:pt idx="29138">
                  <c:v>-0.121428512</c:v>
                </c:pt>
                <c:pt idx="29139">
                  <c:v>-0.113839306</c:v>
                </c:pt>
                <c:pt idx="29140">
                  <c:v>-0.126217514</c:v>
                </c:pt>
                <c:pt idx="29141">
                  <c:v>-0.124321602</c:v>
                </c:pt>
                <c:pt idx="29142">
                  <c:v>-0.114677399</c:v>
                </c:pt>
                <c:pt idx="29143">
                  <c:v>-0.12098909200000001</c:v>
                </c:pt>
                <c:pt idx="29144">
                  <c:v>-0.127266675</c:v>
                </c:pt>
                <c:pt idx="29145">
                  <c:v>-0.120346181</c:v>
                </c:pt>
                <c:pt idx="29146">
                  <c:v>-0.11437314699999999</c:v>
                </c:pt>
                <c:pt idx="29147">
                  <c:v>-0.122571692</c:v>
                </c:pt>
                <c:pt idx="29148">
                  <c:v>-0.120248809</c:v>
                </c:pt>
                <c:pt idx="29149">
                  <c:v>-0.122071467</c:v>
                </c:pt>
                <c:pt idx="29150">
                  <c:v>-0.121236868</c:v>
                </c:pt>
                <c:pt idx="29151">
                  <c:v>-0.12395276099999999</c:v>
                </c:pt>
                <c:pt idx="29152">
                  <c:v>-0.12262231899999999</c:v>
                </c:pt>
                <c:pt idx="29153">
                  <c:v>-0.12005342500000001</c:v>
                </c:pt>
                <c:pt idx="29154">
                  <c:v>-0.123727649</c:v>
                </c:pt>
                <c:pt idx="29155">
                  <c:v>-0.125074938</c:v>
                </c:pt>
                <c:pt idx="29156">
                  <c:v>-0.1196509</c:v>
                </c:pt>
                <c:pt idx="29157">
                  <c:v>-0.12570826700000001</c:v>
                </c:pt>
                <c:pt idx="29158">
                  <c:v>-0.121593192</c:v>
                </c:pt>
                <c:pt idx="29159">
                  <c:v>-0.12230825400000001</c:v>
                </c:pt>
                <c:pt idx="29160">
                  <c:v>-0.121674374</c:v>
                </c:pt>
                <c:pt idx="29161">
                  <c:v>-0.124282137</c:v>
                </c:pt>
                <c:pt idx="29162">
                  <c:v>-0.122516446</c:v>
                </c:pt>
                <c:pt idx="29163">
                  <c:v>-0.12337904399999999</c:v>
                </c:pt>
                <c:pt idx="29164">
                  <c:v>-0.125129834</c:v>
                </c:pt>
                <c:pt idx="29165">
                  <c:v>-0.123889051</c:v>
                </c:pt>
                <c:pt idx="29166">
                  <c:v>-0.119253024</c:v>
                </c:pt>
                <c:pt idx="29167">
                  <c:v>-0.122467466</c:v>
                </c:pt>
                <c:pt idx="29168">
                  <c:v>-0.125641689</c:v>
                </c:pt>
                <c:pt idx="29169">
                  <c:v>-0.121595807</c:v>
                </c:pt>
                <c:pt idx="29170">
                  <c:v>-0.12228097</c:v>
                </c:pt>
                <c:pt idx="29171">
                  <c:v>-0.123254091</c:v>
                </c:pt>
                <c:pt idx="29172">
                  <c:v>-0.120260015</c:v>
                </c:pt>
                <c:pt idx="29173">
                  <c:v>-0.121823289</c:v>
                </c:pt>
                <c:pt idx="29174">
                  <c:v>-0.120257378</c:v>
                </c:pt>
                <c:pt idx="29175">
                  <c:v>-0.12563750100000001</c:v>
                </c:pt>
                <c:pt idx="29176">
                  <c:v>-0.121940836</c:v>
                </c:pt>
                <c:pt idx="29177">
                  <c:v>-0.12310411</c:v>
                </c:pt>
                <c:pt idx="29178">
                  <c:v>-0.120399348</c:v>
                </c:pt>
                <c:pt idx="29179">
                  <c:v>-0.119419575</c:v>
                </c:pt>
                <c:pt idx="29180">
                  <c:v>-0.120739676</c:v>
                </c:pt>
                <c:pt idx="29181">
                  <c:v>-0.118036032</c:v>
                </c:pt>
                <c:pt idx="29182">
                  <c:v>-0.121050805</c:v>
                </c:pt>
                <c:pt idx="29183">
                  <c:v>-0.116671503</c:v>
                </c:pt>
                <c:pt idx="29184">
                  <c:v>-0.11729276900000001</c:v>
                </c:pt>
                <c:pt idx="29185">
                  <c:v>-0.120259531</c:v>
                </c:pt>
                <c:pt idx="29186">
                  <c:v>-0.11733906</c:v>
                </c:pt>
                <c:pt idx="29187">
                  <c:v>-0.121612363</c:v>
                </c:pt>
                <c:pt idx="29188">
                  <c:v>-0.11621770300000001</c:v>
                </c:pt>
                <c:pt idx="29189">
                  <c:v>-0.12186867</c:v>
                </c:pt>
                <c:pt idx="29190">
                  <c:v>-0.118350118</c:v>
                </c:pt>
                <c:pt idx="29191">
                  <c:v>-0.117129594</c:v>
                </c:pt>
                <c:pt idx="29192">
                  <c:v>-0.11776434600000001</c:v>
                </c:pt>
                <c:pt idx="29193">
                  <c:v>-0.119220562</c:v>
                </c:pt>
                <c:pt idx="29194">
                  <c:v>-0.119538441</c:v>
                </c:pt>
                <c:pt idx="29195">
                  <c:v>-0.121513449</c:v>
                </c:pt>
                <c:pt idx="29196">
                  <c:v>-0.12308698899999999</c:v>
                </c:pt>
                <c:pt idx="29197">
                  <c:v>-0.120837957</c:v>
                </c:pt>
                <c:pt idx="29198">
                  <c:v>-0.11903670399999999</c:v>
                </c:pt>
                <c:pt idx="29199">
                  <c:v>-0.12048413600000001</c:v>
                </c:pt>
                <c:pt idx="29200">
                  <c:v>-0.12183208</c:v>
                </c:pt>
                <c:pt idx="29201">
                  <c:v>-0.117261298</c:v>
                </c:pt>
                <c:pt idx="29202">
                  <c:v>-0.120860144</c:v>
                </c:pt>
                <c:pt idx="29203">
                  <c:v>-0.122553922</c:v>
                </c:pt>
                <c:pt idx="29204">
                  <c:v>-0.118954271</c:v>
                </c:pt>
                <c:pt idx="29205">
                  <c:v>-0.12469577</c:v>
                </c:pt>
                <c:pt idx="29206">
                  <c:v>-0.117162637</c:v>
                </c:pt>
                <c:pt idx="29207">
                  <c:v>-0.121470302</c:v>
                </c:pt>
                <c:pt idx="29208">
                  <c:v>-0.12510596199999999</c:v>
                </c:pt>
                <c:pt idx="29209">
                  <c:v>-0.12579011900000001</c:v>
                </c:pt>
                <c:pt idx="29210">
                  <c:v>-0.121442512</c:v>
                </c:pt>
                <c:pt idx="29211">
                  <c:v>-0.116114862</c:v>
                </c:pt>
                <c:pt idx="29212">
                  <c:v>-0.121822156</c:v>
                </c:pt>
                <c:pt idx="29213">
                  <c:v>-0.122281812</c:v>
                </c:pt>
                <c:pt idx="29214">
                  <c:v>-0.123560712</c:v>
                </c:pt>
                <c:pt idx="29215">
                  <c:v>-0.12150155</c:v>
                </c:pt>
                <c:pt idx="29216">
                  <c:v>-0.120352864</c:v>
                </c:pt>
                <c:pt idx="29217">
                  <c:v>-0.126222998</c:v>
                </c:pt>
                <c:pt idx="29218">
                  <c:v>-0.12349329100000001</c:v>
                </c:pt>
                <c:pt idx="29219">
                  <c:v>-0.123523913</c:v>
                </c:pt>
                <c:pt idx="29220">
                  <c:v>-0.122261442</c:v>
                </c:pt>
                <c:pt idx="29221">
                  <c:v>-0.12506094600000001</c:v>
                </c:pt>
                <c:pt idx="29222">
                  <c:v>-0.125879407</c:v>
                </c:pt>
                <c:pt idx="29223">
                  <c:v>-0.12409137200000001</c:v>
                </c:pt>
                <c:pt idx="29224">
                  <c:v>-0.12556621400000001</c:v>
                </c:pt>
                <c:pt idx="29225">
                  <c:v>-0.12524344000000001</c:v>
                </c:pt>
                <c:pt idx="29226">
                  <c:v>-0.1221174</c:v>
                </c:pt>
                <c:pt idx="29227">
                  <c:v>-0.127938002</c:v>
                </c:pt>
                <c:pt idx="29228">
                  <c:v>-0.12793452999999999</c:v>
                </c:pt>
                <c:pt idx="29229">
                  <c:v>-0.120568223</c:v>
                </c:pt>
                <c:pt idx="29230">
                  <c:v>-0.12483026799999999</c:v>
                </c:pt>
                <c:pt idx="29231">
                  <c:v>-0.124509089</c:v>
                </c:pt>
                <c:pt idx="29232">
                  <c:v>-0.12536430400000001</c:v>
                </c:pt>
                <c:pt idx="29233">
                  <c:v>-0.12107714999999999</c:v>
                </c:pt>
                <c:pt idx="29234">
                  <c:v>-0.12470497899999999</c:v>
                </c:pt>
                <c:pt idx="29235">
                  <c:v>-0.12402587399999999</c:v>
                </c:pt>
                <c:pt idx="29236">
                  <c:v>-0.122630693</c:v>
                </c:pt>
                <c:pt idx="29237">
                  <c:v>-0.12048658</c:v>
                </c:pt>
                <c:pt idx="29238">
                  <c:v>-0.11698515700000001</c:v>
                </c:pt>
                <c:pt idx="29239">
                  <c:v>-0.118489578</c:v>
                </c:pt>
                <c:pt idx="29240">
                  <c:v>-0.118051603</c:v>
                </c:pt>
                <c:pt idx="29241">
                  <c:v>-0.121329688</c:v>
                </c:pt>
                <c:pt idx="29242">
                  <c:v>-0.114788458</c:v>
                </c:pt>
                <c:pt idx="29243">
                  <c:v>-0.11273462300000001</c:v>
                </c:pt>
                <c:pt idx="29244">
                  <c:v>-0.116123646</c:v>
                </c:pt>
                <c:pt idx="29245">
                  <c:v>-0.12202334400000001</c:v>
                </c:pt>
                <c:pt idx="29246">
                  <c:v>-0.117957957</c:v>
                </c:pt>
                <c:pt idx="29247">
                  <c:v>-0.107749529</c:v>
                </c:pt>
                <c:pt idx="29248">
                  <c:v>-0.11688204100000001</c:v>
                </c:pt>
                <c:pt idx="29249">
                  <c:v>-0.110583395</c:v>
                </c:pt>
                <c:pt idx="29250">
                  <c:v>-0.108092956</c:v>
                </c:pt>
                <c:pt idx="29251">
                  <c:v>-0.11340489199999999</c:v>
                </c:pt>
                <c:pt idx="29252">
                  <c:v>-0.113640994</c:v>
                </c:pt>
                <c:pt idx="29253">
                  <c:v>-0.10539425199999999</c:v>
                </c:pt>
                <c:pt idx="29254">
                  <c:v>-0.10814999</c:v>
                </c:pt>
                <c:pt idx="29255">
                  <c:v>-0.114469141</c:v>
                </c:pt>
                <c:pt idx="29256">
                  <c:v>-0.11005374</c:v>
                </c:pt>
                <c:pt idx="29257">
                  <c:v>-0.108279809</c:v>
                </c:pt>
                <c:pt idx="29258">
                  <c:v>-0.1126182</c:v>
                </c:pt>
                <c:pt idx="29259">
                  <c:v>-0.110288739</c:v>
                </c:pt>
                <c:pt idx="29260">
                  <c:v>-0.10962567500000001</c:v>
                </c:pt>
                <c:pt idx="29261">
                  <c:v>-0.107799545</c:v>
                </c:pt>
                <c:pt idx="29262">
                  <c:v>-0.10875693</c:v>
                </c:pt>
                <c:pt idx="29263">
                  <c:v>-0.109856278</c:v>
                </c:pt>
                <c:pt idx="29264">
                  <c:v>-0.103611968</c:v>
                </c:pt>
                <c:pt idx="29265">
                  <c:v>-0.103716895</c:v>
                </c:pt>
                <c:pt idx="29266">
                  <c:v>-0.11213219200000001</c:v>
                </c:pt>
                <c:pt idx="29267">
                  <c:v>-0.10290727</c:v>
                </c:pt>
                <c:pt idx="29268">
                  <c:v>-0.103381924</c:v>
                </c:pt>
                <c:pt idx="29269">
                  <c:v>-0.107046165</c:v>
                </c:pt>
                <c:pt idx="29270">
                  <c:v>-0.101047203</c:v>
                </c:pt>
                <c:pt idx="29271">
                  <c:v>-0.105814531</c:v>
                </c:pt>
                <c:pt idx="29272">
                  <c:v>-0.10160759799999999</c:v>
                </c:pt>
                <c:pt idx="29273">
                  <c:v>-0.102990314</c:v>
                </c:pt>
                <c:pt idx="29274">
                  <c:v>-0.104723886</c:v>
                </c:pt>
                <c:pt idx="29275">
                  <c:v>-9.7908057000000007E-2</c:v>
                </c:pt>
                <c:pt idx="29276">
                  <c:v>-0.10408540099999999</c:v>
                </c:pt>
                <c:pt idx="29277">
                  <c:v>-0.10222039400000001</c:v>
                </c:pt>
                <c:pt idx="29278">
                  <c:v>-9.9079608999999999E-2</c:v>
                </c:pt>
                <c:pt idx="29279">
                  <c:v>-0.10142984200000001</c:v>
                </c:pt>
                <c:pt idx="29280">
                  <c:v>-9.8633967000000003E-2</c:v>
                </c:pt>
                <c:pt idx="29281">
                  <c:v>-0.100349307</c:v>
                </c:pt>
                <c:pt idx="29282">
                  <c:v>-9.9782273000000005E-2</c:v>
                </c:pt>
                <c:pt idx="29283">
                  <c:v>-9.7533232999999997E-2</c:v>
                </c:pt>
                <c:pt idx="29284">
                  <c:v>-9.9528134000000004E-2</c:v>
                </c:pt>
                <c:pt idx="29285">
                  <c:v>-0.10095638799999999</c:v>
                </c:pt>
                <c:pt idx="29286">
                  <c:v>-9.9609747999999998E-2</c:v>
                </c:pt>
                <c:pt idx="29287">
                  <c:v>-9.8120502999999998E-2</c:v>
                </c:pt>
                <c:pt idx="29288">
                  <c:v>-0.103041999</c:v>
                </c:pt>
                <c:pt idx="29289">
                  <c:v>-0.100361533</c:v>
                </c:pt>
                <c:pt idx="29290">
                  <c:v>-9.6468112999999994E-2</c:v>
                </c:pt>
                <c:pt idx="29291">
                  <c:v>-9.9451646000000005E-2</c:v>
                </c:pt>
                <c:pt idx="29292">
                  <c:v>-0.102848515</c:v>
                </c:pt>
                <c:pt idx="29293">
                  <c:v>-0.10231295999999999</c:v>
                </c:pt>
                <c:pt idx="29294">
                  <c:v>-0.100535177</c:v>
                </c:pt>
                <c:pt idx="29295">
                  <c:v>-0.102706186</c:v>
                </c:pt>
                <c:pt idx="29296">
                  <c:v>-0.100638375</c:v>
                </c:pt>
                <c:pt idx="29297">
                  <c:v>-0.10186795899999999</c:v>
                </c:pt>
                <c:pt idx="29298">
                  <c:v>-0.101793781</c:v>
                </c:pt>
                <c:pt idx="29299">
                  <c:v>-0.106080405</c:v>
                </c:pt>
                <c:pt idx="29300">
                  <c:v>-0.105681337</c:v>
                </c:pt>
                <c:pt idx="29301">
                  <c:v>-0.103448547</c:v>
                </c:pt>
                <c:pt idx="29302">
                  <c:v>-0.10652012399999999</c:v>
                </c:pt>
                <c:pt idx="29303">
                  <c:v>-0.106614396</c:v>
                </c:pt>
                <c:pt idx="29304">
                  <c:v>-0.101367623</c:v>
                </c:pt>
                <c:pt idx="29305">
                  <c:v>-0.106025763</c:v>
                </c:pt>
                <c:pt idx="29306">
                  <c:v>-0.107889444</c:v>
                </c:pt>
                <c:pt idx="29307">
                  <c:v>-0.103926398</c:v>
                </c:pt>
                <c:pt idx="29308">
                  <c:v>-0.10235746900000001</c:v>
                </c:pt>
                <c:pt idx="29309">
                  <c:v>-0.10649575999999999</c:v>
                </c:pt>
                <c:pt idx="29310">
                  <c:v>-0.105448075</c:v>
                </c:pt>
                <c:pt idx="29311">
                  <c:v>-0.10833814</c:v>
                </c:pt>
                <c:pt idx="29312">
                  <c:v>-0.10891988900000001</c:v>
                </c:pt>
                <c:pt idx="29313">
                  <c:v>-0.10857448</c:v>
                </c:pt>
                <c:pt idx="29314">
                  <c:v>-0.108462512</c:v>
                </c:pt>
                <c:pt idx="29315">
                  <c:v>-0.107900053</c:v>
                </c:pt>
                <c:pt idx="29316">
                  <c:v>-0.10414981099999999</c:v>
                </c:pt>
                <c:pt idx="29317">
                  <c:v>-0.106008165</c:v>
                </c:pt>
                <c:pt idx="29318">
                  <c:v>-0.104446732</c:v>
                </c:pt>
                <c:pt idx="29319">
                  <c:v>-0.108287007</c:v>
                </c:pt>
                <c:pt idx="29320">
                  <c:v>-0.107804805</c:v>
                </c:pt>
                <c:pt idx="29321">
                  <c:v>-0.10339275000000001</c:v>
                </c:pt>
                <c:pt idx="29322">
                  <c:v>-0.103232592</c:v>
                </c:pt>
                <c:pt idx="29323">
                  <c:v>-0.10215082</c:v>
                </c:pt>
                <c:pt idx="29324">
                  <c:v>-0.104213074</c:v>
                </c:pt>
                <c:pt idx="29325">
                  <c:v>-0.102596268</c:v>
                </c:pt>
                <c:pt idx="29326">
                  <c:v>-0.105993606</c:v>
                </c:pt>
                <c:pt idx="29327">
                  <c:v>-0.10597949500000001</c:v>
                </c:pt>
                <c:pt idx="29328">
                  <c:v>-0.10395488899999999</c:v>
                </c:pt>
                <c:pt idx="29329">
                  <c:v>-0.100952178</c:v>
                </c:pt>
                <c:pt idx="29330">
                  <c:v>-9.5377906999999998E-2</c:v>
                </c:pt>
                <c:pt idx="29331">
                  <c:v>-0.100832596</c:v>
                </c:pt>
                <c:pt idx="29332">
                  <c:v>-0.10142177300000001</c:v>
                </c:pt>
                <c:pt idx="29333">
                  <c:v>-9.7457126000000005E-2</c:v>
                </c:pt>
                <c:pt idx="29334">
                  <c:v>-9.3853980000000004E-2</c:v>
                </c:pt>
                <c:pt idx="29335">
                  <c:v>-0.10071055600000001</c:v>
                </c:pt>
                <c:pt idx="29336">
                  <c:v>-9.7101024999999994E-2</c:v>
                </c:pt>
                <c:pt idx="29337">
                  <c:v>-9.2701212000000005E-2</c:v>
                </c:pt>
                <c:pt idx="29338">
                  <c:v>-9.3242570999999996E-2</c:v>
                </c:pt>
                <c:pt idx="29339">
                  <c:v>-9.7088440999999998E-2</c:v>
                </c:pt>
                <c:pt idx="29340">
                  <c:v>-9.4849727999999994E-2</c:v>
                </c:pt>
                <c:pt idx="29341">
                  <c:v>-9.0421691999999998E-2</c:v>
                </c:pt>
                <c:pt idx="29342">
                  <c:v>-9.2461020000000005E-2</c:v>
                </c:pt>
                <c:pt idx="29343">
                  <c:v>-9.1914803000000003E-2</c:v>
                </c:pt>
                <c:pt idx="29344">
                  <c:v>-9.0578169E-2</c:v>
                </c:pt>
                <c:pt idx="29345">
                  <c:v>-8.9145653000000005E-2</c:v>
                </c:pt>
                <c:pt idx="29346">
                  <c:v>-9.0258583000000003E-2</c:v>
                </c:pt>
                <c:pt idx="29347">
                  <c:v>-8.4749571999999995E-2</c:v>
                </c:pt>
                <c:pt idx="29348">
                  <c:v>-8.5297115000000007E-2</c:v>
                </c:pt>
                <c:pt idx="29349">
                  <c:v>-8.8312610999999999E-2</c:v>
                </c:pt>
                <c:pt idx="29350">
                  <c:v>-8.4178708000000005E-2</c:v>
                </c:pt>
                <c:pt idx="29351">
                  <c:v>-8.1323005000000004E-2</c:v>
                </c:pt>
                <c:pt idx="29352">
                  <c:v>-8.7822966000000002E-2</c:v>
                </c:pt>
                <c:pt idx="29353">
                  <c:v>-8.9101017000000005E-2</c:v>
                </c:pt>
                <c:pt idx="29354">
                  <c:v>-8.5911847999999999E-2</c:v>
                </c:pt>
                <c:pt idx="29355">
                  <c:v>-8.2440414000000004E-2</c:v>
                </c:pt>
                <c:pt idx="29356">
                  <c:v>-8.4336303000000001E-2</c:v>
                </c:pt>
                <c:pt idx="29357">
                  <c:v>-8.4690236000000002E-2</c:v>
                </c:pt>
                <c:pt idx="29358">
                  <c:v>-8.1589228999999999E-2</c:v>
                </c:pt>
                <c:pt idx="29359">
                  <c:v>-7.9706638999999996E-2</c:v>
                </c:pt>
                <c:pt idx="29360">
                  <c:v>-8.4205948000000003E-2</c:v>
                </c:pt>
                <c:pt idx="29361">
                  <c:v>-8.6261905999999999E-2</c:v>
                </c:pt>
                <c:pt idx="29362">
                  <c:v>-8.6866959999999993E-2</c:v>
                </c:pt>
                <c:pt idx="29363">
                  <c:v>-8.1955023000000002E-2</c:v>
                </c:pt>
                <c:pt idx="29364">
                  <c:v>-8.3468742999999998E-2</c:v>
                </c:pt>
                <c:pt idx="29365">
                  <c:v>-8.5687688999999997E-2</c:v>
                </c:pt>
                <c:pt idx="29366">
                  <c:v>-7.8579932000000005E-2</c:v>
                </c:pt>
                <c:pt idx="29367">
                  <c:v>-8.9240565999999993E-2</c:v>
                </c:pt>
                <c:pt idx="29368">
                  <c:v>-8.6160741999999998E-2</c:v>
                </c:pt>
                <c:pt idx="29369">
                  <c:v>-8.3187050999999998E-2</c:v>
                </c:pt>
                <c:pt idx="29370">
                  <c:v>-8.7439999000000004E-2</c:v>
                </c:pt>
                <c:pt idx="29371">
                  <c:v>-8.9020051000000003E-2</c:v>
                </c:pt>
                <c:pt idx="29372">
                  <c:v>-9.2786461000000001E-2</c:v>
                </c:pt>
                <c:pt idx="29373">
                  <c:v>-8.2156450000000006E-2</c:v>
                </c:pt>
                <c:pt idx="29374">
                  <c:v>-8.5408539000000006E-2</c:v>
                </c:pt>
                <c:pt idx="29375">
                  <c:v>-9.2251531999999997E-2</c:v>
                </c:pt>
                <c:pt idx="29376">
                  <c:v>-8.5815080000000002E-2</c:v>
                </c:pt>
                <c:pt idx="29377">
                  <c:v>-8.6850248000000005E-2</c:v>
                </c:pt>
                <c:pt idx="29378">
                  <c:v>-8.2255497999999996E-2</c:v>
                </c:pt>
                <c:pt idx="29379">
                  <c:v>-9.0125673000000003E-2</c:v>
                </c:pt>
                <c:pt idx="29380">
                  <c:v>-9.7635745999999995E-2</c:v>
                </c:pt>
                <c:pt idx="29381">
                  <c:v>-9.0746142000000002E-2</c:v>
                </c:pt>
                <c:pt idx="29382">
                  <c:v>-8.2656859999999999E-2</c:v>
                </c:pt>
                <c:pt idx="29383">
                  <c:v>-8.6963720999999994E-2</c:v>
                </c:pt>
                <c:pt idx="29384">
                  <c:v>-9.4527713999999999E-2</c:v>
                </c:pt>
                <c:pt idx="29385">
                  <c:v>-8.9512981000000005E-2</c:v>
                </c:pt>
                <c:pt idx="29386">
                  <c:v>-8.9383281999999994E-2</c:v>
                </c:pt>
                <c:pt idx="29387">
                  <c:v>-8.4720089999999998E-2</c:v>
                </c:pt>
                <c:pt idx="29388">
                  <c:v>-9.2468724000000002E-2</c:v>
                </c:pt>
                <c:pt idx="29389">
                  <c:v>-9.0373881000000003E-2</c:v>
                </c:pt>
                <c:pt idx="29390">
                  <c:v>-8.9283219999999996E-2</c:v>
                </c:pt>
                <c:pt idx="29391">
                  <c:v>-8.7602235000000001E-2</c:v>
                </c:pt>
                <c:pt idx="29392">
                  <c:v>-9.0241767000000001E-2</c:v>
                </c:pt>
                <c:pt idx="29393">
                  <c:v>-8.9860938000000001E-2</c:v>
                </c:pt>
                <c:pt idx="29394">
                  <c:v>-9.3720697000000006E-2</c:v>
                </c:pt>
                <c:pt idx="29395">
                  <c:v>-8.4207616999999998E-2</c:v>
                </c:pt>
                <c:pt idx="29396">
                  <c:v>-8.6265042E-2</c:v>
                </c:pt>
                <c:pt idx="29397">
                  <c:v>-8.8922611999999998E-2</c:v>
                </c:pt>
                <c:pt idx="29398">
                  <c:v>-8.9441701999999998E-2</c:v>
                </c:pt>
                <c:pt idx="29399">
                  <c:v>-8.2067676000000006E-2</c:v>
                </c:pt>
                <c:pt idx="29400">
                  <c:v>-8.6043775000000003E-2</c:v>
                </c:pt>
                <c:pt idx="29401">
                  <c:v>-7.9027414000000004E-2</c:v>
                </c:pt>
                <c:pt idx="29402">
                  <c:v>-8.5392757999999999E-2</c:v>
                </c:pt>
                <c:pt idx="29403">
                  <c:v>-8.3218552000000001E-2</c:v>
                </c:pt>
                <c:pt idx="29404">
                  <c:v>-8.5714094000000005E-2</c:v>
                </c:pt>
                <c:pt idx="29405">
                  <c:v>-8.2938813E-2</c:v>
                </c:pt>
                <c:pt idx="29406">
                  <c:v>-8.4697499999999995E-2</c:v>
                </c:pt>
                <c:pt idx="29407">
                  <c:v>-8.2618638999999994E-2</c:v>
                </c:pt>
                <c:pt idx="29408">
                  <c:v>-7.9543918000000005E-2</c:v>
                </c:pt>
                <c:pt idx="29409">
                  <c:v>-7.9652845999999999E-2</c:v>
                </c:pt>
                <c:pt idx="29410">
                  <c:v>-7.3758519999999994E-2</c:v>
                </c:pt>
                <c:pt idx="29411">
                  <c:v>-7.7921568999999996E-2</c:v>
                </c:pt>
                <c:pt idx="29412">
                  <c:v>-7.9353794000000005E-2</c:v>
                </c:pt>
                <c:pt idx="29413">
                  <c:v>-7.6175309999999996E-2</c:v>
                </c:pt>
                <c:pt idx="29414">
                  <c:v>-7.7321149000000006E-2</c:v>
                </c:pt>
                <c:pt idx="29415">
                  <c:v>-7.8894808999999996E-2</c:v>
                </c:pt>
                <c:pt idx="29416">
                  <c:v>-7.4985019999999999E-2</c:v>
                </c:pt>
                <c:pt idx="29417">
                  <c:v>-7.3702976000000003E-2</c:v>
                </c:pt>
                <c:pt idx="29418">
                  <c:v>-7.1992621000000007E-2</c:v>
                </c:pt>
                <c:pt idx="29419">
                  <c:v>-7.7508822000000005E-2</c:v>
                </c:pt>
                <c:pt idx="29420">
                  <c:v>-7.1547173000000006E-2</c:v>
                </c:pt>
                <c:pt idx="29421">
                  <c:v>-7.1661427999999999E-2</c:v>
                </c:pt>
                <c:pt idx="29422">
                  <c:v>-7.1747445000000007E-2</c:v>
                </c:pt>
                <c:pt idx="29423">
                  <c:v>-6.7472807999999995E-2</c:v>
                </c:pt>
                <c:pt idx="29424">
                  <c:v>-6.9866455999999993E-2</c:v>
                </c:pt>
                <c:pt idx="29425">
                  <c:v>-7.3911533000000001E-2</c:v>
                </c:pt>
                <c:pt idx="29426">
                  <c:v>-6.5048322000000006E-2</c:v>
                </c:pt>
                <c:pt idx="29427">
                  <c:v>-6.3864275999999998E-2</c:v>
                </c:pt>
                <c:pt idx="29428">
                  <c:v>-6.8403943999999994E-2</c:v>
                </c:pt>
                <c:pt idx="29429">
                  <c:v>-6.7897140999999994E-2</c:v>
                </c:pt>
                <c:pt idx="29430">
                  <c:v>-6.6755160999999993E-2</c:v>
                </c:pt>
                <c:pt idx="29431">
                  <c:v>-6.7839332000000002E-2</c:v>
                </c:pt>
                <c:pt idx="29432">
                  <c:v>-6.6482983999999995E-2</c:v>
                </c:pt>
                <c:pt idx="29433">
                  <c:v>-6.5528505000000001E-2</c:v>
                </c:pt>
                <c:pt idx="29434">
                  <c:v>-6.5460592999999997E-2</c:v>
                </c:pt>
                <c:pt idx="29435">
                  <c:v>-5.9437320000000002E-2</c:v>
                </c:pt>
                <c:pt idx="29436">
                  <c:v>-6.3639887000000006E-2</c:v>
                </c:pt>
                <c:pt idx="29437">
                  <c:v>-6.0914401E-2</c:v>
                </c:pt>
                <c:pt idx="29438">
                  <c:v>-6.035132E-2</c:v>
                </c:pt>
                <c:pt idx="29439">
                  <c:v>-5.4764539000000001E-2</c:v>
                </c:pt>
                <c:pt idx="29440">
                  <c:v>-5.9772859999999997E-2</c:v>
                </c:pt>
                <c:pt idx="29441">
                  <c:v>-5.976567E-2</c:v>
                </c:pt>
                <c:pt idx="29442">
                  <c:v>-5.5932697000000003E-2</c:v>
                </c:pt>
                <c:pt idx="29443">
                  <c:v>-5.5452794E-2</c:v>
                </c:pt>
                <c:pt idx="29444">
                  <c:v>-5.5856577999999997E-2</c:v>
                </c:pt>
                <c:pt idx="29445">
                  <c:v>-5.2722304999999997E-2</c:v>
                </c:pt>
                <c:pt idx="29446">
                  <c:v>-5.3545170000000003E-2</c:v>
                </c:pt>
                <c:pt idx="29447">
                  <c:v>-5.3111874000000003E-2</c:v>
                </c:pt>
                <c:pt idx="29448">
                  <c:v>-4.7881017999999997E-2</c:v>
                </c:pt>
                <c:pt idx="29449">
                  <c:v>-4.4537686E-2</c:v>
                </c:pt>
                <c:pt idx="29450">
                  <c:v>-4.4583487999999998E-2</c:v>
                </c:pt>
                <c:pt idx="29451">
                  <c:v>-4.6771277E-2</c:v>
                </c:pt>
                <c:pt idx="29452">
                  <c:v>-4.5660958000000001E-2</c:v>
                </c:pt>
                <c:pt idx="29453">
                  <c:v>-4.0772993E-2</c:v>
                </c:pt>
                <c:pt idx="29454">
                  <c:v>-4.1919607999999997E-2</c:v>
                </c:pt>
                <c:pt idx="29455">
                  <c:v>-4.5009940999999998E-2</c:v>
                </c:pt>
                <c:pt idx="29456">
                  <c:v>-4.2207784999999998E-2</c:v>
                </c:pt>
                <c:pt idx="29457">
                  <c:v>-4.7342356000000002E-2</c:v>
                </c:pt>
                <c:pt idx="29458">
                  <c:v>-4.6561564999999999E-2</c:v>
                </c:pt>
                <c:pt idx="29459">
                  <c:v>-4.4672586E-2</c:v>
                </c:pt>
                <c:pt idx="29460">
                  <c:v>-4.5349009000000003E-2</c:v>
                </c:pt>
                <c:pt idx="29461">
                  <c:v>-4.7194313000000002E-2</c:v>
                </c:pt>
                <c:pt idx="29462">
                  <c:v>-4.3398891000000002E-2</c:v>
                </c:pt>
                <c:pt idx="29463">
                  <c:v>-4.6008254999999998E-2</c:v>
                </c:pt>
                <c:pt idx="29464">
                  <c:v>-4.9082659000000001E-2</c:v>
                </c:pt>
                <c:pt idx="29465">
                  <c:v>-4.9741256999999997E-2</c:v>
                </c:pt>
                <c:pt idx="29466">
                  <c:v>-4.4574387E-2</c:v>
                </c:pt>
                <c:pt idx="29467">
                  <c:v>-4.6601586E-2</c:v>
                </c:pt>
                <c:pt idx="29468">
                  <c:v>-4.7715492999999998E-2</c:v>
                </c:pt>
                <c:pt idx="29469">
                  <c:v>-4.5951410999999998E-2</c:v>
                </c:pt>
                <c:pt idx="29470">
                  <c:v>-4.9402196000000002E-2</c:v>
                </c:pt>
                <c:pt idx="29471">
                  <c:v>-5.1251229000000002E-2</c:v>
                </c:pt>
                <c:pt idx="29472">
                  <c:v>-5.0344950999999999E-2</c:v>
                </c:pt>
                <c:pt idx="29473">
                  <c:v>-4.7982461999999997E-2</c:v>
                </c:pt>
                <c:pt idx="29474">
                  <c:v>-4.6697345000000001E-2</c:v>
                </c:pt>
                <c:pt idx="29475">
                  <c:v>-4.7565534999999999E-2</c:v>
                </c:pt>
                <c:pt idx="29476">
                  <c:v>-4.6840567E-2</c:v>
                </c:pt>
                <c:pt idx="29477">
                  <c:v>-4.5270901000000002E-2</c:v>
                </c:pt>
                <c:pt idx="29478">
                  <c:v>-4.8072549999999999E-2</c:v>
                </c:pt>
                <c:pt idx="29479">
                  <c:v>-4.4112165000000002E-2</c:v>
                </c:pt>
                <c:pt idx="29480">
                  <c:v>-4.4474840000000002E-2</c:v>
                </c:pt>
                <c:pt idx="29481">
                  <c:v>-4.6430397999999998E-2</c:v>
                </c:pt>
                <c:pt idx="29482">
                  <c:v>-4.6527378000000001E-2</c:v>
                </c:pt>
                <c:pt idx="29483">
                  <c:v>-4.9718643999999999E-2</c:v>
                </c:pt>
                <c:pt idx="29484">
                  <c:v>-3.8917616000000002E-2</c:v>
                </c:pt>
                <c:pt idx="29485">
                  <c:v>-5.3018790000000003E-2</c:v>
                </c:pt>
                <c:pt idx="29486">
                  <c:v>-4.4397678000000003E-2</c:v>
                </c:pt>
                <c:pt idx="29487">
                  <c:v>-4.9322128E-2</c:v>
                </c:pt>
                <c:pt idx="29488">
                  <c:v>-4.3757480000000001E-2</c:v>
                </c:pt>
                <c:pt idx="29489">
                  <c:v>-4.9923229999999999E-2</c:v>
                </c:pt>
                <c:pt idx="29490">
                  <c:v>-5.0714433000000003E-2</c:v>
                </c:pt>
                <c:pt idx="29491">
                  <c:v>-5.0461166000000002E-2</c:v>
                </c:pt>
                <c:pt idx="29492">
                  <c:v>-4.9545712999999998E-2</c:v>
                </c:pt>
                <c:pt idx="29493">
                  <c:v>-5.0430413E-2</c:v>
                </c:pt>
                <c:pt idx="29494">
                  <c:v>-4.8818110999999997E-2</c:v>
                </c:pt>
                <c:pt idx="29495">
                  <c:v>-5.6130089000000001E-2</c:v>
                </c:pt>
                <c:pt idx="29496">
                  <c:v>-5.5256184E-2</c:v>
                </c:pt>
                <c:pt idx="29497">
                  <c:v>-5.3271864000000002E-2</c:v>
                </c:pt>
                <c:pt idx="29498">
                  <c:v>-5.3924966999999997E-2</c:v>
                </c:pt>
                <c:pt idx="29499">
                  <c:v>-6.0005761999999997E-2</c:v>
                </c:pt>
                <c:pt idx="29500">
                  <c:v>-5.0997905000000003E-2</c:v>
                </c:pt>
                <c:pt idx="29501">
                  <c:v>-5.7440892E-2</c:v>
                </c:pt>
                <c:pt idx="29502">
                  <c:v>-5.5556502000000001E-2</c:v>
                </c:pt>
                <c:pt idx="29503">
                  <c:v>-5.5688329000000002E-2</c:v>
                </c:pt>
                <c:pt idx="29504">
                  <c:v>-5.6349679999999999E-2</c:v>
                </c:pt>
                <c:pt idx="29505">
                  <c:v>-5.6810942000000003E-2</c:v>
                </c:pt>
                <c:pt idx="29506">
                  <c:v>-6.1470509E-2</c:v>
                </c:pt>
                <c:pt idx="29507">
                  <c:v>-5.7181484999999997E-2</c:v>
                </c:pt>
                <c:pt idx="29508">
                  <c:v>-6.1243668000000001E-2</c:v>
                </c:pt>
                <c:pt idx="29509">
                  <c:v>-6.4614168999999999E-2</c:v>
                </c:pt>
                <c:pt idx="29510">
                  <c:v>-5.6158494000000003E-2</c:v>
                </c:pt>
                <c:pt idx="29511">
                  <c:v>-6.2377772999999997E-2</c:v>
                </c:pt>
                <c:pt idx="29512">
                  <c:v>-5.4679219000000001E-2</c:v>
                </c:pt>
                <c:pt idx="29513">
                  <c:v>-5.8473422999999997E-2</c:v>
                </c:pt>
                <c:pt idx="29514">
                  <c:v>-5.7686314000000002E-2</c:v>
                </c:pt>
                <c:pt idx="29515">
                  <c:v>-6.1638180000000001E-2</c:v>
                </c:pt>
                <c:pt idx="29516">
                  <c:v>-5.7981132999999997E-2</c:v>
                </c:pt>
                <c:pt idx="29517">
                  <c:v>-5.9013906999999997E-2</c:v>
                </c:pt>
                <c:pt idx="29518">
                  <c:v>-5.8176315999999999E-2</c:v>
                </c:pt>
                <c:pt idx="29519">
                  <c:v>-6.0868770000000003E-2</c:v>
                </c:pt>
                <c:pt idx="29520">
                  <c:v>-5.9304140999999998E-2</c:v>
                </c:pt>
                <c:pt idx="29521">
                  <c:v>-5.9418656E-2</c:v>
                </c:pt>
                <c:pt idx="29522">
                  <c:v>-6.0791492000000003E-2</c:v>
                </c:pt>
                <c:pt idx="29523">
                  <c:v>-6.1181373999999997E-2</c:v>
                </c:pt>
                <c:pt idx="29524">
                  <c:v>-6.2515928999999998E-2</c:v>
                </c:pt>
                <c:pt idx="29525">
                  <c:v>-6.0317757999999999E-2</c:v>
                </c:pt>
                <c:pt idx="29526">
                  <c:v>-5.8562279000000002E-2</c:v>
                </c:pt>
                <c:pt idx="29527">
                  <c:v>-5.6842140999999999E-2</c:v>
                </c:pt>
                <c:pt idx="29528">
                  <c:v>-6.0690515E-2</c:v>
                </c:pt>
                <c:pt idx="29529">
                  <c:v>-6.0511552000000003E-2</c:v>
                </c:pt>
                <c:pt idx="29530">
                  <c:v>-6.2630191000000002E-2</c:v>
                </c:pt>
                <c:pt idx="29531">
                  <c:v>-6.3005960999999999E-2</c:v>
                </c:pt>
                <c:pt idx="29532">
                  <c:v>-6.0554229000000001E-2</c:v>
                </c:pt>
                <c:pt idx="29533">
                  <c:v>-5.9041820000000002E-2</c:v>
                </c:pt>
                <c:pt idx="29534">
                  <c:v>-6.6010416000000002E-2</c:v>
                </c:pt>
                <c:pt idx="29535">
                  <c:v>-6.3857518000000002E-2</c:v>
                </c:pt>
                <c:pt idx="29536">
                  <c:v>-6.4960815000000005E-2</c:v>
                </c:pt>
                <c:pt idx="29537">
                  <c:v>-6.4002074000000006E-2</c:v>
                </c:pt>
                <c:pt idx="29538">
                  <c:v>-6.4701304000000001E-2</c:v>
                </c:pt>
                <c:pt idx="29539">
                  <c:v>-6.0005084E-2</c:v>
                </c:pt>
                <c:pt idx="29540">
                  <c:v>-6.1832063E-2</c:v>
                </c:pt>
                <c:pt idx="29541">
                  <c:v>-6.2171078999999997E-2</c:v>
                </c:pt>
                <c:pt idx="29542">
                  <c:v>-6.2216356E-2</c:v>
                </c:pt>
                <c:pt idx="29543">
                  <c:v>-6.0710602000000002E-2</c:v>
                </c:pt>
                <c:pt idx="29544">
                  <c:v>-6.1177085999999999E-2</c:v>
                </c:pt>
                <c:pt idx="29545">
                  <c:v>-6.2406402E-2</c:v>
                </c:pt>
                <c:pt idx="29546">
                  <c:v>-6.1279162999999998E-2</c:v>
                </c:pt>
                <c:pt idx="29547">
                  <c:v>-6.4806789000000004E-2</c:v>
                </c:pt>
                <c:pt idx="29548">
                  <c:v>-6.4996019000000002E-2</c:v>
                </c:pt>
                <c:pt idx="29549">
                  <c:v>-6.1941101999999998E-2</c:v>
                </c:pt>
                <c:pt idx="29550">
                  <c:v>-5.7687093000000002E-2</c:v>
                </c:pt>
                <c:pt idx="29551">
                  <c:v>-6.0692734999999998E-2</c:v>
                </c:pt>
                <c:pt idx="29552">
                  <c:v>-5.5567019000000002E-2</c:v>
                </c:pt>
                <c:pt idx="29553">
                  <c:v>-6.1315454999999998E-2</c:v>
                </c:pt>
                <c:pt idx="29554">
                  <c:v>-5.9411540999999998E-2</c:v>
                </c:pt>
                <c:pt idx="29555">
                  <c:v>-5.8338549000000003E-2</c:v>
                </c:pt>
                <c:pt idx="29556">
                  <c:v>-6.1988238000000001E-2</c:v>
                </c:pt>
                <c:pt idx="29557">
                  <c:v>-6.0575966000000002E-2</c:v>
                </c:pt>
                <c:pt idx="29558">
                  <c:v>-5.3150090999999997E-2</c:v>
                </c:pt>
                <c:pt idx="29559">
                  <c:v>-6.2135067000000002E-2</c:v>
                </c:pt>
                <c:pt idx="29560">
                  <c:v>-5.8807964999999997E-2</c:v>
                </c:pt>
                <c:pt idx="29561">
                  <c:v>-5.7839107000000001E-2</c:v>
                </c:pt>
                <c:pt idx="29562">
                  <c:v>-6.1076133999999997E-2</c:v>
                </c:pt>
                <c:pt idx="29563">
                  <c:v>-5.4834485000000002E-2</c:v>
                </c:pt>
                <c:pt idx="29564">
                  <c:v>-5.8839712000000002E-2</c:v>
                </c:pt>
                <c:pt idx="29565">
                  <c:v>-5.4189297999999997E-2</c:v>
                </c:pt>
                <c:pt idx="29566">
                  <c:v>-5.9300195E-2</c:v>
                </c:pt>
                <c:pt idx="29567">
                  <c:v>-5.8390193E-2</c:v>
                </c:pt>
                <c:pt idx="29568">
                  <c:v>-5.9476424E-2</c:v>
                </c:pt>
                <c:pt idx="29569">
                  <c:v>-5.6539490999999997E-2</c:v>
                </c:pt>
                <c:pt idx="29570">
                  <c:v>-5.6138303000000001E-2</c:v>
                </c:pt>
                <c:pt idx="29571">
                  <c:v>-5.3757969000000003E-2</c:v>
                </c:pt>
                <c:pt idx="29572">
                  <c:v>-5.951472E-2</c:v>
                </c:pt>
                <c:pt idx="29573">
                  <c:v>-5.6206806999999998E-2</c:v>
                </c:pt>
                <c:pt idx="29574">
                  <c:v>-5.8276884000000001E-2</c:v>
                </c:pt>
                <c:pt idx="29575">
                  <c:v>-5.5368978999999999E-2</c:v>
                </c:pt>
                <c:pt idx="29576">
                  <c:v>-5.6173793999999999E-2</c:v>
                </c:pt>
                <c:pt idx="29577">
                  <c:v>-5.7329605999999998E-2</c:v>
                </c:pt>
                <c:pt idx="29578">
                  <c:v>-5.9429849999999999E-2</c:v>
                </c:pt>
                <c:pt idx="29579">
                  <c:v>-5.5688109E-2</c:v>
                </c:pt>
                <c:pt idx="29580">
                  <c:v>-5.9449896000000002E-2</c:v>
                </c:pt>
                <c:pt idx="29581">
                  <c:v>-6.0353503000000003E-2</c:v>
                </c:pt>
                <c:pt idx="29582">
                  <c:v>-6.0485173000000003E-2</c:v>
                </c:pt>
                <c:pt idx="29583">
                  <c:v>-6.0198355000000002E-2</c:v>
                </c:pt>
                <c:pt idx="29584">
                  <c:v>-5.6964795999999998E-2</c:v>
                </c:pt>
                <c:pt idx="29585">
                  <c:v>-6.5334313000000005E-2</c:v>
                </c:pt>
                <c:pt idx="29586">
                  <c:v>-5.9019110999999999E-2</c:v>
                </c:pt>
                <c:pt idx="29587">
                  <c:v>-6.0709148999999997E-2</c:v>
                </c:pt>
                <c:pt idx="29588">
                  <c:v>-5.9077825E-2</c:v>
                </c:pt>
                <c:pt idx="29589">
                  <c:v>-6.0939374999999997E-2</c:v>
                </c:pt>
                <c:pt idx="29590">
                  <c:v>-5.8629878000000003E-2</c:v>
                </c:pt>
                <c:pt idx="29591">
                  <c:v>-6.0408872000000002E-2</c:v>
                </c:pt>
                <c:pt idx="29592">
                  <c:v>-6.0659952000000003E-2</c:v>
                </c:pt>
                <c:pt idx="29593">
                  <c:v>-5.9151277000000002E-2</c:v>
                </c:pt>
                <c:pt idx="29594">
                  <c:v>-6.0112774000000001E-2</c:v>
                </c:pt>
                <c:pt idx="29595">
                  <c:v>-6.0663514000000002E-2</c:v>
                </c:pt>
                <c:pt idx="29596">
                  <c:v>-5.7325155000000003E-2</c:v>
                </c:pt>
                <c:pt idx="29597">
                  <c:v>-5.9926796999999997E-2</c:v>
                </c:pt>
                <c:pt idx="29598">
                  <c:v>-5.8801826000000001E-2</c:v>
                </c:pt>
                <c:pt idx="29599">
                  <c:v>-5.5950116000000001E-2</c:v>
                </c:pt>
                <c:pt idx="29600">
                  <c:v>-5.7530452000000003E-2</c:v>
                </c:pt>
                <c:pt idx="29601">
                  <c:v>-5.8528869999999997E-2</c:v>
                </c:pt>
                <c:pt idx="29602">
                  <c:v>-5.6706853000000002E-2</c:v>
                </c:pt>
                <c:pt idx="29603">
                  <c:v>-5.7240285000000002E-2</c:v>
                </c:pt>
                <c:pt idx="29604">
                  <c:v>-5.6242127000000003E-2</c:v>
                </c:pt>
                <c:pt idx="29605">
                  <c:v>-5.8604351999999998E-2</c:v>
                </c:pt>
                <c:pt idx="29606">
                  <c:v>-5.6750409000000002E-2</c:v>
                </c:pt>
                <c:pt idx="29607">
                  <c:v>-5.3380713000000003E-2</c:v>
                </c:pt>
                <c:pt idx="29608">
                  <c:v>-5.8436452999999999E-2</c:v>
                </c:pt>
                <c:pt idx="29609">
                  <c:v>-5.3560472999999997E-2</c:v>
                </c:pt>
                <c:pt idx="29610">
                  <c:v>-6.2748961000000006E-2</c:v>
                </c:pt>
                <c:pt idx="29611">
                  <c:v>-5.8655150000000003E-2</c:v>
                </c:pt>
                <c:pt idx="29612">
                  <c:v>-6.0533360000000001E-2</c:v>
                </c:pt>
                <c:pt idx="29613">
                  <c:v>-5.9161565999999999E-2</c:v>
                </c:pt>
                <c:pt idx="29614">
                  <c:v>-5.765729E-2</c:v>
                </c:pt>
                <c:pt idx="29615">
                  <c:v>-5.6952618000000003E-2</c:v>
                </c:pt>
                <c:pt idx="29616">
                  <c:v>-5.8609324999999997E-2</c:v>
                </c:pt>
                <c:pt idx="29617">
                  <c:v>-5.9859942999999999E-2</c:v>
                </c:pt>
                <c:pt idx="29618">
                  <c:v>-5.8847845000000003E-2</c:v>
                </c:pt>
                <c:pt idx="29619">
                  <c:v>-5.9275016E-2</c:v>
                </c:pt>
                <c:pt idx="29620">
                  <c:v>-5.6956346999999997E-2</c:v>
                </c:pt>
                <c:pt idx="29621">
                  <c:v>-5.7764086999999999E-2</c:v>
                </c:pt>
                <c:pt idx="29622">
                  <c:v>-6.0395483E-2</c:v>
                </c:pt>
                <c:pt idx="29623">
                  <c:v>-6.3529231000000005E-2</c:v>
                </c:pt>
                <c:pt idx="29624">
                  <c:v>-5.7812891999999998E-2</c:v>
                </c:pt>
                <c:pt idx="29625">
                  <c:v>-5.8109033999999997E-2</c:v>
                </c:pt>
                <c:pt idx="29626">
                  <c:v>-5.7401995999999997E-2</c:v>
                </c:pt>
                <c:pt idx="29627">
                  <c:v>-5.7647005000000001E-2</c:v>
                </c:pt>
                <c:pt idx="29628">
                  <c:v>-5.7532076000000001E-2</c:v>
                </c:pt>
                <c:pt idx="29629">
                  <c:v>-5.7735275000000003E-2</c:v>
                </c:pt>
                <c:pt idx="29630">
                  <c:v>-5.6848519E-2</c:v>
                </c:pt>
                <c:pt idx="29631">
                  <c:v>-5.6532132999999998E-2</c:v>
                </c:pt>
                <c:pt idx="29632">
                  <c:v>-5.4098925999999999E-2</c:v>
                </c:pt>
                <c:pt idx="29633">
                  <c:v>-5.2890382999999999E-2</c:v>
                </c:pt>
                <c:pt idx="29634">
                  <c:v>-5.2841830999999999E-2</c:v>
                </c:pt>
                <c:pt idx="29635">
                  <c:v>-5.7624869000000002E-2</c:v>
                </c:pt>
                <c:pt idx="29636">
                  <c:v>-5.5012002999999997E-2</c:v>
                </c:pt>
                <c:pt idx="29637">
                  <c:v>-5.1919539000000001E-2</c:v>
                </c:pt>
                <c:pt idx="29638">
                  <c:v>-4.8155718E-2</c:v>
                </c:pt>
                <c:pt idx="29639">
                  <c:v>-4.9226041999999998E-2</c:v>
                </c:pt>
                <c:pt idx="29640">
                  <c:v>-4.7413509E-2</c:v>
                </c:pt>
                <c:pt idx="29641">
                  <c:v>-4.9798369000000002E-2</c:v>
                </c:pt>
                <c:pt idx="29642">
                  <c:v>-4.6403158E-2</c:v>
                </c:pt>
                <c:pt idx="29643">
                  <c:v>-4.2639046999999999E-2</c:v>
                </c:pt>
                <c:pt idx="29644">
                  <c:v>-4.3773870999999999E-2</c:v>
                </c:pt>
                <c:pt idx="29645">
                  <c:v>-4.469426E-2</c:v>
                </c:pt>
                <c:pt idx="29646">
                  <c:v>-4.3844249000000002E-2</c:v>
                </c:pt>
                <c:pt idx="29647">
                  <c:v>-4.3282319E-2</c:v>
                </c:pt>
                <c:pt idx="29648">
                  <c:v>-4.3508690000000003E-2</c:v>
                </c:pt>
                <c:pt idx="29649">
                  <c:v>-4.0633007999999998E-2</c:v>
                </c:pt>
                <c:pt idx="29650">
                  <c:v>-4.3298203E-2</c:v>
                </c:pt>
                <c:pt idx="29651">
                  <c:v>-4.0811608999999999E-2</c:v>
                </c:pt>
                <c:pt idx="29652">
                  <c:v>-4.0029532999999999E-2</c:v>
                </c:pt>
                <c:pt idx="29653">
                  <c:v>-3.6896057000000003E-2</c:v>
                </c:pt>
                <c:pt idx="29654">
                  <c:v>-3.9221533000000003E-2</c:v>
                </c:pt>
                <c:pt idx="29655">
                  <c:v>-3.5537314E-2</c:v>
                </c:pt>
                <c:pt idx="29656">
                  <c:v>-3.8019474999999997E-2</c:v>
                </c:pt>
                <c:pt idx="29657">
                  <c:v>-3.3014863999999998E-2</c:v>
                </c:pt>
                <c:pt idx="29658">
                  <c:v>-4.0900974999999999E-2</c:v>
                </c:pt>
                <c:pt idx="29659">
                  <c:v>-3.2075527999999999E-2</c:v>
                </c:pt>
                <c:pt idx="29660">
                  <c:v>-3.7978113000000001E-2</c:v>
                </c:pt>
                <c:pt idx="29661">
                  <c:v>-3.5133325E-2</c:v>
                </c:pt>
                <c:pt idx="29662">
                  <c:v>-3.4619234999999998E-2</c:v>
                </c:pt>
                <c:pt idx="29663">
                  <c:v>-3.4557446999999998E-2</c:v>
                </c:pt>
                <c:pt idx="29664">
                  <c:v>-3.2898604999999997E-2</c:v>
                </c:pt>
                <c:pt idx="29665">
                  <c:v>-3.1833604000000001E-2</c:v>
                </c:pt>
                <c:pt idx="29666">
                  <c:v>-3.1764570999999998E-2</c:v>
                </c:pt>
                <c:pt idx="29667">
                  <c:v>-2.8938426E-2</c:v>
                </c:pt>
                <c:pt idx="29668">
                  <c:v>-3.4422270999999997E-2</c:v>
                </c:pt>
                <c:pt idx="29669">
                  <c:v>-2.8930034E-2</c:v>
                </c:pt>
                <c:pt idx="29670">
                  <c:v>-2.9474704000000001E-2</c:v>
                </c:pt>
                <c:pt idx="29671">
                  <c:v>-2.7981201000000001E-2</c:v>
                </c:pt>
                <c:pt idx="29672">
                  <c:v>-3.0640201999999998E-2</c:v>
                </c:pt>
                <c:pt idx="29673">
                  <c:v>-3.1203726000000001E-2</c:v>
                </c:pt>
                <c:pt idx="29674">
                  <c:v>-2.9865941E-2</c:v>
                </c:pt>
                <c:pt idx="29675">
                  <c:v>-3.0549308000000001E-2</c:v>
                </c:pt>
                <c:pt idx="29676">
                  <c:v>-3.3998471000000002E-2</c:v>
                </c:pt>
                <c:pt idx="29677">
                  <c:v>-3.1416271000000003E-2</c:v>
                </c:pt>
                <c:pt idx="29678">
                  <c:v>-2.7264671000000001E-2</c:v>
                </c:pt>
                <c:pt idx="29679">
                  <c:v>-2.7942976000000001E-2</c:v>
                </c:pt>
                <c:pt idx="29680">
                  <c:v>-3.0672984E-2</c:v>
                </c:pt>
                <c:pt idx="29681">
                  <c:v>-3.0899619999999999E-2</c:v>
                </c:pt>
                <c:pt idx="29682">
                  <c:v>-2.8331452999999999E-2</c:v>
                </c:pt>
                <c:pt idx="29683">
                  <c:v>-2.5268286000000001E-2</c:v>
                </c:pt>
                <c:pt idx="29684">
                  <c:v>-2.9536003000000002E-2</c:v>
                </c:pt>
                <c:pt idx="29685">
                  <c:v>-2.7932780000000001E-2</c:v>
                </c:pt>
                <c:pt idx="29686">
                  <c:v>-2.8414207E-2</c:v>
                </c:pt>
                <c:pt idx="29687">
                  <c:v>-2.8353756000000001E-2</c:v>
                </c:pt>
                <c:pt idx="29688">
                  <c:v>-3.2542858000000001E-2</c:v>
                </c:pt>
                <c:pt idx="29689">
                  <c:v>-2.9090069E-2</c:v>
                </c:pt>
                <c:pt idx="29690">
                  <c:v>-2.4274015999999999E-2</c:v>
                </c:pt>
                <c:pt idx="29691">
                  <c:v>-2.7472206999999998E-2</c:v>
                </c:pt>
                <c:pt idx="29692">
                  <c:v>-2.8279084999999999E-2</c:v>
                </c:pt>
                <c:pt idx="29693">
                  <c:v>-3.3871989999999998E-2</c:v>
                </c:pt>
                <c:pt idx="29694">
                  <c:v>-2.4348597999999999E-2</c:v>
                </c:pt>
                <c:pt idx="29695">
                  <c:v>-2.6709489999999999E-2</c:v>
                </c:pt>
                <c:pt idx="29696">
                  <c:v>-2.6935937E-2</c:v>
                </c:pt>
                <c:pt idx="29697">
                  <c:v>-2.0218644000000001E-2</c:v>
                </c:pt>
                <c:pt idx="29698">
                  <c:v>-2.7234907999999999E-2</c:v>
                </c:pt>
                <c:pt idx="29699">
                  <c:v>-2.1606054E-2</c:v>
                </c:pt>
                <c:pt idx="29700">
                  <c:v>-2.9113408E-2</c:v>
                </c:pt>
                <c:pt idx="29701">
                  <c:v>-3.4742798999999998E-2</c:v>
                </c:pt>
                <c:pt idx="29702">
                  <c:v>-2.7929608000000002E-2</c:v>
                </c:pt>
                <c:pt idx="29703">
                  <c:v>-2.3143641999999999E-2</c:v>
                </c:pt>
                <c:pt idx="29704">
                  <c:v>-2.1848765999999999E-2</c:v>
                </c:pt>
                <c:pt idx="29705">
                  <c:v>-2.6603041000000001E-2</c:v>
                </c:pt>
                <c:pt idx="29706">
                  <c:v>-2.5251943999999998E-2</c:v>
                </c:pt>
                <c:pt idx="29707">
                  <c:v>-2.4957930999999999E-2</c:v>
                </c:pt>
                <c:pt idx="29708">
                  <c:v>-3.0991596999999999E-2</c:v>
                </c:pt>
                <c:pt idx="29709">
                  <c:v>-2.9154547999999999E-2</c:v>
                </c:pt>
                <c:pt idx="29710">
                  <c:v>-2.6632725999999999E-2</c:v>
                </c:pt>
                <c:pt idx="29711">
                  <c:v>-3.0421602999999998E-2</c:v>
                </c:pt>
                <c:pt idx="29712">
                  <c:v>-3.3326119000000001E-2</c:v>
                </c:pt>
                <c:pt idx="29713">
                  <c:v>-3.1930356999999999E-2</c:v>
                </c:pt>
                <c:pt idx="29714">
                  <c:v>-3.0456146E-2</c:v>
                </c:pt>
                <c:pt idx="29715">
                  <c:v>-2.7697910999999999E-2</c:v>
                </c:pt>
                <c:pt idx="29716">
                  <c:v>-2.4050762999999999E-2</c:v>
                </c:pt>
                <c:pt idx="29717">
                  <c:v>-3.8768455E-2</c:v>
                </c:pt>
                <c:pt idx="29718">
                  <c:v>-3.1262844999999997E-2</c:v>
                </c:pt>
                <c:pt idx="29719">
                  <c:v>-2.7166104E-2</c:v>
                </c:pt>
                <c:pt idx="29720">
                  <c:v>-2.5571479000000001E-2</c:v>
                </c:pt>
                <c:pt idx="29721">
                  <c:v>-2.9007491E-2</c:v>
                </c:pt>
                <c:pt idx="29722">
                  <c:v>-2.538261E-2</c:v>
                </c:pt>
                <c:pt idx="29723">
                  <c:v>-2.5898997E-2</c:v>
                </c:pt>
                <c:pt idx="29724">
                  <c:v>-2.7712710000000002E-2</c:v>
                </c:pt>
                <c:pt idx="29725">
                  <c:v>-2.8571310999999999E-2</c:v>
                </c:pt>
                <c:pt idx="29726">
                  <c:v>-2.7520109000000001E-2</c:v>
                </c:pt>
                <c:pt idx="29727">
                  <c:v>-2.0778847999999999E-2</c:v>
                </c:pt>
                <c:pt idx="29728">
                  <c:v>-2.1523448000000001E-2</c:v>
                </c:pt>
                <c:pt idx="29729">
                  <c:v>-2.1194547000000001E-2</c:v>
                </c:pt>
                <c:pt idx="29730">
                  <c:v>-2.3209356E-2</c:v>
                </c:pt>
                <c:pt idx="29731">
                  <c:v>-2.4880756E-2</c:v>
                </c:pt>
                <c:pt idx="29732">
                  <c:v>-2.2137605000000001E-2</c:v>
                </c:pt>
                <c:pt idx="29733">
                  <c:v>-1.7714892999999999E-2</c:v>
                </c:pt>
                <c:pt idx="29734">
                  <c:v>-1.939111E-2</c:v>
                </c:pt>
                <c:pt idx="29735">
                  <c:v>-2.4052174999999999E-2</c:v>
                </c:pt>
                <c:pt idx="29736">
                  <c:v>-2.0232545000000001E-2</c:v>
                </c:pt>
                <c:pt idx="29737">
                  <c:v>-1.9987002E-2</c:v>
                </c:pt>
                <c:pt idx="29738">
                  <c:v>-2.1021564E-2</c:v>
                </c:pt>
                <c:pt idx="29739">
                  <c:v>-1.5598836E-2</c:v>
                </c:pt>
                <c:pt idx="29740">
                  <c:v>-1.5143412E-2</c:v>
                </c:pt>
                <c:pt idx="29741">
                  <c:v>-1.5647813999999999E-2</c:v>
                </c:pt>
                <c:pt idx="29742">
                  <c:v>-2.0863418000000002E-2</c:v>
                </c:pt>
                <c:pt idx="29743">
                  <c:v>-1.5828445999999999E-2</c:v>
                </c:pt>
                <c:pt idx="29744">
                  <c:v>-1.7580223999999998E-2</c:v>
                </c:pt>
                <c:pt idx="29745">
                  <c:v>-1.7156248999999998E-2</c:v>
                </c:pt>
                <c:pt idx="29746">
                  <c:v>-1.2107264E-2</c:v>
                </c:pt>
                <c:pt idx="29747">
                  <c:v>-1.7009878999999999E-2</c:v>
                </c:pt>
                <c:pt idx="29748">
                  <c:v>-1.7308298E-2</c:v>
                </c:pt>
                <c:pt idx="29749">
                  <c:v>-1.4978033E-2</c:v>
                </c:pt>
                <c:pt idx="29750">
                  <c:v>-1.5129398E-2</c:v>
                </c:pt>
                <c:pt idx="29751">
                  <c:v>-1.5008756E-2</c:v>
                </c:pt>
                <c:pt idx="29752">
                  <c:v>-1.5122007999999999E-2</c:v>
                </c:pt>
                <c:pt idx="29753">
                  <c:v>-1.0706752999999999E-2</c:v>
                </c:pt>
                <c:pt idx="29754">
                  <c:v>-1.254896E-2</c:v>
                </c:pt>
                <c:pt idx="29755">
                  <c:v>-1.324005E-2</c:v>
                </c:pt>
                <c:pt idx="29756">
                  <c:v>-1.1805886E-2</c:v>
                </c:pt>
                <c:pt idx="29757">
                  <c:v>-1.0212517000000001E-2</c:v>
                </c:pt>
                <c:pt idx="29758">
                  <c:v>-7.4802410000000003E-3</c:v>
                </c:pt>
                <c:pt idx="29759">
                  <c:v>-8.7215409999999993E-3</c:v>
                </c:pt>
                <c:pt idx="29760">
                  <c:v>-9.3589740000000008E-3</c:v>
                </c:pt>
                <c:pt idx="29761">
                  <c:v>-8.6329960000000004E-3</c:v>
                </c:pt>
                <c:pt idx="29762">
                  <c:v>-4.1107399999999999E-3</c:v>
                </c:pt>
                <c:pt idx="29763">
                  <c:v>-5.1427139999999996E-3</c:v>
                </c:pt>
                <c:pt idx="29764">
                  <c:v>-9.4601540000000001E-3</c:v>
                </c:pt>
                <c:pt idx="29765">
                  <c:v>-4.9556829999999998E-3</c:v>
                </c:pt>
                <c:pt idx="29766">
                  <c:v>8.6525899999999995E-4</c:v>
                </c:pt>
                <c:pt idx="29767">
                  <c:v>-2.298577E-3</c:v>
                </c:pt>
                <c:pt idx="29768">
                  <c:v>-2.5118200000000001E-3</c:v>
                </c:pt>
                <c:pt idx="29769">
                  <c:v>-4.3747009999999999E-3</c:v>
                </c:pt>
                <c:pt idx="29770">
                  <c:v>2.1734829999999999E-3</c:v>
                </c:pt>
                <c:pt idx="29771">
                  <c:v>2.5920300000000001E-4</c:v>
                </c:pt>
                <c:pt idx="29772">
                  <c:v>-2.7522039999999998E-3</c:v>
                </c:pt>
                <c:pt idx="29773">
                  <c:v>4.2548389999999998E-3</c:v>
                </c:pt>
                <c:pt idx="29774">
                  <c:v>1.75119E-4</c:v>
                </c:pt>
                <c:pt idx="29775">
                  <c:v>-2.8286610000000001E-3</c:v>
                </c:pt>
                <c:pt idx="29776">
                  <c:v>3.9549110000000002E-3</c:v>
                </c:pt>
                <c:pt idx="29777">
                  <c:v>4.818307E-3</c:v>
                </c:pt>
                <c:pt idx="29778">
                  <c:v>6.7415469999999996E-3</c:v>
                </c:pt>
                <c:pt idx="29779">
                  <c:v>-1.52597E-3</c:v>
                </c:pt>
                <c:pt idx="29780">
                  <c:v>-1.609271E-3</c:v>
                </c:pt>
                <c:pt idx="29781">
                  <c:v>3.7772389999999999E-3</c:v>
                </c:pt>
                <c:pt idx="29782">
                  <c:v>2.8714180000000001E-3</c:v>
                </c:pt>
                <c:pt idx="29783">
                  <c:v>3.1153629999999999E-3</c:v>
                </c:pt>
                <c:pt idx="29784">
                  <c:v>-1.98255E-3</c:v>
                </c:pt>
                <c:pt idx="29785">
                  <c:v>-5.5190000000000003E-4</c:v>
                </c:pt>
                <c:pt idx="29786">
                  <c:v>3.612404E-3</c:v>
                </c:pt>
                <c:pt idx="29787">
                  <c:v>2.1892109999999999E-3</c:v>
                </c:pt>
                <c:pt idx="29788">
                  <c:v>3.8862060000000001E-3</c:v>
                </c:pt>
                <c:pt idx="29789">
                  <c:v>5.4857009999999999E-3</c:v>
                </c:pt>
                <c:pt idx="29790">
                  <c:v>3.6273939999999999E-3</c:v>
                </c:pt>
                <c:pt idx="29791">
                  <c:v>1.9341569999999999E-3</c:v>
                </c:pt>
                <c:pt idx="29792">
                  <c:v>3.5657800000000002E-3</c:v>
                </c:pt>
                <c:pt idx="29793">
                  <c:v>4.7040149999999998E-3</c:v>
                </c:pt>
                <c:pt idx="29794">
                  <c:v>6.741838E-3</c:v>
                </c:pt>
                <c:pt idx="29795">
                  <c:v>2.2797109999999998E-3</c:v>
                </c:pt>
                <c:pt idx="29796">
                  <c:v>1.8227689999999999E-3</c:v>
                </c:pt>
                <c:pt idx="29797">
                  <c:v>1.298659E-3</c:v>
                </c:pt>
                <c:pt idx="29798">
                  <c:v>2.2840600000000001E-4</c:v>
                </c:pt>
                <c:pt idx="29799">
                  <c:v>-1.4933279999999999E-3</c:v>
                </c:pt>
                <c:pt idx="29800">
                  <c:v>-1.3302710000000001E-3</c:v>
                </c:pt>
                <c:pt idx="29801">
                  <c:v>9.0794940000000005E-3</c:v>
                </c:pt>
                <c:pt idx="29802">
                  <c:v>4.9963000000000004E-4</c:v>
                </c:pt>
                <c:pt idx="29803">
                  <c:v>-5.3394200000000003E-4</c:v>
                </c:pt>
                <c:pt idx="29804">
                  <c:v>-3.6264499999999998E-4</c:v>
                </c:pt>
                <c:pt idx="29805">
                  <c:v>2.7151699999999998E-3</c:v>
                </c:pt>
                <c:pt idx="29806">
                  <c:v>-1.36213E-3</c:v>
                </c:pt>
                <c:pt idx="29807">
                  <c:v>9.0555200000000001E-4</c:v>
                </c:pt>
                <c:pt idx="29808">
                  <c:v>9.1281060000000004E-3</c:v>
                </c:pt>
                <c:pt idx="29809">
                  <c:v>-2.4135010000000002E-3</c:v>
                </c:pt>
                <c:pt idx="29810">
                  <c:v>-1.162401E-3</c:v>
                </c:pt>
                <c:pt idx="29811">
                  <c:v>4.7301089999999997E-3</c:v>
                </c:pt>
                <c:pt idx="29812">
                  <c:v>2.6805459999999998E-3</c:v>
                </c:pt>
                <c:pt idx="29813">
                  <c:v>3.659257E-3</c:v>
                </c:pt>
                <c:pt idx="29814">
                  <c:v>3.4037130000000001E-3</c:v>
                </c:pt>
                <c:pt idx="29815">
                  <c:v>6.3715400000000002E-3</c:v>
                </c:pt>
                <c:pt idx="29816">
                  <c:v>5.2593140000000002E-3</c:v>
                </c:pt>
                <c:pt idx="29817">
                  <c:v>4.7325400000000004E-3</c:v>
                </c:pt>
                <c:pt idx="29818" formatCode="0.00E+00">
                  <c:v>6.6239400000000001E-5</c:v>
                </c:pt>
                <c:pt idx="29819">
                  <c:v>3.4529809999999999E-3</c:v>
                </c:pt>
                <c:pt idx="29820">
                  <c:v>2.0102280000000002E-3</c:v>
                </c:pt>
                <c:pt idx="29821">
                  <c:v>6.9027209999999997E-3</c:v>
                </c:pt>
                <c:pt idx="29822">
                  <c:v>4.87879E-3</c:v>
                </c:pt>
                <c:pt idx="29823">
                  <c:v>-3.040386E-3</c:v>
                </c:pt>
                <c:pt idx="29824">
                  <c:v>3.4690599999999999E-3</c:v>
                </c:pt>
                <c:pt idx="29825">
                  <c:v>3.4640000000000001E-3</c:v>
                </c:pt>
                <c:pt idx="29826">
                  <c:v>7.2937239999999997E-3</c:v>
                </c:pt>
                <c:pt idx="29827">
                  <c:v>2.592979E-3</c:v>
                </c:pt>
                <c:pt idx="29828">
                  <c:v>4.4492459999999996E-3</c:v>
                </c:pt>
                <c:pt idx="29829">
                  <c:v>4.9736219999999996E-3</c:v>
                </c:pt>
                <c:pt idx="29830">
                  <c:v>4.9102100000000001E-4</c:v>
                </c:pt>
                <c:pt idx="29831">
                  <c:v>1.26167E-4</c:v>
                </c:pt>
                <c:pt idx="29832">
                  <c:v>5.1455199999999998E-3</c:v>
                </c:pt>
                <c:pt idx="29833">
                  <c:v>2.7484079999999999E-3</c:v>
                </c:pt>
                <c:pt idx="29834">
                  <c:v>-1.952E-3</c:v>
                </c:pt>
                <c:pt idx="29835">
                  <c:v>3.9208029999999996E-3</c:v>
                </c:pt>
                <c:pt idx="29836">
                  <c:v>8.3729080000000001E-3</c:v>
                </c:pt>
                <c:pt idx="29837">
                  <c:v>2.0497660000000002E-3</c:v>
                </c:pt>
                <c:pt idx="29838">
                  <c:v>4.5157330000000001E-3</c:v>
                </c:pt>
                <c:pt idx="29839">
                  <c:v>3.8328989999999999E-3</c:v>
                </c:pt>
                <c:pt idx="29840">
                  <c:v>1.0976411E-2</c:v>
                </c:pt>
                <c:pt idx="29841">
                  <c:v>2.861227E-3</c:v>
                </c:pt>
                <c:pt idx="29842">
                  <c:v>7.1640760000000001E-3</c:v>
                </c:pt>
                <c:pt idx="29843">
                  <c:v>5.3731009999999999E-3</c:v>
                </c:pt>
                <c:pt idx="29844">
                  <c:v>4.1507580000000001E-3</c:v>
                </c:pt>
                <c:pt idx="29845">
                  <c:v>8.0930350000000002E-3</c:v>
                </c:pt>
                <c:pt idx="29846">
                  <c:v>7.3196320000000004E-3</c:v>
                </c:pt>
                <c:pt idx="29847">
                  <c:v>7.5324179999999999E-3</c:v>
                </c:pt>
                <c:pt idx="29848">
                  <c:v>6.453973E-3</c:v>
                </c:pt>
                <c:pt idx="29849">
                  <c:v>8.241221E-3</c:v>
                </c:pt>
                <c:pt idx="29850">
                  <c:v>9.2425270000000004E-3</c:v>
                </c:pt>
                <c:pt idx="29851">
                  <c:v>7.4808460000000002E-3</c:v>
                </c:pt>
                <c:pt idx="29852">
                  <c:v>8.8478180000000003E-3</c:v>
                </c:pt>
                <c:pt idx="29853">
                  <c:v>9.5828500000000004E-3</c:v>
                </c:pt>
                <c:pt idx="29854">
                  <c:v>6.670062E-3</c:v>
                </c:pt>
                <c:pt idx="29855">
                  <c:v>4.3776129999999998E-3</c:v>
                </c:pt>
                <c:pt idx="29856">
                  <c:v>7.5461529999999999E-3</c:v>
                </c:pt>
                <c:pt idx="29857">
                  <c:v>4.8984379999999998E-3</c:v>
                </c:pt>
                <c:pt idx="29858">
                  <c:v>1.2833946000000001E-2</c:v>
                </c:pt>
                <c:pt idx="29859">
                  <c:v>8.0477129999999997E-3</c:v>
                </c:pt>
                <c:pt idx="29860">
                  <c:v>7.28905E-3</c:v>
                </c:pt>
                <c:pt idx="29861">
                  <c:v>8.4331449999999995E-3</c:v>
                </c:pt>
                <c:pt idx="29862">
                  <c:v>1.1758149000000001E-2</c:v>
                </c:pt>
                <c:pt idx="29863">
                  <c:v>1.3826625E-2</c:v>
                </c:pt>
                <c:pt idx="29864">
                  <c:v>1.1015731000000001E-2</c:v>
                </c:pt>
                <c:pt idx="29865">
                  <c:v>1.1924667E-2</c:v>
                </c:pt>
                <c:pt idx="29866">
                  <c:v>1.1450362E-2</c:v>
                </c:pt>
                <c:pt idx="29867">
                  <c:v>1.1474065E-2</c:v>
                </c:pt>
                <c:pt idx="29868">
                  <c:v>1.9241293999999999E-2</c:v>
                </c:pt>
                <c:pt idx="29869">
                  <c:v>2.1855184999999999E-2</c:v>
                </c:pt>
                <c:pt idx="29870">
                  <c:v>9.227374E-3</c:v>
                </c:pt>
                <c:pt idx="29871">
                  <c:v>9.0814329999999999E-3</c:v>
                </c:pt>
                <c:pt idx="29872">
                  <c:v>1.1609372999999999E-2</c:v>
                </c:pt>
                <c:pt idx="29873">
                  <c:v>6.9997080000000003E-3</c:v>
                </c:pt>
                <c:pt idx="29874">
                  <c:v>1.205645E-2</c:v>
                </c:pt>
                <c:pt idx="29875">
                  <c:v>7.5581049999999999E-3</c:v>
                </c:pt>
                <c:pt idx="29876">
                  <c:v>7.6225529999999998E-3</c:v>
                </c:pt>
                <c:pt idx="29877">
                  <c:v>8.8153829999999996E-3</c:v>
                </c:pt>
                <c:pt idx="29878">
                  <c:v>1.0519659000000001E-2</c:v>
                </c:pt>
                <c:pt idx="29879">
                  <c:v>6.6426289999999997E-3</c:v>
                </c:pt>
                <c:pt idx="29880">
                  <c:v>1.10642E-2</c:v>
                </c:pt>
                <c:pt idx="29881">
                  <c:v>7.8255300000000007E-3</c:v>
                </c:pt>
                <c:pt idx="29882">
                  <c:v>5.4202579999999998E-3</c:v>
                </c:pt>
                <c:pt idx="29883">
                  <c:v>5.753686E-3</c:v>
                </c:pt>
                <c:pt idx="29884">
                  <c:v>6.414884E-3</c:v>
                </c:pt>
                <c:pt idx="29885">
                  <c:v>8.6495419999999996E-3</c:v>
                </c:pt>
                <c:pt idx="29886">
                  <c:v>3.6251260000000002E-3</c:v>
                </c:pt>
                <c:pt idx="29887">
                  <c:v>9.165566E-3</c:v>
                </c:pt>
                <c:pt idx="29888">
                  <c:v>6.2080019999999998E-3</c:v>
                </c:pt>
                <c:pt idx="29889">
                  <c:v>7.4599530000000001E-3</c:v>
                </c:pt>
                <c:pt idx="29890">
                  <c:v>5.3780670000000003E-3</c:v>
                </c:pt>
                <c:pt idx="29891">
                  <c:v>3.4909509999999999E-3</c:v>
                </c:pt>
                <c:pt idx="29892">
                  <c:v>7.1557749999999996E-3</c:v>
                </c:pt>
                <c:pt idx="29893">
                  <c:v>5.2588050000000001E-3</c:v>
                </c:pt>
                <c:pt idx="29894">
                  <c:v>7.7043119999999996E-3</c:v>
                </c:pt>
                <c:pt idx="29895">
                  <c:v>4.4595169999999996E-3</c:v>
                </c:pt>
                <c:pt idx="29896">
                  <c:v>3.9520379999999997E-3</c:v>
                </c:pt>
                <c:pt idx="29897">
                  <c:v>2.5024790000000002E-3</c:v>
                </c:pt>
                <c:pt idx="29898">
                  <c:v>4.9201469999999997E-3</c:v>
                </c:pt>
                <c:pt idx="29899">
                  <c:v>1.5627E-3</c:v>
                </c:pt>
                <c:pt idx="29900">
                  <c:v>8.5538869999999996E-3</c:v>
                </c:pt>
                <c:pt idx="29901">
                  <c:v>5.6086959999999998E-3</c:v>
                </c:pt>
                <c:pt idx="29902">
                  <c:v>9.1016010000000008E-3</c:v>
                </c:pt>
                <c:pt idx="29903">
                  <c:v>5.0112530000000002E-3</c:v>
                </c:pt>
                <c:pt idx="29904">
                  <c:v>-2.09223E-4</c:v>
                </c:pt>
                <c:pt idx="29905">
                  <c:v>9.6378149999999992E-3</c:v>
                </c:pt>
                <c:pt idx="29906">
                  <c:v>6.8735760000000002E-3</c:v>
                </c:pt>
                <c:pt idx="29907">
                  <c:v>8.6320609999999999E-3</c:v>
                </c:pt>
                <c:pt idx="29908">
                  <c:v>5.9915769999999997E-3</c:v>
                </c:pt>
                <c:pt idx="29909">
                  <c:v>5.4496240000000001E-3</c:v>
                </c:pt>
                <c:pt idx="29910">
                  <c:v>1.503168E-3</c:v>
                </c:pt>
                <c:pt idx="29911">
                  <c:v>8.1727889999999997E-3</c:v>
                </c:pt>
                <c:pt idx="29912">
                  <c:v>9.4273499999999993E-3</c:v>
                </c:pt>
                <c:pt idx="29913">
                  <c:v>7.7439659999999997E-3</c:v>
                </c:pt>
                <c:pt idx="29914">
                  <c:v>9.1483280000000007E-3</c:v>
                </c:pt>
                <c:pt idx="29915">
                  <c:v>9.3701700000000006E-3</c:v>
                </c:pt>
                <c:pt idx="29916">
                  <c:v>9.4328989999999998E-3</c:v>
                </c:pt>
                <c:pt idx="29917">
                  <c:v>4.8812910000000003E-3</c:v>
                </c:pt>
                <c:pt idx="29918">
                  <c:v>8.842885E-3</c:v>
                </c:pt>
                <c:pt idx="29919">
                  <c:v>7.3778799999999999E-3</c:v>
                </c:pt>
                <c:pt idx="29920">
                  <c:v>8.6843519999999993E-3</c:v>
                </c:pt>
                <c:pt idx="29921">
                  <c:v>4.4496589999999999E-3</c:v>
                </c:pt>
                <c:pt idx="29922">
                  <c:v>1.2595739999999999E-2</c:v>
                </c:pt>
                <c:pt idx="29923">
                  <c:v>5.015851E-3</c:v>
                </c:pt>
                <c:pt idx="29924">
                  <c:v>4.6597110000000004E-3</c:v>
                </c:pt>
                <c:pt idx="29925">
                  <c:v>1.3074766999999999E-2</c:v>
                </c:pt>
                <c:pt idx="29926">
                  <c:v>1.0648023E-2</c:v>
                </c:pt>
                <c:pt idx="29927">
                  <c:v>1.5836659999999999E-2</c:v>
                </c:pt>
                <c:pt idx="29928">
                  <c:v>7.3789240000000002E-3</c:v>
                </c:pt>
                <c:pt idx="29929">
                  <c:v>1.0073244E-2</c:v>
                </c:pt>
                <c:pt idx="29930">
                  <c:v>8.5913120000000003E-3</c:v>
                </c:pt>
                <c:pt idx="29931">
                  <c:v>1.6990656E-2</c:v>
                </c:pt>
                <c:pt idx="29932">
                  <c:v>1.5403801E-2</c:v>
                </c:pt>
                <c:pt idx="29933">
                  <c:v>8.1900959999999991E-3</c:v>
                </c:pt>
                <c:pt idx="29934">
                  <c:v>9.1682759999999995E-3</c:v>
                </c:pt>
                <c:pt idx="29935">
                  <c:v>9.8180860000000002E-3</c:v>
                </c:pt>
                <c:pt idx="29936">
                  <c:v>1.3015212E-2</c:v>
                </c:pt>
                <c:pt idx="29937">
                  <c:v>2.0837181999999999E-2</c:v>
                </c:pt>
                <c:pt idx="29938">
                  <c:v>1.3538913E-2</c:v>
                </c:pt>
                <c:pt idx="29939">
                  <c:v>1.4803115E-2</c:v>
                </c:pt>
                <c:pt idx="29940">
                  <c:v>1.7577354E-2</c:v>
                </c:pt>
                <c:pt idx="29941">
                  <c:v>1.1950894E-2</c:v>
                </c:pt>
                <c:pt idx="29942">
                  <c:v>1.5191157E-2</c:v>
                </c:pt>
                <c:pt idx="29943">
                  <c:v>1.7714771000000001E-2</c:v>
                </c:pt>
                <c:pt idx="29944">
                  <c:v>1.7980604000000001E-2</c:v>
                </c:pt>
                <c:pt idx="29945">
                  <c:v>8.8739249999999995E-3</c:v>
                </c:pt>
                <c:pt idx="29946">
                  <c:v>1.3642823E-2</c:v>
                </c:pt>
                <c:pt idx="29947">
                  <c:v>1.1124006000000001E-2</c:v>
                </c:pt>
                <c:pt idx="29948">
                  <c:v>1.4352866000000001E-2</c:v>
                </c:pt>
                <c:pt idx="29949">
                  <c:v>1.4083620999999999E-2</c:v>
                </c:pt>
                <c:pt idx="29950">
                  <c:v>1.4496973E-2</c:v>
                </c:pt>
                <c:pt idx="29951">
                  <c:v>1.9541797999999999E-2</c:v>
                </c:pt>
                <c:pt idx="29952">
                  <c:v>1.6985936E-2</c:v>
                </c:pt>
                <c:pt idx="29953">
                  <c:v>1.4449541999999999E-2</c:v>
                </c:pt>
                <c:pt idx="29954">
                  <c:v>8.9984850000000005E-3</c:v>
                </c:pt>
                <c:pt idx="29955">
                  <c:v>1.5422029E-2</c:v>
                </c:pt>
                <c:pt idx="29956">
                  <c:v>1.0129244000000001E-2</c:v>
                </c:pt>
                <c:pt idx="29957">
                  <c:v>1.8064665000000001E-2</c:v>
                </c:pt>
                <c:pt idx="29958">
                  <c:v>4.1176629999999997E-3</c:v>
                </c:pt>
                <c:pt idx="29959">
                  <c:v>1.3889332000000001E-2</c:v>
                </c:pt>
                <c:pt idx="29960">
                  <c:v>1.2738535E-2</c:v>
                </c:pt>
                <c:pt idx="29961">
                  <c:v>8.9491229999999998E-3</c:v>
                </c:pt>
                <c:pt idx="29962">
                  <c:v>1.4307743E-2</c:v>
                </c:pt>
                <c:pt idx="29963">
                  <c:v>8.7683689999999998E-3</c:v>
                </c:pt>
                <c:pt idx="29964">
                  <c:v>1.3604546E-2</c:v>
                </c:pt>
                <c:pt idx="29965">
                  <c:v>6.7034959999999998E-3</c:v>
                </c:pt>
                <c:pt idx="29966">
                  <c:v>7.9807990000000002E-3</c:v>
                </c:pt>
                <c:pt idx="29967">
                  <c:v>1.0866867000000001E-2</c:v>
                </c:pt>
                <c:pt idx="29968">
                  <c:v>1.2176484E-2</c:v>
                </c:pt>
                <c:pt idx="29969">
                  <c:v>5.3332240000000001E-3</c:v>
                </c:pt>
                <c:pt idx="29970">
                  <c:v>4.8418519999999998E-3</c:v>
                </c:pt>
                <c:pt idx="29971">
                  <c:v>7.1843690000000003E-3</c:v>
                </c:pt>
                <c:pt idx="29972">
                  <c:v>8.748001E-3</c:v>
                </c:pt>
                <c:pt idx="29973">
                  <c:v>6.4741950000000003E-3</c:v>
                </c:pt>
                <c:pt idx="29974">
                  <c:v>8.8280700000000004E-3</c:v>
                </c:pt>
                <c:pt idx="29975">
                  <c:v>1.1264329999999999E-2</c:v>
                </c:pt>
                <c:pt idx="29976">
                  <c:v>5.6895080000000002E-3</c:v>
                </c:pt>
                <c:pt idx="29977">
                  <c:v>8.0293610000000005E-3</c:v>
                </c:pt>
                <c:pt idx="29978">
                  <c:v>1.0577718999999999E-2</c:v>
                </c:pt>
                <c:pt idx="29979">
                  <c:v>6.1339680000000001E-3</c:v>
                </c:pt>
                <c:pt idx="29980">
                  <c:v>9.8330020000000004E-3</c:v>
                </c:pt>
                <c:pt idx="29981">
                  <c:v>5.4315969999999998E-3</c:v>
                </c:pt>
                <c:pt idx="29982">
                  <c:v>8.7259759999999999E-3</c:v>
                </c:pt>
                <c:pt idx="29983">
                  <c:v>1.0974483E-2</c:v>
                </c:pt>
                <c:pt idx="29984">
                  <c:v>1.0694413999999999E-2</c:v>
                </c:pt>
                <c:pt idx="29985">
                  <c:v>1.0388949999999999E-2</c:v>
                </c:pt>
                <c:pt idx="29986">
                  <c:v>1.1203391E-2</c:v>
                </c:pt>
                <c:pt idx="29987">
                  <c:v>1.2509139000000001E-2</c:v>
                </c:pt>
                <c:pt idx="29988">
                  <c:v>1.0069854E-2</c:v>
                </c:pt>
                <c:pt idx="29989">
                  <c:v>1.4696297000000001E-2</c:v>
                </c:pt>
                <c:pt idx="29990">
                  <c:v>1.1644364000000001E-2</c:v>
                </c:pt>
                <c:pt idx="29991">
                  <c:v>1.4144273000000001E-2</c:v>
                </c:pt>
                <c:pt idx="29992">
                  <c:v>1.7883521999999999E-2</c:v>
                </c:pt>
                <c:pt idx="29993">
                  <c:v>1.5373225000000001E-2</c:v>
                </c:pt>
                <c:pt idx="29994">
                  <c:v>1.9150242000000001E-2</c:v>
                </c:pt>
                <c:pt idx="29995">
                  <c:v>1.4572799000000001E-2</c:v>
                </c:pt>
                <c:pt idx="29996">
                  <c:v>1.7913103E-2</c:v>
                </c:pt>
                <c:pt idx="29997">
                  <c:v>1.0106047E-2</c:v>
                </c:pt>
                <c:pt idx="29998">
                  <c:v>1.6908973000000001E-2</c:v>
                </c:pt>
                <c:pt idx="29999">
                  <c:v>1.7591542000000002E-2</c:v>
                </c:pt>
                <c:pt idx="30000">
                  <c:v>1.929502E-2</c:v>
                </c:pt>
                <c:pt idx="30001">
                  <c:v>1.7505376E-2</c:v>
                </c:pt>
                <c:pt idx="30002">
                  <c:v>1.8696172E-2</c:v>
                </c:pt>
                <c:pt idx="30003">
                  <c:v>1.4780793E-2</c:v>
                </c:pt>
                <c:pt idx="30004">
                  <c:v>1.7503439999999999E-2</c:v>
                </c:pt>
                <c:pt idx="30005">
                  <c:v>1.9125039E-2</c:v>
                </c:pt>
                <c:pt idx="30006">
                  <c:v>1.6367506E-2</c:v>
                </c:pt>
                <c:pt idx="30007">
                  <c:v>1.5204502999999999E-2</c:v>
                </c:pt>
                <c:pt idx="30008">
                  <c:v>2.0204537000000002E-2</c:v>
                </c:pt>
                <c:pt idx="30009">
                  <c:v>1.4735735999999999E-2</c:v>
                </c:pt>
                <c:pt idx="30010">
                  <c:v>1.5011181E-2</c:v>
                </c:pt>
                <c:pt idx="30011">
                  <c:v>1.5312118E-2</c:v>
                </c:pt>
                <c:pt idx="30012">
                  <c:v>2.105164E-2</c:v>
                </c:pt>
                <c:pt idx="30013">
                  <c:v>1.8156782E-2</c:v>
                </c:pt>
                <c:pt idx="30014">
                  <c:v>1.7940096999999999E-2</c:v>
                </c:pt>
                <c:pt idx="30015">
                  <c:v>1.7054861000000001E-2</c:v>
                </c:pt>
                <c:pt idx="30016">
                  <c:v>1.4260867999999999E-2</c:v>
                </c:pt>
                <c:pt idx="30017">
                  <c:v>1.688195E-2</c:v>
                </c:pt>
                <c:pt idx="30018">
                  <c:v>2.0235816E-2</c:v>
                </c:pt>
                <c:pt idx="30019">
                  <c:v>1.7197148999999998E-2</c:v>
                </c:pt>
                <c:pt idx="30020">
                  <c:v>1.2653509E-2</c:v>
                </c:pt>
                <c:pt idx="30021">
                  <c:v>1.4287092E-2</c:v>
                </c:pt>
                <c:pt idx="30022">
                  <c:v>1.2478247E-2</c:v>
                </c:pt>
                <c:pt idx="30023">
                  <c:v>1.4090525E-2</c:v>
                </c:pt>
                <c:pt idx="30024">
                  <c:v>1.8268177E-2</c:v>
                </c:pt>
                <c:pt idx="30025">
                  <c:v>2.1695665999999999E-2</c:v>
                </c:pt>
                <c:pt idx="30026">
                  <c:v>1.7789046999999999E-2</c:v>
                </c:pt>
                <c:pt idx="30027">
                  <c:v>1.2706670999999999E-2</c:v>
                </c:pt>
                <c:pt idx="30028">
                  <c:v>1.6856071E-2</c:v>
                </c:pt>
                <c:pt idx="30029">
                  <c:v>1.6091211000000001E-2</c:v>
                </c:pt>
                <c:pt idx="30030">
                  <c:v>1.4635917E-2</c:v>
                </c:pt>
                <c:pt idx="30031">
                  <c:v>1.5776016E-2</c:v>
                </c:pt>
                <c:pt idx="30032">
                  <c:v>1.5782286999999999E-2</c:v>
                </c:pt>
                <c:pt idx="30033">
                  <c:v>1.6485361E-2</c:v>
                </c:pt>
                <c:pt idx="30034">
                  <c:v>1.5317492E-2</c:v>
                </c:pt>
                <c:pt idx="30035">
                  <c:v>1.2382156E-2</c:v>
                </c:pt>
                <c:pt idx="30036">
                  <c:v>1.1825677E-2</c:v>
                </c:pt>
                <c:pt idx="30037">
                  <c:v>1.8492369000000002E-2</c:v>
                </c:pt>
                <c:pt idx="30038">
                  <c:v>1.6918313000000001E-2</c:v>
                </c:pt>
                <c:pt idx="30039">
                  <c:v>1.9445652000000001E-2</c:v>
                </c:pt>
                <c:pt idx="30040">
                  <c:v>1.1694672999999999E-2</c:v>
                </c:pt>
                <c:pt idx="30041">
                  <c:v>1.7954167E-2</c:v>
                </c:pt>
                <c:pt idx="30042">
                  <c:v>1.5958198999999999E-2</c:v>
                </c:pt>
                <c:pt idx="30043">
                  <c:v>1.7391245999999999E-2</c:v>
                </c:pt>
                <c:pt idx="30044">
                  <c:v>1.7073339E-2</c:v>
                </c:pt>
                <c:pt idx="30045">
                  <c:v>1.6356682000000001E-2</c:v>
                </c:pt>
                <c:pt idx="30046">
                  <c:v>1.6581742E-2</c:v>
                </c:pt>
                <c:pt idx="30047">
                  <c:v>1.4057599E-2</c:v>
                </c:pt>
                <c:pt idx="30048">
                  <c:v>1.9975482999999999E-2</c:v>
                </c:pt>
                <c:pt idx="30049">
                  <c:v>1.1663757E-2</c:v>
                </c:pt>
                <c:pt idx="30050">
                  <c:v>1.7284019000000001E-2</c:v>
                </c:pt>
                <c:pt idx="30051">
                  <c:v>1.9660624000000002E-2</c:v>
                </c:pt>
                <c:pt idx="30052">
                  <c:v>1.5869178000000001E-2</c:v>
                </c:pt>
                <c:pt idx="30053">
                  <c:v>1.6146147999999999E-2</c:v>
                </c:pt>
                <c:pt idx="30054">
                  <c:v>1.7728526000000001E-2</c:v>
                </c:pt>
                <c:pt idx="30055">
                  <c:v>2.0881973000000002E-2</c:v>
                </c:pt>
                <c:pt idx="30056">
                  <c:v>1.5401016999999999E-2</c:v>
                </c:pt>
                <c:pt idx="30057">
                  <c:v>1.6631930999999999E-2</c:v>
                </c:pt>
                <c:pt idx="30058">
                  <c:v>1.5834048E-2</c:v>
                </c:pt>
                <c:pt idx="30059">
                  <c:v>1.9699893999999999E-2</c:v>
                </c:pt>
                <c:pt idx="30060">
                  <c:v>1.6105812000000001E-2</c:v>
                </c:pt>
                <c:pt idx="30061">
                  <c:v>1.7368417000000001E-2</c:v>
                </c:pt>
                <c:pt idx="30062">
                  <c:v>1.6993538999999998E-2</c:v>
                </c:pt>
                <c:pt idx="30063">
                  <c:v>1.7179429999999999E-2</c:v>
                </c:pt>
                <c:pt idx="30064">
                  <c:v>1.6022891000000001E-2</c:v>
                </c:pt>
                <c:pt idx="30065">
                  <c:v>1.3629774000000001E-2</c:v>
                </c:pt>
                <c:pt idx="30066">
                  <c:v>1.9639948000000001E-2</c:v>
                </c:pt>
                <c:pt idx="30067">
                  <c:v>1.5966649999999999E-2</c:v>
                </c:pt>
                <c:pt idx="30068">
                  <c:v>1.7685573999999999E-2</c:v>
                </c:pt>
                <c:pt idx="30069">
                  <c:v>1.3901488E-2</c:v>
                </c:pt>
                <c:pt idx="30070">
                  <c:v>1.196709E-2</c:v>
                </c:pt>
                <c:pt idx="30071">
                  <c:v>1.3354329999999999E-2</c:v>
                </c:pt>
                <c:pt idx="30072">
                  <c:v>1.2994463E-2</c:v>
                </c:pt>
                <c:pt idx="30073">
                  <c:v>1.9789518999999998E-2</c:v>
                </c:pt>
                <c:pt idx="30074">
                  <c:v>1.7836234999999999E-2</c:v>
                </c:pt>
                <c:pt idx="30075">
                  <c:v>1.7439957999999998E-2</c:v>
                </c:pt>
                <c:pt idx="30076">
                  <c:v>1.3597234999999999E-2</c:v>
                </c:pt>
                <c:pt idx="30077">
                  <c:v>1.7296632999999999E-2</c:v>
                </c:pt>
                <c:pt idx="30078">
                  <c:v>1.8670116E-2</c:v>
                </c:pt>
                <c:pt idx="30079">
                  <c:v>2.0191847999999998E-2</c:v>
                </c:pt>
                <c:pt idx="30080">
                  <c:v>1.9954903E-2</c:v>
                </c:pt>
                <c:pt idx="30081">
                  <c:v>1.6259767000000001E-2</c:v>
                </c:pt>
                <c:pt idx="30082">
                  <c:v>1.8430511E-2</c:v>
                </c:pt>
                <c:pt idx="30083">
                  <c:v>1.6838472E-2</c:v>
                </c:pt>
                <c:pt idx="30084">
                  <c:v>2.2768871999999999E-2</c:v>
                </c:pt>
                <c:pt idx="30085">
                  <c:v>1.5976214999999998E-2</c:v>
                </c:pt>
                <c:pt idx="30086">
                  <c:v>2.0806292000000001E-2</c:v>
                </c:pt>
                <c:pt idx="30087">
                  <c:v>1.8313307000000001E-2</c:v>
                </c:pt>
                <c:pt idx="30088">
                  <c:v>2.3866651999999999E-2</c:v>
                </c:pt>
                <c:pt idx="30089">
                  <c:v>1.9534221000000001E-2</c:v>
                </c:pt>
                <c:pt idx="30090">
                  <c:v>1.5950018999999999E-2</c:v>
                </c:pt>
                <c:pt idx="30091">
                  <c:v>1.9296279E-2</c:v>
                </c:pt>
                <c:pt idx="30092">
                  <c:v>1.7901506000000001E-2</c:v>
                </c:pt>
                <c:pt idx="30093">
                  <c:v>1.9271705E-2</c:v>
                </c:pt>
                <c:pt idx="30094">
                  <c:v>1.6601015E-2</c:v>
                </c:pt>
                <c:pt idx="30095">
                  <c:v>1.6598353E-2</c:v>
                </c:pt>
                <c:pt idx="30096">
                  <c:v>1.8819865000000002E-2</c:v>
                </c:pt>
                <c:pt idx="30097">
                  <c:v>1.9574871000000001E-2</c:v>
                </c:pt>
                <c:pt idx="30098">
                  <c:v>1.6090390999999999E-2</c:v>
                </c:pt>
                <c:pt idx="30099">
                  <c:v>1.7375366999999999E-2</c:v>
                </c:pt>
                <c:pt idx="30100">
                  <c:v>2.449264E-2</c:v>
                </c:pt>
                <c:pt idx="30101">
                  <c:v>8.8122129999999993E-3</c:v>
                </c:pt>
                <c:pt idx="30102">
                  <c:v>1.5245244E-2</c:v>
                </c:pt>
                <c:pt idx="30103">
                  <c:v>1.504604E-2</c:v>
                </c:pt>
                <c:pt idx="30104">
                  <c:v>1.8918158000000001E-2</c:v>
                </c:pt>
                <c:pt idx="30105">
                  <c:v>1.4540987E-2</c:v>
                </c:pt>
                <c:pt idx="30106">
                  <c:v>1.6147624999999999E-2</c:v>
                </c:pt>
                <c:pt idx="30107">
                  <c:v>1.4170227000000001E-2</c:v>
                </c:pt>
                <c:pt idx="30108">
                  <c:v>1.4606210999999999E-2</c:v>
                </c:pt>
                <c:pt idx="30109">
                  <c:v>1.3264777E-2</c:v>
                </c:pt>
                <c:pt idx="30110">
                  <c:v>2.0199380999999999E-2</c:v>
                </c:pt>
                <c:pt idx="30111">
                  <c:v>1.8775654999999999E-2</c:v>
                </c:pt>
                <c:pt idx="30112">
                  <c:v>1.8651141E-2</c:v>
                </c:pt>
                <c:pt idx="30113">
                  <c:v>1.4038813000000001E-2</c:v>
                </c:pt>
                <c:pt idx="30114">
                  <c:v>1.4364178E-2</c:v>
                </c:pt>
                <c:pt idx="30115">
                  <c:v>1.7347718000000002E-2</c:v>
                </c:pt>
                <c:pt idx="30116">
                  <c:v>2.1323162999999999E-2</c:v>
                </c:pt>
                <c:pt idx="30117">
                  <c:v>2.0726881999999999E-2</c:v>
                </c:pt>
                <c:pt idx="30118">
                  <c:v>1.4274889000000001E-2</c:v>
                </c:pt>
                <c:pt idx="30119">
                  <c:v>1.4100186000000001E-2</c:v>
                </c:pt>
                <c:pt idx="30120">
                  <c:v>1.2421112E-2</c:v>
                </c:pt>
                <c:pt idx="30121">
                  <c:v>1.7293632E-2</c:v>
                </c:pt>
                <c:pt idx="30122">
                  <c:v>1.7926883000000001E-2</c:v>
                </c:pt>
                <c:pt idx="30123">
                  <c:v>1.7195845000000001E-2</c:v>
                </c:pt>
                <c:pt idx="30124">
                  <c:v>1.9974682000000001E-2</c:v>
                </c:pt>
                <c:pt idx="30125">
                  <c:v>1.7705136999999999E-2</c:v>
                </c:pt>
                <c:pt idx="30126">
                  <c:v>1.0256903E-2</c:v>
                </c:pt>
                <c:pt idx="30127">
                  <c:v>1.6586706E-2</c:v>
                </c:pt>
                <c:pt idx="30128">
                  <c:v>2.0998452000000001E-2</c:v>
                </c:pt>
                <c:pt idx="30129">
                  <c:v>1.8368578999999999E-2</c:v>
                </c:pt>
                <c:pt idx="30130">
                  <c:v>1.3685506E-2</c:v>
                </c:pt>
                <c:pt idx="30131">
                  <c:v>1.2790950000000001E-2</c:v>
                </c:pt>
                <c:pt idx="30132">
                  <c:v>1.6992960000000001E-2</c:v>
                </c:pt>
                <c:pt idx="30133">
                  <c:v>1.3621665E-2</c:v>
                </c:pt>
                <c:pt idx="30134">
                  <c:v>1.467158E-2</c:v>
                </c:pt>
                <c:pt idx="30135">
                  <c:v>1.6252165999999998E-2</c:v>
                </c:pt>
                <c:pt idx="30136">
                  <c:v>1.3588108E-2</c:v>
                </c:pt>
                <c:pt idx="30137">
                  <c:v>1.5122620999999999E-2</c:v>
                </c:pt>
                <c:pt idx="30138">
                  <c:v>9.8505789999999999E-3</c:v>
                </c:pt>
                <c:pt idx="30139">
                  <c:v>1.2180046E-2</c:v>
                </c:pt>
                <c:pt idx="30140">
                  <c:v>1.3378371999999999E-2</c:v>
                </c:pt>
                <c:pt idx="30141">
                  <c:v>1.1050503999999999E-2</c:v>
                </c:pt>
                <c:pt idx="30142">
                  <c:v>1.2346734E-2</c:v>
                </c:pt>
                <c:pt idx="30143">
                  <c:v>1.3353676E-2</c:v>
                </c:pt>
                <c:pt idx="30144">
                  <c:v>1.2513814E-2</c:v>
                </c:pt>
                <c:pt idx="30145">
                  <c:v>8.7124170000000001E-3</c:v>
                </c:pt>
                <c:pt idx="30146">
                  <c:v>9.4116909999999998E-3</c:v>
                </c:pt>
                <c:pt idx="30147">
                  <c:v>9.0231359999999993E-3</c:v>
                </c:pt>
                <c:pt idx="30148">
                  <c:v>1.3867012999999999E-2</c:v>
                </c:pt>
                <c:pt idx="30149">
                  <c:v>1.0754311000000001E-2</c:v>
                </c:pt>
                <c:pt idx="30150">
                  <c:v>1.2174187E-2</c:v>
                </c:pt>
                <c:pt idx="30151">
                  <c:v>9.6244769999999993E-3</c:v>
                </c:pt>
                <c:pt idx="30152">
                  <c:v>1.1125047000000001E-2</c:v>
                </c:pt>
                <c:pt idx="30153">
                  <c:v>1.0086413000000001E-2</c:v>
                </c:pt>
                <c:pt idx="30154">
                  <c:v>1.2691930000000001E-2</c:v>
                </c:pt>
                <c:pt idx="30155">
                  <c:v>1.433803E-2</c:v>
                </c:pt>
                <c:pt idx="30156">
                  <c:v>1.2853440000000001E-2</c:v>
                </c:pt>
                <c:pt idx="30157">
                  <c:v>7.4797129999999998E-3</c:v>
                </c:pt>
                <c:pt idx="30158">
                  <c:v>5.1757390000000004E-3</c:v>
                </c:pt>
                <c:pt idx="30159">
                  <c:v>9.825884E-3</c:v>
                </c:pt>
                <c:pt idx="30160">
                  <c:v>1.2361916000000001E-2</c:v>
                </c:pt>
                <c:pt idx="30161">
                  <c:v>1.2678566E-2</c:v>
                </c:pt>
                <c:pt idx="30162">
                  <c:v>1.1937989E-2</c:v>
                </c:pt>
                <c:pt idx="30163">
                  <c:v>6.2313680000000001E-3</c:v>
                </c:pt>
                <c:pt idx="30164">
                  <c:v>8.897482E-3</c:v>
                </c:pt>
                <c:pt idx="30165">
                  <c:v>1.0478068E-2</c:v>
                </c:pt>
                <c:pt idx="30166">
                  <c:v>1.1452011999999999E-2</c:v>
                </c:pt>
                <c:pt idx="30167">
                  <c:v>1.0734024E-2</c:v>
                </c:pt>
                <c:pt idx="30168">
                  <c:v>9.7428150000000002E-3</c:v>
                </c:pt>
                <c:pt idx="30169">
                  <c:v>8.5193590000000007E-3</c:v>
                </c:pt>
                <c:pt idx="30170">
                  <c:v>8.6649159999999999E-3</c:v>
                </c:pt>
                <c:pt idx="30171">
                  <c:v>1.1117686999999999E-2</c:v>
                </c:pt>
                <c:pt idx="30172">
                  <c:v>8.7315919999999998E-3</c:v>
                </c:pt>
                <c:pt idx="30173">
                  <c:v>1.0575832E-2</c:v>
                </c:pt>
                <c:pt idx="30174">
                  <c:v>1.4045011E-2</c:v>
                </c:pt>
                <c:pt idx="30175">
                  <c:v>1.1807157E-2</c:v>
                </c:pt>
                <c:pt idx="30176">
                  <c:v>9.4951429999999993E-3</c:v>
                </c:pt>
                <c:pt idx="30177">
                  <c:v>7.7353270000000002E-3</c:v>
                </c:pt>
                <c:pt idx="30178">
                  <c:v>1.4526872999999999E-2</c:v>
                </c:pt>
                <c:pt idx="30179">
                  <c:v>9.1448910000000005E-3</c:v>
                </c:pt>
                <c:pt idx="30180">
                  <c:v>9.3946470000000008E-3</c:v>
                </c:pt>
                <c:pt idx="30181">
                  <c:v>1.1400805999999999E-2</c:v>
                </c:pt>
                <c:pt idx="30182">
                  <c:v>9.4650020000000001E-3</c:v>
                </c:pt>
                <c:pt idx="30183">
                  <c:v>1.1511642000000001E-2</c:v>
                </c:pt>
                <c:pt idx="30184">
                  <c:v>8.3685519999999996E-3</c:v>
                </c:pt>
                <c:pt idx="30185">
                  <c:v>1.8046745999999999E-2</c:v>
                </c:pt>
                <c:pt idx="30186">
                  <c:v>1.4178725E-2</c:v>
                </c:pt>
                <c:pt idx="30187">
                  <c:v>6.4478340000000004E-3</c:v>
                </c:pt>
                <c:pt idx="30188">
                  <c:v>1.2349472E-2</c:v>
                </c:pt>
                <c:pt idx="30189">
                  <c:v>1.2031225E-2</c:v>
                </c:pt>
                <c:pt idx="30190">
                  <c:v>1.4392916E-2</c:v>
                </c:pt>
                <c:pt idx="30191">
                  <c:v>9.4674000000000008E-3</c:v>
                </c:pt>
                <c:pt idx="30192">
                  <c:v>1.1122821E-2</c:v>
                </c:pt>
                <c:pt idx="30193">
                  <c:v>1.4008089E-2</c:v>
                </c:pt>
                <c:pt idx="30194">
                  <c:v>9.6145269999999994E-3</c:v>
                </c:pt>
                <c:pt idx="30195">
                  <c:v>1.0604690999999999E-2</c:v>
                </c:pt>
                <c:pt idx="30196">
                  <c:v>1.1220340000000001E-2</c:v>
                </c:pt>
                <c:pt idx="30197">
                  <c:v>1.5400436999999999E-2</c:v>
                </c:pt>
                <c:pt idx="30198">
                  <c:v>1.4275832E-2</c:v>
                </c:pt>
                <c:pt idx="30199">
                  <c:v>1.4882766E-2</c:v>
                </c:pt>
                <c:pt idx="30200">
                  <c:v>1.0925457E-2</c:v>
                </c:pt>
                <c:pt idx="30201">
                  <c:v>1.6054171999999998E-2</c:v>
                </c:pt>
                <c:pt idx="30202">
                  <c:v>1.2867263E-2</c:v>
                </c:pt>
                <c:pt idx="30203">
                  <c:v>1.5819110000000001E-2</c:v>
                </c:pt>
                <c:pt idx="30204">
                  <c:v>1.3219574E-2</c:v>
                </c:pt>
                <c:pt idx="30205">
                  <c:v>1.238707E-2</c:v>
                </c:pt>
                <c:pt idx="30206">
                  <c:v>1.2524247000000001E-2</c:v>
                </c:pt>
                <c:pt idx="30207">
                  <c:v>1.352746E-2</c:v>
                </c:pt>
                <c:pt idx="30208">
                  <c:v>1.7895600000000001E-2</c:v>
                </c:pt>
                <c:pt idx="30209">
                  <c:v>1.4754402E-2</c:v>
                </c:pt>
                <c:pt idx="30210">
                  <c:v>1.7364930000000001E-2</c:v>
                </c:pt>
                <c:pt idx="30211">
                  <c:v>1.0605295000000001E-2</c:v>
                </c:pt>
                <c:pt idx="30212">
                  <c:v>1.5180437E-2</c:v>
                </c:pt>
                <c:pt idx="30213">
                  <c:v>1.5769795E-2</c:v>
                </c:pt>
                <c:pt idx="30214">
                  <c:v>1.6931102E-2</c:v>
                </c:pt>
                <c:pt idx="30215">
                  <c:v>1.3629581999999999E-2</c:v>
                </c:pt>
                <c:pt idx="30216">
                  <c:v>1.7773047E-2</c:v>
                </c:pt>
                <c:pt idx="30217">
                  <c:v>1.4584711E-2</c:v>
                </c:pt>
                <c:pt idx="30218">
                  <c:v>1.1367129E-2</c:v>
                </c:pt>
                <c:pt idx="30219">
                  <c:v>1.5574124999999999E-2</c:v>
                </c:pt>
                <c:pt idx="30220">
                  <c:v>1.4155798000000001E-2</c:v>
                </c:pt>
                <c:pt idx="30221">
                  <c:v>1.8844825999999999E-2</c:v>
                </c:pt>
                <c:pt idx="30222">
                  <c:v>1.8630174999999999E-2</c:v>
                </c:pt>
                <c:pt idx="30223">
                  <c:v>1.3291335E-2</c:v>
                </c:pt>
                <c:pt idx="30224">
                  <c:v>1.4255182999999999E-2</c:v>
                </c:pt>
                <c:pt idx="30225">
                  <c:v>1.7037652E-2</c:v>
                </c:pt>
                <c:pt idx="30226">
                  <c:v>1.5430701E-2</c:v>
                </c:pt>
                <c:pt idx="30227">
                  <c:v>1.3725479E-2</c:v>
                </c:pt>
                <c:pt idx="30228">
                  <c:v>1.4758471E-2</c:v>
                </c:pt>
                <c:pt idx="30229">
                  <c:v>1.413902E-2</c:v>
                </c:pt>
                <c:pt idx="30230">
                  <c:v>1.1771663E-2</c:v>
                </c:pt>
                <c:pt idx="30231">
                  <c:v>1.2626004999999999E-2</c:v>
                </c:pt>
                <c:pt idx="30232">
                  <c:v>1.5175232E-2</c:v>
                </c:pt>
                <c:pt idx="30233">
                  <c:v>1.8001644000000001E-2</c:v>
                </c:pt>
                <c:pt idx="30234">
                  <c:v>1.5614991999999999E-2</c:v>
                </c:pt>
                <c:pt idx="30235">
                  <c:v>1.3752909000000001E-2</c:v>
                </c:pt>
                <c:pt idx="30236">
                  <c:v>1.2160288999999999E-2</c:v>
                </c:pt>
                <c:pt idx="30237">
                  <c:v>1.4211722E-2</c:v>
                </c:pt>
                <c:pt idx="30238">
                  <c:v>1.5247764E-2</c:v>
                </c:pt>
                <c:pt idx="30239">
                  <c:v>1.3912720999999999E-2</c:v>
                </c:pt>
                <c:pt idx="30240">
                  <c:v>1.4278763E-2</c:v>
                </c:pt>
                <c:pt idx="30241">
                  <c:v>1.3549856000000001E-2</c:v>
                </c:pt>
                <c:pt idx="30242">
                  <c:v>1.0479159E-2</c:v>
                </c:pt>
                <c:pt idx="30243">
                  <c:v>1.0490344E-2</c:v>
                </c:pt>
                <c:pt idx="30244">
                  <c:v>1.5609714E-2</c:v>
                </c:pt>
                <c:pt idx="30245">
                  <c:v>1.0903909E-2</c:v>
                </c:pt>
                <c:pt idx="30246">
                  <c:v>2.1277497999999999E-2</c:v>
                </c:pt>
                <c:pt idx="30247">
                  <c:v>1.0931384000000001E-2</c:v>
                </c:pt>
                <c:pt idx="30248">
                  <c:v>9.9380300000000005E-3</c:v>
                </c:pt>
                <c:pt idx="30249">
                  <c:v>1.3701608000000001E-2</c:v>
                </c:pt>
                <c:pt idx="30250">
                  <c:v>1.7814811E-2</c:v>
                </c:pt>
                <c:pt idx="30251">
                  <c:v>1.2372642E-2</c:v>
                </c:pt>
                <c:pt idx="30252">
                  <c:v>1.3790775E-2</c:v>
                </c:pt>
                <c:pt idx="30253">
                  <c:v>1.5463772000000001E-2</c:v>
                </c:pt>
                <c:pt idx="30254">
                  <c:v>1.5655835999999999E-2</c:v>
                </c:pt>
                <c:pt idx="30255">
                  <c:v>1.6732550999999998E-2</c:v>
                </c:pt>
                <c:pt idx="30256">
                  <c:v>1.2812087E-2</c:v>
                </c:pt>
                <c:pt idx="30257">
                  <c:v>1.8445739999999999E-2</c:v>
                </c:pt>
                <c:pt idx="30258">
                  <c:v>1.9334942000000001E-2</c:v>
                </c:pt>
                <c:pt idx="30259">
                  <c:v>1.4472011E-2</c:v>
                </c:pt>
                <c:pt idx="30260">
                  <c:v>1.6957831E-2</c:v>
                </c:pt>
                <c:pt idx="30261">
                  <c:v>1.7887007E-2</c:v>
                </c:pt>
                <c:pt idx="30262">
                  <c:v>1.6412731E-2</c:v>
                </c:pt>
                <c:pt idx="30263">
                  <c:v>1.7360548999999999E-2</c:v>
                </c:pt>
                <c:pt idx="30264">
                  <c:v>1.7348685999999999E-2</c:v>
                </c:pt>
                <c:pt idx="30265">
                  <c:v>1.6119103999999999E-2</c:v>
                </c:pt>
                <c:pt idx="30266">
                  <c:v>1.7477968999999999E-2</c:v>
                </c:pt>
                <c:pt idx="30267">
                  <c:v>1.6679820000000001E-2</c:v>
                </c:pt>
                <c:pt idx="30268">
                  <c:v>1.7557841000000001E-2</c:v>
                </c:pt>
                <c:pt idx="30269">
                  <c:v>1.7750387999999999E-2</c:v>
                </c:pt>
                <c:pt idx="30270">
                  <c:v>2.4304474E-2</c:v>
                </c:pt>
                <c:pt idx="30271">
                  <c:v>1.3110675E-2</c:v>
                </c:pt>
                <c:pt idx="30272">
                  <c:v>1.526021E-2</c:v>
                </c:pt>
                <c:pt idx="30273">
                  <c:v>2.1027818E-2</c:v>
                </c:pt>
                <c:pt idx="30274">
                  <c:v>1.9552765E-2</c:v>
                </c:pt>
                <c:pt idx="30275">
                  <c:v>1.6389463E-2</c:v>
                </c:pt>
                <c:pt idx="30276">
                  <c:v>1.7509637000000002E-2</c:v>
                </c:pt>
                <c:pt idx="30277">
                  <c:v>1.6344238000000001E-2</c:v>
                </c:pt>
                <c:pt idx="30278">
                  <c:v>2.0410256000000002E-2</c:v>
                </c:pt>
                <c:pt idx="30279">
                  <c:v>1.6776903999999999E-2</c:v>
                </c:pt>
                <c:pt idx="30280">
                  <c:v>1.9124603E-2</c:v>
                </c:pt>
                <c:pt idx="30281">
                  <c:v>1.7827643000000001E-2</c:v>
                </c:pt>
                <c:pt idx="30282">
                  <c:v>1.8555485E-2</c:v>
                </c:pt>
                <c:pt idx="30283">
                  <c:v>1.5919754000000001E-2</c:v>
                </c:pt>
                <c:pt idx="30284">
                  <c:v>1.4919206000000001E-2</c:v>
                </c:pt>
                <c:pt idx="30285">
                  <c:v>1.7218845E-2</c:v>
                </c:pt>
                <c:pt idx="30286">
                  <c:v>1.7995589999999999E-2</c:v>
                </c:pt>
                <c:pt idx="30287">
                  <c:v>1.7073070999999999E-2</c:v>
                </c:pt>
                <c:pt idx="30288">
                  <c:v>1.3770051E-2</c:v>
                </c:pt>
                <c:pt idx="30289">
                  <c:v>1.6880091E-2</c:v>
                </c:pt>
                <c:pt idx="30290">
                  <c:v>1.7843405E-2</c:v>
                </c:pt>
                <c:pt idx="30291">
                  <c:v>1.7189066999999999E-2</c:v>
                </c:pt>
                <c:pt idx="30292">
                  <c:v>1.7944943000000001E-2</c:v>
                </c:pt>
                <c:pt idx="30293">
                  <c:v>1.8665329000000001E-2</c:v>
                </c:pt>
                <c:pt idx="30294">
                  <c:v>1.8797904000000001E-2</c:v>
                </c:pt>
                <c:pt idx="30295">
                  <c:v>2.0497534000000001E-2</c:v>
                </c:pt>
                <c:pt idx="30296">
                  <c:v>1.7757069E-2</c:v>
                </c:pt>
                <c:pt idx="30297">
                  <c:v>1.8141897000000001E-2</c:v>
                </c:pt>
                <c:pt idx="30298">
                  <c:v>2.1599937E-2</c:v>
                </c:pt>
                <c:pt idx="30299">
                  <c:v>1.7412917999999999E-2</c:v>
                </c:pt>
                <c:pt idx="30300">
                  <c:v>1.7271042E-2</c:v>
                </c:pt>
                <c:pt idx="30301">
                  <c:v>1.8987449E-2</c:v>
                </c:pt>
                <c:pt idx="30302">
                  <c:v>1.5516188E-2</c:v>
                </c:pt>
                <c:pt idx="30303">
                  <c:v>1.9124240000000001E-2</c:v>
                </c:pt>
                <c:pt idx="30304">
                  <c:v>1.9001708999999999E-2</c:v>
                </c:pt>
                <c:pt idx="30305">
                  <c:v>1.6580896000000001E-2</c:v>
                </c:pt>
                <c:pt idx="30306">
                  <c:v>2.1649450000000001E-2</c:v>
                </c:pt>
                <c:pt idx="30307">
                  <c:v>1.5963598999999998E-2</c:v>
                </c:pt>
                <c:pt idx="30308">
                  <c:v>1.8440097999999999E-2</c:v>
                </c:pt>
                <c:pt idx="30309">
                  <c:v>1.7552466999999999E-2</c:v>
                </c:pt>
                <c:pt idx="30310">
                  <c:v>2.0304624E-2</c:v>
                </c:pt>
                <c:pt idx="30311">
                  <c:v>2.0206086000000002E-2</c:v>
                </c:pt>
                <c:pt idx="30312">
                  <c:v>1.7022885000000001E-2</c:v>
                </c:pt>
                <c:pt idx="30313">
                  <c:v>1.5304613E-2</c:v>
                </c:pt>
                <c:pt idx="30314">
                  <c:v>1.6803609000000001E-2</c:v>
                </c:pt>
                <c:pt idx="30315">
                  <c:v>1.7556750999999999E-2</c:v>
                </c:pt>
                <c:pt idx="30316">
                  <c:v>1.7519735000000002E-2</c:v>
                </c:pt>
                <c:pt idx="30317">
                  <c:v>1.7153017E-2</c:v>
                </c:pt>
                <c:pt idx="30318">
                  <c:v>2.2123730000000001E-2</c:v>
                </c:pt>
                <c:pt idx="30319">
                  <c:v>1.5177941E-2</c:v>
                </c:pt>
                <c:pt idx="30320">
                  <c:v>1.5106328E-2</c:v>
                </c:pt>
                <c:pt idx="30321">
                  <c:v>2.1890997999999998E-2</c:v>
                </c:pt>
                <c:pt idx="30322">
                  <c:v>2.0914221E-2</c:v>
                </c:pt>
                <c:pt idx="30323">
                  <c:v>1.7102704999999999E-2</c:v>
                </c:pt>
                <c:pt idx="30324">
                  <c:v>1.3695143E-2</c:v>
                </c:pt>
                <c:pt idx="30325">
                  <c:v>1.7288813E-2</c:v>
                </c:pt>
                <c:pt idx="30326">
                  <c:v>1.7272930999999998E-2</c:v>
                </c:pt>
                <c:pt idx="30327">
                  <c:v>1.7040703000000001E-2</c:v>
                </c:pt>
                <c:pt idx="30328">
                  <c:v>1.8591486000000001E-2</c:v>
                </c:pt>
                <c:pt idx="30329">
                  <c:v>2.0654637E-2</c:v>
                </c:pt>
                <c:pt idx="30330">
                  <c:v>1.4857468E-2</c:v>
                </c:pt>
                <c:pt idx="30331">
                  <c:v>1.1638772E-2</c:v>
                </c:pt>
                <c:pt idx="30332">
                  <c:v>1.2423170000000001E-2</c:v>
                </c:pt>
                <c:pt idx="30333">
                  <c:v>1.4480728999999999E-2</c:v>
                </c:pt>
                <c:pt idx="30334">
                  <c:v>1.7454777000000001E-2</c:v>
                </c:pt>
                <c:pt idx="30335">
                  <c:v>1.207599E-2</c:v>
                </c:pt>
                <c:pt idx="30336">
                  <c:v>1.3599462999999999E-2</c:v>
                </c:pt>
                <c:pt idx="30337">
                  <c:v>1.0908073000000001E-2</c:v>
                </c:pt>
                <c:pt idx="30338">
                  <c:v>1.1664239999999999E-2</c:v>
                </c:pt>
                <c:pt idx="30339">
                  <c:v>1.2127364E-2</c:v>
                </c:pt>
                <c:pt idx="30340">
                  <c:v>1.062832E-2</c:v>
                </c:pt>
                <c:pt idx="30341">
                  <c:v>1.6197789000000001E-2</c:v>
                </c:pt>
                <c:pt idx="30342">
                  <c:v>1.4325151E-2</c:v>
                </c:pt>
                <c:pt idx="30343">
                  <c:v>1.0703252999999999E-2</c:v>
                </c:pt>
                <c:pt idx="30344">
                  <c:v>1.1994401E-2</c:v>
                </c:pt>
                <c:pt idx="30345">
                  <c:v>1.3751022999999999E-2</c:v>
                </c:pt>
                <c:pt idx="30346">
                  <c:v>8.8461809999999998E-3</c:v>
                </c:pt>
                <c:pt idx="30347">
                  <c:v>1.0745281000000001E-2</c:v>
                </c:pt>
                <c:pt idx="30348">
                  <c:v>1.1738907E-2</c:v>
                </c:pt>
                <c:pt idx="30349">
                  <c:v>1.2818019999999999E-2</c:v>
                </c:pt>
                <c:pt idx="30350">
                  <c:v>1.0899091E-2</c:v>
                </c:pt>
                <c:pt idx="30351">
                  <c:v>1.1236513E-2</c:v>
                </c:pt>
                <c:pt idx="30352">
                  <c:v>1.1565438000000001E-2</c:v>
                </c:pt>
                <c:pt idx="30353">
                  <c:v>1.2703407E-2</c:v>
                </c:pt>
                <c:pt idx="30354">
                  <c:v>1.5519602E-2</c:v>
                </c:pt>
                <c:pt idx="30355">
                  <c:v>6.5106610000000001E-3</c:v>
                </c:pt>
                <c:pt idx="30356">
                  <c:v>1.0661851999999999E-2</c:v>
                </c:pt>
                <c:pt idx="30357">
                  <c:v>1.2317804999999999E-2</c:v>
                </c:pt>
                <c:pt idx="30358">
                  <c:v>1.1473146E-2</c:v>
                </c:pt>
                <c:pt idx="30359">
                  <c:v>7.2288669999999999E-3</c:v>
                </c:pt>
                <c:pt idx="30360">
                  <c:v>8.2122270000000008E-3</c:v>
                </c:pt>
                <c:pt idx="30361">
                  <c:v>8.5882660000000006E-3</c:v>
                </c:pt>
                <c:pt idx="30362">
                  <c:v>1.1596281E-2</c:v>
                </c:pt>
                <c:pt idx="30363">
                  <c:v>1.1817058E-2</c:v>
                </c:pt>
                <c:pt idx="30364">
                  <c:v>8.0519059999999993E-3</c:v>
                </c:pt>
                <c:pt idx="30365">
                  <c:v>1.1950772E-2</c:v>
                </c:pt>
                <c:pt idx="30366">
                  <c:v>1.0730053E-2</c:v>
                </c:pt>
                <c:pt idx="30367">
                  <c:v>1.0031239000000001E-2</c:v>
                </c:pt>
                <c:pt idx="30368">
                  <c:v>8.3976799999999994E-3</c:v>
                </c:pt>
                <c:pt idx="30369">
                  <c:v>1.3582854E-2</c:v>
                </c:pt>
                <c:pt idx="30370">
                  <c:v>5.3332780000000003E-3</c:v>
                </c:pt>
                <c:pt idx="30371">
                  <c:v>7.6105460000000002E-3</c:v>
                </c:pt>
                <c:pt idx="30372">
                  <c:v>7.609022E-3</c:v>
                </c:pt>
                <c:pt idx="30373">
                  <c:v>1.0007199E-2</c:v>
                </c:pt>
                <c:pt idx="30374">
                  <c:v>1.1775416E-2</c:v>
                </c:pt>
                <c:pt idx="30375">
                  <c:v>5.0410810000000002E-3</c:v>
                </c:pt>
                <c:pt idx="30376">
                  <c:v>1.5270428000000001E-2</c:v>
                </c:pt>
                <c:pt idx="30377">
                  <c:v>1.1875429999999999E-2</c:v>
                </c:pt>
                <c:pt idx="30378">
                  <c:v>9.0197220000000008E-3</c:v>
                </c:pt>
                <c:pt idx="30379">
                  <c:v>7.6641729999999998E-3</c:v>
                </c:pt>
                <c:pt idx="30380">
                  <c:v>9.8076559999999997E-3</c:v>
                </c:pt>
                <c:pt idx="30381">
                  <c:v>1.2871888E-2</c:v>
                </c:pt>
                <c:pt idx="30382">
                  <c:v>9.0872699999999997E-3</c:v>
                </c:pt>
                <c:pt idx="30383">
                  <c:v>7.6970989999999998E-3</c:v>
                </c:pt>
                <c:pt idx="30384">
                  <c:v>7.3517119999999998E-3</c:v>
                </c:pt>
                <c:pt idx="30385">
                  <c:v>1.0210349000000001E-2</c:v>
                </c:pt>
                <c:pt idx="30386">
                  <c:v>7.7696099999999997E-3</c:v>
                </c:pt>
                <c:pt idx="30387">
                  <c:v>1.3733492999999999E-2</c:v>
                </c:pt>
                <c:pt idx="30388">
                  <c:v>1.2009509E-2</c:v>
                </c:pt>
                <c:pt idx="30389">
                  <c:v>1.2626563E-2</c:v>
                </c:pt>
                <c:pt idx="30390">
                  <c:v>6.3843800000000003E-3</c:v>
                </c:pt>
                <c:pt idx="30391">
                  <c:v>7.2768049999999999E-3</c:v>
                </c:pt>
                <c:pt idx="30392">
                  <c:v>1.0815685E-2</c:v>
                </c:pt>
                <c:pt idx="30393">
                  <c:v>1.3214394000000001E-2</c:v>
                </c:pt>
                <c:pt idx="30394">
                  <c:v>7.0878640000000001E-3</c:v>
                </c:pt>
                <c:pt idx="30395">
                  <c:v>1.0417348999999999E-2</c:v>
                </c:pt>
                <c:pt idx="30396">
                  <c:v>6.7560110000000001E-3</c:v>
                </c:pt>
                <c:pt idx="30397">
                  <c:v>2.2611279999999998E-3</c:v>
                </c:pt>
                <c:pt idx="30398">
                  <c:v>8.3774160000000004E-3</c:v>
                </c:pt>
                <c:pt idx="30399">
                  <c:v>6.012262E-3</c:v>
                </c:pt>
                <c:pt idx="30400">
                  <c:v>5.4630709999999999E-3</c:v>
                </c:pt>
                <c:pt idx="30401">
                  <c:v>1.0575275E-2</c:v>
                </c:pt>
                <c:pt idx="30402">
                  <c:v>1.867173E-3</c:v>
                </c:pt>
                <c:pt idx="30403">
                  <c:v>9.3842119999999994E-3</c:v>
                </c:pt>
                <c:pt idx="30404">
                  <c:v>4.6467390000000004E-3</c:v>
                </c:pt>
                <c:pt idx="30405">
                  <c:v>6.9650220000000004E-3</c:v>
                </c:pt>
                <c:pt idx="30406">
                  <c:v>3.6366990000000002E-3</c:v>
                </c:pt>
                <c:pt idx="30407">
                  <c:v>3.9996880000000004E-3</c:v>
                </c:pt>
                <c:pt idx="30408">
                  <c:v>3.2086570000000002E-3</c:v>
                </c:pt>
                <c:pt idx="30409">
                  <c:v>4.5935000000000004E-3</c:v>
                </c:pt>
                <c:pt idx="30410">
                  <c:v>1.544931E-3</c:v>
                </c:pt>
                <c:pt idx="30411">
                  <c:v>1.1928609999999999E-3</c:v>
                </c:pt>
                <c:pt idx="30412">
                  <c:v>7.0504590000000002E-3</c:v>
                </c:pt>
                <c:pt idx="30413">
                  <c:v>3.7550639999999998E-3</c:v>
                </c:pt>
                <c:pt idx="30414">
                  <c:v>-1.6720940000000001E-3</c:v>
                </c:pt>
                <c:pt idx="30415">
                  <c:v>2.6819080000000002E-3</c:v>
                </c:pt>
                <c:pt idx="30416">
                  <c:v>2.386539E-3</c:v>
                </c:pt>
                <c:pt idx="30417">
                  <c:v>-3.8452579999999998E-3</c:v>
                </c:pt>
                <c:pt idx="30418">
                  <c:v>-5.3565779999999999E-3</c:v>
                </c:pt>
                <c:pt idx="30419">
                  <c:v>-2.876909E-3</c:v>
                </c:pt>
                <c:pt idx="30420">
                  <c:v>-3.5479040000000002E-3</c:v>
                </c:pt>
                <c:pt idx="30421">
                  <c:v>-6.5042800000000003E-3</c:v>
                </c:pt>
                <c:pt idx="30422">
                  <c:v>-3.1456700000000002E-3</c:v>
                </c:pt>
                <c:pt idx="30423">
                  <c:v>-3.3744349999999998E-3</c:v>
                </c:pt>
                <c:pt idx="30424">
                  <c:v>9.7637099999999997E-4</c:v>
                </c:pt>
                <c:pt idx="30425">
                  <c:v>-1.9033050000000001E-3</c:v>
                </c:pt>
                <c:pt idx="30426">
                  <c:v>-5.8415159999999997E-3</c:v>
                </c:pt>
                <c:pt idx="30427">
                  <c:v>-8.5261600000000005E-4</c:v>
                </c:pt>
                <c:pt idx="30428">
                  <c:v>-4.286326E-3</c:v>
                </c:pt>
                <c:pt idx="30429">
                  <c:v>-2.288689E-3</c:v>
                </c:pt>
                <c:pt idx="30430">
                  <c:v>-5.4539289999999997E-3</c:v>
                </c:pt>
                <c:pt idx="30431">
                  <c:v>-3.4680100000000001E-3</c:v>
                </c:pt>
                <c:pt idx="30432">
                  <c:v>-6.1057009999999998E-3</c:v>
                </c:pt>
                <c:pt idx="30433">
                  <c:v>-4.8907669999999999E-3</c:v>
                </c:pt>
                <c:pt idx="30434">
                  <c:v>-2.763143E-3</c:v>
                </c:pt>
                <c:pt idx="30435">
                  <c:v>-1.2286300000000001E-3</c:v>
                </c:pt>
                <c:pt idx="30436">
                  <c:v>3.9238800000000002E-4</c:v>
                </c:pt>
                <c:pt idx="30437">
                  <c:v>-1.540268E-3</c:v>
                </c:pt>
                <c:pt idx="30438">
                  <c:v>-2.2469019999999998E-3</c:v>
                </c:pt>
                <c:pt idx="30439">
                  <c:v>-8.9028800000000004E-4</c:v>
                </c:pt>
                <c:pt idx="30440">
                  <c:v>-9.9638099999999996E-4</c:v>
                </c:pt>
                <c:pt idx="30441">
                  <c:v>-7.4258199999999999E-4</c:v>
                </c:pt>
                <c:pt idx="30442">
                  <c:v>-3.03789E-4</c:v>
                </c:pt>
                <c:pt idx="30443">
                  <c:v>9.5428899999999998E-4</c:v>
                </c:pt>
                <c:pt idx="30444">
                  <c:v>-3.441136E-3</c:v>
                </c:pt>
                <c:pt idx="30445">
                  <c:v>-3.8153100000000001E-3</c:v>
                </c:pt>
                <c:pt idx="30446">
                  <c:v>-3.3236910000000001E-3</c:v>
                </c:pt>
                <c:pt idx="30447">
                  <c:v>-1.7705349999999999E-3</c:v>
                </c:pt>
                <c:pt idx="30448">
                  <c:v>-5.4255099999999995E-4</c:v>
                </c:pt>
                <c:pt idx="30449">
                  <c:v>-3.9833550000000001E-3</c:v>
                </c:pt>
                <c:pt idx="30450">
                  <c:v>6.6746799999999995E-4</c:v>
                </c:pt>
                <c:pt idx="30451">
                  <c:v>-1.4958180000000001E-3</c:v>
                </c:pt>
                <c:pt idx="30452">
                  <c:v>-9.6773699999999998E-4</c:v>
                </c:pt>
                <c:pt idx="30453">
                  <c:v>-3.3278299999999999E-3</c:v>
                </c:pt>
                <c:pt idx="30454">
                  <c:v>-3.9122970000000003E-3</c:v>
                </c:pt>
                <c:pt idx="30455">
                  <c:v>-1.9040070000000001E-3</c:v>
                </c:pt>
                <c:pt idx="30456">
                  <c:v>-4.8276990000000004E-3</c:v>
                </c:pt>
                <c:pt idx="30457">
                  <c:v>-2.6740010000000001E-3</c:v>
                </c:pt>
                <c:pt idx="30458">
                  <c:v>-5.1608899999999996E-4</c:v>
                </c:pt>
                <c:pt idx="30459">
                  <c:v>1.322824E-3</c:v>
                </c:pt>
                <c:pt idx="30460">
                  <c:v>5.1357909999999998E-3</c:v>
                </c:pt>
                <c:pt idx="30461">
                  <c:v>-2.1841730000000002E-3</c:v>
                </c:pt>
                <c:pt idx="30462">
                  <c:v>-2.0647899999999999E-3</c:v>
                </c:pt>
                <c:pt idx="30463">
                  <c:v>9.6322400000000005E-4</c:v>
                </c:pt>
                <c:pt idx="30464">
                  <c:v>1.4519139999999999E-3</c:v>
                </c:pt>
                <c:pt idx="30465">
                  <c:v>-2.6662399999999997E-4</c:v>
                </c:pt>
                <c:pt idx="30466">
                  <c:v>1.1099650000000001E-3</c:v>
                </c:pt>
                <c:pt idx="30467">
                  <c:v>-1.1752939999999999E-3</c:v>
                </c:pt>
                <c:pt idx="30468">
                  <c:v>-2.010609E-3</c:v>
                </c:pt>
                <c:pt idx="30469">
                  <c:v>-1.193284E-3</c:v>
                </c:pt>
                <c:pt idx="30470">
                  <c:v>2.2906879999999999E-3</c:v>
                </c:pt>
                <c:pt idx="30471">
                  <c:v>4.5706200000000001E-3</c:v>
                </c:pt>
                <c:pt idx="30472">
                  <c:v>-9.1169000000000005E-4</c:v>
                </c:pt>
                <c:pt idx="30473">
                  <c:v>1.2814230000000001E-3</c:v>
                </c:pt>
                <c:pt idx="30474">
                  <c:v>3.316902E-3</c:v>
                </c:pt>
                <c:pt idx="30475">
                  <c:v>2.6731599999999997E-4</c:v>
                </c:pt>
                <c:pt idx="30476">
                  <c:v>-5.2187700000000002E-4</c:v>
                </c:pt>
                <c:pt idx="30477">
                  <c:v>8.21688E-4</c:v>
                </c:pt>
                <c:pt idx="30478">
                  <c:v>5.2542400000000003E-4</c:v>
                </c:pt>
                <c:pt idx="30479">
                  <c:v>-2.3888730000000001E-3</c:v>
                </c:pt>
                <c:pt idx="30480">
                  <c:v>-3.1923229999999999E-3</c:v>
                </c:pt>
                <c:pt idx="30481">
                  <c:v>4.4970210000000004E-3</c:v>
                </c:pt>
                <c:pt idx="30482">
                  <c:v>3.0407569999999998E-3</c:v>
                </c:pt>
                <c:pt idx="30483">
                  <c:v>-8.8074799999999999E-4</c:v>
                </c:pt>
                <c:pt idx="30484">
                  <c:v>-2.861293E-3</c:v>
                </c:pt>
                <c:pt idx="30485">
                  <c:v>-1.981385E-3</c:v>
                </c:pt>
                <c:pt idx="30486">
                  <c:v>2.7733969999999999E-3</c:v>
                </c:pt>
                <c:pt idx="30487">
                  <c:v>-1.3513069999999999E-3</c:v>
                </c:pt>
                <c:pt idx="30488">
                  <c:v>1.8273230000000001E-3</c:v>
                </c:pt>
                <c:pt idx="30489">
                  <c:v>2.9317359999999999E-3</c:v>
                </c:pt>
                <c:pt idx="30490">
                  <c:v>-1.692891E-3</c:v>
                </c:pt>
                <c:pt idx="30491">
                  <c:v>-3.3414600000000001E-4</c:v>
                </c:pt>
                <c:pt idx="30492">
                  <c:v>-1.6437680000000001E-3</c:v>
                </c:pt>
                <c:pt idx="30493">
                  <c:v>-1.3462929999999999E-3</c:v>
                </c:pt>
                <c:pt idx="30494">
                  <c:v>1.29474E-3</c:v>
                </c:pt>
                <c:pt idx="30495">
                  <c:v>1.6454779999999999E-3</c:v>
                </c:pt>
                <c:pt idx="30496">
                  <c:v>9.2940199999999996E-4</c:v>
                </c:pt>
                <c:pt idx="30497">
                  <c:v>-5.2548299999999998E-4</c:v>
                </c:pt>
                <c:pt idx="30498">
                  <c:v>1.7923150000000001E-3</c:v>
                </c:pt>
                <c:pt idx="30499">
                  <c:v>-1.709475E-3</c:v>
                </c:pt>
                <c:pt idx="30500">
                  <c:v>-4.3026300000000001E-4</c:v>
                </c:pt>
                <c:pt idx="30501">
                  <c:v>2.50534E-3</c:v>
                </c:pt>
                <c:pt idx="30502">
                  <c:v>1.285488E-3</c:v>
                </c:pt>
                <c:pt idx="30503">
                  <c:v>1.252998E-3</c:v>
                </c:pt>
                <c:pt idx="30504">
                  <c:v>2.6410159999999999E-3</c:v>
                </c:pt>
                <c:pt idx="30505">
                  <c:v>6.2767639999999998E-3</c:v>
                </c:pt>
                <c:pt idx="30506">
                  <c:v>2.0291430000000002E-3</c:v>
                </c:pt>
                <c:pt idx="30507">
                  <c:v>2.1516479999999999E-3</c:v>
                </c:pt>
                <c:pt idx="30508">
                  <c:v>4.1823329999999999E-3</c:v>
                </c:pt>
                <c:pt idx="30509">
                  <c:v>6.0777039999999997E-3</c:v>
                </c:pt>
                <c:pt idx="30510">
                  <c:v>-3.9200999999999998E-4</c:v>
                </c:pt>
                <c:pt idx="30511" formatCode="0.00E+00">
                  <c:v>8.3897499999999994E-5</c:v>
                </c:pt>
                <c:pt idx="30512">
                  <c:v>3.0732229999999999E-3</c:v>
                </c:pt>
                <c:pt idx="30513">
                  <c:v>2.8109010000000002E-3</c:v>
                </c:pt>
                <c:pt idx="30514">
                  <c:v>4.0954160000000002E-3</c:v>
                </c:pt>
                <c:pt idx="30515">
                  <c:v>4.544691E-3</c:v>
                </c:pt>
                <c:pt idx="30516">
                  <c:v>2.395496E-3</c:v>
                </c:pt>
                <c:pt idx="30517">
                  <c:v>6.1617379999999999E-3</c:v>
                </c:pt>
                <c:pt idx="30518">
                  <c:v>6.7606599999999999E-3</c:v>
                </c:pt>
                <c:pt idx="30519">
                  <c:v>1.8503230000000001E-3</c:v>
                </c:pt>
                <c:pt idx="30520">
                  <c:v>3.7911630000000002E-3</c:v>
                </c:pt>
                <c:pt idx="30521">
                  <c:v>4.8732050000000002E-3</c:v>
                </c:pt>
                <c:pt idx="30522">
                  <c:v>-6.5319399999999995E-4</c:v>
                </c:pt>
                <c:pt idx="30523">
                  <c:v>6.2032999999999999E-4</c:v>
                </c:pt>
                <c:pt idx="30524">
                  <c:v>2.8302940000000001E-3</c:v>
                </c:pt>
                <c:pt idx="30525">
                  <c:v>4.1317810000000002E-3</c:v>
                </c:pt>
                <c:pt idx="30526">
                  <c:v>-2.8192389999999999E-3</c:v>
                </c:pt>
                <c:pt idx="30527">
                  <c:v>9.1957300000000003E-4</c:v>
                </c:pt>
                <c:pt idx="30528">
                  <c:v>2.7237189999999999E-3</c:v>
                </c:pt>
                <c:pt idx="30529">
                  <c:v>4.2204160000000003E-3</c:v>
                </c:pt>
                <c:pt idx="30530">
                  <c:v>-1.5268320000000001E-3</c:v>
                </c:pt>
                <c:pt idx="30531">
                  <c:v>-9.3774099999999997E-4</c:v>
                </c:pt>
                <c:pt idx="30532">
                  <c:v>9.7833100000000004E-4</c:v>
                </c:pt>
                <c:pt idx="30533">
                  <c:v>2.064368E-3</c:v>
                </c:pt>
                <c:pt idx="30534">
                  <c:v>4.292176E-3</c:v>
                </c:pt>
                <c:pt idx="30535">
                  <c:v>-9.3827299999999999E-4</c:v>
                </c:pt>
                <c:pt idx="30536">
                  <c:v>-1.511437E-3</c:v>
                </c:pt>
                <c:pt idx="30537">
                  <c:v>1.8494729999999999E-3</c:v>
                </c:pt>
                <c:pt idx="30538">
                  <c:v>6.03577E-4</c:v>
                </c:pt>
                <c:pt idx="30539">
                  <c:v>-1.4798140000000001E-3</c:v>
                </c:pt>
                <c:pt idx="30540">
                  <c:v>2.3401759999999998E-3</c:v>
                </c:pt>
                <c:pt idx="30541">
                  <c:v>1.9449630000000001E-3</c:v>
                </c:pt>
                <c:pt idx="30542">
                  <c:v>-2.9857109999999998E-3</c:v>
                </c:pt>
                <c:pt idx="30543">
                  <c:v>1.226078E-3</c:v>
                </c:pt>
                <c:pt idx="30544">
                  <c:v>1.161556E-3</c:v>
                </c:pt>
                <c:pt idx="30545">
                  <c:v>-8.0891600000000002E-4</c:v>
                </c:pt>
                <c:pt idx="30546">
                  <c:v>-2.11182E-4</c:v>
                </c:pt>
                <c:pt idx="30547">
                  <c:v>3.8232409999999998E-3</c:v>
                </c:pt>
                <c:pt idx="30548">
                  <c:v>3.7221900000000002E-4</c:v>
                </c:pt>
                <c:pt idx="30549">
                  <c:v>1.4324229999999999E-3</c:v>
                </c:pt>
                <c:pt idx="30550">
                  <c:v>2.971029E-3</c:v>
                </c:pt>
                <c:pt idx="30551">
                  <c:v>2.3150929999999998E-3</c:v>
                </c:pt>
                <c:pt idx="30552">
                  <c:v>2.8608959999999999E-3</c:v>
                </c:pt>
                <c:pt idx="30553">
                  <c:v>1.4323770000000001E-3</c:v>
                </c:pt>
                <c:pt idx="30554">
                  <c:v>2.2285170000000002E-3</c:v>
                </c:pt>
                <c:pt idx="30555">
                  <c:v>6.987053E-3</c:v>
                </c:pt>
                <c:pt idx="30556">
                  <c:v>4.3182009999999998E-3</c:v>
                </c:pt>
                <c:pt idx="30557">
                  <c:v>5.4609899999999998E-4</c:v>
                </c:pt>
                <c:pt idx="30558">
                  <c:v>7.4784700000000005E-4</c:v>
                </c:pt>
                <c:pt idx="30559">
                  <c:v>3.9252640000000004E-3</c:v>
                </c:pt>
                <c:pt idx="30560">
                  <c:v>1.5982419999999999E-3</c:v>
                </c:pt>
                <c:pt idx="30561">
                  <c:v>5.2425120000000004E-3</c:v>
                </c:pt>
                <c:pt idx="30562">
                  <c:v>2.8615730000000001E-3</c:v>
                </c:pt>
                <c:pt idx="30563">
                  <c:v>4.3888959999999998E-3</c:v>
                </c:pt>
                <c:pt idx="30564">
                  <c:v>1.0486616000000001E-2</c:v>
                </c:pt>
                <c:pt idx="30565">
                  <c:v>-8.3554699999999996E-4</c:v>
                </c:pt>
                <c:pt idx="30566">
                  <c:v>5.0195099999999996E-3</c:v>
                </c:pt>
                <c:pt idx="30567">
                  <c:v>5.8581390000000001E-3</c:v>
                </c:pt>
                <c:pt idx="30568">
                  <c:v>5.5297710000000002E-3</c:v>
                </c:pt>
                <c:pt idx="30569">
                  <c:v>3.7467849999999999E-3</c:v>
                </c:pt>
                <c:pt idx="30570">
                  <c:v>6.2651160000000003E-3</c:v>
                </c:pt>
                <c:pt idx="30571">
                  <c:v>3.622461E-3</c:v>
                </c:pt>
                <c:pt idx="30572">
                  <c:v>1.6268350000000001E-3</c:v>
                </c:pt>
                <c:pt idx="30573">
                  <c:v>6.0884290000000002E-3</c:v>
                </c:pt>
                <c:pt idx="30574">
                  <c:v>7.8778059999999994E-3</c:v>
                </c:pt>
                <c:pt idx="30575">
                  <c:v>5.6644529999999998E-3</c:v>
                </c:pt>
                <c:pt idx="30576">
                  <c:v>7.0143619999999997E-3</c:v>
                </c:pt>
                <c:pt idx="30577">
                  <c:v>-6.2518100000000004E-4</c:v>
                </c:pt>
                <c:pt idx="30578">
                  <c:v>8.8462269999999999E-3</c:v>
                </c:pt>
                <c:pt idx="30579">
                  <c:v>4.5769139999999996E-3</c:v>
                </c:pt>
                <c:pt idx="30580">
                  <c:v>7.0121330000000003E-3</c:v>
                </c:pt>
                <c:pt idx="30581">
                  <c:v>8.3588929999999992E-3</c:v>
                </c:pt>
                <c:pt idx="30582">
                  <c:v>8.4096129999999998E-3</c:v>
                </c:pt>
                <c:pt idx="30583">
                  <c:v>3.713128E-3</c:v>
                </c:pt>
                <c:pt idx="30584">
                  <c:v>4.325537E-3</c:v>
                </c:pt>
                <c:pt idx="30585">
                  <c:v>7.5612789999999997E-3</c:v>
                </c:pt>
                <c:pt idx="30586">
                  <c:v>6.8832600000000004E-3</c:v>
                </c:pt>
                <c:pt idx="30587">
                  <c:v>8.6361530000000006E-3</c:v>
                </c:pt>
                <c:pt idx="30588">
                  <c:v>8.4930430000000005E-3</c:v>
                </c:pt>
                <c:pt idx="30589">
                  <c:v>1.1370854E-2</c:v>
                </c:pt>
                <c:pt idx="30590">
                  <c:v>1.1700482999999999E-2</c:v>
                </c:pt>
                <c:pt idx="30591">
                  <c:v>4.079582E-3</c:v>
                </c:pt>
                <c:pt idx="30592">
                  <c:v>6.7337100000000004E-3</c:v>
                </c:pt>
                <c:pt idx="30593">
                  <c:v>8.1603660000000005E-3</c:v>
                </c:pt>
                <c:pt idx="30594">
                  <c:v>7.0349160000000004E-3</c:v>
                </c:pt>
                <c:pt idx="30595">
                  <c:v>8.1137620000000001E-3</c:v>
                </c:pt>
                <c:pt idx="30596">
                  <c:v>6.7942159999999996E-3</c:v>
                </c:pt>
                <c:pt idx="30597">
                  <c:v>9.1228839999999995E-3</c:v>
                </c:pt>
                <c:pt idx="30598">
                  <c:v>5.982266E-3</c:v>
                </c:pt>
                <c:pt idx="30599">
                  <c:v>8.3436910000000003E-3</c:v>
                </c:pt>
                <c:pt idx="30600">
                  <c:v>7.0201220000000002E-3</c:v>
                </c:pt>
                <c:pt idx="30601">
                  <c:v>8.3916500000000005E-3</c:v>
                </c:pt>
                <c:pt idx="30602">
                  <c:v>9.3171239999999995E-3</c:v>
                </c:pt>
                <c:pt idx="30603">
                  <c:v>4.934094E-3</c:v>
                </c:pt>
                <c:pt idx="30604">
                  <c:v>8.8161090000000008E-3</c:v>
                </c:pt>
                <c:pt idx="30605">
                  <c:v>5.4072629999999998E-3</c:v>
                </c:pt>
                <c:pt idx="30606">
                  <c:v>8.1427919999999994E-3</c:v>
                </c:pt>
                <c:pt idx="30607">
                  <c:v>3.9778729999999998E-3</c:v>
                </c:pt>
                <c:pt idx="30608">
                  <c:v>1.2813829000000001E-2</c:v>
                </c:pt>
                <c:pt idx="30609">
                  <c:v>9.3080439999999997E-3</c:v>
                </c:pt>
                <c:pt idx="30610">
                  <c:v>6.5311919999999999E-3</c:v>
                </c:pt>
                <c:pt idx="30611">
                  <c:v>3.4507129999999998E-3</c:v>
                </c:pt>
                <c:pt idx="30612">
                  <c:v>1.0516176E-2</c:v>
                </c:pt>
                <c:pt idx="30613">
                  <c:v>7.9100060000000007E-3</c:v>
                </c:pt>
                <c:pt idx="30614">
                  <c:v>5.9305010000000003E-3</c:v>
                </c:pt>
                <c:pt idx="30615">
                  <c:v>5.5139819999999997E-3</c:v>
                </c:pt>
                <c:pt idx="30616">
                  <c:v>6.4201630000000004E-3</c:v>
                </c:pt>
                <c:pt idx="30617">
                  <c:v>4.9959039999999998E-3</c:v>
                </c:pt>
                <c:pt idx="30618">
                  <c:v>6.9666909999999997E-3</c:v>
                </c:pt>
                <c:pt idx="30619">
                  <c:v>8.7728479999999998E-3</c:v>
                </c:pt>
                <c:pt idx="30620">
                  <c:v>7.2470010000000003E-3</c:v>
                </c:pt>
                <c:pt idx="30621">
                  <c:v>2.7350730000000002E-3</c:v>
                </c:pt>
                <c:pt idx="30622">
                  <c:v>5.6660729999999998E-3</c:v>
                </c:pt>
                <c:pt idx="30623">
                  <c:v>5.6476970000000001E-3</c:v>
                </c:pt>
                <c:pt idx="30624">
                  <c:v>9.8629749999999995E-3</c:v>
                </c:pt>
                <c:pt idx="30625">
                  <c:v>6.7545340000000004E-3</c:v>
                </c:pt>
                <c:pt idx="30626">
                  <c:v>6.7668820000000001E-3</c:v>
                </c:pt>
                <c:pt idx="30627">
                  <c:v>2.907429E-3</c:v>
                </c:pt>
                <c:pt idx="30628">
                  <c:v>3.7296180000000001E-3</c:v>
                </c:pt>
                <c:pt idx="30629">
                  <c:v>5.0569380000000004E-3</c:v>
                </c:pt>
                <c:pt idx="30630">
                  <c:v>6.4845329999999998E-3</c:v>
                </c:pt>
                <c:pt idx="30631">
                  <c:v>6.4307369999999997E-3</c:v>
                </c:pt>
                <c:pt idx="30632">
                  <c:v>5.7650000000000002E-3</c:v>
                </c:pt>
                <c:pt idx="30633">
                  <c:v>5.6656650000000003E-3</c:v>
                </c:pt>
                <c:pt idx="30634">
                  <c:v>4.320913E-3</c:v>
                </c:pt>
                <c:pt idx="30635">
                  <c:v>1.450291E-3</c:v>
                </c:pt>
                <c:pt idx="30636">
                  <c:v>8.8787439999999992E-3</c:v>
                </c:pt>
                <c:pt idx="30637">
                  <c:v>8.3197470000000006E-3</c:v>
                </c:pt>
                <c:pt idx="30638">
                  <c:v>7.2071710000000001E-3</c:v>
                </c:pt>
                <c:pt idx="30639">
                  <c:v>4.3954600000000002E-4</c:v>
                </c:pt>
                <c:pt idx="30640">
                  <c:v>5.4202909999999998E-3</c:v>
                </c:pt>
                <c:pt idx="30641">
                  <c:v>2.6574200000000002E-4</c:v>
                </c:pt>
                <c:pt idx="30642">
                  <c:v>5.8334440000000001E-3</c:v>
                </c:pt>
                <c:pt idx="30643">
                  <c:v>1.2227161E-2</c:v>
                </c:pt>
                <c:pt idx="30644">
                  <c:v>1.1584756999999999E-2</c:v>
                </c:pt>
                <c:pt idx="30645">
                  <c:v>2.947061E-3</c:v>
                </c:pt>
                <c:pt idx="30646">
                  <c:v>3.8798100000000002E-4</c:v>
                </c:pt>
                <c:pt idx="30647">
                  <c:v>7.1662590000000003E-3</c:v>
                </c:pt>
                <c:pt idx="30648">
                  <c:v>7.3926030000000002E-3</c:v>
                </c:pt>
                <c:pt idx="30649">
                  <c:v>5.4719310000000002E-3</c:v>
                </c:pt>
                <c:pt idx="30650">
                  <c:v>4.8170110000000004E-3</c:v>
                </c:pt>
                <c:pt idx="30651">
                  <c:v>6.9744380000000003E-3</c:v>
                </c:pt>
                <c:pt idx="30652">
                  <c:v>1.265396E-3</c:v>
                </c:pt>
                <c:pt idx="30653">
                  <c:v>6.3384519999999996E-3</c:v>
                </c:pt>
                <c:pt idx="30654">
                  <c:v>9.5941410000000005E-3</c:v>
                </c:pt>
                <c:pt idx="30655">
                  <c:v>5.6976689999999998E-3</c:v>
                </c:pt>
                <c:pt idx="30656">
                  <c:v>3.680591E-3</c:v>
                </c:pt>
                <c:pt idx="30657">
                  <c:v>6.0433479999999996E-3</c:v>
                </c:pt>
                <c:pt idx="30658">
                  <c:v>6.2430849999999998E-3</c:v>
                </c:pt>
                <c:pt idx="30659">
                  <c:v>3.6142790000000002E-3</c:v>
                </c:pt>
                <c:pt idx="30660">
                  <c:v>4.8371780000000001E-3</c:v>
                </c:pt>
                <c:pt idx="30661">
                  <c:v>9.0843869999999993E-3</c:v>
                </c:pt>
                <c:pt idx="30662">
                  <c:v>7.2770949999999999E-3</c:v>
                </c:pt>
                <c:pt idx="30663">
                  <c:v>6.0970479999999999E-3</c:v>
                </c:pt>
                <c:pt idx="30664">
                  <c:v>3.130673E-3</c:v>
                </c:pt>
                <c:pt idx="30665">
                  <c:v>1.1063165E-2</c:v>
                </c:pt>
                <c:pt idx="30666">
                  <c:v>8.1930040000000003E-3</c:v>
                </c:pt>
                <c:pt idx="30667">
                  <c:v>4.336215E-3</c:v>
                </c:pt>
                <c:pt idx="30668">
                  <c:v>4.5585840000000001E-3</c:v>
                </c:pt>
                <c:pt idx="30669">
                  <c:v>1.0379454999999999E-2</c:v>
                </c:pt>
                <c:pt idx="30670">
                  <c:v>4.2780370000000002E-3</c:v>
                </c:pt>
                <c:pt idx="30671">
                  <c:v>6.0977749999999997E-3</c:v>
                </c:pt>
                <c:pt idx="30672">
                  <c:v>1.1001863000000001E-2</c:v>
                </c:pt>
                <c:pt idx="30673">
                  <c:v>6.7240269999999996E-3</c:v>
                </c:pt>
                <c:pt idx="30674">
                  <c:v>5.9952190000000004E-3</c:v>
                </c:pt>
                <c:pt idx="30675">
                  <c:v>5.7816330000000004E-3</c:v>
                </c:pt>
                <c:pt idx="30676">
                  <c:v>6.7099630000000002E-3</c:v>
                </c:pt>
                <c:pt idx="30677">
                  <c:v>2.805236E-3</c:v>
                </c:pt>
                <c:pt idx="30678">
                  <c:v>6.4693579999999997E-3</c:v>
                </c:pt>
                <c:pt idx="30679">
                  <c:v>5.2301889999999997E-3</c:v>
                </c:pt>
                <c:pt idx="30680">
                  <c:v>4.9305829999999997E-3</c:v>
                </c:pt>
                <c:pt idx="30681">
                  <c:v>6.7527179999999996E-3</c:v>
                </c:pt>
                <c:pt idx="30682">
                  <c:v>-5.8124100000000003E-4</c:v>
                </c:pt>
                <c:pt idx="30683">
                  <c:v>4.5687799999999997E-3</c:v>
                </c:pt>
                <c:pt idx="30684">
                  <c:v>2.128914E-3</c:v>
                </c:pt>
                <c:pt idx="30685">
                  <c:v>5.9691930000000002E-3</c:v>
                </c:pt>
                <c:pt idx="30686">
                  <c:v>1.2337279999999999E-3</c:v>
                </c:pt>
                <c:pt idx="30687">
                  <c:v>5.5384609999999997E-3</c:v>
                </c:pt>
                <c:pt idx="30688">
                  <c:v>6.2252430000000001E-3</c:v>
                </c:pt>
                <c:pt idx="30689">
                  <c:v>9.852070000000001E-4</c:v>
                </c:pt>
                <c:pt idx="30690">
                  <c:v>7.2493260000000004E-3</c:v>
                </c:pt>
                <c:pt idx="30691">
                  <c:v>6.75845E-4</c:v>
                </c:pt>
                <c:pt idx="30692">
                  <c:v>5.5746090000000003E-3</c:v>
                </c:pt>
                <c:pt idx="30693">
                  <c:v>6.0917940000000002E-3</c:v>
                </c:pt>
                <c:pt idx="30694">
                  <c:v>4.202524E-3</c:v>
                </c:pt>
                <c:pt idx="30695">
                  <c:v>4.1633759999999999E-3</c:v>
                </c:pt>
                <c:pt idx="30696">
                  <c:v>1.3400370000000001E-3</c:v>
                </c:pt>
                <c:pt idx="30697">
                  <c:v>6.9103050000000003E-3</c:v>
                </c:pt>
                <c:pt idx="30698">
                  <c:v>5.8491769999999997E-3</c:v>
                </c:pt>
                <c:pt idx="30699">
                  <c:v>8.2588049999999993E-3</c:v>
                </c:pt>
                <c:pt idx="30700">
                  <c:v>7.4974819999999998E-3</c:v>
                </c:pt>
                <c:pt idx="30701">
                  <c:v>2.2750240000000001E-3</c:v>
                </c:pt>
                <c:pt idx="30702">
                  <c:v>4.3184670000000003E-3</c:v>
                </c:pt>
                <c:pt idx="30703">
                  <c:v>8.4940369999999994E-3</c:v>
                </c:pt>
                <c:pt idx="30704">
                  <c:v>3.4697180000000001E-3</c:v>
                </c:pt>
                <c:pt idx="30705">
                  <c:v>6.5392769999999996E-3</c:v>
                </c:pt>
                <c:pt idx="30706">
                  <c:v>6.1978579999999997E-3</c:v>
                </c:pt>
                <c:pt idx="30707">
                  <c:v>4.0540130000000004E-3</c:v>
                </c:pt>
                <c:pt idx="30708">
                  <c:v>2.283279E-3</c:v>
                </c:pt>
                <c:pt idx="30709">
                  <c:v>4.2252560000000002E-3</c:v>
                </c:pt>
                <c:pt idx="30710">
                  <c:v>7.6926429999999999E-3</c:v>
                </c:pt>
                <c:pt idx="30711">
                  <c:v>6.1866259999999998E-3</c:v>
                </c:pt>
                <c:pt idx="30712">
                  <c:v>6.9331829999999999E-3</c:v>
                </c:pt>
                <c:pt idx="30713">
                  <c:v>3.3291280000000002E-3</c:v>
                </c:pt>
                <c:pt idx="30714">
                  <c:v>7.9550139999999998E-3</c:v>
                </c:pt>
                <c:pt idx="30715">
                  <c:v>7.4985470000000004E-3</c:v>
                </c:pt>
                <c:pt idx="30716">
                  <c:v>6.22829E-3</c:v>
                </c:pt>
                <c:pt idx="30717">
                  <c:v>7.1183189999999997E-3</c:v>
                </c:pt>
                <c:pt idx="30718">
                  <c:v>3.9715769999999996E-3</c:v>
                </c:pt>
                <c:pt idx="30719">
                  <c:v>4.152406E-3</c:v>
                </c:pt>
                <c:pt idx="30720">
                  <c:v>3.8588060000000002E-3</c:v>
                </c:pt>
                <c:pt idx="30721">
                  <c:v>6.6990670000000004E-3</c:v>
                </c:pt>
                <c:pt idx="30722">
                  <c:v>7.1802979999999999E-3</c:v>
                </c:pt>
                <c:pt idx="30723">
                  <c:v>4.9315239999999996E-3</c:v>
                </c:pt>
                <c:pt idx="30724">
                  <c:v>9.8727559999999999E-3</c:v>
                </c:pt>
                <c:pt idx="30725">
                  <c:v>5.4375270000000002E-3</c:v>
                </c:pt>
                <c:pt idx="30726">
                  <c:v>2.4705249999999999E-3</c:v>
                </c:pt>
                <c:pt idx="30727">
                  <c:v>6.1502140000000002E-3</c:v>
                </c:pt>
                <c:pt idx="30728">
                  <c:v>6.3100989999999996E-3</c:v>
                </c:pt>
                <c:pt idx="30729">
                  <c:v>4.5622670000000001E-3</c:v>
                </c:pt>
                <c:pt idx="30730">
                  <c:v>6.4988440000000001E-3</c:v>
                </c:pt>
                <c:pt idx="30731">
                  <c:v>6.9904629999999997E-3</c:v>
                </c:pt>
                <c:pt idx="30732">
                  <c:v>8.1674360000000001E-3</c:v>
                </c:pt>
                <c:pt idx="30733">
                  <c:v>7.2060350000000004E-3</c:v>
                </c:pt>
                <c:pt idx="30734">
                  <c:v>5.8542849999999999E-3</c:v>
                </c:pt>
                <c:pt idx="30735">
                  <c:v>1.0581129999999999E-2</c:v>
                </c:pt>
                <c:pt idx="30736">
                  <c:v>5.482364E-3</c:v>
                </c:pt>
                <c:pt idx="30737">
                  <c:v>5.9044750000000002E-3</c:v>
                </c:pt>
                <c:pt idx="30738">
                  <c:v>1.0516054E-2</c:v>
                </c:pt>
                <c:pt idx="30739">
                  <c:v>1.0814594E-2</c:v>
                </c:pt>
                <c:pt idx="30740">
                  <c:v>3.4124369999999999E-3</c:v>
                </c:pt>
                <c:pt idx="30741">
                  <c:v>7.1555100000000003E-3</c:v>
                </c:pt>
                <c:pt idx="30742">
                  <c:v>5.7888419999999998E-3</c:v>
                </c:pt>
                <c:pt idx="30743">
                  <c:v>3.4039809999999999E-3</c:v>
                </c:pt>
                <c:pt idx="30744">
                  <c:v>7.5987329999999999E-3</c:v>
                </c:pt>
                <c:pt idx="30745">
                  <c:v>3.9017320000000002E-3</c:v>
                </c:pt>
                <c:pt idx="30746">
                  <c:v>8.3847279999999993E-3</c:v>
                </c:pt>
                <c:pt idx="30747">
                  <c:v>2.4970109999999999E-3</c:v>
                </c:pt>
                <c:pt idx="30748">
                  <c:v>2.633041E-3</c:v>
                </c:pt>
                <c:pt idx="30749">
                  <c:v>1.07033E-4</c:v>
                </c:pt>
                <c:pt idx="30750">
                  <c:v>3.680638E-3</c:v>
                </c:pt>
                <c:pt idx="30751">
                  <c:v>-1.9985399999999999E-4</c:v>
                </c:pt>
                <c:pt idx="30752" formatCode="0.00E+00">
                  <c:v>4.9939800000000003E-6</c:v>
                </c:pt>
                <c:pt idx="30753">
                  <c:v>1.851363E-3</c:v>
                </c:pt>
                <c:pt idx="30754">
                  <c:v>3.1405209999999999E-3</c:v>
                </c:pt>
                <c:pt idx="30755">
                  <c:v>2.388977E-3</c:v>
                </c:pt>
                <c:pt idx="30756">
                  <c:v>2.8350379999999998E-3</c:v>
                </c:pt>
                <c:pt idx="30757">
                  <c:v>3.9509020000000001E-3</c:v>
                </c:pt>
                <c:pt idx="30758">
                  <c:v>1.6384310000000001E-3</c:v>
                </c:pt>
                <c:pt idx="30759">
                  <c:v>6.1551100000000001E-4</c:v>
                </c:pt>
                <c:pt idx="30760">
                  <c:v>1.9259050000000001E-3</c:v>
                </c:pt>
                <c:pt idx="30761">
                  <c:v>9.9007099999999992E-4</c:v>
                </c:pt>
                <c:pt idx="30762">
                  <c:v>-2.2334170000000001E-3</c:v>
                </c:pt>
                <c:pt idx="30763">
                  <c:v>7.3600800000000002E-4</c:v>
                </c:pt>
                <c:pt idx="30764">
                  <c:v>1.338749E-3</c:v>
                </c:pt>
                <c:pt idx="30765" formatCode="0.00E+00">
                  <c:v>4.8980100000000002E-5</c:v>
                </c:pt>
                <c:pt idx="30766" formatCode="0.00E+00">
                  <c:v>1.7122400000000001E-5</c:v>
                </c:pt>
                <c:pt idx="30767">
                  <c:v>1.7127570000000001E-3</c:v>
                </c:pt>
                <c:pt idx="30768">
                  <c:v>-1.9547400000000001E-4</c:v>
                </c:pt>
                <c:pt idx="30769">
                  <c:v>3.9558620000000001E-3</c:v>
                </c:pt>
                <c:pt idx="30770">
                  <c:v>1.7554140000000001E-3</c:v>
                </c:pt>
                <c:pt idx="30771">
                  <c:v>9.2344300000000003E-4</c:v>
                </c:pt>
                <c:pt idx="30772">
                  <c:v>-9.7754999999999999E-4</c:v>
                </c:pt>
                <c:pt idx="30773" formatCode="0.00E+00">
                  <c:v>8.5850499999999994E-5</c:v>
                </c:pt>
                <c:pt idx="30774">
                  <c:v>9.1046900000000001E-4</c:v>
                </c:pt>
                <c:pt idx="30775">
                  <c:v>2.6274089999999998E-3</c:v>
                </c:pt>
                <c:pt idx="30776">
                  <c:v>3.0346010000000001E-3</c:v>
                </c:pt>
                <c:pt idx="30777">
                  <c:v>4.4061289999999999E-3</c:v>
                </c:pt>
                <c:pt idx="30778">
                  <c:v>5.0314909999999999E-3</c:v>
                </c:pt>
                <c:pt idx="30779">
                  <c:v>-2.0429300000000001E-3</c:v>
                </c:pt>
                <c:pt idx="30780">
                  <c:v>4.3367910000000004E-3</c:v>
                </c:pt>
                <c:pt idx="30781">
                  <c:v>3.5146740000000002E-3</c:v>
                </c:pt>
                <c:pt idx="30782">
                  <c:v>3.8870329999999998E-3</c:v>
                </c:pt>
                <c:pt idx="30783">
                  <c:v>2.7136439999999999E-3</c:v>
                </c:pt>
                <c:pt idx="30784">
                  <c:v>1.2584930000000001E-3</c:v>
                </c:pt>
                <c:pt idx="30785" formatCode="0.00E+00">
                  <c:v>-3.8999099999999997E-5</c:v>
                </c:pt>
                <c:pt idx="30786">
                  <c:v>2.9252700000000002E-3</c:v>
                </c:pt>
                <c:pt idx="30787">
                  <c:v>-1.4934900000000001E-4</c:v>
                </c:pt>
                <c:pt idx="30788">
                  <c:v>8.4866019999999993E-3</c:v>
                </c:pt>
                <c:pt idx="30789">
                  <c:v>2.059862E-3</c:v>
                </c:pt>
                <c:pt idx="30790">
                  <c:v>1.780013E-3</c:v>
                </c:pt>
                <c:pt idx="30791">
                  <c:v>1.304639E-3</c:v>
                </c:pt>
                <c:pt idx="30792">
                  <c:v>4.7461930000000001E-3</c:v>
                </c:pt>
                <c:pt idx="30793">
                  <c:v>2.332E-4</c:v>
                </c:pt>
                <c:pt idx="30794">
                  <c:v>3.0654969999999999E-3</c:v>
                </c:pt>
                <c:pt idx="30795">
                  <c:v>3.8612490000000002E-3</c:v>
                </c:pt>
                <c:pt idx="30796">
                  <c:v>-3.0622969999999998E-3</c:v>
                </c:pt>
                <c:pt idx="30797">
                  <c:v>1.1830479999999999E-3</c:v>
                </c:pt>
                <c:pt idx="30798">
                  <c:v>2.1131710000000001E-3</c:v>
                </c:pt>
                <c:pt idx="30799">
                  <c:v>3.2287700000000002E-3</c:v>
                </c:pt>
                <c:pt idx="30800">
                  <c:v>2.4211100000000001E-4</c:v>
                </c:pt>
                <c:pt idx="30801">
                  <c:v>1.875161E-3</c:v>
                </c:pt>
                <c:pt idx="30802">
                  <c:v>2.7233219999999998E-3</c:v>
                </c:pt>
                <c:pt idx="30803">
                  <c:v>2.185364E-3</c:v>
                </c:pt>
                <c:pt idx="30804">
                  <c:v>2.1076279999999998E-3</c:v>
                </c:pt>
                <c:pt idx="30805">
                  <c:v>5.0120709999999999E-3</c:v>
                </c:pt>
                <c:pt idx="30806">
                  <c:v>1.9632349999999998E-3</c:v>
                </c:pt>
                <c:pt idx="30807">
                  <c:v>2.4343490000000001E-3</c:v>
                </c:pt>
                <c:pt idx="30808">
                  <c:v>1.8385560000000001E-3</c:v>
                </c:pt>
                <c:pt idx="30809">
                  <c:v>1.889955E-3</c:v>
                </c:pt>
                <c:pt idx="30810">
                  <c:v>3.1622400000000002E-3</c:v>
                </c:pt>
                <c:pt idx="30811">
                  <c:v>5.8901149999999996E-3</c:v>
                </c:pt>
                <c:pt idx="30812">
                  <c:v>4.16205E-4</c:v>
                </c:pt>
                <c:pt idx="30813">
                  <c:v>3.7747179999999998E-3</c:v>
                </c:pt>
                <c:pt idx="30814">
                  <c:v>4.8095789999999996E-3</c:v>
                </c:pt>
                <c:pt idx="30815">
                  <c:v>1.359187E-3</c:v>
                </c:pt>
                <c:pt idx="30816">
                  <c:v>5.5419670000000001E-3</c:v>
                </c:pt>
                <c:pt idx="30817">
                  <c:v>6.2230900000000003E-4</c:v>
                </c:pt>
                <c:pt idx="30818">
                  <c:v>3.1974949999999999E-3</c:v>
                </c:pt>
                <c:pt idx="30819">
                  <c:v>2.5479500000000002E-3</c:v>
                </c:pt>
                <c:pt idx="30820">
                  <c:v>-5.9806799999999999E-4</c:v>
                </c:pt>
                <c:pt idx="30821">
                  <c:v>2.3681610000000001E-3</c:v>
                </c:pt>
                <c:pt idx="30822">
                  <c:v>5.0514619999999996E-3</c:v>
                </c:pt>
                <c:pt idx="30823">
                  <c:v>-1.3797399999999999E-4</c:v>
                </c:pt>
                <c:pt idx="30824">
                  <c:v>-8.07441E-4</c:v>
                </c:pt>
                <c:pt idx="30825">
                  <c:v>8.4851299999999996E-4</c:v>
                </c:pt>
                <c:pt idx="30826">
                  <c:v>-4.2062899999999997E-3</c:v>
                </c:pt>
                <c:pt idx="30827">
                  <c:v>-1.3689570000000001E-3</c:v>
                </c:pt>
                <c:pt idx="30828">
                  <c:v>-1.5847960000000001E-3</c:v>
                </c:pt>
                <c:pt idx="30829">
                  <c:v>-1.8441880000000001E-3</c:v>
                </c:pt>
                <c:pt idx="30830">
                  <c:v>-3.5227050000000001E-3</c:v>
                </c:pt>
                <c:pt idx="30831">
                  <c:v>-3.3322880000000001E-3</c:v>
                </c:pt>
                <c:pt idx="30832">
                  <c:v>7.3518200000000002E-4</c:v>
                </c:pt>
                <c:pt idx="30833">
                  <c:v>-2.723998E-3</c:v>
                </c:pt>
                <c:pt idx="30834">
                  <c:v>-4.3138819999999998E-3</c:v>
                </c:pt>
                <c:pt idx="30835">
                  <c:v>-2.9404890000000001E-3</c:v>
                </c:pt>
                <c:pt idx="30836">
                  <c:v>-1.1807950000000001E-3</c:v>
                </c:pt>
                <c:pt idx="30837">
                  <c:v>-1.7688199999999999E-3</c:v>
                </c:pt>
                <c:pt idx="30838">
                  <c:v>-2.8076220000000001E-3</c:v>
                </c:pt>
                <c:pt idx="30839">
                  <c:v>-3.4308009999999998E-3</c:v>
                </c:pt>
                <c:pt idx="30840">
                  <c:v>-5.0383800000000003E-3</c:v>
                </c:pt>
                <c:pt idx="30841">
                  <c:v>-4.6466290000000002E-3</c:v>
                </c:pt>
                <c:pt idx="30842">
                  <c:v>-4.4783690000000003E-3</c:v>
                </c:pt>
                <c:pt idx="30843">
                  <c:v>-3.220559E-3</c:v>
                </c:pt>
                <c:pt idx="30844">
                  <c:v>-5.9344419999999998E-3</c:v>
                </c:pt>
                <c:pt idx="30845">
                  <c:v>-6.4034249999999999E-3</c:v>
                </c:pt>
                <c:pt idx="30846">
                  <c:v>-5.8020559999999999E-3</c:v>
                </c:pt>
                <c:pt idx="30847">
                  <c:v>-7.5866400000000004E-3</c:v>
                </c:pt>
                <c:pt idx="30848">
                  <c:v>-7.1762709999999997E-3</c:v>
                </c:pt>
                <c:pt idx="30849">
                  <c:v>8.3984399999999996E-4</c:v>
                </c:pt>
                <c:pt idx="30850">
                  <c:v>-9.9871149999999995E-3</c:v>
                </c:pt>
                <c:pt idx="30851">
                  <c:v>-5.3849070000000004E-3</c:v>
                </c:pt>
                <c:pt idx="30852">
                  <c:v>-8.0451629999999993E-3</c:v>
                </c:pt>
                <c:pt idx="30853">
                  <c:v>-1.1074775E-2</c:v>
                </c:pt>
                <c:pt idx="30854">
                  <c:v>-4.169079E-3</c:v>
                </c:pt>
                <c:pt idx="30855">
                  <c:v>-6.2913520000000001E-3</c:v>
                </c:pt>
                <c:pt idx="30856">
                  <c:v>-2.785156E-3</c:v>
                </c:pt>
                <c:pt idx="30857">
                  <c:v>-6.2278239999999999E-3</c:v>
                </c:pt>
                <c:pt idx="30858">
                  <c:v>-4.8779599999999998E-3</c:v>
                </c:pt>
                <c:pt idx="30859">
                  <c:v>-1.0217066E-2</c:v>
                </c:pt>
                <c:pt idx="30860">
                  <c:v>-3.9641340000000002E-3</c:v>
                </c:pt>
                <c:pt idx="30861">
                  <c:v>-5.3045030000000003E-3</c:v>
                </c:pt>
                <c:pt idx="30862">
                  <c:v>-4.18024E-3</c:v>
                </c:pt>
                <c:pt idx="30863">
                  <c:v>-8.5883030000000003E-3</c:v>
                </c:pt>
                <c:pt idx="30864">
                  <c:v>2.4992759999999999E-3</c:v>
                </c:pt>
                <c:pt idx="30865">
                  <c:v>-5.8952739999999998E-3</c:v>
                </c:pt>
                <c:pt idx="30866">
                  <c:v>-6.7039459999999997E-3</c:v>
                </c:pt>
                <c:pt idx="30867">
                  <c:v>-8.9505890000000001E-3</c:v>
                </c:pt>
                <c:pt idx="30868">
                  <c:v>-9.5181200000000001E-4</c:v>
                </c:pt>
                <c:pt idx="30869">
                  <c:v>-5.1681280000000001E-3</c:v>
                </c:pt>
                <c:pt idx="30870">
                  <c:v>-1.5192339999999999E-3</c:v>
                </c:pt>
                <c:pt idx="30871">
                  <c:v>-3.3331120000000001E-3</c:v>
                </c:pt>
                <c:pt idx="30872">
                  <c:v>-6.7497060000000003E-3</c:v>
                </c:pt>
                <c:pt idx="30873">
                  <c:v>-7.5561109999999999E-3</c:v>
                </c:pt>
                <c:pt idx="30874">
                  <c:v>-6.5261470000000004E-3</c:v>
                </c:pt>
                <c:pt idx="30875">
                  <c:v>-7.5783619999999999E-3</c:v>
                </c:pt>
                <c:pt idx="30876">
                  <c:v>-9.6355400000000004E-4</c:v>
                </c:pt>
                <c:pt idx="30877">
                  <c:v>-4.6293949999999997E-3</c:v>
                </c:pt>
                <c:pt idx="30878">
                  <c:v>-7.3489150000000001E-3</c:v>
                </c:pt>
                <c:pt idx="30879">
                  <c:v>-4.8090579999999997E-3</c:v>
                </c:pt>
                <c:pt idx="30880">
                  <c:v>-1.7359439999999999E-3</c:v>
                </c:pt>
                <c:pt idx="30881">
                  <c:v>-2.6944159999999998E-3</c:v>
                </c:pt>
                <c:pt idx="30882">
                  <c:v>-5.9097209999999997E-3</c:v>
                </c:pt>
                <c:pt idx="30883">
                  <c:v>-3.2407009999999999E-3</c:v>
                </c:pt>
                <c:pt idx="30884">
                  <c:v>-2.3659499999999999E-3</c:v>
                </c:pt>
                <c:pt idx="30885">
                  <c:v>-8.3617899999999992E-3</c:v>
                </c:pt>
                <c:pt idx="30886">
                  <c:v>-9.8331000000000004E-4</c:v>
                </c:pt>
                <c:pt idx="30887">
                  <c:v>5.3975099999999999E-4</c:v>
                </c:pt>
                <c:pt idx="30888">
                  <c:v>-4.1563470000000003E-3</c:v>
                </c:pt>
                <c:pt idx="30889">
                  <c:v>-6.2032529999999997E-3</c:v>
                </c:pt>
                <c:pt idx="30890">
                  <c:v>-2.9519300000000002E-4</c:v>
                </c:pt>
                <c:pt idx="30891">
                  <c:v>-6.0409629999999999E-3</c:v>
                </c:pt>
                <c:pt idx="30892">
                  <c:v>9.11363E-4</c:v>
                </c:pt>
                <c:pt idx="30893">
                  <c:v>4.6741399999999998E-4</c:v>
                </c:pt>
                <c:pt idx="30894">
                  <c:v>-3.9673549999999997E-3</c:v>
                </c:pt>
                <c:pt idx="30895">
                  <c:v>-4.0099660000000002E-3</c:v>
                </c:pt>
                <c:pt idx="30896">
                  <c:v>-5.5222800000000001E-3</c:v>
                </c:pt>
                <c:pt idx="30897">
                  <c:v>-1.2457760000000001E-3</c:v>
                </c:pt>
                <c:pt idx="30898">
                  <c:v>-1.4397730000000001E-3</c:v>
                </c:pt>
                <c:pt idx="30899">
                  <c:v>4.01004E-4</c:v>
                </c:pt>
                <c:pt idx="30900">
                  <c:v>1.0319769999999999E-3</c:v>
                </c:pt>
                <c:pt idx="30901">
                  <c:v>-8.3836100000000003E-4</c:v>
                </c:pt>
                <c:pt idx="30902">
                  <c:v>-7.8922990000000002E-3</c:v>
                </c:pt>
                <c:pt idx="30903">
                  <c:v>-4.2610800000000004E-3</c:v>
                </c:pt>
                <c:pt idx="30904">
                  <c:v>-5.2045190000000003E-3</c:v>
                </c:pt>
                <c:pt idx="30905">
                  <c:v>-1.8819664E-2</c:v>
                </c:pt>
                <c:pt idx="30906">
                  <c:v>-4.9172340000000004E-3</c:v>
                </c:pt>
                <c:pt idx="30907">
                  <c:v>1.1140270000000001E-3</c:v>
                </c:pt>
                <c:pt idx="30908">
                  <c:v>9.1717100000000005E-4</c:v>
                </c:pt>
                <c:pt idx="30909">
                  <c:v>-1.218951E-3</c:v>
                </c:pt>
                <c:pt idx="30910">
                  <c:v>1.1902127E-2</c:v>
                </c:pt>
                <c:pt idx="30911">
                  <c:v>-1.487489E-2</c:v>
                </c:pt>
                <c:pt idx="30912">
                  <c:v>-7.9696980000000008E-3</c:v>
                </c:pt>
                <c:pt idx="30913">
                  <c:v>-1.4702529999999999E-3</c:v>
                </c:pt>
                <c:pt idx="30914">
                  <c:v>1.2046324000000001E-2</c:v>
                </c:pt>
                <c:pt idx="30915">
                  <c:v>7.4638229999999996E-3</c:v>
                </c:pt>
                <c:pt idx="30916">
                  <c:v>-1.5909992000000001E-2</c:v>
                </c:pt>
                <c:pt idx="30917">
                  <c:v>1.0324275000000001E-2</c:v>
                </c:pt>
                <c:pt idx="30918">
                  <c:v>-1.198178E-3</c:v>
                </c:pt>
                <c:pt idx="30919">
                  <c:v>-1.4945149E-2</c:v>
                </c:pt>
                <c:pt idx="30920">
                  <c:v>-1.40259E-3</c:v>
                </c:pt>
                <c:pt idx="30921">
                  <c:v>1.6265087000000001E-2</c:v>
                </c:pt>
                <c:pt idx="30922">
                  <c:v>5.8487590000000002E-3</c:v>
                </c:pt>
                <c:pt idx="30923">
                  <c:v>-2.3562924999999998E-2</c:v>
                </c:pt>
                <c:pt idx="30924">
                  <c:v>1.2312058000000001E-2</c:v>
                </c:pt>
                <c:pt idx="30925">
                  <c:v>-5.9036970000000003E-3</c:v>
                </c:pt>
                <c:pt idx="30926">
                  <c:v>-1.3079212999999999E-2</c:v>
                </c:pt>
                <c:pt idx="30927">
                  <c:v>-9.7438709999999994E-3</c:v>
                </c:pt>
                <c:pt idx="30928">
                  <c:v>1.2538644E-2</c:v>
                </c:pt>
                <c:pt idx="30929">
                  <c:v>-1.3459934E-2</c:v>
                </c:pt>
                <c:pt idx="30930">
                  <c:v>-1.4120033000000001E-2</c:v>
                </c:pt>
                <c:pt idx="30931">
                  <c:v>9.2894190000000001E-3</c:v>
                </c:pt>
                <c:pt idx="30932">
                  <c:v>-1.5537707E-2</c:v>
                </c:pt>
                <c:pt idx="30933">
                  <c:v>-1.0611923000000001E-2</c:v>
                </c:pt>
                <c:pt idx="30934">
                  <c:v>-3.9731649999999999E-3</c:v>
                </c:pt>
                <c:pt idx="30935">
                  <c:v>-2.6743409999999998E-3</c:v>
                </c:pt>
                <c:pt idx="30936">
                  <c:v>-4.380849E-3</c:v>
                </c:pt>
                <c:pt idx="30937">
                  <c:v>-1.2721869E-2</c:v>
                </c:pt>
                <c:pt idx="30938">
                  <c:v>-6.2224530000000002E-3</c:v>
                </c:pt>
                <c:pt idx="30939">
                  <c:v>-7.7215460000000001E-3</c:v>
                </c:pt>
                <c:pt idx="30940">
                  <c:v>-8.8955379999999997E-3</c:v>
                </c:pt>
                <c:pt idx="30941">
                  <c:v>-5.2328920000000003E-3</c:v>
                </c:pt>
                <c:pt idx="30942">
                  <c:v>-4.6188799999999998E-4</c:v>
                </c:pt>
                <c:pt idx="30943">
                  <c:v>-3.8142749999999998E-3</c:v>
                </c:pt>
                <c:pt idx="30944">
                  <c:v>-3.748248E-3</c:v>
                </c:pt>
                <c:pt idx="30945">
                  <c:v>1.795388E-3</c:v>
                </c:pt>
                <c:pt idx="30946">
                  <c:v>-1.0552406E-2</c:v>
                </c:pt>
                <c:pt idx="30947">
                  <c:v>-3.3485559999999999E-3</c:v>
                </c:pt>
                <c:pt idx="30948">
                  <c:v>-1.679994E-3</c:v>
                </c:pt>
                <c:pt idx="30949">
                  <c:v>5.60258E-4</c:v>
                </c:pt>
                <c:pt idx="30950">
                  <c:v>-2.7145379999999998E-3</c:v>
                </c:pt>
                <c:pt idx="30951">
                  <c:v>-4.1012460000000002E-3</c:v>
                </c:pt>
                <c:pt idx="30952">
                  <c:v>3.039005E-3</c:v>
                </c:pt>
                <c:pt idx="30953">
                  <c:v>-3.0031749999999999E-3</c:v>
                </c:pt>
                <c:pt idx="30954">
                  <c:v>-6.0033930000000001E-3</c:v>
                </c:pt>
                <c:pt idx="30955">
                  <c:v>1.373563E-3</c:v>
                </c:pt>
                <c:pt idx="30956">
                  <c:v>-3.2493209999999999E-3</c:v>
                </c:pt>
                <c:pt idx="30957">
                  <c:v>-2.2114869999999998E-3</c:v>
                </c:pt>
                <c:pt idx="30958">
                  <c:v>5.7897139999999996E-3</c:v>
                </c:pt>
                <c:pt idx="30959">
                  <c:v>-5.9681199999999995E-4</c:v>
                </c:pt>
                <c:pt idx="30960">
                  <c:v>-1.229579E-3</c:v>
                </c:pt>
                <c:pt idx="30961">
                  <c:v>-3.0517140000000001E-3</c:v>
                </c:pt>
                <c:pt idx="30962">
                  <c:v>6.1197079999999997E-3</c:v>
                </c:pt>
                <c:pt idx="30963">
                  <c:v>1.9236310000000001E-3</c:v>
                </c:pt>
                <c:pt idx="30964">
                  <c:v>-2.9131809999999999E-3</c:v>
                </c:pt>
                <c:pt idx="30965">
                  <c:v>4.2384720000000001E-3</c:v>
                </c:pt>
                <c:pt idx="30966">
                  <c:v>5.9249200000000002E-3</c:v>
                </c:pt>
                <c:pt idx="30967">
                  <c:v>4.8967399999999995E-4</c:v>
                </c:pt>
                <c:pt idx="30968">
                  <c:v>-4.7503320000000003E-3</c:v>
                </c:pt>
                <c:pt idx="30969">
                  <c:v>4.5752600000000003E-3</c:v>
                </c:pt>
                <c:pt idx="30970">
                  <c:v>-2.9092639999999999E-3</c:v>
                </c:pt>
                <c:pt idx="30971">
                  <c:v>3.2692699999999999E-3</c:v>
                </c:pt>
                <c:pt idx="30972">
                  <c:v>-3.0223989999999998E-3</c:v>
                </c:pt>
                <c:pt idx="30973">
                  <c:v>2.6554600000000001E-3</c:v>
                </c:pt>
                <c:pt idx="30974">
                  <c:v>2.2943149999999999E-3</c:v>
                </c:pt>
                <c:pt idx="30975">
                  <c:v>4.1492299999999998E-4</c:v>
                </c:pt>
                <c:pt idx="30976">
                  <c:v>-1.6519079999999999E-3</c:v>
                </c:pt>
                <c:pt idx="30977">
                  <c:v>-8.5056200000000002E-4</c:v>
                </c:pt>
                <c:pt idx="30978">
                  <c:v>-3.7746889999999999E-3</c:v>
                </c:pt>
                <c:pt idx="30979">
                  <c:v>-9.4215100000000001E-4</c:v>
                </c:pt>
                <c:pt idx="30980">
                  <c:v>2.9153360000000001E-3</c:v>
                </c:pt>
                <c:pt idx="30981">
                  <c:v>-7.0483480000000003E-3</c:v>
                </c:pt>
                <c:pt idx="30982">
                  <c:v>-2.6148859999999999E-3</c:v>
                </c:pt>
                <c:pt idx="30983">
                  <c:v>-2.8834800000000001E-4</c:v>
                </c:pt>
                <c:pt idx="30984">
                  <c:v>-7.5355300000000001E-4</c:v>
                </c:pt>
                <c:pt idx="30985">
                  <c:v>1.9197280000000001E-3</c:v>
                </c:pt>
                <c:pt idx="30986">
                  <c:v>-1.1895619999999999E-3</c:v>
                </c:pt>
                <c:pt idx="30987">
                  <c:v>-1.7834470000000001E-3</c:v>
                </c:pt>
                <c:pt idx="30988">
                  <c:v>-4.66248E-4</c:v>
                </c:pt>
                <c:pt idx="30989">
                  <c:v>-3.2164939999999999E-3</c:v>
                </c:pt>
                <c:pt idx="30990">
                  <c:v>-1.4323929999999999E-3</c:v>
                </c:pt>
                <c:pt idx="30991">
                  <c:v>-3.719516E-3</c:v>
                </c:pt>
                <c:pt idx="30992">
                  <c:v>-4.0861389999999999E-3</c:v>
                </c:pt>
                <c:pt idx="30993">
                  <c:v>-8.0752199999999997E-4</c:v>
                </c:pt>
                <c:pt idx="30994">
                  <c:v>-4.6701939999999999E-3</c:v>
                </c:pt>
                <c:pt idx="30995">
                  <c:v>-3.1194360000000002E-3</c:v>
                </c:pt>
                <c:pt idx="30996">
                  <c:v>7.5091899999999996E-4</c:v>
                </c:pt>
                <c:pt idx="30997">
                  <c:v>-7.8071499999999997E-3</c:v>
                </c:pt>
                <c:pt idx="30998">
                  <c:v>-4.0044499999999997E-3</c:v>
                </c:pt>
                <c:pt idx="30999">
                  <c:v>-2.58714E-4</c:v>
                </c:pt>
                <c:pt idx="31000">
                  <c:v>-4.3633489999999999E-3</c:v>
                </c:pt>
                <c:pt idx="31001">
                  <c:v>-3.7529529999999998E-3</c:v>
                </c:pt>
                <c:pt idx="31002">
                  <c:v>-4.6511440000000003E-3</c:v>
                </c:pt>
                <c:pt idx="31003">
                  <c:v>-5.9834500000000002E-4</c:v>
                </c:pt>
                <c:pt idx="31004">
                  <c:v>-3.678696E-3</c:v>
                </c:pt>
                <c:pt idx="31005">
                  <c:v>-4.9956289999999997E-3</c:v>
                </c:pt>
                <c:pt idx="31006">
                  <c:v>-5.5299699999999995E-4</c:v>
                </c:pt>
                <c:pt idx="31007">
                  <c:v>-1.6017500000000001E-3</c:v>
                </c:pt>
                <c:pt idx="31008">
                  <c:v>-5.3797840000000003E-3</c:v>
                </c:pt>
                <c:pt idx="31009">
                  <c:v>-1.4146040000000001E-3</c:v>
                </c:pt>
                <c:pt idx="31010">
                  <c:v>-4.1449629999999998E-3</c:v>
                </c:pt>
                <c:pt idx="31011">
                  <c:v>-1.1417160000000001E-3</c:v>
                </c:pt>
                <c:pt idx="31012">
                  <c:v>1.097946E-3</c:v>
                </c:pt>
                <c:pt idx="31013">
                  <c:v>-3.2451369999999999E-3</c:v>
                </c:pt>
                <c:pt idx="31014">
                  <c:v>4.5086600000000002E-4</c:v>
                </c:pt>
                <c:pt idx="31015">
                  <c:v>-3.7872880000000002E-3</c:v>
                </c:pt>
                <c:pt idx="31016">
                  <c:v>-3.5883410000000001E-3</c:v>
                </c:pt>
                <c:pt idx="31017">
                  <c:v>3.015233E-3</c:v>
                </c:pt>
                <c:pt idx="31018">
                  <c:v>-4.0925110000000001E-3</c:v>
                </c:pt>
                <c:pt idx="31019">
                  <c:v>1.2271529999999999E-3</c:v>
                </c:pt>
                <c:pt idx="31020">
                  <c:v>2.7526909999999998E-3</c:v>
                </c:pt>
                <c:pt idx="31021">
                  <c:v>-3.0468750000000001E-3</c:v>
                </c:pt>
                <c:pt idx="31022">
                  <c:v>-4.1950670000000002E-3</c:v>
                </c:pt>
                <c:pt idx="31023">
                  <c:v>3.3368849999999999E-3</c:v>
                </c:pt>
                <c:pt idx="31024">
                  <c:v>-2.7601259999999999E-3</c:v>
                </c:pt>
                <c:pt idx="31025">
                  <c:v>-8.3306299999999999E-4</c:v>
                </c:pt>
                <c:pt idx="31026">
                  <c:v>-3.3016909999999998E-3</c:v>
                </c:pt>
                <c:pt idx="31027">
                  <c:v>2.025963E-3</c:v>
                </c:pt>
                <c:pt idx="31028">
                  <c:v>2.4869950000000001E-3</c:v>
                </c:pt>
                <c:pt idx="31029">
                  <c:v>-2.3354560000000001E-3</c:v>
                </c:pt>
                <c:pt idx="31030">
                  <c:v>-1.7722409999999999E-3</c:v>
                </c:pt>
                <c:pt idx="31031">
                  <c:v>-2.7205929999999999E-3</c:v>
                </c:pt>
                <c:pt idx="31032">
                  <c:v>-4.308414E-3</c:v>
                </c:pt>
                <c:pt idx="31033">
                  <c:v>1.8789080000000001E-3</c:v>
                </c:pt>
                <c:pt idx="31034">
                  <c:v>1.2533799999999999E-3</c:v>
                </c:pt>
                <c:pt idx="31035">
                  <c:v>-2.9490879999999999E-3</c:v>
                </c:pt>
                <c:pt idx="31036">
                  <c:v>5.3875099999999997E-4</c:v>
                </c:pt>
                <c:pt idx="31037">
                  <c:v>1.9619440000000002E-3</c:v>
                </c:pt>
                <c:pt idx="31038">
                  <c:v>-2.64646E-4</c:v>
                </c:pt>
                <c:pt idx="31039">
                  <c:v>-5.5919200000000002E-4</c:v>
                </c:pt>
                <c:pt idx="31040">
                  <c:v>-2.3962699999999998E-3</c:v>
                </c:pt>
                <c:pt idx="31041">
                  <c:v>-2.6828260000000001E-3</c:v>
                </c:pt>
                <c:pt idx="31042">
                  <c:v>7.6151589999999998E-3</c:v>
                </c:pt>
                <c:pt idx="31043">
                  <c:v>1.515455E-3</c:v>
                </c:pt>
                <c:pt idx="31044">
                  <c:v>6.8660499999999996E-4</c:v>
                </c:pt>
                <c:pt idx="31045">
                  <c:v>-2.3925410000000002E-3</c:v>
                </c:pt>
                <c:pt idx="31046">
                  <c:v>-5.2371899999999996E-4</c:v>
                </c:pt>
                <c:pt idx="31047">
                  <c:v>2.613219E-3</c:v>
                </c:pt>
                <c:pt idx="31048">
                  <c:v>1.1023820000000001E-3</c:v>
                </c:pt>
                <c:pt idx="31049">
                  <c:v>2.3479429999999999E-3</c:v>
                </c:pt>
                <c:pt idx="31050">
                  <c:v>-4.8469700000000002E-4</c:v>
                </c:pt>
                <c:pt idx="31051" formatCode="0.00E+00">
                  <c:v>-1.5714199999999999E-5</c:v>
                </c:pt>
                <c:pt idx="31052">
                  <c:v>4.1258809999999996E-3</c:v>
                </c:pt>
                <c:pt idx="31053">
                  <c:v>8.7309499999999995E-4</c:v>
                </c:pt>
                <c:pt idx="31054">
                  <c:v>1.5781079999999999E-3</c:v>
                </c:pt>
                <c:pt idx="31055">
                  <c:v>-4.4954970000000002E-3</c:v>
                </c:pt>
                <c:pt idx="31056">
                  <c:v>8.3974199999999998E-4</c:v>
                </c:pt>
                <c:pt idx="31057">
                  <c:v>-3.2272799999999999E-4</c:v>
                </c:pt>
                <c:pt idx="31058">
                  <c:v>-7.6499000000000001E-4</c:v>
                </c:pt>
                <c:pt idx="31059">
                  <c:v>1.7125479999999999E-3</c:v>
                </c:pt>
                <c:pt idx="31060">
                  <c:v>9.2338999999999995E-4</c:v>
                </c:pt>
                <c:pt idx="31061" formatCode="0.00E+00">
                  <c:v>-6.3311299999999998E-5</c:v>
                </c:pt>
                <c:pt idx="31062">
                  <c:v>2.2508229999999999E-3</c:v>
                </c:pt>
                <c:pt idx="31063">
                  <c:v>3.1331280000000002E-3</c:v>
                </c:pt>
                <c:pt idx="31064">
                  <c:v>-5.1889090000000002E-3</c:v>
                </c:pt>
                <c:pt idx="31065">
                  <c:v>1.292159E-3</c:v>
                </c:pt>
                <c:pt idx="31066">
                  <c:v>3.4913779999999998E-3</c:v>
                </c:pt>
                <c:pt idx="31067">
                  <c:v>-4.8280709999999998E-3</c:v>
                </c:pt>
                <c:pt idx="31068">
                  <c:v>-2.2511469999999998E-3</c:v>
                </c:pt>
                <c:pt idx="31069">
                  <c:v>-1.5310899999999999E-4</c:v>
                </c:pt>
                <c:pt idx="31070">
                  <c:v>-1.0162249999999999E-3</c:v>
                </c:pt>
                <c:pt idx="31071">
                  <c:v>-3.0436899999999999E-3</c:v>
                </c:pt>
                <c:pt idx="31072">
                  <c:v>-3.7720890000000002E-3</c:v>
                </c:pt>
                <c:pt idx="31073">
                  <c:v>-1.828248E-3</c:v>
                </c:pt>
                <c:pt idx="31074">
                  <c:v>-2.8650020000000002E-3</c:v>
                </c:pt>
                <c:pt idx="31075">
                  <c:v>-5.7153830000000001E-3</c:v>
                </c:pt>
                <c:pt idx="31076">
                  <c:v>-2.0537329999999999E-3</c:v>
                </c:pt>
                <c:pt idx="31077">
                  <c:v>-3.7762659999999999E-3</c:v>
                </c:pt>
                <c:pt idx="31078">
                  <c:v>-7.0842810000000004E-3</c:v>
                </c:pt>
                <c:pt idx="31079">
                  <c:v>-1.8250709999999999E-3</c:v>
                </c:pt>
                <c:pt idx="31080">
                  <c:v>-3.4174489999999999E-3</c:v>
                </c:pt>
                <c:pt idx="31081">
                  <c:v>-1.7934540000000001E-3</c:v>
                </c:pt>
                <c:pt idx="31082">
                  <c:v>-7.773248E-3</c:v>
                </c:pt>
                <c:pt idx="31083">
                  <c:v>-2.3659649999999998E-3</c:v>
                </c:pt>
                <c:pt idx="31084">
                  <c:v>-4.1071780000000004E-3</c:v>
                </c:pt>
                <c:pt idx="31085">
                  <c:v>-3.5846659999999998E-3</c:v>
                </c:pt>
                <c:pt idx="31086">
                  <c:v>-3.4469610000000001E-3</c:v>
                </c:pt>
                <c:pt idx="31087">
                  <c:v>-5.5612439999999999E-3</c:v>
                </c:pt>
                <c:pt idx="31088">
                  <c:v>-6.1838539999999999E-3</c:v>
                </c:pt>
                <c:pt idx="31089">
                  <c:v>-4.3044620000000002E-3</c:v>
                </c:pt>
                <c:pt idx="31090">
                  <c:v>-1.806474E-3</c:v>
                </c:pt>
                <c:pt idx="31091">
                  <c:v>-4.2946649999999996E-3</c:v>
                </c:pt>
                <c:pt idx="31092">
                  <c:v>-1.007462E-3</c:v>
                </c:pt>
                <c:pt idx="31093">
                  <c:v>-5.9729259999999999E-3</c:v>
                </c:pt>
                <c:pt idx="31094">
                  <c:v>-6.0600489999999996E-3</c:v>
                </c:pt>
                <c:pt idx="31095">
                  <c:v>-3.507942E-3</c:v>
                </c:pt>
                <c:pt idx="31096">
                  <c:v>-6.2405680000000002E-3</c:v>
                </c:pt>
                <c:pt idx="31097">
                  <c:v>-6.2635800000000004E-4</c:v>
                </c:pt>
                <c:pt idx="31098">
                  <c:v>-3.5902590000000002E-3</c:v>
                </c:pt>
                <c:pt idx="31099">
                  <c:v>-5.2808330000000004E-3</c:v>
                </c:pt>
                <c:pt idx="31100">
                  <c:v>1.241893E-3</c:v>
                </c:pt>
                <c:pt idx="31101">
                  <c:v>-5.1374430000000002E-3</c:v>
                </c:pt>
                <c:pt idx="31102">
                  <c:v>-1.922375E-3</c:v>
                </c:pt>
                <c:pt idx="31103">
                  <c:v>1.781283E-3</c:v>
                </c:pt>
                <c:pt idx="31104">
                  <c:v>-3.8759710000000002E-3</c:v>
                </c:pt>
                <c:pt idx="31105">
                  <c:v>-8.03482E-4</c:v>
                </c:pt>
                <c:pt idx="31106">
                  <c:v>-2.8745490000000001E-3</c:v>
                </c:pt>
                <c:pt idx="31107">
                  <c:v>-7.0394660000000003E-3</c:v>
                </c:pt>
                <c:pt idx="31108">
                  <c:v>3.3796189999999999E-3</c:v>
                </c:pt>
                <c:pt idx="31109">
                  <c:v>1.553755E-3</c:v>
                </c:pt>
                <c:pt idx="31110">
                  <c:v>-1.670323E-3</c:v>
                </c:pt>
                <c:pt idx="31111">
                  <c:v>-3.2622599999999999E-4</c:v>
                </c:pt>
                <c:pt idx="31112">
                  <c:v>1.6457080000000001E-3</c:v>
                </c:pt>
                <c:pt idx="31113">
                  <c:v>2.937874E-3</c:v>
                </c:pt>
                <c:pt idx="31114">
                  <c:v>-8.9097700000000004E-4</c:v>
                </c:pt>
                <c:pt idx="31115">
                  <c:v>-7.3598100000000003E-4</c:v>
                </c:pt>
                <c:pt idx="31116">
                  <c:v>2.2407960000000002E-3</c:v>
                </c:pt>
                <c:pt idx="31117">
                  <c:v>9.6194599999999998E-4</c:v>
                </c:pt>
                <c:pt idx="31118" formatCode="0.00E+00">
                  <c:v>-6.0431199999999998E-5</c:v>
                </c:pt>
                <c:pt idx="31119">
                  <c:v>3.9223260000000003E-3</c:v>
                </c:pt>
                <c:pt idx="31120">
                  <c:v>-2.9008459999999999E-3</c:v>
                </c:pt>
                <c:pt idx="31121">
                  <c:v>-7.8256699999999996E-4</c:v>
                </c:pt>
                <c:pt idx="31122">
                  <c:v>-3.804778E-3</c:v>
                </c:pt>
                <c:pt idx="31123">
                  <c:v>1.8863969999999999E-3</c:v>
                </c:pt>
                <c:pt idx="31124">
                  <c:v>-9.2350400000000001E-4</c:v>
                </c:pt>
                <c:pt idx="31125">
                  <c:v>-2.4233969999999999E-3</c:v>
                </c:pt>
                <c:pt idx="31126">
                  <c:v>5.1472699999999998E-4</c:v>
                </c:pt>
                <c:pt idx="31127">
                  <c:v>-9.2710899999999996E-4</c:v>
                </c:pt>
                <c:pt idx="31128">
                  <c:v>-4.6692039999999997E-3</c:v>
                </c:pt>
                <c:pt idx="31129">
                  <c:v>-1.8249480000000001E-3</c:v>
                </c:pt>
                <c:pt idx="31130">
                  <c:v>-6.58513E-4</c:v>
                </c:pt>
                <c:pt idx="31131">
                  <c:v>-2.1184580000000001E-3</c:v>
                </c:pt>
                <c:pt idx="31132">
                  <c:v>3.7948180000000001E-3</c:v>
                </c:pt>
                <c:pt idx="31133">
                  <c:v>-2.4708009999999999E-3</c:v>
                </c:pt>
                <c:pt idx="31134">
                  <c:v>-3.4816510000000001E-3</c:v>
                </c:pt>
                <c:pt idx="31135">
                  <c:v>-3.2422330000000002E-3</c:v>
                </c:pt>
                <c:pt idx="31136">
                  <c:v>-2.7560940000000002E-3</c:v>
                </c:pt>
                <c:pt idx="31137">
                  <c:v>2.0880399999999999E-4</c:v>
                </c:pt>
                <c:pt idx="31138">
                  <c:v>-3.775619E-3</c:v>
                </c:pt>
                <c:pt idx="31139">
                  <c:v>-3.0371249999999999E-3</c:v>
                </c:pt>
                <c:pt idx="31140">
                  <c:v>-2.5945629999999998E-3</c:v>
                </c:pt>
                <c:pt idx="31141">
                  <c:v>-3.6704810000000002E-3</c:v>
                </c:pt>
                <c:pt idx="31142">
                  <c:v>-2.2461410000000001E-3</c:v>
                </c:pt>
                <c:pt idx="31143">
                  <c:v>-3.8112999999999998E-4</c:v>
                </c:pt>
                <c:pt idx="31144">
                  <c:v>-3.0783109999999998E-3</c:v>
                </c:pt>
                <c:pt idx="31145">
                  <c:v>1.6956709999999999E-3</c:v>
                </c:pt>
                <c:pt idx="31146">
                  <c:v>-6.0933599999999999E-3</c:v>
                </c:pt>
                <c:pt idx="31147">
                  <c:v>-5.2145159999999998E-3</c:v>
                </c:pt>
                <c:pt idx="31148">
                  <c:v>1.9291429999999999E-3</c:v>
                </c:pt>
                <c:pt idx="31149">
                  <c:v>-5.0619219999999999E-3</c:v>
                </c:pt>
                <c:pt idx="31150">
                  <c:v>-9.911360000000001E-4</c:v>
                </c:pt>
                <c:pt idx="31151">
                  <c:v>3.0328999999999998E-3</c:v>
                </c:pt>
                <c:pt idx="31152">
                  <c:v>-3.8829020000000001E-3</c:v>
                </c:pt>
                <c:pt idx="31153">
                  <c:v>-2.817637E-3</c:v>
                </c:pt>
                <c:pt idx="31154">
                  <c:v>-1.837303E-3</c:v>
                </c:pt>
                <c:pt idx="31155">
                  <c:v>-3.7169619999999999E-3</c:v>
                </c:pt>
                <c:pt idx="31156">
                  <c:v>1.6033620000000001E-3</c:v>
                </c:pt>
                <c:pt idx="31157">
                  <c:v>2.2011599999999999E-4</c:v>
                </c:pt>
                <c:pt idx="31158">
                  <c:v>-1.4571849999999999E-3</c:v>
                </c:pt>
                <c:pt idx="31159">
                  <c:v>-2.5871650000000002E-3</c:v>
                </c:pt>
                <c:pt idx="31160">
                  <c:v>-3.9728860000000001E-3</c:v>
                </c:pt>
                <c:pt idx="31161">
                  <c:v>2.1387000000000001E-4</c:v>
                </c:pt>
                <c:pt idx="31162" formatCode="0.00E+00">
                  <c:v>3.4756699999999999E-5</c:v>
                </c:pt>
                <c:pt idx="31163">
                  <c:v>2.916297E-3</c:v>
                </c:pt>
                <c:pt idx="31164">
                  <c:v>2.2306370000000002E-3</c:v>
                </c:pt>
                <c:pt idx="31165">
                  <c:v>1.9813650000000001E-3</c:v>
                </c:pt>
                <c:pt idx="31166">
                  <c:v>1.9976550000000001E-3</c:v>
                </c:pt>
                <c:pt idx="31167">
                  <c:v>-1.698546E-3</c:v>
                </c:pt>
                <c:pt idx="31168">
                  <c:v>1.678105E-3</c:v>
                </c:pt>
                <c:pt idx="31169">
                  <c:v>5.53985E-4</c:v>
                </c:pt>
                <c:pt idx="31170">
                  <c:v>2.7830400000000001E-3</c:v>
                </c:pt>
                <c:pt idx="31171">
                  <c:v>8.8527099999999997E-4</c:v>
                </c:pt>
                <c:pt idx="31172">
                  <c:v>3.03002E-3</c:v>
                </c:pt>
                <c:pt idx="31173">
                  <c:v>-7.4074999999999998E-4</c:v>
                </c:pt>
                <c:pt idx="31174">
                  <c:v>9.62663E-4</c:v>
                </c:pt>
                <c:pt idx="31175">
                  <c:v>2.15913E-4</c:v>
                </c:pt>
                <c:pt idx="31176">
                  <c:v>4.4681399999999998E-3</c:v>
                </c:pt>
                <c:pt idx="31177">
                  <c:v>1.7168280000000001E-3</c:v>
                </c:pt>
                <c:pt idx="31178">
                  <c:v>-2.197573E-3</c:v>
                </c:pt>
                <c:pt idx="31179">
                  <c:v>8.0380899999999995E-4</c:v>
                </c:pt>
                <c:pt idx="31180">
                  <c:v>-6.1810200000000004E-4</c:v>
                </c:pt>
                <c:pt idx="31181">
                  <c:v>7.9763499999999999E-4</c:v>
                </c:pt>
                <c:pt idx="31182">
                  <c:v>3.338054E-3</c:v>
                </c:pt>
                <c:pt idx="31183">
                  <c:v>3.7995799999999999E-3</c:v>
                </c:pt>
                <c:pt idx="31184">
                  <c:v>-3.2474650000000002E-3</c:v>
                </c:pt>
                <c:pt idx="31185">
                  <c:v>2.4919130000000001E-3</c:v>
                </c:pt>
                <c:pt idx="31186">
                  <c:v>-3.418248E-3</c:v>
                </c:pt>
                <c:pt idx="31187">
                  <c:v>5.7358349999999999E-3</c:v>
                </c:pt>
                <c:pt idx="31188">
                  <c:v>3.9366039999999998E-3</c:v>
                </c:pt>
                <c:pt idx="31189">
                  <c:v>-2.499724E-3</c:v>
                </c:pt>
                <c:pt idx="31190">
                  <c:v>1.196836E-3</c:v>
                </c:pt>
                <c:pt idx="31191">
                  <c:v>2.7113760000000002E-3</c:v>
                </c:pt>
                <c:pt idx="31192">
                  <c:v>-2.1733759999999999E-3</c:v>
                </c:pt>
                <c:pt idx="31193">
                  <c:v>-1.794674E-3</c:v>
                </c:pt>
                <c:pt idx="31194">
                  <c:v>2.1017969999999999E-3</c:v>
                </c:pt>
                <c:pt idx="31195">
                  <c:v>-3.9180129999999997E-3</c:v>
                </c:pt>
                <c:pt idx="31196">
                  <c:v>1.1511539999999999E-3</c:v>
                </c:pt>
                <c:pt idx="31197">
                  <c:v>-3.9416090000000004E-3</c:v>
                </c:pt>
                <c:pt idx="31198">
                  <c:v>6.4367899999999997E-4</c:v>
                </c:pt>
                <c:pt idx="31199">
                  <c:v>4.6085930000000002E-3</c:v>
                </c:pt>
                <c:pt idx="31200">
                  <c:v>-2.1381220000000001E-3</c:v>
                </c:pt>
                <c:pt idx="31201">
                  <c:v>2.8113629999999999E-3</c:v>
                </c:pt>
                <c:pt idx="31202">
                  <c:v>4.9371529999999997E-3</c:v>
                </c:pt>
                <c:pt idx="31203">
                  <c:v>1.491289E-3</c:v>
                </c:pt>
                <c:pt idx="31204">
                  <c:v>-1.458186E-3</c:v>
                </c:pt>
                <c:pt idx="31205">
                  <c:v>-2.2163880000000001E-3</c:v>
                </c:pt>
                <c:pt idx="31206">
                  <c:v>2.134263E-3</c:v>
                </c:pt>
                <c:pt idx="31207">
                  <c:v>-8.4767900000000005E-4</c:v>
                </c:pt>
                <c:pt idx="31208">
                  <c:v>-2.5230199999999998E-4</c:v>
                </c:pt>
                <c:pt idx="31209">
                  <c:v>2.6428210000000001E-3</c:v>
                </c:pt>
                <c:pt idx="31210">
                  <c:v>-4.5623700000000002E-4</c:v>
                </c:pt>
                <c:pt idx="31211">
                  <c:v>5.6668300000000001E-4</c:v>
                </c:pt>
                <c:pt idx="31212">
                  <c:v>1.9806229999999999E-3</c:v>
                </c:pt>
                <c:pt idx="31213">
                  <c:v>1.0242820000000001E-3</c:v>
                </c:pt>
                <c:pt idx="31214">
                  <c:v>5.054177E-3</c:v>
                </c:pt>
                <c:pt idx="31215">
                  <c:v>5.2424630000000002E-3</c:v>
                </c:pt>
                <c:pt idx="31216">
                  <c:v>1.0202067E-2</c:v>
                </c:pt>
                <c:pt idx="31217">
                  <c:v>9.3349420000000006E-3</c:v>
                </c:pt>
                <c:pt idx="31218">
                  <c:v>2.6230369999999999E-3</c:v>
                </c:pt>
                <c:pt idx="31219">
                  <c:v>-9.7864949999999992E-3</c:v>
                </c:pt>
                <c:pt idx="31220">
                  <c:v>4.6980199999999998E-3</c:v>
                </c:pt>
                <c:pt idx="31221">
                  <c:v>2.8468569999999999E-3</c:v>
                </c:pt>
                <c:pt idx="31222">
                  <c:v>-2.2702339999999999E-3</c:v>
                </c:pt>
                <c:pt idx="31223">
                  <c:v>-1.49339E-3</c:v>
                </c:pt>
                <c:pt idx="31224">
                  <c:v>-6.68967E-3</c:v>
                </c:pt>
                <c:pt idx="31225">
                  <c:v>6.7819300000000002E-3</c:v>
                </c:pt>
                <c:pt idx="31226">
                  <c:v>-4.5454000000000002E-4</c:v>
                </c:pt>
                <c:pt idx="31227">
                  <c:v>-6.5920609999999998E-3</c:v>
                </c:pt>
                <c:pt idx="31228">
                  <c:v>-1.0630379000000001E-2</c:v>
                </c:pt>
                <c:pt idx="31229" formatCode="0.00E+00">
                  <c:v>5.44894E-5</c:v>
                </c:pt>
                <c:pt idx="31230" formatCode="0.00E+00">
                  <c:v>9.3872899999999994E-5</c:v>
                </c:pt>
                <c:pt idx="31231">
                  <c:v>-5.86032E-4</c:v>
                </c:pt>
                <c:pt idx="31232">
                  <c:v>-7.651466E-3</c:v>
                </c:pt>
                <c:pt idx="31233">
                  <c:v>-8.7593419999999998E-3</c:v>
                </c:pt>
                <c:pt idx="31234">
                  <c:v>-6.6096940000000002E-3</c:v>
                </c:pt>
                <c:pt idx="31235">
                  <c:v>2.3379949999999998E-3</c:v>
                </c:pt>
                <c:pt idx="31236">
                  <c:v>-8.3841590000000004E-3</c:v>
                </c:pt>
                <c:pt idx="31237">
                  <c:v>-2.0764609999999999E-3</c:v>
                </c:pt>
                <c:pt idx="31238">
                  <c:v>5.065295E-3</c:v>
                </c:pt>
                <c:pt idx="31239">
                  <c:v>1.0247539999999999E-2</c:v>
                </c:pt>
                <c:pt idx="31240">
                  <c:v>-7.3829459999999996E-3</c:v>
                </c:pt>
                <c:pt idx="31241">
                  <c:v>1.5642099999999999E-3</c:v>
                </c:pt>
                <c:pt idx="31242">
                  <c:v>9.6338800000000003E-4</c:v>
                </c:pt>
                <c:pt idx="31243" formatCode="0.00E+00">
                  <c:v>8.4810700000000004E-5</c:v>
                </c:pt>
                <c:pt idx="31244">
                  <c:v>-1.218125E-3</c:v>
                </c:pt>
                <c:pt idx="31245">
                  <c:v>5.7601570000000001E-3</c:v>
                </c:pt>
                <c:pt idx="31246">
                  <c:v>4.9804139999999998E-3</c:v>
                </c:pt>
                <c:pt idx="31247">
                  <c:v>-1.3045799999999999E-4</c:v>
                </c:pt>
                <c:pt idx="31248">
                  <c:v>5.0494699999999995E-4</c:v>
                </c:pt>
                <c:pt idx="31249">
                  <c:v>6.1441910000000002E-3</c:v>
                </c:pt>
                <c:pt idx="31250">
                  <c:v>2.6555239999999998E-3</c:v>
                </c:pt>
                <c:pt idx="31251">
                  <c:v>1.0443406000000001E-2</c:v>
                </c:pt>
                <c:pt idx="31252">
                  <c:v>2.395767E-3</c:v>
                </c:pt>
                <c:pt idx="31253">
                  <c:v>5.8877039999999997E-3</c:v>
                </c:pt>
                <c:pt idx="31254">
                  <c:v>5.1571170000000001E-3</c:v>
                </c:pt>
                <c:pt idx="31255">
                  <c:v>5.5288940000000003E-3</c:v>
                </c:pt>
                <c:pt idx="31256">
                  <c:v>3.8956450000000001E-3</c:v>
                </c:pt>
                <c:pt idx="31257">
                  <c:v>5.5119169999999999E-3</c:v>
                </c:pt>
                <c:pt idx="31258">
                  <c:v>4.6593299999999997E-3</c:v>
                </c:pt>
                <c:pt idx="31259">
                  <c:v>8.4071960000000005E-3</c:v>
                </c:pt>
                <c:pt idx="31260">
                  <c:v>5.7220159999999999E-3</c:v>
                </c:pt>
                <c:pt idx="31261">
                  <c:v>2.3637689999999999E-3</c:v>
                </c:pt>
                <c:pt idx="31262">
                  <c:v>6.6009409999999999E-3</c:v>
                </c:pt>
                <c:pt idx="31263">
                  <c:v>7.2600799999999999E-4</c:v>
                </c:pt>
                <c:pt idx="31264">
                  <c:v>7.605802E-3</c:v>
                </c:pt>
                <c:pt idx="31265">
                  <c:v>3.9530099999999999E-3</c:v>
                </c:pt>
                <c:pt idx="31266">
                  <c:v>4.6830320000000002E-3</c:v>
                </c:pt>
                <c:pt idx="31267">
                  <c:v>6.2050289999999999E-3</c:v>
                </c:pt>
                <c:pt idx="31268">
                  <c:v>3.9500430000000003E-3</c:v>
                </c:pt>
                <c:pt idx="31269">
                  <c:v>4.8376749999999996E-3</c:v>
                </c:pt>
                <c:pt idx="31270">
                  <c:v>5.1400550000000001E-3</c:v>
                </c:pt>
                <c:pt idx="31271">
                  <c:v>3.6319070000000002E-3</c:v>
                </c:pt>
                <c:pt idx="31272">
                  <c:v>1.9736999999999999E-4</c:v>
                </c:pt>
                <c:pt idx="31273">
                  <c:v>6.8065369999999997E-3</c:v>
                </c:pt>
                <c:pt idx="31274">
                  <c:v>2.913461E-3</c:v>
                </c:pt>
                <c:pt idx="31275">
                  <c:v>3.7827160000000002E-3</c:v>
                </c:pt>
                <c:pt idx="31276">
                  <c:v>6.6465229999999997E-3</c:v>
                </c:pt>
                <c:pt idx="31277">
                  <c:v>-1.4071419999999999E-3</c:v>
                </c:pt>
                <c:pt idx="31278">
                  <c:v>3.904973E-3</c:v>
                </c:pt>
                <c:pt idx="31279">
                  <c:v>4.1441250000000002E-3</c:v>
                </c:pt>
                <c:pt idx="31280">
                  <c:v>2.448132E-3</c:v>
                </c:pt>
                <c:pt idx="31281">
                  <c:v>1.0457109999999999E-3</c:v>
                </c:pt>
                <c:pt idx="31282">
                  <c:v>3.6373820000000002E-3</c:v>
                </c:pt>
                <c:pt idx="31283">
                  <c:v>9.4246980000000005E-3</c:v>
                </c:pt>
                <c:pt idx="31284">
                  <c:v>3.2067499999999997E-4</c:v>
                </c:pt>
                <c:pt idx="31285">
                  <c:v>2.78597E-4</c:v>
                </c:pt>
                <c:pt idx="31286">
                  <c:v>6.6299449999999999E-3</c:v>
                </c:pt>
                <c:pt idx="31287">
                  <c:v>2.78838E-4</c:v>
                </c:pt>
                <c:pt idx="31288">
                  <c:v>3.7461819999999998E-3</c:v>
                </c:pt>
                <c:pt idx="31289">
                  <c:v>3.1240669999999999E-3</c:v>
                </c:pt>
                <c:pt idx="31290" formatCode="0.00E+00">
                  <c:v>8.6998300000000004E-5</c:v>
                </c:pt>
                <c:pt idx="31291">
                  <c:v>2.4279169999999999E-3</c:v>
                </c:pt>
                <c:pt idx="31292">
                  <c:v>1.1104439999999999E-3</c:v>
                </c:pt>
                <c:pt idx="31293">
                  <c:v>4.0710800000000004E-3</c:v>
                </c:pt>
                <c:pt idx="31294">
                  <c:v>5.7379520000000002E-3</c:v>
                </c:pt>
                <c:pt idx="31295">
                  <c:v>5.8153999999999996E-4</c:v>
                </c:pt>
                <c:pt idx="31296">
                  <c:v>4.7972500000000003E-3</c:v>
                </c:pt>
                <c:pt idx="31297">
                  <c:v>1.9090509999999999E-3</c:v>
                </c:pt>
                <c:pt idx="31298">
                  <c:v>-7.7898699999999997E-4</c:v>
                </c:pt>
                <c:pt idx="31299">
                  <c:v>2.5403769999999999E-3</c:v>
                </c:pt>
                <c:pt idx="31300">
                  <c:v>1.141745E-3</c:v>
                </c:pt>
                <c:pt idx="31301">
                  <c:v>1.2006009999999999E-3</c:v>
                </c:pt>
                <c:pt idx="31302" formatCode="0.00E+00">
                  <c:v>6.3146900000000004E-5</c:v>
                </c:pt>
                <c:pt idx="31303">
                  <c:v>4.1122169999999996E-3</c:v>
                </c:pt>
                <c:pt idx="31304">
                  <c:v>2.3235880000000001E-3</c:v>
                </c:pt>
                <c:pt idx="31305">
                  <c:v>1.6846960000000001E-3</c:v>
                </c:pt>
                <c:pt idx="31306">
                  <c:v>-1.3354459999999999E-3</c:v>
                </c:pt>
                <c:pt idx="31307">
                  <c:v>5.3562790000000002E-3</c:v>
                </c:pt>
                <c:pt idx="31308">
                  <c:v>-6.1378599999999995E-4</c:v>
                </c:pt>
                <c:pt idx="31309">
                  <c:v>-8.2151299999999995E-4</c:v>
                </c:pt>
                <c:pt idx="31310">
                  <c:v>2.8693120000000002E-3</c:v>
                </c:pt>
                <c:pt idx="31311">
                  <c:v>-2.9118780000000001E-3</c:v>
                </c:pt>
                <c:pt idx="31312">
                  <c:v>1.9798419999999999E-3</c:v>
                </c:pt>
                <c:pt idx="31313">
                  <c:v>3.6997110000000001E-3</c:v>
                </c:pt>
                <c:pt idx="31314">
                  <c:v>-6.3714000000000002E-4</c:v>
                </c:pt>
                <c:pt idx="31315">
                  <c:v>3.8498100000000001E-4</c:v>
                </c:pt>
                <c:pt idx="31316">
                  <c:v>3.457309E-3</c:v>
                </c:pt>
                <c:pt idx="31317">
                  <c:v>1.1518100000000001E-3</c:v>
                </c:pt>
                <c:pt idx="31318">
                  <c:v>8.5637799999999998E-4</c:v>
                </c:pt>
                <c:pt idx="31319" formatCode="0.00E+00">
                  <c:v>-8.1054600000000001E-5</c:v>
                </c:pt>
                <c:pt idx="31320">
                  <c:v>3.2907740000000002E-3</c:v>
                </c:pt>
                <c:pt idx="31321">
                  <c:v>5.0921359999999997E-3</c:v>
                </c:pt>
                <c:pt idx="31322">
                  <c:v>1.15179E-3</c:v>
                </c:pt>
                <c:pt idx="31323">
                  <c:v>3.2346480000000001E-3</c:v>
                </c:pt>
                <c:pt idx="31324">
                  <c:v>1.7230769999999999E-3</c:v>
                </c:pt>
                <c:pt idx="31325">
                  <c:v>2.918304E-3</c:v>
                </c:pt>
                <c:pt idx="31326">
                  <c:v>2.1285340000000001E-3</c:v>
                </c:pt>
                <c:pt idx="31327">
                  <c:v>3.4436029999999999E-3</c:v>
                </c:pt>
                <c:pt idx="31328">
                  <c:v>1.2021309999999999E-3</c:v>
                </c:pt>
                <c:pt idx="31329">
                  <c:v>6.7428380000000001E-3</c:v>
                </c:pt>
                <c:pt idx="31330">
                  <c:v>2.418215E-3</c:v>
                </c:pt>
                <c:pt idx="31331">
                  <c:v>2.6664700000000001E-4</c:v>
                </c:pt>
                <c:pt idx="31332">
                  <c:v>-1.9584800000000001E-4</c:v>
                </c:pt>
                <c:pt idx="31333">
                  <c:v>1.930686E-3</c:v>
                </c:pt>
                <c:pt idx="31334">
                  <c:v>4.964146E-3</c:v>
                </c:pt>
                <c:pt idx="31335">
                  <c:v>5.8488480000000002E-3</c:v>
                </c:pt>
                <c:pt idx="31336">
                  <c:v>3.415019E-3</c:v>
                </c:pt>
                <c:pt idx="31337">
                  <c:v>-4.0759200000000002E-3</c:v>
                </c:pt>
                <c:pt idx="31338">
                  <c:v>-7.4032899999999997E-4</c:v>
                </c:pt>
                <c:pt idx="31339">
                  <c:v>6.48243E-3</c:v>
                </c:pt>
                <c:pt idx="31340">
                  <c:v>1.797639E-3</c:v>
                </c:pt>
                <c:pt idx="31341">
                  <c:v>4.1366939999999998E-3</c:v>
                </c:pt>
                <c:pt idx="31342">
                  <c:v>2.3899260000000001E-3</c:v>
                </c:pt>
                <c:pt idx="31343">
                  <c:v>1.5169420000000001E-3</c:v>
                </c:pt>
                <c:pt idx="31344">
                  <c:v>2.724958E-3</c:v>
                </c:pt>
                <c:pt idx="31345">
                  <c:v>1.5172149999999999E-3</c:v>
                </c:pt>
                <c:pt idx="31346">
                  <c:v>1.078004E-3</c:v>
                </c:pt>
                <c:pt idx="31347">
                  <c:v>3.9720609999999998E-3</c:v>
                </c:pt>
                <c:pt idx="31348">
                  <c:v>-3.607088E-3</c:v>
                </c:pt>
                <c:pt idx="31349">
                  <c:v>4.4404520000000001E-3</c:v>
                </c:pt>
                <c:pt idx="31350">
                  <c:v>-8.0996200000000001E-4</c:v>
                </c:pt>
                <c:pt idx="31351" formatCode="0.00E+00">
                  <c:v>-6.4276599999999994E-5</c:v>
                </c:pt>
                <c:pt idx="31352">
                  <c:v>4.2880280000000002E-3</c:v>
                </c:pt>
                <c:pt idx="31353">
                  <c:v>5.2498099999999999E-4</c:v>
                </c:pt>
                <c:pt idx="31354">
                  <c:v>1.6350690000000001E-3</c:v>
                </c:pt>
                <c:pt idx="31355">
                  <c:v>1.1447810000000001E-3</c:v>
                </c:pt>
                <c:pt idx="31356">
                  <c:v>2.7807779999999998E-3</c:v>
                </c:pt>
                <c:pt idx="31357">
                  <c:v>4.1949170000000003E-3</c:v>
                </c:pt>
                <c:pt idx="31358">
                  <c:v>1.7533130000000001E-3</c:v>
                </c:pt>
                <c:pt idx="31359" formatCode="0.00E+00">
                  <c:v>4.4154000000000001E-6</c:v>
                </c:pt>
                <c:pt idx="31360">
                  <c:v>2.4081599999999999E-3</c:v>
                </c:pt>
                <c:pt idx="31361">
                  <c:v>-2.0262689999999998E-3</c:v>
                </c:pt>
                <c:pt idx="31362">
                  <c:v>-2.4153899999999999E-3</c:v>
                </c:pt>
                <c:pt idx="31363">
                  <c:v>2.8028079999999999E-3</c:v>
                </c:pt>
                <c:pt idx="31364">
                  <c:v>3.4452689999999999E-3</c:v>
                </c:pt>
                <c:pt idx="31365">
                  <c:v>4.7598049999999998E-3</c:v>
                </c:pt>
                <c:pt idx="31366">
                  <c:v>2.167328E-3</c:v>
                </c:pt>
                <c:pt idx="31367">
                  <c:v>2.8203350000000002E-3</c:v>
                </c:pt>
                <c:pt idx="31368">
                  <c:v>3.5578600000000003E-4</c:v>
                </c:pt>
                <c:pt idx="31369">
                  <c:v>4.1117900000000001E-4</c:v>
                </c:pt>
                <c:pt idx="31370">
                  <c:v>4.1309429999999998E-3</c:v>
                </c:pt>
                <c:pt idx="31371">
                  <c:v>-2.9869299999999999E-4</c:v>
                </c:pt>
                <c:pt idx="31372">
                  <c:v>-1.195287E-3</c:v>
                </c:pt>
                <c:pt idx="31373">
                  <c:v>4.9070800000000003E-3</c:v>
                </c:pt>
                <c:pt idx="31374">
                  <c:v>2.396643E-3</c:v>
                </c:pt>
                <c:pt idx="31375">
                  <c:v>1.2970239999999999E-3</c:v>
                </c:pt>
                <c:pt idx="31376">
                  <c:v>-1.6707200000000001E-3</c:v>
                </c:pt>
                <c:pt idx="31377">
                  <c:v>6.6708330000000001E-3</c:v>
                </c:pt>
                <c:pt idx="31378">
                  <c:v>3.4457200000000002E-3</c:v>
                </c:pt>
                <c:pt idx="31379">
                  <c:v>-5.4209699999999996E-4</c:v>
                </c:pt>
                <c:pt idx="31380">
                  <c:v>3.89019E-4</c:v>
                </c:pt>
                <c:pt idx="31381">
                  <c:v>1.2295120000000001E-3</c:v>
                </c:pt>
                <c:pt idx="31382">
                  <c:v>4.3977670000000003E-3</c:v>
                </c:pt>
                <c:pt idx="31383">
                  <c:v>5.2289390000000002E-3</c:v>
                </c:pt>
                <c:pt idx="31384">
                  <c:v>3.4874569999999998E-3</c:v>
                </c:pt>
                <c:pt idx="31385">
                  <c:v>-1.0702769999999999E-3</c:v>
                </c:pt>
                <c:pt idx="31386">
                  <c:v>2.6598780000000001E-3</c:v>
                </c:pt>
                <c:pt idx="31387">
                  <c:v>5.0063900000000003E-3</c:v>
                </c:pt>
                <c:pt idx="31388">
                  <c:v>3.83871E-3</c:v>
                </c:pt>
                <c:pt idx="31389">
                  <c:v>1.361438E-3</c:v>
                </c:pt>
                <c:pt idx="31390">
                  <c:v>-1.201887E-3</c:v>
                </c:pt>
                <c:pt idx="31391">
                  <c:v>2.9731499999999999E-3</c:v>
                </c:pt>
                <c:pt idx="31392">
                  <c:v>7.5878199999999995E-4</c:v>
                </c:pt>
                <c:pt idx="31393">
                  <c:v>-6.4097500000000001E-4</c:v>
                </c:pt>
                <c:pt idx="31394">
                  <c:v>2.6413460000000001E-3</c:v>
                </c:pt>
                <c:pt idx="31395">
                  <c:v>-3.494844E-3</c:v>
                </c:pt>
                <c:pt idx="31396">
                  <c:v>-1.5356479999999999E-3</c:v>
                </c:pt>
                <c:pt idx="31397">
                  <c:v>-3.1362080000000001E-3</c:v>
                </c:pt>
                <c:pt idx="31398">
                  <c:v>2.6635819999999998E-3</c:v>
                </c:pt>
                <c:pt idx="31399">
                  <c:v>5.0164839999999999E-3</c:v>
                </c:pt>
                <c:pt idx="31400">
                  <c:v>-2.3396480000000002E-3</c:v>
                </c:pt>
                <c:pt idx="31401">
                  <c:v>-1.7649370000000001E-3</c:v>
                </c:pt>
                <c:pt idx="31402">
                  <c:v>3.442999E-3</c:v>
                </c:pt>
                <c:pt idx="31403">
                  <c:v>-3.5232979999999998E-3</c:v>
                </c:pt>
                <c:pt idx="31404">
                  <c:v>-1.5401919999999999E-3</c:v>
                </c:pt>
                <c:pt idx="31405">
                  <c:v>-1.1044990000000001E-3</c:v>
                </c:pt>
                <c:pt idx="31406">
                  <c:v>9.8925199999999993E-4</c:v>
                </c:pt>
                <c:pt idx="31407">
                  <c:v>-9.8095400000000003E-4</c:v>
                </c:pt>
                <c:pt idx="31408" formatCode="0.00E+00">
                  <c:v>-6.3460099999999999E-5</c:v>
                </c:pt>
                <c:pt idx="31409">
                  <c:v>2.3135199999999999E-4</c:v>
                </c:pt>
                <c:pt idx="31410">
                  <c:v>-2.9765199999999998E-4</c:v>
                </c:pt>
                <c:pt idx="31411">
                  <c:v>-3.9469819999999999E-3</c:v>
                </c:pt>
                <c:pt idx="31412">
                  <c:v>9.9612700000000008E-4</c:v>
                </c:pt>
                <c:pt idx="31413">
                  <c:v>-4.9497699999999996E-4</c:v>
                </c:pt>
                <c:pt idx="31414">
                  <c:v>2.6754669999999999E-3</c:v>
                </c:pt>
                <c:pt idx="31415">
                  <c:v>5.1004999999999996E-4</c:v>
                </c:pt>
                <c:pt idx="31416">
                  <c:v>-4.1247230000000003E-3</c:v>
                </c:pt>
                <c:pt idx="31417">
                  <c:v>2.2977560000000002E-3</c:v>
                </c:pt>
                <c:pt idx="31418">
                  <c:v>2.7728890000000002E-3</c:v>
                </c:pt>
                <c:pt idx="31419">
                  <c:v>4.3635949999999996E-3</c:v>
                </c:pt>
                <c:pt idx="31420">
                  <c:v>-1.0537649999999999E-3</c:v>
                </c:pt>
                <c:pt idx="31421">
                  <c:v>-1.2645199999999999E-4</c:v>
                </c:pt>
                <c:pt idx="31422">
                  <c:v>2.36794E-4</c:v>
                </c:pt>
                <c:pt idx="31423">
                  <c:v>2.793163E-3</c:v>
                </c:pt>
                <c:pt idx="31424">
                  <c:v>2.8922069999999999E-3</c:v>
                </c:pt>
                <c:pt idx="31425">
                  <c:v>3.8377600000000001E-4</c:v>
                </c:pt>
                <c:pt idx="31426">
                  <c:v>-4.2200969999999999E-3</c:v>
                </c:pt>
                <c:pt idx="31427">
                  <c:v>-6.3921099999999999E-4</c:v>
                </c:pt>
                <c:pt idx="31428">
                  <c:v>5.6766919999999997E-3</c:v>
                </c:pt>
                <c:pt idx="31429">
                  <c:v>5.8114480000000003E-3</c:v>
                </c:pt>
                <c:pt idx="31430">
                  <c:v>4.4236329999999997E-3</c:v>
                </c:pt>
                <c:pt idx="31431">
                  <c:v>1.478177E-3</c:v>
                </c:pt>
                <c:pt idx="31432">
                  <c:v>-5.0746560000000003E-3</c:v>
                </c:pt>
                <c:pt idx="31433">
                  <c:v>4.84988E-3</c:v>
                </c:pt>
                <c:pt idx="31434">
                  <c:v>-3.1222929999999999E-3</c:v>
                </c:pt>
                <c:pt idx="31435">
                  <c:v>-1.82962E-4</c:v>
                </c:pt>
                <c:pt idx="31436">
                  <c:v>4.3089340000000004E-3</c:v>
                </c:pt>
                <c:pt idx="31437">
                  <c:v>2.4068900000000001E-4</c:v>
                </c:pt>
                <c:pt idx="31438">
                  <c:v>3.0726030000000001E-3</c:v>
                </c:pt>
                <c:pt idx="31439" formatCode="0.00E+00">
                  <c:v>6.05679E-5</c:v>
                </c:pt>
                <c:pt idx="31440">
                  <c:v>2.6970480000000001E-3</c:v>
                </c:pt>
                <c:pt idx="31441">
                  <c:v>1.776127E-3</c:v>
                </c:pt>
                <c:pt idx="31442">
                  <c:v>3.6510169999999999E-3</c:v>
                </c:pt>
                <c:pt idx="31443">
                  <c:v>5.068085E-3</c:v>
                </c:pt>
                <c:pt idx="31444">
                  <c:v>2.371026E-3</c:v>
                </c:pt>
                <c:pt idx="31445">
                  <c:v>-7.1021030000000002E-3</c:v>
                </c:pt>
                <c:pt idx="31446">
                  <c:v>2.6534470000000002E-3</c:v>
                </c:pt>
                <c:pt idx="31447">
                  <c:v>-1.5839090000000001E-3</c:v>
                </c:pt>
                <c:pt idx="31448">
                  <c:v>3.5083459999999999E-3</c:v>
                </c:pt>
                <c:pt idx="31449">
                  <c:v>1.488072E-3</c:v>
                </c:pt>
                <c:pt idx="31450">
                  <c:v>4.3549099999999998E-4</c:v>
                </c:pt>
                <c:pt idx="31451">
                  <c:v>1.386506E-3</c:v>
                </c:pt>
                <c:pt idx="31452">
                  <c:v>9.8718099999999995E-4</c:v>
                </c:pt>
                <c:pt idx="31453">
                  <c:v>-3.3081700000000001E-4</c:v>
                </c:pt>
                <c:pt idx="31454">
                  <c:v>4.9788399999999998E-4</c:v>
                </c:pt>
                <c:pt idx="31455">
                  <c:v>-9.0027599999999998E-4</c:v>
                </c:pt>
                <c:pt idx="31456">
                  <c:v>4.7447770000000004E-3</c:v>
                </c:pt>
                <c:pt idx="31457">
                  <c:v>4.8441129999999997E-3</c:v>
                </c:pt>
                <c:pt idx="31458">
                  <c:v>-3.1417670000000002E-3</c:v>
                </c:pt>
                <c:pt idx="31459">
                  <c:v>1.0923930000000001E-3</c:v>
                </c:pt>
                <c:pt idx="31460">
                  <c:v>-2.1469509999999998E-3</c:v>
                </c:pt>
                <c:pt idx="31461">
                  <c:v>1.855247E-3</c:v>
                </c:pt>
                <c:pt idx="31462">
                  <c:v>1.33647E-3</c:v>
                </c:pt>
                <c:pt idx="31463">
                  <c:v>-1.9940790000000002E-3</c:v>
                </c:pt>
                <c:pt idx="31464">
                  <c:v>1.8121610000000001E-3</c:v>
                </c:pt>
                <c:pt idx="31465">
                  <c:v>-5.6870499999999997E-4</c:v>
                </c:pt>
                <c:pt idx="31466">
                  <c:v>-3.5878800000000002E-4</c:v>
                </c:pt>
                <c:pt idx="31467">
                  <c:v>-1.01073E-3</c:v>
                </c:pt>
                <c:pt idx="31468">
                  <c:v>-4.1661019999999997E-3</c:v>
                </c:pt>
                <c:pt idx="31469">
                  <c:v>1.5743420000000001E-3</c:v>
                </c:pt>
                <c:pt idx="31470">
                  <c:v>-1.6187879999999999E-3</c:v>
                </c:pt>
                <c:pt idx="31471">
                  <c:v>-2.2350439999999998E-3</c:v>
                </c:pt>
                <c:pt idx="31472">
                  <c:v>-1.5849659999999999E-3</c:v>
                </c:pt>
                <c:pt idx="31473">
                  <c:v>8.0362299999999995E-4</c:v>
                </c:pt>
                <c:pt idx="31474">
                  <c:v>-4.8265069999999998E-3</c:v>
                </c:pt>
                <c:pt idx="31475">
                  <c:v>-2.6768040000000001E-3</c:v>
                </c:pt>
                <c:pt idx="31476">
                  <c:v>2.1809669999999998E-3</c:v>
                </c:pt>
                <c:pt idx="31477">
                  <c:v>5.4338900000000002E-4</c:v>
                </c:pt>
                <c:pt idx="31478">
                  <c:v>-2.0695779999999999E-3</c:v>
                </c:pt>
                <c:pt idx="31479">
                  <c:v>-1.7792940000000001E-3</c:v>
                </c:pt>
                <c:pt idx="31480">
                  <c:v>4.7518009999999999E-3</c:v>
                </c:pt>
                <c:pt idx="31481">
                  <c:v>-2.6139700000000002E-3</c:v>
                </c:pt>
                <c:pt idx="31482">
                  <c:v>5.7583999999999999E-4</c:v>
                </c:pt>
                <c:pt idx="31483">
                  <c:v>-6.6359500000000001E-4</c:v>
                </c:pt>
                <c:pt idx="31484">
                  <c:v>2.217728E-3</c:v>
                </c:pt>
                <c:pt idx="31485">
                  <c:v>1.6986779999999999E-3</c:v>
                </c:pt>
                <c:pt idx="31486">
                  <c:v>1.186552E-3</c:v>
                </c:pt>
                <c:pt idx="31487">
                  <c:v>-6.5529E-4</c:v>
                </c:pt>
                <c:pt idx="31488" formatCode="0.00E+00">
                  <c:v>-2.8475399999999998E-5</c:v>
                </c:pt>
                <c:pt idx="31489">
                  <c:v>-9.2036799999999997E-4</c:v>
                </c:pt>
                <c:pt idx="31490">
                  <c:v>4.66334E-4</c:v>
                </c:pt>
                <c:pt idx="31491">
                  <c:v>-6.1411099999999998E-4</c:v>
                </c:pt>
                <c:pt idx="31492">
                  <c:v>9.3300299999999996E-4</c:v>
                </c:pt>
                <c:pt idx="31493">
                  <c:v>1.2020599999999999E-4</c:v>
                </c:pt>
                <c:pt idx="31494">
                  <c:v>-5.6116910000000002E-3</c:v>
                </c:pt>
                <c:pt idx="31495">
                  <c:v>-3.2577230000000001E-3</c:v>
                </c:pt>
                <c:pt idx="31496">
                  <c:v>5.7183099999999999E-3</c:v>
                </c:pt>
                <c:pt idx="31497">
                  <c:v>2.0277009999999998E-3</c:v>
                </c:pt>
                <c:pt idx="31498">
                  <c:v>-1.5132380000000001E-3</c:v>
                </c:pt>
                <c:pt idx="31499">
                  <c:v>-3.3920980000000001E-3</c:v>
                </c:pt>
                <c:pt idx="31500" formatCode="0.00E+00">
                  <c:v>6.7692000000000002E-5</c:v>
                </c:pt>
                <c:pt idx="31501">
                  <c:v>2.6197989999999999E-3</c:v>
                </c:pt>
                <c:pt idx="31502">
                  <c:v>-4.2242340000000003E-3</c:v>
                </c:pt>
                <c:pt idx="31503">
                  <c:v>4.2459500000000001E-3</c:v>
                </c:pt>
                <c:pt idx="31504">
                  <c:v>-3.2719699999999999E-4</c:v>
                </c:pt>
                <c:pt idx="31505">
                  <c:v>-4.3744029999999998E-3</c:v>
                </c:pt>
                <c:pt idx="31506">
                  <c:v>5.2500500000000005E-4</c:v>
                </c:pt>
                <c:pt idx="31507">
                  <c:v>1.6890729999999999E-3</c:v>
                </c:pt>
                <c:pt idx="31508">
                  <c:v>3.5988200000000001E-4</c:v>
                </c:pt>
                <c:pt idx="31509">
                  <c:v>1.2310019999999999E-3</c:v>
                </c:pt>
                <c:pt idx="31510" formatCode="0.00E+00">
                  <c:v>-4.9437400000000002E-5</c:v>
                </c:pt>
                <c:pt idx="31511">
                  <c:v>4.0603530000000001E-3</c:v>
                </c:pt>
                <c:pt idx="31512">
                  <c:v>-6.0921700000000001E-4</c:v>
                </c:pt>
                <c:pt idx="31513">
                  <c:v>-1.645187E-3</c:v>
                </c:pt>
                <c:pt idx="31514">
                  <c:v>2.857877E-3</c:v>
                </c:pt>
                <c:pt idx="31515">
                  <c:v>1.65155E-4</c:v>
                </c:pt>
                <c:pt idx="31516">
                  <c:v>2.4868239999999999E-3</c:v>
                </c:pt>
                <c:pt idx="31517">
                  <c:v>2.0958719999999999E-3</c:v>
                </c:pt>
                <c:pt idx="31518">
                  <c:v>-2.5782090000000001E-3</c:v>
                </c:pt>
                <c:pt idx="31519">
                  <c:v>3.1702240000000001E-3</c:v>
                </c:pt>
                <c:pt idx="31520">
                  <c:v>-2.529281E-3</c:v>
                </c:pt>
                <c:pt idx="31521">
                  <c:v>-3.1692389999999999E-3</c:v>
                </c:pt>
                <c:pt idx="31522">
                  <c:v>3.6316920000000002E-3</c:v>
                </c:pt>
                <c:pt idx="31523">
                  <c:v>4.0796360000000002E-3</c:v>
                </c:pt>
                <c:pt idx="31524">
                  <c:v>2.359033E-3</c:v>
                </c:pt>
                <c:pt idx="31525">
                  <c:v>-4.534293E-3</c:v>
                </c:pt>
                <c:pt idx="31526">
                  <c:v>-2.4069510000000001E-3</c:v>
                </c:pt>
                <c:pt idx="31527">
                  <c:v>2.91897E-4</c:v>
                </c:pt>
                <c:pt idx="31528">
                  <c:v>1.4362069999999999E-3</c:v>
                </c:pt>
                <c:pt idx="31529">
                  <c:v>2.937963E-3</c:v>
                </c:pt>
                <c:pt idx="31530">
                  <c:v>-5.8916800000000005E-4</c:v>
                </c:pt>
                <c:pt idx="31531">
                  <c:v>1.323514E-3</c:v>
                </c:pt>
                <c:pt idx="31532">
                  <c:v>-1.4401170000000001E-3</c:v>
                </c:pt>
                <c:pt idx="31533">
                  <c:v>-1.1271950000000001E-3</c:v>
                </c:pt>
                <c:pt idx="31534" formatCode="0.00E+00">
                  <c:v>1.7888800000000001E-5</c:v>
                </c:pt>
                <c:pt idx="31535">
                  <c:v>3.7449829999999999E-3</c:v>
                </c:pt>
                <c:pt idx="31536">
                  <c:v>-5.7972960000000004E-3</c:v>
                </c:pt>
                <c:pt idx="31537">
                  <c:v>-1.6470999999999999E-4</c:v>
                </c:pt>
                <c:pt idx="31538">
                  <c:v>7.0747600000000002E-3</c:v>
                </c:pt>
                <c:pt idx="31539">
                  <c:v>3.3585849999999999E-3</c:v>
                </c:pt>
                <c:pt idx="31540">
                  <c:v>1.1018639999999999E-3</c:v>
                </c:pt>
                <c:pt idx="31541">
                  <c:v>7.4473400000000004E-4</c:v>
                </c:pt>
                <c:pt idx="31542">
                  <c:v>-6.8062299999999999E-4</c:v>
                </c:pt>
                <c:pt idx="31543">
                  <c:v>-6.5454370000000003E-3</c:v>
                </c:pt>
                <c:pt idx="31544">
                  <c:v>-5.5669329999999996E-3</c:v>
                </c:pt>
                <c:pt idx="31545">
                  <c:v>2.5842040000000001E-3</c:v>
                </c:pt>
                <c:pt idx="31546">
                  <c:v>-2.2654210000000001E-3</c:v>
                </c:pt>
                <c:pt idx="31547">
                  <c:v>1.836114E-3</c:v>
                </c:pt>
                <c:pt idx="31548">
                  <c:v>1.8590010000000001E-3</c:v>
                </c:pt>
                <c:pt idx="31549">
                  <c:v>-1.0157981E-2</c:v>
                </c:pt>
                <c:pt idx="31550">
                  <c:v>-7.2509799999999998E-4</c:v>
                </c:pt>
                <c:pt idx="31551">
                  <c:v>1.756702E-3</c:v>
                </c:pt>
                <c:pt idx="31552">
                  <c:v>-2.966631E-3</c:v>
                </c:pt>
                <c:pt idx="31553">
                  <c:v>-1.0702580999999999E-2</c:v>
                </c:pt>
                <c:pt idx="31554">
                  <c:v>5.2779419999999999E-3</c:v>
                </c:pt>
                <c:pt idx="31555">
                  <c:v>1.304772E-3</c:v>
                </c:pt>
                <c:pt idx="31556">
                  <c:v>-6.7651480000000003E-3</c:v>
                </c:pt>
                <c:pt idx="31557">
                  <c:v>-6.0966950000000001E-3</c:v>
                </c:pt>
                <c:pt idx="31558">
                  <c:v>4.8584689999999998E-3</c:v>
                </c:pt>
                <c:pt idx="31559">
                  <c:v>2.9966999999999998E-4</c:v>
                </c:pt>
                <c:pt idx="31560">
                  <c:v>-3.9295140000000003E-3</c:v>
                </c:pt>
                <c:pt idx="31561">
                  <c:v>9.4167399999999998E-4</c:v>
                </c:pt>
                <c:pt idx="31562">
                  <c:v>3.696141E-3</c:v>
                </c:pt>
                <c:pt idx="31563">
                  <c:v>-4.5822959999999996E-3</c:v>
                </c:pt>
                <c:pt idx="31564">
                  <c:v>-5.8772000000000002E-4</c:v>
                </c:pt>
                <c:pt idx="31565">
                  <c:v>-7.5310299999999998E-4</c:v>
                </c:pt>
                <c:pt idx="31566">
                  <c:v>-4.3079400000000002E-4</c:v>
                </c:pt>
                <c:pt idx="31567">
                  <c:v>-1.699524E-3</c:v>
                </c:pt>
                <c:pt idx="31568">
                  <c:v>-2.46395E-4</c:v>
                </c:pt>
                <c:pt idx="31569">
                  <c:v>1.6106900000000001E-4</c:v>
                </c:pt>
                <c:pt idx="31570">
                  <c:v>-3.2213700000000001E-4</c:v>
                </c:pt>
                <c:pt idx="31571">
                  <c:v>-1.9059190000000001E-3</c:v>
                </c:pt>
                <c:pt idx="31572">
                  <c:v>1.9881460000000001E-3</c:v>
                </c:pt>
                <c:pt idx="31573">
                  <c:v>-9.5225099999999999E-4</c:v>
                </c:pt>
                <c:pt idx="31574">
                  <c:v>-2.1467510000000001E-3</c:v>
                </c:pt>
                <c:pt idx="31575">
                  <c:v>-1.941688E-3</c:v>
                </c:pt>
                <c:pt idx="31576">
                  <c:v>-3.4309869999999999E-3</c:v>
                </c:pt>
                <c:pt idx="31577">
                  <c:v>-7.9820619999999998E-3</c:v>
                </c:pt>
                <c:pt idx="31578">
                  <c:v>-2.9441500000000002E-4</c:v>
                </c:pt>
                <c:pt idx="31579">
                  <c:v>-2.694456E-3</c:v>
                </c:pt>
                <c:pt idx="31580">
                  <c:v>-4.3334070000000001E-3</c:v>
                </c:pt>
                <c:pt idx="31581">
                  <c:v>-3.18425E-4</c:v>
                </c:pt>
                <c:pt idx="31582">
                  <c:v>-1.0571137E-2</c:v>
                </c:pt>
                <c:pt idx="31583">
                  <c:v>-5.838167E-3</c:v>
                </c:pt>
                <c:pt idx="31584">
                  <c:v>-2.1859169999999999E-3</c:v>
                </c:pt>
                <c:pt idx="31585">
                  <c:v>-6.6219449999999997E-3</c:v>
                </c:pt>
                <c:pt idx="31586">
                  <c:v>4.7701200000000002E-4</c:v>
                </c:pt>
                <c:pt idx="31587">
                  <c:v>-5.7015219999999997E-3</c:v>
                </c:pt>
                <c:pt idx="31588">
                  <c:v>-4.7595370000000003E-3</c:v>
                </c:pt>
                <c:pt idx="31589">
                  <c:v>-1.5451009999999999E-3</c:v>
                </c:pt>
                <c:pt idx="31590">
                  <c:v>-6.8900660000000002E-3</c:v>
                </c:pt>
                <c:pt idx="31591">
                  <c:v>-4.0908170000000001E-3</c:v>
                </c:pt>
                <c:pt idx="31592">
                  <c:v>-5.6870499999999999E-3</c:v>
                </c:pt>
                <c:pt idx="31593">
                  <c:v>-7.0378050000000003E-3</c:v>
                </c:pt>
                <c:pt idx="31594">
                  <c:v>-2.8328490000000001E-3</c:v>
                </c:pt>
                <c:pt idx="31595">
                  <c:v>1.121679E-3</c:v>
                </c:pt>
                <c:pt idx="31596">
                  <c:v>-1.7415359999999999E-3</c:v>
                </c:pt>
                <c:pt idx="31597">
                  <c:v>4.738468E-3</c:v>
                </c:pt>
                <c:pt idx="31598">
                  <c:v>-1.0839668E-2</c:v>
                </c:pt>
                <c:pt idx="31599">
                  <c:v>-3.0027840000000001E-3</c:v>
                </c:pt>
                <c:pt idx="31600">
                  <c:v>5.5619800000000004E-4</c:v>
                </c:pt>
                <c:pt idx="31601">
                  <c:v>-1.3330480000000001E-3</c:v>
                </c:pt>
                <c:pt idx="31602">
                  <c:v>-1.4001339999999999E-3</c:v>
                </c:pt>
                <c:pt idx="31603">
                  <c:v>2.5043259999999999E-3</c:v>
                </c:pt>
                <c:pt idx="31604">
                  <c:v>-8.8861599999999995E-4</c:v>
                </c:pt>
                <c:pt idx="31605">
                  <c:v>-1.1293659999999999E-3</c:v>
                </c:pt>
                <c:pt idx="31606">
                  <c:v>-3.0591020000000002E-3</c:v>
                </c:pt>
                <c:pt idx="31607">
                  <c:v>2.73577E-4</c:v>
                </c:pt>
                <c:pt idx="31608">
                  <c:v>-5.2092589999999999E-3</c:v>
                </c:pt>
                <c:pt idx="31609">
                  <c:v>-6.6084599999999998E-4</c:v>
                </c:pt>
                <c:pt idx="31610">
                  <c:v>-2.5720920000000002E-3</c:v>
                </c:pt>
                <c:pt idx="31611">
                  <c:v>4.97734E-4</c:v>
                </c:pt>
                <c:pt idx="31612">
                  <c:v>-3.997118E-3</c:v>
                </c:pt>
                <c:pt idx="31613">
                  <c:v>-4.6216299999999998E-3</c:v>
                </c:pt>
                <c:pt idx="31614">
                  <c:v>-2.7163280000000001E-3</c:v>
                </c:pt>
                <c:pt idx="31615">
                  <c:v>-2.9466919999999999E-3</c:v>
                </c:pt>
                <c:pt idx="31616">
                  <c:v>1.7909309999999999E-3</c:v>
                </c:pt>
                <c:pt idx="31617">
                  <c:v>-1.7864929999999999E-3</c:v>
                </c:pt>
                <c:pt idx="31618">
                  <c:v>-4.7665700000000004E-3</c:v>
                </c:pt>
                <c:pt idx="31619">
                  <c:v>-1.9082000000000001E-3</c:v>
                </c:pt>
                <c:pt idx="31620">
                  <c:v>-4.9470829999999997E-3</c:v>
                </c:pt>
                <c:pt idx="31621">
                  <c:v>-3.7286860000000002E-3</c:v>
                </c:pt>
                <c:pt idx="31622">
                  <c:v>4.0711289999999997E-3</c:v>
                </c:pt>
                <c:pt idx="31623">
                  <c:v>-9.3685130000000002E-3</c:v>
                </c:pt>
                <c:pt idx="31624">
                  <c:v>-2.7430599999999999E-3</c:v>
                </c:pt>
                <c:pt idx="31625">
                  <c:v>-1.419469E-3</c:v>
                </c:pt>
                <c:pt idx="31626">
                  <c:v>-3.1462690000000001E-3</c:v>
                </c:pt>
                <c:pt idx="31627">
                  <c:v>1.605343E-3</c:v>
                </c:pt>
                <c:pt idx="31628">
                  <c:v>-5.7632830000000001E-3</c:v>
                </c:pt>
                <c:pt idx="31629">
                  <c:v>-3.353122E-3</c:v>
                </c:pt>
                <c:pt idx="31630">
                  <c:v>1.02361E-4</c:v>
                </c:pt>
                <c:pt idx="31631">
                  <c:v>-6.0103930000000002E-3</c:v>
                </c:pt>
                <c:pt idx="31632">
                  <c:v>3.562782E-3</c:v>
                </c:pt>
                <c:pt idx="31633">
                  <c:v>-5.8080830000000003E-3</c:v>
                </c:pt>
                <c:pt idx="31634">
                  <c:v>-3.4113379999999999E-3</c:v>
                </c:pt>
                <c:pt idx="31635">
                  <c:v>2.40122E-4</c:v>
                </c:pt>
                <c:pt idx="31636">
                  <c:v>-3.3042359999999999E-3</c:v>
                </c:pt>
                <c:pt idx="31637">
                  <c:v>-3.1431150000000001E-3</c:v>
                </c:pt>
                <c:pt idx="31638">
                  <c:v>-1.9321379999999999E-3</c:v>
                </c:pt>
                <c:pt idx="31639">
                  <c:v>-5.2501709999999997E-3</c:v>
                </c:pt>
                <c:pt idx="31640">
                  <c:v>-1.327214E-3</c:v>
                </c:pt>
                <c:pt idx="31641">
                  <c:v>-5.3027810000000003E-3</c:v>
                </c:pt>
                <c:pt idx="31642">
                  <c:v>9.6107400000000002E-4</c:v>
                </c:pt>
                <c:pt idx="31643">
                  <c:v>-1.7665350000000001E-3</c:v>
                </c:pt>
                <c:pt idx="31644">
                  <c:v>-2.4849E-3</c:v>
                </c:pt>
                <c:pt idx="31645" formatCode="0.00E+00">
                  <c:v>-1.80136E-5</c:v>
                </c:pt>
                <c:pt idx="31646">
                  <c:v>-2.1498400000000001E-3</c:v>
                </c:pt>
                <c:pt idx="31647">
                  <c:v>-2.347446E-3</c:v>
                </c:pt>
                <c:pt idx="31648">
                  <c:v>-5.0472429999999999E-3</c:v>
                </c:pt>
                <c:pt idx="31649">
                  <c:v>-2.7715719999999999E-3</c:v>
                </c:pt>
                <c:pt idx="31650">
                  <c:v>-2.2148300000000001E-3</c:v>
                </c:pt>
                <c:pt idx="31651">
                  <c:v>-3.7514739999999999E-3</c:v>
                </c:pt>
                <c:pt idx="31652">
                  <c:v>2.8789480000000001E-3</c:v>
                </c:pt>
                <c:pt idx="31653">
                  <c:v>-2.942456E-3</c:v>
                </c:pt>
                <c:pt idx="31654">
                  <c:v>-3.9649840000000004E-3</c:v>
                </c:pt>
                <c:pt idx="31655">
                  <c:v>1.563205E-3</c:v>
                </c:pt>
                <c:pt idx="31656">
                  <c:v>-7.652814E-3</c:v>
                </c:pt>
                <c:pt idx="31657">
                  <c:v>6.3068200000000003E-4</c:v>
                </c:pt>
                <c:pt idx="31658">
                  <c:v>-4.3631269999999996E-3</c:v>
                </c:pt>
                <c:pt idx="31659">
                  <c:v>-7.4233650000000003E-3</c:v>
                </c:pt>
                <c:pt idx="31660">
                  <c:v>-1.193323E-3</c:v>
                </c:pt>
                <c:pt idx="31661">
                  <c:v>-3.7592789999999999E-3</c:v>
                </c:pt>
                <c:pt idx="31662" formatCode="0.00E+00">
                  <c:v>-5.1867199999999997E-5</c:v>
                </c:pt>
                <c:pt idx="31663">
                  <c:v>1.464803E-3</c:v>
                </c:pt>
                <c:pt idx="31664">
                  <c:v>-6.5835950000000002E-3</c:v>
                </c:pt>
                <c:pt idx="31665">
                  <c:v>2.6727539999999998E-3</c:v>
                </c:pt>
                <c:pt idx="31666">
                  <c:v>4.26885E-4</c:v>
                </c:pt>
                <c:pt idx="31667">
                  <c:v>-2.3414709999999999E-3</c:v>
                </c:pt>
                <c:pt idx="31668">
                  <c:v>2.1119720000000002E-3</c:v>
                </c:pt>
                <c:pt idx="31669">
                  <c:v>-2.731252E-3</c:v>
                </c:pt>
                <c:pt idx="31670">
                  <c:v>-1.9637439999999999E-3</c:v>
                </c:pt>
                <c:pt idx="31671">
                  <c:v>-2.3749359999999998E-3</c:v>
                </c:pt>
                <c:pt idx="31672">
                  <c:v>-3.0278100000000001E-4</c:v>
                </c:pt>
                <c:pt idx="31673">
                  <c:v>3.1891559999999998E-3</c:v>
                </c:pt>
                <c:pt idx="31674">
                  <c:v>-6.7615519999999997E-3</c:v>
                </c:pt>
                <c:pt idx="31675">
                  <c:v>-3.3037040000000002E-3</c:v>
                </c:pt>
                <c:pt idx="31676">
                  <c:v>-1.2263E-3</c:v>
                </c:pt>
                <c:pt idx="31677">
                  <c:v>-2.6918380000000002E-3</c:v>
                </c:pt>
                <c:pt idx="31678">
                  <c:v>-7.9279299999999997E-4</c:v>
                </c:pt>
                <c:pt idx="31679">
                  <c:v>-2.692692E-3</c:v>
                </c:pt>
                <c:pt idx="31680">
                  <c:v>-4.1699720000000001E-3</c:v>
                </c:pt>
                <c:pt idx="31681" formatCode="0.00E+00">
                  <c:v>-5.9116900000000003E-5</c:v>
                </c:pt>
                <c:pt idx="31682">
                  <c:v>-3.4440859999999998E-3</c:v>
                </c:pt>
                <c:pt idx="31683">
                  <c:v>1.385823E-3</c:v>
                </c:pt>
                <c:pt idx="31684" formatCode="0.00E+00">
                  <c:v>-6.6292199999999995E-5</c:v>
                </c:pt>
                <c:pt idx="31685">
                  <c:v>-1.169107E-3</c:v>
                </c:pt>
                <c:pt idx="31686">
                  <c:v>-4.1214600000000001E-4</c:v>
                </c:pt>
                <c:pt idx="31687">
                  <c:v>-5.64366E-3</c:v>
                </c:pt>
                <c:pt idx="31688">
                  <c:v>3.366141E-3</c:v>
                </c:pt>
                <c:pt idx="31689">
                  <c:v>-1.42968E-3</c:v>
                </c:pt>
                <c:pt idx="31690">
                  <c:v>-2.1464029999999999E-3</c:v>
                </c:pt>
                <c:pt idx="31691">
                  <c:v>2.3868299999999999E-3</c:v>
                </c:pt>
                <c:pt idx="31692">
                  <c:v>-3.7789799999999999E-3</c:v>
                </c:pt>
                <c:pt idx="31693">
                  <c:v>2.4355069999999999E-3</c:v>
                </c:pt>
                <c:pt idx="31694">
                  <c:v>-1.958408E-3</c:v>
                </c:pt>
                <c:pt idx="31695">
                  <c:v>-4.7449500000000002E-4</c:v>
                </c:pt>
                <c:pt idx="31696">
                  <c:v>2.8224639999999998E-3</c:v>
                </c:pt>
                <c:pt idx="31697">
                  <c:v>-3.0500729999999999E-3</c:v>
                </c:pt>
                <c:pt idx="31698">
                  <c:v>1.369468E-3</c:v>
                </c:pt>
                <c:pt idx="31699">
                  <c:v>-1.4001199999999999E-4</c:v>
                </c:pt>
                <c:pt idx="31700">
                  <c:v>-4.0462709999999997E-3</c:v>
                </c:pt>
                <c:pt idx="31701">
                  <c:v>3.521368E-3</c:v>
                </c:pt>
                <c:pt idx="31702">
                  <c:v>-1.7924779999999999E-3</c:v>
                </c:pt>
                <c:pt idx="31703">
                  <c:v>3.104543E-3</c:v>
                </c:pt>
                <c:pt idx="31704">
                  <c:v>-8.0060099999999996E-4</c:v>
                </c:pt>
                <c:pt idx="31705">
                  <c:v>-3.9314129999999999E-3</c:v>
                </c:pt>
                <c:pt idx="31706">
                  <c:v>2.7569750000000001E-3</c:v>
                </c:pt>
                <c:pt idx="31707">
                  <c:v>-9.7544500000000002E-4</c:v>
                </c:pt>
                <c:pt idx="31708">
                  <c:v>1.6454970000000001E-3</c:v>
                </c:pt>
                <c:pt idx="31709">
                  <c:v>2.0111489999999998E-3</c:v>
                </c:pt>
                <c:pt idx="31710">
                  <c:v>-3.8477899999999998E-3</c:v>
                </c:pt>
                <c:pt idx="31711">
                  <c:v>3.5547699999999998E-4</c:v>
                </c:pt>
                <c:pt idx="31712">
                  <c:v>-2.5370319999999998E-3</c:v>
                </c:pt>
                <c:pt idx="31713">
                  <c:v>4.1309900000000002E-3</c:v>
                </c:pt>
                <c:pt idx="31714">
                  <c:v>1.72193E-3</c:v>
                </c:pt>
                <c:pt idx="31715">
                  <c:v>-6.6958899999999995E-4</c:v>
                </c:pt>
                <c:pt idx="31716">
                  <c:v>1.687575E-3</c:v>
                </c:pt>
                <c:pt idx="31717">
                  <c:v>-4.8050399999999998E-4</c:v>
                </c:pt>
                <c:pt idx="31718">
                  <c:v>1.1739999999999999E-4</c:v>
                </c:pt>
                <c:pt idx="31719">
                  <c:v>7.6082000000000005E-4</c:v>
                </c:pt>
                <c:pt idx="31720">
                  <c:v>-1.20068E-3</c:v>
                </c:pt>
                <c:pt idx="31721">
                  <c:v>3.5922110000000001E-3</c:v>
                </c:pt>
                <c:pt idx="31722">
                  <c:v>3.7549770000000001E-3</c:v>
                </c:pt>
                <c:pt idx="31723">
                  <c:v>-2.2507170000000002E-3</c:v>
                </c:pt>
                <c:pt idx="31724">
                  <c:v>-4.7412300000000001E-4</c:v>
                </c:pt>
                <c:pt idx="31725">
                  <c:v>-3.755137E-3</c:v>
                </c:pt>
                <c:pt idx="31726">
                  <c:v>2.3573499999999998E-3</c:v>
                </c:pt>
                <c:pt idx="31727">
                  <c:v>-3.1306260000000001E-3</c:v>
                </c:pt>
                <c:pt idx="31728">
                  <c:v>-2.3282149999999998E-3</c:v>
                </c:pt>
                <c:pt idx="31729">
                  <c:v>1.665461E-3</c:v>
                </c:pt>
                <c:pt idx="31730">
                  <c:v>-3.5770020000000001E-3</c:v>
                </c:pt>
                <c:pt idx="31731">
                  <c:v>-3.9186199999999998E-4</c:v>
                </c:pt>
                <c:pt idx="31732">
                  <c:v>1.190429E-3</c:v>
                </c:pt>
                <c:pt idx="31733">
                  <c:v>-2.8700930000000002E-3</c:v>
                </c:pt>
                <c:pt idx="31734">
                  <c:v>6.3112400000000005E-4</c:v>
                </c:pt>
                <c:pt idx="31735">
                  <c:v>-1.1020610000000001E-3</c:v>
                </c:pt>
                <c:pt idx="31736">
                  <c:v>9.3130299999999997E-4</c:v>
                </c:pt>
                <c:pt idx="31737">
                  <c:v>8.7644199999999995E-4</c:v>
                </c:pt>
                <c:pt idx="31738">
                  <c:v>3.0469780000000001E-3</c:v>
                </c:pt>
                <c:pt idx="31739">
                  <c:v>5.3937560000000004E-3</c:v>
                </c:pt>
                <c:pt idx="31740">
                  <c:v>-6.059002E-3</c:v>
                </c:pt>
                <c:pt idx="31741">
                  <c:v>2.3298200000000001E-4</c:v>
                </c:pt>
                <c:pt idx="31742">
                  <c:v>1.112624E-3</c:v>
                </c:pt>
                <c:pt idx="31743">
                  <c:v>-2.9665400000000001E-3</c:v>
                </c:pt>
                <c:pt idx="31744">
                  <c:v>2.868195E-3</c:v>
                </c:pt>
                <c:pt idx="31745">
                  <c:v>-1.119622E-3</c:v>
                </c:pt>
                <c:pt idx="31746">
                  <c:v>2.5197879999999998E-3</c:v>
                </c:pt>
                <c:pt idx="31747">
                  <c:v>-7.9584800000000004E-4</c:v>
                </c:pt>
                <c:pt idx="31748">
                  <c:v>-9.8055600000000005E-4</c:v>
                </c:pt>
                <c:pt idx="31749">
                  <c:v>2.7137810000000002E-3</c:v>
                </c:pt>
                <c:pt idx="31750">
                  <c:v>-2.2666869999999999E-3</c:v>
                </c:pt>
                <c:pt idx="31751">
                  <c:v>-1.625664E-3</c:v>
                </c:pt>
                <c:pt idx="31752">
                  <c:v>4.6111930000000004E-3</c:v>
                </c:pt>
                <c:pt idx="31753">
                  <c:v>-4.2305010000000002E-3</c:v>
                </c:pt>
                <c:pt idx="31754">
                  <c:v>1.2150450000000001E-3</c:v>
                </c:pt>
                <c:pt idx="31755">
                  <c:v>6.1210500000000005E-4</c:v>
                </c:pt>
                <c:pt idx="31756">
                  <c:v>-4.096428E-3</c:v>
                </c:pt>
                <c:pt idx="31757">
                  <c:v>2.0861E-3</c:v>
                </c:pt>
                <c:pt idx="31758">
                  <c:v>1.245304E-3</c:v>
                </c:pt>
                <c:pt idx="31759">
                  <c:v>-9.4061800000000005E-4</c:v>
                </c:pt>
                <c:pt idx="31760">
                  <c:v>-1.7425470000000001E-3</c:v>
                </c:pt>
                <c:pt idx="31761">
                  <c:v>-3.4741339999999998E-3</c:v>
                </c:pt>
                <c:pt idx="31762">
                  <c:v>2.7427850000000002E-3</c:v>
                </c:pt>
                <c:pt idx="31763">
                  <c:v>-3.7268319999999998E-3</c:v>
                </c:pt>
                <c:pt idx="31764">
                  <c:v>6.0779120000000004E-3</c:v>
                </c:pt>
                <c:pt idx="31765">
                  <c:v>-8.0555999999999998E-4</c:v>
                </c:pt>
                <c:pt idx="31766">
                  <c:v>-2.5112250000000002E-3</c:v>
                </c:pt>
                <c:pt idx="31767">
                  <c:v>3.7590799999999999E-4</c:v>
                </c:pt>
                <c:pt idx="31768">
                  <c:v>-2.1506580000000002E-3</c:v>
                </c:pt>
                <c:pt idx="31769">
                  <c:v>2.6052150000000001E-3</c:v>
                </c:pt>
                <c:pt idx="31770">
                  <c:v>-3.5915140000000001E-3</c:v>
                </c:pt>
                <c:pt idx="31771">
                  <c:v>-2.4021469999999999E-3</c:v>
                </c:pt>
                <c:pt idx="31772">
                  <c:v>2.6882249999999998E-3</c:v>
                </c:pt>
                <c:pt idx="31773">
                  <c:v>-1.975236E-3</c:v>
                </c:pt>
                <c:pt idx="31774">
                  <c:v>3.2083490000000001E-3</c:v>
                </c:pt>
                <c:pt idx="31775">
                  <c:v>-5.620562E-3</c:v>
                </c:pt>
                <c:pt idx="31776">
                  <c:v>4.4930600000000001E-4</c:v>
                </c:pt>
                <c:pt idx="31777">
                  <c:v>2.8565370000000001E-3</c:v>
                </c:pt>
                <c:pt idx="31778">
                  <c:v>-3.441492E-3</c:v>
                </c:pt>
                <c:pt idx="31779">
                  <c:v>1.369508E-3</c:v>
                </c:pt>
                <c:pt idx="31780">
                  <c:v>1.123216E-3</c:v>
                </c:pt>
                <c:pt idx="31781">
                  <c:v>-5.1043190000000004E-3</c:v>
                </c:pt>
                <c:pt idx="31782">
                  <c:v>3.8491630000000001E-3</c:v>
                </c:pt>
                <c:pt idx="31783">
                  <c:v>-3.8620199999999999E-3</c:v>
                </c:pt>
                <c:pt idx="31784">
                  <c:v>3.4549680000000001E-3</c:v>
                </c:pt>
                <c:pt idx="31785">
                  <c:v>-3.8117329999999999E-3</c:v>
                </c:pt>
                <c:pt idx="31786">
                  <c:v>2.00329E-3</c:v>
                </c:pt>
                <c:pt idx="31787">
                  <c:v>3.930088E-3</c:v>
                </c:pt>
                <c:pt idx="31788">
                  <c:v>1.6369150000000001E-3</c:v>
                </c:pt>
                <c:pt idx="31789">
                  <c:v>-1.0387630000000001E-3</c:v>
                </c:pt>
                <c:pt idx="31790">
                  <c:v>2.0667379999999998E-3</c:v>
                </c:pt>
                <c:pt idx="31791">
                  <c:v>-3.7783679999999998E-3</c:v>
                </c:pt>
                <c:pt idx="31792">
                  <c:v>2.0316599999999998E-3</c:v>
                </c:pt>
                <c:pt idx="31793">
                  <c:v>-3.1825429999999999E-3</c:v>
                </c:pt>
                <c:pt idx="31794">
                  <c:v>3.5696719999999999E-3</c:v>
                </c:pt>
                <c:pt idx="31795">
                  <c:v>3.2522229999999998E-3</c:v>
                </c:pt>
                <c:pt idx="31796">
                  <c:v>-3.621211E-3</c:v>
                </c:pt>
                <c:pt idx="31797">
                  <c:v>1.9589799999999999E-4</c:v>
                </c:pt>
                <c:pt idx="31798">
                  <c:v>-2.03981E-3</c:v>
                </c:pt>
                <c:pt idx="31799">
                  <c:v>9.6876299999999998E-4</c:v>
                </c:pt>
                <c:pt idx="31800">
                  <c:v>-2.786761E-3</c:v>
                </c:pt>
                <c:pt idx="31801">
                  <c:v>8.39399E-4</c:v>
                </c:pt>
                <c:pt idx="31802">
                  <c:v>2.6902300000000001E-3</c:v>
                </c:pt>
                <c:pt idx="31803">
                  <c:v>-3.1035299999999997E-4</c:v>
                </c:pt>
                <c:pt idx="31804">
                  <c:v>-1.4706879999999999E-3</c:v>
                </c:pt>
                <c:pt idx="31805">
                  <c:v>4.5424499999999999E-4</c:v>
                </c:pt>
                <c:pt idx="31806">
                  <c:v>-3.3513670000000001E-3</c:v>
                </c:pt>
                <c:pt idx="31807">
                  <c:v>3.053535E-3</c:v>
                </c:pt>
                <c:pt idx="31808">
                  <c:v>-1.086283E-3</c:v>
                </c:pt>
                <c:pt idx="31809">
                  <c:v>-1.5656520000000001E-3</c:v>
                </c:pt>
                <c:pt idx="31810">
                  <c:v>-5.07574E-4</c:v>
                </c:pt>
                <c:pt idx="31811">
                  <c:v>1.3051999999999999E-4</c:v>
                </c:pt>
                <c:pt idx="31812">
                  <c:v>6.7696E-4</c:v>
                </c:pt>
                <c:pt idx="31813">
                  <c:v>-1.2580919999999999E-3</c:v>
                </c:pt>
                <c:pt idx="31814">
                  <c:v>1.950329E-3</c:v>
                </c:pt>
                <c:pt idx="31815">
                  <c:v>-1.09893E-4</c:v>
                </c:pt>
                <c:pt idx="31816">
                  <c:v>-1.1884440000000001E-3</c:v>
                </c:pt>
                <c:pt idx="31817">
                  <c:v>2.2129459999999999E-3</c:v>
                </c:pt>
                <c:pt idx="31818">
                  <c:v>-9.1500200000000005E-4</c:v>
                </c:pt>
                <c:pt idx="31819">
                  <c:v>-2.0082289999999998E-3</c:v>
                </c:pt>
                <c:pt idx="31820">
                  <c:v>3.4322020000000001E-3</c:v>
                </c:pt>
                <c:pt idx="31821">
                  <c:v>-6.9285589999999999E-3</c:v>
                </c:pt>
                <c:pt idx="31822">
                  <c:v>1.873378E-3</c:v>
                </c:pt>
                <c:pt idx="31823">
                  <c:v>-1.693127E-3</c:v>
                </c:pt>
                <c:pt idx="31824">
                  <c:v>1.776515E-3</c:v>
                </c:pt>
                <c:pt idx="31825">
                  <c:v>-1.4229299999999999E-4</c:v>
                </c:pt>
                <c:pt idx="31826">
                  <c:v>-1.424706E-3</c:v>
                </c:pt>
                <c:pt idx="31827">
                  <c:v>4.2755240000000002E-3</c:v>
                </c:pt>
                <c:pt idx="31828">
                  <c:v>7.3035000000000005E-4</c:v>
                </c:pt>
                <c:pt idx="31829">
                  <c:v>-5.8418700000000001E-4</c:v>
                </c:pt>
                <c:pt idx="31830">
                  <c:v>9.5859700000000005E-4</c:v>
                </c:pt>
                <c:pt idx="31831">
                  <c:v>-7.8948160000000007E-3</c:v>
                </c:pt>
                <c:pt idx="31832">
                  <c:v>5.3155279999999999E-3</c:v>
                </c:pt>
                <c:pt idx="31833">
                  <c:v>-5.6329930000000002E-3</c:v>
                </c:pt>
                <c:pt idx="31834">
                  <c:v>-4.32624E-4</c:v>
                </c:pt>
                <c:pt idx="31835">
                  <c:v>4.7019499999999999E-3</c:v>
                </c:pt>
                <c:pt idx="31836">
                  <c:v>-7.0771139999999998E-3</c:v>
                </c:pt>
                <c:pt idx="31837">
                  <c:v>-2.0583870000000001E-3</c:v>
                </c:pt>
                <c:pt idx="31838">
                  <c:v>-2.1716470000000001E-3</c:v>
                </c:pt>
                <c:pt idx="31839">
                  <c:v>3.9941040000000001E-3</c:v>
                </c:pt>
                <c:pt idx="31840">
                  <c:v>-1.8867490000000001E-3</c:v>
                </c:pt>
                <c:pt idx="31841">
                  <c:v>-7.1821790000000003E-3</c:v>
                </c:pt>
                <c:pt idx="31842">
                  <c:v>1.7567920000000001E-3</c:v>
                </c:pt>
                <c:pt idx="31843">
                  <c:v>-5.5221599999999999E-3</c:v>
                </c:pt>
                <c:pt idx="31844">
                  <c:v>-2.4287029999999999E-3</c:v>
                </c:pt>
                <c:pt idx="31845">
                  <c:v>4.4686179999999997E-3</c:v>
                </c:pt>
                <c:pt idx="31846">
                  <c:v>-2.5038690000000001E-3</c:v>
                </c:pt>
                <c:pt idx="31847">
                  <c:v>6.55972E-4</c:v>
                </c:pt>
                <c:pt idx="31848">
                  <c:v>1.0475669999999999E-3</c:v>
                </c:pt>
                <c:pt idx="31849">
                  <c:v>4.0068500000000002E-4</c:v>
                </c:pt>
                <c:pt idx="31850">
                  <c:v>-2.515144E-3</c:v>
                </c:pt>
                <c:pt idx="31851">
                  <c:v>-5.2595319999999999E-3</c:v>
                </c:pt>
                <c:pt idx="31852">
                  <c:v>2.9599980000000001E-3</c:v>
                </c:pt>
                <c:pt idx="31853">
                  <c:v>-5.1221620000000004E-3</c:v>
                </c:pt>
                <c:pt idx="31854">
                  <c:v>-3.201275E-3</c:v>
                </c:pt>
                <c:pt idx="31855">
                  <c:v>-5.1893900000000005E-4</c:v>
                </c:pt>
                <c:pt idx="31856">
                  <c:v>7.4170099999999999E-4</c:v>
                </c:pt>
                <c:pt idx="31857">
                  <c:v>4.8976599999999999E-4</c:v>
                </c:pt>
                <c:pt idx="31858">
                  <c:v>-2.8474529999999998E-3</c:v>
                </c:pt>
                <c:pt idx="31859">
                  <c:v>2.1720730000000001E-3</c:v>
                </c:pt>
                <c:pt idx="31860">
                  <c:v>-3.4769739999999999E-3</c:v>
                </c:pt>
                <c:pt idx="31861">
                  <c:v>-5.9787470000000004E-3</c:v>
                </c:pt>
                <c:pt idx="31862">
                  <c:v>2.4815039999999998E-3</c:v>
                </c:pt>
                <c:pt idx="31863">
                  <c:v>-2.9849E-3</c:v>
                </c:pt>
                <c:pt idx="31864">
                  <c:v>-4.3455300000000001E-4</c:v>
                </c:pt>
                <c:pt idx="31865">
                  <c:v>2.2533760000000001E-3</c:v>
                </c:pt>
                <c:pt idx="31866">
                  <c:v>-1.8179030000000001E-3</c:v>
                </c:pt>
                <c:pt idx="31867">
                  <c:v>1.9083920000000001E-3</c:v>
                </c:pt>
                <c:pt idx="31868">
                  <c:v>1.296944E-3</c:v>
                </c:pt>
                <c:pt idx="31869">
                  <c:v>-5.2597579999999998E-3</c:v>
                </c:pt>
                <c:pt idx="31870">
                  <c:v>-3.3616800000000002E-4</c:v>
                </c:pt>
                <c:pt idx="31871">
                  <c:v>3.1363279999999999E-3</c:v>
                </c:pt>
                <c:pt idx="31872">
                  <c:v>2.19595E-4</c:v>
                </c:pt>
                <c:pt idx="31873">
                  <c:v>-2.2755200000000001E-3</c:v>
                </c:pt>
                <c:pt idx="31874">
                  <c:v>1.9795379999999999E-3</c:v>
                </c:pt>
                <c:pt idx="31875">
                  <c:v>1.6815300000000001E-3</c:v>
                </c:pt>
                <c:pt idx="31876">
                  <c:v>-3.4665E-3</c:v>
                </c:pt>
                <c:pt idx="31877">
                  <c:v>-3.17313E-4</c:v>
                </c:pt>
                <c:pt idx="31878">
                  <c:v>-1.7543190000000001E-3</c:v>
                </c:pt>
                <c:pt idx="31879">
                  <c:v>1.1040519999999999E-3</c:v>
                </c:pt>
                <c:pt idx="31880">
                  <c:v>-1.195911E-3</c:v>
                </c:pt>
                <c:pt idx="31881">
                  <c:v>-9.2487779999999992E-3</c:v>
                </c:pt>
                <c:pt idx="31882">
                  <c:v>5.3169199999999995E-4</c:v>
                </c:pt>
                <c:pt idx="31883">
                  <c:v>-3.0187699999999998E-4</c:v>
                </c:pt>
                <c:pt idx="31884">
                  <c:v>-2.3439250000000002E-3</c:v>
                </c:pt>
                <c:pt idx="31885">
                  <c:v>-5.1246899999999999E-4</c:v>
                </c:pt>
                <c:pt idx="31886">
                  <c:v>-1.2944880000000001E-3</c:v>
                </c:pt>
                <c:pt idx="31887">
                  <c:v>-2.7357900000000001E-3</c:v>
                </c:pt>
                <c:pt idx="31888">
                  <c:v>-5.1919990000000001E-3</c:v>
                </c:pt>
                <c:pt idx="31889">
                  <c:v>-3.5887760000000001E-3</c:v>
                </c:pt>
                <c:pt idx="31890">
                  <c:v>2.1717059999999998E-3</c:v>
                </c:pt>
                <c:pt idx="31891">
                  <c:v>-2.5101310000000001E-3</c:v>
                </c:pt>
                <c:pt idx="31892">
                  <c:v>1.460563E-3</c:v>
                </c:pt>
                <c:pt idx="31893">
                  <c:v>-4.1232869999999998E-3</c:v>
                </c:pt>
                <c:pt idx="31894">
                  <c:v>-1.896553E-3</c:v>
                </c:pt>
                <c:pt idx="31895">
                  <c:v>8.6301499999999996E-4</c:v>
                </c:pt>
                <c:pt idx="31896">
                  <c:v>-7.3561080000000001E-3</c:v>
                </c:pt>
                <c:pt idx="31897">
                  <c:v>1.66029E-3</c:v>
                </c:pt>
                <c:pt idx="31898">
                  <c:v>4.3416629999999999E-3</c:v>
                </c:pt>
                <c:pt idx="31899">
                  <c:v>-1.0829290000000001E-3</c:v>
                </c:pt>
                <c:pt idx="31900">
                  <c:v>-2.2906620000000002E-3</c:v>
                </c:pt>
                <c:pt idx="31901">
                  <c:v>-6.8318839999999999E-3</c:v>
                </c:pt>
                <c:pt idx="31902">
                  <c:v>3.9570860000000003E-3</c:v>
                </c:pt>
                <c:pt idx="31903">
                  <c:v>-3.3996299999999998E-3</c:v>
                </c:pt>
                <c:pt idx="31904">
                  <c:v>3.8339400000000001E-4</c:v>
                </c:pt>
                <c:pt idx="31905">
                  <c:v>4.6130260000000001E-3</c:v>
                </c:pt>
                <c:pt idx="31906">
                  <c:v>-6.0348400000000005E-4</c:v>
                </c:pt>
                <c:pt idx="31907">
                  <c:v>1.9759500000000001E-4</c:v>
                </c:pt>
                <c:pt idx="31908">
                  <c:v>2.14117E-3</c:v>
                </c:pt>
                <c:pt idx="31909">
                  <c:v>-1.9830020000000002E-3</c:v>
                </c:pt>
                <c:pt idx="31910">
                  <c:v>-6.9480900000000001E-4</c:v>
                </c:pt>
                <c:pt idx="31911">
                  <c:v>-3.6205569999999999E-3</c:v>
                </c:pt>
                <c:pt idx="31912">
                  <c:v>4.5502260000000001E-3</c:v>
                </c:pt>
                <c:pt idx="31913" formatCode="0.00E+00">
                  <c:v>-9.1131299999999999E-5</c:v>
                </c:pt>
                <c:pt idx="31914">
                  <c:v>-2.10523E-3</c:v>
                </c:pt>
                <c:pt idx="31915">
                  <c:v>-1.498828E-3</c:v>
                </c:pt>
                <c:pt idx="31916">
                  <c:v>-2.8793600000000001E-3</c:v>
                </c:pt>
                <c:pt idx="31917">
                  <c:v>2.1816199999999999E-4</c:v>
                </c:pt>
                <c:pt idx="31918">
                  <c:v>3.8574619999999999E-3</c:v>
                </c:pt>
                <c:pt idx="31919">
                  <c:v>2.4254799999999998E-3</c:v>
                </c:pt>
                <c:pt idx="31920">
                  <c:v>-2.6170399999999997E-4</c:v>
                </c:pt>
                <c:pt idx="31921">
                  <c:v>-3.893456E-3</c:v>
                </c:pt>
                <c:pt idx="31922">
                  <c:v>8.6735399999999998E-4</c:v>
                </c:pt>
                <c:pt idx="31923">
                  <c:v>-4.758839E-3</c:v>
                </c:pt>
                <c:pt idx="31924">
                  <c:v>6.0223450000000001E-3</c:v>
                </c:pt>
                <c:pt idx="31925">
                  <c:v>6.9202900000000004E-4</c:v>
                </c:pt>
                <c:pt idx="31926">
                  <c:v>-3.7215669999999998E-3</c:v>
                </c:pt>
                <c:pt idx="31927">
                  <c:v>-2.2927809999999998E-3</c:v>
                </c:pt>
                <c:pt idx="31928">
                  <c:v>1.55007E-3</c:v>
                </c:pt>
                <c:pt idx="31929">
                  <c:v>1.2307570000000001E-3</c:v>
                </c:pt>
                <c:pt idx="31930">
                  <c:v>-3.6134200000000001E-4</c:v>
                </c:pt>
                <c:pt idx="31931">
                  <c:v>-2.831423E-3</c:v>
                </c:pt>
                <c:pt idx="31932">
                  <c:v>-2.1222999999999999E-4</c:v>
                </c:pt>
                <c:pt idx="31933">
                  <c:v>-4.5819440000000001E-3</c:v>
                </c:pt>
                <c:pt idx="31934">
                  <c:v>5.0628000000000001E-4</c:v>
                </c:pt>
                <c:pt idx="31935">
                  <c:v>-9.8162800000000001E-4</c:v>
                </c:pt>
                <c:pt idx="31936">
                  <c:v>2.0515580000000002E-3</c:v>
                </c:pt>
                <c:pt idx="31937">
                  <c:v>3.1682220000000001E-3</c:v>
                </c:pt>
                <c:pt idx="31938">
                  <c:v>9.63214E-4</c:v>
                </c:pt>
                <c:pt idx="31939">
                  <c:v>2.3244300000000001E-4</c:v>
                </c:pt>
                <c:pt idx="31940">
                  <c:v>2.8335779999999998E-3</c:v>
                </c:pt>
                <c:pt idx="31941">
                  <c:v>-3.5201920000000001E-3</c:v>
                </c:pt>
                <c:pt idx="31942">
                  <c:v>4.4039939999999996E-3</c:v>
                </c:pt>
                <c:pt idx="31943">
                  <c:v>6.9261300000000002E-4</c:v>
                </c:pt>
                <c:pt idx="31944">
                  <c:v>2.7483170000000001E-3</c:v>
                </c:pt>
                <c:pt idx="31945">
                  <c:v>1.562145E-3</c:v>
                </c:pt>
                <c:pt idx="31946">
                  <c:v>3.6308899999999998E-4</c:v>
                </c:pt>
                <c:pt idx="31947">
                  <c:v>1.5362119999999999E-3</c:v>
                </c:pt>
                <c:pt idx="31948">
                  <c:v>1.562274E-3</c:v>
                </c:pt>
                <c:pt idx="31949">
                  <c:v>3.6951990000000001E-3</c:v>
                </c:pt>
                <c:pt idx="31950">
                  <c:v>-8.55877E-4</c:v>
                </c:pt>
                <c:pt idx="31951">
                  <c:v>-1.56797E-4</c:v>
                </c:pt>
                <c:pt idx="31952">
                  <c:v>1.1251340000000001E-3</c:v>
                </c:pt>
                <c:pt idx="31953">
                  <c:v>-2.0429620000000002E-3</c:v>
                </c:pt>
                <c:pt idx="31954" formatCode="0.00E+00">
                  <c:v>7.1385599999999996E-5</c:v>
                </c:pt>
                <c:pt idx="31955">
                  <c:v>-2.816813E-3</c:v>
                </c:pt>
                <c:pt idx="31956">
                  <c:v>1.817506E-3</c:v>
                </c:pt>
                <c:pt idx="31957">
                  <c:v>-1.842743E-3</c:v>
                </c:pt>
                <c:pt idx="31958">
                  <c:v>3.0349769999999999E-3</c:v>
                </c:pt>
                <c:pt idx="31959">
                  <c:v>5.1404720000000001E-3</c:v>
                </c:pt>
                <c:pt idx="31960">
                  <c:v>-1.742305E-3</c:v>
                </c:pt>
                <c:pt idx="31961">
                  <c:v>-2.9742840000000002E-3</c:v>
                </c:pt>
                <c:pt idx="31962">
                  <c:v>8.3832600000000002E-4</c:v>
                </c:pt>
                <c:pt idx="31963">
                  <c:v>-1.0708950000000001E-3</c:v>
                </c:pt>
                <c:pt idx="31964">
                  <c:v>8.5937600000000002E-4</c:v>
                </c:pt>
                <c:pt idx="31965" formatCode="0.00E+00">
                  <c:v>-1.60048E-5</c:v>
                </c:pt>
                <c:pt idx="31966">
                  <c:v>-8.1146600000000005E-4</c:v>
                </c:pt>
                <c:pt idx="31967">
                  <c:v>2.059422E-3</c:v>
                </c:pt>
                <c:pt idx="31968">
                  <c:v>-1.3042119999999999E-3</c:v>
                </c:pt>
                <c:pt idx="31969">
                  <c:v>4.3520759999999999E-3</c:v>
                </c:pt>
                <c:pt idx="31970">
                  <c:v>-1.39677E-4</c:v>
                </c:pt>
                <c:pt idx="31971">
                  <c:v>5.5136819999999998E-3</c:v>
                </c:pt>
                <c:pt idx="31972">
                  <c:v>5.2989669999999999E-3</c:v>
                </c:pt>
                <c:pt idx="31973">
                  <c:v>-7.1391800000000002E-4</c:v>
                </c:pt>
                <c:pt idx="31974">
                  <c:v>8.2625349999999997E-3</c:v>
                </c:pt>
                <c:pt idx="31975">
                  <c:v>4.0962849999999999E-3</c:v>
                </c:pt>
                <c:pt idx="31976">
                  <c:v>-2.5751260000000001E-3</c:v>
                </c:pt>
                <c:pt idx="31977">
                  <c:v>6.2548509999999996E-3</c:v>
                </c:pt>
                <c:pt idx="31978">
                  <c:v>4.3595429999999996E-3</c:v>
                </c:pt>
                <c:pt idx="31979">
                  <c:v>4.6833839999999996E-3</c:v>
                </c:pt>
                <c:pt idx="31980">
                  <c:v>-1.2454499999999999E-3</c:v>
                </c:pt>
                <c:pt idx="31981">
                  <c:v>1.174032E-3</c:v>
                </c:pt>
                <c:pt idx="31982">
                  <c:v>2.838508E-3</c:v>
                </c:pt>
                <c:pt idx="31983">
                  <c:v>2.7322480000000001E-3</c:v>
                </c:pt>
                <c:pt idx="31984">
                  <c:v>7.8825349999999995E-3</c:v>
                </c:pt>
                <c:pt idx="31985">
                  <c:v>1.7945490000000001E-3</c:v>
                </c:pt>
                <c:pt idx="31986">
                  <c:v>9.2829000000000002E-4</c:v>
                </c:pt>
                <c:pt idx="31987">
                  <c:v>8.502852E-3</c:v>
                </c:pt>
                <c:pt idx="31988">
                  <c:v>3.1252189999999998E-3</c:v>
                </c:pt>
                <c:pt idx="31989">
                  <c:v>5.7833190000000003E-3</c:v>
                </c:pt>
                <c:pt idx="31990">
                  <c:v>3.896736E-3</c:v>
                </c:pt>
                <c:pt idx="31991">
                  <c:v>2.1289299999999998E-3</c:v>
                </c:pt>
                <c:pt idx="31992" formatCode="0.00E+00">
                  <c:v>3.3834899999999997E-5</c:v>
                </c:pt>
                <c:pt idx="31993">
                  <c:v>4.9913090000000002E-3</c:v>
                </c:pt>
                <c:pt idx="31994">
                  <c:v>5.7128470000000001E-3</c:v>
                </c:pt>
                <c:pt idx="31995">
                  <c:v>2.5881599999999999E-3</c:v>
                </c:pt>
                <c:pt idx="31996">
                  <c:v>1.08804E-3</c:v>
                </c:pt>
                <c:pt idx="31997">
                  <c:v>3.1344139999999999E-3</c:v>
                </c:pt>
                <c:pt idx="31998">
                  <c:v>5.1317840000000003E-3</c:v>
                </c:pt>
                <c:pt idx="31999">
                  <c:v>3.457721E-3</c:v>
                </c:pt>
                <c:pt idx="32000">
                  <c:v>4.50858E-4</c:v>
                </c:pt>
                <c:pt idx="32001">
                  <c:v>1.826114E-3</c:v>
                </c:pt>
                <c:pt idx="32002">
                  <c:v>3.5460740000000002E-3</c:v>
                </c:pt>
                <c:pt idx="32003">
                  <c:v>4.9599459999999998E-3</c:v>
                </c:pt>
                <c:pt idx="32004">
                  <c:v>1.2181309999999999E-3</c:v>
                </c:pt>
                <c:pt idx="32005">
                  <c:v>3.71512E-4</c:v>
                </c:pt>
                <c:pt idx="32006">
                  <c:v>2.1243920000000001E-3</c:v>
                </c:pt>
                <c:pt idx="32007">
                  <c:v>2.56717E-4</c:v>
                </c:pt>
                <c:pt idx="32008">
                  <c:v>1.001704E-3</c:v>
                </c:pt>
                <c:pt idx="32009">
                  <c:v>1.2443179999999999E-3</c:v>
                </c:pt>
                <c:pt idx="32010">
                  <c:v>1.8721650000000001E-3</c:v>
                </c:pt>
                <c:pt idx="32011">
                  <c:v>2.1134470000000001E-3</c:v>
                </c:pt>
                <c:pt idx="32012" formatCode="0.00E+00">
                  <c:v>-6.1391199999999996E-5</c:v>
                </c:pt>
                <c:pt idx="32013">
                  <c:v>4.3352210000000002E-3</c:v>
                </c:pt>
                <c:pt idx="32014">
                  <c:v>2.4274819999999999E-3</c:v>
                </c:pt>
                <c:pt idx="32015">
                  <c:v>-3.7336500000000001E-4</c:v>
                </c:pt>
                <c:pt idx="32016">
                  <c:v>2.6407140000000002E-3</c:v>
                </c:pt>
                <c:pt idx="32017">
                  <c:v>5.870063E-3</c:v>
                </c:pt>
                <c:pt idx="32018">
                  <c:v>4.4345499999999999E-4</c:v>
                </c:pt>
                <c:pt idx="32019">
                  <c:v>3.1436340000000002E-3</c:v>
                </c:pt>
                <c:pt idx="32020">
                  <c:v>-1.273E-4</c:v>
                </c:pt>
                <c:pt idx="32021">
                  <c:v>4.8831710000000004E-3</c:v>
                </c:pt>
                <c:pt idx="32022">
                  <c:v>1.305584E-3</c:v>
                </c:pt>
                <c:pt idx="32023">
                  <c:v>3.8425109999999998E-3</c:v>
                </c:pt>
                <c:pt idx="32024">
                  <c:v>1.00579E-4</c:v>
                </c:pt>
                <c:pt idx="32025">
                  <c:v>2.952292E-3</c:v>
                </c:pt>
                <c:pt idx="32026">
                  <c:v>3.4098499999999998E-4</c:v>
                </c:pt>
                <c:pt idx="32027">
                  <c:v>4.5583669999999998E-3</c:v>
                </c:pt>
                <c:pt idx="32028">
                  <c:v>3.5287130000000002E-3</c:v>
                </c:pt>
                <c:pt idx="32029">
                  <c:v>9.2334299999999997E-4</c:v>
                </c:pt>
                <c:pt idx="32030">
                  <c:v>3.0565449999999999E-3</c:v>
                </c:pt>
                <c:pt idx="32031">
                  <c:v>2.14095E-3</c:v>
                </c:pt>
                <c:pt idx="32032">
                  <c:v>4.79827E-4</c:v>
                </c:pt>
                <c:pt idx="32033">
                  <c:v>3.1126280000000001E-3</c:v>
                </c:pt>
                <c:pt idx="32034">
                  <c:v>2.1170469999999999E-3</c:v>
                </c:pt>
                <c:pt idx="32035">
                  <c:v>-5.6395700000000002E-4</c:v>
                </c:pt>
                <c:pt idx="32036">
                  <c:v>1.1259589999999999E-3</c:v>
                </c:pt>
                <c:pt idx="32037">
                  <c:v>3.133982E-3</c:v>
                </c:pt>
                <c:pt idx="32038">
                  <c:v>8.93198E-4</c:v>
                </c:pt>
                <c:pt idx="32039">
                  <c:v>-2.4738360000000001E-3</c:v>
                </c:pt>
                <c:pt idx="32040" formatCode="0.00E+00">
                  <c:v>-8.91138E-5</c:v>
                </c:pt>
                <c:pt idx="32041">
                  <c:v>1.04273E-3</c:v>
                </c:pt>
                <c:pt idx="32042">
                  <c:v>3.824427E-3</c:v>
                </c:pt>
                <c:pt idx="32043">
                  <c:v>4.9474819999999996E-3</c:v>
                </c:pt>
                <c:pt idx="32044">
                  <c:v>-1.186692E-3</c:v>
                </c:pt>
                <c:pt idx="32045">
                  <c:v>-1.555007E-3</c:v>
                </c:pt>
                <c:pt idx="32046">
                  <c:v>3.1274779999999999E-3</c:v>
                </c:pt>
                <c:pt idx="32047">
                  <c:v>2.952508E-3</c:v>
                </c:pt>
                <c:pt idx="32048">
                  <c:v>5.4243249999999998E-3</c:v>
                </c:pt>
                <c:pt idx="32049">
                  <c:v>-2.510829E-3</c:v>
                </c:pt>
                <c:pt idx="32050">
                  <c:v>5.1498179999999996E-3</c:v>
                </c:pt>
                <c:pt idx="32051">
                  <c:v>1.2629340000000001E-3</c:v>
                </c:pt>
                <c:pt idx="32052">
                  <c:v>1.9805100000000001E-4</c:v>
                </c:pt>
                <c:pt idx="32053">
                  <c:v>3.8377929999999999E-3</c:v>
                </c:pt>
                <c:pt idx="32054">
                  <c:v>-7.6420000000000004E-4</c:v>
                </c:pt>
                <c:pt idx="32055">
                  <c:v>-1.3804550000000001E-3</c:v>
                </c:pt>
                <c:pt idx="32056">
                  <c:v>1.6747209999999999E-3</c:v>
                </c:pt>
                <c:pt idx="32057">
                  <c:v>4.2470679999999997E-3</c:v>
                </c:pt>
                <c:pt idx="32058">
                  <c:v>2.8318919999999999E-3</c:v>
                </c:pt>
                <c:pt idx="32059">
                  <c:v>2.915249E-3</c:v>
                </c:pt>
                <c:pt idx="32060">
                  <c:v>4.4011889999999998E-3</c:v>
                </c:pt>
                <c:pt idx="32061">
                  <c:v>1.8533429999999999E-3</c:v>
                </c:pt>
                <c:pt idx="32062">
                  <c:v>6.7273230000000003E-3</c:v>
                </c:pt>
                <c:pt idx="32063">
                  <c:v>-1.3828009999999999E-3</c:v>
                </c:pt>
                <c:pt idx="32064">
                  <c:v>2.005691E-3</c:v>
                </c:pt>
                <c:pt idx="32065">
                  <c:v>2.3239390000000001E-3</c:v>
                </c:pt>
                <c:pt idx="32066">
                  <c:v>2.09643E-4</c:v>
                </c:pt>
                <c:pt idx="32067">
                  <c:v>5.7338370000000003E-3</c:v>
                </c:pt>
                <c:pt idx="32068">
                  <c:v>2.715257E-3</c:v>
                </c:pt>
                <c:pt idx="32069">
                  <c:v>3.4718610000000001E-3</c:v>
                </c:pt>
                <c:pt idx="32070">
                  <c:v>2.1846679999999999E-3</c:v>
                </c:pt>
                <c:pt idx="32071">
                  <c:v>4.65768E-3</c:v>
                </c:pt>
                <c:pt idx="32072">
                  <c:v>9.5747880000000007E-3</c:v>
                </c:pt>
                <c:pt idx="32073">
                  <c:v>1.0512E-4</c:v>
                </c:pt>
                <c:pt idx="32074">
                  <c:v>3.8124539999999998E-3</c:v>
                </c:pt>
                <c:pt idx="32075">
                  <c:v>3.9975439999999996E-3</c:v>
                </c:pt>
                <c:pt idx="32076">
                  <c:v>2.2648910000000002E-3</c:v>
                </c:pt>
                <c:pt idx="32077">
                  <c:v>2.3426559999999998E-3</c:v>
                </c:pt>
                <c:pt idx="32078">
                  <c:v>1.9086890000000001E-3</c:v>
                </c:pt>
                <c:pt idx="32079">
                  <c:v>3.6083180000000001E-3</c:v>
                </c:pt>
                <c:pt idx="32080">
                  <c:v>5.2915849999999997E-3</c:v>
                </c:pt>
                <c:pt idx="32081">
                  <c:v>3.0883519999999999E-3</c:v>
                </c:pt>
                <c:pt idx="32082">
                  <c:v>6.6050079999999999E-3</c:v>
                </c:pt>
                <c:pt idx="32083">
                  <c:v>4.5596999999999999E-3</c:v>
                </c:pt>
                <c:pt idx="32084">
                  <c:v>2.7033119999999998E-3</c:v>
                </c:pt>
                <c:pt idx="32085">
                  <c:v>4.752615E-3</c:v>
                </c:pt>
                <c:pt idx="32086">
                  <c:v>3.9574450000000004E-3</c:v>
                </c:pt>
                <c:pt idx="32087">
                  <c:v>4.4240310000000001E-3</c:v>
                </c:pt>
                <c:pt idx="32088">
                  <c:v>3.206459E-3</c:v>
                </c:pt>
                <c:pt idx="32089">
                  <c:v>3.7825010000000002E-3</c:v>
                </c:pt>
                <c:pt idx="32090">
                  <c:v>-1.088496E-3</c:v>
                </c:pt>
                <c:pt idx="32091">
                  <c:v>3.2479290000000001E-3</c:v>
                </c:pt>
                <c:pt idx="32092">
                  <c:v>8.0381819999999996E-3</c:v>
                </c:pt>
                <c:pt idx="32093">
                  <c:v>2.2753669999999999E-3</c:v>
                </c:pt>
                <c:pt idx="32094">
                  <c:v>1.5481800000000001E-4</c:v>
                </c:pt>
                <c:pt idx="32095">
                  <c:v>2.0792190000000002E-3</c:v>
                </c:pt>
                <c:pt idx="32096">
                  <c:v>2.3540200000000001E-3</c:v>
                </c:pt>
                <c:pt idx="32097">
                  <c:v>6.18258E-3</c:v>
                </c:pt>
                <c:pt idx="32098">
                  <c:v>-1.8664440000000001E-3</c:v>
                </c:pt>
                <c:pt idx="32099">
                  <c:v>2.5328320000000001E-3</c:v>
                </c:pt>
                <c:pt idx="32100">
                  <c:v>1.8147160000000001E-3</c:v>
                </c:pt>
                <c:pt idx="32101">
                  <c:v>8.0015060000000002E-3</c:v>
                </c:pt>
                <c:pt idx="32102">
                  <c:v>2.4195060000000001E-3</c:v>
                </c:pt>
                <c:pt idx="32103">
                  <c:v>2.0317500000000001E-3</c:v>
                </c:pt>
                <c:pt idx="32104" formatCode="0.00E+00">
                  <c:v>-9.7853600000000001E-5</c:v>
                </c:pt>
                <c:pt idx="32105">
                  <c:v>3.8404289999999998E-3</c:v>
                </c:pt>
                <c:pt idx="32106">
                  <c:v>2.755764E-3</c:v>
                </c:pt>
                <c:pt idx="32107">
                  <c:v>5.3974800000000005E-4</c:v>
                </c:pt>
                <c:pt idx="32108">
                  <c:v>2.1133710000000002E-3</c:v>
                </c:pt>
                <c:pt idx="32109">
                  <c:v>8.3319000000000004E-4</c:v>
                </c:pt>
                <c:pt idx="32110">
                  <c:v>5.15348E-4</c:v>
                </c:pt>
                <c:pt idx="32111">
                  <c:v>4.2616169999999997E-3</c:v>
                </c:pt>
                <c:pt idx="32112">
                  <c:v>1.6965750000000001E-3</c:v>
                </c:pt>
                <c:pt idx="32113">
                  <c:v>2.078472E-3</c:v>
                </c:pt>
                <c:pt idx="32114">
                  <c:v>4.4154190000000003E-3</c:v>
                </c:pt>
                <c:pt idx="32115">
                  <c:v>4.8290080000000001E-3</c:v>
                </c:pt>
                <c:pt idx="32116">
                  <c:v>1.7610729999999999E-3</c:v>
                </c:pt>
                <c:pt idx="32117">
                  <c:v>-1.645376E-3</c:v>
                </c:pt>
                <c:pt idx="32118">
                  <c:v>3.218303E-3</c:v>
                </c:pt>
                <c:pt idx="32119">
                  <c:v>1.97746E-4</c:v>
                </c:pt>
                <c:pt idx="32120">
                  <c:v>-2.048832E-3</c:v>
                </c:pt>
                <c:pt idx="32121">
                  <c:v>8.2224480000000003E-3</c:v>
                </c:pt>
                <c:pt idx="32122">
                  <c:v>2.4818010000000001E-3</c:v>
                </c:pt>
                <c:pt idx="32123">
                  <c:v>-8.9775E-4</c:v>
                </c:pt>
                <c:pt idx="32124">
                  <c:v>2.2126060000000002E-3</c:v>
                </c:pt>
                <c:pt idx="32125">
                  <c:v>6.9273999999999996E-4</c:v>
                </c:pt>
                <c:pt idx="32126">
                  <c:v>-4.4785499999999999E-4</c:v>
                </c:pt>
                <c:pt idx="32127">
                  <c:v>1.182532E-3</c:v>
                </c:pt>
                <c:pt idx="32128">
                  <c:v>6.0283200000000002E-3</c:v>
                </c:pt>
                <c:pt idx="32129">
                  <c:v>-1.2050920000000001E-3</c:v>
                </c:pt>
                <c:pt idx="32130">
                  <c:v>-5.1335499999999995E-4</c:v>
                </c:pt>
                <c:pt idx="32131">
                  <c:v>-1.068624E-3</c:v>
                </c:pt>
                <c:pt idx="32132" formatCode="0.00E+00">
                  <c:v>1.8781299999999999E-5</c:v>
                </c:pt>
                <c:pt idx="32133">
                  <c:v>-1.080838E-3</c:v>
                </c:pt>
                <c:pt idx="32134">
                  <c:v>2.2851579999999998E-3</c:v>
                </c:pt>
                <c:pt idx="32135">
                  <c:v>3.513408E-3</c:v>
                </c:pt>
                <c:pt idx="32136">
                  <c:v>-4.4032330000000003E-3</c:v>
                </c:pt>
                <c:pt idx="32137" formatCode="0.00E+00">
                  <c:v>8.7390000000000002E-5</c:v>
                </c:pt>
                <c:pt idx="32138">
                  <c:v>1.620154E-3</c:v>
                </c:pt>
                <c:pt idx="32139">
                  <c:v>-5.2161810000000003E-3</c:v>
                </c:pt>
                <c:pt idx="32140">
                  <c:v>4.8874210000000003E-3</c:v>
                </c:pt>
                <c:pt idx="32141">
                  <c:v>3.3281410000000002E-3</c:v>
                </c:pt>
                <c:pt idx="32142">
                  <c:v>1.387178E-3</c:v>
                </c:pt>
                <c:pt idx="32143">
                  <c:v>5.3150500000000004E-4</c:v>
                </c:pt>
                <c:pt idx="32144">
                  <c:v>8.5241190000000001E-3</c:v>
                </c:pt>
                <c:pt idx="32145">
                  <c:v>5.3809799999999998E-4</c:v>
                </c:pt>
                <c:pt idx="32146">
                  <c:v>-4.9223330000000001E-3</c:v>
                </c:pt>
                <c:pt idx="32147">
                  <c:v>4.7792970000000001E-3</c:v>
                </c:pt>
                <c:pt idx="32148">
                  <c:v>-1.972995E-3</c:v>
                </c:pt>
                <c:pt idx="32149">
                  <c:v>3.5858209999999999E-3</c:v>
                </c:pt>
                <c:pt idx="32150">
                  <c:v>1.220692E-3</c:v>
                </c:pt>
                <c:pt idx="32151">
                  <c:v>1.594867E-3</c:v>
                </c:pt>
                <c:pt idx="32152">
                  <c:v>-5.3410209999999996E-3</c:v>
                </c:pt>
                <c:pt idx="32153">
                  <c:v>5.7998499999999998E-4</c:v>
                </c:pt>
                <c:pt idx="32154">
                  <c:v>-2.542824E-3</c:v>
                </c:pt>
                <c:pt idx="32155">
                  <c:v>2.6956139999999998E-3</c:v>
                </c:pt>
                <c:pt idx="32156">
                  <c:v>1.4787520000000001E-3</c:v>
                </c:pt>
                <c:pt idx="32157">
                  <c:v>1.965844E-3</c:v>
                </c:pt>
                <c:pt idx="32158">
                  <c:v>-4.1551260000000003E-3</c:v>
                </c:pt>
                <c:pt idx="32159">
                  <c:v>-1.3002179999999999E-3</c:v>
                </c:pt>
                <c:pt idx="32160">
                  <c:v>2.0887050000000002E-3</c:v>
                </c:pt>
                <c:pt idx="32161">
                  <c:v>1.666594E-3</c:v>
                </c:pt>
                <c:pt idx="32162">
                  <c:v>-4.4195659999999998E-3</c:v>
                </c:pt>
                <c:pt idx="32163">
                  <c:v>1.4127569999999999E-3</c:v>
                </c:pt>
                <c:pt idx="32164">
                  <c:v>2.6276659999999999E-3</c:v>
                </c:pt>
                <c:pt idx="32165">
                  <c:v>-6.86105E-4</c:v>
                </c:pt>
                <c:pt idx="32166">
                  <c:v>-3.5484710000000001E-3</c:v>
                </c:pt>
                <c:pt idx="32167">
                  <c:v>1.1285729999999999E-3</c:v>
                </c:pt>
                <c:pt idx="32168">
                  <c:v>6.5997099999999997E-4</c:v>
                </c:pt>
                <c:pt idx="32169">
                  <c:v>4.7111710000000001E-3</c:v>
                </c:pt>
                <c:pt idx="32170">
                  <c:v>-1.70175E-4</c:v>
                </c:pt>
                <c:pt idx="32171">
                  <c:v>3.2985929999999998E-3</c:v>
                </c:pt>
                <c:pt idx="32172">
                  <c:v>-4.0001680000000001E-3</c:v>
                </c:pt>
                <c:pt idx="32173">
                  <c:v>-5.6762000000000002E-4</c:v>
                </c:pt>
                <c:pt idx="32174">
                  <c:v>2.0993330000000001E-3</c:v>
                </c:pt>
                <c:pt idx="32175">
                  <c:v>-2.3593310000000001E-3</c:v>
                </c:pt>
                <c:pt idx="32176">
                  <c:v>5.7867969999999998E-3</c:v>
                </c:pt>
                <c:pt idx="32177">
                  <c:v>1.606966E-3</c:v>
                </c:pt>
                <c:pt idx="32178">
                  <c:v>-3.3716620000000001E-3</c:v>
                </c:pt>
                <c:pt idx="32179">
                  <c:v>1.6635759999999999E-3</c:v>
                </c:pt>
                <c:pt idx="32180">
                  <c:v>1.4057189999999999E-3</c:v>
                </c:pt>
                <c:pt idx="32181">
                  <c:v>-1.6673416E-2</c:v>
                </c:pt>
                <c:pt idx="32182">
                  <c:v>3.3866650000000001E-3</c:v>
                </c:pt>
                <c:pt idx="32183">
                  <c:v>-1.185183E-3</c:v>
                </c:pt>
                <c:pt idx="32184">
                  <c:v>-3.47821E-4</c:v>
                </c:pt>
                <c:pt idx="32185">
                  <c:v>1.1909539999999999E-3</c:v>
                </c:pt>
                <c:pt idx="32186">
                  <c:v>-4.1380940000000001E-3</c:v>
                </c:pt>
                <c:pt idx="32187">
                  <c:v>-3.2408760000000002E-3</c:v>
                </c:pt>
                <c:pt idx="32188">
                  <c:v>1.900938E-3</c:v>
                </c:pt>
                <c:pt idx="32189">
                  <c:v>5.7563969999999999E-3</c:v>
                </c:pt>
                <c:pt idx="32190">
                  <c:v>1.1887085E-2</c:v>
                </c:pt>
                <c:pt idx="32191">
                  <c:v>1.088765E-3</c:v>
                </c:pt>
                <c:pt idx="32192">
                  <c:v>6.0154470000000002E-3</c:v>
                </c:pt>
                <c:pt idx="32193">
                  <c:v>-1.3697272E-2</c:v>
                </c:pt>
                <c:pt idx="32194">
                  <c:v>-3.3503149000000003E-2</c:v>
                </c:pt>
                <c:pt idx="32195">
                  <c:v>5.63742E-4</c:v>
                </c:pt>
                <c:pt idx="32196">
                  <c:v>3.6616116999999997E-2</c:v>
                </c:pt>
                <c:pt idx="32197">
                  <c:v>1.1692128E-2</c:v>
                </c:pt>
                <c:pt idx="32198">
                  <c:v>-2.0022036999999999E-2</c:v>
                </c:pt>
                <c:pt idx="32199">
                  <c:v>-6.6284669999999999E-3</c:v>
                </c:pt>
                <c:pt idx="32200">
                  <c:v>1.291E-3</c:v>
                </c:pt>
                <c:pt idx="32201">
                  <c:v>-1.6423816000000001E-2</c:v>
                </c:pt>
                <c:pt idx="32202">
                  <c:v>-1.3627228E-2</c:v>
                </c:pt>
                <c:pt idx="32203">
                  <c:v>1.4525579E-2</c:v>
                </c:pt>
                <c:pt idx="32204">
                  <c:v>-4.2630860000000001E-3</c:v>
                </c:pt>
                <c:pt idx="32205">
                  <c:v>-8.3640880000000004E-3</c:v>
                </c:pt>
                <c:pt idx="32206">
                  <c:v>-3.133842E-3</c:v>
                </c:pt>
                <c:pt idx="32207">
                  <c:v>-8.3926300000000003E-4</c:v>
                </c:pt>
                <c:pt idx="32208">
                  <c:v>-2.660408E-3</c:v>
                </c:pt>
                <c:pt idx="32209">
                  <c:v>-1.3557249999999999E-3</c:v>
                </c:pt>
                <c:pt idx="32210">
                  <c:v>-4.2536759999999996E-3</c:v>
                </c:pt>
                <c:pt idx="32211">
                  <c:v>-7.2832879999999997E-3</c:v>
                </c:pt>
                <c:pt idx="32212">
                  <c:v>-1.3478232999999999E-2</c:v>
                </c:pt>
                <c:pt idx="32213">
                  <c:v>1.7676225E-2</c:v>
                </c:pt>
                <c:pt idx="32214">
                  <c:v>-1.7879386000000001E-2</c:v>
                </c:pt>
                <c:pt idx="32215">
                  <c:v>1.908168E-3</c:v>
                </c:pt>
                <c:pt idx="32216">
                  <c:v>3.6558860000000001E-3</c:v>
                </c:pt>
                <c:pt idx="32217">
                  <c:v>-4.5261440000000002E-3</c:v>
                </c:pt>
                <c:pt idx="32218">
                  <c:v>-1.1198908E-2</c:v>
                </c:pt>
                <c:pt idx="32219">
                  <c:v>-9.6031429999999997E-3</c:v>
                </c:pt>
                <c:pt idx="32220">
                  <c:v>9.2967929999999994E-3</c:v>
                </c:pt>
                <c:pt idx="32221">
                  <c:v>-1.4210397E-2</c:v>
                </c:pt>
                <c:pt idx="32222">
                  <c:v>-4.701406E-3</c:v>
                </c:pt>
                <c:pt idx="32223">
                  <c:v>-2.0387769999999999E-3</c:v>
                </c:pt>
                <c:pt idx="32224">
                  <c:v>4.7447779999999998E-3</c:v>
                </c:pt>
                <c:pt idx="32225">
                  <c:v>-6.5582100000000001E-3</c:v>
                </c:pt>
                <c:pt idx="32226">
                  <c:v>-3.5943780000000001E-3</c:v>
                </c:pt>
                <c:pt idx="32227">
                  <c:v>1.717668E-2</c:v>
                </c:pt>
                <c:pt idx="32228">
                  <c:v>6.1186010000000004E-3</c:v>
                </c:pt>
                <c:pt idx="32229">
                  <c:v>-8.8371779999999994E-3</c:v>
                </c:pt>
                <c:pt idx="32230">
                  <c:v>8.6089990000000009E-3</c:v>
                </c:pt>
                <c:pt idx="32231">
                  <c:v>3.902394E-3</c:v>
                </c:pt>
                <c:pt idx="32232">
                  <c:v>-4.0166159999999998E-3</c:v>
                </c:pt>
                <c:pt idx="32233">
                  <c:v>-4.5614990000000001E-3</c:v>
                </c:pt>
                <c:pt idx="32234">
                  <c:v>1.2454908000000001E-2</c:v>
                </c:pt>
                <c:pt idx="32235">
                  <c:v>-7.2215910000000003E-3</c:v>
                </c:pt>
                <c:pt idx="32236">
                  <c:v>-2.6944199999999999E-3</c:v>
                </c:pt>
                <c:pt idx="32237">
                  <c:v>1.2388659E-2</c:v>
                </c:pt>
                <c:pt idx="32238">
                  <c:v>-4.3746080000000003E-3</c:v>
                </c:pt>
                <c:pt idx="32239">
                  <c:v>6.3266699999999995E-4</c:v>
                </c:pt>
                <c:pt idx="32240">
                  <c:v>-5.4334810000000004E-3</c:v>
                </c:pt>
                <c:pt idx="32241">
                  <c:v>-6.6358989999999998E-3</c:v>
                </c:pt>
                <c:pt idx="32242">
                  <c:v>-4.2782660000000002E-3</c:v>
                </c:pt>
                <c:pt idx="32243">
                  <c:v>1.2132932000000001E-2</c:v>
                </c:pt>
                <c:pt idx="32244">
                  <c:v>-2.5350099999999999E-3</c:v>
                </c:pt>
                <c:pt idx="32245">
                  <c:v>-9.3303320000000002E-3</c:v>
                </c:pt>
                <c:pt idx="32246">
                  <c:v>2.4545859999999999E-3</c:v>
                </c:pt>
                <c:pt idx="32247">
                  <c:v>5.4794049999999997E-3</c:v>
                </c:pt>
                <c:pt idx="32248">
                  <c:v>-1.4700763E-2</c:v>
                </c:pt>
                <c:pt idx="32249">
                  <c:v>-1.5620569999999999E-3</c:v>
                </c:pt>
                <c:pt idx="32250">
                  <c:v>1.3178997E-2</c:v>
                </c:pt>
                <c:pt idx="32251">
                  <c:v>-4.2556540000000002E-3</c:v>
                </c:pt>
                <c:pt idx="32252">
                  <c:v>3.6330099999999999E-3</c:v>
                </c:pt>
                <c:pt idx="32253">
                  <c:v>-2.299981E-3</c:v>
                </c:pt>
                <c:pt idx="32254">
                  <c:v>-1.9568999999999999E-4</c:v>
                </c:pt>
                <c:pt idx="32255">
                  <c:v>1.5974159999999999E-3</c:v>
                </c:pt>
                <c:pt idx="32256">
                  <c:v>3.0858439999999999E-3</c:v>
                </c:pt>
                <c:pt idx="32257">
                  <c:v>1.8101899999999999E-3</c:v>
                </c:pt>
                <c:pt idx="32258">
                  <c:v>8.7061150000000004E-3</c:v>
                </c:pt>
                <c:pt idx="32259">
                  <c:v>-1.12521E-3</c:v>
                </c:pt>
                <c:pt idx="32260">
                  <c:v>1.890617E-3</c:v>
                </c:pt>
                <c:pt idx="32261">
                  <c:v>-5.3179400000000004E-4</c:v>
                </c:pt>
                <c:pt idx="32262">
                  <c:v>9.1208069999999999E-3</c:v>
                </c:pt>
                <c:pt idx="32263">
                  <c:v>1.89645E-3</c:v>
                </c:pt>
                <c:pt idx="32264">
                  <c:v>2.48014E-3</c:v>
                </c:pt>
                <c:pt idx="32265">
                  <c:v>2.4641609999999999E-3</c:v>
                </c:pt>
                <c:pt idx="32266">
                  <c:v>5.7018040000000004E-3</c:v>
                </c:pt>
                <c:pt idx="32267">
                  <c:v>-5.805981E-3</c:v>
                </c:pt>
                <c:pt idx="32268">
                  <c:v>1.0187740000000001E-3</c:v>
                </c:pt>
                <c:pt idx="32269">
                  <c:v>1.1748360000000001E-3</c:v>
                </c:pt>
                <c:pt idx="32270">
                  <c:v>8.1264470000000002E-3</c:v>
                </c:pt>
                <c:pt idx="32271">
                  <c:v>2.6266499999999998E-4</c:v>
                </c:pt>
                <c:pt idx="32272">
                  <c:v>-1.6238799999999999E-4</c:v>
                </c:pt>
                <c:pt idx="32273">
                  <c:v>-1.2936989999999999E-3</c:v>
                </c:pt>
                <c:pt idx="32274">
                  <c:v>-1.9535149999999999E-3</c:v>
                </c:pt>
                <c:pt idx="32275">
                  <c:v>5.1584559999999996E-3</c:v>
                </c:pt>
                <c:pt idx="32276">
                  <c:v>-2.5270700000000002E-4</c:v>
                </c:pt>
                <c:pt idx="32277">
                  <c:v>2.1020600000000002E-3</c:v>
                </c:pt>
                <c:pt idx="32278">
                  <c:v>-2.1138260000000001E-3</c:v>
                </c:pt>
                <c:pt idx="32279">
                  <c:v>-1.5289959999999999E-3</c:v>
                </c:pt>
                <c:pt idx="32280">
                  <c:v>3.202706E-3</c:v>
                </c:pt>
                <c:pt idx="32281">
                  <c:v>-2.7614430000000001E-3</c:v>
                </c:pt>
                <c:pt idx="32282" formatCode="0.00E+00">
                  <c:v>6.3942000000000005E-5</c:v>
                </c:pt>
                <c:pt idx="32283">
                  <c:v>-7.6424470000000001E-3</c:v>
                </c:pt>
                <c:pt idx="32284">
                  <c:v>-5.7893049999999998E-3</c:v>
                </c:pt>
                <c:pt idx="32285">
                  <c:v>5.8271369999999996E-3</c:v>
                </c:pt>
                <c:pt idx="32286">
                  <c:v>-7.7160599999999998E-4</c:v>
                </c:pt>
                <c:pt idx="32287">
                  <c:v>-2.7993369999999998E-3</c:v>
                </c:pt>
                <c:pt idx="32288">
                  <c:v>-1.7239899999999999E-3</c:v>
                </c:pt>
                <c:pt idx="32289">
                  <c:v>-1.246219E-3</c:v>
                </c:pt>
                <c:pt idx="32290">
                  <c:v>-4.843249E-3</c:v>
                </c:pt>
                <c:pt idx="32291">
                  <c:v>-2.6757019999999999E-3</c:v>
                </c:pt>
                <c:pt idx="32292">
                  <c:v>4.3413849999999997E-3</c:v>
                </c:pt>
                <c:pt idx="32293">
                  <c:v>1.39183E-4</c:v>
                </c:pt>
                <c:pt idx="32294">
                  <c:v>-1.9547850000000001E-3</c:v>
                </c:pt>
                <c:pt idx="32295">
                  <c:v>1.3914769999999999E-3</c:v>
                </c:pt>
                <c:pt idx="32296">
                  <c:v>-2.7667569999999999E-3</c:v>
                </c:pt>
                <c:pt idx="32297">
                  <c:v>-5.3391039999999999E-3</c:v>
                </c:pt>
                <c:pt idx="32298">
                  <c:v>6.2545099999999996E-4</c:v>
                </c:pt>
                <c:pt idx="32299">
                  <c:v>-3.8827480000000001E-3</c:v>
                </c:pt>
                <c:pt idx="32300">
                  <c:v>3.9266420000000002E-3</c:v>
                </c:pt>
                <c:pt idx="32301">
                  <c:v>-4.5235680000000004E-3</c:v>
                </c:pt>
                <c:pt idx="32302">
                  <c:v>-3.7264709999999999E-3</c:v>
                </c:pt>
                <c:pt idx="32303">
                  <c:v>-2.0076669999999999E-3</c:v>
                </c:pt>
                <c:pt idx="32304">
                  <c:v>-3.1024160000000002E-3</c:v>
                </c:pt>
                <c:pt idx="32305">
                  <c:v>-4.7032419999999998E-3</c:v>
                </c:pt>
                <c:pt idx="32306">
                  <c:v>-2.3165680000000002E-3</c:v>
                </c:pt>
                <c:pt idx="32307">
                  <c:v>-9.6687800000000001E-4</c:v>
                </c:pt>
                <c:pt idx="32308">
                  <c:v>2.2166260000000002E-3</c:v>
                </c:pt>
                <c:pt idx="32309">
                  <c:v>-8.3990000000000002E-3</c:v>
                </c:pt>
                <c:pt idx="32310">
                  <c:v>-1.250784E-3</c:v>
                </c:pt>
                <c:pt idx="32311">
                  <c:v>-1.2414629999999999E-3</c:v>
                </c:pt>
                <c:pt idx="32312">
                  <c:v>-2.3733320000000001E-3</c:v>
                </c:pt>
                <c:pt idx="32313">
                  <c:v>-6.8447789999999996E-3</c:v>
                </c:pt>
                <c:pt idx="32314">
                  <c:v>-7.1613019999999996E-3</c:v>
                </c:pt>
                <c:pt idx="32315">
                  <c:v>-2.3047620000000001E-3</c:v>
                </c:pt>
                <c:pt idx="32316">
                  <c:v>1.083971E-3</c:v>
                </c:pt>
                <c:pt idx="32317">
                  <c:v>-1.4053968999999999E-2</c:v>
                </c:pt>
                <c:pt idx="32318">
                  <c:v>-2.4792999999999998E-3</c:v>
                </c:pt>
                <c:pt idx="32319">
                  <c:v>-1.2038451E-2</c:v>
                </c:pt>
                <c:pt idx="32320">
                  <c:v>-2.56215E-3</c:v>
                </c:pt>
                <c:pt idx="32321">
                  <c:v>-1.0037644E-2</c:v>
                </c:pt>
                <c:pt idx="32322">
                  <c:v>-7.8563620000000004E-3</c:v>
                </c:pt>
                <c:pt idx="32323">
                  <c:v>-3.4518199999999998E-4</c:v>
                </c:pt>
                <c:pt idx="32324">
                  <c:v>-3.2622570000000002E-3</c:v>
                </c:pt>
                <c:pt idx="32325">
                  <c:v>-8.3891079999999993E-3</c:v>
                </c:pt>
                <c:pt idx="32326">
                  <c:v>-1.0308993000000001E-2</c:v>
                </c:pt>
                <c:pt idx="32327">
                  <c:v>-9.0205560000000008E-3</c:v>
                </c:pt>
                <c:pt idx="32328">
                  <c:v>-5.0788500000000002E-3</c:v>
                </c:pt>
                <c:pt idx="32329">
                  <c:v>-7.4429379999999996E-3</c:v>
                </c:pt>
                <c:pt idx="32330">
                  <c:v>-2.7388949999999999E-3</c:v>
                </c:pt>
                <c:pt idx="32331">
                  <c:v>-8.4399239999999997E-3</c:v>
                </c:pt>
                <c:pt idx="32332">
                  <c:v>-5.7371829999999999E-3</c:v>
                </c:pt>
                <c:pt idx="32333">
                  <c:v>-3.4454800000000002E-4</c:v>
                </c:pt>
                <c:pt idx="32334">
                  <c:v>-5.5607419999999996E-3</c:v>
                </c:pt>
                <c:pt idx="32335">
                  <c:v>-6.0267960000000001E-3</c:v>
                </c:pt>
                <c:pt idx="32336">
                  <c:v>-3.0736420000000001E-3</c:v>
                </c:pt>
                <c:pt idx="32337">
                  <c:v>-5.8577109999999998E-3</c:v>
                </c:pt>
                <c:pt idx="32338">
                  <c:v>-4.7849770000000002E-3</c:v>
                </c:pt>
                <c:pt idx="32339">
                  <c:v>-5.1554219999999998E-3</c:v>
                </c:pt>
                <c:pt idx="32340">
                  <c:v>2.3750590000000001E-3</c:v>
                </c:pt>
                <c:pt idx="32341">
                  <c:v>-9.8605680000000001E-3</c:v>
                </c:pt>
                <c:pt idx="32342">
                  <c:v>-4.6684179999999997E-3</c:v>
                </c:pt>
                <c:pt idx="32343">
                  <c:v>2.1761720000000001E-3</c:v>
                </c:pt>
                <c:pt idx="32344">
                  <c:v>-4.2352359999999999E-3</c:v>
                </c:pt>
                <c:pt idx="32345">
                  <c:v>-2.8416040000000002E-3</c:v>
                </c:pt>
                <c:pt idx="32346">
                  <c:v>-6.4553600000000005E-4</c:v>
                </c:pt>
                <c:pt idx="32347">
                  <c:v>4.1806450000000002E-3</c:v>
                </c:pt>
                <c:pt idx="32348">
                  <c:v>-7.5063209999999998E-3</c:v>
                </c:pt>
                <c:pt idx="32349">
                  <c:v>-8.4495600000000001E-4</c:v>
                </c:pt>
                <c:pt idx="32350">
                  <c:v>-3.4061690000000001E-3</c:v>
                </c:pt>
                <c:pt idx="32351">
                  <c:v>-3.9302790000000001E-3</c:v>
                </c:pt>
                <c:pt idx="32352">
                  <c:v>-3.1882999999999998E-4</c:v>
                </c:pt>
                <c:pt idx="32353">
                  <c:v>-2.4778539999999998E-3</c:v>
                </c:pt>
                <c:pt idx="32354">
                  <c:v>-4.8718959999999997E-3</c:v>
                </c:pt>
                <c:pt idx="32355">
                  <c:v>-7.2522289999999998E-3</c:v>
                </c:pt>
                <c:pt idx="32356">
                  <c:v>-1.6360540000000001E-3</c:v>
                </c:pt>
                <c:pt idx="32357">
                  <c:v>-3.4225029999999999E-3</c:v>
                </c:pt>
                <c:pt idx="32358">
                  <c:v>-6.1770610000000002E-3</c:v>
                </c:pt>
                <c:pt idx="32359">
                  <c:v>-5.0883609999999996E-3</c:v>
                </c:pt>
                <c:pt idx="32360">
                  <c:v>-8.4465570000000004E-3</c:v>
                </c:pt>
                <c:pt idx="32361">
                  <c:v>-4.5924299999999998E-3</c:v>
                </c:pt>
                <c:pt idx="32362">
                  <c:v>1.8900970000000001E-3</c:v>
                </c:pt>
                <c:pt idx="32363">
                  <c:v>-6.8456039999999999E-3</c:v>
                </c:pt>
                <c:pt idx="32364">
                  <c:v>-2.993037E-3</c:v>
                </c:pt>
                <c:pt idx="32365">
                  <c:v>-5.1363490000000001E-3</c:v>
                </c:pt>
                <c:pt idx="32366">
                  <c:v>-5.575834E-3</c:v>
                </c:pt>
                <c:pt idx="32367">
                  <c:v>-7.9681519999999992E-3</c:v>
                </c:pt>
                <c:pt idx="32368">
                  <c:v>-4.1174990000000002E-3</c:v>
                </c:pt>
                <c:pt idx="32369">
                  <c:v>-2.3062830000000001E-3</c:v>
                </c:pt>
                <c:pt idx="32370">
                  <c:v>-3.618905E-3</c:v>
                </c:pt>
                <c:pt idx="32371">
                  <c:v>-2.822087E-3</c:v>
                </c:pt>
                <c:pt idx="32372">
                  <c:v>-8.0432779999999992E-3</c:v>
                </c:pt>
                <c:pt idx="32373">
                  <c:v>-3.2839430000000001E-3</c:v>
                </c:pt>
                <c:pt idx="32374">
                  <c:v>-4.2717600000000003E-3</c:v>
                </c:pt>
                <c:pt idx="32375">
                  <c:v>8.15677E-4</c:v>
                </c:pt>
                <c:pt idx="32376">
                  <c:v>-3.9288589999999998E-3</c:v>
                </c:pt>
                <c:pt idx="32377">
                  <c:v>-7.5222630000000004E-3</c:v>
                </c:pt>
                <c:pt idx="32378">
                  <c:v>-1.348218E-3</c:v>
                </c:pt>
                <c:pt idx="32379">
                  <c:v>-7.5749550000000004E-3</c:v>
                </c:pt>
                <c:pt idx="32380">
                  <c:v>-3.2700999999999997E-4</c:v>
                </c:pt>
                <c:pt idx="32381">
                  <c:v>-8.0483129999999996E-3</c:v>
                </c:pt>
                <c:pt idx="32382">
                  <c:v>-2.8610829999999999E-3</c:v>
                </c:pt>
                <c:pt idx="32383">
                  <c:v>-5.4912210000000001E-3</c:v>
                </c:pt>
                <c:pt idx="32384">
                  <c:v>-4.7694540000000002E-3</c:v>
                </c:pt>
                <c:pt idx="32385">
                  <c:v>1.2050819999999999E-3</c:v>
                </c:pt>
                <c:pt idx="32386">
                  <c:v>-2.3472200000000001E-3</c:v>
                </c:pt>
                <c:pt idx="32387">
                  <c:v>-3.4710740000000002E-3</c:v>
                </c:pt>
                <c:pt idx="32388">
                  <c:v>-3.9956280000000002E-3</c:v>
                </c:pt>
                <c:pt idx="32389">
                  <c:v>-1.955381E-3</c:v>
                </c:pt>
                <c:pt idx="32390">
                  <c:v>5.8665009999999997E-3</c:v>
                </c:pt>
                <c:pt idx="32391">
                  <c:v>-1.2670419999999999E-3</c:v>
                </c:pt>
                <c:pt idx="32392" formatCode="0.00E+00">
                  <c:v>8.3675600000000002E-5</c:v>
                </c:pt>
                <c:pt idx="32393">
                  <c:v>-4.9744660000000003E-3</c:v>
                </c:pt>
                <c:pt idx="32394">
                  <c:v>-1.8921490000000001E-3</c:v>
                </c:pt>
                <c:pt idx="32395">
                  <c:v>-2.4942900000000001E-3</c:v>
                </c:pt>
                <c:pt idx="32396">
                  <c:v>-7.7688099999999999E-4</c:v>
                </c:pt>
                <c:pt idx="32397">
                  <c:v>8.7561700000000006E-3</c:v>
                </c:pt>
                <c:pt idx="32398">
                  <c:v>1.033675E-3</c:v>
                </c:pt>
                <c:pt idx="32399">
                  <c:v>-2.4313640000000001E-3</c:v>
                </c:pt>
                <c:pt idx="32400">
                  <c:v>3.7068549999999998E-3</c:v>
                </c:pt>
                <c:pt idx="32401">
                  <c:v>-7.2059799999999999E-3</c:v>
                </c:pt>
                <c:pt idx="32402">
                  <c:v>3.3404670000000002E-3</c:v>
                </c:pt>
                <c:pt idx="32403">
                  <c:v>-2.8031789999999998E-3</c:v>
                </c:pt>
                <c:pt idx="32404">
                  <c:v>-3.347427E-3</c:v>
                </c:pt>
                <c:pt idx="32405">
                  <c:v>8.6196500000000002E-4</c:v>
                </c:pt>
                <c:pt idx="32406">
                  <c:v>-4.7742349999999999E-3</c:v>
                </c:pt>
                <c:pt idx="32407">
                  <c:v>3.233624E-3</c:v>
                </c:pt>
                <c:pt idx="32408">
                  <c:v>-4.1795779999999998E-3</c:v>
                </c:pt>
                <c:pt idx="32409">
                  <c:v>-4.192894E-3</c:v>
                </c:pt>
                <c:pt idx="32410">
                  <c:v>-5.0412870000000002E-3</c:v>
                </c:pt>
                <c:pt idx="32411">
                  <c:v>-3.9477929999999998E-3</c:v>
                </c:pt>
                <c:pt idx="32412">
                  <c:v>3.0015199999999998E-4</c:v>
                </c:pt>
                <c:pt idx="32413">
                  <c:v>-1.382699E-3</c:v>
                </c:pt>
                <c:pt idx="32414">
                  <c:v>3.994984E-3</c:v>
                </c:pt>
                <c:pt idx="32415">
                  <c:v>-8.9921870000000004E-3</c:v>
                </c:pt>
                <c:pt idx="32416">
                  <c:v>-2.1517569999999998E-3</c:v>
                </c:pt>
                <c:pt idx="32417">
                  <c:v>-6.0831160000000004E-3</c:v>
                </c:pt>
                <c:pt idx="32418">
                  <c:v>6.2034000000000004E-4</c:v>
                </c:pt>
                <c:pt idx="32419">
                  <c:v>-4.2692229999999999E-3</c:v>
                </c:pt>
                <c:pt idx="32420">
                  <c:v>-8.3801420000000001E-3</c:v>
                </c:pt>
                <c:pt idx="32421">
                  <c:v>-1.485751E-3</c:v>
                </c:pt>
                <c:pt idx="32422">
                  <c:v>-7.1987140000000002E-3</c:v>
                </c:pt>
                <c:pt idx="32423">
                  <c:v>-2.955765E-3</c:v>
                </c:pt>
                <c:pt idx="32424">
                  <c:v>-6.6117279999999999E-3</c:v>
                </c:pt>
                <c:pt idx="32425">
                  <c:v>-2.8465510000000001E-3</c:v>
                </c:pt>
                <c:pt idx="32426">
                  <c:v>-4.5179119999999998E-3</c:v>
                </c:pt>
                <c:pt idx="32427">
                  <c:v>-3.4683610000000001E-3</c:v>
                </c:pt>
                <c:pt idx="32428">
                  <c:v>-2.7178950000000001E-3</c:v>
                </c:pt>
                <c:pt idx="32429">
                  <c:v>-1.8409159999999999E-3</c:v>
                </c:pt>
                <c:pt idx="32430">
                  <c:v>-2.1132799999999999E-3</c:v>
                </c:pt>
                <c:pt idx="32431">
                  <c:v>-2.9575019999999999E-3</c:v>
                </c:pt>
                <c:pt idx="32432">
                  <c:v>-6.2854770000000003E-3</c:v>
                </c:pt>
                <c:pt idx="32433">
                  <c:v>-9.7167200000000003E-4</c:v>
                </c:pt>
                <c:pt idx="32434">
                  <c:v>-7.4719670000000004E-3</c:v>
                </c:pt>
                <c:pt idx="32435">
                  <c:v>1.720467E-3</c:v>
                </c:pt>
                <c:pt idx="32436">
                  <c:v>1.947736E-3</c:v>
                </c:pt>
                <c:pt idx="32437">
                  <c:v>-8.2495079999999991E-3</c:v>
                </c:pt>
                <c:pt idx="32438">
                  <c:v>-2.7398460000000002E-3</c:v>
                </c:pt>
                <c:pt idx="32439">
                  <c:v>3.9010120000000001E-3</c:v>
                </c:pt>
                <c:pt idx="32440">
                  <c:v>9.3578499999999996E-4</c:v>
                </c:pt>
                <c:pt idx="32441">
                  <c:v>-1.43789E-3</c:v>
                </c:pt>
                <c:pt idx="32442">
                  <c:v>-7.3390620000000004E-3</c:v>
                </c:pt>
                <c:pt idx="32443">
                  <c:v>3.8390239999999999E-3</c:v>
                </c:pt>
                <c:pt idx="32444">
                  <c:v>-4.1340370000000001E-3</c:v>
                </c:pt>
                <c:pt idx="32445">
                  <c:v>-4.514868E-3</c:v>
                </c:pt>
                <c:pt idx="32446">
                  <c:v>-4.9849550000000001E-3</c:v>
                </c:pt>
                <c:pt idx="32447">
                  <c:v>1.806373E-3</c:v>
                </c:pt>
                <c:pt idx="32448">
                  <c:v>-7.2943900000000002E-4</c:v>
                </c:pt>
                <c:pt idx="32449">
                  <c:v>-9.6920419999999997E-3</c:v>
                </c:pt>
                <c:pt idx="32450">
                  <c:v>-7.3974100000000001E-3</c:v>
                </c:pt>
                <c:pt idx="32451">
                  <c:v>-9.8638299999999996E-4</c:v>
                </c:pt>
                <c:pt idx="32452">
                  <c:v>1.037201E-3</c:v>
                </c:pt>
                <c:pt idx="32453">
                  <c:v>7.4798200000000001E-4</c:v>
                </c:pt>
                <c:pt idx="32454">
                  <c:v>-3.3810089999999999E-3</c:v>
                </c:pt>
                <c:pt idx="32455">
                  <c:v>2.095516E-3</c:v>
                </c:pt>
                <c:pt idx="32456">
                  <c:v>-1.0965931999999999E-2</c:v>
                </c:pt>
                <c:pt idx="32457">
                  <c:v>-2.2512700000000001E-3</c:v>
                </c:pt>
                <c:pt idx="32458">
                  <c:v>4.9157020000000001E-3</c:v>
                </c:pt>
                <c:pt idx="32459">
                  <c:v>2.7281810000000001E-3</c:v>
                </c:pt>
                <c:pt idx="32460">
                  <c:v>-3.8369929999999999E-3</c:v>
                </c:pt>
                <c:pt idx="32461">
                  <c:v>9.0742899999999996E-4</c:v>
                </c:pt>
                <c:pt idx="32462">
                  <c:v>5.8525260000000003E-3</c:v>
                </c:pt>
                <c:pt idx="32463">
                  <c:v>1.1477849999999999E-3</c:v>
                </c:pt>
                <c:pt idx="32464">
                  <c:v>4.355968E-3</c:v>
                </c:pt>
                <c:pt idx="32465">
                  <c:v>5.4020580000000004E-3</c:v>
                </c:pt>
                <c:pt idx="32466">
                  <c:v>1.885227E-3</c:v>
                </c:pt>
                <c:pt idx="32467">
                  <c:v>1.0205475E-2</c:v>
                </c:pt>
                <c:pt idx="32468">
                  <c:v>-3.6483650000000002E-3</c:v>
                </c:pt>
                <c:pt idx="32469">
                  <c:v>1.0106063E-2</c:v>
                </c:pt>
                <c:pt idx="32470">
                  <c:v>4.4898359999999997E-3</c:v>
                </c:pt>
                <c:pt idx="32471">
                  <c:v>7.1015979999999998E-3</c:v>
                </c:pt>
                <c:pt idx="32472">
                  <c:v>5.572792E-3</c:v>
                </c:pt>
                <c:pt idx="32473">
                  <c:v>4.4153819999999998E-3</c:v>
                </c:pt>
                <c:pt idx="32474">
                  <c:v>1.2696381E-2</c:v>
                </c:pt>
                <c:pt idx="32475">
                  <c:v>6.3146199999999995E-4</c:v>
                </c:pt>
                <c:pt idx="32476">
                  <c:v>8.5730830000000004E-3</c:v>
                </c:pt>
                <c:pt idx="32477">
                  <c:v>4.3620940000000004E-3</c:v>
                </c:pt>
                <c:pt idx="32478">
                  <c:v>1.1450935000000001E-2</c:v>
                </c:pt>
                <c:pt idx="32479">
                  <c:v>4.7735909999999998E-3</c:v>
                </c:pt>
                <c:pt idx="32480">
                  <c:v>-9.0182200000000004E-4</c:v>
                </c:pt>
                <c:pt idx="32481">
                  <c:v>7.6839430000000004E-3</c:v>
                </c:pt>
                <c:pt idx="32482">
                  <c:v>-6.0617969999999998E-3</c:v>
                </c:pt>
                <c:pt idx="32483">
                  <c:v>1.3875159E-2</c:v>
                </c:pt>
                <c:pt idx="32484">
                  <c:v>4.1133919999999996E-3</c:v>
                </c:pt>
                <c:pt idx="32485">
                  <c:v>2.1558999999999999E-4</c:v>
                </c:pt>
                <c:pt idx="32486">
                  <c:v>4.7959980000000001E-3</c:v>
                </c:pt>
                <c:pt idx="32487">
                  <c:v>4.8386080000000003E-3</c:v>
                </c:pt>
                <c:pt idx="32488">
                  <c:v>3.553596E-3</c:v>
                </c:pt>
                <c:pt idx="32489">
                  <c:v>-1.073666E-2</c:v>
                </c:pt>
                <c:pt idx="32490">
                  <c:v>4.91385E-3</c:v>
                </c:pt>
                <c:pt idx="32491">
                  <c:v>7.3455819999999998E-3</c:v>
                </c:pt>
                <c:pt idx="32492">
                  <c:v>-1.875968E-3</c:v>
                </c:pt>
                <c:pt idx="32493">
                  <c:v>-4.1508400000000003E-3</c:v>
                </c:pt>
                <c:pt idx="32494">
                  <c:v>5.2325419999999997E-3</c:v>
                </c:pt>
                <c:pt idx="32495">
                  <c:v>-5.8821619999999998E-3</c:v>
                </c:pt>
                <c:pt idx="32496">
                  <c:v>-5.6773639999999998E-3</c:v>
                </c:pt>
                <c:pt idx="32497">
                  <c:v>2.4194450000000001E-3</c:v>
                </c:pt>
                <c:pt idx="32498">
                  <c:v>2.8104089999999998E-3</c:v>
                </c:pt>
                <c:pt idx="32499">
                  <c:v>-4.2536259999999999E-3</c:v>
                </c:pt>
                <c:pt idx="32500">
                  <c:v>-4.2377999999999999E-3</c:v>
                </c:pt>
                <c:pt idx="32501">
                  <c:v>-3.603967E-3</c:v>
                </c:pt>
                <c:pt idx="32502">
                  <c:v>-7.4953900000000002E-3</c:v>
                </c:pt>
                <c:pt idx="32503">
                  <c:v>-1.3893999999999999E-4</c:v>
                </c:pt>
                <c:pt idx="32504">
                  <c:v>2.1940900000000001E-3</c:v>
                </c:pt>
                <c:pt idx="32505">
                  <c:v>-5.304039E-3</c:v>
                </c:pt>
                <c:pt idx="32506">
                  <c:v>-3.699904E-3</c:v>
                </c:pt>
                <c:pt idx="32507">
                  <c:v>8.3591570000000007E-3</c:v>
                </c:pt>
                <c:pt idx="32508">
                  <c:v>-4.6438809999999999E-3</c:v>
                </c:pt>
                <c:pt idx="32509">
                  <c:v>-5.207672E-3</c:v>
                </c:pt>
                <c:pt idx="32510">
                  <c:v>6.7626800000000001E-3</c:v>
                </c:pt>
                <c:pt idx="32511">
                  <c:v>1.6651229999999999E-3</c:v>
                </c:pt>
                <c:pt idx="32512">
                  <c:v>6.0947200000000001E-4</c:v>
                </c:pt>
                <c:pt idx="32513">
                  <c:v>-3.2073710000000001E-3</c:v>
                </c:pt>
                <c:pt idx="32514">
                  <c:v>-1.4682009999999999E-3</c:v>
                </c:pt>
                <c:pt idx="32515">
                  <c:v>6.9519150000000004E-3</c:v>
                </c:pt>
                <c:pt idx="32516">
                  <c:v>-9.7076279999999994E-3</c:v>
                </c:pt>
                <c:pt idx="32517">
                  <c:v>1.937844E-3</c:v>
                </c:pt>
                <c:pt idx="32518">
                  <c:v>3.2131180000000001E-3</c:v>
                </c:pt>
                <c:pt idx="32519">
                  <c:v>-3.3318670000000001E-3</c:v>
                </c:pt>
                <c:pt idx="32520">
                  <c:v>3.2332820000000001E-3</c:v>
                </c:pt>
                <c:pt idx="32521">
                  <c:v>-1.6184649999999999E-3</c:v>
                </c:pt>
                <c:pt idx="32522">
                  <c:v>-2.7307399999999999E-4</c:v>
                </c:pt>
                <c:pt idx="32523">
                  <c:v>9.8195079999999994E-3</c:v>
                </c:pt>
                <c:pt idx="32524">
                  <c:v>1.4152419999999999E-3</c:v>
                </c:pt>
                <c:pt idx="32525">
                  <c:v>-2.1507309999999999E-3</c:v>
                </c:pt>
                <c:pt idx="32526">
                  <c:v>3.8315409999999999E-3</c:v>
                </c:pt>
                <c:pt idx="32527">
                  <c:v>1.0097693E-2</c:v>
                </c:pt>
                <c:pt idx="32528">
                  <c:v>-1.4074039999999999E-3</c:v>
                </c:pt>
                <c:pt idx="32529">
                  <c:v>-2.2755940000000001E-3</c:v>
                </c:pt>
                <c:pt idx="32530">
                  <c:v>-1.04269E-4</c:v>
                </c:pt>
                <c:pt idx="32531">
                  <c:v>4.5077939999999999E-3</c:v>
                </c:pt>
                <c:pt idx="32532">
                  <c:v>-1.0998614E-2</c:v>
                </c:pt>
                <c:pt idx="32533">
                  <c:v>1.6377882999999999E-2</c:v>
                </c:pt>
                <c:pt idx="32534">
                  <c:v>7.8836050000000001E-3</c:v>
                </c:pt>
                <c:pt idx="32535">
                  <c:v>3.8915260000000002E-3</c:v>
                </c:pt>
                <c:pt idx="32536">
                  <c:v>1.1976894E-2</c:v>
                </c:pt>
                <c:pt idx="32537">
                  <c:v>1.1134537E-2</c:v>
                </c:pt>
                <c:pt idx="32538">
                  <c:v>-1.0056071E-2</c:v>
                </c:pt>
                <c:pt idx="32539">
                  <c:v>9.0989820000000003E-3</c:v>
                </c:pt>
                <c:pt idx="32540">
                  <c:v>-1.680471E-2</c:v>
                </c:pt>
                <c:pt idx="32541">
                  <c:v>-8.3821969999999992E-3</c:v>
                </c:pt>
                <c:pt idx="32542">
                  <c:v>1.0460212999999999E-2</c:v>
                </c:pt>
                <c:pt idx="32543">
                  <c:v>3.3548754E-2</c:v>
                </c:pt>
                <c:pt idx="32544">
                  <c:v>1.790914E-3</c:v>
                </c:pt>
                <c:pt idx="32545">
                  <c:v>2.2774493E-2</c:v>
                </c:pt>
                <c:pt idx="32546">
                  <c:v>2.5642095E-2</c:v>
                </c:pt>
                <c:pt idx="32547">
                  <c:v>-2.4163278E-2</c:v>
                </c:pt>
                <c:pt idx="32548">
                  <c:v>-2.4554307000000001E-2</c:v>
                </c:pt>
                <c:pt idx="32549">
                  <c:v>2.5026295E-2</c:v>
                </c:pt>
                <c:pt idx="32550">
                  <c:v>1.0095003999999999E-2</c:v>
                </c:pt>
                <c:pt idx="32551">
                  <c:v>-8.4153299999999999E-4</c:v>
                </c:pt>
                <c:pt idx="32552">
                  <c:v>9.3907629999999999E-3</c:v>
                </c:pt>
                <c:pt idx="32553">
                  <c:v>2.5515138999999999E-2</c:v>
                </c:pt>
                <c:pt idx="32554">
                  <c:v>-3.0413199999999998E-4</c:v>
                </c:pt>
                <c:pt idx="32555">
                  <c:v>-1.1379421000000001E-2</c:v>
                </c:pt>
                <c:pt idx="32556">
                  <c:v>5.4023229999999997E-3</c:v>
                </c:pt>
                <c:pt idx="32557">
                  <c:v>8.4199500000000007E-3</c:v>
                </c:pt>
                <c:pt idx="32558">
                  <c:v>1.0288198E-2</c:v>
                </c:pt>
                <c:pt idx="32559">
                  <c:v>1.1278095E-2</c:v>
                </c:pt>
                <c:pt idx="32560">
                  <c:v>2.9376580000000001E-3</c:v>
                </c:pt>
                <c:pt idx="32561">
                  <c:v>1.5588738E-2</c:v>
                </c:pt>
                <c:pt idx="32562">
                  <c:v>-1.3170713000000001E-2</c:v>
                </c:pt>
                <c:pt idx="32563">
                  <c:v>1.1479239E-2</c:v>
                </c:pt>
                <c:pt idx="32564">
                  <c:v>-7.0356790000000004E-3</c:v>
                </c:pt>
                <c:pt idx="32565">
                  <c:v>3.651587E-3</c:v>
                </c:pt>
                <c:pt idx="32566">
                  <c:v>6.3839279999999997E-3</c:v>
                </c:pt>
                <c:pt idx="32567">
                  <c:v>1.0256695999999999E-2</c:v>
                </c:pt>
                <c:pt idx="32568">
                  <c:v>9.5584399999999996E-3</c:v>
                </c:pt>
                <c:pt idx="32569">
                  <c:v>-3.3954419999999998E-3</c:v>
                </c:pt>
                <c:pt idx="32570">
                  <c:v>-9.5000290000000001E-3</c:v>
                </c:pt>
                <c:pt idx="32571">
                  <c:v>3.9790279999999999E-3</c:v>
                </c:pt>
                <c:pt idx="32572">
                  <c:v>-5.0971510000000003E-3</c:v>
                </c:pt>
                <c:pt idx="32573">
                  <c:v>6.0646900000000002E-3</c:v>
                </c:pt>
                <c:pt idx="32574">
                  <c:v>-6.3419260000000003E-3</c:v>
                </c:pt>
                <c:pt idx="32575">
                  <c:v>2.3022356000000001E-2</c:v>
                </c:pt>
                <c:pt idx="32576">
                  <c:v>7.5940700000000003E-4</c:v>
                </c:pt>
                <c:pt idx="32577">
                  <c:v>-1.4176932E-2</c:v>
                </c:pt>
                <c:pt idx="32578">
                  <c:v>-6.162453E-3</c:v>
                </c:pt>
                <c:pt idx="32579">
                  <c:v>1.0362994E-2</c:v>
                </c:pt>
                <c:pt idx="32580">
                  <c:v>-2.406839E-3</c:v>
                </c:pt>
                <c:pt idx="32581">
                  <c:v>7.9968000000000001E-3</c:v>
                </c:pt>
                <c:pt idx="32582">
                  <c:v>-2.9074349999999999E-3</c:v>
                </c:pt>
                <c:pt idx="32583">
                  <c:v>4.4950880000000004E-3</c:v>
                </c:pt>
                <c:pt idx="32584">
                  <c:v>-6.8264930000000003E-3</c:v>
                </c:pt>
                <c:pt idx="32585">
                  <c:v>-1.4395461999999999E-2</c:v>
                </c:pt>
                <c:pt idx="32586">
                  <c:v>3.4032160000000001E-3</c:v>
                </c:pt>
                <c:pt idx="32587">
                  <c:v>-2.0229739999999999E-3</c:v>
                </c:pt>
                <c:pt idx="32588">
                  <c:v>-1.3824482000000001E-2</c:v>
                </c:pt>
                <c:pt idx="32589">
                  <c:v>-6.7873450000000002E-3</c:v>
                </c:pt>
                <c:pt idx="32590">
                  <c:v>-3.7386099999999998E-3</c:v>
                </c:pt>
                <c:pt idx="32591">
                  <c:v>6.7717799999999996E-4</c:v>
                </c:pt>
                <c:pt idx="32592">
                  <c:v>-1.684892E-2</c:v>
                </c:pt>
                <c:pt idx="32593">
                  <c:v>-9.2487909999999993E-3</c:v>
                </c:pt>
                <c:pt idx="32594">
                  <c:v>7.29376E-4</c:v>
                </c:pt>
                <c:pt idx="32595">
                  <c:v>-1.1633329999999999E-3</c:v>
                </c:pt>
                <c:pt idx="32596">
                  <c:v>-1.291139E-3</c:v>
                </c:pt>
                <c:pt idx="32597">
                  <c:v>-6.7780490000000004E-3</c:v>
                </c:pt>
                <c:pt idx="32598">
                  <c:v>1.201239E-3</c:v>
                </c:pt>
                <c:pt idx="32599">
                  <c:v>-1.6359113000000002E-2</c:v>
                </c:pt>
                <c:pt idx="32600">
                  <c:v>-2.6816880000000002E-3</c:v>
                </c:pt>
                <c:pt idx="32601">
                  <c:v>7.2766699999999998E-3</c:v>
                </c:pt>
                <c:pt idx="32602">
                  <c:v>9.7821580000000009E-3</c:v>
                </c:pt>
                <c:pt idx="32603">
                  <c:v>-3.1056769999999998E-3</c:v>
                </c:pt>
                <c:pt idx="32604">
                  <c:v>-5.5912039999999998E-3</c:v>
                </c:pt>
                <c:pt idx="32605">
                  <c:v>3.6997649999999998E-3</c:v>
                </c:pt>
                <c:pt idx="32606">
                  <c:v>5.3846320000000003E-3</c:v>
                </c:pt>
                <c:pt idx="32607">
                  <c:v>4.164638E-3</c:v>
                </c:pt>
                <c:pt idx="32608">
                  <c:v>2.9176699999999998E-3</c:v>
                </c:pt>
                <c:pt idx="32609">
                  <c:v>4.561107E-3</c:v>
                </c:pt>
                <c:pt idx="32610">
                  <c:v>-3.7034500000000001E-4</c:v>
                </c:pt>
                <c:pt idx="32611">
                  <c:v>-8.880209E-3</c:v>
                </c:pt>
                <c:pt idx="32612">
                  <c:v>6.7333059999999997E-3</c:v>
                </c:pt>
                <c:pt idx="32613">
                  <c:v>-1.8984699999999999E-4</c:v>
                </c:pt>
                <c:pt idx="32614" formatCode="0.00E+00">
                  <c:v>-2.7024400000000002E-5</c:v>
                </c:pt>
                <c:pt idx="32615">
                  <c:v>-4.099264E-3</c:v>
                </c:pt>
                <c:pt idx="32616">
                  <c:v>2.0357840000000001E-3</c:v>
                </c:pt>
                <c:pt idx="32617">
                  <c:v>-5.3571519999999996E-3</c:v>
                </c:pt>
                <c:pt idx="32618">
                  <c:v>-4.2380270000000001E-3</c:v>
                </c:pt>
                <c:pt idx="32619">
                  <c:v>-5.1421699999999997E-3</c:v>
                </c:pt>
                <c:pt idx="32620">
                  <c:v>-5.6227450000000002E-3</c:v>
                </c:pt>
                <c:pt idx="32621">
                  <c:v>1.156598E-3</c:v>
                </c:pt>
                <c:pt idx="32622">
                  <c:v>-1.330033E-3</c:v>
                </c:pt>
                <c:pt idx="32623">
                  <c:v>-6.6694040000000003E-3</c:v>
                </c:pt>
                <c:pt idx="32624">
                  <c:v>-8.3602450000000005E-3</c:v>
                </c:pt>
                <c:pt idx="32625">
                  <c:v>6.0205579999999996E-3</c:v>
                </c:pt>
                <c:pt idx="32626">
                  <c:v>-8.2326799999999992E-3</c:v>
                </c:pt>
                <c:pt idx="32627">
                  <c:v>-5.4691169999999999E-3</c:v>
                </c:pt>
                <c:pt idx="32628">
                  <c:v>5.9696599999999999E-4</c:v>
                </c:pt>
                <c:pt idx="32629">
                  <c:v>-2.4550169999999999E-3</c:v>
                </c:pt>
                <c:pt idx="32630">
                  <c:v>-1.0348919999999999E-3</c:v>
                </c:pt>
                <c:pt idx="32631">
                  <c:v>-9.0659199999999999E-3</c:v>
                </c:pt>
                <c:pt idx="32632">
                  <c:v>-1.484864E-3</c:v>
                </c:pt>
                <c:pt idx="32633">
                  <c:v>-7.1387899999999995E-4</c:v>
                </c:pt>
                <c:pt idx="32634">
                  <c:v>-1.9919180000000001E-3</c:v>
                </c:pt>
                <c:pt idx="32635">
                  <c:v>4.7581300000000002E-3</c:v>
                </c:pt>
                <c:pt idx="32636">
                  <c:v>-1.0266498000000001E-2</c:v>
                </c:pt>
                <c:pt idx="32637">
                  <c:v>6.2589489999999998E-3</c:v>
                </c:pt>
                <c:pt idx="32638">
                  <c:v>2.0964200000000001E-4</c:v>
                </c:pt>
                <c:pt idx="32639">
                  <c:v>-5.3406520000000004E-3</c:v>
                </c:pt>
                <c:pt idx="32640">
                  <c:v>-2.27104E-4</c:v>
                </c:pt>
                <c:pt idx="32641">
                  <c:v>-9.4147439999999992E-3</c:v>
                </c:pt>
                <c:pt idx="32642">
                  <c:v>3.392347E-3</c:v>
                </c:pt>
                <c:pt idx="32643">
                  <c:v>-7.9653899999999997E-4</c:v>
                </c:pt>
                <c:pt idx="32644">
                  <c:v>-1.1578789999999999E-3</c:v>
                </c:pt>
                <c:pt idx="32645">
                  <c:v>-2.2385899999999999E-3</c:v>
                </c:pt>
                <c:pt idx="32646">
                  <c:v>3.8213320000000002E-3</c:v>
                </c:pt>
                <c:pt idx="32647">
                  <c:v>-6.1279719999999998E-3</c:v>
                </c:pt>
                <c:pt idx="32648">
                  <c:v>-3.9042600000000001E-3</c:v>
                </c:pt>
                <c:pt idx="32649">
                  <c:v>8.3537379999999994E-3</c:v>
                </c:pt>
                <c:pt idx="32650">
                  <c:v>-6.645158E-3</c:v>
                </c:pt>
                <c:pt idx="32651">
                  <c:v>-1.1595975E-2</c:v>
                </c:pt>
                <c:pt idx="32652">
                  <c:v>-8.2835840000000001E-3</c:v>
                </c:pt>
                <c:pt idx="32653">
                  <c:v>-7.2097970000000004E-3</c:v>
                </c:pt>
                <c:pt idx="32654">
                  <c:v>-1.838227E-3</c:v>
                </c:pt>
                <c:pt idx="32655">
                  <c:v>-4.6017890000000002E-3</c:v>
                </c:pt>
                <c:pt idx="32656">
                  <c:v>-3.0597430000000002E-3</c:v>
                </c:pt>
                <c:pt idx="32657">
                  <c:v>-6.1929519999999998E-3</c:v>
                </c:pt>
                <c:pt idx="32658">
                  <c:v>1.025799E-3</c:v>
                </c:pt>
                <c:pt idx="32659">
                  <c:v>-6.1338419999999996E-3</c:v>
                </c:pt>
                <c:pt idx="32660">
                  <c:v>-5.9516450000000002E-3</c:v>
                </c:pt>
                <c:pt idx="32661">
                  <c:v>4.7702420000000001E-3</c:v>
                </c:pt>
                <c:pt idx="32662">
                  <c:v>4.7044490000000003E-3</c:v>
                </c:pt>
                <c:pt idx="32663" formatCode="0.00E+00">
                  <c:v>5.3504500000000002E-5</c:v>
                </c:pt>
                <c:pt idx="32664">
                  <c:v>-3.9263249999999996E-3</c:v>
                </c:pt>
                <c:pt idx="32665">
                  <c:v>2.4831050000000002E-3</c:v>
                </c:pt>
                <c:pt idx="32666">
                  <c:v>4.6811129999999998E-3</c:v>
                </c:pt>
                <c:pt idx="32667">
                  <c:v>5.3149460000000001E-3</c:v>
                </c:pt>
                <c:pt idx="32668">
                  <c:v>6.7585450000000004E-3</c:v>
                </c:pt>
                <c:pt idx="32669">
                  <c:v>2.052739E-3</c:v>
                </c:pt>
                <c:pt idx="32670">
                  <c:v>5.2933370000000004E-3</c:v>
                </c:pt>
                <c:pt idx="32671">
                  <c:v>4.1503080000000001E-3</c:v>
                </c:pt>
                <c:pt idx="32672">
                  <c:v>4.4619239999999999E-3</c:v>
                </c:pt>
                <c:pt idx="32673">
                  <c:v>2.4536340000000001E-3</c:v>
                </c:pt>
                <c:pt idx="32674">
                  <c:v>7.402535E-3</c:v>
                </c:pt>
                <c:pt idx="32675">
                  <c:v>1.236518E-3</c:v>
                </c:pt>
                <c:pt idx="32676">
                  <c:v>5.2821129999999997E-3</c:v>
                </c:pt>
                <c:pt idx="32677">
                  <c:v>3.7531919999999998E-3</c:v>
                </c:pt>
                <c:pt idx="32678">
                  <c:v>5.7631949999999996E-3</c:v>
                </c:pt>
                <c:pt idx="32679">
                  <c:v>1.289351E-3</c:v>
                </c:pt>
                <c:pt idx="32680">
                  <c:v>2.1369959999999999E-3</c:v>
                </c:pt>
                <c:pt idx="32681">
                  <c:v>6.0702179999999996E-3</c:v>
                </c:pt>
                <c:pt idx="32682">
                  <c:v>-2.5892299999999999E-4</c:v>
                </c:pt>
                <c:pt idx="32683">
                  <c:v>6.2945830000000003E-3</c:v>
                </c:pt>
                <c:pt idx="32684">
                  <c:v>-1.2776580000000001E-3</c:v>
                </c:pt>
                <c:pt idx="32685">
                  <c:v>2.2872489999999999E-3</c:v>
                </c:pt>
                <c:pt idx="32686">
                  <c:v>7.6704360000000001E-3</c:v>
                </c:pt>
                <c:pt idx="32687">
                  <c:v>2.1236039999999999E-3</c:v>
                </c:pt>
                <c:pt idx="32688">
                  <c:v>3.0389060000000001E-3</c:v>
                </c:pt>
                <c:pt idx="32689">
                  <c:v>-1.534007E-3</c:v>
                </c:pt>
                <c:pt idx="32690">
                  <c:v>-1.4190209999999999E-3</c:v>
                </c:pt>
                <c:pt idx="32691">
                  <c:v>5.1978689999999999E-3</c:v>
                </c:pt>
                <c:pt idx="32692" formatCode="0.00E+00">
                  <c:v>-2.69094E-5</c:v>
                </c:pt>
                <c:pt idx="32693">
                  <c:v>-3.039211E-3</c:v>
                </c:pt>
                <c:pt idx="32694" formatCode="0.00E+00">
                  <c:v>-2.88005E-5</c:v>
                </c:pt>
                <c:pt idx="32695">
                  <c:v>2.5195780000000002E-3</c:v>
                </c:pt>
                <c:pt idx="32696">
                  <c:v>3.614557E-3</c:v>
                </c:pt>
                <c:pt idx="32697">
                  <c:v>-4.7794609999999996E-3</c:v>
                </c:pt>
                <c:pt idx="32698">
                  <c:v>8.497E-4</c:v>
                </c:pt>
                <c:pt idx="32699">
                  <c:v>-2.4342439999999999E-3</c:v>
                </c:pt>
                <c:pt idx="32700">
                  <c:v>9.1858599999999999E-4</c:v>
                </c:pt>
                <c:pt idx="32701">
                  <c:v>-6.5555759999999996E-3</c:v>
                </c:pt>
                <c:pt idx="32702">
                  <c:v>1.4422510000000001E-3</c:v>
                </c:pt>
                <c:pt idx="32703">
                  <c:v>-4.1996560000000004E-3</c:v>
                </c:pt>
                <c:pt idx="32704">
                  <c:v>-3.6545179999999998E-3</c:v>
                </c:pt>
                <c:pt idx="32705">
                  <c:v>-1.11981E-4</c:v>
                </c:pt>
                <c:pt idx="32706" formatCode="0.00E+00">
                  <c:v>-5.0195499999999997E-5</c:v>
                </c:pt>
                <c:pt idx="32707">
                  <c:v>-3.5956619999999999E-3</c:v>
                </c:pt>
                <c:pt idx="32708">
                  <c:v>-5.2393769999999999E-3</c:v>
                </c:pt>
                <c:pt idx="32709">
                  <c:v>2.4726799999999998E-4</c:v>
                </c:pt>
                <c:pt idx="32710">
                  <c:v>-1.0373019999999999E-3</c:v>
                </c:pt>
                <c:pt idx="32711" formatCode="0.00E+00">
                  <c:v>2.2103299999999999E-5</c:v>
                </c:pt>
                <c:pt idx="32712">
                  <c:v>1.240576E-3</c:v>
                </c:pt>
                <c:pt idx="32713">
                  <c:v>-4.6141180000000004E-3</c:v>
                </c:pt>
                <c:pt idx="32714">
                  <c:v>3.2393919999999998E-3</c:v>
                </c:pt>
                <c:pt idx="32715">
                  <c:v>-9.3644500000000005E-4</c:v>
                </c:pt>
                <c:pt idx="32716">
                  <c:v>5.6001310000000004E-3</c:v>
                </c:pt>
                <c:pt idx="32717">
                  <c:v>2.4520079999999999E-3</c:v>
                </c:pt>
                <c:pt idx="32718">
                  <c:v>-1.0135999999999999E-3</c:v>
                </c:pt>
                <c:pt idx="32719">
                  <c:v>-2.1252099999999999E-4</c:v>
                </c:pt>
                <c:pt idx="32720">
                  <c:v>-1.097731E-3</c:v>
                </c:pt>
                <c:pt idx="32721">
                  <c:v>-1.7068399999999999E-4</c:v>
                </c:pt>
                <c:pt idx="32722">
                  <c:v>-2.6205E-3</c:v>
                </c:pt>
                <c:pt idx="32723">
                  <c:v>2.0690600000000002E-3</c:v>
                </c:pt>
                <c:pt idx="32724">
                  <c:v>5.8302930000000003E-3</c:v>
                </c:pt>
                <c:pt idx="32725">
                  <c:v>3.3607440000000001E-3</c:v>
                </c:pt>
                <c:pt idx="32726">
                  <c:v>2.9464830000000002E-3</c:v>
                </c:pt>
                <c:pt idx="32727">
                  <c:v>1.990941E-3</c:v>
                </c:pt>
                <c:pt idx="32728">
                  <c:v>2.6749539999999998E-3</c:v>
                </c:pt>
                <c:pt idx="32729">
                  <c:v>1.2962360000000001E-3</c:v>
                </c:pt>
                <c:pt idx="32730">
                  <c:v>3.6232690000000001E-3</c:v>
                </c:pt>
                <c:pt idx="32731">
                  <c:v>1.251191E-3</c:v>
                </c:pt>
                <c:pt idx="32732">
                  <c:v>4.913494E-3</c:v>
                </c:pt>
                <c:pt idx="32733">
                  <c:v>7.9571399999999999E-4</c:v>
                </c:pt>
                <c:pt idx="32734">
                  <c:v>2.5817689999999998E-3</c:v>
                </c:pt>
                <c:pt idx="32735">
                  <c:v>2.8563410000000001E-3</c:v>
                </c:pt>
                <c:pt idx="32736">
                  <c:v>8.1001430000000006E-3</c:v>
                </c:pt>
                <c:pt idx="32737">
                  <c:v>7.3091830000000003E-3</c:v>
                </c:pt>
                <c:pt idx="32738">
                  <c:v>2.6454579999999998E-3</c:v>
                </c:pt>
                <c:pt idx="32739">
                  <c:v>2.465428E-3</c:v>
                </c:pt>
                <c:pt idx="32740">
                  <c:v>2.8364559999999998E-3</c:v>
                </c:pt>
                <c:pt idx="32741">
                  <c:v>2.1229949999999999E-3</c:v>
                </c:pt>
                <c:pt idx="32742">
                  <c:v>3.5535940000000002E-3</c:v>
                </c:pt>
                <c:pt idx="32743">
                  <c:v>3.2345469999999999E-3</c:v>
                </c:pt>
                <c:pt idx="32744">
                  <c:v>8.2446499999999992E-3</c:v>
                </c:pt>
                <c:pt idx="32745">
                  <c:v>4.4398499999999999E-4</c:v>
                </c:pt>
                <c:pt idx="32746">
                  <c:v>-4.180263E-3</c:v>
                </c:pt>
                <c:pt idx="32747">
                  <c:v>1.748466E-3</c:v>
                </c:pt>
                <c:pt idx="32748">
                  <c:v>5.276205E-3</c:v>
                </c:pt>
                <c:pt idx="32749">
                  <c:v>1.878277E-3</c:v>
                </c:pt>
                <c:pt idx="32750">
                  <c:v>4.4703319999999996E-3</c:v>
                </c:pt>
                <c:pt idx="32751">
                  <c:v>5.3150869999999996E-3</c:v>
                </c:pt>
                <c:pt idx="32752">
                  <c:v>2.6343489999999998E-3</c:v>
                </c:pt>
                <c:pt idx="32753">
                  <c:v>1.91636E-3</c:v>
                </c:pt>
                <c:pt idx="32754">
                  <c:v>4.6536320000000004E-3</c:v>
                </c:pt>
                <c:pt idx="32755">
                  <c:v>4.8160850000000003E-3</c:v>
                </c:pt>
                <c:pt idx="32756">
                  <c:v>1.90653E-3</c:v>
                </c:pt>
                <c:pt idx="32757">
                  <c:v>5.2482650000000002E-3</c:v>
                </c:pt>
                <c:pt idx="32758">
                  <c:v>7.3245669999999997E-3</c:v>
                </c:pt>
                <c:pt idx="32759">
                  <c:v>2.296785E-3</c:v>
                </c:pt>
                <c:pt idx="32760">
                  <c:v>6.7867359999999998E-3</c:v>
                </c:pt>
                <c:pt idx="32761">
                  <c:v>5.1859100000000002E-3</c:v>
                </c:pt>
                <c:pt idx="32762">
                  <c:v>1.1163569999999999E-3</c:v>
                </c:pt>
                <c:pt idx="32763">
                  <c:v>5.1659599999999998E-3</c:v>
                </c:pt>
                <c:pt idx="32764">
                  <c:v>-2.2265940000000001E-3</c:v>
                </c:pt>
                <c:pt idx="32765">
                  <c:v>5.6984410000000003E-3</c:v>
                </c:pt>
                <c:pt idx="32766">
                  <c:v>2.853717E-3</c:v>
                </c:pt>
                <c:pt idx="32767">
                  <c:v>4.9956970000000003E-3</c:v>
                </c:pt>
                <c:pt idx="32768">
                  <c:v>1.4349219999999999E-3</c:v>
                </c:pt>
                <c:pt idx="32769">
                  <c:v>-1.9147000000000001E-4</c:v>
                </c:pt>
                <c:pt idx="32770">
                  <c:v>6.2919339999999999E-3</c:v>
                </c:pt>
                <c:pt idx="32771">
                  <c:v>2.90234E-4</c:v>
                </c:pt>
                <c:pt idx="32772">
                  <c:v>3.8175769999999999E-3</c:v>
                </c:pt>
                <c:pt idx="32773">
                  <c:v>2.475344E-3</c:v>
                </c:pt>
                <c:pt idx="32774">
                  <c:v>-5.1156659999999996E-3</c:v>
                </c:pt>
                <c:pt idx="32775">
                  <c:v>-6.5220899999999995E-4</c:v>
                </c:pt>
                <c:pt idx="32776">
                  <c:v>2.284229E-3</c:v>
                </c:pt>
                <c:pt idx="32777">
                  <c:v>4.1114239999999998E-3</c:v>
                </c:pt>
                <c:pt idx="32778">
                  <c:v>-8.6053300000000002E-4</c:v>
                </c:pt>
                <c:pt idx="32779">
                  <c:v>4.9048799999999997E-4</c:v>
                </c:pt>
                <c:pt idx="32780">
                  <c:v>-1.2439630000000001E-3</c:v>
                </c:pt>
                <c:pt idx="32781">
                  <c:v>1.7683299999999999E-4</c:v>
                </c:pt>
                <c:pt idx="32782">
                  <c:v>1.7540959999999999E-3</c:v>
                </c:pt>
                <c:pt idx="32783">
                  <c:v>7.4875300000000001E-4</c:v>
                </c:pt>
                <c:pt idx="32784">
                  <c:v>7.3150309999999996E-3</c:v>
                </c:pt>
                <c:pt idx="32785">
                  <c:v>-1.66854E-4</c:v>
                </c:pt>
                <c:pt idx="32786">
                  <c:v>5.7690400000000005E-4</c:v>
                </c:pt>
                <c:pt idx="32787">
                  <c:v>-8.4202799999999998E-4</c:v>
                </c:pt>
                <c:pt idx="32788">
                  <c:v>1.3621550000000001E-3</c:v>
                </c:pt>
                <c:pt idx="32789">
                  <c:v>-9.8994899999999995E-4</c:v>
                </c:pt>
                <c:pt idx="32790">
                  <c:v>4.014765E-3</c:v>
                </c:pt>
                <c:pt idx="32791">
                  <c:v>5.76313E-3</c:v>
                </c:pt>
                <c:pt idx="32792">
                  <c:v>2.003229E-3</c:v>
                </c:pt>
                <c:pt idx="32793">
                  <c:v>2.9614340000000002E-3</c:v>
                </c:pt>
                <c:pt idx="32794">
                  <c:v>-1.407773E-3</c:v>
                </c:pt>
                <c:pt idx="32795">
                  <c:v>5.4592200000000001E-4</c:v>
                </c:pt>
                <c:pt idx="32796">
                  <c:v>1.074724E-3</c:v>
                </c:pt>
                <c:pt idx="32797">
                  <c:v>1.500829E-3</c:v>
                </c:pt>
                <c:pt idx="32798">
                  <c:v>5.1726099999999998E-4</c:v>
                </c:pt>
                <c:pt idx="32799">
                  <c:v>1.593178E-3</c:v>
                </c:pt>
                <c:pt idx="32800">
                  <c:v>-3.9217089999999998E-3</c:v>
                </c:pt>
                <c:pt idx="32801">
                  <c:v>3.90106E-3</c:v>
                </c:pt>
                <c:pt idx="32802">
                  <c:v>3.7629550000000001E-3</c:v>
                </c:pt>
                <c:pt idx="32803">
                  <c:v>-1.202509E-3</c:v>
                </c:pt>
                <c:pt idx="32804" formatCode="0.00E+00">
                  <c:v>1.01426E-5</c:v>
                </c:pt>
                <c:pt idx="32805">
                  <c:v>-1.015707E-3</c:v>
                </c:pt>
                <c:pt idx="32806">
                  <c:v>5.0764899999999999E-4</c:v>
                </c:pt>
                <c:pt idx="32807">
                  <c:v>-2.6774920000000001E-3</c:v>
                </c:pt>
                <c:pt idx="32808" formatCode="0.00E+00">
                  <c:v>-1.10471E-5</c:v>
                </c:pt>
                <c:pt idx="32809">
                  <c:v>1.499231E-3</c:v>
                </c:pt>
                <c:pt idx="32810">
                  <c:v>9.4958E-4</c:v>
                </c:pt>
                <c:pt idx="32811">
                  <c:v>5.6977299999999998E-3</c:v>
                </c:pt>
                <c:pt idx="32812">
                  <c:v>1.8237290000000001E-3</c:v>
                </c:pt>
                <c:pt idx="32813">
                  <c:v>-4.4072690000000001E-3</c:v>
                </c:pt>
                <c:pt idx="32814">
                  <c:v>-2.1316339999999999E-3</c:v>
                </c:pt>
                <c:pt idx="32815">
                  <c:v>-2.6432270000000002E-3</c:v>
                </c:pt>
                <c:pt idx="32816">
                  <c:v>2.2883259999999998E-3</c:v>
                </c:pt>
                <c:pt idx="32817">
                  <c:v>1.219866E-3</c:v>
                </c:pt>
                <c:pt idx="32818">
                  <c:v>1.7979899999999999E-4</c:v>
                </c:pt>
                <c:pt idx="32819">
                  <c:v>5.8486599999999997E-4</c:v>
                </c:pt>
                <c:pt idx="32820">
                  <c:v>2.0368E-4</c:v>
                </c:pt>
                <c:pt idx="32821">
                  <c:v>3.2170469999999998E-3</c:v>
                </c:pt>
                <c:pt idx="32822">
                  <c:v>6.3741899999999996E-4</c:v>
                </c:pt>
                <c:pt idx="32823">
                  <c:v>4.5019800000000002E-4</c:v>
                </c:pt>
                <c:pt idx="32824">
                  <c:v>7.1410359999999999E-3</c:v>
                </c:pt>
                <c:pt idx="32825">
                  <c:v>-3.7185360000000002E-3</c:v>
                </c:pt>
                <c:pt idx="32826">
                  <c:v>1.3680000000000001E-3</c:v>
                </c:pt>
                <c:pt idx="32827">
                  <c:v>1.426323E-3</c:v>
                </c:pt>
                <c:pt idx="32828">
                  <c:v>8.1815470000000008E-3</c:v>
                </c:pt>
                <c:pt idx="32829">
                  <c:v>2.5492280000000002E-3</c:v>
                </c:pt>
                <c:pt idx="32830">
                  <c:v>3.256119E-3</c:v>
                </c:pt>
                <c:pt idx="32831">
                  <c:v>-4.0412999999999999E-4</c:v>
                </c:pt>
                <c:pt idx="32832">
                  <c:v>5.4834710000000002E-3</c:v>
                </c:pt>
                <c:pt idx="32833">
                  <c:v>1.8940630000000001E-3</c:v>
                </c:pt>
                <c:pt idx="32834">
                  <c:v>-2.076722E-3</c:v>
                </c:pt>
                <c:pt idx="32835">
                  <c:v>3.249334E-3</c:v>
                </c:pt>
                <c:pt idx="32836">
                  <c:v>1.3756720000000001E-3</c:v>
                </c:pt>
                <c:pt idx="32837">
                  <c:v>4.4673359999999997E-3</c:v>
                </c:pt>
                <c:pt idx="32838">
                  <c:v>2.5127259999999998E-3</c:v>
                </c:pt>
                <c:pt idx="32839">
                  <c:v>-2.5992110000000001E-3</c:v>
                </c:pt>
                <c:pt idx="32840">
                  <c:v>1.037363E-2</c:v>
                </c:pt>
                <c:pt idx="32841">
                  <c:v>1.8507160000000001E-3</c:v>
                </c:pt>
                <c:pt idx="32842">
                  <c:v>7.1127689999999997E-3</c:v>
                </c:pt>
                <c:pt idx="32843">
                  <c:v>6.4648229999999998E-3</c:v>
                </c:pt>
                <c:pt idx="32844">
                  <c:v>3.4947110000000002E-3</c:v>
                </c:pt>
                <c:pt idx="32845">
                  <c:v>4.4257519999999998E-3</c:v>
                </c:pt>
                <c:pt idx="32846">
                  <c:v>2.8375319999999998E-3</c:v>
                </c:pt>
                <c:pt idx="32847">
                  <c:v>6.3973800000000003E-3</c:v>
                </c:pt>
                <c:pt idx="32848">
                  <c:v>1.6735159999999999E-3</c:v>
                </c:pt>
                <c:pt idx="32849">
                  <c:v>7.5990490000000001E-3</c:v>
                </c:pt>
                <c:pt idx="32850">
                  <c:v>1.0453997E-2</c:v>
                </c:pt>
                <c:pt idx="32851">
                  <c:v>1.0892569999999999E-3</c:v>
                </c:pt>
                <c:pt idx="32852">
                  <c:v>3.1456230000000002E-3</c:v>
                </c:pt>
                <c:pt idx="32853">
                  <c:v>-3.2076140000000001E-3</c:v>
                </c:pt>
                <c:pt idx="32854">
                  <c:v>5.9648920000000003E-3</c:v>
                </c:pt>
                <c:pt idx="32855">
                  <c:v>7.3776989999999997E-3</c:v>
                </c:pt>
                <c:pt idx="32856">
                  <c:v>3.1982769999999998E-3</c:v>
                </c:pt>
                <c:pt idx="32857">
                  <c:v>6.25239E-3</c:v>
                </c:pt>
                <c:pt idx="32858" formatCode="0.00E+00">
                  <c:v>5.9399299999999999E-5</c:v>
                </c:pt>
                <c:pt idx="32859">
                  <c:v>3.9430869999999996E-3</c:v>
                </c:pt>
                <c:pt idx="32860">
                  <c:v>-2.9173549999999999E-3</c:v>
                </c:pt>
                <c:pt idx="32861">
                  <c:v>1.337045E-3</c:v>
                </c:pt>
                <c:pt idx="32862">
                  <c:v>2.1795790000000001E-3</c:v>
                </c:pt>
                <c:pt idx="32863">
                  <c:v>2.4887720000000002E-3</c:v>
                </c:pt>
                <c:pt idx="32864">
                  <c:v>3.4714920000000001E-3</c:v>
                </c:pt>
                <c:pt idx="32865">
                  <c:v>2.585192E-3</c:v>
                </c:pt>
                <c:pt idx="32866">
                  <c:v>5.4715129999999999E-3</c:v>
                </c:pt>
                <c:pt idx="32867">
                  <c:v>-4.2556829999999997E-3</c:v>
                </c:pt>
                <c:pt idx="32868">
                  <c:v>3.165761E-3</c:v>
                </c:pt>
                <c:pt idx="32869">
                  <c:v>4.5620569999999996E-3</c:v>
                </c:pt>
                <c:pt idx="32870">
                  <c:v>1.71516E-4</c:v>
                </c:pt>
                <c:pt idx="32871">
                  <c:v>2.3105669999999999E-3</c:v>
                </c:pt>
                <c:pt idx="32872">
                  <c:v>-1.28593E-3</c:v>
                </c:pt>
                <c:pt idx="32873">
                  <c:v>-1.3029739999999999E-3</c:v>
                </c:pt>
                <c:pt idx="32874">
                  <c:v>1.7418310000000001E-3</c:v>
                </c:pt>
                <c:pt idx="32875">
                  <c:v>-1.09864E-4</c:v>
                </c:pt>
                <c:pt idx="32876">
                  <c:v>9.9217679999999992E-3</c:v>
                </c:pt>
                <c:pt idx="32877" formatCode="0.00E+00">
                  <c:v>-4.9639699999999998E-5</c:v>
                </c:pt>
                <c:pt idx="32878">
                  <c:v>3.6791800000000002E-3</c:v>
                </c:pt>
                <c:pt idx="32879">
                  <c:v>2.127089E-3</c:v>
                </c:pt>
                <c:pt idx="32880">
                  <c:v>-2.4257609999999998E-3</c:v>
                </c:pt>
                <c:pt idx="32881">
                  <c:v>1.5703119999999999E-3</c:v>
                </c:pt>
                <c:pt idx="32882">
                  <c:v>9.6540700000000005E-4</c:v>
                </c:pt>
                <c:pt idx="32883">
                  <c:v>3.3015319999999998E-3</c:v>
                </c:pt>
                <c:pt idx="32884">
                  <c:v>2.8098099999999998E-3</c:v>
                </c:pt>
                <c:pt idx="32885">
                  <c:v>2.2406919999999999E-3</c:v>
                </c:pt>
                <c:pt idx="32886">
                  <c:v>4.4744759999999998E-3</c:v>
                </c:pt>
                <c:pt idx="32887">
                  <c:v>9.7082099999999997E-4</c:v>
                </c:pt>
                <c:pt idx="32888">
                  <c:v>2.6122659999999998E-3</c:v>
                </c:pt>
                <c:pt idx="32889">
                  <c:v>3.4905769999999999E-3</c:v>
                </c:pt>
                <c:pt idx="32890">
                  <c:v>3.4939250000000002E-3</c:v>
                </c:pt>
                <c:pt idx="32891">
                  <c:v>2.5951080000000001E-3</c:v>
                </c:pt>
                <c:pt idx="32892">
                  <c:v>6.0188569999999999E-3</c:v>
                </c:pt>
                <c:pt idx="32893">
                  <c:v>4.9559890000000001E-3</c:v>
                </c:pt>
                <c:pt idx="32894">
                  <c:v>3.012743E-3</c:v>
                </c:pt>
                <c:pt idx="32895">
                  <c:v>9.1270940000000005E-3</c:v>
                </c:pt>
                <c:pt idx="32896">
                  <c:v>5.925708E-3</c:v>
                </c:pt>
                <c:pt idx="32897">
                  <c:v>5.4849549999999997E-3</c:v>
                </c:pt>
                <c:pt idx="32898">
                  <c:v>5.2462209999999997E-3</c:v>
                </c:pt>
                <c:pt idx="32899">
                  <c:v>5.7572819999999999E-3</c:v>
                </c:pt>
                <c:pt idx="32900">
                  <c:v>5.0615369999999996E-3</c:v>
                </c:pt>
                <c:pt idx="32901">
                  <c:v>1.9416430000000001E-3</c:v>
                </c:pt>
                <c:pt idx="32902">
                  <c:v>5.3410180000000003E-3</c:v>
                </c:pt>
                <c:pt idx="32903">
                  <c:v>3.225136E-3</c:v>
                </c:pt>
                <c:pt idx="32904">
                  <c:v>-6.8782100000000003E-4</c:v>
                </c:pt>
                <c:pt idx="32905">
                  <c:v>2.4690900000000002E-3</c:v>
                </c:pt>
                <c:pt idx="32906">
                  <c:v>3.465161E-3</c:v>
                </c:pt>
                <c:pt idx="32907">
                  <c:v>6.6534979999999999E-3</c:v>
                </c:pt>
                <c:pt idx="32908">
                  <c:v>7.3502079999999996E-3</c:v>
                </c:pt>
                <c:pt idx="32909">
                  <c:v>3.9682600000000004E-3</c:v>
                </c:pt>
                <c:pt idx="32910">
                  <c:v>5.2357970000000004E-3</c:v>
                </c:pt>
                <c:pt idx="32911">
                  <c:v>3.194218E-3</c:v>
                </c:pt>
                <c:pt idx="32912">
                  <c:v>3.131595E-3</c:v>
                </c:pt>
                <c:pt idx="32913">
                  <c:v>4.0858049999999996E-3</c:v>
                </c:pt>
                <c:pt idx="32914">
                  <c:v>4.6862600000000003E-3</c:v>
                </c:pt>
                <c:pt idx="32915">
                  <c:v>7.3052120000000002E-3</c:v>
                </c:pt>
                <c:pt idx="32916">
                  <c:v>-3.36397E-4</c:v>
                </c:pt>
                <c:pt idx="32917">
                  <c:v>4.5169479999999998E-3</c:v>
                </c:pt>
                <c:pt idx="32918">
                  <c:v>5.6259270000000002E-3</c:v>
                </c:pt>
                <c:pt idx="32919">
                  <c:v>6.7484399999999996E-4</c:v>
                </c:pt>
                <c:pt idx="32920">
                  <c:v>6.9658999999999997E-3</c:v>
                </c:pt>
                <c:pt idx="32921">
                  <c:v>3.529623E-3</c:v>
                </c:pt>
                <c:pt idx="32922">
                  <c:v>2.0377339999999998E-3</c:v>
                </c:pt>
                <c:pt idx="32923">
                  <c:v>6.6330190000000004E-3</c:v>
                </c:pt>
                <c:pt idx="32924">
                  <c:v>-2.185027E-3</c:v>
                </c:pt>
                <c:pt idx="32925">
                  <c:v>7.509412E-3</c:v>
                </c:pt>
                <c:pt idx="32926" formatCode="0.00E+00">
                  <c:v>3.0394200000000001E-5</c:v>
                </c:pt>
                <c:pt idx="32927">
                  <c:v>8.0547650000000002E-3</c:v>
                </c:pt>
                <c:pt idx="32928">
                  <c:v>4.6369280000000002E-3</c:v>
                </c:pt>
                <c:pt idx="32929">
                  <c:v>2.7343659999999998E-3</c:v>
                </c:pt>
                <c:pt idx="32930">
                  <c:v>4.0276340000000004E-3</c:v>
                </c:pt>
                <c:pt idx="32931">
                  <c:v>5.2106110000000004E-3</c:v>
                </c:pt>
                <c:pt idx="32932">
                  <c:v>-1.831598E-3</c:v>
                </c:pt>
                <c:pt idx="32933">
                  <c:v>1.6635339999999999E-3</c:v>
                </c:pt>
                <c:pt idx="32934">
                  <c:v>3.1473209999999998E-3</c:v>
                </c:pt>
                <c:pt idx="32935">
                  <c:v>5.6192669999999998E-3</c:v>
                </c:pt>
                <c:pt idx="32936">
                  <c:v>4.0447809999999999E-3</c:v>
                </c:pt>
                <c:pt idx="32937">
                  <c:v>1.789349E-3</c:v>
                </c:pt>
                <c:pt idx="32938">
                  <c:v>1.4251680000000001E-3</c:v>
                </c:pt>
                <c:pt idx="32939">
                  <c:v>3.4880530000000001E-3</c:v>
                </c:pt>
                <c:pt idx="32940">
                  <c:v>8.7567000000000005E-4</c:v>
                </c:pt>
                <c:pt idx="32941">
                  <c:v>8.1441700000000001E-4</c:v>
                </c:pt>
                <c:pt idx="32942">
                  <c:v>3.0417690000000002E-3</c:v>
                </c:pt>
                <c:pt idx="32943">
                  <c:v>4.3312719999999997E-3</c:v>
                </c:pt>
                <c:pt idx="32944">
                  <c:v>8.1594159999999992E-3</c:v>
                </c:pt>
                <c:pt idx="32945">
                  <c:v>9.2094300000000002E-4</c:v>
                </c:pt>
                <c:pt idx="32946">
                  <c:v>6.1957139999999997E-3</c:v>
                </c:pt>
                <c:pt idx="32947">
                  <c:v>3.136008E-3</c:v>
                </c:pt>
                <c:pt idx="32948">
                  <c:v>8.3966599999999998E-4</c:v>
                </c:pt>
                <c:pt idx="32949">
                  <c:v>3.7883180000000002E-3</c:v>
                </c:pt>
                <c:pt idx="32950">
                  <c:v>-9.950619999999999E-4</c:v>
                </c:pt>
                <c:pt idx="32951">
                  <c:v>2.271838E-3</c:v>
                </c:pt>
                <c:pt idx="32952">
                  <c:v>-2.5994400000000002E-3</c:v>
                </c:pt>
                <c:pt idx="32953">
                  <c:v>-8.4495000000000002E-4</c:v>
                </c:pt>
                <c:pt idx="32954">
                  <c:v>4.3954930000000003E-3</c:v>
                </c:pt>
                <c:pt idx="32955">
                  <c:v>-2.3945020000000002E-3</c:v>
                </c:pt>
                <c:pt idx="32956">
                  <c:v>6.9518480000000001E-3</c:v>
                </c:pt>
                <c:pt idx="32957">
                  <c:v>2.8135619999999999E-3</c:v>
                </c:pt>
                <c:pt idx="32958">
                  <c:v>-2.023436E-3</c:v>
                </c:pt>
                <c:pt idx="32959">
                  <c:v>-7.9918100000000004E-4</c:v>
                </c:pt>
                <c:pt idx="32960">
                  <c:v>8.1574900000000005E-4</c:v>
                </c:pt>
                <c:pt idx="32961">
                  <c:v>-1.8428850000000001E-3</c:v>
                </c:pt>
                <c:pt idx="32962">
                  <c:v>-1.6616100000000001E-4</c:v>
                </c:pt>
                <c:pt idx="32963" formatCode="0.00E+00">
                  <c:v>-2.1018300000000002E-5</c:v>
                </c:pt>
                <c:pt idx="32964">
                  <c:v>1.460727E-3</c:v>
                </c:pt>
                <c:pt idx="32965">
                  <c:v>7.9946499999999996E-4</c:v>
                </c:pt>
                <c:pt idx="32966">
                  <c:v>4.5594199999999998E-4</c:v>
                </c:pt>
                <c:pt idx="32967">
                  <c:v>6.392661E-3</c:v>
                </c:pt>
                <c:pt idx="32968">
                  <c:v>-1.44965E-3</c:v>
                </c:pt>
                <c:pt idx="32969">
                  <c:v>8.2468999999999999E-4</c:v>
                </c:pt>
                <c:pt idx="32970">
                  <c:v>1.022549E-3</c:v>
                </c:pt>
                <c:pt idx="32971">
                  <c:v>-1.477094E-3</c:v>
                </c:pt>
                <c:pt idx="32972">
                  <c:v>2.612456E-3</c:v>
                </c:pt>
                <c:pt idx="32973">
                  <c:v>4.5023600000000002E-4</c:v>
                </c:pt>
                <c:pt idx="32974">
                  <c:v>-6.7174200000000002E-4</c:v>
                </c:pt>
                <c:pt idx="32975">
                  <c:v>1.6505339999999999E-3</c:v>
                </c:pt>
                <c:pt idx="32976">
                  <c:v>2.9575000000000001E-3</c:v>
                </c:pt>
                <c:pt idx="32977">
                  <c:v>1.462402E-3</c:v>
                </c:pt>
                <c:pt idx="32978">
                  <c:v>3.7683299999999999E-3</c:v>
                </c:pt>
                <c:pt idx="32979" formatCode="0.00E+00">
                  <c:v>3.2181899999999998E-5</c:v>
                </c:pt>
                <c:pt idx="32980">
                  <c:v>6.6760580000000003E-3</c:v>
                </c:pt>
                <c:pt idx="32981">
                  <c:v>-3.8897670000000001E-3</c:v>
                </c:pt>
                <c:pt idx="32982">
                  <c:v>6.40513E-4</c:v>
                </c:pt>
                <c:pt idx="32983">
                  <c:v>1.21762E-3</c:v>
                </c:pt>
                <c:pt idx="32984">
                  <c:v>-8.5641980000000003E-3</c:v>
                </c:pt>
                <c:pt idx="32985">
                  <c:v>8.4629879999999994E-3</c:v>
                </c:pt>
                <c:pt idx="32986">
                  <c:v>-1.3615835E-2</c:v>
                </c:pt>
                <c:pt idx="32987">
                  <c:v>4.2563729999999999E-3</c:v>
                </c:pt>
                <c:pt idx="32988">
                  <c:v>6.2646250000000002E-3</c:v>
                </c:pt>
                <c:pt idx="32989">
                  <c:v>1.3113476000000001E-2</c:v>
                </c:pt>
                <c:pt idx="32990">
                  <c:v>-1.2531509E-2</c:v>
                </c:pt>
                <c:pt idx="32991">
                  <c:v>8.4847999999999998E-4</c:v>
                </c:pt>
                <c:pt idx="32992">
                  <c:v>1.9929216999999999E-2</c:v>
                </c:pt>
                <c:pt idx="32993">
                  <c:v>-2.3014788000000001E-2</c:v>
                </c:pt>
                <c:pt idx="32994">
                  <c:v>-6.0722010000000002E-3</c:v>
                </c:pt>
                <c:pt idx="32995">
                  <c:v>-1.9424360000000001E-3</c:v>
                </c:pt>
                <c:pt idx="32996">
                  <c:v>9.7758640000000004E-3</c:v>
                </c:pt>
                <c:pt idx="32997">
                  <c:v>2.4915401E-2</c:v>
                </c:pt>
                <c:pt idx="32998">
                  <c:v>8.0148939999999998E-3</c:v>
                </c:pt>
                <c:pt idx="32999">
                  <c:v>-2.5302850000000002E-2</c:v>
                </c:pt>
                <c:pt idx="33000">
                  <c:v>-1.4591794E-2</c:v>
                </c:pt>
                <c:pt idx="33001">
                  <c:v>-2.1279329999999998E-3</c:v>
                </c:pt>
                <c:pt idx="33002">
                  <c:v>-8.3399210000000001E-3</c:v>
                </c:pt>
                <c:pt idx="33003">
                  <c:v>-4.4162860000000002E-3</c:v>
                </c:pt>
                <c:pt idx="33004">
                  <c:v>2.6256772000000001E-2</c:v>
                </c:pt>
                <c:pt idx="33005">
                  <c:v>1.6604943E-2</c:v>
                </c:pt>
                <c:pt idx="33006">
                  <c:v>4.9735880000000001E-3</c:v>
                </c:pt>
                <c:pt idx="33007">
                  <c:v>5.1986239999999998E-3</c:v>
                </c:pt>
                <c:pt idx="33008">
                  <c:v>4.3333629999999998E-3</c:v>
                </c:pt>
                <c:pt idx="33009">
                  <c:v>-4.7996810000000001E-3</c:v>
                </c:pt>
                <c:pt idx="33010">
                  <c:v>-3.8162500000000002E-3</c:v>
                </c:pt>
                <c:pt idx="33011">
                  <c:v>7.5839439999999996E-3</c:v>
                </c:pt>
                <c:pt idx="33012">
                  <c:v>7.5743929999999996E-3</c:v>
                </c:pt>
                <c:pt idx="33013">
                  <c:v>9.2314119999999996E-3</c:v>
                </c:pt>
                <c:pt idx="33014">
                  <c:v>-5.5330750000000001E-3</c:v>
                </c:pt>
                <c:pt idx="33015">
                  <c:v>-9.2234169999999994E-3</c:v>
                </c:pt>
                <c:pt idx="33016">
                  <c:v>2.3236680000000001E-3</c:v>
                </c:pt>
                <c:pt idx="33017">
                  <c:v>3.2911939999999999E-3</c:v>
                </c:pt>
                <c:pt idx="33018">
                  <c:v>-1.0843281E-2</c:v>
                </c:pt>
                <c:pt idx="33019">
                  <c:v>-1.4742799999999999E-3</c:v>
                </c:pt>
                <c:pt idx="33020">
                  <c:v>3.0120300000000002E-3</c:v>
                </c:pt>
                <c:pt idx="33021">
                  <c:v>-5.9095999999999997E-4</c:v>
                </c:pt>
                <c:pt idx="33022">
                  <c:v>-1.1876013E-2</c:v>
                </c:pt>
                <c:pt idx="33023">
                  <c:v>-2.6066150000000001E-3</c:v>
                </c:pt>
                <c:pt idx="33024">
                  <c:v>4.5247819999999998E-3</c:v>
                </c:pt>
                <c:pt idx="33025">
                  <c:v>4.8583200000000001E-4</c:v>
                </c:pt>
                <c:pt idx="33026">
                  <c:v>-7.4073969999999996E-3</c:v>
                </c:pt>
                <c:pt idx="33027">
                  <c:v>-5.270477E-3</c:v>
                </c:pt>
                <c:pt idx="33028">
                  <c:v>-2.5173600000000002E-4</c:v>
                </c:pt>
                <c:pt idx="33029">
                  <c:v>-7.2475940000000004E-3</c:v>
                </c:pt>
                <c:pt idx="33030">
                  <c:v>-7.6216180000000001E-3</c:v>
                </c:pt>
                <c:pt idx="33031">
                  <c:v>-2.382913E-3</c:v>
                </c:pt>
                <c:pt idx="33032">
                  <c:v>-1.7162480000000001E-3</c:v>
                </c:pt>
                <c:pt idx="33033">
                  <c:v>-8.0399229999999992E-3</c:v>
                </c:pt>
                <c:pt idx="33034">
                  <c:v>-4.4382229999999998E-3</c:v>
                </c:pt>
                <c:pt idx="33035">
                  <c:v>-7.4681599999999997E-4</c:v>
                </c:pt>
                <c:pt idx="33036">
                  <c:v>-1.179811E-3</c:v>
                </c:pt>
                <c:pt idx="33037">
                  <c:v>-3.5351110000000001E-3</c:v>
                </c:pt>
                <c:pt idx="33038">
                  <c:v>2.1631999999999999E-4</c:v>
                </c:pt>
                <c:pt idx="33039">
                  <c:v>1.1486929999999999E-3</c:v>
                </c:pt>
                <c:pt idx="33040">
                  <c:v>-2.5125400000000002E-4</c:v>
                </c:pt>
                <c:pt idx="33041">
                  <c:v>-1.4446199999999999E-4</c:v>
                </c:pt>
                <c:pt idx="33042">
                  <c:v>-2.5577809999999999E-3</c:v>
                </c:pt>
                <c:pt idx="33043">
                  <c:v>1.39202E-4</c:v>
                </c:pt>
                <c:pt idx="33044">
                  <c:v>-2.5407989999999998E-3</c:v>
                </c:pt>
                <c:pt idx="33045">
                  <c:v>-4.2343040000000004E-3</c:v>
                </c:pt>
                <c:pt idx="33046">
                  <c:v>8.9914300000000003E-4</c:v>
                </c:pt>
                <c:pt idx="33047">
                  <c:v>2.2829299999999999E-4</c:v>
                </c:pt>
                <c:pt idx="33048">
                  <c:v>-2.965601E-3</c:v>
                </c:pt>
                <c:pt idx="33049">
                  <c:v>1.0272770000000001E-3</c:v>
                </c:pt>
                <c:pt idx="33050">
                  <c:v>5.6225370000000004E-3</c:v>
                </c:pt>
                <c:pt idx="33051" formatCode="0.00E+00">
                  <c:v>-1.7771700000000001E-5</c:v>
                </c:pt>
                <c:pt idx="33052">
                  <c:v>7.5418009999999999E-3</c:v>
                </c:pt>
                <c:pt idx="33053">
                  <c:v>-3.0174100000000001E-4</c:v>
                </c:pt>
                <c:pt idx="33054">
                  <c:v>9.2832199999999998E-4</c:v>
                </c:pt>
                <c:pt idx="33055">
                  <c:v>2.4561779999999998E-3</c:v>
                </c:pt>
                <c:pt idx="33056">
                  <c:v>4.5584500000000003E-3</c:v>
                </c:pt>
                <c:pt idx="33057">
                  <c:v>2.7797249999999998E-3</c:v>
                </c:pt>
                <c:pt idx="33058">
                  <c:v>-5.3881299999999997E-4</c:v>
                </c:pt>
                <c:pt idx="33059">
                  <c:v>1.833264E-3</c:v>
                </c:pt>
                <c:pt idx="33060">
                  <c:v>1.0597810000000001E-3</c:v>
                </c:pt>
                <c:pt idx="33061">
                  <c:v>3.6363889999999999E-3</c:v>
                </c:pt>
                <c:pt idx="33062">
                  <c:v>5.1911029999999999E-3</c:v>
                </c:pt>
                <c:pt idx="33063">
                  <c:v>-9.2937399999999996E-4</c:v>
                </c:pt>
                <c:pt idx="33064">
                  <c:v>5.1691009999999997E-3</c:v>
                </c:pt>
                <c:pt idx="33065">
                  <c:v>3.4012949999999999E-3</c:v>
                </c:pt>
                <c:pt idx="33066">
                  <c:v>1.4151369999999999E-3</c:v>
                </c:pt>
                <c:pt idx="33067">
                  <c:v>-3.8462040000000002E-3</c:v>
                </c:pt>
                <c:pt idx="33068">
                  <c:v>-4.862987E-3</c:v>
                </c:pt>
                <c:pt idx="33069">
                  <c:v>7.3065930000000001E-3</c:v>
                </c:pt>
                <c:pt idx="33070">
                  <c:v>-8.6198199999999996E-4</c:v>
                </c:pt>
                <c:pt idx="33071">
                  <c:v>7.4097500000000005E-4</c:v>
                </c:pt>
                <c:pt idx="33072">
                  <c:v>2.9933360000000001E-3</c:v>
                </c:pt>
                <c:pt idx="33073">
                  <c:v>1.804501E-3</c:v>
                </c:pt>
                <c:pt idx="33074">
                  <c:v>1.152789E-3</c:v>
                </c:pt>
                <c:pt idx="33075">
                  <c:v>-2.012111E-3</c:v>
                </c:pt>
                <c:pt idx="33076">
                  <c:v>5.6278750000000001E-3</c:v>
                </c:pt>
                <c:pt idx="33077">
                  <c:v>-1.4271049999999999E-3</c:v>
                </c:pt>
                <c:pt idx="33078">
                  <c:v>-1.466026E-3</c:v>
                </c:pt>
                <c:pt idx="33079">
                  <c:v>1.720713E-3</c:v>
                </c:pt>
                <c:pt idx="33080">
                  <c:v>-1.0631390000000001E-3</c:v>
                </c:pt>
                <c:pt idx="33081">
                  <c:v>2.388584E-3</c:v>
                </c:pt>
                <c:pt idx="33082" formatCode="0.00E+00">
                  <c:v>2.0374099999999999E-5</c:v>
                </c:pt>
                <c:pt idx="33083">
                  <c:v>1.0440930000000001E-3</c:v>
                </c:pt>
                <c:pt idx="33084">
                  <c:v>6.1893319999999996E-3</c:v>
                </c:pt>
                <c:pt idx="33085" formatCode="0.00E+00">
                  <c:v>-6.4568799999999997E-5</c:v>
                </c:pt>
                <c:pt idx="33086">
                  <c:v>1.748917E-3</c:v>
                </c:pt>
                <c:pt idx="33087">
                  <c:v>-1.1121169999999999E-3</c:v>
                </c:pt>
                <c:pt idx="33088">
                  <c:v>3.552169E-3</c:v>
                </c:pt>
                <c:pt idx="33089">
                  <c:v>-1.7160960000000001E-3</c:v>
                </c:pt>
                <c:pt idx="33090">
                  <c:v>-6.8532330000000002E-3</c:v>
                </c:pt>
                <c:pt idx="33091">
                  <c:v>-1.6017599999999999E-4</c:v>
                </c:pt>
                <c:pt idx="33092">
                  <c:v>2.1667919999999999E-3</c:v>
                </c:pt>
                <c:pt idx="33093">
                  <c:v>-5.8447949999999999E-3</c:v>
                </c:pt>
                <c:pt idx="33094">
                  <c:v>2.084551E-3</c:v>
                </c:pt>
                <c:pt idx="33095">
                  <c:v>5.8599100000000001E-4</c:v>
                </c:pt>
                <c:pt idx="33096">
                  <c:v>-2.6401630000000001E-3</c:v>
                </c:pt>
                <c:pt idx="33097">
                  <c:v>6.4031899999999998E-4</c:v>
                </c:pt>
                <c:pt idx="33098">
                  <c:v>-4.3312070000000001E-3</c:v>
                </c:pt>
                <c:pt idx="33099">
                  <c:v>-4.3322719999999999E-3</c:v>
                </c:pt>
                <c:pt idx="33100">
                  <c:v>5.9797500000000005E-4</c:v>
                </c:pt>
                <c:pt idx="33101">
                  <c:v>-1.225758E-3</c:v>
                </c:pt>
                <c:pt idx="33102">
                  <c:v>5.7081099999999995E-4</c:v>
                </c:pt>
                <c:pt idx="33103">
                  <c:v>-6.9094760000000003E-3</c:v>
                </c:pt>
                <c:pt idx="33104">
                  <c:v>1.96496E-4</c:v>
                </c:pt>
                <c:pt idx="33105">
                  <c:v>3.6388979999999998E-3</c:v>
                </c:pt>
                <c:pt idx="33106">
                  <c:v>-2.990978E-3</c:v>
                </c:pt>
                <c:pt idx="33107">
                  <c:v>6.9297300000000005E-4</c:v>
                </c:pt>
                <c:pt idx="33108">
                  <c:v>-7.2613699999999996E-4</c:v>
                </c:pt>
                <c:pt idx="33109">
                  <c:v>2.9098769999999999E-3</c:v>
                </c:pt>
                <c:pt idx="33110">
                  <c:v>-2.3021309999999998E-3</c:v>
                </c:pt>
                <c:pt idx="33111">
                  <c:v>2.4185880000000002E-3</c:v>
                </c:pt>
                <c:pt idx="33112">
                  <c:v>7.6355900000000003E-4</c:v>
                </c:pt>
                <c:pt idx="33113">
                  <c:v>-2.2953399999999999E-4</c:v>
                </c:pt>
                <c:pt idx="33114">
                  <c:v>3.2593900000000002E-4</c:v>
                </c:pt>
                <c:pt idx="33115">
                  <c:v>1.1717590000000001E-3</c:v>
                </c:pt>
                <c:pt idx="33116">
                  <c:v>-2.5760570000000001E-3</c:v>
                </c:pt>
                <c:pt idx="33117">
                  <c:v>-4.4115070000000003E-3</c:v>
                </c:pt>
                <c:pt idx="33118">
                  <c:v>3.6981729999999999E-3</c:v>
                </c:pt>
                <c:pt idx="33119">
                  <c:v>-5.7167399999999999E-4</c:v>
                </c:pt>
                <c:pt idx="33120">
                  <c:v>-2.5312519999999999E-3</c:v>
                </c:pt>
                <c:pt idx="33121">
                  <c:v>-1.8127900000000001E-4</c:v>
                </c:pt>
                <c:pt idx="33122">
                  <c:v>1.187319E-3</c:v>
                </c:pt>
                <c:pt idx="33123">
                  <c:v>-4.7049250000000004E-3</c:v>
                </c:pt>
                <c:pt idx="33124">
                  <c:v>3.2277069999999998E-3</c:v>
                </c:pt>
                <c:pt idx="33125">
                  <c:v>-1.2621170000000001E-3</c:v>
                </c:pt>
                <c:pt idx="33126" formatCode="0.00E+00">
                  <c:v>-9.6450299999999994E-5</c:v>
                </c:pt>
                <c:pt idx="33127">
                  <c:v>-3.6307309999999999E-3</c:v>
                </c:pt>
                <c:pt idx="33128">
                  <c:v>-7.2975100000000005E-4</c:v>
                </c:pt>
                <c:pt idx="33129">
                  <c:v>2.1904049999999999E-3</c:v>
                </c:pt>
                <c:pt idx="33130">
                  <c:v>-3.1975240000000002E-3</c:v>
                </c:pt>
                <c:pt idx="33131">
                  <c:v>3.92217E-3</c:v>
                </c:pt>
                <c:pt idx="33132">
                  <c:v>4.8383610000000002E-3</c:v>
                </c:pt>
                <c:pt idx="33133">
                  <c:v>-2.5710860000000002E-3</c:v>
                </c:pt>
                <c:pt idx="33134">
                  <c:v>2.99359E-3</c:v>
                </c:pt>
                <c:pt idx="33135">
                  <c:v>2.4300649999999999E-3</c:v>
                </c:pt>
                <c:pt idx="33136">
                  <c:v>1.5379180000000001E-3</c:v>
                </c:pt>
                <c:pt idx="33137">
                  <c:v>-2.7859899999999999E-3</c:v>
                </c:pt>
                <c:pt idx="33138">
                  <c:v>-9.9051200000000003E-4</c:v>
                </c:pt>
                <c:pt idx="33139">
                  <c:v>-3.0440760000000002E-3</c:v>
                </c:pt>
                <c:pt idx="33140">
                  <c:v>1.3082770000000001E-3</c:v>
                </c:pt>
                <c:pt idx="33141">
                  <c:v>1.9564909999999999E-3</c:v>
                </c:pt>
                <c:pt idx="33142">
                  <c:v>1.798692E-3</c:v>
                </c:pt>
                <c:pt idx="33143" formatCode="0.00E+00">
                  <c:v>-5.59958E-6</c:v>
                </c:pt>
                <c:pt idx="33144">
                  <c:v>2.475503E-3</c:v>
                </c:pt>
                <c:pt idx="33145">
                  <c:v>2.3135830000000001E-3</c:v>
                </c:pt>
                <c:pt idx="33146">
                  <c:v>-2.4218099999999999E-3</c:v>
                </c:pt>
                <c:pt idx="33147">
                  <c:v>1.7956600000000001E-4</c:v>
                </c:pt>
                <c:pt idx="33148">
                  <c:v>3.2783949999999999E-3</c:v>
                </c:pt>
                <c:pt idx="33149">
                  <c:v>-8.9584400000000002E-4</c:v>
                </c:pt>
                <c:pt idx="33150">
                  <c:v>9.1894800000000005E-4</c:v>
                </c:pt>
                <c:pt idx="33151">
                  <c:v>-1.8478100000000001E-3</c:v>
                </c:pt>
                <c:pt idx="33152">
                  <c:v>1.314174E-3</c:v>
                </c:pt>
                <c:pt idx="33153">
                  <c:v>-1.634744E-3</c:v>
                </c:pt>
                <c:pt idx="33154">
                  <c:v>3.3316840000000001E-3</c:v>
                </c:pt>
                <c:pt idx="33155">
                  <c:v>1.52402E-4</c:v>
                </c:pt>
                <c:pt idx="33156">
                  <c:v>-1.455158E-3</c:v>
                </c:pt>
                <c:pt idx="33157">
                  <c:v>-2.4322720000000001E-3</c:v>
                </c:pt>
                <c:pt idx="33158">
                  <c:v>-3.0536500000000002E-3</c:v>
                </c:pt>
                <c:pt idx="33159">
                  <c:v>2.6356610000000001E-3</c:v>
                </c:pt>
                <c:pt idx="33160">
                  <c:v>2.2415759999999999E-3</c:v>
                </c:pt>
                <c:pt idx="33161">
                  <c:v>-1.413879E-3</c:v>
                </c:pt>
                <c:pt idx="33162" formatCode="0.00E+00">
                  <c:v>4.47978E-5</c:v>
                </c:pt>
                <c:pt idx="33163">
                  <c:v>7.6997700000000003E-4</c:v>
                </c:pt>
                <c:pt idx="33164">
                  <c:v>1.188042E-3</c:v>
                </c:pt>
                <c:pt idx="33165">
                  <c:v>-3.4112370000000001E-3</c:v>
                </c:pt>
                <c:pt idx="33166">
                  <c:v>-3.309251E-3</c:v>
                </c:pt>
                <c:pt idx="33167">
                  <c:v>4.0727649999999999E-3</c:v>
                </c:pt>
                <c:pt idx="33168">
                  <c:v>-2.3530299999999999E-4</c:v>
                </c:pt>
                <c:pt idx="33169">
                  <c:v>2.6715369999999999E-3</c:v>
                </c:pt>
                <c:pt idx="33170">
                  <c:v>-4.095568E-3</c:v>
                </c:pt>
                <c:pt idx="33171">
                  <c:v>-1.646525E-3</c:v>
                </c:pt>
                <c:pt idx="33172">
                  <c:v>2.298226E-3</c:v>
                </c:pt>
                <c:pt idx="33173">
                  <c:v>-1.8357989999999999E-3</c:v>
                </c:pt>
                <c:pt idx="33174">
                  <c:v>1.2060630000000001E-3</c:v>
                </c:pt>
                <c:pt idx="33175">
                  <c:v>4.9440760000000004E-3</c:v>
                </c:pt>
                <c:pt idx="33176">
                  <c:v>-4.0156979999999998E-3</c:v>
                </c:pt>
                <c:pt idx="33177">
                  <c:v>1.5758759999999999E-3</c:v>
                </c:pt>
                <c:pt idx="33178">
                  <c:v>-2.5314280000000001E-3</c:v>
                </c:pt>
                <c:pt idx="33179">
                  <c:v>-2.1599169999999999E-3</c:v>
                </c:pt>
                <c:pt idx="33180">
                  <c:v>1.4575289999999999E-3</c:v>
                </c:pt>
                <c:pt idx="33181">
                  <c:v>-1.7297429999999999E-3</c:v>
                </c:pt>
                <c:pt idx="33182">
                  <c:v>4.9360400000000003E-4</c:v>
                </c:pt>
                <c:pt idx="33183">
                  <c:v>1.2384900000000001E-3</c:v>
                </c:pt>
                <c:pt idx="33184">
                  <c:v>2.4215420000000001E-3</c:v>
                </c:pt>
                <c:pt idx="33185">
                  <c:v>-1.0379040000000001E-3</c:v>
                </c:pt>
                <c:pt idx="33186">
                  <c:v>3.4993300000000003E-4</c:v>
                </c:pt>
                <c:pt idx="33187">
                  <c:v>2.7172170000000001E-3</c:v>
                </c:pt>
                <c:pt idx="33188">
                  <c:v>-1.9088460000000001E-3</c:v>
                </c:pt>
                <c:pt idx="33189">
                  <c:v>1.3539699999999999E-4</c:v>
                </c:pt>
                <c:pt idx="33190">
                  <c:v>-1.336837E-3</c:v>
                </c:pt>
                <c:pt idx="33191">
                  <c:v>1.04199E-4</c:v>
                </c:pt>
                <c:pt idx="33192">
                  <c:v>-2.6514239999999999E-3</c:v>
                </c:pt>
                <c:pt idx="33193">
                  <c:v>2.1321460000000001E-3</c:v>
                </c:pt>
                <c:pt idx="33194" formatCode="0.00E+00">
                  <c:v>-7.0086200000000007E-5</c:v>
                </c:pt>
                <c:pt idx="33195">
                  <c:v>-3.4613550000000002E-3</c:v>
                </c:pt>
                <c:pt idx="33196">
                  <c:v>-1.36055E-4</c:v>
                </c:pt>
                <c:pt idx="33197">
                  <c:v>6.6289400000000003E-4</c:v>
                </c:pt>
                <c:pt idx="33198">
                  <c:v>-6.4910810000000001E-3</c:v>
                </c:pt>
                <c:pt idx="33199">
                  <c:v>-3.2382959999999999E-3</c:v>
                </c:pt>
                <c:pt idx="33200">
                  <c:v>-5.8715500000000001E-4</c:v>
                </c:pt>
                <c:pt idx="33201">
                  <c:v>-1.13645E-4</c:v>
                </c:pt>
                <c:pt idx="33202">
                  <c:v>3.3001200000000002E-4</c:v>
                </c:pt>
                <c:pt idx="33203">
                  <c:v>-2.5563220000000002E-3</c:v>
                </c:pt>
                <c:pt idx="33204">
                  <c:v>2.8861759999999998E-3</c:v>
                </c:pt>
                <c:pt idx="33205">
                  <c:v>4.1778090000000002E-3</c:v>
                </c:pt>
                <c:pt idx="33206">
                  <c:v>-6.5851699999999996E-4</c:v>
                </c:pt>
                <c:pt idx="33207">
                  <c:v>-8.5851999999999999E-4</c:v>
                </c:pt>
                <c:pt idx="33208">
                  <c:v>-1.5371689999999999E-3</c:v>
                </c:pt>
                <c:pt idx="33209">
                  <c:v>1.259682E-3</c:v>
                </c:pt>
                <c:pt idx="33210">
                  <c:v>6.5916499999999997E-4</c:v>
                </c:pt>
                <c:pt idx="33211">
                  <c:v>-3.5611459999999998E-3</c:v>
                </c:pt>
                <c:pt idx="33212">
                  <c:v>1.694779E-3</c:v>
                </c:pt>
                <c:pt idx="33213">
                  <c:v>-9.7210999999999999E-4</c:v>
                </c:pt>
                <c:pt idx="33214">
                  <c:v>1.9410849999999999E-3</c:v>
                </c:pt>
                <c:pt idx="33215">
                  <c:v>9.7089500000000005E-4</c:v>
                </c:pt>
                <c:pt idx="33216">
                  <c:v>-5.7987960000000002E-3</c:v>
                </c:pt>
                <c:pt idx="33217">
                  <c:v>-6.6209099999999996E-4</c:v>
                </c:pt>
                <c:pt idx="33218" formatCode="0.00E+00">
                  <c:v>5.5303799999999997E-5</c:v>
                </c:pt>
                <c:pt idx="33219" formatCode="0.00E+00">
                  <c:v>-2.8852100000000001E-5</c:v>
                </c:pt>
                <c:pt idx="33220">
                  <c:v>-1.504715E-3</c:v>
                </c:pt>
                <c:pt idx="33221">
                  <c:v>-1.2636990000000001E-3</c:v>
                </c:pt>
                <c:pt idx="33222">
                  <c:v>2.41988E-4</c:v>
                </c:pt>
                <c:pt idx="33223">
                  <c:v>-1.9809530000000001E-3</c:v>
                </c:pt>
                <c:pt idx="33224">
                  <c:v>-4.4933000000000001E-4</c:v>
                </c:pt>
                <c:pt idx="33225">
                  <c:v>-5.9047699999999995E-4</c:v>
                </c:pt>
                <c:pt idx="33226">
                  <c:v>-2.4726840000000002E-3</c:v>
                </c:pt>
                <c:pt idx="33227">
                  <c:v>3.1244999999999998E-4</c:v>
                </c:pt>
                <c:pt idx="33228">
                  <c:v>2.5474500000000001E-3</c:v>
                </c:pt>
                <c:pt idx="33229">
                  <c:v>-5.0293400000000002E-4</c:v>
                </c:pt>
                <c:pt idx="33230" formatCode="0.00E+00">
                  <c:v>7.0318299999999994E-5</c:v>
                </c:pt>
                <c:pt idx="33231">
                  <c:v>-9.6458600000000002E-4</c:v>
                </c:pt>
                <c:pt idx="33232">
                  <c:v>4.7211399999999999E-4</c:v>
                </c:pt>
                <c:pt idx="33233">
                  <c:v>-1.377718E-3</c:v>
                </c:pt>
                <c:pt idx="33234">
                  <c:v>-5.3814900000000003E-4</c:v>
                </c:pt>
                <c:pt idx="33235">
                  <c:v>3.530629E-3</c:v>
                </c:pt>
                <c:pt idx="33236">
                  <c:v>4.9350499999999999E-4</c:v>
                </c:pt>
                <c:pt idx="33237">
                  <c:v>3.3345649999999998E-3</c:v>
                </c:pt>
                <c:pt idx="33238">
                  <c:v>-1.0432E-4</c:v>
                </c:pt>
                <c:pt idx="33239">
                  <c:v>1.3793270000000001E-3</c:v>
                </c:pt>
                <c:pt idx="33240">
                  <c:v>-1.122828E-3</c:v>
                </c:pt>
                <c:pt idx="33241">
                  <c:v>-2.3060709999999998E-3</c:v>
                </c:pt>
                <c:pt idx="33242">
                  <c:v>-1.0998500000000001E-3</c:v>
                </c:pt>
                <c:pt idx="33243">
                  <c:v>3.0120709999999998E-3</c:v>
                </c:pt>
                <c:pt idx="33244">
                  <c:v>3.6105989999999999E-3</c:v>
                </c:pt>
                <c:pt idx="33245">
                  <c:v>1.6968510000000001E-3</c:v>
                </c:pt>
                <c:pt idx="33246">
                  <c:v>9.2519300000000004E-4</c:v>
                </c:pt>
                <c:pt idx="33247">
                  <c:v>-7.1318399999999995E-4</c:v>
                </c:pt>
                <c:pt idx="33248">
                  <c:v>1.0186349999999999E-3</c:v>
                </c:pt>
                <c:pt idx="33249">
                  <c:v>-4.4227349999999997E-3</c:v>
                </c:pt>
                <c:pt idx="33250">
                  <c:v>7.9381450000000006E-3</c:v>
                </c:pt>
                <c:pt idx="33251">
                  <c:v>-7.5174900000000002E-4</c:v>
                </c:pt>
                <c:pt idx="33252">
                  <c:v>-4.2364799999999999E-4</c:v>
                </c:pt>
                <c:pt idx="33253">
                  <c:v>-1.75441E-4</c:v>
                </c:pt>
                <c:pt idx="33254">
                  <c:v>4.0839899999999999E-4</c:v>
                </c:pt>
                <c:pt idx="33255">
                  <c:v>2.549581E-3</c:v>
                </c:pt>
                <c:pt idx="33256">
                  <c:v>-3.1857230000000001E-3</c:v>
                </c:pt>
                <c:pt idx="33257">
                  <c:v>1.8484510000000001E-3</c:v>
                </c:pt>
                <c:pt idx="33258">
                  <c:v>1.559639E-3</c:v>
                </c:pt>
                <c:pt idx="33259">
                  <c:v>-2.7392359999999999E-3</c:v>
                </c:pt>
                <c:pt idx="33260">
                  <c:v>9.7598400000000005E-4</c:v>
                </c:pt>
                <c:pt idx="33261">
                  <c:v>3.690011E-3</c:v>
                </c:pt>
                <c:pt idx="33262">
                  <c:v>-1.00168E-3</c:v>
                </c:pt>
                <c:pt idx="33263">
                  <c:v>1.0220100000000001E-4</c:v>
                </c:pt>
                <c:pt idx="33264">
                  <c:v>4.1502049999999997E-3</c:v>
                </c:pt>
                <c:pt idx="33265">
                  <c:v>4.0287199999999997E-4</c:v>
                </c:pt>
                <c:pt idx="33266">
                  <c:v>2.782306E-3</c:v>
                </c:pt>
                <c:pt idx="33267">
                  <c:v>1.8952070000000001E-3</c:v>
                </c:pt>
                <c:pt idx="33268">
                  <c:v>-3.074537E-3</c:v>
                </c:pt>
                <c:pt idx="33269">
                  <c:v>-3.36008E-4</c:v>
                </c:pt>
                <c:pt idx="33270">
                  <c:v>2.897943E-3</c:v>
                </c:pt>
                <c:pt idx="33271">
                  <c:v>-2.0483459999999999E-3</c:v>
                </c:pt>
                <c:pt idx="33272">
                  <c:v>-6.6678899999999999E-4</c:v>
                </c:pt>
                <c:pt idx="33273">
                  <c:v>1.103414E-3</c:v>
                </c:pt>
                <c:pt idx="33274">
                  <c:v>-2.6892099999999998E-4</c:v>
                </c:pt>
                <c:pt idx="33275">
                  <c:v>2.846178E-3</c:v>
                </c:pt>
                <c:pt idx="33276">
                  <c:v>-3.2811730000000001E-3</c:v>
                </c:pt>
                <c:pt idx="33277">
                  <c:v>3.4763319999999999E-3</c:v>
                </c:pt>
                <c:pt idx="33278">
                  <c:v>1.551242E-3</c:v>
                </c:pt>
                <c:pt idx="33279">
                  <c:v>-5.7369400000000003E-4</c:v>
                </c:pt>
                <c:pt idx="33280">
                  <c:v>6.9881299999999995E-4</c:v>
                </c:pt>
                <c:pt idx="33281">
                  <c:v>-9.6912500000000004E-4</c:v>
                </c:pt>
                <c:pt idx="33282">
                  <c:v>4.1211750000000004E-3</c:v>
                </c:pt>
                <c:pt idx="33283">
                  <c:v>2.147506E-3</c:v>
                </c:pt>
                <c:pt idx="33284">
                  <c:v>-4.9795120000000002E-3</c:v>
                </c:pt>
                <c:pt idx="33285">
                  <c:v>1.6179370000000001E-3</c:v>
                </c:pt>
                <c:pt idx="33286">
                  <c:v>-3.2838499999999999E-4</c:v>
                </c:pt>
                <c:pt idx="33287">
                  <c:v>7.5072799999999999E-4</c:v>
                </c:pt>
                <c:pt idx="33288">
                  <c:v>-3.1307459999999998E-3</c:v>
                </c:pt>
                <c:pt idx="33289">
                  <c:v>-1.2553480000000001E-3</c:v>
                </c:pt>
                <c:pt idx="33290">
                  <c:v>1.2178709999999999E-3</c:v>
                </c:pt>
                <c:pt idx="33291">
                  <c:v>-4.5742379999999996E-3</c:v>
                </c:pt>
                <c:pt idx="33292">
                  <c:v>3.865294E-3</c:v>
                </c:pt>
                <c:pt idx="33293">
                  <c:v>7.6723899999999996E-4</c:v>
                </c:pt>
                <c:pt idx="33294">
                  <c:v>1.055603E-3</c:v>
                </c:pt>
                <c:pt idx="33295">
                  <c:v>-2.3894620000000002E-3</c:v>
                </c:pt>
                <c:pt idx="33296">
                  <c:v>1.6205659999999999E-3</c:v>
                </c:pt>
                <c:pt idx="33297">
                  <c:v>-9.2275300000000001E-4</c:v>
                </c:pt>
                <c:pt idx="33298">
                  <c:v>-5.796079E-3</c:v>
                </c:pt>
                <c:pt idx="33299">
                  <c:v>-4.59104E-4</c:v>
                </c:pt>
                <c:pt idx="33300">
                  <c:v>4.50817E-4</c:v>
                </c:pt>
                <c:pt idx="33301">
                  <c:v>-4.7276999999999996E-3</c:v>
                </c:pt>
                <c:pt idx="33302">
                  <c:v>1.0432709999999999E-3</c:v>
                </c:pt>
                <c:pt idx="33303">
                  <c:v>-8.97908E-4</c:v>
                </c:pt>
                <c:pt idx="33304">
                  <c:v>-1.573353E-3</c:v>
                </c:pt>
                <c:pt idx="33305">
                  <c:v>1.6179129999999999E-3</c:v>
                </c:pt>
                <c:pt idx="33306">
                  <c:v>-2.2395999999999999E-4</c:v>
                </c:pt>
                <c:pt idx="33307">
                  <c:v>2.6157680000000001E-3</c:v>
                </c:pt>
                <c:pt idx="33308">
                  <c:v>8.7365900000000005E-4</c:v>
                </c:pt>
                <c:pt idx="33309">
                  <c:v>8.1640100000000002E-4</c:v>
                </c:pt>
                <c:pt idx="33310">
                  <c:v>1.2913790000000001E-3</c:v>
                </c:pt>
                <c:pt idx="33311">
                  <c:v>-2.7086889999999998E-3</c:v>
                </c:pt>
                <c:pt idx="33312">
                  <c:v>8.8216639999999999E-3</c:v>
                </c:pt>
                <c:pt idx="33313">
                  <c:v>-7.7237300000000003E-4</c:v>
                </c:pt>
                <c:pt idx="33314">
                  <c:v>1.86954E-4</c:v>
                </c:pt>
                <c:pt idx="33315">
                  <c:v>-9.4435700000000005E-4</c:v>
                </c:pt>
                <c:pt idx="33316">
                  <c:v>4.525584E-3</c:v>
                </c:pt>
                <c:pt idx="33317">
                  <c:v>9.9103699999999995E-4</c:v>
                </c:pt>
                <c:pt idx="33318">
                  <c:v>3.7537680000000002E-3</c:v>
                </c:pt>
                <c:pt idx="33319">
                  <c:v>-1.5017139999999999E-3</c:v>
                </c:pt>
                <c:pt idx="33320">
                  <c:v>3.3655719999999998E-3</c:v>
                </c:pt>
                <c:pt idx="33321">
                  <c:v>1.2265209999999999E-3</c:v>
                </c:pt>
                <c:pt idx="33322">
                  <c:v>-1.796303E-3</c:v>
                </c:pt>
                <c:pt idx="33323">
                  <c:v>2.983805E-3</c:v>
                </c:pt>
                <c:pt idx="33324">
                  <c:v>-4.887031E-3</c:v>
                </c:pt>
                <c:pt idx="33325">
                  <c:v>3.7527960000000001E-3</c:v>
                </c:pt>
                <c:pt idx="33326">
                  <c:v>-2.0178700000000002E-3</c:v>
                </c:pt>
                <c:pt idx="33327">
                  <c:v>-1.9813200000000001E-4</c:v>
                </c:pt>
                <c:pt idx="33328">
                  <c:v>-7.7755700000000001E-4</c:v>
                </c:pt>
                <c:pt idx="33329">
                  <c:v>-4.7795100000000001E-4</c:v>
                </c:pt>
                <c:pt idx="33330">
                  <c:v>-2.2406779999999999E-3</c:v>
                </c:pt>
                <c:pt idx="33331">
                  <c:v>3.7485040000000002E-3</c:v>
                </c:pt>
                <c:pt idx="33332">
                  <c:v>2.0202670000000001E-3</c:v>
                </c:pt>
                <c:pt idx="33333">
                  <c:v>5.2330400000000004E-4</c:v>
                </c:pt>
                <c:pt idx="33334">
                  <c:v>-2.0733000000000001E-4</c:v>
                </c:pt>
                <c:pt idx="33335">
                  <c:v>1.37006E-3</c:v>
                </c:pt>
                <c:pt idx="33336">
                  <c:v>-8.8827000000000003E-4</c:v>
                </c:pt>
                <c:pt idx="33337">
                  <c:v>2.807398E-3</c:v>
                </c:pt>
                <c:pt idx="33338">
                  <c:v>-8.4122500000000002E-4</c:v>
                </c:pt>
                <c:pt idx="33339">
                  <c:v>-8.0340800000000003E-4</c:v>
                </c:pt>
                <c:pt idx="33340">
                  <c:v>-1.3911699999999999E-4</c:v>
                </c:pt>
                <c:pt idx="33341">
                  <c:v>1.3625399999999999E-4</c:v>
                </c:pt>
                <c:pt idx="33342">
                  <c:v>1.684067E-3</c:v>
                </c:pt>
                <c:pt idx="33343">
                  <c:v>-1.329832E-3</c:v>
                </c:pt>
                <c:pt idx="33344">
                  <c:v>-4.4405180000000001E-3</c:v>
                </c:pt>
                <c:pt idx="33345">
                  <c:v>1.8173779999999999E-3</c:v>
                </c:pt>
                <c:pt idx="33346">
                  <c:v>3.0001870000000001E-3</c:v>
                </c:pt>
                <c:pt idx="33347">
                  <c:v>-2.1279960000000001E-3</c:v>
                </c:pt>
                <c:pt idx="33348">
                  <c:v>-9.7173599999999995E-4</c:v>
                </c:pt>
                <c:pt idx="33349">
                  <c:v>-3.2319610000000002E-3</c:v>
                </c:pt>
                <c:pt idx="33350" formatCode="0.00E+00">
                  <c:v>-1.0981200000000001E-5</c:v>
                </c:pt>
                <c:pt idx="33351">
                  <c:v>-3.806519E-3</c:v>
                </c:pt>
                <c:pt idx="33352">
                  <c:v>-1.2326170000000001E-3</c:v>
                </c:pt>
                <c:pt idx="33353">
                  <c:v>1.088328E-3</c:v>
                </c:pt>
                <c:pt idx="33354">
                  <c:v>-1.07151E-4</c:v>
                </c:pt>
                <c:pt idx="33355">
                  <c:v>4.617E-4</c:v>
                </c:pt>
                <c:pt idx="33356">
                  <c:v>-4.53554E-4</c:v>
                </c:pt>
                <c:pt idx="33357">
                  <c:v>-2.3481270000000002E-3</c:v>
                </c:pt>
                <c:pt idx="33358">
                  <c:v>-1.05035E-4</c:v>
                </c:pt>
                <c:pt idx="33359">
                  <c:v>-4.1522399999999998E-3</c:v>
                </c:pt>
                <c:pt idx="33360">
                  <c:v>2.8442139999999999E-3</c:v>
                </c:pt>
                <c:pt idx="33361">
                  <c:v>-2.057068E-3</c:v>
                </c:pt>
                <c:pt idx="33362">
                  <c:v>-2.727845E-3</c:v>
                </c:pt>
                <c:pt idx="33363">
                  <c:v>2.6381590000000002E-3</c:v>
                </c:pt>
                <c:pt idx="33364">
                  <c:v>-2.9358510000000002E-3</c:v>
                </c:pt>
                <c:pt idx="33365">
                  <c:v>6.70336E-4</c:v>
                </c:pt>
                <c:pt idx="33366">
                  <c:v>3.4906569999999999E-3</c:v>
                </c:pt>
                <c:pt idx="33367">
                  <c:v>-1.881738E-3</c:v>
                </c:pt>
                <c:pt idx="33368">
                  <c:v>1.1853300000000001E-3</c:v>
                </c:pt>
                <c:pt idx="33369">
                  <c:v>-3.2528280000000001E-3</c:v>
                </c:pt>
                <c:pt idx="33370">
                  <c:v>5.6587599999999999E-4</c:v>
                </c:pt>
                <c:pt idx="33371">
                  <c:v>-2.3907659999999999E-3</c:v>
                </c:pt>
                <c:pt idx="33372">
                  <c:v>1.11761E-4</c:v>
                </c:pt>
                <c:pt idx="33373">
                  <c:v>9.9646299999999995E-4</c:v>
                </c:pt>
                <c:pt idx="33374">
                  <c:v>-1.201281E-3</c:v>
                </c:pt>
                <c:pt idx="33375">
                  <c:v>2.8355390000000002E-3</c:v>
                </c:pt>
                <c:pt idx="33376">
                  <c:v>2.9131890000000001E-3</c:v>
                </c:pt>
                <c:pt idx="33377">
                  <c:v>2.0874899999999999E-4</c:v>
                </c:pt>
                <c:pt idx="33378">
                  <c:v>-2.5631819999999998E-3</c:v>
                </c:pt>
                <c:pt idx="33379">
                  <c:v>1.4739040000000001E-3</c:v>
                </c:pt>
                <c:pt idx="33380">
                  <c:v>6.433958E-3</c:v>
                </c:pt>
                <c:pt idx="33381">
                  <c:v>-3.2269249999999998E-3</c:v>
                </c:pt>
                <c:pt idx="33382">
                  <c:v>-9.2316800000000004E-4</c:v>
                </c:pt>
                <c:pt idx="33383">
                  <c:v>7.0340910000000001E-3</c:v>
                </c:pt>
                <c:pt idx="33384">
                  <c:v>-1.236065E-3</c:v>
                </c:pt>
                <c:pt idx="33385">
                  <c:v>9.5704799999999995E-4</c:v>
                </c:pt>
                <c:pt idx="33386">
                  <c:v>3.1994060000000001E-3</c:v>
                </c:pt>
                <c:pt idx="33387">
                  <c:v>-1.059255E-3</c:v>
                </c:pt>
                <c:pt idx="33388">
                  <c:v>-6.6719299999999995E-4</c:v>
                </c:pt>
                <c:pt idx="33389">
                  <c:v>-2.9031830000000002E-3</c:v>
                </c:pt>
                <c:pt idx="33390">
                  <c:v>-9.8229000000000003E-4</c:v>
                </c:pt>
                <c:pt idx="33391">
                  <c:v>1.534131E-3</c:v>
                </c:pt>
                <c:pt idx="33392">
                  <c:v>-2.7849340000000002E-3</c:v>
                </c:pt>
                <c:pt idx="33393">
                  <c:v>5.1896349999999997E-3</c:v>
                </c:pt>
                <c:pt idx="33394">
                  <c:v>-1.99099E-4</c:v>
                </c:pt>
                <c:pt idx="33395">
                  <c:v>-6.10291E-4</c:v>
                </c:pt>
                <c:pt idx="33396">
                  <c:v>4.7117110000000004E-3</c:v>
                </c:pt>
                <c:pt idx="33397">
                  <c:v>-3.1174499999999999E-3</c:v>
                </c:pt>
                <c:pt idx="33398">
                  <c:v>-2.4738000000000001E-4</c:v>
                </c:pt>
                <c:pt idx="33399">
                  <c:v>3.24667E-4</c:v>
                </c:pt>
                <c:pt idx="33400">
                  <c:v>-3.9402799999999999E-4</c:v>
                </c:pt>
                <c:pt idx="33401">
                  <c:v>-1.626806E-3</c:v>
                </c:pt>
                <c:pt idx="33402">
                  <c:v>-3.0466989999999999E-3</c:v>
                </c:pt>
                <c:pt idx="33403">
                  <c:v>-5.0957349999999997E-3</c:v>
                </c:pt>
                <c:pt idx="33404">
                  <c:v>1.1201E-3</c:v>
                </c:pt>
                <c:pt idx="33405">
                  <c:v>-7.9924E-4</c:v>
                </c:pt>
                <c:pt idx="33406">
                  <c:v>4.3884040000000003E-3</c:v>
                </c:pt>
                <c:pt idx="33407">
                  <c:v>-1.548581E-3</c:v>
                </c:pt>
                <c:pt idx="33408">
                  <c:v>-4.3344630000000002E-3</c:v>
                </c:pt>
                <c:pt idx="33409">
                  <c:v>6.5124099999999999E-4</c:v>
                </c:pt>
                <c:pt idx="33410">
                  <c:v>-3.2806519999999998E-3</c:v>
                </c:pt>
                <c:pt idx="33411">
                  <c:v>-1.096327E-3</c:v>
                </c:pt>
                <c:pt idx="33412">
                  <c:v>-4.2739359999999999E-3</c:v>
                </c:pt>
                <c:pt idx="33413">
                  <c:v>3.0007549999999999E-3</c:v>
                </c:pt>
                <c:pt idx="33414">
                  <c:v>-1.612013E-3</c:v>
                </c:pt>
                <c:pt idx="33415">
                  <c:v>-3.5670400000000001E-3</c:v>
                </c:pt>
                <c:pt idx="33416">
                  <c:v>-2.1996759999999998E-3</c:v>
                </c:pt>
                <c:pt idx="33417">
                  <c:v>-3.2654730000000001E-3</c:v>
                </c:pt>
                <c:pt idx="33418">
                  <c:v>-2.0343879999999998E-3</c:v>
                </c:pt>
                <c:pt idx="33419">
                  <c:v>-2.97262E-3</c:v>
                </c:pt>
                <c:pt idx="33420">
                  <c:v>-6.46957E-3</c:v>
                </c:pt>
                <c:pt idx="33421">
                  <c:v>-3.9600729999999997E-3</c:v>
                </c:pt>
                <c:pt idx="33422">
                  <c:v>-5.1821940000000002E-3</c:v>
                </c:pt>
                <c:pt idx="33423">
                  <c:v>-1.610095E-3</c:v>
                </c:pt>
                <c:pt idx="33424">
                  <c:v>-5.1207399999999995E-4</c:v>
                </c:pt>
                <c:pt idx="33425">
                  <c:v>-7.7324359999999996E-3</c:v>
                </c:pt>
                <c:pt idx="33426">
                  <c:v>2.85067E-3</c:v>
                </c:pt>
                <c:pt idx="33427">
                  <c:v>-4.4969909999999997E-3</c:v>
                </c:pt>
                <c:pt idx="33428">
                  <c:v>-5.4340600000000001E-3</c:v>
                </c:pt>
                <c:pt idx="33429">
                  <c:v>2.343436E-3</c:v>
                </c:pt>
                <c:pt idx="33430">
                  <c:v>-7.4070519999999999E-3</c:v>
                </c:pt>
                <c:pt idx="33431">
                  <c:v>6.3915700000000001E-4</c:v>
                </c:pt>
                <c:pt idx="33432">
                  <c:v>-2.2542949999999999E-3</c:v>
                </c:pt>
                <c:pt idx="33433">
                  <c:v>-3.7408720000000001E-3</c:v>
                </c:pt>
                <c:pt idx="33434">
                  <c:v>-4.4075499999999998E-4</c:v>
                </c:pt>
                <c:pt idx="33435">
                  <c:v>-5.5452349999999999E-3</c:v>
                </c:pt>
                <c:pt idx="33436">
                  <c:v>-1.171187E-3</c:v>
                </c:pt>
                <c:pt idx="33437">
                  <c:v>3.5671090000000002E-3</c:v>
                </c:pt>
                <c:pt idx="33438">
                  <c:v>-5.5612630000000003E-3</c:v>
                </c:pt>
                <c:pt idx="33439">
                  <c:v>-1.1707760000000001E-3</c:v>
                </c:pt>
                <c:pt idx="33440">
                  <c:v>-2.706136E-3</c:v>
                </c:pt>
                <c:pt idx="33441">
                  <c:v>-4.2334590000000002E-3</c:v>
                </c:pt>
                <c:pt idx="33442">
                  <c:v>3.73712E-4</c:v>
                </c:pt>
                <c:pt idx="33443">
                  <c:v>3.2843800000000002E-4</c:v>
                </c:pt>
                <c:pt idx="33444">
                  <c:v>-1.053088E-3</c:v>
                </c:pt>
                <c:pt idx="33445">
                  <c:v>5.6611400000000005E-4</c:v>
                </c:pt>
                <c:pt idx="33446">
                  <c:v>4.21941E-4</c:v>
                </c:pt>
                <c:pt idx="33447">
                  <c:v>6.0699730000000002E-3</c:v>
                </c:pt>
                <c:pt idx="33448">
                  <c:v>-2.7827389999999998E-3</c:v>
                </c:pt>
                <c:pt idx="33449">
                  <c:v>8.1093099999999998E-4</c:v>
                </c:pt>
                <c:pt idx="33450">
                  <c:v>-3.3227310000000002E-3</c:v>
                </c:pt>
                <c:pt idx="33451">
                  <c:v>-6.73152E-4</c:v>
                </c:pt>
                <c:pt idx="33452">
                  <c:v>-5.8236300000000002E-4</c:v>
                </c:pt>
                <c:pt idx="33453">
                  <c:v>-7.6771900000000004E-4</c:v>
                </c:pt>
                <c:pt idx="33454">
                  <c:v>3.4979149999999999E-3</c:v>
                </c:pt>
                <c:pt idx="33455">
                  <c:v>2.9301290000000001E-3</c:v>
                </c:pt>
                <c:pt idx="33456">
                  <c:v>-1.735777E-3</c:v>
                </c:pt>
                <c:pt idx="33457">
                  <c:v>-2.1589539999999998E-3</c:v>
                </c:pt>
                <c:pt idx="33458">
                  <c:v>-3.2153809999999998E-3</c:v>
                </c:pt>
                <c:pt idx="33459">
                  <c:v>-2.0052410000000001E-3</c:v>
                </c:pt>
                <c:pt idx="33460" formatCode="0.00E+00">
                  <c:v>-7.2510900000000004E-5</c:v>
                </c:pt>
                <c:pt idx="33461">
                  <c:v>-1.692778E-3</c:v>
                </c:pt>
                <c:pt idx="33462">
                  <c:v>1.8876469999999999E-3</c:v>
                </c:pt>
                <c:pt idx="33463">
                  <c:v>-4.0059290000000001E-3</c:v>
                </c:pt>
                <c:pt idx="33464">
                  <c:v>-1.2506710000000001E-3</c:v>
                </c:pt>
                <c:pt idx="33465">
                  <c:v>-3.0807949999999999E-3</c:v>
                </c:pt>
                <c:pt idx="33466">
                  <c:v>-2.9594510000000001E-3</c:v>
                </c:pt>
                <c:pt idx="33467">
                  <c:v>2.3418369999999998E-3</c:v>
                </c:pt>
                <c:pt idx="33468">
                  <c:v>-2.0571000000000001E-3</c:v>
                </c:pt>
                <c:pt idx="33469">
                  <c:v>-2.753517E-3</c:v>
                </c:pt>
                <c:pt idx="33470" formatCode="0.00E+00">
                  <c:v>2.1158500000000001E-5</c:v>
                </c:pt>
                <c:pt idx="33471">
                  <c:v>-2.2273480000000001E-3</c:v>
                </c:pt>
                <c:pt idx="33472">
                  <c:v>3.319266E-3</c:v>
                </c:pt>
                <c:pt idx="33473">
                  <c:v>-1.2919979999999999E-3</c:v>
                </c:pt>
                <c:pt idx="33474">
                  <c:v>-1.552044E-3</c:v>
                </c:pt>
                <c:pt idx="33475">
                  <c:v>4.8230310000000002E-3</c:v>
                </c:pt>
                <c:pt idx="33476">
                  <c:v>1.7620909999999999E-3</c:v>
                </c:pt>
                <c:pt idx="33477">
                  <c:v>2.7964629999999999E-3</c:v>
                </c:pt>
                <c:pt idx="33478">
                  <c:v>-1.5511959999999999E-3</c:v>
                </c:pt>
                <c:pt idx="33479">
                  <c:v>1.6576469999999999E-3</c:v>
                </c:pt>
                <c:pt idx="33480">
                  <c:v>-4.3397599999999998E-4</c:v>
                </c:pt>
                <c:pt idx="33481">
                  <c:v>1.4499599999999999E-4</c:v>
                </c:pt>
                <c:pt idx="33482">
                  <c:v>-1.9089039999999999E-3</c:v>
                </c:pt>
                <c:pt idx="33483">
                  <c:v>-2.38836E-4</c:v>
                </c:pt>
                <c:pt idx="33484">
                  <c:v>6.3555000000000003E-4</c:v>
                </c:pt>
                <c:pt idx="33485">
                  <c:v>5.6737300000000003E-4</c:v>
                </c:pt>
                <c:pt idx="33486">
                  <c:v>-6.5308100000000002E-4</c:v>
                </c:pt>
                <c:pt idx="33487">
                  <c:v>1.66107E-4</c:v>
                </c:pt>
                <c:pt idx="33488">
                  <c:v>-1.639104E-3</c:v>
                </c:pt>
                <c:pt idx="33489">
                  <c:v>-9.0114199999999996E-4</c:v>
                </c:pt>
                <c:pt idx="33490">
                  <c:v>-1.0375440000000001E-3</c:v>
                </c:pt>
                <c:pt idx="33491">
                  <c:v>-1.8426180000000001E-3</c:v>
                </c:pt>
                <c:pt idx="33492">
                  <c:v>-8.1948100000000005E-4</c:v>
                </c:pt>
                <c:pt idx="33493">
                  <c:v>-2.8243080000000002E-3</c:v>
                </c:pt>
                <c:pt idx="33494">
                  <c:v>-2.5318649999999999E-3</c:v>
                </c:pt>
                <c:pt idx="33495">
                  <c:v>1.8540939999999999E-3</c:v>
                </c:pt>
                <c:pt idx="33496">
                  <c:v>-4.5258980000000004E-3</c:v>
                </c:pt>
                <c:pt idx="33497">
                  <c:v>1.4310600000000001E-3</c:v>
                </c:pt>
                <c:pt idx="33498">
                  <c:v>2.1192490000000001E-3</c:v>
                </c:pt>
                <c:pt idx="33499">
                  <c:v>-6.016708E-3</c:v>
                </c:pt>
                <c:pt idx="33500">
                  <c:v>2.3815440000000002E-3</c:v>
                </c:pt>
                <c:pt idx="33501">
                  <c:v>-5.5970200000000003E-3</c:v>
                </c:pt>
                <c:pt idx="33502">
                  <c:v>1.3796850000000001E-3</c:v>
                </c:pt>
                <c:pt idx="33503">
                  <c:v>-3.3498220000000001E-3</c:v>
                </c:pt>
                <c:pt idx="33504">
                  <c:v>-1.7159689999999999E-3</c:v>
                </c:pt>
                <c:pt idx="33505">
                  <c:v>-1.1274099999999999E-3</c:v>
                </c:pt>
                <c:pt idx="33506">
                  <c:v>-2.553994E-3</c:v>
                </c:pt>
                <c:pt idx="33507">
                  <c:v>-1.525214E-3</c:v>
                </c:pt>
                <c:pt idx="33508">
                  <c:v>6.9031070000000003E-3</c:v>
                </c:pt>
                <c:pt idx="33509">
                  <c:v>-4.5575399999999997E-3</c:v>
                </c:pt>
                <c:pt idx="33510">
                  <c:v>-3.7913249999999999E-3</c:v>
                </c:pt>
                <c:pt idx="33511">
                  <c:v>-3.1580250000000001E-3</c:v>
                </c:pt>
                <c:pt idx="33512">
                  <c:v>-2.8733019999999999E-3</c:v>
                </c:pt>
                <c:pt idx="33513">
                  <c:v>-1.03083E-4</c:v>
                </c:pt>
                <c:pt idx="33514">
                  <c:v>-6.7201299999999995E-4</c:v>
                </c:pt>
                <c:pt idx="33515">
                  <c:v>-3.0512809999999999E-3</c:v>
                </c:pt>
                <c:pt idx="33516">
                  <c:v>-2.158929E-3</c:v>
                </c:pt>
                <c:pt idx="33517">
                  <c:v>-3.9027670000000001E-3</c:v>
                </c:pt>
                <c:pt idx="33518">
                  <c:v>1.6621749999999999E-3</c:v>
                </c:pt>
                <c:pt idx="33519">
                  <c:v>-3.955231E-3</c:v>
                </c:pt>
                <c:pt idx="33520">
                  <c:v>-9.2774999999999997E-4</c:v>
                </c:pt>
                <c:pt idx="33521">
                  <c:v>3.0558069999999998E-3</c:v>
                </c:pt>
                <c:pt idx="33522">
                  <c:v>-3.7743020000000002E-3</c:v>
                </c:pt>
                <c:pt idx="33523">
                  <c:v>-4.6177249999999996E-3</c:v>
                </c:pt>
                <c:pt idx="33524">
                  <c:v>2.5314899999999998E-4</c:v>
                </c:pt>
                <c:pt idx="33525">
                  <c:v>-2.513609E-3</c:v>
                </c:pt>
                <c:pt idx="33526">
                  <c:v>-6.1100670000000003E-3</c:v>
                </c:pt>
                <c:pt idx="33527">
                  <c:v>-2.3515480000000002E-3</c:v>
                </c:pt>
                <c:pt idx="33528">
                  <c:v>-4.1221110000000004E-3</c:v>
                </c:pt>
                <c:pt idx="33529">
                  <c:v>-4.0816309999999996E-3</c:v>
                </c:pt>
                <c:pt idx="33530">
                  <c:v>-5.0315050000000004E-3</c:v>
                </c:pt>
                <c:pt idx="33531">
                  <c:v>-4.8578659999999997E-3</c:v>
                </c:pt>
                <c:pt idx="33532">
                  <c:v>-5.7662E-3</c:v>
                </c:pt>
                <c:pt idx="33533">
                  <c:v>-5.1395579999999998E-3</c:v>
                </c:pt>
                <c:pt idx="33534">
                  <c:v>-5.6354860000000003E-3</c:v>
                </c:pt>
                <c:pt idx="33535">
                  <c:v>-2.354737E-3</c:v>
                </c:pt>
                <c:pt idx="33536">
                  <c:v>-8.1852910000000008E-3</c:v>
                </c:pt>
                <c:pt idx="33537">
                  <c:v>-9.1999560000000005E-3</c:v>
                </c:pt>
                <c:pt idx="33538">
                  <c:v>-2.3225170000000001E-3</c:v>
                </c:pt>
                <c:pt idx="33539">
                  <c:v>-4.4599699999999997E-3</c:v>
                </c:pt>
                <c:pt idx="33540">
                  <c:v>-7.5362620000000002E-3</c:v>
                </c:pt>
                <c:pt idx="33541">
                  <c:v>-6.0813769999999998E-3</c:v>
                </c:pt>
                <c:pt idx="33542">
                  <c:v>-7.8273619999999992E-3</c:v>
                </c:pt>
                <c:pt idx="33543">
                  <c:v>-6.0462399999999996E-3</c:v>
                </c:pt>
                <c:pt idx="33544">
                  <c:v>-3.4315489999999999E-3</c:v>
                </c:pt>
                <c:pt idx="33545">
                  <c:v>-6.7045739999999996E-3</c:v>
                </c:pt>
                <c:pt idx="33546">
                  <c:v>-6.3231090000000004E-3</c:v>
                </c:pt>
                <c:pt idx="33547">
                  <c:v>-7.6043559999999996E-3</c:v>
                </c:pt>
                <c:pt idx="33548">
                  <c:v>-7.7375430000000004E-3</c:v>
                </c:pt>
                <c:pt idx="33549">
                  <c:v>-4.5864900000000004E-3</c:v>
                </c:pt>
                <c:pt idx="33550">
                  <c:v>-9.2922040000000001E-3</c:v>
                </c:pt>
                <c:pt idx="33551">
                  <c:v>-6.1478089999999997E-3</c:v>
                </c:pt>
                <c:pt idx="33552">
                  <c:v>-6.4406300000000001E-3</c:v>
                </c:pt>
                <c:pt idx="33553">
                  <c:v>-1.165803E-2</c:v>
                </c:pt>
                <c:pt idx="33554">
                  <c:v>-9.2698480000000007E-3</c:v>
                </c:pt>
                <c:pt idx="33555">
                  <c:v>-5.2561989999999996E-3</c:v>
                </c:pt>
                <c:pt idx="33556">
                  <c:v>-1.0442777E-2</c:v>
                </c:pt>
                <c:pt idx="33557">
                  <c:v>-6.5404469999999996E-3</c:v>
                </c:pt>
                <c:pt idx="33558">
                  <c:v>-6.5735940000000003E-3</c:v>
                </c:pt>
                <c:pt idx="33559" formatCode="0.00E+00">
                  <c:v>-6.2697800000000001E-5</c:v>
                </c:pt>
                <c:pt idx="33560">
                  <c:v>-8.1027040000000005E-3</c:v>
                </c:pt>
                <c:pt idx="33561">
                  <c:v>-7.5977680000000004E-3</c:v>
                </c:pt>
                <c:pt idx="33562">
                  <c:v>-4.8819110000000001E-3</c:v>
                </c:pt>
                <c:pt idx="33563">
                  <c:v>-6.3474489999999998E-3</c:v>
                </c:pt>
                <c:pt idx="33564">
                  <c:v>-5.0274100000000004E-3</c:v>
                </c:pt>
                <c:pt idx="33565">
                  <c:v>-7.6801839999999996E-3</c:v>
                </c:pt>
                <c:pt idx="33566">
                  <c:v>-3.0656070000000001E-3</c:v>
                </c:pt>
                <c:pt idx="33567">
                  <c:v>-5.8062649999999997E-3</c:v>
                </c:pt>
                <c:pt idx="33568">
                  <c:v>-6.0110099999999998E-3</c:v>
                </c:pt>
                <c:pt idx="33569">
                  <c:v>-3.6750500000000001E-4</c:v>
                </c:pt>
                <c:pt idx="33570">
                  <c:v>-4.626888E-3</c:v>
                </c:pt>
                <c:pt idx="33571">
                  <c:v>-6.683647E-3</c:v>
                </c:pt>
                <c:pt idx="33572">
                  <c:v>-5.8907159999999998E-3</c:v>
                </c:pt>
                <c:pt idx="33573">
                  <c:v>-5.103486E-3</c:v>
                </c:pt>
                <c:pt idx="33574">
                  <c:v>-4.3200449999999998E-3</c:v>
                </c:pt>
                <c:pt idx="33575">
                  <c:v>-3.4465279999999999E-3</c:v>
                </c:pt>
                <c:pt idx="33576">
                  <c:v>-7.2739300000000001E-4</c:v>
                </c:pt>
                <c:pt idx="33577">
                  <c:v>-5.4427859999999998E-3</c:v>
                </c:pt>
                <c:pt idx="33578">
                  <c:v>-6.3053659999999997E-3</c:v>
                </c:pt>
                <c:pt idx="33579">
                  <c:v>-4.5655219999999998E-3</c:v>
                </c:pt>
                <c:pt idx="33580">
                  <c:v>3.6905400000000001E-4</c:v>
                </c:pt>
                <c:pt idx="33581">
                  <c:v>-1.1269227E-2</c:v>
                </c:pt>
                <c:pt idx="33582">
                  <c:v>-1.5747999999999999E-3</c:v>
                </c:pt>
                <c:pt idx="33583">
                  <c:v>-6.338397E-3</c:v>
                </c:pt>
                <c:pt idx="33584">
                  <c:v>-6.1186779999999998E-3</c:v>
                </c:pt>
                <c:pt idx="33585">
                  <c:v>-5.6989639999999999E-3</c:v>
                </c:pt>
                <c:pt idx="33586">
                  <c:v>-5.9364889999999997E-3</c:v>
                </c:pt>
                <c:pt idx="33587">
                  <c:v>-4.7500499999999996E-3</c:v>
                </c:pt>
                <c:pt idx="33588">
                  <c:v>-6.1108359999999997E-3</c:v>
                </c:pt>
                <c:pt idx="33589">
                  <c:v>-6.5225600000000002E-3</c:v>
                </c:pt>
                <c:pt idx="33590">
                  <c:v>-1.7355529999999999E-3</c:v>
                </c:pt>
                <c:pt idx="33591">
                  <c:v>-3.6005640000000001E-3</c:v>
                </c:pt>
                <c:pt idx="33592">
                  <c:v>-8.2538219999999992E-3</c:v>
                </c:pt>
                <c:pt idx="33593">
                  <c:v>-5.2404560000000001E-3</c:v>
                </c:pt>
                <c:pt idx="33594">
                  <c:v>-9.2566799999999998E-3</c:v>
                </c:pt>
                <c:pt idx="33595">
                  <c:v>-5.915745E-3</c:v>
                </c:pt>
                <c:pt idx="33596">
                  <c:v>-7.3017399999999999E-4</c:v>
                </c:pt>
                <c:pt idx="33597">
                  <c:v>-4.8839060000000004E-3</c:v>
                </c:pt>
                <c:pt idx="33598">
                  <c:v>-6.3470870000000004E-3</c:v>
                </c:pt>
                <c:pt idx="33599">
                  <c:v>-2.7654009999999998E-3</c:v>
                </c:pt>
                <c:pt idx="33600">
                  <c:v>-3.660544E-3</c:v>
                </c:pt>
                <c:pt idx="33601">
                  <c:v>-3.9990319999999996E-3</c:v>
                </c:pt>
                <c:pt idx="33602">
                  <c:v>-7.6538359999999998E-3</c:v>
                </c:pt>
                <c:pt idx="33603">
                  <c:v>-6.6287849999999999E-3</c:v>
                </c:pt>
                <c:pt idx="33604">
                  <c:v>-7.6623819999999997E-3</c:v>
                </c:pt>
                <c:pt idx="33605">
                  <c:v>-4.8937590000000001E-3</c:v>
                </c:pt>
                <c:pt idx="33606">
                  <c:v>-6.9276700000000004E-3</c:v>
                </c:pt>
                <c:pt idx="33607">
                  <c:v>-1.5709879999999999E-3</c:v>
                </c:pt>
                <c:pt idx="33608">
                  <c:v>-6.617487E-3</c:v>
                </c:pt>
                <c:pt idx="33609">
                  <c:v>-6.6100309999999997E-3</c:v>
                </c:pt>
                <c:pt idx="33610">
                  <c:v>-7.5421009999999998E-3</c:v>
                </c:pt>
                <c:pt idx="33611">
                  <c:v>-6.1974700000000003E-4</c:v>
                </c:pt>
                <c:pt idx="33612">
                  <c:v>-9.9517419999999995E-3</c:v>
                </c:pt>
                <c:pt idx="33613">
                  <c:v>-6.301081E-3</c:v>
                </c:pt>
                <c:pt idx="33614">
                  <c:v>-5.7627260000000001E-3</c:v>
                </c:pt>
                <c:pt idx="33615">
                  <c:v>-7.9763449999999993E-3</c:v>
                </c:pt>
                <c:pt idx="33616">
                  <c:v>-4.2451390000000002E-3</c:v>
                </c:pt>
                <c:pt idx="33617">
                  <c:v>-5.7101440000000003E-3</c:v>
                </c:pt>
                <c:pt idx="33618">
                  <c:v>-3.5879100000000001E-3</c:v>
                </c:pt>
                <c:pt idx="33619">
                  <c:v>-6.4420199999999997E-3</c:v>
                </c:pt>
                <c:pt idx="33620">
                  <c:v>-6.8356190000000002E-3</c:v>
                </c:pt>
                <c:pt idx="33621">
                  <c:v>5.3441299999999997E-4</c:v>
                </c:pt>
                <c:pt idx="33622">
                  <c:v>-4.1425530000000002E-3</c:v>
                </c:pt>
                <c:pt idx="33623">
                  <c:v>-6.3151600000000002E-3</c:v>
                </c:pt>
                <c:pt idx="33624">
                  <c:v>-1.258882E-3</c:v>
                </c:pt>
                <c:pt idx="33625">
                  <c:v>-9.2406420000000003E-3</c:v>
                </c:pt>
                <c:pt idx="33626">
                  <c:v>-3.453186E-3</c:v>
                </c:pt>
                <c:pt idx="33627">
                  <c:v>-6.1456410000000003E-3</c:v>
                </c:pt>
                <c:pt idx="33628">
                  <c:v>-3.6859800000000002E-3</c:v>
                </c:pt>
                <c:pt idx="33629">
                  <c:v>2.4697599999999999E-4</c:v>
                </c:pt>
                <c:pt idx="33630">
                  <c:v>-7.2283410000000001E-3</c:v>
                </c:pt>
                <c:pt idx="33631">
                  <c:v>-2.503627E-3</c:v>
                </c:pt>
                <c:pt idx="33632">
                  <c:v>-2.247635E-3</c:v>
                </c:pt>
                <c:pt idx="33633">
                  <c:v>-5.0309040000000001E-3</c:v>
                </c:pt>
                <c:pt idx="33634">
                  <c:v>-5.5323619999999999E-3</c:v>
                </c:pt>
                <c:pt idx="33635">
                  <c:v>-2.2718550000000001E-3</c:v>
                </c:pt>
                <c:pt idx="33636">
                  <c:v>-7.1391479999999997E-3</c:v>
                </c:pt>
                <c:pt idx="33637">
                  <c:v>-3.1105849999999999E-3</c:v>
                </c:pt>
                <c:pt idx="33638">
                  <c:v>-5.5870750000000004E-3</c:v>
                </c:pt>
                <c:pt idx="33639">
                  <c:v>-7.5732600000000001E-3</c:v>
                </c:pt>
                <c:pt idx="33640">
                  <c:v>-2.6072309999999998E-3</c:v>
                </c:pt>
                <c:pt idx="33641">
                  <c:v>-1.879922E-3</c:v>
                </c:pt>
                <c:pt idx="33642">
                  <c:v>1.6340790000000001E-3</c:v>
                </c:pt>
                <c:pt idx="33643">
                  <c:v>-6.5141280000000001E-3</c:v>
                </c:pt>
                <c:pt idx="33644">
                  <c:v>-1.574294E-3</c:v>
                </c:pt>
                <c:pt idx="33645">
                  <c:v>-8.1209700000000001E-4</c:v>
                </c:pt>
                <c:pt idx="33646">
                  <c:v>-4.8421719999999996E-3</c:v>
                </c:pt>
                <c:pt idx="33647">
                  <c:v>-3.2525319999999998E-3</c:v>
                </c:pt>
                <c:pt idx="33648">
                  <c:v>-2.2315759999999999E-3</c:v>
                </c:pt>
                <c:pt idx="33649">
                  <c:v>2.1522529999999998E-3</c:v>
                </c:pt>
                <c:pt idx="33650">
                  <c:v>-6.2358279999999997E-3</c:v>
                </c:pt>
                <c:pt idx="33651">
                  <c:v>-4.1469E-4</c:v>
                </c:pt>
                <c:pt idx="33652">
                  <c:v>8.3798399999999995E-4</c:v>
                </c:pt>
                <c:pt idx="33653">
                  <c:v>-5.261188E-3</c:v>
                </c:pt>
                <c:pt idx="33654">
                  <c:v>4.4388300000000001E-4</c:v>
                </c:pt>
                <c:pt idx="33655">
                  <c:v>2.3477760000000002E-3</c:v>
                </c:pt>
                <c:pt idx="33656">
                  <c:v>-1.3491309999999999E-3</c:v>
                </c:pt>
                <c:pt idx="33657">
                  <c:v>1.7161679999999999E-3</c:v>
                </c:pt>
                <c:pt idx="33658">
                  <c:v>-4.24881E-4</c:v>
                </c:pt>
                <c:pt idx="33659">
                  <c:v>-3.2385109999999999E-3</c:v>
                </c:pt>
                <c:pt idx="33660">
                  <c:v>-4.7167140000000003E-3</c:v>
                </c:pt>
                <c:pt idx="33661">
                  <c:v>-2.9667510000000001E-3</c:v>
                </c:pt>
                <c:pt idx="33662">
                  <c:v>1.5276600000000001E-4</c:v>
                </c:pt>
                <c:pt idx="33663">
                  <c:v>2.6167230000000001E-3</c:v>
                </c:pt>
                <c:pt idx="33664">
                  <c:v>-8.2456920000000006E-3</c:v>
                </c:pt>
                <c:pt idx="33665">
                  <c:v>1.30748E-4</c:v>
                </c:pt>
                <c:pt idx="33666">
                  <c:v>-1.4906940000000001E-3</c:v>
                </c:pt>
                <c:pt idx="33667">
                  <c:v>-5.6044789999999999E-3</c:v>
                </c:pt>
                <c:pt idx="33668">
                  <c:v>1.857832E-3</c:v>
                </c:pt>
                <c:pt idx="33669">
                  <c:v>-1.9291829999999999E-3</c:v>
                </c:pt>
                <c:pt idx="33670">
                  <c:v>-5.2363360000000003E-3</c:v>
                </c:pt>
                <c:pt idx="33671">
                  <c:v>-6.502936E-3</c:v>
                </c:pt>
                <c:pt idx="33672">
                  <c:v>-2.5097209999999999E-3</c:v>
                </c:pt>
                <c:pt idx="33673">
                  <c:v>-5.1079009999999998E-3</c:v>
                </c:pt>
                <c:pt idx="33674">
                  <c:v>-2.330075E-3</c:v>
                </c:pt>
                <c:pt idx="33675">
                  <c:v>-4.0342319999999996E-3</c:v>
                </c:pt>
                <c:pt idx="33676">
                  <c:v>-7.7105530000000002E-3</c:v>
                </c:pt>
                <c:pt idx="33677">
                  <c:v>-8.0674160000000009E-3</c:v>
                </c:pt>
                <c:pt idx="33678">
                  <c:v>-4.4349819999999996E-3</c:v>
                </c:pt>
                <c:pt idx="33679">
                  <c:v>-5.9915990000000002E-3</c:v>
                </c:pt>
                <c:pt idx="33680">
                  <c:v>-4.2032019999999996E-3</c:v>
                </c:pt>
                <c:pt idx="33681">
                  <c:v>-3.5496619999999999E-3</c:v>
                </c:pt>
                <c:pt idx="33682">
                  <c:v>-3.948282E-3</c:v>
                </c:pt>
                <c:pt idx="33683">
                  <c:v>-5.8345990000000002E-3</c:v>
                </c:pt>
                <c:pt idx="33684">
                  <c:v>-6.1956399999999997E-4</c:v>
                </c:pt>
                <c:pt idx="33685">
                  <c:v>-7.2300630000000001E-3</c:v>
                </c:pt>
                <c:pt idx="33686">
                  <c:v>-3.818101E-3</c:v>
                </c:pt>
                <c:pt idx="33687">
                  <c:v>-5.3388999999999997E-4</c:v>
                </c:pt>
                <c:pt idx="33688">
                  <c:v>-4.1179570000000002E-3</c:v>
                </c:pt>
                <c:pt idx="33689">
                  <c:v>-6.75422E-3</c:v>
                </c:pt>
                <c:pt idx="33690">
                  <c:v>-5.5909749999999998E-3</c:v>
                </c:pt>
                <c:pt idx="33691">
                  <c:v>5.6864999999999997E-4</c:v>
                </c:pt>
                <c:pt idx="33692">
                  <c:v>-3.0091649999999998E-3</c:v>
                </c:pt>
                <c:pt idx="33693">
                  <c:v>-6.084318E-3</c:v>
                </c:pt>
                <c:pt idx="33694">
                  <c:v>-1.058839E-3</c:v>
                </c:pt>
                <c:pt idx="33695">
                  <c:v>-3.6721990000000001E-3</c:v>
                </c:pt>
                <c:pt idx="33696">
                  <c:v>-4.9060019999999996E-3</c:v>
                </c:pt>
                <c:pt idx="33697">
                  <c:v>-5.1648620000000001E-3</c:v>
                </c:pt>
                <c:pt idx="33698">
                  <c:v>-3.5674819999999999E-3</c:v>
                </c:pt>
                <c:pt idx="33699">
                  <c:v>-4.7382079999999998E-3</c:v>
                </c:pt>
                <c:pt idx="33700">
                  <c:v>1.9329300000000001E-4</c:v>
                </c:pt>
                <c:pt idx="33701">
                  <c:v>-3.171611E-3</c:v>
                </c:pt>
                <c:pt idx="33702">
                  <c:v>-7.0663590000000004E-3</c:v>
                </c:pt>
                <c:pt idx="33703">
                  <c:v>-7.4490550000000004E-3</c:v>
                </c:pt>
                <c:pt idx="33704">
                  <c:v>-2.4151020000000001E-3</c:v>
                </c:pt>
                <c:pt idx="33705">
                  <c:v>1.0379530000000001E-3</c:v>
                </c:pt>
                <c:pt idx="33706">
                  <c:v>-5.8389540000000004E-3</c:v>
                </c:pt>
                <c:pt idx="33707">
                  <c:v>-2.5235850000000001E-3</c:v>
                </c:pt>
                <c:pt idx="33708">
                  <c:v>-2.1933200000000001E-4</c:v>
                </c:pt>
                <c:pt idx="33709">
                  <c:v>-7.5049410000000002E-3</c:v>
                </c:pt>
                <c:pt idx="33710">
                  <c:v>-2.9747799999999998E-3</c:v>
                </c:pt>
                <c:pt idx="33711">
                  <c:v>-3.1129980000000001E-3</c:v>
                </c:pt>
                <c:pt idx="33712">
                  <c:v>7.2187E-4</c:v>
                </c:pt>
                <c:pt idx="33713">
                  <c:v>-3.9224170000000001E-3</c:v>
                </c:pt>
                <c:pt idx="33714">
                  <c:v>-3.4612739999999999E-3</c:v>
                </c:pt>
                <c:pt idx="33715">
                  <c:v>4.9588430000000001E-3</c:v>
                </c:pt>
                <c:pt idx="33716">
                  <c:v>1.5833500000000001E-4</c:v>
                </c:pt>
                <c:pt idx="33717">
                  <c:v>-1.2930870000000001E-3</c:v>
                </c:pt>
                <c:pt idx="33718">
                  <c:v>9.7430499999999996E-4</c:v>
                </c:pt>
                <c:pt idx="33719">
                  <c:v>-2.0917930000000002E-3</c:v>
                </c:pt>
                <c:pt idx="33720">
                  <c:v>4.5007290000000002E-3</c:v>
                </c:pt>
                <c:pt idx="33721">
                  <c:v>2.3062849999999999E-3</c:v>
                </c:pt>
                <c:pt idx="33722">
                  <c:v>4.6977870000000001E-3</c:v>
                </c:pt>
                <c:pt idx="33723">
                  <c:v>-1.308706E-3</c:v>
                </c:pt>
                <c:pt idx="33724">
                  <c:v>3.8925650000000002E-3</c:v>
                </c:pt>
                <c:pt idx="33725">
                  <c:v>3.3018750000000001E-3</c:v>
                </c:pt>
                <c:pt idx="33726">
                  <c:v>6.8498969999999998E-3</c:v>
                </c:pt>
                <c:pt idx="33727">
                  <c:v>6.5245500000000003E-4</c:v>
                </c:pt>
                <c:pt idx="33728">
                  <c:v>3.462653E-3</c:v>
                </c:pt>
                <c:pt idx="33729">
                  <c:v>-6.6471399999999995E-4</c:v>
                </c:pt>
                <c:pt idx="33730">
                  <c:v>3.40852E-4</c:v>
                </c:pt>
                <c:pt idx="33731">
                  <c:v>-2.8072900000000002E-4</c:v>
                </c:pt>
                <c:pt idx="33732">
                  <c:v>2.8522159999999999E-3</c:v>
                </c:pt>
                <c:pt idx="33733">
                  <c:v>5.0336110000000003E-3</c:v>
                </c:pt>
                <c:pt idx="33734">
                  <c:v>-2.3160699999999999E-4</c:v>
                </c:pt>
                <c:pt idx="33735">
                  <c:v>1.4480490000000001E-3</c:v>
                </c:pt>
                <c:pt idx="33736">
                  <c:v>1.65143E-4</c:v>
                </c:pt>
                <c:pt idx="33737">
                  <c:v>4.1284590000000001E-3</c:v>
                </c:pt>
                <c:pt idx="33738">
                  <c:v>2.5760560000000002E-3</c:v>
                </c:pt>
                <c:pt idx="33739">
                  <c:v>4.6618440000000001E-3</c:v>
                </c:pt>
                <c:pt idx="33740">
                  <c:v>1.3763390000000001E-3</c:v>
                </c:pt>
                <c:pt idx="33741">
                  <c:v>3.6852999999999999E-3</c:v>
                </c:pt>
                <c:pt idx="33742">
                  <c:v>1.83154E-3</c:v>
                </c:pt>
                <c:pt idx="33743">
                  <c:v>5.0736720000000004E-3</c:v>
                </c:pt>
                <c:pt idx="33744">
                  <c:v>-1.360661E-3</c:v>
                </c:pt>
                <c:pt idx="33745">
                  <c:v>1.918489E-3</c:v>
                </c:pt>
                <c:pt idx="33746">
                  <c:v>3.277117E-3</c:v>
                </c:pt>
                <c:pt idx="33747">
                  <c:v>1.426486E-3</c:v>
                </c:pt>
                <c:pt idx="33748">
                  <c:v>4.5353670000000002E-3</c:v>
                </c:pt>
                <c:pt idx="33749">
                  <c:v>1.963818E-3</c:v>
                </c:pt>
                <c:pt idx="33750">
                  <c:v>5.6100500000000005E-4</c:v>
                </c:pt>
                <c:pt idx="33751">
                  <c:v>1.752237E-3</c:v>
                </c:pt>
                <c:pt idx="33752">
                  <c:v>-7.5039099999999999E-4</c:v>
                </c:pt>
                <c:pt idx="33753">
                  <c:v>3.612933E-3</c:v>
                </c:pt>
                <c:pt idx="33754">
                  <c:v>1.933122E-3</c:v>
                </c:pt>
                <c:pt idx="33755">
                  <c:v>2.9174270000000002E-3</c:v>
                </c:pt>
                <c:pt idx="33756">
                  <c:v>4.7256429999999999E-3</c:v>
                </c:pt>
                <c:pt idx="33757">
                  <c:v>9.8104170000000001E-3</c:v>
                </c:pt>
                <c:pt idx="33758">
                  <c:v>-5.3710900000000002E-4</c:v>
                </c:pt>
                <c:pt idx="33759">
                  <c:v>3.3633560000000001E-3</c:v>
                </c:pt>
                <c:pt idx="33760">
                  <c:v>2.9704810000000001E-3</c:v>
                </c:pt>
                <c:pt idx="33761">
                  <c:v>2.012808E-3</c:v>
                </c:pt>
                <c:pt idx="33762">
                  <c:v>2.0405750000000002E-3</c:v>
                </c:pt>
                <c:pt idx="33763">
                  <c:v>3.108502E-3</c:v>
                </c:pt>
                <c:pt idx="33764">
                  <c:v>3.6206509999999999E-3</c:v>
                </c:pt>
                <c:pt idx="33765">
                  <c:v>1.3646870000000001E-3</c:v>
                </c:pt>
                <c:pt idx="33766">
                  <c:v>-2.6758899999999999E-4</c:v>
                </c:pt>
                <c:pt idx="33767">
                  <c:v>4.4560600000000004E-3</c:v>
                </c:pt>
                <c:pt idx="33768">
                  <c:v>5.4514009999999998E-3</c:v>
                </c:pt>
                <c:pt idx="33769">
                  <c:v>7.5145400000000003E-4</c:v>
                </c:pt>
                <c:pt idx="33770">
                  <c:v>4.1462900000000004E-3</c:v>
                </c:pt>
                <c:pt idx="33771">
                  <c:v>2.688742E-3</c:v>
                </c:pt>
                <c:pt idx="33772">
                  <c:v>1.0043750000000001E-3</c:v>
                </c:pt>
                <c:pt idx="33773">
                  <c:v>3.5570150000000002E-3</c:v>
                </c:pt>
                <c:pt idx="33774">
                  <c:v>2.8994810000000002E-3</c:v>
                </c:pt>
                <c:pt idx="33775">
                  <c:v>8.2204760000000009E-3</c:v>
                </c:pt>
                <c:pt idx="33776">
                  <c:v>-2.9977500000000001E-4</c:v>
                </c:pt>
                <c:pt idx="33777">
                  <c:v>5.0318730000000001E-3</c:v>
                </c:pt>
                <c:pt idx="33778">
                  <c:v>5.3417719999999998E-3</c:v>
                </c:pt>
                <c:pt idx="33779">
                  <c:v>2.4274750000000001E-3</c:v>
                </c:pt>
                <c:pt idx="33780">
                  <c:v>3.5924350000000002E-3</c:v>
                </c:pt>
                <c:pt idx="33781">
                  <c:v>6.4534689999999999E-3</c:v>
                </c:pt>
                <c:pt idx="33782" formatCode="0.00E+00">
                  <c:v>-1.1895800000000001E-5</c:v>
                </c:pt>
                <c:pt idx="33783">
                  <c:v>4.0406360000000002E-3</c:v>
                </c:pt>
                <c:pt idx="33784">
                  <c:v>6.2312779999999998E-3</c:v>
                </c:pt>
                <c:pt idx="33785">
                  <c:v>3.046404E-3</c:v>
                </c:pt>
                <c:pt idx="33786">
                  <c:v>3.0894100000000002E-4</c:v>
                </c:pt>
                <c:pt idx="33787">
                  <c:v>4.4722599999999996E-3</c:v>
                </c:pt>
                <c:pt idx="33788">
                  <c:v>5.4097390000000002E-3</c:v>
                </c:pt>
                <c:pt idx="33789">
                  <c:v>5.6891049999999999E-3</c:v>
                </c:pt>
                <c:pt idx="33790">
                  <c:v>2.605558E-3</c:v>
                </c:pt>
                <c:pt idx="33791">
                  <c:v>4.4098499999999999E-3</c:v>
                </c:pt>
                <c:pt idx="33792">
                  <c:v>4.380335E-3</c:v>
                </c:pt>
                <c:pt idx="33793" formatCode="0.00E+00">
                  <c:v>-3.9979599999999999E-5</c:v>
                </c:pt>
                <c:pt idx="33794">
                  <c:v>2.0665840000000002E-3</c:v>
                </c:pt>
                <c:pt idx="33795">
                  <c:v>5.5276279999999997E-3</c:v>
                </c:pt>
                <c:pt idx="33796">
                  <c:v>-4.52631E-4</c:v>
                </c:pt>
                <c:pt idx="33797">
                  <c:v>7.4312900000000003E-4</c:v>
                </c:pt>
                <c:pt idx="33798">
                  <c:v>2.6732489999999999E-3</c:v>
                </c:pt>
                <c:pt idx="33799">
                  <c:v>5.7811579999999998E-3</c:v>
                </c:pt>
                <c:pt idx="33800">
                  <c:v>3.5995699999999999E-3</c:v>
                </c:pt>
                <c:pt idx="33801">
                  <c:v>-7.8186200000000003E-4</c:v>
                </c:pt>
                <c:pt idx="33802">
                  <c:v>4.1529369999999998E-3</c:v>
                </c:pt>
                <c:pt idx="33803">
                  <c:v>2.5981839999999999E-3</c:v>
                </c:pt>
                <c:pt idx="33804">
                  <c:v>6.1130569999999999E-3</c:v>
                </c:pt>
                <c:pt idx="33805">
                  <c:v>2.97532E-3</c:v>
                </c:pt>
                <c:pt idx="33806">
                  <c:v>5.3789279999999998E-3</c:v>
                </c:pt>
                <c:pt idx="33807">
                  <c:v>2.1477150000000001E-3</c:v>
                </c:pt>
                <c:pt idx="33808">
                  <c:v>3.0929400000000002E-3</c:v>
                </c:pt>
                <c:pt idx="33809">
                  <c:v>5.0439719999999999E-3</c:v>
                </c:pt>
                <c:pt idx="33810">
                  <c:v>8.0142649999999996E-3</c:v>
                </c:pt>
                <c:pt idx="33811">
                  <c:v>-4.3161720000000001E-3</c:v>
                </c:pt>
                <c:pt idx="33812">
                  <c:v>7.9916859999999996E-3</c:v>
                </c:pt>
                <c:pt idx="33813">
                  <c:v>3.2560530000000001E-3</c:v>
                </c:pt>
                <c:pt idx="33814" formatCode="0.00E+00">
                  <c:v>-3.7037499999999999E-5</c:v>
                </c:pt>
                <c:pt idx="33815">
                  <c:v>4.2115030000000001E-3</c:v>
                </c:pt>
                <c:pt idx="33816">
                  <c:v>4.755876E-3</c:v>
                </c:pt>
                <c:pt idx="33817">
                  <c:v>3.8828920000000002E-3</c:v>
                </c:pt>
                <c:pt idx="33818">
                  <c:v>5.6784289999999996E-3</c:v>
                </c:pt>
                <c:pt idx="33819">
                  <c:v>-2.2980050000000001E-3</c:v>
                </c:pt>
                <c:pt idx="33820">
                  <c:v>4.7722140000000003E-3</c:v>
                </c:pt>
                <c:pt idx="33821">
                  <c:v>7.1136649999999999E-3</c:v>
                </c:pt>
                <c:pt idx="33822">
                  <c:v>-1.0042510000000001E-3</c:v>
                </c:pt>
                <c:pt idx="33823">
                  <c:v>5.7633499999999998E-4</c:v>
                </c:pt>
                <c:pt idx="33824">
                  <c:v>-6.6975900000000002E-4</c:v>
                </c:pt>
                <c:pt idx="33825">
                  <c:v>1.156371E-3</c:v>
                </c:pt>
                <c:pt idx="33826">
                  <c:v>-1.3291469999999999E-3</c:v>
                </c:pt>
                <c:pt idx="33827">
                  <c:v>-5.0489899999999995E-4</c:v>
                </c:pt>
                <c:pt idx="33828">
                  <c:v>5.5406800000000001E-4</c:v>
                </c:pt>
                <c:pt idx="33829">
                  <c:v>1.641703E-3</c:v>
                </c:pt>
                <c:pt idx="33830">
                  <c:v>3.4494300000000001E-4</c:v>
                </c:pt>
                <c:pt idx="33831">
                  <c:v>4.3356899999999997E-3</c:v>
                </c:pt>
                <c:pt idx="33832">
                  <c:v>-9.7324200000000003E-4</c:v>
                </c:pt>
                <c:pt idx="33833">
                  <c:v>4.0867200000000001E-4</c:v>
                </c:pt>
                <c:pt idx="33834" formatCode="0.00E+00">
                  <c:v>4.4709100000000002E-5</c:v>
                </c:pt>
                <c:pt idx="33835">
                  <c:v>-1.724695E-3</c:v>
                </c:pt>
                <c:pt idx="33836">
                  <c:v>-1.345438E-3</c:v>
                </c:pt>
                <c:pt idx="33837">
                  <c:v>2.3928410000000002E-3</c:v>
                </c:pt>
                <c:pt idx="33838">
                  <c:v>9.4028960000000009E-3</c:v>
                </c:pt>
                <c:pt idx="33839">
                  <c:v>-2.5106299999999999E-4</c:v>
                </c:pt>
                <c:pt idx="33840">
                  <c:v>-3.958207E-3</c:v>
                </c:pt>
                <c:pt idx="33841">
                  <c:v>7.6217500000000001E-3</c:v>
                </c:pt>
                <c:pt idx="33842">
                  <c:v>8.5830460000000004E-3</c:v>
                </c:pt>
                <c:pt idx="33843" formatCode="0.00E+00">
                  <c:v>7.7708900000000004E-5</c:v>
                </c:pt>
                <c:pt idx="33844">
                  <c:v>5.3856909999999997E-3</c:v>
                </c:pt>
                <c:pt idx="33845">
                  <c:v>4.8107150000000001E-3</c:v>
                </c:pt>
                <c:pt idx="33846">
                  <c:v>3.2029999999999998E-4</c:v>
                </c:pt>
                <c:pt idx="33847">
                  <c:v>6.0713959999999997E-3</c:v>
                </c:pt>
                <c:pt idx="33848">
                  <c:v>7.2391460000000001E-3</c:v>
                </c:pt>
                <c:pt idx="33849">
                  <c:v>4.5022150000000004E-3</c:v>
                </c:pt>
                <c:pt idx="33850">
                  <c:v>5.7196799999999996E-4</c:v>
                </c:pt>
                <c:pt idx="33851">
                  <c:v>2.6271300000000001E-3</c:v>
                </c:pt>
                <c:pt idx="33852">
                  <c:v>4.550002E-3</c:v>
                </c:pt>
                <c:pt idx="33853">
                  <c:v>5.5348380000000003E-3</c:v>
                </c:pt>
                <c:pt idx="33854">
                  <c:v>-2.4163520000000001E-3</c:v>
                </c:pt>
                <c:pt idx="33855">
                  <c:v>5.8775299999999997E-3</c:v>
                </c:pt>
                <c:pt idx="33856">
                  <c:v>-5.6620800000000001E-4</c:v>
                </c:pt>
                <c:pt idx="33857">
                  <c:v>-1.1880560000000001E-3</c:v>
                </c:pt>
                <c:pt idx="33858">
                  <c:v>8.2578000000000003E-4</c:v>
                </c:pt>
                <c:pt idx="33859">
                  <c:v>-2.4624249999999999E-3</c:v>
                </c:pt>
                <c:pt idx="33860">
                  <c:v>-2.0122120000000002E-3</c:v>
                </c:pt>
                <c:pt idx="33861">
                  <c:v>2.3351320000000002E-3</c:v>
                </c:pt>
                <c:pt idx="33862">
                  <c:v>-3.1212900000000001E-3</c:v>
                </c:pt>
                <c:pt idx="33863">
                  <c:v>2.853778E-3</c:v>
                </c:pt>
                <c:pt idx="33864">
                  <c:v>1.261507E-3</c:v>
                </c:pt>
                <c:pt idx="33865">
                  <c:v>-2.87387E-4</c:v>
                </c:pt>
                <c:pt idx="33866">
                  <c:v>3.5943210000000001E-3</c:v>
                </c:pt>
                <c:pt idx="33867">
                  <c:v>-1.3988399999999999E-3</c:v>
                </c:pt>
                <c:pt idx="33868">
                  <c:v>-2.2010760000000002E-3</c:v>
                </c:pt>
                <c:pt idx="33869">
                  <c:v>3.3103360000000001E-3</c:v>
                </c:pt>
                <c:pt idx="33870">
                  <c:v>2.082155E-3</c:v>
                </c:pt>
                <c:pt idx="33871">
                  <c:v>3.0316300000000001E-4</c:v>
                </c:pt>
                <c:pt idx="33872">
                  <c:v>3.1146870000000001E-3</c:v>
                </c:pt>
                <c:pt idx="33873">
                  <c:v>-1.0374469999999999E-3</c:v>
                </c:pt>
                <c:pt idx="33874">
                  <c:v>5.1847949999999999E-3</c:v>
                </c:pt>
                <c:pt idx="33875">
                  <c:v>1.93499E-4</c:v>
                </c:pt>
                <c:pt idx="33876">
                  <c:v>5.3038729999999997E-3</c:v>
                </c:pt>
                <c:pt idx="33877">
                  <c:v>1.8124689999999999E-3</c:v>
                </c:pt>
                <c:pt idx="33878">
                  <c:v>-1.4895710000000001E-3</c:v>
                </c:pt>
                <c:pt idx="33879" formatCode="0.00E+00">
                  <c:v>-2.2169400000000002E-5</c:v>
                </c:pt>
                <c:pt idx="33880">
                  <c:v>1.0403260000000001E-3</c:v>
                </c:pt>
                <c:pt idx="33881">
                  <c:v>2.1599190000000002E-3</c:v>
                </c:pt>
                <c:pt idx="33882">
                  <c:v>-2.2131519999999999E-3</c:v>
                </c:pt>
                <c:pt idx="33883">
                  <c:v>-5.3402899999999999E-4</c:v>
                </c:pt>
                <c:pt idx="33884">
                  <c:v>6.0547689999999998E-3</c:v>
                </c:pt>
                <c:pt idx="33885">
                  <c:v>3.774038E-3</c:v>
                </c:pt>
                <c:pt idx="33886">
                  <c:v>-2.9871490000000001E-3</c:v>
                </c:pt>
                <c:pt idx="33887">
                  <c:v>3.9610380000000001E-3</c:v>
                </c:pt>
                <c:pt idx="33888">
                  <c:v>-2.2928400000000001E-4</c:v>
                </c:pt>
                <c:pt idx="33889">
                  <c:v>-3.3736790000000001E-3</c:v>
                </c:pt>
                <c:pt idx="33890">
                  <c:v>-2.3104199999999999E-4</c:v>
                </c:pt>
                <c:pt idx="33891">
                  <c:v>-2.072352E-3</c:v>
                </c:pt>
                <c:pt idx="33892">
                  <c:v>-4.4980749999999998E-3</c:v>
                </c:pt>
                <c:pt idx="33893">
                  <c:v>-8.4182099999999998E-4</c:v>
                </c:pt>
                <c:pt idx="33894">
                  <c:v>-1.9129780000000001E-3</c:v>
                </c:pt>
                <c:pt idx="33895">
                  <c:v>-3.2658639999999998E-3</c:v>
                </c:pt>
                <c:pt idx="33896">
                  <c:v>2.0991410000000001E-3</c:v>
                </c:pt>
                <c:pt idx="33897">
                  <c:v>-1.326483E-3</c:v>
                </c:pt>
                <c:pt idx="33898">
                  <c:v>-4.3086300000000003E-4</c:v>
                </c:pt>
                <c:pt idx="33899">
                  <c:v>-4.8381279999999997E-3</c:v>
                </c:pt>
                <c:pt idx="33900">
                  <c:v>-4.3556899999999997E-3</c:v>
                </c:pt>
                <c:pt idx="33901">
                  <c:v>-2.8565959999999999E-3</c:v>
                </c:pt>
                <c:pt idx="33902">
                  <c:v>-3.3351549999999998E-3</c:v>
                </c:pt>
                <c:pt idx="33903">
                  <c:v>-1.0268695E-2</c:v>
                </c:pt>
                <c:pt idx="33904">
                  <c:v>-2.2088580000000002E-3</c:v>
                </c:pt>
                <c:pt idx="33905">
                  <c:v>-3.1188600000000002E-3</c:v>
                </c:pt>
                <c:pt idx="33906">
                  <c:v>-1.57935E-4</c:v>
                </c:pt>
                <c:pt idx="33907">
                  <c:v>-3.853071E-3</c:v>
                </c:pt>
                <c:pt idx="33908">
                  <c:v>-6.4856510000000003E-3</c:v>
                </c:pt>
                <c:pt idx="33909">
                  <c:v>-4.1591140000000002E-3</c:v>
                </c:pt>
                <c:pt idx="33910">
                  <c:v>-3.2074740000000001E-3</c:v>
                </c:pt>
                <c:pt idx="33911">
                  <c:v>-1.1170592E-2</c:v>
                </c:pt>
                <c:pt idx="33912">
                  <c:v>-8.8620500000000004E-4</c:v>
                </c:pt>
                <c:pt idx="33913">
                  <c:v>-3.5621490000000001E-3</c:v>
                </c:pt>
                <c:pt idx="33914">
                  <c:v>-3.482775E-3</c:v>
                </c:pt>
                <c:pt idx="33915">
                  <c:v>-8.3182770000000007E-3</c:v>
                </c:pt>
                <c:pt idx="33916">
                  <c:v>-5.277225E-3</c:v>
                </c:pt>
                <c:pt idx="33917">
                  <c:v>-1.787152E-3</c:v>
                </c:pt>
                <c:pt idx="33918">
                  <c:v>-5.0959450000000002E-3</c:v>
                </c:pt>
                <c:pt idx="33919">
                  <c:v>-4.8112520000000002E-3</c:v>
                </c:pt>
                <c:pt idx="33920">
                  <c:v>-6.3465290000000001E-3</c:v>
                </c:pt>
                <c:pt idx="33921">
                  <c:v>-9.5527089999999995E-3</c:v>
                </c:pt>
                <c:pt idx="33922">
                  <c:v>-4.3040129999999998E-3</c:v>
                </c:pt>
                <c:pt idx="33923">
                  <c:v>-1.0240465000000001E-2</c:v>
                </c:pt>
                <c:pt idx="33924">
                  <c:v>-2.2727379999999998E-3</c:v>
                </c:pt>
                <c:pt idx="33925">
                  <c:v>-8.8206529999999995E-3</c:v>
                </c:pt>
                <c:pt idx="33926">
                  <c:v>-7.1713879999999999E-3</c:v>
                </c:pt>
                <c:pt idx="33927">
                  <c:v>-7.1894970000000004E-3</c:v>
                </c:pt>
                <c:pt idx="33928">
                  <c:v>2.3287000000000001E-4</c:v>
                </c:pt>
                <c:pt idx="33929">
                  <c:v>-9.4567750000000006E-3</c:v>
                </c:pt>
                <c:pt idx="33930">
                  <c:v>-6.7803250000000002E-3</c:v>
                </c:pt>
                <c:pt idx="33931">
                  <c:v>-7.3164190000000002E-3</c:v>
                </c:pt>
                <c:pt idx="33932">
                  <c:v>-9.9612160000000002E-3</c:v>
                </c:pt>
                <c:pt idx="33933">
                  <c:v>-7.995004E-3</c:v>
                </c:pt>
                <c:pt idx="33934">
                  <c:v>-1.0701944999999999E-2</c:v>
                </c:pt>
                <c:pt idx="33935">
                  <c:v>-3.0858370000000001E-3</c:v>
                </c:pt>
                <c:pt idx="33936">
                  <c:v>-8.9392099999999995E-3</c:v>
                </c:pt>
                <c:pt idx="33937">
                  <c:v>-7.2773969999999997E-3</c:v>
                </c:pt>
                <c:pt idx="33938">
                  <c:v>-6.0010030000000004E-3</c:v>
                </c:pt>
                <c:pt idx="33939">
                  <c:v>-9.3179700000000001E-3</c:v>
                </c:pt>
                <c:pt idx="33940">
                  <c:v>-9.9299750000000006E-3</c:v>
                </c:pt>
                <c:pt idx="33941">
                  <c:v>-8.8282259999999998E-3</c:v>
                </c:pt>
                <c:pt idx="33942">
                  <c:v>-9.3037120000000004E-3</c:v>
                </c:pt>
                <c:pt idx="33943">
                  <c:v>-1.5961349E-2</c:v>
                </c:pt>
                <c:pt idx="33944">
                  <c:v>-1.3058228E-2</c:v>
                </c:pt>
                <c:pt idx="33945">
                  <c:v>-9.4776080000000002E-3</c:v>
                </c:pt>
                <c:pt idx="33946">
                  <c:v>-9.4831870000000006E-3</c:v>
                </c:pt>
                <c:pt idx="33947">
                  <c:v>-1.5659057000000001E-2</c:v>
                </c:pt>
                <c:pt idx="33948">
                  <c:v>-1.0913235E-2</c:v>
                </c:pt>
                <c:pt idx="33949">
                  <c:v>-8.4607299999999996E-3</c:v>
                </c:pt>
                <c:pt idx="33950">
                  <c:v>-1.1257362E-2</c:v>
                </c:pt>
                <c:pt idx="33951">
                  <c:v>-1.4478987E-2</c:v>
                </c:pt>
                <c:pt idx="33952">
                  <c:v>-1.1977402E-2</c:v>
                </c:pt>
                <c:pt idx="33953">
                  <c:v>-1.3081283000000001E-2</c:v>
                </c:pt>
                <c:pt idx="33954">
                  <c:v>-1.6363954E-2</c:v>
                </c:pt>
                <c:pt idx="33955">
                  <c:v>-1.2153761000000001E-2</c:v>
                </c:pt>
                <c:pt idx="33956">
                  <c:v>-9.6911229999999994E-3</c:v>
                </c:pt>
                <c:pt idx="33957">
                  <c:v>-1.5916527999999999E-2</c:v>
                </c:pt>
                <c:pt idx="33958">
                  <c:v>-1.3106420000000001E-2</c:v>
                </c:pt>
                <c:pt idx="33959">
                  <c:v>-1.2563136000000001E-2</c:v>
                </c:pt>
                <c:pt idx="33960">
                  <c:v>-9.1018910000000008E-3</c:v>
                </c:pt>
                <c:pt idx="33961">
                  <c:v>-1.3691582000000001E-2</c:v>
                </c:pt>
                <c:pt idx="33962">
                  <c:v>-1.3892826E-2</c:v>
                </c:pt>
                <c:pt idx="33963">
                  <c:v>-1.083605E-2</c:v>
                </c:pt>
                <c:pt idx="33964">
                  <c:v>-1.2856627000000001E-2</c:v>
                </c:pt>
                <c:pt idx="33965">
                  <c:v>-1.4556255000000001E-2</c:v>
                </c:pt>
                <c:pt idx="33966">
                  <c:v>-1.1618385E-2</c:v>
                </c:pt>
                <c:pt idx="33967">
                  <c:v>-1.4158508E-2</c:v>
                </c:pt>
                <c:pt idx="33968">
                  <c:v>-1.6275385E-2</c:v>
                </c:pt>
                <c:pt idx="33969">
                  <c:v>-1.2843103999999999E-2</c:v>
                </c:pt>
                <c:pt idx="33970">
                  <c:v>-1.5538042E-2</c:v>
                </c:pt>
                <c:pt idx="33971">
                  <c:v>-1.1656484999999999E-2</c:v>
                </c:pt>
                <c:pt idx="33972">
                  <c:v>-1.4264791000000001E-2</c:v>
                </c:pt>
                <c:pt idx="33973">
                  <c:v>-1.3531356E-2</c:v>
                </c:pt>
                <c:pt idx="33974">
                  <c:v>-1.5652459000000001E-2</c:v>
                </c:pt>
                <c:pt idx="33975">
                  <c:v>-1.6021574E-2</c:v>
                </c:pt>
                <c:pt idx="33976">
                  <c:v>-1.7741466000000001E-2</c:v>
                </c:pt>
                <c:pt idx="33977">
                  <c:v>-1.4845811E-2</c:v>
                </c:pt>
                <c:pt idx="33978">
                  <c:v>-1.8552558E-2</c:v>
                </c:pt>
                <c:pt idx="33979">
                  <c:v>-1.4598297E-2</c:v>
                </c:pt>
                <c:pt idx="33980">
                  <c:v>-1.3380168E-2</c:v>
                </c:pt>
                <c:pt idx="33981">
                  <c:v>-1.9753910999999999E-2</c:v>
                </c:pt>
                <c:pt idx="33982">
                  <c:v>-1.1636466999999999E-2</c:v>
                </c:pt>
                <c:pt idx="33983">
                  <c:v>-1.3229304000000001E-2</c:v>
                </c:pt>
                <c:pt idx="33984">
                  <c:v>-1.8941752999999999E-2</c:v>
                </c:pt>
                <c:pt idx="33985">
                  <c:v>-1.5037824999999999E-2</c:v>
                </c:pt>
                <c:pt idx="33986">
                  <c:v>-1.5389195E-2</c:v>
                </c:pt>
                <c:pt idx="33987">
                  <c:v>-1.7037424999999998E-2</c:v>
                </c:pt>
                <c:pt idx="33988">
                  <c:v>-1.4387898999999999E-2</c:v>
                </c:pt>
                <c:pt idx="33989">
                  <c:v>-1.3177226E-2</c:v>
                </c:pt>
                <c:pt idx="33990">
                  <c:v>-1.6925961E-2</c:v>
                </c:pt>
                <c:pt idx="33991">
                  <c:v>-1.4046018E-2</c:v>
                </c:pt>
                <c:pt idx="33992">
                  <c:v>-1.5679950000000002E-2</c:v>
                </c:pt>
                <c:pt idx="33993">
                  <c:v>-7.0670200000000002E-3</c:v>
                </c:pt>
                <c:pt idx="33994">
                  <c:v>-2.0680529999999999E-2</c:v>
                </c:pt>
                <c:pt idx="33995">
                  <c:v>-1.1376244000000001E-2</c:v>
                </c:pt>
                <c:pt idx="33996">
                  <c:v>-1.2045939E-2</c:v>
                </c:pt>
                <c:pt idx="33997">
                  <c:v>-1.2611061E-2</c:v>
                </c:pt>
                <c:pt idx="33998">
                  <c:v>-2.0250603999999998E-2</c:v>
                </c:pt>
                <c:pt idx="33999">
                  <c:v>-1.3893371E-2</c:v>
                </c:pt>
                <c:pt idx="34000">
                  <c:v>-1.8171693999999999E-2</c:v>
                </c:pt>
                <c:pt idx="34001">
                  <c:v>-1.1937501E-2</c:v>
                </c:pt>
                <c:pt idx="34002">
                  <c:v>-1.5682675E-2</c:v>
                </c:pt>
                <c:pt idx="34003">
                  <c:v>-1.2297798E-2</c:v>
                </c:pt>
                <c:pt idx="34004">
                  <c:v>-1.2562406999999999E-2</c:v>
                </c:pt>
                <c:pt idx="34005">
                  <c:v>-1.6694568E-2</c:v>
                </c:pt>
                <c:pt idx="34006">
                  <c:v>-1.3505914000000001E-2</c:v>
                </c:pt>
                <c:pt idx="34007">
                  <c:v>-1.8938760999999998E-2</c:v>
                </c:pt>
                <c:pt idx="34008">
                  <c:v>-1.7544444999999999E-2</c:v>
                </c:pt>
                <c:pt idx="34009">
                  <c:v>-1.6395558000000001E-2</c:v>
                </c:pt>
                <c:pt idx="34010">
                  <c:v>-1.2605127000000001E-2</c:v>
                </c:pt>
                <c:pt idx="34011">
                  <c:v>-1.8107216999999998E-2</c:v>
                </c:pt>
                <c:pt idx="34012">
                  <c:v>-1.6897419E-2</c:v>
                </c:pt>
                <c:pt idx="34013">
                  <c:v>-1.6672648000000002E-2</c:v>
                </c:pt>
                <c:pt idx="34014">
                  <c:v>-1.0359785E-2</c:v>
                </c:pt>
                <c:pt idx="34015">
                  <c:v>-1.4337216E-2</c:v>
                </c:pt>
                <c:pt idx="34016">
                  <c:v>-2.1341564E-2</c:v>
                </c:pt>
                <c:pt idx="34017">
                  <c:v>-1.4225596E-2</c:v>
                </c:pt>
                <c:pt idx="34018">
                  <c:v>-1.3154193999999999E-2</c:v>
                </c:pt>
                <c:pt idx="34019">
                  <c:v>-2.4253983E-2</c:v>
                </c:pt>
                <c:pt idx="34020">
                  <c:v>-1.4568180999999999E-2</c:v>
                </c:pt>
                <c:pt idx="34021">
                  <c:v>-1.5795897999999999E-2</c:v>
                </c:pt>
                <c:pt idx="34022">
                  <c:v>-1.3389626E-2</c:v>
                </c:pt>
                <c:pt idx="34023">
                  <c:v>-1.7687168E-2</c:v>
                </c:pt>
                <c:pt idx="34024">
                  <c:v>-1.5964499E-2</c:v>
                </c:pt>
                <c:pt idx="34025">
                  <c:v>-1.7868925000000001E-2</c:v>
                </c:pt>
                <c:pt idx="34026">
                  <c:v>-1.3630504E-2</c:v>
                </c:pt>
                <c:pt idx="34027">
                  <c:v>-2.1584302E-2</c:v>
                </c:pt>
                <c:pt idx="34028">
                  <c:v>-1.4723121E-2</c:v>
                </c:pt>
                <c:pt idx="34029">
                  <c:v>-1.9579659999999999E-2</c:v>
                </c:pt>
                <c:pt idx="34030">
                  <c:v>-1.7471502E-2</c:v>
                </c:pt>
                <c:pt idx="34031">
                  <c:v>-1.8689898999999999E-2</c:v>
                </c:pt>
                <c:pt idx="34032">
                  <c:v>-1.8385233000000001E-2</c:v>
                </c:pt>
                <c:pt idx="34033">
                  <c:v>-1.9760223E-2</c:v>
                </c:pt>
                <c:pt idx="34034">
                  <c:v>-1.7456363999999999E-2</c:v>
                </c:pt>
                <c:pt idx="34035">
                  <c:v>-2.0429249999999999E-2</c:v>
                </c:pt>
                <c:pt idx="34036">
                  <c:v>-1.5104100000000001E-2</c:v>
                </c:pt>
                <c:pt idx="34037">
                  <c:v>-1.7663931000000001E-2</c:v>
                </c:pt>
                <c:pt idx="34038">
                  <c:v>-1.7555721E-2</c:v>
                </c:pt>
                <c:pt idx="34039">
                  <c:v>-1.8032961E-2</c:v>
                </c:pt>
                <c:pt idx="34040">
                  <c:v>-2.3009252000000001E-2</c:v>
                </c:pt>
                <c:pt idx="34041">
                  <c:v>-2.0980454999999999E-2</c:v>
                </c:pt>
                <c:pt idx="34042">
                  <c:v>-1.9000395999999999E-2</c:v>
                </c:pt>
                <c:pt idx="34043">
                  <c:v>-1.5600338E-2</c:v>
                </c:pt>
                <c:pt idx="34044">
                  <c:v>-2.3124809999999999E-2</c:v>
                </c:pt>
                <c:pt idx="34045">
                  <c:v>-2.0617976999999999E-2</c:v>
                </c:pt>
                <c:pt idx="34046">
                  <c:v>-1.9780010000000001E-2</c:v>
                </c:pt>
                <c:pt idx="34047">
                  <c:v>-1.4666207000000001E-2</c:v>
                </c:pt>
                <c:pt idx="34048">
                  <c:v>-1.9179427999999998E-2</c:v>
                </c:pt>
                <c:pt idx="34049">
                  <c:v>-2.1005558000000001E-2</c:v>
                </c:pt>
                <c:pt idx="34050">
                  <c:v>-1.8196367000000001E-2</c:v>
                </c:pt>
                <c:pt idx="34051">
                  <c:v>-2.0327425999999999E-2</c:v>
                </c:pt>
                <c:pt idx="34052">
                  <c:v>-1.8769812E-2</c:v>
                </c:pt>
                <c:pt idx="34053">
                  <c:v>-1.8666748E-2</c:v>
                </c:pt>
                <c:pt idx="34054">
                  <c:v>-2.3420145999999999E-2</c:v>
                </c:pt>
                <c:pt idx="34055">
                  <c:v>-1.9434725999999999E-2</c:v>
                </c:pt>
                <c:pt idx="34056">
                  <c:v>-2.3514780999999998E-2</c:v>
                </c:pt>
                <c:pt idx="34057">
                  <c:v>-1.8983679E-2</c:v>
                </c:pt>
                <c:pt idx="34058">
                  <c:v>-1.9278236000000001E-2</c:v>
                </c:pt>
                <c:pt idx="34059">
                  <c:v>-1.7449441999999999E-2</c:v>
                </c:pt>
                <c:pt idx="34060">
                  <c:v>-1.9900385E-2</c:v>
                </c:pt>
                <c:pt idx="34061">
                  <c:v>-2.0530755000000001E-2</c:v>
                </c:pt>
                <c:pt idx="34062">
                  <c:v>-1.4340083999999999E-2</c:v>
                </c:pt>
                <c:pt idx="34063">
                  <c:v>-2.4257697000000002E-2</c:v>
                </c:pt>
                <c:pt idx="34064">
                  <c:v>-1.8832835999999999E-2</c:v>
                </c:pt>
                <c:pt idx="34065">
                  <c:v>-1.8130028999999999E-2</c:v>
                </c:pt>
                <c:pt idx="34066">
                  <c:v>-2.0070059000000001E-2</c:v>
                </c:pt>
                <c:pt idx="34067">
                  <c:v>-1.9026630999999999E-2</c:v>
                </c:pt>
                <c:pt idx="34068">
                  <c:v>-1.6835459000000001E-2</c:v>
                </c:pt>
                <c:pt idx="34069">
                  <c:v>-1.5107865999999999E-2</c:v>
                </c:pt>
                <c:pt idx="34070">
                  <c:v>-2.4971917E-2</c:v>
                </c:pt>
                <c:pt idx="34071">
                  <c:v>-2.0840289000000001E-2</c:v>
                </c:pt>
                <c:pt idx="34072">
                  <c:v>-1.7672878E-2</c:v>
                </c:pt>
                <c:pt idx="34073">
                  <c:v>-2.2005574999999999E-2</c:v>
                </c:pt>
                <c:pt idx="34074">
                  <c:v>-2.0082925000000001E-2</c:v>
                </c:pt>
                <c:pt idx="34075">
                  <c:v>-1.8298340999999999E-2</c:v>
                </c:pt>
                <c:pt idx="34076">
                  <c:v>-1.6354460000000001E-2</c:v>
                </c:pt>
                <c:pt idx="34077">
                  <c:v>-2.3561774000000001E-2</c:v>
                </c:pt>
                <c:pt idx="34078">
                  <c:v>-2.2844995999999999E-2</c:v>
                </c:pt>
                <c:pt idx="34079">
                  <c:v>-1.4206765999999999E-2</c:v>
                </c:pt>
                <c:pt idx="34080">
                  <c:v>-1.9207657999999999E-2</c:v>
                </c:pt>
                <c:pt idx="34081">
                  <c:v>-2.1488654999999999E-2</c:v>
                </c:pt>
                <c:pt idx="34082">
                  <c:v>-2.2638319E-2</c:v>
                </c:pt>
                <c:pt idx="34083">
                  <c:v>-1.6907729E-2</c:v>
                </c:pt>
                <c:pt idx="34084">
                  <c:v>-2.5679467000000001E-2</c:v>
                </c:pt>
                <c:pt idx="34085">
                  <c:v>-1.8825288999999999E-2</c:v>
                </c:pt>
                <c:pt idx="34086">
                  <c:v>-2.3888499000000001E-2</c:v>
                </c:pt>
                <c:pt idx="34087">
                  <c:v>-2.5755905999999999E-2</c:v>
                </c:pt>
                <c:pt idx="34088">
                  <c:v>-2.5159916000000001E-2</c:v>
                </c:pt>
                <c:pt idx="34089">
                  <c:v>-2.4186531000000001E-2</c:v>
                </c:pt>
                <c:pt idx="34090">
                  <c:v>-2.2123800999999998E-2</c:v>
                </c:pt>
                <c:pt idx="34091">
                  <c:v>-2.3762177999999998E-2</c:v>
                </c:pt>
                <c:pt idx="34092">
                  <c:v>-2.4997294E-2</c:v>
                </c:pt>
                <c:pt idx="34093">
                  <c:v>-2.6184266000000001E-2</c:v>
                </c:pt>
                <c:pt idx="34094">
                  <c:v>-2.6974425E-2</c:v>
                </c:pt>
                <c:pt idx="34095">
                  <c:v>-2.6829815999999999E-2</c:v>
                </c:pt>
                <c:pt idx="34096">
                  <c:v>-2.946607E-2</c:v>
                </c:pt>
                <c:pt idx="34097">
                  <c:v>-2.5404481E-2</c:v>
                </c:pt>
                <c:pt idx="34098">
                  <c:v>-3.0348285999999999E-2</c:v>
                </c:pt>
                <c:pt idx="34099">
                  <c:v>-3.1395972000000001E-2</c:v>
                </c:pt>
                <c:pt idx="34100">
                  <c:v>-2.8277469999999999E-2</c:v>
                </c:pt>
                <c:pt idx="34101">
                  <c:v>-3.1364876999999999E-2</c:v>
                </c:pt>
                <c:pt idx="34102">
                  <c:v>-2.7031402999999999E-2</c:v>
                </c:pt>
                <c:pt idx="34103">
                  <c:v>-3.0498836000000001E-2</c:v>
                </c:pt>
                <c:pt idx="34104">
                  <c:v>-2.8039346E-2</c:v>
                </c:pt>
                <c:pt idx="34105">
                  <c:v>-2.2988396000000001E-2</c:v>
                </c:pt>
                <c:pt idx="34106">
                  <c:v>-3.1800408000000002E-2</c:v>
                </c:pt>
                <c:pt idx="34107">
                  <c:v>-3.2365262999999998E-2</c:v>
                </c:pt>
                <c:pt idx="34108">
                  <c:v>-2.6195260000000001E-2</c:v>
                </c:pt>
                <c:pt idx="34109">
                  <c:v>-2.7901812000000002E-2</c:v>
                </c:pt>
                <c:pt idx="34110">
                  <c:v>-2.8060423000000001E-2</c:v>
                </c:pt>
                <c:pt idx="34111">
                  <c:v>-2.9700399999999998E-2</c:v>
                </c:pt>
                <c:pt idx="34112">
                  <c:v>-3.0063988999999999E-2</c:v>
                </c:pt>
                <c:pt idx="34113">
                  <c:v>-2.7326526E-2</c:v>
                </c:pt>
                <c:pt idx="34114">
                  <c:v>-3.0751509999999999E-2</c:v>
                </c:pt>
                <c:pt idx="34115">
                  <c:v>-2.7873696999999999E-2</c:v>
                </c:pt>
                <c:pt idx="34116">
                  <c:v>-2.6107132000000002E-2</c:v>
                </c:pt>
                <c:pt idx="34117">
                  <c:v>-3.0820127999999999E-2</c:v>
                </c:pt>
                <c:pt idx="34118">
                  <c:v>-3.6660503999999997E-2</c:v>
                </c:pt>
                <c:pt idx="34119">
                  <c:v>-2.8672352000000002E-2</c:v>
                </c:pt>
                <c:pt idx="34120">
                  <c:v>-3.0887375000000002E-2</c:v>
                </c:pt>
                <c:pt idx="34121">
                  <c:v>-3.0770196E-2</c:v>
                </c:pt>
                <c:pt idx="34122">
                  <c:v>-2.9493311000000001E-2</c:v>
                </c:pt>
                <c:pt idx="34123">
                  <c:v>-2.8732980000000002E-2</c:v>
                </c:pt>
                <c:pt idx="34124">
                  <c:v>-2.3717839000000001E-2</c:v>
                </c:pt>
                <c:pt idx="34125">
                  <c:v>-3.1786419000000003E-2</c:v>
                </c:pt>
                <c:pt idx="34126">
                  <c:v>-2.7472990999999999E-2</c:v>
                </c:pt>
                <c:pt idx="34127">
                  <c:v>-3.3422491999999998E-2</c:v>
                </c:pt>
                <c:pt idx="34128">
                  <c:v>-2.7935257000000002E-2</c:v>
                </c:pt>
                <c:pt idx="34129">
                  <c:v>-2.891024E-2</c:v>
                </c:pt>
                <c:pt idx="34130">
                  <c:v>-2.6154772999999999E-2</c:v>
                </c:pt>
                <c:pt idx="34131">
                  <c:v>-2.7783828E-2</c:v>
                </c:pt>
                <c:pt idx="34132">
                  <c:v>-3.1848352000000003E-2</c:v>
                </c:pt>
                <c:pt idx="34133">
                  <c:v>-2.6052780000000001E-2</c:v>
                </c:pt>
                <c:pt idx="34134">
                  <c:v>-3.0565302999999999E-2</c:v>
                </c:pt>
                <c:pt idx="34135">
                  <c:v>-2.5817950999999999E-2</c:v>
                </c:pt>
                <c:pt idx="34136">
                  <c:v>-2.9816269999999999E-2</c:v>
                </c:pt>
                <c:pt idx="34137">
                  <c:v>-3.0524137999999999E-2</c:v>
                </c:pt>
                <c:pt idx="34138">
                  <c:v>-2.2858159999999999E-2</c:v>
                </c:pt>
                <c:pt idx="34139">
                  <c:v>-3.1254571000000002E-2</c:v>
                </c:pt>
                <c:pt idx="34140">
                  <c:v>-3.2669533000000001E-2</c:v>
                </c:pt>
                <c:pt idx="34141">
                  <c:v>-3.0856452999999999E-2</c:v>
                </c:pt>
                <c:pt idx="34142">
                  <c:v>-2.9396495000000002E-2</c:v>
                </c:pt>
                <c:pt idx="34143">
                  <c:v>-2.9358676E-2</c:v>
                </c:pt>
                <c:pt idx="34144">
                  <c:v>-3.3388297999999997E-2</c:v>
                </c:pt>
                <c:pt idx="34145">
                  <c:v>-3.2971780999999999E-2</c:v>
                </c:pt>
                <c:pt idx="34146">
                  <c:v>-2.4154807E-2</c:v>
                </c:pt>
                <c:pt idx="34147">
                  <c:v>-2.9149565999999998E-2</c:v>
                </c:pt>
                <c:pt idx="34148">
                  <c:v>-2.7614465000000001E-2</c:v>
                </c:pt>
                <c:pt idx="34149">
                  <c:v>-2.7075708E-2</c:v>
                </c:pt>
                <c:pt idx="34150">
                  <c:v>-2.5430065000000002E-2</c:v>
                </c:pt>
                <c:pt idx="34151">
                  <c:v>-3.1454402999999999E-2</c:v>
                </c:pt>
                <c:pt idx="34152">
                  <c:v>-2.3820391E-2</c:v>
                </c:pt>
                <c:pt idx="34153">
                  <c:v>-2.7843896E-2</c:v>
                </c:pt>
                <c:pt idx="34154">
                  <c:v>-3.0983417999999999E-2</c:v>
                </c:pt>
                <c:pt idx="34155">
                  <c:v>-2.9658760999999999E-2</c:v>
                </c:pt>
                <c:pt idx="34156">
                  <c:v>-2.7305112999999999E-2</c:v>
                </c:pt>
                <c:pt idx="34157">
                  <c:v>-2.9272655000000002E-2</c:v>
                </c:pt>
                <c:pt idx="34158">
                  <c:v>-3.2444648E-2</c:v>
                </c:pt>
                <c:pt idx="34159">
                  <c:v>-3.8292684E-2</c:v>
                </c:pt>
                <c:pt idx="34160">
                  <c:v>-2.7031830999999999E-2</c:v>
                </c:pt>
                <c:pt idx="34161">
                  <c:v>-2.5771089E-2</c:v>
                </c:pt>
                <c:pt idx="34162">
                  <c:v>-3.2948277999999998E-2</c:v>
                </c:pt>
                <c:pt idx="34163">
                  <c:v>-3.1339726999999998E-2</c:v>
                </c:pt>
                <c:pt idx="34164">
                  <c:v>-2.4969148E-2</c:v>
                </c:pt>
                <c:pt idx="34165">
                  <c:v>-3.0310117000000001E-2</c:v>
                </c:pt>
                <c:pt idx="34166">
                  <c:v>-3.4387032999999997E-2</c:v>
                </c:pt>
                <c:pt idx="34167">
                  <c:v>-2.8193586999999999E-2</c:v>
                </c:pt>
                <c:pt idx="34168">
                  <c:v>-2.9991230000000001E-2</c:v>
                </c:pt>
                <c:pt idx="34169">
                  <c:v>-2.8491870999999998E-2</c:v>
                </c:pt>
                <c:pt idx="34170">
                  <c:v>-2.5593588E-2</c:v>
                </c:pt>
                <c:pt idx="34171">
                  <c:v>-2.6075087E-2</c:v>
                </c:pt>
                <c:pt idx="34172">
                  <c:v>-2.8751232000000002E-2</c:v>
                </c:pt>
                <c:pt idx="34173">
                  <c:v>-3.3782742999999997E-2</c:v>
                </c:pt>
                <c:pt idx="34174">
                  <c:v>-2.5954448000000001E-2</c:v>
                </c:pt>
                <c:pt idx="34175">
                  <c:v>-2.3707272000000001E-2</c:v>
                </c:pt>
                <c:pt idx="34176">
                  <c:v>-2.9892485999999999E-2</c:v>
                </c:pt>
                <c:pt idx="34177">
                  <c:v>-2.1612452000000001E-2</c:v>
                </c:pt>
                <c:pt idx="34178">
                  <c:v>-2.1068653E-2</c:v>
                </c:pt>
                <c:pt idx="34179">
                  <c:v>-1.8495239E-2</c:v>
                </c:pt>
                <c:pt idx="34180">
                  <c:v>-2.2244308000000001E-2</c:v>
                </c:pt>
                <c:pt idx="34181">
                  <c:v>-2.46819E-2</c:v>
                </c:pt>
                <c:pt idx="34182">
                  <c:v>-1.7580159000000001E-2</c:v>
                </c:pt>
                <c:pt idx="34183">
                  <c:v>-2.0060893E-2</c:v>
                </c:pt>
                <c:pt idx="34184">
                  <c:v>-1.9031893000000001E-2</c:v>
                </c:pt>
                <c:pt idx="34185">
                  <c:v>-1.8160773000000002E-2</c:v>
                </c:pt>
                <c:pt idx="34186">
                  <c:v>-2.531752E-2</c:v>
                </c:pt>
                <c:pt idx="34187">
                  <c:v>-2.5955081000000001E-2</c:v>
                </c:pt>
                <c:pt idx="34188">
                  <c:v>-2.3210101E-2</c:v>
                </c:pt>
                <c:pt idx="34189">
                  <c:v>-1.9884611E-2</c:v>
                </c:pt>
                <c:pt idx="34190">
                  <c:v>-2.0359701000000001E-2</c:v>
                </c:pt>
                <c:pt idx="34191">
                  <c:v>-1.3303657E-2</c:v>
                </c:pt>
                <c:pt idx="34192">
                  <c:v>-2.0594502000000001E-2</c:v>
                </c:pt>
                <c:pt idx="34193">
                  <c:v>-2.583587E-2</c:v>
                </c:pt>
                <c:pt idx="34194">
                  <c:v>-2.2773630999999999E-2</c:v>
                </c:pt>
                <c:pt idx="34195">
                  <c:v>-2.3337687999999999E-2</c:v>
                </c:pt>
                <c:pt idx="34196">
                  <c:v>-2.2669841E-2</c:v>
                </c:pt>
                <c:pt idx="34197">
                  <c:v>-2.4591576E-2</c:v>
                </c:pt>
                <c:pt idx="34198">
                  <c:v>-2.0130380999999999E-2</c:v>
                </c:pt>
                <c:pt idx="34199">
                  <c:v>-2.4201555E-2</c:v>
                </c:pt>
                <c:pt idx="34200">
                  <c:v>-2.5267165000000001E-2</c:v>
                </c:pt>
                <c:pt idx="34201">
                  <c:v>-2.3906021999999999E-2</c:v>
                </c:pt>
                <c:pt idx="34202">
                  <c:v>-1.9581280999999999E-2</c:v>
                </c:pt>
                <c:pt idx="34203">
                  <c:v>-2.2902242999999999E-2</c:v>
                </c:pt>
                <c:pt idx="34204">
                  <c:v>-2.2181569000000002E-2</c:v>
                </c:pt>
                <c:pt idx="34205">
                  <c:v>-2.1737088000000002E-2</c:v>
                </c:pt>
                <c:pt idx="34206">
                  <c:v>-2.7297366E-2</c:v>
                </c:pt>
                <c:pt idx="34207">
                  <c:v>-2.2617660000000001E-2</c:v>
                </c:pt>
                <c:pt idx="34208">
                  <c:v>-2.6793977E-2</c:v>
                </c:pt>
                <c:pt idx="34209">
                  <c:v>-1.9378405000000001E-2</c:v>
                </c:pt>
                <c:pt idx="34210">
                  <c:v>-2.0536914E-2</c:v>
                </c:pt>
                <c:pt idx="34211">
                  <c:v>-2.5208096999999999E-2</c:v>
                </c:pt>
                <c:pt idx="34212">
                  <c:v>-2.1389051999999999E-2</c:v>
                </c:pt>
                <c:pt idx="34213">
                  <c:v>-2.0190896E-2</c:v>
                </c:pt>
                <c:pt idx="34214">
                  <c:v>-2.3373555000000001E-2</c:v>
                </c:pt>
                <c:pt idx="34215">
                  <c:v>-2.7681484999999999E-2</c:v>
                </c:pt>
                <c:pt idx="34216">
                  <c:v>-1.7067615000000001E-2</c:v>
                </c:pt>
                <c:pt idx="34217">
                  <c:v>-2.5646187000000001E-2</c:v>
                </c:pt>
                <c:pt idx="34218">
                  <c:v>-2.3511859E-2</c:v>
                </c:pt>
                <c:pt idx="34219">
                  <c:v>-2.6253848999999999E-2</c:v>
                </c:pt>
                <c:pt idx="34220">
                  <c:v>-2.0279427999999999E-2</c:v>
                </c:pt>
                <c:pt idx="34221">
                  <c:v>-1.9424552000000001E-2</c:v>
                </c:pt>
                <c:pt idx="34222">
                  <c:v>-1.7362618999999999E-2</c:v>
                </c:pt>
                <c:pt idx="34223">
                  <c:v>-2.6563842000000001E-2</c:v>
                </c:pt>
                <c:pt idx="34224">
                  <c:v>-1.4443800999999999E-2</c:v>
                </c:pt>
                <c:pt idx="34225">
                  <c:v>-2.0598365E-2</c:v>
                </c:pt>
                <c:pt idx="34226">
                  <c:v>-1.933638E-2</c:v>
                </c:pt>
                <c:pt idx="34227">
                  <c:v>-1.8915068E-2</c:v>
                </c:pt>
                <c:pt idx="34228">
                  <c:v>-2.3331244000000001E-2</c:v>
                </c:pt>
                <c:pt idx="34229">
                  <c:v>-1.6439782E-2</c:v>
                </c:pt>
                <c:pt idx="34230">
                  <c:v>-1.8282481E-2</c:v>
                </c:pt>
                <c:pt idx="34231">
                  <c:v>-1.5665124999999998E-2</c:v>
                </c:pt>
                <c:pt idx="34232">
                  <c:v>-2.0154819000000001E-2</c:v>
                </c:pt>
                <c:pt idx="34233">
                  <c:v>-1.9246148000000001E-2</c:v>
                </c:pt>
                <c:pt idx="34234">
                  <c:v>-1.8725895999999999E-2</c:v>
                </c:pt>
                <c:pt idx="34235">
                  <c:v>-1.3494116E-2</c:v>
                </c:pt>
                <c:pt idx="34236">
                  <c:v>-1.0849733E-2</c:v>
                </c:pt>
                <c:pt idx="34237">
                  <c:v>-2.1156965E-2</c:v>
                </c:pt>
                <c:pt idx="34238">
                  <c:v>-1.6365582E-2</c:v>
                </c:pt>
                <c:pt idx="34239">
                  <c:v>-1.6357857999999999E-2</c:v>
                </c:pt>
                <c:pt idx="34240">
                  <c:v>-1.4782708E-2</c:v>
                </c:pt>
                <c:pt idx="34241">
                  <c:v>-1.9178786999999999E-2</c:v>
                </c:pt>
                <c:pt idx="34242">
                  <c:v>-1.2264980999999999E-2</c:v>
                </c:pt>
                <c:pt idx="34243">
                  <c:v>-1.6387556000000001E-2</c:v>
                </c:pt>
                <c:pt idx="34244">
                  <c:v>-1.6097093E-2</c:v>
                </c:pt>
                <c:pt idx="34245">
                  <c:v>-1.3437660000000001E-2</c:v>
                </c:pt>
                <c:pt idx="34246">
                  <c:v>-1.2713500000000001E-2</c:v>
                </c:pt>
                <c:pt idx="34247">
                  <c:v>-8.7105029999999996E-3</c:v>
                </c:pt>
                <c:pt idx="34248">
                  <c:v>-1.1179522000000001E-2</c:v>
                </c:pt>
                <c:pt idx="34249">
                  <c:v>-1.5626999999999999E-2</c:v>
                </c:pt>
                <c:pt idx="34250">
                  <c:v>-1.6012471E-2</c:v>
                </c:pt>
                <c:pt idx="34251">
                  <c:v>-1.3535996E-2</c:v>
                </c:pt>
                <c:pt idx="34252">
                  <c:v>-1.8834376999999999E-2</c:v>
                </c:pt>
                <c:pt idx="34253">
                  <c:v>-3.0002869999999999E-3</c:v>
                </c:pt>
                <c:pt idx="34254">
                  <c:v>-9.7240550000000005E-3</c:v>
                </c:pt>
                <c:pt idx="34255">
                  <c:v>-5.6877689999999996E-3</c:v>
                </c:pt>
                <c:pt idx="34256">
                  <c:v>-9.6666679999999998E-3</c:v>
                </c:pt>
                <c:pt idx="34257">
                  <c:v>-1.1541001E-2</c:v>
                </c:pt>
                <c:pt idx="34258">
                  <c:v>-6.6674610000000004E-3</c:v>
                </c:pt>
                <c:pt idx="34259">
                  <c:v>-8.6256830000000003E-3</c:v>
                </c:pt>
                <c:pt idx="34260">
                  <c:v>-8.8285919999999997E-3</c:v>
                </c:pt>
                <c:pt idx="34261">
                  <c:v>-5.3859240000000003E-3</c:v>
                </c:pt>
                <c:pt idx="34262">
                  <c:v>-3.9815720000000001E-3</c:v>
                </c:pt>
                <c:pt idx="34263">
                  <c:v>-1.0407247999999999E-2</c:v>
                </c:pt>
                <c:pt idx="34264">
                  <c:v>-1.1110301E-2</c:v>
                </c:pt>
                <c:pt idx="34265">
                  <c:v>1.589249E-3</c:v>
                </c:pt>
                <c:pt idx="34266">
                  <c:v>-5.1539419999999999E-3</c:v>
                </c:pt>
                <c:pt idx="34267">
                  <c:v>-6.7062980000000003E-3</c:v>
                </c:pt>
                <c:pt idx="34268">
                  <c:v>-7.0824659999999999E-3</c:v>
                </c:pt>
                <c:pt idx="34269">
                  <c:v>-2.24084E-3</c:v>
                </c:pt>
                <c:pt idx="34270">
                  <c:v>1.09467E-4</c:v>
                </c:pt>
                <c:pt idx="34271">
                  <c:v>-6.2083499999999996E-3</c:v>
                </c:pt>
                <c:pt idx="34272">
                  <c:v>-2.1105709999999999E-3</c:v>
                </c:pt>
                <c:pt idx="34273">
                  <c:v>-5.1170130000000001E-3</c:v>
                </c:pt>
                <c:pt idx="34274">
                  <c:v>-9.4422029999999997E-3</c:v>
                </c:pt>
                <c:pt idx="34275">
                  <c:v>-6.5241769999999999E-3</c:v>
                </c:pt>
                <c:pt idx="34276">
                  <c:v>-4.8531340000000003E-3</c:v>
                </c:pt>
                <c:pt idx="34277">
                  <c:v>-1.8016849999999999E-3</c:v>
                </c:pt>
                <c:pt idx="34278">
                  <c:v>1.8277580000000001E-3</c:v>
                </c:pt>
                <c:pt idx="34279">
                  <c:v>-4.5848679999999998E-3</c:v>
                </c:pt>
                <c:pt idx="34280">
                  <c:v>5.1299689999999998E-3</c:v>
                </c:pt>
                <c:pt idx="34281">
                  <c:v>-7.5376230000000002E-3</c:v>
                </c:pt>
                <c:pt idx="34282">
                  <c:v>-5.5073190000000001E-3</c:v>
                </c:pt>
                <c:pt idx="34283">
                  <c:v>1.0347360000000001E-3</c:v>
                </c:pt>
                <c:pt idx="34284">
                  <c:v>-4.4937900000000002E-4</c:v>
                </c:pt>
                <c:pt idx="34285">
                  <c:v>-2.1362249999999998E-3</c:v>
                </c:pt>
                <c:pt idx="34286">
                  <c:v>-2.6451550000000002E-3</c:v>
                </c:pt>
                <c:pt idx="34287">
                  <c:v>1.5309480000000001E-3</c:v>
                </c:pt>
                <c:pt idx="34288">
                  <c:v>-4.641994E-3</c:v>
                </c:pt>
                <c:pt idx="34289">
                  <c:v>1.0747479999999999E-3</c:v>
                </c:pt>
                <c:pt idx="34290">
                  <c:v>-3.8299699999999998E-3</c:v>
                </c:pt>
                <c:pt idx="34291">
                  <c:v>2.923007E-3</c:v>
                </c:pt>
                <c:pt idx="34292">
                  <c:v>7.3122719999999999E-3</c:v>
                </c:pt>
                <c:pt idx="34293">
                  <c:v>2.2173779999999999E-3</c:v>
                </c:pt>
                <c:pt idx="34294">
                  <c:v>1.324286E-3</c:v>
                </c:pt>
                <c:pt idx="34295">
                  <c:v>6.5150529999999998E-3</c:v>
                </c:pt>
                <c:pt idx="34296">
                  <c:v>3.1610259999999999E-3</c:v>
                </c:pt>
                <c:pt idx="34297">
                  <c:v>2.9495709999999998E-3</c:v>
                </c:pt>
                <c:pt idx="34298">
                  <c:v>6.859403E-3</c:v>
                </c:pt>
                <c:pt idx="34299">
                  <c:v>7.2988239999999998E-3</c:v>
                </c:pt>
                <c:pt idx="34300">
                  <c:v>8.5124469999999994E-3</c:v>
                </c:pt>
                <c:pt idx="34301">
                  <c:v>4.2639059999999996E-3</c:v>
                </c:pt>
                <c:pt idx="34302">
                  <c:v>6.6013840000000001E-3</c:v>
                </c:pt>
                <c:pt idx="34303">
                  <c:v>1.0383606E-2</c:v>
                </c:pt>
                <c:pt idx="34304">
                  <c:v>1.1131155E-2</c:v>
                </c:pt>
                <c:pt idx="34305">
                  <c:v>6.4210880000000001E-3</c:v>
                </c:pt>
                <c:pt idx="34306">
                  <c:v>1.3129923999999999E-2</c:v>
                </c:pt>
                <c:pt idx="34307">
                  <c:v>1.2611407E-2</c:v>
                </c:pt>
                <c:pt idx="34308">
                  <c:v>6.0721029999999997E-3</c:v>
                </c:pt>
                <c:pt idx="34309">
                  <c:v>1.260031E-2</c:v>
                </c:pt>
                <c:pt idx="34310">
                  <c:v>1.3216634E-2</c:v>
                </c:pt>
                <c:pt idx="34311">
                  <c:v>1.1797702E-2</c:v>
                </c:pt>
                <c:pt idx="34312">
                  <c:v>6.9268239999999998E-3</c:v>
                </c:pt>
                <c:pt idx="34313">
                  <c:v>1.2438502000000001E-2</c:v>
                </c:pt>
                <c:pt idx="34314">
                  <c:v>1.3568284E-2</c:v>
                </c:pt>
                <c:pt idx="34315">
                  <c:v>1.6039165000000001E-2</c:v>
                </c:pt>
                <c:pt idx="34316">
                  <c:v>7.7046659999999998E-3</c:v>
                </c:pt>
                <c:pt idx="34317">
                  <c:v>1.0916438000000001E-2</c:v>
                </c:pt>
                <c:pt idx="34318">
                  <c:v>8.7809150000000002E-3</c:v>
                </c:pt>
                <c:pt idx="34319">
                  <c:v>3.040737E-3</c:v>
                </c:pt>
                <c:pt idx="34320">
                  <c:v>7.2998660000000003E-3</c:v>
                </c:pt>
                <c:pt idx="34321">
                  <c:v>7.6759039999999999E-3</c:v>
                </c:pt>
                <c:pt idx="34322">
                  <c:v>1.0427237000000001E-2</c:v>
                </c:pt>
                <c:pt idx="34323">
                  <c:v>9.9135130000000005E-3</c:v>
                </c:pt>
                <c:pt idx="34324">
                  <c:v>9.1167839999999993E-3</c:v>
                </c:pt>
                <c:pt idx="34325">
                  <c:v>1.4903566E-2</c:v>
                </c:pt>
                <c:pt idx="34326">
                  <c:v>9.802201E-3</c:v>
                </c:pt>
                <c:pt idx="34327">
                  <c:v>8.9324130000000002E-3</c:v>
                </c:pt>
                <c:pt idx="34328">
                  <c:v>8.3420260000000006E-3</c:v>
                </c:pt>
                <c:pt idx="34329">
                  <c:v>9.4842559999999999E-3</c:v>
                </c:pt>
                <c:pt idx="34330">
                  <c:v>4.8201729999999996E-3</c:v>
                </c:pt>
                <c:pt idx="34331">
                  <c:v>5.0201769999999998E-3</c:v>
                </c:pt>
                <c:pt idx="34332">
                  <c:v>1.4494262000000001E-2</c:v>
                </c:pt>
                <c:pt idx="34333">
                  <c:v>8.8954989999999994E-3</c:v>
                </c:pt>
                <c:pt idx="34334">
                  <c:v>8.2298849999999993E-3</c:v>
                </c:pt>
                <c:pt idx="34335">
                  <c:v>1.0123925000000001E-2</c:v>
                </c:pt>
                <c:pt idx="34336">
                  <c:v>1.3494821000000001E-2</c:v>
                </c:pt>
                <c:pt idx="34337">
                  <c:v>1.1143515999999999E-2</c:v>
                </c:pt>
                <c:pt idx="34338">
                  <c:v>1.4336407000000001E-2</c:v>
                </c:pt>
                <c:pt idx="34339">
                  <c:v>1.0305445999999999E-2</c:v>
                </c:pt>
                <c:pt idx="34340">
                  <c:v>8.9253920000000007E-3</c:v>
                </c:pt>
                <c:pt idx="34341">
                  <c:v>1.0653783999999999E-2</c:v>
                </c:pt>
                <c:pt idx="34342">
                  <c:v>7.3364609999999999E-3</c:v>
                </c:pt>
                <c:pt idx="34343">
                  <c:v>1.4447633E-2</c:v>
                </c:pt>
                <c:pt idx="34344">
                  <c:v>1.3937171999999999E-2</c:v>
                </c:pt>
                <c:pt idx="34345">
                  <c:v>7.9919310000000007E-3</c:v>
                </c:pt>
                <c:pt idx="34346">
                  <c:v>1.1309098E-2</c:v>
                </c:pt>
                <c:pt idx="34347">
                  <c:v>1.260872E-2</c:v>
                </c:pt>
                <c:pt idx="34348">
                  <c:v>1.1105614999999999E-2</c:v>
                </c:pt>
                <c:pt idx="34349">
                  <c:v>1.8283366999999998E-2</c:v>
                </c:pt>
                <c:pt idx="34350">
                  <c:v>1.3363928000000001E-2</c:v>
                </c:pt>
                <c:pt idx="34351">
                  <c:v>1.0039769E-2</c:v>
                </c:pt>
                <c:pt idx="34352">
                  <c:v>1.6604504999999999E-2</c:v>
                </c:pt>
                <c:pt idx="34353">
                  <c:v>1.1624661E-2</c:v>
                </c:pt>
                <c:pt idx="34354">
                  <c:v>1.2090741E-2</c:v>
                </c:pt>
                <c:pt idx="34355">
                  <c:v>1.5043121E-2</c:v>
                </c:pt>
                <c:pt idx="34356">
                  <c:v>1.2408229E-2</c:v>
                </c:pt>
                <c:pt idx="34357">
                  <c:v>9.8553229999999992E-3</c:v>
                </c:pt>
                <c:pt idx="34358">
                  <c:v>1.1764564999999999E-2</c:v>
                </c:pt>
                <c:pt idx="34359">
                  <c:v>1.2004783E-2</c:v>
                </c:pt>
                <c:pt idx="34360">
                  <c:v>1.1071057E-2</c:v>
                </c:pt>
                <c:pt idx="34361">
                  <c:v>1.7809386999999999E-2</c:v>
                </c:pt>
                <c:pt idx="34362">
                  <c:v>1.4106261E-2</c:v>
                </c:pt>
                <c:pt idx="34363">
                  <c:v>1.3057508000000001E-2</c:v>
                </c:pt>
                <c:pt idx="34364">
                  <c:v>1.0688493E-2</c:v>
                </c:pt>
                <c:pt idx="34365">
                  <c:v>1.2149237E-2</c:v>
                </c:pt>
                <c:pt idx="34366">
                  <c:v>1.1176805E-2</c:v>
                </c:pt>
                <c:pt idx="34367">
                  <c:v>8.6907449999999997E-3</c:v>
                </c:pt>
                <c:pt idx="34368">
                  <c:v>1.8407177E-2</c:v>
                </c:pt>
                <c:pt idx="34369">
                  <c:v>1.6526986E-2</c:v>
                </c:pt>
                <c:pt idx="34370">
                  <c:v>1.1681386E-2</c:v>
                </c:pt>
                <c:pt idx="34371">
                  <c:v>1.4110723E-2</c:v>
                </c:pt>
                <c:pt idx="34372">
                  <c:v>1.7271249999999998E-2</c:v>
                </c:pt>
                <c:pt idx="34373">
                  <c:v>1.1797123E-2</c:v>
                </c:pt>
                <c:pt idx="34374">
                  <c:v>1.1683317E-2</c:v>
                </c:pt>
                <c:pt idx="34375">
                  <c:v>1.8695951999999998E-2</c:v>
                </c:pt>
                <c:pt idx="34376">
                  <c:v>1.9694570000000002E-2</c:v>
                </c:pt>
                <c:pt idx="34377">
                  <c:v>1.6653241999999999E-2</c:v>
                </c:pt>
                <c:pt idx="34378">
                  <c:v>1.7815228999999998E-2</c:v>
                </c:pt>
                <c:pt idx="34379">
                  <c:v>1.1678506E-2</c:v>
                </c:pt>
                <c:pt idx="34380">
                  <c:v>1.1331071E-2</c:v>
                </c:pt>
                <c:pt idx="34381">
                  <c:v>1.2316974E-2</c:v>
                </c:pt>
                <c:pt idx="34382">
                  <c:v>9.5759350000000007E-3</c:v>
                </c:pt>
                <c:pt idx="34383">
                  <c:v>1.043167E-3</c:v>
                </c:pt>
                <c:pt idx="34384">
                  <c:v>1.84165E-3</c:v>
                </c:pt>
                <c:pt idx="34385">
                  <c:v>8.3088710000000007E-3</c:v>
                </c:pt>
                <c:pt idx="34386">
                  <c:v>3.0625309999999998E-3</c:v>
                </c:pt>
                <c:pt idx="34387">
                  <c:v>9.8180399999999997E-4</c:v>
                </c:pt>
                <c:pt idx="34388">
                  <c:v>9.0514510000000003E-3</c:v>
                </c:pt>
                <c:pt idx="34389">
                  <c:v>1.1747634999999999E-2</c:v>
                </c:pt>
                <c:pt idx="34390">
                  <c:v>1.5221149E-2</c:v>
                </c:pt>
                <c:pt idx="34391">
                  <c:v>1.3666928E-2</c:v>
                </c:pt>
                <c:pt idx="34392">
                  <c:v>1.1282578E-2</c:v>
                </c:pt>
                <c:pt idx="34393">
                  <c:v>1.6639524999999999E-2</c:v>
                </c:pt>
                <c:pt idx="34394">
                  <c:v>1.2295E-2</c:v>
                </c:pt>
                <c:pt idx="34395">
                  <c:v>7.6970520000000002E-3</c:v>
                </c:pt>
                <c:pt idx="34396">
                  <c:v>5.3767520000000003E-3</c:v>
                </c:pt>
                <c:pt idx="34397">
                  <c:v>8.9501809999999998E-3</c:v>
                </c:pt>
                <c:pt idx="34398">
                  <c:v>3.5357969999999998E-3</c:v>
                </c:pt>
                <c:pt idx="34399">
                  <c:v>2.1784576E-2</c:v>
                </c:pt>
                <c:pt idx="34400">
                  <c:v>1.9050397E-2</c:v>
                </c:pt>
                <c:pt idx="34401">
                  <c:v>1.8759048E-2</c:v>
                </c:pt>
                <c:pt idx="34402">
                  <c:v>1.8855563999999998E-2</c:v>
                </c:pt>
                <c:pt idx="34403">
                  <c:v>1.6896278000000001E-2</c:v>
                </c:pt>
                <c:pt idx="34404">
                  <c:v>1.6832896E-2</c:v>
                </c:pt>
                <c:pt idx="34405">
                  <c:v>2.0674505999999999E-2</c:v>
                </c:pt>
                <c:pt idx="34406">
                  <c:v>1.0814838E-2</c:v>
                </c:pt>
                <c:pt idx="34407">
                  <c:v>2.1412087999999999E-2</c:v>
                </c:pt>
                <c:pt idx="34408">
                  <c:v>3.0580441999999999E-2</c:v>
                </c:pt>
                <c:pt idx="34409">
                  <c:v>2.3167001E-2</c:v>
                </c:pt>
                <c:pt idx="34410">
                  <c:v>1.7086225999999999E-2</c:v>
                </c:pt>
                <c:pt idx="34411">
                  <c:v>2.3467161E-2</c:v>
                </c:pt>
                <c:pt idx="34412">
                  <c:v>1.9057431999999999E-2</c:v>
                </c:pt>
                <c:pt idx="34413">
                  <c:v>2.0465178000000001E-2</c:v>
                </c:pt>
                <c:pt idx="34414">
                  <c:v>2.5111842999999998E-2</c:v>
                </c:pt>
                <c:pt idx="34415">
                  <c:v>2.4927020000000001E-2</c:v>
                </c:pt>
                <c:pt idx="34416">
                  <c:v>1.7407025999999999E-2</c:v>
                </c:pt>
                <c:pt idx="34417">
                  <c:v>2.4310740000000001E-2</c:v>
                </c:pt>
                <c:pt idx="34418">
                  <c:v>1.9407530999999999E-2</c:v>
                </c:pt>
                <c:pt idx="34419">
                  <c:v>1.9946821E-2</c:v>
                </c:pt>
                <c:pt idx="34420">
                  <c:v>2.3398008000000001E-2</c:v>
                </c:pt>
                <c:pt idx="34421">
                  <c:v>2.4906688999999999E-2</c:v>
                </c:pt>
                <c:pt idx="34422">
                  <c:v>2.091177E-2</c:v>
                </c:pt>
                <c:pt idx="34423">
                  <c:v>2.3546701E-2</c:v>
                </c:pt>
                <c:pt idx="34424">
                  <c:v>1.8328945999999999E-2</c:v>
                </c:pt>
                <c:pt idx="34425">
                  <c:v>2.0573724000000002E-2</c:v>
                </c:pt>
                <c:pt idx="34426">
                  <c:v>2.3039034999999999E-2</c:v>
                </c:pt>
                <c:pt idx="34427">
                  <c:v>1.9240303E-2</c:v>
                </c:pt>
                <c:pt idx="34428">
                  <c:v>2.2926252000000001E-2</c:v>
                </c:pt>
                <c:pt idx="34429">
                  <c:v>1.9740578000000002E-2</c:v>
                </c:pt>
                <c:pt idx="34430">
                  <c:v>2.3673933000000001E-2</c:v>
                </c:pt>
                <c:pt idx="34431">
                  <c:v>2.3519202999999999E-2</c:v>
                </c:pt>
                <c:pt idx="34432">
                  <c:v>2.0143714E-2</c:v>
                </c:pt>
                <c:pt idx="34433">
                  <c:v>1.9626793999999999E-2</c:v>
                </c:pt>
                <c:pt idx="34434">
                  <c:v>2.0233662999999999E-2</c:v>
                </c:pt>
                <c:pt idx="34435">
                  <c:v>2.3727464E-2</c:v>
                </c:pt>
                <c:pt idx="34436">
                  <c:v>2.1960589999999999E-2</c:v>
                </c:pt>
                <c:pt idx="34437">
                  <c:v>2.1365643E-2</c:v>
                </c:pt>
                <c:pt idx="34438">
                  <c:v>1.880867E-2</c:v>
                </c:pt>
                <c:pt idx="34439">
                  <c:v>1.9391371000000001E-2</c:v>
                </c:pt>
                <c:pt idx="34440">
                  <c:v>2.2454629E-2</c:v>
                </c:pt>
                <c:pt idx="34441">
                  <c:v>2.3454912000000001E-2</c:v>
                </c:pt>
                <c:pt idx="34442">
                  <c:v>2.2326617E-2</c:v>
                </c:pt>
                <c:pt idx="34443">
                  <c:v>1.9936696E-2</c:v>
                </c:pt>
                <c:pt idx="34444">
                  <c:v>1.8558201999999999E-2</c:v>
                </c:pt>
                <c:pt idx="34445">
                  <c:v>2.1584352000000001E-2</c:v>
                </c:pt>
                <c:pt idx="34446">
                  <c:v>2.1402147E-2</c:v>
                </c:pt>
                <c:pt idx="34447">
                  <c:v>2.4499936E-2</c:v>
                </c:pt>
                <c:pt idx="34448">
                  <c:v>2.7615701999999999E-2</c:v>
                </c:pt>
                <c:pt idx="34449">
                  <c:v>1.6384352000000001E-2</c:v>
                </c:pt>
                <c:pt idx="34450">
                  <c:v>1.5878683000000001E-2</c:v>
                </c:pt>
                <c:pt idx="34451">
                  <c:v>3.0380394000000002E-2</c:v>
                </c:pt>
                <c:pt idx="34452">
                  <c:v>2.8678635000000001E-2</c:v>
                </c:pt>
                <c:pt idx="34453">
                  <c:v>1.3093550000000001E-2</c:v>
                </c:pt>
                <c:pt idx="34454">
                  <c:v>3.0582749999999999E-2</c:v>
                </c:pt>
                <c:pt idx="34455">
                  <c:v>2.8894304999999999E-2</c:v>
                </c:pt>
                <c:pt idx="34456">
                  <c:v>1.5713662E-2</c:v>
                </c:pt>
                <c:pt idx="34457">
                  <c:v>2.0013869E-2</c:v>
                </c:pt>
                <c:pt idx="34458">
                  <c:v>2.1878518E-2</c:v>
                </c:pt>
                <c:pt idx="34459">
                  <c:v>1.8437449000000002E-2</c:v>
                </c:pt>
                <c:pt idx="34460">
                  <c:v>2.0876394999999999E-2</c:v>
                </c:pt>
                <c:pt idx="34461">
                  <c:v>2.5530267999999998E-2</c:v>
                </c:pt>
                <c:pt idx="34462">
                  <c:v>1.9894574000000002E-2</c:v>
                </c:pt>
                <c:pt idx="34463">
                  <c:v>2.3167867000000002E-2</c:v>
                </c:pt>
                <c:pt idx="34464">
                  <c:v>2.2761977999999999E-2</c:v>
                </c:pt>
                <c:pt idx="34465">
                  <c:v>1.7408225999999999E-2</c:v>
                </c:pt>
                <c:pt idx="34466">
                  <c:v>2.4489349000000001E-2</c:v>
                </c:pt>
                <c:pt idx="34467">
                  <c:v>3.4512158000000001E-2</c:v>
                </c:pt>
                <c:pt idx="34468">
                  <c:v>1.982134E-2</c:v>
                </c:pt>
                <c:pt idx="34469">
                  <c:v>9.3564479999999998E-3</c:v>
                </c:pt>
                <c:pt idx="34470">
                  <c:v>1.5852117999999998E-2</c:v>
                </c:pt>
                <c:pt idx="34471">
                  <c:v>2.2497771E-2</c:v>
                </c:pt>
                <c:pt idx="34472">
                  <c:v>2.4118058000000001E-2</c:v>
                </c:pt>
                <c:pt idx="34473">
                  <c:v>2.4027247000000002E-2</c:v>
                </c:pt>
                <c:pt idx="34474">
                  <c:v>2.4467023000000001E-2</c:v>
                </c:pt>
                <c:pt idx="34475">
                  <c:v>2.2047008999999999E-2</c:v>
                </c:pt>
                <c:pt idx="34476">
                  <c:v>1.6173428E-2</c:v>
                </c:pt>
                <c:pt idx="34477">
                  <c:v>2.7140858E-2</c:v>
                </c:pt>
                <c:pt idx="34478">
                  <c:v>2.3982548999999999E-2</c:v>
                </c:pt>
                <c:pt idx="34479">
                  <c:v>1.9013888999999999E-2</c:v>
                </c:pt>
                <c:pt idx="34480">
                  <c:v>2.444195E-2</c:v>
                </c:pt>
                <c:pt idx="34481">
                  <c:v>2.6141047000000001E-2</c:v>
                </c:pt>
                <c:pt idx="34482">
                  <c:v>1.1508193E-2</c:v>
                </c:pt>
                <c:pt idx="34483">
                  <c:v>2.0384507E-2</c:v>
                </c:pt>
                <c:pt idx="34484">
                  <c:v>3.2478567E-2</c:v>
                </c:pt>
                <c:pt idx="34485">
                  <c:v>1.8991785000000001E-2</c:v>
                </c:pt>
                <c:pt idx="34486">
                  <c:v>2.4454615999999998E-2</c:v>
                </c:pt>
                <c:pt idx="34487">
                  <c:v>3.0023286E-2</c:v>
                </c:pt>
                <c:pt idx="34488">
                  <c:v>2.2838501000000001E-2</c:v>
                </c:pt>
                <c:pt idx="34489">
                  <c:v>1.9577460000000001E-2</c:v>
                </c:pt>
                <c:pt idx="34490">
                  <c:v>3.2051510999999998E-2</c:v>
                </c:pt>
                <c:pt idx="34491">
                  <c:v>2.1007912E-2</c:v>
                </c:pt>
                <c:pt idx="34492">
                  <c:v>2.1016942E-2</c:v>
                </c:pt>
                <c:pt idx="34493">
                  <c:v>2.7322510000000001E-2</c:v>
                </c:pt>
                <c:pt idx="34494">
                  <c:v>2.4484466999999999E-2</c:v>
                </c:pt>
                <c:pt idx="34495">
                  <c:v>2.1651929E-2</c:v>
                </c:pt>
                <c:pt idx="34496">
                  <c:v>2.7064406999999999E-2</c:v>
                </c:pt>
                <c:pt idx="34497">
                  <c:v>2.3844379999999998E-2</c:v>
                </c:pt>
                <c:pt idx="34498">
                  <c:v>2.3870695000000001E-2</c:v>
                </c:pt>
                <c:pt idx="34499">
                  <c:v>2.7448119999999999E-2</c:v>
                </c:pt>
                <c:pt idx="34500">
                  <c:v>2.2662821999999999E-2</c:v>
                </c:pt>
                <c:pt idx="34501">
                  <c:v>1.7122116E-2</c:v>
                </c:pt>
                <c:pt idx="34502">
                  <c:v>2.5685751999999999E-2</c:v>
                </c:pt>
                <c:pt idx="34503">
                  <c:v>2.0897921E-2</c:v>
                </c:pt>
                <c:pt idx="34504">
                  <c:v>2.0978839999999999E-2</c:v>
                </c:pt>
                <c:pt idx="34505">
                  <c:v>2.7615173E-2</c:v>
                </c:pt>
                <c:pt idx="34506">
                  <c:v>1.8549970999999998E-2</c:v>
                </c:pt>
                <c:pt idx="34507">
                  <c:v>1.9159038E-2</c:v>
                </c:pt>
                <c:pt idx="34508">
                  <c:v>2.8202749999999999E-2</c:v>
                </c:pt>
                <c:pt idx="34509">
                  <c:v>1.8645729999999999E-2</c:v>
                </c:pt>
                <c:pt idx="34510">
                  <c:v>2.3896117000000001E-2</c:v>
                </c:pt>
                <c:pt idx="34511">
                  <c:v>2.3561358000000001E-2</c:v>
                </c:pt>
                <c:pt idx="34512">
                  <c:v>1.4081411E-2</c:v>
                </c:pt>
                <c:pt idx="34513">
                  <c:v>1.6181313999999999E-2</c:v>
                </c:pt>
                <c:pt idx="34514">
                  <c:v>2.7350719999999999E-2</c:v>
                </c:pt>
                <c:pt idx="34515">
                  <c:v>2.9260207E-2</c:v>
                </c:pt>
                <c:pt idx="34516">
                  <c:v>1.1585714E-2</c:v>
                </c:pt>
                <c:pt idx="34517">
                  <c:v>2.1865249E-2</c:v>
                </c:pt>
                <c:pt idx="34518">
                  <c:v>1.9921075999999999E-2</c:v>
                </c:pt>
                <c:pt idx="34519">
                  <c:v>1.3616309E-2</c:v>
                </c:pt>
                <c:pt idx="34520">
                  <c:v>2.645047E-2</c:v>
                </c:pt>
                <c:pt idx="34521">
                  <c:v>2.7612406999999999E-2</c:v>
                </c:pt>
                <c:pt idx="34522">
                  <c:v>1.6328385000000001E-2</c:v>
                </c:pt>
                <c:pt idx="34523">
                  <c:v>2.3449145000000001E-2</c:v>
                </c:pt>
                <c:pt idx="34524">
                  <c:v>2.7407654E-2</c:v>
                </c:pt>
                <c:pt idx="34525">
                  <c:v>1.6255400999999999E-2</c:v>
                </c:pt>
                <c:pt idx="34526">
                  <c:v>2.4531715999999999E-2</c:v>
                </c:pt>
                <c:pt idx="34527">
                  <c:v>3.0492669E-2</c:v>
                </c:pt>
                <c:pt idx="34528">
                  <c:v>1.7282913E-2</c:v>
                </c:pt>
                <c:pt idx="34529">
                  <c:v>2.1410812000000001E-2</c:v>
                </c:pt>
                <c:pt idx="34530">
                  <c:v>2.5193362E-2</c:v>
                </c:pt>
                <c:pt idx="34531">
                  <c:v>1.1378747E-2</c:v>
                </c:pt>
                <c:pt idx="34532">
                  <c:v>2.1326857000000001E-2</c:v>
                </c:pt>
                <c:pt idx="34533">
                  <c:v>3.2933447999999997E-2</c:v>
                </c:pt>
                <c:pt idx="34534">
                  <c:v>2.0001072000000002E-2</c:v>
                </c:pt>
                <c:pt idx="34535">
                  <c:v>1.0093315E-2</c:v>
                </c:pt>
                <c:pt idx="34536">
                  <c:v>2.0683468999999999E-2</c:v>
                </c:pt>
                <c:pt idx="34537">
                  <c:v>1.8894890000000001E-2</c:v>
                </c:pt>
                <c:pt idx="34538">
                  <c:v>1.6693626999999999E-2</c:v>
                </c:pt>
                <c:pt idx="34539">
                  <c:v>2.4611470999999999E-2</c:v>
                </c:pt>
                <c:pt idx="34540">
                  <c:v>2.5048519000000002E-2</c:v>
                </c:pt>
                <c:pt idx="34541">
                  <c:v>1.5407608999999999E-2</c:v>
                </c:pt>
                <c:pt idx="34542">
                  <c:v>1.9081706E-2</c:v>
                </c:pt>
                <c:pt idx="34543">
                  <c:v>2.4304164999999999E-2</c:v>
                </c:pt>
                <c:pt idx="34544">
                  <c:v>4.5227369999999998E-3</c:v>
                </c:pt>
                <c:pt idx="34545">
                  <c:v>2.4642387000000002E-2</c:v>
                </c:pt>
                <c:pt idx="34546">
                  <c:v>3.9867255999999997E-2</c:v>
                </c:pt>
                <c:pt idx="34547">
                  <c:v>4.5537658000000002E-2</c:v>
                </c:pt>
                <c:pt idx="34548">
                  <c:v>1.0476917000000001E-2</c:v>
                </c:pt>
                <c:pt idx="34549">
                  <c:v>1.6256243E-2</c:v>
                </c:pt>
                <c:pt idx="34550">
                  <c:v>3.8408030000000003E-2</c:v>
                </c:pt>
                <c:pt idx="34551">
                  <c:v>2.9226783999999999E-2</c:v>
                </c:pt>
                <c:pt idx="34552">
                  <c:v>3.2622825000000001E-2</c:v>
                </c:pt>
                <c:pt idx="34553">
                  <c:v>2.7581728999999999E-2</c:v>
                </c:pt>
                <c:pt idx="34554">
                  <c:v>7.1335219999999998E-3</c:v>
                </c:pt>
                <c:pt idx="34555">
                  <c:v>1.4659882000000001E-2</c:v>
                </c:pt>
                <c:pt idx="34556">
                  <c:v>2.7126342000000001E-2</c:v>
                </c:pt>
                <c:pt idx="34557">
                  <c:v>2.8828900000000001E-2</c:v>
                </c:pt>
                <c:pt idx="34558">
                  <c:v>2.2316029000000001E-2</c:v>
                </c:pt>
                <c:pt idx="34559">
                  <c:v>2.1658760999999999E-2</c:v>
                </c:pt>
                <c:pt idx="34560">
                  <c:v>6.5502549999999996E-3</c:v>
                </c:pt>
                <c:pt idx="34561">
                  <c:v>6.7912709999999998E-3</c:v>
                </c:pt>
                <c:pt idx="34562">
                  <c:v>3.5730675000000003E-2</c:v>
                </c:pt>
                <c:pt idx="34563">
                  <c:v>2.9261586999999999E-2</c:v>
                </c:pt>
                <c:pt idx="34564">
                  <c:v>-2.2536740000000002E-3</c:v>
                </c:pt>
                <c:pt idx="34565">
                  <c:v>1.1059202000000001E-2</c:v>
                </c:pt>
                <c:pt idx="34566">
                  <c:v>2.9084235E-2</c:v>
                </c:pt>
                <c:pt idx="34567">
                  <c:v>8.9121219999999998E-3</c:v>
                </c:pt>
                <c:pt idx="34568">
                  <c:v>1.6118674E-2</c:v>
                </c:pt>
                <c:pt idx="34569">
                  <c:v>1.8679569E-2</c:v>
                </c:pt>
                <c:pt idx="34570">
                  <c:v>1.0065803E-2</c:v>
                </c:pt>
                <c:pt idx="34571">
                  <c:v>1.2415511000000001E-2</c:v>
                </c:pt>
                <c:pt idx="34572">
                  <c:v>2.1684511E-2</c:v>
                </c:pt>
                <c:pt idx="34573">
                  <c:v>1.587802E-2</c:v>
                </c:pt>
                <c:pt idx="34574">
                  <c:v>5.503829E-3</c:v>
                </c:pt>
                <c:pt idx="34575">
                  <c:v>1.9823646E-2</c:v>
                </c:pt>
                <c:pt idx="34576">
                  <c:v>2.1772976999999999E-2</c:v>
                </c:pt>
                <c:pt idx="34577">
                  <c:v>1.1174659999999999E-2</c:v>
                </c:pt>
                <c:pt idx="34578">
                  <c:v>1.4817682E-2</c:v>
                </c:pt>
                <c:pt idx="34579">
                  <c:v>2.3917969000000001E-2</c:v>
                </c:pt>
                <c:pt idx="34580">
                  <c:v>1.6733455000000001E-2</c:v>
                </c:pt>
                <c:pt idx="34581">
                  <c:v>2.3033162999999999E-2</c:v>
                </c:pt>
                <c:pt idx="34582">
                  <c:v>3.1304846999999997E-2</c:v>
                </c:pt>
                <c:pt idx="34583">
                  <c:v>1.6598873E-2</c:v>
                </c:pt>
                <c:pt idx="34584">
                  <c:v>1.5946081000000001E-2</c:v>
                </c:pt>
                <c:pt idx="34585">
                  <c:v>2.3086281E-2</c:v>
                </c:pt>
                <c:pt idx="34586">
                  <c:v>1.4835421E-2</c:v>
                </c:pt>
                <c:pt idx="34587">
                  <c:v>2.6806064000000001E-2</c:v>
                </c:pt>
                <c:pt idx="34588">
                  <c:v>3.2482058000000001E-2</c:v>
                </c:pt>
                <c:pt idx="34589">
                  <c:v>1.3237525E-2</c:v>
                </c:pt>
                <c:pt idx="34590">
                  <c:v>1.3675144E-2</c:v>
                </c:pt>
                <c:pt idx="34591">
                  <c:v>2.9851984000000002E-2</c:v>
                </c:pt>
                <c:pt idx="34592">
                  <c:v>3.6239388999999997E-2</c:v>
                </c:pt>
                <c:pt idx="34593">
                  <c:v>2.5783285E-2</c:v>
                </c:pt>
                <c:pt idx="34594">
                  <c:v>2.2035870999999999E-2</c:v>
                </c:pt>
                <c:pt idx="34595">
                  <c:v>2.5035920999999999E-2</c:v>
                </c:pt>
                <c:pt idx="34596">
                  <c:v>2.5851894E-2</c:v>
                </c:pt>
                <c:pt idx="34597">
                  <c:v>1.8739124999999999E-2</c:v>
                </c:pt>
                <c:pt idx="34598">
                  <c:v>1.5444731E-2</c:v>
                </c:pt>
                <c:pt idx="34599">
                  <c:v>2.0539358000000001E-2</c:v>
                </c:pt>
                <c:pt idx="34600">
                  <c:v>4.0005125000000002E-2</c:v>
                </c:pt>
                <c:pt idx="34601">
                  <c:v>2.6529794999999998E-2</c:v>
                </c:pt>
                <c:pt idx="34602">
                  <c:v>-3.9209340000000001E-3</c:v>
                </c:pt>
                <c:pt idx="34603">
                  <c:v>1.1971289999999999E-3</c:v>
                </c:pt>
                <c:pt idx="34604">
                  <c:v>3.0318251000000001E-2</c:v>
                </c:pt>
                <c:pt idx="34605">
                  <c:v>3.4742028000000001E-2</c:v>
                </c:pt>
                <c:pt idx="34606">
                  <c:v>1.0394702E-2</c:v>
                </c:pt>
                <c:pt idx="34607">
                  <c:v>1.9983415000000001E-2</c:v>
                </c:pt>
                <c:pt idx="34608">
                  <c:v>3.1894988999999999E-2</c:v>
                </c:pt>
                <c:pt idx="34609">
                  <c:v>9.2663759999999998E-3</c:v>
                </c:pt>
                <c:pt idx="34610">
                  <c:v>6.3612649999999996E-3</c:v>
                </c:pt>
                <c:pt idx="34611">
                  <c:v>3.1340650999999997E-2</c:v>
                </c:pt>
                <c:pt idx="34612">
                  <c:v>3.2306686000000001E-2</c:v>
                </c:pt>
                <c:pt idx="34613">
                  <c:v>1.487257E-2</c:v>
                </c:pt>
                <c:pt idx="34614">
                  <c:v>1.3748834E-2</c:v>
                </c:pt>
                <c:pt idx="34615">
                  <c:v>1.8217884E-2</c:v>
                </c:pt>
                <c:pt idx="34616">
                  <c:v>1.3188897E-2</c:v>
                </c:pt>
                <c:pt idx="34617">
                  <c:v>1.8327467E-2</c:v>
                </c:pt>
                <c:pt idx="34618">
                  <c:v>1.5084337E-2</c:v>
                </c:pt>
                <c:pt idx="34619">
                  <c:v>1.49099E-2</c:v>
                </c:pt>
                <c:pt idx="34620">
                  <c:v>2.2695236000000001E-2</c:v>
                </c:pt>
                <c:pt idx="34621">
                  <c:v>1.4508413E-2</c:v>
                </c:pt>
                <c:pt idx="34622">
                  <c:v>-2.1672306999999998E-2</c:v>
                </c:pt>
                <c:pt idx="34623">
                  <c:v>1.7386945000000001E-2</c:v>
                </c:pt>
                <c:pt idx="34624">
                  <c:v>6.4342864E-2</c:v>
                </c:pt>
                <c:pt idx="34625">
                  <c:v>1.4674112E-2</c:v>
                </c:pt>
                <c:pt idx="34626">
                  <c:v>2.6667145999999999E-2</c:v>
                </c:pt>
                <c:pt idx="34627">
                  <c:v>2.2073992000000001E-2</c:v>
                </c:pt>
                <c:pt idx="34628">
                  <c:v>6.6185099999999998E-4</c:v>
                </c:pt>
                <c:pt idx="34629">
                  <c:v>3.0182160000000002E-3</c:v>
                </c:pt>
                <c:pt idx="34630">
                  <c:v>1.7919434000000001E-2</c:v>
                </c:pt>
                <c:pt idx="34631">
                  <c:v>3.2338052999999999E-2</c:v>
                </c:pt>
                <c:pt idx="34632">
                  <c:v>2.6194733000000001E-2</c:v>
                </c:pt>
                <c:pt idx="34633">
                  <c:v>9.5710150000000004E-3</c:v>
                </c:pt>
                <c:pt idx="34634">
                  <c:v>1.5446689E-2</c:v>
                </c:pt>
                <c:pt idx="34635">
                  <c:v>2.2474507000000001E-2</c:v>
                </c:pt>
                <c:pt idx="34636">
                  <c:v>2.2844229000000001E-2</c:v>
                </c:pt>
                <c:pt idx="34637">
                  <c:v>9.7265630000000006E-3</c:v>
                </c:pt>
                <c:pt idx="34638">
                  <c:v>1.520145E-2</c:v>
                </c:pt>
                <c:pt idx="34639">
                  <c:v>3.0324476E-2</c:v>
                </c:pt>
                <c:pt idx="34640">
                  <c:v>1.3896768E-2</c:v>
                </c:pt>
                <c:pt idx="34641">
                  <c:v>1.1498326E-2</c:v>
                </c:pt>
                <c:pt idx="34642">
                  <c:v>1.2225728E-2</c:v>
                </c:pt>
                <c:pt idx="34643">
                  <c:v>9.4038430000000003E-3</c:v>
                </c:pt>
                <c:pt idx="34644">
                  <c:v>2.3461169E-2</c:v>
                </c:pt>
                <c:pt idx="34645">
                  <c:v>1.0922739000000001E-2</c:v>
                </c:pt>
                <c:pt idx="34646">
                  <c:v>1.0069753000000001E-2</c:v>
                </c:pt>
                <c:pt idx="34647">
                  <c:v>1.0402648E-2</c:v>
                </c:pt>
                <c:pt idx="34648">
                  <c:v>1.928566E-2</c:v>
                </c:pt>
                <c:pt idx="34649">
                  <c:v>1.0307346E-2</c:v>
                </c:pt>
                <c:pt idx="34650">
                  <c:v>1.809251E-3</c:v>
                </c:pt>
                <c:pt idx="34651">
                  <c:v>2.2464993999999999E-2</c:v>
                </c:pt>
                <c:pt idx="34652">
                  <c:v>3.8989700000000002E-2</c:v>
                </c:pt>
                <c:pt idx="34653">
                  <c:v>-2.6742600000000002E-4</c:v>
                </c:pt>
                <c:pt idx="34654">
                  <c:v>-4.6984690000000003E-3</c:v>
                </c:pt>
                <c:pt idx="34655">
                  <c:v>1.8000985000000001E-2</c:v>
                </c:pt>
                <c:pt idx="34656">
                  <c:v>1.4448481000000001E-2</c:v>
                </c:pt>
                <c:pt idx="34657">
                  <c:v>-3.7241319999999998E-3</c:v>
                </c:pt>
                <c:pt idx="34658">
                  <c:v>-1.9743590000000002E-3</c:v>
                </c:pt>
                <c:pt idx="34659">
                  <c:v>2.4812514000000001E-2</c:v>
                </c:pt>
                <c:pt idx="34660">
                  <c:v>2.6034754E-2</c:v>
                </c:pt>
                <c:pt idx="34661">
                  <c:v>4.8671510000000001E-3</c:v>
                </c:pt>
                <c:pt idx="34662">
                  <c:v>2.3601368000000001E-2</c:v>
                </c:pt>
                <c:pt idx="34663">
                  <c:v>1.7136544E-2</c:v>
                </c:pt>
                <c:pt idx="34664">
                  <c:v>8.9219509999999991E-3</c:v>
                </c:pt>
                <c:pt idx="34665">
                  <c:v>1.937011E-3</c:v>
                </c:pt>
                <c:pt idx="34666">
                  <c:v>2.2664449999999999E-2</c:v>
                </c:pt>
                <c:pt idx="34667">
                  <c:v>3.6310490000000001E-2</c:v>
                </c:pt>
                <c:pt idx="34668">
                  <c:v>2.1807277999999999E-2</c:v>
                </c:pt>
                <c:pt idx="34669">
                  <c:v>-8.1391689999999999E-3</c:v>
                </c:pt>
                <c:pt idx="34670">
                  <c:v>1.395179E-2</c:v>
                </c:pt>
                <c:pt idx="34671">
                  <c:v>1.5946232000000001E-2</c:v>
                </c:pt>
                <c:pt idx="34672">
                  <c:v>2.2373180999999999E-2</c:v>
                </c:pt>
                <c:pt idx="34673">
                  <c:v>2.2569723E-2</c:v>
                </c:pt>
                <c:pt idx="34674">
                  <c:v>4.5051102000000003E-2</c:v>
                </c:pt>
                <c:pt idx="34675">
                  <c:v>2.4775390000000001E-2</c:v>
                </c:pt>
                <c:pt idx="34676">
                  <c:v>6.4971339999999999E-3</c:v>
                </c:pt>
                <c:pt idx="34677">
                  <c:v>8.3389769999999992E-3</c:v>
                </c:pt>
                <c:pt idx="34678">
                  <c:v>1.2585836E-2</c:v>
                </c:pt>
                <c:pt idx="34679">
                  <c:v>2.1271469000000001E-2</c:v>
                </c:pt>
                <c:pt idx="34680">
                  <c:v>3.8801923000000002E-2</c:v>
                </c:pt>
                <c:pt idx="34681">
                  <c:v>3.2574384999999997E-2</c:v>
                </c:pt>
                <c:pt idx="34682">
                  <c:v>5.0702129999999996E-3</c:v>
                </c:pt>
                <c:pt idx="34683">
                  <c:v>4.3679369999999997E-3</c:v>
                </c:pt>
                <c:pt idx="34684">
                  <c:v>2.7006581000000002E-2</c:v>
                </c:pt>
                <c:pt idx="34685">
                  <c:v>7.2302140000000004E-3</c:v>
                </c:pt>
                <c:pt idx="34686">
                  <c:v>2.3675449000000001E-2</c:v>
                </c:pt>
                <c:pt idx="34687">
                  <c:v>5.8533564000000003E-2</c:v>
                </c:pt>
                <c:pt idx="34688">
                  <c:v>2.0564945000000001E-2</c:v>
                </c:pt>
                <c:pt idx="34689">
                  <c:v>-1.8402959999999999E-2</c:v>
                </c:pt>
                <c:pt idx="34690">
                  <c:v>1.8910669000000001E-2</c:v>
                </c:pt>
                <c:pt idx="34691">
                  <c:v>2.3294763999999999E-2</c:v>
                </c:pt>
                <c:pt idx="34692">
                  <c:v>8.3477480000000003E-3</c:v>
                </c:pt>
                <c:pt idx="34693">
                  <c:v>2.2070217999999999E-2</c:v>
                </c:pt>
                <c:pt idx="34694">
                  <c:v>2.4682675000000001E-2</c:v>
                </c:pt>
                <c:pt idx="34695">
                  <c:v>6.7974180000000004E-3</c:v>
                </c:pt>
                <c:pt idx="34696">
                  <c:v>1.6303390000000001E-2</c:v>
                </c:pt>
                <c:pt idx="34697">
                  <c:v>1.7411532E-2</c:v>
                </c:pt>
                <c:pt idx="34698">
                  <c:v>-3.3923320000000001E-3</c:v>
                </c:pt>
                <c:pt idx="34699">
                  <c:v>2.5261150999999999E-2</c:v>
                </c:pt>
                <c:pt idx="34700">
                  <c:v>4.3016668000000001E-2</c:v>
                </c:pt>
                <c:pt idx="34701">
                  <c:v>3.8026890000000002E-3</c:v>
                </c:pt>
                <c:pt idx="34702">
                  <c:v>2.8039330000000002E-3</c:v>
                </c:pt>
                <c:pt idx="34703">
                  <c:v>1.7908849000000001E-2</c:v>
                </c:pt>
                <c:pt idx="34704">
                  <c:v>1.1744732000000001E-2</c:v>
                </c:pt>
                <c:pt idx="34705">
                  <c:v>1.1338068E-2</c:v>
                </c:pt>
                <c:pt idx="34706">
                  <c:v>2.4011484999999999E-2</c:v>
                </c:pt>
                <c:pt idx="34707">
                  <c:v>1.8872650000000001E-2</c:v>
                </c:pt>
                <c:pt idx="34708">
                  <c:v>1.3062979000000001E-2</c:v>
                </c:pt>
                <c:pt idx="34709">
                  <c:v>1.7780770000000001E-2</c:v>
                </c:pt>
                <c:pt idx="34710">
                  <c:v>2.207175E-3</c:v>
                </c:pt>
                <c:pt idx="34711">
                  <c:v>7.1204409999999999E-3</c:v>
                </c:pt>
                <c:pt idx="34712">
                  <c:v>3.0601334000000001E-2</c:v>
                </c:pt>
                <c:pt idx="34713">
                  <c:v>3.3963307999999998E-2</c:v>
                </c:pt>
                <c:pt idx="34714">
                  <c:v>6.4102619999999999E-3</c:v>
                </c:pt>
                <c:pt idx="34715">
                  <c:v>-4.0181449999999999E-3</c:v>
                </c:pt>
                <c:pt idx="34716">
                  <c:v>2.9345280000000001E-2</c:v>
                </c:pt>
                <c:pt idx="34717">
                  <c:v>1.4088827999999999E-2</c:v>
                </c:pt>
                <c:pt idx="34718">
                  <c:v>6.7501900000000001E-4</c:v>
                </c:pt>
                <c:pt idx="34719">
                  <c:v>3.1881939999999998E-2</c:v>
                </c:pt>
                <c:pt idx="34720">
                  <c:v>2.2190749999999999E-2</c:v>
                </c:pt>
                <c:pt idx="34721">
                  <c:v>2.6002719999999998E-3</c:v>
                </c:pt>
                <c:pt idx="34722">
                  <c:v>1.7772264999999999E-2</c:v>
                </c:pt>
                <c:pt idx="34723">
                  <c:v>1.1390265E-2</c:v>
                </c:pt>
                <c:pt idx="34724">
                  <c:v>-8.0702699999999998E-4</c:v>
                </c:pt>
                <c:pt idx="34725">
                  <c:v>1.7713128000000002E-2</c:v>
                </c:pt>
                <c:pt idx="34726">
                  <c:v>1.8291458E-2</c:v>
                </c:pt>
                <c:pt idx="34727">
                  <c:v>2.5963850000000001E-3</c:v>
                </c:pt>
                <c:pt idx="34728">
                  <c:v>1.9622013000000001E-2</c:v>
                </c:pt>
                <c:pt idx="34729">
                  <c:v>2.6170460999999999E-2</c:v>
                </c:pt>
                <c:pt idx="34730">
                  <c:v>-7.4780710000000002E-3</c:v>
                </c:pt>
                <c:pt idx="34731">
                  <c:v>-3.4907860000000001E-3</c:v>
                </c:pt>
                <c:pt idx="34732">
                  <c:v>2.4734263999999999E-2</c:v>
                </c:pt>
                <c:pt idx="34733">
                  <c:v>7.1637940000000002E-3</c:v>
                </c:pt>
                <c:pt idx="34734">
                  <c:v>1.0643853999999999E-2</c:v>
                </c:pt>
                <c:pt idx="34735">
                  <c:v>2.3179885000000001E-2</c:v>
                </c:pt>
                <c:pt idx="34736">
                  <c:v>3.8642080000000001E-3</c:v>
                </c:pt>
                <c:pt idx="34737">
                  <c:v>-5.6041290000000002E-3</c:v>
                </c:pt>
                <c:pt idx="34738">
                  <c:v>1.2356514000000001E-2</c:v>
                </c:pt>
                <c:pt idx="34739">
                  <c:v>1.843651E-2</c:v>
                </c:pt>
                <c:pt idx="34740">
                  <c:v>5.694635E-3</c:v>
                </c:pt>
                <c:pt idx="34741">
                  <c:v>1.0345579000000001E-2</c:v>
                </c:pt>
                <c:pt idx="34742">
                  <c:v>3.477253E-3</c:v>
                </c:pt>
                <c:pt idx="34743">
                  <c:v>2.1259650000000001E-3</c:v>
                </c:pt>
                <c:pt idx="34744">
                  <c:v>-1.156525E-3</c:v>
                </c:pt>
                <c:pt idx="34745">
                  <c:v>1.2657290999999999E-2</c:v>
                </c:pt>
                <c:pt idx="34746">
                  <c:v>1.8261415999999999E-2</c:v>
                </c:pt>
                <c:pt idx="34747">
                  <c:v>7.3326010000000002E-3</c:v>
                </c:pt>
                <c:pt idx="34748">
                  <c:v>-1.3129404000000001E-2</c:v>
                </c:pt>
                <c:pt idx="34749">
                  <c:v>-1.2180252000000001E-2</c:v>
                </c:pt>
                <c:pt idx="34750">
                  <c:v>1.2843926E-2</c:v>
                </c:pt>
                <c:pt idx="34751">
                  <c:v>2.8978499999999998E-4</c:v>
                </c:pt>
                <c:pt idx="34752">
                  <c:v>2.0360822000000001E-2</c:v>
                </c:pt>
                <c:pt idx="34753">
                  <c:v>1.9008734999999999E-2</c:v>
                </c:pt>
                <c:pt idx="34754">
                  <c:v>-1.7432909E-2</c:v>
                </c:pt>
                <c:pt idx="34755">
                  <c:v>-1.3886113E-2</c:v>
                </c:pt>
                <c:pt idx="34756">
                  <c:v>8.0538599999999995E-3</c:v>
                </c:pt>
                <c:pt idx="34757">
                  <c:v>-1.6712738000000001E-2</c:v>
                </c:pt>
                <c:pt idx="34758">
                  <c:v>3.5283329999999998E-3</c:v>
                </c:pt>
                <c:pt idx="34759">
                  <c:v>3.1186594000000002E-2</c:v>
                </c:pt>
                <c:pt idx="34760">
                  <c:v>2.0448744000000001E-2</c:v>
                </c:pt>
                <c:pt idx="34761">
                  <c:v>-2.4957885999999999E-2</c:v>
                </c:pt>
                <c:pt idx="34762">
                  <c:v>-9.9298400000000005E-3</c:v>
                </c:pt>
                <c:pt idx="34763">
                  <c:v>-8.67369E-4</c:v>
                </c:pt>
                <c:pt idx="34764">
                  <c:v>-1.5960920999999999E-2</c:v>
                </c:pt>
                <c:pt idx="34765">
                  <c:v>-2.1149291000000001E-2</c:v>
                </c:pt>
                <c:pt idx="34766">
                  <c:v>-2.4446559999999999E-3</c:v>
                </c:pt>
                <c:pt idx="34767">
                  <c:v>1.7345827000000001E-2</c:v>
                </c:pt>
                <c:pt idx="34768">
                  <c:v>-4.5098930000000001E-3</c:v>
                </c:pt>
                <c:pt idx="34769">
                  <c:v>4.8511179999999997E-3</c:v>
                </c:pt>
                <c:pt idx="34770">
                  <c:v>1.2620624E-2</c:v>
                </c:pt>
                <c:pt idx="34771">
                  <c:v>-4.6816669999999996E-3</c:v>
                </c:pt>
                <c:pt idx="34772">
                  <c:v>-2.007932E-3</c:v>
                </c:pt>
                <c:pt idx="34773">
                  <c:v>-7.348902E-3</c:v>
                </c:pt>
                <c:pt idx="34774">
                  <c:v>-5.3505000000000002E-3</c:v>
                </c:pt>
                <c:pt idx="34775">
                  <c:v>-4.083901E-3</c:v>
                </c:pt>
                <c:pt idx="34776">
                  <c:v>-1.1024957E-2</c:v>
                </c:pt>
                <c:pt idx="34777">
                  <c:v>-3.3188330000000002E-3</c:v>
                </c:pt>
                <c:pt idx="34778">
                  <c:v>-4.2432770000000002E-3</c:v>
                </c:pt>
                <c:pt idx="34779">
                  <c:v>-1.3345429000000001E-2</c:v>
                </c:pt>
                <c:pt idx="34780">
                  <c:v>1.0982021E-2</c:v>
                </c:pt>
                <c:pt idx="34781">
                  <c:v>1.5152264E-2</c:v>
                </c:pt>
                <c:pt idx="34782">
                  <c:v>-2.7438150000000001E-3</c:v>
                </c:pt>
                <c:pt idx="34783">
                  <c:v>-7.0789080000000001E-3</c:v>
                </c:pt>
                <c:pt idx="34784">
                  <c:v>-7.7123720000000003E-3</c:v>
                </c:pt>
                <c:pt idx="34785">
                  <c:v>-2.6528989999999998E-3</c:v>
                </c:pt>
                <c:pt idx="34786">
                  <c:v>9.3873800000000007E-3</c:v>
                </c:pt>
                <c:pt idx="34787">
                  <c:v>3.5947370000000002E-3</c:v>
                </c:pt>
                <c:pt idx="34788">
                  <c:v>-5.88202E-3</c:v>
                </c:pt>
                <c:pt idx="34789" formatCode="0.00E+00">
                  <c:v>5.52307E-5</c:v>
                </c:pt>
                <c:pt idx="34790">
                  <c:v>-9.1021600000000004E-4</c:v>
                </c:pt>
                <c:pt idx="34791">
                  <c:v>-1.2688045E-2</c:v>
                </c:pt>
                <c:pt idx="34792">
                  <c:v>-8.1825409999999998E-3</c:v>
                </c:pt>
                <c:pt idx="34793">
                  <c:v>6.7817620000000002E-3</c:v>
                </c:pt>
                <c:pt idx="34794">
                  <c:v>-3.7454290000000002E-3</c:v>
                </c:pt>
                <c:pt idx="34795">
                  <c:v>-6.1835529999999996E-3</c:v>
                </c:pt>
                <c:pt idx="34796">
                  <c:v>9.4901120000000002E-3</c:v>
                </c:pt>
                <c:pt idx="34797">
                  <c:v>2.6207539999999999E-3</c:v>
                </c:pt>
                <c:pt idx="34798">
                  <c:v>-1.2284958E-2</c:v>
                </c:pt>
                <c:pt idx="34799">
                  <c:v>6.6815420000000004E-3</c:v>
                </c:pt>
                <c:pt idx="34800">
                  <c:v>1.0071450000000001E-3</c:v>
                </c:pt>
                <c:pt idx="34801">
                  <c:v>-7.4204279999999997E-3</c:v>
                </c:pt>
                <c:pt idx="34802">
                  <c:v>5.2594790000000001E-3</c:v>
                </c:pt>
                <c:pt idx="34803">
                  <c:v>4.5444209999999999E-3</c:v>
                </c:pt>
                <c:pt idx="34804">
                  <c:v>3.7179699999999999E-4</c:v>
                </c:pt>
                <c:pt idx="34805">
                  <c:v>-3.8241000000000002E-4</c:v>
                </c:pt>
                <c:pt idx="34806">
                  <c:v>1.2850610000000001E-3</c:v>
                </c:pt>
                <c:pt idx="34807">
                  <c:v>-8.593669E-3</c:v>
                </c:pt>
                <c:pt idx="34808">
                  <c:v>-3.4287340000000001E-3</c:v>
                </c:pt>
                <c:pt idx="34809">
                  <c:v>-2.5105E-4</c:v>
                </c:pt>
                <c:pt idx="34810">
                  <c:v>-8.4042720000000008E-3</c:v>
                </c:pt>
                <c:pt idx="34811">
                  <c:v>-7.9613889999999993E-3</c:v>
                </c:pt>
                <c:pt idx="34812">
                  <c:v>8.5833999999999997E-4</c:v>
                </c:pt>
                <c:pt idx="34813">
                  <c:v>6.6962549999999999E-3</c:v>
                </c:pt>
                <c:pt idx="34814">
                  <c:v>-1.0698714E-2</c:v>
                </c:pt>
                <c:pt idx="34815">
                  <c:v>-8.6137249999999992E-3</c:v>
                </c:pt>
                <c:pt idx="34816">
                  <c:v>-8.6160030000000006E-3</c:v>
                </c:pt>
                <c:pt idx="34817">
                  <c:v>-1.2052E-4</c:v>
                </c:pt>
                <c:pt idx="34818">
                  <c:v>-7.3283330000000002E-3</c:v>
                </c:pt>
                <c:pt idx="34819">
                  <c:v>-6.0864600000000001E-4</c:v>
                </c:pt>
                <c:pt idx="34820">
                  <c:v>3.9509860000000001E-3</c:v>
                </c:pt>
                <c:pt idx="34821">
                  <c:v>-7.6558679999999997E-3</c:v>
                </c:pt>
                <c:pt idx="34822">
                  <c:v>-1.7951284000000001E-2</c:v>
                </c:pt>
                <c:pt idx="34823">
                  <c:v>-3.488189E-3</c:v>
                </c:pt>
                <c:pt idx="34824">
                  <c:v>-1.586758E-3</c:v>
                </c:pt>
                <c:pt idx="34825">
                  <c:v>-3.3628199999999999E-3</c:v>
                </c:pt>
                <c:pt idx="34826">
                  <c:v>-1.433698E-3</c:v>
                </c:pt>
                <c:pt idx="34827">
                  <c:v>-4.1589110000000004E-3</c:v>
                </c:pt>
                <c:pt idx="34828">
                  <c:v>-7.8299189999999994E-3</c:v>
                </c:pt>
                <c:pt idx="34829">
                  <c:v>-4.9241440000000001E-3</c:v>
                </c:pt>
                <c:pt idx="34830">
                  <c:v>-4.2333249999999996E-3</c:v>
                </c:pt>
                <c:pt idx="34831">
                  <c:v>-6.2501370000000002E-3</c:v>
                </c:pt>
                <c:pt idx="34832">
                  <c:v>-1.782243E-3</c:v>
                </c:pt>
                <c:pt idx="34833">
                  <c:v>4.7166689999999997E-3</c:v>
                </c:pt>
                <c:pt idx="34834">
                  <c:v>-2.7722129999999999E-3</c:v>
                </c:pt>
                <c:pt idx="34835">
                  <c:v>-6.6577650000000004E-3</c:v>
                </c:pt>
                <c:pt idx="34836">
                  <c:v>-5.5945409999999998E-3</c:v>
                </c:pt>
                <c:pt idx="34837">
                  <c:v>2.8932189999999998E-3</c:v>
                </c:pt>
                <c:pt idx="34838">
                  <c:v>-2.058257E-3</c:v>
                </c:pt>
                <c:pt idx="34839">
                  <c:v>7.7035599999999999E-3</c:v>
                </c:pt>
                <c:pt idx="34840">
                  <c:v>-7.4812949999999998E-3</c:v>
                </c:pt>
                <c:pt idx="34841">
                  <c:v>-1.03273E-4</c:v>
                </c:pt>
                <c:pt idx="34842">
                  <c:v>-4.4812439999999997E-3</c:v>
                </c:pt>
                <c:pt idx="34843">
                  <c:v>-3.914257E-3</c:v>
                </c:pt>
                <c:pt idx="34844">
                  <c:v>4.9556340000000004E-3</c:v>
                </c:pt>
                <c:pt idx="34845">
                  <c:v>6.3098520000000003E-3</c:v>
                </c:pt>
                <c:pt idx="34846">
                  <c:v>-5.6463279999999999E-3</c:v>
                </c:pt>
                <c:pt idx="34847">
                  <c:v>-2.9868960000000002E-3</c:v>
                </c:pt>
                <c:pt idx="34848">
                  <c:v>3.9510099999999996E-3</c:v>
                </c:pt>
                <c:pt idx="34849">
                  <c:v>1.1666987E-2</c:v>
                </c:pt>
                <c:pt idx="34850">
                  <c:v>-2.3551829999999998E-3</c:v>
                </c:pt>
                <c:pt idx="34851">
                  <c:v>9.1970599999999995E-4</c:v>
                </c:pt>
                <c:pt idx="34852">
                  <c:v>-1.826807E-3</c:v>
                </c:pt>
                <c:pt idx="34853">
                  <c:v>-6.656716E-3</c:v>
                </c:pt>
                <c:pt idx="34854">
                  <c:v>-2.6609569999999998E-3</c:v>
                </c:pt>
                <c:pt idx="34855">
                  <c:v>1.2475917E-2</c:v>
                </c:pt>
                <c:pt idx="34856">
                  <c:v>-3.811442E-3</c:v>
                </c:pt>
                <c:pt idx="34857">
                  <c:v>-7.0389270000000004E-3</c:v>
                </c:pt>
                <c:pt idx="34858">
                  <c:v>-5.3255330000000003E-3</c:v>
                </c:pt>
                <c:pt idx="34859">
                  <c:v>4.5289630000000004E-3</c:v>
                </c:pt>
                <c:pt idx="34860">
                  <c:v>6.4454200000000001E-4</c:v>
                </c:pt>
                <c:pt idx="34861" formatCode="0.00E+00">
                  <c:v>-7.4777799999999994E-5</c:v>
                </c:pt>
                <c:pt idx="34862">
                  <c:v>2.670909E-3</c:v>
                </c:pt>
                <c:pt idx="34863">
                  <c:v>-8.2227519999999998E-3</c:v>
                </c:pt>
                <c:pt idx="34864">
                  <c:v>-4.282419E-3</c:v>
                </c:pt>
                <c:pt idx="34865">
                  <c:v>-4.8208799999999998E-4</c:v>
                </c:pt>
                <c:pt idx="34866" formatCode="0.00E+00">
                  <c:v>-3.9725599999999996E-6</c:v>
                </c:pt>
                <c:pt idx="34867">
                  <c:v>2.9678489999999998E-3</c:v>
                </c:pt>
                <c:pt idx="34868">
                  <c:v>-5.6498099999999999E-3</c:v>
                </c:pt>
                <c:pt idx="34869">
                  <c:v>2.7063899999999999E-3</c:v>
                </c:pt>
                <c:pt idx="34870">
                  <c:v>-4.0519149999999997E-3</c:v>
                </c:pt>
                <c:pt idx="34871">
                  <c:v>-7.7915600000000003E-4</c:v>
                </c:pt>
                <c:pt idx="34872">
                  <c:v>-2.5983930000000001E-3</c:v>
                </c:pt>
                <c:pt idx="34873">
                  <c:v>-3.6817669999999999E-3</c:v>
                </c:pt>
                <c:pt idx="34874">
                  <c:v>2.9925709999999999E-3</c:v>
                </c:pt>
                <c:pt idx="34875">
                  <c:v>3.8933099999999998E-4</c:v>
                </c:pt>
                <c:pt idx="34876">
                  <c:v>-3.0755040000000002E-3</c:v>
                </c:pt>
                <c:pt idx="34877">
                  <c:v>-4.9836589999999997E-3</c:v>
                </c:pt>
                <c:pt idx="34878">
                  <c:v>-7.3879779999999999E-3</c:v>
                </c:pt>
                <c:pt idx="34879">
                  <c:v>2.5951479999999998E-3</c:v>
                </c:pt>
                <c:pt idx="34880">
                  <c:v>-8.0787859999999993E-3</c:v>
                </c:pt>
                <c:pt idx="34881">
                  <c:v>-6.2902069999999999E-3</c:v>
                </c:pt>
                <c:pt idx="34882">
                  <c:v>3.0506119999999999E-3</c:v>
                </c:pt>
                <c:pt idx="34883">
                  <c:v>-2.4506799999999998E-3</c:v>
                </c:pt>
                <c:pt idx="34884">
                  <c:v>-1.0101143E-2</c:v>
                </c:pt>
                <c:pt idx="34885">
                  <c:v>2.7209119999999998E-3</c:v>
                </c:pt>
                <c:pt idx="34886">
                  <c:v>-6.8622799999999999E-4</c:v>
                </c:pt>
                <c:pt idx="34887">
                  <c:v>-3.821035E-3</c:v>
                </c:pt>
                <c:pt idx="34888">
                  <c:v>-5.1068850000000002E-3</c:v>
                </c:pt>
                <c:pt idx="34889">
                  <c:v>2.5310599999999999E-3</c:v>
                </c:pt>
                <c:pt idx="34890">
                  <c:v>-9.8329860000000002E-3</c:v>
                </c:pt>
                <c:pt idx="34891">
                  <c:v>9.7465400000000004E-4</c:v>
                </c:pt>
                <c:pt idx="34892">
                  <c:v>-2.2383619999999998E-3</c:v>
                </c:pt>
                <c:pt idx="34893">
                  <c:v>-6.718066E-3</c:v>
                </c:pt>
                <c:pt idx="34894">
                  <c:v>1.054791E-3</c:v>
                </c:pt>
                <c:pt idx="34895">
                  <c:v>-1.4328679999999999E-3</c:v>
                </c:pt>
                <c:pt idx="34896">
                  <c:v>2.2935499999999999E-4</c:v>
                </c:pt>
                <c:pt idx="34897">
                  <c:v>-1.4644149999999999E-3</c:v>
                </c:pt>
                <c:pt idx="34898">
                  <c:v>-2.4558200000000001E-3</c:v>
                </c:pt>
                <c:pt idx="34899">
                  <c:v>-4.3218960000000004E-3</c:v>
                </c:pt>
                <c:pt idx="34900">
                  <c:v>-3.6173469999999999E-3</c:v>
                </c:pt>
                <c:pt idx="34901">
                  <c:v>1.14274E-4</c:v>
                </c:pt>
                <c:pt idx="34902">
                  <c:v>-6.7793599999999997E-4</c:v>
                </c:pt>
                <c:pt idx="34903">
                  <c:v>-1.130673E-3</c:v>
                </c:pt>
                <c:pt idx="34904">
                  <c:v>-3.5279450000000002E-3</c:v>
                </c:pt>
                <c:pt idx="34905">
                  <c:v>-1.3862309999999999E-3</c:v>
                </c:pt>
                <c:pt idx="34906">
                  <c:v>-4.6677139999999999E-3</c:v>
                </c:pt>
                <c:pt idx="34907">
                  <c:v>-7.2887960000000002E-3</c:v>
                </c:pt>
                <c:pt idx="34908">
                  <c:v>-5.5114300000000003E-4</c:v>
                </c:pt>
                <c:pt idx="34909">
                  <c:v>-4.3405550000000003E-3</c:v>
                </c:pt>
                <c:pt idx="34910">
                  <c:v>1.261798E-3</c:v>
                </c:pt>
                <c:pt idx="34911">
                  <c:v>-4.8906369999999998E-3</c:v>
                </c:pt>
                <c:pt idx="34912">
                  <c:v>3.1367600000000002E-3</c:v>
                </c:pt>
                <c:pt idx="34913">
                  <c:v>-3.6345930000000002E-3</c:v>
                </c:pt>
                <c:pt idx="34914">
                  <c:v>-8.3698390000000004E-3</c:v>
                </c:pt>
                <c:pt idx="34915">
                  <c:v>-4.3679060000000004E-3</c:v>
                </c:pt>
                <c:pt idx="34916">
                  <c:v>-7.1410400000000004E-3</c:v>
                </c:pt>
                <c:pt idx="34917">
                  <c:v>-5.9700480000000004E-3</c:v>
                </c:pt>
                <c:pt idx="34918">
                  <c:v>-3.9546629999999998E-3</c:v>
                </c:pt>
                <c:pt idx="34919">
                  <c:v>-1.8840549999999999E-3</c:v>
                </c:pt>
                <c:pt idx="34920">
                  <c:v>-7.4642019999999996E-3</c:v>
                </c:pt>
                <c:pt idx="34921">
                  <c:v>-8.0492989999999993E-3</c:v>
                </c:pt>
                <c:pt idx="34922">
                  <c:v>-2.6912590000000001E-3</c:v>
                </c:pt>
                <c:pt idx="34923">
                  <c:v>-8.0764370000000005E-3</c:v>
                </c:pt>
                <c:pt idx="34924">
                  <c:v>-3.8487920000000002E-3</c:v>
                </c:pt>
                <c:pt idx="34925">
                  <c:v>-4.2932730000000002E-3</c:v>
                </c:pt>
                <c:pt idx="34926">
                  <c:v>-3.2195510000000002E-3</c:v>
                </c:pt>
                <c:pt idx="34927">
                  <c:v>-3.2994460000000001E-3</c:v>
                </c:pt>
                <c:pt idx="34928">
                  <c:v>-7.8604199999999999E-3</c:v>
                </c:pt>
                <c:pt idx="34929">
                  <c:v>-4.1298649999999999E-3</c:v>
                </c:pt>
                <c:pt idx="34930">
                  <c:v>-4.1713649999999998E-3</c:v>
                </c:pt>
                <c:pt idx="34931">
                  <c:v>-2.4829209999999999E-3</c:v>
                </c:pt>
                <c:pt idx="34932">
                  <c:v>6.1159599999999995E-4</c:v>
                </c:pt>
                <c:pt idx="34933">
                  <c:v>-9.9349099999999999E-4</c:v>
                </c:pt>
                <c:pt idx="34934">
                  <c:v>-1.68085E-4</c:v>
                </c:pt>
                <c:pt idx="34935">
                  <c:v>-3.2429709999999999E-3</c:v>
                </c:pt>
                <c:pt idx="34936">
                  <c:v>-1.2957629999999999E-3</c:v>
                </c:pt>
                <c:pt idx="34937">
                  <c:v>-4.1655850000000003E-3</c:v>
                </c:pt>
                <c:pt idx="34938">
                  <c:v>1.880137E-3</c:v>
                </c:pt>
                <c:pt idx="34939">
                  <c:v>-1.2509419999999999E-3</c:v>
                </c:pt>
                <c:pt idx="34940">
                  <c:v>-4.5881029999999996E-3</c:v>
                </c:pt>
                <c:pt idx="34941">
                  <c:v>-2.978222E-3</c:v>
                </c:pt>
                <c:pt idx="34942">
                  <c:v>5.2444930000000002E-3</c:v>
                </c:pt>
                <c:pt idx="34943">
                  <c:v>-9.5672099999999996E-3</c:v>
                </c:pt>
                <c:pt idx="34944">
                  <c:v>-8.3472200000000007E-3</c:v>
                </c:pt>
                <c:pt idx="34945">
                  <c:v>3.9685679999999996E-3</c:v>
                </c:pt>
                <c:pt idx="34946">
                  <c:v>-1.2801902E-2</c:v>
                </c:pt>
                <c:pt idx="34947">
                  <c:v>-1.7172940000000001E-3</c:v>
                </c:pt>
                <c:pt idx="34948">
                  <c:v>9.1978440000000002E-3</c:v>
                </c:pt>
                <c:pt idx="34949">
                  <c:v>-3.3262040000000001E-3</c:v>
                </c:pt>
                <c:pt idx="34950">
                  <c:v>-1.3773486E-2</c:v>
                </c:pt>
                <c:pt idx="34951">
                  <c:v>2.2765860000000001E-3</c:v>
                </c:pt>
                <c:pt idx="34952">
                  <c:v>2.8877659999999999E-3</c:v>
                </c:pt>
                <c:pt idx="34953">
                  <c:v>-1.1875734000000001E-2</c:v>
                </c:pt>
                <c:pt idx="34954">
                  <c:v>-6.2076020000000004E-3</c:v>
                </c:pt>
                <c:pt idx="34955">
                  <c:v>-1.0525118999999999E-2</c:v>
                </c:pt>
                <c:pt idx="34956">
                  <c:v>1.4794071000000001E-2</c:v>
                </c:pt>
                <c:pt idx="34957">
                  <c:v>4.0980500000000001E-4</c:v>
                </c:pt>
                <c:pt idx="34958">
                  <c:v>-1.5699672000000001E-2</c:v>
                </c:pt>
                <c:pt idx="34959">
                  <c:v>-3.005448E-3</c:v>
                </c:pt>
                <c:pt idx="34960">
                  <c:v>-8.5297040000000008E-3</c:v>
                </c:pt>
                <c:pt idx="34961">
                  <c:v>-7.5886699999999998E-4</c:v>
                </c:pt>
                <c:pt idx="34962">
                  <c:v>6.2313810000000002E-3</c:v>
                </c:pt>
                <c:pt idx="34963">
                  <c:v>-8.2258560000000001E-3</c:v>
                </c:pt>
                <c:pt idx="34964">
                  <c:v>-2.8168960000000002E-3</c:v>
                </c:pt>
                <c:pt idx="34965">
                  <c:v>8.3183130000000008E-3</c:v>
                </c:pt>
                <c:pt idx="34966">
                  <c:v>-2.0128730000000001E-3</c:v>
                </c:pt>
                <c:pt idx="34967">
                  <c:v>-1.0848442E-2</c:v>
                </c:pt>
                <c:pt idx="34968">
                  <c:v>1.3965379999999999E-3</c:v>
                </c:pt>
                <c:pt idx="34969">
                  <c:v>7.8667400000000001E-4</c:v>
                </c:pt>
                <c:pt idx="34970">
                  <c:v>-2.1417699999999999E-3</c:v>
                </c:pt>
                <c:pt idx="34971">
                  <c:v>-1.9594263000000001E-2</c:v>
                </c:pt>
                <c:pt idx="34972">
                  <c:v>-4.3143360000000002E-3</c:v>
                </c:pt>
                <c:pt idx="34973">
                  <c:v>2.5996432E-2</c:v>
                </c:pt>
                <c:pt idx="34974">
                  <c:v>1.04013E-3</c:v>
                </c:pt>
                <c:pt idx="34975">
                  <c:v>-3.1521807999999998E-2</c:v>
                </c:pt>
                <c:pt idx="34976">
                  <c:v>1.30235E-4</c:v>
                </c:pt>
                <c:pt idx="34977">
                  <c:v>8.6084079999999997E-3</c:v>
                </c:pt>
                <c:pt idx="34978">
                  <c:v>-1.5532018999999999E-2</c:v>
                </c:pt>
                <c:pt idx="34979">
                  <c:v>-8.9516140000000001E-3</c:v>
                </c:pt>
                <c:pt idx="34980">
                  <c:v>-3.9091999999999998E-3</c:v>
                </c:pt>
                <c:pt idx="34981">
                  <c:v>-1.1113583999999999E-2</c:v>
                </c:pt>
                <c:pt idx="34982">
                  <c:v>-1.2585090000000001E-3</c:v>
                </c:pt>
                <c:pt idx="34983">
                  <c:v>3.6948100000000001E-4</c:v>
                </c:pt>
                <c:pt idx="34984">
                  <c:v>-1.8508536999999999E-2</c:v>
                </c:pt>
                <c:pt idx="34985">
                  <c:v>-8.762433E-3</c:v>
                </c:pt>
                <c:pt idx="34986">
                  <c:v>-5.7640460000000001E-3</c:v>
                </c:pt>
                <c:pt idx="34987">
                  <c:v>2.6997470000000002E-3</c:v>
                </c:pt>
                <c:pt idx="34988">
                  <c:v>-7.9503260000000006E-3</c:v>
                </c:pt>
                <c:pt idx="34989">
                  <c:v>-9.1426219999999996E-3</c:v>
                </c:pt>
                <c:pt idx="34990">
                  <c:v>-5.4597559999999996E-3</c:v>
                </c:pt>
                <c:pt idx="34991">
                  <c:v>-9.7282710000000001E-3</c:v>
                </c:pt>
                <c:pt idx="34992">
                  <c:v>-3.896633E-3</c:v>
                </c:pt>
                <c:pt idx="34993">
                  <c:v>-1.0646947E-2</c:v>
                </c:pt>
                <c:pt idx="34994">
                  <c:v>-5.5044179999999996E-3</c:v>
                </c:pt>
                <c:pt idx="34995">
                  <c:v>-2.3402300000000001E-4</c:v>
                </c:pt>
                <c:pt idx="34996">
                  <c:v>-1.1552033999999999E-2</c:v>
                </c:pt>
                <c:pt idx="34997">
                  <c:v>-1.0990107000000001E-2</c:v>
                </c:pt>
                <c:pt idx="34998">
                  <c:v>1.0358349999999999E-3</c:v>
                </c:pt>
                <c:pt idx="34999">
                  <c:v>-9.1369079999999991E-3</c:v>
                </c:pt>
                <c:pt idx="35000">
                  <c:v>-6.3856899999999996E-4</c:v>
                </c:pt>
                <c:pt idx="35001">
                  <c:v>-1.856433E-3</c:v>
                </c:pt>
                <c:pt idx="35002">
                  <c:v>-1.2146076E-2</c:v>
                </c:pt>
                <c:pt idx="35003">
                  <c:v>-1.1347660000000001E-2</c:v>
                </c:pt>
                <c:pt idx="35004">
                  <c:v>-2.1387440000000001E-3</c:v>
                </c:pt>
                <c:pt idx="35005">
                  <c:v>-5.2186899999999998E-3</c:v>
                </c:pt>
                <c:pt idx="35006">
                  <c:v>-6.7104859999999999E-3</c:v>
                </c:pt>
                <c:pt idx="35007">
                  <c:v>-6.876933E-3</c:v>
                </c:pt>
                <c:pt idx="35008">
                  <c:v>1.7804710000000001E-3</c:v>
                </c:pt>
                <c:pt idx="35009">
                  <c:v>-5.421782E-3</c:v>
                </c:pt>
                <c:pt idx="35010">
                  <c:v>-1.0104465E-2</c:v>
                </c:pt>
                <c:pt idx="35011">
                  <c:v>-1.022287E-3</c:v>
                </c:pt>
                <c:pt idx="35012">
                  <c:v>1.0809779E-2</c:v>
                </c:pt>
                <c:pt idx="35013">
                  <c:v>-3.51856E-3</c:v>
                </c:pt>
                <c:pt idx="35014">
                  <c:v>-3.0203610000000001E-3</c:v>
                </c:pt>
                <c:pt idx="35015">
                  <c:v>2.1632159999999999E-3</c:v>
                </c:pt>
                <c:pt idx="35016">
                  <c:v>-6.6486369999999998E-3</c:v>
                </c:pt>
                <c:pt idx="35017">
                  <c:v>-1.1231937000000001E-2</c:v>
                </c:pt>
                <c:pt idx="35018">
                  <c:v>3.6101179999999998E-3</c:v>
                </c:pt>
                <c:pt idx="35019">
                  <c:v>-7.7346810000000002E-3</c:v>
                </c:pt>
                <c:pt idx="35020">
                  <c:v>-6.1844949999999999E-3</c:v>
                </c:pt>
                <c:pt idx="35021">
                  <c:v>5.6521899999999996E-3</c:v>
                </c:pt>
                <c:pt idx="35022">
                  <c:v>-5.39742E-3</c:v>
                </c:pt>
                <c:pt idx="35023">
                  <c:v>-7.184401E-3</c:v>
                </c:pt>
                <c:pt idx="35024">
                  <c:v>1.1013959999999999E-3</c:v>
                </c:pt>
                <c:pt idx="35025">
                  <c:v>4.0825389999999996E-3</c:v>
                </c:pt>
                <c:pt idx="35026">
                  <c:v>-6.9390629999999997E-3</c:v>
                </c:pt>
                <c:pt idx="35027">
                  <c:v>-7.4730270000000001E-3</c:v>
                </c:pt>
                <c:pt idx="35028">
                  <c:v>-2.9972710000000001E-3</c:v>
                </c:pt>
                <c:pt idx="35029">
                  <c:v>5.8228299999999995E-4</c:v>
                </c:pt>
                <c:pt idx="35030">
                  <c:v>-8.4093700000000004E-4</c:v>
                </c:pt>
                <c:pt idx="35031">
                  <c:v>-9.0639799999999993E-3</c:v>
                </c:pt>
                <c:pt idx="35032">
                  <c:v>-1.0027829999999999E-3</c:v>
                </c:pt>
                <c:pt idx="35033">
                  <c:v>-1.052318E-3</c:v>
                </c:pt>
                <c:pt idx="35034">
                  <c:v>-7.4206410000000004E-3</c:v>
                </c:pt>
                <c:pt idx="35035">
                  <c:v>-1.3014960000000001E-3</c:v>
                </c:pt>
                <c:pt idx="35036">
                  <c:v>-3.1640930000000002E-3</c:v>
                </c:pt>
                <c:pt idx="35037">
                  <c:v>-3.7297480000000002E-3</c:v>
                </c:pt>
                <c:pt idx="35038">
                  <c:v>4.2703849999999998E-3</c:v>
                </c:pt>
                <c:pt idx="35039">
                  <c:v>-3.819233E-3</c:v>
                </c:pt>
                <c:pt idx="35040">
                  <c:v>-8.2086079999999992E-3</c:v>
                </c:pt>
                <c:pt idx="35041">
                  <c:v>1.568655E-3</c:v>
                </c:pt>
                <c:pt idx="35042" formatCode="0.00E+00">
                  <c:v>8.1283499999999995E-5</c:v>
                </c:pt>
                <c:pt idx="35043">
                  <c:v>-6.1590350000000002E-3</c:v>
                </c:pt>
                <c:pt idx="35044">
                  <c:v>-3.8594459999999999E-3</c:v>
                </c:pt>
                <c:pt idx="35045">
                  <c:v>-1.4639329999999999E-3</c:v>
                </c:pt>
                <c:pt idx="35046">
                  <c:v>-1.243292E-3</c:v>
                </c:pt>
                <c:pt idx="35047">
                  <c:v>-4.9352320000000003E-3</c:v>
                </c:pt>
                <c:pt idx="35048">
                  <c:v>-3.8027830000000001E-3</c:v>
                </c:pt>
                <c:pt idx="35049">
                  <c:v>-2.7702400000000001E-4</c:v>
                </c:pt>
                <c:pt idx="35050">
                  <c:v>-2.7817269999999999E-3</c:v>
                </c:pt>
                <c:pt idx="35051">
                  <c:v>-4.9316969999999996E-3</c:v>
                </c:pt>
                <c:pt idx="35052">
                  <c:v>8.9608400000000001E-4</c:v>
                </c:pt>
                <c:pt idx="35053">
                  <c:v>2.8425880000000001E-3</c:v>
                </c:pt>
                <c:pt idx="35054">
                  <c:v>4.6546030000000002E-3</c:v>
                </c:pt>
                <c:pt idx="35055">
                  <c:v>-1.3378724999999999E-2</c:v>
                </c:pt>
                <c:pt idx="35056">
                  <c:v>-7.2039210000000003E-3</c:v>
                </c:pt>
                <c:pt idx="35057">
                  <c:v>-7.1543860000000004E-3</c:v>
                </c:pt>
                <c:pt idx="35058">
                  <c:v>2.9138860000000001E-3</c:v>
                </c:pt>
                <c:pt idx="35059">
                  <c:v>-1.67048E-3</c:v>
                </c:pt>
                <c:pt idx="35060">
                  <c:v>-4.0900260000000001E-3</c:v>
                </c:pt>
                <c:pt idx="35061">
                  <c:v>-2.0836000000000001E-3</c:v>
                </c:pt>
                <c:pt idx="35062">
                  <c:v>-2.2737819999999998E-3</c:v>
                </c:pt>
                <c:pt idx="35063">
                  <c:v>-2.785109E-3</c:v>
                </c:pt>
                <c:pt idx="35064">
                  <c:v>2.1354070000000002E-3</c:v>
                </c:pt>
                <c:pt idx="35065">
                  <c:v>-4.468433E-3</c:v>
                </c:pt>
                <c:pt idx="35066">
                  <c:v>-5.4429150000000004E-3</c:v>
                </c:pt>
                <c:pt idx="35067">
                  <c:v>4.8840250000000002E-3</c:v>
                </c:pt>
                <c:pt idx="35068">
                  <c:v>-2.63577E-3</c:v>
                </c:pt>
                <c:pt idx="35069">
                  <c:v>-1.4183237E-2</c:v>
                </c:pt>
                <c:pt idx="35070">
                  <c:v>9.1682600000000003E-4</c:v>
                </c:pt>
                <c:pt idx="35071">
                  <c:v>-4.2790019999999996E-3</c:v>
                </c:pt>
                <c:pt idx="35072">
                  <c:v>2.349135E-3</c:v>
                </c:pt>
                <c:pt idx="35073">
                  <c:v>2.5512690000000001E-3</c:v>
                </c:pt>
                <c:pt idx="35074">
                  <c:v>-2.2371399999999999E-4</c:v>
                </c:pt>
                <c:pt idx="35075">
                  <c:v>-8.5253199999999994E-3</c:v>
                </c:pt>
                <c:pt idx="35076">
                  <c:v>-8.1837499999999998E-4</c:v>
                </c:pt>
                <c:pt idx="35077">
                  <c:v>8.1415640000000004E-3</c:v>
                </c:pt>
                <c:pt idx="35078">
                  <c:v>-4.0192580000000004E-3</c:v>
                </c:pt>
                <c:pt idx="35079">
                  <c:v>3.540657E-3</c:v>
                </c:pt>
                <c:pt idx="35080">
                  <c:v>3.9655630000000001E-3</c:v>
                </c:pt>
                <c:pt idx="35081">
                  <c:v>-7.9361039999999994E-3</c:v>
                </c:pt>
                <c:pt idx="35082">
                  <c:v>1.04319E-3</c:v>
                </c:pt>
                <c:pt idx="35083">
                  <c:v>-1.3810859999999999E-3</c:v>
                </c:pt>
                <c:pt idx="35084">
                  <c:v>3.2750700000000002E-3</c:v>
                </c:pt>
                <c:pt idx="35085">
                  <c:v>-6.1261300000000002E-4</c:v>
                </c:pt>
                <c:pt idx="35086">
                  <c:v>-4.3020159999999997E-3</c:v>
                </c:pt>
                <c:pt idx="35087">
                  <c:v>-7.9969399999999999E-4</c:v>
                </c:pt>
                <c:pt idx="35088">
                  <c:v>-1.0081409999999999E-3</c:v>
                </c:pt>
                <c:pt idx="35089">
                  <c:v>-2.4188180000000001E-3</c:v>
                </c:pt>
                <c:pt idx="35090">
                  <c:v>5.5551999999999999E-4</c:v>
                </c:pt>
                <c:pt idx="35091">
                  <c:v>1.9199899999999999E-4</c:v>
                </c:pt>
                <c:pt idx="35092">
                  <c:v>-2.944211E-3</c:v>
                </c:pt>
                <c:pt idx="35093">
                  <c:v>-2.792676E-3</c:v>
                </c:pt>
                <c:pt idx="35094">
                  <c:v>1.269332E-3</c:v>
                </c:pt>
                <c:pt idx="35095">
                  <c:v>-6.1390489999999997E-3</c:v>
                </c:pt>
                <c:pt idx="35096">
                  <c:v>-7.5203659999999997E-3</c:v>
                </c:pt>
                <c:pt idx="35097">
                  <c:v>1.099488E-3</c:v>
                </c:pt>
                <c:pt idx="35098">
                  <c:v>-8.1729009999999998E-3</c:v>
                </c:pt>
                <c:pt idx="35099">
                  <c:v>-5.5102720000000001E-3</c:v>
                </c:pt>
                <c:pt idx="35100">
                  <c:v>5.7618799999999996E-3</c:v>
                </c:pt>
                <c:pt idx="35101">
                  <c:v>-6.0881210000000002E-3</c:v>
                </c:pt>
                <c:pt idx="35102">
                  <c:v>-3.2651099999999999E-3</c:v>
                </c:pt>
                <c:pt idx="35103">
                  <c:v>3.5938609999999998E-3</c:v>
                </c:pt>
                <c:pt idx="35104">
                  <c:v>-8.3274239999999999E-3</c:v>
                </c:pt>
                <c:pt idx="35105">
                  <c:v>-9.5881639999999997E-3</c:v>
                </c:pt>
                <c:pt idx="35106">
                  <c:v>1.5877799999999999E-4</c:v>
                </c:pt>
                <c:pt idx="35107">
                  <c:v>-7.8211180000000002E-3</c:v>
                </c:pt>
                <c:pt idx="35108">
                  <c:v>-1.592532E-3</c:v>
                </c:pt>
                <c:pt idx="35109">
                  <c:v>-9.5764230000000006E-3</c:v>
                </c:pt>
                <c:pt idx="35110">
                  <c:v>-1.72764E-4</c:v>
                </c:pt>
                <c:pt idx="35111">
                  <c:v>3.5138499999999998E-3</c:v>
                </c:pt>
                <c:pt idx="35112">
                  <c:v>-1.3512598000000001E-2</c:v>
                </c:pt>
                <c:pt idx="35113">
                  <c:v>-9.0278349999999997E-3</c:v>
                </c:pt>
                <c:pt idx="35114">
                  <c:v>2.361181E-3</c:v>
                </c:pt>
                <c:pt idx="35115">
                  <c:v>-7.4698780000000001E-3</c:v>
                </c:pt>
                <c:pt idx="35116">
                  <c:v>-5.6326600000000003E-3</c:v>
                </c:pt>
                <c:pt idx="35117">
                  <c:v>-8.1686599999999997E-4</c:v>
                </c:pt>
                <c:pt idx="35118">
                  <c:v>4.8951799999999998E-4</c:v>
                </c:pt>
                <c:pt idx="35119">
                  <c:v>-1.0680312000000001E-2</c:v>
                </c:pt>
                <c:pt idx="35120">
                  <c:v>-2.6246800000000002E-4</c:v>
                </c:pt>
                <c:pt idx="35121">
                  <c:v>-2.229745E-3</c:v>
                </c:pt>
                <c:pt idx="35122">
                  <c:v>-9.369413E-3</c:v>
                </c:pt>
                <c:pt idx="35123">
                  <c:v>2.7383820000000001E-3</c:v>
                </c:pt>
                <c:pt idx="35124">
                  <c:v>-4.0802299999999998E-3</c:v>
                </c:pt>
                <c:pt idx="35125">
                  <c:v>-2.7462519999999998E-3</c:v>
                </c:pt>
                <c:pt idx="35126">
                  <c:v>-6.3524530000000001E-3</c:v>
                </c:pt>
                <c:pt idx="35127" formatCode="0.00E+00">
                  <c:v>6.4699700000000007E-5</c:v>
                </c:pt>
                <c:pt idx="35128">
                  <c:v>4.8059160000000004E-3</c:v>
                </c:pt>
                <c:pt idx="35129" formatCode="0.00E+00">
                  <c:v>2.0216200000000001E-5</c:v>
                </c:pt>
                <c:pt idx="35130">
                  <c:v>-6.6158639999999999E-3</c:v>
                </c:pt>
                <c:pt idx="35131">
                  <c:v>-1.085012E-3</c:v>
                </c:pt>
                <c:pt idx="35132">
                  <c:v>5.160665E-3</c:v>
                </c:pt>
                <c:pt idx="35133">
                  <c:v>-5.4267330000000004E-3</c:v>
                </c:pt>
                <c:pt idx="35134">
                  <c:v>1.2209300000000001E-4</c:v>
                </c:pt>
                <c:pt idx="35135">
                  <c:v>7.3488600000000002E-4</c:v>
                </c:pt>
                <c:pt idx="35136">
                  <c:v>-6.7598119999999996E-3</c:v>
                </c:pt>
                <c:pt idx="35137">
                  <c:v>-1.9725139999999999E-3</c:v>
                </c:pt>
                <c:pt idx="35138">
                  <c:v>6.00754E-4</c:v>
                </c:pt>
                <c:pt idx="35139">
                  <c:v>-1.84346E-4</c:v>
                </c:pt>
                <c:pt idx="35140">
                  <c:v>-4.8713059999999997E-3</c:v>
                </c:pt>
                <c:pt idx="35141">
                  <c:v>4.22791E-4</c:v>
                </c:pt>
                <c:pt idx="35142">
                  <c:v>-1.382788E-3</c:v>
                </c:pt>
                <c:pt idx="35143">
                  <c:v>-3.8703199999999999E-4</c:v>
                </c:pt>
                <c:pt idx="35144">
                  <c:v>-1.1416219999999999E-3</c:v>
                </c:pt>
                <c:pt idx="35145">
                  <c:v>-1.7496219999999999E-3</c:v>
                </c:pt>
                <c:pt idx="35146">
                  <c:v>-2.280299E-3</c:v>
                </c:pt>
                <c:pt idx="35147">
                  <c:v>-1.1892020000000001E-3</c:v>
                </c:pt>
                <c:pt idx="35148">
                  <c:v>-1.190343E-3</c:v>
                </c:pt>
                <c:pt idx="35149">
                  <c:v>-4.4777489999999996E-3</c:v>
                </c:pt>
                <c:pt idx="35150">
                  <c:v>-2.1181889999999999E-3</c:v>
                </c:pt>
                <c:pt idx="35151">
                  <c:v>-2.586372E-3</c:v>
                </c:pt>
                <c:pt idx="35152">
                  <c:v>-5.4399929999999997E-3</c:v>
                </c:pt>
                <c:pt idx="35153">
                  <c:v>-2.7760329999999998E-3</c:v>
                </c:pt>
                <c:pt idx="35154">
                  <c:v>-2.4572539999999999E-3</c:v>
                </c:pt>
                <c:pt idx="35155">
                  <c:v>-1.797323E-3</c:v>
                </c:pt>
                <c:pt idx="35156">
                  <c:v>-2.6795900000000001E-4</c:v>
                </c:pt>
                <c:pt idx="35157">
                  <c:v>-6.5647370000000002E-3</c:v>
                </c:pt>
                <c:pt idx="35158">
                  <c:v>-1.0062621000000001E-2</c:v>
                </c:pt>
                <c:pt idx="35159" formatCode="0.00E+00">
                  <c:v>3.1824900000000001E-5</c:v>
                </c:pt>
                <c:pt idx="35160">
                  <c:v>-1.311408E-3</c:v>
                </c:pt>
                <c:pt idx="35161">
                  <c:v>-6.0984389999999998E-3</c:v>
                </c:pt>
                <c:pt idx="35162">
                  <c:v>-8.7696130000000008E-3</c:v>
                </c:pt>
                <c:pt idx="35163">
                  <c:v>3.4718699999999999E-4</c:v>
                </c:pt>
                <c:pt idx="35164">
                  <c:v>3.5405720000000001E-3</c:v>
                </c:pt>
                <c:pt idx="35165">
                  <c:v>-5.7908780000000002E-3</c:v>
                </c:pt>
                <c:pt idx="35166">
                  <c:v>-5.2512510000000002E-3</c:v>
                </c:pt>
                <c:pt idx="35167" formatCode="0.00E+00">
                  <c:v>9.1049800000000004E-5</c:v>
                </c:pt>
                <c:pt idx="35168">
                  <c:v>1.5631289999999999E-3</c:v>
                </c:pt>
                <c:pt idx="35169">
                  <c:v>-1.4579887999999999E-2</c:v>
                </c:pt>
                <c:pt idx="35170">
                  <c:v>-7.8464720000000002E-3</c:v>
                </c:pt>
                <c:pt idx="35171">
                  <c:v>5.3524209999999996E-3</c:v>
                </c:pt>
                <c:pt idx="35172">
                  <c:v>-9.0766499999999999E-4</c:v>
                </c:pt>
                <c:pt idx="35173">
                  <c:v>-4.7032020000000001E-3</c:v>
                </c:pt>
                <c:pt idx="35174">
                  <c:v>3.0853899999999999E-3</c:v>
                </c:pt>
                <c:pt idx="35175">
                  <c:v>-1.3221145E-2</c:v>
                </c:pt>
                <c:pt idx="35176">
                  <c:v>-6.5146900000000001E-4</c:v>
                </c:pt>
                <c:pt idx="35177">
                  <c:v>-1.3624259E-2</c:v>
                </c:pt>
                <c:pt idx="35178">
                  <c:v>5.4403200000000002E-3</c:v>
                </c:pt>
                <c:pt idx="35179">
                  <c:v>8.2741900000000007E-3</c:v>
                </c:pt>
                <c:pt idx="35180">
                  <c:v>-1.1768810000000001E-3</c:v>
                </c:pt>
                <c:pt idx="35181">
                  <c:v>-2.0085860000000001E-3</c:v>
                </c:pt>
                <c:pt idx="35182" formatCode="0.00E+00">
                  <c:v>-3.0212599999999999E-5</c:v>
                </c:pt>
                <c:pt idx="35183">
                  <c:v>-5.0531999999999999E-3</c:v>
                </c:pt>
                <c:pt idx="35184">
                  <c:v>1.241626E-3</c:v>
                </c:pt>
                <c:pt idx="35185">
                  <c:v>1.5675959999999999E-2</c:v>
                </c:pt>
                <c:pt idx="35186">
                  <c:v>5.2409529999999996E-3</c:v>
                </c:pt>
                <c:pt idx="35187">
                  <c:v>-7.5432850000000003E-3</c:v>
                </c:pt>
                <c:pt idx="35188">
                  <c:v>-3.2637149999999999E-3</c:v>
                </c:pt>
                <c:pt idx="35189">
                  <c:v>1.2013243E-2</c:v>
                </c:pt>
                <c:pt idx="35190">
                  <c:v>8.9806859999999999E-3</c:v>
                </c:pt>
                <c:pt idx="35191">
                  <c:v>-6.1588520000000002E-3</c:v>
                </c:pt>
                <c:pt idx="35192">
                  <c:v>2.649949E-3</c:v>
                </c:pt>
                <c:pt idx="35193">
                  <c:v>1.6338861999999999E-2</c:v>
                </c:pt>
                <c:pt idx="35194">
                  <c:v>-5.4138809999999997E-3</c:v>
                </c:pt>
                <c:pt idx="35195">
                  <c:v>-3.3656440000000001E-3</c:v>
                </c:pt>
                <c:pt idx="35196">
                  <c:v>-3.9962940000000001E-3</c:v>
                </c:pt>
                <c:pt idx="35197">
                  <c:v>-3.2625929999999998E-3</c:v>
                </c:pt>
                <c:pt idx="35198">
                  <c:v>2.022509E-3</c:v>
                </c:pt>
                <c:pt idx="35199">
                  <c:v>2.9624799999999999E-4</c:v>
                </c:pt>
                <c:pt idx="35200">
                  <c:v>-2.9051239999999998E-3</c:v>
                </c:pt>
                <c:pt idx="35201">
                  <c:v>-9.3864589999999998E-3</c:v>
                </c:pt>
                <c:pt idx="35202">
                  <c:v>2.388041E-3</c:v>
                </c:pt>
                <c:pt idx="35203">
                  <c:v>-1.2804629999999999E-3</c:v>
                </c:pt>
                <c:pt idx="35204">
                  <c:v>-1.0878377E-2</c:v>
                </c:pt>
                <c:pt idx="35205">
                  <c:v>-9.3411999999999992E-3</c:v>
                </c:pt>
                <c:pt idx="35206">
                  <c:v>5.9697739999999997E-3</c:v>
                </c:pt>
                <c:pt idx="35207">
                  <c:v>3.0173930000000002E-3</c:v>
                </c:pt>
                <c:pt idx="35208">
                  <c:v>-4.7158929999999996E-3</c:v>
                </c:pt>
                <c:pt idx="35209">
                  <c:v>-1.2772199999999999E-3</c:v>
                </c:pt>
                <c:pt idx="35210">
                  <c:v>-9.9618310000000009E-3</c:v>
                </c:pt>
                <c:pt idx="35211">
                  <c:v>6.2291229999999996E-3</c:v>
                </c:pt>
                <c:pt idx="35212">
                  <c:v>-1.145297E-2</c:v>
                </c:pt>
                <c:pt idx="35213">
                  <c:v>-5.8869630000000003E-3</c:v>
                </c:pt>
                <c:pt idx="35214">
                  <c:v>4.3394009999999997E-3</c:v>
                </c:pt>
                <c:pt idx="35215">
                  <c:v>-1.8689609999999999E-3</c:v>
                </c:pt>
                <c:pt idx="35216">
                  <c:v>3.7737600000000001E-3</c:v>
                </c:pt>
                <c:pt idx="35217">
                  <c:v>3.5505999999999998E-4</c:v>
                </c:pt>
                <c:pt idx="35218">
                  <c:v>7.7543100000000004E-4</c:v>
                </c:pt>
                <c:pt idx="35219">
                  <c:v>1.7621999999999999E-4</c:v>
                </c:pt>
                <c:pt idx="35220">
                  <c:v>-7.5865999999999998E-4</c:v>
                </c:pt>
                <c:pt idx="35221">
                  <c:v>6.7019200000000001E-3</c:v>
                </c:pt>
                <c:pt idx="35222">
                  <c:v>1.846007E-3</c:v>
                </c:pt>
                <c:pt idx="35223">
                  <c:v>6.59036E-4</c:v>
                </c:pt>
                <c:pt idx="35224">
                  <c:v>5.6186550000000002E-3</c:v>
                </c:pt>
                <c:pt idx="35225">
                  <c:v>-2.28028E-3</c:v>
                </c:pt>
                <c:pt idx="35226">
                  <c:v>1.066305E-3</c:v>
                </c:pt>
                <c:pt idx="35227">
                  <c:v>8.4659399999999999E-4</c:v>
                </c:pt>
                <c:pt idx="35228">
                  <c:v>1.6662859999999999E-3</c:v>
                </c:pt>
                <c:pt idx="35229">
                  <c:v>-5.5452400000000003E-4</c:v>
                </c:pt>
                <c:pt idx="35230">
                  <c:v>-2.7822440000000001E-3</c:v>
                </c:pt>
                <c:pt idx="35231">
                  <c:v>-9.8940399999999993E-4</c:v>
                </c:pt>
                <c:pt idx="35232">
                  <c:v>9.8067989999999997E-3</c:v>
                </c:pt>
                <c:pt idx="35233">
                  <c:v>9.8694199999999998E-4</c:v>
                </c:pt>
                <c:pt idx="35234">
                  <c:v>-1.8149399999999999E-3</c:v>
                </c:pt>
                <c:pt idx="35235">
                  <c:v>6.3077020000000001E-3</c:v>
                </c:pt>
                <c:pt idx="35236">
                  <c:v>8.9093239999999997E-3</c:v>
                </c:pt>
                <c:pt idx="35237">
                  <c:v>-2.638942E-3</c:v>
                </c:pt>
                <c:pt idx="35238">
                  <c:v>5.857976E-3</c:v>
                </c:pt>
                <c:pt idx="35239">
                  <c:v>5.1106930000000004E-3</c:v>
                </c:pt>
                <c:pt idx="35240">
                  <c:v>3.4206800000000001E-4</c:v>
                </c:pt>
                <c:pt idx="35241">
                  <c:v>-3.8329700000000002E-3</c:v>
                </c:pt>
                <c:pt idx="35242">
                  <c:v>5.5520550000000002E-3</c:v>
                </c:pt>
                <c:pt idx="35243">
                  <c:v>1.1514606E-2</c:v>
                </c:pt>
                <c:pt idx="35244">
                  <c:v>-2.4484649999999999E-3</c:v>
                </c:pt>
                <c:pt idx="35245">
                  <c:v>4.1503160000000002E-3</c:v>
                </c:pt>
                <c:pt idx="35246">
                  <c:v>-3.2239399999999999E-4</c:v>
                </c:pt>
                <c:pt idx="35247">
                  <c:v>-4.3512250000000002E-3</c:v>
                </c:pt>
                <c:pt idx="35248">
                  <c:v>8.5451610000000008E-3</c:v>
                </c:pt>
                <c:pt idx="35249">
                  <c:v>5.9919880000000002E-3</c:v>
                </c:pt>
                <c:pt idx="35250">
                  <c:v>-3.3964339999999998E-3</c:v>
                </c:pt>
                <c:pt idx="35251">
                  <c:v>-1.356452E-3</c:v>
                </c:pt>
                <c:pt idx="35252">
                  <c:v>1.649034E-3</c:v>
                </c:pt>
                <c:pt idx="35253">
                  <c:v>3.4306889999999998E-3</c:v>
                </c:pt>
                <c:pt idx="35254">
                  <c:v>-6.9586599999999995E-4</c:v>
                </c:pt>
                <c:pt idx="35255">
                  <c:v>9.8112599999999992E-4</c:v>
                </c:pt>
                <c:pt idx="35256">
                  <c:v>1.1188702999999999E-2</c:v>
                </c:pt>
                <c:pt idx="35257">
                  <c:v>-1.2733500000000001E-4</c:v>
                </c:pt>
                <c:pt idx="35258">
                  <c:v>-4.0490810000000004E-3</c:v>
                </c:pt>
                <c:pt idx="35259">
                  <c:v>1.433569E-3</c:v>
                </c:pt>
                <c:pt idx="35260">
                  <c:v>-4.1177339999999996E-3</c:v>
                </c:pt>
                <c:pt idx="35261">
                  <c:v>5.6643229999999998E-3</c:v>
                </c:pt>
                <c:pt idx="35262">
                  <c:v>-5.3396829999999996E-3</c:v>
                </c:pt>
                <c:pt idx="35263">
                  <c:v>1.788001E-3</c:v>
                </c:pt>
                <c:pt idx="35264">
                  <c:v>-1.8366809999999999E-3</c:v>
                </c:pt>
                <c:pt idx="35265">
                  <c:v>3.5865799999999998E-3</c:v>
                </c:pt>
                <c:pt idx="35266">
                  <c:v>-9.4355899999999996E-4</c:v>
                </c:pt>
                <c:pt idx="35267">
                  <c:v>-1.280715E-3</c:v>
                </c:pt>
                <c:pt idx="35268">
                  <c:v>-3.6302370000000001E-3</c:v>
                </c:pt>
                <c:pt idx="35269">
                  <c:v>5.7648630000000003E-3</c:v>
                </c:pt>
                <c:pt idx="35270">
                  <c:v>-2.0068830000000001E-3</c:v>
                </c:pt>
                <c:pt idx="35271">
                  <c:v>-4.2221009999999998E-3</c:v>
                </c:pt>
                <c:pt idx="35272">
                  <c:v>-6.7906930000000004E-3</c:v>
                </c:pt>
                <c:pt idx="35273">
                  <c:v>-3.418066E-3</c:v>
                </c:pt>
                <c:pt idx="35274">
                  <c:v>-2.8512759999999998E-3</c:v>
                </c:pt>
                <c:pt idx="35275">
                  <c:v>-5.4918010000000001E-3</c:v>
                </c:pt>
                <c:pt idx="35276">
                  <c:v>1.6612699999999999E-4</c:v>
                </c:pt>
                <c:pt idx="35277">
                  <c:v>-4.1319479999999999E-3</c:v>
                </c:pt>
                <c:pt idx="35278">
                  <c:v>6.8471600000000004E-4</c:v>
                </c:pt>
                <c:pt idx="35279">
                  <c:v>-1.0868189999999999E-3</c:v>
                </c:pt>
                <c:pt idx="35280">
                  <c:v>-3.2597580000000002E-3</c:v>
                </c:pt>
                <c:pt idx="35281">
                  <c:v>3.3444399999999998E-4</c:v>
                </c:pt>
                <c:pt idx="35282">
                  <c:v>-5.2504699999999995E-4</c:v>
                </c:pt>
                <c:pt idx="35283">
                  <c:v>6.2769330000000002E-3</c:v>
                </c:pt>
                <c:pt idx="35284">
                  <c:v>1.5128660000000001E-3</c:v>
                </c:pt>
                <c:pt idx="35285">
                  <c:v>-3.613453E-3</c:v>
                </c:pt>
                <c:pt idx="35286">
                  <c:v>3.308297E-3</c:v>
                </c:pt>
                <c:pt idx="35287">
                  <c:v>-1.1037620000000001E-3</c:v>
                </c:pt>
                <c:pt idx="35288">
                  <c:v>2.714592E-3</c:v>
                </c:pt>
                <c:pt idx="35289">
                  <c:v>2.8994160000000001E-3</c:v>
                </c:pt>
                <c:pt idx="35290">
                  <c:v>2.3870509999999998E-3</c:v>
                </c:pt>
                <c:pt idx="35291">
                  <c:v>4.6422160000000002E-3</c:v>
                </c:pt>
                <c:pt idx="35292">
                  <c:v>-1.603059E-3</c:v>
                </c:pt>
                <c:pt idx="35293">
                  <c:v>1.959185E-3</c:v>
                </c:pt>
                <c:pt idx="35294">
                  <c:v>3.7368240000000001E-3</c:v>
                </c:pt>
                <c:pt idx="35295">
                  <c:v>-2.6752690000000001E-3</c:v>
                </c:pt>
                <c:pt idx="35296">
                  <c:v>5.5878330000000004E-3</c:v>
                </c:pt>
                <c:pt idx="35297">
                  <c:v>-5.4089899999999996E-4</c:v>
                </c:pt>
                <c:pt idx="35298">
                  <c:v>8.4285499999999999E-4</c:v>
                </c:pt>
                <c:pt idx="35299">
                  <c:v>1.3307460000000001E-3</c:v>
                </c:pt>
                <c:pt idx="35300">
                  <c:v>-1.7477320000000001E-3</c:v>
                </c:pt>
                <c:pt idx="35301">
                  <c:v>6.4010079999999997E-3</c:v>
                </c:pt>
                <c:pt idx="35302">
                  <c:v>-9.0101500000000002E-4</c:v>
                </c:pt>
                <c:pt idx="35303">
                  <c:v>1.6191350000000001E-3</c:v>
                </c:pt>
                <c:pt idx="35304">
                  <c:v>-1.5473189999999999E-3</c:v>
                </c:pt>
                <c:pt idx="35305">
                  <c:v>-3.0679840000000002E-3</c:v>
                </c:pt>
                <c:pt idx="35306">
                  <c:v>3.3246699999999997E-4</c:v>
                </c:pt>
                <c:pt idx="35307">
                  <c:v>2.7847050000000002E-3</c:v>
                </c:pt>
                <c:pt idx="35308">
                  <c:v>6.0344029999999998E-3</c:v>
                </c:pt>
                <c:pt idx="35309">
                  <c:v>-5.371916E-3</c:v>
                </c:pt>
                <c:pt idx="35310">
                  <c:v>1.5152849999999999E-3</c:v>
                </c:pt>
                <c:pt idx="35311">
                  <c:v>-1.127636E-3</c:v>
                </c:pt>
                <c:pt idx="35312">
                  <c:v>3.6519389999999999E-3</c:v>
                </c:pt>
                <c:pt idx="35313">
                  <c:v>1.9999800000000002E-3</c:v>
                </c:pt>
                <c:pt idx="35314">
                  <c:v>-7.8619439999999992E-3</c:v>
                </c:pt>
                <c:pt idx="35315">
                  <c:v>8.7641720000000006E-3</c:v>
                </c:pt>
                <c:pt idx="35316">
                  <c:v>2.5815310000000002E-3</c:v>
                </c:pt>
                <c:pt idx="35317">
                  <c:v>-2.7711569999999998E-3</c:v>
                </c:pt>
                <c:pt idx="35318">
                  <c:v>5.8147240000000003E-3</c:v>
                </c:pt>
                <c:pt idx="35319">
                  <c:v>2.454347E-3</c:v>
                </c:pt>
                <c:pt idx="35320">
                  <c:v>-5.6778949999999996E-3</c:v>
                </c:pt>
                <c:pt idx="35321">
                  <c:v>8.0376509999999998E-3</c:v>
                </c:pt>
                <c:pt idx="35322">
                  <c:v>5.8278959999999999E-3</c:v>
                </c:pt>
                <c:pt idx="35323">
                  <c:v>1.030212E-3</c:v>
                </c:pt>
                <c:pt idx="35324">
                  <c:v>-5.2104830000000001E-3</c:v>
                </c:pt>
                <c:pt idx="35325">
                  <c:v>5.0437520000000003E-3</c:v>
                </c:pt>
                <c:pt idx="35326">
                  <c:v>4.2881499999999998E-4</c:v>
                </c:pt>
                <c:pt idx="35327">
                  <c:v>-1.829546E-3</c:v>
                </c:pt>
                <c:pt idx="35328">
                  <c:v>3.0309349999999998E-3</c:v>
                </c:pt>
                <c:pt idx="35329">
                  <c:v>2.9270709999999998E-3</c:v>
                </c:pt>
                <c:pt idx="35330">
                  <c:v>2.231495E-3</c:v>
                </c:pt>
                <c:pt idx="35331">
                  <c:v>1.9923430000000002E-3</c:v>
                </c:pt>
                <c:pt idx="35332">
                  <c:v>5.6613400000000004E-4</c:v>
                </c:pt>
                <c:pt idx="35333">
                  <c:v>3.8418229999999999E-3</c:v>
                </c:pt>
                <c:pt idx="35334">
                  <c:v>-1.1175671E-2</c:v>
                </c:pt>
                <c:pt idx="35335">
                  <c:v>8.8150820000000001E-3</c:v>
                </c:pt>
                <c:pt idx="35336">
                  <c:v>1.613027E-3</c:v>
                </c:pt>
                <c:pt idx="35337" formatCode="0.00E+00">
                  <c:v>-2.4550599999999998E-5</c:v>
                </c:pt>
                <c:pt idx="35338">
                  <c:v>-1.2452069999999999E-3</c:v>
                </c:pt>
                <c:pt idx="35339">
                  <c:v>-4.9091839999999996E-3</c:v>
                </c:pt>
                <c:pt idx="35340">
                  <c:v>-4.1345799999999997E-3</c:v>
                </c:pt>
                <c:pt idx="35341">
                  <c:v>4.1558400000000001E-3</c:v>
                </c:pt>
                <c:pt idx="35342">
                  <c:v>6.1427929999999997E-3</c:v>
                </c:pt>
                <c:pt idx="35343">
                  <c:v>5.3702100000000003E-3</c:v>
                </c:pt>
                <c:pt idx="35344">
                  <c:v>-5.0627709999999998E-3</c:v>
                </c:pt>
                <c:pt idx="35345">
                  <c:v>-3.3193300000000002E-4</c:v>
                </c:pt>
                <c:pt idx="35346">
                  <c:v>1.0202080000000001E-3</c:v>
                </c:pt>
                <c:pt idx="35347">
                  <c:v>3.466055E-3</c:v>
                </c:pt>
                <c:pt idx="35348">
                  <c:v>7.1783199999999995E-4</c:v>
                </c:pt>
                <c:pt idx="35349">
                  <c:v>-1.109629E-3</c:v>
                </c:pt>
                <c:pt idx="35350">
                  <c:v>7.4113039999999996E-3</c:v>
                </c:pt>
                <c:pt idx="35351">
                  <c:v>-4.3052730000000001E-3</c:v>
                </c:pt>
                <c:pt idx="35352">
                  <c:v>-2.9489784000000002E-2</c:v>
                </c:pt>
                <c:pt idx="35353">
                  <c:v>-2.1738917999999999E-2</c:v>
                </c:pt>
                <c:pt idx="35354">
                  <c:v>-2.0934120000000001E-2</c:v>
                </c:pt>
                <c:pt idx="35355">
                  <c:v>-3.0667175000000001E-2</c:v>
                </c:pt>
                <c:pt idx="35356">
                  <c:v>-3.3598941E-2</c:v>
                </c:pt>
                <c:pt idx="35357">
                  <c:v>-1.3616177E-2</c:v>
                </c:pt>
                <c:pt idx="35358">
                  <c:v>1.242117E-3</c:v>
                </c:pt>
                <c:pt idx="35359">
                  <c:v>1.0706192999999999E-2</c:v>
                </c:pt>
                <c:pt idx="35360">
                  <c:v>2.0809401000000002E-2</c:v>
                </c:pt>
                <c:pt idx="35361">
                  <c:v>2.3840342E-2</c:v>
                </c:pt>
                <c:pt idx="35362">
                  <c:v>1.6129200999999999E-2</c:v>
                </c:pt>
                <c:pt idx="35363">
                  <c:v>1.717505E-3</c:v>
                </c:pt>
                <c:pt idx="35364">
                  <c:v>-1.6568400000000001E-4</c:v>
                </c:pt>
                <c:pt idx="35365">
                  <c:v>-3.110341E-3</c:v>
                </c:pt>
                <c:pt idx="35366">
                  <c:v>-6.9065180000000004E-3</c:v>
                </c:pt>
                <c:pt idx="35367">
                  <c:v>-4.33417E-3</c:v>
                </c:pt>
                <c:pt idx="35368">
                  <c:v>-7.0254260000000004E-3</c:v>
                </c:pt>
                <c:pt idx="35369">
                  <c:v>6.0962350000000002E-3</c:v>
                </c:pt>
                <c:pt idx="35370">
                  <c:v>3.0563309999999998E-3</c:v>
                </c:pt>
                <c:pt idx="35371">
                  <c:v>2.5766959999999998E-3</c:v>
                </c:pt>
                <c:pt idx="35372">
                  <c:v>1.2158946E-2</c:v>
                </c:pt>
                <c:pt idx="35373">
                  <c:v>2.1947661E-2</c:v>
                </c:pt>
                <c:pt idx="35374">
                  <c:v>1.3701540999999999E-2</c:v>
                </c:pt>
                <c:pt idx="35375">
                  <c:v>2.2339700000000001E-3</c:v>
                </c:pt>
                <c:pt idx="35376">
                  <c:v>9.0235430000000002E-3</c:v>
                </c:pt>
                <c:pt idx="35377">
                  <c:v>1.1090956000000001E-2</c:v>
                </c:pt>
                <c:pt idx="35378">
                  <c:v>3.0308700000000001E-4</c:v>
                </c:pt>
                <c:pt idx="35379">
                  <c:v>-1.898814E-3</c:v>
                </c:pt>
                <c:pt idx="35380">
                  <c:v>6.4293010000000001E-3</c:v>
                </c:pt>
                <c:pt idx="35381">
                  <c:v>1.4262989E-2</c:v>
                </c:pt>
                <c:pt idx="35382">
                  <c:v>4.980384E-3</c:v>
                </c:pt>
                <c:pt idx="35383">
                  <c:v>3.9510719999999999E-3</c:v>
                </c:pt>
                <c:pt idx="35384">
                  <c:v>1.1537844E-2</c:v>
                </c:pt>
                <c:pt idx="35385">
                  <c:v>8.15776E-3</c:v>
                </c:pt>
                <c:pt idx="35386">
                  <c:v>4.1532840000000001E-3</c:v>
                </c:pt>
                <c:pt idx="35387">
                  <c:v>5.0057620000000004E-3</c:v>
                </c:pt>
                <c:pt idx="35388">
                  <c:v>6.8087479999999999E-3</c:v>
                </c:pt>
                <c:pt idx="35389">
                  <c:v>-2.6114600000000002E-4</c:v>
                </c:pt>
                <c:pt idx="35390">
                  <c:v>1.1291987E-2</c:v>
                </c:pt>
                <c:pt idx="35391">
                  <c:v>8.5372130000000001E-3</c:v>
                </c:pt>
                <c:pt idx="35392">
                  <c:v>-2.7273240000000002E-3</c:v>
                </c:pt>
                <c:pt idx="35393">
                  <c:v>2.6448050000000001E-3</c:v>
                </c:pt>
                <c:pt idx="35394">
                  <c:v>1.1839590000000001E-3</c:v>
                </c:pt>
                <c:pt idx="35395">
                  <c:v>5.9139989999999996E-3</c:v>
                </c:pt>
                <c:pt idx="35396">
                  <c:v>4.0491279999999999E-3</c:v>
                </c:pt>
                <c:pt idx="35397">
                  <c:v>1.708476E-3</c:v>
                </c:pt>
                <c:pt idx="35398">
                  <c:v>3.467852E-3</c:v>
                </c:pt>
                <c:pt idx="35399">
                  <c:v>1.4286699999999999E-3</c:v>
                </c:pt>
                <c:pt idx="35400">
                  <c:v>5.1626709999999998E-3</c:v>
                </c:pt>
                <c:pt idx="35401">
                  <c:v>4.7469519999999996E-3</c:v>
                </c:pt>
                <c:pt idx="35402">
                  <c:v>1.097242E-3</c:v>
                </c:pt>
                <c:pt idx="35403">
                  <c:v>7.3237119999999996E-3</c:v>
                </c:pt>
                <c:pt idx="35404">
                  <c:v>1.028052E-3</c:v>
                </c:pt>
                <c:pt idx="35405">
                  <c:v>6.2446519999999998E-3</c:v>
                </c:pt>
                <c:pt idx="35406">
                  <c:v>2.0062040000000001E-3</c:v>
                </c:pt>
                <c:pt idx="35407">
                  <c:v>-1.5861742000000002E-2</c:v>
                </c:pt>
                <c:pt idx="35408">
                  <c:v>1.3000729999999999E-3</c:v>
                </c:pt>
                <c:pt idx="35409">
                  <c:v>1.9443657E-2</c:v>
                </c:pt>
                <c:pt idx="35410">
                  <c:v>3.2549089999999998E-3</c:v>
                </c:pt>
                <c:pt idx="35411">
                  <c:v>-8.0044030000000002E-3</c:v>
                </c:pt>
                <c:pt idx="35412" formatCode="0.00E+00">
                  <c:v>-5.6413199999999997E-5</c:v>
                </c:pt>
                <c:pt idx="35413">
                  <c:v>-5.1475790000000002E-3</c:v>
                </c:pt>
                <c:pt idx="35414">
                  <c:v>3.26319E-3</c:v>
                </c:pt>
                <c:pt idx="35415">
                  <c:v>-4.0158499999999998E-4</c:v>
                </c:pt>
                <c:pt idx="35416">
                  <c:v>3.342963E-3</c:v>
                </c:pt>
                <c:pt idx="35417">
                  <c:v>2.9064709999999999E-3</c:v>
                </c:pt>
                <c:pt idx="35418">
                  <c:v>7.2734199999999996E-4</c:v>
                </c:pt>
                <c:pt idx="35419">
                  <c:v>-5.0477229999999996E-3</c:v>
                </c:pt>
                <c:pt idx="35420">
                  <c:v>2.4541379999999998E-3</c:v>
                </c:pt>
                <c:pt idx="35421">
                  <c:v>8.4936539999999998E-3</c:v>
                </c:pt>
                <c:pt idx="35422">
                  <c:v>2.182532E-3</c:v>
                </c:pt>
                <c:pt idx="35423">
                  <c:v>5.0251899999999997E-3</c:v>
                </c:pt>
                <c:pt idx="35424">
                  <c:v>1.0361504000000001E-2</c:v>
                </c:pt>
                <c:pt idx="35425">
                  <c:v>-6.3261309999999996E-3</c:v>
                </c:pt>
                <c:pt idx="35426">
                  <c:v>-3.4748079999999998E-3</c:v>
                </c:pt>
                <c:pt idx="35427">
                  <c:v>1.2856495000000001E-2</c:v>
                </c:pt>
                <c:pt idx="35428">
                  <c:v>1.0129684E-2</c:v>
                </c:pt>
                <c:pt idx="35429">
                  <c:v>5.0084250000000004E-3</c:v>
                </c:pt>
                <c:pt idx="35430" formatCode="0.00E+00">
                  <c:v>4.6053400000000002E-5</c:v>
                </c:pt>
                <c:pt idx="35431">
                  <c:v>5.2000689999999999E-3</c:v>
                </c:pt>
                <c:pt idx="35432">
                  <c:v>-9.4730599999999997E-4</c:v>
                </c:pt>
                <c:pt idx="35433">
                  <c:v>-3.8126010000000001E-3</c:v>
                </c:pt>
                <c:pt idx="35434">
                  <c:v>6.3014819999999997E-3</c:v>
                </c:pt>
                <c:pt idx="35435">
                  <c:v>4.6170330000000004E-3</c:v>
                </c:pt>
                <c:pt idx="35436">
                  <c:v>-1.272212E-3</c:v>
                </c:pt>
                <c:pt idx="35437">
                  <c:v>3.274604E-3</c:v>
                </c:pt>
                <c:pt idx="35438">
                  <c:v>8.0401020000000004E-3</c:v>
                </c:pt>
                <c:pt idx="35439">
                  <c:v>5.592924E-3</c:v>
                </c:pt>
                <c:pt idx="35440">
                  <c:v>-8.3251099999999997E-4</c:v>
                </c:pt>
                <c:pt idx="35441">
                  <c:v>9.1327720000000008E-3</c:v>
                </c:pt>
                <c:pt idx="35442">
                  <c:v>1.9910380000000001E-3</c:v>
                </c:pt>
                <c:pt idx="35443">
                  <c:v>6.6957699999999998E-4</c:v>
                </c:pt>
                <c:pt idx="35444">
                  <c:v>2.1621499999999998E-3</c:v>
                </c:pt>
                <c:pt idx="35445">
                  <c:v>1.2593752E-2</c:v>
                </c:pt>
                <c:pt idx="35446">
                  <c:v>5.1384990000000004E-3</c:v>
                </c:pt>
                <c:pt idx="35447">
                  <c:v>3.8129400000000001E-4</c:v>
                </c:pt>
                <c:pt idx="35448">
                  <c:v>5.765053E-3</c:v>
                </c:pt>
                <c:pt idx="35449">
                  <c:v>-1.1381259999999999E-3</c:v>
                </c:pt>
                <c:pt idx="35450">
                  <c:v>9.7965359999999998E-3</c:v>
                </c:pt>
                <c:pt idx="35451">
                  <c:v>1.1510279999999999E-2</c:v>
                </c:pt>
                <c:pt idx="35452">
                  <c:v>7.4376950000000002E-3</c:v>
                </c:pt>
                <c:pt idx="35453">
                  <c:v>7.7839060000000002E-3</c:v>
                </c:pt>
                <c:pt idx="35454">
                  <c:v>8.2782570000000007E-3</c:v>
                </c:pt>
                <c:pt idx="35455">
                  <c:v>6.8729070000000001E-3</c:v>
                </c:pt>
                <c:pt idx="35456">
                  <c:v>5.3344220000000001E-3</c:v>
                </c:pt>
                <c:pt idx="35457">
                  <c:v>6.65535E-3</c:v>
                </c:pt>
                <c:pt idx="35458">
                  <c:v>2.32051E-3</c:v>
                </c:pt>
                <c:pt idx="35459">
                  <c:v>1.2880743E-2</c:v>
                </c:pt>
                <c:pt idx="35460">
                  <c:v>3.3611309999999998E-3</c:v>
                </c:pt>
                <c:pt idx="35461">
                  <c:v>4.4636800000000003E-3</c:v>
                </c:pt>
                <c:pt idx="35462">
                  <c:v>1.2725389E-2</c:v>
                </c:pt>
                <c:pt idx="35463">
                  <c:v>8.1194530000000004E-3</c:v>
                </c:pt>
                <c:pt idx="35464">
                  <c:v>3.770121E-3</c:v>
                </c:pt>
                <c:pt idx="35465">
                  <c:v>1.5676849E-2</c:v>
                </c:pt>
                <c:pt idx="35466">
                  <c:v>4.0347730000000002E-3</c:v>
                </c:pt>
                <c:pt idx="35467">
                  <c:v>7.0068609999999996E-3</c:v>
                </c:pt>
                <c:pt idx="35468">
                  <c:v>8.6114160000000002E-3</c:v>
                </c:pt>
                <c:pt idx="35469">
                  <c:v>3.9879010000000003E-3</c:v>
                </c:pt>
                <c:pt idx="35470">
                  <c:v>5.2660720000000001E-3</c:v>
                </c:pt>
                <c:pt idx="35471">
                  <c:v>5.6434409999999999E-3</c:v>
                </c:pt>
                <c:pt idx="35472">
                  <c:v>1.6130730999999999E-2</c:v>
                </c:pt>
                <c:pt idx="35473">
                  <c:v>1.1843309E-2</c:v>
                </c:pt>
                <c:pt idx="35474">
                  <c:v>7.8219899999999992E-3</c:v>
                </c:pt>
                <c:pt idx="35475">
                  <c:v>6.7268980000000003E-3</c:v>
                </c:pt>
                <c:pt idx="35476">
                  <c:v>-1.1779036999999999E-2</c:v>
                </c:pt>
                <c:pt idx="35477">
                  <c:v>2.6265329999999999E-3</c:v>
                </c:pt>
                <c:pt idx="35478">
                  <c:v>1.8240579999999999E-2</c:v>
                </c:pt>
                <c:pt idx="35479">
                  <c:v>-9.0008999999999998E-4</c:v>
                </c:pt>
                <c:pt idx="35480">
                  <c:v>1.3722666E-2</c:v>
                </c:pt>
                <c:pt idx="35481">
                  <c:v>1.6295812999999999E-2</c:v>
                </c:pt>
                <c:pt idx="35482">
                  <c:v>-2.2951619999999999E-3</c:v>
                </c:pt>
                <c:pt idx="35483">
                  <c:v>-2.46925E-4</c:v>
                </c:pt>
                <c:pt idx="35484">
                  <c:v>2.3048583000000001E-2</c:v>
                </c:pt>
                <c:pt idx="35485">
                  <c:v>-8.7801839999999999E-3</c:v>
                </c:pt>
                <c:pt idx="35486">
                  <c:v>-1.8641405E-2</c:v>
                </c:pt>
                <c:pt idx="35487">
                  <c:v>2.7872566000000001E-2</c:v>
                </c:pt>
                <c:pt idx="35488">
                  <c:v>-1.243213E-3</c:v>
                </c:pt>
                <c:pt idx="35489">
                  <c:v>-9.527242E-3</c:v>
                </c:pt>
                <c:pt idx="35490">
                  <c:v>4.2917442E-2</c:v>
                </c:pt>
                <c:pt idx="35491">
                  <c:v>3.7113614000000003E-2</c:v>
                </c:pt>
                <c:pt idx="35492">
                  <c:v>4.1023659999999997E-3</c:v>
                </c:pt>
                <c:pt idx="35493">
                  <c:v>9.3999259999999994E-3</c:v>
                </c:pt>
                <c:pt idx="35494">
                  <c:v>9.9547130000000005E-3</c:v>
                </c:pt>
                <c:pt idx="35495">
                  <c:v>4.4464980000000001E-3</c:v>
                </c:pt>
                <c:pt idx="35496">
                  <c:v>2.4233922000000001E-2</c:v>
                </c:pt>
                <c:pt idx="35497">
                  <c:v>1.5343491000000001E-2</c:v>
                </c:pt>
                <c:pt idx="35498">
                  <c:v>1.6161703999999999E-2</c:v>
                </c:pt>
                <c:pt idx="35499">
                  <c:v>2.0098655999999999E-2</c:v>
                </c:pt>
                <c:pt idx="35500">
                  <c:v>1.9870397000000001E-2</c:v>
                </c:pt>
                <c:pt idx="35501">
                  <c:v>2.1409350000000001E-3</c:v>
                </c:pt>
                <c:pt idx="35502">
                  <c:v>1.6069092E-2</c:v>
                </c:pt>
                <c:pt idx="35503">
                  <c:v>2.8257313999999999E-2</c:v>
                </c:pt>
                <c:pt idx="35504">
                  <c:v>-6.1004709999999997E-3</c:v>
                </c:pt>
                <c:pt idx="35505">
                  <c:v>-7.7487010000000002E-3</c:v>
                </c:pt>
                <c:pt idx="35506">
                  <c:v>8.8789839999999995E-3</c:v>
                </c:pt>
                <c:pt idx="35507">
                  <c:v>-2.2576942999999999E-2</c:v>
                </c:pt>
                <c:pt idx="35508">
                  <c:v>1.4883333E-2</c:v>
                </c:pt>
                <c:pt idx="35509">
                  <c:v>2.5828924E-2</c:v>
                </c:pt>
                <c:pt idx="35510">
                  <c:v>4.0573720000000001E-3</c:v>
                </c:pt>
                <c:pt idx="35511">
                  <c:v>-1.2063806999999999E-2</c:v>
                </c:pt>
                <c:pt idx="35512">
                  <c:v>7.6759259999999996E-3</c:v>
                </c:pt>
                <c:pt idx="35513">
                  <c:v>1.1905558E-2</c:v>
                </c:pt>
                <c:pt idx="35514">
                  <c:v>-6.6318669999999996E-3</c:v>
                </c:pt>
                <c:pt idx="35515">
                  <c:v>-5.7833839999999999E-3</c:v>
                </c:pt>
                <c:pt idx="35516">
                  <c:v>9.1409660000000004E-3</c:v>
                </c:pt>
                <c:pt idx="35517">
                  <c:v>3.9174429999999996E-3</c:v>
                </c:pt>
                <c:pt idx="35518">
                  <c:v>-8.0333799999999997E-3</c:v>
                </c:pt>
                <c:pt idx="35519">
                  <c:v>5.3480800000000001E-4</c:v>
                </c:pt>
                <c:pt idx="35520">
                  <c:v>6.6411839999999996E-3</c:v>
                </c:pt>
                <c:pt idx="35521">
                  <c:v>-3.0159700000000002E-3</c:v>
                </c:pt>
                <c:pt idx="35522">
                  <c:v>-3.4162060000000002E-3</c:v>
                </c:pt>
                <c:pt idx="35523">
                  <c:v>8.2524339999999995E-3</c:v>
                </c:pt>
                <c:pt idx="35524">
                  <c:v>1.6946019999999999E-3</c:v>
                </c:pt>
                <c:pt idx="35525">
                  <c:v>4.6528599999999998E-4</c:v>
                </c:pt>
                <c:pt idx="35526">
                  <c:v>9.5545200000000004E-3</c:v>
                </c:pt>
                <c:pt idx="35527">
                  <c:v>1.82869E-3</c:v>
                </c:pt>
                <c:pt idx="35528">
                  <c:v>-1.1657620000000001E-3</c:v>
                </c:pt>
                <c:pt idx="35529">
                  <c:v>5.063639E-3</c:v>
                </c:pt>
                <c:pt idx="35530">
                  <c:v>1.2038373999999999E-2</c:v>
                </c:pt>
                <c:pt idx="35531">
                  <c:v>-1.8201840000000001E-3</c:v>
                </c:pt>
                <c:pt idx="35532">
                  <c:v>6.0704289999999996E-3</c:v>
                </c:pt>
                <c:pt idx="35533">
                  <c:v>1.0001787E-2</c:v>
                </c:pt>
                <c:pt idx="35534">
                  <c:v>2.6320340000000001E-3</c:v>
                </c:pt>
                <c:pt idx="35535">
                  <c:v>-1.219695E-3</c:v>
                </c:pt>
                <c:pt idx="35536">
                  <c:v>2.0277630000000001E-3</c:v>
                </c:pt>
                <c:pt idx="35537">
                  <c:v>1.5540922E-2</c:v>
                </c:pt>
                <c:pt idx="35538">
                  <c:v>7.343446E-3</c:v>
                </c:pt>
                <c:pt idx="35539">
                  <c:v>8.0641489999999996E-3</c:v>
                </c:pt>
                <c:pt idx="35540">
                  <c:v>7.8263289999999999E-3</c:v>
                </c:pt>
                <c:pt idx="35541">
                  <c:v>8.189432E-3</c:v>
                </c:pt>
                <c:pt idx="35542">
                  <c:v>8.2964920000000008E-3</c:v>
                </c:pt>
                <c:pt idx="35543">
                  <c:v>7.9275600000000002E-3</c:v>
                </c:pt>
                <c:pt idx="35544">
                  <c:v>9.3989569999999995E-3</c:v>
                </c:pt>
                <c:pt idx="35545">
                  <c:v>1.2260025000000001E-2</c:v>
                </c:pt>
                <c:pt idx="35546">
                  <c:v>1.4656071999999999E-2</c:v>
                </c:pt>
                <c:pt idx="35547">
                  <c:v>6.6071200000000002E-3</c:v>
                </c:pt>
                <c:pt idx="35548">
                  <c:v>3.09277E-4</c:v>
                </c:pt>
                <c:pt idx="35549">
                  <c:v>5.3596579999999998E-3</c:v>
                </c:pt>
                <c:pt idx="35550">
                  <c:v>8.1799449999999992E-3</c:v>
                </c:pt>
                <c:pt idx="35551">
                  <c:v>2.1447448000000001E-2</c:v>
                </c:pt>
                <c:pt idx="35552">
                  <c:v>1.1564990000000001E-2</c:v>
                </c:pt>
                <c:pt idx="35553">
                  <c:v>8.9372570000000005E-3</c:v>
                </c:pt>
                <c:pt idx="35554">
                  <c:v>8.1939700000000001E-3</c:v>
                </c:pt>
                <c:pt idx="35555">
                  <c:v>3.5259620000000001E-3</c:v>
                </c:pt>
                <c:pt idx="35556">
                  <c:v>7.8008679999999999E-3</c:v>
                </c:pt>
                <c:pt idx="35557">
                  <c:v>9.8618219999999993E-3</c:v>
                </c:pt>
                <c:pt idx="35558">
                  <c:v>1.212764E-2</c:v>
                </c:pt>
                <c:pt idx="35559">
                  <c:v>9.2767519999999992E-3</c:v>
                </c:pt>
                <c:pt idx="35560">
                  <c:v>1.9136450000000001E-3</c:v>
                </c:pt>
                <c:pt idx="35561">
                  <c:v>1.0936918E-2</c:v>
                </c:pt>
                <c:pt idx="35562">
                  <c:v>1.2127351E-2</c:v>
                </c:pt>
                <c:pt idx="35563">
                  <c:v>4.8996880000000001E-3</c:v>
                </c:pt>
                <c:pt idx="35564">
                  <c:v>7.7918809999999996E-3</c:v>
                </c:pt>
                <c:pt idx="35565">
                  <c:v>1.5601006000000001E-2</c:v>
                </c:pt>
                <c:pt idx="35566">
                  <c:v>5.470875E-3</c:v>
                </c:pt>
                <c:pt idx="35567">
                  <c:v>9.4381859999999995E-3</c:v>
                </c:pt>
                <c:pt idx="35568">
                  <c:v>6.7007229999999996E-3</c:v>
                </c:pt>
                <c:pt idx="35569">
                  <c:v>1.1242744000000001E-2</c:v>
                </c:pt>
                <c:pt idx="35570">
                  <c:v>1.5352143E-2</c:v>
                </c:pt>
                <c:pt idx="35571">
                  <c:v>4.6961149999999998E-3</c:v>
                </c:pt>
                <c:pt idx="35572">
                  <c:v>9.2091080000000006E-3</c:v>
                </c:pt>
                <c:pt idx="35573">
                  <c:v>1.4951740999999999E-2</c:v>
                </c:pt>
                <c:pt idx="35574">
                  <c:v>5.327343E-3</c:v>
                </c:pt>
                <c:pt idx="35575">
                  <c:v>9.3670119999999992E-3</c:v>
                </c:pt>
                <c:pt idx="35576">
                  <c:v>1.2621662000000001E-2</c:v>
                </c:pt>
                <c:pt idx="35577">
                  <c:v>7.4347659999999998E-3</c:v>
                </c:pt>
                <c:pt idx="35578">
                  <c:v>6.6341299999999996E-4</c:v>
                </c:pt>
                <c:pt idx="35579">
                  <c:v>4.4622639999999996E-3</c:v>
                </c:pt>
                <c:pt idx="35580">
                  <c:v>1.4826221000000001E-2</c:v>
                </c:pt>
                <c:pt idx="35581">
                  <c:v>1.0730559000000001E-2</c:v>
                </c:pt>
                <c:pt idx="35582">
                  <c:v>9.2320200000000003E-4</c:v>
                </c:pt>
                <c:pt idx="35583">
                  <c:v>5.8173330000000001E-3</c:v>
                </c:pt>
                <c:pt idx="35584">
                  <c:v>1.1382807E-2</c:v>
                </c:pt>
                <c:pt idx="35585">
                  <c:v>9.1056980000000006E-3</c:v>
                </c:pt>
                <c:pt idx="35586">
                  <c:v>8.5613489999999993E-3</c:v>
                </c:pt>
                <c:pt idx="35587">
                  <c:v>1.06382E-2</c:v>
                </c:pt>
                <c:pt idx="35588">
                  <c:v>3.7928110000000001E-3</c:v>
                </c:pt>
                <c:pt idx="35589">
                  <c:v>3.4572130000000002E-3</c:v>
                </c:pt>
                <c:pt idx="35590">
                  <c:v>3.574126E-3</c:v>
                </c:pt>
                <c:pt idx="35591">
                  <c:v>9.7856609999999993E-3</c:v>
                </c:pt>
                <c:pt idx="35592">
                  <c:v>8.6735249999999996E-3</c:v>
                </c:pt>
                <c:pt idx="35593">
                  <c:v>3.9235590000000001E-3</c:v>
                </c:pt>
                <c:pt idx="35594">
                  <c:v>8.6304299999999997E-3</c:v>
                </c:pt>
                <c:pt idx="35595">
                  <c:v>7.6931059999999999E-3</c:v>
                </c:pt>
                <c:pt idx="35596">
                  <c:v>5.4499250000000004E-3</c:v>
                </c:pt>
                <c:pt idx="35597">
                  <c:v>4.4867650000000002E-3</c:v>
                </c:pt>
                <c:pt idx="35598">
                  <c:v>6.8788160000000003E-3</c:v>
                </c:pt>
                <c:pt idx="35599">
                  <c:v>7.2651499999999995E-4</c:v>
                </c:pt>
                <c:pt idx="35600">
                  <c:v>4.9870399999999999E-3</c:v>
                </c:pt>
                <c:pt idx="35601">
                  <c:v>4.4008379999999998E-3</c:v>
                </c:pt>
                <c:pt idx="35602">
                  <c:v>4.2991059999999996E-3</c:v>
                </c:pt>
                <c:pt idx="35603">
                  <c:v>-7.0543630000000001E-3</c:v>
                </c:pt>
                <c:pt idx="35604">
                  <c:v>2.468835E-3</c:v>
                </c:pt>
                <c:pt idx="35605">
                  <c:v>1.5260116000000001E-2</c:v>
                </c:pt>
                <c:pt idx="35606">
                  <c:v>1.3931732E-2</c:v>
                </c:pt>
                <c:pt idx="35607">
                  <c:v>-3.3185189999999998E-3</c:v>
                </c:pt>
                <c:pt idx="35608">
                  <c:v>-4.9823200000000004E-4</c:v>
                </c:pt>
                <c:pt idx="35609">
                  <c:v>3.4221690000000001E-3</c:v>
                </c:pt>
                <c:pt idx="35610">
                  <c:v>6.7485199999999998E-4</c:v>
                </c:pt>
                <c:pt idx="35611">
                  <c:v>4.59561E-3</c:v>
                </c:pt>
                <c:pt idx="35612">
                  <c:v>3.6195620000000002E-3</c:v>
                </c:pt>
                <c:pt idx="35613">
                  <c:v>8.1836600000000006E-3</c:v>
                </c:pt>
                <c:pt idx="35614">
                  <c:v>1.127266E-2</c:v>
                </c:pt>
                <c:pt idx="35615">
                  <c:v>-8.5853230000000006E-3</c:v>
                </c:pt>
                <c:pt idx="35616">
                  <c:v>8.9244289999999993E-3</c:v>
                </c:pt>
                <c:pt idx="35617">
                  <c:v>1.3518409E-2</c:v>
                </c:pt>
                <c:pt idx="35618">
                  <c:v>7.6426399999999996E-4</c:v>
                </c:pt>
                <c:pt idx="35619">
                  <c:v>9.46998E-4</c:v>
                </c:pt>
                <c:pt idx="35620">
                  <c:v>3.3861870000000001E-3</c:v>
                </c:pt>
                <c:pt idx="35621">
                  <c:v>1.3934128E-2</c:v>
                </c:pt>
                <c:pt idx="35622">
                  <c:v>3.8130199999999998E-4</c:v>
                </c:pt>
                <c:pt idx="35623">
                  <c:v>1.0996116E-2</c:v>
                </c:pt>
                <c:pt idx="35624">
                  <c:v>1.0202226999999999E-2</c:v>
                </c:pt>
                <c:pt idx="35625">
                  <c:v>1.3889001999999999E-2</c:v>
                </c:pt>
                <c:pt idx="35626">
                  <c:v>-1.6390910000000001E-3</c:v>
                </c:pt>
                <c:pt idx="35627">
                  <c:v>9.5940030000000003E-3</c:v>
                </c:pt>
                <c:pt idx="35628">
                  <c:v>8.2304639999999998E-3</c:v>
                </c:pt>
                <c:pt idx="35629">
                  <c:v>-1.3643730000000001E-3</c:v>
                </c:pt>
                <c:pt idx="35630">
                  <c:v>2.9163919999999999E-3</c:v>
                </c:pt>
                <c:pt idx="35631">
                  <c:v>1.8769793E-2</c:v>
                </c:pt>
                <c:pt idx="35632">
                  <c:v>2.3082630000000001E-3</c:v>
                </c:pt>
                <c:pt idx="35633">
                  <c:v>9.9581499999999994E-4</c:v>
                </c:pt>
                <c:pt idx="35634">
                  <c:v>4.877106E-3</c:v>
                </c:pt>
                <c:pt idx="35635">
                  <c:v>1.0927754E-2</c:v>
                </c:pt>
                <c:pt idx="35636">
                  <c:v>6.8283899999999997E-4</c:v>
                </c:pt>
                <c:pt idx="35637">
                  <c:v>4.3149119999999997E-3</c:v>
                </c:pt>
                <c:pt idx="35638">
                  <c:v>1.0154158999999999E-2</c:v>
                </c:pt>
                <c:pt idx="35639">
                  <c:v>7.3269600000000004E-3</c:v>
                </c:pt>
                <c:pt idx="35640">
                  <c:v>3.3596490000000001E-3</c:v>
                </c:pt>
                <c:pt idx="35641">
                  <c:v>7.9797170000000008E-3</c:v>
                </c:pt>
                <c:pt idx="35642">
                  <c:v>6.3277580000000002E-3</c:v>
                </c:pt>
                <c:pt idx="35643">
                  <c:v>3.4399830000000002E-3</c:v>
                </c:pt>
                <c:pt idx="35644">
                  <c:v>-1.3592999999999999E-3</c:v>
                </c:pt>
                <c:pt idx="35645">
                  <c:v>8.8438990000000006E-3</c:v>
                </c:pt>
                <c:pt idx="35646">
                  <c:v>1.4192857E-2</c:v>
                </c:pt>
                <c:pt idx="35647">
                  <c:v>-2.066249E-3</c:v>
                </c:pt>
                <c:pt idx="35648">
                  <c:v>1.56577E-3</c:v>
                </c:pt>
                <c:pt idx="35649">
                  <c:v>6.7341010000000001E-3</c:v>
                </c:pt>
                <c:pt idx="35650">
                  <c:v>2.9409610000000002E-3</c:v>
                </c:pt>
                <c:pt idx="35651" formatCode="0.00E+00">
                  <c:v>2.4226000000000001E-5</c:v>
                </c:pt>
                <c:pt idx="35652">
                  <c:v>1.2601803E-2</c:v>
                </c:pt>
                <c:pt idx="35653">
                  <c:v>6.0508030000000004E-3</c:v>
                </c:pt>
                <c:pt idx="35654">
                  <c:v>7.064402E-3</c:v>
                </c:pt>
                <c:pt idx="35655">
                  <c:v>9.0838080000000005E-3</c:v>
                </c:pt>
                <c:pt idx="35656">
                  <c:v>3.5689599999999999E-4</c:v>
                </c:pt>
                <c:pt idx="35657">
                  <c:v>1.5693250000000001E-3</c:v>
                </c:pt>
                <c:pt idx="35658">
                  <c:v>4.8873570000000002E-3</c:v>
                </c:pt>
                <c:pt idx="35659">
                  <c:v>8.712226E-3</c:v>
                </c:pt>
                <c:pt idx="35660">
                  <c:v>5.1079029999999996E-3</c:v>
                </c:pt>
                <c:pt idx="35661">
                  <c:v>-1.3690729999999999E-3</c:v>
                </c:pt>
                <c:pt idx="35662">
                  <c:v>6.4816600000000002E-3</c:v>
                </c:pt>
                <c:pt idx="35663" formatCode="0.00E+00">
                  <c:v>-3.2499400000000003E-5</c:v>
                </c:pt>
                <c:pt idx="35664">
                  <c:v>3.230938E-3</c:v>
                </c:pt>
                <c:pt idx="35665">
                  <c:v>4.9727E-3</c:v>
                </c:pt>
                <c:pt idx="35666">
                  <c:v>5.5775039999999996E-3</c:v>
                </c:pt>
                <c:pt idx="35667">
                  <c:v>5.152027E-3</c:v>
                </c:pt>
                <c:pt idx="35668">
                  <c:v>1.923477E-3</c:v>
                </c:pt>
                <c:pt idx="35669">
                  <c:v>3.2069830000000001E-3</c:v>
                </c:pt>
                <c:pt idx="35670">
                  <c:v>9.5154790000000003E-3</c:v>
                </c:pt>
                <c:pt idx="35671">
                  <c:v>3.5507030000000001E-3</c:v>
                </c:pt>
                <c:pt idx="35672">
                  <c:v>-6.022828E-3</c:v>
                </c:pt>
                <c:pt idx="35673">
                  <c:v>1.6189100000000001E-3</c:v>
                </c:pt>
                <c:pt idx="35674">
                  <c:v>1.4263865000000001E-2</c:v>
                </c:pt>
                <c:pt idx="35675">
                  <c:v>1.7838179999999999E-3</c:v>
                </c:pt>
                <c:pt idx="35676">
                  <c:v>-6.6339019999999997E-3</c:v>
                </c:pt>
                <c:pt idx="35677">
                  <c:v>1.764629E-3</c:v>
                </c:pt>
                <c:pt idx="35678">
                  <c:v>5.8062419999999997E-3</c:v>
                </c:pt>
                <c:pt idx="35679">
                  <c:v>-3.0002799999999998E-4</c:v>
                </c:pt>
                <c:pt idx="35680">
                  <c:v>7.5538299999999999E-4</c:v>
                </c:pt>
                <c:pt idx="35681">
                  <c:v>2.083409E-3</c:v>
                </c:pt>
                <c:pt idx="35682">
                  <c:v>-2.2173290000000001E-3</c:v>
                </c:pt>
                <c:pt idx="35683">
                  <c:v>1.4893269999999999E-3</c:v>
                </c:pt>
                <c:pt idx="35684">
                  <c:v>2.6792270000000002E-3</c:v>
                </c:pt>
                <c:pt idx="35685">
                  <c:v>1.437731E-3</c:v>
                </c:pt>
                <c:pt idx="35686" formatCode="0.00E+00">
                  <c:v>-8.69287E-5</c:v>
                </c:pt>
                <c:pt idx="35687">
                  <c:v>2.0733029999999999E-3</c:v>
                </c:pt>
                <c:pt idx="35688">
                  <c:v>-2.0689499999999999E-4</c:v>
                </c:pt>
                <c:pt idx="35689">
                  <c:v>1.063965E-3</c:v>
                </c:pt>
                <c:pt idx="35690">
                  <c:v>-3.9704739999999999E-3</c:v>
                </c:pt>
                <c:pt idx="35691">
                  <c:v>-4.8802100000000003E-3</c:v>
                </c:pt>
                <c:pt idx="35692">
                  <c:v>2.4189810000000002E-3</c:v>
                </c:pt>
                <c:pt idx="35693">
                  <c:v>7.0196329999999999E-3</c:v>
                </c:pt>
                <c:pt idx="35694">
                  <c:v>-1.563203E-3</c:v>
                </c:pt>
                <c:pt idx="35695">
                  <c:v>-1.5475980000000001E-3</c:v>
                </c:pt>
                <c:pt idx="35696">
                  <c:v>7.5540210000000002E-3</c:v>
                </c:pt>
                <c:pt idx="35697">
                  <c:v>-1.508969E-3</c:v>
                </c:pt>
                <c:pt idx="35698">
                  <c:v>-2.3497290000000001E-3</c:v>
                </c:pt>
                <c:pt idx="35699">
                  <c:v>4.883147E-3</c:v>
                </c:pt>
                <c:pt idx="35700">
                  <c:v>4.4602369999999997E-3</c:v>
                </c:pt>
                <c:pt idx="35701">
                  <c:v>5.3851970000000004E-3</c:v>
                </c:pt>
                <c:pt idx="35702">
                  <c:v>2.49913E-3</c:v>
                </c:pt>
                <c:pt idx="35703">
                  <c:v>4.542613E-3</c:v>
                </c:pt>
                <c:pt idx="35704">
                  <c:v>2.2778609999999999E-3</c:v>
                </c:pt>
                <c:pt idx="35705">
                  <c:v>-1.0884829999999999E-3</c:v>
                </c:pt>
                <c:pt idx="35706">
                  <c:v>1.1821190000000001E-2</c:v>
                </c:pt>
                <c:pt idx="35707">
                  <c:v>6.9959719999999996E-3</c:v>
                </c:pt>
                <c:pt idx="35708">
                  <c:v>3.0797600000000001E-4</c:v>
                </c:pt>
                <c:pt idx="35709">
                  <c:v>1.929999E-3</c:v>
                </c:pt>
                <c:pt idx="35710">
                  <c:v>3.3907429999999999E-3</c:v>
                </c:pt>
                <c:pt idx="35711">
                  <c:v>3.9619879999999996E-3</c:v>
                </c:pt>
                <c:pt idx="35712">
                  <c:v>6.6339700000000003E-4</c:v>
                </c:pt>
                <c:pt idx="35713">
                  <c:v>3.8907360000000001E-3</c:v>
                </c:pt>
                <c:pt idx="35714">
                  <c:v>5.5754519999999998E-3</c:v>
                </c:pt>
                <c:pt idx="35715">
                  <c:v>1.2541349E-2</c:v>
                </c:pt>
                <c:pt idx="35716">
                  <c:v>-2.5318760000000002E-3</c:v>
                </c:pt>
                <c:pt idx="35717">
                  <c:v>-2.665485E-3</c:v>
                </c:pt>
                <c:pt idx="35718">
                  <c:v>8.9570819999999999E-3</c:v>
                </c:pt>
                <c:pt idx="35719">
                  <c:v>3.7842560000000002E-3</c:v>
                </c:pt>
                <c:pt idx="35720">
                  <c:v>-4.4987070000000002E-3</c:v>
                </c:pt>
                <c:pt idx="35721">
                  <c:v>6.1406270000000001E-3</c:v>
                </c:pt>
                <c:pt idx="35722">
                  <c:v>3.2724030000000001E-3</c:v>
                </c:pt>
                <c:pt idx="35723">
                  <c:v>8.3047100000000005E-4</c:v>
                </c:pt>
                <c:pt idx="35724">
                  <c:v>-8.0204699999999996E-4</c:v>
                </c:pt>
                <c:pt idx="35725">
                  <c:v>6.8531449999999997E-3</c:v>
                </c:pt>
                <c:pt idx="35726">
                  <c:v>9.6252290000000008E-3</c:v>
                </c:pt>
                <c:pt idx="35727">
                  <c:v>-3.3040140000000001E-3</c:v>
                </c:pt>
                <c:pt idx="35728">
                  <c:v>-5.4313470000000004E-3</c:v>
                </c:pt>
                <c:pt idx="35729">
                  <c:v>1.522001E-3</c:v>
                </c:pt>
                <c:pt idx="35730">
                  <c:v>5.3715999999999998E-3</c:v>
                </c:pt>
                <c:pt idx="35731">
                  <c:v>-9.3968009999999998E-3</c:v>
                </c:pt>
                <c:pt idx="35732">
                  <c:v>4.4550989999999997E-3</c:v>
                </c:pt>
                <c:pt idx="35733">
                  <c:v>9.3098590000000002E-3</c:v>
                </c:pt>
                <c:pt idx="35734">
                  <c:v>-5.9172970000000002E-3</c:v>
                </c:pt>
                <c:pt idx="35735">
                  <c:v>-8.4396680000000009E-3</c:v>
                </c:pt>
                <c:pt idx="35736">
                  <c:v>-2.9980300000000001E-3</c:v>
                </c:pt>
                <c:pt idx="35737">
                  <c:v>1.3435020000000001E-3</c:v>
                </c:pt>
                <c:pt idx="35738">
                  <c:v>-4.806004E-3</c:v>
                </c:pt>
                <c:pt idx="35739">
                  <c:v>-2.006861E-3</c:v>
                </c:pt>
                <c:pt idx="35740">
                  <c:v>2.7786500000000002E-4</c:v>
                </c:pt>
                <c:pt idx="35741">
                  <c:v>-1.626548E-3</c:v>
                </c:pt>
                <c:pt idx="35742">
                  <c:v>-5.4231499999999998E-3</c:v>
                </c:pt>
                <c:pt idx="35743">
                  <c:v>-4.6036430000000001E-3</c:v>
                </c:pt>
                <c:pt idx="35744">
                  <c:v>4.7605640000000001E-3</c:v>
                </c:pt>
                <c:pt idx="35745">
                  <c:v>-4.5736930000000002E-3</c:v>
                </c:pt>
                <c:pt idx="35746">
                  <c:v>-3.0421100000000002E-3</c:v>
                </c:pt>
                <c:pt idx="35747">
                  <c:v>-2.8184590000000002E-3</c:v>
                </c:pt>
                <c:pt idx="35748">
                  <c:v>1.4806820000000001E-3</c:v>
                </c:pt>
                <c:pt idx="35749">
                  <c:v>-4.2656100000000004E-3</c:v>
                </c:pt>
                <c:pt idx="35750">
                  <c:v>-4.4104859999999999E-3</c:v>
                </c:pt>
                <c:pt idx="35751">
                  <c:v>3.7421310000000001E-3</c:v>
                </c:pt>
                <c:pt idx="35752">
                  <c:v>4.36105E-3</c:v>
                </c:pt>
                <c:pt idx="35753">
                  <c:v>-1.4169969999999999E-3</c:v>
                </c:pt>
                <c:pt idx="35754">
                  <c:v>-5.3483549999999999E-3</c:v>
                </c:pt>
                <c:pt idx="35755">
                  <c:v>-5.0882E-4</c:v>
                </c:pt>
                <c:pt idx="35756">
                  <c:v>7.7307340000000004E-3</c:v>
                </c:pt>
                <c:pt idx="35757">
                  <c:v>4.6232899999999998E-4</c:v>
                </c:pt>
                <c:pt idx="35758">
                  <c:v>9.5980800000000004E-4</c:v>
                </c:pt>
                <c:pt idx="35759">
                  <c:v>-1.7369900000000001E-3</c:v>
                </c:pt>
                <c:pt idx="35760">
                  <c:v>-4.7671349999999996E-3</c:v>
                </c:pt>
                <c:pt idx="35761">
                  <c:v>2.0847539999999999E-3</c:v>
                </c:pt>
                <c:pt idx="35762">
                  <c:v>3.570798E-3</c:v>
                </c:pt>
                <c:pt idx="35763">
                  <c:v>7.5668800000000004E-4</c:v>
                </c:pt>
                <c:pt idx="35764">
                  <c:v>-1.8662590000000001E-3</c:v>
                </c:pt>
                <c:pt idx="35765">
                  <c:v>-3.377484E-3</c:v>
                </c:pt>
                <c:pt idx="35766">
                  <c:v>-2.4504380000000001E-3</c:v>
                </c:pt>
                <c:pt idx="35767">
                  <c:v>3.6619339999999999E-3</c:v>
                </c:pt>
                <c:pt idx="35768">
                  <c:v>4.4084179999999999E-3</c:v>
                </c:pt>
                <c:pt idx="35769">
                  <c:v>-4.3461150000000002E-3</c:v>
                </c:pt>
                <c:pt idx="35770">
                  <c:v>4.2566940000000001E-3</c:v>
                </c:pt>
                <c:pt idx="35771">
                  <c:v>4.6965199999999998E-4</c:v>
                </c:pt>
                <c:pt idx="35772">
                  <c:v>-4.7514749999999998E-3</c:v>
                </c:pt>
                <c:pt idx="35773">
                  <c:v>1.3540480000000001E-3</c:v>
                </c:pt>
                <c:pt idx="35774">
                  <c:v>1.0821400000000001E-3</c:v>
                </c:pt>
                <c:pt idx="35775">
                  <c:v>-5.4097140000000004E-3</c:v>
                </c:pt>
                <c:pt idx="35776">
                  <c:v>-1.2828799999999999E-3</c:v>
                </c:pt>
                <c:pt idx="35777">
                  <c:v>1.1270239999999999E-3</c:v>
                </c:pt>
                <c:pt idx="35778">
                  <c:v>-4.7220760000000004E-3</c:v>
                </c:pt>
                <c:pt idx="35779">
                  <c:v>-6.3851489999999997E-3</c:v>
                </c:pt>
                <c:pt idx="35780">
                  <c:v>-1.101171E-3</c:v>
                </c:pt>
                <c:pt idx="35781">
                  <c:v>-3.0851989999999998E-3</c:v>
                </c:pt>
                <c:pt idx="35782">
                  <c:v>-5.3440919999999999E-3</c:v>
                </c:pt>
                <c:pt idx="35783">
                  <c:v>-3.5056570000000001E-3</c:v>
                </c:pt>
                <c:pt idx="35784">
                  <c:v>-5.0705300000000002E-3</c:v>
                </c:pt>
                <c:pt idx="35785">
                  <c:v>-8.6935199999999999E-4</c:v>
                </c:pt>
                <c:pt idx="35786">
                  <c:v>-4.2012320000000001E-3</c:v>
                </c:pt>
                <c:pt idx="35787">
                  <c:v>-4.5289939999999997E-3</c:v>
                </c:pt>
                <c:pt idx="35788">
                  <c:v>4.0466510000000001E-3</c:v>
                </c:pt>
                <c:pt idx="35789">
                  <c:v>-3.2473720000000001E-3</c:v>
                </c:pt>
                <c:pt idx="35790">
                  <c:v>-2.120322E-3</c:v>
                </c:pt>
                <c:pt idx="35791">
                  <c:v>-4.9402500000000004E-4</c:v>
                </c:pt>
                <c:pt idx="35792">
                  <c:v>-3.3939410000000001E-3</c:v>
                </c:pt>
                <c:pt idx="35793">
                  <c:v>8.939677E-3</c:v>
                </c:pt>
                <c:pt idx="35794">
                  <c:v>-6.1149059999999998E-3</c:v>
                </c:pt>
                <c:pt idx="35795">
                  <c:v>-6.2358680000000003E-3</c:v>
                </c:pt>
                <c:pt idx="35796">
                  <c:v>2.749371E-3</c:v>
                </c:pt>
                <c:pt idx="35797">
                  <c:v>-4.0610220000000001E-3</c:v>
                </c:pt>
                <c:pt idx="35798">
                  <c:v>-2.4767080000000002E-3</c:v>
                </c:pt>
                <c:pt idx="35799">
                  <c:v>2.020586E-3</c:v>
                </c:pt>
                <c:pt idx="35800">
                  <c:v>2.438436E-3</c:v>
                </c:pt>
                <c:pt idx="35801">
                  <c:v>-3.384967E-3</c:v>
                </c:pt>
                <c:pt idx="35802">
                  <c:v>-4.4840540000000003E-3</c:v>
                </c:pt>
                <c:pt idx="35803">
                  <c:v>2.8585080000000001E-3</c:v>
                </c:pt>
                <c:pt idx="35804">
                  <c:v>1.546901E-3</c:v>
                </c:pt>
                <c:pt idx="35805">
                  <c:v>-3.0564780000000001E-3</c:v>
                </c:pt>
                <c:pt idx="35806">
                  <c:v>-3.927598E-3</c:v>
                </c:pt>
                <c:pt idx="35807">
                  <c:v>-1.4552670000000001E-3</c:v>
                </c:pt>
                <c:pt idx="35808">
                  <c:v>1.2885869999999999E-3</c:v>
                </c:pt>
                <c:pt idx="35809">
                  <c:v>-3.391851E-3</c:v>
                </c:pt>
                <c:pt idx="35810">
                  <c:v>-6.1716590000000003E-3</c:v>
                </c:pt>
                <c:pt idx="35811">
                  <c:v>-3.4671239999999998E-3</c:v>
                </c:pt>
                <c:pt idx="35812">
                  <c:v>-7.7779829999999996E-3</c:v>
                </c:pt>
                <c:pt idx="35813">
                  <c:v>1.329046E-3</c:v>
                </c:pt>
                <c:pt idx="35814">
                  <c:v>-1.2526219999999999E-3</c:v>
                </c:pt>
                <c:pt idx="35815">
                  <c:v>-5.2459899999999999E-3</c:v>
                </c:pt>
                <c:pt idx="35816">
                  <c:v>5.0998570000000002E-3</c:v>
                </c:pt>
                <c:pt idx="35817">
                  <c:v>5.0535200000000004E-4</c:v>
                </c:pt>
                <c:pt idx="35818">
                  <c:v>-3.4624920000000002E-3</c:v>
                </c:pt>
                <c:pt idx="35819">
                  <c:v>5.5776350000000001E-3</c:v>
                </c:pt>
                <c:pt idx="35820">
                  <c:v>5.4825499999999999E-4</c:v>
                </c:pt>
                <c:pt idx="35821">
                  <c:v>-9.3909949999999992E-3</c:v>
                </c:pt>
                <c:pt idx="35822">
                  <c:v>-2.3671730000000002E-3</c:v>
                </c:pt>
                <c:pt idx="35823">
                  <c:v>8.2891990000000006E-3</c:v>
                </c:pt>
                <c:pt idx="35824">
                  <c:v>-2.63276E-4</c:v>
                </c:pt>
                <c:pt idx="35825">
                  <c:v>-1.0126026E-2</c:v>
                </c:pt>
                <c:pt idx="35826">
                  <c:v>3.0133989999999999E-3</c:v>
                </c:pt>
                <c:pt idx="35827">
                  <c:v>1.8117900000000001E-4</c:v>
                </c:pt>
                <c:pt idx="35828">
                  <c:v>-6.0237190000000003E-3</c:v>
                </c:pt>
                <c:pt idx="35829">
                  <c:v>2.7349639999999999E-3</c:v>
                </c:pt>
                <c:pt idx="35830">
                  <c:v>-1.0352740000000001E-3</c:v>
                </c:pt>
                <c:pt idx="35831">
                  <c:v>-4.306168E-3</c:v>
                </c:pt>
                <c:pt idx="35832">
                  <c:v>-1.692275E-3</c:v>
                </c:pt>
                <c:pt idx="35833">
                  <c:v>2.7635810000000002E-3</c:v>
                </c:pt>
                <c:pt idx="35834">
                  <c:v>-1.183489E-3</c:v>
                </c:pt>
                <c:pt idx="35835">
                  <c:v>-9.5823700000000002E-4</c:v>
                </c:pt>
                <c:pt idx="35836">
                  <c:v>-3.3106299999999998E-4</c:v>
                </c:pt>
                <c:pt idx="35837">
                  <c:v>4.8200869999999998E-3</c:v>
                </c:pt>
                <c:pt idx="35838">
                  <c:v>3.1689280000000001E-3</c:v>
                </c:pt>
                <c:pt idx="35839">
                  <c:v>-1.1363510000000001E-3</c:v>
                </c:pt>
                <c:pt idx="35840">
                  <c:v>-7.6062350000000003E-3</c:v>
                </c:pt>
                <c:pt idx="35841">
                  <c:v>3.597556E-3</c:v>
                </c:pt>
                <c:pt idx="35842">
                  <c:v>-2.8060149999999998E-3</c:v>
                </c:pt>
                <c:pt idx="35843">
                  <c:v>1.8233959999999999E-3</c:v>
                </c:pt>
                <c:pt idx="35844">
                  <c:v>9.8876099999999989E-4</c:v>
                </c:pt>
                <c:pt idx="35845">
                  <c:v>-7.397748E-3</c:v>
                </c:pt>
                <c:pt idx="35846">
                  <c:v>-8.0243000000000003E-4</c:v>
                </c:pt>
                <c:pt idx="35847">
                  <c:v>5.0705500000000001E-3</c:v>
                </c:pt>
                <c:pt idx="35848">
                  <c:v>3.9046189999999998E-3</c:v>
                </c:pt>
                <c:pt idx="35849">
                  <c:v>9.2658199999999993E-3</c:v>
                </c:pt>
                <c:pt idx="35850">
                  <c:v>-8.6258289999999998E-3</c:v>
                </c:pt>
                <c:pt idx="35851">
                  <c:v>-2.1844669999999998E-3</c:v>
                </c:pt>
                <c:pt idx="35852">
                  <c:v>2.7767349999999998E-3</c:v>
                </c:pt>
                <c:pt idx="35853">
                  <c:v>-6.3923019999999999E-3</c:v>
                </c:pt>
                <c:pt idx="35854">
                  <c:v>5.565558E-3</c:v>
                </c:pt>
                <c:pt idx="35855">
                  <c:v>-8.8462999999999996E-4</c:v>
                </c:pt>
                <c:pt idx="35856">
                  <c:v>-2.4939789999999999E-3</c:v>
                </c:pt>
                <c:pt idx="35857">
                  <c:v>-4.2846619999999998E-3</c:v>
                </c:pt>
                <c:pt idx="35858">
                  <c:v>-1.1187575999999999E-2</c:v>
                </c:pt>
                <c:pt idx="35859">
                  <c:v>4.2600379999999998E-3</c:v>
                </c:pt>
                <c:pt idx="35860">
                  <c:v>5.5085280000000004E-3</c:v>
                </c:pt>
                <c:pt idx="35861">
                  <c:v>-3.5548450000000001E-3</c:v>
                </c:pt>
                <c:pt idx="35862">
                  <c:v>2.8074469999999998E-3</c:v>
                </c:pt>
                <c:pt idx="35863">
                  <c:v>9.1144610000000008E-3</c:v>
                </c:pt>
                <c:pt idx="35864">
                  <c:v>-8.6008869999999998E-3</c:v>
                </c:pt>
                <c:pt idx="35865">
                  <c:v>-4.5437899999999998E-3</c:v>
                </c:pt>
                <c:pt idx="35866">
                  <c:v>2.9697870000000002E-3</c:v>
                </c:pt>
                <c:pt idx="35867">
                  <c:v>-9.8938699999999999E-4</c:v>
                </c:pt>
                <c:pt idx="35868">
                  <c:v>-9.0203500000000003E-4</c:v>
                </c:pt>
                <c:pt idx="35869">
                  <c:v>2.0497610999999999E-2</c:v>
                </c:pt>
                <c:pt idx="35870">
                  <c:v>3.1583010000000001E-3</c:v>
                </c:pt>
                <c:pt idx="35871">
                  <c:v>-2.1409175999999999E-2</c:v>
                </c:pt>
                <c:pt idx="35872">
                  <c:v>-3.6221909999999999E-3</c:v>
                </c:pt>
                <c:pt idx="35873">
                  <c:v>-9.1219890000000005E-3</c:v>
                </c:pt>
                <c:pt idx="35874">
                  <c:v>-4.0386399999999998E-4</c:v>
                </c:pt>
                <c:pt idx="35875">
                  <c:v>9.9174559999999998E-3</c:v>
                </c:pt>
                <c:pt idx="35876">
                  <c:v>5.6699799999999998E-3</c:v>
                </c:pt>
                <c:pt idx="35877">
                  <c:v>-7.6198719999999998E-3</c:v>
                </c:pt>
                <c:pt idx="35878">
                  <c:v>-7.8896509999999993E-3</c:v>
                </c:pt>
                <c:pt idx="35879">
                  <c:v>7.5872600000000004E-4</c:v>
                </c:pt>
                <c:pt idx="35880">
                  <c:v>-1.573404E-3</c:v>
                </c:pt>
                <c:pt idx="35881">
                  <c:v>-4.7642739999999998E-3</c:v>
                </c:pt>
                <c:pt idx="35882">
                  <c:v>2.8148159999999999E-3</c:v>
                </c:pt>
                <c:pt idx="35883">
                  <c:v>8.4969799999999997E-4</c:v>
                </c:pt>
                <c:pt idx="35884">
                  <c:v>-3.8281439999999999E-3</c:v>
                </c:pt>
                <c:pt idx="35885">
                  <c:v>-5.5803679999999996E-3</c:v>
                </c:pt>
                <c:pt idx="35886">
                  <c:v>2.7982020000000001E-3</c:v>
                </c:pt>
                <c:pt idx="35887">
                  <c:v>4.0881870000000001E-3</c:v>
                </c:pt>
                <c:pt idx="35888">
                  <c:v>-6.8688569999999999E-3</c:v>
                </c:pt>
                <c:pt idx="35889">
                  <c:v>1.157403E-3</c:v>
                </c:pt>
                <c:pt idx="35890">
                  <c:v>8.2067900000000003E-3</c:v>
                </c:pt>
                <c:pt idx="35891">
                  <c:v>-6.9322009999999998E-3</c:v>
                </c:pt>
                <c:pt idx="35892">
                  <c:v>-1.0349570000000001E-2</c:v>
                </c:pt>
                <c:pt idx="35893">
                  <c:v>5.3450620000000003E-3</c:v>
                </c:pt>
                <c:pt idx="35894">
                  <c:v>1.0846886E-2</c:v>
                </c:pt>
                <c:pt idx="35895">
                  <c:v>-5.8393899999999999E-3</c:v>
                </c:pt>
                <c:pt idx="35896">
                  <c:v>-8.3078299999999998E-4</c:v>
                </c:pt>
                <c:pt idx="35897">
                  <c:v>8.4027990000000007E-3</c:v>
                </c:pt>
                <c:pt idx="35898">
                  <c:v>-5.4086200000000003E-3</c:v>
                </c:pt>
                <c:pt idx="35899">
                  <c:v>-9.4988910000000006E-3</c:v>
                </c:pt>
                <c:pt idx="35900">
                  <c:v>6.8910009999999999E-3</c:v>
                </c:pt>
                <c:pt idx="35901">
                  <c:v>8.2584430000000007E-3</c:v>
                </c:pt>
                <c:pt idx="35902">
                  <c:v>-7.6462209999999999E-3</c:v>
                </c:pt>
                <c:pt idx="35903">
                  <c:v>-9.2007960000000007E-3</c:v>
                </c:pt>
                <c:pt idx="35904">
                  <c:v>-1.6624529999999999E-3</c:v>
                </c:pt>
                <c:pt idx="35905">
                  <c:v>-7.7282999999999996E-4</c:v>
                </c:pt>
                <c:pt idx="35906">
                  <c:v>-2.758749E-3</c:v>
                </c:pt>
                <c:pt idx="35907">
                  <c:v>-3.7301100000000002E-4</c:v>
                </c:pt>
                <c:pt idx="35908">
                  <c:v>1.8691039999999999E-3</c:v>
                </c:pt>
                <c:pt idx="35909">
                  <c:v>-1.5874649999999999E-3</c:v>
                </c:pt>
                <c:pt idx="35910">
                  <c:v>-4.1875089999999998E-3</c:v>
                </c:pt>
                <c:pt idx="35911">
                  <c:v>1.177649E-3</c:v>
                </c:pt>
                <c:pt idx="35912">
                  <c:v>-1.7720679999999999E-3</c:v>
                </c:pt>
                <c:pt idx="35913">
                  <c:v>-2.2744219999999999E-3</c:v>
                </c:pt>
                <c:pt idx="35914">
                  <c:v>-1.40197E-3</c:v>
                </c:pt>
                <c:pt idx="35915">
                  <c:v>3.8511200000000001E-4</c:v>
                </c:pt>
                <c:pt idx="35916">
                  <c:v>-2.1143600000000001E-4</c:v>
                </c:pt>
                <c:pt idx="35917">
                  <c:v>-2.4839749999999998E-3</c:v>
                </c:pt>
                <c:pt idx="35918" formatCode="0.00E+00">
                  <c:v>5.5615300000000003E-5</c:v>
                </c:pt>
                <c:pt idx="35919">
                  <c:v>-1.1527766E-2</c:v>
                </c:pt>
                <c:pt idx="35920">
                  <c:v>-1.847708E-3</c:v>
                </c:pt>
                <c:pt idx="35921">
                  <c:v>6.6257130000000001E-3</c:v>
                </c:pt>
                <c:pt idx="35922">
                  <c:v>-8.4523059999999997E-3</c:v>
                </c:pt>
                <c:pt idx="35923">
                  <c:v>-2.4586880000000001E-3</c:v>
                </c:pt>
                <c:pt idx="35924">
                  <c:v>2.4428610000000002E-3</c:v>
                </c:pt>
                <c:pt idx="35925">
                  <c:v>3.9614869999999996E-3</c:v>
                </c:pt>
                <c:pt idx="35926">
                  <c:v>-2.2524670000000002E-3</c:v>
                </c:pt>
                <c:pt idx="35927">
                  <c:v>-5.7972129999999998E-3</c:v>
                </c:pt>
                <c:pt idx="35928">
                  <c:v>6.3352099999999995E-4</c:v>
                </c:pt>
                <c:pt idx="35929">
                  <c:v>1.2519709999999999E-3</c:v>
                </c:pt>
                <c:pt idx="35930">
                  <c:v>1.22791E-4</c:v>
                </c:pt>
                <c:pt idx="35931">
                  <c:v>5.5256100000000002E-4</c:v>
                </c:pt>
                <c:pt idx="35932">
                  <c:v>6.8807640000000002E-3</c:v>
                </c:pt>
                <c:pt idx="35933">
                  <c:v>-4.2528339999999996E-3</c:v>
                </c:pt>
                <c:pt idx="35934">
                  <c:v>5.29671E-4</c:v>
                </c:pt>
                <c:pt idx="35935">
                  <c:v>3.448254E-3</c:v>
                </c:pt>
                <c:pt idx="35936">
                  <c:v>-1.355289E-3</c:v>
                </c:pt>
                <c:pt idx="35937">
                  <c:v>5.2194920000000001E-3</c:v>
                </c:pt>
                <c:pt idx="35938">
                  <c:v>3.0729849999999999E-3</c:v>
                </c:pt>
                <c:pt idx="35939">
                  <c:v>3.5362670000000001E-3</c:v>
                </c:pt>
                <c:pt idx="35940">
                  <c:v>-8.7020000000000001E-4</c:v>
                </c:pt>
                <c:pt idx="35941">
                  <c:v>4.9908970000000002E-3</c:v>
                </c:pt>
                <c:pt idx="35942">
                  <c:v>-2.1221399999999998E-3</c:v>
                </c:pt>
                <c:pt idx="35943">
                  <c:v>-1.370329E-3</c:v>
                </c:pt>
                <c:pt idx="35944">
                  <c:v>3.3197639999999998E-3</c:v>
                </c:pt>
                <c:pt idx="35945">
                  <c:v>4.1315709999999997E-3</c:v>
                </c:pt>
                <c:pt idx="35946" formatCode="0.00E+00">
                  <c:v>7.1848300000000001E-5</c:v>
                </c:pt>
                <c:pt idx="35947">
                  <c:v>-2.8887240000000001E-3</c:v>
                </c:pt>
                <c:pt idx="35948">
                  <c:v>4.7806469999999998E-3</c:v>
                </c:pt>
                <c:pt idx="35949">
                  <c:v>1.48169E-4</c:v>
                </c:pt>
                <c:pt idx="35950">
                  <c:v>-9.2959319999999998E-3</c:v>
                </c:pt>
                <c:pt idx="35951">
                  <c:v>3.8980920000000001E-3</c:v>
                </c:pt>
                <c:pt idx="35952">
                  <c:v>-1.376831E-3</c:v>
                </c:pt>
                <c:pt idx="35953">
                  <c:v>-7.6700859999999996E-3</c:v>
                </c:pt>
                <c:pt idx="35954">
                  <c:v>-1.985302E-3</c:v>
                </c:pt>
                <c:pt idx="35955">
                  <c:v>-5.1972670000000002E-3</c:v>
                </c:pt>
                <c:pt idx="35956">
                  <c:v>4.2706299999999999E-4</c:v>
                </c:pt>
                <c:pt idx="35957">
                  <c:v>-3.5810310000000001E-3</c:v>
                </c:pt>
                <c:pt idx="35958">
                  <c:v>-5.0644119999999999E-3</c:v>
                </c:pt>
                <c:pt idx="35959">
                  <c:v>1.4676229999999999E-3</c:v>
                </c:pt>
                <c:pt idx="35960">
                  <c:v>-1.7204469999999999E-3</c:v>
                </c:pt>
                <c:pt idx="35961">
                  <c:v>-2.0377910000000002E-3</c:v>
                </c:pt>
                <c:pt idx="35962">
                  <c:v>2.2565559999999998E-3</c:v>
                </c:pt>
                <c:pt idx="35963">
                  <c:v>1.6883619999999999E-3</c:v>
                </c:pt>
                <c:pt idx="35964">
                  <c:v>-1.704505E-3</c:v>
                </c:pt>
                <c:pt idx="35965">
                  <c:v>2.4014319999999998E-3</c:v>
                </c:pt>
                <c:pt idx="35966">
                  <c:v>2.7809319999999998E-3</c:v>
                </c:pt>
                <c:pt idx="35967">
                  <c:v>-6.9479659999999999E-3</c:v>
                </c:pt>
                <c:pt idx="35968">
                  <c:v>-4.6025190000000002E-3</c:v>
                </c:pt>
                <c:pt idx="35969">
                  <c:v>6.0944000000000005E-4</c:v>
                </c:pt>
                <c:pt idx="35970">
                  <c:v>9.3940600000000005E-4</c:v>
                </c:pt>
                <c:pt idx="35971">
                  <c:v>-2.1611499999999999E-4</c:v>
                </c:pt>
                <c:pt idx="35972">
                  <c:v>-2.067012E-3</c:v>
                </c:pt>
                <c:pt idx="35973">
                  <c:v>2.528551E-3</c:v>
                </c:pt>
                <c:pt idx="35974">
                  <c:v>-1.11199E-3</c:v>
                </c:pt>
                <c:pt idx="35975">
                  <c:v>2.9976289999999999E-3</c:v>
                </c:pt>
                <c:pt idx="35976">
                  <c:v>1.377894E-3</c:v>
                </c:pt>
                <c:pt idx="35977">
                  <c:v>-2.077157E-3</c:v>
                </c:pt>
                <c:pt idx="35978">
                  <c:v>-1.924558E-3</c:v>
                </c:pt>
                <c:pt idx="35979">
                  <c:v>1.459534E-3</c:v>
                </c:pt>
                <c:pt idx="35980">
                  <c:v>-1.00812E-4</c:v>
                </c:pt>
                <c:pt idx="35981">
                  <c:v>-1.6667900000000001E-4</c:v>
                </c:pt>
                <c:pt idx="35982">
                  <c:v>-3.60291E-4</c:v>
                </c:pt>
                <c:pt idx="35983">
                  <c:v>-1.6326260000000001E-3</c:v>
                </c:pt>
                <c:pt idx="35984">
                  <c:v>6.7299660000000004E-3</c:v>
                </c:pt>
                <c:pt idx="35985">
                  <c:v>-5.5896299999999999E-4</c:v>
                </c:pt>
                <c:pt idx="35986">
                  <c:v>4.9351899999999999E-4</c:v>
                </c:pt>
                <c:pt idx="35987">
                  <c:v>5.4345940000000001E-3</c:v>
                </c:pt>
                <c:pt idx="35988">
                  <c:v>-1.807606E-3</c:v>
                </c:pt>
                <c:pt idx="35989">
                  <c:v>-7.4396599999999998E-4</c:v>
                </c:pt>
                <c:pt idx="35990">
                  <c:v>5.3368299999999999E-3</c:v>
                </c:pt>
                <c:pt idx="35991">
                  <c:v>6.0285700000000005E-4</c:v>
                </c:pt>
                <c:pt idx="35992" formatCode="0.00E+00">
                  <c:v>-2.2128199999999999E-6</c:v>
                </c:pt>
                <c:pt idx="35993">
                  <c:v>3.5566450000000002E-3</c:v>
                </c:pt>
                <c:pt idx="35994">
                  <c:v>1.095352E-3</c:v>
                </c:pt>
                <c:pt idx="35995">
                  <c:v>-3.3100799999999999E-4</c:v>
                </c:pt>
                <c:pt idx="35996">
                  <c:v>-1.43521E-4</c:v>
                </c:pt>
                <c:pt idx="35997">
                  <c:v>3.0603100000000001E-3</c:v>
                </c:pt>
                <c:pt idx="35998">
                  <c:v>4.0523379999999999E-3</c:v>
                </c:pt>
                <c:pt idx="35999">
                  <c:v>-4.4968170000000002E-3</c:v>
                </c:pt>
                <c:pt idx="36000">
                  <c:v>-4.9029499999999997E-3</c:v>
                </c:pt>
                <c:pt idx="36001">
                  <c:v>-5.2549900000000002E-4</c:v>
                </c:pt>
                <c:pt idx="36002">
                  <c:v>-4.481891E-3</c:v>
                </c:pt>
                <c:pt idx="36003">
                  <c:v>-2.6962039999999998E-3</c:v>
                </c:pt>
                <c:pt idx="36004">
                  <c:v>-3.3540039999999998E-3</c:v>
                </c:pt>
                <c:pt idx="36005">
                  <c:v>-1.275619E-3</c:v>
                </c:pt>
                <c:pt idx="36006">
                  <c:v>-2.609863E-3</c:v>
                </c:pt>
                <c:pt idx="36007">
                  <c:v>-1.5686509999999999E-3</c:v>
                </c:pt>
                <c:pt idx="36008">
                  <c:v>2.4900069999999998E-3</c:v>
                </c:pt>
                <c:pt idx="36009">
                  <c:v>-9.9897700000000007E-4</c:v>
                </c:pt>
                <c:pt idx="36010">
                  <c:v>-2.5393490000000002E-3</c:v>
                </c:pt>
                <c:pt idx="36011">
                  <c:v>-2.8307559999999998E-3</c:v>
                </c:pt>
                <c:pt idx="36012">
                  <c:v>5.5864900000000004E-4</c:v>
                </c:pt>
                <c:pt idx="36013">
                  <c:v>-3.7584960000000001E-3</c:v>
                </c:pt>
                <c:pt idx="36014">
                  <c:v>-3.8214100000000001E-4</c:v>
                </c:pt>
                <c:pt idx="36015">
                  <c:v>-3.5861159999999999E-3</c:v>
                </c:pt>
                <c:pt idx="36016">
                  <c:v>-6.2484790000000004E-3</c:v>
                </c:pt>
                <c:pt idx="36017">
                  <c:v>-1.4513989999999999E-3</c:v>
                </c:pt>
                <c:pt idx="36018">
                  <c:v>-3.687124E-3</c:v>
                </c:pt>
                <c:pt idx="36019">
                  <c:v>-5.1306169999999996E-3</c:v>
                </c:pt>
                <c:pt idx="36020">
                  <c:v>-2.2081299999999999E-4</c:v>
                </c:pt>
                <c:pt idx="36021">
                  <c:v>-2.7564289999999999E-3</c:v>
                </c:pt>
                <c:pt idx="36022">
                  <c:v>-1.682909E-3</c:v>
                </c:pt>
                <c:pt idx="36023">
                  <c:v>-7.025094E-3</c:v>
                </c:pt>
                <c:pt idx="36024">
                  <c:v>5.7396900000000002E-4</c:v>
                </c:pt>
                <c:pt idx="36025">
                  <c:v>-3.8285150000000002E-3</c:v>
                </c:pt>
                <c:pt idx="36026">
                  <c:v>-4.4983009999999997E-3</c:v>
                </c:pt>
                <c:pt idx="36027">
                  <c:v>-2.2416649999999999E-3</c:v>
                </c:pt>
                <c:pt idx="36028">
                  <c:v>-5.4513069999999999E-3</c:v>
                </c:pt>
                <c:pt idx="36029">
                  <c:v>-5.4572539999999999E-3</c:v>
                </c:pt>
                <c:pt idx="36030">
                  <c:v>-2.34242E-3</c:v>
                </c:pt>
                <c:pt idx="36031">
                  <c:v>-2.4387050000000002E-3</c:v>
                </c:pt>
                <c:pt idx="36032">
                  <c:v>-2.7673400000000001E-3</c:v>
                </c:pt>
                <c:pt idx="36033">
                  <c:v>-3.7907689999999998E-3</c:v>
                </c:pt>
                <c:pt idx="36034">
                  <c:v>-1.9774219999999999E-3</c:v>
                </c:pt>
                <c:pt idx="36035">
                  <c:v>-8.297858E-3</c:v>
                </c:pt>
                <c:pt idx="36036" formatCode="0.00E+00">
                  <c:v>-6.0967200000000001E-5</c:v>
                </c:pt>
                <c:pt idx="36037">
                  <c:v>-1.4476599999999999E-3</c:v>
                </c:pt>
                <c:pt idx="36038">
                  <c:v>-6.1028649999999999E-3</c:v>
                </c:pt>
                <c:pt idx="36039">
                  <c:v>-3.003478E-3</c:v>
                </c:pt>
                <c:pt idx="36040">
                  <c:v>1.1190950000000001E-3</c:v>
                </c:pt>
                <c:pt idx="36041">
                  <c:v>-4.0463740000000002E-3</c:v>
                </c:pt>
                <c:pt idx="36042">
                  <c:v>-2.478039E-3</c:v>
                </c:pt>
                <c:pt idx="36043">
                  <c:v>-2.1944579999999998E-3</c:v>
                </c:pt>
                <c:pt idx="36044">
                  <c:v>-5.5045010000000002E-3</c:v>
                </c:pt>
                <c:pt idx="36045">
                  <c:v>-3.7160790000000002E-3</c:v>
                </c:pt>
                <c:pt idx="36046">
                  <c:v>8.0996300000000002E-4</c:v>
                </c:pt>
                <c:pt idx="36047">
                  <c:v>-4.0018110000000001E-3</c:v>
                </c:pt>
                <c:pt idx="36048">
                  <c:v>-7.9669920000000009E-3</c:v>
                </c:pt>
                <c:pt idx="36049">
                  <c:v>-2.5198759999999999E-3</c:v>
                </c:pt>
                <c:pt idx="36050">
                  <c:v>-1.9984299999999998E-3</c:v>
                </c:pt>
                <c:pt idx="36051">
                  <c:v>-1.1749489E-2</c:v>
                </c:pt>
                <c:pt idx="36052">
                  <c:v>-2.7179119999999998E-3</c:v>
                </c:pt>
                <c:pt idx="36053">
                  <c:v>2.5788849999999999E-3</c:v>
                </c:pt>
                <c:pt idx="36054">
                  <c:v>-8.6378170000000008E-3</c:v>
                </c:pt>
                <c:pt idx="36055">
                  <c:v>-6.923439E-3</c:v>
                </c:pt>
                <c:pt idx="36056">
                  <c:v>-8.6155200000000002E-4</c:v>
                </c:pt>
                <c:pt idx="36057">
                  <c:v>-5.1527329999999996E-3</c:v>
                </c:pt>
                <c:pt idx="36058">
                  <c:v>-3.8640290000000002E-3</c:v>
                </c:pt>
                <c:pt idx="36059">
                  <c:v>-4.9468469999999999E-3</c:v>
                </c:pt>
                <c:pt idx="36060">
                  <c:v>-3.8506899999999999E-3</c:v>
                </c:pt>
                <c:pt idx="36061">
                  <c:v>-5.1396829999999999E-3</c:v>
                </c:pt>
                <c:pt idx="36062">
                  <c:v>-8.3589130000000008E-3</c:v>
                </c:pt>
                <c:pt idx="36063">
                  <c:v>-4.9985710000000003E-3</c:v>
                </c:pt>
                <c:pt idx="36064">
                  <c:v>-9.7587049999999995E-3</c:v>
                </c:pt>
                <c:pt idx="36065">
                  <c:v>-8.0259330000000007E-3</c:v>
                </c:pt>
                <c:pt idx="36066">
                  <c:v>-7.2469589999999999E-3</c:v>
                </c:pt>
                <c:pt idx="36067">
                  <c:v>-8.6411720000000008E-3</c:v>
                </c:pt>
                <c:pt idx="36068">
                  <c:v>-1.0225751999999999E-2</c:v>
                </c:pt>
                <c:pt idx="36069">
                  <c:v>-2.8084109999999998E-3</c:v>
                </c:pt>
                <c:pt idx="36070">
                  <c:v>-8.7131719999999999E-3</c:v>
                </c:pt>
                <c:pt idx="36071">
                  <c:v>-8.969355E-3</c:v>
                </c:pt>
                <c:pt idx="36072">
                  <c:v>-2.69841E-3</c:v>
                </c:pt>
                <c:pt idx="36073">
                  <c:v>-4.9150970000000002E-3</c:v>
                </c:pt>
                <c:pt idx="36074">
                  <c:v>-5.8160449999999997E-3</c:v>
                </c:pt>
                <c:pt idx="36075">
                  <c:v>-2.8072269999999998E-3</c:v>
                </c:pt>
                <c:pt idx="36076">
                  <c:v>-7.9007890000000001E-3</c:v>
                </c:pt>
                <c:pt idx="36077">
                  <c:v>-5.4004179999999997E-3</c:v>
                </c:pt>
                <c:pt idx="36078">
                  <c:v>-1.0823945999999999E-2</c:v>
                </c:pt>
                <c:pt idx="36079">
                  <c:v>-1.1318228E-2</c:v>
                </c:pt>
                <c:pt idx="36080">
                  <c:v>-7.9298890000000007E-3</c:v>
                </c:pt>
                <c:pt idx="36081">
                  <c:v>-1.155019E-2</c:v>
                </c:pt>
                <c:pt idx="36082">
                  <c:v>-1.3927200000000001E-2</c:v>
                </c:pt>
                <c:pt idx="36083">
                  <c:v>-1.4731808000000001E-2</c:v>
                </c:pt>
                <c:pt idx="36084">
                  <c:v>-9.6848520000000007E-3</c:v>
                </c:pt>
                <c:pt idx="36085">
                  <c:v>-1.1325767E-2</c:v>
                </c:pt>
                <c:pt idx="36086">
                  <c:v>-8.9409069999999997E-3</c:v>
                </c:pt>
                <c:pt idx="36087">
                  <c:v>-9.6399039999999995E-3</c:v>
                </c:pt>
                <c:pt idx="36088">
                  <c:v>-1.4665022E-2</c:v>
                </c:pt>
                <c:pt idx="36089">
                  <c:v>-9.4115999999999991E-3</c:v>
                </c:pt>
                <c:pt idx="36090">
                  <c:v>-1.1287264999999999E-2</c:v>
                </c:pt>
                <c:pt idx="36091">
                  <c:v>-9.4686879999999994E-3</c:v>
                </c:pt>
                <c:pt idx="36092">
                  <c:v>-1.2703895999999999E-2</c:v>
                </c:pt>
                <c:pt idx="36093">
                  <c:v>-1.1468137E-2</c:v>
                </c:pt>
                <c:pt idx="36094">
                  <c:v>-1.2885737E-2</c:v>
                </c:pt>
                <c:pt idx="36095">
                  <c:v>-1.3927692E-2</c:v>
                </c:pt>
                <c:pt idx="36096">
                  <c:v>-1.4582562E-2</c:v>
                </c:pt>
                <c:pt idx="36097">
                  <c:v>-9.8443999999999997E-3</c:v>
                </c:pt>
                <c:pt idx="36098">
                  <c:v>-1.8451735E-2</c:v>
                </c:pt>
                <c:pt idx="36099">
                  <c:v>-9.0071260000000007E-3</c:v>
                </c:pt>
                <c:pt idx="36100">
                  <c:v>-1.0020991999999999E-2</c:v>
                </c:pt>
                <c:pt idx="36101">
                  <c:v>-2.0798885999999999E-2</c:v>
                </c:pt>
                <c:pt idx="36102">
                  <c:v>-1.5076285E-2</c:v>
                </c:pt>
                <c:pt idx="36103">
                  <c:v>-1.288454E-2</c:v>
                </c:pt>
                <c:pt idx="36104">
                  <c:v>-1.9050023999999999E-2</c:v>
                </c:pt>
                <c:pt idx="36105">
                  <c:v>-1.1955886000000001E-2</c:v>
                </c:pt>
                <c:pt idx="36106">
                  <c:v>-1.8693686000000001E-2</c:v>
                </c:pt>
                <c:pt idx="36107">
                  <c:v>-1.6608054000000001E-2</c:v>
                </c:pt>
                <c:pt idx="36108">
                  <c:v>-1.2824235E-2</c:v>
                </c:pt>
                <c:pt idx="36109">
                  <c:v>-1.8604808E-2</c:v>
                </c:pt>
                <c:pt idx="36110">
                  <c:v>-1.5046825999999999E-2</c:v>
                </c:pt>
                <c:pt idx="36111">
                  <c:v>-1.5095681E-2</c:v>
                </c:pt>
                <c:pt idx="36112">
                  <c:v>-1.9607606999999999E-2</c:v>
                </c:pt>
                <c:pt idx="36113">
                  <c:v>-1.7848181000000001E-2</c:v>
                </c:pt>
                <c:pt idx="36114">
                  <c:v>-2.1389386E-2</c:v>
                </c:pt>
                <c:pt idx="36115">
                  <c:v>-1.9473747999999999E-2</c:v>
                </c:pt>
                <c:pt idx="36116">
                  <c:v>-1.9424747999999999E-2</c:v>
                </c:pt>
                <c:pt idx="36117">
                  <c:v>-2.2301720000000001E-2</c:v>
                </c:pt>
                <c:pt idx="36118">
                  <c:v>-2.2559781000000001E-2</c:v>
                </c:pt>
                <c:pt idx="36119">
                  <c:v>-2.5317814000000001E-2</c:v>
                </c:pt>
                <c:pt idx="36120">
                  <c:v>-2.2483412000000001E-2</c:v>
                </c:pt>
                <c:pt idx="36121">
                  <c:v>-2.4870275000000001E-2</c:v>
                </c:pt>
                <c:pt idx="36122">
                  <c:v>-1.9096539999999999E-2</c:v>
                </c:pt>
                <c:pt idx="36123">
                  <c:v>-1.9870196E-2</c:v>
                </c:pt>
                <c:pt idx="36124">
                  <c:v>-2.4825539000000001E-2</c:v>
                </c:pt>
                <c:pt idx="36125">
                  <c:v>-1.8972004000000001E-2</c:v>
                </c:pt>
                <c:pt idx="36126">
                  <c:v>-2.3763561999999998E-2</c:v>
                </c:pt>
                <c:pt idx="36127">
                  <c:v>-2.2945081999999999E-2</c:v>
                </c:pt>
                <c:pt idx="36128">
                  <c:v>-2.0609489000000002E-2</c:v>
                </c:pt>
                <c:pt idx="36129">
                  <c:v>-2.1751611000000001E-2</c:v>
                </c:pt>
                <c:pt idx="36130">
                  <c:v>-1.9561426999999999E-2</c:v>
                </c:pt>
                <c:pt idx="36131">
                  <c:v>-2.0247458999999999E-2</c:v>
                </c:pt>
                <c:pt idx="36132">
                  <c:v>-2.123709E-2</c:v>
                </c:pt>
                <c:pt idx="36133">
                  <c:v>-2.005709E-2</c:v>
                </c:pt>
                <c:pt idx="36134">
                  <c:v>-2.3144492999999999E-2</c:v>
                </c:pt>
                <c:pt idx="36135">
                  <c:v>-2.2666780000000001E-2</c:v>
                </c:pt>
                <c:pt idx="36136">
                  <c:v>-2.2452929999999999E-2</c:v>
                </c:pt>
                <c:pt idx="36137">
                  <c:v>-2.2841622999999998E-2</c:v>
                </c:pt>
                <c:pt idx="36138">
                  <c:v>-1.8668981000000001E-2</c:v>
                </c:pt>
                <c:pt idx="36139">
                  <c:v>-1.968462E-2</c:v>
                </c:pt>
                <c:pt idx="36140">
                  <c:v>-2.5366208000000001E-2</c:v>
                </c:pt>
                <c:pt idx="36141">
                  <c:v>-1.9575255E-2</c:v>
                </c:pt>
                <c:pt idx="36142">
                  <c:v>-1.9601087999999999E-2</c:v>
                </c:pt>
                <c:pt idx="36143">
                  <c:v>-1.9474063E-2</c:v>
                </c:pt>
                <c:pt idx="36144">
                  <c:v>-2.0411762999999999E-2</c:v>
                </c:pt>
                <c:pt idx="36145">
                  <c:v>-2.2411566000000001E-2</c:v>
                </c:pt>
                <c:pt idx="36146">
                  <c:v>-3.0360036999999999E-2</c:v>
                </c:pt>
                <c:pt idx="36147">
                  <c:v>-2.1734779999999999E-2</c:v>
                </c:pt>
                <c:pt idx="36148">
                  <c:v>-1.8416480999999998E-2</c:v>
                </c:pt>
                <c:pt idx="36149">
                  <c:v>-2.3830510999999999E-2</c:v>
                </c:pt>
                <c:pt idx="36150">
                  <c:v>-2.8001819000000001E-2</c:v>
                </c:pt>
                <c:pt idx="36151">
                  <c:v>-2.1648891E-2</c:v>
                </c:pt>
                <c:pt idx="36152">
                  <c:v>-2.7617302E-2</c:v>
                </c:pt>
                <c:pt idx="36153">
                  <c:v>-2.3224446999999999E-2</c:v>
                </c:pt>
                <c:pt idx="36154">
                  <c:v>-3.1166526E-2</c:v>
                </c:pt>
                <c:pt idx="36155">
                  <c:v>-2.4042523E-2</c:v>
                </c:pt>
                <c:pt idx="36156">
                  <c:v>-1.7331358000000002E-2</c:v>
                </c:pt>
                <c:pt idx="36157">
                  <c:v>-3.706222E-2</c:v>
                </c:pt>
                <c:pt idx="36158">
                  <c:v>-2.1111218000000001E-2</c:v>
                </c:pt>
                <c:pt idx="36159">
                  <c:v>-2.7401986E-2</c:v>
                </c:pt>
                <c:pt idx="36160">
                  <c:v>-2.7602254999999999E-2</c:v>
                </c:pt>
                <c:pt idx="36161">
                  <c:v>-2.0257418999999999E-2</c:v>
                </c:pt>
                <c:pt idx="36162">
                  <c:v>-2.7631180000000002E-2</c:v>
                </c:pt>
                <c:pt idx="36163">
                  <c:v>-2.9540629999999998E-2</c:v>
                </c:pt>
                <c:pt idx="36164">
                  <c:v>-2.9971530999999999E-2</c:v>
                </c:pt>
                <c:pt idx="36165">
                  <c:v>-2.484308E-2</c:v>
                </c:pt>
                <c:pt idx="36166">
                  <c:v>-3.3055200999999999E-2</c:v>
                </c:pt>
                <c:pt idx="36167">
                  <c:v>-2.8847856000000002E-2</c:v>
                </c:pt>
                <c:pt idx="36168">
                  <c:v>-2.6716797E-2</c:v>
                </c:pt>
                <c:pt idx="36169">
                  <c:v>-3.4846306000000001E-2</c:v>
                </c:pt>
                <c:pt idx="36170">
                  <c:v>-3.0209742000000001E-2</c:v>
                </c:pt>
                <c:pt idx="36171">
                  <c:v>-3.0707822999999999E-2</c:v>
                </c:pt>
                <c:pt idx="36172">
                  <c:v>-3.4042365999999998E-2</c:v>
                </c:pt>
                <c:pt idx="36173">
                  <c:v>-3.0963253E-2</c:v>
                </c:pt>
                <c:pt idx="36174">
                  <c:v>-2.8035909000000001E-2</c:v>
                </c:pt>
                <c:pt idx="36175">
                  <c:v>-3.2675821000000001E-2</c:v>
                </c:pt>
                <c:pt idx="36176">
                  <c:v>-3.4527782E-2</c:v>
                </c:pt>
                <c:pt idx="36177">
                  <c:v>-3.6504215999999999E-2</c:v>
                </c:pt>
                <c:pt idx="36178">
                  <c:v>-2.7863326000000001E-2</c:v>
                </c:pt>
                <c:pt idx="36179">
                  <c:v>-3.3152595E-2</c:v>
                </c:pt>
                <c:pt idx="36180">
                  <c:v>-3.8767337999999998E-2</c:v>
                </c:pt>
                <c:pt idx="36181">
                  <c:v>-3.0775677000000001E-2</c:v>
                </c:pt>
                <c:pt idx="36182">
                  <c:v>-2.9421728000000001E-2</c:v>
                </c:pt>
                <c:pt idx="36183">
                  <c:v>-3.7415444999999999E-2</c:v>
                </c:pt>
                <c:pt idx="36184">
                  <c:v>-3.4042283999999999E-2</c:v>
                </c:pt>
                <c:pt idx="36185">
                  <c:v>-3.4863308000000003E-2</c:v>
                </c:pt>
                <c:pt idx="36186">
                  <c:v>-3.8364831000000002E-2</c:v>
                </c:pt>
                <c:pt idx="36187">
                  <c:v>-4.0145545999999997E-2</c:v>
                </c:pt>
                <c:pt idx="36188">
                  <c:v>-3.4882604999999997E-2</c:v>
                </c:pt>
                <c:pt idx="36189">
                  <c:v>-4.1191763999999999E-2</c:v>
                </c:pt>
                <c:pt idx="36190">
                  <c:v>-3.7490502000000002E-2</c:v>
                </c:pt>
                <c:pt idx="36191">
                  <c:v>-3.5794672E-2</c:v>
                </c:pt>
                <c:pt idx="36192">
                  <c:v>-3.9584349999999997E-2</c:v>
                </c:pt>
                <c:pt idx="36193">
                  <c:v>-3.6796375999999999E-2</c:v>
                </c:pt>
                <c:pt idx="36194">
                  <c:v>-3.8105584999999997E-2</c:v>
                </c:pt>
                <c:pt idx="36195">
                  <c:v>-4.4798400000000002E-2</c:v>
                </c:pt>
                <c:pt idx="36196">
                  <c:v>-4.4884685000000001E-2</c:v>
                </c:pt>
                <c:pt idx="36197">
                  <c:v>-4.2089163999999998E-2</c:v>
                </c:pt>
                <c:pt idx="36198">
                  <c:v>-4.3318216E-2</c:v>
                </c:pt>
                <c:pt idx="36199">
                  <c:v>-4.5240160000000001E-2</c:v>
                </c:pt>
                <c:pt idx="36200">
                  <c:v>-4.5628715E-2</c:v>
                </c:pt>
                <c:pt idx="36201">
                  <c:v>-4.6259045999999998E-2</c:v>
                </c:pt>
                <c:pt idx="36202">
                  <c:v>-4.7591957999999997E-2</c:v>
                </c:pt>
                <c:pt idx="36203">
                  <c:v>-4.9711362000000002E-2</c:v>
                </c:pt>
                <c:pt idx="36204">
                  <c:v>-5.3348709000000001E-2</c:v>
                </c:pt>
                <c:pt idx="36205">
                  <c:v>-5.0058252999999997E-2</c:v>
                </c:pt>
                <c:pt idx="36206">
                  <c:v>-5.0540282999999998E-2</c:v>
                </c:pt>
                <c:pt idx="36207">
                  <c:v>-5.2554089999999998E-2</c:v>
                </c:pt>
                <c:pt idx="36208">
                  <c:v>-5.1988434E-2</c:v>
                </c:pt>
                <c:pt idx="36209">
                  <c:v>-5.3363020999999997E-2</c:v>
                </c:pt>
                <c:pt idx="36210">
                  <c:v>-5.0679888999999999E-2</c:v>
                </c:pt>
                <c:pt idx="36211">
                  <c:v>-5.8655914000000003E-2</c:v>
                </c:pt>
                <c:pt idx="36212">
                  <c:v>-5.6544293000000002E-2</c:v>
                </c:pt>
                <c:pt idx="36213">
                  <c:v>-5.5706363000000002E-2</c:v>
                </c:pt>
                <c:pt idx="36214">
                  <c:v>-4.9605861000000001E-2</c:v>
                </c:pt>
                <c:pt idx="36215">
                  <c:v>-5.5455822000000002E-2</c:v>
                </c:pt>
                <c:pt idx="36216">
                  <c:v>-5.9053488000000001E-2</c:v>
                </c:pt>
                <c:pt idx="36217">
                  <c:v>-5.3856041E-2</c:v>
                </c:pt>
                <c:pt idx="36218">
                  <c:v>-5.6714945000000003E-2</c:v>
                </c:pt>
                <c:pt idx="36219">
                  <c:v>-6.2292565000000001E-2</c:v>
                </c:pt>
                <c:pt idx="36220">
                  <c:v>-6.1341281999999997E-2</c:v>
                </c:pt>
                <c:pt idx="36221">
                  <c:v>-5.3345069000000002E-2</c:v>
                </c:pt>
                <c:pt idx="36222">
                  <c:v>-5.5702231999999997E-2</c:v>
                </c:pt>
                <c:pt idx="36223">
                  <c:v>-5.8434597999999997E-2</c:v>
                </c:pt>
                <c:pt idx="36224">
                  <c:v>-5.7096626999999997E-2</c:v>
                </c:pt>
                <c:pt idx="36225">
                  <c:v>-6.0119583999999997E-2</c:v>
                </c:pt>
                <c:pt idx="36226">
                  <c:v>-6.2252245999999997E-2</c:v>
                </c:pt>
                <c:pt idx="36227">
                  <c:v>-6.2715365999999995E-2</c:v>
                </c:pt>
                <c:pt idx="36228">
                  <c:v>-5.5545076999999998E-2</c:v>
                </c:pt>
                <c:pt idx="36229">
                  <c:v>-6.3762485999999993E-2</c:v>
                </c:pt>
                <c:pt idx="36230">
                  <c:v>-6.2241553999999998E-2</c:v>
                </c:pt>
                <c:pt idx="36231">
                  <c:v>-5.5665727999999998E-2</c:v>
                </c:pt>
                <c:pt idx="36232">
                  <c:v>-6.5483205000000003E-2</c:v>
                </c:pt>
                <c:pt idx="36233">
                  <c:v>-6.0110055000000003E-2</c:v>
                </c:pt>
                <c:pt idx="36234">
                  <c:v>-5.4696913999999999E-2</c:v>
                </c:pt>
                <c:pt idx="36235">
                  <c:v>-5.8815680000000002E-2</c:v>
                </c:pt>
                <c:pt idx="36236">
                  <c:v>-6.1897222000000002E-2</c:v>
                </c:pt>
                <c:pt idx="36237">
                  <c:v>-5.7998475000000001E-2</c:v>
                </c:pt>
                <c:pt idx="36238">
                  <c:v>-5.9532989000000001E-2</c:v>
                </c:pt>
                <c:pt idx="36239">
                  <c:v>-6.8399875999999998E-2</c:v>
                </c:pt>
                <c:pt idx="36240">
                  <c:v>-5.9269492E-2</c:v>
                </c:pt>
                <c:pt idx="36241">
                  <c:v>-5.6472546999999998E-2</c:v>
                </c:pt>
                <c:pt idx="36242">
                  <c:v>-6.3326187000000006E-2</c:v>
                </c:pt>
                <c:pt idx="36243">
                  <c:v>-6.7107655000000002E-2</c:v>
                </c:pt>
                <c:pt idx="36244">
                  <c:v>-6.0525119000000002E-2</c:v>
                </c:pt>
                <c:pt idx="36245">
                  <c:v>-6.4459904999999998E-2</c:v>
                </c:pt>
                <c:pt idx="36246">
                  <c:v>-6.4504645999999999E-2</c:v>
                </c:pt>
                <c:pt idx="36247">
                  <c:v>-6.4614743000000002E-2</c:v>
                </c:pt>
                <c:pt idx="36248">
                  <c:v>-6.9791131000000006E-2</c:v>
                </c:pt>
                <c:pt idx="36249">
                  <c:v>-6.7788093999999993E-2</c:v>
                </c:pt>
                <c:pt idx="36250">
                  <c:v>-7.2396159000000002E-2</c:v>
                </c:pt>
                <c:pt idx="36251">
                  <c:v>-6.6806204999999994E-2</c:v>
                </c:pt>
                <c:pt idx="36252">
                  <c:v>-6.9805987E-2</c:v>
                </c:pt>
                <c:pt idx="36253">
                  <c:v>-7.3838413000000006E-2</c:v>
                </c:pt>
                <c:pt idx="36254">
                  <c:v>-6.7801027999999999E-2</c:v>
                </c:pt>
                <c:pt idx="36255">
                  <c:v>-7.1709237999999995E-2</c:v>
                </c:pt>
                <c:pt idx="36256">
                  <c:v>-7.6112508999999995E-2</c:v>
                </c:pt>
                <c:pt idx="36257">
                  <c:v>-7.7453926000000006E-2</c:v>
                </c:pt>
                <c:pt idx="36258">
                  <c:v>-7.0950225000000006E-2</c:v>
                </c:pt>
                <c:pt idx="36259">
                  <c:v>-7.5719453000000006E-2</c:v>
                </c:pt>
                <c:pt idx="36260">
                  <c:v>-7.9613261000000005E-2</c:v>
                </c:pt>
                <c:pt idx="36261">
                  <c:v>-7.6392478999999999E-2</c:v>
                </c:pt>
                <c:pt idx="36262">
                  <c:v>-8.3867177000000001E-2</c:v>
                </c:pt>
                <c:pt idx="36263">
                  <c:v>-8.4043376000000003E-2</c:v>
                </c:pt>
                <c:pt idx="36264">
                  <c:v>-7.7365234000000005E-2</c:v>
                </c:pt>
                <c:pt idx="36265">
                  <c:v>-8.3381950999999996E-2</c:v>
                </c:pt>
                <c:pt idx="36266">
                  <c:v>-8.5326052999999999E-2</c:v>
                </c:pt>
                <c:pt idx="36267">
                  <c:v>-8.4626533000000004E-2</c:v>
                </c:pt>
                <c:pt idx="36268">
                  <c:v>-8.6512855999999999E-2</c:v>
                </c:pt>
                <c:pt idx="36269">
                  <c:v>-8.6971186000000006E-2</c:v>
                </c:pt>
                <c:pt idx="36270">
                  <c:v>-9.3111633999999999E-2</c:v>
                </c:pt>
                <c:pt idx="36271">
                  <c:v>-9.4755649999999997E-2</c:v>
                </c:pt>
                <c:pt idx="36272">
                  <c:v>-8.8067382999999999E-2</c:v>
                </c:pt>
                <c:pt idx="36273">
                  <c:v>-9.5167964999999993E-2</c:v>
                </c:pt>
                <c:pt idx="36274">
                  <c:v>-9.8177068000000006E-2</c:v>
                </c:pt>
                <c:pt idx="36275">
                  <c:v>-9.7025104000000001E-2</c:v>
                </c:pt>
                <c:pt idx="36276">
                  <c:v>-9.8975866999999995E-2</c:v>
                </c:pt>
                <c:pt idx="36277">
                  <c:v>-9.7044020999999994E-2</c:v>
                </c:pt>
                <c:pt idx="36278">
                  <c:v>-0.101361535</c:v>
                </c:pt>
                <c:pt idx="36279">
                  <c:v>-9.6781671E-2</c:v>
                </c:pt>
                <c:pt idx="36280">
                  <c:v>-9.7130812999999996E-2</c:v>
                </c:pt>
                <c:pt idx="36281">
                  <c:v>-0.105052322</c:v>
                </c:pt>
                <c:pt idx="36282">
                  <c:v>-0.10278064000000001</c:v>
                </c:pt>
                <c:pt idx="36283">
                  <c:v>-0.100786768</c:v>
                </c:pt>
                <c:pt idx="36284">
                  <c:v>-0.107415915</c:v>
                </c:pt>
                <c:pt idx="36285">
                  <c:v>-0.10695215299999999</c:v>
                </c:pt>
                <c:pt idx="36286">
                  <c:v>-0.108763903</c:v>
                </c:pt>
                <c:pt idx="36287">
                  <c:v>-0.10819988699999999</c:v>
                </c:pt>
                <c:pt idx="36288">
                  <c:v>-0.105544448</c:v>
                </c:pt>
                <c:pt idx="36289">
                  <c:v>-0.112397596</c:v>
                </c:pt>
                <c:pt idx="36290">
                  <c:v>-0.113729976</c:v>
                </c:pt>
                <c:pt idx="36291">
                  <c:v>-0.106890231</c:v>
                </c:pt>
                <c:pt idx="36292">
                  <c:v>-0.103157543</c:v>
                </c:pt>
                <c:pt idx="36293">
                  <c:v>-0.112262636</c:v>
                </c:pt>
                <c:pt idx="36294">
                  <c:v>-0.12102364</c:v>
                </c:pt>
                <c:pt idx="36295">
                  <c:v>-0.116664007</c:v>
                </c:pt>
                <c:pt idx="36296">
                  <c:v>-0.118654184</c:v>
                </c:pt>
                <c:pt idx="36297">
                  <c:v>-0.114640452</c:v>
                </c:pt>
                <c:pt idx="36298">
                  <c:v>-0.10998018800000001</c:v>
                </c:pt>
                <c:pt idx="36299">
                  <c:v>-0.115091264</c:v>
                </c:pt>
                <c:pt idx="36300">
                  <c:v>-0.117058538</c:v>
                </c:pt>
                <c:pt idx="36301">
                  <c:v>-0.121133439</c:v>
                </c:pt>
                <c:pt idx="36302">
                  <c:v>-0.12113370699999999</c:v>
                </c:pt>
                <c:pt idx="36303">
                  <c:v>-0.11526007200000001</c:v>
                </c:pt>
                <c:pt idx="36304">
                  <c:v>-0.117995135</c:v>
                </c:pt>
                <c:pt idx="36305">
                  <c:v>-0.114021495</c:v>
                </c:pt>
                <c:pt idx="36306">
                  <c:v>-0.115873195</c:v>
                </c:pt>
                <c:pt idx="36307">
                  <c:v>-0.117140226</c:v>
                </c:pt>
                <c:pt idx="36308">
                  <c:v>-0.1176963</c:v>
                </c:pt>
                <c:pt idx="36309">
                  <c:v>-0.12480403499999999</c:v>
                </c:pt>
                <c:pt idx="36310">
                  <c:v>-0.12500376999999999</c:v>
                </c:pt>
                <c:pt idx="36311">
                  <c:v>-0.122920722</c:v>
                </c:pt>
                <c:pt idx="36312">
                  <c:v>-0.12042401</c:v>
                </c:pt>
                <c:pt idx="36313">
                  <c:v>-0.123927407</c:v>
                </c:pt>
                <c:pt idx="36314">
                  <c:v>-0.12950059799999999</c:v>
                </c:pt>
                <c:pt idx="36315">
                  <c:v>-0.12733230000000001</c:v>
                </c:pt>
                <c:pt idx="36316">
                  <c:v>-0.131038085</c:v>
                </c:pt>
                <c:pt idx="36317">
                  <c:v>-0.14265978300000001</c:v>
                </c:pt>
                <c:pt idx="36318">
                  <c:v>-0.136624262</c:v>
                </c:pt>
                <c:pt idx="36319">
                  <c:v>-0.12880106299999999</c:v>
                </c:pt>
                <c:pt idx="36320">
                  <c:v>-0.130453557</c:v>
                </c:pt>
                <c:pt idx="36321">
                  <c:v>-0.145677373</c:v>
                </c:pt>
                <c:pt idx="36322">
                  <c:v>-0.14208796600000001</c:v>
                </c:pt>
                <c:pt idx="36323">
                  <c:v>-0.14206661300000001</c:v>
                </c:pt>
                <c:pt idx="36324">
                  <c:v>-0.142928421</c:v>
                </c:pt>
                <c:pt idx="36325">
                  <c:v>-0.147196829</c:v>
                </c:pt>
                <c:pt idx="36326">
                  <c:v>-0.14428733299999999</c:v>
                </c:pt>
                <c:pt idx="36327">
                  <c:v>-0.14479014300000001</c:v>
                </c:pt>
                <c:pt idx="36328">
                  <c:v>-0.14701947600000001</c:v>
                </c:pt>
                <c:pt idx="36329">
                  <c:v>-0.14962489900000001</c:v>
                </c:pt>
                <c:pt idx="36330">
                  <c:v>-0.14922222499999999</c:v>
                </c:pt>
                <c:pt idx="36331">
                  <c:v>-0.15768750000000001</c:v>
                </c:pt>
                <c:pt idx="36332">
                  <c:v>-0.15803877999999999</c:v>
                </c:pt>
                <c:pt idx="36333">
                  <c:v>-0.152639002</c:v>
                </c:pt>
                <c:pt idx="36334">
                  <c:v>-0.15397751300000001</c:v>
                </c:pt>
                <c:pt idx="36335">
                  <c:v>-0.157720581</c:v>
                </c:pt>
                <c:pt idx="36336">
                  <c:v>-0.159902513</c:v>
                </c:pt>
                <c:pt idx="36337">
                  <c:v>-0.15826679799999999</c:v>
                </c:pt>
                <c:pt idx="36338">
                  <c:v>-0.15894705100000001</c:v>
                </c:pt>
                <c:pt idx="36339">
                  <c:v>-0.159585223</c:v>
                </c:pt>
                <c:pt idx="36340">
                  <c:v>-0.15676200400000001</c:v>
                </c:pt>
                <c:pt idx="36341">
                  <c:v>-0.161522895</c:v>
                </c:pt>
                <c:pt idx="36342">
                  <c:v>-0.163787931</c:v>
                </c:pt>
                <c:pt idx="36343">
                  <c:v>-0.16205027699999999</c:v>
                </c:pt>
                <c:pt idx="36344">
                  <c:v>-0.15977807299999999</c:v>
                </c:pt>
                <c:pt idx="36345">
                  <c:v>-0.16485032399999999</c:v>
                </c:pt>
                <c:pt idx="36346">
                  <c:v>-0.170444295</c:v>
                </c:pt>
                <c:pt idx="36347">
                  <c:v>-0.16593481600000001</c:v>
                </c:pt>
                <c:pt idx="36348">
                  <c:v>-0.16243648499999999</c:v>
                </c:pt>
                <c:pt idx="36349">
                  <c:v>-0.16962592300000001</c:v>
                </c:pt>
                <c:pt idx="36350">
                  <c:v>-0.17370508600000001</c:v>
                </c:pt>
                <c:pt idx="36351">
                  <c:v>-0.17182128099999999</c:v>
                </c:pt>
                <c:pt idx="36352">
                  <c:v>-0.16958635999999999</c:v>
                </c:pt>
                <c:pt idx="36353">
                  <c:v>-0.173281819</c:v>
                </c:pt>
                <c:pt idx="36354">
                  <c:v>-0.17605575900000001</c:v>
                </c:pt>
                <c:pt idx="36355">
                  <c:v>-0.17593132</c:v>
                </c:pt>
                <c:pt idx="36356">
                  <c:v>-0.17398214300000001</c:v>
                </c:pt>
                <c:pt idx="36357">
                  <c:v>-0.18172249200000001</c:v>
                </c:pt>
                <c:pt idx="36358">
                  <c:v>-0.181355238</c:v>
                </c:pt>
                <c:pt idx="36359">
                  <c:v>-0.179405391</c:v>
                </c:pt>
                <c:pt idx="36360">
                  <c:v>-0.183656335</c:v>
                </c:pt>
                <c:pt idx="36361">
                  <c:v>-0.18427520999999999</c:v>
                </c:pt>
                <c:pt idx="36362">
                  <c:v>-0.18201018899999999</c:v>
                </c:pt>
                <c:pt idx="36363">
                  <c:v>-0.18276768900000001</c:v>
                </c:pt>
                <c:pt idx="36364">
                  <c:v>-0.18329100300000001</c:v>
                </c:pt>
                <c:pt idx="36365">
                  <c:v>-0.18146348000000001</c:v>
                </c:pt>
                <c:pt idx="36366">
                  <c:v>-0.18372291299999999</c:v>
                </c:pt>
                <c:pt idx="36367">
                  <c:v>-0.19392025500000001</c:v>
                </c:pt>
                <c:pt idx="36368">
                  <c:v>-0.19198200100000001</c:v>
                </c:pt>
                <c:pt idx="36369">
                  <c:v>-0.19253890200000001</c:v>
                </c:pt>
                <c:pt idx="36370">
                  <c:v>-0.19227312499999999</c:v>
                </c:pt>
                <c:pt idx="36371">
                  <c:v>-0.19068311199999999</c:v>
                </c:pt>
                <c:pt idx="36372">
                  <c:v>-0.19187009299999999</c:v>
                </c:pt>
                <c:pt idx="36373">
                  <c:v>-0.19856618300000001</c:v>
                </c:pt>
                <c:pt idx="36374">
                  <c:v>-0.196347773</c:v>
                </c:pt>
                <c:pt idx="36375">
                  <c:v>-0.19077560299999999</c:v>
                </c:pt>
                <c:pt idx="36376">
                  <c:v>-0.20288604499999999</c:v>
                </c:pt>
                <c:pt idx="36377">
                  <c:v>-0.20498482900000001</c:v>
                </c:pt>
                <c:pt idx="36378">
                  <c:v>-0.19390554700000001</c:v>
                </c:pt>
                <c:pt idx="36379">
                  <c:v>-0.21098581</c:v>
                </c:pt>
                <c:pt idx="36380">
                  <c:v>-0.196399674</c:v>
                </c:pt>
                <c:pt idx="36381">
                  <c:v>-0.19682313500000001</c:v>
                </c:pt>
                <c:pt idx="36382">
                  <c:v>-0.207380176</c:v>
                </c:pt>
                <c:pt idx="36383">
                  <c:v>-0.200664446</c:v>
                </c:pt>
                <c:pt idx="36384">
                  <c:v>-0.20054327</c:v>
                </c:pt>
                <c:pt idx="36385">
                  <c:v>-0.204955146</c:v>
                </c:pt>
                <c:pt idx="36386">
                  <c:v>-0.208583981</c:v>
                </c:pt>
                <c:pt idx="36387">
                  <c:v>-0.20059131099999999</c:v>
                </c:pt>
                <c:pt idx="36388">
                  <c:v>-0.20035961299999999</c:v>
                </c:pt>
                <c:pt idx="36389">
                  <c:v>-0.206493333</c:v>
                </c:pt>
                <c:pt idx="36390">
                  <c:v>-0.20312683300000001</c:v>
                </c:pt>
                <c:pt idx="36391">
                  <c:v>-0.199858487</c:v>
                </c:pt>
                <c:pt idx="36392">
                  <c:v>-0.20847328000000001</c:v>
                </c:pt>
                <c:pt idx="36393">
                  <c:v>-0.21013084100000001</c:v>
                </c:pt>
                <c:pt idx="36394">
                  <c:v>-0.20908314</c:v>
                </c:pt>
                <c:pt idx="36395">
                  <c:v>-0.19995991900000001</c:v>
                </c:pt>
                <c:pt idx="36396">
                  <c:v>-0.20745591799999999</c:v>
                </c:pt>
                <c:pt idx="36397">
                  <c:v>-0.20110554999999999</c:v>
                </c:pt>
                <c:pt idx="36398">
                  <c:v>-0.21725256700000001</c:v>
                </c:pt>
                <c:pt idx="36399">
                  <c:v>-0.20902064400000001</c:v>
                </c:pt>
                <c:pt idx="36400">
                  <c:v>-0.20963743300000001</c:v>
                </c:pt>
                <c:pt idx="36401">
                  <c:v>-0.21740600500000001</c:v>
                </c:pt>
                <c:pt idx="36402">
                  <c:v>-0.22233657500000001</c:v>
                </c:pt>
                <c:pt idx="36403">
                  <c:v>-0.20639117100000001</c:v>
                </c:pt>
                <c:pt idx="36404">
                  <c:v>-0.215924755</c:v>
                </c:pt>
                <c:pt idx="36405">
                  <c:v>-0.22680345199999999</c:v>
                </c:pt>
                <c:pt idx="36406">
                  <c:v>-0.22433151300000001</c:v>
                </c:pt>
                <c:pt idx="36407">
                  <c:v>-0.219438568</c:v>
                </c:pt>
                <c:pt idx="36408">
                  <c:v>-0.229043782</c:v>
                </c:pt>
                <c:pt idx="36409">
                  <c:v>-0.21989579500000001</c:v>
                </c:pt>
                <c:pt idx="36410">
                  <c:v>-0.22766183300000001</c:v>
                </c:pt>
                <c:pt idx="36411">
                  <c:v>-0.23461528100000001</c:v>
                </c:pt>
                <c:pt idx="36412">
                  <c:v>-0.23046475599999999</c:v>
                </c:pt>
                <c:pt idx="36413">
                  <c:v>-0.23784807299999999</c:v>
                </c:pt>
                <c:pt idx="36414">
                  <c:v>-0.236662969</c:v>
                </c:pt>
                <c:pt idx="36415">
                  <c:v>-0.227245897</c:v>
                </c:pt>
                <c:pt idx="36416">
                  <c:v>-0.23384095699999999</c:v>
                </c:pt>
                <c:pt idx="36417">
                  <c:v>-0.23556871700000001</c:v>
                </c:pt>
                <c:pt idx="36418">
                  <c:v>-0.23733253800000001</c:v>
                </c:pt>
                <c:pt idx="36419">
                  <c:v>-0.24488633900000001</c:v>
                </c:pt>
                <c:pt idx="36420">
                  <c:v>-0.245237872</c:v>
                </c:pt>
                <c:pt idx="36421">
                  <c:v>-0.244345069</c:v>
                </c:pt>
                <c:pt idx="36422">
                  <c:v>-0.24180707300000001</c:v>
                </c:pt>
                <c:pt idx="36423">
                  <c:v>-0.24619574799999999</c:v>
                </c:pt>
                <c:pt idx="36424">
                  <c:v>-0.25118544700000001</c:v>
                </c:pt>
                <c:pt idx="36425">
                  <c:v>-0.252718687</c:v>
                </c:pt>
                <c:pt idx="36426">
                  <c:v>-0.248111159</c:v>
                </c:pt>
                <c:pt idx="36427">
                  <c:v>-0.24932384499999999</c:v>
                </c:pt>
                <c:pt idx="36428">
                  <c:v>-0.25093558399999999</c:v>
                </c:pt>
                <c:pt idx="36429">
                  <c:v>-0.25454002599999997</c:v>
                </c:pt>
                <c:pt idx="36430">
                  <c:v>-0.25255754600000002</c:v>
                </c:pt>
                <c:pt idx="36431">
                  <c:v>-0.25196063499999999</c:v>
                </c:pt>
                <c:pt idx="36432">
                  <c:v>-0.25311777000000002</c:v>
                </c:pt>
                <c:pt idx="36433">
                  <c:v>-0.25920471499999997</c:v>
                </c:pt>
                <c:pt idx="36434">
                  <c:v>-0.25790455899999998</c:v>
                </c:pt>
                <c:pt idx="36435">
                  <c:v>-0.25736421300000001</c:v>
                </c:pt>
                <c:pt idx="36436">
                  <c:v>-0.25531545300000003</c:v>
                </c:pt>
                <c:pt idx="36437">
                  <c:v>-0.26166033700000002</c:v>
                </c:pt>
                <c:pt idx="36438">
                  <c:v>-0.26045528099999998</c:v>
                </c:pt>
                <c:pt idx="36439">
                  <c:v>-0.25645119</c:v>
                </c:pt>
                <c:pt idx="36440">
                  <c:v>-0.25869196700000002</c:v>
                </c:pt>
                <c:pt idx="36441">
                  <c:v>-0.25782701400000002</c:v>
                </c:pt>
                <c:pt idx="36442">
                  <c:v>-0.26205530799999999</c:v>
                </c:pt>
                <c:pt idx="36443">
                  <c:v>-0.26526719300000001</c:v>
                </c:pt>
                <c:pt idx="36444">
                  <c:v>-0.26144209499999999</c:v>
                </c:pt>
                <c:pt idx="36445">
                  <c:v>-0.25663763299999998</c:v>
                </c:pt>
                <c:pt idx="36446">
                  <c:v>-0.26022198800000002</c:v>
                </c:pt>
                <c:pt idx="36447">
                  <c:v>-0.25558420999999998</c:v>
                </c:pt>
                <c:pt idx="36448">
                  <c:v>-0.26125034699999999</c:v>
                </c:pt>
                <c:pt idx="36449">
                  <c:v>-0.263763517</c:v>
                </c:pt>
                <c:pt idx="36450">
                  <c:v>-0.25442355900000002</c:v>
                </c:pt>
                <c:pt idx="36451">
                  <c:v>-0.26163604899999998</c:v>
                </c:pt>
                <c:pt idx="36452">
                  <c:v>-0.26303392599999997</c:v>
                </c:pt>
                <c:pt idx="36453">
                  <c:v>-0.255689412</c:v>
                </c:pt>
                <c:pt idx="36454">
                  <c:v>-0.25597703500000002</c:v>
                </c:pt>
                <c:pt idx="36455">
                  <c:v>-0.26410001500000002</c:v>
                </c:pt>
                <c:pt idx="36456">
                  <c:v>-0.262641132</c:v>
                </c:pt>
                <c:pt idx="36457">
                  <c:v>-0.25699141599999997</c:v>
                </c:pt>
                <c:pt idx="36458">
                  <c:v>-0.25798156900000002</c:v>
                </c:pt>
                <c:pt idx="36459">
                  <c:v>-0.25988557899999998</c:v>
                </c:pt>
                <c:pt idx="36460">
                  <c:v>-0.26399245900000001</c:v>
                </c:pt>
                <c:pt idx="36461">
                  <c:v>-0.26210030899999998</c:v>
                </c:pt>
                <c:pt idx="36462">
                  <c:v>-0.25872635799999999</c:v>
                </c:pt>
                <c:pt idx="36463">
                  <c:v>-0.261989951</c:v>
                </c:pt>
                <c:pt idx="36464">
                  <c:v>-0.263531089</c:v>
                </c:pt>
                <c:pt idx="36465">
                  <c:v>-0.26190087200000001</c:v>
                </c:pt>
                <c:pt idx="36466">
                  <c:v>-0.25761053</c:v>
                </c:pt>
                <c:pt idx="36467">
                  <c:v>-0.26068627799999999</c:v>
                </c:pt>
                <c:pt idx="36468">
                  <c:v>-0.26357635899999998</c:v>
                </c:pt>
                <c:pt idx="36469">
                  <c:v>-0.26469832700000001</c:v>
                </c:pt>
                <c:pt idx="36470">
                  <c:v>-0.26425996400000001</c:v>
                </c:pt>
                <c:pt idx="36471">
                  <c:v>-0.25673863299999999</c:v>
                </c:pt>
                <c:pt idx="36472">
                  <c:v>-0.26185083399999998</c:v>
                </c:pt>
                <c:pt idx="36473">
                  <c:v>-0.26678016799999998</c:v>
                </c:pt>
                <c:pt idx="36474">
                  <c:v>-0.26339235900000002</c:v>
                </c:pt>
                <c:pt idx="36475">
                  <c:v>-0.265431315</c:v>
                </c:pt>
                <c:pt idx="36476">
                  <c:v>-0.25786235899999999</c:v>
                </c:pt>
                <c:pt idx="36477">
                  <c:v>-0.272706538</c:v>
                </c:pt>
                <c:pt idx="36478">
                  <c:v>-0.26864254500000001</c:v>
                </c:pt>
                <c:pt idx="36479">
                  <c:v>-0.264906168</c:v>
                </c:pt>
                <c:pt idx="36480">
                  <c:v>-0.26294636700000001</c:v>
                </c:pt>
                <c:pt idx="36481">
                  <c:v>-0.270145148</c:v>
                </c:pt>
                <c:pt idx="36482">
                  <c:v>-0.27523922899999997</c:v>
                </c:pt>
                <c:pt idx="36483">
                  <c:v>-0.26562193000000001</c:v>
                </c:pt>
                <c:pt idx="36484">
                  <c:v>-0.27139353799999999</c:v>
                </c:pt>
                <c:pt idx="36485">
                  <c:v>-0.26992052799999999</c:v>
                </c:pt>
                <c:pt idx="36486">
                  <c:v>-0.27195730800000001</c:v>
                </c:pt>
                <c:pt idx="36487">
                  <c:v>-0.271746665</c:v>
                </c:pt>
                <c:pt idx="36488">
                  <c:v>-0.26940468000000001</c:v>
                </c:pt>
                <c:pt idx="36489">
                  <c:v>-0.27058544800000001</c:v>
                </c:pt>
                <c:pt idx="36490">
                  <c:v>-0.27095588999999998</c:v>
                </c:pt>
                <c:pt idx="36491">
                  <c:v>-0.276333302</c:v>
                </c:pt>
                <c:pt idx="36492">
                  <c:v>-0.27198809400000001</c:v>
                </c:pt>
                <c:pt idx="36493">
                  <c:v>-0.27077180099999998</c:v>
                </c:pt>
                <c:pt idx="36494">
                  <c:v>-0.27071055799999999</c:v>
                </c:pt>
                <c:pt idx="36495">
                  <c:v>-0.27423766300000002</c:v>
                </c:pt>
                <c:pt idx="36496">
                  <c:v>-0.27322885400000002</c:v>
                </c:pt>
                <c:pt idx="36497">
                  <c:v>-0.28058975899999999</c:v>
                </c:pt>
                <c:pt idx="36498">
                  <c:v>-0.27243304299999999</c:v>
                </c:pt>
                <c:pt idx="36499">
                  <c:v>-0.27440393000000002</c:v>
                </c:pt>
                <c:pt idx="36500">
                  <c:v>-0.27325955000000002</c:v>
                </c:pt>
                <c:pt idx="36501">
                  <c:v>-0.27554515000000002</c:v>
                </c:pt>
                <c:pt idx="36502">
                  <c:v>-0.27664211399999999</c:v>
                </c:pt>
                <c:pt idx="36503">
                  <c:v>-0.27353903699999998</c:v>
                </c:pt>
                <c:pt idx="36504">
                  <c:v>-0.27212572099999999</c:v>
                </c:pt>
                <c:pt idx="36505">
                  <c:v>-0.27465331599999998</c:v>
                </c:pt>
                <c:pt idx="36506">
                  <c:v>-0.27567490900000002</c:v>
                </c:pt>
                <c:pt idx="36507">
                  <c:v>-0.27557426699999998</c:v>
                </c:pt>
                <c:pt idx="36508">
                  <c:v>-0.27342963199999998</c:v>
                </c:pt>
                <c:pt idx="36509">
                  <c:v>-0.27487009800000001</c:v>
                </c:pt>
                <c:pt idx="36510">
                  <c:v>-0.274617642</c:v>
                </c:pt>
                <c:pt idx="36511">
                  <c:v>-0.27137324200000001</c:v>
                </c:pt>
                <c:pt idx="36512">
                  <c:v>-0.271621734</c:v>
                </c:pt>
                <c:pt idx="36513">
                  <c:v>-0.27435755699999997</c:v>
                </c:pt>
                <c:pt idx="36514">
                  <c:v>-0.27247497399999998</c:v>
                </c:pt>
                <c:pt idx="36515">
                  <c:v>-0.26927337099999998</c:v>
                </c:pt>
                <c:pt idx="36516">
                  <c:v>-0.27489373099999997</c:v>
                </c:pt>
                <c:pt idx="36517">
                  <c:v>-0.27758291400000001</c:v>
                </c:pt>
                <c:pt idx="36518">
                  <c:v>-0.27418178300000001</c:v>
                </c:pt>
                <c:pt idx="36519">
                  <c:v>-0.266947657</c:v>
                </c:pt>
                <c:pt idx="36520">
                  <c:v>-0.26980122899999998</c:v>
                </c:pt>
                <c:pt idx="36521">
                  <c:v>-0.27424347399999999</c:v>
                </c:pt>
                <c:pt idx="36522">
                  <c:v>-0.27021759699999998</c:v>
                </c:pt>
                <c:pt idx="36523">
                  <c:v>-0.269250453</c:v>
                </c:pt>
                <c:pt idx="36524">
                  <c:v>-0.27492991100000003</c:v>
                </c:pt>
                <c:pt idx="36525">
                  <c:v>-0.27364841099999998</c:v>
                </c:pt>
                <c:pt idx="36526">
                  <c:v>-0.272936285</c:v>
                </c:pt>
                <c:pt idx="36527">
                  <c:v>-0.27290266800000001</c:v>
                </c:pt>
                <c:pt idx="36528">
                  <c:v>-0.27305820600000003</c:v>
                </c:pt>
                <c:pt idx="36529">
                  <c:v>-0.26921796799999997</c:v>
                </c:pt>
                <c:pt idx="36530">
                  <c:v>-0.27135753600000001</c:v>
                </c:pt>
                <c:pt idx="36531">
                  <c:v>-0.269953638</c:v>
                </c:pt>
                <c:pt idx="36532">
                  <c:v>-0.27302053599999998</c:v>
                </c:pt>
                <c:pt idx="36533">
                  <c:v>-0.27382382799999999</c:v>
                </c:pt>
                <c:pt idx="36534">
                  <c:v>-0.27221447199999999</c:v>
                </c:pt>
                <c:pt idx="36535">
                  <c:v>-0.27382510900000001</c:v>
                </c:pt>
                <c:pt idx="36536">
                  <c:v>-0.27521315200000002</c:v>
                </c:pt>
                <c:pt idx="36537">
                  <c:v>-0.27823811799999998</c:v>
                </c:pt>
                <c:pt idx="36538">
                  <c:v>-0.27378264099999999</c:v>
                </c:pt>
                <c:pt idx="36539">
                  <c:v>-0.273766279</c:v>
                </c:pt>
                <c:pt idx="36540">
                  <c:v>-0.27526804799999999</c:v>
                </c:pt>
                <c:pt idx="36541">
                  <c:v>-0.271465242</c:v>
                </c:pt>
                <c:pt idx="36542">
                  <c:v>-0.27595320299999998</c:v>
                </c:pt>
                <c:pt idx="36543">
                  <c:v>-0.272164136</c:v>
                </c:pt>
                <c:pt idx="36544">
                  <c:v>-0.27222245900000003</c:v>
                </c:pt>
                <c:pt idx="36545">
                  <c:v>-0.27539816499999997</c:v>
                </c:pt>
                <c:pt idx="36546">
                  <c:v>-0.27851325300000002</c:v>
                </c:pt>
                <c:pt idx="36547">
                  <c:v>-0.27218943800000001</c:v>
                </c:pt>
                <c:pt idx="36548">
                  <c:v>-0.27101737300000001</c:v>
                </c:pt>
                <c:pt idx="36549">
                  <c:v>-0.27139487899999998</c:v>
                </c:pt>
                <c:pt idx="36550">
                  <c:v>-0.27071097500000002</c:v>
                </c:pt>
                <c:pt idx="36551">
                  <c:v>-0.27366569600000001</c:v>
                </c:pt>
                <c:pt idx="36552">
                  <c:v>-0.27028802000000002</c:v>
                </c:pt>
                <c:pt idx="36553">
                  <c:v>-0.27173107899999999</c:v>
                </c:pt>
                <c:pt idx="36554">
                  <c:v>-0.271998197</c:v>
                </c:pt>
                <c:pt idx="36555">
                  <c:v>-0.26984843600000002</c:v>
                </c:pt>
                <c:pt idx="36556">
                  <c:v>-0.27392122099999999</c:v>
                </c:pt>
                <c:pt idx="36557">
                  <c:v>-0.27219623300000001</c:v>
                </c:pt>
                <c:pt idx="36558">
                  <c:v>-0.27040660399999999</c:v>
                </c:pt>
                <c:pt idx="36559">
                  <c:v>-0.26858595000000002</c:v>
                </c:pt>
                <c:pt idx="36560">
                  <c:v>-0.27341532699999999</c:v>
                </c:pt>
                <c:pt idx="36561">
                  <c:v>-0.27055659900000001</c:v>
                </c:pt>
                <c:pt idx="36562">
                  <c:v>-0.27485895199999999</c:v>
                </c:pt>
                <c:pt idx="36563">
                  <c:v>-0.26682552700000001</c:v>
                </c:pt>
                <c:pt idx="36564">
                  <c:v>-0.26859360900000001</c:v>
                </c:pt>
                <c:pt idx="36565">
                  <c:v>-0.27336239800000001</c:v>
                </c:pt>
                <c:pt idx="36566">
                  <c:v>-0.27467161400000001</c:v>
                </c:pt>
                <c:pt idx="36567">
                  <c:v>-0.27480947999999999</c:v>
                </c:pt>
                <c:pt idx="36568">
                  <c:v>-0.27670618899999999</c:v>
                </c:pt>
                <c:pt idx="36569">
                  <c:v>-0.275731385</c:v>
                </c:pt>
                <c:pt idx="36570">
                  <c:v>-0.274526834</c:v>
                </c:pt>
                <c:pt idx="36571">
                  <c:v>-0.277605504</c:v>
                </c:pt>
                <c:pt idx="36572">
                  <c:v>-0.282646328</c:v>
                </c:pt>
                <c:pt idx="36573">
                  <c:v>-0.27806520499999998</c:v>
                </c:pt>
                <c:pt idx="36574">
                  <c:v>-0.27915391299999998</c:v>
                </c:pt>
                <c:pt idx="36575">
                  <c:v>-0.282073766</c:v>
                </c:pt>
                <c:pt idx="36576">
                  <c:v>-0.287776113</c:v>
                </c:pt>
                <c:pt idx="36577">
                  <c:v>-0.28620243099999998</c:v>
                </c:pt>
                <c:pt idx="36578">
                  <c:v>-0.28562265599999997</c:v>
                </c:pt>
                <c:pt idx="36579">
                  <c:v>-0.28485006099999999</c:v>
                </c:pt>
                <c:pt idx="36580">
                  <c:v>-0.28695768100000002</c:v>
                </c:pt>
                <c:pt idx="36581">
                  <c:v>-0.28900089899999998</c:v>
                </c:pt>
                <c:pt idx="36582">
                  <c:v>-0.29038652799999998</c:v>
                </c:pt>
                <c:pt idx="36583">
                  <c:v>-0.286318868</c:v>
                </c:pt>
                <c:pt idx="36584">
                  <c:v>-0.29137754399999999</c:v>
                </c:pt>
                <c:pt idx="36585">
                  <c:v>-0.29225167600000002</c:v>
                </c:pt>
                <c:pt idx="36586">
                  <c:v>-0.28558498599999999</c:v>
                </c:pt>
                <c:pt idx="36587">
                  <c:v>-0.28909868</c:v>
                </c:pt>
                <c:pt idx="36588">
                  <c:v>-0.29087394500000002</c:v>
                </c:pt>
                <c:pt idx="36589">
                  <c:v>-0.29149636600000001</c:v>
                </c:pt>
                <c:pt idx="36590">
                  <c:v>-0.28928592800000003</c:v>
                </c:pt>
                <c:pt idx="36591">
                  <c:v>-0.290493697</c:v>
                </c:pt>
                <c:pt idx="36592">
                  <c:v>-0.28711146100000001</c:v>
                </c:pt>
                <c:pt idx="36593">
                  <c:v>-0.29078262999999999</c:v>
                </c:pt>
                <c:pt idx="36594">
                  <c:v>-0.29041427399999997</c:v>
                </c:pt>
                <c:pt idx="36595">
                  <c:v>-0.286524475</c:v>
                </c:pt>
                <c:pt idx="36596">
                  <c:v>-0.29095143099999998</c:v>
                </c:pt>
                <c:pt idx="36597">
                  <c:v>-0.29212972500000001</c:v>
                </c:pt>
                <c:pt idx="36598">
                  <c:v>-0.28852379299999997</c:v>
                </c:pt>
                <c:pt idx="36599">
                  <c:v>-0.284395128</c:v>
                </c:pt>
                <c:pt idx="36600">
                  <c:v>-0.288261235</c:v>
                </c:pt>
                <c:pt idx="36601">
                  <c:v>-0.29205164300000003</c:v>
                </c:pt>
                <c:pt idx="36602">
                  <c:v>-0.28820335899999999</c:v>
                </c:pt>
                <c:pt idx="36603">
                  <c:v>-0.28806328799999997</c:v>
                </c:pt>
                <c:pt idx="36604">
                  <c:v>-0.28742945199999997</c:v>
                </c:pt>
                <c:pt idx="36605">
                  <c:v>-0.288597196</c:v>
                </c:pt>
                <c:pt idx="36606">
                  <c:v>-0.28509941700000002</c:v>
                </c:pt>
                <c:pt idx="36607">
                  <c:v>-0.28705209500000001</c:v>
                </c:pt>
                <c:pt idx="36608">
                  <c:v>-0.28685820099999998</c:v>
                </c:pt>
                <c:pt idx="36609">
                  <c:v>-0.28243950000000001</c:v>
                </c:pt>
                <c:pt idx="36610">
                  <c:v>-0.28547975399999997</c:v>
                </c:pt>
                <c:pt idx="36611">
                  <c:v>-0.28830984199999998</c:v>
                </c:pt>
                <c:pt idx="36612">
                  <c:v>-0.28343945700000001</c:v>
                </c:pt>
                <c:pt idx="36613">
                  <c:v>-0.283134043</c:v>
                </c:pt>
                <c:pt idx="36614">
                  <c:v>-0.285828888</c:v>
                </c:pt>
                <c:pt idx="36615">
                  <c:v>-0.28633010399999997</c:v>
                </c:pt>
                <c:pt idx="36616">
                  <c:v>-0.28468692299999998</c:v>
                </c:pt>
                <c:pt idx="36617">
                  <c:v>-0.28572160000000002</c:v>
                </c:pt>
                <c:pt idx="36618">
                  <c:v>-0.28597193999999998</c:v>
                </c:pt>
                <c:pt idx="36619">
                  <c:v>-0.28095752000000002</c:v>
                </c:pt>
                <c:pt idx="36620">
                  <c:v>-0.28274849099999999</c:v>
                </c:pt>
                <c:pt idx="36621">
                  <c:v>-0.28356325599999999</c:v>
                </c:pt>
                <c:pt idx="36622">
                  <c:v>-0.28108438800000002</c:v>
                </c:pt>
                <c:pt idx="36623">
                  <c:v>-0.28373402399999997</c:v>
                </c:pt>
                <c:pt idx="36624">
                  <c:v>-0.28353774500000001</c:v>
                </c:pt>
                <c:pt idx="36625">
                  <c:v>-0.28763106500000002</c:v>
                </c:pt>
                <c:pt idx="36626">
                  <c:v>-0.284085333</c:v>
                </c:pt>
                <c:pt idx="36627">
                  <c:v>-0.28151130699999999</c:v>
                </c:pt>
                <c:pt idx="36628">
                  <c:v>-0.28537607199999998</c:v>
                </c:pt>
                <c:pt idx="36629">
                  <c:v>-0.28346845500000001</c:v>
                </c:pt>
                <c:pt idx="36630">
                  <c:v>-0.287140161</c:v>
                </c:pt>
                <c:pt idx="36631">
                  <c:v>-0.28835654300000002</c:v>
                </c:pt>
                <c:pt idx="36632">
                  <c:v>-0.282692522</c:v>
                </c:pt>
                <c:pt idx="36633">
                  <c:v>-0.27905088700000003</c:v>
                </c:pt>
                <c:pt idx="36634">
                  <c:v>-0.28315293800000002</c:v>
                </c:pt>
                <c:pt idx="36635">
                  <c:v>-0.287382782</c:v>
                </c:pt>
                <c:pt idx="36636">
                  <c:v>-0.28427112100000002</c:v>
                </c:pt>
                <c:pt idx="36637">
                  <c:v>-0.28526407500000001</c:v>
                </c:pt>
                <c:pt idx="36638">
                  <c:v>-0.29127111999999999</c:v>
                </c:pt>
                <c:pt idx="36639">
                  <c:v>-0.28525981299999997</c:v>
                </c:pt>
                <c:pt idx="36640">
                  <c:v>-0.28872084599999998</c:v>
                </c:pt>
                <c:pt idx="36641">
                  <c:v>-0.290602833</c:v>
                </c:pt>
                <c:pt idx="36642">
                  <c:v>-0.28637293000000003</c:v>
                </c:pt>
                <c:pt idx="36643">
                  <c:v>-0.28746840400000001</c:v>
                </c:pt>
                <c:pt idx="36644">
                  <c:v>-0.28911611399999998</c:v>
                </c:pt>
                <c:pt idx="36645">
                  <c:v>-0.28929746200000001</c:v>
                </c:pt>
                <c:pt idx="36646">
                  <c:v>-0.291110009</c:v>
                </c:pt>
                <c:pt idx="36647">
                  <c:v>-0.29054328800000001</c:v>
                </c:pt>
                <c:pt idx="36648">
                  <c:v>-0.291870356</c:v>
                </c:pt>
                <c:pt idx="36649">
                  <c:v>-0.29248607199999999</c:v>
                </c:pt>
                <c:pt idx="36650">
                  <c:v>-0.301886767</c:v>
                </c:pt>
                <c:pt idx="36651">
                  <c:v>-0.29743054499999999</c:v>
                </c:pt>
                <c:pt idx="36652">
                  <c:v>-0.29579830200000001</c:v>
                </c:pt>
                <c:pt idx="36653">
                  <c:v>-0.295357376</c:v>
                </c:pt>
                <c:pt idx="36654">
                  <c:v>-0.29920750899999998</c:v>
                </c:pt>
                <c:pt idx="36655">
                  <c:v>-0.29902332999999998</c:v>
                </c:pt>
                <c:pt idx="36656">
                  <c:v>-0.29847019899999999</c:v>
                </c:pt>
                <c:pt idx="36657">
                  <c:v>-0.30221798999999999</c:v>
                </c:pt>
                <c:pt idx="36658">
                  <c:v>-0.29752710500000001</c:v>
                </c:pt>
                <c:pt idx="36659">
                  <c:v>-0.30255842199999999</c:v>
                </c:pt>
                <c:pt idx="36660">
                  <c:v>-0.30266121000000001</c:v>
                </c:pt>
                <c:pt idx="36661">
                  <c:v>-0.300007105</c:v>
                </c:pt>
                <c:pt idx="36662">
                  <c:v>-0.29965716599999997</c:v>
                </c:pt>
                <c:pt idx="36663">
                  <c:v>-0.30062708300000002</c:v>
                </c:pt>
                <c:pt idx="36664">
                  <c:v>-0.30579549099999997</c:v>
                </c:pt>
                <c:pt idx="36665">
                  <c:v>-0.30213817999999998</c:v>
                </c:pt>
                <c:pt idx="36666">
                  <c:v>-0.299224675</c:v>
                </c:pt>
                <c:pt idx="36667">
                  <c:v>-0.29820543500000002</c:v>
                </c:pt>
                <c:pt idx="36668">
                  <c:v>-0.30660852799999999</c:v>
                </c:pt>
                <c:pt idx="36669">
                  <c:v>-0.30048227300000002</c:v>
                </c:pt>
                <c:pt idx="36670">
                  <c:v>-0.30445623399999999</c:v>
                </c:pt>
                <c:pt idx="36671">
                  <c:v>-0.299319208</c:v>
                </c:pt>
                <c:pt idx="36672">
                  <c:v>-0.30125853400000002</c:v>
                </c:pt>
                <c:pt idx="36673">
                  <c:v>-0.303525031</c:v>
                </c:pt>
                <c:pt idx="36674">
                  <c:v>-0.30714026100000003</c:v>
                </c:pt>
                <c:pt idx="36675">
                  <c:v>-0.29889711699999999</c:v>
                </c:pt>
                <c:pt idx="36676">
                  <c:v>-0.295154572</c:v>
                </c:pt>
                <c:pt idx="36677">
                  <c:v>-0.30297517800000001</c:v>
                </c:pt>
                <c:pt idx="36678">
                  <c:v>-0.30050188300000003</c:v>
                </c:pt>
                <c:pt idx="36679">
                  <c:v>-0.29809683599999998</c:v>
                </c:pt>
                <c:pt idx="36680">
                  <c:v>-0.302457213</c:v>
                </c:pt>
                <c:pt idx="36681">
                  <c:v>-0.30101445300000002</c:v>
                </c:pt>
                <c:pt idx="36682">
                  <c:v>-0.29870095800000002</c:v>
                </c:pt>
                <c:pt idx="36683">
                  <c:v>-0.30139178</c:v>
                </c:pt>
                <c:pt idx="36684">
                  <c:v>-0.30094224200000003</c:v>
                </c:pt>
                <c:pt idx="36685">
                  <c:v>-0.29868760700000002</c:v>
                </c:pt>
                <c:pt idx="36686">
                  <c:v>-0.29976725599999998</c:v>
                </c:pt>
                <c:pt idx="36687">
                  <c:v>-0.304951847</c:v>
                </c:pt>
                <c:pt idx="36688">
                  <c:v>-0.30235233900000003</c:v>
                </c:pt>
                <c:pt idx="36689">
                  <c:v>-0.30128791900000002</c:v>
                </c:pt>
                <c:pt idx="36690">
                  <c:v>-0.29911929399999998</c:v>
                </c:pt>
                <c:pt idx="36691">
                  <c:v>-0.30397048599999998</c:v>
                </c:pt>
                <c:pt idx="36692">
                  <c:v>-0.30099624400000002</c:v>
                </c:pt>
                <c:pt idx="36693">
                  <c:v>-0.30497288700000003</c:v>
                </c:pt>
                <c:pt idx="36694">
                  <c:v>-0.30391934500000001</c:v>
                </c:pt>
                <c:pt idx="36695">
                  <c:v>-0.297637343</c:v>
                </c:pt>
                <c:pt idx="36696">
                  <c:v>-0.30056494499999997</c:v>
                </c:pt>
                <c:pt idx="36697">
                  <c:v>-0.30496624100000003</c:v>
                </c:pt>
                <c:pt idx="36698">
                  <c:v>-0.30032566199999999</c:v>
                </c:pt>
                <c:pt idx="36699">
                  <c:v>-0.30300578500000003</c:v>
                </c:pt>
                <c:pt idx="36700">
                  <c:v>-0.30291232499999998</c:v>
                </c:pt>
                <c:pt idx="36701">
                  <c:v>-0.30095228600000001</c:v>
                </c:pt>
                <c:pt idx="36702">
                  <c:v>-0.29742732599999999</c:v>
                </c:pt>
                <c:pt idx="36703">
                  <c:v>-0.29809829599999998</c:v>
                </c:pt>
                <c:pt idx="36704">
                  <c:v>-0.29997927000000002</c:v>
                </c:pt>
                <c:pt idx="36705">
                  <c:v>-0.29852834299999997</c:v>
                </c:pt>
                <c:pt idx="36706">
                  <c:v>-0.30117127300000002</c:v>
                </c:pt>
                <c:pt idx="36707">
                  <c:v>-0.29928624599999998</c:v>
                </c:pt>
                <c:pt idx="36708">
                  <c:v>-0.29860764699999998</c:v>
                </c:pt>
                <c:pt idx="36709">
                  <c:v>-0.29388490299999998</c:v>
                </c:pt>
                <c:pt idx="36710">
                  <c:v>-0.30183923200000001</c:v>
                </c:pt>
                <c:pt idx="36711">
                  <c:v>-0.30267596200000002</c:v>
                </c:pt>
                <c:pt idx="36712">
                  <c:v>-0.29431149400000001</c:v>
                </c:pt>
                <c:pt idx="36713">
                  <c:v>-0.29381948699999999</c:v>
                </c:pt>
                <c:pt idx="36714">
                  <c:v>-0.29795804599999998</c:v>
                </c:pt>
                <c:pt idx="36715">
                  <c:v>-0.30186870700000001</c:v>
                </c:pt>
                <c:pt idx="36716">
                  <c:v>-0.29936185500000001</c:v>
                </c:pt>
                <c:pt idx="36717">
                  <c:v>-0.290458143</c:v>
                </c:pt>
                <c:pt idx="36718">
                  <c:v>-0.29518896300000003</c:v>
                </c:pt>
                <c:pt idx="36719">
                  <c:v>-0.29674419800000001</c:v>
                </c:pt>
                <c:pt idx="36720">
                  <c:v>-0.303973883</c:v>
                </c:pt>
                <c:pt idx="36721">
                  <c:v>-0.29893884100000001</c:v>
                </c:pt>
                <c:pt idx="36722">
                  <c:v>-0.30237299200000001</c:v>
                </c:pt>
                <c:pt idx="36723">
                  <c:v>-0.29578763200000002</c:v>
                </c:pt>
                <c:pt idx="36724">
                  <c:v>-0.29890754800000002</c:v>
                </c:pt>
                <c:pt idx="36725">
                  <c:v>-0.30253738200000002</c:v>
                </c:pt>
                <c:pt idx="36726">
                  <c:v>-0.29952669100000001</c:v>
                </c:pt>
                <c:pt idx="36727">
                  <c:v>-0.30267998600000001</c:v>
                </c:pt>
                <c:pt idx="36728">
                  <c:v>-0.30253511700000002</c:v>
                </c:pt>
                <c:pt idx="36729">
                  <c:v>-0.30270898299999999</c:v>
                </c:pt>
                <c:pt idx="36730">
                  <c:v>-0.30097019699999999</c:v>
                </c:pt>
                <c:pt idx="36731">
                  <c:v>-0.29941794300000002</c:v>
                </c:pt>
                <c:pt idx="36732">
                  <c:v>-0.301259518</c:v>
                </c:pt>
                <c:pt idx="36733">
                  <c:v>-0.30506366499999998</c:v>
                </c:pt>
                <c:pt idx="36734">
                  <c:v>-0.30452409400000002</c:v>
                </c:pt>
                <c:pt idx="36735">
                  <c:v>-0.304132968</c:v>
                </c:pt>
                <c:pt idx="36736">
                  <c:v>-0.30282455699999999</c:v>
                </c:pt>
                <c:pt idx="36737">
                  <c:v>-0.30344778300000003</c:v>
                </c:pt>
                <c:pt idx="36738">
                  <c:v>-0.29905328199999998</c:v>
                </c:pt>
                <c:pt idx="36739">
                  <c:v>-0.29876050399999998</c:v>
                </c:pt>
                <c:pt idx="36740">
                  <c:v>-0.30308520799999999</c:v>
                </c:pt>
                <c:pt idx="36741">
                  <c:v>-0.30491486200000001</c:v>
                </c:pt>
                <c:pt idx="36742">
                  <c:v>-0.30345892899999999</c:v>
                </c:pt>
                <c:pt idx="36743">
                  <c:v>-0.306711495</c:v>
                </c:pt>
                <c:pt idx="36744">
                  <c:v>-0.298604816</c:v>
                </c:pt>
                <c:pt idx="36745">
                  <c:v>-0.30121999999999999</c:v>
                </c:pt>
                <c:pt idx="36746">
                  <c:v>-0.30340486799999999</c:v>
                </c:pt>
                <c:pt idx="36747">
                  <c:v>-0.30358186399999998</c:v>
                </c:pt>
                <c:pt idx="36748">
                  <c:v>-0.30013254299999997</c:v>
                </c:pt>
                <c:pt idx="36749">
                  <c:v>-0.302766323</c:v>
                </c:pt>
                <c:pt idx="36750">
                  <c:v>-0.30515146300000001</c:v>
                </c:pt>
                <c:pt idx="36751">
                  <c:v>-0.30118331300000001</c:v>
                </c:pt>
                <c:pt idx="36752">
                  <c:v>-0.30250823500000001</c:v>
                </c:pt>
                <c:pt idx="36753">
                  <c:v>-0.30107566699999999</c:v>
                </c:pt>
                <c:pt idx="36754">
                  <c:v>-0.305624336</c:v>
                </c:pt>
                <c:pt idx="36755">
                  <c:v>-0.30590704099999999</c:v>
                </c:pt>
                <c:pt idx="36756">
                  <c:v>-0.30666390100000002</c:v>
                </c:pt>
                <c:pt idx="36757">
                  <c:v>-0.29711696500000001</c:v>
                </c:pt>
                <c:pt idx="36758">
                  <c:v>-0.30252850100000001</c:v>
                </c:pt>
                <c:pt idx="36759">
                  <c:v>-0.30627366900000003</c:v>
                </c:pt>
                <c:pt idx="36760">
                  <c:v>-0.30311992799999998</c:v>
                </c:pt>
                <c:pt idx="36761">
                  <c:v>-0.30071315199999998</c:v>
                </c:pt>
                <c:pt idx="36762">
                  <c:v>-0.30598434800000002</c:v>
                </c:pt>
                <c:pt idx="36763">
                  <c:v>-0.30256250499999998</c:v>
                </c:pt>
                <c:pt idx="36764">
                  <c:v>-0.30369541</c:v>
                </c:pt>
                <c:pt idx="36765">
                  <c:v>-0.30115356999999998</c:v>
                </c:pt>
                <c:pt idx="36766">
                  <c:v>-0.30483964099999999</c:v>
                </c:pt>
                <c:pt idx="36767">
                  <c:v>-0.30664709200000001</c:v>
                </c:pt>
                <c:pt idx="36768">
                  <c:v>-0.30634108199999999</c:v>
                </c:pt>
                <c:pt idx="36769">
                  <c:v>-0.30134525899999998</c:v>
                </c:pt>
                <c:pt idx="36770">
                  <c:v>-0.30733737300000002</c:v>
                </c:pt>
                <c:pt idx="36771">
                  <c:v>-0.30934640800000002</c:v>
                </c:pt>
                <c:pt idx="36772">
                  <c:v>-0.303226471</c:v>
                </c:pt>
                <c:pt idx="36773">
                  <c:v>-0.30213826900000001</c:v>
                </c:pt>
                <c:pt idx="36774">
                  <c:v>-0.30586776100000002</c:v>
                </c:pt>
                <c:pt idx="36775">
                  <c:v>-0.30704656200000002</c:v>
                </c:pt>
                <c:pt idx="36776">
                  <c:v>-0.306019396</c:v>
                </c:pt>
                <c:pt idx="36777">
                  <c:v>-0.301577926</c:v>
                </c:pt>
                <c:pt idx="36778">
                  <c:v>-0.30570396799999999</c:v>
                </c:pt>
                <c:pt idx="36779">
                  <c:v>-0.31022918199999999</c:v>
                </c:pt>
                <c:pt idx="36780">
                  <c:v>-0.30391347400000002</c:v>
                </c:pt>
                <c:pt idx="36781">
                  <c:v>-0.30313375599999998</c:v>
                </c:pt>
                <c:pt idx="36782">
                  <c:v>-0.304638982</c:v>
                </c:pt>
                <c:pt idx="36783">
                  <c:v>-0.30759125900000001</c:v>
                </c:pt>
                <c:pt idx="36784">
                  <c:v>-0.30671241900000001</c:v>
                </c:pt>
                <c:pt idx="36785">
                  <c:v>-0.30541378299999999</c:v>
                </c:pt>
                <c:pt idx="36786">
                  <c:v>-0.30162623500000002</c:v>
                </c:pt>
                <c:pt idx="36787">
                  <c:v>-0.31130614899999998</c:v>
                </c:pt>
                <c:pt idx="36788">
                  <c:v>-0.304718822</c:v>
                </c:pt>
                <c:pt idx="36789">
                  <c:v>-0.30707630499999999</c:v>
                </c:pt>
                <c:pt idx="36790">
                  <c:v>-0.30306798200000001</c:v>
                </c:pt>
                <c:pt idx="36791">
                  <c:v>-0.30797627599999999</c:v>
                </c:pt>
                <c:pt idx="36792">
                  <c:v>-0.303928792</c:v>
                </c:pt>
                <c:pt idx="36793">
                  <c:v>-0.30323478599999998</c:v>
                </c:pt>
                <c:pt idx="36794">
                  <c:v>-0.30325606500000002</c:v>
                </c:pt>
                <c:pt idx="36795">
                  <c:v>-0.305700362</c:v>
                </c:pt>
                <c:pt idx="36796">
                  <c:v>-0.30801093600000001</c:v>
                </c:pt>
                <c:pt idx="36797">
                  <c:v>-0.30869102500000001</c:v>
                </c:pt>
                <c:pt idx="36798">
                  <c:v>-0.29992228700000001</c:v>
                </c:pt>
                <c:pt idx="36799">
                  <c:v>-0.30195808400000002</c:v>
                </c:pt>
                <c:pt idx="36800">
                  <c:v>-0.30069896600000001</c:v>
                </c:pt>
                <c:pt idx="36801">
                  <c:v>-0.30799516999999998</c:v>
                </c:pt>
                <c:pt idx="36802">
                  <c:v>-0.30304941499999999</c:v>
                </c:pt>
                <c:pt idx="36803">
                  <c:v>-0.30786553</c:v>
                </c:pt>
                <c:pt idx="36804">
                  <c:v>-0.30193680499999997</c:v>
                </c:pt>
                <c:pt idx="36805">
                  <c:v>-0.304499507</c:v>
                </c:pt>
                <c:pt idx="36806">
                  <c:v>-0.30102300599999998</c:v>
                </c:pt>
                <c:pt idx="36807">
                  <c:v>-0.30125823600000001</c:v>
                </c:pt>
                <c:pt idx="36808">
                  <c:v>-0.302509904</c:v>
                </c:pt>
                <c:pt idx="36809">
                  <c:v>-0.30008912100000001</c:v>
                </c:pt>
                <c:pt idx="36810">
                  <c:v>-0.30283963699999999</c:v>
                </c:pt>
                <c:pt idx="36811">
                  <c:v>-0.30397480700000001</c:v>
                </c:pt>
                <c:pt idx="36812">
                  <c:v>-0.30572664700000002</c:v>
                </c:pt>
                <c:pt idx="36813">
                  <c:v>-0.30165648499999997</c:v>
                </c:pt>
                <c:pt idx="36814">
                  <c:v>-0.30400994399999998</c:v>
                </c:pt>
                <c:pt idx="36815">
                  <c:v>-0.29975819599999998</c:v>
                </c:pt>
                <c:pt idx="36816">
                  <c:v>-0.30693382000000002</c:v>
                </c:pt>
                <c:pt idx="36817">
                  <c:v>-0.30509388399999998</c:v>
                </c:pt>
                <c:pt idx="36818">
                  <c:v>-0.30490905000000001</c:v>
                </c:pt>
                <c:pt idx="36819">
                  <c:v>-0.30154398100000002</c:v>
                </c:pt>
                <c:pt idx="36820">
                  <c:v>-0.30061349300000001</c:v>
                </c:pt>
                <c:pt idx="36821">
                  <c:v>-0.29993996000000001</c:v>
                </c:pt>
                <c:pt idx="36822">
                  <c:v>-0.301002294</c:v>
                </c:pt>
                <c:pt idx="36823">
                  <c:v>-0.30421429900000002</c:v>
                </c:pt>
                <c:pt idx="36824">
                  <c:v>-0.30064752700000003</c:v>
                </c:pt>
                <c:pt idx="36825">
                  <c:v>-0.298885018</c:v>
                </c:pt>
                <c:pt idx="36826">
                  <c:v>-0.30187308800000001</c:v>
                </c:pt>
                <c:pt idx="36827">
                  <c:v>-0.29702013700000002</c:v>
                </c:pt>
                <c:pt idx="36828">
                  <c:v>-0.29723081000000001</c:v>
                </c:pt>
                <c:pt idx="36829">
                  <c:v>-0.30287736700000001</c:v>
                </c:pt>
                <c:pt idx="36830">
                  <c:v>-0.30209654600000002</c:v>
                </c:pt>
                <c:pt idx="36831">
                  <c:v>-0.300474405</c:v>
                </c:pt>
                <c:pt idx="36832">
                  <c:v>-0.29478537999999999</c:v>
                </c:pt>
                <c:pt idx="36833">
                  <c:v>-0.29848560699999999</c:v>
                </c:pt>
                <c:pt idx="36834">
                  <c:v>-0.29907709399999999</c:v>
                </c:pt>
                <c:pt idx="36835">
                  <c:v>-0.30055147399999999</c:v>
                </c:pt>
                <c:pt idx="36836">
                  <c:v>-0.29916024200000002</c:v>
                </c:pt>
                <c:pt idx="36837">
                  <c:v>-0.29733321099999999</c:v>
                </c:pt>
                <c:pt idx="36838">
                  <c:v>-0.30144166900000002</c:v>
                </c:pt>
                <c:pt idx="36839">
                  <c:v>-0.30127209399999999</c:v>
                </c:pt>
                <c:pt idx="36840">
                  <c:v>-0.29864966900000001</c:v>
                </c:pt>
                <c:pt idx="36841">
                  <c:v>-0.29821637299999998</c:v>
                </c:pt>
                <c:pt idx="36842">
                  <c:v>-0.300810307</c:v>
                </c:pt>
                <c:pt idx="36843">
                  <c:v>-0.30013838399999998</c:v>
                </c:pt>
                <c:pt idx="36844">
                  <c:v>-0.29205194099999998</c:v>
                </c:pt>
                <c:pt idx="36845">
                  <c:v>-0.29553478999999999</c:v>
                </c:pt>
                <c:pt idx="36846">
                  <c:v>-0.300055772</c:v>
                </c:pt>
                <c:pt idx="36847">
                  <c:v>-0.302669138</c:v>
                </c:pt>
                <c:pt idx="36848">
                  <c:v>-0.293547273</c:v>
                </c:pt>
                <c:pt idx="36849">
                  <c:v>-0.30394902800000001</c:v>
                </c:pt>
                <c:pt idx="36850">
                  <c:v>-0.29429066199999998</c:v>
                </c:pt>
                <c:pt idx="36851">
                  <c:v>-0.29783767500000002</c:v>
                </c:pt>
                <c:pt idx="36852">
                  <c:v>-0.30169180000000001</c:v>
                </c:pt>
                <c:pt idx="36853">
                  <c:v>-0.300595373</c:v>
                </c:pt>
                <c:pt idx="36854">
                  <c:v>-0.29904195700000002</c:v>
                </c:pt>
                <c:pt idx="36855">
                  <c:v>-0.29508957299999999</c:v>
                </c:pt>
                <c:pt idx="36856">
                  <c:v>-0.29795697300000001</c:v>
                </c:pt>
                <c:pt idx="36857">
                  <c:v>-0.29502835900000002</c:v>
                </c:pt>
                <c:pt idx="36858">
                  <c:v>-0.29670110300000002</c:v>
                </c:pt>
                <c:pt idx="36859">
                  <c:v>-0.29614791299999998</c:v>
                </c:pt>
                <c:pt idx="36860">
                  <c:v>-0.29429355299999999</c:v>
                </c:pt>
                <c:pt idx="36861">
                  <c:v>-0.29500415899999999</c:v>
                </c:pt>
                <c:pt idx="36862">
                  <c:v>-0.29385900500000001</c:v>
                </c:pt>
                <c:pt idx="36863">
                  <c:v>-0.29301601599999999</c:v>
                </c:pt>
                <c:pt idx="36864">
                  <c:v>-0.29322773200000002</c:v>
                </c:pt>
                <c:pt idx="36865">
                  <c:v>-0.29450637099999999</c:v>
                </c:pt>
                <c:pt idx="36866">
                  <c:v>-0.29184508300000001</c:v>
                </c:pt>
                <c:pt idx="36867">
                  <c:v>-0.292617142</c:v>
                </c:pt>
                <c:pt idx="36868">
                  <c:v>-0.29109966799999998</c:v>
                </c:pt>
                <c:pt idx="36869">
                  <c:v>-0.29121762499999998</c:v>
                </c:pt>
                <c:pt idx="36870">
                  <c:v>-0.292460263</c:v>
                </c:pt>
                <c:pt idx="36871">
                  <c:v>-0.290038615</c:v>
                </c:pt>
                <c:pt idx="36872">
                  <c:v>-0.28936243099999998</c:v>
                </c:pt>
                <c:pt idx="36873">
                  <c:v>-0.29227879600000001</c:v>
                </c:pt>
                <c:pt idx="36874">
                  <c:v>-0.29494088899999998</c:v>
                </c:pt>
                <c:pt idx="36875">
                  <c:v>-0.29557511199999997</c:v>
                </c:pt>
                <c:pt idx="36876">
                  <c:v>-0.29082801899999999</c:v>
                </c:pt>
                <c:pt idx="36877">
                  <c:v>-0.28861114399999999</c:v>
                </c:pt>
                <c:pt idx="36878">
                  <c:v>-0.28923565099999998</c:v>
                </c:pt>
                <c:pt idx="36879">
                  <c:v>-0.29128310099999999</c:v>
                </c:pt>
                <c:pt idx="36880">
                  <c:v>-0.28786626500000001</c:v>
                </c:pt>
                <c:pt idx="36881">
                  <c:v>-0.28800260999999999</c:v>
                </c:pt>
                <c:pt idx="36882">
                  <c:v>-0.29162132699999999</c:v>
                </c:pt>
                <c:pt idx="36883">
                  <c:v>-0.29459682100000001</c:v>
                </c:pt>
                <c:pt idx="36884">
                  <c:v>-0.28969207400000002</c:v>
                </c:pt>
                <c:pt idx="36885">
                  <c:v>-0.28623327599999998</c:v>
                </c:pt>
                <c:pt idx="36886">
                  <c:v>-0.29247465700000003</c:v>
                </c:pt>
                <c:pt idx="36887">
                  <c:v>-0.29611781199999998</c:v>
                </c:pt>
                <c:pt idx="36888">
                  <c:v>-0.28983542299999998</c:v>
                </c:pt>
                <c:pt idx="36889">
                  <c:v>-0.29259502900000001</c:v>
                </c:pt>
                <c:pt idx="36890">
                  <c:v>-0.29077261700000001</c:v>
                </c:pt>
                <c:pt idx="36891">
                  <c:v>-0.289685786</c:v>
                </c:pt>
                <c:pt idx="36892">
                  <c:v>-0.29084452999999999</c:v>
                </c:pt>
                <c:pt idx="36893">
                  <c:v>-0.29185411300000003</c:v>
                </c:pt>
                <c:pt idx="36894">
                  <c:v>-0.28965088700000002</c:v>
                </c:pt>
                <c:pt idx="36895">
                  <c:v>-0.294438213</c:v>
                </c:pt>
                <c:pt idx="36896">
                  <c:v>-0.292755604</c:v>
                </c:pt>
                <c:pt idx="36897">
                  <c:v>-0.29179048499999999</c:v>
                </c:pt>
                <c:pt idx="36898">
                  <c:v>-0.28865247999999999</c:v>
                </c:pt>
                <c:pt idx="36899">
                  <c:v>-0.28998199099999999</c:v>
                </c:pt>
                <c:pt idx="36900">
                  <c:v>-0.290412903</c:v>
                </c:pt>
                <c:pt idx="36901">
                  <c:v>-0.292525023</c:v>
                </c:pt>
                <c:pt idx="36902">
                  <c:v>-0.29057505700000003</c:v>
                </c:pt>
                <c:pt idx="36903">
                  <c:v>-0.288022995</c:v>
                </c:pt>
                <c:pt idx="36904">
                  <c:v>-0.28816893700000001</c:v>
                </c:pt>
                <c:pt idx="36905">
                  <c:v>-0.28980988299999999</c:v>
                </c:pt>
                <c:pt idx="36906">
                  <c:v>-0.28773581999999998</c:v>
                </c:pt>
                <c:pt idx="36907">
                  <c:v>-0.29134866599999998</c:v>
                </c:pt>
                <c:pt idx="36908">
                  <c:v>-0.29068312000000002</c:v>
                </c:pt>
                <c:pt idx="36909">
                  <c:v>-0.28853315099999999</c:v>
                </c:pt>
                <c:pt idx="36910">
                  <c:v>-0.28919282600000001</c:v>
                </c:pt>
                <c:pt idx="36911">
                  <c:v>-0.28282439700000001</c:v>
                </c:pt>
                <c:pt idx="36912">
                  <c:v>-0.28981015100000002</c:v>
                </c:pt>
                <c:pt idx="36913">
                  <c:v>-0.28478530000000002</c:v>
                </c:pt>
                <c:pt idx="36914">
                  <c:v>-0.29016596099999997</c:v>
                </c:pt>
                <c:pt idx="36915">
                  <c:v>-0.28542846399999999</c:v>
                </c:pt>
                <c:pt idx="36916">
                  <c:v>-0.283105671</c:v>
                </c:pt>
                <c:pt idx="36917">
                  <c:v>-0.28524032199999999</c:v>
                </c:pt>
                <c:pt idx="36918">
                  <c:v>-0.284489304</c:v>
                </c:pt>
                <c:pt idx="36919">
                  <c:v>-0.28516757500000001</c:v>
                </c:pt>
                <c:pt idx="36920">
                  <c:v>-0.281561911</c:v>
                </c:pt>
                <c:pt idx="36921">
                  <c:v>-0.28507533699999998</c:v>
                </c:pt>
                <c:pt idx="36922">
                  <c:v>-0.28393709700000003</c:v>
                </c:pt>
                <c:pt idx="36923">
                  <c:v>-0.28301989999999999</c:v>
                </c:pt>
                <c:pt idx="36924">
                  <c:v>-0.28141614799999998</c:v>
                </c:pt>
                <c:pt idx="36925">
                  <c:v>-0.281617224</c:v>
                </c:pt>
                <c:pt idx="36926">
                  <c:v>-0.28070160700000002</c:v>
                </c:pt>
                <c:pt idx="36927">
                  <c:v>-0.28390654900000001</c:v>
                </c:pt>
                <c:pt idx="36928">
                  <c:v>-0.282137156</c:v>
                </c:pt>
                <c:pt idx="36929">
                  <c:v>-0.28169956800000001</c:v>
                </c:pt>
                <c:pt idx="36930">
                  <c:v>-0.28700536500000001</c:v>
                </c:pt>
                <c:pt idx="36931">
                  <c:v>-0.28213843700000002</c:v>
                </c:pt>
                <c:pt idx="36932">
                  <c:v>-0.279890209</c:v>
                </c:pt>
                <c:pt idx="36933">
                  <c:v>-0.27622079799999999</c:v>
                </c:pt>
                <c:pt idx="36934">
                  <c:v>-0.28189012400000002</c:v>
                </c:pt>
                <c:pt idx="36935">
                  <c:v>-0.28282126800000001</c:v>
                </c:pt>
                <c:pt idx="36936">
                  <c:v>-0.28195467600000002</c:v>
                </c:pt>
                <c:pt idx="36937">
                  <c:v>-0.28094929499999999</c:v>
                </c:pt>
                <c:pt idx="36938">
                  <c:v>-0.27981719399999999</c:v>
                </c:pt>
                <c:pt idx="36939">
                  <c:v>-0.28183296299999999</c:v>
                </c:pt>
                <c:pt idx="36940">
                  <c:v>-0.27885210500000002</c:v>
                </c:pt>
                <c:pt idx="36941">
                  <c:v>-0.27570271499999999</c:v>
                </c:pt>
                <c:pt idx="36942">
                  <c:v>-0.278352559</c:v>
                </c:pt>
                <c:pt idx="36943">
                  <c:v>-0.28450575500000003</c:v>
                </c:pt>
                <c:pt idx="36944">
                  <c:v>-0.28247803399999999</c:v>
                </c:pt>
                <c:pt idx="36945">
                  <c:v>-0.28135418899999998</c:v>
                </c:pt>
                <c:pt idx="36946">
                  <c:v>-0.27866518499999998</c:v>
                </c:pt>
                <c:pt idx="36947">
                  <c:v>-0.28213849699999999</c:v>
                </c:pt>
                <c:pt idx="36948">
                  <c:v>-0.27675145899999998</c:v>
                </c:pt>
                <c:pt idx="36949">
                  <c:v>-0.27668452300000002</c:v>
                </c:pt>
                <c:pt idx="36950">
                  <c:v>-0.27621445100000003</c:v>
                </c:pt>
                <c:pt idx="36951">
                  <c:v>-0.27930518999999998</c:v>
                </c:pt>
                <c:pt idx="36952">
                  <c:v>-0.27891743200000002</c:v>
                </c:pt>
                <c:pt idx="36953">
                  <c:v>-0.279000252</c:v>
                </c:pt>
                <c:pt idx="36954">
                  <c:v>-0.27827772499999998</c:v>
                </c:pt>
                <c:pt idx="36955">
                  <c:v>-0.28179994200000003</c:v>
                </c:pt>
                <c:pt idx="36956">
                  <c:v>-0.27458173000000002</c:v>
                </c:pt>
                <c:pt idx="36957">
                  <c:v>-0.27663293500000002</c:v>
                </c:pt>
                <c:pt idx="36958">
                  <c:v>-0.28242689399999998</c:v>
                </c:pt>
                <c:pt idx="36959">
                  <c:v>-0.27692386499999999</c:v>
                </c:pt>
                <c:pt idx="36960">
                  <c:v>-0.27997931799999998</c:v>
                </c:pt>
                <c:pt idx="36961">
                  <c:v>-0.27788880500000002</c:v>
                </c:pt>
                <c:pt idx="36962">
                  <c:v>-0.27911704799999998</c:v>
                </c:pt>
                <c:pt idx="36963">
                  <c:v>-0.27975654599999999</c:v>
                </c:pt>
                <c:pt idx="36964">
                  <c:v>-0.27791523899999998</c:v>
                </c:pt>
                <c:pt idx="36965">
                  <c:v>-0.279494405</c:v>
                </c:pt>
                <c:pt idx="36966">
                  <c:v>-0.28175863600000001</c:v>
                </c:pt>
                <c:pt idx="36967">
                  <c:v>-0.28167292500000002</c:v>
                </c:pt>
                <c:pt idx="36968">
                  <c:v>-0.27708855300000002</c:v>
                </c:pt>
                <c:pt idx="36969">
                  <c:v>-0.28124371199999998</c:v>
                </c:pt>
                <c:pt idx="36970">
                  <c:v>-0.27916351</c:v>
                </c:pt>
                <c:pt idx="36971">
                  <c:v>-0.27975598000000002</c:v>
                </c:pt>
                <c:pt idx="36972">
                  <c:v>-0.28157916700000002</c:v>
                </c:pt>
                <c:pt idx="36973">
                  <c:v>-0.28060615100000003</c:v>
                </c:pt>
                <c:pt idx="36974">
                  <c:v>-0.27404224900000002</c:v>
                </c:pt>
                <c:pt idx="36975">
                  <c:v>-0.27735412100000001</c:v>
                </c:pt>
                <c:pt idx="36976">
                  <c:v>-0.27977386100000001</c:v>
                </c:pt>
                <c:pt idx="36977">
                  <c:v>-0.280706495</c:v>
                </c:pt>
                <c:pt idx="36978">
                  <c:v>-0.27560496299999998</c:v>
                </c:pt>
                <c:pt idx="36979">
                  <c:v>-0.27748429800000002</c:v>
                </c:pt>
                <c:pt idx="36980">
                  <c:v>-0.27895197300000002</c:v>
                </c:pt>
                <c:pt idx="36981">
                  <c:v>-0.27708730100000001</c:v>
                </c:pt>
                <c:pt idx="36982">
                  <c:v>-0.28000587199999999</c:v>
                </c:pt>
                <c:pt idx="36983">
                  <c:v>-0.27873358100000001</c:v>
                </c:pt>
                <c:pt idx="36984">
                  <c:v>-0.27514603700000001</c:v>
                </c:pt>
                <c:pt idx="36985">
                  <c:v>-0.27810594399999999</c:v>
                </c:pt>
                <c:pt idx="36986">
                  <c:v>-0.27675783599999998</c:v>
                </c:pt>
                <c:pt idx="36987">
                  <c:v>-0.274999887</c:v>
                </c:pt>
                <c:pt idx="36988">
                  <c:v>-0.27515968699999999</c:v>
                </c:pt>
                <c:pt idx="36989">
                  <c:v>-0.27794521999999999</c:v>
                </c:pt>
                <c:pt idx="36990">
                  <c:v>-0.27768927799999998</c:v>
                </c:pt>
                <c:pt idx="36991">
                  <c:v>-0.27723386900000002</c:v>
                </c:pt>
                <c:pt idx="36992">
                  <c:v>-0.27625355099999999</c:v>
                </c:pt>
                <c:pt idx="36993">
                  <c:v>-0.280613899</c:v>
                </c:pt>
                <c:pt idx="36994">
                  <c:v>-0.28495672300000002</c:v>
                </c:pt>
                <c:pt idx="36995">
                  <c:v>-0.27526423300000002</c:v>
                </c:pt>
                <c:pt idx="36996">
                  <c:v>-0.27911835899999998</c:v>
                </c:pt>
                <c:pt idx="36997">
                  <c:v>-0.27869066599999998</c:v>
                </c:pt>
                <c:pt idx="36998">
                  <c:v>-0.27210494899999998</c:v>
                </c:pt>
                <c:pt idx="36999">
                  <c:v>-0.276114315</c:v>
                </c:pt>
                <c:pt idx="37000">
                  <c:v>-0.27911624299999999</c:v>
                </c:pt>
                <c:pt idx="37001">
                  <c:v>-0.28044068799999999</c:v>
                </c:pt>
                <c:pt idx="37002">
                  <c:v>-0.27362218500000002</c:v>
                </c:pt>
                <c:pt idx="37003">
                  <c:v>-0.28236952399999998</c:v>
                </c:pt>
                <c:pt idx="37004">
                  <c:v>-0.27938467299999997</c:v>
                </c:pt>
                <c:pt idx="37005">
                  <c:v>-0.27606493199999999</c:v>
                </c:pt>
                <c:pt idx="37006">
                  <c:v>-0.27357113399999999</c:v>
                </c:pt>
                <c:pt idx="37007">
                  <c:v>-0.27753815100000001</c:v>
                </c:pt>
                <c:pt idx="37008">
                  <c:v>-0.27525579900000002</c:v>
                </c:pt>
                <c:pt idx="37009">
                  <c:v>-0.27482309900000002</c:v>
                </c:pt>
                <c:pt idx="37010">
                  <c:v>-0.27646970700000001</c:v>
                </c:pt>
                <c:pt idx="37011">
                  <c:v>-0.269246608</c:v>
                </c:pt>
                <c:pt idx="37012">
                  <c:v>-0.27656736999999998</c:v>
                </c:pt>
                <c:pt idx="37013">
                  <c:v>-0.27464574600000002</c:v>
                </c:pt>
                <c:pt idx="37014">
                  <c:v>-0.27501726199999998</c:v>
                </c:pt>
                <c:pt idx="37015">
                  <c:v>-0.27335968599999999</c:v>
                </c:pt>
                <c:pt idx="37016">
                  <c:v>-0.27785643900000001</c:v>
                </c:pt>
                <c:pt idx="37017">
                  <c:v>-0.27868124799999999</c:v>
                </c:pt>
                <c:pt idx="37018">
                  <c:v>-0.27594885200000002</c:v>
                </c:pt>
                <c:pt idx="37019">
                  <c:v>-0.27490073399999998</c:v>
                </c:pt>
                <c:pt idx="37020">
                  <c:v>-0.27397689200000003</c:v>
                </c:pt>
                <c:pt idx="37021">
                  <c:v>-0.27100655400000001</c:v>
                </c:pt>
                <c:pt idx="37022">
                  <c:v>-0.27351683399999999</c:v>
                </c:pt>
                <c:pt idx="37023">
                  <c:v>-0.27460980400000001</c:v>
                </c:pt>
                <c:pt idx="37024">
                  <c:v>-0.27429103900000001</c:v>
                </c:pt>
                <c:pt idx="37025">
                  <c:v>-0.27164402599999998</c:v>
                </c:pt>
                <c:pt idx="37026">
                  <c:v>-0.27561640700000001</c:v>
                </c:pt>
                <c:pt idx="37027">
                  <c:v>-0.27071908099999997</c:v>
                </c:pt>
                <c:pt idx="37028">
                  <c:v>-0.27243149300000002</c:v>
                </c:pt>
                <c:pt idx="37029">
                  <c:v>-0.27479690299999998</c:v>
                </c:pt>
                <c:pt idx="37030">
                  <c:v>-0.27559080699999999</c:v>
                </c:pt>
                <c:pt idx="37031">
                  <c:v>-0.27541810300000003</c:v>
                </c:pt>
                <c:pt idx="37032">
                  <c:v>-0.273768544</c:v>
                </c:pt>
                <c:pt idx="37033">
                  <c:v>-0.27403625799999998</c:v>
                </c:pt>
                <c:pt idx="37034">
                  <c:v>-0.27554547800000001</c:v>
                </c:pt>
                <c:pt idx="37035">
                  <c:v>-0.27124092</c:v>
                </c:pt>
                <c:pt idx="37036">
                  <c:v>-0.27626630699999999</c:v>
                </c:pt>
                <c:pt idx="37037">
                  <c:v>-0.27916094699999999</c:v>
                </c:pt>
                <c:pt idx="37038">
                  <c:v>-0.27478459500000002</c:v>
                </c:pt>
                <c:pt idx="37039">
                  <c:v>-0.273602664</c:v>
                </c:pt>
                <c:pt idx="37040">
                  <c:v>-0.27363836800000002</c:v>
                </c:pt>
                <c:pt idx="37041">
                  <c:v>-0.27847462899999997</c:v>
                </c:pt>
                <c:pt idx="37042">
                  <c:v>-0.27744716400000002</c:v>
                </c:pt>
                <c:pt idx="37043">
                  <c:v>-0.274970889</c:v>
                </c:pt>
                <c:pt idx="37044">
                  <c:v>-0.274302453</c:v>
                </c:pt>
                <c:pt idx="37045">
                  <c:v>-0.27597898199999998</c:v>
                </c:pt>
                <c:pt idx="37046">
                  <c:v>-0.274118215</c:v>
                </c:pt>
                <c:pt idx="37047">
                  <c:v>-0.27629598999999999</c:v>
                </c:pt>
                <c:pt idx="37048">
                  <c:v>-0.27347543800000002</c:v>
                </c:pt>
                <c:pt idx="37049">
                  <c:v>-0.27420815799999998</c:v>
                </c:pt>
                <c:pt idx="37050">
                  <c:v>-0.27582389099999999</c:v>
                </c:pt>
                <c:pt idx="37051">
                  <c:v>-0.27641722600000002</c:v>
                </c:pt>
                <c:pt idx="37052">
                  <c:v>-0.27711790800000002</c:v>
                </c:pt>
                <c:pt idx="37053">
                  <c:v>-0.27634719000000002</c:v>
                </c:pt>
                <c:pt idx="37054">
                  <c:v>-0.27642044399999999</c:v>
                </c:pt>
                <c:pt idx="37055">
                  <c:v>-0.27625072000000001</c:v>
                </c:pt>
                <c:pt idx="37056">
                  <c:v>-0.27907046699999999</c:v>
                </c:pt>
                <c:pt idx="37057">
                  <c:v>-0.27707862900000002</c:v>
                </c:pt>
                <c:pt idx="37058">
                  <c:v>-0.27880623900000001</c:v>
                </c:pt>
                <c:pt idx="37059">
                  <c:v>-0.27813366099999998</c:v>
                </c:pt>
                <c:pt idx="37060">
                  <c:v>-0.27769902299999999</c:v>
                </c:pt>
                <c:pt idx="37061">
                  <c:v>-0.27839601000000003</c:v>
                </c:pt>
                <c:pt idx="37062">
                  <c:v>-0.27382045999999999</c:v>
                </c:pt>
                <c:pt idx="37063">
                  <c:v>-0.27959972599999999</c:v>
                </c:pt>
                <c:pt idx="37064">
                  <c:v>-0.27944311500000002</c:v>
                </c:pt>
                <c:pt idx="37065">
                  <c:v>-0.27700239399999999</c:v>
                </c:pt>
                <c:pt idx="37066">
                  <c:v>-0.27526706499999998</c:v>
                </c:pt>
                <c:pt idx="37067">
                  <c:v>-0.27699863899999999</c:v>
                </c:pt>
                <c:pt idx="37068">
                  <c:v>-0.278286278</c:v>
                </c:pt>
                <c:pt idx="37069">
                  <c:v>-0.27145203899999998</c:v>
                </c:pt>
                <c:pt idx="37070">
                  <c:v>-0.27637225399999998</c:v>
                </c:pt>
                <c:pt idx="37071">
                  <c:v>-0.27738606900000001</c:v>
                </c:pt>
                <c:pt idx="37072">
                  <c:v>-0.27671229800000002</c:v>
                </c:pt>
                <c:pt idx="37073">
                  <c:v>-0.27047559599999998</c:v>
                </c:pt>
                <c:pt idx="37074">
                  <c:v>-0.27547728999999999</c:v>
                </c:pt>
                <c:pt idx="37075">
                  <c:v>-0.27425545499999998</c:v>
                </c:pt>
                <c:pt idx="37076">
                  <c:v>-0.27449300900000001</c:v>
                </c:pt>
                <c:pt idx="37077">
                  <c:v>-0.27690249700000003</c:v>
                </c:pt>
                <c:pt idx="37078">
                  <c:v>-0.27357995499999999</c:v>
                </c:pt>
                <c:pt idx="37079">
                  <c:v>-0.27650272799999998</c:v>
                </c:pt>
                <c:pt idx="37080">
                  <c:v>-0.27431467199999998</c:v>
                </c:pt>
                <c:pt idx="37081">
                  <c:v>-0.27846035400000002</c:v>
                </c:pt>
                <c:pt idx="37082">
                  <c:v>-0.27560436700000002</c:v>
                </c:pt>
                <c:pt idx="37083">
                  <c:v>-0.27464878599999998</c:v>
                </c:pt>
                <c:pt idx="37084">
                  <c:v>-0.28068912000000001</c:v>
                </c:pt>
                <c:pt idx="37085">
                  <c:v>-0.274680853</c:v>
                </c:pt>
                <c:pt idx="37086">
                  <c:v>-0.27486675999999999</c:v>
                </c:pt>
                <c:pt idx="37087">
                  <c:v>-0.27920603799999999</c:v>
                </c:pt>
                <c:pt idx="37088">
                  <c:v>-0.27164426400000002</c:v>
                </c:pt>
                <c:pt idx="37089">
                  <c:v>-0.278889626</c:v>
                </c:pt>
                <c:pt idx="37090">
                  <c:v>-0.27910426300000002</c:v>
                </c:pt>
                <c:pt idx="37091">
                  <c:v>-0.27610385399999998</c:v>
                </c:pt>
                <c:pt idx="37092">
                  <c:v>-0.27493366600000002</c:v>
                </c:pt>
                <c:pt idx="37093">
                  <c:v>-0.27516678</c:v>
                </c:pt>
                <c:pt idx="37094">
                  <c:v>-0.274279416</c:v>
                </c:pt>
                <c:pt idx="37095">
                  <c:v>-0.27324596000000001</c:v>
                </c:pt>
                <c:pt idx="37096">
                  <c:v>-0.27836108199999998</c:v>
                </c:pt>
                <c:pt idx="37097">
                  <c:v>-0.27995520800000001</c:v>
                </c:pt>
                <c:pt idx="37098">
                  <c:v>-0.27629202600000002</c:v>
                </c:pt>
                <c:pt idx="37099">
                  <c:v>-0.27369579700000002</c:v>
                </c:pt>
                <c:pt idx="37100">
                  <c:v>-0.27464893499999998</c:v>
                </c:pt>
                <c:pt idx="37101">
                  <c:v>-0.27474805699999999</c:v>
                </c:pt>
                <c:pt idx="37102">
                  <c:v>-0.27740320600000001</c:v>
                </c:pt>
                <c:pt idx="37103">
                  <c:v>-0.27829831799999999</c:v>
                </c:pt>
                <c:pt idx="37104">
                  <c:v>-0.27612090099999997</c:v>
                </c:pt>
                <c:pt idx="37105">
                  <c:v>-0.27399516099999999</c:v>
                </c:pt>
                <c:pt idx="37106">
                  <c:v>-0.26872962700000003</c:v>
                </c:pt>
                <c:pt idx="37107">
                  <c:v>-0.27934372400000002</c:v>
                </c:pt>
                <c:pt idx="37108">
                  <c:v>-0.27456176300000001</c:v>
                </c:pt>
                <c:pt idx="37109">
                  <c:v>-0.27720370900000002</c:v>
                </c:pt>
                <c:pt idx="37110">
                  <c:v>-0.27490007900000002</c:v>
                </c:pt>
                <c:pt idx="37111">
                  <c:v>-0.27661415900000003</c:v>
                </c:pt>
                <c:pt idx="37112">
                  <c:v>-0.27731403700000001</c:v>
                </c:pt>
                <c:pt idx="37113">
                  <c:v>-0.27112621100000001</c:v>
                </c:pt>
                <c:pt idx="37114">
                  <c:v>-0.26863801500000001</c:v>
                </c:pt>
                <c:pt idx="37115">
                  <c:v>-0.27147644799999998</c:v>
                </c:pt>
                <c:pt idx="37116">
                  <c:v>-0.28413844100000002</c:v>
                </c:pt>
                <c:pt idx="37117">
                  <c:v>-0.27791044100000001</c:v>
                </c:pt>
                <c:pt idx="37118">
                  <c:v>-0.26670920799999998</c:v>
                </c:pt>
                <c:pt idx="37119">
                  <c:v>-0.26915082299999998</c:v>
                </c:pt>
                <c:pt idx="37120">
                  <c:v>-0.27340281</c:v>
                </c:pt>
                <c:pt idx="37121">
                  <c:v>-0.27877870199999999</c:v>
                </c:pt>
                <c:pt idx="37122">
                  <c:v>-0.27378821399999997</c:v>
                </c:pt>
                <c:pt idx="37123">
                  <c:v>-0.27232634999999999</c:v>
                </c:pt>
                <c:pt idx="37124">
                  <c:v>-0.27299880999999998</c:v>
                </c:pt>
                <c:pt idx="37125">
                  <c:v>-0.281136781</c:v>
                </c:pt>
                <c:pt idx="37126">
                  <c:v>-0.27692312000000002</c:v>
                </c:pt>
                <c:pt idx="37127">
                  <c:v>-0.27040076299999999</c:v>
                </c:pt>
                <c:pt idx="37128">
                  <c:v>-0.26506698099999998</c:v>
                </c:pt>
                <c:pt idx="37129">
                  <c:v>-0.27260205100000001</c:v>
                </c:pt>
                <c:pt idx="37130">
                  <c:v>-0.27074581399999997</c:v>
                </c:pt>
                <c:pt idx="37131">
                  <c:v>-0.27141237299999998</c:v>
                </c:pt>
                <c:pt idx="37132">
                  <c:v>-0.27565160399999999</c:v>
                </c:pt>
                <c:pt idx="37133">
                  <c:v>-0.27367219300000001</c:v>
                </c:pt>
                <c:pt idx="37134">
                  <c:v>-0.27106523500000002</c:v>
                </c:pt>
                <c:pt idx="37135">
                  <c:v>-0.26915413100000002</c:v>
                </c:pt>
                <c:pt idx="37136">
                  <c:v>-0.27384159000000002</c:v>
                </c:pt>
                <c:pt idx="37137">
                  <c:v>-0.27133575100000001</c:v>
                </c:pt>
                <c:pt idx="37138">
                  <c:v>-0.27042681000000002</c:v>
                </c:pt>
                <c:pt idx="37139">
                  <c:v>-0.27141401199999998</c:v>
                </c:pt>
                <c:pt idx="37140">
                  <c:v>-0.275278509</c:v>
                </c:pt>
                <c:pt idx="37141">
                  <c:v>-0.26855358499999998</c:v>
                </c:pt>
                <c:pt idx="37142">
                  <c:v>-0.26875919100000001</c:v>
                </c:pt>
                <c:pt idx="37143">
                  <c:v>-0.27692308999999998</c:v>
                </c:pt>
                <c:pt idx="37144">
                  <c:v>-0.26941484199999999</c:v>
                </c:pt>
                <c:pt idx="37145">
                  <c:v>-0.27074256499999999</c:v>
                </c:pt>
                <c:pt idx="37146">
                  <c:v>-0.26762399100000001</c:v>
                </c:pt>
                <c:pt idx="37147">
                  <c:v>-0.26928463600000002</c:v>
                </c:pt>
                <c:pt idx="37148">
                  <c:v>-0.27344447399999999</c:v>
                </c:pt>
                <c:pt idx="37149">
                  <c:v>-0.277532846</c:v>
                </c:pt>
                <c:pt idx="37150">
                  <c:v>-0.273607612</c:v>
                </c:pt>
                <c:pt idx="37151">
                  <c:v>-0.27286240499999997</c:v>
                </c:pt>
                <c:pt idx="37152">
                  <c:v>-0.27619665900000001</c:v>
                </c:pt>
                <c:pt idx="37153">
                  <c:v>-0.27129462399999998</c:v>
                </c:pt>
                <c:pt idx="37154">
                  <c:v>-0.27081897900000002</c:v>
                </c:pt>
                <c:pt idx="37155">
                  <c:v>-0.26710844</c:v>
                </c:pt>
                <c:pt idx="37156">
                  <c:v>-0.26546713700000002</c:v>
                </c:pt>
                <c:pt idx="37157">
                  <c:v>-0.27058455300000001</c:v>
                </c:pt>
                <c:pt idx="37158">
                  <c:v>-0.27058589500000002</c:v>
                </c:pt>
                <c:pt idx="37159">
                  <c:v>-0.27393001300000003</c:v>
                </c:pt>
                <c:pt idx="37160">
                  <c:v>-0.271747291</c:v>
                </c:pt>
                <c:pt idx="37161">
                  <c:v>-0.26997995400000002</c:v>
                </c:pt>
                <c:pt idx="37162">
                  <c:v>-0.27104067799999998</c:v>
                </c:pt>
                <c:pt idx="37163">
                  <c:v>-0.27005696299999998</c:v>
                </c:pt>
                <c:pt idx="37164">
                  <c:v>-0.26506486499999998</c:v>
                </c:pt>
                <c:pt idx="37165">
                  <c:v>-0.26946291300000003</c:v>
                </c:pt>
                <c:pt idx="37166">
                  <c:v>-0.27090475000000003</c:v>
                </c:pt>
                <c:pt idx="37167">
                  <c:v>-0.27142238600000002</c:v>
                </c:pt>
                <c:pt idx="37168">
                  <c:v>-0.27174383400000002</c:v>
                </c:pt>
                <c:pt idx="37169">
                  <c:v>-0.27576503200000002</c:v>
                </c:pt>
                <c:pt idx="37170">
                  <c:v>-0.27513867600000003</c:v>
                </c:pt>
                <c:pt idx="37171">
                  <c:v>-0.271823019</c:v>
                </c:pt>
                <c:pt idx="37172">
                  <c:v>-0.27331891699999999</c:v>
                </c:pt>
                <c:pt idx="37173">
                  <c:v>-0.27794486299999999</c:v>
                </c:pt>
                <c:pt idx="37174">
                  <c:v>-0.274170101</c:v>
                </c:pt>
                <c:pt idx="37175">
                  <c:v>-0.26958021500000001</c:v>
                </c:pt>
                <c:pt idx="37176">
                  <c:v>-0.27633264699999999</c:v>
                </c:pt>
                <c:pt idx="37177">
                  <c:v>-0.27691939500000001</c:v>
                </c:pt>
                <c:pt idx="37178">
                  <c:v>-0.27414119199999998</c:v>
                </c:pt>
                <c:pt idx="37179">
                  <c:v>-0.27298921300000001</c:v>
                </c:pt>
                <c:pt idx="37180">
                  <c:v>-0.270087719</c:v>
                </c:pt>
                <c:pt idx="37181">
                  <c:v>-0.268767178</c:v>
                </c:pt>
                <c:pt idx="37182">
                  <c:v>-0.268056393</c:v>
                </c:pt>
                <c:pt idx="37183">
                  <c:v>-0.26914042199999999</c:v>
                </c:pt>
                <c:pt idx="37184">
                  <c:v>-0.26919049</c:v>
                </c:pt>
                <c:pt idx="37185">
                  <c:v>-0.26859390700000002</c:v>
                </c:pt>
                <c:pt idx="37186">
                  <c:v>-0.27307415000000002</c:v>
                </c:pt>
                <c:pt idx="37187">
                  <c:v>-0.278825402</c:v>
                </c:pt>
                <c:pt idx="37188">
                  <c:v>-0.27601072199999999</c:v>
                </c:pt>
                <c:pt idx="37189">
                  <c:v>-0.26946103599999999</c:v>
                </c:pt>
                <c:pt idx="37190">
                  <c:v>-0.26751241100000001</c:v>
                </c:pt>
                <c:pt idx="37191">
                  <c:v>-0.26433789699999999</c:v>
                </c:pt>
                <c:pt idx="37192">
                  <c:v>-0.27046608900000002</c:v>
                </c:pt>
                <c:pt idx="37193">
                  <c:v>-0.27034830999999998</c:v>
                </c:pt>
                <c:pt idx="37194">
                  <c:v>-0.273891628</c:v>
                </c:pt>
                <c:pt idx="37195">
                  <c:v>-0.27327096499999998</c:v>
                </c:pt>
                <c:pt idx="37196">
                  <c:v>-0.27272954599999999</c:v>
                </c:pt>
                <c:pt idx="37197">
                  <c:v>-0.268531203</c:v>
                </c:pt>
                <c:pt idx="37198">
                  <c:v>-0.26509198499999997</c:v>
                </c:pt>
                <c:pt idx="37199">
                  <c:v>-0.27134689699999998</c:v>
                </c:pt>
                <c:pt idx="37200">
                  <c:v>-0.26915484699999997</c:v>
                </c:pt>
                <c:pt idx="37201">
                  <c:v>-0.26715692899999999</c:v>
                </c:pt>
                <c:pt idx="37202">
                  <c:v>-0.27049094400000001</c:v>
                </c:pt>
                <c:pt idx="37203">
                  <c:v>-0.26963853799999998</c:v>
                </c:pt>
                <c:pt idx="37204">
                  <c:v>-0.26993334299999999</c:v>
                </c:pt>
                <c:pt idx="37205">
                  <c:v>-0.27017915199999998</c:v>
                </c:pt>
                <c:pt idx="37206">
                  <c:v>-0.26784968399999998</c:v>
                </c:pt>
                <c:pt idx="37207">
                  <c:v>-0.268197358</c:v>
                </c:pt>
                <c:pt idx="37208">
                  <c:v>-0.27126213900000001</c:v>
                </c:pt>
                <c:pt idx="37209">
                  <c:v>-0.27180632900000001</c:v>
                </c:pt>
                <c:pt idx="37210">
                  <c:v>-0.26766189899999998</c:v>
                </c:pt>
                <c:pt idx="37211">
                  <c:v>-0.26768052599999997</c:v>
                </c:pt>
                <c:pt idx="37212">
                  <c:v>-0.271460861</c:v>
                </c:pt>
                <c:pt idx="37213">
                  <c:v>-0.273092479</c:v>
                </c:pt>
                <c:pt idx="37214">
                  <c:v>-0.27128872300000001</c:v>
                </c:pt>
                <c:pt idx="37215">
                  <c:v>-0.26447975600000001</c:v>
                </c:pt>
                <c:pt idx="37216">
                  <c:v>-0.26976561500000001</c:v>
                </c:pt>
                <c:pt idx="37217">
                  <c:v>-0.27037468599999998</c:v>
                </c:pt>
                <c:pt idx="37218">
                  <c:v>-0.27308470000000001</c:v>
                </c:pt>
                <c:pt idx="37219">
                  <c:v>-0.270830393</c:v>
                </c:pt>
                <c:pt idx="37220">
                  <c:v>-0.26789185399999998</c:v>
                </c:pt>
                <c:pt idx="37221">
                  <c:v>-0.273538589</c:v>
                </c:pt>
                <c:pt idx="37222">
                  <c:v>-0.27692881200000002</c:v>
                </c:pt>
                <c:pt idx="37223">
                  <c:v>-0.27220910799999998</c:v>
                </c:pt>
                <c:pt idx="37224">
                  <c:v>-0.26689025799999999</c:v>
                </c:pt>
                <c:pt idx="37225">
                  <c:v>-0.26745334300000001</c:v>
                </c:pt>
                <c:pt idx="37226">
                  <c:v>-0.27572298000000001</c:v>
                </c:pt>
                <c:pt idx="37227">
                  <c:v>-0.27314630200000001</c:v>
                </c:pt>
                <c:pt idx="37228">
                  <c:v>-0.26878988700000001</c:v>
                </c:pt>
                <c:pt idx="37229">
                  <c:v>-0.27001592499999999</c:v>
                </c:pt>
                <c:pt idx="37230">
                  <c:v>-0.275459707</c:v>
                </c:pt>
                <c:pt idx="37231">
                  <c:v>-0.27388814099999997</c:v>
                </c:pt>
                <c:pt idx="37232">
                  <c:v>-0.27234056600000001</c:v>
                </c:pt>
                <c:pt idx="37233">
                  <c:v>-0.27222675099999999</c:v>
                </c:pt>
                <c:pt idx="37234">
                  <c:v>-0.271521032</c:v>
                </c:pt>
                <c:pt idx="37235">
                  <c:v>-0.26721292699999999</c:v>
                </c:pt>
                <c:pt idx="37236">
                  <c:v>-0.27301755500000002</c:v>
                </c:pt>
                <c:pt idx="37237">
                  <c:v>-0.27156308299999998</c:v>
                </c:pt>
                <c:pt idx="37238">
                  <c:v>-0.26491928100000001</c:v>
                </c:pt>
                <c:pt idx="37239">
                  <c:v>-0.27411192699999998</c:v>
                </c:pt>
                <c:pt idx="37240">
                  <c:v>-0.27411329699999998</c:v>
                </c:pt>
                <c:pt idx="37241">
                  <c:v>-0.27407354099999998</c:v>
                </c:pt>
                <c:pt idx="37242">
                  <c:v>-0.27310040600000002</c:v>
                </c:pt>
                <c:pt idx="37243">
                  <c:v>-0.26995760200000002</c:v>
                </c:pt>
                <c:pt idx="37244">
                  <c:v>-0.26843029299999999</c:v>
                </c:pt>
                <c:pt idx="37245">
                  <c:v>-0.27112734300000002</c:v>
                </c:pt>
                <c:pt idx="37246">
                  <c:v>-0.27262562499999998</c:v>
                </c:pt>
                <c:pt idx="37247">
                  <c:v>-0.26857873799999998</c:v>
                </c:pt>
                <c:pt idx="37248">
                  <c:v>-0.27224031100000001</c:v>
                </c:pt>
                <c:pt idx="37249">
                  <c:v>-0.26988586799999997</c:v>
                </c:pt>
                <c:pt idx="37250">
                  <c:v>-0.26514226200000002</c:v>
                </c:pt>
                <c:pt idx="37251">
                  <c:v>-0.26995623099999999</c:v>
                </c:pt>
                <c:pt idx="37252">
                  <c:v>-0.26916447300000002</c:v>
                </c:pt>
                <c:pt idx="37253">
                  <c:v>-0.268819541</c:v>
                </c:pt>
                <c:pt idx="37254">
                  <c:v>-0.26693323299999999</c:v>
                </c:pt>
                <c:pt idx="37255">
                  <c:v>-0.26953759799999999</c:v>
                </c:pt>
                <c:pt idx="37256">
                  <c:v>-0.26978421200000002</c:v>
                </c:pt>
                <c:pt idx="37257">
                  <c:v>-0.26959154000000002</c:v>
                </c:pt>
                <c:pt idx="37258">
                  <c:v>-0.27058249699999998</c:v>
                </c:pt>
                <c:pt idx="37259">
                  <c:v>-0.27177768899999999</c:v>
                </c:pt>
                <c:pt idx="37260">
                  <c:v>-0.26725429299999998</c:v>
                </c:pt>
                <c:pt idx="37261">
                  <c:v>-0.26791316300000001</c:v>
                </c:pt>
                <c:pt idx="37262">
                  <c:v>-0.27304029499999999</c:v>
                </c:pt>
                <c:pt idx="37263">
                  <c:v>-0.27407008399999999</c:v>
                </c:pt>
                <c:pt idx="37264">
                  <c:v>-0.26897358900000001</c:v>
                </c:pt>
                <c:pt idx="37265">
                  <c:v>-0.27384272199999998</c:v>
                </c:pt>
                <c:pt idx="37266">
                  <c:v>-0.27601215200000001</c:v>
                </c:pt>
                <c:pt idx="37267">
                  <c:v>-0.27065026800000003</c:v>
                </c:pt>
                <c:pt idx="37268">
                  <c:v>-0.27153551599999998</c:v>
                </c:pt>
                <c:pt idx="37269">
                  <c:v>-0.27159509100000001</c:v>
                </c:pt>
                <c:pt idx="37270">
                  <c:v>-0.27186834799999998</c:v>
                </c:pt>
                <c:pt idx="37271">
                  <c:v>-0.27435869000000002</c:v>
                </c:pt>
                <c:pt idx="37272">
                  <c:v>-0.27213335</c:v>
                </c:pt>
                <c:pt idx="37273">
                  <c:v>-0.26884978999999998</c:v>
                </c:pt>
                <c:pt idx="37274">
                  <c:v>-0.27381789699999998</c:v>
                </c:pt>
                <c:pt idx="37275">
                  <c:v>-0.27071711399999998</c:v>
                </c:pt>
                <c:pt idx="37276">
                  <c:v>-0.272753894</c:v>
                </c:pt>
                <c:pt idx="37277">
                  <c:v>-0.27269738900000001</c:v>
                </c:pt>
                <c:pt idx="37278">
                  <c:v>-0.27593073200000001</c:v>
                </c:pt>
                <c:pt idx="37279">
                  <c:v>-0.273256004</c:v>
                </c:pt>
                <c:pt idx="37280">
                  <c:v>-0.27512127199999997</c:v>
                </c:pt>
                <c:pt idx="37281">
                  <c:v>-0.27017602299999999</c:v>
                </c:pt>
                <c:pt idx="37282">
                  <c:v>-0.27537077700000001</c:v>
                </c:pt>
                <c:pt idx="37283">
                  <c:v>-0.27054494600000001</c:v>
                </c:pt>
                <c:pt idx="37284">
                  <c:v>-0.27292951900000001</c:v>
                </c:pt>
                <c:pt idx="37285">
                  <c:v>-0.27940446099999999</c:v>
                </c:pt>
                <c:pt idx="37286">
                  <c:v>-0.27415508</c:v>
                </c:pt>
                <c:pt idx="37287">
                  <c:v>-0.27055165199999998</c:v>
                </c:pt>
                <c:pt idx="37288">
                  <c:v>-0.27223184700000003</c:v>
                </c:pt>
                <c:pt idx="37289">
                  <c:v>-0.27592572599999998</c:v>
                </c:pt>
                <c:pt idx="37290">
                  <c:v>-0.27353075100000002</c:v>
                </c:pt>
                <c:pt idx="37291">
                  <c:v>-0.269113928</c:v>
                </c:pt>
                <c:pt idx="37292">
                  <c:v>-0.27461043000000002</c:v>
                </c:pt>
                <c:pt idx="37293">
                  <c:v>-0.27153259499999999</c:v>
                </c:pt>
                <c:pt idx="37294">
                  <c:v>-0.27234593000000001</c:v>
                </c:pt>
                <c:pt idx="37295">
                  <c:v>-0.27057826499999998</c:v>
                </c:pt>
                <c:pt idx="37296">
                  <c:v>-0.27508938300000002</c:v>
                </c:pt>
                <c:pt idx="37297">
                  <c:v>-0.277385086</c:v>
                </c:pt>
                <c:pt idx="37298">
                  <c:v>-0.27395972600000001</c:v>
                </c:pt>
                <c:pt idx="37299">
                  <c:v>-0.27344560600000001</c:v>
                </c:pt>
                <c:pt idx="37300">
                  <c:v>-0.27268367999999998</c:v>
                </c:pt>
                <c:pt idx="37301">
                  <c:v>-0.27448624399999999</c:v>
                </c:pt>
                <c:pt idx="37302">
                  <c:v>-0.274425268</c:v>
                </c:pt>
                <c:pt idx="37303">
                  <c:v>-0.27443471600000002</c:v>
                </c:pt>
                <c:pt idx="37304">
                  <c:v>-0.27496656800000002</c:v>
                </c:pt>
                <c:pt idx="37305">
                  <c:v>-0.278027892</c:v>
                </c:pt>
                <c:pt idx="37306">
                  <c:v>-0.27414685500000002</c:v>
                </c:pt>
                <c:pt idx="37307">
                  <c:v>-0.274753362</c:v>
                </c:pt>
                <c:pt idx="37308">
                  <c:v>-0.27386173600000002</c:v>
                </c:pt>
                <c:pt idx="37309">
                  <c:v>-0.27642339500000002</c:v>
                </c:pt>
                <c:pt idx="37310">
                  <c:v>-0.274020702</c:v>
                </c:pt>
                <c:pt idx="37311">
                  <c:v>-0.273292482</c:v>
                </c:pt>
                <c:pt idx="37312">
                  <c:v>-0.27391463500000002</c:v>
                </c:pt>
                <c:pt idx="37313">
                  <c:v>-0.27779811599999998</c:v>
                </c:pt>
                <c:pt idx="37314">
                  <c:v>-0.27584683900000001</c:v>
                </c:pt>
                <c:pt idx="37315">
                  <c:v>-0.27163115100000002</c:v>
                </c:pt>
                <c:pt idx="37316">
                  <c:v>-0.27128654699999999</c:v>
                </c:pt>
                <c:pt idx="37317">
                  <c:v>-0.27297124299999997</c:v>
                </c:pt>
                <c:pt idx="37318">
                  <c:v>-0.27052700499999999</c:v>
                </c:pt>
                <c:pt idx="37319">
                  <c:v>-0.27253192700000001</c:v>
                </c:pt>
                <c:pt idx="37320">
                  <c:v>-0.27480971799999998</c:v>
                </c:pt>
                <c:pt idx="37321">
                  <c:v>-0.27232998600000002</c:v>
                </c:pt>
                <c:pt idx="37322">
                  <c:v>-0.27020212999999998</c:v>
                </c:pt>
                <c:pt idx="37323">
                  <c:v>-0.26724556100000002</c:v>
                </c:pt>
                <c:pt idx="37324">
                  <c:v>-0.27434873599999998</c:v>
                </c:pt>
                <c:pt idx="37325">
                  <c:v>-0.27322533700000001</c:v>
                </c:pt>
                <c:pt idx="37326">
                  <c:v>-0.27631488399999998</c:v>
                </c:pt>
                <c:pt idx="37327">
                  <c:v>-0.27155214500000002</c:v>
                </c:pt>
                <c:pt idx="37328">
                  <c:v>-0.27093398600000002</c:v>
                </c:pt>
                <c:pt idx="37329">
                  <c:v>-0.27228263000000003</c:v>
                </c:pt>
                <c:pt idx="37330">
                  <c:v>-0.27155613899999997</c:v>
                </c:pt>
                <c:pt idx="37331">
                  <c:v>-0.27237859399999997</c:v>
                </c:pt>
                <c:pt idx="37332">
                  <c:v>-0.274570912</c:v>
                </c:pt>
                <c:pt idx="37333">
                  <c:v>-0.27756029399999999</c:v>
                </c:pt>
                <c:pt idx="37334">
                  <c:v>-0.27677893599999998</c:v>
                </c:pt>
                <c:pt idx="37335">
                  <c:v>-0.271466494</c:v>
                </c:pt>
                <c:pt idx="37336">
                  <c:v>-0.273956001</c:v>
                </c:pt>
                <c:pt idx="37337">
                  <c:v>-0.27893343599999998</c:v>
                </c:pt>
                <c:pt idx="37338">
                  <c:v>-0.27660715600000002</c:v>
                </c:pt>
                <c:pt idx="37339">
                  <c:v>-0.27464735499999998</c:v>
                </c:pt>
                <c:pt idx="37340">
                  <c:v>-0.27357673599999999</c:v>
                </c:pt>
                <c:pt idx="37341">
                  <c:v>-0.27886819800000001</c:v>
                </c:pt>
                <c:pt idx="37342">
                  <c:v>-0.27874302899999998</c:v>
                </c:pt>
                <c:pt idx="37343">
                  <c:v>-0.27216964999999999</c:v>
                </c:pt>
                <c:pt idx="37344">
                  <c:v>-0.278824091</c:v>
                </c:pt>
                <c:pt idx="37345">
                  <c:v>-0.27667164799999999</c:v>
                </c:pt>
                <c:pt idx="37346">
                  <c:v>-0.27940857400000002</c:v>
                </c:pt>
                <c:pt idx="37347">
                  <c:v>-0.27560097</c:v>
                </c:pt>
                <c:pt idx="37348">
                  <c:v>-0.28064021500000003</c:v>
                </c:pt>
                <c:pt idx="37349">
                  <c:v>-0.27824389900000002</c:v>
                </c:pt>
                <c:pt idx="37350">
                  <c:v>-0.27860981200000001</c:v>
                </c:pt>
                <c:pt idx="37351">
                  <c:v>-0.27745738599999997</c:v>
                </c:pt>
                <c:pt idx="37352">
                  <c:v>-0.28219994900000001</c:v>
                </c:pt>
                <c:pt idx="37353">
                  <c:v>-0.28314974900000001</c:v>
                </c:pt>
                <c:pt idx="37354">
                  <c:v>-0.28235799099999997</c:v>
                </c:pt>
                <c:pt idx="37355">
                  <c:v>-0.28201457899999999</c:v>
                </c:pt>
                <c:pt idx="37356">
                  <c:v>-0.28297862400000001</c:v>
                </c:pt>
                <c:pt idx="37357">
                  <c:v>-0.283683091</c:v>
                </c:pt>
                <c:pt idx="37358">
                  <c:v>-0.28366339200000001</c:v>
                </c:pt>
                <c:pt idx="37359">
                  <c:v>-0.28176987199999998</c:v>
                </c:pt>
                <c:pt idx="37360">
                  <c:v>-0.28283780800000002</c:v>
                </c:pt>
                <c:pt idx="37361">
                  <c:v>-0.28060022000000001</c:v>
                </c:pt>
                <c:pt idx="37362">
                  <c:v>-0.28374430499999997</c:v>
                </c:pt>
                <c:pt idx="37363">
                  <c:v>-0.28342089100000001</c:v>
                </c:pt>
                <c:pt idx="37364">
                  <c:v>-0.28365975599999999</c:v>
                </c:pt>
                <c:pt idx="37365">
                  <c:v>-0.284145802</c:v>
                </c:pt>
                <c:pt idx="37366">
                  <c:v>-0.286058217</c:v>
                </c:pt>
                <c:pt idx="37367">
                  <c:v>-0.28394767599999998</c:v>
                </c:pt>
                <c:pt idx="37368">
                  <c:v>-0.281199843</c:v>
                </c:pt>
                <c:pt idx="37369">
                  <c:v>-0.28549322500000002</c:v>
                </c:pt>
                <c:pt idx="37370">
                  <c:v>-0.28461196999999999</c:v>
                </c:pt>
                <c:pt idx="37371">
                  <c:v>-0.282962412</c:v>
                </c:pt>
                <c:pt idx="37372">
                  <c:v>-0.28223937700000001</c:v>
                </c:pt>
                <c:pt idx="37373">
                  <c:v>-0.28415724599999997</c:v>
                </c:pt>
                <c:pt idx="37374">
                  <c:v>-0.28278732299999998</c:v>
                </c:pt>
                <c:pt idx="37375">
                  <c:v>-0.28511094999999997</c:v>
                </c:pt>
                <c:pt idx="37376">
                  <c:v>-0.277943581</c:v>
                </c:pt>
                <c:pt idx="37377">
                  <c:v>-0.28209903800000002</c:v>
                </c:pt>
                <c:pt idx="37378">
                  <c:v>-0.281212986</c:v>
                </c:pt>
                <c:pt idx="37379">
                  <c:v>-0.28330999600000001</c:v>
                </c:pt>
                <c:pt idx="37380">
                  <c:v>-0.280228704</c:v>
                </c:pt>
                <c:pt idx="37381">
                  <c:v>-0.28098475899999997</c:v>
                </c:pt>
                <c:pt idx="37382">
                  <c:v>-0.27741455999999998</c:v>
                </c:pt>
                <c:pt idx="37383">
                  <c:v>-0.28193441000000002</c:v>
                </c:pt>
                <c:pt idx="37384">
                  <c:v>-0.28372776500000002</c:v>
                </c:pt>
                <c:pt idx="37385">
                  <c:v>-0.282452166</c:v>
                </c:pt>
                <c:pt idx="37386">
                  <c:v>-0.27828538400000002</c:v>
                </c:pt>
                <c:pt idx="37387">
                  <c:v>-0.27924668800000002</c:v>
                </c:pt>
                <c:pt idx="37388">
                  <c:v>-0.27987784100000002</c:v>
                </c:pt>
                <c:pt idx="37389">
                  <c:v>-0.27863770700000001</c:v>
                </c:pt>
                <c:pt idx="37390">
                  <c:v>-0.28225055300000002</c:v>
                </c:pt>
                <c:pt idx="37391">
                  <c:v>-0.28651532499999999</c:v>
                </c:pt>
                <c:pt idx="37392">
                  <c:v>-0.27506721000000001</c:v>
                </c:pt>
                <c:pt idx="37393">
                  <c:v>-0.28108718999999999</c:v>
                </c:pt>
                <c:pt idx="37394">
                  <c:v>-0.28232687699999998</c:v>
                </c:pt>
                <c:pt idx="37395">
                  <c:v>-0.28521856699999998</c:v>
                </c:pt>
                <c:pt idx="37396">
                  <c:v>-0.28160357499999999</c:v>
                </c:pt>
                <c:pt idx="37397">
                  <c:v>-0.28005677499999998</c:v>
                </c:pt>
                <c:pt idx="37398">
                  <c:v>-0.27708736099999998</c:v>
                </c:pt>
                <c:pt idx="37399">
                  <c:v>-0.277203649</c:v>
                </c:pt>
                <c:pt idx="37400">
                  <c:v>-0.28144019799999997</c:v>
                </c:pt>
                <c:pt idx="37401">
                  <c:v>-0.282945216</c:v>
                </c:pt>
                <c:pt idx="37402">
                  <c:v>-0.281295925</c:v>
                </c:pt>
                <c:pt idx="37403">
                  <c:v>-0.27732119</c:v>
                </c:pt>
                <c:pt idx="37404">
                  <c:v>-0.27737393999999999</c:v>
                </c:pt>
                <c:pt idx="37405">
                  <c:v>-0.28151068099999998</c:v>
                </c:pt>
                <c:pt idx="37406">
                  <c:v>-0.279171646</c:v>
                </c:pt>
                <c:pt idx="37407">
                  <c:v>-0.28014048899999999</c:v>
                </c:pt>
                <c:pt idx="37408">
                  <c:v>-0.27959904099999999</c:v>
                </c:pt>
                <c:pt idx="37409">
                  <c:v>-0.28303435399999999</c:v>
                </c:pt>
                <c:pt idx="37410">
                  <c:v>-0.27972805499999998</c:v>
                </c:pt>
                <c:pt idx="37411">
                  <c:v>-0.279618859</c:v>
                </c:pt>
                <c:pt idx="37412">
                  <c:v>-0.27800309699999998</c:v>
                </c:pt>
                <c:pt idx="37413">
                  <c:v>-0.28129348199999998</c:v>
                </c:pt>
                <c:pt idx="37414">
                  <c:v>-0.282475382</c:v>
                </c:pt>
                <c:pt idx="37415">
                  <c:v>-0.280141264</c:v>
                </c:pt>
                <c:pt idx="37416">
                  <c:v>-0.279253364</c:v>
                </c:pt>
                <c:pt idx="37417">
                  <c:v>-0.28093382700000002</c:v>
                </c:pt>
                <c:pt idx="37418">
                  <c:v>-0.28002381300000001</c:v>
                </c:pt>
                <c:pt idx="37419">
                  <c:v>-0.28043064499999998</c:v>
                </c:pt>
                <c:pt idx="37420">
                  <c:v>-0.28136140100000001</c:v>
                </c:pt>
                <c:pt idx="37421">
                  <c:v>-0.280960292</c:v>
                </c:pt>
                <c:pt idx="37422">
                  <c:v>-0.28250786700000002</c:v>
                </c:pt>
                <c:pt idx="37423">
                  <c:v>-0.28039658099999998</c:v>
                </c:pt>
                <c:pt idx="37424">
                  <c:v>-0.28430345699999998</c:v>
                </c:pt>
                <c:pt idx="37425">
                  <c:v>-0.28262561600000002</c:v>
                </c:pt>
                <c:pt idx="37426">
                  <c:v>-0.27951663700000001</c:v>
                </c:pt>
                <c:pt idx="37427">
                  <c:v>-0.27514901800000002</c:v>
                </c:pt>
                <c:pt idx="37428">
                  <c:v>-0.27879515300000002</c:v>
                </c:pt>
                <c:pt idx="37429">
                  <c:v>-0.28155762000000001</c:v>
                </c:pt>
                <c:pt idx="37430">
                  <c:v>-0.28029552099999999</c:v>
                </c:pt>
                <c:pt idx="37431">
                  <c:v>-0.28272667499999998</c:v>
                </c:pt>
                <c:pt idx="37432">
                  <c:v>-0.28050214099999998</c:v>
                </c:pt>
                <c:pt idx="37433">
                  <c:v>-0.28287529900000002</c:v>
                </c:pt>
                <c:pt idx="37434">
                  <c:v>-0.28272324799999998</c:v>
                </c:pt>
                <c:pt idx="37435">
                  <c:v>-0.27750974900000003</c:v>
                </c:pt>
                <c:pt idx="37436">
                  <c:v>-0.28045228100000003</c:v>
                </c:pt>
                <c:pt idx="37437">
                  <c:v>-0.27967515599999998</c:v>
                </c:pt>
                <c:pt idx="37438">
                  <c:v>-0.28061285600000002</c:v>
                </c:pt>
                <c:pt idx="37439">
                  <c:v>-0.28178057099999998</c:v>
                </c:pt>
                <c:pt idx="37440">
                  <c:v>-0.27852913699999998</c:v>
                </c:pt>
                <c:pt idx="37441">
                  <c:v>-0.27535036200000002</c:v>
                </c:pt>
                <c:pt idx="37442">
                  <c:v>-0.276509106</c:v>
                </c:pt>
                <c:pt idx="37443">
                  <c:v>-0.28014457199999998</c:v>
                </c:pt>
                <c:pt idx="37444">
                  <c:v>-0.276821494</c:v>
                </c:pt>
                <c:pt idx="37445">
                  <c:v>-0.27751562000000002</c:v>
                </c:pt>
                <c:pt idx="37446">
                  <c:v>-0.27902749199999999</c:v>
                </c:pt>
                <c:pt idx="37447">
                  <c:v>-0.27305817599999999</c:v>
                </c:pt>
                <c:pt idx="37448">
                  <c:v>-0.27267414299999998</c:v>
                </c:pt>
                <c:pt idx="37449">
                  <c:v>-0.27317893500000001</c:v>
                </c:pt>
                <c:pt idx="37450">
                  <c:v>-0.27667459799999999</c:v>
                </c:pt>
                <c:pt idx="37451">
                  <c:v>-0.27486735600000001</c:v>
                </c:pt>
                <c:pt idx="37452">
                  <c:v>-0.28000298099999998</c:v>
                </c:pt>
                <c:pt idx="37453">
                  <c:v>-0.27806690299999998</c:v>
                </c:pt>
                <c:pt idx="37454">
                  <c:v>-0.274940878</c:v>
                </c:pt>
                <c:pt idx="37455">
                  <c:v>-0.27579009500000001</c:v>
                </c:pt>
                <c:pt idx="37456">
                  <c:v>-0.27348378299999998</c:v>
                </c:pt>
                <c:pt idx="37457">
                  <c:v>-0.27040848099999998</c:v>
                </c:pt>
                <c:pt idx="37458">
                  <c:v>-0.27679580500000001</c:v>
                </c:pt>
                <c:pt idx="37459">
                  <c:v>-0.27766010200000002</c:v>
                </c:pt>
                <c:pt idx="37460">
                  <c:v>-0.27315694099999999</c:v>
                </c:pt>
                <c:pt idx="37461">
                  <c:v>-0.274050444</c:v>
                </c:pt>
                <c:pt idx="37462">
                  <c:v>-0.27447706500000002</c:v>
                </c:pt>
                <c:pt idx="37463">
                  <c:v>-0.27765667399999999</c:v>
                </c:pt>
                <c:pt idx="37464">
                  <c:v>-0.27418711800000001</c:v>
                </c:pt>
                <c:pt idx="37465">
                  <c:v>-0.27097594699999999</c:v>
                </c:pt>
                <c:pt idx="37466">
                  <c:v>-0.27315759699999997</c:v>
                </c:pt>
                <c:pt idx="37467">
                  <c:v>-0.27799782200000001</c:v>
                </c:pt>
                <c:pt idx="37468">
                  <c:v>-0.27408829299999998</c:v>
                </c:pt>
                <c:pt idx="37469">
                  <c:v>-0.270815372</c:v>
                </c:pt>
                <c:pt idx="37470">
                  <c:v>-0.272585034</c:v>
                </c:pt>
                <c:pt idx="37471">
                  <c:v>-0.27177327899999998</c:v>
                </c:pt>
                <c:pt idx="37472">
                  <c:v>-0.27590092999999999</c:v>
                </c:pt>
                <c:pt idx="37473">
                  <c:v>-0.27065557200000001</c:v>
                </c:pt>
                <c:pt idx="37474">
                  <c:v>-0.27710947400000002</c:v>
                </c:pt>
                <c:pt idx="37475">
                  <c:v>-0.27177795799999999</c:v>
                </c:pt>
                <c:pt idx="37476">
                  <c:v>-0.27395883199999999</c:v>
                </c:pt>
                <c:pt idx="37477">
                  <c:v>-0.27255266900000003</c:v>
                </c:pt>
                <c:pt idx="37478">
                  <c:v>-0.26969030500000002</c:v>
                </c:pt>
                <c:pt idx="37479">
                  <c:v>-0.27361005500000002</c:v>
                </c:pt>
                <c:pt idx="37480">
                  <c:v>-0.26988002700000002</c:v>
                </c:pt>
                <c:pt idx="37481">
                  <c:v>-0.27374923200000001</c:v>
                </c:pt>
                <c:pt idx="37482">
                  <c:v>-0.27119261</c:v>
                </c:pt>
                <c:pt idx="37483">
                  <c:v>-0.272387981</c:v>
                </c:pt>
                <c:pt idx="37484">
                  <c:v>-0.27423381800000002</c:v>
                </c:pt>
                <c:pt idx="37485">
                  <c:v>-0.27010431899999998</c:v>
                </c:pt>
                <c:pt idx="37486">
                  <c:v>-0.27418881699999997</c:v>
                </c:pt>
                <c:pt idx="37487">
                  <c:v>-0.27349928000000001</c:v>
                </c:pt>
                <c:pt idx="37488">
                  <c:v>-0.27154636399999998</c:v>
                </c:pt>
                <c:pt idx="37489">
                  <c:v>-0.27282267799999999</c:v>
                </c:pt>
                <c:pt idx="37490">
                  <c:v>-0.269737691</c:v>
                </c:pt>
                <c:pt idx="37491">
                  <c:v>-0.27084666499999999</c:v>
                </c:pt>
                <c:pt idx="37492">
                  <c:v>-0.27053988000000001</c:v>
                </c:pt>
                <c:pt idx="37493">
                  <c:v>-0.27177336800000002</c:v>
                </c:pt>
                <c:pt idx="37494">
                  <c:v>-0.27178001400000001</c:v>
                </c:pt>
                <c:pt idx="37495">
                  <c:v>-0.27661868899999997</c:v>
                </c:pt>
                <c:pt idx="37496">
                  <c:v>-0.27627512799999998</c:v>
                </c:pt>
                <c:pt idx="37497">
                  <c:v>-0.26992186899999998</c:v>
                </c:pt>
                <c:pt idx="37498">
                  <c:v>-0.27399143599999998</c:v>
                </c:pt>
                <c:pt idx="37499">
                  <c:v>-0.27072355199999998</c:v>
                </c:pt>
                <c:pt idx="37500">
                  <c:v>-0.26714691499999998</c:v>
                </c:pt>
                <c:pt idx="37501">
                  <c:v>-0.26824119699999999</c:v>
                </c:pt>
                <c:pt idx="37502">
                  <c:v>-0.26736047899999998</c:v>
                </c:pt>
                <c:pt idx="37503">
                  <c:v>-0.27206870900000002</c:v>
                </c:pt>
                <c:pt idx="37504">
                  <c:v>-0.27467060100000001</c:v>
                </c:pt>
                <c:pt idx="37505">
                  <c:v>-0.271395683</c:v>
                </c:pt>
                <c:pt idx="37506">
                  <c:v>-0.27235895399999999</c:v>
                </c:pt>
                <c:pt idx="37507">
                  <c:v>-0.27107885500000001</c:v>
                </c:pt>
                <c:pt idx="37508">
                  <c:v>-0.279549569</c:v>
                </c:pt>
                <c:pt idx="37509">
                  <c:v>-0.274060309</c:v>
                </c:pt>
                <c:pt idx="37510">
                  <c:v>-0.26834970699999999</c:v>
                </c:pt>
                <c:pt idx="37511">
                  <c:v>-0.26628980000000002</c:v>
                </c:pt>
                <c:pt idx="37512">
                  <c:v>-0.27075830099999998</c:v>
                </c:pt>
                <c:pt idx="37513">
                  <c:v>-0.27942976400000002</c:v>
                </c:pt>
                <c:pt idx="37514">
                  <c:v>-0.27299448799999998</c:v>
                </c:pt>
                <c:pt idx="37515">
                  <c:v>-0.27248468999999997</c:v>
                </c:pt>
                <c:pt idx="37516">
                  <c:v>-0.26982152500000001</c:v>
                </c:pt>
                <c:pt idx="37517">
                  <c:v>-0.27315974199999998</c:v>
                </c:pt>
                <c:pt idx="37518">
                  <c:v>-0.27533635499999998</c:v>
                </c:pt>
                <c:pt idx="37519">
                  <c:v>-0.27706044899999999</c:v>
                </c:pt>
                <c:pt idx="37520">
                  <c:v>-0.27830761700000001</c:v>
                </c:pt>
                <c:pt idx="37521">
                  <c:v>-0.27467054099999999</c:v>
                </c:pt>
                <c:pt idx="37522">
                  <c:v>-0.27382844699999997</c:v>
                </c:pt>
                <c:pt idx="37523">
                  <c:v>-0.27046835400000002</c:v>
                </c:pt>
                <c:pt idx="37524">
                  <c:v>-0.26781851099999998</c:v>
                </c:pt>
                <c:pt idx="37525">
                  <c:v>-0.27293172500000001</c:v>
                </c:pt>
                <c:pt idx="37526">
                  <c:v>-0.27788654000000002</c:v>
                </c:pt>
                <c:pt idx="37527">
                  <c:v>-0.27288669300000001</c:v>
                </c:pt>
                <c:pt idx="37528">
                  <c:v>-0.27543452400000001</c:v>
                </c:pt>
                <c:pt idx="37529">
                  <c:v>-0.26873901500000003</c:v>
                </c:pt>
                <c:pt idx="37530">
                  <c:v>-0.26802930200000002</c:v>
                </c:pt>
                <c:pt idx="37531">
                  <c:v>-0.27109679599999997</c:v>
                </c:pt>
                <c:pt idx="37532">
                  <c:v>-0.26894736299999999</c:v>
                </c:pt>
                <c:pt idx="37533">
                  <c:v>-0.26765382300000001</c:v>
                </c:pt>
                <c:pt idx="37534">
                  <c:v>-0.26355335099999999</c:v>
                </c:pt>
                <c:pt idx="37535">
                  <c:v>-0.26727953599999998</c:v>
                </c:pt>
                <c:pt idx="37536">
                  <c:v>-0.27027612899999998</c:v>
                </c:pt>
                <c:pt idx="37537">
                  <c:v>-0.26634615699999997</c:v>
                </c:pt>
                <c:pt idx="37538">
                  <c:v>-0.26566889900000001</c:v>
                </c:pt>
                <c:pt idx="37539">
                  <c:v>-0.26634481500000001</c:v>
                </c:pt>
                <c:pt idx="37540">
                  <c:v>-0.26762261999999998</c:v>
                </c:pt>
                <c:pt idx="37541">
                  <c:v>-0.26768252300000001</c:v>
                </c:pt>
                <c:pt idx="37542">
                  <c:v>-0.26705959400000001</c:v>
                </c:pt>
                <c:pt idx="37543">
                  <c:v>-0.26596248099999997</c:v>
                </c:pt>
                <c:pt idx="37544">
                  <c:v>-0.26609376099999998</c:v>
                </c:pt>
                <c:pt idx="37545">
                  <c:v>-0.26987376800000001</c:v>
                </c:pt>
                <c:pt idx="37546">
                  <c:v>-0.26617971099999999</c:v>
                </c:pt>
                <c:pt idx="37547">
                  <c:v>-0.271040797</c:v>
                </c:pt>
                <c:pt idx="37548">
                  <c:v>-0.27123492999999999</c:v>
                </c:pt>
                <c:pt idx="37549">
                  <c:v>-0.268842578</c:v>
                </c:pt>
                <c:pt idx="37550">
                  <c:v>-0.27104130399999998</c:v>
                </c:pt>
                <c:pt idx="37551">
                  <c:v>-0.26751604699999998</c:v>
                </c:pt>
                <c:pt idx="37552">
                  <c:v>-0.26825025699999999</c:v>
                </c:pt>
                <c:pt idx="37553">
                  <c:v>-0.26417344799999998</c:v>
                </c:pt>
                <c:pt idx="37554">
                  <c:v>-0.27237784900000001</c:v>
                </c:pt>
                <c:pt idx="37555">
                  <c:v>-0.27449029699999999</c:v>
                </c:pt>
                <c:pt idx="37556">
                  <c:v>-0.27228146800000003</c:v>
                </c:pt>
                <c:pt idx="37557">
                  <c:v>-0.27148160300000002</c:v>
                </c:pt>
                <c:pt idx="37558">
                  <c:v>-0.26940754099999997</c:v>
                </c:pt>
                <c:pt idx="37559">
                  <c:v>-0.27296495399999998</c:v>
                </c:pt>
                <c:pt idx="37560">
                  <c:v>-0.27623292799999999</c:v>
                </c:pt>
                <c:pt idx="37561">
                  <c:v>-0.274047822</c:v>
                </c:pt>
                <c:pt idx="37562">
                  <c:v>-0.27285125900000001</c:v>
                </c:pt>
                <c:pt idx="37563">
                  <c:v>-0.27202215800000001</c:v>
                </c:pt>
                <c:pt idx="37564">
                  <c:v>-0.27817460900000002</c:v>
                </c:pt>
                <c:pt idx="37565">
                  <c:v>-0.27358046200000002</c:v>
                </c:pt>
                <c:pt idx="37566">
                  <c:v>-0.27126616199999998</c:v>
                </c:pt>
                <c:pt idx="37567">
                  <c:v>-0.27285206299999998</c:v>
                </c:pt>
                <c:pt idx="37568">
                  <c:v>-0.27608886399999999</c:v>
                </c:pt>
                <c:pt idx="37569">
                  <c:v>-0.27575543499999999</c:v>
                </c:pt>
                <c:pt idx="37570">
                  <c:v>-0.27688142700000001</c:v>
                </c:pt>
                <c:pt idx="37571">
                  <c:v>-0.27457597900000003</c:v>
                </c:pt>
                <c:pt idx="37572">
                  <c:v>-0.27506759800000002</c:v>
                </c:pt>
                <c:pt idx="37573">
                  <c:v>-0.27712324300000002</c:v>
                </c:pt>
                <c:pt idx="37574">
                  <c:v>-0.27925696999999999</c:v>
                </c:pt>
                <c:pt idx="37575">
                  <c:v>-0.27561935799999998</c:v>
                </c:pt>
                <c:pt idx="37576">
                  <c:v>-0.27573919299999999</c:v>
                </c:pt>
                <c:pt idx="37577">
                  <c:v>-0.27284413600000001</c:v>
                </c:pt>
                <c:pt idx="37578">
                  <c:v>-0.27490595000000001</c:v>
                </c:pt>
                <c:pt idx="37579">
                  <c:v>-0.27578321099999997</c:v>
                </c:pt>
                <c:pt idx="37580">
                  <c:v>-0.26998949100000003</c:v>
                </c:pt>
                <c:pt idx="37581">
                  <c:v>-0.27312648299999998</c:v>
                </c:pt>
                <c:pt idx="37582">
                  <c:v>-0.27747011199999999</c:v>
                </c:pt>
                <c:pt idx="37583">
                  <c:v>-0.27875280400000002</c:v>
                </c:pt>
                <c:pt idx="37584">
                  <c:v>-0.27460280100000001</c:v>
                </c:pt>
                <c:pt idx="37585">
                  <c:v>-0.27360469100000001</c:v>
                </c:pt>
                <c:pt idx="37586">
                  <c:v>-0.2783041</c:v>
                </c:pt>
                <c:pt idx="37587">
                  <c:v>-0.27859365899999999</c:v>
                </c:pt>
                <c:pt idx="37588">
                  <c:v>-0.275721997</c:v>
                </c:pt>
                <c:pt idx="37589">
                  <c:v>-0.27645027599999999</c:v>
                </c:pt>
                <c:pt idx="37590">
                  <c:v>-0.27488541599999999</c:v>
                </c:pt>
                <c:pt idx="37591">
                  <c:v>-0.275680751</c:v>
                </c:pt>
                <c:pt idx="37592">
                  <c:v>-0.27819824199999998</c:v>
                </c:pt>
                <c:pt idx="37593">
                  <c:v>-0.27833181600000001</c:v>
                </c:pt>
                <c:pt idx="37594">
                  <c:v>-0.27951133299999997</c:v>
                </c:pt>
                <c:pt idx="37595">
                  <c:v>-0.27757838400000001</c:v>
                </c:pt>
                <c:pt idx="37596">
                  <c:v>-0.27926442000000001</c:v>
                </c:pt>
                <c:pt idx="37597">
                  <c:v>-0.27919790100000003</c:v>
                </c:pt>
                <c:pt idx="37598">
                  <c:v>-0.27565938200000001</c:v>
                </c:pt>
                <c:pt idx="37599">
                  <c:v>-0.279477537</c:v>
                </c:pt>
                <c:pt idx="37600">
                  <c:v>-0.27552515300000002</c:v>
                </c:pt>
                <c:pt idx="37601">
                  <c:v>-0.27511590699999999</c:v>
                </c:pt>
                <c:pt idx="37602">
                  <c:v>-0.28568732699999999</c:v>
                </c:pt>
                <c:pt idx="37603">
                  <c:v>-0.28085061900000002</c:v>
                </c:pt>
                <c:pt idx="37604">
                  <c:v>-0.27536395200000002</c:v>
                </c:pt>
                <c:pt idx="37605">
                  <c:v>-0.27906784400000001</c:v>
                </c:pt>
                <c:pt idx="37606">
                  <c:v>-0.27185040700000002</c:v>
                </c:pt>
                <c:pt idx="37607">
                  <c:v>-0.27938410600000002</c:v>
                </c:pt>
                <c:pt idx="37608">
                  <c:v>-0.280308485</c:v>
                </c:pt>
                <c:pt idx="37609">
                  <c:v>-0.28092661499999999</c:v>
                </c:pt>
                <c:pt idx="37610">
                  <c:v>-0.28191572399999998</c:v>
                </c:pt>
                <c:pt idx="37611">
                  <c:v>-0.27559116500000003</c:v>
                </c:pt>
                <c:pt idx="37612">
                  <c:v>-0.27756404899999998</c:v>
                </c:pt>
                <c:pt idx="37613">
                  <c:v>-0.27907055600000003</c:v>
                </c:pt>
                <c:pt idx="37614">
                  <c:v>-0.28073155900000002</c:v>
                </c:pt>
                <c:pt idx="37615">
                  <c:v>-0.27788969899999999</c:v>
                </c:pt>
                <c:pt idx="37616">
                  <c:v>-0.27968362000000002</c:v>
                </c:pt>
                <c:pt idx="37617">
                  <c:v>-0.27877306899999998</c:v>
                </c:pt>
                <c:pt idx="37618">
                  <c:v>-0.27748167499999998</c:v>
                </c:pt>
                <c:pt idx="37619">
                  <c:v>-0.28074908300000001</c:v>
                </c:pt>
                <c:pt idx="37620">
                  <c:v>-0.27909472600000002</c:v>
                </c:pt>
                <c:pt idx="37621">
                  <c:v>-0.28358098900000001</c:v>
                </c:pt>
                <c:pt idx="37622">
                  <c:v>-0.27971911399999999</c:v>
                </c:pt>
                <c:pt idx="37623">
                  <c:v>-0.282001793</c:v>
                </c:pt>
                <c:pt idx="37624">
                  <c:v>-0.28295573600000001</c:v>
                </c:pt>
                <c:pt idx="37625">
                  <c:v>-0.28139713399999999</c:v>
                </c:pt>
                <c:pt idx="37626">
                  <c:v>-0.27602258299999999</c:v>
                </c:pt>
                <c:pt idx="37627">
                  <c:v>-0.27522149699999998</c:v>
                </c:pt>
                <c:pt idx="37628">
                  <c:v>-0.28122559200000002</c:v>
                </c:pt>
                <c:pt idx="37629">
                  <c:v>-0.28150585299999997</c:v>
                </c:pt>
                <c:pt idx="37630">
                  <c:v>-0.27982407799999998</c:v>
                </c:pt>
                <c:pt idx="37631">
                  <c:v>-0.27690261599999999</c:v>
                </c:pt>
                <c:pt idx="37632">
                  <c:v>-0.27865549899999997</c:v>
                </c:pt>
                <c:pt idx="37633">
                  <c:v>-0.27810707699999998</c:v>
                </c:pt>
                <c:pt idx="37634">
                  <c:v>-0.27903360100000002</c:v>
                </c:pt>
                <c:pt idx="37635">
                  <c:v>-0.27813339199999998</c:v>
                </c:pt>
                <c:pt idx="37636">
                  <c:v>-0.27905672799999998</c:v>
                </c:pt>
                <c:pt idx="37637">
                  <c:v>-0.28245097400000002</c:v>
                </c:pt>
                <c:pt idx="37638">
                  <c:v>-0.285039812</c:v>
                </c:pt>
                <c:pt idx="37639">
                  <c:v>-0.28013646599999997</c:v>
                </c:pt>
                <c:pt idx="37640">
                  <c:v>-0.27623921600000001</c:v>
                </c:pt>
                <c:pt idx="37641">
                  <c:v>-0.281280011</c:v>
                </c:pt>
                <c:pt idx="37642">
                  <c:v>-0.286082208</c:v>
                </c:pt>
                <c:pt idx="37643">
                  <c:v>-0.28268897500000001</c:v>
                </c:pt>
                <c:pt idx="37644">
                  <c:v>-0.282473266</c:v>
                </c:pt>
                <c:pt idx="37645">
                  <c:v>-0.28359857199999999</c:v>
                </c:pt>
                <c:pt idx="37646">
                  <c:v>-0.285197794</c:v>
                </c:pt>
                <c:pt idx="37647">
                  <c:v>-0.28231340599999999</c:v>
                </c:pt>
                <c:pt idx="37648">
                  <c:v>-0.28041377699999998</c:v>
                </c:pt>
                <c:pt idx="37649">
                  <c:v>-0.28172203899999998</c:v>
                </c:pt>
                <c:pt idx="37650">
                  <c:v>-0.28624328999999998</c:v>
                </c:pt>
                <c:pt idx="37651">
                  <c:v>-0.28085106599999998</c:v>
                </c:pt>
                <c:pt idx="37652">
                  <c:v>-0.28218504799999999</c:v>
                </c:pt>
                <c:pt idx="37653">
                  <c:v>-0.283682406</c:v>
                </c:pt>
                <c:pt idx="37654">
                  <c:v>-0.28095346700000001</c:v>
                </c:pt>
                <c:pt idx="37655">
                  <c:v>-0.28280740999999998</c:v>
                </c:pt>
                <c:pt idx="37656">
                  <c:v>-0.28819340500000001</c:v>
                </c:pt>
                <c:pt idx="37657">
                  <c:v>-0.28608420499999998</c:v>
                </c:pt>
                <c:pt idx="37658">
                  <c:v>-0.28368336</c:v>
                </c:pt>
                <c:pt idx="37659">
                  <c:v>-0.28555339600000001</c:v>
                </c:pt>
                <c:pt idx="37660">
                  <c:v>-0.28259250499999999</c:v>
                </c:pt>
                <c:pt idx="37661">
                  <c:v>-0.28283083399999998</c:v>
                </c:pt>
                <c:pt idx="37662">
                  <c:v>-0.284586638</c:v>
                </c:pt>
                <c:pt idx="37663">
                  <c:v>-0.28330385699999999</c:v>
                </c:pt>
                <c:pt idx="37664">
                  <c:v>-0.285580844</c:v>
                </c:pt>
                <c:pt idx="37665">
                  <c:v>-0.28428092599999999</c:v>
                </c:pt>
                <c:pt idx="37666">
                  <c:v>-0.28286412399999999</c:v>
                </c:pt>
                <c:pt idx="37667">
                  <c:v>-0.28212598</c:v>
                </c:pt>
                <c:pt idx="37668">
                  <c:v>-0.284033865</c:v>
                </c:pt>
                <c:pt idx="37669">
                  <c:v>-0.282606423</c:v>
                </c:pt>
                <c:pt idx="37670">
                  <c:v>-0.28326156699999999</c:v>
                </c:pt>
                <c:pt idx="37671">
                  <c:v>-0.27769267600000003</c:v>
                </c:pt>
                <c:pt idx="37672">
                  <c:v>-0.28470903600000003</c:v>
                </c:pt>
                <c:pt idx="37673">
                  <c:v>-0.28229743200000001</c:v>
                </c:pt>
                <c:pt idx="37674">
                  <c:v>-0.28071871399999998</c:v>
                </c:pt>
                <c:pt idx="37675">
                  <c:v>-0.27976828799999998</c:v>
                </c:pt>
                <c:pt idx="37676">
                  <c:v>-0.28118428600000001</c:v>
                </c:pt>
                <c:pt idx="37677">
                  <c:v>-0.28332176799999997</c:v>
                </c:pt>
                <c:pt idx="37678">
                  <c:v>-0.28367727999999998</c:v>
                </c:pt>
                <c:pt idx="37679">
                  <c:v>-0.28247788499999998</c:v>
                </c:pt>
                <c:pt idx="37680">
                  <c:v>-0.28373461999999999</c:v>
                </c:pt>
                <c:pt idx="37681">
                  <c:v>-0.278994411</c:v>
                </c:pt>
                <c:pt idx="37682">
                  <c:v>-0.28301417800000001</c:v>
                </c:pt>
                <c:pt idx="37683">
                  <c:v>-0.28184035400000002</c:v>
                </c:pt>
                <c:pt idx="37684">
                  <c:v>-0.28426197199999997</c:v>
                </c:pt>
                <c:pt idx="37685">
                  <c:v>-0.28177854400000002</c:v>
                </c:pt>
                <c:pt idx="37686">
                  <c:v>-0.28343823600000001</c:v>
                </c:pt>
                <c:pt idx="37687">
                  <c:v>-0.28817510600000001</c:v>
                </c:pt>
                <c:pt idx="37688">
                  <c:v>-0.27912277000000002</c:v>
                </c:pt>
                <c:pt idx="37689">
                  <c:v>-0.28144285099999999</c:v>
                </c:pt>
                <c:pt idx="37690">
                  <c:v>-0.28140506100000001</c:v>
                </c:pt>
                <c:pt idx="37691">
                  <c:v>-0.282939732</c:v>
                </c:pt>
                <c:pt idx="37692">
                  <c:v>-0.28177940800000001</c:v>
                </c:pt>
                <c:pt idx="37693">
                  <c:v>-0.283484876</c:v>
                </c:pt>
                <c:pt idx="37694">
                  <c:v>-0.27858200700000002</c:v>
                </c:pt>
                <c:pt idx="37695">
                  <c:v>-0.28452867300000001</c:v>
                </c:pt>
                <c:pt idx="37696">
                  <c:v>-0.28486394900000001</c:v>
                </c:pt>
                <c:pt idx="37697">
                  <c:v>-0.28472313300000002</c:v>
                </c:pt>
                <c:pt idx="37698">
                  <c:v>-0.283569187</c:v>
                </c:pt>
                <c:pt idx="37699">
                  <c:v>-0.28236287799999998</c:v>
                </c:pt>
                <c:pt idx="37700">
                  <c:v>-0.283293664</c:v>
                </c:pt>
                <c:pt idx="37701">
                  <c:v>-0.28217169600000003</c:v>
                </c:pt>
                <c:pt idx="37702">
                  <c:v>-0.27998843800000001</c:v>
                </c:pt>
                <c:pt idx="37703">
                  <c:v>-0.28406071700000002</c:v>
                </c:pt>
                <c:pt idx="37704">
                  <c:v>-0.28523358700000001</c:v>
                </c:pt>
                <c:pt idx="37705">
                  <c:v>-0.28590562899999999</c:v>
                </c:pt>
                <c:pt idx="37706">
                  <c:v>-0.28321239399999998</c:v>
                </c:pt>
                <c:pt idx="37707">
                  <c:v>-0.28547135000000001</c:v>
                </c:pt>
                <c:pt idx="37708">
                  <c:v>-0.283107787</c:v>
                </c:pt>
                <c:pt idx="37709">
                  <c:v>-0.28827357300000001</c:v>
                </c:pt>
                <c:pt idx="37710">
                  <c:v>-0.28806957599999999</c:v>
                </c:pt>
                <c:pt idx="37711">
                  <c:v>-0.28484699099999999</c:v>
                </c:pt>
                <c:pt idx="37712">
                  <c:v>-0.287141323</c:v>
                </c:pt>
                <c:pt idx="37713">
                  <c:v>-0.283084214</c:v>
                </c:pt>
                <c:pt idx="37714">
                  <c:v>-0.28635591300000002</c:v>
                </c:pt>
                <c:pt idx="37715">
                  <c:v>-0.28497487300000002</c:v>
                </c:pt>
                <c:pt idx="37716">
                  <c:v>-0.28496712400000002</c:v>
                </c:pt>
                <c:pt idx="37717">
                  <c:v>-0.28999698200000001</c:v>
                </c:pt>
                <c:pt idx="37718">
                  <c:v>-0.28954103599999997</c:v>
                </c:pt>
                <c:pt idx="37719">
                  <c:v>-0.28708139100000002</c:v>
                </c:pt>
                <c:pt idx="37720">
                  <c:v>-0.28510907299999999</c:v>
                </c:pt>
                <c:pt idx="37721">
                  <c:v>-0.282958716</c:v>
                </c:pt>
                <c:pt idx="37722">
                  <c:v>-0.28354725200000003</c:v>
                </c:pt>
                <c:pt idx="37723">
                  <c:v>-0.28747054900000002</c:v>
                </c:pt>
                <c:pt idx="37724">
                  <c:v>-0.283179134</c:v>
                </c:pt>
                <c:pt idx="37725">
                  <c:v>-0.28634041500000001</c:v>
                </c:pt>
                <c:pt idx="37726">
                  <c:v>-0.283143282</c:v>
                </c:pt>
                <c:pt idx="37727">
                  <c:v>-0.28572565300000002</c:v>
                </c:pt>
                <c:pt idx="37728">
                  <c:v>-0.283690989</c:v>
                </c:pt>
                <c:pt idx="37729">
                  <c:v>-0.28373900099999999</c:v>
                </c:pt>
                <c:pt idx="37730">
                  <c:v>-0.28639578799999998</c:v>
                </c:pt>
                <c:pt idx="37731">
                  <c:v>-0.28516682999999998</c:v>
                </c:pt>
                <c:pt idx="37732">
                  <c:v>-0.28627657899999998</c:v>
                </c:pt>
                <c:pt idx="37733">
                  <c:v>-0.28347557800000001</c:v>
                </c:pt>
                <c:pt idx="37734">
                  <c:v>-0.28598692999999997</c:v>
                </c:pt>
                <c:pt idx="37735">
                  <c:v>-0.28426048199999998</c:v>
                </c:pt>
                <c:pt idx="37736">
                  <c:v>-0.28650873900000001</c:v>
                </c:pt>
                <c:pt idx="37737">
                  <c:v>-0.28574892899999998</c:v>
                </c:pt>
                <c:pt idx="37738">
                  <c:v>-0.28967255400000003</c:v>
                </c:pt>
                <c:pt idx="37739">
                  <c:v>-0.28618040700000003</c:v>
                </c:pt>
                <c:pt idx="37740">
                  <c:v>-0.28099363999999999</c:v>
                </c:pt>
                <c:pt idx="37741">
                  <c:v>-0.283768505</c:v>
                </c:pt>
                <c:pt idx="37742">
                  <c:v>-0.28342044399999999</c:v>
                </c:pt>
                <c:pt idx="37743">
                  <c:v>-0.28463208699999998</c:v>
                </c:pt>
                <c:pt idx="37744">
                  <c:v>-0.284720749</c:v>
                </c:pt>
                <c:pt idx="37745">
                  <c:v>-0.287491053</c:v>
                </c:pt>
                <c:pt idx="37746">
                  <c:v>-0.28475943199999998</c:v>
                </c:pt>
                <c:pt idx="37747">
                  <c:v>-0.27818787099999998</c:v>
                </c:pt>
                <c:pt idx="37748">
                  <c:v>-0.27872023000000001</c:v>
                </c:pt>
                <c:pt idx="37749">
                  <c:v>-0.28705334700000001</c:v>
                </c:pt>
                <c:pt idx="37750">
                  <c:v>-0.28356382299999999</c:v>
                </c:pt>
                <c:pt idx="37751">
                  <c:v>-0.28355452399999997</c:v>
                </c:pt>
                <c:pt idx="37752">
                  <c:v>-0.28614097799999999</c:v>
                </c:pt>
                <c:pt idx="37753">
                  <c:v>-0.283941954</c:v>
                </c:pt>
                <c:pt idx="37754">
                  <c:v>-0.28918677599999998</c:v>
                </c:pt>
                <c:pt idx="37755">
                  <c:v>-0.28008425199999998</c:v>
                </c:pt>
                <c:pt idx="37756">
                  <c:v>-0.28352481099999999</c:v>
                </c:pt>
                <c:pt idx="37757">
                  <c:v>-0.28407919399999998</c:v>
                </c:pt>
                <c:pt idx="37758">
                  <c:v>-0.28301551899999999</c:v>
                </c:pt>
                <c:pt idx="37759">
                  <c:v>-0.28182178699999999</c:v>
                </c:pt>
                <c:pt idx="37760">
                  <c:v>-0.286451966</c:v>
                </c:pt>
                <c:pt idx="37761">
                  <c:v>-0.28242823500000003</c:v>
                </c:pt>
                <c:pt idx="37762">
                  <c:v>-0.28360775100000002</c:v>
                </c:pt>
                <c:pt idx="37763">
                  <c:v>-0.28230515099999998</c:v>
                </c:pt>
                <c:pt idx="37764">
                  <c:v>-0.27987635100000002</c:v>
                </c:pt>
                <c:pt idx="37765">
                  <c:v>-0.28344783200000001</c:v>
                </c:pt>
                <c:pt idx="37766">
                  <c:v>-0.280136198</c:v>
                </c:pt>
                <c:pt idx="37767">
                  <c:v>-0.28139898200000002</c:v>
                </c:pt>
                <c:pt idx="37768">
                  <c:v>-0.28511249999999999</c:v>
                </c:pt>
                <c:pt idx="37769">
                  <c:v>-0.28206503399999999</c:v>
                </c:pt>
                <c:pt idx="37770">
                  <c:v>-0.28734636299999999</c:v>
                </c:pt>
                <c:pt idx="37771">
                  <c:v>-0.28429079099999999</c:v>
                </c:pt>
                <c:pt idx="37772">
                  <c:v>-0.28690469299999999</c:v>
                </c:pt>
                <c:pt idx="37773">
                  <c:v>-0.28622075899999999</c:v>
                </c:pt>
                <c:pt idx="37774">
                  <c:v>-0.28523191799999997</c:v>
                </c:pt>
                <c:pt idx="37775">
                  <c:v>-0.28009453400000001</c:v>
                </c:pt>
                <c:pt idx="37776">
                  <c:v>-0.28608077799999998</c:v>
                </c:pt>
                <c:pt idx="37777">
                  <c:v>-0.288354367</c:v>
                </c:pt>
                <c:pt idx="37778">
                  <c:v>-0.28882732999999999</c:v>
                </c:pt>
                <c:pt idx="37779">
                  <c:v>-0.28739225899999998</c:v>
                </c:pt>
                <c:pt idx="37780">
                  <c:v>-0.28959336899999999</c:v>
                </c:pt>
                <c:pt idx="37781">
                  <c:v>-0.28947240099999999</c:v>
                </c:pt>
                <c:pt idx="37782">
                  <c:v>-0.27941870699999999</c:v>
                </c:pt>
                <c:pt idx="37783">
                  <c:v>-0.28128996499999998</c:v>
                </c:pt>
                <c:pt idx="37784">
                  <c:v>-0.283764303</c:v>
                </c:pt>
                <c:pt idx="37785">
                  <c:v>-0.28611233800000002</c:v>
                </c:pt>
                <c:pt idx="37786">
                  <c:v>-0.29011908199999997</c:v>
                </c:pt>
                <c:pt idx="37787">
                  <c:v>-0.287841976</c:v>
                </c:pt>
                <c:pt idx="37788">
                  <c:v>-0.28320434700000002</c:v>
                </c:pt>
                <c:pt idx="37789">
                  <c:v>-0.286899179</c:v>
                </c:pt>
                <c:pt idx="37790">
                  <c:v>-0.28092515499999998</c:v>
                </c:pt>
                <c:pt idx="37791">
                  <c:v>-0.28090488899999999</c:v>
                </c:pt>
                <c:pt idx="37792">
                  <c:v>-0.28275817600000003</c:v>
                </c:pt>
                <c:pt idx="37793">
                  <c:v>-0.28128609100000002</c:v>
                </c:pt>
                <c:pt idx="37794">
                  <c:v>-0.28260967100000001</c:v>
                </c:pt>
                <c:pt idx="37795">
                  <c:v>-0.27894049900000001</c:v>
                </c:pt>
                <c:pt idx="37796">
                  <c:v>-0.27964651600000001</c:v>
                </c:pt>
                <c:pt idx="37797">
                  <c:v>-0.278448164</c:v>
                </c:pt>
                <c:pt idx="37798">
                  <c:v>-0.27645742899999998</c:v>
                </c:pt>
                <c:pt idx="37799">
                  <c:v>-0.27796345900000002</c:v>
                </c:pt>
                <c:pt idx="37800">
                  <c:v>-0.276163667</c:v>
                </c:pt>
                <c:pt idx="37801">
                  <c:v>-0.27913913099999998</c:v>
                </c:pt>
                <c:pt idx="37802">
                  <c:v>-0.27356114999999998</c:v>
                </c:pt>
                <c:pt idx="37803">
                  <c:v>-0.279676706</c:v>
                </c:pt>
                <c:pt idx="37804">
                  <c:v>-0.27766764199999999</c:v>
                </c:pt>
                <c:pt idx="37805">
                  <c:v>-0.28066888499999998</c:v>
                </c:pt>
                <c:pt idx="37806">
                  <c:v>-0.27516359099999999</c:v>
                </c:pt>
                <c:pt idx="37807">
                  <c:v>-0.27991262099999997</c:v>
                </c:pt>
                <c:pt idx="37808">
                  <c:v>-0.276996464</c:v>
                </c:pt>
                <c:pt idx="37809">
                  <c:v>-0.27718198300000002</c:v>
                </c:pt>
                <c:pt idx="37810">
                  <c:v>-0.27885311800000001</c:v>
                </c:pt>
                <c:pt idx="37811">
                  <c:v>-0.27903604500000001</c:v>
                </c:pt>
                <c:pt idx="37812">
                  <c:v>-0.278699696</c:v>
                </c:pt>
                <c:pt idx="37813">
                  <c:v>-0.27956780799999997</c:v>
                </c:pt>
                <c:pt idx="37814">
                  <c:v>-0.27686256199999998</c:v>
                </c:pt>
                <c:pt idx="37815">
                  <c:v>-0.27474519600000002</c:v>
                </c:pt>
                <c:pt idx="37816">
                  <c:v>-0.27746641599999999</c:v>
                </c:pt>
                <c:pt idx="37817">
                  <c:v>-0.27561178800000002</c:v>
                </c:pt>
                <c:pt idx="37818">
                  <c:v>-0.27913406499999999</c:v>
                </c:pt>
                <c:pt idx="37819">
                  <c:v>-0.27841511400000002</c:v>
                </c:pt>
                <c:pt idx="37820">
                  <c:v>-0.27522972200000001</c:v>
                </c:pt>
                <c:pt idx="37821">
                  <c:v>-0.28340592999999997</c:v>
                </c:pt>
                <c:pt idx="37822">
                  <c:v>-0.27960136499999999</c:v>
                </c:pt>
                <c:pt idx="37823">
                  <c:v>-0.27828040700000001</c:v>
                </c:pt>
                <c:pt idx="37824">
                  <c:v>-0.27390563499999998</c:v>
                </c:pt>
                <c:pt idx="37825">
                  <c:v>-0.27859956000000002</c:v>
                </c:pt>
                <c:pt idx="37826">
                  <c:v>-0.27874204499999999</c:v>
                </c:pt>
                <c:pt idx="37827">
                  <c:v>-0.27567222699999999</c:v>
                </c:pt>
                <c:pt idx="37828">
                  <c:v>-0.27614039200000001</c:v>
                </c:pt>
                <c:pt idx="37829">
                  <c:v>-0.27896288000000002</c:v>
                </c:pt>
                <c:pt idx="37830">
                  <c:v>-0.28096637099999999</c:v>
                </c:pt>
                <c:pt idx="37831">
                  <c:v>-0.275949836</c:v>
                </c:pt>
                <c:pt idx="37832">
                  <c:v>-0.275771141</c:v>
                </c:pt>
                <c:pt idx="37833">
                  <c:v>-0.27931684299999998</c:v>
                </c:pt>
                <c:pt idx="37834">
                  <c:v>-0.27544859100000002</c:v>
                </c:pt>
                <c:pt idx="37835">
                  <c:v>-0.27968955000000001</c:v>
                </c:pt>
                <c:pt idx="37836">
                  <c:v>-0.279507905</c:v>
                </c:pt>
                <c:pt idx="37837">
                  <c:v>-0.278054148</c:v>
                </c:pt>
                <c:pt idx="37838">
                  <c:v>-0.27793800800000001</c:v>
                </c:pt>
                <c:pt idx="37839">
                  <c:v>-0.28053674099999998</c:v>
                </c:pt>
                <c:pt idx="37840">
                  <c:v>-0.27893564100000001</c:v>
                </c:pt>
                <c:pt idx="37841">
                  <c:v>-0.27702981199999999</c:v>
                </c:pt>
                <c:pt idx="37842">
                  <c:v>-0.27681544400000002</c:v>
                </c:pt>
                <c:pt idx="37843">
                  <c:v>-0.27619060899999998</c:v>
                </c:pt>
                <c:pt idx="37844">
                  <c:v>-0.27637702200000003</c:v>
                </c:pt>
                <c:pt idx="37845">
                  <c:v>-0.27933332300000002</c:v>
                </c:pt>
                <c:pt idx="37846">
                  <c:v>-0.27629387399999999</c:v>
                </c:pt>
                <c:pt idx="37847">
                  <c:v>-0.27899321900000001</c:v>
                </c:pt>
                <c:pt idx="37848">
                  <c:v>-0.27887630499999999</c:v>
                </c:pt>
                <c:pt idx="37849">
                  <c:v>-0.27503904699999998</c:v>
                </c:pt>
                <c:pt idx="37850">
                  <c:v>-0.27842417400000002</c:v>
                </c:pt>
                <c:pt idx="37851">
                  <c:v>-0.27485114300000002</c:v>
                </c:pt>
                <c:pt idx="37852">
                  <c:v>-0.27798277100000002</c:v>
                </c:pt>
                <c:pt idx="37853">
                  <c:v>-0.278802991</c:v>
                </c:pt>
                <c:pt idx="37854">
                  <c:v>-0.27473634499999999</c:v>
                </c:pt>
                <c:pt idx="37855">
                  <c:v>-0.27550843400000002</c:v>
                </c:pt>
                <c:pt idx="37856">
                  <c:v>-0.27313423199999998</c:v>
                </c:pt>
                <c:pt idx="37857">
                  <c:v>-0.28203144699999999</c:v>
                </c:pt>
                <c:pt idx="37858">
                  <c:v>-0.27696532000000001</c:v>
                </c:pt>
                <c:pt idx="37859">
                  <c:v>-0.27536854100000002</c:v>
                </c:pt>
                <c:pt idx="37860">
                  <c:v>-0.27180522699999998</c:v>
                </c:pt>
                <c:pt idx="37861">
                  <c:v>-0.28019854399999999</c:v>
                </c:pt>
                <c:pt idx="37862">
                  <c:v>-0.27923074399999998</c:v>
                </c:pt>
                <c:pt idx="37863">
                  <c:v>-0.27774530600000003</c:v>
                </c:pt>
                <c:pt idx="37864">
                  <c:v>-0.27793759099999998</c:v>
                </c:pt>
                <c:pt idx="37865">
                  <c:v>-0.28093379699999999</c:v>
                </c:pt>
                <c:pt idx="37866">
                  <c:v>-0.27932420400000002</c:v>
                </c:pt>
                <c:pt idx="37867">
                  <c:v>-0.28039446499999998</c:v>
                </c:pt>
                <c:pt idx="37868">
                  <c:v>-0.27952653199999999</c:v>
                </c:pt>
                <c:pt idx="37869">
                  <c:v>-0.28294423200000002</c:v>
                </c:pt>
                <c:pt idx="37870">
                  <c:v>-0.28269016699999999</c:v>
                </c:pt>
                <c:pt idx="37871">
                  <c:v>-0.28730011</c:v>
                </c:pt>
                <c:pt idx="37872">
                  <c:v>-0.28420525800000002</c:v>
                </c:pt>
                <c:pt idx="37873">
                  <c:v>-0.281318128</c:v>
                </c:pt>
                <c:pt idx="37874">
                  <c:v>-0.28834360799999997</c:v>
                </c:pt>
                <c:pt idx="37875">
                  <c:v>-0.28267392499999999</c:v>
                </c:pt>
                <c:pt idx="37876">
                  <c:v>-0.28046217600000001</c:v>
                </c:pt>
                <c:pt idx="37877">
                  <c:v>-0.28013765800000001</c:v>
                </c:pt>
                <c:pt idx="37878">
                  <c:v>-0.27721962300000003</c:v>
                </c:pt>
                <c:pt idx="37879">
                  <c:v>-0.26728478100000003</c:v>
                </c:pt>
                <c:pt idx="37880">
                  <c:v>-0.27933558800000002</c:v>
                </c:pt>
                <c:pt idx="37881">
                  <c:v>-0.27870362999999998</c:v>
                </c:pt>
                <c:pt idx="37882">
                  <c:v>-0.28711414299999999</c:v>
                </c:pt>
                <c:pt idx="37883">
                  <c:v>-0.29331901700000002</c:v>
                </c:pt>
                <c:pt idx="37884">
                  <c:v>-0.29334804399999997</c:v>
                </c:pt>
                <c:pt idx="37885">
                  <c:v>-0.28077796100000002</c:v>
                </c:pt>
                <c:pt idx="37886">
                  <c:v>-0.27857711899999998</c:v>
                </c:pt>
                <c:pt idx="37887">
                  <c:v>-0.27999177600000003</c:v>
                </c:pt>
                <c:pt idx="37888">
                  <c:v>-0.28287118700000002</c:v>
                </c:pt>
                <c:pt idx="37889">
                  <c:v>-0.28306669000000001</c:v>
                </c:pt>
                <c:pt idx="37890">
                  <c:v>-0.28578790999999998</c:v>
                </c:pt>
                <c:pt idx="37891">
                  <c:v>-0.28629213599999997</c:v>
                </c:pt>
                <c:pt idx="37892">
                  <c:v>-0.28441754000000002</c:v>
                </c:pt>
                <c:pt idx="37893">
                  <c:v>-0.27973851599999999</c:v>
                </c:pt>
                <c:pt idx="37894">
                  <c:v>-0.27794036300000002</c:v>
                </c:pt>
                <c:pt idx="37895">
                  <c:v>-0.27771773900000002</c:v>
                </c:pt>
                <c:pt idx="37896">
                  <c:v>-0.27665621000000001</c:v>
                </c:pt>
                <c:pt idx="37897">
                  <c:v>-0.27979886500000001</c:v>
                </c:pt>
                <c:pt idx="37898">
                  <c:v>-0.28270998600000002</c:v>
                </c:pt>
                <c:pt idx="37899">
                  <c:v>-0.28103816500000001</c:v>
                </c:pt>
                <c:pt idx="37900">
                  <c:v>-0.28018009700000002</c:v>
                </c:pt>
                <c:pt idx="37901">
                  <c:v>-0.28744977700000002</c:v>
                </c:pt>
                <c:pt idx="37902">
                  <c:v>-0.27868905700000002</c:v>
                </c:pt>
                <c:pt idx="37903">
                  <c:v>-0.27052077699999999</c:v>
                </c:pt>
                <c:pt idx="37904">
                  <c:v>-0.28514447799999998</c:v>
                </c:pt>
                <c:pt idx="37905">
                  <c:v>-0.27213236699999999</c:v>
                </c:pt>
                <c:pt idx="37906">
                  <c:v>-0.28201270099999998</c:v>
                </c:pt>
                <c:pt idx="37907">
                  <c:v>-0.28169298199999998</c:v>
                </c:pt>
                <c:pt idx="37908">
                  <c:v>-0.28029295799999998</c:v>
                </c:pt>
                <c:pt idx="37909">
                  <c:v>-0.27688244000000001</c:v>
                </c:pt>
                <c:pt idx="37910">
                  <c:v>-0.28164043999999999</c:v>
                </c:pt>
                <c:pt idx="37911">
                  <c:v>-0.275525242</c:v>
                </c:pt>
                <c:pt idx="37912">
                  <c:v>-0.26825907799999998</c:v>
                </c:pt>
                <c:pt idx="37913">
                  <c:v>-0.27293631400000001</c:v>
                </c:pt>
                <c:pt idx="37914">
                  <c:v>-0.27061644200000001</c:v>
                </c:pt>
                <c:pt idx="37915">
                  <c:v>-0.27564176899999998</c:v>
                </c:pt>
                <c:pt idx="37916">
                  <c:v>-0.27357968700000002</c:v>
                </c:pt>
                <c:pt idx="37917">
                  <c:v>-0.27561333799999999</c:v>
                </c:pt>
                <c:pt idx="37918">
                  <c:v>-0.27223217500000002</c:v>
                </c:pt>
                <c:pt idx="37919">
                  <c:v>-0.27034851900000001</c:v>
                </c:pt>
                <c:pt idx="37920">
                  <c:v>-0.26954236599999998</c:v>
                </c:pt>
                <c:pt idx="37921">
                  <c:v>-0.27268487200000002</c:v>
                </c:pt>
                <c:pt idx="37922">
                  <c:v>-0.26760408299999999</c:v>
                </c:pt>
                <c:pt idx="37923">
                  <c:v>-0.274612099</c:v>
                </c:pt>
                <c:pt idx="37924">
                  <c:v>-0.27265548699999997</c:v>
                </c:pt>
                <c:pt idx="37925">
                  <c:v>-0.26998883499999998</c:v>
                </c:pt>
                <c:pt idx="37926">
                  <c:v>-0.26871931599999999</c:v>
                </c:pt>
                <c:pt idx="37927">
                  <c:v>-0.26826932999999997</c:v>
                </c:pt>
                <c:pt idx="37928">
                  <c:v>-0.269275188</c:v>
                </c:pt>
                <c:pt idx="37929">
                  <c:v>-0.27172729400000001</c:v>
                </c:pt>
                <c:pt idx="37930">
                  <c:v>-0.27394491399999998</c:v>
                </c:pt>
                <c:pt idx="37931">
                  <c:v>-0.27525633599999999</c:v>
                </c:pt>
                <c:pt idx="37932">
                  <c:v>-0.27534019900000001</c:v>
                </c:pt>
                <c:pt idx="37933">
                  <c:v>-0.26469945900000003</c:v>
                </c:pt>
                <c:pt idx="37934">
                  <c:v>-0.25854516</c:v>
                </c:pt>
                <c:pt idx="37935">
                  <c:v>-0.26687991599999999</c:v>
                </c:pt>
                <c:pt idx="37936">
                  <c:v>-0.26578801899999999</c:v>
                </c:pt>
                <c:pt idx="37937">
                  <c:v>-0.27677863800000002</c:v>
                </c:pt>
                <c:pt idx="37938">
                  <c:v>-0.27320465399999999</c:v>
                </c:pt>
                <c:pt idx="37939">
                  <c:v>-0.27497857799999997</c:v>
                </c:pt>
                <c:pt idx="37940">
                  <c:v>-0.27146559999999997</c:v>
                </c:pt>
                <c:pt idx="37941">
                  <c:v>-0.26251497899999998</c:v>
                </c:pt>
                <c:pt idx="37942">
                  <c:v>-0.26633104699999999</c:v>
                </c:pt>
                <c:pt idx="37943">
                  <c:v>-0.27037471499999999</c:v>
                </c:pt>
                <c:pt idx="37944">
                  <c:v>-0.268652171</c:v>
                </c:pt>
                <c:pt idx="37945">
                  <c:v>-0.26270568399999999</c:v>
                </c:pt>
                <c:pt idx="37946">
                  <c:v>-0.264844209</c:v>
                </c:pt>
                <c:pt idx="37947">
                  <c:v>-0.261146814</c:v>
                </c:pt>
                <c:pt idx="37948">
                  <c:v>-0.26755306099999998</c:v>
                </c:pt>
                <c:pt idx="37949">
                  <c:v>-0.26555150700000002</c:v>
                </c:pt>
                <c:pt idx="37950">
                  <c:v>-0.26212319699999997</c:v>
                </c:pt>
                <c:pt idx="37951">
                  <c:v>-0.26406347800000002</c:v>
                </c:pt>
                <c:pt idx="37952">
                  <c:v>-0.261422396</c:v>
                </c:pt>
                <c:pt idx="37953">
                  <c:v>-0.26212054499999998</c:v>
                </c:pt>
                <c:pt idx="37954">
                  <c:v>-0.26260682899999999</c:v>
                </c:pt>
                <c:pt idx="37955">
                  <c:v>-0.25795000800000001</c:v>
                </c:pt>
                <c:pt idx="37956">
                  <c:v>-0.25531801599999998</c:v>
                </c:pt>
                <c:pt idx="37957">
                  <c:v>-0.26886659899999998</c:v>
                </c:pt>
                <c:pt idx="37958">
                  <c:v>-0.26104381700000001</c:v>
                </c:pt>
                <c:pt idx="37959">
                  <c:v>-0.24930940600000001</c:v>
                </c:pt>
                <c:pt idx="37960">
                  <c:v>-0.27008765899999998</c:v>
                </c:pt>
                <c:pt idx="37961">
                  <c:v>-0.25021576899999998</c:v>
                </c:pt>
                <c:pt idx="37962">
                  <c:v>-0.25047624099999999</c:v>
                </c:pt>
                <c:pt idx="37963">
                  <c:v>-0.26860272899999998</c:v>
                </c:pt>
                <c:pt idx="37964">
                  <c:v>-0.26143163400000002</c:v>
                </c:pt>
                <c:pt idx="37965">
                  <c:v>-0.25103673300000001</c:v>
                </c:pt>
                <c:pt idx="37966">
                  <c:v>-0.25517126899999998</c:v>
                </c:pt>
                <c:pt idx="37967">
                  <c:v>-0.246437356</c:v>
                </c:pt>
                <c:pt idx="37968">
                  <c:v>-0.23684623799999999</c:v>
                </c:pt>
                <c:pt idx="37969">
                  <c:v>-0.24743105500000001</c:v>
                </c:pt>
                <c:pt idx="37970">
                  <c:v>-0.24361872700000001</c:v>
                </c:pt>
                <c:pt idx="37971">
                  <c:v>-0.24151450399999999</c:v>
                </c:pt>
                <c:pt idx="37972">
                  <c:v>-0.24488553399999999</c:v>
                </c:pt>
                <c:pt idx="37973">
                  <c:v>-0.23356047299999999</c:v>
                </c:pt>
                <c:pt idx="37974">
                  <c:v>-0.234879538</c:v>
                </c:pt>
                <c:pt idx="37975">
                  <c:v>-0.23217616999999999</c:v>
                </c:pt>
                <c:pt idx="37976">
                  <c:v>-0.24155104199999999</c:v>
                </c:pt>
                <c:pt idx="37977">
                  <c:v>-0.22769980100000001</c:v>
                </c:pt>
                <c:pt idx="37978">
                  <c:v>-0.22966574100000001</c:v>
                </c:pt>
                <c:pt idx="37979">
                  <c:v>-0.23081548499999999</c:v>
                </c:pt>
                <c:pt idx="37980">
                  <c:v>-0.228425294</c:v>
                </c:pt>
                <c:pt idx="37981">
                  <c:v>-0.22223290800000001</c:v>
                </c:pt>
                <c:pt idx="37982">
                  <c:v>-0.228166699</c:v>
                </c:pt>
                <c:pt idx="37983">
                  <c:v>-0.22899863100000001</c:v>
                </c:pt>
                <c:pt idx="37984">
                  <c:v>-0.22675278800000001</c:v>
                </c:pt>
                <c:pt idx="37985">
                  <c:v>-0.22762410299999999</c:v>
                </c:pt>
                <c:pt idx="37986">
                  <c:v>-0.22859562899999999</c:v>
                </c:pt>
                <c:pt idx="37987">
                  <c:v>-0.229787186</c:v>
                </c:pt>
                <c:pt idx="37988">
                  <c:v>-0.22705317999999999</c:v>
                </c:pt>
                <c:pt idx="37989">
                  <c:v>-0.22591531300000001</c:v>
                </c:pt>
                <c:pt idx="37990">
                  <c:v>-0.22153814099999999</c:v>
                </c:pt>
                <c:pt idx="37991">
                  <c:v>-0.223159254</c:v>
                </c:pt>
                <c:pt idx="37992">
                  <c:v>-0.22090116100000001</c:v>
                </c:pt>
                <c:pt idx="37993">
                  <c:v>-0.21893079600000001</c:v>
                </c:pt>
                <c:pt idx="37994">
                  <c:v>-0.22151379299999999</c:v>
                </c:pt>
                <c:pt idx="37995">
                  <c:v>-0.21675032399999999</c:v>
                </c:pt>
                <c:pt idx="37996">
                  <c:v>-0.225619972</c:v>
                </c:pt>
                <c:pt idx="37997">
                  <c:v>-0.22280529099999999</c:v>
                </c:pt>
                <c:pt idx="37998">
                  <c:v>-0.22596566400000001</c:v>
                </c:pt>
                <c:pt idx="37999">
                  <c:v>-0.21468082099999999</c:v>
                </c:pt>
                <c:pt idx="38000">
                  <c:v>-0.21581266800000001</c:v>
                </c:pt>
                <c:pt idx="38001">
                  <c:v>-0.22064642600000001</c:v>
                </c:pt>
                <c:pt idx="38002">
                  <c:v>-0.218186721</c:v>
                </c:pt>
                <c:pt idx="38003">
                  <c:v>-0.221220151</c:v>
                </c:pt>
                <c:pt idx="38004">
                  <c:v>-0.21793727600000001</c:v>
                </c:pt>
                <c:pt idx="38005">
                  <c:v>-0.22455151400000001</c:v>
                </c:pt>
                <c:pt idx="38006">
                  <c:v>-0.224849254</c:v>
                </c:pt>
                <c:pt idx="38007">
                  <c:v>-0.21963933099999999</c:v>
                </c:pt>
                <c:pt idx="38008">
                  <c:v>-0.21569518700000001</c:v>
                </c:pt>
                <c:pt idx="38009">
                  <c:v>-0.21834906900000001</c:v>
                </c:pt>
                <c:pt idx="38010">
                  <c:v>-0.215012655</c:v>
                </c:pt>
                <c:pt idx="38011">
                  <c:v>-0.21453058699999999</c:v>
                </c:pt>
                <c:pt idx="38012">
                  <c:v>-0.20492829400000001</c:v>
                </c:pt>
                <c:pt idx="38013">
                  <c:v>-0.20862001199999999</c:v>
                </c:pt>
                <c:pt idx="38014">
                  <c:v>-0.21079155799999999</c:v>
                </c:pt>
                <c:pt idx="38015">
                  <c:v>-0.21395619199999999</c:v>
                </c:pt>
                <c:pt idx="38016">
                  <c:v>-0.205548853</c:v>
                </c:pt>
                <c:pt idx="38017">
                  <c:v>-0.200972497</c:v>
                </c:pt>
                <c:pt idx="38018">
                  <c:v>-0.19239498699999999</c:v>
                </c:pt>
                <c:pt idx="38019">
                  <c:v>-0.191950858</c:v>
                </c:pt>
                <c:pt idx="38020">
                  <c:v>-0.204001397</c:v>
                </c:pt>
                <c:pt idx="38021">
                  <c:v>-0.19575806000000001</c:v>
                </c:pt>
                <c:pt idx="38022">
                  <c:v>-0.19830004900000001</c:v>
                </c:pt>
                <c:pt idx="38023">
                  <c:v>-0.19682048299999999</c:v>
                </c:pt>
                <c:pt idx="38024">
                  <c:v>-0.19328699999999999</c:v>
                </c:pt>
                <c:pt idx="38025">
                  <c:v>-0.18694821</c:v>
                </c:pt>
                <c:pt idx="38026">
                  <c:v>-0.184408352</c:v>
                </c:pt>
                <c:pt idx="38027">
                  <c:v>-0.18082515900000001</c:v>
                </c:pt>
                <c:pt idx="38028">
                  <c:v>-0.17813696000000001</c:v>
                </c:pt>
                <c:pt idx="38029">
                  <c:v>-0.178678796</c:v>
                </c:pt>
                <c:pt idx="38030">
                  <c:v>-0.16957718099999999</c:v>
                </c:pt>
                <c:pt idx="38031">
                  <c:v>-0.17089511499999999</c:v>
                </c:pt>
                <c:pt idx="38032">
                  <c:v>-0.184433028</c:v>
                </c:pt>
                <c:pt idx="38033">
                  <c:v>-0.17549171999999999</c:v>
                </c:pt>
                <c:pt idx="38034">
                  <c:v>-0.166297689</c:v>
                </c:pt>
                <c:pt idx="38035">
                  <c:v>-0.166798949</c:v>
                </c:pt>
                <c:pt idx="38036">
                  <c:v>-0.16505910500000001</c:v>
                </c:pt>
                <c:pt idx="38037">
                  <c:v>-0.16804376200000001</c:v>
                </c:pt>
                <c:pt idx="38038">
                  <c:v>-0.169123933</c:v>
                </c:pt>
                <c:pt idx="38039">
                  <c:v>-0.166500762</c:v>
                </c:pt>
                <c:pt idx="38040">
                  <c:v>-0.16311508399999999</c:v>
                </c:pt>
                <c:pt idx="38041">
                  <c:v>-0.164155617</c:v>
                </c:pt>
                <c:pt idx="38042">
                  <c:v>-0.163363323</c:v>
                </c:pt>
                <c:pt idx="38043">
                  <c:v>-0.15610604</c:v>
                </c:pt>
                <c:pt idx="38044">
                  <c:v>-0.158489034</c:v>
                </c:pt>
                <c:pt idx="38045">
                  <c:v>-0.151670992</c:v>
                </c:pt>
                <c:pt idx="38046">
                  <c:v>-0.156948581</c:v>
                </c:pt>
                <c:pt idx="38047">
                  <c:v>-0.16417245599999999</c:v>
                </c:pt>
                <c:pt idx="38048">
                  <c:v>-0.14918579200000001</c:v>
                </c:pt>
                <c:pt idx="38049">
                  <c:v>-0.14977359800000001</c:v>
                </c:pt>
                <c:pt idx="38050">
                  <c:v>-0.15246473299999999</c:v>
                </c:pt>
                <c:pt idx="38051">
                  <c:v>-0.14883990599999999</c:v>
                </c:pt>
                <c:pt idx="38052">
                  <c:v>-0.148279831</c:v>
                </c:pt>
                <c:pt idx="38053">
                  <c:v>-0.150291324</c:v>
                </c:pt>
                <c:pt idx="38054">
                  <c:v>-0.14584171800000001</c:v>
                </c:pt>
                <c:pt idx="38055">
                  <c:v>-0.144102111</c:v>
                </c:pt>
                <c:pt idx="38056">
                  <c:v>-0.14204429099999999</c:v>
                </c:pt>
                <c:pt idx="38057">
                  <c:v>-0.14026688000000001</c:v>
                </c:pt>
                <c:pt idx="38058">
                  <c:v>-0.137484685</c:v>
                </c:pt>
                <c:pt idx="38059">
                  <c:v>-0.139123678</c:v>
                </c:pt>
                <c:pt idx="38060">
                  <c:v>-0.13935324499999999</c:v>
                </c:pt>
                <c:pt idx="38061">
                  <c:v>-0.13692343200000001</c:v>
                </c:pt>
                <c:pt idx="38062">
                  <c:v>-0.13285970699999999</c:v>
                </c:pt>
                <c:pt idx="38063">
                  <c:v>-0.12808223099999999</c:v>
                </c:pt>
                <c:pt idx="38064">
                  <c:v>-0.120069042</c:v>
                </c:pt>
                <c:pt idx="38065">
                  <c:v>-0.114042953</c:v>
                </c:pt>
                <c:pt idx="38066">
                  <c:v>-0.12693771700000001</c:v>
                </c:pt>
                <c:pt idx="38067">
                  <c:v>-0.12732251</c:v>
                </c:pt>
                <c:pt idx="38068">
                  <c:v>-0.124099813</c:v>
                </c:pt>
                <c:pt idx="38069">
                  <c:v>-0.12625885000000001</c:v>
                </c:pt>
                <c:pt idx="38070">
                  <c:v>-0.116970271</c:v>
                </c:pt>
                <c:pt idx="38071">
                  <c:v>-0.11082036000000001</c:v>
                </c:pt>
                <c:pt idx="38072">
                  <c:v>-0.109017402</c:v>
                </c:pt>
                <c:pt idx="38073">
                  <c:v>-0.12067868599999999</c:v>
                </c:pt>
                <c:pt idx="38074">
                  <c:v>-0.115168877</c:v>
                </c:pt>
                <c:pt idx="38075">
                  <c:v>-0.109856196</c:v>
                </c:pt>
                <c:pt idx="38076">
                  <c:v>-0.11063516900000001</c:v>
                </c:pt>
                <c:pt idx="38077">
                  <c:v>-0.110785522</c:v>
                </c:pt>
                <c:pt idx="38078">
                  <c:v>-0.109192416</c:v>
                </c:pt>
                <c:pt idx="38079">
                  <c:v>-0.10738989</c:v>
                </c:pt>
                <c:pt idx="38080">
                  <c:v>-0.10347717300000001</c:v>
                </c:pt>
                <c:pt idx="38081">
                  <c:v>-9.9108018000000006E-2</c:v>
                </c:pt>
                <c:pt idx="38082">
                  <c:v>-0.10154640700000001</c:v>
                </c:pt>
                <c:pt idx="38083">
                  <c:v>-9.9155694000000003E-2</c:v>
                </c:pt>
                <c:pt idx="38084">
                  <c:v>-0.10199195899999999</c:v>
                </c:pt>
                <c:pt idx="38085">
                  <c:v>-0.10187017199999999</c:v>
                </c:pt>
                <c:pt idx="38086">
                  <c:v>-0.10416209</c:v>
                </c:pt>
                <c:pt idx="38087">
                  <c:v>-0.102090843</c:v>
                </c:pt>
                <c:pt idx="38088">
                  <c:v>-9.7394361999999998E-2</c:v>
                </c:pt>
                <c:pt idx="38089">
                  <c:v>-8.9238948999999998E-2</c:v>
                </c:pt>
                <c:pt idx="38090">
                  <c:v>-0.104947872</c:v>
                </c:pt>
                <c:pt idx="38091">
                  <c:v>-8.2629345000000007E-2</c:v>
                </c:pt>
                <c:pt idx="38092">
                  <c:v>-9.5527298999999996E-2</c:v>
                </c:pt>
                <c:pt idx="38093">
                  <c:v>-9.0353384999999994E-2</c:v>
                </c:pt>
                <c:pt idx="38094">
                  <c:v>-8.5847847000000005E-2</c:v>
                </c:pt>
                <c:pt idx="38095">
                  <c:v>-8.8741398999999999E-2</c:v>
                </c:pt>
                <c:pt idx="38096">
                  <c:v>-8.0375083E-2</c:v>
                </c:pt>
                <c:pt idx="38097">
                  <c:v>-8.2024343E-2</c:v>
                </c:pt>
                <c:pt idx="38098">
                  <c:v>-7.8813105999999994E-2</c:v>
                </c:pt>
                <c:pt idx="38099">
                  <c:v>-8.2965217999999993E-2</c:v>
                </c:pt>
                <c:pt idx="38100">
                  <c:v>-7.4828460999999999E-2</c:v>
                </c:pt>
                <c:pt idx="38101">
                  <c:v>-7.2512142000000002E-2</c:v>
                </c:pt>
                <c:pt idx="38102">
                  <c:v>-7.3537722E-2</c:v>
                </c:pt>
                <c:pt idx="38103">
                  <c:v>-7.4180536000000005E-2</c:v>
                </c:pt>
                <c:pt idx="38104">
                  <c:v>-7.3952301999999998E-2</c:v>
                </c:pt>
                <c:pt idx="38105">
                  <c:v>-7.8158437999999997E-2</c:v>
                </c:pt>
                <c:pt idx="38106">
                  <c:v>-7.9676970999999999E-2</c:v>
                </c:pt>
                <c:pt idx="38107">
                  <c:v>-6.9536767999999999E-2</c:v>
                </c:pt>
                <c:pt idx="38108">
                  <c:v>-6.3882342999999994E-2</c:v>
                </c:pt>
                <c:pt idx="38109">
                  <c:v>-6.8497113999999998E-2</c:v>
                </c:pt>
                <c:pt idx="38110">
                  <c:v>-6.6454209E-2</c:v>
                </c:pt>
                <c:pt idx="38111">
                  <c:v>-6.4209460999999995E-2</c:v>
                </c:pt>
                <c:pt idx="38112">
                  <c:v>-7.1425295999999999E-2</c:v>
                </c:pt>
                <c:pt idx="38113">
                  <c:v>-6.9009936999999993E-2</c:v>
                </c:pt>
                <c:pt idx="38114">
                  <c:v>-6.7770234999999998E-2</c:v>
                </c:pt>
                <c:pt idx="38115">
                  <c:v>-6.8928055000000002E-2</c:v>
                </c:pt>
                <c:pt idx="38116">
                  <c:v>-6.1833933000000001E-2</c:v>
                </c:pt>
                <c:pt idx="38117">
                  <c:v>-6.0954817000000001E-2</c:v>
                </c:pt>
                <c:pt idx="38118">
                  <c:v>-6.7069172999999996E-2</c:v>
                </c:pt>
                <c:pt idx="38119">
                  <c:v>-6.4224563999999998E-2</c:v>
                </c:pt>
                <c:pt idx="38120">
                  <c:v>-6.6196098999999994E-2</c:v>
                </c:pt>
                <c:pt idx="38121">
                  <c:v>-6.9122880999999997E-2</c:v>
                </c:pt>
                <c:pt idx="38122">
                  <c:v>-6.6123098000000005E-2</c:v>
                </c:pt>
                <c:pt idx="38123">
                  <c:v>-6.6384070000000003E-2</c:v>
                </c:pt>
                <c:pt idx="38124">
                  <c:v>-6.3177362000000001E-2</c:v>
                </c:pt>
                <c:pt idx="38125">
                  <c:v>-6.5281816000000006E-2</c:v>
                </c:pt>
                <c:pt idx="38126">
                  <c:v>-6.8774819000000001E-2</c:v>
                </c:pt>
                <c:pt idx="38127">
                  <c:v>-6.6399544000000005E-2</c:v>
                </c:pt>
                <c:pt idx="38128">
                  <c:v>-6.0965094999999997E-2</c:v>
                </c:pt>
                <c:pt idx="38129">
                  <c:v>-5.8187686000000002E-2</c:v>
                </c:pt>
                <c:pt idx="38130">
                  <c:v>-7.0626072999999998E-2</c:v>
                </c:pt>
                <c:pt idx="38131">
                  <c:v>-7.1760945000000007E-2</c:v>
                </c:pt>
                <c:pt idx="38132">
                  <c:v>-5.9037164000000003E-2</c:v>
                </c:pt>
                <c:pt idx="38133">
                  <c:v>-5.7853519999999999E-2</c:v>
                </c:pt>
                <c:pt idx="38134">
                  <c:v>-5.8033547999999997E-2</c:v>
                </c:pt>
                <c:pt idx="38135">
                  <c:v>-6.2459819E-2</c:v>
                </c:pt>
                <c:pt idx="38136">
                  <c:v>-6.0045935000000002E-2</c:v>
                </c:pt>
                <c:pt idx="38137">
                  <c:v>-5.9620969000000003E-2</c:v>
                </c:pt>
                <c:pt idx="38138">
                  <c:v>-6.0545355000000002E-2</c:v>
                </c:pt>
                <c:pt idx="38139">
                  <c:v>-5.9530560000000003E-2</c:v>
                </c:pt>
                <c:pt idx="38140">
                  <c:v>-5.8182198999999997E-2</c:v>
                </c:pt>
                <c:pt idx="38141">
                  <c:v>-5.6493494999999998E-2</c:v>
                </c:pt>
                <c:pt idx="38142">
                  <c:v>-6.2095984999999999E-2</c:v>
                </c:pt>
                <c:pt idx="38143">
                  <c:v>-5.3602364E-2</c:v>
                </c:pt>
                <c:pt idx="38144">
                  <c:v>-5.7373933000000002E-2</c:v>
                </c:pt>
                <c:pt idx="38145">
                  <c:v>-5.2461512000000002E-2</c:v>
                </c:pt>
                <c:pt idx="38146">
                  <c:v>-5.8201425000000001E-2</c:v>
                </c:pt>
                <c:pt idx="38147">
                  <c:v>-5.6388109999999998E-2</c:v>
                </c:pt>
                <c:pt idx="38148">
                  <c:v>-4.7176767000000001E-2</c:v>
                </c:pt>
                <c:pt idx="38149">
                  <c:v>-5.1157228999999999E-2</c:v>
                </c:pt>
                <c:pt idx="38150">
                  <c:v>-5.0846703E-2</c:v>
                </c:pt>
                <c:pt idx="38151">
                  <c:v>-5.3730990999999999E-2</c:v>
                </c:pt>
                <c:pt idx="38152">
                  <c:v>-4.7946606000000003E-2</c:v>
                </c:pt>
                <c:pt idx="38153">
                  <c:v>-5.1000155999999998E-2</c:v>
                </c:pt>
                <c:pt idx="38154">
                  <c:v>-4.9697600000000001E-2</c:v>
                </c:pt>
                <c:pt idx="38155">
                  <c:v>-5.2506669999999998E-2</c:v>
                </c:pt>
                <c:pt idx="38156">
                  <c:v>-4.9651761000000003E-2</c:v>
                </c:pt>
                <c:pt idx="38157">
                  <c:v>-4.6635314999999997E-2</c:v>
                </c:pt>
                <c:pt idx="38158">
                  <c:v>-4.8956792999999998E-2</c:v>
                </c:pt>
                <c:pt idx="38159">
                  <c:v>-5.2167936999999998E-2</c:v>
                </c:pt>
                <c:pt idx="38160">
                  <c:v>-3.9697688000000002E-2</c:v>
                </c:pt>
                <c:pt idx="38161">
                  <c:v>-4.8924691999999999E-2</c:v>
                </c:pt>
                <c:pt idx="38162">
                  <c:v>-4.0129602E-2</c:v>
                </c:pt>
                <c:pt idx="38163">
                  <c:v>-4.8634820000000002E-2</c:v>
                </c:pt>
                <c:pt idx="38164">
                  <c:v>-4.5530639999999997E-2</c:v>
                </c:pt>
                <c:pt idx="38165">
                  <c:v>-4.3375074999999999E-2</c:v>
                </c:pt>
                <c:pt idx="38166">
                  <c:v>-4.2044558000000003E-2</c:v>
                </c:pt>
                <c:pt idx="38167">
                  <c:v>-4.3666422000000003E-2</c:v>
                </c:pt>
                <c:pt idx="38168">
                  <c:v>-3.6361105999999997E-2</c:v>
                </c:pt>
                <c:pt idx="38169">
                  <c:v>-4.0364835000000002E-2</c:v>
                </c:pt>
                <c:pt idx="38170">
                  <c:v>-3.5978074999999998E-2</c:v>
                </c:pt>
                <c:pt idx="38171">
                  <c:v>-3.6329321999999997E-2</c:v>
                </c:pt>
                <c:pt idx="38172">
                  <c:v>-3.2975070000000002E-2</c:v>
                </c:pt>
                <c:pt idx="38173">
                  <c:v>-3.9455507000000001E-2</c:v>
                </c:pt>
                <c:pt idx="38174">
                  <c:v>-3.2483350000000001E-2</c:v>
                </c:pt>
                <c:pt idx="38175">
                  <c:v>-3.2961803999999997E-2</c:v>
                </c:pt>
                <c:pt idx="38176">
                  <c:v>-3.1997739999999997E-2</c:v>
                </c:pt>
                <c:pt idx="38177">
                  <c:v>-2.9635536000000001E-2</c:v>
                </c:pt>
                <c:pt idx="38178">
                  <c:v>-3.0012375000000001E-2</c:v>
                </c:pt>
                <c:pt idx="38179">
                  <c:v>-2.8594169999999999E-2</c:v>
                </c:pt>
                <c:pt idx="38180">
                  <c:v>-2.6049519E-2</c:v>
                </c:pt>
                <c:pt idx="38181">
                  <c:v>-2.8263185E-2</c:v>
                </c:pt>
                <c:pt idx="38182">
                  <c:v>-3.1994276000000002E-2</c:v>
                </c:pt>
                <c:pt idx="38183">
                  <c:v>-2.744972E-2</c:v>
                </c:pt>
                <c:pt idx="38184">
                  <c:v>-2.1307138999999999E-2</c:v>
                </c:pt>
                <c:pt idx="38185">
                  <c:v>-2.0344543999999999E-2</c:v>
                </c:pt>
                <c:pt idx="38186">
                  <c:v>-2.7339069000000001E-2</c:v>
                </c:pt>
                <c:pt idx="38187">
                  <c:v>-2.3953939E-2</c:v>
                </c:pt>
                <c:pt idx="38188">
                  <c:v>-2.4461804E-2</c:v>
                </c:pt>
                <c:pt idx="38189">
                  <c:v>-3.0247774000000002E-2</c:v>
                </c:pt>
                <c:pt idx="38190">
                  <c:v>-2.1218325999999999E-2</c:v>
                </c:pt>
                <c:pt idx="38191">
                  <c:v>-2.1862334000000001E-2</c:v>
                </c:pt>
                <c:pt idx="38192">
                  <c:v>-2.6579591E-2</c:v>
                </c:pt>
                <c:pt idx="38193">
                  <c:v>-1.7467070000000001E-2</c:v>
                </c:pt>
                <c:pt idx="38194">
                  <c:v>-1.4227867E-2</c:v>
                </c:pt>
                <c:pt idx="38195">
                  <c:v>-1.9644812000000001E-2</c:v>
                </c:pt>
                <c:pt idx="38196">
                  <c:v>-2.0880784999999999E-2</c:v>
                </c:pt>
                <c:pt idx="38197">
                  <c:v>-1.5911449000000001E-2</c:v>
                </c:pt>
                <c:pt idx="38198">
                  <c:v>-2.1012732999999999E-2</c:v>
                </c:pt>
                <c:pt idx="38199">
                  <c:v>-2.4872212000000001E-2</c:v>
                </c:pt>
                <c:pt idx="38200">
                  <c:v>-2.9165759999999999E-2</c:v>
                </c:pt>
                <c:pt idx="38201">
                  <c:v>-2.7244378E-2</c:v>
                </c:pt>
                <c:pt idx="38202">
                  <c:v>-1.7712925000000001E-2</c:v>
                </c:pt>
                <c:pt idx="38203">
                  <c:v>-1.9460603999999999E-2</c:v>
                </c:pt>
                <c:pt idx="38204">
                  <c:v>-2.6485755999999999E-2</c:v>
                </c:pt>
                <c:pt idx="38205">
                  <c:v>-6.6578610000000002E-3</c:v>
                </c:pt>
                <c:pt idx="38206">
                  <c:v>-2.0614156000000002E-2</c:v>
                </c:pt>
                <c:pt idx="38207">
                  <c:v>-1.4797878E-2</c:v>
                </c:pt>
                <c:pt idx="38208">
                  <c:v>-3.9801180000000004E-3</c:v>
                </c:pt>
                <c:pt idx="38209">
                  <c:v>-5.1210288E-2</c:v>
                </c:pt>
                <c:pt idx="38210">
                  <c:v>-2.7836524000000001E-2</c:v>
                </c:pt>
                <c:pt idx="38211">
                  <c:v>5.724809E-3</c:v>
                </c:pt>
                <c:pt idx="38212">
                  <c:v>-3.5769105000000002E-2</c:v>
                </c:pt>
                <c:pt idx="38213">
                  <c:v>-2.6943921999999999E-2</c:v>
                </c:pt>
                <c:pt idx="38214">
                  <c:v>-6.7385179999999998E-3</c:v>
                </c:pt>
                <c:pt idx="38215">
                  <c:v>-2.9851521999999998E-2</c:v>
                </c:pt>
                <c:pt idx="38216">
                  <c:v>-2.8622475000000001E-2</c:v>
                </c:pt>
                <c:pt idx="38217">
                  <c:v>-8.3085469999999995E-3</c:v>
                </c:pt>
                <c:pt idx="38218">
                  <c:v>-3.3220429999999998E-3</c:v>
                </c:pt>
                <c:pt idx="38219">
                  <c:v>-2.5784751000000002E-2</c:v>
                </c:pt>
                <c:pt idx="38220">
                  <c:v>-1.9850164999999999E-2</c:v>
                </c:pt>
                <c:pt idx="38221">
                  <c:v>-1.7284093E-2</c:v>
                </c:pt>
                <c:pt idx="38222">
                  <c:v>-1.4376987000000001E-2</c:v>
                </c:pt>
                <c:pt idx="38223">
                  <c:v>-1.7326059000000001E-2</c:v>
                </c:pt>
                <c:pt idx="38224">
                  <c:v>-1.4848254E-2</c:v>
                </c:pt>
                <c:pt idx="38225">
                  <c:v>-1.7278973E-2</c:v>
                </c:pt>
                <c:pt idx="38226">
                  <c:v>-2.6908167E-2</c:v>
                </c:pt>
                <c:pt idx="38227">
                  <c:v>-9.2825230000000009E-3</c:v>
                </c:pt>
                <c:pt idx="38228">
                  <c:v>-8.0100640000000008E-3</c:v>
                </c:pt>
                <c:pt idx="38229">
                  <c:v>-1.7918672E-2</c:v>
                </c:pt>
                <c:pt idx="38230">
                  <c:v>-2.9682200000000001E-3</c:v>
                </c:pt>
                <c:pt idx="38231">
                  <c:v>-1.0938654000000001E-2</c:v>
                </c:pt>
                <c:pt idx="38232">
                  <c:v>-4.0231030000000001E-2</c:v>
                </c:pt>
                <c:pt idx="38233">
                  <c:v>2.8925316E-2</c:v>
                </c:pt>
                <c:pt idx="38234">
                  <c:v>-3.2642971999999999E-2</c:v>
                </c:pt>
                <c:pt idx="38235">
                  <c:v>-1.6924938E-2</c:v>
                </c:pt>
                <c:pt idx="38236">
                  <c:v>1.6315573999999999E-2</c:v>
                </c:pt>
                <c:pt idx="38237">
                  <c:v>6.7965889999999996E-3</c:v>
                </c:pt>
                <c:pt idx="38238">
                  <c:v>-3.5489351000000002E-2</c:v>
                </c:pt>
                <c:pt idx="38239">
                  <c:v>1.1463717E-2</c:v>
                </c:pt>
                <c:pt idx="38240">
                  <c:v>1.3486654000000001E-2</c:v>
                </c:pt>
                <c:pt idx="38241">
                  <c:v>-1.5805926000000001E-2</c:v>
                </c:pt>
                <c:pt idx="38242">
                  <c:v>8.7646640000000001E-3</c:v>
                </c:pt>
                <c:pt idx="38243">
                  <c:v>2.8009100000000002E-3</c:v>
                </c:pt>
                <c:pt idx="38244">
                  <c:v>-1.0586002000000001E-2</c:v>
                </c:pt>
                <c:pt idx="38245">
                  <c:v>-3.167118E-3</c:v>
                </c:pt>
                <c:pt idx="38246">
                  <c:v>-5.013221E-3</c:v>
                </c:pt>
                <c:pt idx="38247">
                  <c:v>-6.7899200000000001E-4</c:v>
                </c:pt>
                <c:pt idx="38248">
                  <c:v>3.0616839999999998E-3</c:v>
                </c:pt>
                <c:pt idx="38249">
                  <c:v>-3.9075999999999998E-4</c:v>
                </c:pt>
                <c:pt idx="38250">
                  <c:v>-5.942386E-3</c:v>
                </c:pt>
                <c:pt idx="38251">
                  <c:v>-4.0129739999999999E-3</c:v>
                </c:pt>
                <c:pt idx="38252">
                  <c:v>-6.5341890000000001E-3</c:v>
                </c:pt>
                <c:pt idx="38253">
                  <c:v>3.5984469999999998E-3</c:v>
                </c:pt>
                <c:pt idx="38254">
                  <c:v>-1.734799E-3</c:v>
                </c:pt>
                <c:pt idx="38255">
                  <c:v>-5.4991859999999997E-3</c:v>
                </c:pt>
                <c:pt idx="38256">
                  <c:v>-5.0120939999999999E-3</c:v>
                </c:pt>
                <c:pt idx="38257">
                  <c:v>-6.4533300000000002E-3</c:v>
                </c:pt>
                <c:pt idx="38258">
                  <c:v>-3.3648620000000001E-3</c:v>
                </c:pt>
                <c:pt idx="38259">
                  <c:v>-4.9680319999999998E-3</c:v>
                </c:pt>
                <c:pt idx="38260">
                  <c:v>-1.1750304E-2</c:v>
                </c:pt>
                <c:pt idx="38261">
                  <c:v>-7.2864740000000002E-3</c:v>
                </c:pt>
                <c:pt idx="38262">
                  <c:v>-8.3983430000000008E-3</c:v>
                </c:pt>
                <c:pt idx="38263">
                  <c:v>-2.2598100000000001E-3</c:v>
                </c:pt>
                <c:pt idx="38264">
                  <c:v>-6.2976949999999999E-3</c:v>
                </c:pt>
                <c:pt idx="38265">
                  <c:v>-1.186483E-2</c:v>
                </c:pt>
                <c:pt idx="38266">
                  <c:v>-2.2204579999999998E-3</c:v>
                </c:pt>
                <c:pt idx="38267">
                  <c:v>-3.4718230000000002E-3</c:v>
                </c:pt>
                <c:pt idx="38268">
                  <c:v>-1.1342529E-2</c:v>
                </c:pt>
                <c:pt idx="38269">
                  <c:v>-7.4122850000000002E-3</c:v>
                </c:pt>
                <c:pt idx="38270">
                  <c:v>-4.6753539999999996E-3</c:v>
                </c:pt>
                <c:pt idx="38271">
                  <c:v>-8.0948289999999996E-3</c:v>
                </c:pt>
                <c:pt idx="38272">
                  <c:v>-3.1986079999999999E-3</c:v>
                </c:pt>
                <c:pt idx="38273">
                  <c:v>-4.3367559999999998E-3</c:v>
                </c:pt>
                <c:pt idx="38274">
                  <c:v>-1.125516E-3</c:v>
                </c:pt>
                <c:pt idx="38275">
                  <c:v>-5.8292029999999998E-3</c:v>
                </c:pt>
                <c:pt idx="38276">
                  <c:v>-2.2190220000000002E-3</c:v>
                </c:pt>
                <c:pt idx="38277">
                  <c:v>-1.1625286E-2</c:v>
                </c:pt>
                <c:pt idx="38278">
                  <c:v>-3.0669510000000001E-3</c:v>
                </c:pt>
                <c:pt idx="38279">
                  <c:v>-2.9731229999999998E-3</c:v>
                </c:pt>
                <c:pt idx="38280">
                  <c:v>-7.4477659999999998E-3</c:v>
                </c:pt>
                <c:pt idx="38281">
                  <c:v>-1.61629E-3</c:v>
                </c:pt>
                <c:pt idx="38282">
                  <c:v>-2.2149689999999998E-3</c:v>
                </c:pt>
                <c:pt idx="38283">
                  <c:v>-7.5991979999999997E-3</c:v>
                </c:pt>
                <c:pt idx="38284">
                  <c:v>-8.8431610000000004E-3</c:v>
                </c:pt>
                <c:pt idx="38285">
                  <c:v>-4.0226569999999998E-3</c:v>
                </c:pt>
                <c:pt idx="38286">
                  <c:v>-2.9358209999999999E-3</c:v>
                </c:pt>
                <c:pt idx="38287">
                  <c:v>-4.1632140000000002E-3</c:v>
                </c:pt>
                <c:pt idx="38288">
                  <c:v>2.1492769999999998E-3</c:v>
                </c:pt>
                <c:pt idx="38289">
                  <c:v>-2.108969E-3</c:v>
                </c:pt>
                <c:pt idx="38290">
                  <c:v>-2.71617E-3</c:v>
                </c:pt>
                <c:pt idx="38291">
                  <c:v>-6.59036E-4</c:v>
                </c:pt>
                <c:pt idx="38292">
                  <c:v>-4.3403239999999996E-3</c:v>
                </c:pt>
                <c:pt idx="38293">
                  <c:v>-2.0431030000000001E-3</c:v>
                </c:pt>
                <c:pt idx="38294">
                  <c:v>1.9998419999999999E-3</c:v>
                </c:pt>
                <c:pt idx="38295">
                  <c:v>-3.331185E-3</c:v>
                </c:pt>
                <c:pt idx="38296">
                  <c:v>9.5623799999999999E-4</c:v>
                </c:pt>
                <c:pt idx="38297">
                  <c:v>-3.0159549999999999E-3</c:v>
                </c:pt>
                <c:pt idx="38298">
                  <c:v>8.4462889999999992E-3</c:v>
                </c:pt>
                <c:pt idx="38299">
                  <c:v>-1.0422771000000001E-2</c:v>
                </c:pt>
                <c:pt idx="38300">
                  <c:v>7.6760709999999996E-3</c:v>
                </c:pt>
                <c:pt idx="38301">
                  <c:v>-1.6872759999999999E-3</c:v>
                </c:pt>
                <c:pt idx="38302">
                  <c:v>-2.6827660000000001E-3</c:v>
                </c:pt>
                <c:pt idx="38303">
                  <c:v>6.2431300000000004E-3</c:v>
                </c:pt>
                <c:pt idx="38304">
                  <c:v>1.293113E-3</c:v>
                </c:pt>
                <c:pt idx="38305">
                  <c:v>1.6854579999999999E-3</c:v>
                </c:pt>
                <c:pt idx="38306">
                  <c:v>3.62133E-4</c:v>
                </c:pt>
                <c:pt idx="38307">
                  <c:v>3.7976200000000001E-4</c:v>
                </c:pt>
                <c:pt idx="38308">
                  <c:v>4.3452079999999997E-3</c:v>
                </c:pt>
                <c:pt idx="38309">
                  <c:v>-2.3934310000000001E-3</c:v>
                </c:pt>
                <c:pt idx="38310">
                  <c:v>5.5102989999999998E-3</c:v>
                </c:pt>
                <c:pt idx="38311">
                  <c:v>-2.421781E-3</c:v>
                </c:pt>
                <c:pt idx="38312">
                  <c:v>2.6118589999999998E-3</c:v>
                </c:pt>
                <c:pt idx="38313">
                  <c:v>1.152293E-3</c:v>
                </c:pt>
                <c:pt idx="38314">
                  <c:v>8.0661399999999999E-4</c:v>
                </c:pt>
                <c:pt idx="38315">
                  <c:v>-9.8278559999999994E-3</c:v>
                </c:pt>
                <c:pt idx="38316">
                  <c:v>-7.4168400000000005E-4</c:v>
                </c:pt>
                <c:pt idx="38317">
                  <c:v>-6.0976939999999999E-3</c:v>
                </c:pt>
                <c:pt idx="38318">
                  <c:v>-9.4639310000000001E-3</c:v>
                </c:pt>
                <c:pt idx="38319">
                  <c:v>-9.6742799999999999E-4</c:v>
                </c:pt>
                <c:pt idx="38320">
                  <c:v>-6.9258999999999998E-4</c:v>
                </c:pt>
                <c:pt idx="38321">
                  <c:v>-2.8337840000000002E-3</c:v>
                </c:pt>
                <c:pt idx="38322">
                  <c:v>-3.6604300000000001E-3</c:v>
                </c:pt>
                <c:pt idx="38323">
                  <c:v>-9.6681760000000005E-3</c:v>
                </c:pt>
                <c:pt idx="38324">
                  <c:v>2.004193E-3</c:v>
                </c:pt>
                <c:pt idx="38325">
                  <c:v>1.821292E-3</c:v>
                </c:pt>
                <c:pt idx="38326">
                  <c:v>2.7587240000000002E-3</c:v>
                </c:pt>
                <c:pt idx="38327">
                  <c:v>6.4014709999999997E-3</c:v>
                </c:pt>
                <c:pt idx="38328">
                  <c:v>4.6861289999999998E-3</c:v>
                </c:pt>
                <c:pt idx="38329">
                  <c:v>1.491135E-3</c:v>
                </c:pt>
                <c:pt idx="38330">
                  <c:v>1.804057E-3</c:v>
                </c:pt>
                <c:pt idx="38331">
                  <c:v>7.5441290000000001E-3</c:v>
                </c:pt>
                <c:pt idx="38332">
                  <c:v>9.6837120000000006E-3</c:v>
                </c:pt>
                <c:pt idx="38333">
                  <c:v>8.8074169999999997E-3</c:v>
                </c:pt>
                <c:pt idx="38334">
                  <c:v>7.7008739999999999E-3</c:v>
                </c:pt>
                <c:pt idx="38335">
                  <c:v>8.0895740000000004E-3</c:v>
                </c:pt>
                <c:pt idx="38336">
                  <c:v>6.7569279999999997E-3</c:v>
                </c:pt>
                <c:pt idx="38337">
                  <c:v>3.1220419999999998E-3</c:v>
                </c:pt>
                <c:pt idx="38338">
                  <c:v>1.5756876999999999E-2</c:v>
                </c:pt>
                <c:pt idx="38339">
                  <c:v>1.2758814E-2</c:v>
                </c:pt>
                <c:pt idx="38340">
                  <c:v>2.9383332000000002E-2</c:v>
                </c:pt>
                <c:pt idx="38341">
                  <c:v>1.8802445000000001E-2</c:v>
                </c:pt>
                <c:pt idx="38342">
                  <c:v>4.1958070000000002E-3</c:v>
                </c:pt>
                <c:pt idx="38343">
                  <c:v>1.6381805999999999E-2</c:v>
                </c:pt>
                <c:pt idx="38344">
                  <c:v>2.1239945999999999E-2</c:v>
                </c:pt>
                <c:pt idx="38345">
                  <c:v>1.9491995000000002E-2</c:v>
                </c:pt>
                <c:pt idx="38346">
                  <c:v>2.7058568000000002E-2</c:v>
                </c:pt>
                <c:pt idx="38347">
                  <c:v>2.2517096E-2</c:v>
                </c:pt>
                <c:pt idx="38348">
                  <c:v>2.1389513999999998E-2</c:v>
                </c:pt>
                <c:pt idx="38349">
                  <c:v>2.4069309000000001E-2</c:v>
                </c:pt>
                <c:pt idx="38350">
                  <c:v>2.4049869000000001E-2</c:v>
                </c:pt>
                <c:pt idx="38351">
                  <c:v>2.1109811999999999E-2</c:v>
                </c:pt>
                <c:pt idx="38352">
                  <c:v>2.1745242000000001E-2</c:v>
                </c:pt>
                <c:pt idx="38353">
                  <c:v>2.1279287000000001E-2</c:v>
                </c:pt>
                <c:pt idx="38354">
                  <c:v>2.0219615E-2</c:v>
                </c:pt>
                <c:pt idx="38355">
                  <c:v>2.6578879E-2</c:v>
                </c:pt>
                <c:pt idx="38356">
                  <c:v>2.0716729E-2</c:v>
                </c:pt>
                <c:pt idx="38357">
                  <c:v>1.8123318999999999E-2</c:v>
                </c:pt>
                <c:pt idx="38358">
                  <c:v>1.7634364E-2</c:v>
                </c:pt>
                <c:pt idx="38359">
                  <c:v>2.1147289999999999E-2</c:v>
                </c:pt>
                <c:pt idx="38360">
                  <c:v>2.1747833000000001E-2</c:v>
                </c:pt>
                <c:pt idx="38361">
                  <c:v>1.8058540000000001E-2</c:v>
                </c:pt>
                <c:pt idx="38362">
                  <c:v>2.0183744E-2</c:v>
                </c:pt>
                <c:pt idx="38363">
                  <c:v>1.6489324999999999E-2</c:v>
                </c:pt>
                <c:pt idx="38364">
                  <c:v>7.6007590000000003E-3</c:v>
                </c:pt>
                <c:pt idx="38365">
                  <c:v>1.6772942999999998E-2</c:v>
                </c:pt>
                <c:pt idx="38366">
                  <c:v>1.2959296E-2</c:v>
                </c:pt>
                <c:pt idx="38367">
                  <c:v>1.3777934E-2</c:v>
                </c:pt>
                <c:pt idx="38368">
                  <c:v>7.6089879999999997E-3</c:v>
                </c:pt>
                <c:pt idx="38369">
                  <c:v>1.6023306000000001E-2</c:v>
                </c:pt>
                <c:pt idx="38370">
                  <c:v>1.9586615000000002E-2</c:v>
                </c:pt>
                <c:pt idx="38371">
                  <c:v>9.3088119999999996E-3</c:v>
                </c:pt>
                <c:pt idx="38372">
                  <c:v>8.8145299999999992E-3</c:v>
                </c:pt>
                <c:pt idx="38373">
                  <c:v>1.5562078E-2</c:v>
                </c:pt>
                <c:pt idx="38374">
                  <c:v>8.2812619999999993E-3</c:v>
                </c:pt>
                <c:pt idx="38375">
                  <c:v>1.1181161E-2</c:v>
                </c:pt>
                <c:pt idx="38376">
                  <c:v>1.9022837000000001E-2</c:v>
                </c:pt>
                <c:pt idx="38377">
                  <c:v>7.5470800000000003E-3</c:v>
                </c:pt>
                <c:pt idx="38378">
                  <c:v>1.1428903000000001E-2</c:v>
                </c:pt>
                <c:pt idx="38379">
                  <c:v>1.5586206999999999E-2</c:v>
                </c:pt>
                <c:pt idx="38380">
                  <c:v>1.7411005E-2</c:v>
                </c:pt>
                <c:pt idx="38381">
                  <c:v>9.2498530000000006E-3</c:v>
                </c:pt>
                <c:pt idx="38382">
                  <c:v>2.1861519999999999E-2</c:v>
                </c:pt>
                <c:pt idx="38383">
                  <c:v>2.0390388999999998E-2</c:v>
                </c:pt>
                <c:pt idx="38384">
                  <c:v>1.0280497E-2</c:v>
                </c:pt>
                <c:pt idx="38385">
                  <c:v>1.3494931999999999E-2</c:v>
                </c:pt>
                <c:pt idx="38386">
                  <c:v>9.9490570000000007E-3</c:v>
                </c:pt>
                <c:pt idx="38387">
                  <c:v>1.6943626E-2</c:v>
                </c:pt>
                <c:pt idx="38388">
                  <c:v>2.1945842E-2</c:v>
                </c:pt>
                <c:pt idx="38389">
                  <c:v>1.4915729000000001E-2</c:v>
                </c:pt>
                <c:pt idx="38390">
                  <c:v>1.7422561999999999E-2</c:v>
                </c:pt>
                <c:pt idx="38391">
                  <c:v>1.2140669E-2</c:v>
                </c:pt>
                <c:pt idx="38392">
                  <c:v>1.8731726000000001E-2</c:v>
                </c:pt>
                <c:pt idx="38393">
                  <c:v>2.1108466999999999E-2</c:v>
                </c:pt>
                <c:pt idx="38394">
                  <c:v>1.7307071E-2</c:v>
                </c:pt>
                <c:pt idx="38395">
                  <c:v>1.5055986E-2</c:v>
                </c:pt>
                <c:pt idx="38396">
                  <c:v>1.8284537E-2</c:v>
                </c:pt>
                <c:pt idx="38397">
                  <c:v>1.3455683E-2</c:v>
                </c:pt>
                <c:pt idx="38398">
                  <c:v>1.8368150999999999E-2</c:v>
                </c:pt>
                <c:pt idx="38399">
                  <c:v>2.4599096000000001E-2</c:v>
                </c:pt>
                <c:pt idx="38400">
                  <c:v>1.5313185E-2</c:v>
                </c:pt>
                <c:pt idx="38401">
                  <c:v>1.1953699E-2</c:v>
                </c:pt>
                <c:pt idx="38402">
                  <c:v>1.1803764E-2</c:v>
                </c:pt>
                <c:pt idx="38403">
                  <c:v>1.5248003E-2</c:v>
                </c:pt>
                <c:pt idx="38404">
                  <c:v>1.5685827999999999E-2</c:v>
                </c:pt>
                <c:pt idx="38405">
                  <c:v>1.6170575999999999E-2</c:v>
                </c:pt>
                <c:pt idx="38406">
                  <c:v>2.1293966000000001E-2</c:v>
                </c:pt>
                <c:pt idx="38407">
                  <c:v>1.8607741000000001E-2</c:v>
                </c:pt>
                <c:pt idx="38408">
                  <c:v>1.1044363999999999E-2</c:v>
                </c:pt>
                <c:pt idx="38409">
                  <c:v>6.9851469999999997E-3</c:v>
                </c:pt>
                <c:pt idx="38410">
                  <c:v>2.1568614999999999E-2</c:v>
                </c:pt>
                <c:pt idx="38411">
                  <c:v>1.9393882000000001E-2</c:v>
                </c:pt>
                <c:pt idx="38412">
                  <c:v>1.0628086E-2</c:v>
                </c:pt>
                <c:pt idx="38413">
                  <c:v>1.483665E-2</c:v>
                </c:pt>
                <c:pt idx="38414">
                  <c:v>1.9325409000000002E-2</c:v>
                </c:pt>
                <c:pt idx="38415">
                  <c:v>1.2221266E-2</c:v>
                </c:pt>
                <c:pt idx="38416">
                  <c:v>1.6368074E-2</c:v>
                </c:pt>
                <c:pt idx="38417">
                  <c:v>1.7844288E-2</c:v>
                </c:pt>
                <c:pt idx="38418">
                  <c:v>1.4490037000000001E-2</c:v>
                </c:pt>
                <c:pt idx="38419">
                  <c:v>1.2967698999999999E-2</c:v>
                </c:pt>
                <c:pt idx="38420">
                  <c:v>1.8516395000000001E-2</c:v>
                </c:pt>
                <c:pt idx="38421">
                  <c:v>2.3276155999999999E-2</c:v>
                </c:pt>
                <c:pt idx="38422">
                  <c:v>1.1596863000000001E-2</c:v>
                </c:pt>
                <c:pt idx="38423">
                  <c:v>1.1792206E-2</c:v>
                </c:pt>
                <c:pt idx="38424">
                  <c:v>1.6768056999999999E-2</c:v>
                </c:pt>
                <c:pt idx="38425">
                  <c:v>1.5011651000000001E-2</c:v>
                </c:pt>
                <c:pt idx="38426">
                  <c:v>1.9831438999999999E-2</c:v>
                </c:pt>
                <c:pt idx="38427">
                  <c:v>1.420543E-2</c:v>
                </c:pt>
                <c:pt idx="38428">
                  <c:v>2.1000218000000001E-2</c:v>
                </c:pt>
                <c:pt idx="38429">
                  <c:v>1.1151276999999999E-2</c:v>
                </c:pt>
                <c:pt idx="38430">
                  <c:v>1.8141009E-2</c:v>
                </c:pt>
                <c:pt idx="38431">
                  <c:v>1.4793149E-2</c:v>
                </c:pt>
                <c:pt idx="38432">
                  <c:v>2.2349335000000001E-2</c:v>
                </c:pt>
                <c:pt idx="38433">
                  <c:v>1.6625391E-2</c:v>
                </c:pt>
                <c:pt idx="38434">
                  <c:v>1.1973114999999999E-2</c:v>
                </c:pt>
                <c:pt idx="38435">
                  <c:v>1.4458553000000001E-2</c:v>
                </c:pt>
                <c:pt idx="38436">
                  <c:v>1.6612518999999999E-2</c:v>
                </c:pt>
                <c:pt idx="38437">
                  <c:v>1.6181942000000001E-2</c:v>
                </c:pt>
                <c:pt idx="38438">
                  <c:v>1.9460561000000001E-2</c:v>
                </c:pt>
                <c:pt idx="38439">
                  <c:v>1.7093095999999999E-2</c:v>
                </c:pt>
                <c:pt idx="38440">
                  <c:v>1.153561E-2</c:v>
                </c:pt>
                <c:pt idx="38441">
                  <c:v>1.2285806E-2</c:v>
                </c:pt>
                <c:pt idx="38442">
                  <c:v>8.1027789999999992E-3</c:v>
                </c:pt>
                <c:pt idx="38443">
                  <c:v>2.0370078999999999E-2</c:v>
                </c:pt>
                <c:pt idx="38444">
                  <c:v>2.3273457000000001E-2</c:v>
                </c:pt>
                <c:pt idx="38445">
                  <c:v>1.6212939999999999E-2</c:v>
                </c:pt>
                <c:pt idx="38446">
                  <c:v>1.5692293999999999E-2</c:v>
                </c:pt>
                <c:pt idx="38447">
                  <c:v>1.1126013000000001E-2</c:v>
                </c:pt>
                <c:pt idx="38448">
                  <c:v>1.1299385E-2</c:v>
                </c:pt>
                <c:pt idx="38449">
                  <c:v>1.9226969999999999E-2</c:v>
                </c:pt>
                <c:pt idx="38450">
                  <c:v>1.1157593E-2</c:v>
                </c:pt>
                <c:pt idx="38451">
                  <c:v>2.5161671E-2</c:v>
                </c:pt>
                <c:pt idx="38452">
                  <c:v>1.2186483999999999E-2</c:v>
                </c:pt>
                <c:pt idx="38453">
                  <c:v>4.1872439999999997E-3</c:v>
                </c:pt>
                <c:pt idx="38454">
                  <c:v>1.9677788000000002E-2</c:v>
                </c:pt>
                <c:pt idx="38455">
                  <c:v>1.1064965E-2</c:v>
                </c:pt>
                <c:pt idx="38456">
                  <c:v>1.5883956000000001E-2</c:v>
                </c:pt>
                <c:pt idx="38457">
                  <c:v>2.0865725000000002E-2</c:v>
                </c:pt>
                <c:pt idx="38458">
                  <c:v>1.8299236999999999E-2</c:v>
                </c:pt>
                <c:pt idx="38459">
                  <c:v>1.6816370000000001E-2</c:v>
                </c:pt>
                <c:pt idx="38460">
                  <c:v>9.0311499999999999E-3</c:v>
                </c:pt>
                <c:pt idx="38461">
                  <c:v>2.7935740000000001E-2</c:v>
                </c:pt>
                <c:pt idx="38462">
                  <c:v>1.1903243000000001E-2</c:v>
                </c:pt>
                <c:pt idx="38463">
                  <c:v>1.8126449999999999E-2</c:v>
                </c:pt>
                <c:pt idx="38464">
                  <c:v>7.2977720000000001E-3</c:v>
                </c:pt>
                <c:pt idx="38465">
                  <c:v>1.4249601000000001E-2</c:v>
                </c:pt>
                <c:pt idx="38466">
                  <c:v>1.9659813000000002E-2</c:v>
                </c:pt>
                <c:pt idx="38467">
                  <c:v>2.1739933999999999E-2</c:v>
                </c:pt>
                <c:pt idx="38468">
                  <c:v>2.2314377E-2</c:v>
                </c:pt>
                <c:pt idx="38469">
                  <c:v>1.6600844E-2</c:v>
                </c:pt>
                <c:pt idx="38470">
                  <c:v>1.2257759999999999E-2</c:v>
                </c:pt>
                <c:pt idx="38471">
                  <c:v>2.4062351999999999E-2</c:v>
                </c:pt>
                <c:pt idx="38472">
                  <c:v>2.2460992999999999E-2</c:v>
                </c:pt>
                <c:pt idx="38473">
                  <c:v>2.1086339999999999E-3</c:v>
                </c:pt>
                <c:pt idx="38474">
                  <c:v>3.2293700000000002E-2</c:v>
                </c:pt>
                <c:pt idx="38475">
                  <c:v>1.6038353000000002E-2</c:v>
                </c:pt>
                <c:pt idx="38476">
                  <c:v>1.8541190999999999E-2</c:v>
                </c:pt>
                <c:pt idx="38477">
                  <c:v>2.4456532999999999E-2</c:v>
                </c:pt>
                <c:pt idx="38478">
                  <c:v>1.0592116E-2</c:v>
                </c:pt>
                <c:pt idx="38479">
                  <c:v>1.1013586000000001E-2</c:v>
                </c:pt>
                <c:pt idx="38480">
                  <c:v>2.0642776000000002E-2</c:v>
                </c:pt>
                <c:pt idx="38481">
                  <c:v>2.7357796E-2</c:v>
                </c:pt>
                <c:pt idx="38482">
                  <c:v>1.7220474999999999E-2</c:v>
                </c:pt>
                <c:pt idx="38483">
                  <c:v>1.2199501E-2</c:v>
                </c:pt>
                <c:pt idx="38484">
                  <c:v>1.4021369000000001E-2</c:v>
                </c:pt>
                <c:pt idx="38485">
                  <c:v>7.2683169999999998E-3</c:v>
                </c:pt>
                <c:pt idx="38486">
                  <c:v>1.5855412999999999E-2</c:v>
                </c:pt>
                <c:pt idx="38487">
                  <c:v>2.8509402999999999E-2</c:v>
                </c:pt>
                <c:pt idx="38488">
                  <c:v>1.1662247000000001E-2</c:v>
                </c:pt>
                <c:pt idx="38489">
                  <c:v>2.0021304E-2</c:v>
                </c:pt>
                <c:pt idx="38490">
                  <c:v>8.3747679999999994E-3</c:v>
                </c:pt>
                <c:pt idx="38491">
                  <c:v>1.1053642000000001E-2</c:v>
                </c:pt>
                <c:pt idx="38492">
                  <c:v>3.2785430000000001E-3</c:v>
                </c:pt>
                <c:pt idx="38493">
                  <c:v>1.5608532E-2</c:v>
                </c:pt>
                <c:pt idx="38494">
                  <c:v>2.8215404999999999E-2</c:v>
                </c:pt>
                <c:pt idx="38495">
                  <c:v>4.5713050000000003E-3</c:v>
                </c:pt>
                <c:pt idx="38496">
                  <c:v>6.9255389999999997E-3</c:v>
                </c:pt>
                <c:pt idx="38497">
                  <c:v>6.7538060000000002E-3</c:v>
                </c:pt>
                <c:pt idx="38498">
                  <c:v>1.6246376999999999E-2</c:v>
                </c:pt>
                <c:pt idx="38499">
                  <c:v>8.3595890000000006E-3</c:v>
                </c:pt>
                <c:pt idx="38500">
                  <c:v>2.1361939999999999E-2</c:v>
                </c:pt>
                <c:pt idx="38501">
                  <c:v>9.7041439999999996E-3</c:v>
                </c:pt>
                <c:pt idx="38502">
                  <c:v>6.0854409999999996E-3</c:v>
                </c:pt>
                <c:pt idx="38503">
                  <c:v>8.3934200000000004E-3</c:v>
                </c:pt>
                <c:pt idx="38504">
                  <c:v>4.291619E-3</c:v>
                </c:pt>
                <c:pt idx="38505">
                  <c:v>1.1843632E-2</c:v>
                </c:pt>
                <c:pt idx="38506">
                  <c:v>1.9534308E-2</c:v>
                </c:pt>
                <c:pt idx="38507">
                  <c:v>4.710863E-3</c:v>
                </c:pt>
                <c:pt idx="38508">
                  <c:v>8.1039969999999999E-3</c:v>
                </c:pt>
                <c:pt idx="38509">
                  <c:v>6.2556909999999999E-3</c:v>
                </c:pt>
                <c:pt idx="38510">
                  <c:v>1.4632398E-2</c:v>
                </c:pt>
                <c:pt idx="38511">
                  <c:v>9.5086690000000008E-3</c:v>
                </c:pt>
                <c:pt idx="38512">
                  <c:v>1.2928168E-2</c:v>
                </c:pt>
                <c:pt idx="38513">
                  <c:v>1.3628731999999999E-2</c:v>
                </c:pt>
                <c:pt idx="38514">
                  <c:v>3.0424010000000001E-3</c:v>
                </c:pt>
                <c:pt idx="38515">
                  <c:v>1.0934526E-2</c:v>
                </c:pt>
                <c:pt idx="38516">
                  <c:v>9.900687E-3</c:v>
                </c:pt>
                <c:pt idx="38517">
                  <c:v>9.8168830000000002E-3</c:v>
                </c:pt>
                <c:pt idx="38518">
                  <c:v>1.6617509999999999E-3</c:v>
                </c:pt>
                <c:pt idx="38519">
                  <c:v>4.001569E-3</c:v>
                </c:pt>
                <c:pt idx="38520">
                  <c:v>1.6312297E-2</c:v>
                </c:pt>
                <c:pt idx="38521">
                  <c:v>5.9358579999999996E-3</c:v>
                </c:pt>
                <c:pt idx="38522">
                  <c:v>1.7944849999999998E-2</c:v>
                </c:pt>
                <c:pt idx="38523">
                  <c:v>7.5887020000000001E-3</c:v>
                </c:pt>
                <c:pt idx="38524">
                  <c:v>-1.209849E-3</c:v>
                </c:pt>
                <c:pt idx="38525">
                  <c:v>6.6837609999999999E-3</c:v>
                </c:pt>
                <c:pt idx="38526">
                  <c:v>8.0907089999999997E-3</c:v>
                </c:pt>
                <c:pt idx="38527">
                  <c:v>7.1753859999999997E-3</c:v>
                </c:pt>
                <c:pt idx="38528">
                  <c:v>1.2047904999999999E-2</c:v>
                </c:pt>
                <c:pt idx="38529">
                  <c:v>1.6463602000000001E-2</c:v>
                </c:pt>
                <c:pt idx="38530">
                  <c:v>6.0056349999999996E-3</c:v>
                </c:pt>
                <c:pt idx="38531">
                  <c:v>6.1100290000000003E-3</c:v>
                </c:pt>
                <c:pt idx="38532">
                  <c:v>6.7587749999999999E-3</c:v>
                </c:pt>
                <c:pt idx="38533">
                  <c:v>4.6714809999999999E-3</c:v>
                </c:pt>
                <c:pt idx="38534">
                  <c:v>9.8159100000000006E-3</c:v>
                </c:pt>
                <c:pt idx="38535">
                  <c:v>2.6859150000000001E-3</c:v>
                </c:pt>
                <c:pt idx="38536">
                  <c:v>9.8503510000000002E-3</c:v>
                </c:pt>
                <c:pt idx="38537" formatCode="0.00E+00">
                  <c:v>8.2710799999999998E-6</c:v>
                </c:pt>
                <c:pt idx="38538">
                  <c:v>7.3026699999999998E-3</c:v>
                </c:pt>
                <c:pt idx="38539">
                  <c:v>8.5242709999999999E-3</c:v>
                </c:pt>
                <c:pt idx="38540">
                  <c:v>8.3833899999999992E-3</c:v>
                </c:pt>
                <c:pt idx="38541">
                  <c:v>5.3905200000000002E-3</c:v>
                </c:pt>
                <c:pt idx="38542">
                  <c:v>8.6355809999999998E-3</c:v>
                </c:pt>
                <c:pt idx="38543">
                  <c:v>6.0603209999999996E-3</c:v>
                </c:pt>
                <c:pt idx="38544">
                  <c:v>8.8012460000000004E-3</c:v>
                </c:pt>
                <c:pt idx="38545">
                  <c:v>3.503323E-3</c:v>
                </c:pt>
                <c:pt idx="38546">
                  <c:v>1.0991865999999999E-2</c:v>
                </c:pt>
                <c:pt idx="38547">
                  <c:v>1.19101E-2</c:v>
                </c:pt>
                <c:pt idx="38548">
                  <c:v>1.0079177E-2</c:v>
                </c:pt>
                <c:pt idx="38549">
                  <c:v>2.1172809999999999E-3</c:v>
                </c:pt>
                <c:pt idx="38550">
                  <c:v>4.3420860000000002E-3</c:v>
                </c:pt>
                <c:pt idx="38551">
                  <c:v>9.3041200000000004E-4</c:v>
                </c:pt>
                <c:pt idx="38552">
                  <c:v>5.9747050000000003E-3</c:v>
                </c:pt>
                <c:pt idx="38553">
                  <c:v>6.5826039999999997E-3</c:v>
                </c:pt>
                <c:pt idx="38554">
                  <c:v>1.1382152E-2</c:v>
                </c:pt>
                <c:pt idx="38555">
                  <c:v>2.8332100000000001E-3</c:v>
                </c:pt>
                <c:pt idx="38556">
                  <c:v>7.1573100000000005E-4</c:v>
                </c:pt>
                <c:pt idx="38557">
                  <c:v>3.0106149999999999E-3</c:v>
                </c:pt>
                <c:pt idx="38558">
                  <c:v>-1.9567130000000001E-3</c:v>
                </c:pt>
                <c:pt idx="38559">
                  <c:v>1.9562109999999998E-3</c:v>
                </c:pt>
                <c:pt idx="38560">
                  <c:v>8.1928020000000008E-3</c:v>
                </c:pt>
                <c:pt idx="38561">
                  <c:v>-6.4533469999999999E-3</c:v>
                </c:pt>
                <c:pt idx="38562">
                  <c:v>-2.2977499999999999E-3</c:v>
                </c:pt>
                <c:pt idx="38563">
                  <c:v>-3.7033140000000001E-3</c:v>
                </c:pt>
                <c:pt idx="38564">
                  <c:v>5.366081E-3</c:v>
                </c:pt>
                <c:pt idx="38565">
                  <c:v>6.7022900000000005E-4</c:v>
                </c:pt>
                <c:pt idx="38566">
                  <c:v>-2.4374140000000002E-3</c:v>
                </c:pt>
                <c:pt idx="38567">
                  <c:v>-2.5258479999999998E-3</c:v>
                </c:pt>
                <c:pt idx="38568">
                  <c:v>2.113911E-3</c:v>
                </c:pt>
                <c:pt idx="38569">
                  <c:v>-4.1605289999999996E-3</c:v>
                </c:pt>
                <c:pt idx="38570">
                  <c:v>-2.3884610000000001E-3</c:v>
                </c:pt>
                <c:pt idx="38571">
                  <c:v>-4.0353730000000001E-3</c:v>
                </c:pt>
                <c:pt idx="38572">
                  <c:v>3.4971109999999998E-3</c:v>
                </c:pt>
                <c:pt idx="38573">
                  <c:v>-4.3409149999999999E-3</c:v>
                </c:pt>
                <c:pt idx="38574">
                  <c:v>-4.4381209999999997E-3</c:v>
                </c:pt>
                <c:pt idx="38575">
                  <c:v>2.0067290000000001E-3</c:v>
                </c:pt>
                <c:pt idx="38576">
                  <c:v>5.1465959999999998E-3</c:v>
                </c:pt>
                <c:pt idx="38577">
                  <c:v>1.7575850000000001E-3</c:v>
                </c:pt>
                <c:pt idx="38578">
                  <c:v>1.21872E-4</c:v>
                </c:pt>
                <c:pt idx="38579">
                  <c:v>1.0061429999999999E-3</c:v>
                </c:pt>
                <c:pt idx="38580">
                  <c:v>1.418933E-3</c:v>
                </c:pt>
                <c:pt idx="38581">
                  <c:v>-4.8956889999999999E-3</c:v>
                </c:pt>
                <c:pt idx="38582">
                  <c:v>-1.7238640000000001E-3</c:v>
                </c:pt>
                <c:pt idx="38583">
                  <c:v>4.6690910000000002E-3</c:v>
                </c:pt>
                <c:pt idx="38584">
                  <c:v>5.9658499999999995E-4</c:v>
                </c:pt>
                <c:pt idx="38585">
                  <c:v>2.0214159999999998E-3</c:v>
                </c:pt>
                <c:pt idx="38586">
                  <c:v>-1.5839719999999999E-3</c:v>
                </c:pt>
                <c:pt idx="38587">
                  <c:v>-3.4736960000000001E-3</c:v>
                </c:pt>
                <c:pt idx="38588">
                  <c:v>-5.6305890000000001E-3</c:v>
                </c:pt>
                <c:pt idx="38589">
                  <c:v>2.7822049999999998E-3</c:v>
                </c:pt>
                <c:pt idx="38590">
                  <c:v>-2.808835E-3</c:v>
                </c:pt>
                <c:pt idx="38591">
                  <c:v>2.9875460000000002E-3</c:v>
                </c:pt>
                <c:pt idx="38592">
                  <c:v>9.14276E-4</c:v>
                </c:pt>
                <c:pt idx="38593">
                  <c:v>-2.1166800000000001E-3</c:v>
                </c:pt>
                <c:pt idx="38594">
                  <c:v>-2.62561E-3</c:v>
                </c:pt>
                <c:pt idx="38595">
                  <c:v>-8.6512899999999996E-4</c:v>
                </c:pt>
                <c:pt idx="38596">
                  <c:v>-1.9804610000000002E-3</c:v>
                </c:pt>
                <c:pt idx="38597">
                  <c:v>-3.2580389999999999E-3</c:v>
                </c:pt>
                <c:pt idx="38598">
                  <c:v>-1.0899589999999999E-3</c:v>
                </c:pt>
                <c:pt idx="38599">
                  <c:v>-2.6308059999999999E-3</c:v>
                </c:pt>
                <c:pt idx="38600">
                  <c:v>-1.5556879999999999E-3</c:v>
                </c:pt>
                <c:pt idx="38601">
                  <c:v>-2.8849829999999998E-3</c:v>
                </c:pt>
                <c:pt idx="38602">
                  <c:v>-8.1455250000000007E-3</c:v>
                </c:pt>
                <c:pt idx="38603">
                  <c:v>-2.012972E-3</c:v>
                </c:pt>
                <c:pt idx="38604">
                  <c:v>-3.4372309999999998E-3</c:v>
                </c:pt>
                <c:pt idx="38605">
                  <c:v>-7.5980179999999998E-3</c:v>
                </c:pt>
                <c:pt idx="38606">
                  <c:v>-3.4839659999999998E-3</c:v>
                </c:pt>
                <c:pt idx="38607">
                  <c:v>-6.0648830000000001E-3</c:v>
                </c:pt>
                <c:pt idx="38608">
                  <c:v>-6.6563710000000003E-3</c:v>
                </c:pt>
                <c:pt idx="38609">
                  <c:v>-7.3576509999999998E-3</c:v>
                </c:pt>
                <c:pt idx="38610">
                  <c:v>-7.2745609999999997E-3</c:v>
                </c:pt>
                <c:pt idx="38611">
                  <c:v>-5.1443419999999997E-3</c:v>
                </c:pt>
                <c:pt idx="38612">
                  <c:v>-7.1457070000000003E-3</c:v>
                </c:pt>
                <c:pt idx="38613">
                  <c:v>-7.683329E-3</c:v>
                </c:pt>
                <c:pt idx="38614">
                  <c:v>-8.7560510000000008E-3</c:v>
                </c:pt>
                <c:pt idx="38615">
                  <c:v>-9.3177840000000008E-3</c:v>
                </c:pt>
                <c:pt idx="38616">
                  <c:v>-4.8135790000000001E-3</c:v>
                </c:pt>
                <c:pt idx="38617" formatCode="0.00E+00">
                  <c:v>5.33923E-5</c:v>
                </c:pt>
                <c:pt idx="38618">
                  <c:v>-8.6647319999999996E-3</c:v>
                </c:pt>
                <c:pt idx="38619">
                  <c:v>-9.2226370000000005E-3</c:v>
                </c:pt>
                <c:pt idx="38620">
                  <c:v>-1.834762E-3</c:v>
                </c:pt>
                <c:pt idx="38621">
                  <c:v>-5.4510890000000001E-3</c:v>
                </c:pt>
                <c:pt idx="38622">
                  <c:v>-6.2878539999999998E-3</c:v>
                </c:pt>
                <c:pt idx="38623">
                  <c:v>-9.2541559999999995E-3</c:v>
                </c:pt>
                <c:pt idx="38624">
                  <c:v>-7.1673029999999999E-3</c:v>
                </c:pt>
                <c:pt idx="38625">
                  <c:v>-4.0709479999999996E-3</c:v>
                </c:pt>
                <c:pt idx="38626">
                  <c:v>-4.3348670000000001E-3</c:v>
                </c:pt>
                <c:pt idx="38627">
                  <c:v>-5.5796960000000003E-3</c:v>
                </c:pt>
                <c:pt idx="38628">
                  <c:v>-1.1365414000000001E-2</c:v>
                </c:pt>
                <c:pt idx="38629">
                  <c:v>-3.824339E-3</c:v>
                </c:pt>
                <c:pt idx="38630">
                  <c:v>-2.760672E-3</c:v>
                </c:pt>
                <c:pt idx="38631">
                  <c:v>-2.7004139999999999E-3</c:v>
                </c:pt>
                <c:pt idx="38632">
                  <c:v>-5.2437330000000004E-3</c:v>
                </c:pt>
                <c:pt idx="38633">
                  <c:v>-1.0023763E-2</c:v>
                </c:pt>
                <c:pt idx="38634">
                  <c:v>-5.867634E-3</c:v>
                </c:pt>
                <c:pt idx="38635">
                  <c:v>-6.2866770000000001E-3</c:v>
                </c:pt>
                <c:pt idx="38636">
                  <c:v>-1.0581025000000001E-2</c:v>
                </c:pt>
                <c:pt idx="38637">
                  <c:v>-5.1095089999999999E-3</c:v>
                </c:pt>
                <c:pt idx="38638">
                  <c:v>-6.3856959999999997E-3</c:v>
                </c:pt>
                <c:pt idx="38639">
                  <c:v>-1.4533637E-2</c:v>
                </c:pt>
                <c:pt idx="38640">
                  <c:v>-1.1718676000000001E-2</c:v>
                </c:pt>
                <c:pt idx="38641">
                  <c:v>-6.9273829999999996E-3</c:v>
                </c:pt>
                <c:pt idx="38642">
                  <c:v>-4.0587720000000004E-3</c:v>
                </c:pt>
                <c:pt idx="38643">
                  <c:v>-7.2800790000000001E-3</c:v>
                </c:pt>
                <c:pt idx="38644">
                  <c:v>-1.8462425000000001E-2</c:v>
                </c:pt>
                <c:pt idx="38645">
                  <c:v>-1.3043446E-2</c:v>
                </c:pt>
                <c:pt idx="38646">
                  <c:v>-1.378567E-2</c:v>
                </c:pt>
                <c:pt idx="38647">
                  <c:v>-1.2029168999999999E-2</c:v>
                </c:pt>
                <c:pt idx="38648">
                  <c:v>-9.0853119999999999E-3</c:v>
                </c:pt>
                <c:pt idx="38649">
                  <c:v>-1.4978473000000001E-2</c:v>
                </c:pt>
                <c:pt idx="38650">
                  <c:v>-1.5737208999999999E-2</c:v>
                </c:pt>
                <c:pt idx="38651">
                  <c:v>-9.7299169999999994E-3</c:v>
                </c:pt>
                <c:pt idx="38652">
                  <c:v>-1.0580531000000001E-2</c:v>
                </c:pt>
                <c:pt idx="38653">
                  <c:v>-1.7036954E-2</c:v>
                </c:pt>
                <c:pt idx="38654">
                  <c:v>-1.6090198999999999E-2</c:v>
                </c:pt>
                <c:pt idx="38655">
                  <c:v>-1.4914103999999999E-2</c:v>
                </c:pt>
                <c:pt idx="38656">
                  <c:v>-1.8800987000000002E-2</c:v>
                </c:pt>
                <c:pt idx="38657">
                  <c:v>-7.6628440000000003E-3</c:v>
                </c:pt>
                <c:pt idx="38658">
                  <c:v>-1.5450726E-2</c:v>
                </c:pt>
                <c:pt idx="38659">
                  <c:v>-1.5000169000000001E-2</c:v>
                </c:pt>
                <c:pt idx="38660">
                  <c:v>-1.6030813000000001E-2</c:v>
                </c:pt>
                <c:pt idx="38661">
                  <c:v>-2.1302639000000002E-2</c:v>
                </c:pt>
                <c:pt idx="38662">
                  <c:v>-1.5983507000000001E-2</c:v>
                </c:pt>
                <c:pt idx="38663">
                  <c:v>-2.4452478E-2</c:v>
                </c:pt>
                <c:pt idx="38664">
                  <c:v>-1.3517271000000001E-2</c:v>
                </c:pt>
                <c:pt idx="38665">
                  <c:v>-1.2671190000000001E-2</c:v>
                </c:pt>
                <c:pt idx="38666">
                  <c:v>-1.8754384999999998E-2</c:v>
                </c:pt>
                <c:pt idx="38667">
                  <c:v>-1.8217153999999999E-2</c:v>
                </c:pt>
                <c:pt idx="38668">
                  <c:v>-2.4048145999999999E-2</c:v>
                </c:pt>
                <c:pt idx="38669">
                  <c:v>-1.0544378E-2</c:v>
                </c:pt>
                <c:pt idx="38670">
                  <c:v>-1.4444844E-2</c:v>
                </c:pt>
                <c:pt idx="38671">
                  <c:v>-1.6514781999999999E-2</c:v>
                </c:pt>
                <c:pt idx="38672">
                  <c:v>-1.9745728000000001E-2</c:v>
                </c:pt>
                <c:pt idx="38673">
                  <c:v>-1.5455307E-2</c:v>
                </c:pt>
                <c:pt idx="38674">
                  <c:v>-1.4851036E-2</c:v>
                </c:pt>
                <c:pt idx="38675">
                  <c:v>-1.5861716000000001E-2</c:v>
                </c:pt>
                <c:pt idx="38676">
                  <c:v>-1.5597529000000001E-2</c:v>
                </c:pt>
                <c:pt idx="38677">
                  <c:v>-1.7752747999999999E-2</c:v>
                </c:pt>
                <c:pt idx="38678">
                  <c:v>-1.4695705999999999E-2</c:v>
                </c:pt>
                <c:pt idx="38679">
                  <c:v>-1.9373854999999999E-2</c:v>
                </c:pt>
                <c:pt idx="38680">
                  <c:v>-1.7476085999999998E-2</c:v>
                </c:pt>
                <c:pt idx="38681">
                  <c:v>-1.0360384E-2</c:v>
                </c:pt>
                <c:pt idx="38682">
                  <c:v>-1.5662473E-2</c:v>
                </c:pt>
                <c:pt idx="38683">
                  <c:v>-1.4849055E-2</c:v>
                </c:pt>
                <c:pt idx="38684">
                  <c:v>-1.8655776999999998E-2</c:v>
                </c:pt>
                <c:pt idx="38685">
                  <c:v>-1.2449969E-2</c:v>
                </c:pt>
                <c:pt idx="38686">
                  <c:v>-1.1871262E-2</c:v>
                </c:pt>
                <c:pt idx="38687">
                  <c:v>-1.9574100000000001E-2</c:v>
                </c:pt>
                <c:pt idx="38688">
                  <c:v>-1.1285276E-2</c:v>
                </c:pt>
                <c:pt idx="38689">
                  <c:v>-1.6327560000000001E-2</c:v>
                </c:pt>
                <c:pt idx="38690">
                  <c:v>-1.1393522999999999E-2</c:v>
                </c:pt>
                <c:pt idx="38691">
                  <c:v>-1.1697087E-2</c:v>
                </c:pt>
                <c:pt idx="38692">
                  <c:v>-1.6337112000000001E-2</c:v>
                </c:pt>
                <c:pt idx="38693">
                  <c:v>-1.3724783000000001E-2</c:v>
                </c:pt>
                <c:pt idx="38694">
                  <c:v>-1.6164238000000001E-2</c:v>
                </c:pt>
                <c:pt idx="38695">
                  <c:v>-1.4056585E-2</c:v>
                </c:pt>
                <c:pt idx="38696">
                  <c:v>-1.2412616E-2</c:v>
                </c:pt>
                <c:pt idx="38697">
                  <c:v>-1.2695807999999999E-2</c:v>
                </c:pt>
                <c:pt idx="38698">
                  <c:v>-1.4893981000000001E-2</c:v>
                </c:pt>
                <c:pt idx="38699">
                  <c:v>-1.1008192E-2</c:v>
                </c:pt>
                <c:pt idx="38700">
                  <c:v>-1.1129363999999999E-2</c:v>
                </c:pt>
                <c:pt idx="38701">
                  <c:v>-2.0474796999999999E-2</c:v>
                </c:pt>
                <c:pt idx="38702">
                  <c:v>-1.3074405000000001E-2</c:v>
                </c:pt>
                <c:pt idx="38703">
                  <c:v>-1.5456565E-2</c:v>
                </c:pt>
                <c:pt idx="38704">
                  <c:v>-1.7367647999999999E-2</c:v>
                </c:pt>
                <c:pt idx="38705">
                  <c:v>-1.2841788E-2</c:v>
                </c:pt>
                <c:pt idx="38706">
                  <c:v>-1.5325719E-2</c:v>
                </c:pt>
                <c:pt idx="38707">
                  <c:v>-1.1115618000000001E-2</c:v>
                </c:pt>
                <c:pt idx="38708">
                  <c:v>-1.9782344E-2</c:v>
                </c:pt>
                <c:pt idx="38709">
                  <c:v>-1.4323763E-2</c:v>
                </c:pt>
                <c:pt idx="38710">
                  <c:v>-1.5492888999999999E-2</c:v>
                </c:pt>
                <c:pt idx="38711">
                  <c:v>-1.403454E-2</c:v>
                </c:pt>
                <c:pt idx="38712">
                  <c:v>-1.3753576999999999E-2</c:v>
                </c:pt>
                <c:pt idx="38713">
                  <c:v>-1.0392139999999999E-2</c:v>
                </c:pt>
                <c:pt idx="38714">
                  <c:v>-1.3158632E-2</c:v>
                </c:pt>
                <c:pt idx="38715">
                  <c:v>-1.8474231000000001E-2</c:v>
                </c:pt>
                <c:pt idx="38716">
                  <c:v>-1.5903746999999999E-2</c:v>
                </c:pt>
                <c:pt idx="38717">
                  <c:v>-1.3069413E-2</c:v>
                </c:pt>
                <c:pt idx="38718">
                  <c:v>-1.2857957999999999E-2</c:v>
                </c:pt>
                <c:pt idx="38719">
                  <c:v>-1.2334838000000001E-2</c:v>
                </c:pt>
                <c:pt idx="38720">
                  <c:v>-1.4254976000000001E-2</c:v>
                </c:pt>
                <c:pt idx="38721">
                  <c:v>-7.7070410000000004E-3</c:v>
                </c:pt>
                <c:pt idx="38722">
                  <c:v>-1.0285779E-2</c:v>
                </c:pt>
                <c:pt idx="38723">
                  <c:v>-1.2285613000000001E-2</c:v>
                </c:pt>
                <c:pt idx="38724">
                  <c:v>-7.3971139999999998E-3</c:v>
                </c:pt>
                <c:pt idx="38725">
                  <c:v>-8.8080369999999995E-3</c:v>
                </c:pt>
                <c:pt idx="38726">
                  <c:v>-1.6406301000000002E-2</c:v>
                </c:pt>
                <c:pt idx="38727">
                  <c:v>-1.1077178E-2</c:v>
                </c:pt>
                <c:pt idx="38728">
                  <c:v>-1.0529632000000001E-2</c:v>
                </c:pt>
                <c:pt idx="38729">
                  <c:v>-1.2739637999999999E-2</c:v>
                </c:pt>
                <c:pt idx="38730">
                  <c:v>-1.0300982E-2</c:v>
                </c:pt>
                <c:pt idx="38731">
                  <c:v>-1.1831524E-2</c:v>
                </c:pt>
                <c:pt idx="38732">
                  <c:v>-1.1947905E-2</c:v>
                </c:pt>
                <c:pt idx="38733">
                  <c:v>-9.0921149999999996E-3</c:v>
                </c:pt>
                <c:pt idx="38734">
                  <c:v>-1.4575563999999999E-2</c:v>
                </c:pt>
                <c:pt idx="38735">
                  <c:v>-1.3105188E-2</c:v>
                </c:pt>
                <c:pt idx="38736">
                  <c:v>-1.8612340000000002E-2</c:v>
                </c:pt>
                <c:pt idx="38737">
                  <c:v>-1.360857E-2</c:v>
                </c:pt>
                <c:pt idx="38738">
                  <c:v>-1.6154017E-2</c:v>
                </c:pt>
                <c:pt idx="38739">
                  <c:v>-8.8891249999999995E-3</c:v>
                </c:pt>
                <c:pt idx="38740">
                  <c:v>-1.1543764E-2</c:v>
                </c:pt>
                <c:pt idx="38741">
                  <c:v>-2.1275981999999999E-2</c:v>
                </c:pt>
                <c:pt idx="38742">
                  <c:v>-2.0678636E-2</c:v>
                </c:pt>
                <c:pt idx="38743">
                  <c:v>-1.1426985000000001E-2</c:v>
                </c:pt>
                <c:pt idx="38744">
                  <c:v>-1.4610260999999999E-2</c:v>
                </c:pt>
                <c:pt idx="38745">
                  <c:v>-1.9472291999999999E-2</c:v>
                </c:pt>
                <c:pt idx="38746">
                  <c:v>-1.3234368999999999E-2</c:v>
                </c:pt>
                <c:pt idx="38747">
                  <c:v>-1.7605603000000001E-2</c:v>
                </c:pt>
                <c:pt idx="38748">
                  <c:v>-2.0959321E-2</c:v>
                </c:pt>
                <c:pt idx="38749">
                  <c:v>-1.0399907E-2</c:v>
                </c:pt>
                <c:pt idx="38750">
                  <c:v>-1.3952295999999999E-2</c:v>
                </c:pt>
                <c:pt idx="38751">
                  <c:v>-2.1376269E-2</c:v>
                </c:pt>
                <c:pt idx="38752">
                  <c:v>-1.3991857E-2</c:v>
                </c:pt>
                <c:pt idx="38753">
                  <c:v>-1.3516330999999999E-2</c:v>
                </c:pt>
                <c:pt idx="38754">
                  <c:v>-1.6555797000000001E-2</c:v>
                </c:pt>
                <c:pt idx="38755">
                  <c:v>-1.2434097E-2</c:v>
                </c:pt>
                <c:pt idx="38756">
                  <c:v>-1.6324175999999999E-2</c:v>
                </c:pt>
                <c:pt idx="38757">
                  <c:v>-1.1321947000000001E-2</c:v>
                </c:pt>
                <c:pt idx="38758">
                  <c:v>-1.9065887E-2</c:v>
                </c:pt>
                <c:pt idx="38759">
                  <c:v>-7.6481680000000003E-3</c:v>
                </c:pt>
                <c:pt idx="38760">
                  <c:v>-1.4762803E-2</c:v>
                </c:pt>
                <c:pt idx="38761">
                  <c:v>-1.6630539999999999E-2</c:v>
                </c:pt>
                <c:pt idx="38762">
                  <c:v>-1.3830492E-2</c:v>
                </c:pt>
                <c:pt idx="38763">
                  <c:v>-1.3112398000000001E-2</c:v>
                </c:pt>
                <c:pt idx="38764">
                  <c:v>-1.0314215E-2</c:v>
                </c:pt>
                <c:pt idx="38765">
                  <c:v>-1.4976282E-2</c:v>
                </c:pt>
                <c:pt idx="38766">
                  <c:v>-1.2724846999999999E-2</c:v>
                </c:pt>
                <c:pt idx="38767">
                  <c:v>-1.7054225999999999E-2</c:v>
                </c:pt>
                <c:pt idx="38768">
                  <c:v>-1.6598559999999998E-2</c:v>
                </c:pt>
                <c:pt idx="38769">
                  <c:v>-1.6291907000000001E-2</c:v>
                </c:pt>
                <c:pt idx="38770">
                  <c:v>-1.4471369E-2</c:v>
                </c:pt>
                <c:pt idx="38771">
                  <c:v>-7.6240759999999996E-3</c:v>
                </c:pt>
                <c:pt idx="38772">
                  <c:v>-2.0459713000000001E-2</c:v>
                </c:pt>
                <c:pt idx="38773">
                  <c:v>-1.9883448000000001E-2</c:v>
                </c:pt>
                <c:pt idx="38774">
                  <c:v>-1.9112462E-2</c:v>
                </c:pt>
                <c:pt idx="38775">
                  <c:v>-1.3748117000000001E-2</c:v>
                </c:pt>
                <c:pt idx="38776">
                  <c:v>-1.5474111E-2</c:v>
                </c:pt>
                <c:pt idx="38777">
                  <c:v>-1.3172239000000001E-2</c:v>
                </c:pt>
                <c:pt idx="38778">
                  <c:v>-1.2224953E-2</c:v>
                </c:pt>
                <c:pt idx="38779">
                  <c:v>-2.2096312E-2</c:v>
                </c:pt>
                <c:pt idx="38780">
                  <c:v>-2.0384963999999998E-2</c:v>
                </c:pt>
                <c:pt idx="38781">
                  <c:v>-1.3249913E-2</c:v>
                </c:pt>
                <c:pt idx="38782">
                  <c:v>-1.9551217999999999E-2</c:v>
                </c:pt>
                <c:pt idx="38783">
                  <c:v>-1.4249850999999999E-2</c:v>
                </c:pt>
                <c:pt idx="38784">
                  <c:v>-1.3172603E-2</c:v>
                </c:pt>
                <c:pt idx="38785">
                  <c:v>-1.3269532000000001E-2</c:v>
                </c:pt>
                <c:pt idx="38786">
                  <c:v>-1.6783571000000001E-2</c:v>
                </c:pt>
                <c:pt idx="38787">
                  <c:v>-1.4436174E-2</c:v>
                </c:pt>
                <c:pt idx="38788">
                  <c:v>-1.0939977E-2</c:v>
                </c:pt>
                <c:pt idx="38789">
                  <c:v>-1.5348366E-2</c:v>
                </c:pt>
                <c:pt idx="38790">
                  <c:v>-1.6430410999999999E-2</c:v>
                </c:pt>
                <c:pt idx="38791">
                  <c:v>-9.6336359999999992E-3</c:v>
                </c:pt>
                <c:pt idx="38792">
                  <c:v>-1.8384784000000001E-2</c:v>
                </c:pt>
                <c:pt idx="38793">
                  <c:v>-1.2779835E-2</c:v>
                </c:pt>
                <c:pt idx="38794">
                  <c:v>-1.4662956E-2</c:v>
                </c:pt>
                <c:pt idx="38795">
                  <c:v>-1.8455908E-2</c:v>
                </c:pt>
                <c:pt idx="38796">
                  <c:v>-1.7280654999999999E-2</c:v>
                </c:pt>
                <c:pt idx="38797">
                  <c:v>-1.7319906999999999E-2</c:v>
                </c:pt>
                <c:pt idx="38798">
                  <c:v>-2.5659595E-2</c:v>
                </c:pt>
                <c:pt idx="38799">
                  <c:v>-1.3300208000000001E-2</c:v>
                </c:pt>
                <c:pt idx="38800">
                  <c:v>-2.1870793999999999E-2</c:v>
                </c:pt>
                <c:pt idx="38801">
                  <c:v>-1.9662493999999999E-2</c:v>
                </c:pt>
                <c:pt idx="38802">
                  <c:v>-1.6413436999999999E-2</c:v>
                </c:pt>
                <c:pt idx="38803">
                  <c:v>-1.9074689999999998E-2</c:v>
                </c:pt>
                <c:pt idx="38804">
                  <c:v>-2.3371432000000001E-2</c:v>
                </c:pt>
                <c:pt idx="38805">
                  <c:v>-2.1605512E-2</c:v>
                </c:pt>
                <c:pt idx="38806">
                  <c:v>-1.3466357E-2</c:v>
                </c:pt>
                <c:pt idx="38807">
                  <c:v>-2.1704675999999999E-2</c:v>
                </c:pt>
                <c:pt idx="38808">
                  <c:v>-2.0269232000000002E-2</c:v>
                </c:pt>
                <c:pt idx="38809">
                  <c:v>-2.0396096999999998E-2</c:v>
                </c:pt>
                <c:pt idx="38810">
                  <c:v>-2.3949551999999999E-2</c:v>
                </c:pt>
                <c:pt idx="38811">
                  <c:v>-2.3398171999999998E-2</c:v>
                </c:pt>
                <c:pt idx="38812">
                  <c:v>-2.5279695000000001E-2</c:v>
                </c:pt>
                <c:pt idx="38813">
                  <c:v>-1.7554291999999999E-2</c:v>
                </c:pt>
                <c:pt idx="38814">
                  <c:v>-2.0310132000000002E-2</c:v>
                </c:pt>
                <c:pt idx="38815">
                  <c:v>-1.7504604999999999E-2</c:v>
                </c:pt>
                <c:pt idx="38816">
                  <c:v>-1.2607052000000001E-2</c:v>
                </c:pt>
                <c:pt idx="38817">
                  <c:v>-2.3555164999999999E-2</c:v>
                </c:pt>
                <c:pt idx="38818">
                  <c:v>-1.2746726E-2</c:v>
                </c:pt>
                <c:pt idx="38819">
                  <c:v>-1.9055988999999999E-2</c:v>
                </c:pt>
                <c:pt idx="38820">
                  <c:v>-1.5145402000000001E-2</c:v>
                </c:pt>
                <c:pt idx="38821">
                  <c:v>-1.6962312E-2</c:v>
                </c:pt>
                <c:pt idx="38822">
                  <c:v>-1.9681133E-2</c:v>
                </c:pt>
                <c:pt idx="38823">
                  <c:v>-1.5003292E-2</c:v>
                </c:pt>
                <c:pt idx="38824">
                  <c:v>-1.4913009E-2</c:v>
                </c:pt>
                <c:pt idx="38825">
                  <c:v>-1.5047605E-2</c:v>
                </c:pt>
                <c:pt idx="38826">
                  <c:v>-1.6795701999999999E-2</c:v>
                </c:pt>
                <c:pt idx="38827">
                  <c:v>-1.6755118999999999E-2</c:v>
                </c:pt>
                <c:pt idx="38828">
                  <c:v>-1.9438253999999999E-2</c:v>
                </c:pt>
                <c:pt idx="38829">
                  <c:v>-1.352955E-2</c:v>
                </c:pt>
                <c:pt idx="38830">
                  <c:v>-1.5276585000000001E-2</c:v>
                </c:pt>
                <c:pt idx="38831">
                  <c:v>-1.5655552999999999E-2</c:v>
                </c:pt>
                <c:pt idx="38832">
                  <c:v>-1.7635878000000001E-2</c:v>
                </c:pt>
                <c:pt idx="38833">
                  <c:v>-1.9767098E-2</c:v>
                </c:pt>
                <c:pt idx="38834">
                  <c:v>-1.2221565E-2</c:v>
                </c:pt>
                <c:pt idx="38835">
                  <c:v>-1.5369476999999999E-2</c:v>
                </c:pt>
                <c:pt idx="38836">
                  <c:v>-1.8333308E-2</c:v>
                </c:pt>
                <c:pt idx="38837">
                  <c:v>-1.4607815999999999E-2</c:v>
                </c:pt>
                <c:pt idx="38838">
                  <c:v>-2.0751993999999999E-2</c:v>
                </c:pt>
                <c:pt idx="38839">
                  <c:v>-1.5241218000000001E-2</c:v>
                </c:pt>
                <c:pt idx="38840">
                  <c:v>-1.5021507999999999E-2</c:v>
                </c:pt>
                <c:pt idx="38841">
                  <c:v>-1.9621320000000001E-2</c:v>
                </c:pt>
                <c:pt idx="38842">
                  <c:v>-1.9604272999999998E-2</c:v>
                </c:pt>
                <c:pt idx="38843">
                  <c:v>-1.4118166999999999E-2</c:v>
                </c:pt>
                <c:pt idx="38844">
                  <c:v>-1.9799489999999999E-2</c:v>
                </c:pt>
                <c:pt idx="38845">
                  <c:v>-1.7768716E-2</c:v>
                </c:pt>
                <c:pt idx="38846">
                  <c:v>-1.6135133999999999E-2</c:v>
                </c:pt>
                <c:pt idx="38847">
                  <c:v>-1.3254818999999999E-2</c:v>
                </c:pt>
                <c:pt idx="38848">
                  <c:v>-1.6948089E-2</c:v>
                </c:pt>
                <c:pt idx="38849">
                  <c:v>-2.3866398E-2</c:v>
                </c:pt>
                <c:pt idx="38850">
                  <c:v>-2.0889251000000001E-2</c:v>
                </c:pt>
                <c:pt idx="38851">
                  <c:v>-2.0199444E-2</c:v>
                </c:pt>
                <c:pt idx="38852">
                  <c:v>-1.2602245E-2</c:v>
                </c:pt>
                <c:pt idx="38853">
                  <c:v>-2.0871310000000001E-2</c:v>
                </c:pt>
                <c:pt idx="38854">
                  <c:v>-1.5861635999999998E-2</c:v>
                </c:pt>
                <c:pt idx="38855">
                  <c:v>-1.4307939E-2</c:v>
                </c:pt>
                <c:pt idx="38856">
                  <c:v>-2.4422356999999999E-2</c:v>
                </c:pt>
                <c:pt idx="38857">
                  <c:v>-2.0357966000000002E-2</c:v>
                </c:pt>
                <c:pt idx="38858">
                  <c:v>-1.5714743999999999E-2</c:v>
                </c:pt>
                <c:pt idx="38859">
                  <c:v>-1.5039518E-2</c:v>
                </c:pt>
                <c:pt idx="38860">
                  <c:v>-1.8504824E-2</c:v>
                </c:pt>
                <c:pt idx="38861">
                  <c:v>-1.7244905000000001E-2</c:v>
                </c:pt>
                <c:pt idx="38862">
                  <c:v>-1.6594828999999998E-2</c:v>
                </c:pt>
                <c:pt idx="38863">
                  <c:v>-1.5428872999999999E-2</c:v>
                </c:pt>
                <c:pt idx="38864">
                  <c:v>-1.0292168000000001E-2</c:v>
                </c:pt>
                <c:pt idx="38865">
                  <c:v>-1.6863354000000001E-2</c:v>
                </c:pt>
                <c:pt idx="38866">
                  <c:v>-1.1276575E-2</c:v>
                </c:pt>
                <c:pt idx="38867">
                  <c:v>-8.9601980000000008E-3</c:v>
                </c:pt>
                <c:pt idx="38868">
                  <c:v>-1.4042575E-2</c:v>
                </c:pt>
                <c:pt idx="38869">
                  <c:v>-9.9459720000000008E-3</c:v>
                </c:pt>
                <c:pt idx="38870">
                  <c:v>-1.3401955E-2</c:v>
                </c:pt>
                <c:pt idx="38871">
                  <c:v>-3.6406569999999998E-3</c:v>
                </c:pt>
                <c:pt idx="38872">
                  <c:v>-1.7240088000000001E-2</c:v>
                </c:pt>
                <c:pt idx="38873">
                  <c:v>-6.9279199999999997E-3</c:v>
                </c:pt>
                <c:pt idx="38874">
                  <c:v>-9.3213020000000001E-3</c:v>
                </c:pt>
                <c:pt idx="38875">
                  <c:v>-1.3096649E-2</c:v>
                </c:pt>
                <c:pt idx="38876">
                  <c:v>-1.3805049E-2</c:v>
                </c:pt>
                <c:pt idx="38877">
                  <c:v>-1.1354820999999999E-2</c:v>
                </c:pt>
                <c:pt idx="38878">
                  <c:v>-7.8391810000000006E-3</c:v>
                </c:pt>
                <c:pt idx="38879">
                  <c:v>-1.0988474E-2</c:v>
                </c:pt>
                <c:pt idx="38880">
                  <c:v>-8.53224E-3</c:v>
                </c:pt>
                <c:pt idx="38881">
                  <c:v>-1.3062087E-2</c:v>
                </c:pt>
                <c:pt idx="38882">
                  <c:v>-1.4750798000000001E-2</c:v>
                </c:pt>
                <c:pt idx="38883">
                  <c:v>-5.7516210000000002E-3</c:v>
                </c:pt>
                <c:pt idx="38884">
                  <c:v>-9.9386430000000005E-3</c:v>
                </c:pt>
                <c:pt idx="38885">
                  <c:v>-9.8406280000000006E-3</c:v>
                </c:pt>
                <c:pt idx="38886">
                  <c:v>-6.9654790000000001E-3</c:v>
                </c:pt>
                <c:pt idx="38887">
                  <c:v>-1.8554067E-2</c:v>
                </c:pt>
                <c:pt idx="38888">
                  <c:v>-1.6591851000000001E-2</c:v>
                </c:pt>
                <c:pt idx="38889">
                  <c:v>-1.5400377999999999E-2</c:v>
                </c:pt>
                <c:pt idx="38890">
                  <c:v>-1.1797121000000001E-2</c:v>
                </c:pt>
                <c:pt idx="38891">
                  <c:v>1.6135008999999999E-2</c:v>
                </c:pt>
                <c:pt idx="38892">
                  <c:v>-1.4203722E-2</c:v>
                </c:pt>
                <c:pt idx="38893">
                  <c:v>-1.4312741E-2</c:v>
                </c:pt>
                <c:pt idx="38894">
                  <c:v>-1.7064322E-2</c:v>
                </c:pt>
                <c:pt idx="38895">
                  <c:v>-1.7712802E-2</c:v>
                </c:pt>
                <c:pt idx="38896">
                  <c:v>-9.9126679999999995E-3</c:v>
                </c:pt>
                <c:pt idx="38897">
                  <c:v>-4.7735659999999999E-3</c:v>
                </c:pt>
                <c:pt idx="38898">
                  <c:v>-4.6488190000000002E-3</c:v>
                </c:pt>
                <c:pt idx="38899">
                  <c:v>-4.83611E-4</c:v>
                </c:pt>
                <c:pt idx="38900">
                  <c:v>-1.7994428E-2</c:v>
                </c:pt>
                <c:pt idx="38901">
                  <c:v>-1.0617968E-2</c:v>
                </c:pt>
                <c:pt idx="38902">
                  <c:v>-7.1007309999999999E-3</c:v>
                </c:pt>
                <c:pt idx="38903">
                  <c:v>-1.3802916E-2</c:v>
                </c:pt>
                <c:pt idx="38904">
                  <c:v>-3.28423E-3</c:v>
                </c:pt>
                <c:pt idx="38905">
                  <c:v>-2.5681100000000002E-3</c:v>
                </c:pt>
                <c:pt idx="38906">
                  <c:v>-2.5199387E-2</c:v>
                </c:pt>
                <c:pt idx="38907">
                  <c:v>-1.0443410000000001E-3</c:v>
                </c:pt>
                <c:pt idx="38908">
                  <c:v>-1.8571138000000001E-2</c:v>
                </c:pt>
                <c:pt idx="38909">
                  <c:v>-1.2055868000000001E-2</c:v>
                </c:pt>
                <c:pt idx="38910">
                  <c:v>-1.5785892999999999E-2</c:v>
                </c:pt>
                <c:pt idx="38911">
                  <c:v>-9.2895979999999996E-3</c:v>
                </c:pt>
                <c:pt idx="38912">
                  <c:v>4.5471210000000003E-3</c:v>
                </c:pt>
                <c:pt idx="38913">
                  <c:v>-1.7868216999999999E-2</c:v>
                </c:pt>
                <c:pt idx="38914">
                  <c:v>-1.9923911999999998E-2</c:v>
                </c:pt>
                <c:pt idx="38915">
                  <c:v>-1.0767179999999999E-2</c:v>
                </c:pt>
                <c:pt idx="38916">
                  <c:v>-2.5574550000000001E-3</c:v>
                </c:pt>
                <c:pt idx="38917">
                  <c:v>-1.4194026E-2</c:v>
                </c:pt>
                <c:pt idx="38918">
                  <c:v>-1.311944E-2</c:v>
                </c:pt>
                <c:pt idx="38919">
                  <c:v>-7.0755210000000004E-3</c:v>
                </c:pt>
                <c:pt idx="38920">
                  <c:v>-1.3460450000000001E-2</c:v>
                </c:pt>
                <c:pt idx="38921">
                  <c:v>-1.4692304999999999E-2</c:v>
                </c:pt>
                <c:pt idx="38922">
                  <c:v>-8.2794110000000004E-3</c:v>
                </c:pt>
                <c:pt idx="38923">
                  <c:v>-3.400625E-3</c:v>
                </c:pt>
                <c:pt idx="38924">
                  <c:v>-1.4863135E-2</c:v>
                </c:pt>
                <c:pt idx="38925">
                  <c:v>-1.1380302E-2</c:v>
                </c:pt>
                <c:pt idx="38926">
                  <c:v>-7.7532800000000004E-4</c:v>
                </c:pt>
                <c:pt idx="38927">
                  <c:v>-7.2872140000000002E-3</c:v>
                </c:pt>
                <c:pt idx="38928">
                  <c:v>-1.2848160000000001E-2</c:v>
                </c:pt>
                <c:pt idx="38929">
                  <c:v>-1.1146366E-2</c:v>
                </c:pt>
                <c:pt idx="38930">
                  <c:v>-7.9985089999999991E-3</c:v>
                </c:pt>
                <c:pt idx="38931">
                  <c:v>-3.8552590000000002E-3</c:v>
                </c:pt>
                <c:pt idx="38932">
                  <c:v>-1.4428541E-2</c:v>
                </c:pt>
                <c:pt idx="38933">
                  <c:v>-1.3575001E-2</c:v>
                </c:pt>
                <c:pt idx="38934">
                  <c:v>-7.00951E-3</c:v>
                </c:pt>
                <c:pt idx="38935">
                  <c:v>-5.6100300000000002E-3</c:v>
                </c:pt>
                <c:pt idx="38936">
                  <c:v>-9.3206130000000002E-3</c:v>
                </c:pt>
                <c:pt idx="38937">
                  <c:v>-1.3356303999999999E-2</c:v>
                </c:pt>
                <c:pt idx="38938">
                  <c:v>-1.0369835000000001E-2</c:v>
                </c:pt>
                <c:pt idx="38939">
                  <c:v>-1.3972307999999999E-2</c:v>
                </c:pt>
                <c:pt idx="38940">
                  <c:v>-1.1317937E-2</c:v>
                </c:pt>
                <c:pt idx="38941">
                  <c:v>-1.2802852999999999E-2</c:v>
                </c:pt>
                <c:pt idx="38942">
                  <c:v>-6.5793120000000004E-3</c:v>
                </c:pt>
                <c:pt idx="38943">
                  <c:v>-7.2023039999999997E-3</c:v>
                </c:pt>
                <c:pt idx="38944">
                  <c:v>-9.0947460000000008E-3</c:v>
                </c:pt>
                <c:pt idx="38945">
                  <c:v>-1.2950797999999999E-2</c:v>
                </c:pt>
                <c:pt idx="38946">
                  <c:v>-1.3051465E-2</c:v>
                </c:pt>
                <c:pt idx="38947">
                  <c:v>-1.906811E-3</c:v>
                </c:pt>
                <c:pt idx="38948">
                  <c:v>-8.0698980000000007E-3</c:v>
                </c:pt>
                <c:pt idx="38949">
                  <c:v>-1.6591829999999998E-2</c:v>
                </c:pt>
                <c:pt idx="38950">
                  <c:v>-6.2670199999999999E-3</c:v>
                </c:pt>
                <c:pt idx="38951">
                  <c:v>-1.086816E-2</c:v>
                </c:pt>
                <c:pt idx="38952">
                  <c:v>-1.2027169000000001E-2</c:v>
                </c:pt>
                <c:pt idx="38953">
                  <c:v>-5.290108E-3</c:v>
                </c:pt>
                <c:pt idx="38954">
                  <c:v>-1.7284453000000002E-2</c:v>
                </c:pt>
                <c:pt idx="38955">
                  <c:v>-6.5466530000000004E-3</c:v>
                </c:pt>
                <c:pt idx="38956">
                  <c:v>-4.721322E-3</c:v>
                </c:pt>
                <c:pt idx="38957">
                  <c:v>-1.3845761999999999E-2</c:v>
                </c:pt>
                <c:pt idx="38958">
                  <c:v>-1.3400216E-2</c:v>
                </c:pt>
                <c:pt idx="38959">
                  <c:v>-4.1636210000000002E-3</c:v>
                </c:pt>
                <c:pt idx="38960">
                  <c:v>-9.7663790000000004E-3</c:v>
                </c:pt>
                <c:pt idx="38961">
                  <c:v>-1.3980454999999999E-2</c:v>
                </c:pt>
                <c:pt idx="38962">
                  <c:v>-6.9726140000000002E-3</c:v>
                </c:pt>
                <c:pt idx="38963">
                  <c:v>-5.1612250000000002E-3</c:v>
                </c:pt>
                <c:pt idx="38964">
                  <c:v>-8.6558250000000007E-3</c:v>
                </c:pt>
                <c:pt idx="38965">
                  <c:v>-1.1276823E-2</c:v>
                </c:pt>
                <c:pt idx="38966">
                  <c:v>-5.6771999999999997E-4</c:v>
                </c:pt>
                <c:pt idx="38967">
                  <c:v>-1.2091945999999999E-2</c:v>
                </c:pt>
                <c:pt idx="38968">
                  <c:v>-1.3122322E-2</c:v>
                </c:pt>
                <c:pt idx="38969">
                  <c:v>-2.766204E-3</c:v>
                </c:pt>
                <c:pt idx="38970">
                  <c:v>-1.0838778E-2</c:v>
                </c:pt>
                <c:pt idx="38971">
                  <c:v>-8.6607799999999999E-3</c:v>
                </c:pt>
                <c:pt idx="38972">
                  <c:v>-5.6186509999999997E-3</c:v>
                </c:pt>
                <c:pt idx="38973">
                  <c:v>-4.4227169999999996E-3</c:v>
                </c:pt>
                <c:pt idx="38974">
                  <c:v>-4.4094010000000003E-3</c:v>
                </c:pt>
                <c:pt idx="38975">
                  <c:v>-6.0483109999999998E-3</c:v>
                </c:pt>
                <c:pt idx="38976">
                  <c:v>-1.7028309999999999E-3</c:v>
                </c:pt>
                <c:pt idx="38977">
                  <c:v>-8.3037600000000003E-3</c:v>
                </c:pt>
                <c:pt idx="38978">
                  <c:v>-7.9532879999999993E-3</c:v>
                </c:pt>
                <c:pt idx="38979">
                  <c:v>-9.1525200000000008E-3</c:v>
                </c:pt>
                <c:pt idx="38980">
                  <c:v>-5.7276949999999997E-3</c:v>
                </c:pt>
                <c:pt idx="38981">
                  <c:v>-3.3984200000000001E-3</c:v>
                </c:pt>
                <c:pt idx="38982">
                  <c:v>-5.4061769999999999E-3</c:v>
                </c:pt>
                <c:pt idx="38983">
                  <c:v>-5.7338400000000002E-4</c:v>
                </c:pt>
                <c:pt idx="38984">
                  <c:v>-4.1590639999999996E-3</c:v>
                </c:pt>
                <c:pt idx="38985">
                  <c:v>-7.0750049999999997E-3</c:v>
                </c:pt>
                <c:pt idx="38986">
                  <c:v>-9.3215799999999999E-4</c:v>
                </c:pt>
                <c:pt idx="38987">
                  <c:v>-2.793504E-3</c:v>
                </c:pt>
                <c:pt idx="38988">
                  <c:v>-1.0717473999999999E-2</c:v>
                </c:pt>
                <c:pt idx="38989">
                  <c:v>-5.3364770000000001E-3</c:v>
                </c:pt>
                <c:pt idx="38990">
                  <c:v>-3.373994E-3</c:v>
                </c:pt>
                <c:pt idx="38991">
                  <c:v>-4.3831399999999998E-3</c:v>
                </c:pt>
                <c:pt idx="38992">
                  <c:v>-6.6060809999999998E-3</c:v>
                </c:pt>
                <c:pt idx="38993">
                  <c:v>-3.4108089999999999E-3</c:v>
                </c:pt>
                <c:pt idx="38994">
                  <c:v>1.5999289999999999E-3</c:v>
                </c:pt>
                <c:pt idx="38995">
                  <c:v>-2.6416090000000001E-3</c:v>
                </c:pt>
                <c:pt idx="38996">
                  <c:v>-7.8717909999999995E-3</c:v>
                </c:pt>
                <c:pt idx="38997">
                  <c:v>-1.0045744000000001E-2</c:v>
                </c:pt>
                <c:pt idx="38998">
                  <c:v>-6.0643190000000003E-3</c:v>
                </c:pt>
                <c:pt idx="38999">
                  <c:v>-6.3988930000000001E-3</c:v>
                </c:pt>
                <c:pt idx="39000">
                  <c:v>-7.1578939999999997E-3</c:v>
                </c:pt>
                <c:pt idx="39001">
                  <c:v>-5.4744279999999999E-3</c:v>
                </c:pt>
                <c:pt idx="39002">
                  <c:v>-4.6634959999999996E-3</c:v>
                </c:pt>
                <c:pt idx="39003">
                  <c:v>-7.0411730000000004E-3</c:v>
                </c:pt>
                <c:pt idx="39004">
                  <c:v>-5.6278329999999996E-3</c:v>
                </c:pt>
                <c:pt idx="39005">
                  <c:v>-7.1232659999999996E-3</c:v>
                </c:pt>
                <c:pt idx="39006">
                  <c:v>-7.6985100000000004E-3</c:v>
                </c:pt>
                <c:pt idx="39007">
                  <c:v>-7.7043399999999996E-3</c:v>
                </c:pt>
                <c:pt idx="39008">
                  <c:v>-6.6095140000000004E-3</c:v>
                </c:pt>
                <c:pt idx="39009">
                  <c:v>-5.8370879999999998E-3</c:v>
                </c:pt>
                <c:pt idx="39010">
                  <c:v>-1.0137827E-2</c:v>
                </c:pt>
                <c:pt idx="39011">
                  <c:v>-1.1470363000000001E-2</c:v>
                </c:pt>
                <c:pt idx="39012">
                  <c:v>-6.4513699999999997E-3</c:v>
                </c:pt>
                <c:pt idx="39013">
                  <c:v>-1.6047257999999998E-2</c:v>
                </c:pt>
                <c:pt idx="39014">
                  <c:v>-6.8785280000000001E-3</c:v>
                </c:pt>
                <c:pt idx="39015">
                  <c:v>-9.6813939999999994E-3</c:v>
                </c:pt>
                <c:pt idx="39016">
                  <c:v>-8.351944E-3</c:v>
                </c:pt>
                <c:pt idx="39017">
                  <c:v>-1.129342E-2</c:v>
                </c:pt>
                <c:pt idx="39018">
                  <c:v>-1.1467590999999999E-2</c:v>
                </c:pt>
                <c:pt idx="39019">
                  <c:v>-9.6144400000000001E-3</c:v>
                </c:pt>
                <c:pt idx="39020">
                  <c:v>-1.1728189999999999E-2</c:v>
                </c:pt>
                <c:pt idx="39021">
                  <c:v>-1.1855975E-2</c:v>
                </c:pt>
                <c:pt idx="39022">
                  <c:v>-1.0143829E-2</c:v>
                </c:pt>
                <c:pt idx="39023">
                  <c:v>-1.4406013E-2</c:v>
                </c:pt>
                <c:pt idx="39024">
                  <c:v>-5.0021249999999996E-3</c:v>
                </c:pt>
                <c:pt idx="39025">
                  <c:v>-1.0127304E-2</c:v>
                </c:pt>
                <c:pt idx="39026">
                  <c:v>-1.4254938E-2</c:v>
                </c:pt>
                <c:pt idx="39027">
                  <c:v>-1.0042349000000001E-2</c:v>
                </c:pt>
                <c:pt idx="39028">
                  <c:v>-2.1961440000000001E-3</c:v>
                </c:pt>
                <c:pt idx="39029">
                  <c:v>-1.1286591E-2</c:v>
                </c:pt>
                <c:pt idx="39030">
                  <c:v>-1.4097557E-2</c:v>
                </c:pt>
                <c:pt idx="39031">
                  <c:v>-3.3068400000000001E-3</c:v>
                </c:pt>
                <c:pt idx="39032">
                  <c:v>-9.9050869999999999E-3</c:v>
                </c:pt>
                <c:pt idx="39033">
                  <c:v>-8.3976559999999999E-3</c:v>
                </c:pt>
                <c:pt idx="39034">
                  <c:v>-6.2362349999999997E-3</c:v>
                </c:pt>
                <c:pt idx="39035">
                  <c:v>-2.3312889999999998E-3</c:v>
                </c:pt>
                <c:pt idx="39036">
                  <c:v>-4.79205E-3</c:v>
                </c:pt>
                <c:pt idx="39037">
                  <c:v>3.9307699999999998E-4</c:v>
                </c:pt>
                <c:pt idx="39038">
                  <c:v>-4.2634600000000002E-3</c:v>
                </c:pt>
                <c:pt idx="39039">
                  <c:v>-8.3660350000000008E-3</c:v>
                </c:pt>
                <c:pt idx="39040">
                  <c:v>4.5116799999999997E-3</c:v>
                </c:pt>
                <c:pt idx="39041">
                  <c:v>-7.0387059999999996E-3</c:v>
                </c:pt>
                <c:pt idx="39042">
                  <c:v>-6.4120649999999998E-3</c:v>
                </c:pt>
                <c:pt idx="39043">
                  <c:v>1.0314499999999999E-3</c:v>
                </c:pt>
                <c:pt idx="39044">
                  <c:v>2.7937300000000002E-4</c:v>
                </c:pt>
                <c:pt idx="39045">
                  <c:v>-4.5609179999999997E-3</c:v>
                </c:pt>
                <c:pt idx="39046">
                  <c:v>-6.8989059999999998E-3</c:v>
                </c:pt>
                <c:pt idx="39047">
                  <c:v>-2.6168889999999998E-3</c:v>
                </c:pt>
                <c:pt idx="39048">
                  <c:v>1.1160639999999999E-3</c:v>
                </c:pt>
                <c:pt idx="39049">
                  <c:v>-3.7686909999999998E-3</c:v>
                </c:pt>
                <c:pt idx="39050">
                  <c:v>-2.6925069999999998E-3</c:v>
                </c:pt>
                <c:pt idx="39051">
                  <c:v>-4.8395970000000002E-3</c:v>
                </c:pt>
                <c:pt idx="39052">
                  <c:v>-2.0358220000000001E-3</c:v>
                </c:pt>
                <c:pt idx="39053">
                  <c:v>-3.7099640000000001E-3</c:v>
                </c:pt>
                <c:pt idx="39054">
                  <c:v>-7.4128229999999998E-3</c:v>
                </c:pt>
                <c:pt idx="39055">
                  <c:v>-5.9627630000000003E-3</c:v>
                </c:pt>
                <c:pt idx="39056">
                  <c:v>1.09062E-3</c:v>
                </c:pt>
                <c:pt idx="39057">
                  <c:v>-7.0785450000000003E-3</c:v>
                </c:pt>
                <c:pt idx="39058">
                  <c:v>-9.2082750000000001E-3</c:v>
                </c:pt>
                <c:pt idx="39059">
                  <c:v>-6.1039529999999996E-3</c:v>
                </c:pt>
                <c:pt idx="39060">
                  <c:v>-2.4945710000000001E-3</c:v>
                </c:pt>
                <c:pt idx="39061">
                  <c:v>-3.2698599999999999E-3</c:v>
                </c:pt>
                <c:pt idx="39062">
                  <c:v>-7.6302599999999998E-4</c:v>
                </c:pt>
                <c:pt idx="39063">
                  <c:v>-1.0007741000000001E-2</c:v>
                </c:pt>
                <c:pt idx="39064">
                  <c:v>-5.3565310000000003E-3</c:v>
                </c:pt>
                <c:pt idx="39065">
                  <c:v>-2.1515869999999999E-3</c:v>
                </c:pt>
                <c:pt idx="39066">
                  <c:v>-5.2315319999999997E-3</c:v>
                </c:pt>
                <c:pt idx="39067">
                  <c:v>-9.9925269999999993E-3</c:v>
                </c:pt>
                <c:pt idx="39068">
                  <c:v>-6.5922029999999996E-3</c:v>
                </c:pt>
                <c:pt idx="39069">
                  <c:v>-3.8132439999999999E-3</c:v>
                </c:pt>
                <c:pt idx="39070">
                  <c:v>-1.274229E-2</c:v>
                </c:pt>
                <c:pt idx="39071">
                  <c:v>-2.2908440000000002E-3</c:v>
                </c:pt>
                <c:pt idx="39072">
                  <c:v>1.41421E-4</c:v>
                </c:pt>
                <c:pt idx="39073">
                  <c:v>-1.0137037999999999E-2</c:v>
                </c:pt>
                <c:pt idx="39074">
                  <c:v>-1.0840112000000001E-2</c:v>
                </c:pt>
                <c:pt idx="39075">
                  <c:v>-3.3483060000000001E-3</c:v>
                </c:pt>
                <c:pt idx="39076">
                  <c:v>-1.724843E-3</c:v>
                </c:pt>
                <c:pt idx="39077">
                  <c:v>-1.1093996E-2</c:v>
                </c:pt>
                <c:pt idx="39078">
                  <c:v>-6.4347969999999999E-3</c:v>
                </c:pt>
                <c:pt idx="39079">
                  <c:v>-9.4784610000000005E-3</c:v>
                </c:pt>
                <c:pt idx="39080">
                  <c:v>-3.0860760000000001E-3</c:v>
                </c:pt>
                <c:pt idx="39081">
                  <c:v>-2.0056940000000001E-3</c:v>
                </c:pt>
                <c:pt idx="39082">
                  <c:v>-7.125887E-3</c:v>
                </c:pt>
                <c:pt idx="39083">
                  <c:v>-7.8901890000000006E-3</c:v>
                </c:pt>
                <c:pt idx="39084">
                  <c:v>-6.6155989999999998E-3</c:v>
                </c:pt>
                <c:pt idx="39085">
                  <c:v>-6.9590939999999999E-3</c:v>
                </c:pt>
                <c:pt idx="39086">
                  <c:v>-1.2016437E-2</c:v>
                </c:pt>
                <c:pt idx="39087">
                  <c:v>-8.8948529999999994E-3</c:v>
                </c:pt>
                <c:pt idx="39088">
                  <c:v>-1.3301439999999999E-3</c:v>
                </c:pt>
                <c:pt idx="39089">
                  <c:v>-5.1463430000000003E-3</c:v>
                </c:pt>
                <c:pt idx="39090">
                  <c:v>-6.5953690000000002E-3</c:v>
                </c:pt>
                <c:pt idx="39091">
                  <c:v>-3.8183240000000001E-3</c:v>
                </c:pt>
                <c:pt idx="39092">
                  <c:v>-6.0473899999999997E-3</c:v>
                </c:pt>
                <c:pt idx="39093">
                  <c:v>-7.5692709999999998E-3</c:v>
                </c:pt>
                <c:pt idx="39094">
                  <c:v>-4.6930569999999996E-3</c:v>
                </c:pt>
                <c:pt idx="39095">
                  <c:v>-8.1016370000000001E-3</c:v>
                </c:pt>
                <c:pt idx="39096">
                  <c:v>-5.5516599999999999E-3</c:v>
                </c:pt>
                <c:pt idx="39097">
                  <c:v>-5.4127059999999998E-3</c:v>
                </c:pt>
                <c:pt idx="39098">
                  <c:v>-6.8521440000000001E-3</c:v>
                </c:pt>
                <c:pt idx="39099">
                  <c:v>-4.0384389999999996E-3</c:v>
                </c:pt>
                <c:pt idx="39100">
                  <c:v>-5.7569769999999999E-3</c:v>
                </c:pt>
                <c:pt idx="39101">
                  <c:v>-3.6279200000000002E-3</c:v>
                </c:pt>
                <c:pt idx="39102">
                  <c:v>-3.9461670000000004E-3</c:v>
                </c:pt>
                <c:pt idx="39103">
                  <c:v>-4.7504890000000001E-3</c:v>
                </c:pt>
                <c:pt idx="39104">
                  <c:v>-7.4844899999999999E-3</c:v>
                </c:pt>
                <c:pt idx="39105">
                  <c:v>-8.5826349999999999E-3</c:v>
                </c:pt>
                <c:pt idx="39106">
                  <c:v>-4.9769799999999998E-3</c:v>
                </c:pt>
                <c:pt idx="39107">
                  <c:v>-4.2553089999999997E-3</c:v>
                </c:pt>
                <c:pt idx="39108">
                  <c:v>-4.7519880000000004E-3</c:v>
                </c:pt>
                <c:pt idx="39109">
                  <c:v>-8.5386969999999996E-3</c:v>
                </c:pt>
                <c:pt idx="39110">
                  <c:v>-7.0047160000000002E-3</c:v>
                </c:pt>
                <c:pt idx="39111">
                  <c:v>-7.5208560000000002E-3</c:v>
                </c:pt>
                <c:pt idx="39112">
                  <c:v>-2.3695040000000001E-3</c:v>
                </c:pt>
                <c:pt idx="39113">
                  <c:v>-7.3150369999999999E-3</c:v>
                </c:pt>
                <c:pt idx="39114">
                  <c:v>-6.675612E-3</c:v>
                </c:pt>
                <c:pt idx="39115">
                  <c:v>-3.9520199999999997E-3</c:v>
                </c:pt>
                <c:pt idx="39116">
                  <c:v>-8.5656810000000003E-3</c:v>
                </c:pt>
                <c:pt idx="39117">
                  <c:v>-2.4389469999999999E-3</c:v>
                </c:pt>
                <c:pt idx="39118">
                  <c:v>-7.1189199999999999E-3</c:v>
                </c:pt>
                <c:pt idx="39119">
                  <c:v>-6.8835509999999999E-3</c:v>
                </c:pt>
                <c:pt idx="39120">
                  <c:v>-3.9607319999999998E-3</c:v>
                </c:pt>
                <c:pt idx="39121">
                  <c:v>-7.6673970000000003E-3</c:v>
                </c:pt>
                <c:pt idx="39122">
                  <c:v>-5.7893349999999996E-3</c:v>
                </c:pt>
                <c:pt idx="39123">
                  <c:v>-6.9429569999999996E-3</c:v>
                </c:pt>
                <c:pt idx="39124">
                  <c:v>-3.9184040000000003E-3</c:v>
                </c:pt>
                <c:pt idx="39125">
                  <c:v>-2.7186670000000001E-3</c:v>
                </c:pt>
                <c:pt idx="39126">
                  <c:v>-2.367662E-3</c:v>
                </c:pt>
                <c:pt idx="39127">
                  <c:v>-3.0798290000000001E-3</c:v>
                </c:pt>
                <c:pt idx="39128">
                  <c:v>-4.3938320000000003E-3</c:v>
                </c:pt>
                <c:pt idx="39129">
                  <c:v>-3.7204600000000001E-3</c:v>
                </c:pt>
                <c:pt idx="39130">
                  <c:v>1.916386E-3</c:v>
                </c:pt>
                <c:pt idx="39131">
                  <c:v>4.0439799999999999E-4</c:v>
                </c:pt>
                <c:pt idx="39132">
                  <c:v>-3.2385399999999998E-3</c:v>
                </c:pt>
                <c:pt idx="39133">
                  <c:v>-5.0811809999999997E-3</c:v>
                </c:pt>
                <c:pt idx="39134">
                  <c:v>-3.9794310000000003E-3</c:v>
                </c:pt>
                <c:pt idx="39135">
                  <c:v>-5.1750400000000001E-4</c:v>
                </c:pt>
                <c:pt idx="39136">
                  <c:v>-4.8001329999999998E-3</c:v>
                </c:pt>
                <c:pt idx="39137">
                  <c:v>-4.9830079999999997E-3</c:v>
                </c:pt>
                <c:pt idx="39138">
                  <c:v>-5.7252309999999999E-3</c:v>
                </c:pt>
                <c:pt idx="39139">
                  <c:v>-1.9320959999999999E-3</c:v>
                </c:pt>
                <c:pt idx="39140">
                  <c:v>4.1734670000000001E-3</c:v>
                </c:pt>
                <c:pt idx="39141">
                  <c:v>-4.1799380000000002E-3</c:v>
                </c:pt>
                <c:pt idx="39142">
                  <c:v>-7.5602890000000004E-3</c:v>
                </c:pt>
                <c:pt idx="39143">
                  <c:v>3.5522319999999998E-3</c:v>
                </c:pt>
                <c:pt idx="39144">
                  <c:v>-1.595658E-3</c:v>
                </c:pt>
                <c:pt idx="39145">
                  <c:v>-8.8546860000000005E-3</c:v>
                </c:pt>
                <c:pt idx="39146">
                  <c:v>-7.805134E-3</c:v>
                </c:pt>
                <c:pt idx="39147">
                  <c:v>-3.4815639999999999E-3</c:v>
                </c:pt>
                <c:pt idx="39148">
                  <c:v>-5.2477729999999998E-3</c:v>
                </c:pt>
                <c:pt idx="39149">
                  <c:v>-6.9981380000000001E-3</c:v>
                </c:pt>
                <c:pt idx="39150">
                  <c:v>-3.606335E-3</c:v>
                </c:pt>
                <c:pt idx="39151">
                  <c:v>-9.0849899999999994E-3</c:v>
                </c:pt>
                <c:pt idx="39152">
                  <c:v>-3.4454809999999998E-3</c:v>
                </c:pt>
                <c:pt idx="39153">
                  <c:v>-2.5093799999999999E-3</c:v>
                </c:pt>
                <c:pt idx="39154">
                  <c:v>-1.0920133E-2</c:v>
                </c:pt>
                <c:pt idx="39155">
                  <c:v>-7.8868210000000005E-3</c:v>
                </c:pt>
                <c:pt idx="39156">
                  <c:v>4.4754099999999998E-4</c:v>
                </c:pt>
                <c:pt idx="39157">
                  <c:v>-7.7145149999999999E-3</c:v>
                </c:pt>
                <c:pt idx="39158">
                  <c:v>-1.3801701E-2</c:v>
                </c:pt>
                <c:pt idx="39159">
                  <c:v>-6.304484E-3</c:v>
                </c:pt>
                <c:pt idx="39160">
                  <c:v>-5.8493499999999997E-3</c:v>
                </c:pt>
                <c:pt idx="39161">
                  <c:v>-7.0952070000000001E-3</c:v>
                </c:pt>
                <c:pt idx="39162">
                  <c:v>-1.7769955E-2</c:v>
                </c:pt>
                <c:pt idx="39163">
                  <c:v>-7.187293E-3</c:v>
                </c:pt>
                <c:pt idx="39164">
                  <c:v>-1.1125575E-2</c:v>
                </c:pt>
                <c:pt idx="39165">
                  <c:v>-2.0632800000000001E-4</c:v>
                </c:pt>
                <c:pt idx="39166">
                  <c:v>-6.0809949999999996E-3</c:v>
                </c:pt>
                <c:pt idx="39167">
                  <c:v>-1.0853554E-2</c:v>
                </c:pt>
                <c:pt idx="39168">
                  <c:v>-3.1298540000000001E-3</c:v>
                </c:pt>
                <c:pt idx="39169">
                  <c:v>-8.7161430000000008E-3</c:v>
                </c:pt>
                <c:pt idx="39170">
                  <c:v>-2.0252955999999999E-2</c:v>
                </c:pt>
                <c:pt idx="39171">
                  <c:v>-9.5770400000000002E-3</c:v>
                </c:pt>
                <c:pt idx="39172">
                  <c:v>-4.6240919999999998E-3</c:v>
                </c:pt>
                <c:pt idx="39173">
                  <c:v>2.7722549999999999E-3</c:v>
                </c:pt>
                <c:pt idx="39174">
                  <c:v>6.6471550000000001E-3</c:v>
                </c:pt>
                <c:pt idx="39175">
                  <c:v>4.0036890000000004E-3</c:v>
                </c:pt>
                <c:pt idx="39176">
                  <c:v>-1.419039E-3</c:v>
                </c:pt>
                <c:pt idx="39177" formatCode="0.00E+00">
                  <c:v>-7.1734400000000002E-5</c:v>
                </c:pt>
                <c:pt idx="39178">
                  <c:v>4.2061010000000003E-3</c:v>
                </c:pt>
                <c:pt idx="39179">
                  <c:v>5.1789130000000003E-3</c:v>
                </c:pt>
                <c:pt idx="39180">
                  <c:v>-4.191419E-3</c:v>
                </c:pt>
                <c:pt idx="39181">
                  <c:v>7.3800030000000004E-3</c:v>
                </c:pt>
                <c:pt idx="39182">
                  <c:v>2.0255055000000001E-2</c:v>
                </c:pt>
                <c:pt idx="39183">
                  <c:v>7.670484E-3</c:v>
                </c:pt>
                <c:pt idx="39184">
                  <c:v>8.49047E-3</c:v>
                </c:pt>
                <c:pt idx="39185">
                  <c:v>1.4399205999999999E-2</c:v>
                </c:pt>
                <c:pt idx="39186">
                  <c:v>2.2130895000000001E-2</c:v>
                </c:pt>
                <c:pt idx="39187">
                  <c:v>1.1906600999999999E-2</c:v>
                </c:pt>
                <c:pt idx="39188">
                  <c:v>1.3514351000000001E-2</c:v>
                </c:pt>
                <c:pt idx="39189">
                  <c:v>1.5494389000000001E-2</c:v>
                </c:pt>
                <c:pt idx="39190">
                  <c:v>1.2552661E-2</c:v>
                </c:pt>
                <c:pt idx="39191">
                  <c:v>8.1453250000000001E-3</c:v>
                </c:pt>
                <c:pt idx="39192">
                  <c:v>1.7369183E-2</c:v>
                </c:pt>
                <c:pt idx="39193">
                  <c:v>1.2139351E-2</c:v>
                </c:pt>
                <c:pt idx="39194">
                  <c:v>1.0667955E-2</c:v>
                </c:pt>
                <c:pt idx="39195">
                  <c:v>1.3313774E-2</c:v>
                </c:pt>
                <c:pt idx="39196">
                  <c:v>1.1643706E-2</c:v>
                </c:pt>
                <c:pt idx="39197">
                  <c:v>4.4401520000000002E-3</c:v>
                </c:pt>
                <c:pt idx="39198">
                  <c:v>7.1935940000000002E-3</c:v>
                </c:pt>
                <c:pt idx="39199">
                  <c:v>6.1535749999999997E-3</c:v>
                </c:pt>
                <c:pt idx="39200">
                  <c:v>7.2721030000000002E-3</c:v>
                </c:pt>
                <c:pt idx="39201">
                  <c:v>1.9464473999999999E-2</c:v>
                </c:pt>
                <c:pt idx="39202">
                  <c:v>6.0908790000000004E-3</c:v>
                </c:pt>
                <c:pt idx="39203">
                  <c:v>6.5236010000000004E-3</c:v>
                </c:pt>
                <c:pt idx="39204">
                  <c:v>1.2942085000000001E-2</c:v>
                </c:pt>
                <c:pt idx="39205">
                  <c:v>9.4386569999999996E-3</c:v>
                </c:pt>
                <c:pt idx="39206">
                  <c:v>1.7945859999999999E-3</c:v>
                </c:pt>
                <c:pt idx="39207">
                  <c:v>8.9872330000000007E-3</c:v>
                </c:pt>
                <c:pt idx="39208">
                  <c:v>8.8474169999999998E-3</c:v>
                </c:pt>
                <c:pt idx="39209">
                  <c:v>3.0275800000000002E-3</c:v>
                </c:pt>
                <c:pt idx="39210">
                  <c:v>1.0413591E-2</c:v>
                </c:pt>
                <c:pt idx="39211">
                  <c:v>6.2511830000000004E-3</c:v>
                </c:pt>
                <c:pt idx="39212">
                  <c:v>2.4913320000000002E-3</c:v>
                </c:pt>
                <c:pt idx="39213">
                  <c:v>3.0858389999999999E-3</c:v>
                </c:pt>
                <c:pt idx="39214">
                  <c:v>7.2249239999999998E-3</c:v>
                </c:pt>
                <c:pt idx="39215">
                  <c:v>1.0934747999999999E-2</c:v>
                </c:pt>
                <c:pt idx="39216">
                  <c:v>5.450234E-3</c:v>
                </c:pt>
                <c:pt idx="39217">
                  <c:v>4.024723E-3</c:v>
                </c:pt>
                <c:pt idx="39218">
                  <c:v>6.0436650000000001E-3</c:v>
                </c:pt>
                <c:pt idx="39219">
                  <c:v>7.6536130000000001E-3</c:v>
                </c:pt>
                <c:pt idx="39220">
                  <c:v>2.727031E-3</c:v>
                </c:pt>
                <c:pt idx="39221">
                  <c:v>1.1654479000000001E-2</c:v>
                </c:pt>
                <c:pt idx="39222">
                  <c:v>1.7515297999999999E-2</c:v>
                </c:pt>
                <c:pt idx="39223">
                  <c:v>3.860914E-3</c:v>
                </c:pt>
                <c:pt idx="39224">
                  <c:v>2.2086889999999998E-3</c:v>
                </c:pt>
                <c:pt idx="39225">
                  <c:v>9.2442860000000009E-3</c:v>
                </c:pt>
                <c:pt idx="39226">
                  <c:v>9.3548069999999997E-3</c:v>
                </c:pt>
                <c:pt idx="39227">
                  <c:v>-1.8142189999999999E-3</c:v>
                </c:pt>
                <c:pt idx="39228">
                  <c:v>4.0567199999999998E-3</c:v>
                </c:pt>
                <c:pt idx="39229">
                  <c:v>1.2887569E-2</c:v>
                </c:pt>
                <c:pt idx="39230">
                  <c:v>5.0959589999999997E-3</c:v>
                </c:pt>
                <c:pt idx="39231">
                  <c:v>8.3321139999999998E-3</c:v>
                </c:pt>
                <c:pt idx="39232">
                  <c:v>6.6591159999999996E-3</c:v>
                </c:pt>
                <c:pt idx="39233">
                  <c:v>4.1954699999999998E-3</c:v>
                </c:pt>
                <c:pt idx="39234">
                  <c:v>8.4695780000000002E-3</c:v>
                </c:pt>
                <c:pt idx="39235">
                  <c:v>9.2197900000000003E-3</c:v>
                </c:pt>
                <c:pt idx="39236">
                  <c:v>5.8815179999999996E-3</c:v>
                </c:pt>
                <c:pt idx="39237">
                  <c:v>7.3060400000000004E-4</c:v>
                </c:pt>
                <c:pt idx="39238">
                  <c:v>-1.666774E-3</c:v>
                </c:pt>
                <c:pt idx="39239">
                  <c:v>3.673146E-3</c:v>
                </c:pt>
                <c:pt idx="39240">
                  <c:v>1.404399E-3</c:v>
                </c:pt>
                <c:pt idx="39241">
                  <c:v>-2.7207310000000001E-3</c:v>
                </c:pt>
                <c:pt idx="39242">
                  <c:v>-6.3574200000000001E-4</c:v>
                </c:pt>
                <c:pt idx="39243">
                  <c:v>-2.310898E-3</c:v>
                </c:pt>
                <c:pt idx="39244">
                  <c:v>-4.2174550000000002E-3</c:v>
                </c:pt>
                <c:pt idx="39245">
                  <c:v>-9.7398799999999994E-3</c:v>
                </c:pt>
                <c:pt idx="39246">
                  <c:v>-4.8884000000000002E-3</c:v>
                </c:pt>
                <c:pt idx="39247">
                  <c:v>-2.5275660000000002E-3</c:v>
                </c:pt>
                <c:pt idx="39248">
                  <c:v>-6.743883E-3</c:v>
                </c:pt>
                <c:pt idx="39249">
                  <c:v>-3.8362779999999998E-3</c:v>
                </c:pt>
                <c:pt idx="39250">
                  <c:v>-4.7047360000000002E-3</c:v>
                </c:pt>
                <c:pt idx="39251">
                  <c:v>-1.3244293000000001E-2</c:v>
                </c:pt>
                <c:pt idx="39252">
                  <c:v>-1.4016341999999999E-2</c:v>
                </c:pt>
                <c:pt idx="39253">
                  <c:v>-6.1981739999999999E-3</c:v>
                </c:pt>
                <c:pt idx="39254">
                  <c:v>-7.5673049999999999E-3</c:v>
                </c:pt>
                <c:pt idx="39255">
                  <c:v>-1.1480728000000001E-2</c:v>
                </c:pt>
                <c:pt idx="39256">
                  <c:v>-1.2174482E-2</c:v>
                </c:pt>
                <c:pt idx="39257">
                  <c:v>-1.9647356000000001E-2</c:v>
                </c:pt>
                <c:pt idx="39258">
                  <c:v>-1.1542559000000001E-2</c:v>
                </c:pt>
                <c:pt idx="39259">
                  <c:v>-1.0006821000000001E-2</c:v>
                </c:pt>
                <c:pt idx="39260">
                  <c:v>-1.5712909000000001E-2</c:v>
                </c:pt>
                <c:pt idx="39261">
                  <c:v>-1.1699192000000001E-2</c:v>
                </c:pt>
                <c:pt idx="39262">
                  <c:v>-1.0775074000000001E-2</c:v>
                </c:pt>
                <c:pt idx="39263">
                  <c:v>-1.7390208000000001E-2</c:v>
                </c:pt>
                <c:pt idx="39264">
                  <c:v>-1.4713733E-2</c:v>
                </c:pt>
                <c:pt idx="39265">
                  <c:v>-8.7737760000000005E-3</c:v>
                </c:pt>
                <c:pt idx="39266">
                  <c:v>-8.5316950000000006E-3</c:v>
                </c:pt>
                <c:pt idx="39267">
                  <c:v>-1.3702413E-2</c:v>
                </c:pt>
                <c:pt idx="39268">
                  <c:v>-1.654081E-2</c:v>
                </c:pt>
                <c:pt idx="39269">
                  <c:v>-1.1707288999999999E-2</c:v>
                </c:pt>
                <c:pt idx="39270">
                  <c:v>-1.0127769999999999E-2</c:v>
                </c:pt>
                <c:pt idx="39271">
                  <c:v>-1.217528E-2</c:v>
                </c:pt>
                <c:pt idx="39272">
                  <c:v>-1.5874145999999999E-2</c:v>
                </c:pt>
                <c:pt idx="39273">
                  <c:v>-7.2213440000000002E-3</c:v>
                </c:pt>
                <c:pt idx="39274">
                  <c:v>-9.1518699999999994E-3</c:v>
                </c:pt>
                <c:pt idx="39275">
                  <c:v>-1.2454455999999999E-2</c:v>
                </c:pt>
                <c:pt idx="39276">
                  <c:v>-2.0899871E-2</c:v>
                </c:pt>
                <c:pt idx="39277">
                  <c:v>-9.6219610000000001E-3</c:v>
                </c:pt>
                <c:pt idx="39278">
                  <c:v>-6.6512050000000003E-3</c:v>
                </c:pt>
                <c:pt idx="39279">
                  <c:v>-1.8256842999999998E-2</c:v>
                </c:pt>
                <c:pt idx="39280">
                  <c:v>-1.3082053999999999E-2</c:v>
                </c:pt>
                <c:pt idx="39281">
                  <c:v>-1.0746191E-2</c:v>
                </c:pt>
                <c:pt idx="39282">
                  <c:v>-4.5572709999999999E-3</c:v>
                </c:pt>
                <c:pt idx="39283">
                  <c:v>-1.9392027999999999E-2</c:v>
                </c:pt>
                <c:pt idx="39284">
                  <c:v>-1.1875788E-2</c:v>
                </c:pt>
                <c:pt idx="39285">
                  <c:v>-1.3786227E-2</c:v>
                </c:pt>
                <c:pt idx="39286">
                  <c:v>-1.1666885E-2</c:v>
                </c:pt>
                <c:pt idx="39287">
                  <c:v>-1.1056219000000001E-2</c:v>
                </c:pt>
                <c:pt idx="39288">
                  <c:v>-1.5823811E-2</c:v>
                </c:pt>
                <c:pt idx="39289">
                  <c:v>-1.6064520999999998E-2</c:v>
                </c:pt>
                <c:pt idx="39290">
                  <c:v>-1.1999474E-2</c:v>
                </c:pt>
                <c:pt idx="39291">
                  <c:v>-1.7069599000000001E-2</c:v>
                </c:pt>
                <c:pt idx="39292">
                  <c:v>-1.7849639E-2</c:v>
                </c:pt>
                <c:pt idx="39293">
                  <c:v>-1.3253937E-2</c:v>
                </c:pt>
                <c:pt idx="39294">
                  <c:v>-1.1203568000000001E-2</c:v>
                </c:pt>
                <c:pt idx="39295">
                  <c:v>-1.5476273E-2</c:v>
                </c:pt>
                <c:pt idx="39296">
                  <c:v>-1.3298872999999999E-2</c:v>
                </c:pt>
                <c:pt idx="39297">
                  <c:v>-1.1051274999999999E-2</c:v>
                </c:pt>
                <c:pt idx="39298">
                  <c:v>-1.2187112999999999E-2</c:v>
                </c:pt>
                <c:pt idx="39299">
                  <c:v>-1.3689592E-2</c:v>
                </c:pt>
                <c:pt idx="39300">
                  <c:v>-1.0311106E-2</c:v>
                </c:pt>
                <c:pt idx="39301">
                  <c:v>-8.4675540000000004E-3</c:v>
                </c:pt>
                <c:pt idx="39302">
                  <c:v>-9.1258869999999992E-3</c:v>
                </c:pt>
                <c:pt idx="39303">
                  <c:v>-1.2191145E-2</c:v>
                </c:pt>
                <c:pt idx="39304">
                  <c:v>-1.124732E-2</c:v>
                </c:pt>
                <c:pt idx="39305">
                  <c:v>-7.0998739999999999E-3</c:v>
                </c:pt>
                <c:pt idx="39306">
                  <c:v>-4.501428E-3</c:v>
                </c:pt>
                <c:pt idx="39307">
                  <c:v>-6.6350070000000001E-3</c:v>
                </c:pt>
                <c:pt idx="39308">
                  <c:v>-7.8954809999999993E-3</c:v>
                </c:pt>
                <c:pt idx="39309">
                  <c:v>-7.9219919999999992E-3</c:v>
                </c:pt>
                <c:pt idx="39310">
                  <c:v>-1.188877E-2</c:v>
                </c:pt>
                <c:pt idx="39311">
                  <c:v>-8.3709960000000003E-3</c:v>
                </c:pt>
                <c:pt idx="39312">
                  <c:v>-2.6787550000000001E-3</c:v>
                </c:pt>
                <c:pt idx="39313">
                  <c:v>-3.9054799999999998E-3</c:v>
                </c:pt>
                <c:pt idx="39314">
                  <c:v>-7.7204580000000004E-3</c:v>
                </c:pt>
                <c:pt idx="39315">
                  <c:v>-9.3957060000000002E-3</c:v>
                </c:pt>
                <c:pt idx="39316">
                  <c:v>-8.054538E-3</c:v>
                </c:pt>
                <c:pt idx="39317">
                  <c:v>-8.2711020000000007E-3</c:v>
                </c:pt>
                <c:pt idx="39318">
                  <c:v>-4.487815E-3</c:v>
                </c:pt>
                <c:pt idx="39319">
                  <c:v>-1.6063807999999999E-2</c:v>
                </c:pt>
                <c:pt idx="39320">
                  <c:v>-7.0242799999999995E-4</c:v>
                </c:pt>
                <c:pt idx="39321">
                  <c:v>-3.6528250000000002E-3</c:v>
                </c:pt>
                <c:pt idx="39322">
                  <c:v>-1.4021842E-2</c:v>
                </c:pt>
                <c:pt idx="39323">
                  <c:v>-1.1604678E-2</c:v>
                </c:pt>
                <c:pt idx="39324">
                  <c:v>-1.3315759999999999E-2</c:v>
                </c:pt>
                <c:pt idx="39325">
                  <c:v>-1.3315835999999999E-2</c:v>
                </c:pt>
                <c:pt idx="39326">
                  <c:v>-1.1708619E-2</c:v>
                </c:pt>
                <c:pt idx="39327">
                  <c:v>-9.0706820000000001E-3</c:v>
                </c:pt>
                <c:pt idx="39328">
                  <c:v>-1.7071085E-2</c:v>
                </c:pt>
                <c:pt idx="39329">
                  <c:v>-1.7799845000000002E-2</c:v>
                </c:pt>
                <c:pt idx="39330">
                  <c:v>-9.8527059999999993E-3</c:v>
                </c:pt>
                <c:pt idx="39331">
                  <c:v>-1.526521E-2</c:v>
                </c:pt>
                <c:pt idx="39332">
                  <c:v>-1.1098429999999999E-2</c:v>
                </c:pt>
                <c:pt idx="39333">
                  <c:v>-1.3888113000000001E-2</c:v>
                </c:pt>
                <c:pt idx="39334">
                  <c:v>-1.5989346000000002E-2</c:v>
                </c:pt>
                <c:pt idx="39335">
                  <c:v>-2.1352495999999999E-2</c:v>
                </c:pt>
                <c:pt idx="39336">
                  <c:v>-1.6505809999999999E-2</c:v>
                </c:pt>
                <c:pt idx="39337">
                  <c:v>-1.7661659E-2</c:v>
                </c:pt>
                <c:pt idx="39338">
                  <c:v>-1.4987311E-2</c:v>
                </c:pt>
                <c:pt idx="39339">
                  <c:v>-1.1992137E-2</c:v>
                </c:pt>
                <c:pt idx="39340">
                  <c:v>-2.451006E-2</c:v>
                </c:pt>
                <c:pt idx="39341">
                  <c:v>-1.8818847999999999E-2</c:v>
                </c:pt>
                <c:pt idx="39342">
                  <c:v>-1.7874224000000001E-2</c:v>
                </c:pt>
                <c:pt idx="39343">
                  <c:v>-1.6965392999999999E-2</c:v>
                </c:pt>
                <c:pt idx="39344">
                  <c:v>-2.4721582999999998E-2</c:v>
                </c:pt>
                <c:pt idx="39345">
                  <c:v>-1.1636904E-2</c:v>
                </c:pt>
                <c:pt idx="39346">
                  <c:v>-2.305867E-2</c:v>
                </c:pt>
                <c:pt idx="39347">
                  <c:v>-2.8180146999999999E-2</c:v>
                </c:pt>
                <c:pt idx="39348">
                  <c:v>-2.0646065000000002E-2</c:v>
                </c:pt>
                <c:pt idx="39349">
                  <c:v>-3.0808847E-2</c:v>
                </c:pt>
                <c:pt idx="39350">
                  <c:v>-2.2782614E-2</c:v>
                </c:pt>
                <c:pt idx="39351">
                  <c:v>-1.8646645999999999E-2</c:v>
                </c:pt>
                <c:pt idx="39352">
                  <c:v>-2.7740542E-2</c:v>
                </c:pt>
                <c:pt idx="39353">
                  <c:v>-2.3359731000000002E-2</c:v>
                </c:pt>
                <c:pt idx="39354">
                  <c:v>-2.1590594000000001E-2</c:v>
                </c:pt>
                <c:pt idx="39355">
                  <c:v>-2.8735231999999999E-2</c:v>
                </c:pt>
                <c:pt idx="39356">
                  <c:v>-2.6558366E-2</c:v>
                </c:pt>
                <c:pt idx="39357">
                  <c:v>-2.2236208E-2</c:v>
                </c:pt>
                <c:pt idx="39358">
                  <c:v>-2.5010689999999999E-2</c:v>
                </c:pt>
                <c:pt idx="39359">
                  <c:v>-2.9971594000000001E-2</c:v>
                </c:pt>
                <c:pt idx="39360">
                  <c:v>-2.4454322000000001E-2</c:v>
                </c:pt>
                <c:pt idx="39361">
                  <c:v>-3.2381649999999998E-2</c:v>
                </c:pt>
                <c:pt idx="39362">
                  <c:v>-3.1017579E-2</c:v>
                </c:pt>
                <c:pt idx="39363">
                  <c:v>-1.9372519000000001E-2</c:v>
                </c:pt>
                <c:pt idx="39364">
                  <c:v>-2.7520195000000001E-2</c:v>
                </c:pt>
                <c:pt idx="39365">
                  <c:v>-2.9622341999999999E-2</c:v>
                </c:pt>
                <c:pt idx="39366">
                  <c:v>-2.4324513999999998E-2</c:v>
                </c:pt>
                <c:pt idx="39367">
                  <c:v>-2.7861804E-2</c:v>
                </c:pt>
                <c:pt idx="39368">
                  <c:v>-3.0179285E-2</c:v>
                </c:pt>
                <c:pt idx="39369">
                  <c:v>-3.0666457000000001E-2</c:v>
                </c:pt>
                <c:pt idx="39370">
                  <c:v>-3.4844688999999998E-2</c:v>
                </c:pt>
                <c:pt idx="39371">
                  <c:v>-2.7054306E-2</c:v>
                </c:pt>
                <c:pt idx="39372">
                  <c:v>-3.3378514999999997E-2</c:v>
                </c:pt>
                <c:pt idx="39373">
                  <c:v>-3.3393144999999999E-2</c:v>
                </c:pt>
                <c:pt idx="39374">
                  <c:v>-3.0374451E-2</c:v>
                </c:pt>
                <c:pt idx="39375">
                  <c:v>-2.8274708999999999E-2</c:v>
                </c:pt>
                <c:pt idx="39376">
                  <c:v>-3.3368804000000002E-2</c:v>
                </c:pt>
                <c:pt idx="39377">
                  <c:v>-3.4741234000000003E-2</c:v>
                </c:pt>
                <c:pt idx="39378">
                  <c:v>-2.6881978000000001E-2</c:v>
                </c:pt>
                <c:pt idx="39379">
                  <c:v>-3.3831261000000001E-2</c:v>
                </c:pt>
                <c:pt idx="39380">
                  <c:v>-3.7281915999999998E-2</c:v>
                </c:pt>
                <c:pt idx="39381">
                  <c:v>-3.1423780999999998E-2</c:v>
                </c:pt>
                <c:pt idx="39382">
                  <c:v>-3.9861474000000001E-2</c:v>
                </c:pt>
                <c:pt idx="39383">
                  <c:v>-3.1712010999999998E-2</c:v>
                </c:pt>
                <c:pt idx="39384">
                  <c:v>-2.9915708999999999E-2</c:v>
                </c:pt>
                <c:pt idx="39385">
                  <c:v>-3.8059919999999997E-2</c:v>
                </c:pt>
                <c:pt idx="39386">
                  <c:v>-3.1853422999999999E-2</c:v>
                </c:pt>
                <c:pt idx="39387">
                  <c:v>-3.116091E-2</c:v>
                </c:pt>
                <c:pt idx="39388">
                  <c:v>-3.2926052999999997E-2</c:v>
                </c:pt>
                <c:pt idx="39389">
                  <c:v>-3.5014257E-2</c:v>
                </c:pt>
                <c:pt idx="39390">
                  <c:v>-4.1489462999999997E-2</c:v>
                </c:pt>
                <c:pt idx="39391">
                  <c:v>-2.8755102000000001E-2</c:v>
                </c:pt>
                <c:pt idx="39392">
                  <c:v>-3.3559445E-2</c:v>
                </c:pt>
                <c:pt idx="39393">
                  <c:v>-4.0074904000000001E-2</c:v>
                </c:pt>
                <c:pt idx="39394">
                  <c:v>-2.8922118E-2</c:v>
                </c:pt>
                <c:pt idx="39395">
                  <c:v>-3.3829301999999999E-2</c:v>
                </c:pt>
                <c:pt idx="39396">
                  <c:v>-3.3922777000000001E-2</c:v>
                </c:pt>
                <c:pt idx="39397">
                  <c:v>-3.8094166999999998E-2</c:v>
                </c:pt>
                <c:pt idx="39398">
                  <c:v>-2.8393600000000001E-2</c:v>
                </c:pt>
                <c:pt idx="39399">
                  <c:v>-3.2350440000000001E-2</c:v>
                </c:pt>
                <c:pt idx="39400">
                  <c:v>-4.0528741E-2</c:v>
                </c:pt>
                <c:pt idx="39401">
                  <c:v>-2.9415507E-2</c:v>
                </c:pt>
                <c:pt idx="39402">
                  <c:v>-3.275165E-2</c:v>
                </c:pt>
                <c:pt idx="39403">
                  <c:v>-3.2624173999999999E-2</c:v>
                </c:pt>
                <c:pt idx="39404">
                  <c:v>-3.3313397000000002E-2</c:v>
                </c:pt>
                <c:pt idx="39405">
                  <c:v>-3.0944292000000002E-2</c:v>
                </c:pt>
                <c:pt idx="39406">
                  <c:v>-3.1459610999999998E-2</c:v>
                </c:pt>
                <c:pt idx="39407">
                  <c:v>-2.6697347E-2</c:v>
                </c:pt>
                <c:pt idx="39408">
                  <c:v>-3.0353602E-2</c:v>
                </c:pt>
                <c:pt idx="39409">
                  <c:v>-3.4172576000000003E-2</c:v>
                </c:pt>
                <c:pt idx="39410">
                  <c:v>-3.4935824999999997E-2</c:v>
                </c:pt>
                <c:pt idx="39411">
                  <c:v>-2.7284164E-2</c:v>
                </c:pt>
                <c:pt idx="39412">
                  <c:v>-2.9110558000000002E-2</c:v>
                </c:pt>
                <c:pt idx="39413">
                  <c:v>-3.0236625999999999E-2</c:v>
                </c:pt>
                <c:pt idx="39414">
                  <c:v>-3.7721435999999997E-2</c:v>
                </c:pt>
                <c:pt idx="39415">
                  <c:v>-2.8058361E-2</c:v>
                </c:pt>
                <c:pt idx="39416">
                  <c:v>-3.2577745999999998E-2</c:v>
                </c:pt>
                <c:pt idx="39417">
                  <c:v>-3.4781381E-2</c:v>
                </c:pt>
                <c:pt idx="39418">
                  <c:v>-2.6868064000000001E-2</c:v>
                </c:pt>
                <c:pt idx="39419">
                  <c:v>-2.9063497000000001E-2</c:v>
                </c:pt>
                <c:pt idx="39420">
                  <c:v>-2.9059768E-2</c:v>
                </c:pt>
                <c:pt idx="39421">
                  <c:v>-3.2790277E-2</c:v>
                </c:pt>
                <c:pt idx="39422">
                  <c:v>-3.1348704999999998E-2</c:v>
                </c:pt>
                <c:pt idx="39423">
                  <c:v>-2.3763231999999999E-2</c:v>
                </c:pt>
                <c:pt idx="39424">
                  <c:v>-3.0757224E-2</c:v>
                </c:pt>
                <c:pt idx="39425">
                  <c:v>-2.8896514000000002E-2</c:v>
                </c:pt>
                <c:pt idx="39426">
                  <c:v>-3.0704271000000002E-2</c:v>
                </c:pt>
                <c:pt idx="39427">
                  <c:v>-2.7409669000000001E-2</c:v>
                </c:pt>
                <c:pt idx="39428">
                  <c:v>-2.1240456000000001E-2</c:v>
                </c:pt>
                <c:pt idx="39429">
                  <c:v>-2.5151197E-2</c:v>
                </c:pt>
                <c:pt idx="39430">
                  <c:v>-2.6801825000000001E-2</c:v>
                </c:pt>
                <c:pt idx="39431">
                  <c:v>-2.6048875999999999E-2</c:v>
                </c:pt>
                <c:pt idx="39432">
                  <c:v>-2.5820643000000001E-2</c:v>
                </c:pt>
                <c:pt idx="39433">
                  <c:v>-2.7903344E-2</c:v>
                </c:pt>
                <c:pt idx="39434">
                  <c:v>-2.7636230000000001E-2</c:v>
                </c:pt>
                <c:pt idx="39435">
                  <c:v>-2.2595815000000002E-2</c:v>
                </c:pt>
                <c:pt idx="39436">
                  <c:v>-2.3644568000000001E-2</c:v>
                </c:pt>
                <c:pt idx="39437">
                  <c:v>-2.2610575000000001E-2</c:v>
                </c:pt>
                <c:pt idx="39438">
                  <c:v>-2.2065425E-2</c:v>
                </c:pt>
                <c:pt idx="39439">
                  <c:v>-2.5119314E-2</c:v>
                </c:pt>
                <c:pt idx="39440">
                  <c:v>-3.0029648999999999E-2</c:v>
                </c:pt>
                <c:pt idx="39441">
                  <c:v>-2.5788043E-2</c:v>
                </c:pt>
                <c:pt idx="39442">
                  <c:v>-2.2120871E-2</c:v>
                </c:pt>
                <c:pt idx="39443">
                  <c:v>-2.831088E-2</c:v>
                </c:pt>
                <c:pt idx="39444">
                  <c:v>-2.9140987E-2</c:v>
                </c:pt>
                <c:pt idx="39445">
                  <c:v>-2.7471249999999999E-2</c:v>
                </c:pt>
                <c:pt idx="39446">
                  <c:v>-2.9902449000000001E-2</c:v>
                </c:pt>
                <c:pt idx="39447">
                  <c:v>-3.6593041999999999E-2</c:v>
                </c:pt>
                <c:pt idx="39448">
                  <c:v>-2.8981462E-2</c:v>
                </c:pt>
                <c:pt idx="39449">
                  <c:v>-2.9655587000000001E-2</c:v>
                </c:pt>
                <c:pt idx="39450">
                  <c:v>-3.2652176999999998E-2</c:v>
                </c:pt>
                <c:pt idx="39451">
                  <c:v>-4.3751894999999999E-2</c:v>
                </c:pt>
                <c:pt idx="39452">
                  <c:v>-3.1966340000000003E-2</c:v>
                </c:pt>
                <c:pt idx="39453">
                  <c:v>-3.3422776000000001E-2</c:v>
                </c:pt>
                <c:pt idx="39454">
                  <c:v>-3.5529070000000003E-2</c:v>
                </c:pt>
                <c:pt idx="39455">
                  <c:v>-3.8580071000000001E-2</c:v>
                </c:pt>
                <c:pt idx="39456">
                  <c:v>-3.3111534999999997E-2</c:v>
                </c:pt>
                <c:pt idx="39457">
                  <c:v>-3.7600979E-2</c:v>
                </c:pt>
                <c:pt idx="39458">
                  <c:v>-3.5757272999999999E-2</c:v>
                </c:pt>
                <c:pt idx="39459">
                  <c:v>-3.9110377000000002E-2</c:v>
                </c:pt>
                <c:pt idx="39460">
                  <c:v>-3.6992364E-2</c:v>
                </c:pt>
                <c:pt idx="39461">
                  <c:v>-3.718457E-2</c:v>
                </c:pt>
                <c:pt idx="39462">
                  <c:v>-3.4022331000000003E-2</c:v>
                </c:pt>
                <c:pt idx="39463">
                  <c:v>-3.9391607000000002E-2</c:v>
                </c:pt>
                <c:pt idx="39464">
                  <c:v>-4.0538366999999999E-2</c:v>
                </c:pt>
                <c:pt idx="39465">
                  <c:v>-3.2334685000000002E-2</c:v>
                </c:pt>
                <c:pt idx="39466">
                  <c:v>-3.8026661000000003E-2</c:v>
                </c:pt>
                <c:pt idx="39467">
                  <c:v>-3.4295647999999998E-2</c:v>
                </c:pt>
                <c:pt idx="39468">
                  <c:v>-3.9107978000000002E-2</c:v>
                </c:pt>
                <c:pt idx="39469">
                  <c:v>-3.4748804000000001E-2</c:v>
                </c:pt>
                <c:pt idx="39470">
                  <c:v>-3.0504525000000001E-2</c:v>
                </c:pt>
                <c:pt idx="39471">
                  <c:v>-3.2943945000000002E-2</c:v>
                </c:pt>
                <c:pt idx="39472">
                  <c:v>-3.3260594999999997E-2</c:v>
                </c:pt>
                <c:pt idx="39473">
                  <c:v>-2.5365994999999999E-2</c:v>
                </c:pt>
                <c:pt idx="39474">
                  <c:v>-2.7419293000000001E-2</c:v>
                </c:pt>
                <c:pt idx="39475">
                  <c:v>-3.0815847E-2</c:v>
                </c:pt>
                <c:pt idx="39476">
                  <c:v>-3.3224943999999999E-2</c:v>
                </c:pt>
                <c:pt idx="39477">
                  <c:v>-2.7545335000000001E-2</c:v>
                </c:pt>
                <c:pt idx="39478">
                  <c:v>-2.9923004999999999E-2</c:v>
                </c:pt>
                <c:pt idx="39479">
                  <c:v>-3.1094187999999998E-2</c:v>
                </c:pt>
                <c:pt idx="39480">
                  <c:v>-2.4002457000000001E-2</c:v>
                </c:pt>
                <c:pt idx="39481">
                  <c:v>-3.0011157E-2</c:v>
                </c:pt>
                <c:pt idx="39482">
                  <c:v>-3.2224773999999998E-2</c:v>
                </c:pt>
                <c:pt idx="39483">
                  <c:v>-2.9189229000000001E-2</c:v>
                </c:pt>
                <c:pt idx="39484">
                  <c:v>-2.5293554999999999E-2</c:v>
                </c:pt>
                <c:pt idx="39485">
                  <c:v>-3.1869471000000003E-2</c:v>
                </c:pt>
                <c:pt idx="39486">
                  <c:v>-2.7934918E-2</c:v>
                </c:pt>
                <c:pt idx="39487">
                  <c:v>-2.9460110000000001E-2</c:v>
                </c:pt>
                <c:pt idx="39488">
                  <c:v>-3.1112867999999998E-2</c:v>
                </c:pt>
                <c:pt idx="39489">
                  <c:v>-3.4129731000000003E-2</c:v>
                </c:pt>
                <c:pt idx="39490">
                  <c:v>-3.4741192999999997E-2</c:v>
                </c:pt>
                <c:pt idx="39491">
                  <c:v>-3.6369309000000002E-2</c:v>
                </c:pt>
                <c:pt idx="39492">
                  <c:v>-4.2739055999999997E-2</c:v>
                </c:pt>
                <c:pt idx="39493">
                  <c:v>-3.8513221E-2</c:v>
                </c:pt>
                <c:pt idx="39494">
                  <c:v>-3.8549975E-2</c:v>
                </c:pt>
                <c:pt idx="39495">
                  <c:v>-4.3069011999999997E-2</c:v>
                </c:pt>
                <c:pt idx="39496">
                  <c:v>-4.4524699000000001E-2</c:v>
                </c:pt>
                <c:pt idx="39497">
                  <c:v>-4.7303553999999998E-2</c:v>
                </c:pt>
                <c:pt idx="39498">
                  <c:v>-4.5265168000000001E-2</c:v>
                </c:pt>
                <c:pt idx="39499">
                  <c:v>-4.7723229999999998E-2</c:v>
                </c:pt>
                <c:pt idx="39500">
                  <c:v>-4.6862762000000002E-2</c:v>
                </c:pt>
                <c:pt idx="39501">
                  <c:v>-4.2008392999999998E-2</c:v>
                </c:pt>
                <c:pt idx="39502">
                  <c:v>-4.3685651999999998E-2</c:v>
                </c:pt>
                <c:pt idx="39503">
                  <c:v>-5.0057302999999997E-2</c:v>
                </c:pt>
                <c:pt idx="39504">
                  <c:v>-4.9874343000000002E-2</c:v>
                </c:pt>
                <c:pt idx="39505">
                  <c:v>-4.6664927000000002E-2</c:v>
                </c:pt>
                <c:pt idx="39506">
                  <c:v>-5.0973657999999998E-2</c:v>
                </c:pt>
                <c:pt idx="39507">
                  <c:v>-5.3607638999999999E-2</c:v>
                </c:pt>
                <c:pt idx="39508">
                  <c:v>-5.1261660000000001E-2</c:v>
                </c:pt>
                <c:pt idx="39509">
                  <c:v>-5.1517359999999998E-2</c:v>
                </c:pt>
                <c:pt idx="39510">
                  <c:v>-5.5639397E-2</c:v>
                </c:pt>
                <c:pt idx="39511">
                  <c:v>-5.4032906999999998E-2</c:v>
                </c:pt>
                <c:pt idx="39512">
                  <c:v>-5.4733850000000001E-2</c:v>
                </c:pt>
                <c:pt idx="39513">
                  <c:v>-5.0728640999999998E-2</c:v>
                </c:pt>
                <c:pt idx="39514">
                  <c:v>-5.3479425999999997E-2</c:v>
                </c:pt>
                <c:pt idx="39515">
                  <c:v>-4.9837895E-2</c:v>
                </c:pt>
                <c:pt idx="39516">
                  <c:v>-5.2492533000000001E-2</c:v>
                </c:pt>
                <c:pt idx="39517">
                  <c:v>-5.2993393999999999E-2</c:v>
                </c:pt>
                <c:pt idx="39518">
                  <c:v>-5.5792913E-2</c:v>
                </c:pt>
                <c:pt idx="39519">
                  <c:v>-5.5921391000000001E-2</c:v>
                </c:pt>
                <c:pt idx="39520">
                  <c:v>-5.5574912999999997E-2</c:v>
                </c:pt>
                <c:pt idx="39521">
                  <c:v>-5.4724797999999998E-2</c:v>
                </c:pt>
                <c:pt idx="39522">
                  <c:v>-5.6524827999999999E-2</c:v>
                </c:pt>
                <c:pt idx="39523">
                  <c:v>-5.1663458000000002E-2</c:v>
                </c:pt>
                <c:pt idx="39524">
                  <c:v>-5.6639042000000001E-2</c:v>
                </c:pt>
                <c:pt idx="39525">
                  <c:v>-5.7568598999999998E-2</c:v>
                </c:pt>
                <c:pt idx="39526">
                  <c:v>-5.8917757000000001E-2</c:v>
                </c:pt>
                <c:pt idx="39527">
                  <c:v>-6.0508530999999997E-2</c:v>
                </c:pt>
                <c:pt idx="39528">
                  <c:v>-5.7668272E-2</c:v>
                </c:pt>
                <c:pt idx="39529">
                  <c:v>-5.8263224000000002E-2</c:v>
                </c:pt>
                <c:pt idx="39530">
                  <c:v>-5.7356149000000002E-2</c:v>
                </c:pt>
                <c:pt idx="39531">
                  <c:v>-5.3866651000000002E-2</c:v>
                </c:pt>
                <c:pt idx="39532">
                  <c:v>-5.6012093999999998E-2</c:v>
                </c:pt>
                <c:pt idx="39533">
                  <c:v>-5.7346600999999997E-2</c:v>
                </c:pt>
                <c:pt idx="39534">
                  <c:v>-6.2137897999999997E-2</c:v>
                </c:pt>
                <c:pt idx="39535">
                  <c:v>-5.6997459E-2</c:v>
                </c:pt>
                <c:pt idx="39536">
                  <c:v>-5.8311727000000001E-2</c:v>
                </c:pt>
                <c:pt idx="39537">
                  <c:v>-5.9897724999999999E-2</c:v>
                </c:pt>
                <c:pt idx="39538">
                  <c:v>-6.0643937000000002E-2</c:v>
                </c:pt>
                <c:pt idx="39539">
                  <c:v>-5.7145227E-2</c:v>
                </c:pt>
                <c:pt idx="39540">
                  <c:v>-5.2961670000000002E-2</c:v>
                </c:pt>
                <c:pt idx="39541">
                  <c:v>-5.9272271000000001E-2</c:v>
                </c:pt>
                <c:pt idx="39542">
                  <c:v>-5.5193371999999997E-2</c:v>
                </c:pt>
                <c:pt idx="39543">
                  <c:v>-5.4584029999999999E-2</c:v>
                </c:pt>
                <c:pt idx="39544">
                  <c:v>-5.8525775000000002E-2</c:v>
                </c:pt>
                <c:pt idx="39545">
                  <c:v>-5.7205416000000002E-2</c:v>
                </c:pt>
                <c:pt idx="39546">
                  <c:v>-6.0945559000000003E-2</c:v>
                </c:pt>
                <c:pt idx="39547">
                  <c:v>-5.7186436E-2</c:v>
                </c:pt>
                <c:pt idx="39548">
                  <c:v>-5.3950429000000001E-2</c:v>
                </c:pt>
                <c:pt idx="39549">
                  <c:v>-5.4050899999999999E-2</c:v>
                </c:pt>
                <c:pt idx="39550">
                  <c:v>-6.2383662999999999E-2</c:v>
                </c:pt>
                <c:pt idx="39551">
                  <c:v>-5.6012860999999997E-2</c:v>
                </c:pt>
                <c:pt idx="39552">
                  <c:v>-5.7522341999999997E-2</c:v>
                </c:pt>
                <c:pt idx="39553">
                  <c:v>-6.5153322999999999E-2</c:v>
                </c:pt>
                <c:pt idx="39554">
                  <c:v>-6.5362914999999994E-2</c:v>
                </c:pt>
                <c:pt idx="39555">
                  <c:v>-6.1499532000000003E-2</c:v>
                </c:pt>
                <c:pt idx="39556">
                  <c:v>-6.0990874E-2</c:v>
                </c:pt>
                <c:pt idx="39557">
                  <c:v>-6.2991932E-2</c:v>
                </c:pt>
                <c:pt idx="39558">
                  <c:v>-6.7125164000000001E-2</c:v>
                </c:pt>
                <c:pt idx="39559">
                  <c:v>-5.7694253000000001E-2</c:v>
                </c:pt>
                <c:pt idx="39560">
                  <c:v>-6.0186438000000002E-2</c:v>
                </c:pt>
                <c:pt idx="39561">
                  <c:v>-6.5026522000000003E-2</c:v>
                </c:pt>
                <c:pt idx="39562">
                  <c:v>-6.1351355000000003E-2</c:v>
                </c:pt>
                <c:pt idx="39563">
                  <c:v>-5.7461514999999998E-2</c:v>
                </c:pt>
                <c:pt idx="39564">
                  <c:v>-5.8844496000000003E-2</c:v>
                </c:pt>
                <c:pt idx="39565">
                  <c:v>-5.9595183000000003E-2</c:v>
                </c:pt>
                <c:pt idx="39566">
                  <c:v>-5.8996505999999997E-2</c:v>
                </c:pt>
                <c:pt idx="39567">
                  <c:v>-6.0977634000000003E-2</c:v>
                </c:pt>
                <c:pt idx="39568">
                  <c:v>-6.3257568E-2</c:v>
                </c:pt>
                <c:pt idx="39569">
                  <c:v>-6.4680456999999997E-2</c:v>
                </c:pt>
                <c:pt idx="39570">
                  <c:v>-6.9231800999999996E-2</c:v>
                </c:pt>
                <c:pt idx="39571">
                  <c:v>-6.5628737000000006E-2</c:v>
                </c:pt>
                <c:pt idx="39572">
                  <c:v>-6.0604941000000002E-2</c:v>
                </c:pt>
                <c:pt idx="39573">
                  <c:v>-6.5520762999999996E-2</c:v>
                </c:pt>
                <c:pt idx="39574">
                  <c:v>-6.8688056999999997E-2</c:v>
                </c:pt>
                <c:pt idx="39575">
                  <c:v>-7.0369318E-2</c:v>
                </c:pt>
                <c:pt idx="39576">
                  <c:v>-6.5838753999999999E-2</c:v>
                </c:pt>
                <c:pt idx="39577">
                  <c:v>-7.1082993999999997E-2</c:v>
                </c:pt>
                <c:pt idx="39578">
                  <c:v>-7.1074738999999998E-2</c:v>
                </c:pt>
                <c:pt idx="39579">
                  <c:v>-7.1279152999999998E-2</c:v>
                </c:pt>
                <c:pt idx="39580">
                  <c:v>-6.9329187E-2</c:v>
                </c:pt>
                <c:pt idx="39581">
                  <c:v>-7.8117049999999993E-2</c:v>
                </c:pt>
                <c:pt idx="39582">
                  <c:v>-7.8364990999999995E-2</c:v>
                </c:pt>
                <c:pt idx="39583">
                  <c:v>-7.9279146999999994E-2</c:v>
                </c:pt>
                <c:pt idx="39584">
                  <c:v>-7.1758381999999996E-2</c:v>
                </c:pt>
                <c:pt idx="39585">
                  <c:v>-8.2439295999999995E-2</c:v>
                </c:pt>
                <c:pt idx="39586">
                  <c:v>-7.6083392E-2</c:v>
                </c:pt>
                <c:pt idx="39587">
                  <c:v>-7.5858547999999998E-2</c:v>
                </c:pt>
                <c:pt idx="39588">
                  <c:v>-7.5128570000000006E-2</c:v>
                </c:pt>
                <c:pt idx="39589">
                  <c:v>-7.0173465000000004E-2</c:v>
                </c:pt>
                <c:pt idx="39590">
                  <c:v>-8.4487154999999994E-2</c:v>
                </c:pt>
                <c:pt idx="39591">
                  <c:v>-8.3890944999999995E-2</c:v>
                </c:pt>
                <c:pt idx="39592">
                  <c:v>-8.0215781999999999E-2</c:v>
                </c:pt>
                <c:pt idx="39593">
                  <c:v>-8.6111179999999996E-2</c:v>
                </c:pt>
                <c:pt idx="39594">
                  <c:v>-8.7898961999999997E-2</c:v>
                </c:pt>
                <c:pt idx="39595">
                  <c:v>-8.0286913000000001E-2</c:v>
                </c:pt>
                <c:pt idx="39596">
                  <c:v>-7.3709175000000002E-2</c:v>
                </c:pt>
                <c:pt idx="39597">
                  <c:v>-8.4150150000000007E-2</c:v>
                </c:pt>
                <c:pt idx="39598">
                  <c:v>-8.8512138000000004E-2</c:v>
                </c:pt>
                <c:pt idx="39599">
                  <c:v>-8.4693506000000002E-2</c:v>
                </c:pt>
                <c:pt idx="39600">
                  <c:v>-8.4703632000000001E-2</c:v>
                </c:pt>
                <c:pt idx="39601">
                  <c:v>-8.9975431999999994E-2</c:v>
                </c:pt>
                <c:pt idx="39602">
                  <c:v>-9.2899852000000005E-2</c:v>
                </c:pt>
                <c:pt idx="39603">
                  <c:v>-8.8978856999999995E-2</c:v>
                </c:pt>
                <c:pt idx="39604">
                  <c:v>-8.7521307000000007E-2</c:v>
                </c:pt>
                <c:pt idx="39605">
                  <c:v>-8.3782135999999993E-2</c:v>
                </c:pt>
                <c:pt idx="39606">
                  <c:v>-8.2928598000000006E-2</c:v>
                </c:pt>
                <c:pt idx="39607">
                  <c:v>-9.0994014999999998E-2</c:v>
                </c:pt>
                <c:pt idx="39608">
                  <c:v>-9.5303543000000004E-2</c:v>
                </c:pt>
                <c:pt idx="39609">
                  <c:v>-8.6778715000000006E-2</c:v>
                </c:pt>
                <c:pt idx="39610">
                  <c:v>-8.7120138E-2</c:v>
                </c:pt>
                <c:pt idx="39611">
                  <c:v>-9.8211214000000005E-2</c:v>
                </c:pt>
                <c:pt idx="39612">
                  <c:v>-8.5122846000000002E-2</c:v>
                </c:pt>
                <c:pt idx="39613">
                  <c:v>-8.2723408999999998E-2</c:v>
                </c:pt>
                <c:pt idx="39614">
                  <c:v>-8.3990276000000003E-2</c:v>
                </c:pt>
                <c:pt idx="39615">
                  <c:v>-8.8822015000000004E-2</c:v>
                </c:pt>
                <c:pt idx="39616">
                  <c:v>-9.1498494E-2</c:v>
                </c:pt>
                <c:pt idx="39617">
                  <c:v>-8.9991979E-2</c:v>
                </c:pt>
                <c:pt idx="39618">
                  <c:v>-8.6910702000000006E-2</c:v>
                </c:pt>
                <c:pt idx="39619">
                  <c:v>-9.7072518999999996E-2</c:v>
                </c:pt>
                <c:pt idx="39620">
                  <c:v>-8.4910660999999998E-2</c:v>
                </c:pt>
                <c:pt idx="39621">
                  <c:v>-8.6504839E-2</c:v>
                </c:pt>
                <c:pt idx="39622">
                  <c:v>-8.5110404000000001E-2</c:v>
                </c:pt>
                <c:pt idx="39623">
                  <c:v>-8.3865985000000004E-2</c:v>
                </c:pt>
                <c:pt idx="39624">
                  <c:v>-8.8262602999999995E-2</c:v>
                </c:pt>
                <c:pt idx="39625">
                  <c:v>-7.2700232000000004E-2</c:v>
                </c:pt>
                <c:pt idx="39626">
                  <c:v>-8.9588403999999996E-2</c:v>
                </c:pt>
                <c:pt idx="39627">
                  <c:v>-8.3055429E-2</c:v>
                </c:pt>
                <c:pt idx="39628">
                  <c:v>-7.4874735999999997E-2</c:v>
                </c:pt>
                <c:pt idx="39629">
                  <c:v>-8.3836078999999994E-2</c:v>
                </c:pt>
                <c:pt idx="39630">
                  <c:v>-8.5831054000000004E-2</c:v>
                </c:pt>
                <c:pt idx="39631">
                  <c:v>-0.101998143</c:v>
                </c:pt>
                <c:pt idx="39632">
                  <c:v>-9.5919475000000004E-2</c:v>
                </c:pt>
                <c:pt idx="39633">
                  <c:v>-9.2403590999999993E-2</c:v>
                </c:pt>
                <c:pt idx="39634">
                  <c:v>-9.4755694000000001E-2</c:v>
                </c:pt>
                <c:pt idx="39635">
                  <c:v>-9.3804255000000003E-2</c:v>
                </c:pt>
                <c:pt idx="39636">
                  <c:v>-9.0822309000000004E-2</c:v>
                </c:pt>
                <c:pt idx="39637">
                  <c:v>-9.2796139E-2</c:v>
                </c:pt>
                <c:pt idx="39638">
                  <c:v>-9.3256064E-2</c:v>
                </c:pt>
                <c:pt idx="39639">
                  <c:v>-0.10078398099999999</c:v>
                </c:pt>
                <c:pt idx="39640">
                  <c:v>-0.110445663</c:v>
                </c:pt>
                <c:pt idx="39641">
                  <c:v>-0.10275960000000001</c:v>
                </c:pt>
                <c:pt idx="39642">
                  <c:v>-0.10016115</c:v>
                </c:pt>
                <c:pt idx="39643">
                  <c:v>-0.10769313599999999</c:v>
                </c:pt>
                <c:pt idx="39644">
                  <c:v>-0.104937032</c:v>
                </c:pt>
                <c:pt idx="39645">
                  <c:v>-9.6766568999999997E-2</c:v>
                </c:pt>
                <c:pt idx="39646">
                  <c:v>-9.9288054000000001E-2</c:v>
                </c:pt>
                <c:pt idx="39647">
                  <c:v>-0.10179039099999999</c:v>
                </c:pt>
                <c:pt idx="39648">
                  <c:v>-0.10268122</c:v>
                </c:pt>
                <c:pt idx="39649">
                  <c:v>-0.103105918</c:v>
                </c:pt>
                <c:pt idx="39650">
                  <c:v>-0.101942383</c:v>
                </c:pt>
                <c:pt idx="39651">
                  <c:v>-9.1301724000000001E-2</c:v>
                </c:pt>
                <c:pt idx="39652">
                  <c:v>-9.9986032000000002E-2</c:v>
                </c:pt>
                <c:pt idx="39653">
                  <c:v>-9.7586735999999993E-2</c:v>
                </c:pt>
                <c:pt idx="39654">
                  <c:v>-0.100730337</c:v>
                </c:pt>
                <c:pt idx="39655">
                  <c:v>-9.5216796000000006E-2</c:v>
                </c:pt>
                <c:pt idx="39656">
                  <c:v>-8.4652304999999997E-2</c:v>
                </c:pt>
                <c:pt idx="39657">
                  <c:v>-9.6913612999999996E-2</c:v>
                </c:pt>
                <c:pt idx="39658">
                  <c:v>-0.108706892</c:v>
                </c:pt>
                <c:pt idx="39659">
                  <c:v>-0.106019989</c:v>
                </c:pt>
                <c:pt idx="39660">
                  <c:v>-0.110196628</c:v>
                </c:pt>
                <c:pt idx="39661">
                  <c:v>-0.105104133</c:v>
                </c:pt>
                <c:pt idx="39662">
                  <c:v>-0.10948529799999999</c:v>
                </c:pt>
                <c:pt idx="39663">
                  <c:v>-0.10604635599999999</c:v>
                </c:pt>
                <c:pt idx="39664">
                  <c:v>-0.111196116</c:v>
                </c:pt>
                <c:pt idx="39665">
                  <c:v>-0.10699178299999999</c:v>
                </c:pt>
                <c:pt idx="39666">
                  <c:v>-0.108672</c:v>
                </c:pt>
                <c:pt idx="39667">
                  <c:v>-0.115143016</c:v>
                </c:pt>
                <c:pt idx="39668">
                  <c:v>-0.110694468</c:v>
                </c:pt>
                <c:pt idx="39669">
                  <c:v>-0.11472563400000001</c:v>
                </c:pt>
                <c:pt idx="39670">
                  <c:v>-0.110437945</c:v>
                </c:pt>
                <c:pt idx="39671">
                  <c:v>-0.111043274</c:v>
                </c:pt>
                <c:pt idx="39672">
                  <c:v>-0.110738344</c:v>
                </c:pt>
                <c:pt idx="39673">
                  <c:v>-0.113059804</c:v>
                </c:pt>
                <c:pt idx="39674">
                  <c:v>-0.107155308</c:v>
                </c:pt>
                <c:pt idx="39675">
                  <c:v>-0.107573055</c:v>
                </c:pt>
                <c:pt idx="39676">
                  <c:v>-0.113812573</c:v>
                </c:pt>
                <c:pt idx="39677">
                  <c:v>-0.11146840500000001</c:v>
                </c:pt>
                <c:pt idx="39678">
                  <c:v>-0.11240130700000001</c:v>
                </c:pt>
                <c:pt idx="39679">
                  <c:v>-0.12145069999999999</c:v>
                </c:pt>
                <c:pt idx="39680">
                  <c:v>-0.110213228</c:v>
                </c:pt>
                <c:pt idx="39681">
                  <c:v>-0.103573531</c:v>
                </c:pt>
                <c:pt idx="39682">
                  <c:v>-0.103762083</c:v>
                </c:pt>
                <c:pt idx="39683">
                  <c:v>-9.5555708000000003E-2</c:v>
                </c:pt>
                <c:pt idx="39684">
                  <c:v>-0.102958232</c:v>
                </c:pt>
                <c:pt idx="39685">
                  <c:v>-0.107091203</c:v>
                </c:pt>
                <c:pt idx="39686">
                  <c:v>-0.1086891</c:v>
                </c:pt>
                <c:pt idx="39687">
                  <c:v>-0.10874758700000001</c:v>
                </c:pt>
                <c:pt idx="39688">
                  <c:v>-0.110236563</c:v>
                </c:pt>
                <c:pt idx="39689">
                  <c:v>-0.10506285</c:v>
                </c:pt>
                <c:pt idx="39690">
                  <c:v>-0.105775513</c:v>
                </c:pt>
                <c:pt idx="39691">
                  <c:v>-9.9757030999999996E-2</c:v>
                </c:pt>
                <c:pt idx="39692">
                  <c:v>-0.10154560999999999</c:v>
                </c:pt>
                <c:pt idx="39693">
                  <c:v>-9.8250336999999993E-2</c:v>
                </c:pt>
                <c:pt idx="39694">
                  <c:v>-0.100111619</c:v>
                </c:pt>
                <c:pt idx="39695">
                  <c:v>-9.5926039000000005E-2</c:v>
                </c:pt>
                <c:pt idx="39696">
                  <c:v>-0.107949145</c:v>
                </c:pt>
                <c:pt idx="39697">
                  <c:v>-0.101175509</c:v>
                </c:pt>
                <c:pt idx="39698">
                  <c:v>-0.10612419200000001</c:v>
                </c:pt>
                <c:pt idx="39699">
                  <c:v>-0.105633035</c:v>
                </c:pt>
                <c:pt idx="39700">
                  <c:v>-0.103295043</c:v>
                </c:pt>
                <c:pt idx="39701">
                  <c:v>-0.104292616</c:v>
                </c:pt>
                <c:pt idx="39702">
                  <c:v>-0.11077980699999999</c:v>
                </c:pt>
                <c:pt idx="39703">
                  <c:v>-0.106140018</c:v>
                </c:pt>
                <c:pt idx="39704">
                  <c:v>-0.100464284</c:v>
                </c:pt>
                <c:pt idx="39705">
                  <c:v>-0.110867091</c:v>
                </c:pt>
                <c:pt idx="39706">
                  <c:v>-9.7621858000000006E-2</c:v>
                </c:pt>
                <c:pt idx="39707">
                  <c:v>-0.109816782</c:v>
                </c:pt>
                <c:pt idx="39708">
                  <c:v>-0.10939040799999999</c:v>
                </c:pt>
                <c:pt idx="39709">
                  <c:v>-9.7945220999999999E-2</c:v>
                </c:pt>
                <c:pt idx="39710">
                  <c:v>-0.10043980199999999</c:v>
                </c:pt>
                <c:pt idx="39711">
                  <c:v>-0.105277114</c:v>
                </c:pt>
                <c:pt idx="39712">
                  <c:v>-9.9155306999999998E-2</c:v>
                </c:pt>
                <c:pt idx="39713">
                  <c:v>-0.101920657</c:v>
                </c:pt>
                <c:pt idx="39714">
                  <c:v>-9.6527494000000005E-2</c:v>
                </c:pt>
                <c:pt idx="39715">
                  <c:v>-9.6770138000000006E-2</c:v>
                </c:pt>
                <c:pt idx="39716">
                  <c:v>-9.5976776999999999E-2</c:v>
                </c:pt>
                <c:pt idx="39717">
                  <c:v>-9.4065889999999999E-2</c:v>
                </c:pt>
                <c:pt idx="39718">
                  <c:v>-9.8296322000000005E-2</c:v>
                </c:pt>
                <c:pt idx="39719">
                  <c:v>-9.9693908999999997E-2</c:v>
                </c:pt>
                <c:pt idx="39720">
                  <c:v>-9.1043427999999996E-2</c:v>
                </c:pt>
                <c:pt idx="39721">
                  <c:v>-9.4323799E-2</c:v>
                </c:pt>
                <c:pt idx="39722">
                  <c:v>-9.6212513999999999E-2</c:v>
                </c:pt>
                <c:pt idx="39723">
                  <c:v>-9.4529554000000002E-2</c:v>
                </c:pt>
                <c:pt idx="39724">
                  <c:v>-9.7316548000000003E-2</c:v>
                </c:pt>
                <c:pt idx="39725">
                  <c:v>-9.1788887999999999E-2</c:v>
                </c:pt>
                <c:pt idx="39726">
                  <c:v>-9.0813643999999999E-2</c:v>
                </c:pt>
                <c:pt idx="39727">
                  <c:v>-9.0144686000000002E-2</c:v>
                </c:pt>
                <c:pt idx="39728">
                  <c:v>-9.3303196000000005E-2</c:v>
                </c:pt>
                <c:pt idx="39729">
                  <c:v>-9.1264582999999996E-2</c:v>
                </c:pt>
                <c:pt idx="39730">
                  <c:v>-8.7540149999999997E-2</c:v>
                </c:pt>
                <c:pt idx="39731">
                  <c:v>-9.4258628999999997E-2</c:v>
                </c:pt>
                <c:pt idx="39732">
                  <c:v>-9.1399454000000005E-2</c:v>
                </c:pt>
                <c:pt idx="39733">
                  <c:v>-9.9388286000000006E-2</c:v>
                </c:pt>
                <c:pt idx="39734">
                  <c:v>-9.5856406000000005E-2</c:v>
                </c:pt>
                <c:pt idx="39735">
                  <c:v>-9.2739105000000002E-2</c:v>
                </c:pt>
                <c:pt idx="39736">
                  <c:v>-9.3579069000000001E-2</c:v>
                </c:pt>
                <c:pt idx="39737">
                  <c:v>-9.4374775999999994E-2</c:v>
                </c:pt>
                <c:pt idx="39738">
                  <c:v>-9.4665325999999994E-2</c:v>
                </c:pt>
                <c:pt idx="39739">
                  <c:v>-9.2536389999999996E-2</c:v>
                </c:pt>
                <c:pt idx="39740">
                  <c:v>-9.0116373999999999E-2</c:v>
                </c:pt>
                <c:pt idx="39741">
                  <c:v>-9.6190057999999995E-2</c:v>
                </c:pt>
                <c:pt idx="39742">
                  <c:v>-9.3796409999999997E-2</c:v>
                </c:pt>
                <c:pt idx="39743">
                  <c:v>-9.4956561999999994E-2</c:v>
                </c:pt>
                <c:pt idx="39744">
                  <c:v>-9.3835369000000002E-2</c:v>
                </c:pt>
                <c:pt idx="39745">
                  <c:v>-9.8711140000000003E-2</c:v>
                </c:pt>
                <c:pt idx="39746">
                  <c:v>-9.3679896999999998E-2</c:v>
                </c:pt>
                <c:pt idx="39747">
                  <c:v>-9.3455985000000005E-2</c:v>
                </c:pt>
                <c:pt idx="39748">
                  <c:v>-9.1022386999999996E-2</c:v>
                </c:pt>
                <c:pt idx="39749">
                  <c:v>-9.1590828999999999E-2</c:v>
                </c:pt>
                <c:pt idx="39750">
                  <c:v>-9.6470542000000006E-2</c:v>
                </c:pt>
                <c:pt idx="39751">
                  <c:v>-9.1979197999999998E-2</c:v>
                </c:pt>
                <c:pt idx="39752">
                  <c:v>-9.1291569000000003E-2</c:v>
                </c:pt>
                <c:pt idx="39753">
                  <c:v>-9.4879761000000007E-2</c:v>
                </c:pt>
                <c:pt idx="39754">
                  <c:v>-9.6894174999999999E-2</c:v>
                </c:pt>
                <c:pt idx="39755">
                  <c:v>-9.3490206000000006E-2</c:v>
                </c:pt>
                <c:pt idx="39756">
                  <c:v>-9.0310127000000004E-2</c:v>
                </c:pt>
                <c:pt idx="39757">
                  <c:v>-8.3317405999999997E-2</c:v>
                </c:pt>
                <c:pt idx="39758">
                  <c:v>-9.4135173000000003E-2</c:v>
                </c:pt>
                <c:pt idx="39759">
                  <c:v>-8.1453769999999995E-2</c:v>
                </c:pt>
                <c:pt idx="39760">
                  <c:v>-8.8248029000000006E-2</c:v>
                </c:pt>
                <c:pt idx="39761">
                  <c:v>-8.8801100999999993E-2</c:v>
                </c:pt>
                <c:pt idx="39762">
                  <c:v>-9.6388973000000003E-2</c:v>
                </c:pt>
                <c:pt idx="39763">
                  <c:v>-8.7675936999999995E-2</c:v>
                </c:pt>
                <c:pt idx="39764">
                  <c:v>-8.3276666999999999E-2</c:v>
                </c:pt>
                <c:pt idx="39765">
                  <c:v>-8.9323296999999996E-2</c:v>
                </c:pt>
                <c:pt idx="39766">
                  <c:v>-8.4088586000000007E-2</c:v>
                </c:pt>
                <c:pt idx="39767">
                  <c:v>-8.1602477000000007E-2</c:v>
                </c:pt>
                <c:pt idx="39768">
                  <c:v>-8.6192965999999996E-2</c:v>
                </c:pt>
                <c:pt idx="39769">
                  <c:v>-8.0000034999999997E-2</c:v>
                </c:pt>
                <c:pt idx="39770">
                  <c:v>-8.1967309000000002E-2</c:v>
                </c:pt>
                <c:pt idx="39771">
                  <c:v>-8.2428432999999995E-2</c:v>
                </c:pt>
                <c:pt idx="39772">
                  <c:v>-8.4219671999999995E-2</c:v>
                </c:pt>
                <c:pt idx="39773">
                  <c:v>-8.6836762999999997E-2</c:v>
                </c:pt>
                <c:pt idx="39774">
                  <c:v>-8.3481713999999999E-2</c:v>
                </c:pt>
                <c:pt idx="39775">
                  <c:v>-7.8084551000000002E-2</c:v>
                </c:pt>
                <c:pt idx="39776">
                  <c:v>-7.6338582000000002E-2</c:v>
                </c:pt>
                <c:pt idx="39777">
                  <c:v>-7.5445488000000005E-2</c:v>
                </c:pt>
                <c:pt idx="39778">
                  <c:v>-8.2136147000000007E-2</c:v>
                </c:pt>
                <c:pt idx="39779">
                  <c:v>-7.7607438000000001E-2</c:v>
                </c:pt>
                <c:pt idx="39780">
                  <c:v>-8.4596902000000002E-2</c:v>
                </c:pt>
                <c:pt idx="39781">
                  <c:v>-8.3674430999999994E-2</c:v>
                </c:pt>
                <c:pt idx="39782">
                  <c:v>-7.6035686000000005E-2</c:v>
                </c:pt>
                <c:pt idx="39783">
                  <c:v>-7.4166900999999993E-2</c:v>
                </c:pt>
                <c:pt idx="39784">
                  <c:v>-7.0498131000000006E-2</c:v>
                </c:pt>
                <c:pt idx="39785">
                  <c:v>-7.3728009999999997E-2</c:v>
                </c:pt>
                <c:pt idx="39786">
                  <c:v>-7.6914221000000005E-2</c:v>
                </c:pt>
                <c:pt idx="39787">
                  <c:v>-7.6342560000000004E-2</c:v>
                </c:pt>
                <c:pt idx="39788">
                  <c:v>-7.1263916999999996E-2</c:v>
                </c:pt>
                <c:pt idx="39789">
                  <c:v>-6.6630422999999994E-2</c:v>
                </c:pt>
                <c:pt idx="39790">
                  <c:v>-6.9537795999999999E-2</c:v>
                </c:pt>
                <c:pt idx="39791">
                  <c:v>-6.7684934000000002E-2</c:v>
                </c:pt>
                <c:pt idx="39792">
                  <c:v>-6.7195445000000006E-2</c:v>
                </c:pt>
                <c:pt idx="39793">
                  <c:v>-6.5547257999999997E-2</c:v>
                </c:pt>
                <c:pt idx="39794">
                  <c:v>-6.7625061E-2</c:v>
                </c:pt>
                <c:pt idx="39795">
                  <c:v>-6.5720408999999994E-2</c:v>
                </c:pt>
                <c:pt idx="39796">
                  <c:v>-5.8707244999999998E-2</c:v>
                </c:pt>
                <c:pt idx="39797">
                  <c:v>-6.3054501999999998E-2</c:v>
                </c:pt>
                <c:pt idx="39798">
                  <c:v>-5.7395822999999999E-2</c:v>
                </c:pt>
                <c:pt idx="39799">
                  <c:v>-5.8374601999999998E-2</c:v>
                </c:pt>
                <c:pt idx="39800">
                  <c:v>-5.6000925999999999E-2</c:v>
                </c:pt>
                <c:pt idx="39801">
                  <c:v>-5.4840587000000003E-2</c:v>
                </c:pt>
                <c:pt idx="39802">
                  <c:v>-5.3890902999999997E-2</c:v>
                </c:pt>
                <c:pt idx="39803">
                  <c:v>-5.5629797000000002E-2</c:v>
                </c:pt>
                <c:pt idx="39804">
                  <c:v>-4.7931927999999999E-2</c:v>
                </c:pt>
                <c:pt idx="39805">
                  <c:v>-5.2637666E-2</c:v>
                </c:pt>
                <c:pt idx="39806">
                  <c:v>-4.8710837999999999E-2</c:v>
                </c:pt>
                <c:pt idx="39807">
                  <c:v>-4.3927655000000003E-2</c:v>
                </c:pt>
                <c:pt idx="39808">
                  <c:v>-4.9619362E-2</c:v>
                </c:pt>
                <c:pt idx="39809">
                  <c:v>-4.8593126E-2</c:v>
                </c:pt>
                <c:pt idx="39810">
                  <c:v>-4.6160593999999999E-2</c:v>
                </c:pt>
                <c:pt idx="39811">
                  <c:v>-5.0022811E-2</c:v>
                </c:pt>
                <c:pt idx="39812">
                  <c:v>-4.5671739000000003E-2</c:v>
                </c:pt>
                <c:pt idx="39813">
                  <c:v>-4.7924906000000003E-2</c:v>
                </c:pt>
                <c:pt idx="39814">
                  <c:v>-4.4165321E-2</c:v>
                </c:pt>
                <c:pt idx="39815">
                  <c:v>-5.2243125000000001E-2</c:v>
                </c:pt>
                <c:pt idx="39816">
                  <c:v>-4.6745560999999998E-2</c:v>
                </c:pt>
                <c:pt idx="39817">
                  <c:v>-5.0910126E-2</c:v>
                </c:pt>
                <c:pt idx="39818">
                  <c:v>-4.5075404999999999E-2</c:v>
                </c:pt>
                <c:pt idx="39819">
                  <c:v>-5.2503500000000002E-2</c:v>
                </c:pt>
                <c:pt idx="39820">
                  <c:v>-5.3226284999999998E-2</c:v>
                </c:pt>
                <c:pt idx="39821">
                  <c:v>-4.7329884000000003E-2</c:v>
                </c:pt>
                <c:pt idx="39822">
                  <c:v>-4.9003947999999999E-2</c:v>
                </c:pt>
                <c:pt idx="39823">
                  <c:v>-5.1949754000000001E-2</c:v>
                </c:pt>
                <c:pt idx="39824">
                  <c:v>-4.9446381999999997E-2</c:v>
                </c:pt>
                <c:pt idx="39825">
                  <c:v>-5.3244125000000003E-2</c:v>
                </c:pt>
                <c:pt idx="39826">
                  <c:v>-5.2260886999999999E-2</c:v>
                </c:pt>
                <c:pt idx="39827">
                  <c:v>-4.9754929000000003E-2</c:v>
                </c:pt>
                <c:pt idx="39828">
                  <c:v>-4.8796456000000002E-2</c:v>
                </c:pt>
                <c:pt idx="39829">
                  <c:v>-4.9660864999999998E-2</c:v>
                </c:pt>
                <c:pt idx="39830">
                  <c:v>-4.7927144999999997E-2</c:v>
                </c:pt>
                <c:pt idx="39831">
                  <c:v>-4.2377713999999997E-2</c:v>
                </c:pt>
                <c:pt idx="39832">
                  <c:v>-4.270475E-2</c:v>
                </c:pt>
                <c:pt idx="39833">
                  <c:v>-4.1780174000000003E-2</c:v>
                </c:pt>
                <c:pt idx="39834">
                  <c:v>-4.5191683000000003E-2</c:v>
                </c:pt>
                <c:pt idx="39835">
                  <c:v>-4.5751437999999998E-2</c:v>
                </c:pt>
                <c:pt idx="39836">
                  <c:v>-4.6865173000000003E-2</c:v>
                </c:pt>
                <c:pt idx="39837">
                  <c:v>-4.0075272000000002E-2</c:v>
                </c:pt>
                <c:pt idx="39838">
                  <c:v>-4.4175472E-2</c:v>
                </c:pt>
                <c:pt idx="39839">
                  <c:v>-4.7460433000000003E-2</c:v>
                </c:pt>
                <c:pt idx="39840">
                  <c:v>-4.8543273999999997E-2</c:v>
                </c:pt>
                <c:pt idx="39841">
                  <c:v>-4.7523747999999998E-2</c:v>
                </c:pt>
                <c:pt idx="39842">
                  <c:v>-4.1178501999999999E-2</c:v>
                </c:pt>
                <c:pt idx="39843">
                  <c:v>-4.1817244000000003E-2</c:v>
                </c:pt>
                <c:pt idx="39844">
                  <c:v>-4.7235976999999998E-2</c:v>
                </c:pt>
                <c:pt idx="39845">
                  <c:v>-3.9484903000000002E-2</c:v>
                </c:pt>
                <c:pt idx="39846">
                  <c:v>-4.3046347999999998E-2</c:v>
                </c:pt>
                <c:pt idx="39847">
                  <c:v>-4.2416807000000001E-2</c:v>
                </c:pt>
                <c:pt idx="39848">
                  <c:v>-4.4733491E-2</c:v>
                </c:pt>
                <c:pt idx="39849">
                  <c:v>-3.8657811E-2</c:v>
                </c:pt>
                <c:pt idx="39850">
                  <c:v>-4.6942905E-2</c:v>
                </c:pt>
                <c:pt idx="39851">
                  <c:v>-4.6172231000000001E-2</c:v>
                </c:pt>
                <c:pt idx="39852">
                  <c:v>-4.1177473999999999E-2</c:v>
                </c:pt>
                <c:pt idx="39853">
                  <c:v>-3.7884663999999998E-2</c:v>
                </c:pt>
                <c:pt idx="39854">
                  <c:v>-3.7555497E-2</c:v>
                </c:pt>
                <c:pt idx="39855">
                  <c:v>-3.7812068999999997E-2</c:v>
                </c:pt>
                <c:pt idx="39856">
                  <c:v>-3.6276220999999997E-2</c:v>
                </c:pt>
                <c:pt idx="39857">
                  <c:v>-3.0536279E-2</c:v>
                </c:pt>
                <c:pt idx="39858">
                  <c:v>-3.1999688999999998E-2</c:v>
                </c:pt>
                <c:pt idx="39859">
                  <c:v>-2.9896553999999999E-2</c:v>
                </c:pt>
                <c:pt idx="39860">
                  <c:v>-2.6411805E-2</c:v>
                </c:pt>
                <c:pt idx="39861">
                  <c:v>-2.6232984000000001E-2</c:v>
                </c:pt>
                <c:pt idx="39862">
                  <c:v>-2.2540245E-2</c:v>
                </c:pt>
                <c:pt idx="39863">
                  <c:v>-3.2519020000000003E-2</c:v>
                </c:pt>
                <c:pt idx="39864">
                  <c:v>-2.6373510999999999E-2</c:v>
                </c:pt>
                <c:pt idx="39865">
                  <c:v>-2.6862622999999999E-2</c:v>
                </c:pt>
                <c:pt idx="39866">
                  <c:v>-1.9158363000000001E-2</c:v>
                </c:pt>
                <c:pt idx="39867">
                  <c:v>-2.6787899E-2</c:v>
                </c:pt>
                <c:pt idx="39868">
                  <c:v>-2.8032926999999999E-2</c:v>
                </c:pt>
                <c:pt idx="39869">
                  <c:v>-2.6055208999999999E-2</c:v>
                </c:pt>
                <c:pt idx="39870">
                  <c:v>-2.5129757999999999E-2</c:v>
                </c:pt>
                <c:pt idx="39871">
                  <c:v>-1.9740845999999999E-2</c:v>
                </c:pt>
                <c:pt idx="39872">
                  <c:v>-2.2268186999999998E-2</c:v>
                </c:pt>
                <c:pt idx="39873">
                  <c:v>-1.8535860000000001E-2</c:v>
                </c:pt>
                <c:pt idx="39874">
                  <c:v>-1.8818953999999999E-2</c:v>
                </c:pt>
                <c:pt idx="39875">
                  <c:v>-1.9256357000000002E-2</c:v>
                </c:pt>
                <c:pt idx="39876">
                  <c:v>-1.9374334999999999E-2</c:v>
                </c:pt>
                <c:pt idx="39877">
                  <c:v>-1.9408689999999999E-2</c:v>
                </c:pt>
                <c:pt idx="39878">
                  <c:v>-1.8803619000000001E-2</c:v>
                </c:pt>
                <c:pt idx="39879">
                  <c:v>-1.819293E-2</c:v>
                </c:pt>
                <c:pt idx="39880">
                  <c:v>-1.7695451000000001E-2</c:v>
                </c:pt>
                <c:pt idx="39881">
                  <c:v>-2.2032138E-2</c:v>
                </c:pt>
                <c:pt idx="39882">
                  <c:v>-1.6706347E-2</c:v>
                </c:pt>
                <c:pt idx="39883">
                  <c:v>-1.8326360999999999E-2</c:v>
                </c:pt>
                <c:pt idx="39884">
                  <c:v>-2.2847077E-2</c:v>
                </c:pt>
                <c:pt idx="39885">
                  <c:v>-2.1492625000000001E-2</c:v>
                </c:pt>
                <c:pt idx="39886">
                  <c:v>-1.7695223999999999E-2</c:v>
                </c:pt>
                <c:pt idx="39887">
                  <c:v>-1.4384488000000001E-2</c:v>
                </c:pt>
                <c:pt idx="39888">
                  <c:v>-2.0119870000000002E-2</c:v>
                </c:pt>
                <c:pt idx="39889">
                  <c:v>-1.8723315000000001E-2</c:v>
                </c:pt>
                <c:pt idx="39890">
                  <c:v>-1.4207127E-2</c:v>
                </c:pt>
                <c:pt idx="39891">
                  <c:v>-1.1942695999999999E-2</c:v>
                </c:pt>
                <c:pt idx="39892">
                  <c:v>-1.5867131E-2</c:v>
                </c:pt>
                <c:pt idx="39893">
                  <c:v>-2.5447877000000001E-2</c:v>
                </c:pt>
                <c:pt idx="39894">
                  <c:v>-1.691138E-2</c:v>
                </c:pt>
                <c:pt idx="39895">
                  <c:v>-1.9059109000000001E-2</c:v>
                </c:pt>
                <c:pt idx="39896">
                  <c:v>-1.897948E-2</c:v>
                </c:pt>
                <c:pt idx="39897">
                  <c:v>-2.1137111E-2</c:v>
                </c:pt>
                <c:pt idx="39898">
                  <c:v>-1.7010010999999998E-2</c:v>
                </c:pt>
                <c:pt idx="39899">
                  <c:v>-2.1650881E-2</c:v>
                </c:pt>
                <c:pt idx="39900">
                  <c:v>-2.5094081000000001E-2</c:v>
                </c:pt>
                <c:pt idx="39901">
                  <c:v>-2.1490334E-2</c:v>
                </c:pt>
                <c:pt idx="39902">
                  <c:v>-2.2789423999999999E-2</c:v>
                </c:pt>
                <c:pt idx="39903">
                  <c:v>-2.4491332000000001E-2</c:v>
                </c:pt>
                <c:pt idx="39904">
                  <c:v>-2.0663038000000002E-2</c:v>
                </c:pt>
                <c:pt idx="39905">
                  <c:v>-2.3321636E-2</c:v>
                </c:pt>
                <c:pt idx="39906">
                  <c:v>-1.5755861999999999E-2</c:v>
                </c:pt>
                <c:pt idx="39907">
                  <c:v>-2.0928078999999999E-2</c:v>
                </c:pt>
                <c:pt idx="39908">
                  <c:v>-2.5775565E-2</c:v>
                </c:pt>
                <c:pt idx="39909">
                  <c:v>-2.4232361000000001E-2</c:v>
                </c:pt>
                <c:pt idx="39910">
                  <c:v>-1.7910282999999999E-2</c:v>
                </c:pt>
                <c:pt idx="39911">
                  <c:v>-2.1013882000000001E-2</c:v>
                </c:pt>
                <c:pt idx="39912">
                  <c:v>-2.5648049999999999E-2</c:v>
                </c:pt>
                <c:pt idx="39913">
                  <c:v>-2.3058921E-2</c:v>
                </c:pt>
                <c:pt idx="39914">
                  <c:v>-2.1485791000000001E-2</c:v>
                </c:pt>
                <c:pt idx="39915">
                  <c:v>-2.1380021999999999E-2</c:v>
                </c:pt>
                <c:pt idx="39916">
                  <c:v>-2.1176555999999999E-2</c:v>
                </c:pt>
                <c:pt idx="39917">
                  <c:v>-1.9538764E-2</c:v>
                </c:pt>
                <c:pt idx="39918">
                  <c:v>-1.8761120999999999E-2</c:v>
                </c:pt>
                <c:pt idx="39919">
                  <c:v>-1.3755175E-2</c:v>
                </c:pt>
                <c:pt idx="39920">
                  <c:v>-1.5699017999999999E-2</c:v>
                </c:pt>
                <c:pt idx="39921">
                  <c:v>-1.2684318E-2</c:v>
                </c:pt>
                <c:pt idx="39922">
                  <c:v>-1.4105229E-2</c:v>
                </c:pt>
                <c:pt idx="39923">
                  <c:v>-1.3548760999999999E-2</c:v>
                </c:pt>
                <c:pt idx="39924">
                  <c:v>-1.2173237999999999E-2</c:v>
                </c:pt>
                <c:pt idx="39925">
                  <c:v>-1.2671853E-2</c:v>
                </c:pt>
                <c:pt idx="39926">
                  <c:v>-8.6558060000000003E-3</c:v>
                </c:pt>
                <c:pt idx="39927">
                  <c:v>-1.0621757000000001E-2</c:v>
                </c:pt>
                <c:pt idx="39928">
                  <c:v>-6.3108979999999997E-3</c:v>
                </c:pt>
                <c:pt idx="39929">
                  <c:v>-5.9925229999999996E-3</c:v>
                </c:pt>
                <c:pt idx="39930">
                  <c:v>-5.9520429999999997E-3</c:v>
                </c:pt>
                <c:pt idx="39931">
                  <c:v>-8.4321629999999995E-3</c:v>
                </c:pt>
                <c:pt idx="39932">
                  <c:v>-6.1775299999999997E-3</c:v>
                </c:pt>
                <c:pt idx="39933">
                  <c:v>-5.1805810000000001E-3</c:v>
                </c:pt>
                <c:pt idx="39934">
                  <c:v>-4.5099980000000003E-3</c:v>
                </c:pt>
                <c:pt idx="39935">
                  <c:v>-1.0107107000000001E-2</c:v>
                </c:pt>
                <c:pt idx="39936">
                  <c:v>-6.2119400000000004E-4</c:v>
                </c:pt>
                <c:pt idx="39937">
                  <c:v>3.3072150000000001E-3</c:v>
                </c:pt>
                <c:pt idx="39938">
                  <c:v>-4.2493899999999999E-4</c:v>
                </c:pt>
                <c:pt idx="39939">
                  <c:v>-2.1998030000000002E-3</c:v>
                </c:pt>
                <c:pt idx="39940">
                  <c:v>-1.02563E-4</c:v>
                </c:pt>
                <c:pt idx="39941">
                  <c:v>1.0895600000000001E-3</c:v>
                </c:pt>
                <c:pt idx="39942">
                  <c:v>2.2834550000000002E-3</c:v>
                </c:pt>
                <c:pt idx="39943">
                  <c:v>2.5773549999999999E-3</c:v>
                </c:pt>
                <c:pt idx="39944">
                  <c:v>2.3312789999999999E-3</c:v>
                </c:pt>
                <c:pt idx="39945" formatCode="0.00E+00">
                  <c:v>1.3268099999999999E-5</c:v>
                </c:pt>
                <c:pt idx="39946">
                  <c:v>2.8402140000000002E-3</c:v>
                </c:pt>
                <c:pt idx="39947">
                  <c:v>7.0334430000000003E-3</c:v>
                </c:pt>
                <c:pt idx="39948">
                  <c:v>6.3948169999999997E-3</c:v>
                </c:pt>
                <c:pt idx="39949">
                  <c:v>9.6090629999999993E-3</c:v>
                </c:pt>
                <c:pt idx="39950">
                  <c:v>4.7352119999999999E-3</c:v>
                </c:pt>
                <c:pt idx="39951">
                  <c:v>5.7085920000000002E-3</c:v>
                </c:pt>
                <c:pt idx="39952">
                  <c:v>6.7898350000000001E-3</c:v>
                </c:pt>
                <c:pt idx="39953">
                  <c:v>1.1437548000000001E-2</c:v>
                </c:pt>
                <c:pt idx="39954">
                  <c:v>7.1700990000000001E-3</c:v>
                </c:pt>
                <c:pt idx="39955">
                  <c:v>1.0018595E-2</c:v>
                </c:pt>
                <c:pt idx="39956">
                  <c:v>1.3307067000000001E-2</c:v>
                </c:pt>
                <c:pt idx="39957">
                  <c:v>1.6302969E-2</c:v>
                </c:pt>
                <c:pt idx="39958">
                  <c:v>1.1125517999999999E-2</c:v>
                </c:pt>
                <c:pt idx="39959">
                  <c:v>6.2490030000000004E-3</c:v>
                </c:pt>
                <c:pt idx="39960">
                  <c:v>1.4875248000000001E-2</c:v>
                </c:pt>
                <c:pt idx="39961">
                  <c:v>2.0053659000000001E-2</c:v>
                </c:pt>
                <c:pt idx="39962">
                  <c:v>1.5289263000000001E-2</c:v>
                </c:pt>
                <c:pt idx="39963">
                  <c:v>1.94316E-2</c:v>
                </c:pt>
                <c:pt idx="39964">
                  <c:v>1.6192930000000001E-2</c:v>
                </c:pt>
                <c:pt idx="39965">
                  <c:v>2.3645459000000001E-2</c:v>
                </c:pt>
                <c:pt idx="39966">
                  <c:v>2.3918966E-2</c:v>
                </c:pt>
                <c:pt idx="39967">
                  <c:v>2.1977639E-2</c:v>
                </c:pt>
                <c:pt idx="39968">
                  <c:v>2.0197315E-2</c:v>
                </c:pt>
                <c:pt idx="39969">
                  <c:v>2.0591233E-2</c:v>
                </c:pt>
                <c:pt idx="39970">
                  <c:v>1.8859912E-2</c:v>
                </c:pt>
                <c:pt idx="39971">
                  <c:v>2.3416273000000001E-2</c:v>
                </c:pt>
                <c:pt idx="39972">
                  <c:v>3.0720523999999999E-2</c:v>
                </c:pt>
                <c:pt idx="39973">
                  <c:v>2.7985475999999999E-2</c:v>
                </c:pt>
                <c:pt idx="39974">
                  <c:v>1.5853444000000001E-2</c:v>
                </c:pt>
                <c:pt idx="39975">
                  <c:v>2.2555226000000001E-2</c:v>
                </c:pt>
                <c:pt idx="39976">
                  <c:v>2.2165606000000001E-2</c:v>
                </c:pt>
                <c:pt idx="39977">
                  <c:v>2.7635926000000002E-2</c:v>
                </c:pt>
                <c:pt idx="39978">
                  <c:v>2.5259854000000002E-2</c:v>
                </c:pt>
                <c:pt idx="39979">
                  <c:v>2.3577245E-2</c:v>
                </c:pt>
                <c:pt idx="39980">
                  <c:v>2.4591910000000002E-2</c:v>
                </c:pt>
                <c:pt idx="39981">
                  <c:v>2.8313514000000001E-2</c:v>
                </c:pt>
                <c:pt idx="39982">
                  <c:v>2.7100976999999998E-2</c:v>
                </c:pt>
                <c:pt idx="39983">
                  <c:v>3.0919561000000002E-2</c:v>
                </c:pt>
                <c:pt idx="39984">
                  <c:v>3.0825818000000001E-2</c:v>
                </c:pt>
                <c:pt idx="39985">
                  <c:v>2.8023329E-2</c:v>
                </c:pt>
                <c:pt idx="39986">
                  <c:v>2.5951124999999998E-2</c:v>
                </c:pt>
                <c:pt idx="39987">
                  <c:v>3.3830669000000001E-2</c:v>
                </c:pt>
                <c:pt idx="39988">
                  <c:v>2.7879035E-2</c:v>
                </c:pt>
                <c:pt idx="39989">
                  <c:v>3.0890933999999998E-2</c:v>
                </c:pt>
                <c:pt idx="39990">
                  <c:v>3.3159151999999997E-2</c:v>
                </c:pt>
                <c:pt idx="39991">
                  <c:v>2.1776172999999999E-2</c:v>
                </c:pt>
                <c:pt idx="39992">
                  <c:v>2.9557131E-2</c:v>
                </c:pt>
                <c:pt idx="39993">
                  <c:v>3.0923362999999999E-2</c:v>
                </c:pt>
                <c:pt idx="39994">
                  <c:v>2.6750454999999999E-2</c:v>
                </c:pt>
                <c:pt idx="39995">
                  <c:v>2.6601467E-2</c:v>
                </c:pt>
                <c:pt idx="39996">
                  <c:v>2.7666732999999999E-2</c:v>
                </c:pt>
                <c:pt idx="39997">
                  <c:v>3.4027003E-2</c:v>
                </c:pt>
                <c:pt idx="39998">
                  <c:v>3.2678380999999999E-2</c:v>
                </c:pt>
                <c:pt idx="39999">
                  <c:v>2.4494131999999998E-2</c:v>
                </c:pt>
                <c:pt idx="40000">
                  <c:v>2.5233159000000002E-2</c:v>
                </c:pt>
                <c:pt idx="40001">
                  <c:v>2.7866319000000001E-2</c:v>
                </c:pt>
                <c:pt idx="40002">
                  <c:v>2.5298233999999999E-2</c:v>
                </c:pt>
                <c:pt idx="40003">
                  <c:v>2.9088266000000002E-2</c:v>
                </c:pt>
                <c:pt idx="40004">
                  <c:v>2.3123316000000001E-2</c:v>
                </c:pt>
                <c:pt idx="40005">
                  <c:v>2.5467729000000001E-2</c:v>
                </c:pt>
                <c:pt idx="40006">
                  <c:v>2.7990542E-2</c:v>
                </c:pt>
                <c:pt idx="40007">
                  <c:v>2.1570421999999999E-2</c:v>
                </c:pt>
                <c:pt idx="40008">
                  <c:v>2.4155019E-2</c:v>
                </c:pt>
                <c:pt idx="40009">
                  <c:v>2.4234566999999999E-2</c:v>
                </c:pt>
                <c:pt idx="40010">
                  <c:v>3.2420859000000003E-2</c:v>
                </c:pt>
                <c:pt idx="40011">
                  <c:v>3.0572148E-2</c:v>
                </c:pt>
                <c:pt idx="40012">
                  <c:v>2.5311871999999999E-2</c:v>
                </c:pt>
                <c:pt idx="40013">
                  <c:v>2.4137871000000002E-2</c:v>
                </c:pt>
                <c:pt idx="40014">
                  <c:v>2.6162405999999999E-2</c:v>
                </c:pt>
                <c:pt idx="40015">
                  <c:v>2.2146242E-2</c:v>
                </c:pt>
                <c:pt idx="40016">
                  <c:v>2.2830673999999999E-2</c:v>
                </c:pt>
                <c:pt idx="40017">
                  <c:v>2.8975738000000001E-2</c:v>
                </c:pt>
                <c:pt idx="40018">
                  <c:v>2.9209296999999999E-2</c:v>
                </c:pt>
                <c:pt idx="40019">
                  <c:v>2.8907507999999998E-2</c:v>
                </c:pt>
                <c:pt idx="40020">
                  <c:v>2.458786E-2</c:v>
                </c:pt>
                <c:pt idx="40021">
                  <c:v>2.6012745E-2</c:v>
                </c:pt>
                <c:pt idx="40022">
                  <c:v>2.5432974000000001E-2</c:v>
                </c:pt>
                <c:pt idx="40023">
                  <c:v>2.5174279000000001E-2</c:v>
                </c:pt>
                <c:pt idx="40024">
                  <c:v>2.2069032999999998E-2</c:v>
                </c:pt>
                <c:pt idx="40025">
                  <c:v>2.2934474E-2</c:v>
                </c:pt>
                <c:pt idx="40026">
                  <c:v>2.5752898E-2</c:v>
                </c:pt>
                <c:pt idx="40027">
                  <c:v>2.4814425000000001E-2</c:v>
                </c:pt>
                <c:pt idx="40028">
                  <c:v>2.0669214000000002E-2</c:v>
                </c:pt>
                <c:pt idx="40029">
                  <c:v>2.3753138E-2</c:v>
                </c:pt>
                <c:pt idx="40030">
                  <c:v>3.2138102000000002E-2</c:v>
                </c:pt>
                <c:pt idx="40031">
                  <c:v>2.605729E-2</c:v>
                </c:pt>
                <c:pt idx="40032">
                  <c:v>2.7614706999999999E-2</c:v>
                </c:pt>
                <c:pt idx="40033">
                  <c:v>2.3622395000000001E-2</c:v>
                </c:pt>
                <c:pt idx="40034">
                  <c:v>2.5984619E-2</c:v>
                </c:pt>
                <c:pt idx="40035">
                  <c:v>2.9838901000000001E-2</c:v>
                </c:pt>
                <c:pt idx="40036">
                  <c:v>1.9579604E-2</c:v>
                </c:pt>
                <c:pt idx="40037">
                  <c:v>2.0071115E-2</c:v>
                </c:pt>
                <c:pt idx="40038">
                  <c:v>3.6144625E-2</c:v>
                </c:pt>
                <c:pt idx="40039">
                  <c:v>2.1231392000000002E-2</c:v>
                </c:pt>
                <c:pt idx="40040">
                  <c:v>2.0414333999999999E-2</c:v>
                </c:pt>
                <c:pt idx="40041">
                  <c:v>2.4519637E-2</c:v>
                </c:pt>
                <c:pt idx="40042">
                  <c:v>2.3493252999999999E-2</c:v>
                </c:pt>
                <c:pt idx="40043">
                  <c:v>2.1617111000000001E-2</c:v>
                </c:pt>
                <c:pt idx="40044">
                  <c:v>2.3945246E-2</c:v>
                </c:pt>
                <c:pt idx="40045">
                  <c:v>3.3906009000000001E-2</c:v>
                </c:pt>
                <c:pt idx="40046">
                  <c:v>1.8718535000000001E-2</c:v>
                </c:pt>
                <c:pt idx="40047">
                  <c:v>2.0941595E-2</c:v>
                </c:pt>
                <c:pt idx="40048">
                  <c:v>2.2888364000000001E-2</c:v>
                </c:pt>
                <c:pt idx="40049">
                  <c:v>2.1933284000000001E-2</c:v>
                </c:pt>
                <c:pt idx="40050">
                  <c:v>2.2979106999999999E-2</c:v>
                </c:pt>
                <c:pt idx="40051">
                  <c:v>2.4936914000000001E-2</c:v>
                </c:pt>
                <c:pt idx="40052">
                  <c:v>2.3001061999999999E-2</c:v>
                </c:pt>
                <c:pt idx="40053">
                  <c:v>2.3757454000000001E-2</c:v>
                </c:pt>
                <c:pt idx="40054">
                  <c:v>1.9301720000000001E-2</c:v>
                </c:pt>
                <c:pt idx="40055">
                  <c:v>1.9548532E-2</c:v>
                </c:pt>
                <c:pt idx="40056">
                  <c:v>2.0952017999999999E-2</c:v>
                </c:pt>
                <c:pt idx="40057">
                  <c:v>2.1815157000000002E-2</c:v>
                </c:pt>
                <c:pt idx="40058">
                  <c:v>1.8667834000000001E-2</c:v>
                </c:pt>
                <c:pt idx="40059">
                  <c:v>2.3520942999999999E-2</c:v>
                </c:pt>
                <c:pt idx="40060">
                  <c:v>2.5735094999999999E-2</c:v>
                </c:pt>
                <c:pt idx="40061">
                  <c:v>2.1276336E-2</c:v>
                </c:pt>
                <c:pt idx="40062">
                  <c:v>2.789722E-2</c:v>
                </c:pt>
                <c:pt idx="40063">
                  <c:v>2.6228695999999999E-2</c:v>
                </c:pt>
                <c:pt idx="40064">
                  <c:v>2.0131122000000001E-2</c:v>
                </c:pt>
                <c:pt idx="40065">
                  <c:v>2.0073034E-2</c:v>
                </c:pt>
                <c:pt idx="40066">
                  <c:v>2.3206775999999998E-2</c:v>
                </c:pt>
                <c:pt idx="40067">
                  <c:v>2.6790014000000001E-2</c:v>
                </c:pt>
                <c:pt idx="40068">
                  <c:v>1.9795752999999999E-2</c:v>
                </c:pt>
                <c:pt idx="40069">
                  <c:v>1.9308457000000001E-2</c:v>
                </c:pt>
                <c:pt idx="40070">
                  <c:v>2.4426254000000001E-2</c:v>
                </c:pt>
                <c:pt idx="40071">
                  <c:v>2.0450242E-2</c:v>
                </c:pt>
                <c:pt idx="40072">
                  <c:v>1.7816108000000001E-2</c:v>
                </c:pt>
                <c:pt idx="40073">
                  <c:v>2.3594784000000001E-2</c:v>
                </c:pt>
                <c:pt idx="40074">
                  <c:v>2.2549493E-2</c:v>
                </c:pt>
                <c:pt idx="40075">
                  <c:v>1.9570879999999999E-2</c:v>
                </c:pt>
                <c:pt idx="40076">
                  <c:v>1.5983067E-2</c:v>
                </c:pt>
                <c:pt idx="40077">
                  <c:v>1.7554655999999998E-2</c:v>
                </c:pt>
                <c:pt idx="40078">
                  <c:v>1.8263320999999999E-2</c:v>
                </c:pt>
                <c:pt idx="40079">
                  <c:v>1.7258339000000001E-2</c:v>
                </c:pt>
                <c:pt idx="40080">
                  <c:v>1.5682813E-2</c:v>
                </c:pt>
                <c:pt idx="40081">
                  <c:v>1.7300511000000001E-2</c:v>
                </c:pt>
                <c:pt idx="40082">
                  <c:v>1.7774021000000001E-2</c:v>
                </c:pt>
                <c:pt idx="40083">
                  <c:v>1.8293305999999999E-2</c:v>
                </c:pt>
                <c:pt idx="40084">
                  <c:v>1.2993349E-2</c:v>
                </c:pt>
                <c:pt idx="40085">
                  <c:v>1.4054159E-2</c:v>
                </c:pt>
                <c:pt idx="40086">
                  <c:v>1.8111217999999998E-2</c:v>
                </c:pt>
                <c:pt idx="40087">
                  <c:v>1.3255012E-2</c:v>
                </c:pt>
                <c:pt idx="40088">
                  <c:v>9.9047549999999995E-3</c:v>
                </c:pt>
                <c:pt idx="40089">
                  <c:v>1.1089862000000001E-2</c:v>
                </c:pt>
                <c:pt idx="40090">
                  <c:v>1.3299488E-2</c:v>
                </c:pt>
                <c:pt idx="40091">
                  <c:v>1.4761931000000001E-2</c:v>
                </c:pt>
                <c:pt idx="40092">
                  <c:v>1.1345361999999999E-2</c:v>
                </c:pt>
                <c:pt idx="40093">
                  <c:v>8.3005709999999996E-3</c:v>
                </c:pt>
                <c:pt idx="40094">
                  <c:v>1.5314539E-2</c:v>
                </c:pt>
                <c:pt idx="40095">
                  <c:v>1.147918E-2</c:v>
                </c:pt>
                <c:pt idx="40096">
                  <c:v>1.2377730999999999E-2</c:v>
                </c:pt>
                <c:pt idx="40097">
                  <c:v>8.4060860000000001E-3</c:v>
                </c:pt>
                <c:pt idx="40098">
                  <c:v>1.0075089000000001E-2</c:v>
                </c:pt>
                <c:pt idx="40099">
                  <c:v>1.3951429E-2</c:v>
                </c:pt>
                <c:pt idx="40100">
                  <c:v>1.5367964E-2</c:v>
                </c:pt>
                <c:pt idx="40101">
                  <c:v>1.1135238E-2</c:v>
                </c:pt>
                <c:pt idx="40102">
                  <c:v>3.551621E-3</c:v>
                </c:pt>
                <c:pt idx="40103">
                  <c:v>9.1736549999999993E-3</c:v>
                </c:pt>
                <c:pt idx="40104">
                  <c:v>1.0634665E-2</c:v>
                </c:pt>
                <c:pt idx="40105">
                  <c:v>7.7888189999999998E-3</c:v>
                </c:pt>
                <c:pt idx="40106">
                  <c:v>8.0961479999999992E-3</c:v>
                </c:pt>
                <c:pt idx="40107">
                  <c:v>9.5989070000000003E-3</c:v>
                </c:pt>
                <c:pt idx="40108">
                  <c:v>8.5608070000000001E-3</c:v>
                </c:pt>
                <c:pt idx="40109">
                  <c:v>5.2255269999999998E-3</c:v>
                </c:pt>
                <c:pt idx="40110">
                  <c:v>7.820245E-3</c:v>
                </c:pt>
                <c:pt idx="40111">
                  <c:v>9.2662869999999998E-3</c:v>
                </c:pt>
                <c:pt idx="40112">
                  <c:v>4.7695389999999997E-3</c:v>
                </c:pt>
                <c:pt idx="40113">
                  <c:v>8.1691909999999993E-3</c:v>
                </c:pt>
                <c:pt idx="40114">
                  <c:v>8.2581400000000006E-3</c:v>
                </c:pt>
                <c:pt idx="40115">
                  <c:v>9.7560419999999995E-3</c:v>
                </c:pt>
                <c:pt idx="40116">
                  <c:v>9.0401839999999997E-3</c:v>
                </c:pt>
                <c:pt idx="40117">
                  <c:v>9.6208400000000003E-3</c:v>
                </c:pt>
                <c:pt idx="40118">
                  <c:v>7.1638070000000003E-3</c:v>
                </c:pt>
                <c:pt idx="40119">
                  <c:v>9.9082660000000006E-3</c:v>
                </c:pt>
                <c:pt idx="40120">
                  <c:v>7.2560250000000001E-3</c:v>
                </c:pt>
                <c:pt idx="40121">
                  <c:v>4.7720999999999996E-3</c:v>
                </c:pt>
                <c:pt idx="40122">
                  <c:v>6.5726639999999998E-3</c:v>
                </c:pt>
                <c:pt idx="40123">
                  <c:v>1.0143711999999999E-2</c:v>
                </c:pt>
                <c:pt idx="40124">
                  <c:v>1.0109358000000001E-2</c:v>
                </c:pt>
                <c:pt idx="40125">
                  <c:v>7.1109750000000003E-3</c:v>
                </c:pt>
                <c:pt idx="40126">
                  <c:v>8.4598650000000004E-3</c:v>
                </c:pt>
                <c:pt idx="40127">
                  <c:v>1.2075169E-2</c:v>
                </c:pt>
                <c:pt idx="40128">
                  <c:v>7.5307519999999999E-3</c:v>
                </c:pt>
                <c:pt idx="40129">
                  <c:v>1.0072019E-2</c:v>
                </c:pt>
                <c:pt idx="40130">
                  <c:v>7.4410830000000002E-3</c:v>
                </c:pt>
                <c:pt idx="40131">
                  <c:v>9.4397849999999991E-3</c:v>
                </c:pt>
                <c:pt idx="40132">
                  <c:v>1.0919702999999999E-2</c:v>
                </c:pt>
                <c:pt idx="40133">
                  <c:v>1.6501327999999999E-2</c:v>
                </c:pt>
                <c:pt idx="40134">
                  <c:v>8.0987890000000003E-3</c:v>
                </c:pt>
                <c:pt idx="40135">
                  <c:v>6.9820539999999997E-3</c:v>
                </c:pt>
                <c:pt idx="40136">
                  <c:v>1.1017808E-2</c:v>
                </c:pt>
                <c:pt idx="40137">
                  <c:v>1.1994619E-2</c:v>
                </c:pt>
                <c:pt idx="40138">
                  <c:v>5.9479119999999996E-3</c:v>
                </c:pt>
                <c:pt idx="40139">
                  <c:v>2.049707E-3</c:v>
                </c:pt>
                <c:pt idx="40140">
                  <c:v>1.1414181000000001E-2</c:v>
                </c:pt>
                <c:pt idx="40141">
                  <c:v>1.4047139E-2</c:v>
                </c:pt>
                <c:pt idx="40142">
                  <c:v>5.4523200000000001E-3</c:v>
                </c:pt>
                <c:pt idx="40143">
                  <c:v>6.4390100000000002E-3</c:v>
                </c:pt>
                <c:pt idx="40144">
                  <c:v>1.1836170999999999E-2</c:v>
                </c:pt>
                <c:pt idx="40145">
                  <c:v>1.3740380999999999E-2</c:v>
                </c:pt>
                <c:pt idx="40146">
                  <c:v>1.1103852000000001E-2</c:v>
                </c:pt>
                <c:pt idx="40147">
                  <c:v>8.3348769999999992E-3</c:v>
                </c:pt>
                <c:pt idx="40148">
                  <c:v>7.287722E-3</c:v>
                </c:pt>
                <c:pt idx="40149">
                  <c:v>1.1386897999999999E-2</c:v>
                </c:pt>
                <c:pt idx="40150">
                  <c:v>1.0978104000000001E-2</c:v>
                </c:pt>
                <c:pt idx="40151">
                  <c:v>8.3714870000000004E-3</c:v>
                </c:pt>
                <c:pt idx="40152">
                  <c:v>4.7780840000000002E-3</c:v>
                </c:pt>
                <c:pt idx="40153">
                  <c:v>6.5157419999999997E-3</c:v>
                </c:pt>
                <c:pt idx="40154">
                  <c:v>4.4922729999999998E-3</c:v>
                </c:pt>
                <c:pt idx="40155">
                  <c:v>5.7848450000000003E-3</c:v>
                </c:pt>
                <c:pt idx="40156">
                  <c:v>5.2343700000000003E-3</c:v>
                </c:pt>
                <c:pt idx="40157">
                  <c:v>5.6789550000000003E-3</c:v>
                </c:pt>
                <c:pt idx="40158">
                  <c:v>8.2960429999999995E-3</c:v>
                </c:pt>
                <c:pt idx="40159">
                  <c:v>6.8745170000000001E-3</c:v>
                </c:pt>
                <c:pt idx="40160">
                  <c:v>4.1362550000000001E-3</c:v>
                </c:pt>
                <c:pt idx="40161">
                  <c:v>4.9087590000000004E-3</c:v>
                </c:pt>
                <c:pt idx="40162">
                  <c:v>8.6600870000000003E-3</c:v>
                </c:pt>
                <c:pt idx="40163">
                  <c:v>6.0831749999999997E-3</c:v>
                </c:pt>
                <c:pt idx="40164">
                  <c:v>6.1308450000000002E-3</c:v>
                </c:pt>
                <c:pt idx="40165">
                  <c:v>4.992008E-3</c:v>
                </c:pt>
                <c:pt idx="40166">
                  <c:v>3.909699E-3</c:v>
                </c:pt>
                <c:pt idx="40167">
                  <c:v>1.0157881000000001E-2</c:v>
                </c:pt>
                <c:pt idx="40168">
                  <c:v>4.6523279999999998E-3</c:v>
                </c:pt>
                <c:pt idx="40169">
                  <c:v>5.1397200000000002E-4</c:v>
                </c:pt>
                <c:pt idx="40170">
                  <c:v>5.7888949999999996E-3</c:v>
                </c:pt>
                <c:pt idx="40171">
                  <c:v>5.9340759999999999E-3</c:v>
                </c:pt>
                <c:pt idx="40172">
                  <c:v>7.7340299999999998E-4</c:v>
                </c:pt>
                <c:pt idx="40173">
                  <c:v>-6.9476599999999998E-4</c:v>
                </c:pt>
                <c:pt idx="40174">
                  <c:v>4.5298229999999997E-3</c:v>
                </c:pt>
                <c:pt idx="40175">
                  <c:v>2.9255349999999999E-3</c:v>
                </c:pt>
                <c:pt idx="40176">
                  <c:v>3.6397949999999999E-3</c:v>
                </c:pt>
                <c:pt idx="40177">
                  <c:v>3.793725E-3</c:v>
                </c:pt>
                <c:pt idx="40178">
                  <c:v>-1.243187E-3</c:v>
                </c:pt>
                <c:pt idx="40179">
                  <c:v>5.3539310000000001E-3</c:v>
                </c:pt>
                <c:pt idx="40180">
                  <c:v>4.0875979999999996E-3</c:v>
                </c:pt>
                <c:pt idx="40181">
                  <c:v>2.902623E-3</c:v>
                </c:pt>
                <c:pt idx="40182">
                  <c:v>-2.43102E-4</c:v>
                </c:pt>
                <c:pt idx="40183">
                  <c:v>1.495676E-3</c:v>
                </c:pt>
                <c:pt idx="40184">
                  <c:v>2.1241810000000002E-3</c:v>
                </c:pt>
                <c:pt idx="40185">
                  <c:v>4.6402739999999998E-3</c:v>
                </c:pt>
                <c:pt idx="40186">
                  <c:v>1.78137E-3</c:v>
                </c:pt>
                <c:pt idx="40187">
                  <c:v>2.3379160000000002E-3</c:v>
                </c:pt>
                <c:pt idx="40188">
                  <c:v>1.6566790000000001E-3</c:v>
                </c:pt>
                <c:pt idx="40189">
                  <c:v>3.4638009999999999E-3</c:v>
                </c:pt>
                <c:pt idx="40190">
                  <c:v>-3.0875759999999999E-3</c:v>
                </c:pt>
                <c:pt idx="40191">
                  <c:v>-6.0958059999999996E-3</c:v>
                </c:pt>
                <c:pt idx="40192">
                  <c:v>-3.1754500000000002E-4</c:v>
                </c:pt>
                <c:pt idx="40193">
                  <c:v>2.8636790000000001E-3</c:v>
                </c:pt>
                <c:pt idx="40194">
                  <c:v>3.2666150000000001E-3</c:v>
                </c:pt>
                <c:pt idx="40195">
                  <c:v>-2.2781960000000001E-3</c:v>
                </c:pt>
                <c:pt idx="40196">
                  <c:v>1.06399E-4</c:v>
                </c:pt>
                <c:pt idx="40197">
                  <c:v>1.6638779999999999E-3</c:v>
                </c:pt>
                <c:pt idx="40198">
                  <c:v>3.1006530000000001E-3</c:v>
                </c:pt>
                <c:pt idx="40199">
                  <c:v>1.1752970000000001E-3</c:v>
                </c:pt>
                <c:pt idx="40200">
                  <c:v>-3.0846950000000001E-3</c:v>
                </c:pt>
                <c:pt idx="40201">
                  <c:v>-4.1687199999999999E-4</c:v>
                </c:pt>
                <c:pt idx="40202">
                  <c:v>7.7196299999999997E-4</c:v>
                </c:pt>
                <c:pt idx="40203">
                  <c:v>-1.00121E-3</c:v>
                </c:pt>
                <c:pt idx="40204">
                  <c:v>-1.0052049999999999E-3</c:v>
                </c:pt>
                <c:pt idx="40205">
                  <c:v>-6.6531299999999995E-4</c:v>
                </c:pt>
                <c:pt idx="40206">
                  <c:v>2.3155630000000001E-3</c:v>
                </c:pt>
                <c:pt idx="40207">
                  <c:v>-1.6759920000000001E-3</c:v>
                </c:pt>
                <c:pt idx="40208">
                  <c:v>-3.0240839999999998E-3</c:v>
                </c:pt>
                <c:pt idx="40209">
                  <c:v>-4.0196449999999996E-3</c:v>
                </c:pt>
                <c:pt idx="40210">
                  <c:v>-1.5566399999999999E-4</c:v>
                </c:pt>
                <c:pt idx="40211" formatCode="0.00E+00">
                  <c:v>3.0165300000000001E-5</c:v>
                </c:pt>
                <c:pt idx="40212">
                  <c:v>3.6172899999999998E-4</c:v>
                </c:pt>
                <c:pt idx="40213">
                  <c:v>-4.5568509999999998E-3</c:v>
                </c:pt>
                <c:pt idx="40214">
                  <c:v>-4.6814869999999998E-3</c:v>
                </c:pt>
                <c:pt idx="40215">
                  <c:v>2.5968559999999998E-3</c:v>
                </c:pt>
                <c:pt idx="40216">
                  <c:v>1.5813929999999999E-3</c:v>
                </c:pt>
                <c:pt idx="40217">
                  <c:v>-2.06264E-4</c:v>
                </c:pt>
                <c:pt idx="40218">
                  <c:v>-2.6063050000000002E-3</c:v>
                </c:pt>
                <c:pt idx="40219">
                  <c:v>-2.0184970000000002E-3</c:v>
                </c:pt>
                <c:pt idx="40220">
                  <c:v>-2.5575100000000003E-4</c:v>
                </c:pt>
                <c:pt idx="40221">
                  <c:v>2.0665570000000001E-3</c:v>
                </c:pt>
                <c:pt idx="40222">
                  <c:v>-4.44537E-4</c:v>
                </c:pt>
                <c:pt idx="40223">
                  <c:v>1.7731940000000001E-3</c:v>
                </c:pt>
                <c:pt idx="40224">
                  <c:v>1.821664E-3</c:v>
                </c:pt>
                <c:pt idx="40225">
                  <c:v>2.1755030000000001E-3</c:v>
                </c:pt>
                <c:pt idx="40226">
                  <c:v>-1.766774E-3</c:v>
                </c:pt>
                <c:pt idx="40227">
                  <c:v>-3.564949E-3</c:v>
                </c:pt>
                <c:pt idx="40228">
                  <c:v>9.2913499999999999E-4</c:v>
                </c:pt>
                <c:pt idx="40229">
                  <c:v>2.2053939999999998E-3</c:v>
                </c:pt>
                <c:pt idx="40230">
                  <c:v>5.1934599999999996E-4</c:v>
                </c:pt>
                <c:pt idx="40231">
                  <c:v>1.941592E-3</c:v>
                </c:pt>
                <c:pt idx="40232">
                  <c:v>1.0094850000000001E-3</c:v>
                </c:pt>
                <c:pt idx="40233">
                  <c:v>2.0452119999999998E-3</c:v>
                </c:pt>
                <c:pt idx="40234">
                  <c:v>-1.4470600000000001E-4</c:v>
                </c:pt>
                <c:pt idx="40235">
                  <c:v>3.3483739999999999E-3</c:v>
                </c:pt>
                <c:pt idx="40236">
                  <c:v>6.2056799999999999E-3</c:v>
                </c:pt>
                <c:pt idx="40237">
                  <c:v>2.7597149999999998E-3</c:v>
                </c:pt>
                <c:pt idx="40238">
                  <c:v>3.6153890000000001E-3</c:v>
                </c:pt>
                <c:pt idx="40239" formatCode="0.00E+00">
                  <c:v>6.0311099999999999E-5</c:v>
                </c:pt>
                <c:pt idx="40240">
                  <c:v>5.8628499999999997E-4</c:v>
                </c:pt>
                <c:pt idx="40241">
                  <c:v>3.870503E-3</c:v>
                </c:pt>
                <c:pt idx="40242">
                  <c:v>3.6531889999999998E-3</c:v>
                </c:pt>
                <c:pt idx="40243">
                  <c:v>3.3493619999999998E-3</c:v>
                </c:pt>
                <c:pt idx="40244">
                  <c:v>-4.3631529999999998E-3</c:v>
                </c:pt>
                <c:pt idx="40245">
                  <c:v>-3.4542710000000001E-3</c:v>
                </c:pt>
                <c:pt idx="40246">
                  <c:v>-4.9379180000000003E-3</c:v>
                </c:pt>
                <c:pt idx="40247">
                  <c:v>5.4195199999999995E-4</c:v>
                </c:pt>
                <c:pt idx="40248" formatCode="0.00E+00">
                  <c:v>1.43794E-5</c:v>
                </c:pt>
                <c:pt idx="40249">
                  <c:v>-6.4408800000000002E-4</c:v>
                </c:pt>
                <c:pt idx="40250">
                  <c:v>4.8695599999999998E-4</c:v>
                </c:pt>
                <c:pt idx="40251">
                  <c:v>-4.4775000000000001E-4</c:v>
                </c:pt>
                <c:pt idx="40252">
                  <c:v>3.7809600000000002E-4</c:v>
                </c:pt>
                <c:pt idx="40253">
                  <c:v>2.5792609999999998E-3</c:v>
                </c:pt>
                <c:pt idx="40254">
                  <c:v>1.9488909999999999E-3</c:v>
                </c:pt>
                <c:pt idx="40255">
                  <c:v>-1.5650009999999999E-3</c:v>
                </c:pt>
                <c:pt idx="40256">
                  <c:v>1.2344299999999999E-4</c:v>
                </c:pt>
                <c:pt idx="40257">
                  <c:v>2.6071789999999998E-3</c:v>
                </c:pt>
                <c:pt idx="40258">
                  <c:v>6.4264179999999997E-3</c:v>
                </c:pt>
                <c:pt idx="40259">
                  <c:v>-3.4416049999999999E-3</c:v>
                </c:pt>
                <c:pt idx="40260">
                  <c:v>-9.9123000000000006E-4</c:v>
                </c:pt>
                <c:pt idx="40261">
                  <c:v>3.9048569999999999E-3</c:v>
                </c:pt>
                <c:pt idx="40262">
                  <c:v>3.1756839999999998E-3</c:v>
                </c:pt>
                <c:pt idx="40263">
                  <c:v>2.6703719999999998E-3</c:v>
                </c:pt>
                <c:pt idx="40264">
                  <c:v>-2.3595399999999998E-3</c:v>
                </c:pt>
                <c:pt idx="40265">
                  <c:v>-2.6006419999999998E-3</c:v>
                </c:pt>
                <c:pt idx="40266">
                  <c:v>4.7651289999999999E-3</c:v>
                </c:pt>
                <c:pt idx="40267">
                  <c:v>-1.9887250000000002E-3</c:v>
                </c:pt>
                <c:pt idx="40268" formatCode="0.00E+00">
                  <c:v>-9.2021900000000001E-5</c:v>
                </c:pt>
                <c:pt idx="40269">
                  <c:v>4.8474679999999997E-3</c:v>
                </c:pt>
                <c:pt idx="40270">
                  <c:v>5.9449560000000004E-3</c:v>
                </c:pt>
                <c:pt idx="40271">
                  <c:v>1.8651659999999999E-3</c:v>
                </c:pt>
                <c:pt idx="40272">
                  <c:v>1.2140230000000001E-3</c:v>
                </c:pt>
                <c:pt idx="40273">
                  <c:v>6.6254870000000002E-3</c:v>
                </c:pt>
                <c:pt idx="40274">
                  <c:v>-1.6264400000000001E-4</c:v>
                </c:pt>
                <c:pt idx="40275">
                  <c:v>3.799616E-3</c:v>
                </c:pt>
                <c:pt idx="40276">
                  <c:v>3.7839039999999998E-3</c:v>
                </c:pt>
                <c:pt idx="40277">
                  <c:v>1.6898690000000001E-3</c:v>
                </c:pt>
                <c:pt idx="40278">
                  <c:v>3.1772440000000001E-3</c:v>
                </c:pt>
                <c:pt idx="40279">
                  <c:v>1.111108E-3</c:v>
                </c:pt>
                <c:pt idx="40280">
                  <c:v>2.1803669999999999E-3</c:v>
                </c:pt>
                <c:pt idx="40281">
                  <c:v>6.9762000000000003E-4</c:v>
                </c:pt>
                <c:pt idx="40282">
                  <c:v>1.120797E-3</c:v>
                </c:pt>
                <c:pt idx="40283">
                  <c:v>-2.5427100000000001E-3</c:v>
                </c:pt>
                <c:pt idx="40284">
                  <c:v>-1.580777E-3</c:v>
                </c:pt>
                <c:pt idx="40285">
                  <c:v>-3.0445049999999999E-3</c:v>
                </c:pt>
                <c:pt idx="40286">
                  <c:v>2.147061E-3</c:v>
                </c:pt>
                <c:pt idx="40287">
                  <c:v>-4.514906E-3</c:v>
                </c:pt>
                <c:pt idx="40288">
                  <c:v>-7.7156700000000002E-4</c:v>
                </c:pt>
                <c:pt idx="40289">
                  <c:v>-5.605283E-3</c:v>
                </c:pt>
                <c:pt idx="40290">
                  <c:v>3.2486619999999998E-3</c:v>
                </c:pt>
                <c:pt idx="40291">
                  <c:v>4.5870499999999996E-3</c:v>
                </c:pt>
                <c:pt idx="40292">
                  <c:v>-1.007453E-3</c:v>
                </c:pt>
                <c:pt idx="40293">
                  <c:v>-1.0906139999999999E-3</c:v>
                </c:pt>
                <c:pt idx="40294">
                  <c:v>9.9197799999999991E-4</c:v>
                </c:pt>
                <c:pt idx="40295">
                  <c:v>1.4442999999999999E-3</c:v>
                </c:pt>
                <c:pt idx="40296">
                  <c:v>2.3644220000000001E-3</c:v>
                </c:pt>
                <c:pt idx="40297">
                  <c:v>7.8034399999999998E-4</c:v>
                </c:pt>
                <c:pt idx="40298">
                  <c:v>-7.8319800000000003E-4</c:v>
                </c:pt>
                <c:pt idx="40299">
                  <c:v>2.1828110000000002E-3</c:v>
                </c:pt>
                <c:pt idx="40300">
                  <c:v>-2.7371129999999998E-3</c:v>
                </c:pt>
                <c:pt idx="40301">
                  <c:v>-1.238318E-3</c:v>
                </c:pt>
                <c:pt idx="40302">
                  <c:v>9.3615400000000002E-4</c:v>
                </c:pt>
                <c:pt idx="40303">
                  <c:v>-4.4362259999999997E-3</c:v>
                </c:pt>
                <c:pt idx="40304">
                  <c:v>-3.9430079999999996E-3</c:v>
                </c:pt>
                <c:pt idx="40305">
                  <c:v>-1.9192999999999999E-4</c:v>
                </c:pt>
                <c:pt idx="40306">
                  <c:v>-5.2908600000000001E-4</c:v>
                </c:pt>
                <c:pt idx="40307">
                  <c:v>-5.5117229999999996E-3</c:v>
                </c:pt>
                <c:pt idx="40308">
                  <c:v>-2.2320410000000001E-3</c:v>
                </c:pt>
                <c:pt idx="40309">
                  <c:v>1.363176E-3</c:v>
                </c:pt>
                <c:pt idx="40310">
                  <c:v>2.0079270000000001E-3</c:v>
                </c:pt>
                <c:pt idx="40311">
                  <c:v>-2.3359309999999999E-3</c:v>
                </c:pt>
                <c:pt idx="40312">
                  <c:v>-3.2209000000000001E-3</c:v>
                </c:pt>
                <c:pt idx="40313">
                  <c:v>5.9971999999999998E-4</c:v>
                </c:pt>
                <c:pt idx="40314">
                  <c:v>3.280458E-3</c:v>
                </c:pt>
                <c:pt idx="40315" formatCode="0.00E+00">
                  <c:v>-4.7342600000000003E-5</c:v>
                </c:pt>
                <c:pt idx="40316">
                  <c:v>1.209669E-3</c:v>
                </c:pt>
                <c:pt idx="40317">
                  <c:v>8.3955900000000003E-4</c:v>
                </c:pt>
                <c:pt idx="40318">
                  <c:v>5.9135199999999996E-4</c:v>
                </c:pt>
                <c:pt idx="40319">
                  <c:v>4.2232709999999998E-3</c:v>
                </c:pt>
                <c:pt idx="40320">
                  <c:v>-1.5925399999999999E-3</c:v>
                </c:pt>
                <c:pt idx="40321">
                  <c:v>3.5907220000000002E-3</c:v>
                </c:pt>
                <c:pt idx="40322">
                  <c:v>3.7931219999999999E-3</c:v>
                </c:pt>
                <c:pt idx="40323">
                  <c:v>-3.14913E-4</c:v>
                </c:pt>
                <c:pt idx="40324">
                  <c:v>-1.8851129999999999E-3</c:v>
                </c:pt>
                <c:pt idx="40325">
                  <c:v>-1.382786E-3</c:v>
                </c:pt>
                <c:pt idx="40326">
                  <c:v>-2.0939799999999999E-4</c:v>
                </c:pt>
                <c:pt idx="40327">
                  <c:v>1.23304E-4</c:v>
                </c:pt>
                <c:pt idx="40328" formatCode="0.00E+00">
                  <c:v>4.6338699999999997E-5</c:v>
                </c:pt>
                <c:pt idx="40329">
                  <c:v>-5.2166099999999998E-4</c:v>
                </c:pt>
                <c:pt idx="40330">
                  <c:v>-1.3898510000000001E-3</c:v>
                </c:pt>
                <c:pt idx="40331">
                  <c:v>5.4662770000000003E-3</c:v>
                </c:pt>
                <c:pt idx="40332">
                  <c:v>3.110444E-3</c:v>
                </c:pt>
                <c:pt idx="40333">
                  <c:v>2.1567660000000001E-3</c:v>
                </c:pt>
                <c:pt idx="40334">
                  <c:v>-1.425185E-3</c:v>
                </c:pt>
                <c:pt idx="40335">
                  <c:v>-2.5886099999999999E-4</c:v>
                </c:pt>
                <c:pt idx="40336">
                  <c:v>4.3574620000000003E-3</c:v>
                </c:pt>
                <c:pt idx="40337">
                  <c:v>1.543558E-3</c:v>
                </c:pt>
                <c:pt idx="40338">
                  <c:v>1.314792E-3</c:v>
                </c:pt>
                <c:pt idx="40339">
                  <c:v>-1.9793799999999999E-4</c:v>
                </c:pt>
                <c:pt idx="40340">
                  <c:v>9.935600000000001E-4</c:v>
                </c:pt>
                <c:pt idx="40341">
                  <c:v>-1.6907020000000001E-3</c:v>
                </c:pt>
                <c:pt idx="40342">
                  <c:v>7.6260100000000001E-4</c:v>
                </c:pt>
                <c:pt idx="40343">
                  <c:v>-1.0933550000000001E-3</c:v>
                </c:pt>
                <c:pt idx="40344">
                  <c:v>5.0533999999999996E-4</c:v>
                </c:pt>
                <c:pt idx="40345">
                  <c:v>-6.6441099999999999E-3</c:v>
                </c:pt>
                <c:pt idx="40346">
                  <c:v>-3.419821E-3</c:v>
                </c:pt>
                <c:pt idx="40347">
                  <c:v>-5.2845979999999997E-3</c:v>
                </c:pt>
                <c:pt idx="40348">
                  <c:v>-5.7139000000000001E-3</c:v>
                </c:pt>
                <c:pt idx="40349">
                  <c:v>-3.5222900000000002E-4</c:v>
                </c:pt>
                <c:pt idx="40350">
                  <c:v>-3.1663920000000001E-3</c:v>
                </c:pt>
                <c:pt idx="40351">
                  <c:v>-3.7418059999999999E-3</c:v>
                </c:pt>
                <c:pt idx="40352">
                  <c:v>2.860703E-3</c:v>
                </c:pt>
                <c:pt idx="40353">
                  <c:v>2.9388500000000002E-4</c:v>
                </c:pt>
                <c:pt idx="40354">
                  <c:v>2.6565600000000002E-4</c:v>
                </c:pt>
                <c:pt idx="40355">
                  <c:v>4.6748639999999999E-3</c:v>
                </c:pt>
                <c:pt idx="40356">
                  <c:v>3.4604620000000001E-3</c:v>
                </c:pt>
                <c:pt idx="40357">
                  <c:v>-1.4988060000000001E-3</c:v>
                </c:pt>
                <c:pt idx="40358">
                  <c:v>-9.0092700000000004E-4</c:v>
                </c:pt>
                <c:pt idx="40359">
                  <c:v>1.777551E-3</c:v>
                </c:pt>
                <c:pt idx="40360">
                  <c:v>6.0096599999999998E-4</c:v>
                </c:pt>
                <c:pt idx="40361">
                  <c:v>6.4900740000000002E-3</c:v>
                </c:pt>
                <c:pt idx="40362">
                  <c:v>4.11409E-4</c:v>
                </c:pt>
                <c:pt idx="40363">
                  <c:v>2.718991E-3</c:v>
                </c:pt>
                <c:pt idx="40364">
                  <c:v>1.2129739999999999E-3</c:v>
                </c:pt>
                <c:pt idx="40365">
                  <c:v>-3.5054119999999999E-3</c:v>
                </c:pt>
                <c:pt idx="40366">
                  <c:v>-3.1424230000000001E-3</c:v>
                </c:pt>
                <c:pt idx="40367">
                  <c:v>2.5553870000000001E-3</c:v>
                </c:pt>
                <c:pt idx="40368">
                  <c:v>-7.3388299999999995E-4</c:v>
                </c:pt>
                <c:pt idx="40369">
                  <c:v>-3.3142739999999999E-3</c:v>
                </c:pt>
                <c:pt idx="40370">
                  <c:v>-1.8460729999999999E-3</c:v>
                </c:pt>
                <c:pt idx="40371">
                  <c:v>6.1249399999999999E-4</c:v>
                </c:pt>
                <c:pt idx="40372">
                  <c:v>-2.6136599999999999E-3</c:v>
                </c:pt>
                <c:pt idx="40373">
                  <c:v>-1.1003569999999999E-3</c:v>
                </c:pt>
                <c:pt idx="40374">
                  <c:v>3.0006450000000001E-3</c:v>
                </c:pt>
                <c:pt idx="40375">
                  <c:v>-7.8532199999999997E-4</c:v>
                </c:pt>
                <c:pt idx="40376">
                  <c:v>-2.08814E-3</c:v>
                </c:pt>
                <c:pt idx="40377">
                  <c:v>-2.1837079999999999E-3</c:v>
                </c:pt>
                <c:pt idx="40378">
                  <c:v>1.7359330000000001E-3</c:v>
                </c:pt>
                <c:pt idx="40379">
                  <c:v>-5.906573E-3</c:v>
                </c:pt>
                <c:pt idx="40380">
                  <c:v>-1.7041039999999999E-3</c:v>
                </c:pt>
                <c:pt idx="40381">
                  <c:v>4.3128070000000001E-3</c:v>
                </c:pt>
                <c:pt idx="40382">
                  <c:v>-2.427654E-3</c:v>
                </c:pt>
                <c:pt idx="40383">
                  <c:v>1.446871E-3</c:v>
                </c:pt>
                <c:pt idx="40384">
                  <c:v>-2.7310960000000001E-3</c:v>
                </c:pt>
                <c:pt idx="40385">
                  <c:v>-1.8007920000000001E-3</c:v>
                </c:pt>
                <c:pt idx="40386">
                  <c:v>-4.2921790000000001E-3</c:v>
                </c:pt>
                <c:pt idx="40387">
                  <c:v>-2.4206750000000002E-3</c:v>
                </c:pt>
                <c:pt idx="40388">
                  <c:v>-2.99432E-3</c:v>
                </c:pt>
                <c:pt idx="40389">
                  <c:v>-4.2276750000000002E-3</c:v>
                </c:pt>
                <c:pt idx="40390">
                  <c:v>-1.25399E-3</c:v>
                </c:pt>
                <c:pt idx="40391">
                  <c:v>-4.0794480000000003E-3</c:v>
                </c:pt>
                <c:pt idx="40392">
                  <c:v>-2.3268220000000001E-3</c:v>
                </c:pt>
                <c:pt idx="40393">
                  <c:v>-5.7177929999999997E-3</c:v>
                </c:pt>
                <c:pt idx="40394">
                  <c:v>-2.1891049999999998E-3</c:v>
                </c:pt>
                <c:pt idx="40395">
                  <c:v>-1.8341060000000001E-3</c:v>
                </c:pt>
                <c:pt idx="40396">
                  <c:v>3.4434800000000001E-3</c:v>
                </c:pt>
                <c:pt idx="40397">
                  <c:v>1.2188640000000001E-3</c:v>
                </c:pt>
                <c:pt idx="40398">
                  <c:v>-4.6350300000000001E-3</c:v>
                </c:pt>
                <c:pt idx="40399">
                  <c:v>-1.0675439999999999E-3</c:v>
                </c:pt>
                <c:pt idx="40400">
                  <c:v>2.0595399999999999E-3</c:v>
                </c:pt>
                <c:pt idx="40401">
                  <c:v>2.7280700000000002E-4</c:v>
                </c:pt>
                <c:pt idx="40402">
                  <c:v>-3.3413689999999998E-3</c:v>
                </c:pt>
                <c:pt idx="40403">
                  <c:v>5.2364619999999999E-3</c:v>
                </c:pt>
                <c:pt idx="40404">
                  <c:v>4.190905E-3</c:v>
                </c:pt>
                <c:pt idx="40405">
                  <c:v>4.984072E-3</c:v>
                </c:pt>
                <c:pt idx="40406">
                  <c:v>3.1121370000000001E-3</c:v>
                </c:pt>
                <c:pt idx="40407">
                  <c:v>1.698609E-3</c:v>
                </c:pt>
                <c:pt idx="40408">
                  <c:v>1.172101E-3</c:v>
                </c:pt>
                <c:pt idx="40409">
                  <c:v>-1.659967E-3</c:v>
                </c:pt>
                <c:pt idx="40410">
                  <c:v>-3.301006E-3</c:v>
                </c:pt>
                <c:pt idx="40411">
                  <c:v>-3.5668449999999999E-3</c:v>
                </c:pt>
                <c:pt idx="40412">
                  <c:v>-5.3985669999999999E-3</c:v>
                </c:pt>
                <c:pt idx="40413">
                  <c:v>-8.0464060000000007E-3</c:v>
                </c:pt>
                <c:pt idx="40414">
                  <c:v>-4.3147860000000001E-3</c:v>
                </c:pt>
                <c:pt idx="40415">
                  <c:v>-6.340793E-3</c:v>
                </c:pt>
                <c:pt idx="40416">
                  <c:v>-5.4473029999999997E-3</c:v>
                </c:pt>
                <c:pt idx="40417">
                  <c:v>-4.3292590000000002E-3</c:v>
                </c:pt>
                <c:pt idx="40418">
                  <c:v>-7.204673E-3</c:v>
                </c:pt>
                <c:pt idx="40419">
                  <c:v>-6.0902839999999996E-3</c:v>
                </c:pt>
                <c:pt idx="40420">
                  <c:v>-7.191767E-3</c:v>
                </c:pt>
                <c:pt idx="40421">
                  <c:v>-4.2994249999999999E-3</c:v>
                </c:pt>
                <c:pt idx="40422">
                  <c:v>-5.3652220000000002E-3</c:v>
                </c:pt>
                <c:pt idx="40423">
                  <c:v>-1.0182943E-2</c:v>
                </c:pt>
                <c:pt idx="40424">
                  <c:v>-1.0054313E-2</c:v>
                </c:pt>
                <c:pt idx="40425">
                  <c:v>-4.4646419999999996E-3</c:v>
                </c:pt>
                <c:pt idx="40426">
                  <c:v>-3.9410649999999997E-3</c:v>
                </c:pt>
                <c:pt idx="40427">
                  <c:v>-4.3637629999999997E-3</c:v>
                </c:pt>
                <c:pt idx="40428">
                  <c:v>-7.6929809999999998E-3</c:v>
                </c:pt>
                <c:pt idx="40429">
                  <c:v>-7.6204799999999998E-3</c:v>
                </c:pt>
                <c:pt idx="40430">
                  <c:v>-5.983436E-3</c:v>
                </c:pt>
                <c:pt idx="40431">
                  <c:v>-8.3682970000000002E-3</c:v>
                </c:pt>
                <c:pt idx="40432">
                  <c:v>-1.2180345E-2</c:v>
                </c:pt>
                <c:pt idx="40433">
                  <c:v>-1.1476205999999999E-2</c:v>
                </c:pt>
                <c:pt idx="40434">
                  <c:v>-9.5323330000000005E-3</c:v>
                </c:pt>
                <c:pt idx="40435">
                  <c:v>-9.6331339999999998E-3</c:v>
                </c:pt>
                <c:pt idx="40436">
                  <c:v>-1.1908538999999999E-2</c:v>
                </c:pt>
                <c:pt idx="40437">
                  <c:v>-1.4677874E-2</c:v>
                </c:pt>
                <c:pt idx="40438">
                  <c:v>-1.3374522999999999E-2</c:v>
                </c:pt>
                <c:pt idx="40439">
                  <c:v>-1.4849059E-2</c:v>
                </c:pt>
                <c:pt idx="40440">
                  <c:v>-1.3519343E-2</c:v>
                </c:pt>
                <c:pt idx="40441">
                  <c:v>-1.4309025E-2</c:v>
                </c:pt>
                <c:pt idx="40442">
                  <c:v>-9.8982979999999998E-3</c:v>
                </c:pt>
                <c:pt idx="40443">
                  <c:v>-1.2996824000000001E-2</c:v>
                </c:pt>
                <c:pt idx="40444">
                  <c:v>-1.6595021000000001E-2</c:v>
                </c:pt>
                <c:pt idx="40445">
                  <c:v>-1.2936675999999999E-2</c:v>
                </c:pt>
                <c:pt idx="40446">
                  <c:v>-1.3458123000000001E-2</c:v>
                </c:pt>
                <c:pt idx="40447">
                  <c:v>-1.7985605000000002E-2</c:v>
                </c:pt>
                <c:pt idx="40448">
                  <c:v>-1.9734237000000002E-2</c:v>
                </c:pt>
                <c:pt idx="40449">
                  <c:v>-1.6990812000000001E-2</c:v>
                </c:pt>
                <c:pt idx="40450">
                  <c:v>-1.1782736E-2</c:v>
                </c:pt>
                <c:pt idx="40451">
                  <c:v>-1.6018485999999998E-2</c:v>
                </c:pt>
                <c:pt idx="40452">
                  <c:v>-2.2249748999999999E-2</c:v>
                </c:pt>
                <c:pt idx="40453">
                  <c:v>-2.2028675000000001E-2</c:v>
                </c:pt>
                <c:pt idx="40454">
                  <c:v>-1.8648593000000002E-2</c:v>
                </c:pt>
                <c:pt idx="40455">
                  <c:v>-1.8064449E-2</c:v>
                </c:pt>
                <c:pt idx="40456">
                  <c:v>-2.4213953E-2</c:v>
                </c:pt>
                <c:pt idx="40457">
                  <c:v>-2.4587846999999999E-2</c:v>
                </c:pt>
                <c:pt idx="40458">
                  <c:v>-2.4038172999999999E-2</c:v>
                </c:pt>
                <c:pt idx="40459">
                  <c:v>-2.4447475999999999E-2</c:v>
                </c:pt>
                <c:pt idx="40460">
                  <c:v>-3.0622017000000001E-2</c:v>
                </c:pt>
                <c:pt idx="40461">
                  <c:v>-2.9341921E-2</c:v>
                </c:pt>
                <c:pt idx="40462">
                  <c:v>-2.6980760999999999E-2</c:v>
                </c:pt>
                <c:pt idx="40463">
                  <c:v>-3.0742735E-2</c:v>
                </c:pt>
                <c:pt idx="40464">
                  <c:v>-2.5377528999999999E-2</c:v>
                </c:pt>
                <c:pt idx="40465">
                  <c:v>-2.6781798999999998E-2</c:v>
                </c:pt>
                <c:pt idx="40466">
                  <c:v>-2.7413501999999999E-2</c:v>
                </c:pt>
                <c:pt idx="40467">
                  <c:v>-2.9375218000000002E-2</c:v>
                </c:pt>
                <c:pt idx="40468">
                  <c:v>-2.8953373000000001E-2</c:v>
                </c:pt>
                <c:pt idx="40469">
                  <c:v>-2.7948412999999998E-2</c:v>
                </c:pt>
                <c:pt idx="40470">
                  <c:v>-3.1016908999999999E-2</c:v>
                </c:pt>
                <c:pt idx="40471">
                  <c:v>-3.2628771000000001E-2</c:v>
                </c:pt>
                <c:pt idx="40472">
                  <c:v>-3.4898846999999997E-2</c:v>
                </c:pt>
                <c:pt idx="40473">
                  <c:v>-2.9917665E-2</c:v>
                </c:pt>
                <c:pt idx="40474">
                  <c:v>-3.0349627000000001E-2</c:v>
                </c:pt>
                <c:pt idx="40475">
                  <c:v>-3.0607763999999999E-2</c:v>
                </c:pt>
                <c:pt idx="40476">
                  <c:v>-3.5311174000000001E-2</c:v>
                </c:pt>
                <c:pt idx="40477">
                  <c:v>-3.5098311E-2</c:v>
                </c:pt>
                <c:pt idx="40478">
                  <c:v>-3.6012042000000001E-2</c:v>
                </c:pt>
                <c:pt idx="40479">
                  <c:v>-3.6704879000000003E-2</c:v>
                </c:pt>
                <c:pt idx="40480">
                  <c:v>-3.5088072999999997E-2</c:v>
                </c:pt>
                <c:pt idx="40481">
                  <c:v>-4.1104848999999999E-2</c:v>
                </c:pt>
                <c:pt idx="40482">
                  <c:v>-4.0052101E-2</c:v>
                </c:pt>
                <c:pt idx="40483">
                  <c:v>-3.9227352E-2</c:v>
                </c:pt>
                <c:pt idx="40484">
                  <c:v>-4.5396565999999999E-2</c:v>
                </c:pt>
                <c:pt idx="40485">
                  <c:v>-4.6884090000000003E-2</c:v>
                </c:pt>
                <c:pt idx="40486">
                  <c:v>-4.6365306000000002E-2</c:v>
                </c:pt>
                <c:pt idx="40487">
                  <c:v>-4.6182036000000003E-2</c:v>
                </c:pt>
                <c:pt idx="40488">
                  <c:v>-4.6555143E-2</c:v>
                </c:pt>
                <c:pt idx="40489">
                  <c:v>-5.2137232999999998E-2</c:v>
                </c:pt>
                <c:pt idx="40490">
                  <c:v>-4.8149414000000001E-2</c:v>
                </c:pt>
                <c:pt idx="40491">
                  <c:v>-4.9894768999999999E-2</c:v>
                </c:pt>
                <c:pt idx="40492">
                  <c:v>-4.8655070000000002E-2</c:v>
                </c:pt>
                <c:pt idx="40493">
                  <c:v>-4.8162594000000003E-2</c:v>
                </c:pt>
                <c:pt idx="40494">
                  <c:v>-5.2531511000000003E-2</c:v>
                </c:pt>
                <c:pt idx="40495">
                  <c:v>-5.6684162000000003E-2</c:v>
                </c:pt>
                <c:pt idx="40496">
                  <c:v>-5.4274268000000001E-2</c:v>
                </c:pt>
                <c:pt idx="40497">
                  <c:v>-5.4085324999999997E-2</c:v>
                </c:pt>
                <c:pt idx="40498">
                  <c:v>-5.7634786E-2</c:v>
                </c:pt>
                <c:pt idx="40499">
                  <c:v>-5.2753030999999999E-2</c:v>
                </c:pt>
                <c:pt idx="40500">
                  <c:v>-5.3789269000000001E-2</c:v>
                </c:pt>
                <c:pt idx="40501">
                  <c:v>-6.0360570000000002E-2</c:v>
                </c:pt>
                <c:pt idx="40502">
                  <c:v>-6.0814108999999998E-2</c:v>
                </c:pt>
                <c:pt idx="40503">
                  <c:v>-6.2755122999999996E-2</c:v>
                </c:pt>
                <c:pt idx="40504">
                  <c:v>-6.4816139999999994E-2</c:v>
                </c:pt>
                <c:pt idx="40505">
                  <c:v>-6.7169800000000002E-2</c:v>
                </c:pt>
                <c:pt idx="40506">
                  <c:v>-6.5914385000000006E-2</c:v>
                </c:pt>
                <c:pt idx="40507">
                  <c:v>-7.2166949999999994E-2</c:v>
                </c:pt>
                <c:pt idx="40508">
                  <c:v>-7.1126990000000001E-2</c:v>
                </c:pt>
                <c:pt idx="40509">
                  <c:v>-7.1726933000000007E-2</c:v>
                </c:pt>
                <c:pt idx="40510">
                  <c:v>-7.7865787000000006E-2</c:v>
                </c:pt>
                <c:pt idx="40511">
                  <c:v>-8.0005608000000006E-2</c:v>
                </c:pt>
                <c:pt idx="40512">
                  <c:v>-7.6913415999999998E-2</c:v>
                </c:pt>
                <c:pt idx="40513">
                  <c:v>-7.6528728000000004E-2</c:v>
                </c:pt>
                <c:pt idx="40514">
                  <c:v>-8.1288859000000005E-2</c:v>
                </c:pt>
                <c:pt idx="40515">
                  <c:v>-8.4736638000000003E-2</c:v>
                </c:pt>
                <c:pt idx="40516">
                  <c:v>-8.1118203999999999E-2</c:v>
                </c:pt>
                <c:pt idx="40517">
                  <c:v>-8.3844848E-2</c:v>
                </c:pt>
                <c:pt idx="40518">
                  <c:v>-8.5059516000000002E-2</c:v>
                </c:pt>
                <c:pt idx="40519">
                  <c:v>-8.5227832000000003E-2</c:v>
                </c:pt>
                <c:pt idx="40520">
                  <c:v>-8.6486175999999998E-2</c:v>
                </c:pt>
                <c:pt idx="40521">
                  <c:v>-8.8138833999999999E-2</c:v>
                </c:pt>
                <c:pt idx="40522">
                  <c:v>-8.8294365E-2</c:v>
                </c:pt>
                <c:pt idx="40523">
                  <c:v>-8.5978545000000003E-2</c:v>
                </c:pt>
                <c:pt idx="40524">
                  <c:v>-9.0955994999999998E-2</c:v>
                </c:pt>
                <c:pt idx="40525">
                  <c:v>-8.8603497000000003E-2</c:v>
                </c:pt>
                <c:pt idx="40526">
                  <c:v>-9.2964426000000003E-2</c:v>
                </c:pt>
                <c:pt idx="40527">
                  <c:v>-9.5964334999999998E-2</c:v>
                </c:pt>
                <c:pt idx="40528">
                  <c:v>-9.5530502000000003E-2</c:v>
                </c:pt>
                <c:pt idx="40529">
                  <c:v>-9.7368732E-2</c:v>
                </c:pt>
                <c:pt idx="40530">
                  <c:v>-9.6351935999999999E-2</c:v>
                </c:pt>
                <c:pt idx="40531">
                  <c:v>-9.8286569000000004E-2</c:v>
                </c:pt>
                <c:pt idx="40532">
                  <c:v>-0.10256227900000001</c:v>
                </c:pt>
                <c:pt idx="40533">
                  <c:v>-0.10337966699999999</c:v>
                </c:pt>
                <c:pt idx="40534">
                  <c:v>-0.103237726</c:v>
                </c:pt>
                <c:pt idx="40535">
                  <c:v>-0.10326854100000001</c:v>
                </c:pt>
                <c:pt idx="40536">
                  <c:v>-0.10883667299999999</c:v>
                </c:pt>
                <c:pt idx="40537">
                  <c:v>-0.10859627299999999</c:v>
                </c:pt>
                <c:pt idx="40538">
                  <c:v>-0.107430071</c:v>
                </c:pt>
                <c:pt idx="40539">
                  <c:v>-0.107714236</c:v>
                </c:pt>
                <c:pt idx="40540">
                  <c:v>-0.10924289399999999</c:v>
                </c:pt>
                <c:pt idx="40541">
                  <c:v>-0.111272886</c:v>
                </c:pt>
                <c:pt idx="40542">
                  <c:v>-0.111944005</c:v>
                </c:pt>
                <c:pt idx="40543">
                  <c:v>-0.110722758</c:v>
                </c:pt>
                <c:pt idx="40544">
                  <c:v>-0.109652966</c:v>
                </c:pt>
                <c:pt idx="40545">
                  <c:v>-0.111264795</c:v>
                </c:pt>
                <c:pt idx="40546">
                  <c:v>-0.11530827</c:v>
                </c:pt>
                <c:pt idx="40547">
                  <c:v>-0.1191765</c:v>
                </c:pt>
                <c:pt idx="40548">
                  <c:v>-0.112827264</c:v>
                </c:pt>
                <c:pt idx="40549">
                  <c:v>-0.11487702299999999</c:v>
                </c:pt>
                <c:pt idx="40550">
                  <c:v>-0.117888786</c:v>
                </c:pt>
                <c:pt idx="40551">
                  <c:v>-0.118770406</c:v>
                </c:pt>
                <c:pt idx="40552">
                  <c:v>-0.11558259999999999</c:v>
                </c:pt>
                <c:pt idx="40553">
                  <c:v>-0.119217157</c:v>
                </c:pt>
                <c:pt idx="40554">
                  <c:v>-0.12540873899999999</c:v>
                </c:pt>
                <c:pt idx="40555">
                  <c:v>-0.12610110599999999</c:v>
                </c:pt>
                <c:pt idx="40556">
                  <c:v>-0.12614424499999999</c:v>
                </c:pt>
                <c:pt idx="40557">
                  <c:v>-0.128244415</c:v>
                </c:pt>
                <c:pt idx="40558">
                  <c:v>-0.13626612699999999</c:v>
                </c:pt>
                <c:pt idx="40559">
                  <c:v>-0.136185899</c:v>
                </c:pt>
                <c:pt idx="40560">
                  <c:v>-0.136069253</c:v>
                </c:pt>
                <c:pt idx="40561">
                  <c:v>-0.14203126699999999</c:v>
                </c:pt>
                <c:pt idx="40562">
                  <c:v>-0.149007693</c:v>
                </c:pt>
                <c:pt idx="40563">
                  <c:v>-0.14624612000000001</c:v>
                </c:pt>
                <c:pt idx="40564">
                  <c:v>-0.15101957299999999</c:v>
                </c:pt>
                <c:pt idx="40565">
                  <c:v>-0.15301951799999999</c:v>
                </c:pt>
                <c:pt idx="40566">
                  <c:v>-0.15398436800000001</c:v>
                </c:pt>
                <c:pt idx="40567">
                  <c:v>-0.15583233499999999</c:v>
                </c:pt>
                <c:pt idx="40568">
                  <c:v>-0.157561272</c:v>
                </c:pt>
                <c:pt idx="40569">
                  <c:v>-0.15950071800000001</c:v>
                </c:pt>
                <c:pt idx="40570">
                  <c:v>-0.160463989</c:v>
                </c:pt>
                <c:pt idx="40571">
                  <c:v>-0.15880610000000001</c:v>
                </c:pt>
                <c:pt idx="40572">
                  <c:v>-0.16228126000000001</c:v>
                </c:pt>
                <c:pt idx="40573">
                  <c:v>-0.162806004</c:v>
                </c:pt>
                <c:pt idx="40574">
                  <c:v>-0.166288882</c:v>
                </c:pt>
                <c:pt idx="40575">
                  <c:v>-0.16602952800000001</c:v>
                </c:pt>
                <c:pt idx="40576">
                  <c:v>-0.164463058</c:v>
                </c:pt>
                <c:pt idx="40577">
                  <c:v>-0.16837263099999999</c:v>
                </c:pt>
                <c:pt idx="40578">
                  <c:v>-0.17033484600000001</c:v>
                </c:pt>
                <c:pt idx="40579">
                  <c:v>-0.17118976999999999</c:v>
                </c:pt>
                <c:pt idx="40580">
                  <c:v>-0.16998255300000001</c:v>
                </c:pt>
                <c:pt idx="40581">
                  <c:v>-0.17085544799999999</c:v>
                </c:pt>
                <c:pt idx="40582">
                  <c:v>-0.17041975300000001</c:v>
                </c:pt>
                <c:pt idx="40583">
                  <c:v>-0.17128069700000001</c:v>
                </c:pt>
                <c:pt idx="40584">
                  <c:v>-0.17696361199999999</c:v>
                </c:pt>
                <c:pt idx="40585">
                  <c:v>-0.175070584</c:v>
                </c:pt>
                <c:pt idx="40586">
                  <c:v>-0.17450411599999999</c:v>
                </c:pt>
                <c:pt idx="40587">
                  <c:v>-0.17324070599999999</c:v>
                </c:pt>
                <c:pt idx="40588">
                  <c:v>-0.17381940800000001</c:v>
                </c:pt>
                <c:pt idx="40589">
                  <c:v>-0.17620465199999999</c:v>
                </c:pt>
                <c:pt idx="40590">
                  <c:v>-0.17703449700000001</c:v>
                </c:pt>
                <c:pt idx="40591">
                  <c:v>-0.17413461199999999</c:v>
                </c:pt>
                <c:pt idx="40592">
                  <c:v>-0.17755810899999999</c:v>
                </c:pt>
                <c:pt idx="40593">
                  <c:v>-0.17540992799999999</c:v>
                </c:pt>
                <c:pt idx="40594">
                  <c:v>-0.174563304</c:v>
                </c:pt>
                <c:pt idx="40595">
                  <c:v>-0.16899867399999999</c:v>
                </c:pt>
                <c:pt idx="40596">
                  <c:v>-0.17503526799999999</c:v>
                </c:pt>
                <c:pt idx="40597">
                  <c:v>-0.17557995000000001</c:v>
                </c:pt>
                <c:pt idx="40598">
                  <c:v>-0.173221186</c:v>
                </c:pt>
                <c:pt idx="40599">
                  <c:v>-0.17413519299999999</c:v>
                </c:pt>
                <c:pt idx="40600">
                  <c:v>-0.17669261999999999</c:v>
                </c:pt>
                <c:pt idx="40601">
                  <c:v>-0.17378565700000001</c:v>
                </c:pt>
                <c:pt idx="40602">
                  <c:v>-0.178141519</c:v>
                </c:pt>
                <c:pt idx="40603">
                  <c:v>-0.17784299000000001</c:v>
                </c:pt>
                <c:pt idx="40604">
                  <c:v>-0.17747653999999999</c:v>
                </c:pt>
                <c:pt idx="40605">
                  <c:v>-0.178640202</c:v>
                </c:pt>
                <c:pt idx="40606">
                  <c:v>-0.18397264199999999</c:v>
                </c:pt>
                <c:pt idx="40607">
                  <c:v>-0.184641585</c:v>
                </c:pt>
                <c:pt idx="40608">
                  <c:v>-0.18871648599999999</c:v>
                </c:pt>
                <c:pt idx="40609">
                  <c:v>-0.18951870500000001</c:v>
                </c:pt>
                <c:pt idx="40610">
                  <c:v>-0.19264499800000001</c:v>
                </c:pt>
                <c:pt idx="40611">
                  <c:v>-0.19119703800000001</c:v>
                </c:pt>
                <c:pt idx="40612">
                  <c:v>-0.19510228900000001</c:v>
                </c:pt>
                <c:pt idx="40613">
                  <c:v>-0.19686473900000001</c:v>
                </c:pt>
                <c:pt idx="40614">
                  <c:v>-0.20400175500000001</c:v>
                </c:pt>
                <c:pt idx="40615">
                  <c:v>-0.20382660599999999</c:v>
                </c:pt>
                <c:pt idx="40616">
                  <c:v>-0.208304182</c:v>
                </c:pt>
                <c:pt idx="40617">
                  <c:v>-0.212945998</c:v>
                </c:pt>
                <c:pt idx="40618">
                  <c:v>-0.21859669700000001</c:v>
                </c:pt>
                <c:pt idx="40619">
                  <c:v>-0.21714063</c:v>
                </c:pt>
                <c:pt idx="40620">
                  <c:v>-0.22182325999999999</c:v>
                </c:pt>
                <c:pt idx="40621">
                  <c:v>-0.22532576300000001</c:v>
                </c:pt>
                <c:pt idx="40622">
                  <c:v>-0.231345564</c:v>
                </c:pt>
                <c:pt idx="40623">
                  <c:v>-0.23267030699999999</c:v>
                </c:pt>
                <c:pt idx="40624">
                  <c:v>-0.23575611399999999</c:v>
                </c:pt>
                <c:pt idx="40625">
                  <c:v>-0.23889458199999999</c:v>
                </c:pt>
                <c:pt idx="40626">
                  <c:v>-0.24061498000000001</c:v>
                </c:pt>
                <c:pt idx="40627">
                  <c:v>-0.24078628399999999</c:v>
                </c:pt>
                <c:pt idx="40628">
                  <c:v>-0.24602951100000001</c:v>
                </c:pt>
                <c:pt idx="40629">
                  <c:v>-0.24777966700000001</c:v>
                </c:pt>
                <c:pt idx="40630">
                  <c:v>-0.247623861</c:v>
                </c:pt>
                <c:pt idx="40631">
                  <c:v>-0.252384424</c:v>
                </c:pt>
                <c:pt idx="40632">
                  <c:v>-0.25139266300000002</c:v>
                </c:pt>
                <c:pt idx="40633">
                  <c:v>-0.25457942500000003</c:v>
                </c:pt>
                <c:pt idx="40634">
                  <c:v>-0.256248951</c:v>
                </c:pt>
                <c:pt idx="40635">
                  <c:v>-0.25608059799999999</c:v>
                </c:pt>
                <c:pt idx="40636">
                  <c:v>-0.253827572</c:v>
                </c:pt>
                <c:pt idx="40637">
                  <c:v>-0.25526648800000001</c:v>
                </c:pt>
                <c:pt idx="40638">
                  <c:v>-0.25962740200000001</c:v>
                </c:pt>
                <c:pt idx="40639">
                  <c:v>-0.25650513200000002</c:v>
                </c:pt>
                <c:pt idx="40640">
                  <c:v>-0.25668728400000002</c:v>
                </c:pt>
                <c:pt idx="40641">
                  <c:v>-0.25878691700000001</c:v>
                </c:pt>
                <c:pt idx="40642">
                  <c:v>-0.26003804800000002</c:v>
                </c:pt>
                <c:pt idx="40643">
                  <c:v>-0.259191334</c:v>
                </c:pt>
                <c:pt idx="40644">
                  <c:v>-0.260340244</c:v>
                </c:pt>
                <c:pt idx="40645">
                  <c:v>-0.26190453800000002</c:v>
                </c:pt>
                <c:pt idx="40646">
                  <c:v>-0.25941473199999998</c:v>
                </c:pt>
                <c:pt idx="40647">
                  <c:v>-0.26318603800000001</c:v>
                </c:pt>
                <c:pt idx="40648">
                  <c:v>-0.26520073399999999</c:v>
                </c:pt>
                <c:pt idx="40649">
                  <c:v>-0.26114097200000003</c:v>
                </c:pt>
                <c:pt idx="40650">
                  <c:v>-0.26393222799999999</c:v>
                </c:pt>
                <c:pt idx="40651">
                  <c:v>-0.26591208599999999</c:v>
                </c:pt>
                <c:pt idx="40652">
                  <c:v>-0.26533442699999998</c:v>
                </c:pt>
                <c:pt idx="40653">
                  <c:v>-0.269322693</c:v>
                </c:pt>
                <c:pt idx="40654">
                  <c:v>-0.266221702</c:v>
                </c:pt>
                <c:pt idx="40655">
                  <c:v>-0.27043488599999999</c:v>
                </c:pt>
                <c:pt idx="40656">
                  <c:v>-0.27097818299999998</c:v>
                </c:pt>
                <c:pt idx="40657">
                  <c:v>-0.27300876400000001</c:v>
                </c:pt>
                <c:pt idx="40658">
                  <c:v>-0.27388894600000002</c:v>
                </c:pt>
                <c:pt idx="40659">
                  <c:v>-0.27155214500000002</c:v>
                </c:pt>
                <c:pt idx="40660">
                  <c:v>-0.27476310700000001</c:v>
                </c:pt>
                <c:pt idx="40661">
                  <c:v>-0.27484524300000002</c:v>
                </c:pt>
                <c:pt idx="40662">
                  <c:v>-0.27540344</c:v>
                </c:pt>
                <c:pt idx="40663">
                  <c:v>-0.27728548600000003</c:v>
                </c:pt>
                <c:pt idx="40664">
                  <c:v>-0.27990204099999999</c:v>
                </c:pt>
                <c:pt idx="40665">
                  <c:v>-0.28008571300000001</c:v>
                </c:pt>
                <c:pt idx="40666">
                  <c:v>-0.28204926800000002</c:v>
                </c:pt>
                <c:pt idx="40667">
                  <c:v>-0.28483501100000003</c:v>
                </c:pt>
                <c:pt idx="40668">
                  <c:v>-0.28708884099999998</c:v>
                </c:pt>
                <c:pt idx="40669">
                  <c:v>-0.28673452100000002</c:v>
                </c:pt>
                <c:pt idx="40670">
                  <c:v>-0.29042327400000001</c:v>
                </c:pt>
                <c:pt idx="40671">
                  <c:v>-0.29069361100000002</c:v>
                </c:pt>
                <c:pt idx="40672">
                  <c:v>-0.29189655199999998</c:v>
                </c:pt>
                <c:pt idx="40673">
                  <c:v>-0.295263946</c:v>
                </c:pt>
                <c:pt idx="40674">
                  <c:v>-0.29489776499999998</c:v>
                </c:pt>
                <c:pt idx="40675">
                  <c:v>-0.29675102199999998</c:v>
                </c:pt>
                <c:pt idx="40676">
                  <c:v>-0.302082658</c:v>
                </c:pt>
                <c:pt idx="40677">
                  <c:v>-0.30711129300000001</c:v>
                </c:pt>
                <c:pt idx="40678">
                  <c:v>-0.30167231</c:v>
                </c:pt>
                <c:pt idx="40679">
                  <c:v>-0.30742570800000002</c:v>
                </c:pt>
                <c:pt idx="40680">
                  <c:v>-0.30944782500000001</c:v>
                </c:pt>
                <c:pt idx="40681">
                  <c:v>-0.306023926</c:v>
                </c:pt>
                <c:pt idx="40682">
                  <c:v>-0.31124344500000001</c:v>
                </c:pt>
                <c:pt idx="40683">
                  <c:v>-0.31114825600000001</c:v>
                </c:pt>
                <c:pt idx="40684">
                  <c:v>-0.31570437600000001</c:v>
                </c:pt>
                <c:pt idx="40685">
                  <c:v>-0.31855821600000001</c:v>
                </c:pt>
                <c:pt idx="40686">
                  <c:v>-0.316838324</c:v>
                </c:pt>
                <c:pt idx="40687">
                  <c:v>-0.322159588</c:v>
                </c:pt>
                <c:pt idx="40688">
                  <c:v>-0.32285228399999999</c:v>
                </c:pt>
                <c:pt idx="40689">
                  <c:v>-0.32301792499999998</c:v>
                </c:pt>
                <c:pt idx="40690">
                  <c:v>-0.32218798999999998</c:v>
                </c:pt>
                <c:pt idx="40691">
                  <c:v>-0.32287281800000001</c:v>
                </c:pt>
                <c:pt idx="40692">
                  <c:v>-0.325235575</c:v>
                </c:pt>
                <c:pt idx="40693">
                  <c:v>-0.32486909600000002</c:v>
                </c:pt>
                <c:pt idx="40694">
                  <c:v>-0.321299642</c:v>
                </c:pt>
                <c:pt idx="40695">
                  <c:v>-0.32535439700000002</c:v>
                </c:pt>
                <c:pt idx="40696">
                  <c:v>-0.32721942700000001</c:v>
                </c:pt>
                <c:pt idx="40697">
                  <c:v>-0.32440903799999998</c:v>
                </c:pt>
                <c:pt idx="40698">
                  <c:v>-0.32616752399999999</c:v>
                </c:pt>
                <c:pt idx="40699">
                  <c:v>-0.33078867200000001</c:v>
                </c:pt>
                <c:pt idx="40700">
                  <c:v>-0.33092156099999998</c:v>
                </c:pt>
                <c:pt idx="40701">
                  <c:v>-0.32969218500000003</c:v>
                </c:pt>
                <c:pt idx="40702">
                  <c:v>-0.33559402799999999</c:v>
                </c:pt>
                <c:pt idx="40703">
                  <c:v>-0.33151027599999999</c:v>
                </c:pt>
                <c:pt idx="40704">
                  <c:v>-0.33478704100000001</c:v>
                </c:pt>
                <c:pt idx="40705">
                  <c:v>-0.33184260100000001</c:v>
                </c:pt>
                <c:pt idx="40706">
                  <c:v>-0.33328950400000001</c:v>
                </c:pt>
                <c:pt idx="40707">
                  <c:v>-0.33423691999999999</c:v>
                </c:pt>
                <c:pt idx="40708">
                  <c:v>-0.340099871</c:v>
                </c:pt>
                <c:pt idx="40709">
                  <c:v>-0.34042462699999998</c:v>
                </c:pt>
                <c:pt idx="40710">
                  <c:v>-0.33965686</c:v>
                </c:pt>
                <c:pt idx="40711">
                  <c:v>-0.33626341799999998</c:v>
                </c:pt>
                <c:pt idx="40712">
                  <c:v>-0.339211553</c:v>
                </c:pt>
                <c:pt idx="40713">
                  <c:v>-0.344308436</c:v>
                </c:pt>
                <c:pt idx="40714">
                  <c:v>-0.33979171499999999</c:v>
                </c:pt>
                <c:pt idx="40715">
                  <c:v>-0.34096491299999998</c:v>
                </c:pt>
                <c:pt idx="40716">
                  <c:v>-0.34390771399999998</c:v>
                </c:pt>
                <c:pt idx="40717">
                  <c:v>-0.34267157300000001</c:v>
                </c:pt>
                <c:pt idx="40718">
                  <c:v>-0.34450382000000002</c:v>
                </c:pt>
                <c:pt idx="40719">
                  <c:v>-0.34458064999999999</c:v>
                </c:pt>
                <c:pt idx="40720">
                  <c:v>-0.33947697300000002</c:v>
                </c:pt>
                <c:pt idx="40721">
                  <c:v>-0.34295797300000003</c:v>
                </c:pt>
                <c:pt idx="40722">
                  <c:v>-0.34474360900000001</c:v>
                </c:pt>
                <c:pt idx="40723">
                  <c:v>-0.34461030399999998</c:v>
                </c:pt>
                <c:pt idx="40724">
                  <c:v>-0.34341028299999998</c:v>
                </c:pt>
                <c:pt idx="40725">
                  <c:v>-0.34705075600000002</c:v>
                </c:pt>
                <c:pt idx="40726">
                  <c:v>-0.34362938999999998</c:v>
                </c:pt>
                <c:pt idx="40727">
                  <c:v>-0.34424185800000001</c:v>
                </c:pt>
                <c:pt idx="40728">
                  <c:v>-0.34418246200000002</c:v>
                </c:pt>
                <c:pt idx="40729">
                  <c:v>-0.34778434000000003</c:v>
                </c:pt>
                <c:pt idx="40730">
                  <c:v>-0.34915694600000002</c:v>
                </c:pt>
                <c:pt idx="40731">
                  <c:v>-0.34872302399999999</c:v>
                </c:pt>
                <c:pt idx="40732">
                  <c:v>-0.34970998800000003</c:v>
                </c:pt>
                <c:pt idx="40733">
                  <c:v>-0.35006600599999999</c:v>
                </c:pt>
                <c:pt idx="40734">
                  <c:v>-0.34755224000000001</c:v>
                </c:pt>
                <c:pt idx="40735">
                  <c:v>-0.34777533999999999</c:v>
                </c:pt>
                <c:pt idx="40736">
                  <c:v>-0.34544533500000002</c:v>
                </c:pt>
                <c:pt idx="40737">
                  <c:v>-0.34491562799999997</c:v>
                </c:pt>
                <c:pt idx="40738">
                  <c:v>-0.346763074</c:v>
                </c:pt>
                <c:pt idx="40739">
                  <c:v>-0.35358694200000002</c:v>
                </c:pt>
                <c:pt idx="40740">
                  <c:v>-0.35194110899999997</c:v>
                </c:pt>
                <c:pt idx="40741">
                  <c:v>-0.34900057299999998</c:v>
                </c:pt>
                <c:pt idx="40742">
                  <c:v>-0.35112312400000001</c:v>
                </c:pt>
                <c:pt idx="40743">
                  <c:v>-0.355023861</c:v>
                </c:pt>
                <c:pt idx="40744">
                  <c:v>-0.35246217299999999</c:v>
                </c:pt>
                <c:pt idx="40745">
                  <c:v>-0.35338607399999999</c:v>
                </c:pt>
                <c:pt idx="40746">
                  <c:v>-0.35434907700000001</c:v>
                </c:pt>
                <c:pt idx="40747">
                  <c:v>-0.354603797</c:v>
                </c:pt>
                <c:pt idx="40748">
                  <c:v>-0.35343626099999997</c:v>
                </c:pt>
                <c:pt idx="40749">
                  <c:v>-0.353085816</c:v>
                </c:pt>
                <c:pt idx="40750">
                  <c:v>-0.355023533</c:v>
                </c:pt>
                <c:pt idx="40751">
                  <c:v>-0.35630509300000002</c:v>
                </c:pt>
                <c:pt idx="40752">
                  <c:v>-0.35938024499999999</c:v>
                </c:pt>
                <c:pt idx="40753">
                  <c:v>-0.361007988</c:v>
                </c:pt>
                <c:pt idx="40754">
                  <c:v>-0.35607236599999997</c:v>
                </c:pt>
                <c:pt idx="40755">
                  <c:v>-0.35541361599999999</c:v>
                </c:pt>
                <c:pt idx="40756">
                  <c:v>-0.35899102700000002</c:v>
                </c:pt>
                <c:pt idx="40757">
                  <c:v>-0.35770127200000001</c:v>
                </c:pt>
                <c:pt idx="40758">
                  <c:v>-0.35991728299999998</c:v>
                </c:pt>
                <c:pt idx="40759">
                  <c:v>-0.35692507000000001</c:v>
                </c:pt>
                <c:pt idx="40760">
                  <c:v>-0.362751514</c:v>
                </c:pt>
                <c:pt idx="40761">
                  <c:v>-0.35645991599999999</c:v>
                </c:pt>
                <c:pt idx="40762">
                  <c:v>-0.35894385000000001</c:v>
                </c:pt>
                <c:pt idx="40763">
                  <c:v>-0.36299073700000001</c:v>
                </c:pt>
                <c:pt idx="40764">
                  <c:v>-0.36508902900000001</c:v>
                </c:pt>
                <c:pt idx="40765">
                  <c:v>-0.36120796199999999</c:v>
                </c:pt>
                <c:pt idx="40766">
                  <c:v>-0.36052566800000002</c:v>
                </c:pt>
                <c:pt idx="40767">
                  <c:v>-0.36007168899999997</c:v>
                </c:pt>
                <c:pt idx="40768">
                  <c:v>-0.36234787099999999</c:v>
                </c:pt>
                <c:pt idx="40769">
                  <c:v>-0.36233079400000001</c:v>
                </c:pt>
                <c:pt idx="40770">
                  <c:v>-0.355363965</c:v>
                </c:pt>
                <c:pt idx="40771">
                  <c:v>-0.358613878</c:v>
                </c:pt>
                <c:pt idx="40772">
                  <c:v>-0.362389982</c:v>
                </c:pt>
                <c:pt idx="40773">
                  <c:v>-0.369054347</c:v>
                </c:pt>
                <c:pt idx="40774">
                  <c:v>-0.35811141099999999</c:v>
                </c:pt>
                <c:pt idx="40775">
                  <c:v>-0.356237203</c:v>
                </c:pt>
                <c:pt idx="40776">
                  <c:v>-0.35551628499999999</c:v>
                </c:pt>
                <c:pt idx="40777">
                  <c:v>-0.36609682399999999</c:v>
                </c:pt>
                <c:pt idx="40778">
                  <c:v>-0.36898741099999999</c:v>
                </c:pt>
                <c:pt idx="40779">
                  <c:v>-0.36219921700000002</c:v>
                </c:pt>
                <c:pt idx="40780">
                  <c:v>-0.361003727</c:v>
                </c:pt>
                <c:pt idx="40781">
                  <c:v>-0.36670535799999998</c:v>
                </c:pt>
                <c:pt idx="40782">
                  <c:v>-0.36987879899999998</c:v>
                </c:pt>
                <c:pt idx="40783">
                  <c:v>-0.36401242</c:v>
                </c:pt>
                <c:pt idx="40784">
                  <c:v>-0.366104335</c:v>
                </c:pt>
                <c:pt idx="40785">
                  <c:v>-0.36805552200000002</c:v>
                </c:pt>
                <c:pt idx="40786">
                  <c:v>-0.37121588</c:v>
                </c:pt>
                <c:pt idx="40787">
                  <c:v>-0.36832627699999998</c:v>
                </c:pt>
                <c:pt idx="40788">
                  <c:v>-0.36906930799999998</c:v>
                </c:pt>
                <c:pt idx="40789">
                  <c:v>-0.36640989800000001</c:v>
                </c:pt>
                <c:pt idx="40790">
                  <c:v>-0.36830180899999998</c:v>
                </c:pt>
                <c:pt idx="40791">
                  <c:v>-0.37328168699999997</c:v>
                </c:pt>
                <c:pt idx="40792">
                  <c:v>-0.372362107</c:v>
                </c:pt>
                <c:pt idx="40793">
                  <c:v>-0.37217605100000001</c:v>
                </c:pt>
                <c:pt idx="40794">
                  <c:v>-0.36785638300000001</c:v>
                </c:pt>
                <c:pt idx="40795">
                  <c:v>-0.370327562</c:v>
                </c:pt>
                <c:pt idx="40796">
                  <c:v>-0.36950650800000001</c:v>
                </c:pt>
                <c:pt idx="40797">
                  <c:v>-0.37048119299999999</c:v>
                </c:pt>
                <c:pt idx="40798">
                  <c:v>-0.37188309400000003</c:v>
                </c:pt>
                <c:pt idx="40799">
                  <c:v>-0.36771634199999997</c:v>
                </c:pt>
                <c:pt idx="40800">
                  <c:v>-0.36972117399999999</c:v>
                </c:pt>
                <c:pt idx="40801">
                  <c:v>-0.36720198399999998</c:v>
                </c:pt>
                <c:pt idx="40802">
                  <c:v>-0.370030254</c:v>
                </c:pt>
                <c:pt idx="40803">
                  <c:v>-0.36882951899999999</c:v>
                </c:pt>
                <c:pt idx="40804">
                  <c:v>-0.37032994600000002</c:v>
                </c:pt>
                <c:pt idx="40805">
                  <c:v>-0.368793547</c:v>
                </c:pt>
                <c:pt idx="40806">
                  <c:v>-0.370123804</c:v>
                </c:pt>
                <c:pt idx="40807">
                  <c:v>-0.36653891199999999</c:v>
                </c:pt>
                <c:pt idx="40808">
                  <c:v>-0.36345630899999998</c:v>
                </c:pt>
                <c:pt idx="40809">
                  <c:v>-0.360406905</c:v>
                </c:pt>
                <c:pt idx="40810">
                  <c:v>-0.35881701100000002</c:v>
                </c:pt>
                <c:pt idx="40811">
                  <c:v>-0.36384925200000001</c:v>
                </c:pt>
                <c:pt idx="40812">
                  <c:v>-0.36125159299999998</c:v>
                </c:pt>
                <c:pt idx="40813">
                  <c:v>-0.35934311200000002</c:v>
                </c:pt>
                <c:pt idx="40814">
                  <c:v>-0.36080625700000002</c:v>
                </c:pt>
                <c:pt idx="40815">
                  <c:v>-0.35723775600000002</c:v>
                </c:pt>
                <c:pt idx="40816">
                  <c:v>-0.35723429899999998</c:v>
                </c:pt>
                <c:pt idx="40817">
                  <c:v>-0.35906764899999999</c:v>
                </c:pt>
                <c:pt idx="40818">
                  <c:v>-0.35699251300000001</c:v>
                </c:pt>
                <c:pt idx="40819">
                  <c:v>-0.35633227200000001</c:v>
                </c:pt>
                <c:pt idx="40820">
                  <c:v>-0.35815706800000002</c:v>
                </c:pt>
                <c:pt idx="40821">
                  <c:v>-0.354325801</c:v>
                </c:pt>
                <c:pt idx="40822">
                  <c:v>-0.35797300900000001</c:v>
                </c:pt>
                <c:pt idx="40823">
                  <c:v>-0.356905311</c:v>
                </c:pt>
                <c:pt idx="40824">
                  <c:v>-0.35274252299999997</c:v>
                </c:pt>
                <c:pt idx="40825">
                  <c:v>-0.35321533700000002</c:v>
                </c:pt>
                <c:pt idx="40826">
                  <c:v>-0.35400894300000002</c:v>
                </c:pt>
                <c:pt idx="40827">
                  <c:v>-0.358693451</c:v>
                </c:pt>
                <c:pt idx="40828">
                  <c:v>-0.35520258500000002</c:v>
                </c:pt>
                <c:pt idx="40829">
                  <c:v>-0.35543638500000002</c:v>
                </c:pt>
                <c:pt idx="40830">
                  <c:v>-0.354464591</c:v>
                </c:pt>
                <c:pt idx="40831">
                  <c:v>-0.35603824299999998</c:v>
                </c:pt>
                <c:pt idx="40832">
                  <c:v>-0.355204672</c:v>
                </c:pt>
                <c:pt idx="40833">
                  <c:v>-0.35287901799999999</c:v>
                </c:pt>
                <c:pt idx="40834">
                  <c:v>-0.35228887199999998</c:v>
                </c:pt>
                <c:pt idx="40835">
                  <c:v>-0.351999909</c:v>
                </c:pt>
                <c:pt idx="40836">
                  <c:v>-0.35249045499999998</c:v>
                </c:pt>
                <c:pt idx="40837">
                  <c:v>-0.35171177999999997</c:v>
                </c:pt>
                <c:pt idx="40838">
                  <c:v>-0.35246890800000003</c:v>
                </c:pt>
                <c:pt idx="40839">
                  <c:v>-0.35452798000000002</c:v>
                </c:pt>
                <c:pt idx="40840">
                  <c:v>-0.35446485900000002</c:v>
                </c:pt>
                <c:pt idx="40841">
                  <c:v>-0.35370904199999997</c:v>
                </c:pt>
                <c:pt idx="40842">
                  <c:v>-0.35206559300000001</c:v>
                </c:pt>
                <c:pt idx="40843">
                  <c:v>-0.35294464199999998</c:v>
                </c:pt>
                <c:pt idx="40844">
                  <c:v>-0.35553058999999998</c:v>
                </c:pt>
                <c:pt idx="40845">
                  <c:v>-0.35871568300000001</c:v>
                </c:pt>
                <c:pt idx="40846">
                  <c:v>-0.35437127899999998</c:v>
                </c:pt>
                <c:pt idx="40847">
                  <c:v>-0.35815772400000001</c:v>
                </c:pt>
                <c:pt idx="40848">
                  <c:v>-0.35266628900000002</c:v>
                </c:pt>
                <c:pt idx="40849">
                  <c:v>-0.35368344200000001</c:v>
                </c:pt>
                <c:pt idx="40850">
                  <c:v>-0.35163092600000001</c:v>
                </c:pt>
                <c:pt idx="40851">
                  <c:v>-0.35410359499999999</c:v>
                </c:pt>
                <c:pt idx="40852">
                  <c:v>-0.35716810799999998</c:v>
                </c:pt>
                <c:pt idx="40853">
                  <c:v>-0.36136549699999998</c:v>
                </c:pt>
                <c:pt idx="40854">
                  <c:v>-0.35590839400000002</c:v>
                </c:pt>
                <c:pt idx="40855">
                  <c:v>-0.353531808</c:v>
                </c:pt>
                <c:pt idx="40856">
                  <c:v>-0.35583147399999998</c:v>
                </c:pt>
                <c:pt idx="40857">
                  <c:v>-0.35845109800000002</c:v>
                </c:pt>
                <c:pt idx="40858">
                  <c:v>-0.35407286900000001</c:v>
                </c:pt>
                <c:pt idx="40859">
                  <c:v>-0.35591101600000002</c:v>
                </c:pt>
                <c:pt idx="40860">
                  <c:v>-0.35882505799999997</c:v>
                </c:pt>
                <c:pt idx="40861">
                  <c:v>-0.35434457699999999</c:v>
                </c:pt>
                <c:pt idx="40862">
                  <c:v>-0.36008450400000003</c:v>
                </c:pt>
                <c:pt idx="40863">
                  <c:v>-0.35926306200000002</c:v>
                </c:pt>
                <c:pt idx="40864">
                  <c:v>-0.35979995100000001</c:v>
                </c:pt>
                <c:pt idx="40865">
                  <c:v>-0.36235314600000001</c:v>
                </c:pt>
                <c:pt idx="40866">
                  <c:v>-0.36331427100000002</c:v>
                </c:pt>
                <c:pt idx="40867">
                  <c:v>-0.363194823</c:v>
                </c:pt>
                <c:pt idx="40868">
                  <c:v>-0.35709247</c:v>
                </c:pt>
                <c:pt idx="40869">
                  <c:v>-0.35993212499999999</c:v>
                </c:pt>
                <c:pt idx="40870">
                  <c:v>-0.358859926</c:v>
                </c:pt>
                <c:pt idx="40871">
                  <c:v>-0.35726496600000002</c:v>
                </c:pt>
                <c:pt idx="40872">
                  <c:v>-0.35455334199999999</c:v>
                </c:pt>
                <c:pt idx="40873">
                  <c:v>-0.35467523299999998</c:v>
                </c:pt>
                <c:pt idx="40874">
                  <c:v>-0.35194283700000001</c:v>
                </c:pt>
                <c:pt idx="40875">
                  <c:v>-0.34811210599999998</c:v>
                </c:pt>
                <c:pt idx="40876">
                  <c:v>-0.34558662800000001</c:v>
                </c:pt>
                <c:pt idx="40877">
                  <c:v>-0.339941412</c:v>
                </c:pt>
                <c:pt idx="40878">
                  <c:v>-0.34333002600000001</c:v>
                </c:pt>
                <c:pt idx="40879">
                  <c:v>-0.34714740500000002</c:v>
                </c:pt>
                <c:pt idx="40880">
                  <c:v>-0.34451514500000002</c:v>
                </c:pt>
                <c:pt idx="40881">
                  <c:v>-0.34452897300000002</c:v>
                </c:pt>
                <c:pt idx="40882">
                  <c:v>-0.34938418900000001</c:v>
                </c:pt>
                <c:pt idx="40883">
                  <c:v>-0.35055226099999998</c:v>
                </c:pt>
                <c:pt idx="40884">
                  <c:v>-0.341435194</c:v>
                </c:pt>
                <c:pt idx="40885">
                  <c:v>-0.337192506</c:v>
                </c:pt>
                <c:pt idx="40886">
                  <c:v>-0.34408581300000002</c:v>
                </c:pt>
                <c:pt idx="40887">
                  <c:v>-0.34896564499999999</c:v>
                </c:pt>
                <c:pt idx="40888">
                  <c:v>-0.35839617299999998</c:v>
                </c:pt>
                <c:pt idx="40889">
                  <c:v>-0.35765627</c:v>
                </c:pt>
                <c:pt idx="40890">
                  <c:v>-0.347035855</c:v>
                </c:pt>
                <c:pt idx="40891">
                  <c:v>-0.34395036099999998</c:v>
                </c:pt>
                <c:pt idx="40892">
                  <c:v>-0.34901756</c:v>
                </c:pt>
                <c:pt idx="40893">
                  <c:v>-0.348007232</c:v>
                </c:pt>
                <c:pt idx="40894">
                  <c:v>-0.34914761799999999</c:v>
                </c:pt>
                <c:pt idx="40895">
                  <c:v>-0.34678316100000001</c:v>
                </c:pt>
                <c:pt idx="40896">
                  <c:v>-0.34834858800000001</c:v>
                </c:pt>
                <c:pt idx="40897">
                  <c:v>-0.34946522099999999</c:v>
                </c:pt>
                <c:pt idx="40898">
                  <c:v>-0.34999761000000001</c:v>
                </c:pt>
                <c:pt idx="40899">
                  <c:v>-0.34738364799999999</c:v>
                </c:pt>
                <c:pt idx="40900">
                  <c:v>-0.34234040999999998</c:v>
                </c:pt>
                <c:pt idx="40901">
                  <c:v>-0.34656885300000001</c:v>
                </c:pt>
                <c:pt idx="40902">
                  <c:v>-0.35102245199999998</c:v>
                </c:pt>
                <c:pt idx="40903">
                  <c:v>-0.35054743300000002</c:v>
                </c:pt>
                <c:pt idx="40904">
                  <c:v>-0.34811755999999999</c:v>
                </c:pt>
                <c:pt idx="40905">
                  <c:v>-0.34763279600000002</c:v>
                </c:pt>
                <c:pt idx="40906">
                  <c:v>-0.351732194</c:v>
                </c:pt>
                <c:pt idx="40907">
                  <c:v>-0.35452672800000001</c:v>
                </c:pt>
                <c:pt idx="40908">
                  <c:v>-0.35116261199999999</c:v>
                </c:pt>
                <c:pt idx="40909">
                  <c:v>-0.350922287</c:v>
                </c:pt>
                <c:pt idx="40910">
                  <c:v>-0.35232392000000001</c:v>
                </c:pt>
                <c:pt idx="40911">
                  <c:v>-0.35158425599999998</c:v>
                </c:pt>
                <c:pt idx="40912">
                  <c:v>-0.34849819500000001</c:v>
                </c:pt>
                <c:pt idx="40913">
                  <c:v>-0.34406569599999998</c:v>
                </c:pt>
                <c:pt idx="40914">
                  <c:v>-0.34765189899999999</c:v>
                </c:pt>
                <c:pt idx="40915">
                  <c:v>-0.34833934900000002</c:v>
                </c:pt>
                <c:pt idx="40916">
                  <c:v>-0.348200858</c:v>
                </c:pt>
                <c:pt idx="40917">
                  <c:v>-0.347521305</c:v>
                </c:pt>
                <c:pt idx="40918">
                  <c:v>-0.34800064600000002</c:v>
                </c:pt>
                <c:pt idx="40919">
                  <c:v>-0.34915372700000002</c:v>
                </c:pt>
                <c:pt idx="40920">
                  <c:v>-0.34668099899999999</c:v>
                </c:pt>
                <c:pt idx="40921">
                  <c:v>-0.34143319700000002</c:v>
                </c:pt>
                <c:pt idx="40922">
                  <c:v>-0.34569823700000002</c:v>
                </c:pt>
                <c:pt idx="40923">
                  <c:v>-0.34271085299999998</c:v>
                </c:pt>
                <c:pt idx="40924">
                  <c:v>-0.34170043500000002</c:v>
                </c:pt>
                <c:pt idx="40925">
                  <c:v>-0.342493296</c:v>
                </c:pt>
                <c:pt idx="40926">
                  <c:v>-0.340368897</c:v>
                </c:pt>
                <c:pt idx="40927">
                  <c:v>-0.33648383599999998</c:v>
                </c:pt>
                <c:pt idx="40928">
                  <c:v>-0.33726361399999999</c:v>
                </c:pt>
                <c:pt idx="40929">
                  <c:v>-0.33338609299999999</c:v>
                </c:pt>
                <c:pt idx="40930">
                  <c:v>-0.33159723899999999</c:v>
                </c:pt>
                <c:pt idx="40931">
                  <c:v>-0.33182102400000002</c:v>
                </c:pt>
                <c:pt idx="40932">
                  <c:v>-0.328405261</c:v>
                </c:pt>
                <c:pt idx="40933">
                  <c:v>-0.32229274499999999</c:v>
                </c:pt>
                <c:pt idx="40934">
                  <c:v>-0.32626646799999998</c:v>
                </c:pt>
                <c:pt idx="40935">
                  <c:v>-0.32367253299999998</c:v>
                </c:pt>
                <c:pt idx="40936">
                  <c:v>-0.321583271</c:v>
                </c:pt>
                <c:pt idx="40937">
                  <c:v>-0.31963241100000001</c:v>
                </c:pt>
                <c:pt idx="40938">
                  <c:v>-0.32073867299999997</c:v>
                </c:pt>
                <c:pt idx="40939">
                  <c:v>-0.31673139300000003</c:v>
                </c:pt>
                <c:pt idx="40940">
                  <c:v>-0.31394332600000002</c:v>
                </c:pt>
                <c:pt idx="40941">
                  <c:v>-0.31528311999999997</c:v>
                </c:pt>
                <c:pt idx="40942">
                  <c:v>-0.31148251900000001</c:v>
                </c:pt>
                <c:pt idx="40943">
                  <c:v>-0.31089261200000001</c:v>
                </c:pt>
                <c:pt idx="40944">
                  <c:v>-0.311455339</c:v>
                </c:pt>
                <c:pt idx="40945">
                  <c:v>-0.30538573899999999</c:v>
                </c:pt>
                <c:pt idx="40946">
                  <c:v>-0.30479073499999998</c:v>
                </c:pt>
                <c:pt idx="40947">
                  <c:v>-0.30527454599999998</c:v>
                </c:pt>
                <c:pt idx="40948">
                  <c:v>-0.30178713800000001</c:v>
                </c:pt>
                <c:pt idx="40949">
                  <c:v>-0.29917532200000002</c:v>
                </c:pt>
                <c:pt idx="40950">
                  <c:v>-0.29901978400000001</c:v>
                </c:pt>
                <c:pt idx="40951">
                  <c:v>-0.300410599</c:v>
                </c:pt>
                <c:pt idx="40952">
                  <c:v>-0.298141867</c:v>
                </c:pt>
                <c:pt idx="40953">
                  <c:v>-0.29488748300000001</c:v>
                </c:pt>
                <c:pt idx="40954">
                  <c:v>-0.29602438199999997</c:v>
                </c:pt>
                <c:pt idx="40955">
                  <c:v>-0.29065480799999999</c:v>
                </c:pt>
                <c:pt idx="40956">
                  <c:v>-0.28888031800000002</c:v>
                </c:pt>
                <c:pt idx="40957">
                  <c:v>-0.29124683099999998</c:v>
                </c:pt>
                <c:pt idx="40958">
                  <c:v>-0.28745955200000001</c:v>
                </c:pt>
                <c:pt idx="40959">
                  <c:v>-0.287741154</c:v>
                </c:pt>
                <c:pt idx="40960">
                  <c:v>-0.28858724200000002</c:v>
                </c:pt>
                <c:pt idx="40961">
                  <c:v>-0.284766823</c:v>
                </c:pt>
                <c:pt idx="40962">
                  <c:v>-0.28414684499999998</c:v>
                </c:pt>
                <c:pt idx="40963">
                  <c:v>-0.28108254100000002</c:v>
                </c:pt>
                <c:pt idx="40964">
                  <c:v>-0.28252437699999999</c:v>
                </c:pt>
                <c:pt idx="40965">
                  <c:v>-0.281162262</c:v>
                </c:pt>
                <c:pt idx="40966">
                  <c:v>-0.28282940400000001</c:v>
                </c:pt>
                <c:pt idx="40967">
                  <c:v>-0.27782309100000002</c:v>
                </c:pt>
                <c:pt idx="40968">
                  <c:v>-0.277445465</c:v>
                </c:pt>
                <c:pt idx="40969">
                  <c:v>-0.273155123</c:v>
                </c:pt>
                <c:pt idx="40970">
                  <c:v>-0.27542147</c:v>
                </c:pt>
                <c:pt idx="40971">
                  <c:v>-0.274102181</c:v>
                </c:pt>
                <c:pt idx="40972">
                  <c:v>-0.27438023700000003</c:v>
                </c:pt>
                <c:pt idx="40973">
                  <c:v>-0.27005806599999999</c:v>
                </c:pt>
                <c:pt idx="40974">
                  <c:v>-0.26666679999999998</c:v>
                </c:pt>
                <c:pt idx="40975">
                  <c:v>-0.26605859399999998</c:v>
                </c:pt>
                <c:pt idx="40976">
                  <c:v>-0.26418876600000002</c:v>
                </c:pt>
                <c:pt idx="40977">
                  <c:v>-0.26290705800000003</c:v>
                </c:pt>
                <c:pt idx="40978">
                  <c:v>-0.25829768199999997</c:v>
                </c:pt>
                <c:pt idx="40979">
                  <c:v>-0.25626844199999999</c:v>
                </c:pt>
                <c:pt idx="40980">
                  <c:v>-0.25499919100000001</c:v>
                </c:pt>
                <c:pt idx="40981">
                  <c:v>-0.25131788799999999</c:v>
                </c:pt>
                <c:pt idx="40982">
                  <c:v>-0.24914901</c:v>
                </c:pt>
                <c:pt idx="40983">
                  <c:v>-0.24892367400000001</c:v>
                </c:pt>
                <c:pt idx="40984">
                  <c:v>-0.24700008300000001</c:v>
                </c:pt>
                <c:pt idx="40985">
                  <c:v>-0.24181962000000001</c:v>
                </c:pt>
                <c:pt idx="40986">
                  <c:v>-0.23868908</c:v>
                </c:pt>
                <c:pt idx="40987">
                  <c:v>-0.23670232299999999</c:v>
                </c:pt>
                <c:pt idx="40988">
                  <c:v>-0.238026723</c:v>
                </c:pt>
                <c:pt idx="40989">
                  <c:v>-0.23348741200000001</c:v>
                </c:pt>
                <c:pt idx="40990">
                  <c:v>-0.23603606199999999</c:v>
                </c:pt>
                <c:pt idx="40991">
                  <c:v>-0.22988119700000001</c:v>
                </c:pt>
                <c:pt idx="40992">
                  <c:v>-0.22771658</c:v>
                </c:pt>
                <c:pt idx="40993">
                  <c:v>-0.22307865299999999</c:v>
                </c:pt>
                <c:pt idx="40994">
                  <c:v>-0.22143974899999999</c:v>
                </c:pt>
                <c:pt idx="40995">
                  <c:v>-0.224442169</c:v>
                </c:pt>
                <c:pt idx="40996">
                  <c:v>-0.217783213</c:v>
                </c:pt>
                <c:pt idx="40997">
                  <c:v>-0.219973698</c:v>
                </c:pt>
                <c:pt idx="40998">
                  <c:v>-0.21856489800000001</c:v>
                </c:pt>
                <c:pt idx="40999">
                  <c:v>-0.21276632000000001</c:v>
                </c:pt>
                <c:pt idx="41000">
                  <c:v>-0.21227896199999999</c:v>
                </c:pt>
                <c:pt idx="41001">
                  <c:v>-0.208541796</c:v>
                </c:pt>
                <c:pt idx="41002">
                  <c:v>-0.20365090699999999</c:v>
                </c:pt>
                <c:pt idx="41003">
                  <c:v>-0.202482671</c:v>
                </c:pt>
                <c:pt idx="41004">
                  <c:v>-0.202889338</c:v>
                </c:pt>
                <c:pt idx="41005">
                  <c:v>-0.20176781699999999</c:v>
                </c:pt>
                <c:pt idx="41006">
                  <c:v>-0.20077098900000001</c:v>
                </c:pt>
                <c:pt idx="41007">
                  <c:v>-0.193400979</c:v>
                </c:pt>
                <c:pt idx="41008">
                  <c:v>-0.194763452</c:v>
                </c:pt>
                <c:pt idx="41009">
                  <c:v>-0.19381858399999999</c:v>
                </c:pt>
                <c:pt idx="41010">
                  <c:v>-0.19259725499999999</c:v>
                </c:pt>
                <c:pt idx="41011">
                  <c:v>-0.19577117299999999</c:v>
                </c:pt>
                <c:pt idx="41012">
                  <c:v>-0.18721470200000001</c:v>
                </c:pt>
                <c:pt idx="41013">
                  <c:v>-0.18451774100000001</c:v>
                </c:pt>
                <c:pt idx="41014">
                  <c:v>-0.186532959</c:v>
                </c:pt>
                <c:pt idx="41015">
                  <c:v>-0.185691252</c:v>
                </c:pt>
                <c:pt idx="41016">
                  <c:v>-0.19016909600000001</c:v>
                </c:pt>
                <c:pt idx="41017">
                  <c:v>-0.18334320200000001</c:v>
                </c:pt>
                <c:pt idx="41018">
                  <c:v>-0.17345036599999999</c:v>
                </c:pt>
                <c:pt idx="41019">
                  <c:v>-0.17749913</c:v>
                </c:pt>
                <c:pt idx="41020">
                  <c:v>-0.179903165</c:v>
                </c:pt>
                <c:pt idx="41021">
                  <c:v>-0.174992129</c:v>
                </c:pt>
                <c:pt idx="41022">
                  <c:v>-0.17606857400000001</c:v>
                </c:pt>
                <c:pt idx="41023">
                  <c:v>-0.173288673</c:v>
                </c:pt>
                <c:pt idx="41024">
                  <c:v>-0.16660040600000001</c:v>
                </c:pt>
                <c:pt idx="41025">
                  <c:v>-0.16742105800000001</c:v>
                </c:pt>
                <c:pt idx="41026">
                  <c:v>-0.17025971400000001</c:v>
                </c:pt>
                <c:pt idx="41027">
                  <c:v>-0.16792879999999999</c:v>
                </c:pt>
                <c:pt idx="41028">
                  <c:v>-0.16372819199999999</c:v>
                </c:pt>
                <c:pt idx="41029">
                  <c:v>-0.164061189</c:v>
                </c:pt>
                <c:pt idx="41030">
                  <c:v>-0.16184277799999999</c:v>
                </c:pt>
                <c:pt idx="41031">
                  <c:v>-0.15804067299999999</c:v>
                </c:pt>
                <c:pt idx="41032">
                  <c:v>-0.16057306499999999</c:v>
                </c:pt>
                <c:pt idx="41033">
                  <c:v>-0.159156308</c:v>
                </c:pt>
                <c:pt idx="41034">
                  <c:v>-0.15648382899999999</c:v>
                </c:pt>
                <c:pt idx="41035">
                  <c:v>-0.15802048099999999</c:v>
                </c:pt>
                <c:pt idx="41036">
                  <c:v>-0.15315489500000001</c:v>
                </c:pt>
                <c:pt idx="41037">
                  <c:v>-0.15307158200000001</c:v>
                </c:pt>
                <c:pt idx="41038">
                  <c:v>-0.150765285</c:v>
                </c:pt>
                <c:pt idx="41039">
                  <c:v>-0.151407078</c:v>
                </c:pt>
                <c:pt idx="41040">
                  <c:v>-0.15239803499999999</c:v>
                </c:pt>
                <c:pt idx="41041">
                  <c:v>-0.150578395</c:v>
                </c:pt>
                <c:pt idx="41042">
                  <c:v>-0.14486751</c:v>
                </c:pt>
                <c:pt idx="41043">
                  <c:v>-0.14668033999999999</c:v>
                </c:pt>
                <c:pt idx="41044">
                  <c:v>-0.15256114300000001</c:v>
                </c:pt>
                <c:pt idx="41045">
                  <c:v>-0.143500462</c:v>
                </c:pt>
                <c:pt idx="41046">
                  <c:v>-0.14565682399999999</c:v>
                </c:pt>
                <c:pt idx="41047">
                  <c:v>-0.149189562</c:v>
                </c:pt>
                <c:pt idx="41048">
                  <c:v>-0.14073002300000001</c:v>
                </c:pt>
                <c:pt idx="41049">
                  <c:v>-0.15468372399999999</c:v>
                </c:pt>
                <c:pt idx="41050">
                  <c:v>-0.14419433500000001</c:v>
                </c:pt>
                <c:pt idx="41051">
                  <c:v>-0.13984866400000001</c:v>
                </c:pt>
                <c:pt idx="41052">
                  <c:v>-0.14488789399999999</c:v>
                </c:pt>
                <c:pt idx="41053">
                  <c:v>-0.15064764</c:v>
                </c:pt>
                <c:pt idx="41054">
                  <c:v>-0.13604925600000001</c:v>
                </c:pt>
                <c:pt idx="41055">
                  <c:v>-0.13513167200000001</c:v>
                </c:pt>
                <c:pt idx="41056">
                  <c:v>-0.13906463999999999</c:v>
                </c:pt>
                <c:pt idx="41057">
                  <c:v>-0.13959708800000001</c:v>
                </c:pt>
                <c:pt idx="41058">
                  <c:v>-0.13829401099999999</c:v>
                </c:pt>
                <c:pt idx="41059">
                  <c:v>-0.13249845800000001</c:v>
                </c:pt>
                <c:pt idx="41060">
                  <c:v>-0.13169232</c:v>
                </c:pt>
                <c:pt idx="41061">
                  <c:v>-0.13180618</c:v>
                </c:pt>
                <c:pt idx="41062">
                  <c:v>-0.13262110899999999</c:v>
                </c:pt>
                <c:pt idx="41063">
                  <c:v>-0.13536457700000001</c:v>
                </c:pt>
                <c:pt idx="41064">
                  <c:v>-0.12648905799999999</c:v>
                </c:pt>
                <c:pt idx="41065">
                  <c:v>-0.12753647600000001</c:v>
                </c:pt>
                <c:pt idx="41066">
                  <c:v>-0.124475434</c:v>
                </c:pt>
                <c:pt idx="41067">
                  <c:v>-0.124477737</c:v>
                </c:pt>
                <c:pt idx="41068">
                  <c:v>-0.12391579899999999</c:v>
                </c:pt>
                <c:pt idx="41069">
                  <c:v>-0.122735605</c:v>
                </c:pt>
                <c:pt idx="41070">
                  <c:v>-0.11660820199999999</c:v>
                </c:pt>
                <c:pt idx="41071">
                  <c:v>-0.120316558</c:v>
                </c:pt>
                <c:pt idx="41072">
                  <c:v>-0.115552165</c:v>
                </c:pt>
                <c:pt idx="41073">
                  <c:v>-0.114081159</c:v>
                </c:pt>
                <c:pt idx="41074">
                  <c:v>-0.11052717300000001</c:v>
                </c:pt>
                <c:pt idx="41075">
                  <c:v>-0.10967706100000001</c:v>
                </c:pt>
                <c:pt idx="41076">
                  <c:v>-0.10958226</c:v>
                </c:pt>
                <c:pt idx="41077">
                  <c:v>-0.10973564500000001</c:v>
                </c:pt>
                <c:pt idx="41078">
                  <c:v>-0.105735578</c:v>
                </c:pt>
                <c:pt idx="41079">
                  <c:v>-0.100512303</c:v>
                </c:pt>
                <c:pt idx="41080">
                  <c:v>-0.10276640200000001</c:v>
                </c:pt>
                <c:pt idx="41081">
                  <c:v>-0.102534555</c:v>
                </c:pt>
                <c:pt idx="41082">
                  <c:v>-9.8912120000000006E-2</c:v>
                </c:pt>
                <c:pt idx="41083">
                  <c:v>-9.5602907000000001E-2</c:v>
                </c:pt>
                <c:pt idx="41084">
                  <c:v>-9.3426838999999998E-2</c:v>
                </c:pt>
                <c:pt idx="41085">
                  <c:v>-9.3158133000000004E-2</c:v>
                </c:pt>
                <c:pt idx="41086">
                  <c:v>-9.3062796000000003E-2</c:v>
                </c:pt>
                <c:pt idx="41087">
                  <c:v>-8.7540387999999997E-2</c:v>
                </c:pt>
                <c:pt idx="41088">
                  <c:v>-8.8277816999999995E-2</c:v>
                </c:pt>
                <c:pt idx="41089">
                  <c:v>-8.5445098999999997E-2</c:v>
                </c:pt>
                <c:pt idx="41090">
                  <c:v>-8.5734046999999994E-2</c:v>
                </c:pt>
                <c:pt idx="41091">
                  <c:v>-8.3886363000000005E-2</c:v>
                </c:pt>
                <c:pt idx="41092">
                  <c:v>-8.1339574999999997E-2</c:v>
                </c:pt>
                <c:pt idx="41093">
                  <c:v>-7.8342587000000005E-2</c:v>
                </c:pt>
                <c:pt idx="41094">
                  <c:v>-7.7187567999999998E-2</c:v>
                </c:pt>
                <c:pt idx="41095">
                  <c:v>-7.8559807999999995E-2</c:v>
                </c:pt>
                <c:pt idx="41096">
                  <c:v>-7.8637570000000004E-2</c:v>
                </c:pt>
                <c:pt idx="41097">
                  <c:v>-7.2711295999999995E-2</c:v>
                </c:pt>
                <c:pt idx="41098">
                  <c:v>-7.3607452000000004E-2</c:v>
                </c:pt>
                <c:pt idx="41099">
                  <c:v>-7.6013795999999995E-2</c:v>
                </c:pt>
                <c:pt idx="41100">
                  <c:v>-7.2703219999999999E-2</c:v>
                </c:pt>
                <c:pt idx="41101">
                  <c:v>-7.337784E-2</c:v>
                </c:pt>
                <c:pt idx="41102">
                  <c:v>-6.9449678000000001E-2</c:v>
                </c:pt>
                <c:pt idx="41103">
                  <c:v>-6.3508793999999993E-2</c:v>
                </c:pt>
                <c:pt idx="41104">
                  <c:v>-6.6863573999999995E-2</c:v>
                </c:pt>
                <c:pt idx="41105">
                  <c:v>-6.6690922E-2</c:v>
                </c:pt>
                <c:pt idx="41106">
                  <c:v>-6.2712959999999998E-2</c:v>
                </c:pt>
                <c:pt idx="41107">
                  <c:v>-6.3993774000000003E-2</c:v>
                </c:pt>
                <c:pt idx="41108">
                  <c:v>-6.3736773999999996E-2</c:v>
                </c:pt>
                <c:pt idx="41109">
                  <c:v>-5.9476119000000001E-2</c:v>
                </c:pt>
                <c:pt idx="41110">
                  <c:v>-6.0344841000000003E-2</c:v>
                </c:pt>
                <c:pt idx="41111">
                  <c:v>-5.46414E-2</c:v>
                </c:pt>
                <c:pt idx="41112">
                  <c:v>-5.3866953000000002E-2</c:v>
                </c:pt>
                <c:pt idx="41113">
                  <c:v>-5.7951546999999999E-2</c:v>
                </c:pt>
                <c:pt idx="41114">
                  <c:v>-5.6720632999999999E-2</c:v>
                </c:pt>
                <c:pt idx="41115">
                  <c:v>-5.1335987E-2</c:v>
                </c:pt>
                <c:pt idx="41116">
                  <c:v>-4.8384938000000002E-2</c:v>
                </c:pt>
                <c:pt idx="41117">
                  <c:v>-5.1504567000000001E-2</c:v>
                </c:pt>
                <c:pt idx="41118">
                  <c:v>-5.1301099000000003E-2</c:v>
                </c:pt>
                <c:pt idx="41119">
                  <c:v>-4.6999890000000002E-2</c:v>
                </c:pt>
                <c:pt idx="41120">
                  <c:v>-4.9855333000000002E-2</c:v>
                </c:pt>
                <c:pt idx="41121">
                  <c:v>-4.8454095000000003E-2</c:v>
                </c:pt>
                <c:pt idx="41122">
                  <c:v>-5.0098598000000001E-2</c:v>
                </c:pt>
                <c:pt idx="41123">
                  <c:v>-5.2306685999999998E-2</c:v>
                </c:pt>
                <c:pt idx="41124">
                  <c:v>-4.6735618E-2</c:v>
                </c:pt>
                <c:pt idx="41125">
                  <c:v>-4.8031646999999997E-2</c:v>
                </c:pt>
                <c:pt idx="41126">
                  <c:v>-4.7099806000000001E-2</c:v>
                </c:pt>
                <c:pt idx="41127">
                  <c:v>-4.8632026000000002E-2</c:v>
                </c:pt>
                <c:pt idx="41128">
                  <c:v>-4.6993118E-2</c:v>
                </c:pt>
                <c:pt idx="41129">
                  <c:v>-4.9831386999999998E-2</c:v>
                </c:pt>
                <c:pt idx="41130">
                  <c:v>-4.7903257999999997E-2</c:v>
                </c:pt>
                <c:pt idx="41131">
                  <c:v>-4.6367891000000001E-2</c:v>
                </c:pt>
                <c:pt idx="41132">
                  <c:v>-4.9337051999999999E-2</c:v>
                </c:pt>
                <c:pt idx="41133">
                  <c:v>-4.6851381999999997E-2</c:v>
                </c:pt>
                <c:pt idx="41134">
                  <c:v>-4.6688660999999999E-2</c:v>
                </c:pt>
                <c:pt idx="41135">
                  <c:v>-4.4583809000000002E-2</c:v>
                </c:pt>
                <c:pt idx="41136">
                  <c:v>-4.6785180000000003E-2</c:v>
                </c:pt>
                <c:pt idx="41137">
                  <c:v>-4.9833625999999999E-2</c:v>
                </c:pt>
                <c:pt idx="41138">
                  <c:v>-4.5862854000000002E-2</c:v>
                </c:pt>
                <c:pt idx="41139">
                  <c:v>-4.2370829999999998E-2</c:v>
                </c:pt>
                <c:pt idx="41140">
                  <c:v>-4.3383895999999998E-2</c:v>
                </c:pt>
                <c:pt idx="41141">
                  <c:v>-4.2789410999999999E-2</c:v>
                </c:pt>
                <c:pt idx="41142">
                  <c:v>-4.1579801999999999E-2</c:v>
                </c:pt>
                <c:pt idx="41143">
                  <c:v>-4.1421900999999997E-2</c:v>
                </c:pt>
                <c:pt idx="41144">
                  <c:v>-4.2808342999999999E-2</c:v>
                </c:pt>
                <c:pt idx="41145">
                  <c:v>-4.0022198000000002E-2</c:v>
                </c:pt>
                <c:pt idx="41146">
                  <c:v>-3.9021912999999998E-2</c:v>
                </c:pt>
                <c:pt idx="41147">
                  <c:v>-3.5336711E-2</c:v>
                </c:pt>
                <c:pt idx="41148">
                  <c:v>-3.6740195000000003E-2</c:v>
                </c:pt>
                <c:pt idx="41149">
                  <c:v>-4.0809288999999999E-2</c:v>
                </c:pt>
                <c:pt idx="41150">
                  <c:v>-3.4326087999999998E-2</c:v>
                </c:pt>
                <c:pt idx="41151">
                  <c:v>-3.1827244999999997E-2</c:v>
                </c:pt>
                <c:pt idx="41152">
                  <c:v>-3.1131893000000001E-2</c:v>
                </c:pt>
                <c:pt idx="41153">
                  <c:v>-3.1474024000000003E-2</c:v>
                </c:pt>
                <c:pt idx="41154">
                  <c:v>-2.5823595000000001E-2</c:v>
                </c:pt>
                <c:pt idx="41155">
                  <c:v>-2.4255861E-2</c:v>
                </c:pt>
                <c:pt idx="41156">
                  <c:v>-2.9127846999999998E-2</c:v>
                </c:pt>
                <c:pt idx="41157">
                  <c:v>-2.6423266000000001E-2</c:v>
                </c:pt>
                <c:pt idx="41158">
                  <c:v>-2.2637050999999998E-2</c:v>
                </c:pt>
                <c:pt idx="41159">
                  <c:v>-2.2136236E-2</c:v>
                </c:pt>
                <c:pt idx="41160">
                  <c:v>-2.3676874000000001E-2</c:v>
                </c:pt>
                <c:pt idx="41161">
                  <c:v>-2.2555932000000001E-2</c:v>
                </c:pt>
                <c:pt idx="41162">
                  <c:v>-2.1176680999999999E-2</c:v>
                </c:pt>
                <c:pt idx="41163">
                  <c:v>-2.0560028000000001E-2</c:v>
                </c:pt>
                <c:pt idx="41164">
                  <c:v>-2.6105528999999999E-2</c:v>
                </c:pt>
                <c:pt idx="41165">
                  <c:v>-3.0467968000000002E-2</c:v>
                </c:pt>
                <c:pt idx="41166">
                  <c:v>-2.4032705000000001E-2</c:v>
                </c:pt>
                <c:pt idx="41167">
                  <c:v>-2.2464979E-2</c:v>
                </c:pt>
                <c:pt idx="41168">
                  <c:v>-2.5939604000000002E-2</c:v>
                </c:pt>
                <c:pt idx="41169">
                  <c:v>-2.5293162000000001E-2</c:v>
                </c:pt>
                <c:pt idx="41170">
                  <c:v>-1.9421155999999998E-2</c:v>
                </c:pt>
                <c:pt idx="41171">
                  <c:v>-1.9567233999999999E-2</c:v>
                </c:pt>
                <c:pt idx="41172">
                  <c:v>-2.2012548999999999E-2</c:v>
                </c:pt>
                <c:pt idx="41173">
                  <c:v>-1.8979731999999999E-2</c:v>
                </c:pt>
                <c:pt idx="41174">
                  <c:v>-1.6937885E-2</c:v>
                </c:pt>
                <c:pt idx="41175">
                  <c:v>-1.6244791000000001E-2</c:v>
                </c:pt>
                <c:pt idx="41176">
                  <c:v>-1.9127930000000001E-2</c:v>
                </c:pt>
                <c:pt idx="41177">
                  <c:v>-1.9477798000000001E-2</c:v>
                </c:pt>
                <c:pt idx="41178">
                  <c:v>-1.7449267000000001E-2</c:v>
                </c:pt>
                <c:pt idx="41179">
                  <c:v>-1.7961550999999999E-2</c:v>
                </c:pt>
                <c:pt idx="41180">
                  <c:v>-1.6158057E-2</c:v>
                </c:pt>
                <c:pt idx="41181">
                  <c:v>-1.4983776000000001E-2</c:v>
                </c:pt>
                <c:pt idx="41182">
                  <c:v>-1.8504474E-2</c:v>
                </c:pt>
                <c:pt idx="41183">
                  <c:v>-1.3024137E-2</c:v>
                </c:pt>
                <c:pt idx="41184">
                  <c:v>-1.390884E-2</c:v>
                </c:pt>
                <c:pt idx="41185">
                  <c:v>-1.1733433E-2</c:v>
                </c:pt>
                <c:pt idx="41186">
                  <c:v>-1.4677558E-2</c:v>
                </c:pt>
                <c:pt idx="41187">
                  <c:v>-1.6598229999999999E-2</c:v>
                </c:pt>
                <c:pt idx="41188">
                  <c:v>-1.643418E-2</c:v>
                </c:pt>
                <c:pt idx="41189">
                  <c:v>-1.5451151999999999E-2</c:v>
                </c:pt>
                <c:pt idx="41190">
                  <c:v>-1.1846829E-2</c:v>
                </c:pt>
                <c:pt idx="41191">
                  <c:v>-1.2866549E-2</c:v>
                </c:pt>
                <c:pt idx="41192">
                  <c:v>-1.3284397999999999E-2</c:v>
                </c:pt>
                <c:pt idx="41193">
                  <c:v>-1.0889871000000001E-2</c:v>
                </c:pt>
                <c:pt idx="41194">
                  <c:v>-1.0303708E-2</c:v>
                </c:pt>
                <c:pt idx="41195">
                  <c:v>-1.2588082E-2</c:v>
                </c:pt>
                <c:pt idx="41196">
                  <c:v>-1.7521588000000001E-2</c:v>
                </c:pt>
                <c:pt idx="41197">
                  <c:v>-1.2630521E-2</c:v>
                </c:pt>
                <c:pt idx="41198">
                  <c:v>-1.6251090999999999E-2</c:v>
                </c:pt>
                <c:pt idx="41199">
                  <c:v>-1.526492E-2</c:v>
                </c:pt>
                <c:pt idx="41200">
                  <c:v>-2.1228805E-2</c:v>
                </c:pt>
                <c:pt idx="41201">
                  <c:v>-1.3912034E-2</c:v>
                </c:pt>
                <c:pt idx="41202">
                  <c:v>-1.3663084000000001E-2</c:v>
                </c:pt>
                <c:pt idx="41203">
                  <c:v>-1.3952846E-2</c:v>
                </c:pt>
                <c:pt idx="41204">
                  <c:v>-1.5700147000000001E-2</c:v>
                </c:pt>
                <c:pt idx="41205">
                  <c:v>-1.5480402000000001E-2</c:v>
                </c:pt>
                <c:pt idx="41206">
                  <c:v>-1.2833753E-2</c:v>
                </c:pt>
                <c:pt idx="41207">
                  <c:v>-1.1503032999999999E-2</c:v>
                </c:pt>
                <c:pt idx="41208">
                  <c:v>-1.3638888E-2</c:v>
                </c:pt>
                <c:pt idx="41209">
                  <c:v>-1.3106302E-2</c:v>
                </c:pt>
                <c:pt idx="41210">
                  <c:v>-1.456092E-2</c:v>
                </c:pt>
                <c:pt idx="41211">
                  <c:v>-1.1434721E-2</c:v>
                </c:pt>
                <c:pt idx="41212">
                  <c:v>-1.0887440999999999E-2</c:v>
                </c:pt>
                <c:pt idx="41213">
                  <c:v>-5.1304870000000004E-3</c:v>
                </c:pt>
                <c:pt idx="41214">
                  <c:v>-6.7622050000000003E-3</c:v>
                </c:pt>
                <c:pt idx="41215">
                  <c:v>-2.2148789999999999E-3</c:v>
                </c:pt>
                <c:pt idx="41216">
                  <c:v>-6.1355849999999998E-3</c:v>
                </c:pt>
                <c:pt idx="41217">
                  <c:v>-7.8984369999999995E-3</c:v>
                </c:pt>
                <c:pt idx="41218">
                  <c:v>-3.8981020000000001E-3</c:v>
                </c:pt>
                <c:pt idx="41219">
                  <c:v>-7.6073440000000003E-3</c:v>
                </c:pt>
                <c:pt idx="41220">
                  <c:v>-7.3450219999999997E-3</c:v>
                </c:pt>
                <c:pt idx="41221">
                  <c:v>-2.5293020000000002E-3</c:v>
                </c:pt>
                <c:pt idx="41222">
                  <c:v>-6.6311019999999998E-3</c:v>
                </c:pt>
                <c:pt idx="41223">
                  <c:v>-6.0694529999999998E-3</c:v>
                </c:pt>
                <c:pt idx="41224">
                  <c:v>-5.9248440000000003E-3</c:v>
                </c:pt>
                <c:pt idx="41225">
                  <c:v>-6.9229319999999997E-3</c:v>
                </c:pt>
                <c:pt idx="41226">
                  <c:v>1.33047E-3</c:v>
                </c:pt>
                <c:pt idx="41227">
                  <c:v>-3.9493829999999999E-3</c:v>
                </c:pt>
                <c:pt idx="41228">
                  <c:v>1.3297600000000001E-4</c:v>
                </c:pt>
                <c:pt idx="41229">
                  <c:v>-4.0672000000000001E-4</c:v>
                </c:pt>
                <c:pt idx="41230">
                  <c:v>-2.1614770000000002E-3</c:v>
                </c:pt>
                <c:pt idx="41231">
                  <c:v>-3.0507920000000001E-3</c:v>
                </c:pt>
                <c:pt idx="41232">
                  <c:v>-5.5222049999999996E-3</c:v>
                </c:pt>
                <c:pt idx="41233">
                  <c:v>-1.1059589999999999E-3</c:v>
                </c:pt>
                <c:pt idx="41234">
                  <c:v>-2.9520620000000001E-3</c:v>
                </c:pt>
                <c:pt idx="41235">
                  <c:v>-1.8570139999999999E-3</c:v>
                </c:pt>
                <c:pt idx="41236">
                  <c:v>-1.0231789999999999E-3</c:v>
                </c:pt>
                <c:pt idx="41237">
                  <c:v>2.5882169999999999E-3</c:v>
                </c:pt>
                <c:pt idx="41238">
                  <c:v>-4.07874E-3</c:v>
                </c:pt>
                <c:pt idx="41239">
                  <c:v>-6.6398580000000002E-3</c:v>
                </c:pt>
                <c:pt idx="41240">
                  <c:v>-7.1815450000000001E-3</c:v>
                </c:pt>
                <c:pt idx="41241">
                  <c:v>8.0823600000000005E-4</c:v>
                </c:pt>
                <c:pt idx="41242">
                  <c:v>-5.755657E-3</c:v>
                </c:pt>
                <c:pt idx="41243">
                  <c:v>-9.6766730000000002E-3</c:v>
                </c:pt>
                <c:pt idx="41244">
                  <c:v>-4.3122680000000002E-3</c:v>
                </c:pt>
                <c:pt idx="41245">
                  <c:v>-4.3216620000000004E-3</c:v>
                </c:pt>
                <c:pt idx="41246">
                  <c:v>-7.1507389999999997E-3</c:v>
                </c:pt>
                <c:pt idx="41247">
                  <c:v>-1.1293552E-2</c:v>
                </c:pt>
                <c:pt idx="41248">
                  <c:v>-8.5323859999999994E-3</c:v>
                </c:pt>
                <c:pt idx="41249">
                  <c:v>-5.6300100000000004E-3</c:v>
                </c:pt>
                <c:pt idx="41250">
                  <c:v>-4.3423719999999997E-3</c:v>
                </c:pt>
                <c:pt idx="41251">
                  <c:v>-6.5427059999999997E-3</c:v>
                </c:pt>
                <c:pt idx="41252">
                  <c:v>-1.1583272E-2</c:v>
                </c:pt>
                <c:pt idx="41253">
                  <c:v>-6.0313149999999998E-3</c:v>
                </c:pt>
                <c:pt idx="41254">
                  <c:v>-4.3026569999999997E-3</c:v>
                </c:pt>
                <c:pt idx="41255">
                  <c:v>-5.8027540000000002E-3</c:v>
                </c:pt>
                <c:pt idx="41256">
                  <c:v>-6.3268639999999998E-3</c:v>
                </c:pt>
                <c:pt idx="41257">
                  <c:v>-9.8187250000000004E-3</c:v>
                </c:pt>
                <c:pt idx="41258">
                  <c:v>-6.4359780000000002E-3</c:v>
                </c:pt>
                <c:pt idx="41259">
                  <c:v>-4.1128379999999997E-3</c:v>
                </c:pt>
                <c:pt idx="41260">
                  <c:v>-7.9632360000000003E-3</c:v>
                </c:pt>
                <c:pt idx="41261">
                  <c:v>-9.6102640000000003E-3</c:v>
                </c:pt>
                <c:pt idx="41262">
                  <c:v>-3.4527690000000001E-3</c:v>
                </c:pt>
                <c:pt idx="41263">
                  <c:v>-4.9916409999999998E-3</c:v>
                </c:pt>
                <c:pt idx="41264">
                  <c:v>-5.7836650000000003E-3</c:v>
                </c:pt>
                <c:pt idx="41265">
                  <c:v>-5.6980279999999999E-3</c:v>
                </c:pt>
                <c:pt idx="41266">
                  <c:v>-5.1741840000000001E-3</c:v>
                </c:pt>
                <c:pt idx="41267">
                  <c:v>-6.210302E-3</c:v>
                </c:pt>
                <c:pt idx="41268">
                  <c:v>-7.2406800000000002E-3</c:v>
                </c:pt>
                <c:pt idx="41269">
                  <c:v>-5.706699E-3</c:v>
                </c:pt>
                <c:pt idx="41270">
                  <c:v>-5.3383839999999998E-3</c:v>
                </c:pt>
                <c:pt idx="41271">
                  <c:v>-5.0822200000000001E-3</c:v>
                </c:pt>
                <c:pt idx="41272">
                  <c:v>-8.0742820000000003E-3</c:v>
                </c:pt>
                <c:pt idx="41273">
                  <c:v>-9.0474409999999998E-3</c:v>
                </c:pt>
                <c:pt idx="41274">
                  <c:v>-6.5778929999999996E-3</c:v>
                </c:pt>
                <c:pt idx="41275">
                  <c:v>-4.7153530000000003E-3</c:v>
                </c:pt>
                <c:pt idx="41276">
                  <c:v>-5.8469300000000002E-3</c:v>
                </c:pt>
                <c:pt idx="41277">
                  <c:v>-5.6884939999999997E-3</c:v>
                </c:pt>
                <c:pt idx="41278">
                  <c:v>-2.8988320000000001E-3</c:v>
                </c:pt>
                <c:pt idx="41279">
                  <c:v>-5.5328679999999998E-3</c:v>
                </c:pt>
                <c:pt idx="41280">
                  <c:v>-4.8031619999999997E-3</c:v>
                </c:pt>
                <c:pt idx="41281">
                  <c:v>-2.2619799999999998E-3</c:v>
                </c:pt>
                <c:pt idx="41282">
                  <c:v>-1.046513E-3</c:v>
                </c:pt>
                <c:pt idx="41283">
                  <c:v>-1.8385750000000001E-3</c:v>
                </c:pt>
                <c:pt idx="41284">
                  <c:v>-3.2101030000000002E-3</c:v>
                </c:pt>
                <c:pt idx="41285">
                  <c:v>-2.9376000000000001E-4</c:v>
                </c:pt>
                <c:pt idx="41286">
                  <c:v>-4.0108500000000003E-4</c:v>
                </c:pt>
                <c:pt idx="41287">
                  <c:v>-1.624243E-3</c:v>
                </c:pt>
                <c:pt idx="41288">
                  <c:v>-1.0426089999999999E-3</c:v>
                </c:pt>
                <c:pt idx="41289">
                  <c:v>8.4816100000000005E-4</c:v>
                </c:pt>
                <c:pt idx="41290">
                  <c:v>-4.9540399999999996E-4</c:v>
                </c:pt>
                <c:pt idx="41291">
                  <c:v>1.21682E-4</c:v>
                </c:pt>
                <c:pt idx="41292">
                  <c:v>-1.695659E-3</c:v>
                </c:pt>
                <c:pt idx="41293">
                  <c:v>1.788876E-3</c:v>
                </c:pt>
                <c:pt idx="41294">
                  <c:v>8.4798100000000004E-4</c:v>
                </c:pt>
                <c:pt idx="41295">
                  <c:v>3.8246159999999999E-3</c:v>
                </c:pt>
                <c:pt idx="41296">
                  <c:v>-2.9343000000000001E-4</c:v>
                </c:pt>
                <c:pt idx="41297">
                  <c:v>1.6176809999999999E-3</c:v>
                </c:pt>
                <c:pt idx="41298">
                  <c:v>3.3215720000000001E-3</c:v>
                </c:pt>
                <c:pt idx="41299">
                  <c:v>-1.3299640000000001E-3</c:v>
                </c:pt>
                <c:pt idx="41300">
                  <c:v>1.964899E-3</c:v>
                </c:pt>
                <c:pt idx="41301">
                  <c:v>8.9016400000000004E-4</c:v>
                </c:pt>
                <c:pt idx="41302">
                  <c:v>1.0755199999999999E-3</c:v>
                </c:pt>
                <c:pt idx="41303">
                  <c:v>1.2206299999999999E-3</c:v>
                </c:pt>
                <c:pt idx="41304">
                  <c:v>-1.1943240000000001E-3</c:v>
                </c:pt>
                <c:pt idx="41305">
                  <c:v>-1.3039099999999999E-4</c:v>
                </c:pt>
                <c:pt idx="41306">
                  <c:v>-3.9670699999999999E-4</c:v>
                </c:pt>
                <c:pt idx="41307" formatCode="0.00E+00">
                  <c:v>2.8546400000000002E-5</c:v>
                </c:pt>
                <c:pt idx="41308">
                  <c:v>-1.2327270000000001E-3</c:v>
                </c:pt>
                <c:pt idx="41309">
                  <c:v>-1.7305560000000001E-3</c:v>
                </c:pt>
                <c:pt idx="41310">
                  <c:v>-4.3582969999999997E-3</c:v>
                </c:pt>
                <c:pt idx="41311">
                  <c:v>-5.2024660000000002E-3</c:v>
                </c:pt>
                <c:pt idx="41312">
                  <c:v>-1.4306309999999999E-3</c:v>
                </c:pt>
                <c:pt idx="41313">
                  <c:v>-3.707452E-3</c:v>
                </c:pt>
                <c:pt idx="41314">
                  <c:v>-4.9809750000000003E-3</c:v>
                </c:pt>
                <c:pt idx="41315">
                  <c:v>-5.2341790000000003E-3</c:v>
                </c:pt>
                <c:pt idx="41316">
                  <c:v>-5.7138140000000002E-3</c:v>
                </c:pt>
                <c:pt idx="41317">
                  <c:v>-3.357545E-3</c:v>
                </c:pt>
                <c:pt idx="41318">
                  <c:v>-2.2201090000000001E-3</c:v>
                </c:pt>
                <c:pt idx="41319">
                  <c:v>-3.9149450000000004E-3</c:v>
                </c:pt>
                <c:pt idx="41320">
                  <c:v>-4.0536959999999999E-3</c:v>
                </c:pt>
                <c:pt idx="41321">
                  <c:v>-4.3152920000000001E-3</c:v>
                </c:pt>
                <c:pt idx="41322">
                  <c:v>-3.9922509999999996E-3</c:v>
                </c:pt>
                <c:pt idx="41323">
                  <c:v>-3.6663759999999998E-3</c:v>
                </c:pt>
                <c:pt idx="41324">
                  <c:v>-1.80032E-4</c:v>
                </c:pt>
                <c:pt idx="41325">
                  <c:v>-2.1583119999999999E-3</c:v>
                </c:pt>
                <c:pt idx="41326">
                  <c:v>-6.4199019999999999E-3</c:v>
                </c:pt>
                <c:pt idx="41327">
                  <c:v>-5.7405750000000004E-3</c:v>
                </c:pt>
                <c:pt idx="41328">
                  <c:v>-7.3782600000000002E-4</c:v>
                </c:pt>
                <c:pt idx="41329">
                  <c:v>-3.8923400000000002E-3</c:v>
                </c:pt>
                <c:pt idx="41330">
                  <c:v>-4.4537350000000003E-3</c:v>
                </c:pt>
                <c:pt idx="41331">
                  <c:v>-3.8867260000000001E-3</c:v>
                </c:pt>
                <c:pt idx="41332">
                  <c:v>-3.4403810000000002E-3</c:v>
                </c:pt>
                <c:pt idx="41333">
                  <c:v>-4.8667060000000002E-3</c:v>
                </c:pt>
                <c:pt idx="41334">
                  <c:v>-4.4858739999999999E-3</c:v>
                </c:pt>
                <c:pt idx="41335">
                  <c:v>-5.5961129999999998E-3</c:v>
                </c:pt>
                <c:pt idx="41336">
                  <c:v>-2.7401399999999999E-3</c:v>
                </c:pt>
                <c:pt idx="41337">
                  <c:v>2.2101550000000001E-3</c:v>
                </c:pt>
                <c:pt idx="41338">
                  <c:v>-3.092731E-3</c:v>
                </c:pt>
                <c:pt idx="41339">
                  <c:v>-3.2359559999999999E-3</c:v>
                </c:pt>
                <c:pt idx="41340">
                  <c:v>-6.7651769999999998E-3</c:v>
                </c:pt>
                <c:pt idx="41341">
                  <c:v>-3.3331939999999998E-3</c:v>
                </c:pt>
                <c:pt idx="41342">
                  <c:v>-4.2892690000000001E-3</c:v>
                </c:pt>
                <c:pt idx="41343">
                  <c:v>-5.7516000000000002E-4</c:v>
                </c:pt>
                <c:pt idx="41344">
                  <c:v>-2.0667960000000001E-3</c:v>
                </c:pt>
                <c:pt idx="41345">
                  <c:v>-4.6285759999999997E-3</c:v>
                </c:pt>
                <c:pt idx="41346">
                  <c:v>-3.077551E-3</c:v>
                </c:pt>
                <c:pt idx="41347">
                  <c:v>-4.4337079999999997E-3</c:v>
                </c:pt>
                <c:pt idx="41348">
                  <c:v>-3.703736E-3</c:v>
                </c:pt>
                <c:pt idx="41349">
                  <c:v>-2.3685379999999999E-3</c:v>
                </c:pt>
                <c:pt idx="41350">
                  <c:v>-3.7043800000000002E-3</c:v>
                </c:pt>
                <c:pt idx="41351">
                  <c:v>-3.2928419999999998E-3</c:v>
                </c:pt>
                <c:pt idx="41352">
                  <c:v>-2.4997520000000001E-3</c:v>
                </c:pt>
                <c:pt idx="41353">
                  <c:v>-5.0390579999999999E-3</c:v>
                </c:pt>
                <c:pt idx="41354">
                  <c:v>7.52519E-4</c:v>
                </c:pt>
                <c:pt idx="41355">
                  <c:v>-3.13488E-4</c:v>
                </c:pt>
                <c:pt idx="41356">
                  <c:v>1.564041E-3</c:v>
                </c:pt>
                <c:pt idx="41357">
                  <c:v>-3.225964E-3</c:v>
                </c:pt>
                <c:pt idx="41358">
                  <c:v>-2.8509920000000001E-3</c:v>
                </c:pt>
                <c:pt idx="41359">
                  <c:v>5.8973900000000004E-4</c:v>
                </c:pt>
                <c:pt idx="41360">
                  <c:v>1.394546E-3</c:v>
                </c:pt>
                <c:pt idx="41361">
                  <c:v>2.1388200000000001E-4</c:v>
                </c:pt>
                <c:pt idx="41362">
                  <c:v>-8.2182200000000005E-4</c:v>
                </c:pt>
                <c:pt idx="41363">
                  <c:v>1.9979870000000001E-3</c:v>
                </c:pt>
                <c:pt idx="41364">
                  <c:v>-3.1293969999999999E-3</c:v>
                </c:pt>
                <c:pt idx="41365">
                  <c:v>-2.4297429999999998E-3</c:v>
                </c:pt>
                <c:pt idx="41366">
                  <c:v>1.646757E-3</c:v>
                </c:pt>
                <c:pt idx="41367">
                  <c:v>3.9879E-4</c:v>
                </c:pt>
                <c:pt idx="41368">
                  <c:v>1.6709599999999999E-4</c:v>
                </c:pt>
                <c:pt idx="41369">
                  <c:v>-1.1552489999999999E-3</c:v>
                </c:pt>
                <c:pt idx="41370">
                  <c:v>-8.9079700000000003E-4</c:v>
                </c:pt>
                <c:pt idx="41371">
                  <c:v>-9.12114E-4</c:v>
                </c:pt>
                <c:pt idx="41372">
                  <c:v>3.7499199999999999E-4</c:v>
                </c:pt>
                <c:pt idx="41373">
                  <c:v>2.1545480000000001E-3</c:v>
                </c:pt>
                <c:pt idx="41374">
                  <c:v>-4.3976270000000003E-3</c:v>
                </c:pt>
                <c:pt idx="41375" formatCode="0.00E+00">
                  <c:v>1.37822E-5</c:v>
                </c:pt>
                <c:pt idx="41376">
                  <c:v>6.77442E-4</c:v>
                </c:pt>
                <c:pt idx="41377">
                  <c:v>-4.52452E-4</c:v>
                </c:pt>
                <c:pt idx="41378">
                  <c:v>-4.5443990000000002E-3</c:v>
                </c:pt>
                <c:pt idx="41379">
                  <c:v>-3.8369540000000001E-3</c:v>
                </c:pt>
                <c:pt idx="41380">
                  <c:v>-6.1373000000000005E-4</c:v>
                </c:pt>
                <c:pt idx="41381">
                  <c:v>1.5609230000000001E-3</c:v>
                </c:pt>
                <c:pt idx="41382">
                  <c:v>-6.3139100000000003E-4</c:v>
                </c:pt>
                <c:pt idx="41383">
                  <c:v>-3.848237E-3</c:v>
                </c:pt>
                <c:pt idx="41384">
                  <c:v>-5.1353420000000002E-3</c:v>
                </c:pt>
                <c:pt idx="41385">
                  <c:v>-2.4202500000000001E-3</c:v>
                </c:pt>
                <c:pt idx="41386">
                  <c:v>-1.254851E-3</c:v>
                </c:pt>
                <c:pt idx="41387">
                  <c:v>-2.926667E-3</c:v>
                </c:pt>
                <c:pt idx="41388">
                  <c:v>-2.0089410000000002E-3</c:v>
                </c:pt>
                <c:pt idx="41389">
                  <c:v>-4.627511E-3</c:v>
                </c:pt>
                <c:pt idx="41390">
                  <c:v>-2.7414599999999998E-3</c:v>
                </c:pt>
                <c:pt idx="41391">
                  <c:v>-2.3823490000000002E-3</c:v>
                </c:pt>
                <c:pt idx="41392">
                  <c:v>-5.3118499999999999E-4</c:v>
                </c:pt>
                <c:pt idx="41393">
                  <c:v>-2.451773E-3</c:v>
                </c:pt>
                <c:pt idx="41394">
                  <c:v>-1.3828399999999999E-4</c:v>
                </c:pt>
                <c:pt idx="41395">
                  <c:v>-3.107248E-3</c:v>
                </c:pt>
                <c:pt idx="41396">
                  <c:v>-1.5956379999999999E-3</c:v>
                </c:pt>
                <c:pt idx="41397">
                  <c:v>-4.8241689999999997E-3</c:v>
                </c:pt>
                <c:pt idx="41398">
                  <c:v>-3.783406E-3</c:v>
                </c:pt>
                <c:pt idx="41399">
                  <c:v>2.0489050000000002E-3</c:v>
                </c:pt>
                <c:pt idx="41400">
                  <c:v>1.8273300000000001E-3</c:v>
                </c:pt>
                <c:pt idx="41401">
                  <c:v>1.144125E-3</c:v>
                </c:pt>
                <c:pt idx="41402">
                  <c:v>3.87493E-3</c:v>
                </c:pt>
                <c:pt idx="41403">
                  <c:v>-4.8791200000000001E-4</c:v>
                </c:pt>
                <c:pt idx="41404">
                  <c:v>1.410389E-3</c:v>
                </c:pt>
                <c:pt idx="41405">
                  <c:v>3.9109289999999996E-3</c:v>
                </c:pt>
                <c:pt idx="41406">
                  <c:v>3.2621830000000001E-3</c:v>
                </c:pt>
                <c:pt idx="41407">
                  <c:v>4.9696369999999998E-3</c:v>
                </c:pt>
                <c:pt idx="41408">
                  <c:v>5.2324909999999997E-3</c:v>
                </c:pt>
                <c:pt idx="41409">
                  <c:v>7.8952050000000006E-3</c:v>
                </c:pt>
                <c:pt idx="41410">
                  <c:v>3.107374E-3</c:v>
                </c:pt>
                <c:pt idx="41411">
                  <c:v>3.3808940000000002E-3</c:v>
                </c:pt>
                <c:pt idx="41412">
                  <c:v>6.6195639999999997E-3</c:v>
                </c:pt>
                <c:pt idx="41413">
                  <c:v>7.1653300000000001E-3</c:v>
                </c:pt>
                <c:pt idx="41414">
                  <c:v>4.1583549999999999E-3</c:v>
                </c:pt>
                <c:pt idx="41415">
                  <c:v>3.726282E-3</c:v>
                </c:pt>
                <c:pt idx="41416">
                  <c:v>7.1531199999999996E-4</c:v>
                </c:pt>
                <c:pt idx="41417">
                  <c:v>6.3942160000000003E-3</c:v>
                </c:pt>
                <c:pt idx="41418">
                  <c:v>4.3534359999999996E-3</c:v>
                </c:pt>
                <c:pt idx="41419">
                  <c:v>4.8579490000000003E-3</c:v>
                </c:pt>
                <c:pt idx="41420">
                  <c:v>6.8151059999999996E-3</c:v>
                </c:pt>
                <c:pt idx="41421">
                  <c:v>5.6985270000000001E-3</c:v>
                </c:pt>
                <c:pt idx="41422">
                  <c:v>6.2442089999999997E-3</c:v>
                </c:pt>
                <c:pt idx="41423">
                  <c:v>3.0908429999999998E-3</c:v>
                </c:pt>
                <c:pt idx="41424">
                  <c:v>6.1795779999999998E-3</c:v>
                </c:pt>
                <c:pt idx="41425">
                  <c:v>3.7574290000000001E-3</c:v>
                </c:pt>
                <c:pt idx="41426">
                  <c:v>7.9822680000000007E-3</c:v>
                </c:pt>
                <c:pt idx="41427">
                  <c:v>8.2337590000000002E-3</c:v>
                </c:pt>
                <c:pt idx="41428">
                  <c:v>4.6970800000000002E-3</c:v>
                </c:pt>
                <c:pt idx="41429">
                  <c:v>6.4876279999999996E-3</c:v>
                </c:pt>
                <c:pt idx="41430">
                  <c:v>9.4163059999999993E-3</c:v>
                </c:pt>
                <c:pt idx="41431">
                  <c:v>2.5084619999999999E-3</c:v>
                </c:pt>
                <c:pt idx="41432">
                  <c:v>6.5833649999999999E-3</c:v>
                </c:pt>
                <c:pt idx="41433">
                  <c:v>3.478301E-3</c:v>
                </c:pt>
                <c:pt idx="41434">
                  <c:v>5.5880569999999996E-3</c:v>
                </c:pt>
                <c:pt idx="41435">
                  <c:v>3.8510269999999999E-3</c:v>
                </c:pt>
                <c:pt idx="41436">
                  <c:v>4.0241319999999997E-3</c:v>
                </c:pt>
                <c:pt idx="41437">
                  <c:v>5.4322759999999998E-3</c:v>
                </c:pt>
                <c:pt idx="41438">
                  <c:v>3.2828390000000001E-3</c:v>
                </c:pt>
                <c:pt idx="41439">
                  <c:v>3.6244430000000002E-3</c:v>
                </c:pt>
                <c:pt idx="41440">
                  <c:v>1.142644E-3</c:v>
                </c:pt>
                <c:pt idx="41441">
                  <c:v>2.0533600000000002E-3</c:v>
                </c:pt>
                <c:pt idx="41442">
                  <c:v>7.9315199999999998E-4</c:v>
                </c:pt>
                <c:pt idx="41443">
                  <c:v>3.1301380000000002E-3</c:v>
                </c:pt>
                <c:pt idx="41444">
                  <c:v>5.5797140000000004E-3</c:v>
                </c:pt>
                <c:pt idx="41445">
                  <c:v>1.4897140000000001E-3</c:v>
                </c:pt>
                <c:pt idx="41446">
                  <c:v>1.5512340000000001E-3</c:v>
                </c:pt>
                <c:pt idx="41447">
                  <c:v>5.5421339999999998E-3</c:v>
                </c:pt>
                <c:pt idx="41448">
                  <c:v>6.1727709999999996E-3</c:v>
                </c:pt>
                <c:pt idx="41449">
                  <c:v>5.8550750000000004E-3</c:v>
                </c:pt>
                <c:pt idx="41450">
                  <c:v>7.3938500000000004E-3</c:v>
                </c:pt>
                <c:pt idx="41451">
                  <c:v>4.3342500000000004E-3</c:v>
                </c:pt>
                <c:pt idx="41452">
                  <c:v>3.6740520000000001E-3</c:v>
                </c:pt>
                <c:pt idx="41453">
                  <c:v>3.6160189999999998E-3</c:v>
                </c:pt>
                <c:pt idx="41454">
                  <c:v>4.6509230000000004E-3</c:v>
                </c:pt>
                <c:pt idx="41455">
                  <c:v>5.6666529999999998E-3</c:v>
                </c:pt>
                <c:pt idx="41456">
                  <c:v>5.617917E-3</c:v>
                </c:pt>
                <c:pt idx="41457">
                  <c:v>5.223503E-3</c:v>
                </c:pt>
                <c:pt idx="41458">
                  <c:v>6.5765900000000002E-3</c:v>
                </c:pt>
                <c:pt idx="41459">
                  <c:v>3.8231799999999998E-3</c:v>
                </c:pt>
                <c:pt idx="41460">
                  <c:v>3.160586E-3</c:v>
                </c:pt>
                <c:pt idx="41461">
                  <c:v>3.9875300000000004E-3</c:v>
                </c:pt>
                <c:pt idx="41462">
                  <c:v>5.8967500000000001E-3</c:v>
                </c:pt>
                <c:pt idx="41463">
                  <c:v>5.1850840000000004E-3</c:v>
                </c:pt>
                <c:pt idx="41464">
                  <c:v>1.383954E-3</c:v>
                </c:pt>
                <c:pt idx="41465">
                  <c:v>4.6110930000000001E-3</c:v>
                </c:pt>
                <c:pt idx="41466">
                  <c:v>4.9194870000000002E-3</c:v>
                </c:pt>
                <c:pt idx="41467">
                  <c:v>4.8557280000000001E-3</c:v>
                </c:pt>
                <c:pt idx="41468">
                  <c:v>2.3278560000000001E-3</c:v>
                </c:pt>
                <c:pt idx="41469">
                  <c:v>5.1092860000000002E-3</c:v>
                </c:pt>
                <c:pt idx="41470">
                  <c:v>3.7936839999999999E-3</c:v>
                </c:pt>
                <c:pt idx="41471">
                  <c:v>5.6591619999999997E-3</c:v>
                </c:pt>
                <c:pt idx="41472">
                  <c:v>5.2658119999999999E-3</c:v>
                </c:pt>
                <c:pt idx="41473">
                  <c:v>4.8462460000000002E-3</c:v>
                </c:pt>
                <c:pt idx="41474">
                  <c:v>4.8238760000000004E-3</c:v>
                </c:pt>
                <c:pt idx="41475">
                  <c:v>4.9133750000000002E-3</c:v>
                </c:pt>
                <c:pt idx="41476">
                  <c:v>3.7298660000000001E-3</c:v>
                </c:pt>
                <c:pt idx="41477">
                  <c:v>4.7348449999999997E-3</c:v>
                </c:pt>
                <c:pt idx="41478">
                  <c:v>3.456794E-3</c:v>
                </c:pt>
                <c:pt idx="41479">
                  <c:v>8.0723010000000005E-3</c:v>
                </c:pt>
                <c:pt idx="41480">
                  <c:v>8.3793630000000008E-3</c:v>
                </c:pt>
                <c:pt idx="41481">
                  <c:v>3.486472E-3</c:v>
                </c:pt>
                <c:pt idx="41482">
                  <c:v>4.5346930000000002E-3</c:v>
                </c:pt>
                <c:pt idx="41483">
                  <c:v>3.492747E-3</c:v>
                </c:pt>
                <c:pt idx="41484">
                  <c:v>7.1572570000000002E-3</c:v>
                </c:pt>
                <c:pt idx="41485">
                  <c:v>6.6365729999999998E-3</c:v>
                </c:pt>
                <c:pt idx="41486">
                  <c:v>6.5569440000000003E-3</c:v>
                </c:pt>
                <c:pt idx="41487">
                  <c:v>6.627951E-3</c:v>
                </c:pt>
                <c:pt idx="41488">
                  <c:v>6.6439300000000001E-3</c:v>
                </c:pt>
                <c:pt idx="41489">
                  <c:v>8.8069359999999996E-3</c:v>
                </c:pt>
                <c:pt idx="41490">
                  <c:v>1.0683931000000001E-2</c:v>
                </c:pt>
                <c:pt idx="41491">
                  <c:v>7.8904070000000003E-3</c:v>
                </c:pt>
                <c:pt idx="41492">
                  <c:v>1.0377533E-2</c:v>
                </c:pt>
                <c:pt idx="41493">
                  <c:v>1.1811645000000001E-2</c:v>
                </c:pt>
                <c:pt idx="41494">
                  <c:v>1.2404996999999999E-2</c:v>
                </c:pt>
                <c:pt idx="41495">
                  <c:v>9.5226310000000002E-3</c:v>
                </c:pt>
                <c:pt idx="41496">
                  <c:v>1.0072308E-2</c:v>
                </c:pt>
                <c:pt idx="41497">
                  <c:v>1.0068026000000001E-2</c:v>
                </c:pt>
                <c:pt idx="41498">
                  <c:v>8.922335E-3</c:v>
                </c:pt>
                <c:pt idx="41499">
                  <c:v>9.9586169999999995E-3</c:v>
                </c:pt>
                <c:pt idx="41500">
                  <c:v>1.0210286000000001E-2</c:v>
                </c:pt>
                <c:pt idx="41501">
                  <c:v>6.8689170000000004E-3</c:v>
                </c:pt>
                <c:pt idx="41502">
                  <c:v>1.0234353E-2</c:v>
                </c:pt>
                <c:pt idx="41503">
                  <c:v>8.320839E-3</c:v>
                </c:pt>
                <c:pt idx="41504">
                  <c:v>9.0742470000000006E-3</c:v>
                </c:pt>
                <c:pt idx="41505">
                  <c:v>1.2778922999999999E-2</c:v>
                </c:pt>
                <c:pt idx="41506">
                  <c:v>8.9660750000000004E-3</c:v>
                </c:pt>
                <c:pt idx="41507">
                  <c:v>8.6924010000000006E-3</c:v>
                </c:pt>
                <c:pt idx="41508">
                  <c:v>6.2742509999999998E-3</c:v>
                </c:pt>
                <c:pt idx="41509">
                  <c:v>9.3106700000000001E-3</c:v>
                </c:pt>
                <c:pt idx="41510">
                  <c:v>1.060257E-2</c:v>
                </c:pt>
                <c:pt idx="41511">
                  <c:v>6.4372689999999998E-3</c:v>
                </c:pt>
                <c:pt idx="41512">
                  <c:v>4.7392370000000003E-3</c:v>
                </c:pt>
                <c:pt idx="41513">
                  <c:v>5.0001949999999998E-3</c:v>
                </c:pt>
                <c:pt idx="41514">
                  <c:v>5.6348259999999999E-3</c:v>
                </c:pt>
                <c:pt idx="41515">
                  <c:v>5.8217649999999996E-3</c:v>
                </c:pt>
                <c:pt idx="41516">
                  <c:v>5.6598459999999996E-3</c:v>
                </c:pt>
                <c:pt idx="41517">
                  <c:v>4.0336540000000002E-3</c:v>
                </c:pt>
                <c:pt idx="41518">
                  <c:v>5.5732280000000004E-3</c:v>
                </c:pt>
                <c:pt idx="41519">
                  <c:v>3.934183E-3</c:v>
                </c:pt>
                <c:pt idx="41520">
                  <c:v>4.292644E-3</c:v>
                </c:pt>
                <c:pt idx="41521">
                  <c:v>3.9920709999999998E-3</c:v>
                </c:pt>
                <c:pt idx="41522">
                  <c:v>4.3140469999999997E-3</c:v>
                </c:pt>
                <c:pt idx="41523">
                  <c:v>6.4283639999999998E-3</c:v>
                </c:pt>
                <c:pt idx="41524">
                  <c:v>4.5673470000000002E-3</c:v>
                </c:pt>
                <c:pt idx="41525">
                  <c:v>5.6827300000000004E-3</c:v>
                </c:pt>
                <c:pt idx="41526">
                  <c:v>3.9356970000000002E-3</c:v>
                </c:pt>
                <c:pt idx="41527">
                  <c:v>6.1284080000000001E-3</c:v>
                </c:pt>
                <c:pt idx="41528">
                  <c:v>6.2538430000000002E-3</c:v>
                </c:pt>
                <c:pt idx="41529">
                  <c:v>7.1636299999999998E-3</c:v>
                </c:pt>
                <c:pt idx="41530">
                  <c:v>1.0149566E-2</c:v>
                </c:pt>
                <c:pt idx="41531">
                  <c:v>7.4105559999999996E-3</c:v>
                </c:pt>
                <c:pt idx="41532">
                  <c:v>9.1245670000000001E-3</c:v>
                </c:pt>
                <c:pt idx="41533">
                  <c:v>1.2066561999999999E-2</c:v>
                </c:pt>
                <c:pt idx="41534">
                  <c:v>1.1755771E-2</c:v>
                </c:pt>
                <c:pt idx="41535">
                  <c:v>1.1605832E-2</c:v>
                </c:pt>
                <c:pt idx="41536">
                  <c:v>1.0403947E-2</c:v>
                </c:pt>
                <c:pt idx="41537">
                  <c:v>1.4443596E-2</c:v>
                </c:pt>
                <c:pt idx="41538">
                  <c:v>1.2204411E-2</c:v>
                </c:pt>
                <c:pt idx="41539">
                  <c:v>1.5933170999999999E-2</c:v>
                </c:pt>
                <c:pt idx="41540">
                  <c:v>1.4567768E-2</c:v>
                </c:pt>
                <c:pt idx="41541">
                  <c:v>1.6406545000000002E-2</c:v>
                </c:pt>
                <c:pt idx="41542">
                  <c:v>1.3662957999999999E-2</c:v>
                </c:pt>
                <c:pt idx="41543">
                  <c:v>1.5378350000000001E-2</c:v>
                </c:pt>
                <c:pt idx="41544">
                  <c:v>1.5423091999999999E-2</c:v>
                </c:pt>
                <c:pt idx="41545">
                  <c:v>1.7030679E-2</c:v>
                </c:pt>
                <c:pt idx="41546">
                  <c:v>1.5429320999999999E-2</c:v>
                </c:pt>
                <c:pt idx="41547">
                  <c:v>1.2971600999999999E-2</c:v>
                </c:pt>
                <c:pt idx="41548">
                  <c:v>1.1596611E-2</c:v>
                </c:pt>
                <c:pt idx="41549">
                  <c:v>1.7114180999999999E-2</c:v>
                </c:pt>
                <c:pt idx="41550">
                  <c:v>1.6323221999999998E-2</c:v>
                </c:pt>
                <c:pt idx="41551">
                  <c:v>1.5077497E-2</c:v>
                </c:pt>
                <c:pt idx="41552">
                  <c:v>2.0650162999999999E-2</c:v>
                </c:pt>
                <c:pt idx="41553">
                  <c:v>1.6070988000000001E-2</c:v>
                </c:pt>
                <c:pt idx="41554">
                  <c:v>1.5526905000000001E-2</c:v>
                </c:pt>
                <c:pt idx="41555">
                  <c:v>1.8661865999999999E-2</c:v>
                </c:pt>
                <c:pt idx="41556">
                  <c:v>1.6263954000000001E-2</c:v>
                </c:pt>
                <c:pt idx="41557">
                  <c:v>1.7689923E-2</c:v>
                </c:pt>
                <c:pt idx="41558">
                  <c:v>1.6549556999999999E-2</c:v>
                </c:pt>
                <c:pt idx="41559">
                  <c:v>1.3527239E-2</c:v>
                </c:pt>
                <c:pt idx="41560">
                  <c:v>1.5935003999999999E-2</c:v>
                </c:pt>
                <c:pt idx="41561">
                  <c:v>1.7491018000000001E-2</c:v>
                </c:pt>
                <c:pt idx="41562">
                  <c:v>1.9509426999999999E-2</c:v>
                </c:pt>
                <c:pt idx="41563">
                  <c:v>1.6745449999999999E-2</c:v>
                </c:pt>
                <c:pt idx="41564">
                  <c:v>1.5531049E-2</c:v>
                </c:pt>
                <c:pt idx="41565">
                  <c:v>1.3653103999999999E-2</c:v>
                </c:pt>
                <c:pt idx="41566">
                  <c:v>1.3986264999999999E-2</c:v>
                </c:pt>
                <c:pt idx="41567">
                  <c:v>1.6869769E-2</c:v>
                </c:pt>
                <c:pt idx="41568">
                  <c:v>1.5246572999999999E-2</c:v>
                </c:pt>
                <c:pt idx="41569">
                  <c:v>1.4222205E-2</c:v>
                </c:pt>
                <c:pt idx="41570">
                  <c:v>1.6149001E-2</c:v>
                </c:pt>
                <c:pt idx="41571">
                  <c:v>1.6770935000000001E-2</c:v>
                </c:pt>
                <c:pt idx="41572">
                  <c:v>1.8690539999999999E-2</c:v>
                </c:pt>
                <c:pt idx="41573">
                  <c:v>1.5150866000000001E-2</c:v>
                </c:pt>
                <c:pt idx="41574">
                  <c:v>1.7433193999999999E-2</c:v>
                </c:pt>
                <c:pt idx="41575">
                  <c:v>1.9122953000000002E-2</c:v>
                </c:pt>
                <c:pt idx="41576">
                  <c:v>2.2200767E-2</c:v>
                </c:pt>
                <c:pt idx="41577">
                  <c:v>2.0512224999999999E-2</c:v>
                </c:pt>
                <c:pt idx="41578">
                  <c:v>1.8980375000000001E-2</c:v>
                </c:pt>
                <c:pt idx="41579">
                  <c:v>1.9228334E-2</c:v>
                </c:pt>
                <c:pt idx="41580">
                  <c:v>2.2568205000000001E-2</c:v>
                </c:pt>
                <c:pt idx="41581">
                  <c:v>2.0891342E-2</c:v>
                </c:pt>
                <c:pt idx="41582">
                  <c:v>2.1461790000000001E-2</c:v>
                </c:pt>
                <c:pt idx="41583">
                  <c:v>2.5736913E-2</c:v>
                </c:pt>
                <c:pt idx="41584">
                  <c:v>2.2376804E-2</c:v>
                </c:pt>
                <c:pt idx="41585">
                  <c:v>2.485323E-2</c:v>
                </c:pt>
                <c:pt idx="41586">
                  <c:v>1.9305333000000001E-2</c:v>
                </c:pt>
                <c:pt idx="41587">
                  <c:v>2.4034007E-2</c:v>
                </c:pt>
                <c:pt idx="41588">
                  <c:v>2.3745319000000001E-2</c:v>
                </c:pt>
                <c:pt idx="41589">
                  <c:v>2.8189802999999999E-2</c:v>
                </c:pt>
                <c:pt idx="41590">
                  <c:v>2.7363423000000001E-2</c:v>
                </c:pt>
                <c:pt idx="41591">
                  <c:v>2.8192917000000001E-2</c:v>
                </c:pt>
                <c:pt idx="41592">
                  <c:v>2.4475410999999999E-2</c:v>
                </c:pt>
                <c:pt idx="41593">
                  <c:v>2.5073772000000001E-2</c:v>
                </c:pt>
                <c:pt idx="41594">
                  <c:v>3.0915947999999999E-2</c:v>
                </c:pt>
                <c:pt idx="41595">
                  <c:v>3.2784636999999998E-2</c:v>
                </c:pt>
                <c:pt idx="41596">
                  <c:v>2.7277487999999999E-2</c:v>
                </c:pt>
                <c:pt idx="41597">
                  <c:v>2.6636180999999998E-2</c:v>
                </c:pt>
                <c:pt idx="41598">
                  <c:v>3.1221878000000002E-2</c:v>
                </c:pt>
                <c:pt idx="41599">
                  <c:v>3.1765162999999999E-2</c:v>
                </c:pt>
                <c:pt idx="41600">
                  <c:v>2.7226871E-2</c:v>
                </c:pt>
                <c:pt idx="41601">
                  <c:v>3.1450246000000001E-2</c:v>
                </c:pt>
                <c:pt idx="41602">
                  <c:v>2.9033959000000002E-2</c:v>
                </c:pt>
                <c:pt idx="41603">
                  <c:v>3.0311695999999999E-2</c:v>
                </c:pt>
                <c:pt idx="41604">
                  <c:v>3.1547934E-2</c:v>
                </c:pt>
                <c:pt idx="41605">
                  <c:v>3.0891229999999999E-2</c:v>
                </c:pt>
                <c:pt idx="41606">
                  <c:v>3.0300009999999999E-2</c:v>
                </c:pt>
                <c:pt idx="41607">
                  <c:v>2.9113170000000001E-2</c:v>
                </c:pt>
                <c:pt idx="41608">
                  <c:v>3.0331832999999999E-2</c:v>
                </c:pt>
                <c:pt idx="41609">
                  <c:v>2.8728291E-2</c:v>
                </c:pt>
                <c:pt idx="41610">
                  <c:v>2.6345560000000001E-2</c:v>
                </c:pt>
                <c:pt idx="41611">
                  <c:v>2.6215670999999999E-2</c:v>
                </c:pt>
                <c:pt idx="41612">
                  <c:v>2.8022624999999999E-2</c:v>
                </c:pt>
                <c:pt idx="41613">
                  <c:v>2.5182510000000002E-2</c:v>
                </c:pt>
                <c:pt idx="41614">
                  <c:v>2.4120707000000002E-2</c:v>
                </c:pt>
                <c:pt idx="41615">
                  <c:v>2.849875E-2</c:v>
                </c:pt>
                <c:pt idx="41616">
                  <c:v>2.5481655999999998E-2</c:v>
                </c:pt>
                <c:pt idx="41617">
                  <c:v>2.3420396999999999E-2</c:v>
                </c:pt>
                <c:pt idx="41618">
                  <c:v>2.2048336000000002E-2</c:v>
                </c:pt>
                <c:pt idx="41619">
                  <c:v>2.6733152999999999E-2</c:v>
                </c:pt>
                <c:pt idx="41620">
                  <c:v>2.5599713E-2</c:v>
                </c:pt>
                <c:pt idx="41621">
                  <c:v>2.3367789E-2</c:v>
                </c:pt>
                <c:pt idx="41622">
                  <c:v>2.5822692000000001E-2</c:v>
                </c:pt>
                <c:pt idx="41623">
                  <c:v>2.3727709E-2</c:v>
                </c:pt>
                <c:pt idx="41624">
                  <c:v>2.7347211E-2</c:v>
                </c:pt>
                <c:pt idx="41625">
                  <c:v>2.3590723000000001E-2</c:v>
                </c:pt>
                <c:pt idx="41626">
                  <c:v>2.3410426000000002E-2</c:v>
                </c:pt>
                <c:pt idx="41627">
                  <c:v>2.4609182E-2</c:v>
                </c:pt>
                <c:pt idx="41628">
                  <c:v>2.6256613000000002E-2</c:v>
                </c:pt>
                <c:pt idx="41629">
                  <c:v>2.5703390999999999E-2</c:v>
                </c:pt>
                <c:pt idx="41630">
                  <c:v>2.3464736999999999E-2</c:v>
                </c:pt>
                <c:pt idx="41631">
                  <c:v>2.4663692000000001E-2</c:v>
                </c:pt>
                <c:pt idx="41632">
                  <c:v>2.6165184000000001E-2</c:v>
                </c:pt>
                <c:pt idx="41633">
                  <c:v>2.4684804000000001E-2</c:v>
                </c:pt>
                <c:pt idx="41634">
                  <c:v>2.4634468999999999E-2</c:v>
                </c:pt>
                <c:pt idx="41635">
                  <c:v>2.337156E-2</c:v>
                </c:pt>
                <c:pt idx="41636">
                  <c:v>2.467571E-2</c:v>
                </c:pt>
                <c:pt idx="41637">
                  <c:v>2.6862747999999999E-2</c:v>
                </c:pt>
                <c:pt idx="41638">
                  <c:v>2.9176770000000001E-2</c:v>
                </c:pt>
                <c:pt idx="41639">
                  <c:v>2.6382467E-2</c:v>
                </c:pt>
                <c:pt idx="41640">
                  <c:v>2.7326822000000001E-2</c:v>
                </c:pt>
                <c:pt idx="41641">
                  <c:v>3.1170730000000001E-2</c:v>
                </c:pt>
                <c:pt idx="41642">
                  <c:v>2.7796237000000001E-2</c:v>
                </c:pt>
                <c:pt idx="41643">
                  <c:v>3.3022522999999998E-2</c:v>
                </c:pt>
                <c:pt idx="41644">
                  <c:v>3.0541789E-2</c:v>
                </c:pt>
                <c:pt idx="41645">
                  <c:v>3.2703780000000002E-2</c:v>
                </c:pt>
                <c:pt idx="41646">
                  <c:v>3.0322913E-2</c:v>
                </c:pt>
                <c:pt idx="41647">
                  <c:v>2.9200022999999999E-2</c:v>
                </c:pt>
                <c:pt idx="41648">
                  <c:v>3.0279936E-2</c:v>
                </c:pt>
                <c:pt idx="41649">
                  <c:v>2.8263970999999999E-2</c:v>
                </c:pt>
                <c:pt idx="41650">
                  <c:v>2.9164121000000001E-2</c:v>
                </c:pt>
                <c:pt idx="41651">
                  <c:v>2.6144212E-2</c:v>
                </c:pt>
                <c:pt idx="41652">
                  <c:v>2.7037436000000001E-2</c:v>
                </c:pt>
                <c:pt idx="41653">
                  <c:v>2.8169046999999999E-2</c:v>
                </c:pt>
                <c:pt idx="41654">
                  <c:v>2.8983439999999999E-2</c:v>
                </c:pt>
                <c:pt idx="41655">
                  <c:v>2.5503538999999999E-2</c:v>
                </c:pt>
                <c:pt idx="41656">
                  <c:v>2.9702011E-2</c:v>
                </c:pt>
                <c:pt idx="41657">
                  <c:v>2.6054564999999998E-2</c:v>
                </c:pt>
                <c:pt idx="41658">
                  <c:v>2.9785121000000001E-2</c:v>
                </c:pt>
                <c:pt idx="41659">
                  <c:v>2.6096856000000002E-2</c:v>
                </c:pt>
                <c:pt idx="41660">
                  <c:v>2.8476656999999999E-2</c:v>
                </c:pt>
                <c:pt idx="41661">
                  <c:v>2.7037866000000001E-2</c:v>
                </c:pt>
                <c:pt idx="41662">
                  <c:v>2.7526557E-2</c:v>
                </c:pt>
                <c:pt idx="41663">
                  <c:v>2.6925500000000002E-2</c:v>
                </c:pt>
                <c:pt idx="41664">
                  <c:v>2.6457050999999999E-2</c:v>
                </c:pt>
                <c:pt idx="41665">
                  <c:v>2.4645436999999999E-2</c:v>
                </c:pt>
                <c:pt idx="41666">
                  <c:v>2.9961905E-2</c:v>
                </c:pt>
                <c:pt idx="41667">
                  <c:v>3.2320250000000002E-2</c:v>
                </c:pt>
                <c:pt idx="41668">
                  <c:v>2.2186922000000001E-2</c:v>
                </c:pt>
                <c:pt idx="41669">
                  <c:v>2.8632617999999999E-2</c:v>
                </c:pt>
                <c:pt idx="41670">
                  <c:v>2.7039250000000001E-2</c:v>
                </c:pt>
                <c:pt idx="41671">
                  <c:v>1.6528352999999999E-2</c:v>
                </c:pt>
                <c:pt idx="41672">
                  <c:v>2.0672764999999999E-2</c:v>
                </c:pt>
                <c:pt idx="41673">
                  <c:v>2.6365221000000001E-2</c:v>
                </c:pt>
                <c:pt idx="41674">
                  <c:v>2.6404100999999999E-2</c:v>
                </c:pt>
                <c:pt idx="41675">
                  <c:v>2.5071461E-2</c:v>
                </c:pt>
                <c:pt idx="41676">
                  <c:v>2.3189670999999999E-2</c:v>
                </c:pt>
                <c:pt idx="41677">
                  <c:v>1.9993026000000001E-2</c:v>
                </c:pt>
                <c:pt idx="41678">
                  <c:v>2.3150468E-2</c:v>
                </c:pt>
                <c:pt idx="41679">
                  <c:v>2.2254798999999999E-2</c:v>
                </c:pt>
                <c:pt idx="41680">
                  <c:v>2.2486228E-2</c:v>
                </c:pt>
                <c:pt idx="41681">
                  <c:v>2.3681618000000002E-2</c:v>
                </c:pt>
                <c:pt idx="41682">
                  <c:v>2.8607402000000001E-2</c:v>
                </c:pt>
                <c:pt idx="41683">
                  <c:v>2.6639990999999998E-2</c:v>
                </c:pt>
                <c:pt idx="41684">
                  <c:v>2.5570465000000001E-2</c:v>
                </c:pt>
                <c:pt idx="41685">
                  <c:v>2.3126648999999999E-2</c:v>
                </c:pt>
                <c:pt idx="41686">
                  <c:v>2.6285691E-2</c:v>
                </c:pt>
                <c:pt idx="41687">
                  <c:v>3.0902599999999999E-2</c:v>
                </c:pt>
                <c:pt idx="41688">
                  <c:v>2.9414692999999999E-2</c:v>
                </c:pt>
                <c:pt idx="41689">
                  <c:v>3.1533334000000003E-2</c:v>
                </c:pt>
                <c:pt idx="41690">
                  <c:v>2.5922587E-2</c:v>
                </c:pt>
                <c:pt idx="41691">
                  <c:v>2.6445719999999999E-2</c:v>
                </c:pt>
                <c:pt idx="41692">
                  <c:v>2.8039354999999998E-2</c:v>
                </c:pt>
                <c:pt idx="41693">
                  <c:v>2.8671741000000001E-2</c:v>
                </c:pt>
                <c:pt idx="41694">
                  <c:v>2.8411549000000001E-2</c:v>
                </c:pt>
                <c:pt idx="41695">
                  <c:v>3.0686423000000001E-2</c:v>
                </c:pt>
                <c:pt idx="41696">
                  <c:v>2.8953768000000001E-2</c:v>
                </c:pt>
                <c:pt idx="41697">
                  <c:v>2.6673365000000001E-2</c:v>
                </c:pt>
                <c:pt idx="41698">
                  <c:v>3.3572550999999999E-2</c:v>
                </c:pt>
                <c:pt idx="41699">
                  <c:v>2.8474975E-2</c:v>
                </c:pt>
                <c:pt idx="41700">
                  <c:v>2.0630635000000001E-2</c:v>
                </c:pt>
                <c:pt idx="41701">
                  <c:v>2.9688132999999998E-2</c:v>
                </c:pt>
                <c:pt idx="41702">
                  <c:v>2.9811170000000001E-2</c:v>
                </c:pt>
                <c:pt idx="41703">
                  <c:v>2.7411194999999999E-2</c:v>
                </c:pt>
                <c:pt idx="41704">
                  <c:v>2.9060488999999998E-2</c:v>
                </c:pt>
                <c:pt idx="41705">
                  <c:v>2.5170379999999999E-2</c:v>
                </c:pt>
                <c:pt idx="41706">
                  <c:v>2.4258779000000001E-2</c:v>
                </c:pt>
                <c:pt idx="41707">
                  <c:v>3.0695845999999999E-2</c:v>
                </c:pt>
                <c:pt idx="41708">
                  <c:v>2.9084634000000002E-2</c:v>
                </c:pt>
                <c:pt idx="41709">
                  <c:v>2.6191468999999998E-2</c:v>
                </c:pt>
                <c:pt idx="41710">
                  <c:v>2.0822002999999999E-2</c:v>
                </c:pt>
                <c:pt idx="41711">
                  <c:v>2.3053732E-2</c:v>
                </c:pt>
                <c:pt idx="41712">
                  <c:v>2.5531004999999999E-2</c:v>
                </c:pt>
                <c:pt idx="41713">
                  <c:v>2.6088137000000001E-2</c:v>
                </c:pt>
                <c:pt idx="41714">
                  <c:v>2.6970458999999999E-2</c:v>
                </c:pt>
                <c:pt idx="41715">
                  <c:v>2.6324723000000001E-2</c:v>
                </c:pt>
                <c:pt idx="41716">
                  <c:v>2.5059989000000001E-2</c:v>
                </c:pt>
                <c:pt idx="41717">
                  <c:v>2.7504754999999999E-2</c:v>
                </c:pt>
                <c:pt idx="41718">
                  <c:v>2.6769457E-2</c:v>
                </c:pt>
                <c:pt idx="41719">
                  <c:v>2.1496412999999999E-2</c:v>
                </c:pt>
                <c:pt idx="41720">
                  <c:v>2.3759834000000001E-2</c:v>
                </c:pt>
                <c:pt idx="41721">
                  <c:v>2.6951952000000001E-2</c:v>
                </c:pt>
                <c:pt idx="41722">
                  <c:v>2.9366639999999999E-2</c:v>
                </c:pt>
                <c:pt idx="41723">
                  <c:v>2.6451530000000001E-2</c:v>
                </c:pt>
                <c:pt idx="41724">
                  <c:v>2.7712271E-2</c:v>
                </c:pt>
                <c:pt idx="41725">
                  <c:v>3.0148277000000001E-2</c:v>
                </c:pt>
                <c:pt idx="41726">
                  <c:v>2.8255302E-2</c:v>
                </c:pt>
                <c:pt idx="41727">
                  <c:v>2.8999635999999999E-2</c:v>
                </c:pt>
                <c:pt idx="41728">
                  <c:v>2.5490390000000002E-2</c:v>
                </c:pt>
                <c:pt idx="41729">
                  <c:v>3.0457053000000001E-2</c:v>
                </c:pt>
                <c:pt idx="41730">
                  <c:v>3.1519655000000001E-2</c:v>
                </c:pt>
                <c:pt idx="41731">
                  <c:v>2.696573E-2</c:v>
                </c:pt>
                <c:pt idx="41732">
                  <c:v>2.6185422999999999E-2</c:v>
                </c:pt>
                <c:pt idx="41733">
                  <c:v>2.7029866E-2</c:v>
                </c:pt>
                <c:pt idx="41734">
                  <c:v>2.7609903000000002E-2</c:v>
                </c:pt>
                <c:pt idx="41735">
                  <c:v>2.4693955E-2</c:v>
                </c:pt>
                <c:pt idx="41736">
                  <c:v>2.0775645999999998E-2</c:v>
                </c:pt>
                <c:pt idx="41737">
                  <c:v>2.0887088000000002E-2</c:v>
                </c:pt>
                <c:pt idx="41738">
                  <c:v>2.5824590000000001E-2</c:v>
                </c:pt>
                <c:pt idx="41739">
                  <c:v>2.0026451000000001E-2</c:v>
                </c:pt>
                <c:pt idx="41740">
                  <c:v>1.9763596000000001E-2</c:v>
                </c:pt>
                <c:pt idx="41741">
                  <c:v>1.8495708999999999E-2</c:v>
                </c:pt>
                <c:pt idx="41742">
                  <c:v>2.0415049000000001E-2</c:v>
                </c:pt>
                <c:pt idx="41743">
                  <c:v>1.9601128999999998E-2</c:v>
                </c:pt>
                <c:pt idx="41744">
                  <c:v>1.7172857999999999E-2</c:v>
                </c:pt>
                <c:pt idx="41745">
                  <c:v>1.8280312E-2</c:v>
                </c:pt>
                <c:pt idx="41746">
                  <c:v>2.1415918999999999E-2</c:v>
                </c:pt>
                <c:pt idx="41747">
                  <c:v>2.4161572999999999E-2</c:v>
                </c:pt>
                <c:pt idx="41748">
                  <c:v>2.5153334999999999E-2</c:v>
                </c:pt>
                <c:pt idx="41749">
                  <c:v>1.9813152000000001E-2</c:v>
                </c:pt>
                <c:pt idx="41750">
                  <c:v>1.9989719999999999E-2</c:v>
                </c:pt>
                <c:pt idx="41751">
                  <c:v>2.052344E-2</c:v>
                </c:pt>
                <c:pt idx="41752">
                  <c:v>2.5334707000000001E-2</c:v>
                </c:pt>
                <c:pt idx="41753">
                  <c:v>2.8562428000000001E-2</c:v>
                </c:pt>
                <c:pt idx="41754">
                  <c:v>2.5664375999999999E-2</c:v>
                </c:pt>
                <c:pt idx="41755">
                  <c:v>2.8568145E-2</c:v>
                </c:pt>
                <c:pt idx="41756">
                  <c:v>3.3110964999999999E-2</c:v>
                </c:pt>
                <c:pt idx="41757">
                  <c:v>3.0591533000000001E-2</c:v>
                </c:pt>
                <c:pt idx="41758">
                  <c:v>2.8552615999999999E-2</c:v>
                </c:pt>
                <c:pt idx="41759">
                  <c:v>2.8259518000000001E-2</c:v>
                </c:pt>
                <c:pt idx="41760">
                  <c:v>3.0048096999999999E-2</c:v>
                </c:pt>
                <c:pt idx="41761">
                  <c:v>2.8269684E-2</c:v>
                </c:pt>
                <c:pt idx="41762">
                  <c:v>3.0223911999999999E-2</c:v>
                </c:pt>
                <c:pt idx="41763">
                  <c:v>2.9893679999999999E-2</c:v>
                </c:pt>
                <c:pt idx="41764">
                  <c:v>2.9088073999999998E-2</c:v>
                </c:pt>
                <c:pt idx="41765">
                  <c:v>3.3248510000000002E-2</c:v>
                </c:pt>
                <c:pt idx="41766">
                  <c:v>3.0770170999999999E-2</c:v>
                </c:pt>
                <c:pt idx="41767">
                  <c:v>2.9889638E-2</c:v>
                </c:pt>
                <c:pt idx="41768">
                  <c:v>2.8507192000000001E-2</c:v>
                </c:pt>
                <c:pt idx="41769">
                  <c:v>3.1259942999999998E-2</c:v>
                </c:pt>
                <c:pt idx="41770">
                  <c:v>3.1152618999999999E-2</c:v>
                </c:pt>
                <c:pt idx="41771">
                  <c:v>2.9509167999999999E-2</c:v>
                </c:pt>
                <c:pt idx="41772">
                  <c:v>2.5876084000000001E-2</c:v>
                </c:pt>
                <c:pt idx="41773">
                  <c:v>2.7757177000000001E-2</c:v>
                </c:pt>
                <c:pt idx="41774">
                  <c:v>2.7979550999999998E-2</c:v>
                </c:pt>
                <c:pt idx="41775">
                  <c:v>2.6932593000000001E-2</c:v>
                </c:pt>
                <c:pt idx="41776">
                  <c:v>2.9229036999999999E-2</c:v>
                </c:pt>
                <c:pt idx="41777">
                  <c:v>2.3746355E-2</c:v>
                </c:pt>
                <c:pt idx="41778">
                  <c:v>2.5692857999999999E-2</c:v>
                </c:pt>
                <c:pt idx="41779">
                  <c:v>2.5112391000000001E-2</c:v>
                </c:pt>
                <c:pt idx="41780">
                  <c:v>2.3950987E-2</c:v>
                </c:pt>
                <c:pt idx="41781">
                  <c:v>2.4574433E-2</c:v>
                </c:pt>
                <c:pt idx="41782">
                  <c:v>2.4791481000000001E-2</c:v>
                </c:pt>
                <c:pt idx="41783">
                  <c:v>2.51392E-2</c:v>
                </c:pt>
                <c:pt idx="41784">
                  <c:v>1.1830587E-2</c:v>
                </c:pt>
                <c:pt idx="41785">
                  <c:v>2.0196591E-2</c:v>
                </c:pt>
                <c:pt idx="41786">
                  <c:v>3.0527790999999999E-2</c:v>
                </c:pt>
                <c:pt idx="41787">
                  <c:v>1.4336211E-2</c:v>
                </c:pt>
                <c:pt idx="41788">
                  <c:v>1.2810218999999999E-2</c:v>
                </c:pt>
                <c:pt idx="41789">
                  <c:v>2.4440522999999999E-2</c:v>
                </c:pt>
                <c:pt idx="41790">
                  <c:v>2.6005929000000001E-2</c:v>
                </c:pt>
                <c:pt idx="41791">
                  <c:v>3.2657228000000003E-2</c:v>
                </c:pt>
                <c:pt idx="41792">
                  <c:v>2.3659207000000002E-2</c:v>
                </c:pt>
                <c:pt idx="41793">
                  <c:v>1.1423545E-2</c:v>
                </c:pt>
                <c:pt idx="41794">
                  <c:v>2.7858444999999999E-2</c:v>
                </c:pt>
                <c:pt idx="41795">
                  <c:v>2.5434470000000001E-2</c:v>
                </c:pt>
                <c:pt idx="41796">
                  <c:v>2.098912E-2</c:v>
                </c:pt>
                <c:pt idx="41797">
                  <c:v>2.3727965E-2</c:v>
                </c:pt>
                <c:pt idx="41798">
                  <c:v>2.6191123E-2</c:v>
                </c:pt>
                <c:pt idx="41799">
                  <c:v>2.1422479000000001E-2</c:v>
                </c:pt>
                <c:pt idx="41800">
                  <c:v>2.4310945E-2</c:v>
                </c:pt>
                <c:pt idx="41801">
                  <c:v>2.256619E-2</c:v>
                </c:pt>
                <c:pt idx="41802">
                  <c:v>2.3132910999999999E-2</c:v>
                </c:pt>
                <c:pt idx="41803">
                  <c:v>2.8775476000000001E-2</c:v>
                </c:pt>
                <c:pt idx="41804">
                  <c:v>2.6594878999999998E-2</c:v>
                </c:pt>
                <c:pt idx="41805">
                  <c:v>2.3286444999999999E-2</c:v>
                </c:pt>
                <c:pt idx="41806">
                  <c:v>2.0656840999999999E-2</c:v>
                </c:pt>
                <c:pt idx="41807">
                  <c:v>2.1675580999999999E-2</c:v>
                </c:pt>
                <c:pt idx="41808">
                  <c:v>2.1946691000000001E-2</c:v>
                </c:pt>
                <c:pt idx="41809">
                  <c:v>1.8510552E-2</c:v>
                </c:pt>
                <c:pt idx="41810">
                  <c:v>2.2326329999999998E-2</c:v>
                </c:pt>
                <c:pt idx="41811">
                  <c:v>2.1856840999999998E-2</c:v>
                </c:pt>
                <c:pt idx="41812">
                  <c:v>2.6878763E-2</c:v>
                </c:pt>
                <c:pt idx="41813">
                  <c:v>2.7339428999999998E-2</c:v>
                </c:pt>
                <c:pt idx="41814">
                  <c:v>2.0960092999999999E-2</c:v>
                </c:pt>
                <c:pt idx="41815">
                  <c:v>1.3359374E-2</c:v>
                </c:pt>
                <c:pt idx="41816">
                  <c:v>4.0063959000000003E-2</c:v>
                </c:pt>
                <c:pt idx="41817">
                  <c:v>3.8224033999999997E-2</c:v>
                </c:pt>
                <c:pt idx="41818">
                  <c:v>1.2451827E-2</c:v>
                </c:pt>
                <c:pt idx="41819">
                  <c:v>1.8811815999999999E-2</c:v>
                </c:pt>
                <c:pt idx="41820">
                  <c:v>3.6036611000000003E-2</c:v>
                </c:pt>
                <c:pt idx="41821">
                  <c:v>2.8177185E-2</c:v>
                </c:pt>
                <c:pt idx="41822">
                  <c:v>2.5447444999999999E-2</c:v>
                </c:pt>
                <c:pt idx="41823">
                  <c:v>2.0569988000000001E-2</c:v>
                </c:pt>
                <c:pt idx="41824">
                  <c:v>2.3791614999999999E-2</c:v>
                </c:pt>
                <c:pt idx="41825">
                  <c:v>3.4676243000000002E-2</c:v>
                </c:pt>
                <c:pt idx="41826">
                  <c:v>3.0426367999999999E-2</c:v>
                </c:pt>
                <c:pt idx="41827">
                  <c:v>1.7305299999999999E-2</c:v>
                </c:pt>
                <c:pt idx="41828">
                  <c:v>1.8388674000000001E-2</c:v>
                </c:pt>
                <c:pt idx="41829">
                  <c:v>2.5974654E-2</c:v>
                </c:pt>
                <c:pt idx="41830">
                  <c:v>2.4706990000000002E-2</c:v>
                </c:pt>
                <c:pt idx="41831">
                  <c:v>1.9102251000000001E-2</c:v>
                </c:pt>
                <c:pt idx="41832">
                  <c:v>1.8199173999999999E-2</c:v>
                </c:pt>
                <c:pt idx="41833">
                  <c:v>1.9058146000000002E-2</c:v>
                </c:pt>
                <c:pt idx="41834">
                  <c:v>2.3451027999999999E-2</c:v>
                </c:pt>
                <c:pt idx="41835">
                  <c:v>1.8656435999999998E-2</c:v>
                </c:pt>
                <c:pt idx="41836">
                  <c:v>2.2705507E-2</c:v>
                </c:pt>
                <c:pt idx="41837">
                  <c:v>2.1162730000000001E-2</c:v>
                </c:pt>
                <c:pt idx="41838">
                  <c:v>2.1866336E-2</c:v>
                </c:pt>
                <c:pt idx="41839">
                  <c:v>1.8278870999999999E-2</c:v>
                </c:pt>
                <c:pt idx="41840">
                  <c:v>1.8727614E-2</c:v>
                </c:pt>
                <c:pt idx="41841">
                  <c:v>2.2882802000000001E-2</c:v>
                </c:pt>
                <c:pt idx="41842">
                  <c:v>1.8090446E-2</c:v>
                </c:pt>
                <c:pt idx="41843">
                  <c:v>1.9840199999999999E-2</c:v>
                </c:pt>
                <c:pt idx="41844">
                  <c:v>2.1668726999999999E-2</c:v>
                </c:pt>
                <c:pt idx="41845">
                  <c:v>2.4801831999999999E-2</c:v>
                </c:pt>
                <c:pt idx="41846">
                  <c:v>1.8636880000000002E-2</c:v>
                </c:pt>
                <c:pt idx="41847">
                  <c:v>2.2790115E-2</c:v>
                </c:pt>
                <c:pt idx="41848">
                  <c:v>2.2164271999999999E-2</c:v>
                </c:pt>
                <c:pt idx="41849">
                  <c:v>2.0761433999999999E-2</c:v>
                </c:pt>
                <c:pt idx="41850">
                  <c:v>2.0133728E-2</c:v>
                </c:pt>
                <c:pt idx="41851">
                  <c:v>2.0013735000000001E-2</c:v>
                </c:pt>
                <c:pt idx="41852">
                  <c:v>2.2740012E-2</c:v>
                </c:pt>
                <c:pt idx="41853">
                  <c:v>2.1489311000000001E-2</c:v>
                </c:pt>
                <c:pt idx="41854">
                  <c:v>2.1211278E-2</c:v>
                </c:pt>
                <c:pt idx="41855">
                  <c:v>2.5125034000000001E-2</c:v>
                </c:pt>
                <c:pt idx="41856">
                  <c:v>2.2388901999999999E-2</c:v>
                </c:pt>
                <c:pt idx="41857">
                  <c:v>2.0064137999999999E-2</c:v>
                </c:pt>
                <c:pt idx="41858">
                  <c:v>2.1113157E-2</c:v>
                </c:pt>
                <c:pt idx="41859">
                  <c:v>2.2599372999999999E-2</c:v>
                </c:pt>
                <c:pt idx="41860">
                  <c:v>2.2549573E-2</c:v>
                </c:pt>
                <c:pt idx="41861">
                  <c:v>2.4777885999999999E-2</c:v>
                </c:pt>
                <c:pt idx="41862">
                  <c:v>2.302446E-2</c:v>
                </c:pt>
                <c:pt idx="41863">
                  <c:v>2.5326393999999999E-2</c:v>
                </c:pt>
                <c:pt idx="41864">
                  <c:v>2.5848638E-2</c:v>
                </c:pt>
                <c:pt idx="41865">
                  <c:v>2.3421329000000001E-2</c:v>
                </c:pt>
                <c:pt idx="41866">
                  <c:v>2.2331031000000001E-2</c:v>
                </c:pt>
                <c:pt idx="41867">
                  <c:v>2.3317465999999998E-2</c:v>
                </c:pt>
                <c:pt idx="41868">
                  <c:v>2.0869754000000001E-2</c:v>
                </c:pt>
                <c:pt idx="41869">
                  <c:v>2.1994257E-2</c:v>
                </c:pt>
                <c:pt idx="41870">
                  <c:v>2.3609996000000001E-2</c:v>
                </c:pt>
                <c:pt idx="41871">
                  <c:v>2.5330445E-2</c:v>
                </c:pt>
                <c:pt idx="41872">
                  <c:v>2.347289E-2</c:v>
                </c:pt>
                <c:pt idx="41873">
                  <c:v>1.7941017E-2</c:v>
                </c:pt>
                <c:pt idx="41874">
                  <c:v>1.3050920000000001E-2</c:v>
                </c:pt>
                <c:pt idx="41875">
                  <c:v>1.9211308999999999E-2</c:v>
                </c:pt>
                <c:pt idx="41876">
                  <c:v>1.5449592999999999E-2</c:v>
                </c:pt>
                <c:pt idx="41877">
                  <c:v>1.8304945999999999E-2</c:v>
                </c:pt>
                <c:pt idx="41878">
                  <c:v>1.2317892E-2</c:v>
                </c:pt>
                <c:pt idx="41879">
                  <c:v>1.2257153999999999E-2</c:v>
                </c:pt>
                <c:pt idx="41880">
                  <c:v>1.6163212999999999E-2</c:v>
                </c:pt>
                <c:pt idx="41881">
                  <c:v>2.4156245999999999E-2</c:v>
                </c:pt>
                <c:pt idx="41882">
                  <c:v>9.8177869999999997E-3</c:v>
                </c:pt>
                <c:pt idx="41883">
                  <c:v>9.7098799999999999E-4</c:v>
                </c:pt>
                <c:pt idx="41884">
                  <c:v>1.3139237999999999E-2</c:v>
                </c:pt>
                <c:pt idx="41885">
                  <c:v>-3.4310310000000002E-3</c:v>
                </c:pt>
                <c:pt idx="41886">
                  <c:v>-1.175866E-3</c:v>
                </c:pt>
                <c:pt idx="41887">
                  <c:v>-5.1951250000000001E-3</c:v>
                </c:pt>
                <c:pt idx="41888">
                  <c:v>-1.3507118E-2</c:v>
                </c:pt>
                <c:pt idx="41889">
                  <c:v>3.6181091999999998E-2</c:v>
                </c:pt>
                <c:pt idx="41890">
                  <c:v>5.0591457999999999E-2</c:v>
                </c:pt>
                <c:pt idx="41891">
                  <c:v>8.6769810000000003E-3</c:v>
                </c:pt>
                <c:pt idx="41892">
                  <c:v>3.3424029999999999E-3</c:v>
                </c:pt>
                <c:pt idx="41893">
                  <c:v>5.5113849999999997E-3</c:v>
                </c:pt>
                <c:pt idx="41894">
                  <c:v>-7.1956210000000001E-3</c:v>
                </c:pt>
                <c:pt idx="41895">
                  <c:v>3.0856630000000002E-3</c:v>
                </c:pt>
                <c:pt idx="41896">
                  <c:v>1.6529832000000001E-2</c:v>
                </c:pt>
                <c:pt idx="41897">
                  <c:v>1.7599117000000001E-2</c:v>
                </c:pt>
                <c:pt idx="41898">
                  <c:v>1.5037689E-2</c:v>
                </c:pt>
                <c:pt idx="41899">
                  <c:v>4.7847949999999997E-3</c:v>
                </c:pt>
                <c:pt idx="41900">
                  <c:v>-6.5088730000000001E-3</c:v>
                </c:pt>
                <c:pt idx="41901">
                  <c:v>-1.2917899999999999E-4</c:v>
                </c:pt>
                <c:pt idx="41902">
                  <c:v>1.3851085000000001E-2</c:v>
                </c:pt>
                <c:pt idx="41903">
                  <c:v>5.4796710000000002E-3</c:v>
                </c:pt>
                <c:pt idx="41904">
                  <c:v>5.0991049999999996E-3</c:v>
                </c:pt>
                <c:pt idx="41905">
                  <c:v>7.2707700000000002E-4</c:v>
                </c:pt>
                <c:pt idx="41906">
                  <c:v>-4.539324E-3</c:v>
                </c:pt>
                <c:pt idx="41907">
                  <c:v>-2.0136070000000002E-3</c:v>
                </c:pt>
                <c:pt idx="41908">
                  <c:v>-6.7536899999999999E-4</c:v>
                </c:pt>
                <c:pt idx="41909">
                  <c:v>-5.7458599999999998E-4</c:v>
                </c:pt>
                <c:pt idx="41910">
                  <c:v>2.0017559999999999E-3</c:v>
                </c:pt>
                <c:pt idx="41911">
                  <c:v>8.7047819999999995E-3</c:v>
                </c:pt>
                <c:pt idx="41912">
                  <c:v>1.1180723E-2</c:v>
                </c:pt>
                <c:pt idx="41913">
                  <c:v>-1.52533E-4</c:v>
                </c:pt>
                <c:pt idx="41914">
                  <c:v>1.0254834000000001E-2</c:v>
                </c:pt>
                <c:pt idx="41915">
                  <c:v>1.2638840000000001E-3</c:v>
                </c:pt>
                <c:pt idx="41916">
                  <c:v>-2.2948980000000001E-3</c:v>
                </c:pt>
                <c:pt idx="41917">
                  <c:v>2.1666239999999998E-3</c:v>
                </c:pt>
                <c:pt idx="41918">
                  <c:v>-9.3355680000000007E-3</c:v>
                </c:pt>
                <c:pt idx="41919">
                  <c:v>-3.6697660000000001E-3</c:v>
                </c:pt>
                <c:pt idx="41920">
                  <c:v>-1.3029446E-2</c:v>
                </c:pt>
                <c:pt idx="41921">
                  <c:v>-1.3343893000000001E-2</c:v>
                </c:pt>
                <c:pt idx="41922">
                  <c:v>8.6996239999999996E-3</c:v>
                </c:pt>
                <c:pt idx="41923">
                  <c:v>8.6384070000000007E-3</c:v>
                </c:pt>
                <c:pt idx="41924">
                  <c:v>-2.2092341000000001E-2</c:v>
                </c:pt>
                <c:pt idx="41925">
                  <c:v>-2.1868848999999999E-2</c:v>
                </c:pt>
                <c:pt idx="41926">
                  <c:v>-9.7975400000000004E-3</c:v>
                </c:pt>
                <c:pt idx="41927">
                  <c:v>-2.2724416000000001E-2</c:v>
                </c:pt>
                <c:pt idx="41928">
                  <c:v>-9.9542929999999995E-3</c:v>
                </c:pt>
                <c:pt idx="41929">
                  <c:v>-9.5340619999999994E-3</c:v>
                </c:pt>
                <c:pt idx="41930">
                  <c:v>-2.2770504E-2</c:v>
                </c:pt>
                <c:pt idx="41931">
                  <c:v>-1.0973982E-2</c:v>
                </c:pt>
                <c:pt idx="41932">
                  <c:v>-5.6298160000000002E-3</c:v>
                </c:pt>
                <c:pt idx="41933">
                  <c:v>-1.2353843999999999E-2</c:v>
                </c:pt>
                <c:pt idx="41934">
                  <c:v>-8.2946540000000003E-3</c:v>
                </c:pt>
                <c:pt idx="41935">
                  <c:v>-1.1328721E-2</c:v>
                </c:pt>
                <c:pt idx="41936">
                  <c:v>-1.0581438E-2</c:v>
                </c:pt>
                <c:pt idx="41937">
                  <c:v>-8.5241029999999999E-3</c:v>
                </c:pt>
                <c:pt idx="41938">
                  <c:v>-6.8300670000000004E-3</c:v>
                </c:pt>
                <c:pt idx="41939">
                  <c:v>-1.2190886999999999E-2</c:v>
                </c:pt>
                <c:pt idx="41940">
                  <c:v>-7.5287569999999996E-3</c:v>
                </c:pt>
                <c:pt idx="41941">
                  <c:v>-3.1581930000000001E-3</c:v>
                </c:pt>
                <c:pt idx="41942">
                  <c:v>-4.6383780000000003E-3</c:v>
                </c:pt>
                <c:pt idx="41943">
                  <c:v>-8.8412500000000004E-4</c:v>
                </c:pt>
                <c:pt idx="41944">
                  <c:v>-5.8828780000000002E-3</c:v>
                </c:pt>
                <c:pt idx="41945">
                  <c:v>-4.7210109999999998E-3</c:v>
                </c:pt>
                <c:pt idx="41946">
                  <c:v>-5.7069130000000001E-3</c:v>
                </c:pt>
                <c:pt idx="41947">
                  <c:v>-6.6361889999999998E-3</c:v>
                </c:pt>
                <c:pt idx="41948">
                  <c:v>-8.8935399999999997E-4</c:v>
                </c:pt>
                <c:pt idx="41949">
                  <c:v>-4.2437129999999997E-3</c:v>
                </c:pt>
                <c:pt idx="41950">
                  <c:v>-3.5044189999999999E-3</c:v>
                </c:pt>
                <c:pt idx="41951">
                  <c:v>-8.9021499999999997E-4</c:v>
                </c:pt>
                <c:pt idx="41952">
                  <c:v>-5.7299780000000002E-3</c:v>
                </c:pt>
                <c:pt idx="41953">
                  <c:v>-6.801039E-3</c:v>
                </c:pt>
                <c:pt idx="41954">
                  <c:v>-6.687854E-3</c:v>
                </c:pt>
                <c:pt idx="41955">
                  <c:v>-5.7094939999999999E-3</c:v>
                </c:pt>
                <c:pt idx="41956">
                  <c:v>-2.0777410000000001E-3</c:v>
                </c:pt>
                <c:pt idx="41957">
                  <c:v>-3.8283520000000001E-3</c:v>
                </c:pt>
                <c:pt idx="41958">
                  <c:v>-6.1679389999999999E-3</c:v>
                </c:pt>
                <c:pt idx="41959">
                  <c:v>-4.0914590000000004E-3</c:v>
                </c:pt>
                <c:pt idx="41960">
                  <c:v>-4.3636339999999999E-3</c:v>
                </c:pt>
                <c:pt idx="41961">
                  <c:v>-3.177844E-3</c:v>
                </c:pt>
                <c:pt idx="41962">
                  <c:v>-1.8483939999999999E-3</c:v>
                </c:pt>
                <c:pt idx="41963">
                  <c:v>-2.0432129999999999E-3</c:v>
                </c:pt>
                <c:pt idx="41964">
                  <c:v>-1.7470700000000001E-3</c:v>
                </c:pt>
                <c:pt idx="41965">
                  <c:v>-2.5280239999999998E-3</c:v>
                </c:pt>
                <c:pt idx="41966">
                  <c:v>5.5778000000000002E-4</c:v>
                </c:pt>
                <c:pt idx="41967">
                  <c:v>-3.1738410000000002E-3</c:v>
                </c:pt>
                <c:pt idx="41968">
                  <c:v>-2.28035E-3</c:v>
                </c:pt>
                <c:pt idx="41969">
                  <c:v>-6.9198430000000002E-3</c:v>
                </c:pt>
                <c:pt idx="41970">
                  <c:v>-2.4401119999999999E-3</c:v>
                </c:pt>
                <c:pt idx="41971">
                  <c:v>1.246949E-3</c:v>
                </c:pt>
                <c:pt idx="41972">
                  <c:v>-4.3345040000000003E-3</c:v>
                </c:pt>
                <c:pt idx="41973">
                  <c:v>-2.629153E-3</c:v>
                </c:pt>
                <c:pt idx="41974">
                  <c:v>-9.2419699999999997E-4</c:v>
                </c:pt>
                <c:pt idx="41975" formatCode="0.00E+00">
                  <c:v>-8.5774999999999998E-5</c:v>
                </c:pt>
                <c:pt idx="41976">
                  <c:v>-3.9582769999999996E-3</c:v>
                </c:pt>
                <c:pt idx="41977">
                  <c:v>-5.0112539999999997E-3</c:v>
                </c:pt>
                <c:pt idx="41978">
                  <c:v>-5.8570740000000003E-3</c:v>
                </c:pt>
                <c:pt idx="41979">
                  <c:v>-7.1175479999999996E-3</c:v>
                </c:pt>
                <c:pt idx="41980">
                  <c:v>-3.1718089999999998E-3</c:v>
                </c:pt>
                <c:pt idx="41981">
                  <c:v>-1.0151011999999999E-2</c:v>
                </c:pt>
                <c:pt idx="41982">
                  <c:v>-5.7900859999999998E-3</c:v>
                </c:pt>
                <c:pt idx="41983">
                  <c:v>-8.47173E-4</c:v>
                </c:pt>
                <c:pt idx="41984">
                  <c:v>-3.5710540000000002E-3</c:v>
                </c:pt>
                <c:pt idx="41985">
                  <c:v>-7.7136820000000004E-3</c:v>
                </c:pt>
                <c:pt idx="41986">
                  <c:v>-5.8151139999999997E-3</c:v>
                </c:pt>
                <c:pt idx="41987">
                  <c:v>-2.1903930000000001E-3</c:v>
                </c:pt>
                <c:pt idx="41988">
                  <c:v>-3.0247609999999999E-3</c:v>
                </c:pt>
                <c:pt idx="41989">
                  <c:v>-3.349061E-3</c:v>
                </c:pt>
                <c:pt idx="41990">
                  <c:v>-3.1053819999999998E-3</c:v>
                </c:pt>
                <c:pt idx="41991">
                  <c:v>-5.9334239999999996E-3</c:v>
                </c:pt>
                <c:pt idx="41992">
                  <c:v>-4.1752050000000004E-3</c:v>
                </c:pt>
                <c:pt idx="41993">
                  <c:v>-7.1662059999999996E-3</c:v>
                </c:pt>
                <c:pt idx="41994">
                  <c:v>-7.4959060000000001E-3</c:v>
                </c:pt>
                <c:pt idx="41995">
                  <c:v>-5.4015959999999998E-3</c:v>
                </c:pt>
                <c:pt idx="41996">
                  <c:v>-6.2010770000000002E-3</c:v>
                </c:pt>
                <c:pt idx="41997">
                  <c:v>-7.3098720000000002E-3</c:v>
                </c:pt>
                <c:pt idx="41998">
                  <c:v>-6.3085240000000002E-3</c:v>
                </c:pt>
                <c:pt idx="41999">
                  <c:v>-9.2127249999999997E-3</c:v>
                </c:pt>
                <c:pt idx="42000">
                  <c:v>-9.1432170000000004E-3</c:v>
                </c:pt>
                <c:pt idx="42001">
                  <c:v>-1.2775434E-2</c:v>
                </c:pt>
                <c:pt idx="42002">
                  <c:v>-9.4464820000000008E-3</c:v>
                </c:pt>
                <c:pt idx="42003">
                  <c:v>-1.2368426E-2</c:v>
                </c:pt>
                <c:pt idx="42004">
                  <c:v>-1.5175663000000001E-2</c:v>
                </c:pt>
                <c:pt idx="42005">
                  <c:v>-1.3961230999999999E-2</c:v>
                </c:pt>
                <c:pt idx="42006">
                  <c:v>-1.1734562E-2</c:v>
                </c:pt>
                <c:pt idx="42007">
                  <c:v>-1.7230714000000001E-2</c:v>
                </c:pt>
                <c:pt idx="42008">
                  <c:v>-1.6787564000000001E-2</c:v>
                </c:pt>
                <c:pt idx="42009">
                  <c:v>-1.3968536E-2</c:v>
                </c:pt>
                <c:pt idx="42010">
                  <c:v>-1.0921347E-2</c:v>
                </c:pt>
                <c:pt idx="42011">
                  <c:v>-1.4081985E-2</c:v>
                </c:pt>
                <c:pt idx="42012">
                  <c:v>-1.3291025999999999E-2</c:v>
                </c:pt>
                <c:pt idx="42013">
                  <c:v>-1.3297493000000001E-2</c:v>
                </c:pt>
                <c:pt idx="42014">
                  <c:v>-1.0105427E-2</c:v>
                </c:pt>
                <c:pt idx="42015">
                  <c:v>-7.6502990000000002E-3</c:v>
                </c:pt>
                <c:pt idx="42016">
                  <c:v>-1.5938320999999998E-2</c:v>
                </c:pt>
                <c:pt idx="42017">
                  <c:v>-1.3466073E-2</c:v>
                </c:pt>
                <c:pt idx="42018">
                  <c:v>-1.7636600000000001E-4</c:v>
                </c:pt>
                <c:pt idx="42019">
                  <c:v>-1.5086606000000001E-2</c:v>
                </c:pt>
                <c:pt idx="42020">
                  <c:v>-1.6818993000000001E-2</c:v>
                </c:pt>
                <c:pt idx="42021">
                  <c:v>-1.3319218000000001E-2</c:v>
                </c:pt>
                <c:pt idx="42022">
                  <c:v>-1.2572467E-2</c:v>
                </c:pt>
                <c:pt idx="42023">
                  <c:v>-1.2464342999999999E-2</c:v>
                </c:pt>
                <c:pt idx="42024">
                  <c:v>-1.6643907999999999E-2</c:v>
                </c:pt>
                <c:pt idx="42025">
                  <c:v>-2.2518151E-2</c:v>
                </c:pt>
                <c:pt idx="42026">
                  <c:v>-1.9460308999999999E-2</c:v>
                </c:pt>
                <c:pt idx="42027">
                  <c:v>-1.4782267E-2</c:v>
                </c:pt>
                <c:pt idx="42028">
                  <c:v>-2.0097936E-2</c:v>
                </c:pt>
                <c:pt idx="42029">
                  <c:v>-2.0310842999999999E-2</c:v>
                </c:pt>
                <c:pt idx="42030">
                  <c:v>-1.8713213999999999E-2</c:v>
                </c:pt>
                <c:pt idx="42031">
                  <c:v>-1.7067916999999998E-2</c:v>
                </c:pt>
                <c:pt idx="42032">
                  <c:v>-2.0796608000000001E-2</c:v>
                </c:pt>
                <c:pt idx="42033">
                  <c:v>-2.1716962999999999E-2</c:v>
                </c:pt>
                <c:pt idx="42034">
                  <c:v>-2.2383288000000001E-2</c:v>
                </c:pt>
                <c:pt idx="42035">
                  <c:v>-2.0580281999999998E-2</c:v>
                </c:pt>
                <c:pt idx="42036">
                  <c:v>-2.0501185000000002E-2</c:v>
                </c:pt>
                <c:pt idx="42037">
                  <c:v>-2.3020723999999999E-2</c:v>
                </c:pt>
                <c:pt idx="42038">
                  <c:v>-1.4715391E-2</c:v>
                </c:pt>
                <c:pt idx="42039">
                  <c:v>-1.6479245999999999E-2</c:v>
                </c:pt>
                <c:pt idx="42040">
                  <c:v>-1.8255041999999999E-2</c:v>
                </c:pt>
                <c:pt idx="42041">
                  <c:v>-1.7230485E-2</c:v>
                </c:pt>
                <c:pt idx="42042">
                  <c:v>-1.6762035000000002E-2</c:v>
                </c:pt>
                <c:pt idx="42043">
                  <c:v>-1.6150187999999999E-2</c:v>
                </c:pt>
                <c:pt idx="42044">
                  <c:v>-1.4090233000000001E-2</c:v>
                </c:pt>
                <c:pt idx="42045">
                  <c:v>-1.5249588999999999E-2</c:v>
                </c:pt>
                <c:pt idx="42046">
                  <c:v>-1.1800796000000001E-2</c:v>
                </c:pt>
                <c:pt idx="42047">
                  <c:v>-1.352356E-2</c:v>
                </c:pt>
                <c:pt idx="42048">
                  <c:v>-1.7434676999999999E-2</c:v>
                </c:pt>
                <c:pt idx="42049">
                  <c:v>-1.4915670000000001E-2</c:v>
                </c:pt>
                <c:pt idx="42050">
                  <c:v>-1.0643425999999999E-2</c:v>
                </c:pt>
                <c:pt idx="42051">
                  <c:v>-1.2672335999999999E-2</c:v>
                </c:pt>
                <c:pt idx="42052">
                  <c:v>-1.403481E-2</c:v>
                </c:pt>
                <c:pt idx="42053">
                  <c:v>-1.4064788999999999E-2</c:v>
                </c:pt>
                <c:pt idx="42054">
                  <c:v>-1.2490861000000001E-2</c:v>
                </c:pt>
                <c:pt idx="42055">
                  <c:v>-1.4076121E-2</c:v>
                </c:pt>
                <c:pt idx="42056">
                  <c:v>-1.5485201000000001E-2</c:v>
                </c:pt>
                <c:pt idx="42057">
                  <c:v>-1.5503202000000001E-2</c:v>
                </c:pt>
                <c:pt idx="42058">
                  <c:v>-1.2486905E-2</c:v>
                </c:pt>
                <c:pt idx="42059">
                  <c:v>-1.6258201999999999E-2</c:v>
                </c:pt>
                <c:pt idx="42060">
                  <c:v>-2.0475052000000001E-2</c:v>
                </c:pt>
                <c:pt idx="42061">
                  <c:v>-1.7424592999999999E-2</c:v>
                </c:pt>
                <c:pt idx="42062">
                  <c:v>-2.0154598999999999E-2</c:v>
                </c:pt>
                <c:pt idx="42063">
                  <c:v>-1.8424871999999998E-2</c:v>
                </c:pt>
                <c:pt idx="42064">
                  <c:v>-1.4498573000000001E-2</c:v>
                </c:pt>
                <c:pt idx="42065">
                  <c:v>-1.3878708999999999E-2</c:v>
                </c:pt>
                <c:pt idx="42066">
                  <c:v>-1.8624462000000001E-2</c:v>
                </c:pt>
                <c:pt idx="42067">
                  <c:v>-1.9871583000000002E-2</c:v>
                </c:pt>
                <c:pt idx="42068">
                  <c:v>-1.7133588000000002E-2</c:v>
                </c:pt>
                <c:pt idx="42069">
                  <c:v>-1.6675714000000001E-2</c:v>
                </c:pt>
                <c:pt idx="42070">
                  <c:v>-1.6282630999999999E-2</c:v>
                </c:pt>
                <c:pt idx="42071">
                  <c:v>-2.0323865E-2</c:v>
                </c:pt>
                <c:pt idx="42072">
                  <c:v>-1.8157117E-2</c:v>
                </c:pt>
                <c:pt idx="42073">
                  <c:v>-1.8027192000000001E-2</c:v>
                </c:pt>
                <c:pt idx="42074">
                  <c:v>-1.8577669000000002E-2</c:v>
                </c:pt>
                <c:pt idx="42075">
                  <c:v>-1.9162644E-2</c:v>
                </c:pt>
                <c:pt idx="42076">
                  <c:v>-1.9644409000000002E-2</c:v>
                </c:pt>
                <c:pt idx="42077">
                  <c:v>-1.7174638999999998E-2</c:v>
                </c:pt>
                <c:pt idx="42078">
                  <c:v>-1.9236988999999999E-2</c:v>
                </c:pt>
                <c:pt idx="42079">
                  <c:v>-1.8778126999999999E-2</c:v>
                </c:pt>
                <c:pt idx="42080">
                  <c:v>-2.3696985E-2</c:v>
                </c:pt>
                <c:pt idx="42081">
                  <c:v>-2.0743424E-2</c:v>
                </c:pt>
                <c:pt idx="42082">
                  <c:v>-2.4268649999999999E-2</c:v>
                </c:pt>
                <c:pt idx="42083">
                  <c:v>-2.3044208E-2</c:v>
                </c:pt>
                <c:pt idx="42084">
                  <c:v>-2.5386458000000001E-2</c:v>
                </c:pt>
                <c:pt idx="42085">
                  <c:v>-2.2439823000000001E-2</c:v>
                </c:pt>
                <c:pt idx="42086">
                  <c:v>-2.4162889E-2</c:v>
                </c:pt>
                <c:pt idx="42087">
                  <c:v>-1.9462028999999999E-2</c:v>
                </c:pt>
                <c:pt idx="42088">
                  <c:v>-2.3116417E-2</c:v>
                </c:pt>
                <c:pt idx="42089">
                  <c:v>-2.9116137E-2</c:v>
                </c:pt>
                <c:pt idx="42090">
                  <c:v>-2.6538994E-2</c:v>
                </c:pt>
                <c:pt idx="42091">
                  <c:v>-2.1019025E-2</c:v>
                </c:pt>
                <c:pt idx="42092">
                  <c:v>-2.4847852E-2</c:v>
                </c:pt>
                <c:pt idx="42093">
                  <c:v>-2.0910444E-2</c:v>
                </c:pt>
                <c:pt idx="42094">
                  <c:v>-2.1583956000000001E-2</c:v>
                </c:pt>
                <c:pt idx="42095">
                  <c:v>-2.2326371000000001E-2</c:v>
                </c:pt>
                <c:pt idx="42096">
                  <c:v>-2.1342333000000002E-2</c:v>
                </c:pt>
                <c:pt idx="42097">
                  <c:v>-2.1535526999999999E-2</c:v>
                </c:pt>
                <c:pt idx="42098">
                  <c:v>-1.9982903999999999E-2</c:v>
                </c:pt>
                <c:pt idx="42099">
                  <c:v>-1.7916825000000001E-2</c:v>
                </c:pt>
                <c:pt idx="42100">
                  <c:v>-2.2422627000000001E-2</c:v>
                </c:pt>
                <c:pt idx="42101">
                  <c:v>-1.7685850999999999E-2</c:v>
                </c:pt>
                <c:pt idx="42102">
                  <c:v>-1.6490624999999998E-2</c:v>
                </c:pt>
                <c:pt idx="42103">
                  <c:v>-1.8930538E-2</c:v>
                </c:pt>
                <c:pt idx="42104">
                  <c:v>-1.9437335E-2</c:v>
                </c:pt>
                <c:pt idx="42105">
                  <c:v>-1.6178499999999998E-2</c:v>
                </c:pt>
                <c:pt idx="42106">
                  <c:v>-1.8288255E-2</c:v>
                </c:pt>
                <c:pt idx="42107">
                  <c:v>-1.7206103E-2</c:v>
                </c:pt>
                <c:pt idx="42108">
                  <c:v>-1.9601882000000001E-2</c:v>
                </c:pt>
                <c:pt idx="42109">
                  <c:v>-2.1280849000000001E-2</c:v>
                </c:pt>
                <c:pt idx="42110">
                  <c:v>-2.1581255000000001E-2</c:v>
                </c:pt>
                <c:pt idx="42111">
                  <c:v>-2.2983252999999999E-2</c:v>
                </c:pt>
                <c:pt idx="42112">
                  <c:v>-2.3447707000000002E-2</c:v>
                </c:pt>
                <c:pt idx="42113">
                  <c:v>-2.6355198E-2</c:v>
                </c:pt>
                <c:pt idx="42114">
                  <c:v>-2.3496294000000001E-2</c:v>
                </c:pt>
                <c:pt idx="42115">
                  <c:v>-2.2203980000000002E-2</c:v>
                </c:pt>
                <c:pt idx="42116">
                  <c:v>-2.7618719E-2</c:v>
                </c:pt>
                <c:pt idx="42117">
                  <c:v>-2.8644558000000001E-2</c:v>
                </c:pt>
                <c:pt idx="42118">
                  <c:v>-3.2482173000000003E-2</c:v>
                </c:pt>
                <c:pt idx="42119">
                  <c:v>-3.3878474999999998E-2</c:v>
                </c:pt>
                <c:pt idx="42120">
                  <c:v>-2.8061599E-2</c:v>
                </c:pt>
                <c:pt idx="42121">
                  <c:v>-2.6652403000000002E-2</c:v>
                </c:pt>
                <c:pt idx="42122">
                  <c:v>-2.6367977000000001E-2</c:v>
                </c:pt>
                <c:pt idx="42123">
                  <c:v>-2.6782785E-2</c:v>
                </c:pt>
                <c:pt idx="42124">
                  <c:v>-3.0676326E-2</c:v>
                </c:pt>
                <c:pt idx="42125">
                  <c:v>-2.6719370999999999E-2</c:v>
                </c:pt>
                <c:pt idx="42126">
                  <c:v>-3.2102949999999998E-2</c:v>
                </c:pt>
                <c:pt idx="42127">
                  <c:v>-2.9867338E-2</c:v>
                </c:pt>
                <c:pt idx="42128">
                  <c:v>-2.9296888E-2</c:v>
                </c:pt>
                <c:pt idx="42129">
                  <c:v>-2.8905123000000001E-2</c:v>
                </c:pt>
                <c:pt idx="42130">
                  <c:v>-2.8515237999999998E-2</c:v>
                </c:pt>
                <c:pt idx="42131">
                  <c:v>-2.8991539E-2</c:v>
                </c:pt>
                <c:pt idx="42132">
                  <c:v>-2.8714307000000001E-2</c:v>
                </c:pt>
                <c:pt idx="42133">
                  <c:v>-2.7716910000000001E-2</c:v>
                </c:pt>
                <c:pt idx="42134">
                  <c:v>-3.1594742000000002E-2</c:v>
                </c:pt>
                <c:pt idx="42135">
                  <c:v>-2.7614443999999998E-2</c:v>
                </c:pt>
                <c:pt idx="42136">
                  <c:v>-2.6698049000000001E-2</c:v>
                </c:pt>
                <c:pt idx="42137">
                  <c:v>-3.2693888999999997E-2</c:v>
                </c:pt>
                <c:pt idx="42138">
                  <c:v>-3.2984174999999998E-2</c:v>
                </c:pt>
                <c:pt idx="42139">
                  <c:v>-3.5690914999999997E-2</c:v>
                </c:pt>
                <c:pt idx="42140">
                  <c:v>-3.4368920999999997E-2</c:v>
                </c:pt>
                <c:pt idx="42141">
                  <c:v>-3.7736561000000002E-2</c:v>
                </c:pt>
                <c:pt idx="42142">
                  <c:v>-3.7851340999999997E-2</c:v>
                </c:pt>
                <c:pt idx="42143">
                  <c:v>-3.8573272999999998E-2</c:v>
                </c:pt>
                <c:pt idx="42144">
                  <c:v>-3.9583939999999998E-2</c:v>
                </c:pt>
                <c:pt idx="42145">
                  <c:v>-3.6898388999999997E-2</c:v>
                </c:pt>
                <c:pt idx="42146">
                  <c:v>-4.0530410000000003E-2</c:v>
                </c:pt>
                <c:pt idx="42147">
                  <c:v>-4.1611033999999998E-2</c:v>
                </c:pt>
                <c:pt idx="42148">
                  <c:v>-4.7030031999999999E-2</c:v>
                </c:pt>
                <c:pt idx="42149">
                  <c:v>-4.2278125999999999E-2</c:v>
                </c:pt>
                <c:pt idx="42150">
                  <c:v>-4.4281356000000001E-2</c:v>
                </c:pt>
                <c:pt idx="42151">
                  <c:v>-4.1295397999999997E-2</c:v>
                </c:pt>
                <c:pt idx="42152">
                  <c:v>-4.0828812999999999E-2</c:v>
                </c:pt>
                <c:pt idx="42153">
                  <c:v>-4.1331439999999997E-2</c:v>
                </c:pt>
                <c:pt idx="42154">
                  <c:v>-4.2309619E-2</c:v>
                </c:pt>
                <c:pt idx="42155">
                  <c:v>-4.0497078999999998E-2</c:v>
                </c:pt>
                <c:pt idx="42156">
                  <c:v>-4.2981542999999997E-2</c:v>
                </c:pt>
                <c:pt idx="42157">
                  <c:v>-4.0853555999999999E-2</c:v>
                </c:pt>
                <c:pt idx="42158">
                  <c:v>-3.8280409000000001E-2</c:v>
                </c:pt>
                <c:pt idx="42159">
                  <c:v>-3.2793276000000003E-2</c:v>
                </c:pt>
                <c:pt idx="42160">
                  <c:v>-4.0627233999999998E-2</c:v>
                </c:pt>
                <c:pt idx="42161">
                  <c:v>-4.3111882999999997E-2</c:v>
                </c:pt>
                <c:pt idx="42162">
                  <c:v>-3.5851042999999999E-2</c:v>
                </c:pt>
                <c:pt idx="42163">
                  <c:v>-3.5645280000000001E-2</c:v>
                </c:pt>
                <c:pt idx="42164">
                  <c:v>-3.9279426999999999E-2</c:v>
                </c:pt>
                <c:pt idx="42165">
                  <c:v>-3.5279593999999997E-2</c:v>
                </c:pt>
                <c:pt idx="42166">
                  <c:v>-3.2990872999999997E-2</c:v>
                </c:pt>
                <c:pt idx="42167">
                  <c:v>-3.4288932000000001E-2</c:v>
                </c:pt>
                <c:pt idx="42168">
                  <c:v>-3.6169920000000001E-2</c:v>
                </c:pt>
                <c:pt idx="42169">
                  <c:v>-3.7903152000000002E-2</c:v>
                </c:pt>
                <c:pt idx="42170">
                  <c:v>-3.2853532999999997E-2</c:v>
                </c:pt>
                <c:pt idx="42171">
                  <c:v>-3.0333465E-2</c:v>
                </c:pt>
                <c:pt idx="42172">
                  <c:v>-3.5038466999999997E-2</c:v>
                </c:pt>
                <c:pt idx="42173">
                  <c:v>-3.4024298000000001E-2</c:v>
                </c:pt>
                <c:pt idx="42174">
                  <c:v>-3.5323922000000001E-2</c:v>
                </c:pt>
                <c:pt idx="42175">
                  <c:v>-3.4249935000000002E-2</c:v>
                </c:pt>
                <c:pt idx="42176">
                  <c:v>-3.5394295999999999E-2</c:v>
                </c:pt>
                <c:pt idx="42177">
                  <c:v>-3.8319251999999998E-2</c:v>
                </c:pt>
                <c:pt idx="42178">
                  <c:v>-3.6603908999999997E-2</c:v>
                </c:pt>
                <c:pt idx="42179">
                  <c:v>-3.5516605E-2</c:v>
                </c:pt>
                <c:pt idx="42180">
                  <c:v>-3.5321659999999998E-2</c:v>
                </c:pt>
                <c:pt idx="42181">
                  <c:v>-3.7052046999999998E-2</c:v>
                </c:pt>
                <c:pt idx="42182">
                  <c:v>-3.3414166000000002E-2</c:v>
                </c:pt>
                <c:pt idx="42183">
                  <c:v>-2.9663439999999999E-2</c:v>
                </c:pt>
                <c:pt idx="42184">
                  <c:v>-3.2575871999999999E-2</c:v>
                </c:pt>
                <c:pt idx="42185">
                  <c:v>-3.2371654999999999E-2</c:v>
                </c:pt>
                <c:pt idx="42186">
                  <c:v>-3.3324267999999997E-2</c:v>
                </c:pt>
                <c:pt idx="42187">
                  <c:v>-3.0084467E-2</c:v>
                </c:pt>
                <c:pt idx="42188">
                  <c:v>-3.1261313999999998E-2</c:v>
                </c:pt>
                <c:pt idx="42189">
                  <c:v>-2.9787582999999999E-2</c:v>
                </c:pt>
                <c:pt idx="42190">
                  <c:v>-3.0127932999999999E-2</c:v>
                </c:pt>
                <c:pt idx="42191">
                  <c:v>-2.7385297999999999E-2</c:v>
                </c:pt>
                <c:pt idx="42192">
                  <c:v>-3.2075394E-2</c:v>
                </c:pt>
                <c:pt idx="42193">
                  <c:v>-3.1342796999999999E-2</c:v>
                </c:pt>
                <c:pt idx="42194">
                  <c:v>-2.9743835E-2</c:v>
                </c:pt>
                <c:pt idx="42195">
                  <c:v>-2.8975941000000002E-2</c:v>
                </c:pt>
                <c:pt idx="42196">
                  <c:v>-2.9627085000000001E-2</c:v>
                </c:pt>
                <c:pt idx="42197">
                  <c:v>-3.0161100999999999E-2</c:v>
                </c:pt>
                <c:pt idx="42198">
                  <c:v>-3.1172037E-2</c:v>
                </c:pt>
                <c:pt idx="42199">
                  <c:v>-3.0955489999999999E-2</c:v>
                </c:pt>
                <c:pt idx="42200">
                  <c:v>-3.1585861E-2</c:v>
                </c:pt>
                <c:pt idx="42201">
                  <c:v>-3.0010642000000001E-2</c:v>
                </c:pt>
                <c:pt idx="42202">
                  <c:v>-3.4245870999999997E-2</c:v>
                </c:pt>
                <c:pt idx="42203">
                  <c:v>-3.3414992999999997E-2</c:v>
                </c:pt>
                <c:pt idx="42204">
                  <c:v>-3.2755329999999999E-2</c:v>
                </c:pt>
                <c:pt idx="42205">
                  <c:v>-3.0517127000000002E-2</c:v>
                </c:pt>
                <c:pt idx="42206">
                  <c:v>-3.5344372999999998E-2</c:v>
                </c:pt>
                <c:pt idx="42207">
                  <c:v>-3.4283262000000002E-2</c:v>
                </c:pt>
                <c:pt idx="42208">
                  <c:v>-3.4897919999999999E-2</c:v>
                </c:pt>
                <c:pt idx="42209">
                  <c:v>-3.1893304999999997E-2</c:v>
                </c:pt>
                <c:pt idx="42210">
                  <c:v>-3.4579102E-2</c:v>
                </c:pt>
                <c:pt idx="42211">
                  <c:v>-3.4054305E-2</c:v>
                </c:pt>
                <c:pt idx="42212">
                  <c:v>-3.7886329000000003E-2</c:v>
                </c:pt>
                <c:pt idx="42213">
                  <c:v>-3.5758975999999998E-2</c:v>
                </c:pt>
                <c:pt idx="42214">
                  <c:v>-3.4062807000000001E-2</c:v>
                </c:pt>
                <c:pt idx="42215">
                  <c:v>-3.3870667E-2</c:v>
                </c:pt>
                <c:pt idx="42216">
                  <c:v>-3.4652039000000003E-2</c:v>
                </c:pt>
                <c:pt idx="42217">
                  <c:v>-3.3909994999999998E-2</c:v>
                </c:pt>
                <c:pt idx="42218">
                  <c:v>-3.5687654999999999E-2</c:v>
                </c:pt>
                <c:pt idx="42219">
                  <c:v>-3.4410093000000003E-2</c:v>
                </c:pt>
                <c:pt idx="42220">
                  <c:v>-3.1935483000000001E-2</c:v>
                </c:pt>
                <c:pt idx="42221">
                  <c:v>-3.2371803999999997E-2</c:v>
                </c:pt>
                <c:pt idx="42222">
                  <c:v>-2.8911290999999999E-2</c:v>
                </c:pt>
                <c:pt idx="42223">
                  <c:v>-2.8036175E-2</c:v>
                </c:pt>
                <c:pt idx="42224">
                  <c:v>-3.0369105E-2</c:v>
                </c:pt>
                <c:pt idx="42225">
                  <c:v>-2.8259348E-2</c:v>
                </c:pt>
                <c:pt idx="42226">
                  <c:v>-2.8606000999999999E-2</c:v>
                </c:pt>
                <c:pt idx="42227">
                  <c:v>-2.9442387E-2</c:v>
                </c:pt>
                <c:pt idx="42228">
                  <c:v>-3.0136139999999999E-2</c:v>
                </c:pt>
                <c:pt idx="42229">
                  <c:v>-2.6477264E-2</c:v>
                </c:pt>
                <c:pt idx="42230">
                  <c:v>-2.7384070999999999E-2</c:v>
                </c:pt>
                <c:pt idx="42231">
                  <c:v>-2.2664506000000001E-2</c:v>
                </c:pt>
                <c:pt idx="42232">
                  <c:v>-2.7434760999999998E-2</c:v>
                </c:pt>
                <c:pt idx="42233">
                  <c:v>-2.6275990999999999E-2</c:v>
                </c:pt>
                <c:pt idx="42234">
                  <c:v>-2.5559068000000001E-2</c:v>
                </c:pt>
                <c:pt idx="42235">
                  <c:v>-2.6543721999999999E-2</c:v>
                </c:pt>
                <c:pt idx="42236">
                  <c:v>-2.5682189000000001E-2</c:v>
                </c:pt>
                <c:pt idx="42237">
                  <c:v>-2.8259134000000002E-2</c:v>
                </c:pt>
                <c:pt idx="42238">
                  <c:v>-2.7741414999999998E-2</c:v>
                </c:pt>
                <c:pt idx="42239">
                  <c:v>-2.5294530999999999E-2</c:v>
                </c:pt>
                <c:pt idx="42240">
                  <c:v>-3.0951617000000001E-2</c:v>
                </c:pt>
                <c:pt idx="42241">
                  <c:v>-2.6681383999999999E-2</c:v>
                </c:pt>
                <c:pt idx="42242">
                  <c:v>-2.4355643999999999E-2</c:v>
                </c:pt>
                <c:pt idx="42243">
                  <c:v>-2.8037345000000002E-2</c:v>
                </c:pt>
                <c:pt idx="42244">
                  <c:v>-3.2879236999999999E-2</c:v>
                </c:pt>
                <c:pt idx="42245">
                  <c:v>-3.2330491000000003E-2</c:v>
                </c:pt>
                <c:pt idx="42246">
                  <c:v>-3.2425832000000002E-2</c:v>
                </c:pt>
                <c:pt idx="42247">
                  <c:v>-2.9433266999999999E-2</c:v>
                </c:pt>
                <c:pt idx="42248">
                  <c:v>-3.0662583E-2</c:v>
                </c:pt>
                <c:pt idx="42249">
                  <c:v>-3.0624849999999999E-2</c:v>
                </c:pt>
                <c:pt idx="42250">
                  <c:v>-2.4603707999999998E-2</c:v>
                </c:pt>
                <c:pt idx="42251">
                  <c:v>-2.6110034000000001E-2</c:v>
                </c:pt>
                <c:pt idx="42252">
                  <c:v>-2.6879422E-2</c:v>
                </c:pt>
                <c:pt idx="42253">
                  <c:v>-2.8001405E-2</c:v>
                </c:pt>
                <c:pt idx="42254">
                  <c:v>-2.5797106E-2</c:v>
                </c:pt>
                <c:pt idx="42255">
                  <c:v>-2.1305507000000001E-2</c:v>
                </c:pt>
                <c:pt idx="42256">
                  <c:v>-2.4085580999999998E-2</c:v>
                </c:pt>
                <c:pt idx="42257">
                  <c:v>-2.1675686999999999E-2</c:v>
                </c:pt>
                <c:pt idx="42258">
                  <c:v>-1.8735821999999999E-2</c:v>
                </c:pt>
                <c:pt idx="42259">
                  <c:v>-1.9722976E-2</c:v>
                </c:pt>
                <c:pt idx="42260">
                  <c:v>-2.1450299999999999E-2</c:v>
                </c:pt>
                <c:pt idx="42261">
                  <c:v>-1.9902001999999998E-2</c:v>
                </c:pt>
                <c:pt idx="42262">
                  <c:v>-1.7157881E-2</c:v>
                </c:pt>
                <c:pt idx="42263">
                  <c:v>-1.8822853000000001E-2</c:v>
                </c:pt>
                <c:pt idx="42264">
                  <c:v>-1.9809022999999999E-2</c:v>
                </c:pt>
                <c:pt idx="42265">
                  <c:v>-1.5419861E-2</c:v>
                </c:pt>
                <c:pt idx="42266">
                  <c:v>-1.3305845E-2</c:v>
                </c:pt>
                <c:pt idx="42267">
                  <c:v>-1.1279521000000001E-2</c:v>
                </c:pt>
                <c:pt idx="42268">
                  <c:v>-1.2340523000000001E-2</c:v>
                </c:pt>
                <c:pt idx="42269">
                  <c:v>-1.3094563E-2</c:v>
                </c:pt>
                <c:pt idx="42270">
                  <c:v>-1.4179535E-2</c:v>
                </c:pt>
                <c:pt idx="42271">
                  <c:v>-1.5351702E-2</c:v>
                </c:pt>
                <c:pt idx="42272">
                  <c:v>-1.5498174E-2</c:v>
                </c:pt>
                <c:pt idx="42273">
                  <c:v>-1.5544854E-2</c:v>
                </c:pt>
                <c:pt idx="42274">
                  <c:v>-1.5523548999999999E-2</c:v>
                </c:pt>
                <c:pt idx="42275">
                  <c:v>-1.5582191E-2</c:v>
                </c:pt>
                <c:pt idx="42276">
                  <c:v>-1.5227724E-2</c:v>
                </c:pt>
                <c:pt idx="42277">
                  <c:v>-1.3619654E-2</c:v>
                </c:pt>
                <c:pt idx="42278">
                  <c:v>-1.6849004000000001E-2</c:v>
                </c:pt>
                <c:pt idx="42279">
                  <c:v>-1.6540033999999999E-2</c:v>
                </c:pt>
                <c:pt idx="42280">
                  <c:v>-2.1593383000000001E-2</c:v>
                </c:pt>
                <c:pt idx="42281">
                  <c:v>-1.9697870999999999E-2</c:v>
                </c:pt>
                <c:pt idx="42282">
                  <c:v>-1.9439811000000001E-2</c:v>
                </c:pt>
                <c:pt idx="42283">
                  <c:v>-2.0597793E-2</c:v>
                </c:pt>
                <c:pt idx="42284">
                  <c:v>-1.9083254000000001E-2</c:v>
                </c:pt>
                <c:pt idx="42285">
                  <c:v>-2.1706956999999999E-2</c:v>
                </c:pt>
                <c:pt idx="42286">
                  <c:v>-1.6837100000000001E-2</c:v>
                </c:pt>
                <c:pt idx="42287">
                  <c:v>-1.8673576000000001E-2</c:v>
                </c:pt>
                <c:pt idx="42288">
                  <c:v>-1.7416564999999998E-2</c:v>
                </c:pt>
                <c:pt idx="42289">
                  <c:v>-1.8331819999999999E-2</c:v>
                </c:pt>
                <c:pt idx="42290">
                  <c:v>-1.4822307999999999E-2</c:v>
                </c:pt>
                <c:pt idx="42291">
                  <c:v>-1.3573445E-2</c:v>
                </c:pt>
                <c:pt idx="42292">
                  <c:v>-1.6687212999999999E-2</c:v>
                </c:pt>
                <c:pt idx="42293">
                  <c:v>-1.6061591E-2</c:v>
                </c:pt>
                <c:pt idx="42294">
                  <c:v>-1.4663432000000001E-2</c:v>
                </c:pt>
                <c:pt idx="42295">
                  <c:v>-9.4659340000000005E-3</c:v>
                </c:pt>
                <c:pt idx="42296">
                  <c:v>-1.3361339999999999E-2</c:v>
                </c:pt>
                <c:pt idx="42297">
                  <c:v>-1.3929955000000001E-2</c:v>
                </c:pt>
                <c:pt idx="42298">
                  <c:v>-1.1818334E-2</c:v>
                </c:pt>
                <c:pt idx="42299">
                  <c:v>-1.1910927999999999E-2</c:v>
                </c:pt>
                <c:pt idx="42300">
                  <c:v>-1.2385769E-2</c:v>
                </c:pt>
                <c:pt idx="42301">
                  <c:v>-1.2083358000000001E-2</c:v>
                </c:pt>
                <c:pt idx="42302">
                  <c:v>-1.3553688E-2</c:v>
                </c:pt>
                <c:pt idx="42303">
                  <c:v>-9.7824720000000004E-3</c:v>
                </c:pt>
                <c:pt idx="42304">
                  <c:v>-1.0140401E-2</c:v>
                </c:pt>
                <c:pt idx="42305">
                  <c:v>-8.2874469999999999E-3</c:v>
                </c:pt>
                <c:pt idx="42306">
                  <c:v>-1.1196684E-2</c:v>
                </c:pt>
                <c:pt idx="42307">
                  <c:v>-1.0290492E-2</c:v>
                </c:pt>
                <c:pt idx="42308">
                  <c:v>-1.0431107E-2</c:v>
                </c:pt>
                <c:pt idx="42309">
                  <c:v>-1.0352414000000001E-2</c:v>
                </c:pt>
                <c:pt idx="42310">
                  <c:v>-1.1411021E-2</c:v>
                </c:pt>
                <c:pt idx="42311">
                  <c:v>-1.4719799E-2</c:v>
                </c:pt>
                <c:pt idx="42312">
                  <c:v>-1.2489136E-2</c:v>
                </c:pt>
                <c:pt idx="42313">
                  <c:v>-1.0767937E-2</c:v>
                </c:pt>
                <c:pt idx="42314">
                  <c:v>-1.2767702000000001E-2</c:v>
                </c:pt>
                <c:pt idx="42315">
                  <c:v>-1.8113665000000001E-2</c:v>
                </c:pt>
                <c:pt idx="42316">
                  <c:v>-1.5652372000000001E-2</c:v>
                </c:pt>
                <c:pt idx="42317">
                  <c:v>-1.4612295000000001E-2</c:v>
                </c:pt>
                <c:pt idx="42318">
                  <c:v>-1.7215268999999998E-2</c:v>
                </c:pt>
                <c:pt idx="42319">
                  <c:v>-2.1752371999999999E-2</c:v>
                </c:pt>
                <c:pt idx="42320">
                  <c:v>-1.7609293000000002E-2</c:v>
                </c:pt>
                <c:pt idx="42321">
                  <c:v>-1.9332815E-2</c:v>
                </c:pt>
                <c:pt idx="42322">
                  <c:v>-1.9906994000000001E-2</c:v>
                </c:pt>
                <c:pt idx="42323">
                  <c:v>-1.8823198999999999E-2</c:v>
                </c:pt>
                <c:pt idx="42324">
                  <c:v>-1.7363254000000002E-2</c:v>
                </c:pt>
                <c:pt idx="42325">
                  <c:v>-1.9219595999999999E-2</c:v>
                </c:pt>
                <c:pt idx="42326">
                  <c:v>-1.4360124E-2</c:v>
                </c:pt>
                <c:pt idx="42327">
                  <c:v>-2.0945222999999999E-2</c:v>
                </c:pt>
                <c:pt idx="42328">
                  <c:v>-1.5917441000000001E-2</c:v>
                </c:pt>
                <c:pt idx="42329">
                  <c:v>-1.3865743E-2</c:v>
                </c:pt>
                <c:pt idx="42330">
                  <c:v>-1.4062284E-2</c:v>
                </c:pt>
                <c:pt idx="42331">
                  <c:v>-1.7620757000000001E-2</c:v>
                </c:pt>
                <c:pt idx="42332">
                  <c:v>-1.0962588000000001E-2</c:v>
                </c:pt>
                <c:pt idx="42333">
                  <c:v>-8.17266E-3</c:v>
                </c:pt>
                <c:pt idx="42334">
                  <c:v>-5.3853959999999998E-3</c:v>
                </c:pt>
                <c:pt idx="42335">
                  <c:v>-1.206758E-3</c:v>
                </c:pt>
                <c:pt idx="42336">
                  <c:v>-3.9988159999999997E-3</c:v>
                </c:pt>
                <c:pt idx="42337">
                  <c:v>-3.5926420000000001E-3</c:v>
                </c:pt>
                <c:pt idx="42338">
                  <c:v>-2.4299059999999999E-3</c:v>
                </c:pt>
                <c:pt idx="42339">
                  <c:v>-5.0519689999999999E-3</c:v>
                </c:pt>
                <c:pt idx="42340">
                  <c:v>-4.4109450000000003E-3</c:v>
                </c:pt>
                <c:pt idx="42341">
                  <c:v>-2.8988740000000001E-3</c:v>
                </c:pt>
                <c:pt idx="42342">
                  <c:v>-2.14014E-3</c:v>
                </c:pt>
                <c:pt idx="42343">
                  <c:v>-2.2625200000000001E-3</c:v>
                </c:pt>
                <c:pt idx="42344">
                  <c:v>-4.4114250000000001E-3</c:v>
                </c:pt>
                <c:pt idx="42345">
                  <c:v>-4.696324E-3</c:v>
                </c:pt>
                <c:pt idx="42346">
                  <c:v>-3.1034880000000002E-3</c:v>
                </c:pt>
                <c:pt idx="42347">
                  <c:v>-2.7503139999999998E-3</c:v>
                </c:pt>
                <c:pt idx="42348">
                  <c:v>-5.2315820000000002E-3</c:v>
                </c:pt>
                <c:pt idx="42349">
                  <c:v>-5.75933E-3</c:v>
                </c:pt>
                <c:pt idx="42350">
                  <c:v>-4.5159010000000001E-3</c:v>
                </c:pt>
                <c:pt idx="42351">
                  <c:v>-7.9019769999999993E-3</c:v>
                </c:pt>
                <c:pt idx="42352">
                  <c:v>-6.9528259999999996E-3</c:v>
                </c:pt>
                <c:pt idx="42353">
                  <c:v>-5.7645910000000003E-3</c:v>
                </c:pt>
                <c:pt idx="42354">
                  <c:v>-9.3081929999999993E-3</c:v>
                </c:pt>
                <c:pt idx="42355">
                  <c:v>-1.1571102E-2</c:v>
                </c:pt>
                <c:pt idx="42356">
                  <c:v>-9.1050139999999998E-3</c:v>
                </c:pt>
                <c:pt idx="42357">
                  <c:v>-9.1588529999999998E-3</c:v>
                </c:pt>
                <c:pt idx="42358">
                  <c:v>-1.2741338E-2</c:v>
                </c:pt>
                <c:pt idx="42359">
                  <c:v>-1.1246945E-2</c:v>
                </c:pt>
                <c:pt idx="42360">
                  <c:v>-1.1802480000000001E-2</c:v>
                </c:pt>
                <c:pt idx="42361">
                  <c:v>-1.0485899E-2</c:v>
                </c:pt>
                <c:pt idx="42362">
                  <c:v>-1.1308548999999999E-2</c:v>
                </c:pt>
                <c:pt idx="42363">
                  <c:v>-1.5811987E-2</c:v>
                </c:pt>
                <c:pt idx="42364">
                  <c:v>-1.2782108E-2</c:v>
                </c:pt>
                <c:pt idx="42365">
                  <c:v>-1.3411658E-2</c:v>
                </c:pt>
                <c:pt idx="42366">
                  <c:v>-1.1844121000000001E-2</c:v>
                </c:pt>
                <c:pt idx="42367">
                  <c:v>-9.0321120000000001E-3</c:v>
                </c:pt>
                <c:pt idx="42368">
                  <c:v>-1.0220679999999999E-2</c:v>
                </c:pt>
                <c:pt idx="42369">
                  <c:v>-8.4494989999999992E-3</c:v>
                </c:pt>
                <c:pt idx="42370">
                  <c:v>-9.7198270000000003E-3</c:v>
                </c:pt>
                <c:pt idx="42371">
                  <c:v>-5.4100329999999999E-3</c:v>
                </c:pt>
                <c:pt idx="42372">
                  <c:v>-6.1914049999999997E-3</c:v>
                </c:pt>
                <c:pt idx="42373">
                  <c:v>-4.3093289999999998E-3</c:v>
                </c:pt>
                <c:pt idx="42374">
                  <c:v>-8.3363700000000003E-4</c:v>
                </c:pt>
                <c:pt idx="42375">
                  <c:v>-2.3562539999999999E-3</c:v>
                </c:pt>
                <c:pt idx="42376">
                  <c:v>-8.9764100000000002E-4</c:v>
                </c:pt>
                <c:pt idx="42377">
                  <c:v>-1.5246109999999999E-3</c:v>
                </c:pt>
                <c:pt idx="42378">
                  <c:v>-5.0754999999999995E-4</c:v>
                </c:pt>
                <c:pt idx="42379">
                  <c:v>1.498604E-3</c:v>
                </c:pt>
                <c:pt idx="42380">
                  <c:v>2.128975E-3</c:v>
                </c:pt>
                <c:pt idx="42381">
                  <c:v>3.6293990000000002E-3</c:v>
                </c:pt>
                <c:pt idx="42382">
                  <c:v>4.5810700000000002E-4</c:v>
                </c:pt>
                <c:pt idx="42383">
                  <c:v>2.2841269999999999E-3</c:v>
                </c:pt>
                <c:pt idx="42384">
                  <c:v>2.886801E-3</c:v>
                </c:pt>
                <c:pt idx="42385">
                  <c:v>1.2903680000000001E-3</c:v>
                </c:pt>
                <c:pt idx="42386">
                  <c:v>2.217948E-3</c:v>
                </c:pt>
                <c:pt idx="42387">
                  <c:v>1.303195E-3</c:v>
                </c:pt>
                <c:pt idx="42388">
                  <c:v>-4.4729999999999998E-4</c:v>
                </c:pt>
                <c:pt idx="42389">
                  <c:v>3.8096700000000001E-4</c:v>
                </c:pt>
                <c:pt idx="42390">
                  <c:v>-3.4462619999999998E-3</c:v>
                </c:pt>
                <c:pt idx="42391">
                  <c:v>-3.6300009999999999E-3</c:v>
                </c:pt>
                <c:pt idx="42392">
                  <c:v>-2.0723180000000001E-3</c:v>
                </c:pt>
                <c:pt idx="42393">
                  <c:v>-4.440444E-3</c:v>
                </c:pt>
                <c:pt idx="42394">
                  <c:v>-3.1682519999999999E-3</c:v>
                </c:pt>
                <c:pt idx="42395">
                  <c:v>-4.3625920000000002E-3</c:v>
                </c:pt>
                <c:pt idx="42396">
                  <c:v>-6.2553009999999996E-3</c:v>
                </c:pt>
                <c:pt idx="42397">
                  <c:v>-8.4649919999999993E-3</c:v>
                </c:pt>
                <c:pt idx="42398">
                  <c:v>-1.0120679E-2</c:v>
                </c:pt>
                <c:pt idx="42399">
                  <c:v>-7.785485E-3</c:v>
                </c:pt>
                <c:pt idx="42400">
                  <c:v>-9.5772600000000006E-3</c:v>
                </c:pt>
                <c:pt idx="42401">
                  <c:v>-1.0629565000000001E-2</c:v>
                </c:pt>
                <c:pt idx="42402">
                  <c:v>-9.5882699999999994E-3</c:v>
                </c:pt>
                <c:pt idx="42403">
                  <c:v>-6.6816899999999997E-3</c:v>
                </c:pt>
                <c:pt idx="42404">
                  <c:v>-6.5751639999999997E-3</c:v>
                </c:pt>
                <c:pt idx="42405">
                  <c:v>-1.0013384E-2</c:v>
                </c:pt>
                <c:pt idx="42406">
                  <c:v>-7.4596790000000003E-3</c:v>
                </c:pt>
                <c:pt idx="42407">
                  <c:v>-6.9023820000000003E-3</c:v>
                </c:pt>
                <c:pt idx="42408">
                  <c:v>-8.772986E-3</c:v>
                </c:pt>
                <c:pt idx="42409">
                  <c:v>-7.3722520000000001E-3</c:v>
                </c:pt>
                <c:pt idx="42410">
                  <c:v>-1.0095336E-2</c:v>
                </c:pt>
                <c:pt idx="42411">
                  <c:v>-6.6786700000000003E-3</c:v>
                </c:pt>
                <c:pt idx="42412">
                  <c:v>-7.7607120000000003E-3</c:v>
                </c:pt>
                <c:pt idx="42413">
                  <c:v>-8.2249070000000001E-3</c:v>
                </c:pt>
                <c:pt idx="42414">
                  <c:v>-2.6722159999999998E-3</c:v>
                </c:pt>
                <c:pt idx="42415">
                  <c:v>-8.2457799999999996E-4</c:v>
                </c:pt>
                <c:pt idx="42416">
                  <c:v>-2.6712139999999999E-3</c:v>
                </c:pt>
                <c:pt idx="42417">
                  <c:v>1.6756099999999999E-4</c:v>
                </c:pt>
                <c:pt idx="42418">
                  <c:v>1.720184E-3</c:v>
                </c:pt>
                <c:pt idx="42419">
                  <c:v>-4.1156999999999999E-4</c:v>
                </c:pt>
                <c:pt idx="42420">
                  <c:v>8.4570800000000003E-4</c:v>
                </c:pt>
                <c:pt idx="42421">
                  <c:v>2.6291320000000002E-3</c:v>
                </c:pt>
                <c:pt idx="42422">
                  <c:v>4.9548709999999996E-3</c:v>
                </c:pt>
                <c:pt idx="42423">
                  <c:v>4.9254529999999998E-3</c:v>
                </c:pt>
                <c:pt idx="42424">
                  <c:v>7.2013900000000002E-3</c:v>
                </c:pt>
                <c:pt idx="42425">
                  <c:v>5.6354919999999998E-3</c:v>
                </c:pt>
                <c:pt idx="42426">
                  <c:v>2.7795179999999999E-3</c:v>
                </c:pt>
                <c:pt idx="42427">
                  <c:v>7.309533E-3</c:v>
                </c:pt>
                <c:pt idx="42428">
                  <c:v>9.3010450000000008E-3</c:v>
                </c:pt>
                <c:pt idx="42429">
                  <c:v>8.2182720000000004E-3</c:v>
                </c:pt>
                <c:pt idx="42430">
                  <c:v>8.3551579999999997E-3</c:v>
                </c:pt>
                <c:pt idx="42431">
                  <c:v>4.9479099999999998E-3</c:v>
                </c:pt>
                <c:pt idx="42432">
                  <c:v>5.9367420000000001E-3</c:v>
                </c:pt>
                <c:pt idx="42433">
                  <c:v>5.1869489999999997E-3</c:v>
                </c:pt>
                <c:pt idx="42434">
                  <c:v>4.2873329999999999E-3</c:v>
                </c:pt>
                <c:pt idx="42435">
                  <c:v>3.5584039999999998E-3</c:v>
                </c:pt>
                <c:pt idx="42436">
                  <c:v>7.4551410000000002E-3</c:v>
                </c:pt>
                <c:pt idx="42437">
                  <c:v>4.0345550000000004E-3</c:v>
                </c:pt>
                <c:pt idx="42438">
                  <c:v>4.0792950000000001E-3</c:v>
                </c:pt>
                <c:pt idx="42439">
                  <c:v>2.3934310000000001E-3</c:v>
                </c:pt>
                <c:pt idx="42440">
                  <c:v>-1.23256E-4</c:v>
                </c:pt>
                <c:pt idx="42441">
                  <c:v>2.7101880000000001E-3</c:v>
                </c:pt>
                <c:pt idx="42442">
                  <c:v>2.6223040000000002E-3</c:v>
                </c:pt>
                <c:pt idx="42443">
                  <c:v>3.185748E-3</c:v>
                </c:pt>
                <c:pt idx="42444">
                  <c:v>-4.8508730000000003E-3</c:v>
                </c:pt>
                <c:pt idx="42445" formatCode="0.00E+00">
                  <c:v>6.9241500000000004E-5</c:v>
                </c:pt>
                <c:pt idx="42446">
                  <c:v>-5.7843900000000004E-4</c:v>
                </c:pt>
                <c:pt idx="42447">
                  <c:v>-3.7473789999999999E-3</c:v>
                </c:pt>
                <c:pt idx="42448">
                  <c:v>-2.4994219999999998E-3</c:v>
                </c:pt>
                <c:pt idx="42449">
                  <c:v>-2.2988409999999998E-3</c:v>
                </c:pt>
                <c:pt idx="42450">
                  <c:v>-4.5263090000000001E-3</c:v>
                </c:pt>
                <c:pt idx="42451">
                  <c:v>-3.7543260000000001E-3</c:v>
                </c:pt>
                <c:pt idx="42452">
                  <c:v>-4.2616579999999998E-3</c:v>
                </c:pt>
                <c:pt idx="42453">
                  <c:v>-3.8458279999999999E-3</c:v>
                </c:pt>
                <c:pt idx="42454">
                  <c:v>-1.4252799999999999E-3</c:v>
                </c:pt>
                <c:pt idx="42455">
                  <c:v>-2.8564630000000001E-3</c:v>
                </c:pt>
                <c:pt idx="42456">
                  <c:v>-4.7949780000000001E-3</c:v>
                </c:pt>
                <c:pt idx="42457">
                  <c:v>-3.0956349999999998E-3</c:v>
                </c:pt>
                <c:pt idx="42458">
                  <c:v>-4.7252229999999997E-3</c:v>
                </c:pt>
                <c:pt idx="42459">
                  <c:v>-7.7064400000000002E-4</c:v>
                </c:pt>
                <c:pt idx="42460">
                  <c:v>-2.291043E-3</c:v>
                </c:pt>
                <c:pt idx="42461">
                  <c:v>-2.5833319999999998E-3</c:v>
                </c:pt>
                <c:pt idx="42462">
                  <c:v>-3.6105130000000001E-3</c:v>
                </c:pt>
                <c:pt idx="42463">
                  <c:v>-3.11298E-4</c:v>
                </c:pt>
                <c:pt idx="42464">
                  <c:v>-2.7584770000000001E-3</c:v>
                </c:pt>
                <c:pt idx="42465">
                  <c:v>-2.4779609999999999E-3</c:v>
                </c:pt>
                <c:pt idx="42466">
                  <c:v>3.010548E-3</c:v>
                </c:pt>
                <c:pt idx="42467">
                  <c:v>3.0986989999999999E-3</c:v>
                </c:pt>
                <c:pt idx="42468">
                  <c:v>3.9373280000000004E-3</c:v>
                </c:pt>
                <c:pt idx="42469">
                  <c:v>4.2669880000000002E-3</c:v>
                </c:pt>
                <c:pt idx="42470">
                  <c:v>5.3751290000000002E-3</c:v>
                </c:pt>
                <c:pt idx="42471">
                  <c:v>5.4681829999999997E-3</c:v>
                </c:pt>
                <c:pt idx="42472">
                  <c:v>6.1174619999999997E-3</c:v>
                </c:pt>
                <c:pt idx="42473">
                  <c:v>5.4065060000000002E-3</c:v>
                </c:pt>
                <c:pt idx="42474">
                  <c:v>8.3969700000000001E-3</c:v>
                </c:pt>
                <c:pt idx="42475">
                  <c:v>7.1514739999999997E-3</c:v>
                </c:pt>
                <c:pt idx="42476">
                  <c:v>6.4603839999999996E-3</c:v>
                </c:pt>
                <c:pt idx="42477">
                  <c:v>8.2047979999999993E-3</c:v>
                </c:pt>
                <c:pt idx="42478">
                  <c:v>9.1036150000000007E-3</c:v>
                </c:pt>
                <c:pt idx="42479">
                  <c:v>1.0293782E-2</c:v>
                </c:pt>
                <c:pt idx="42480">
                  <c:v>8.0404810000000004E-3</c:v>
                </c:pt>
                <c:pt idx="42481">
                  <c:v>6.4369919999999999E-3</c:v>
                </c:pt>
                <c:pt idx="42482">
                  <c:v>8.2440710000000004E-3</c:v>
                </c:pt>
                <c:pt idx="42483">
                  <c:v>6.2255599999999998E-3</c:v>
                </c:pt>
                <c:pt idx="42484">
                  <c:v>7.7129349999999998E-3</c:v>
                </c:pt>
                <c:pt idx="42485">
                  <c:v>2.6248949999999999E-3</c:v>
                </c:pt>
                <c:pt idx="42486">
                  <c:v>6.8009979999999999E-3</c:v>
                </c:pt>
                <c:pt idx="42487">
                  <c:v>5.5695559999999998E-3</c:v>
                </c:pt>
                <c:pt idx="42488">
                  <c:v>3.8954929999999999E-3</c:v>
                </c:pt>
                <c:pt idx="42489">
                  <c:v>1.644057E-3</c:v>
                </c:pt>
                <c:pt idx="42490">
                  <c:v>1.5204859999999999E-3</c:v>
                </c:pt>
                <c:pt idx="42491">
                  <c:v>-4.0260399999999998E-4</c:v>
                </c:pt>
                <c:pt idx="42492">
                  <c:v>5.23377E-4</c:v>
                </c:pt>
                <c:pt idx="42493">
                  <c:v>6.8880999999999999E-4</c:v>
                </c:pt>
                <c:pt idx="42494">
                  <c:v>6.8082099999999997E-4</c:v>
                </c:pt>
                <c:pt idx="42495">
                  <c:v>-2.8031269999999999E-3</c:v>
                </c:pt>
                <c:pt idx="42496">
                  <c:v>-4.0809109999999996E-3</c:v>
                </c:pt>
                <c:pt idx="42497">
                  <c:v>-1.333016E-3</c:v>
                </c:pt>
                <c:pt idx="42498">
                  <c:v>9.1416000000000002E-4</c:v>
                </c:pt>
                <c:pt idx="42499">
                  <c:v>-3.4802999999999999E-4</c:v>
                </c:pt>
                <c:pt idx="42500">
                  <c:v>-1.36589E-3</c:v>
                </c:pt>
                <c:pt idx="42501">
                  <c:v>-1.626623E-3</c:v>
                </c:pt>
                <c:pt idx="42502">
                  <c:v>-3.8447690000000001E-3</c:v>
                </c:pt>
                <c:pt idx="42503">
                  <c:v>-3.2209119999999998E-3</c:v>
                </c:pt>
                <c:pt idx="42504">
                  <c:v>-3.281632E-3</c:v>
                </c:pt>
                <c:pt idx="42505">
                  <c:v>-3.9157760000000002E-3</c:v>
                </c:pt>
                <c:pt idx="42506">
                  <c:v>-3.5293519999999999E-3</c:v>
                </c:pt>
                <c:pt idx="42507">
                  <c:v>-8.1914499999999996E-4</c:v>
                </c:pt>
                <c:pt idx="42508">
                  <c:v>-3.4109330000000001E-3</c:v>
                </c:pt>
                <c:pt idx="42509">
                  <c:v>-3.4285990000000001E-3</c:v>
                </c:pt>
                <c:pt idx="42510">
                  <c:v>-1.6229759999999999E-3</c:v>
                </c:pt>
                <c:pt idx="42511">
                  <c:v>-9.8359500000000009E-4</c:v>
                </c:pt>
                <c:pt idx="42512">
                  <c:v>-9.9238400000000002E-4</c:v>
                </c:pt>
                <c:pt idx="42513">
                  <c:v>3.3349900000000001E-4</c:v>
                </c:pt>
                <c:pt idx="42514">
                  <c:v>4.1365999999999999E-4</c:v>
                </c:pt>
                <c:pt idx="42515" formatCode="0.00E+00">
                  <c:v>3.1837700000000002E-5</c:v>
                </c:pt>
                <c:pt idx="42516">
                  <c:v>-1.8547600000000001E-4</c:v>
                </c:pt>
                <c:pt idx="42517">
                  <c:v>1.2403970000000001E-3</c:v>
                </c:pt>
                <c:pt idx="42518" formatCode="0.00E+00">
                  <c:v>6.4877799999999997E-5</c:v>
                </c:pt>
                <c:pt idx="42519">
                  <c:v>5.6454499999999996E-4</c:v>
                </c:pt>
                <c:pt idx="42520">
                  <c:v>5.6720800000000004E-4</c:v>
                </c:pt>
                <c:pt idx="42521">
                  <c:v>8.4158400000000004E-4</c:v>
                </c:pt>
                <c:pt idx="42522">
                  <c:v>2.0658389999999999E-3</c:v>
                </c:pt>
                <c:pt idx="42523">
                  <c:v>2.666178E-3</c:v>
                </c:pt>
                <c:pt idx="42524">
                  <c:v>5.0273369999999998E-3</c:v>
                </c:pt>
                <c:pt idx="42525">
                  <c:v>3.7307830000000001E-3</c:v>
                </c:pt>
                <c:pt idx="42526">
                  <c:v>3.6189299999999998E-3</c:v>
                </c:pt>
                <c:pt idx="42527">
                  <c:v>4.8825190000000001E-3</c:v>
                </c:pt>
                <c:pt idx="42528">
                  <c:v>5.3874539999999999E-3</c:v>
                </c:pt>
                <c:pt idx="42529">
                  <c:v>5.3829630000000002E-3</c:v>
                </c:pt>
                <c:pt idx="42530">
                  <c:v>5.411725E-3</c:v>
                </c:pt>
                <c:pt idx="42531">
                  <c:v>5.3216119999999999E-3</c:v>
                </c:pt>
                <c:pt idx="42532">
                  <c:v>6.9261660000000001E-3</c:v>
                </c:pt>
                <c:pt idx="42533">
                  <c:v>3.4827970000000001E-3</c:v>
                </c:pt>
                <c:pt idx="42534">
                  <c:v>1.0675462E-2</c:v>
                </c:pt>
                <c:pt idx="42535">
                  <c:v>9.1175719999999991E-3</c:v>
                </c:pt>
                <c:pt idx="42536">
                  <c:v>6.9707980000000003E-3</c:v>
                </c:pt>
                <c:pt idx="42537">
                  <c:v>6.772223E-3</c:v>
                </c:pt>
                <c:pt idx="42538">
                  <c:v>1.1603463E-2</c:v>
                </c:pt>
                <c:pt idx="42539">
                  <c:v>6.9735120000000003E-3</c:v>
                </c:pt>
                <c:pt idx="42540">
                  <c:v>7.0219820000000004E-3</c:v>
                </c:pt>
                <c:pt idx="42541">
                  <c:v>7.7200239999999998E-3</c:v>
                </c:pt>
                <c:pt idx="42542">
                  <c:v>8.0763550000000003E-3</c:v>
                </c:pt>
                <c:pt idx="42543">
                  <c:v>1.1935871000000001E-2</c:v>
                </c:pt>
                <c:pt idx="42544">
                  <c:v>4.8491999999999997E-3</c:v>
                </c:pt>
                <c:pt idx="42545">
                  <c:v>4.6694559999999998E-3</c:v>
                </c:pt>
                <c:pt idx="42546">
                  <c:v>4.362393E-3</c:v>
                </c:pt>
                <c:pt idx="42547">
                  <c:v>2.8332710000000001E-3</c:v>
                </c:pt>
                <c:pt idx="42548">
                  <c:v>4.0857560000000003E-3</c:v>
                </c:pt>
                <c:pt idx="42549">
                  <c:v>4.0274589999999997E-3</c:v>
                </c:pt>
                <c:pt idx="42550">
                  <c:v>1.8252909999999999E-3</c:v>
                </c:pt>
                <c:pt idx="42551">
                  <c:v>9.4790900000000003E-4</c:v>
                </c:pt>
                <c:pt idx="42552">
                  <c:v>-1.431891E-3</c:v>
                </c:pt>
                <c:pt idx="42553">
                  <c:v>-1.1459689999999999E-3</c:v>
                </c:pt>
                <c:pt idx="42554">
                  <c:v>-2.1728839999999999E-3</c:v>
                </c:pt>
                <c:pt idx="42555">
                  <c:v>-2.13625E-4</c:v>
                </c:pt>
                <c:pt idx="42556">
                  <c:v>7.6082600000000004E-4</c:v>
                </c:pt>
                <c:pt idx="42557">
                  <c:v>-2.0144260000000002E-3</c:v>
                </c:pt>
                <c:pt idx="42558">
                  <c:v>-1.8865939999999999E-3</c:v>
                </c:pt>
                <c:pt idx="42559">
                  <c:v>-3.3617149999999999E-3</c:v>
                </c:pt>
                <c:pt idx="42560">
                  <c:v>-1.624534E-3</c:v>
                </c:pt>
                <c:pt idx="42561">
                  <c:v>-2.6277819999999999E-3</c:v>
                </c:pt>
                <c:pt idx="42562">
                  <c:v>-7.6197199999999997E-4</c:v>
                </c:pt>
                <c:pt idx="42563">
                  <c:v>-1.881721E-3</c:v>
                </c:pt>
                <c:pt idx="42564">
                  <c:v>-2.0500330000000002E-3</c:v>
                </c:pt>
                <c:pt idx="42565">
                  <c:v>-3.5404799999999999E-3</c:v>
                </c:pt>
                <c:pt idx="42566">
                  <c:v>-3.4121160000000002E-3</c:v>
                </c:pt>
                <c:pt idx="42567">
                  <c:v>-2.2254999999999999E-4</c:v>
                </c:pt>
                <c:pt idx="42568">
                  <c:v>-1.5711740000000001E-3</c:v>
                </c:pt>
                <c:pt idx="42569">
                  <c:v>-7.3186300000000002E-4</c:v>
                </c:pt>
                <c:pt idx="42570">
                  <c:v>-3.2727849999999998E-3</c:v>
                </c:pt>
                <c:pt idx="42571">
                  <c:v>-2.126976E-3</c:v>
                </c:pt>
                <c:pt idx="42572">
                  <c:v>-1.20206E-3</c:v>
                </c:pt>
                <c:pt idx="42573">
                  <c:v>-8.0473600000000001E-4</c:v>
                </c:pt>
                <c:pt idx="42574">
                  <c:v>-1.216195E-3</c:v>
                </c:pt>
                <c:pt idx="42575">
                  <c:v>2.4810300000000001E-4</c:v>
                </c:pt>
                <c:pt idx="42576">
                  <c:v>2.1083209999999998E-3</c:v>
                </c:pt>
                <c:pt idx="42577">
                  <c:v>2.2222880000000002E-3</c:v>
                </c:pt>
                <c:pt idx="42578">
                  <c:v>3.3037799999999999E-4</c:v>
                </c:pt>
                <c:pt idx="42579">
                  <c:v>2.2918309999999998E-3</c:v>
                </c:pt>
                <c:pt idx="42580">
                  <c:v>8.3082100000000003E-4</c:v>
                </c:pt>
                <c:pt idx="42581">
                  <c:v>2.249123E-3</c:v>
                </c:pt>
                <c:pt idx="42582">
                  <c:v>1.377737E-3</c:v>
                </c:pt>
                <c:pt idx="42583">
                  <c:v>2.6518499999999998E-4</c:v>
                </c:pt>
                <c:pt idx="42584">
                  <c:v>4.1059400000000002E-4</c:v>
                </c:pt>
                <c:pt idx="42585">
                  <c:v>1.1626E-4</c:v>
                </c:pt>
                <c:pt idx="42586">
                  <c:v>1.290448E-3</c:v>
                </c:pt>
                <c:pt idx="42587">
                  <c:v>6.1160800000000003E-4</c:v>
                </c:pt>
                <c:pt idx="42588">
                  <c:v>2.2523809999999999E-3</c:v>
                </c:pt>
                <c:pt idx="42589">
                  <c:v>2.7804099999999998E-4</c:v>
                </c:pt>
                <c:pt idx="42590">
                  <c:v>5.8989700000000003E-4</c:v>
                </c:pt>
                <c:pt idx="42591">
                  <c:v>1.751301E-3</c:v>
                </c:pt>
                <c:pt idx="42592">
                  <c:v>2.090588E-3</c:v>
                </c:pt>
                <c:pt idx="42593">
                  <c:v>-7.1184199999999997E-4</c:v>
                </c:pt>
                <c:pt idx="42594" formatCode="0.00E+00">
                  <c:v>9.0568299999999998E-5</c:v>
                </c:pt>
                <c:pt idx="42595">
                  <c:v>1.311081E-3</c:v>
                </c:pt>
                <c:pt idx="42596">
                  <c:v>2.013889E-3</c:v>
                </c:pt>
                <c:pt idx="42597">
                  <c:v>1.3862119999999999E-3</c:v>
                </c:pt>
                <c:pt idx="42598">
                  <c:v>4.3188849999999997E-3</c:v>
                </c:pt>
                <c:pt idx="42599">
                  <c:v>5.1429140000000002E-3</c:v>
                </c:pt>
                <c:pt idx="42600">
                  <c:v>4.2992239999999999E-3</c:v>
                </c:pt>
                <c:pt idx="42601">
                  <c:v>3.1857890000000001E-3</c:v>
                </c:pt>
                <c:pt idx="42602">
                  <c:v>4.0119020000000003E-3</c:v>
                </c:pt>
                <c:pt idx="42603">
                  <c:v>2.994025E-3</c:v>
                </c:pt>
                <c:pt idx="42604">
                  <c:v>4.5786059999999998E-3</c:v>
                </c:pt>
                <c:pt idx="42605">
                  <c:v>3.4214319999999999E-3</c:v>
                </c:pt>
                <c:pt idx="42606">
                  <c:v>3.0020699999999998E-4</c:v>
                </c:pt>
                <c:pt idx="42607">
                  <c:v>5.4447300000000001E-3</c:v>
                </c:pt>
                <c:pt idx="42608">
                  <c:v>5.2929300000000004E-3</c:v>
                </c:pt>
                <c:pt idx="42609">
                  <c:v>7.10051E-3</c:v>
                </c:pt>
                <c:pt idx="42610">
                  <c:v>5.0402880000000004E-3</c:v>
                </c:pt>
                <c:pt idx="42611">
                  <c:v>5.4792080000000002E-3</c:v>
                </c:pt>
                <c:pt idx="42612">
                  <c:v>6.5838880000000004E-3</c:v>
                </c:pt>
                <c:pt idx="42613">
                  <c:v>5.5544059999999996E-3</c:v>
                </c:pt>
                <c:pt idx="42614">
                  <c:v>7.340854E-3</c:v>
                </c:pt>
                <c:pt idx="42615">
                  <c:v>5.2085559999999996E-3</c:v>
                </c:pt>
                <c:pt idx="42616">
                  <c:v>5.4253369999999997E-3</c:v>
                </c:pt>
                <c:pt idx="42617">
                  <c:v>6.4785830000000004E-3</c:v>
                </c:pt>
                <c:pt idx="42618">
                  <c:v>5.0924079999999997E-3</c:v>
                </c:pt>
                <c:pt idx="42619">
                  <c:v>4.6323390000000001E-3</c:v>
                </c:pt>
                <c:pt idx="42620">
                  <c:v>2.7161939999999999E-3</c:v>
                </c:pt>
                <c:pt idx="42621">
                  <c:v>2.5373560000000002E-3</c:v>
                </c:pt>
                <c:pt idx="42622">
                  <c:v>4.095039E-3</c:v>
                </c:pt>
                <c:pt idx="42623">
                  <c:v>1.8413310000000001E-3</c:v>
                </c:pt>
                <c:pt idx="42624">
                  <c:v>1.5862000000000001E-3</c:v>
                </c:pt>
                <c:pt idx="42625">
                  <c:v>5.525673E-3</c:v>
                </c:pt>
                <c:pt idx="42626">
                  <c:v>2.3109710000000002E-3</c:v>
                </c:pt>
                <c:pt idx="42627">
                  <c:v>1.4822119999999999E-3</c:v>
                </c:pt>
                <c:pt idx="42628">
                  <c:v>1.3864699999999999E-4</c:v>
                </c:pt>
                <c:pt idx="42629" formatCode="0.00E+00">
                  <c:v>2.8031600000000001E-5</c:v>
                </c:pt>
                <c:pt idx="42630">
                  <c:v>-1.6542869999999999E-3</c:v>
                </c:pt>
                <c:pt idx="42631">
                  <c:v>-4.1273500000000001E-4</c:v>
                </c:pt>
                <c:pt idx="42632">
                  <c:v>-2.8354130000000002E-3</c:v>
                </c:pt>
                <c:pt idx="42633">
                  <c:v>5.3041299999999998E-4</c:v>
                </c:pt>
                <c:pt idx="42634">
                  <c:v>-1.5769460000000001E-3</c:v>
                </c:pt>
                <c:pt idx="42635">
                  <c:v>-1.7061839999999999E-3</c:v>
                </c:pt>
                <c:pt idx="42636">
                  <c:v>-1.470229E-3</c:v>
                </c:pt>
                <c:pt idx="42637">
                  <c:v>-2.0109220000000001E-3</c:v>
                </c:pt>
                <c:pt idx="42638">
                  <c:v>-7.1023400000000002E-4</c:v>
                </c:pt>
                <c:pt idx="42639">
                  <c:v>-4.7386500000000002E-4</c:v>
                </c:pt>
                <c:pt idx="42640">
                  <c:v>-1.2070329999999999E-3</c:v>
                </c:pt>
                <c:pt idx="42641">
                  <c:v>9.8272700000000008E-4</c:v>
                </c:pt>
                <c:pt idx="42642">
                  <c:v>1.727347E-3</c:v>
                </c:pt>
                <c:pt idx="42643">
                  <c:v>3.3062120000000002E-3</c:v>
                </c:pt>
                <c:pt idx="42644">
                  <c:v>3.0662609999999998E-3</c:v>
                </c:pt>
                <c:pt idx="42645">
                  <c:v>4.3874420000000001E-3</c:v>
                </c:pt>
                <c:pt idx="42646" formatCode="0.00E+00">
                  <c:v>2.9445600000000001E-5</c:v>
                </c:pt>
                <c:pt idx="42647">
                  <c:v>2.6436820000000001E-3</c:v>
                </c:pt>
                <c:pt idx="42648">
                  <c:v>9.3393299999999996E-4</c:v>
                </c:pt>
                <c:pt idx="42649">
                  <c:v>2.6191640000000002E-3</c:v>
                </c:pt>
                <c:pt idx="42650">
                  <c:v>3.9744469999999999E-3</c:v>
                </c:pt>
                <c:pt idx="42651">
                  <c:v>6.1700299999999997E-4</c:v>
                </c:pt>
                <c:pt idx="42652">
                  <c:v>1.2841249999999999E-3</c:v>
                </c:pt>
                <c:pt idx="42653">
                  <c:v>2.3341830000000001E-3</c:v>
                </c:pt>
                <c:pt idx="42654">
                  <c:v>4.331021E-3</c:v>
                </c:pt>
                <c:pt idx="42655">
                  <c:v>1.6590229999999999E-3</c:v>
                </c:pt>
                <c:pt idx="42656">
                  <c:v>2.021213E-3</c:v>
                </c:pt>
                <c:pt idx="42657">
                  <c:v>3.378233E-3</c:v>
                </c:pt>
                <c:pt idx="42658">
                  <c:v>2.980356E-3</c:v>
                </c:pt>
                <c:pt idx="42659">
                  <c:v>3.4058389999999999E-3</c:v>
                </c:pt>
                <c:pt idx="42660">
                  <c:v>3.163758E-3</c:v>
                </c:pt>
                <c:pt idx="42661">
                  <c:v>1.674856E-3</c:v>
                </c:pt>
                <c:pt idx="42662">
                  <c:v>-4.8470099999999998E-4</c:v>
                </c:pt>
                <c:pt idx="42663">
                  <c:v>9.7817299999999993E-4</c:v>
                </c:pt>
                <c:pt idx="42664">
                  <c:v>4.3462200000000001E-4</c:v>
                </c:pt>
                <c:pt idx="42665">
                  <c:v>1.460362E-3</c:v>
                </c:pt>
                <c:pt idx="42666">
                  <c:v>-5.1836700000000005E-4</c:v>
                </c:pt>
                <c:pt idx="42667">
                  <c:v>2.09495E-4</c:v>
                </c:pt>
                <c:pt idx="42668">
                  <c:v>1.152787E-3</c:v>
                </c:pt>
                <c:pt idx="42669">
                  <c:v>8.8690100000000005E-4</c:v>
                </c:pt>
                <c:pt idx="42670">
                  <c:v>1.80942E-3</c:v>
                </c:pt>
                <c:pt idx="42671">
                  <c:v>1.362554E-3</c:v>
                </c:pt>
                <c:pt idx="42672">
                  <c:v>1.151099E-3</c:v>
                </c:pt>
                <c:pt idx="42673">
                  <c:v>-1.5497499999999999E-3</c:v>
                </c:pt>
                <c:pt idx="42674">
                  <c:v>-1.804614E-3</c:v>
                </c:pt>
                <c:pt idx="42675">
                  <c:v>-1.0226409999999999E-3</c:v>
                </c:pt>
                <c:pt idx="42676">
                  <c:v>2.6047E-4</c:v>
                </c:pt>
                <c:pt idx="42677">
                  <c:v>-1.7715859999999999E-3</c:v>
                </c:pt>
                <c:pt idx="42678">
                  <c:v>-1.077833E-3</c:v>
                </c:pt>
                <c:pt idx="42679">
                  <c:v>-1.053598E-3</c:v>
                </c:pt>
                <c:pt idx="42680">
                  <c:v>-1.113253E-3</c:v>
                </c:pt>
                <c:pt idx="42681">
                  <c:v>-1.3232700000000001E-3</c:v>
                </c:pt>
                <c:pt idx="42682">
                  <c:v>2.9326899999999997E-4</c:v>
                </c:pt>
                <c:pt idx="42683">
                  <c:v>-1.598181E-3</c:v>
                </c:pt>
                <c:pt idx="42684" formatCode="0.00E+00">
                  <c:v>-6.7129499999999995E-5</c:v>
                </c:pt>
                <c:pt idx="42685">
                  <c:v>3.2483550000000001E-3</c:v>
                </c:pt>
                <c:pt idx="42686">
                  <c:v>3.2632690000000001E-3</c:v>
                </c:pt>
                <c:pt idx="42687">
                  <c:v>4.4552649999999999E-3</c:v>
                </c:pt>
                <c:pt idx="42688">
                  <c:v>5.55808E-3</c:v>
                </c:pt>
                <c:pt idx="42689">
                  <c:v>3.802298E-3</c:v>
                </c:pt>
                <c:pt idx="42690">
                  <c:v>6.3059359999999998E-3</c:v>
                </c:pt>
                <c:pt idx="42691">
                  <c:v>3.6449160000000002E-3</c:v>
                </c:pt>
                <c:pt idx="42692">
                  <c:v>6.6252589999999997E-3</c:v>
                </c:pt>
                <c:pt idx="42693">
                  <c:v>6.2215020000000003E-3</c:v>
                </c:pt>
                <c:pt idx="42694">
                  <c:v>5.8710300000000002E-3</c:v>
                </c:pt>
                <c:pt idx="42695">
                  <c:v>5.619003E-3</c:v>
                </c:pt>
                <c:pt idx="42696">
                  <c:v>4.3524039999999998E-3</c:v>
                </c:pt>
                <c:pt idx="42697">
                  <c:v>5.3556649999999999E-3</c:v>
                </c:pt>
                <c:pt idx="42698">
                  <c:v>5.8123960000000001E-3</c:v>
                </c:pt>
                <c:pt idx="42699">
                  <c:v>4.5212960000000002E-3</c:v>
                </c:pt>
                <c:pt idx="42700">
                  <c:v>7.0379830000000003E-3</c:v>
                </c:pt>
                <c:pt idx="42701">
                  <c:v>7.1308350000000003E-3</c:v>
                </c:pt>
                <c:pt idx="42702">
                  <c:v>6.4080530000000004E-3</c:v>
                </c:pt>
                <c:pt idx="42703">
                  <c:v>5.7705320000000001E-3</c:v>
                </c:pt>
                <c:pt idx="42704">
                  <c:v>2.4841920000000001E-3</c:v>
                </c:pt>
                <c:pt idx="42705">
                  <c:v>2.6885239999999999E-3</c:v>
                </c:pt>
                <c:pt idx="42706">
                  <c:v>4.3388849999999998E-3</c:v>
                </c:pt>
                <c:pt idx="42707">
                  <c:v>4.6962180000000003E-3</c:v>
                </c:pt>
                <c:pt idx="42708">
                  <c:v>2.5326659999999998E-3</c:v>
                </c:pt>
                <c:pt idx="42709">
                  <c:v>5.1061259999999999E-3</c:v>
                </c:pt>
                <c:pt idx="42710">
                  <c:v>4.6062509999999996E-3</c:v>
                </c:pt>
                <c:pt idx="42711">
                  <c:v>3.899334E-3</c:v>
                </c:pt>
                <c:pt idx="42712">
                  <c:v>1.489972E-3</c:v>
                </c:pt>
                <c:pt idx="42713">
                  <c:v>3.1889900000000001E-3</c:v>
                </c:pt>
                <c:pt idx="42714">
                  <c:v>3.6257699999999999E-4</c:v>
                </c:pt>
                <c:pt idx="42715">
                  <c:v>2.1759819999999999E-3</c:v>
                </c:pt>
                <c:pt idx="42716">
                  <c:v>1.284089E-3</c:v>
                </c:pt>
                <c:pt idx="42717">
                  <c:v>2.014619E-3</c:v>
                </c:pt>
                <c:pt idx="42718">
                  <c:v>2.5368650000000001E-3</c:v>
                </c:pt>
                <c:pt idx="42719">
                  <c:v>1.3648759999999999E-3</c:v>
                </c:pt>
                <c:pt idx="42720">
                  <c:v>-7.4061999999999999E-4</c:v>
                </c:pt>
                <c:pt idx="42721">
                  <c:v>-1.783944E-3</c:v>
                </c:pt>
                <c:pt idx="42722">
                  <c:v>-1.2369309999999999E-3</c:v>
                </c:pt>
                <c:pt idx="42723">
                  <c:v>-2.4081419999999998E-3</c:v>
                </c:pt>
                <c:pt idx="42724">
                  <c:v>-2.6920350000000002E-3</c:v>
                </c:pt>
                <c:pt idx="42725">
                  <c:v>-1.9210970000000001E-3</c:v>
                </c:pt>
                <c:pt idx="42726">
                  <c:v>-3.7965900000000002E-4</c:v>
                </c:pt>
                <c:pt idx="42727">
                  <c:v>-3.678143E-3</c:v>
                </c:pt>
                <c:pt idx="42728">
                  <c:v>-2.4826499999999999E-3</c:v>
                </c:pt>
                <c:pt idx="42729">
                  <c:v>-3.9296579999999999E-3</c:v>
                </c:pt>
                <c:pt idx="42730">
                  <c:v>-2.895819E-3</c:v>
                </c:pt>
                <c:pt idx="42731">
                  <c:v>-1.994764E-3</c:v>
                </c:pt>
                <c:pt idx="42732">
                  <c:v>1.6612500000000001E-4</c:v>
                </c:pt>
                <c:pt idx="42733">
                  <c:v>-2.5525320000000002E-3</c:v>
                </c:pt>
                <c:pt idx="42734">
                  <c:v>-5.1840999999999996E-4</c:v>
                </c:pt>
                <c:pt idx="42735">
                  <c:v>-2.7613239999999999E-3</c:v>
                </c:pt>
                <c:pt idx="42736">
                  <c:v>-3.1514780000000001E-3</c:v>
                </c:pt>
                <c:pt idx="42737">
                  <c:v>7.7162499999999996E-4</c:v>
                </c:pt>
                <c:pt idx="42738">
                  <c:v>-4.3228199999999998E-4</c:v>
                </c:pt>
                <c:pt idx="42739">
                  <c:v>6.7778700000000001E-4</c:v>
                </c:pt>
                <c:pt idx="42740">
                  <c:v>9.0175900000000002E-4</c:v>
                </c:pt>
                <c:pt idx="42741">
                  <c:v>1.743243E-3</c:v>
                </c:pt>
                <c:pt idx="42742">
                  <c:v>2.3658899999999998E-3</c:v>
                </c:pt>
                <c:pt idx="42743">
                  <c:v>2.9794370000000001E-3</c:v>
                </c:pt>
                <c:pt idx="42744">
                  <c:v>3.4385660000000001E-3</c:v>
                </c:pt>
                <c:pt idx="42745">
                  <c:v>1.4998469999999999E-3</c:v>
                </c:pt>
                <c:pt idx="42746">
                  <c:v>2.35126E-3</c:v>
                </c:pt>
                <c:pt idx="42747">
                  <c:v>4.8644140000000001E-3</c:v>
                </c:pt>
                <c:pt idx="42748">
                  <c:v>4.953364E-3</c:v>
                </c:pt>
                <c:pt idx="42749">
                  <c:v>5.9101429999999996E-3</c:v>
                </c:pt>
                <c:pt idx="42750">
                  <c:v>3.9173000000000003E-3</c:v>
                </c:pt>
                <c:pt idx="42751">
                  <c:v>2.9719849999999999E-3</c:v>
                </c:pt>
                <c:pt idx="42752">
                  <c:v>3.529917E-3</c:v>
                </c:pt>
                <c:pt idx="42753">
                  <c:v>5.3702039999999999E-3</c:v>
                </c:pt>
                <c:pt idx="42754">
                  <c:v>5.4738010000000004E-3</c:v>
                </c:pt>
                <c:pt idx="42755">
                  <c:v>5.2334249999999999E-3</c:v>
                </c:pt>
                <c:pt idx="42756">
                  <c:v>2.092493E-3</c:v>
                </c:pt>
                <c:pt idx="42757">
                  <c:v>5.2474829999999998E-3</c:v>
                </c:pt>
                <c:pt idx="42758">
                  <c:v>2.465545E-3</c:v>
                </c:pt>
                <c:pt idx="42759">
                  <c:v>5.2622379999999998E-3</c:v>
                </c:pt>
                <c:pt idx="42760">
                  <c:v>2.127697E-3</c:v>
                </c:pt>
                <c:pt idx="42761">
                  <c:v>3.4428190000000002E-3</c:v>
                </c:pt>
                <c:pt idx="42762">
                  <c:v>-7.3275200000000003E-4</c:v>
                </c:pt>
                <c:pt idx="42763">
                  <c:v>1.475542E-3</c:v>
                </c:pt>
                <c:pt idx="42764">
                  <c:v>1.6960510000000001E-3</c:v>
                </c:pt>
                <c:pt idx="42765">
                  <c:v>7.9595700000000002E-4</c:v>
                </c:pt>
                <c:pt idx="42766">
                  <c:v>1.217802E-3</c:v>
                </c:pt>
                <c:pt idx="42767">
                  <c:v>1.901385E-3</c:v>
                </c:pt>
                <c:pt idx="42768">
                  <c:v>-1.02643E-4</c:v>
                </c:pt>
                <c:pt idx="42769">
                  <c:v>6.5395799999999995E-4</c:v>
                </c:pt>
                <c:pt idx="42770">
                  <c:v>-2.9013620000000002E-3</c:v>
                </c:pt>
                <c:pt idx="42771">
                  <c:v>-6.53603E-4</c:v>
                </c:pt>
                <c:pt idx="42772">
                  <c:v>-1.7534880000000001E-3</c:v>
                </c:pt>
                <c:pt idx="42773">
                  <c:v>1.108777E-3</c:v>
                </c:pt>
                <c:pt idx="42774">
                  <c:v>-1.008702E-3</c:v>
                </c:pt>
                <c:pt idx="42775">
                  <c:v>-2.84488E-4</c:v>
                </c:pt>
                <c:pt idx="42776">
                  <c:v>-2.77564E-4</c:v>
                </c:pt>
                <c:pt idx="42777">
                  <c:v>-4.8806099999999997E-4</c:v>
                </c:pt>
                <c:pt idx="42778" formatCode="0.00E+00">
                  <c:v>-1.7213600000000001E-5</c:v>
                </c:pt>
                <c:pt idx="42779">
                  <c:v>-5.2848700000000001E-4</c:v>
                </c:pt>
                <c:pt idx="42780">
                  <c:v>7.1920399999999998E-4</c:v>
                </c:pt>
                <c:pt idx="42781">
                  <c:v>1.30698E-4</c:v>
                </c:pt>
                <c:pt idx="42782">
                  <c:v>-5.1325399999999999E-4</c:v>
                </c:pt>
                <c:pt idx="42783">
                  <c:v>-3.1202299999999998E-4</c:v>
                </c:pt>
                <c:pt idx="42784">
                  <c:v>-8.7501500000000004E-4</c:v>
                </c:pt>
                <c:pt idx="42785">
                  <c:v>-1.3003750000000001E-3</c:v>
                </c:pt>
                <c:pt idx="42786">
                  <c:v>-2.4471319999999999E-3</c:v>
                </c:pt>
                <c:pt idx="42787">
                  <c:v>-1.5634939999999999E-3</c:v>
                </c:pt>
                <c:pt idx="42788">
                  <c:v>2.249619E-3</c:v>
                </c:pt>
                <c:pt idx="42789">
                  <c:v>-7.7791399999999999E-4</c:v>
                </c:pt>
                <c:pt idx="42790">
                  <c:v>6.2929999999999995E-4</c:v>
                </c:pt>
                <c:pt idx="42791">
                  <c:v>3.3655870000000002E-3</c:v>
                </c:pt>
                <c:pt idx="42792">
                  <c:v>1.6036399999999999E-3</c:v>
                </c:pt>
                <c:pt idx="42793">
                  <c:v>-5.2256899999999996E-4</c:v>
                </c:pt>
                <c:pt idx="42794">
                  <c:v>1.51211E-4</c:v>
                </c:pt>
                <c:pt idx="42795">
                  <c:v>5.3321100000000001E-4</c:v>
                </c:pt>
                <c:pt idx="42796">
                  <c:v>1.2376170000000001E-3</c:v>
                </c:pt>
                <c:pt idx="42797">
                  <c:v>-8.7277800000000005E-4</c:v>
                </c:pt>
                <c:pt idx="42798">
                  <c:v>8.3404200000000001E-4</c:v>
                </c:pt>
                <c:pt idx="42799">
                  <c:v>1.8187749999999999E-3</c:v>
                </c:pt>
                <c:pt idx="42800">
                  <c:v>4.4270749999999999E-3</c:v>
                </c:pt>
                <c:pt idx="42801">
                  <c:v>1.6451320000000001E-3</c:v>
                </c:pt>
                <c:pt idx="42802">
                  <c:v>1.405447E-3</c:v>
                </c:pt>
                <c:pt idx="42803">
                  <c:v>4.9539699999999996E-4</c:v>
                </c:pt>
                <c:pt idx="42804">
                  <c:v>2.3028850000000002E-3</c:v>
                </c:pt>
                <c:pt idx="42805">
                  <c:v>2.057817E-3</c:v>
                </c:pt>
                <c:pt idx="42806">
                  <c:v>1.9502250000000001E-3</c:v>
                </c:pt>
                <c:pt idx="42807">
                  <c:v>2.5193949999999998E-3</c:v>
                </c:pt>
                <c:pt idx="42808">
                  <c:v>7.5771400000000004E-4</c:v>
                </c:pt>
                <c:pt idx="42809">
                  <c:v>2.0118010000000001E-3</c:v>
                </c:pt>
                <c:pt idx="42810">
                  <c:v>4.0685599999999997E-3</c:v>
                </c:pt>
                <c:pt idx="42811">
                  <c:v>1.4257899999999999E-4</c:v>
                </c:pt>
                <c:pt idx="42812">
                  <c:v>4.2540600000000003E-4</c:v>
                </c:pt>
                <c:pt idx="42813">
                  <c:v>2.621235E-3</c:v>
                </c:pt>
                <c:pt idx="42814">
                  <c:v>-1.8275749999999999E-3</c:v>
                </c:pt>
                <c:pt idx="42815">
                  <c:v>2.035018E-3</c:v>
                </c:pt>
                <c:pt idx="42816">
                  <c:v>2.6581980000000001E-3</c:v>
                </c:pt>
                <c:pt idx="42817">
                  <c:v>3.0386600000000002E-4</c:v>
                </c:pt>
                <c:pt idx="42818">
                  <c:v>8.82305E-4</c:v>
                </c:pt>
                <c:pt idx="42819">
                  <c:v>1.619779E-3</c:v>
                </c:pt>
                <c:pt idx="42820">
                  <c:v>1.362252E-3</c:v>
                </c:pt>
                <c:pt idx="42821">
                  <c:v>1.5978920000000001E-3</c:v>
                </c:pt>
                <c:pt idx="42822">
                  <c:v>1.9643429999999999E-3</c:v>
                </c:pt>
                <c:pt idx="42823">
                  <c:v>2.8421700000000002E-3</c:v>
                </c:pt>
                <c:pt idx="42824">
                  <c:v>1.8677190000000001E-3</c:v>
                </c:pt>
                <c:pt idx="42825">
                  <c:v>2.3854979999999998E-3</c:v>
                </c:pt>
                <c:pt idx="42826">
                  <c:v>3.8829929999999999E-3</c:v>
                </c:pt>
                <c:pt idx="42827">
                  <c:v>1.382713E-3</c:v>
                </c:pt>
                <c:pt idx="42828">
                  <c:v>3.0423949999999998E-3</c:v>
                </c:pt>
                <c:pt idx="42829">
                  <c:v>2.9145009999999999E-3</c:v>
                </c:pt>
                <c:pt idx="42830">
                  <c:v>2.452442E-3</c:v>
                </c:pt>
                <c:pt idx="42831">
                  <c:v>3.476481E-3</c:v>
                </c:pt>
                <c:pt idx="42832">
                  <c:v>2.5989699999999999E-3</c:v>
                </c:pt>
                <c:pt idx="42833">
                  <c:v>5.034803E-3</c:v>
                </c:pt>
                <c:pt idx="42834">
                  <c:v>2.657399E-3</c:v>
                </c:pt>
                <c:pt idx="42835">
                  <c:v>6.4514999999999998E-3</c:v>
                </c:pt>
                <c:pt idx="42836">
                  <c:v>6.432325E-3</c:v>
                </c:pt>
                <c:pt idx="42837">
                  <c:v>4.6713939999999997E-3</c:v>
                </c:pt>
                <c:pt idx="42838">
                  <c:v>4.0737810000000003E-3</c:v>
                </c:pt>
                <c:pt idx="42839">
                  <c:v>5.3618399999999997E-3</c:v>
                </c:pt>
                <c:pt idx="42840">
                  <c:v>2.6744440000000002E-3</c:v>
                </c:pt>
                <c:pt idx="42841">
                  <c:v>3.0180649999999999E-3</c:v>
                </c:pt>
                <c:pt idx="42842">
                  <c:v>4.2921210000000003E-3</c:v>
                </c:pt>
                <c:pt idx="42843">
                  <c:v>2.8236390000000002E-3</c:v>
                </c:pt>
                <c:pt idx="42844">
                  <c:v>8.5236700000000003E-4</c:v>
                </c:pt>
                <c:pt idx="42845">
                  <c:v>3.2265190000000002E-3</c:v>
                </c:pt>
                <c:pt idx="42846">
                  <c:v>3.4158700000000001E-3</c:v>
                </c:pt>
                <c:pt idx="42847">
                  <c:v>1.1055780000000001E-3</c:v>
                </c:pt>
                <c:pt idx="42848">
                  <c:v>5.7720600000000003E-4</c:v>
                </c:pt>
                <c:pt idx="42849">
                  <c:v>1.900903E-3</c:v>
                </c:pt>
                <c:pt idx="42850">
                  <c:v>1.4393769999999999E-3</c:v>
                </c:pt>
                <c:pt idx="42851">
                  <c:v>-3.5256010000000002E-3</c:v>
                </c:pt>
                <c:pt idx="42852">
                  <c:v>-1.7854909999999999E-3</c:v>
                </c:pt>
                <c:pt idx="42853">
                  <c:v>-3.1069399999999998E-4</c:v>
                </c:pt>
                <c:pt idx="42854">
                  <c:v>-8.9152899999999995E-4</c:v>
                </c:pt>
                <c:pt idx="42855">
                  <c:v>-1.07973E-4</c:v>
                </c:pt>
                <c:pt idx="42856">
                  <c:v>-1.255263E-3</c:v>
                </c:pt>
                <c:pt idx="42857">
                  <c:v>-3.1738550000000002E-3</c:v>
                </c:pt>
                <c:pt idx="42858">
                  <c:v>-3.7285909999999998E-3</c:v>
                </c:pt>
                <c:pt idx="42859">
                  <c:v>-4.84434E-4</c:v>
                </c:pt>
                <c:pt idx="42860">
                  <c:v>-3.447734E-3</c:v>
                </c:pt>
                <c:pt idx="42861">
                  <c:v>-1.227779E-3</c:v>
                </c:pt>
                <c:pt idx="42862">
                  <c:v>-1.085833E-3</c:v>
                </c:pt>
                <c:pt idx="42863">
                  <c:v>-2.1728189999999999E-3</c:v>
                </c:pt>
                <c:pt idx="42864">
                  <c:v>-1.8404560000000001E-3</c:v>
                </c:pt>
                <c:pt idx="42865">
                  <c:v>-1.536653E-3</c:v>
                </c:pt>
                <c:pt idx="42866">
                  <c:v>1.759807E-3</c:v>
                </c:pt>
                <c:pt idx="42867">
                  <c:v>-1.11097E-3</c:v>
                </c:pt>
                <c:pt idx="42868">
                  <c:v>-2.11354E-4</c:v>
                </c:pt>
                <c:pt idx="42869">
                  <c:v>5.9643599999999999E-4</c:v>
                </c:pt>
                <c:pt idx="42870">
                  <c:v>1.4183500000000001E-4</c:v>
                </c:pt>
                <c:pt idx="42871">
                  <c:v>1.9940740000000002E-3</c:v>
                </c:pt>
                <c:pt idx="42872">
                  <c:v>2.5639909999999998E-3</c:v>
                </c:pt>
                <c:pt idx="42873">
                  <c:v>2.0644729999999998E-3</c:v>
                </c:pt>
                <c:pt idx="42874">
                  <c:v>7.9121599999999997E-4</c:v>
                </c:pt>
                <c:pt idx="42875">
                  <c:v>3.6464980000000002E-3</c:v>
                </c:pt>
                <c:pt idx="42876">
                  <c:v>3.1173279999999999E-3</c:v>
                </c:pt>
                <c:pt idx="42877">
                  <c:v>2.076353E-3</c:v>
                </c:pt>
                <c:pt idx="42878">
                  <c:v>4.1381719999999999E-3</c:v>
                </c:pt>
                <c:pt idx="42879">
                  <c:v>3.0073919999999998E-3</c:v>
                </c:pt>
                <c:pt idx="42880">
                  <c:v>3.6763780000000001E-3</c:v>
                </c:pt>
                <c:pt idx="42881">
                  <c:v>3.3413679999999999E-3</c:v>
                </c:pt>
                <c:pt idx="42882">
                  <c:v>3.5530890000000002E-3</c:v>
                </c:pt>
                <c:pt idx="42883">
                  <c:v>2.848939E-3</c:v>
                </c:pt>
                <c:pt idx="42884">
                  <c:v>5.7259520000000003E-3</c:v>
                </c:pt>
                <c:pt idx="42885">
                  <c:v>4.3628879999999997E-3</c:v>
                </c:pt>
                <c:pt idx="42886">
                  <c:v>2.5143869999999999E-3</c:v>
                </c:pt>
                <c:pt idx="42887">
                  <c:v>4.2499829999999997E-3</c:v>
                </c:pt>
                <c:pt idx="42888">
                  <c:v>3.7173499999999999E-3</c:v>
                </c:pt>
                <c:pt idx="42889">
                  <c:v>3.6039449999999999E-3</c:v>
                </c:pt>
                <c:pt idx="42890">
                  <c:v>2.4020600000000001E-3</c:v>
                </c:pt>
                <c:pt idx="42891">
                  <c:v>1.982396E-3</c:v>
                </c:pt>
                <c:pt idx="42892">
                  <c:v>2.770958E-3</c:v>
                </c:pt>
                <c:pt idx="42893">
                  <c:v>1.6845040000000001E-3</c:v>
                </c:pt>
                <c:pt idx="42894">
                  <c:v>8.8262599999999996E-4</c:v>
                </c:pt>
                <c:pt idx="42895">
                  <c:v>2.1314530000000002E-3</c:v>
                </c:pt>
                <c:pt idx="42896">
                  <c:v>1.159399E-3</c:v>
                </c:pt>
                <c:pt idx="42897">
                  <c:v>1.126796E-3</c:v>
                </c:pt>
                <c:pt idx="42898">
                  <c:v>1.0828529999999999E-3</c:v>
                </c:pt>
                <c:pt idx="42899">
                  <c:v>1.3464999999999999E-4</c:v>
                </c:pt>
                <c:pt idx="42900">
                  <c:v>2.39046E-4</c:v>
                </c:pt>
                <c:pt idx="42901">
                  <c:v>1.70617E-4</c:v>
                </c:pt>
                <c:pt idx="42902">
                  <c:v>-3.3698099999999998E-4</c:v>
                </c:pt>
                <c:pt idx="42903">
                  <c:v>-1.4288700000000001E-3</c:v>
                </c:pt>
                <c:pt idx="42904">
                  <c:v>-1.0067590000000001E-3</c:v>
                </c:pt>
                <c:pt idx="42905">
                  <c:v>7.5225200000000002E-4</c:v>
                </c:pt>
                <c:pt idx="42906" formatCode="0.00E+00">
                  <c:v>-3.3380699999999997E-5</c:v>
                </c:pt>
                <c:pt idx="42907">
                  <c:v>-1.1867309999999999E-3</c:v>
                </c:pt>
                <c:pt idx="42908">
                  <c:v>-4.9830399999999998E-4</c:v>
                </c:pt>
                <c:pt idx="42909">
                  <c:v>-1.824385E-3</c:v>
                </c:pt>
                <c:pt idx="42910">
                  <c:v>-1.7631319999999999E-3</c:v>
                </c:pt>
                <c:pt idx="42911">
                  <c:v>-2.3735290000000001E-3</c:v>
                </c:pt>
                <c:pt idx="42912">
                  <c:v>-2.769274E-3</c:v>
                </c:pt>
                <c:pt idx="42913">
                  <c:v>-1.925111E-3</c:v>
                </c:pt>
                <c:pt idx="42914">
                  <c:v>2.7521989999999999E-3</c:v>
                </c:pt>
                <c:pt idx="42915">
                  <c:v>-2.9687700000000002E-4</c:v>
                </c:pt>
                <c:pt idx="42916">
                  <c:v>2.3622890000000001E-3</c:v>
                </c:pt>
                <c:pt idx="42917">
                  <c:v>3.3758690000000001E-3</c:v>
                </c:pt>
                <c:pt idx="42918">
                  <c:v>1.6986099999999999E-3</c:v>
                </c:pt>
                <c:pt idx="42919">
                  <c:v>5.0644389999999996E-3</c:v>
                </c:pt>
                <c:pt idx="42920">
                  <c:v>1.6539949999999999E-3</c:v>
                </c:pt>
                <c:pt idx="42921">
                  <c:v>2.6595820000000002E-3</c:v>
                </c:pt>
                <c:pt idx="42922">
                  <c:v>2.5229610000000002E-3</c:v>
                </c:pt>
                <c:pt idx="42923">
                  <c:v>3.7255420000000001E-3</c:v>
                </c:pt>
                <c:pt idx="42924">
                  <c:v>5.6597959999999999E-3</c:v>
                </c:pt>
                <c:pt idx="42925">
                  <c:v>4.4803839999999996E-3</c:v>
                </c:pt>
                <c:pt idx="42926">
                  <c:v>5.9342040000000002E-3</c:v>
                </c:pt>
                <c:pt idx="42927">
                  <c:v>3.9597149999999999E-3</c:v>
                </c:pt>
                <c:pt idx="42928">
                  <c:v>3.7772880000000002E-3</c:v>
                </c:pt>
                <c:pt idx="42929">
                  <c:v>5.1686880000000003E-3</c:v>
                </c:pt>
                <c:pt idx="42930">
                  <c:v>6.4605870000000003E-3</c:v>
                </c:pt>
                <c:pt idx="42931">
                  <c:v>5.2830209999999997E-3</c:v>
                </c:pt>
                <c:pt idx="42932">
                  <c:v>5.8497419999999998E-3</c:v>
                </c:pt>
                <c:pt idx="42933">
                  <c:v>5.8870900000000002E-3</c:v>
                </c:pt>
                <c:pt idx="42934">
                  <c:v>7.5265319999999998E-3</c:v>
                </c:pt>
                <c:pt idx="42935">
                  <c:v>4.3446379999999996E-3</c:v>
                </c:pt>
                <c:pt idx="42936">
                  <c:v>7.4695919999999997E-3</c:v>
                </c:pt>
                <c:pt idx="42937">
                  <c:v>2.5027959999999998E-3</c:v>
                </c:pt>
                <c:pt idx="42938">
                  <c:v>4.4756659999999997E-3</c:v>
                </c:pt>
                <c:pt idx="42939">
                  <c:v>5.134792E-3</c:v>
                </c:pt>
                <c:pt idx="42940">
                  <c:v>5.2953799999999997E-3</c:v>
                </c:pt>
                <c:pt idx="42941">
                  <c:v>5.7413949999999998E-3</c:v>
                </c:pt>
                <c:pt idx="42942">
                  <c:v>7.3643249999999997E-3</c:v>
                </c:pt>
                <c:pt idx="42943">
                  <c:v>9.4965339999999992E-3</c:v>
                </c:pt>
                <c:pt idx="42944">
                  <c:v>8.9021180000000005E-3</c:v>
                </c:pt>
                <c:pt idx="42945">
                  <c:v>8.1036159999999993E-3</c:v>
                </c:pt>
                <c:pt idx="42946">
                  <c:v>1.0843475999999999E-2</c:v>
                </c:pt>
                <c:pt idx="42947">
                  <c:v>9.1068610000000008E-3</c:v>
                </c:pt>
                <c:pt idx="42948">
                  <c:v>7.785134E-3</c:v>
                </c:pt>
                <c:pt idx="42949">
                  <c:v>6.324657E-3</c:v>
                </c:pt>
                <c:pt idx="42950">
                  <c:v>8.6229659999999993E-3</c:v>
                </c:pt>
                <c:pt idx="42951">
                  <c:v>4.0141400000000002E-3</c:v>
                </c:pt>
                <c:pt idx="42952">
                  <c:v>1.93501E-3</c:v>
                </c:pt>
                <c:pt idx="42953">
                  <c:v>6.0428679999999999E-3</c:v>
                </c:pt>
                <c:pt idx="42954">
                  <c:v>5.0564329999999999E-3</c:v>
                </c:pt>
                <c:pt idx="42955">
                  <c:v>4.5020249999999998E-3</c:v>
                </c:pt>
                <c:pt idx="42956">
                  <c:v>6.9057939999999998E-3</c:v>
                </c:pt>
                <c:pt idx="42957">
                  <c:v>6.1823490000000002E-3</c:v>
                </c:pt>
                <c:pt idx="42958">
                  <c:v>7.4739819999999997E-3</c:v>
                </c:pt>
                <c:pt idx="42959">
                  <c:v>7.1420779999999996E-3</c:v>
                </c:pt>
                <c:pt idx="42960">
                  <c:v>9.4015039999999998E-3</c:v>
                </c:pt>
                <c:pt idx="42961">
                  <c:v>7.6607769999999997E-3</c:v>
                </c:pt>
                <c:pt idx="42962">
                  <c:v>9.4019519999999999E-3</c:v>
                </c:pt>
                <c:pt idx="42963">
                  <c:v>8.4827970000000003E-3</c:v>
                </c:pt>
                <c:pt idx="42964">
                  <c:v>6.8705190000000003E-3</c:v>
                </c:pt>
                <c:pt idx="42965">
                  <c:v>6.6551989999999997E-3</c:v>
                </c:pt>
                <c:pt idx="42966">
                  <c:v>8.6983760000000007E-3</c:v>
                </c:pt>
                <c:pt idx="42967">
                  <c:v>8.2112079999999994E-3</c:v>
                </c:pt>
                <c:pt idx="42968">
                  <c:v>8.9081569999999999E-3</c:v>
                </c:pt>
                <c:pt idx="42969">
                  <c:v>8.7523940000000001E-3</c:v>
                </c:pt>
                <c:pt idx="42970">
                  <c:v>9.6663909999999999E-3</c:v>
                </c:pt>
                <c:pt idx="42971">
                  <c:v>1.0420670999999999E-2</c:v>
                </c:pt>
                <c:pt idx="42972">
                  <c:v>1.3919532E-2</c:v>
                </c:pt>
                <c:pt idx="42973">
                  <c:v>1.1703975E-2</c:v>
                </c:pt>
                <c:pt idx="42974">
                  <c:v>1.2672566999999999E-2</c:v>
                </c:pt>
                <c:pt idx="42975">
                  <c:v>1.0267728E-2</c:v>
                </c:pt>
                <c:pt idx="42976">
                  <c:v>1.2214232E-2</c:v>
                </c:pt>
                <c:pt idx="42977">
                  <c:v>1.1392341E-2</c:v>
                </c:pt>
                <c:pt idx="42978">
                  <c:v>1.1927371000000001E-2</c:v>
                </c:pt>
                <c:pt idx="42979">
                  <c:v>1.3231173000000001E-2</c:v>
                </c:pt>
                <c:pt idx="42980">
                  <c:v>1.2499603E-2</c:v>
                </c:pt>
                <c:pt idx="42981">
                  <c:v>1.1867071999999999E-2</c:v>
                </c:pt>
                <c:pt idx="42982">
                  <c:v>9.2590390000000002E-3</c:v>
                </c:pt>
                <c:pt idx="42983">
                  <c:v>1.1965986E-2</c:v>
                </c:pt>
                <c:pt idx="42984">
                  <c:v>1.2319920999999999E-2</c:v>
                </c:pt>
                <c:pt idx="42985">
                  <c:v>1.3000713000000001E-2</c:v>
                </c:pt>
                <c:pt idx="42986">
                  <c:v>1.2819084999999999E-2</c:v>
                </c:pt>
                <c:pt idx="42987">
                  <c:v>1.4921492999999999E-2</c:v>
                </c:pt>
                <c:pt idx="42988">
                  <c:v>1.1290273E-2</c:v>
                </c:pt>
                <c:pt idx="42989">
                  <c:v>1.149852E-2</c:v>
                </c:pt>
                <c:pt idx="42990">
                  <c:v>1.0246834999999999E-2</c:v>
                </c:pt>
                <c:pt idx="42991">
                  <c:v>1.0870281000000001E-2</c:v>
                </c:pt>
                <c:pt idx="42992">
                  <c:v>1.4345972E-2</c:v>
                </c:pt>
                <c:pt idx="42993">
                  <c:v>1.294435E-2</c:v>
                </c:pt>
                <c:pt idx="42994">
                  <c:v>1.1734886999999999E-2</c:v>
                </c:pt>
                <c:pt idx="42995">
                  <c:v>1.2080354999999999E-2</c:v>
                </c:pt>
                <c:pt idx="42996">
                  <c:v>1.4326198E-2</c:v>
                </c:pt>
                <c:pt idx="42997">
                  <c:v>1.5310597E-2</c:v>
                </c:pt>
                <c:pt idx="42998">
                  <c:v>1.3332399999999999E-2</c:v>
                </c:pt>
                <c:pt idx="42999">
                  <c:v>1.6458172E-2</c:v>
                </c:pt>
                <c:pt idx="43000">
                  <c:v>1.5750572000000001E-2</c:v>
                </c:pt>
                <c:pt idx="43001">
                  <c:v>1.3391663999999999E-2</c:v>
                </c:pt>
                <c:pt idx="43002">
                  <c:v>1.5716605000000002E-2</c:v>
                </c:pt>
                <c:pt idx="43003">
                  <c:v>1.6072982999999999E-2</c:v>
                </c:pt>
                <c:pt idx="43004">
                  <c:v>1.7181391000000001E-2</c:v>
                </c:pt>
                <c:pt idx="43005">
                  <c:v>1.5972631000000001E-2</c:v>
                </c:pt>
                <c:pt idx="43006">
                  <c:v>1.6748676000000001E-2</c:v>
                </c:pt>
                <c:pt idx="43007">
                  <c:v>1.9193165000000002E-2</c:v>
                </c:pt>
                <c:pt idx="43008">
                  <c:v>1.906267E-2</c:v>
                </c:pt>
                <c:pt idx="43009">
                  <c:v>1.8925477E-2</c:v>
                </c:pt>
                <c:pt idx="43010">
                  <c:v>1.8286584000000002E-2</c:v>
                </c:pt>
                <c:pt idx="43011">
                  <c:v>2.3812081999999998E-2</c:v>
                </c:pt>
                <c:pt idx="43012">
                  <c:v>2.0055692999999999E-2</c:v>
                </c:pt>
                <c:pt idx="43013">
                  <c:v>2.3001976E-2</c:v>
                </c:pt>
                <c:pt idx="43014">
                  <c:v>2.2828604999999998E-2</c:v>
                </c:pt>
                <c:pt idx="43015">
                  <c:v>2.1330814999999999E-2</c:v>
                </c:pt>
                <c:pt idx="43016">
                  <c:v>2.2424574999999999E-2</c:v>
                </c:pt>
                <c:pt idx="43017">
                  <c:v>2.4433769000000001E-2</c:v>
                </c:pt>
                <c:pt idx="43018">
                  <c:v>2.5362413E-2</c:v>
                </c:pt>
                <c:pt idx="43019">
                  <c:v>2.4924759000000001E-2</c:v>
                </c:pt>
                <c:pt idx="43020">
                  <c:v>2.5719179000000002E-2</c:v>
                </c:pt>
                <c:pt idx="43021">
                  <c:v>2.620198E-2</c:v>
                </c:pt>
                <c:pt idx="43022">
                  <c:v>2.9943721E-2</c:v>
                </c:pt>
                <c:pt idx="43023">
                  <c:v>2.7592256999999999E-2</c:v>
                </c:pt>
                <c:pt idx="43024">
                  <c:v>2.9325442E-2</c:v>
                </c:pt>
                <c:pt idx="43025">
                  <c:v>2.8492320000000002E-2</c:v>
                </c:pt>
                <c:pt idx="43026">
                  <c:v>3.0465190999999999E-2</c:v>
                </c:pt>
                <c:pt idx="43027">
                  <c:v>2.7948043999999998E-2</c:v>
                </c:pt>
                <c:pt idx="43028">
                  <c:v>3.2171815999999999E-2</c:v>
                </c:pt>
                <c:pt idx="43029">
                  <c:v>3.3116035000000002E-2</c:v>
                </c:pt>
                <c:pt idx="43030">
                  <c:v>3.3837486E-2</c:v>
                </c:pt>
                <c:pt idx="43031">
                  <c:v>3.2588935999999999E-2</c:v>
                </c:pt>
                <c:pt idx="43032">
                  <c:v>3.5667282000000002E-2</c:v>
                </c:pt>
                <c:pt idx="43033">
                  <c:v>3.4930124999999999E-2</c:v>
                </c:pt>
                <c:pt idx="43034">
                  <c:v>3.7354934999999999E-2</c:v>
                </c:pt>
                <c:pt idx="43035">
                  <c:v>3.6712191999999998E-2</c:v>
                </c:pt>
                <c:pt idx="43036">
                  <c:v>3.7987846999999998E-2</c:v>
                </c:pt>
                <c:pt idx="43037">
                  <c:v>3.6042809000000002E-2</c:v>
                </c:pt>
                <c:pt idx="43038">
                  <c:v>3.9217830000000002E-2</c:v>
                </c:pt>
                <c:pt idx="43039">
                  <c:v>4.0911074999999998E-2</c:v>
                </c:pt>
                <c:pt idx="43040">
                  <c:v>3.7704632000000002E-2</c:v>
                </c:pt>
                <c:pt idx="43041">
                  <c:v>4.1822120999999997E-2</c:v>
                </c:pt>
                <c:pt idx="43042">
                  <c:v>4.2652759999999998E-2</c:v>
                </c:pt>
                <c:pt idx="43043">
                  <c:v>4.3779737999999999E-2</c:v>
                </c:pt>
                <c:pt idx="43044">
                  <c:v>4.5507863000000003E-2</c:v>
                </c:pt>
                <c:pt idx="43045">
                  <c:v>4.4328320999999997E-2</c:v>
                </c:pt>
                <c:pt idx="43046">
                  <c:v>4.6415708999999999E-2</c:v>
                </c:pt>
                <c:pt idx="43047">
                  <c:v>4.3826102999999998E-2</c:v>
                </c:pt>
                <c:pt idx="43048">
                  <c:v>4.5411213999999998E-2</c:v>
                </c:pt>
                <c:pt idx="43049">
                  <c:v>4.7686234000000001E-2</c:v>
                </c:pt>
                <c:pt idx="43050">
                  <c:v>4.5535732000000002E-2</c:v>
                </c:pt>
                <c:pt idx="43051">
                  <c:v>4.8850275999999998E-2</c:v>
                </c:pt>
                <c:pt idx="43052">
                  <c:v>4.8197266000000002E-2</c:v>
                </c:pt>
                <c:pt idx="43053">
                  <c:v>4.8567157E-2</c:v>
                </c:pt>
                <c:pt idx="43054">
                  <c:v>4.9848667999999999E-2</c:v>
                </c:pt>
                <c:pt idx="43055">
                  <c:v>5.0418176000000002E-2</c:v>
                </c:pt>
                <c:pt idx="43056">
                  <c:v>5.4297071000000002E-2</c:v>
                </c:pt>
                <c:pt idx="43057">
                  <c:v>5.2716404000000001E-2</c:v>
                </c:pt>
                <c:pt idx="43058">
                  <c:v>5.4034669E-2</c:v>
                </c:pt>
                <c:pt idx="43059">
                  <c:v>5.4055363000000002E-2</c:v>
                </c:pt>
                <c:pt idx="43060">
                  <c:v>5.5262573000000002E-2</c:v>
                </c:pt>
                <c:pt idx="43061">
                  <c:v>5.3844158000000003E-2</c:v>
                </c:pt>
                <c:pt idx="43062">
                  <c:v>5.7074036000000002E-2</c:v>
                </c:pt>
                <c:pt idx="43063">
                  <c:v>5.5455543000000003E-2</c:v>
                </c:pt>
                <c:pt idx="43064">
                  <c:v>5.8418307000000003E-2</c:v>
                </c:pt>
                <c:pt idx="43065">
                  <c:v>5.9100155000000001E-2</c:v>
                </c:pt>
                <c:pt idx="43066">
                  <c:v>5.9089504000000001E-2</c:v>
                </c:pt>
                <c:pt idx="43067">
                  <c:v>6.1896092999999999E-2</c:v>
                </c:pt>
                <c:pt idx="43068">
                  <c:v>6.1936576E-2</c:v>
                </c:pt>
                <c:pt idx="43069">
                  <c:v>6.3539720999999993E-2</c:v>
                </c:pt>
                <c:pt idx="43070">
                  <c:v>6.3824407999999999E-2</c:v>
                </c:pt>
                <c:pt idx="43071">
                  <c:v>6.7579872999999999E-2</c:v>
                </c:pt>
                <c:pt idx="43072">
                  <c:v>6.8198255999999999E-2</c:v>
                </c:pt>
                <c:pt idx="43073">
                  <c:v>7.0695721000000003E-2</c:v>
                </c:pt>
                <c:pt idx="43074">
                  <c:v>7.0879213999999996E-2</c:v>
                </c:pt>
                <c:pt idx="43075">
                  <c:v>6.9469996000000006E-2</c:v>
                </c:pt>
                <c:pt idx="43076">
                  <c:v>7.3226385000000005E-2</c:v>
                </c:pt>
                <c:pt idx="43077">
                  <c:v>7.2630025000000001E-2</c:v>
                </c:pt>
                <c:pt idx="43078">
                  <c:v>7.2601533999999995E-2</c:v>
                </c:pt>
                <c:pt idx="43079">
                  <c:v>7.9453363999999999E-2</c:v>
                </c:pt>
                <c:pt idx="43080">
                  <c:v>7.6059967000000006E-2</c:v>
                </c:pt>
                <c:pt idx="43081">
                  <c:v>7.9177126E-2</c:v>
                </c:pt>
                <c:pt idx="43082">
                  <c:v>8.0199249E-2</c:v>
                </c:pt>
                <c:pt idx="43083">
                  <c:v>8.1827074E-2</c:v>
                </c:pt>
                <c:pt idx="43084">
                  <c:v>8.0839573999999997E-2</c:v>
                </c:pt>
                <c:pt idx="43085">
                  <c:v>8.3504856000000002E-2</c:v>
                </c:pt>
                <c:pt idx="43086">
                  <c:v>8.6532607999999997E-2</c:v>
                </c:pt>
                <c:pt idx="43087">
                  <c:v>8.5279927000000005E-2</c:v>
                </c:pt>
                <c:pt idx="43088">
                  <c:v>8.6364894999999997E-2</c:v>
                </c:pt>
                <c:pt idx="43089">
                  <c:v>8.8793941000000001E-2</c:v>
                </c:pt>
                <c:pt idx="43090">
                  <c:v>9.0600632E-2</c:v>
                </c:pt>
                <c:pt idx="43091">
                  <c:v>9.2728405999999999E-2</c:v>
                </c:pt>
                <c:pt idx="43092">
                  <c:v>9.4498343999999998E-2</c:v>
                </c:pt>
                <c:pt idx="43093">
                  <c:v>9.4911486000000003E-2</c:v>
                </c:pt>
                <c:pt idx="43094">
                  <c:v>9.7705408999999993E-2</c:v>
                </c:pt>
                <c:pt idx="43095">
                  <c:v>9.6604697000000003E-2</c:v>
                </c:pt>
                <c:pt idx="43096">
                  <c:v>9.9084638000000003E-2</c:v>
                </c:pt>
                <c:pt idx="43097">
                  <c:v>0.10129197700000001</c:v>
                </c:pt>
                <c:pt idx="43098">
                  <c:v>0.10257482499999999</c:v>
                </c:pt>
                <c:pt idx="43099">
                  <c:v>0.105429642</c:v>
                </c:pt>
                <c:pt idx="43100">
                  <c:v>0.104931362</c:v>
                </c:pt>
                <c:pt idx="43101">
                  <c:v>0.10862643299999999</c:v>
                </c:pt>
                <c:pt idx="43102">
                  <c:v>0.105757408</c:v>
                </c:pt>
                <c:pt idx="43103">
                  <c:v>0.111228406</c:v>
                </c:pt>
                <c:pt idx="43104">
                  <c:v>0.112243071</c:v>
                </c:pt>
                <c:pt idx="43105">
                  <c:v>0.11336610499999999</c:v>
                </c:pt>
                <c:pt idx="43106">
                  <c:v>0.113962121</c:v>
                </c:pt>
                <c:pt idx="43107">
                  <c:v>0.115281172</c:v>
                </c:pt>
                <c:pt idx="43108">
                  <c:v>0.120344907</c:v>
                </c:pt>
                <c:pt idx="43109">
                  <c:v>0.118814237</c:v>
                </c:pt>
                <c:pt idx="43110">
                  <c:v>0.119661659</c:v>
                </c:pt>
                <c:pt idx="43111">
                  <c:v>0.120984435</c:v>
                </c:pt>
                <c:pt idx="43112">
                  <c:v>0.123109907</c:v>
                </c:pt>
                <c:pt idx="43113">
                  <c:v>0.127069548</c:v>
                </c:pt>
                <c:pt idx="43114">
                  <c:v>0.12930873000000001</c:v>
                </c:pt>
                <c:pt idx="43115">
                  <c:v>0.130884573</c:v>
                </c:pt>
                <c:pt idx="43116">
                  <c:v>0.131179929</c:v>
                </c:pt>
                <c:pt idx="43117">
                  <c:v>0.13390828699999999</c:v>
                </c:pt>
                <c:pt idx="43118">
                  <c:v>0.13308909499999999</c:v>
                </c:pt>
                <c:pt idx="43119">
                  <c:v>0.136528343</c:v>
                </c:pt>
                <c:pt idx="43120">
                  <c:v>0.13904529800000001</c:v>
                </c:pt>
                <c:pt idx="43121">
                  <c:v>0.14049218599999999</c:v>
                </c:pt>
                <c:pt idx="43122">
                  <c:v>0.142224029</c:v>
                </c:pt>
                <c:pt idx="43123">
                  <c:v>0.14317464799999999</c:v>
                </c:pt>
                <c:pt idx="43124">
                  <c:v>0.143125117</c:v>
                </c:pt>
                <c:pt idx="43125">
                  <c:v>0.14682404700000001</c:v>
                </c:pt>
                <c:pt idx="43126">
                  <c:v>0.145579025</c:v>
                </c:pt>
                <c:pt idx="43127">
                  <c:v>0.14992211799999999</c:v>
                </c:pt>
                <c:pt idx="43128">
                  <c:v>0.15027286100000001</c:v>
                </c:pt>
                <c:pt idx="43129">
                  <c:v>0.15406768000000001</c:v>
                </c:pt>
                <c:pt idx="43130">
                  <c:v>0.15291400299999999</c:v>
                </c:pt>
                <c:pt idx="43131">
                  <c:v>0.156036913</c:v>
                </c:pt>
                <c:pt idx="43132">
                  <c:v>0.15689578700000001</c:v>
                </c:pt>
                <c:pt idx="43133">
                  <c:v>0.157564282</c:v>
                </c:pt>
                <c:pt idx="43134">
                  <c:v>0.162367031</c:v>
                </c:pt>
                <c:pt idx="43135">
                  <c:v>0.161245525</c:v>
                </c:pt>
                <c:pt idx="43136">
                  <c:v>0.16376993100000001</c:v>
                </c:pt>
                <c:pt idx="43137">
                  <c:v>0.166214481</c:v>
                </c:pt>
                <c:pt idx="43138">
                  <c:v>0.16477876899999999</c:v>
                </c:pt>
                <c:pt idx="43139">
                  <c:v>0.16795899</c:v>
                </c:pt>
                <c:pt idx="43140">
                  <c:v>0.16924023599999999</c:v>
                </c:pt>
                <c:pt idx="43141">
                  <c:v>0.16910056800000001</c:v>
                </c:pt>
                <c:pt idx="43142">
                  <c:v>0.17139168099999999</c:v>
                </c:pt>
                <c:pt idx="43143">
                  <c:v>0.174680322</c:v>
                </c:pt>
                <c:pt idx="43144">
                  <c:v>0.175023347</c:v>
                </c:pt>
                <c:pt idx="43145">
                  <c:v>0.176631495</c:v>
                </c:pt>
                <c:pt idx="43146">
                  <c:v>0.176689282</c:v>
                </c:pt>
                <c:pt idx="43147">
                  <c:v>0.17975649199999999</c:v>
                </c:pt>
                <c:pt idx="43148">
                  <c:v>0.178449154</c:v>
                </c:pt>
                <c:pt idx="43149">
                  <c:v>0.18425282800000001</c:v>
                </c:pt>
                <c:pt idx="43150">
                  <c:v>0.18297424900000001</c:v>
                </c:pt>
                <c:pt idx="43151">
                  <c:v>0.18609695100000001</c:v>
                </c:pt>
                <c:pt idx="43152">
                  <c:v>0.18709324299999999</c:v>
                </c:pt>
                <c:pt idx="43153">
                  <c:v>0.18657729000000001</c:v>
                </c:pt>
                <c:pt idx="43154">
                  <c:v>0.18876853599999999</c:v>
                </c:pt>
                <c:pt idx="43155">
                  <c:v>0.19042563400000001</c:v>
                </c:pt>
                <c:pt idx="43156">
                  <c:v>0.19311621800000001</c:v>
                </c:pt>
                <c:pt idx="43157">
                  <c:v>0.19563308400000001</c:v>
                </c:pt>
                <c:pt idx="43158">
                  <c:v>0.19312332600000001</c:v>
                </c:pt>
                <c:pt idx="43159">
                  <c:v>0.194878519</c:v>
                </c:pt>
                <c:pt idx="43160">
                  <c:v>0.198533714</c:v>
                </c:pt>
                <c:pt idx="43161">
                  <c:v>0.202248171</c:v>
                </c:pt>
                <c:pt idx="43162">
                  <c:v>0.201164544</c:v>
                </c:pt>
                <c:pt idx="43163">
                  <c:v>0.20611375600000001</c:v>
                </c:pt>
                <c:pt idx="43164">
                  <c:v>0.209671199</c:v>
                </c:pt>
                <c:pt idx="43165">
                  <c:v>0.20862926500000001</c:v>
                </c:pt>
                <c:pt idx="43166">
                  <c:v>0.209254578</c:v>
                </c:pt>
                <c:pt idx="43167">
                  <c:v>0.21210230899999999</c:v>
                </c:pt>
                <c:pt idx="43168">
                  <c:v>0.21050813800000001</c:v>
                </c:pt>
                <c:pt idx="43169">
                  <c:v>0.21505032499999999</c:v>
                </c:pt>
                <c:pt idx="43170">
                  <c:v>0.21810257399999999</c:v>
                </c:pt>
                <c:pt idx="43171">
                  <c:v>0.21867920499999999</c:v>
                </c:pt>
                <c:pt idx="43172">
                  <c:v>0.21908961199999999</c:v>
                </c:pt>
                <c:pt idx="43173">
                  <c:v>0.22388978300000001</c:v>
                </c:pt>
                <c:pt idx="43174">
                  <c:v>0.22367086999999999</c:v>
                </c:pt>
                <c:pt idx="43175">
                  <c:v>0.22581701000000001</c:v>
                </c:pt>
                <c:pt idx="43176">
                  <c:v>0.22828975300000001</c:v>
                </c:pt>
                <c:pt idx="43177">
                  <c:v>0.22494746700000001</c:v>
                </c:pt>
                <c:pt idx="43178">
                  <c:v>0.225673184</c:v>
                </c:pt>
                <c:pt idx="43179">
                  <c:v>0.23043554999999999</c:v>
                </c:pt>
                <c:pt idx="43180">
                  <c:v>0.23182146300000001</c:v>
                </c:pt>
                <c:pt idx="43181">
                  <c:v>0.232589826</c:v>
                </c:pt>
                <c:pt idx="43182">
                  <c:v>0.23527030600000001</c:v>
                </c:pt>
                <c:pt idx="43183">
                  <c:v>0.23428839400000001</c:v>
                </c:pt>
                <c:pt idx="43184">
                  <c:v>0.23354831300000001</c:v>
                </c:pt>
                <c:pt idx="43185">
                  <c:v>0.23834560799999999</c:v>
                </c:pt>
                <c:pt idx="43186">
                  <c:v>0.237127483</c:v>
                </c:pt>
                <c:pt idx="43187">
                  <c:v>0.240421474</c:v>
                </c:pt>
                <c:pt idx="43188">
                  <c:v>0.23790132999999999</c:v>
                </c:pt>
                <c:pt idx="43189">
                  <c:v>0.24212250099999999</c:v>
                </c:pt>
                <c:pt idx="43190">
                  <c:v>0.24289402399999999</c:v>
                </c:pt>
                <c:pt idx="43191">
                  <c:v>0.24325266500000001</c:v>
                </c:pt>
                <c:pt idx="43192">
                  <c:v>0.24434003200000001</c:v>
                </c:pt>
                <c:pt idx="43193">
                  <c:v>0.245953381</c:v>
                </c:pt>
                <c:pt idx="43194">
                  <c:v>0.24485082899999999</c:v>
                </c:pt>
                <c:pt idx="43195">
                  <c:v>0.24668446199999999</c:v>
                </c:pt>
                <c:pt idx="43196">
                  <c:v>0.24987332500000001</c:v>
                </c:pt>
                <c:pt idx="43197">
                  <c:v>0.248880565</c:v>
                </c:pt>
                <c:pt idx="43198">
                  <c:v>0.25169154999999999</c:v>
                </c:pt>
                <c:pt idx="43199">
                  <c:v>0.25061529900000001</c:v>
                </c:pt>
                <c:pt idx="43200">
                  <c:v>0.25095245199999999</c:v>
                </c:pt>
                <c:pt idx="43201">
                  <c:v>0.25317448399999998</c:v>
                </c:pt>
                <c:pt idx="43202">
                  <c:v>0.255177706</c:v>
                </c:pt>
                <c:pt idx="43203">
                  <c:v>0.25701871500000001</c:v>
                </c:pt>
                <c:pt idx="43204">
                  <c:v>0.256001115</c:v>
                </c:pt>
                <c:pt idx="43205">
                  <c:v>0.25486087800000001</c:v>
                </c:pt>
                <c:pt idx="43206">
                  <c:v>0.25844204399999998</c:v>
                </c:pt>
                <c:pt idx="43207">
                  <c:v>0.26062423000000001</c:v>
                </c:pt>
                <c:pt idx="43208">
                  <c:v>0.25941967999999999</c:v>
                </c:pt>
                <c:pt idx="43209">
                  <c:v>0.26248148100000002</c:v>
                </c:pt>
                <c:pt idx="43210">
                  <c:v>0.26332277100000001</c:v>
                </c:pt>
                <c:pt idx="43211">
                  <c:v>0.26284912199999999</c:v>
                </c:pt>
                <c:pt idx="43212">
                  <c:v>0.26509922699999999</c:v>
                </c:pt>
                <c:pt idx="43213">
                  <c:v>0.26310902800000002</c:v>
                </c:pt>
                <c:pt idx="43214">
                  <c:v>0.26467499100000003</c:v>
                </c:pt>
                <c:pt idx="43215">
                  <c:v>0.26587432599999999</c:v>
                </c:pt>
                <c:pt idx="43216">
                  <c:v>0.26976227800000002</c:v>
                </c:pt>
                <c:pt idx="43217">
                  <c:v>0.26787307900000001</c:v>
                </c:pt>
                <c:pt idx="43218">
                  <c:v>0.26969948399999999</c:v>
                </c:pt>
                <c:pt idx="43219">
                  <c:v>0.26986539399999998</c:v>
                </c:pt>
                <c:pt idx="43220">
                  <c:v>0.26919320200000002</c:v>
                </c:pt>
                <c:pt idx="43221">
                  <c:v>0.27493974599999998</c:v>
                </c:pt>
                <c:pt idx="43222">
                  <c:v>0.27455118299999998</c:v>
                </c:pt>
                <c:pt idx="43223">
                  <c:v>0.27449947600000002</c:v>
                </c:pt>
                <c:pt idx="43224">
                  <c:v>0.27616208799999997</c:v>
                </c:pt>
                <c:pt idx="43225">
                  <c:v>0.27804821699999999</c:v>
                </c:pt>
                <c:pt idx="43226">
                  <c:v>0.27764660099999999</c:v>
                </c:pt>
                <c:pt idx="43227">
                  <c:v>0.27668672799999999</c:v>
                </c:pt>
                <c:pt idx="43228">
                  <c:v>0.278835893</c:v>
                </c:pt>
                <c:pt idx="43229">
                  <c:v>0.281958759</c:v>
                </c:pt>
                <c:pt idx="43230">
                  <c:v>0.277791709</c:v>
                </c:pt>
                <c:pt idx="43231">
                  <c:v>0.28079858400000002</c:v>
                </c:pt>
                <c:pt idx="43232">
                  <c:v>0.285927296</c:v>
                </c:pt>
                <c:pt idx="43233">
                  <c:v>0.28282353300000002</c:v>
                </c:pt>
                <c:pt idx="43234">
                  <c:v>0.28264218600000002</c:v>
                </c:pt>
                <c:pt idx="43235">
                  <c:v>0.28433808700000002</c:v>
                </c:pt>
                <c:pt idx="43236">
                  <c:v>0.284705341</c:v>
                </c:pt>
                <c:pt idx="43237">
                  <c:v>0.28772255800000002</c:v>
                </c:pt>
                <c:pt idx="43238">
                  <c:v>0.28557470400000001</c:v>
                </c:pt>
                <c:pt idx="43239">
                  <c:v>0.28366607399999999</c:v>
                </c:pt>
                <c:pt idx="43240">
                  <c:v>0.28435263</c:v>
                </c:pt>
                <c:pt idx="43241">
                  <c:v>0.28582242099999999</c:v>
                </c:pt>
                <c:pt idx="43242">
                  <c:v>0.28653055399999999</c:v>
                </c:pt>
                <c:pt idx="43243">
                  <c:v>0.28700983499999999</c:v>
                </c:pt>
                <c:pt idx="43244">
                  <c:v>0.28476986300000001</c:v>
                </c:pt>
                <c:pt idx="43245">
                  <c:v>0.287163734</c:v>
                </c:pt>
                <c:pt idx="43246">
                  <c:v>0.286682785</c:v>
                </c:pt>
                <c:pt idx="43247">
                  <c:v>0.28574454799999999</c:v>
                </c:pt>
                <c:pt idx="43248">
                  <c:v>0.28565639300000001</c:v>
                </c:pt>
                <c:pt idx="43249">
                  <c:v>0.28863486599999999</c:v>
                </c:pt>
                <c:pt idx="43250">
                  <c:v>0.285560757</c:v>
                </c:pt>
                <c:pt idx="43251">
                  <c:v>0.28691655399999999</c:v>
                </c:pt>
                <c:pt idx="43252">
                  <c:v>0.28622305399999998</c:v>
                </c:pt>
                <c:pt idx="43253">
                  <c:v>0.28790315999999999</c:v>
                </c:pt>
                <c:pt idx="43254">
                  <c:v>0.28746268200000002</c:v>
                </c:pt>
                <c:pt idx="43255">
                  <c:v>0.28816929499999999</c:v>
                </c:pt>
                <c:pt idx="43256">
                  <c:v>0.29003858599999999</c:v>
                </c:pt>
                <c:pt idx="43257">
                  <c:v>0.28727707299999999</c:v>
                </c:pt>
                <c:pt idx="43258">
                  <c:v>0.28841504499999998</c:v>
                </c:pt>
                <c:pt idx="43259">
                  <c:v>0.28961461799999999</c:v>
                </c:pt>
                <c:pt idx="43260">
                  <c:v>0.29014831800000002</c:v>
                </c:pt>
                <c:pt idx="43261">
                  <c:v>0.29198283000000003</c:v>
                </c:pt>
                <c:pt idx="43262">
                  <c:v>0.292143971</c:v>
                </c:pt>
                <c:pt idx="43263">
                  <c:v>0.29434791199999999</c:v>
                </c:pt>
                <c:pt idx="43264">
                  <c:v>0.293459743</c:v>
                </c:pt>
                <c:pt idx="43265">
                  <c:v>0.29023954299999999</c:v>
                </c:pt>
                <c:pt idx="43266">
                  <c:v>0.27899542500000002</c:v>
                </c:pt>
                <c:pt idx="43267">
                  <c:v>0.28033164100000002</c:v>
                </c:pt>
                <c:pt idx="43268">
                  <c:v>0.28156015299999998</c:v>
                </c:pt>
                <c:pt idx="43269">
                  <c:v>0.28080296500000002</c:v>
                </c:pt>
                <c:pt idx="43270">
                  <c:v>0.28794288600000001</c:v>
                </c:pt>
                <c:pt idx="43271">
                  <c:v>0.28726491300000001</c:v>
                </c:pt>
                <c:pt idx="43272">
                  <c:v>0.292722017</c:v>
                </c:pt>
                <c:pt idx="43273">
                  <c:v>0.29619449399999997</c:v>
                </c:pt>
                <c:pt idx="43274">
                  <c:v>0.29437261799999997</c:v>
                </c:pt>
                <c:pt idx="43275">
                  <c:v>0.29338371800000002</c:v>
                </c:pt>
                <c:pt idx="43276">
                  <c:v>0.296069264</c:v>
                </c:pt>
                <c:pt idx="43277">
                  <c:v>0.29659572200000001</c:v>
                </c:pt>
                <c:pt idx="43278">
                  <c:v>0.29416906799999998</c:v>
                </c:pt>
                <c:pt idx="43279">
                  <c:v>0.29590633500000002</c:v>
                </c:pt>
                <c:pt idx="43280">
                  <c:v>0.29634895900000002</c:v>
                </c:pt>
                <c:pt idx="43281">
                  <c:v>0.29479238400000002</c:v>
                </c:pt>
                <c:pt idx="43282">
                  <c:v>0.29294946799999999</c:v>
                </c:pt>
                <c:pt idx="43283">
                  <c:v>0.29781058399999999</c:v>
                </c:pt>
                <c:pt idx="43284">
                  <c:v>0.29632455099999999</c:v>
                </c:pt>
                <c:pt idx="43285">
                  <c:v>0.29354134199999998</c:v>
                </c:pt>
                <c:pt idx="43286">
                  <c:v>0.29460236400000001</c:v>
                </c:pt>
                <c:pt idx="43287">
                  <c:v>0.29995766299999999</c:v>
                </c:pt>
                <c:pt idx="43288">
                  <c:v>0.299404532</c:v>
                </c:pt>
                <c:pt idx="43289">
                  <c:v>0.29722472999999999</c:v>
                </c:pt>
                <c:pt idx="43290">
                  <c:v>0.298321426</c:v>
                </c:pt>
                <c:pt idx="43291">
                  <c:v>0.29669836199999999</c:v>
                </c:pt>
                <c:pt idx="43292">
                  <c:v>0.29699078200000001</c:v>
                </c:pt>
                <c:pt idx="43293">
                  <c:v>0.29984620200000001</c:v>
                </c:pt>
                <c:pt idx="43294">
                  <c:v>0.30087897200000002</c:v>
                </c:pt>
                <c:pt idx="43295">
                  <c:v>0.29790681600000002</c:v>
                </c:pt>
                <c:pt idx="43296">
                  <c:v>0.297699094</c:v>
                </c:pt>
                <c:pt idx="43297">
                  <c:v>0.30052498</c:v>
                </c:pt>
                <c:pt idx="43298">
                  <c:v>0.30213832899999998</c:v>
                </c:pt>
                <c:pt idx="43299">
                  <c:v>0.300504416</c:v>
                </c:pt>
                <c:pt idx="43300">
                  <c:v>0.302852809</c:v>
                </c:pt>
                <c:pt idx="43301">
                  <c:v>0.30044233799999998</c:v>
                </c:pt>
                <c:pt idx="43302">
                  <c:v>0.302192032</c:v>
                </c:pt>
                <c:pt idx="43303">
                  <c:v>0.30509972600000002</c:v>
                </c:pt>
                <c:pt idx="43304">
                  <c:v>0.301203787</c:v>
                </c:pt>
                <c:pt idx="43305">
                  <c:v>0.299191296</c:v>
                </c:pt>
                <c:pt idx="43306">
                  <c:v>0.303423047</c:v>
                </c:pt>
                <c:pt idx="43307">
                  <c:v>0.30312049400000002</c:v>
                </c:pt>
                <c:pt idx="43308">
                  <c:v>0.300456524</c:v>
                </c:pt>
                <c:pt idx="43309">
                  <c:v>0.30169075699999998</c:v>
                </c:pt>
                <c:pt idx="43310">
                  <c:v>0.30001989000000001</c:v>
                </c:pt>
                <c:pt idx="43311">
                  <c:v>0.30280956599999997</c:v>
                </c:pt>
                <c:pt idx="43312">
                  <c:v>0.30187317699999999</c:v>
                </c:pt>
                <c:pt idx="43313">
                  <c:v>0.30445855900000002</c:v>
                </c:pt>
                <c:pt idx="43314">
                  <c:v>0.30428040000000001</c:v>
                </c:pt>
                <c:pt idx="43315">
                  <c:v>0.304944783</c:v>
                </c:pt>
                <c:pt idx="43316">
                  <c:v>0.302650213</c:v>
                </c:pt>
                <c:pt idx="43317">
                  <c:v>0.30599659699999998</c:v>
                </c:pt>
                <c:pt idx="43318">
                  <c:v>0.30779796799999998</c:v>
                </c:pt>
                <c:pt idx="43319">
                  <c:v>0.30818778299999999</c:v>
                </c:pt>
                <c:pt idx="43320">
                  <c:v>0.30965062999999998</c:v>
                </c:pt>
                <c:pt idx="43321">
                  <c:v>0.30779531599999999</c:v>
                </c:pt>
                <c:pt idx="43322">
                  <c:v>0.30901610899999998</c:v>
                </c:pt>
                <c:pt idx="43323">
                  <c:v>0.30971875799999998</c:v>
                </c:pt>
                <c:pt idx="43324">
                  <c:v>0.311597079</c:v>
                </c:pt>
                <c:pt idx="43325">
                  <c:v>0.31270706700000001</c:v>
                </c:pt>
                <c:pt idx="43326">
                  <c:v>0.31184235199999999</c:v>
                </c:pt>
                <c:pt idx="43327">
                  <c:v>0.31102454699999998</c:v>
                </c:pt>
                <c:pt idx="43328">
                  <c:v>0.31262856700000002</c:v>
                </c:pt>
                <c:pt idx="43329">
                  <c:v>0.31057453200000001</c:v>
                </c:pt>
                <c:pt idx="43330">
                  <c:v>0.30971407899999998</c:v>
                </c:pt>
                <c:pt idx="43331">
                  <c:v>0.312280267</c:v>
                </c:pt>
                <c:pt idx="43332">
                  <c:v>0.31283634900000001</c:v>
                </c:pt>
                <c:pt idx="43333">
                  <c:v>0.31137278699999998</c:v>
                </c:pt>
                <c:pt idx="43334">
                  <c:v>0.30996424</c:v>
                </c:pt>
                <c:pt idx="43335">
                  <c:v>0.30972960599999999</c:v>
                </c:pt>
                <c:pt idx="43336">
                  <c:v>0.31051817500000001</c:v>
                </c:pt>
                <c:pt idx="43337">
                  <c:v>0.30785739400000001</c:v>
                </c:pt>
                <c:pt idx="43338">
                  <c:v>0.31183588499999998</c:v>
                </c:pt>
                <c:pt idx="43339">
                  <c:v>0.311862737</c:v>
                </c:pt>
                <c:pt idx="43340">
                  <c:v>0.30908268700000002</c:v>
                </c:pt>
                <c:pt idx="43341">
                  <c:v>0.31148281700000002</c:v>
                </c:pt>
                <c:pt idx="43342">
                  <c:v>0.31257444600000001</c:v>
                </c:pt>
                <c:pt idx="43343">
                  <c:v>0.31358563900000003</c:v>
                </c:pt>
                <c:pt idx="43344">
                  <c:v>0.31283384600000003</c:v>
                </c:pt>
                <c:pt idx="43345">
                  <c:v>0.31448340400000002</c:v>
                </c:pt>
                <c:pt idx="43346">
                  <c:v>0.31483280699999999</c:v>
                </c:pt>
                <c:pt idx="43347">
                  <c:v>0.31307658599999999</c:v>
                </c:pt>
                <c:pt idx="43348">
                  <c:v>0.31484571099999997</c:v>
                </c:pt>
                <c:pt idx="43349">
                  <c:v>0.31661054500000002</c:v>
                </c:pt>
                <c:pt idx="43350">
                  <c:v>0.31435352599999999</c:v>
                </c:pt>
                <c:pt idx="43351">
                  <c:v>0.31434601499999998</c:v>
                </c:pt>
                <c:pt idx="43352">
                  <c:v>0.31363227999999999</c:v>
                </c:pt>
                <c:pt idx="43353">
                  <c:v>0.31272459000000002</c:v>
                </c:pt>
                <c:pt idx="43354">
                  <c:v>0.31083694099999998</c:v>
                </c:pt>
                <c:pt idx="43355">
                  <c:v>0.31272503699999998</c:v>
                </c:pt>
                <c:pt idx="43356">
                  <c:v>0.31239453</c:v>
                </c:pt>
                <c:pt idx="43357">
                  <c:v>0.315098763</c:v>
                </c:pt>
                <c:pt idx="43358">
                  <c:v>0.31301405999999998</c:v>
                </c:pt>
                <c:pt idx="43359">
                  <c:v>0.31367415199999998</c:v>
                </c:pt>
                <c:pt idx="43360">
                  <c:v>0.31307998300000001</c:v>
                </c:pt>
                <c:pt idx="43361">
                  <c:v>0.31588551399999998</c:v>
                </c:pt>
                <c:pt idx="43362">
                  <c:v>0.31538349399999999</c:v>
                </c:pt>
                <c:pt idx="43363">
                  <c:v>0.315019041</c:v>
                </c:pt>
                <c:pt idx="43364">
                  <c:v>0.31516709900000001</c:v>
                </c:pt>
                <c:pt idx="43365">
                  <c:v>0.316240668</c:v>
                </c:pt>
                <c:pt idx="43366">
                  <c:v>0.31400760999999999</c:v>
                </c:pt>
                <c:pt idx="43367">
                  <c:v>0.31462773700000002</c:v>
                </c:pt>
                <c:pt idx="43368">
                  <c:v>0.31605970900000002</c:v>
                </c:pt>
                <c:pt idx="43369">
                  <c:v>0.31793579500000002</c:v>
                </c:pt>
                <c:pt idx="43370">
                  <c:v>0.319097191</c:v>
                </c:pt>
                <c:pt idx="43371">
                  <c:v>0.31723216199999998</c:v>
                </c:pt>
                <c:pt idx="43372">
                  <c:v>0.31799516100000003</c:v>
                </c:pt>
                <c:pt idx="43373">
                  <c:v>0.31794878799999998</c:v>
                </c:pt>
                <c:pt idx="43374">
                  <c:v>0.31645557299999999</c:v>
                </c:pt>
                <c:pt idx="43375">
                  <c:v>0.31852555300000002</c:v>
                </c:pt>
                <c:pt idx="43376">
                  <c:v>0.31997272399999999</c:v>
                </c:pt>
                <c:pt idx="43377">
                  <c:v>0.31852141</c:v>
                </c:pt>
                <c:pt idx="43378">
                  <c:v>0.31833580099999997</c:v>
                </c:pt>
                <c:pt idx="43379">
                  <c:v>0.32053652399999999</c:v>
                </c:pt>
                <c:pt idx="43380">
                  <c:v>0.31905928300000003</c:v>
                </c:pt>
                <c:pt idx="43381">
                  <c:v>0.32082375899999999</c:v>
                </c:pt>
                <c:pt idx="43382">
                  <c:v>0.319360107</c:v>
                </c:pt>
                <c:pt idx="43383">
                  <c:v>0.31808671399999999</c:v>
                </c:pt>
                <c:pt idx="43384">
                  <c:v>0.317007333</c:v>
                </c:pt>
                <c:pt idx="43385">
                  <c:v>0.32078275099999998</c:v>
                </c:pt>
                <c:pt idx="43386">
                  <c:v>0.31625935399999999</c:v>
                </c:pt>
                <c:pt idx="43387">
                  <c:v>0.315136939</c:v>
                </c:pt>
                <c:pt idx="43388">
                  <c:v>0.317608893</c:v>
                </c:pt>
                <c:pt idx="43389">
                  <c:v>0.31572878399999998</c:v>
                </c:pt>
                <c:pt idx="43390">
                  <c:v>0.313205183</c:v>
                </c:pt>
                <c:pt idx="43391">
                  <c:v>0.31108882999999998</c:v>
                </c:pt>
                <c:pt idx="43392">
                  <c:v>0.31020015499999998</c:v>
                </c:pt>
                <c:pt idx="43393">
                  <c:v>0.31019383699999997</c:v>
                </c:pt>
                <c:pt idx="43394">
                  <c:v>0.31085801099999999</c:v>
                </c:pt>
                <c:pt idx="43395">
                  <c:v>0.30840545899999999</c:v>
                </c:pt>
                <c:pt idx="43396">
                  <c:v>0.30540061000000002</c:v>
                </c:pt>
                <c:pt idx="43397">
                  <c:v>0.30547130099999997</c:v>
                </c:pt>
                <c:pt idx="43398">
                  <c:v>0.306940824</c:v>
                </c:pt>
                <c:pt idx="43399">
                  <c:v>0.30374196199999998</c:v>
                </c:pt>
                <c:pt idx="43400">
                  <c:v>0.30313849399999998</c:v>
                </c:pt>
                <c:pt idx="43401">
                  <c:v>0.30181780499999999</c:v>
                </c:pt>
                <c:pt idx="43402">
                  <c:v>0.30240476100000002</c:v>
                </c:pt>
                <c:pt idx="43403">
                  <c:v>0.29914394</c:v>
                </c:pt>
                <c:pt idx="43404">
                  <c:v>0.29834419499999998</c:v>
                </c:pt>
                <c:pt idx="43405">
                  <c:v>0.29953298</c:v>
                </c:pt>
                <c:pt idx="43406">
                  <c:v>0.29743388300000001</c:v>
                </c:pt>
                <c:pt idx="43407">
                  <c:v>0.29692238599999998</c:v>
                </c:pt>
                <c:pt idx="43408">
                  <c:v>0.29752159099999997</c:v>
                </c:pt>
                <c:pt idx="43409">
                  <c:v>0.29227423699999999</c:v>
                </c:pt>
                <c:pt idx="43410">
                  <c:v>0.294050545</c:v>
                </c:pt>
                <c:pt idx="43411">
                  <c:v>0.29240065799999998</c:v>
                </c:pt>
                <c:pt idx="43412">
                  <c:v>0.29345342499999999</c:v>
                </c:pt>
                <c:pt idx="43413">
                  <c:v>0.29347685000000001</c:v>
                </c:pt>
                <c:pt idx="43414">
                  <c:v>0.29083260900000002</c:v>
                </c:pt>
                <c:pt idx="43415">
                  <c:v>0.289144605</c:v>
                </c:pt>
                <c:pt idx="43416">
                  <c:v>0.28836321799999998</c:v>
                </c:pt>
                <c:pt idx="43417">
                  <c:v>0.284915209</c:v>
                </c:pt>
                <c:pt idx="43418">
                  <c:v>0.28080061099999998</c:v>
                </c:pt>
                <c:pt idx="43419">
                  <c:v>0.28319168099999997</c:v>
                </c:pt>
                <c:pt idx="43420">
                  <c:v>0.27865177400000002</c:v>
                </c:pt>
                <c:pt idx="43421">
                  <c:v>0.27975436999999997</c:v>
                </c:pt>
                <c:pt idx="43422">
                  <c:v>0.280464351</c:v>
                </c:pt>
                <c:pt idx="43423">
                  <c:v>0.276652962</c:v>
                </c:pt>
                <c:pt idx="43424">
                  <c:v>0.272468865</c:v>
                </c:pt>
                <c:pt idx="43425">
                  <c:v>0.27081265999999998</c:v>
                </c:pt>
                <c:pt idx="43426">
                  <c:v>0.27409607200000002</c:v>
                </c:pt>
                <c:pt idx="43427">
                  <c:v>0.27370733000000003</c:v>
                </c:pt>
                <c:pt idx="43428">
                  <c:v>0.27252143600000001</c:v>
                </c:pt>
                <c:pt idx="43429">
                  <c:v>0.27320820099999998</c:v>
                </c:pt>
                <c:pt idx="43430">
                  <c:v>0.26943823700000002</c:v>
                </c:pt>
                <c:pt idx="43431">
                  <c:v>0.272536844</c:v>
                </c:pt>
                <c:pt idx="43432">
                  <c:v>0.27064600599999999</c:v>
                </c:pt>
                <c:pt idx="43433">
                  <c:v>0.26835015400000001</c:v>
                </c:pt>
                <c:pt idx="43434">
                  <c:v>0.26905590299999999</c:v>
                </c:pt>
                <c:pt idx="43435">
                  <c:v>0.27150291199999999</c:v>
                </c:pt>
                <c:pt idx="43436">
                  <c:v>0.27056306600000002</c:v>
                </c:pt>
                <c:pt idx="43437">
                  <c:v>0.27119523299999998</c:v>
                </c:pt>
                <c:pt idx="43438">
                  <c:v>0.27051186599999999</c:v>
                </c:pt>
                <c:pt idx="43439">
                  <c:v>0.27121999899999999</c:v>
                </c:pt>
                <c:pt idx="43440">
                  <c:v>0.26919200999999998</c:v>
                </c:pt>
                <c:pt idx="43441">
                  <c:v>0.270769447</c:v>
                </c:pt>
                <c:pt idx="43442">
                  <c:v>0.27165868900000001</c:v>
                </c:pt>
                <c:pt idx="43443">
                  <c:v>0.27326744800000002</c:v>
                </c:pt>
                <c:pt idx="43444">
                  <c:v>0.26980641500000002</c:v>
                </c:pt>
                <c:pt idx="43445">
                  <c:v>0.27235236800000001</c:v>
                </c:pt>
                <c:pt idx="43446">
                  <c:v>0.27638944999999998</c:v>
                </c:pt>
                <c:pt idx="43447">
                  <c:v>0.27046421199999998</c:v>
                </c:pt>
                <c:pt idx="43448">
                  <c:v>0.27264267199999997</c:v>
                </c:pt>
                <c:pt idx="43449">
                  <c:v>0.27323958300000001</c:v>
                </c:pt>
                <c:pt idx="43450">
                  <c:v>0.27163448899999998</c:v>
                </c:pt>
                <c:pt idx="43451">
                  <c:v>0.27432557899999999</c:v>
                </c:pt>
                <c:pt idx="43452">
                  <c:v>0.27511522199999999</c:v>
                </c:pt>
                <c:pt idx="43453">
                  <c:v>0.27100628599999999</c:v>
                </c:pt>
                <c:pt idx="43454">
                  <c:v>0.27154129700000001</c:v>
                </c:pt>
                <c:pt idx="43455">
                  <c:v>0.27188727299999998</c:v>
                </c:pt>
                <c:pt idx="43456">
                  <c:v>0.27149525299999999</c:v>
                </c:pt>
                <c:pt idx="43457">
                  <c:v>0.27317857699999998</c:v>
                </c:pt>
                <c:pt idx="43458">
                  <c:v>0.26951804800000001</c:v>
                </c:pt>
                <c:pt idx="43459">
                  <c:v>0.27097472500000003</c:v>
                </c:pt>
                <c:pt idx="43460">
                  <c:v>0.27115499999999998</c:v>
                </c:pt>
                <c:pt idx="43461">
                  <c:v>0.26731607299999999</c:v>
                </c:pt>
                <c:pt idx="43462">
                  <c:v>0.27011290199999999</c:v>
                </c:pt>
                <c:pt idx="43463">
                  <c:v>0.267604917</c:v>
                </c:pt>
                <c:pt idx="43464">
                  <c:v>0.26445651100000001</c:v>
                </c:pt>
                <c:pt idx="43465">
                  <c:v>0.26689136000000002</c:v>
                </c:pt>
                <c:pt idx="43466">
                  <c:v>0.26636618400000001</c:v>
                </c:pt>
                <c:pt idx="43467">
                  <c:v>0.26301827999999999</c:v>
                </c:pt>
                <c:pt idx="43468">
                  <c:v>0.26509898900000001</c:v>
                </c:pt>
                <c:pt idx="43469">
                  <c:v>0.262281924</c:v>
                </c:pt>
                <c:pt idx="43470">
                  <c:v>0.26143664100000003</c:v>
                </c:pt>
                <c:pt idx="43471">
                  <c:v>0.25912710999999999</c:v>
                </c:pt>
                <c:pt idx="43472">
                  <c:v>0.25865518999999998</c:v>
                </c:pt>
                <c:pt idx="43473">
                  <c:v>0.258242309</c:v>
                </c:pt>
                <c:pt idx="43474">
                  <c:v>0.25676104399999999</c:v>
                </c:pt>
                <c:pt idx="43475">
                  <c:v>0.25665453100000002</c:v>
                </c:pt>
                <c:pt idx="43476">
                  <c:v>0.25701913199999998</c:v>
                </c:pt>
                <c:pt idx="43477">
                  <c:v>0.25373130999999999</c:v>
                </c:pt>
                <c:pt idx="43478">
                  <c:v>0.25268149400000001</c:v>
                </c:pt>
                <c:pt idx="43479">
                  <c:v>0.254422694</c:v>
                </c:pt>
                <c:pt idx="43480">
                  <c:v>0.25582724800000001</c:v>
                </c:pt>
                <c:pt idx="43481">
                  <c:v>0.25294601900000002</c:v>
                </c:pt>
                <c:pt idx="43482">
                  <c:v>0.25179925600000003</c:v>
                </c:pt>
                <c:pt idx="43483">
                  <c:v>0.25313296899999999</c:v>
                </c:pt>
                <c:pt idx="43484">
                  <c:v>0.24911159299999999</c:v>
                </c:pt>
                <c:pt idx="43485">
                  <c:v>0.24858137999999999</c:v>
                </c:pt>
                <c:pt idx="43486">
                  <c:v>0.24931322</c:v>
                </c:pt>
                <c:pt idx="43487">
                  <c:v>0.24982288499999999</c:v>
                </c:pt>
                <c:pt idx="43488">
                  <c:v>0.245836675</c:v>
                </c:pt>
                <c:pt idx="43489">
                  <c:v>0.24828732000000001</c:v>
                </c:pt>
                <c:pt idx="43490">
                  <c:v>0.245547459</c:v>
                </c:pt>
                <c:pt idx="43491">
                  <c:v>0.24205680199999999</c:v>
                </c:pt>
                <c:pt idx="43492">
                  <c:v>0.243738592</c:v>
                </c:pt>
                <c:pt idx="43493">
                  <c:v>0.24671316099999999</c:v>
                </c:pt>
                <c:pt idx="43494">
                  <c:v>0.24830173</c:v>
                </c:pt>
                <c:pt idx="43495">
                  <c:v>0.243051246</c:v>
                </c:pt>
                <c:pt idx="43496">
                  <c:v>0.23845010999999999</c:v>
                </c:pt>
                <c:pt idx="43497">
                  <c:v>0.239822075</c:v>
                </c:pt>
                <c:pt idx="43498">
                  <c:v>0.241420776</c:v>
                </c:pt>
                <c:pt idx="43499">
                  <c:v>0.24041663099999999</c:v>
                </c:pt>
                <c:pt idx="43500">
                  <c:v>0.23941022200000001</c:v>
                </c:pt>
                <c:pt idx="43501">
                  <c:v>0.240401223</c:v>
                </c:pt>
                <c:pt idx="43502">
                  <c:v>0.241902441</c:v>
                </c:pt>
                <c:pt idx="43503">
                  <c:v>0.24177114699999999</c:v>
                </c:pt>
                <c:pt idx="43504">
                  <c:v>0.23547837099999999</c:v>
                </c:pt>
                <c:pt idx="43505">
                  <c:v>0.23685228799999999</c:v>
                </c:pt>
                <c:pt idx="43506">
                  <c:v>0.237700939</c:v>
                </c:pt>
                <c:pt idx="43507">
                  <c:v>0.23808264700000001</c:v>
                </c:pt>
                <c:pt idx="43508">
                  <c:v>0.23796068100000001</c:v>
                </c:pt>
                <c:pt idx="43509">
                  <c:v>0.238358915</c:v>
                </c:pt>
                <c:pt idx="43510">
                  <c:v>0.241348848</c:v>
                </c:pt>
                <c:pt idx="43511">
                  <c:v>0.23935221100000001</c:v>
                </c:pt>
                <c:pt idx="43512">
                  <c:v>0.24193973799999999</c:v>
                </c:pt>
                <c:pt idx="43513">
                  <c:v>0.2399773</c:v>
                </c:pt>
                <c:pt idx="43514">
                  <c:v>0.24155283</c:v>
                </c:pt>
                <c:pt idx="43515">
                  <c:v>0.241403908</c:v>
                </c:pt>
                <c:pt idx="43516">
                  <c:v>0.23896925199999999</c:v>
                </c:pt>
                <c:pt idx="43517">
                  <c:v>0.24001835299999999</c:v>
                </c:pt>
                <c:pt idx="43518">
                  <c:v>0.24255581200000001</c:v>
                </c:pt>
                <c:pt idx="43519">
                  <c:v>0.24130012100000001</c:v>
                </c:pt>
                <c:pt idx="43520">
                  <c:v>0.24068146900000001</c:v>
                </c:pt>
                <c:pt idx="43521">
                  <c:v>0.24129347500000001</c:v>
                </c:pt>
                <c:pt idx="43522">
                  <c:v>0.23944445</c:v>
                </c:pt>
                <c:pt idx="43523">
                  <c:v>0.23970380399999999</c:v>
                </c:pt>
                <c:pt idx="43524">
                  <c:v>0.23653437199999999</c:v>
                </c:pt>
                <c:pt idx="43525">
                  <c:v>0.23669257799999999</c:v>
                </c:pt>
                <c:pt idx="43526">
                  <c:v>0.23709099</c:v>
                </c:pt>
                <c:pt idx="43527">
                  <c:v>0.23688192699999999</c:v>
                </c:pt>
                <c:pt idx="43528">
                  <c:v>0.23589602100000001</c:v>
                </c:pt>
                <c:pt idx="43529">
                  <c:v>0.236072794</c:v>
                </c:pt>
                <c:pt idx="43530">
                  <c:v>0.23513989199999999</c:v>
                </c:pt>
                <c:pt idx="43531">
                  <c:v>0.23076021699999999</c:v>
                </c:pt>
                <c:pt idx="43532">
                  <c:v>0.22582671000000001</c:v>
                </c:pt>
                <c:pt idx="43533">
                  <c:v>0.23028778999999999</c:v>
                </c:pt>
                <c:pt idx="43534">
                  <c:v>0.22807097400000001</c:v>
                </c:pt>
                <c:pt idx="43535">
                  <c:v>0.22768819300000001</c:v>
                </c:pt>
                <c:pt idx="43536">
                  <c:v>0.22783999099999999</c:v>
                </c:pt>
                <c:pt idx="43537">
                  <c:v>0.22759485199999999</c:v>
                </c:pt>
                <c:pt idx="43538">
                  <c:v>0.22371728699999999</c:v>
                </c:pt>
                <c:pt idx="43539">
                  <c:v>0.22200489000000001</c:v>
                </c:pt>
                <c:pt idx="43540">
                  <c:v>0.223676547</c:v>
                </c:pt>
                <c:pt idx="43541">
                  <c:v>0.22191596</c:v>
                </c:pt>
                <c:pt idx="43542">
                  <c:v>0.22075642600000001</c:v>
                </c:pt>
                <c:pt idx="43543">
                  <c:v>0.22282589999999999</c:v>
                </c:pt>
                <c:pt idx="43544">
                  <c:v>0.225409955</c:v>
                </c:pt>
                <c:pt idx="43545">
                  <c:v>0.224008128</c:v>
                </c:pt>
                <c:pt idx="43546">
                  <c:v>0.22247254799999999</c:v>
                </c:pt>
                <c:pt idx="43547">
                  <c:v>0.224857748</c:v>
                </c:pt>
                <c:pt idx="43548">
                  <c:v>0.22461700400000001</c:v>
                </c:pt>
                <c:pt idx="43549">
                  <c:v>0.22204726899999999</c:v>
                </c:pt>
                <c:pt idx="43550">
                  <c:v>0.22511921800000001</c:v>
                </c:pt>
                <c:pt idx="43551">
                  <c:v>0.22629407000000001</c:v>
                </c:pt>
                <c:pt idx="43552">
                  <c:v>0.221864432</c:v>
                </c:pt>
                <c:pt idx="43553">
                  <c:v>0.22308561199999999</c:v>
                </c:pt>
                <c:pt idx="43554">
                  <c:v>0.224694967</c:v>
                </c:pt>
                <c:pt idx="43555">
                  <c:v>0.22567983</c:v>
                </c:pt>
                <c:pt idx="43556">
                  <c:v>0.22832514300000001</c:v>
                </c:pt>
                <c:pt idx="43557">
                  <c:v>0.229358584</c:v>
                </c:pt>
                <c:pt idx="43558">
                  <c:v>0.227679461</c:v>
                </c:pt>
                <c:pt idx="43559">
                  <c:v>0.22896683200000001</c:v>
                </c:pt>
                <c:pt idx="43560">
                  <c:v>0.23548865299999999</c:v>
                </c:pt>
                <c:pt idx="43561">
                  <c:v>0.23423029500000001</c:v>
                </c:pt>
                <c:pt idx="43562">
                  <c:v>0.22439204200000001</c:v>
                </c:pt>
                <c:pt idx="43563">
                  <c:v>0.22711885000000001</c:v>
                </c:pt>
                <c:pt idx="43564">
                  <c:v>0.23974064</c:v>
                </c:pt>
                <c:pt idx="43565">
                  <c:v>0.23090250800000001</c:v>
                </c:pt>
                <c:pt idx="43566">
                  <c:v>0.23672896600000001</c:v>
                </c:pt>
                <c:pt idx="43567">
                  <c:v>0.247882664</c:v>
                </c:pt>
                <c:pt idx="43568">
                  <c:v>0.242489755</c:v>
                </c:pt>
                <c:pt idx="43569">
                  <c:v>0.238414869</c:v>
                </c:pt>
                <c:pt idx="43570">
                  <c:v>0.243498042</c:v>
                </c:pt>
                <c:pt idx="43571">
                  <c:v>0.22904281300000001</c:v>
                </c:pt>
                <c:pt idx="43572">
                  <c:v>0.228893131</c:v>
                </c:pt>
                <c:pt idx="43573">
                  <c:v>0.24104967699999999</c:v>
                </c:pt>
                <c:pt idx="43574">
                  <c:v>0.23327244799999999</c:v>
                </c:pt>
                <c:pt idx="43575">
                  <c:v>0.21221047600000001</c:v>
                </c:pt>
                <c:pt idx="43576">
                  <c:v>0.197551638</c:v>
                </c:pt>
                <c:pt idx="43577">
                  <c:v>0.18893021300000001</c:v>
                </c:pt>
                <c:pt idx="43578">
                  <c:v>0.188632995</c:v>
                </c:pt>
                <c:pt idx="43579">
                  <c:v>0.205339879</c:v>
                </c:pt>
                <c:pt idx="43580">
                  <c:v>0.18868580500000001</c:v>
                </c:pt>
                <c:pt idx="43581">
                  <c:v>0.20670704500000001</c:v>
                </c:pt>
                <c:pt idx="43582">
                  <c:v>0.21193323999999999</c:v>
                </c:pt>
                <c:pt idx="43583">
                  <c:v>0.17070885</c:v>
                </c:pt>
                <c:pt idx="43584">
                  <c:v>0.171876907</c:v>
                </c:pt>
                <c:pt idx="43585">
                  <c:v>0.182449788</c:v>
                </c:pt>
                <c:pt idx="43586">
                  <c:v>0.17146503900000001</c:v>
                </c:pt>
                <c:pt idx="43587">
                  <c:v>0.18428857600000001</c:v>
                </c:pt>
                <c:pt idx="43588">
                  <c:v>0.18875096699999999</c:v>
                </c:pt>
                <c:pt idx="43589">
                  <c:v>0.17745038899999999</c:v>
                </c:pt>
                <c:pt idx="43590">
                  <c:v>0.17499469200000001</c:v>
                </c:pt>
                <c:pt idx="43591">
                  <c:v>0.18175253299999999</c:v>
                </c:pt>
                <c:pt idx="43592">
                  <c:v>0.17996820799999999</c:v>
                </c:pt>
                <c:pt idx="43593">
                  <c:v>0.183771133</c:v>
                </c:pt>
                <c:pt idx="43594">
                  <c:v>0.193253592</c:v>
                </c:pt>
                <c:pt idx="43595">
                  <c:v>0.185586005</c:v>
                </c:pt>
                <c:pt idx="43596">
                  <c:v>0.18640199299999999</c:v>
                </c:pt>
                <c:pt idx="43597">
                  <c:v>0.19313915100000001</c:v>
                </c:pt>
                <c:pt idx="43598">
                  <c:v>0.19387258600000001</c:v>
                </c:pt>
                <c:pt idx="43599">
                  <c:v>0.191054687</c:v>
                </c:pt>
                <c:pt idx="43600">
                  <c:v>0.191557229</c:v>
                </c:pt>
                <c:pt idx="43601">
                  <c:v>0.194984987</c:v>
                </c:pt>
                <c:pt idx="43602">
                  <c:v>0.197773054</c:v>
                </c:pt>
                <c:pt idx="43603">
                  <c:v>0.19854749699999999</c:v>
                </c:pt>
                <c:pt idx="43604">
                  <c:v>0.19917093199999999</c:v>
                </c:pt>
                <c:pt idx="43605">
                  <c:v>0.20141811700000001</c:v>
                </c:pt>
                <c:pt idx="43606">
                  <c:v>0.199391708</c:v>
                </c:pt>
                <c:pt idx="43607">
                  <c:v>0.19797836199999999</c:v>
                </c:pt>
                <c:pt idx="43608">
                  <c:v>0.19817011100000001</c:v>
                </c:pt>
                <c:pt idx="43609">
                  <c:v>0.19495230899999999</c:v>
                </c:pt>
                <c:pt idx="43610">
                  <c:v>0.19147582399999999</c:v>
                </c:pt>
                <c:pt idx="43611">
                  <c:v>0.18611595</c:v>
                </c:pt>
                <c:pt idx="43612">
                  <c:v>0.18266342599999999</c:v>
                </c:pt>
                <c:pt idx="43613">
                  <c:v>0.18219329400000001</c:v>
                </c:pt>
                <c:pt idx="43614">
                  <c:v>0.184978172</c:v>
                </c:pt>
                <c:pt idx="43615">
                  <c:v>0.17928048999999999</c:v>
                </c:pt>
                <c:pt idx="43616">
                  <c:v>0.17508307100000001</c:v>
                </c:pt>
                <c:pt idx="43617">
                  <c:v>0.17251677800000001</c:v>
                </c:pt>
                <c:pt idx="43618">
                  <c:v>0.17505609999999999</c:v>
                </c:pt>
                <c:pt idx="43619">
                  <c:v>0.172058612</c:v>
                </c:pt>
                <c:pt idx="43620">
                  <c:v>0.164583653</c:v>
                </c:pt>
                <c:pt idx="43621">
                  <c:v>0.16865705</c:v>
                </c:pt>
                <c:pt idx="43622">
                  <c:v>0.174518123</c:v>
                </c:pt>
                <c:pt idx="43623">
                  <c:v>0.164890811</c:v>
                </c:pt>
                <c:pt idx="43624">
                  <c:v>0.16180367800000001</c:v>
                </c:pt>
                <c:pt idx="43625">
                  <c:v>0.165400088</c:v>
                </c:pt>
                <c:pt idx="43626">
                  <c:v>0.16281496000000001</c:v>
                </c:pt>
                <c:pt idx="43627">
                  <c:v>0.160098985</c:v>
                </c:pt>
                <c:pt idx="43628">
                  <c:v>0.154514596</c:v>
                </c:pt>
                <c:pt idx="43629">
                  <c:v>0.156736031</c:v>
                </c:pt>
                <c:pt idx="43630">
                  <c:v>0.15686945599999999</c:v>
                </c:pt>
                <c:pt idx="43631">
                  <c:v>0.16019156600000001</c:v>
                </c:pt>
                <c:pt idx="43632">
                  <c:v>0.15735423600000001</c:v>
                </c:pt>
                <c:pt idx="43633">
                  <c:v>0.160347819</c:v>
                </c:pt>
                <c:pt idx="43634">
                  <c:v>0.15332293499999999</c:v>
                </c:pt>
                <c:pt idx="43635">
                  <c:v>0.150774822</c:v>
                </c:pt>
                <c:pt idx="43636">
                  <c:v>0.150697052</c:v>
                </c:pt>
                <c:pt idx="43637">
                  <c:v>0.14544227700000001</c:v>
                </c:pt>
                <c:pt idx="43638">
                  <c:v>0.14494480200000001</c:v>
                </c:pt>
                <c:pt idx="43639">
                  <c:v>0.149846375</c:v>
                </c:pt>
                <c:pt idx="43640">
                  <c:v>0.14520049099999999</c:v>
                </c:pt>
                <c:pt idx="43641">
                  <c:v>0.14261142900000001</c:v>
                </c:pt>
                <c:pt idx="43642">
                  <c:v>0.14105427300000001</c:v>
                </c:pt>
                <c:pt idx="43643">
                  <c:v>0.132233351</c:v>
                </c:pt>
                <c:pt idx="43644">
                  <c:v>0.13055422899999999</c:v>
                </c:pt>
                <c:pt idx="43645">
                  <c:v>0.12966744599999999</c:v>
                </c:pt>
                <c:pt idx="43646">
                  <c:v>0.12625086299999999</c:v>
                </c:pt>
                <c:pt idx="43647">
                  <c:v>0.12426438200000001</c:v>
                </c:pt>
                <c:pt idx="43648">
                  <c:v>0.122547172</c:v>
                </c:pt>
                <c:pt idx="43649">
                  <c:v>0.119828887</c:v>
                </c:pt>
                <c:pt idx="43650">
                  <c:v>0.112590946</c:v>
                </c:pt>
                <c:pt idx="43651">
                  <c:v>0.10977128899999999</c:v>
                </c:pt>
                <c:pt idx="43652">
                  <c:v>0.108898833</c:v>
                </c:pt>
                <c:pt idx="43653">
                  <c:v>0.10453151199999999</c:v>
                </c:pt>
                <c:pt idx="43654">
                  <c:v>9.7825408000000003E-2</c:v>
                </c:pt>
                <c:pt idx="43655">
                  <c:v>9.9887766000000003E-2</c:v>
                </c:pt>
                <c:pt idx="43656">
                  <c:v>9.8497860000000007E-2</c:v>
                </c:pt>
                <c:pt idx="43657">
                  <c:v>9.8874345000000002E-2</c:v>
                </c:pt>
                <c:pt idx="43658">
                  <c:v>0.10488244100000001</c:v>
                </c:pt>
                <c:pt idx="43659">
                  <c:v>9.6137001999999999E-2</c:v>
                </c:pt>
                <c:pt idx="43660">
                  <c:v>9.8236642999999998E-2</c:v>
                </c:pt>
                <c:pt idx="43661">
                  <c:v>0.11421126099999999</c:v>
                </c:pt>
                <c:pt idx="43662">
                  <c:v>0.117363647</c:v>
                </c:pt>
                <c:pt idx="43663">
                  <c:v>0.113179393</c:v>
                </c:pt>
                <c:pt idx="43664">
                  <c:v>0.121036254</c:v>
                </c:pt>
                <c:pt idx="43665">
                  <c:v>0.123222701</c:v>
                </c:pt>
                <c:pt idx="43666">
                  <c:v>0.12072359000000001</c:v>
                </c:pt>
                <c:pt idx="43667">
                  <c:v>0.13087828500000001</c:v>
                </c:pt>
                <c:pt idx="43668">
                  <c:v>0.120976396</c:v>
                </c:pt>
                <c:pt idx="43669">
                  <c:v>0.124557629</c:v>
                </c:pt>
                <c:pt idx="43670">
                  <c:v>0.133110374</c:v>
                </c:pt>
                <c:pt idx="43671">
                  <c:v>0.116899379</c:v>
                </c:pt>
                <c:pt idx="43672">
                  <c:v>0.120406233</c:v>
                </c:pt>
                <c:pt idx="43673">
                  <c:v>0.130865857</c:v>
                </c:pt>
                <c:pt idx="43674">
                  <c:v>0.119989239</c:v>
                </c:pt>
                <c:pt idx="43675">
                  <c:v>0.113132671</c:v>
                </c:pt>
                <c:pt idx="43676">
                  <c:v>0.115353741</c:v>
                </c:pt>
                <c:pt idx="43677">
                  <c:v>0.112446912</c:v>
                </c:pt>
                <c:pt idx="43678">
                  <c:v>0.104857437</c:v>
                </c:pt>
                <c:pt idx="43679">
                  <c:v>0.104266413</c:v>
                </c:pt>
                <c:pt idx="43680">
                  <c:v>9.7297183999999995E-2</c:v>
                </c:pt>
                <c:pt idx="43681">
                  <c:v>9.7685806E-2</c:v>
                </c:pt>
                <c:pt idx="43682">
                  <c:v>9.4516649999999994E-2</c:v>
                </c:pt>
                <c:pt idx="43683">
                  <c:v>8.7711154999999999E-2</c:v>
                </c:pt>
                <c:pt idx="43684">
                  <c:v>8.7428063E-2</c:v>
                </c:pt>
                <c:pt idx="43685">
                  <c:v>8.2431138000000001E-2</c:v>
                </c:pt>
                <c:pt idx="43686">
                  <c:v>7.8430541000000006E-2</c:v>
                </c:pt>
                <c:pt idx="43687">
                  <c:v>7.1866243999999996E-2</c:v>
                </c:pt>
                <c:pt idx="43688">
                  <c:v>6.8781771000000005E-2</c:v>
                </c:pt>
                <c:pt idx="43689">
                  <c:v>6.8129875000000006E-2</c:v>
                </c:pt>
                <c:pt idx="43690">
                  <c:v>6.9506995000000002E-2</c:v>
                </c:pt>
                <c:pt idx="43691">
                  <c:v>6.6369891E-2</c:v>
                </c:pt>
                <c:pt idx="43692">
                  <c:v>6.7088417999999997E-2</c:v>
                </c:pt>
                <c:pt idx="43693">
                  <c:v>6.7450486000000004E-2</c:v>
                </c:pt>
                <c:pt idx="43694">
                  <c:v>6.4562022999999996E-2</c:v>
                </c:pt>
                <c:pt idx="43695">
                  <c:v>6.4849853999999998E-2</c:v>
                </c:pt>
                <c:pt idx="43696">
                  <c:v>6.2584302999999994E-2</c:v>
                </c:pt>
                <c:pt idx="43697">
                  <c:v>6.6418260000000007E-2</c:v>
                </c:pt>
                <c:pt idx="43698">
                  <c:v>7.0172518000000003E-2</c:v>
                </c:pt>
                <c:pt idx="43699">
                  <c:v>7.1224450999999994E-2</c:v>
                </c:pt>
                <c:pt idx="43700">
                  <c:v>7.2956568999999999E-2</c:v>
                </c:pt>
                <c:pt idx="43701">
                  <c:v>7.4577376000000001E-2</c:v>
                </c:pt>
                <c:pt idx="43702">
                  <c:v>7.4108660000000007E-2</c:v>
                </c:pt>
                <c:pt idx="43703">
                  <c:v>7.4683785000000003E-2</c:v>
                </c:pt>
                <c:pt idx="43704">
                  <c:v>7.9539529999999997E-2</c:v>
                </c:pt>
                <c:pt idx="43705">
                  <c:v>8.0334626000000006E-2</c:v>
                </c:pt>
                <c:pt idx="43706">
                  <c:v>7.7188364999999995E-2</c:v>
                </c:pt>
                <c:pt idx="43707">
                  <c:v>8.0632730999999999E-2</c:v>
                </c:pt>
                <c:pt idx="43708">
                  <c:v>7.8835897000000002E-2</c:v>
                </c:pt>
                <c:pt idx="43709">
                  <c:v>8.2654937999999997E-2</c:v>
                </c:pt>
                <c:pt idx="43710">
                  <c:v>7.9168326999999997E-2</c:v>
                </c:pt>
                <c:pt idx="43711">
                  <c:v>8.1788531999999997E-2</c:v>
                </c:pt>
                <c:pt idx="43712">
                  <c:v>7.9128302999999997E-2</c:v>
                </c:pt>
                <c:pt idx="43713">
                  <c:v>7.9513877999999996E-2</c:v>
                </c:pt>
                <c:pt idx="43714">
                  <c:v>7.4867993999999993E-2</c:v>
                </c:pt>
                <c:pt idx="43715">
                  <c:v>7.4650593000000001E-2</c:v>
                </c:pt>
                <c:pt idx="43716">
                  <c:v>7.3017545000000003E-2</c:v>
                </c:pt>
                <c:pt idx="43717">
                  <c:v>7.7961102000000004E-2</c:v>
                </c:pt>
                <c:pt idx="43718">
                  <c:v>7.5642556E-2</c:v>
                </c:pt>
                <c:pt idx="43719">
                  <c:v>7.8516625000000007E-2</c:v>
                </c:pt>
                <c:pt idx="43720">
                  <c:v>8.2845061999999997E-2</c:v>
                </c:pt>
                <c:pt idx="43721">
                  <c:v>7.4195689999999995E-2</c:v>
                </c:pt>
                <c:pt idx="43722">
                  <c:v>7.0248082000000003E-2</c:v>
                </c:pt>
                <c:pt idx="43723">
                  <c:v>7.2719312999999994E-2</c:v>
                </c:pt>
                <c:pt idx="43724">
                  <c:v>7.0907831000000004E-2</c:v>
                </c:pt>
                <c:pt idx="43725">
                  <c:v>6.5371208E-2</c:v>
                </c:pt>
                <c:pt idx="43726">
                  <c:v>6.1234519000000001E-2</c:v>
                </c:pt>
                <c:pt idx="43727">
                  <c:v>6.1079234000000003E-2</c:v>
                </c:pt>
                <c:pt idx="43728">
                  <c:v>6.601274E-2</c:v>
                </c:pt>
                <c:pt idx="43729">
                  <c:v>6.1414730000000001E-2</c:v>
                </c:pt>
                <c:pt idx="43730">
                  <c:v>5.9849056999999997E-2</c:v>
                </c:pt>
                <c:pt idx="43731">
                  <c:v>6.3633718000000006E-2</c:v>
                </c:pt>
                <c:pt idx="43732">
                  <c:v>6.1733550999999998E-2</c:v>
                </c:pt>
                <c:pt idx="43733">
                  <c:v>5.7159029E-2</c:v>
                </c:pt>
                <c:pt idx="43734">
                  <c:v>5.3276404999999999E-2</c:v>
                </c:pt>
                <c:pt idx="43735">
                  <c:v>5.7878583999999997E-2</c:v>
                </c:pt>
                <c:pt idx="43736">
                  <c:v>5.7377111000000001E-2</c:v>
                </c:pt>
                <c:pt idx="43737">
                  <c:v>5.7321618999999997E-2</c:v>
                </c:pt>
                <c:pt idx="43738">
                  <c:v>5.8616980999999999E-2</c:v>
                </c:pt>
                <c:pt idx="43739">
                  <c:v>6.2478027999999998E-2</c:v>
                </c:pt>
                <c:pt idx="43740">
                  <c:v>5.9884108999999998E-2</c:v>
                </c:pt>
                <c:pt idx="43741">
                  <c:v>5.7627257000000001E-2</c:v>
                </c:pt>
                <c:pt idx="43742">
                  <c:v>5.8480266000000003E-2</c:v>
                </c:pt>
                <c:pt idx="43743">
                  <c:v>6.3698009E-2</c:v>
                </c:pt>
                <c:pt idx="43744">
                  <c:v>6.0226048999999997E-2</c:v>
                </c:pt>
                <c:pt idx="43745">
                  <c:v>5.9978089999999998E-2</c:v>
                </c:pt>
                <c:pt idx="43746">
                  <c:v>6.0343210000000001E-2</c:v>
                </c:pt>
                <c:pt idx="43747">
                  <c:v>6.3434742000000002E-2</c:v>
                </c:pt>
                <c:pt idx="43748">
                  <c:v>6.4531959999999999E-2</c:v>
                </c:pt>
                <c:pt idx="43749">
                  <c:v>6.6108920000000002E-2</c:v>
                </c:pt>
                <c:pt idx="43750">
                  <c:v>6.5781079000000006E-2</c:v>
                </c:pt>
                <c:pt idx="43751">
                  <c:v>6.7350834999999998E-2</c:v>
                </c:pt>
                <c:pt idx="43752">
                  <c:v>7.1003094000000003E-2</c:v>
                </c:pt>
                <c:pt idx="43753">
                  <c:v>6.9615236999999996E-2</c:v>
                </c:pt>
                <c:pt idx="43754">
                  <c:v>7.0842154000000004E-2</c:v>
                </c:pt>
                <c:pt idx="43755">
                  <c:v>6.9334827000000002E-2</c:v>
                </c:pt>
                <c:pt idx="43756">
                  <c:v>7.2899467999999995E-2</c:v>
                </c:pt>
                <c:pt idx="43757">
                  <c:v>7.1714661999999998E-2</c:v>
                </c:pt>
                <c:pt idx="43758">
                  <c:v>7.0236071999999997E-2</c:v>
                </c:pt>
                <c:pt idx="43759">
                  <c:v>6.8247758000000006E-2</c:v>
                </c:pt>
                <c:pt idx="43760">
                  <c:v>6.5092705000000001E-2</c:v>
                </c:pt>
                <c:pt idx="43761">
                  <c:v>6.9548175000000004E-2</c:v>
                </c:pt>
                <c:pt idx="43762">
                  <c:v>7.1514389999999997E-2</c:v>
                </c:pt>
                <c:pt idx="43763">
                  <c:v>7.2403899999999993E-2</c:v>
                </c:pt>
                <c:pt idx="43764">
                  <c:v>7.1787111000000001E-2</c:v>
                </c:pt>
                <c:pt idx="43765">
                  <c:v>7.0126012000000001E-2</c:v>
                </c:pt>
                <c:pt idx="43766">
                  <c:v>6.8972065999999999E-2</c:v>
                </c:pt>
                <c:pt idx="43767">
                  <c:v>6.8855152000000003E-2</c:v>
                </c:pt>
                <c:pt idx="43768">
                  <c:v>7.0870370000000002E-2</c:v>
                </c:pt>
                <c:pt idx="43769">
                  <c:v>7.0701717999999997E-2</c:v>
                </c:pt>
                <c:pt idx="43770">
                  <c:v>6.7539482999999997E-2</c:v>
                </c:pt>
                <c:pt idx="43771">
                  <c:v>7.1752346999999994E-2</c:v>
                </c:pt>
                <c:pt idx="43772">
                  <c:v>6.8112335999999996E-2</c:v>
                </c:pt>
                <c:pt idx="43773">
                  <c:v>6.8194024000000006E-2</c:v>
                </c:pt>
                <c:pt idx="43774">
                  <c:v>6.7383356000000005E-2</c:v>
                </c:pt>
                <c:pt idx="43775">
                  <c:v>6.8317600000000006E-2</c:v>
                </c:pt>
                <c:pt idx="43776">
                  <c:v>6.8845435999999996E-2</c:v>
                </c:pt>
                <c:pt idx="43777">
                  <c:v>6.1733112E-2</c:v>
                </c:pt>
                <c:pt idx="43778">
                  <c:v>6.1541899999999997E-2</c:v>
                </c:pt>
                <c:pt idx="43779">
                  <c:v>6.3813560000000005E-2</c:v>
                </c:pt>
                <c:pt idx="43780">
                  <c:v>6.4916372E-2</c:v>
                </c:pt>
                <c:pt idx="43781">
                  <c:v>6.5932266000000003E-2</c:v>
                </c:pt>
                <c:pt idx="43782">
                  <c:v>6.3384420999999996E-2</c:v>
                </c:pt>
                <c:pt idx="43783">
                  <c:v>6.2798156999999993E-2</c:v>
                </c:pt>
                <c:pt idx="43784">
                  <c:v>6.3760892E-2</c:v>
                </c:pt>
                <c:pt idx="43785">
                  <c:v>6.3574791000000005E-2</c:v>
                </c:pt>
                <c:pt idx="43786">
                  <c:v>6.3867740000000006E-2</c:v>
                </c:pt>
                <c:pt idx="43787">
                  <c:v>6.6136747999999995E-2</c:v>
                </c:pt>
                <c:pt idx="43788">
                  <c:v>6.3422456000000002E-2</c:v>
                </c:pt>
                <c:pt idx="43789">
                  <c:v>6.3779882999999996E-2</c:v>
                </c:pt>
                <c:pt idx="43790">
                  <c:v>6.5800688999999996E-2</c:v>
                </c:pt>
                <c:pt idx="43791">
                  <c:v>6.5126821000000001E-2</c:v>
                </c:pt>
                <c:pt idx="43792">
                  <c:v>6.4000568999999993E-2</c:v>
                </c:pt>
                <c:pt idx="43793">
                  <c:v>6.6426217999999995E-2</c:v>
                </c:pt>
                <c:pt idx="43794">
                  <c:v>6.5421409999999999E-2</c:v>
                </c:pt>
                <c:pt idx="43795">
                  <c:v>6.8137116999999997E-2</c:v>
                </c:pt>
                <c:pt idx="43796">
                  <c:v>6.7803159000000002E-2</c:v>
                </c:pt>
                <c:pt idx="43797">
                  <c:v>6.8102389999999999E-2</c:v>
                </c:pt>
                <c:pt idx="43798">
                  <c:v>6.7703715999999997E-2</c:v>
                </c:pt>
                <c:pt idx="43799">
                  <c:v>7.0892504999999995E-2</c:v>
                </c:pt>
                <c:pt idx="43800">
                  <c:v>7.0234171999999997E-2</c:v>
                </c:pt>
                <c:pt idx="43801">
                  <c:v>6.8644568000000003E-2</c:v>
                </c:pt>
                <c:pt idx="43802">
                  <c:v>7.2860882000000002E-2</c:v>
                </c:pt>
                <c:pt idx="43803">
                  <c:v>7.0113159999999994E-2</c:v>
                </c:pt>
                <c:pt idx="43804">
                  <c:v>7.1838087999999994E-2</c:v>
                </c:pt>
                <c:pt idx="43805">
                  <c:v>7.2033703000000004E-2</c:v>
                </c:pt>
                <c:pt idx="43806">
                  <c:v>7.1026765000000006E-2</c:v>
                </c:pt>
                <c:pt idx="43807">
                  <c:v>7.3098652E-2</c:v>
                </c:pt>
                <c:pt idx="43808">
                  <c:v>7.0606991999999993E-2</c:v>
                </c:pt>
                <c:pt idx="43809">
                  <c:v>6.8057396000000006E-2</c:v>
                </c:pt>
                <c:pt idx="43810">
                  <c:v>7.0248112000000001E-2</c:v>
                </c:pt>
                <c:pt idx="43811">
                  <c:v>6.9687776000000007E-2</c:v>
                </c:pt>
                <c:pt idx="43812">
                  <c:v>6.9025181000000005E-2</c:v>
                </c:pt>
                <c:pt idx="43813">
                  <c:v>6.8295807E-2</c:v>
                </c:pt>
                <c:pt idx="43814">
                  <c:v>6.8017505000000006E-2</c:v>
                </c:pt>
                <c:pt idx="43815">
                  <c:v>6.7605384000000004E-2</c:v>
                </c:pt>
                <c:pt idx="43816">
                  <c:v>6.6107086999999995E-2</c:v>
                </c:pt>
                <c:pt idx="43817">
                  <c:v>6.6430792000000002E-2</c:v>
                </c:pt>
                <c:pt idx="43818">
                  <c:v>6.7365833E-2</c:v>
                </c:pt>
                <c:pt idx="43819">
                  <c:v>6.5825410000000001E-2</c:v>
                </c:pt>
                <c:pt idx="43820">
                  <c:v>6.4195826999999997E-2</c:v>
                </c:pt>
                <c:pt idx="43821">
                  <c:v>6.6233954999999997E-2</c:v>
                </c:pt>
                <c:pt idx="43822">
                  <c:v>6.6452867999999998E-2</c:v>
                </c:pt>
                <c:pt idx="43823">
                  <c:v>6.3891618999999997E-2</c:v>
                </c:pt>
                <c:pt idx="43824">
                  <c:v>6.7249334999999993E-2</c:v>
                </c:pt>
                <c:pt idx="43825">
                  <c:v>6.5821558000000002E-2</c:v>
                </c:pt>
                <c:pt idx="43826">
                  <c:v>6.4797840999999995E-2</c:v>
                </c:pt>
                <c:pt idx="43827">
                  <c:v>6.7681454000000002E-2</c:v>
                </c:pt>
                <c:pt idx="43828">
                  <c:v>6.5404184000000004E-2</c:v>
                </c:pt>
                <c:pt idx="43829">
                  <c:v>6.7170366999999995E-2</c:v>
                </c:pt>
                <c:pt idx="43830">
                  <c:v>6.9172262999999998E-2</c:v>
                </c:pt>
                <c:pt idx="43831">
                  <c:v>7.0849933000000004E-2</c:v>
                </c:pt>
                <c:pt idx="43832">
                  <c:v>6.9008626000000003E-2</c:v>
                </c:pt>
                <c:pt idx="43833">
                  <c:v>6.9847329999999999E-2</c:v>
                </c:pt>
                <c:pt idx="43834">
                  <c:v>7.3782682000000002E-2</c:v>
                </c:pt>
                <c:pt idx="43835">
                  <c:v>7.5947702000000006E-2</c:v>
                </c:pt>
                <c:pt idx="43836">
                  <c:v>7.6225735000000003E-2</c:v>
                </c:pt>
                <c:pt idx="43837">
                  <c:v>7.432308E-2</c:v>
                </c:pt>
                <c:pt idx="43838">
                  <c:v>7.6283968999999993E-2</c:v>
                </c:pt>
                <c:pt idx="43839">
                  <c:v>7.6815479000000006E-2</c:v>
                </c:pt>
                <c:pt idx="43840">
                  <c:v>7.8920438999999995E-2</c:v>
                </c:pt>
                <c:pt idx="43841">
                  <c:v>7.7642701999999994E-2</c:v>
                </c:pt>
                <c:pt idx="43842">
                  <c:v>8.0740756999999996E-2</c:v>
                </c:pt>
                <c:pt idx="43843">
                  <c:v>8.1033431000000003E-2</c:v>
                </c:pt>
                <c:pt idx="43844">
                  <c:v>8.0592944999999999E-2</c:v>
                </c:pt>
                <c:pt idx="43845">
                  <c:v>8.0731325000000007E-2</c:v>
                </c:pt>
                <c:pt idx="43846">
                  <c:v>8.0908693000000004E-2</c:v>
                </c:pt>
                <c:pt idx="43847">
                  <c:v>7.9231381000000004E-2</c:v>
                </c:pt>
                <c:pt idx="43848">
                  <c:v>8.0574675999999998E-2</c:v>
                </c:pt>
                <c:pt idx="43849">
                  <c:v>8.0959842000000004E-2</c:v>
                </c:pt>
                <c:pt idx="43850">
                  <c:v>8.3644837E-2</c:v>
                </c:pt>
                <c:pt idx="43851">
                  <c:v>8.2446097999999995E-2</c:v>
                </c:pt>
                <c:pt idx="43852">
                  <c:v>8.2490309999999997E-2</c:v>
                </c:pt>
                <c:pt idx="43853">
                  <c:v>8.7560921999999999E-2</c:v>
                </c:pt>
                <c:pt idx="43854">
                  <c:v>8.2753911999999999E-2</c:v>
                </c:pt>
                <c:pt idx="43855">
                  <c:v>8.4315530999999999E-2</c:v>
                </c:pt>
                <c:pt idx="43856">
                  <c:v>8.4246553000000002E-2</c:v>
                </c:pt>
                <c:pt idx="43857">
                  <c:v>8.5304320000000003E-2</c:v>
                </c:pt>
                <c:pt idx="43858">
                  <c:v>7.9902895000000002E-2</c:v>
                </c:pt>
                <c:pt idx="43859">
                  <c:v>8.1378146999999998E-2</c:v>
                </c:pt>
                <c:pt idx="43860">
                  <c:v>8.0672941999999997E-2</c:v>
                </c:pt>
                <c:pt idx="43861">
                  <c:v>8.0925204000000001E-2</c:v>
                </c:pt>
                <c:pt idx="43862">
                  <c:v>8.0814420999999997E-2</c:v>
                </c:pt>
                <c:pt idx="43863">
                  <c:v>7.8055017000000004E-2</c:v>
                </c:pt>
                <c:pt idx="43864">
                  <c:v>7.7272042999999999E-2</c:v>
                </c:pt>
                <c:pt idx="43865">
                  <c:v>8.0843768999999996E-2</c:v>
                </c:pt>
                <c:pt idx="43866">
                  <c:v>7.8372359000000003E-2</c:v>
                </c:pt>
                <c:pt idx="43867">
                  <c:v>7.9358675000000004E-2</c:v>
                </c:pt>
                <c:pt idx="43868">
                  <c:v>8.1775226000000006E-2</c:v>
                </c:pt>
                <c:pt idx="43869">
                  <c:v>8.2138455999999999E-2</c:v>
                </c:pt>
                <c:pt idx="43870">
                  <c:v>8.1166937999999994E-2</c:v>
                </c:pt>
                <c:pt idx="43871">
                  <c:v>8.6904845999999994E-2</c:v>
                </c:pt>
                <c:pt idx="43872">
                  <c:v>8.6816966999999995E-2</c:v>
                </c:pt>
                <c:pt idx="43873">
                  <c:v>8.8800519999999994E-2</c:v>
                </c:pt>
                <c:pt idx="43874">
                  <c:v>8.6636699999999997E-2</c:v>
                </c:pt>
                <c:pt idx="43875">
                  <c:v>9.3710399999999999E-2</c:v>
                </c:pt>
                <c:pt idx="43876">
                  <c:v>9.1355637000000003E-2</c:v>
                </c:pt>
                <c:pt idx="43877">
                  <c:v>9.4628841000000005E-2</c:v>
                </c:pt>
                <c:pt idx="43878">
                  <c:v>9.0653278000000004E-2</c:v>
                </c:pt>
                <c:pt idx="43879">
                  <c:v>9.4436422000000006E-2</c:v>
                </c:pt>
                <c:pt idx="43880">
                  <c:v>9.8049805000000004E-2</c:v>
                </c:pt>
                <c:pt idx="43881">
                  <c:v>0.10212726900000001</c:v>
                </c:pt>
                <c:pt idx="43882">
                  <c:v>9.8597250999999997E-2</c:v>
                </c:pt>
                <c:pt idx="43883">
                  <c:v>0.102915831</c:v>
                </c:pt>
                <c:pt idx="43884">
                  <c:v>0.10093284399999999</c:v>
                </c:pt>
                <c:pt idx="43885">
                  <c:v>0.103402629</c:v>
                </c:pt>
                <c:pt idx="43886">
                  <c:v>0.104259901</c:v>
                </c:pt>
                <c:pt idx="43887">
                  <c:v>0.104489982</c:v>
                </c:pt>
                <c:pt idx="43888">
                  <c:v>0.106147796</c:v>
                </c:pt>
                <c:pt idx="43889">
                  <c:v>0.109617956</c:v>
                </c:pt>
                <c:pt idx="43890">
                  <c:v>0.10937907500000001</c:v>
                </c:pt>
                <c:pt idx="43891">
                  <c:v>0.11025961500000001</c:v>
                </c:pt>
                <c:pt idx="43892">
                  <c:v>0.107765026</c:v>
                </c:pt>
                <c:pt idx="43893">
                  <c:v>0.113612555</c:v>
                </c:pt>
                <c:pt idx="43894">
                  <c:v>0.11460245400000001</c:v>
                </c:pt>
                <c:pt idx="43895">
                  <c:v>0.11570438700000001</c:v>
                </c:pt>
                <c:pt idx="43896">
                  <c:v>0.116281234</c:v>
                </c:pt>
                <c:pt idx="43897">
                  <c:v>0.117420524</c:v>
                </c:pt>
                <c:pt idx="43898">
                  <c:v>0.117992572</c:v>
                </c:pt>
                <c:pt idx="43899">
                  <c:v>0.116051957</c:v>
                </c:pt>
                <c:pt idx="43900">
                  <c:v>0.118555598</c:v>
                </c:pt>
                <c:pt idx="43901">
                  <c:v>0.12000943</c:v>
                </c:pt>
                <c:pt idx="43902">
                  <c:v>0.12087149899999999</c:v>
                </c:pt>
                <c:pt idx="43903">
                  <c:v>0.121513963</c:v>
                </c:pt>
                <c:pt idx="43904">
                  <c:v>0.12062579399999999</c:v>
                </c:pt>
                <c:pt idx="43905">
                  <c:v>0.121154442</c:v>
                </c:pt>
                <c:pt idx="43906">
                  <c:v>0.122351006</c:v>
                </c:pt>
                <c:pt idx="43907">
                  <c:v>0.124328338</c:v>
                </c:pt>
                <c:pt idx="43908">
                  <c:v>0.12295547900000001</c:v>
                </c:pt>
                <c:pt idx="43909">
                  <c:v>0.122382686</c:v>
                </c:pt>
                <c:pt idx="43910">
                  <c:v>0.122865513</c:v>
                </c:pt>
                <c:pt idx="43911">
                  <c:v>0.123031639</c:v>
                </c:pt>
                <c:pt idx="43912">
                  <c:v>0.124457233</c:v>
                </c:pt>
                <c:pt idx="43913">
                  <c:v>0.12558800000000001</c:v>
                </c:pt>
                <c:pt idx="43914">
                  <c:v>0.12690386200000001</c:v>
                </c:pt>
                <c:pt idx="43915">
                  <c:v>0.12637440899999999</c:v>
                </c:pt>
                <c:pt idx="43916">
                  <c:v>0.125914216</c:v>
                </c:pt>
                <c:pt idx="43917">
                  <c:v>0.12543343000000001</c:v>
                </c:pt>
                <c:pt idx="43918">
                  <c:v>0.124698937</c:v>
                </c:pt>
                <c:pt idx="43919">
                  <c:v>0.128743619</c:v>
                </c:pt>
                <c:pt idx="43920">
                  <c:v>0.127910301</c:v>
                </c:pt>
                <c:pt idx="43921">
                  <c:v>0.12807042900000001</c:v>
                </c:pt>
                <c:pt idx="43922">
                  <c:v>0.12849840500000001</c:v>
                </c:pt>
                <c:pt idx="43923">
                  <c:v>0.131943271</c:v>
                </c:pt>
                <c:pt idx="43924">
                  <c:v>0.13321439900000001</c:v>
                </c:pt>
                <c:pt idx="43925">
                  <c:v>0.130051315</c:v>
                </c:pt>
                <c:pt idx="43926">
                  <c:v>0.13324044600000001</c:v>
                </c:pt>
                <c:pt idx="43927">
                  <c:v>0.138561711</c:v>
                </c:pt>
                <c:pt idx="43928">
                  <c:v>0.139133215</c:v>
                </c:pt>
                <c:pt idx="43929">
                  <c:v>0.13689254200000001</c:v>
                </c:pt>
                <c:pt idx="43930">
                  <c:v>0.140058503</c:v>
                </c:pt>
                <c:pt idx="43931">
                  <c:v>0.14222358199999999</c:v>
                </c:pt>
                <c:pt idx="43932">
                  <c:v>0.14462734799999999</c:v>
                </c:pt>
                <c:pt idx="43933">
                  <c:v>0.146744177</c:v>
                </c:pt>
                <c:pt idx="43934">
                  <c:v>0.15009284000000001</c:v>
                </c:pt>
                <c:pt idx="43935">
                  <c:v>0.14804762599999999</c:v>
                </c:pt>
                <c:pt idx="43936">
                  <c:v>0.15636788300000001</c:v>
                </c:pt>
                <c:pt idx="43937">
                  <c:v>0.154739663</c:v>
                </c:pt>
                <c:pt idx="43938">
                  <c:v>0.15506856099999999</c:v>
                </c:pt>
                <c:pt idx="43939">
                  <c:v>0.15789720400000001</c:v>
                </c:pt>
                <c:pt idx="43940">
                  <c:v>0.155729651</c:v>
                </c:pt>
                <c:pt idx="43941">
                  <c:v>0.15299446899999999</c:v>
                </c:pt>
                <c:pt idx="43942">
                  <c:v>0.16164389300000001</c:v>
                </c:pt>
                <c:pt idx="43943">
                  <c:v>0.16313601999999999</c:v>
                </c:pt>
                <c:pt idx="43944">
                  <c:v>0.162943214</c:v>
                </c:pt>
                <c:pt idx="43945">
                  <c:v>0.16357176000000001</c:v>
                </c:pt>
                <c:pt idx="43946">
                  <c:v>0.17078573999999999</c:v>
                </c:pt>
                <c:pt idx="43947">
                  <c:v>0.16976302900000001</c:v>
                </c:pt>
                <c:pt idx="43948">
                  <c:v>0.173420355</c:v>
                </c:pt>
                <c:pt idx="43949">
                  <c:v>0.171067789</c:v>
                </c:pt>
                <c:pt idx="43950">
                  <c:v>0.173833758</c:v>
                </c:pt>
                <c:pt idx="43951">
                  <c:v>0.177194402</c:v>
                </c:pt>
                <c:pt idx="43952">
                  <c:v>0.18600148</c:v>
                </c:pt>
                <c:pt idx="43953">
                  <c:v>0.18531145199999999</c:v>
                </c:pt>
                <c:pt idx="43954">
                  <c:v>0.18215693499999999</c:v>
                </c:pt>
                <c:pt idx="43955">
                  <c:v>0.18258829400000001</c:v>
                </c:pt>
                <c:pt idx="43956">
                  <c:v>0.189685881</c:v>
                </c:pt>
                <c:pt idx="43957">
                  <c:v>0.18921890899999999</c:v>
                </c:pt>
                <c:pt idx="43958">
                  <c:v>0.187600762</c:v>
                </c:pt>
                <c:pt idx="43959">
                  <c:v>0.192221791</c:v>
                </c:pt>
                <c:pt idx="43960">
                  <c:v>0.19474513800000001</c:v>
                </c:pt>
                <c:pt idx="43961">
                  <c:v>0.18981738400000001</c:v>
                </c:pt>
                <c:pt idx="43962">
                  <c:v>0.193511724</c:v>
                </c:pt>
                <c:pt idx="43963">
                  <c:v>0.19748680299999999</c:v>
                </c:pt>
                <c:pt idx="43964">
                  <c:v>0.19542685200000001</c:v>
                </c:pt>
                <c:pt idx="43965">
                  <c:v>0.19779248499999999</c:v>
                </c:pt>
                <c:pt idx="43966">
                  <c:v>0.19873285299999999</c:v>
                </c:pt>
                <c:pt idx="43967">
                  <c:v>0.19989793</c:v>
                </c:pt>
                <c:pt idx="43968">
                  <c:v>0.201788247</c:v>
                </c:pt>
                <c:pt idx="43969">
                  <c:v>0.20060613799999999</c:v>
                </c:pt>
                <c:pt idx="43970">
                  <c:v>0.20341311400000001</c:v>
                </c:pt>
                <c:pt idx="43971">
                  <c:v>0.21237257100000001</c:v>
                </c:pt>
                <c:pt idx="43972">
                  <c:v>0.206954375</c:v>
                </c:pt>
                <c:pt idx="43973">
                  <c:v>0.210987598</c:v>
                </c:pt>
                <c:pt idx="43974">
                  <c:v>0.21032606100000001</c:v>
                </c:pt>
                <c:pt idx="43975">
                  <c:v>0.21054123299999999</c:v>
                </c:pt>
                <c:pt idx="43976">
                  <c:v>0.211062685</c:v>
                </c:pt>
                <c:pt idx="43977">
                  <c:v>0.21955749399999999</c:v>
                </c:pt>
                <c:pt idx="43978">
                  <c:v>0.216693521</c:v>
                </c:pt>
                <c:pt idx="43979">
                  <c:v>0.219405666</c:v>
                </c:pt>
                <c:pt idx="43980">
                  <c:v>0.22648328500000001</c:v>
                </c:pt>
                <c:pt idx="43981">
                  <c:v>0.22067530499999999</c:v>
                </c:pt>
                <c:pt idx="43982">
                  <c:v>0.21997703599999999</c:v>
                </c:pt>
                <c:pt idx="43983">
                  <c:v>0.227586076</c:v>
                </c:pt>
                <c:pt idx="43984">
                  <c:v>0.23085776</c:v>
                </c:pt>
                <c:pt idx="43985">
                  <c:v>0.225529656</c:v>
                </c:pt>
                <c:pt idx="43986">
                  <c:v>0.22865965999999999</c:v>
                </c:pt>
                <c:pt idx="43987">
                  <c:v>0.229535192</c:v>
                </c:pt>
                <c:pt idx="43988">
                  <c:v>0.23150220499999999</c:v>
                </c:pt>
                <c:pt idx="43989">
                  <c:v>0.23552289600000001</c:v>
                </c:pt>
                <c:pt idx="43990">
                  <c:v>0.235048592</c:v>
                </c:pt>
                <c:pt idx="43991">
                  <c:v>0.23582303499999999</c:v>
                </c:pt>
                <c:pt idx="43992">
                  <c:v>0.237690702</c:v>
                </c:pt>
                <c:pt idx="43993">
                  <c:v>0.239456579</c:v>
                </c:pt>
                <c:pt idx="43994">
                  <c:v>0.24449820799999999</c:v>
                </c:pt>
                <c:pt idx="43995">
                  <c:v>0.24295643</c:v>
                </c:pt>
                <c:pt idx="43996">
                  <c:v>0.24643717700000001</c:v>
                </c:pt>
                <c:pt idx="43997">
                  <c:v>0.24700137999999999</c:v>
                </c:pt>
                <c:pt idx="43998">
                  <c:v>0.24792736800000001</c:v>
                </c:pt>
                <c:pt idx="43999">
                  <c:v>0.25022664700000002</c:v>
                </c:pt>
                <c:pt idx="44000">
                  <c:v>0.25197634099999999</c:v>
                </c:pt>
                <c:pt idx="44001">
                  <c:v>0.25115174099999998</c:v>
                </c:pt>
                <c:pt idx="44002">
                  <c:v>0.25441786599999999</c:v>
                </c:pt>
                <c:pt idx="44003">
                  <c:v>0.25822377200000002</c:v>
                </c:pt>
                <c:pt idx="44004">
                  <c:v>0.25959342699999999</c:v>
                </c:pt>
                <c:pt idx="44005">
                  <c:v>0.257300794</c:v>
                </c:pt>
                <c:pt idx="44006">
                  <c:v>0.25905314099999999</c:v>
                </c:pt>
                <c:pt idx="44007">
                  <c:v>0.25802981899999999</c:v>
                </c:pt>
                <c:pt idx="44008">
                  <c:v>0.26113238900000002</c:v>
                </c:pt>
                <c:pt idx="44009">
                  <c:v>0.26536944499999998</c:v>
                </c:pt>
                <c:pt idx="44010">
                  <c:v>0.26499551500000001</c:v>
                </c:pt>
                <c:pt idx="44011">
                  <c:v>0.26446998100000002</c:v>
                </c:pt>
                <c:pt idx="44012">
                  <c:v>0.26744553399999998</c:v>
                </c:pt>
                <c:pt idx="44013">
                  <c:v>0.26845341900000003</c:v>
                </c:pt>
                <c:pt idx="44014">
                  <c:v>0.26815992599999999</c:v>
                </c:pt>
                <c:pt idx="44015">
                  <c:v>0.27096503999999999</c:v>
                </c:pt>
                <c:pt idx="44016">
                  <c:v>0.27014187000000001</c:v>
                </c:pt>
                <c:pt idx="44017">
                  <c:v>0.26954531700000001</c:v>
                </c:pt>
                <c:pt idx="44018">
                  <c:v>0.27136236400000002</c:v>
                </c:pt>
                <c:pt idx="44019">
                  <c:v>0.27189767399999998</c:v>
                </c:pt>
                <c:pt idx="44020">
                  <c:v>0.272881716</c:v>
                </c:pt>
                <c:pt idx="44021">
                  <c:v>0.27579978100000002</c:v>
                </c:pt>
                <c:pt idx="44022">
                  <c:v>0.27472972899999998</c:v>
                </c:pt>
                <c:pt idx="44023">
                  <c:v>0.27830064300000001</c:v>
                </c:pt>
                <c:pt idx="44024">
                  <c:v>0.278123289</c:v>
                </c:pt>
                <c:pt idx="44025">
                  <c:v>0.28100338600000002</c:v>
                </c:pt>
                <c:pt idx="44026">
                  <c:v>0.27771279199999999</c:v>
                </c:pt>
                <c:pt idx="44027">
                  <c:v>0.27991259099999999</c:v>
                </c:pt>
                <c:pt idx="44028">
                  <c:v>0.28232541700000002</c:v>
                </c:pt>
                <c:pt idx="44029">
                  <c:v>0.28544244200000002</c:v>
                </c:pt>
                <c:pt idx="44030">
                  <c:v>0.28781399099999999</c:v>
                </c:pt>
                <c:pt idx="44031">
                  <c:v>0.28919050099999999</c:v>
                </c:pt>
                <c:pt idx="44032">
                  <c:v>0.288770527</c:v>
                </c:pt>
                <c:pt idx="44033">
                  <c:v>0.295731246</c:v>
                </c:pt>
                <c:pt idx="44034">
                  <c:v>0.30161711600000002</c:v>
                </c:pt>
                <c:pt idx="44035">
                  <c:v>0.29504549499999999</c:v>
                </c:pt>
                <c:pt idx="44036">
                  <c:v>0.295760036</c:v>
                </c:pt>
                <c:pt idx="44037">
                  <c:v>0.29997250399999997</c:v>
                </c:pt>
                <c:pt idx="44038">
                  <c:v>0.301610351</c:v>
                </c:pt>
                <c:pt idx="44039">
                  <c:v>0.30163481800000003</c:v>
                </c:pt>
                <c:pt idx="44040">
                  <c:v>0.30795317900000002</c:v>
                </c:pt>
                <c:pt idx="44041">
                  <c:v>0.31008854499999999</c:v>
                </c:pt>
                <c:pt idx="44042">
                  <c:v>0.30476966500000002</c:v>
                </c:pt>
                <c:pt idx="44043">
                  <c:v>0.31141671500000001</c:v>
                </c:pt>
                <c:pt idx="44044">
                  <c:v>0.31062337800000001</c:v>
                </c:pt>
                <c:pt idx="44045">
                  <c:v>0.30605763200000002</c:v>
                </c:pt>
                <c:pt idx="44046">
                  <c:v>0.31489557000000001</c:v>
                </c:pt>
                <c:pt idx="44047">
                  <c:v>0.31516540100000001</c:v>
                </c:pt>
                <c:pt idx="44048">
                  <c:v>0.31251606300000001</c:v>
                </c:pt>
                <c:pt idx="44049">
                  <c:v>0.31662824699999997</c:v>
                </c:pt>
                <c:pt idx="44050">
                  <c:v>0.31762799600000002</c:v>
                </c:pt>
                <c:pt idx="44051">
                  <c:v>0.31554430700000002</c:v>
                </c:pt>
                <c:pt idx="44052">
                  <c:v>0.31766098700000001</c:v>
                </c:pt>
                <c:pt idx="44053">
                  <c:v>0.317540288</c:v>
                </c:pt>
                <c:pt idx="44054">
                  <c:v>0.31788971999999999</c:v>
                </c:pt>
                <c:pt idx="44055">
                  <c:v>0.31026515399999999</c:v>
                </c:pt>
                <c:pt idx="44056">
                  <c:v>0.31241089100000002</c:v>
                </c:pt>
                <c:pt idx="44057">
                  <c:v>0.31710752800000003</c:v>
                </c:pt>
                <c:pt idx="44058">
                  <c:v>0.314519465</c:v>
                </c:pt>
                <c:pt idx="44059">
                  <c:v>0.31316047899999999</c:v>
                </c:pt>
                <c:pt idx="44060">
                  <c:v>0.31126242900000001</c:v>
                </c:pt>
                <c:pt idx="44061">
                  <c:v>0.31359952699999999</c:v>
                </c:pt>
                <c:pt idx="44062">
                  <c:v>0.31675085400000003</c:v>
                </c:pt>
                <c:pt idx="44063">
                  <c:v>0.316734344</c:v>
                </c:pt>
                <c:pt idx="44064">
                  <c:v>0.31511595799999997</c:v>
                </c:pt>
                <c:pt idx="44065">
                  <c:v>0.32122647799999998</c:v>
                </c:pt>
                <c:pt idx="44066">
                  <c:v>0.32267043000000001</c:v>
                </c:pt>
                <c:pt idx="44067">
                  <c:v>0.32368424499999998</c:v>
                </c:pt>
                <c:pt idx="44068">
                  <c:v>0.32323658500000002</c:v>
                </c:pt>
                <c:pt idx="44069">
                  <c:v>0.32642331699999999</c:v>
                </c:pt>
                <c:pt idx="44070">
                  <c:v>0.33449006100000001</c:v>
                </c:pt>
                <c:pt idx="44071">
                  <c:v>0.33441340899999999</c:v>
                </c:pt>
                <c:pt idx="44072">
                  <c:v>0.33711627100000002</c:v>
                </c:pt>
                <c:pt idx="44073">
                  <c:v>0.34131112699999999</c:v>
                </c:pt>
                <c:pt idx="44074">
                  <c:v>0.34707128999999998</c:v>
                </c:pt>
                <c:pt idx="44075">
                  <c:v>0.34743771000000001</c:v>
                </c:pt>
                <c:pt idx="44076">
                  <c:v>0.35522586099999998</c:v>
                </c:pt>
                <c:pt idx="44077">
                  <c:v>0.36055114900000002</c:v>
                </c:pt>
                <c:pt idx="44078">
                  <c:v>0.35953941900000003</c:v>
                </c:pt>
                <c:pt idx="44079">
                  <c:v>0.36398127699999999</c:v>
                </c:pt>
                <c:pt idx="44080">
                  <c:v>0.36887988399999999</c:v>
                </c:pt>
                <c:pt idx="44081">
                  <c:v>0.37108022000000002</c:v>
                </c:pt>
                <c:pt idx="44082">
                  <c:v>0.37444967000000001</c:v>
                </c:pt>
                <c:pt idx="44083">
                  <c:v>0.37827271200000001</c:v>
                </c:pt>
                <c:pt idx="44084">
                  <c:v>0.382818192</c:v>
                </c:pt>
                <c:pt idx="44085">
                  <c:v>0.38591432599999997</c:v>
                </c:pt>
                <c:pt idx="44086">
                  <c:v>0.386972129</c:v>
                </c:pt>
                <c:pt idx="44087">
                  <c:v>0.39077431000000001</c:v>
                </c:pt>
                <c:pt idx="44088">
                  <c:v>0.39257755900000002</c:v>
                </c:pt>
                <c:pt idx="44089">
                  <c:v>0.39873740099999999</c:v>
                </c:pt>
                <c:pt idx="44090">
                  <c:v>0.39825511000000002</c:v>
                </c:pt>
                <c:pt idx="44091">
                  <c:v>0.39817327299999999</c:v>
                </c:pt>
                <c:pt idx="44092">
                  <c:v>0.40267401899999999</c:v>
                </c:pt>
                <c:pt idx="44093">
                  <c:v>0.402199686</c:v>
                </c:pt>
                <c:pt idx="44094">
                  <c:v>0.40117409799999998</c:v>
                </c:pt>
                <c:pt idx="44095">
                  <c:v>0.40202104999999999</c:v>
                </c:pt>
                <c:pt idx="44096">
                  <c:v>0.40103113699999998</c:v>
                </c:pt>
                <c:pt idx="44097">
                  <c:v>0.40291330199999997</c:v>
                </c:pt>
                <c:pt idx="44098">
                  <c:v>0.40340492100000003</c:v>
                </c:pt>
                <c:pt idx="44099">
                  <c:v>0.40295606899999997</c:v>
                </c:pt>
                <c:pt idx="44100">
                  <c:v>0.40124019999999999</c:v>
                </c:pt>
                <c:pt idx="44101">
                  <c:v>0.400951952</c:v>
                </c:pt>
                <c:pt idx="44102">
                  <c:v>0.40112504399999999</c:v>
                </c:pt>
                <c:pt idx="44103">
                  <c:v>0.40044769600000002</c:v>
                </c:pt>
                <c:pt idx="44104">
                  <c:v>0.40019842999999999</c:v>
                </c:pt>
                <c:pt idx="44105">
                  <c:v>0.398709178</c:v>
                </c:pt>
                <c:pt idx="44106">
                  <c:v>0.40215718700000003</c:v>
                </c:pt>
                <c:pt idx="44107">
                  <c:v>0.40232455700000003</c:v>
                </c:pt>
                <c:pt idx="44108">
                  <c:v>0.39915487199999999</c:v>
                </c:pt>
                <c:pt idx="44109">
                  <c:v>0.39973998100000002</c:v>
                </c:pt>
                <c:pt idx="44110">
                  <c:v>0.40430888500000001</c:v>
                </c:pt>
                <c:pt idx="44111">
                  <c:v>0.40329137399999998</c:v>
                </c:pt>
                <c:pt idx="44112">
                  <c:v>0.40106284599999997</c:v>
                </c:pt>
                <c:pt idx="44113">
                  <c:v>0.404468834</c:v>
                </c:pt>
                <c:pt idx="44114">
                  <c:v>0.40771734700000001</c:v>
                </c:pt>
                <c:pt idx="44115">
                  <c:v>0.40972703700000002</c:v>
                </c:pt>
                <c:pt idx="44116">
                  <c:v>0.40914860400000003</c:v>
                </c:pt>
                <c:pt idx="44117">
                  <c:v>0.41089808900000002</c:v>
                </c:pt>
                <c:pt idx="44118">
                  <c:v>0.41417565899999997</c:v>
                </c:pt>
                <c:pt idx="44119">
                  <c:v>0.41775813699999997</c:v>
                </c:pt>
                <c:pt idx="44120">
                  <c:v>0.41778558500000001</c:v>
                </c:pt>
                <c:pt idx="44121">
                  <c:v>0.41857501899999999</c:v>
                </c:pt>
                <c:pt idx="44122">
                  <c:v>0.42169863000000002</c:v>
                </c:pt>
                <c:pt idx="44123">
                  <c:v>0.423391819</c:v>
                </c:pt>
                <c:pt idx="44124">
                  <c:v>0.42790481400000002</c:v>
                </c:pt>
                <c:pt idx="44125">
                  <c:v>0.42860123500000002</c:v>
                </c:pt>
                <c:pt idx="44126">
                  <c:v>0.43351292600000002</c:v>
                </c:pt>
                <c:pt idx="44127">
                  <c:v>0.43323320199999998</c:v>
                </c:pt>
                <c:pt idx="44128">
                  <c:v>0.43780928899999999</c:v>
                </c:pt>
                <c:pt idx="44129">
                  <c:v>0.43849021199999999</c:v>
                </c:pt>
                <c:pt idx="44130">
                  <c:v>0.43921515300000002</c:v>
                </c:pt>
                <c:pt idx="44131">
                  <c:v>0.44446945199999999</c:v>
                </c:pt>
                <c:pt idx="44132">
                  <c:v>0.44291150600000001</c:v>
                </c:pt>
                <c:pt idx="44133">
                  <c:v>0.44346311700000002</c:v>
                </c:pt>
                <c:pt idx="44134">
                  <c:v>0.44657582000000001</c:v>
                </c:pt>
                <c:pt idx="44135">
                  <c:v>0.44661566600000002</c:v>
                </c:pt>
                <c:pt idx="44136">
                  <c:v>0.44835203899999998</c:v>
                </c:pt>
                <c:pt idx="44137">
                  <c:v>0.44961538899999998</c:v>
                </c:pt>
                <c:pt idx="44138">
                  <c:v>0.44914665799999998</c:v>
                </c:pt>
                <c:pt idx="44139">
                  <c:v>0.44960045799999998</c:v>
                </c:pt>
                <c:pt idx="44140">
                  <c:v>0.45299276700000002</c:v>
                </c:pt>
                <c:pt idx="44141">
                  <c:v>0.45090871999999999</c:v>
                </c:pt>
                <c:pt idx="44142">
                  <c:v>0.45217132599999998</c:v>
                </c:pt>
                <c:pt idx="44143">
                  <c:v>0.45338052499999998</c:v>
                </c:pt>
                <c:pt idx="44144">
                  <c:v>0.45362529200000001</c:v>
                </c:pt>
                <c:pt idx="44145">
                  <c:v>0.45209306500000002</c:v>
                </c:pt>
                <c:pt idx="44146">
                  <c:v>0.45279428399999999</c:v>
                </c:pt>
                <c:pt idx="44147">
                  <c:v>0.452731669</c:v>
                </c:pt>
                <c:pt idx="44148">
                  <c:v>0.45079582899999998</c:v>
                </c:pt>
                <c:pt idx="44149">
                  <c:v>0.45395702100000002</c:v>
                </c:pt>
                <c:pt idx="44150">
                  <c:v>0.452459008</c:v>
                </c:pt>
                <c:pt idx="44151">
                  <c:v>0.44902110099999998</c:v>
                </c:pt>
                <c:pt idx="44152">
                  <c:v>0.45361933100000001</c:v>
                </c:pt>
                <c:pt idx="44153">
                  <c:v>0.44819963000000002</c:v>
                </c:pt>
                <c:pt idx="44154">
                  <c:v>0.45305535200000002</c:v>
                </c:pt>
                <c:pt idx="44155">
                  <c:v>0.45151266499999998</c:v>
                </c:pt>
                <c:pt idx="44156">
                  <c:v>0.44964364200000001</c:v>
                </c:pt>
                <c:pt idx="44157">
                  <c:v>0.45113015200000001</c:v>
                </c:pt>
                <c:pt idx="44158">
                  <c:v>0.45345190200000002</c:v>
                </c:pt>
                <c:pt idx="44159">
                  <c:v>0.45164471899999997</c:v>
                </c:pt>
                <c:pt idx="44160">
                  <c:v>0.45384260999999998</c:v>
                </c:pt>
                <c:pt idx="44161">
                  <c:v>0.45296302399999999</c:v>
                </c:pt>
                <c:pt idx="44162">
                  <c:v>0.45655483000000002</c:v>
                </c:pt>
                <c:pt idx="44163">
                  <c:v>0.456094891</c:v>
                </c:pt>
                <c:pt idx="44164">
                  <c:v>0.45539900700000002</c:v>
                </c:pt>
                <c:pt idx="44165">
                  <c:v>0.45722201499999998</c:v>
                </c:pt>
                <c:pt idx="44166">
                  <c:v>0.45895039999999998</c:v>
                </c:pt>
                <c:pt idx="44167">
                  <c:v>0.460951149</c:v>
                </c:pt>
                <c:pt idx="44168">
                  <c:v>0.46244785199999999</c:v>
                </c:pt>
                <c:pt idx="44169">
                  <c:v>0.465063542</c:v>
                </c:pt>
                <c:pt idx="44170">
                  <c:v>0.46474370399999998</c:v>
                </c:pt>
                <c:pt idx="44171">
                  <c:v>0.46657231500000002</c:v>
                </c:pt>
                <c:pt idx="44172">
                  <c:v>0.46520477500000001</c:v>
                </c:pt>
                <c:pt idx="44173">
                  <c:v>0.46915540100000003</c:v>
                </c:pt>
                <c:pt idx="44174">
                  <c:v>0.46899694199999997</c:v>
                </c:pt>
                <c:pt idx="44175">
                  <c:v>0.47015810000000002</c:v>
                </c:pt>
                <c:pt idx="44176">
                  <c:v>0.46935486799999998</c:v>
                </c:pt>
                <c:pt idx="44177">
                  <c:v>0.47614473099999999</c:v>
                </c:pt>
                <c:pt idx="44178">
                  <c:v>0.47778922299999999</c:v>
                </c:pt>
                <c:pt idx="44179">
                  <c:v>0.47723683700000002</c:v>
                </c:pt>
                <c:pt idx="44180">
                  <c:v>0.47926190499999999</c:v>
                </c:pt>
                <c:pt idx="44181">
                  <c:v>0.477737099</c:v>
                </c:pt>
                <c:pt idx="44182">
                  <c:v>0.47760129000000001</c:v>
                </c:pt>
                <c:pt idx="44183">
                  <c:v>0.48086327299999998</c:v>
                </c:pt>
                <c:pt idx="44184">
                  <c:v>0.479815871</c:v>
                </c:pt>
                <c:pt idx="44185">
                  <c:v>0.48222005400000001</c:v>
                </c:pt>
                <c:pt idx="44186">
                  <c:v>0.48280251000000002</c:v>
                </c:pt>
                <c:pt idx="44187">
                  <c:v>0.48103135800000002</c:v>
                </c:pt>
                <c:pt idx="44188">
                  <c:v>0.48040258899999999</c:v>
                </c:pt>
                <c:pt idx="44189">
                  <c:v>0.48318958299999998</c:v>
                </c:pt>
                <c:pt idx="44190">
                  <c:v>0.480913639</c:v>
                </c:pt>
                <c:pt idx="44191">
                  <c:v>0.48239871899999998</c:v>
                </c:pt>
                <c:pt idx="44192">
                  <c:v>0.480798155</c:v>
                </c:pt>
                <c:pt idx="44193">
                  <c:v>0.480486631</c:v>
                </c:pt>
                <c:pt idx="44194">
                  <c:v>0.48226028700000001</c:v>
                </c:pt>
                <c:pt idx="44195">
                  <c:v>0.47722646600000002</c:v>
                </c:pt>
                <c:pt idx="44196">
                  <c:v>0.47900414499999999</c:v>
                </c:pt>
                <c:pt idx="44197">
                  <c:v>0.47839662399999999</c:v>
                </c:pt>
                <c:pt idx="44198">
                  <c:v>0.47745198</c:v>
                </c:pt>
                <c:pt idx="44199">
                  <c:v>0.47768053399999999</c:v>
                </c:pt>
                <c:pt idx="44200">
                  <c:v>0.47378405899999998</c:v>
                </c:pt>
                <c:pt idx="44201">
                  <c:v>0.47103959299999998</c:v>
                </c:pt>
                <c:pt idx="44202">
                  <c:v>0.471399397</c:v>
                </c:pt>
                <c:pt idx="44203">
                  <c:v>0.47042116499999997</c:v>
                </c:pt>
                <c:pt idx="44204">
                  <c:v>0.47082385399999999</c:v>
                </c:pt>
                <c:pt idx="44205">
                  <c:v>0.46711531299999998</c:v>
                </c:pt>
                <c:pt idx="44206">
                  <c:v>0.46849110700000002</c:v>
                </c:pt>
                <c:pt idx="44207">
                  <c:v>0.465993822</c:v>
                </c:pt>
                <c:pt idx="44208">
                  <c:v>0.46550673199999998</c:v>
                </c:pt>
                <c:pt idx="44209">
                  <c:v>0.46508860600000002</c:v>
                </c:pt>
                <c:pt idx="44210">
                  <c:v>0.46462228900000002</c:v>
                </c:pt>
                <c:pt idx="44211">
                  <c:v>0.46472457099999998</c:v>
                </c:pt>
                <c:pt idx="44212">
                  <c:v>0.46624735</c:v>
                </c:pt>
                <c:pt idx="44213">
                  <c:v>0.46034035099999998</c:v>
                </c:pt>
                <c:pt idx="44214">
                  <c:v>0.46267595900000003</c:v>
                </c:pt>
                <c:pt idx="44215">
                  <c:v>0.46376958499999998</c:v>
                </c:pt>
                <c:pt idx="44216">
                  <c:v>0.45899748800000001</c:v>
                </c:pt>
                <c:pt idx="44217">
                  <c:v>0.456867248</c:v>
                </c:pt>
                <c:pt idx="44218">
                  <c:v>0.45744544300000001</c:v>
                </c:pt>
                <c:pt idx="44219">
                  <c:v>0.457954735</c:v>
                </c:pt>
                <c:pt idx="44220">
                  <c:v>0.45938140199999999</c:v>
                </c:pt>
                <c:pt idx="44221">
                  <c:v>0.45952701600000001</c:v>
                </c:pt>
                <c:pt idx="44222">
                  <c:v>0.46009212700000002</c:v>
                </c:pt>
                <c:pt idx="44223">
                  <c:v>0.457163453</c:v>
                </c:pt>
                <c:pt idx="44224">
                  <c:v>0.45612773299999998</c:v>
                </c:pt>
                <c:pt idx="44225">
                  <c:v>0.45547211199999998</c:v>
                </c:pt>
                <c:pt idx="44226">
                  <c:v>0.45288619400000002</c:v>
                </c:pt>
                <c:pt idx="44227">
                  <c:v>0.450237006</c:v>
                </c:pt>
                <c:pt idx="44228">
                  <c:v>0.45369300200000001</c:v>
                </c:pt>
                <c:pt idx="44229">
                  <c:v>0.44947811999999998</c:v>
                </c:pt>
                <c:pt idx="44230">
                  <c:v>0.44900301100000001</c:v>
                </c:pt>
                <c:pt idx="44231">
                  <c:v>0.44858080099999997</c:v>
                </c:pt>
                <c:pt idx="44232">
                  <c:v>0.44894564199999998</c:v>
                </c:pt>
                <c:pt idx="44233">
                  <c:v>0.44613379199999997</c:v>
                </c:pt>
                <c:pt idx="44234">
                  <c:v>0.44469675400000003</c:v>
                </c:pt>
                <c:pt idx="44235">
                  <c:v>0.44269171400000001</c:v>
                </c:pt>
                <c:pt idx="44236">
                  <c:v>0.43993079699999998</c:v>
                </c:pt>
                <c:pt idx="44237">
                  <c:v>0.43971934899999998</c:v>
                </c:pt>
                <c:pt idx="44238">
                  <c:v>0.43617788000000002</c:v>
                </c:pt>
                <c:pt idx="44239">
                  <c:v>0.43685415399999999</c:v>
                </c:pt>
                <c:pt idx="44240">
                  <c:v>0.433500677</c:v>
                </c:pt>
                <c:pt idx="44241">
                  <c:v>0.43318742500000001</c:v>
                </c:pt>
                <c:pt idx="44242">
                  <c:v>0.42657157800000001</c:v>
                </c:pt>
                <c:pt idx="44243">
                  <c:v>0.425779462</c:v>
                </c:pt>
                <c:pt idx="44244">
                  <c:v>0.42576640799999999</c:v>
                </c:pt>
                <c:pt idx="44245">
                  <c:v>0.42428764699999999</c:v>
                </c:pt>
                <c:pt idx="44246">
                  <c:v>0.42337763299999998</c:v>
                </c:pt>
                <c:pt idx="44247">
                  <c:v>0.41642171100000003</c:v>
                </c:pt>
                <c:pt idx="44248">
                  <c:v>0.41978183400000002</c:v>
                </c:pt>
                <c:pt idx="44249">
                  <c:v>0.41635382199999998</c:v>
                </c:pt>
                <c:pt idx="44250">
                  <c:v>0.41457614300000001</c:v>
                </c:pt>
                <c:pt idx="44251">
                  <c:v>0.410698324</c:v>
                </c:pt>
                <c:pt idx="44252">
                  <c:v>0.40821972499999998</c:v>
                </c:pt>
                <c:pt idx="44253">
                  <c:v>0.40945035200000002</c:v>
                </c:pt>
                <c:pt idx="44254">
                  <c:v>0.40424466100000001</c:v>
                </c:pt>
                <c:pt idx="44255">
                  <c:v>0.40432888299999997</c:v>
                </c:pt>
                <c:pt idx="44256">
                  <c:v>0.40221992099999998</c:v>
                </c:pt>
                <c:pt idx="44257">
                  <c:v>0.40307617200000001</c:v>
                </c:pt>
                <c:pt idx="44258">
                  <c:v>0.39999970800000001</c:v>
                </c:pt>
                <c:pt idx="44259">
                  <c:v>0.39792418499999999</c:v>
                </c:pt>
                <c:pt idx="44260">
                  <c:v>0.39391505700000001</c:v>
                </c:pt>
                <c:pt idx="44261">
                  <c:v>0.39525073799999999</c:v>
                </c:pt>
                <c:pt idx="44262">
                  <c:v>0.39653649899999999</c:v>
                </c:pt>
                <c:pt idx="44263">
                  <c:v>0.39318004299999998</c:v>
                </c:pt>
                <c:pt idx="44264">
                  <c:v>0.39217415500000002</c:v>
                </c:pt>
                <c:pt idx="44265">
                  <c:v>0.39181301000000002</c:v>
                </c:pt>
                <c:pt idx="44266">
                  <c:v>0.38823321500000002</c:v>
                </c:pt>
                <c:pt idx="44267">
                  <c:v>0.387227088</c:v>
                </c:pt>
                <c:pt idx="44268">
                  <c:v>0.38660681200000002</c:v>
                </c:pt>
                <c:pt idx="44269">
                  <c:v>0.38367852600000002</c:v>
                </c:pt>
                <c:pt idx="44270">
                  <c:v>0.38324683900000001</c:v>
                </c:pt>
                <c:pt idx="44271">
                  <c:v>0.38102629799999999</c:v>
                </c:pt>
                <c:pt idx="44272">
                  <c:v>0.377637416</c:v>
                </c:pt>
                <c:pt idx="44273">
                  <c:v>0.37536972800000001</c:v>
                </c:pt>
                <c:pt idx="44274">
                  <c:v>0.37544542600000003</c:v>
                </c:pt>
                <c:pt idx="44275">
                  <c:v>0.37936070599999999</c:v>
                </c:pt>
                <c:pt idx="44276">
                  <c:v>0.37512788200000002</c:v>
                </c:pt>
                <c:pt idx="44277">
                  <c:v>0.37367051800000001</c:v>
                </c:pt>
                <c:pt idx="44278">
                  <c:v>0.37389847599999998</c:v>
                </c:pt>
                <c:pt idx="44279">
                  <c:v>0.371936023</c:v>
                </c:pt>
                <c:pt idx="44280">
                  <c:v>0.37245109700000001</c:v>
                </c:pt>
                <c:pt idx="44281">
                  <c:v>0.371059835</c:v>
                </c:pt>
                <c:pt idx="44282">
                  <c:v>0.36883610500000003</c:v>
                </c:pt>
                <c:pt idx="44283">
                  <c:v>0.36853581699999999</c:v>
                </c:pt>
                <c:pt idx="44284">
                  <c:v>0.37320673500000001</c:v>
                </c:pt>
                <c:pt idx="44285">
                  <c:v>0.36606296900000002</c:v>
                </c:pt>
                <c:pt idx="44286">
                  <c:v>0.36632743499999998</c:v>
                </c:pt>
                <c:pt idx="44287">
                  <c:v>0.36538386299999998</c:v>
                </c:pt>
                <c:pt idx="44288">
                  <c:v>0.36646431699999998</c:v>
                </c:pt>
                <c:pt idx="44289">
                  <c:v>0.36991745199999998</c:v>
                </c:pt>
                <c:pt idx="44290">
                  <c:v>0.36621564600000001</c:v>
                </c:pt>
                <c:pt idx="44291">
                  <c:v>0.36624187200000002</c:v>
                </c:pt>
                <c:pt idx="44292">
                  <c:v>0.366763055</c:v>
                </c:pt>
                <c:pt idx="44293">
                  <c:v>0.36587873100000001</c:v>
                </c:pt>
                <c:pt idx="44294">
                  <c:v>0.36667209899999997</c:v>
                </c:pt>
                <c:pt idx="44295">
                  <c:v>0.36408498900000003</c:v>
                </c:pt>
                <c:pt idx="44296">
                  <c:v>0.36612361700000001</c:v>
                </c:pt>
                <c:pt idx="44297">
                  <c:v>0.36485615399999999</c:v>
                </c:pt>
                <c:pt idx="44298">
                  <c:v>0.36104890699999997</c:v>
                </c:pt>
                <c:pt idx="44299">
                  <c:v>0.35976597700000001</c:v>
                </c:pt>
                <c:pt idx="44300">
                  <c:v>0.36101049200000002</c:v>
                </c:pt>
                <c:pt idx="44301">
                  <c:v>0.36186349400000001</c:v>
                </c:pt>
                <c:pt idx="44302">
                  <c:v>0.35817474100000002</c:v>
                </c:pt>
                <c:pt idx="44303">
                  <c:v>0.35695773400000003</c:v>
                </c:pt>
                <c:pt idx="44304">
                  <c:v>0.35698968199999997</c:v>
                </c:pt>
                <c:pt idx="44305">
                  <c:v>0.35612314900000003</c:v>
                </c:pt>
                <c:pt idx="44306">
                  <c:v>0.35557720100000001</c:v>
                </c:pt>
                <c:pt idx="44307">
                  <c:v>0.353434741</c:v>
                </c:pt>
                <c:pt idx="44308">
                  <c:v>0.35105547300000001</c:v>
                </c:pt>
                <c:pt idx="44309">
                  <c:v>0.34799569800000002</c:v>
                </c:pt>
                <c:pt idx="44310">
                  <c:v>0.34430429299999998</c:v>
                </c:pt>
                <c:pt idx="44311">
                  <c:v>0.34513339399999998</c:v>
                </c:pt>
                <c:pt idx="44312">
                  <c:v>0.33881050299999999</c:v>
                </c:pt>
                <c:pt idx="44313">
                  <c:v>0.34047687100000001</c:v>
                </c:pt>
                <c:pt idx="44314">
                  <c:v>0.33879774800000001</c:v>
                </c:pt>
                <c:pt idx="44315">
                  <c:v>0.34053608800000001</c:v>
                </c:pt>
                <c:pt idx="44316">
                  <c:v>0.33773630900000001</c:v>
                </c:pt>
                <c:pt idx="44317">
                  <c:v>0.33549183599999999</c:v>
                </c:pt>
                <c:pt idx="44318">
                  <c:v>0.33074581600000003</c:v>
                </c:pt>
                <c:pt idx="44319">
                  <c:v>0.33263024699999999</c:v>
                </c:pt>
                <c:pt idx="44320">
                  <c:v>0.33018144999999999</c:v>
                </c:pt>
                <c:pt idx="44321">
                  <c:v>0.333308995</c:v>
                </c:pt>
                <c:pt idx="44322">
                  <c:v>0.330780566</c:v>
                </c:pt>
                <c:pt idx="44323">
                  <c:v>0.32869526700000001</c:v>
                </c:pt>
                <c:pt idx="44324">
                  <c:v>0.33005720399999999</c:v>
                </c:pt>
                <c:pt idx="44325">
                  <c:v>0.329433262</c:v>
                </c:pt>
                <c:pt idx="44326">
                  <c:v>0.32816028600000002</c:v>
                </c:pt>
                <c:pt idx="44327">
                  <c:v>0.32543838000000003</c:v>
                </c:pt>
                <c:pt idx="44328">
                  <c:v>0.33021181799999999</c:v>
                </c:pt>
                <c:pt idx="44329">
                  <c:v>0.32989960899999998</c:v>
                </c:pt>
                <c:pt idx="44330">
                  <c:v>0.32871767899999998</c:v>
                </c:pt>
                <c:pt idx="44331">
                  <c:v>0.326827914</c:v>
                </c:pt>
                <c:pt idx="44332">
                  <c:v>0.32717225</c:v>
                </c:pt>
                <c:pt idx="44333">
                  <c:v>0.328421146</c:v>
                </c:pt>
                <c:pt idx="44334">
                  <c:v>0.32743525499999998</c:v>
                </c:pt>
                <c:pt idx="44335">
                  <c:v>0.32681566499999998</c:v>
                </c:pt>
                <c:pt idx="44336">
                  <c:v>0.32589927299999999</c:v>
                </c:pt>
                <c:pt idx="44337">
                  <c:v>0.326541305</c:v>
                </c:pt>
                <c:pt idx="44338">
                  <c:v>0.326221704</c:v>
                </c:pt>
                <c:pt idx="44339">
                  <c:v>0.32550024999999999</c:v>
                </c:pt>
                <c:pt idx="44340">
                  <c:v>0.32608267699999999</c:v>
                </c:pt>
                <c:pt idx="44341">
                  <c:v>0.32558819700000002</c:v>
                </c:pt>
                <c:pt idx="44342">
                  <c:v>0.32658821300000002</c:v>
                </c:pt>
                <c:pt idx="44343">
                  <c:v>0.32399988200000002</c:v>
                </c:pt>
                <c:pt idx="44344">
                  <c:v>0.32425525799999999</c:v>
                </c:pt>
                <c:pt idx="44345">
                  <c:v>0.32267189000000002</c:v>
                </c:pt>
                <c:pt idx="44346">
                  <c:v>0.32366684099999998</c:v>
                </c:pt>
                <c:pt idx="44347">
                  <c:v>0.32223126299999999</c:v>
                </c:pt>
                <c:pt idx="44348">
                  <c:v>0.32084110399999999</c:v>
                </c:pt>
                <c:pt idx="44349">
                  <c:v>0.32415297599999998</c:v>
                </c:pt>
                <c:pt idx="44350">
                  <c:v>0.32181578900000002</c:v>
                </c:pt>
                <c:pt idx="44351">
                  <c:v>0.32195451899999999</c:v>
                </c:pt>
                <c:pt idx="44352">
                  <c:v>0.31785991800000002</c:v>
                </c:pt>
                <c:pt idx="44353">
                  <c:v>0.31623750900000003</c:v>
                </c:pt>
                <c:pt idx="44354">
                  <c:v>0.31543484300000002</c:v>
                </c:pt>
                <c:pt idx="44355">
                  <c:v>0.31466719500000001</c:v>
                </c:pt>
                <c:pt idx="44356">
                  <c:v>0.31338301299999999</c:v>
                </c:pt>
                <c:pt idx="44357">
                  <c:v>0.31236308800000001</c:v>
                </c:pt>
                <c:pt idx="44358">
                  <c:v>0.30994999400000001</c:v>
                </c:pt>
                <c:pt idx="44359">
                  <c:v>0.30967792900000002</c:v>
                </c:pt>
                <c:pt idx="44360">
                  <c:v>0.30842626099999998</c:v>
                </c:pt>
                <c:pt idx="44361">
                  <c:v>0.30786398100000001</c:v>
                </c:pt>
                <c:pt idx="44362">
                  <c:v>0.305430382</c:v>
                </c:pt>
                <c:pt idx="44363">
                  <c:v>0.30599293100000002</c:v>
                </c:pt>
                <c:pt idx="44364">
                  <c:v>0.30329886099999998</c:v>
                </c:pt>
                <c:pt idx="44365">
                  <c:v>0.30118256799999998</c:v>
                </c:pt>
                <c:pt idx="44366">
                  <c:v>0.29817959700000002</c:v>
                </c:pt>
                <c:pt idx="44367">
                  <c:v>0.29577311899999997</c:v>
                </c:pt>
                <c:pt idx="44368">
                  <c:v>0.29612198499999998</c:v>
                </c:pt>
                <c:pt idx="44369">
                  <c:v>0.29370397300000001</c:v>
                </c:pt>
                <c:pt idx="44370">
                  <c:v>0.291691959</c:v>
                </c:pt>
                <c:pt idx="44371">
                  <c:v>0.29187631600000002</c:v>
                </c:pt>
                <c:pt idx="44372">
                  <c:v>0.290322095</c:v>
                </c:pt>
                <c:pt idx="44373">
                  <c:v>0.29284495100000002</c:v>
                </c:pt>
                <c:pt idx="44374">
                  <c:v>0.28832212099999999</c:v>
                </c:pt>
                <c:pt idx="44375">
                  <c:v>0.28509604900000002</c:v>
                </c:pt>
                <c:pt idx="44376">
                  <c:v>0.28904500599999999</c:v>
                </c:pt>
                <c:pt idx="44377">
                  <c:v>0.288650185</c:v>
                </c:pt>
                <c:pt idx="44378">
                  <c:v>0.28621020899999999</c:v>
                </c:pt>
                <c:pt idx="44379">
                  <c:v>0.28641837799999997</c:v>
                </c:pt>
                <c:pt idx="44380">
                  <c:v>0.283622861</c:v>
                </c:pt>
                <c:pt idx="44381">
                  <c:v>0.28186941100000001</c:v>
                </c:pt>
                <c:pt idx="44382">
                  <c:v>0.281018555</c:v>
                </c:pt>
                <c:pt idx="44383">
                  <c:v>0.28067308699999999</c:v>
                </c:pt>
                <c:pt idx="44384">
                  <c:v>0.27923178700000001</c:v>
                </c:pt>
                <c:pt idx="44385">
                  <c:v>0.27735394200000002</c:v>
                </c:pt>
                <c:pt idx="44386">
                  <c:v>0.275463611</c:v>
                </c:pt>
                <c:pt idx="44387">
                  <c:v>0.27629664500000001</c:v>
                </c:pt>
                <c:pt idx="44388">
                  <c:v>0.27321991299999998</c:v>
                </c:pt>
                <c:pt idx="44389">
                  <c:v>0.27234554300000002</c:v>
                </c:pt>
                <c:pt idx="44390">
                  <c:v>0.26916652899999999</c:v>
                </c:pt>
                <c:pt idx="44391">
                  <c:v>0.26988226199999998</c:v>
                </c:pt>
                <c:pt idx="44392">
                  <c:v>0.266168505</c:v>
                </c:pt>
                <c:pt idx="44393">
                  <c:v>0.26479554199999999</c:v>
                </c:pt>
                <c:pt idx="44394">
                  <c:v>0.26125991300000001</c:v>
                </c:pt>
                <c:pt idx="44395">
                  <c:v>0.25907698299999998</c:v>
                </c:pt>
                <c:pt idx="44396">
                  <c:v>0.26006156200000002</c:v>
                </c:pt>
                <c:pt idx="44397">
                  <c:v>0.255394697</c:v>
                </c:pt>
                <c:pt idx="44398">
                  <c:v>0.25501438999999998</c:v>
                </c:pt>
                <c:pt idx="44399">
                  <c:v>0.24989444</c:v>
                </c:pt>
                <c:pt idx="44400">
                  <c:v>0.248794034</c:v>
                </c:pt>
                <c:pt idx="44401">
                  <c:v>0.24650886699999999</c:v>
                </c:pt>
                <c:pt idx="44402">
                  <c:v>0.24560606500000001</c:v>
                </c:pt>
                <c:pt idx="44403">
                  <c:v>0.241889566</c:v>
                </c:pt>
                <c:pt idx="44404">
                  <c:v>0.23817685199999999</c:v>
                </c:pt>
                <c:pt idx="44405">
                  <c:v>0.24000291500000001</c:v>
                </c:pt>
                <c:pt idx="44406">
                  <c:v>0.239022866</c:v>
                </c:pt>
                <c:pt idx="44407">
                  <c:v>0.234495386</c:v>
                </c:pt>
                <c:pt idx="44408">
                  <c:v>0.23200879999999999</c:v>
                </c:pt>
                <c:pt idx="44409">
                  <c:v>0.22554734300000001</c:v>
                </c:pt>
                <c:pt idx="44410">
                  <c:v>0.22760702699999999</c:v>
                </c:pt>
                <c:pt idx="44411">
                  <c:v>0.22543580799999999</c:v>
                </c:pt>
                <c:pt idx="44412">
                  <c:v>0.22125384200000001</c:v>
                </c:pt>
                <c:pt idx="44413">
                  <c:v>0.22071281100000001</c:v>
                </c:pt>
                <c:pt idx="44414">
                  <c:v>0.21895432500000001</c:v>
                </c:pt>
                <c:pt idx="44415">
                  <c:v>0.220028907</c:v>
                </c:pt>
                <c:pt idx="44416">
                  <c:v>0.21291294699999999</c:v>
                </c:pt>
                <c:pt idx="44417">
                  <c:v>0.21219243099999999</c:v>
                </c:pt>
                <c:pt idx="44418">
                  <c:v>0.21269977100000001</c:v>
                </c:pt>
                <c:pt idx="44419">
                  <c:v>0.209040165</c:v>
                </c:pt>
                <c:pt idx="44420">
                  <c:v>0.210694253</c:v>
                </c:pt>
                <c:pt idx="44421">
                  <c:v>0.20822237399999999</c:v>
                </c:pt>
                <c:pt idx="44422">
                  <c:v>0.208299339</c:v>
                </c:pt>
                <c:pt idx="44423">
                  <c:v>0.206019863</c:v>
                </c:pt>
                <c:pt idx="44424">
                  <c:v>0.203478143</c:v>
                </c:pt>
                <c:pt idx="44425">
                  <c:v>0.20321704400000001</c:v>
                </c:pt>
                <c:pt idx="44426">
                  <c:v>0.20164497200000001</c:v>
                </c:pt>
                <c:pt idx="44427">
                  <c:v>0.20200555000000001</c:v>
                </c:pt>
                <c:pt idx="44428">
                  <c:v>0.198476598</c:v>
                </c:pt>
                <c:pt idx="44429">
                  <c:v>0.19663983600000001</c:v>
                </c:pt>
                <c:pt idx="44430">
                  <c:v>0.196855009</c:v>
                </c:pt>
                <c:pt idx="44431">
                  <c:v>0.19887186600000001</c:v>
                </c:pt>
                <c:pt idx="44432">
                  <c:v>0.194667011</c:v>
                </c:pt>
                <c:pt idx="44433">
                  <c:v>0.19543769999999999</c:v>
                </c:pt>
                <c:pt idx="44434">
                  <c:v>0.194490686</c:v>
                </c:pt>
                <c:pt idx="44435">
                  <c:v>0.195401043</c:v>
                </c:pt>
                <c:pt idx="44436">
                  <c:v>0.19159990499999999</c:v>
                </c:pt>
                <c:pt idx="44437">
                  <c:v>0.190010026</c:v>
                </c:pt>
                <c:pt idx="44438">
                  <c:v>0.188674182</c:v>
                </c:pt>
                <c:pt idx="44439">
                  <c:v>0.186616853</c:v>
                </c:pt>
                <c:pt idx="44440">
                  <c:v>0.18989466099999999</c:v>
                </c:pt>
                <c:pt idx="44441">
                  <c:v>0.18725085299999999</c:v>
                </c:pt>
                <c:pt idx="44442">
                  <c:v>0.18482205299999999</c:v>
                </c:pt>
                <c:pt idx="44443">
                  <c:v>0.18311211499999999</c:v>
                </c:pt>
                <c:pt idx="44444">
                  <c:v>0.18268440699999999</c:v>
                </c:pt>
                <c:pt idx="44445">
                  <c:v>0.18207794399999999</c:v>
                </c:pt>
                <c:pt idx="44446">
                  <c:v>0.18289393200000001</c:v>
                </c:pt>
                <c:pt idx="44447">
                  <c:v>0.181203753</c:v>
                </c:pt>
                <c:pt idx="44448">
                  <c:v>0.17917682200000001</c:v>
                </c:pt>
                <c:pt idx="44449">
                  <c:v>0.17975817599999999</c:v>
                </c:pt>
                <c:pt idx="44450">
                  <c:v>0.179021552</c:v>
                </c:pt>
                <c:pt idx="44451">
                  <c:v>0.17614370600000001</c:v>
                </c:pt>
                <c:pt idx="44452">
                  <c:v>0.17558284099999999</c:v>
                </c:pt>
                <c:pt idx="44453">
                  <c:v>0.174944654</c:v>
                </c:pt>
                <c:pt idx="44454">
                  <c:v>0.17303623300000001</c:v>
                </c:pt>
                <c:pt idx="44455">
                  <c:v>0.17167913900000001</c:v>
                </c:pt>
                <c:pt idx="44456">
                  <c:v>0.17176941000000001</c:v>
                </c:pt>
                <c:pt idx="44457">
                  <c:v>0.16966521700000001</c:v>
                </c:pt>
                <c:pt idx="44458">
                  <c:v>0.169507563</c:v>
                </c:pt>
                <c:pt idx="44459">
                  <c:v>0.16829566700000001</c:v>
                </c:pt>
                <c:pt idx="44460">
                  <c:v>0.16869221600000001</c:v>
                </c:pt>
                <c:pt idx="44461">
                  <c:v>0.166832864</c:v>
                </c:pt>
                <c:pt idx="44462">
                  <c:v>0.164043725</c:v>
                </c:pt>
                <c:pt idx="44463">
                  <c:v>0.16418933899999999</c:v>
                </c:pt>
                <c:pt idx="44464">
                  <c:v>0.16372488399999999</c:v>
                </c:pt>
                <c:pt idx="44465">
                  <c:v>0.159014925</c:v>
                </c:pt>
                <c:pt idx="44466">
                  <c:v>0.159833848</c:v>
                </c:pt>
                <c:pt idx="44467">
                  <c:v>0.156421274</c:v>
                </c:pt>
                <c:pt idx="44468">
                  <c:v>0.155216992</c:v>
                </c:pt>
                <c:pt idx="44469">
                  <c:v>0.15687672799999999</c:v>
                </c:pt>
                <c:pt idx="44470">
                  <c:v>0.15448547900000001</c:v>
                </c:pt>
                <c:pt idx="44471">
                  <c:v>0.15120022</c:v>
                </c:pt>
                <c:pt idx="44472">
                  <c:v>0.15264898499999999</c:v>
                </c:pt>
                <c:pt idx="44473">
                  <c:v>0.15029315700000001</c:v>
                </c:pt>
                <c:pt idx="44474">
                  <c:v>0.15043138</c:v>
                </c:pt>
                <c:pt idx="44475">
                  <c:v>0.14915034199999999</c:v>
                </c:pt>
                <c:pt idx="44476">
                  <c:v>0.14582350899999999</c:v>
                </c:pt>
                <c:pt idx="44477">
                  <c:v>0.14577500500000001</c:v>
                </c:pt>
                <c:pt idx="44478">
                  <c:v>0.14741578699999999</c:v>
                </c:pt>
                <c:pt idx="44479">
                  <c:v>0.14696778399999999</c:v>
                </c:pt>
                <c:pt idx="44480">
                  <c:v>0.14431127899999999</c:v>
                </c:pt>
                <c:pt idx="44481">
                  <c:v>0.14510941499999999</c:v>
                </c:pt>
                <c:pt idx="44482">
                  <c:v>0.14732144799999999</c:v>
                </c:pt>
                <c:pt idx="44483">
                  <c:v>0.14285315600000001</c:v>
                </c:pt>
                <c:pt idx="44484">
                  <c:v>0.14284196499999999</c:v>
                </c:pt>
                <c:pt idx="44485">
                  <c:v>0.14162787800000001</c:v>
                </c:pt>
                <c:pt idx="44486">
                  <c:v>0.14339888100000001</c:v>
                </c:pt>
                <c:pt idx="44487">
                  <c:v>0.142701089</c:v>
                </c:pt>
                <c:pt idx="44488">
                  <c:v>0.145479575</c:v>
                </c:pt>
                <c:pt idx="44489">
                  <c:v>0.141850844</c:v>
                </c:pt>
                <c:pt idx="44490">
                  <c:v>0.14310546199999999</c:v>
                </c:pt>
                <c:pt idx="44491">
                  <c:v>0.14347992800000001</c:v>
                </c:pt>
                <c:pt idx="44492">
                  <c:v>0.14147590099999999</c:v>
                </c:pt>
                <c:pt idx="44493">
                  <c:v>0.140642568</c:v>
                </c:pt>
                <c:pt idx="44494">
                  <c:v>0.140847638</c:v>
                </c:pt>
                <c:pt idx="44495">
                  <c:v>0.142750919</c:v>
                </c:pt>
                <c:pt idx="44496">
                  <c:v>0.140526384</c:v>
                </c:pt>
                <c:pt idx="44497">
                  <c:v>0.138543889</c:v>
                </c:pt>
                <c:pt idx="44498">
                  <c:v>0.14085497</c:v>
                </c:pt>
                <c:pt idx="44499">
                  <c:v>0.13923780599999999</c:v>
                </c:pt>
                <c:pt idx="44500">
                  <c:v>0.138110489</c:v>
                </c:pt>
                <c:pt idx="44501">
                  <c:v>0.13431114</c:v>
                </c:pt>
                <c:pt idx="44502">
                  <c:v>0.13910083500000001</c:v>
                </c:pt>
                <c:pt idx="44503">
                  <c:v>0.13597784900000001</c:v>
                </c:pt>
                <c:pt idx="44504">
                  <c:v>0.13557891499999999</c:v>
                </c:pt>
                <c:pt idx="44505">
                  <c:v>0.13228757699999999</c:v>
                </c:pt>
                <c:pt idx="44506">
                  <c:v>0.133273751</c:v>
                </c:pt>
                <c:pt idx="44507">
                  <c:v>0.13092765200000001</c:v>
                </c:pt>
                <c:pt idx="44508">
                  <c:v>0.13327655199999999</c:v>
                </c:pt>
                <c:pt idx="44509">
                  <c:v>0.13138565399999999</c:v>
                </c:pt>
                <c:pt idx="44510">
                  <c:v>0.129788816</c:v>
                </c:pt>
                <c:pt idx="44511">
                  <c:v>0.127917007</c:v>
                </c:pt>
                <c:pt idx="44512">
                  <c:v>0.127673864</c:v>
                </c:pt>
                <c:pt idx="44513">
                  <c:v>0.12697750299999999</c:v>
                </c:pt>
                <c:pt idx="44514">
                  <c:v>0.12815807800000001</c:v>
                </c:pt>
                <c:pt idx="44515">
                  <c:v>0.12741792199999999</c:v>
                </c:pt>
                <c:pt idx="44516">
                  <c:v>0.126206189</c:v>
                </c:pt>
                <c:pt idx="44517">
                  <c:v>0.12729322900000001</c:v>
                </c:pt>
                <c:pt idx="44518">
                  <c:v>0.12548548000000001</c:v>
                </c:pt>
                <c:pt idx="44519">
                  <c:v>0.121736787</c:v>
                </c:pt>
                <c:pt idx="44520">
                  <c:v>0.12533365199999999</c:v>
                </c:pt>
                <c:pt idx="44521">
                  <c:v>0.122465432</c:v>
                </c:pt>
                <c:pt idx="44522">
                  <c:v>0.120928787</c:v>
                </c:pt>
                <c:pt idx="44523">
                  <c:v>0.121220544</c:v>
                </c:pt>
                <c:pt idx="44524">
                  <c:v>0.122063965</c:v>
                </c:pt>
                <c:pt idx="44525">
                  <c:v>0.121713422</c:v>
                </c:pt>
                <c:pt idx="44526">
                  <c:v>0.118834279</c:v>
                </c:pt>
                <c:pt idx="44527">
                  <c:v>0.120026313</c:v>
                </c:pt>
                <c:pt idx="44528">
                  <c:v>0.118847333</c:v>
                </c:pt>
                <c:pt idx="44529">
                  <c:v>0.11824359</c:v>
                </c:pt>
                <c:pt idx="44530">
                  <c:v>0.115096554</c:v>
                </c:pt>
                <c:pt idx="44531">
                  <c:v>0.11554607</c:v>
                </c:pt>
                <c:pt idx="44532">
                  <c:v>0.11631066399999999</c:v>
                </c:pt>
                <c:pt idx="44533">
                  <c:v>0.112152234</c:v>
                </c:pt>
                <c:pt idx="44534">
                  <c:v>0.113711245</c:v>
                </c:pt>
                <c:pt idx="44535">
                  <c:v>0.111895151</c:v>
                </c:pt>
                <c:pt idx="44536">
                  <c:v>0.11254549799999999</c:v>
                </c:pt>
                <c:pt idx="44537">
                  <c:v>0.11182571199999999</c:v>
                </c:pt>
                <c:pt idx="44538">
                  <c:v>0.109690383</c:v>
                </c:pt>
                <c:pt idx="44539">
                  <c:v>0.108838782</c:v>
                </c:pt>
                <c:pt idx="44540">
                  <c:v>0.109485663</c:v>
                </c:pt>
                <c:pt idx="44541">
                  <c:v>0.10909176600000001</c:v>
                </c:pt>
                <c:pt idx="44542">
                  <c:v>0.107709318</c:v>
                </c:pt>
                <c:pt idx="44543">
                  <c:v>0.103288144</c:v>
                </c:pt>
                <c:pt idx="44544">
                  <c:v>0.106613107</c:v>
                </c:pt>
                <c:pt idx="44545">
                  <c:v>0.10450221599999999</c:v>
                </c:pt>
                <c:pt idx="44546">
                  <c:v>0.101449698</c:v>
                </c:pt>
                <c:pt idx="44547">
                  <c:v>0.10385108</c:v>
                </c:pt>
                <c:pt idx="44548">
                  <c:v>0.103808738</c:v>
                </c:pt>
                <c:pt idx="44549">
                  <c:v>0.101802371</c:v>
                </c:pt>
                <c:pt idx="44550">
                  <c:v>9.8545320000000006E-2</c:v>
                </c:pt>
                <c:pt idx="44551">
                  <c:v>0.10149942300000001</c:v>
                </c:pt>
                <c:pt idx="44552">
                  <c:v>9.7999230000000007E-2</c:v>
                </c:pt>
                <c:pt idx="44553">
                  <c:v>9.882734E-2</c:v>
                </c:pt>
                <c:pt idx="44554">
                  <c:v>9.6517585000000003E-2</c:v>
                </c:pt>
                <c:pt idx="44555">
                  <c:v>9.3992173999999998E-2</c:v>
                </c:pt>
                <c:pt idx="44556">
                  <c:v>9.5064363999999998E-2</c:v>
                </c:pt>
                <c:pt idx="44557">
                  <c:v>9.5759250000000004E-2</c:v>
                </c:pt>
                <c:pt idx="44558">
                  <c:v>9.4574145999999998E-2</c:v>
                </c:pt>
                <c:pt idx="44559">
                  <c:v>9.0952843000000005E-2</c:v>
                </c:pt>
                <c:pt idx="44560">
                  <c:v>9.4112679000000005E-2</c:v>
                </c:pt>
                <c:pt idx="44561">
                  <c:v>8.8791019999999998E-2</c:v>
                </c:pt>
                <c:pt idx="44562">
                  <c:v>9.1935948000000003E-2</c:v>
                </c:pt>
                <c:pt idx="44563">
                  <c:v>9.2163585000000006E-2</c:v>
                </c:pt>
                <c:pt idx="44564">
                  <c:v>8.8113709999999998E-2</c:v>
                </c:pt>
                <c:pt idx="44565">
                  <c:v>9.0039915999999998E-2</c:v>
                </c:pt>
                <c:pt idx="44566">
                  <c:v>9.0093709999999994E-2</c:v>
                </c:pt>
                <c:pt idx="44567">
                  <c:v>8.5559740999999995E-2</c:v>
                </c:pt>
                <c:pt idx="44568">
                  <c:v>8.7464437000000006E-2</c:v>
                </c:pt>
                <c:pt idx="44569">
                  <c:v>8.7880424999999998E-2</c:v>
                </c:pt>
                <c:pt idx="44570">
                  <c:v>8.4318452000000002E-2</c:v>
                </c:pt>
                <c:pt idx="44571">
                  <c:v>8.4055885999999996E-2</c:v>
                </c:pt>
                <c:pt idx="44572">
                  <c:v>8.5486799000000002E-2</c:v>
                </c:pt>
                <c:pt idx="44573">
                  <c:v>8.3813414000000003E-2</c:v>
                </c:pt>
                <c:pt idx="44574">
                  <c:v>8.3682381E-2</c:v>
                </c:pt>
                <c:pt idx="44575">
                  <c:v>8.2846716000000001E-2</c:v>
                </c:pt>
                <c:pt idx="44576">
                  <c:v>7.9923100999999996E-2</c:v>
                </c:pt>
                <c:pt idx="44577">
                  <c:v>8.1740103999999994E-2</c:v>
                </c:pt>
                <c:pt idx="44578">
                  <c:v>7.8072399000000001E-2</c:v>
                </c:pt>
                <c:pt idx="44579">
                  <c:v>8.0265640999999999E-2</c:v>
                </c:pt>
                <c:pt idx="44580">
                  <c:v>8.1925056999999996E-2</c:v>
                </c:pt>
                <c:pt idx="44581">
                  <c:v>7.8152962000000006E-2</c:v>
                </c:pt>
                <c:pt idx="44582">
                  <c:v>8.0447539999999998E-2</c:v>
                </c:pt>
                <c:pt idx="44583">
                  <c:v>7.8757957000000003E-2</c:v>
                </c:pt>
                <c:pt idx="44584">
                  <c:v>8.0357983999999993E-2</c:v>
                </c:pt>
                <c:pt idx="44585">
                  <c:v>7.6938160000000005E-2</c:v>
                </c:pt>
                <c:pt idx="44586">
                  <c:v>7.6256923000000004E-2</c:v>
                </c:pt>
                <c:pt idx="44587">
                  <c:v>7.4509218000000002E-2</c:v>
                </c:pt>
                <c:pt idx="44588">
                  <c:v>7.4397631000000006E-2</c:v>
                </c:pt>
                <c:pt idx="44589">
                  <c:v>7.2692550999999994E-2</c:v>
                </c:pt>
                <c:pt idx="44590">
                  <c:v>7.3573254000000005E-2</c:v>
                </c:pt>
                <c:pt idx="44591">
                  <c:v>6.9804743000000002E-2</c:v>
                </c:pt>
                <c:pt idx="44592">
                  <c:v>7.2172030999999998E-2</c:v>
                </c:pt>
                <c:pt idx="44593">
                  <c:v>6.9784447999999999E-2</c:v>
                </c:pt>
                <c:pt idx="44594">
                  <c:v>6.6912226000000005E-2</c:v>
                </c:pt>
                <c:pt idx="44595">
                  <c:v>6.4206988000000007E-2</c:v>
                </c:pt>
                <c:pt idx="44596">
                  <c:v>6.6218473E-2</c:v>
                </c:pt>
                <c:pt idx="44597">
                  <c:v>6.5343417000000001E-2</c:v>
                </c:pt>
                <c:pt idx="44598">
                  <c:v>5.9995260000000002E-2</c:v>
                </c:pt>
                <c:pt idx="44599">
                  <c:v>6.0854468000000002E-2</c:v>
                </c:pt>
                <c:pt idx="44600">
                  <c:v>6.0874440000000002E-2</c:v>
                </c:pt>
                <c:pt idx="44601">
                  <c:v>5.9085342999999999E-2</c:v>
                </c:pt>
                <c:pt idx="44602">
                  <c:v>5.6879713999999998E-2</c:v>
                </c:pt>
                <c:pt idx="44603">
                  <c:v>5.6552051999999998E-2</c:v>
                </c:pt>
                <c:pt idx="44604">
                  <c:v>5.4971463999999998E-2</c:v>
                </c:pt>
                <c:pt idx="44605">
                  <c:v>5.5757637999999998E-2</c:v>
                </c:pt>
                <c:pt idx="44606">
                  <c:v>5.5794124E-2</c:v>
                </c:pt>
                <c:pt idx="44607">
                  <c:v>5.3404E-2</c:v>
                </c:pt>
                <c:pt idx="44608">
                  <c:v>5.5008019999999998E-2</c:v>
                </c:pt>
                <c:pt idx="44609">
                  <c:v>5.4032131999999997E-2</c:v>
                </c:pt>
                <c:pt idx="44610">
                  <c:v>5.4113890999999997E-2</c:v>
                </c:pt>
                <c:pt idx="44611">
                  <c:v>5.0517290999999999E-2</c:v>
                </c:pt>
                <c:pt idx="44612">
                  <c:v>5.3204953999999999E-2</c:v>
                </c:pt>
                <c:pt idx="44613">
                  <c:v>5.3337428999999999E-2</c:v>
                </c:pt>
                <c:pt idx="44614">
                  <c:v>5.0560817000000001E-2</c:v>
                </c:pt>
                <c:pt idx="44615">
                  <c:v>5.1182259000000001E-2</c:v>
                </c:pt>
                <c:pt idx="44616">
                  <c:v>5.1452300999999999E-2</c:v>
                </c:pt>
                <c:pt idx="44617">
                  <c:v>4.8571958999999998E-2</c:v>
                </c:pt>
                <c:pt idx="44618">
                  <c:v>5.0929124999999999E-2</c:v>
                </c:pt>
                <c:pt idx="44619">
                  <c:v>5.3210265999999999E-2</c:v>
                </c:pt>
                <c:pt idx="44620">
                  <c:v>4.9260799000000001E-2</c:v>
                </c:pt>
                <c:pt idx="44621">
                  <c:v>5.1225074000000002E-2</c:v>
                </c:pt>
                <c:pt idx="44622">
                  <c:v>5.1322814000000001E-2</c:v>
                </c:pt>
                <c:pt idx="44623">
                  <c:v>5.4458827000000001E-2</c:v>
                </c:pt>
                <c:pt idx="44624">
                  <c:v>5.2807935E-2</c:v>
                </c:pt>
                <c:pt idx="44625">
                  <c:v>5.2383012999999999E-2</c:v>
                </c:pt>
                <c:pt idx="44626">
                  <c:v>5.1421881000000003E-2</c:v>
                </c:pt>
                <c:pt idx="44627">
                  <c:v>5.1176737999999999E-2</c:v>
                </c:pt>
                <c:pt idx="44628">
                  <c:v>5.2239608E-2</c:v>
                </c:pt>
                <c:pt idx="44629">
                  <c:v>5.2730314E-2</c:v>
                </c:pt>
                <c:pt idx="44630">
                  <c:v>5.3275995E-2</c:v>
                </c:pt>
                <c:pt idx="44631">
                  <c:v>5.2981421000000001E-2</c:v>
                </c:pt>
                <c:pt idx="44632">
                  <c:v>5.3530302000000002E-2</c:v>
                </c:pt>
                <c:pt idx="44633">
                  <c:v>5.1192883000000002E-2</c:v>
                </c:pt>
                <c:pt idx="44634">
                  <c:v>5.4310645999999997E-2</c:v>
                </c:pt>
                <c:pt idx="44635">
                  <c:v>5.1306378E-2</c:v>
                </c:pt>
                <c:pt idx="44636">
                  <c:v>5.0874944999999998E-2</c:v>
                </c:pt>
                <c:pt idx="44637">
                  <c:v>5.1547781000000001E-2</c:v>
                </c:pt>
                <c:pt idx="44638">
                  <c:v>5.1540854999999997E-2</c:v>
                </c:pt>
                <c:pt idx="44639">
                  <c:v>5.3572472000000003E-2</c:v>
                </c:pt>
                <c:pt idx="44640">
                  <c:v>5.0632073999999999E-2</c:v>
                </c:pt>
                <c:pt idx="44641">
                  <c:v>5.1072039E-2</c:v>
                </c:pt>
                <c:pt idx="44642">
                  <c:v>4.8561475999999999E-2</c:v>
                </c:pt>
                <c:pt idx="44643">
                  <c:v>4.9132343000000002E-2</c:v>
                </c:pt>
                <c:pt idx="44644">
                  <c:v>4.8782669000000001E-2</c:v>
                </c:pt>
                <c:pt idx="44645">
                  <c:v>4.6571965999999999E-2</c:v>
                </c:pt>
                <c:pt idx="44646">
                  <c:v>4.7811135999999997E-2</c:v>
                </c:pt>
                <c:pt idx="44647">
                  <c:v>4.6870413999999999E-2</c:v>
                </c:pt>
                <c:pt idx="44648">
                  <c:v>4.4075962000000003E-2</c:v>
                </c:pt>
                <c:pt idx="44649">
                  <c:v>4.2117364999999997E-2</c:v>
                </c:pt>
                <c:pt idx="44650">
                  <c:v>4.1919757000000002E-2</c:v>
                </c:pt>
                <c:pt idx="44651">
                  <c:v>4.4916797000000001E-2</c:v>
                </c:pt>
                <c:pt idx="44652">
                  <c:v>4.2695187000000002E-2</c:v>
                </c:pt>
                <c:pt idx="44653">
                  <c:v>4.2183976999999998E-2</c:v>
                </c:pt>
                <c:pt idx="44654">
                  <c:v>3.9688859E-2</c:v>
                </c:pt>
                <c:pt idx="44655">
                  <c:v>4.2227671000000001E-2</c:v>
                </c:pt>
                <c:pt idx="44656">
                  <c:v>4.2193848999999999E-2</c:v>
                </c:pt>
                <c:pt idx="44657">
                  <c:v>4.0850962999999997E-2</c:v>
                </c:pt>
                <c:pt idx="44658">
                  <c:v>3.7474342000000001E-2</c:v>
                </c:pt>
                <c:pt idx="44659">
                  <c:v>3.9224423000000001E-2</c:v>
                </c:pt>
                <c:pt idx="44660">
                  <c:v>3.7863015999999999E-2</c:v>
                </c:pt>
                <c:pt idx="44661">
                  <c:v>4.0971531999999998E-2</c:v>
                </c:pt>
                <c:pt idx="44662">
                  <c:v>3.8386933999999998E-2</c:v>
                </c:pt>
                <c:pt idx="44663">
                  <c:v>3.8112074000000003E-2</c:v>
                </c:pt>
                <c:pt idx="44664">
                  <c:v>4.1163523E-2</c:v>
                </c:pt>
                <c:pt idx="44665">
                  <c:v>4.2173821E-2</c:v>
                </c:pt>
                <c:pt idx="44666">
                  <c:v>3.7425137999999997E-2</c:v>
                </c:pt>
                <c:pt idx="44667">
                  <c:v>3.7836011000000003E-2</c:v>
                </c:pt>
                <c:pt idx="44668">
                  <c:v>3.7784080999999997E-2</c:v>
                </c:pt>
                <c:pt idx="44669">
                  <c:v>4.0803652000000003E-2</c:v>
                </c:pt>
                <c:pt idx="44670">
                  <c:v>4.0942135999999997E-2</c:v>
                </c:pt>
                <c:pt idx="44671">
                  <c:v>3.7504122000000001E-2</c:v>
                </c:pt>
                <c:pt idx="44672">
                  <c:v>3.9597102000000002E-2</c:v>
                </c:pt>
                <c:pt idx="44673">
                  <c:v>4.2177815E-2</c:v>
                </c:pt>
                <c:pt idx="44674">
                  <c:v>3.931598E-2</c:v>
                </c:pt>
                <c:pt idx="44675">
                  <c:v>3.8009874999999999E-2</c:v>
                </c:pt>
                <c:pt idx="44676">
                  <c:v>4.1757471999999997E-2</c:v>
                </c:pt>
                <c:pt idx="44677">
                  <c:v>3.9957768999999997E-2</c:v>
                </c:pt>
                <c:pt idx="44678">
                  <c:v>3.6388601999999999E-2</c:v>
                </c:pt>
                <c:pt idx="44679">
                  <c:v>3.8000381999999999E-2</c:v>
                </c:pt>
                <c:pt idx="44680">
                  <c:v>3.9349272999999997E-2</c:v>
                </c:pt>
                <c:pt idx="44681">
                  <c:v>3.7453867000000002E-2</c:v>
                </c:pt>
                <c:pt idx="44682">
                  <c:v>4.0280279000000002E-2</c:v>
                </c:pt>
                <c:pt idx="44683">
                  <c:v>3.3417891999999998E-2</c:v>
                </c:pt>
                <c:pt idx="44684">
                  <c:v>3.5309269999999997E-2</c:v>
                </c:pt>
                <c:pt idx="44685">
                  <c:v>3.8764610999999997E-2</c:v>
                </c:pt>
                <c:pt idx="44686">
                  <c:v>3.0491234999999998E-2</c:v>
                </c:pt>
                <c:pt idx="44687">
                  <c:v>3.4605663000000002E-2</c:v>
                </c:pt>
                <c:pt idx="44688">
                  <c:v>3.7440597999999999E-2</c:v>
                </c:pt>
                <c:pt idx="44689">
                  <c:v>3.1372041000000003E-2</c:v>
                </c:pt>
                <c:pt idx="44690">
                  <c:v>3.1821847E-2</c:v>
                </c:pt>
                <c:pt idx="44691">
                  <c:v>3.3266161000000002E-2</c:v>
                </c:pt>
                <c:pt idx="44692">
                  <c:v>3.3827554000000003E-2</c:v>
                </c:pt>
                <c:pt idx="44693">
                  <c:v>3.1589434E-2</c:v>
                </c:pt>
                <c:pt idx="44694">
                  <c:v>3.0107120000000001E-2</c:v>
                </c:pt>
                <c:pt idx="44695">
                  <c:v>2.9584901E-2</c:v>
                </c:pt>
                <c:pt idx="44696">
                  <c:v>3.0696239E-2</c:v>
                </c:pt>
                <c:pt idx="44697">
                  <c:v>2.7961547E-2</c:v>
                </c:pt>
                <c:pt idx="44698">
                  <c:v>2.8550638E-2</c:v>
                </c:pt>
                <c:pt idx="44699">
                  <c:v>2.7420485000000001E-2</c:v>
                </c:pt>
                <c:pt idx="44700">
                  <c:v>2.7939003E-2</c:v>
                </c:pt>
                <c:pt idx="44701">
                  <c:v>2.8014593000000001E-2</c:v>
                </c:pt>
                <c:pt idx="44702">
                  <c:v>2.6691003000000001E-2</c:v>
                </c:pt>
                <c:pt idx="44703">
                  <c:v>2.6050859999999999E-2</c:v>
                </c:pt>
                <c:pt idx="44704">
                  <c:v>2.4657492999999999E-2</c:v>
                </c:pt>
                <c:pt idx="44705">
                  <c:v>2.5198095E-2</c:v>
                </c:pt>
                <c:pt idx="44706">
                  <c:v>2.7117701000000001E-2</c:v>
                </c:pt>
                <c:pt idx="44707">
                  <c:v>2.6124855999999998E-2</c:v>
                </c:pt>
                <c:pt idx="44708">
                  <c:v>2.4978632000000001E-2</c:v>
                </c:pt>
                <c:pt idx="44709">
                  <c:v>2.3702885999999999E-2</c:v>
                </c:pt>
                <c:pt idx="44710">
                  <c:v>2.6553799999999999E-2</c:v>
                </c:pt>
                <c:pt idx="44711">
                  <c:v>2.3313265E-2</c:v>
                </c:pt>
                <c:pt idx="44712">
                  <c:v>2.5958315999999999E-2</c:v>
                </c:pt>
                <c:pt idx="44713">
                  <c:v>2.2043031000000001E-2</c:v>
                </c:pt>
                <c:pt idx="44714">
                  <c:v>2.3281665999999999E-2</c:v>
                </c:pt>
                <c:pt idx="44715">
                  <c:v>2.2360881999999999E-2</c:v>
                </c:pt>
                <c:pt idx="44716">
                  <c:v>2.3525216000000002E-2</c:v>
                </c:pt>
                <c:pt idx="44717">
                  <c:v>2.2183188999999999E-2</c:v>
                </c:pt>
                <c:pt idx="44718">
                  <c:v>2.2745115999999999E-2</c:v>
                </c:pt>
                <c:pt idx="44719">
                  <c:v>2.1149067000000001E-2</c:v>
                </c:pt>
                <c:pt idx="44720">
                  <c:v>2.2879323E-2</c:v>
                </c:pt>
                <c:pt idx="44721">
                  <c:v>2.0872037999999999E-2</c:v>
                </c:pt>
                <c:pt idx="44722">
                  <c:v>2.0322362E-2</c:v>
                </c:pt>
                <c:pt idx="44723">
                  <c:v>2.2762962000000001E-2</c:v>
                </c:pt>
                <c:pt idx="44724">
                  <c:v>2.0454269000000001E-2</c:v>
                </c:pt>
                <c:pt idx="44725">
                  <c:v>1.9446446999999999E-2</c:v>
                </c:pt>
                <c:pt idx="44726">
                  <c:v>1.9222209000000001E-2</c:v>
                </c:pt>
                <c:pt idx="44727">
                  <c:v>1.8555794E-2</c:v>
                </c:pt>
                <c:pt idx="44728">
                  <c:v>1.6013274000000001E-2</c:v>
                </c:pt>
                <c:pt idx="44729">
                  <c:v>1.7943343E-2</c:v>
                </c:pt>
                <c:pt idx="44730">
                  <c:v>1.7479155E-2</c:v>
                </c:pt>
                <c:pt idx="44731">
                  <c:v>1.801293E-2</c:v>
                </c:pt>
                <c:pt idx="44732">
                  <c:v>1.6061895999999999E-2</c:v>
                </c:pt>
                <c:pt idx="44733">
                  <c:v>1.7259097000000001E-2</c:v>
                </c:pt>
                <c:pt idx="44734">
                  <c:v>1.3487794000000001E-2</c:v>
                </c:pt>
                <c:pt idx="44735">
                  <c:v>1.5822231999999999E-2</c:v>
                </c:pt>
                <c:pt idx="44736">
                  <c:v>1.4901311E-2</c:v>
                </c:pt>
                <c:pt idx="44737">
                  <c:v>1.5461826E-2</c:v>
                </c:pt>
                <c:pt idx="44738">
                  <c:v>1.3080427E-2</c:v>
                </c:pt>
                <c:pt idx="44739">
                  <c:v>1.3262094E-2</c:v>
                </c:pt>
                <c:pt idx="44740">
                  <c:v>1.0980831E-2</c:v>
                </c:pt>
                <c:pt idx="44741">
                  <c:v>1.2390658000000001E-2</c:v>
                </c:pt>
                <c:pt idx="44742">
                  <c:v>1.2820491999999999E-2</c:v>
                </c:pt>
                <c:pt idx="44743">
                  <c:v>1.1778755E-2</c:v>
                </c:pt>
                <c:pt idx="44744">
                  <c:v>1.1256509E-2</c:v>
                </c:pt>
                <c:pt idx="44745">
                  <c:v>1.1298506999999999E-2</c:v>
                </c:pt>
                <c:pt idx="44746">
                  <c:v>1.0658815E-2</c:v>
                </c:pt>
                <c:pt idx="44747">
                  <c:v>1.0620184E-2</c:v>
                </c:pt>
                <c:pt idx="44748">
                  <c:v>6.9455539999999996E-3</c:v>
                </c:pt>
                <c:pt idx="44749">
                  <c:v>8.6876430000000001E-3</c:v>
                </c:pt>
                <c:pt idx="44750">
                  <c:v>6.2705590000000002E-3</c:v>
                </c:pt>
                <c:pt idx="44751">
                  <c:v>5.8873390000000001E-3</c:v>
                </c:pt>
                <c:pt idx="44752">
                  <c:v>5.6559100000000001E-3</c:v>
                </c:pt>
                <c:pt idx="44753">
                  <c:v>6.8713519999999998E-3</c:v>
                </c:pt>
                <c:pt idx="44754">
                  <c:v>4.5482760000000004E-3</c:v>
                </c:pt>
                <c:pt idx="44755">
                  <c:v>6.5416179999999999E-3</c:v>
                </c:pt>
                <c:pt idx="44756">
                  <c:v>5.596462E-3</c:v>
                </c:pt>
                <c:pt idx="44757">
                  <c:v>2.888776E-3</c:v>
                </c:pt>
                <c:pt idx="44758">
                  <c:v>2.3316420000000001E-3</c:v>
                </c:pt>
                <c:pt idx="44759">
                  <c:v>9.1160899999999997E-4</c:v>
                </c:pt>
                <c:pt idx="44760">
                  <c:v>2.8780870000000001E-3</c:v>
                </c:pt>
                <c:pt idx="44761">
                  <c:v>2.6770449999999999E-3</c:v>
                </c:pt>
                <c:pt idx="44762">
                  <c:v>1.9052610000000001E-3</c:v>
                </c:pt>
                <c:pt idx="44763">
                  <c:v>1.446192E-3</c:v>
                </c:pt>
                <c:pt idx="44764">
                  <c:v>1.366297E-3</c:v>
                </c:pt>
                <c:pt idx="44765">
                  <c:v>2.8807000000000003E-4</c:v>
                </c:pt>
                <c:pt idx="44766">
                  <c:v>1.4603940000000001E-3</c:v>
                </c:pt>
                <c:pt idx="44767">
                  <c:v>-1.9718589999999999E-3</c:v>
                </c:pt>
                <c:pt idx="44768">
                  <c:v>1.4833260000000001E-3</c:v>
                </c:pt>
                <c:pt idx="44769">
                  <c:v>-1.3068089999999999E-3</c:v>
                </c:pt>
                <c:pt idx="44770">
                  <c:v>-2.7065660000000001E-3</c:v>
                </c:pt>
                <c:pt idx="44771">
                  <c:v>-1.5409200000000001E-3</c:v>
                </c:pt>
                <c:pt idx="44772">
                  <c:v>6.0665299999999997E-4</c:v>
                </c:pt>
                <c:pt idx="44773">
                  <c:v>4.7315999999999998E-4</c:v>
                </c:pt>
                <c:pt idx="44774">
                  <c:v>1.0486689999999999E-3</c:v>
                </c:pt>
                <c:pt idx="44775">
                  <c:v>5.3210410000000003E-3</c:v>
                </c:pt>
                <c:pt idx="44776">
                  <c:v>3.9279409999999999E-3</c:v>
                </c:pt>
                <c:pt idx="44777">
                  <c:v>4.2743980000000004E-3</c:v>
                </c:pt>
                <c:pt idx="44778">
                  <c:v>2.3345509999999998E-3</c:v>
                </c:pt>
                <c:pt idx="44779">
                  <c:v>8.9882600000000003E-4</c:v>
                </c:pt>
                <c:pt idx="44780">
                  <c:v>3.1692500000000002E-4</c:v>
                </c:pt>
                <c:pt idx="44781">
                  <c:v>1.6163740000000001E-3</c:v>
                </c:pt>
                <c:pt idx="44782">
                  <c:v>3.6229200000000001E-4</c:v>
                </c:pt>
                <c:pt idx="44783">
                  <c:v>6.1582499999999997E-4</c:v>
                </c:pt>
                <c:pt idx="44784">
                  <c:v>2.0012010000000002E-3</c:v>
                </c:pt>
                <c:pt idx="44785">
                  <c:v>2.246212E-3</c:v>
                </c:pt>
                <c:pt idx="44786">
                  <c:v>4.86689E-4</c:v>
                </c:pt>
                <c:pt idx="44787">
                  <c:v>1.268681E-3</c:v>
                </c:pt>
                <c:pt idx="44788">
                  <c:v>1.525144E-3</c:v>
                </c:pt>
                <c:pt idx="44789">
                  <c:v>2.7574300000000001E-4</c:v>
                </c:pt>
                <c:pt idx="44790">
                  <c:v>-2.1040579999999998E-3</c:v>
                </c:pt>
                <c:pt idx="44791">
                  <c:v>1.4175189999999999E-3</c:v>
                </c:pt>
                <c:pt idx="44792">
                  <c:v>2.129382E-3</c:v>
                </c:pt>
                <c:pt idx="44793">
                  <c:v>2.2252700000000001E-4</c:v>
                </c:pt>
                <c:pt idx="44794">
                  <c:v>2.521634E-3</c:v>
                </c:pt>
                <c:pt idx="44795" formatCode="0.00E+00">
                  <c:v>6.0766499999999997E-6</c:v>
                </c:pt>
                <c:pt idx="44796">
                  <c:v>4.006145E-3</c:v>
                </c:pt>
                <c:pt idx="44797">
                  <c:v>1.6852999999999999E-4</c:v>
                </c:pt>
                <c:pt idx="44798">
                  <c:v>1.802912E-3</c:v>
                </c:pt>
                <c:pt idx="44799">
                  <c:v>4.08458E-4</c:v>
                </c:pt>
                <c:pt idx="44800">
                  <c:v>-1.874936E-3</c:v>
                </c:pt>
                <c:pt idx="44801">
                  <c:v>8.0079700000000001E-4</c:v>
                </c:pt>
                <c:pt idx="44802">
                  <c:v>1.250871E-3</c:v>
                </c:pt>
                <c:pt idx="44803">
                  <c:v>-4.66637E-4</c:v>
                </c:pt>
                <c:pt idx="44804">
                  <c:v>-1.5111289999999999E-3</c:v>
                </c:pt>
                <c:pt idx="44805">
                  <c:v>-1.7807599999999999E-3</c:v>
                </c:pt>
                <c:pt idx="44806">
                  <c:v>-5.86865E-4</c:v>
                </c:pt>
                <c:pt idx="44807">
                  <c:v>-9.2559200000000004E-4</c:v>
                </c:pt>
                <c:pt idx="44808">
                  <c:v>8.2463800000000004E-4</c:v>
                </c:pt>
                <c:pt idx="44809">
                  <c:v>-6.20985E-4</c:v>
                </c:pt>
                <c:pt idx="44810">
                  <c:v>-1.00954E-3</c:v>
                </c:pt>
                <c:pt idx="44811">
                  <c:v>-2.491264E-3</c:v>
                </c:pt>
                <c:pt idx="44812">
                  <c:v>-2.6006800000000002E-4</c:v>
                </c:pt>
                <c:pt idx="44813">
                  <c:v>7.8779900000000005E-4</c:v>
                </c:pt>
                <c:pt idx="44814">
                  <c:v>-1.6343460000000001E-3</c:v>
                </c:pt>
                <c:pt idx="44815">
                  <c:v>3.351924E-3</c:v>
                </c:pt>
                <c:pt idx="44816">
                  <c:v>-2.8471159999999998E-3</c:v>
                </c:pt>
                <c:pt idx="44817">
                  <c:v>-1.406818E-3</c:v>
                </c:pt>
                <c:pt idx="44818">
                  <c:v>6.4887600000000005E-4</c:v>
                </c:pt>
                <c:pt idx="44819">
                  <c:v>-2.9769600000000002E-4</c:v>
                </c:pt>
                <c:pt idx="44820">
                  <c:v>2.5516200000000001E-3</c:v>
                </c:pt>
                <c:pt idx="44821">
                  <c:v>-5.7509E-4</c:v>
                </c:pt>
                <c:pt idx="44822">
                  <c:v>-1.335955E-3</c:v>
                </c:pt>
                <c:pt idx="44823">
                  <c:v>5.3222899999999995E-4</c:v>
                </c:pt>
                <c:pt idx="44824">
                  <c:v>-1.13853E-4</c:v>
                </c:pt>
                <c:pt idx="44825" formatCode="0.00E+00">
                  <c:v>-9.2533899999999995E-6</c:v>
                </c:pt>
                <c:pt idx="44826">
                  <c:v>2.467753E-3</c:v>
                </c:pt>
                <c:pt idx="44827">
                  <c:v>-1.2231799999999999E-3</c:v>
                </c:pt>
                <c:pt idx="44828">
                  <c:v>2.104173E-3</c:v>
                </c:pt>
                <c:pt idx="44829">
                  <c:v>-8.55629E-4</c:v>
                </c:pt>
                <c:pt idx="44830">
                  <c:v>-6.5961999999999998E-4</c:v>
                </c:pt>
                <c:pt idx="44831">
                  <c:v>-6.1065399999999997E-4</c:v>
                </c:pt>
                <c:pt idx="44832">
                  <c:v>4.30376E-4</c:v>
                </c:pt>
                <c:pt idx="44833" formatCode="0.00E+00">
                  <c:v>-1.3534E-5</c:v>
                </c:pt>
                <c:pt idx="44834">
                  <c:v>2.8831859999999998E-3</c:v>
                </c:pt>
                <c:pt idx="44835">
                  <c:v>2.1224690000000001E-3</c:v>
                </c:pt>
                <c:pt idx="44836">
                  <c:v>-3.3270000000000001E-4</c:v>
                </c:pt>
                <c:pt idx="44837">
                  <c:v>-5.43043E-4</c:v>
                </c:pt>
                <c:pt idx="44838">
                  <c:v>-2.543343E-3</c:v>
                </c:pt>
                <c:pt idx="44839">
                  <c:v>-2.4045580000000002E-3</c:v>
                </c:pt>
                <c:pt idx="44840">
                  <c:v>-8.8149699999999997E-4</c:v>
                </c:pt>
                <c:pt idx="44841">
                  <c:v>-4.1238239999999999E-3</c:v>
                </c:pt>
                <c:pt idx="44842">
                  <c:v>8.1580699999999999E-4</c:v>
                </c:pt>
                <c:pt idx="44843">
                  <c:v>1.09491E-4</c:v>
                </c:pt>
                <c:pt idx="44844">
                  <c:v>-2.5041350000000002E-3</c:v>
                </c:pt>
                <c:pt idx="44845">
                  <c:v>2.1525200000000002E-3</c:v>
                </c:pt>
                <c:pt idx="44846">
                  <c:v>-3.4632499999999997E-4</c:v>
                </c:pt>
                <c:pt idx="44847">
                  <c:v>-2.768763E-3</c:v>
                </c:pt>
                <c:pt idx="44848">
                  <c:v>9.902890000000001E-4</c:v>
                </c:pt>
                <c:pt idx="44849">
                  <c:v>2.6122459999999999E-3</c:v>
                </c:pt>
                <c:pt idx="44850">
                  <c:v>-5.2176200000000005E-4</c:v>
                </c:pt>
                <c:pt idx="44851">
                  <c:v>2.730433E-3</c:v>
                </c:pt>
                <c:pt idx="44852">
                  <c:v>2.090209E-3</c:v>
                </c:pt>
                <c:pt idx="44853">
                  <c:v>-1.3907360000000001E-3</c:v>
                </c:pt>
                <c:pt idx="44854">
                  <c:v>-5.9738E-4</c:v>
                </c:pt>
                <c:pt idx="44855">
                  <c:v>2.197704E-3</c:v>
                </c:pt>
                <c:pt idx="44856">
                  <c:v>6.7464200000000004E-4</c:v>
                </c:pt>
                <c:pt idx="44857">
                  <c:v>3.6067299999999999E-4</c:v>
                </c:pt>
                <c:pt idx="44858">
                  <c:v>2.9359500000000001E-3</c:v>
                </c:pt>
                <c:pt idx="44859">
                  <c:v>-1.2844919999999999E-3</c:v>
                </c:pt>
                <c:pt idx="44860">
                  <c:v>-1.5329650000000001E-3</c:v>
                </c:pt>
                <c:pt idx="44861">
                  <c:v>1.9817500000000001E-4</c:v>
                </c:pt>
                <c:pt idx="44862">
                  <c:v>2.6842350000000001E-3</c:v>
                </c:pt>
                <c:pt idx="44863">
                  <c:v>2.0463299999999999E-4</c:v>
                </c:pt>
                <c:pt idx="44864">
                  <c:v>6.0250899999999999E-4</c:v>
                </c:pt>
                <c:pt idx="44865">
                  <c:v>1.9003259999999999E-3</c:v>
                </c:pt>
                <c:pt idx="44866">
                  <c:v>-8.7042700000000001E-4</c:v>
                </c:pt>
                <c:pt idx="44867">
                  <c:v>1.6283739999999999E-3</c:v>
                </c:pt>
                <c:pt idx="44868">
                  <c:v>6.3474899999999999E-4</c:v>
                </c:pt>
                <c:pt idx="44869">
                  <c:v>-9.1425600000000001E-4</c:v>
                </c:pt>
                <c:pt idx="44870">
                  <c:v>-5.7949599999999998E-4</c:v>
                </c:pt>
                <c:pt idx="44871">
                  <c:v>1.1170659999999999E-3</c:v>
                </c:pt>
                <c:pt idx="44872">
                  <c:v>3.7457700000000002E-4</c:v>
                </c:pt>
                <c:pt idx="44873">
                  <c:v>2.7956500000000001E-4</c:v>
                </c:pt>
                <c:pt idx="44874">
                  <c:v>2.2380540000000002E-3</c:v>
                </c:pt>
                <c:pt idx="44875">
                  <c:v>-1.0584290000000001E-3</c:v>
                </c:pt>
                <c:pt idx="44876">
                  <c:v>-2.0943979999999999E-3</c:v>
                </c:pt>
                <c:pt idx="44877">
                  <c:v>4.4069699999999999E-4</c:v>
                </c:pt>
                <c:pt idx="44878">
                  <c:v>5.9462800000000004E-4</c:v>
                </c:pt>
                <c:pt idx="44879">
                  <c:v>1.3081950000000001E-3</c:v>
                </c:pt>
                <c:pt idx="44880">
                  <c:v>-8.1301300000000002E-4</c:v>
                </c:pt>
                <c:pt idx="44881">
                  <c:v>-1.080421E-3</c:v>
                </c:pt>
                <c:pt idx="44882" formatCode="0.00E+00">
                  <c:v>1.8399699999999999E-5</c:v>
                </c:pt>
                <c:pt idx="44883">
                  <c:v>1.5528269999999999E-3</c:v>
                </c:pt>
                <c:pt idx="44884">
                  <c:v>-2.265081E-3</c:v>
                </c:pt>
                <c:pt idx="44885">
                  <c:v>-1.3892939999999999E-3</c:v>
                </c:pt>
                <c:pt idx="44886">
                  <c:v>-1.421252E-3</c:v>
                </c:pt>
                <c:pt idx="44887">
                  <c:v>-1.0428460000000001E-3</c:v>
                </c:pt>
                <c:pt idx="44888">
                  <c:v>-2.1433699999999999E-4</c:v>
                </c:pt>
                <c:pt idx="44889">
                  <c:v>-2.1795819999999998E-3</c:v>
                </c:pt>
                <c:pt idx="44890">
                  <c:v>3.9755900000000002E-4</c:v>
                </c:pt>
                <c:pt idx="44891">
                  <c:v>-7.4199400000000005E-4</c:v>
                </c:pt>
                <c:pt idx="44892">
                  <c:v>-1.1680989999999999E-3</c:v>
                </c:pt>
                <c:pt idx="44893">
                  <c:v>-1.6788600000000001E-4</c:v>
                </c:pt>
                <c:pt idx="44894">
                  <c:v>-1.32733E-4</c:v>
                </c:pt>
                <c:pt idx="44895">
                  <c:v>-7.3844199999999996E-4</c:v>
                </c:pt>
                <c:pt idx="44896">
                  <c:v>1.1856919999999999E-3</c:v>
                </c:pt>
                <c:pt idx="44897">
                  <c:v>-1.90934E-3</c:v>
                </c:pt>
                <c:pt idx="44898">
                  <c:v>9.3544899999999998E-4</c:v>
                </c:pt>
                <c:pt idx="44899">
                  <c:v>3.0839800000000001E-3</c:v>
                </c:pt>
                <c:pt idx="44900">
                  <c:v>-1.713705E-3</c:v>
                </c:pt>
                <c:pt idx="44901">
                  <c:v>-1.02407E-3</c:v>
                </c:pt>
                <c:pt idx="44902">
                  <c:v>-1.9934610000000002E-3</c:v>
                </c:pt>
                <c:pt idx="44903">
                  <c:v>1.8338219999999999E-3</c:v>
                </c:pt>
                <c:pt idx="44904">
                  <c:v>-3.3601410000000001E-3</c:v>
                </c:pt>
                <c:pt idx="44905">
                  <c:v>-4.7506499999999999E-4</c:v>
                </c:pt>
                <c:pt idx="44906">
                  <c:v>-3.1740499999999999E-4</c:v>
                </c:pt>
                <c:pt idx="44907">
                  <c:v>-3.3803700000000002E-4</c:v>
                </c:pt>
                <c:pt idx="44908">
                  <c:v>-1.9596349999999999E-3</c:v>
                </c:pt>
                <c:pt idx="44909">
                  <c:v>1.0042799999999999E-4</c:v>
                </c:pt>
                <c:pt idx="44910">
                  <c:v>4.1388299999999998E-4</c:v>
                </c:pt>
                <c:pt idx="44911">
                  <c:v>-7.2758299999999996E-4</c:v>
                </c:pt>
                <c:pt idx="44912" formatCode="0.00E+00">
                  <c:v>4.3668300000000003E-5</c:v>
                </c:pt>
                <c:pt idx="44913">
                  <c:v>-1.2867009999999999E-3</c:v>
                </c:pt>
                <c:pt idx="44914">
                  <c:v>-2.3852550000000002E-3</c:v>
                </c:pt>
                <c:pt idx="44915" formatCode="0.00E+00">
                  <c:v>1.31656E-5</c:v>
                </c:pt>
                <c:pt idx="44916">
                  <c:v>1.444348E-3</c:v>
                </c:pt>
                <c:pt idx="44917">
                  <c:v>-1.090768E-3</c:v>
                </c:pt>
                <c:pt idx="44918">
                  <c:v>-1.354954E-3</c:v>
                </c:pt>
                <c:pt idx="44919">
                  <c:v>-1.6797100000000001E-3</c:v>
                </c:pt>
                <c:pt idx="44920">
                  <c:v>-6.3021589999999999E-3</c:v>
                </c:pt>
                <c:pt idx="44921">
                  <c:v>-8.3638429999999993E-3</c:v>
                </c:pt>
                <c:pt idx="44922">
                  <c:v>-8.6421439999999992E-3</c:v>
                </c:pt>
                <c:pt idx="44923">
                  <c:v>-1.7286980000000001E-3</c:v>
                </c:pt>
                <c:pt idx="44924">
                  <c:v>-3.2435039999999999E-3</c:v>
                </c:pt>
                <c:pt idx="44925">
                  <c:v>-8.3008099999999998E-4</c:v>
                </c:pt>
                <c:pt idx="44926">
                  <c:v>-5.1050100000000001E-4</c:v>
                </c:pt>
                <c:pt idx="44927">
                  <c:v>2.8529409999999999E-3</c:v>
                </c:pt>
                <c:pt idx="44928">
                  <c:v>-9.6975999999999996E-4</c:v>
                </c:pt>
                <c:pt idx="44929">
                  <c:v>-2.1255649999999998E-3</c:v>
                </c:pt>
                <c:pt idx="44930">
                  <c:v>6.8753200000000003E-4</c:v>
                </c:pt>
                <c:pt idx="44931">
                  <c:v>1.270986E-3</c:v>
                </c:pt>
                <c:pt idx="44932">
                  <c:v>1.161264E-3</c:v>
                </c:pt>
                <c:pt idx="44933">
                  <c:v>-2.1032490000000002E-3</c:v>
                </c:pt>
                <c:pt idx="44934">
                  <c:v>1.1711079999999999E-3</c:v>
                </c:pt>
                <c:pt idx="44935">
                  <c:v>-7.4320600000000005E-4</c:v>
                </c:pt>
                <c:pt idx="44936">
                  <c:v>2.5814300000000001E-4</c:v>
                </c:pt>
                <c:pt idx="44937">
                  <c:v>-1.390255E-3</c:v>
                </c:pt>
                <c:pt idx="44938">
                  <c:v>-9.8465599999999999E-4</c:v>
                </c:pt>
                <c:pt idx="44939">
                  <c:v>3.5613499999999999E-4</c:v>
                </c:pt>
                <c:pt idx="44940">
                  <c:v>-2.4247380000000001E-3</c:v>
                </c:pt>
                <c:pt idx="44941">
                  <c:v>-8.1486700000000004E-4</c:v>
                </c:pt>
                <c:pt idx="44942">
                  <c:v>2.8634999999999999E-4</c:v>
                </c:pt>
                <c:pt idx="44943">
                  <c:v>-5.1395640000000001E-3</c:v>
                </c:pt>
                <c:pt idx="44944">
                  <c:v>-2.96872E-4</c:v>
                </c:pt>
                <c:pt idx="44945">
                  <c:v>-1.7779289999999999E-3</c:v>
                </c:pt>
                <c:pt idx="44946">
                  <c:v>-2.5555719999999999E-3</c:v>
                </c:pt>
                <c:pt idx="44947">
                  <c:v>5.1773300000000004E-4</c:v>
                </c:pt>
                <c:pt idx="44948">
                  <c:v>-1.5950900000000001E-4</c:v>
                </c:pt>
                <c:pt idx="44949">
                  <c:v>-1.8448169999999999E-3</c:v>
                </c:pt>
                <c:pt idx="44950">
                  <c:v>-1.1238999999999999E-3</c:v>
                </c:pt>
                <c:pt idx="44951">
                  <c:v>-7.2086600000000002E-4</c:v>
                </c:pt>
                <c:pt idx="44952">
                  <c:v>6.7383199999999997E-4</c:v>
                </c:pt>
                <c:pt idx="44953">
                  <c:v>-2.200675E-3</c:v>
                </c:pt>
                <c:pt idx="44954">
                  <c:v>-2.0144E-4</c:v>
                </c:pt>
                <c:pt idx="44955">
                  <c:v>-1.323594E-3</c:v>
                </c:pt>
                <c:pt idx="44956">
                  <c:v>-9.2012500000000004E-4</c:v>
                </c:pt>
                <c:pt idx="44957">
                  <c:v>-1.5486289999999999E-3</c:v>
                </c:pt>
                <c:pt idx="44958">
                  <c:v>-2.42348E-4</c:v>
                </c:pt>
                <c:pt idx="44959">
                  <c:v>2.6494700000000001E-3</c:v>
                </c:pt>
                <c:pt idx="44960">
                  <c:v>3.187961E-3</c:v>
                </c:pt>
                <c:pt idx="44961">
                  <c:v>1.968053E-3</c:v>
                </c:pt>
                <c:pt idx="44962">
                  <c:v>5.8570669999999997E-3</c:v>
                </c:pt>
                <c:pt idx="44963">
                  <c:v>6.7809100000000002E-4</c:v>
                </c:pt>
                <c:pt idx="44964">
                  <c:v>4.4240099999999998E-4</c:v>
                </c:pt>
                <c:pt idx="44965">
                  <c:v>1.300715E-3</c:v>
                </c:pt>
                <c:pt idx="44966">
                  <c:v>1.06902E-3</c:v>
                </c:pt>
                <c:pt idx="44967">
                  <c:v>-3.2810899999999999E-4</c:v>
                </c:pt>
                <c:pt idx="44968">
                  <c:v>8.64987E-4</c:v>
                </c:pt>
                <c:pt idx="44969">
                  <c:v>-2.7777500000000002E-4</c:v>
                </c:pt>
                <c:pt idx="44970">
                  <c:v>3.0119599999999999E-4</c:v>
                </c:pt>
                <c:pt idx="44971">
                  <c:v>3.72369E-4</c:v>
                </c:pt>
                <c:pt idx="44972">
                  <c:v>-2.5826799999999997E-4</c:v>
                </c:pt>
                <c:pt idx="44973">
                  <c:v>1.4343330000000001E-3</c:v>
                </c:pt>
                <c:pt idx="44974">
                  <c:v>-1.0320209999999999E-3</c:v>
                </c:pt>
                <c:pt idx="44975">
                  <c:v>1.8766900000000001E-4</c:v>
                </c:pt>
                <c:pt idx="44976">
                  <c:v>-2.071757E-3</c:v>
                </c:pt>
                <c:pt idx="44977">
                  <c:v>2.8688100000000001E-4</c:v>
                </c:pt>
                <c:pt idx="44978">
                  <c:v>-5.1606199999999997E-4</c:v>
                </c:pt>
                <c:pt idx="44979">
                  <c:v>-1.7775779999999999E-3</c:v>
                </c:pt>
                <c:pt idx="44980">
                  <c:v>1.1998359999999999E-3</c:v>
                </c:pt>
                <c:pt idx="44981">
                  <c:v>2.9611149999999998E-3</c:v>
                </c:pt>
                <c:pt idx="44982">
                  <c:v>-8.4400899999999995E-4</c:v>
                </c:pt>
                <c:pt idx="44983">
                  <c:v>-1.6683749999999999E-3</c:v>
                </c:pt>
                <c:pt idx="44984">
                  <c:v>-5.5783700000000005E-4</c:v>
                </c:pt>
                <c:pt idx="44985">
                  <c:v>-1.212426E-3</c:v>
                </c:pt>
                <c:pt idx="44986">
                  <c:v>-1.794859E-3</c:v>
                </c:pt>
                <c:pt idx="44987">
                  <c:v>9.1096600000000003E-4</c:v>
                </c:pt>
                <c:pt idx="44988">
                  <c:v>-1.2579119999999999E-3</c:v>
                </c:pt>
                <c:pt idx="44989">
                  <c:v>-2.444562E-3</c:v>
                </c:pt>
                <c:pt idx="44990">
                  <c:v>9.00635E-4</c:v>
                </c:pt>
                <c:pt idx="44991">
                  <c:v>2.6446500000000002E-4</c:v>
                </c:pt>
                <c:pt idx="44992">
                  <c:v>2.0028299999999999E-4</c:v>
                </c:pt>
                <c:pt idx="44993">
                  <c:v>1.17428E-3</c:v>
                </c:pt>
                <c:pt idx="44994">
                  <c:v>-2.4233850000000001E-3</c:v>
                </c:pt>
                <c:pt idx="44995">
                  <c:v>-5.1203999999999996E-4</c:v>
                </c:pt>
                <c:pt idx="44996">
                  <c:v>-8.7689300000000001E-4</c:v>
                </c:pt>
                <c:pt idx="44997">
                  <c:v>-5.2924000000000005E-4</c:v>
                </c:pt>
                <c:pt idx="44998">
                  <c:v>-7.0873699999999997E-4</c:v>
                </c:pt>
                <c:pt idx="44999">
                  <c:v>1.882971E-3</c:v>
                </c:pt>
                <c:pt idx="45000">
                  <c:v>-1.4126900000000001E-3</c:v>
                </c:pt>
                <c:pt idx="45001">
                  <c:v>-8.4103800000000001E-4</c:v>
                </c:pt>
                <c:pt idx="45002">
                  <c:v>-3.2874179999999999E-3</c:v>
                </c:pt>
                <c:pt idx="45003">
                  <c:v>6.37676E-4</c:v>
                </c:pt>
                <c:pt idx="45004">
                  <c:v>4.3421099999999999E-4</c:v>
                </c:pt>
                <c:pt idx="45005">
                  <c:v>-3.3597179999999998E-3</c:v>
                </c:pt>
                <c:pt idx="45006">
                  <c:v>1.241425E-3</c:v>
                </c:pt>
                <c:pt idx="45007">
                  <c:v>1.76391E-4</c:v>
                </c:pt>
                <c:pt idx="45008" formatCode="0.00E+00">
                  <c:v>4.9891000000000001E-5</c:v>
                </c:pt>
                <c:pt idx="45009">
                  <c:v>3.2035079999999999E-3</c:v>
                </c:pt>
                <c:pt idx="45010">
                  <c:v>1.4450229999999999E-3</c:v>
                </c:pt>
                <c:pt idx="45011" formatCode="0.00E+00">
                  <c:v>2.2525199999999999E-5</c:v>
                </c:pt>
                <c:pt idx="45012">
                  <c:v>1.289924E-3</c:v>
                </c:pt>
                <c:pt idx="45013">
                  <c:v>2.3185599999999999E-3</c:v>
                </c:pt>
                <c:pt idx="45014">
                  <c:v>-1.661268E-3</c:v>
                </c:pt>
                <c:pt idx="45015">
                  <c:v>4.7375910000000002E-3</c:v>
                </c:pt>
                <c:pt idx="45016">
                  <c:v>-4.7528000000000002E-4</c:v>
                </c:pt>
                <c:pt idx="45017">
                  <c:v>4.1033689999999999E-3</c:v>
                </c:pt>
                <c:pt idx="45018">
                  <c:v>7.8001100000000005E-4</c:v>
                </c:pt>
                <c:pt idx="45019">
                  <c:v>1.670146E-3</c:v>
                </c:pt>
                <c:pt idx="45020">
                  <c:v>3.7298349999999999E-3</c:v>
                </c:pt>
                <c:pt idx="45021">
                  <c:v>1.51322E-3</c:v>
                </c:pt>
                <c:pt idx="45022" formatCode="0.00E+00">
                  <c:v>-6.6034700000000007E-5</c:v>
                </c:pt>
                <c:pt idx="45023">
                  <c:v>1.2041300000000001E-3</c:v>
                </c:pt>
                <c:pt idx="45024">
                  <c:v>-1.8438580000000001E-3</c:v>
                </c:pt>
                <c:pt idx="45025">
                  <c:v>-6.5919299999999998E-4</c:v>
                </c:pt>
                <c:pt idx="45026">
                  <c:v>-2.4432450000000001E-3</c:v>
                </c:pt>
                <c:pt idx="45027">
                  <c:v>-1.739287E-3</c:v>
                </c:pt>
                <c:pt idx="45028">
                  <c:v>-1.915056E-3</c:v>
                </c:pt>
                <c:pt idx="45029">
                  <c:v>-7.6705100000000004E-4</c:v>
                </c:pt>
                <c:pt idx="45030">
                  <c:v>-3.8062700000000003E-4</c:v>
                </c:pt>
                <c:pt idx="45031">
                  <c:v>-1.0711410000000001E-3</c:v>
                </c:pt>
                <c:pt idx="45032">
                  <c:v>-1.2343930000000001E-3</c:v>
                </c:pt>
                <c:pt idx="45033">
                  <c:v>-4.0089560000000002E-3</c:v>
                </c:pt>
                <c:pt idx="45034">
                  <c:v>-9.7588099999999995E-4</c:v>
                </c:pt>
                <c:pt idx="45035">
                  <c:v>-1.8010369999999999E-3</c:v>
                </c:pt>
                <c:pt idx="45036">
                  <c:v>-1.1972980000000001E-3</c:v>
                </c:pt>
                <c:pt idx="45037">
                  <c:v>-1.3858480000000001E-3</c:v>
                </c:pt>
                <c:pt idx="45038">
                  <c:v>-3.0162349999999999E-3</c:v>
                </c:pt>
                <c:pt idx="45039">
                  <c:v>-1.287311E-3</c:v>
                </c:pt>
                <c:pt idx="45040">
                  <c:v>-7.4322699999999995E-4</c:v>
                </c:pt>
                <c:pt idx="45041">
                  <c:v>-2.6596380000000002E-3</c:v>
                </c:pt>
                <c:pt idx="45042">
                  <c:v>-2.7865609999999999E-3</c:v>
                </c:pt>
                <c:pt idx="45043">
                  <c:v>3.0548800000000003E-4</c:v>
                </c:pt>
                <c:pt idx="45044">
                  <c:v>1.300977E-3</c:v>
                </c:pt>
                <c:pt idx="45045">
                  <c:v>1.4397590000000001E-3</c:v>
                </c:pt>
                <c:pt idx="45046">
                  <c:v>-2.0654940000000002E-3</c:v>
                </c:pt>
                <c:pt idx="45047">
                  <c:v>1.064258E-3</c:v>
                </c:pt>
                <c:pt idx="45048">
                  <c:v>2.2983669999999999E-3</c:v>
                </c:pt>
                <c:pt idx="45049">
                  <c:v>4.7595999999999999E-4</c:v>
                </c:pt>
                <c:pt idx="45050">
                  <c:v>-1.241512E-3</c:v>
                </c:pt>
                <c:pt idx="45051">
                  <c:v>-1.2987230000000001E-3</c:v>
                </c:pt>
                <c:pt idx="45052">
                  <c:v>6.6615700000000001E-4</c:v>
                </c:pt>
                <c:pt idx="45053" formatCode="0.00E+00">
                  <c:v>-6.6259400000000005E-5</c:v>
                </c:pt>
                <c:pt idx="45054">
                  <c:v>-3.339285E-3</c:v>
                </c:pt>
                <c:pt idx="45055">
                  <c:v>-7.1717299999999999E-4</c:v>
                </c:pt>
                <c:pt idx="45056">
                  <c:v>1.5505079999999999E-3</c:v>
                </c:pt>
                <c:pt idx="45057" formatCode="0.00E+00">
                  <c:v>-1.5353799999999999E-5</c:v>
                </c:pt>
                <c:pt idx="45058">
                  <c:v>-9.1363800000000004E-4</c:v>
                </c:pt>
                <c:pt idx="45059">
                  <c:v>-2.8338199999999999E-4</c:v>
                </c:pt>
                <c:pt idx="45060">
                  <c:v>4.2608400000000002E-4</c:v>
                </c:pt>
                <c:pt idx="45061">
                  <c:v>-3.3823849999999999E-3</c:v>
                </c:pt>
                <c:pt idx="45062" formatCode="0.00E+00">
                  <c:v>2.0069799999999999E-5</c:v>
                </c:pt>
                <c:pt idx="45063">
                  <c:v>5.0545400000000002E-4</c:v>
                </c:pt>
                <c:pt idx="45064">
                  <c:v>-2.021087E-3</c:v>
                </c:pt>
                <c:pt idx="45065">
                  <c:v>-2.6349540000000001E-3</c:v>
                </c:pt>
                <c:pt idx="45066">
                  <c:v>-5.7366800000000005E-4</c:v>
                </c:pt>
                <c:pt idx="45067">
                  <c:v>3.0239999999999998E-4</c:v>
                </c:pt>
                <c:pt idx="45068">
                  <c:v>2.815892E-3</c:v>
                </c:pt>
                <c:pt idx="45069">
                  <c:v>-8.7392399999999999E-4</c:v>
                </c:pt>
                <c:pt idx="45070">
                  <c:v>-8.6886400000000001E-4</c:v>
                </c:pt>
                <c:pt idx="45071">
                  <c:v>-1.3779899999999999E-3</c:v>
                </c:pt>
                <c:pt idx="45072">
                  <c:v>-4.4898940000000004E-3</c:v>
                </c:pt>
                <c:pt idx="45073">
                  <c:v>8.8273900000000001E-4</c:v>
                </c:pt>
                <c:pt idx="45074">
                  <c:v>-9.04243E-4</c:v>
                </c:pt>
                <c:pt idx="45075">
                  <c:v>-1.092221E-3</c:v>
                </c:pt>
                <c:pt idx="45076" formatCode="0.00E+00">
                  <c:v>-9.5133699999999993E-5</c:v>
                </c:pt>
                <c:pt idx="45077">
                  <c:v>-3.9313999999999999E-4</c:v>
                </c:pt>
                <c:pt idx="45078">
                  <c:v>9.3071799999999998E-4</c:v>
                </c:pt>
                <c:pt idx="45079">
                  <c:v>-4.6871599999999999E-4</c:v>
                </c:pt>
                <c:pt idx="45080">
                  <c:v>-6.2744000000000005E-4</c:v>
                </c:pt>
                <c:pt idx="45081">
                  <c:v>-1.0820560000000001E-3</c:v>
                </c:pt>
                <c:pt idx="45082">
                  <c:v>-1.4032339999999999E-3</c:v>
                </c:pt>
                <c:pt idx="45083">
                  <c:v>2.11814E-4</c:v>
                </c:pt>
                <c:pt idx="45084">
                  <c:v>-1.2657079999999999E-3</c:v>
                </c:pt>
                <c:pt idx="45085">
                  <c:v>-2.2289219999999999E-3</c:v>
                </c:pt>
                <c:pt idx="45086">
                  <c:v>-1.226242E-3</c:v>
                </c:pt>
                <c:pt idx="45087">
                  <c:v>-1.7308880000000001E-3</c:v>
                </c:pt>
                <c:pt idx="45088">
                  <c:v>-4.76539E-4</c:v>
                </c:pt>
                <c:pt idx="45089">
                  <c:v>1.7033809999999999E-3</c:v>
                </c:pt>
                <c:pt idx="45090">
                  <c:v>-1.320639E-3</c:v>
                </c:pt>
                <c:pt idx="45091">
                  <c:v>-1.382339E-3</c:v>
                </c:pt>
                <c:pt idx="45092">
                  <c:v>-1.023878E-3</c:v>
                </c:pt>
                <c:pt idx="45093">
                  <c:v>-5.3541799999999996E-4</c:v>
                </c:pt>
                <c:pt idx="45094">
                  <c:v>-1.3809720000000001E-3</c:v>
                </c:pt>
                <c:pt idx="45095">
                  <c:v>-1.1652559999999999E-3</c:v>
                </c:pt>
                <c:pt idx="45096">
                  <c:v>1.06674E-3</c:v>
                </c:pt>
                <c:pt idx="45097">
                  <c:v>-1.418414E-3</c:v>
                </c:pt>
                <c:pt idx="45098">
                  <c:v>-3.6695830000000001E-3</c:v>
                </c:pt>
              </c:numCache>
            </c:numRef>
          </c:yVal>
          <c:smooth val="0"/>
          <c:extLst>
            <c:ext xmlns:c16="http://schemas.microsoft.com/office/drawing/2014/chart" uri="{C3380CC4-5D6E-409C-BE32-E72D297353CC}">
              <c16:uniqueId val="{00000000-C2CA-4033-8D84-228290BB6F76}"/>
            </c:ext>
          </c:extLst>
        </c:ser>
        <c:dLbls>
          <c:showLegendKey val="0"/>
          <c:showVal val="0"/>
          <c:showCatName val="0"/>
          <c:showSerName val="0"/>
          <c:showPercent val="0"/>
          <c:showBubbleSize val="0"/>
        </c:dLbls>
        <c:axId val="421375576"/>
        <c:axId val="421381152"/>
      </c:scatterChart>
      <c:valAx>
        <c:axId val="421375576"/>
        <c:scaling>
          <c:orientation val="minMax"/>
          <c:max val="390"/>
          <c:min val="350"/>
        </c:scaling>
        <c:delete val="0"/>
        <c:axPos val="b"/>
        <c:majorGridlines>
          <c:spPr>
            <a:ln w="9525" cap="flat" cmpd="sng" algn="ctr">
              <a:solidFill>
                <a:schemeClr val="tx1">
                  <a:lumMod val="15000"/>
                  <a:lumOff val="85000"/>
                </a:schemeClr>
              </a:solidFill>
              <a:round/>
            </a:ln>
            <a:effectLst/>
          </c:spPr>
        </c:majorGridlines>
        <c:minorGridlines>
          <c:spPr>
            <a:ln w="9525" cap="flat" cmpd="sng" algn="ctr">
              <a:solidFill>
                <a:schemeClr val="tx1">
                  <a:lumMod val="5000"/>
                  <a:lumOff val="95000"/>
                </a:schemeClr>
              </a:solidFill>
              <a:round/>
            </a:ln>
            <a:effectLst/>
          </c:spPr>
        </c:minorGridlines>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Time (s)</a:t>
                </a:r>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421381152"/>
        <c:crosses val="autoZero"/>
        <c:crossBetween val="midCat"/>
      </c:valAx>
      <c:valAx>
        <c:axId val="421381152"/>
        <c:scaling>
          <c:orientation val="minMax"/>
          <c:max val="0.1"/>
          <c:min val="-0.4"/>
        </c:scaling>
        <c:delete val="0"/>
        <c:axPos val="l"/>
        <c:majorGridlines>
          <c:spPr>
            <a:ln w="9525" cap="flat" cmpd="sng" algn="ctr">
              <a:solidFill>
                <a:schemeClr val="tx1">
                  <a:lumMod val="15000"/>
                  <a:lumOff val="85000"/>
                </a:schemeClr>
              </a:solidFill>
              <a:round/>
            </a:ln>
            <a:effectLst/>
          </c:spPr>
        </c:majorGridlines>
        <c:minorGridlines>
          <c:spPr>
            <a:ln w="9525" cap="flat" cmpd="sng" algn="ctr">
              <a:solidFill>
                <a:schemeClr val="tx1">
                  <a:lumMod val="5000"/>
                  <a:lumOff val="95000"/>
                </a:schemeClr>
              </a:solidFill>
              <a:round/>
            </a:ln>
            <a:effectLst/>
          </c:spPr>
        </c:min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Angular Velocity (rad/s)</a:t>
                </a:r>
              </a:p>
            </c:rich>
          </c:tx>
          <c:layout>
            <c:manualLayout>
              <c:xMode val="edge"/>
              <c:yMode val="edge"/>
              <c:x val="6.5332780491117312E-3"/>
              <c:y val="0.27539802848723655"/>
            </c:manualLayout>
          </c:layout>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421375576"/>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4">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Sheet1!$B$1</c:f>
              <c:strCache>
                <c:ptCount val="1"/>
                <c:pt idx="0">
                  <c:v>Gyroscope z (rad/s)</c:v>
                </c:pt>
              </c:strCache>
            </c:strRef>
          </c:tx>
          <c:spPr>
            <a:ln w="38100" cap="rnd">
              <a:solidFill>
                <a:schemeClr val="accent1"/>
              </a:solidFill>
              <a:round/>
            </a:ln>
            <a:effectLst/>
          </c:spPr>
          <c:marker>
            <c:symbol val="none"/>
          </c:marker>
          <c:xVal>
            <c:numRef>
              <c:f>Sheet1!$A$2:$A$45100</c:f>
              <c:numCache>
                <c:formatCode>General</c:formatCode>
                <c:ptCount val="45099"/>
                <c:pt idx="0">
                  <c:v>0</c:v>
                </c:pt>
                <c:pt idx="1">
                  <c:v>9.9319999999999999E-3</c:v>
                </c:pt>
                <c:pt idx="2">
                  <c:v>1.9862999999999999E-2</c:v>
                </c:pt>
                <c:pt idx="3">
                  <c:v>2.9794000000000001E-2</c:v>
                </c:pt>
                <c:pt idx="4">
                  <c:v>3.9725999999999997E-2</c:v>
                </c:pt>
                <c:pt idx="5">
                  <c:v>4.9657E-2</c:v>
                </c:pt>
                <c:pt idx="6">
                  <c:v>5.9589000000000003E-2</c:v>
                </c:pt>
                <c:pt idx="7">
                  <c:v>6.9519999999999998E-2</c:v>
                </c:pt>
                <c:pt idx="8">
                  <c:v>7.9451999999999995E-2</c:v>
                </c:pt>
                <c:pt idx="9">
                  <c:v>8.9383000000000004E-2</c:v>
                </c:pt>
                <c:pt idx="10">
                  <c:v>9.9314E-2</c:v>
                </c:pt>
                <c:pt idx="11">
                  <c:v>0.109246</c:v>
                </c:pt>
                <c:pt idx="12">
                  <c:v>0.11917700000000001</c:v>
                </c:pt>
                <c:pt idx="13">
                  <c:v>0.129109</c:v>
                </c:pt>
                <c:pt idx="14">
                  <c:v>0.13904</c:v>
                </c:pt>
                <c:pt idx="15">
                  <c:v>0.14897199999999999</c:v>
                </c:pt>
                <c:pt idx="16">
                  <c:v>0.15890299999999999</c:v>
                </c:pt>
                <c:pt idx="17">
                  <c:v>0.16883500000000001</c:v>
                </c:pt>
                <c:pt idx="18">
                  <c:v>0.17876600000000001</c:v>
                </c:pt>
                <c:pt idx="19">
                  <c:v>0.188697</c:v>
                </c:pt>
                <c:pt idx="20">
                  <c:v>0.198629</c:v>
                </c:pt>
                <c:pt idx="21">
                  <c:v>0.20856</c:v>
                </c:pt>
                <c:pt idx="22">
                  <c:v>0.21849199999999999</c:v>
                </c:pt>
                <c:pt idx="23">
                  <c:v>0.22842299999999999</c:v>
                </c:pt>
                <c:pt idx="24">
                  <c:v>0.23835500000000001</c:v>
                </c:pt>
                <c:pt idx="25">
                  <c:v>0.24828600000000001</c:v>
                </c:pt>
                <c:pt idx="26">
                  <c:v>0.25821699999999997</c:v>
                </c:pt>
                <c:pt idx="27">
                  <c:v>0.26814900000000003</c:v>
                </c:pt>
                <c:pt idx="28">
                  <c:v>0.27807999999999999</c:v>
                </c:pt>
                <c:pt idx="29">
                  <c:v>0.28801199999999999</c:v>
                </c:pt>
                <c:pt idx="30">
                  <c:v>0.29794300000000001</c:v>
                </c:pt>
                <c:pt idx="31">
                  <c:v>0.30787500000000001</c:v>
                </c:pt>
                <c:pt idx="32">
                  <c:v>0.31780599999999998</c:v>
                </c:pt>
                <c:pt idx="33">
                  <c:v>0.327737</c:v>
                </c:pt>
                <c:pt idx="34">
                  <c:v>0.337669</c:v>
                </c:pt>
                <c:pt idx="35">
                  <c:v>0.34760000000000002</c:v>
                </c:pt>
                <c:pt idx="36">
                  <c:v>0.35753200000000002</c:v>
                </c:pt>
                <c:pt idx="37">
                  <c:v>0.36746299999999998</c:v>
                </c:pt>
                <c:pt idx="38">
                  <c:v>0.37739499999999998</c:v>
                </c:pt>
                <c:pt idx="39">
                  <c:v>0.387326</c:v>
                </c:pt>
                <c:pt idx="40">
                  <c:v>0.397258</c:v>
                </c:pt>
                <c:pt idx="41">
                  <c:v>0.40718900000000002</c:v>
                </c:pt>
                <c:pt idx="42">
                  <c:v>0.41711999999999999</c:v>
                </c:pt>
                <c:pt idx="43">
                  <c:v>0.42705199999999999</c:v>
                </c:pt>
                <c:pt idx="44">
                  <c:v>0.43698300000000001</c:v>
                </c:pt>
                <c:pt idx="45">
                  <c:v>0.44691500000000001</c:v>
                </c:pt>
                <c:pt idx="46">
                  <c:v>0.45684599999999997</c:v>
                </c:pt>
                <c:pt idx="47">
                  <c:v>0.46677787500000001</c:v>
                </c:pt>
                <c:pt idx="48">
                  <c:v>0.47670887499999998</c:v>
                </c:pt>
                <c:pt idx="49">
                  <c:v>0.486639875</c:v>
                </c:pt>
                <c:pt idx="50">
                  <c:v>0.496571875</c:v>
                </c:pt>
                <c:pt idx="51">
                  <c:v>0.50650287500000002</c:v>
                </c:pt>
                <c:pt idx="52">
                  <c:v>0.51643487499999996</c:v>
                </c:pt>
                <c:pt idx="53">
                  <c:v>0.52636587499999998</c:v>
                </c:pt>
                <c:pt idx="54">
                  <c:v>0.53629787500000003</c:v>
                </c:pt>
                <c:pt idx="55">
                  <c:v>0.54622887499999995</c:v>
                </c:pt>
                <c:pt idx="56">
                  <c:v>0.556160875</c:v>
                </c:pt>
                <c:pt idx="57">
                  <c:v>0.56609187500000002</c:v>
                </c:pt>
                <c:pt idx="58">
                  <c:v>0.57602287500000005</c:v>
                </c:pt>
                <c:pt idx="59">
                  <c:v>0.58595487499999999</c:v>
                </c:pt>
                <c:pt idx="60">
                  <c:v>0.59588587500000001</c:v>
                </c:pt>
                <c:pt idx="61">
                  <c:v>0.60581787499999995</c:v>
                </c:pt>
                <c:pt idx="62">
                  <c:v>0.61574887499999997</c:v>
                </c:pt>
                <c:pt idx="63">
                  <c:v>0.62568087500000003</c:v>
                </c:pt>
                <c:pt idx="64">
                  <c:v>0.63561187500000005</c:v>
                </c:pt>
                <c:pt idx="65">
                  <c:v>0.64554287499999996</c:v>
                </c:pt>
                <c:pt idx="66">
                  <c:v>0.65547487500000001</c:v>
                </c:pt>
                <c:pt idx="67">
                  <c:v>0.66540587500000004</c:v>
                </c:pt>
                <c:pt idx="68">
                  <c:v>0.67533787499999998</c:v>
                </c:pt>
                <c:pt idx="69">
                  <c:v>0.685268875</c:v>
                </c:pt>
                <c:pt idx="70">
                  <c:v>0.69520087500000005</c:v>
                </c:pt>
                <c:pt idx="71">
                  <c:v>0.70513187499999996</c:v>
                </c:pt>
                <c:pt idx="72">
                  <c:v>0.71506387500000002</c:v>
                </c:pt>
                <c:pt idx="73">
                  <c:v>0.72499487500000004</c:v>
                </c:pt>
                <c:pt idx="74">
                  <c:v>0.73492587499999995</c:v>
                </c:pt>
                <c:pt idx="75">
                  <c:v>0.744857875</c:v>
                </c:pt>
                <c:pt idx="76">
                  <c:v>0.75478887500000003</c:v>
                </c:pt>
                <c:pt idx="77">
                  <c:v>0.76472087499999997</c:v>
                </c:pt>
                <c:pt idx="78">
                  <c:v>0.77465187499999999</c:v>
                </c:pt>
                <c:pt idx="79">
                  <c:v>0.78458387500000004</c:v>
                </c:pt>
                <c:pt idx="80">
                  <c:v>0.79451487499999995</c:v>
                </c:pt>
                <c:pt idx="81">
                  <c:v>0.80444587499999998</c:v>
                </c:pt>
                <c:pt idx="82">
                  <c:v>0.81437787500000003</c:v>
                </c:pt>
                <c:pt idx="83">
                  <c:v>0.82430887500000005</c:v>
                </c:pt>
                <c:pt idx="84">
                  <c:v>0.83424087499999999</c:v>
                </c:pt>
                <c:pt idx="85">
                  <c:v>0.84417187500000002</c:v>
                </c:pt>
                <c:pt idx="86">
                  <c:v>0.85410387499999996</c:v>
                </c:pt>
                <c:pt idx="87">
                  <c:v>0.86403487499999998</c:v>
                </c:pt>
                <c:pt idx="88">
                  <c:v>0.87396687500000003</c:v>
                </c:pt>
                <c:pt idx="89">
                  <c:v>0.88389787500000006</c:v>
                </c:pt>
                <c:pt idx="90">
                  <c:v>0.89382887499999997</c:v>
                </c:pt>
                <c:pt idx="91">
                  <c:v>0.90376087500000002</c:v>
                </c:pt>
                <c:pt idx="92">
                  <c:v>0.91369187500000004</c:v>
                </c:pt>
                <c:pt idx="93">
                  <c:v>0.92362387499999998</c:v>
                </c:pt>
                <c:pt idx="94">
                  <c:v>0.93355487500000001</c:v>
                </c:pt>
                <c:pt idx="95">
                  <c:v>0.94348687499999995</c:v>
                </c:pt>
                <c:pt idx="96">
                  <c:v>0.95341787499999997</c:v>
                </c:pt>
                <c:pt idx="97">
                  <c:v>0.96334987500000002</c:v>
                </c:pt>
                <c:pt idx="98">
                  <c:v>0.97328087500000005</c:v>
                </c:pt>
                <c:pt idx="99">
                  <c:v>0.98321187499999996</c:v>
                </c:pt>
                <c:pt idx="100">
                  <c:v>0.99314387500000001</c:v>
                </c:pt>
                <c:pt idx="101">
                  <c:v>1.003074875</c:v>
                </c:pt>
                <c:pt idx="102">
                  <c:v>1.0130068750000001</c:v>
                </c:pt>
                <c:pt idx="103">
                  <c:v>1.022937875</c:v>
                </c:pt>
                <c:pt idx="104">
                  <c:v>1.032869875</c:v>
                </c:pt>
                <c:pt idx="105">
                  <c:v>1.042800875</c:v>
                </c:pt>
                <c:pt idx="106">
                  <c:v>1.052732875</c:v>
                </c:pt>
                <c:pt idx="107">
                  <c:v>1.0626638749999999</c:v>
                </c:pt>
                <c:pt idx="108">
                  <c:v>1.0725948750000001</c:v>
                </c:pt>
                <c:pt idx="109">
                  <c:v>1.0825268750000001</c:v>
                </c:pt>
                <c:pt idx="110">
                  <c:v>1.092457875</c:v>
                </c:pt>
                <c:pt idx="111">
                  <c:v>1.1023898750000001</c:v>
                </c:pt>
                <c:pt idx="112">
                  <c:v>1.112320875</c:v>
                </c:pt>
                <c:pt idx="113">
                  <c:v>1.122252875</c:v>
                </c:pt>
                <c:pt idx="114">
                  <c:v>1.132183875</c:v>
                </c:pt>
                <c:pt idx="115">
                  <c:v>1.142115875</c:v>
                </c:pt>
                <c:pt idx="116">
                  <c:v>1.1520468749999999</c:v>
                </c:pt>
                <c:pt idx="117">
                  <c:v>1.161977875</c:v>
                </c:pt>
                <c:pt idx="118">
                  <c:v>1.1719098750000001</c:v>
                </c:pt>
                <c:pt idx="119">
                  <c:v>1.181840875</c:v>
                </c:pt>
                <c:pt idx="120">
                  <c:v>1.1917728750000001</c:v>
                </c:pt>
                <c:pt idx="121">
                  <c:v>1.201703875</c:v>
                </c:pt>
                <c:pt idx="122">
                  <c:v>1.211635875</c:v>
                </c:pt>
                <c:pt idx="123">
                  <c:v>1.2215668749999999</c:v>
                </c:pt>
                <c:pt idx="124">
                  <c:v>1.231498875</c:v>
                </c:pt>
                <c:pt idx="125">
                  <c:v>1.2414298749999999</c:v>
                </c:pt>
                <c:pt idx="126">
                  <c:v>1.251360875</c:v>
                </c:pt>
                <c:pt idx="127">
                  <c:v>1.2612928750000001</c:v>
                </c:pt>
                <c:pt idx="128">
                  <c:v>1.271223875</c:v>
                </c:pt>
                <c:pt idx="129">
                  <c:v>1.2811558750000001</c:v>
                </c:pt>
                <c:pt idx="130">
                  <c:v>1.291086875</c:v>
                </c:pt>
                <c:pt idx="131">
                  <c:v>1.301018875</c:v>
                </c:pt>
                <c:pt idx="132">
                  <c:v>1.3109498749999999</c:v>
                </c:pt>
                <c:pt idx="133">
                  <c:v>1.320881875</c:v>
                </c:pt>
                <c:pt idx="134">
                  <c:v>1.3308128749999999</c:v>
                </c:pt>
                <c:pt idx="135">
                  <c:v>1.3407448749999999</c:v>
                </c:pt>
                <c:pt idx="136">
                  <c:v>1.3506758750000001</c:v>
                </c:pt>
                <c:pt idx="137">
                  <c:v>1.360606875</c:v>
                </c:pt>
                <c:pt idx="138">
                  <c:v>1.370538875</c:v>
                </c:pt>
                <c:pt idx="139">
                  <c:v>1.380469875</c:v>
                </c:pt>
                <c:pt idx="140">
                  <c:v>1.390401875</c:v>
                </c:pt>
                <c:pt idx="141">
                  <c:v>1.4003328749999999</c:v>
                </c:pt>
                <c:pt idx="142">
                  <c:v>1.410264875</c:v>
                </c:pt>
                <c:pt idx="143">
                  <c:v>1.4201958750000001</c:v>
                </c:pt>
                <c:pt idx="144">
                  <c:v>1.4301278749999999</c:v>
                </c:pt>
                <c:pt idx="145">
                  <c:v>1.4400588750000001</c:v>
                </c:pt>
                <c:pt idx="146">
                  <c:v>1.449989875</c:v>
                </c:pt>
                <c:pt idx="147">
                  <c:v>1.4599217499999999</c:v>
                </c:pt>
                <c:pt idx="148">
                  <c:v>1.46985275</c:v>
                </c:pt>
                <c:pt idx="149">
                  <c:v>1.4797847500000001</c:v>
                </c:pt>
                <c:pt idx="150">
                  <c:v>1.48971575</c:v>
                </c:pt>
                <c:pt idx="151">
                  <c:v>1.4996477500000001</c:v>
                </c:pt>
                <c:pt idx="152">
                  <c:v>1.50957875</c:v>
                </c:pt>
                <c:pt idx="153">
                  <c:v>1.51951075</c:v>
                </c:pt>
                <c:pt idx="154">
                  <c:v>1.5294417499999999</c:v>
                </c:pt>
                <c:pt idx="155">
                  <c:v>1.5393727500000001</c:v>
                </c:pt>
                <c:pt idx="156">
                  <c:v>1.5493047499999999</c:v>
                </c:pt>
                <c:pt idx="157">
                  <c:v>1.55923575</c:v>
                </c:pt>
                <c:pt idx="158">
                  <c:v>1.5691677500000001</c:v>
                </c:pt>
                <c:pt idx="159">
                  <c:v>1.57909875</c:v>
                </c:pt>
                <c:pt idx="160">
                  <c:v>1.58903075</c:v>
                </c:pt>
                <c:pt idx="161">
                  <c:v>1.59896175</c:v>
                </c:pt>
                <c:pt idx="162">
                  <c:v>1.60889375</c:v>
                </c:pt>
                <c:pt idx="163">
                  <c:v>1.6188247499999999</c:v>
                </c:pt>
                <c:pt idx="164">
                  <c:v>1.62875675</c:v>
                </c:pt>
                <c:pt idx="165">
                  <c:v>1.6386877500000001</c:v>
                </c:pt>
                <c:pt idx="166">
                  <c:v>1.64861875</c:v>
                </c:pt>
                <c:pt idx="167">
                  <c:v>1.6585507500000001</c:v>
                </c:pt>
                <c:pt idx="168">
                  <c:v>1.66848175</c:v>
                </c:pt>
                <c:pt idx="169">
                  <c:v>1.67841375</c:v>
                </c:pt>
                <c:pt idx="170">
                  <c:v>1.6883447499999999</c:v>
                </c:pt>
                <c:pt idx="171">
                  <c:v>1.69827675</c:v>
                </c:pt>
                <c:pt idx="172">
                  <c:v>1.7082077499999999</c:v>
                </c:pt>
                <c:pt idx="173">
                  <c:v>1.71813975</c:v>
                </c:pt>
                <c:pt idx="174">
                  <c:v>1.7280707500000001</c:v>
                </c:pt>
                <c:pt idx="175">
                  <c:v>1.73800175</c:v>
                </c:pt>
                <c:pt idx="176">
                  <c:v>1.7479337500000001</c:v>
                </c:pt>
                <c:pt idx="177">
                  <c:v>1.75786475</c:v>
                </c:pt>
                <c:pt idx="178">
                  <c:v>1.76779675</c:v>
                </c:pt>
                <c:pt idx="179">
                  <c:v>1.7777277499999999</c:v>
                </c:pt>
                <c:pt idx="180">
                  <c:v>1.78765975</c:v>
                </c:pt>
                <c:pt idx="181">
                  <c:v>1.7975907499999999</c:v>
                </c:pt>
                <c:pt idx="182">
                  <c:v>1.80752275</c:v>
                </c:pt>
                <c:pt idx="183">
                  <c:v>1.8174537500000001</c:v>
                </c:pt>
                <c:pt idx="184">
                  <c:v>1.8273857499999999</c:v>
                </c:pt>
                <c:pt idx="185">
                  <c:v>1.8373167500000001</c:v>
                </c:pt>
                <c:pt idx="186">
                  <c:v>1.84724775</c:v>
                </c:pt>
                <c:pt idx="187">
                  <c:v>1.85717975</c:v>
                </c:pt>
                <c:pt idx="188">
                  <c:v>1.8671107499999999</c:v>
                </c:pt>
                <c:pt idx="189">
                  <c:v>1.87704275</c:v>
                </c:pt>
                <c:pt idx="190">
                  <c:v>1.8869737499999999</c:v>
                </c:pt>
                <c:pt idx="191">
                  <c:v>1.8969057499999999</c:v>
                </c:pt>
                <c:pt idx="192">
                  <c:v>1.9068367500000001</c:v>
                </c:pt>
                <c:pt idx="193">
                  <c:v>1.9167687499999999</c:v>
                </c:pt>
                <c:pt idx="194">
                  <c:v>1.92669975</c:v>
                </c:pt>
                <c:pt idx="195">
                  <c:v>1.9366317500000001</c:v>
                </c:pt>
                <c:pt idx="196">
                  <c:v>1.94656275</c:v>
                </c:pt>
                <c:pt idx="197">
                  <c:v>1.9564937499999999</c:v>
                </c:pt>
                <c:pt idx="198">
                  <c:v>1.96642575</c:v>
                </c:pt>
                <c:pt idx="199">
                  <c:v>1.9763567500000001</c:v>
                </c:pt>
                <c:pt idx="200">
                  <c:v>1.9862887499999999</c:v>
                </c:pt>
                <c:pt idx="201">
                  <c:v>1.9962197500000001</c:v>
                </c:pt>
                <c:pt idx="202">
                  <c:v>2.0061517499999999</c:v>
                </c:pt>
                <c:pt idx="203">
                  <c:v>2.0160827499999998</c:v>
                </c:pt>
                <c:pt idx="204">
                  <c:v>2.0260147499999999</c:v>
                </c:pt>
                <c:pt idx="205">
                  <c:v>2.0359457500000002</c:v>
                </c:pt>
                <c:pt idx="206">
                  <c:v>2.0458777499999998</c:v>
                </c:pt>
                <c:pt idx="207">
                  <c:v>2.0558087500000002</c:v>
                </c:pt>
                <c:pt idx="208">
                  <c:v>2.0657397500000001</c:v>
                </c:pt>
                <c:pt idx="209">
                  <c:v>2.0756717500000001</c:v>
                </c:pt>
                <c:pt idx="210">
                  <c:v>2.0856027500000001</c:v>
                </c:pt>
                <c:pt idx="211">
                  <c:v>2.0955347500000001</c:v>
                </c:pt>
                <c:pt idx="212">
                  <c:v>2.10546575</c:v>
                </c:pt>
                <c:pt idx="213">
                  <c:v>2.1153977500000001</c:v>
                </c:pt>
                <c:pt idx="214">
                  <c:v>2.12532875</c:v>
                </c:pt>
                <c:pt idx="215">
                  <c:v>2.13526075</c:v>
                </c:pt>
                <c:pt idx="216">
                  <c:v>2.14519175</c:v>
                </c:pt>
                <c:pt idx="217">
                  <c:v>2.15512375</c:v>
                </c:pt>
                <c:pt idx="218">
                  <c:v>2.1650547499999999</c:v>
                </c:pt>
                <c:pt idx="219">
                  <c:v>2.1749857499999998</c:v>
                </c:pt>
                <c:pt idx="220">
                  <c:v>2.1849177499999999</c:v>
                </c:pt>
                <c:pt idx="221">
                  <c:v>2.1948487499999998</c:v>
                </c:pt>
                <c:pt idx="222">
                  <c:v>2.2047807499999998</c:v>
                </c:pt>
                <c:pt idx="223">
                  <c:v>2.2147117500000002</c:v>
                </c:pt>
                <c:pt idx="224">
                  <c:v>2.2246437499999998</c:v>
                </c:pt>
                <c:pt idx="225">
                  <c:v>2.2345747500000002</c:v>
                </c:pt>
                <c:pt idx="226">
                  <c:v>2.2445067500000002</c:v>
                </c:pt>
                <c:pt idx="227">
                  <c:v>2.2544377500000001</c:v>
                </c:pt>
                <c:pt idx="228">
                  <c:v>2.2643697500000002</c:v>
                </c:pt>
                <c:pt idx="229">
                  <c:v>2.2743007500000001</c:v>
                </c:pt>
                <c:pt idx="230">
                  <c:v>2.2842327500000001</c:v>
                </c:pt>
                <c:pt idx="231">
                  <c:v>2.2941637500000001</c:v>
                </c:pt>
                <c:pt idx="232">
                  <c:v>2.30409475</c:v>
                </c:pt>
                <c:pt idx="233">
                  <c:v>2.31402675</c:v>
                </c:pt>
                <c:pt idx="234">
                  <c:v>2.3239577499999999</c:v>
                </c:pt>
                <c:pt idx="235">
                  <c:v>2.33388975</c:v>
                </c:pt>
                <c:pt idx="236">
                  <c:v>2.3438207499999999</c:v>
                </c:pt>
                <c:pt idx="237">
                  <c:v>2.3537527499999999</c:v>
                </c:pt>
                <c:pt idx="238">
                  <c:v>2.3636837499999999</c:v>
                </c:pt>
                <c:pt idx="239">
                  <c:v>2.3736157499999999</c:v>
                </c:pt>
                <c:pt idx="240">
                  <c:v>2.3835467499999998</c:v>
                </c:pt>
                <c:pt idx="241">
                  <c:v>2.3934787499999999</c:v>
                </c:pt>
                <c:pt idx="242">
                  <c:v>2.4034097499999998</c:v>
                </c:pt>
                <c:pt idx="243">
                  <c:v>2.4133407500000001</c:v>
                </c:pt>
                <c:pt idx="244">
                  <c:v>2.4232727500000002</c:v>
                </c:pt>
                <c:pt idx="245">
                  <c:v>2.4332037500000001</c:v>
                </c:pt>
                <c:pt idx="246">
                  <c:v>2.4431357500000002</c:v>
                </c:pt>
                <c:pt idx="247">
                  <c:v>2.4530667500000001</c:v>
                </c:pt>
                <c:pt idx="248">
                  <c:v>2.4629993749999999</c:v>
                </c:pt>
                <c:pt idx="249">
                  <c:v>2.4729303749999998</c:v>
                </c:pt>
                <c:pt idx="250">
                  <c:v>2.4828623749999998</c:v>
                </c:pt>
                <c:pt idx="251">
                  <c:v>2.4927933750000002</c:v>
                </c:pt>
                <c:pt idx="252">
                  <c:v>2.5027253749999998</c:v>
                </c:pt>
                <c:pt idx="253">
                  <c:v>2.5126563750000002</c:v>
                </c:pt>
                <c:pt idx="254">
                  <c:v>2.5225883750000002</c:v>
                </c:pt>
                <c:pt idx="255">
                  <c:v>2.5325193750000001</c:v>
                </c:pt>
                <c:pt idx="256">
                  <c:v>2.5424513750000002</c:v>
                </c:pt>
                <c:pt idx="257">
                  <c:v>2.5523823750000001</c:v>
                </c:pt>
                <c:pt idx="258">
                  <c:v>2.5623143750000001</c:v>
                </c:pt>
                <c:pt idx="259">
                  <c:v>2.5722453750000001</c:v>
                </c:pt>
                <c:pt idx="260">
                  <c:v>2.582176375</c:v>
                </c:pt>
                <c:pt idx="261">
                  <c:v>2.592108375</c:v>
                </c:pt>
                <c:pt idx="262">
                  <c:v>2.6020393749999999</c:v>
                </c:pt>
                <c:pt idx="263">
                  <c:v>2.611971375</c:v>
                </c:pt>
                <c:pt idx="264">
                  <c:v>2.6219023749999999</c:v>
                </c:pt>
                <c:pt idx="265">
                  <c:v>2.6318343749999999</c:v>
                </c:pt>
                <c:pt idx="266">
                  <c:v>2.6417653749999999</c:v>
                </c:pt>
                <c:pt idx="267">
                  <c:v>2.6516973749999999</c:v>
                </c:pt>
                <c:pt idx="268">
                  <c:v>2.6616283749999998</c:v>
                </c:pt>
                <c:pt idx="269">
                  <c:v>2.6715603749999999</c:v>
                </c:pt>
                <c:pt idx="270">
                  <c:v>2.6814913749999998</c:v>
                </c:pt>
                <c:pt idx="271">
                  <c:v>2.6914233749999998</c:v>
                </c:pt>
                <c:pt idx="272">
                  <c:v>2.7013543750000002</c:v>
                </c:pt>
                <c:pt idx="273">
                  <c:v>2.7112853750000001</c:v>
                </c:pt>
                <c:pt idx="274">
                  <c:v>2.7212173750000002</c:v>
                </c:pt>
                <c:pt idx="275">
                  <c:v>2.7311483750000001</c:v>
                </c:pt>
                <c:pt idx="276">
                  <c:v>2.7410803750000001</c:v>
                </c:pt>
                <c:pt idx="277">
                  <c:v>2.751011375</c:v>
                </c:pt>
                <c:pt idx="278">
                  <c:v>2.7609433750000001</c:v>
                </c:pt>
                <c:pt idx="279">
                  <c:v>2.770874375</c:v>
                </c:pt>
                <c:pt idx="280">
                  <c:v>2.7808063750000001</c:v>
                </c:pt>
                <c:pt idx="281">
                  <c:v>2.790737375</c:v>
                </c:pt>
                <c:pt idx="282">
                  <c:v>2.800669375</c:v>
                </c:pt>
                <c:pt idx="283">
                  <c:v>2.8106003749999999</c:v>
                </c:pt>
                <c:pt idx="284">
                  <c:v>2.820532375</c:v>
                </c:pt>
                <c:pt idx="285">
                  <c:v>2.8304633749999999</c:v>
                </c:pt>
                <c:pt idx="286">
                  <c:v>2.8403943749999998</c:v>
                </c:pt>
                <c:pt idx="287">
                  <c:v>2.8503263749999999</c:v>
                </c:pt>
                <c:pt idx="288">
                  <c:v>2.8602573750000002</c:v>
                </c:pt>
                <c:pt idx="289">
                  <c:v>2.8701893749999998</c:v>
                </c:pt>
                <c:pt idx="290">
                  <c:v>2.8801203750000002</c:v>
                </c:pt>
                <c:pt idx="291">
                  <c:v>2.8900523749999998</c:v>
                </c:pt>
                <c:pt idx="292">
                  <c:v>2.8999833750000001</c:v>
                </c:pt>
                <c:pt idx="293">
                  <c:v>2.9099153750000002</c:v>
                </c:pt>
                <c:pt idx="294">
                  <c:v>2.9198463750000001</c:v>
                </c:pt>
                <c:pt idx="295">
                  <c:v>2.9297783750000002</c:v>
                </c:pt>
                <c:pt idx="296">
                  <c:v>2.9397093750000001</c:v>
                </c:pt>
                <c:pt idx="297">
                  <c:v>2.9496413750000001</c:v>
                </c:pt>
                <c:pt idx="298">
                  <c:v>2.959572375</c:v>
                </c:pt>
                <c:pt idx="299">
                  <c:v>2.9695043750000001</c:v>
                </c:pt>
                <c:pt idx="300">
                  <c:v>2.979435375</c:v>
                </c:pt>
                <c:pt idx="301">
                  <c:v>2.989367375</c:v>
                </c:pt>
                <c:pt idx="302">
                  <c:v>2.999298375</c:v>
                </c:pt>
                <c:pt idx="303">
                  <c:v>3.0092293749999999</c:v>
                </c:pt>
                <c:pt idx="304">
                  <c:v>3.0191613749999999</c:v>
                </c:pt>
                <c:pt idx="305">
                  <c:v>3.0290923749999998</c:v>
                </c:pt>
                <c:pt idx="306">
                  <c:v>3.0390243749999999</c:v>
                </c:pt>
                <c:pt idx="307">
                  <c:v>3.0489553749999998</c:v>
                </c:pt>
                <c:pt idx="308">
                  <c:v>3.0588873749999999</c:v>
                </c:pt>
                <c:pt idx="309">
                  <c:v>3.0688183750000002</c:v>
                </c:pt>
                <c:pt idx="310">
                  <c:v>3.0787503749999998</c:v>
                </c:pt>
                <c:pt idx="311">
                  <c:v>3.0886813750000002</c:v>
                </c:pt>
                <c:pt idx="312">
                  <c:v>3.0986133749999998</c:v>
                </c:pt>
                <c:pt idx="313">
                  <c:v>3.1085443750000001</c:v>
                </c:pt>
                <c:pt idx="314">
                  <c:v>3.1184763750000002</c:v>
                </c:pt>
                <c:pt idx="315">
                  <c:v>3.1284073750000001</c:v>
                </c:pt>
                <c:pt idx="316">
                  <c:v>3.1383393750000002</c:v>
                </c:pt>
                <c:pt idx="317">
                  <c:v>3.1482703750000001</c:v>
                </c:pt>
                <c:pt idx="318">
                  <c:v>3.1582023750000001</c:v>
                </c:pt>
                <c:pt idx="319">
                  <c:v>3.168133375</c:v>
                </c:pt>
                <c:pt idx="320">
                  <c:v>3.1780653750000001</c:v>
                </c:pt>
                <c:pt idx="321">
                  <c:v>3.187996375</c:v>
                </c:pt>
                <c:pt idx="322">
                  <c:v>3.1979273749999999</c:v>
                </c:pt>
                <c:pt idx="323">
                  <c:v>3.207859375</c:v>
                </c:pt>
                <c:pt idx="324">
                  <c:v>3.2177903749999999</c:v>
                </c:pt>
                <c:pt idx="325">
                  <c:v>3.2277223749999999</c:v>
                </c:pt>
                <c:pt idx="326">
                  <c:v>3.2376533749999998</c:v>
                </c:pt>
                <c:pt idx="327">
                  <c:v>3.2475853749999999</c:v>
                </c:pt>
                <c:pt idx="328">
                  <c:v>3.2575163749999998</c:v>
                </c:pt>
                <c:pt idx="329">
                  <c:v>3.2674483749999998</c:v>
                </c:pt>
                <c:pt idx="330">
                  <c:v>3.2773793750000002</c:v>
                </c:pt>
                <c:pt idx="331">
                  <c:v>3.2873113749999998</c:v>
                </c:pt>
                <c:pt idx="332">
                  <c:v>3.2972423750000002</c:v>
                </c:pt>
                <c:pt idx="333">
                  <c:v>3.3071743750000002</c:v>
                </c:pt>
                <c:pt idx="334">
                  <c:v>3.3171053750000001</c:v>
                </c:pt>
                <c:pt idx="335">
                  <c:v>3.3270373750000002</c:v>
                </c:pt>
                <c:pt idx="336">
                  <c:v>3.3369683750000001</c:v>
                </c:pt>
                <c:pt idx="337">
                  <c:v>3.3469003750000001</c:v>
                </c:pt>
                <c:pt idx="338">
                  <c:v>3.3568313750000001</c:v>
                </c:pt>
                <c:pt idx="339">
                  <c:v>3.3667633750000001</c:v>
                </c:pt>
                <c:pt idx="340">
                  <c:v>3.376694375</c:v>
                </c:pt>
                <c:pt idx="341">
                  <c:v>3.3866253749999999</c:v>
                </c:pt>
                <c:pt idx="342">
                  <c:v>3.396557375</c:v>
                </c:pt>
                <c:pt idx="343">
                  <c:v>3.4064883749999999</c:v>
                </c:pt>
                <c:pt idx="344">
                  <c:v>3.416420375</c:v>
                </c:pt>
                <c:pt idx="345">
                  <c:v>3.4263513749999999</c:v>
                </c:pt>
                <c:pt idx="346">
                  <c:v>3.4362833749999999</c:v>
                </c:pt>
                <c:pt idx="347">
                  <c:v>3.4462143749999998</c:v>
                </c:pt>
                <c:pt idx="348">
                  <c:v>3.4561463749999999</c:v>
                </c:pt>
                <c:pt idx="349">
                  <c:v>3.4660773749999998</c:v>
                </c:pt>
                <c:pt idx="350">
                  <c:v>3.4760093749999998</c:v>
                </c:pt>
                <c:pt idx="351">
                  <c:v>3.4859403750000002</c:v>
                </c:pt>
                <c:pt idx="352">
                  <c:v>3.4958723749999998</c:v>
                </c:pt>
                <c:pt idx="353">
                  <c:v>3.5058033750000002</c:v>
                </c:pt>
                <c:pt idx="354">
                  <c:v>3.5157353750000002</c:v>
                </c:pt>
                <c:pt idx="355">
                  <c:v>3.5256663750000001</c:v>
                </c:pt>
                <c:pt idx="356">
                  <c:v>3.5355983750000002</c:v>
                </c:pt>
                <c:pt idx="357">
                  <c:v>3.5455293750000001</c:v>
                </c:pt>
                <c:pt idx="358">
                  <c:v>3.5554613750000001</c:v>
                </c:pt>
                <c:pt idx="359">
                  <c:v>3.5653923750000001</c:v>
                </c:pt>
                <c:pt idx="360">
                  <c:v>3.5753243750000001</c:v>
                </c:pt>
                <c:pt idx="361">
                  <c:v>3.585255375</c:v>
                </c:pt>
                <c:pt idx="362">
                  <c:v>3.5951873750000001</c:v>
                </c:pt>
                <c:pt idx="363">
                  <c:v>3.605118375</c:v>
                </c:pt>
                <c:pt idx="364">
                  <c:v>3.6150493749999999</c:v>
                </c:pt>
                <c:pt idx="365">
                  <c:v>3.624981375</c:v>
                </c:pt>
                <c:pt idx="366">
                  <c:v>3.6349123749999999</c:v>
                </c:pt>
                <c:pt idx="367">
                  <c:v>3.6448443749999999</c:v>
                </c:pt>
                <c:pt idx="368">
                  <c:v>3.6547753749999998</c:v>
                </c:pt>
                <c:pt idx="369">
                  <c:v>3.6647073749999999</c:v>
                </c:pt>
                <c:pt idx="370">
                  <c:v>3.6746383749999998</c:v>
                </c:pt>
                <c:pt idx="371">
                  <c:v>3.6845703749999998</c:v>
                </c:pt>
                <c:pt idx="372">
                  <c:v>3.6945013750000002</c:v>
                </c:pt>
                <c:pt idx="373">
                  <c:v>3.7044333749999998</c:v>
                </c:pt>
                <c:pt idx="374">
                  <c:v>3.7143643750000002</c:v>
                </c:pt>
                <c:pt idx="375">
                  <c:v>3.7242963750000002</c:v>
                </c:pt>
                <c:pt idx="376">
                  <c:v>3.7342273750000001</c:v>
                </c:pt>
                <c:pt idx="377">
                  <c:v>3.7441593750000002</c:v>
                </c:pt>
                <c:pt idx="378">
                  <c:v>3.7540903750000001</c:v>
                </c:pt>
                <c:pt idx="379">
                  <c:v>3.7640223750000001</c:v>
                </c:pt>
                <c:pt idx="380">
                  <c:v>3.7739533750000001</c:v>
                </c:pt>
                <c:pt idx="381">
                  <c:v>3.7838853750000001</c:v>
                </c:pt>
                <c:pt idx="382">
                  <c:v>3.793816375</c:v>
                </c:pt>
                <c:pt idx="383">
                  <c:v>3.8037483750000001</c:v>
                </c:pt>
                <c:pt idx="384">
                  <c:v>3.813679375</c:v>
                </c:pt>
                <c:pt idx="385">
                  <c:v>3.823611375</c:v>
                </c:pt>
                <c:pt idx="386">
                  <c:v>3.8335423749999999</c:v>
                </c:pt>
                <c:pt idx="387">
                  <c:v>3.843474375</c:v>
                </c:pt>
                <c:pt idx="388">
                  <c:v>3.8534053749999999</c:v>
                </c:pt>
                <c:pt idx="389">
                  <c:v>3.863337375</c:v>
                </c:pt>
                <c:pt idx="390">
                  <c:v>3.8732683749999999</c:v>
                </c:pt>
                <c:pt idx="391">
                  <c:v>3.8831993749999998</c:v>
                </c:pt>
                <c:pt idx="392">
                  <c:v>3.8931313749999998</c:v>
                </c:pt>
                <c:pt idx="393">
                  <c:v>3.9030623750000002</c:v>
                </c:pt>
                <c:pt idx="394">
                  <c:v>3.9129943749999998</c:v>
                </c:pt>
                <c:pt idx="395">
                  <c:v>3.9229253750000002</c:v>
                </c:pt>
                <c:pt idx="396">
                  <c:v>3.9328573750000002</c:v>
                </c:pt>
                <c:pt idx="397">
                  <c:v>3.9427883750000001</c:v>
                </c:pt>
                <c:pt idx="398">
                  <c:v>3.9527203750000002</c:v>
                </c:pt>
                <c:pt idx="399">
                  <c:v>3.9626513750000001</c:v>
                </c:pt>
                <c:pt idx="400">
                  <c:v>3.9725833750000001</c:v>
                </c:pt>
                <c:pt idx="401">
                  <c:v>3.9825143750000001</c:v>
                </c:pt>
                <c:pt idx="402">
                  <c:v>3.9924463750000001</c:v>
                </c:pt>
                <c:pt idx="403">
                  <c:v>4.002377375</c:v>
                </c:pt>
                <c:pt idx="404">
                  <c:v>4.0123093750000001</c:v>
                </c:pt>
                <c:pt idx="405">
                  <c:v>4.022240375</c:v>
                </c:pt>
                <c:pt idx="406">
                  <c:v>4.032172375</c:v>
                </c:pt>
                <c:pt idx="407">
                  <c:v>4.0421033749999999</c:v>
                </c:pt>
                <c:pt idx="408">
                  <c:v>4.052035375</c:v>
                </c:pt>
                <c:pt idx="409">
                  <c:v>4.0619663749999999</c:v>
                </c:pt>
                <c:pt idx="410">
                  <c:v>4.071898375</c:v>
                </c:pt>
                <c:pt idx="411">
                  <c:v>4.0818293749999999</c:v>
                </c:pt>
                <c:pt idx="412">
                  <c:v>4.0917613749999999</c:v>
                </c:pt>
                <c:pt idx="413">
                  <c:v>4.1016923749999998</c:v>
                </c:pt>
                <c:pt idx="414">
                  <c:v>4.1116243749999999</c:v>
                </c:pt>
                <c:pt idx="415">
                  <c:v>4.1215553749999998</c:v>
                </c:pt>
                <c:pt idx="416">
                  <c:v>4.1314873749999999</c:v>
                </c:pt>
                <c:pt idx="417">
                  <c:v>4.1414183749999998</c:v>
                </c:pt>
                <c:pt idx="418">
                  <c:v>4.1513503749999998</c:v>
                </c:pt>
                <c:pt idx="419">
                  <c:v>4.1612813749999997</c:v>
                </c:pt>
                <c:pt idx="420">
                  <c:v>4.1712133749999998</c:v>
                </c:pt>
                <c:pt idx="421">
                  <c:v>4.1811443749999997</c:v>
                </c:pt>
                <c:pt idx="422">
                  <c:v>4.1910763749999997</c:v>
                </c:pt>
                <c:pt idx="423">
                  <c:v>4.2010073749999997</c:v>
                </c:pt>
                <c:pt idx="424">
                  <c:v>4.2109393749999997</c:v>
                </c:pt>
                <c:pt idx="425">
                  <c:v>4.2208703749999996</c:v>
                </c:pt>
                <c:pt idx="426">
                  <c:v>4.2308023749999997</c:v>
                </c:pt>
                <c:pt idx="427">
                  <c:v>4.2407333749999996</c:v>
                </c:pt>
                <c:pt idx="428">
                  <c:v>4.2506643750000004</c:v>
                </c:pt>
                <c:pt idx="429">
                  <c:v>4.2605963750000004</c:v>
                </c:pt>
                <c:pt idx="430">
                  <c:v>4.2705273750000003</c:v>
                </c:pt>
                <c:pt idx="431">
                  <c:v>4.2804593750000004</c:v>
                </c:pt>
                <c:pt idx="432">
                  <c:v>4.2903903750000003</c:v>
                </c:pt>
                <c:pt idx="433">
                  <c:v>4.3003223750000004</c:v>
                </c:pt>
                <c:pt idx="434">
                  <c:v>4.3102533750000003</c:v>
                </c:pt>
                <c:pt idx="435">
                  <c:v>4.3201853750000003</c:v>
                </c:pt>
                <c:pt idx="436">
                  <c:v>4.3301163750000002</c:v>
                </c:pt>
                <c:pt idx="437">
                  <c:v>4.3400483750000003</c:v>
                </c:pt>
                <c:pt idx="438">
                  <c:v>4.3499793750000002</c:v>
                </c:pt>
                <c:pt idx="439">
                  <c:v>4.3599113750000003</c:v>
                </c:pt>
                <c:pt idx="440">
                  <c:v>4.3698423750000002</c:v>
                </c:pt>
                <c:pt idx="441">
                  <c:v>4.3797743750000002</c:v>
                </c:pt>
                <c:pt idx="442">
                  <c:v>4.3897053750000001</c:v>
                </c:pt>
                <c:pt idx="443">
                  <c:v>4.3996373750000002</c:v>
                </c:pt>
                <c:pt idx="444">
                  <c:v>4.4095683750000001</c:v>
                </c:pt>
                <c:pt idx="445">
                  <c:v>4.4195003750000001</c:v>
                </c:pt>
                <c:pt idx="446">
                  <c:v>4.4294313750000001</c:v>
                </c:pt>
                <c:pt idx="447">
                  <c:v>4.4393633750000001</c:v>
                </c:pt>
                <c:pt idx="448">
                  <c:v>4.449294375</c:v>
                </c:pt>
                <c:pt idx="449">
                  <c:v>4.4592263750000001</c:v>
                </c:pt>
                <c:pt idx="450">
                  <c:v>4.4691567919999997</c:v>
                </c:pt>
                <c:pt idx="451">
                  <c:v>4.4790887919999998</c:v>
                </c:pt>
                <c:pt idx="452">
                  <c:v>4.4890197919999997</c:v>
                </c:pt>
                <c:pt idx="453">
                  <c:v>4.4989517919999997</c:v>
                </c:pt>
                <c:pt idx="454">
                  <c:v>4.5088827919999996</c:v>
                </c:pt>
                <c:pt idx="455">
                  <c:v>4.5188147919999997</c:v>
                </c:pt>
                <c:pt idx="456">
                  <c:v>4.5287457919999996</c:v>
                </c:pt>
                <c:pt idx="457">
                  <c:v>4.5386777919999997</c:v>
                </c:pt>
                <c:pt idx="458">
                  <c:v>4.5486087919999996</c:v>
                </c:pt>
                <c:pt idx="459">
                  <c:v>4.5585407919999996</c:v>
                </c:pt>
                <c:pt idx="460">
                  <c:v>4.5684717920000004</c:v>
                </c:pt>
                <c:pt idx="461">
                  <c:v>4.5784037919999996</c:v>
                </c:pt>
                <c:pt idx="462">
                  <c:v>4.5883347920000004</c:v>
                </c:pt>
                <c:pt idx="463">
                  <c:v>4.5982667920000004</c:v>
                </c:pt>
                <c:pt idx="464">
                  <c:v>4.6081977920000003</c:v>
                </c:pt>
                <c:pt idx="465">
                  <c:v>4.6181297920000004</c:v>
                </c:pt>
                <c:pt idx="466">
                  <c:v>4.6280607920000003</c:v>
                </c:pt>
                <c:pt idx="467">
                  <c:v>4.6379927920000004</c:v>
                </c:pt>
                <c:pt idx="468">
                  <c:v>4.6479237920000003</c:v>
                </c:pt>
                <c:pt idx="469">
                  <c:v>4.6578557920000003</c:v>
                </c:pt>
                <c:pt idx="470">
                  <c:v>4.6677867920000002</c:v>
                </c:pt>
                <c:pt idx="471">
                  <c:v>4.6777187920000003</c:v>
                </c:pt>
                <c:pt idx="472">
                  <c:v>4.6876497920000002</c:v>
                </c:pt>
                <c:pt idx="473">
                  <c:v>4.6975817920000003</c:v>
                </c:pt>
                <c:pt idx="474">
                  <c:v>4.7075127920000002</c:v>
                </c:pt>
                <c:pt idx="475">
                  <c:v>4.7174447920000002</c:v>
                </c:pt>
                <c:pt idx="476">
                  <c:v>4.7273757920000001</c:v>
                </c:pt>
                <c:pt idx="477">
                  <c:v>4.7373077920000002</c:v>
                </c:pt>
                <c:pt idx="478">
                  <c:v>4.7472387920000001</c:v>
                </c:pt>
                <c:pt idx="479">
                  <c:v>4.7571707920000001</c:v>
                </c:pt>
                <c:pt idx="480">
                  <c:v>4.7671017920000001</c:v>
                </c:pt>
                <c:pt idx="481">
                  <c:v>4.7770337920000001</c:v>
                </c:pt>
                <c:pt idx="482">
                  <c:v>4.786964792</c:v>
                </c:pt>
                <c:pt idx="483">
                  <c:v>4.7968967920000001</c:v>
                </c:pt>
                <c:pt idx="484">
                  <c:v>4.806827792</c:v>
                </c:pt>
                <c:pt idx="485">
                  <c:v>4.816759792</c:v>
                </c:pt>
                <c:pt idx="486">
                  <c:v>4.826690792</c:v>
                </c:pt>
                <c:pt idx="487">
                  <c:v>4.836622792</c:v>
                </c:pt>
                <c:pt idx="488">
                  <c:v>4.8465537919999999</c:v>
                </c:pt>
                <c:pt idx="489">
                  <c:v>4.856485792</c:v>
                </c:pt>
                <c:pt idx="490">
                  <c:v>4.8664167919999999</c:v>
                </c:pt>
                <c:pt idx="491">
                  <c:v>4.8763487919999999</c:v>
                </c:pt>
                <c:pt idx="492">
                  <c:v>4.8862797919999998</c:v>
                </c:pt>
                <c:pt idx="493">
                  <c:v>4.8962117919999999</c:v>
                </c:pt>
                <c:pt idx="494">
                  <c:v>4.9061427919999998</c:v>
                </c:pt>
                <c:pt idx="495">
                  <c:v>4.9160747919999999</c:v>
                </c:pt>
                <c:pt idx="496">
                  <c:v>4.9260057919999998</c:v>
                </c:pt>
                <c:pt idx="497">
                  <c:v>4.9359377919999998</c:v>
                </c:pt>
                <c:pt idx="498">
                  <c:v>4.9458687919999997</c:v>
                </c:pt>
                <c:pt idx="499">
                  <c:v>4.9558007919999998</c:v>
                </c:pt>
                <c:pt idx="500">
                  <c:v>4.9657317919999997</c:v>
                </c:pt>
                <c:pt idx="501">
                  <c:v>4.9756637919999998</c:v>
                </c:pt>
                <c:pt idx="502">
                  <c:v>4.9855947919999997</c:v>
                </c:pt>
                <c:pt idx="503">
                  <c:v>4.9955267919999997</c:v>
                </c:pt>
                <c:pt idx="504">
                  <c:v>5.0054577919999996</c:v>
                </c:pt>
                <c:pt idx="505">
                  <c:v>5.0153897919999997</c:v>
                </c:pt>
                <c:pt idx="506">
                  <c:v>5.0253207919999996</c:v>
                </c:pt>
                <c:pt idx="507">
                  <c:v>5.0352527919999996</c:v>
                </c:pt>
                <c:pt idx="508">
                  <c:v>5.0451837919999996</c:v>
                </c:pt>
                <c:pt idx="509">
                  <c:v>5.0551157919999996</c:v>
                </c:pt>
                <c:pt idx="510">
                  <c:v>5.0650467920000004</c:v>
                </c:pt>
                <c:pt idx="511">
                  <c:v>5.0749787919999996</c:v>
                </c:pt>
                <c:pt idx="512">
                  <c:v>5.0849097920000004</c:v>
                </c:pt>
                <c:pt idx="513">
                  <c:v>5.0948417920000004</c:v>
                </c:pt>
                <c:pt idx="514">
                  <c:v>5.1047727920000003</c:v>
                </c:pt>
                <c:pt idx="515">
                  <c:v>5.1147047920000004</c:v>
                </c:pt>
                <c:pt idx="516">
                  <c:v>5.1246357920000003</c:v>
                </c:pt>
                <c:pt idx="517">
                  <c:v>5.1345677920000004</c:v>
                </c:pt>
                <c:pt idx="518">
                  <c:v>5.1444987920000003</c:v>
                </c:pt>
                <c:pt idx="519">
                  <c:v>5.1544307920000003</c:v>
                </c:pt>
                <c:pt idx="520">
                  <c:v>5.1643617920000002</c:v>
                </c:pt>
                <c:pt idx="521">
                  <c:v>5.1742937920000003</c:v>
                </c:pt>
                <c:pt idx="522">
                  <c:v>5.1842247920000002</c:v>
                </c:pt>
                <c:pt idx="523">
                  <c:v>5.1941567920000002</c:v>
                </c:pt>
                <c:pt idx="524">
                  <c:v>5.2040877920000002</c:v>
                </c:pt>
                <c:pt idx="525">
                  <c:v>5.2140197920000002</c:v>
                </c:pt>
                <c:pt idx="526">
                  <c:v>5.2239507920000001</c:v>
                </c:pt>
                <c:pt idx="527">
                  <c:v>5.2338827920000002</c:v>
                </c:pt>
                <c:pt idx="528">
                  <c:v>5.2438137920000001</c:v>
                </c:pt>
                <c:pt idx="529">
                  <c:v>5.2537457920000001</c:v>
                </c:pt>
                <c:pt idx="530">
                  <c:v>5.263676792</c:v>
                </c:pt>
                <c:pt idx="531">
                  <c:v>5.2736087920000001</c:v>
                </c:pt>
                <c:pt idx="532">
                  <c:v>5.283539792</c:v>
                </c:pt>
                <c:pt idx="533">
                  <c:v>5.2934717920000001</c:v>
                </c:pt>
                <c:pt idx="534">
                  <c:v>5.303402792</c:v>
                </c:pt>
                <c:pt idx="535">
                  <c:v>5.313334792</c:v>
                </c:pt>
                <c:pt idx="536">
                  <c:v>5.3232657919999999</c:v>
                </c:pt>
                <c:pt idx="537">
                  <c:v>5.333197792</c:v>
                </c:pt>
                <c:pt idx="538">
                  <c:v>5.3431287919999999</c:v>
                </c:pt>
                <c:pt idx="539">
                  <c:v>5.353060792</c:v>
                </c:pt>
                <c:pt idx="540">
                  <c:v>5.3629917919999999</c:v>
                </c:pt>
                <c:pt idx="541">
                  <c:v>5.3729237919999999</c:v>
                </c:pt>
                <c:pt idx="542">
                  <c:v>5.3828547919999998</c:v>
                </c:pt>
                <c:pt idx="543">
                  <c:v>5.3927867919999999</c:v>
                </c:pt>
                <c:pt idx="544">
                  <c:v>5.4027177919999998</c:v>
                </c:pt>
                <c:pt idx="545">
                  <c:v>5.4126497919999998</c:v>
                </c:pt>
                <c:pt idx="546">
                  <c:v>5.4225807919999998</c:v>
                </c:pt>
                <c:pt idx="547">
                  <c:v>5.4325127919999998</c:v>
                </c:pt>
                <c:pt idx="548">
                  <c:v>5.4424437919999997</c:v>
                </c:pt>
                <c:pt idx="549">
                  <c:v>5.4523757919999998</c:v>
                </c:pt>
                <c:pt idx="550">
                  <c:v>5.4623067919999997</c:v>
                </c:pt>
                <c:pt idx="551">
                  <c:v>5.4722394169999999</c:v>
                </c:pt>
                <c:pt idx="552">
                  <c:v>5.4821704169999999</c:v>
                </c:pt>
                <c:pt idx="553">
                  <c:v>5.4921024169999999</c:v>
                </c:pt>
                <c:pt idx="554">
                  <c:v>5.5020334169999998</c:v>
                </c:pt>
                <c:pt idx="555">
                  <c:v>5.5119654169999999</c:v>
                </c:pt>
                <c:pt idx="556">
                  <c:v>5.5218964169999998</c:v>
                </c:pt>
                <c:pt idx="557">
                  <c:v>5.5318284169999998</c:v>
                </c:pt>
                <c:pt idx="558">
                  <c:v>5.5417594169999997</c:v>
                </c:pt>
                <c:pt idx="559">
                  <c:v>5.5516914169999998</c:v>
                </c:pt>
                <c:pt idx="560">
                  <c:v>5.5616224169999997</c:v>
                </c:pt>
                <c:pt idx="561">
                  <c:v>5.5715544169999998</c:v>
                </c:pt>
                <c:pt idx="562">
                  <c:v>5.5814854169999997</c:v>
                </c:pt>
                <c:pt idx="563">
                  <c:v>5.5914174169999997</c:v>
                </c:pt>
                <c:pt idx="564">
                  <c:v>5.6013484169999996</c:v>
                </c:pt>
                <c:pt idx="565">
                  <c:v>5.6112804169999997</c:v>
                </c:pt>
                <c:pt idx="566">
                  <c:v>5.6212114169999996</c:v>
                </c:pt>
                <c:pt idx="567">
                  <c:v>5.6311434169999997</c:v>
                </c:pt>
                <c:pt idx="568">
                  <c:v>5.6410744169999996</c:v>
                </c:pt>
                <c:pt idx="569">
                  <c:v>5.6510064169999996</c:v>
                </c:pt>
                <c:pt idx="570">
                  <c:v>5.6609374170000004</c:v>
                </c:pt>
                <c:pt idx="571">
                  <c:v>5.6708694169999996</c:v>
                </c:pt>
                <c:pt idx="572">
                  <c:v>5.6808004170000004</c:v>
                </c:pt>
                <c:pt idx="573">
                  <c:v>5.6907324170000004</c:v>
                </c:pt>
                <c:pt idx="574">
                  <c:v>5.7006634170000003</c:v>
                </c:pt>
                <c:pt idx="575">
                  <c:v>5.7105954170000004</c:v>
                </c:pt>
                <c:pt idx="576">
                  <c:v>5.7205264170000003</c:v>
                </c:pt>
                <c:pt idx="577">
                  <c:v>5.7304584170000004</c:v>
                </c:pt>
                <c:pt idx="578">
                  <c:v>5.7403904170000004</c:v>
                </c:pt>
                <c:pt idx="579">
                  <c:v>5.7503214170000003</c:v>
                </c:pt>
                <c:pt idx="580">
                  <c:v>5.7602534170000004</c:v>
                </c:pt>
                <c:pt idx="581">
                  <c:v>5.7701844170000003</c:v>
                </c:pt>
                <c:pt idx="582">
                  <c:v>5.7801164170000003</c:v>
                </c:pt>
                <c:pt idx="583">
                  <c:v>5.7900474170000003</c:v>
                </c:pt>
                <c:pt idx="584">
                  <c:v>5.7999794170000003</c:v>
                </c:pt>
                <c:pt idx="585">
                  <c:v>5.8099104170000002</c:v>
                </c:pt>
                <c:pt idx="586">
                  <c:v>5.8198424170000003</c:v>
                </c:pt>
                <c:pt idx="587">
                  <c:v>5.8297734170000002</c:v>
                </c:pt>
                <c:pt idx="588">
                  <c:v>5.8397054170000002</c:v>
                </c:pt>
                <c:pt idx="589">
                  <c:v>5.8496364170000001</c:v>
                </c:pt>
                <c:pt idx="590">
                  <c:v>5.8595684170000002</c:v>
                </c:pt>
                <c:pt idx="591">
                  <c:v>5.8694994170000001</c:v>
                </c:pt>
                <c:pt idx="592">
                  <c:v>5.8794314170000002</c:v>
                </c:pt>
                <c:pt idx="593">
                  <c:v>5.8893624170000001</c:v>
                </c:pt>
                <c:pt idx="594">
                  <c:v>5.8992944170000001</c:v>
                </c:pt>
                <c:pt idx="595">
                  <c:v>5.909225417</c:v>
                </c:pt>
                <c:pt idx="596">
                  <c:v>5.9191574170000001</c:v>
                </c:pt>
                <c:pt idx="597">
                  <c:v>5.929088417</c:v>
                </c:pt>
                <c:pt idx="598">
                  <c:v>5.9390204170000001</c:v>
                </c:pt>
                <c:pt idx="599">
                  <c:v>5.948951417</c:v>
                </c:pt>
                <c:pt idx="600">
                  <c:v>5.958883417</c:v>
                </c:pt>
                <c:pt idx="601">
                  <c:v>5.9688144169999999</c:v>
                </c:pt>
                <c:pt idx="602">
                  <c:v>5.978746417</c:v>
                </c:pt>
                <c:pt idx="603">
                  <c:v>5.9886774169999999</c:v>
                </c:pt>
                <c:pt idx="604">
                  <c:v>5.9986094169999999</c:v>
                </c:pt>
                <c:pt idx="605">
                  <c:v>6.0085404169999999</c:v>
                </c:pt>
                <c:pt idx="606">
                  <c:v>6.0184724169999999</c:v>
                </c:pt>
                <c:pt idx="607">
                  <c:v>6.0284034169999998</c:v>
                </c:pt>
                <c:pt idx="608">
                  <c:v>6.0383354169999999</c:v>
                </c:pt>
                <c:pt idx="609">
                  <c:v>6.0482664169999998</c:v>
                </c:pt>
                <c:pt idx="610">
                  <c:v>6.0581984169999998</c:v>
                </c:pt>
                <c:pt idx="611">
                  <c:v>6.0681294169999997</c:v>
                </c:pt>
                <c:pt idx="612">
                  <c:v>6.0780614169999998</c:v>
                </c:pt>
                <c:pt idx="613">
                  <c:v>6.0879924169999997</c:v>
                </c:pt>
                <c:pt idx="614">
                  <c:v>6.0979244169999998</c:v>
                </c:pt>
                <c:pt idx="615">
                  <c:v>6.1078554169999997</c:v>
                </c:pt>
                <c:pt idx="616">
                  <c:v>6.1177874169999997</c:v>
                </c:pt>
                <c:pt idx="617">
                  <c:v>6.1277194169999998</c:v>
                </c:pt>
                <c:pt idx="618">
                  <c:v>6.1376504169999997</c:v>
                </c:pt>
                <c:pt idx="619">
                  <c:v>6.1475824169999997</c:v>
                </c:pt>
                <c:pt idx="620">
                  <c:v>6.1575134169999997</c:v>
                </c:pt>
                <c:pt idx="621">
                  <c:v>6.1674454169999997</c:v>
                </c:pt>
                <c:pt idx="622">
                  <c:v>6.1773764169999996</c:v>
                </c:pt>
                <c:pt idx="623">
                  <c:v>6.1873084169999997</c:v>
                </c:pt>
                <c:pt idx="624">
                  <c:v>6.1972394169999996</c:v>
                </c:pt>
                <c:pt idx="625">
                  <c:v>6.2071714169999996</c:v>
                </c:pt>
                <c:pt idx="626">
                  <c:v>6.2171024170000004</c:v>
                </c:pt>
                <c:pt idx="627">
                  <c:v>6.2270344169999996</c:v>
                </c:pt>
                <c:pt idx="628">
                  <c:v>6.2369654170000004</c:v>
                </c:pt>
                <c:pt idx="629">
                  <c:v>6.2468974169999996</c:v>
                </c:pt>
                <c:pt idx="630">
                  <c:v>6.2568284170000004</c:v>
                </c:pt>
                <c:pt idx="631">
                  <c:v>6.2667604170000004</c:v>
                </c:pt>
                <c:pt idx="632">
                  <c:v>6.2766914170000003</c:v>
                </c:pt>
                <c:pt idx="633">
                  <c:v>6.2866234170000004</c:v>
                </c:pt>
                <c:pt idx="634">
                  <c:v>6.2965544170000003</c:v>
                </c:pt>
                <c:pt idx="635">
                  <c:v>6.3064864170000003</c:v>
                </c:pt>
                <c:pt idx="636">
                  <c:v>6.3164174170000003</c:v>
                </c:pt>
                <c:pt idx="637">
                  <c:v>6.3263494170000003</c:v>
                </c:pt>
                <c:pt idx="638">
                  <c:v>6.3362804170000002</c:v>
                </c:pt>
                <c:pt idx="639">
                  <c:v>6.3462124170000003</c:v>
                </c:pt>
                <c:pt idx="640">
                  <c:v>6.3561434170000002</c:v>
                </c:pt>
                <c:pt idx="641">
                  <c:v>6.3660754170000002</c:v>
                </c:pt>
                <c:pt idx="642">
                  <c:v>6.3760064170000001</c:v>
                </c:pt>
                <c:pt idx="643">
                  <c:v>6.3859384170000002</c:v>
                </c:pt>
                <c:pt idx="644">
                  <c:v>6.3958694170000001</c:v>
                </c:pt>
                <c:pt idx="645">
                  <c:v>6.4058014170000002</c:v>
                </c:pt>
                <c:pt idx="646">
                  <c:v>6.4157324170000001</c:v>
                </c:pt>
                <c:pt idx="647">
                  <c:v>6.4256644170000001</c:v>
                </c:pt>
                <c:pt idx="648">
                  <c:v>6.4355964170000002</c:v>
                </c:pt>
                <c:pt idx="649">
                  <c:v>6.4455274170000001</c:v>
                </c:pt>
                <c:pt idx="650">
                  <c:v>6.4554594170000001</c:v>
                </c:pt>
                <c:pt idx="651">
                  <c:v>6.4653895419999996</c:v>
                </c:pt>
                <c:pt idx="652">
                  <c:v>6.4753215419999997</c:v>
                </c:pt>
                <c:pt idx="653">
                  <c:v>6.4852525419999996</c:v>
                </c:pt>
                <c:pt idx="654">
                  <c:v>6.4951845419999996</c:v>
                </c:pt>
                <c:pt idx="655">
                  <c:v>6.5051155420000004</c:v>
                </c:pt>
                <c:pt idx="656">
                  <c:v>6.5150475419999996</c:v>
                </c:pt>
                <c:pt idx="657">
                  <c:v>6.5249785420000004</c:v>
                </c:pt>
                <c:pt idx="658">
                  <c:v>6.5349105420000004</c:v>
                </c:pt>
                <c:pt idx="659">
                  <c:v>6.5448415420000003</c:v>
                </c:pt>
                <c:pt idx="660">
                  <c:v>6.5547735420000004</c:v>
                </c:pt>
                <c:pt idx="661">
                  <c:v>6.5647045420000003</c:v>
                </c:pt>
                <c:pt idx="662">
                  <c:v>6.5746365420000004</c:v>
                </c:pt>
                <c:pt idx="663">
                  <c:v>6.5845675420000003</c:v>
                </c:pt>
                <c:pt idx="664">
                  <c:v>6.5944995420000003</c:v>
                </c:pt>
                <c:pt idx="665">
                  <c:v>6.6044305420000002</c:v>
                </c:pt>
                <c:pt idx="666">
                  <c:v>6.6143625420000003</c:v>
                </c:pt>
                <c:pt idx="667">
                  <c:v>6.6242935420000002</c:v>
                </c:pt>
                <c:pt idx="668">
                  <c:v>6.6342255420000003</c:v>
                </c:pt>
                <c:pt idx="669">
                  <c:v>6.6441565420000002</c:v>
                </c:pt>
                <c:pt idx="670">
                  <c:v>6.6540885420000002</c:v>
                </c:pt>
                <c:pt idx="671">
                  <c:v>6.6640205420000003</c:v>
                </c:pt>
                <c:pt idx="672">
                  <c:v>6.6739515420000002</c:v>
                </c:pt>
                <c:pt idx="673">
                  <c:v>6.6838835420000002</c:v>
                </c:pt>
                <c:pt idx="674">
                  <c:v>6.6938145420000001</c:v>
                </c:pt>
                <c:pt idx="675">
                  <c:v>6.7037465420000002</c:v>
                </c:pt>
                <c:pt idx="676">
                  <c:v>6.7136775420000001</c:v>
                </c:pt>
                <c:pt idx="677">
                  <c:v>6.7236095420000002</c:v>
                </c:pt>
                <c:pt idx="678">
                  <c:v>6.7335405420000001</c:v>
                </c:pt>
                <c:pt idx="679">
                  <c:v>6.7434725420000001</c:v>
                </c:pt>
                <c:pt idx="680">
                  <c:v>6.753403542</c:v>
                </c:pt>
                <c:pt idx="681">
                  <c:v>6.7633355420000001</c:v>
                </c:pt>
                <c:pt idx="682">
                  <c:v>6.773266542</c:v>
                </c:pt>
                <c:pt idx="683">
                  <c:v>6.7831985420000001</c:v>
                </c:pt>
                <c:pt idx="684">
                  <c:v>6.793129542</c:v>
                </c:pt>
                <c:pt idx="685">
                  <c:v>6.803061542</c:v>
                </c:pt>
                <c:pt idx="686">
                  <c:v>6.8129925419999999</c:v>
                </c:pt>
                <c:pt idx="687">
                  <c:v>6.822924542</c:v>
                </c:pt>
                <c:pt idx="688">
                  <c:v>6.8328555419999999</c:v>
                </c:pt>
                <c:pt idx="689">
                  <c:v>6.8427875419999999</c:v>
                </c:pt>
                <c:pt idx="690">
                  <c:v>6.8527185419999999</c:v>
                </c:pt>
                <c:pt idx="691">
                  <c:v>6.8626505419999999</c:v>
                </c:pt>
                <c:pt idx="692">
                  <c:v>6.872582542</c:v>
                </c:pt>
                <c:pt idx="693">
                  <c:v>6.8825135419999999</c:v>
                </c:pt>
                <c:pt idx="694">
                  <c:v>6.8924455419999999</c:v>
                </c:pt>
                <c:pt idx="695">
                  <c:v>6.9023765419999998</c:v>
                </c:pt>
                <c:pt idx="696">
                  <c:v>6.9123085419999999</c:v>
                </c:pt>
                <c:pt idx="697">
                  <c:v>6.9222395419999998</c:v>
                </c:pt>
                <c:pt idx="698">
                  <c:v>6.9321715419999999</c:v>
                </c:pt>
                <c:pt idx="699">
                  <c:v>6.9421025419999998</c:v>
                </c:pt>
                <c:pt idx="700">
                  <c:v>6.9520345419999998</c:v>
                </c:pt>
                <c:pt idx="701">
                  <c:v>6.9619655419999997</c:v>
                </c:pt>
                <c:pt idx="702">
                  <c:v>6.9718975419999998</c:v>
                </c:pt>
                <c:pt idx="703">
                  <c:v>6.9818285419999997</c:v>
                </c:pt>
                <c:pt idx="704">
                  <c:v>6.9917605419999997</c:v>
                </c:pt>
                <c:pt idx="705">
                  <c:v>7.0016915419999997</c:v>
                </c:pt>
                <c:pt idx="706">
                  <c:v>7.0116235419999997</c:v>
                </c:pt>
                <c:pt idx="707">
                  <c:v>7.0215545419999996</c:v>
                </c:pt>
                <c:pt idx="708">
                  <c:v>7.0314865419999997</c:v>
                </c:pt>
                <c:pt idx="709">
                  <c:v>7.0414175419999996</c:v>
                </c:pt>
                <c:pt idx="710">
                  <c:v>7.0513495419999996</c:v>
                </c:pt>
                <c:pt idx="711">
                  <c:v>7.0612805420000004</c:v>
                </c:pt>
                <c:pt idx="712">
                  <c:v>7.0712125419999996</c:v>
                </c:pt>
                <c:pt idx="713">
                  <c:v>7.0811445419999997</c:v>
                </c:pt>
                <c:pt idx="714">
                  <c:v>7.0910755419999996</c:v>
                </c:pt>
                <c:pt idx="715">
                  <c:v>7.1010075419999996</c:v>
                </c:pt>
                <c:pt idx="716">
                  <c:v>7.1109385420000004</c:v>
                </c:pt>
                <c:pt idx="717">
                  <c:v>7.1208705419999996</c:v>
                </c:pt>
                <c:pt idx="718">
                  <c:v>7.1308015420000004</c:v>
                </c:pt>
                <c:pt idx="719">
                  <c:v>7.1407335420000004</c:v>
                </c:pt>
                <c:pt idx="720">
                  <c:v>7.1506645420000003</c:v>
                </c:pt>
                <c:pt idx="721">
                  <c:v>7.1605965420000004</c:v>
                </c:pt>
                <c:pt idx="722">
                  <c:v>7.1705275420000003</c:v>
                </c:pt>
                <c:pt idx="723">
                  <c:v>7.1804595420000004</c:v>
                </c:pt>
                <c:pt idx="724">
                  <c:v>7.1903905420000003</c:v>
                </c:pt>
                <c:pt idx="725">
                  <c:v>7.2003225420000003</c:v>
                </c:pt>
                <c:pt idx="726">
                  <c:v>7.2102535420000002</c:v>
                </c:pt>
                <c:pt idx="727">
                  <c:v>7.2201855420000003</c:v>
                </c:pt>
                <c:pt idx="728">
                  <c:v>7.2301165420000002</c:v>
                </c:pt>
                <c:pt idx="729">
                  <c:v>7.2400485420000003</c:v>
                </c:pt>
                <c:pt idx="730">
                  <c:v>7.2499805420000003</c:v>
                </c:pt>
                <c:pt idx="731">
                  <c:v>7.2599115420000002</c:v>
                </c:pt>
                <c:pt idx="732">
                  <c:v>7.2698435420000003</c:v>
                </c:pt>
                <c:pt idx="733">
                  <c:v>7.2797745420000002</c:v>
                </c:pt>
                <c:pt idx="734">
                  <c:v>7.2897065420000002</c:v>
                </c:pt>
                <c:pt idx="735">
                  <c:v>7.2996375420000001</c:v>
                </c:pt>
                <c:pt idx="736">
                  <c:v>7.3095695420000002</c:v>
                </c:pt>
                <c:pt idx="737">
                  <c:v>7.3195005420000001</c:v>
                </c:pt>
                <c:pt idx="738">
                  <c:v>7.3294325420000002</c:v>
                </c:pt>
                <c:pt idx="739">
                  <c:v>7.3393635420000001</c:v>
                </c:pt>
                <c:pt idx="740">
                  <c:v>7.3492955420000001</c:v>
                </c:pt>
                <c:pt idx="741">
                  <c:v>7.359226542</c:v>
                </c:pt>
                <c:pt idx="742">
                  <c:v>7.3691585420000001</c:v>
                </c:pt>
                <c:pt idx="743">
                  <c:v>7.379089542</c:v>
                </c:pt>
                <c:pt idx="744">
                  <c:v>7.3890215420000001</c:v>
                </c:pt>
                <c:pt idx="745">
                  <c:v>7.398952542</c:v>
                </c:pt>
                <c:pt idx="746">
                  <c:v>7.408884542</c:v>
                </c:pt>
                <c:pt idx="747">
                  <c:v>7.4188165420000001</c:v>
                </c:pt>
                <c:pt idx="748">
                  <c:v>7.428747542</c:v>
                </c:pt>
                <c:pt idx="749">
                  <c:v>7.438679542</c:v>
                </c:pt>
                <c:pt idx="750">
                  <c:v>7.4486105419999999</c:v>
                </c:pt>
                <c:pt idx="751">
                  <c:v>7.458542542</c:v>
                </c:pt>
                <c:pt idx="752">
                  <c:v>7.4684737920000002</c:v>
                </c:pt>
                <c:pt idx="753">
                  <c:v>7.4784057920000002</c:v>
                </c:pt>
                <c:pt idx="754">
                  <c:v>7.4883367920000001</c:v>
                </c:pt>
                <c:pt idx="755">
                  <c:v>7.4982687920000002</c:v>
                </c:pt>
                <c:pt idx="756">
                  <c:v>7.5081997920000001</c:v>
                </c:pt>
                <c:pt idx="757">
                  <c:v>7.5181317920000001</c:v>
                </c:pt>
                <c:pt idx="758">
                  <c:v>7.5280627920000001</c:v>
                </c:pt>
                <c:pt idx="759">
                  <c:v>7.5379947920000001</c:v>
                </c:pt>
                <c:pt idx="760">
                  <c:v>7.547925792</c:v>
                </c:pt>
                <c:pt idx="761">
                  <c:v>7.5578577920000001</c:v>
                </c:pt>
                <c:pt idx="762">
                  <c:v>7.5677897920000001</c:v>
                </c:pt>
                <c:pt idx="763">
                  <c:v>7.577720792</c:v>
                </c:pt>
                <c:pt idx="764">
                  <c:v>7.5876527920000001</c:v>
                </c:pt>
                <c:pt idx="765">
                  <c:v>7.597583792</c:v>
                </c:pt>
                <c:pt idx="766">
                  <c:v>7.6075157920000001</c:v>
                </c:pt>
                <c:pt idx="767">
                  <c:v>7.617446792</c:v>
                </c:pt>
                <c:pt idx="768">
                  <c:v>7.627378792</c:v>
                </c:pt>
                <c:pt idx="769">
                  <c:v>7.6373097919999999</c:v>
                </c:pt>
                <c:pt idx="770">
                  <c:v>7.647241792</c:v>
                </c:pt>
                <c:pt idx="771">
                  <c:v>7.6571727919999999</c:v>
                </c:pt>
                <c:pt idx="772">
                  <c:v>7.6671047919999999</c:v>
                </c:pt>
                <c:pt idx="773">
                  <c:v>7.6770357919999999</c:v>
                </c:pt>
                <c:pt idx="774">
                  <c:v>7.6869677919999999</c:v>
                </c:pt>
                <c:pt idx="775">
                  <c:v>7.6968987919999998</c:v>
                </c:pt>
                <c:pt idx="776">
                  <c:v>7.7068307919999999</c:v>
                </c:pt>
                <c:pt idx="777">
                  <c:v>7.7167617919999998</c:v>
                </c:pt>
                <c:pt idx="778">
                  <c:v>7.7266937919999998</c:v>
                </c:pt>
                <c:pt idx="779">
                  <c:v>7.7366257919999999</c:v>
                </c:pt>
                <c:pt idx="780">
                  <c:v>7.7465567919999998</c:v>
                </c:pt>
                <c:pt idx="781">
                  <c:v>7.7564887919999999</c:v>
                </c:pt>
                <c:pt idx="782">
                  <c:v>7.7664197919999998</c:v>
                </c:pt>
                <c:pt idx="783">
                  <c:v>7.7763517919999998</c:v>
                </c:pt>
                <c:pt idx="784">
                  <c:v>7.7862827919999997</c:v>
                </c:pt>
                <c:pt idx="785">
                  <c:v>7.7962147919999998</c:v>
                </c:pt>
                <c:pt idx="786">
                  <c:v>7.8061457919999997</c:v>
                </c:pt>
                <c:pt idx="787">
                  <c:v>7.8160777919999997</c:v>
                </c:pt>
                <c:pt idx="788">
                  <c:v>7.8260087919999997</c:v>
                </c:pt>
                <c:pt idx="789">
                  <c:v>7.8359407919999997</c:v>
                </c:pt>
                <c:pt idx="790">
                  <c:v>7.8458717919999996</c:v>
                </c:pt>
                <c:pt idx="791">
                  <c:v>7.8558037919999997</c:v>
                </c:pt>
                <c:pt idx="792">
                  <c:v>7.8657347919999996</c:v>
                </c:pt>
                <c:pt idx="793">
                  <c:v>7.8756667919999996</c:v>
                </c:pt>
                <c:pt idx="794">
                  <c:v>7.8855987919999997</c:v>
                </c:pt>
                <c:pt idx="795">
                  <c:v>7.8955297919999996</c:v>
                </c:pt>
                <c:pt idx="796">
                  <c:v>7.9054617919999997</c:v>
                </c:pt>
                <c:pt idx="797">
                  <c:v>7.9153927919999996</c:v>
                </c:pt>
                <c:pt idx="798">
                  <c:v>7.9253247919999996</c:v>
                </c:pt>
                <c:pt idx="799">
                  <c:v>7.9352557920000004</c:v>
                </c:pt>
                <c:pt idx="800">
                  <c:v>7.9451877919999996</c:v>
                </c:pt>
                <c:pt idx="801">
                  <c:v>7.9551187920000004</c:v>
                </c:pt>
                <c:pt idx="802">
                  <c:v>7.9650507920000004</c:v>
                </c:pt>
                <c:pt idx="803">
                  <c:v>7.9749817920000003</c:v>
                </c:pt>
                <c:pt idx="804">
                  <c:v>7.9849137920000004</c:v>
                </c:pt>
                <c:pt idx="805">
                  <c:v>7.9948447920000003</c:v>
                </c:pt>
                <c:pt idx="806">
                  <c:v>8.0047767919999995</c:v>
                </c:pt>
                <c:pt idx="807">
                  <c:v>8.0147087920000004</c:v>
                </c:pt>
                <c:pt idx="808">
                  <c:v>8.0246397920000003</c:v>
                </c:pt>
                <c:pt idx="809">
                  <c:v>8.0345717919999995</c:v>
                </c:pt>
                <c:pt idx="810">
                  <c:v>8.0445027919999994</c:v>
                </c:pt>
                <c:pt idx="811">
                  <c:v>8.0544347920000003</c:v>
                </c:pt>
                <c:pt idx="812">
                  <c:v>8.0643657920000003</c:v>
                </c:pt>
                <c:pt idx="813">
                  <c:v>8.0742977919999994</c:v>
                </c:pt>
                <c:pt idx="814">
                  <c:v>8.0842287919999993</c:v>
                </c:pt>
                <c:pt idx="815">
                  <c:v>8.0941607920000003</c:v>
                </c:pt>
                <c:pt idx="816">
                  <c:v>8.1040917920000002</c:v>
                </c:pt>
                <c:pt idx="817">
                  <c:v>8.1140237919999993</c:v>
                </c:pt>
                <c:pt idx="818">
                  <c:v>8.1239557920000003</c:v>
                </c:pt>
                <c:pt idx="819">
                  <c:v>8.1338867920000002</c:v>
                </c:pt>
                <c:pt idx="820">
                  <c:v>8.1438187919999994</c:v>
                </c:pt>
                <c:pt idx="821">
                  <c:v>8.1537497919999993</c:v>
                </c:pt>
                <c:pt idx="822">
                  <c:v>8.1636817920000002</c:v>
                </c:pt>
                <c:pt idx="823">
                  <c:v>8.1736127920000001</c:v>
                </c:pt>
                <c:pt idx="824">
                  <c:v>8.1835447919999993</c:v>
                </c:pt>
                <c:pt idx="825">
                  <c:v>8.1934757919999992</c:v>
                </c:pt>
                <c:pt idx="826">
                  <c:v>8.2034077920000001</c:v>
                </c:pt>
                <c:pt idx="827">
                  <c:v>8.2133387920000001</c:v>
                </c:pt>
                <c:pt idx="828">
                  <c:v>8.2232707919999992</c:v>
                </c:pt>
                <c:pt idx="829">
                  <c:v>8.2332017919999991</c:v>
                </c:pt>
                <c:pt idx="830">
                  <c:v>8.2431337920000001</c:v>
                </c:pt>
                <c:pt idx="831">
                  <c:v>8.2530657919999992</c:v>
                </c:pt>
                <c:pt idx="832">
                  <c:v>8.2629967919999991</c:v>
                </c:pt>
                <c:pt idx="833">
                  <c:v>8.2729287920000001</c:v>
                </c:pt>
                <c:pt idx="834">
                  <c:v>8.282859792</c:v>
                </c:pt>
                <c:pt idx="835">
                  <c:v>8.2927917919999992</c:v>
                </c:pt>
                <c:pt idx="836">
                  <c:v>8.3027227920000009</c:v>
                </c:pt>
                <c:pt idx="837">
                  <c:v>8.312654792</c:v>
                </c:pt>
                <c:pt idx="838">
                  <c:v>8.3225857919999999</c:v>
                </c:pt>
                <c:pt idx="839">
                  <c:v>8.3325177920000009</c:v>
                </c:pt>
                <c:pt idx="840">
                  <c:v>8.3424487920000008</c:v>
                </c:pt>
                <c:pt idx="841">
                  <c:v>8.3523807919999999</c:v>
                </c:pt>
                <c:pt idx="842">
                  <c:v>8.3623117919999999</c:v>
                </c:pt>
                <c:pt idx="843">
                  <c:v>8.3722437920000008</c:v>
                </c:pt>
                <c:pt idx="844">
                  <c:v>8.382175792</c:v>
                </c:pt>
                <c:pt idx="845">
                  <c:v>8.3921067919999999</c:v>
                </c:pt>
                <c:pt idx="846">
                  <c:v>8.4020387920000008</c:v>
                </c:pt>
                <c:pt idx="847">
                  <c:v>8.4119697920000007</c:v>
                </c:pt>
                <c:pt idx="848">
                  <c:v>8.4219017919999999</c:v>
                </c:pt>
                <c:pt idx="849">
                  <c:v>8.4318327919999998</c:v>
                </c:pt>
                <c:pt idx="850">
                  <c:v>8.4417647920000007</c:v>
                </c:pt>
                <c:pt idx="851">
                  <c:v>8.4516957920000007</c:v>
                </c:pt>
                <c:pt idx="852">
                  <c:v>8.4616277919999998</c:v>
                </c:pt>
                <c:pt idx="853">
                  <c:v>8.4715592920000002</c:v>
                </c:pt>
                <c:pt idx="854">
                  <c:v>8.4814912919999994</c:v>
                </c:pt>
                <c:pt idx="855">
                  <c:v>8.4914232920000003</c:v>
                </c:pt>
                <c:pt idx="856">
                  <c:v>8.5013542920000003</c:v>
                </c:pt>
                <c:pt idx="857">
                  <c:v>8.5112862919999994</c:v>
                </c:pt>
                <c:pt idx="858">
                  <c:v>8.5212172919999993</c:v>
                </c:pt>
                <c:pt idx="859">
                  <c:v>8.5311492920000003</c:v>
                </c:pt>
                <c:pt idx="860">
                  <c:v>8.5410802920000002</c:v>
                </c:pt>
                <c:pt idx="861">
                  <c:v>8.5510122919999993</c:v>
                </c:pt>
                <c:pt idx="862">
                  <c:v>8.5609432919999993</c:v>
                </c:pt>
                <c:pt idx="863">
                  <c:v>8.5708752920000002</c:v>
                </c:pt>
                <c:pt idx="864">
                  <c:v>8.5808062920000001</c:v>
                </c:pt>
                <c:pt idx="865">
                  <c:v>8.5907382919999993</c:v>
                </c:pt>
                <c:pt idx="866">
                  <c:v>8.6006702920000002</c:v>
                </c:pt>
                <c:pt idx="867">
                  <c:v>8.6106012920000001</c:v>
                </c:pt>
                <c:pt idx="868">
                  <c:v>8.6205332919999993</c:v>
                </c:pt>
                <c:pt idx="869">
                  <c:v>8.6304642919999992</c:v>
                </c:pt>
                <c:pt idx="870">
                  <c:v>8.6403962920000001</c:v>
                </c:pt>
                <c:pt idx="871">
                  <c:v>8.6503272920000001</c:v>
                </c:pt>
                <c:pt idx="872">
                  <c:v>8.6602592919999992</c:v>
                </c:pt>
                <c:pt idx="873">
                  <c:v>8.6701902919999991</c:v>
                </c:pt>
                <c:pt idx="874">
                  <c:v>8.6801222920000001</c:v>
                </c:pt>
                <c:pt idx="875">
                  <c:v>8.690053292</c:v>
                </c:pt>
                <c:pt idx="876">
                  <c:v>8.6999852919999991</c:v>
                </c:pt>
                <c:pt idx="877">
                  <c:v>8.7099172920000001</c:v>
                </c:pt>
                <c:pt idx="878">
                  <c:v>8.719848292</c:v>
                </c:pt>
                <c:pt idx="879">
                  <c:v>8.7297802919999992</c:v>
                </c:pt>
                <c:pt idx="880">
                  <c:v>8.7397112920000009</c:v>
                </c:pt>
                <c:pt idx="881">
                  <c:v>8.749643292</c:v>
                </c:pt>
                <c:pt idx="882">
                  <c:v>8.7595742919999999</c:v>
                </c:pt>
                <c:pt idx="883">
                  <c:v>8.7695062920000009</c:v>
                </c:pt>
                <c:pt idx="884">
                  <c:v>8.7794372920000008</c:v>
                </c:pt>
                <c:pt idx="885">
                  <c:v>8.7893692919999999</c:v>
                </c:pt>
                <c:pt idx="886">
                  <c:v>8.7993002919999999</c:v>
                </c:pt>
                <c:pt idx="887">
                  <c:v>8.8092322920000008</c:v>
                </c:pt>
                <c:pt idx="888">
                  <c:v>8.819164292</c:v>
                </c:pt>
                <c:pt idx="889">
                  <c:v>8.8290952919999999</c:v>
                </c:pt>
                <c:pt idx="890">
                  <c:v>8.8390272920000008</c:v>
                </c:pt>
                <c:pt idx="891">
                  <c:v>8.8489582920000007</c:v>
                </c:pt>
                <c:pt idx="892">
                  <c:v>8.8588902919999999</c:v>
                </c:pt>
                <c:pt idx="893">
                  <c:v>8.8688212919999998</c:v>
                </c:pt>
                <c:pt idx="894">
                  <c:v>8.8787532920000007</c:v>
                </c:pt>
                <c:pt idx="895">
                  <c:v>8.8886842920000007</c:v>
                </c:pt>
                <c:pt idx="896">
                  <c:v>8.8986162919999998</c:v>
                </c:pt>
                <c:pt idx="897">
                  <c:v>8.9085482920000008</c:v>
                </c:pt>
                <c:pt idx="898">
                  <c:v>8.9184792920000007</c:v>
                </c:pt>
                <c:pt idx="899">
                  <c:v>8.9284112919999998</c:v>
                </c:pt>
                <c:pt idx="900">
                  <c:v>8.9383422919999997</c:v>
                </c:pt>
                <c:pt idx="901">
                  <c:v>8.9482742920000007</c:v>
                </c:pt>
                <c:pt idx="902">
                  <c:v>8.9582052920000006</c:v>
                </c:pt>
                <c:pt idx="903">
                  <c:v>8.9681372919999998</c:v>
                </c:pt>
                <c:pt idx="904">
                  <c:v>8.9780682919999997</c:v>
                </c:pt>
                <c:pt idx="905">
                  <c:v>8.9880002920000006</c:v>
                </c:pt>
                <c:pt idx="906">
                  <c:v>8.9979312920000005</c:v>
                </c:pt>
                <c:pt idx="907">
                  <c:v>9.0078632919999997</c:v>
                </c:pt>
                <c:pt idx="908">
                  <c:v>9.0177952920000006</c:v>
                </c:pt>
                <c:pt idx="909">
                  <c:v>9.0277262920000005</c:v>
                </c:pt>
                <c:pt idx="910">
                  <c:v>9.0376582919999997</c:v>
                </c:pt>
                <c:pt idx="911">
                  <c:v>9.0475892919999996</c:v>
                </c:pt>
                <c:pt idx="912">
                  <c:v>9.0575212920000006</c:v>
                </c:pt>
                <c:pt idx="913">
                  <c:v>9.0674522920000005</c:v>
                </c:pt>
                <c:pt idx="914">
                  <c:v>9.0773842919999996</c:v>
                </c:pt>
                <c:pt idx="915">
                  <c:v>9.0873152919999995</c:v>
                </c:pt>
                <c:pt idx="916">
                  <c:v>9.0972472920000005</c:v>
                </c:pt>
                <c:pt idx="917">
                  <c:v>9.1071792919999996</c:v>
                </c:pt>
                <c:pt idx="918">
                  <c:v>9.1171102919999996</c:v>
                </c:pt>
                <c:pt idx="919">
                  <c:v>9.1270422920000005</c:v>
                </c:pt>
                <c:pt idx="920">
                  <c:v>9.1369732920000004</c:v>
                </c:pt>
                <c:pt idx="921">
                  <c:v>9.1469052919999996</c:v>
                </c:pt>
                <c:pt idx="922">
                  <c:v>9.1568362919999995</c:v>
                </c:pt>
                <c:pt idx="923">
                  <c:v>9.1667682920000004</c:v>
                </c:pt>
                <c:pt idx="924">
                  <c:v>9.1766992920000003</c:v>
                </c:pt>
                <c:pt idx="925">
                  <c:v>9.1866312919999995</c:v>
                </c:pt>
                <c:pt idx="926">
                  <c:v>9.1965632920000004</c:v>
                </c:pt>
                <c:pt idx="927">
                  <c:v>9.2064942920000004</c:v>
                </c:pt>
                <c:pt idx="928">
                  <c:v>9.2164262919999995</c:v>
                </c:pt>
                <c:pt idx="929">
                  <c:v>9.2263572919999994</c:v>
                </c:pt>
                <c:pt idx="930">
                  <c:v>9.2362892920000004</c:v>
                </c:pt>
                <c:pt idx="931">
                  <c:v>9.2462202920000003</c:v>
                </c:pt>
                <c:pt idx="932">
                  <c:v>9.2561522919999994</c:v>
                </c:pt>
                <c:pt idx="933">
                  <c:v>9.2660832919999994</c:v>
                </c:pt>
                <c:pt idx="934">
                  <c:v>9.2760152920000003</c:v>
                </c:pt>
                <c:pt idx="935">
                  <c:v>9.2859472919999995</c:v>
                </c:pt>
                <c:pt idx="936">
                  <c:v>9.2958782919999994</c:v>
                </c:pt>
                <c:pt idx="937">
                  <c:v>9.3058102920000003</c:v>
                </c:pt>
                <c:pt idx="938">
                  <c:v>9.3157412920000002</c:v>
                </c:pt>
                <c:pt idx="939">
                  <c:v>9.3256732919999994</c:v>
                </c:pt>
                <c:pt idx="940">
                  <c:v>9.3356042919999993</c:v>
                </c:pt>
                <c:pt idx="941">
                  <c:v>9.3455362920000002</c:v>
                </c:pt>
                <c:pt idx="942">
                  <c:v>9.3554672920000002</c:v>
                </c:pt>
                <c:pt idx="943">
                  <c:v>9.3653992919999993</c:v>
                </c:pt>
                <c:pt idx="944">
                  <c:v>9.3753312920000003</c:v>
                </c:pt>
                <c:pt idx="945">
                  <c:v>9.3852622920000002</c:v>
                </c:pt>
                <c:pt idx="946">
                  <c:v>9.3951942919999993</c:v>
                </c:pt>
                <c:pt idx="947">
                  <c:v>9.4051252919999992</c:v>
                </c:pt>
                <c:pt idx="948">
                  <c:v>9.4150572920000002</c:v>
                </c:pt>
                <c:pt idx="949">
                  <c:v>9.4249882920000001</c:v>
                </c:pt>
                <c:pt idx="950">
                  <c:v>9.4349202919999993</c:v>
                </c:pt>
                <c:pt idx="951">
                  <c:v>9.4448512919999992</c:v>
                </c:pt>
                <c:pt idx="952">
                  <c:v>9.4547832920000001</c:v>
                </c:pt>
                <c:pt idx="953">
                  <c:v>9.4647152919999993</c:v>
                </c:pt>
                <c:pt idx="954">
                  <c:v>9.4746465000000004</c:v>
                </c:pt>
                <c:pt idx="955">
                  <c:v>9.4845784999999996</c:v>
                </c:pt>
                <c:pt idx="956">
                  <c:v>9.4945094999999995</c:v>
                </c:pt>
                <c:pt idx="957">
                  <c:v>9.5044415000000004</c:v>
                </c:pt>
                <c:pt idx="958">
                  <c:v>9.5143725000000003</c:v>
                </c:pt>
                <c:pt idx="959">
                  <c:v>9.5243044999999995</c:v>
                </c:pt>
                <c:pt idx="960">
                  <c:v>9.5342354999999994</c:v>
                </c:pt>
                <c:pt idx="961">
                  <c:v>9.5441675000000004</c:v>
                </c:pt>
                <c:pt idx="962">
                  <c:v>9.5540994999999995</c:v>
                </c:pt>
                <c:pt idx="963">
                  <c:v>9.5640304999999994</c:v>
                </c:pt>
                <c:pt idx="964">
                  <c:v>9.5739625000000004</c:v>
                </c:pt>
                <c:pt idx="965">
                  <c:v>9.5838935000000003</c:v>
                </c:pt>
                <c:pt idx="966">
                  <c:v>9.5938254999999995</c:v>
                </c:pt>
                <c:pt idx="967">
                  <c:v>9.6037564999999994</c:v>
                </c:pt>
                <c:pt idx="968">
                  <c:v>9.6136885000000003</c:v>
                </c:pt>
                <c:pt idx="969">
                  <c:v>9.6236195000000002</c:v>
                </c:pt>
                <c:pt idx="970">
                  <c:v>9.6335514999999994</c:v>
                </c:pt>
                <c:pt idx="971">
                  <c:v>9.6434835000000003</c:v>
                </c:pt>
                <c:pt idx="972">
                  <c:v>9.6534145000000002</c:v>
                </c:pt>
                <c:pt idx="973">
                  <c:v>9.6633464999999994</c:v>
                </c:pt>
                <c:pt idx="974">
                  <c:v>9.6732774999999993</c:v>
                </c:pt>
                <c:pt idx="975">
                  <c:v>9.6832095000000002</c:v>
                </c:pt>
                <c:pt idx="976">
                  <c:v>9.6931405000000002</c:v>
                </c:pt>
                <c:pt idx="977">
                  <c:v>9.7030724999999993</c:v>
                </c:pt>
                <c:pt idx="978">
                  <c:v>9.7130045000000003</c:v>
                </c:pt>
                <c:pt idx="979">
                  <c:v>9.7229355000000002</c:v>
                </c:pt>
                <c:pt idx="980">
                  <c:v>9.7328674999999993</c:v>
                </c:pt>
                <c:pt idx="981">
                  <c:v>9.7427984999999993</c:v>
                </c:pt>
                <c:pt idx="982">
                  <c:v>9.7527305000000002</c:v>
                </c:pt>
                <c:pt idx="983">
                  <c:v>9.7626615000000001</c:v>
                </c:pt>
                <c:pt idx="984">
                  <c:v>9.7725934999999993</c:v>
                </c:pt>
                <c:pt idx="985">
                  <c:v>9.7825244999999992</c:v>
                </c:pt>
                <c:pt idx="986">
                  <c:v>9.7924565000000001</c:v>
                </c:pt>
                <c:pt idx="987">
                  <c:v>9.8023884999999993</c:v>
                </c:pt>
                <c:pt idx="988">
                  <c:v>9.8123194999999992</c:v>
                </c:pt>
                <c:pt idx="989">
                  <c:v>9.8222515000000001</c:v>
                </c:pt>
                <c:pt idx="990">
                  <c:v>9.8321825</c:v>
                </c:pt>
                <c:pt idx="991">
                  <c:v>9.8421144999999992</c:v>
                </c:pt>
                <c:pt idx="992">
                  <c:v>9.8520454999999991</c:v>
                </c:pt>
                <c:pt idx="993">
                  <c:v>9.8619775000000001</c:v>
                </c:pt>
                <c:pt idx="994">
                  <c:v>9.8719085</c:v>
                </c:pt>
                <c:pt idx="995">
                  <c:v>9.8818404999999991</c:v>
                </c:pt>
                <c:pt idx="996">
                  <c:v>9.8917725000000001</c:v>
                </c:pt>
                <c:pt idx="997">
                  <c:v>9.9017035</c:v>
                </c:pt>
                <c:pt idx="998">
                  <c:v>9.9116354999999992</c:v>
                </c:pt>
                <c:pt idx="999">
                  <c:v>9.9215665000000008</c:v>
                </c:pt>
                <c:pt idx="1000">
                  <c:v>9.9314985</c:v>
                </c:pt>
                <c:pt idx="1001">
                  <c:v>9.9414294999999999</c:v>
                </c:pt>
                <c:pt idx="1002">
                  <c:v>9.9513615000000009</c:v>
                </c:pt>
                <c:pt idx="1003">
                  <c:v>9.9612935</c:v>
                </c:pt>
                <c:pt idx="1004">
                  <c:v>9.9712244999999999</c:v>
                </c:pt>
                <c:pt idx="1005">
                  <c:v>9.9811565000000009</c:v>
                </c:pt>
                <c:pt idx="1006">
                  <c:v>9.9910875000000008</c:v>
                </c:pt>
                <c:pt idx="1007">
                  <c:v>10.0010195</c:v>
                </c:pt>
                <c:pt idx="1008">
                  <c:v>10.0109505</c:v>
                </c:pt>
                <c:pt idx="1009">
                  <c:v>10.020882500000001</c:v>
                </c:pt>
                <c:pt idx="1010">
                  <c:v>10.030813500000001</c:v>
                </c:pt>
                <c:pt idx="1011">
                  <c:v>10.0407455</c:v>
                </c:pt>
                <c:pt idx="1012">
                  <c:v>10.050677500000001</c:v>
                </c:pt>
                <c:pt idx="1013">
                  <c:v>10.060608500000001</c:v>
                </c:pt>
                <c:pt idx="1014">
                  <c:v>10.0705405</c:v>
                </c:pt>
                <c:pt idx="1015">
                  <c:v>10.0804715</c:v>
                </c:pt>
                <c:pt idx="1016">
                  <c:v>10.090403500000001</c:v>
                </c:pt>
                <c:pt idx="1017">
                  <c:v>10.100334500000001</c:v>
                </c:pt>
                <c:pt idx="1018">
                  <c:v>10.1102665</c:v>
                </c:pt>
                <c:pt idx="1019">
                  <c:v>10.120198500000001</c:v>
                </c:pt>
                <c:pt idx="1020">
                  <c:v>10.130129500000001</c:v>
                </c:pt>
                <c:pt idx="1021">
                  <c:v>10.1400615</c:v>
                </c:pt>
                <c:pt idx="1022">
                  <c:v>10.1499925</c:v>
                </c:pt>
                <c:pt idx="1023">
                  <c:v>10.159924500000001</c:v>
                </c:pt>
                <c:pt idx="1024">
                  <c:v>10.169855500000001</c:v>
                </c:pt>
                <c:pt idx="1025">
                  <c:v>10.1797875</c:v>
                </c:pt>
                <c:pt idx="1026">
                  <c:v>10.1897185</c:v>
                </c:pt>
                <c:pt idx="1027">
                  <c:v>10.199650500000001</c:v>
                </c:pt>
                <c:pt idx="1028">
                  <c:v>10.2095825</c:v>
                </c:pt>
                <c:pt idx="1029">
                  <c:v>10.2195135</c:v>
                </c:pt>
                <c:pt idx="1030">
                  <c:v>10.229445500000001</c:v>
                </c:pt>
                <c:pt idx="1031">
                  <c:v>10.239376500000001</c:v>
                </c:pt>
                <c:pt idx="1032">
                  <c:v>10.2493085</c:v>
                </c:pt>
                <c:pt idx="1033">
                  <c:v>10.2592395</c:v>
                </c:pt>
                <c:pt idx="1034">
                  <c:v>10.269171500000001</c:v>
                </c:pt>
                <c:pt idx="1035">
                  <c:v>10.2791035</c:v>
                </c:pt>
                <c:pt idx="1036">
                  <c:v>10.2890345</c:v>
                </c:pt>
                <c:pt idx="1037">
                  <c:v>10.298966500000001</c:v>
                </c:pt>
                <c:pt idx="1038">
                  <c:v>10.3088975</c:v>
                </c:pt>
                <c:pt idx="1039">
                  <c:v>10.3188295</c:v>
                </c:pt>
                <c:pt idx="1040">
                  <c:v>10.3287605</c:v>
                </c:pt>
                <c:pt idx="1041">
                  <c:v>10.338692500000001</c:v>
                </c:pt>
                <c:pt idx="1042">
                  <c:v>10.3486245</c:v>
                </c:pt>
                <c:pt idx="1043">
                  <c:v>10.3585555</c:v>
                </c:pt>
                <c:pt idx="1044">
                  <c:v>10.368487500000001</c:v>
                </c:pt>
                <c:pt idx="1045">
                  <c:v>10.3784185</c:v>
                </c:pt>
                <c:pt idx="1046">
                  <c:v>10.3883505</c:v>
                </c:pt>
                <c:pt idx="1047">
                  <c:v>10.3982815</c:v>
                </c:pt>
                <c:pt idx="1048">
                  <c:v>10.4082135</c:v>
                </c:pt>
                <c:pt idx="1049">
                  <c:v>10.4181455</c:v>
                </c:pt>
                <c:pt idx="1050">
                  <c:v>10.4280765</c:v>
                </c:pt>
                <c:pt idx="1051">
                  <c:v>10.4380085</c:v>
                </c:pt>
                <c:pt idx="1052">
                  <c:v>10.4479395</c:v>
                </c:pt>
                <c:pt idx="1053">
                  <c:v>10.4578715</c:v>
                </c:pt>
                <c:pt idx="1054">
                  <c:v>10.467802499999999</c:v>
                </c:pt>
                <c:pt idx="1055">
                  <c:v>10.477734379999999</c:v>
                </c:pt>
                <c:pt idx="1056">
                  <c:v>10.487665379999999</c:v>
                </c:pt>
                <c:pt idx="1057">
                  <c:v>10.49759738</c:v>
                </c:pt>
                <c:pt idx="1058">
                  <c:v>10.507529379999999</c:v>
                </c:pt>
                <c:pt idx="1059">
                  <c:v>10.517460379999999</c:v>
                </c:pt>
                <c:pt idx="1060">
                  <c:v>10.52739238</c:v>
                </c:pt>
                <c:pt idx="1061">
                  <c:v>10.537323369999999</c:v>
                </c:pt>
                <c:pt idx="1062">
                  <c:v>10.547255379999999</c:v>
                </c:pt>
                <c:pt idx="1063">
                  <c:v>10.557186379999999</c:v>
                </c:pt>
                <c:pt idx="1064">
                  <c:v>10.56711838</c:v>
                </c:pt>
                <c:pt idx="1065">
                  <c:v>10.577050379999999</c:v>
                </c:pt>
                <c:pt idx="1066">
                  <c:v>10.586981379999999</c:v>
                </c:pt>
                <c:pt idx="1067">
                  <c:v>10.59691338</c:v>
                </c:pt>
                <c:pt idx="1068">
                  <c:v>10.60684438</c:v>
                </c:pt>
                <c:pt idx="1069">
                  <c:v>10.616776379999999</c:v>
                </c:pt>
                <c:pt idx="1070">
                  <c:v>10.626707379999999</c:v>
                </c:pt>
                <c:pt idx="1071">
                  <c:v>10.63663938</c:v>
                </c:pt>
                <c:pt idx="1072">
                  <c:v>10.646571379999999</c:v>
                </c:pt>
                <c:pt idx="1073">
                  <c:v>10.656502379999999</c:v>
                </c:pt>
                <c:pt idx="1074">
                  <c:v>10.66643438</c:v>
                </c:pt>
                <c:pt idx="1075">
                  <c:v>10.67636538</c:v>
                </c:pt>
                <c:pt idx="1076">
                  <c:v>10.686297379999999</c:v>
                </c:pt>
                <c:pt idx="1077">
                  <c:v>10.696228380000001</c:v>
                </c:pt>
                <c:pt idx="1078">
                  <c:v>10.70616038</c:v>
                </c:pt>
                <c:pt idx="1079">
                  <c:v>10.716092379999999</c:v>
                </c:pt>
                <c:pt idx="1080">
                  <c:v>10.726023380000001</c:v>
                </c:pt>
                <c:pt idx="1081">
                  <c:v>10.73595538</c:v>
                </c:pt>
                <c:pt idx="1082">
                  <c:v>10.74588638</c:v>
                </c:pt>
                <c:pt idx="1083">
                  <c:v>10.755818379999999</c:v>
                </c:pt>
                <c:pt idx="1084">
                  <c:v>10.765749380000001</c:v>
                </c:pt>
                <c:pt idx="1085">
                  <c:v>10.77568138</c:v>
                </c:pt>
                <c:pt idx="1086">
                  <c:v>10.785613379999999</c:v>
                </c:pt>
                <c:pt idx="1087">
                  <c:v>10.795544380000001</c:v>
                </c:pt>
                <c:pt idx="1088">
                  <c:v>10.80547638</c:v>
                </c:pt>
                <c:pt idx="1089">
                  <c:v>10.81540738</c:v>
                </c:pt>
                <c:pt idx="1090">
                  <c:v>10.825339380000001</c:v>
                </c:pt>
                <c:pt idx="1091">
                  <c:v>10.835270380000001</c:v>
                </c:pt>
                <c:pt idx="1092">
                  <c:v>10.845202370000001</c:v>
                </c:pt>
                <c:pt idx="1093">
                  <c:v>10.855134380000001</c:v>
                </c:pt>
                <c:pt idx="1094">
                  <c:v>10.865065380000001</c:v>
                </c:pt>
                <c:pt idx="1095">
                  <c:v>10.87499738</c:v>
                </c:pt>
                <c:pt idx="1096">
                  <c:v>10.88492838</c:v>
                </c:pt>
                <c:pt idx="1097">
                  <c:v>10.894860380000001</c:v>
                </c:pt>
                <c:pt idx="1098">
                  <c:v>10.904791380000001</c:v>
                </c:pt>
                <c:pt idx="1099">
                  <c:v>10.91472338</c:v>
                </c:pt>
                <c:pt idx="1100">
                  <c:v>10.924655380000001</c:v>
                </c:pt>
                <c:pt idx="1101">
                  <c:v>10.934586380000001</c:v>
                </c:pt>
                <c:pt idx="1102">
                  <c:v>10.94451838</c:v>
                </c:pt>
                <c:pt idx="1103">
                  <c:v>10.95444938</c:v>
                </c:pt>
                <c:pt idx="1104">
                  <c:v>10.964381380000001</c:v>
                </c:pt>
                <c:pt idx="1105">
                  <c:v>10.97431338</c:v>
                </c:pt>
                <c:pt idx="1106">
                  <c:v>10.98424438</c:v>
                </c:pt>
                <c:pt idx="1107">
                  <c:v>10.994176380000001</c:v>
                </c:pt>
                <c:pt idx="1108">
                  <c:v>11.004107380000001</c:v>
                </c:pt>
                <c:pt idx="1109">
                  <c:v>11.01403938</c:v>
                </c:pt>
                <c:pt idx="1110">
                  <c:v>11.02397038</c:v>
                </c:pt>
                <c:pt idx="1111">
                  <c:v>11.033902380000001</c:v>
                </c:pt>
                <c:pt idx="1112">
                  <c:v>11.04383438</c:v>
                </c:pt>
                <c:pt idx="1113">
                  <c:v>11.05376538</c:v>
                </c:pt>
                <c:pt idx="1114">
                  <c:v>11.063697380000001</c:v>
                </c:pt>
                <c:pt idx="1115">
                  <c:v>11.073628380000001</c:v>
                </c:pt>
                <c:pt idx="1116">
                  <c:v>11.08356038</c:v>
                </c:pt>
                <c:pt idx="1117">
                  <c:v>11.09349138</c:v>
                </c:pt>
                <c:pt idx="1118">
                  <c:v>11.103423380000001</c:v>
                </c:pt>
                <c:pt idx="1119">
                  <c:v>11.11335538</c:v>
                </c:pt>
                <c:pt idx="1120">
                  <c:v>11.12328638</c:v>
                </c:pt>
                <c:pt idx="1121">
                  <c:v>11.133218380000001</c:v>
                </c:pt>
                <c:pt idx="1122">
                  <c:v>11.143149380000001</c:v>
                </c:pt>
                <c:pt idx="1123">
                  <c:v>11.153081370000001</c:v>
                </c:pt>
                <c:pt idx="1124">
                  <c:v>11.16301238</c:v>
                </c:pt>
                <c:pt idx="1125">
                  <c:v>11.172944380000001</c:v>
                </c:pt>
                <c:pt idx="1126">
                  <c:v>11.18287638</c:v>
                </c:pt>
                <c:pt idx="1127">
                  <c:v>11.19280738</c:v>
                </c:pt>
                <c:pt idx="1128">
                  <c:v>11.202739380000001</c:v>
                </c:pt>
                <c:pt idx="1129">
                  <c:v>11.21267038</c:v>
                </c:pt>
                <c:pt idx="1130">
                  <c:v>11.22260238</c:v>
                </c:pt>
                <c:pt idx="1131">
                  <c:v>11.232534380000001</c:v>
                </c:pt>
                <c:pt idx="1132">
                  <c:v>11.242465380000001</c:v>
                </c:pt>
                <c:pt idx="1133">
                  <c:v>11.25239738</c:v>
                </c:pt>
                <c:pt idx="1134">
                  <c:v>11.262328370000001</c:v>
                </c:pt>
                <c:pt idx="1135">
                  <c:v>11.272260380000001</c:v>
                </c:pt>
                <c:pt idx="1136">
                  <c:v>11.28219138</c:v>
                </c:pt>
                <c:pt idx="1137">
                  <c:v>11.29212338</c:v>
                </c:pt>
                <c:pt idx="1138">
                  <c:v>11.302055380000001</c:v>
                </c:pt>
                <c:pt idx="1139">
                  <c:v>11.31198638</c:v>
                </c:pt>
                <c:pt idx="1140">
                  <c:v>11.32191838</c:v>
                </c:pt>
                <c:pt idx="1141">
                  <c:v>11.33184938</c:v>
                </c:pt>
                <c:pt idx="1142">
                  <c:v>11.34178138</c:v>
                </c:pt>
                <c:pt idx="1143">
                  <c:v>11.35171238</c:v>
                </c:pt>
                <c:pt idx="1144">
                  <c:v>11.36164438</c:v>
                </c:pt>
                <c:pt idx="1145">
                  <c:v>11.37157638</c:v>
                </c:pt>
                <c:pt idx="1146">
                  <c:v>11.38150738</c:v>
                </c:pt>
                <c:pt idx="1147">
                  <c:v>11.39143938</c:v>
                </c:pt>
                <c:pt idx="1148">
                  <c:v>11.401370379999999</c:v>
                </c:pt>
                <c:pt idx="1149">
                  <c:v>11.41130238</c:v>
                </c:pt>
                <c:pt idx="1150">
                  <c:v>11.42123438</c:v>
                </c:pt>
                <c:pt idx="1151">
                  <c:v>11.431165379999999</c:v>
                </c:pt>
                <c:pt idx="1152">
                  <c:v>11.44109738</c:v>
                </c:pt>
                <c:pt idx="1153">
                  <c:v>11.45102838</c:v>
                </c:pt>
                <c:pt idx="1154">
                  <c:v>11.46096037</c:v>
                </c:pt>
                <c:pt idx="1155">
                  <c:v>11.47089063</c:v>
                </c:pt>
                <c:pt idx="1156">
                  <c:v>11.48082263</c:v>
                </c:pt>
                <c:pt idx="1157">
                  <c:v>11.49075463</c:v>
                </c:pt>
                <c:pt idx="1158">
                  <c:v>11.50068563</c:v>
                </c:pt>
                <c:pt idx="1159">
                  <c:v>11.51061763</c:v>
                </c:pt>
                <c:pt idx="1160">
                  <c:v>11.52054863</c:v>
                </c:pt>
                <c:pt idx="1161">
                  <c:v>11.53048063</c:v>
                </c:pt>
                <c:pt idx="1162">
                  <c:v>11.540411629999999</c:v>
                </c:pt>
                <c:pt idx="1163">
                  <c:v>11.55034363</c:v>
                </c:pt>
                <c:pt idx="1164">
                  <c:v>11.56027563</c:v>
                </c:pt>
                <c:pt idx="1165">
                  <c:v>11.570206629999999</c:v>
                </c:pt>
                <c:pt idx="1166">
                  <c:v>11.58013863</c:v>
                </c:pt>
                <c:pt idx="1167">
                  <c:v>11.59006963</c:v>
                </c:pt>
                <c:pt idx="1168">
                  <c:v>11.60000163</c:v>
                </c:pt>
                <c:pt idx="1169">
                  <c:v>11.60993363</c:v>
                </c:pt>
                <c:pt idx="1170">
                  <c:v>11.61986463</c:v>
                </c:pt>
                <c:pt idx="1171">
                  <c:v>11.62979663</c:v>
                </c:pt>
                <c:pt idx="1172">
                  <c:v>11.639727629999999</c:v>
                </c:pt>
                <c:pt idx="1173">
                  <c:v>11.64965963</c:v>
                </c:pt>
                <c:pt idx="1174">
                  <c:v>11.65959063</c:v>
                </c:pt>
                <c:pt idx="1175">
                  <c:v>11.669522629999999</c:v>
                </c:pt>
                <c:pt idx="1176">
                  <c:v>11.67945463</c:v>
                </c:pt>
                <c:pt idx="1177">
                  <c:v>11.68938563</c:v>
                </c:pt>
                <c:pt idx="1178">
                  <c:v>11.699317629999999</c:v>
                </c:pt>
                <c:pt idx="1179">
                  <c:v>11.709248629999999</c:v>
                </c:pt>
                <c:pt idx="1180">
                  <c:v>11.71918063</c:v>
                </c:pt>
                <c:pt idx="1181">
                  <c:v>11.729112629999999</c:v>
                </c:pt>
                <c:pt idx="1182">
                  <c:v>11.739043629999999</c:v>
                </c:pt>
                <c:pt idx="1183">
                  <c:v>11.74897562</c:v>
                </c:pt>
                <c:pt idx="1184">
                  <c:v>11.75890663</c:v>
                </c:pt>
                <c:pt idx="1185">
                  <c:v>11.768838629999999</c:v>
                </c:pt>
                <c:pt idx="1186">
                  <c:v>11.778769629999999</c:v>
                </c:pt>
                <c:pt idx="1187">
                  <c:v>11.78870163</c:v>
                </c:pt>
                <c:pt idx="1188">
                  <c:v>11.798633629999999</c:v>
                </c:pt>
                <c:pt idx="1189">
                  <c:v>11.808564629999999</c:v>
                </c:pt>
                <c:pt idx="1190">
                  <c:v>11.81849663</c:v>
                </c:pt>
                <c:pt idx="1191">
                  <c:v>11.82842763</c:v>
                </c:pt>
                <c:pt idx="1192">
                  <c:v>11.838359629999999</c:v>
                </c:pt>
                <c:pt idx="1193">
                  <c:v>11.84829163</c:v>
                </c:pt>
                <c:pt idx="1194">
                  <c:v>11.85822263</c:v>
                </c:pt>
                <c:pt idx="1195">
                  <c:v>11.868154629999999</c:v>
                </c:pt>
                <c:pt idx="1196">
                  <c:v>11.878085629999999</c:v>
                </c:pt>
                <c:pt idx="1197">
                  <c:v>11.88801763</c:v>
                </c:pt>
                <c:pt idx="1198">
                  <c:v>11.89794863</c:v>
                </c:pt>
                <c:pt idx="1199">
                  <c:v>11.907880629999999</c:v>
                </c:pt>
                <c:pt idx="1200">
                  <c:v>11.91781263</c:v>
                </c:pt>
                <c:pt idx="1201">
                  <c:v>11.92774363</c:v>
                </c:pt>
                <c:pt idx="1202">
                  <c:v>11.937675629999999</c:v>
                </c:pt>
                <c:pt idx="1203">
                  <c:v>11.947606629999999</c:v>
                </c:pt>
                <c:pt idx="1204">
                  <c:v>11.95753863</c:v>
                </c:pt>
                <c:pt idx="1205">
                  <c:v>11.967470629999999</c:v>
                </c:pt>
                <c:pt idx="1206">
                  <c:v>11.977401629999999</c:v>
                </c:pt>
                <c:pt idx="1207">
                  <c:v>11.98733363</c:v>
                </c:pt>
                <c:pt idx="1208">
                  <c:v>11.99726463</c:v>
                </c:pt>
                <c:pt idx="1209">
                  <c:v>12.007196629999999</c:v>
                </c:pt>
                <c:pt idx="1210">
                  <c:v>12.017127629999999</c:v>
                </c:pt>
                <c:pt idx="1211">
                  <c:v>12.02705963</c:v>
                </c:pt>
                <c:pt idx="1212">
                  <c:v>12.036991629999999</c:v>
                </c:pt>
                <c:pt idx="1213">
                  <c:v>12.046922629999999</c:v>
                </c:pt>
                <c:pt idx="1214">
                  <c:v>12.056854619999999</c:v>
                </c:pt>
                <c:pt idx="1215">
                  <c:v>12.06678563</c:v>
                </c:pt>
                <c:pt idx="1216">
                  <c:v>12.076717629999999</c:v>
                </c:pt>
                <c:pt idx="1217">
                  <c:v>12.08664963</c:v>
                </c:pt>
                <c:pt idx="1218">
                  <c:v>12.09658063</c:v>
                </c:pt>
                <c:pt idx="1219">
                  <c:v>12.106512629999999</c:v>
                </c:pt>
                <c:pt idx="1220">
                  <c:v>12.116443629999999</c:v>
                </c:pt>
                <c:pt idx="1221">
                  <c:v>12.12637563</c:v>
                </c:pt>
                <c:pt idx="1222">
                  <c:v>12.136307629999999</c:v>
                </c:pt>
                <c:pt idx="1223">
                  <c:v>12.146238629999999</c:v>
                </c:pt>
                <c:pt idx="1224">
                  <c:v>12.15617063</c:v>
                </c:pt>
                <c:pt idx="1225">
                  <c:v>12.16610163</c:v>
                </c:pt>
                <c:pt idx="1226">
                  <c:v>12.176033629999999</c:v>
                </c:pt>
                <c:pt idx="1227">
                  <c:v>12.185964630000001</c:v>
                </c:pt>
                <c:pt idx="1228">
                  <c:v>12.19589663</c:v>
                </c:pt>
                <c:pt idx="1229">
                  <c:v>12.205828629999999</c:v>
                </c:pt>
                <c:pt idx="1230">
                  <c:v>12.215759630000001</c:v>
                </c:pt>
                <c:pt idx="1231">
                  <c:v>12.22569163</c:v>
                </c:pt>
                <c:pt idx="1232">
                  <c:v>12.23562263</c:v>
                </c:pt>
                <c:pt idx="1233">
                  <c:v>12.245554630000001</c:v>
                </c:pt>
                <c:pt idx="1234">
                  <c:v>12.25548663</c:v>
                </c:pt>
                <c:pt idx="1235">
                  <c:v>12.26541763</c:v>
                </c:pt>
                <c:pt idx="1236">
                  <c:v>12.275349629999999</c:v>
                </c:pt>
                <c:pt idx="1237">
                  <c:v>12.285280630000001</c:v>
                </c:pt>
                <c:pt idx="1238">
                  <c:v>12.29521263</c:v>
                </c:pt>
                <c:pt idx="1239">
                  <c:v>12.305144629999999</c:v>
                </c:pt>
                <c:pt idx="1240">
                  <c:v>12.315075630000001</c:v>
                </c:pt>
                <c:pt idx="1241">
                  <c:v>12.32500763</c:v>
                </c:pt>
                <c:pt idx="1242">
                  <c:v>12.33493863</c:v>
                </c:pt>
                <c:pt idx="1243">
                  <c:v>12.344870630000001</c:v>
                </c:pt>
                <c:pt idx="1244">
                  <c:v>12.354801630000001</c:v>
                </c:pt>
                <c:pt idx="1245">
                  <c:v>12.364733620000001</c:v>
                </c:pt>
                <c:pt idx="1246">
                  <c:v>12.374665630000001</c:v>
                </c:pt>
                <c:pt idx="1247">
                  <c:v>12.384596630000001</c:v>
                </c:pt>
                <c:pt idx="1248">
                  <c:v>12.39452863</c:v>
                </c:pt>
                <c:pt idx="1249">
                  <c:v>12.40445963</c:v>
                </c:pt>
                <c:pt idx="1250">
                  <c:v>12.414391630000001</c:v>
                </c:pt>
                <c:pt idx="1251">
                  <c:v>12.42432363</c:v>
                </c:pt>
                <c:pt idx="1252">
                  <c:v>12.43425463</c:v>
                </c:pt>
                <c:pt idx="1253">
                  <c:v>12.444186630000001</c:v>
                </c:pt>
                <c:pt idx="1254">
                  <c:v>12.454117630000001</c:v>
                </c:pt>
                <c:pt idx="1255">
                  <c:v>12.46404963</c:v>
                </c:pt>
                <c:pt idx="1256">
                  <c:v>12.473981</c:v>
                </c:pt>
                <c:pt idx="1257">
                  <c:v>12.483912</c:v>
                </c:pt>
                <c:pt idx="1258">
                  <c:v>12.493843999999999</c:v>
                </c:pt>
                <c:pt idx="1259">
                  <c:v>12.503774999999999</c:v>
                </c:pt>
                <c:pt idx="1260">
                  <c:v>12.513707</c:v>
                </c:pt>
                <c:pt idx="1261">
                  <c:v>12.523638999999999</c:v>
                </c:pt>
                <c:pt idx="1262">
                  <c:v>12.533569999999999</c:v>
                </c:pt>
                <c:pt idx="1263">
                  <c:v>12.543502</c:v>
                </c:pt>
                <c:pt idx="1264">
                  <c:v>12.553433</c:v>
                </c:pt>
                <c:pt idx="1265">
                  <c:v>12.563364999999999</c:v>
                </c:pt>
                <c:pt idx="1266">
                  <c:v>12.573297</c:v>
                </c:pt>
                <c:pt idx="1267">
                  <c:v>12.583228</c:v>
                </c:pt>
                <c:pt idx="1268">
                  <c:v>12.593159999999999</c:v>
                </c:pt>
                <c:pt idx="1269">
                  <c:v>12.603090999999999</c:v>
                </c:pt>
                <c:pt idx="1270">
                  <c:v>12.613023</c:v>
                </c:pt>
                <c:pt idx="1271">
                  <c:v>12.622954999999999</c:v>
                </c:pt>
                <c:pt idx="1272">
                  <c:v>12.632885999999999</c:v>
                </c:pt>
                <c:pt idx="1273">
                  <c:v>12.642818</c:v>
                </c:pt>
                <c:pt idx="1274">
                  <c:v>12.652749</c:v>
                </c:pt>
                <c:pt idx="1275">
                  <c:v>12.662680999999999</c:v>
                </c:pt>
                <c:pt idx="1276">
                  <c:v>12.672613</c:v>
                </c:pt>
                <c:pt idx="1277">
                  <c:v>12.682544</c:v>
                </c:pt>
                <c:pt idx="1278">
                  <c:v>12.692475999999999</c:v>
                </c:pt>
                <c:pt idx="1279">
                  <c:v>12.702406999999999</c:v>
                </c:pt>
                <c:pt idx="1280">
                  <c:v>12.712339</c:v>
                </c:pt>
                <c:pt idx="1281">
                  <c:v>12.72227</c:v>
                </c:pt>
                <c:pt idx="1282">
                  <c:v>12.732201999999999</c:v>
                </c:pt>
                <c:pt idx="1283">
                  <c:v>12.742134</c:v>
                </c:pt>
                <c:pt idx="1284">
                  <c:v>12.752065</c:v>
                </c:pt>
                <c:pt idx="1285">
                  <c:v>12.761996999999999</c:v>
                </c:pt>
                <c:pt idx="1286">
                  <c:v>12.771929</c:v>
                </c:pt>
                <c:pt idx="1287">
                  <c:v>12.78186</c:v>
                </c:pt>
                <c:pt idx="1288">
                  <c:v>12.791791999999999</c:v>
                </c:pt>
                <c:pt idx="1289">
                  <c:v>12.801723000000001</c:v>
                </c:pt>
                <c:pt idx="1290">
                  <c:v>12.811655</c:v>
                </c:pt>
                <c:pt idx="1291">
                  <c:v>12.821586</c:v>
                </c:pt>
                <c:pt idx="1292">
                  <c:v>12.831518000000001</c:v>
                </c:pt>
                <c:pt idx="1293">
                  <c:v>12.84145</c:v>
                </c:pt>
                <c:pt idx="1294">
                  <c:v>12.851381</c:v>
                </c:pt>
                <c:pt idx="1295">
                  <c:v>12.861313000000001</c:v>
                </c:pt>
                <c:pt idx="1296">
                  <c:v>12.871244000000001</c:v>
                </c:pt>
                <c:pt idx="1297">
                  <c:v>12.881176</c:v>
                </c:pt>
                <c:pt idx="1298">
                  <c:v>12.891107999999999</c:v>
                </c:pt>
                <c:pt idx="1299">
                  <c:v>12.901039000000001</c:v>
                </c:pt>
                <c:pt idx="1300">
                  <c:v>12.910971</c:v>
                </c:pt>
                <c:pt idx="1301">
                  <c:v>12.920902</c:v>
                </c:pt>
                <c:pt idx="1302">
                  <c:v>12.930834000000001</c:v>
                </c:pt>
                <c:pt idx="1303">
                  <c:v>12.940766</c:v>
                </c:pt>
                <c:pt idx="1304">
                  <c:v>12.950697</c:v>
                </c:pt>
                <c:pt idx="1305">
                  <c:v>12.960629000000001</c:v>
                </c:pt>
                <c:pt idx="1306">
                  <c:v>12.970561</c:v>
                </c:pt>
                <c:pt idx="1307">
                  <c:v>12.980492</c:v>
                </c:pt>
                <c:pt idx="1308">
                  <c:v>12.990424000000001</c:v>
                </c:pt>
                <c:pt idx="1309">
                  <c:v>13.000355000000001</c:v>
                </c:pt>
                <c:pt idx="1310">
                  <c:v>13.010287</c:v>
                </c:pt>
                <c:pt idx="1311">
                  <c:v>13.020219000000001</c:v>
                </c:pt>
                <c:pt idx="1312">
                  <c:v>13.030150000000001</c:v>
                </c:pt>
                <c:pt idx="1313">
                  <c:v>13.040082</c:v>
                </c:pt>
                <c:pt idx="1314">
                  <c:v>13.050013</c:v>
                </c:pt>
                <c:pt idx="1315">
                  <c:v>13.059945000000001</c:v>
                </c:pt>
                <c:pt idx="1316">
                  <c:v>13.069877</c:v>
                </c:pt>
                <c:pt idx="1317">
                  <c:v>13.079808</c:v>
                </c:pt>
                <c:pt idx="1318">
                  <c:v>13.089740000000001</c:v>
                </c:pt>
                <c:pt idx="1319">
                  <c:v>13.099671000000001</c:v>
                </c:pt>
                <c:pt idx="1320">
                  <c:v>13.109603</c:v>
                </c:pt>
                <c:pt idx="1321">
                  <c:v>13.119535000000001</c:v>
                </c:pt>
                <c:pt idx="1322">
                  <c:v>13.129466000000001</c:v>
                </c:pt>
                <c:pt idx="1323">
                  <c:v>13.139398</c:v>
                </c:pt>
                <c:pt idx="1324">
                  <c:v>13.149329</c:v>
                </c:pt>
                <c:pt idx="1325">
                  <c:v>13.159261000000001</c:v>
                </c:pt>
                <c:pt idx="1326">
                  <c:v>13.169193</c:v>
                </c:pt>
                <c:pt idx="1327">
                  <c:v>13.179124</c:v>
                </c:pt>
                <c:pt idx="1328">
                  <c:v>13.189056000000001</c:v>
                </c:pt>
                <c:pt idx="1329">
                  <c:v>13.198987000000001</c:v>
                </c:pt>
                <c:pt idx="1330">
                  <c:v>13.208919</c:v>
                </c:pt>
                <c:pt idx="1331">
                  <c:v>13.218851000000001</c:v>
                </c:pt>
                <c:pt idx="1332">
                  <c:v>13.228782000000001</c:v>
                </c:pt>
                <c:pt idx="1333">
                  <c:v>13.238714</c:v>
                </c:pt>
                <c:pt idx="1334">
                  <c:v>13.248646000000001</c:v>
                </c:pt>
                <c:pt idx="1335">
                  <c:v>13.258577000000001</c:v>
                </c:pt>
                <c:pt idx="1336">
                  <c:v>13.268509</c:v>
                </c:pt>
                <c:pt idx="1337">
                  <c:v>13.27844</c:v>
                </c:pt>
                <c:pt idx="1338">
                  <c:v>13.288372000000001</c:v>
                </c:pt>
                <c:pt idx="1339">
                  <c:v>13.298304</c:v>
                </c:pt>
                <c:pt idx="1340">
                  <c:v>13.308235</c:v>
                </c:pt>
                <c:pt idx="1341">
                  <c:v>13.318167000000001</c:v>
                </c:pt>
                <c:pt idx="1342">
                  <c:v>13.328098000000001</c:v>
                </c:pt>
                <c:pt idx="1343">
                  <c:v>13.33803</c:v>
                </c:pt>
                <c:pt idx="1344">
                  <c:v>13.347962000000001</c:v>
                </c:pt>
                <c:pt idx="1345">
                  <c:v>13.357893000000001</c:v>
                </c:pt>
                <c:pt idx="1346">
                  <c:v>13.367825</c:v>
                </c:pt>
                <c:pt idx="1347">
                  <c:v>13.377756</c:v>
                </c:pt>
                <c:pt idx="1348">
                  <c:v>13.387688000000001</c:v>
                </c:pt>
                <c:pt idx="1349">
                  <c:v>13.39762</c:v>
                </c:pt>
                <c:pt idx="1350">
                  <c:v>13.407551</c:v>
                </c:pt>
                <c:pt idx="1351">
                  <c:v>13.417483000000001</c:v>
                </c:pt>
                <c:pt idx="1352">
                  <c:v>13.427415</c:v>
                </c:pt>
                <c:pt idx="1353">
                  <c:v>13.437346</c:v>
                </c:pt>
                <c:pt idx="1354">
                  <c:v>13.447278000000001</c:v>
                </c:pt>
                <c:pt idx="1355">
                  <c:v>13.457209000000001</c:v>
                </c:pt>
                <c:pt idx="1356">
                  <c:v>13.467141</c:v>
                </c:pt>
                <c:pt idx="1357">
                  <c:v>13.477073499999999</c:v>
                </c:pt>
                <c:pt idx="1358">
                  <c:v>13.487004499999999</c:v>
                </c:pt>
                <c:pt idx="1359">
                  <c:v>13.4969365</c:v>
                </c:pt>
                <c:pt idx="1360">
                  <c:v>13.5068675</c:v>
                </c:pt>
                <c:pt idx="1361">
                  <c:v>13.516799499999999</c:v>
                </c:pt>
                <c:pt idx="1362">
                  <c:v>13.5267315</c:v>
                </c:pt>
                <c:pt idx="1363">
                  <c:v>13.5366625</c:v>
                </c:pt>
                <c:pt idx="1364">
                  <c:v>13.546594499999999</c:v>
                </c:pt>
                <c:pt idx="1365">
                  <c:v>13.556525499999999</c:v>
                </c:pt>
                <c:pt idx="1366">
                  <c:v>13.5664575</c:v>
                </c:pt>
                <c:pt idx="1367">
                  <c:v>13.576389499999999</c:v>
                </c:pt>
                <c:pt idx="1368">
                  <c:v>13.586320499999999</c:v>
                </c:pt>
                <c:pt idx="1369">
                  <c:v>13.5962525</c:v>
                </c:pt>
                <c:pt idx="1370">
                  <c:v>13.606184499999999</c:v>
                </c:pt>
                <c:pt idx="1371">
                  <c:v>13.616115499999999</c:v>
                </c:pt>
                <c:pt idx="1372">
                  <c:v>13.6260475</c:v>
                </c:pt>
                <c:pt idx="1373">
                  <c:v>13.6359785</c:v>
                </c:pt>
                <c:pt idx="1374">
                  <c:v>13.645910499999999</c:v>
                </c:pt>
                <c:pt idx="1375">
                  <c:v>13.6558425</c:v>
                </c:pt>
                <c:pt idx="1376">
                  <c:v>13.6657735</c:v>
                </c:pt>
                <c:pt idx="1377">
                  <c:v>13.675705499999999</c:v>
                </c:pt>
                <c:pt idx="1378">
                  <c:v>13.685636499999999</c:v>
                </c:pt>
                <c:pt idx="1379">
                  <c:v>13.6955685</c:v>
                </c:pt>
                <c:pt idx="1380">
                  <c:v>13.705500499999999</c:v>
                </c:pt>
                <c:pt idx="1381">
                  <c:v>13.715431499999999</c:v>
                </c:pt>
                <c:pt idx="1382">
                  <c:v>13.7253635</c:v>
                </c:pt>
                <c:pt idx="1383">
                  <c:v>13.735295499999999</c:v>
                </c:pt>
                <c:pt idx="1384">
                  <c:v>13.745226499999999</c:v>
                </c:pt>
                <c:pt idx="1385">
                  <c:v>13.7551585</c:v>
                </c:pt>
                <c:pt idx="1386">
                  <c:v>13.7650895</c:v>
                </c:pt>
                <c:pt idx="1387">
                  <c:v>13.775021499999999</c:v>
                </c:pt>
                <c:pt idx="1388">
                  <c:v>13.7849535</c:v>
                </c:pt>
                <c:pt idx="1389">
                  <c:v>13.7948845</c:v>
                </c:pt>
                <c:pt idx="1390">
                  <c:v>13.804816499999999</c:v>
                </c:pt>
                <c:pt idx="1391">
                  <c:v>13.814747499999999</c:v>
                </c:pt>
                <c:pt idx="1392">
                  <c:v>13.8246795</c:v>
                </c:pt>
                <c:pt idx="1393">
                  <c:v>13.834611499999999</c:v>
                </c:pt>
                <c:pt idx="1394">
                  <c:v>13.844542499999999</c:v>
                </c:pt>
                <c:pt idx="1395">
                  <c:v>13.8544745</c:v>
                </c:pt>
                <c:pt idx="1396">
                  <c:v>13.864406499999999</c:v>
                </c:pt>
                <c:pt idx="1397">
                  <c:v>13.874337499999999</c:v>
                </c:pt>
                <c:pt idx="1398">
                  <c:v>13.8842695</c:v>
                </c:pt>
                <c:pt idx="1399">
                  <c:v>13.8942005</c:v>
                </c:pt>
                <c:pt idx="1400">
                  <c:v>13.904132499999999</c:v>
                </c:pt>
                <c:pt idx="1401">
                  <c:v>13.9140645</c:v>
                </c:pt>
                <c:pt idx="1402">
                  <c:v>13.9239955</c:v>
                </c:pt>
                <c:pt idx="1403">
                  <c:v>13.933927499999999</c:v>
                </c:pt>
                <c:pt idx="1404">
                  <c:v>13.943858499999999</c:v>
                </c:pt>
                <c:pt idx="1405">
                  <c:v>13.9537905</c:v>
                </c:pt>
                <c:pt idx="1406">
                  <c:v>13.963722499999999</c:v>
                </c:pt>
                <c:pt idx="1407">
                  <c:v>13.973653499999999</c:v>
                </c:pt>
                <c:pt idx="1408">
                  <c:v>13.9835855</c:v>
                </c:pt>
                <c:pt idx="1409">
                  <c:v>13.993517499999999</c:v>
                </c:pt>
                <c:pt idx="1410">
                  <c:v>14.003448499999999</c:v>
                </c:pt>
                <c:pt idx="1411">
                  <c:v>14.0133805</c:v>
                </c:pt>
                <c:pt idx="1412">
                  <c:v>14.0233115</c:v>
                </c:pt>
                <c:pt idx="1413">
                  <c:v>14.033243499999999</c:v>
                </c:pt>
                <c:pt idx="1414">
                  <c:v>14.0431755</c:v>
                </c:pt>
                <c:pt idx="1415">
                  <c:v>14.0531065</c:v>
                </c:pt>
                <c:pt idx="1416">
                  <c:v>14.063038499999999</c:v>
                </c:pt>
                <c:pt idx="1417">
                  <c:v>14.072969499999999</c:v>
                </c:pt>
                <c:pt idx="1418">
                  <c:v>14.0829015</c:v>
                </c:pt>
                <c:pt idx="1419">
                  <c:v>14.092833499999999</c:v>
                </c:pt>
                <c:pt idx="1420">
                  <c:v>14.102764499999999</c:v>
                </c:pt>
                <c:pt idx="1421">
                  <c:v>14.1126965</c:v>
                </c:pt>
                <c:pt idx="1422">
                  <c:v>14.122628499999999</c:v>
                </c:pt>
                <c:pt idx="1423">
                  <c:v>14.132559499999999</c:v>
                </c:pt>
                <c:pt idx="1424">
                  <c:v>14.1424915</c:v>
                </c:pt>
                <c:pt idx="1425">
                  <c:v>14.1524225</c:v>
                </c:pt>
                <c:pt idx="1426">
                  <c:v>14.162354499999999</c:v>
                </c:pt>
                <c:pt idx="1427">
                  <c:v>14.1722865</c:v>
                </c:pt>
                <c:pt idx="1428">
                  <c:v>14.1822175</c:v>
                </c:pt>
                <c:pt idx="1429">
                  <c:v>14.192149499999999</c:v>
                </c:pt>
                <c:pt idx="1430">
                  <c:v>14.2020815</c:v>
                </c:pt>
                <c:pt idx="1431">
                  <c:v>14.2120125</c:v>
                </c:pt>
                <c:pt idx="1432">
                  <c:v>14.221944499999999</c:v>
                </c:pt>
                <c:pt idx="1433">
                  <c:v>14.231875499999999</c:v>
                </c:pt>
                <c:pt idx="1434">
                  <c:v>14.2418075</c:v>
                </c:pt>
                <c:pt idx="1435">
                  <c:v>14.251739499999999</c:v>
                </c:pt>
                <c:pt idx="1436">
                  <c:v>14.261670499999999</c:v>
                </c:pt>
                <c:pt idx="1437">
                  <c:v>14.2716025</c:v>
                </c:pt>
                <c:pt idx="1438">
                  <c:v>14.281534499999999</c:v>
                </c:pt>
                <c:pt idx="1439">
                  <c:v>14.291465499999999</c:v>
                </c:pt>
                <c:pt idx="1440">
                  <c:v>14.3013975</c:v>
                </c:pt>
                <c:pt idx="1441">
                  <c:v>14.3113285</c:v>
                </c:pt>
                <c:pt idx="1442">
                  <c:v>14.321260499999999</c:v>
                </c:pt>
                <c:pt idx="1443">
                  <c:v>14.3311925</c:v>
                </c:pt>
                <c:pt idx="1444">
                  <c:v>14.3411235</c:v>
                </c:pt>
                <c:pt idx="1445">
                  <c:v>14.351055499999999</c:v>
                </c:pt>
                <c:pt idx="1446">
                  <c:v>14.3609875</c:v>
                </c:pt>
                <c:pt idx="1447">
                  <c:v>14.3709185</c:v>
                </c:pt>
                <c:pt idx="1448">
                  <c:v>14.380850499999999</c:v>
                </c:pt>
                <c:pt idx="1449">
                  <c:v>14.390781499999999</c:v>
                </c:pt>
                <c:pt idx="1450">
                  <c:v>14.4007135</c:v>
                </c:pt>
                <c:pt idx="1451">
                  <c:v>14.410645499999999</c:v>
                </c:pt>
                <c:pt idx="1452">
                  <c:v>14.420576499999999</c:v>
                </c:pt>
                <c:pt idx="1453">
                  <c:v>14.4305085</c:v>
                </c:pt>
                <c:pt idx="1454">
                  <c:v>14.4404395</c:v>
                </c:pt>
                <c:pt idx="1455">
                  <c:v>14.450371499999999</c:v>
                </c:pt>
                <c:pt idx="1456">
                  <c:v>14.4603035</c:v>
                </c:pt>
                <c:pt idx="1457">
                  <c:v>14.4702345</c:v>
                </c:pt>
                <c:pt idx="1458">
                  <c:v>14.480166669999999</c:v>
                </c:pt>
                <c:pt idx="1459">
                  <c:v>14.49009867</c:v>
                </c:pt>
                <c:pt idx="1460">
                  <c:v>14.50002967</c:v>
                </c:pt>
                <c:pt idx="1461">
                  <c:v>14.509961669999999</c:v>
                </c:pt>
                <c:pt idx="1462">
                  <c:v>14.519892670000001</c:v>
                </c:pt>
                <c:pt idx="1463">
                  <c:v>14.52982467</c:v>
                </c:pt>
                <c:pt idx="1464">
                  <c:v>14.539756669999999</c:v>
                </c:pt>
                <c:pt idx="1465">
                  <c:v>14.549687670000001</c:v>
                </c:pt>
                <c:pt idx="1466">
                  <c:v>14.55961967</c:v>
                </c:pt>
                <c:pt idx="1467">
                  <c:v>14.569551669999999</c:v>
                </c:pt>
                <c:pt idx="1468">
                  <c:v>14.579482670000001</c:v>
                </c:pt>
                <c:pt idx="1469">
                  <c:v>14.58941467</c:v>
                </c:pt>
                <c:pt idx="1470">
                  <c:v>14.59934567</c:v>
                </c:pt>
                <c:pt idx="1471">
                  <c:v>14.609277670000001</c:v>
                </c:pt>
                <c:pt idx="1472">
                  <c:v>14.61920967</c:v>
                </c:pt>
                <c:pt idx="1473">
                  <c:v>14.62914067</c:v>
                </c:pt>
                <c:pt idx="1474">
                  <c:v>14.639072669999999</c:v>
                </c:pt>
                <c:pt idx="1475">
                  <c:v>14.64900467</c:v>
                </c:pt>
                <c:pt idx="1476">
                  <c:v>14.65893567</c:v>
                </c:pt>
                <c:pt idx="1477">
                  <c:v>14.668867669999999</c:v>
                </c:pt>
                <c:pt idx="1478">
                  <c:v>14.678798670000001</c:v>
                </c:pt>
                <c:pt idx="1479">
                  <c:v>14.68873067</c:v>
                </c:pt>
                <c:pt idx="1480">
                  <c:v>14.698662669999999</c:v>
                </c:pt>
                <c:pt idx="1481">
                  <c:v>14.708593670000001</c:v>
                </c:pt>
                <c:pt idx="1482">
                  <c:v>14.71852567</c:v>
                </c:pt>
                <c:pt idx="1483">
                  <c:v>14.728457669999999</c:v>
                </c:pt>
                <c:pt idx="1484">
                  <c:v>14.738388670000001</c:v>
                </c:pt>
                <c:pt idx="1485">
                  <c:v>14.74832067</c:v>
                </c:pt>
                <c:pt idx="1486">
                  <c:v>14.758252669999999</c:v>
                </c:pt>
                <c:pt idx="1487">
                  <c:v>14.768183670000001</c:v>
                </c:pt>
                <c:pt idx="1488">
                  <c:v>14.77811567</c:v>
                </c:pt>
                <c:pt idx="1489">
                  <c:v>14.78804667</c:v>
                </c:pt>
                <c:pt idx="1490">
                  <c:v>14.797978669999999</c:v>
                </c:pt>
                <c:pt idx="1491">
                  <c:v>14.80791067</c:v>
                </c:pt>
                <c:pt idx="1492">
                  <c:v>14.81784167</c:v>
                </c:pt>
                <c:pt idx="1493">
                  <c:v>14.827773669999999</c:v>
                </c:pt>
                <c:pt idx="1494">
                  <c:v>14.837704670000001</c:v>
                </c:pt>
                <c:pt idx="1495">
                  <c:v>14.84763667</c:v>
                </c:pt>
                <c:pt idx="1496">
                  <c:v>14.857568669999999</c:v>
                </c:pt>
                <c:pt idx="1497">
                  <c:v>14.867499670000001</c:v>
                </c:pt>
                <c:pt idx="1498">
                  <c:v>14.87743167</c:v>
                </c:pt>
                <c:pt idx="1499">
                  <c:v>14.887363669999999</c:v>
                </c:pt>
                <c:pt idx="1500">
                  <c:v>14.897294670000001</c:v>
                </c:pt>
                <c:pt idx="1501">
                  <c:v>14.90722667</c:v>
                </c:pt>
                <c:pt idx="1502">
                  <c:v>14.91715767</c:v>
                </c:pt>
                <c:pt idx="1503">
                  <c:v>14.927089670000001</c:v>
                </c:pt>
                <c:pt idx="1504">
                  <c:v>14.93702167</c:v>
                </c:pt>
                <c:pt idx="1505">
                  <c:v>14.94695267</c:v>
                </c:pt>
                <c:pt idx="1506">
                  <c:v>14.956884670000001</c:v>
                </c:pt>
                <c:pt idx="1507">
                  <c:v>14.96681667</c:v>
                </c:pt>
                <c:pt idx="1508">
                  <c:v>14.97674767</c:v>
                </c:pt>
                <c:pt idx="1509">
                  <c:v>14.986679669999999</c:v>
                </c:pt>
                <c:pt idx="1510">
                  <c:v>14.99661167</c:v>
                </c:pt>
                <c:pt idx="1511">
                  <c:v>15.00654267</c:v>
                </c:pt>
                <c:pt idx="1512">
                  <c:v>15.016474669999999</c:v>
                </c:pt>
                <c:pt idx="1513">
                  <c:v>15.026405670000001</c:v>
                </c:pt>
                <c:pt idx="1514">
                  <c:v>15.03633767</c:v>
                </c:pt>
                <c:pt idx="1515">
                  <c:v>15.046269669999999</c:v>
                </c:pt>
                <c:pt idx="1516">
                  <c:v>15.056200670000001</c:v>
                </c:pt>
                <c:pt idx="1517">
                  <c:v>15.06613267</c:v>
                </c:pt>
                <c:pt idx="1518">
                  <c:v>15.076064669999999</c:v>
                </c:pt>
                <c:pt idx="1519">
                  <c:v>15.085995670000001</c:v>
                </c:pt>
                <c:pt idx="1520">
                  <c:v>15.09592767</c:v>
                </c:pt>
                <c:pt idx="1521">
                  <c:v>15.10585867</c:v>
                </c:pt>
                <c:pt idx="1522">
                  <c:v>15.115790670000001</c:v>
                </c:pt>
                <c:pt idx="1523">
                  <c:v>15.12572267</c:v>
                </c:pt>
                <c:pt idx="1524">
                  <c:v>15.13565367</c:v>
                </c:pt>
                <c:pt idx="1525">
                  <c:v>15.145585669999999</c:v>
                </c:pt>
                <c:pt idx="1526">
                  <c:v>15.15551767</c:v>
                </c:pt>
                <c:pt idx="1527">
                  <c:v>15.16544867</c:v>
                </c:pt>
                <c:pt idx="1528">
                  <c:v>15.175380669999999</c:v>
                </c:pt>
                <c:pt idx="1529">
                  <c:v>15.185311670000001</c:v>
                </c:pt>
                <c:pt idx="1530">
                  <c:v>15.19524367</c:v>
                </c:pt>
                <c:pt idx="1531">
                  <c:v>15.205175669999999</c:v>
                </c:pt>
                <c:pt idx="1532">
                  <c:v>15.215106670000001</c:v>
                </c:pt>
                <c:pt idx="1533">
                  <c:v>15.22503867</c:v>
                </c:pt>
                <c:pt idx="1534">
                  <c:v>15.234970669999999</c:v>
                </c:pt>
                <c:pt idx="1535">
                  <c:v>15.244901670000001</c:v>
                </c:pt>
                <c:pt idx="1536">
                  <c:v>15.25483367</c:v>
                </c:pt>
                <c:pt idx="1537">
                  <c:v>15.264765669999999</c:v>
                </c:pt>
                <c:pt idx="1538">
                  <c:v>15.274696670000001</c:v>
                </c:pt>
                <c:pt idx="1539">
                  <c:v>15.28462867</c:v>
                </c:pt>
                <c:pt idx="1540">
                  <c:v>15.29455967</c:v>
                </c:pt>
                <c:pt idx="1541">
                  <c:v>15.304491670000001</c:v>
                </c:pt>
                <c:pt idx="1542">
                  <c:v>15.31442367</c:v>
                </c:pt>
                <c:pt idx="1543">
                  <c:v>15.32435467</c:v>
                </c:pt>
                <c:pt idx="1544">
                  <c:v>15.334286669999999</c:v>
                </c:pt>
                <c:pt idx="1545">
                  <c:v>15.34421867</c:v>
                </c:pt>
                <c:pt idx="1546">
                  <c:v>15.35414967</c:v>
                </c:pt>
                <c:pt idx="1547">
                  <c:v>15.364081669999999</c:v>
                </c:pt>
                <c:pt idx="1548">
                  <c:v>15.374012670000001</c:v>
                </c:pt>
                <c:pt idx="1549">
                  <c:v>15.38394467</c:v>
                </c:pt>
                <c:pt idx="1550">
                  <c:v>15.393876669999999</c:v>
                </c:pt>
                <c:pt idx="1551">
                  <c:v>15.403807670000001</c:v>
                </c:pt>
                <c:pt idx="1552">
                  <c:v>15.41373967</c:v>
                </c:pt>
                <c:pt idx="1553">
                  <c:v>15.423671669999999</c:v>
                </c:pt>
                <c:pt idx="1554">
                  <c:v>15.433602670000001</c:v>
                </c:pt>
                <c:pt idx="1555">
                  <c:v>15.44353467</c:v>
                </c:pt>
                <c:pt idx="1556">
                  <c:v>15.453466669999999</c:v>
                </c:pt>
                <c:pt idx="1557">
                  <c:v>15.463397670000001</c:v>
                </c:pt>
                <c:pt idx="1558">
                  <c:v>15.47332967</c:v>
                </c:pt>
                <c:pt idx="1559">
                  <c:v>15.48326138</c:v>
                </c:pt>
                <c:pt idx="1560">
                  <c:v>15.493193379999999</c:v>
                </c:pt>
                <c:pt idx="1561">
                  <c:v>15.50312538</c:v>
                </c:pt>
                <c:pt idx="1562">
                  <c:v>15.51305638</c:v>
                </c:pt>
                <c:pt idx="1563">
                  <c:v>15.52298837</c:v>
                </c:pt>
                <c:pt idx="1564">
                  <c:v>15.53292038</c:v>
                </c:pt>
                <c:pt idx="1565">
                  <c:v>15.54285138</c:v>
                </c:pt>
                <c:pt idx="1566">
                  <c:v>15.552783379999999</c:v>
                </c:pt>
                <c:pt idx="1567">
                  <c:v>15.56271538</c:v>
                </c:pt>
                <c:pt idx="1568">
                  <c:v>15.57264638</c:v>
                </c:pt>
                <c:pt idx="1569">
                  <c:v>15.582578379999999</c:v>
                </c:pt>
                <c:pt idx="1570">
                  <c:v>15.592509379999999</c:v>
                </c:pt>
                <c:pt idx="1571">
                  <c:v>15.60244138</c:v>
                </c:pt>
                <c:pt idx="1572">
                  <c:v>15.612373379999999</c:v>
                </c:pt>
                <c:pt idx="1573">
                  <c:v>15.622304379999999</c:v>
                </c:pt>
                <c:pt idx="1574">
                  <c:v>15.63223638</c:v>
                </c:pt>
                <c:pt idx="1575">
                  <c:v>15.642168379999999</c:v>
                </c:pt>
                <c:pt idx="1576">
                  <c:v>15.652099379999999</c:v>
                </c:pt>
                <c:pt idx="1577">
                  <c:v>15.66203138</c:v>
                </c:pt>
                <c:pt idx="1578">
                  <c:v>15.67196238</c:v>
                </c:pt>
                <c:pt idx="1579">
                  <c:v>15.681894379999999</c:v>
                </c:pt>
                <c:pt idx="1580">
                  <c:v>15.69182638</c:v>
                </c:pt>
                <c:pt idx="1581">
                  <c:v>15.70175738</c:v>
                </c:pt>
                <c:pt idx="1582">
                  <c:v>15.711689379999999</c:v>
                </c:pt>
                <c:pt idx="1583">
                  <c:v>15.72162138</c:v>
                </c:pt>
                <c:pt idx="1584">
                  <c:v>15.73155238</c:v>
                </c:pt>
                <c:pt idx="1585">
                  <c:v>15.741484379999999</c:v>
                </c:pt>
                <c:pt idx="1586">
                  <c:v>15.75141638</c:v>
                </c:pt>
                <c:pt idx="1587">
                  <c:v>15.76134738</c:v>
                </c:pt>
                <c:pt idx="1588">
                  <c:v>15.771279379999999</c:v>
                </c:pt>
                <c:pt idx="1589">
                  <c:v>15.781210379999999</c:v>
                </c:pt>
                <c:pt idx="1590">
                  <c:v>15.79114238</c:v>
                </c:pt>
                <c:pt idx="1591">
                  <c:v>15.801074379999999</c:v>
                </c:pt>
                <c:pt idx="1592">
                  <c:v>15.811005379999999</c:v>
                </c:pt>
                <c:pt idx="1593">
                  <c:v>15.820937369999999</c:v>
                </c:pt>
                <c:pt idx="1594">
                  <c:v>15.830869379999999</c:v>
                </c:pt>
                <c:pt idx="1595">
                  <c:v>15.840800379999999</c:v>
                </c:pt>
                <c:pt idx="1596">
                  <c:v>15.85073238</c:v>
                </c:pt>
                <c:pt idx="1597">
                  <c:v>15.860664379999999</c:v>
                </c:pt>
                <c:pt idx="1598">
                  <c:v>15.870595379999999</c:v>
                </c:pt>
                <c:pt idx="1599">
                  <c:v>15.88052738</c:v>
                </c:pt>
                <c:pt idx="1600">
                  <c:v>15.89045838</c:v>
                </c:pt>
                <c:pt idx="1601">
                  <c:v>15.900390379999999</c:v>
                </c:pt>
                <c:pt idx="1602">
                  <c:v>15.91032238</c:v>
                </c:pt>
                <c:pt idx="1603">
                  <c:v>15.92025338</c:v>
                </c:pt>
                <c:pt idx="1604">
                  <c:v>15.930185379999999</c:v>
                </c:pt>
                <c:pt idx="1605">
                  <c:v>15.94011738</c:v>
                </c:pt>
                <c:pt idx="1606">
                  <c:v>15.95004838</c:v>
                </c:pt>
                <c:pt idx="1607">
                  <c:v>15.959980379999999</c:v>
                </c:pt>
                <c:pt idx="1608">
                  <c:v>15.96991238</c:v>
                </c:pt>
                <c:pt idx="1609">
                  <c:v>15.97984338</c:v>
                </c:pt>
                <c:pt idx="1610">
                  <c:v>15.989775379999999</c:v>
                </c:pt>
                <c:pt idx="1611">
                  <c:v>15.999706379999999</c:v>
                </c:pt>
                <c:pt idx="1612">
                  <c:v>16.009638379999998</c:v>
                </c:pt>
                <c:pt idx="1613">
                  <c:v>16.019570380000001</c:v>
                </c:pt>
                <c:pt idx="1614">
                  <c:v>16.029501379999999</c:v>
                </c:pt>
                <c:pt idx="1615">
                  <c:v>16.039433379999998</c:v>
                </c:pt>
                <c:pt idx="1616">
                  <c:v>16.049365380000001</c:v>
                </c:pt>
                <c:pt idx="1617">
                  <c:v>16.059296379999999</c:v>
                </c:pt>
                <c:pt idx="1618">
                  <c:v>16.069228379999998</c:v>
                </c:pt>
                <c:pt idx="1619">
                  <c:v>16.079160380000001</c:v>
                </c:pt>
                <c:pt idx="1620">
                  <c:v>16.089091379999999</c:v>
                </c:pt>
                <c:pt idx="1621">
                  <c:v>16.099023379999998</c:v>
                </c:pt>
                <c:pt idx="1622">
                  <c:v>16.108955380000001</c:v>
                </c:pt>
                <c:pt idx="1623">
                  <c:v>16.118886369999998</c:v>
                </c:pt>
                <c:pt idx="1624">
                  <c:v>16.128818379999998</c:v>
                </c:pt>
                <c:pt idx="1625">
                  <c:v>16.13874938</c:v>
                </c:pt>
                <c:pt idx="1626">
                  <c:v>16.148681379999999</c:v>
                </c:pt>
                <c:pt idx="1627">
                  <c:v>16.158613379999998</c:v>
                </c:pt>
                <c:pt idx="1628">
                  <c:v>16.16854438</c:v>
                </c:pt>
                <c:pt idx="1629">
                  <c:v>16.178476379999999</c:v>
                </c:pt>
                <c:pt idx="1630">
                  <c:v>16.188408379999998</c:v>
                </c:pt>
                <c:pt idx="1631">
                  <c:v>16.19833938</c:v>
                </c:pt>
                <c:pt idx="1632">
                  <c:v>16.208271379999999</c:v>
                </c:pt>
                <c:pt idx="1633">
                  <c:v>16.218203370000001</c:v>
                </c:pt>
                <c:pt idx="1634">
                  <c:v>16.22813438</c:v>
                </c:pt>
                <c:pt idx="1635">
                  <c:v>16.238066379999999</c:v>
                </c:pt>
                <c:pt idx="1636">
                  <c:v>16.247998379999999</c:v>
                </c:pt>
                <c:pt idx="1637">
                  <c:v>16.25792938</c:v>
                </c:pt>
                <c:pt idx="1638">
                  <c:v>16.267861379999999</c:v>
                </c:pt>
                <c:pt idx="1639">
                  <c:v>16.277792380000001</c:v>
                </c:pt>
                <c:pt idx="1640">
                  <c:v>16.28772438</c:v>
                </c:pt>
                <c:pt idx="1641">
                  <c:v>16.297656379999999</c:v>
                </c:pt>
                <c:pt idx="1642">
                  <c:v>16.307587380000001</c:v>
                </c:pt>
                <c:pt idx="1643">
                  <c:v>16.31751938</c:v>
                </c:pt>
                <c:pt idx="1644">
                  <c:v>16.327451379999999</c:v>
                </c:pt>
                <c:pt idx="1645">
                  <c:v>16.337382380000001</c:v>
                </c:pt>
                <c:pt idx="1646">
                  <c:v>16.34731438</c:v>
                </c:pt>
                <c:pt idx="1647">
                  <c:v>16.357246379999999</c:v>
                </c:pt>
                <c:pt idx="1648">
                  <c:v>16.367177380000001</c:v>
                </c:pt>
                <c:pt idx="1649">
                  <c:v>16.37710938</c:v>
                </c:pt>
                <c:pt idx="1650">
                  <c:v>16.387040379999998</c:v>
                </c:pt>
                <c:pt idx="1651">
                  <c:v>16.396972380000001</c:v>
                </c:pt>
                <c:pt idx="1652">
                  <c:v>16.40690438</c:v>
                </c:pt>
                <c:pt idx="1653">
                  <c:v>16.416835379999998</c:v>
                </c:pt>
                <c:pt idx="1654">
                  <c:v>16.426767380000001</c:v>
                </c:pt>
                <c:pt idx="1655">
                  <c:v>16.43669938</c:v>
                </c:pt>
                <c:pt idx="1656">
                  <c:v>16.446630379999998</c:v>
                </c:pt>
                <c:pt idx="1657">
                  <c:v>16.456562380000001</c:v>
                </c:pt>
                <c:pt idx="1658">
                  <c:v>16.46649438</c:v>
                </c:pt>
                <c:pt idx="1659">
                  <c:v>16.476424999999999</c:v>
                </c:pt>
                <c:pt idx="1660">
                  <c:v>16.486357000000002</c:v>
                </c:pt>
                <c:pt idx="1661">
                  <c:v>16.496289000000001</c:v>
                </c:pt>
                <c:pt idx="1662">
                  <c:v>16.506219999999999</c:v>
                </c:pt>
                <c:pt idx="1663">
                  <c:v>16.516152000000002</c:v>
                </c:pt>
                <c:pt idx="1664">
                  <c:v>16.526083</c:v>
                </c:pt>
                <c:pt idx="1665">
                  <c:v>16.536014999999999</c:v>
                </c:pt>
                <c:pt idx="1666">
                  <c:v>16.545947000000002</c:v>
                </c:pt>
                <c:pt idx="1667">
                  <c:v>16.555878</c:v>
                </c:pt>
                <c:pt idx="1668">
                  <c:v>16.565809999999999</c:v>
                </c:pt>
                <c:pt idx="1669">
                  <c:v>16.575742000000002</c:v>
                </c:pt>
                <c:pt idx="1670">
                  <c:v>16.585673</c:v>
                </c:pt>
                <c:pt idx="1671">
                  <c:v>16.595604999999999</c:v>
                </c:pt>
                <c:pt idx="1672">
                  <c:v>16.605537000000002</c:v>
                </c:pt>
                <c:pt idx="1673">
                  <c:v>16.615468</c:v>
                </c:pt>
                <c:pt idx="1674">
                  <c:v>16.625399999999999</c:v>
                </c:pt>
                <c:pt idx="1675">
                  <c:v>16.635331999999998</c:v>
                </c:pt>
                <c:pt idx="1676">
                  <c:v>16.645263</c:v>
                </c:pt>
                <c:pt idx="1677">
                  <c:v>16.655194999999999</c:v>
                </c:pt>
                <c:pt idx="1678">
                  <c:v>16.665126999999998</c:v>
                </c:pt>
                <c:pt idx="1679">
                  <c:v>16.675058</c:v>
                </c:pt>
                <c:pt idx="1680">
                  <c:v>16.684989999999999</c:v>
                </c:pt>
                <c:pt idx="1681">
                  <c:v>16.694921000000001</c:v>
                </c:pt>
                <c:pt idx="1682">
                  <c:v>16.704853</c:v>
                </c:pt>
                <c:pt idx="1683">
                  <c:v>16.714784999999999</c:v>
                </c:pt>
                <c:pt idx="1684">
                  <c:v>16.724716000000001</c:v>
                </c:pt>
                <c:pt idx="1685">
                  <c:v>16.734648</c:v>
                </c:pt>
                <c:pt idx="1686">
                  <c:v>16.744579999999999</c:v>
                </c:pt>
                <c:pt idx="1687">
                  <c:v>16.754511000000001</c:v>
                </c:pt>
                <c:pt idx="1688">
                  <c:v>16.764443</c:v>
                </c:pt>
                <c:pt idx="1689">
                  <c:v>16.774374999999999</c:v>
                </c:pt>
                <c:pt idx="1690">
                  <c:v>16.784306000000001</c:v>
                </c:pt>
                <c:pt idx="1691">
                  <c:v>16.794238</c:v>
                </c:pt>
                <c:pt idx="1692">
                  <c:v>16.804169999999999</c:v>
                </c:pt>
                <c:pt idx="1693">
                  <c:v>16.814101000000001</c:v>
                </c:pt>
                <c:pt idx="1694">
                  <c:v>16.824033</c:v>
                </c:pt>
                <c:pt idx="1695">
                  <c:v>16.833964999999999</c:v>
                </c:pt>
                <c:pt idx="1696">
                  <c:v>16.843896000000001</c:v>
                </c:pt>
                <c:pt idx="1697">
                  <c:v>16.853828</c:v>
                </c:pt>
                <c:pt idx="1698">
                  <c:v>16.863759000000002</c:v>
                </c:pt>
                <c:pt idx="1699">
                  <c:v>16.873691000000001</c:v>
                </c:pt>
                <c:pt idx="1700">
                  <c:v>16.883623</c:v>
                </c:pt>
                <c:pt idx="1701">
                  <c:v>16.893554000000002</c:v>
                </c:pt>
                <c:pt idx="1702">
                  <c:v>16.903486000000001</c:v>
                </c:pt>
                <c:pt idx="1703">
                  <c:v>16.913418</c:v>
                </c:pt>
                <c:pt idx="1704">
                  <c:v>16.923349000000002</c:v>
                </c:pt>
                <c:pt idx="1705">
                  <c:v>16.933281000000001</c:v>
                </c:pt>
                <c:pt idx="1706">
                  <c:v>16.943213</c:v>
                </c:pt>
                <c:pt idx="1707">
                  <c:v>16.953144000000002</c:v>
                </c:pt>
                <c:pt idx="1708">
                  <c:v>16.963076000000001</c:v>
                </c:pt>
                <c:pt idx="1709">
                  <c:v>16.973008</c:v>
                </c:pt>
                <c:pt idx="1710">
                  <c:v>16.982938999999998</c:v>
                </c:pt>
                <c:pt idx="1711">
                  <c:v>16.992871000000001</c:v>
                </c:pt>
                <c:pt idx="1712">
                  <c:v>17.002803</c:v>
                </c:pt>
                <c:pt idx="1713">
                  <c:v>17.012733999999998</c:v>
                </c:pt>
                <c:pt idx="1714">
                  <c:v>17.022666000000001</c:v>
                </c:pt>
                <c:pt idx="1715">
                  <c:v>17.032598</c:v>
                </c:pt>
                <c:pt idx="1716">
                  <c:v>17.042528999999998</c:v>
                </c:pt>
                <c:pt idx="1717">
                  <c:v>17.052461000000001</c:v>
                </c:pt>
                <c:pt idx="1718">
                  <c:v>17.062391999999999</c:v>
                </c:pt>
                <c:pt idx="1719">
                  <c:v>17.072323999999998</c:v>
                </c:pt>
                <c:pt idx="1720">
                  <c:v>17.082256000000001</c:v>
                </c:pt>
                <c:pt idx="1721">
                  <c:v>17.092186999999999</c:v>
                </c:pt>
                <c:pt idx="1722">
                  <c:v>17.102118999999998</c:v>
                </c:pt>
                <c:pt idx="1723">
                  <c:v>17.112051000000001</c:v>
                </c:pt>
                <c:pt idx="1724">
                  <c:v>17.121981999999999</c:v>
                </c:pt>
                <c:pt idx="1725">
                  <c:v>17.131913999999998</c:v>
                </c:pt>
                <c:pt idx="1726">
                  <c:v>17.141846000000001</c:v>
                </c:pt>
                <c:pt idx="1727">
                  <c:v>17.151776999999999</c:v>
                </c:pt>
                <c:pt idx="1728">
                  <c:v>17.161708999999998</c:v>
                </c:pt>
                <c:pt idx="1729">
                  <c:v>17.171641000000001</c:v>
                </c:pt>
                <c:pt idx="1730">
                  <c:v>17.181571999999999</c:v>
                </c:pt>
                <c:pt idx="1731">
                  <c:v>17.191503999999998</c:v>
                </c:pt>
                <c:pt idx="1732">
                  <c:v>17.201436000000001</c:v>
                </c:pt>
                <c:pt idx="1733">
                  <c:v>17.211366999999999</c:v>
                </c:pt>
                <c:pt idx="1734">
                  <c:v>17.221298999999998</c:v>
                </c:pt>
                <c:pt idx="1735">
                  <c:v>17.231231000000001</c:v>
                </c:pt>
                <c:pt idx="1736">
                  <c:v>17.241161999999999</c:v>
                </c:pt>
                <c:pt idx="1737">
                  <c:v>17.251093999999998</c:v>
                </c:pt>
                <c:pt idx="1738">
                  <c:v>17.261026000000001</c:v>
                </c:pt>
                <c:pt idx="1739">
                  <c:v>17.270956999999999</c:v>
                </c:pt>
                <c:pt idx="1740">
                  <c:v>17.280888999999998</c:v>
                </c:pt>
                <c:pt idx="1741">
                  <c:v>17.290821000000001</c:v>
                </c:pt>
                <c:pt idx="1742">
                  <c:v>17.300751999999999</c:v>
                </c:pt>
                <c:pt idx="1743">
                  <c:v>17.310683999999998</c:v>
                </c:pt>
                <c:pt idx="1744">
                  <c:v>17.320615</c:v>
                </c:pt>
                <c:pt idx="1745">
                  <c:v>17.330546999999999</c:v>
                </c:pt>
                <c:pt idx="1746">
                  <c:v>17.340478999999998</c:v>
                </c:pt>
                <c:pt idx="1747">
                  <c:v>17.35041</c:v>
                </c:pt>
                <c:pt idx="1748">
                  <c:v>17.360341999999999</c:v>
                </c:pt>
                <c:pt idx="1749">
                  <c:v>17.370273999999998</c:v>
                </c:pt>
                <c:pt idx="1750">
                  <c:v>17.380205</c:v>
                </c:pt>
                <c:pt idx="1751">
                  <c:v>17.390136999999999</c:v>
                </c:pt>
                <c:pt idx="1752">
                  <c:v>17.400068999999998</c:v>
                </c:pt>
                <c:pt idx="1753">
                  <c:v>17.41</c:v>
                </c:pt>
                <c:pt idx="1754">
                  <c:v>17.419931999999999</c:v>
                </c:pt>
                <c:pt idx="1755">
                  <c:v>17.429863999999998</c:v>
                </c:pt>
                <c:pt idx="1756">
                  <c:v>17.439795</c:v>
                </c:pt>
                <c:pt idx="1757">
                  <c:v>17.449726999999999</c:v>
                </c:pt>
                <c:pt idx="1758">
                  <c:v>17.459658999999998</c:v>
                </c:pt>
                <c:pt idx="1759">
                  <c:v>17.46959</c:v>
                </c:pt>
                <c:pt idx="1760">
                  <c:v>17.479521999999999</c:v>
                </c:pt>
                <c:pt idx="1761">
                  <c:v>17.489453999999999</c:v>
                </c:pt>
                <c:pt idx="1762">
                  <c:v>17.499385</c:v>
                </c:pt>
                <c:pt idx="1763">
                  <c:v>17.509316999999999</c:v>
                </c:pt>
                <c:pt idx="1764">
                  <c:v>17.519248000000001</c:v>
                </c:pt>
                <c:pt idx="1765">
                  <c:v>17.52918</c:v>
                </c:pt>
                <c:pt idx="1766">
                  <c:v>17.539111999999999</c:v>
                </c:pt>
                <c:pt idx="1767">
                  <c:v>17.549043999999999</c:v>
                </c:pt>
                <c:pt idx="1768">
                  <c:v>17.558975</c:v>
                </c:pt>
                <c:pt idx="1769">
                  <c:v>17.568906999999999</c:v>
                </c:pt>
                <c:pt idx="1770">
                  <c:v>17.578838000000001</c:v>
                </c:pt>
                <c:pt idx="1771">
                  <c:v>17.58877</c:v>
                </c:pt>
                <c:pt idx="1772">
                  <c:v>17.598701999999999</c:v>
                </c:pt>
                <c:pt idx="1773">
                  <c:v>17.608633000000001</c:v>
                </c:pt>
                <c:pt idx="1774">
                  <c:v>17.618565</c:v>
                </c:pt>
                <c:pt idx="1775">
                  <c:v>17.628496999999999</c:v>
                </c:pt>
                <c:pt idx="1776">
                  <c:v>17.638428000000001</c:v>
                </c:pt>
                <c:pt idx="1777">
                  <c:v>17.64836</c:v>
                </c:pt>
                <c:pt idx="1778">
                  <c:v>17.658291999999999</c:v>
                </c:pt>
                <c:pt idx="1779">
                  <c:v>17.668223000000001</c:v>
                </c:pt>
                <c:pt idx="1780">
                  <c:v>17.678155</c:v>
                </c:pt>
                <c:pt idx="1781">
                  <c:v>17.688086999999999</c:v>
                </c:pt>
                <c:pt idx="1782">
                  <c:v>17.698018000000001</c:v>
                </c:pt>
                <c:pt idx="1783">
                  <c:v>17.70795</c:v>
                </c:pt>
                <c:pt idx="1784">
                  <c:v>17.717881999999999</c:v>
                </c:pt>
                <c:pt idx="1785">
                  <c:v>17.727813000000001</c:v>
                </c:pt>
                <c:pt idx="1786">
                  <c:v>17.737745</c:v>
                </c:pt>
                <c:pt idx="1787">
                  <c:v>17.747676999999999</c:v>
                </c:pt>
                <c:pt idx="1788">
                  <c:v>17.757608000000001</c:v>
                </c:pt>
                <c:pt idx="1789">
                  <c:v>17.76754</c:v>
                </c:pt>
                <c:pt idx="1790">
                  <c:v>17.777471999999999</c:v>
                </c:pt>
                <c:pt idx="1791">
                  <c:v>17.787403000000001</c:v>
                </c:pt>
                <c:pt idx="1792">
                  <c:v>17.797335</c:v>
                </c:pt>
                <c:pt idx="1793">
                  <c:v>17.807267</c:v>
                </c:pt>
                <c:pt idx="1794">
                  <c:v>17.817198000000001</c:v>
                </c:pt>
                <c:pt idx="1795">
                  <c:v>17.82713</c:v>
                </c:pt>
                <c:pt idx="1796">
                  <c:v>17.837062</c:v>
                </c:pt>
                <c:pt idx="1797">
                  <c:v>17.846993000000001</c:v>
                </c:pt>
                <c:pt idx="1798">
                  <c:v>17.856925</c:v>
                </c:pt>
                <c:pt idx="1799">
                  <c:v>17.866857</c:v>
                </c:pt>
                <c:pt idx="1800">
                  <c:v>17.876788000000001</c:v>
                </c:pt>
                <c:pt idx="1801">
                  <c:v>17.88672</c:v>
                </c:pt>
                <c:pt idx="1802">
                  <c:v>17.896652</c:v>
                </c:pt>
                <c:pt idx="1803">
                  <c:v>17.906583000000001</c:v>
                </c:pt>
                <c:pt idx="1804">
                  <c:v>17.916515</c:v>
                </c:pt>
                <c:pt idx="1805">
                  <c:v>17.926445999999999</c:v>
                </c:pt>
                <c:pt idx="1806">
                  <c:v>17.936378000000001</c:v>
                </c:pt>
                <c:pt idx="1807">
                  <c:v>17.94631</c:v>
                </c:pt>
                <c:pt idx="1808">
                  <c:v>17.956240999999999</c:v>
                </c:pt>
                <c:pt idx="1809">
                  <c:v>17.966173000000001</c:v>
                </c:pt>
                <c:pt idx="1810">
                  <c:v>17.976105</c:v>
                </c:pt>
                <c:pt idx="1811">
                  <c:v>17.986035999999999</c:v>
                </c:pt>
                <c:pt idx="1812">
                  <c:v>17.995968000000001</c:v>
                </c:pt>
                <c:pt idx="1813">
                  <c:v>18.0059</c:v>
                </c:pt>
                <c:pt idx="1814">
                  <c:v>18.015830999999999</c:v>
                </c:pt>
                <c:pt idx="1815">
                  <c:v>18.025763000000001</c:v>
                </c:pt>
                <c:pt idx="1816">
                  <c:v>18.035695</c:v>
                </c:pt>
                <c:pt idx="1817">
                  <c:v>18.045625999999999</c:v>
                </c:pt>
                <c:pt idx="1818">
                  <c:v>18.055558000000001</c:v>
                </c:pt>
                <c:pt idx="1819">
                  <c:v>18.06549</c:v>
                </c:pt>
                <c:pt idx="1820">
                  <c:v>18.075420999999999</c:v>
                </c:pt>
                <c:pt idx="1821">
                  <c:v>18.085353000000001</c:v>
                </c:pt>
                <c:pt idx="1822">
                  <c:v>18.095285000000001</c:v>
                </c:pt>
                <c:pt idx="1823">
                  <c:v>18.105215999999999</c:v>
                </c:pt>
                <c:pt idx="1824">
                  <c:v>18.115148000000001</c:v>
                </c:pt>
                <c:pt idx="1825">
                  <c:v>18.125080000000001</c:v>
                </c:pt>
                <c:pt idx="1826">
                  <c:v>18.135010999999999</c:v>
                </c:pt>
                <c:pt idx="1827">
                  <c:v>18.144943000000001</c:v>
                </c:pt>
                <c:pt idx="1828">
                  <c:v>18.154875000000001</c:v>
                </c:pt>
                <c:pt idx="1829">
                  <c:v>18.164805999999999</c:v>
                </c:pt>
                <c:pt idx="1830">
                  <c:v>18.174738000000001</c:v>
                </c:pt>
                <c:pt idx="1831">
                  <c:v>18.184670000000001</c:v>
                </c:pt>
                <c:pt idx="1832">
                  <c:v>18.194600999999999</c:v>
                </c:pt>
                <c:pt idx="1833">
                  <c:v>18.204533000000001</c:v>
                </c:pt>
                <c:pt idx="1834">
                  <c:v>18.214465000000001</c:v>
                </c:pt>
                <c:pt idx="1835">
                  <c:v>18.224395999999999</c:v>
                </c:pt>
                <c:pt idx="1836">
                  <c:v>18.234328000000001</c:v>
                </c:pt>
                <c:pt idx="1837">
                  <c:v>18.244260000000001</c:v>
                </c:pt>
                <c:pt idx="1838">
                  <c:v>18.254190999999999</c:v>
                </c:pt>
                <c:pt idx="1839">
                  <c:v>18.264123000000001</c:v>
                </c:pt>
                <c:pt idx="1840">
                  <c:v>18.274055000000001</c:v>
                </c:pt>
                <c:pt idx="1841">
                  <c:v>18.283985999999999</c:v>
                </c:pt>
                <c:pt idx="1842">
                  <c:v>18.293918000000001</c:v>
                </c:pt>
                <c:pt idx="1843">
                  <c:v>18.303850000000001</c:v>
                </c:pt>
                <c:pt idx="1844">
                  <c:v>18.313780999999999</c:v>
                </c:pt>
                <c:pt idx="1845">
                  <c:v>18.323713000000001</c:v>
                </c:pt>
                <c:pt idx="1846">
                  <c:v>18.333645000000001</c:v>
                </c:pt>
                <c:pt idx="1847">
                  <c:v>18.343575999999999</c:v>
                </c:pt>
                <c:pt idx="1848">
                  <c:v>18.353508000000001</c:v>
                </c:pt>
                <c:pt idx="1849">
                  <c:v>18.363440000000001</c:v>
                </c:pt>
                <c:pt idx="1850">
                  <c:v>18.373370999999999</c:v>
                </c:pt>
                <c:pt idx="1851">
                  <c:v>18.383303000000002</c:v>
                </c:pt>
                <c:pt idx="1852">
                  <c:v>18.393235000000001</c:v>
                </c:pt>
                <c:pt idx="1853">
                  <c:v>18.403165999999999</c:v>
                </c:pt>
                <c:pt idx="1854">
                  <c:v>18.413098000000002</c:v>
                </c:pt>
                <c:pt idx="1855">
                  <c:v>18.423030000000001</c:v>
                </c:pt>
                <c:pt idx="1856">
                  <c:v>18.432960999999999</c:v>
                </c:pt>
                <c:pt idx="1857">
                  <c:v>18.442893000000002</c:v>
                </c:pt>
                <c:pt idx="1858">
                  <c:v>18.452825000000001</c:v>
                </c:pt>
                <c:pt idx="1859">
                  <c:v>18.462755999999999</c:v>
                </c:pt>
                <c:pt idx="1860">
                  <c:v>18.472688000000002</c:v>
                </c:pt>
                <c:pt idx="1861">
                  <c:v>18.48262004</c:v>
                </c:pt>
                <c:pt idx="1862">
                  <c:v>18.492551039999999</c:v>
                </c:pt>
                <c:pt idx="1863">
                  <c:v>18.502483040000001</c:v>
                </c:pt>
                <c:pt idx="1864">
                  <c:v>18.51241504</c:v>
                </c:pt>
                <c:pt idx="1865">
                  <c:v>18.522346039999999</c:v>
                </c:pt>
                <c:pt idx="1866">
                  <c:v>18.532278040000001</c:v>
                </c:pt>
                <c:pt idx="1867">
                  <c:v>18.542210040000001</c:v>
                </c:pt>
                <c:pt idx="1868">
                  <c:v>18.552141039999999</c:v>
                </c:pt>
                <c:pt idx="1869">
                  <c:v>18.562073040000001</c:v>
                </c:pt>
                <c:pt idx="1870">
                  <c:v>18.572005040000001</c:v>
                </c:pt>
                <c:pt idx="1871">
                  <c:v>18.581936039999999</c:v>
                </c:pt>
                <c:pt idx="1872">
                  <c:v>18.591868040000001</c:v>
                </c:pt>
                <c:pt idx="1873">
                  <c:v>18.601800040000001</c:v>
                </c:pt>
                <c:pt idx="1874">
                  <c:v>18.611731039999999</c:v>
                </c:pt>
                <c:pt idx="1875">
                  <c:v>18.621663040000001</c:v>
                </c:pt>
                <c:pt idx="1876">
                  <c:v>18.631595040000001</c:v>
                </c:pt>
                <c:pt idx="1877">
                  <c:v>18.641526039999999</c:v>
                </c:pt>
                <c:pt idx="1878">
                  <c:v>18.651458040000001</c:v>
                </c:pt>
                <c:pt idx="1879">
                  <c:v>18.661390040000001</c:v>
                </c:pt>
                <c:pt idx="1880">
                  <c:v>18.671321039999999</c:v>
                </c:pt>
                <c:pt idx="1881">
                  <c:v>18.681253040000001</c:v>
                </c:pt>
                <c:pt idx="1882">
                  <c:v>18.691185040000001</c:v>
                </c:pt>
                <c:pt idx="1883">
                  <c:v>18.701116039999999</c:v>
                </c:pt>
                <c:pt idx="1884">
                  <c:v>18.711048040000001</c:v>
                </c:pt>
                <c:pt idx="1885">
                  <c:v>18.720980040000001</c:v>
                </c:pt>
                <c:pt idx="1886">
                  <c:v>18.730911039999999</c:v>
                </c:pt>
                <c:pt idx="1887">
                  <c:v>18.740843040000001</c:v>
                </c:pt>
                <c:pt idx="1888">
                  <c:v>18.750775040000001</c:v>
                </c:pt>
                <c:pt idx="1889">
                  <c:v>18.760706039999999</c:v>
                </c:pt>
                <c:pt idx="1890">
                  <c:v>18.770638040000001</c:v>
                </c:pt>
                <c:pt idx="1891">
                  <c:v>18.780570040000001</c:v>
                </c:pt>
                <c:pt idx="1892">
                  <c:v>18.790501039999999</c:v>
                </c:pt>
                <c:pt idx="1893">
                  <c:v>18.800433040000001</c:v>
                </c:pt>
                <c:pt idx="1894">
                  <c:v>18.810365040000001</c:v>
                </c:pt>
                <c:pt idx="1895">
                  <c:v>18.820296039999999</c:v>
                </c:pt>
                <c:pt idx="1896">
                  <c:v>18.830228040000001</c:v>
                </c:pt>
                <c:pt idx="1897">
                  <c:v>18.840160040000001</c:v>
                </c:pt>
                <c:pt idx="1898">
                  <c:v>18.850091039999999</c:v>
                </c:pt>
                <c:pt idx="1899">
                  <c:v>18.860023040000002</c:v>
                </c:pt>
                <c:pt idx="1900">
                  <c:v>18.869955040000001</c:v>
                </c:pt>
                <c:pt idx="1901">
                  <c:v>18.879886039999999</c:v>
                </c:pt>
                <c:pt idx="1902">
                  <c:v>18.889818040000002</c:v>
                </c:pt>
                <c:pt idx="1903">
                  <c:v>18.899750040000001</c:v>
                </c:pt>
                <c:pt idx="1904">
                  <c:v>18.909681039999999</c:v>
                </c:pt>
                <c:pt idx="1905">
                  <c:v>18.919613040000002</c:v>
                </c:pt>
                <c:pt idx="1906">
                  <c:v>18.929545040000001</c:v>
                </c:pt>
                <c:pt idx="1907">
                  <c:v>18.939476039999999</c:v>
                </c:pt>
                <c:pt idx="1908">
                  <c:v>18.949408040000002</c:v>
                </c:pt>
                <c:pt idx="1909">
                  <c:v>18.959340040000001</c:v>
                </c:pt>
                <c:pt idx="1910">
                  <c:v>18.969271039999999</c:v>
                </c:pt>
                <c:pt idx="1911">
                  <c:v>18.979203040000002</c:v>
                </c:pt>
                <c:pt idx="1912">
                  <c:v>18.989135040000001</c:v>
                </c:pt>
                <c:pt idx="1913">
                  <c:v>18.999066039999999</c:v>
                </c:pt>
                <c:pt idx="1914">
                  <c:v>19.008998040000002</c:v>
                </c:pt>
                <c:pt idx="1915">
                  <c:v>19.018930040000001</c:v>
                </c:pt>
                <c:pt idx="1916">
                  <c:v>19.028861039999999</c:v>
                </c:pt>
                <c:pt idx="1917">
                  <c:v>19.038793040000002</c:v>
                </c:pt>
                <c:pt idx="1918">
                  <c:v>19.048725040000001</c:v>
                </c:pt>
                <c:pt idx="1919">
                  <c:v>19.058656039999999</c:v>
                </c:pt>
                <c:pt idx="1920">
                  <c:v>19.068588040000002</c:v>
                </c:pt>
                <c:pt idx="1921">
                  <c:v>19.078520040000001</c:v>
                </c:pt>
                <c:pt idx="1922">
                  <c:v>19.088451039999999</c:v>
                </c:pt>
                <c:pt idx="1923">
                  <c:v>19.098383040000002</c:v>
                </c:pt>
                <c:pt idx="1924">
                  <c:v>19.108315040000001</c:v>
                </c:pt>
                <c:pt idx="1925">
                  <c:v>19.118246039999999</c:v>
                </c:pt>
                <c:pt idx="1926">
                  <c:v>19.128178040000002</c:v>
                </c:pt>
                <c:pt idx="1927">
                  <c:v>19.138110040000001</c:v>
                </c:pt>
                <c:pt idx="1928">
                  <c:v>19.148041039999999</c:v>
                </c:pt>
                <c:pt idx="1929">
                  <c:v>19.157973040000002</c:v>
                </c:pt>
                <c:pt idx="1930">
                  <c:v>19.167905040000001</c:v>
                </c:pt>
                <c:pt idx="1931">
                  <c:v>19.17783704</c:v>
                </c:pt>
                <c:pt idx="1932">
                  <c:v>19.187768040000002</c:v>
                </c:pt>
                <c:pt idx="1933">
                  <c:v>19.197700040000001</c:v>
                </c:pt>
                <c:pt idx="1934">
                  <c:v>19.20763204</c:v>
                </c:pt>
                <c:pt idx="1935">
                  <c:v>19.217563040000002</c:v>
                </c:pt>
                <c:pt idx="1936">
                  <c:v>19.227495040000001</c:v>
                </c:pt>
                <c:pt idx="1937">
                  <c:v>19.23742704</c:v>
                </c:pt>
                <c:pt idx="1938">
                  <c:v>19.247358040000002</c:v>
                </c:pt>
                <c:pt idx="1939">
                  <c:v>19.257290040000001</c:v>
                </c:pt>
                <c:pt idx="1940">
                  <c:v>19.26722204</c:v>
                </c:pt>
                <c:pt idx="1941">
                  <c:v>19.277153040000002</c:v>
                </c:pt>
                <c:pt idx="1942">
                  <c:v>19.287085040000001</c:v>
                </c:pt>
                <c:pt idx="1943">
                  <c:v>19.29701704</c:v>
                </c:pt>
                <c:pt idx="1944">
                  <c:v>19.306948040000002</c:v>
                </c:pt>
                <c:pt idx="1945">
                  <c:v>19.316880040000001</c:v>
                </c:pt>
                <c:pt idx="1946">
                  <c:v>19.32681204</c:v>
                </c:pt>
                <c:pt idx="1947">
                  <c:v>19.336743040000002</c:v>
                </c:pt>
                <c:pt idx="1948">
                  <c:v>19.346675040000001</c:v>
                </c:pt>
                <c:pt idx="1949">
                  <c:v>19.35660704</c:v>
                </c:pt>
                <c:pt idx="1950">
                  <c:v>19.366538039999998</c:v>
                </c:pt>
                <c:pt idx="1951">
                  <c:v>19.376470040000001</c:v>
                </c:pt>
                <c:pt idx="1952">
                  <c:v>19.38640204</c:v>
                </c:pt>
                <c:pt idx="1953">
                  <c:v>19.396333039999998</c:v>
                </c:pt>
                <c:pt idx="1954">
                  <c:v>19.406265040000001</c:v>
                </c:pt>
                <c:pt idx="1955">
                  <c:v>19.41619704</c:v>
                </c:pt>
                <c:pt idx="1956">
                  <c:v>19.426128039999998</c:v>
                </c:pt>
                <c:pt idx="1957">
                  <c:v>19.436060040000001</c:v>
                </c:pt>
                <c:pt idx="1958">
                  <c:v>19.44599204</c:v>
                </c:pt>
                <c:pt idx="1959">
                  <c:v>19.455923039999998</c:v>
                </c:pt>
                <c:pt idx="1960">
                  <c:v>19.465855040000001</c:v>
                </c:pt>
                <c:pt idx="1961">
                  <c:v>19.47578704</c:v>
                </c:pt>
                <c:pt idx="1962">
                  <c:v>19.485717040000001</c:v>
                </c:pt>
                <c:pt idx="1963">
                  <c:v>19.49564904</c:v>
                </c:pt>
                <c:pt idx="1964">
                  <c:v>19.505581039999999</c:v>
                </c:pt>
                <c:pt idx="1965">
                  <c:v>19.515512040000001</c:v>
                </c:pt>
                <c:pt idx="1966">
                  <c:v>19.52544404</c:v>
                </c:pt>
                <c:pt idx="1967">
                  <c:v>19.535376039999999</c:v>
                </c:pt>
                <c:pt idx="1968">
                  <c:v>19.545307040000001</c:v>
                </c:pt>
                <c:pt idx="1969">
                  <c:v>19.55523904</c:v>
                </c:pt>
                <c:pt idx="1970">
                  <c:v>19.565171039999999</c:v>
                </c:pt>
                <c:pt idx="1971">
                  <c:v>19.575102040000001</c:v>
                </c:pt>
                <c:pt idx="1972">
                  <c:v>19.58503404</c:v>
                </c:pt>
                <c:pt idx="1973">
                  <c:v>19.594966039999999</c:v>
                </c:pt>
                <c:pt idx="1974">
                  <c:v>19.604898039999998</c:v>
                </c:pt>
                <c:pt idx="1975">
                  <c:v>19.61482904</c:v>
                </c:pt>
                <c:pt idx="1976">
                  <c:v>19.624761039999999</c:v>
                </c:pt>
                <c:pt idx="1977">
                  <c:v>19.634692040000001</c:v>
                </c:pt>
                <c:pt idx="1978">
                  <c:v>19.64462404</c:v>
                </c:pt>
                <c:pt idx="1979">
                  <c:v>19.654556039999999</c:v>
                </c:pt>
                <c:pt idx="1980">
                  <c:v>19.664488039999998</c:v>
                </c:pt>
                <c:pt idx="1981">
                  <c:v>19.67441904</c:v>
                </c:pt>
                <c:pt idx="1982">
                  <c:v>19.684351039999999</c:v>
                </c:pt>
                <c:pt idx="1983">
                  <c:v>19.694283039999998</c:v>
                </c:pt>
                <c:pt idx="1984">
                  <c:v>19.70421404</c:v>
                </c:pt>
                <c:pt idx="1985">
                  <c:v>19.714146039999999</c:v>
                </c:pt>
                <c:pt idx="1986">
                  <c:v>19.724078039999998</c:v>
                </c:pt>
                <c:pt idx="1987">
                  <c:v>19.73400904</c:v>
                </c:pt>
                <c:pt idx="1988">
                  <c:v>19.743941039999999</c:v>
                </c:pt>
                <c:pt idx="1989">
                  <c:v>19.753873039999998</c:v>
                </c:pt>
                <c:pt idx="1990">
                  <c:v>19.76380404</c:v>
                </c:pt>
                <c:pt idx="1991">
                  <c:v>19.773736039999999</c:v>
                </c:pt>
                <c:pt idx="1992">
                  <c:v>19.783668039999998</c:v>
                </c:pt>
                <c:pt idx="1993">
                  <c:v>19.79359904</c:v>
                </c:pt>
                <c:pt idx="1994">
                  <c:v>19.803531039999999</c:v>
                </c:pt>
                <c:pt idx="1995">
                  <c:v>19.813463039999998</c:v>
                </c:pt>
                <c:pt idx="1996">
                  <c:v>19.82339404</c:v>
                </c:pt>
                <c:pt idx="1997">
                  <c:v>19.833326039999999</c:v>
                </c:pt>
                <c:pt idx="1998">
                  <c:v>19.843258039999998</c:v>
                </c:pt>
                <c:pt idx="1999">
                  <c:v>19.85318904</c:v>
                </c:pt>
                <c:pt idx="2000">
                  <c:v>19.863121039999999</c:v>
                </c:pt>
                <c:pt idx="2001">
                  <c:v>19.873053039999999</c:v>
                </c:pt>
                <c:pt idx="2002">
                  <c:v>19.88298404</c:v>
                </c:pt>
                <c:pt idx="2003">
                  <c:v>19.892916039999999</c:v>
                </c:pt>
                <c:pt idx="2004">
                  <c:v>19.902848039999999</c:v>
                </c:pt>
                <c:pt idx="2005">
                  <c:v>19.91277904</c:v>
                </c:pt>
                <c:pt idx="2006">
                  <c:v>19.922711039999999</c:v>
                </c:pt>
                <c:pt idx="2007">
                  <c:v>19.932643039999999</c:v>
                </c:pt>
                <c:pt idx="2008">
                  <c:v>19.942575040000001</c:v>
                </c:pt>
                <c:pt idx="2009">
                  <c:v>19.952506039999999</c:v>
                </c:pt>
                <c:pt idx="2010">
                  <c:v>19.962438039999999</c:v>
                </c:pt>
                <c:pt idx="2011">
                  <c:v>19.972370040000001</c:v>
                </c:pt>
                <c:pt idx="2012">
                  <c:v>19.982301039999999</c:v>
                </c:pt>
                <c:pt idx="2013">
                  <c:v>19.992233039999999</c:v>
                </c:pt>
                <c:pt idx="2014">
                  <c:v>20.002165040000001</c:v>
                </c:pt>
                <c:pt idx="2015">
                  <c:v>20.012096039999999</c:v>
                </c:pt>
                <c:pt idx="2016">
                  <c:v>20.022028039999999</c:v>
                </c:pt>
                <c:pt idx="2017">
                  <c:v>20.031960040000001</c:v>
                </c:pt>
                <c:pt idx="2018">
                  <c:v>20.041891039999999</c:v>
                </c:pt>
                <c:pt idx="2019">
                  <c:v>20.051823039999999</c:v>
                </c:pt>
                <c:pt idx="2020">
                  <c:v>20.061755040000001</c:v>
                </c:pt>
                <c:pt idx="2021">
                  <c:v>20.071686039999999</c:v>
                </c:pt>
                <c:pt idx="2022">
                  <c:v>20.081618039999999</c:v>
                </c:pt>
                <c:pt idx="2023">
                  <c:v>20.091550040000001</c:v>
                </c:pt>
                <c:pt idx="2024">
                  <c:v>20.101481039999999</c:v>
                </c:pt>
                <c:pt idx="2025">
                  <c:v>20.111413039999999</c:v>
                </c:pt>
                <c:pt idx="2026">
                  <c:v>20.121345040000001</c:v>
                </c:pt>
                <c:pt idx="2027">
                  <c:v>20.131276039999999</c:v>
                </c:pt>
                <c:pt idx="2028">
                  <c:v>20.141208039999999</c:v>
                </c:pt>
                <c:pt idx="2029">
                  <c:v>20.151140040000001</c:v>
                </c:pt>
                <c:pt idx="2030">
                  <c:v>20.161071039999999</c:v>
                </c:pt>
                <c:pt idx="2031">
                  <c:v>20.171003039999999</c:v>
                </c:pt>
                <c:pt idx="2032">
                  <c:v>20.180935040000001</c:v>
                </c:pt>
                <c:pt idx="2033">
                  <c:v>20.190867040000001</c:v>
                </c:pt>
                <c:pt idx="2034">
                  <c:v>20.200798039999999</c:v>
                </c:pt>
                <c:pt idx="2035">
                  <c:v>20.210730040000001</c:v>
                </c:pt>
                <c:pt idx="2036">
                  <c:v>20.220662040000001</c:v>
                </c:pt>
                <c:pt idx="2037">
                  <c:v>20.230593039999999</c:v>
                </c:pt>
                <c:pt idx="2038">
                  <c:v>20.240525040000001</c:v>
                </c:pt>
                <c:pt idx="2039">
                  <c:v>20.250457040000001</c:v>
                </c:pt>
                <c:pt idx="2040">
                  <c:v>20.260388039999999</c:v>
                </c:pt>
                <c:pt idx="2041">
                  <c:v>20.270320040000001</c:v>
                </c:pt>
                <c:pt idx="2042">
                  <c:v>20.280252040000001</c:v>
                </c:pt>
                <c:pt idx="2043">
                  <c:v>20.290183039999999</c:v>
                </c:pt>
                <c:pt idx="2044">
                  <c:v>20.300115040000001</c:v>
                </c:pt>
                <c:pt idx="2045">
                  <c:v>20.310047040000001</c:v>
                </c:pt>
                <c:pt idx="2046">
                  <c:v>20.319978039999999</c:v>
                </c:pt>
                <c:pt idx="2047">
                  <c:v>20.329910040000001</c:v>
                </c:pt>
                <c:pt idx="2048">
                  <c:v>20.339842040000001</c:v>
                </c:pt>
                <c:pt idx="2049">
                  <c:v>20.349773039999999</c:v>
                </c:pt>
                <c:pt idx="2050">
                  <c:v>20.359705040000001</c:v>
                </c:pt>
                <c:pt idx="2051">
                  <c:v>20.369637040000001</c:v>
                </c:pt>
                <c:pt idx="2052">
                  <c:v>20.379568039999999</c:v>
                </c:pt>
                <c:pt idx="2053">
                  <c:v>20.389500040000001</c:v>
                </c:pt>
                <c:pt idx="2054">
                  <c:v>20.399432040000001</c:v>
                </c:pt>
                <c:pt idx="2055">
                  <c:v>20.40936404</c:v>
                </c:pt>
                <c:pt idx="2056">
                  <c:v>20.419295040000002</c:v>
                </c:pt>
                <c:pt idx="2057">
                  <c:v>20.429227040000001</c:v>
                </c:pt>
                <c:pt idx="2058">
                  <c:v>20.43915904</c:v>
                </c:pt>
                <c:pt idx="2059">
                  <c:v>20.449090040000002</c:v>
                </c:pt>
                <c:pt idx="2060">
                  <c:v>20.459022040000001</c:v>
                </c:pt>
                <c:pt idx="2061">
                  <c:v>20.46895404</c:v>
                </c:pt>
                <c:pt idx="2062">
                  <c:v>20.478885040000002</c:v>
                </c:pt>
                <c:pt idx="2063">
                  <c:v>20.488817789999999</c:v>
                </c:pt>
                <c:pt idx="2064">
                  <c:v>20.498749790000002</c:v>
                </c:pt>
                <c:pt idx="2065">
                  <c:v>20.50868079</c:v>
                </c:pt>
                <c:pt idx="2066">
                  <c:v>20.518612789999999</c:v>
                </c:pt>
                <c:pt idx="2067">
                  <c:v>20.528544790000002</c:v>
                </c:pt>
                <c:pt idx="2068">
                  <c:v>20.53847579</c:v>
                </c:pt>
                <c:pt idx="2069">
                  <c:v>20.548407789999999</c:v>
                </c:pt>
                <c:pt idx="2070">
                  <c:v>20.558339790000002</c:v>
                </c:pt>
                <c:pt idx="2071">
                  <c:v>20.568271790000001</c:v>
                </c:pt>
                <c:pt idx="2072">
                  <c:v>20.578202789999999</c:v>
                </c:pt>
                <c:pt idx="2073">
                  <c:v>20.588134790000002</c:v>
                </c:pt>
                <c:pt idx="2074">
                  <c:v>20.598066790000001</c:v>
                </c:pt>
                <c:pt idx="2075">
                  <c:v>20.607997789999999</c:v>
                </c:pt>
                <c:pt idx="2076">
                  <c:v>20.617929790000002</c:v>
                </c:pt>
                <c:pt idx="2077">
                  <c:v>20.627861790000001</c:v>
                </c:pt>
                <c:pt idx="2078">
                  <c:v>20.637792789999999</c:v>
                </c:pt>
                <c:pt idx="2079">
                  <c:v>20.647724790000002</c:v>
                </c:pt>
                <c:pt idx="2080">
                  <c:v>20.657656790000001</c:v>
                </c:pt>
                <c:pt idx="2081">
                  <c:v>20.667587789999999</c:v>
                </c:pt>
                <c:pt idx="2082">
                  <c:v>20.677519790000002</c:v>
                </c:pt>
                <c:pt idx="2083">
                  <c:v>20.687451790000001</c:v>
                </c:pt>
                <c:pt idx="2084">
                  <c:v>20.697382789999999</c:v>
                </c:pt>
                <c:pt idx="2085">
                  <c:v>20.707314790000002</c:v>
                </c:pt>
                <c:pt idx="2086">
                  <c:v>20.717246790000001</c:v>
                </c:pt>
                <c:pt idx="2087">
                  <c:v>20.727177789999999</c:v>
                </c:pt>
                <c:pt idx="2088">
                  <c:v>20.737109790000002</c:v>
                </c:pt>
                <c:pt idx="2089">
                  <c:v>20.747041790000001</c:v>
                </c:pt>
                <c:pt idx="2090">
                  <c:v>20.75697379</c:v>
                </c:pt>
                <c:pt idx="2091">
                  <c:v>20.766904790000002</c:v>
                </c:pt>
                <c:pt idx="2092">
                  <c:v>20.776836790000001</c:v>
                </c:pt>
                <c:pt idx="2093">
                  <c:v>20.78676879</c:v>
                </c:pt>
                <c:pt idx="2094">
                  <c:v>20.796699790000002</c:v>
                </c:pt>
                <c:pt idx="2095">
                  <c:v>20.806631790000001</c:v>
                </c:pt>
                <c:pt idx="2096">
                  <c:v>20.81656379</c:v>
                </c:pt>
                <c:pt idx="2097">
                  <c:v>20.826494790000002</c:v>
                </c:pt>
                <c:pt idx="2098">
                  <c:v>20.836426790000001</c:v>
                </c:pt>
                <c:pt idx="2099">
                  <c:v>20.84635879</c:v>
                </c:pt>
                <c:pt idx="2100">
                  <c:v>20.856289790000002</c:v>
                </c:pt>
                <c:pt idx="2101">
                  <c:v>20.866221790000001</c:v>
                </c:pt>
                <c:pt idx="2102">
                  <c:v>20.87615379</c:v>
                </c:pt>
                <c:pt idx="2103">
                  <c:v>20.886085789999999</c:v>
                </c:pt>
                <c:pt idx="2104">
                  <c:v>20.896016790000001</c:v>
                </c:pt>
                <c:pt idx="2105">
                  <c:v>20.90594879</c:v>
                </c:pt>
                <c:pt idx="2106">
                  <c:v>20.915880789999999</c:v>
                </c:pt>
                <c:pt idx="2107">
                  <c:v>20.925811790000001</c:v>
                </c:pt>
                <c:pt idx="2108">
                  <c:v>20.93574379</c:v>
                </c:pt>
                <c:pt idx="2109">
                  <c:v>20.945675789999999</c:v>
                </c:pt>
                <c:pt idx="2110">
                  <c:v>20.955606790000001</c:v>
                </c:pt>
                <c:pt idx="2111">
                  <c:v>20.96553879</c:v>
                </c:pt>
                <c:pt idx="2112">
                  <c:v>20.975470789999999</c:v>
                </c:pt>
                <c:pt idx="2113">
                  <c:v>20.985401790000001</c:v>
                </c:pt>
                <c:pt idx="2114">
                  <c:v>20.99533379</c:v>
                </c:pt>
                <c:pt idx="2115">
                  <c:v>21.005265789999999</c:v>
                </c:pt>
                <c:pt idx="2116">
                  <c:v>21.015197789999998</c:v>
                </c:pt>
                <c:pt idx="2117">
                  <c:v>21.02512879</c:v>
                </c:pt>
                <c:pt idx="2118">
                  <c:v>21.035060789999999</c:v>
                </c:pt>
                <c:pt idx="2119">
                  <c:v>21.044992789999998</c:v>
                </c:pt>
                <c:pt idx="2120">
                  <c:v>21.05492379</c:v>
                </c:pt>
                <c:pt idx="2121">
                  <c:v>21.064855789999999</c:v>
                </c:pt>
                <c:pt idx="2122">
                  <c:v>21.074787789999998</c:v>
                </c:pt>
                <c:pt idx="2123">
                  <c:v>21.08471879</c:v>
                </c:pt>
                <c:pt idx="2124">
                  <c:v>21.094650789999999</c:v>
                </c:pt>
                <c:pt idx="2125">
                  <c:v>21.104582789999998</c:v>
                </c:pt>
                <c:pt idx="2126">
                  <c:v>21.11451379</c:v>
                </c:pt>
                <c:pt idx="2127">
                  <c:v>21.124445789999999</c:v>
                </c:pt>
                <c:pt idx="2128">
                  <c:v>21.134377789999998</c:v>
                </c:pt>
                <c:pt idx="2129">
                  <c:v>21.144309790000001</c:v>
                </c:pt>
                <c:pt idx="2130">
                  <c:v>21.154240789999999</c:v>
                </c:pt>
                <c:pt idx="2131">
                  <c:v>21.164172789999999</c:v>
                </c:pt>
                <c:pt idx="2132">
                  <c:v>21.174104790000001</c:v>
                </c:pt>
                <c:pt idx="2133">
                  <c:v>21.184035789999999</c:v>
                </c:pt>
                <c:pt idx="2134">
                  <c:v>21.193967789999999</c:v>
                </c:pt>
                <c:pt idx="2135">
                  <c:v>21.203899790000001</c:v>
                </c:pt>
                <c:pt idx="2136">
                  <c:v>21.213830789999999</c:v>
                </c:pt>
                <c:pt idx="2137">
                  <c:v>21.223762789999999</c:v>
                </c:pt>
                <c:pt idx="2138">
                  <c:v>21.233694790000001</c:v>
                </c:pt>
                <c:pt idx="2139">
                  <c:v>21.243625789999999</c:v>
                </c:pt>
                <c:pt idx="2140">
                  <c:v>21.253557789999999</c:v>
                </c:pt>
                <c:pt idx="2141">
                  <c:v>21.263489790000001</c:v>
                </c:pt>
                <c:pt idx="2142">
                  <c:v>21.27342179</c:v>
                </c:pt>
                <c:pt idx="2143">
                  <c:v>21.283352789999999</c:v>
                </c:pt>
                <c:pt idx="2144">
                  <c:v>21.293284790000001</c:v>
                </c:pt>
                <c:pt idx="2145">
                  <c:v>21.30321679</c:v>
                </c:pt>
                <c:pt idx="2146">
                  <c:v>21.313147789999999</c:v>
                </c:pt>
                <c:pt idx="2147">
                  <c:v>21.323079790000001</c:v>
                </c:pt>
                <c:pt idx="2148">
                  <c:v>21.33301179</c:v>
                </c:pt>
                <c:pt idx="2149">
                  <c:v>21.342942789999999</c:v>
                </c:pt>
                <c:pt idx="2150">
                  <c:v>21.352874790000001</c:v>
                </c:pt>
                <c:pt idx="2151">
                  <c:v>21.36280679</c:v>
                </c:pt>
                <c:pt idx="2152">
                  <c:v>21.37273879</c:v>
                </c:pt>
                <c:pt idx="2153">
                  <c:v>21.382669790000001</c:v>
                </c:pt>
                <c:pt idx="2154">
                  <c:v>21.392601790000001</c:v>
                </c:pt>
                <c:pt idx="2155">
                  <c:v>21.40253379</c:v>
                </c:pt>
                <c:pt idx="2156">
                  <c:v>21.412464790000001</c:v>
                </c:pt>
                <c:pt idx="2157">
                  <c:v>21.422396790000001</c:v>
                </c:pt>
                <c:pt idx="2158">
                  <c:v>21.43232879</c:v>
                </c:pt>
                <c:pt idx="2159">
                  <c:v>21.442259790000001</c:v>
                </c:pt>
                <c:pt idx="2160">
                  <c:v>21.452191790000001</c:v>
                </c:pt>
                <c:pt idx="2161">
                  <c:v>21.46212379</c:v>
                </c:pt>
                <c:pt idx="2162">
                  <c:v>21.472054790000001</c:v>
                </c:pt>
                <c:pt idx="2163">
                  <c:v>21.48198713</c:v>
                </c:pt>
                <c:pt idx="2164">
                  <c:v>21.491919129999999</c:v>
                </c:pt>
                <c:pt idx="2165">
                  <c:v>21.501851129999999</c:v>
                </c:pt>
                <c:pt idx="2166">
                  <c:v>21.51178213</c:v>
                </c:pt>
                <c:pt idx="2167">
                  <c:v>21.521714129999999</c:v>
                </c:pt>
                <c:pt idx="2168">
                  <c:v>21.531646129999999</c:v>
                </c:pt>
                <c:pt idx="2169">
                  <c:v>21.54157713</c:v>
                </c:pt>
                <c:pt idx="2170">
                  <c:v>21.551509129999999</c:v>
                </c:pt>
                <c:pt idx="2171">
                  <c:v>21.561441129999999</c:v>
                </c:pt>
                <c:pt idx="2172">
                  <c:v>21.57137213</c:v>
                </c:pt>
                <c:pt idx="2173">
                  <c:v>21.581304129999999</c:v>
                </c:pt>
                <c:pt idx="2174">
                  <c:v>21.591236129999999</c:v>
                </c:pt>
                <c:pt idx="2175">
                  <c:v>21.601168130000001</c:v>
                </c:pt>
                <c:pt idx="2176">
                  <c:v>21.611099129999999</c:v>
                </c:pt>
                <c:pt idx="2177">
                  <c:v>21.621031129999999</c:v>
                </c:pt>
                <c:pt idx="2178">
                  <c:v>21.630963130000001</c:v>
                </c:pt>
                <c:pt idx="2179">
                  <c:v>21.64089413</c:v>
                </c:pt>
                <c:pt idx="2180">
                  <c:v>21.650826129999999</c:v>
                </c:pt>
                <c:pt idx="2181">
                  <c:v>21.660758130000001</c:v>
                </c:pt>
                <c:pt idx="2182">
                  <c:v>21.67068913</c:v>
                </c:pt>
                <c:pt idx="2183">
                  <c:v>21.680621129999999</c:v>
                </c:pt>
                <c:pt idx="2184">
                  <c:v>21.690553130000001</c:v>
                </c:pt>
                <c:pt idx="2185">
                  <c:v>21.700485130000001</c:v>
                </c:pt>
                <c:pt idx="2186">
                  <c:v>21.710416129999999</c:v>
                </c:pt>
                <c:pt idx="2187">
                  <c:v>21.720348130000001</c:v>
                </c:pt>
                <c:pt idx="2188">
                  <c:v>21.730280130000001</c:v>
                </c:pt>
                <c:pt idx="2189">
                  <c:v>21.740211129999999</c:v>
                </c:pt>
                <c:pt idx="2190">
                  <c:v>21.750143130000001</c:v>
                </c:pt>
                <c:pt idx="2191">
                  <c:v>21.760075130000001</c:v>
                </c:pt>
                <c:pt idx="2192">
                  <c:v>21.77000713</c:v>
                </c:pt>
                <c:pt idx="2193">
                  <c:v>21.779938130000001</c:v>
                </c:pt>
                <c:pt idx="2194">
                  <c:v>21.789870130000001</c:v>
                </c:pt>
                <c:pt idx="2195">
                  <c:v>21.79980213</c:v>
                </c:pt>
                <c:pt idx="2196">
                  <c:v>21.809733130000001</c:v>
                </c:pt>
                <c:pt idx="2197">
                  <c:v>21.819665130000001</c:v>
                </c:pt>
                <c:pt idx="2198">
                  <c:v>21.82959713</c:v>
                </c:pt>
                <c:pt idx="2199">
                  <c:v>21.839528130000001</c:v>
                </c:pt>
                <c:pt idx="2200">
                  <c:v>21.849460130000001</c:v>
                </c:pt>
                <c:pt idx="2201">
                  <c:v>21.859392119999999</c:v>
                </c:pt>
                <c:pt idx="2202">
                  <c:v>21.869324129999999</c:v>
                </c:pt>
                <c:pt idx="2203">
                  <c:v>21.879255130000001</c:v>
                </c:pt>
                <c:pt idx="2204">
                  <c:v>21.88918713</c:v>
                </c:pt>
                <c:pt idx="2205">
                  <c:v>21.899119129999999</c:v>
                </c:pt>
                <c:pt idx="2206">
                  <c:v>21.909050130000001</c:v>
                </c:pt>
                <c:pt idx="2207">
                  <c:v>21.91898213</c:v>
                </c:pt>
                <c:pt idx="2208">
                  <c:v>21.928914129999999</c:v>
                </c:pt>
                <c:pt idx="2209">
                  <c:v>21.938845130000001</c:v>
                </c:pt>
                <c:pt idx="2210">
                  <c:v>21.94877713</c:v>
                </c:pt>
                <c:pt idx="2211">
                  <c:v>21.958709120000002</c:v>
                </c:pt>
                <c:pt idx="2212">
                  <c:v>21.968641130000002</c:v>
                </c:pt>
                <c:pt idx="2213">
                  <c:v>21.97857213</c:v>
                </c:pt>
                <c:pt idx="2214">
                  <c:v>21.988504129999999</c:v>
                </c:pt>
                <c:pt idx="2215">
                  <c:v>21.998436130000002</c:v>
                </c:pt>
                <c:pt idx="2216">
                  <c:v>22.00836713</c:v>
                </c:pt>
                <c:pt idx="2217">
                  <c:v>22.018299129999999</c:v>
                </c:pt>
                <c:pt idx="2218">
                  <c:v>22.028231130000002</c:v>
                </c:pt>
                <c:pt idx="2219">
                  <c:v>22.038163130000001</c:v>
                </c:pt>
                <c:pt idx="2220">
                  <c:v>22.048094129999999</c:v>
                </c:pt>
                <c:pt idx="2221">
                  <c:v>22.058026120000001</c:v>
                </c:pt>
                <c:pt idx="2222">
                  <c:v>22.067958130000001</c:v>
                </c:pt>
                <c:pt idx="2223">
                  <c:v>22.077889129999999</c:v>
                </c:pt>
                <c:pt idx="2224">
                  <c:v>22.087821129999998</c:v>
                </c:pt>
                <c:pt idx="2225">
                  <c:v>22.097753130000001</c:v>
                </c:pt>
                <c:pt idx="2226">
                  <c:v>22.107684129999999</c:v>
                </c:pt>
                <c:pt idx="2227">
                  <c:v>22.117616129999998</c:v>
                </c:pt>
                <c:pt idx="2228">
                  <c:v>22.127548130000001</c:v>
                </c:pt>
                <c:pt idx="2229">
                  <c:v>22.13748013</c:v>
                </c:pt>
                <c:pt idx="2230">
                  <c:v>22.147411129999998</c:v>
                </c:pt>
                <c:pt idx="2231">
                  <c:v>22.15734312</c:v>
                </c:pt>
                <c:pt idx="2232">
                  <c:v>22.16727513</c:v>
                </c:pt>
                <c:pt idx="2233">
                  <c:v>22.177206129999998</c:v>
                </c:pt>
                <c:pt idx="2234">
                  <c:v>22.187138130000001</c:v>
                </c:pt>
                <c:pt idx="2235">
                  <c:v>22.19707013</c:v>
                </c:pt>
                <c:pt idx="2236">
                  <c:v>22.207002129999999</c:v>
                </c:pt>
                <c:pt idx="2237">
                  <c:v>22.216933130000001</c:v>
                </c:pt>
                <c:pt idx="2238">
                  <c:v>22.22686513</c:v>
                </c:pt>
                <c:pt idx="2239">
                  <c:v>22.236797129999999</c:v>
                </c:pt>
                <c:pt idx="2240">
                  <c:v>22.246728130000001</c:v>
                </c:pt>
                <c:pt idx="2241">
                  <c:v>22.25666013</c:v>
                </c:pt>
                <c:pt idx="2242">
                  <c:v>22.266592129999999</c:v>
                </c:pt>
                <c:pt idx="2243">
                  <c:v>22.276523130000001</c:v>
                </c:pt>
                <c:pt idx="2244">
                  <c:v>22.28645513</c:v>
                </c:pt>
                <c:pt idx="2245">
                  <c:v>22.296387129999999</c:v>
                </c:pt>
                <c:pt idx="2246">
                  <c:v>22.306319129999999</c:v>
                </c:pt>
                <c:pt idx="2247">
                  <c:v>22.31625013</c:v>
                </c:pt>
                <c:pt idx="2248">
                  <c:v>22.326182129999999</c:v>
                </c:pt>
                <c:pt idx="2249">
                  <c:v>22.336114129999999</c:v>
                </c:pt>
                <c:pt idx="2250">
                  <c:v>22.346045119999999</c:v>
                </c:pt>
                <c:pt idx="2251">
                  <c:v>22.355977129999999</c:v>
                </c:pt>
                <c:pt idx="2252">
                  <c:v>22.365909129999999</c:v>
                </c:pt>
                <c:pt idx="2253">
                  <c:v>22.375841130000001</c:v>
                </c:pt>
                <c:pt idx="2254">
                  <c:v>22.385772129999999</c:v>
                </c:pt>
                <c:pt idx="2255">
                  <c:v>22.395704129999999</c:v>
                </c:pt>
                <c:pt idx="2256">
                  <c:v>22.405636130000001</c:v>
                </c:pt>
                <c:pt idx="2257">
                  <c:v>22.415567129999999</c:v>
                </c:pt>
                <c:pt idx="2258">
                  <c:v>22.425499129999999</c:v>
                </c:pt>
                <c:pt idx="2259">
                  <c:v>22.435431130000001</c:v>
                </c:pt>
                <c:pt idx="2260">
                  <c:v>22.44536313</c:v>
                </c:pt>
                <c:pt idx="2261">
                  <c:v>22.455294129999999</c:v>
                </c:pt>
                <c:pt idx="2262">
                  <c:v>22.465226130000001</c:v>
                </c:pt>
                <c:pt idx="2263">
                  <c:v>22.475158130000001</c:v>
                </c:pt>
                <c:pt idx="2264">
                  <c:v>22.485088879999999</c:v>
                </c:pt>
                <c:pt idx="2265">
                  <c:v>22.495020879999998</c:v>
                </c:pt>
                <c:pt idx="2266">
                  <c:v>22.504952880000001</c:v>
                </c:pt>
                <c:pt idx="2267">
                  <c:v>22.51488488</c:v>
                </c:pt>
                <c:pt idx="2268">
                  <c:v>22.524815879999998</c:v>
                </c:pt>
                <c:pt idx="2269">
                  <c:v>22.534747880000001</c:v>
                </c:pt>
                <c:pt idx="2270">
                  <c:v>22.54467988</c:v>
                </c:pt>
                <c:pt idx="2271">
                  <c:v>22.554610879999998</c:v>
                </c:pt>
                <c:pt idx="2272">
                  <c:v>22.56454287</c:v>
                </c:pt>
                <c:pt idx="2273">
                  <c:v>22.57447488</c:v>
                </c:pt>
                <c:pt idx="2274">
                  <c:v>22.58440688</c:v>
                </c:pt>
                <c:pt idx="2275">
                  <c:v>22.594337880000001</c:v>
                </c:pt>
                <c:pt idx="2276">
                  <c:v>22.60426988</c:v>
                </c:pt>
                <c:pt idx="2277">
                  <c:v>22.61420188</c:v>
                </c:pt>
                <c:pt idx="2278">
                  <c:v>22.624132880000001</c:v>
                </c:pt>
                <c:pt idx="2279">
                  <c:v>22.63406488</c:v>
                </c:pt>
                <c:pt idx="2280">
                  <c:v>22.64399688</c:v>
                </c:pt>
                <c:pt idx="2281">
                  <c:v>22.653928879999999</c:v>
                </c:pt>
                <c:pt idx="2282">
                  <c:v>22.66385987</c:v>
                </c:pt>
                <c:pt idx="2283">
                  <c:v>22.67379188</c:v>
                </c:pt>
                <c:pt idx="2284">
                  <c:v>22.683723879999999</c:v>
                </c:pt>
                <c:pt idx="2285">
                  <c:v>22.69365488</c:v>
                </c:pt>
                <c:pt idx="2286">
                  <c:v>22.70358688</c:v>
                </c:pt>
                <c:pt idx="2287">
                  <c:v>22.713518879999999</c:v>
                </c:pt>
                <c:pt idx="2288">
                  <c:v>22.723450880000001</c:v>
                </c:pt>
                <c:pt idx="2289">
                  <c:v>22.73338188</c:v>
                </c:pt>
                <c:pt idx="2290">
                  <c:v>22.743313879999999</c:v>
                </c:pt>
                <c:pt idx="2291">
                  <c:v>22.753245880000001</c:v>
                </c:pt>
                <c:pt idx="2292">
                  <c:v>22.763177880000001</c:v>
                </c:pt>
                <c:pt idx="2293">
                  <c:v>22.773108879999999</c:v>
                </c:pt>
                <c:pt idx="2294">
                  <c:v>22.783040880000001</c:v>
                </c:pt>
                <c:pt idx="2295">
                  <c:v>22.792972880000001</c:v>
                </c:pt>
                <c:pt idx="2296">
                  <c:v>22.802903879999999</c:v>
                </c:pt>
                <c:pt idx="2297">
                  <c:v>22.812835880000002</c:v>
                </c:pt>
                <c:pt idx="2298">
                  <c:v>22.822767880000001</c:v>
                </c:pt>
                <c:pt idx="2299">
                  <c:v>22.83269988</c:v>
                </c:pt>
                <c:pt idx="2300">
                  <c:v>22.842630880000002</c:v>
                </c:pt>
                <c:pt idx="2301">
                  <c:v>22.852562880000001</c:v>
                </c:pt>
                <c:pt idx="2302">
                  <c:v>22.86249488</c:v>
                </c:pt>
                <c:pt idx="2303">
                  <c:v>22.872425880000002</c:v>
                </c:pt>
                <c:pt idx="2304">
                  <c:v>22.882357880000001</c:v>
                </c:pt>
                <c:pt idx="2305">
                  <c:v>22.89228988</c:v>
                </c:pt>
                <c:pt idx="2306">
                  <c:v>22.902221879999999</c:v>
                </c:pt>
                <c:pt idx="2307">
                  <c:v>22.912152880000001</c:v>
                </c:pt>
                <c:pt idx="2308">
                  <c:v>22.92208488</c:v>
                </c:pt>
                <c:pt idx="2309">
                  <c:v>22.932016879999999</c:v>
                </c:pt>
                <c:pt idx="2310">
                  <c:v>22.941947880000001</c:v>
                </c:pt>
                <c:pt idx="2311">
                  <c:v>22.95187988</c:v>
                </c:pt>
                <c:pt idx="2312">
                  <c:v>22.961811879999999</c:v>
                </c:pt>
                <c:pt idx="2313">
                  <c:v>22.971743879999998</c:v>
                </c:pt>
                <c:pt idx="2314">
                  <c:v>22.98167488</c:v>
                </c:pt>
                <c:pt idx="2315">
                  <c:v>22.991606879999999</c:v>
                </c:pt>
                <c:pt idx="2316">
                  <c:v>23.001538879999998</c:v>
                </c:pt>
                <c:pt idx="2317">
                  <c:v>23.011470880000001</c:v>
                </c:pt>
                <c:pt idx="2318">
                  <c:v>23.021401879999999</c:v>
                </c:pt>
                <c:pt idx="2319">
                  <c:v>23.031333879999998</c:v>
                </c:pt>
                <c:pt idx="2320">
                  <c:v>23.041265880000001</c:v>
                </c:pt>
                <c:pt idx="2321">
                  <c:v>23.051196879999999</c:v>
                </c:pt>
                <c:pt idx="2322">
                  <c:v>23.061128879999998</c:v>
                </c:pt>
                <c:pt idx="2323">
                  <c:v>23.071060880000001</c:v>
                </c:pt>
                <c:pt idx="2324">
                  <c:v>23.08099288</c:v>
                </c:pt>
                <c:pt idx="2325">
                  <c:v>23.090923879999998</c:v>
                </c:pt>
                <c:pt idx="2326">
                  <c:v>23.100855880000001</c:v>
                </c:pt>
                <c:pt idx="2327">
                  <c:v>23.11078788</c:v>
                </c:pt>
                <c:pt idx="2328">
                  <c:v>23.120719879999999</c:v>
                </c:pt>
                <c:pt idx="2329">
                  <c:v>23.130650880000001</c:v>
                </c:pt>
                <c:pt idx="2330">
                  <c:v>23.140582869999999</c:v>
                </c:pt>
                <c:pt idx="2331">
                  <c:v>23.150514879999999</c:v>
                </c:pt>
                <c:pt idx="2332">
                  <c:v>23.160445880000001</c:v>
                </c:pt>
                <c:pt idx="2333">
                  <c:v>23.17037788</c:v>
                </c:pt>
                <c:pt idx="2334">
                  <c:v>23.180309879999999</c:v>
                </c:pt>
                <c:pt idx="2335">
                  <c:v>23.190241879999999</c:v>
                </c:pt>
                <c:pt idx="2336">
                  <c:v>23.20017288</c:v>
                </c:pt>
                <c:pt idx="2337">
                  <c:v>23.210104879999999</c:v>
                </c:pt>
                <c:pt idx="2338">
                  <c:v>23.220036879999999</c:v>
                </c:pt>
                <c:pt idx="2339">
                  <c:v>23.22996788</c:v>
                </c:pt>
                <c:pt idx="2340">
                  <c:v>23.239899869999999</c:v>
                </c:pt>
                <c:pt idx="2341">
                  <c:v>23.249831879999999</c:v>
                </c:pt>
                <c:pt idx="2342">
                  <c:v>23.259763880000001</c:v>
                </c:pt>
                <c:pt idx="2343">
                  <c:v>23.269694879999999</c:v>
                </c:pt>
                <c:pt idx="2344">
                  <c:v>23.279626879999999</c:v>
                </c:pt>
                <c:pt idx="2345">
                  <c:v>23.289558880000001</c:v>
                </c:pt>
                <c:pt idx="2346">
                  <c:v>23.29949088</c:v>
                </c:pt>
                <c:pt idx="2347">
                  <c:v>23.309421879999999</c:v>
                </c:pt>
                <c:pt idx="2348">
                  <c:v>23.319353880000001</c:v>
                </c:pt>
                <c:pt idx="2349">
                  <c:v>23.32928588</c:v>
                </c:pt>
                <c:pt idx="2350">
                  <c:v>23.339216870000001</c:v>
                </c:pt>
                <c:pt idx="2351">
                  <c:v>23.349148880000001</c:v>
                </c:pt>
                <c:pt idx="2352">
                  <c:v>23.35908088</c:v>
                </c:pt>
                <c:pt idx="2353">
                  <c:v>23.36901288</c:v>
                </c:pt>
                <c:pt idx="2354">
                  <c:v>23.378943880000001</c:v>
                </c:pt>
                <c:pt idx="2355">
                  <c:v>23.388875880000001</c:v>
                </c:pt>
                <c:pt idx="2356">
                  <c:v>23.39880788</c:v>
                </c:pt>
                <c:pt idx="2357">
                  <c:v>23.408739879999999</c:v>
                </c:pt>
                <c:pt idx="2358">
                  <c:v>23.418670880000001</c:v>
                </c:pt>
                <c:pt idx="2359">
                  <c:v>23.42860288</c:v>
                </c:pt>
                <c:pt idx="2360">
                  <c:v>23.438534879999999</c:v>
                </c:pt>
                <c:pt idx="2361">
                  <c:v>23.448465880000001</c:v>
                </c:pt>
                <c:pt idx="2362">
                  <c:v>23.45839788</c:v>
                </c:pt>
                <c:pt idx="2363">
                  <c:v>23.468329879999999</c:v>
                </c:pt>
                <c:pt idx="2364">
                  <c:v>23.478261880000002</c:v>
                </c:pt>
                <c:pt idx="2365">
                  <c:v>23.4881925</c:v>
                </c:pt>
                <c:pt idx="2366">
                  <c:v>23.498124499999999</c:v>
                </c:pt>
                <c:pt idx="2367">
                  <c:v>23.508056499999999</c:v>
                </c:pt>
                <c:pt idx="2368">
                  <c:v>23.517988500000001</c:v>
                </c:pt>
                <c:pt idx="2369">
                  <c:v>23.527919499999999</c:v>
                </c:pt>
                <c:pt idx="2370">
                  <c:v>23.537851499999999</c:v>
                </c:pt>
                <c:pt idx="2371">
                  <c:v>23.547783500000001</c:v>
                </c:pt>
                <c:pt idx="2372">
                  <c:v>23.5577155</c:v>
                </c:pt>
                <c:pt idx="2373">
                  <c:v>23.567646499999999</c:v>
                </c:pt>
                <c:pt idx="2374">
                  <c:v>23.577578500000001</c:v>
                </c:pt>
                <c:pt idx="2375">
                  <c:v>23.5875105</c:v>
                </c:pt>
                <c:pt idx="2376">
                  <c:v>23.597441499999999</c:v>
                </c:pt>
                <c:pt idx="2377">
                  <c:v>23.607373500000001</c:v>
                </c:pt>
                <c:pt idx="2378">
                  <c:v>23.617305500000001</c:v>
                </c:pt>
                <c:pt idx="2379">
                  <c:v>23.6272375</c:v>
                </c:pt>
                <c:pt idx="2380">
                  <c:v>23.637168500000001</c:v>
                </c:pt>
                <c:pt idx="2381">
                  <c:v>23.647100500000001</c:v>
                </c:pt>
                <c:pt idx="2382">
                  <c:v>23.6570325</c:v>
                </c:pt>
                <c:pt idx="2383">
                  <c:v>23.666964499999999</c:v>
                </c:pt>
                <c:pt idx="2384">
                  <c:v>23.676895500000001</c:v>
                </c:pt>
                <c:pt idx="2385">
                  <c:v>23.6868275</c:v>
                </c:pt>
                <c:pt idx="2386">
                  <c:v>23.696759499999999</c:v>
                </c:pt>
                <c:pt idx="2387">
                  <c:v>23.706691500000002</c:v>
                </c:pt>
                <c:pt idx="2388">
                  <c:v>23.7166225</c:v>
                </c:pt>
                <c:pt idx="2389">
                  <c:v>23.726554499999999</c:v>
                </c:pt>
                <c:pt idx="2390">
                  <c:v>23.736486500000002</c:v>
                </c:pt>
                <c:pt idx="2391">
                  <c:v>23.7464175</c:v>
                </c:pt>
                <c:pt idx="2392">
                  <c:v>23.756349499999999</c:v>
                </c:pt>
                <c:pt idx="2393">
                  <c:v>23.766281500000002</c:v>
                </c:pt>
                <c:pt idx="2394">
                  <c:v>23.776213500000001</c:v>
                </c:pt>
                <c:pt idx="2395">
                  <c:v>23.786144499999999</c:v>
                </c:pt>
                <c:pt idx="2396">
                  <c:v>23.796076500000002</c:v>
                </c:pt>
                <c:pt idx="2397">
                  <c:v>23.806008500000001</c:v>
                </c:pt>
                <c:pt idx="2398">
                  <c:v>23.8159405</c:v>
                </c:pt>
                <c:pt idx="2399">
                  <c:v>23.825871500000002</c:v>
                </c:pt>
                <c:pt idx="2400">
                  <c:v>23.835803500000001</c:v>
                </c:pt>
                <c:pt idx="2401">
                  <c:v>23.8457355</c:v>
                </c:pt>
                <c:pt idx="2402">
                  <c:v>23.855667499999999</c:v>
                </c:pt>
                <c:pt idx="2403">
                  <c:v>23.865598500000001</c:v>
                </c:pt>
                <c:pt idx="2404">
                  <c:v>23.8755305</c:v>
                </c:pt>
                <c:pt idx="2405">
                  <c:v>23.885462499999999</c:v>
                </c:pt>
                <c:pt idx="2406">
                  <c:v>23.895393500000001</c:v>
                </c:pt>
                <c:pt idx="2407">
                  <c:v>23.9053255</c:v>
                </c:pt>
                <c:pt idx="2408">
                  <c:v>23.915257499999999</c:v>
                </c:pt>
                <c:pt idx="2409">
                  <c:v>23.925189499999998</c:v>
                </c:pt>
                <c:pt idx="2410">
                  <c:v>23.9351205</c:v>
                </c:pt>
                <c:pt idx="2411">
                  <c:v>23.945052499999999</c:v>
                </c:pt>
                <c:pt idx="2412">
                  <c:v>23.954984499999998</c:v>
                </c:pt>
                <c:pt idx="2413">
                  <c:v>23.964916500000001</c:v>
                </c:pt>
                <c:pt idx="2414">
                  <c:v>23.974847499999999</c:v>
                </c:pt>
                <c:pt idx="2415">
                  <c:v>23.984779499999998</c:v>
                </c:pt>
                <c:pt idx="2416">
                  <c:v>23.994711500000001</c:v>
                </c:pt>
                <c:pt idx="2417">
                  <c:v>24.0046435</c:v>
                </c:pt>
                <c:pt idx="2418">
                  <c:v>24.014574499999998</c:v>
                </c:pt>
                <c:pt idx="2419">
                  <c:v>24.024506500000001</c:v>
                </c:pt>
                <c:pt idx="2420">
                  <c:v>24.0344385</c:v>
                </c:pt>
                <c:pt idx="2421">
                  <c:v>24.044370499999999</c:v>
                </c:pt>
                <c:pt idx="2422">
                  <c:v>24.054301500000001</c:v>
                </c:pt>
                <c:pt idx="2423">
                  <c:v>24.0642335</c:v>
                </c:pt>
                <c:pt idx="2424">
                  <c:v>24.074165499999999</c:v>
                </c:pt>
                <c:pt idx="2425">
                  <c:v>24.084097499999999</c:v>
                </c:pt>
                <c:pt idx="2426">
                  <c:v>24.0940285</c:v>
                </c:pt>
                <c:pt idx="2427">
                  <c:v>24.103960499999999</c:v>
                </c:pt>
                <c:pt idx="2428">
                  <c:v>24.113892499999999</c:v>
                </c:pt>
                <c:pt idx="2429">
                  <c:v>24.1238235</c:v>
                </c:pt>
                <c:pt idx="2430">
                  <c:v>24.133755499999999</c:v>
                </c:pt>
                <c:pt idx="2431">
                  <c:v>24.143687499999999</c:v>
                </c:pt>
                <c:pt idx="2432">
                  <c:v>24.153619500000001</c:v>
                </c:pt>
                <c:pt idx="2433">
                  <c:v>24.163550499999999</c:v>
                </c:pt>
                <c:pt idx="2434">
                  <c:v>24.173482499999999</c:v>
                </c:pt>
                <c:pt idx="2435">
                  <c:v>24.183414500000001</c:v>
                </c:pt>
                <c:pt idx="2436">
                  <c:v>24.193346500000001</c:v>
                </c:pt>
                <c:pt idx="2437">
                  <c:v>24.203277499999999</c:v>
                </c:pt>
                <c:pt idx="2438">
                  <c:v>24.213209500000001</c:v>
                </c:pt>
                <c:pt idx="2439">
                  <c:v>24.223141500000001</c:v>
                </c:pt>
                <c:pt idx="2440">
                  <c:v>24.2330735</c:v>
                </c:pt>
                <c:pt idx="2441">
                  <c:v>24.243004500000001</c:v>
                </c:pt>
                <c:pt idx="2442">
                  <c:v>24.252936500000001</c:v>
                </c:pt>
                <c:pt idx="2443">
                  <c:v>24.2628685</c:v>
                </c:pt>
                <c:pt idx="2444">
                  <c:v>24.272800499999999</c:v>
                </c:pt>
                <c:pt idx="2445">
                  <c:v>24.282731500000001</c:v>
                </c:pt>
                <c:pt idx="2446">
                  <c:v>24.2926635</c:v>
                </c:pt>
                <c:pt idx="2447">
                  <c:v>24.302595499999999</c:v>
                </c:pt>
                <c:pt idx="2448">
                  <c:v>24.312527500000002</c:v>
                </c:pt>
                <c:pt idx="2449">
                  <c:v>24.3224585</c:v>
                </c:pt>
                <c:pt idx="2450">
                  <c:v>24.332390499999999</c:v>
                </c:pt>
                <c:pt idx="2451">
                  <c:v>24.342322500000002</c:v>
                </c:pt>
                <c:pt idx="2452">
                  <c:v>24.352254500000001</c:v>
                </c:pt>
                <c:pt idx="2453">
                  <c:v>24.362185499999999</c:v>
                </c:pt>
                <c:pt idx="2454">
                  <c:v>24.372117500000002</c:v>
                </c:pt>
                <c:pt idx="2455">
                  <c:v>24.382049500000001</c:v>
                </c:pt>
                <c:pt idx="2456">
                  <c:v>24.3919815</c:v>
                </c:pt>
                <c:pt idx="2457">
                  <c:v>24.401913499999999</c:v>
                </c:pt>
                <c:pt idx="2458">
                  <c:v>24.411844500000001</c:v>
                </c:pt>
                <c:pt idx="2459">
                  <c:v>24.4217765</c:v>
                </c:pt>
                <c:pt idx="2460">
                  <c:v>24.431708499999999</c:v>
                </c:pt>
                <c:pt idx="2461">
                  <c:v>24.441640499999998</c:v>
                </c:pt>
                <c:pt idx="2462">
                  <c:v>24.4515715</c:v>
                </c:pt>
                <c:pt idx="2463">
                  <c:v>24.461503499999999</c:v>
                </c:pt>
                <c:pt idx="2464">
                  <c:v>24.471435499999998</c:v>
                </c:pt>
                <c:pt idx="2465">
                  <c:v>24.481367500000001</c:v>
                </c:pt>
                <c:pt idx="2466">
                  <c:v>24.491299250000001</c:v>
                </c:pt>
                <c:pt idx="2467">
                  <c:v>24.50123125</c:v>
                </c:pt>
                <c:pt idx="2468">
                  <c:v>24.511163249999999</c:v>
                </c:pt>
                <c:pt idx="2469">
                  <c:v>24.521095249999998</c:v>
                </c:pt>
                <c:pt idx="2470">
                  <c:v>24.53102625</c:v>
                </c:pt>
                <c:pt idx="2471">
                  <c:v>24.540958249999999</c:v>
                </c:pt>
                <c:pt idx="2472">
                  <c:v>24.550890249999998</c:v>
                </c:pt>
                <c:pt idx="2473">
                  <c:v>24.560822250000001</c:v>
                </c:pt>
                <c:pt idx="2474">
                  <c:v>24.57075425</c:v>
                </c:pt>
                <c:pt idx="2475">
                  <c:v>24.580685249999998</c:v>
                </c:pt>
                <c:pt idx="2476">
                  <c:v>24.590617250000001</c:v>
                </c:pt>
                <c:pt idx="2477">
                  <c:v>24.60054925</c:v>
                </c:pt>
                <c:pt idx="2478">
                  <c:v>24.610481249999999</c:v>
                </c:pt>
                <c:pt idx="2479">
                  <c:v>24.620412250000001</c:v>
                </c:pt>
                <c:pt idx="2480">
                  <c:v>24.63034425</c:v>
                </c:pt>
                <c:pt idx="2481">
                  <c:v>24.640276249999999</c:v>
                </c:pt>
                <c:pt idx="2482">
                  <c:v>24.650208249999999</c:v>
                </c:pt>
                <c:pt idx="2483">
                  <c:v>24.66013925</c:v>
                </c:pt>
                <c:pt idx="2484">
                  <c:v>24.670071249999999</c:v>
                </c:pt>
                <c:pt idx="2485">
                  <c:v>24.680003249999999</c:v>
                </c:pt>
                <c:pt idx="2486">
                  <c:v>24.689935250000001</c:v>
                </c:pt>
                <c:pt idx="2487">
                  <c:v>24.69986725</c:v>
                </c:pt>
                <c:pt idx="2488">
                  <c:v>24.709798249999999</c:v>
                </c:pt>
                <c:pt idx="2489">
                  <c:v>24.719730250000001</c:v>
                </c:pt>
                <c:pt idx="2490">
                  <c:v>24.729662250000001</c:v>
                </c:pt>
                <c:pt idx="2491">
                  <c:v>24.73959425</c:v>
                </c:pt>
                <c:pt idx="2492">
                  <c:v>24.749525250000001</c:v>
                </c:pt>
                <c:pt idx="2493">
                  <c:v>24.759457250000001</c:v>
                </c:pt>
                <c:pt idx="2494">
                  <c:v>24.76938925</c:v>
                </c:pt>
                <c:pt idx="2495">
                  <c:v>24.779321249999999</c:v>
                </c:pt>
                <c:pt idx="2496">
                  <c:v>24.789253250000002</c:v>
                </c:pt>
                <c:pt idx="2497">
                  <c:v>24.79918425</c:v>
                </c:pt>
                <c:pt idx="2498">
                  <c:v>24.809116249999999</c:v>
                </c:pt>
                <c:pt idx="2499">
                  <c:v>24.819048250000002</c:v>
                </c:pt>
                <c:pt idx="2500">
                  <c:v>24.828980250000001</c:v>
                </c:pt>
                <c:pt idx="2501">
                  <c:v>24.838911249999999</c:v>
                </c:pt>
                <c:pt idx="2502">
                  <c:v>24.848843250000002</c:v>
                </c:pt>
                <c:pt idx="2503">
                  <c:v>24.858775250000001</c:v>
                </c:pt>
                <c:pt idx="2504">
                  <c:v>24.86870725</c:v>
                </c:pt>
                <c:pt idx="2505">
                  <c:v>24.878639249999999</c:v>
                </c:pt>
                <c:pt idx="2506">
                  <c:v>24.888570250000001</c:v>
                </c:pt>
                <c:pt idx="2507">
                  <c:v>24.89850225</c:v>
                </c:pt>
                <c:pt idx="2508">
                  <c:v>24.908434249999999</c:v>
                </c:pt>
                <c:pt idx="2509">
                  <c:v>24.918366249999998</c:v>
                </c:pt>
                <c:pt idx="2510">
                  <c:v>24.92829725</c:v>
                </c:pt>
                <c:pt idx="2511">
                  <c:v>24.938229249999999</c:v>
                </c:pt>
                <c:pt idx="2512">
                  <c:v>24.948161249999998</c:v>
                </c:pt>
                <c:pt idx="2513">
                  <c:v>24.958093250000001</c:v>
                </c:pt>
                <c:pt idx="2514">
                  <c:v>24.96802525</c:v>
                </c:pt>
                <c:pt idx="2515">
                  <c:v>24.977956249999998</c:v>
                </c:pt>
                <c:pt idx="2516">
                  <c:v>24.987888250000001</c:v>
                </c:pt>
                <c:pt idx="2517">
                  <c:v>24.99782025</c:v>
                </c:pt>
                <c:pt idx="2518">
                  <c:v>25.007752249999999</c:v>
                </c:pt>
                <c:pt idx="2519">
                  <c:v>25.017683250000001</c:v>
                </c:pt>
                <c:pt idx="2520">
                  <c:v>25.02761525</c:v>
                </c:pt>
                <c:pt idx="2521">
                  <c:v>25.037547249999999</c:v>
                </c:pt>
                <c:pt idx="2522">
                  <c:v>25.047479249999999</c:v>
                </c:pt>
                <c:pt idx="2523">
                  <c:v>25.057411250000001</c:v>
                </c:pt>
                <c:pt idx="2524">
                  <c:v>25.067342249999999</c:v>
                </c:pt>
                <c:pt idx="2525">
                  <c:v>25.077274249999999</c:v>
                </c:pt>
                <c:pt idx="2526">
                  <c:v>25.087206250000001</c:v>
                </c:pt>
                <c:pt idx="2527">
                  <c:v>25.09713825</c:v>
                </c:pt>
                <c:pt idx="2528">
                  <c:v>25.10707025</c:v>
                </c:pt>
                <c:pt idx="2529">
                  <c:v>25.117001250000001</c:v>
                </c:pt>
                <c:pt idx="2530">
                  <c:v>25.12693325</c:v>
                </c:pt>
                <c:pt idx="2531">
                  <c:v>25.13686525</c:v>
                </c:pt>
                <c:pt idx="2532">
                  <c:v>25.146797249999999</c:v>
                </c:pt>
                <c:pt idx="2533">
                  <c:v>25.15672825</c:v>
                </c:pt>
                <c:pt idx="2534">
                  <c:v>25.16666025</c:v>
                </c:pt>
                <c:pt idx="2535">
                  <c:v>25.176592249999999</c:v>
                </c:pt>
                <c:pt idx="2536">
                  <c:v>25.186524250000002</c:v>
                </c:pt>
                <c:pt idx="2537">
                  <c:v>25.196456250000001</c:v>
                </c:pt>
                <c:pt idx="2538">
                  <c:v>25.206387249999999</c:v>
                </c:pt>
                <c:pt idx="2539">
                  <c:v>25.216319250000002</c:v>
                </c:pt>
                <c:pt idx="2540">
                  <c:v>25.226251250000001</c:v>
                </c:pt>
                <c:pt idx="2541">
                  <c:v>25.23618325</c:v>
                </c:pt>
                <c:pt idx="2542">
                  <c:v>25.246115249999999</c:v>
                </c:pt>
                <c:pt idx="2543">
                  <c:v>25.256046250000001</c:v>
                </c:pt>
                <c:pt idx="2544">
                  <c:v>25.26597825</c:v>
                </c:pt>
                <c:pt idx="2545">
                  <c:v>25.275910249999999</c:v>
                </c:pt>
                <c:pt idx="2546">
                  <c:v>25.285842250000002</c:v>
                </c:pt>
                <c:pt idx="2547">
                  <c:v>25.295774250000001</c:v>
                </c:pt>
                <c:pt idx="2548">
                  <c:v>25.305705249999999</c:v>
                </c:pt>
                <c:pt idx="2549">
                  <c:v>25.315637250000002</c:v>
                </c:pt>
                <c:pt idx="2550">
                  <c:v>25.325569250000001</c:v>
                </c:pt>
                <c:pt idx="2551">
                  <c:v>25.33550125</c:v>
                </c:pt>
                <c:pt idx="2552">
                  <c:v>25.345432250000002</c:v>
                </c:pt>
                <c:pt idx="2553">
                  <c:v>25.355364250000001</c:v>
                </c:pt>
                <c:pt idx="2554">
                  <c:v>25.36529625</c:v>
                </c:pt>
                <c:pt idx="2555">
                  <c:v>25.375228249999999</c:v>
                </c:pt>
                <c:pt idx="2556">
                  <c:v>25.385160249999998</c:v>
                </c:pt>
                <c:pt idx="2557">
                  <c:v>25.39509125</c:v>
                </c:pt>
                <c:pt idx="2558">
                  <c:v>25.405023249999999</c:v>
                </c:pt>
                <c:pt idx="2559">
                  <c:v>25.414955249999998</c:v>
                </c:pt>
                <c:pt idx="2560">
                  <c:v>25.424887250000001</c:v>
                </c:pt>
                <c:pt idx="2561">
                  <c:v>25.43481925</c:v>
                </c:pt>
                <c:pt idx="2562">
                  <c:v>25.444750249999998</c:v>
                </c:pt>
                <c:pt idx="2563">
                  <c:v>25.454682250000001</c:v>
                </c:pt>
                <c:pt idx="2564">
                  <c:v>25.46461425</c:v>
                </c:pt>
                <c:pt idx="2565">
                  <c:v>25.47454625</c:v>
                </c:pt>
                <c:pt idx="2566">
                  <c:v>25.484477129999998</c:v>
                </c:pt>
                <c:pt idx="2567">
                  <c:v>25.494408119999999</c:v>
                </c:pt>
                <c:pt idx="2568">
                  <c:v>25.504340129999999</c:v>
                </c:pt>
                <c:pt idx="2569">
                  <c:v>25.514272129999998</c:v>
                </c:pt>
                <c:pt idx="2570">
                  <c:v>25.524204130000001</c:v>
                </c:pt>
                <c:pt idx="2571">
                  <c:v>25.53413613</c:v>
                </c:pt>
                <c:pt idx="2572">
                  <c:v>25.544067129999998</c:v>
                </c:pt>
                <c:pt idx="2573">
                  <c:v>25.553999130000001</c:v>
                </c:pt>
                <c:pt idx="2574">
                  <c:v>25.56393113</c:v>
                </c:pt>
                <c:pt idx="2575">
                  <c:v>25.573863129999999</c:v>
                </c:pt>
                <c:pt idx="2576">
                  <c:v>25.583795120000001</c:v>
                </c:pt>
                <c:pt idx="2577">
                  <c:v>25.59372613</c:v>
                </c:pt>
                <c:pt idx="2578">
                  <c:v>25.603658129999999</c:v>
                </c:pt>
                <c:pt idx="2579">
                  <c:v>25.613590129999999</c:v>
                </c:pt>
                <c:pt idx="2580">
                  <c:v>25.623522130000001</c:v>
                </c:pt>
                <c:pt idx="2581">
                  <c:v>25.633454130000001</c:v>
                </c:pt>
                <c:pt idx="2582">
                  <c:v>25.643385129999999</c:v>
                </c:pt>
                <c:pt idx="2583">
                  <c:v>25.653317130000001</c:v>
                </c:pt>
                <c:pt idx="2584">
                  <c:v>25.663249130000001</c:v>
                </c:pt>
                <c:pt idx="2585">
                  <c:v>25.67318113</c:v>
                </c:pt>
                <c:pt idx="2586">
                  <c:v>25.683113129999999</c:v>
                </c:pt>
                <c:pt idx="2587">
                  <c:v>25.693044130000001</c:v>
                </c:pt>
                <c:pt idx="2588">
                  <c:v>25.70297613</c:v>
                </c:pt>
                <c:pt idx="2589">
                  <c:v>25.712908129999999</c:v>
                </c:pt>
                <c:pt idx="2590">
                  <c:v>25.722840130000002</c:v>
                </c:pt>
                <c:pt idx="2591">
                  <c:v>25.732772130000001</c:v>
                </c:pt>
                <c:pt idx="2592">
                  <c:v>25.742703129999999</c:v>
                </c:pt>
                <c:pt idx="2593">
                  <c:v>25.752635130000002</c:v>
                </c:pt>
                <c:pt idx="2594">
                  <c:v>25.762567130000001</c:v>
                </c:pt>
                <c:pt idx="2595">
                  <c:v>25.772499119999999</c:v>
                </c:pt>
                <c:pt idx="2596">
                  <c:v>25.782431129999999</c:v>
                </c:pt>
                <c:pt idx="2597">
                  <c:v>25.792362130000001</c:v>
                </c:pt>
                <c:pt idx="2598">
                  <c:v>25.80229413</c:v>
                </c:pt>
                <c:pt idx="2599">
                  <c:v>25.812226129999999</c:v>
                </c:pt>
                <c:pt idx="2600">
                  <c:v>25.822158129999998</c:v>
                </c:pt>
                <c:pt idx="2601">
                  <c:v>25.832090130000001</c:v>
                </c:pt>
                <c:pt idx="2602">
                  <c:v>25.84202213</c:v>
                </c:pt>
                <c:pt idx="2603">
                  <c:v>25.851953129999998</c:v>
                </c:pt>
                <c:pt idx="2604">
                  <c:v>25.861885130000001</c:v>
                </c:pt>
                <c:pt idx="2605">
                  <c:v>25.87181713</c:v>
                </c:pt>
                <c:pt idx="2606">
                  <c:v>25.881749129999999</c:v>
                </c:pt>
                <c:pt idx="2607">
                  <c:v>25.891681129999998</c:v>
                </c:pt>
                <c:pt idx="2608">
                  <c:v>25.90161213</c:v>
                </c:pt>
                <c:pt idx="2609">
                  <c:v>25.911544129999999</c:v>
                </c:pt>
                <c:pt idx="2610">
                  <c:v>25.921476129999999</c:v>
                </c:pt>
                <c:pt idx="2611">
                  <c:v>25.931408130000001</c:v>
                </c:pt>
                <c:pt idx="2612">
                  <c:v>25.94134013</c:v>
                </c:pt>
                <c:pt idx="2613">
                  <c:v>25.95127213</c:v>
                </c:pt>
                <c:pt idx="2614">
                  <c:v>25.96120312</c:v>
                </c:pt>
                <c:pt idx="2615">
                  <c:v>25.97113513</c:v>
                </c:pt>
                <c:pt idx="2616">
                  <c:v>25.98106713</c:v>
                </c:pt>
                <c:pt idx="2617">
                  <c:v>25.990999129999999</c:v>
                </c:pt>
                <c:pt idx="2618">
                  <c:v>26.000931130000001</c:v>
                </c:pt>
                <c:pt idx="2619">
                  <c:v>26.01086213</c:v>
                </c:pt>
                <c:pt idx="2620">
                  <c:v>26.020794129999999</c:v>
                </c:pt>
                <c:pt idx="2621">
                  <c:v>26.030726130000001</c:v>
                </c:pt>
                <c:pt idx="2622">
                  <c:v>26.040658130000001</c:v>
                </c:pt>
                <c:pt idx="2623">
                  <c:v>26.050590119999999</c:v>
                </c:pt>
                <c:pt idx="2624">
                  <c:v>26.060522129999999</c:v>
                </c:pt>
                <c:pt idx="2625">
                  <c:v>26.070453130000001</c:v>
                </c:pt>
                <c:pt idx="2626">
                  <c:v>26.08038513</c:v>
                </c:pt>
                <c:pt idx="2627">
                  <c:v>26.090317129999999</c:v>
                </c:pt>
                <c:pt idx="2628">
                  <c:v>26.100249130000002</c:v>
                </c:pt>
                <c:pt idx="2629">
                  <c:v>26.110181130000001</c:v>
                </c:pt>
                <c:pt idx="2630">
                  <c:v>26.12011313</c:v>
                </c:pt>
                <c:pt idx="2631">
                  <c:v>26.130044130000002</c:v>
                </c:pt>
                <c:pt idx="2632">
                  <c:v>26.139976130000001</c:v>
                </c:pt>
                <c:pt idx="2633">
                  <c:v>26.14990813</c:v>
                </c:pt>
                <c:pt idx="2634">
                  <c:v>26.159840129999999</c:v>
                </c:pt>
                <c:pt idx="2635">
                  <c:v>26.169772129999998</c:v>
                </c:pt>
                <c:pt idx="2636">
                  <c:v>26.179704130000001</c:v>
                </c:pt>
                <c:pt idx="2637">
                  <c:v>26.189635129999999</c:v>
                </c:pt>
                <c:pt idx="2638">
                  <c:v>26.199567129999998</c:v>
                </c:pt>
                <c:pt idx="2639">
                  <c:v>26.209499130000001</c:v>
                </c:pt>
                <c:pt idx="2640">
                  <c:v>26.21943113</c:v>
                </c:pt>
                <c:pt idx="2641">
                  <c:v>26.229363129999999</c:v>
                </c:pt>
                <c:pt idx="2642">
                  <c:v>26.239295129999999</c:v>
                </c:pt>
                <c:pt idx="2643">
                  <c:v>26.249227130000001</c:v>
                </c:pt>
                <c:pt idx="2644">
                  <c:v>26.259158129999999</c:v>
                </c:pt>
                <c:pt idx="2645">
                  <c:v>26.269090129999999</c:v>
                </c:pt>
                <c:pt idx="2646">
                  <c:v>26.279022130000001</c:v>
                </c:pt>
                <c:pt idx="2647">
                  <c:v>26.28895413</c:v>
                </c:pt>
                <c:pt idx="2648">
                  <c:v>26.29888613</c:v>
                </c:pt>
                <c:pt idx="2649">
                  <c:v>26.308818129999999</c:v>
                </c:pt>
                <c:pt idx="2650">
                  <c:v>26.318750130000002</c:v>
                </c:pt>
                <c:pt idx="2651">
                  <c:v>26.32868113</c:v>
                </c:pt>
                <c:pt idx="2652">
                  <c:v>26.338613129999999</c:v>
                </c:pt>
                <c:pt idx="2653">
                  <c:v>26.348545130000002</c:v>
                </c:pt>
                <c:pt idx="2654">
                  <c:v>26.358477130000001</c:v>
                </c:pt>
                <c:pt idx="2655">
                  <c:v>26.36840913</c:v>
                </c:pt>
                <c:pt idx="2656">
                  <c:v>26.378341129999999</c:v>
                </c:pt>
                <c:pt idx="2657">
                  <c:v>26.388272130000001</c:v>
                </c:pt>
                <c:pt idx="2658">
                  <c:v>26.39820413</c:v>
                </c:pt>
                <c:pt idx="2659">
                  <c:v>26.408136129999999</c:v>
                </c:pt>
                <c:pt idx="2660">
                  <c:v>26.418068130000002</c:v>
                </c:pt>
                <c:pt idx="2661">
                  <c:v>26.428000130000001</c:v>
                </c:pt>
                <c:pt idx="2662">
                  <c:v>26.43793213</c:v>
                </c:pt>
                <c:pt idx="2663">
                  <c:v>26.447864129999999</c:v>
                </c:pt>
                <c:pt idx="2664">
                  <c:v>26.457796129999998</c:v>
                </c:pt>
                <c:pt idx="2665">
                  <c:v>26.46772713</c:v>
                </c:pt>
                <c:pt idx="2666">
                  <c:v>26.477659129999999</c:v>
                </c:pt>
                <c:pt idx="2667">
                  <c:v>26.487592500000002</c:v>
                </c:pt>
                <c:pt idx="2668">
                  <c:v>26.497524500000001</c:v>
                </c:pt>
                <c:pt idx="2669">
                  <c:v>26.5074565</c:v>
                </c:pt>
                <c:pt idx="2670">
                  <c:v>26.517388499999999</c:v>
                </c:pt>
                <c:pt idx="2671">
                  <c:v>26.527320499999998</c:v>
                </c:pt>
                <c:pt idx="2672">
                  <c:v>26.5372515</c:v>
                </c:pt>
                <c:pt idx="2673">
                  <c:v>26.547183499999999</c:v>
                </c:pt>
                <c:pt idx="2674">
                  <c:v>26.557115499999998</c:v>
                </c:pt>
                <c:pt idx="2675">
                  <c:v>26.567047500000001</c:v>
                </c:pt>
                <c:pt idx="2676">
                  <c:v>26.5769795</c:v>
                </c:pt>
                <c:pt idx="2677">
                  <c:v>26.586911499999999</c:v>
                </c:pt>
                <c:pt idx="2678">
                  <c:v>26.596843499999999</c:v>
                </c:pt>
                <c:pt idx="2679">
                  <c:v>26.6067745</c:v>
                </c:pt>
                <c:pt idx="2680">
                  <c:v>26.616706499999999</c:v>
                </c:pt>
                <c:pt idx="2681">
                  <c:v>26.626638499999999</c:v>
                </c:pt>
                <c:pt idx="2682">
                  <c:v>26.636570500000001</c:v>
                </c:pt>
                <c:pt idx="2683">
                  <c:v>26.6465025</c:v>
                </c:pt>
                <c:pt idx="2684">
                  <c:v>26.6564345</c:v>
                </c:pt>
                <c:pt idx="2685">
                  <c:v>26.666366499999999</c:v>
                </c:pt>
                <c:pt idx="2686">
                  <c:v>26.676298500000001</c:v>
                </c:pt>
                <c:pt idx="2687">
                  <c:v>26.6862295</c:v>
                </c:pt>
                <c:pt idx="2688">
                  <c:v>26.696161499999999</c:v>
                </c:pt>
                <c:pt idx="2689">
                  <c:v>26.706093500000001</c:v>
                </c:pt>
                <c:pt idx="2690">
                  <c:v>26.716025500000001</c:v>
                </c:pt>
                <c:pt idx="2691">
                  <c:v>26.7259575</c:v>
                </c:pt>
                <c:pt idx="2692">
                  <c:v>26.735889499999999</c:v>
                </c:pt>
                <c:pt idx="2693">
                  <c:v>26.745821500000002</c:v>
                </c:pt>
                <c:pt idx="2694">
                  <c:v>26.755753500000001</c:v>
                </c:pt>
                <c:pt idx="2695">
                  <c:v>26.765684499999999</c:v>
                </c:pt>
                <c:pt idx="2696">
                  <c:v>26.775616500000002</c:v>
                </c:pt>
                <c:pt idx="2697">
                  <c:v>26.785548500000001</c:v>
                </c:pt>
                <c:pt idx="2698">
                  <c:v>26.7954805</c:v>
                </c:pt>
                <c:pt idx="2699">
                  <c:v>26.805412499999999</c:v>
                </c:pt>
                <c:pt idx="2700">
                  <c:v>26.815344499999998</c:v>
                </c:pt>
                <c:pt idx="2701">
                  <c:v>26.825276500000001</c:v>
                </c:pt>
                <c:pt idx="2702">
                  <c:v>26.8352085</c:v>
                </c:pt>
                <c:pt idx="2703">
                  <c:v>26.845139499999998</c:v>
                </c:pt>
                <c:pt idx="2704">
                  <c:v>26.855071500000001</c:v>
                </c:pt>
                <c:pt idx="2705">
                  <c:v>26.8650035</c:v>
                </c:pt>
                <c:pt idx="2706">
                  <c:v>26.874935499999999</c:v>
                </c:pt>
                <c:pt idx="2707">
                  <c:v>26.884867499999999</c:v>
                </c:pt>
                <c:pt idx="2708">
                  <c:v>26.894799500000001</c:v>
                </c:pt>
                <c:pt idx="2709">
                  <c:v>26.9047315</c:v>
                </c:pt>
                <c:pt idx="2710">
                  <c:v>26.9146635</c:v>
                </c:pt>
                <c:pt idx="2711">
                  <c:v>26.924594500000001</c:v>
                </c:pt>
                <c:pt idx="2712">
                  <c:v>26.9345265</c:v>
                </c:pt>
                <c:pt idx="2713">
                  <c:v>26.9444585</c:v>
                </c:pt>
                <c:pt idx="2714">
                  <c:v>26.954390499999999</c:v>
                </c:pt>
                <c:pt idx="2715">
                  <c:v>26.964322500000002</c:v>
                </c:pt>
                <c:pt idx="2716">
                  <c:v>26.974254500000001</c:v>
                </c:pt>
                <c:pt idx="2717">
                  <c:v>26.9841865</c:v>
                </c:pt>
                <c:pt idx="2718">
                  <c:v>26.994118499999999</c:v>
                </c:pt>
                <c:pt idx="2719">
                  <c:v>27.004049500000001</c:v>
                </c:pt>
                <c:pt idx="2720">
                  <c:v>27.0139815</c:v>
                </c:pt>
                <c:pt idx="2721">
                  <c:v>27.023913499999999</c:v>
                </c:pt>
                <c:pt idx="2722">
                  <c:v>27.033845500000002</c:v>
                </c:pt>
                <c:pt idx="2723">
                  <c:v>27.043777500000001</c:v>
                </c:pt>
                <c:pt idx="2724">
                  <c:v>27.0537095</c:v>
                </c:pt>
                <c:pt idx="2725">
                  <c:v>27.063641499999999</c:v>
                </c:pt>
                <c:pt idx="2726">
                  <c:v>27.073573499999998</c:v>
                </c:pt>
                <c:pt idx="2727">
                  <c:v>27.083505500000001</c:v>
                </c:pt>
                <c:pt idx="2728">
                  <c:v>27.093436499999999</c:v>
                </c:pt>
                <c:pt idx="2729">
                  <c:v>27.103368499999998</c:v>
                </c:pt>
                <c:pt idx="2730">
                  <c:v>27.113300500000001</c:v>
                </c:pt>
                <c:pt idx="2731">
                  <c:v>27.1232325</c:v>
                </c:pt>
                <c:pt idx="2732">
                  <c:v>27.133164499999999</c:v>
                </c:pt>
                <c:pt idx="2733">
                  <c:v>27.143096499999999</c:v>
                </c:pt>
                <c:pt idx="2734">
                  <c:v>27.153028500000001</c:v>
                </c:pt>
                <c:pt idx="2735">
                  <c:v>27.162960500000001</c:v>
                </c:pt>
                <c:pt idx="2736">
                  <c:v>27.172891499999999</c:v>
                </c:pt>
                <c:pt idx="2737">
                  <c:v>27.182823500000001</c:v>
                </c:pt>
                <c:pt idx="2738">
                  <c:v>27.192755500000001</c:v>
                </c:pt>
                <c:pt idx="2739">
                  <c:v>27.2026875</c:v>
                </c:pt>
                <c:pt idx="2740">
                  <c:v>27.212619499999999</c:v>
                </c:pt>
                <c:pt idx="2741">
                  <c:v>27.222551500000002</c:v>
                </c:pt>
                <c:pt idx="2742">
                  <c:v>27.232483500000001</c:v>
                </c:pt>
                <c:pt idx="2743">
                  <c:v>27.2424155</c:v>
                </c:pt>
                <c:pt idx="2744">
                  <c:v>27.252347499999999</c:v>
                </c:pt>
                <c:pt idx="2745">
                  <c:v>27.262278500000001</c:v>
                </c:pt>
                <c:pt idx="2746">
                  <c:v>27.2722105</c:v>
                </c:pt>
                <c:pt idx="2747">
                  <c:v>27.282142499999999</c:v>
                </c:pt>
                <c:pt idx="2748">
                  <c:v>27.292074499999998</c:v>
                </c:pt>
                <c:pt idx="2749">
                  <c:v>27.302006500000001</c:v>
                </c:pt>
                <c:pt idx="2750">
                  <c:v>27.3119385</c:v>
                </c:pt>
                <c:pt idx="2751">
                  <c:v>27.321870499999999</c:v>
                </c:pt>
                <c:pt idx="2752">
                  <c:v>27.331802499999998</c:v>
                </c:pt>
                <c:pt idx="2753">
                  <c:v>27.341734500000001</c:v>
                </c:pt>
                <c:pt idx="2754">
                  <c:v>27.3516665</c:v>
                </c:pt>
                <c:pt idx="2755">
                  <c:v>27.361597499999998</c:v>
                </c:pt>
                <c:pt idx="2756">
                  <c:v>27.371529500000001</c:v>
                </c:pt>
                <c:pt idx="2757">
                  <c:v>27.3814615</c:v>
                </c:pt>
                <c:pt idx="2758">
                  <c:v>27.3913935</c:v>
                </c:pt>
                <c:pt idx="2759">
                  <c:v>27.401325499999999</c:v>
                </c:pt>
                <c:pt idx="2760">
                  <c:v>27.411257500000001</c:v>
                </c:pt>
                <c:pt idx="2761">
                  <c:v>27.421189500000001</c:v>
                </c:pt>
                <c:pt idx="2762">
                  <c:v>27.4311215</c:v>
                </c:pt>
                <c:pt idx="2763">
                  <c:v>27.441053499999999</c:v>
                </c:pt>
                <c:pt idx="2764">
                  <c:v>27.450984500000001</c:v>
                </c:pt>
                <c:pt idx="2765">
                  <c:v>27.4609165</c:v>
                </c:pt>
                <c:pt idx="2766">
                  <c:v>27.470848499999999</c:v>
                </c:pt>
                <c:pt idx="2767">
                  <c:v>27.480780500000002</c:v>
                </c:pt>
                <c:pt idx="2768">
                  <c:v>27.490712380000002</c:v>
                </c:pt>
                <c:pt idx="2769">
                  <c:v>27.500644380000001</c:v>
                </c:pt>
                <c:pt idx="2770">
                  <c:v>27.51057638</c:v>
                </c:pt>
                <c:pt idx="2771">
                  <c:v>27.520508379999999</c:v>
                </c:pt>
                <c:pt idx="2772">
                  <c:v>27.530440380000002</c:v>
                </c:pt>
                <c:pt idx="2773">
                  <c:v>27.540372380000001</c:v>
                </c:pt>
                <c:pt idx="2774">
                  <c:v>27.55030438</c:v>
                </c:pt>
                <c:pt idx="2775">
                  <c:v>27.560235380000002</c:v>
                </c:pt>
                <c:pt idx="2776">
                  <c:v>27.570167380000001</c:v>
                </c:pt>
                <c:pt idx="2777">
                  <c:v>27.58009938</c:v>
                </c:pt>
                <c:pt idx="2778">
                  <c:v>27.590031379999999</c:v>
                </c:pt>
                <c:pt idx="2779">
                  <c:v>27.599963379999998</c:v>
                </c:pt>
                <c:pt idx="2780">
                  <c:v>27.609895380000001</c:v>
                </c:pt>
                <c:pt idx="2781">
                  <c:v>27.61982738</c:v>
                </c:pt>
                <c:pt idx="2782">
                  <c:v>27.629759379999999</c:v>
                </c:pt>
                <c:pt idx="2783">
                  <c:v>27.639691379999999</c:v>
                </c:pt>
                <c:pt idx="2784">
                  <c:v>27.649623380000001</c:v>
                </c:pt>
                <c:pt idx="2785">
                  <c:v>27.65955538</c:v>
                </c:pt>
                <c:pt idx="2786">
                  <c:v>27.669486379999999</c:v>
                </c:pt>
                <c:pt idx="2787">
                  <c:v>27.679418380000001</c:v>
                </c:pt>
                <c:pt idx="2788">
                  <c:v>27.68935038</c:v>
                </c:pt>
                <c:pt idx="2789">
                  <c:v>27.69928238</c:v>
                </c:pt>
                <c:pt idx="2790">
                  <c:v>27.709214379999999</c:v>
                </c:pt>
                <c:pt idx="2791">
                  <c:v>27.719146380000002</c:v>
                </c:pt>
                <c:pt idx="2792">
                  <c:v>27.729078380000001</c:v>
                </c:pt>
                <c:pt idx="2793">
                  <c:v>27.73901038</c:v>
                </c:pt>
                <c:pt idx="2794">
                  <c:v>27.748942379999999</c:v>
                </c:pt>
                <c:pt idx="2795">
                  <c:v>27.758874380000002</c:v>
                </c:pt>
                <c:pt idx="2796">
                  <c:v>27.768806380000001</c:v>
                </c:pt>
                <c:pt idx="2797">
                  <c:v>27.77873838</c:v>
                </c:pt>
                <c:pt idx="2798">
                  <c:v>27.788669380000002</c:v>
                </c:pt>
                <c:pt idx="2799">
                  <c:v>27.798601380000001</c:v>
                </c:pt>
                <c:pt idx="2800">
                  <c:v>27.80853338</c:v>
                </c:pt>
                <c:pt idx="2801">
                  <c:v>27.818465379999999</c:v>
                </c:pt>
                <c:pt idx="2802">
                  <c:v>27.828397379999998</c:v>
                </c:pt>
                <c:pt idx="2803">
                  <c:v>27.838329380000001</c:v>
                </c:pt>
                <c:pt idx="2804">
                  <c:v>27.84826138</c:v>
                </c:pt>
                <c:pt idx="2805">
                  <c:v>27.858193379999999</c:v>
                </c:pt>
                <c:pt idx="2806">
                  <c:v>27.868125379999999</c:v>
                </c:pt>
                <c:pt idx="2807">
                  <c:v>27.878057380000001</c:v>
                </c:pt>
                <c:pt idx="2808">
                  <c:v>27.88798938</c:v>
                </c:pt>
                <c:pt idx="2809">
                  <c:v>27.897920379999999</c:v>
                </c:pt>
                <c:pt idx="2810">
                  <c:v>27.907852380000001</c:v>
                </c:pt>
                <c:pt idx="2811">
                  <c:v>27.917784380000001</c:v>
                </c:pt>
                <c:pt idx="2812">
                  <c:v>27.92771638</c:v>
                </c:pt>
                <c:pt idx="2813">
                  <c:v>27.937648379999999</c:v>
                </c:pt>
                <c:pt idx="2814">
                  <c:v>27.947580380000002</c:v>
                </c:pt>
                <c:pt idx="2815">
                  <c:v>27.957512380000001</c:v>
                </c:pt>
                <c:pt idx="2816">
                  <c:v>27.96744438</c:v>
                </c:pt>
                <c:pt idx="2817">
                  <c:v>27.977376379999999</c:v>
                </c:pt>
                <c:pt idx="2818">
                  <c:v>27.987308380000002</c:v>
                </c:pt>
                <c:pt idx="2819">
                  <c:v>27.99724037</c:v>
                </c:pt>
                <c:pt idx="2820">
                  <c:v>28.00717238</c:v>
                </c:pt>
                <c:pt idx="2821">
                  <c:v>28.017104379999999</c:v>
                </c:pt>
                <c:pt idx="2822">
                  <c:v>28.027036379999998</c:v>
                </c:pt>
                <c:pt idx="2823">
                  <c:v>28.03696738</c:v>
                </c:pt>
                <c:pt idx="2824">
                  <c:v>28.046899379999999</c:v>
                </c:pt>
                <c:pt idx="2825">
                  <c:v>28.056831379999998</c:v>
                </c:pt>
                <c:pt idx="2826">
                  <c:v>28.066763380000001</c:v>
                </c:pt>
                <c:pt idx="2827">
                  <c:v>28.07669538</c:v>
                </c:pt>
                <c:pt idx="2828">
                  <c:v>28.086627369999999</c:v>
                </c:pt>
                <c:pt idx="2829">
                  <c:v>28.096559379999999</c:v>
                </c:pt>
                <c:pt idx="2830">
                  <c:v>28.106491380000001</c:v>
                </c:pt>
                <c:pt idx="2831">
                  <c:v>28.116423380000001</c:v>
                </c:pt>
                <c:pt idx="2832">
                  <c:v>28.12635538</c:v>
                </c:pt>
                <c:pt idx="2833">
                  <c:v>28.136287379999999</c:v>
                </c:pt>
                <c:pt idx="2834">
                  <c:v>28.146219380000002</c:v>
                </c:pt>
                <c:pt idx="2835">
                  <c:v>28.15615038</c:v>
                </c:pt>
                <c:pt idx="2836">
                  <c:v>28.166082379999999</c:v>
                </c:pt>
                <c:pt idx="2837">
                  <c:v>28.176014370000001</c:v>
                </c:pt>
                <c:pt idx="2838">
                  <c:v>28.185946380000001</c:v>
                </c:pt>
                <c:pt idx="2839">
                  <c:v>28.19587838</c:v>
                </c:pt>
                <c:pt idx="2840">
                  <c:v>28.205810379999999</c:v>
                </c:pt>
                <c:pt idx="2841">
                  <c:v>28.215742379999998</c:v>
                </c:pt>
                <c:pt idx="2842">
                  <c:v>28.225674380000001</c:v>
                </c:pt>
                <c:pt idx="2843">
                  <c:v>28.23560638</c:v>
                </c:pt>
                <c:pt idx="2844">
                  <c:v>28.245538379999999</c:v>
                </c:pt>
                <c:pt idx="2845">
                  <c:v>28.255470379999998</c:v>
                </c:pt>
                <c:pt idx="2846">
                  <c:v>28.265402380000001</c:v>
                </c:pt>
                <c:pt idx="2847">
                  <c:v>28.27533438</c:v>
                </c:pt>
                <c:pt idx="2848">
                  <c:v>28.285265379999998</c:v>
                </c:pt>
                <c:pt idx="2849">
                  <c:v>28.295197380000001</c:v>
                </c:pt>
                <c:pt idx="2850">
                  <c:v>28.30512938</c:v>
                </c:pt>
                <c:pt idx="2851">
                  <c:v>28.31506138</c:v>
                </c:pt>
                <c:pt idx="2852">
                  <c:v>28.324993379999999</c:v>
                </c:pt>
                <c:pt idx="2853">
                  <c:v>28.334925380000001</c:v>
                </c:pt>
                <c:pt idx="2854">
                  <c:v>28.344857380000001</c:v>
                </c:pt>
                <c:pt idx="2855">
                  <c:v>28.35478938</c:v>
                </c:pt>
                <c:pt idx="2856">
                  <c:v>28.364721379999999</c:v>
                </c:pt>
                <c:pt idx="2857">
                  <c:v>28.374653380000002</c:v>
                </c:pt>
                <c:pt idx="2858">
                  <c:v>28.384585380000001</c:v>
                </c:pt>
                <c:pt idx="2859">
                  <c:v>28.39451738</c:v>
                </c:pt>
                <c:pt idx="2860">
                  <c:v>28.404449379999999</c:v>
                </c:pt>
                <c:pt idx="2861">
                  <c:v>28.414380380000001</c:v>
                </c:pt>
                <c:pt idx="2862">
                  <c:v>28.42431238</c:v>
                </c:pt>
                <c:pt idx="2863">
                  <c:v>28.434244379999999</c:v>
                </c:pt>
                <c:pt idx="2864">
                  <c:v>28.444176379999998</c:v>
                </c:pt>
                <c:pt idx="2865">
                  <c:v>28.454108380000001</c:v>
                </c:pt>
                <c:pt idx="2866">
                  <c:v>28.46404038</c:v>
                </c:pt>
                <c:pt idx="2867">
                  <c:v>28.473972379999999</c:v>
                </c:pt>
                <c:pt idx="2868">
                  <c:v>28.483904379999998</c:v>
                </c:pt>
                <c:pt idx="2869">
                  <c:v>28.493836380000001</c:v>
                </c:pt>
                <c:pt idx="2870">
                  <c:v>28.50376838</c:v>
                </c:pt>
                <c:pt idx="2871">
                  <c:v>28.51370038</c:v>
                </c:pt>
                <c:pt idx="2872">
                  <c:v>28.523632370000001</c:v>
                </c:pt>
                <c:pt idx="2873">
                  <c:v>28.533564380000001</c:v>
                </c:pt>
                <c:pt idx="2874">
                  <c:v>28.543496380000001</c:v>
                </c:pt>
                <c:pt idx="2875">
                  <c:v>28.553427379999999</c:v>
                </c:pt>
                <c:pt idx="2876">
                  <c:v>28.563359380000001</c:v>
                </c:pt>
                <c:pt idx="2877">
                  <c:v>28.573291380000001</c:v>
                </c:pt>
                <c:pt idx="2878">
                  <c:v>28.58322338</c:v>
                </c:pt>
                <c:pt idx="2879">
                  <c:v>28.593155379999999</c:v>
                </c:pt>
                <c:pt idx="2880">
                  <c:v>28.603087380000002</c:v>
                </c:pt>
                <c:pt idx="2881">
                  <c:v>28.61301937</c:v>
                </c:pt>
                <c:pt idx="2882">
                  <c:v>28.62295138</c:v>
                </c:pt>
                <c:pt idx="2883">
                  <c:v>28.632883379999999</c:v>
                </c:pt>
                <c:pt idx="2884">
                  <c:v>28.642815379999998</c:v>
                </c:pt>
                <c:pt idx="2885">
                  <c:v>28.652747380000001</c:v>
                </c:pt>
                <c:pt idx="2886">
                  <c:v>28.66267938</c:v>
                </c:pt>
                <c:pt idx="2887">
                  <c:v>28.672611379999999</c:v>
                </c:pt>
                <c:pt idx="2888">
                  <c:v>28.682542380000001</c:v>
                </c:pt>
                <c:pt idx="2889">
                  <c:v>28.69247438</c:v>
                </c:pt>
                <c:pt idx="2890">
                  <c:v>28.702406369999999</c:v>
                </c:pt>
                <c:pt idx="2891">
                  <c:v>28.712338379999998</c:v>
                </c:pt>
                <c:pt idx="2892">
                  <c:v>28.722270380000001</c:v>
                </c:pt>
                <c:pt idx="2893">
                  <c:v>28.73220238</c:v>
                </c:pt>
                <c:pt idx="2894">
                  <c:v>28.74213438</c:v>
                </c:pt>
                <c:pt idx="2895">
                  <c:v>28.752066379999999</c:v>
                </c:pt>
                <c:pt idx="2896">
                  <c:v>28.761998380000001</c:v>
                </c:pt>
                <c:pt idx="2897">
                  <c:v>28.771930380000001</c:v>
                </c:pt>
                <c:pt idx="2898">
                  <c:v>28.78186238</c:v>
                </c:pt>
                <c:pt idx="2899">
                  <c:v>28.791794379999999</c:v>
                </c:pt>
                <c:pt idx="2900">
                  <c:v>28.801726380000002</c:v>
                </c:pt>
                <c:pt idx="2901">
                  <c:v>28.81165738</c:v>
                </c:pt>
                <c:pt idx="2902">
                  <c:v>28.821589379999999</c:v>
                </c:pt>
                <c:pt idx="2903">
                  <c:v>28.831521380000002</c:v>
                </c:pt>
                <c:pt idx="2904">
                  <c:v>28.841453380000001</c:v>
                </c:pt>
                <c:pt idx="2905">
                  <c:v>28.85138538</c:v>
                </c:pt>
                <c:pt idx="2906">
                  <c:v>28.861317379999999</c:v>
                </c:pt>
                <c:pt idx="2907">
                  <c:v>28.871249379999998</c:v>
                </c:pt>
                <c:pt idx="2908">
                  <c:v>28.881181380000001</c:v>
                </c:pt>
                <c:pt idx="2909">
                  <c:v>28.89111338</c:v>
                </c:pt>
                <c:pt idx="2910">
                  <c:v>28.901045379999999</c:v>
                </c:pt>
                <c:pt idx="2911">
                  <c:v>28.910977379999999</c:v>
                </c:pt>
                <c:pt idx="2912">
                  <c:v>28.920909380000001</c:v>
                </c:pt>
                <c:pt idx="2913">
                  <c:v>28.93084138</c:v>
                </c:pt>
                <c:pt idx="2914">
                  <c:v>28.94077338</c:v>
                </c:pt>
                <c:pt idx="2915">
                  <c:v>28.950704380000001</c:v>
                </c:pt>
                <c:pt idx="2916">
                  <c:v>28.96063638</c:v>
                </c:pt>
                <c:pt idx="2917">
                  <c:v>28.97056838</c:v>
                </c:pt>
                <c:pt idx="2918">
                  <c:v>28.980500379999999</c:v>
                </c:pt>
                <c:pt idx="2919">
                  <c:v>28.990432380000001</c:v>
                </c:pt>
                <c:pt idx="2920">
                  <c:v>29.000364380000001</c:v>
                </c:pt>
                <c:pt idx="2921">
                  <c:v>29.01029638</c:v>
                </c:pt>
                <c:pt idx="2922">
                  <c:v>29.020228379999999</c:v>
                </c:pt>
                <c:pt idx="2923">
                  <c:v>29.030160380000002</c:v>
                </c:pt>
                <c:pt idx="2924">
                  <c:v>29.040092380000001</c:v>
                </c:pt>
                <c:pt idx="2925">
                  <c:v>29.05002438</c:v>
                </c:pt>
                <c:pt idx="2926">
                  <c:v>29.059956379999999</c:v>
                </c:pt>
                <c:pt idx="2927">
                  <c:v>29.069888379999998</c:v>
                </c:pt>
                <c:pt idx="2928">
                  <c:v>29.079820380000001</c:v>
                </c:pt>
                <c:pt idx="2929">
                  <c:v>29.089751379999999</c:v>
                </c:pt>
                <c:pt idx="2930">
                  <c:v>29.099683379999998</c:v>
                </c:pt>
                <c:pt idx="2931">
                  <c:v>29.109615380000001</c:v>
                </c:pt>
                <c:pt idx="2932">
                  <c:v>29.11954738</c:v>
                </c:pt>
                <c:pt idx="2933">
                  <c:v>29.129479379999999</c:v>
                </c:pt>
                <c:pt idx="2934">
                  <c:v>29.139411379999999</c:v>
                </c:pt>
                <c:pt idx="2935">
                  <c:v>29.149343380000001</c:v>
                </c:pt>
                <c:pt idx="2936">
                  <c:v>29.15927538</c:v>
                </c:pt>
                <c:pt idx="2937">
                  <c:v>29.16920738</c:v>
                </c:pt>
                <c:pt idx="2938">
                  <c:v>29.179139379999999</c:v>
                </c:pt>
                <c:pt idx="2939">
                  <c:v>29.189071380000001</c:v>
                </c:pt>
                <c:pt idx="2940">
                  <c:v>29.199003380000001</c:v>
                </c:pt>
                <c:pt idx="2941">
                  <c:v>29.20893538</c:v>
                </c:pt>
                <c:pt idx="2942">
                  <c:v>29.218866380000001</c:v>
                </c:pt>
                <c:pt idx="2943">
                  <c:v>29.228798380000001</c:v>
                </c:pt>
                <c:pt idx="2944">
                  <c:v>29.23873038</c:v>
                </c:pt>
                <c:pt idx="2945">
                  <c:v>29.248662379999999</c:v>
                </c:pt>
                <c:pt idx="2946">
                  <c:v>29.258594380000002</c:v>
                </c:pt>
                <c:pt idx="2947">
                  <c:v>29.268526380000001</c:v>
                </c:pt>
                <c:pt idx="2948">
                  <c:v>29.27845838</c:v>
                </c:pt>
                <c:pt idx="2949">
                  <c:v>29.288390379999999</c:v>
                </c:pt>
                <c:pt idx="2950">
                  <c:v>29.298322379999998</c:v>
                </c:pt>
                <c:pt idx="2951">
                  <c:v>29.308254380000001</c:v>
                </c:pt>
                <c:pt idx="2952">
                  <c:v>29.31818638</c:v>
                </c:pt>
                <c:pt idx="2953">
                  <c:v>29.328118379999999</c:v>
                </c:pt>
                <c:pt idx="2954">
                  <c:v>29.338050379999999</c:v>
                </c:pt>
                <c:pt idx="2955">
                  <c:v>29.347982380000001</c:v>
                </c:pt>
                <c:pt idx="2956">
                  <c:v>29.357913379999999</c:v>
                </c:pt>
                <c:pt idx="2957">
                  <c:v>29.367845379999999</c:v>
                </c:pt>
                <c:pt idx="2958">
                  <c:v>29.377777380000001</c:v>
                </c:pt>
                <c:pt idx="2959">
                  <c:v>29.38770938</c:v>
                </c:pt>
                <c:pt idx="2960">
                  <c:v>29.39764138</c:v>
                </c:pt>
                <c:pt idx="2961">
                  <c:v>29.407573379999999</c:v>
                </c:pt>
                <c:pt idx="2962">
                  <c:v>29.417505380000001</c:v>
                </c:pt>
                <c:pt idx="2963">
                  <c:v>29.427437380000001</c:v>
                </c:pt>
                <c:pt idx="2964">
                  <c:v>29.43736938</c:v>
                </c:pt>
                <c:pt idx="2965">
                  <c:v>29.447301379999999</c:v>
                </c:pt>
                <c:pt idx="2966">
                  <c:v>29.457233380000002</c:v>
                </c:pt>
                <c:pt idx="2967">
                  <c:v>29.467165380000001</c:v>
                </c:pt>
                <c:pt idx="2968">
                  <c:v>29.47709738</c:v>
                </c:pt>
                <c:pt idx="2969">
                  <c:v>29.487027999999999</c:v>
                </c:pt>
                <c:pt idx="2970">
                  <c:v>29.496959</c:v>
                </c:pt>
                <c:pt idx="2971">
                  <c:v>29.506891</c:v>
                </c:pt>
                <c:pt idx="2972">
                  <c:v>29.516822999999999</c:v>
                </c:pt>
                <c:pt idx="2973">
                  <c:v>29.526755000000001</c:v>
                </c:pt>
                <c:pt idx="2974">
                  <c:v>29.536687000000001</c:v>
                </c:pt>
                <c:pt idx="2975">
                  <c:v>29.546619</c:v>
                </c:pt>
                <c:pt idx="2976">
                  <c:v>29.556550999999999</c:v>
                </c:pt>
                <c:pt idx="2977">
                  <c:v>29.566483000000002</c:v>
                </c:pt>
                <c:pt idx="2978">
                  <c:v>29.576415000000001</c:v>
                </c:pt>
                <c:pt idx="2979">
                  <c:v>29.586347</c:v>
                </c:pt>
                <c:pt idx="2980">
                  <c:v>29.596278999999999</c:v>
                </c:pt>
                <c:pt idx="2981">
                  <c:v>29.606210999999998</c:v>
                </c:pt>
                <c:pt idx="2982">
                  <c:v>29.616143000000001</c:v>
                </c:pt>
                <c:pt idx="2983">
                  <c:v>29.626075</c:v>
                </c:pt>
                <c:pt idx="2984">
                  <c:v>29.636006999999999</c:v>
                </c:pt>
                <c:pt idx="2985">
                  <c:v>29.645938000000001</c:v>
                </c:pt>
                <c:pt idx="2986">
                  <c:v>29.65587</c:v>
                </c:pt>
                <c:pt idx="2987">
                  <c:v>29.665801999999999</c:v>
                </c:pt>
                <c:pt idx="2988">
                  <c:v>29.675733999999999</c:v>
                </c:pt>
                <c:pt idx="2989">
                  <c:v>29.685666000000001</c:v>
                </c:pt>
                <c:pt idx="2990">
                  <c:v>29.695598</c:v>
                </c:pt>
                <c:pt idx="2991">
                  <c:v>29.70553</c:v>
                </c:pt>
                <c:pt idx="2992">
                  <c:v>29.715461999999999</c:v>
                </c:pt>
                <c:pt idx="2993">
                  <c:v>29.725394000000001</c:v>
                </c:pt>
                <c:pt idx="2994">
                  <c:v>29.735326000000001</c:v>
                </c:pt>
                <c:pt idx="2995">
                  <c:v>29.745258</c:v>
                </c:pt>
                <c:pt idx="2996">
                  <c:v>29.755189999999999</c:v>
                </c:pt>
                <c:pt idx="2997">
                  <c:v>29.765122000000002</c:v>
                </c:pt>
                <c:pt idx="2998">
                  <c:v>29.775054000000001</c:v>
                </c:pt>
                <c:pt idx="2999">
                  <c:v>29.784986</c:v>
                </c:pt>
                <c:pt idx="3000">
                  <c:v>29.794917999999999</c:v>
                </c:pt>
                <c:pt idx="3001">
                  <c:v>29.804849999999998</c:v>
                </c:pt>
                <c:pt idx="3002">
                  <c:v>29.814781</c:v>
                </c:pt>
                <c:pt idx="3003">
                  <c:v>29.824712999999999</c:v>
                </c:pt>
                <c:pt idx="3004">
                  <c:v>29.834644999999998</c:v>
                </c:pt>
                <c:pt idx="3005">
                  <c:v>29.844577000000001</c:v>
                </c:pt>
                <c:pt idx="3006">
                  <c:v>29.854509</c:v>
                </c:pt>
                <c:pt idx="3007">
                  <c:v>29.864440999999999</c:v>
                </c:pt>
                <c:pt idx="3008">
                  <c:v>29.874372999999999</c:v>
                </c:pt>
                <c:pt idx="3009">
                  <c:v>29.884305000000001</c:v>
                </c:pt>
                <c:pt idx="3010">
                  <c:v>29.894237</c:v>
                </c:pt>
                <c:pt idx="3011">
                  <c:v>29.904169</c:v>
                </c:pt>
                <c:pt idx="3012">
                  <c:v>29.914100999999999</c:v>
                </c:pt>
                <c:pt idx="3013">
                  <c:v>29.924033000000001</c:v>
                </c:pt>
                <c:pt idx="3014">
                  <c:v>29.933965000000001</c:v>
                </c:pt>
                <c:pt idx="3015">
                  <c:v>29.943897</c:v>
                </c:pt>
                <c:pt idx="3016">
                  <c:v>29.953828999999999</c:v>
                </c:pt>
                <c:pt idx="3017">
                  <c:v>29.963761000000002</c:v>
                </c:pt>
                <c:pt idx="3018">
                  <c:v>29.973693000000001</c:v>
                </c:pt>
                <c:pt idx="3019">
                  <c:v>29.983625</c:v>
                </c:pt>
                <c:pt idx="3020">
                  <c:v>29.993556000000002</c:v>
                </c:pt>
                <c:pt idx="3021">
                  <c:v>30.003488000000001</c:v>
                </c:pt>
                <c:pt idx="3022">
                  <c:v>30.01342</c:v>
                </c:pt>
                <c:pt idx="3023">
                  <c:v>30.023351999999999</c:v>
                </c:pt>
                <c:pt idx="3024">
                  <c:v>30.033283999999998</c:v>
                </c:pt>
                <c:pt idx="3025">
                  <c:v>30.043216000000001</c:v>
                </c:pt>
                <c:pt idx="3026">
                  <c:v>30.053148</c:v>
                </c:pt>
                <c:pt idx="3027">
                  <c:v>30.063079999999999</c:v>
                </c:pt>
                <c:pt idx="3028">
                  <c:v>30.073011999999999</c:v>
                </c:pt>
                <c:pt idx="3029">
                  <c:v>30.082944000000001</c:v>
                </c:pt>
                <c:pt idx="3030">
                  <c:v>30.092876</c:v>
                </c:pt>
                <c:pt idx="3031">
                  <c:v>30.102808</c:v>
                </c:pt>
                <c:pt idx="3032">
                  <c:v>30.112739999999999</c:v>
                </c:pt>
                <c:pt idx="3033">
                  <c:v>30.122672000000001</c:v>
                </c:pt>
                <c:pt idx="3034">
                  <c:v>30.132604000000001</c:v>
                </c:pt>
                <c:pt idx="3035">
                  <c:v>30.142536</c:v>
                </c:pt>
                <c:pt idx="3036">
                  <c:v>30.152467999999999</c:v>
                </c:pt>
                <c:pt idx="3037">
                  <c:v>30.162400000000002</c:v>
                </c:pt>
                <c:pt idx="3038">
                  <c:v>30.172331</c:v>
                </c:pt>
                <c:pt idx="3039">
                  <c:v>30.182262999999999</c:v>
                </c:pt>
                <c:pt idx="3040">
                  <c:v>30.192195000000002</c:v>
                </c:pt>
                <c:pt idx="3041">
                  <c:v>30.202127000000001</c:v>
                </c:pt>
                <c:pt idx="3042">
                  <c:v>30.212059</c:v>
                </c:pt>
                <c:pt idx="3043">
                  <c:v>30.221990999999999</c:v>
                </c:pt>
                <c:pt idx="3044">
                  <c:v>30.231922999999998</c:v>
                </c:pt>
                <c:pt idx="3045">
                  <c:v>30.241855000000001</c:v>
                </c:pt>
                <c:pt idx="3046">
                  <c:v>30.251787</c:v>
                </c:pt>
                <c:pt idx="3047">
                  <c:v>30.261718999999999</c:v>
                </c:pt>
                <c:pt idx="3048">
                  <c:v>30.271650999999999</c:v>
                </c:pt>
                <c:pt idx="3049">
                  <c:v>30.281583000000001</c:v>
                </c:pt>
                <c:pt idx="3050">
                  <c:v>30.291515</c:v>
                </c:pt>
                <c:pt idx="3051">
                  <c:v>30.301447</c:v>
                </c:pt>
                <c:pt idx="3052">
                  <c:v>30.311378999999999</c:v>
                </c:pt>
                <c:pt idx="3053">
                  <c:v>30.321311000000001</c:v>
                </c:pt>
                <c:pt idx="3054">
                  <c:v>30.331243000000001</c:v>
                </c:pt>
                <c:pt idx="3055">
                  <c:v>30.341175</c:v>
                </c:pt>
                <c:pt idx="3056">
                  <c:v>30.351106999999999</c:v>
                </c:pt>
                <c:pt idx="3057">
                  <c:v>30.361038000000001</c:v>
                </c:pt>
                <c:pt idx="3058">
                  <c:v>30.37097</c:v>
                </c:pt>
                <c:pt idx="3059">
                  <c:v>30.380901999999999</c:v>
                </c:pt>
                <c:pt idx="3060">
                  <c:v>30.390834000000002</c:v>
                </c:pt>
                <c:pt idx="3061">
                  <c:v>30.400766000000001</c:v>
                </c:pt>
                <c:pt idx="3062">
                  <c:v>30.410698</c:v>
                </c:pt>
                <c:pt idx="3063">
                  <c:v>30.420629999999999</c:v>
                </c:pt>
                <c:pt idx="3064">
                  <c:v>30.430561999999998</c:v>
                </c:pt>
                <c:pt idx="3065">
                  <c:v>30.440494000000001</c:v>
                </c:pt>
                <c:pt idx="3066">
                  <c:v>30.450426</c:v>
                </c:pt>
                <c:pt idx="3067">
                  <c:v>30.460357999999999</c:v>
                </c:pt>
                <c:pt idx="3068">
                  <c:v>30.470289999999999</c:v>
                </c:pt>
                <c:pt idx="3069">
                  <c:v>30.480222000000001</c:v>
                </c:pt>
                <c:pt idx="3070">
                  <c:v>30.490155250000001</c:v>
                </c:pt>
                <c:pt idx="3071">
                  <c:v>30.50008725</c:v>
                </c:pt>
                <c:pt idx="3072">
                  <c:v>30.510019249999999</c:v>
                </c:pt>
                <c:pt idx="3073">
                  <c:v>30.519951249999998</c:v>
                </c:pt>
                <c:pt idx="3074">
                  <c:v>30.529883250000001</c:v>
                </c:pt>
                <c:pt idx="3075">
                  <c:v>30.53981525</c:v>
                </c:pt>
                <c:pt idx="3076">
                  <c:v>30.549746249999998</c:v>
                </c:pt>
                <c:pt idx="3077">
                  <c:v>30.559678250000001</c:v>
                </c:pt>
                <c:pt idx="3078">
                  <c:v>30.56961025</c:v>
                </c:pt>
                <c:pt idx="3079">
                  <c:v>30.579542249999999</c:v>
                </c:pt>
                <c:pt idx="3080">
                  <c:v>30.589474249999999</c:v>
                </c:pt>
                <c:pt idx="3081">
                  <c:v>30.599406250000001</c:v>
                </c:pt>
                <c:pt idx="3082">
                  <c:v>30.60933825</c:v>
                </c:pt>
                <c:pt idx="3083">
                  <c:v>30.61927025</c:v>
                </c:pt>
                <c:pt idx="3084">
                  <c:v>30.629202249999999</c:v>
                </c:pt>
                <c:pt idx="3085">
                  <c:v>30.639134250000001</c:v>
                </c:pt>
                <c:pt idx="3086">
                  <c:v>30.649066250000001</c:v>
                </c:pt>
                <c:pt idx="3087">
                  <c:v>30.65899825</c:v>
                </c:pt>
                <c:pt idx="3088">
                  <c:v>30.668930249999999</c:v>
                </c:pt>
                <c:pt idx="3089">
                  <c:v>30.678862250000002</c:v>
                </c:pt>
                <c:pt idx="3090">
                  <c:v>30.688794250000001</c:v>
                </c:pt>
                <c:pt idx="3091">
                  <c:v>30.69872625</c:v>
                </c:pt>
                <c:pt idx="3092">
                  <c:v>30.708658249999999</c:v>
                </c:pt>
                <c:pt idx="3093">
                  <c:v>30.718590249999998</c:v>
                </c:pt>
                <c:pt idx="3094">
                  <c:v>30.728522250000001</c:v>
                </c:pt>
                <c:pt idx="3095">
                  <c:v>30.73845425</c:v>
                </c:pt>
                <c:pt idx="3096">
                  <c:v>30.748385249999998</c:v>
                </c:pt>
                <c:pt idx="3097">
                  <c:v>30.758317250000001</c:v>
                </c:pt>
                <c:pt idx="3098">
                  <c:v>30.76824925</c:v>
                </c:pt>
                <c:pt idx="3099">
                  <c:v>30.778181249999999</c:v>
                </c:pt>
                <c:pt idx="3100">
                  <c:v>30.788113249999999</c:v>
                </c:pt>
                <c:pt idx="3101">
                  <c:v>30.798045250000001</c:v>
                </c:pt>
                <c:pt idx="3102">
                  <c:v>30.80797725</c:v>
                </c:pt>
                <c:pt idx="3103">
                  <c:v>30.81790925</c:v>
                </c:pt>
                <c:pt idx="3104">
                  <c:v>30.827841249999999</c:v>
                </c:pt>
                <c:pt idx="3105">
                  <c:v>30.837773250000001</c:v>
                </c:pt>
                <c:pt idx="3106">
                  <c:v>30.847705250000001</c:v>
                </c:pt>
                <c:pt idx="3107">
                  <c:v>30.85763725</c:v>
                </c:pt>
                <c:pt idx="3108">
                  <c:v>30.867569249999999</c:v>
                </c:pt>
                <c:pt idx="3109">
                  <c:v>30.877501250000002</c:v>
                </c:pt>
                <c:pt idx="3110">
                  <c:v>30.887433250000001</c:v>
                </c:pt>
                <c:pt idx="3111">
                  <c:v>30.89736525</c:v>
                </c:pt>
                <c:pt idx="3112">
                  <c:v>30.907297249999999</c:v>
                </c:pt>
                <c:pt idx="3113">
                  <c:v>30.917229249999998</c:v>
                </c:pt>
                <c:pt idx="3114">
                  <c:v>30.927161250000001</c:v>
                </c:pt>
                <c:pt idx="3115">
                  <c:v>30.93709325</c:v>
                </c:pt>
                <c:pt idx="3116">
                  <c:v>30.947024249999998</c:v>
                </c:pt>
                <c:pt idx="3117">
                  <c:v>30.956956250000001</c:v>
                </c:pt>
                <c:pt idx="3118">
                  <c:v>30.96688825</c:v>
                </c:pt>
                <c:pt idx="3119">
                  <c:v>30.976820249999999</c:v>
                </c:pt>
                <c:pt idx="3120">
                  <c:v>30.986752249999999</c:v>
                </c:pt>
                <c:pt idx="3121">
                  <c:v>30.996684250000001</c:v>
                </c:pt>
                <c:pt idx="3122">
                  <c:v>31.00661625</c:v>
                </c:pt>
                <c:pt idx="3123">
                  <c:v>31.01654825</c:v>
                </c:pt>
                <c:pt idx="3124">
                  <c:v>31.026480249999999</c:v>
                </c:pt>
                <c:pt idx="3125">
                  <c:v>31.036412250000001</c:v>
                </c:pt>
                <c:pt idx="3126">
                  <c:v>31.046344250000001</c:v>
                </c:pt>
                <c:pt idx="3127">
                  <c:v>31.05627625</c:v>
                </c:pt>
                <c:pt idx="3128">
                  <c:v>31.066208249999999</c:v>
                </c:pt>
                <c:pt idx="3129">
                  <c:v>31.076140250000002</c:v>
                </c:pt>
                <c:pt idx="3130">
                  <c:v>31.086072250000001</c:v>
                </c:pt>
                <c:pt idx="3131">
                  <c:v>31.09600425</c:v>
                </c:pt>
                <c:pt idx="3132">
                  <c:v>31.105936249999999</c:v>
                </c:pt>
                <c:pt idx="3133">
                  <c:v>31.115868249999998</c:v>
                </c:pt>
                <c:pt idx="3134">
                  <c:v>31.125800250000001</c:v>
                </c:pt>
                <c:pt idx="3135">
                  <c:v>31.13573225</c:v>
                </c:pt>
                <c:pt idx="3136">
                  <c:v>31.145664249999999</c:v>
                </c:pt>
                <c:pt idx="3137">
                  <c:v>31.155595250000001</c:v>
                </c:pt>
                <c:pt idx="3138">
                  <c:v>31.16552725</c:v>
                </c:pt>
                <c:pt idx="3139">
                  <c:v>31.175459249999999</c:v>
                </c:pt>
                <c:pt idx="3140">
                  <c:v>31.185391249999999</c:v>
                </c:pt>
                <c:pt idx="3141">
                  <c:v>31.195323250000001</c:v>
                </c:pt>
                <c:pt idx="3142">
                  <c:v>31.20525525</c:v>
                </c:pt>
                <c:pt idx="3143">
                  <c:v>31.21518725</c:v>
                </c:pt>
                <c:pt idx="3144">
                  <c:v>31.225119249999999</c:v>
                </c:pt>
                <c:pt idx="3145">
                  <c:v>31.235051250000001</c:v>
                </c:pt>
                <c:pt idx="3146">
                  <c:v>31.244983250000001</c:v>
                </c:pt>
                <c:pt idx="3147">
                  <c:v>31.25491525</c:v>
                </c:pt>
                <c:pt idx="3148">
                  <c:v>31.264847249999999</c:v>
                </c:pt>
                <c:pt idx="3149">
                  <c:v>31.274779250000002</c:v>
                </c:pt>
                <c:pt idx="3150">
                  <c:v>31.284711250000001</c:v>
                </c:pt>
                <c:pt idx="3151">
                  <c:v>31.29464325</c:v>
                </c:pt>
                <c:pt idx="3152">
                  <c:v>31.304575249999999</c:v>
                </c:pt>
                <c:pt idx="3153">
                  <c:v>31.314507249999998</c:v>
                </c:pt>
                <c:pt idx="3154">
                  <c:v>31.324439250000001</c:v>
                </c:pt>
                <c:pt idx="3155">
                  <c:v>31.33437125</c:v>
                </c:pt>
                <c:pt idx="3156">
                  <c:v>31.344302249999998</c:v>
                </c:pt>
                <c:pt idx="3157">
                  <c:v>31.354234250000001</c:v>
                </c:pt>
                <c:pt idx="3158">
                  <c:v>31.36416625</c:v>
                </c:pt>
                <c:pt idx="3159">
                  <c:v>31.374098249999999</c:v>
                </c:pt>
                <c:pt idx="3160">
                  <c:v>31.384030249999999</c:v>
                </c:pt>
                <c:pt idx="3161">
                  <c:v>31.393962250000001</c:v>
                </c:pt>
                <c:pt idx="3162">
                  <c:v>31.40389425</c:v>
                </c:pt>
                <c:pt idx="3163">
                  <c:v>31.41382625</c:v>
                </c:pt>
                <c:pt idx="3164">
                  <c:v>31.423758249999999</c:v>
                </c:pt>
                <c:pt idx="3165">
                  <c:v>31.433690250000001</c:v>
                </c:pt>
                <c:pt idx="3166">
                  <c:v>31.443622250000001</c:v>
                </c:pt>
                <c:pt idx="3167">
                  <c:v>31.45355425</c:v>
                </c:pt>
                <c:pt idx="3168">
                  <c:v>31.463486249999999</c:v>
                </c:pt>
                <c:pt idx="3169">
                  <c:v>31.473418250000002</c:v>
                </c:pt>
                <c:pt idx="3170">
                  <c:v>31.483350250000001</c:v>
                </c:pt>
                <c:pt idx="3171">
                  <c:v>31.493282499999999</c:v>
                </c:pt>
                <c:pt idx="3172">
                  <c:v>31.503214499999999</c:v>
                </c:pt>
                <c:pt idx="3173">
                  <c:v>31.513146500000001</c:v>
                </c:pt>
                <c:pt idx="3174">
                  <c:v>31.5230785</c:v>
                </c:pt>
                <c:pt idx="3175">
                  <c:v>31.5330105</c:v>
                </c:pt>
                <c:pt idx="3176">
                  <c:v>31.542942499999999</c:v>
                </c:pt>
                <c:pt idx="3177">
                  <c:v>31.5528735</c:v>
                </c:pt>
                <c:pt idx="3178">
                  <c:v>31.5628055</c:v>
                </c:pt>
                <c:pt idx="3179">
                  <c:v>31.572737499999999</c:v>
                </c:pt>
                <c:pt idx="3180">
                  <c:v>31.582669500000002</c:v>
                </c:pt>
                <c:pt idx="3181">
                  <c:v>31.592601500000001</c:v>
                </c:pt>
                <c:pt idx="3182">
                  <c:v>31.6025335</c:v>
                </c:pt>
                <c:pt idx="3183">
                  <c:v>31.612465499999999</c:v>
                </c:pt>
                <c:pt idx="3184">
                  <c:v>31.622397500000002</c:v>
                </c:pt>
                <c:pt idx="3185">
                  <c:v>31.632329500000001</c:v>
                </c:pt>
                <c:pt idx="3186">
                  <c:v>31.6422615</c:v>
                </c:pt>
                <c:pt idx="3187">
                  <c:v>31.652193499999999</c:v>
                </c:pt>
                <c:pt idx="3188">
                  <c:v>31.662125499999998</c:v>
                </c:pt>
                <c:pt idx="3189">
                  <c:v>31.672057500000001</c:v>
                </c:pt>
                <c:pt idx="3190">
                  <c:v>31.6819895</c:v>
                </c:pt>
                <c:pt idx="3191">
                  <c:v>31.691921499999999</c:v>
                </c:pt>
                <c:pt idx="3192">
                  <c:v>31.701853499999999</c:v>
                </c:pt>
                <c:pt idx="3193">
                  <c:v>31.711785500000001</c:v>
                </c:pt>
                <c:pt idx="3194">
                  <c:v>31.7217175</c:v>
                </c:pt>
                <c:pt idx="3195">
                  <c:v>31.7316495</c:v>
                </c:pt>
                <c:pt idx="3196">
                  <c:v>31.741581499999999</c:v>
                </c:pt>
                <c:pt idx="3197">
                  <c:v>31.7515125</c:v>
                </c:pt>
                <c:pt idx="3198">
                  <c:v>31.7614445</c:v>
                </c:pt>
                <c:pt idx="3199">
                  <c:v>31.771376499999999</c:v>
                </c:pt>
                <c:pt idx="3200">
                  <c:v>31.781308500000002</c:v>
                </c:pt>
                <c:pt idx="3201">
                  <c:v>31.791240500000001</c:v>
                </c:pt>
                <c:pt idx="3202">
                  <c:v>31.8011725</c:v>
                </c:pt>
                <c:pt idx="3203">
                  <c:v>31.811104499999999</c:v>
                </c:pt>
                <c:pt idx="3204">
                  <c:v>31.821036500000002</c:v>
                </c:pt>
                <c:pt idx="3205">
                  <c:v>31.830968500000001</c:v>
                </c:pt>
                <c:pt idx="3206">
                  <c:v>31.8409005</c:v>
                </c:pt>
                <c:pt idx="3207">
                  <c:v>31.850832499999999</c:v>
                </c:pt>
                <c:pt idx="3208">
                  <c:v>31.860764499999998</c:v>
                </c:pt>
                <c:pt idx="3209">
                  <c:v>31.870696500000001</c:v>
                </c:pt>
                <c:pt idx="3210">
                  <c:v>31.8806285</c:v>
                </c:pt>
                <c:pt idx="3211">
                  <c:v>31.890560499999999</c:v>
                </c:pt>
                <c:pt idx="3212">
                  <c:v>31.900492499999999</c:v>
                </c:pt>
                <c:pt idx="3213">
                  <c:v>31.910424500000001</c:v>
                </c:pt>
                <c:pt idx="3214">
                  <c:v>31.9203565</c:v>
                </c:pt>
                <c:pt idx="3215">
                  <c:v>31.9302885</c:v>
                </c:pt>
                <c:pt idx="3216">
                  <c:v>31.940220499999999</c:v>
                </c:pt>
                <c:pt idx="3217">
                  <c:v>31.9501515</c:v>
                </c:pt>
                <c:pt idx="3218">
                  <c:v>31.9600835</c:v>
                </c:pt>
                <c:pt idx="3219">
                  <c:v>31.970015499999999</c:v>
                </c:pt>
                <c:pt idx="3220">
                  <c:v>31.979947500000002</c:v>
                </c:pt>
                <c:pt idx="3221">
                  <c:v>31.989879500000001</c:v>
                </c:pt>
                <c:pt idx="3222">
                  <c:v>31.9998115</c:v>
                </c:pt>
                <c:pt idx="3223">
                  <c:v>32.009743499999999</c:v>
                </c:pt>
                <c:pt idx="3224">
                  <c:v>32.019675499999998</c:v>
                </c:pt>
                <c:pt idx="3225">
                  <c:v>32.029607499999997</c:v>
                </c:pt>
                <c:pt idx="3226">
                  <c:v>32.039539499999997</c:v>
                </c:pt>
                <c:pt idx="3227">
                  <c:v>32.049471500000003</c:v>
                </c:pt>
                <c:pt idx="3228">
                  <c:v>32.059403500000002</c:v>
                </c:pt>
                <c:pt idx="3229">
                  <c:v>32.069335500000001</c:v>
                </c:pt>
                <c:pt idx="3230">
                  <c:v>32.0792675</c:v>
                </c:pt>
                <c:pt idx="3231">
                  <c:v>32.089199499999999</c:v>
                </c:pt>
                <c:pt idx="3232">
                  <c:v>32.099131499999999</c:v>
                </c:pt>
                <c:pt idx="3233">
                  <c:v>32.109063499999998</c:v>
                </c:pt>
                <c:pt idx="3234">
                  <c:v>32.118995499999997</c:v>
                </c:pt>
                <c:pt idx="3235">
                  <c:v>32.128927500000003</c:v>
                </c:pt>
                <c:pt idx="3236">
                  <c:v>32.138859500000002</c:v>
                </c:pt>
                <c:pt idx="3237">
                  <c:v>32.148790499999997</c:v>
                </c:pt>
                <c:pt idx="3238">
                  <c:v>32.158722500000003</c:v>
                </c:pt>
                <c:pt idx="3239">
                  <c:v>32.168654500000002</c:v>
                </c:pt>
                <c:pt idx="3240">
                  <c:v>32.178586500000002</c:v>
                </c:pt>
                <c:pt idx="3241">
                  <c:v>32.188518500000001</c:v>
                </c:pt>
                <c:pt idx="3242">
                  <c:v>32.1984505</c:v>
                </c:pt>
                <c:pt idx="3243">
                  <c:v>32.208382499999999</c:v>
                </c:pt>
                <c:pt idx="3244">
                  <c:v>32.218314499999998</c:v>
                </c:pt>
                <c:pt idx="3245">
                  <c:v>32.228246499999997</c:v>
                </c:pt>
                <c:pt idx="3246">
                  <c:v>32.238178499999997</c:v>
                </c:pt>
                <c:pt idx="3247">
                  <c:v>32.248110500000003</c:v>
                </c:pt>
                <c:pt idx="3248">
                  <c:v>32.258042500000002</c:v>
                </c:pt>
                <c:pt idx="3249">
                  <c:v>32.267974500000001</c:v>
                </c:pt>
                <c:pt idx="3250">
                  <c:v>32.2779065</c:v>
                </c:pt>
                <c:pt idx="3251">
                  <c:v>32.287838499999999</c:v>
                </c:pt>
                <c:pt idx="3252">
                  <c:v>32.297770499999999</c:v>
                </c:pt>
                <c:pt idx="3253">
                  <c:v>32.307702499999998</c:v>
                </c:pt>
                <c:pt idx="3254">
                  <c:v>32.317634499999997</c:v>
                </c:pt>
                <c:pt idx="3255">
                  <c:v>32.327566500000003</c:v>
                </c:pt>
                <c:pt idx="3256">
                  <c:v>32.337498500000002</c:v>
                </c:pt>
                <c:pt idx="3257">
                  <c:v>32.347429499999997</c:v>
                </c:pt>
                <c:pt idx="3258">
                  <c:v>32.357361500000003</c:v>
                </c:pt>
                <c:pt idx="3259">
                  <c:v>32.367293500000002</c:v>
                </c:pt>
                <c:pt idx="3260">
                  <c:v>32.377225500000002</c:v>
                </c:pt>
                <c:pt idx="3261">
                  <c:v>32.387157500000001</c:v>
                </c:pt>
                <c:pt idx="3262">
                  <c:v>32.3970895</c:v>
                </c:pt>
                <c:pt idx="3263">
                  <c:v>32.407021499999999</c:v>
                </c:pt>
                <c:pt idx="3264">
                  <c:v>32.416953499999998</c:v>
                </c:pt>
                <c:pt idx="3265">
                  <c:v>32.426885499999997</c:v>
                </c:pt>
                <c:pt idx="3266">
                  <c:v>32.436817499999997</c:v>
                </c:pt>
                <c:pt idx="3267">
                  <c:v>32.446749500000003</c:v>
                </c:pt>
                <c:pt idx="3268">
                  <c:v>32.456681500000002</c:v>
                </c:pt>
                <c:pt idx="3269">
                  <c:v>32.466613500000001</c:v>
                </c:pt>
                <c:pt idx="3270">
                  <c:v>32.4765455</c:v>
                </c:pt>
                <c:pt idx="3271">
                  <c:v>32.486477499999999</c:v>
                </c:pt>
                <c:pt idx="3272">
                  <c:v>32.496409040000003</c:v>
                </c:pt>
                <c:pt idx="3273">
                  <c:v>32.506341040000002</c:v>
                </c:pt>
                <c:pt idx="3274">
                  <c:v>32.516273040000002</c:v>
                </c:pt>
                <c:pt idx="3275">
                  <c:v>32.526205040000001</c:v>
                </c:pt>
                <c:pt idx="3276">
                  <c:v>32.53613704</c:v>
                </c:pt>
                <c:pt idx="3277">
                  <c:v>32.546069039999999</c:v>
                </c:pt>
                <c:pt idx="3278">
                  <c:v>32.556001039999998</c:v>
                </c:pt>
                <c:pt idx="3279">
                  <c:v>32.56593204</c:v>
                </c:pt>
                <c:pt idx="3280">
                  <c:v>32.575864039999999</c:v>
                </c:pt>
                <c:pt idx="3281">
                  <c:v>32.585796039999998</c:v>
                </c:pt>
                <c:pt idx="3282">
                  <c:v>32.595728039999997</c:v>
                </c:pt>
                <c:pt idx="3283">
                  <c:v>32.605660039999997</c:v>
                </c:pt>
                <c:pt idx="3284">
                  <c:v>32.615592040000003</c:v>
                </c:pt>
                <c:pt idx="3285">
                  <c:v>32.625524040000002</c:v>
                </c:pt>
                <c:pt idx="3286">
                  <c:v>32.635456040000001</c:v>
                </c:pt>
                <c:pt idx="3287">
                  <c:v>32.64538804</c:v>
                </c:pt>
                <c:pt idx="3288">
                  <c:v>32.655320039999999</c:v>
                </c:pt>
                <c:pt idx="3289">
                  <c:v>32.665252039999999</c:v>
                </c:pt>
                <c:pt idx="3290">
                  <c:v>32.675184039999998</c:v>
                </c:pt>
                <c:pt idx="3291">
                  <c:v>32.685116039999997</c:v>
                </c:pt>
                <c:pt idx="3292">
                  <c:v>32.695048040000003</c:v>
                </c:pt>
                <c:pt idx="3293">
                  <c:v>32.704980040000002</c:v>
                </c:pt>
                <c:pt idx="3294">
                  <c:v>32.714912040000002</c:v>
                </c:pt>
                <c:pt idx="3295">
                  <c:v>32.724844040000001</c:v>
                </c:pt>
                <c:pt idx="3296">
                  <c:v>32.73477604</c:v>
                </c:pt>
                <c:pt idx="3297">
                  <c:v>32.744708039999999</c:v>
                </c:pt>
                <c:pt idx="3298">
                  <c:v>32.754640039999998</c:v>
                </c:pt>
                <c:pt idx="3299">
                  <c:v>32.764572039999997</c:v>
                </c:pt>
                <c:pt idx="3300">
                  <c:v>32.774504039999997</c:v>
                </c:pt>
                <c:pt idx="3301">
                  <c:v>32.784436040000003</c:v>
                </c:pt>
                <c:pt idx="3302">
                  <c:v>32.794368040000002</c:v>
                </c:pt>
                <c:pt idx="3303">
                  <c:v>32.804300040000001</c:v>
                </c:pt>
                <c:pt idx="3304">
                  <c:v>32.814231040000003</c:v>
                </c:pt>
                <c:pt idx="3305">
                  <c:v>32.824163040000002</c:v>
                </c:pt>
                <c:pt idx="3306">
                  <c:v>32.834095040000001</c:v>
                </c:pt>
                <c:pt idx="3307">
                  <c:v>32.84402704</c:v>
                </c:pt>
                <c:pt idx="3308">
                  <c:v>32.853959039999999</c:v>
                </c:pt>
                <c:pt idx="3309">
                  <c:v>32.863891039999999</c:v>
                </c:pt>
                <c:pt idx="3310">
                  <c:v>32.873823039999998</c:v>
                </c:pt>
                <c:pt idx="3311">
                  <c:v>32.883755039999997</c:v>
                </c:pt>
                <c:pt idx="3312">
                  <c:v>32.893687040000003</c:v>
                </c:pt>
                <c:pt idx="3313">
                  <c:v>32.903619040000002</c:v>
                </c:pt>
                <c:pt idx="3314">
                  <c:v>32.913551040000002</c:v>
                </c:pt>
                <c:pt idx="3315">
                  <c:v>32.923483040000001</c:v>
                </c:pt>
                <c:pt idx="3316">
                  <c:v>32.93341504</c:v>
                </c:pt>
                <c:pt idx="3317">
                  <c:v>32.943347039999999</c:v>
                </c:pt>
                <c:pt idx="3318">
                  <c:v>32.953279039999998</c:v>
                </c:pt>
                <c:pt idx="3319">
                  <c:v>32.963211039999997</c:v>
                </c:pt>
                <c:pt idx="3320">
                  <c:v>32.973143039999997</c:v>
                </c:pt>
                <c:pt idx="3321">
                  <c:v>32.983075040000003</c:v>
                </c:pt>
                <c:pt idx="3322">
                  <c:v>32.993007040000002</c:v>
                </c:pt>
                <c:pt idx="3323">
                  <c:v>33.002939040000001</c:v>
                </c:pt>
                <c:pt idx="3324">
                  <c:v>33.01287104</c:v>
                </c:pt>
                <c:pt idx="3325">
                  <c:v>33.022803039999999</c:v>
                </c:pt>
                <c:pt idx="3326">
                  <c:v>33.032735039999999</c:v>
                </c:pt>
                <c:pt idx="3327">
                  <c:v>33.042667039999998</c:v>
                </c:pt>
                <c:pt idx="3328">
                  <c:v>33.052599039999997</c:v>
                </c:pt>
                <c:pt idx="3329">
                  <c:v>33.062531040000003</c:v>
                </c:pt>
                <c:pt idx="3330">
                  <c:v>33.072463040000002</c:v>
                </c:pt>
                <c:pt idx="3331">
                  <c:v>33.082395040000002</c:v>
                </c:pt>
                <c:pt idx="3332">
                  <c:v>33.092327040000001</c:v>
                </c:pt>
                <c:pt idx="3333">
                  <c:v>33.10225904</c:v>
                </c:pt>
                <c:pt idx="3334">
                  <c:v>33.112191039999999</c:v>
                </c:pt>
                <c:pt idx="3335">
                  <c:v>33.122123039999998</c:v>
                </c:pt>
                <c:pt idx="3336">
                  <c:v>33.132055039999997</c:v>
                </c:pt>
                <c:pt idx="3337">
                  <c:v>33.141986039999999</c:v>
                </c:pt>
                <c:pt idx="3338">
                  <c:v>33.151918039999998</c:v>
                </c:pt>
                <c:pt idx="3339">
                  <c:v>33.161850039999997</c:v>
                </c:pt>
                <c:pt idx="3340">
                  <c:v>33.171782039999997</c:v>
                </c:pt>
                <c:pt idx="3341">
                  <c:v>33.181714040000003</c:v>
                </c:pt>
                <c:pt idx="3342">
                  <c:v>33.191646040000002</c:v>
                </c:pt>
                <c:pt idx="3343">
                  <c:v>33.201578040000001</c:v>
                </c:pt>
                <c:pt idx="3344">
                  <c:v>33.21151004</c:v>
                </c:pt>
                <c:pt idx="3345">
                  <c:v>33.221442039999999</c:v>
                </c:pt>
                <c:pt idx="3346">
                  <c:v>33.231374039999999</c:v>
                </c:pt>
                <c:pt idx="3347">
                  <c:v>33.241306039999998</c:v>
                </c:pt>
                <c:pt idx="3348">
                  <c:v>33.251238039999997</c:v>
                </c:pt>
                <c:pt idx="3349">
                  <c:v>33.261170040000003</c:v>
                </c:pt>
                <c:pt idx="3350">
                  <c:v>33.271102040000002</c:v>
                </c:pt>
                <c:pt idx="3351">
                  <c:v>33.281034040000002</c:v>
                </c:pt>
                <c:pt idx="3352">
                  <c:v>33.290966040000001</c:v>
                </c:pt>
                <c:pt idx="3353">
                  <c:v>33.30089804</c:v>
                </c:pt>
                <c:pt idx="3354">
                  <c:v>33.310830039999999</c:v>
                </c:pt>
                <c:pt idx="3355">
                  <c:v>33.320762039999998</c:v>
                </c:pt>
                <c:pt idx="3356">
                  <c:v>33.330694039999997</c:v>
                </c:pt>
                <c:pt idx="3357">
                  <c:v>33.340626039999997</c:v>
                </c:pt>
                <c:pt idx="3358">
                  <c:v>33.350558040000003</c:v>
                </c:pt>
                <c:pt idx="3359">
                  <c:v>33.360490040000002</c:v>
                </c:pt>
                <c:pt idx="3360">
                  <c:v>33.370422040000001</c:v>
                </c:pt>
                <c:pt idx="3361">
                  <c:v>33.38035404</c:v>
                </c:pt>
                <c:pt idx="3362">
                  <c:v>33.390286039999999</c:v>
                </c:pt>
                <c:pt idx="3363">
                  <c:v>33.400218039999999</c:v>
                </c:pt>
                <c:pt idx="3364">
                  <c:v>33.410150039999998</c:v>
                </c:pt>
                <c:pt idx="3365">
                  <c:v>33.420082039999997</c:v>
                </c:pt>
                <c:pt idx="3366">
                  <c:v>33.430014040000003</c:v>
                </c:pt>
                <c:pt idx="3367">
                  <c:v>33.439946040000002</c:v>
                </c:pt>
                <c:pt idx="3368">
                  <c:v>33.449878040000002</c:v>
                </c:pt>
                <c:pt idx="3369">
                  <c:v>33.459810040000001</c:v>
                </c:pt>
                <c:pt idx="3370">
                  <c:v>33.46974204</c:v>
                </c:pt>
                <c:pt idx="3371">
                  <c:v>33.479674039999999</c:v>
                </c:pt>
                <c:pt idx="3372">
                  <c:v>33.489606039999998</c:v>
                </c:pt>
                <c:pt idx="3373">
                  <c:v>33.49953738</c:v>
                </c:pt>
                <c:pt idx="3374">
                  <c:v>33.509469369999998</c:v>
                </c:pt>
                <c:pt idx="3375">
                  <c:v>33.519401379999998</c:v>
                </c:pt>
                <c:pt idx="3376">
                  <c:v>33.529333379999997</c:v>
                </c:pt>
                <c:pt idx="3377">
                  <c:v>33.539265380000003</c:v>
                </c:pt>
                <c:pt idx="3378">
                  <c:v>33.549196379999998</c:v>
                </c:pt>
                <c:pt idx="3379">
                  <c:v>33.559128379999997</c:v>
                </c:pt>
                <c:pt idx="3380">
                  <c:v>33.569060380000003</c:v>
                </c:pt>
                <c:pt idx="3381">
                  <c:v>33.578992380000003</c:v>
                </c:pt>
                <c:pt idx="3382">
                  <c:v>33.588924380000002</c:v>
                </c:pt>
                <c:pt idx="3383">
                  <c:v>33.59885637</c:v>
                </c:pt>
                <c:pt idx="3384">
                  <c:v>33.60878838</c:v>
                </c:pt>
                <c:pt idx="3385">
                  <c:v>33.618720379999999</c:v>
                </c:pt>
                <c:pt idx="3386">
                  <c:v>33.628652379999998</c:v>
                </c:pt>
                <c:pt idx="3387">
                  <c:v>33.638584379999998</c:v>
                </c:pt>
                <c:pt idx="3388">
                  <c:v>33.648516379999997</c:v>
                </c:pt>
                <c:pt idx="3389">
                  <c:v>33.658448380000003</c:v>
                </c:pt>
                <c:pt idx="3390">
                  <c:v>33.668380380000002</c:v>
                </c:pt>
                <c:pt idx="3391">
                  <c:v>33.678312380000001</c:v>
                </c:pt>
                <c:pt idx="3392">
                  <c:v>33.68824438</c:v>
                </c:pt>
                <c:pt idx="3393">
                  <c:v>33.69817638</c:v>
                </c:pt>
                <c:pt idx="3394">
                  <c:v>33.708108379999999</c:v>
                </c:pt>
                <c:pt idx="3395">
                  <c:v>33.718040379999998</c:v>
                </c:pt>
                <c:pt idx="3396">
                  <c:v>33.727972379999997</c:v>
                </c:pt>
                <c:pt idx="3397">
                  <c:v>33.737904380000003</c:v>
                </c:pt>
                <c:pt idx="3398">
                  <c:v>33.747836380000003</c:v>
                </c:pt>
                <c:pt idx="3399">
                  <c:v>33.757768380000002</c:v>
                </c:pt>
                <c:pt idx="3400">
                  <c:v>33.76770037</c:v>
                </c:pt>
                <c:pt idx="3401">
                  <c:v>33.77763238</c:v>
                </c:pt>
                <c:pt idx="3402">
                  <c:v>33.787564379999999</c:v>
                </c:pt>
                <c:pt idx="3403">
                  <c:v>33.797496379999998</c:v>
                </c:pt>
                <c:pt idx="3404">
                  <c:v>33.807428379999998</c:v>
                </c:pt>
                <c:pt idx="3405">
                  <c:v>33.817360379999997</c:v>
                </c:pt>
                <c:pt idx="3406">
                  <c:v>33.827292380000003</c:v>
                </c:pt>
                <c:pt idx="3407">
                  <c:v>33.837224380000002</c:v>
                </c:pt>
                <c:pt idx="3408">
                  <c:v>33.847156380000001</c:v>
                </c:pt>
                <c:pt idx="3409">
                  <c:v>33.85708838</c:v>
                </c:pt>
                <c:pt idx="3410">
                  <c:v>33.86702038</c:v>
                </c:pt>
                <c:pt idx="3411">
                  <c:v>33.876952379999999</c:v>
                </c:pt>
                <c:pt idx="3412">
                  <c:v>33.886884379999998</c:v>
                </c:pt>
                <c:pt idx="3413">
                  <c:v>33.896816379999997</c:v>
                </c:pt>
                <c:pt idx="3414">
                  <c:v>33.906748380000003</c:v>
                </c:pt>
                <c:pt idx="3415">
                  <c:v>33.916680380000003</c:v>
                </c:pt>
                <c:pt idx="3416">
                  <c:v>33.926612380000002</c:v>
                </c:pt>
                <c:pt idx="3417">
                  <c:v>33.93654437</c:v>
                </c:pt>
                <c:pt idx="3418">
                  <c:v>33.94647638</c:v>
                </c:pt>
                <c:pt idx="3419">
                  <c:v>33.956408379999999</c:v>
                </c:pt>
                <c:pt idx="3420">
                  <c:v>33.966339380000001</c:v>
                </c:pt>
                <c:pt idx="3421">
                  <c:v>33.97627138</c:v>
                </c:pt>
                <c:pt idx="3422">
                  <c:v>33.986203379999999</c:v>
                </c:pt>
                <c:pt idx="3423">
                  <c:v>33.996135379999998</c:v>
                </c:pt>
                <c:pt idx="3424">
                  <c:v>34.006067379999998</c:v>
                </c:pt>
                <c:pt idx="3425">
                  <c:v>34.015999379999997</c:v>
                </c:pt>
                <c:pt idx="3426">
                  <c:v>34.025931380000003</c:v>
                </c:pt>
                <c:pt idx="3427">
                  <c:v>34.035863380000002</c:v>
                </c:pt>
                <c:pt idx="3428">
                  <c:v>34.045795380000001</c:v>
                </c:pt>
                <c:pt idx="3429">
                  <c:v>34.05572738</c:v>
                </c:pt>
                <c:pt idx="3430">
                  <c:v>34.06565938</c:v>
                </c:pt>
                <c:pt idx="3431">
                  <c:v>34.075591379999999</c:v>
                </c:pt>
                <c:pt idx="3432">
                  <c:v>34.085523379999998</c:v>
                </c:pt>
                <c:pt idx="3433">
                  <c:v>34.095455379999997</c:v>
                </c:pt>
                <c:pt idx="3434">
                  <c:v>34.105387380000003</c:v>
                </c:pt>
                <c:pt idx="3435">
                  <c:v>34.115319380000003</c:v>
                </c:pt>
                <c:pt idx="3436">
                  <c:v>34.125251380000002</c:v>
                </c:pt>
                <c:pt idx="3437">
                  <c:v>34.135183380000001</c:v>
                </c:pt>
                <c:pt idx="3438">
                  <c:v>34.14511538</c:v>
                </c:pt>
                <c:pt idx="3439">
                  <c:v>34.155047379999999</c:v>
                </c:pt>
                <c:pt idx="3440">
                  <c:v>34.164979379999998</c:v>
                </c:pt>
                <c:pt idx="3441">
                  <c:v>34.174911379999998</c:v>
                </c:pt>
                <c:pt idx="3442">
                  <c:v>34.184843379999997</c:v>
                </c:pt>
                <c:pt idx="3443">
                  <c:v>34.194775380000003</c:v>
                </c:pt>
                <c:pt idx="3444">
                  <c:v>34.204707380000002</c:v>
                </c:pt>
                <c:pt idx="3445">
                  <c:v>34.214639380000001</c:v>
                </c:pt>
                <c:pt idx="3446">
                  <c:v>34.22457138</c:v>
                </c:pt>
                <c:pt idx="3447">
                  <c:v>34.23450338</c:v>
                </c:pt>
                <c:pt idx="3448">
                  <c:v>34.244435379999999</c:v>
                </c:pt>
                <c:pt idx="3449">
                  <c:v>34.254367379999998</c:v>
                </c:pt>
                <c:pt idx="3450">
                  <c:v>34.264299379999997</c:v>
                </c:pt>
                <c:pt idx="3451">
                  <c:v>34.274231380000003</c:v>
                </c:pt>
                <c:pt idx="3452">
                  <c:v>34.284163380000003</c:v>
                </c:pt>
                <c:pt idx="3453">
                  <c:v>34.294095380000002</c:v>
                </c:pt>
                <c:pt idx="3454">
                  <c:v>34.304027380000001</c:v>
                </c:pt>
                <c:pt idx="3455">
                  <c:v>34.31395938</c:v>
                </c:pt>
                <c:pt idx="3456">
                  <c:v>34.323891379999999</c:v>
                </c:pt>
                <c:pt idx="3457">
                  <c:v>34.333822380000001</c:v>
                </c:pt>
                <c:pt idx="3458">
                  <c:v>34.34375438</c:v>
                </c:pt>
                <c:pt idx="3459">
                  <c:v>34.353686379999999</c:v>
                </c:pt>
                <c:pt idx="3460">
                  <c:v>34.363618379999998</c:v>
                </c:pt>
                <c:pt idx="3461">
                  <c:v>34.373550379999998</c:v>
                </c:pt>
                <c:pt idx="3462">
                  <c:v>34.383482379999997</c:v>
                </c:pt>
                <c:pt idx="3463">
                  <c:v>34.393414380000003</c:v>
                </c:pt>
                <c:pt idx="3464">
                  <c:v>34.403346380000002</c:v>
                </c:pt>
                <c:pt idx="3465">
                  <c:v>34.413278380000001</c:v>
                </c:pt>
                <c:pt idx="3466">
                  <c:v>34.42321038</c:v>
                </c:pt>
                <c:pt idx="3467">
                  <c:v>34.43314238</c:v>
                </c:pt>
                <c:pt idx="3468">
                  <c:v>34.443074379999999</c:v>
                </c:pt>
                <c:pt idx="3469">
                  <c:v>34.453006379999998</c:v>
                </c:pt>
                <c:pt idx="3470">
                  <c:v>34.462938370000003</c:v>
                </c:pt>
                <c:pt idx="3471">
                  <c:v>34.472870380000003</c:v>
                </c:pt>
                <c:pt idx="3472">
                  <c:v>34.482802380000003</c:v>
                </c:pt>
                <c:pt idx="3473">
                  <c:v>34.492734540000001</c:v>
                </c:pt>
                <c:pt idx="3474">
                  <c:v>34.50266654</c:v>
                </c:pt>
                <c:pt idx="3475">
                  <c:v>34.512598539999999</c:v>
                </c:pt>
                <c:pt idx="3476">
                  <c:v>34.522530539999998</c:v>
                </c:pt>
                <c:pt idx="3477">
                  <c:v>34.532462539999997</c:v>
                </c:pt>
                <c:pt idx="3478">
                  <c:v>34.542394539999997</c:v>
                </c:pt>
                <c:pt idx="3479">
                  <c:v>34.552326540000003</c:v>
                </c:pt>
                <c:pt idx="3480">
                  <c:v>34.562258540000002</c:v>
                </c:pt>
                <c:pt idx="3481">
                  <c:v>34.572190540000001</c:v>
                </c:pt>
                <c:pt idx="3482">
                  <c:v>34.58212254</c:v>
                </c:pt>
                <c:pt idx="3483">
                  <c:v>34.592054539999999</c:v>
                </c:pt>
                <c:pt idx="3484">
                  <c:v>34.601986539999999</c:v>
                </c:pt>
                <c:pt idx="3485">
                  <c:v>34.611918539999998</c:v>
                </c:pt>
                <c:pt idx="3486">
                  <c:v>34.621850539999997</c:v>
                </c:pt>
                <c:pt idx="3487">
                  <c:v>34.631782540000003</c:v>
                </c:pt>
                <c:pt idx="3488">
                  <c:v>34.641714540000002</c:v>
                </c:pt>
                <c:pt idx="3489">
                  <c:v>34.651646540000002</c:v>
                </c:pt>
                <c:pt idx="3490">
                  <c:v>34.661578540000001</c:v>
                </c:pt>
                <c:pt idx="3491">
                  <c:v>34.67151054</c:v>
                </c:pt>
                <c:pt idx="3492">
                  <c:v>34.681442539999999</c:v>
                </c:pt>
                <c:pt idx="3493">
                  <c:v>34.691373540000001</c:v>
                </c:pt>
                <c:pt idx="3494">
                  <c:v>34.70130554</c:v>
                </c:pt>
                <c:pt idx="3495">
                  <c:v>34.711237539999999</c:v>
                </c:pt>
                <c:pt idx="3496">
                  <c:v>34.721169539999998</c:v>
                </c:pt>
                <c:pt idx="3497">
                  <c:v>34.731101539999997</c:v>
                </c:pt>
                <c:pt idx="3498">
                  <c:v>34.741033539999997</c:v>
                </c:pt>
                <c:pt idx="3499">
                  <c:v>34.750965540000003</c:v>
                </c:pt>
                <c:pt idx="3500">
                  <c:v>34.760897540000002</c:v>
                </c:pt>
                <c:pt idx="3501">
                  <c:v>34.770829540000001</c:v>
                </c:pt>
                <c:pt idx="3502">
                  <c:v>34.78076154</c:v>
                </c:pt>
                <c:pt idx="3503">
                  <c:v>34.790693539999999</c:v>
                </c:pt>
                <c:pt idx="3504">
                  <c:v>34.800625539999999</c:v>
                </c:pt>
                <c:pt idx="3505">
                  <c:v>34.810557539999998</c:v>
                </c:pt>
                <c:pt idx="3506">
                  <c:v>34.820489539999997</c:v>
                </c:pt>
                <c:pt idx="3507">
                  <c:v>34.830421540000003</c:v>
                </c:pt>
                <c:pt idx="3508">
                  <c:v>34.840353540000002</c:v>
                </c:pt>
                <c:pt idx="3509">
                  <c:v>34.850285540000002</c:v>
                </c:pt>
                <c:pt idx="3510">
                  <c:v>34.860217540000001</c:v>
                </c:pt>
                <c:pt idx="3511">
                  <c:v>34.87014954</c:v>
                </c:pt>
                <c:pt idx="3512">
                  <c:v>34.880081539999999</c:v>
                </c:pt>
                <c:pt idx="3513">
                  <c:v>34.890013539999998</c:v>
                </c:pt>
                <c:pt idx="3514">
                  <c:v>34.899945539999997</c:v>
                </c:pt>
                <c:pt idx="3515">
                  <c:v>34.909877539999997</c:v>
                </c:pt>
                <c:pt idx="3516">
                  <c:v>34.919809540000003</c:v>
                </c:pt>
                <c:pt idx="3517">
                  <c:v>34.929741540000002</c:v>
                </c:pt>
                <c:pt idx="3518">
                  <c:v>34.939673540000001</c:v>
                </c:pt>
                <c:pt idx="3519">
                  <c:v>34.94960554</c:v>
                </c:pt>
                <c:pt idx="3520">
                  <c:v>34.959537539999999</c:v>
                </c:pt>
                <c:pt idx="3521">
                  <c:v>34.969469539999999</c:v>
                </c:pt>
                <c:pt idx="3522">
                  <c:v>34.979401539999998</c:v>
                </c:pt>
                <c:pt idx="3523">
                  <c:v>34.989333539999997</c:v>
                </c:pt>
                <c:pt idx="3524">
                  <c:v>34.999265540000003</c:v>
                </c:pt>
                <c:pt idx="3525">
                  <c:v>35.009197540000002</c:v>
                </c:pt>
                <c:pt idx="3526">
                  <c:v>35.019129540000002</c:v>
                </c:pt>
                <c:pt idx="3527">
                  <c:v>35.029060540000003</c:v>
                </c:pt>
                <c:pt idx="3528">
                  <c:v>35.038992540000002</c:v>
                </c:pt>
                <c:pt idx="3529">
                  <c:v>35.048924540000002</c:v>
                </c:pt>
                <c:pt idx="3530">
                  <c:v>35.058856540000001</c:v>
                </c:pt>
                <c:pt idx="3531">
                  <c:v>35.06878854</c:v>
                </c:pt>
                <c:pt idx="3532">
                  <c:v>35.078720539999999</c:v>
                </c:pt>
                <c:pt idx="3533">
                  <c:v>35.088652539999998</c:v>
                </c:pt>
                <c:pt idx="3534">
                  <c:v>35.098584539999997</c:v>
                </c:pt>
                <c:pt idx="3535">
                  <c:v>35.108516539999997</c:v>
                </c:pt>
                <c:pt idx="3536">
                  <c:v>35.118448540000003</c:v>
                </c:pt>
                <c:pt idx="3537">
                  <c:v>35.128380540000002</c:v>
                </c:pt>
                <c:pt idx="3538">
                  <c:v>35.138312540000001</c:v>
                </c:pt>
                <c:pt idx="3539">
                  <c:v>35.14824454</c:v>
                </c:pt>
                <c:pt idx="3540">
                  <c:v>35.158176539999999</c:v>
                </c:pt>
                <c:pt idx="3541">
                  <c:v>35.168108539999999</c:v>
                </c:pt>
                <c:pt idx="3542">
                  <c:v>35.178040539999998</c:v>
                </c:pt>
                <c:pt idx="3543">
                  <c:v>35.187972539999997</c:v>
                </c:pt>
                <c:pt idx="3544">
                  <c:v>35.197904540000003</c:v>
                </c:pt>
                <c:pt idx="3545">
                  <c:v>35.207836540000002</c:v>
                </c:pt>
                <c:pt idx="3546">
                  <c:v>35.217768540000002</c:v>
                </c:pt>
                <c:pt idx="3547">
                  <c:v>35.227700540000001</c:v>
                </c:pt>
                <c:pt idx="3548">
                  <c:v>35.23763254</c:v>
                </c:pt>
                <c:pt idx="3549">
                  <c:v>35.247564539999999</c:v>
                </c:pt>
                <c:pt idx="3550">
                  <c:v>35.257496539999998</c:v>
                </c:pt>
                <c:pt idx="3551">
                  <c:v>35.267428539999997</c:v>
                </c:pt>
                <c:pt idx="3552">
                  <c:v>35.277360539999997</c:v>
                </c:pt>
                <c:pt idx="3553">
                  <c:v>35.287292540000003</c:v>
                </c:pt>
                <c:pt idx="3554">
                  <c:v>35.297224540000002</c:v>
                </c:pt>
                <c:pt idx="3555">
                  <c:v>35.307156540000001</c:v>
                </c:pt>
                <c:pt idx="3556">
                  <c:v>35.31708854</c:v>
                </c:pt>
                <c:pt idx="3557">
                  <c:v>35.327020539999999</c:v>
                </c:pt>
                <c:pt idx="3558">
                  <c:v>35.336952539999999</c:v>
                </c:pt>
                <c:pt idx="3559">
                  <c:v>35.346884539999998</c:v>
                </c:pt>
                <c:pt idx="3560">
                  <c:v>35.356816539999997</c:v>
                </c:pt>
                <c:pt idx="3561">
                  <c:v>35.366748540000003</c:v>
                </c:pt>
                <c:pt idx="3562">
                  <c:v>35.376680540000002</c:v>
                </c:pt>
                <c:pt idx="3563">
                  <c:v>35.386612540000002</c:v>
                </c:pt>
                <c:pt idx="3564">
                  <c:v>35.396544540000001</c:v>
                </c:pt>
                <c:pt idx="3565">
                  <c:v>35.40647654</c:v>
                </c:pt>
                <c:pt idx="3566">
                  <c:v>35.416408539999999</c:v>
                </c:pt>
                <c:pt idx="3567">
                  <c:v>35.426339540000001</c:v>
                </c:pt>
                <c:pt idx="3568">
                  <c:v>35.43627154</c:v>
                </c:pt>
                <c:pt idx="3569">
                  <c:v>35.446203539999999</c:v>
                </c:pt>
                <c:pt idx="3570">
                  <c:v>35.456135539999998</c:v>
                </c:pt>
                <c:pt idx="3571">
                  <c:v>35.466067539999997</c:v>
                </c:pt>
                <c:pt idx="3572">
                  <c:v>35.475999539999997</c:v>
                </c:pt>
                <c:pt idx="3573">
                  <c:v>35.485931540000003</c:v>
                </c:pt>
                <c:pt idx="3574">
                  <c:v>35.49586437</c:v>
                </c:pt>
                <c:pt idx="3575">
                  <c:v>35.50579638</c:v>
                </c:pt>
                <c:pt idx="3576">
                  <c:v>35.515728379999999</c:v>
                </c:pt>
                <c:pt idx="3577">
                  <c:v>35.525660379999998</c:v>
                </c:pt>
                <c:pt idx="3578">
                  <c:v>35.535592379999997</c:v>
                </c:pt>
                <c:pt idx="3579">
                  <c:v>35.545524380000003</c:v>
                </c:pt>
                <c:pt idx="3580">
                  <c:v>35.555456380000003</c:v>
                </c:pt>
                <c:pt idx="3581">
                  <c:v>35.565388380000002</c:v>
                </c:pt>
                <c:pt idx="3582">
                  <c:v>35.575320380000001</c:v>
                </c:pt>
                <c:pt idx="3583">
                  <c:v>35.58525238</c:v>
                </c:pt>
                <c:pt idx="3584">
                  <c:v>35.595184379999999</c:v>
                </c:pt>
                <c:pt idx="3585">
                  <c:v>35.605116379999998</c:v>
                </c:pt>
                <c:pt idx="3586">
                  <c:v>35.615048379999998</c:v>
                </c:pt>
                <c:pt idx="3587">
                  <c:v>35.624980379999997</c:v>
                </c:pt>
                <c:pt idx="3588">
                  <c:v>35.634912380000003</c:v>
                </c:pt>
                <c:pt idx="3589">
                  <c:v>35.644844380000002</c:v>
                </c:pt>
                <c:pt idx="3590">
                  <c:v>35.654776380000001</c:v>
                </c:pt>
                <c:pt idx="3591">
                  <c:v>35.66470837</c:v>
                </c:pt>
                <c:pt idx="3592">
                  <c:v>35.67464038</c:v>
                </c:pt>
                <c:pt idx="3593">
                  <c:v>35.684572379999999</c:v>
                </c:pt>
                <c:pt idx="3594">
                  <c:v>35.694504379999998</c:v>
                </c:pt>
                <c:pt idx="3595">
                  <c:v>35.704436379999997</c:v>
                </c:pt>
                <c:pt idx="3596">
                  <c:v>35.714368380000003</c:v>
                </c:pt>
                <c:pt idx="3597">
                  <c:v>35.724300380000003</c:v>
                </c:pt>
                <c:pt idx="3598">
                  <c:v>35.734232380000002</c:v>
                </c:pt>
                <c:pt idx="3599">
                  <c:v>35.744164380000001</c:v>
                </c:pt>
                <c:pt idx="3600">
                  <c:v>35.75409638</c:v>
                </c:pt>
                <c:pt idx="3601">
                  <c:v>35.764028379999999</c:v>
                </c:pt>
                <c:pt idx="3602">
                  <c:v>35.773960379999998</c:v>
                </c:pt>
                <c:pt idx="3603">
                  <c:v>35.783892379999998</c:v>
                </c:pt>
                <c:pt idx="3604">
                  <c:v>35.793824379999997</c:v>
                </c:pt>
                <c:pt idx="3605">
                  <c:v>35.803756380000003</c:v>
                </c:pt>
                <c:pt idx="3606">
                  <c:v>35.813688380000002</c:v>
                </c:pt>
                <c:pt idx="3607">
                  <c:v>35.823619379999997</c:v>
                </c:pt>
                <c:pt idx="3608">
                  <c:v>35.833551380000003</c:v>
                </c:pt>
                <c:pt idx="3609">
                  <c:v>35.843483380000002</c:v>
                </c:pt>
                <c:pt idx="3610">
                  <c:v>35.853415380000001</c:v>
                </c:pt>
                <c:pt idx="3611">
                  <c:v>35.86334738</c:v>
                </c:pt>
                <c:pt idx="3612">
                  <c:v>35.87327938</c:v>
                </c:pt>
                <c:pt idx="3613">
                  <c:v>35.883211379999999</c:v>
                </c:pt>
                <c:pt idx="3614">
                  <c:v>35.893143379999998</c:v>
                </c:pt>
                <c:pt idx="3615">
                  <c:v>35.903075379999997</c:v>
                </c:pt>
                <c:pt idx="3616">
                  <c:v>35.913007380000003</c:v>
                </c:pt>
                <c:pt idx="3617">
                  <c:v>35.922939380000003</c:v>
                </c:pt>
                <c:pt idx="3618">
                  <c:v>35.932871380000002</c:v>
                </c:pt>
                <c:pt idx="3619">
                  <c:v>35.942803380000001</c:v>
                </c:pt>
                <c:pt idx="3620">
                  <c:v>35.95273538</c:v>
                </c:pt>
                <c:pt idx="3621">
                  <c:v>35.962667379999999</c:v>
                </c:pt>
                <c:pt idx="3622">
                  <c:v>35.972599379999998</c:v>
                </c:pt>
                <c:pt idx="3623">
                  <c:v>35.982531379999998</c:v>
                </c:pt>
                <c:pt idx="3624">
                  <c:v>35.992463379999997</c:v>
                </c:pt>
                <c:pt idx="3625">
                  <c:v>36.002395380000003</c:v>
                </c:pt>
                <c:pt idx="3626">
                  <c:v>36.012327380000002</c:v>
                </c:pt>
                <c:pt idx="3627">
                  <c:v>36.022259380000001</c:v>
                </c:pt>
                <c:pt idx="3628">
                  <c:v>36.03219138</c:v>
                </c:pt>
                <c:pt idx="3629">
                  <c:v>36.04212338</c:v>
                </c:pt>
                <c:pt idx="3630">
                  <c:v>36.052055379999999</c:v>
                </c:pt>
                <c:pt idx="3631">
                  <c:v>36.061987379999998</c:v>
                </c:pt>
                <c:pt idx="3632">
                  <c:v>36.071919379999997</c:v>
                </c:pt>
                <c:pt idx="3633">
                  <c:v>36.081851380000003</c:v>
                </c:pt>
                <c:pt idx="3634">
                  <c:v>36.091783380000003</c:v>
                </c:pt>
                <c:pt idx="3635">
                  <c:v>36.101715370000001</c:v>
                </c:pt>
                <c:pt idx="3636">
                  <c:v>36.111647380000001</c:v>
                </c:pt>
                <c:pt idx="3637">
                  <c:v>36.12157938</c:v>
                </c:pt>
                <c:pt idx="3638">
                  <c:v>36.131511379999999</c:v>
                </c:pt>
                <c:pt idx="3639">
                  <c:v>36.141443379999998</c:v>
                </c:pt>
                <c:pt idx="3640">
                  <c:v>36.151375379999998</c:v>
                </c:pt>
                <c:pt idx="3641">
                  <c:v>36.161307379999997</c:v>
                </c:pt>
                <c:pt idx="3642">
                  <c:v>36.171239380000003</c:v>
                </c:pt>
                <c:pt idx="3643">
                  <c:v>36.181171380000002</c:v>
                </c:pt>
                <c:pt idx="3644">
                  <c:v>36.191103380000001</c:v>
                </c:pt>
                <c:pt idx="3645">
                  <c:v>36.20103538</c:v>
                </c:pt>
                <c:pt idx="3646">
                  <c:v>36.21096738</c:v>
                </c:pt>
                <c:pt idx="3647">
                  <c:v>36.220899379999999</c:v>
                </c:pt>
                <c:pt idx="3648">
                  <c:v>36.230831379999998</c:v>
                </c:pt>
                <c:pt idx="3649">
                  <c:v>36.240763379999997</c:v>
                </c:pt>
                <c:pt idx="3650">
                  <c:v>36.250694379999999</c:v>
                </c:pt>
                <c:pt idx="3651">
                  <c:v>36.260626379999998</c:v>
                </c:pt>
                <c:pt idx="3652">
                  <c:v>36.270558379999997</c:v>
                </c:pt>
                <c:pt idx="3653">
                  <c:v>36.280490380000003</c:v>
                </c:pt>
                <c:pt idx="3654">
                  <c:v>36.290422380000003</c:v>
                </c:pt>
                <c:pt idx="3655">
                  <c:v>36.300354380000002</c:v>
                </c:pt>
                <c:pt idx="3656">
                  <c:v>36.310286380000001</c:v>
                </c:pt>
                <c:pt idx="3657">
                  <c:v>36.32021838</c:v>
                </c:pt>
                <c:pt idx="3658">
                  <c:v>36.330150379999999</c:v>
                </c:pt>
                <c:pt idx="3659">
                  <c:v>36.340082379999998</c:v>
                </c:pt>
                <c:pt idx="3660">
                  <c:v>36.350014379999998</c:v>
                </c:pt>
                <c:pt idx="3661">
                  <c:v>36.359946370000003</c:v>
                </c:pt>
                <c:pt idx="3662">
                  <c:v>36.369878380000003</c:v>
                </c:pt>
                <c:pt idx="3663">
                  <c:v>36.379810380000002</c:v>
                </c:pt>
                <c:pt idx="3664">
                  <c:v>36.389742380000001</c:v>
                </c:pt>
                <c:pt idx="3665">
                  <c:v>36.39967438</c:v>
                </c:pt>
                <c:pt idx="3666">
                  <c:v>36.40960638</c:v>
                </c:pt>
                <c:pt idx="3667">
                  <c:v>36.419538379999999</c:v>
                </c:pt>
                <c:pt idx="3668">
                  <c:v>36.429470379999998</c:v>
                </c:pt>
                <c:pt idx="3669">
                  <c:v>36.439402379999997</c:v>
                </c:pt>
                <c:pt idx="3670">
                  <c:v>36.449334380000003</c:v>
                </c:pt>
                <c:pt idx="3671">
                  <c:v>36.459266380000003</c:v>
                </c:pt>
                <c:pt idx="3672">
                  <c:v>36.469198380000002</c:v>
                </c:pt>
                <c:pt idx="3673">
                  <c:v>36.479130380000001</c:v>
                </c:pt>
                <c:pt idx="3674">
                  <c:v>36.48906238</c:v>
                </c:pt>
                <c:pt idx="3675">
                  <c:v>36.498992880000003</c:v>
                </c:pt>
                <c:pt idx="3676">
                  <c:v>36.508924880000002</c:v>
                </c:pt>
                <c:pt idx="3677">
                  <c:v>36.518856880000001</c:v>
                </c:pt>
                <c:pt idx="3678">
                  <c:v>36.52878888</c:v>
                </c:pt>
                <c:pt idx="3679">
                  <c:v>36.53872088</c:v>
                </c:pt>
                <c:pt idx="3680">
                  <c:v>36.548652879999999</c:v>
                </c:pt>
                <c:pt idx="3681">
                  <c:v>36.558584879999998</c:v>
                </c:pt>
                <c:pt idx="3682">
                  <c:v>36.568516879999997</c:v>
                </c:pt>
                <c:pt idx="3683">
                  <c:v>36.578448880000003</c:v>
                </c:pt>
                <c:pt idx="3684">
                  <c:v>36.588380880000003</c:v>
                </c:pt>
                <c:pt idx="3685">
                  <c:v>36.598312880000002</c:v>
                </c:pt>
                <c:pt idx="3686">
                  <c:v>36.608244880000001</c:v>
                </c:pt>
                <c:pt idx="3687">
                  <c:v>36.61817688</c:v>
                </c:pt>
                <c:pt idx="3688">
                  <c:v>36.628108879999999</c:v>
                </c:pt>
                <c:pt idx="3689">
                  <c:v>36.638040879999998</c:v>
                </c:pt>
                <c:pt idx="3690">
                  <c:v>36.64797188</c:v>
                </c:pt>
                <c:pt idx="3691">
                  <c:v>36.657903879999999</c:v>
                </c:pt>
                <c:pt idx="3692">
                  <c:v>36.667835879999998</c:v>
                </c:pt>
                <c:pt idx="3693">
                  <c:v>36.677767879999998</c:v>
                </c:pt>
                <c:pt idx="3694">
                  <c:v>36.687699879999997</c:v>
                </c:pt>
                <c:pt idx="3695">
                  <c:v>36.697631880000003</c:v>
                </c:pt>
                <c:pt idx="3696">
                  <c:v>36.707563880000002</c:v>
                </c:pt>
                <c:pt idx="3697">
                  <c:v>36.717495880000001</c:v>
                </c:pt>
                <c:pt idx="3698">
                  <c:v>36.72742788</c:v>
                </c:pt>
                <c:pt idx="3699">
                  <c:v>36.73735988</c:v>
                </c:pt>
                <c:pt idx="3700">
                  <c:v>36.747291879999999</c:v>
                </c:pt>
                <c:pt idx="3701">
                  <c:v>36.757223869999997</c:v>
                </c:pt>
                <c:pt idx="3702">
                  <c:v>36.767155879999997</c:v>
                </c:pt>
                <c:pt idx="3703">
                  <c:v>36.777087880000003</c:v>
                </c:pt>
                <c:pt idx="3704">
                  <c:v>36.787019880000003</c:v>
                </c:pt>
                <c:pt idx="3705">
                  <c:v>36.796951880000002</c:v>
                </c:pt>
                <c:pt idx="3706">
                  <c:v>36.806883880000001</c:v>
                </c:pt>
                <c:pt idx="3707">
                  <c:v>36.81681588</c:v>
                </c:pt>
                <c:pt idx="3708">
                  <c:v>36.826747879999999</c:v>
                </c:pt>
                <c:pt idx="3709">
                  <c:v>36.836679879999998</c:v>
                </c:pt>
                <c:pt idx="3710">
                  <c:v>36.846611879999998</c:v>
                </c:pt>
                <c:pt idx="3711">
                  <c:v>36.856543879999997</c:v>
                </c:pt>
                <c:pt idx="3712">
                  <c:v>36.866475880000003</c:v>
                </c:pt>
                <c:pt idx="3713">
                  <c:v>36.876407880000002</c:v>
                </c:pt>
                <c:pt idx="3714">
                  <c:v>36.886339880000001</c:v>
                </c:pt>
                <c:pt idx="3715">
                  <c:v>36.89627188</c:v>
                </c:pt>
                <c:pt idx="3716">
                  <c:v>36.90620388</c:v>
                </c:pt>
                <c:pt idx="3717">
                  <c:v>36.916135879999999</c:v>
                </c:pt>
                <c:pt idx="3718">
                  <c:v>36.926067869999997</c:v>
                </c:pt>
                <c:pt idx="3719">
                  <c:v>36.935999879999997</c:v>
                </c:pt>
                <c:pt idx="3720">
                  <c:v>36.945931880000003</c:v>
                </c:pt>
                <c:pt idx="3721">
                  <c:v>36.955863880000003</c:v>
                </c:pt>
                <c:pt idx="3722">
                  <c:v>36.965795880000002</c:v>
                </c:pt>
                <c:pt idx="3723">
                  <c:v>36.975727880000001</c:v>
                </c:pt>
                <c:pt idx="3724">
                  <c:v>36.98565988</c:v>
                </c:pt>
                <c:pt idx="3725">
                  <c:v>36.995591879999999</c:v>
                </c:pt>
                <c:pt idx="3726">
                  <c:v>37.005523879999998</c:v>
                </c:pt>
                <c:pt idx="3727">
                  <c:v>37.015455879999998</c:v>
                </c:pt>
                <c:pt idx="3728">
                  <c:v>37.025387879999997</c:v>
                </c:pt>
                <c:pt idx="3729">
                  <c:v>37.035319880000003</c:v>
                </c:pt>
                <c:pt idx="3730">
                  <c:v>37.045250879999998</c:v>
                </c:pt>
                <c:pt idx="3731">
                  <c:v>37.055182879999997</c:v>
                </c:pt>
                <c:pt idx="3732">
                  <c:v>37.065114880000003</c:v>
                </c:pt>
                <c:pt idx="3733">
                  <c:v>37.075046880000002</c:v>
                </c:pt>
                <c:pt idx="3734">
                  <c:v>37.084978880000001</c:v>
                </c:pt>
                <c:pt idx="3735">
                  <c:v>37.09491088</c:v>
                </c:pt>
                <c:pt idx="3736">
                  <c:v>37.10484288</c:v>
                </c:pt>
                <c:pt idx="3737">
                  <c:v>37.114774879999999</c:v>
                </c:pt>
                <c:pt idx="3738">
                  <c:v>37.124706879999998</c:v>
                </c:pt>
                <c:pt idx="3739">
                  <c:v>37.134638879999997</c:v>
                </c:pt>
                <c:pt idx="3740">
                  <c:v>37.144570880000003</c:v>
                </c:pt>
                <c:pt idx="3741">
                  <c:v>37.154502880000003</c:v>
                </c:pt>
                <c:pt idx="3742">
                  <c:v>37.164434880000002</c:v>
                </c:pt>
                <c:pt idx="3743">
                  <c:v>37.174366880000001</c:v>
                </c:pt>
                <c:pt idx="3744">
                  <c:v>37.184298869999999</c:v>
                </c:pt>
                <c:pt idx="3745">
                  <c:v>37.194230879999999</c:v>
                </c:pt>
                <c:pt idx="3746">
                  <c:v>37.204162879999998</c:v>
                </c:pt>
                <c:pt idx="3747">
                  <c:v>37.214094879999998</c:v>
                </c:pt>
                <c:pt idx="3748">
                  <c:v>37.224026879999997</c:v>
                </c:pt>
                <c:pt idx="3749">
                  <c:v>37.233958880000003</c:v>
                </c:pt>
                <c:pt idx="3750">
                  <c:v>37.243890880000002</c:v>
                </c:pt>
                <c:pt idx="3751">
                  <c:v>37.253822880000001</c:v>
                </c:pt>
                <c:pt idx="3752">
                  <c:v>37.26375488</c:v>
                </c:pt>
                <c:pt idx="3753">
                  <c:v>37.27368688</c:v>
                </c:pt>
                <c:pt idx="3754">
                  <c:v>37.283618879999999</c:v>
                </c:pt>
                <c:pt idx="3755">
                  <c:v>37.293550879999998</c:v>
                </c:pt>
                <c:pt idx="3756">
                  <c:v>37.303482879999997</c:v>
                </c:pt>
                <c:pt idx="3757">
                  <c:v>37.313414880000003</c:v>
                </c:pt>
                <c:pt idx="3758">
                  <c:v>37.323346880000003</c:v>
                </c:pt>
                <c:pt idx="3759">
                  <c:v>37.333278880000002</c:v>
                </c:pt>
                <c:pt idx="3760">
                  <c:v>37.343210880000001</c:v>
                </c:pt>
                <c:pt idx="3761">
                  <c:v>37.35314288</c:v>
                </c:pt>
                <c:pt idx="3762">
                  <c:v>37.363074879999999</c:v>
                </c:pt>
                <c:pt idx="3763">
                  <c:v>37.373006879999998</c:v>
                </c:pt>
                <c:pt idx="3764">
                  <c:v>37.382938879999998</c:v>
                </c:pt>
                <c:pt idx="3765">
                  <c:v>37.392870879999997</c:v>
                </c:pt>
                <c:pt idx="3766">
                  <c:v>37.402802880000003</c:v>
                </c:pt>
                <c:pt idx="3767">
                  <c:v>37.412733879999998</c:v>
                </c:pt>
                <c:pt idx="3768">
                  <c:v>37.422665879999997</c:v>
                </c:pt>
                <c:pt idx="3769">
                  <c:v>37.432597880000003</c:v>
                </c:pt>
                <c:pt idx="3770">
                  <c:v>37.442529880000002</c:v>
                </c:pt>
                <c:pt idx="3771">
                  <c:v>37.452461880000001</c:v>
                </c:pt>
                <c:pt idx="3772">
                  <c:v>37.46239388</c:v>
                </c:pt>
                <c:pt idx="3773">
                  <c:v>37.47232588</c:v>
                </c:pt>
                <c:pt idx="3774">
                  <c:v>37.482257879999999</c:v>
                </c:pt>
                <c:pt idx="3775">
                  <c:v>37.492189879999998</c:v>
                </c:pt>
                <c:pt idx="3776">
                  <c:v>37.502122999999997</c:v>
                </c:pt>
                <c:pt idx="3777">
                  <c:v>37.512054999999997</c:v>
                </c:pt>
                <c:pt idx="3778">
                  <c:v>37.521987000000003</c:v>
                </c:pt>
                <c:pt idx="3779">
                  <c:v>37.531919000000002</c:v>
                </c:pt>
                <c:pt idx="3780">
                  <c:v>37.541851000000001</c:v>
                </c:pt>
                <c:pt idx="3781">
                  <c:v>37.551783</c:v>
                </c:pt>
                <c:pt idx="3782">
                  <c:v>37.561715</c:v>
                </c:pt>
                <c:pt idx="3783">
                  <c:v>37.571646999999999</c:v>
                </c:pt>
                <c:pt idx="3784">
                  <c:v>37.581578999999998</c:v>
                </c:pt>
                <c:pt idx="3785">
                  <c:v>37.591510999999997</c:v>
                </c:pt>
                <c:pt idx="3786">
                  <c:v>37.601443000000003</c:v>
                </c:pt>
                <c:pt idx="3787">
                  <c:v>37.611375000000002</c:v>
                </c:pt>
                <c:pt idx="3788">
                  <c:v>37.621307000000002</c:v>
                </c:pt>
                <c:pt idx="3789">
                  <c:v>37.631239000000001</c:v>
                </c:pt>
                <c:pt idx="3790">
                  <c:v>37.641171</c:v>
                </c:pt>
                <c:pt idx="3791">
                  <c:v>37.651102999999999</c:v>
                </c:pt>
                <c:pt idx="3792">
                  <c:v>37.661034999999998</c:v>
                </c:pt>
                <c:pt idx="3793">
                  <c:v>37.670966999999997</c:v>
                </c:pt>
                <c:pt idx="3794">
                  <c:v>37.680898999999997</c:v>
                </c:pt>
                <c:pt idx="3795">
                  <c:v>37.690831000000003</c:v>
                </c:pt>
                <c:pt idx="3796">
                  <c:v>37.700763000000002</c:v>
                </c:pt>
                <c:pt idx="3797">
                  <c:v>37.710695000000001</c:v>
                </c:pt>
                <c:pt idx="3798">
                  <c:v>37.720627</c:v>
                </c:pt>
                <c:pt idx="3799">
                  <c:v>37.730559</c:v>
                </c:pt>
                <c:pt idx="3800">
                  <c:v>37.740490999999999</c:v>
                </c:pt>
                <c:pt idx="3801">
                  <c:v>37.750422999999998</c:v>
                </c:pt>
                <c:pt idx="3802">
                  <c:v>37.760354999999997</c:v>
                </c:pt>
                <c:pt idx="3803">
                  <c:v>37.770287000000003</c:v>
                </c:pt>
                <c:pt idx="3804">
                  <c:v>37.780217999999998</c:v>
                </c:pt>
                <c:pt idx="3805">
                  <c:v>37.790149999999997</c:v>
                </c:pt>
                <c:pt idx="3806">
                  <c:v>37.800082000000003</c:v>
                </c:pt>
                <c:pt idx="3807">
                  <c:v>37.810014000000002</c:v>
                </c:pt>
                <c:pt idx="3808">
                  <c:v>37.819946000000002</c:v>
                </c:pt>
                <c:pt idx="3809">
                  <c:v>37.829878000000001</c:v>
                </c:pt>
                <c:pt idx="3810">
                  <c:v>37.83981</c:v>
                </c:pt>
                <c:pt idx="3811">
                  <c:v>37.849741999999999</c:v>
                </c:pt>
                <c:pt idx="3812">
                  <c:v>37.859673999999998</c:v>
                </c:pt>
                <c:pt idx="3813">
                  <c:v>37.869605999999997</c:v>
                </c:pt>
                <c:pt idx="3814">
                  <c:v>37.879537999999997</c:v>
                </c:pt>
                <c:pt idx="3815">
                  <c:v>37.889470000000003</c:v>
                </c:pt>
                <c:pt idx="3816">
                  <c:v>37.899402000000002</c:v>
                </c:pt>
                <c:pt idx="3817">
                  <c:v>37.909334000000001</c:v>
                </c:pt>
                <c:pt idx="3818">
                  <c:v>37.919266</c:v>
                </c:pt>
                <c:pt idx="3819">
                  <c:v>37.929198</c:v>
                </c:pt>
                <c:pt idx="3820">
                  <c:v>37.939129999999999</c:v>
                </c:pt>
                <c:pt idx="3821">
                  <c:v>37.949061999999998</c:v>
                </c:pt>
                <c:pt idx="3822">
                  <c:v>37.958993999999997</c:v>
                </c:pt>
                <c:pt idx="3823">
                  <c:v>37.968926000000003</c:v>
                </c:pt>
                <c:pt idx="3824">
                  <c:v>37.978858000000002</c:v>
                </c:pt>
                <c:pt idx="3825">
                  <c:v>37.988790000000002</c:v>
                </c:pt>
                <c:pt idx="3826">
                  <c:v>37.998722000000001</c:v>
                </c:pt>
                <c:pt idx="3827">
                  <c:v>38.008654</c:v>
                </c:pt>
                <c:pt idx="3828">
                  <c:v>38.018585999999999</c:v>
                </c:pt>
                <c:pt idx="3829">
                  <c:v>38.028517999999998</c:v>
                </c:pt>
                <c:pt idx="3830">
                  <c:v>38.038449999999997</c:v>
                </c:pt>
                <c:pt idx="3831">
                  <c:v>38.048381999999997</c:v>
                </c:pt>
                <c:pt idx="3832">
                  <c:v>38.058314000000003</c:v>
                </c:pt>
                <c:pt idx="3833">
                  <c:v>38.068246000000002</c:v>
                </c:pt>
                <c:pt idx="3834">
                  <c:v>38.078178000000001</c:v>
                </c:pt>
                <c:pt idx="3835">
                  <c:v>38.08811</c:v>
                </c:pt>
                <c:pt idx="3836">
                  <c:v>38.098042</c:v>
                </c:pt>
                <c:pt idx="3837">
                  <c:v>38.107973999999999</c:v>
                </c:pt>
                <c:pt idx="3838">
                  <c:v>38.117905999999998</c:v>
                </c:pt>
                <c:pt idx="3839">
                  <c:v>38.127837</c:v>
                </c:pt>
                <c:pt idx="3840">
                  <c:v>38.137768999999999</c:v>
                </c:pt>
                <c:pt idx="3841">
                  <c:v>38.147700999999998</c:v>
                </c:pt>
                <c:pt idx="3842">
                  <c:v>38.157632999999997</c:v>
                </c:pt>
                <c:pt idx="3843">
                  <c:v>38.167565000000003</c:v>
                </c:pt>
                <c:pt idx="3844">
                  <c:v>38.177497000000002</c:v>
                </c:pt>
                <c:pt idx="3845">
                  <c:v>38.187429000000002</c:v>
                </c:pt>
                <c:pt idx="3846">
                  <c:v>38.197361000000001</c:v>
                </c:pt>
                <c:pt idx="3847">
                  <c:v>38.207293</c:v>
                </c:pt>
                <c:pt idx="3848">
                  <c:v>38.217224999999999</c:v>
                </c:pt>
                <c:pt idx="3849">
                  <c:v>38.227156999999998</c:v>
                </c:pt>
                <c:pt idx="3850">
                  <c:v>38.237088999999997</c:v>
                </c:pt>
                <c:pt idx="3851">
                  <c:v>38.247020999999997</c:v>
                </c:pt>
                <c:pt idx="3852">
                  <c:v>38.256953000000003</c:v>
                </c:pt>
                <c:pt idx="3853">
                  <c:v>38.266885000000002</c:v>
                </c:pt>
                <c:pt idx="3854">
                  <c:v>38.276817000000001</c:v>
                </c:pt>
                <c:pt idx="3855">
                  <c:v>38.286749</c:v>
                </c:pt>
                <c:pt idx="3856">
                  <c:v>38.296681</c:v>
                </c:pt>
                <c:pt idx="3857">
                  <c:v>38.306612999999999</c:v>
                </c:pt>
                <c:pt idx="3858">
                  <c:v>38.316544999999998</c:v>
                </c:pt>
                <c:pt idx="3859">
                  <c:v>38.326476999999997</c:v>
                </c:pt>
                <c:pt idx="3860">
                  <c:v>38.336409000000003</c:v>
                </c:pt>
                <c:pt idx="3861">
                  <c:v>38.346341000000002</c:v>
                </c:pt>
                <c:pt idx="3862">
                  <c:v>38.356273000000002</c:v>
                </c:pt>
                <c:pt idx="3863">
                  <c:v>38.366205000000001</c:v>
                </c:pt>
                <c:pt idx="3864">
                  <c:v>38.376137</c:v>
                </c:pt>
                <c:pt idx="3865">
                  <c:v>38.386068999999999</c:v>
                </c:pt>
                <c:pt idx="3866">
                  <c:v>38.396000999999998</c:v>
                </c:pt>
                <c:pt idx="3867">
                  <c:v>38.405932999999997</c:v>
                </c:pt>
                <c:pt idx="3868">
                  <c:v>38.415864999999997</c:v>
                </c:pt>
                <c:pt idx="3869">
                  <c:v>38.425797000000003</c:v>
                </c:pt>
                <c:pt idx="3870">
                  <c:v>38.435729000000002</c:v>
                </c:pt>
                <c:pt idx="3871">
                  <c:v>38.445661000000001</c:v>
                </c:pt>
                <c:pt idx="3872">
                  <c:v>38.455593</c:v>
                </c:pt>
                <c:pt idx="3873">
                  <c:v>38.465525</c:v>
                </c:pt>
                <c:pt idx="3874">
                  <c:v>38.475456999999999</c:v>
                </c:pt>
                <c:pt idx="3875">
                  <c:v>38.485388999999998</c:v>
                </c:pt>
                <c:pt idx="3876">
                  <c:v>38.495319000000002</c:v>
                </c:pt>
                <c:pt idx="3877">
                  <c:v>38.505251000000001</c:v>
                </c:pt>
                <c:pt idx="3878">
                  <c:v>38.515183</c:v>
                </c:pt>
                <c:pt idx="3879">
                  <c:v>38.525115</c:v>
                </c:pt>
                <c:pt idx="3880">
                  <c:v>38.535046999999999</c:v>
                </c:pt>
                <c:pt idx="3881">
                  <c:v>38.544978999999998</c:v>
                </c:pt>
                <c:pt idx="3882">
                  <c:v>38.554910999999997</c:v>
                </c:pt>
                <c:pt idx="3883">
                  <c:v>38.564843000000003</c:v>
                </c:pt>
                <c:pt idx="3884">
                  <c:v>38.574775000000002</c:v>
                </c:pt>
                <c:pt idx="3885">
                  <c:v>38.584707000000002</c:v>
                </c:pt>
                <c:pt idx="3886">
                  <c:v>38.594639000000001</c:v>
                </c:pt>
                <c:pt idx="3887">
                  <c:v>38.604571</c:v>
                </c:pt>
                <c:pt idx="3888">
                  <c:v>38.614502999999999</c:v>
                </c:pt>
                <c:pt idx="3889">
                  <c:v>38.624434999999998</c:v>
                </c:pt>
                <c:pt idx="3890">
                  <c:v>38.634366999999997</c:v>
                </c:pt>
                <c:pt idx="3891">
                  <c:v>38.644298999999997</c:v>
                </c:pt>
                <c:pt idx="3892">
                  <c:v>38.654231000000003</c:v>
                </c:pt>
                <c:pt idx="3893">
                  <c:v>38.664163000000002</c:v>
                </c:pt>
                <c:pt idx="3894">
                  <c:v>38.674095000000001</c:v>
                </c:pt>
                <c:pt idx="3895">
                  <c:v>38.684027</c:v>
                </c:pt>
                <c:pt idx="3896">
                  <c:v>38.693959</c:v>
                </c:pt>
                <c:pt idx="3897">
                  <c:v>38.703890999999999</c:v>
                </c:pt>
                <c:pt idx="3898">
                  <c:v>38.713822999999998</c:v>
                </c:pt>
                <c:pt idx="3899">
                  <c:v>38.723754999999997</c:v>
                </c:pt>
                <c:pt idx="3900">
                  <c:v>38.733687000000003</c:v>
                </c:pt>
                <c:pt idx="3901">
                  <c:v>38.743619000000002</c:v>
                </c:pt>
                <c:pt idx="3902">
                  <c:v>38.753551000000002</c:v>
                </c:pt>
                <c:pt idx="3903">
                  <c:v>38.763483000000001</c:v>
                </c:pt>
                <c:pt idx="3904">
                  <c:v>38.773415</c:v>
                </c:pt>
                <c:pt idx="3905">
                  <c:v>38.783346999999999</c:v>
                </c:pt>
                <c:pt idx="3906">
                  <c:v>38.793278999999998</c:v>
                </c:pt>
                <c:pt idx="3907">
                  <c:v>38.803210999999997</c:v>
                </c:pt>
                <c:pt idx="3908">
                  <c:v>38.813142999999997</c:v>
                </c:pt>
                <c:pt idx="3909">
                  <c:v>38.823075000000003</c:v>
                </c:pt>
                <c:pt idx="3910">
                  <c:v>38.833007000000002</c:v>
                </c:pt>
                <c:pt idx="3911">
                  <c:v>38.842939000000001</c:v>
                </c:pt>
                <c:pt idx="3912">
                  <c:v>38.852871</c:v>
                </c:pt>
                <c:pt idx="3913">
                  <c:v>38.862803</c:v>
                </c:pt>
                <c:pt idx="3914">
                  <c:v>38.872734000000001</c:v>
                </c:pt>
                <c:pt idx="3915">
                  <c:v>38.882666</c:v>
                </c:pt>
                <c:pt idx="3916">
                  <c:v>38.892598</c:v>
                </c:pt>
                <c:pt idx="3917">
                  <c:v>38.902529999999999</c:v>
                </c:pt>
                <c:pt idx="3918">
                  <c:v>38.912461999999998</c:v>
                </c:pt>
                <c:pt idx="3919">
                  <c:v>38.922393999999997</c:v>
                </c:pt>
                <c:pt idx="3920">
                  <c:v>38.932326000000003</c:v>
                </c:pt>
                <c:pt idx="3921">
                  <c:v>38.942258000000002</c:v>
                </c:pt>
                <c:pt idx="3922">
                  <c:v>38.952190000000002</c:v>
                </c:pt>
                <c:pt idx="3923">
                  <c:v>38.962122000000001</c:v>
                </c:pt>
                <c:pt idx="3924">
                  <c:v>38.972054</c:v>
                </c:pt>
                <c:pt idx="3925">
                  <c:v>38.981985999999999</c:v>
                </c:pt>
                <c:pt idx="3926">
                  <c:v>38.991917999999998</c:v>
                </c:pt>
                <c:pt idx="3927">
                  <c:v>39.001849999999997</c:v>
                </c:pt>
                <c:pt idx="3928">
                  <c:v>39.011781999999997</c:v>
                </c:pt>
                <c:pt idx="3929">
                  <c:v>39.021714000000003</c:v>
                </c:pt>
                <c:pt idx="3930">
                  <c:v>39.031646000000002</c:v>
                </c:pt>
                <c:pt idx="3931">
                  <c:v>39.041578000000001</c:v>
                </c:pt>
                <c:pt idx="3932">
                  <c:v>39.05151</c:v>
                </c:pt>
                <c:pt idx="3933">
                  <c:v>39.061442</c:v>
                </c:pt>
                <c:pt idx="3934">
                  <c:v>39.071373999999999</c:v>
                </c:pt>
                <c:pt idx="3935">
                  <c:v>39.081305999999998</c:v>
                </c:pt>
                <c:pt idx="3936">
                  <c:v>39.091237999999997</c:v>
                </c:pt>
                <c:pt idx="3937">
                  <c:v>39.101170000000003</c:v>
                </c:pt>
                <c:pt idx="3938">
                  <c:v>39.111102000000002</c:v>
                </c:pt>
                <c:pt idx="3939">
                  <c:v>39.121034000000002</c:v>
                </c:pt>
                <c:pt idx="3940">
                  <c:v>39.130966000000001</c:v>
                </c:pt>
                <c:pt idx="3941">
                  <c:v>39.140898</c:v>
                </c:pt>
                <c:pt idx="3942">
                  <c:v>39.150829999999999</c:v>
                </c:pt>
                <c:pt idx="3943">
                  <c:v>39.160761999999998</c:v>
                </c:pt>
                <c:pt idx="3944">
                  <c:v>39.170693999999997</c:v>
                </c:pt>
                <c:pt idx="3945">
                  <c:v>39.180625999999997</c:v>
                </c:pt>
                <c:pt idx="3946">
                  <c:v>39.190558000000003</c:v>
                </c:pt>
                <c:pt idx="3947">
                  <c:v>39.200490000000002</c:v>
                </c:pt>
                <c:pt idx="3948">
                  <c:v>39.210422000000001</c:v>
                </c:pt>
                <c:pt idx="3949">
                  <c:v>39.220354</c:v>
                </c:pt>
                <c:pt idx="3950">
                  <c:v>39.230286</c:v>
                </c:pt>
                <c:pt idx="3951">
                  <c:v>39.240217999999999</c:v>
                </c:pt>
                <c:pt idx="3952">
                  <c:v>39.250149999999998</c:v>
                </c:pt>
                <c:pt idx="3953">
                  <c:v>39.260081</c:v>
                </c:pt>
                <c:pt idx="3954">
                  <c:v>39.270012999999999</c:v>
                </c:pt>
                <c:pt idx="3955">
                  <c:v>39.279944999999998</c:v>
                </c:pt>
                <c:pt idx="3956">
                  <c:v>39.289876999999997</c:v>
                </c:pt>
                <c:pt idx="3957">
                  <c:v>39.299809000000003</c:v>
                </c:pt>
                <c:pt idx="3958">
                  <c:v>39.309741000000002</c:v>
                </c:pt>
                <c:pt idx="3959">
                  <c:v>39.319673000000002</c:v>
                </c:pt>
                <c:pt idx="3960">
                  <c:v>39.329605000000001</c:v>
                </c:pt>
                <c:pt idx="3961">
                  <c:v>39.339537</c:v>
                </c:pt>
                <c:pt idx="3962">
                  <c:v>39.349468999999999</c:v>
                </c:pt>
                <c:pt idx="3963">
                  <c:v>39.359400999999998</c:v>
                </c:pt>
                <c:pt idx="3964">
                  <c:v>39.369332999999997</c:v>
                </c:pt>
                <c:pt idx="3965">
                  <c:v>39.379264999999997</c:v>
                </c:pt>
                <c:pt idx="3966">
                  <c:v>39.389197000000003</c:v>
                </c:pt>
                <c:pt idx="3967">
                  <c:v>39.399129000000002</c:v>
                </c:pt>
                <c:pt idx="3968">
                  <c:v>39.409061000000001</c:v>
                </c:pt>
                <c:pt idx="3969">
                  <c:v>39.418993</c:v>
                </c:pt>
                <c:pt idx="3970">
                  <c:v>39.428925</c:v>
                </c:pt>
                <c:pt idx="3971">
                  <c:v>39.438856999999999</c:v>
                </c:pt>
                <c:pt idx="3972">
                  <c:v>39.448788999999998</c:v>
                </c:pt>
                <c:pt idx="3973">
                  <c:v>39.458720999999997</c:v>
                </c:pt>
                <c:pt idx="3974">
                  <c:v>39.468653000000003</c:v>
                </c:pt>
                <c:pt idx="3975">
                  <c:v>39.478585000000002</c:v>
                </c:pt>
                <c:pt idx="3976">
                  <c:v>39.488517000000002</c:v>
                </c:pt>
                <c:pt idx="3977">
                  <c:v>39.498449630000003</c:v>
                </c:pt>
                <c:pt idx="3978">
                  <c:v>39.508381630000002</c:v>
                </c:pt>
                <c:pt idx="3979">
                  <c:v>39.518313630000002</c:v>
                </c:pt>
                <c:pt idx="3980">
                  <c:v>39.528245630000001</c:v>
                </c:pt>
                <c:pt idx="3981">
                  <c:v>39.538177619999999</c:v>
                </c:pt>
                <c:pt idx="3982">
                  <c:v>39.548109629999999</c:v>
                </c:pt>
                <c:pt idx="3983">
                  <c:v>39.558041629999998</c:v>
                </c:pt>
                <c:pt idx="3984">
                  <c:v>39.567973629999997</c:v>
                </c:pt>
                <c:pt idx="3985">
                  <c:v>39.577905629999997</c:v>
                </c:pt>
                <c:pt idx="3986">
                  <c:v>39.587837630000003</c:v>
                </c:pt>
                <c:pt idx="3987">
                  <c:v>39.597769630000002</c:v>
                </c:pt>
                <c:pt idx="3988">
                  <c:v>39.607700629999997</c:v>
                </c:pt>
                <c:pt idx="3989">
                  <c:v>39.61763363</c:v>
                </c:pt>
                <c:pt idx="3990">
                  <c:v>39.627564620000001</c:v>
                </c:pt>
                <c:pt idx="3991">
                  <c:v>39.637496630000001</c:v>
                </c:pt>
                <c:pt idx="3992">
                  <c:v>39.64742863</c:v>
                </c:pt>
                <c:pt idx="3993">
                  <c:v>39.657360629999999</c:v>
                </c:pt>
                <c:pt idx="3994">
                  <c:v>39.667292629999999</c:v>
                </c:pt>
                <c:pt idx="3995">
                  <c:v>39.677224629999998</c:v>
                </c:pt>
                <c:pt idx="3996">
                  <c:v>39.687156629999997</c:v>
                </c:pt>
                <c:pt idx="3997">
                  <c:v>39.697088630000003</c:v>
                </c:pt>
                <c:pt idx="3998">
                  <c:v>39.707020630000002</c:v>
                </c:pt>
                <c:pt idx="3999">
                  <c:v>39.716952630000002</c:v>
                </c:pt>
                <c:pt idx="4000">
                  <c:v>39.726884630000001</c:v>
                </c:pt>
                <c:pt idx="4001">
                  <c:v>39.73681663</c:v>
                </c:pt>
                <c:pt idx="4002">
                  <c:v>39.746748629999999</c:v>
                </c:pt>
                <c:pt idx="4003">
                  <c:v>39.756680629999998</c:v>
                </c:pt>
                <c:pt idx="4004">
                  <c:v>39.766612629999997</c:v>
                </c:pt>
                <c:pt idx="4005">
                  <c:v>39.776544629999997</c:v>
                </c:pt>
                <c:pt idx="4006">
                  <c:v>39.786476630000003</c:v>
                </c:pt>
                <c:pt idx="4007">
                  <c:v>39.796408620000001</c:v>
                </c:pt>
                <c:pt idx="4008">
                  <c:v>39.806340630000001</c:v>
                </c:pt>
                <c:pt idx="4009">
                  <c:v>39.81627263</c:v>
                </c:pt>
                <c:pt idx="4010">
                  <c:v>39.826204629999999</c:v>
                </c:pt>
                <c:pt idx="4011">
                  <c:v>39.836136629999999</c:v>
                </c:pt>
                <c:pt idx="4012">
                  <c:v>39.846068629999998</c:v>
                </c:pt>
                <c:pt idx="4013">
                  <c:v>39.856000629999997</c:v>
                </c:pt>
                <c:pt idx="4014">
                  <c:v>39.865932630000003</c:v>
                </c:pt>
                <c:pt idx="4015">
                  <c:v>39.875864630000002</c:v>
                </c:pt>
                <c:pt idx="4016">
                  <c:v>39.885796630000002</c:v>
                </c:pt>
                <c:pt idx="4017">
                  <c:v>39.895728630000001</c:v>
                </c:pt>
                <c:pt idx="4018">
                  <c:v>39.90566063</c:v>
                </c:pt>
                <c:pt idx="4019">
                  <c:v>39.915592629999999</c:v>
                </c:pt>
                <c:pt idx="4020">
                  <c:v>39.925524629999998</c:v>
                </c:pt>
                <c:pt idx="4021">
                  <c:v>39.935456629999997</c:v>
                </c:pt>
                <c:pt idx="4022">
                  <c:v>39.945388629999997</c:v>
                </c:pt>
                <c:pt idx="4023">
                  <c:v>39.955320630000003</c:v>
                </c:pt>
                <c:pt idx="4024">
                  <c:v>39.965252630000002</c:v>
                </c:pt>
                <c:pt idx="4025">
                  <c:v>39.975184630000001</c:v>
                </c:pt>
                <c:pt idx="4026">
                  <c:v>39.98511663</c:v>
                </c:pt>
                <c:pt idx="4027">
                  <c:v>39.995048629999999</c:v>
                </c:pt>
                <c:pt idx="4028">
                  <c:v>40.004980629999999</c:v>
                </c:pt>
                <c:pt idx="4029">
                  <c:v>40.01491163</c:v>
                </c:pt>
                <c:pt idx="4030">
                  <c:v>40.024843629999999</c:v>
                </c:pt>
                <c:pt idx="4031">
                  <c:v>40.034775629999999</c:v>
                </c:pt>
                <c:pt idx="4032">
                  <c:v>40.044707629999998</c:v>
                </c:pt>
                <c:pt idx="4033">
                  <c:v>40.054639629999997</c:v>
                </c:pt>
                <c:pt idx="4034">
                  <c:v>40.064571630000003</c:v>
                </c:pt>
                <c:pt idx="4035">
                  <c:v>40.074503630000002</c:v>
                </c:pt>
                <c:pt idx="4036">
                  <c:v>40.084435630000002</c:v>
                </c:pt>
                <c:pt idx="4037">
                  <c:v>40.094367630000001</c:v>
                </c:pt>
                <c:pt idx="4038">
                  <c:v>40.10429963</c:v>
                </c:pt>
                <c:pt idx="4039">
                  <c:v>40.114231629999999</c:v>
                </c:pt>
                <c:pt idx="4040">
                  <c:v>40.124163629999998</c:v>
                </c:pt>
                <c:pt idx="4041">
                  <c:v>40.134095629999997</c:v>
                </c:pt>
                <c:pt idx="4042">
                  <c:v>40.144027629999997</c:v>
                </c:pt>
                <c:pt idx="4043">
                  <c:v>40.153959630000003</c:v>
                </c:pt>
                <c:pt idx="4044">
                  <c:v>40.163891630000002</c:v>
                </c:pt>
                <c:pt idx="4045">
                  <c:v>40.173823630000001</c:v>
                </c:pt>
                <c:pt idx="4046">
                  <c:v>40.18375563</c:v>
                </c:pt>
                <c:pt idx="4047">
                  <c:v>40.193687629999999</c:v>
                </c:pt>
                <c:pt idx="4048">
                  <c:v>40.203619629999999</c:v>
                </c:pt>
                <c:pt idx="4049">
                  <c:v>40.213551629999998</c:v>
                </c:pt>
                <c:pt idx="4050">
                  <c:v>40.223483629999997</c:v>
                </c:pt>
                <c:pt idx="4051">
                  <c:v>40.233415620000002</c:v>
                </c:pt>
                <c:pt idx="4052">
                  <c:v>40.243347630000002</c:v>
                </c:pt>
                <c:pt idx="4053">
                  <c:v>40.253279630000002</c:v>
                </c:pt>
                <c:pt idx="4054">
                  <c:v>40.263211630000001</c:v>
                </c:pt>
                <c:pt idx="4055">
                  <c:v>40.27314363</c:v>
                </c:pt>
                <c:pt idx="4056">
                  <c:v>40.283075629999999</c:v>
                </c:pt>
                <c:pt idx="4057">
                  <c:v>40.293007629999998</c:v>
                </c:pt>
                <c:pt idx="4058">
                  <c:v>40.302939629999997</c:v>
                </c:pt>
                <c:pt idx="4059">
                  <c:v>40.312871629999997</c:v>
                </c:pt>
                <c:pt idx="4060">
                  <c:v>40.322803630000003</c:v>
                </c:pt>
                <c:pt idx="4061">
                  <c:v>40.332735630000002</c:v>
                </c:pt>
                <c:pt idx="4062">
                  <c:v>40.342667630000001</c:v>
                </c:pt>
                <c:pt idx="4063">
                  <c:v>40.35259963</c:v>
                </c:pt>
                <c:pt idx="4064">
                  <c:v>40.362531629999999</c:v>
                </c:pt>
                <c:pt idx="4065">
                  <c:v>40.372463629999999</c:v>
                </c:pt>
                <c:pt idx="4066">
                  <c:v>40.382395629999998</c:v>
                </c:pt>
                <c:pt idx="4067">
                  <c:v>40.392327629999997</c:v>
                </c:pt>
                <c:pt idx="4068">
                  <c:v>40.402258629999999</c:v>
                </c:pt>
                <c:pt idx="4069">
                  <c:v>40.412190629999998</c:v>
                </c:pt>
                <c:pt idx="4070">
                  <c:v>40.422122629999997</c:v>
                </c:pt>
                <c:pt idx="4071">
                  <c:v>40.432054630000003</c:v>
                </c:pt>
                <c:pt idx="4072">
                  <c:v>40.441986630000002</c:v>
                </c:pt>
                <c:pt idx="4073">
                  <c:v>40.451918630000002</c:v>
                </c:pt>
                <c:pt idx="4074">
                  <c:v>40.461850630000001</c:v>
                </c:pt>
                <c:pt idx="4075">
                  <c:v>40.47178263</c:v>
                </c:pt>
                <c:pt idx="4076">
                  <c:v>40.481714629999999</c:v>
                </c:pt>
                <c:pt idx="4077">
                  <c:v>40.491646619999997</c:v>
                </c:pt>
                <c:pt idx="4078">
                  <c:v>40.501578000000002</c:v>
                </c:pt>
                <c:pt idx="4079">
                  <c:v>40.511510000000001</c:v>
                </c:pt>
                <c:pt idx="4080">
                  <c:v>40.521442</c:v>
                </c:pt>
                <c:pt idx="4081">
                  <c:v>40.531374</c:v>
                </c:pt>
                <c:pt idx="4082">
                  <c:v>40.541305999999999</c:v>
                </c:pt>
                <c:pt idx="4083">
                  <c:v>40.551237999999998</c:v>
                </c:pt>
                <c:pt idx="4084">
                  <c:v>40.561169999999997</c:v>
                </c:pt>
                <c:pt idx="4085">
                  <c:v>40.571102000000003</c:v>
                </c:pt>
                <c:pt idx="4086">
                  <c:v>40.581034000000002</c:v>
                </c:pt>
                <c:pt idx="4087">
                  <c:v>40.590966000000002</c:v>
                </c:pt>
                <c:pt idx="4088">
                  <c:v>40.600898000000001</c:v>
                </c:pt>
                <c:pt idx="4089">
                  <c:v>40.61083</c:v>
                </c:pt>
                <c:pt idx="4090">
                  <c:v>40.620761999999999</c:v>
                </c:pt>
                <c:pt idx="4091">
                  <c:v>40.630693999999998</c:v>
                </c:pt>
                <c:pt idx="4092">
                  <c:v>40.640625999999997</c:v>
                </c:pt>
                <c:pt idx="4093">
                  <c:v>40.650557999999997</c:v>
                </c:pt>
                <c:pt idx="4094">
                  <c:v>40.660490000000003</c:v>
                </c:pt>
                <c:pt idx="4095">
                  <c:v>40.670422000000002</c:v>
                </c:pt>
                <c:pt idx="4096">
                  <c:v>40.680354000000001</c:v>
                </c:pt>
                <c:pt idx="4097">
                  <c:v>40.690286</c:v>
                </c:pt>
                <c:pt idx="4098">
                  <c:v>40.700218</c:v>
                </c:pt>
                <c:pt idx="4099">
                  <c:v>40.710149999999999</c:v>
                </c:pt>
                <c:pt idx="4100">
                  <c:v>40.720081999999998</c:v>
                </c:pt>
                <c:pt idx="4101">
                  <c:v>40.730013999999997</c:v>
                </c:pt>
                <c:pt idx="4102">
                  <c:v>40.739946000000003</c:v>
                </c:pt>
                <c:pt idx="4103">
                  <c:v>40.749878000000002</c:v>
                </c:pt>
                <c:pt idx="4104">
                  <c:v>40.759810000000002</c:v>
                </c:pt>
                <c:pt idx="4105">
                  <c:v>40.769742000000001</c:v>
                </c:pt>
                <c:pt idx="4106">
                  <c:v>40.779674</c:v>
                </c:pt>
                <c:pt idx="4107">
                  <c:v>40.789605999999999</c:v>
                </c:pt>
                <c:pt idx="4108">
                  <c:v>40.799537000000001</c:v>
                </c:pt>
                <c:pt idx="4109">
                  <c:v>40.809469</c:v>
                </c:pt>
                <c:pt idx="4110">
                  <c:v>40.819400999999999</c:v>
                </c:pt>
                <c:pt idx="4111">
                  <c:v>40.829332999999998</c:v>
                </c:pt>
                <c:pt idx="4112">
                  <c:v>40.839264999999997</c:v>
                </c:pt>
                <c:pt idx="4113">
                  <c:v>40.849196999999997</c:v>
                </c:pt>
                <c:pt idx="4114">
                  <c:v>40.859129000000003</c:v>
                </c:pt>
                <c:pt idx="4115">
                  <c:v>40.869061000000002</c:v>
                </c:pt>
                <c:pt idx="4116">
                  <c:v>40.878993000000001</c:v>
                </c:pt>
                <c:pt idx="4117">
                  <c:v>40.888925</c:v>
                </c:pt>
                <c:pt idx="4118">
                  <c:v>40.898857</c:v>
                </c:pt>
                <c:pt idx="4119">
                  <c:v>40.908788999999999</c:v>
                </c:pt>
                <c:pt idx="4120">
                  <c:v>40.918720999999998</c:v>
                </c:pt>
                <c:pt idx="4121">
                  <c:v>40.928652999999997</c:v>
                </c:pt>
                <c:pt idx="4122">
                  <c:v>40.938585000000003</c:v>
                </c:pt>
                <c:pt idx="4123">
                  <c:v>40.948517000000002</c:v>
                </c:pt>
                <c:pt idx="4124">
                  <c:v>40.958449000000002</c:v>
                </c:pt>
                <c:pt idx="4125">
                  <c:v>40.968381000000001</c:v>
                </c:pt>
                <c:pt idx="4126">
                  <c:v>40.978313</c:v>
                </c:pt>
                <c:pt idx="4127">
                  <c:v>40.988244999999999</c:v>
                </c:pt>
                <c:pt idx="4128">
                  <c:v>40.998176999999998</c:v>
                </c:pt>
                <c:pt idx="4129">
                  <c:v>41.008108999999997</c:v>
                </c:pt>
                <c:pt idx="4130">
                  <c:v>41.018040999999997</c:v>
                </c:pt>
                <c:pt idx="4131">
                  <c:v>41.027973000000003</c:v>
                </c:pt>
                <c:pt idx="4132">
                  <c:v>41.037905000000002</c:v>
                </c:pt>
                <c:pt idx="4133">
                  <c:v>41.047837000000001</c:v>
                </c:pt>
                <c:pt idx="4134">
                  <c:v>41.057769</c:v>
                </c:pt>
                <c:pt idx="4135">
                  <c:v>41.067701</c:v>
                </c:pt>
                <c:pt idx="4136">
                  <c:v>41.077632999999999</c:v>
                </c:pt>
                <c:pt idx="4137">
                  <c:v>41.087564999999998</c:v>
                </c:pt>
                <c:pt idx="4138">
                  <c:v>41.097496999999997</c:v>
                </c:pt>
                <c:pt idx="4139">
                  <c:v>41.107429000000003</c:v>
                </c:pt>
                <c:pt idx="4140">
                  <c:v>41.117361000000002</c:v>
                </c:pt>
                <c:pt idx="4141">
                  <c:v>41.127293000000002</c:v>
                </c:pt>
                <c:pt idx="4142">
                  <c:v>41.137225000000001</c:v>
                </c:pt>
                <c:pt idx="4143">
                  <c:v>41.147157</c:v>
                </c:pt>
                <c:pt idx="4144">
                  <c:v>41.157088999999999</c:v>
                </c:pt>
                <c:pt idx="4145">
                  <c:v>41.167020999999998</c:v>
                </c:pt>
                <c:pt idx="4146">
                  <c:v>41.176952999999997</c:v>
                </c:pt>
                <c:pt idx="4147">
                  <c:v>41.186883999999999</c:v>
                </c:pt>
                <c:pt idx="4148">
                  <c:v>41.196815999999998</c:v>
                </c:pt>
                <c:pt idx="4149">
                  <c:v>41.206747999999997</c:v>
                </c:pt>
                <c:pt idx="4150">
                  <c:v>41.216679999999997</c:v>
                </c:pt>
                <c:pt idx="4151">
                  <c:v>41.226612000000003</c:v>
                </c:pt>
                <c:pt idx="4152">
                  <c:v>41.236544000000002</c:v>
                </c:pt>
                <c:pt idx="4153">
                  <c:v>41.246476000000001</c:v>
                </c:pt>
                <c:pt idx="4154">
                  <c:v>41.256408</c:v>
                </c:pt>
                <c:pt idx="4155">
                  <c:v>41.26634</c:v>
                </c:pt>
                <c:pt idx="4156">
                  <c:v>41.276271999999999</c:v>
                </c:pt>
                <c:pt idx="4157">
                  <c:v>41.286203999999998</c:v>
                </c:pt>
                <c:pt idx="4158">
                  <c:v>41.296135999999997</c:v>
                </c:pt>
                <c:pt idx="4159">
                  <c:v>41.306068000000003</c:v>
                </c:pt>
                <c:pt idx="4160">
                  <c:v>41.316000000000003</c:v>
                </c:pt>
                <c:pt idx="4161">
                  <c:v>41.325932000000002</c:v>
                </c:pt>
                <c:pt idx="4162">
                  <c:v>41.335864000000001</c:v>
                </c:pt>
                <c:pt idx="4163">
                  <c:v>41.345796</c:v>
                </c:pt>
                <c:pt idx="4164">
                  <c:v>41.355727999999999</c:v>
                </c:pt>
                <c:pt idx="4165">
                  <c:v>41.365659999999998</c:v>
                </c:pt>
                <c:pt idx="4166">
                  <c:v>41.375591999999997</c:v>
                </c:pt>
                <c:pt idx="4167">
                  <c:v>41.385523999999997</c:v>
                </c:pt>
                <c:pt idx="4168">
                  <c:v>41.395456000000003</c:v>
                </c:pt>
                <c:pt idx="4169">
                  <c:v>41.405388000000002</c:v>
                </c:pt>
                <c:pt idx="4170">
                  <c:v>41.415320000000001</c:v>
                </c:pt>
                <c:pt idx="4171">
                  <c:v>41.425252</c:v>
                </c:pt>
                <c:pt idx="4172">
                  <c:v>41.435184</c:v>
                </c:pt>
                <c:pt idx="4173">
                  <c:v>41.445115999999999</c:v>
                </c:pt>
                <c:pt idx="4174">
                  <c:v>41.455047999999998</c:v>
                </c:pt>
                <c:pt idx="4175">
                  <c:v>41.464979999999997</c:v>
                </c:pt>
                <c:pt idx="4176">
                  <c:v>41.474912000000003</c:v>
                </c:pt>
                <c:pt idx="4177">
                  <c:v>41.484844000000002</c:v>
                </c:pt>
                <c:pt idx="4178">
                  <c:v>41.494776000000002</c:v>
                </c:pt>
                <c:pt idx="4179">
                  <c:v>41.504708000000001</c:v>
                </c:pt>
                <c:pt idx="4180">
                  <c:v>41.51464</c:v>
                </c:pt>
                <c:pt idx="4181">
                  <c:v>41.524571999999999</c:v>
                </c:pt>
                <c:pt idx="4182">
                  <c:v>41.534503999999998</c:v>
                </c:pt>
                <c:pt idx="4183">
                  <c:v>41.544435999999997</c:v>
                </c:pt>
                <c:pt idx="4184">
                  <c:v>41.554367999999997</c:v>
                </c:pt>
                <c:pt idx="4185">
                  <c:v>41.564300000000003</c:v>
                </c:pt>
                <c:pt idx="4186">
                  <c:v>41.574230999999997</c:v>
                </c:pt>
                <c:pt idx="4187">
                  <c:v>41.584162999999997</c:v>
                </c:pt>
                <c:pt idx="4188">
                  <c:v>41.594095000000003</c:v>
                </c:pt>
                <c:pt idx="4189">
                  <c:v>41.604027000000002</c:v>
                </c:pt>
                <c:pt idx="4190">
                  <c:v>41.613959000000001</c:v>
                </c:pt>
                <c:pt idx="4191">
                  <c:v>41.623891</c:v>
                </c:pt>
                <c:pt idx="4192">
                  <c:v>41.633823</c:v>
                </c:pt>
                <c:pt idx="4193">
                  <c:v>41.643754999999999</c:v>
                </c:pt>
                <c:pt idx="4194">
                  <c:v>41.653686999999998</c:v>
                </c:pt>
                <c:pt idx="4195">
                  <c:v>41.663618999999997</c:v>
                </c:pt>
                <c:pt idx="4196">
                  <c:v>41.673551000000003</c:v>
                </c:pt>
                <c:pt idx="4197">
                  <c:v>41.683483000000003</c:v>
                </c:pt>
                <c:pt idx="4198">
                  <c:v>41.693415000000002</c:v>
                </c:pt>
                <c:pt idx="4199">
                  <c:v>41.703347000000001</c:v>
                </c:pt>
                <c:pt idx="4200">
                  <c:v>41.713279</c:v>
                </c:pt>
                <c:pt idx="4201">
                  <c:v>41.723210999999999</c:v>
                </c:pt>
                <c:pt idx="4202">
                  <c:v>41.733142999999998</c:v>
                </c:pt>
                <c:pt idx="4203">
                  <c:v>41.743074999999997</c:v>
                </c:pt>
                <c:pt idx="4204">
                  <c:v>41.753006999999997</c:v>
                </c:pt>
                <c:pt idx="4205">
                  <c:v>41.762939000000003</c:v>
                </c:pt>
                <c:pt idx="4206">
                  <c:v>41.772871000000002</c:v>
                </c:pt>
                <c:pt idx="4207">
                  <c:v>41.782803000000001</c:v>
                </c:pt>
                <c:pt idx="4208">
                  <c:v>41.792735</c:v>
                </c:pt>
                <c:pt idx="4209">
                  <c:v>41.802667</c:v>
                </c:pt>
                <c:pt idx="4210">
                  <c:v>41.812598999999999</c:v>
                </c:pt>
                <c:pt idx="4211">
                  <c:v>41.822530999999998</c:v>
                </c:pt>
                <c:pt idx="4212">
                  <c:v>41.832462999999997</c:v>
                </c:pt>
                <c:pt idx="4213">
                  <c:v>41.842395000000003</c:v>
                </c:pt>
                <c:pt idx="4214">
                  <c:v>41.852327000000002</c:v>
                </c:pt>
                <c:pt idx="4215">
                  <c:v>41.862259000000002</c:v>
                </c:pt>
                <c:pt idx="4216">
                  <c:v>41.872191000000001</c:v>
                </c:pt>
                <c:pt idx="4217">
                  <c:v>41.882123</c:v>
                </c:pt>
                <c:pt idx="4218">
                  <c:v>41.892054999999999</c:v>
                </c:pt>
                <c:pt idx="4219">
                  <c:v>41.901986999999998</c:v>
                </c:pt>
                <c:pt idx="4220">
                  <c:v>41.911918999999997</c:v>
                </c:pt>
                <c:pt idx="4221">
                  <c:v>41.921850999999997</c:v>
                </c:pt>
                <c:pt idx="4222">
                  <c:v>41.931781999999998</c:v>
                </c:pt>
                <c:pt idx="4223">
                  <c:v>41.941713999999997</c:v>
                </c:pt>
                <c:pt idx="4224">
                  <c:v>41.951645999999997</c:v>
                </c:pt>
                <c:pt idx="4225">
                  <c:v>41.961578000000003</c:v>
                </c:pt>
                <c:pt idx="4226">
                  <c:v>41.971510000000002</c:v>
                </c:pt>
                <c:pt idx="4227">
                  <c:v>41.981442000000001</c:v>
                </c:pt>
                <c:pt idx="4228">
                  <c:v>41.991374</c:v>
                </c:pt>
                <c:pt idx="4229">
                  <c:v>42.001306</c:v>
                </c:pt>
                <c:pt idx="4230">
                  <c:v>42.011237999999999</c:v>
                </c:pt>
                <c:pt idx="4231">
                  <c:v>42.021169999999998</c:v>
                </c:pt>
                <c:pt idx="4232">
                  <c:v>42.031101999999997</c:v>
                </c:pt>
                <c:pt idx="4233">
                  <c:v>42.041034000000003</c:v>
                </c:pt>
                <c:pt idx="4234">
                  <c:v>42.050966000000003</c:v>
                </c:pt>
                <c:pt idx="4235">
                  <c:v>42.060898000000002</c:v>
                </c:pt>
                <c:pt idx="4236">
                  <c:v>42.070830000000001</c:v>
                </c:pt>
                <c:pt idx="4237">
                  <c:v>42.080762</c:v>
                </c:pt>
                <c:pt idx="4238">
                  <c:v>42.090693999999999</c:v>
                </c:pt>
                <c:pt idx="4239">
                  <c:v>42.100625999999998</c:v>
                </c:pt>
                <c:pt idx="4240">
                  <c:v>42.110557999999997</c:v>
                </c:pt>
                <c:pt idx="4241">
                  <c:v>42.120489999999997</c:v>
                </c:pt>
                <c:pt idx="4242">
                  <c:v>42.130422000000003</c:v>
                </c:pt>
                <c:pt idx="4243">
                  <c:v>42.140354000000002</c:v>
                </c:pt>
                <c:pt idx="4244">
                  <c:v>42.150286000000001</c:v>
                </c:pt>
                <c:pt idx="4245">
                  <c:v>42.160218</c:v>
                </c:pt>
                <c:pt idx="4246">
                  <c:v>42.17015</c:v>
                </c:pt>
                <c:pt idx="4247">
                  <c:v>42.180081999999999</c:v>
                </c:pt>
                <c:pt idx="4248">
                  <c:v>42.190013999999998</c:v>
                </c:pt>
                <c:pt idx="4249">
                  <c:v>42.199945999999997</c:v>
                </c:pt>
                <c:pt idx="4250">
                  <c:v>42.209878000000003</c:v>
                </c:pt>
                <c:pt idx="4251">
                  <c:v>42.219810000000003</c:v>
                </c:pt>
                <c:pt idx="4252">
                  <c:v>42.229742000000002</c:v>
                </c:pt>
                <c:pt idx="4253">
                  <c:v>42.239674000000001</c:v>
                </c:pt>
                <c:pt idx="4254">
                  <c:v>42.249606</c:v>
                </c:pt>
                <c:pt idx="4255">
                  <c:v>42.259537999999999</c:v>
                </c:pt>
                <c:pt idx="4256">
                  <c:v>42.269469999999998</c:v>
                </c:pt>
                <c:pt idx="4257">
                  <c:v>42.279401999999997</c:v>
                </c:pt>
                <c:pt idx="4258">
                  <c:v>42.289333999999997</c:v>
                </c:pt>
                <c:pt idx="4259">
                  <c:v>42.299266000000003</c:v>
                </c:pt>
                <c:pt idx="4260">
                  <c:v>42.309198000000002</c:v>
                </c:pt>
                <c:pt idx="4261">
                  <c:v>42.319130000000001</c:v>
                </c:pt>
                <c:pt idx="4262">
                  <c:v>42.329062</c:v>
                </c:pt>
                <c:pt idx="4263">
                  <c:v>42.338994</c:v>
                </c:pt>
                <c:pt idx="4264">
                  <c:v>42.348925000000001</c:v>
                </c:pt>
                <c:pt idx="4265">
                  <c:v>42.358857</c:v>
                </c:pt>
                <c:pt idx="4266">
                  <c:v>42.368789</c:v>
                </c:pt>
                <c:pt idx="4267">
                  <c:v>42.378720999999999</c:v>
                </c:pt>
                <c:pt idx="4268">
                  <c:v>42.388652999999998</c:v>
                </c:pt>
                <c:pt idx="4269">
                  <c:v>42.398584999999997</c:v>
                </c:pt>
                <c:pt idx="4270">
                  <c:v>42.408517000000003</c:v>
                </c:pt>
                <c:pt idx="4271">
                  <c:v>42.418449000000003</c:v>
                </c:pt>
                <c:pt idx="4272">
                  <c:v>42.428381000000002</c:v>
                </c:pt>
                <c:pt idx="4273">
                  <c:v>42.438313000000001</c:v>
                </c:pt>
                <c:pt idx="4274">
                  <c:v>42.448245</c:v>
                </c:pt>
                <c:pt idx="4275">
                  <c:v>42.458176999999999</c:v>
                </c:pt>
                <c:pt idx="4276">
                  <c:v>42.468108999999998</c:v>
                </c:pt>
                <c:pt idx="4277">
                  <c:v>42.478040999999997</c:v>
                </c:pt>
                <c:pt idx="4278">
                  <c:v>42.487972999999997</c:v>
                </c:pt>
                <c:pt idx="4279">
                  <c:v>42.497905000000003</c:v>
                </c:pt>
                <c:pt idx="4280">
                  <c:v>42.507837670000001</c:v>
                </c:pt>
                <c:pt idx="4281">
                  <c:v>42.51776967</c:v>
                </c:pt>
                <c:pt idx="4282">
                  <c:v>42.527701669999999</c:v>
                </c:pt>
                <c:pt idx="4283">
                  <c:v>42.537633669999998</c:v>
                </c:pt>
                <c:pt idx="4284">
                  <c:v>42.547565669999997</c:v>
                </c:pt>
                <c:pt idx="4285">
                  <c:v>42.557497669999997</c:v>
                </c:pt>
                <c:pt idx="4286">
                  <c:v>42.567429670000003</c:v>
                </c:pt>
                <c:pt idx="4287">
                  <c:v>42.577361670000002</c:v>
                </c:pt>
                <c:pt idx="4288">
                  <c:v>42.587293670000001</c:v>
                </c:pt>
                <c:pt idx="4289">
                  <c:v>42.59722567</c:v>
                </c:pt>
                <c:pt idx="4290">
                  <c:v>42.607157669999999</c:v>
                </c:pt>
                <c:pt idx="4291">
                  <c:v>42.617089669999999</c:v>
                </c:pt>
                <c:pt idx="4292">
                  <c:v>42.627021669999998</c:v>
                </c:pt>
                <c:pt idx="4293">
                  <c:v>42.636953669999997</c:v>
                </c:pt>
                <c:pt idx="4294">
                  <c:v>42.646885670000003</c:v>
                </c:pt>
                <c:pt idx="4295">
                  <c:v>42.656817670000002</c:v>
                </c:pt>
                <c:pt idx="4296">
                  <c:v>42.666749670000002</c:v>
                </c:pt>
                <c:pt idx="4297">
                  <c:v>42.676681670000001</c:v>
                </c:pt>
                <c:pt idx="4298">
                  <c:v>42.68661367</c:v>
                </c:pt>
                <c:pt idx="4299">
                  <c:v>42.696545669999999</c:v>
                </c:pt>
                <c:pt idx="4300">
                  <c:v>42.706477669999998</c:v>
                </c:pt>
                <c:pt idx="4301">
                  <c:v>42.716409669999997</c:v>
                </c:pt>
                <c:pt idx="4302">
                  <c:v>42.726341669999996</c:v>
                </c:pt>
                <c:pt idx="4303">
                  <c:v>42.736273670000003</c:v>
                </c:pt>
                <c:pt idx="4304">
                  <c:v>42.746205670000002</c:v>
                </c:pt>
                <c:pt idx="4305">
                  <c:v>42.756137670000001</c:v>
                </c:pt>
                <c:pt idx="4306">
                  <c:v>42.76606967</c:v>
                </c:pt>
                <c:pt idx="4307">
                  <c:v>42.776001669999999</c:v>
                </c:pt>
                <c:pt idx="4308">
                  <c:v>42.785933669999999</c:v>
                </c:pt>
                <c:pt idx="4309">
                  <c:v>42.795865669999998</c:v>
                </c:pt>
                <c:pt idx="4310">
                  <c:v>42.805797669999997</c:v>
                </c:pt>
                <c:pt idx="4311">
                  <c:v>42.815729670000003</c:v>
                </c:pt>
                <c:pt idx="4312">
                  <c:v>42.825661670000002</c:v>
                </c:pt>
                <c:pt idx="4313">
                  <c:v>42.835593670000002</c:v>
                </c:pt>
                <c:pt idx="4314">
                  <c:v>42.845525670000001</c:v>
                </c:pt>
                <c:pt idx="4315">
                  <c:v>42.85545767</c:v>
                </c:pt>
                <c:pt idx="4316">
                  <c:v>42.865388670000002</c:v>
                </c:pt>
                <c:pt idx="4317">
                  <c:v>42.875320670000001</c:v>
                </c:pt>
                <c:pt idx="4318">
                  <c:v>42.88525267</c:v>
                </c:pt>
                <c:pt idx="4319">
                  <c:v>42.895184669999999</c:v>
                </c:pt>
                <c:pt idx="4320">
                  <c:v>42.905116669999998</c:v>
                </c:pt>
                <c:pt idx="4321">
                  <c:v>42.915048669999997</c:v>
                </c:pt>
                <c:pt idx="4322">
                  <c:v>42.924980669999997</c:v>
                </c:pt>
                <c:pt idx="4323">
                  <c:v>42.934912670000003</c:v>
                </c:pt>
                <c:pt idx="4324">
                  <c:v>42.944844670000002</c:v>
                </c:pt>
                <c:pt idx="4325">
                  <c:v>42.954776670000001</c:v>
                </c:pt>
                <c:pt idx="4326">
                  <c:v>42.96470867</c:v>
                </c:pt>
                <c:pt idx="4327">
                  <c:v>42.974640669999999</c:v>
                </c:pt>
                <c:pt idx="4328">
                  <c:v>42.984572669999999</c:v>
                </c:pt>
                <c:pt idx="4329">
                  <c:v>42.994504669999998</c:v>
                </c:pt>
                <c:pt idx="4330">
                  <c:v>43.004436669999997</c:v>
                </c:pt>
                <c:pt idx="4331">
                  <c:v>43.014368670000003</c:v>
                </c:pt>
                <c:pt idx="4332">
                  <c:v>43.024300670000002</c:v>
                </c:pt>
                <c:pt idx="4333">
                  <c:v>43.034232670000002</c:v>
                </c:pt>
                <c:pt idx="4334">
                  <c:v>43.044164670000001</c:v>
                </c:pt>
                <c:pt idx="4335">
                  <c:v>43.05409667</c:v>
                </c:pt>
                <c:pt idx="4336">
                  <c:v>43.064028669999999</c:v>
                </c:pt>
                <c:pt idx="4337">
                  <c:v>43.073960669999998</c:v>
                </c:pt>
                <c:pt idx="4338">
                  <c:v>43.083892669999997</c:v>
                </c:pt>
                <c:pt idx="4339">
                  <c:v>43.093824669999997</c:v>
                </c:pt>
                <c:pt idx="4340">
                  <c:v>43.103756670000003</c:v>
                </c:pt>
                <c:pt idx="4341">
                  <c:v>43.113688670000002</c:v>
                </c:pt>
                <c:pt idx="4342">
                  <c:v>43.123620670000001</c:v>
                </c:pt>
                <c:pt idx="4343">
                  <c:v>43.13355267</c:v>
                </c:pt>
                <c:pt idx="4344">
                  <c:v>43.143484669999999</c:v>
                </c:pt>
                <c:pt idx="4345">
                  <c:v>43.153416669999999</c:v>
                </c:pt>
                <c:pt idx="4346">
                  <c:v>43.163348669999998</c:v>
                </c:pt>
                <c:pt idx="4347">
                  <c:v>43.173280669999997</c:v>
                </c:pt>
                <c:pt idx="4348">
                  <c:v>43.183212670000003</c:v>
                </c:pt>
                <c:pt idx="4349">
                  <c:v>43.193144670000002</c:v>
                </c:pt>
                <c:pt idx="4350">
                  <c:v>43.203076670000002</c:v>
                </c:pt>
                <c:pt idx="4351">
                  <c:v>43.213008670000001</c:v>
                </c:pt>
                <c:pt idx="4352">
                  <c:v>43.22294067</c:v>
                </c:pt>
                <c:pt idx="4353">
                  <c:v>43.232872669999999</c:v>
                </c:pt>
                <c:pt idx="4354">
                  <c:v>43.242804669999998</c:v>
                </c:pt>
                <c:pt idx="4355">
                  <c:v>43.252736669999997</c:v>
                </c:pt>
                <c:pt idx="4356">
                  <c:v>43.262668669999996</c:v>
                </c:pt>
                <c:pt idx="4357">
                  <c:v>43.272600670000003</c:v>
                </c:pt>
                <c:pt idx="4358">
                  <c:v>43.282532670000002</c:v>
                </c:pt>
                <c:pt idx="4359">
                  <c:v>43.292464670000001</c:v>
                </c:pt>
                <c:pt idx="4360">
                  <c:v>43.30239667</c:v>
                </c:pt>
                <c:pt idx="4361">
                  <c:v>43.312328669999999</c:v>
                </c:pt>
                <c:pt idx="4362">
                  <c:v>43.322260669999999</c:v>
                </c:pt>
                <c:pt idx="4363">
                  <c:v>43.332192669999998</c:v>
                </c:pt>
                <c:pt idx="4364">
                  <c:v>43.342124669999997</c:v>
                </c:pt>
                <c:pt idx="4365">
                  <c:v>43.352056670000003</c:v>
                </c:pt>
                <c:pt idx="4366">
                  <c:v>43.361988670000002</c:v>
                </c:pt>
                <c:pt idx="4367">
                  <c:v>43.371920670000002</c:v>
                </c:pt>
                <c:pt idx="4368">
                  <c:v>43.381851670000003</c:v>
                </c:pt>
                <c:pt idx="4369">
                  <c:v>43.391783670000002</c:v>
                </c:pt>
                <c:pt idx="4370">
                  <c:v>43.401715670000002</c:v>
                </c:pt>
                <c:pt idx="4371">
                  <c:v>43.411647670000001</c:v>
                </c:pt>
                <c:pt idx="4372">
                  <c:v>43.42157967</c:v>
                </c:pt>
                <c:pt idx="4373">
                  <c:v>43.431511669999999</c:v>
                </c:pt>
                <c:pt idx="4374">
                  <c:v>43.441443669999998</c:v>
                </c:pt>
                <c:pt idx="4375">
                  <c:v>43.451375669999997</c:v>
                </c:pt>
                <c:pt idx="4376">
                  <c:v>43.461307669999997</c:v>
                </c:pt>
                <c:pt idx="4377">
                  <c:v>43.471239670000003</c:v>
                </c:pt>
                <c:pt idx="4378">
                  <c:v>43.481171670000002</c:v>
                </c:pt>
                <c:pt idx="4379">
                  <c:v>43.491103670000001</c:v>
                </c:pt>
                <c:pt idx="4380">
                  <c:v>43.50103575</c:v>
                </c:pt>
                <c:pt idx="4381">
                  <c:v>43.510967749999999</c:v>
                </c:pt>
                <c:pt idx="4382">
                  <c:v>43.520899749999998</c:v>
                </c:pt>
                <c:pt idx="4383">
                  <c:v>43.530831749999997</c:v>
                </c:pt>
                <c:pt idx="4384">
                  <c:v>43.540763750000004</c:v>
                </c:pt>
                <c:pt idx="4385">
                  <c:v>43.550695750000003</c:v>
                </c:pt>
                <c:pt idx="4386">
                  <c:v>43.560627750000002</c:v>
                </c:pt>
                <c:pt idx="4387">
                  <c:v>43.570559750000001</c:v>
                </c:pt>
                <c:pt idx="4388">
                  <c:v>43.58049175</c:v>
                </c:pt>
                <c:pt idx="4389">
                  <c:v>43.590423749999999</c:v>
                </c:pt>
                <c:pt idx="4390">
                  <c:v>43.600355749999999</c:v>
                </c:pt>
                <c:pt idx="4391">
                  <c:v>43.610287749999998</c:v>
                </c:pt>
                <c:pt idx="4392">
                  <c:v>43.620219749999997</c:v>
                </c:pt>
                <c:pt idx="4393">
                  <c:v>43.630151750000003</c:v>
                </c:pt>
                <c:pt idx="4394">
                  <c:v>43.640083750000002</c:v>
                </c:pt>
                <c:pt idx="4395">
                  <c:v>43.650015750000001</c:v>
                </c:pt>
                <c:pt idx="4396">
                  <c:v>43.659947750000001</c:v>
                </c:pt>
                <c:pt idx="4397">
                  <c:v>43.66987975</c:v>
                </c:pt>
                <c:pt idx="4398">
                  <c:v>43.679811749999999</c:v>
                </c:pt>
                <c:pt idx="4399">
                  <c:v>43.689743749999998</c:v>
                </c:pt>
                <c:pt idx="4400">
                  <c:v>43.699675749999997</c:v>
                </c:pt>
                <c:pt idx="4401">
                  <c:v>43.709607750000004</c:v>
                </c:pt>
                <c:pt idx="4402">
                  <c:v>43.719539750000003</c:v>
                </c:pt>
                <c:pt idx="4403">
                  <c:v>43.729471750000002</c:v>
                </c:pt>
                <c:pt idx="4404">
                  <c:v>43.739403750000001</c:v>
                </c:pt>
                <c:pt idx="4405">
                  <c:v>43.74933575</c:v>
                </c:pt>
                <c:pt idx="4406">
                  <c:v>43.759267749999999</c:v>
                </c:pt>
                <c:pt idx="4407">
                  <c:v>43.769199749999999</c:v>
                </c:pt>
                <c:pt idx="4408">
                  <c:v>43.779131749999998</c:v>
                </c:pt>
                <c:pt idx="4409">
                  <c:v>43.789063749999997</c:v>
                </c:pt>
                <c:pt idx="4410">
                  <c:v>43.798995750000003</c:v>
                </c:pt>
                <c:pt idx="4411">
                  <c:v>43.808927750000002</c:v>
                </c:pt>
                <c:pt idx="4412">
                  <c:v>43.818859750000001</c:v>
                </c:pt>
                <c:pt idx="4413">
                  <c:v>43.828791750000001</c:v>
                </c:pt>
                <c:pt idx="4414">
                  <c:v>43.83872375</c:v>
                </c:pt>
                <c:pt idx="4415">
                  <c:v>43.848655749999999</c:v>
                </c:pt>
                <c:pt idx="4416">
                  <c:v>43.858587749999998</c:v>
                </c:pt>
                <c:pt idx="4417">
                  <c:v>43.868519749999997</c:v>
                </c:pt>
                <c:pt idx="4418">
                  <c:v>43.878451750000004</c:v>
                </c:pt>
                <c:pt idx="4419">
                  <c:v>43.888382749999998</c:v>
                </c:pt>
                <c:pt idx="4420">
                  <c:v>43.898314749999997</c:v>
                </c:pt>
                <c:pt idx="4421">
                  <c:v>43.908246750000004</c:v>
                </c:pt>
                <c:pt idx="4422">
                  <c:v>43.918178750000003</c:v>
                </c:pt>
                <c:pt idx="4423">
                  <c:v>43.928110750000002</c:v>
                </c:pt>
                <c:pt idx="4424">
                  <c:v>43.938042750000001</c:v>
                </c:pt>
                <c:pt idx="4425">
                  <c:v>43.94797475</c:v>
                </c:pt>
                <c:pt idx="4426">
                  <c:v>43.957906749999999</c:v>
                </c:pt>
                <c:pt idx="4427">
                  <c:v>43.967838749999999</c:v>
                </c:pt>
                <c:pt idx="4428">
                  <c:v>43.977770749999998</c:v>
                </c:pt>
                <c:pt idx="4429">
                  <c:v>43.987702749999997</c:v>
                </c:pt>
                <c:pt idx="4430">
                  <c:v>43.997634750000003</c:v>
                </c:pt>
                <c:pt idx="4431">
                  <c:v>44.007566750000002</c:v>
                </c:pt>
                <c:pt idx="4432">
                  <c:v>44.017498750000001</c:v>
                </c:pt>
                <c:pt idx="4433">
                  <c:v>44.027430750000001</c:v>
                </c:pt>
                <c:pt idx="4434">
                  <c:v>44.03736275</c:v>
                </c:pt>
                <c:pt idx="4435">
                  <c:v>44.047294749999999</c:v>
                </c:pt>
                <c:pt idx="4436">
                  <c:v>44.057226749999998</c:v>
                </c:pt>
                <c:pt idx="4437">
                  <c:v>44.067158749999997</c:v>
                </c:pt>
                <c:pt idx="4438">
                  <c:v>44.077090750000004</c:v>
                </c:pt>
                <c:pt idx="4439">
                  <c:v>44.087022750000003</c:v>
                </c:pt>
                <c:pt idx="4440">
                  <c:v>44.096954750000002</c:v>
                </c:pt>
                <c:pt idx="4441">
                  <c:v>44.106886750000001</c:v>
                </c:pt>
                <c:pt idx="4442">
                  <c:v>44.11681875</c:v>
                </c:pt>
                <c:pt idx="4443">
                  <c:v>44.126750749999999</c:v>
                </c:pt>
                <c:pt idx="4444">
                  <c:v>44.136682749999999</c:v>
                </c:pt>
                <c:pt idx="4445">
                  <c:v>44.146614749999998</c:v>
                </c:pt>
                <c:pt idx="4446">
                  <c:v>44.156546749999997</c:v>
                </c:pt>
                <c:pt idx="4447">
                  <c:v>44.166478750000003</c:v>
                </c:pt>
                <c:pt idx="4448">
                  <c:v>44.176410750000002</c:v>
                </c:pt>
                <c:pt idx="4449">
                  <c:v>44.186342750000001</c:v>
                </c:pt>
                <c:pt idx="4450">
                  <c:v>44.196274750000001</c:v>
                </c:pt>
                <c:pt idx="4451">
                  <c:v>44.20620675</c:v>
                </c:pt>
                <c:pt idx="4452">
                  <c:v>44.216138749999999</c:v>
                </c:pt>
                <c:pt idx="4453">
                  <c:v>44.226070749999998</c:v>
                </c:pt>
                <c:pt idx="4454">
                  <c:v>44.236002749999997</c:v>
                </c:pt>
                <c:pt idx="4455">
                  <c:v>44.245934750000004</c:v>
                </c:pt>
                <c:pt idx="4456">
                  <c:v>44.255866750000003</c:v>
                </c:pt>
                <c:pt idx="4457">
                  <c:v>44.265798750000002</c:v>
                </c:pt>
                <c:pt idx="4458">
                  <c:v>44.275730750000001</c:v>
                </c:pt>
                <c:pt idx="4459">
                  <c:v>44.28566275</c:v>
                </c:pt>
                <c:pt idx="4460">
                  <c:v>44.295594749999999</c:v>
                </c:pt>
                <c:pt idx="4461">
                  <c:v>44.305526749999999</c:v>
                </c:pt>
                <c:pt idx="4462">
                  <c:v>44.315458749999998</c:v>
                </c:pt>
                <c:pt idx="4463">
                  <c:v>44.325390749999997</c:v>
                </c:pt>
                <c:pt idx="4464">
                  <c:v>44.335322750000003</c:v>
                </c:pt>
                <c:pt idx="4465">
                  <c:v>44.345254750000002</c:v>
                </c:pt>
                <c:pt idx="4466">
                  <c:v>44.355185749999997</c:v>
                </c:pt>
                <c:pt idx="4467">
                  <c:v>44.365117750000003</c:v>
                </c:pt>
                <c:pt idx="4468">
                  <c:v>44.375049750000002</c:v>
                </c:pt>
                <c:pt idx="4469">
                  <c:v>44.384981750000001</c:v>
                </c:pt>
                <c:pt idx="4470">
                  <c:v>44.394913750000001</c:v>
                </c:pt>
                <c:pt idx="4471">
                  <c:v>44.40484575</c:v>
                </c:pt>
                <c:pt idx="4472">
                  <c:v>44.414777749999999</c:v>
                </c:pt>
                <c:pt idx="4473">
                  <c:v>44.424709749999998</c:v>
                </c:pt>
                <c:pt idx="4474">
                  <c:v>44.434641749999997</c:v>
                </c:pt>
                <c:pt idx="4475">
                  <c:v>44.444573750000004</c:v>
                </c:pt>
                <c:pt idx="4476">
                  <c:v>44.454505750000003</c:v>
                </c:pt>
                <c:pt idx="4477">
                  <c:v>44.464437750000002</c:v>
                </c:pt>
                <c:pt idx="4478">
                  <c:v>44.474369750000001</c:v>
                </c:pt>
                <c:pt idx="4479">
                  <c:v>44.48430175</c:v>
                </c:pt>
                <c:pt idx="4480">
                  <c:v>44.494233749999999</c:v>
                </c:pt>
                <c:pt idx="4481">
                  <c:v>44.504165630000003</c:v>
                </c:pt>
                <c:pt idx="4482">
                  <c:v>44.514097630000002</c:v>
                </c:pt>
                <c:pt idx="4483">
                  <c:v>44.524029630000001</c:v>
                </c:pt>
                <c:pt idx="4484">
                  <c:v>44.53396163</c:v>
                </c:pt>
                <c:pt idx="4485">
                  <c:v>44.543893629999999</c:v>
                </c:pt>
                <c:pt idx="4486">
                  <c:v>44.553825629999999</c:v>
                </c:pt>
                <c:pt idx="4487">
                  <c:v>44.563757629999998</c:v>
                </c:pt>
                <c:pt idx="4488">
                  <c:v>44.573689629999997</c:v>
                </c:pt>
                <c:pt idx="4489">
                  <c:v>44.583621630000003</c:v>
                </c:pt>
                <c:pt idx="4490">
                  <c:v>44.593553630000002</c:v>
                </c:pt>
                <c:pt idx="4491">
                  <c:v>44.603485630000002</c:v>
                </c:pt>
                <c:pt idx="4492">
                  <c:v>44.613417630000001</c:v>
                </c:pt>
                <c:pt idx="4493">
                  <c:v>44.62334963</c:v>
                </c:pt>
                <c:pt idx="4494">
                  <c:v>44.633281629999999</c:v>
                </c:pt>
                <c:pt idx="4495">
                  <c:v>44.643213629999998</c:v>
                </c:pt>
                <c:pt idx="4496">
                  <c:v>44.653145629999997</c:v>
                </c:pt>
                <c:pt idx="4497">
                  <c:v>44.663077629999997</c:v>
                </c:pt>
                <c:pt idx="4498">
                  <c:v>44.673009630000003</c:v>
                </c:pt>
                <c:pt idx="4499">
                  <c:v>44.682941630000002</c:v>
                </c:pt>
                <c:pt idx="4500">
                  <c:v>44.692873630000001</c:v>
                </c:pt>
                <c:pt idx="4501">
                  <c:v>44.70280563</c:v>
                </c:pt>
                <c:pt idx="4502">
                  <c:v>44.712737629999999</c:v>
                </c:pt>
                <c:pt idx="4503">
                  <c:v>44.722669629999999</c:v>
                </c:pt>
                <c:pt idx="4504">
                  <c:v>44.732601629999998</c:v>
                </c:pt>
                <c:pt idx="4505">
                  <c:v>44.742533629999997</c:v>
                </c:pt>
                <c:pt idx="4506">
                  <c:v>44.752465630000003</c:v>
                </c:pt>
                <c:pt idx="4507">
                  <c:v>44.762397630000002</c:v>
                </c:pt>
                <c:pt idx="4508">
                  <c:v>44.772329630000002</c:v>
                </c:pt>
                <c:pt idx="4509">
                  <c:v>44.782261630000001</c:v>
                </c:pt>
                <c:pt idx="4510">
                  <c:v>44.792192630000002</c:v>
                </c:pt>
                <c:pt idx="4511">
                  <c:v>44.802124630000002</c:v>
                </c:pt>
                <c:pt idx="4512">
                  <c:v>44.812056630000001</c:v>
                </c:pt>
                <c:pt idx="4513">
                  <c:v>44.82198863</c:v>
                </c:pt>
                <c:pt idx="4514">
                  <c:v>44.831920629999999</c:v>
                </c:pt>
                <c:pt idx="4515">
                  <c:v>44.841852629999998</c:v>
                </c:pt>
                <c:pt idx="4516">
                  <c:v>44.851784629999997</c:v>
                </c:pt>
                <c:pt idx="4517">
                  <c:v>44.861716629999997</c:v>
                </c:pt>
                <c:pt idx="4518">
                  <c:v>44.871648630000003</c:v>
                </c:pt>
                <c:pt idx="4519">
                  <c:v>44.881580630000002</c:v>
                </c:pt>
                <c:pt idx="4520">
                  <c:v>44.891512630000001</c:v>
                </c:pt>
                <c:pt idx="4521">
                  <c:v>44.90144463</c:v>
                </c:pt>
                <c:pt idx="4522">
                  <c:v>44.911376629999999</c:v>
                </c:pt>
                <c:pt idx="4523">
                  <c:v>44.921308629999999</c:v>
                </c:pt>
                <c:pt idx="4524">
                  <c:v>44.931240629999998</c:v>
                </c:pt>
                <c:pt idx="4525">
                  <c:v>44.941172629999997</c:v>
                </c:pt>
                <c:pt idx="4526">
                  <c:v>44.951104630000003</c:v>
                </c:pt>
                <c:pt idx="4527">
                  <c:v>44.961036630000002</c:v>
                </c:pt>
                <c:pt idx="4528">
                  <c:v>44.970968630000002</c:v>
                </c:pt>
                <c:pt idx="4529">
                  <c:v>44.98090062</c:v>
                </c:pt>
                <c:pt idx="4530">
                  <c:v>44.99083263</c:v>
                </c:pt>
                <c:pt idx="4531">
                  <c:v>45.000764629999999</c:v>
                </c:pt>
                <c:pt idx="4532">
                  <c:v>45.010696629999998</c:v>
                </c:pt>
                <c:pt idx="4533">
                  <c:v>45.020628629999997</c:v>
                </c:pt>
                <c:pt idx="4534">
                  <c:v>45.030560629999997</c:v>
                </c:pt>
                <c:pt idx="4535">
                  <c:v>45.040492630000003</c:v>
                </c:pt>
                <c:pt idx="4536">
                  <c:v>45.050424630000002</c:v>
                </c:pt>
                <c:pt idx="4537">
                  <c:v>45.060356630000001</c:v>
                </c:pt>
                <c:pt idx="4538">
                  <c:v>45.07028863</c:v>
                </c:pt>
                <c:pt idx="4539">
                  <c:v>45.080220629999999</c:v>
                </c:pt>
                <c:pt idx="4540">
                  <c:v>45.090152629999999</c:v>
                </c:pt>
                <c:pt idx="4541">
                  <c:v>45.100084629999998</c:v>
                </c:pt>
                <c:pt idx="4542">
                  <c:v>45.110016629999997</c:v>
                </c:pt>
                <c:pt idx="4543">
                  <c:v>45.119948630000003</c:v>
                </c:pt>
                <c:pt idx="4544">
                  <c:v>45.129880630000002</c:v>
                </c:pt>
                <c:pt idx="4545">
                  <c:v>45.139812630000002</c:v>
                </c:pt>
                <c:pt idx="4546">
                  <c:v>45.14974462</c:v>
                </c:pt>
                <c:pt idx="4547">
                  <c:v>45.15967663</c:v>
                </c:pt>
                <c:pt idx="4548">
                  <c:v>45.169608629999999</c:v>
                </c:pt>
                <c:pt idx="4549">
                  <c:v>45.179540629999998</c:v>
                </c:pt>
                <c:pt idx="4550">
                  <c:v>45.18947163</c:v>
                </c:pt>
                <c:pt idx="4551">
                  <c:v>45.199403629999999</c:v>
                </c:pt>
                <c:pt idx="4552">
                  <c:v>45.209335629999998</c:v>
                </c:pt>
                <c:pt idx="4553">
                  <c:v>45.219267629999997</c:v>
                </c:pt>
                <c:pt idx="4554">
                  <c:v>45.229199629999997</c:v>
                </c:pt>
                <c:pt idx="4555">
                  <c:v>45.239131620000002</c:v>
                </c:pt>
                <c:pt idx="4556">
                  <c:v>45.249063630000002</c:v>
                </c:pt>
                <c:pt idx="4557">
                  <c:v>45.258995630000001</c:v>
                </c:pt>
                <c:pt idx="4558">
                  <c:v>45.26892763</c:v>
                </c:pt>
                <c:pt idx="4559">
                  <c:v>45.278859629999999</c:v>
                </c:pt>
                <c:pt idx="4560">
                  <c:v>45.288791629999999</c:v>
                </c:pt>
                <c:pt idx="4561">
                  <c:v>45.298723629999998</c:v>
                </c:pt>
                <c:pt idx="4562">
                  <c:v>45.308655629999997</c:v>
                </c:pt>
                <c:pt idx="4563">
                  <c:v>45.318587630000003</c:v>
                </c:pt>
                <c:pt idx="4564">
                  <c:v>45.328519630000002</c:v>
                </c:pt>
                <c:pt idx="4565">
                  <c:v>45.338451630000002</c:v>
                </c:pt>
                <c:pt idx="4566">
                  <c:v>45.348383630000001</c:v>
                </c:pt>
                <c:pt idx="4567">
                  <c:v>45.35831563</c:v>
                </c:pt>
                <c:pt idx="4568">
                  <c:v>45.368247629999999</c:v>
                </c:pt>
                <c:pt idx="4569">
                  <c:v>45.378179629999998</c:v>
                </c:pt>
                <c:pt idx="4570">
                  <c:v>45.388111629999997</c:v>
                </c:pt>
                <c:pt idx="4571">
                  <c:v>45.398043629999997</c:v>
                </c:pt>
                <c:pt idx="4572">
                  <c:v>45.407975620000002</c:v>
                </c:pt>
                <c:pt idx="4573">
                  <c:v>45.417907630000002</c:v>
                </c:pt>
                <c:pt idx="4574">
                  <c:v>45.427839630000001</c:v>
                </c:pt>
                <c:pt idx="4575">
                  <c:v>45.43777163</c:v>
                </c:pt>
                <c:pt idx="4576">
                  <c:v>45.447703629999999</c:v>
                </c:pt>
                <c:pt idx="4577">
                  <c:v>45.457635629999999</c:v>
                </c:pt>
                <c:pt idx="4578">
                  <c:v>45.467567629999998</c:v>
                </c:pt>
                <c:pt idx="4579">
                  <c:v>45.477499629999997</c:v>
                </c:pt>
                <c:pt idx="4580">
                  <c:v>45.487431630000003</c:v>
                </c:pt>
                <c:pt idx="4581">
                  <c:v>45.497363630000002</c:v>
                </c:pt>
                <c:pt idx="4582">
                  <c:v>45.507295499999998</c:v>
                </c:pt>
                <c:pt idx="4583">
                  <c:v>45.517227499999997</c:v>
                </c:pt>
                <c:pt idx="4584">
                  <c:v>45.527159500000003</c:v>
                </c:pt>
                <c:pt idx="4585">
                  <c:v>45.537091500000002</c:v>
                </c:pt>
                <c:pt idx="4586">
                  <c:v>45.547023500000002</c:v>
                </c:pt>
                <c:pt idx="4587">
                  <c:v>45.556955500000001</c:v>
                </c:pt>
                <c:pt idx="4588">
                  <c:v>45.5668875</c:v>
                </c:pt>
                <c:pt idx="4589">
                  <c:v>45.576818500000002</c:v>
                </c:pt>
                <c:pt idx="4590">
                  <c:v>45.586750500000001</c:v>
                </c:pt>
                <c:pt idx="4591">
                  <c:v>45.5966825</c:v>
                </c:pt>
                <c:pt idx="4592">
                  <c:v>45.606614499999999</c:v>
                </c:pt>
                <c:pt idx="4593">
                  <c:v>45.616546499999998</c:v>
                </c:pt>
                <c:pt idx="4594">
                  <c:v>45.626478499999997</c:v>
                </c:pt>
                <c:pt idx="4595">
                  <c:v>45.636410499999997</c:v>
                </c:pt>
                <c:pt idx="4596">
                  <c:v>45.646342500000003</c:v>
                </c:pt>
                <c:pt idx="4597">
                  <c:v>45.656274500000002</c:v>
                </c:pt>
                <c:pt idx="4598">
                  <c:v>45.666206500000001</c:v>
                </c:pt>
                <c:pt idx="4599">
                  <c:v>45.6761385</c:v>
                </c:pt>
                <c:pt idx="4600">
                  <c:v>45.6860705</c:v>
                </c:pt>
                <c:pt idx="4601">
                  <c:v>45.696002499999999</c:v>
                </c:pt>
                <c:pt idx="4602">
                  <c:v>45.705934499999998</c:v>
                </c:pt>
                <c:pt idx="4603">
                  <c:v>45.715866499999997</c:v>
                </c:pt>
                <c:pt idx="4604">
                  <c:v>45.725798500000003</c:v>
                </c:pt>
                <c:pt idx="4605">
                  <c:v>45.735730500000003</c:v>
                </c:pt>
                <c:pt idx="4606">
                  <c:v>45.745662500000002</c:v>
                </c:pt>
                <c:pt idx="4607">
                  <c:v>45.755594500000001</c:v>
                </c:pt>
                <c:pt idx="4608">
                  <c:v>45.7655265</c:v>
                </c:pt>
                <c:pt idx="4609">
                  <c:v>45.775458499999999</c:v>
                </c:pt>
                <c:pt idx="4610">
                  <c:v>45.785390499999998</c:v>
                </c:pt>
                <c:pt idx="4611">
                  <c:v>45.795322499999997</c:v>
                </c:pt>
                <c:pt idx="4612">
                  <c:v>45.805254499999997</c:v>
                </c:pt>
                <c:pt idx="4613">
                  <c:v>45.815186500000003</c:v>
                </c:pt>
                <c:pt idx="4614">
                  <c:v>45.825118500000002</c:v>
                </c:pt>
                <c:pt idx="4615">
                  <c:v>45.835050500000001</c:v>
                </c:pt>
                <c:pt idx="4616">
                  <c:v>45.8449825</c:v>
                </c:pt>
                <c:pt idx="4617">
                  <c:v>45.8549145</c:v>
                </c:pt>
                <c:pt idx="4618">
                  <c:v>45.864846499999999</c:v>
                </c:pt>
                <c:pt idx="4619">
                  <c:v>45.874778499999998</c:v>
                </c:pt>
                <c:pt idx="4620">
                  <c:v>45.884710499999997</c:v>
                </c:pt>
                <c:pt idx="4621">
                  <c:v>45.894642500000003</c:v>
                </c:pt>
                <c:pt idx="4622">
                  <c:v>45.904574500000003</c:v>
                </c:pt>
                <c:pt idx="4623">
                  <c:v>45.914506500000002</c:v>
                </c:pt>
                <c:pt idx="4624">
                  <c:v>45.924438500000001</c:v>
                </c:pt>
                <c:pt idx="4625">
                  <c:v>45.9343705</c:v>
                </c:pt>
                <c:pt idx="4626">
                  <c:v>45.944301500000002</c:v>
                </c:pt>
                <c:pt idx="4627">
                  <c:v>45.954233500000001</c:v>
                </c:pt>
                <c:pt idx="4628">
                  <c:v>45.9641655</c:v>
                </c:pt>
                <c:pt idx="4629">
                  <c:v>45.974097499999999</c:v>
                </c:pt>
                <c:pt idx="4630">
                  <c:v>45.984029499999998</c:v>
                </c:pt>
                <c:pt idx="4631">
                  <c:v>45.993961499999997</c:v>
                </c:pt>
                <c:pt idx="4632">
                  <c:v>46.003893499999997</c:v>
                </c:pt>
                <c:pt idx="4633">
                  <c:v>46.013825500000003</c:v>
                </c:pt>
                <c:pt idx="4634">
                  <c:v>46.023757500000002</c:v>
                </c:pt>
                <c:pt idx="4635">
                  <c:v>46.033689500000001</c:v>
                </c:pt>
                <c:pt idx="4636">
                  <c:v>46.0436215</c:v>
                </c:pt>
                <c:pt idx="4637">
                  <c:v>46.0535535</c:v>
                </c:pt>
                <c:pt idx="4638">
                  <c:v>46.063485499999999</c:v>
                </c:pt>
                <c:pt idx="4639">
                  <c:v>46.073417499999998</c:v>
                </c:pt>
                <c:pt idx="4640">
                  <c:v>46.083349499999997</c:v>
                </c:pt>
                <c:pt idx="4641">
                  <c:v>46.093281500000003</c:v>
                </c:pt>
                <c:pt idx="4642">
                  <c:v>46.103213500000003</c:v>
                </c:pt>
                <c:pt idx="4643">
                  <c:v>46.113145500000002</c:v>
                </c:pt>
                <c:pt idx="4644">
                  <c:v>46.123077500000001</c:v>
                </c:pt>
                <c:pt idx="4645">
                  <c:v>46.1330095</c:v>
                </c:pt>
                <c:pt idx="4646">
                  <c:v>46.142941499999999</c:v>
                </c:pt>
                <c:pt idx="4647">
                  <c:v>46.152873499999998</c:v>
                </c:pt>
                <c:pt idx="4648">
                  <c:v>46.162805499999997</c:v>
                </c:pt>
                <c:pt idx="4649">
                  <c:v>46.172737499999997</c:v>
                </c:pt>
                <c:pt idx="4650">
                  <c:v>46.182669500000003</c:v>
                </c:pt>
                <c:pt idx="4651">
                  <c:v>46.192601500000002</c:v>
                </c:pt>
                <c:pt idx="4652">
                  <c:v>46.202533500000001</c:v>
                </c:pt>
                <c:pt idx="4653">
                  <c:v>46.2124655</c:v>
                </c:pt>
                <c:pt idx="4654">
                  <c:v>46.2223975</c:v>
                </c:pt>
                <c:pt idx="4655">
                  <c:v>46.232329499999999</c:v>
                </c:pt>
                <c:pt idx="4656">
                  <c:v>46.242261499999998</c:v>
                </c:pt>
                <c:pt idx="4657">
                  <c:v>46.252193499999997</c:v>
                </c:pt>
                <c:pt idx="4658">
                  <c:v>46.262125500000003</c:v>
                </c:pt>
                <c:pt idx="4659">
                  <c:v>46.272057500000003</c:v>
                </c:pt>
                <c:pt idx="4660">
                  <c:v>46.281989500000002</c:v>
                </c:pt>
                <c:pt idx="4661">
                  <c:v>46.291921500000001</c:v>
                </c:pt>
                <c:pt idx="4662">
                  <c:v>46.301852500000003</c:v>
                </c:pt>
                <c:pt idx="4663">
                  <c:v>46.311784500000002</c:v>
                </c:pt>
                <c:pt idx="4664">
                  <c:v>46.321716500000001</c:v>
                </c:pt>
                <c:pt idx="4665">
                  <c:v>46.3316485</c:v>
                </c:pt>
                <c:pt idx="4666">
                  <c:v>46.341580499999999</c:v>
                </c:pt>
                <c:pt idx="4667">
                  <c:v>46.351512499999998</c:v>
                </c:pt>
                <c:pt idx="4668">
                  <c:v>46.361444499999998</c:v>
                </c:pt>
                <c:pt idx="4669">
                  <c:v>46.371376499999997</c:v>
                </c:pt>
                <c:pt idx="4670">
                  <c:v>46.381308500000003</c:v>
                </c:pt>
                <c:pt idx="4671">
                  <c:v>46.391240500000002</c:v>
                </c:pt>
                <c:pt idx="4672">
                  <c:v>46.401172500000001</c:v>
                </c:pt>
                <c:pt idx="4673">
                  <c:v>46.4111045</c:v>
                </c:pt>
                <c:pt idx="4674">
                  <c:v>46.4210365</c:v>
                </c:pt>
                <c:pt idx="4675">
                  <c:v>46.430968499999999</c:v>
                </c:pt>
                <c:pt idx="4676">
                  <c:v>46.440900499999998</c:v>
                </c:pt>
                <c:pt idx="4677">
                  <c:v>46.450832499999997</c:v>
                </c:pt>
                <c:pt idx="4678">
                  <c:v>46.460764500000003</c:v>
                </c:pt>
                <c:pt idx="4679">
                  <c:v>46.470696500000003</c:v>
                </c:pt>
                <c:pt idx="4680">
                  <c:v>46.480628500000002</c:v>
                </c:pt>
                <c:pt idx="4681">
                  <c:v>46.490560500000001</c:v>
                </c:pt>
                <c:pt idx="4682">
                  <c:v>46.5004925</c:v>
                </c:pt>
                <c:pt idx="4683">
                  <c:v>46.510424630000003</c:v>
                </c:pt>
                <c:pt idx="4684">
                  <c:v>46.520356630000002</c:v>
                </c:pt>
                <c:pt idx="4685">
                  <c:v>46.530288630000001</c:v>
                </c:pt>
                <c:pt idx="4686">
                  <c:v>46.54022063</c:v>
                </c:pt>
                <c:pt idx="4687">
                  <c:v>46.550152629999999</c:v>
                </c:pt>
                <c:pt idx="4688">
                  <c:v>46.560084629999999</c:v>
                </c:pt>
                <c:pt idx="4689">
                  <c:v>46.570016629999998</c:v>
                </c:pt>
                <c:pt idx="4690">
                  <c:v>46.579948629999997</c:v>
                </c:pt>
                <c:pt idx="4691">
                  <c:v>46.589880630000003</c:v>
                </c:pt>
                <c:pt idx="4692">
                  <c:v>46.599812630000002</c:v>
                </c:pt>
                <c:pt idx="4693">
                  <c:v>46.609744630000002</c:v>
                </c:pt>
                <c:pt idx="4694">
                  <c:v>46.619676630000001</c:v>
                </c:pt>
                <c:pt idx="4695">
                  <c:v>46.62960863</c:v>
                </c:pt>
                <c:pt idx="4696">
                  <c:v>46.639540629999999</c:v>
                </c:pt>
                <c:pt idx="4697">
                  <c:v>46.649472629999998</c:v>
                </c:pt>
                <c:pt idx="4698">
                  <c:v>46.65940363</c:v>
                </c:pt>
                <c:pt idx="4699">
                  <c:v>46.669335629999999</c:v>
                </c:pt>
                <c:pt idx="4700">
                  <c:v>46.679267629999998</c:v>
                </c:pt>
                <c:pt idx="4701">
                  <c:v>46.689199629999997</c:v>
                </c:pt>
                <c:pt idx="4702">
                  <c:v>46.699131629999997</c:v>
                </c:pt>
                <c:pt idx="4703">
                  <c:v>46.709063630000003</c:v>
                </c:pt>
                <c:pt idx="4704">
                  <c:v>46.718995630000002</c:v>
                </c:pt>
                <c:pt idx="4705">
                  <c:v>46.728927630000001</c:v>
                </c:pt>
                <c:pt idx="4706">
                  <c:v>46.73885963</c:v>
                </c:pt>
                <c:pt idx="4707">
                  <c:v>46.748791629999999</c:v>
                </c:pt>
                <c:pt idx="4708">
                  <c:v>46.758723629999999</c:v>
                </c:pt>
                <c:pt idx="4709">
                  <c:v>46.768655629999998</c:v>
                </c:pt>
                <c:pt idx="4710">
                  <c:v>46.778587629999997</c:v>
                </c:pt>
                <c:pt idx="4711">
                  <c:v>46.788519630000003</c:v>
                </c:pt>
                <c:pt idx="4712">
                  <c:v>46.798451620000002</c:v>
                </c:pt>
                <c:pt idx="4713">
                  <c:v>46.808383630000002</c:v>
                </c:pt>
                <c:pt idx="4714">
                  <c:v>46.818315630000001</c:v>
                </c:pt>
                <c:pt idx="4715">
                  <c:v>46.82824763</c:v>
                </c:pt>
                <c:pt idx="4716">
                  <c:v>46.838179629999999</c:v>
                </c:pt>
                <c:pt idx="4717">
                  <c:v>46.848111629999998</c:v>
                </c:pt>
                <c:pt idx="4718">
                  <c:v>46.858043629999997</c:v>
                </c:pt>
                <c:pt idx="4719">
                  <c:v>46.867975629999997</c:v>
                </c:pt>
                <c:pt idx="4720">
                  <c:v>46.877907630000003</c:v>
                </c:pt>
                <c:pt idx="4721">
                  <c:v>46.887839630000002</c:v>
                </c:pt>
                <c:pt idx="4722">
                  <c:v>46.897771630000001</c:v>
                </c:pt>
                <c:pt idx="4723">
                  <c:v>46.90770363</c:v>
                </c:pt>
                <c:pt idx="4724">
                  <c:v>46.917635629999999</c:v>
                </c:pt>
                <c:pt idx="4725">
                  <c:v>46.927567629999999</c:v>
                </c:pt>
                <c:pt idx="4726">
                  <c:v>46.937499629999998</c:v>
                </c:pt>
                <c:pt idx="4727">
                  <c:v>46.947431629999997</c:v>
                </c:pt>
                <c:pt idx="4728">
                  <c:v>46.957363630000003</c:v>
                </c:pt>
                <c:pt idx="4729">
                  <c:v>46.967295620000002</c:v>
                </c:pt>
                <c:pt idx="4730">
                  <c:v>46.977227630000002</c:v>
                </c:pt>
                <c:pt idx="4731">
                  <c:v>46.987159630000001</c:v>
                </c:pt>
                <c:pt idx="4732">
                  <c:v>46.997090630000002</c:v>
                </c:pt>
                <c:pt idx="4733">
                  <c:v>47.007022630000002</c:v>
                </c:pt>
                <c:pt idx="4734">
                  <c:v>47.016954630000001</c:v>
                </c:pt>
                <c:pt idx="4735">
                  <c:v>47.02688663</c:v>
                </c:pt>
                <c:pt idx="4736">
                  <c:v>47.036818629999999</c:v>
                </c:pt>
                <c:pt idx="4737">
                  <c:v>47.046750629999998</c:v>
                </c:pt>
                <c:pt idx="4738">
                  <c:v>47.056682619999997</c:v>
                </c:pt>
                <c:pt idx="4739">
                  <c:v>47.066614629999997</c:v>
                </c:pt>
                <c:pt idx="4740">
                  <c:v>47.076546630000003</c:v>
                </c:pt>
                <c:pt idx="4741">
                  <c:v>47.086478630000002</c:v>
                </c:pt>
                <c:pt idx="4742">
                  <c:v>47.096410630000001</c:v>
                </c:pt>
                <c:pt idx="4743">
                  <c:v>47.10634263</c:v>
                </c:pt>
                <c:pt idx="4744">
                  <c:v>47.116274629999999</c:v>
                </c:pt>
                <c:pt idx="4745">
                  <c:v>47.126206629999999</c:v>
                </c:pt>
                <c:pt idx="4746">
                  <c:v>47.136138629999998</c:v>
                </c:pt>
                <c:pt idx="4747">
                  <c:v>47.146070629999997</c:v>
                </c:pt>
                <c:pt idx="4748">
                  <c:v>47.156002630000003</c:v>
                </c:pt>
                <c:pt idx="4749">
                  <c:v>47.165934630000002</c:v>
                </c:pt>
                <c:pt idx="4750">
                  <c:v>47.175866630000002</c:v>
                </c:pt>
                <c:pt idx="4751">
                  <c:v>47.185798630000001</c:v>
                </c:pt>
                <c:pt idx="4752">
                  <c:v>47.19573063</c:v>
                </c:pt>
                <c:pt idx="4753">
                  <c:v>47.205662629999999</c:v>
                </c:pt>
                <c:pt idx="4754">
                  <c:v>47.215594629999998</c:v>
                </c:pt>
                <c:pt idx="4755">
                  <c:v>47.225526619999997</c:v>
                </c:pt>
                <c:pt idx="4756">
                  <c:v>47.235458629999997</c:v>
                </c:pt>
                <c:pt idx="4757">
                  <c:v>47.245390630000003</c:v>
                </c:pt>
                <c:pt idx="4758">
                  <c:v>47.255322630000002</c:v>
                </c:pt>
                <c:pt idx="4759">
                  <c:v>47.265254630000001</c:v>
                </c:pt>
                <c:pt idx="4760">
                  <c:v>47.27518663</c:v>
                </c:pt>
                <c:pt idx="4761">
                  <c:v>47.285118629999999</c:v>
                </c:pt>
                <c:pt idx="4762">
                  <c:v>47.295050629999999</c:v>
                </c:pt>
                <c:pt idx="4763">
                  <c:v>47.304982629999998</c:v>
                </c:pt>
                <c:pt idx="4764">
                  <c:v>47.314914629999997</c:v>
                </c:pt>
                <c:pt idx="4765">
                  <c:v>47.324845629999999</c:v>
                </c:pt>
                <c:pt idx="4766">
                  <c:v>47.334777629999998</c:v>
                </c:pt>
                <c:pt idx="4767">
                  <c:v>47.344709629999997</c:v>
                </c:pt>
                <c:pt idx="4768">
                  <c:v>47.354641630000003</c:v>
                </c:pt>
                <c:pt idx="4769">
                  <c:v>47.364573630000002</c:v>
                </c:pt>
                <c:pt idx="4770">
                  <c:v>47.374505630000002</c:v>
                </c:pt>
                <c:pt idx="4771">
                  <c:v>47.384437630000001</c:v>
                </c:pt>
                <c:pt idx="4772">
                  <c:v>47.39436963</c:v>
                </c:pt>
                <c:pt idx="4773">
                  <c:v>47.404301629999999</c:v>
                </c:pt>
                <c:pt idx="4774">
                  <c:v>47.414233629999998</c:v>
                </c:pt>
                <c:pt idx="4775">
                  <c:v>47.424165629999997</c:v>
                </c:pt>
                <c:pt idx="4776">
                  <c:v>47.434097629999997</c:v>
                </c:pt>
                <c:pt idx="4777">
                  <c:v>47.444029630000003</c:v>
                </c:pt>
                <c:pt idx="4778">
                  <c:v>47.453961630000002</c:v>
                </c:pt>
                <c:pt idx="4779">
                  <c:v>47.463893630000001</c:v>
                </c:pt>
                <c:pt idx="4780">
                  <c:v>47.47382563</c:v>
                </c:pt>
                <c:pt idx="4781">
                  <c:v>47.483757629999999</c:v>
                </c:pt>
                <c:pt idx="4782">
                  <c:v>47.493689629999999</c:v>
                </c:pt>
                <c:pt idx="4783">
                  <c:v>47.503621129999999</c:v>
                </c:pt>
                <c:pt idx="4784">
                  <c:v>47.513553129999998</c:v>
                </c:pt>
                <c:pt idx="4785">
                  <c:v>47.523485129999997</c:v>
                </c:pt>
                <c:pt idx="4786">
                  <c:v>47.533417120000003</c:v>
                </c:pt>
                <c:pt idx="4787">
                  <c:v>47.543349130000003</c:v>
                </c:pt>
                <c:pt idx="4788">
                  <c:v>47.553281130000002</c:v>
                </c:pt>
                <c:pt idx="4789">
                  <c:v>47.563213130000001</c:v>
                </c:pt>
                <c:pt idx="4790">
                  <c:v>47.57314513</c:v>
                </c:pt>
                <c:pt idx="4791">
                  <c:v>47.583077129999999</c:v>
                </c:pt>
                <c:pt idx="4792">
                  <c:v>47.593009129999999</c:v>
                </c:pt>
                <c:pt idx="4793">
                  <c:v>47.602941129999998</c:v>
                </c:pt>
                <c:pt idx="4794">
                  <c:v>47.612873129999997</c:v>
                </c:pt>
                <c:pt idx="4795">
                  <c:v>47.622805130000003</c:v>
                </c:pt>
                <c:pt idx="4796">
                  <c:v>47.632737130000002</c:v>
                </c:pt>
                <c:pt idx="4797">
                  <c:v>47.642669130000002</c:v>
                </c:pt>
                <c:pt idx="4798">
                  <c:v>47.652601130000001</c:v>
                </c:pt>
                <c:pt idx="4799">
                  <c:v>47.66253313</c:v>
                </c:pt>
                <c:pt idx="4800">
                  <c:v>47.672465129999999</c:v>
                </c:pt>
                <c:pt idx="4801">
                  <c:v>47.682396130000001</c:v>
                </c:pt>
                <c:pt idx="4802">
                  <c:v>47.69232813</c:v>
                </c:pt>
                <c:pt idx="4803">
                  <c:v>47.702260129999999</c:v>
                </c:pt>
                <c:pt idx="4804">
                  <c:v>47.712192129999998</c:v>
                </c:pt>
                <c:pt idx="4805">
                  <c:v>47.722124129999997</c:v>
                </c:pt>
                <c:pt idx="4806">
                  <c:v>47.732056129999997</c:v>
                </c:pt>
                <c:pt idx="4807">
                  <c:v>47.741988130000003</c:v>
                </c:pt>
                <c:pt idx="4808">
                  <c:v>47.751920130000002</c:v>
                </c:pt>
                <c:pt idx="4809">
                  <c:v>47.761852130000001</c:v>
                </c:pt>
                <c:pt idx="4810">
                  <c:v>47.77178413</c:v>
                </c:pt>
                <c:pt idx="4811">
                  <c:v>47.78171613</c:v>
                </c:pt>
                <c:pt idx="4812">
                  <c:v>47.791648119999998</c:v>
                </c:pt>
                <c:pt idx="4813">
                  <c:v>47.801580129999998</c:v>
                </c:pt>
                <c:pt idx="4814">
                  <c:v>47.811512129999997</c:v>
                </c:pt>
                <c:pt idx="4815">
                  <c:v>47.821444130000003</c:v>
                </c:pt>
                <c:pt idx="4816">
                  <c:v>47.831376130000002</c:v>
                </c:pt>
                <c:pt idx="4817">
                  <c:v>47.841308130000002</c:v>
                </c:pt>
                <c:pt idx="4818">
                  <c:v>47.851240130000001</c:v>
                </c:pt>
                <c:pt idx="4819">
                  <c:v>47.86117213</c:v>
                </c:pt>
                <c:pt idx="4820">
                  <c:v>47.871104129999999</c:v>
                </c:pt>
                <c:pt idx="4821">
                  <c:v>47.881036129999998</c:v>
                </c:pt>
                <c:pt idx="4822">
                  <c:v>47.890968129999997</c:v>
                </c:pt>
                <c:pt idx="4823">
                  <c:v>47.900900129999997</c:v>
                </c:pt>
                <c:pt idx="4824">
                  <c:v>47.910832130000003</c:v>
                </c:pt>
                <c:pt idx="4825">
                  <c:v>47.920764130000002</c:v>
                </c:pt>
                <c:pt idx="4826">
                  <c:v>47.930696130000001</c:v>
                </c:pt>
                <c:pt idx="4827">
                  <c:v>47.94062813</c:v>
                </c:pt>
                <c:pt idx="4828">
                  <c:v>47.95056013</c:v>
                </c:pt>
                <c:pt idx="4829">
                  <c:v>47.960492129999999</c:v>
                </c:pt>
                <c:pt idx="4830">
                  <c:v>47.970424129999998</c:v>
                </c:pt>
                <c:pt idx="4831">
                  <c:v>47.980356129999997</c:v>
                </c:pt>
                <c:pt idx="4832">
                  <c:v>47.990288130000003</c:v>
                </c:pt>
                <c:pt idx="4833">
                  <c:v>48.000220130000002</c:v>
                </c:pt>
                <c:pt idx="4834">
                  <c:v>48.010151129999997</c:v>
                </c:pt>
                <c:pt idx="4835">
                  <c:v>48.020083130000003</c:v>
                </c:pt>
                <c:pt idx="4836">
                  <c:v>48.030015130000002</c:v>
                </c:pt>
                <c:pt idx="4837">
                  <c:v>48.039947130000002</c:v>
                </c:pt>
                <c:pt idx="4838">
                  <c:v>48.049879130000001</c:v>
                </c:pt>
                <c:pt idx="4839">
                  <c:v>48.05981113</c:v>
                </c:pt>
                <c:pt idx="4840">
                  <c:v>48.069743129999999</c:v>
                </c:pt>
                <c:pt idx="4841">
                  <c:v>48.079675129999998</c:v>
                </c:pt>
                <c:pt idx="4842">
                  <c:v>48.089607129999997</c:v>
                </c:pt>
                <c:pt idx="4843">
                  <c:v>48.099539129999997</c:v>
                </c:pt>
                <c:pt idx="4844">
                  <c:v>48.109471130000003</c:v>
                </c:pt>
                <c:pt idx="4845">
                  <c:v>48.119403130000002</c:v>
                </c:pt>
                <c:pt idx="4846">
                  <c:v>48.129335130000001</c:v>
                </c:pt>
                <c:pt idx="4847">
                  <c:v>48.13926713</c:v>
                </c:pt>
                <c:pt idx="4848">
                  <c:v>48.14919913</c:v>
                </c:pt>
                <c:pt idx="4849">
                  <c:v>48.159131129999999</c:v>
                </c:pt>
                <c:pt idx="4850">
                  <c:v>48.169063129999998</c:v>
                </c:pt>
                <c:pt idx="4851">
                  <c:v>48.178995129999997</c:v>
                </c:pt>
                <c:pt idx="4852">
                  <c:v>48.188927130000003</c:v>
                </c:pt>
                <c:pt idx="4853">
                  <c:v>48.198859130000002</c:v>
                </c:pt>
                <c:pt idx="4854">
                  <c:v>48.208791130000002</c:v>
                </c:pt>
                <c:pt idx="4855">
                  <c:v>48.218723130000001</c:v>
                </c:pt>
                <c:pt idx="4856">
                  <c:v>48.228655119999999</c:v>
                </c:pt>
                <c:pt idx="4857">
                  <c:v>48.238587129999999</c:v>
                </c:pt>
                <c:pt idx="4858">
                  <c:v>48.248519129999998</c:v>
                </c:pt>
                <c:pt idx="4859">
                  <c:v>48.258451129999997</c:v>
                </c:pt>
                <c:pt idx="4860">
                  <c:v>48.268383129999997</c:v>
                </c:pt>
                <c:pt idx="4861">
                  <c:v>48.278315130000003</c:v>
                </c:pt>
                <c:pt idx="4862">
                  <c:v>48.288247130000002</c:v>
                </c:pt>
                <c:pt idx="4863">
                  <c:v>48.298179130000001</c:v>
                </c:pt>
                <c:pt idx="4864">
                  <c:v>48.30811113</c:v>
                </c:pt>
                <c:pt idx="4865">
                  <c:v>48.31804313</c:v>
                </c:pt>
                <c:pt idx="4866">
                  <c:v>48.327975129999999</c:v>
                </c:pt>
                <c:pt idx="4867">
                  <c:v>48.337907129999998</c:v>
                </c:pt>
                <c:pt idx="4868">
                  <c:v>48.34783813</c:v>
                </c:pt>
                <c:pt idx="4869">
                  <c:v>48.357770129999999</c:v>
                </c:pt>
                <c:pt idx="4870">
                  <c:v>48.367702129999998</c:v>
                </c:pt>
                <c:pt idx="4871">
                  <c:v>48.377634129999997</c:v>
                </c:pt>
                <c:pt idx="4872">
                  <c:v>48.387566130000003</c:v>
                </c:pt>
                <c:pt idx="4873">
                  <c:v>48.397498130000002</c:v>
                </c:pt>
                <c:pt idx="4874">
                  <c:v>48.407430130000002</c:v>
                </c:pt>
                <c:pt idx="4875">
                  <c:v>48.417362130000001</c:v>
                </c:pt>
                <c:pt idx="4876">
                  <c:v>48.42729413</c:v>
                </c:pt>
                <c:pt idx="4877">
                  <c:v>48.437226129999999</c:v>
                </c:pt>
                <c:pt idx="4878">
                  <c:v>48.447158129999998</c:v>
                </c:pt>
                <c:pt idx="4879">
                  <c:v>48.457090129999997</c:v>
                </c:pt>
                <c:pt idx="4880">
                  <c:v>48.467022129999997</c:v>
                </c:pt>
                <c:pt idx="4881">
                  <c:v>48.476954130000003</c:v>
                </c:pt>
                <c:pt idx="4882">
                  <c:v>48.486886120000001</c:v>
                </c:pt>
                <c:pt idx="4883">
                  <c:v>48.496818130000001</c:v>
                </c:pt>
                <c:pt idx="4884">
                  <c:v>48.506751000000001</c:v>
                </c:pt>
                <c:pt idx="4885">
                  <c:v>48.516683</c:v>
                </c:pt>
                <c:pt idx="4886">
                  <c:v>48.526615</c:v>
                </c:pt>
                <c:pt idx="4887">
                  <c:v>48.536546999999999</c:v>
                </c:pt>
                <c:pt idx="4888">
                  <c:v>48.546478999999998</c:v>
                </c:pt>
                <c:pt idx="4889">
                  <c:v>48.556410999999997</c:v>
                </c:pt>
                <c:pt idx="4890">
                  <c:v>48.566343000000003</c:v>
                </c:pt>
                <c:pt idx="4891">
                  <c:v>48.576275000000003</c:v>
                </c:pt>
                <c:pt idx="4892">
                  <c:v>48.586207000000002</c:v>
                </c:pt>
                <c:pt idx="4893">
                  <c:v>48.596139000000001</c:v>
                </c:pt>
                <c:pt idx="4894">
                  <c:v>48.606071</c:v>
                </c:pt>
                <c:pt idx="4895">
                  <c:v>48.616002999999999</c:v>
                </c:pt>
                <c:pt idx="4896">
                  <c:v>48.625934999999998</c:v>
                </c:pt>
                <c:pt idx="4897">
                  <c:v>48.635866999999998</c:v>
                </c:pt>
                <c:pt idx="4898">
                  <c:v>48.645798999999997</c:v>
                </c:pt>
                <c:pt idx="4899">
                  <c:v>48.655731000000003</c:v>
                </c:pt>
                <c:pt idx="4900">
                  <c:v>48.665663000000002</c:v>
                </c:pt>
                <c:pt idx="4901">
                  <c:v>48.675595000000001</c:v>
                </c:pt>
                <c:pt idx="4902">
                  <c:v>48.685527</c:v>
                </c:pt>
                <c:pt idx="4903">
                  <c:v>48.695458000000002</c:v>
                </c:pt>
                <c:pt idx="4904">
                  <c:v>48.705390000000001</c:v>
                </c:pt>
                <c:pt idx="4905">
                  <c:v>48.715322</c:v>
                </c:pt>
                <c:pt idx="4906">
                  <c:v>48.725254</c:v>
                </c:pt>
                <c:pt idx="4907">
                  <c:v>48.735185999999999</c:v>
                </c:pt>
                <c:pt idx="4908">
                  <c:v>48.745117999999998</c:v>
                </c:pt>
                <c:pt idx="4909">
                  <c:v>48.755049999999997</c:v>
                </c:pt>
                <c:pt idx="4910">
                  <c:v>48.764982000000003</c:v>
                </c:pt>
                <c:pt idx="4911">
                  <c:v>48.774914000000003</c:v>
                </c:pt>
                <c:pt idx="4912">
                  <c:v>48.784846000000002</c:v>
                </c:pt>
                <c:pt idx="4913">
                  <c:v>48.794778000000001</c:v>
                </c:pt>
                <c:pt idx="4914">
                  <c:v>48.80471</c:v>
                </c:pt>
                <c:pt idx="4915">
                  <c:v>48.814641999999999</c:v>
                </c:pt>
                <c:pt idx="4916">
                  <c:v>48.824573999999998</c:v>
                </c:pt>
                <c:pt idx="4917">
                  <c:v>48.834505999999998</c:v>
                </c:pt>
                <c:pt idx="4918">
                  <c:v>48.844437999999997</c:v>
                </c:pt>
                <c:pt idx="4919">
                  <c:v>48.854370000000003</c:v>
                </c:pt>
                <c:pt idx="4920">
                  <c:v>48.864302000000002</c:v>
                </c:pt>
                <c:pt idx="4921">
                  <c:v>48.874234000000001</c:v>
                </c:pt>
                <c:pt idx="4922">
                  <c:v>48.884166</c:v>
                </c:pt>
                <c:pt idx="4923">
                  <c:v>48.894098</c:v>
                </c:pt>
                <c:pt idx="4924">
                  <c:v>48.904029999999999</c:v>
                </c:pt>
                <c:pt idx="4925">
                  <c:v>48.913961999999998</c:v>
                </c:pt>
                <c:pt idx="4926">
                  <c:v>48.923893999999997</c:v>
                </c:pt>
                <c:pt idx="4927">
                  <c:v>48.933826000000003</c:v>
                </c:pt>
                <c:pt idx="4928">
                  <c:v>48.943758000000003</c:v>
                </c:pt>
                <c:pt idx="4929">
                  <c:v>48.953690000000002</c:v>
                </c:pt>
                <c:pt idx="4930">
                  <c:v>48.963622000000001</c:v>
                </c:pt>
                <c:pt idx="4931">
                  <c:v>48.973554</c:v>
                </c:pt>
                <c:pt idx="4932">
                  <c:v>48.983485999999999</c:v>
                </c:pt>
                <c:pt idx="4933">
                  <c:v>48.993417999999998</c:v>
                </c:pt>
                <c:pt idx="4934">
                  <c:v>49.003349999999998</c:v>
                </c:pt>
                <c:pt idx="4935">
                  <c:v>49.013281999999997</c:v>
                </c:pt>
                <c:pt idx="4936">
                  <c:v>49.023214000000003</c:v>
                </c:pt>
                <c:pt idx="4937">
                  <c:v>49.033146000000002</c:v>
                </c:pt>
                <c:pt idx="4938">
                  <c:v>49.043078000000001</c:v>
                </c:pt>
                <c:pt idx="4939">
                  <c:v>49.053009000000003</c:v>
                </c:pt>
                <c:pt idx="4940">
                  <c:v>49.062941000000002</c:v>
                </c:pt>
                <c:pt idx="4941">
                  <c:v>49.072873000000001</c:v>
                </c:pt>
                <c:pt idx="4942">
                  <c:v>49.082805</c:v>
                </c:pt>
                <c:pt idx="4943">
                  <c:v>49.092737</c:v>
                </c:pt>
                <c:pt idx="4944">
                  <c:v>49.102668999999999</c:v>
                </c:pt>
                <c:pt idx="4945">
                  <c:v>49.112600999999998</c:v>
                </c:pt>
                <c:pt idx="4946">
                  <c:v>49.122532999999997</c:v>
                </c:pt>
                <c:pt idx="4947">
                  <c:v>49.132465000000003</c:v>
                </c:pt>
                <c:pt idx="4948">
                  <c:v>49.142397000000003</c:v>
                </c:pt>
                <c:pt idx="4949">
                  <c:v>49.152329000000002</c:v>
                </c:pt>
                <c:pt idx="4950">
                  <c:v>49.162261000000001</c:v>
                </c:pt>
                <c:pt idx="4951">
                  <c:v>49.172193</c:v>
                </c:pt>
                <c:pt idx="4952">
                  <c:v>49.182124999999999</c:v>
                </c:pt>
                <c:pt idx="4953">
                  <c:v>49.192056999999998</c:v>
                </c:pt>
                <c:pt idx="4954">
                  <c:v>49.201988999999998</c:v>
                </c:pt>
                <c:pt idx="4955">
                  <c:v>49.211920999999997</c:v>
                </c:pt>
                <c:pt idx="4956">
                  <c:v>49.221853000000003</c:v>
                </c:pt>
                <c:pt idx="4957">
                  <c:v>49.231785000000002</c:v>
                </c:pt>
                <c:pt idx="4958">
                  <c:v>49.241717000000001</c:v>
                </c:pt>
                <c:pt idx="4959">
                  <c:v>49.251649</c:v>
                </c:pt>
                <c:pt idx="4960">
                  <c:v>49.261581</c:v>
                </c:pt>
                <c:pt idx="4961">
                  <c:v>49.271512999999999</c:v>
                </c:pt>
                <c:pt idx="4962">
                  <c:v>49.281444999999998</c:v>
                </c:pt>
                <c:pt idx="4963">
                  <c:v>49.291376999999997</c:v>
                </c:pt>
                <c:pt idx="4964">
                  <c:v>49.301309000000003</c:v>
                </c:pt>
                <c:pt idx="4965">
                  <c:v>49.311241000000003</c:v>
                </c:pt>
                <c:pt idx="4966">
                  <c:v>49.321173000000002</c:v>
                </c:pt>
                <c:pt idx="4967">
                  <c:v>49.331105000000001</c:v>
                </c:pt>
                <c:pt idx="4968">
                  <c:v>49.341037</c:v>
                </c:pt>
                <c:pt idx="4969">
                  <c:v>49.350968999999999</c:v>
                </c:pt>
                <c:pt idx="4970">
                  <c:v>49.360900999999998</c:v>
                </c:pt>
                <c:pt idx="4971">
                  <c:v>49.370832999999998</c:v>
                </c:pt>
                <c:pt idx="4972">
                  <c:v>49.380764999999997</c:v>
                </c:pt>
                <c:pt idx="4973">
                  <c:v>49.390697000000003</c:v>
                </c:pt>
                <c:pt idx="4974">
                  <c:v>49.400629000000002</c:v>
                </c:pt>
                <c:pt idx="4975">
                  <c:v>49.410561000000001</c:v>
                </c:pt>
                <c:pt idx="4976">
                  <c:v>49.420492000000003</c:v>
                </c:pt>
                <c:pt idx="4977">
                  <c:v>49.430424000000002</c:v>
                </c:pt>
                <c:pt idx="4978">
                  <c:v>49.440356000000001</c:v>
                </c:pt>
                <c:pt idx="4979">
                  <c:v>49.450288</c:v>
                </c:pt>
                <c:pt idx="4980">
                  <c:v>49.46022</c:v>
                </c:pt>
                <c:pt idx="4981">
                  <c:v>49.470151999999999</c:v>
                </c:pt>
                <c:pt idx="4982">
                  <c:v>49.480083999999998</c:v>
                </c:pt>
                <c:pt idx="4983">
                  <c:v>49.490015999999997</c:v>
                </c:pt>
                <c:pt idx="4984">
                  <c:v>49.499948000000003</c:v>
                </c:pt>
                <c:pt idx="4985">
                  <c:v>49.509880170000002</c:v>
                </c:pt>
                <c:pt idx="4986">
                  <c:v>49.519812170000002</c:v>
                </c:pt>
                <c:pt idx="4987">
                  <c:v>49.529744170000001</c:v>
                </c:pt>
                <c:pt idx="4988">
                  <c:v>49.53967617</c:v>
                </c:pt>
                <c:pt idx="4989">
                  <c:v>49.549608169999999</c:v>
                </c:pt>
                <c:pt idx="4990">
                  <c:v>49.559540169999998</c:v>
                </c:pt>
                <c:pt idx="4991">
                  <c:v>49.569472169999997</c:v>
                </c:pt>
                <c:pt idx="4992">
                  <c:v>49.579404169999997</c:v>
                </c:pt>
                <c:pt idx="4993">
                  <c:v>49.589336170000003</c:v>
                </c:pt>
                <c:pt idx="4994">
                  <c:v>49.599268170000002</c:v>
                </c:pt>
                <c:pt idx="4995">
                  <c:v>49.609200170000001</c:v>
                </c:pt>
                <c:pt idx="4996">
                  <c:v>49.61913217</c:v>
                </c:pt>
                <c:pt idx="4997">
                  <c:v>49.629064169999999</c:v>
                </c:pt>
                <c:pt idx="4998">
                  <c:v>49.638996169999999</c:v>
                </c:pt>
                <c:pt idx="4999">
                  <c:v>49.648928169999998</c:v>
                </c:pt>
                <c:pt idx="5000">
                  <c:v>49.658860169999997</c:v>
                </c:pt>
                <c:pt idx="5001">
                  <c:v>49.668792170000003</c:v>
                </c:pt>
                <c:pt idx="5002">
                  <c:v>49.678724170000002</c:v>
                </c:pt>
                <c:pt idx="5003">
                  <c:v>49.688656170000002</c:v>
                </c:pt>
                <c:pt idx="5004">
                  <c:v>49.698588170000001</c:v>
                </c:pt>
                <c:pt idx="5005">
                  <c:v>49.70852017</c:v>
                </c:pt>
                <c:pt idx="5006">
                  <c:v>49.718452169999999</c:v>
                </c:pt>
                <c:pt idx="5007">
                  <c:v>49.728384169999998</c:v>
                </c:pt>
                <c:pt idx="5008">
                  <c:v>49.738316169999997</c:v>
                </c:pt>
                <c:pt idx="5009">
                  <c:v>49.748248169999997</c:v>
                </c:pt>
                <c:pt idx="5010">
                  <c:v>49.758180170000003</c:v>
                </c:pt>
                <c:pt idx="5011">
                  <c:v>49.768112170000002</c:v>
                </c:pt>
                <c:pt idx="5012">
                  <c:v>49.778044170000001</c:v>
                </c:pt>
                <c:pt idx="5013">
                  <c:v>49.787975170000003</c:v>
                </c:pt>
                <c:pt idx="5014">
                  <c:v>49.797908169999999</c:v>
                </c:pt>
                <c:pt idx="5015">
                  <c:v>49.807839170000001</c:v>
                </c:pt>
                <c:pt idx="5016">
                  <c:v>49.81777117</c:v>
                </c:pt>
                <c:pt idx="5017">
                  <c:v>49.827703169999999</c:v>
                </c:pt>
                <c:pt idx="5018">
                  <c:v>49.837635169999999</c:v>
                </c:pt>
                <c:pt idx="5019">
                  <c:v>49.847567169999998</c:v>
                </c:pt>
                <c:pt idx="5020">
                  <c:v>49.857499169999997</c:v>
                </c:pt>
                <c:pt idx="5021">
                  <c:v>49.867431170000003</c:v>
                </c:pt>
                <c:pt idx="5022">
                  <c:v>49.877363170000002</c:v>
                </c:pt>
                <c:pt idx="5023">
                  <c:v>49.887295170000002</c:v>
                </c:pt>
                <c:pt idx="5024">
                  <c:v>49.897227170000001</c:v>
                </c:pt>
                <c:pt idx="5025">
                  <c:v>49.90715917</c:v>
                </c:pt>
                <c:pt idx="5026">
                  <c:v>49.917091169999999</c:v>
                </c:pt>
                <c:pt idx="5027">
                  <c:v>49.927023169999998</c:v>
                </c:pt>
                <c:pt idx="5028">
                  <c:v>49.936955169999997</c:v>
                </c:pt>
                <c:pt idx="5029">
                  <c:v>49.946887169999997</c:v>
                </c:pt>
                <c:pt idx="5030">
                  <c:v>49.956819170000003</c:v>
                </c:pt>
                <c:pt idx="5031">
                  <c:v>49.966751170000002</c:v>
                </c:pt>
                <c:pt idx="5032">
                  <c:v>49.976683170000001</c:v>
                </c:pt>
                <c:pt idx="5033">
                  <c:v>49.98661517</c:v>
                </c:pt>
                <c:pt idx="5034">
                  <c:v>49.996547169999999</c:v>
                </c:pt>
                <c:pt idx="5035">
                  <c:v>50.006479169999999</c:v>
                </c:pt>
                <c:pt idx="5036">
                  <c:v>50.016411169999998</c:v>
                </c:pt>
                <c:pt idx="5037">
                  <c:v>50.026343169999997</c:v>
                </c:pt>
                <c:pt idx="5038">
                  <c:v>50.036275170000003</c:v>
                </c:pt>
                <c:pt idx="5039">
                  <c:v>50.046207170000002</c:v>
                </c:pt>
                <c:pt idx="5040">
                  <c:v>50.056139170000002</c:v>
                </c:pt>
                <c:pt idx="5041">
                  <c:v>50.066071170000001</c:v>
                </c:pt>
                <c:pt idx="5042">
                  <c:v>50.07600317</c:v>
                </c:pt>
                <c:pt idx="5043">
                  <c:v>50.085935169999999</c:v>
                </c:pt>
                <c:pt idx="5044">
                  <c:v>50.095867169999998</c:v>
                </c:pt>
                <c:pt idx="5045">
                  <c:v>50.105799169999997</c:v>
                </c:pt>
                <c:pt idx="5046">
                  <c:v>50.115731169999997</c:v>
                </c:pt>
                <c:pt idx="5047">
                  <c:v>50.125663170000003</c:v>
                </c:pt>
                <c:pt idx="5048">
                  <c:v>50.135595170000002</c:v>
                </c:pt>
                <c:pt idx="5049">
                  <c:v>50.145527170000001</c:v>
                </c:pt>
                <c:pt idx="5050">
                  <c:v>50.15545917</c:v>
                </c:pt>
                <c:pt idx="5051">
                  <c:v>50.165391169999999</c:v>
                </c:pt>
                <c:pt idx="5052">
                  <c:v>50.175323169999999</c:v>
                </c:pt>
                <c:pt idx="5053">
                  <c:v>50.185255169999998</c:v>
                </c:pt>
                <c:pt idx="5054">
                  <c:v>50.195187169999997</c:v>
                </c:pt>
                <c:pt idx="5055">
                  <c:v>50.205118169999999</c:v>
                </c:pt>
                <c:pt idx="5056">
                  <c:v>50.215050169999998</c:v>
                </c:pt>
                <c:pt idx="5057">
                  <c:v>50.224982169999997</c:v>
                </c:pt>
                <c:pt idx="5058">
                  <c:v>50.234914170000003</c:v>
                </c:pt>
                <c:pt idx="5059">
                  <c:v>50.244846170000002</c:v>
                </c:pt>
                <c:pt idx="5060">
                  <c:v>50.254778170000002</c:v>
                </c:pt>
                <c:pt idx="5061">
                  <c:v>50.264710170000001</c:v>
                </c:pt>
                <c:pt idx="5062">
                  <c:v>50.27464217</c:v>
                </c:pt>
                <c:pt idx="5063">
                  <c:v>50.284574169999999</c:v>
                </c:pt>
                <c:pt idx="5064">
                  <c:v>50.294506169999998</c:v>
                </c:pt>
                <c:pt idx="5065">
                  <c:v>50.304438169999997</c:v>
                </c:pt>
                <c:pt idx="5066">
                  <c:v>50.314370169999997</c:v>
                </c:pt>
                <c:pt idx="5067">
                  <c:v>50.324302170000003</c:v>
                </c:pt>
                <c:pt idx="5068">
                  <c:v>50.334234170000002</c:v>
                </c:pt>
                <c:pt idx="5069">
                  <c:v>50.344166170000001</c:v>
                </c:pt>
                <c:pt idx="5070">
                  <c:v>50.35409817</c:v>
                </c:pt>
                <c:pt idx="5071">
                  <c:v>50.364030169999999</c:v>
                </c:pt>
                <c:pt idx="5072">
                  <c:v>50.373962169999999</c:v>
                </c:pt>
                <c:pt idx="5073">
                  <c:v>50.383894169999998</c:v>
                </c:pt>
                <c:pt idx="5074">
                  <c:v>50.393826169999997</c:v>
                </c:pt>
                <c:pt idx="5075">
                  <c:v>50.403758170000003</c:v>
                </c:pt>
                <c:pt idx="5076">
                  <c:v>50.413690170000002</c:v>
                </c:pt>
                <c:pt idx="5077">
                  <c:v>50.423622170000002</c:v>
                </c:pt>
                <c:pt idx="5078">
                  <c:v>50.433554170000001</c:v>
                </c:pt>
                <c:pt idx="5079">
                  <c:v>50.44348617</c:v>
                </c:pt>
                <c:pt idx="5080">
                  <c:v>50.453418169999999</c:v>
                </c:pt>
                <c:pt idx="5081">
                  <c:v>50.463350169999998</c:v>
                </c:pt>
                <c:pt idx="5082">
                  <c:v>50.473282169999997</c:v>
                </c:pt>
                <c:pt idx="5083">
                  <c:v>50.483214169999997</c:v>
                </c:pt>
                <c:pt idx="5084">
                  <c:v>50.493146170000003</c:v>
                </c:pt>
                <c:pt idx="5085">
                  <c:v>50.503078170000002</c:v>
                </c:pt>
                <c:pt idx="5086">
                  <c:v>50.513008919999997</c:v>
                </c:pt>
                <c:pt idx="5087">
                  <c:v>50.522940920000003</c:v>
                </c:pt>
                <c:pt idx="5088">
                  <c:v>50.532872920000003</c:v>
                </c:pt>
                <c:pt idx="5089">
                  <c:v>50.542804920000002</c:v>
                </c:pt>
                <c:pt idx="5090">
                  <c:v>50.552736920000001</c:v>
                </c:pt>
                <c:pt idx="5091">
                  <c:v>50.56266892</c:v>
                </c:pt>
                <c:pt idx="5092">
                  <c:v>50.572600919999999</c:v>
                </c:pt>
                <c:pt idx="5093">
                  <c:v>50.582532919999998</c:v>
                </c:pt>
                <c:pt idx="5094">
                  <c:v>50.592464919999998</c:v>
                </c:pt>
                <c:pt idx="5095">
                  <c:v>50.602396919999997</c:v>
                </c:pt>
                <c:pt idx="5096">
                  <c:v>50.612328920000003</c:v>
                </c:pt>
                <c:pt idx="5097">
                  <c:v>50.622260920000002</c:v>
                </c:pt>
                <c:pt idx="5098">
                  <c:v>50.632192920000001</c:v>
                </c:pt>
                <c:pt idx="5099">
                  <c:v>50.642123920000003</c:v>
                </c:pt>
                <c:pt idx="5100">
                  <c:v>50.652055920000002</c:v>
                </c:pt>
                <c:pt idx="5101">
                  <c:v>50.661987920000001</c:v>
                </c:pt>
                <c:pt idx="5102">
                  <c:v>50.671919920000001</c:v>
                </c:pt>
                <c:pt idx="5103">
                  <c:v>50.68185192</c:v>
                </c:pt>
                <c:pt idx="5104">
                  <c:v>50.691783919999999</c:v>
                </c:pt>
                <c:pt idx="5105">
                  <c:v>50.701715919999998</c:v>
                </c:pt>
                <c:pt idx="5106">
                  <c:v>50.711647919999997</c:v>
                </c:pt>
                <c:pt idx="5107">
                  <c:v>50.721579920000003</c:v>
                </c:pt>
                <c:pt idx="5108">
                  <c:v>50.731511920000003</c:v>
                </c:pt>
                <c:pt idx="5109">
                  <c:v>50.741443920000002</c:v>
                </c:pt>
                <c:pt idx="5110">
                  <c:v>50.751375920000001</c:v>
                </c:pt>
                <c:pt idx="5111">
                  <c:v>50.76130792</c:v>
                </c:pt>
                <c:pt idx="5112">
                  <c:v>50.771239919999999</c:v>
                </c:pt>
                <c:pt idx="5113">
                  <c:v>50.781171919999998</c:v>
                </c:pt>
                <c:pt idx="5114">
                  <c:v>50.791103919999998</c:v>
                </c:pt>
                <c:pt idx="5115">
                  <c:v>50.801035919999997</c:v>
                </c:pt>
                <c:pt idx="5116">
                  <c:v>50.810967920000003</c:v>
                </c:pt>
                <c:pt idx="5117">
                  <c:v>50.820899920000002</c:v>
                </c:pt>
                <c:pt idx="5118">
                  <c:v>50.830831920000001</c:v>
                </c:pt>
                <c:pt idx="5119">
                  <c:v>50.840763920000001</c:v>
                </c:pt>
                <c:pt idx="5120">
                  <c:v>50.85069592</c:v>
                </c:pt>
                <c:pt idx="5121">
                  <c:v>50.860627919999999</c:v>
                </c:pt>
                <c:pt idx="5122">
                  <c:v>50.870559919999998</c:v>
                </c:pt>
                <c:pt idx="5123">
                  <c:v>50.880491919999997</c:v>
                </c:pt>
                <c:pt idx="5124">
                  <c:v>50.890423920000003</c:v>
                </c:pt>
                <c:pt idx="5125">
                  <c:v>50.900355920000003</c:v>
                </c:pt>
                <c:pt idx="5126">
                  <c:v>50.910287920000002</c:v>
                </c:pt>
                <c:pt idx="5127">
                  <c:v>50.920219920000001</c:v>
                </c:pt>
                <c:pt idx="5128">
                  <c:v>50.93015192</c:v>
                </c:pt>
                <c:pt idx="5129">
                  <c:v>50.940083919999999</c:v>
                </c:pt>
                <c:pt idx="5130">
                  <c:v>50.950015919999998</c:v>
                </c:pt>
                <c:pt idx="5131">
                  <c:v>50.959947919999998</c:v>
                </c:pt>
                <c:pt idx="5132">
                  <c:v>50.969879919999997</c:v>
                </c:pt>
                <c:pt idx="5133">
                  <c:v>50.979811920000003</c:v>
                </c:pt>
                <c:pt idx="5134">
                  <c:v>50.989743920000002</c:v>
                </c:pt>
                <c:pt idx="5135">
                  <c:v>50.999675920000001</c:v>
                </c:pt>
                <c:pt idx="5136">
                  <c:v>51.009607920000001</c:v>
                </c:pt>
                <c:pt idx="5137">
                  <c:v>51.01953992</c:v>
                </c:pt>
                <c:pt idx="5138">
                  <c:v>51.029471919999999</c:v>
                </c:pt>
                <c:pt idx="5139">
                  <c:v>51.039403919999998</c:v>
                </c:pt>
                <c:pt idx="5140">
                  <c:v>51.049335919999997</c:v>
                </c:pt>
                <c:pt idx="5141">
                  <c:v>51.059267920000003</c:v>
                </c:pt>
                <c:pt idx="5142">
                  <c:v>51.069199920000003</c:v>
                </c:pt>
                <c:pt idx="5143">
                  <c:v>51.079131920000002</c:v>
                </c:pt>
                <c:pt idx="5144">
                  <c:v>51.089063920000001</c:v>
                </c:pt>
                <c:pt idx="5145">
                  <c:v>51.09899592</c:v>
                </c:pt>
                <c:pt idx="5146">
                  <c:v>51.108927919999999</c:v>
                </c:pt>
                <c:pt idx="5147">
                  <c:v>51.118859919999998</c:v>
                </c:pt>
                <c:pt idx="5148">
                  <c:v>51.128791919999998</c:v>
                </c:pt>
                <c:pt idx="5149">
                  <c:v>51.138723919999997</c:v>
                </c:pt>
                <c:pt idx="5150">
                  <c:v>51.148655920000003</c:v>
                </c:pt>
                <c:pt idx="5151">
                  <c:v>51.158587920000002</c:v>
                </c:pt>
                <c:pt idx="5152">
                  <c:v>51.168519920000001</c:v>
                </c:pt>
                <c:pt idx="5153">
                  <c:v>51.178451920000001</c:v>
                </c:pt>
                <c:pt idx="5154">
                  <c:v>51.18838392</c:v>
                </c:pt>
                <c:pt idx="5155">
                  <c:v>51.198314920000001</c:v>
                </c:pt>
                <c:pt idx="5156">
                  <c:v>51.208246920000001</c:v>
                </c:pt>
                <c:pt idx="5157">
                  <c:v>51.218179919999997</c:v>
                </c:pt>
                <c:pt idx="5158">
                  <c:v>51.228110919999999</c:v>
                </c:pt>
                <c:pt idx="5159">
                  <c:v>51.238042919999998</c:v>
                </c:pt>
                <c:pt idx="5160">
                  <c:v>51.247974919999997</c:v>
                </c:pt>
                <c:pt idx="5161">
                  <c:v>51.257906920000003</c:v>
                </c:pt>
                <c:pt idx="5162">
                  <c:v>51.267838920000003</c:v>
                </c:pt>
                <c:pt idx="5163">
                  <c:v>51.277770920000002</c:v>
                </c:pt>
                <c:pt idx="5164">
                  <c:v>51.287702920000001</c:v>
                </c:pt>
                <c:pt idx="5165">
                  <c:v>51.29763492</c:v>
                </c:pt>
                <c:pt idx="5166">
                  <c:v>51.307566919999999</c:v>
                </c:pt>
                <c:pt idx="5167">
                  <c:v>51.317498919999998</c:v>
                </c:pt>
                <c:pt idx="5168">
                  <c:v>51.327430919999998</c:v>
                </c:pt>
                <c:pt idx="5169">
                  <c:v>51.337362919999997</c:v>
                </c:pt>
                <c:pt idx="5170">
                  <c:v>51.347294920000003</c:v>
                </c:pt>
                <c:pt idx="5171">
                  <c:v>51.357226920000002</c:v>
                </c:pt>
                <c:pt idx="5172">
                  <c:v>51.367158920000001</c:v>
                </c:pt>
                <c:pt idx="5173">
                  <c:v>51.377090920000001</c:v>
                </c:pt>
                <c:pt idx="5174">
                  <c:v>51.38702292</c:v>
                </c:pt>
                <c:pt idx="5175">
                  <c:v>51.396954919999999</c:v>
                </c:pt>
                <c:pt idx="5176">
                  <c:v>51.406886919999998</c:v>
                </c:pt>
                <c:pt idx="5177">
                  <c:v>51.416818919999997</c:v>
                </c:pt>
                <c:pt idx="5178">
                  <c:v>51.426750920000003</c:v>
                </c:pt>
                <c:pt idx="5179">
                  <c:v>51.436682920000003</c:v>
                </c:pt>
                <c:pt idx="5180">
                  <c:v>51.446614920000002</c:v>
                </c:pt>
                <c:pt idx="5181">
                  <c:v>51.456546920000001</c:v>
                </c:pt>
                <c:pt idx="5182">
                  <c:v>51.46647892</c:v>
                </c:pt>
                <c:pt idx="5183">
                  <c:v>51.476410919999999</c:v>
                </c:pt>
                <c:pt idx="5184">
                  <c:v>51.486342919999998</c:v>
                </c:pt>
                <c:pt idx="5185">
                  <c:v>51.496274919999998</c:v>
                </c:pt>
                <c:pt idx="5186">
                  <c:v>51.506206919999997</c:v>
                </c:pt>
                <c:pt idx="5187">
                  <c:v>51.516139170000002</c:v>
                </c:pt>
                <c:pt idx="5188">
                  <c:v>51.526071170000002</c:v>
                </c:pt>
                <c:pt idx="5189">
                  <c:v>51.536003170000001</c:v>
                </c:pt>
                <c:pt idx="5190">
                  <c:v>51.54593517</c:v>
                </c:pt>
                <c:pt idx="5191">
                  <c:v>51.555867169999999</c:v>
                </c:pt>
                <c:pt idx="5192">
                  <c:v>51.565799169999998</c:v>
                </c:pt>
                <c:pt idx="5193">
                  <c:v>51.575731169999997</c:v>
                </c:pt>
                <c:pt idx="5194">
                  <c:v>51.585663169999997</c:v>
                </c:pt>
                <c:pt idx="5195">
                  <c:v>51.595595170000003</c:v>
                </c:pt>
                <c:pt idx="5196">
                  <c:v>51.605527170000002</c:v>
                </c:pt>
                <c:pt idx="5197">
                  <c:v>51.615459170000001</c:v>
                </c:pt>
                <c:pt idx="5198">
                  <c:v>51.62539117</c:v>
                </c:pt>
                <c:pt idx="5199">
                  <c:v>51.635323169999999</c:v>
                </c:pt>
                <c:pt idx="5200">
                  <c:v>51.645255169999999</c:v>
                </c:pt>
                <c:pt idx="5201">
                  <c:v>51.655187169999998</c:v>
                </c:pt>
                <c:pt idx="5202">
                  <c:v>51.665119169999997</c:v>
                </c:pt>
                <c:pt idx="5203">
                  <c:v>51.675051170000003</c:v>
                </c:pt>
                <c:pt idx="5204">
                  <c:v>51.684983170000002</c:v>
                </c:pt>
                <c:pt idx="5205">
                  <c:v>51.694915170000002</c:v>
                </c:pt>
                <c:pt idx="5206">
                  <c:v>51.704847170000001</c:v>
                </c:pt>
                <c:pt idx="5207">
                  <c:v>51.71477917</c:v>
                </c:pt>
                <c:pt idx="5208">
                  <c:v>51.724711169999999</c:v>
                </c:pt>
                <c:pt idx="5209">
                  <c:v>51.734643169999998</c:v>
                </c:pt>
                <c:pt idx="5210">
                  <c:v>51.744575169999997</c:v>
                </c:pt>
                <c:pt idx="5211">
                  <c:v>51.754507169999997</c:v>
                </c:pt>
                <c:pt idx="5212">
                  <c:v>51.764439170000003</c:v>
                </c:pt>
                <c:pt idx="5213">
                  <c:v>51.774371170000002</c:v>
                </c:pt>
                <c:pt idx="5214">
                  <c:v>51.784303170000001</c:v>
                </c:pt>
                <c:pt idx="5215">
                  <c:v>51.79423517</c:v>
                </c:pt>
                <c:pt idx="5216">
                  <c:v>51.804167169999999</c:v>
                </c:pt>
                <c:pt idx="5217">
                  <c:v>51.814099169999999</c:v>
                </c:pt>
                <c:pt idx="5218">
                  <c:v>51.824031169999998</c:v>
                </c:pt>
                <c:pt idx="5219">
                  <c:v>51.833963169999997</c:v>
                </c:pt>
                <c:pt idx="5220">
                  <c:v>51.843895170000003</c:v>
                </c:pt>
                <c:pt idx="5221">
                  <c:v>51.853827170000002</c:v>
                </c:pt>
                <c:pt idx="5222">
                  <c:v>51.863759170000002</c:v>
                </c:pt>
                <c:pt idx="5223">
                  <c:v>51.873691170000001</c:v>
                </c:pt>
                <c:pt idx="5224">
                  <c:v>51.88362317</c:v>
                </c:pt>
                <c:pt idx="5225">
                  <c:v>51.893555169999999</c:v>
                </c:pt>
                <c:pt idx="5226">
                  <c:v>51.903487169999998</c:v>
                </c:pt>
                <c:pt idx="5227">
                  <c:v>51.913419169999997</c:v>
                </c:pt>
                <c:pt idx="5228">
                  <c:v>51.923351169999997</c:v>
                </c:pt>
                <c:pt idx="5229">
                  <c:v>51.933283170000003</c:v>
                </c:pt>
                <c:pt idx="5230">
                  <c:v>51.943215170000002</c:v>
                </c:pt>
                <c:pt idx="5231">
                  <c:v>51.953147170000001</c:v>
                </c:pt>
                <c:pt idx="5232">
                  <c:v>51.96307917</c:v>
                </c:pt>
                <c:pt idx="5233">
                  <c:v>51.973011169999999</c:v>
                </c:pt>
                <c:pt idx="5234">
                  <c:v>51.982943169999999</c:v>
                </c:pt>
                <c:pt idx="5235">
                  <c:v>51.992875169999998</c:v>
                </c:pt>
                <c:pt idx="5236">
                  <c:v>52.002807169999997</c:v>
                </c:pt>
                <c:pt idx="5237">
                  <c:v>52.012739170000003</c:v>
                </c:pt>
                <c:pt idx="5238">
                  <c:v>52.022671170000002</c:v>
                </c:pt>
                <c:pt idx="5239">
                  <c:v>52.032603170000002</c:v>
                </c:pt>
                <c:pt idx="5240">
                  <c:v>52.042535170000001</c:v>
                </c:pt>
                <c:pt idx="5241">
                  <c:v>52.05246717</c:v>
                </c:pt>
                <c:pt idx="5242">
                  <c:v>52.062399169999999</c:v>
                </c:pt>
                <c:pt idx="5243">
                  <c:v>52.072331169999998</c:v>
                </c:pt>
                <c:pt idx="5244">
                  <c:v>52.082263169999997</c:v>
                </c:pt>
                <c:pt idx="5245">
                  <c:v>52.092195169999997</c:v>
                </c:pt>
                <c:pt idx="5246">
                  <c:v>52.102127170000003</c:v>
                </c:pt>
                <c:pt idx="5247">
                  <c:v>52.112059170000002</c:v>
                </c:pt>
                <c:pt idx="5248">
                  <c:v>52.121991170000001</c:v>
                </c:pt>
                <c:pt idx="5249">
                  <c:v>52.13192317</c:v>
                </c:pt>
                <c:pt idx="5250">
                  <c:v>52.141855169999999</c:v>
                </c:pt>
                <c:pt idx="5251">
                  <c:v>52.151787169999999</c:v>
                </c:pt>
                <c:pt idx="5252">
                  <c:v>52.161719169999998</c:v>
                </c:pt>
                <c:pt idx="5253">
                  <c:v>52.171651169999997</c:v>
                </c:pt>
                <c:pt idx="5254">
                  <c:v>52.181583170000003</c:v>
                </c:pt>
                <c:pt idx="5255">
                  <c:v>52.191515170000002</c:v>
                </c:pt>
                <c:pt idx="5256">
                  <c:v>52.201447170000002</c:v>
                </c:pt>
                <c:pt idx="5257">
                  <c:v>52.211379170000001</c:v>
                </c:pt>
                <c:pt idx="5258">
                  <c:v>52.22131117</c:v>
                </c:pt>
                <c:pt idx="5259">
                  <c:v>52.231243169999999</c:v>
                </c:pt>
                <c:pt idx="5260">
                  <c:v>52.241175169999998</c:v>
                </c:pt>
                <c:pt idx="5261">
                  <c:v>52.251107169999997</c:v>
                </c:pt>
                <c:pt idx="5262">
                  <c:v>52.261039169999997</c:v>
                </c:pt>
                <c:pt idx="5263">
                  <c:v>52.270971170000003</c:v>
                </c:pt>
                <c:pt idx="5264">
                  <c:v>52.280903170000002</c:v>
                </c:pt>
                <c:pt idx="5265">
                  <c:v>52.290835170000001</c:v>
                </c:pt>
                <c:pt idx="5266">
                  <c:v>52.30076717</c:v>
                </c:pt>
                <c:pt idx="5267">
                  <c:v>52.310699169999999</c:v>
                </c:pt>
                <c:pt idx="5268">
                  <c:v>52.320631169999999</c:v>
                </c:pt>
                <c:pt idx="5269">
                  <c:v>52.330563169999998</c:v>
                </c:pt>
                <c:pt idx="5270">
                  <c:v>52.340495169999997</c:v>
                </c:pt>
                <c:pt idx="5271">
                  <c:v>52.350427170000003</c:v>
                </c:pt>
                <c:pt idx="5272">
                  <c:v>52.360359170000002</c:v>
                </c:pt>
                <c:pt idx="5273">
                  <c:v>52.370291170000002</c:v>
                </c:pt>
                <c:pt idx="5274">
                  <c:v>52.380223170000001</c:v>
                </c:pt>
                <c:pt idx="5275">
                  <c:v>52.39015517</c:v>
                </c:pt>
                <c:pt idx="5276">
                  <c:v>52.400087169999999</c:v>
                </c:pt>
                <c:pt idx="5277">
                  <c:v>52.410019169999998</c:v>
                </c:pt>
                <c:pt idx="5278">
                  <c:v>52.419951169999997</c:v>
                </c:pt>
                <c:pt idx="5279">
                  <c:v>52.429883169999997</c:v>
                </c:pt>
                <c:pt idx="5280">
                  <c:v>52.439815170000003</c:v>
                </c:pt>
                <c:pt idx="5281">
                  <c:v>52.449747170000002</c:v>
                </c:pt>
                <c:pt idx="5282">
                  <c:v>52.459679170000001</c:v>
                </c:pt>
                <c:pt idx="5283">
                  <c:v>52.46961117</c:v>
                </c:pt>
                <c:pt idx="5284">
                  <c:v>52.479543169999999</c:v>
                </c:pt>
                <c:pt idx="5285">
                  <c:v>52.489475169999999</c:v>
                </c:pt>
                <c:pt idx="5286">
                  <c:v>52.499407169999998</c:v>
                </c:pt>
                <c:pt idx="5287">
                  <c:v>52.509340039999998</c:v>
                </c:pt>
                <c:pt idx="5288">
                  <c:v>52.519272039999997</c:v>
                </c:pt>
                <c:pt idx="5289">
                  <c:v>52.529204040000003</c:v>
                </c:pt>
                <c:pt idx="5290">
                  <c:v>52.539136040000002</c:v>
                </c:pt>
                <c:pt idx="5291">
                  <c:v>52.549068040000002</c:v>
                </c:pt>
                <c:pt idx="5292">
                  <c:v>52.559000040000001</c:v>
                </c:pt>
                <c:pt idx="5293">
                  <c:v>52.56893204</c:v>
                </c:pt>
                <c:pt idx="5294">
                  <c:v>52.578864039999999</c:v>
                </c:pt>
                <c:pt idx="5295">
                  <c:v>52.588796039999998</c:v>
                </c:pt>
                <c:pt idx="5296">
                  <c:v>52.598728039999997</c:v>
                </c:pt>
                <c:pt idx="5297">
                  <c:v>52.608660039999997</c:v>
                </c:pt>
                <c:pt idx="5298">
                  <c:v>52.618592040000003</c:v>
                </c:pt>
                <c:pt idx="5299">
                  <c:v>52.628524040000002</c:v>
                </c:pt>
                <c:pt idx="5300">
                  <c:v>52.638456040000001</c:v>
                </c:pt>
                <c:pt idx="5301">
                  <c:v>52.64838804</c:v>
                </c:pt>
                <c:pt idx="5302">
                  <c:v>52.65832004</c:v>
                </c:pt>
                <c:pt idx="5303">
                  <c:v>52.668252039999999</c:v>
                </c:pt>
                <c:pt idx="5304">
                  <c:v>52.678184039999998</c:v>
                </c:pt>
                <c:pt idx="5305">
                  <c:v>52.688116039999997</c:v>
                </c:pt>
                <c:pt idx="5306">
                  <c:v>52.698048040000003</c:v>
                </c:pt>
                <c:pt idx="5307">
                  <c:v>52.707980040000002</c:v>
                </c:pt>
                <c:pt idx="5308">
                  <c:v>52.717912040000002</c:v>
                </c:pt>
                <c:pt idx="5309">
                  <c:v>52.727844040000001</c:v>
                </c:pt>
                <c:pt idx="5310">
                  <c:v>52.73777604</c:v>
                </c:pt>
                <c:pt idx="5311">
                  <c:v>52.747708039999999</c:v>
                </c:pt>
                <c:pt idx="5312">
                  <c:v>52.757640039999998</c:v>
                </c:pt>
                <c:pt idx="5313">
                  <c:v>52.767572039999997</c:v>
                </c:pt>
                <c:pt idx="5314">
                  <c:v>52.777504039999997</c:v>
                </c:pt>
                <c:pt idx="5315">
                  <c:v>52.787436040000003</c:v>
                </c:pt>
                <c:pt idx="5316">
                  <c:v>52.797368040000002</c:v>
                </c:pt>
                <c:pt idx="5317">
                  <c:v>52.807300040000001</c:v>
                </c:pt>
                <c:pt idx="5318">
                  <c:v>52.81723204</c:v>
                </c:pt>
                <c:pt idx="5319">
                  <c:v>52.82716404</c:v>
                </c:pt>
                <c:pt idx="5320">
                  <c:v>52.837096039999999</c:v>
                </c:pt>
                <c:pt idx="5321">
                  <c:v>52.847028039999998</c:v>
                </c:pt>
                <c:pt idx="5322">
                  <c:v>52.856960039999997</c:v>
                </c:pt>
                <c:pt idx="5323">
                  <c:v>52.866892040000003</c:v>
                </c:pt>
                <c:pt idx="5324">
                  <c:v>52.876824040000002</c:v>
                </c:pt>
                <c:pt idx="5325">
                  <c:v>52.886756040000002</c:v>
                </c:pt>
                <c:pt idx="5326">
                  <c:v>52.896688040000001</c:v>
                </c:pt>
                <c:pt idx="5327">
                  <c:v>52.90662004</c:v>
                </c:pt>
                <c:pt idx="5328">
                  <c:v>52.916552039999999</c:v>
                </c:pt>
                <c:pt idx="5329">
                  <c:v>52.926484039999998</c:v>
                </c:pt>
                <c:pt idx="5330">
                  <c:v>52.936416039999997</c:v>
                </c:pt>
                <c:pt idx="5331">
                  <c:v>52.946348039999997</c:v>
                </c:pt>
                <c:pt idx="5332">
                  <c:v>52.956280040000003</c:v>
                </c:pt>
                <c:pt idx="5333">
                  <c:v>52.966212040000002</c:v>
                </c:pt>
                <c:pt idx="5334">
                  <c:v>52.976144040000001</c:v>
                </c:pt>
                <c:pt idx="5335">
                  <c:v>52.98607604</c:v>
                </c:pt>
                <c:pt idx="5336">
                  <c:v>52.99600804</c:v>
                </c:pt>
                <c:pt idx="5337">
                  <c:v>53.005940039999999</c:v>
                </c:pt>
                <c:pt idx="5338">
                  <c:v>53.015872039999998</c:v>
                </c:pt>
                <c:pt idx="5339">
                  <c:v>53.025804039999997</c:v>
                </c:pt>
                <c:pt idx="5340">
                  <c:v>53.035736040000003</c:v>
                </c:pt>
                <c:pt idx="5341">
                  <c:v>53.045668040000002</c:v>
                </c:pt>
                <c:pt idx="5342">
                  <c:v>53.055600040000002</c:v>
                </c:pt>
                <c:pt idx="5343">
                  <c:v>53.065532040000001</c:v>
                </c:pt>
                <c:pt idx="5344">
                  <c:v>53.07546404</c:v>
                </c:pt>
                <c:pt idx="5345">
                  <c:v>53.085396039999999</c:v>
                </c:pt>
                <c:pt idx="5346">
                  <c:v>53.095328039999998</c:v>
                </c:pt>
                <c:pt idx="5347">
                  <c:v>53.105260039999997</c:v>
                </c:pt>
                <c:pt idx="5348">
                  <c:v>53.115192039999997</c:v>
                </c:pt>
                <c:pt idx="5349">
                  <c:v>53.125124040000003</c:v>
                </c:pt>
                <c:pt idx="5350">
                  <c:v>53.135056040000002</c:v>
                </c:pt>
                <c:pt idx="5351">
                  <c:v>53.144988040000001</c:v>
                </c:pt>
                <c:pt idx="5352">
                  <c:v>53.15492004</c:v>
                </c:pt>
                <c:pt idx="5353">
                  <c:v>53.16485204</c:v>
                </c:pt>
                <c:pt idx="5354">
                  <c:v>53.174784039999999</c:v>
                </c:pt>
                <c:pt idx="5355">
                  <c:v>53.184716039999998</c:v>
                </c:pt>
                <c:pt idx="5356">
                  <c:v>53.194648039999997</c:v>
                </c:pt>
                <c:pt idx="5357">
                  <c:v>53.204580040000003</c:v>
                </c:pt>
                <c:pt idx="5358">
                  <c:v>53.214512040000002</c:v>
                </c:pt>
                <c:pt idx="5359">
                  <c:v>53.224444040000002</c:v>
                </c:pt>
                <c:pt idx="5360">
                  <c:v>53.234376040000001</c:v>
                </c:pt>
                <c:pt idx="5361">
                  <c:v>53.24430804</c:v>
                </c:pt>
                <c:pt idx="5362">
                  <c:v>53.254240039999999</c:v>
                </c:pt>
                <c:pt idx="5363">
                  <c:v>53.264172039999998</c:v>
                </c:pt>
                <c:pt idx="5364">
                  <c:v>53.274104039999997</c:v>
                </c:pt>
                <c:pt idx="5365">
                  <c:v>53.284036039999997</c:v>
                </c:pt>
                <c:pt idx="5366">
                  <c:v>53.293968040000003</c:v>
                </c:pt>
                <c:pt idx="5367">
                  <c:v>53.303900040000002</c:v>
                </c:pt>
                <c:pt idx="5368">
                  <c:v>53.313832040000001</c:v>
                </c:pt>
                <c:pt idx="5369">
                  <c:v>53.32376404</c:v>
                </c:pt>
                <c:pt idx="5370">
                  <c:v>53.33369604</c:v>
                </c:pt>
                <c:pt idx="5371">
                  <c:v>53.343628039999999</c:v>
                </c:pt>
                <c:pt idx="5372">
                  <c:v>53.353560039999998</c:v>
                </c:pt>
                <c:pt idx="5373">
                  <c:v>53.363492039999997</c:v>
                </c:pt>
                <c:pt idx="5374">
                  <c:v>53.373424040000003</c:v>
                </c:pt>
                <c:pt idx="5375">
                  <c:v>53.383356040000002</c:v>
                </c:pt>
                <c:pt idx="5376">
                  <c:v>53.393288040000002</c:v>
                </c:pt>
                <c:pt idx="5377">
                  <c:v>53.403220040000001</c:v>
                </c:pt>
                <c:pt idx="5378">
                  <c:v>53.41315204</c:v>
                </c:pt>
                <c:pt idx="5379">
                  <c:v>53.423084039999999</c:v>
                </c:pt>
                <c:pt idx="5380">
                  <c:v>53.433016039999998</c:v>
                </c:pt>
                <c:pt idx="5381">
                  <c:v>53.442948039999997</c:v>
                </c:pt>
                <c:pt idx="5382">
                  <c:v>53.452880039999997</c:v>
                </c:pt>
                <c:pt idx="5383">
                  <c:v>53.462812040000003</c:v>
                </c:pt>
                <c:pt idx="5384">
                  <c:v>53.472744040000002</c:v>
                </c:pt>
                <c:pt idx="5385">
                  <c:v>53.482676040000001</c:v>
                </c:pt>
                <c:pt idx="5386">
                  <c:v>53.49260804</c:v>
                </c:pt>
                <c:pt idx="5387">
                  <c:v>53.50254004</c:v>
                </c:pt>
                <c:pt idx="5388">
                  <c:v>53.51247154</c:v>
                </c:pt>
                <c:pt idx="5389">
                  <c:v>53.522403539999999</c:v>
                </c:pt>
                <c:pt idx="5390">
                  <c:v>53.532335539999998</c:v>
                </c:pt>
                <c:pt idx="5391">
                  <c:v>53.542267539999997</c:v>
                </c:pt>
                <c:pt idx="5392">
                  <c:v>53.552199539999997</c:v>
                </c:pt>
                <c:pt idx="5393">
                  <c:v>53.562131540000003</c:v>
                </c:pt>
                <c:pt idx="5394">
                  <c:v>53.572063540000002</c:v>
                </c:pt>
                <c:pt idx="5395">
                  <c:v>53.581995540000001</c:v>
                </c:pt>
                <c:pt idx="5396">
                  <c:v>53.59192754</c:v>
                </c:pt>
                <c:pt idx="5397">
                  <c:v>53.60185954</c:v>
                </c:pt>
                <c:pt idx="5398">
                  <c:v>53.611791539999999</c:v>
                </c:pt>
                <c:pt idx="5399">
                  <c:v>53.621723539999998</c:v>
                </c:pt>
                <c:pt idx="5400">
                  <c:v>53.631655539999997</c:v>
                </c:pt>
                <c:pt idx="5401">
                  <c:v>53.641587540000003</c:v>
                </c:pt>
                <c:pt idx="5402">
                  <c:v>53.651519540000002</c:v>
                </c:pt>
                <c:pt idx="5403">
                  <c:v>53.661451540000002</c:v>
                </c:pt>
                <c:pt idx="5404">
                  <c:v>53.671383540000001</c:v>
                </c:pt>
                <c:pt idx="5405">
                  <c:v>53.68131554</c:v>
                </c:pt>
                <c:pt idx="5406">
                  <c:v>53.691247539999999</c:v>
                </c:pt>
                <c:pt idx="5407">
                  <c:v>53.701179539999998</c:v>
                </c:pt>
                <c:pt idx="5408">
                  <c:v>53.711111539999997</c:v>
                </c:pt>
                <c:pt idx="5409">
                  <c:v>53.721043539999997</c:v>
                </c:pt>
                <c:pt idx="5410">
                  <c:v>53.730975540000003</c:v>
                </c:pt>
                <c:pt idx="5411">
                  <c:v>53.740907540000002</c:v>
                </c:pt>
                <c:pt idx="5412">
                  <c:v>53.750839540000001</c:v>
                </c:pt>
                <c:pt idx="5413">
                  <c:v>53.760772539999998</c:v>
                </c:pt>
                <c:pt idx="5414">
                  <c:v>53.770704539999997</c:v>
                </c:pt>
                <c:pt idx="5415">
                  <c:v>53.780636540000003</c:v>
                </c:pt>
                <c:pt idx="5416">
                  <c:v>53.790568540000002</c:v>
                </c:pt>
                <c:pt idx="5417">
                  <c:v>53.800500540000002</c:v>
                </c:pt>
                <c:pt idx="5418">
                  <c:v>53.810432540000001</c:v>
                </c:pt>
                <c:pt idx="5419">
                  <c:v>53.82036454</c:v>
                </c:pt>
                <c:pt idx="5420">
                  <c:v>53.830296539999999</c:v>
                </c:pt>
                <c:pt idx="5421">
                  <c:v>53.840228539999998</c:v>
                </c:pt>
                <c:pt idx="5422">
                  <c:v>53.850160539999997</c:v>
                </c:pt>
                <c:pt idx="5423">
                  <c:v>53.860092539999997</c:v>
                </c:pt>
                <c:pt idx="5424">
                  <c:v>53.870024540000003</c:v>
                </c:pt>
                <c:pt idx="5425">
                  <c:v>53.879956540000002</c:v>
                </c:pt>
                <c:pt idx="5426">
                  <c:v>53.889888540000001</c:v>
                </c:pt>
                <c:pt idx="5427">
                  <c:v>53.89982054</c:v>
                </c:pt>
                <c:pt idx="5428">
                  <c:v>53.909752539999999</c:v>
                </c:pt>
                <c:pt idx="5429">
                  <c:v>53.919684539999999</c:v>
                </c:pt>
                <c:pt idx="5430">
                  <c:v>53.929616539999998</c:v>
                </c:pt>
                <c:pt idx="5431">
                  <c:v>53.939548539999997</c:v>
                </c:pt>
                <c:pt idx="5432">
                  <c:v>53.949480540000003</c:v>
                </c:pt>
                <c:pt idx="5433">
                  <c:v>53.959412540000002</c:v>
                </c:pt>
                <c:pt idx="5434">
                  <c:v>53.969344540000002</c:v>
                </c:pt>
                <c:pt idx="5435">
                  <c:v>53.979276540000001</c:v>
                </c:pt>
                <c:pt idx="5436">
                  <c:v>53.98920854</c:v>
                </c:pt>
                <c:pt idx="5437">
                  <c:v>53.999140539999999</c:v>
                </c:pt>
                <c:pt idx="5438">
                  <c:v>54.009072539999998</c:v>
                </c:pt>
                <c:pt idx="5439">
                  <c:v>54.019004539999997</c:v>
                </c:pt>
                <c:pt idx="5440">
                  <c:v>54.028936539999997</c:v>
                </c:pt>
                <c:pt idx="5441">
                  <c:v>54.038868540000003</c:v>
                </c:pt>
                <c:pt idx="5442">
                  <c:v>54.048800540000002</c:v>
                </c:pt>
                <c:pt idx="5443">
                  <c:v>54.058732540000001</c:v>
                </c:pt>
                <c:pt idx="5444">
                  <c:v>54.06866454</c:v>
                </c:pt>
                <c:pt idx="5445">
                  <c:v>54.078596539999999</c:v>
                </c:pt>
                <c:pt idx="5446">
                  <c:v>54.088528539999999</c:v>
                </c:pt>
                <c:pt idx="5447">
                  <c:v>54.098460539999998</c:v>
                </c:pt>
                <c:pt idx="5448">
                  <c:v>54.108392539999997</c:v>
                </c:pt>
                <c:pt idx="5449">
                  <c:v>54.118324540000003</c:v>
                </c:pt>
                <c:pt idx="5450">
                  <c:v>54.128256540000002</c:v>
                </c:pt>
                <c:pt idx="5451">
                  <c:v>54.138188540000002</c:v>
                </c:pt>
                <c:pt idx="5452">
                  <c:v>54.148120540000001</c:v>
                </c:pt>
                <c:pt idx="5453">
                  <c:v>54.15805254</c:v>
                </c:pt>
                <c:pt idx="5454">
                  <c:v>54.167984539999999</c:v>
                </c:pt>
                <c:pt idx="5455">
                  <c:v>54.177916539999998</c:v>
                </c:pt>
                <c:pt idx="5456">
                  <c:v>54.187848539999997</c:v>
                </c:pt>
                <c:pt idx="5457">
                  <c:v>54.197780539999997</c:v>
                </c:pt>
                <c:pt idx="5458">
                  <c:v>54.207712540000003</c:v>
                </c:pt>
                <c:pt idx="5459">
                  <c:v>54.217644540000002</c:v>
                </c:pt>
                <c:pt idx="5460">
                  <c:v>54.227576540000001</c:v>
                </c:pt>
                <c:pt idx="5461">
                  <c:v>54.23750854</c:v>
                </c:pt>
                <c:pt idx="5462">
                  <c:v>54.247440539999999</c:v>
                </c:pt>
                <c:pt idx="5463">
                  <c:v>54.257372539999999</c:v>
                </c:pt>
                <c:pt idx="5464">
                  <c:v>54.267304539999998</c:v>
                </c:pt>
                <c:pt idx="5465">
                  <c:v>54.277236539999997</c:v>
                </c:pt>
                <c:pt idx="5466">
                  <c:v>54.287168540000003</c:v>
                </c:pt>
                <c:pt idx="5467">
                  <c:v>54.297100540000002</c:v>
                </c:pt>
                <c:pt idx="5468">
                  <c:v>54.307032540000002</c:v>
                </c:pt>
                <c:pt idx="5469">
                  <c:v>54.316964540000001</c:v>
                </c:pt>
                <c:pt idx="5470">
                  <c:v>54.326897539999997</c:v>
                </c:pt>
                <c:pt idx="5471">
                  <c:v>54.336829539999997</c:v>
                </c:pt>
                <c:pt idx="5472">
                  <c:v>54.346761540000003</c:v>
                </c:pt>
                <c:pt idx="5473">
                  <c:v>54.356693540000002</c:v>
                </c:pt>
                <c:pt idx="5474">
                  <c:v>54.366625540000001</c:v>
                </c:pt>
                <c:pt idx="5475">
                  <c:v>54.37655754</c:v>
                </c:pt>
                <c:pt idx="5476">
                  <c:v>54.386489539999999</c:v>
                </c:pt>
                <c:pt idx="5477">
                  <c:v>54.396421539999999</c:v>
                </c:pt>
                <c:pt idx="5478">
                  <c:v>54.406353539999998</c:v>
                </c:pt>
                <c:pt idx="5479">
                  <c:v>54.416285539999997</c:v>
                </c:pt>
                <c:pt idx="5480">
                  <c:v>54.426217540000003</c:v>
                </c:pt>
                <c:pt idx="5481">
                  <c:v>54.436149540000002</c:v>
                </c:pt>
                <c:pt idx="5482">
                  <c:v>54.446081540000002</c:v>
                </c:pt>
                <c:pt idx="5483">
                  <c:v>54.456013540000001</c:v>
                </c:pt>
                <c:pt idx="5484">
                  <c:v>54.46594554</c:v>
                </c:pt>
                <c:pt idx="5485">
                  <c:v>54.475877539999999</c:v>
                </c:pt>
                <c:pt idx="5486">
                  <c:v>54.485809539999998</c:v>
                </c:pt>
                <c:pt idx="5487">
                  <c:v>54.495741539999997</c:v>
                </c:pt>
                <c:pt idx="5488">
                  <c:v>54.505673539999997</c:v>
                </c:pt>
                <c:pt idx="5489">
                  <c:v>54.515605749999999</c:v>
                </c:pt>
                <c:pt idx="5490">
                  <c:v>54.525537749999998</c:v>
                </c:pt>
                <c:pt idx="5491">
                  <c:v>54.535469749999997</c:v>
                </c:pt>
                <c:pt idx="5492">
                  <c:v>54.545401750000003</c:v>
                </c:pt>
                <c:pt idx="5493">
                  <c:v>54.555333750000003</c:v>
                </c:pt>
                <c:pt idx="5494">
                  <c:v>54.565265750000002</c:v>
                </c:pt>
                <c:pt idx="5495">
                  <c:v>54.575197750000001</c:v>
                </c:pt>
                <c:pt idx="5496">
                  <c:v>54.58512975</c:v>
                </c:pt>
                <c:pt idx="5497">
                  <c:v>54.595061749999999</c:v>
                </c:pt>
                <c:pt idx="5498">
                  <c:v>54.604993749999998</c:v>
                </c:pt>
                <c:pt idx="5499">
                  <c:v>54.614925749999998</c:v>
                </c:pt>
                <c:pt idx="5500">
                  <c:v>54.624857749999997</c:v>
                </c:pt>
                <c:pt idx="5501">
                  <c:v>54.634789750000003</c:v>
                </c:pt>
                <c:pt idx="5502">
                  <c:v>54.644721750000002</c:v>
                </c:pt>
                <c:pt idx="5503">
                  <c:v>54.654653750000001</c:v>
                </c:pt>
                <c:pt idx="5504">
                  <c:v>54.664585750000001</c:v>
                </c:pt>
                <c:pt idx="5505">
                  <c:v>54.67451775</c:v>
                </c:pt>
                <c:pt idx="5506">
                  <c:v>54.684449749999999</c:v>
                </c:pt>
                <c:pt idx="5507">
                  <c:v>54.694381749999998</c:v>
                </c:pt>
                <c:pt idx="5508">
                  <c:v>54.704313749999997</c:v>
                </c:pt>
                <c:pt idx="5509">
                  <c:v>54.714245750000003</c:v>
                </c:pt>
                <c:pt idx="5510">
                  <c:v>54.724177750000003</c:v>
                </c:pt>
                <c:pt idx="5511">
                  <c:v>54.734109750000002</c:v>
                </c:pt>
                <c:pt idx="5512">
                  <c:v>54.744041750000001</c:v>
                </c:pt>
                <c:pt idx="5513">
                  <c:v>54.75397375</c:v>
                </c:pt>
                <c:pt idx="5514">
                  <c:v>54.763905749999999</c:v>
                </c:pt>
                <c:pt idx="5515">
                  <c:v>54.773837749999998</c:v>
                </c:pt>
                <c:pt idx="5516">
                  <c:v>54.783770750000002</c:v>
                </c:pt>
                <c:pt idx="5517">
                  <c:v>54.793702750000001</c:v>
                </c:pt>
                <c:pt idx="5518">
                  <c:v>54.803634750000001</c:v>
                </c:pt>
                <c:pt idx="5519">
                  <c:v>54.81356675</c:v>
                </c:pt>
                <c:pt idx="5520">
                  <c:v>54.823498749999999</c:v>
                </c:pt>
                <c:pt idx="5521">
                  <c:v>54.833430749999998</c:v>
                </c:pt>
                <c:pt idx="5522">
                  <c:v>54.843362749999997</c:v>
                </c:pt>
                <c:pt idx="5523">
                  <c:v>54.853294750000003</c:v>
                </c:pt>
                <c:pt idx="5524">
                  <c:v>54.863226750000003</c:v>
                </c:pt>
                <c:pt idx="5525">
                  <c:v>54.873158750000002</c:v>
                </c:pt>
                <c:pt idx="5526">
                  <c:v>54.883090750000001</c:v>
                </c:pt>
                <c:pt idx="5527">
                  <c:v>54.89302275</c:v>
                </c:pt>
                <c:pt idx="5528">
                  <c:v>54.902954749999999</c:v>
                </c:pt>
                <c:pt idx="5529">
                  <c:v>54.912886749999998</c:v>
                </c:pt>
                <c:pt idx="5530">
                  <c:v>54.922818749999998</c:v>
                </c:pt>
                <c:pt idx="5531">
                  <c:v>54.932750749999997</c:v>
                </c:pt>
                <c:pt idx="5532">
                  <c:v>54.942682750000003</c:v>
                </c:pt>
                <c:pt idx="5533">
                  <c:v>54.952614750000002</c:v>
                </c:pt>
                <c:pt idx="5534">
                  <c:v>54.962546750000001</c:v>
                </c:pt>
                <c:pt idx="5535">
                  <c:v>54.972478750000001</c:v>
                </c:pt>
                <c:pt idx="5536">
                  <c:v>54.98241075</c:v>
                </c:pt>
                <c:pt idx="5537">
                  <c:v>54.992342749999999</c:v>
                </c:pt>
                <c:pt idx="5538">
                  <c:v>55.002274749999998</c:v>
                </c:pt>
                <c:pt idx="5539">
                  <c:v>55.012206749999997</c:v>
                </c:pt>
                <c:pt idx="5540">
                  <c:v>55.022138750000003</c:v>
                </c:pt>
                <c:pt idx="5541">
                  <c:v>55.032070750000003</c:v>
                </c:pt>
                <c:pt idx="5542">
                  <c:v>55.042002750000002</c:v>
                </c:pt>
                <c:pt idx="5543">
                  <c:v>55.051934750000001</c:v>
                </c:pt>
                <c:pt idx="5544">
                  <c:v>55.06186675</c:v>
                </c:pt>
                <c:pt idx="5545">
                  <c:v>55.071798749999999</c:v>
                </c:pt>
                <c:pt idx="5546">
                  <c:v>55.081730749999998</c:v>
                </c:pt>
                <c:pt idx="5547">
                  <c:v>55.091662749999998</c:v>
                </c:pt>
                <c:pt idx="5548">
                  <c:v>55.101594749999997</c:v>
                </c:pt>
                <c:pt idx="5549">
                  <c:v>55.111526750000003</c:v>
                </c:pt>
                <c:pt idx="5550">
                  <c:v>55.121458750000002</c:v>
                </c:pt>
                <c:pt idx="5551">
                  <c:v>55.131390750000001</c:v>
                </c:pt>
                <c:pt idx="5552">
                  <c:v>55.14132275</c:v>
                </c:pt>
                <c:pt idx="5553">
                  <c:v>55.15125475</c:v>
                </c:pt>
                <c:pt idx="5554">
                  <c:v>55.161186749999999</c:v>
                </c:pt>
                <c:pt idx="5555">
                  <c:v>55.171118749999998</c:v>
                </c:pt>
                <c:pt idx="5556">
                  <c:v>55.181050749999997</c:v>
                </c:pt>
                <c:pt idx="5557">
                  <c:v>55.190983750000001</c:v>
                </c:pt>
                <c:pt idx="5558">
                  <c:v>55.20091575</c:v>
                </c:pt>
                <c:pt idx="5559">
                  <c:v>55.210847749999999</c:v>
                </c:pt>
                <c:pt idx="5560">
                  <c:v>55.220779749999998</c:v>
                </c:pt>
                <c:pt idx="5561">
                  <c:v>55.230711749999998</c:v>
                </c:pt>
                <c:pt idx="5562">
                  <c:v>55.240643749999997</c:v>
                </c:pt>
                <c:pt idx="5563">
                  <c:v>55.250575750000003</c:v>
                </c:pt>
                <c:pt idx="5564">
                  <c:v>55.260507750000002</c:v>
                </c:pt>
                <c:pt idx="5565">
                  <c:v>55.270439750000001</c:v>
                </c:pt>
                <c:pt idx="5566">
                  <c:v>55.28037175</c:v>
                </c:pt>
                <c:pt idx="5567">
                  <c:v>55.29030375</c:v>
                </c:pt>
                <c:pt idx="5568">
                  <c:v>55.300235749999999</c:v>
                </c:pt>
                <c:pt idx="5569">
                  <c:v>55.310167749999998</c:v>
                </c:pt>
                <c:pt idx="5570">
                  <c:v>55.320099749999997</c:v>
                </c:pt>
                <c:pt idx="5571">
                  <c:v>55.330031750000003</c:v>
                </c:pt>
                <c:pt idx="5572">
                  <c:v>55.339963750000003</c:v>
                </c:pt>
                <c:pt idx="5573">
                  <c:v>55.349895750000002</c:v>
                </c:pt>
                <c:pt idx="5574">
                  <c:v>55.359827750000001</c:v>
                </c:pt>
                <c:pt idx="5575">
                  <c:v>55.36975975</c:v>
                </c:pt>
                <c:pt idx="5576">
                  <c:v>55.379691749999999</c:v>
                </c:pt>
                <c:pt idx="5577">
                  <c:v>55.389623749999998</c:v>
                </c:pt>
                <c:pt idx="5578">
                  <c:v>55.399555749999998</c:v>
                </c:pt>
                <c:pt idx="5579">
                  <c:v>55.409487749999997</c:v>
                </c:pt>
                <c:pt idx="5580">
                  <c:v>55.419419750000003</c:v>
                </c:pt>
                <c:pt idx="5581">
                  <c:v>55.429351750000002</c:v>
                </c:pt>
                <c:pt idx="5582">
                  <c:v>55.439283750000001</c:v>
                </c:pt>
                <c:pt idx="5583">
                  <c:v>55.44921575</c:v>
                </c:pt>
                <c:pt idx="5584">
                  <c:v>55.45914775</c:v>
                </c:pt>
                <c:pt idx="5585">
                  <c:v>55.469079749999999</c:v>
                </c:pt>
                <c:pt idx="5586">
                  <c:v>55.479011749999998</c:v>
                </c:pt>
                <c:pt idx="5587">
                  <c:v>55.488943749999997</c:v>
                </c:pt>
                <c:pt idx="5588">
                  <c:v>55.498875750000003</c:v>
                </c:pt>
                <c:pt idx="5589">
                  <c:v>55.508807750000003</c:v>
                </c:pt>
                <c:pt idx="5590">
                  <c:v>55.518740039999997</c:v>
                </c:pt>
                <c:pt idx="5591">
                  <c:v>55.528672039999996</c:v>
                </c:pt>
                <c:pt idx="5592">
                  <c:v>55.538604040000003</c:v>
                </c:pt>
                <c:pt idx="5593">
                  <c:v>55.548536040000002</c:v>
                </c:pt>
                <c:pt idx="5594">
                  <c:v>55.558469039999999</c:v>
                </c:pt>
                <c:pt idx="5595">
                  <c:v>55.568401039999998</c:v>
                </c:pt>
                <c:pt idx="5596">
                  <c:v>55.578333039999997</c:v>
                </c:pt>
                <c:pt idx="5597">
                  <c:v>55.588265040000003</c:v>
                </c:pt>
                <c:pt idx="5598">
                  <c:v>55.598197040000002</c:v>
                </c:pt>
                <c:pt idx="5599">
                  <c:v>55.608129040000001</c:v>
                </c:pt>
                <c:pt idx="5600">
                  <c:v>55.618061040000001</c:v>
                </c:pt>
                <c:pt idx="5601">
                  <c:v>55.62799304</c:v>
                </c:pt>
                <c:pt idx="5602">
                  <c:v>55.637925039999999</c:v>
                </c:pt>
                <c:pt idx="5603">
                  <c:v>55.647857039999998</c:v>
                </c:pt>
                <c:pt idx="5604">
                  <c:v>55.657789039999997</c:v>
                </c:pt>
                <c:pt idx="5605">
                  <c:v>55.667721040000004</c:v>
                </c:pt>
                <c:pt idx="5606">
                  <c:v>55.677653040000003</c:v>
                </c:pt>
                <c:pt idx="5607">
                  <c:v>55.687585040000002</c:v>
                </c:pt>
                <c:pt idx="5608">
                  <c:v>55.697517040000001</c:v>
                </c:pt>
                <c:pt idx="5609">
                  <c:v>55.70744904</c:v>
                </c:pt>
                <c:pt idx="5610">
                  <c:v>55.717381039999999</c:v>
                </c:pt>
                <c:pt idx="5611">
                  <c:v>55.727313039999999</c:v>
                </c:pt>
                <c:pt idx="5612">
                  <c:v>55.737245039999998</c:v>
                </c:pt>
                <c:pt idx="5613">
                  <c:v>55.747177039999997</c:v>
                </c:pt>
                <c:pt idx="5614">
                  <c:v>55.757109040000003</c:v>
                </c:pt>
                <c:pt idx="5615">
                  <c:v>55.767041040000002</c:v>
                </c:pt>
                <c:pt idx="5616">
                  <c:v>55.776973040000001</c:v>
                </c:pt>
                <c:pt idx="5617">
                  <c:v>55.786905040000001</c:v>
                </c:pt>
                <c:pt idx="5618">
                  <c:v>55.79683704</c:v>
                </c:pt>
                <c:pt idx="5619">
                  <c:v>55.806769039999999</c:v>
                </c:pt>
                <c:pt idx="5620">
                  <c:v>55.816701039999998</c:v>
                </c:pt>
                <c:pt idx="5621">
                  <c:v>55.826633039999997</c:v>
                </c:pt>
                <c:pt idx="5622">
                  <c:v>55.836565040000004</c:v>
                </c:pt>
                <c:pt idx="5623">
                  <c:v>55.846497040000003</c:v>
                </c:pt>
                <c:pt idx="5624">
                  <c:v>55.856429040000002</c:v>
                </c:pt>
                <c:pt idx="5625">
                  <c:v>55.866361040000001</c:v>
                </c:pt>
                <c:pt idx="5626">
                  <c:v>55.87629304</c:v>
                </c:pt>
                <c:pt idx="5627">
                  <c:v>55.886225039999999</c:v>
                </c:pt>
                <c:pt idx="5628">
                  <c:v>55.896157039999999</c:v>
                </c:pt>
                <c:pt idx="5629">
                  <c:v>55.906089039999998</c:v>
                </c:pt>
                <c:pt idx="5630">
                  <c:v>55.916021039999997</c:v>
                </c:pt>
                <c:pt idx="5631">
                  <c:v>55.925954040000001</c:v>
                </c:pt>
                <c:pt idx="5632">
                  <c:v>55.93588604</c:v>
                </c:pt>
                <c:pt idx="5633">
                  <c:v>55.945818039999999</c:v>
                </c:pt>
                <c:pt idx="5634">
                  <c:v>55.955750039999998</c:v>
                </c:pt>
                <c:pt idx="5635">
                  <c:v>55.965682039999997</c:v>
                </c:pt>
                <c:pt idx="5636">
                  <c:v>55.975614040000004</c:v>
                </c:pt>
                <c:pt idx="5637">
                  <c:v>55.985546040000003</c:v>
                </c:pt>
                <c:pt idx="5638">
                  <c:v>55.995478040000002</c:v>
                </c:pt>
                <c:pt idx="5639">
                  <c:v>56.005410040000001</c:v>
                </c:pt>
                <c:pt idx="5640">
                  <c:v>56.01534204</c:v>
                </c:pt>
                <c:pt idx="5641">
                  <c:v>56.025274039999999</c:v>
                </c:pt>
                <c:pt idx="5642">
                  <c:v>56.035206039999998</c:v>
                </c:pt>
                <c:pt idx="5643">
                  <c:v>56.045138039999998</c:v>
                </c:pt>
                <c:pt idx="5644">
                  <c:v>56.055070039999997</c:v>
                </c:pt>
                <c:pt idx="5645">
                  <c:v>56.065002040000003</c:v>
                </c:pt>
                <c:pt idx="5646">
                  <c:v>56.074934040000002</c:v>
                </c:pt>
                <c:pt idx="5647">
                  <c:v>56.084866040000001</c:v>
                </c:pt>
                <c:pt idx="5648">
                  <c:v>56.094798040000001</c:v>
                </c:pt>
                <c:pt idx="5649">
                  <c:v>56.10473004</c:v>
                </c:pt>
                <c:pt idx="5650">
                  <c:v>56.114662039999999</c:v>
                </c:pt>
                <c:pt idx="5651">
                  <c:v>56.124594039999998</c:v>
                </c:pt>
                <c:pt idx="5652">
                  <c:v>56.134526039999997</c:v>
                </c:pt>
                <c:pt idx="5653">
                  <c:v>56.144458040000004</c:v>
                </c:pt>
                <c:pt idx="5654">
                  <c:v>56.154390040000003</c:v>
                </c:pt>
                <c:pt idx="5655">
                  <c:v>56.164322040000002</c:v>
                </c:pt>
                <c:pt idx="5656">
                  <c:v>56.174254040000001</c:v>
                </c:pt>
                <c:pt idx="5657">
                  <c:v>56.18418604</c:v>
                </c:pt>
                <c:pt idx="5658">
                  <c:v>56.194118039999999</c:v>
                </c:pt>
                <c:pt idx="5659">
                  <c:v>56.204050039999998</c:v>
                </c:pt>
                <c:pt idx="5660">
                  <c:v>56.213982039999998</c:v>
                </c:pt>
                <c:pt idx="5661">
                  <c:v>56.223914039999997</c:v>
                </c:pt>
                <c:pt idx="5662">
                  <c:v>56.233846040000003</c:v>
                </c:pt>
                <c:pt idx="5663">
                  <c:v>56.243778040000002</c:v>
                </c:pt>
                <c:pt idx="5664">
                  <c:v>56.253710040000001</c:v>
                </c:pt>
                <c:pt idx="5665">
                  <c:v>56.263642040000001</c:v>
                </c:pt>
                <c:pt idx="5666">
                  <c:v>56.27357404</c:v>
                </c:pt>
                <c:pt idx="5667">
                  <c:v>56.283507040000003</c:v>
                </c:pt>
                <c:pt idx="5668">
                  <c:v>56.293439040000003</c:v>
                </c:pt>
                <c:pt idx="5669">
                  <c:v>56.303371040000002</c:v>
                </c:pt>
                <c:pt idx="5670">
                  <c:v>56.313303040000001</c:v>
                </c:pt>
                <c:pt idx="5671">
                  <c:v>56.32323504</c:v>
                </c:pt>
                <c:pt idx="5672">
                  <c:v>56.333167039999999</c:v>
                </c:pt>
                <c:pt idx="5673">
                  <c:v>56.343099039999998</c:v>
                </c:pt>
                <c:pt idx="5674">
                  <c:v>56.353031039999998</c:v>
                </c:pt>
                <c:pt idx="5675">
                  <c:v>56.362963039999997</c:v>
                </c:pt>
                <c:pt idx="5676">
                  <c:v>56.372895040000003</c:v>
                </c:pt>
                <c:pt idx="5677">
                  <c:v>56.382827040000002</c:v>
                </c:pt>
                <c:pt idx="5678">
                  <c:v>56.392759040000001</c:v>
                </c:pt>
                <c:pt idx="5679">
                  <c:v>56.402691040000001</c:v>
                </c:pt>
                <c:pt idx="5680">
                  <c:v>56.41262304</c:v>
                </c:pt>
                <c:pt idx="5681">
                  <c:v>56.422555039999999</c:v>
                </c:pt>
                <c:pt idx="5682">
                  <c:v>56.432487039999998</c:v>
                </c:pt>
                <c:pt idx="5683">
                  <c:v>56.442419039999997</c:v>
                </c:pt>
                <c:pt idx="5684">
                  <c:v>56.452351040000003</c:v>
                </c:pt>
                <c:pt idx="5685">
                  <c:v>56.462283040000003</c:v>
                </c:pt>
                <c:pt idx="5686">
                  <c:v>56.472215040000002</c:v>
                </c:pt>
                <c:pt idx="5687">
                  <c:v>56.482147040000001</c:v>
                </c:pt>
                <c:pt idx="5688">
                  <c:v>56.49207904</c:v>
                </c:pt>
                <c:pt idx="5689">
                  <c:v>56.502011039999999</c:v>
                </c:pt>
                <c:pt idx="5690">
                  <c:v>56.511943039999998</c:v>
                </c:pt>
                <c:pt idx="5691">
                  <c:v>56.521875289999997</c:v>
                </c:pt>
                <c:pt idx="5692">
                  <c:v>56.531807290000003</c:v>
                </c:pt>
                <c:pt idx="5693">
                  <c:v>56.541739290000002</c:v>
                </c:pt>
                <c:pt idx="5694">
                  <c:v>56.551671290000002</c:v>
                </c:pt>
                <c:pt idx="5695">
                  <c:v>56.561603290000001</c:v>
                </c:pt>
                <c:pt idx="5696">
                  <c:v>56.57153529</c:v>
                </c:pt>
                <c:pt idx="5697">
                  <c:v>56.581467289999999</c:v>
                </c:pt>
                <c:pt idx="5698">
                  <c:v>56.591399289999998</c:v>
                </c:pt>
                <c:pt idx="5699">
                  <c:v>56.601331289999997</c:v>
                </c:pt>
                <c:pt idx="5700">
                  <c:v>56.611263289999997</c:v>
                </c:pt>
                <c:pt idx="5701">
                  <c:v>56.62119629</c:v>
                </c:pt>
                <c:pt idx="5702">
                  <c:v>56.631128289999999</c:v>
                </c:pt>
                <c:pt idx="5703">
                  <c:v>56.641060289999999</c:v>
                </c:pt>
                <c:pt idx="5704">
                  <c:v>56.650992289999998</c:v>
                </c:pt>
                <c:pt idx="5705">
                  <c:v>56.660924289999997</c:v>
                </c:pt>
                <c:pt idx="5706">
                  <c:v>56.670856290000003</c:v>
                </c:pt>
                <c:pt idx="5707">
                  <c:v>56.680788290000002</c:v>
                </c:pt>
                <c:pt idx="5708">
                  <c:v>56.690720290000002</c:v>
                </c:pt>
                <c:pt idx="5709">
                  <c:v>56.700652290000001</c:v>
                </c:pt>
                <c:pt idx="5710">
                  <c:v>56.71058429</c:v>
                </c:pt>
                <c:pt idx="5711">
                  <c:v>56.720516289999999</c:v>
                </c:pt>
                <c:pt idx="5712">
                  <c:v>56.730448289999998</c:v>
                </c:pt>
                <c:pt idx="5713">
                  <c:v>56.740380289999997</c:v>
                </c:pt>
                <c:pt idx="5714">
                  <c:v>56.750312289999997</c:v>
                </c:pt>
                <c:pt idx="5715">
                  <c:v>56.760244290000003</c:v>
                </c:pt>
                <c:pt idx="5716">
                  <c:v>56.770176290000002</c:v>
                </c:pt>
                <c:pt idx="5717">
                  <c:v>56.780108290000001</c:v>
                </c:pt>
                <c:pt idx="5718">
                  <c:v>56.79004029</c:v>
                </c:pt>
                <c:pt idx="5719">
                  <c:v>56.799972289999999</c:v>
                </c:pt>
                <c:pt idx="5720">
                  <c:v>56.809904289999999</c:v>
                </c:pt>
                <c:pt idx="5721">
                  <c:v>56.819836289999998</c:v>
                </c:pt>
                <c:pt idx="5722">
                  <c:v>56.829768289999997</c:v>
                </c:pt>
                <c:pt idx="5723">
                  <c:v>56.839700290000003</c:v>
                </c:pt>
                <c:pt idx="5724">
                  <c:v>56.849632290000002</c:v>
                </c:pt>
                <c:pt idx="5725">
                  <c:v>56.859564290000002</c:v>
                </c:pt>
                <c:pt idx="5726">
                  <c:v>56.869496290000001</c:v>
                </c:pt>
                <c:pt idx="5727">
                  <c:v>56.87942829</c:v>
                </c:pt>
                <c:pt idx="5728">
                  <c:v>56.889360289999999</c:v>
                </c:pt>
                <c:pt idx="5729">
                  <c:v>56.899292289999998</c:v>
                </c:pt>
                <c:pt idx="5730">
                  <c:v>56.909224289999997</c:v>
                </c:pt>
                <c:pt idx="5731">
                  <c:v>56.919156289999997</c:v>
                </c:pt>
                <c:pt idx="5732">
                  <c:v>56.92908929</c:v>
                </c:pt>
                <c:pt idx="5733">
                  <c:v>56.939021289999999</c:v>
                </c:pt>
                <c:pt idx="5734">
                  <c:v>56.948953289999999</c:v>
                </c:pt>
                <c:pt idx="5735">
                  <c:v>56.958885289999998</c:v>
                </c:pt>
                <c:pt idx="5736">
                  <c:v>56.968817289999997</c:v>
                </c:pt>
                <c:pt idx="5737">
                  <c:v>56.978749290000003</c:v>
                </c:pt>
                <c:pt idx="5738">
                  <c:v>56.988681290000002</c:v>
                </c:pt>
                <c:pt idx="5739">
                  <c:v>56.998613290000002</c:v>
                </c:pt>
                <c:pt idx="5740">
                  <c:v>57.008545290000001</c:v>
                </c:pt>
                <c:pt idx="5741">
                  <c:v>57.01847729</c:v>
                </c:pt>
                <c:pt idx="5742">
                  <c:v>57.028409289999999</c:v>
                </c:pt>
                <c:pt idx="5743">
                  <c:v>57.038341289999998</c:v>
                </c:pt>
                <c:pt idx="5744">
                  <c:v>57.048273289999997</c:v>
                </c:pt>
                <c:pt idx="5745">
                  <c:v>57.058205289999997</c:v>
                </c:pt>
                <c:pt idx="5746">
                  <c:v>57.068137290000003</c:v>
                </c:pt>
                <c:pt idx="5747">
                  <c:v>57.078069290000002</c:v>
                </c:pt>
                <c:pt idx="5748">
                  <c:v>57.088001290000001</c:v>
                </c:pt>
                <c:pt idx="5749">
                  <c:v>57.09793329</c:v>
                </c:pt>
                <c:pt idx="5750">
                  <c:v>57.107865289999999</c:v>
                </c:pt>
                <c:pt idx="5751">
                  <c:v>57.117797289999999</c:v>
                </c:pt>
                <c:pt idx="5752">
                  <c:v>57.127729289999998</c:v>
                </c:pt>
                <c:pt idx="5753">
                  <c:v>57.137661289999997</c:v>
                </c:pt>
                <c:pt idx="5754">
                  <c:v>57.147593290000003</c:v>
                </c:pt>
                <c:pt idx="5755">
                  <c:v>57.157525290000002</c:v>
                </c:pt>
                <c:pt idx="5756">
                  <c:v>57.167457290000002</c:v>
                </c:pt>
                <c:pt idx="5757">
                  <c:v>57.177389290000001</c:v>
                </c:pt>
                <c:pt idx="5758">
                  <c:v>57.18732129</c:v>
                </c:pt>
                <c:pt idx="5759">
                  <c:v>57.197253289999999</c:v>
                </c:pt>
                <c:pt idx="5760">
                  <c:v>57.207185289999998</c:v>
                </c:pt>
                <c:pt idx="5761">
                  <c:v>57.217117289999997</c:v>
                </c:pt>
                <c:pt idx="5762">
                  <c:v>57.227049289999997</c:v>
                </c:pt>
                <c:pt idx="5763">
                  <c:v>57.23698229</c:v>
                </c:pt>
                <c:pt idx="5764">
                  <c:v>57.246914289999999</c:v>
                </c:pt>
                <c:pt idx="5765">
                  <c:v>57.256846289999999</c:v>
                </c:pt>
                <c:pt idx="5766">
                  <c:v>57.266778289999998</c:v>
                </c:pt>
                <c:pt idx="5767">
                  <c:v>57.276710289999997</c:v>
                </c:pt>
                <c:pt idx="5768">
                  <c:v>57.286642290000003</c:v>
                </c:pt>
                <c:pt idx="5769">
                  <c:v>57.296574290000002</c:v>
                </c:pt>
                <c:pt idx="5770">
                  <c:v>57.306506290000002</c:v>
                </c:pt>
                <c:pt idx="5771">
                  <c:v>57.316438290000001</c:v>
                </c:pt>
                <c:pt idx="5772">
                  <c:v>57.32637029</c:v>
                </c:pt>
                <c:pt idx="5773">
                  <c:v>57.336302289999999</c:v>
                </c:pt>
                <c:pt idx="5774">
                  <c:v>57.346234289999998</c:v>
                </c:pt>
                <c:pt idx="5775">
                  <c:v>57.356166289999997</c:v>
                </c:pt>
                <c:pt idx="5776">
                  <c:v>57.366098289999996</c:v>
                </c:pt>
                <c:pt idx="5777">
                  <c:v>57.376030290000003</c:v>
                </c:pt>
                <c:pt idx="5778">
                  <c:v>57.385962290000002</c:v>
                </c:pt>
                <c:pt idx="5779">
                  <c:v>57.395894290000001</c:v>
                </c:pt>
                <c:pt idx="5780">
                  <c:v>57.40582629</c:v>
                </c:pt>
                <c:pt idx="5781">
                  <c:v>57.415758289999999</c:v>
                </c:pt>
                <c:pt idx="5782">
                  <c:v>57.425690289999999</c:v>
                </c:pt>
                <c:pt idx="5783">
                  <c:v>57.435622289999998</c:v>
                </c:pt>
                <c:pt idx="5784">
                  <c:v>57.445554289999997</c:v>
                </c:pt>
                <c:pt idx="5785">
                  <c:v>57.455486290000003</c:v>
                </c:pt>
                <c:pt idx="5786">
                  <c:v>57.465418290000002</c:v>
                </c:pt>
                <c:pt idx="5787">
                  <c:v>57.475350290000002</c:v>
                </c:pt>
                <c:pt idx="5788">
                  <c:v>57.485282290000001</c:v>
                </c:pt>
                <c:pt idx="5789">
                  <c:v>57.49521429</c:v>
                </c:pt>
                <c:pt idx="5790">
                  <c:v>57.505146289999999</c:v>
                </c:pt>
                <c:pt idx="5791">
                  <c:v>57.515077750000003</c:v>
                </c:pt>
                <c:pt idx="5792">
                  <c:v>57.525009750000002</c:v>
                </c:pt>
                <c:pt idx="5793">
                  <c:v>57.534942749999999</c:v>
                </c:pt>
                <c:pt idx="5794">
                  <c:v>57.544874749999998</c:v>
                </c:pt>
                <c:pt idx="5795">
                  <c:v>57.554806749999997</c:v>
                </c:pt>
                <c:pt idx="5796">
                  <c:v>57.564738749999997</c:v>
                </c:pt>
                <c:pt idx="5797">
                  <c:v>57.574670750000003</c:v>
                </c:pt>
                <c:pt idx="5798">
                  <c:v>57.584602750000002</c:v>
                </c:pt>
                <c:pt idx="5799">
                  <c:v>57.594534750000001</c:v>
                </c:pt>
                <c:pt idx="5800">
                  <c:v>57.60446675</c:v>
                </c:pt>
                <c:pt idx="5801">
                  <c:v>57.614398749999999</c:v>
                </c:pt>
                <c:pt idx="5802">
                  <c:v>57.624330749999999</c:v>
                </c:pt>
                <c:pt idx="5803">
                  <c:v>57.634262749999998</c:v>
                </c:pt>
                <c:pt idx="5804">
                  <c:v>57.644194749999997</c:v>
                </c:pt>
                <c:pt idx="5805">
                  <c:v>57.654126750000003</c:v>
                </c:pt>
                <c:pt idx="5806">
                  <c:v>57.664058750000002</c:v>
                </c:pt>
                <c:pt idx="5807">
                  <c:v>57.673990750000002</c:v>
                </c:pt>
                <c:pt idx="5808">
                  <c:v>57.683922750000001</c:v>
                </c:pt>
                <c:pt idx="5809">
                  <c:v>57.69385475</c:v>
                </c:pt>
                <c:pt idx="5810">
                  <c:v>57.703786749999999</c:v>
                </c:pt>
                <c:pt idx="5811">
                  <c:v>57.713718749999998</c:v>
                </c:pt>
                <c:pt idx="5812">
                  <c:v>57.723650749999997</c:v>
                </c:pt>
                <c:pt idx="5813">
                  <c:v>57.733582749999997</c:v>
                </c:pt>
                <c:pt idx="5814">
                  <c:v>57.743514750000003</c:v>
                </c:pt>
                <c:pt idx="5815">
                  <c:v>57.753446750000002</c:v>
                </c:pt>
                <c:pt idx="5816">
                  <c:v>57.763378750000001</c:v>
                </c:pt>
                <c:pt idx="5817">
                  <c:v>57.77331075</c:v>
                </c:pt>
                <c:pt idx="5818">
                  <c:v>57.783242749999999</c:v>
                </c:pt>
                <c:pt idx="5819">
                  <c:v>57.793174749999999</c:v>
                </c:pt>
                <c:pt idx="5820">
                  <c:v>57.803106749999998</c:v>
                </c:pt>
                <c:pt idx="5821">
                  <c:v>57.813038749999997</c:v>
                </c:pt>
                <c:pt idx="5822">
                  <c:v>57.822970750000003</c:v>
                </c:pt>
                <c:pt idx="5823">
                  <c:v>57.83290375</c:v>
                </c:pt>
                <c:pt idx="5824">
                  <c:v>57.842835749999999</c:v>
                </c:pt>
                <c:pt idx="5825">
                  <c:v>57.852767749999998</c:v>
                </c:pt>
                <c:pt idx="5826">
                  <c:v>57.862699749999997</c:v>
                </c:pt>
                <c:pt idx="5827">
                  <c:v>57.872631749999996</c:v>
                </c:pt>
                <c:pt idx="5828">
                  <c:v>57.882563750000003</c:v>
                </c:pt>
                <c:pt idx="5829">
                  <c:v>57.892495750000002</c:v>
                </c:pt>
                <c:pt idx="5830">
                  <c:v>57.902427750000001</c:v>
                </c:pt>
                <c:pt idx="5831">
                  <c:v>57.91235975</c:v>
                </c:pt>
                <c:pt idx="5832">
                  <c:v>57.922291749999999</c:v>
                </c:pt>
                <c:pt idx="5833">
                  <c:v>57.932223749999999</c:v>
                </c:pt>
                <c:pt idx="5834">
                  <c:v>57.942155749999998</c:v>
                </c:pt>
                <c:pt idx="5835">
                  <c:v>57.952087749999997</c:v>
                </c:pt>
                <c:pt idx="5836">
                  <c:v>57.962019750000003</c:v>
                </c:pt>
                <c:pt idx="5837">
                  <c:v>57.971951750000002</c:v>
                </c:pt>
                <c:pt idx="5838">
                  <c:v>57.981883750000001</c:v>
                </c:pt>
                <c:pt idx="5839">
                  <c:v>57.991815750000001</c:v>
                </c:pt>
                <c:pt idx="5840">
                  <c:v>58.00174775</c:v>
                </c:pt>
                <c:pt idx="5841">
                  <c:v>58.011679749999999</c:v>
                </c:pt>
                <c:pt idx="5842">
                  <c:v>58.021611749999998</c:v>
                </c:pt>
                <c:pt idx="5843">
                  <c:v>58.031543749999997</c:v>
                </c:pt>
                <c:pt idx="5844">
                  <c:v>58.041475749999996</c:v>
                </c:pt>
                <c:pt idx="5845">
                  <c:v>58.051407750000003</c:v>
                </c:pt>
                <c:pt idx="5846">
                  <c:v>58.061339750000002</c:v>
                </c:pt>
                <c:pt idx="5847">
                  <c:v>58.071271750000001</c:v>
                </c:pt>
                <c:pt idx="5848">
                  <c:v>58.08120375</c:v>
                </c:pt>
                <c:pt idx="5849">
                  <c:v>58.091135749999999</c:v>
                </c:pt>
                <c:pt idx="5850">
                  <c:v>58.101067749999999</c:v>
                </c:pt>
                <c:pt idx="5851">
                  <c:v>58.111000750000002</c:v>
                </c:pt>
                <c:pt idx="5852">
                  <c:v>58.120932750000001</c:v>
                </c:pt>
                <c:pt idx="5853">
                  <c:v>58.130864750000001</c:v>
                </c:pt>
                <c:pt idx="5854">
                  <c:v>58.14079675</c:v>
                </c:pt>
                <c:pt idx="5855">
                  <c:v>58.150728749999999</c:v>
                </c:pt>
                <c:pt idx="5856">
                  <c:v>58.160660749999998</c:v>
                </c:pt>
                <c:pt idx="5857">
                  <c:v>58.170592749999997</c:v>
                </c:pt>
                <c:pt idx="5858">
                  <c:v>58.180524749999996</c:v>
                </c:pt>
                <c:pt idx="5859">
                  <c:v>58.190456750000003</c:v>
                </c:pt>
                <c:pt idx="5860">
                  <c:v>58.200388750000002</c:v>
                </c:pt>
                <c:pt idx="5861">
                  <c:v>58.210320750000001</c:v>
                </c:pt>
                <c:pt idx="5862">
                  <c:v>58.22025275</c:v>
                </c:pt>
                <c:pt idx="5863">
                  <c:v>58.230184749999999</c:v>
                </c:pt>
                <c:pt idx="5864">
                  <c:v>58.240116749999999</c:v>
                </c:pt>
                <c:pt idx="5865">
                  <c:v>58.250048749999998</c:v>
                </c:pt>
                <c:pt idx="5866">
                  <c:v>58.259980749999997</c:v>
                </c:pt>
                <c:pt idx="5867">
                  <c:v>58.269912750000003</c:v>
                </c:pt>
                <c:pt idx="5868">
                  <c:v>58.279844750000002</c:v>
                </c:pt>
                <c:pt idx="5869">
                  <c:v>58.289776750000001</c:v>
                </c:pt>
                <c:pt idx="5870">
                  <c:v>58.299708750000001</c:v>
                </c:pt>
                <c:pt idx="5871">
                  <c:v>58.30964075</c:v>
                </c:pt>
                <c:pt idx="5872">
                  <c:v>58.319572749999999</c:v>
                </c:pt>
                <c:pt idx="5873">
                  <c:v>58.329504749999998</c:v>
                </c:pt>
                <c:pt idx="5874">
                  <c:v>58.339436749999997</c:v>
                </c:pt>
                <c:pt idx="5875">
                  <c:v>58.349368749999996</c:v>
                </c:pt>
                <c:pt idx="5876">
                  <c:v>58.359300750000003</c:v>
                </c:pt>
                <c:pt idx="5877">
                  <c:v>58.369232750000002</c:v>
                </c:pt>
                <c:pt idx="5878">
                  <c:v>58.379164750000001</c:v>
                </c:pt>
                <c:pt idx="5879">
                  <c:v>58.38909675</c:v>
                </c:pt>
                <c:pt idx="5880">
                  <c:v>58.399029749999997</c:v>
                </c:pt>
                <c:pt idx="5881">
                  <c:v>58.408961750000003</c:v>
                </c:pt>
                <c:pt idx="5882">
                  <c:v>58.418893750000002</c:v>
                </c:pt>
                <c:pt idx="5883">
                  <c:v>58.428825750000001</c:v>
                </c:pt>
                <c:pt idx="5884">
                  <c:v>58.438757750000001</c:v>
                </c:pt>
                <c:pt idx="5885">
                  <c:v>58.44868975</c:v>
                </c:pt>
                <c:pt idx="5886">
                  <c:v>58.458621749999999</c:v>
                </c:pt>
                <c:pt idx="5887">
                  <c:v>58.468553749999998</c:v>
                </c:pt>
                <c:pt idx="5888">
                  <c:v>58.478485749999997</c:v>
                </c:pt>
                <c:pt idx="5889">
                  <c:v>58.488417750000004</c:v>
                </c:pt>
                <c:pt idx="5890">
                  <c:v>58.498349750000003</c:v>
                </c:pt>
                <c:pt idx="5891">
                  <c:v>58.508281750000002</c:v>
                </c:pt>
                <c:pt idx="5892">
                  <c:v>58.518213500000002</c:v>
                </c:pt>
                <c:pt idx="5893">
                  <c:v>58.528145500000001</c:v>
                </c:pt>
                <c:pt idx="5894">
                  <c:v>58.5380775</c:v>
                </c:pt>
                <c:pt idx="5895">
                  <c:v>58.548009499999999</c:v>
                </c:pt>
                <c:pt idx="5896">
                  <c:v>58.557941499999998</c:v>
                </c:pt>
                <c:pt idx="5897">
                  <c:v>58.567873499999997</c:v>
                </c:pt>
                <c:pt idx="5898">
                  <c:v>58.577805499999997</c:v>
                </c:pt>
                <c:pt idx="5899">
                  <c:v>58.587737500000003</c:v>
                </c:pt>
                <c:pt idx="5900">
                  <c:v>58.597669500000002</c:v>
                </c:pt>
                <c:pt idx="5901">
                  <c:v>58.607601500000001</c:v>
                </c:pt>
                <c:pt idx="5902">
                  <c:v>58.6175335</c:v>
                </c:pt>
                <c:pt idx="5903">
                  <c:v>58.6274655</c:v>
                </c:pt>
                <c:pt idx="5904">
                  <c:v>58.637397499999999</c:v>
                </c:pt>
                <c:pt idx="5905">
                  <c:v>58.647329499999998</c:v>
                </c:pt>
                <c:pt idx="5906">
                  <c:v>58.657261499999997</c:v>
                </c:pt>
                <c:pt idx="5907">
                  <c:v>58.667193500000003</c:v>
                </c:pt>
                <c:pt idx="5908">
                  <c:v>58.677125500000002</c:v>
                </c:pt>
                <c:pt idx="5909">
                  <c:v>58.687057500000002</c:v>
                </c:pt>
                <c:pt idx="5910">
                  <c:v>58.696990499999998</c:v>
                </c:pt>
                <c:pt idx="5911">
                  <c:v>58.706922499999997</c:v>
                </c:pt>
                <c:pt idx="5912">
                  <c:v>58.716854499999997</c:v>
                </c:pt>
                <c:pt idx="5913">
                  <c:v>58.726786500000003</c:v>
                </c:pt>
                <c:pt idx="5914">
                  <c:v>58.736718500000002</c:v>
                </c:pt>
                <c:pt idx="5915">
                  <c:v>58.746650500000001</c:v>
                </c:pt>
                <c:pt idx="5916">
                  <c:v>58.7565825</c:v>
                </c:pt>
                <c:pt idx="5917">
                  <c:v>58.7665145</c:v>
                </c:pt>
                <c:pt idx="5918">
                  <c:v>58.776446499999999</c:v>
                </c:pt>
                <c:pt idx="5919">
                  <c:v>58.786378499999998</c:v>
                </c:pt>
                <c:pt idx="5920">
                  <c:v>58.796310499999997</c:v>
                </c:pt>
                <c:pt idx="5921">
                  <c:v>58.806242500000003</c:v>
                </c:pt>
                <c:pt idx="5922">
                  <c:v>58.816174500000002</c:v>
                </c:pt>
                <c:pt idx="5923">
                  <c:v>58.826106500000002</c:v>
                </c:pt>
                <c:pt idx="5924">
                  <c:v>58.836038500000001</c:v>
                </c:pt>
                <c:pt idx="5925">
                  <c:v>58.8459705</c:v>
                </c:pt>
                <c:pt idx="5926">
                  <c:v>58.855902499999999</c:v>
                </c:pt>
                <c:pt idx="5927">
                  <c:v>58.865834499999998</c:v>
                </c:pt>
                <c:pt idx="5928">
                  <c:v>58.875766499999997</c:v>
                </c:pt>
                <c:pt idx="5929">
                  <c:v>58.885698499999997</c:v>
                </c:pt>
                <c:pt idx="5930">
                  <c:v>58.895630500000003</c:v>
                </c:pt>
                <c:pt idx="5931">
                  <c:v>58.905562500000002</c:v>
                </c:pt>
                <c:pt idx="5932">
                  <c:v>58.915494500000001</c:v>
                </c:pt>
                <c:pt idx="5933">
                  <c:v>58.9254265</c:v>
                </c:pt>
                <c:pt idx="5934">
                  <c:v>58.9353585</c:v>
                </c:pt>
                <c:pt idx="5935">
                  <c:v>58.945290499999999</c:v>
                </c:pt>
                <c:pt idx="5936">
                  <c:v>58.955222499999998</c:v>
                </c:pt>
                <c:pt idx="5937">
                  <c:v>58.965155500000002</c:v>
                </c:pt>
                <c:pt idx="5938">
                  <c:v>58.975087500000001</c:v>
                </c:pt>
                <c:pt idx="5939">
                  <c:v>58.9850195</c:v>
                </c:pt>
                <c:pt idx="5940">
                  <c:v>58.994951499999999</c:v>
                </c:pt>
                <c:pt idx="5941">
                  <c:v>59.004883499999998</c:v>
                </c:pt>
                <c:pt idx="5942">
                  <c:v>59.014815499999997</c:v>
                </c:pt>
                <c:pt idx="5943">
                  <c:v>59.024747499999997</c:v>
                </c:pt>
                <c:pt idx="5944">
                  <c:v>59.034679500000003</c:v>
                </c:pt>
                <c:pt idx="5945">
                  <c:v>59.044611500000002</c:v>
                </c:pt>
                <c:pt idx="5946">
                  <c:v>59.054543500000001</c:v>
                </c:pt>
                <c:pt idx="5947">
                  <c:v>59.0644755</c:v>
                </c:pt>
                <c:pt idx="5948">
                  <c:v>59.0744075</c:v>
                </c:pt>
                <c:pt idx="5949">
                  <c:v>59.084339499999999</c:v>
                </c:pt>
                <c:pt idx="5950">
                  <c:v>59.094271499999998</c:v>
                </c:pt>
                <c:pt idx="5951">
                  <c:v>59.104203499999997</c:v>
                </c:pt>
                <c:pt idx="5952">
                  <c:v>59.114135500000003</c:v>
                </c:pt>
                <c:pt idx="5953">
                  <c:v>59.124067500000002</c:v>
                </c:pt>
                <c:pt idx="5954">
                  <c:v>59.133999500000002</c:v>
                </c:pt>
                <c:pt idx="5955">
                  <c:v>59.143931500000001</c:v>
                </c:pt>
                <c:pt idx="5956">
                  <c:v>59.1538635</c:v>
                </c:pt>
                <c:pt idx="5957">
                  <c:v>59.163795499999999</c:v>
                </c:pt>
                <c:pt idx="5958">
                  <c:v>59.173727499999998</c:v>
                </c:pt>
                <c:pt idx="5959">
                  <c:v>59.183659499999997</c:v>
                </c:pt>
                <c:pt idx="5960">
                  <c:v>59.193591499999997</c:v>
                </c:pt>
                <c:pt idx="5961">
                  <c:v>59.203523500000003</c:v>
                </c:pt>
                <c:pt idx="5962">
                  <c:v>59.213456499999999</c:v>
                </c:pt>
                <c:pt idx="5963">
                  <c:v>59.223388499999999</c:v>
                </c:pt>
                <c:pt idx="5964">
                  <c:v>59.233320499999998</c:v>
                </c:pt>
                <c:pt idx="5965">
                  <c:v>59.243252499999997</c:v>
                </c:pt>
                <c:pt idx="5966">
                  <c:v>59.253184500000003</c:v>
                </c:pt>
                <c:pt idx="5967">
                  <c:v>59.263116500000002</c:v>
                </c:pt>
                <c:pt idx="5968">
                  <c:v>59.273048500000002</c:v>
                </c:pt>
                <c:pt idx="5969">
                  <c:v>59.282980500000001</c:v>
                </c:pt>
                <c:pt idx="5970">
                  <c:v>59.2929125</c:v>
                </c:pt>
                <c:pt idx="5971">
                  <c:v>59.302844499999999</c:v>
                </c:pt>
                <c:pt idx="5972">
                  <c:v>59.312776499999998</c:v>
                </c:pt>
                <c:pt idx="5973">
                  <c:v>59.322708499999997</c:v>
                </c:pt>
                <c:pt idx="5974">
                  <c:v>59.332640499999997</c:v>
                </c:pt>
                <c:pt idx="5975">
                  <c:v>59.342572500000003</c:v>
                </c:pt>
                <c:pt idx="5976">
                  <c:v>59.352504500000002</c:v>
                </c:pt>
                <c:pt idx="5977">
                  <c:v>59.362436500000001</c:v>
                </c:pt>
                <c:pt idx="5978">
                  <c:v>59.3723685</c:v>
                </c:pt>
                <c:pt idx="5979">
                  <c:v>59.382300499999999</c:v>
                </c:pt>
                <c:pt idx="5980">
                  <c:v>59.392232499999999</c:v>
                </c:pt>
                <c:pt idx="5981">
                  <c:v>59.402164499999998</c:v>
                </c:pt>
                <c:pt idx="5982">
                  <c:v>59.412096499999997</c:v>
                </c:pt>
                <c:pt idx="5983">
                  <c:v>59.422028500000003</c:v>
                </c:pt>
                <c:pt idx="5984">
                  <c:v>59.431960500000002</c:v>
                </c:pt>
                <c:pt idx="5985">
                  <c:v>59.441892500000002</c:v>
                </c:pt>
                <c:pt idx="5986">
                  <c:v>59.451824500000001</c:v>
                </c:pt>
                <c:pt idx="5987">
                  <c:v>59.461757499999997</c:v>
                </c:pt>
                <c:pt idx="5988">
                  <c:v>59.471689499999997</c:v>
                </c:pt>
                <c:pt idx="5989">
                  <c:v>59.481621500000003</c:v>
                </c:pt>
                <c:pt idx="5990">
                  <c:v>59.491553500000002</c:v>
                </c:pt>
                <c:pt idx="5991">
                  <c:v>59.501485500000001</c:v>
                </c:pt>
                <c:pt idx="5992">
                  <c:v>59.5114175</c:v>
                </c:pt>
                <c:pt idx="5993">
                  <c:v>59.521350130000002</c:v>
                </c:pt>
                <c:pt idx="5994">
                  <c:v>59.531282130000001</c:v>
                </c:pt>
                <c:pt idx="5995">
                  <c:v>59.54121413</c:v>
                </c:pt>
                <c:pt idx="5996">
                  <c:v>59.551146129999999</c:v>
                </c:pt>
                <c:pt idx="5997">
                  <c:v>59.561078119999998</c:v>
                </c:pt>
                <c:pt idx="5998">
                  <c:v>59.571010129999998</c:v>
                </c:pt>
                <c:pt idx="5999">
                  <c:v>59.580942129999997</c:v>
                </c:pt>
                <c:pt idx="6000">
                  <c:v>59.590874130000003</c:v>
                </c:pt>
                <c:pt idx="6001">
                  <c:v>59.600806130000002</c:v>
                </c:pt>
                <c:pt idx="6002">
                  <c:v>59.610738130000001</c:v>
                </c:pt>
                <c:pt idx="6003">
                  <c:v>59.620670130000001</c:v>
                </c:pt>
                <c:pt idx="6004">
                  <c:v>59.63060213</c:v>
                </c:pt>
                <c:pt idx="6005">
                  <c:v>59.640534129999999</c:v>
                </c:pt>
                <c:pt idx="6006">
                  <c:v>59.650466129999998</c:v>
                </c:pt>
                <c:pt idx="6007">
                  <c:v>59.660398129999997</c:v>
                </c:pt>
                <c:pt idx="6008">
                  <c:v>59.670330130000004</c:v>
                </c:pt>
                <c:pt idx="6009">
                  <c:v>59.680262130000003</c:v>
                </c:pt>
                <c:pt idx="6010">
                  <c:v>59.690194130000002</c:v>
                </c:pt>
                <c:pt idx="6011">
                  <c:v>59.700127129999998</c:v>
                </c:pt>
                <c:pt idx="6012">
                  <c:v>59.710059129999998</c:v>
                </c:pt>
                <c:pt idx="6013">
                  <c:v>59.719991129999997</c:v>
                </c:pt>
                <c:pt idx="6014">
                  <c:v>59.729923130000003</c:v>
                </c:pt>
                <c:pt idx="6015">
                  <c:v>59.739855130000002</c:v>
                </c:pt>
                <c:pt idx="6016">
                  <c:v>59.749787130000001</c:v>
                </c:pt>
                <c:pt idx="6017">
                  <c:v>59.759719130000001</c:v>
                </c:pt>
                <c:pt idx="6018">
                  <c:v>59.76965113</c:v>
                </c:pt>
                <c:pt idx="6019">
                  <c:v>59.779583129999999</c:v>
                </c:pt>
                <c:pt idx="6020">
                  <c:v>59.789515129999998</c:v>
                </c:pt>
                <c:pt idx="6021">
                  <c:v>59.799447129999997</c:v>
                </c:pt>
                <c:pt idx="6022">
                  <c:v>59.809379120000003</c:v>
                </c:pt>
                <c:pt idx="6023">
                  <c:v>59.819311130000003</c:v>
                </c:pt>
                <c:pt idx="6024">
                  <c:v>59.829243130000002</c:v>
                </c:pt>
                <c:pt idx="6025">
                  <c:v>59.839175130000001</c:v>
                </c:pt>
                <c:pt idx="6026">
                  <c:v>59.84910713</c:v>
                </c:pt>
                <c:pt idx="6027">
                  <c:v>59.859039129999999</c:v>
                </c:pt>
                <c:pt idx="6028">
                  <c:v>59.868971129999998</c:v>
                </c:pt>
                <c:pt idx="6029">
                  <c:v>59.878903129999998</c:v>
                </c:pt>
                <c:pt idx="6030">
                  <c:v>59.888835129999997</c:v>
                </c:pt>
                <c:pt idx="6031">
                  <c:v>59.898767130000003</c:v>
                </c:pt>
                <c:pt idx="6032">
                  <c:v>59.908699130000002</c:v>
                </c:pt>
                <c:pt idx="6033">
                  <c:v>59.918631130000001</c:v>
                </c:pt>
                <c:pt idx="6034">
                  <c:v>59.928563130000001</c:v>
                </c:pt>
                <c:pt idx="6035">
                  <c:v>59.938496129999997</c:v>
                </c:pt>
                <c:pt idx="6036">
                  <c:v>59.948428130000003</c:v>
                </c:pt>
                <c:pt idx="6037">
                  <c:v>59.958360130000003</c:v>
                </c:pt>
                <c:pt idx="6038">
                  <c:v>59.968292130000002</c:v>
                </c:pt>
                <c:pt idx="6039">
                  <c:v>59.978224130000001</c:v>
                </c:pt>
                <c:pt idx="6040">
                  <c:v>59.98815613</c:v>
                </c:pt>
                <c:pt idx="6041">
                  <c:v>59.998088129999999</c:v>
                </c:pt>
                <c:pt idx="6042">
                  <c:v>60.008020129999998</c:v>
                </c:pt>
                <c:pt idx="6043">
                  <c:v>60.017952129999998</c:v>
                </c:pt>
                <c:pt idx="6044">
                  <c:v>60.027884129999997</c:v>
                </c:pt>
                <c:pt idx="6045">
                  <c:v>60.037816130000003</c:v>
                </c:pt>
                <c:pt idx="6046">
                  <c:v>60.047748130000002</c:v>
                </c:pt>
                <c:pt idx="6047">
                  <c:v>60.057680130000001</c:v>
                </c:pt>
                <c:pt idx="6048">
                  <c:v>60.06761212</c:v>
                </c:pt>
                <c:pt idx="6049">
                  <c:v>60.07754413</c:v>
                </c:pt>
                <c:pt idx="6050">
                  <c:v>60.087476129999999</c:v>
                </c:pt>
                <c:pt idx="6051">
                  <c:v>60.097408129999998</c:v>
                </c:pt>
                <c:pt idx="6052">
                  <c:v>60.107340129999997</c:v>
                </c:pt>
                <c:pt idx="6053">
                  <c:v>60.117272130000003</c:v>
                </c:pt>
                <c:pt idx="6054">
                  <c:v>60.127204130000003</c:v>
                </c:pt>
                <c:pt idx="6055">
                  <c:v>60.137136130000002</c:v>
                </c:pt>
                <c:pt idx="6056">
                  <c:v>60.147068130000001</c:v>
                </c:pt>
                <c:pt idx="6057">
                  <c:v>60.15700013</c:v>
                </c:pt>
                <c:pt idx="6058">
                  <c:v>60.166932129999999</c:v>
                </c:pt>
                <c:pt idx="6059">
                  <c:v>60.176864129999998</c:v>
                </c:pt>
                <c:pt idx="6060">
                  <c:v>60.186797130000002</c:v>
                </c:pt>
                <c:pt idx="6061">
                  <c:v>60.196729130000001</c:v>
                </c:pt>
                <c:pt idx="6062">
                  <c:v>60.206661130000001</c:v>
                </c:pt>
                <c:pt idx="6063">
                  <c:v>60.21659313</c:v>
                </c:pt>
                <c:pt idx="6064">
                  <c:v>60.226525129999999</c:v>
                </c:pt>
                <c:pt idx="6065">
                  <c:v>60.236457129999998</c:v>
                </c:pt>
                <c:pt idx="6066">
                  <c:v>60.246389129999997</c:v>
                </c:pt>
                <c:pt idx="6067">
                  <c:v>60.256321130000003</c:v>
                </c:pt>
                <c:pt idx="6068">
                  <c:v>60.266253130000003</c:v>
                </c:pt>
                <c:pt idx="6069">
                  <c:v>60.276185130000002</c:v>
                </c:pt>
                <c:pt idx="6070">
                  <c:v>60.286117130000001</c:v>
                </c:pt>
                <c:pt idx="6071">
                  <c:v>60.29604913</c:v>
                </c:pt>
                <c:pt idx="6072">
                  <c:v>60.305981129999999</c:v>
                </c:pt>
                <c:pt idx="6073">
                  <c:v>60.315913119999998</c:v>
                </c:pt>
                <c:pt idx="6074">
                  <c:v>60.325845129999998</c:v>
                </c:pt>
                <c:pt idx="6075">
                  <c:v>60.335777129999997</c:v>
                </c:pt>
                <c:pt idx="6076">
                  <c:v>60.345709130000003</c:v>
                </c:pt>
                <c:pt idx="6077">
                  <c:v>60.355641130000002</c:v>
                </c:pt>
                <c:pt idx="6078">
                  <c:v>60.365573130000001</c:v>
                </c:pt>
                <c:pt idx="6079">
                  <c:v>60.375505130000001</c:v>
                </c:pt>
                <c:pt idx="6080">
                  <c:v>60.38543713</c:v>
                </c:pt>
                <c:pt idx="6081">
                  <c:v>60.395369129999999</c:v>
                </c:pt>
                <c:pt idx="6082">
                  <c:v>60.405301129999998</c:v>
                </c:pt>
                <c:pt idx="6083">
                  <c:v>60.415233129999997</c:v>
                </c:pt>
                <c:pt idx="6084">
                  <c:v>60.425166130000001</c:v>
                </c:pt>
                <c:pt idx="6085">
                  <c:v>60.43509813</c:v>
                </c:pt>
                <c:pt idx="6086">
                  <c:v>60.445030129999999</c:v>
                </c:pt>
                <c:pt idx="6087">
                  <c:v>60.454962129999998</c:v>
                </c:pt>
                <c:pt idx="6088">
                  <c:v>60.464894129999998</c:v>
                </c:pt>
                <c:pt idx="6089">
                  <c:v>60.474826129999997</c:v>
                </c:pt>
                <c:pt idx="6090">
                  <c:v>60.484758130000003</c:v>
                </c:pt>
                <c:pt idx="6091">
                  <c:v>60.494690130000002</c:v>
                </c:pt>
                <c:pt idx="6092">
                  <c:v>60.504622130000001</c:v>
                </c:pt>
                <c:pt idx="6093">
                  <c:v>60.51455413</c:v>
                </c:pt>
                <c:pt idx="6094">
                  <c:v>60.524485630000001</c:v>
                </c:pt>
                <c:pt idx="6095">
                  <c:v>60.53441763</c:v>
                </c:pt>
                <c:pt idx="6096">
                  <c:v>60.544349629999999</c:v>
                </c:pt>
                <c:pt idx="6097">
                  <c:v>60.554281629999998</c:v>
                </c:pt>
                <c:pt idx="6098">
                  <c:v>60.564213629999998</c:v>
                </c:pt>
                <c:pt idx="6099">
                  <c:v>60.574145629999997</c:v>
                </c:pt>
                <c:pt idx="6100">
                  <c:v>60.584077630000003</c:v>
                </c:pt>
                <c:pt idx="6101">
                  <c:v>60.594009630000002</c:v>
                </c:pt>
                <c:pt idx="6102">
                  <c:v>60.603941630000001</c:v>
                </c:pt>
                <c:pt idx="6103">
                  <c:v>60.61387362</c:v>
                </c:pt>
                <c:pt idx="6104">
                  <c:v>60.62380563</c:v>
                </c:pt>
                <c:pt idx="6105">
                  <c:v>60.633737629999999</c:v>
                </c:pt>
                <c:pt idx="6106">
                  <c:v>60.643669629999998</c:v>
                </c:pt>
                <c:pt idx="6107">
                  <c:v>60.653601629999997</c:v>
                </c:pt>
                <c:pt idx="6108">
                  <c:v>60.663533630000003</c:v>
                </c:pt>
                <c:pt idx="6109">
                  <c:v>60.673465630000003</c:v>
                </c:pt>
                <c:pt idx="6110">
                  <c:v>60.683398629999999</c:v>
                </c:pt>
                <c:pt idx="6111">
                  <c:v>60.693330619999998</c:v>
                </c:pt>
                <c:pt idx="6112">
                  <c:v>60.703262629999998</c:v>
                </c:pt>
                <c:pt idx="6113">
                  <c:v>60.713194629999997</c:v>
                </c:pt>
                <c:pt idx="6114">
                  <c:v>60.723126630000003</c:v>
                </c:pt>
                <c:pt idx="6115">
                  <c:v>60.733058630000002</c:v>
                </c:pt>
                <c:pt idx="6116">
                  <c:v>60.742990630000001</c:v>
                </c:pt>
                <c:pt idx="6117">
                  <c:v>60.75292263</c:v>
                </c:pt>
                <c:pt idx="6118">
                  <c:v>60.76285463</c:v>
                </c:pt>
                <c:pt idx="6119">
                  <c:v>60.772786629999999</c:v>
                </c:pt>
                <c:pt idx="6120">
                  <c:v>60.782718629999998</c:v>
                </c:pt>
                <c:pt idx="6121">
                  <c:v>60.792650629999997</c:v>
                </c:pt>
                <c:pt idx="6122">
                  <c:v>60.802582630000003</c:v>
                </c:pt>
                <c:pt idx="6123">
                  <c:v>60.812514630000003</c:v>
                </c:pt>
                <c:pt idx="6124">
                  <c:v>60.822446630000002</c:v>
                </c:pt>
                <c:pt idx="6125">
                  <c:v>60.832378630000001</c:v>
                </c:pt>
                <c:pt idx="6126">
                  <c:v>60.84231063</c:v>
                </c:pt>
                <c:pt idx="6127">
                  <c:v>60.852242629999999</c:v>
                </c:pt>
                <c:pt idx="6128">
                  <c:v>60.862174629999998</c:v>
                </c:pt>
                <c:pt idx="6129">
                  <c:v>60.872106629999998</c:v>
                </c:pt>
                <c:pt idx="6130">
                  <c:v>60.882038629999997</c:v>
                </c:pt>
                <c:pt idx="6131">
                  <c:v>60.891970630000003</c:v>
                </c:pt>
                <c:pt idx="6132">
                  <c:v>60.901902630000002</c:v>
                </c:pt>
                <c:pt idx="6133">
                  <c:v>60.911834630000001</c:v>
                </c:pt>
                <c:pt idx="6134">
                  <c:v>60.92176663</c:v>
                </c:pt>
                <c:pt idx="6135">
                  <c:v>60.93169863</c:v>
                </c:pt>
                <c:pt idx="6136">
                  <c:v>60.941631630000003</c:v>
                </c:pt>
                <c:pt idx="6137">
                  <c:v>60.951563620000002</c:v>
                </c:pt>
                <c:pt idx="6138">
                  <c:v>60.961495630000002</c:v>
                </c:pt>
                <c:pt idx="6139">
                  <c:v>60.971427630000001</c:v>
                </c:pt>
                <c:pt idx="6140">
                  <c:v>60.98135963</c:v>
                </c:pt>
                <c:pt idx="6141">
                  <c:v>60.991291629999999</c:v>
                </c:pt>
                <c:pt idx="6142">
                  <c:v>61.001223629999998</c:v>
                </c:pt>
                <c:pt idx="6143">
                  <c:v>61.011155629999998</c:v>
                </c:pt>
                <c:pt idx="6144">
                  <c:v>61.021087629999997</c:v>
                </c:pt>
                <c:pt idx="6145">
                  <c:v>61.031019630000003</c:v>
                </c:pt>
                <c:pt idx="6146">
                  <c:v>61.040951630000002</c:v>
                </c:pt>
                <c:pt idx="6147">
                  <c:v>61.050883630000001</c:v>
                </c:pt>
                <c:pt idx="6148">
                  <c:v>61.06081563</c:v>
                </c:pt>
                <c:pt idx="6149">
                  <c:v>61.07074763</c:v>
                </c:pt>
                <c:pt idx="6150">
                  <c:v>61.080679629999999</c:v>
                </c:pt>
                <c:pt idx="6151">
                  <c:v>61.090611629999998</c:v>
                </c:pt>
                <c:pt idx="6152">
                  <c:v>61.100543629999997</c:v>
                </c:pt>
                <c:pt idx="6153">
                  <c:v>61.110475630000003</c:v>
                </c:pt>
                <c:pt idx="6154">
                  <c:v>61.120407620000002</c:v>
                </c:pt>
                <c:pt idx="6155">
                  <c:v>61.130339630000002</c:v>
                </c:pt>
                <c:pt idx="6156">
                  <c:v>61.140271630000001</c:v>
                </c:pt>
                <c:pt idx="6157">
                  <c:v>61.15020363</c:v>
                </c:pt>
                <c:pt idx="6158">
                  <c:v>61.160135629999999</c:v>
                </c:pt>
                <c:pt idx="6159">
                  <c:v>61.170067629999998</c:v>
                </c:pt>
                <c:pt idx="6160">
                  <c:v>61.179999629999998</c:v>
                </c:pt>
                <c:pt idx="6161">
                  <c:v>61.189931629999997</c:v>
                </c:pt>
                <c:pt idx="6162">
                  <c:v>61.199863630000003</c:v>
                </c:pt>
                <c:pt idx="6163">
                  <c:v>61.20979663</c:v>
                </c:pt>
                <c:pt idx="6164">
                  <c:v>61.219728629999999</c:v>
                </c:pt>
                <c:pt idx="6165">
                  <c:v>61.229660629999998</c:v>
                </c:pt>
                <c:pt idx="6166">
                  <c:v>61.239592629999997</c:v>
                </c:pt>
                <c:pt idx="6167">
                  <c:v>61.249524630000003</c:v>
                </c:pt>
                <c:pt idx="6168">
                  <c:v>61.259456630000003</c:v>
                </c:pt>
                <c:pt idx="6169">
                  <c:v>61.269388630000002</c:v>
                </c:pt>
                <c:pt idx="6170">
                  <c:v>61.279320630000001</c:v>
                </c:pt>
                <c:pt idx="6171">
                  <c:v>61.28925263</c:v>
                </c:pt>
                <c:pt idx="6172">
                  <c:v>61.299184629999999</c:v>
                </c:pt>
                <c:pt idx="6173">
                  <c:v>61.309116629999998</c:v>
                </c:pt>
                <c:pt idx="6174">
                  <c:v>61.319048629999998</c:v>
                </c:pt>
                <c:pt idx="6175">
                  <c:v>61.328980629999997</c:v>
                </c:pt>
                <c:pt idx="6176">
                  <c:v>61.338912630000003</c:v>
                </c:pt>
                <c:pt idx="6177">
                  <c:v>61.348844630000002</c:v>
                </c:pt>
                <c:pt idx="6178">
                  <c:v>61.358776630000001</c:v>
                </c:pt>
                <c:pt idx="6179">
                  <c:v>61.36870863</c:v>
                </c:pt>
                <c:pt idx="6180">
                  <c:v>61.37864063</c:v>
                </c:pt>
                <c:pt idx="6181">
                  <c:v>61.388572629999999</c:v>
                </c:pt>
                <c:pt idx="6182">
                  <c:v>61.398504629999998</c:v>
                </c:pt>
                <c:pt idx="6183">
                  <c:v>61.408436629999997</c:v>
                </c:pt>
                <c:pt idx="6184">
                  <c:v>61.418368630000003</c:v>
                </c:pt>
                <c:pt idx="6185">
                  <c:v>61.428300630000003</c:v>
                </c:pt>
                <c:pt idx="6186">
                  <c:v>61.438232630000002</c:v>
                </c:pt>
                <c:pt idx="6187">
                  <c:v>61.448164630000001</c:v>
                </c:pt>
                <c:pt idx="6188">
                  <c:v>61.45809663</c:v>
                </c:pt>
                <c:pt idx="6189">
                  <c:v>61.468028629999999</c:v>
                </c:pt>
                <c:pt idx="6190">
                  <c:v>61.477961630000003</c:v>
                </c:pt>
                <c:pt idx="6191">
                  <c:v>61.487893630000002</c:v>
                </c:pt>
                <c:pt idx="6192">
                  <c:v>61.497825630000001</c:v>
                </c:pt>
                <c:pt idx="6193">
                  <c:v>61.50775763</c:v>
                </c:pt>
                <c:pt idx="6194">
                  <c:v>61.51768963</c:v>
                </c:pt>
                <c:pt idx="6195">
                  <c:v>61.527622129999997</c:v>
                </c:pt>
                <c:pt idx="6196">
                  <c:v>61.537554129999997</c:v>
                </c:pt>
                <c:pt idx="6197">
                  <c:v>61.547486130000003</c:v>
                </c:pt>
                <c:pt idx="6198">
                  <c:v>61.557418130000002</c:v>
                </c:pt>
                <c:pt idx="6199">
                  <c:v>61.567350130000001</c:v>
                </c:pt>
                <c:pt idx="6200">
                  <c:v>61.57728213</c:v>
                </c:pt>
                <c:pt idx="6201">
                  <c:v>61.58721413</c:v>
                </c:pt>
                <c:pt idx="6202">
                  <c:v>61.597146129999999</c:v>
                </c:pt>
                <c:pt idx="6203">
                  <c:v>61.607078129999998</c:v>
                </c:pt>
                <c:pt idx="6204">
                  <c:v>61.617010129999997</c:v>
                </c:pt>
                <c:pt idx="6205">
                  <c:v>61.626942130000003</c:v>
                </c:pt>
                <c:pt idx="6206">
                  <c:v>61.636874130000002</c:v>
                </c:pt>
                <c:pt idx="6207">
                  <c:v>61.646806130000002</c:v>
                </c:pt>
                <c:pt idx="6208">
                  <c:v>61.656738130000001</c:v>
                </c:pt>
                <c:pt idx="6209">
                  <c:v>61.66667013</c:v>
                </c:pt>
                <c:pt idx="6210">
                  <c:v>61.676602129999999</c:v>
                </c:pt>
                <c:pt idx="6211">
                  <c:v>61.686534129999998</c:v>
                </c:pt>
                <c:pt idx="6212">
                  <c:v>61.696466129999997</c:v>
                </c:pt>
                <c:pt idx="6213">
                  <c:v>61.706398129999997</c:v>
                </c:pt>
                <c:pt idx="6214">
                  <c:v>61.716330130000003</c:v>
                </c:pt>
                <c:pt idx="6215">
                  <c:v>61.726262130000002</c:v>
                </c:pt>
                <c:pt idx="6216">
                  <c:v>61.736194130000001</c:v>
                </c:pt>
                <c:pt idx="6217">
                  <c:v>61.74612613</c:v>
                </c:pt>
                <c:pt idx="6218">
                  <c:v>61.756059129999997</c:v>
                </c:pt>
                <c:pt idx="6219">
                  <c:v>61.765991130000003</c:v>
                </c:pt>
                <c:pt idx="6220">
                  <c:v>61.775923130000002</c:v>
                </c:pt>
                <c:pt idx="6221">
                  <c:v>61.785855130000002</c:v>
                </c:pt>
                <c:pt idx="6222">
                  <c:v>61.795787130000001</c:v>
                </c:pt>
                <c:pt idx="6223">
                  <c:v>61.80571913</c:v>
                </c:pt>
                <c:pt idx="6224">
                  <c:v>61.815651129999999</c:v>
                </c:pt>
                <c:pt idx="6225">
                  <c:v>61.825583129999998</c:v>
                </c:pt>
                <c:pt idx="6226">
                  <c:v>61.835515119999997</c:v>
                </c:pt>
                <c:pt idx="6227">
                  <c:v>61.845447129999997</c:v>
                </c:pt>
                <c:pt idx="6228">
                  <c:v>61.855379130000003</c:v>
                </c:pt>
                <c:pt idx="6229">
                  <c:v>61.865311130000002</c:v>
                </c:pt>
                <c:pt idx="6230">
                  <c:v>61.875243130000001</c:v>
                </c:pt>
                <c:pt idx="6231">
                  <c:v>61.88517513</c:v>
                </c:pt>
                <c:pt idx="6232">
                  <c:v>61.89510713</c:v>
                </c:pt>
                <c:pt idx="6233">
                  <c:v>61.905039129999999</c:v>
                </c:pt>
                <c:pt idx="6234">
                  <c:v>61.914971129999998</c:v>
                </c:pt>
                <c:pt idx="6235">
                  <c:v>61.924903129999997</c:v>
                </c:pt>
                <c:pt idx="6236">
                  <c:v>61.934835130000003</c:v>
                </c:pt>
                <c:pt idx="6237">
                  <c:v>61.944767130000002</c:v>
                </c:pt>
                <c:pt idx="6238">
                  <c:v>61.954699130000002</c:v>
                </c:pt>
                <c:pt idx="6239">
                  <c:v>61.964631130000001</c:v>
                </c:pt>
                <c:pt idx="6240">
                  <c:v>61.97456313</c:v>
                </c:pt>
                <c:pt idx="6241">
                  <c:v>61.984495129999999</c:v>
                </c:pt>
                <c:pt idx="6242">
                  <c:v>61.994427129999998</c:v>
                </c:pt>
                <c:pt idx="6243">
                  <c:v>62.004359119999997</c:v>
                </c:pt>
                <c:pt idx="6244">
                  <c:v>62.014291129999997</c:v>
                </c:pt>
                <c:pt idx="6245">
                  <c:v>62.024223130000003</c:v>
                </c:pt>
                <c:pt idx="6246">
                  <c:v>62.03415613</c:v>
                </c:pt>
                <c:pt idx="6247">
                  <c:v>62.044088129999999</c:v>
                </c:pt>
                <c:pt idx="6248">
                  <c:v>62.054020129999998</c:v>
                </c:pt>
                <c:pt idx="6249">
                  <c:v>62.063952129999997</c:v>
                </c:pt>
                <c:pt idx="6250">
                  <c:v>62.073884130000003</c:v>
                </c:pt>
                <c:pt idx="6251">
                  <c:v>62.083816120000002</c:v>
                </c:pt>
                <c:pt idx="6252">
                  <c:v>62.093748130000002</c:v>
                </c:pt>
                <c:pt idx="6253">
                  <c:v>62.103680130000001</c:v>
                </c:pt>
                <c:pt idx="6254">
                  <c:v>62.11361213</c:v>
                </c:pt>
                <c:pt idx="6255">
                  <c:v>62.123544129999999</c:v>
                </c:pt>
                <c:pt idx="6256">
                  <c:v>62.133476129999998</c:v>
                </c:pt>
                <c:pt idx="6257">
                  <c:v>62.143408129999997</c:v>
                </c:pt>
                <c:pt idx="6258">
                  <c:v>62.153340129999997</c:v>
                </c:pt>
                <c:pt idx="6259">
                  <c:v>62.163272130000003</c:v>
                </c:pt>
                <c:pt idx="6260">
                  <c:v>62.173204130000002</c:v>
                </c:pt>
                <c:pt idx="6261">
                  <c:v>62.183136130000001</c:v>
                </c:pt>
                <c:pt idx="6262">
                  <c:v>62.19306813</c:v>
                </c:pt>
                <c:pt idx="6263">
                  <c:v>62.20300013</c:v>
                </c:pt>
                <c:pt idx="6264">
                  <c:v>62.212932129999999</c:v>
                </c:pt>
                <c:pt idx="6265">
                  <c:v>62.222864129999998</c:v>
                </c:pt>
                <c:pt idx="6266">
                  <c:v>62.232796129999997</c:v>
                </c:pt>
                <c:pt idx="6267">
                  <c:v>62.242728130000003</c:v>
                </c:pt>
                <c:pt idx="6268">
                  <c:v>62.252660130000002</c:v>
                </c:pt>
                <c:pt idx="6269">
                  <c:v>62.262592130000002</c:v>
                </c:pt>
                <c:pt idx="6270">
                  <c:v>62.272524130000001</c:v>
                </c:pt>
                <c:pt idx="6271">
                  <c:v>62.28245613</c:v>
                </c:pt>
                <c:pt idx="6272">
                  <c:v>62.292388129999999</c:v>
                </c:pt>
                <c:pt idx="6273">
                  <c:v>62.302320129999998</c:v>
                </c:pt>
                <c:pt idx="6274">
                  <c:v>62.312252129999997</c:v>
                </c:pt>
                <c:pt idx="6275">
                  <c:v>62.322184129999997</c:v>
                </c:pt>
                <c:pt idx="6276">
                  <c:v>62.332116130000003</c:v>
                </c:pt>
                <c:pt idx="6277">
                  <c:v>62.342049119999999</c:v>
                </c:pt>
                <c:pt idx="6278">
                  <c:v>62.351981129999999</c:v>
                </c:pt>
                <c:pt idx="6279">
                  <c:v>62.361913129999998</c:v>
                </c:pt>
                <c:pt idx="6280">
                  <c:v>62.371845129999997</c:v>
                </c:pt>
                <c:pt idx="6281">
                  <c:v>62.381777130000003</c:v>
                </c:pt>
                <c:pt idx="6282">
                  <c:v>62.391709130000002</c:v>
                </c:pt>
                <c:pt idx="6283">
                  <c:v>62.401641130000002</c:v>
                </c:pt>
                <c:pt idx="6284">
                  <c:v>62.411573130000001</c:v>
                </c:pt>
                <c:pt idx="6285">
                  <c:v>62.42150513</c:v>
                </c:pt>
                <c:pt idx="6286">
                  <c:v>62.431437129999999</c:v>
                </c:pt>
                <c:pt idx="6287">
                  <c:v>62.441369129999998</c:v>
                </c:pt>
                <c:pt idx="6288">
                  <c:v>62.451301129999997</c:v>
                </c:pt>
                <c:pt idx="6289">
                  <c:v>62.461233129999997</c:v>
                </c:pt>
                <c:pt idx="6290">
                  <c:v>62.471165130000003</c:v>
                </c:pt>
                <c:pt idx="6291">
                  <c:v>62.481097130000002</c:v>
                </c:pt>
                <c:pt idx="6292">
                  <c:v>62.491029130000001</c:v>
                </c:pt>
                <c:pt idx="6293">
                  <c:v>62.50096113</c:v>
                </c:pt>
                <c:pt idx="6294">
                  <c:v>62.510893119999999</c:v>
                </c:pt>
                <c:pt idx="6295">
                  <c:v>62.520824920000003</c:v>
                </c:pt>
                <c:pt idx="6296">
                  <c:v>62.530756920000002</c:v>
                </c:pt>
                <c:pt idx="6297">
                  <c:v>62.540688920000001</c:v>
                </c:pt>
                <c:pt idx="6298">
                  <c:v>62.55062092</c:v>
                </c:pt>
                <c:pt idx="6299">
                  <c:v>62.560552919999999</c:v>
                </c:pt>
                <c:pt idx="6300">
                  <c:v>62.570484919999998</c:v>
                </c:pt>
                <c:pt idx="6301">
                  <c:v>62.580416919999998</c:v>
                </c:pt>
                <c:pt idx="6302">
                  <c:v>62.590348919999997</c:v>
                </c:pt>
                <c:pt idx="6303">
                  <c:v>62.600280920000003</c:v>
                </c:pt>
                <c:pt idx="6304">
                  <c:v>62.610212920000002</c:v>
                </c:pt>
                <c:pt idx="6305">
                  <c:v>62.620145919999999</c:v>
                </c:pt>
                <c:pt idx="6306">
                  <c:v>62.630077919999998</c:v>
                </c:pt>
                <c:pt idx="6307">
                  <c:v>62.640009919999997</c:v>
                </c:pt>
                <c:pt idx="6308">
                  <c:v>62.649941920000003</c:v>
                </c:pt>
                <c:pt idx="6309">
                  <c:v>62.659873920000003</c:v>
                </c:pt>
                <c:pt idx="6310">
                  <c:v>62.669805920000002</c:v>
                </c:pt>
                <c:pt idx="6311">
                  <c:v>62.679737920000001</c:v>
                </c:pt>
                <c:pt idx="6312">
                  <c:v>62.68966992</c:v>
                </c:pt>
                <c:pt idx="6313">
                  <c:v>62.699601919999999</c:v>
                </c:pt>
                <c:pt idx="6314">
                  <c:v>62.709533919999998</c:v>
                </c:pt>
                <c:pt idx="6315">
                  <c:v>62.719465919999998</c:v>
                </c:pt>
                <c:pt idx="6316">
                  <c:v>62.729397919999997</c:v>
                </c:pt>
                <c:pt idx="6317">
                  <c:v>62.739329920000003</c:v>
                </c:pt>
                <c:pt idx="6318">
                  <c:v>62.749261920000002</c:v>
                </c:pt>
                <c:pt idx="6319">
                  <c:v>62.759193920000001</c:v>
                </c:pt>
                <c:pt idx="6320">
                  <c:v>62.76912592</c:v>
                </c:pt>
                <c:pt idx="6321">
                  <c:v>62.77905792</c:v>
                </c:pt>
                <c:pt idx="6322">
                  <c:v>62.788989919999999</c:v>
                </c:pt>
                <c:pt idx="6323">
                  <c:v>62.798921919999998</c:v>
                </c:pt>
                <c:pt idx="6324">
                  <c:v>62.808853919999997</c:v>
                </c:pt>
                <c:pt idx="6325">
                  <c:v>62.818785920000003</c:v>
                </c:pt>
                <c:pt idx="6326">
                  <c:v>62.828717920000003</c:v>
                </c:pt>
                <c:pt idx="6327">
                  <c:v>62.838649920000002</c:v>
                </c:pt>
                <c:pt idx="6328">
                  <c:v>62.848581920000001</c:v>
                </c:pt>
                <c:pt idx="6329">
                  <c:v>62.85851392</c:v>
                </c:pt>
                <c:pt idx="6330">
                  <c:v>62.868445919999999</c:v>
                </c:pt>
                <c:pt idx="6331">
                  <c:v>62.878377919999998</c:v>
                </c:pt>
                <c:pt idx="6332">
                  <c:v>62.888309919999998</c:v>
                </c:pt>
                <c:pt idx="6333">
                  <c:v>62.898241919999997</c:v>
                </c:pt>
                <c:pt idx="6334">
                  <c:v>62.908173920000003</c:v>
                </c:pt>
                <c:pt idx="6335">
                  <c:v>62.918105920000002</c:v>
                </c:pt>
                <c:pt idx="6336">
                  <c:v>62.928038919999999</c:v>
                </c:pt>
                <c:pt idx="6337">
                  <c:v>62.937970919999998</c:v>
                </c:pt>
                <c:pt idx="6338">
                  <c:v>62.947902919999997</c:v>
                </c:pt>
                <c:pt idx="6339">
                  <c:v>62.957834920000003</c:v>
                </c:pt>
                <c:pt idx="6340">
                  <c:v>62.967766920000003</c:v>
                </c:pt>
                <c:pt idx="6341">
                  <c:v>62.977698920000002</c:v>
                </c:pt>
                <c:pt idx="6342">
                  <c:v>62.987630920000001</c:v>
                </c:pt>
                <c:pt idx="6343">
                  <c:v>62.99756292</c:v>
                </c:pt>
                <c:pt idx="6344">
                  <c:v>63.007494919999999</c:v>
                </c:pt>
                <c:pt idx="6345">
                  <c:v>63.017426919999998</c:v>
                </c:pt>
                <c:pt idx="6346">
                  <c:v>63.027358919999998</c:v>
                </c:pt>
                <c:pt idx="6347">
                  <c:v>63.037290919999997</c:v>
                </c:pt>
                <c:pt idx="6348">
                  <c:v>63.047222920000003</c:v>
                </c:pt>
                <c:pt idx="6349">
                  <c:v>63.057154920000002</c:v>
                </c:pt>
                <c:pt idx="6350">
                  <c:v>63.067086920000001</c:v>
                </c:pt>
                <c:pt idx="6351">
                  <c:v>63.07701892</c:v>
                </c:pt>
                <c:pt idx="6352">
                  <c:v>63.08695092</c:v>
                </c:pt>
                <c:pt idx="6353">
                  <c:v>63.096882919999999</c:v>
                </c:pt>
                <c:pt idx="6354">
                  <c:v>63.106814919999998</c:v>
                </c:pt>
                <c:pt idx="6355">
                  <c:v>63.116746919999997</c:v>
                </c:pt>
                <c:pt idx="6356">
                  <c:v>63.126678920000003</c:v>
                </c:pt>
                <c:pt idx="6357">
                  <c:v>63.136610920000003</c:v>
                </c:pt>
                <c:pt idx="6358">
                  <c:v>63.146542920000002</c:v>
                </c:pt>
                <c:pt idx="6359">
                  <c:v>63.156474920000001</c:v>
                </c:pt>
                <c:pt idx="6360">
                  <c:v>63.16640692</c:v>
                </c:pt>
                <c:pt idx="6361">
                  <c:v>63.176338919999999</c:v>
                </c:pt>
                <c:pt idx="6362">
                  <c:v>63.186270919999998</c:v>
                </c:pt>
                <c:pt idx="6363">
                  <c:v>63.196202919999998</c:v>
                </c:pt>
                <c:pt idx="6364">
                  <c:v>63.206134919999997</c:v>
                </c:pt>
                <c:pt idx="6365">
                  <c:v>63.216066920000003</c:v>
                </c:pt>
                <c:pt idx="6366">
                  <c:v>63.22599992</c:v>
                </c:pt>
                <c:pt idx="6367">
                  <c:v>63.235931919999999</c:v>
                </c:pt>
                <c:pt idx="6368">
                  <c:v>63.245863919999998</c:v>
                </c:pt>
                <c:pt idx="6369">
                  <c:v>63.255795919999997</c:v>
                </c:pt>
                <c:pt idx="6370">
                  <c:v>63.265727920000003</c:v>
                </c:pt>
                <c:pt idx="6371">
                  <c:v>63.275659920000003</c:v>
                </c:pt>
                <c:pt idx="6372">
                  <c:v>63.285591920000002</c:v>
                </c:pt>
                <c:pt idx="6373">
                  <c:v>63.295523920000001</c:v>
                </c:pt>
                <c:pt idx="6374">
                  <c:v>63.30545592</c:v>
                </c:pt>
                <c:pt idx="6375">
                  <c:v>63.315387919999999</c:v>
                </c:pt>
                <c:pt idx="6376">
                  <c:v>63.325319919999998</c:v>
                </c:pt>
                <c:pt idx="6377">
                  <c:v>63.335251919999997</c:v>
                </c:pt>
                <c:pt idx="6378">
                  <c:v>63.345183919999997</c:v>
                </c:pt>
                <c:pt idx="6379">
                  <c:v>63.355115920000003</c:v>
                </c:pt>
                <c:pt idx="6380">
                  <c:v>63.365047920000002</c:v>
                </c:pt>
                <c:pt idx="6381">
                  <c:v>63.374979920000001</c:v>
                </c:pt>
                <c:pt idx="6382">
                  <c:v>63.38491192</c:v>
                </c:pt>
                <c:pt idx="6383">
                  <c:v>63.39484392</c:v>
                </c:pt>
                <c:pt idx="6384">
                  <c:v>63.404775919999999</c:v>
                </c:pt>
                <c:pt idx="6385">
                  <c:v>63.414707919999998</c:v>
                </c:pt>
                <c:pt idx="6386">
                  <c:v>63.424639919999997</c:v>
                </c:pt>
                <c:pt idx="6387">
                  <c:v>63.434571920000003</c:v>
                </c:pt>
                <c:pt idx="6388">
                  <c:v>63.444503920000002</c:v>
                </c:pt>
                <c:pt idx="6389">
                  <c:v>63.454435920000002</c:v>
                </c:pt>
                <c:pt idx="6390">
                  <c:v>63.464367920000001</c:v>
                </c:pt>
                <c:pt idx="6391">
                  <c:v>63.47429992</c:v>
                </c:pt>
                <c:pt idx="6392">
                  <c:v>63.484231919999999</c:v>
                </c:pt>
                <c:pt idx="6393">
                  <c:v>63.494163919999998</c:v>
                </c:pt>
                <c:pt idx="6394">
                  <c:v>63.504095919999997</c:v>
                </c:pt>
                <c:pt idx="6395">
                  <c:v>63.514027919999997</c:v>
                </c:pt>
                <c:pt idx="6396">
                  <c:v>63.52395963</c:v>
                </c:pt>
                <c:pt idx="6397">
                  <c:v>63.533891629999999</c:v>
                </c:pt>
                <c:pt idx="6398">
                  <c:v>63.543823629999999</c:v>
                </c:pt>
                <c:pt idx="6399">
                  <c:v>63.553756630000002</c:v>
                </c:pt>
                <c:pt idx="6400">
                  <c:v>63.563688620000001</c:v>
                </c:pt>
                <c:pt idx="6401">
                  <c:v>63.573620630000001</c:v>
                </c:pt>
                <c:pt idx="6402">
                  <c:v>63.58355263</c:v>
                </c:pt>
                <c:pt idx="6403">
                  <c:v>63.593484629999999</c:v>
                </c:pt>
                <c:pt idx="6404">
                  <c:v>63.603416629999998</c:v>
                </c:pt>
                <c:pt idx="6405">
                  <c:v>63.613348629999997</c:v>
                </c:pt>
                <c:pt idx="6406">
                  <c:v>63.623280629999996</c:v>
                </c:pt>
                <c:pt idx="6407">
                  <c:v>63.633212630000003</c:v>
                </c:pt>
                <c:pt idx="6408">
                  <c:v>63.643144630000002</c:v>
                </c:pt>
                <c:pt idx="6409">
                  <c:v>63.653076630000001</c:v>
                </c:pt>
                <c:pt idx="6410">
                  <c:v>63.66300863</c:v>
                </c:pt>
                <c:pt idx="6411">
                  <c:v>63.672940629999999</c:v>
                </c:pt>
                <c:pt idx="6412">
                  <c:v>63.682872629999999</c:v>
                </c:pt>
                <c:pt idx="6413">
                  <c:v>63.692804629999998</c:v>
                </c:pt>
                <c:pt idx="6414">
                  <c:v>63.702736629999997</c:v>
                </c:pt>
                <c:pt idx="6415">
                  <c:v>63.712668630000003</c:v>
                </c:pt>
                <c:pt idx="6416">
                  <c:v>63.722600630000002</c:v>
                </c:pt>
                <c:pt idx="6417">
                  <c:v>63.732532630000001</c:v>
                </c:pt>
                <c:pt idx="6418">
                  <c:v>63.742464630000001</c:v>
                </c:pt>
                <c:pt idx="6419">
                  <c:v>63.75239663</c:v>
                </c:pt>
                <c:pt idx="6420">
                  <c:v>63.762328629999999</c:v>
                </c:pt>
                <c:pt idx="6421">
                  <c:v>63.772260629999998</c:v>
                </c:pt>
                <c:pt idx="6422">
                  <c:v>63.782192629999997</c:v>
                </c:pt>
                <c:pt idx="6423">
                  <c:v>63.792124630000004</c:v>
                </c:pt>
                <c:pt idx="6424">
                  <c:v>63.80205763</c:v>
                </c:pt>
                <c:pt idx="6425">
                  <c:v>63.811989629999999</c:v>
                </c:pt>
                <c:pt idx="6426">
                  <c:v>63.821921629999999</c:v>
                </c:pt>
                <c:pt idx="6427">
                  <c:v>63.831853629999998</c:v>
                </c:pt>
                <c:pt idx="6428">
                  <c:v>63.841785629999997</c:v>
                </c:pt>
                <c:pt idx="6429">
                  <c:v>63.851717630000003</c:v>
                </c:pt>
                <c:pt idx="6430">
                  <c:v>63.861649630000002</c:v>
                </c:pt>
                <c:pt idx="6431">
                  <c:v>63.871581630000001</c:v>
                </c:pt>
                <c:pt idx="6432">
                  <c:v>63.881513630000001</c:v>
                </c:pt>
                <c:pt idx="6433">
                  <c:v>63.89144563</c:v>
                </c:pt>
                <c:pt idx="6434">
                  <c:v>63.901377629999999</c:v>
                </c:pt>
                <c:pt idx="6435">
                  <c:v>63.911309629999998</c:v>
                </c:pt>
                <c:pt idx="6436">
                  <c:v>63.921241629999997</c:v>
                </c:pt>
                <c:pt idx="6437">
                  <c:v>63.931173630000004</c:v>
                </c:pt>
                <c:pt idx="6438">
                  <c:v>63.941105630000003</c:v>
                </c:pt>
                <c:pt idx="6439">
                  <c:v>63.951037630000002</c:v>
                </c:pt>
                <c:pt idx="6440">
                  <c:v>63.960969630000001</c:v>
                </c:pt>
                <c:pt idx="6441">
                  <c:v>63.97090163</c:v>
                </c:pt>
                <c:pt idx="6442">
                  <c:v>63.980833629999999</c:v>
                </c:pt>
                <c:pt idx="6443">
                  <c:v>63.990766630000003</c:v>
                </c:pt>
                <c:pt idx="6444">
                  <c:v>64.000698630000002</c:v>
                </c:pt>
                <c:pt idx="6445">
                  <c:v>64.010630629999994</c:v>
                </c:pt>
                <c:pt idx="6446">
                  <c:v>64.020562630000001</c:v>
                </c:pt>
                <c:pt idx="6447">
                  <c:v>64.030494630000007</c:v>
                </c:pt>
                <c:pt idx="6448">
                  <c:v>64.040426629999999</c:v>
                </c:pt>
                <c:pt idx="6449">
                  <c:v>64.050358630000005</c:v>
                </c:pt>
                <c:pt idx="6450">
                  <c:v>64.060290629999997</c:v>
                </c:pt>
                <c:pt idx="6451">
                  <c:v>64.070222619999996</c:v>
                </c:pt>
                <c:pt idx="6452">
                  <c:v>64.080154629999996</c:v>
                </c:pt>
                <c:pt idx="6453">
                  <c:v>64.090086630000002</c:v>
                </c:pt>
                <c:pt idx="6454">
                  <c:v>64.100018629999994</c:v>
                </c:pt>
                <c:pt idx="6455">
                  <c:v>64.10995063</c:v>
                </c:pt>
                <c:pt idx="6456">
                  <c:v>64.119882630000006</c:v>
                </c:pt>
                <c:pt idx="6457">
                  <c:v>64.129814629999998</c:v>
                </c:pt>
                <c:pt idx="6458">
                  <c:v>64.139746630000005</c:v>
                </c:pt>
                <c:pt idx="6459">
                  <c:v>64.149679620000001</c:v>
                </c:pt>
                <c:pt idx="6460">
                  <c:v>64.159611630000001</c:v>
                </c:pt>
                <c:pt idx="6461">
                  <c:v>64.169543630000007</c:v>
                </c:pt>
                <c:pt idx="6462">
                  <c:v>64.179475629999999</c:v>
                </c:pt>
                <c:pt idx="6463">
                  <c:v>64.189407630000005</c:v>
                </c:pt>
                <c:pt idx="6464">
                  <c:v>64.199339629999997</c:v>
                </c:pt>
                <c:pt idx="6465">
                  <c:v>64.209271630000003</c:v>
                </c:pt>
                <c:pt idx="6466">
                  <c:v>64.219203629999996</c:v>
                </c:pt>
                <c:pt idx="6467">
                  <c:v>64.229135630000002</c:v>
                </c:pt>
                <c:pt idx="6468">
                  <c:v>64.239067629999994</c:v>
                </c:pt>
                <c:pt idx="6469">
                  <c:v>64.24899963</c:v>
                </c:pt>
                <c:pt idx="6470">
                  <c:v>64.258931630000006</c:v>
                </c:pt>
                <c:pt idx="6471">
                  <c:v>64.268864629999996</c:v>
                </c:pt>
                <c:pt idx="6472">
                  <c:v>64.278796630000002</c:v>
                </c:pt>
                <c:pt idx="6473">
                  <c:v>64.288728629999994</c:v>
                </c:pt>
                <c:pt idx="6474">
                  <c:v>64.298660630000001</c:v>
                </c:pt>
                <c:pt idx="6475">
                  <c:v>64.308592630000007</c:v>
                </c:pt>
                <c:pt idx="6476">
                  <c:v>64.318524629999999</c:v>
                </c:pt>
                <c:pt idx="6477">
                  <c:v>64.328456630000005</c:v>
                </c:pt>
                <c:pt idx="6478">
                  <c:v>64.338388629999997</c:v>
                </c:pt>
                <c:pt idx="6479">
                  <c:v>64.348320630000003</c:v>
                </c:pt>
                <c:pt idx="6480">
                  <c:v>64.358252629999996</c:v>
                </c:pt>
                <c:pt idx="6481">
                  <c:v>64.368184630000002</c:v>
                </c:pt>
                <c:pt idx="6482">
                  <c:v>64.378117630000006</c:v>
                </c:pt>
                <c:pt idx="6483">
                  <c:v>64.388049629999998</c:v>
                </c:pt>
                <c:pt idx="6484">
                  <c:v>64.397981630000004</c:v>
                </c:pt>
                <c:pt idx="6485">
                  <c:v>64.407913629999996</c:v>
                </c:pt>
                <c:pt idx="6486">
                  <c:v>64.417845630000002</c:v>
                </c:pt>
                <c:pt idx="6487">
                  <c:v>64.427777629999994</c:v>
                </c:pt>
                <c:pt idx="6488">
                  <c:v>64.437709630000001</c:v>
                </c:pt>
                <c:pt idx="6489">
                  <c:v>64.447641630000007</c:v>
                </c:pt>
                <c:pt idx="6490">
                  <c:v>64.457573629999999</c:v>
                </c:pt>
                <c:pt idx="6491">
                  <c:v>64.467505630000005</c:v>
                </c:pt>
                <c:pt idx="6492">
                  <c:v>64.477437629999997</c:v>
                </c:pt>
                <c:pt idx="6493">
                  <c:v>64.487370630000001</c:v>
                </c:pt>
                <c:pt idx="6494">
                  <c:v>64.497302629999993</c:v>
                </c:pt>
                <c:pt idx="6495">
                  <c:v>64.507234629999999</c:v>
                </c:pt>
                <c:pt idx="6496">
                  <c:v>64.517166630000006</c:v>
                </c:pt>
                <c:pt idx="6497">
                  <c:v>64.527099250000006</c:v>
                </c:pt>
                <c:pt idx="6498">
                  <c:v>64.537031249999998</c:v>
                </c:pt>
                <c:pt idx="6499">
                  <c:v>64.546963250000005</c:v>
                </c:pt>
                <c:pt idx="6500">
                  <c:v>64.556895249999997</c:v>
                </c:pt>
                <c:pt idx="6501">
                  <c:v>64.566827250000003</c:v>
                </c:pt>
                <c:pt idx="6502">
                  <c:v>64.576760250000007</c:v>
                </c:pt>
                <c:pt idx="6503">
                  <c:v>64.586692249999999</c:v>
                </c:pt>
                <c:pt idx="6504">
                  <c:v>64.596624250000005</c:v>
                </c:pt>
                <c:pt idx="6505">
                  <c:v>64.606556249999997</c:v>
                </c:pt>
                <c:pt idx="6506">
                  <c:v>64.616488250000003</c:v>
                </c:pt>
                <c:pt idx="6507">
                  <c:v>64.626420249999995</c:v>
                </c:pt>
                <c:pt idx="6508">
                  <c:v>64.636352250000002</c:v>
                </c:pt>
                <c:pt idx="6509">
                  <c:v>64.646284249999994</c:v>
                </c:pt>
                <c:pt idx="6510">
                  <c:v>64.65621625</c:v>
                </c:pt>
                <c:pt idx="6511">
                  <c:v>64.666149250000004</c:v>
                </c:pt>
                <c:pt idx="6512">
                  <c:v>64.676081249999996</c:v>
                </c:pt>
                <c:pt idx="6513">
                  <c:v>64.686013250000002</c:v>
                </c:pt>
                <c:pt idx="6514">
                  <c:v>64.695945249999994</c:v>
                </c:pt>
                <c:pt idx="6515">
                  <c:v>64.70587725</c:v>
                </c:pt>
                <c:pt idx="6516">
                  <c:v>64.715809250000007</c:v>
                </c:pt>
                <c:pt idx="6517">
                  <c:v>64.725741249999999</c:v>
                </c:pt>
                <c:pt idx="6518">
                  <c:v>64.735673250000005</c:v>
                </c:pt>
                <c:pt idx="6519">
                  <c:v>64.745605249999997</c:v>
                </c:pt>
                <c:pt idx="6520">
                  <c:v>64.755538250000001</c:v>
                </c:pt>
                <c:pt idx="6521">
                  <c:v>64.765470250000007</c:v>
                </c:pt>
                <c:pt idx="6522">
                  <c:v>64.775402249999999</c:v>
                </c:pt>
                <c:pt idx="6523">
                  <c:v>64.785334250000005</c:v>
                </c:pt>
                <c:pt idx="6524">
                  <c:v>64.795266249999997</c:v>
                </c:pt>
                <c:pt idx="6525">
                  <c:v>64.805198250000004</c:v>
                </c:pt>
                <c:pt idx="6526">
                  <c:v>64.815130249999996</c:v>
                </c:pt>
                <c:pt idx="6527">
                  <c:v>64.825062250000002</c:v>
                </c:pt>
                <c:pt idx="6528">
                  <c:v>64.834994249999994</c:v>
                </c:pt>
                <c:pt idx="6529">
                  <c:v>64.844927249999998</c:v>
                </c:pt>
                <c:pt idx="6530">
                  <c:v>64.854859250000004</c:v>
                </c:pt>
                <c:pt idx="6531">
                  <c:v>64.864791249999996</c:v>
                </c:pt>
                <c:pt idx="6532">
                  <c:v>64.874723250000002</c:v>
                </c:pt>
                <c:pt idx="6533">
                  <c:v>64.884655249999994</c:v>
                </c:pt>
                <c:pt idx="6534">
                  <c:v>64.894587250000001</c:v>
                </c:pt>
                <c:pt idx="6535">
                  <c:v>64.904519250000007</c:v>
                </c:pt>
                <c:pt idx="6536">
                  <c:v>64.914451249999999</c:v>
                </c:pt>
                <c:pt idx="6537">
                  <c:v>64.924384250000003</c:v>
                </c:pt>
                <c:pt idx="6538">
                  <c:v>64.934316249999995</c:v>
                </c:pt>
                <c:pt idx="6539">
                  <c:v>64.944248250000001</c:v>
                </c:pt>
                <c:pt idx="6540">
                  <c:v>64.954180249999993</c:v>
                </c:pt>
                <c:pt idx="6541">
                  <c:v>64.964112249999999</c:v>
                </c:pt>
                <c:pt idx="6542">
                  <c:v>64.974044250000006</c:v>
                </c:pt>
                <c:pt idx="6543">
                  <c:v>64.983976249999998</c:v>
                </c:pt>
                <c:pt idx="6544">
                  <c:v>64.993908250000004</c:v>
                </c:pt>
                <c:pt idx="6545">
                  <c:v>65.003841249999994</c:v>
                </c:pt>
                <c:pt idx="6546">
                  <c:v>65.01377325</c:v>
                </c:pt>
                <c:pt idx="6547">
                  <c:v>65.023705250000006</c:v>
                </c:pt>
                <c:pt idx="6548">
                  <c:v>65.033637249999998</c:v>
                </c:pt>
                <c:pt idx="6549">
                  <c:v>65.043569250000004</c:v>
                </c:pt>
                <c:pt idx="6550">
                  <c:v>65.053501249999997</c:v>
                </c:pt>
                <c:pt idx="6551">
                  <c:v>65.063433250000003</c:v>
                </c:pt>
                <c:pt idx="6552">
                  <c:v>65.073365249999995</c:v>
                </c:pt>
                <c:pt idx="6553">
                  <c:v>65.083298249999999</c:v>
                </c:pt>
                <c:pt idx="6554">
                  <c:v>65.093230250000005</c:v>
                </c:pt>
                <c:pt idx="6555">
                  <c:v>65.103162249999997</c:v>
                </c:pt>
                <c:pt idx="6556">
                  <c:v>65.113094250000003</c:v>
                </c:pt>
                <c:pt idx="6557">
                  <c:v>65.123026249999995</c:v>
                </c:pt>
                <c:pt idx="6558">
                  <c:v>65.132958250000001</c:v>
                </c:pt>
                <c:pt idx="6559">
                  <c:v>65.142890249999994</c:v>
                </c:pt>
                <c:pt idx="6560">
                  <c:v>65.152823249999997</c:v>
                </c:pt>
                <c:pt idx="6561">
                  <c:v>65.162755250000004</c:v>
                </c:pt>
                <c:pt idx="6562">
                  <c:v>65.172687249999996</c:v>
                </c:pt>
                <c:pt idx="6563">
                  <c:v>65.182619250000002</c:v>
                </c:pt>
                <c:pt idx="6564">
                  <c:v>65.192551249999994</c:v>
                </c:pt>
                <c:pt idx="6565">
                  <c:v>65.20248325</c:v>
                </c:pt>
                <c:pt idx="6566">
                  <c:v>65.212415250000006</c:v>
                </c:pt>
                <c:pt idx="6567">
                  <c:v>65.222348249999996</c:v>
                </c:pt>
                <c:pt idx="6568">
                  <c:v>65.232280250000002</c:v>
                </c:pt>
                <c:pt idx="6569">
                  <c:v>65.242212249999994</c:v>
                </c:pt>
                <c:pt idx="6570">
                  <c:v>65.252144250000001</c:v>
                </c:pt>
                <c:pt idx="6571">
                  <c:v>65.262076250000007</c:v>
                </c:pt>
                <c:pt idx="6572">
                  <c:v>65.272008249999999</c:v>
                </c:pt>
                <c:pt idx="6573">
                  <c:v>65.281941250000003</c:v>
                </c:pt>
                <c:pt idx="6574">
                  <c:v>65.291873249999995</c:v>
                </c:pt>
                <c:pt idx="6575">
                  <c:v>65.301805250000001</c:v>
                </c:pt>
                <c:pt idx="6576">
                  <c:v>65.311737249999993</c:v>
                </c:pt>
                <c:pt idx="6577">
                  <c:v>65.321669249999999</c:v>
                </c:pt>
                <c:pt idx="6578">
                  <c:v>65.331601250000006</c:v>
                </c:pt>
                <c:pt idx="6579">
                  <c:v>65.341533249999998</c:v>
                </c:pt>
                <c:pt idx="6580">
                  <c:v>65.351466250000001</c:v>
                </c:pt>
                <c:pt idx="6581">
                  <c:v>65.361398249999993</c:v>
                </c:pt>
                <c:pt idx="6582">
                  <c:v>65.37133025</c:v>
                </c:pt>
                <c:pt idx="6583">
                  <c:v>65.381262250000006</c:v>
                </c:pt>
                <c:pt idx="6584">
                  <c:v>65.391194249999998</c:v>
                </c:pt>
                <c:pt idx="6585">
                  <c:v>65.401126250000004</c:v>
                </c:pt>
                <c:pt idx="6586">
                  <c:v>65.411059249999994</c:v>
                </c:pt>
                <c:pt idx="6587">
                  <c:v>65.42099125</c:v>
                </c:pt>
                <c:pt idx="6588">
                  <c:v>65.430923250000006</c:v>
                </c:pt>
                <c:pt idx="6589">
                  <c:v>65.440855249999998</c:v>
                </c:pt>
                <c:pt idx="6590">
                  <c:v>65.450787250000005</c:v>
                </c:pt>
                <c:pt idx="6591">
                  <c:v>65.460719249999997</c:v>
                </c:pt>
                <c:pt idx="6592">
                  <c:v>65.470651250000003</c:v>
                </c:pt>
                <c:pt idx="6593">
                  <c:v>65.480584250000007</c:v>
                </c:pt>
                <c:pt idx="6594">
                  <c:v>65.490516249999999</c:v>
                </c:pt>
                <c:pt idx="6595">
                  <c:v>65.500448250000005</c:v>
                </c:pt>
                <c:pt idx="6596">
                  <c:v>65.510380249999997</c:v>
                </c:pt>
                <c:pt idx="6597">
                  <c:v>65.520312250000003</c:v>
                </c:pt>
                <c:pt idx="6598">
                  <c:v>65.530244170000003</c:v>
                </c:pt>
                <c:pt idx="6599">
                  <c:v>65.540177170000007</c:v>
                </c:pt>
                <c:pt idx="6600">
                  <c:v>65.550109169999999</c:v>
                </c:pt>
                <c:pt idx="6601">
                  <c:v>65.560041170000005</c:v>
                </c:pt>
                <c:pt idx="6602">
                  <c:v>65.569973169999997</c:v>
                </c:pt>
                <c:pt idx="6603">
                  <c:v>65.579905170000004</c:v>
                </c:pt>
                <c:pt idx="6604">
                  <c:v>65.589837169999996</c:v>
                </c:pt>
                <c:pt idx="6605">
                  <c:v>65.599770169999999</c:v>
                </c:pt>
                <c:pt idx="6606">
                  <c:v>65.609702170000006</c:v>
                </c:pt>
                <c:pt idx="6607">
                  <c:v>65.619634169999998</c:v>
                </c:pt>
                <c:pt idx="6608">
                  <c:v>65.629566170000004</c:v>
                </c:pt>
                <c:pt idx="6609">
                  <c:v>65.639498169999996</c:v>
                </c:pt>
                <c:pt idx="6610">
                  <c:v>65.649430170000002</c:v>
                </c:pt>
                <c:pt idx="6611">
                  <c:v>65.659363170000006</c:v>
                </c:pt>
                <c:pt idx="6612">
                  <c:v>65.669295169999998</c:v>
                </c:pt>
                <c:pt idx="6613">
                  <c:v>65.679227170000004</c:v>
                </c:pt>
                <c:pt idx="6614">
                  <c:v>65.689159169999996</c:v>
                </c:pt>
                <c:pt idx="6615">
                  <c:v>65.699091170000003</c:v>
                </c:pt>
                <c:pt idx="6616">
                  <c:v>65.709024170000006</c:v>
                </c:pt>
                <c:pt idx="6617">
                  <c:v>65.718956169999998</c:v>
                </c:pt>
                <c:pt idx="6618">
                  <c:v>65.728888170000005</c:v>
                </c:pt>
                <c:pt idx="6619">
                  <c:v>65.738820169999997</c:v>
                </c:pt>
                <c:pt idx="6620">
                  <c:v>65.748752170000003</c:v>
                </c:pt>
                <c:pt idx="6621">
                  <c:v>65.758684169999995</c:v>
                </c:pt>
                <c:pt idx="6622">
                  <c:v>65.768617169999999</c:v>
                </c:pt>
                <c:pt idx="6623">
                  <c:v>65.778549170000005</c:v>
                </c:pt>
                <c:pt idx="6624">
                  <c:v>65.788481169999997</c:v>
                </c:pt>
                <c:pt idx="6625">
                  <c:v>65.798413170000003</c:v>
                </c:pt>
                <c:pt idx="6626">
                  <c:v>65.808345169999996</c:v>
                </c:pt>
                <c:pt idx="6627">
                  <c:v>65.818278169999999</c:v>
                </c:pt>
                <c:pt idx="6628">
                  <c:v>65.828210170000006</c:v>
                </c:pt>
                <c:pt idx="6629">
                  <c:v>65.838142169999998</c:v>
                </c:pt>
                <c:pt idx="6630">
                  <c:v>65.848074170000004</c:v>
                </c:pt>
                <c:pt idx="6631">
                  <c:v>65.858006169999996</c:v>
                </c:pt>
                <c:pt idx="6632">
                  <c:v>65.867938170000002</c:v>
                </c:pt>
                <c:pt idx="6633">
                  <c:v>65.877871170000006</c:v>
                </c:pt>
                <c:pt idx="6634">
                  <c:v>65.887803169999998</c:v>
                </c:pt>
                <c:pt idx="6635">
                  <c:v>65.897735170000004</c:v>
                </c:pt>
                <c:pt idx="6636">
                  <c:v>65.907667169999996</c:v>
                </c:pt>
                <c:pt idx="6637">
                  <c:v>65.917599170000003</c:v>
                </c:pt>
                <c:pt idx="6638">
                  <c:v>65.927532170000006</c:v>
                </c:pt>
                <c:pt idx="6639">
                  <c:v>65.937464169999998</c:v>
                </c:pt>
                <c:pt idx="6640">
                  <c:v>65.947396170000005</c:v>
                </c:pt>
                <c:pt idx="6641">
                  <c:v>65.957328169999997</c:v>
                </c:pt>
                <c:pt idx="6642">
                  <c:v>65.967260170000003</c:v>
                </c:pt>
                <c:pt idx="6643">
                  <c:v>65.977192169999995</c:v>
                </c:pt>
                <c:pt idx="6644">
                  <c:v>65.987125169999999</c:v>
                </c:pt>
                <c:pt idx="6645">
                  <c:v>65.997057170000005</c:v>
                </c:pt>
                <c:pt idx="6646">
                  <c:v>66.006989169999997</c:v>
                </c:pt>
                <c:pt idx="6647">
                  <c:v>66.016921170000003</c:v>
                </c:pt>
                <c:pt idx="6648">
                  <c:v>66.026853169999995</c:v>
                </c:pt>
                <c:pt idx="6649">
                  <c:v>66.036786169999999</c:v>
                </c:pt>
                <c:pt idx="6650">
                  <c:v>66.046718170000005</c:v>
                </c:pt>
                <c:pt idx="6651">
                  <c:v>66.056650169999998</c:v>
                </c:pt>
                <c:pt idx="6652">
                  <c:v>66.066582170000004</c:v>
                </c:pt>
                <c:pt idx="6653">
                  <c:v>66.076514169999996</c:v>
                </c:pt>
                <c:pt idx="6654">
                  <c:v>66.08644717</c:v>
                </c:pt>
                <c:pt idx="6655">
                  <c:v>66.096379170000006</c:v>
                </c:pt>
                <c:pt idx="6656">
                  <c:v>66.106311169999998</c:v>
                </c:pt>
                <c:pt idx="6657">
                  <c:v>66.116243170000004</c:v>
                </c:pt>
                <c:pt idx="6658">
                  <c:v>66.126175169999996</c:v>
                </c:pt>
                <c:pt idx="6659">
                  <c:v>66.13610817</c:v>
                </c:pt>
                <c:pt idx="6660">
                  <c:v>66.146040170000006</c:v>
                </c:pt>
                <c:pt idx="6661">
                  <c:v>66.155972169999998</c:v>
                </c:pt>
                <c:pt idx="6662">
                  <c:v>66.165904170000005</c:v>
                </c:pt>
                <c:pt idx="6663">
                  <c:v>66.175836169999997</c:v>
                </c:pt>
                <c:pt idx="6664">
                  <c:v>66.18576917</c:v>
                </c:pt>
                <c:pt idx="6665">
                  <c:v>66.195701170000007</c:v>
                </c:pt>
                <c:pt idx="6666">
                  <c:v>66.205633169999999</c:v>
                </c:pt>
                <c:pt idx="6667">
                  <c:v>66.215565170000005</c:v>
                </c:pt>
                <c:pt idx="6668">
                  <c:v>66.225497169999997</c:v>
                </c:pt>
                <c:pt idx="6669">
                  <c:v>66.235430170000001</c:v>
                </c:pt>
                <c:pt idx="6670">
                  <c:v>66.245362170000007</c:v>
                </c:pt>
                <c:pt idx="6671">
                  <c:v>66.255294169999999</c:v>
                </c:pt>
                <c:pt idx="6672">
                  <c:v>66.265226170000005</c:v>
                </c:pt>
                <c:pt idx="6673">
                  <c:v>66.275158169999997</c:v>
                </c:pt>
                <c:pt idx="6674">
                  <c:v>66.285091170000001</c:v>
                </c:pt>
                <c:pt idx="6675">
                  <c:v>66.295023169999993</c:v>
                </c:pt>
                <c:pt idx="6676">
                  <c:v>66.304955169999999</c:v>
                </c:pt>
                <c:pt idx="6677">
                  <c:v>66.314887170000006</c:v>
                </c:pt>
                <c:pt idx="6678">
                  <c:v>66.324819169999998</c:v>
                </c:pt>
                <c:pt idx="6679">
                  <c:v>66.334752170000002</c:v>
                </c:pt>
                <c:pt idx="6680">
                  <c:v>66.344684169999994</c:v>
                </c:pt>
                <c:pt idx="6681">
                  <c:v>66.35461617</c:v>
                </c:pt>
                <c:pt idx="6682">
                  <c:v>66.364548170000006</c:v>
                </c:pt>
                <c:pt idx="6683">
                  <c:v>66.374480169999998</c:v>
                </c:pt>
                <c:pt idx="6684">
                  <c:v>66.384413170000002</c:v>
                </c:pt>
                <c:pt idx="6685">
                  <c:v>66.394345169999994</c:v>
                </c:pt>
                <c:pt idx="6686">
                  <c:v>66.40427717</c:v>
                </c:pt>
                <c:pt idx="6687">
                  <c:v>66.414209170000007</c:v>
                </c:pt>
                <c:pt idx="6688">
                  <c:v>66.424141169999999</c:v>
                </c:pt>
                <c:pt idx="6689">
                  <c:v>66.434074170000002</c:v>
                </c:pt>
                <c:pt idx="6690">
                  <c:v>66.444006169999994</c:v>
                </c:pt>
                <c:pt idx="6691">
                  <c:v>66.453938170000001</c:v>
                </c:pt>
                <c:pt idx="6692">
                  <c:v>66.463870170000007</c:v>
                </c:pt>
                <c:pt idx="6693">
                  <c:v>66.473803169999996</c:v>
                </c:pt>
                <c:pt idx="6694">
                  <c:v>66.483735170000003</c:v>
                </c:pt>
                <c:pt idx="6695">
                  <c:v>66.493667169999995</c:v>
                </c:pt>
                <c:pt idx="6696">
                  <c:v>66.503599170000001</c:v>
                </c:pt>
                <c:pt idx="6697">
                  <c:v>66.513531169999993</c:v>
                </c:pt>
                <c:pt idx="6698">
                  <c:v>66.523463750000005</c:v>
                </c:pt>
                <c:pt idx="6699">
                  <c:v>66.533395749999997</c:v>
                </c:pt>
                <c:pt idx="6700">
                  <c:v>66.543327750000003</c:v>
                </c:pt>
                <c:pt idx="6701">
                  <c:v>66.553259749999995</c:v>
                </c:pt>
                <c:pt idx="6702">
                  <c:v>66.563191750000001</c:v>
                </c:pt>
                <c:pt idx="6703">
                  <c:v>66.573124750000005</c:v>
                </c:pt>
                <c:pt idx="6704">
                  <c:v>66.583056749999997</c:v>
                </c:pt>
                <c:pt idx="6705">
                  <c:v>66.592988750000004</c:v>
                </c:pt>
                <c:pt idx="6706">
                  <c:v>66.602920749999996</c:v>
                </c:pt>
                <c:pt idx="6707">
                  <c:v>66.612852750000002</c:v>
                </c:pt>
                <c:pt idx="6708">
                  <c:v>66.622785750000006</c:v>
                </c:pt>
                <c:pt idx="6709">
                  <c:v>66.632717749999998</c:v>
                </c:pt>
                <c:pt idx="6710">
                  <c:v>66.642649750000004</c:v>
                </c:pt>
                <c:pt idx="6711">
                  <c:v>66.652581749999996</c:v>
                </c:pt>
                <c:pt idx="6712">
                  <c:v>66.662513750000002</c:v>
                </c:pt>
                <c:pt idx="6713">
                  <c:v>66.672446750000006</c:v>
                </c:pt>
                <c:pt idx="6714">
                  <c:v>66.682378749999998</c:v>
                </c:pt>
                <c:pt idx="6715">
                  <c:v>66.692310750000004</c:v>
                </c:pt>
                <c:pt idx="6716">
                  <c:v>66.702242749999996</c:v>
                </c:pt>
                <c:pt idx="6717">
                  <c:v>66.712174750000003</c:v>
                </c:pt>
                <c:pt idx="6718">
                  <c:v>66.722107750000006</c:v>
                </c:pt>
                <c:pt idx="6719">
                  <c:v>66.732039749999998</c:v>
                </c:pt>
                <c:pt idx="6720">
                  <c:v>66.741971750000005</c:v>
                </c:pt>
                <c:pt idx="6721">
                  <c:v>66.751903749999997</c:v>
                </c:pt>
                <c:pt idx="6722">
                  <c:v>66.761835750000003</c:v>
                </c:pt>
                <c:pt idx="6723">
                  <c:v>66.771768750000007</c:v>
                </c:pt>
                <c:pt idx="6724">
                  <c:v>66.781700749999999</c:v>
                </c:pt>
                <c:pt idx="6725">
                  <c:v>66.791632750000005</c:v>
                </c:pt>
                <c:pt idx="6726">
                  <c:v>66.801564749999997</c:v>
                </c:pt>
                <c:pt idx="6727">
                  <c:v>66.811497750000001</c:v>
                </c:pt>
                <c:pt idx="6728">
                  <c:v>66.821429749999993</c:v>
                </c:pt>
                <c:pt idx="6729">
                  <c:v>66.831361749999999</c:v>
                </c:pt>
                <c:pt idx="6730">
                  <c:v>66.841293750000006</c:v>
                </c:pt>
                <c:pt idx="6731">
                  <c:v>66.851225749999998</c:v>
                </c:pt>
                <c:pt idx="6732">
                  <c:v>66.861158750000001</c:v>
                </c:pt>
                <c:pt idx="6733">
                  <c:v>66.871090749999993</c:v>
                </c:pt>
                <c:pt idx="6734">
                  <c:v>66.88102275</c:v>
                </c:pt>
                <c:pt idx="6735">
                  <c:v>66.890954750000006</c:v>
                </c:pt>
                <c:pt idx="6736">
                  <c:v>66.900886749999998</c:v>
                </c:pt>
                <c:pt idx="6737">
                  <c:v>66.910819750000002</c:v>
                </c:pt>
                <c:pt idx="6738">
                  <c:v>66.920751749999994</c:v>
                </c:pt>
                <c:pt idx="6739">
                  <c:v>66.93068375</c:v>
                </c:pt>
                <c:pt idx="6740">
                  <c:v>66.940615750000006</c:v>
                </c:pt>
                <c:pt idx="6741">
                  <c:v>66.950547749999998</c:v>
                </c:pt>
                <c:pt idx="6742">
                  <c:v>66.960480750000002</c:v>
                </c:pt>
                <c:pt idx="6743">
                  <c:v>66.970412749999994</c:v>
                </c:pt>
                <c:pt idx="6744">
                  <c:v>66.98034475</c:v>
                </c:pt>
                <c:pt idx="6745">
                  <c:v>66.990276750000007</c:v>
                </c:pt>
                <c:pt idx="6746">
                  <c:v>67.000208749999999</c:v>
                </c:pt>
                <c:pt idx="6747">
                  <c:v>67.010141750000003</c:v>
                </c:pt>
                <c:pt idx="6748">
                  <c:v>67.020073749999995</c:v>
                </c:pt>
                <c:pt idx="6749">
                  <c:v>67.030005750000001</c:v>
                </c:pt>
                <c:pt idx="6750">
                  <c:v>67.039937750000007</c:v>
                </c:pt>
                <c:pt idx="6751">
                  <c:v>67.049869749999999</c:v>
                </c:pt>
                <c:pt idx="6752">
                  <c:v>67.059802750000003</c:v>
                </c:pt>
                <c:pt idx="6753">
                  <c:v>67.069734749999995</c:v>
                </c:pt>
                <c:pt idx="6754">
                  <c:v>67.079666750000001</c:v>
                </c:pt>
                <c:pt idx="6755">
                  <c:v>67.089598749999993</c:v>
                </c:pt>
                <c:pt idx="6756">
                  <c:v>67.09953075</c:v>
                </c:pt>
                <c:pt idx="6757">
                  <c:v>67.109463750000003</c:v>
                </c:pt>
                <c:pt idx="6758">
                  <c:v>67.119395749999995</c:v>
                </c:pt>
                <c:pt idx="6759">
                  <c:v>67.129327750000002</c:v>
                </c:pt>
                <c:pt idx="6760">
                  <c:v>67.139259749999994</c:v>
                </c:pt>
                <c:pt idx="6761">
                  <c:v>67.149192749999997</c:v>
                </c:pt>
                <c:pt idx="6762">
                  <c:v>67.159124750000004</c:v>
                </c:pt>
                <c:pt idx="6763">
                  <c:v>67.169056749999996</c:v>
                </c:pt>
                <c:pt idx="6764">
                  <c:v>67.178988750000002</c:v>
                </c:pt>
                <c:pt idx="6765">
                  <c:v>67.188920749999994</c:v>
                </c:pt>
                <c:pt idx="6766">
                  <c:v>67.198853749999998</c:v>
                </c:pt>
                <c:pt idx="6767">
                  <c:v>67.208785750000004</c:v>
                </c:pt>
                <c:pt idx="6768">
                  <c:v>67.218717749999996</c:v>
                </c:pt>
                <c:pt idx="6769">
                  <c:v>67.228649750000002</c:v>
                </c:pt>
                <c:pt idx="6770">
                  <c:v>67.238581749999994</c:v>
                </c:pt>
                <c:pt idx="6771">
                  <c:v>67.248514749999998</c:v>
                </c:pt>
                <c:pt idx="6772">
                  <c:v>67.258446750000004</c:v>
                </c:pt>
                <c:pt idx="6773">
                  <c:v>67.268378749999997</c:v>
                </c:pt>
                <c:pt idx="6774">
                  <c:v>67.278310750000003</c:v>
                </c:pt>
                <c:pt idx="6775">
                  <c:v>67.288243750000007</c:v>
                </c:pt>
                <c:pt idx="6776">
                  <c:v>67.298175749999999</c:v>
                </c:pt>
                <c:pt idx="6777">
                  <c:v>67.308107750000005</c:v>
                </c:pt>
                <c:pt idx="6778">
                  <c:v>67.318039749999997</c:v>
                </c:pt>
                <c:pt idx="6779">
                  <c:v>67.327971750000003</c:v>
                </c:pt>
                <c:pt idx="6780">
                  <c:v>67.337904750000007</c:v>
                </c:pt>
                <c:pt idx="6781">
                  <c:v>67.347836749999999</c:v>
                </c:pt>
                <c:pt idx="6782">
                  <c:v>67.357768750000005</c:v>
                </c:pt>
                <c:pt idx="6783">
                  <c:v>67.367700749999997</c:v>
                </c:pt>
                <c:pt idx="6784">
                  <c:v>67.377632750000004</c:v>
                </c:pt>
                <c:pt idx="6785">
                  <c:v>67.387565749999993</c:v>
                </c:pt>
                <c:pt idx="6786">
                  <c:v>67.397497749999999</c:v>
                </c:pt>
                <c:pt idx="6787">
                  <c:v>67.407429750000006</c:v>
                </c:pt>
                <c:pt idx="6788">
                  <c:v>67.417361749999998</c:v>
                </c:pt>
                <c:pt idx="6789">
                  <c:v>67.427294750000001</c:v>
                </c:pt>
                <c:pt idx="6790">
                  <c:v>67.437226749999994</c:v>
                </c:pt>
                <c:pt idx="6791">
                  <c:v>67.44715875</c:v>
                </c:pt>
                <c:pt idx="6792">
                  <c:v>67.457090750000006</c:v>
                </c:pt>
                <c:pt idx="6793">
                  <c:v>67.467023749999996</c:v>
                </c:pt>
                <c:pt idx="6794">
                  <c:v>67.476955750000002</c:v>
                </c:pt>
                <c:pt idx="6795">
                  <c:v>67.486887749999994</c:v>
                </c:pt>
                <c:pt idx="6796">
                  <c:v>67.49681975</c:v>
                </c:pt>
                <c:pt idx="6797">
                  <c:v>67.506751750000006</c:v>
                </c:pt>
                <c:pt idx="6798">
                  <c:v>67.516684749999996</c:v>
                </c:pt>
                <c:pt idx="6799">
                  <c:v>67.526616000000004</c:v>
                </c:pt>
                <c:pt idx="6800">
                  <c:v>67.536547999999996</c:v>
                </c:pt>
                <c:pt idx="6801">
                  <c:v>67.546480000000003</c:v>
                </c:pt>
                <c:pt idx="6802">
                  <c:v>67.556411999999995</c:v>
                </c:pt>
                <c:pt idx="6803">
                  <c:v>67.566344999999998</c:v>
                </c:pt>
                <c:pt idx="6804">
                  <c:v>67.576277000000005</c:v>
                </c:pt>
                <c:pt idx="6805">
                  <c:v>67.586208999999997</c:v>
                </c:pt>
                <c:pt idx="6806">
                  <c:v>67.596141000000003</c:v>
                </c:pt>
                <c:pt idx="6807">
                  <c:v>67.606074000000007</c:v>
                </c:pt>
                <c:pt idx="6808">
                  <c:v>67.616005999999999</c:v>
                </c:pt>
                <c:pt idx="6809">
                  <c:v>67.625938000000005</c:v>
                </c:pt>
                <c:pt idx="6810">
                  <c:v>67.635869999999997</c:v>
                </c:pt>
                <c:pt idx="6811">
                  <c:v>67.645803000000001</c:v>
                </c:pt>
                <c:pt idx="6812">
                  <c:v>67.655735000000007</c:v>
                </c:pt>
                <c:pt idx="6813">
                  <c:v>67.665666999999999</c:v>
                </c:pt>
                <c:pt idx="6814">
                  <c:v>67.675599000000005</c:v>
                </c:pt>
                <c:pt idx="6815">
                  <c:v>67.685531999999995</c:v>
                </c:pt>
                <c:pt idx="6816">
                  <c:v>67.695464000000001</c:v>
                </c:pt>
                <c:pt idx="6817">
                  <c:v>67.705395999999993</c:v>
                </c:pt>
                <c:pt idx="6818">
                  <c:v>67.715328</c:v>
                </c:pt>
                <c:pt idx="6819">
                  <c:v>67.725261000000003</c:v>
                </c:pt>
                <c:pt idx="6820">
                  <c:v>67.735192999999995</c:v>
                </c:pt>
                <c:pt idx="6821">
                  <c:v>67.745125000000002</c:v>
                </c:pt>
                <c:pt idx="6822">
                  <c:v>67.755056999999994</c:v>
                </c:pt>
                <c:pt idx="6823">
                  <c:v>67.764989999999997</c:v>
                </c:pt>
                <c:pt idx="6824">
                  <c:v>67.774922000000004</c:v>
                </c:pt>
                <c:pt idx="6825">
                  <c:v>67.784853999999996</c:v>
                </c:pt>
                <c:pt idx="6826">
                  <c:v>67.794786000000002</c:v>
                </c:pt>
                <c:pt idx="6827">
                  <c:v>67.804717999999994</c:v>
                </c:pt>
                <c:pt idx="6828">
                  <c:v>67.814650999999998</c:v>
                </c:pt>
                <c:pt idx="6829">
                  <c:v>67.824583000000004</c:v>
                </c:pt>
                <c:pt idx="6830">
                  <c:v>67.834514999999996</c:v>
                </c:pt>
                <c:pt idx="6831">
                  <c:v>67.844447000000002</c:v>
                </c:pt>
                <c:pt idx="6832">
                  <c:v>67.854380000000006</c:v>
                </c:pt>
                <c:pt idx="6833">
                  <c:v>67.864311999999998</c:v>
                </c:pt>
                <c:pt idx="6834">
                  <c:v>67.874244000000004</c:v>
                </c:pt>
                <c:pt idx="6835">
                  <c:v>67.884175999999997</c:v>
                </c:pt>
                <c:pt idx="6836">
                  <c:v>67.894109</c:v>
                </c:pt>
                <c:pt idx="6837">
                  <c:v>67.904041000000007</c:v>
                </c:pt>
                <c:pt idx="6838">
                  <c:v>67.913972999999999</c:v>
                </c:pt>
                <c:pt idx="6839">
                  <c:v>67.923905000000005</c:v>
                </c:pt>
                <c:pt idx="6840">
                  <c:v>67.933837999999994</c:v>
                </c:pt>
                <c:pt idx="6841">
                  <c:v>67.943770000000001</c:v>
                </c:pt>
                <c:pt idx="6842">
                  <c:v>67.953702000000007</c:v>
                </c:pt>
                <c:pt idx="6843">
                  <c:v>67.963633999999999</c:v>
                </c:pt>
                <c:pt idx="6844">
                  <c:v>67.973567000000003</c:v>
                </c:pt>
                <c:pt idx="6845">
                  <c:v>67.983498999999995</c:v>
                </c:pt>
                <c:pt idx="6846">
                  <c:v>67.993431000000001</c:v>
                </c:pt>
                <c:pt idx="6847">
                  <c:v>68.003362999999993</c:v>
                </c:pt>
                <c:pt idx="6848">
                  <c:v>68.013295999999997</c:v>
                </c:pt>
                <c:pt idx="6849">
                  <c:v>68.023228000000003</c:v>
                </c:pt>
                <c:pt idx="6850">
                  <c:v>68.033159999999995</c:v>
                </c:pt>
                <c:pt idx="6851">
                  <c:v>68.043092000000001</c:v>
                </c:pt>
                <c:pt idx="6852">
                  <c:v>68.053025000000005</c:v>
                </c:pt>
                <c:pt idx="6853">
                  <c:v>68.062956999999997</c:v>
                </c:pt>
                <c:pt idx="6854">
                  <c:v>68.072889000000004</c:v>
                </c:pt>
                <c:pt idx="6855">
                  <c:v>68.082820999999996</c:v>
                </c:pt>
                <c:pt idx="6856">
                  <c:v>68.092753999999999</c:v>
                </c:pt>
                <c:pt idx="6857">
                  <c:v>68.102686000000006</c:v>
                </c:pt>
                <c:pt idx="6858">
                  <c:v>68.112617999999998</c:v>
                </c:pt>
                <c:pt idx="6859">
                  <c:v>68.122550000000004</c:v>
                </c:pt>
                <c:pt idx="6860">
                  <c:v>68.132482999999993</c:v>
                </c:pt>
                <c:pt idx="6861">
                  <c:v>68.142415</c:v>
                </c:pt>
                <c:pt idx="6862">
                  <c:v>68.152347000000006</c:v>
                </c:pt>
                <c:pt idx="6863">
                  <c:v>68.162278999999998</c:v>
                </c:pt>
                <c:pt idx="6864">
                  <c:v>68.172212000000002</c:v>
                </c:pt>
                <c:pt idx="6865">
                  <c:v>68.182143999999994</c:v>
                </c:pt>
                <c:pt idx="6866">
                  <c:v>68.192076</c:v>
                </c:pt>
                <c:pt idx="6867">
                  <c:v>68.202008000000006</c:v>
                </c:pt>
                <c:pt idx="6868">
                  <c:v>68.211940999999996</c:v>
                </c:pt>
                <c:pt idx="6869">
                  <c:v>68.221873000000002</c:v>
                </c:pt>
                <c:pt idx="6870">
                  <c:v>68.231804999999994</c:v>
                </c:pt>
                <c:pt idx="6871">
                  <c:v>68.241737000000001</c:v>
                </c:pt>
                <c:pt idx="6872">
                  <c:v>68.251670000000004</c:v>
                </c:pt>
                <c:pt idx="6873">
                  <c:v>68.261601999999996</c:v>
                </c:pt>
                <c:pt idx="6874">
                  <c:v>68.271534000000003</c:v>
                </c:pt>
                <c:pt idx="6875">
                  <c:v>68.281465999999995</c:v>
                </c:pt>
                <c:pt idx="6876">
                  <c:v>68.291398999999998</c:v>
                </c:pt>
                <c:pt idx="6877">
                  <c:v>68.301331000000005</c:v>
                </c:pt>
                <c:pt idx="6878">
                  <c:v>68.311262999999997</c:v>
                </c:pt>
                <c:pt idx="6879">
                  <c:v>68.321195000000003</c:v>
                </c:pt>
                <c:pt idx="6880">
                  <c:v>68.331128000000007</c:v>
                </c:pt>
                <c:pt idx="6881">
                  <c:v>68.341059999999999</c:v>
                </c:pt>
                <c:pt idx="6882">
                  <c:v>68.350992000000005</c:v>
                </c:pt>
                <c:pt idx="6883">
                  <c:v>68.360923999999997</c:v>
                </c:pt>
                <c:pt idx="6884">
                  <c:v>68.370857000000001</c:v>
                </c:pt>
                <c:pt idx="6885">
                  <c:v>68.380788999999993</c:v>
                </c:pt>
                <c:pt idx="6886">
                  <c:v>68.390720999999999</c:v>
                </c:pt>
                <c:pt idx="6887">
                  <c:v>68.400653000000005</c:v>
                </c:pt>
                <c:pt idx="6888">
                  <c:v>68.410585999999995</c:v>
                </c:pt>
                <c:pt idx="6889">
                  <c:v>68.420518000000001</c:v>
                </c:pt>
                <c:pt idx="6890">
                  <c:v>68.430449999999993</c:v>
                </c:pt>
                <c:pt idx="6891">
                  <c:v>68.440382</c:v>
                </c:pt>
                <c:pt idx="6892">
                  <c:v>68.450315000000003</c:v>
                </c:pt>
                <c:pt idx="6893">
                  <c:v>68.460246999999995</c:v>
                </c:pt>
                <c:pt idx="6894">
                  <c:v>68.470179000000002</c:v>
                </c:pt>
                <c:pt idx="6895">
                  <c:v>68.480110999999994</c:v>
                </c:pt>
                <c:pt idx="6896">
                  <c:v>68.490043999999997</c:v>
                </c:pt>
                <c:pt idx="6897">
                  <c:v>68.499976000000004</c:v>
                </c:pt>
                <c:pt idx="6898">
                  <c:v>68.509907999999996</c:v>
                </c:pt>
                <c:pt idx="6899">
                  <c:v>68.519840000000002</c:v>
                </c:pt>
                <c:pt idx="6900">
                  <c:v>68.529774169999996</c:v>
                </c:pt>
                <c:pt idx="6901">
                  <c:v>68.539706170000002</c:v>
                </c:pt>
                <c:pt idx="6902">
                  <c:v>68.549638169999994</c:v>
                </c:pt>
                <c:pt idx="6903">
                  <c:v>68.559570170000001</c:v>
                </c:pt>
                <c:pt idx="6904">
                  <c:v>68.569503170000004</c:v>
                </c:pt>
                <c:pt idx="6905">
                  <c:v>68.579435169999996</c:v>
                </c:pt>
                <c:pt idx="6906">
                  <c:v>68.589367170000003</c:v>
                </c:pt>
                <c:pt idx="6907">
                  <c:v>68.599300170000006</c:v>
                </c:pt>
                <c:pt idx="6908">
                  <c:v>68.609232169999999</c:v>
                </c:pt>
                <c:pt idx="6909">
                  <c:v>68.619164170000005</c:v>
                </c:pt>
                <c:pt idx="6910">
                  <c:v>68.629096169999997</c:v>
                </c:pt>
                <c:pt idx="6911">
                  <c:v>68.639029170000001</c:v>
                </c:pt>
                <c:pt idx="6912">
                  <c:v>68.648961170000007</c:v>
                </c:pt>
                <c:pt idx="6913">
                  <c:v>68.658893169999999</c:v>
                </c:pt>
                <c:pt idx="6914">
                  <c:v>68.668825170000005</c:v>
                </c:pt>
                <c:pt idx="6915">
                  <c:v>68.678758169999995</c:v>
                </c:pt>
                <c:pt idx="6916">
                  <c:v>68.688690170000001</c:v>
                </c:pt>
                <c:pt idx="6917">
                  <c:v>68.698622169999993</c:v>
                </c:pt>
                <c:pt idx="6918">
                  <c:v>68.708554169999999</c:v>
                </c:pt>
                <c:pt idx="6919">
                  <c:v>68.718487170000003</c:v>
                </c:pt>
                <c:pt idx="6920">
                  <c:v>68.728419169999995</c:v>
                </c:pt>
                <c:pt idx="6921">
                  <c:v>68.738351170000001</c:v>
                </c:pt>
                <c:pt idx="6922">
                  <c:v>68.748283169999993</c:v>
                </c:pt>
                <c:pt idx="6923">
                  <c:v>68.758216169999997</c:v>
                </c:pt>
                <c:pt idx="6924">
                  <c:v>68.768148170000003</c:v>
                </c:pt>
                <c:pt idx="6925">
                  <c:v>68.778080169999996</c:v>
                </c:pt>
                <c:pt idx="6926">
                  <c:v>68.788012170000002</c:v>
                </c:pt>
                <c:pt idx="6927">
                  <c:v>68.797945170000006</c:v>
                </c:pt>
                <c:pt idx="6928">
                  <c:v>68.807877169999998</c:v>
                </c:pt>
                <c:pt idx="6929">
                  <c:v>68.817809170000004</c:v>
                </c:pt>
                <c:pt idx="6930">
                  <c:v>68.827741169999996</c:v>
                </c:pt>
                <c:pt idx="6931">
                  <c:v>68.83767417</c:v>
                </c:pt>
                <c:pt idx="6932">
                  <c:v>68.847606170000006</c:v>
                </c:pt>
                <c:pt idx="6933">
                  <c:v>68.857538169999998</c:v>
                </c:pt>
                <c:pt idx="6934">
                  <c:v>68.867470170000004</c:v>
                </c:pt>
                <c:pt idx="6935">
                  <c:v>68.877403169999994</c:v>
                </c:pt>
                <c:pt idx="6936">
                  <c:v>68.88733517</c:v>
                </c:pt>
                <c:pt idx="6937">
                  <c:v>68.897267170000006</c:v>
                </c:pt>
                <c:pt idx="6938">
                  <c:v>68.907199169999998</c:v>
                </c:pt>
                <c:pt idx="6939">
                  <c:v>68.917132170000002</c:v>
                </c:pt>
                <c:pt idx="6940">
                  <c:v>68.927064169999994</c:v>
                </c:pt>
                <c:pt idx="6941">
                  <c:v>68.93699617</c:v>
                </c:pt>
                <c:pt idx="6942">
                  <c:v>68.946929170000004</c:v>
                </c:pt>
                <c:pt idx="6943">
                  <c:v>68.956861169999996</c:v>
                </c:pt>
                <c:pt idx="6944">
                  <c:v>68.966793170000003</c:v>
                </c:pt>
                <c:pt idx="6945">
                  <c:v>68.976725169999995</c:v>
                </c:pt>
                <c:pt idx="6946">
                  <c:v>68.986658169999998</c:v>
                </c:pt>
                <c:pt idx="6947">
                  <c:v>68.996590170000005</c:v>
                </c:pt>
                <c:pt idx="6948">
                  <c:v>69.006522169999997</c:v>
                </c:pt>
                <c:pt idx="6949">
                  <c:v>69.016454170000003</c:v>
                </c:pt>
                <c:pt idx="6950">
                  <c:v>69.026387170000007</c:v>
                </c:pt>
                <c:pt idx="6951">
                  <c:v>69.036319169999999</c:v>
                </c:pt>
                <c:pt idx="6952">
                  <c:v>69.046251170000005</c:v>
                </c:pt>
                <c:pt idx="6953">
                  <c:v>69.056183169999997</c:v>
                </c:pt>
                <c:pt idx="6954">
                  <c:v>69.066116170000001</c:v>
                </c:pt>
                <c:pt idx="6955">
                  <c:v>69.076048170000007</c:v>
                </c:pt>
                <c:pt idx="6956">
                  <c:v>69.085980169999999</c:v>
                </c:pt>
                <c:pt idx="6957">
                  <c:v>69.095912170000005</c:v>
                </c:pt>
                <c:pt idx="6958">
                  <c:v>69.105845169999995</c:v>
                </c:pt>
                <c:pt idx="6959">
                  <c:v>69.115777170000001</c:v>
                </c:pt>
                <c:pt idx="6960">
                  <c:v>69.125709169999993</c:v>
                </c:pt>
                <c:pt idx="6961">
                  <c:v>69.135642169999997</c:v>
                </c:pt>
                <c:pt idx="6962">
                  <c:v>69.145574170000003</c:v>
                </c:pt>
                <c:pt idx="6963">
                  <c:v>69.155506169999995</c:v>
                </c:pt>
                <c:pt idx="6964">
                  <c:v>69.165438170000002</c:v>
                </c:pt>
                <c:pt idx="6965">
                  <c:v>69.175371170000005</c:v>
                </c:pt>
                <c:pt idx="6966">
                  <c:v>69.185303169999997</c:v>
                </c:pt>
                <c:pt idx="6967">
                  <c:v>69.195235170000004</c:v>
                </c:pt>
                <c:pt idx="6968">
                  <c:v>69.205167169999996</c:v>
                </c:pt>
                <c:pt idx="6969">
                  <c:v>69.215100169999999</c:v>
                </c:pt>
                <c:pt idx="6970">
                  <c:v>69.225032170000006</c:v>
                </c:pt>
                <c:pt idx="6971">
                  <c:v>69.234964169999998</c:v>
                </c:pt>
                <c:pt idx="6972">
                  <c:v>69.244896170000004</c:v>
                </c:pt>
                <c:pt idx="6973">
                  <c:v>69.254829169999994</c:v>
                </c:pt>
                <c:pt idx="6974">
                  <c:v>69.26476117</c:v>
                </c:pt>
                <c:pt idx="6975">
                  <c:v>69.274693170000006</c:v>
                </c:pt>
                <c:pt idx="6976">
                  <c:v>69.284626169999996</c:v>
                </c:pt>
                <c:pt idx="6977">
                  <c:v>69.294558170000002</c:v>
                </c:pt>
                <c:pt idx="6978">
                  <c:v>69.304490169999994</c:v>
                </c:pt>
                <c:pt idx="6979">
                  <c:v>69.31442217</c:v>
                </c:pt>
                <c:pt idx="6980">
                  <c:v>69.324355170000004</c:v>
                </c:pt>
                <c:pt idx="6981">
                  <c:v>69.334287169999996</c:v>
                </c:pt>
                <c:pt idx="6982">
                  <c:v>69.344219170000002</c:v>
                </c:pt>
                <c:pt idx="6983">
                  <c:v>69.354151169999994</c:v>
                </c:pt>
                <c:pt idx="6984">
                  <c:v>69.364084169999998</c:v>
                </c:pt>
                <c:pt idx="6985">
                  <c:v>69.374016170000004</c:v>
                </c:pt>
                <c:pt idx="6986">
                  <c:v>69.383948169999996</c:v>
                </c:pt>
                <c:pt idx="6987">
                  <c:v>69.393880170000003</c:v>
                </c:pt>
                <c:pt idx="6988">
                  <c:v>69.403813170000006</c:v>
                </c:pt>
                <c:pt idx="6989">
                  <c:v>69.413745169999999</c:v>
                </c:pt>
                <c:pt idx="6990">
                  <c:v>69.423677170000005</c:v>
                </c:pt>
                <c:pt idx="6991">
                  <c:v>69.433609169999997</c:v>
                </c:pt>
                <c:pt idx="6992">
                  <c:v>69.443542170000001</c:v>
                </c:pt>
                <c:pt idx="6993">
                  <c:v>69.453474170000007</c:v>
                </c:pt>
                <c:pt idx="6994">
                  <c:v>69.463406169999999</c:v>
                </c:pt>
                <c:pt idx="6995">
                  <c:v>69.473339170000003</c:v>
                </c:pt>
                <c:pt idx="6996">
                  <c:v>69.483271169999995</c:v>
                </c:pt>
                <c:pt idx="6997">
                  <c:v>69.493203170000001</c:v>
                </c:pt>
                <c:pt idx="6998">
                  <c:v>69.503135169999993</c:v>
                </c:pt>
                <c:pt idx="6999">
                  <c:v>69.513068169999997</c:v>
                </c:pt>
                <c:pt idx="7000">
                  <c:v>69.523000170000003</c:v>
                </c:pt>
                <c:pt idx="7001">
                  <c:v>69.532931629999993</c:v>
                </c:pt>
                <c:pt idx="7002">
                  <c:v>69.542863620000006</c:v>
                </c:pt>
                <c:pt idx="7003">
                  <c:v>69.552796630000003</c:v>
                </c:pt>
                <c:pt idx="7004">
                  <c:v>69.562728629999995</c:v>
                </c:pt>
                <c:pt idx="7005">
                  <c:v>69.572660630000001</c:v>
                </c:pt>
                <c:pt idx="7006">
                  <c:v>69.582592629999994</c:v>
                </c:pt>
                <c:pt idx="7007">
                  <c:v>69.592525629999997</c:v>
                </c:pt>
                <c:pt idx="7008">
                  <c:v>69.602457630000004</c:v>
                </c:pt>
                <c:pt idx="7009">
                  <c:v>69.612389629999996</c:v>
                </c:pt>
                <c:pt idx="7010">
                  <c:v>69.622321630000002</c:v>
                </c:pt>
                <c:pt idx="7011">
                  <c:v>69.632254630000006</c:v>
                </c:pt>
                <c:pt idx="7012">
                  <c:v>69.642186629999998</c:v>
                </c:pt>
                <c:pt idx="7013">
                  <c:v>69.652118630000004</c:v>
                </c:pt>
                <c:pt idx="7014">
                  <c:v>69.662051629999993</c:v>
                </c:pt>
                <c:pt idx="7015">
                  <c:v>69.67198363</c:v>
                </c:pt>
                <c:pt idx="7016">
                  <c:v>69.681915630000006</c:v>
                </c:pt>
                <c:pt idx="7017">
                  <c:v>69.691847620000004</c:v>
                </c:pt>
                <c:pt idx="7018">
                  <c:v>69.701780630000002</c:v>
                </c:pt>
                <c:pt idx="7019">
                  <c:v>69.711712629999994</c:v>
                </c:pt>
                <c:pt idx="7020">
                  <c:v>69.72164463</c:v>
                </c:pt>
                <c:pt idx="7021">
                  <c:v>69.731577630000004</c:v>
                </c:pt>
                <c:pt idx="7022">
                  <c:v>69.741509629999996</c:v>
                </c:pt>
                <c:pt idx="7023">
                  <c:v>69.751441630000002</c:v>
                </c:pt>
                <c:pt idx="7024">
                  <c:v>69.761373629999994</c:v>
                </c:pt>
                <c:pt idx="7025">
                  <c:v>69.771306620000004</c:v>
                </c:pt>
                <c:pt idx="7026">
                  <c:v>69.781238630000004</c:v>
                </c:pt>
                <c:pt idx="7027">
                  <c:v>69.791170629999996</c:v>
                </c:pt>
                <c:pt idx="7028">
                  <c:v>69.801102630000003</c:v>
                </c:pt>
                <c:pt idx="7029">
                  <c:v>69.811035630000006</c:v>
                </c:pt>
                <c:pt idx="7030">
                  <c:v>69.820967629999998</c:v>
                </c:pt>
                <c:pt idx="7031">
                  <c:v>69.830899630000005</c:v>
                </c:pt>
                <c:pt idx="7032">
                  <c:v>69.840831629999997</c:v>
                </c:pt>
                <c:pt idx="7033">
                  <c:v>69.85076463</c:v>
                </c:pt>
                <c:pt idx="7034">
                  <c:v>69.860696630000007</c:v>
                </c:pt>
                <c:pt idx="7035">
                  <c:v>69.870628629999999</c:v>
                </c:pt>
                <c:pt idx="7036">
                  <c:v>69.880561630000003</c:v>
                </c:pt>
                <c:pt idx="7037">
                  <c:v>69.890493629999995</c:v>
                </c:pt>
                <c:pt idx="7038">
                  <c:v>69.900425630000001</c:v>
                </c:pt>
                <c:pt idx="7039">
                  <c:v>69.910357629999993</c:v>
                </c:pt>
                <c:pt idx="7040">
                  <c:v>69.920290629999997</c:v>
                </c:pt>
                <c:pt idx="7041">
                  <c:v>69.930222630000003</c:v>
                </c:pt>
                <c:pt idx="7042">
                  <c:v>69.940154629999995</c:v>
                </c:pt>
                <c:pt idx="7043">
                  <c:v>69.950086630000001</c:v>
                </c:pt>
                <c:pt idx="7044">
                  <c:v>69.960019630000005</c:v>
                </c:pt>
                <c:pt idx="7045">
                  <c:v>69.969951629999997</c:v>
                </c:pt>
                <c:pt idx="7046">
                  <c:v>69.979883630000003</c:v>
                </c:pt>
                <c:pt idx="7047">
                  <c:v>69.989816630000007</c:v>
                </c:pt>
                <c:pt idx="7048">
                  <c:v>69.999748629999999</c:v>
                </c:pt>
                <c:pt idx="7049">
                  <c:v>70.009680630000005</c:v>
                </c:pt>
                <c:pt idx="7050">
                  <c:v>70.019612629999997</c:v>
                </c:pt>
                <c:pt idx="7051">
                  <c:v>70.029545630000001</c:v>
                </c:pt>
                <c:pt idx="7052">
                  <c:v>70.039477629999993</c:v>
                </c:pt>
                <c:pt idx="7053">
                  <c:v>70.04940963</c:v>
                </c:pt>
                <c:pt idx="7054">
                  <c:v>70.059342630000003</c:v>
                </c:pt>
                <c:pt idx="7055">
                  <c:v>70.069274629999995</c:v>
                </c:pt>
                <c:pt idx="7056">
                  <c:v>70.079206619999994</c:v>
                </c:pt>
                <c:pt idx="7057">
                  <c:v>70.089138629999994</c:v>
                </c:pt>
                <c:pt idx="7058">
                  <c:v>70.099071629999997</c:v>
                </c:pt>
                <c:pt idx="7059">
                  <c:v>70.109003630000004</c:v>
                </c:pt>
                <c:pt idx="7060">
                  <c:v>70.118935629999996</c:v>
                </c:pt>
                <c:pt idx="7061">
                  <c:v>70.128868629999999</c:v>
                </c:pt>
                <c:pt idx="7062">
                  <c:v>70.138800630000006</c:v>
                </c:pt>
                <c:pt idx="7063">
                  <c:v>70.148732629999998</c:v>
                </c:pt>
                <c:pt idx="7064">
                  <c:v>70.158664630000004</c:v>
                </c:pt>
                <c:pt idx="7065">
                  <c:v>70.168597629999994</c:v>
                </c:pt>
                <c:pt idx="7066">
                  <c:v>70.17852963</c:v>
                </c:pt>
                <c:pt idx="7067">
                  <c:v>70.188461630000006</c:v>
                </c:pt>
                <c:pt idx="7068">
                  <c:v>70.198394629999996</c:v>
                </c:pt>
                <c:pt idx="7069">
                  <c:v>70.208326630000002</c:v>
                </c:pt>
                <c:pt idx="7070">
                  <c:v>70.218258629999994</c:v>
                </c:pt>
                <c:pt idx="7071">
                  <c:v>70.22819063</c:v>
                </c:pt>
                <c:pt idx="7072">
                  <c:v>70.238123630000004</c:v>
                </c:pt>
                <c:pt idx="7073">
                  <c:v>70.248055629999996</c:v>
                </c:pt>
                <c:pt idx="7074">
                  <c:v>70.257987630000002</c:v>
                </c:pt>
                <c:pt idx="7075">
                  <c:v>70.267920630000006</c:v>
                </c:pt>
                <c:pt idx="7076">
                  <c:v>70.277852629999998</c:v>
                </c:pt>
                <c:pt idx="7077">
                  <c:v>70.287784630000004</c:v>
                </c:pt>
                <c:pt idx="7078">
                  <c:v>70.297716629999996</c:v>
                </c:pt>
                <c:pt idx="7079">
                  <c:v>70.307649620000007</c:v>
                </c:pt>
                <c:pt idx="7080">
                  <c:v>70.317581630000006</c:v>
                </c:pt>
                <c:pt idx="7081">
                  <c:v>70.327513629999999</c:v>
                </c:pt>
                <c:pt idx="7082">
                  <c:v>70.337446630000002</c:v>
                </c:pt>
                <c:pt idx="7083">
                  <c:v>70.347378629999994</c:v>
                </c:pt>
                <c:pt idx="7084">
                  <c:v>70.357310630000001</c:v>
                </c:pt>
                <c:pt idx="7085">
                  <c:v>70.367243630000004</c:v>
                </c:pt>
                <c:pt idx="7086">
                  <c:v>70.377175629999996</c:v>
                </c:pt>
                <c:pt idx="7087">
                  <c:v>70.387107630000003</c:v>
                </c:pt>
                <c:pt idx="7088">
                  <c:v>70.397039629999995</c:v>
                </c:pt>
                <c:pt idx="7089">
                  <c:v>70.406972629999999</c:v>
                </c:pt>
                <c:pt idx="7090">
                  <c:v>70.416904630000005</c:v>
                </c:pt>
                <c:pt idx="7091">
                  <c:v>70.426836629999997</c:v>
                </c:pt>
                <c:pt idx="7092">
                  <c:v>70.436769630000001</c:v>
                </c:pt>
                <c:pt idx="7093">
                  <c:v>70.446701630000007</c:v>
                </c:pt>
                <c:pt idx="7094">
                  <c:v>70.456633629999999</c:v>
                </c:pt>
                <c:pt idx="7095">
                  <c:v>70.466566630000003</c:v>
                </c:pt>
                <c:pt idx="7096">
                  <c:v>70.476498629999995</c:v>
                </c:pt>
                <c:pt idx="7097">
                  <c:v>70.486430630000001</c:v>
                </c:pt>
                <c:pt idx="7098">
                  <c:v>70.496363630000005</c:v>
                </c:pt>
                <c:pt idx="7099">
                  <c:v>70.506295629999997</c:v>
                </c:pt>
                <c:pt idx="7100">
                  <c:v>70.516227630000003</c:v>
                </c:pt>
                <c:pt idx="7101">
                  <c:v>70.526159539999995</c:v>
                </c:pt>
                <c:pt idx="7102">
                  <c:v>70.536092539999999</c:v>
                </c:pt>
                <c:pt idx="7103">
                  <c:v>70.546024540000005</c:v>
                </c:pt>
                <c:pt idx="7104">
                  <c:v>70.555956539999997</c:v>
                </c:pt>
                <c:pt idx="7105">
                  <c:v>70.565889540000001</c:v>
                </c:pt>
                <c:pt idx="7106">
                  <c:v>70.575821540000007</c:v>
                </c:pt>
                <c:pt idx="7107">
                  <c:v>70.585753539999999</c:v>
                </c:pt>
                <c:pt idx="7108">
                  <c:v>70.595686540000003</c:v>
                </c:pt>
                <c:pt idx="7109">
                  <c:v>70.605618539999995</c:v>
                </c:pt>
                <c:pt idx="7110">
                  <c:v>70.615550540000001</c:v>
                </c:pt>
                <c:pt idx="7111">
                  <c:v>70.625483540000005</c:v>
                </c:pt>
                <c:pt idx="7112">
                  <c:v>70.635415539999997</c:v>
                </c:pt>
                <c:pt idx="7113">
                  <c:v>70.645347540000003</c:v>
                </c:pt>
                <c:pt idx="7114">
                  <c:v>70.655279539999995</c:v>
                </c:pt>
                <c:pt idx="7115">
                  <c:v>70.665212539999999</c:v>
                </c:pt>
                <c:pt idx="7116">
                  <c:v>70.675144540000005</c:v>
                </c:pt>
                <c:pt idx="7117">
                  <c:v>70.685076539999997</c:v>
                </c:pt>
                <c:pt idx="7118">
                  <c:v>70.695009540000001</c:v>
                </c:pt>
                <c:pt idx="7119">
                  <c:v>70.704941539999993</c:v>
                </c:pt>
                <c:pt idx="7120">
                  <c:v>70.714873539999999</c:v>
                </c:pt>
                <c:pt idx="7121">
                  <c:v>70.724806540000003</c:v>
                </c:pt>
                <c:pt idx="7122">
                  <c:v>70.734738539999995</c:v>
                </c:pt>
                <c:pt idx="7123">
                  <c:v>70.744670540000001</c:v>
                </c:pt>
                <c:pt idx="7124">
                  <c:v>70.754603540000005</c:v>
                </c:pt>
                <c:pt idx="7125">
                  <c:v>70.764535539999997</c:v>
                </c:pt>
                <c:pt idx="7126">
                  <c:v>70.774467540000003</c:v>
                </c:pt>
                <c:pt idx="7127">
                  <c:v>70.784400539999993</c:v>
                </c:pt>
                <c:pt idx="7128">
                  <c:v>70.794332539999999</c:v>
                </c:pt>
                <c:pt idx="7129">
                  <c:v>70.804264540000005</c:v>
                </c:pt>
                <c:pt idx="7130">
                  <c:v>70.814197539999995</c:v>
                </c:pt>
                <c:pt idx="7131">
                  <c:v>70.824129540000001</c:v>
                </c:pt>
                <c:pt idx="7132">
                  <c:v>70.834061539999993</c:v>
                </c:pt>
                <c:pt idx="7133">
                  <c:v>70.843994539999997</c:v>
                </c:pt>
                <c:pt idx="7134">
                  <c:v>70.853926540000003</c:v>
                </c:pt>
                <c:pt idx="7135">
                  <c:v>70.863858539999995</c:v>
                </c:pt>
                <c:pt idx="7136">
                  <c:v>70.873791539999999</c:v>
                </c:pt>
                <c:pt idx="7137">
                  <c:v>70.883723540000005</c:v>
                </c:pt>
                <c:pt idx="7138">
                  <c:v>70.893655539999997</c:v>
                </c:pt>
                <c:pt idx="7139">
                  <c:v>70.903588540000001</c:v>
                </c:pt>
                <c:pt idx="7140">
                  <c:v>70.913520539999993</c:v>
                </c:pt>
                <c:pt idx="7141">
                  <c:v>70.92345254</c:v>
                </c:pt>
                <c:pt idx="7142">
                  <c:v>70.933385540000003</c:v>
                </c:pt>
                <c:pt idx="7143">
                  <c:v>70.943317539999995</c:v>
                </c:pt>
                <c:pt idx="7144">
                  <c:v>70.953249540000002</c:v>
                </c:pt>
                <c:pt idx="7145">
                  <c:v>70.963181539999994</c:v>
                </c:pt>
                <c:pt idx="7146">
                  <c:v>70.973114539999997</c:v>
                </c:pt>
                <c:pt idx="7147">
                  <c:v>70.983046540000004</c:v>
                </c:pt>
                <c:pt idx="7148">
                  <c:v>70.992978539999996</c:v>
                </c:pt>
                <c:pt idx="7149">
                  <c:v>71.002911539999999</c:v>
                </c:pt>
                <c:pt idx="7150">
                  <c:v>71.012843540000006</c:v>
                </c:pt>
                <c:pt idx="7151">
                  <c:v>71.022775539999998</c:v>
                </c:pt>
                <c:pt idx="7152">
                  <c:v>71.032708540000002</c:v>
                </c:pt>
                <c:pt idx="7153">
                  <c:v>71.042640539999994</c:v>
                </c:pt>
                <c:pt idx="7154">
                  <c:v>71.052573539999997</c:v>
                </c:pt>
                <c:pt idx="7155">
                  <c:v>71.062505540000004</c:v>
                </c:pt>
                <c:pt idx="7156">
                  <c:v>71.072437539999996</c:v>
                </c:pt>
                <c:pt idx="7157">
                  <c:v>71.082370539999999</c:v>
                </c:pt>
                <c:pt idx="7158">
                  <c:v>71.092302540000006</c:v>
                </c:pt>
                <c:pt idx="7159">
                  <c:v>71.102234539999998</c:v>
                </c:pt>
                <c:pt idx="7160">
                  <c:v>71.112167540000002</c:v>
                </c:pt>
                <c:pt idx="7161">
                  <c:v>71.122099539999994</c:v>
                </c:pt>
                <c:pt idx="7162">
                  <c:v>71.13203154</c:v>
                </c:pt>
                <c:pt idx="7163">
                  <c:v>71.141964540000004</c:v>
                </c:pt>
                <c:pt idx="7164">
                  <c:v>71.151896539999996</c:v>
                </c:pt>
                <c:pt idx="7165">
                  <c:v>71.161828540000002</c:v>
                </c:pt>
                <c:pt idx="7166">
                  <c:v>71.171761540000006</c:v>
                </c:pt>
                <c:pt idx="7167">
                  <c:v>71.181693539999998</c:v>
                </c:pt>
                <c:pt idx="7168">
                  <c:v>71.191625540000004</c:v>
                </c:pt>
                <c:pt idx="7169">
                  <c:v>71.201558539999994</c:v>
                </c:pt>
                <c:pt idx="7170">
                  <c:v>71.21149054</c:v>
                </c:pt>
                <c:pt idx="7171">
                  <c:v>71.221422540000006</c:v>
                </c:pt>
                <c:pt idx="7172">
                  <c:v>71.231355539999996</c:v>
                </c:pt>
                <c:pt idx="7173">
                  <c:v>71.241287540000002</c:v>
                </c:pt>
                <c:pt idx="7174">
                  <c:v>71.251219539999994</c:v>
                </c:pt>
                <c:pt idx="7175">
                  <c:v>71.261152539999998</c:v>
                </c:pt>
                <c:pt idx="7176">
                  <c:v>71.271084540000004</c:v>
                </c:pt>
                <c:pt idx="7177">
                  <c:v>71.281016539999996</c:v>
                </c:pt>
                <c:pt idx="7178">
                  <c:v>71.29094954</c:v>
                </c:pt>
                <c:pt idx="7179">
                  <c:v>71.300881540000006</c:v>
                </c:pt>
                <c:pt idx="7180">
                  <c:v>71.310813539999998</c:v>
                </c:pt>
                <c:pt idx="7181">
                  <c:v>71.320746540000002</c:v>
                </c:pt>
                <c:pt idx="7182">
                  <c:v>71.330678539999994</c:v>
                </c:pt>
                <c:pt idx="7183">
                  <c:v>71.340611539999998</c:v>
                </c:pt>
                <c:pt idx="7184">
                  <c:v>71.350543540000004</c:v>
                </c:pt>
                <c:pt idx="7185">
                  <c:v>71.360475539999996</c:v>
                </c:pt>
                <c:pt idx="7186">
                  <c:v>71.37040854</c:v>
                </c:pt>
                <c:pt idx="7187">
                  <c:v>71.380340540000006</c:v>
                </c:pt>
                <c:pt idx="7188">
                  <c:v>71.390272539999998</c:v>
                </c:pt>
                <c:pt idx="7189">
                  <c:v>71.400205540000002</c:v>
                </c:pt>
                <c:pt idx="7190">
                  <c:v>71.410137539999994</c:v>
                </c:pt>
                <c:pt idx="7191">
                  <c:v>71.42006954</c:v>
                </c:pt>
                <c:pt idx="7192">
                  <c:v>71.430002540000004</c:v>
                </c:pt>
                <c:pt idx="7193">
                  <c:v>71.439934539999996</c:v>
                </c:pt>
                <c:pt idx="7194">
                  <c:v>71.449866540000002</c:v>
                </c:pt>
                <c:pt idx="7195">
                  <c:v>71.459799540000006</c:v>
                </c:pt>
                <c:pt idx="7196">
                  <c:v>71.469731539999998</c:v>
                </c:pt>
                <c:pt idx="7197">
                  <c:v>71.479664540000002</c:v>
                </c:pt>
                <c:pt idx="7198">
                  <c:v>71.489596539999994</c:v>
                </c:pt>
                <c:pt idx="7199">
                  <c:v>71.49952854</c:v>
                </c:pt>
                <c:pt idx="7200">
                  <c:v>71.509461540000004</c:v>
                </c:pt>
                <c:pt idx="7201">
                  <c:v>71.519393539999996</c:v>
                </c:pt>
                <c:pt idx="7202">
                  <c:v>71.529325249999999</c:v>
                </c:pt>
                <c:pt idx="7203">
                  <c:v>71.539258250000003</c:v>
                </c:pt>
                <c:pt idx="7204">
                  <c:v>71.549190249999995</c:v>
                </c:pt>
                <c:pt idx="7205">
                  <c:v>71.559122250000001</c:v>
                </c:pt>
                <c:pt idx="7206">
                  <c:v>71.569055250000005</c:v>
                </c:pt>
                <c:pt idx="7207">
                  <c:v>71.578987249999997</c:v>
                </c:pt>
                <c:pt idx="7208">
                  <c:v>71.588919250000004</c:v>
                </c:pt>
                <c:pt idx="7209">
                  <c:v>71.598852249999993</c:v>
                </c:pt>
                <c:pt idx="7210">
                  <c:v>71.608784249999999</c:v>
                </c:pt>
                <c:pt idx="7211">
                  <c:v>71.618717250000003</c:v>
                </c:pt>
                <c:pt idx="7212">
                  <c:v>71.628649249999995</c:v>
                </c:pt>
                <c:pt idx="7213">
                  <c:v>71.638581250000001</c:v>
                </c:pt>
                <c:pt idx="7214">
                  <c:v>71.648514250000005</c:v>
                </c:pt>
                <c:pt idx="7215">
                  <c:v>71.658446249999997</c:v>
                </c:pt>
                <c:pt idx="7216">
                  <c:v>71.668378250000004</c:v>
                </c:pt>
                <c:pt idx="7217">
                  <c:v>71.678311249999993</c:v>
                </c:pt>
                <c:pt idx="7218">
                  <c:v>71.688243249999999</c:v>
                </c:pt>
                <c:pt idx="7219">
                  <c:v>71.698175250000006</c:v>
                </c:pt>
                <c:pt idx="7220">
                  <c:v>71.708108249999995</c:v>
                </c:pt>
                <c:pt idx="7221">
                  <c:v>71.718040250000001</c:v>
                </c:pt>
                <c:pt idx="7222">
                  <c:v>71.727973250000005</c:v>
                </c:pt>
                <c:pt idx="7223">
                  <c:v>71.737905249999997</c:v>
                </c:pt>
                <c:pt idx="7224">
                  <c:v>71.747837250000003</c:v>
                </c:pt>
                <c:pt idx="7225">
                  <c:v>71.757770249999993</c:v>
                </c:pt>
                <c:pt idx="7226">
                  <c:v>71.767702249999999</c:v>
                </c:pt>
                <c:pt idx="7227">
                  <c:v>71.777634250000006</c:v>
                </c:pt>
                <c:pt idx="7228">
                  <c:v>71.787567249999995</c:v>
                </c:pt>
                <c:pt idx="7229">
                  <c:v>71.797499250000001</c:v>
                </c:pt>
                <c:pt idx="7230">
                  <c:v>71.807431249999993</c:v>
                </c:pt>
                <c:pt idx="7231">
                  <c:v>71.817364249999997</c:v>
                </c:pt>
                <c:pt idx="7232">
                  <c:v>71.827296250000003</c:v>
                </c:pt>
                <c:pt idx="7233">
                  <c:v>71.837229249999993</c:v>
                </c:pt>
                <c:pt idx="7234">
                  <c:v>71.847161249999999</c:v>
                </c:pt>
                <c:pt idx="7235">
                  <c:v>71.857093250000005</c:v>
                </c:pt>
                <c:pt idx="7236">
                  <c:v>71.867026249999995</c:v>
                </c:pt>
                <c:pt idx="7237">
                  <c:v>71.876958250000001</c:v>
                </c:pt>
                <c:pt idx="7238">
                  <c:v>71.886890249999993</c:v>
                </c:pt>
                <c:pt idx="7239">
                  <c:v>71.896823249999997</c:v>
                </c:pt>
                <c:pt idx="7240">
                  <c:v>71.906755250000003</c:v>
                </c:pt>
                <c:pt idx="7241">
                  <c:v>71.916687249999995</c:v>
                </c:pt>
                <c:pt idx="7242">
                  <c:v>71.926620249999999</c:v>
                </c:pt>
                <c:pt idx="7243">
                  <c:v>71.936552250000005</c:v>
                </c:pt>
                <c:pt idx="7244">
                  <c:v>71.946485249999995</c:v>
                </c:pt>
                <c:pt idx="7245">
                  <c:v>71.956417250000001</c:v>
                </c:pt>
                <c:pt idx="7246">
                  <c:v>71.966349249999993</c:v>
                </c:pt>
                <c:pt idx="7247">
                  <c:v>71.976282249999997</c:v>
                </c:pt>
                <c:pt idx="7248">
                  <c:v>71.986214250000003</c:v>
                </c:pt>
                <c:pt idx="7249">
                  <c:v>71.996146249999995</c:v>
                </c:pt>
                <c:pt idx="7250">
                  <c:v>72.006079249999999</c:v>
                </c:pt>
                <c:pt idx="7251">
                  <c:v>72.016011250000005</c:v>
                </c:pt>
                <c:pt idx="7252">
                  <c:v>72.025943249999997</c:v>
                </c:pt>
                <c:pt idx="7253">
                  <c:v>72.035876250000001</c:v>
                </c:pt>
                <c:pt idx="7254">
                  <c:v>72.045808249999993</c:v>
                </c:pt>
                <c:pt idx="7255">
                  <c:v>72.055740249999999</c:v>
                </c:pt>
                <c:pt idx="7256">
                  <c:v>72.065673250000003</c:v>
                </c:pt>
                <c:pt idx="7257">
                  <c:v>72.075605249999995</c:v>
                </c:pt>
                <c:pt idx="7258">
                  <c:v>72.085537250000002</c:v>
                </c:pt>
                <c:pt idx="7259">
                  <c:v>72.095470250000005</c:v>
                </c:pt>
                <c:pt idx="7260">
                  <c:v>72.105402249999997</c:v>
                </c:pt>
                <c:pt idx="7261">
                  <c:v>72.115335250000001</c:v>
                </c:pt>
                <c:pt idx="7262">
                  <c:v>72.125267249999993</c:v>
                </c:pt>
                <c:pt idx="7263">
                  <c:v>72.135199249999999</c:v>
                </c:pt>
                <c:pt idx="7264">
                  <c:v>72.145132250000003</c:v>
                </c:pt>
                <c:pt idx="7265">
                  <c:v>72.155064249999995</c:v>
                </c:pt>
                <c:pt idx="7266">
                  <c:v>72.164996250000002</c:v>
                </c:pt>
                <c:pt idx="7267">
                  <c:v>72.174929250000005</c:v>
                </c:pt>
                <c:pt idx="7268">
                  <c:v>72.184861249999997</c:v>
                </c:pt>
                <c:pt idx="7269">
                  <c:v>72.194793250000004</c:v>
                </c:pt>
                <c:pt idx="7270">
                  <c:v>72.204726249999993</c:v>
                </c:pt>
                <c:pt idx="7271">
                  <c:v>72.214658249999999</c:v>
                </c:pt>
                <c:pt idx="7272">
                  <c:v>72.224590250000006</c:v>
                </c:pt>
                <c:pt idx="7273">
                  <c:v>72.234523249999995</c:v>
                </c:pt>
                <c:pt idx="7274">
                  <c:v>72.244455250000001</c:v>
                </c:pt>
                <c:pt idx="7275">
                  <c:v>72.254388250000005</c:v>
                </c:pt>
                <c:pt idx="7276">
                  <c:v>72.264320249999997</c:v>
                </c:pt>
                <c:pt idx="7277">
                  <c:v>72.274252250000004</c:v>
                </c:pt>
                <c:pt idx="7278">
                  <c:v>72.284185249999993</c:v>
                </c:pt>
                <c:pt idx="7279">
                  <c:v>72.294117249999999</c:v>
                </c:pt>
                <c:pt idx="7280">
                  <c:v>72.304049250000006</c:v>
                </c:pt>
                <c:pt idx="7281">
                  <c:v>72.313982249999995</c:v>
                </c:pt>
                <c:pt idx="7282">
                  <c:v>72.323914250000001</c:v>
                </c:pt>
                <c:pt idx="7283">
                  <c:v>72.333847250000005</c:v>
                </c:pt>
                <c:pt idx="7284">
                  <c:v>72.343779249999997</c:v>
                </c:pt>
                <c:pt idx="7285">
                  <c:v>72.353711250000003</c:v>
                </c:pt>
                <c:pt idx="7286">
                  <c:v>72.363644249999993</c:v>
                </c:pt>
                <c:pt idx="7287">
                  <c:v>72.373576249999999</c:v>
                </c:pt>
                <c:pt idx="7288">
                  <c:v>72.383508250000006</c:v>
                </c:pt>
                <c:pt idx="7289">
                  <c:v>72.393441249999995</c:v>
                </c:pt>
                <c:pt idx="7290">
                  <c:v>72.403373250000001</c:v>
                </c:pt>
                <c:pt idx="7291">
                  <c:v>72.413305249999993</c:v>
                </c:pt>
                <c:pt idx="7292">
                  <c:v>72.423238249999997</c:v>
                </c:pt>
                <c:pt idx="7293">
                  <c:v>72.433170250000003</c:v>
                </c:pt>
                <c:pt idx="7294">
                  <c:v>72.443102249999995</c:v>
                </c:pt>
                <c:pt idx="7295">
                  <c:v>72.453035249999999</c:v>
                </c:pt>
                <c:pt idx="7296">
                  <c:v>72.462967250000005</c:v>
                </c:pt>
                <c:pt idx="7297">
                  <c:v>72.472899249999998</c:v>
                </c:pt>
                <c:pt idx="7298">
                  <c:v>72.482832250000001</c:v>
                </c:pt>
                <c:pt idx="7299">
                  <c:v>72.492764249999993</c:v>
                </c:pt>
                <c:pt idx="7300">
                  <c:v>72.502697249999997</c:v>
                </c:pt>
                <c:pt idx="7301">
                  <c:v>72.512629250000003</c:v>
                </c:pt>
                <c:pt idx="7302">
                  <c:v>72.522561249999995</c:v>
                </c:pt>
                <c:pt idx="7303">
                  <c:v>72.532494749999998</c:v>
                </c:pt>
                <c:pt idx="7304">
                  <c:v>72.542426750000004</c:v>
                </c:pt>
                <c:pt idx="7305">
                  <c:v>72.552358749999996</c:v>
                </c:pt>
                <c:pt idx="7306">
                  <c:v>72.56229175</c:v>
                </c:pt>
                <c:pt idx="7307">
                  <c:v>72.572223750000006</c:v>
                </c:pt>
                <c:pt idx="7308">
                  <c:v>72.582155749999998</c:v>
                </c:pt>
                <c:pt idx="7309">
                  <c:v>72.592088750000002</c:v>
                </c:pt>
                <c:pt idx="7310">
                  <c:v>72.602020749999994</c:v>
                </c:pt>
                <c:pt idx="7311">
                  <c:v>72.611953749999998</c:v>
                </c:pt>
                <c:pt idx="7312">
                  <c:v>72.621885750000004</c:v>
                </c:pt>
                <c:pt idx="7313">
                  <c:v>72.631817749999996</c:v>
                </c:pt>
                <c:pt idx="7314">
                  <c:v>72.64175075</c:v>
                </c:pt>
                <c:pt idx="7315">
                  <c:v>72.651682750000006</c:v>
                </c:pt>
                <c:pt idx="7316">
                  <c:v>72.661614749999998</c:v>
                </c:pt>
                <c:pt idx="7317">
                  <c:v>72.671547750000002</c:v>
                </c:pt>
                <c:pt idx="7318">
                  <c:v>72.681479749999994</c:v>
                </c:pt>
                <c:pt idx="7319">
                  <c:v>72.69141175</c:v>
                </c:pt>
                <c:pt idx="7320">
                  <c:v>72.701344750000004</c:v>
                </c:pt>
                <c:pt idx="7321">
                  <c:v>72.711276749999996</c:v>
                </c:pt>
                <c:pt idx="7322">
                  <c:v>72.721208750000002</c:v>
                </c:pt>
                <c:pt idx="7323">
                  <c:v>72.731141750000006</c:v>
                </c:pt>
                <c:pt idx="7324">
                  <c:v>72.741073749999998</c:v>
                </c:pt>
                <c:pt idx="7325">
                  <c:v>72.751006750000002</c:v>
                </c:pt>
                <c:pt idx="7326">
                  <c:v>72.760938749999994</c:v>
                </c:pt>
                <c:pt idx="7327">
                  <c:v>72.77087075</c:v>
                </c:pt>
                <c:pt idx="7328">
                  <c:v>72.780803750000004</c:v>
                </c:pt>
                <c:pt idx="7329">
                  <c:v>72.790735749999996</c:v>
                </c:pt>
                <c:pt idx="7330">
                  <c:v>72.800667750000002</c:v>
                </c:pt>
                <c:pt idx="7331">
                  <c:v>72.810600750000006</c:v>
                </c:pt>
                <c:pt idx="7332">
                  <c:v>72.820532749999998</c:v>
                </c:pt>
                <c:pt idx="7333">
                  <c:v>72.830464750000004</c:v>
                </c:pt>
                <c:pt idx="7334">
                  <c:v>72.840397749999994</c:v>
                </c:pt>
                <c:pt idx="7335">
                  <c:v>72.85032975</c:v>
                </c:pt>
                <c:pt idx="7336">
                  <c:v>72.860261750000006</c:v>
                </c:pt>
                <c:pt idx="7337">
                  <c:v>72.870194749999996</c:v>
                </c:pt>
                <c:pt idx="7338">
                  <c:v>72.880126750000002</c:v>
                </c:pt>
                <c:pt idx="7339">
                  <c:v>72.890059750000006</c:v>
                </c:pt>
                <c:pt idx="7340">
                  <c:v>72.899991749999998</c:v>
                </c:pt>
                <c:pt idx="7341">
                  <c:v>72.909923750000004</c:v>
                </c:pt>
                <c:pt idx="7342">
                  <c:v>72.919856749999994</c:v>
                </c:pt>
                <c:pt idx="7343">
                  <c:v>72.92978875</c:v>
                </c:pt>
                <c:pt idx="7344">
                  <c:v>72.939720750000006</c:v>
                </c:pt>
                <c:pt idx="7345">
                  <c:v>72.949653749999996</c:v>
                </c:pt>
                <c:pt idx="7346">
                  <c:v>72.959585750000002</c:v>
                </c:pt>
                <c:pt idx="7347">
                  <c:v>72.969517749999994</c:v>
                </c:pt>
                <c:pt idx="7348">
                  <c:v>72.979450749999998</c:v>
                </c:pt>
                <c:pt idx="7349">
                  <c:v>72.989382750000004</c:v>
                </c:pt>
                <c:pt idx="7350">
                  <c:v>72.999314749999996</c:v>
                </c:pt>
                <c:pt idx="7351">
                  <c:v>73.00924775</c:v>
                </c:pt>
                <c:pt idx="7352">
                  <c:v>73.019179750000006</c:v>
                </c:pt>
                <c:pt idx="7353">
                  <c:v>73.029111749999998</c:v>
                </c:pt>
                <c:pt idx="7354">
                  <c:v>73.039044750000002</c:v>
                </c:pt>
                <c:pt idx="7355">
                  <c:v>73.048976749999994</c:v>
                </c:pt>
                <c:pt idx="7356">
                  <c:v>73.058908750000001</c:v>
                </c:pt>
                <c:pt idx="7357">
                  <c:v>73.068841750000004</c:v>
                </c:pt>
                <c:pt idx="7358">
                  <c:v>73.078773749999996</c:v>
                </c:pt>
                <c:pt idx="7359">
                  <c:v>73.088705750000003</c:v>
                </c:pt>
                <c:pt idx="7360">
                  <c:v>73.098638750000006</c:v>
                </c:pt>
                <c:pt idx="7361">
                  <c:v>73.108570749999998</c:v>
                </c:pt>
                <c:pt idx="7362">
                  <c:v>73.118503750000002</c:v>
                </c:pt>
                <c:pt idx="7363">
                  <c:v>73.128435749999994</c:v>
                </c:pt>
                <c:pt idx="7364">
                  <c:v>73.13836775</c:v>
                </c:pt>
                <c:pt idx="7365">
                  <c:v>73.148300750000004</c:v>
                </c:pt>
                <c:pt idx="7366">
                  <c:v>73.158232749999996</c:v>
                </c:pt>
                <c:pt idx="7367">
                  <c:v>73.168164750000003</c:v>
                </c:pt>
                <c:pt idx="7368">
                  <c:v>73.178097750000006</c:v>
                </c:pt>
                <c:pt idx="7369">
                  <c:v>73.188029749999998</c:v>
                </c:pt>
                <c:pt idx="7370">
                  <c:v>73.197961750000005</c:v>
                </c:pt>
                <c:pt idx="7371">
                  <c:v>73.207894749999994</c:v>
                </c:pt>
                <c:pt idx="7372">
                  <c:v>73.21782675</c:v>
                </c:pt>
                <c:pt idx="7373">
                  <c:v>73.227758750000007</c:v>
                </c:pt>
                <c:pt idx="7374">
                  <c:v>73.237691749999996</c:v>
                </c:pt>
                <c:pt idx="7375">
                  <c:v>73.247623750000002</c:v>
                </c:pt>
                <c:pt idx="7376">
                  <c:v>73.257555749999995</c:v>
                </c:pt>
                <c:pt idx="7377">
                  <c:v>73.267488749999998</c:v>
                </c:pt>
                <c:pt idx="7378">
                  <c:v>73.277420750000005</c:v>
                </c:pt>
                <c:pt idx="7379">
                  <c:v>73.287352749999997</c:v>
                </c:pt>
                <c:pt idx="7380">
                  <c:v>73.29728575</c:v>
                </c:pt>
                <c:pt idx="7381">
                  <c:v>73.307217750000007</c:v>
                </c:pt>
                <c:pt idx="7382">
                  <c:v>73.317149749999999</c:v>
                </c:pt>
                <c:pt idx="7383">
                  <c:v>73.327082750000002</c:v>
                </c:pt>
                <c:pt idx="7384">
                  <c:v>73.337014749999994</c:v>
                </c:pt>
                <c:pt idx="7385">
                  <c:v>73.346946750000001</c:v>
                </c:pt>
                <c:pt idx="7386">
                  <c:v>73.356879750000004</c:v>
                </c:pt>
                <c:pt idx="7387">
                  <c:v>73.366811749999997</c:v>
                </c:pt>
                <c:pt idx="7388">
                  <c:v>73.376743750000003</c:v>
                </c:pt>
                <c:pt idx="7389">
                  <c:v>73.386676750000007</c:v>
                </c:pt>
                <c:pt idx="7390">
                  <c:v>73.396608749999999</c:v>
                </c:pt>
                <c:pt idx="7391">
                  <c:v>73.406540750000005</c:v>
                </c:pt>
                <c:pt idx="7392">
                  <c:v>73.416473749999994</c:v>
                </c:pt>
                <c:pt idx="7393">
                  <c:v>73.426405750000001</c:v>
                </c:pt>
                <c:pt idx="7394">
                  <c:v>73.436337750000007</c:v>
                </c:pt>
                <c:pt idx="7395">
                  <c:v>73.446270749999996</c:v>
                </c:pt>
                <c:pt idx="7396">
                  <c:v>73.456202750000003</c:v>
                </c:pt>
                <c:pt idx="7397">
                  <c:v>73.466134749999995</c:v>
                </c:pt>
                <c:pt idx="7398">
                  <c:v>73.476067749999999</c:v>
                </c:pt>
                <c:pt idx="7399">
                  <c:v>73.485999750000005</c:v>
                </c:pt>
                <c:pt idx="7400">
                  <c:v>73.495931749999997</c:v>
                </c:pt>
                <c:pt idx="7401">
                  <c:v>73.505864750000001</c:v>
                </c:pt>
                <c:pt idx="7402">
                  <c:v>73.515796750000007</c:v>
                </c:pt>
                <c:pt idx="7403">
                  <c:v>73.525728749999999</c:v>
                </c:pt>
                <c:pt idx="7404">
                  <c:v>73.535661669999996</c:v>
                </c:pt>
                <c:pt idx="7405">
                  <c:v>73.545593670000002</c:v>
                </c:pt>
                <c:pt idx="7406">
                  <c:v>73.555525669999994</c:v>
                </c:pt>
                <c:pt idx="7407">
                  <c:v>73.565458669999998</c:v>
                </c:pt>
                <c:pt idx="7408">
                  <c:v>73.575390670000004</c:v>
                </c:pt>
                <c:pt idx="7409">
                  <c:v>73.585322669999996</c:v>
                </c:pt>
                <c:pt idx="7410">
                  <c:v>73.59525567</c:v>
                </c:pt>
                <c:pt idx="7411">
                  <c:v>73.605187670000007</c:v>
                </c:pt>
                <c:pt idx="7412">
                  <c:v>73.615119669999999</c:v>
                </c:pt>
                <c:pt idx="7413">
                  <c:v>73.625052670000002</c:v>
                </c:pt>
                <c:pt idx="7414">
                  <c:v>73.634984669999994</c:v>
                </c:pt>
                <c:pt idx="7415">
                  <c:v>73.644916670000001</c:v>
                </c:pt>
                <c:pt idx="7416">
                  <c:v>73.654849670000004</c:v>
                </c:pt>
                <c:pt idx="7417">
                  <c:v>73.664781669999996</c:v>
                </c:pt>
                <c:pt idx="7418">
                  <c:v>73.674713670000003</c:v>
                </c:pt>
                <c:pt idx="7419">
                  <c:v>73.684646670000006</c:v>
                </c:pt>
                <c:pt idx="7420">
                  <c:v>73.694578669999999</c:v>
                </c:pt>
                <c:pt idx="7421">
                  <c:v>73.704510670000005</c:v>
                </c:pt>
                <c:pt idx="7422">
                  <c:v>73.714443669999994</c:v>
                </c:pt>
                <c:pt idx="7423">
                  <c:v>73.724375670000001</c:v>
                </c:pt>
                <c:pt idx="7424">
                  <c:v>73.734307670000007</c:v>
                </c:pt>
                <c:pt idx="7425">
                  <c:v>73.744240669999996</c:v>
                </c:pt>
                <c:pt idx="7426">
                  <c:v>73.754172670000003</c:v>
                </c:pt>
                <c:pt idx="7427">
                  <c:v>73.764104669999995</c:v>
                </c:pt>
                <c:pt idx="7428">
                  <c:v>73.774037669999998</c:v>
                </c:pt>
                <c:pt idx="7429">
                  <c:v>73.783969670000005</c:v>
                </c:pt>
                <c:pt idx="7430">
                  <c:v>73.793901669999997</c:v>
                </c:pt>
                <c:pt idx="7431">
                  <c:v>73.803834670000001</c:v>
                </c:pt>
                <c:pt idx="7432">
                  <c:v>73.813766670000007</c:v>
                </c:pt>
                <c:pt idx="7433">
                  <c:v>73.823698669999999</c:v>
                </c:pt>
                <c:pt idx="7434">
                  <c:v>73.833631670000003</c:v>
                </c:pt>
                <c:pt idx="7435">
                  <c:v>73.843563669999995</c:v>
                </c:pt>
                <c:pt idx="7436">
                  <c:v>73.853495670000001</c:v>
                </c:pt>
                <c:pt idx="7437">
                  <c:v>73.863428670000005</c:v>
                </c:pt>
                <c:pt idx="7438">
                  <c:v>73.873360669999997</c:v>
                </c:pt>
                <c:pt idx="7439">
                  <c:v>73.883292670000003</c:v>
                </c:pt>
                <c:pt idx="7440">
                  <c:v>73.893224669999995</c:v>
                </c:pt>
                <c:pt idx="7441">
                  <c:v>73.903157669999999</c:v>
                </c:pt>
                <c:pt idx="7442">
                  <c:v>73.913089670000005</c:v>
                </c:pt>
                <c:pt idx="7443">
                  <c:v>73.923021669999997</c:v>
                </c:pt>
                <c:pt idx="7444">
                  <c:v>73.932954670000001</c:v>
                </c:pt>
                <c:pt idx="7445">
                  <c:v>73.942886669999993</c:v>
                </c:pt>
                <c:pt idx="7446">
                  <c:v>73.952818669999999</c:v>
                </c:pt>
                <c:pt idx="7447">
                  <c:v>73.962751670000003</c:v>
                </c:pt>
                <c:pt idx="7448">
                  <c:v>73.972683669999995</c:v>
                </c:pt>
                <c:pt idx="7449">
                  <c:v>73.982615670000001</c:v>
                </c:pt>
                <c:pt idx="7450">
                  <c:v>73.992548670000005</c:v>
                </c:pt>
                <c:pt idx="7451">
                  <c:v>74.002480669999997</c:v>
                </c:pt>
                <c:pt idx="7452">
                  <c:v>74.012412670000003</c:v>
                </c:pt>
                <c:pt idx="7453">
                  <c:v>74.022345670000007</c:v>
                </c:pt>
                <c:pt idx="7454">
                  <c:v>74.032277669999999</c:v>
                </c:pt>
                <c:pt idx="7455">
                  <c:v>74.042209670000005</c:v>
                </c:pt>
                <c:pt idx="7456">
                  <c:v>74.052142669999995</c:v>
                </c:pt>
                <c:pt idx="7457">
                  <c:v>74.062074670000001</c:v>
                </c:pt>
                <c:pt idx="7458">
                  <c:v>74.072006669999993</c:v>
                </c:pt>
                <c:pt idx="7459">
                  <c:v>74.081939669999997</c:v>
                </c:pt>
                <c:pt idx="7460">
                  <c:v>74.091871670000003</c:v>
                </c:pt>
                <c:pt idx="7461">
                  <c:v>74.101803669999995</c:v>
                </c:pt>
                <c:pt idx="7462">
                  <c:v>74.111735670000002</c:v>
                </c:pt>
                <c:pt idx="7463">
                  <c:v>74.121668670000005</c:v>
                </c:pt>
                <c:pt idx="7464">
                  <c:v>74.131600669999997</c:v>
                </c:pt>
                <c:pt idx="7465">
                  <c:v>74.141532670000004</c:v>
                </c:pt>
                <c:pt idx="7466">
                  <c:v>74.151465669999993</c:v>
                </c:pt>
                <c:pt idx="7467">
                  <c:v>74.161397669999999</c:v>
                </c:pt>
                <c:pt idx="7468">
                  <c:v>74.171329670000006</c:v>
                </c:pt>
                <c:pt idx="7469">
                  <c:v>74.181262669999995</c:v>
                </c:pt>
                <c:pt idx="7470">
                  <c:v>74.191194670000002</c:v>
                </c:pt>
                <c:pt idx="7471">
                  <c:v>74.201126669999994</c:v>
                </c:pt>
                <c:pt idx="7472">
                  <c:v>74.211059669999997</c:v>
                </c:pt>
                <c:pt idx="7473">
                  <c:v>74.220991670000004</c:v>
                </c:pt>
                <c:pt idx="7474">
                  <c:v>74.230923669999996</c:v>
                </c:pt>
                <c:pt idx="7475">
                  <c:v>74.240856669999999</c:v>
                </c:pt>
                <c:pt idx="7476">
                  <c:v>74.250788670000006</c:v>
                </c:pt>
                <c:pt idx="7477">
                  <c:v>74.260720669999998</c:v>
                </c:pt>
                <c:pt idx="7478">
                  <c:v>74.270652670000004</c:v>
                </c:pt>
                <c:pt idx="7479">
                  <c:v>74.280585669999994</c:v>
                </c:pt>
                <c:pt idx="7480">
                  <c:v>74.29051767</c:v>
                </c:pt>
                <c:pt idx="7481">
                  <c:v>74.300449670000006</c:v>
                </c:pt>
                <c:pt idx="7482">
                  <c:v>74.310382669999996</c:v>
                </c:pt>
                <c:pt idx="7483">
                  <c:v>74.320314670000002</c:v>
                </c:pt>
                <c:pt idx="7484">
                  <c:v>74.330246669999994</c:v>
                </c:pt>
                <c:pt idx="7485">
                  <c:v>74.340179669999998</c:v>
                </c:pt>
                <c:pt idx="7486">
                  <c:v>74.350111670000004</c:v>
                </c:pt>
                <c:pt idx="7487">
                  <c:v>74.360043669999996</c:v>
                </c:pt>
                <c:pt idx="7488">
                  <c:v>74.36997667</c:v>
                </c:pt>
                <c:pt idx="7489">
                  <c:v>74.379908670000006</c:v>
                </c:pt>
                <c:pt idx="7490">
                  <c:v>74.389840669999998</c:v>
                </c:pt>
                <c:pt idx="7491">
                  <c:v>74.399772670000004</c:v>
                </c:pt>
                <c:pt idx="7492">
                  <c:v>74.409705669999994</c:v>
                </c:pt>
                <c:pt idx="7493">
                  <c:v>74.41963767</c:v>
                </c:pt>
                <c:pt idx="7494">
                  <c:v>74.429569670000006</c:v>
                </c:pt>
                <c:pt idx="7495">
                  <c:v>74.439502669999996</c:v>
                </c:pt>
                <c:pt idx="7496">
                  <c:v>74.449434670000002</c:v>
                </c:pt>
                <c:pt idx="7497">
                  <c:v>74.459366669999994</c:v>
                </c:pt>
                <c:pt idx="7498">
                  <c:v>74.469299669999998</c:v>
                </c:pt>
                <c:pt idx="7499">
                  <c:v>74.479231670000004</c:v>
                </c:pt>
                <c:pt idx="7500">
                  <c:v>74.489163669999996</c:v>
                </c:pt>
                <c:pt idx="7501">
                  <c:v>74.49909667</c:v>
                </c:pt>
                <c:pt idx="7502">
                  <c:v>74.509028670000006</c:v>
                </c:pt>
                <c:pt idx="7503">
                  <c:v>74.518960669999998</c:v>
                </c:pt>
                <c:pt idx="7504">
                  <c:v>74.528892670000005</c:v>
                </c:pt>
                <c:pt idx="7505">
                  <c:v>74.538826380000003</c:v>
                </c:pt>
                <c:pt idx="7506">
                  <c:v>74.548758379999995</c:v>
                </c:pt>
                <c:pt idx="7507">
                  <c:v>74.558690380000002</c:v>
                </c:pt>
                <c:pt idx="7508">
                  <c:v>74.568623380000005</c:v>
                </c:pt>
                <c:pt idx="7509">
                  <c:v>74.578555379999997</c:v>
                </c:pt>
                <c:pt idx="7510">
                  <c:v>74.588487380000004</c:v>
                </c:pt>
                <c:pt idx="7511">
                  <c:v>74.598420379999993</c:v>
                </c:pt>
                <c:pt idx="7512">
                  <c:v>74.608352379999999</c:v>
                </c:pt>
                <c:pt idx="7513">
                  <c:v>74.618284380000006</c:v>
                </c:pt>
                <c:pt idx="7514">
                  <c:v>74.628217379999995</c:v>
                </c:pt>
                <c:pt idx="7515">
                  <c:v>74.638149380000002</c:v>
                </c:pt>
                <c:pt idx="7516">
                  <c:v>74.648081379999994</c:v>
                </c:pt>
                <c:pt idx="7517">
                  <c:v>74.65801338</c:v>
                </c:pt>
                <c:pt idx="7518">
                  <c:v>74.667946380000004</c:v>
                </c:pt>
                <c:pt idx="7519">
                  <c:v>74.677878379999996</c:v>
                </c:pt>
                <c:pt idx="7520">
                  <c:v>74.687810380000002</c:v>
                </c:pt>
                <c:pt idx="7521">
                  <c:v>74.697743369999998</c:v>
                </c:pt>
                <c:pt idx="7522">
                  <c:v>74.707675379999998</c:v>
                </c:pt>
                <c:pt idx="7523">
                  <c:v>74.717607380000004</c:v>
                </c:pt>
                <c:pt idx="7524">
                  <c:v>74.727540379999994</c:v>
                </c:pt>
                <c:pt idx="7525">
                  <c:v>74.73747238</c:v>
                </c:pt>
                <c:pt idx="7526">
                  <c:v>74.747404380000006</c:v>
                </c:pt>
                <c:pt idx="7527">
                  <c:v>74.757336379999998</c:v>
                </c:pt>
                <c:pt idx="7528">
                  <c:v>74.767269380000002</c:v>
                </c:pt>
                <c:pt idx="7529">
                  <c:v>74.777201379999994</c:v>
                </c:pt>
                <c:pt idx="7530">
                  <c:v>74.78713338</c:v>
                </c:pt>
                <c:pt idx="7531">
                  <c:v>74.797066380000004</c:v>
                </c:pt>
                <c:pt idx="7532">
                  <c:v>74.806998379999996</c:v>
                </c:pt>
                <c:pt idx="7533">
                  <c:v>74.816930380000002</c:v>
                </c:pt>
                <c:pt idx="7534">
                  <c:v>74.826863380000006</c:v>
                </c:pt>
                <c:pt idx="7535">
                  <c:v>74.836795379999998</c:v>
                </c:pt>
                <c:pt idx="7536">
                  <c:v>74.846727380000004</c:v>
                </c:pt>
                <c:pt idx="7537">
                  <c:v>74.856660379999994</c:v>
                </c:pt>
                <c:pt idx="7538">
                  <c:v>74.86659238</c:v>
                </c:pt>
                <c:pt idx="7539">
                  <c:v>74.876524380000006</c:v>
                </c:pt>
                <c:pt idx="7540">
                  <c:v>74.886456379999998</c:v>
                </c:pt>
                <c:pt idx="7541">
                  <c:v>74.896389380000002</c:v>
                </c:pt>
                <c:pt idx="7542">
                  <c:v>74.906321379999994</c:v>
                </c:pt>
                <c:pt idx="7543">
                  <c:v>74.916253380000001</c:v>
                </c:pt>
                <c:pt idx="7544">
                  <c:v>74.926186369999996</c:v>
                </c:pt>
                <c:pt idx="7545">
                  <c:v>74.936118379999996</c:v>
                </c:pt>
                <c:pt idx="7546">
                  <c:v>74.946050380000003</c:v>
                </c:pt>
                <c:pt idx="7547">
                  <c:v>74.955983380000006</c:v>
                </c:pt>
                <c:pt idx="7548">
                  <c:v>74.965915379999998</c:v>
                </c:pt>
                <c:pt idx="7549">
                  <c:v>74.975847380000005</c:v>
                </c:pt>
                <c:pt idx="7550">
                  <c:v>74.985780379999994</c:v>
                </c:pt>
                <c:pt idx="7551">
                  <c:v>74.995712380000001</c:v>
                </c:pt>
                <c:pt idx="7552">
                  <c:v>75.005644380000007</c:v>
                </c:pt>
                <c:pt idx="7553">
                  <c:v>75.015576379999999</c:v>
                </c:pt>
                <c:pt idx="7554">
                  <c:v>75.025509380000003</c:v>
                </c:pt>
                <c:pt idx="7555">
                  <c:v>75.035441379999995</c:v>
                </c:pt>
                <c:pt idx="7556">
                  <c:v>75.045373380000001</c:v>
                </c:pt>
                <c:pt idx="7557">
                  <c:v>75.055306380000005</c:v>
                </c:pt>
                <c:pt idx="7558">
                  <c:v>75.065238379999997</c:v>
                </c:pt>
                <c:pt idx="7559">
                  <c:v>75.075170380000003</c:v>
                </c:pt>
                <c:pt idx="7560">
                  <c:v>75.085103380000007</c:v>
                </c:pt>
                <c:pt idx="7561">
                  <c:v>75.095035379999999</c:v>
                </c:pt>
                <c:pt idx="7562">
                  <c:v>75.104967380000005</c:v>
                </c:pt>
                <c:pt idx="7563">
                  <c:v>75.114900379999995</c:v>
                </c:pt>
                <c:pt idx="7564">
                  <c:v>75.124832380000001</c:v>
                </c:pt>
                <c:pt idx="7565">
                  <c:v>75.134764379999993</c:v>
                </c:pt>
                <c:pt idx="7566">
                  <c:v>75.144696379999999</c:v>
                </c:pt>
                <c:pt idx="7567">
                  <c:v>75.154629369999995</c:v>
                </c:pt>
                <c:pt idx="7568">
                  <c:v>75.164561379999995</c:v>
                </c:pt>
                <c:pt idx="7569">
                  <c:v>75.174493380000001</c:v>
                </c:pt>
                <c:pt idx="7570">
                  <c:v>75.184426380000005</c:v>
                </c:pt>
                <c:pt idx="7571">
                  <c:v>75.194358379999997</c:v>
                </c:pt>
                <c:pt idx="7572">
                  <c:v>75.204290380000003</c:v>
                </c:pt>
                <c:pt idx="7573">
                  <c:v>75.214223380000007</c:v>
                </c:pt>
                <c:pt idx="7574">
                  <c:v>75.224155379999999</c:v>
                </c:pt>
                <c:pt idx="7575">
                  <c:v>75.234087380000005</c:v>
                </c:pt>
                <c:pt idx="7576">
                  <c:v>75.244020379999995</c:v>
                </c:pt>
                <c:pt idx="7577">
                  <c:v>75.253952380000001</c:v>
                </c:pt>
                <c:pt idx="7578">
                  <c:v>75.263884379999993</c:v>
                </c:pt>
                <c:pt idx="7579">
                  <c:v>75.273817379999997</c:v>
                </c:pt>
                <c:pt idx="7580">
                  <c:v>75.283749380000003</c:v>
                </c:pt>
                <c:pt idx="7581">
                  <c:v>75.293681379999995</c:v>
                </c:pt>
                <c:pt idx="7582">
                  <c:v>75.303613380000002</c:v>
                </c:pt>
                <c:pt idx="7583">
                  <c:v>75.313546380000005</c:v>
                </c:pt>
                <c:pt idx="7584">
                  <c:v>75.323478379999997</c:v>
                </c:pt>
                <c:pt idx="7585">
                  <c:v>75.333410380000004</c:v>
                </c:pt>
                <c:pt idx="7586">
                  <c:v>75.343343379999993</c:v>
                </c:pt>
                <c:pt idx="7587">
                  <c:v>75.353275379999999</c:v>
                </c:pt>
                <c:pt idx="7588">
                  <c:v>75.363207380000006</c:v>
                </c:pt>
                <c:pt idx="7589">
                  <c:v>75.373140379999995</c:v>
                </c:pt>
                <c:pt idx="7590">
                  <c:v>75.383072369999994</c:v>
                </c:pt>
                <c:pt idx="7591">
                  <c:v>75.393004379999994</c:v>
                </c:pt>
                <c:pt idx="7592">
                  <c:v>75.402937379999997</c:v>
                </c:pt>
                <c:pt idx="7593">
                  <c:v>75.412869380000004</c:v>
                </c:pt>
                <c:pt idx="7594">
                  <c:v>75.422801379999996</c:v>
                </c:pt>
                <c:pt idx="7595">
                  <c:v>75.432734379999999</c:v>
                </c:pt>
                <c:pt idx="7596">
                  <c:v>75.442666380000006</c:v>
                </c:pt>
                <c:pt idx="7597">
                  <c:v>75.452598379999998</c:v>
                </c:pt>
                <c:pt idx="7598">
                  <c:v>75.462531380000001</c:v>
                </c:pt>
                <c:pt idx="7599">
                  <c:v>75.472463379999994</c:v>
                </c:pt>
                <c:pt idx="7600">
                  <c:v>75.48239538</c:v>
                </c:pt>
                <c:pt idx="7601">
                  <c:v>75.492327380000006</c:v>
                </c:pt>
                <c:pt idx="7602">
                  <c:v>75.502260379999996</c:v>
                </c:pt>
                <c:pt idx="7603">
                  <c:v>75.512192380000002</c:v>
                </c:pt>
                <c:pt idx="7604">
                  <c:v>75.522124379999994</c:v>
                </c:pt>
                <c:pt idx="7605">
                  <c:v>75.532056879999999</c:v>
                </c:pt>
                <c:pt idx="7606">
                  <c:v>75.541988880000005</c:v>
                </c:pt>
                <c:pt idx="7607">
                  <c:v>75.551920879999997</c:v>
                </c:pt>
                <c:pt idx="7608">
                  <c:v>75.561853880000001</c:v>
                </c:pt>
                <c:pt idx="7609">
                  <c:v>75.571785869999999</c:v>
                </c:pt>
                <c:pt idx="7610">
                  <c:v>75.581717879999999</c:v>
                </c:pt>
                <c:pt idx="7611">
                  <c:v>75.591650880000003</c:v>
                </c:pt>
                <c:pt idx="7612">
                  <c:v>75.601582879999995</c:v>
                </c:pt>
                <c:pt idx="7613">
                  <c:v>75.611514880000001</c:v>
                </c:pt>
                <c:pt idx="7614">
                  <c:v>75.621447880000005</c:v>
                </c:pt>
                <c:pt idx="7615">
                  <c:v>75.631379879999997</c:v>
                </c:pt>
                <c:pt idx="7616">
                  <c:v>75.641311880000003</c:v>
                </c:pt>
                <c:pt idx="7617">
                  <c:v>75.651243879999996</c:v>
                </c:pt>
                <c:pt idx="7618">
                  <c:v>75.661176879999999</c:v>
                </c:pt>
                <c:pt idx="7619">
                  <c:v>75.671108880000006</c:v>
                </c:pt>
                <c:pt idx="7620">
                  <c:v>75.681040879999998</c:v>
                </c:pt>
                <c:pt idx="7621">
                  <c:v>75.690973880000001</c:v>
                </c:pt>
                <c:pt idx="7622">
                  <c:v>75.700905879999993</c:v>
                </c:pt>
                <c:pt idx="7623">
                  <c:v>75.71083788</c:v>
                </c:pt>
                <c:pt idx="7624">
                  <c:v>75.720770880000003</c:v>
                </c:pt>
                <c:pt idx="7625">
                  <c:v>75.730702879999996</c:v>
                </c:pt>
                <c:pt idx="7626">
                  <c:v>75.740634880000002</c:v>
                </c:pt>
                <c:pt idx="7627">
                  <c:v>75.750567880000006</c:v>
                </c:pt>
                <c:pt idx="7628">
                  <c:v>75.760499879999998</c:v>
                </c:pt>
                <c:pt idx="7629">
                  <c:v>75.770431880000004</c:v>
                </c:pt>
                <c:pt idx="7630">
                  <c:v>75.780364879999993</c:v>
                </c:pt>
                <c:pt idx="7631">
                  <c:v>75.79029688</c:v>
                </c:pt>
                <c:pt idx="7632">
                  <c:v>75.800228869999998</c:v>
                </c:pt>
                <c:pt idx="7633">
                  <c:v>75.810160879999998</c:v>
                </c:pt>
                <c:pt idx="7634">
                  <c:v>75.820093880000002</c:v>
                </c:pt>
                <c:pt idx="7635">
                  <c:v>75.830025879999994</c:v>
                </c:pt>
                <c:pt idx="7636">
                  <c:v>75.83995788</c:v>
                </c:pt>
                <c:pt idx="7637">
                  <c:v>75.849890880000004</c:v>
                </c:pt>
                <c:pt idx="7638">
                  <c:v>75.859822879999996</c:v>
                </c:pt>
                <c:pt idx="7639">
                  <c:v>75.869754880000002</c:v>
                </c:pt>
                <c:pt idx="7640">
                  <c:v>75.879687869999998</c:v>
                </c:pt>
                <c:pt idx="7641">
                  <c:v>75.889619879999998</c:v>
                </c:pt>
                <c:pt idx="7642">
                  <c:v>75.899551880000004</c:v>
                </c:pt>
                <c:pt idx="7643">
                  <c:v>75.909484879999994</c:v>
                </c:pt>
                <c:pt idx="7644">
                  <c:v>75.91941688</c:v>
                </c:pt>
                <c:pt idx="7645">
                  <c:v>75.929348880000006</c:v>
                </c:pt>
                <c:pt idx="7646">
                  <c:v>75.939280879999998</c:v>
                </c:pt>
                <c:pt idx="7647">
                  <c:v>75.949213880000002</c:v>
                </c:pt>
                <c:pt idx="7648">
                  <c:v>75.959145879999994</c:v>
                </c:pt>
                <c:pt idx="7649">
                  <c:v>75.96907788</c:v>
                </c:pt>
                <c:pt idx="7650">
                  <c:v>75.979010880000004</c:v>
                </c:pt>
                <c:pt idx="7651">
                  <c:v>75.988942879999996</c:v>
                </c:pt>
                <c:pt idx="7652">
                  <c:v>75.998874880000002</c:v>
                </c:pt>
                <c:pt idx="7653">
                  <c:v>76.008807880000006</c:v>
                </c:pt>
                <c:pt idx="7654">
                  <c:v>76.018739879999998</c:v>
                </c:pt>
                <c:pt idx="7655">
                  <c:v>76.028671869999997</c:v>
                </c:pt>
                <c:pt idx="7656">
                  <c:v>76.038604879999994</c:v>
                </c:pt>
                <c:pt idx="7657">
                  <c:v>76.04853688</c:v>
                </c:pt>
                <c:pt idx="7658">
                  <c:v>76.058468880000007</c:v>
                </c:pt>
                <c:pt idx="7659">
                  <c:v>76.068400879999999</c:v>
                </c:pt>
                <c:pt idx="7660">
                  <c:v>76.078333880000002</c:v>
                </c:pt>
                <c:pt idx="7661">
                  <c:v>76.088265879999994</c:v>
                </c:pt>
                <c:pt idx="7662">
                  <c:v>76.098197880000001</c:v>
                </c:pt>
                <c:pt idx="7663">
                  <c:v>76.108130869999997</c:v>
                </c:pt>
                <c:pt idx="7664">
                  <c:v>76.118062879999997</c:v>
                </c:pt>
                <c:pt idx="7665">
                  <c:v>76.127994880000003</c:v>
                </c:pt>
                <c:pt idx="7666">
                  <c:v>76.137927880000007</c:v>
                </c:pt>
                <c:pt idx="7667">
                  <c:v>76.147859879999999</c:v>
                </c:pt>
                <c:pt idx="7668">
                  <c:v>76.157791880000005</c:v>
                </c:pt>
                <c:pt idx="7669">
                  <c:v>76.167723879999997</c:v>
                </c:pt>
                <c:pt idx="7670">
                  <c:v>76.177656880000001</c:v>
                </c:pt>
                <c:pt idx="7671">
                  <c:v>76.187588880000007</c:v>
                </c:pt>
                <c:pt idx="7672">
                  <c:v>76.197520879999999</c:v>
                </c:pt>
                <c:pt idx="7673">
                  <c:v>76.207453880000003</c:v>
                </c:pt>
                <c:pt idx="7674">
                  <c:v>76.217385879999995</c:v>
                </c:pt>
                <c:pt idx="7675">
                  <c:v>76.227317880000001</c:v>
                </c:pt>
                <c:pt idx="7676">
                  <c:v>76.237250880000005</c:v>
                </c:pt>
                <c:pt idx="7677">
                  <c:v>76.247182879999997</c:v>
                </c:pt>
                <c:pt idx="7678">
                  <c:v>76.257114869999995</c:v>
                </c:pt>
                <c:pt idx="7679">
                  <c:v>76.267046879999995</c:v>
                </c:pt>
                <c:pt idx="7680">
                  <c:v>76.276979879999999</c:v>
                </c:pt>
                <c:pt idx="7681">
                  <c:v>76.286911880000005</c:v>
                </c:pt>
                <c:pt idx="7682">
                  <c:v>76.296843879999997</c:v>
                </c:pt>
                <c:pt idx="7683">
                  <c:v>76.306776880000001</c:v>
                </c:pt>
                <c:pt idx="7684">
                  <c:v>76.316708879999993</c:v>
                </c:pt>
                <c:pt idx="7685">
                  <c:v>76.326640879999999</c:v>
                </c:pt>
                <c:pt idx="7686">
                  <c:v>76.336573869999995</c:v>
                </c:pt>
                <c:pt idx="7687">
                  <c:v>76.346505879999995</c:v>
                </c:pt>
                <c:pt idx="7688">
                  <c:v>76.356437880000001</c:v>
                </c:pt>
                <c:pt idx="7689">
                  <c:v>76.366369879999993</c:v>
                </c:pt>
                <c:pt idx="7690">
                  <c:v>76.376302879999997</c:v>
                </c:pt>
                <c:pt idx="7691">
                  <c:v>76.386234880000003</c:v>
                </c:pt>
                <c:pt idx="7692">
                  <c:v>76.396166879999996</c:v>
                </c:pt>
                <c:pt idx="7693">
                  <c:v>76.406099879999999</c:v>
                </c:pt>
                <c:pt idx="7694">
                  <c:v>76.416031880000006</c:v>
                </c:pt>
                <c:pt idx="7695">
                  <c:v>76.425963879999998</c:v>
                </c:pt>
                <c:pt idx="7696">
                  <c:v>76.435896880000001</c:v>
                </c:pt>
                <c:pt idx="7697">
                  <c:v>76.445828879999993</c:v>
                </c:pt>
                <c:pt idx="7698">
                  <c:v>76.45576088</c:v>
                </c:pt>
                <c:pt idx="7699">
                  <c:v>76.465692880000006</c:v>
                </c:pt>
                <c:pt idx="7700">
                  <c:v>76.475625879999996</c:v>
                </c:pt>
                <c:pt idx="7701">
                  <c:v>76.485557869999994</c:v>
                </c:pt>
                <c:pt idx="7702">
                  <c:v>76.495489879999994</c:v>
                </c:pt>
                <c:pt idx="7703">
                  <c:v>76.505422879999998</c:v>
                </c:pt>
                <c:pt idx="7704">
                  <c:v>76.515354880000004</c:v>
                </c:pt>
                <c:pt idx="7705">
                  <c:v>76.525286879999996</c:v>
                </c:pt>
                <c:pt idx="7706">
                  <c:v>76.53521963</c:v>
                </c:pt>
                <c:pt idx="7707">
                  <c:v>76.545151630000007</c:v>
                </c:pt>
                <c:pt idx="7708">
                  <c:v>76.555083629999999</c:v>
                </c:pt>
                <c:pt idx="7709">
                  <c:v>76.565015630000005</c:v>
                </c:pt>
                <c:pt idx="7710">
                  <c:v>76.574948629999994</c:v>
                </c:pt>
                <c:pt idx="7711">
                  <c:v>76.584880620000007</c:v>
                </c:pt>
                <c:pt idx="7712">
                  <c:v>76.594812630000007</c:v>
                </c:pt>
                <c:pt idx="7713">
                  <c:v>76.604745629999996</c:v>
                </c:pt>
                <c:pt idx="7714">
                  <c:v>76.614677630000003</c:v>
                </c:pt>
                <c:pt idx="7715">
                  <c:v>76.624609629999995</c:v>
                </c:pt>
                <c:pt idx="7716">
                  <c:v>76.634541630000001</c:v>
                </c:pt>
                <c:pt idx="7717">
                  <c:v>76.644474630000005</c:v>
                </c:pt>
                <c:pt idx="7718">
                  <c:v>76.654406629999997</c:v>
                </c:pt>
                <c:pt idx="7719">
                  <c:v>76.664338630000003</c:v>
                </c:pt>
                <c:pt idx="7720">
                  <c:v>76.674271630000007</c:v>
                </c:pt>
                <c:pt idx="7721">
                  <c:v>76.684203629999999</c:v>
                </c:pt>
                <c:pt idx="7722">
                  <c:v>76.694135630000005</c:v>
                </c:pt>
                <c:pt idx="7723">
                  <c:v>76.704067629999997</c:v>
                </c:pt>
                <c:pt idx="7724">
                  <c:v>76.714000630000001</c:v>
                </c:pt>
                <c:pt idx="7725">
                  <c:v>76.723932629999993</c:v>
                </c:pt>
                <c:pt idx="7726">
                  <c:v>76.733864629999999</c:v>
                </c:pt>
                <c:pt idx="7727">
                  <c:v>76.743797630000003</c:v>
                </c:pt>
                <c:pt idx="7728">
                  <c:v>76.753729629999995</c:v>
                </c:pt>
                <c:pt idx="7729">
                  <c:v>76.763661630000001</c:v>
                </c:pt>
                <c:pt idx="7730">
                  <c:v>76.773594630000005</c:v>
                </c:pt>
                <c:pt idx="7731">
                  <c:v>76.783526629999997</c:v>
                </c:pt>
                <c:pt idx="7732">
                  <c:v>76.793458630000003</c:v>
                </c:pt>
                <c:pt idx="7733">
                  <c:v>76.803390629999996</c:v>
                </c:pt>
                <c:pt idx="7734">
                  <c:v>76.813323620000006</c:v>
                </c:pt>
                <c:pt idx="7735">
                  <c:v>76.823255630000006</c:v>
                </c:pt>
                <c:pt idx="7736">
                  <c:v>76.833187629999998</c:v>
                </c:pt>
                <c:pt idx="7737">
                  <c:v>76.843120630000001</c:v>
                </c:pt>
                <c:pt idx="7738">
                  <c:v>76.853052629999993</c:v>
                </c:pt>
                <c:pt idx="7739">
                  <c:v>76.86298463</c:v>
                </c:pt>
                <c:pt idx="7740">
                  <c:v>76.872916630000006</c:v>
                </c:pt>
                <c:pt idx="7741">
                  <c:v>76.882849629999995</c:v>
                </c:pt>
                <c:pt idx="7742">
                  <c:v>76.892781630000002</c:v>
                </c:pt>
                <c:pt idx="7743">
                  <c:v>76.902713629999994</c:v>
                </c:pt>
                <c:pt idx="7744">
                  <c:v>76.912646629999998</c:v>
                </c:pt>
                <c:pt idx="7745">
                  <c:v>76.922578630000004</c:v>
                </c:pt>
                <c:pt idx="7746">
                  <c:v>76.932510629999996</c:v>
                </c:pt>
                <c:pt idx="7747">
                  <c:v>76.942442630000002</c:v>
                </c:pt>
                <c:pt idx="7748">
                  <c:v>76.952375630000006</c:v>
                </c:pt>
                <c:pt idx="7749">
                  <c:v>76.962307629999998</c:v>
                </c:pt>
                <c:pt idx="7750">
                  <c:v>76.972239619999996</c:v>
                </c:pt>
                <c:pt idx="7751">
                  <c:v>76.982172629999994</c:v>
                </c:pt>
                <c:pt idx="7752">
                  <c:v>76.99210463</c:v>
                </c:pt>
                <c:pt idx="7753">
                  <c:v>77.002036630000006</c:v>
                </c:pt>
                <c:pt idx="7754">
                  <c:v>77.011968629999998</c:v>
                </c:pt>
                <c:pt idx="7755">
                  <c:v>77.021901630000002</c:v>
                </c:pt>
                <c:pt idx="7756">
                  <c:v>77.031833629999994</c:v>
                </c:pt>
                <c:pt idx="7757">
                  <c:v>77.04176563</c:v>
                </c:pt>
                <c:pt idx="7758">
                  <c:v>77.051698630000004</c:v>
                </c:pt>
                <c:pt idx="7759">
                  <c:v>77.061630629999996</c:v>
                </c:pt>
                <c:pt idx="7760">
                  <c:v>77.071562630000003</c:v>
                </c:pt>
                <c:pt idx="7761">
                  <c:v>77.081494629999995</c:v>
                </c:pt>
                <c:pt idx="7762">
                  <c:v>77.091427629999998</c:v>
                </c:pt>
                <c:pt idx="7763">
                  <c:v>77.101359630000005</c:v>
                </c:pt>
                <c:pt idx="7764">
                  <c:v>77.111291629999997</c:v>
                </c:pt>
                <c:pt idx="7765">
                  <c:v>77.12122463</c:v>
                </c:pt>
                <c:pt idx="7766">
                  <c:v>77.131156630000007</c:v>
                </c:pt>
                <c:pt idx="7767">
                  <c:v>77.141088629999999</c:v>
                </c:pt>
                <c:pt idx="7768">
                  <c:v>77.151020630000005</c:v>
                </c:pt>
                <c:pt idx="7769">
                  <c:v>77.160953629999995</c:v>
                </c:pt>
                <c:pt idx="7770">
                  <c:v>77.170885630000001</c:v>
                </c:pt>
                <c:pt idx="7771">
                  <c:v>77.180817630000007</c:v>
                </c:pt>
                <c:pt idx="7772">
                  <c:v>77.190750629999997</c:v>
                </c:pt>
                <c:pt idx="7773">
                  <c:v>77.200682619999995</c:v>
                </c:pt>
                <c:pt idx="7774">
                  <c:v>77.210614629999995</c:v>
                </c:pt>
                <c:pt idx="7775">
                  <c:v>77.220546630000001</c:v>
                </c:pt>
                <c:pt idx="7776">
                  <c:v>77.230479630000005</c:v>
                </c:pt>
                <c:pt idx="7777">
                  <c:v>77.240411629999997</c:v>
                </c:pt>
                <c:pt idx="7778">
                  <c:v>77.250343630000003</c:v>
                </c:pt>
                <c:pt idx="7779">
                  <c:v>77.260276630000007</c:v>
                </c:pt>
                <c:pt idx="7780">
                  <c:v>77.270208629999999</c:v>
                </c:pt>
                <c:pt idx="7781">
                  <c:v>77.280140630000005</c:v>
                </c:pt>
                <c:pt idx="7782">
                  <c:v>77.290072629999997</c:v>
                </c:pt>
                <c:pt idx="7783">
                  <c:v>77.300005630000001</c:v>
                </c:pt>
                <c:pt idx="7784">
                  <c:v>77.309937629999993</c:v>
                </c:pt>
                <c:pt idx="7785">
                  <c:v>77.319869629999999</c:v>
                </c:pt>
                <c:pt idx="7786">
                  <c:v>77.329802630000003</c:v>
                </c:pt>
                <c:pt idx="7787">
                  <c:v>77.339734629999995</c:v>
                </c:pt>
                <c:pt idx="7788">
                  <c:v>77.349666619999994</c:v>
                </c:pt>
                <c:pt idx="7789">
                  <c:v>77.359598629999994</c:v>
                </c:pt>
                <c:pt idx="7790">
                  <c:v>77.369531629999997</c:v>
                </c:pt>
                <c:pt idx="7791">
                  <c:v>77.379463630000004</c:v>
                </c:pt>
                <c:pt idx="7792">
                  <c:v>77.389395629999996</c:v>
                </c:pt>
                <c:pt idx="7793">
                  <c:v>77.399327630000002</c:v>
                </c:pt>
                <c:pt idx="7794">
                  <c:v>77.409260630000006</c:v>
                </c:pt>
                <c:pt idx="7795">
                  <c:v>77.419192629999998</c:v>
                </c:pt>
                <c:pt idx="7796">
                  <c:v>77.429124630000004</c:v>
                </c:pt>
                <c:pt idx="7797">
                  <c:v>77.439057629999994</c:v>
                </c:pt>
                <c:pt idx="7798">
                  <c:v>77.44898963</c:v>
                </c:pt>
                <c:pt idx="7799">
                  <c:v>77.458921630000006</c:v>
                </c:pt>
                <c:pt idx="7800">
                  <c:v>77.468853629999998</c:v>
                </c:pt>
                <c:pt idx="7801">
                  <c:v>77.478786630000002</c:v>
                </c:pt>
                <c:pt idx="7802">
                  <c:v>77.488718629999994</c:v>
                </c:pt>
                <c:pt idx="7803">
                  <c:v>77.49865063</c:v>
                </c:pt>
                <c:pt idx="7804">
                  <c:v>77.508583630000004</c:v>
                </c:pt>
                <c:pt idx="7805">
                  <c:v>77.518515629999996</c:v>
                </c:pt>
                <c:pt idx="7806">
                  <c:v>77.528447630000002</c:v>
                </c:pt>
                <c:pt idx="7807">
                  <c:v>77.538379879999994</c:v>
                </c:pt>
                <c:pt idx="7808">
                  <c:v>77.548312879999997</c:v>
                </c:pt>
                <c:pt idx="7809">
                  <c:v>77.558244880000004</c:v>
                </c:pt>
                <c:pt idx="7810">
                  <c:v>77.568176879999996</c:v>
                </c:pt>
                <c:pt idx="7811">
                  <c:v>77.578108880000002</c:v>
                </c:pt>
                <c:pt idx="7812">
                  <c:v>77.588041880000006</c:v>
                </c:pt>
                <c:pt idx="7813">
                  <c:v>77.597973879999998</c:v>
                </c:pt>
                <c:pt idx="7814">
                  <c:v>77.607905880000004</c:v>
                </c:pt>
                <c:pt idx="7815">
                  <c:v>77.617838879999994</c:v>
                </c:pt>
                <c:pt idx="7816">
                  <c:v>77.62777088</c:v>
                </c:pt>
                <c:pt idx="7817">
                  <c:v>77.637702869999998</c:v>
                </c:pt>
                <c:pt idx="7818">
                  <c:v>77.647634879999998</c:v>
                </c:pt>
                <c:pt idx="7819">
                  <c:v>77.657567880000002</c:v>
                </c:pt>
                <c:pt idx="7820">
                  <c:v>77.667499879999994</c:v>
                </c:pt>
                <c:pt idx="7821">
                  <c:v>77.67743188</c:v>
                </c:pt>
                <c:pt idx="7822">
                  <c:v>77.687364880000004</c:v>
                </c:pt>
                <c:pt idx="7823">
                  <c:v>77.697296879999996</c:v>
                </c:pt>
                <c:pt idx="7824">
                  <c:v>77.707228880000002</c:v>
                </c:pt>
                <c:pt idx="7825">
                  <c:v>77.717160879999994</c:v>
                </c:pt>
                <c:pt idx="7826">
                  <c:v>77.727093879999998</c:v>
                </c:pt>
                <c:pt idx="7827">
                  <c:v>77.737025880000004</c:v>
                </c:pt>
                <c:pt idx="7828">
                  <c:v>77.746957879999997</c:v>
                </c:pt>
                <c:pt idx="7829">
                  <c:v>77.756889880000003</c:v>
                </c:pt>
                <c:pt idx="7830">
                  <c:v>77.766822880000007</c:v>
                </c:pt>
                <c:pt idx="7831">
                  <c:v>77.776754879999999</c:v>
                </c:pt>
                <c:pt idx="7832">
                  <c:v>77.786686880000005</c:v>
                </c:pt>
                <c:pt idx="7833">
                  <c:v>77.796619879999994</c:v>
                </c:pt>
                <c:pt idx="7834">
                  <c:v>77.806551880000001</c:v>
                </c:pt>
                <c:pt idx="7835">
                  <c:v>77.816483880000007</c:v>
                </c:pt>
                <c:pt idx="7836">
                  <c:v>77.826415879999999</c:v>
                </c:pt>
                <c:pt idx="7837">
                  <c:v>77.836348880000003</c:v>
                </c:pt>
                <c:pt idx="7838">
                  <c:v>77.846280879999995</c:v>
                </c:pt>
                <c:pt idx="7839">
                  <c:v>77.856212880000001</c:v>
                </c:pt>
                <c:pt idx="7840">
                  <c:v>77.866144879999993</c:v>
                </c:pt>
                <c:pt idx="7841">
                  <c:v>77.876077879999997</c:v>
                </c:pt>
                <c:pt idx="7842">
                  <c:v>77.886009880000003</c:v>
                </c:pt>
                <c:pt idx="7843">
                  <c:v>77.895941879999995</c:v>
                </c:pt>
                <c:pt idx="7844">
                  <c:v>77.905874879999999</c:v>
                </c:pt>
                <c:pt idx="7845">
                  <c:v>77.915806880000005</c:v>
                </c:pt>
                <c:pt idx="7846">
                  <c:v>77.925738879999997</c:v>
                </c:pt>
                <c:pt idx="7847">
                  <c:v>77.935670880000004</c:v>
                </c:pt>
                <c:pt idx="7848">
                  <c:v>77.945603879999993</c:v>
                </c:pt>
                <c:pt idx="7849">
                  <c:v>77.955535879999999</c:v>
                </c:pt>
                <c:pt idx="7850">
                  <c:v>77.965467880000006</c:v>
                </c:pt>
                <c:pt idx="7851">
                  <c:v>77.975399879999998</c:v>
                </c:pt>
                <c:pt idx="7852">
                  <c:v>77.985332880000001</c:v>
                </c:pt>
                <c:pt idx="7853">
                  <c:v>77.995264879999993</c:v>
                </c:pt>
                <c:pt idx="7854">
                  <c:v>78.00519688</c:v>
                </c:pt>
                <c:pt idx="7855">
                  <c:v>78.015129880000003</c:v>
                </c:pt>
                <c:pt idx="7856">
                  <c:v>78.025061870000002</c:v>
                </c:pt>
                <c:pt idx="7857">
                  <c:v>78.034993880000002</c:v>
                </c:pt>
                <c:pt idx="7858">
                  <c:v>78.044925879999994</c:v>
                </c:pt>
                <c:pt idx="7859">
                  <c:v>78.054858879999998</c:v>
                </c:pt>
                <c:pt idx="7860">
                  <c:v>78.064790880000004</c:v>
                </c:pt>
                <c:pt idx="7861">
                  <c:v>78.074722879999996</c:v>
                </c:pt>
                <c:pt idx="7862">
                  <c:v>78.084654880000002</c:v>
                </c:pt>
                <c:pt idx="7863">
                  <c:v>78.094587880000006</c:v>
                </c:pt>
                <c:pt idx="7864">
                  <c:v>78.104519879999998</c:v>
                </c:pt>
                <c:pt idx="7865">
                  <c:v>78.114451880000004</c:v>
                </c:pt>
                <c:pt idx="7866">
                  <c:v>78.124384879999994</c:v>
                </c:pt>
                <c:pt idx="7867">
                  <c:v>78.13431688</c:v>
                </c:pt>
                <c:pt idx="7868">
                  <c:v>78.144248880000006</c:v>
                </c:pt>
                <c:pt idx="7869">
                  <c:v>78.154180879999998</c:v>
                </c:pt>
                <c:pt idx="7870">
                  <c:v>78.164113880000002</c:v>
                </c:pt>
                <c:pt idx="7871">
                  <c:v>78.174045879999994</c:v>
                </c:pt>
                <c:pt idx="7872">
                  <c:v>78.18397788</c:v>
                </c:pt>
                <c:pt idx="7873">
                  <c:v>78.193909880000007</c:v>
                </c:pt>
                <c:pt idx="7874">
                  <c:v>78.203842879999996</c:v>
                </c:pt>
                <c:pt idx="7875">
                  <c:v>78.213774880000003</c:v>
                </c:pt>
                <c:pt idx="7876">
                  <c:v>78.223706879999995</c:v>
                </c:pt>
                <c:pt idx="7877">
                  <c:v>78.233638880000001</c:v>
                </c:pt>
                <c:pt idx="7878">
                  <c:v>78.243571880000005</c:v>
                </c:pt>
                <c:pt idx="7879">
                  <c:v>78.253503879999997</c:v>
                </c:pt>
                <c:pt idx="7880">
                  <c:v>78.263435880000003</c:v>
                </c:pt>
                <c:pt idx="7881">
                  <c:v>78.273368880000007</c:v>
                </c:pt>
                <c:pt idx="7882">
                  <c:v>78.283300879999999</c:v>
                </c:pt>
                <c:pt idx="7883">
                  <c:v>78.293232880000005</c:v>
                </c:pt>
                <c:pt idx="7884">
                  <c:v>78.303164879999997</c:v>
                </c:pt>
                <c:pt idx="7885">
                  <c:v>78.313097880000001</c:v>
                </c:pt>
                <c:pt idx="7886">
                  <c:v>78.323029880000007</c:v>
                </c:pt>
                <c:pt idx="7887">
                  <c:v>78.332961870000005</c:v>
                </c:pt>
                <c:pt idx="7888">
                  <c:v>78.342893880000005</c:v>
                </c:pt>
                <c:pt idx="7889">
                  <c:v>78.352826879999995</c:v>
                </c:pt>
                <c:pt idx="7890">
                  <c:v>78.362758880000001</c:v>
                </c:pt>
                <c:pt idx="7891">
                  <c:v>78.372690879999993</c:v>
                </c:pt>
                <c:pt idx="7892">
                  <c:v>78.38262288</c:v>
                </c:pt>
                <c:pt idx="7893">
                  <c:v>78.392555880000003</c:v>
                </c:pt>
                <c:pt idx="7894">
                  <c:v>78.402487879999995</c:v>
                </c:pt>
                <c:pt idx="7895">
                  <c:v>78.412419880000002</c:v>
                </c:pt>
                <c:pt idx="7896">
                  <c:v>78.422352880000005</c:v>
                </c:pt>
                <c:pt idx="7897">
                  <c:v>78.432284879999997</c:v>
                </c:pt>
                <c:pt idx="7898">
                  <c:v>78.442216880000004</c:v>
                </c:pt>
                <c:pt idx="7899">
                  <c:v>78.452148879999996</c:v>
                </c:pt>
                <c:pt idx="7900">
                  <c:v>78.46208188</c:v>
                </c:pt>
                <c:pt idx="7901">
                  <c:v>78.472013880000006</c:v>
                </c:pt>
                <c:pt idx="7902">
                  <c:v>78.481945879999998</c:v>
                </c:pt>
                <c:pt idx="7903">
                  <c:v>78.491877869999996</c:v>
                </c:pt>
                <c:pt idx="7904">
                  <c:v>78.501810879999994</c:v>
                </c:pt>
                <c:pt idx="7905">
                  <c:v>78.51174288</c:v>
                </c:pt>
                <c:pt idx="7906">
                  <c:v>78.521674880000006</c:v>
                </c:pt>
                <c:pt idx="7907">
                  <c:v>78.531606879999998</c:v>
                </c:pt>
                <c:pt idx="7908">
                  <c:v>78.541539880000002</c:v>
                </c:pt>
                <c:pt idx="7909">
                  <c:v>78.551471879999994</c:v>
                </c:pt>
                <c:pt idx="7910">
                  <c:v>78.56140388</c:v>
                </c:pt>
                <c:pt idx="7911">
                  <c:v>78.571336880000004</c:v>
                </c:pt>
                <c:pt idx="7912">
                  <c:v>78.581268879999996</c:v>
                </c:pt>
                <c:pt idx="7913">
                  <c:v>78.591200880000002</c:v>
                </c:pt>
                <c:pt idx="7914">
                  <c:v>78.601132879999994</c:v>
                </c:pt>
                <c:pt idx="7915">
                  <c:v>78.611065879999998</c:v>
                </c:pt>
                <c:pt idx="7916">
                  <c:v>78.620997880000004</c:v>
                </c:pt>
                <c:pt idx="7917">
                  <c:v>78.630929879999997</c:v>
                </c:pt>
                <c:pt idx="7918">
                  <c:v>78.640861880000003</c:v>
                </c:pt>
                <c:pt idx="7919">
                  <c:v>78.650794880000007</c:v>
                </c:pt>
                <c:pt idx="7920">
                  <c:v>78.660726879999999</c:v>
                </c:pt>
                <c:pt idx="7921">
                  <c:v>78.670658880000005</c:v>
                </c:pt>
                <c:pt idx="7922">
                  <c:v>78.680591879999994</c:v>
                </c:pt>
                <c:pt idx="7923">
                  <c:v>78.690523880000001</c:v>
                </c:pt>
                <c:pt idx="7924">
                  <c:v>78.700455880000007</c:v>
                </c:pt>
                <c:pt idx="7925">
                  <c:v>78.710387879999999</c:v>
                </c:pt>
                <c:pt idx="7926">
                  <c:v>78.720320869999995</c:v>
                </c:pt>
                <c:pt idx="7927">
                  <c:v>78.730252879999995</c:v>
                </c:pt>
                <c:pt idx="7928">
                  <c:v>78.740184880000001</c:v>
                </c:pt>
                <c:pt idx="7929">
                  <c:v>78.750116879999993</c:v>
                </c:pt>
                <c:pt idx="7930">
                  <c:v>78.760049879999997</c:v>
                </c:pt>
                <c:pt idx="7931">
                  <c:v>78.769981880000003</c:v>
                </c:pt>
                <c:pt idx="7932">
                  <c:v>78.779913879999995</c:v>
                </c:pt>
                <c:pt idx="7933">
                  <c:v>78.789846879999999</c:v>
                </c:pt>
                <c:pt idx="7934">
                  <c:v>78.799778880000005</c:v>
                </c:pt>
                <c:pt idx="7935">
                  <c:v>78.809710879999997</c:v>
                </c:pt>
                <c:pt idx="7936">
                  <c:v>78.819642880000004</c:v>
                </c:pt>
                <c:pt idx="7937">
                  <c:v>78.829575879999993</c:v>
                </c:pt>
                <c:pt idx="7938">
                  <c:v>78.839507879999999</c:v>
                </c:pt>
                <c:pt idx="7939">
                  <c:v>78.849439880000006</c:v>
                </c:pt>
                <c:pt idx="7940">
                  <c:v>78.859371879999998</c:v>
                </c:pt>
                <c:pt idx="7941">
                  <c:v>78.869304880000001</c:v>
                </c:pt>
                <c:pt idx="7942">
                  <c:v>78.879236879999993</c:v>
                </c:pt>
                <c:pt idx="7943">
                  <c:v>78.88916888</c:v>
                </c:pt>
                <c:pt idx="7944">
                  <c:v>78.899101880000003</c:v>
                </c:pt>
                <c:pt idx="7945">
                  <c:v>78.909033879999996</c:v>
                </c:pt>
                <c:pt idx="7946">
                  <c:v>78.918965880000002</c:v>
                </c:pt>
                <c:pt idx="7947">
                  <c:v>78.928897879999994</c:v>
                </c:pt>
                <c:pt idx="7948">
                  <c:v>78.938830879999998</c:v>
                </c:pt>
                <c:pt idx="7949">
                  <c:v>78.948762880000004</c:v>
                </c:pt>
                <c:pt idx="7950">
                  <c:v>78.958694879999996</c:v>
                </c:pt>
                <c:pt idx="7951">
                  <c:v>78.968626880000002</c:v>
                </c:pt>
                <c:pt idx="7952">
                  <c:v>78.978559880000006</c:v>
                </c:pt>
                <c:pt idx="7953">
                  <c:v>78.988491879999998</c:v>
                </c:pt>
                <c:pt idx="7954">
                  <c:v>78.998423880000004</c:v>
                </c:pt>
                <c:pt idx="7955">
                  <c:v>79.008356879999994</c:v>
                </c:pt>
                <c:pt idx="7956">
                  <c:v>79.01828888</c:v>
                </c:pt>
                <c:pt idx="7957">
                  <c:v>79.028220869999998</c:v>
                </c:pt>
                <c:pt idx="7958">
                  <c:v>79.038152879999998</c:v>
                </c:pt>
                <c:pt idx="7959">
                  <c:v>79.048085880000002</c:v>
                </c:pt>
                <c:pt idx="7960">
                  <c:v>79.058017879999994</c:v>
                </c:pt>
                <c:pt idx="7961">
                  <c:v>79.06794988</c:v>
                </c:pt>
                <c:pt idx="7962">
                  <c:v>79.077881880000007</c:v>
                </c:pt>
                <c:pt idx="7963">
                  <c:v>79.087814879999996</c:v>
                </c:pt>
                <c:pt idx="7964">
                  <c:v>79.097746880000003</c:v>
                </c:pt>
                <c:pt idx="7965">
                  <c:v>79.107678879999995</c:v>
                </c:pt>
                <c:pt idx="7966">
                  <c:v>79.117611879999998</c:v>
                </c:pt>
                <c:pt idx="7967">
                  <c:v>79.127543880000005</c:v>
                </c:pt>
                <c:pt idx="7968">
                  <c:v>79.137475879999997</c:v>
                </c:pt>
                <c:pt idx="7969">
                  <c:v>79.147407880000003</c:v>
                </c:pt>
                <c:pt idx="7970">
                  <c:v>79.157340880000007</c:v>
                </c:pt>
                <c:pt idx="7971">
                  <c:v>79.167272879999999</c:v>
                </c:pt>
                <c:pt idx="7972">
                  <c:v>79.177204880000005</c:v>
                </c:pt>
                <c:pt idx="7973">
                  <c:v>79.187137879999995</c:v>
                </c:pt>
                <c:pt idx="7974">
                  <c:v>79.197069880000001</c:v>
                </c:pt>
                <c:pt idx="7975">
                  <c:v>79.207001880000007</c:v>
                </c:pt>
                <c:pt idx="7976">
                  <c:v>79.216933879999999</c:v>
                </c:pt>
                <c:pt idx="7977">
                  <c:v>79.226866880000003</c:v>
                </c:pt>
                <c:pt idx="7978">
                  <c:v>79.236798879999995</c:v>
                </c:pt>
                <c:pt idx="7979">
                  <c:v>79.246730880000001</c:v>
                </c:pt>
                <c:pt idx="7980">
                  <c:v>79.256662879999993</c:v>
                </c:pt>
                <c:pt idx="7981">
                  <c:v>79.266595879999997</c:v>
                </c:pt>
                <c:pt idx="7982">
                  <c:v>79.276527880000003</c:v>
                </c:pt>
                <c:pt idx="7983">
                  <c:v>79.286459879999995</c:v>
                </c:pt>
                <c:pt idx="7984">
                  <c:v>79.296392879999999</c:v>
                </c:pt>
                <c:pt idx="7985">
                  <c:v>79.306324880000005</c:v>
                </c:pt>
                <c:pt idx="7986">
                  <c:v>79.316256879999997</c:v>
                </c:pt>
                <c:pt idx="7987">
                  <c:v>79.326188880000004</c:v>
                </c:pt>
                <c:pt idx="7988">
                  <c:v>79.336121879999993</c:v>
                </c:pt>
                <c:pt idx="7989">
                  <c:v>79.346053879999999</c:v>
                </c:pt>
                <c:pt idx="7990">
                  <c:v>79.355985880000006</c:v>
                </c:pt>
                <c:pt idx="7991">
                  <c:v>79.365917879999998</c:v>
                </c:pt>
                <c:pt idx="7992">
                  <c:v>79.375850880000002</c:v>
                </c:pt>
                <c:pt idx="7993">
                  <c:v>79.385782879999994</c:v>
                </c:pt>
                <c:pt idx="7994">
                  <c:v>79.39571488</c:v>
                </c:pt>
                <c:pt idx="7995">
                  <c:v>79.405646880000006</c:v>
                </c:pt>
                <c:pt idx="7996">
                  <c:v>79.415579870000002</c:v>
                </c:pt>
                <c:pt idx="7997">
                  <c:v>79.425511880000002</c:v>
                </c:pt>
                <c:pt idx="7998">
                  <c:v>79.435443879999994</c:v>
                </c:pt>
                <c:pt idx="7999">
                  <c:v>79.445376879999998</c:v>
                </c:pt>
                <c:pt idx="8000">
                  <c:v>79.455308880000004</c:v>
                </c:pt>
                <c:pt idx="8001">
                  <c:v>79.465240879999996</c:v>
                </c:pt>
                <c:pt idx="8002">
                  <c:v>79.475172880000002</c:v>
                </c:pt>
                <c:pt idx="8003">
                  <c:v>79.485105880000006</c:v>
                </c:pt>
                <c:pt idx="8004">
                  <c:v>79.495037879999998</c:v>
                </c:pt>
                <c:pt idx="8005">
                  <c:v>79.504969880000004</c:v>
                </c:pt>
                <c:pt idx="8006">
                  <c:v>79.514901879999996</c:v>
                </c:pt>
                <c:pt idx="8007">
                  <c:v>79.52483488</c:v>
                </c:pt>
                <c:pt idx="8008">
                  <c:v>79.534766880000006</c:v>
                </c:pt>
                <c:pt idx="8009">
                  <c:v>79.544697920000004</c:v>
                </c:pt>
                <c:pt idx="8010">
                  <c:v>79.554630919999994</c:v>
                </c:pt>
                <c:pt idx="8011">
                  <c:v>79.56456292</c:v>
                </c:pt>
                <c:pt idx="8012">
                  <c:v>79.574494920000006</c:v>
                </c:pt>
                <c:pt idx="8013">
                  <c:v>79.584426919999999</c:v>
                </c:pt>
                <c:pt idx="8014">
                  <c:v>79.594359920000002</c:v>
                </c:pt>
                <c:pt idx="8015">
                  <c:v>79.604291919999994</c:v>
                </c:pt>
                <c:pt idx="8016">
                  <c:v>79.614223920000001</c:v>
                </c:pt>
                <c:pt idx="8017">
                  <c:v>79.624155920000007</c:v>
                </c:pt>
                <c:pt idx="8018">
                  <c:v>79.634088919999996</c:v>
                </c:pt>
                <c:pt idx="8019">
                  <c:v>79.644020920000003</c:v>
                </c:pt>
                <c:pt idx="8020">
                  <c:v>79.653952919999995</c:v>
                </c:pt>
                <c:pt idx="8021">
                  <c:v>79.663885919999998</c:v>
                </c:pt>
                <c:pt idx="8022">
                  <c:v>79.673817920000005</c:v>
                </c:pt>
                <c:pt idx="8023">
                  <c:v>79.683749919999997</c:v>
                </c:pt>
                <c:pt idx="8024">
                  <c:v>79.693681920000003</c:v>
                </c:pt>
                <c:pt idx="8025">
                  <c:v>79.703614920000007</c:v>
                </c:pt>
                <c:pt idx="8026">
                  <c:v>79.713546919999999</c:v>
                </c:pt>
                <c:pt idx="8027">
                  <c:v>79.723478920000005</c:v>
                </c:pt>
                <c:pt idx="8028">
                  <c:v>79.733410919999997</c:v>
                </c:pt>
                <c:pt idx="8029">
                  <c:v>79.743343920000001</c:v>
                </c:pt>
                <c:pt idx="8030">
                  <c:v>79.753275919999993</c:v>
                </c:pt>
                <c:pt idx="8031">
                  <c:v>79.763207919999999</c:v>
                </c:pt>
                <c:pt idx="8032">
                  <c:v>79.773139920000006</c:v>
                </c:pt>
                <c:pt idx="8033">
                  <c:v>79.783072919999995</c:v>
                </c:pt>
                <c:pt idx="8034">
                  <c:v>79.793004920000001</c:v>
                </c:pt>
                <c:pt idx="8035">
                  <c:v>79.802936919999993</c:v>
                </c:pt>
                <c:pt idx="8036">
                  <c:v>79.812869919999997</c:v>
                </c:pt>
                <c:pt idx="8037">
                  <c:v>79.822801920000003</c:v>
                </c:pt>
                <c:pt idx="8038">
                  <c:v>79.832733919999995</c:v>
                </c:pt>
                <c:pt idx="8039">
                  <c:v>79.842665920000002</c:v>
                </c:pt>
                <c:pt idx="8040">
                  <c:v>79.852598920000005</c:v>
                </c:pt>
                <c:pt idx="8041">
                  <c:v>79.862530919999998</c:v>
                </c:pt>
                <c:pt idx="8042">
                  <c:v>79.872462920000004</c:v>
                </c:pt>
                <c:pt idx="8043">
                  <c:v>79.882394919999996</c:v>
                </c:pt>
                <c:pt idx="8044">
                  <c:v>79.89232792</c:v>
                </c:pt>
                <c:pt idx="8045">
                  <c:v>79.902259920000006</c:v>
                </c:pt>
                <c:pt idx="8046">
                  <c:v>79.912191919999998</c:v>
                </c:pt>
                <c:pt idx="8047">
                  <c:v>79.922124920000002</c:v>
                </c:pt>
                <c:pt idx="8048">
                  <c:v>79.932056919999994</c:v>
                </c:pt>
                <c:pt idx="8049">
                  <c:v>79.94198892</c:v>
                </c:pt>
                <c:pt idx="8050">
                  <c:v>79.951920920000006</c:v>
                </c:pt>
                <c:pt idx="8051">
                  <c:v>79.961853919999996</c:v>
                </c:pt>
                <c:pt idx="8052">
                  <c:v>79.971785920000002</c:v>
                </c:pt>
                <c:pt idx="8053">
                  <c:v>79.981717919999994</c:v>
                </c:pt>
                <c:pt idx="8054">
                  <c:v>79.99164992</c:v>
                </c:pt>
                <c:pt idx="8055">
                  <c:v>80.001582920000004</c:v>
                </c:pt>
                <c:pt idx="8056">
                  <c:v>80.011514919999996</c:v>
                </c:pt>
                <c:pt idx="8057">
                  <c:v>80.021446920000002</c:v>
                </c:pt>
                <c:pt idx="8058">
                  <c:v>80.031379920000006</c:v>
                </c:pt>
                <c:pt idx="8059">
                  <c:v>80.041311919999998</c:v>
                </c:pt>
                <c:pt idx="8060">
                  <c:v>80.051243920000005</c:v>
                </c:pt>
                <c:pt idx="8061">
                  <c:v>80.061175919999997</c:v>
                </c:pt>
                <c:pt idx="8062">
                  <c:v>80.07110892</c:v>
                </c:pt>
                <c:pt idx="8063">
                  <c:v>80.081040920000007</c:v>
                </c:pt>
                <c:pt idx="8064">
                  <c:v>80.090972919999999</c:v>
                </c:pt>
                <c:pt idx="8065">
                  <c:v>80.100905920000002</c:v>
                </c:pt>
                <c:pt idx="8066">
                  <c:v>80.110837919999994</c:v>
                </c:pt>
                <c:pt idx="8067">
                  <c:v>80.120769920000001</c:v>
                </c:pt>
                <c:pt idx="8068">
                  <c:v>80.130701920000007</c:v>
                </c:pt>
                <c:pt idx="8069">
                  <c:v>80.140634919999997</c:v>
                </c:pt>
                <c:pt idx="8070">
                  <c:v>80.150566920000003</c:v>
                </c:pt>
                <c:pt idx="8071">
                  <c:v>80.160498919999995</c:v>
                </c:pt>
                <c:pt idx="8072">
                  <c:v>80.170431919999999</c:v>
                </c:pt>
                <c:pt idx="8073">
                  <c:v>80.180363920000005</c:v>
                </c:pt>
                <c:pt idx="8074">
                  <c:v>80.190295919999997</c:v>
                </c:pt>
                <c:pt idx="8075">
                  <c:v>80.200227920000003</c:v>
                </c:pt>
                <c:pt idx="8076">
                  <c:v>80.210160920000007</c:v>
                </c:pt>
                <c:pt idx="8077">
                  <c:v>80.220092919999999</c:v>
                </c:pt>
                <c:pt idx="8078">
                  <c:v>80.230024920000005</c:v>
                </c:pt>
                <c:pt idx="8079">
                  <c:v>80.239957919999995</c:v>
                </c:pt>
                <c:pt idx="8080">
                  <c:v>80.249889920000001</c:v>
                </c:pt>
                <c:pt idx="8081">
                  <c:v>80.259821919999993</c:v>
                </c:pt>
                <c:pt idx="8082">
                  <c:v>80.269753919999999</c:v>
                </c:pt>
                <c:pt idx="8083">
                  <c:v>80.279686920000003</c:v>
                </c:pt>
                <c:pt idx="8084">
                  <c:v>80.289618919999995</c:v>
                </c:pt>
                <c:pt idx="8085">
                  <c:v>80.299550920000001</c:v>
                </c:pt>
                <c:pt idx="8086">
                  <c:v>80.309483920000005</c:v>
                </c:pt>
                <c:pt idx="8087">
                  <c:v>80.319415919999997</c:v>
                </c:pt>
                <c:pt idx="8088">
                  <c:v>80.329347920000004</c:v>
                </c:pt>
                <c:pt idx="8089">
                  <c:v>80.339279919999996</c:v>
                </c:pt>
                <c:pt idx="8090">
                  <c:v>80.349212919999999</c:v>
                </c:pt>
                <c:pt idx="8091">
                  <c:v>80.359144920000006</c:v>
                </c:pt>
                <c:pt idx="8092">
                  <c:v>80.369076919999998</c:v>
                </c:pt>
                <c:pt idx="8093">
                  <c:v>80.379009920000001</c:v>
                </c:pt>
                <c:pt idx="8094">
                  <c:v>80.388941919999994</c:v>
                </c:pt>
                <c:pt idx="8095">
                  <c:v>80.39887392</c:v>
                </c:pt>
                <c:pt idx="8096">
                  <c:v>80.408805920000006</c:v>
                </c:pt>
                <c:pt idx="8097">
                  <c:v>80.418738919999996</c:v>
                </c:pt>
                <c:pt idx="8098">
                  <c:v>80.428670920000002</c:v>
                </c:pt>
                <c:pt idx="8099">
                  <c:v>80.438602919999994</c:v>
                </c:pt>
                <c:pt idx="8100">
                  <c:v>80.448535919999998</c:v>
                </c:pt>
                <c:pt idx="8101">
                  <c:v>80.458467920000004</c:v>
                </c:pt>
                <c:pt idx="8102">
                  <c:v>80.468399919999996</c:v>
                </c:pt>
                <c:pt idx="8103">
                  <c:v>80.478331920000002</c:v>
                </c:pt>
                <c:pt idx="8104">
                  <c:v>80.488264920000006</c:v>
                </c:pt>
                <c:pt idx="8105">
                  <c:v>80.498196919999998</c:v>
                </c:pt>
                <c:pt idx="8106">
                  <c:v>80.508128920000004</c:v>
                </c:pt>
                <c:pt idx="8107">
                  <c:v>80.518061919999994</c:v>
                </c:pt>
                <c:pt idx="8108">
                  <c:v>80.52799392</c:v>
                </c:pt>
                <c:pt idx="8109">
                  <c:v>80.537926499999998</c:v>
                </c:pt>
                <c:pt idx="8110">
                  <c:v>80.547858500000004</c:v>
                </c:pt>
                <c:pt idx="8111">
                  <c:v>80.557791499999993</c:v>
                </c:pt>
                <c:pt idx="8112">
                  <c:v>80.5677235</c:v>
                </c:pt>
                <c:pt idx="8113">
                  <c:v>80.577655500000006</c:v>
                </c:pt>
                <c:pt idx="8114">
                  <c:v>80.587588499999995</c:v>
                </c:pt>
                <c:pt idx="8115">
                  <c:v>80.597520500000002</c:v>
                </c:pt>
                <c:pt idx="8116">
                  <c:v>80.607452499999994</c:v>
                </c:pt>
                <c:pt idx="8117">
                  <c:v>80.6173845</c:v>
                </c:pt>
                <c:pt idx="8118">
                  <c:v>80.627317500000004</c:v>
                </c:pt>
                <c:pt idx="8119">
                  <c:v>80.637249499999996</c:v>
                </c:pt>
                <c:pt idx="8120">
                  <c:v>80.647181500000002</c:v>
                </c:pt>
                <c:pt idx="8121">
                  <c:v>80.657114500000006</c:v>
                </c:pt>
                <c:pt idx="8122">
                  <c:v>80.667046499999998</c:v>
                </c:pt>
                <c:pt idx="8123">
                  <c:v>80.676978500000004</c:v>
                </c:pt>
                <c:pt idx="8124">
                  <c:v>80.686910499999996</c:v>
                </c:pt>
                <c:pt idx="8125">
                  <c:v>80.6968435</c:v>
                </c:pt>
                <c:pt idx="8126">
                  <c:v>80.706775500000006</c:v>
                </c:pt>
                <c:pt idx="8127">
                  <c:v>80.716707499999998</c:v>
                </c:pt>
                <c:pt idx="8128">
                  <c:v>80.726640500000002</c:v>
                </c:pt>
                <c:pt idx="8129">
                  <c:v>80.736572499999994</c:v>
                </c:pt>
                <c:pt idx="8130">
                  <c:v>80.7465045</c:v>
                </c:pt>
                <c:pt idx="8131">
                  <c:v>80.756436500000007</c:v>
                </c:pt>
                <c:pt idx="8132">
                  <c:v>80.766369499999996</c:v>
                </c:pt>
                <c:pt idx="8133">
                  <c:v>80.776301500000002</c:v>
                </c:pt>
                <c:pt idx="8134">
                  <c:v>80.786233499999994</c:v>
                </c:pt>
                <c:pt idx="8135">
                  <c:v>80.796166499999998</c:v>
                </c:pt>
                <c:pt idx="8136">
                  <c:v>80.806098500000004</c:v>
                </c:pt>
                <c:pt idx="8137">
                  <c:v>80.816030499999997</c:v>
                </c:pt>
                <c:pt idx="8138">
                  <c:v>80.825962500000003</c:v>
                </c:pt>
                <c:pt idx="8139">
                  <c:v>80.835895500000007</c:v>
                </c:pt>
                <c:pt idx="8140">
                  <c:v>80.845827499999999</c:v>
                </c:pt>
                <c:pt idx="8141">
                  <c:v>80.855759500000005</c:v>
                </c:pt>
                <c:pt idx="8142">
                  <c:v>80.865692499999994</c:v>
                </c:pt>
                <c:pt idx="8143">
                  <c:v>80.875624500000001</c:v>
                </c:pt>
                <c:pt idx="8144">
                  <c:v>80.885556500000007</c:v>
                </c:pt>
                <c:pt idx="8145">
                  <c:v>80.895489499999996</c:v>
                </c:pt>
                <c:pt idx="8146">
                  <c:v>80.905421500000003</c:v>
                </c:pt>
                <c:pt idx="8147">
                  <c:v>80.915353499999995</c:v>
                </c:pt>
                <c:pt idx="8148">
                  <c:v>80.925285500000001</c:v>
                </c:pt>
                <c:pt idx="8149">
                  <c:v>80.935218500000005</c:v>
                </c:pt>
                <c:pt idx="8150">
                  <c:v>80.945150499999997</c:v>
                </c:pt>
                <c:pt idx="8151">
                  <c:v>80.955082500000003</c:v>
                </c:pt>
                <c:pt idx="8152">
                  <c:v>80.965014499999995</c:v>
                </c:pt>
                <c:pt idx="8153">
                  <c:v>80.974947499999999</c:v>
                </c:pt>
                <c:pt idx="8154">
                  <c:v>80.984879500000005</c:v>
                </c:pt>
                <c:pt idx="8155">
                  <c:v>80.994811499999997</c:v>
                </c:pt>
                <c:pt idx="8156">
                  <c:v>81.004744500000001</c:v>
                </c:pt>
                <c:pt idx="8157">
                  <c:v>81.014676499999993</c:v>
                </c:pt>
                <c:pt idx="8158">
                  <c:v>81.024608499999999</c:v>
                </c:pt>
                <c:pt idx="8159">
                  <c:v>81.034540500000006</c:v>
                </c:pt>
                <c:pt idx="8160">
                  <c:v>81.044473499999995</c:v>
                </c:pt>
                <c:pt idx="8161">
                  <c:v>81.054405500000001</c:v>
                </c:pt>
                <c:pt idx="8162">
                  <c:v>81.064337499999993</c:v>
                </c:pt>
                <c:pt idx="8163">
                  <c:v>81.074270499999997</c:v>
                </c:pt>
                <c:pt idx="8164">
                  <c:v>81.084202500000004</c:v>
                </c:pt>
                <c:pt idx="8165">
                  <c:v>81.094134499999996</c:v>
                </c:pt>
                <c:pt idx="8166">
                  <c:v>81.104066500000002</c:v>
                </c:pt>
                <c:pt idx="8167">
                  <c:v>81.113999500000006</c:v>
                </c:pt>
                <c:pt idx="8168">
                  <c:v>81.123931499999998</c:v>
                </c:pt>
                <c:pt idx="8169">
                  <c:v>81.133863500000004</c:v>
                </c:pt>
                <c:pt idx="8170">
                  <c:v>81.143796499999993</c:v>
                </c:pt>
                <c:pt idx="8171">
                  <c:v>81.1537285</c:v>
                </c:pt>
                <c:pt idx="8172">
                  <c:v>81.163660500000006</c:v>
                </c:pt>
                <c:pt idx="8173">
                  <c:v>81.173592499999998</c:v>
                </c:pt>
                <c:pt idx="8174">
                  <c:v>81.183525500000002</c:v>
                </c:pt>
                <c:pt idx="8175">
                  <c:v>81.193457499999994</c:v>
                </c:pt>
                <c:pt idx="8176">
                  <c:v>81.2033895</c:v>
                </c:pt>
                <c:pt idx="8177">
                  <c:v>81.213322500000004</c:v>
                </c:pt>
                <c:pt idx="8178">
                  <c:v>81.223254499999996</c:v>
                </c:pt>
                <c:pt idx="8179">
                  <c:v>81.233186500000002</c:v>
                </c:pt>
                <c:pt idx="8180">
                  <c:v>81.243118499999994</c:v>
                </c:pt>
                <c:pt idx="8181">
                  <c:v>81.253051499999998</c:v>
                </c:pt>
                <c:pt idx="8182">
                  <c:v>81.262983500000004</c:v>
                </c:pt>
                <c:pt idx="8183">
                  <c:v>81.272915499999996</c:v>
                </c:pt>
                <c:pt idx="8184">
                  <c:v>81.2828485</c:v>
                </c:pt>
                <c:pt idx="8185">
                  <c:v>81.292780500000006</c:v>
                </c:pt>
                <c:pt idx="8186">
                  <c:v>81.302712499999998</c:v>
                </c:pt>
                <c:pt idx="8187">
                  <c:v>81.312644500000005</c:v>
                </c:pt>
                <c:pt idx="8188">
                  <c:v>81.322577499999994</c:v>
                </c:pt>
                <c:pt idx="8189">
                  <c:v>81.3325095</c:v>
                </c:pt>
                <c:pt idx="8190">
                  <c:v>81.342441500000007</c:v>
                </c:pt>
                <c:pt idx="8191">
                  <c:v>81.352374499999996</c:v>
                </c:pt>
                <c:pt idx="8192">
                  <c:v>81.362306500000003</c:v>
                </c:pt>
                <c:pt idx="8193">
                  <c:v>81.372238499999995</c:v>
                </c:pt>
                <c:pt idx="8194">
                  <c:v>81.382170500000001</c:v>
                </c:pt>
                <c:pt idx="8195">
                  <c:v>81.392103500000005</c:v>
                </c:pt>
                <c:pt idx="8196">
                  <c:v>81.402035499999997</c:v>
                </c:pt>
                <c:pt idx="8197">
                  <c:v>81.411967500000003</c:v>
                </c:pt>
                <c:pt idx="8198">
                  <c:v>81.421899499999995</c:v>
                </c:pt>
                <c:pt idx="8199">
                  <c:v>81.431832499999999</c:v>
                </c:pt>
                <c:pt idx="8200">
                  <c:v>81.441764500000005</c:v>
                </c:pt>
                <c:pt idx="8201">
                  <c:v>81.451696499999997</c:v>
                </c:pt>
                <c:pt idx="8202">
                  <c:v>81.461629500000001</c:v>
                </c:pt>
                <c:pt idx="8203">
                  <c:v>81.471561500000007</c:v>
                </c:pt>
                <c:pt idx="8204">
                  <c:v>81.481493499999999</c:v>
                </c:pt>
                <c:pt idx="8205">
                  <c:v>81.491425500000005</c:v>
                </c:pt>
                <c:pt idx="8206">
                  <c:v>81.501358499999995</c:v>
                </c:pt>
                <c:pt idx="8207">
                  <c:v>81.511290500000001</c:v>
                </c:pt>
                <c:pt idx="8208">
                  <c:v>81.521222499999993</c:v>
                </c:pt>
                <c:pt idx="8209">
                  <c:v>81.531155499999997</c:v>
                </c:pt>
                <c:pt idx="8210">
                  <c:v>81.541087750000003</c:v>
                </c:pt>
                <c:pt idx="8211">
                  <c:v>81.551019749999995</c:v>
                </c:pt>
                <c:pt idx="8212">
                  <c:v>81.560951750000001</c:v>
                </c:pt>
                <c:pt idx="8213">
                  <c:v>81.570884750000005</c:v>
                </c:pt>
                <c:pt idx="8214">
                  <c:v>81.580816749999997</c:v>
                </c:pt>
                <c:pt idx="8215">
                  <c:v>81.590748750000003</c:v>
                </c:pt>
                <c:pt idx="8216">
                  <c:v>81.600681750000007</c:v>
                </c:pt>
                <c:pt idx="8217">
                  <c:v>81.610613749999999</c:v>
                </c:pt>
                <c:pt idx="8218">
                  <c:v>81.620545750000005</c:v>
                </c:pt>
                <c:pt idx="8219">
                  <c:v>81.630477749999997</c:v>
                </c:pt>
                <c:pt idx="8220">
                  <c:v>81.640410750000001</c:v>
                </c:pt>
                <c:pt idx="8221">
                  <c:v>81.650342749999993</c:v>
                </c:pt>
                <c:pt idx="8222">
                  <c:v>81.660274749999999</c:v>
                </c:pt>
                <c:pt idx="8223">
                  <c:v>81.670207750000003</c:v>
                </c:pt>
                <c:pt idx="8224">
                  <c:v>81.680139749999995</c:v>
                </c:pt>
                <c:pt idx="8225">
                  <c:v>81.690071750000001</c:v>
                </c:pt>
                <c:pt idx="8226">
                  <c:v>81.700003749999993</c:v>
                </c:pt>
                <c:pt idx="8227">
                  <c:v>81.709936749999997</c:v>
                </c:pt>
                <c:pt idx="8228">
                  <c:v>81.719868750000003</c:v>
                </c:pt>
                <c:pt idx="8229">
                  <c:v>81.729800749999995</c:v>
                </c:pt>
                <c:pt idx="8230">
                  <c:v>81.739732750000002</c:v>
                </c:pt>
                <c:pt idx="8231">
                  <c:v>81.749665750000005</c:v>
                </c:pt>
                <c:pt idx="8232">
                  <c:v>81.759597749999998</c:v>
                </c:pt>
                <c:pt idx="8233">
                  <c:v>81.769529750000004</c:v>
                </c:pt>
                <c:pt idx="8234">
                  <c:v>81.779462749999993</c:v>
                </c:pt>
                <c:pt idx="8235">
                  <c:v>81.78939475</c:v>
                </c:pt>
                <c:pt idx="8236">
                  <c:v>81.799326750000006</c:v>
                </c:pt>
                <c:pt idx="8237">
                  <c:v>81.809258749999998</c:v>
                </c:pt>
                <c:pt idx="8238">
                  <c:v>81.819191750000002</c:v>
                </c:pt>
                <c:pt idx="8239">
                  <c:v>81.829123749999994</c:v>
                </c:pt>
                <c:pt idx="8240">
                  <c:v>81.83905575</c:v>
                </c:pt>
                <c:pt idx="8241">
                  <c:v>81.848988750000004</c:v>
                </c:pt>
                <c:pt idx="8242">
                  <c:v>81.858920749999996</c:v>
                </c:pt>
                <c:pt idx="8243">
                  <c:v>81.868852750000002</c:v>
                </c:pt>
                <c:pt idx="8244">
                  <c:v>81.878784749999994</c:v>
                </c:pt>
                <c:pt idx="8245">
                  <c:v>81.888717749999998</c:v>
                </c:pt>
                <c:pt idx="8246">
                  <c:v>81.898649750000004</c:v>
                </c:pt>
                <c:pt idx="8247">
                  <c:v>81.908581749999996</c:v>
                </c:pt>
                <c:pt idx="8248">
                  <c:v>81.918513750000002</c:v>
                </c:pt>
                <c:pt idx="8249">
                  <c:v>81.928446750000006</c:v>
                </c:pt>
                <c:pt idx="8250">
                  <c:v>81.938378749999998</c:v>
                </c:pt>
                <c:pt idx="8251">
                  <c:v>81.948310750000005</c:v>
                </c:pt>
                <c:pt idx="8252">
                  <c:v>81.958243749999994</c:v>
                </c:pt>
                <c:pt idx="8253">
                  <c:v>81.96817575</c:v>
                </c:pt>
                <c:pt idx="8254">
                  <c:v>81.978107750000007</c:v>
                </c:pt>
                <c:pt idx="8255">
                  <c:v>81.988039749999999</c:v>
                </c:pt>
                <c:pt idx="8256">
                  <c:v>81.997972750000002</c:v>
                </c:pt>
                <c:pt idx="8257">
                  <c:v>82.007904749999994</c:v>
                </c:pt>
                <c:pt idx="8258">
                  <c:v>82.017836750000001</c:v>
                </c:pt>
                <c:pt idx="8259">
                  <c:v>82.027769750000004</c:v>
                </c:pt>
                <c:pt idx="8260">
                  <c:v>82.037701749999997</c:v>
                </c:pt>
                <c:pt idx="8261">
                  <c:v>82.047633750000003</c:v>
                </c:pt>
                <c:pt idx="8262">
                  <c:v>82.057565749999995</c:v>
                </c:pt>
                <c:pt idx="8263">
                  <c:v>82.067498749999999</c:v>
                </c:pt>
                <c:pt idx="8264">
                  <c:v>82.077430750000005</c:v>
                </c:pt>
                <c:pt idx="8265">
                  <c:v>82.087362749999997</c:v>
                </c:pt>
                <c:pt idx="8266">
                  <c:v>82.097294750000003</c:v>
                </c:pt>
                <c:pt idx="8267">
                  <c:v>82.107227750000007</c:v>
                </c:pt>
                <c:pt idx="8268">
                  <c:v>82.117159749999999</c:v>
                </c:pt>
                <c:pt idx="8269">
                  <c:v>82.127091750000005</c:v>
                </c:pt>
                <c:pt idx="8270">
                  <c:v>82.137024749999995</c:v>
                </c:pt>
                <c:pt idx="8271">
                  <c:v>82.146956750000001</c:v>
                </c:pt>
                <c:pt idx="8272">
                  <c:v>82.156888749999993</c:v>
                </c:pt>
                <c:pt idx="8273">
                  <c:v>82.166820749999999</c:v>
                </c:pt>
                <c:pt idx="8274">
                  <c:v>82.176753750000003</c:v>
                </c:pt>
                <c:pt idx="8275">
                  <c:v>82.186685749999995</c:v>
                </c:pt>
                <c:pt idx="8276">
                  <c:v>82.196617750000001</c:v>
                </c:pt>
                <c:pt idx="8277">
                  <c:v>82.206550750000005</c:v>
                </c:pt>
                <c:pt idx="8278">
                  <c:v>82.216482749999997</c:v>
                </c:pt>
                <c:pt idx="8279">
                  <c:v>82.226414750000004</c:v>
                </c:pt>
                <c:pt idx="8280">
                  <c:v>82.236346749999996</c:v>
                </c:pt>
                <c:pt idx="8281">
                  <c:v>82.246279749999999</c:v>
                </c:pt>
                <c:pt idx="8282">
                  <c:v>82.256211750000006</c:v>
                </c:pt>
                <c:pt idx="8283">
                  <c:v>82.266143749999998</c:v>
                </c:pt>
                <c:pt idx="8284">
                  <c:v>82.276075750000004</c:v>
                </c:pt>
                <c:pt idx="8285">
                  <c:v>82.286008749999993</c:v>
                </c:pt>
                <c:pt idx="8286">
                  <c:v>82.29594075</c:v>
                </c:pt>
                <c:pt idx="8287">
                  <c:v>82.305872750000006</c:v>
                </c:pt>
                <c:pt idx="8288">
                  <c:v>82.315805749999996</c:v>
                </c:pt>
                <c:pt idx="8289">
                  <c:v>82.325737750000002</c:v>
                </c:pt>
                <c:pt idx="8290">
                  <c:v>82.335669749999994</c:v>
                </c:pt>
                <c:pt idx="8291">
                  <c:v>82.34560175</c:v>
                </c:pt>
                <c:pt idx="8292">
                  <c:v>82.355534750000004</c:v>
                </c:pt>
                <c:pt idx="8293">
                  <c:v>82.365466749999996</c:v>
                </c:pt>
                <c:pt idx="8294">
                  <c:v>82.375398750000002</c:v>
                </c:pt>
                <c:pt idx="8295">
                  <c:v>82.385330749999994</c:v>
                </c:pt>
                <c:pt idx="8296">
                  <c:v>82.395263749999998</c:v>
                </c:pt>
                <c:pt idx="8297">
                  <c:v>82.405195750000004</c:v>
                </c:pt>
                <c:pt idx="8298">
                  <c:v>82.415127749999996</c:v>
                </c:pt>
                <c:pt idx="8299">
                  <c:v>82.425059750000003</c:v>
                </c:pt>
                <c:pt idx="8300">
                  <c:v>82.434992750000006</c:v>
                </c:pt>
                <c:pt idx="8301">
                  <c:v>82.444924749999998</c:v>
                </c:pt>
                <c:pt idx="8302">
                  <c:v>82.454856750000005</c:v>
                </c:pt>
                <c:pt idx="8303">
                  <c:v>82.464789749999994</c:v>
                </c:pt>
                <c:pt idx="8304">
                  <c:v>82.47472175</c:v>
                </c:pt>
                <c:pt idx="8305">
                  <c:v>82.484653750000007</c:v>
                </c:pt>
                <c:pt idx="8306">
                  <c:v>82.494585749999999</c:v>
                </c:pt>
                <c:pt idx="8307">
                  <c:v>82.504518750000003</c:v>
                </c:pt>
                <c:pt idx="8308">
                  <c:v>82.514450749999995</c:v>
                </c:pt>
                <c:pt idx="8309">
                  <c:v>82.524382750000001</c:v>
                </c:pt>
                <c:pt idx="8310">
                  <c:v>82.534314749999993</c:v>
                </c:pt>
                <c:pt idx="8311">
                  <c:v>82.544247749999997</c:v>
                </c:pt>
                <c:pt idx="8312">
                  <c:v>82.554179750000003</c:v>
                </c:pt>
                <c:pt idx="8313">
                  <c:v>82.564111749999995</c:v>
                </c:pt>
                <c:pt idx="8314">
                  <c:v>82.574044749999999</c:v>
                </c:pt>
                <c:pt idx="8315">
                  <c:v>82.583976750000005</c:v>
                </c:pt>
                <c:pt idx="8316">
                  <c:v>82.593908749999997</c:v>
                </c:pt>
                <c:pt idx="8317">
                  <c:v>82.603840750000003</c:v>
                </c:pt>
                <c:pt idx="8318">
                  <c:v>82.613773749999993</c:v>
                </c:pt>
                <c:pt idx="8319">
                  <c:v>82.623705749999999</c:v>
                </c:pt>
                <c:pt idx="8320">
                  <c:v>82.633637750000005</c:v>
                </c:pt>
                <c:pt idx="8321">
                  <c:v>82.643569749999997</c:v>
                </c:pt>
                <c:pt idx="8322">
                  <c:v>82.653502750000001</c:v>
                </c:pt>
                <c:pt idx="8323">
                  <c:v>82.663434749999993</c:v>
                </c:pt>
                <c:pt idx="8324">
                  <c:v>82.67336675</c:v>
                </c:pt>
                <c:pt idx="8325">
                  <c:v>82.683298750000006</c:v>
                </c:pt>
                <c:pt idx="8326">
                  <c:v>82.693231749999995</c:v>
                </c:pt>
                <c:pt idx="8327">
                  <c:v>82.703163750000002</c:v>
                </c:pt>
                <c:pt idx="8328">
                  <c:v>82.713095749999994</c:v>
                </c:pt>
                <c:pt idx="8329">
                  <c:v>82.723028749999997</c:v>
                </c:pt>
                <c:pt idx="8330">
                  <c:v>82.732960750000004</c:v>
                </c:pt>
                <c:pt idx="8331">
                  <c:v>82.742892749999996</c:v>
                </c:pt>
                <c:pt idx="8332">
                  <c:v>82.752824750000002</c:v>
                </c:pt>
                <c:pt idx="8333">
                  <c:v>82.762757750000006</c:v>
                </c:pt>
                <c:pt idx="8334">
                  <c:v>82.772689749999998</c:v>
                </c:pt>
                <c:pt idx="8335">
                  <c:v>82.782621750000004</c:v>
                </c:pt>
                <c:pt idx="8336">
                  <c:v>82.792553749999996</c:v>
                </c:pt>
                <c:pt idx="8337">
                  <c:v>82.80248675</c:v>
                </c:pt>
                <c:pt idx="8338">
                  <c:v>82.812418750000006</c:v>
                </c:pt>
                <c:pt idx="8339">
                  <c:v>82.822350749999998</c:v>
                </c:pt>
                <c:pt idx="8340">
                  <c:v>82.832282750000005</c:v>
                </c:pt>
                <c:pt idx="8341">
                  <c:v>82.842215749999994</c:v>
                </c:pt>
                <c:pt idx="8342">
                  <c:v>82.85214775</c:v>
                </c:pt>
                <c:pt idx="8343">
                  <c:v>82.862079750000007</c:v>
                </c:pt>
                <c:pt idx="8344">
                  <c:v>82.872012749999996</c:v>
                </c:pt>
                <c:pt idx="8345">
                  <c:v>82.881944750000002</c:v>
                </c:pt>
                <c:pt idx="8346">
                  <c:v>82.891876749999994</c:v>
                </c:pt>
                <c:pt idx="8347">
                  <c:v>82.901808750000001</c:v>
                </c:pt>
                <c:pt idx="8348">
                  <c:v>82.911741750000004</c:v>
                </c:pt>
                <c:pt idx="8349">
                  <c:v>82.921673749999997</c:v>
                </c:pt>
                <c:pt idx="8350">
                  <c:v>82.931605750000003</c:v>
                </c:pt>
                <c:pt idx="8351">
                  <c:v>82.941537749999995</c:v>
                </c:pt>
                <c:pt idx="8352">
                  <c:v>82.951470749999999</c:v>
                </c:pt>
                <c:pt idx="8353">
                  <c:v>82.961402750000005</c:v>
                </c:pt>
                <c:pt idx="8354">
                  <c:v>82.971334749999997</c:v>
                </c:pt>
                <c:pt idx="8355">
                  <c:v>82.981266750000003</c:v>
                </c:pt>
                <c:pt idx="8356">
                  <c:v>82.991199750000007</c:v>
                </c:pt>
                <c:pt idx="8357">
                  <c:v>83.001131749999999</c:v>
                </c:pt>
                <c:pt idx="8358">
                  <c:v>83.011063750000005</c:v>
                </c:pt>
                <c:pt idx="8359">
                  <c:v>83.020996749999995</c:v>
                </c:pt>
                <c:pt idx="8360">
                  <c:v>83.030928750000001</c:v>
                </c:pt>
                <c:pt idx="8361">
                  <c:v>83.040860749999993</c:v>
                </c:pt>
                <c:pt idx="8362">
                  <c:v>83.050792749999999</c:v>
                </c:pt>
                <c:pt idx="8363">
                  <c:v>83.060725750000003</c:v>
                </c:pt>
                <c:pt idx="8364">
                  <c:v>83.070657749999995</c:v>
                </c:pt>
                <c:pt idx="8365">
                  <c:v>83.080589750000001</c:v>
                </c:pt>
                <c:pt idx="8366">
                  <c:v>83.090521749999994</c:v>
                </c:pt>
                <c:pt idx="8367">
                  <c:v>83.100454749999997</c:v>
                </c:pt>
                <c:pt idx="8368">
                  <c:v>83.110386750000004</c:v>
                </c:pt>
                <c:pt idx="8369">
                  <c:v>83.120318749999996</c:v>
                </c:pt>
                <c:pt idx="8370">
                  <c:v>83.130250750000002</c:v>
                </c:pt>
                <c:pt idx="8371">
                  <c:v>83.140183750000006</c:v>
                </c:pt>
                <c:pt idx="8372">
                  <c:v>83.150115749999998</c:v>
                </c:pt>
                <c:pt idx="8373">
                  <c:v>83.160047750000004</c:v>
                </c:pt>
                <c:pt idx="8374">
                  <c:v>83.169979749999996</c:v>
                </c:pt>
                <c:pt idx="8375">
                  <c:v>83.17991275</c:v>
                </c:pt>
                <c:pt idx="8376">
                  <c:v>83.189844750000006</c:v>
                </c:pt>
                <c:pt idx="8377">
                  <c:v>83.199776749999998</c:v>
                </c:pt>
                <c:pt idx="8378">
                  <c:v>83.209709750000002</c:v>
                </c:pt>
                <c:pt idx="8379">
                  <c:v>83.219641749999994</c:v>
                </c:pt>
                <c:pt idx="8380">
                  <c:v>83.22957375</c:v>
                </c:pt>
                <c:pt idx="8381">
                  <c:v>83.239505750000006</c:v>
                </c:pt>
                <c:pt idx="8382">
                  <c:v>83.249438749999996</c:v>
                </c:pt>
                <c:pt idx="8383">
                  <c:v>83.259370750000002</c:v>
                </c:pt>
                <c:pt idx="8384">
                  <c:v>83.269302749999994</c:v>
                </c:pt>
                <c:pt idx="8385">
                  <c:v>83.279234750000001</c:v>
                </c:pt>
                <c:pt idx="8386">
                  <c:v>83.289167750000004</c:v>
                </c:pt>
                <c:pt idx="8387">
                  <c:v>83.299099749999996</c:v>
                </c:pt>
                <c:pt idx="8388">
                  <c:v>83.309031750000003</c:v>
                </c:pt>
                <c:pt idx="8389">
                  <c:v>83.318963749999995</c:v>
                </c:pt>
                <c:pt idx="8390">
                  <c:v>83.328896749999998</c:v>
                </c:pt>
                <c:pt idx="8391">
                  <c:v>83.338828750000005</c:v>
                </c:pt>
                <c:pt idx="8392">
                  <c:v>83.348760749999997</c:v>
                </c:pt>
                <c:pt idx="8393">
                  <c:v>83.358692750000003</c:v>
                </c:pt>
                <c:pt idx="8394">
                  <c:v>83.368625750000007</c:v>
                </c:pt>
                <c:pt idx="8395">
                  <c:v>83.378557749999999</c:v>
                </c:pt>
                <c:pt idx="8396">
                  <c:v>83.388489750000005</c:v>
                </c:pt>
                <c:pt idx="8397">
                  <c:v>83.398421749999997</c:v>
                </c:pt>
                <c:pt idx="8398">
                  <c:v>83.408354750000001</c:v>
                </c:pt>
                <c:pt idx="8399">
                  <c:v>83.418286749999993</c:v>
                </c:pt>
                <c:pt idx="8400">
                  <c:v>83.428218749999999</c:v>
                </c:pt>
                <c:pt idx="8401">
                  <c:v>83.438150750000005</c:v>
                </c:pt>
                <c:pt idx="8402">
                  <c:v>83.448083749999995</c:v>
                </c:pt>
                <c:pt idx="8403">
                  <c:v>83.458015750000001</c:v>
                </c:pt>
                <c:pt idx="8404">
                  <c:v>83.467947749999993</c:v>
                </c:pt>
                <c:pt idx="8405">
                  <c:v>83.477880749999997</c:v>
                </c:pt>
                <c:pt idx="8406">
                  <c:v>83.487812750000003</c:v>
                </c:pt>
                <c:pt idx="8407">
                  <c:v>83.497744749999995</c:v>
                </c:pt>
                <c:pt idx="8408">
                  <c:v>83.507676750000002</c:v>
                </c:pt>
                <c:pt idx="8409">
                  <c:v>83.517609750000005</c:v>
                </c:pt>
                <c:pt idx="8410">
                  <c:v>83.527541749999997</c:v>
                </c:pt>
                <c:pt idx="8411">
                  <c:v>83.537473750000004</c:v>
                </c:pt>
                <c:pt idx="8412">
                  <c:v>83.547405879999999</c:v>
                </c:pt>
                <c:pt idx="8413">
                  <c:v>83.557338880000003</c:v>
                </c:pt>
                <c:pt idx="8414">
                  <c:v>83.567270879999995</c:v>
                </c:pt>
                <c:pt idx="8415">
                  <c:v>83.577202880000002</c:v>
                </c:pt>
                <c:pt idx="8416">
                  <c:v>83.587134879999994</c:v>
                </c:pt>
                <c:pt idx="8417">
                  <c:v>83.597067879999997</c:v>
                </c:pt>
                <c:pt idx="8418">
                  <c:v>83.606999880000004</c:v>
                </c:pt>
                <c:pt idx="8419">
                  <c:v>83.616931879999996</c:v>
                </c:pt>
                <c:pt idx="8420">
                  <c:v>83.626863880000002</c:v>
                </c:pt>
                <c:pt idx="8421">
                  <c:v>83.636796880000006</c:v>
                </c:pt>
                <c:pt idx="8422">
                  <c:v>83.646728879999998</c:v>
                </c:pt>
                <c:pt idx="8423">
                  <c:v>83.656660869999996</c:v>
                </c:pt>
                <c:pt idx="8424">
                  <c:v>83.666592879999996</c:v>
                </c:pt>
                <c:pt idx="8425">
                  <c:v>83.67652588</c:v>
                </c:pt>
                <c:pt idx="8426">
                  <c:v>83.686457880000006</c:v>
                </c:pt>
                <c:pt idx="8427">
                  <c:v>83.696389879999998</c:v>
                </c:pt>
                <c:pt idx="8428">
                  <c:v>83.706321880000004</c:v>
                </c:pt>
                <c:pt idx="8429">
                  <c:v>83.716254879999994</c:v>
                </c:pt>
                <c:pt idx="8430">
                  <c:v>83.72618688</c:v>
                </c:pt>
                <c:pt idx="8431">
                  <c:v>83.736118880000006</c:v>
                </c:pt>
                <c:pt idx="8432">
                  <c:v>83.746051879999996</c:v>
                </c:pt>
                <c:pt idx="8433">
                  <c:v>83.755983880000002</c:v>
                </c:pt>
                <c:pt idx="8434">
                  <c:v>83.765915879999994</c:v>
                </c:pt>
                <c:pt idx="8435">
                  <c:v>83.775847880000001</c:v>
                </c:pt>
                <c:pt idx="8436">
                  <c:v>83.785779880000007</c:v>
                </c:pt>
                <c:pt idx="8437">
                  <c:v>83.795712879999996</c:v>
                </c:pt>
                <c:pt idx="8438">
                  <c:v>83.805644869999995</c:v>
                </c:pt>
                <c:pt idx="8439">
                  <c:v>83.815576879999995</c:v>
                </c:pt>
                <c:pt idx="8440">
                  <c:v>83.825508880000001</c:v>
                </c:pt>
                <c:pt idx="8441">
                  <c:v>83.835441880000005</c:v>
                </c:pt>
                <c:pt idx="8442">
                  <c:v>83.845373879999997</c:v>
                </c:pt>
                <c:pt idx="8443">
                  <c:v>83.855305880000003</c:v>
                </c:pt>
                <c:pt idx="8444">
                  <c:v>83.865238880000007</c:v>
                </c:pt>
                <c:pt idx="8445">
                  <c:v>83.875170879999999</c:v>
                </c:pt>
                <c:pt idx="8446">
                  <c:v>83.885102880000005</c:v>
                </c:pt>
                <c:pt idx="8447">
                  <c:v>83.895034879999997</c:v>
                </c:pt>
                <c:pt idx="8448">
                  <c:v>83.904967880000001</c:v>
                </c:pt>
                <c:pt idx="8449">
                  <c:v>83.914899879999993</c:v>
                </c:pt>
                <c:pt idx="8450">
                  <c:v>83.924831879999999</c:v>
                </c:pt>
                <c:pt idx="8451">
                  <c:v>83.934763880000006</c:v>
                </c:pt>
                <c:pt idx="8452">
                  <c:v>83.944696879999995</c:v>
                </c:pt>
                <c:pt idx="8453">
                  <c:v>83.954628880000001</c:v>
                </c:pt>
                <c:pt idx="8454">
                  <c:v>83.96456087</c:v>
                </c:pt>
                <c:pt idx="8455">
                  <c:v>83.97449288</c:v>
                </c:pt>
                <c:pt idx="8456">
                  <c:v>83.984425880000003</c:v>
                </c:pt>
                <c:pt idx="8457">
                  <c:v>83.994357879999995</c:v>
                </c:pt>
                <c:pt idx="8458">
                  <c:v>84.004289880000002</c:v>
                </c:pt>
                <c:pt idx="8459">
                  <c:v>84.014221879999994</c:v>
                </c:pt>
                <c:pt idx="8460">
                  <c:v>84.024154879999998</c:v>
                </c:pt>
                <c:pt idx="8461">
                  <c:v>84.034086880000004</c:v>
                </c:pt>
                <c:pt idx="8462">
                  <c:v>84.044018879999996</c:v>
                </c:pt>
                <c:pt idx="8463">
                  <c:v>84.053950880000002</c:v>
                </c:pt>
                <c:pt idx="8464">
                  <c:v>84.063883880000006</c:v>
                </c:pt>
                <c:pt idx="8465">
                  <c:v>84.073815879999998</c:v>
                </c:pt>
                <c:pt idx="8466">
                  <c:v>84.083747880000004</c:v>
                </c:pt>
                <c:pt idx="8467">
                  <c:v>84.093679879999996</c:v>
                </c:pt>
                <c:pt idx="8468">
                  <c:v>84.10361288</c:v>
                </c:pt>
                <c:pt idx="8469">
                  <c:v>84.113544880000006</c:v>
                </c:pt>
                <c:pt idx="8470">
                  <c:v>84.123476879999998</c:v>
                </c:pt>
                <c:pt idx="8471">
                  <c:v>84.133408880000005</c:v>
                </c:pt>
                <c:pt idx="8472">
                  <c:v>84.143341879999994</c:v>
                </c:pt>
                <c:pt idx="8473">
                  <c:v>84.15327388</c:v>
                </c:pt>
                <c:pt idx="8474">
                  <c:v>84.163205880000007</c:v>
                </c:pt>
                <c:pt idx="8475">
                  <c:v>84.173137879999999</c:v>
                </c:pt>
                <c:pt idx="8476">
                  <c:v>84.183070880000002</c:v>
                </c:pt>
                <c:pt idx="8477">
                  <c:v>84.193002879999995</c:v>
                </c:pt>
                <c:pt idx="8478">
                  <c:v>84.202934880000001</c:v>
                </c:pt>
                <c:pt idx="8479">
                  <c:v>84.212866880000007</c:v>
                </c:pt>
                <c:pt idx="8480">
                  <c:v>84.222799879999997</c:v>
                </c:pt>
                <c:pt idx="8481">
                  <c:v>84.232731880000003</c:v>
                </c:pt>
                <c:pt idx="8482">
                  <c:v>84.242663879999995</c:v>
                </c:pt>
                <c:pt idx="8483">
                  <c:v>84.252595880000001</c:v>
                </c:pt>
                <c:pt idx="8484">
                  <c:v>84.262528880000005</c:v>
                </c:pt>
                <c:pt idx="8485">
                  <c:v>84.272460870000003</c:v>
                </c:pt>
                <c:pt idx="8486">
                  <c:v>84.282392880000003</c:v>
                </c:pt>
                <c:pt idx="8487">
                  <c:v>84.292324879999995</c:v>
                </c:pt>
                <c:pt idx="8488">
                  <c:v>84.302257879999999</c:v>
                </c:pt>
                <c:pt idx="8489">
                  <c:v>84.312189880000005</c:v>
                </c:pt>
                <c:pt idx="8490">
                  <c:v>84.322121879999997</c:v>
                </c:pt>
                <c:pt idx="8491">
                  <c:v>84.332053880000004</c:v>
                </c:pt>
                <c:pt idx="8492">
                  <c:v>84.341986879999993</c:v>
                </c:pt>
                <c:pt idx="8493">
                  <c:v>84.351918879999999</c:v>
                </c:pt>
                <c:pt idx="8494">
                  <c:v>84.361850880000006</c:v>
                </c:pt>
                <c:pt idx="8495">
                  <c:v>84.371782879999998</c:v>
                </c:pt>
                <c:pt idx="8496">
                  <c:v>84.381715880000002</c:v>
                </c:pt>
                <c:pt idx="8497">
                  <c:v>84.391647879999994</c:v>
                </c:pt>
                <c:pt idx="8498">
                  <c:v>84.40157988</c:v>
                </c:pt>
                <c:pt idx="8499">
                  <c:v>84.411511880000006</c:v>
                </c:pt>
                <c:pt idx="8500">
                  <c:v>84.421444879999996</c:v>
                </c:pt>
                <c:pt idx="8501">
                  <c:v>84.431376869999994</c:v>
                </c:pt>
                <c:pt idx="8502">
                  <c:v>84.441308879999994</c:v>
                </c:pt>
                <c:pt idx="8503">
                  <c:v>84.45124088</c:v>
                </c:pt>
                <c:pt idx="8504">
                  <c:v>84.461173880000004</c:v>
                </c:pt>
                <c:pt idx="8505">
                  <c:v>84.471105879999996</c:v>
                </c:pt>
                <c:pt idx="8506">
                  <c:v>84.481037880000002</c:v>
                </c:pt>
                <c:pt idx="8507">
                  <c:v>84.490970880000006</c:v>
                </c:pt>
                <c:pt idx="8508">
                  <c:v>84.500902879999998</c:v>
                </c:pt>
                <c:pt idx="8509">
                  <c:v>84.510834880000004</c:v>
                </c:pt>
                <c:pt idx="8510">
                  <c:v>84.520766879999996</c:v>
                </c:pt>
                <c:pt idx="8511">
                  <c:v>84.530698880000003</c:v>
                </c:pt>
                <c:pt idx="8512">
                  <c:v>84.540632169999995</c:v>
                </c:pt>
                <c:pt idx="8513">
                  <c:v>84.550564170000001</c:v>
                </c:pt>
                <c:pt idx="8514">
                  <c:v>84.560496169999993</c:v>
                </c:pt>
                <c:pt idx="8515">
                  <c:v>84.570429169999997</c:v>
                </c:pt>
                <c:pt idx="8516">
                  <c:v>84.580361170000003</c:v>
                </c:pt>
                <c:pt idx="8517">
                  <c:v>84.590293169999995</c:v>
                </c:pt>
                <c:pt idx="8518">
                  <c:v>84.600225170000002</c:v>
                </c:pt>
                <c:pt idx="8519">
                  <c:v>84.610158170000005</c:v>
                </c:pt>
                <c:pt idx="8520">
                  <c:v>84.620090169999997</c:v>
                </c:pt>
                <c:pt idx="8521">
                  <c:v>84.630022170000004</c:v>
                </c:pt>
                <c:pt idx="8522">
                  <c:v>84.639954169999996</c:v>
                </c:pt>
                <c:pt idx="8523">
                  <c:v>84.64988717</c:v>
                </c:pt>
                <c:pt idx="8524">
                  <c:v>84.659819170000006</c:v>
                </c:pt>
                <c:pt idx="8525">
                  <c:v>84.669751169999998</c:v>
                </c:pt>
                <c:pt idx="8526">
                  <c:v>84.679683170000004</c:v>
                </c:pt>
                <c:pt idx="8527">
                  <c:v>84.689616169999994</c:v>
                </c:pt>
                <c:pt idx="8528">
                  <c:v>84.69954817</c:v>
                </c:pt>
                <c:pt idx="8529">
                  <c:v>84.709480170000006</c:v>
                </c:pt>
                <c:pt idx="8530">
                  <c:v>84.719412169999998</c:v>
                </c:pt>
                <c:pt idx="8531">
                  <c:v>84.729345170000002</c:v>
                </c:pt>
                <c:pt idx="8532">
                  <c:v>84.739277169999994</c:v>
                </c:pt>
                <c:pt idx="8533">
                  <c:v>84.74920917</c:v>
                </c:pt>
                <c:pt idx="8534">
                  <c:v>84.759141170000007</c:v>
                </c:pt>
                <c:pt idx="8535">
                  <c:v>84.769073169999999</c:v>
                </c:pt>
                <c:pt idx="8536">
                  <c:v>84.779006170000002</c:v>
                </c:pt>
                <c:pt idx="8537">
                  <c:v>84.788938169999994</c:v>
                </c:pt>
                <c:pt idx="8538">
                  <c:v>84.798870170000001</c:v>
                </c:pt>
                <c:pt idx="8539">
                  <c:v>84.808803170000004</c:v>
                </c:pt>
                <c:pt idx="8540">
                  <c:v>84.818735169999997</c:v>
                </c:pt>
                <c:pt idx="8541">
                  <c:v>84.828667170000003</c:v>
                </c:pt>
                <c:pt idx="8542">
                  <c:v>84.838599169999995</c:v>
                </c:pt>
                <c:pt idx="8543">
                  <c:v>84.848531170000001</c:v>
                </c:pt>
                <c:pt idx="8544">
                  <c:v>84.858464170000005</c:v>
                </c:pt>
                <c:pt idx="8545">
                  <c:v>84.868396169999997</c:v>
                </c:pt>
                <c:pt idx="8546">
                  <c:v>84.878328170000003</c:v>
                </c:pt>
                <c:pt idx="8547">
                  <c:v>84.888261170000007</c:v>
                </c:pt>
                <c:pt idx="8548">
                  <c:v>84.898193169999999</c:v>
                </c:pt>
                <c:pt idx="8549">
                  <c:v>84.908125170000005</c:v>
                </c:pt>
                <c:pt idx="8550">
                  <c:v>84.918057169999997</c:v>
                </c:pt>
                <c:pt idx="8551">
                  <c:v>84.927990170000001</c:v>
                </c:pt>
                <c:pt idx="8552">
                  <c:v>84.937922169999993</c:v>
                </c:pt>
                <c:pt idx="8553">
                  <c:v>84.947854169999999</c:v>
                </c:pt>
                <c:pt idx="8554">
                  <c:v>84.957786170000006</c:v>
                </c:pt>
                <c:pt idx="8555">
                  <c:v>84.967718169999998</c:v>
                </c:pt>
                <c:pt idx="8556">
                  <c:v>84.977651170000001</c:v>
                </c:pt>
                <c:pt idx="8557">
                  <c:v>84.987583169999994</c:v>
                </c:pt>
                <c:pt idx="8558">
                  <c:v>84.99751517</c:v>
                </c:pt>
                <c:pt idx="8559">
                  <c:v>85.007448170000004</c:v>
                </c:pt>
                <c:pt idx="8560">
                  <c:v>85.017380169999996</c:v>
                </c:pt>
                <c:pt idx="8561">
                  <c:v>85.027312170000002</c:v>
                </c:pt>
                <c:pt idx="8562">
                  <c:v>85.037244169999994</c:v>
                </c:pt>
                <c:pt idx="8563">
                  <c:v>85.04717617</c:v>
                </c:pt>
                <c:pt idx="8564">
                  <c:v>85.057109170000004</c:v>
                </c:pt>
                <c:pt idx="8565">
                  <c:v>85.067041169999996</c:v>
                </c:pt>
                <c:pt idx="8566">
                  <c:v>85.076973170000002</c:v>
                </c:pt>
                <c:pt idx="8567">
                  <c:v>85.086906170000006</c:v>
                </c:pt>
                <c:pt idx="8568">
                  <c:v>85.096838169999998</c:v>
                </c:pt>
                <c:pt idx="8569">
                  <c:v>85.106770170000004</c:v>
                </c:pt>
                <c:pt idx="8570">
                  <c:v>85.116702169999996</c:v>
                </c:pt>
                <c:pt idx="8571">
                  <c:v>85.126634170000003</c:v>
                </c:pt>
                <c:pt idx="8572">
                  <c:v>85.136567170000006</c:v>
                </c:pt>
                <c:pt idx="8573">
                  <c:v>85.146499169999998</c:v>
                </c:pt>
                <c:pt idx="8574">
                  <c:v>85.156431170000005</c:v>
                </c:pt>
                <c:pt idx="8575">
                  <c:v>85.166363169999997</c:v>
                </c:pt>
                <c:pt idx="8576">
                  <c:v>85.176296170000001</c:v>
                </c:pt>
                <c:pt idx="8577">
                  <c:v>85.186228170000007</c:v>
                </c:pt>
                <c:pt idx="8578">
                  <c:v>85.196160169999999</c:v>
                </c:pt>
                <c:pt idx="8579">
                  <c:v>85.206092170000005</c:v>
                </c:pt>
                <c:pt idx="8580">
                  <c:v>85.216025169999995</c:v>
                </c:pt>
                <c:pt idx="8581">
                  <c:v>85.225957170000001</c:v>
                </c:pt>
                <c:pt idx="8582">
                  <c:v>85.235889169999993</c:v>
                </c:pt>
                <c:pt idx="8583">
                  <c:v>85.245821169999999</c:v>
                </c:pt>
                <c:pt idx="8584">
                  <c:v>85.255754170000003</c:v>
                </c:pt>
                <c:pt idx="8585">
                  <c:v>85.265686169999995</c:v>
                </c:pt>
                <c:pt idx="8586">
                  <c:v>85.275618170000001</c:v>
                </c:pt>
                <c:pt idx="8587">
                  <c:v>85.285550169999993</c:v>
                </c:pt>
                <c:pt idx="8588">
                  <c:v>85.295483169999997</c:v>
                </c:pt>
                <c:pt idx="8589">
                  <c:v>85.305415170000003</c:v>
                </c:pt>
                <c:pt idx="8590">
                  <c:v>85.315347169999995</c:v>
                </c:pt>
                <c:pt idx="8591">
                  <c:v>85.325279170000002</c:v>
                </c:pt>
                <c:pt idx="8592">
                  <c:v>85.335212170000005</c:v>
                </c:pt>
                <c:pt idx="8593">
                  <c:v>85.345144169999998</c:v>
                </c:pt>
                <c:pt idx="8594">
                  <c:v>85.355076170000004</c:v>
                </c:pt>
                <c:pt idx="8595">
                  <c:v>85.365008169999996</c:v>
                </c:pt>
                <c:pt idx="8596">
                  <c:v>85.37494117</c:v>
                </c:pt>
                <c:pt idx="8597">
                  <c:v>85.384873170000006</c:v>
                </c:pt>
                <c:pt idx="8598">
                  <c:v>85.394805169999998</c:v>
                </c:pt>
                <c:pt idx="8599">
                  <c:v>85.404737170000004</c:v>
                </c:pt>
                <c:pt idx="8600">
                  <c:v>85.414670169999994</c:v>
                </c:pt>
                <c:pt idx="8601">
                  <c:v>85.42460217</c:v>
                </c:pt>
                <c:pt idx="8602">
                  <c:v>85.434534170000006</c:v>
                </c:pt>
                <c:pt idx="8603">
                  <c:v>85.444466169999998</c:v>
                </c:pt>
                <c:pt idx="8604">
                  <c:v>85.454399170000002</c:v>
                </c:pt>
                <c:pt idx="8605">
                  <c:v>85.464331169999994</c:v>
                </c:pt>
                <c:pt idx="8606">
                  <c:v>85.47426317</c:v>
                </c:pt>
                <c:pt idx="8607">
                  <c:v>85.484195170000007</c:v>
                </c:pt>
                <c:pt idx="8608">
                  <c:v>85.494128169999996</c:v>
                </c:pt>
                <c:pt idx="8609">
                  <c:v>85.504060170000002</c:v>
                </c:pt>
                <c:pt idx="8610">
                  <c:v>85.513992169999995</c:v>
                </c:pt>
                <c:pt idx="8611">
                  <c:v>85.523924170000001</c:v>
                </c:pt>
                <c:pt idx="8612">
                  <c:v>85.533857170000005</c:v>
                </c:pt>
                <c:pt idx="8613">
                  <c:v>85.543788629999995</c:v>
                </c:pt>
                <c:pt idx="8614">
                  <c:v>85.553720630000001</c:v>
                </c:pt>
                <c:pt idx="8615">
                  <c:v>85.563652630000007</c:v>
                </c:pt>
                <c:pt idx="8616">
                  <c:v>85.573585629999997</c:v>
                </c:pt>
                <c:pt idx="8617">
                  <c:v>85.583517630000003</c:v>
                </c:pt>
                <c:pt idx="8618">
                  <c:v>85.593449629999995</c:v>
                </c:pt>
                <c:pt idx="8619">
                  <c:v>85.603381630000001</c:v>
                </c:pt>
                <c:pt idx="8620">
                  <c:v>85.613314630000005</c:v>
                </c:pt>
                <c:pt idx="8621">
                  <c:v>85.623246629999997</c:v>
                </c:pt>
                <c:pt idx="8622">
                  <c:v>85.633178630000003</c:v>
                </c:pt>
                <c:pt idx="8623">
                  <c:v>85.643110629999995</c:v>
                </c:pt>
                <c:pt idx="8624">
                  <c:v>85.653043629999999</c:v>
                </c:pt>
                <c:pt idx="8625">
                  <c:v>85.662975630000005</c:v>
                </c:pt>
                <c:pt idx="8626">
                  <c:v>85.672907629999997</c:v>
                </c:pt>
                <c:pt idx="8627">
                  <c:v>85.682839630000004</c:v>
                </c:pt>
                <c:pt idx="8628">
                  <c:v>85.69277262</c:v>
                </c:pt>
                <c:pt idx="8629">
                  <c:v>85.702704629999999</c:v>
                </c:pt>
                <c:pt idx="8630">
                  <c:v>85.712636630000006</c:v>
                </c:pt>
                <c:pt idx="8631">
                  <c:v>85.722568629999998</c:v>
                </c:pt>
                <c:pt idx="8632">
                  <c:v>85.732500630000004</c:v>
                </c:pt>
                <c:pt idx="8633">
                  <c:v>85.742433629999994</c:v>
                </c:pt>
                <c:pt idx="8634">
                  <c:v>85.75236563</c:v>
                </c:pt>
                <c:pt idx="8635">
                  <c:v>85.762297630000006</c:v>
                </c:pt>
                <c:pt idx="8636">
                  <c:v>85.772229620000005</c:v>
                </c:pt>
                <c:pt idx="8637">
                  <c:v>85.782162630000002</c:v>
                </c:pt>
                <c:pt idx="8638">
                  <c:v>85.792094629999994</c:v>
                </c:pt>
                <c:pt idx="8639">
                  <c:v>85.80202663</c:v>
                </c:pt>
                <c:pt idx="8640">
                  <c:v>85.811958630000007</c:v>
                </c:pt>
                <c:pt idx="8641">
                  <c:v>85.821891629999996</c:v>
                </c:pt>
                <c:pt idx="8642">
                  <c:v>85.831823630000002</c:v>
                </c:pt>
                <c:pt idx="8643">
                  <c:v>85.841755629999994</c:v>
                </c:pt>
                <c:pt idx="8644">
                  <c:v>85.851687630000001</c:v>
                </c:pt>
                <c:pt idx="8645">
                  <c:v>85.861620630000004</c:v>
                </c:pt>
                <c:pt idx="8646">
                  <c:v>85.871552629999996</c:v>
                </c:pt>
                <c:pt idx="8647">
                  <c:v>85.881484630000003</c:v>
                </c:pt>
                <c:pt idx="8648">
                  <c:v>85.891416629999995</c:v>
                </c:pt>
                <c:pt idx="8649">
                  <c:v>85.901349629999999</c:v>
                </c:pt>
                <c:pt idx="8650">
                  <c:v>85.911281630000005</c:v>
                </c:pt>
                <c:pt idx="8651">
                  <c:v>85.921213629999997</c:v>
                </c:pt>
                <c:pt idx="8652">
                  <c:v>85.931145619999995</c:v>
                </c:pt>
                <c:pt idx="8653">
                  <c:v>85.941078630000007</c:v>
                </c:pt>
                <c:pt idx="8654">
                  <c:v>85.951010629999999</c:v>
                </c:pt>
                <c:pt idx="8655">
                  <c:v>85.960942630000005</c:v>
                </c:pt>
                <c:pt idx="8656">
                  <c:v>85.970874629999997</c:v>
                </c:pt>
                <c:pt idx="8657">
                  <c:v>85.980807630000001</c:v>
                </c:pt>
                <c:pt idx="8658">
                  <c:v>85.990739629999993</c:v>
                </c:pt>
                <c:pt idx="8659">
                  <c:v>86.000671629999999</c:v>
                </c:pt>
                <c:pt idx="8660">
                  <c:v>86.010603630000006</c:v>
                </c:pt>
                <c:pt idx="8661">
                  <c:v>86.020536629999995</c:v>
                </c:pt>
                <c:pt idx="8662">
                  <c:v>86.030468630000001</c:v>
                </c:pt>
                <c:pt idx="8663">
                  <c:v>86.040400629999993</c:v>
                </c:pt>
                <c:pt idx="8664">
                  <c:v>86.05033263</c:v>
                </c:pt>
                <c:pt idx="8665">
                  <c:v>86.060265630000004</c:v>
                </c:pt>
                <c:pt idx="8666">
                  <c:v>86.070197629999996</c:v>
                </c:pt>
                <c:pt idx="8667">
                  <c:v>86.080129630000002</c:v>
                </c:pt>
                <c:pt idx="8668">
                  <c:v>86.090061629999994</c:v>
                </c:pt>
                <c:pt idx="8669">
                  <c:v>86.099994629999998</c:v>
                </c:pt>
                <c:pt idx="8670">
                  <c:v>86.109926630000004</c:v>
                </c:pt>
                <c:pt idx="8671">
                  <c:v>86.119858629999996</c:v>
                </c:pt>
                <c:pt idx="8672">
                  <c:v>86.129790630000002</c:v>
                </c:pt>
                <c:pt idx="8673">
                  <c:v>86.139723630000006</c:v>
                </c:pt>
                <c:pt idx="8674">
                  <c:v>86.149655629999998</c:v>
                </c:pt>
                <c:pt idx="8675">
                  <c:v>86.159587630000004</c:v>
                </c:pt>
                <c:pt idx="8676">
                  <c:v>86.169519629999996</c:v>
                </c:pt>
                <c:pt idx="8677">
                  <c:v>86.179451630000003</c:v>
                </c:pt>
                <c:pt idx="8678">
                  <c:v>86.189384630000006</c:v>
                </c:pt>
                <c:pt idx="8679">
                  <c:v>86.199316629999998</c:v>
                </c:pt>
                <c:pt idx="8680">
                  <c:v>86.209248630000005</c:v>
                </c:pt>
                <c:pt idx="8681">
                  <c:v>86.219180629999997</c:v>
                </c:pt>
                <c:pt idx="8682">
                  <c:v>86.229113630000001</c:v>
                </c:pt>
                <c:pt idx="8683">
                  <c:v>86.239045619999999</c:v>
                </c:pt>
                <c:pt idx="8684">
                  <c:v>86.248977629999999</c:v>
                </c:pt>
                <c:pt idx="8685">
                  <c:v>86.258909630000005</c:v>
                </c:pt>
                <c:pt idx="8686">
                  <c:v>86.268842629999995</c:v>
                </c:pt>
                <c:pt idx="8687">
                  <c:v>86.278774630000001</c:v>
                </c:pt>
                <c:pt idx="8688">
                  <c:v>86.288706629999993</c:v>
                </c:pt>
                <c:pt idx="8689">
                  <c:v>86.298638629999999</c:v>
                </c:pt>
                <c:pt idx="8690">
                  <c:v>86.308571630000003</c:v>
                </c:pt>
                <c:pt idx="8691">
                  <c:v>86.318503629999995</c:v>
                </c:pt>
                <c:pt idx="8692">
                  <c:v>86.328435630000001</c:v>
                </c:pt>
                <c:pt idx="8693">
                  <c:v>86.338367629999993</c:v>
                </c:pt>
                <c:pt idx="8694">
                  <c:v>86.348300629999997</c:v>
                </c:pt>
                <c:pt idx="8695">
                  <c:v>86.358232630000003</c:v>
                </c:pt>
                <c:pt idx="8696">
                  <c:v>86.368164629999995</c:v>
                </c:pt>
                <c:pt idx="8697">
                  <c:v>86.378096630000002</c:v>
                </c:pt>
                <c:pt idx="8698">
                  <c:v>86.388029630000005</c:v>
                </c:pt>
                <c:pt idx="8699">
                  <c:v>86.397961620000004</c:v>
                </c:pt>
                <c:pt idx="8700">
                  <c:v>86.407893630000004</c:v>
                </c:pt>
                <c:pt idx="8701">
                  <c:v>86.417825629999996</c:v>
                </c:pt>
                <c:pt idx="8702">
                  <c:v>86.42775863</c:v>
                </c:pt>
                <c:pt idx="8703">
                  <c:v>86.437690630000006</c:v>
                </c:pt>
                <c:pt idx="8704">
                  <c:v>86.447622629999998</c:v>
                </c:pt>
                <c:pt idx="8705">
                  <c:v>86.457554630000004</c:v>
                </c:pt>
                <c:pt idx="8706">
                  <c:v>86.467487629999994</c:v>
                </c:pt>
                <c:pt idx="8707">
                  <c:v>86.47741963</c:v>
                </c:pt>
                <c:pt idx="8708">
                  <c:v>86.487351630000006</c:v>
                </c:pt>
                <c:pt idx="8709">
                  <c:v>86.497283629999998</c:v>
                </c:pt>
                <c:pt idx="8710">
                  <c:v>86.507216630000002</c:v>
                </c:pt>
                <c:pt idx="8711">
                  <c:v>86.517148629999994</c:v>
                </c:pt>
                <c:pt idx="8712">
                  <c:v>86.52708063</c:v>
                </c:pt>
                <c:pt idx="8713">
                  <c:v>86.537012630000007</c:v>
                </c:pt>
                <c:pt idx="8714">
                  <c:v>86.546944999999994</c:v>
                </c:pt>
                <c:pt idx="8715">
                  <c:v>86.556877999999998</c:v>
                </c:pt>
                <c:pt idx="8716">
                  <c:v>86.566810000000004</c:v>
                </c:pt>
                <c:pt idx="8717">
                  <c:v>86.576741999999996</c:v>
                </c:pt>
                <c:pt idx="8718">
                  <c:v>86.586674000000002</c:v>
                </c:pt>
                <c:pt idx="8719">
                  <c:v>86.596607000000006</c:v>
                </c:pt>
                <c:pt idx="8720">
                  <c:v>86.606538999999998</c:v>
                </c:pt>
                <c:pt idx="8721">
                  <c:v>86.616471000000004</c:v>
                </c:pt>
                <c:pt idx="8722">
                  <c:v>86.626402999999996</c:v>
                </c:pt>
                <c:pt idx="8723">
                  <c:v>86.636336</c:v>
                </c:pt>
                <c:pt idx="8724">
                  <c:v>86.646268000000006</c:v>
                </c:pt>
                <c:pt idx="8725">
                  <c:v>86.656199999999998</c:v>
                </c:pt>
                <c:pt idx="8726">
                  <c:v>86.666132000000005</c:v>
                </c:pt>
                <c:pt idx="8727">
                  <c:v>86.676064999999994</c:v>
                </c:pt>
                <c:pt idx="8728">
                  <c:v>86.685997</c:v>
                </c:pt>
                <c:pt idx="8729">
                  <c:v>86.695929000000007</c:v>
                </c:pt>
                <c:pt idx="8730">
                  <c:v>86.705860999999999</c:v>
                </c:pt>
                <c:pt idx="8731">
                  <c:v>86.715794000000002</c:v>
                </c:pt>
                <c:pt idx="8732">
                  <c:v>86.725725999999995</c:v>
                </c:pt>
                <c:pt idx="8733">
                  <c:v>86.735658000000001</c:v>
                </c:pt>
                <c:pt idx="8734">
                  <c:v>86.745590000000007</c:v>
                </c:pt>
                <c:pt idx="8735">
                  <c:v>86.755522999999997</c:v>
                </c:pt>
                <c:pt idx="8736">
                  <c:v>86.765455000000003</c:v>
                </c:pt>
                <c:pt idx="8737">
                  <c:v>86.775386999999995</c:v>
                </c:pt>
                <c:pt idx="8738">
                  <c:v>86.785319000000001</c:v>
                </c:pt>
                <c:pt idx="8739">
                  <c:v>86.795252000000005</c:v>
                </c:pt>
                <c:pt idx="8740">
                  <c:v>86.805183999999997</c:v>
                </c:pt>
                <c:pt idx="8741">
                  <c:v>86.815116000000003</c:v>
                </c:pt>
                <c:pt idx="8742">
                  <c:v>86.825047999999995</c:v>
                </c:pt>
                <c:pt idx="8743">
                  <c:v>86.834980999999999</c:v>
                </c:pt>
                <c:pt idx="8744">
                  <c:v>86.844913000000005</c:v>
                </c:pt>
                <c:pt idx="8745">
                  <c:v>86.854844999999997</c:v>
                </c:pt>
                <c:pt idx="8746">
                  <c:v>86.864777000000004</c:v>
                </c:pt>
                <c:pt idx="8747">
                  <c:v>86.874708999999996</c:v>
                </c:pt>
                <c:pt idx="8748">
                  <c:v>86.884641999999999</c:v>
                </c:pt>
                <c:pt idx="8749">
                  <c:v>86.894574000000006</c:v>
                </c:pt>
                <c:pt idx="8750">
                  <c:v>86.904505999999998</c:v>
                </c:pt>
                <c:pt idx="8751">
                  <c:v>86.914439000000002</c:v>
                </c:pt>
                <c:pt idx="8752">
                  <c:v>86.924370999999994</c:v>
                </c:pt>
                <c:pt idx="8753">
                  <c:v>86.934303</c:v>
                </c:pt>
                <c:pt idx="8754">
                  <c:v>86.944235000000006</c:v>
                </c:pt>
                <c:pt idx="8755">
                  <c:v>86.954166999999998</c:v>
                </c:pt>
                <c:pt idx="8756">
                  <c:v>86.964100000000002</c:v>
                </c:pt>
                <c:pt idx="8757">
                  <c:v>86.974031999999994</c:v>
                </c:pt>
                <c:pt idx="8758">
                  <c:v>86.983964</c:v>
                </c:pt>
                <c:pt idx="8759">
                  <c:v>86.993896000000007</c:v>
                </c:pt>
                <c:pt idx="8760">
                  <c:v>87.003828999999996</c:v>
                </c:pt>
                <c:pt idx="8761">
                  <c:v>87.013761000000002</c:v>
                </c:pt>
                <c:pt idx="8762">
                  <c:v>87.023692999999994</c:v>
                </c:pt>
                <c:pt idx="8763">
                  <c:v>87.033625000000001</c:v>
                </c:pt>
                <c:pt idx="8764">
                  <c:v>87.043558000000004</c:v>
                </c:pt>
                <c:pt idx="8765">
                  <c:v>87.053489999999996</c:v>
                </c:pt>
                <c:pt idx="8766">
                  <c:v>87.063422000000003</c:v>
                </c:pt>
                <c:pt idx="8767">
                  <c:v>87.073353999999995</c:v>
                </c:pt>
                <c:pt idx="8768">
                  <c:v>87.083286999999999</c:v>
                </c:pt>
                <c:pt idx="8769">
                  <c:v>87.093219000000005</c:v>
                </c:pt>
                <c:pt idx="8770">
                  <c:v>87.103150999999997</c:v>
                </c:pt>
                <c:pt idx="8771">
                  <c:v>87.113083000000003</c:v>
                </c:pt>
                <c:pt idx="8772">
                  <c:v>87.123016000000007</c:v>
                </c:pt>
                <c:pt idx="8773">
                  <c:v>87.132947999999999</c:v>
                </c:pt>
                <c:pt idx="8774">
                  <c:v>87.142880000000005</c:v>
                </c:pt>
                <c:pt idx="8775">
                  <c:v>87.152811999999997</c:v>
                </c:pt>
                <c:pt idx="8776">
                  <c:v>87.162745000000001</c:v>
                </c:pt>
                <c:pt idx="8777">
                  <c:v>87.172676999999993</c:v>
                </c:pt>
                <c:pt idx="8778">
                  <c:v>87.182608999999999</c:v>
                </c:pt>
                <c:pt idx="8779">
                  <c:v>87.192541000000006</c:v>
                </c:pt>
                <c:pt idx="8780">
                  <c:v>87.202472999999998</c:v>
                </c:pt>
                <c:pt idx="8781">
                  <c:v>87.212406000000001</c:v>
                </c:pt>
                <c:pt idx="8782">
                  <c:v>87.222337999999993</c:v>
                </c:pt>
                <c:pt idx="8783">
                  <c:v>87.23227</c:v>
                </c:pt>
                <c:pt idx="8784">
                  <c:v>87.242203000000003</c:v>
                </c:pt>
                <c:pt idx="8785">
                  <c:v>87.252134999999996</c:v>
                </c:pt>
                <c:pt idx="8786">
                  <c:v>87.262067000000002</c:v>
                </c:pt>
                <c:pt idx="8787">
                  <c:v>87.271998999999994</c:v>
                </c:pt>
                <c:pt idx="8788">
                  <c:v>87.281931</c:v>
                </c:pt>
                <c:pt idx="8789">
                  <c:v>87.291864000000004</c:v>
                </c:pt>
                <c:pt idx="8790">
                  <c:v>87.301795999999996</c:v>
                </c:pt>
                <c:pt idx="8791">
                  <c:v>87.311728000000002</c:v>
                </c:pt>
                <c:pt idx="8792">
                  <c:v>87.321659999999994</c:v>
                </c:pt>
                <c:pt idx="8793">
                  <c:v>87.331592999999998</c:v>
                </c:pt>
                <c:pt idx="8794">
                  <c:v>87.341525000000004</c:v>
                </c:pt>
                <c:pt idx="8795">
                  <c:v>87.351456999999996</c:v>
                </c:pt>
                <c:pt idx="8796">
                  <c:v>87.361389000000003</c:v>
                </c:pt>
                <c:pt idx="8797">
                  <c:v>87.371322000000006</c:v>
                </c:pt>
                <c:pt idx="8798">
                  <c:v>87.381253999999998</c:v>
                </c:pt>
                <c:pt idx="8799">
                  <c:v>87.391186000000005</c:v>
                </c:pt>
                <c:pt idx="8800">
                  <c:v>87.401117999999997</c:v>
                </c:pt>
                <c:pt idx="8801">
                  <c:v>87.411051</c:v>
                </c:pt>
                <c:pt idx="8802">
                  <c:v>87.420983000000007</c:v>
                </c:pt>
                <c:pt idx="8803">
                  <c:v>87.430914999999999</c:v>
                </c:pt>
                <c:pt idx="8804">
                  <c:v>87.440847000000005</c:v>
                </c:pt>
                <c:pt idx="8805">
                  <c:v>87.450779999999995</c:v>
                </c:pt>
                <c:pt idx="8806">
                  <c:v>87.460712000000001</c:v>
                </c:pt>
                <c:pt idx="8807">
                  <c:v>87.470643999999993</c:v>
                </c:pt>
                <c:pt idx="8808">
                  <c:v>87.480575999999999</c:v>
                </c:pt>
                <c:pt idx="8809">
                  <c:v>87.490509000000003</c:v>
                </c:pt>
                <c:pt idx="8810">
                  <c:v>87.500440999999995</c:v>
                </c:pt>
                <c:pt idx="8811">
                  <c:v>87.510373000000001</c:v>
                </c:pt>
                <c:pt idx="8812">
                  <c:v>87.520304999999993</c:v>
                </c:pt>
                <c:pt idx="8813">
                  <c:v>87.530237</c:v>
                </c:pt>
                <c:pt idx="8814">
                  <c:v>87.540170000000003</c:v>
                </c:pt>
                <c:pt idx="8815">
                  <c:v>87.550102129999999</c:v>
                </c:pt>
                <c:pt idx="8816">
                  <c:v>87.560034130000005</c:v>
                </c:pt>
                <c:pt idx="8817">
                  <c:v>87.569966129999997</c:v>
                </c:pt>
                <c:pt idx="8818">
                  <c:v>87.579899130000001</c:v>
                </c:pt>
                <c:pt idx="8819">
                  <c:v>87.589831129999993</c:v>
                </c:pt>
                <c:pt idx="8820">
                  <c:v>87.599763129999999</c:v>
                </c:pt>
                <c:pt idx="8821">
                  <c:v>87.609695130000006</c:v>
                </c:pt>
                <c:pt idx="8822">
                  <c:v>87.619628129999995</c:v>
                </c:pt>
                <c:pt idx="8823">
                  <c:v>87.629560130000002</c:v>
                </c:pt>
                <c:pt idx="8824">
                  <c:v>87.639492129999994</c:v>
                </c:pt>
                <c:pt idx="8825">
                  <c:v>87.64942413</c:v>
                </c:pt>
                <c:pt idx="8826">
                  <c:v>87.659357130000004</c:v>
                </c:pt>
                <c:pt idx="8827">
                  <c:v>87.669289129999996</c:v>
                </c:pt>
                <c:pt idx="8828">
                  <c:v>87.679221119999994</c:v>
                </c:pt>
                <c:pt idx="8829">
                  <c:v>87.689153129999994</c:v>
                </c:pt>
                <c:pt idx="8830">
                  <c:v>87.699086129999998</c:v>
                </c:pt>
                <c:pt idx="8831">
                  <c:v>87.709018130000004</c:v>
                </c:pt>
                <c:pt idx="8832">
                  <c:v>87.718950129999996</c:v>
                </c:pt>
                <c:pt idx="8833">
                  <c:v>87.728882130000002</c:v>
                </c:pt>
                <c:pt idx="8834">
                  <c:v>87.738815130000006</c:v>
                </c:pt>
                <c:pt idx="8835">
                  <c:v>87.748747129999998</c:v>
                </c:pt>
                <c:pt idx="8836">
                  <c:v>87.758679130000004</c:v>
                </c:pt>
                <c:pt idx="8837">
                  <c:v>87.768611129999996</c:v>
                </c:pt>
                <c:pt idx="8838">
                  <c:v>87.77854413</c:v>
                </c:pt>
                <c:pt idx="8839">
                  <c:v>87.788476130000006</c:v>
                </c:pt>
                <c:pt idx="8840">
                  <c:v>87.798408129999999</c:v>
                </c:pt>
                <c:pt idx="8841">
                  <c:v>87.808340130000005</c:v>
                </c:pt>
                <c:pt idx="8842">
                  <c:v>87.818273129999994</c:v>
                </c:pt>
                <c:pt idx="8843">
                  <c:v>87.828205130000001</c:v>
                </c:pt>
                <c:pt idx="8844">
                  <c:v>87.838137119999999</c:v>
                </c:pt>
                <c:pt idx="8845">
                  <c:v>87.848069129999999</c:v>
                </c:pt>
                <c:pt idx="8846">
                  <c:v>87.858001130000005</c:v>
                </c:pt>
                <c:pt idx="8847">
                  <c:v>87.867934129999995</c:v>
                </c:pt>
                <c:pt idx="8848">
                  <c:v>87.877866130000001</c:v>
                </c:pt>
                <c:pt idx="8849">
                  <c:v>87.887798129999993</c:v>
                </c:pt>
                <c:pt idx="8850">
                  <c:v>87.897730129999999</c:v>
                </c:pt>
                <c:pt idx="8851">
                  <c:v>87.907663130000003</c:v>
                </c:pt>
                <c:pt idx="8852">
                  <c:v>87.917595129999995</c:v>
                </c:pt>
                <c:pt idx="8853">
                  <c:v>87.927527130000001</c:v>
                </c:pt>
                <c:pt idx="8854">
                  <c:v>87.937459129999993</c:v>
                </c:pt>
                <c:pt idx="8855">
                  <c:v>87.947392129999997</c:v>
                </c:pt>
                <c:pt idx="8856">
                  <c:v>87.957324130000003</c:v>
                </c:pt>
                <c:pt idx="8857">
                  <c:v>87.967256129999996</c:v>
                </c:pt>
                <c:pt idx="8858">
                  <c:v>87.977188130000002</c:v>
                </c:pt>
                <c:pt idx="8859">
                  <c:v>87.987121130000006</c:v>
                </c:pt>
                <c:pt idx="8860">
                  <c:v>87.997053129999998</c:v>
                </c:pt>
                <c:pt idx="8861">
                  <c:v>88.006985130000004</c:v>
                </c:pt>
                <c:pt idx="8862">
                  <c:v>88.016917129999996</c:v>
                </c:pt>
                <c:pt idx="8863">
                  <c:v>88.02685013</c:v>
                </c:pt>
                <c:pt idx="8864">
                  <c:v>88.036782130000006</c:v>
                </c:pt>
                <c:pt idx="8865">
                  <c:v>88.046714129999998</c:v>
                </c:pt>
                <c:pt idx="8866">
                  <c:v>88.056646130000004</c:v>
                </c:pt>
                <c:pt idx="8867">
                  <c:v>88.066579129999994</c:v>
                </c:pt>
                <c:pt idx="8868">
                  <c:v>88.07651113</c:v>
                </c:pt>
                <c:pt idx="8869">
                  <c:v>88.086443130000006</c:v>
                </c:pt>
                <c:pt idx="8870">
                  <c:v>88.096375129999998</c:v>
                </c:pt>
                <c:pt idx="8871">
                  <c:v>88.106307130000005</c:v>
                </c:pt>
                <c:pt idx="8872">
                  <c:v>88.116240129999994</c:v>
                </c:pt>
                <c:pt idx="8873">
                  <c:v>88.12617213</c:v>
                </c:pt>
                <c:pt idx="8874">
                  <c:v>88.136104130000007</c:v>
                </c:pt>
                <c:pt idx="8875">
                  <c:v>88.146036129999999</c:v>
                </c:pt>
                <c:pt idx="8876">
                  <c:v>88.155969130000003</c:v>
                </c:pt>
                <c:pt idx="8877">
                  <c:v>88.165901129999995</c:v>
                </c:pt>
                <c:pt idx="8878">
                  <c:v>88.175833130000001</c:v>
                </c:pt>
                <c:pt idx="8879">
                  <c:v>88.185765129999993</c:v>
                </c:pt>
                <c:pt idx="8880">
                  <c:v>88.195698129999997</c:v>
                </c:pt>
                <c:pt idx="8881">
                  <c:v>88.205630130000003</c:v>
                </c:pt>
                <c:pt idx="8882">
                  <c:v>88.215562129999995</c:v>
                </c:pt>
                <c:pt idx="8883">
                  <c:v>88.225494119999993</c:v>
                </c:pt>
                <c:pt idx="8884">
                  <c:v>88.235427130000005</c:v>
                </c:pt>
                <c:pt idx="8885">
                  <c:v>88.245359129999997</c:v>
                </c:pt>
                <c:pt idx="8886">
                  <c:v>88.255291130000003</c:v>
                </c:pt>
                <c:pt idx="8887">
                  <c:v>88.265223129999995</c:v>
                </c:pt>
                <c:pt idx="8888">
                  <c:v>88.275156129999999</c:v>
                </c:pt>
                <c:pt idx="8889">
                  <c:v>88.285088130000005</c:v>
                </c:pt>
                <c:pt idx="8890">
                  <c:v>88.295020129999997</c:v>
                </c:pt>
                <c:pt idx="8891">
                  <c:v>88.304952130000004</c:v>
                </c:pt>
                <c:pt idx="8892">
                  <c:v>88.314885129999993</c:v>
                </c:pt>
                <c:pt idx="8893">
                  <c:v>88.32481713</c:v>
                </c:pt>
                <c:pt idx="8894">
                  <c:v>88.334749130000006</c:v>
                </c:pt>
                <c:pt idx="8895">
                  <c:v>88.344681129999998</c:v>
                </c:pt>
                <c:pt idx="8896">
                  <c:v>88.354614130000002</c:v>
                </c:pt>
                <c:pt idx="8897">
                  <c:v>88.364546129999994</c:v>
                </c:pt>
                <c:pt idx="8898">
                  <c:v>88.37447813</c:v>
                </c:pt>
                <c:pt idx="8899">
                  <c:v>88.384410119999998</c:v>
                </c:pt>
                <c:pt idx="8900">
                  <c:v>88.394342129999998</c:v>
                </c:pt>
                <c:pt idx="8901">
                  <c:v>88.404275130000002</c:v>
                </c:pt>
                <c:pt idx="8902">
                  <c:v>88.414207129999994</c:v>
                </c:pt>
                <c:pt idx="8903">
                  <c:v>88.42413913</c:v>
                </c:pt>
                <c:pt idx="8904">
                  <c:v>88.434071130000007</c:v>
                </c:pt>
                <c:pt idx="8905">
                  <c:v>88.444004129999996</c:v>
                </c:pt>
                <c:pt idx="8906">
                  <c:v>88.453936130000002</c:v>
                </c:pt>
                <c:pt idx="8907">
                  <c:v>88.463868129999994</c:v>
                </c:pt>
                <c:pt idx="8908">
                  <c:v>88.473800130000001</c:v>
                </c:pt>
                <c:pt idx="8909">
                  <c:v>88.483733130000005</c:v>
                </c:pt>
                <c:pt idx="8910">
                  <c:v>88.493665129999997</c:v>
                </c:pt>
                <c:pt idx="8911">
                  <c:v>88.503597130000003</c:v>
                </c:pt>
                <c:pt idx="8912">
                  <c:v>88.513529129999995</c:v>
                </c:pt>
                <c:pt idx="8913">
                  <c:v>88.523462129999999</c:v>
                </c:pt>
                <c:pt idx="8914">
                  <c:v>88.533394130000005</c:v>
                </c:pt>
                <c:pt idx="8915">
                  <c:v>88.543325629999998</c:v>
                </c:pt>
                <c:pt idx="8916">
                  <c:v>88.553257630000004</c:v>
                </c:pt>
                <c:pt idx="8917">
                  <c:v>88.563190629999994</c:v>
                </c:pt>
                <c:pt idx="8918">
                  <c:v>88.57312263</c:v>
                </c:pt>
                <c:pt idx="8919">
                  <c:v>88.583054630000007</c:v>
                </c:pt>
                <c:pt idx="8920">
                  <c:v>88.592986629999999</c:v>
                </c:pt>
                <c:pt idx="8921">
                  <c:v>88.602918630000005</c:v>
                </c:pt>
                <c:pt idx="8922">
                  <c:v>88.612851629999994</c:v>
                </c:pt>
                <c:pt idx="8923">
                  <c:v>88.622783630000001</c:v>
                </c:pt>
                <c:pt idx="8924">
                  <c:v>88.632715630000007</c:v>
                </c:pt>
                <c:pt idx="8925">
                  <c:v>88.642647629999999</c:v>
                </c:pt>
                <c:pt idx="8926">
                  <c:v>88.652580630000003</c:v>
                </c:pt>
                <c:pt idx="8927">
                  <c:v>88.662512629999995</c:v>
                </c:pt>
                <c:pt idx="8928">
                  <c:v>88.672444630000001</c:v>
                </c:pt>
                <c:pt idx="8929">
                  <c:v>88.682376629999993</c:v>
                </c:pt>
                <c:pt idx="8930">
                  <c:v>88.692309629999997</c:v>
                </c:pt>
                <c:pt idx="8931">
                  <c:v>88.702241630000003</c:v>
                </c:pt>
                <c:pt idx="8932">
                  <c:v>88.712173629999995</c:v>
                </c:pt>
                <c:pt idx="8933">
                  <c:v>88.722105630000001</c:v>
                </c:pt>
                <c:pt idx="8934">
                  <c:v>88.732038630000005</c:v>
                </c:pt>
                <c:pt idx="8935">
                  <c:v>88.741970629999997</c:v>
                </c:pt>
                <c:pt idx="8936">
                  <c:v>88.751902630000004</c:v>
                </c:pt>
                <c:pt idx="8937">
                  <c:v>88.761834629999996</c:v>
                </c:pt>
                <c:pt idx="8938">
                  <c:v>88.771767629999999</c:v>
                </c:pt>
                <c:pt idx="8939">
                  <c:v>88.781699630000006</c:v>
                </c:pt>
                <c:pt idx="8940">
                  <c:v>88.791631629999998</c:v>
                </c:pt>
                <c:pt idx="8941">
                  <c:v>88.801563630000004</c:v>
                </c:pt>
                <c:pt idx="8942">
                  <c:v>88.81149662</c:v>
                </c:pt>
                <c:pt idx="8943">
                  <c:v>88.82142863</c:v>
                </c:pt>
                <c:pt idx="8944">
                  <c:v>88.831360630000006</c:v>
                </c:pt>
                <c:pt idx="8945">
                  <c:v>88.841292629999998</c:v>
                </c:pt>
                <c:pt idx="8946">
                  <c:v>88.851225630000002</c:v>
                </c:pt>
                <c:pt idx="8947">
                  <c:v>88.861157629999994</c:v>
                </c:pt>
                <c:pt idx="8948">
                  <c:v>88.87108963</c:v>
                </c:pt>
                <c:pt idx="8949">
                  <c:v>88.881021630000006</c:v>
                </c:pt>
                <c:pt idx="8950">
                  <c:v>88.890953620000005</c:v>
                </c:pt>
                <c:pt idx="8951">
                  <c:v>88.900886630000002</c:v>
                </c:pt>
                <c:pt idx="8952">
                  <c:v>88.910818629999994</c:v>
                </c:pt>
                <c:pt idx="8953">
                  <c:v>88.920750630000001</c:v>
                </c:pt>
                <c:pt idx="8954">
                  <c:v>88.930682630000007</c:v>
                </c:pt>
                <c:pt idx="8955">
                  <c:v>88.940615629999996</c:v>
                </c:pt>
                <c:pt idx="8956">
                  <c:v>88.950547630000003</c:v>
                </c:pt>
                <c:pt idx="8957">
                  <c:v>88.960479629999995</c:v>
                </c:pt>
                <c:pt idx="8958">
                  <c:v>88.970411630000001</c:v>
                </c:pt>
                <c:pt idx="8959">
                  <c:v>88.980344630000005</c:v>
                </c:pt>
                <c:pt idx="8960">
                  <c:v>88.990276629999997</c:v>
                </c:pt>
                <c:pt idx="8961">
                  <c:v>89.000208630000003</c:v>
                </c:pt>
                <c:pt idx="8962">
                  <c:v>89.010140629999995</c:v>
                </c:pt>
                <c:pt idx="8963">
                  <c:v>89.020073629999999</c:v>
                </c:pt>
                <c:pt idx="8964">
                  <c:v>89.030005630000005</c:v>
                </c:pt>
                <c:pt idx="8965">
                  <c:v>89.039937629999997</c:v>
                </c:pt>
                <c:pt idx="8966">
                  <c:v>89.049869619999996</c:v>
                </c:pt>
                <c:pt idx="8967">
                  <c:v>89.059802629999993</c:v>
                </c:pt>
                <c:pt idx="8968">
                  <c:v>89.069734629999999</c:v>
                </c:pt>
                <c:pt idx="8969">
                  <c:v>89.079666630000006</c:v>
                </c:pt>
                <c:pt idx="8970">
                  <c:v>89.089598629999998</c:v>
                </c:pt>
                <c:pt idx="8971">
                  <c:v>89.099531630000001</c:v>
                </c:pt>
                <c:pt idx="8972">
                  <c:v>89.109463629999993</c:v>
                </c:pt>
                <c:pt idx="8973">
                  <c:v>89.11939563</c:v>
                </c:pt>
                <c:pt idx="8974">
                  <c:v>89.129327630000006</c:v>
                </c:pt>
                <c:pt idx="8975">
                  <c:v>89.139260629999995</c:v>
                </c:pt>
                <c:pt idx="8976">
                  <c:v>89.149192630000002</c:v>
                </c:pt>
                <c:pt idx="8977">
                  <c:v>89.159124629999994</c:v>
                </c:pt>
                <c:pt idx="8978">
                  <c:v>89.16905663</c:v>
                </c:pt>
                <c:pt idx="8979">
                  <c:v>89.178988630000006</c:v>
                </c:pt>
                <c:pt idx="8980">
                  <c:v>89.188921629999996</c:v>
                </c:pt>
                <c:pt idx="8981">
                  <c:v>89.198853630000002</c:v>
                </c:pt>
                <c:pt idx="8982">
                  <c:v>89.208785629999994</c:v>
                </c:pt>
                <c:pt idx="8983">
                  <c:v>89.21871763</c:v>
                </c:pt>
                <c:pt idx="8984">
                  <c:v>89.228650630000004</c:v>
                </c:pt>
                <c:pt idx="8985">
                  <c:v>89.238582629999996</c:v>
                </c:pt>
                <c:pt idx="8986">
                  <c:v>89.248514630000003</c:v>
                </c:pt>
                <c:pt idx="8987">
                  <c:v>89.258446629999995</c:v>
                </c:pt>
                <c:pt idx="8988">
                  <c:v>89.268379629999998</c:v>
                </c:pt>
                <c:pt idx="8989">
                  <c:v>89.278311630000005</c:v>
                </c:pt>
                <c:pt idx="8990">
                  <c:v>89.288243629999997</c:v>
                </c:pt>
                <c:pt idx="8991">
                  <c:v>89.298175630000003</c:v>
                </c:pt>
                <c:pt idx="8992">
                  <c:v>89.308108630000007</c:v>
                </c:pt>
                <c:pt idx="8993">
                  <c:v>89.318040629999999</c:v>
                </c:pt>
                <c:pt idx="8994">
                  <c:v>89.327972630000005</c:v>
                </c:pt>
                <c:pt idx="8995">
                  <c:v>89.337904629999997</c:v>
                </c:pt>
                <c:pt idx="8996">
                  <c:v>89.347836630000003</c:v>
                </c:pt>
                <c:pt idx="8997">
                  <c:v>89.357769619999999</c:v>
                </c:pt>
                <c:pt idx="8998">
                  <c:v>89.367701629999999</c:v>
                </c:pt>
                <c:pt idx="8999">
                  <c:v>89.377633630000005</c:v>
                </c:pt>
                <c:pt idx="9000">
                  <c:v>89.387565629999997</c:v>
                </c:pt>
                <c:pt idx="9001">
                  <c:v>89.397498630000001</c:v>
                </c:pt>
                <c:pt idx="9002">
                  <c:v>89.407430629999993</c:v>
                </c:pt>
                <c:pt idx="9003">
                  <c:v>89.41736263</c:v>
                </c:pt>
                <c:pt idx="9004">
                  <c:v>89.427294630000006</c:v>
                </c:pt>
                <c:pt idx="9005">
                  <c:v>89.437227629999995</c:v>
                </c:pt>
                <c:pt idx="9006">
                  <c:v>89.447159630000002</c:v>
                </c:pt>
                <c:pt idx="9007">
                  <c:v>89.457091629999994</c:v>
                </c:pt>
                <c:pt idx="9008">
                  <c:v>89.46702363</c:v>
                </c:pt>
                <c:pt idx="9009">
                  <c:v>89.476956630000004</c:v>
                </c:pt>
                <c:pt idx="9010">
                  <c:v>89.486888629999996</c:v>
                </c:pt>
                <c:pt idx="9011">
                  <c:v>89.496820630000002</c:v>
                </c:pt>
                <c:pt idx="9012">
                  <c:v>89.506752629999994</c:v>
                </c:pt>
                <c:pt idx="9013">
                  <c:v>89.516685620000004</c:v>
                </c:pt>
                <c:pt idx="9014">
                  <c:v>89.526617630000004</c:v>
                </c:pt>
                <c:pt idx="9015">
                  <c:v>89.536549629999996</c:v>
                </c:pt>
                <c:pt idx="9016">
                  <c:v>89.546481749999998</c:v>
                </c:pt>
                <c:pt idx="9017">
                  <c:v>89.556414750000002</c:v>
                </c:pt>
                <c:pt idx="9018">
                  <c:v>89.566346749999994</c:v>
                </c:pt>
                <c:pt idx="9019">
                  <c:v>89.57627875</c:v>
                </c:pt>
                <c:pt idx="9020">
                  <c:v>89.586210750000006</c:v>
                </c:pt>
                <c:pt idx="9021">
                  <c:v>89.596143749999996</c:v>
                </c:pt>
                <c:pt idx="9022">
                  <c:v>89.606075750000002</c:v>
                </c:pt>
                <c:pt idx="9023">
                  <c:v>89.616007749999994</c:v>
                </c:pt>
                <c:pt idx="9024">
                  <c:v>89.625939750000001</c:v>
                </c:pt>
                <c:pt idx="9025">
                  <c:v>89.635871750000007</c:v>
                </c:pt>
                <c:pt idx="9026">
                  <c:v>89.645804749999996</c:v>
                </c:pt>
                <c:pt idx="9027">
                  <c:v>89.655736750000003</c:v>
                </c:pt>
                <c:pt idx="9028">
                  <c:v>89.665668749999995</c:v>
                </c:pt>
                <c:pt idx="9029">
                  <c:v>89.675600750000001</c:v>
                </c:pt>
                <c:pt idx="9030">
                  <c:v>89.685533750000005</c:v>
                </c:pt>
                <c:pt idx="9031">
                  <c:v>89.695465749999997</c:v>
                </c:pt>
                <c:pt idx="9032">
                  <c:v>89.705397750000003</c:v>
                </c:pt>
                <c:pt idx="9033">
                  <c:v>89.715329749999995</c:v>
                </c:pt>
                <c:pt idx="9034">
                  <c:v>89.725262749999999</c:v>
                </c:pt>
                <c:pt idx="9035">
                  <c:v>89.735194750000005</c:v>
                </c:pt>
                <c:pt idx="9036">
                  <c:v>89.745126749999997</c:v>
                </c:pt>
                <c:pt idx="9037">
                  <c:v>89.755058750000003</c:v>
                </c:pt>
                <c:pt idx="9038">
                  <c:v>89.764991749999993</c:v>
                </c:pt>
                <c:pt idx="9039">
                  <c:v>89.774923749999999</c:v>
                </c:pt>
                <c:pt idx="9040">
                  <c:v>89.784855750000006</c:v>
                </c:pt>
                <c:pt idx="9041">
                  <c:v>89.794787749999998</c:v>
                </c:pt>
                <c:pt idx="9042">
                  <c:v>89.804720750000001</c:v>
                </c:pt>
                <c:pt idx="9043">
                  <c:v>89.814652749999993</c:v>
                </c:pt>
                <c:pt idx="9044">
                  <c:v>89.82458475</c:v>
                </c:pt>
                <c:pt idx="9045">
                  <c:v>89.834516750000006</c:v>
                </c:pt>
                <c:pt idx="9046">
                  <c:v>89.844448749999998</c:v>
                </c:pt>
                <c:pt idx="9047">
                  <c:v>89.854381750000002</c:v>
                </c:pt>
                <c:pt idx="9048">
                  <c:v>89.864313749999994</c:v>
                </c:pt>
                <c:pt idx="9049">
                  <c:v>89.87424575</c:v>
                </c:pt>
                <c:pt idx="9050">
                  <c:v>89.884177750000006</c:v>
                </c:pt>
                <c:pt idx="9051">
                  <c:v>89.894110749999996</c:v>
                </c:pt>
                <c:pt idx="9052">
                  <c:v>89.904042750000002</c:v>
                </c:pt>
                <c:pt idx="9053">
                  <c:v>89.913974749999994</c:v>
                </c:pt>
                <c:pt idx="9054">
                  <c:v>89.92390675</c:v>
                </c:pt>
                <c:pt idx="9055">
                  <c:v>89.933839750000004</c:v>
                </c:pt>
                <c:pt idx="9056">
                  <c:v>89.943771749999996</c:v>
                </c:pt>
                <c:pt idx="9057">
                  <c:v>89.953703750000003</c:v>
                </c:pt>
                <c:pt idx="9058">
                  <c:v>89.963635749999995</c:v>
                </c:pt>
                <c:pt idx="9059">
                  <c:v>89.973568749999998</c:v>
                </c:pt>
                <c:pt idx="9060">
                  <c:v>89.983500750000005</c:v>
                </c:pt>
                <c:pt idx="9061">
                  <c:v>89.993432749999997</c:v>
                </c:pt>
                <c:pt idx="9062">
                  <c:v>90.003364750000003</c:v>
                </c:pt>
                <c:pt idx="9063">
                  <c:v>90.013297750000007</c:v>
                </c:pt>
                <c:pt idx="9064">
                  <c:v>90.023229749999999</c:v>
                </c:pt>
                <c:pt idx="9065">
                  <c:v>90.033161750000005</c:v>
                </c:pt>
                <c:pt idx="9066">
                  <c:v>90.043093749999997</c:v>
                </c:pt>
                <c:pt idx="9067">
                  <c:v>90.053025750000003</c:v>
                </c:pt>
                <c:pt idx="9068">
                  <c:v>90.062958750000007</c:v>
                </c:pt>
                <c:pt idx="9069">
                  <c:v>90.072890749999999</c:v>
                </c:pt>
                <c:pt idx="9070">
                  <c:v>90.082822750000005</c:v>
                </c:pt>
                <c:pt idx="9071">
                  <c:v>90.092754749999997</c:v>
                </c:pt>
                <c:pt idx="9072">
                  <c:v>90.102687750000001</c:v>
                </c:pt>
                <c:pt idx="9073">
                  <c:v>90.112619749999993</c:v>
                </c:pt>
                <c:pt idx="9074">
                  <c:v>90.12255175</c:v>
                </c:pt>
                <c:pt idx="9075">
                  <c:v>90.132483750000006</c:v>
                </c:pt>
                <c:pt idx="9076">
                  <c:v>90.142416749999995</c:v>
                </c:pt>
                <c:pt idx="9077">
                  <c:v>90.152348750000002</c:v>
                </c:pt>
                <c:pt idx="9078">
                  <c:v>90.162280749999994</c:v>
                </c:pt>
                <c:pt idx="9079">
                  <c:v>90.17221275</c:v>
                </c:pt>
                <c:pt idx="9080">
                  <c:v>90.182145750000004</c:v>
                </c:pt>
                <c:pt idx="9081">
                  <c:v>90.192077749999996</c:v>
                </c:pt>
                <c:pt idx="9082">
                  <c:v>90.202009750000002</c:v>
                </c:pt>
                <c:pt idx="9083">
                  <c:v>90.211941749999994</c:v>
                </c:pt>
                <c:pt idx="9084">
                  <c:v>90.221874749999998</c:v>
                </c:pt>
                <c:pt idx="9085">
                  <c:v>90.231806750000004</c:v>
                </c:pt>
                <c:pt idx="9086">
                  <c:v>90.241738749999996</c:v>
                </c:pt>
                <c:pt idx="9087">
                  <c:v>90.251670750000002</c:v>
                </c:pt>
                <c:pt idx="9088">
                  <c:v>90.261603750000006</c:v>
                </c:pt>
                <c:pt idx="9089">
                  <c:v>90.271535749999998</c:v>
                </c:pt>
                <c:pt idx="9090">
                  <c:v>90.281467750000004</c:v>
                </c:pt>
                <c:pt idx="9091">
                  <c:v>90.291399749999997</c:v>
                </c:pt>
                <c:pt idx="9092">
                  <c:v>90.30133275</c:v>
                </c:pt>
                <c:pt idx="9093">
                  <c:v>90.311264750000007</c:v>
                </c:pt>
                <c:pt idx="9094">
                  <c:v>90.321196749999999</c:v>
                </c:pt>
                <c:pt idx="9095">
                  <c:v>90.331128750000005</c:v>
                </c:pt>
                <c:pt idx="9096">
                  <c:v>90.341060749999997</c:v>
                </c:pt>
                <c:pt idx="9097">
                  <c:v>90.350993750000001</c:v>
                </c:pt>
                <c:pt idx="9098">
                  <c:v>90.360925750000007</c:v>
                </c:pt>
                <c:pt idx="9099">
                  <c:v>90.370857749999999</c:v>
                </c:pt>
                <c:pt idx="9100">
                  <c:v>90.380789750000005</c:v>
                </c:pt>
                <c:pt idx="9101">
                  <c:v>90.390722749999995</c:v>
                </c:pt>
                <c:pt idx="9102">
                  <c:v>90.400654750000001</c:v>
                </c:pt>
                <c:pt idx="9103">
                  <c:v>90.410586749999993</c:v>
                </c:pt>
                <c:pt idx="9104">
                  <c:v>90.420518749999999</c:v>
                </c:pt>
                <c:pt idx="9105">
                  <c:v>90.430451750000003</c:v>
                </c:pt>
                <c:pt idx="9106">
                  <c:v>90.440383749999995</c:v>
                </c:pt>
                <c:pt idx="9107">
                  <c:v>90.450315750000001</c:v>
                </c:pt>
                <c:pt idx="9108">
                  <c:v>90.460247749999994</c:v>
                </c:pt>
                <c:pt idx="9109">
                  <c:v>90.470180749999997</c:v>
                </c:pt>
                <c:pt idx="9110">
                  <c:v>90.480112750000004</c:v>
                </c:pt>
                <c:pt idx="9111">
                  <c:v>90.490044749999996</c:v>
                </c:pt>
                <c:pt idx="9112">
                  <c:v>90.499976750000002</c:v>
                </c:pt>
                <c:pt idx="9113">
                  <c:v>90.509909750000006</c:v>
                </c:pt>
                <c:pt idx="9114">
                  <c:v>90.519841749999998</c:v>
                </c:pt>
                <c:pt idx="9115">
                  <c:v>90.529773750000004</c:v>
                </c:pt>
                <c:pt idx="9116">
                  <c:v>90.539705749999996</c:v>
                </c:pt>
                <c:pt idx="9117">
                  <c:v>90.549637000000004</c:v>
                </c:pt>
                <c:pt idx="9118">
                  <c:v>90.559569999999994</c:v>
                </c:pt>
                <c:pt idx="9119">
                  <c:v>90.569502</c:v>
                </c:pt>
                <c:pt idx="9120">
                  <c:v>90.579434000000006</c:v>
                </c:pt>
                <c:pt idx="9121">
                  <c:v>90.589365999999998</c:v>
                </c:pt>
                <c:pt idx="9122">
                  <c:v>90.599299000000002</c:v>
                </c:pt>
                <c:pt idx="9123">
                  <c:v>90.609230999999994</c:v>
                </c:pt>
                <c:pt idx="9124">
                  <c:v>90.619163</c:v>
                </c:pt>
                <c:pt idx="9125">
                  <c:v>90.629095000000007</c:v>
                </c:pt>
                <c:pt idx="9126">
                  <c:v>90.639027999999996</c:v>
                </c:pt>
                <c:pt idx="9127">
                  <c:v>90.648960000000002</c:v>
                </c:pt>
                <c:pt idx="9128">
                  <c:v>90.658891999999994</c:v>
                </c:pt>
                <c:pt idx="9129">
                  <c:v>90.668824000000001</c:v>
                </c:pt>
                <c:pt idx="9130">
                  <c:v>90.678757000000004</c:v>
                </c:pt>
                <c:pt idx="9131">
                  <c:v>90.688688999999997</c:v>
                </c:pt>
                <c:pt idx="9132">
                  <c:v>90.698621000000003</c:v>
                </c:pt>
                <c:pt idx="9133">
                  <c:v>90.708552999999995</c:v>
                </c:pt>
                <c:pt idx="9134">
                  <c:v>90.718485999999999</c:v>
                </c:pt>
                <c:pt idx="9135">
                  <c:v>90.728418000000005</c:v>
                </c:pt>
                <c:pt idx="9136">
                  <c:v>90.738349999999997</c:v>
                </c:pt>
                <c:pt idx="9137">
                  <c:v>90.748282000000003</c:v>
                </c:pt>
                <c:pt idx="9138">
                  <c:v>90.758215000000007</c:v>
                </c:pt>
                <c:pt idx="9139">
                  <c:v>90.768146999999999</c:v>
                </c:pt>
                <c:pt idx="9140">
                  <c:v>90.778079000000005</c:v>
                </c:pt>
                <c:pt idx="9141">
                  <c:v>90.788010999999997</c:v>
                </c:pt>
                <c:pt idx="9142">
                  <c:v>90.797943000000004</c:v>
                </c:pt>
                <c:pt idx="9143">
                  <c:v>90.807875999999993</c:v>
                </c:pt>
                <c:pt idx="9144">
                  <c:v>90.817807999999999</c:v>
                </c:pt>
                <c:pt idx="9145">
                  <c:v>90.827740000000006</c:v>
                </c:pt>
                <c:pt idx="9146">
                  <c:v>90.837671999999998</c:v>
                </c:pt>
                <c:pt idx="9147">
                  <c:v>90.847605000000001</c:v>
                </c:pt>
                <c:pt idx="9148">
                  <c:v>90.857536999999994</c:v>
                </c:pt>
                <c:pt idx="9149">
                  <c:v>90.867469</c:v>
                </c:pt>
                <c:pt idx="9150">
                  <c:v>90.877401000000006</c:v>
                </c:pt>
                <c:pt idx="9151">
                  <c:v>90.887333999999996</c:v>
                </c:pt>
                <c:pt idx="9152">
                  <c:v>90.897266000000002</c:v>
                </c:pt>
                <c:pt idx="9153">
                  <c:v>90.907197999999994</c:v>
                </c:pt>
                <c:pt idx="9154">
                  <c:v>90.91713</c:v>
                </c:pt>
                <c:pt idx="9155">
                  <c:v>90.927063000000004</c:v>
                </c:pt>
                <c:pt idx="9156">
                  <c:v>90.936994999999996</c:v>
                </c:pt>
                <c:pt idx="9157">
                  <c:v>90.946927000000002</c:v>
                </c:pt>
                <c:pt idx="9158">
                  <c:v>90.956858999999994</c:v>
                </c:pt>
                <c:pt idx="9159">
                  <c:v>90.966791999999998</c:v>
                </c:pt>
                <c:pt idx="9160">
                  <c:v>90.976724000000004</c:v>
                </c:pt>
                <c:pt idx="9161">
                  <c:v>90.986655999999996</c:v>
                </c:pt>
                <c:pt idx="9162">
                  <c:v>90.996588000000003</c:v>
                </c:pt>
                <c:pt idx="9163">
                  <c:v>91.006519999999995</c:v>
                </c:pt>
                <c:pt idx="9164">
                  <c:v>91.016452999999998</c:v>
                </c:pt>
                <c:pt idx="9165">
                  <c:v>91.026385000000005</c:v>
                </c:pt>
                <c:pt idx="9166">
                  <c:v>91.036316999999997</c:v>
                </c:pt>
                <c:pt idx="9167">
                  <c:v>91.046249000000003</c:v>
                </c:pt>
                <c:pt idx="9168">
                  <c:v>91.056182000000007</c:v>
                </c:pt>
                <c:pt idx="9169">
                  <c:v>91.066113999999999</c:v>
                </c:pt>
                <c:pt idx="9170">
                  <c:v>91.076046000000005</c:v>
                </c:pt>
                <c:pt idx="9171">
                  <c:v>91.085977999999997</c:v>
                </c:pt>
                <c:pt idx="9172">
                  <c:v>91.095911000000001</c:v>
                </c:pt>
                <c:pt idx="9173">
                  <c:v>91.105842999999993</c:v>
                </c:pt>
                <c:pt idx="9174">
                  <c:v>91.115774999999999</c:v>
                </c:pt>
                <c:pt idx="9175">
                  <c:v>91.125707000000006</c:v>
                </c:pt>
                <c:pt idx="9176">
                  <c:v>91.135639999999995</c:v>
                </c:pt>
                <c:pt idx="9177">
                  <c:v>91.145572000000001</c:v>
                </c:pt>
                <c:pt idx="9178">
                  <c:v>91.155503999999993</c:v>
                </c:pt>
                <c:pt idx="9179">
                  <c:v>91.165436</c:v>
                </c:pt>
                <c:pt idx="9180">
                  <c:v>91.175369000000003</c:v>
                </c:pt>
                <c:pt idx="9181">
                  <c:v>91.185300999999995</c:v>
                </c:pt>
                <c:pt idx="9182">
                  <c:v>91.195233000000002</c:v>
                </c:pt>
                <c:pt idx="9183">
                  <c:v>91.205164999999994</c:v>
                </c:pt>
                <c:pt idx="9184">
                  <c:v>91.215097999999998</c:v>
                </c:pt>
                <c:pt idx="9185">
                  <c:v>91.225030000000004</c:v>
                </c:pt>
                <c:pt idx="9186">
                  <c:v>91.234961999999996</c:v>
                </c:pt>
                <c:pt idx="9187">
                  <c:v>91.244894000000002</c:v>
                </c:pt>
                <c:pt idx="9188">
                  <c:v>91.254825999999994</c:v>
                </c:pt>
                <c:pt idx="9189">
                  <c:v>91.264758999999998</c:v>
                </c:pt>
                <c:pt idx="9190">
                  <c:v>91.274691000000004</c:v>
                </c:pt>
                <c:pt idx="9191">
                  <c:v>91.284622999999996</c:v>
                </c:pt>
                <c:pt idx="9192">
                  <c:v>91.294555000000003</c:v>
                </c:pt>
                <c:pt idx="9193">
                  <c:v>91.304488000000006</c:v>
                </c:pt>
                <c:pt idx="9194">
                  <c:v>91.314419999999998</c:v>
                </c:pt>
                <c:pt idx="9195">
                  <c:v>91.324352000000005</c:v>
                </c:pt>
                <c:pt idx="9196">
                  <c:v>91.334283999999997</c:v>
                </c:pt>
                <c:pt idx="9197">
                  <c:v>91.344217</c:v>
                </c:pt>
                <c:pt idx="9198">
                  <c:v>91.354149000000007</c:v>
                </c:pt>
                <c:pt idx="9199">
                  <c:v>91.364080999999999</c:v>
                </c:pt>
                <c:pt idx="9200">
                  <c:v>91.374013000000005</c:v>
                </c:pt>
                <c:pt idx="9201">
                  <c:v>91.383945999999995</c:v>
                </c:pt>
                <c:pt idx="9202">
                  <c:v>91.393878000000001</c:v>
                </c:pt>
                <c:pt idx="9203">
                  <c:v>91.403809999999993</c:v>
                </c:pt>
                <c:pt idx="9204">
                  <c:v>91.413741999999999</c:v>
                </c:pt>
                <c:pt idx="9205">
                  <c:v>91.423675000000003</c:v>
                </c:pt>
                <c:pt idx="9206">
                  <c:v>91.433606999999995</c:v>
                </c:pt>
                <c:pt idx="9207">
                  <c:v>91.443539000000001</c:v>
                </c:pt>
                <c:pt idx="9208">
                  <c:v>91.453470999999993</c:v>
                </c:pt>
                <c:pt idx="9209">
                  <c:v>91.463403</c:v>
                </c:pt>
                <c:pt idx="9210">
                  <c:v>91.473336000000003</c:v>
                </c:pt>
                <c:pt idx="9211">
                  <c:v>91.483267999999995</c:v>
                </c:pt>
                <c:pt idx="9212">
                  <c:v>91.493200000000002</c:v>
                </c:pt>
                <c:pt idx="9213">
                  <c:v>91.503131999999994</c:v>
                </c:pt>
                <c:pt idx="9214">
                  <c:v>91.513064999999997</c:v>
                </c:pt>
                <c:pt idx="9215">
                  <c:v>91.522997000000004</c:v>
                </c:pt>
                <c:pt idx="9216">
                  <c:v>91.532928999999996</c:v>
                </c:pt>
                <c:pt idx="9217">
                  <c:v>91.542861000000002</c:v>
                </c:pt>
                <c:pt idx="9218">
                  <c:v>91.552795250000003</c:v>
                </c:pt>
                <c:pt idx="9219">
                  <c:v>91.562727249999995</c:v>
                </c:pt>
                <c:pt idx="9220">
                  <c:v>91.572659250000001</c:v>
                </c:pt>
                <c:pt idx="9221">
                  <c:v>91.582591249999993</c:v>
                </c:pt>
                <c:pt idx="9222">
                  <c:v>91.592524249999997</c:v>
                </c:pt>
                <c:pt idx="9223">
                  <c:v>91.602456250000003</c:v>
                </c:pt>
                <c:pt idx="9224">
                  <c:v>91.612388249999995</c:v>
                </c:pt>
                <c:pt idx="9225">
                  <c:v>91.622320250000001</c:v>
                </c:pt>
                <c:pt idx="9226">
                  <c:v>91.632253250000005</c:v>
                </c:pt>
                <c:pt idx="9227">
                  <c:v>91.642185249999997</c:v>
                </c:pt>
                <c:pt idx="9228">
                  <c:v>91.652117250000003</c:v>
                </c:pt>
                <c:pt idx="9229">
                  <c:v>91.662049249999995</c:v>
                </c:pt>
                <c:pt idx="9230">
                  <c:v>91.671981250000002</c:v>
                </c:pt>
                <c:pt idx="9231">
                  <c:v>91.681914250000005</c:v>
                </c:pt>
                <c:pt idx="9232">
                  <c:v>91.691846249999998</c:v>
                </c:pt>
                <c:pt idx="9233">
                  <c:v>91.701778250000004</c:v>
                </c:pt>
                <c:pt idx="9234">
                  <c:v>91.711710249999996</c:v>
                </c:pt>
                <c:pt idx="9235">
                  <c:v>91.72164325</c:v>
                </c:pt>
                <c:pt idx="9236">
                  <c:v>91.731575250000006</c:v>
                </c:pt>
                <c:pt idx="9237">
                  <c:v>91.741507249999998</c:v>
                </c:pt>
                <c:pt idx="9238">
                  <c:v>91.751439250000004</c:v>
                </c:pt>
                <c:pt idx="9239">
                  <c:v>91.761372249999994</c:v>
                </c:pt>
                <c:pt idx="9240">
                  <c:v>91.77130425</c:v>
                </c:pt>
                <c:pt idx="9241">
                  <c:v>91.781236250000006</c:v>
                </c:pt>
                <c:pt idx="9242">
                  <c:v>91.791168249999998</c:v>
                </c:pt>
                <c:pt idx="9243">
                  <c:v>91.801101250000002</c:v>
                </c:pt>
                <c:pt idx="9244">
                  <c:v>91.811033249999994</c:v>
                </c:pt>
                <c:pt idx="9245">
                  <c:v>91.82096525</c:v>
                </c:pt>
                <c:pt idx="9246">
                  <c:v>91.830897250000007</c:v>
                </c:pt>
                <c:pt idx="9247">
                  <c:v>91.840829249999999</c:v>
                </c:pt>
                <c:pt idx="9248">
                  <c:v>91.850762250000002</c:v>
                </c:pt>
                <c:pt idx="9249">
                  <c:v>91.860694249999995</c:v>
                </c:pt>
                <c:pt idx="9250">
                  <c:v>91.870626250000001</c:v>
                </c:pt>
                <c:pt idx="9251">
                  <c:v>91.880558250000007</c:v>
                </c:pt>
                <c:pt idx="9252">
                  <c:v>91.890491249999997</c:v>
                </c:pt>
                <c:pt idx="9253">
                  <c:v>91.900423250000003</c:v>
                </c:pt>
                <c:pt idx="9254">
                  <c:v>91.910355249999995</c:v>
                </c:pt>
                <c:pt idx="9255">
                  <c:v>91.920287250000001</c:v>
                </c:pt>
                <c:pt idx="9256">
                  <c:v>91.930220250000005</c:v>
                </c:pt>
                <c:pt idx="9257">
                  <c:v>91.940152249999997</c:v>
                </c:pt>
                <c:pt idx="9258">
                  <c:v>91.950084250000003</c:v>
                </c:pt>
                <c:pt idx="9259">
                  <c:v>91.960016249999995</c:v>
                </c:pt>
                <c:pt idx="9260">
                  <c:v>91.969949249999999</c:v>
                </c:pt>
                <c:pt idx="9261">
                  <c:v>91.979881250000005</c:v>
                </c:pt>
                <c:pt idx="9262">
                  <c:v>91.989813249999997</c:v>
                </c:pt>
                <c:pt idx="9263">
                  <c:v>91.999745250000004</c:v>
                </c:pt>
                <c:pt idx="9264">
                  <c:v>92.009678249999993</c:v>
                </c:pt>
                <c:pt idx="9265">
                  <c:v>92.019610249999999</c:v>
                </c:pt>
                <c:pt idx="9266">
                  <c:v>92.029542250000006</c:v>
                </c:pt>
                <c:pt idx="9267">
                  <c:v>92.039474249999998</c:v>
                </c:pt>
                <c:pt idx="9268">
                  <c:v>92.049407250000002</c:v>
                </c:pt>
                <c:pt idx="9269">
                  <c:v>92.059339249999994</c:v>
                </c:pt>
                <c:pt idx="9270">
                  <c:v>92.06927125</c:v>
                </c:pt>
                <c:pt idx="9271">
                  <c:v>92.079203250000006</c:v>
                </c:pt>
                <c:pt idx="9272">
                  <c:v>92.089135249999998</c:v>
                </c:pt>
                <c:pt idx="9273">
                  <c:v>92.099068250000002</c:v>
                </c:pt>
                <c:pt idx="9274">
                  <c:v>92.109000249999994</c:v>
                </c:pt>
                <c:pt idx="9275">
                  <c:v>92.11893225</c:v>
                </c:pt>
                <c:pt idx="9276">
                  <c:v>92.128864250000007</c:v>
                </c:pt>
                <c:pt idx="9277">
                  <c:v>92.138797249999996</c:v>
                </c:pt>
                <c:pt idx="9278">
                  <c:v>92.148729250000002</c:v>
                </c:pt>
                <c:pt idx="9279">
                  <c:v>92.158661249999994</c:v>
                </c:pt>
                <c:pt idx="9280">
                  <c:v>92.168593250000001</c:v>
                </c:pt>
                <c:pt idx="9281">
                  <c:v>92.178526250000004</c:v>
                </c:pt>
                <c:pt idx="9282">
                  <c:v>92.188458249999996</c:v>
                </c:pt>
                <c:pt idx="9283">
                  <c:v>92.198390250000003</c:v>
                </c:pt>
                <c:pt idx="9284">
                  <c:v>92.208322249999995</c:v>
                </c:pt>
                <c:pt idx="9285">
                  <c:v>92.218255249999999</c:v>
                </c:pt>
                <c:pt idx="9286">
                  <c:v>92.228187250000005</c:v>
                </c:pt>
                <c:pt idx="9287">
                  <c:v>92.238119249999997</c:v>
                </c:pt>
                <c:pt idx="9288">
                  <c:v>92.248051250000003</c:v>
                </c:pt>
                <c:pt idx="9289">
                  <c:v>92.257984250000007</c:v>
                </c:pt>
                <c:pt idx="9290">
                  <c:v>92.267916249999999</c:v>
                </c:pt>
                <c:pt idx="9291">
                  <c:v>92.277848250000005</c:v>
                </c:pt>
                <c:pt idx="9292">
                  <c:v>92.287780249999997</c:v>
                </c:pt>
                <c:pt idx="9293">
                  <c:v>92.297712250000004</c:v>
                </c:pt>
                <c:pt idx="9294">
                  <c:v>92.307645249999993</c:v>
                </c:pt>
                <c:pt idx="9295">
                  <c:v>92.317577249999999</c:v>
                </c:pt>
                <c:pt idx="9296">
                  <c:v>92.327509250000006</c:v>
                </c:pt>
                <c:pt idx="9297">
                  <c:v>92.337441249999998</c:v>
                </c:pt>
                <c:pt idx="9298">
                  <c:v>92.347374250000001</c:v>
                </c:pt>
                <c:pt idx="9299">
                  <c:v>92.357306249999993</c:v>
                </c:pt>
                <c:pt idx="9300">
                  <c:v>92.36723825</c:v>
                </c:pt>
                <c:pt idx="9301">
                  <c:v>92.377170250000006</c:v>
                </c:pt>
                <c:pt idx="9302">
                  <c:v>92.387103249999996</c:v>
                </c:pt>
                <c:pt idx="9303">
                  <c:v>92.397035250000002</c:v>
                </c:pt>
                <c:pt idx="9304">
                  <c:v>92.406967249999994</c:v>
                </c:pt>
                <c:pt idx="9305">
                  <c:v>92.41689925</c:v>
                </c:pt>
                <c:pt idx="9306">
                  <c:v>92.426832250000004</c:v>
                </c:pt>
                <c:pt idx="9307">
                  <c:v>92.436764249999996</c:v>
                </c:pt>
                <c:pt idx="9308">
                  <c:v>92.446696250000002</c:v>
                </c:pt>
                <c:pt idx="9309">
                  <c:v>92.456628249999994</c:v>
                </c:pt>
                <c:pt idx="9310">
                  <c:v>92.466560250000001</c:v>
                </c:pt>
                <c:pt idx="9311">
                  <c:v>92.476493250000004</c:v>
                </c:pt>
                <c:pt idx="9312">
                  <c:v>92.486425249999996</c:v>
                </c:pt>
                <c:pt idx="9313">
                  <c:v>92.496357250000003</c:v>
                </c:pt>
                <c:pt idx="9314">
                  <c:v>92.506289249999995</c:v>
                </c:pt>
                <c:pt idx="9315">
                  <c:v>92.516222249999998</c:v>
                </c:pt>
                <c:pt idx="9316">
                  <c:v>92.526154250000005</c:v>
                </c:pt>
                <c:pt idx="9317">
                  <c:v>92.536086249999997</c:v>
                </c:pt>
                <c:pt idx="9318">
                  <c:v>92.546018500000002</c:v>
                </c:pt>
                <c:pt idx="9319">
                  <c:v>92.555951500000006</c:v>
                </c:pt>
                <c:pt idx="9320">
                  <c:v>92.565883499999998</c:v>
                </c:pt>
                <c:pt idx="9321">
                  <c:v>92.575815500000004</c:v>
                </c:pt>
                <c:pt idx="9322">
                  <c:v>92.585747499999997</c:v>
                </c:pt>
                <c:pt idx="9323">
                  <c:v>92.5956805</c:v>
                </c:pt>
                <c:pt idx="9324">
                  <c:v>92.605612500000007</c:v>
                </c:pt>
                <c:pt idx="9325">
                  <c:v>92.615544499999999</c:v>
                </c:pt>
                <c:pt idx="9326">
                  <c:v>92.625476500000005</c:v>
                </c:pt>
                <c:pt idx="9327">
                  <c:v>92.635409499999994</c:v>
                </c:pt>
                <c:pt idx="9328">
                  <c:v>92.645341500000001</c:v>
                </c:pt>
                <c:pt idx="9329">
                  <c:v>92.655273500000007</c:v>
                </c:pt>
                <c:pt idx="9330">
                  <c:v>92.665205499999999</c:v>
                </c:pt>
                <c:pt idx="9331">
                  <c:v>92.675137500000005</c:v>
                </c:pt>
                <c:pt idx="9332">
                  <c:v>92.685070499999995</c:v>
                </c:pt>
                <c:pt idx="9333">
                  <c:v>92.695002500000001</c:v>
                </c:pt>
                <c:pt idx="9334">
                  <c:v>92.704934499999993</c:v>
                </c:pt>
                <c:pt idx="9335">
                  <c:v>92.714866499999999</c:v>
                </c:pt>
                <c:pt idx="9336">
                  <c:v>92.724799500000003</c:v>
                </c:pt>
                <c:pt idx="9337">
                  <c:v>92.734731499999995</c:v>
                </c:pt>
                <c:pt idx="9338">
                  <c:v>92.744663500000001</c:v>
                </c:pt>
                <c:pt idx="9339">
                  <c:v>92.754595499999994</c:v>
                </c:pt>
                <c:pt idx="9340">
                  <c:v>92.764528499999997</c:v>
                </c:pt>
                <c:pt idx="9341">
                  <c:v>92.774460500000004</c:v>
                </c:pt>
                <c:pt idx="9342">
                  <c:v>92.784392499999996</c:v>
                </c:pt>
                <c:pt idx="9343">
                  <c:v>92.794324500000002</c:v>
                </c:pt>
                <c:pt idx="9344">
                  <c:v>92.804257500000006</c:v>
                </c:pt>
                <c:pt idx="9345">
                  <c:v>92.814189499999998</c:v>
                </c:pt>
                <c:pt idx="9346">
                  <c:v>92.824121500000004</c:v>
                </c:pt>
                <c:pt idx="9347">
                  <c:v>92.834053499999996</c:v>
                </c:pt>
                <c:pt idx="9348">
                  <c:v>92.8439865</c:v>
                </c:pt>
                <c:pt idx="9349">
                  <c:v>92.853918500000006</c:v>
                </c:pt>
                <c:pt idx="9350">
                  <c:v>92.863850499999998</c:v>
                </c:pt>
                <c:pt idx="9351">
                  <c:v>92.873782500000004</c:v>
                </c:pt>
                <c:pt idx="9352">
                  <c:v>92.883714499999996</c:v>
                </c:pt>
                <c:pt idx="9353">
                  <c:v>92.8936475</c:v>
                </c:pt>
                <c:pt idx="9354">
                  <c:v>92.903579500000006</c:v>
                </c:pt>
                <c:pt idx="9355">
                  <c:v>92.913511499999998</c:v>
                </c:pt>
                <c:pt idx="9356">
                  <c:v>92.923443500000005</c:v>
                </c:pt>
                <c:pt idx="9357">
                  <c:v>92.933376499999994</c:v>
                </c:pt>
                <c:pt idx="9358">
                  <c:v>92.943308500000001</c:v>
                </c:pt>
                <c:pt idx="9359">
                  <c:v>92.953240500000007</c:v>
                </c:pt>
                <c:pt idx="9360">
                  <c:v>92.963172499999999</c:v>
                </c:pt>
                <c:pt idx="9361">
                  <c:v>92.973105500000003</c:v>
                </c:pt>
                <c:pt idx="9362">
                  <c:v>92.983037499999995</c:v>
                </c:pt>
                <c:pt idx="9363">
                  <c:v>92.992969500000001</c:v>
                </c:pt>
                <c:pt idx="9364">
                  <c:v>93.002901499999993</c:v>
                </c:pt>
                <c:pt idx="9365">
                  <c:v>93.012834499999997</c:v>
                </c:pt>
                <c:pt idx="9366">
                  <c:v>93.022766500000003</c:v>
                </c:pt>
                <c:pt idx="9367">
                  <c:v>93.032698499999995</c:v>
                </c:pt>
                <c:pt idx="9368">
                  <c:v>93.042630500000001</c:v>
                </c:pt>
                <c:pt idx="9369">
                  <c:v>93.052562499999993</c:v>
                </c:pt>
                <c:pt idx="9370">
                  <c:v>93.062495499999997</c:v>
                </c:pt>
                <c:pt idx="9371">
                  <c:v>93.072427500000003</c:v>
                </c:pt>
                <c:pt idx="9372">
                  <c:v>93.082359499999995</c:v>
                </c:pt>
                <c:pt idx="9373">
                  <c:v>93.092291500000002</c:v>
                </c:pt>
                <c:pt idx="9374">
                  <c:v>93.102224500000005</c:v>
                </c:pt>
                <c:pt idx="9375">
                  <c:v>93.112156499999998</c:v>
                </c:pt>
                <c:pt idx="9376">
                  <c:v>93.122088500000004</c:v>
                </c:pt>
                <c:pt idx="9377">
                  <c:v>93.132020499999996</c:v>
                </c:pt>
                <c:pt idx="9378">
                  <c:v>93.1419535</c:v>
                </c:pt>
                <c:pt idx="9379">
                  <c:v>93.151885500000006</c:v>
                </c:pt>
                <c:pt idx="9380">
                  <c:v>93.161817499999998</c:v>
                </c:pt>
                <c:pt idx="9381">
                  <c:v>93.171749500000004</c:v>
                </c:pt>
                <c:pt idx="9382">
                  <c:v>93.181682499999994</c:v>
                </c:pt>
                <c:pt idx="9383">
                  <c:v>93.1916145</c:v>
                </c:pt>
                <c:pt idx="9384">
                  <c:v>93.201546500000006</c:v>
                </c:pt>
                <c:pt idx="9385">
                  <c:v>93.211478499999998</c:v>
                </c:pt>
                <c:pt idx="9386">
                  <c:v>93.221411500000002</c:v>
                </c:pt>
                <c:pt idx="9387">
                  <c:v>93.231343499999994</c:v>
                </c:pt>
                <c:pt idx="9388">
                  <c:v>93.2412755</c:v>
                </c:pt>
                <c:pt idx="9389">
                  <c:v>93.251207500000007</c:v>
                </c:pt>
                <c:pt idx="9390">
                  <c:v>93.261139499999999</c:v>
                </c:pt>
                <c:pt idx="9391">
                  <c:v>93.271072500000002</c:v>
                </c:pt>
                <c:pt idx="9392">
                  <c:v>93.281004499999995</c:v>
                </c:pt>
                <c:pt idx="9393">
                  <c:v>93.290936500000001</c:v>
                </c:pt>
                <c:pt idx="9394">
                  <c:v>93.300868500000007</c:v>
                </c:pt>
                <c:pt idx="9395">
                  <c:v>93.310801499999997</c:v>
                </c:pt>
                <c:pt idx="9396">
                  <c:v>93.320733500000003</c:v>
                </c:pt>
                <c:pt idx="9397">
                  <c:v>93.330665499999995</c:v>
                </c:pt>
                <c:pt idx="9398">
                  <c:v>93.340597500000001</c:v>
                </c:pt>
                <c:pt idx="9399">
                  <c:v>93.350530500000005</c:v>
                </c:pt>
                <c:pt idx="9400">
                  <c:v>93.360462499999997</c:v>
                </c:pt>
                <c:pt idx="9401">
                  <c:v>93.370394500000003</c:v>
                </c:pt>
                <c:pt idx="9402">
                  <c:v>93.380326499999995</c:v>
                </c:pt>
                <c:pt idx="9403">
                  <c:v>93.390259499999999</c:v>
                </c:pt>
                <c:pt idx="9404">
                  <c:v>93.400191500000005</c:v>
                </c:pt>
                <c:pt idx="9405">
                  <c:v>93.410123499999997</c:v>
                </c:pt>
                <c:pt idx="9406">
                  <c:v>93.420055500000004</c:v>
                </c:pt>
                <c:pt idx="9407">
                  <c:v>93.429987499999996</c:v>
                </c:pt>
                <c:pt idx="9408">
                  <c:v>93.439920499999999</c:v>
                </c:pt>
                <c:pt idx="9409">
                  <c:v>93.449852500000006</c:v>
                </c:pt>
                <c:pt idx="9410">
                  <c:v>93.459784499999998</c:v>
                </c:pt>
                <c:pt idx="9411">
                  <c:v>93.469716500000004</c:v>
                </c:pt>
                <c:pt idx="9412">
                  <c:v>93.479649499999994</c:v>
                </c:pt>
                <c:pt idx="9413">
                  <c:v>93.4895815</c:v>
                </c:pt>
                <c:pt idx="9414">
                  <c:v>93.499513500000006</c:v>
                </c:pt>
                <c:pt idx="9415">
                  <c:v>93.509445499999998</c:v>
                </c:pt>
                <c:pt idx="9416">
                  <c:v>93.519378500000002</c:v>
                </c:pt>
                <c:pt idx="9417">
                  <c:v>93.529310499999994</c:v>
                </c:pt>
                <c:pt idx="9418">
                  <c:v>93.5392425</c:v>
                </c:pt>
                <c:pt idx="9419">
                  <c:v>93.549173249999996</c:v>
                </c:pt>
                <c:pt idx="9420">
                  <c:v>93.559106249999999</c:v>
                </c:pt>
                <c:pt idx="9421">
                  <c:v>93.569038250000006</c:v>
                </c:pt>
                <c:pt idx="9422">
                  <c:v>93.578970249999998</c:v>
                </c:pt>
                <c:pt idx="9423">
                  <c:v>93.588902250000004</c:v>
                </c:pt>
                <c:pt idx="9424">
                  <c:v>93.598835249999993</c:v>
                </c:pt>
                <c:pt idx="9425">
                  <c:v>93.60876725</c:v>
                </c:pt>
                <c:pt idx="9426">
                  <c:v>93.618699250000006</c:v>
                </c:pt>
                <c:pt idx="9427">
                  <c:v>93.628631249999998</c:v>
                </c:pt>
                <c:pt idx="9428">
                  <c:v>93.638563250000004</c:v>
                </c:pt>
                <c:pt idx="9429">
                  <c:v>93.648496249999994</c:v>
                </c:pt>
                <c:pt idx="9430">
                  <c:v>93.65842825</c:v>
                </c:pt>
                <c:pt idx="9431">
                  <c:v>93.668360250000006</c:v>
                </c:pt>
                <c:pt idx="9432">
                  <c:v>93.678292249999998</c:v>
                </c:pt>
                <c:pt idx="9433">
                  <c:v>93.688225250000002</c:v>
                </c:pt>
                <c:pt idx="9434">
                  <c:v>93.698157249999994</c:v>
                </c:pt>
                <c:pt idx="9435">
                  <c:v>93.70808925</c:v>
                </c:pt>
                <c:pt idx="9436">
                  <c:v>93.718021250000007</c:v>
                </c:pt>
                <c:pt idx="9437">
                  <c:v>93.727954249999996</c:v>
                </c:pt>
                <c:pt idx="9438">
                  <c:v>93.737886250000003</c:v>
                </c:pt>
                <c:pt idx="9439">
                  <c:v>93.747818249999995</c:v>
                </c:pt>
                <c:pt idx="9440">
                  <c:v>93.757750250000001</c:v>
                </c:pt>
                <c:pt idx="9441">
                  <c:v>93.767683250000005</c:v>
                </c:pt>
                <c:pt idx="9442">
                  <c:v>93.777615249999997</c:v>
                </c:pt>
                <c:pt idx="9443">
                  <c:v>93.787547250000003</c:v>
                </c:pt>
                <c:pt idx="9444">
                  <c:v>93.797479249999995</c:v>
                </c:pt>
                <c:pt idx="9445">
                  <c:v>93.807411250000001</c:v>
                </c:pt>
                <c:pt idx="9446">
                  <c:v>93.817344250000005</c:v>
                </c:pt>
                <c:pt idx="9447">
                  <c:v>93.827276249999997</c:v>
                </c:pt>
                <c:pt idx="9448">
                  <c:v>93.837208250000003</c:v>
                </c:pt>
                <c:pt idx="9449">
                  <c:v>93.847140249999995</c:v>
                </c:pt>
                <c:pt idx="9450">
                  <c:v>93.857073249999999</c:v>
                </c:pt>
                <c:pt idx="9451">
                  <c:v>93.867005250000005</c:v>
                </c:pt>
                <c:pt idx="9452">
                  <c:v>93.876937249999997</c:v>
                </c:pt>
                <c:pt idx="9453">
                  <c:v>93.886869250000004</c:v>
                </c:pt>
                <c:pt idx="9454">
                  <c:v>93.896802249999993</c:v>
                </c:pt>
                <c:pt idx="9455">
                  <c:v>93.90673425</c:v>
                </c:pt>
                <c:pt idx="9456">
                  <c:v>93.916666250000006</c:v>
                </c:pt>
                <c:pt idx="9457">
                  <c:v>93.926598249999998</c:v>
                </c:pt>
                <c:pt idx="9458">
                  <c:v>93.936531250000002</c:v>
                </c:pt>
                <c:pt idx="9459">
                  <c:v>93.946463249999994</c:v>
                </c:pt>
                <c:pt idx="9460">
                  <c:v>93.95639525</c:v>
                </c:pt>
                <c:pt idx="9461">
                  <c:v>93.966327250000006</c:v>
                </c:pt>
                <c:pt idx="9462">
                  <c:v>93.976259249999998</c:v>
                </c:pt>
                <c:pt idx="9463">
                  <c:v>93.986192250000002</c:v>
                </c:pt>
                <c:pt idx="9464">
                  <c:v>93.996124249999994</c:v>
                </c:pt>
                <c:pt idx="9465">
                  <c:v>94.00605625</c:v>
                </c:pt>
                <c:pt idx="9466">
                  <c:v>94.015988250000007</c:v>
                </c:pt>
                <c:pt idx="9467">
                  <c:v>94.025921249999996</c:v>
                </c:pt>
                <c:pt idx="9468">
                  <c:v>94.035853250000002</c:v>
                </c:pt>
                <c:pt idx="9469">
                  <c:v>94.045785249999994</c:v>
                </c:pt>
                <c:pt idx="9470">
                  <c:v>94.055717250000001</c:v>
                </c:pt>
                <c:pt idx="9471">
                  <c:v>94.065650250000004</c:v>
                </c:pt>
                <c:pt idx="9472">
                  <c:v>94.075582249999997</c:v>
                </c:pt>
                <c:pt idx="9473">
                  <c:v>94.085514250000003</c:v>
                </c:pt>
                <c:pt idx="9474">
                  <c:v>94.095446249999995</c:v>
                </c:pt>
                <c:pt idx="9475">
                  <c:v>94.105379249999999</c:v>
                </c:pt>
                <c:pt idx="9476">
                  <c:v>94.115311250000005</c:v>
                </c:pt>
                <c:pt idx="9477">
                  <c:v>94.125243249999997</c:v>
                </c:pt>
                <c:pt idx="9478">
                  <c:v>94.135175250000003</c:v>
                </c:pt>
                <c:pt idx="9479">
                  <c:v>94.145108250000007</c:v>
                </c:pt>
                <c:pt idx="9480">
                  <c:v>94.155040249999999</c:v>
                </c:pt>
                <c:pt idx="9481">
                  <c:v>94.164972250000005</c:v>
                </c:pt>
                <c:pt idx="9482">
                  <c:v>94.174904249999997</c:v>
                </c:pt>
                <c:pt idx="9483">
                  <c:v>94.184836250000004</c:v>
                </c:pt>
                <c:pt idx="9484">
                  <c:v>94.194769249999993</c:v>
                </c:pt>
                <c:pt idx="9485">
                  <c:v>94.204701249999999</c:v>
                </c:pt>
                <c:pt idx="9486">
                  <c:v>94.214633250000006</c:v>
                </c:pt>
                <c:pt idx="9487">
                  <c:v>94.224565249999998</c:v>
                </c:pt>
                <c:pt idx="9488">
                  <c:v>94.234498250000001</c:v>
                </c:pt>
                <c:pt idx="9489">
                  <c:v>94.244430249999994</c:v>
                </c:pt>
                <c:pt idx="9490">
                  <c:v>94.25436225</c:v>
                </c:pt>
                <c:pt idx="9491">
                  <c:v>94.264294250000006</c:v>
                </c:pt>
                <c:pt idx="9492">
                  <c:v>94.274227249999996</c:v>
                </c:pt>
                <c:pt idx="9493">
                  <c:v>94.284159250000002</c:v>
                </c:pt>
                <c:pt idx="9494">
                  <c:v>94.294091249999994</c:v>
                </c:pt>
                <c:pt idx="9495">
                  <c:v>94.30402325</c:v>
                </c:pt>
                <c:pt idx="9496">
                  <c:v>94.313956250000004</c:v>
                </c:pt>
                <c:pt idx="9497">
                  <c:v>94.323888249999996</c:v>
                </c:pt>
                <c:pt idx="9498">
                  <c:v>94.333820250000002</c:v>
                </c:pt>
                <c:pt idx="9499">
                  <c:v>94.343752249999994</c:v>
                </c:pt>
                <c:pt idx="9500">
                  <c:v>94.353685249999998</c:v>
                </c:pt>
                <c:pt idx="9501">
                  <c:v>94.363617250000004</c:v>
                </c:pt>
                <c:pt idx="9502">
                  <c:v>94.373549249999996</c:v>
                </c:pt>
                <c:pt idx="9503">
                  <c:v>94.383481250000003</c:v>
                </c:pt>
                <c:pt idx="9504">
                  <c:v>94.393413249999995</c:v>
                </c:pt>
                <c:pt idx="9505">
                  <c:v>94.403346249999998</c:v>
                </c:pt>
                <c:pt idx="9506">
                  <c:v>94.413278250000005</c:v>
                </c:pt>
                <c:pt idx="9507">
                  <c:v>94.423210249999997</c:v>
                </c:pt>
                <c:pt idx="9508">
                  <c:v>94.433142250000003</c:v>
                </c:pt>
                <c:pt idx="9509">
                  <c:v>94.443075250000007</c:v>
                </c:pt>
                <c:pt idx="9510">
                  <c:v>94.453007249999999</c:v>
                </c:pt>
                <c:pt idx="9511">
                  <c:v>94.462939250000005</c:v>
                </c:pt>
                <c:pt idx="9512">
                  <c:v>94.472871249999997</c:v>
                </c:pt>
                <c:pt idx="9513">
                  <c:v>94.482804250000001</c:v>
                </c:pt>
                <c:pt idx="9514">
                  <c:v>94.492736249999993</c:v>
                </c:pt>
                <c:pt idx="9515">
                  <c:v>94.502668249999999</c:v>
                </c:pt>
                <c:pt idx="9516">
                  <c:v>94.512600250000006</c:v>
                </c:pt>
                <c:pt idx="9517">
                  <c:v>94.522533249999995</c:v>
                </c:pt>
                <c:pt idx="9518">
                  <c:v>94.532465250000001</c:v>
                </c:pt>
                <c:pt idx="9519">
                  <c:v>94.542397249999993</c:v>
                </c:pt>
                <c:pt idx="9520">
                  <c:v>94.552330420000004</c:v>
                </c:pt>
                <c:pt idx="9521">
                  <c:v>94.562262419999996</c:v>
                </c:pt>
                <c:pt idx="9522">
                  <c:v>94.57219542</c:v>
                </c:pt>
                <c:pt idx="9523">
                  <c:v>94.582127420000006</c:v>
                </c:pt>
                <c:pt idx="9524">
                  <c:v>94.592059419999998</c:v>
                </c:pt>
                <c:pt idx="9525">
                  <c:v>94.601991420000004</c:v>
                </c:pt>
                <c:pt idx="9526">
                  <c:v>94.611924419999994</c:v>
                </c:pt>
                <c:pt idx="9527">
                  <c:v>94.62185642</c:v>
                </c:pt>
                <c:pt idx="9528">
                  <c:v>94.631788420000007</c:v>
                </c:pt>
                <c:pt idx="9529">
                  <c:v>94.641720419999999</c:v>
                </c:pt>
                <c:pt idx="9530">
                  <c:v>94.651653420000002</c:v>
                </c:pt>
                <c:pt idx="9531">
                  <c:v>94.661585419999994</c:v>
                </c:pt>
                <c:pt idx="9532">
                  <c:v>94.671517420000001</c:v>
                </c:pt>
                <c:pt idx="9533">
                  <c:v>94.681449420000007</c:v>
                </c:pt>
                <c:pt idx="9534">
                  <c:v>94.691382419999997</c:v>
                </c:pt>
                <c:pt idx="9535">
                  <c:v>94.701314420000003</c:v>
                </c:pt>
                <c:pt idx="9536">
                  <c:v>94.711246419999995</c:v>
                </c:pt>
                <c:pt idx="9537">
                  <c:v>94.721178420000001</c:v>
                </c:pt>
                <c:pt idx="9538">
                  <c:v>94.731110419999993</c:v>
                </c:pt>
                <c:pt idx="9539">
                  <c:v>94.741043419999997</c:v>
                </c:pt>
                <c:pt idx="9540">
                  <c:v>94.750975420000003</c:v>
                </c:pt>
                <c:pt idx="9541">
                  <c:v>94.760907419999995</c:v>
                </c:pt>
                <c:pt idx="9542">
                  <c:v>94.770839420000001</c:v>
                </c:pt>
                <c:pt idx="9543">
                  <c:v>94.780772420000005</c:v>
                </c:pt>
                <c:pt idx="9544">
                  <c:v>94.790704419999997</c:v>
                </c:pt>
                <c:pt idx="9545">
                  <c:v>94.800636420000004</c:v>
                </c:pt>
                <c:pt idx="9546">
                  <c:v>94.810568419999996</c:v>
                </c:pt>
                <c:pt idx="9547">
                  <c:v>94.820501419999999</c:v>
                </c:pt>
                <c:pt idx="9548">
                  <c:v>94.830433420000006</c:v>
                </c:pt>
                <c:pt idx="9549">
                  <c:v>94.840365419999998</c:v>
                </c:pt>
                <c:pt idx="9550">
                  <c:v>94.850297420000004</c:v>
                </c:pt>
                <c:pt idx="9551">
                  <c:v>94.860230419999994</c:v>
                </c:pt>
                <c:pt idx="9552">
                  <c:v>94.87016242</c:v>
                </c:pt>
                <c:pt idx="9553">
                  <c:v>94.880094420000006</c:v>
                </c:pt>
                <c:pt idx="9554">
                  <c:v>94.890026419999998</c:v>
                </c:pt>
                <c:pt idx="9555">
                  <c:v>94.899958420000004</c:v>
                </c:pt>
                <c:pt idx="9556">
                  <c:v>94.909891419999994</c:v>
                </c:pt>
                <c:pt idx="9557">
                  <c:v>94.91982342</c:v>
                </c:pt>
                <c:pt idx="9558">
                  <c:v>94.929755420000006</c:v>
                </c:pt>
                <c:pt idx="9559">
                  <c:v>94.939687419999998</c:v>
                </c:pt>
                <c:pt idx="9560">
                  <c:v>94.949620420000002</c:v>
                </c:pt>
                <c:pt idx="9561">
                  <c:v>94.959552419999994</c:v>
                </c:pt>
                <c:pt idx="9562">
                  <c:v>94.969484420000001</c:v>
                </c:pt>
                <c:pt idx="9563">
                  <c:v>94.979416420000007</c:v>
                </c:pt>
                <c:pt idx="9564">
                  <c:v>94.989349419999996</c:v>
                </c:pt>
                <c:pt idx="9565">
                  <c:v>94.999281420000003</c:v>
                </c:pt>
                <c:pt idx="9566">
                  <c:v>95.009213419999995</c:v>
                </c:pt>
                <c:pt idx="9567">
                  <c:v>95.019145420000001</c:v>
                </c:pt>
                <c:pt idx="9568">
                  <c:v>95.029078420000005</c:v>
                </c:pt>
                <c:pt idx="9569">
                  <c:v>95.039010419999997</c:v>
                </c:pt>
                <c:pt idx="9570">
                  <c:v>95.048942420000003</c:v>
                </c:pt>
                <c:pt idx="9571">
                  <c:v>95.058874419999995</c:v>
                </c:pt>
                <c:pt idx="9572">
                  <c:v>95.068807419999999</c:v>
                </c:pt>
                <c:pt idx="9573">
                  <c:v>95.078739420000005</c:v>
                </c:pt>
                <c:pt idx="9574">
                  <c:v>95.088671419999997</c:v>
                </c:pt>
                <c:pt idx="9575">
                  <c:v>95.098603420000003</c:v>
                </c:pt>
                <c:pt idx="9576">
                  <c:v>95.108535419999995</c:v>
                </c:pt>
                <c:pt idx="9577">
                  <c:v>95.118468419999999</c:v>
                </c:pt>
                <c:pt idx="9578">
                  <c:v>95.128400420000006</c:v>
                </c:pt>
                <c:pt idx="9579">
                  <c:v>95.138332419999998</c:v>
                </c:pt>
                <c:pt idx="9580">
                  <c:v>95.148264420000004</c:v>
                </c:pt>
                <c:pt idx="9581">
                  <c:v>95.158197419999993</c:v>
                </c:pt>
                <c:pt idx="9582">
                  <c:v>95.16812942</c:v>
                </c:pt>
                <c:pt idx="9583">
                  <c:v>95.178061420000006</c:v>
                </c:pt>
                <c:pt idx="9584">
                  <c:v>95.187993419999998</c:v>
                </c:pt>
                <c:pt idx="9585">
                  <c:v>95.197926420000002</c:v>
                </c:pt>
                <c:pt idx="9586">
                  <c:v>95.207858419999994</c:v>
                </c:pt>
                <c:pt idx="9587">
                  <c:v>95.21779042</c:v>
                </c:pt>
                <c:pt idx="9588">
                  <c:v>95.227722420000006</c:v>
                </c:pt>
                <c:pt idx="9589">
                  <c:v>95.237655419999996</c:v>
                </c:pt>
                <c:pt idx="9590">
                  <c:v>95.247587420000002</c:v>
                </c:pt>
                <c:pt idx="9591">
                  <c:v>95.257519419999994</c:v>
                </c:pt>
                <c:pt idx="9592">
                  <c:v>95.26745142</c:v>
                </c:pt>
                <c:pt idx="9593">
                  <c:v>95.277383420000007</c:v>
                </c:pt>
                <c:pt idx="9594">
                  <c:v>95.287316419999996</c:v>
                </c:pt>
                <c:pt idx="9595">
                  <c:v>95.297248420000003</c:v>
                </c:pt>
                <c:pt idx="9596">
                  <c:v>95.307180419999995</c:v>
                </c:pt>
                <c:pt idx="9597">
                  <c:v>95.317112420000001</c:v>
                </c:pt>
                <c:pt idx="9598">
                  <c:v>95.327045420000005</c:v>
                </c:pt>
                <c:pt idx="9599">
                  <c:v>95.336977419999997</c:v>
                </c:pt>
                <c:pt idx="9600">
                  <c:v>95.346909420000003</c:v>
                </c:pt>
                <c:pt idx="9601">
                  <c:v>95.356841419999995</c:v>
                </c:pt>
                <c:pt idx="9602">
                  <c:v>95.366774419999999</c:v>
                </c:pt>
                <c:pt idx="9603">
                  <c:v>95.376706420000005</c:v>
                </c:pt>
                <c:pt idx="9604">
                  <c:v>95.386638419999997</c:v>
                </c:pt>
                <c:pt idx="9605">
                  <c:v>95.396570420000003</c:v>
                </c:pt>
                <c:pt idx="9606">
                  <c:v>95.406503420000007</c:v>
                </c:pt>
                <c:pt idx="9607">
                  <c:v>95.416435419999999</c:v>
                </c:pt>
                <c:pt idx="9608">
                  <c:v>95.426367420000005</c:v>
                </c:pt>
                <c:pt idx="9609">
                  <c:v>95.436299419999997</c:v>
                </c:pt>
                <c:pt idx="9610">
                  <c:v>95.446231420000004</c:v>
                </c:pt>
                <c:pt idx="9611">
                  <c:v>95.456164419999993</c:v>
                </c:pt>
                <c:pt idx="9612">
                  <c:v>95.46609642</c:v>
                </c:pt>
                <c:pt idx="9613">
                  <c:v>95.476028420000006</c:v>
                </c:pt>
                <c:pt idx="9614">
                  <c:v>95.485960419999998</c:v>
                </c:pt>
                <c:pt idx="9615">
                  <c:v>95.495893420000002</c:v>
                </c:pt>
                <c:pt idx="9616">
                  <c:v>95.505825419999994</c:v>
                </c:pt>
                <c:pt idx="9617">
                  <c:v>95.51575742</c:v>
                </c:pt>
                <c:pt idx="9618">
                  <c:v>95.525689420000006</c:v>
                </c:pt>
                <c:pt idx="9619">
                  <c:v>95.535622419999996</c:v>
                </c:pt>
                <c:pt idx="9620">
                  <c:v>95.545554420000002</c:v>
                </c:pt>
                <c:pt idx="9621">
                  <c:v>95.555485750000003</c:v>
                </c:pt>
                <c:pt idx="9622">
                  <c:v>95.565417749999995</c:v>
                </c:pt>
                <c:pt idx="9623">
                  <c:v>95.575350749999998</c:v>
                </c:pt>
                <c:pt idx="9624">
                  <c:v>95.585282750000005</c:v>
                </c:pt>
                <c:pt idx="9625">
                  <c:v>95.595214749999997</c:v>
                </c:pt>
                <c:pt idx="9626">
                  <c:v>95.605146750000003</c:v>
                </c:pt>
                <c:pt idx="9627">
                  <c:v>95.615079750000007</c:v>
                </c:pt>
                <c:pt idx="9628">
                  <c:v>95.625011749999999</c:v>
                </c:pt>
                <c:pt idx="9629">
                  <c:v>95.634943750000005</c:v>
                </c:pt>
                <c:pt idx="9630">
                  <c:v>95.644875749999997</c:v>
                </c:pt>
                <c:pt idx="9631">
                  <c:v>95.654807750000003</c:v>
                </c:pt>
                <c:pt idx="9632">
                  <c:v>95.664740750000007</c:v>
                </c:pt>
                <c:pt idx="9633">
                  <c:v>95.674672749999999</c:v>
                </c:pt>
                <c:pt idx="9634">
                  <c:v>95.684604750000005</c:v>
                </c:pt>
                <c:pt idx="9635">
                  <c:v>95.694536749999997</c:v>
                </c:pt>
                <c:pt idx="9636">
                  <c:v>95.704469750000001</c:v>
                </c:pt>
                <c:pt idx="9637">
                  <c:v>95.714401749999993</c:v>
                </c:pt>
                <c:pt idx="9638">
                  <c:v>95.72433375</c:v>
                </c:pt>
                <c:pt idx="9639">
                  <c:v>95.734265750000006</c:v>
                </c:pt>
                <c:pt idx="9640">
                  <c:v>95.744198749999995</c:v>
                </c:pt>
                <c:pt idx="9641">
                  <c:v>95.754130750000002</c:v>
                </c:pt>
                <c:pt idx="9642">
                  <c:v>95.764062749999994</c:v>
                </c:pt>
                <c:pt idx="9643">
                  <c:v>95.77399475</c:v>
                </c:pt>
                <c:pt idx="9644">
                  <c:v>95.783926750000006</c:v>
                </c:pt>
                <c:pt idx="9645">
                  <c:v>95.793859749999996</c:v>
                </c:pt>
                <c:pt idx="9646">
                  <c:v>95.803791750000002</c:v>
                </c:pt>
                <c:pt idx="9647">
                  <c:v>95.813723749999994</c:v>
                </c:pt>
                <c:pt idx="9648">
                  <c:v>95.82365575</c:v>
                </c:pt>
                <c:pt idx="9649">
                  <c:v>95.833588750000004</c:v>
                </c:pt>
                <c:pt idx="9650">
                  <c:v>95.843520749999996</c:v>
                </c:pt>
                <c:pt idx="9651">
                  <c:v>95.853452750000002</c:v>
                </c:pt>
                <c:pt idx="9652">
                  <c:v>95.863384749999994</c:v>
                </c:pt>
                <c:pt idx="9653">
                  <c:v>95.873317749999998</c:v>
                </c:pt>
                <c:pt idx="9654">
                  <c:v>95.883249750000004</c:v>
                </c:pt>
                <c:pt idx="9655">
                  <c:v>95.893181749999997</c:v>
                </c:pt>
                <c:pt idx="9656">
                  <c:v>95.903113750000003</c:v>
                </c:pt>
                <c:pt idx="9657">
                  <c:v>95.913046750000007</c:v>
                </c:pt>
                <c:pt idx="9658">
                  <c:v>95.922978749999999</c:v>
                </c:pt>
                <c:pt idx="9659">
                  <c:v>95.932910750000005</c:v>
                </c:pt>
                <c:pt idx="9660">
                  <c:v>95.942842749999997</c:v>
                </c:pt>
                <c:pt idx="9661">
                  <c:v>95.952775750000001</c:v>
                </c:pt>
                <c:pt idx="9662">
                  <c:v>95.962707750000007</c:v>
                </c:pt>
                <c:pt idx="9663">
                  <c:v>95.972639749999999</c:v>
                </c:pt>
                <c:pt idx="9664">
                  <c:v>95.982571750000005</c:v>
                </c:pt>
                <c:pt idx="9665">
                  <c:v>95.992503749999997</c:v>
                </c:pt>
                <c:pt idx="9666">
                  <c:v>96.002436750000001</c:v>
                </c:pt>
                <c:pt idx="9667">
                  <c:v>96.012368749999993</c:v>
                </c:pt>
                <c:pt idx="9668">
                  <c:v>96.022300749999999</c:v>
                </c:pt>
                <c:pt idx="9669">
                  <c:v>96.032232750000006</c:v>
                </c:pt>
                <c:pt idx="9670">
                  <c:v>96.042165749999995</c:v>
                </c:pt>
                <c:pt idx="9671">
                  <c:v>96.052097750000001</c:v>
                </c:pt>
                <c:pt idx="9672">
                  <c:v>96.062029749999994</c:v>
                </c:pt>
                <c:pt idx="9673">
                  <c:v>96.07196175</c:v>
                </c:pt>
                <c:pt idx="9674">
                  <c:v>96.081894750000004</c:v>
                </c:pt>
                <c:pt idx="9675">
                  <c:v>96.091826749999996</c:v>
                </c:pt>
                <c:pt idx="9676">
                  <c:v>96.101758750000002</c:v>
                </c:pt>
                <c:pt idx="9677">
                  <c:v>96.111690749999994</c:v>
                </c:pt>
                <c:pt idx="9678">
                  <c:v>96.121623749999998</c:v>
                </c:pt>
                <c:pt idx="9679">
                  <c:v>96.131555750000004</c:v>
                </c:pt>
                <c:pt idx="9680">
                  <c:v>96.141487749999996</c:v>
                </c:pt>
                <c:pt idx="9681">
                  <c:v>96.151419750000002</c:v>
                </c:pt>
                <c:pt idx="9682">
                  <c:v>96.161351749999994</c:v>
                </c:pt>
                <c:pt idx="9683">
                  <c:v>96.171284749999998</c:v>
                </c:pt>
                <c:pt idx="9684">
                  <c:v>96.181216750000004</c:v>
                </c:pt>
                <c:pt idx="9685">
                  <c:v>96.191148749999996</c:v>
                </c:pt>
                <c:pt idx="9686">
                  <c:v>96.201080750000003</c:v>
                </c:pt>
                <c:pt idx="9687">
                  <c:v>96.211013750000006</c:v>
                </c:pt>
                <c:pt idx="9688">
                  <c:v>96.220945749999998</c:v>
                </c:pt>
                <c:pt idx="9689">
                  <c:v>96.230877750000005</c:v>
                </c:pt>
                <c:pt idx="9690">
                  <c:v>96.240809749999997</c:v>
                </c:pt>
                <c:pt idx="9691">
                  <c:v>96.250742750000001</c:v>
                </c:pt>
                <c:pt idx="9692">
                  <c:v>96.260674750000007</c:v>
                </c:pt>
                <c:pt idx="9693">
                  <c:v>96.270606749999999</c:v>
                </c:pt>
                <c:pt idx="9694">
                  <c:v>96.280538750000005</c:v>
                </c:pt>
                <c:pt idx="9695">
                  <c:v>96.290471749999995</c:v>
                </c:pt>
                <c:pt idx="9696">
                  <c:v>96.300403750000001</c:v>
                </c:pt>
                <c:pt idx="9697">
                  <c:v>96.310335749999993</c:v>
                </c:pt>
                <c:pt idx="9698">
                  <c:v>96.320267749999999</c:v>
                </c:pt>
                <c:pt idx="9699">
                  <c:v>96.330200750000003</c:v>
                </c:pt>
                <c:pt idx="9700">
                  <c:v>96.340132749999995</c:v>
                </c:pt>
                <c:pt idx="9701">
                  <c:v>96.350064750000001</c:v>
                </c:pt>
                <c:pt idx="9702">
                  <c:v>96.359996749999993</c:v>
                </c:pt>
                <c:pt idx="9703">
                  <c:v>96.36992875</c:v>
                </c:pt>
                <c:pt idx="9704">
                  <c:v>96.379861750000003</c:v>
                </c:pt>
                <c:pt idx="9705">
                  <c:v>96.389793749999995</c:v>
                </c:pt>
                <c:pt idx="9706">
                  <c:v>96.399725750000002</c:v>
                </c:pt>
                <c:pt idx="9707">
                  <c:v>96.409657749999994</c:v>
                </c:pt>
                <c:pt idx="9708">
                  <c:v>96.419590749999998</c:v>
                </c:pt>
                <c:pt idx="9709">
                  <c:v>96.429522750000004</c:v>
                </c:pt>
                <c:pt idx="9710">
                  <c:v>96.439454749999996</c:v>
                </c:pt>
                <c:pt idx="9711">
                  <c:v>96.449386750000002</c:v>
                </c:pt>
                <c:pt idx="9712">
                  <c:v>96.459319750000006</c:v>
                </c:pt>
                <c:pt idx="9713">
                  <c:v>96.469251749999998</c:v>
                </c:pt>
                <c:pt idx="9714">
                  <c:v>96.479183750000004</c:v>
                </c:pt>
                <c:pt idx="9715">
                  <c:v>96.489115749999996</c:v>
                </c:pt>
                <c:pt idx="9716">
                  <c:v>96.49904875</c:v>
                </c:pt>
                <c:pt idx="9717">
                  <c:v>96.508980750000006</c:v>
                </c:pt>
                <c:pt idx="9718">
                  <c:v>96.518912749999998</c:v>
                </c:pt>
                <c:pt idx="9719">
                  <c:v>96.528844750000005</c:v>
                </c:pt>
                <c:pt idx="9720">
                  <c:v>96.538776749999997</c:v>
                </c:pt>
                <c:pt idx="9721">
                  <c:v>96.54870975</c:v>
                </c:pt>
                <c:pt idx="9722">
                  <c:v>96.558642289999995</c:v>
                </c:pt>
                <c:pt idx="9723">
                  <c:v>96.568574290000001</c:v>
                </c:pt>
                <c:pt idx="9724">
                  <c:v>96.578506290000007</c:v>
                </c:pt>
                <c:pt idx="9725">
                  <c:v>96.588439289999997</c:v>
                </c:pt>
                <c:pt idx="9726">
                  <c:v>96.598371290000003</c:v>
                </c:pt>
                <c:pt idx="9727">
                  <c:v>96.608303289999995</c:v>
                </c:pt>
                <c:pt idx="9728">
                  <c:v>96.618235290000001</c:v>
                </c:pt>
                <c:pt idx="9729">
                  <c:v>96.628168290000005</c:v>
                </c:pt>
                <c:pt idx="9730">
                  <c:v>96.638100289999997</c:v>
                </c:pt>
                <c:pt idx="9731">
                  <c:v>96.648032290000003</c:v>
                </c:pt>
                <c:pt idx="9732">
                  <c:v>96.657964289999995</c:v>
                </c:pt>
                <c:pt idx="9733">
                  <c:v>96.667897289999999</c:v>
                </c:pt>
                <c:pt idx="9734">
                  <c:v>96.677829290000005</c:v>
                </c:pt>
                <c:pt idx="9735">
                  <c:v>96.687761289999997</c:v>
                </c:pt>
                <c:pt idx="9736">
                  <c:v>96.697693290000004</c:v>
                </c:pt>
                <c:pt idx="9737">
                  <c:v>96.707625289999996</c:v>
                </c:pt>
                <c:pt idx="9738">
                  <c:v>96.717558289999999</c:v>
                </c:pt>
                <c:pt idx="9739">
                  <c:v>96.727490290000006</c:v>
                </c:pt>
                <c:pt idx="9740">
                  <c:v>96.737422289999998</c:v>
                </c:pt>
                <c:pt idx="9741">
                  <c:v>96.747354290000004</c:v>
                </c:pt>
                <c:pt idx="9742">
                  <c:v>96.757287289999994</c:v>
                </c:pt>
                <c:pt idx="9743">
                  <c:v>96.76721929</c:v>
                </c:pt>
                <c:pt idx="9744">
                  <c:v>96.777151290000006</c:v>
                </c:pt>
                <c:pt idx="9745">
                  <c:v>96.787083289999998</c:v>
                </c:pt>
                <c:pt idx="9746">
                  <c:v>96.797016290000002</c:v>
                </c:pt>
                <c:pt idx="9747">
                  <c:v>96.806948289999994</c:v>
                </c:pt>
                <c:pt idx="9748">
                  <c:v>96.81688029</c:v>
                </c:pt>
                <c:pt idx="9749">
                  <c:v>96.826812290000007</c:v>
                </c:pt>
                <c:pt idx="9750">
                  <c:v>96.836745289999996</c:v>
                </c:pt>
                <c:pt idx="9751">
                  <c:v>96.846677290000002</c:v>
                </c:pt>
                <c:pt idx="9752">
                  <c:v>96.856609289999994</c:v>
                </c:pt>
                <c:pt idx="9753">
                  <c:v>96.866541290000001</c:v>
                </c:pt>
                <c:pt idx="9754">
                  <c:v>96.876474290000004</c:v>
                </c:pt>
                <c:pt idx="9755">
                  <c:v>96.886406289999996</c:v>
                </c:pt>
                <c:pt idx="9756">
                  <c:v>96.896338290000003</c:v>
                </c:pt>
                <c:pt idx="9757">
                  <c:v>96.906270289999995</c:v>
                </c:pt>
                <c:pt idx="9758">
                  <c:v>96.916202290000001</c:v>
                </c:pt>
                <c:pt idx="9759">
                  <c:v>96.926135290000005</c:v>
                </c:pt>
                <c:pt idx="9760">
                  <c:v>96.936067289999997</c:v>
                </c:pt>
                <c:pt idx="9761">
                  <c:v>96.945999290000003</c:v>
                </c:pt>
                <c:pt idx="9762">
                  <c:v>96.955931289999995</c:v>
                </c:pt>
                <c:pt idx="9763">
                  <c:v>96.965864289999999</c:v>
                </c:pt>
                <c:pt idx="9764">
                  <c:v>96.975796290000005</c:v>
                </c:pt>
                <c:pt idx="9765">
                  <c:v>96.985728289999997</c:v>
                </c:pt>
                <c:pt idx="9766">
                  <c:v>96.995660290000004</c:v>
                </c:pt>
                <c:pt idx="9767">
                  <c:v>97.005593289999993</c:v>
                </c:pt>
                <c:pt idx="9768">
                  <c:v>97.015525289999999</c:v>
                </c:pt>
                <c:pt idx="9769">
                  <c:v>97.025457290000006</c:v>
                </c:pt>
                <c:pt idx="9770">
                  <c:v>97.035389289999998</c:v>
                </c:pt>
                <c:pt idx="9771">
                  <c:v>97.045322290000001</c:v>
                </c:pt>
                <c:pt idx="9772">
                  <c:v>97.055254289999993</c:v>
                </c:pt>
                <c:pt idx="9773">
                  <c:v>97.06518629</c:v>
                </c:pt>
                <c:pt idx="9774">
                  <c:v>97.075118290000006</c:v>
                </c:pt>
                <c:pt idx="9775">
                  <c:v>97.085050289999998</c:v>
                </c:pt>
                <c:pt idx="9776">
                  <c:v>97.094983290000002</c:v>
                </c:pt>
                <c:pt idx="9777">
                  <c:v>97.104915289999994</c:v>
                </c:pt>
                <c:pt idx="9778">
                  <c:v>97.11484729</c:v>
                </c:pt>
                <c:pt idx="9779">
                  <c:v>97.124779290000006</c:v>
                </c:pt>
                <c:pt idx="9780">
                  <c:v>97.134712289999996</c:v>
                </c:pt>
                <c:pt idx="9781">
                  <c:v>97.144644290000002</c:v>
                </c:pt>
                <c:pt idx="9782">
                  <c:v>97.154576289999994</c:v>
                </c:pt>
                <c:pt idx="9783">
                  <c:v>97.164508290000001</c:v>
                </c:pt>
                <c:pt idx="9784">
                  <c:v>97.174441290000004</c:v>
                </c:pt>
                <c:pt idx="9785">
                  <c:v>97.184373289999996</c:v>
                </c:pt>
                <c:pt idx="9786">
                  <c:v>97.194305290000003</c:v>
                </c:pt>
                <c:pt idx="9787">
                  <c:v>97.204237289999995</c:v>
                </c:pt>
                <c:pt idx="9788">
                  <c:v>97.214170289999998</c:v>
                </c:pt>
                <c:pt idx="9789">
                  <c:v>97.224102290000005</c:v>
                </c:pt>
                <c:pt idx="9790">
                  <c:v>97.234034289999997</c:v>
                </c:pt>
                <c:pt idx="9791">
                  <c:v>97.243966290000003</c:v>
                </c:pt>
                <c:pt idx="9792">
                  <c:v>97.253899290000007</c:v>
                </c:pt>
                <c:pt idx="9793">
                  <c:v>97.263831289999999</c:v>
                </c:pt>
                <c:pt idx="9794">
                  <c:v>97.273763290000005</c:v>
                </c:pt>
                <c:pt idx="9795">
                  <c:v>97.283695289999997</c:v>
                </c:pt>
                <c:pt idx="9796">
                  <c:v>97.293627290000003</c:v>
                </c:pt>
                <c:pt idx="9797">
                  <c:v>97.303560289999993</c:v>
                </c:pt>
                <c:pt idx="9798">
                  <c:v>97.313492289999999</c:v>
                </c:pt>
                <c:pt idx="9799">
                  <c:v>97.323424290000005</c:v>
                </c:pt>
                <c:pt idx="9800">
                  <c:v>97.333356289999998</c:v>
                </c:pt>
                <c:pt idx="9801">
                  <c:v>97.343289290000001</c:v>
                </c:pt>
                <c:pt idx="9802">
                  <c:v>97.353221289999993</c:v>
                </c:pt>
                <c:pt idx="9803">
                  <c:v>97.36315329</c:v>
                </c:pt>
                <c:pt idx="9804">
                  <c:v>97.373085290000006</c:v>
                </c:pt>
                <c:pt idx="9805">
                  <c:v>97.383018289999995</c:v>
                </c:pt>
                <c:pt idx="9806">
                  <c:v>97.392950290000002</c:v>
                </c:pt>
                <c:pt idx="9807">
                  <c:v>97.402882289999994</c:v>
                </c:pt>
                <c:pt idx="9808">
                  <c:v>97.41281429</c:v>
                </c:pt>
                <c:pt idx="9809">
                  <c:v>97.422747290000004</c:v>
                </c:pt>
                <c:pt idx="9810">
                  <c:v>97.432679289999996</c:v>
                </c:pt>
                <c:pt idx="9811">
                  <c:v>97.442611290000002</c:v>
                </c:pt>
                <c:pt idx="9812">
                  <c:v>97.452543289999994</c:v>
                </c:pt>
                <c:pt idx="9813">
                  <c:v>97.462476289999998</c:v>
                </c:pt>
                <c:pt idx="9814">
                  <c:v>97.472408290000004</c:v>
                </c:pt>
                <c:pt idx="9815">
                  <c:v>97.482340289999996</c:v>
                </c:pt>
                <c:pt idx="9816">
                  <c:v>97.492272290000002</c:v>
                </c:pt>
                <c:pt idx="9817">
                  <c:v>97.502204289999995</c:v>
                </c:pt>
                <c:pt idx="9818">
                  <c:v>97.512137289999998</c:v>
                </c:pt>
                <c:pt idx="9819">
                  <c:v>97.522069290000005</c:v>
                </c:pt>
                <c:pt idx="9820">
                  <c:v>97.532001289999997</c:v>
                </c:pt>
                <c:pt idx="9821">
                  <c:v>97.541933290000003</c:v>
                </c:pt>
                <c:pt idx="9822">
                  <c:v>97.551866500000003</c:v>
                </c:pt>
                <c:pt idx="9823">
                  <c:v>97.561798499999995</c:v>
                </c:pt>
                <c:pt idx="9824">
                  <c:v>97.571730500000001</c:v>
                </c:pt>
                <c:pt idx="9825">
                  <c:v>97.581662499999993</c:v>
                </c:pt>
                <c:pt idx="9826">
                  <c:v>97.591595499999997</c:v>
                </c:pt>
                <c:pt idx="9827">
                  <c:v>97.601527500000003</c:v>
                </c:pt>
                <c:pt idx="9828">
                  <c:v>97.611459499999995</c:v>
                </c:pt>
                <c:pt idx="9829">
                  <c:v>97.621391500000001</c:v>
                </c:pt>
                <c:pt idx="9830">
                  <c:v>97.631324500000005</c:v>
                </c:pt>
                <c:pt idx="9831">
                  <c:v>97.641256499999997</c:v>
                </c:pt>
                <c:pt idx="9832">
                  <c:v>97.651188500000004</c:v>
                </c:pt>
                <c:pt idx="9833">
                  <c:v>97.661120499999996</c:v>
                </c:pt>
                <c:pt idx="9834">
                  <c:v>97.671053499999999</c:v>
                </c:pt>
                <c:pt idx="9835">
                  <c:v>97.680985500000006</c:v>
                </c:pt>
                <c:pt idx="9836">
                  <c:v>97.690917499999998</c:v>
                </c:pt>
                <c:pt idx="9837">
                  <c:v>97.700849500000004</c:v>
                </c:pt>
                <c:pt idx="9838">
                  <c:v>97.710781499999996</c:v>
                </c:pt>
                <c:pt idx="9839">
                  <c:v>97.7207145</c:v>
                </c:pt>
                <c:pt idx="9840">
                  <c:v>97.730646500000006</c:v>
                </c:pt>
                <c:pt idx="9841">
                  <c:v>97.740578499999998</c:v>
                </c:pt>
                <c:pt idx="9842">
                  <c:v>97.750510500000004</c:v>
                </c:pt>
                <c:pt idx="9843">
                  <c:v>97.760443499999994</c:v>
                </c:pt>
                <c:pt idx="9844">
                  <c:v>97.7703755</c:v>
                </c:pt>
                <c:pt idx="9845">
                  <c:v>97.780307500000006</c:v>
                </c:pt>
                <c:pt idx="9846">
                  <c:v>97.790239499999998</c:v>
                </c:pt>
                <c:pt idx="9847">
                  <c:v>97.800172500000002</c:v>
                </c:pt>
                <c:pt idx="9848">
                  <c:v>97.810104499999994</c:v>
                </c:pt>
                <c:pt idx="9849">
                  <c:v>97.820036500000001</c:v>
                </c:pt>
                <c:pt idx="9850">
                  <c:v>97.829968500000007</c:v>
                </c:pt>
                <c:pt idx="9851">
                  <c:v>97.839901499999996</c:v>
                </c:pt>
                <c:pt idx="9852">
                  <c:v>97.849833500000003</c:v>
                </c:pt>
                <c:pt idx="9853">
                  <c:v>97.859765499999995</c:v>
                </c:pt>
                <c:pt idx="9854">
                  <c:v>97.869697500000001</c:v>
                </c:pt>
                <c:pt idx="9855">
                  <c:v>97.879630500000005</c:v>
                </c:pt>
                <c:pt idx="9856">
                  <c:v>97.889562499999997</c:v>
                </c:pt>
                <c:pt idx="9857">
                  <c:v>97.899494500000003</c:v>
                </c:pt>
                <c:pt idx="9858">
                  <c:v>97.909426499999995</c:v>
                </c:pt>
                <c:pt idx="9859">
                  <c:v>97.919359499999999</c:v>
                </c:pt>
                <c:pt idx="9860">
                  <c:v>97.929291500000005</c:v>
                </c:pt>
                <c:pt idx="9861">
                  <c:v>97.939223499999997</c:v>
                </c:pt>
                <c:pt idx="9862">
                  <c:v>97.949155500000003</c:v>
                </c:pt>
                <c:pt idx="9863">
                  <c:v>97.959088499999993</c:v>
                </c:pt>
                <c:pt idx="9864">
                  <c:v>97.969020499999999</c:v>
                </c:pt>
                <c:pt idx="9865">
                  <c:v>97.978952500000005</c:v>
                </c:pt>
                <c:pt idx="9866">
                  <c:v>97.988884499999998</c:v>
                </c:pt>
                <c:pt idx="9867">
                  <c:v>97.998816500000004</c:v>
                </c:pt>
                <c:pt idx="9868">
                  <c:v>98.008749499999993</c:v>
                </c:pt>
                <c:pt idx="9869">
                  <c:v>98.0186815</c:v>
                </c:pt>
                <c:pt idx="9870">
                  <c:v>98.028613500000006</c:v>
                </c:pt>
                <c:pt idx="9871">
                  <c:v>98.038545499999998</c:v>
                </c:pt>
                <c:pt idx="9872">
                  <c:v>98.048478500000002</c:v>
                </c:pt>
                <c:pt idx="9873">
                  <c:v>98.058410499999994</c:v>
                </c:pt>
                <c:pt idx="9874">
                  <c:v>98.0683425</c:v>
                </c:pt>
                <c:pt idx="9875">
                  <c:v>98.078274500000006</c:v>
                </c:pt>
                <c:pt idx="9876">
                  <c:v>98.088207499999996</c:v>
                </c:pt>
                <c:pt idx="9877">
                  <c:v>98.098139500000002</c:v>
                </c:pt>
                <c:pt idx="9878">
                  <c:v>98.108071499999994</c:v>
                </c:pt>
                <c:pt idx="9879">
                  <c:v>98.1180035</c:v>
                </c:pt>
                <c:pt idx="9880">
                  <c:v>98.127936500000004</c:v>
                </c:pt>
                <c:pt idx="9881">
                  <c:v>98.137868499999996</c:v>
                </c:pt>
                <c:pt idx="9882">
                  <c:v>98.147800500000002</c:v>
                </c:pt>
                <c:pt idx="9883">
                  <c:v>98.157732499999995</c:v>
                </c:pt>
                <c:pt idx="9884">
                  <c:v>98.167665499999998</c:v>
                </c:pt>
                <c:pt idx="9885">
                  <c:v>98.177597500000005</c:v>
                </c:pt>
                <c:pt idx="9886">
                  <c:v>98.187529499999997</c:v>
                </c:pt>
                <c:pt idx="9887">
                  <c:v>98.197461500000003</c:v>
                </c:pt>
                <c:pt idx="9888">
                  <c:v>98.207393499999995</c:v>
                </c:pt>
                <c:pt idx="9889">
                  <c:v>98.217326499999999</c:v>
                </c:pt>
                <c:pt idx="9890">
                  <c:v>98.227258500000005</c:v>
                </c:pt>
                <c:pt idx="9891">
                  <c:v>98.237190499999997</c:v>
                </c:pt>
                <c:pt idx="9892">
                  <c:v>98.247122500000003</c:v>
                </c:pt>
                <c:pt idx="9893">
                  <c:v>98.257055500000007</c:v>
                </c:pt>
                <c:pt idx="9894">
                  <c:v>98.266987499999999</c:v>
                </c:pt>
                <c:pt idx="9895">
                  <c:v>98.276919500000005</c:v>
                </c:pt>
                <c:pt idx="9896">
                  <c:v>98.286851499999997</c:v>
                </c:pt>
                <c:pt idx="9897">
                  <c:v>98.296784500000001</c:v>
                </c:pt>
                <c:pt idx="9898">
                  <c:v>98.306716499999993</c:v>
                </c:pt>
                <c:pt idx="9899">
                  <c:v>98.316648499999999</c:v>
                </c:pt>
                <c:pt idx="9900">
                  <c:v>98.326580500000006</c:v>
                </c:pt>
                <c:pt idx="9901">
                  <c:v>98.336513499999995</c:v>
                </c:pt>
                <c:pt idx="9902">
                  <c:v>98.346445500000002</c:v>
                </c:pt>
                <c:pt idx="9903">
                  <c:v>98.356377499999994</c:v>
                </c:pt>
                <c:pt idx="9904">
                  <c:v>98.3663095</c:v>
                </c:pt>
                <c:pt idx="9905">
                  <c:v>98.376242500000004</c:v>
                </c:pt>
                <c:pt idx="9906">
                  <c:v>98.386174499999996</c:v>
                </c:pt>
                <c:pt idx="9907">
                  <c:v>98.396106500000002</c:v>
                </c:pt>
                <c:pt idx="9908">
                  <c:v>98.406038499999994</c:v>
                </c:pt>
                <c:pt idx="9909">
                  <c:v>98.415971499999998</c:v>
                </c:pt>
                <c:pt idx="9910">
                  <c:v>98.425903500000004</c:v>
                </c:pt>
                <c:pt idx="9911">
                  <c:v>98.435835499999996</c:v>
                </c:pt>
                <c:pt idx="9912">
                  <c:v>98.445767500000002</c:v>
                </c:pt>
                <c:pt idx="9913">
                  <c:v>98.455699499999994</c:v>
                </c:pt>
                <c:pt idx="9914">
                  <c:v>98.465632499999998</c:v>
                </c:pt>
                <c:pt idx="9915">
                  <c:v>98.475564500000004</c:v>
                </c:pt>
                <c:pt idx="9916">
                  <c:v>98.485496499999996</c:v>
                </c:pt>
                <c:pt idx="9917">
                  <c:v>98.495428500000003</c:v>
                </c:pt>
                <c:pt idx="9918">
                  <c:v>98.505361500000006</c:v>
                </c:pt>
                <c:pt idx="9919">
                  <c:v>98.515293499999999</c:v>
                </c:pt>
                <c:pt idx="9920">
                  <c:v>98.525225500000005</c:v>
                </c:pt>
                <c:pt idx="9921">
                  <c:v>98.535157499999997</c:v>
                </c:pt>
                <c:pt idx="9922">
                  <c:v>98.545090500000001</c:v>
                </c:pt>
                <c:pt idx="9923">
                  <c:v>98.555021999999994</c:v>
                </c:pt>
                <c:pt idx="9924">
                  <c:v>98.564954</c:v>
                </c:pt>
                <c:pt idx="9925">
                  <c:v>98.574886000000006</c:v>
                </c:pt>
                <c:pt idx="9926">
                  <c:v>98.584818999999996</c:v>
                </c:pt>
                <c:pt idx="9927">
                  <c:v>98.594751000000002</c:v>
                </c:pt>
                <c:pt idx="9928">
                  <c:v>98.604682999999994</c:v>
                </c:pt>
                <c:pt idx="9929">
                  <c:v>98.614615000000001</c:v>
                </c:pt>
                <c:pt idx="9930">
                  <c:v>98.624548000000004</c:v>
                </c:pt>
                <c:pt idx="9931">
                  <c:v>98.634479999999996</c:v>
                </c:pt>
                <c:pt idx="9932">
                  <c:v>98.644412000000003</c:v>
                </c:pt>
                <c:pt idx="9933">
                  <c:v>98.654343999999995</c:v>
                </c:pt>
                <c:pt idx="9934">
                  <c:v>98.664276999999998</c:v>
                </c:pt>
                <c:pt idx="9935">
                  <c:v>98.674209000000005</c:v>
                </c:pt>
                <c:pt idx="9936">
                  <c:v>98.684140999999997</c:v>
                </c:pt>
                <c:pt idx="9937">
                  <c:v>98.694073000000003</c:v>
                </c:pt>
                <c:pt idx="9938">
                  <c:v>98.704006000000007</c:v>
                </c:pt>
                <c:pt idx="9939">
                  <c:v>98.713937999999999</c:v>
                </c:pt>
                <c:pt idx="9940">
                  <c:v>98.723870000000005</c:v>
                </c:pt>
                <c:pt idx="9941">
                  <c:v>98.733801999999997</c:v>
                </c:pt>
                <c:pt idx="9942">
                  <c:v>98.743735000000001</c:v>
                </c:pt>
                <c:pt idx="9943">
                  <c:v>98.753666999999993</c:v>
                </c:pt>
                <c:pt idx="9944">
                  <c:v>98.763598999999999</c:v>
                </c:pt>
                <c:pt idx="9945">
                  <c:v>98.773531000000006</c:v>
                </c:pt>
                <c:pt idx="9946">
                  <c:v>98.783462999999998</c:v>
                </c:pt>
                <c:pt idx="9947">
                  <c:v>98.793396000000001</c:v>
                </c:pt>
                <c:pt idx="9948">
                  <c:v>98.803327999999993</c:v>
                </c:pt>
                <c:pt idx="9949">
                  <c:v>98.81326</c:v>
                </c:pt>
                <c:pt idx="9950">
                  <c:v>98.823192000000006</c:v>
                </c:pt>
                <c:pt idx="9951">
                  <c:v>98.833124999999995</c:v>
                </c:pt>
                <c:pt idx="9952">
                  <c:v>98.843057000000002</c:v>
                </c:pt>
                <c:pt idx="9953">
                  <c:v>98.852988999999994</c:v>
                </c:pt>
                <c:pt idx="9954">
                  <c:v>98.862921</c:v>
                </c:pt>
                <c:pt idx="9955">
                  <c:v>98.872854000000004</c:v>
                </c:pt>
                <c:pt idx="9956">
                  <c:v>98.882785999999996</c:v>
                </c:pt>
                <c:pt idx="9957">
                  <c:v>98.892718000000002</c:v>
                </c:pt>
                <c:pt idx="9958">
                  <c:v>98.902649999999994</c:v>
                </c:pt>
                <c:pt idx="9959">
                  <c:v>98.912582999999998</c:v>
                </c:pt>
                <c:pt idx="9960">
                  <c:v>98.922515000000004</c:v>
                </c:pt>
                <c:pt idx="9961">
                  <c:v>98.932446999999996</c:v>
                </c:pt>
                <c:pt idx="9962">
                  <c:v>98.942379000000003</c:v>
                </c:pt>
                <c:pt idx="9963">
                  <c:v>98.952312000000006</c:v>
                </c:pt>
                <c:pt idx="9964">
                  <c:v>98.962243999999998</c:v>
                </c:pt>
                <c:pt idx="9965">
                  <c:v>98.972176000000005</c:v>
                </c:pt>
                <c:pt idx="9966">
                  <c:v>98.982107999999997</c:v>
                </c:pt>
                <c:pt idx="9967">
                  <c:v>98.992041</c:v>
                </c:pt>
                <c:pt idx="9968">
                  <c:v>99.001973000000007</c:v>
                </c:pt>
                <c:pt idx="9969">
                  <c:v>99.011904999999999</c:v>
                </c:pt>
                <c:pt idx="9970">
                  <c:v>99.021837000000005</c:v>
                </c:pt>
                <c:pt idx="9971">
                  <c:v>99.031769999999995</c:v>
                </c:pt>
                <c:pt idx="9972">
                  <c:v>99.041702000000001</c:v>
                </c:pt>
                <c:pt idx="9973">
                  <c:v>99.051634000000007</c:v>
                </c:pt>
                <c:pt idx="9974">
                  <c:v>99.061565999999999</c:v>
                </c:pt>
                <c:pt idx="9975">
                  <c:v>99.071499000000003</c:v>
                </c:pt>
                <c:pt idx="9976">
                  <c:v>99.081430999999995</c:v>
                </c:pt>
                <c:pt idx="9977">
                  <c:v>99.091363000000001</c:v>
                </c:pt>
                <c:pt idx="9978">
                  <c:v>99.101294999999993</c:v>
                </c:pt>
                <c:pt idx="9979">
                  <c:v>99.111227</c:v>
                </c:pt>
                <c:pt idx="9980">
                  <c:v>99.121160000000003</c:v>
                </c:pt>
                <c:pt idx="9981">
                  <c:v>99.131091999999995</c:v>
                </c:pt>
                <c:pt idx="9982">
                  <c:v>99.141024000000002</c:v>
                </c:pt>
                <c:pt idx="9983">
                  <c:v>99.150955999999994</c:v>
                </c:pt>
                <c:pt idx="9984">
                  <c:v>99.160888999999997</c:v>
                </c:pt>
                <c:pt idx="9985">
                  <c:v>99.170821000000004</c:v>
                </c:pt>
                <c:pt idx="9986">
                  <c:v>99.180752999999996</c:v>
                </c:pt>
                <c:pt idx="9987">
                  <c:v>99.190685000000002</c:v>
                </c:pt>
                <c:pt idx="9988">
                  <c:v>99.200618000000006</c:v>
                </c:pt>
                <c:pt idx="9989">
                  <c:v>99.210549999999998</c:v>
                </c:pt>
                <c:pt idx="9990">
                  <c:v>99.220482000000004</c:v>
                </c:pt>
                <c:pt idx="9991">
                  <c:v>99.230413999999996</c:v>
                </c:pt>
                <c:pt idx="9992">
                  <c:v>99.240347</c:v>
                </c:pt>
                <c:pt idx="9993">
                  <c:v>99.250279000000006</c:v>
                </c:pt>
                <c:pt idx="9994">
                  <c:v>99.260210999999998</c:v>
                </c:pt>
                <c:pt idx="9995">
                  <c:v>99.270143000000004</c:v>
                </c:pt>
                <c:pt idx="9996">
                  <c:v>99.280075999999994</c:v>
                </c:pt>
                <c:pt idx="9997">
                  <c:v>99.290008</c:v>
                </c:pt>
                <c:pt idx="9998">
                  <c:v>99.299940000000007</c:v>
                </c:pt>
                <c:pt idx="9999">
                  <c:v>99.309871999999999</c:v>
                </c:pt>
                <c:pt idx="10000">
                  <c:v>99.319805000000002</c:v>
                </c:pt>
                <c:pt idx="10001">
                  <c:v>99.329736999999994</c:v>
                </c:pt>
                <c:pt idx="10002">
                  <c:v>99.339669000000001</c:v>
                </c:pt>
                <c:pt idx="10003">
                  <c:v>99.349601000000007</c:v>
                </c:pt>
                <c:pt idx="10004">
                  <c:v>99.359533999999996</c:v>
                </c:pt>
                <c:pt idx="10005">
                  <c:v>99.369466000000003</c:v>
                </c:pt>
                <c:pt idx="10006">
                  <c:v>99.379397999999995</c:v>
                </c:pt>
                <c:pt idx="10007">
                  <c:v>99.389330000000001</c:v>
                </c:pt>
                <c:pt idx="10008">
                  <c:v>99.399263000000005</c:v>
                </c:pt>
                <c:pt idx="10009">
                  <c:v>99.409194999999997</c:v>
                </c:pt>
                <c:pt idx="10010">
                  <c:v>99.419127000000003</c:v>
                </c:pt>
                <c:pt idx="10011">
                  <c:v>99.429058999999995</c:v>
                </c:pt>
                <c:pt idx="10012">
                  <c:v>99.438991999999999</c:v>
                </c:pt>
                <c:pt idx="10013">
                  <c:v>99.448924000000005</c:v>
                </c:pt>
                <c:pt idx="10014">
                  <c:v>99.458855999999997</c:v>
                </c:pt>
                <c:pt idx="10015">
                  <c:v>99.468788000000004</c:v>
                </c:pt>
                <c:pt idx="10016">
                  <c:v>99.478719999999996</c:v>
                </c:pt>
                <c:pt idx="10017">
                  <c:v>99.488652999999999</c:v>
                </c:pt>
                <c:pt idx="10018">
                  <c:v>99.498585000000006</c:v>
                </c:pt>
                <c:pt idx="10019">
                  <c:v>99.508516999999998</c:v>
                </c:pt>
                <c:pt idx="10020">
                  <c:v>99.518449000000004</c:v>
                </c:pt>
                <c:pt idx="10021">
                  <c:v>99.528381999999993</c:v>
                </c:pt>
                <c:pt idx="10022">
                  <c:v>99.538314</c:v>
                </c:pt>
                <c:pt idx="10023">
                  <c:v>99.548246000000006</c:v>
                </c:pt>
                <c:pt idx="10024">
                  <c:v>99.558177880000002</c:v>
                </c:pt>
                <c:pt idx="10025">
                  <c:v>99.568110869999998</c:v>
                </c:pt>
                <c:pt idx="10026">
                  <c:v>99.578042879999998</c:v>
                </c:pt>
                <c:pt idx="10027">
                  <c:v>99.587974880000004</c:v>
                </c:pt>
                <c:pt idx="10028">
                  <c:v>99.597906879999996</c:v>
                </c:pt>
                <c:pt idx="10029">
                  <c:v>99.60783988</c:v>
                </c:pt>
                <c:pt idx="10030">
                  <c:v>99.617771880000006</c:v>
                </c:pt>
                <c:pt idx="10031">
                  <c:v>99.627703879999999</c:v>
                </c:pt>
                <c:pt idx="10032">
                  <c:v>99.637635880000005</c:v>
                </c:pt>
                <c:pt idx="10033">
                  <c:v>99.647568879999994</c:v>
                </c:pt>
                <c:pt idx="10034">
                  <c:v>99.657500880000001</c:v>
                </c:pt>
                <c:pt idx="10035">
                  <c:v>99.667432880000007</c:v>
                </c:pt>
                <c:pt idx="10036">
                  <c:v>99.677364879999999</c:v>
                </c:pt>
                <c:pt idx="10037">
                  <c:v>99.687297880000003</c:v>
                </c:pt>
                <c:pt idx="10038">
                  <c:v>99.697229879999995</c:v>
                </c:pt>
                <c:pt idx="10039">
                  <c:v>99.707161880000001</c:v>
                </c:pt>
                <c:pt idx="10040">
                  <c:v>99.717093879999993</c:v>
                </c:pt>
                <c:pt idx="10041">
                  <c:v>99.727026870000003</c:v>
                </c:pt>
                <c:pt idx="10042">
                  <c:v>99.736958880000003</c:v>
                </c:pt>
                <c:pt idx="10043">
                  <c:v>99.746890879999995</c:v>
                </c:pt>
                <c:pt idx="10044">
                  <c:v>99.756822880000001</c:v>
                </c:pt>
                <c:pt idx="10045">
                  <c:v>99.766755880000005</c:v>
                </c:pt>
                <c:pt idx="10046">
                  <c:v>99.776687879999997</c:v>
                </c:pt>
                <c:pt idx="10047">
                  <c:v>99.786619880000003</c:v>
                </c:pt>
                <c:pt idx="10048">
                  <c:v>99.796551879999996</c:v>
                </c:pt>
                <c:pt idx="10049">
                  <c:v>99.806484879999999</c:v>
                </c:pt>
                <c:pt idx="10050">
                  <c:v>99.816416880000006</c:v>
                </c:pt>
                <c:pt idx="10051">
                  <c:v>99.826348879999998</c:v>
                </c:pt>
                <c:pt idx="10052">
                  <c:v>99.836280880000004</c:v>
                </c:pt>
                <c:pt idx="10053">
                  <c:v>99.846212879999996</c:v>
                </c:pt>
                <c:pt idx="10054">
                  <c:v>99.85614588</c:v>
                </c:pt>
                <c:pt idx="10055">
                  <c:v>99.866077880000006</c:v>
                </c:pt>
                <c:pt idx="10056">
                  <c:v>99.876009879999998</c:v>
                </c:pt>
                <c:pt idx="10057">
                  <c:v>99.885941880000004</c:v>
                </c:pt>
                <c:pt idx="10058">
                  <c:v>99.895874879999994</c:v>
                </c:pt>
                <c:pt idx="10059">
                  <c:v>99.90580688</c:v>
                </c:pt>
                <c:pt idx="10060">
                  <c:v>99.915738880000006</c:v>
                </c:pt>
                <c:pt idx="10061">
                  <c:v>99.925670879999998</c:v>
                </c:pt>
                <c:pt idx="10062">
                  <c:v>99.935603880000002</c:v>
                </c:pt>
                <c:pt idx="10063">
                  <c:v>99.945535879999994</c:v>
                </c:pt>
                <c:pt idx="10064">
                  <c:v>99.95546788</c:v>
                </c:pt>
                <c:pt idx="10065">
                  <c:v>99.965399880000007</c:v>
                </c:pt>
                <c:pt idx="10066">
                  <c:v>99.975332879999996</c:v>
                </c:pt>
                <c:pt idx="10067">
                  <c:v>99.985264880000003</c:v>
                </c:pt>
                <c:pt idx="10068">
                  <c:v>99.995196879999995</c:v>
                </c:pt>
                <c:pt idx="10069">
                  <c:v>100.0051289</c:v>
                </c:pt>
                <c:pt idx="10070">
                  <c:v>100.01506190000001</c:v>
                </c:pt>
                <c:pt idx="10071">
                  <c:v>100.0249939</c:v>
                </c:pt>
                <c:pt idx="10072">
                  <c:v>100.0349259</c:v>
                </c:pt>
                <c:pt idx="10073">
                  <c:v>100.0448579</c:v>
                </c:pt>
                <c:pt idx="10074">
                  <c:v>100.0547909</c:v>
                </c:pt>
                <c:pt idx="10075">
                  <c:v>100.06472290000001</c:v>
                </c:pt>
                <c:pt idx="10076">
                  <c:v>100.0746549</c:v>
                </c:pt>
                <c:pt idx="10077">
                  <c:v>100.08458690000001</c:v>
                </c:pt>
                <c:pt idx="10078">
                  <c:v>100.09451989999999</c:v>
                </c:pt>
                <c:pt idx="10079">
                  <c:v>100.1044519</c:v>
                </c:pt>
                <c:pt idx="10080">
                  <c:v>100.11438390000001</c:v>
                </c:pt>
                <c:pt idx="10081">
                  <c:v>100.1243159</c:v>
                </c:pt>
                <c:pt idx="10082">
                  <c:v>100.1342489</c:v>
                </c:pt>
                <c:pt idx="10083">
                  <c:v>100.14418089999999</c:v>
                </c:pt>
                <c:pt idx="10084">
                  <c:v>100.1541129</c:v>
                </c:pt>
                <c:pt idx="10085">
                  <c:v>100.16404489999999</c:v>
                </c:pt>
                <c:pt idx="10086">
                  <c:v>100.1739779</c:v>
                </c:pt>
                <c:pt idx="10087">
                  <c:v>100.1839099</c:v>
                </c:pt>
                <c:pt idx="10088">
                  <c:v>100.1938419</c:v>
                </c:pt>
                <c:pt idx="10089">
                  <c:v>100.2037739</c:v>
                </c:pt>
                <c:pt idx="10090">
                  <c:v>100.21370690000001</c:v>
                </c:pt>
                <c:pt idx="10091">
                  <c:v>100.2236389</c:v>
                </c:pt>
                <c:pt idx="10092">
                  <c:v>100.2335709</c:v>
                </c:pt>
                <c:pt idx="10093">
                  <c:v>100.2435029</c:v>
                </c:pt>
                <c:pt idx="10094">
                  <c:v>100.2534359</c:v>
                </c:pt>
                <c:pt idx="10095">
                  <c:v>100.26336790000001</c:v>
                </c:pt>
                <c:pt idx="10096">
                  <c:v>100.2732999</c:v>
                </c:pt>
                <c:pt idx="10097">
                  <c:v>100.2832319</c:v>
                </c:pt>
                <c:pt idx="10098">
                  <c:v>100.29316489999999</c:v>
                </c:pt>
                <c:pt idx="10099">
                  <c:v>100.3030969</c:v>
                </c:pt>
                <c:pt idx="10100">
                  <c:v>100.31302890000001</c:v>
                </c:pt>
                <c:pt idx="10101">
                  <c:v>100.3229609</c:v>
                </c:pt>
                <c:pt idx="10102">
                  <c:v>100.3328939</c:v>
                </c:pt>
                <c:pt idx="10103">
                  <c:v>100.34282589999999</c:v>
                </c:pt>
                <c:pt idx="10104">
                  <c:v>100.3527579</c:v>
                </c:pt>
                <c:pt idx="10105">
                  <c:v>100.36268990000001</c:v>
                </c:pt>
                <c:pt idx="10106">
                  <c:v>100.3726229</c:v>
                </c:pt>
                <c:pt idx="10107">
                  <c:v>100.3825549</c:v>
                </c:pt>
                <c:pt idx="10108">
                  <c:v>100.39248689999999</c:v>
                </c:pt>
                <c:pt idx="10109">
                  <c:v>100.4024189</c:v>
                </c:pt>
                <c:pt idx="10110">
                  <c:v>100.4123519</c:v>
                </c:pt>
                <c:pt idx="10111">
                  <c:v>100.4222839</c:v>
                </c:pt>
                <c:pt idx="10112">
                  <c:v>100.4322159</c:v>
                </c:pt>
                <c:pt idx="10113">
                  <c:v>100.44214789999999</c:v>
                </c:pt>
                <c:pt idx="10114">
                  <c:v>100.4520809</c:v>
                </c:pt>
                <c:pt idx="10115">
                  <c:v>100.4620129</c:v>
                </c:pt>
                <c:pt idx="10116">
                  <c:v>100.4719449</c:v>
                </c:pt>
                <c:pt idx="10117">
                  <c:v>100.4818769</c:v>
                </c:pt>
                <c:pt idx="10118">
                  <c:v>100.49180990000001</c:v>
                </c:pt>
                <c:pt idx="10119">
                  <c:v>100.5017419</c:v>
                </c:pt>
                <c:pt idx="10120">
                  <c:v>100.51167390000001</c:v>
                </c:pt>
                <c:pt idx="10121">
                  <c:v>100.5216059</c:v>
                </c:pt>
                <c:pt idx="10122">
                  <c:v>100.5315389</c:v>
                </c:pt>
                <c:pt idx="10123">
                  <c:v>100.54147089999999</c:v>
                </c:pt>
                <c:pt idx="10124">
                  <c:v>100.5514029</c:v>
                </c:pt>
                <c:pt idx="10125">
                  <c:v>100.56133509999999</c:v>
                </c:pt>
                <c:pt idx="10126">
                  <c:v>100.5712681</c:v>
                </c:pt>
                <c:pt idx="10127">
                  <c:v>100.5812001</c:v>
                </c:pt>
                <c:pt idx="10128">
                  <c:v>100.5911321</c:v>
                </c:pt>
                <c:pt idx="10129">
                  <c:v>100.6010641</c:v>
                </c:pt>
                <c:pt idx="10130">
                  <c:v>100.61099710000001</c:v>
                </c:pt>
                <c:pt idx="10131">
                  <c:v>100.6209291</c:v>
                </c:pt>
                <c:pt idx="10132">
                  <c:v>100.6308611</c:v>
                </c:pt>
                <c:pt idx="10133">
                  <c:v>100.6407931</c:v>
                </c:pt>
                <c:pt idx="10134">
                  <c:v>100.6507261</c:v>
                </c:pt>
                <c:pt idx="10135">
                  <c:v>100.66065810000001</c:v>
                </c:pt>
                <c:pt idx="10136">
                  <c:v>100.6705901</c:v>
                </c:pt>
                <c:pt idx="10137">
                  <c:v>100.6805221</c:v>
                </c:pt>
                <c:pt idx="10138">
                  <c:v>100.69045509999999</c:v>
                </c:pt>
                <c:pt idx="10139">
                  <c:v>100.7003871</c:v>
                </c:pt>
                <c:pt idx="10140">
                  <c:v>100.71031910000001</c:v>
                </c:pt>
                <c:pt idx="10141">
                  <c:v>100.7202511</c:v>
                </c:pt>
                <c:pt idx="10142">
                  <c:v>100.7301841</c:v>
                </c:pt>
                <c:pt idx="10143">
                  <c:v>100.74011609999999</c:v>
                </c:pt>
                <c:pt idx="10144">
                  <c:v>100.7500481</c:v>
                </c:pt>
                <c:pt idx="10145">
                  <c:v>100.75998010000001</c:v>
                </c:pt>
                <c:pt idx="10146">
                  <c:v>100.7699131</c:v>
                </c:pt>
                <c:pt idx="10147">
                  <c:v>100.7798451</c:v>
                </c:pt>
                <c:pt idx="10148">
                  <c:v>100.78977709999999</c:v>
                </c:pt>
                <c:pt idx="10149">
                  <c:v>100.7997091</c:v>
                </c:pt>
                <c:pt idx="10150">
                  <c:v>100.8096421</c:v>
                </c:pt>
                <c:pt idx="10151">
                  <c:v>100.8195741</c:v>
                </c:pt>
                <c:pt idx="10152">
                  <c:v>100.8295061</c:v>
                </c:pt>
                <c:pt idx="10153">
                  <c:v>100.8394381</c:v>
                </c:pt>
                <c:pt idx="10154">
                  <c:v>100.8493711</c:v>
                </c:pt>
                <c:pt idx="10155">
                  <c:v>100.85930310000001</c:v>
                </c:pt>
                <c:pt idx="10156">
                  <c:v>100.8692351</c:v>
                </c:pt>
                <c:pt idx="10157">
                  <c:v>100.8791671</c:v>
                </c:pt>
                <c:pt idx="10158">
                  <c:v>100.88910009999999</c:v>
                </c:pt>
                <c:pt idx="10159">
                  <c:v>100.8990321</c:v>
                </c:pt>
                <c:pt idx="10160">
                  <c:v>100.90896410000001</c:v>
                </c:pt>
                <c:pt idx="10161">
                  <c:v>100.9188961</c:v>
                </c:pt>
                <c:pt idx="10162">
                  <c:v>100.9288291</c:v>
                </c:pt>
                <c:pt idx="10163">
                  <c:v>100.93876109999999</c:v>
                </c:pt>
                <c:pt idx="10164">
                  <c:v>100.9486931</c:v>
                </c:pt>
                <c:pt idx="10165">
                  <c:v>100.95862510000001</c:v>
                </c:pt>
                <c:pt idx="10166">
                  <c:v>100.9685581</c:v>
                </c:pt>
                <c:pt idx="10167">
                  <c:v>100.9784901</c:v>
                </c:pt>
                <c:pt idx="10168">
                  <c:v>100.98842209999999</c:v>
                </c:pt>
                <c:pt idx="10169">
                  <c:v>100.9983541</c:v>
                </c:pt>
                <c:pt idx="10170">
                  <c:v>101.0082871</c:v>
                </c:pt>
                <c:pt idx="10171">
                  <c:v>101.0182191</c:v>
                </c:pt>
                <c:pt idx="10172">
                  <c:v>101.0281511</c:v>
                </c:pt>
                <c:pt idx="10173">
                  <c:v>101.03808309999999</c:v>
                </c:pt>
                <c:pt idx="10174">
                  <c:v>101.0480161</c:v>
                </c:pt>
                <c:pt idx="10175">
                  <c:v>101.0579481</c:v>
                </c:pt>
                <c:pt idx="10176">
                  <c:v>101.0678801</c:v>
                </c:pt>
                <c:pt idx="10177">
                  <c:v>101.0778121</c:v>
                </c:pt>
                <c:pt idx="10178">
                  <c:v>101.08774510000001</c:v>
                </c:pt>
                <c:pt idx="10179">
                  <c:v>101.0976771</c:v>
                </c:pt>
                <c:pt idx="10180">
                  <c:v>101.1076091</c:v>
                </c:pt>
                <c:pt idx="10181">
                  <c:v>101.1175411</c:v>
                </c:pt>
                <c:pt idx="10182">
                  <c:v>101.1274741</c:v>
                </c:pt>
                <c:pt idx="10183">
                  <c:v>101.13740610000001</c:v>
                </c:pt>
                <c:pt idx="10184">
                  <c:v>101.1473381</c:v>
                </c:pt>
                <c:pt idx="10185">
                  <c:v>101.1572711</c:v>
                </c:pt>
                <c:pt idx="10186">
                  <c:v>101.16720309999999</c:v>
                </c:pt>
                <c:pt idx="10187">
                  <c:v>101.1771351</c:v>
                </c:pt>
                <c:pt idx="10188">
                  <c:v>101.18706709999999</c:v>
                </c:pt>
                <c:pt idx="10189">
                  <c:v>101.1970001</c:v>
                </c:pt>
                <c:pt idx="10190">
                  <c:v>101.2069321</c:v>
                </c:pt>
                <c:pt idx="10191">
                  <c:v>101.2168641</c:v>
                </c:pt>
                <c:pt idx="10192">
                  <c:v>101.2267961</c:v>
                </c:pt>
                <c:pt idx="10193">
                  <c:v>101.23672910000001</c:v>
                </c:pt>
                <c:pt idx="10194">
                  <c:v>101.2466611</c:v>
                </c:pt>
                <c:pt idx="10195">
                  <c:v>101.2565931</c:v>
                </c:pt>
                <c:pt idx="10196">
                  <c:v>101.2665251</c:v>
                </c:pt>
                <c:pt idx="10197">
                  <c:v>101.2764581</c:v>
                </c:pt>
                <c:pt idx="10198">
                  <c:v>101.28639010000001</c:v>
                </c:pt>
                <c:pt idx="10199">
                  <c:v>101.2963221</c:v>
                </c:pt>
                <c:pt idx="10200">
                  <c:v>101.3062541</c:v>
                </c:pt>
                <c:pt idx="10201">
                  <c:v>101.31618709999999</c:v>
                </c:pt>
                <c:pt idx="10202">
                  <c:v>101.3261191</c:v>
                </c:pt>
                <c:pt idx="10203">
                  <c:v>101.33605110000001</c:v>
                </c:pt>
                <c:pt idx="10204">
                  <c:v>101.3459831</c:v>
                </c:pt>
                <c:pt idx="10205">
                  <c:v>101.3559161</c:v>
                </c:pt>
                <c:pt idx="10206">
                  <c:v>101.36584809999999</c:v>
                </c:pt>
                <c:pt idx="10207">
                  <c:v>101.3757801</c:v>
                </c:pt>
                <c:pt idx="10208">
                  <c:v>101.3857131</c:v>
                </c:pt>
                <c:pt idx="10209">
                  <c:v>101.3956451</c:v>
                </c:pt>
                <c:pt idx="10210">
                  <c:v>101.4055771</c:v>
                </c:pt>
                <c:pt idx="10211">
                  <c:v>101.41550909999999</c:v>
                </c:pt>
                <c:pt idx="10212">
                  <c:v>101.4254421</c:v>
                </c:pt>
                <c:pt idx="10213">
                  <c:v>101.4353741</c:v>
                </c:pt>
                <c:pt idx="10214">
                  <c:v>101.4453061</c:v>
                </c:pt>
                <c:pt idx="10215">
                  <c:v>101.4552381</c:v>
                </c:pt>
                <c:pt idx="10216">
                  <c:v>101.46517110000001</c:v>
                </c:pt>
                <c:pt idx="10217">
                  <c:v>101.4751031</c:v>
                </c:pt>
                <c:pt idx="10218">
                  <c:v>101.4850351</c:v>
                </c:pt>
                <c:pt idx="10219">
                  <c:v>101.4949671</c:v>
                </c:pt>
                <c:pt idx="10220">
                  <c:v>101.5049001</c:v>
                </c:pt>
                <c:pt idx="10221">
                  <c:v>101.51483210000001</c:v>
                </c:pt>
                <c:pt idx="10222">
                  <c:v>101.5247641</c:v>
                </c:pt>
                <c:pt idx="10223">
                  <c:v>101.53469610000001</c:v>
                </c:pt>
                <c:pt idx="10224">
                  <c:v>101.54462909999999</c:v>
                </c:pt>
                <c:pt idx="10225">
                  <c:v>101.5545611</c:v>
                </c:pt>
                <c:pt idx="10226">
                  <c:v>101.564492</c:v>
                </c:pt>
                <c:pt idx="10227">
                  <c:v>101.57442399999999</c:v>
                </c:pt>
                <c:pt idx="10228">
                  <c:v>101.584357</c:v>
                </c:pt>
                <c:pt idx="10229">
                  <c:v>101.594289</c:v>
                </c:pt>
                <c:pt idx="10230">
                  <c:v>101.604221</c:v>
                </c:pt>
                <c:pt idx="10231">
                  <c:v>101.614154</c:v>
                </c:pt>
                <c:pt idx="10232">
                  <c:v>101.62408600000001</c:v>
                </c:pt>
                <c:pt idx="10233">
                  <c:v>101.634018</c:v>
                </c:pt>
                <c:pt idx="10234">
                  <c:v>101.64395</c:v>
                </c:pt>
                <c:pt idx="10235">
                  <c:v>101.65388299999999</c:v>
                </c:pt>
                <c:pt idx="10236">
                  <c:v>101.663815</c:v>
                </c:pt>
                <c:pt idx="10237">
                  <c:v>101.67374700000001</c:v>
                </c:pt>
                <c:pt idx="10238">
                  <c:v>101.683679</c:v>
                </c:pt>
                <c:pt idx="10239">
                  <c:v>101.693612</c:v>
                </c:pt>
                <c:pt idx="10240">
                  <c:v>101.70354399999999</c:v>
                </c:pt>
                <c:pt idx="10241">
                  <c:v>101.713476</c:v>
                </c:pt>
                <c:pt idx="10242">
                  <c:v>101.72340800000001</c:v>
                </c:pt>
                <c:pt idx="10243">
                  <c:v>101.733341</c:v>
                </c:pt>
                <c:pt idx="10244">
                  <c:v>101.743273</c:v>
                </c:pt>
                <c:pt idx="10245">
                  <c:v>101.75320499999999</c:v>
                </c:pt>
                <c:pt idx="10246">
                  <c:v>101.763137</c:v>
                </c:pt>
                <c:pt idx="10247">
                  <c:v>101.77307</c:v>
                </c:pt>
                <c:pt idx="10248">
                  <c:v>101.783002</c:v>
                </c:pt>
                <c:pt idx="10249">
                  <c:v>101.792934</c:v>
                </c:pt>
                <c:pt idx="10250">
                  <c:v>101.80286700000001</c:v>
                </c:pt>
                <c:pt idx="10251">
                  <c:v>101.812799</c:v>
                </c:pt>
                <c:pt idx="10252">
                  <c:v>101.822731</c:v>
                </c:pt>
                <c:pt idx="10253">
                  <c:v>101.832663</c:v>
                </c:pt>
                <c:pt idx="10254">
                  <c:v>101.842596</c:v>
                </c:pt>
                <c:pt idx="10255">
                  <c:v>101.85252800000001</c:v>
                </c:pt>
                <c:pt idx="10256">
                  <c:v>101.86246</c:v>
                </c:pt>
                <c:pt idx="10257">
                  <c:v>101.872392</c:v>
                </c:pt>
                <c:pt idx="10258">
                  <c:v>101.88232499999999</c:v>
                </c:pt>
                <c:pt idx="10259">
                  <c:v>101.892257</c:v>
                </c:pt>
                <c:pt idx="10260">
                  <c:v>101.90218900000001</c:v>
                </c:pt>
                <c:pt idx="10261">
                  <c:v>101.912122</c:v>
                </c:pt>
                <c:pt idx="10262">
                  <c:v>101.922054</c:v>
                </c:pt>
                <c:pt idx="10263">
                  <c:v>101.93198599999999</c:v>
                </c:pt>
                <c:pt idx="10264">
                  <c:v>101.941918</c:v>
                </c:pt>
                <c:pt idx="10265">
                  <c:v>101.951851</c:v>
                </c:pt>
                <c:pt idx="10266">
                  <c:v>101.961783</c:v>
                </c:pt>
                <c:pt idx="10267">
                  <c:v>101.971715</c:v>
                </c:pt>
                <c:pt idx="10268">
                  <c:v>101.981647</c:v>
                </c:pt>
                <c:pt idx="10269">
                  <c:v>101.99158</c:v>
                </c:pt>
                <c:pt idx="10270">
                  <c:v>102.00151200000001</c:v>
                </c:pt>
                <c:pt idx="10271">
                  <c:v>102.011444</c:v>
                </c:pt>
                <c:pt idx="10272">
                  <c:v>102.021376</c:v>
                </c:pt>
                <c:pt idx="10273">
                  <c:v>102.03130899999999</c:v>
                </c:pt>
                <c:pt idx="10274">
                  <c:v>102.041241</c:v>
                </c:pt>
                <c:pt idx="10275">
                  <c:v>102.05117300000001</c:v>
                </c:pt>
                <c:pt idx="10276">
                  <c:v>102.061106</c:v>
                </c:pt>
                <c:pt idx="10277">
                  <c:v>102.071038</c:v>
                </c:pt>
                <c:pt idx="10278">
                  <c:v>102.08096999999999</c:v>
                </c:pt>
                <c:pt idx="10279">
                  <c:v>102.090902</c:v>
                </c:pt>
                <c:pt idx="10280">
                  <c:v>102.100835</c:v>
                </c:pt>
                <c:pt idx="10281">
                  <c:v>102.110767</c:v>
                </c:pt>
                <c:pt idx="10282">
                  <c:v>102.120699</c:v>
                </c:pt>
                <c:pt idx="10283">
                  <c:v>102.13063099999999</c:v>
                </c:pt>
                <c:pt idx="10284">
                  <c:v>102.140564</c:v>
                </c:pt>
                <c:pt idx="10285">
                  <c:v>102.150496</c:v>
                </c:pt>
                <c:pt idx="10286">
                  <c:v>102.160428</c:v>
                </c:pt>
                <c:pt idx="10287">
                  <c:v>102.170361</c:v>
                </c:pt>
                <c:pt idx="10288">
                  <c:v>102.18029300000001</c:v>
                </c:pt>
                <c:pt idx="10289">
                  <c:v>102.190225</c:v>
                </c:pt>
                <c:pt idx="10290">
                  <c:v>102.200157</c:v>
                </c:pt>
                <c:pt idx="10291">
                  <c:v>102.21008999999999</c:v>
                </c:pt>
                <c:pt idx="10292">
                  <c:v>102.220022</c:v>
                </c:pt>
                <c:pt idx="10293">
                  <c:v>102.22995400000001</c:v>
                </c:pt>
                <c:pt idx="10294">
                  <c:v>102.239886</c:v>
                </c:pt>
                <c:pt idx="10295">
                  <c:v>102.249819</c:v>
                </c:pt>
                <c:pt idx="10296">
                  <c:v>102.25975099999999</c:v>
                </c:pt>
                <c:pt idx="10297">
                  <c:v>102.269683</c:v>
                </c:pt>
                <c:pt idx="10298">
                  <c:v>102.279616</c:v>
                </c:pt>
                <c:pt idx="10299">
                  <c:v>102.289548</c:v>
                </c:pt>
                <c:pt idx="10300">
                  <c:v>102.29948</c:v>
                </c:pt>
                <c:pt idx="10301">
                  <c:v>102.30941199999999</c:v>
                </c:pt>
                <c:pt idx="10302">
                  <c:v>102.319345</c:v>
                </c:pt>
                <c:pt idx="10303">
                  <c:v>102.329277</c:v>
                </c:pt>
                <c:pt idx="10304">
                  <c:v>102.339209</c:v>
                </c:pt>
                <c:pt idx="10305">
                  <c:v>102.349141</c:v>
                </c:pt>
                <c:pt idx="10306">
                  <c:v>102.35907400000001</c:v>
                </c:pt>
                <c:pt idx="10307">
                  <c:v>102.369006</c:v>
                </c:pt>
                <c:pt idx="10308">
                  <c:v>102.37893800000001</c:v>
                </c:pt>
                <c:pt idx="10309">
                  <c:v>102.38887099999999</c:v>
                </c:pt>
                <c:pt idx="10310">
                  <c:v>102.398803</c:v>
                </c:pt>
                <c:pt idx="10311">
                  <c:v>102.40873499999999</c:v>
                </c:pt>
                <c:pt idx="10312">
                  <c:v>102.418667</c:v>
                </c:pt>
                <c:pt idx="10313">
                  <c:v>102.4286</c:v>
                </c:pt>
                <c:pt idx="10314">
                  <c:v>102.438532</c:v>
                </c:pt>
                <c:pt idx="10315">
                  <c:v>102.448464</c:v>
                </c:pt>
                <c:pt idx="10316">
                  <c:v>102.45839599999999</c:v>
                </c:pt>
                <c:pt idx="10317">
                  <c:v>102.468329</c:v>
                </c:pt>
                <c:pt idx="10318">
                  <c:v>102.478261</c:v>
                </c:pt>
                <c:pt idx="10319">
                  <c:v>102.488193</c:v>
                </c:pt>
                <c:pt idx="10320">
                  <c:v>102.498126</c:v>
                </c:pt>
                <c:pt idx="10321">
                  <c:v>102.50805800000001</c:v>
                </c:pt>
                <c:pt idx="10322">
                  <c:v>102.51799</c:v>
                </c:pt>
                <c:pt idx="10323">
                  <c:v>102.527922</c:v>
                </c:pt>
                <c:pt idx="10324">
                  <c:v>102.53785499999999</c:v>
                </c:pt>
                <c:pt idx="10325">
                  <c:v>102.547787</c:v>
                </c:pt>
                <c:pt idx="10326">
                  <c:v>102.55772039999999</c:v>
                </c:pt>
                <c:pt idx="10327">
                  <c:v>102.5676534</c:v>
                </c:pt>
                <c:pt idx="10328">
                  <c:v>102.5775854</c:v>
                </c:pt>
                <c:pt idx="10329">
                  <c:v>102.5875174</c:v>
                </c:pt>
                <c:pt idx="10330">
                  <c:v>102.5974494</c:v>
                </c:pt>
                <c:pt idx="10331">
                  <c:v>102.60738240000001</c:v>
                </c:pt>
                <c:pt idx="10332">
                  <c:v>102.6173144</c:v>
                </c:pt>
                <c:pt idx="10333">
                  <c:v>102.6272464</c:v>
                </c:pt>
                <c:pt idx="10334">
                  <c:v>102.6371784</c:v>
                </c:pt>
                <c:pt idx="10335">
                  <c:v>102.6471114</c:v>
                </c:pt>
                <c:pt idx="10336">
                  <c:v>102.65704340000001</c:v>
                </c:pt>
                <c:pt idx="10337">
                  <c:v>102.6669754</c:v>
                </c:pt>
                <c:pt idx="10338">
                  <c:v>102.6769084</c:v>
                </c:pt>
                <c:pt idx="10339">
                  <c:v>102.68684039999999</c:v>
                </c:pt>
                <c:pt idx="10340">
                  <c:v>102.6967724</c:v>
                </c:pt>
                <c:pt idx="10341">
                  <c:v>102.70670440000001</c:v>
                </c:pt>
                <c:pt idx="10342">
                  <c:v>102.7166374</c:v>
                </c:pt>
                <c:pt idx="10343">
                  <c:v>102.7265694</c:v>
                </c:pt>
                <c:pt idx="10344">
                  <c:v>102.73650139999999</c:v>
                </c:pt>
                <c:pt idx="10345">
                  <c:v>102.7464344</c:v>
                </c:pt>
                <c:pt idx="10346">
                  <c:v>102.7563664</c:v>
                </c:pt>
                <c:pt idx="10347">
                  <c:v>102.7662984</c:v>
                </c:pt>
                <c:pt idx="10348">
                  <c:v>102.7762304</c:v>
                </c:pt>
                <c:pt idx="10349">
                  <c:v>102.78616340000001</c:v>
                </c:pt>
                <c:pt idx="10350">
                  <c:v>102.7960954</c:v>
                </c:pt>
                <c:pt idx="10351">
                  <c:v>102.8060274</c:v>
                </c:pt>
                <c:pt idx="10352">
                  <c:v>102.8159594</c:v>
                </c:pt>
                <c:pt idx="10353">
                  <c:v>102.8258924</c:v>
                </c:pt>
                <c:pt idx="10354">
                  <c:v>102.83582440000001</c:v>
                </c:pt>
                <c:pt idx="10355">
                  <c:v>102.8457564</c:v>
                </c:pt>
                <c:pt idx="10356">
                  <c:v>102.8556894</c:v>
                </c:pt>
                <c:pt idx="10357">
                  <c:v>102.86562139999999</c:v>
                </c:pt>
                <c:pt idx="10358">
                  <c:v>102.8755534</c:v>
                </c:pt>
                <c:pt idx="10359">
                  <c:v>102.88548539999999</c:v>
                </c:pt>
                <c:pt idx="10360">
                  <c:v>102.8954184</c:v>
                </c:pt>
                <c:pt idx="10361">
                  <c:v>102.9053504</c:v>
                </c:pt>
                <c:pt idx="10362">
                  <c:v>102.9152824</c:v>
                </c:pt>
                <c:pt idx="10363">
                  <c:v>102.9252154</c:v>
                </c:pt>
                <c:pt idx="10364">
                  <c:v>102.93514740000001</c:v>
                </c:pt>
                <c:pt idx="10365">
                  <c:v>102.9450794</c:v>
                </c:pt>
                <c:pt idx="10366">
                  <c:v>102.9550114</c:v>
                </c:pt>
                <c:pt idx="10367">
                  <c:v>102.96494439999999</c:v>
                </c:pt>
                <c:pt idx="10368">
                  <c:v>102.9748764</c:v>
                </c:pt>
                <c:pt idx="10369">
                  <c:v>102.98480840000001</c:v>
                </c:pt>
                <c:pt idx="10370">
                  <c:v>102.9947414</c:v>
                </c:pt>
                <c:pt idx="10371">
                  <c:v>103.0046734</c:v>
                </c:pt>
                <c:pt idx="10372">
                  <c:v>103.01460539999999</c:v>
                </c:pt>
                <c:pt idx="10373">
                  <c:v>103.0245374</c:v>
                </c:pt>
                <c:pt idx="10374">
                  <c:v>103.0344704</c:v>
                </c:pt>
                <c:pt idx="10375">
                  <c:v>103.0444024</c:v>
                </c:pt>
                <c:pt idx="10376">
                  <c:v>103.0543344</c:v>
                </c:pt>
                <c:pt idx="10377">
                  <c:v>103.06426740000001</c:v>
                </c:pt>
                <c:pt idx="10378">
                  <c:v>103.0741994</c:v>
                </c:pt>
                <c:pt idx="10379">
                  <c:v>103.0841314</c:v>
                </c:pt>
                <c:pt idx="10380">
                  <c:v>103.0940634</c:v>
                </c:pt>
                <c:pt idx="10381">
                  <c:v>103.1039964</c:v>
                </c:pt>
                <c:pt idx="10382">
                  <c:v>103.11392840000001</c:v>
                </c:pt>
                <c:pt idx="10383">
                  <c:v>103.1238604</c:v>
                </c:pt>
                <c:pt idx="10384">
                  <c:v>103.1337934</c:v>
                </c:pt>
                <c:pt idx="10385">
                  <c:v>103.14372539999999</c:v>
                </c:pt>
                <c:pt idx="10386">
                  <c:v>103.1536574</c:v>
                </c:pt>
                <c:pt idx="10387">
                  <c:v>103.16358940000001</c:v>
                </c:pt>
                <c:pt idx="10388">
                  <c:v>103.1735224</c:v>
                </c:pt>
                <c:pt idx="10389">
                  <c:v>103.1834544</c:v>
                </c:pt>
                <c:pt idx="10390">
                  <c:v>103.19338639999999</c:v>
                </c:pt>
                <c:pt idx="10391">
                  <c:v>103.2033194</c:v>
                </c:pt>
                <c:pt idx="10392">
                  <c:v>103.2132514</c:v>
                </c:pt>
                <c:pt idx="10393">
                  <c:v>103.2231834</c:v>
                </c:pt>
                <c:pt idx="10394">
                  <c:v>103.2331154</c:v>
                </c:pt>
                <c:pt idx="10395">
                  <c:v>103.24304840000001</c:v>
                </c:pt>
                <c:pt idx="10396">
                  <c:v>103.2529804</c:v>
                </c:pt>
                <c:pt idx="10397">
                  <c:v>103.2629124</c:v>
                </c:pt>
                <c:pt idx="10398">
                  <c:v>103.27284539999999</c:v>
                </c:pt>
                <c:pt idx="10399">
                  <c:v>103.2827774</c:v>
                </c:pt>
                <c:pt idx="10400">
                  <c:v>103.29270940000001</c:v>
                </c:pt>
                <c:pt idx="10401">
                  <c:v>103.3026414</c:v>
                </c:pt>
                <c:pt idx="10402">
                  <c:v>103.3125744</c:v>
                </c:pt>
                <c:pt idx="10403">
                  <c:v>103.32250639999999</c:v>
                </c:pt>
                <c:pt idx="10404">
                  <c:v>103.3324384</c:v>
                </c:pt>
                <c:pt idx="10405">
                  <c:v>103.3423714</c:v>
                </c:pt>
                <c:pt idx="10406">
                  <c:v>103.3523034</c:v>
                </c:pt>
                <c:pt idx="10407">
                  <c:v>103.3622354</c:v>
                </c:pt>
                <c:pt idx="10408">
                  <c:v>103.3721674</c:v>
                </c:pt>
                <c:pt idx="10409">
                  <c:v>103.3821004</c:v>
                </c:pt>
                <c:pt idx="10410">
                  <c:v>103.39203240000001</c:v>
                </c:pt>
                <c:pt idx="10411">
                  <c:v>103.4019644</c:v>
                </c:pt>
                <c:pt idx="10412">
                  <c:v>103.4118974</c:v>
                </c:pt>
                <c:pt idx="10413">
                  <c:v>103.42182939999999</c:v>
                </c:pt>
                <c:pt idx="10414">
                  <c:v>103.4317614</c:v>
                </c:pt>
                <c:pt idx="10415">
                  <c:v>103.44169340000001</c:v>
                </c:pt>
                <c:pt idx="10416">
                  <c:v>103.45162639999999</c:v>
                </c:pt>
                <c:pt idx="10417">
                  <c:v>103.4615584</c:v>
                </c:pt>
                <c:pt idx="10418">
                  <c:v>103.47149039999999</c:v>
                </c:pt>
                <c:pt idx="10419">
                  <c:v>103.4814234</c:v>
                </c:pt>
                <c:pt idx="10420">
                  <c:v>103.4913554</c:v>
                </c:pt>
                <c:pt idx="10421">
                  <c:v>103.5012874</c:v>
                </c:pt>
                <c:pt idx="10422">
                  <c:v>103.5112194</c:v>
                </c:pt>
                <c:pt idx="10423">
                  <c:v>103.52115240000001</c:v>
                </c:pt>
                <c:pt idx="10424">
                  <c:v>103.5310844</c:v>
                </c:pt>
                <c:pt idx="10425">
                  <c:v>103.5410164</c:v>
                </c:pt>
                <c:pt idx="10426">
                  <c:v>103.55094939999999</c:v>
                </c:pt>
                <c:pt idx="10427">
                  <c:v>103.56088080000001</c:v>
                </c:pt>
                <c:pt idx="10428">
                  <c:v>103.5708128</c:v>
                </c:pt>
                <c:pt idx="10429">
                  <c:v>103.58074480000001</c:v>
                </c:pt>
                <c:pt idx="10430">
                  <c:v>103.59067779999999</c:v>
                </c:pt>
                <c:pt idx="10431">
                  <c:v>103.6006098</c:v>
                </c:pt>
                <c:pt idx="10432">
                  <c:v>103.61054179999999</c:v>
                </c:pt>
                <c:pt idx="10433">
                  <c:v>103.6204748</c:v>
                </c:pt>
                <c:pt idx="10434">
                  <c:v>103.6304068</c:v>
                </c:pt>
                <c:pt idx="10435">
                  <c:v>103.64033879999999</c:v>
                </c:pt>
                <c:pt idx="10436">
                  <c:v>103.6502708</c:v>
                </c:pt>
                <c:pt idx="10437">
                  <c:v>103.66020380000001</c:v>
                </c:pt>
                <c:pt idx="10438">
                  <c:v>103.6701358</c:v>
                </c:pt>
                <c:pt idx="10439">
                  <c:v>103.6800678</c:v>
                </c:pt>
                <c:pt idx="10440">
                  <c:v>103.69000080000001</c:v>
                </c:pt>
                <c:pt idx="10441">
                  <c:v>103.6999328</c:v>
                </c:pt>
                <c:pt idx="10442">
                  <c:v>103.70986480000001</c:v>
                </c:pt>
                <c:pt idx="10443">
                  <c:v>103.7197968</c:v>
                </c:pt>
                <c:pt idx="10444">
                  <c:v>103.7297298</c:v>
                </c:pt>
                <c:pt idx="10445">
                  <c:v>103.73966179999999</c:v>
                </c:pt>
                <c:pt idx="10446">
                  <c:v>103.7495938</c:v>
                </c:pt>
                <c:pt idx="10447">
                  <c:v>103.7595268</c:v>
                </c:pt>
                <c:pt idx="10448">
                  <c:v>103.7694588</c:v>
                </c:pt>
                <c:pt idx="10449">
                  <c:v>103.7793908</c:v>
                </c:pt>
                <c:pt idx="10450">
                  <c:v>103.78932380000001</c:v>
                </c:pt>
                <c:pt idx="10451">
                  <c:v>103.7992558</c:v>
                </c:pt>
                <c:pt idx="10452">
                  <c:v>103.8091878</c:v>
                </c:pt>
                <c:pt idx="10453">
                  <c:v>103.8191198</c:v>
                </c:pt>
                <c:pt idx="10454">
                  <c:v>103.8290528</c:v>
                </c:pt>
                <c:pt idx="10455">
                  <c:v>103.83898480000001</c:v>
                </c:pt>
                <c:pt idx="10456">
                  <c:v>103.8489168</c:v>
                </c:pt>
                <c:pt idx="10457">
                  <c:v>103.8588498</c:v>
                </c:pt>
                <c:pt idx="10458">
                  <c:v>103.86878179999999</c:v>
                </c:pt>
                <c:pt idx="10459">
                  <c:v>103.8787138</c:v>
                </c:pt>
                <c:pt idx="10460">
                  <c:v>103.88864580000001</c:v>
                </c:pt>
                <c:pt idx="10461">
                  <c:v>103.8985788</c:v>
                </c:pt>
                <c:pt idx="10462">
                  <c:v>103.9085108</c:v>
                </c:pt>
                <c:pt idx="10463">
                  <c:v>103.91844279999999</c:v>
                </c:pt>
                <c:pt idx="10464">
                  <c:v>103.9283758</c:v>
                </c:pt>
                <c:pt idx="10465">
                  <c:v>103.9383078</c:v>
                </c:pt>
                <c:pt idx="10466">
                  <c:v>103.9482398</c:v>
                </c:pt>
                <c:pt idx="10467">
                  <c:v>103.9581718</c:v>
                </c:pt>
                <c:pt idx="10468">
                  <c:v>103.96810480000001</c:v>
                </c:pt>
                <c:pt idx="10469">
                  <c:v>103.9780368</c:v>
                </c:pt>
                <c:pt idx="10470">
                  <c:v>103.9879688</c:v>
                </c:pt>
                <c:pt idx="10471">
                  <c:v>103.99790179999999</c:v>
                </c:pt>
                <c:pt idx="10472">
                  <c:v>104.0078338</c:v>
                </c:pt>
                <c:pt idx="10473">
                  <c:v>104.01776580000001</c:v>
                </c:pt>
                <c:pt idx="10474">
                  <c:v>104.0276978</c:v>
                </c:pt>
                <c:pt idx="10475">
                  <c:v>104.0376308</c:v>
                </c:pt>
                <c:pt idx="10476">
                  <c:v>104.04756279999999</c:v>
                </c:pt>
                <c:pt idx="10477">
                  <c:v>104.0574948</c:v>
                </c:pt>
                <c:pt idx="10478">
                  <c:v>104.0674278</c:v>
                </c:pt>
                <c:pt idx="10479">
                  <c:v>104.0773598</c:v>
                </c:pt>
                <c:pt idx="10480">
                  <c:v>104.0872918</c:v>
                </c:pt>
                <c:pt idx="10481">
                  <c:v>104.09722480000001</c:v>
                </c:pt>
                <c:pt idx="10482">
                  <c:v>104.1071568</c:v>
                </c:pt>
                <c:pt idx="10483">
                  <c:v>104.1170888</c:v>
                </c:pt>
                <c:pt idx="10484">
                  <c:v>104.1270208</c:v>
                </c:pt>
                <c:pt idx="10485">
                  <c:v>104.1369538</c:v>
                </c:pt>
                <c:pt idx="10486">
                  <c:v>104.14688580000001</c:v>
                </c:pt>
                <c:pt idx="10487">
                  <c:v>104.1568178</c:v>
                </c:pt>
                <c:pt idx="10488">
                  <c:v>104.1667508</c:v>
                </c:pt>
                <c:pt idx="10489">
                  <c:v>104.17668279999999</c:v>
                </c:pt>
                <c:pt idx="10490">
                  <c:v>104.1866148</c:v>
                </c:pt>
                <c:pt idx="10491">
                  <c:v>104.19654679999999</c:v>
                </c:pt>
                <c:pt idx="10492">
                  <c:v>104.2064798</c:v>
                </c:pt>
                <c:pt idx="10493">
                  <c:v>104.2164118</c:v>
                </c:pt>
                <c:pt idx="10494">
                  <c:v>104.2263438</c:v>
                </c:pt>
                <c:pt idx="10495">
                  <c:v>104.2362768</c:v>
                </c:pt>
                <c:pt idx="10496">
                  <c:v>104.24620880000001</c:v>
                </c:pt>
                <c:pt idx="10497">
                  <c:v>104.2561408</c:v>
                </c:pt>
                <c:pt idx="10498">
                  <c:v>104.2660728</c:v>
                </c:pt>
                <c:pt idx="10499">
                  <c:v>104.27600579999999</c:v>
                </c:pt>
                <c:pt idx="10500">
                  <c:v>104.2859378</c:v>
                </c:pt>
                <c:pt idx="10501">
                  <c:v>104.29586980000001</c:v>
                </c:pt>
                <c:pt idx="10502">
                  <c:v>104.3058028</c:v>
                </c:pt>
                <c:pt idx="10503">
                  <c:v>104.3157348</c:v>
                </c:pt>
                <c:pt idx="10504">
                  <c:v>104.32566679999999</c:v>
                </c:pt>
                <c:pt idx="10505">
                  <c:v>104.3355998</c:v>
                </c:pt>
                <c:pt idx="10506">
                  <c:v>104.3455318</c:v>
                </c:pt>
                <c:pt idx="10507">
                  <c:v>104.3554638</c:v>
                </c:pt>
                <c:pt idx="10508">
                  <c:v>104.3653958</c:v>
                </c:pt>
                <c:pt idx="10509">
                  <c:v>104.37532880000001</c:v>
                </c:pt>
                <c:pt idx="10510">
                  <c:v>104.3852608</c:v>
                </c:pt>
                <c:pt idx="10511">
                  <c:v>104.3951928</c:v>
                </c:pt>
                <c:pt idx="10512">
                  <c:v>104.40512579999999</c:v>
                </c:pt>
                <c:pt idx="10513">
                  <c:v>104.4150578</c:v>
                </c:pt>
                <c:pt idx="10514">
                  <c:v>104.42498980000001</c:v>
                </c:pt>
                <c:pt idx="10515">
                  <c:v>104.4349218</c:v>
                </c:pt>
                <c:pt idx="10516">
                  <c:v>104.4448548</c:v>
                </c:pt>
                <c:pt idx="10517">
                  <c:v>104.45478679999999</c:v>
                </c:pt>
                <c:pt idx="10518">
                  <c:v>104.4647188</c:v>
                </c:pt>
                <c:pt idx="10519">
                  <c:v>104.4746518</c:v>
                </c:pt>
                <c:pt idx="10520">
                  <c:v>104.4845838</c:v>
                </c:pt>
                <c:pt idx="10521">
                  <c:v>104.4945158</c:v>
                </c:pt>
                <c:pt idx="10522">
                  <c:v>104.50444880000001</c:v>
                </c:pt>
                <c:pt idx="10523">
                  <c:v>104.5143808</c:v>
                </c:pt>
                <c:pt idx="10524">
                  <c:v>104.5243128</c:v>
                </c:pt>
                <c:pt idx="10525">
                  <c:v>104.5342448</c:v>
                </c:pt>
                <c:pt idx="10526">
                  <c:v>104.5441778</c:v>
                </c:pt>
                <c:pt idx="10527">
                  <c:v>104.55410980000001</c:v>
                </c:pt>
                <c:pt idx="10528">
                  <c:v>104.5640415</c:v>
                </c:pt>
                <c:pt idx="10529">
                  <c:v>104.57397450000001</c:v>
                </c:pt>
                <c:pt idx="10530">
                  <c:v>104.5839065</c:v>
                </c:pt>
                <c:pt idx="10531">
                  <c:v>104.5938385</c:v>
                </c:pt>
                <c:pt idx="10532">
                  <c:v>104.6037705</c:v>
                </c:pt>
                <c:pt idx="10533">
                  <c:v>104.6137035</c:v>
                </c:pt>
                <c:pt idx="10534">
                  <c:v>104.62363550000001</c:v>
                </c:pt>
                <c:pt idx="10535">
                  <c:v>104.6335675</c:v>
                </c:pt>
                <c:pt idx="10536">
                  <c:v>104.6435005</c:v>
                </c:pt>
                <c:pt idx="10537">
                  <c:v>104.65343249999999</c:v>
                </c:pt>
                <c:pt idx="10538">
                  <c:v>104.6633645</c:v>
                </c:pt>
                <c:pt idx="10539">
                  <c:v>104.6732975</c:v>
                </c:pt>
                <c:pt idx="10540">
                  <c:v>104.6832295</c:v>
                </c:pt>
                <c:pt idx="10541">
                  <c:v>104.6931615</c:v>
                </c:pt>
                <c:pt idx="10542">
                  <c:v>104.70309349999999</c:v>
                </c:pt>
                <c:pt idx="10543">
                  <c:v>104.7130265</c:v>
                </c:pt>
                <c:pt idx="10544">
                  <c:v>104.7229585</c:v>
                </c:pt>
                <c:pt idx="10545">
                  <c:v>104.7328905</c:v>
                </c:pt>
                <c:pt idx="10546">
                  <c:v>104.7428235</c:v>
                </c:pt>
                <c:pt idx="10547">
                  <c:v>104.75275550000001</c:v>
                </c:pt>
                <c:pt idx="10548">
                  <c:v>104.7626875</c:v>
                </c:pt>
                <c:pt idx="10549">
                  <c:v>104.7726205</c:v>
                </c:pt>
                <c:pt idx="10550">
                  <c:v>104.78255249999999</c:v>
                </c:pt>
                <c:pt idx="10551">
                  <c:v>104.7924845</c:v>
                </c:pt>
                <c:pt idx="10552">
                  <c:v>104.80241650000001</c:v>
                </c:pt>
                <c:pt idx="10553">
                  <c:v>104.8123495</c:v>
                </c:pt>
                <c:pt idx="10554">
                  <c:v>104.8222815</c:v>
                </c:pt>
                <c:pt idx="10555">
                  <c:v>104.83221349999999</c:v>
                </c:pt>
                <c:pt idx="10556">
                  <c:v>104.8421465</c:v>
                </c:pt>
                <c:pt idx="10557">
                  <c:v>104.8520785</c:v>
                </c:pt>
                <c:pt idx="10558">
                  <c:v>104.8620105</c:v>
                </c:pt>
                <c:pt idx="10559">
                  <c:v>104.8719425</c:v>
                </c:pt>
                <c:pt idx="10560">
                  <c:v>104.88187550000001</c:v>
                </c:pt>
                <c:pt idx="10561">
                  <c:v>104.8918075</c:v>
                </c:pt>
                <c:pt idx="10562">
                  <c:v>104.90173950000001</c:v>
                </c:pt>
                <c:pt idx="10563">
                  <c:v>104.91167249999999</c:v>
                </c:pt>
                <c:pt idx="10564">
                  <c:v>104.9216045</c:v>
                </c:pt>
                <c:pt idx="10565">
                  <c:v>104.93153650000001</c:v>
                </c:pt>
                <c:pt idx="10566">
                  <c:v>104.9414695</c:v>
                </c:pt>
                <c:pt idx="10567">
                  <c:v>104.9514015</c:v>
                </c:pt>
                <c:pt idx="10568">
                  <c:v>104.96133349999999</c:v>
                </c:pt>
                <c:pt idx="10569">
                  <c:v>104.9712655</c:v>
                </c:pt>
                <c:pt idx="10570">
                  <c:v>104.9811985</c:v>
                </c:pt>
                <c:pt idx="10571">
                  <c:v>104.9911305</c:v>
                </c:pt>
                <c:pt idx="10572">
                  <c:v>105.0010625</c:v>
                </c:pt>
                <c:pt idx="10573">
                  <c:v>105.01099550000001</c:v>
                </c:pt>
                <c:pt idx="10574">
                  <c:v>105.0209275</c:v>
                </c:pt>
                <c:pt idx="10575">
                  <c:v>105.03085950000001</c:v>
                </c:pt>
                <c:pt idx="10576">
                  <c:v>105.04079249999999</c:v>
                </c:pt>
                <c:pt idx="10577">
                  <c:v>105.0507245</c:v>
                </c:pt>
                <c:pt idx="10578">
                  <c:v>105.06065649999999</c:v>
                </c:pt>
                <c:pt idx="10579">
                  <c:v>105.0705885</c:v>
                </c:pt>
                <c:pt idx="10580">
                  <c:v>105.0805215</c:v>
                </c:pt>
                <c:pt idx="10581">
                  <c:v>105.0904535</c:v>
                </c:pt>
                <c:pt idx="10582">
                  <c:v>105.1003855</c:v>
                </c:pt>
                <c:pt idx="10583">
                  <c:v>105.11031850000001</c:v>
                </c:pt>
                <c:pt idx="10584">
                  <c:v>105.1202505</c:v>
                </c:pt>
                <c:pt idx="10585">
                  <c:v>105.1301825</c:v>
                </c:pt>
                <c:pt idx="10586">
                  <c:v>105.1401145</c:v>
                </c:pt>
                <c:pt idx="10587">
                  <c:v>105.1500475</c:v>
                </c:pt>
                <c:pt idx="10588">
                  <c:v>105.15997950000001</c:v>
                </c:pt>
                <c:pt idx="10589">
                  <c:v>105.1699115</c:v>
                </c:pt>
                <c:pt idx="10590">
                  <c:v>105.1798445</c:v>
                </c:pt>
                <c:pt idx="10591">
                  <c:v>105.18977649999999</c:v>
                </c:pt>
                <c:pt idx="10592">
                  <c:v>105.1997085</c:v>
                </c:pt>
                <c:pt idx="10593">
                  <c:v>105.2096415</c:v>
                </c:pt>
                <c:pt idx="10594">
                  <c:v>105.2195735</c:v>
                </c:pt>
                <c:pt idx="10595">
                  <c:v>105.2295055</c:v>
                </c:pt>
                <c:pt idx="10596">
                  <c:v>105.23943749999999</c:v>
                </c:pt>
                <c:pt idx="10597">
                  <c:v>105.2493705</c:v>
                </c:pt>
                <c:pt idx="10598">
                  <c:v>105.2593025</c:v>
                </c:pt>
                <c:pt idx="10599">
                  <c:v>105.2692345</c:v>
                </c:pt>
                <c:pt idx="10600">
                  <c:v>105.2791675</c:v>
                </c:pt>
                <c:pt idx="10601">
                  <c:v>105.28909950000001</c:v>
                </c:pt>
                <c:pt idx="10602">
                  <c:v>105.2990315</c:v>
                </c:pt>
                <c:pt idx="10603">
                  <c:v>105.3089645</c:v>
                </c:pt>
                <c:pt idx="10604">
                  <c:v>105.31889649999999</c:v>
                </c:pt>
                <c:pt idx="10605">
                  <c:v>105.3288285</c:v>
                </c:pt>
                <c:pt idx="10606">
                  <c:v>105.33876050000001</c:v>
                </c:pt>
                <c:pt idx="10607">
                  <c:v>105.3486935</c:v>
                </c:pt>
                <c:pt idx="10608">
                  <c:v>105.3586255</c:v>
                </c:pt>
                <c:pt idx="10609">
                  <c:v>105.36855749999999</c:v>
                </c:pt>
                <c:pt idx="10610">
                  <c:v>105.3784905</c:v>
                </c:pt>
                <c:pt idx="10611">
                  <c:v>105.3884225</c:v>
                </c:pt>
                <c:pt idx="10612">
                  <c:v>105.3983545</c:v>
                </c:pt>
                <c:pt idx="10613">
                  <c:v>105.4082875</c:v>
                </c:pt>
                <c:pt idx="10614">
                  <c:v>105.41821950000001</c:v>
                </c:pt>
                <c:pt idx="10615">
                  <c:v>105.4281515</c:v>
                </c:pt>
                <c:pt idx="10616">
                  <c:v>105.4380845</c:v>
                </c:pt>
                <c:pt idx="10617">
                  <c:v>105.44801649999999</c:v>
                </c:pt>
                <c:pt idx="10618">
                  <c:v>105.4579485</c:v>
                </c:pt>
                <c:pt idx="10619">
                  <c:v>105.46788050000001</c:v>
                </c:pt>
                <c:pt idx="10620">
                  <c:v>105.4778135</c:v>
                </c:pt>
                <c:pt idx="10621">
                  <c:v>105.4877455</c:v>
                </c:pt>
                <c:pt idx="10622">
                  <c:v>105.49767749999999</c:v>
                </c:pt>
                <c:pt idx="10623">
                  <c:v>105.5076105</c:v>
                </c:pt>
                <c:pt idx="10624">
                  <c:v>105.5175425</c:v>
                </c:pt>
                <c:pt idx="10625">
                  <c:v>105.5274745</c:v>
                </c:pt>
                <c:pt idx="10626">
                  <c:v>105.5374065</c:v>
                </c:pt>
                <c:pt idx="10627">
                  <c:v>105.54733950000001</c:v>
                </c:pt>
                <c:pt idx="10628">
                  <c:v>105.5572715</c:v>
                </c:pt>
                <c:pt idx="10629">
                  <c:v>105.56720439999999</c:v>
                </c:pt>
                <c:pt idx="10630">
                  <c:v>105.5771374</c:v>
                </c:pt>
                <c:pt idx="10631">
                  <c:v>105.5870694</c:v>
                </c:pt>
                <c:pt idx="10632">
                  <c:v>105.5970014</c:v>
                </c:pt>
                <c:pt idx="10633">
                  <c:v>105.6069344</c:v>
                </c:pt>
                <c:pt idx="10634">
                  <c:v>105.61686640000001</c:v>
                </c:pt>
                <c:pt idx="10635">
                  <c:v>105.6267984</c:v>
                </c:pt>
                <c:pt idx="10636">
                  <c:v>105.6367304</c:v>
                </c:pt>
                <c:pt idx="10637">
                  <c:v>105.64666339999999</c:v>
                </c:pt>
                <c:pt idx="10638">
                  <c:v>105.6565954</c:v>
                </c:pt>
                <c:pt idx="10639">
                  <c:v>105.66652740000001</c:v>
                </c:pt>
                <c:pt idx="10640">
                  <c:v>105.6764604</c:v>
                </c:pt>
                <c:pt idx="10641">
                  <c:v>105.6863924</c:v>
                </c:pt>
                <c:pt idx="10642">
                  <c:v>105.69632439999999</c:v>
                </c:pt>
                <c:pt idx="10643">
                  <c:v>105.7062574</c:v>
                </c:pt>
                <c:pt idx="10644">
                  <c:v>105.7161894</c:v>
                </c:pt>
                <c:pt idx="10645">
                  <c:v>105.7261214</c:v>
                </c:pt>
                <c:pt idx="10646">
                  <c:v>105.7360534</c:v>
                </c:pt>
                <c:pt idx="10647">
                  <c:v>105.74598640000001</c:v>
                </c:pt>
                <c:pt idx="10648">
                  <c:v>105.7559184</c:v>
                </c:pt>
                <c:pt idx="10649">
                  <c:v>105.76585040000001</c:v>
                </c:pt>
                <c:pt idx="10650">
                  <c:v>105.77578339999999</c:v>
                </c:pt>
                <c:pt idx="10651">
                  <c:v>105.7857154</c:v>
                </c:pt>
                <c:pt idx="10652">
                  <c:v>105.79564739999999</c:v>
                </c:pt>
                <c:pt idx="10653">
                  <c:v>105.8055804</c:v>
                </c:pt>
                <c:pt idx="10654">
                  <c:v>105.8155124</c:v>
                </c:pt>
                <c:pt idx="10655">
                  <c:v>105.82544439999999</c:v>
                </c:pt>
                <c:pt idx="10656">
                  <c:v>105.8353774</c:v>
                </c:pt>
                <c:pt idx="10657">
                  <c:v>105.8453094</c:v>
                </c:pt>
                <c:pt idx="10658">
                  <c:v>105.8552414</c:v>
                </c:pt>
                <c:pt idx="10659">
                  <c:v>105.8651734</c:v>
                </c:pt>
                <c:pt idx="10660">
                  <c:v>105.87510640000001</c:v>
                </c:pt>
                <c:pt idx="10661">
                  <c:v>105.8850384</c:v>
                </c:pt>
                <c:pt idx="10662">
                  <c:v>105.89497040000001</c:v>
                </c:pt>
                <c:pt idx="10663">
                  <c:v>105.90490339999999</c:v>
                </c:pt>
                <c:pt idx="10664">
                  <c:v>105.9148354</c:v>
                </c:pt>
                <c:pt idx="10665">
                  <c:v>105.92476739999999</c:v>
                </c:pt>
                <c:pt idx="10666">
                  <c:v>105.9346994</c:v>
                </c:pt>
                <c:pt idx="10667">
                  <c:v>105.9446324</c:v>
                </c:pt>
                <c:pt idx="10668">
                  <c:v>105.9545644</c:v>
                </c:pt>
                <c:pt idx="10669">
                  <c:v>105.9644964</c:v>
                </c:pt>
                <c:pt idx="10670">
                  <c:v>105.97442940000001</c:v>
                </c:pt>
                <c:pt idx="10671">
                  <c:v>105.9843614</c:v>
                </c:pt>
                <c:pt idx="10672">
                  <c:v>105.9942934</c:v>
                </c:pt>
                <c:pt idx="10673">
                  <c:v>106.00422639999999</c:v>
                </c:pt>
                <c:pt idx="10674">
                  <c:v>106.0141584</c:v>
                </c:pt>
                <c:pt idx="10675">
                  <c:v>106.02409040000001</c:v>
                </c:pt>
                <c:pt idx="10676">
                  <c:v>106.0340234</c:v>
                </c:pt>
                <c:pt idx="10677">
                  <c:v>106.0439554</c:v>
                </c:pt>
                <c:pt idx="10678">
                  <c:v>106.05388739999999</c:v>
                </c:pt>
                <c:pt idx="10679">
                  <c:v>106.0638194</c:v>
                </c:pt>
                <c:pt idx="10680">
                  <c:v>106.0737524</c:v>
                </c:pt>
                <c:pt idx="10681">
                  <c:v>106.0836844</c:v>
                </c:pt>
                <c:pt idx="10682">
                  <c:v>106.0936164</c:v>
                </c:pt>
                <c:pt idx="10683">
                  <c:v>106.10354940000001</c:v>
                </c:pt>
                <c:pt idx="10684">
                  <c:v>106.1134814</c:v>
                </c:pt>
                <c:pt idx="10685">
                  <c:v>106.1234134</c:v>
                </c:pt>
                <c:pt idx="10686">
                  <c:v>106.13334639999999</c:v>
                </c:pt>
                <c:pt idx="10687">
                  <c:v>106.1432784</c:v>
                </c:pt>
                <c:pt idx="10688">
                  <c:v>106.15321040000001</c:v>
                </c:pt>
                <c:pt idx="10689">
                  <c:v>106.1631424</c:v>
                </c:pt>
                <c:pt idx="10690">
                  <c:v>106.1730754</c:v>
                </c:pt>
                <c:pt idx="10691">
                  <c:v>106.18300739999999</c:v>
                </c:pt>
                <c:pt idx="10692">
                  <c:v>106.1929394</c:v>
                </c:pt>
                <c:pt idx="10693">
                  <c:v>106.2028724</c:v>
                </c:pt>
                <c:pt idx="10694">
                  <c:v>106.2128044</c:v>
                </c:pt>
                <c:pt idx="10695">
                  <c:v>106.2227364</c:v>
                </c:pt>
                <c:pt idx="10696">
                  <c:v>106.23266940000001</c:v>
                </c:pt>
                <c:pt idx="10697">
                  <c:v>106.2426014</c:v>
                </c:pt>
                <c:pt idx="10698">
                  <c:v>106.2525334</c:v>
                </c:pt>
                <c:pt idx="10699">
                  <c:v>106.2624654</c:v>
                </c:pt>
                <c:pt idx="10700">
                  <c:v>106.2723984</c:v>
                </c:pt>
                <c:pt idx="10701">
                  <c:v>106.28233040000001</c:v>
                </c:pt>
                <c:pt idx="10702">
                  <c:v>106.2922624</c:v>
                </c:pt>
                <c:pt idx="10703">
                  <c:v>106.3021954</c:v>
                </c:pt>
                <c:pt idx="10704">
                  <c:v>106.31212739999999</c:v>
                </c:pt>
                <c:pt idx="10705">
                  <c:v>106.3220594</c:v>
                </c:pt>
                <c:pt idx="10706">
                  <c:v>106.3319924</c:v>
                </c:pt>
                <c:pt idx="10707">
                  <c:v>106.3419244</c:v>
                </c:pt>
                <c:pt idx="10708">
                  <c:v>106.3518564</c:v>
                </c:pt>
                <c:pt idx="10709">
                  <c:v>106.36178940000001</c:v>
                </c:pt>
                <c:pt idx="10710">
                  <c:v>106.3717214</c:v>
                </c:pt>
                <c:pt idx="10711">
                  <c:v>106.3816534</c:v>
                </c:pt>
                <c:pt idx="10712">
                  <c:v>106.3915854</c:v>
                </c:pt>
                <c:pt idx="10713">
                  <c:v>106.4015184</c:v>
                </c:pt>
                <c:pt idx="10714">
                  <c:v>106.41145040000001</c:v>
                </c:pt>
                <c:pt idx="10715">
                  <c:v>106.4213824</c:v>
                </c:pt>
                <c:pt idx="10716">
                  <c:v>106.4313154</c:v>
                </c:pt>
                <c:pt idx="10717">
                  <c:v>106.44124739999999</c:v>
                </c:pt>
                <c:pt idx="10718">
                  <c:v>106.4511794</c:v>
                </c:pt>
                <c:pt idx="10719">
                  <c:v>106.4611124</c:v>
                </c:pt>
                <c:pt idx="10720">
                  <c:v>106.4710444</c:v>
                </c:pt>
                <c:pt idx="10721">
                  <c:v>106.4809764</c:v>
                </c:pt>
                <c:pt idx="10722">
                  <c:v>106.4909084</c:v>
                </c:pt>
                <c:pt idx="10723">
                  <c:v>106.5008414</c:v>
                </c:pt>
                <c:pt idx="10724">
                  <c:v>106.51077340000001</c:v>
                </c:pt>
                <c:pt idx="10725">
                  <c:v>106.5207054</c:v>
                </c:pt>
                <c:pt idx="10726">
                  <c:v>106.5306384</c:v>
                </c:pt>
                <c:pt idx="10727">
                  <c:v>106.54057039999999</c:v>
                </c:pt>
                <c:pt idx="10728">
                  <c:v>106.5505024</c:v>
                </c:pt>
                <c:pt idx="10729">
                  <c:v>106.5604345</c:v>
                </c:pt>
                <c:pt idx="10730">
                  <c:v>106.57036650000001</c:v>
                </c:pt>
                <c:pt idx="10731">
                  <c:v>106.5802985</c:v>
                </c:pt>
                <c:pt idx="10732">
                  <c:v>106.5902305</c:v>
                </c:pt>
                <c:pt idx="10733">
                  <c:v>106.60016349999999</c:v>
                </c:pt>
                <c:pt idx="10734">
                  <c:v>106.6100955</c:v>
                </c:pt>
                <c:pt idx="10735">
                  <c:v>106.62002750000001</c:v>
                </c:pt>
                <c:pt idx="10736">
                  <c:v>106.6299605</c:v>
                </c:pt>
                <c:pt idx="10737">
                  <c:v>106.6398925</c:v>
                </c:pt>
                <c:pt idx="10738">
                  <c:v>106.64982449999999</c:v>
                </c:pt>
                <c:pt idx="10739">
                  <c:v>106.6597575</c:v>
                </c:pt>
                <c:pt idx="10740">
                  <c:v>106.6696895</c:v>
                </c:pt>
                <c:pt idx="10741">
                  <c:v>106.6796215</c:v>
                </c:pt>
                <c:pt idx="10742">
                  <c:v>106.6895545</c:v>
                </c:pt>
                <c:pt idx="10743">
                  <c:v>106.69948650000001</c:v>
                </c:pt>
                <c:pt idx="10744">
                  <c:v>106.7094185</c:v>
                </c:pt>
                <c:pt idx="10745">
                  <c:v>106.7193505</c:v>
                </c:pt>
                <c:pt idx="10746">
                  <c:v>106.72928349999999</c:v>
                </c:pt>
                <c:pt idx="10747">
                  <c:v>106.7392155</c:v>
                </c:pt>
                <c:pt idx="10748">
                  <c:v>106.74914750000001</c:v>
                </c:pt>
                <c:pt idx="10749">
                  <c:v>106.7590805</c:v>
                </c:pt>
                <c:pt idx="10750">
                  <c:v>106.7690125</c:v>
                </c:pt>
                <c:pt idx="10751">
                  <c:v>106.77894449999999</c:v>
                </c:pt>
                <c:pt idx="10752">
                  <c:v>106.7888775</c:v>
                </c:pt>
                <c:pt idx="10753">
                  <c:v>106.7988095</c:v>
                </c:pt>
                <c:pt idx="10754">
                  <c:v>106.8087415</c:v>
                </c:pt>
                <c:pt idx="10755">
                  <c:v>106.8186735</c:v>
                </c:pt>
                <c:pt idx="10756">
                  <c:v>106.82860650000001</c:v>
                </c:pt>
                <c:pt idx="10757">
                  <c:v>106.8385385</c:v>
                </c:pt>
                <c:pt idx="10758">
                  <c:v>106.8484705</c:v>
                </c:pt>
                <c:pt idx="10759">
                  <c:v>106.85840349999999</c:v>
                </c:pt>
                <c:pt idx="10760">
                  <c:v>106.8683355</c:v>
                </c:pt>
                <c:pt idx="10761">
                  <c:v>106.87826750000001</c:v>
                </c:pt>
                <c:pt idx="10762">
                  <c:v>106.8882005</c:v>
                </c:pt>
                <c:pt idx="10763">
                  <c:v>106.8981325</c:v>
                </c:pt>
                <c:pt idx="10764">
                  <c:v>106.90806449999999</c:v>
                </c:pt>
                <c:pt idx="10765">
                  <c:v>106.9179965</c:v>
                </c:pt>
                <c:pt idx="10766">
                  <c:v>106.9279295</c:v>
                </c:pt>
                <c:pt idx="10767">
                  <c:v>106.9378615</c:v>
                </c:pt>
                <c:pt idx="10768">
                  <c:v>106.9477935</c:v>
                </c:pt>
                <c:pt idx="10769">
                  <c:v>106.95772650000001</c:v>
                </c:pt>
                <c:pt idx="10770">
                  <c:v>106.9676585</c:v>
                </c:pt>
                <c:pt idx="10771">
                  <c:v>106.97759050000001</c:v>
                </c:pt>
                <c:pt idx="10772">
                  <c:v>106.98752349999999</c:v>
                </c:pt>
                <c:pt idx="10773">
                  <c:v>106.9974555</c:v>
                </c:pt>
                <c:pt idx="10774">
                  <c:v>107.00738749999999</c:v>
                </c:pt>
                <c:pt idx="10775">
                  <c:v>107.0173205</c:v>
                </c:pt>
                <c:pt idx="10776">
                  <c:v>107.0272525</c:v>
                </c:pt>
                <c:pt idx="10777">
                  <c:v>107.0371845</c:v>
                </c:pt>
                <c:pt idx="10778">
                  <c:v>107.0471165</c:v>
                </c:pt>
                <c:pt idx="10779">
                  <c:v>107.05704950000001</c:v>
                </c:pt>
                <c:pt idx="10780">
                  <c:v>107.0669815</c:v>
                </c:pt>
                <c:pt idx="10781">
                  <c:v>107.0769135</c:v>
                </c:pt>
                <c:pt idx="10782">
                  <c:v>107.08684649999999</c:v>
                </c:pt>
                <c:pt idx="10783">
                  <c:v>107.0967785</c:v>
                </c:pt>
                <c:pt idx="10784">
                  <c:v>107.10671050000001</c:v>
                </c:pt>
                <c:pt idx="10785">
                  <c:v>107.1166435</c:v>
                </c:pt>
                <c:pt idx="10786">
                  <c:v>107.1265755</c:v>
                </c:pt>
                <c:pt idx="10787">
                  <c:v>107.13650749999999</c:v>
                </c:pt>
                <c:pt idx="10788">
                  <c:v>107.1464395</c:v>
                </c:pt>
                <c:pt idx="10789">
                  <c:v>107.1563725</c:v>
                </c:pt>
                <c:pt idx="10790">
                  <c:v>107.1663045</c:v>
                </c:pt>
                <c:pt idx="10791">
                  <c:v>107.1762365</c:v>
                </c:pt>
                <c:pt idx="10792">
                  <c:v>107.18616950000001</c:v>
                </c:pt>
                <c:pt idx="10793">
                  <c:v>107.1961015</c:v>
                </c:pt>
                <c:pt idx="10794">
                  <c:v>107.2060335</c:v>
                </c:pt>
                <c:pt idx="10795">
                  <c:v>107.21596649999999</c:v>
                </c:pt>
                <c:pt idx="10796">
                  <c:v>107.2258985</c:v>
                </c:pt>
                <c:pt idx="10797">
                  <c:v>107.23583050000001</c:v>
                </c:pt>
                <c:pt idx="10798">
                  <c:v>107.2457635</c:v>
                </c:pt>
                <c:pt idx="10799">
                  <c:v>107.2556955</c:v>
                </c:pt>
                <c:pt idx="10800">
                  <c:v>107.26562749999999</c:v>
                </c:pt>
                <c:pt idx="10801">
                  <c:v>107.2755595</c:v>
                </c:pt>
                <c:pt idx="10802">
                  <c:v>107.2854925</c:v>
                </c:pt>
                <c:pt idx="10803">
                  <c:v>107.2954245</c:v>
                </c:pt>
                <c:pt idx="10804">
                  <c:v>107.3053565</c:v>
                </c:pt>
                <c:pt idx="10805">
                  <c:v>107.31528950000001</c:v>
                </c:pt>
                <c:pt idx="10806">
                  <c:v>107.3252215</c:v>
                </c:pt>
                <c:pt idx="10807">
                  <c:v>107.3351535</c:v>
                </c:pt>
                <c:pt idx="10808">
                  <c:v>107.34508649999999</c:v>
                </c:pt>
                <c:pt idx="10809">
                  <c:v>107.3550185</c:v>
                </c:pt>
                <c:pt idx="10810">
                  <c:v>107.36495050000001</c:v>
                </c:pt>
                <c:pt idx="10811">
                  <c:v>107.3748835</c:v>
                </c:pt>
                <c:pt idx="10812">
                  <c:v>107.3848155</c:v>
                </c:pt>
                <c:pt idx="10813">
                  <c:v>107.39474749999999</c:v>
                </c:pt>
                <c:pt idx="10814">
                  <c:v>107.4046795</c:v>
                </c:pt>
                <c:pt idx="10815">
                  <c:v>107.4146125</c:v>
                </c:pt>
                <c:pt idx="10816">
                  <c:v>107.4245445</c:v>
                </c:pt>
                <c:pt idx="10817">
                  <c:v>107.4344765</c:v>
                </c:pt>
                <c:pt idx="10818">
                  <c:v>107.44440950000001</c:v>
                </c:pt>
                <c:pt idx="10819">
                  <c:v>107.4543415</c:v>
                </c:pt>
                <c:pt idx="10820">
                  <c:v>107.4642735</c:v>
                </c:pt>
                <c:pt idx="10821">
                  <c:v>107.47420649999999</c:v>
                </c:pt>
                <c:pt idx="10822">
                  <c:v>107.4841385</c:v>
                </c:pt>
                <c:pt idx="10823">
                  <c:v>107.49407050000001</c:v>
                </c:pt>
                <c:pt idx="10824">
                  <c:v>107.5040035</c:v>
                </c:pt>
                <c:pt idx="10825">
                  <c:v>107.5139355</c:v>
                </c:pt>
                <c:pt idx="10826">
                  <c:v>107.52386749999999</c:v>
                </c:pt>
                <c:pt idx="10827">
                  <c:v>107.5337995</c:v>
                </c:pt>
                <c:pt idx="10828">
                  <c:v>107.5437325</c:v>
                </c:pt>
                <c:pt idx="10829">
                  <c:v>107.5536645</c:v>
                </c:pt>
                <c:pt idx="10830">
                  <c:v>107.5635965</c:v>
                </c:pt>
                <c:pt idx="10831">
                  <c:v>107.57352950000001</c:v>
                </c:pt>
                <c:pt idx="10832">
                  <c:v>107.5834615</c:v>
                </c:pt>
                <c:pt idx="10833">
                  <c:v>107.5933935</c:v>
                </c:pt>
                <c:pt idx="10834">
                  <c:v>107.60332649999999</c:v>
                </c:pt>
                <c:pt idx="10835">
                  <c:v>107.6132585</c:v>
                </c:pt>
                <c:pt idx="10836">
                  <c:v>107.62319050000001</c:v>
                </c:pt>
                <c:pt idx="10837">
                  <c:v>107.6331225</c:v>
                </c:pt>
                <c:pt idx="10838">
                  <c:v>107.6430555</c:v>
                </c:pt>
                <c:pt idx="10839">
                  <c:v>107.65298749999999</c:v>
                </c:pt>
                <c:pt idx="10840">
                  <c:v>107.6629195</c:v>
                </c:pt>
                <c:pt idx="10841">
                  <c:v>107.6728525</c:v>
                </c:pt>
                <c:pt idx="10842">
                  <c:v>107.6827845</c:v>
                </c:pt>
                <c:pt idx="10843">
                  <c:v>107.6927165</c:v>
                </c:pt>
                <c:pt idx="10844">
                  <c:v>107.70264950000001</c:v>
                </c:pt>
                <c:pt idx="10845">
                  <c:v>107.7125815</c:v>
                </c:pt>
                <c:pt idx="10846">
                  <c:v>107.72251350000001</c:v>
                </c:pt>
                <c:pt idx="10847">
                  <c:v>107.73244649999999</c:v>
                </c:pt>
                <c:pt idx="10848">
                  <c:v>107.7423785</c:v>
                </c:pt>
                <c:pt idx="10849">
                  <c:v>107.75231049999999</c:v>
                </c:pt>
                <c:pt idx="10850">
                  <c:v>107.7622435</c:v>
                </c:pt>
                <c:pt idx="10851">
                  <c:v>107.7721755</c:v>
                </c:pt>
                <c:pt idx="10852">
                  <c:v>107.7821075</c:v>
                </c:pt>
                <c:pt idx="10853">
                  <c:v>107.7920395</c:v>
                </c:pt>
                <c:pt idx="10854">
                  <c:v>107.80197250000001</c:v>
                </c:pt>
                <c:pt idx="10855">
                  <c:v>107.8119045</c:v>
                </c:pt>
                <c:pt idx="10856">
                  <c:v>107.8218365</c:v>
                </c:pt>
                <c:pt idx="10857">
                  <c:v>107.83176949999999</c:v>
                </c:pt>
                <c:pt idx="10858">
                  <c:v>107.8417015</c:v>
                </c:pt>
                <c:pt idx="10859">
                  <c:v>107.85163350000001</c:v>
                </c:pt>
                <c:pt idx="10860">
                  <c:v>107.8615665</c:v>
                </c:pt>
                <c:pt idx="10861">
                  <c:v>107.8714985</c:v>
                </c:pt>
                <c:pt idx="10862">
                  <c:v>107.88143049999999</c:v>
                </c:pt>
                <c:pt idx="10863">
                  <c:v>107.8913625</c:v>
                </c:pt>
                <c:pt idx="10864">
                  <c:v>107.9012955</c:v>
                </c:pt>
                <c:pt idx="10865">
                  <c:v>107.9112275</c:v>
                </c:pt>
                <c:pt idx="10866">
                  <c:v>107.9211595</c:v>
                </c:pt>
                <c:pt idx="10867">
                  <c:v>107.93109250000001</c:v>
                </c:pt>
                <c:pt idx="10868">
                  <c:v>107.9410245</c:v>
                </c:pt>
                <c:pt idx="10869">
                  <c:v>107.9509565</c:v>
                </c:pt>
                <c:pt idx="10870">
                  <c:v>107.96088949999999</c:v>
                </c:pt>
                <c:pt idx="10871">
                  <c:v>107.9708215</c:v>
                </c:pt>
                <c:pt idx="10872">
                  <c:v>107.98075350000001</c:v>
                </c:pt>
                <c:pt idx="10873">
                  <c:v>107.9906865</c:v>
                </c:pt>
                <c:pt idx="10874">
                  <c:v>108.0006185</c:v>
                </c:pt>
                <c:pt idx="10875">
                  <c:v>108.01055049999999</c:v>
                </c:pt>
                <c:pt idx="10876">
                  <c:v>108.0204825</c:v>
                </c:pt>
                <c:pt idx="10877">
                  <c:v>108.0304155</c:v>
                </c:pt>
                <c:pt idx="10878">
                  <c:v>108.0403475</c:v>
                </c:pt>
                <c:pt idx="10879">
                  <c:v>108.0502795</c:v>
                </c:pt>
                <c:pt idx="10880">
                  <c:v>108.06021250000001</c:v>
                </c:pt>
                <c:pt idx="10881">
                  <c:v>108.0701445</c:v>
                </c:pt>
                <c:pt idx="10882">
                  <c:v>108.0800765</c:v>
                </c:pt>
                <c:pt idx="10883">
                  <c:v>108.09000949999999</c:v>
                </c:pt>
                <c:pt idx="10884">
                  <c:v>108.0999415</c:v>
                </c:pt>
                <c:pt idx="10885">
                  <c:v>108.10987350000001</c:v>
                </c:pt>
                <c:pt idx="10886">
                  <c:v>108.1198065</c:v>
                </c:pt>
                <c:pt idx="10887">
                  <c:v>108.1297385</c:v>
                </c:pt>
                <c:pt idx="10888">
                  <c:v>108.13967049999999</c:v>
                </c:pt>
                <c:pt idx="10889">
                  <c:v>108.1496025</c:v>
                </c:pt>
                <c:pt idx="10890">
                  <c:v>108.1595355</c:v>
                </c:pt>
                <c:pt idx="10891">
                  <c:v>108.1694675</c:v>
                </c:pt>
                <c:pt idx="10892">
                  <c:v>108.1793995</c:v>
                </c:pt>
                <c:pt idx="10893">
                  <c:v>108.18933250000001</c:v>
                </c:pt>
                <c:pt idx="10894">
                  <c:v>108.1992645</c:v>
                </c:pt>
                <c:pt idx="10895">
                  <c:v>108.2091965</c:v>
                </c:pt>
                <c:pt idx="10896">
                  <c:v>108.21912949999999</c:v>
                </c:pt>
                <c:pt idx="10897">
                  <c:v>108.2290615</c:v>
                </c:pt>
                <c:pt idx="10898">
                  <c:v>108.23899350000001</c:v>
                </c:pt>
                <c:pt idx="10899">
                  <c:v>108.2489265</c:v>
                </c:pt>
                <c:pt idx="10900">
                  <c:v>108.2588585</c:v>
                </c:pt>
                <c:pt idx="10901">
                  <c:v>108.26879049999999</c:v>
                </c:pt>
                <c:pt idx="10902">
                  <c:v>108.2787235</c:v>
                </c:pt>
                <c:pt idx="10903">
                  <c:v>108.2886555</c:v>
                </c:pt>
                <c:pt idx="10904">
                  <c:v>108.2985875</c:v>
                </c:pt>
                <c:pt idx="10905">
                  <c:v>108.3085195</c:v>
                </c:pt>
                <c:pt idx="10906">
                  <c:v>108.31845250000001</c:v>
                </c:pt>
                <c:pt idx="10907">
                  <c:v>108.3283845</c:v>
                </c:pt>
                <c:pt idx="10908">
                  <c:v>108.3383165</c:v>
                </c:pt>
                <c:pt idx="10909">
                  <c:v>108.34824949999999</c:v>
                </c:pt>
                <c:pt idx="10910">
                  <c:v>108.3581815</c:v>
                </c:pt>
                <c:pt idx="10911">
                  <c:v>108.36811350000001</c:v>
                </c:pt>
                <c:pt idx="10912">
                  <c:v>108.3780465</c:v>
                </c:pt>
                <c:pt idx="10913">
                  <c:v>108.3879785</c:v>
                </c:pt>
                <c:pt idx="10914">
                  <c:v>108.39791049999999</c:v>
                </c:pt>
                <c:pt idx="10915">
                  <c:v>108.4078435</c:v>
                </c:pt>
                <c:pt idx="10916">
                  <c:v>108.4177755</c:v>
                </c:pt>
                <c:pt idx="10917">
                  <c:v>108.4277075</c:v>
                </c:pt>
                <c:pt idx="10918">
                  <c:v>108.4376395</c:v>
                </c:pt>
                <c:pt idx="10919">
                  <c:v>108.44757250000001</c:v>
                </c:pt>
                <c:pt idx="10920">
                  <c:v>108.4575045</c:v>
                </c:pt>
                <c:pt idx="10921">
                  <c:v>108.46743650000001</c:v>
                </c:pt>
                <c:pt idx="10922">
                  <c:v>108.47736949999999</c:v>
                </c:pt>
                <c:pt idx="10923">
                  <c:v>108.4873015</c:v>
                </c:pt>
                <c:pt idx="10924">
                  <c:v>108.49723349999999</c:v>
                </c:pt>
                <c:pt idx="10925">
                  <c:v>108.5071665</c:v>
                </c:pt>
                <c:pt idx="10926">
                  <c:v>108.5170985</c:v>
                </c:pt>
                <c:pt idx="10927">
                  <c:v>108.5270305</c:v>
                </c:pt>
                <c:pt idx="10928">
                  <c:v>108.5369635</c:v>
                </c:pt>
                <c:pt idx="10929">
                  <c:v>108.54689550000001</c:v>
                </c:pt>
                <c:pt idx="10930">
                  <c:v>108.5568275</c:v>
                </c:pt>
                <c:pt idx="10931">
                  <c:v>108.5667601</c:v>
                </c:pt>
                <c:pt idx="10932">
                  <c:v>108.5766931</c:v>
                </c:pt>
                <c:pt idx="10933">
                  <c:v>108.58662510000001</c:v>
                </c:pt>
                <c:pt idx="10934">
                  <c:v>108.5965571</c:v>
                </c:pt>
                <c:pt idx="10935">
                  <c:v>108.6064901</c:v>
                </c:pt>
                <c:pt idx="10936">
                  <c:v>108.61642209999999</c:v>
                </c:pt>
                <c:pt idx="10937">
                  <c:v>108.6263541</c:v>
                </c:pt>
                <c:pt idx="10938">
                  <c:v>108.6362871</c:v>
                </c:pt>
                <c:pt idx="10939">
                  <c:v>108.6462191</c:v>
                </c:pt>
                <c:pt idx="10940">
                  <c:v>108.6561511</c:v>
                </c:pt>
                <c:pt idx="10941">
                  <c:v>108.66608410000001</c:v>
                </c:pt>
                <c:pt idx="10942">
                  <c:v>108.6760161</c:v>
                </c:pt>
                <c:pt idx="10943">
                  <c:v>108.6859481</c:v>
                </c:pt>
                <c:pt idx="10944">
                  <c:v>108.6958801</c:v>
                </c:pt>
                <c:pt idx="10945">
                  <c:v>108.7058131</c:v>
                </c:pt>
                <c:pt idx="10946">
                  <c:v>108.71574510000001</c:v>
                </c:pt>
                <c:pt idx="10947">
                  <c:v>108.7256771</c:v>
                </c:pt>
                <c:pt idx="10948">
                  <c:v>108.7356101</c:v>
                </c:pt>
                <c:pt idx="10949">
                  <c:v>108.74554209999999</c:v>
                </c:pt>
                <c:pt idx="10950">
                  <c:v>108.7554741</c:v>
                </c:pt>
                <c:pt idx="10951">
                  <c:v>108.7654071</c:v>
                </c:pt>
                <c:pt idx="10952">
                  <c:v>108.7753391</c:v>
                </c:pt>
                <c:pt idx="10953">
                  <c:v>108.7852711</c:v>
                </c:pt>
                <c:pt idx="10954">
                  <c:v>108.79520410000001</c:v>
                </c:pt>
                <c:pt idx="10955">
                  <c:v>108.8051361</c:v>
                </c:pt>
                <c:pt idx="10956">
                  <c:v>108.8150681</c:v>
                </c:pt>
                <c:pt idx="10957">
                  <c:v>108.82500109999999</c:v>
                </c:pt>
                <c:pt idx="10958">
                  <c:v>108.8349331</c:v>
                </c:pt>
                <c:pt idx="10959">
                  <c:v>108.84486510000001</c:v>
                </c:pt>
                <c:pt idx="10960">
                  <c:v>108.8547971</c:v>
                </c:pt>
                <c:pt idx="10961">
                  <c:v>108.8647301</c:v>
                </c:pt>
                <c:pt idx="10962">
                  <c:v>108.87466209999999</c:v>
                </c:pt>
                <c:pt idx="10963">
                  <c:v>108.8845941</c:v>
                </c:pt>
                <c:pt idx="10964">
                  <c:v>108.8945271</c:v>
                </c:pt>
                <c:pt idx="10965">
                  <c:v>108.9044591</c:v>
                </c:pt>
                <c:pt idx="10966">
                  <c:v>108.9143911</c:v>
                </c:pt>
                <c:pt idx="10967">
                  <c:v>108.92432410000001</c:v>
                </c:pt>
                <c:pt idx="10968">
                  <c:v>108.9342561</c:v>
                </c:pt>
                <c:pt idx="10969">
                  <c:v>108.94418810000001</c:v>
                </c:pt>
                <c:pt idx="10970">
                  <c:v>108.95412109999999</c:v>
                </c:pt>
                <c:pt idx="10971">
                  <c:v>108.9640531</c:v>
                </c:pt>
                <c:pt idx="10972">
                  <c:v>108.97398509999999</c:v>
                </c:pt>
                <c:pt idx="10973">
                  <c:v>108.9839181</c:v>
                </c:pt>
                <c:pt idx="10974">
                  <c:v>108.9938501</c:v>
                </c:pt>
                <c:pt idx="10975">
                  <c:v>109.0037821</c:v>
                </c:pt>
                <c:pt idx="10976">
                  <c:v>109.0137141</c:v>
                </c:pt>
                <c:pt idx="10977">
                  <c:v>109.02364710000001</c:v>
                </c:pt>
                <c:pt idx="10978">
                  <c:v>109.0335791</c:v>
                </c:pt>
                <c:pt idx="10979">
                  <c:v>109.0435111</c:v>
                </c:pt>
                <c:pt idx="10980">
                  <c:v>109.05344409999999</c:v>
                </c:pt>
                <c:pt idx="10981">
                  <c:v>109.0633761</c:v>
                </c:pt>
                <c:pt idx="10982">
                  <c:v>109.07330810000001</c:v>
                </c:pt>
                <c:pt idx="10983">
                  <c:v>109.0832411</c:v>
                </c:pt>
                <c:pt idx="10984">
                  <c:v>109.0931731</c:v>
                </c:pt>
                <c:pt idx="10985">
                  <c:v>109.10310509999999</c:v>
                </c:pt>
                <c:pt idx="10986">
                  <c:v>109.1130381</c:v>
                </c:pt>
                <c:pt idx="10987">
                  <c:v>109.1229701</c:v>
                </c:pt>
                <c:pt idx="10988">
                  <c:v>109.1329021</c:v>
                </c:pt>
                <c:pt idx="10989">
                  <c:v>109.1428351</c:v>
                </c:pt>
                <c:pt idx="10990">
                  <c:v>109.15276710000001</c:v>
                </c:pt>
                <c:pt idx="10991">
                  <c:v>109.1626991</c:v>
                </c:pt>
                <c:pt idx="10992">
                  <c:v>109.1726311</c:v>
                </c:pt>
                <c:pt idx="10993">
                  <c:v>109.18256409999999</c:v>
                </c:pt>
                <c:pt idx="10994">
                  <c:v>109.1924961</c:v>
                </c:pt>
                <c:pt idx="10995">
                  <c:v>109.20242810000001</c:v>
                </c:pt>
                <c:pt idx="10996">
                  <c:v>109.2123611</c:v>
                </c:pt>
                <c:pt idx="10997">
                  <c:v>109.2222931</c:v>
                </c:pt>
                <c:pt idx="10998">
                  <c:v>109.23222509999999</c:v>
                </c:pt>
                <c:pt idx="10999">
                  <c:v>109.2421581</c:v>
                </c:pt>
                <c:pt idx="11000">
                  <c:v>109.2520901</c:v>
                </c:pt>
                <c:pt idx="11001">
                  <c:v>109.2620221</c:v>
                </c:pt>
                <c:pt idx="11002">
                  <c:v>109.2719551</c:v>
                </c:pt>
                <c:pt idx="11003">
                  <c:v>109.28188710000001</c:v>
                </c:pt>
                <c:pt idx="11004">
                  <c:v>109.2918191</c:v>
                </c:pt>
                <c:pt idx="11005">
                  <c:v>109.3017521</c:v>
                </c:pt>
                <c:pt idx="11006">
                  <c:v>109.31168409999999</c:v>
                </c:pt>
                <c:pt idx="11007">
                  <c:v>109.3216161</c:v>
                </c:pt>
                <c:pt idx="11008">
                  <c:v>109.3315491</c:v>
                </c:pt>
                <c:pt idx="11009">
                  <c:v>109.3414811</c:v>
                </c:pt>
                <c:pt idx="11010">
                  <c:v>109.3514131</c:v>
                </c:pt>
                <c:pt idx="11011">
                  <c:v>109.36134509999999</c:v>
                </c:pt>
                <c:pt idx="11012">
                  <c:v>109.3712781</c:v>
                </c:pt>
                <c:pt idx="11013">
                  <c:v>109.3812101</c:v>
                </c:pt>
                <c:pt idx="11014">
                  <c:v>109.3911421</c:v>
                </c:pt>
                <c:pt idx="11015">
                  <c:v>109.4010751</c:v>
                </c:pt>
                <c:pt idx="11016">
                  <c:v>109.41100710000001</c:v>
                </c:pt>
                <c:pt idx="11017">
                  <c:v>109.4209391</c:v>
                </c:pt>
                <c:pt idx="11018">
                  <c:v>109.4308721</c:v>
                </c:pt>
                <c:pt idx="11019">
                  <c:v>109.44080409999999</c:v>
                </c:pt>
                <c:pt idx="11020">
                  <c:v>109.4507361</c:v>
                </c:pt>
                <c:pt idx="11021">
                  <c:v>109.4606691</c:v>
                </c:pt>
                <c:pt idx="11022">
                  <c:v>109.4706011</c:v>
                </c:pt>
                <c:pt idx="11023">
                  <c:v>109.4805331</c:v>
                </c:pt>
                <c:pt idx="11024">
                  <c:v>109.49046610000001</c:v>
                </c:pt>
                <c:pt idx="11025">
                  <c:v>109.5003981</c:v>
                </c:pt>
                <c:pt idx="11026">
                  <c:v>109.5103301</c:v>
                </c:pt>
                <c:pt idx="11027">
                  <c:v>109.52026309999999</c:v>
                </c:pt>
                <c:pt idx="11028">
                  <c:v>109.5301951</c:v>
                </c:pt>
                <c:pt idx="11029">
                  <c:v>109.54012710000001</c:v>
                </c:pt>
                <c:pt idx="11030">
                  <c:v>109.5500591</c:v>
                </c:pt>
                <c:pt idx="11031">
                  <c:v>109.5599921</c:v>
                </c:pt>
                <c:pt idx="11032">
                  <c:v>109.5699243</c:v>
                </c:pt>
                <c:pt idx="11033">
                  <c:v>109.5798563</c:v>
                </c:pt>
                <c:pt idx="11034">
                  <c:v>109.58978930000001</c:v>
                </c:pt>
                <c:pt idx="11035">
                  <c:v>109.5997213</c:v>
                </c:pt>
                <c:pt idx="11036">
                  <c:v>109.60965330000001</c:v>
                </c:pt>
                <c:pt idx="11037">
                  <c:v>109.61958629999999</c:v>
                </c:pt>
                <c:pt idx="11038">
                  <c:v>109.6295183</c:v>
                </c:pt>
                <c:pt idx="11039">
                  <c:v>109.63945029999999</c:v>
                </c:pt>
                <c:pt idx="11040">
                  <c:v>109.6493833</c:v>
                </c:pt>
                <c:pt idx="11041">
                  <c:v>109.6593153</c:v>
                </c:pt>
                <c:pt idx="11042">
                  <c:v>109.66924729999999</c:v>
                </c:pt>
                <c:pt idx="11043">
                  <c:v>109.6791803</c:v>
                </c:pt>
                <c:pt idx="11044">
                  <c:v>109.68911230000001</c:v>
                </c:pt>
                <c:pt idx="11045">
                  <c:v>109.6990443</c:v>
                </c:pt>
                <c:pt idx="11046">
                  <c:v>109.7089773</c:v>
                </c:pt>
                <c:pt idx="11047">
                  <c:v>109.71890930000001</c:v>
                </c:pt>
                <c:pt idx="11048">
                  <c:v>109.7288413</c:v>
                </c:pt>
                <c:pt idx="11049">
                  <c:v>109.73877330000001</c:v>
                </c:pt>
                <c:pt idx="11050">
                  <c:v>109.74870629999999</c:v>
                </c:pt>
                <c:pt idx="11051">
                  <c:v>109.7586383</c:v>
                </c:pt>
                <c:pt idx="11052">
                  <c:v>109.76857029999999</c:v>
                </c:pt>
                <c:pt idx="11053">
                  <c:v>109.7785033</c:v>
                </c:pt>
                <c:pt idx="11054">
                  <c:v>109.7884353</c:v>
                </c:pt>
                <c:pt idx="11055">
                  <c:v>109.7983673</c:v>
                </c:pt>
                <c:pt idx="11056">
                  <c:v>109.8083003</c:v>
                </c:pt>
                <c:pt idx="11057">
                  <c:v>109.81823230000001</c:v>
                </c:pt>
                <c:pt idx="11058">
                  <c:v>109.8281643</c:v>
                </c:pt>
                <c:pt idx="11059">
                  <c:v>109.8380973</c:v>
                </c:pt>
                <c:pt idx="11060">
                  <c:v>109.84802929999999</c:v>
                </c:pt>
                <c:pt idx="11061">
                  <c:v>109.8579613</c:v>
                </c:pt>
                <c:pt idx="11062">
                  <c:v>109.8678943</c:v>
                </c:pt>
                <c:pt idx="11063">
                  <c:v>109.8778263</c:v>
                </c:pt>
                <c:pt idx="11064">
                  <c:v>109.8877583</c:v>
                </c:pt>
                <c:pt idx="11065">
                  <c:v>109.89769130000001</c:v>
                </c:pt>
                <c:pt idx="11066">
                  <c:v>109.9076233</c:v>
                </c:pt>
                <c:pt idx="11067">
                  <c:v>109.9175553</c:v>
                </c:pt>
                <c:pt idx="11068">
                  <c:v>109.92748829999999</c:v>
                </c:pt>
                <c:pt idx="11069">
                  <c:v>109.9374203</c:v>
                </c:pt>
                <c:pt idx="11070">
                  <c:v>109.94735230000001</c:v>
                </c:pt>
                <c:pt idx="11071">
                  <c:v>109.9572843</c:v>
                </c:pt>
                <c:pt idx="11072">
                  <c:v>109.9672173</c:v>
                </c:pt>
                <c:pt idx="11073">
                  <c:v>109.97714929999999</c:v>
                </c:pt>
                <c:pt idx="11074">
                  <c:v>109.9870813</c:v>
                </c:pt>
                <c:pt idx="11075">
                  <c:v>109.9970143</c:v>
                </c:pt>
                <c:pt idx="11076">
                  <c:v>110.0069463</c:v>
                </c:pt>
                <c:pt idx="11077">
                  <c:v>110.0168783</c:v>
                </c:pt>
                <c:pt idx="11078">
                  <c:v>110.02681130000001</c:v>
                </c:pt>
                <c:pt idx="11079">
                  <c:v>110.0367433</c:v>
                </c:pt>
                <c:pt idx="11080">
                  <c:v>110.0466753</c:v>
                </c:pt>
                <c:pt idx="11081">
                  <c:v>110.05660829999999</c:v>
                </c:pt>
                <c:pt idx="11082">
                  <c:v>110.0665403</c:v>
                </c:pt>
                <c:pt idx="11083">
                  <c:v>110.07647230000001</c:v>
                </c:pt>
                <c:pt idx="11084">
                  <c:v>110.0864053</c:v>
                </c:pt>
                <c:pt idx="11085">
                  <c:v>110.0963373</c:v>
                </c:pt>
                <c:pt idx="11086">
                  <c:v>110.10626929999999</c:v>
                </c:pt>
                <c:pt idx="11087">
                  <c:v>110.1162023</c:v>
                </c:pt>
                <c:pt idx="11088">
                  <c:v>110.1261343</c:v>
                </c:pt>
                <c:pt idx="11089">
                  <c:v>110.1360663</c:v>
                </c:pt>
                <c:pt idx="11090">
                  <c:v>110.1459983</c:v>
                </c:pt>
                <c:pt idx="11091">
                  <c:v>110.15593130000001</c:v>
                </c:pt>
                <c:pt idx="11092">
                  <c:v>110.1658633</c:v>
                </c:pt>
                <c:pt idx="11093">
                  <c:v>110.1757953</c:v>
                </c:pt>
                <c:pt idx="11094">
                  <c:v>110.18572829999999</c:v>
                </c:pt>
                <c:pt idx="11095">
                  <c:v>110.19566020000001</c:v>
                </c:pt>
                <c:pt idx="11096">
                  <c:v>110.20559230000001</c:v>
                </c:pt>
                <c:pt idx="11097">
                  <c:v>110.2155253</c:v>
                </c:pt>
                <c:pt idx="11098">
                  <c:v>110.2254573</c:v>
                </c:pt>
                <c:pt idx="11099">
                  <c:v>110.23538929999999</c:v>
                </c:pt>
                <c:pt idx="11100">
                  <c:v>110.2453223</c:v>
                </c:pt>
                <c:pt idx="11101">
                  <c:v>110.2552543</c:v>
                </c:pt>
                <c:pt idx="11102">
                  <c:v>110.2651863</c:v>
                </c:pt>
                <c:pt idx="11103">
                  <c:v>110.2751193</c:v>
                </c:pt>
                <c:pt idx="11104">
                  <c:v>110.28505130000001</c:v>
                </c:pt>
                <c:pt idx="11105">
                  <c:v>110.2949833</c:v>
                </c:pt>
                <c:pt idx="11106">
                  <c:v>110.3049163</c:v>
                </c:pt>
                <c:pt idx="11107">
                  <c:v>110.31484829999999</c:v>
                </c:pt>
                <c:pt idx="11108">
                  <c:v>110.3247803</c:v>
                </c:pt>
                <c:pt idx="11109">
                  <c:v>110.3347133</c:v>
                </c:pt>
                <c:pt idx="11110">
                  <c:v>110.3446453</c:v>
                </c:pt>
                <c:pt idx="11111">
                  <c:v>110.3545773</c:v>
                </c:pt>
                <c:pt idx="11112">
                  <c:v>110.36451030000001</c:v>
                </c:pt>
                <c:pt idx="11113">
                  <c:v>110.3744423</c:v>
                </c:pt>
                <c:pt idx="11114">
                  <c:v>110.3843743</c:v>
                </c:pt>
                <c:pt idx="11115">
                  <c:v>110.3943063</c:v>
                </c:pt>
                <c:pt idx="11116">
                  <c:v>110.4042393</c:v>
                </c:pt>
                <c:pt idx="11117">
                  <c:v>110.41417130000001</c:v>
                </c:pt>
                <c:pt idx="11118">
                  <c:v>110.4241032</c:v>
                </c:pt>
                <c:pt idx="11119">
                  <c:v>110.4340363</c:v>
                </c:pt>
                <c:pt idx="11120">
                  <c:v>110.44396829999999</c:v>
                </c:pt>
                <c:pt idx="11121">
                  <c:v>110.4539003</c:v>
                </c:pt>
                <c:pt idx="11122">
                  <c:v>110.4638333</c:v>
                </c:pt>
                <c:pt idx="11123">
                  <c:v>110.4737653</c:v>
                </c:pt>
                <c:pt idx="11124">
                  <c:v>110.4836973</c:v>
                </c:pt>
                <c:pt idx="11125">
                  <c:v>110.49363030000001</c:v>
                </c:pt>
                <c:pt idx="11126">
                  <c:v>110.5035623</c:v>
                </c:pt>
                <c:pt idx="11127">
                  <c:v>110.5134943</c:v>
                </c:pt>
                <c:pt idx="11128">
                  <c:v>110.52342729999999</c:v>
                </c:pt>
                <c:pt idx="11129">
                  <c:v>110.5333593</c:v>
                </c:pt>
                <c:pt idx="11130">
                  <c:v>110.54329130000001</c:v>
                </c:pt>
                <c:pt idx="11131">
                  <c:v>110.5532243</c:v>
                </c:pt>
                <c:pt idx="11132">
                  <c:v>110.5631563</c:v>
                </c:pt>
                <c:pt idx="11133">
                  <c:v>110.573087</c:v>
                </c:pt>
                <c:pt idx="11134">
                  <c:v>110.58302</c:v>
                </c:pt>
                <c:pt idx="11135">
                  <c:v>110.592952</c:v>
                </c:pt>
                <c:pt idx="11136">
                  <c:v>110.602884</c:v>
                </c:pt>
                <c:pt idx="11137">
                  <c:v>110.61281700000001</c:v>
                </c:pt>
                <c:pt idx="11138">
                  <c:v>110.622749</c:v>
                </c:pt>
                <c:pt idx="11139">
                  <c:v>110.63268100000001</c:v>
                </c:pt>
                <c:pt idx="11140">
                  <c:v>110.64261399999999</c:v>
                </c:pt>
                <c:pt idx="11141">
                  <c:v>110.652546</c:v>
                </c:pt>
                <c:pt idx="11142">
                  <c:v>110.66247799999999</c:v>
                </c:pt>
                <c:pt idx="11143">
                  <c:v>110.672411</c:v>
                </c:pt>
                <c:pt idx="11144">
                  <c:v>110.682343</c:v>
                </c:pt>
                <c:pt idx="11145">
                  <c:v>110.692275</c:v>
                </c:pt>
                <c:pt idx="11146">
                  <c:v>110.702207</c:v>
                </c:pt>
                <c:pt idx="11147">
                  <c:v>110.71214000000001</c:v>
                </c:pt>
                <c:pt idx="11148">
                  <c:v>110.722072</c:v>
                </c:pt>
                <c:pt idx="11149">
                  <c:v>110.732004</c:v>
                </c:pt>
                <c:pt idx="11150">
                  <c:v>110.74193699999999</c:v>
                </c:pt>
                <c:pt idx="11151">
                  <c:v>110.751869</c:v>
                </c:pt>
                <c:pt idx="11152">
                  <c:v>110.76180100000001</c:v>
                </c:pt>
                <c:pt idx="11153">
                  <c:v>110.771734</c:v>
                </c:pt>
                <c:pt idx="11154">
                  <c:v>110.781666</c:v>
                </c:pt>
                <c:pt idx="11155">
                  <c:v>110.79159799999999</c:v>
                </c:pt>
                <c:pt idx="11156">
                  <c:v>110.801531</c:v>
                </c:pt>
                <c:pt idx="11157">
                  <c:v>110.811463</c:v>
                </c:pt>
                <c:pt idx="11158">
                  <c:v>110.821395</c:v>
                </c:pt>
                <c:pt idx="11159">
                  <c:v>110.831328</c:v>
                </c:pt>
                <c:pt idx="11160">
                  <c:v>110.84126000000001</c:v>
                </c:pt>
                <c:pt idx="11161">
                  <c:v>110.851192</c:v>
                </c:pt>
                <c:pt idx="11162">
                  <c:v>110.861125</c:v>
                </c:pt>
                <c:pt idx="11163">
                  <c:v>110.87105699999999</c:v>
                </c:pt>
                <c:pt idx="11164">
                  <c:v>110.880989</c:v>
                </c:pt>
                <c:pt idx="11165">
                  <c:v>110.890922</c:v>
                </c:pt>
                <c:pt idx="11166">
                  <c:v>110.900854</c:v>
                </c:pt>
                <c:pt idx="11167">
                  <c:v>110.910786</c:v>
                </c:pt>
                <c:pt idx="11168">
                  <c:v>110.92071900000001</c:v>
                </c:pt>
                <c:pt idx="11169">
                  <c:v>110.930651</c:v>
                </c:pt>
                <c:pt idx="11170">
                  <c:v>110.940583</c:v>
                </c:pt>
                <c:pt idx="11171">
                  <c:v>110.950515</c:v>
                </c:pt>
                <c:pt idx="11172">
                  <c:v>110.960448</c:v>
                </c:pt>
                <c:pt idx="11173">
                  <c:v>110.97038000000001</c:v>
                </c:pt>
                <c:pt idx="11174">
                  <c:v>110.980312</c:v>
                </c:pt>
                <c:pt idx="11175">
                  <c:v>110.990245</c:v>
                </c:pt>
                <c:pt idx="11176">
                  <c:v>111.00017699999999</c:v>
                </c:pt>
                <c:pt idx="11177">
                  <c:v>111.010109</c:v>
                </c:pt>
                <c:pt idx="11178">
                  <c:v>111.020042</c:v>
                </c:pt>
                <c:pt idx="11179">
                  <c:v>111.029974</c:v>
                </c:pt>
                <c:pt idx="11180">
                  <c:v>111.039906</c:v>
                </c:pt>
                <c:pt idx="11181">
                  <c:v>111.04983900000001</c:v>
                </c:pt>
                <c:pt idx="11182">
                  <c:v>111.059771</c:v>
                </c:pt>
                <c:pt idx="11183">
                  <c:v>111.069703</c:v>
                </c:pt>
                <c:pt idx="11184">
                  <c:v>111.07963599999999</c:v>
                </c:pt>
                <c:pt idx="11185">
                  <c:v>111.089568</c:v>
                </c:pt>
                <c:pt idx="11186">
                  <c:v>111.09950000000001</c:v>
                </c:pt>
                <c:pt idx="11187">
                  <c:v>111.109433</c:v>
                </c:pt>
                <c:pt idx="11188">
                  <c:v>111.119365</c:v>
                </c:pt>
                <c:pt idx="11189">
                  <c:v>111.12929699999999</c:v>
                </c:pt>
                <c:pt idx="11190">
                  <c:v>111.13923</c:v>
                </c:pt>
                <c:pt idx="11191">
                  <c:v>111.149162</c:v>
                </c:pt>
                <c:pt idx="11192">
                  <c:v>111.159094</c:v>
                </c:pt>
                <c:pt idx="11193">
                  <c:v>111.169027</c:v>
                </c:pt>
                <c:pt idx="11194">
                  <c:v>111.17895900000001</c:v>
                </c:pt>
                <c:pt idx="11195">
                  <c:v>111.188891</c:v>
                </c:pt>
                <c:pt idx="11196">
                  <c:v>111.198824</c:v>
                </c:pt>
                <c:pt idx="11197">
                  <c:v>111.20875599999999</c:v>
                </c:pt>
                <c:pt idx="11198">
                  <c:v>111.218688</c:v>
                </c:pt>
                <c:pt idx="11199">
                  <c:v>111.228621</c:v>
                </c:pt>
                <c:pt idx="11200">
                  <c:v>111.238553</c:v>
                </c:pt>
                <c:pt idx="11201">
                  <c:v>111.248485</c:v>
                </c:pt>
                <c:pt idx="11202">
                  <c:v>111.25841800000001</c:v>
                </c:pt>
                <c:pt idx="11203">
                  <c:v>111.26835</c:v>
                </c:pt>
                <c:pt idx="11204">
                  <c:v>111.278282</c:v>
                </c:pt>
                <c:pt idx="11205">
                  <c:v>111.28821499999999</c:v>
                </c:pt>
                <c:pt idx="11206">
                  <c:v>111.298147</c:v>
                </c:pt>
                <c:pt idx="11207">
                  <c:v>111.30807900000001</c:v>
                </c:pt>
                <c:pt idx="11208">
                  <c:v>111.318012</c:v>
                </c:pt>
                <c:pt idx="11209">
                  <c:v>111.327944</c:v>
                </c:pt>
                <c:pt idx="11210">
                  <c:v>111.33787599999999</c:v>
                </c:pt>
                <c:pt idx="11211">
                  <c:v>111.347809</c:v>
                </c:pt>
                <c:pt idx="11212">
                  <c:v>111.357741</c:v>
                </c:pt>
                <c:pt idx="11213">
                  <c:v>111.367673</c:v>
                </c:pt>
                <c:pt idx="11214">
                  <c:v>111.377605</c:v>
                </c:pt>
                <c:pt idx="11215">
                  <c:v>111.38753800000001</c:v>
                </c:pt>
                <c:pt idx="11216">
                  <c:v>111.39747</c:v>
                </c:pt>
                <c:pt idx="11217">
                  <c:v>111.407402</c:v>
                </c:pt>
                <c:pt idx="11218">
                  <c:v>111.41733499999999</c:v>
                </c:pt>
                <c:pt idx="11219">
                  <c:v>111.427267</c:v>
                </c:pt>
                <c:pt idx="11220">
                  <c:v>111.43719900000001</c:v>
                </c:pt>
                <c:pt idx="11221">
                  <c:v>111.447132</c:v>
                </c:pt>
                <c:pt idx="11222">
                  <c:v>111.457064</c:v>
                </c:pt>
                <c:pt idx="11223">
                  <c:v>111.46699599999999</c:v>
                </c:pt>
                <c:pt idx="11224">
                  <c:v>111.476929</c:v>
                </c:pt>
                <c:pt idx="11225">
                  <c:v>111.486861</c:v>
                </c:pt>
                <c:pt idx="11226">
                  <c:v>111.496793</c:v>
                </c:pt>
                <c:pt idx="11227">
                  <c:v>111.506726</c:v>
                </c:pt>
                <c:pt idx="11228">
                  <c:v>111.51665800000001</c:v>
                </c:pt>
                <c:pt idx="11229">
                  <c:v>111.52659</c:v>
                </c:pt>
                <c:pt idx="11230">
                  <c:v>111.536523</c:v>
                </c:pt>
                <c:pt idx="11231">
                  <c:v>111.54645499999999</c:v>
                </c:pt>
                <c:pt idx="11232">
                  <c:v>111.556387</c:v>
                </c:pt>
                <c:pt idx="11233">
                  <c:v>111.5663205</c:v>
                </c:pt>
                <c:pt idx="11234">
                  <c:v>111.5762525</c:v>
                </c:pt>
                <c:pt idx="11235">
                  <c:v>111.5861845</c:v>
                </c:pt>
                <c:pt idx="11236">
                  <c:v>111.59611750000001</c:v>
                </c:pt>
                <c:pt idx="11237">
                  <c:v>111.6060495</c:v>
                </c:pt>
                <c:pt idx="11238">
                  <c:v>111.6159815</c:v>
                </c:pt>
                <c:pt idx="11239">
                  <c:v>111.62591449999999</c:v>
                </c:pt>
                <c:pt idx="11240">
                  <c:v>111.6358465</c:v>
                </c:pt>
                <c:pt idx="11241">
                  <c:v>111.64577850000001</c:v>
                </c:pt>
                <c:pt idx="11242">
                  <c:v>111.6557115</c:v>
                </c:pt>
                <c:pt idx="11243">
                  <c:v>111.6656435</c:v>
                </c:pt>
                <c:pt idx="11244">
                  <c:v>111.67557549999999</c:v>
                </c:pt>
                <c:pt idx="11245">
                  <c:v>111.6855085</c:v>
                </c:pt>
                <c:pt idx="11246">
                  <c:v>111.6954405</c:v>
                </c:pt>
                <c:pt idx="11247">
                  <c:v>111.7053725</c:v>
                </c:pt>
                <c:pt idx="11248">
                  <c:v>111.7153055</c:v>
                </c:pt>
                <c:pt idx="11249">
                  <c:v>111.72523750000001</c:v>
                </c:pt>
                <c:pt idx="11250">
                  <c:v>111.7351695</c:v>
                </c:pt>
                <c:pt idx="11251">
                  <c:v>111.7451025</c:v>
                </c:pt>
                <c:pt idx="11252">
                  <c:v>111.75503449999999</c:v>
                </c:pt>
                <c:pt idx="11253">
                  <c:v>111.7649665</c:v>
                </c:pt>
                <c:pt idx="11254">
                  <c:v>111.7748995</c:v>
                </c:pt>
                <c:pt idx="11255">
                  <c:v>111.7848315</c:v>
                </c:pt>
                <c:pt idx="11256">
                  <c:v>111.7947635</c:v>
                </c:pt>
                <c:pt idx="11257">
                  <c:v>111.80469650000001</c:v>
                </c:pt>
                <c:pt idx="11258">
                  <c:v>111.8146285</c:v>
                </c:pt>
                <c:pt idx="11259">
                  <c:v>111.8245605</c:v>
                </c:pt>
                <c:pt idx="11260">
                  <c:v>111.8344925</c:v>
                </c:pt>
                <c:pt idx="11261">
                  <c:v>111.8444255</c:v>
                </c:pt>
                <c:pt idx="11262">
                  <c:v>111.85435750000001</c:v>
                </c:pt>
                <c:pt idx="11263">
                  <c:v>111.8642905</c:v>
                </c:pt>
                <c:pt idx="11264">
                  <c:v>111.8742225</c:v>
                </c:pt>
                <c:pt idx="11265">
                  <c:v>111.88415449999999</c:v>
                </c:pt>
                <c:pt idx="11266">
                  <c:v>111.8940865</c:v>
                </c:pt>
                <c:pt idx="11267">
                  <c:v>111.9040195</c:v>
                </c:pt>
                <c:pt idx="11268">
                  <c:v>111.9139515</c:v>
                </c:pt>
                <c:pt idx="11269">
                  <c:v>111.9238835</c:v>
                </c:pt>
                <c:pt idx="11270">
                  <c:v>111.93381650000001</c:v>
                </c:pt>
                <c:pt idx="11271">
                  <c:v>111.9437485</c:v>
                </c:pt>
                <c:pt idx="11272">
                  <c:v>111.9536805</c:v>
                </c:pt>
                <c:pt idx="11273">
                  <c:v>111.96361349999999</c:v>
                </c:pt>
                <c:pt idx="11274">
                  <c:v>111.9735455</c:v>
                </c:pt>
                <c:pt idx="11275">
                  <c:v>111.98347750000001</c:v>
                </c:pt>
                <c:pt idx="11276">
                  <c:v>111.9934105</c:v>
                </c:pt>
                <c:pt idx="11277">
                  <c:v>112.0033425</c:v>
                </c:pt>
                <c:pt idx="11278">
                  <c:v>112.01327449999999</c:v>
                </c:pt>
                <c:pt idx="11279">
                  <c:v>112.0232075</c:v>
                </c:pt>
                <c:pt idx="11280">
                  <c:v>112.0331395</c:v>
                </c:pt>
                <c:pt idx="11281">
                  <c:v>112.0430715</c:v>
                </c:pt>
                <c:pt idx="11282">
                  <c:v>112.0530045</c:v>
                </c:pt>
                <c:pt idx="11283">
                  <c:v>112.06293650000001</c:v>
                </c:pt>
                <c:pt idx="11284">
                  <c:v>112.0728685</c:v>
                </c:pt>
                <c:pt idx="11285">
                  <c:v>112.0828015</c:v>
                </c:pt>
                <c:pt idx="11286">
                  <c:v>112.09273349999999</c:v>
                </c:pt>
                <c:pt idx="11287">
                  <c:v>112.1026655</c:v>
                </c:pt>
                <c:pt idx="11288">
                  <c:v>112.1125985</c:v>
                </c:pt>
                <c:pt idx="11289">
                  <c:v>112.1225305</c:v>
                </c:pt>
                <c:pt idx="11290">
                  <c:v>112.1324625</c:v>
                </c:pt>
                <c:pt idx="11291">
                  <c:v>112.14239550000001</c:v>
                </c:pt>
                <c:pt idx="11292">
                  <c:v>112.1523275</c:v>
                </c:pt>
                <c:pt idx="11293">
                  <c:v>112.1622595</c:v>
                </c:pt>
                <c:pt idx="11294">
                  <c:v>112.17219249999999</c:v>
                </c:pt>
                <c:pt idx="11295">
                  <c:v>112.1821245</c:v>
                </c:pt>
                <c:pt idx="11296">
                  <c:v>112.19205650000001</c:v>
                </c:pt>
                <c:pt idx="11297">
                  <c:v>112.2019895</c:v>
                </c:pt>
                <c:pt idx="11298">
                  <c:v>112.2119215</c:v>
                </c:pt>
                <c:pt idx="11299">
                  <c:v>112.22185349999999</c:v>
                </c:pt>
                <c:pt idx="11300">
                  <c:v>112.2317865</c:v>
                </c:pt>
                <c:pt idx="11301">
                  <c:v>112.2417185</c:v>
                </c:pt>
                <c:pt idx="11302">
                  <c:v>112.2516505</c:v>
                </c:pt>
                <c:pt idx="11303">
                  <c:v>112.2615835</c:v>
                </c:pt>
                <c:pt idx="11304">
                  <c:v>112.27151550000001</c:v>
                </c:pt>
                <c:pt idx="11305">
                  <c:v>112.2814475</c:v>
                </c:pt>
                <c:pt idx="11306">
                  <c:v>112.2913805</c:v>
                </c:pt>
                <c:pt idx="11307">
                  <c:v>112.30131249999999</c:v>
                </c:pt>
                <c:pt idx="11308">
                  <c:v>112.3112445</c:v>
                </c:pt>
                <c:pt idx="11309">
                  <c:v>112.3211775</c:v>
                </c:pt>
                <c:pt idx="11310">
                  <c:v>112.3311095</c:v>
                </c:pt>
                <c:pt idx="11311">
                  <c:v>112.3410415</c:v>
                </c:pt>
                <c:pt idx="11312">
                  <c:v>112.35097450000001</c:v>
                </c:pt>
                <c:pt idx="11313">
                  <c:v>112.3609065</c:v>
                </c:pt>
                <c:pt idx="11314">
                  <c:v>112.3708385</c:v>
                </c:pt>
                <c:pt idx="11315">
                  <c:v>112.38077149999999</c:v>
                </c:pt>
                <c:pt idx="11316">
                  <c:v>112.3907035</c:v>
                </c:pt>
                <c:pt idx="11317">
                  <c:v>112.40063550000001</c:v>
                </c:pt>
                <c:pt idx="11318">
                  <c:v>112.4105685</c:v>
                </c:pt>
                <c:pt idx="11319">
                  <c:v>112.4205005</c:v>
                </c:pt>
                <c:pt idx="11320">
                  <c:v>112.43043249999999</c:v>
                </c:pt>
                <c:pt idx="11321">
                  <c:v>112.4403655</c:v>
                </c:pt>
                <c:pt idx="11322">
                  <c:v>112.4502975</c:v>
                </c:pt>
                <c:pt idx="11323">
                  <c:v>112.4602295</c:v>
                </c:pt>
                <c:pt idx="11324">
                  <c:v>112.4701625</c:v>
                </c:pt>
                <c:pt idx="11325">
                  <c:v>112.48009450000001</c:v>
                </c:pt>
                <c:pt idx="11326">
                  <c:v>112.4900265</c:v>
                </c:pt>
                <c:pt idx="11327">
                  <c:v>112.4999595</c:v>
                </c:pt>
                <c:pt idx="11328">
                  <c:v>112.50989149999999</c:v>
                </c:pt>
                <c:pt idx="11329">
                  <c:v>112.5198235</c:v>
                </c:pt>
                <c:pt idx="11330">
                  <c:v>112.5297565</c:v>
                </c:pt>
                <c:pt idx="11331">
                  <c:v>112.5396885</c:v>
                </c:pt>
                <c:pt idx="11332">
                  <c:v>112.5496205</c:v>
                </c:pt>
                <c:pt idx="11333">
                  <c:v>112.55955350000001</c:v>
                </c:pt>
                <c:pt idx="11334">
                  <c:v>112.56948629999999</c:v>
                </c:pt>
                <c:pt idx="11335">
                  <c:v>112.5794183</c:v>
                </c:pt>
                <c:pt idx="11336">
                  <c:v>112.5893513</c:v>
                </c:pt>
                <c:pt idx="11337">
                  <c:v>112.5992833</c:v>
                </c:pt>
                <c:pt idx="11338">
                  <c:v>112.6092153</c:v>
                </c:pt>
                <c:pt idx="11339">
                  <c:v>112.61914830000001</c:v>
                </c:pt>
                <c:pt idx="11340">
                  <c:v>112.6290803</c:v>
                </c:pt>
                <c:pt idx="11341">
                  <c:v>112.6390123</c:v>
                </c:pt>
                <c:pt idx="11342">
                  <c:v>112.64894529999999</c:v>
                </c:pt>
                <c:pt idx="11343">
                  <c:v>112.6588773</c:v>
                </c:pt>
                <c:pt idx="11344">
                  <c:v>112.66880930000001</c:v>
                </c:pt>
                <c:pt idx="11345">
                  <c:v>112.6787423</c:v>
                </c:pt>
                <c:pt idx="11346">
                  <c:v>112.6886743</c:v>
                </c:pt>
                <c:pt idx="11347">
                  <c:v>112.69860629999999</c:v>
                </c:pt>
                <c:pt idx="11348">
                  <c:v>112.7085393</c:v>
                </c:pt>
                <c:pt idx="11349">
                  <c:v>112.7184713</c:v>
                </c:pt>
                <c:pt idx="11350">
                  <c:v>112.7284033</c:v>
                </c:pt>
                <c:pt idx="11351">
                  <c:v>112.7383363</c:v>
                </c:pt>
                <c:pt idx="11352">
                  <c:v>112.74826830000001</c:v>
                </c:pt>
                <c:pt idx="11353">
                  <c:v>112.7582003</c:v>
                </c:pt>
                <c:pt idx="11354">
                  <c:v>112.7681333</c:v>
                </c:pt>
                <c:pt idx="11355">
                  <c:v>112.77806529999999</c:v>
                </c:pt>
                <c:pt idx="11356">
                  <c:v>112.7879973</c:v>
                </c:pt>
                <c:pt idx="11357">
                  <c:v>112.7979303</c:v>
                </c:pt>
                <c:pt idx="11358">
                  <c:v>112.8078623</c:v>
                </c:pt>
                <c:pt idx="11359">
                  <c:v>112.8177943</c:v>
                </c:pt>
                <c:pt idx="11360">
                  <c:v>112.82772730000001</c:v>
                </c:pt>
                <c:pt idx="11361">
                  <c:v>112.8376593</c:v>
                </c:pt>
                <c:pt idx="11362">
                  <c:v>112.8475913</c:v>
                </c:pt>
                <c:pt idx="11363">
                  <c:v>112.85752429999999</c:v>
                </c:pt>
                <c:pt idx="11364">
                  <c:v>112.8674563</c:v>
                </c:pt>
                <c:pt idx="11365">
                  <c:v>112.87738830000001</c:v>
                </c:pt>
                <c:pt idx="11366">
                  <c:v>112.8873213</c:v>
                </c:pt>
                <c:pt idx="11367">
                  <c:v>112.8972533</c:v>
                </c:pt>
                <c:pt idx="11368">
                  <c:v>112.90718529999999</c:v>
                </c:pt>
                <c:pt idx="11369">
                  <c:v>112.9171183</c:v>
                </c:pt>
                <c:pt idx="11370">
                  <c:v>112.9270503</c:v>
                </c:pt>
                <c:pt idx="11371">
                  <c:v>112.9369823</c:v>
                </c:pt>
                <c:pt idx="11372">
                  <c:v>112.9469153</c:v>
                </c:pt>
                <c:pt idx="11373">
                  <c:v>112.95684730000001</c:v>
                </c:pt>
                <c:pt idx="11374">
                  <c:v>112.9667793</c:v>
                </c:pt>
                <c:pt idx="11375">
                  <c:v>112.9767123</c:v>
                </c:pt>
                <c:pt idx="11376">
                  <c:v>112.98664429999999</c:v>
                </c:pt>
                <c:pt idx="11377">
                  <c:v>112.9965763</c:v>
                </c:pt>
                <c:pt idx="11378">
                  <c:v>113.0065093</c:v>
                </c:pt>
                <c:pt idx="11379">
                  <c:v>113.0164413</c:v>
                </c:pt>
                <c:pt idx="11380">
                  <c:v>113.0263733</c:v>
                </c:pt>
                <c:pt idx="11381">
                  <c:v>113.03630630000001</c:v>
                </c:pt>
                <c:pt idx="11382">
                  <c:v>113.0462383</c:v>
                </c:pt>
                <c:pt idx="11383">
                  <c:v>113.05617030000001</c:v>
                </c:pt>
                <c:pt idx="11384">
                  <c:v>113.06610329999999</c:v>
                </c:pt>
                <c:pt idx="11385">
                  <c:v>113.0760353</c:v>
                </c:pt>
                <c:pt idx="11386">
                  <c:v>113.08596729999999</c:v>
                </c:pt>
                <c:pt idx="11387">
                  <c:v>113.0959003</c:v>
                </c:pt>
                <c:pt idx="11388">
                  <c:v>113.1058323</c:v>
                </c:pt>
                <c:pt idx="11389">
                  <c:v>113.1157643</c:v>
                </c:pt>
                <c:pt idx="11390">
                  <c:v>113.1256973</c:v>
                </c:pt>
                <c:pt idx="11391">
                  <c:v>113.13562930000001</c:v>
                </c:pt>
                <c:pt idx="11392">
                  <c:v>113.1455613</c:v>
                </c:pt>
                <c:pt idx="11393">
                  <c:v>113.1554943</c:v>
                </c:pt>
                <c:pt idx="11394">
                  <c:v>113.16542629999999</c:v>
                </c:pt>
                <c:pt idx="11395">
                  <c:v>113.1753583</c:v>
                </c:pt>
                <c:pt idx="11396">
                  <c:v>113.1852913</c:v>
                </c:pt>
                <c:pt idx="11397">
                  <c:v>113.19522329999999</c:v>
                </c:pt>
                <c:pt idx="11398">
                  <c:v>113.2051553</c:v>
                </c:pt>
                <c:pt idx="11399">
                  <c:v>113.21508830000001</c:v>
                </c:pt>
                <c:pt idx="11400">
                  <c:v>113.2250203</c:v>
                </c:pt>
                <c:pt idx="11401">
                  <c:v>113.2349523</c:v>
                </c:pt>
                <c:pt idx="11402">
                  <c:v>113.24488530000001</c:v>
                </c:pt>
                <c:pt idx="11403">
                  <c:v>113.2548173</c:v>
                </c:pt>
                <c:pt idx="11404">
                  <c:v>113.26474930000001</c:v>
                </c:pt>
                <c:pt idx="11405">
                  <c:v>113.27468229999999</c:v>
                </c:pt>
                <c:pt idx="11406">
                  <c:v>113.2846143</c:v>
                </c:pt>
                <c:pt idx="11407">
                  <c:v>113.29454629999999</c:v>
                </c:pt>
                <c:pt idx="11408">
                  <c:v>113.3044793</c:v>
                </c:pt>
                <c:pt idx="11409">
                  <c:v>113.3144113</c:v>
                </c:pt>
                <c:pt idx="11410">
                  <c:v>113.3243433</c:v>
                </c:pt>
                <c:pt idx="11411">
                  <c:v>113.3342763</c:v>
                </c:pt>
                <c:pt idx="11412">
                  <c:v>113.34420830000001</c:v>
                </c:pt>
                <c:pt idx="11413">
                  <c:v>113.3541403</c:v>
                </c:pt>
                <c:pt idx="11414">
                  <c:v>113.3640733</c:v>
                </c:pt>
                <c:pt idx="11415">
                  <c:v>113.37400529999999</c:v>
                </c:pt>
                <c:pt idx="11416">
                  <c:v>113.3839373</c:v>
                </c:pt>
                <c:pt idx="11417">
                  <c:v>113.3938703</c:v>
                </c:pt>
                <c:pt idx="11418">
                  <c:v>113.4038023</c:v>
                </c:pt>
                <c:pt idx="11419">
                  <c:v>113.4137343</c:v>
                </c:pt>
                <c:pt idx="11420">
                  <c:v>113.42366730000001</c:v>
                </c:pt>
                <c:pt idx="11421">
                  <c:v>113.4335993</c:v>
                </c:pt>
                <c:pt idx="11422">
                  <c:v>113.4435313</c:v>
                </c:pt>
                <c:pt idx="11423">
                  <c:v>113.45346429999999</c:v>
                </c:pt>
                <c:pt idx="11424">
                  <c:v>113.4633963</c:v>
                </c:pt>
                <c:pt idx="11425">
                  <c:v>113.47332830000001</c:v>
                </c:pt>
                <c:pt idx="11426">
                  <c:v>113.4832613</c:v>
                </c:pt>
                <c:pt idx="11427">
                  <c:v>113.4931933</c:v>
                </c:pt>
                <c:pt idx="11428">
                  <c:v>113.50312630000001</c:v>
                </c:pt>
                <c:pt idx="11429">
                  <c:v>113.5130583</c:v>
                </c:pt>
                <c:pt idx="11430">
                  <c:v>113.5229903</c:v>
                </c:pt>
                <c:pt idx="11431">
                  <c:v>113.5329223</c:v>
                </c:pt>
                <c:pt idx="11432">
                  <c:v>113.5428553</c:v>
                </c:pt>
                <c:pt idx="11433">
                  <c:v>113.55278730000001</c:v>
                </c:pt>
                <c:pt idx="11434">
                  <c:v>113.5627203</c:v>
                </c:pt>
                <c:pt idx="11435">
                  <c:v>113.57265150000001</c:v>
                </c:pt>
                <c:pt idx="11436">
                  <c:v>113.5825835</c:v>
                </c:pt>
                <c:pt idx="11437">
                  <c:v>113.5925165</c:v>
                </c:pt>
                <c:pt idx="11438">
                  <c:v>113.60244849999999</c:v>
                </c:pt>
                <c:pt idx="11439">
                  <c:v>113.6123805</c:v>
                </c:pt>
                <c:pt idx="11440">
                  <c:v>113.6223135</c:v>
                </c:pt>
                <c:pt idx="11441">
                  <c:v>113.6322455</c:v>
                </c:pt>
                <c:pt idx="11442">
                  <c:v>113.6421775</c:v>
                </c:pt>
                <c:pt idx="11443">
                  <c:v>113.65211050000001</c:v>
                </c:pt>
                <c:pt idx="11444">
                  <c:v>113.6620425</c:v>
                </c:pt>
                <c:pt idx="11445">
                  <c:v>113.6719745</c:v>
                </c:pt>
                <c:pt idx="11446">
                  <c:v>113.68190749999999</c:v>
                </c:pt>
                <c:pt idx="11447">
                  <c:v>113.6918395</c:v>
                </c:pt>
                <c:pt idx="11448">
                  <c:v>113.70177150000001</c:v>
                </c:pt>
                <c:pt idx="11449">
                  <c:v>113.7117045</c:v>
                </c:pt>
                <c:pt idx="11450">
                  <c:v>113.7216365</c:v>
                </c:pt>
                <c:pt idx="11451">
                  <c:v>113.73156849999999</c:v>
                </c:pt>
                <c:pt idx="11452">
                  <c:v>113.7415015</c:v>
                </c:pt>
                <c:pt idx="11453">
                  <c:v>113.7514335</c:v>
                </c:pt>
                <c:pt idx="11454">
                  <c:v>113.7613655</c:v>
                </c:pt>
                <c:pt idx="11455">
                  <c:v>113.7712985</c:v>
                </c:pt>
                <c:pt idx="11456">
                  <c:v>113.78123050000001</c:v>
                </c:pt>
                <c:pt idx="11457">
                  <c:v>113.7911625</c:v>
                </c:pt>
                <c:pt idx="11458">
                  <c:v>113.8010955</c:v>
                </c:pt>
                <c:pt idx="11459">
                  <c:v>113.81102749999999</c:v>
                </c:pt>
                <c:pt idx="11460">
                  <c:v>113.8209595</c:v>
                </c:pt>
                <c:pt idx="11461">
                  <c:v>113.8308925</c:v>
                </c:pt>
                <c:pt idx="11462">
                  <c:v>113.8408245</c:v>
                </c:pt>
                <c:pt idx="11463">
                  <c:v>113.8507565</c:v>
                </c:pt>
                <c:pt idx="11464">
                  <c:v>113.86068950000001</c:v>
                </c:pt>
                <c:pt idx="11465">
                  <c:v>113.8706215</c:v>
                </c:pt>
                <c:pt idx="11466">
                  <c:v>113.8805535</c:v>
                </c:pt>
                <c:pt idx="11467">
                  <c:v>113.89048649999999</c:v>
                </c:pt>
                <c:pt idx="11468">
                  <c:v>113.9004185</c:v>
                </c:pt>
                <c:pt idx="11469">
                  <c:v>113.91035050000001</c:v>
                </c:pt>
                <c:pt idx="11470">
                  <c:v>113.9202835</c:v>
                </c:pt>
                <c:pt idx="11471">
                  <c:v>113.9302155</c:v>
                </c:pt>
                <c:pt idx="11472">
                  <c:v>113.94014749999999</c:v>
                </c:pt>
                <c:pt idx="11473">
                  <c:v>113.9500805</c:v>
                </c:pt>
                <c:pt idx="11474">
                  <c:v>113.9600125</c:v>
                </c:pt>
                <c:pt idx="11475">
                  <c:v>113.9699445</c:v>
                </c:pt>
                <c:pt idx="11476">
                  <c:v>113.9798775</c:v>
                </c:pt>
                <c:pt idx="11477">
                  <c:v>113.98980950000001</c:v>
                </c:pt>
                <c:pt idx="11478">
                  <c:v>113.9997415</c:v>
                </c:pt>
                <c:pt idx="11479">
                  <c:v>114.0096745</c:v>
                </c:pt>
                <c:pt idx="11480">
                  <c:v>114.01960649999999</c:v>
                </c:pt>
                <c:pt idx="11481">
                  <c:v>114.0295385</c:v>
                </c:pt>
                <c:pt idx="11482">
                  <c:v>114.0394715</c:v>
                </c:pt>
                <c:pt idx="11483">
                  <c:v>114.0494035</c:v>
                </c:pt>
                <c:pt idx="11484">
                  <c:v>114.0593355</c:v>
                </c:pt>
                <c:pt idx="11485">
                  <c:v>114.06926850000001</c:v>
                </c:pt>
                <c:pt idx="11486">
                  <c:v>114.0792005</c:v>
                </c:pt>
                <c:pt idx="11487">
                  <c:v>114.08913250000001</c:v>
                </c:pt>
                <c:pt idx="11488">
                  <c:v>114.09906549999999</c:v>
                </c:pt>
                <c:pt idx="11489">
                  <c:v>114.1089975</c:v>
                </c:pt>
                <c:pt idx="11490">
                  <c:v>114.1189305</c:v>
                </c:pt>
                <c:pt idx="11491">
                  <c:v>114.1288625</c:v>
                </c:pt>
                <c:pt idx="11492">
                  <c:v>114.1387945</c:v>
                </c:pt>
                <c:pt idx="11493">
                  <c:v>114.14872750000001</c:v>
                </c:pt>
                <c:pt idx="11494">
                  <c:v>114.1586595</c:v>
                </c:pt>
                <c:pt idx="11495">
                  <c:v>114.16859150000001</c:v>
                </c:pt>
                <c:pt idx="11496">
                  <c:v>114.17852449999999</c:v>
                </c:pt>
                <c:pt idx="11497">
                  <c:v>114.1884565</c:v>
                </c:pt>
                <c:pt idx="11498">
                  <c:v>114.19838849999999</c:v>
                </c:pt>
                <c:pt idx="11499">
                  <c:v>114.2083215</c:v>
                </c:pt>
                <c:pt idx="11500">
                  <c:v>114.2182535</c:v>
                </c:pt>
                <c:pt idx="11501">
                  <c:v>114.2281855</c:v>
                </c:pt>
                <c:pt idx="11502">
                  <c:v>114.2381185</c:v>
                </c:pt>
                <c:pt idx="11503">
                  <c:v>114.24805050000001</c:v>
                </c:pt>
                <c:pt idx="11504">
                  <c:v>114.2579825</c:v>
                </c:pt>
                <c:pt idx="11505">
                  <c:v>114.2679155</c:v>
                </c:pt>
                <c:pt idx="11506">
                  <c:v>114.27784749999999</c:v>
                </c:pt>
                <c:pt idx="11507">
                  <c:v>114.2877795</c:v>
                </c:pt>
                <c:pt idx="11508">
                  <c:v>114.2977125</c:v>
                </c:pt>
                <c:pt idx="11509">
                  <c:v>114.30764449999999</c:v>
                </c:pt>
                <c:pt idx="11510">
                  <c:v>114.3175765</c:v>
                </c:pt>
                <c:pt idx="11511">
                  <c:v>114.32750950000001</c:v>
                </c:pt>
                <c:pt idx="11512">
                  <c:v>114.3374415</c:v>
                </c:pt>
                <c:pt idx="11513">
                  <c:v>114.3473735</c:v>
                </c:pt>
                <c:pt idx="11514">
                  <c:v>114.35730650000001</c:v>
                </c:pt>
                <c:pt idx="11515">
                  <c:v>114.3672385</c:v>
                </c:pt>
                <c:pt idx="11516">
                  <c:v>114.37717050000001</c:v>
                </c:pt>
                <c:pt idx="11517">
                  <c:v>114.38710349999999</c:v>
                </c:pt>
                <c:pt idx="11518">
                  <c:v>114.3970355</c:v>
                </c:pt>
                <c:pt idx="11519">
                  <c:v>114.40696749999999</c:v>
                </c:pt>
                <c:pt idx="11520">
                  <c:v>114.4169005</c:v>
                </c:pt>
                <c:pt idx="11521">
                  <c:v>114.4268325</c:v>
                </c:pt>
                <c:pt idx="11522">
                  <c:v>114.4367645</c:v>
                </c:pt>
                <c:pt idx="11523">
                  <c:v>114.4466975</c:v>
                </c:pt>
                <c:pt idx="11524">
                  <c:v>114.45662950000001</c:v>
                </c:pt>
                <c:pt idx="11525">
                  <c:v>114.4665615</c:v>
                </c:pt>
                <c:pt idx="11526">
                  <c:v>114.4764945</c:v>
                </c:pt>
                <c:pt idx="11527">
                  <c:v>114.48642649999999</c:v>
                </c:pt>
                <c:pt idx="11528">
                  <c:v>114.4963595</c:v>
                </c:pt>
                <c:pt idx="11529">
                  <c:v>114.5062915</c:v>
                </c:pt>
                <c:pt idx="11530">
                  <c:v>114.5162235</c:v>
                </c:pt>
                <c:pt idx="11531">
                  <c:v>114.5261565</c:v>
                </c:pt>
                <c:pt idx="11532">
                  <c:v>114.53608850000001</c:v>
                </c:pt>
                <c:pt idx="11533">
                  <c:v>114.5460205</c:v>
                </c:pt>
                <c:pt idx="11534">
                  <c:v>114.5559535</c:v>
                </c:pt>
                <c:pt idx="11535">
                  <c:v>114.56588549999999</c:v>
                </c:pt>
                <c:pt idx="11536">
                  <c:v>114.57581759999999</c:v>
                </c:pt>
                <c:pt idx="11537">
                  <c:v>114.5857506</c:v>
                </c:pt>
                <c:pt idx="11538">
                  <c:v>114.5956826</c:v>
                </c:pt>
                <c:pt idx="11539">
                  <c:v>114.6056146</c:v>
                </c:pt>
                <c:pt idx="11540">
                  <c:v>114.6155476</c:v>
                </c:pt>
                <c:pt idx="11541">
                  <c:v>114.62547960000001</c:v>
                </c:pt>
                <c:pt idx="11542">
                  <c:v>114.6354116</c:v>
                </c:pt>
                <c:pt idx="11543">
                  <c:v>114.6453446</c:v>
                </c:pt>
                <c:pt idx="11544">
                  <c:v>114.65527659999999</c:v>
                </c:pt>
                <c:pt idx="11545">
                  <c:v>114.6652086</c:v>
                </c:pt>
                <c:pt idx="11546">
                  <c:v>114.6751416</c:v>
                </c:pt>
                <c:pt idx="11547">
                  <c:v>114.6850736</c:v>
                </c:pt>
                <c:pt idx="11548">
                  <c:v>114.6950056</c:v>
                </c:pt>
                <c:pt idx="11549">
                  <c:v>114.70493860000001</c:v>
                </c:pt>
                <c:pt idx="11550">
                  <c:v>114.7148706</c:v>
                </c:pt>
                <c:pt idx="11551">
                  <c:v>114.7248026</c:v>
                </c:pt>
                <c:pt idx="11552">
                  <c:v>114.73473559999999</c:v>
                </c:pt>
                <c:pt idx="11553">
                  <c:v>114.7446676</c:v>
                </c:pt>
                <c:pt idx="11554">
                  <c:v>114.75459960000001</c:v>
                </c:pt>
                <c:pt idx="11555">
                  <c:v>114.7645326</c:v>
                </c:pt>
                <c:pt idx="11556">
                  <c:v>114.7744646</c:v>
                </c:pt>
                <c:pt idx="11557">
                  <c:v>114.78439760000001</c:v>
                </c:pt>
                <c:pt idx="11558">
                  <c:v>114.7943296</c:v>
                </c:pt>
                <c:pt idx="11559">
                  <c:v>114.8042616</c:v>
                </c:pt>
                <c:pt idx="11560">
                  <c:v>114.81419459999999</c:v>
                </c:pt>
                <c:pt idx="11561">
                  <c:v>114.8241266</c:v>
                </c:pt>
                <c:pt idx="11562">
                  <c:v>114.83405860000001</c:v>
                </c:pt>
                <c:pt idx="11563">
                  <c:v>114.8439916</c:v>
                </c:pt>
                <c:pt idx="11564">
                  <c:v>114.8539236</c:v>
                </c:pt>
                <c:pt idx="11565">
                  <c:v>114.86385559999999</c:v>
                </c:pt>
                <c:pt idx="11566">
                  <c:v>114.8737886</c:v>
                </c:pt>
                <c:pt idx="11567">
                  <c:v>114.8837206</c:v>
                </c:pt>
                <c:pt idx="11568">
                  <c:v>114.8936526</c:v>
                </c:pt>
                <c:pt idx="11569">
                  <c:v>114.9035856</c:v>
                </c:pt>
                <c:pt idx="11570">
                  <c:v>114.91351760000001</c:v>
                </c:pt>
                <c:pt idx="11571">
                  <c:v>114.9234496</c:v>
                </c:pt>
                <c:pt idx="11572">
                  <c:v>114.9333826</c:v>
                </c:pt>
                <c:pt idx="11573">
                  <c:v>114.94331459999999</c:v>
                </c:pt>
                <c:pt idx="11574">
                  <c:v>114.9532466</c:v>
                </c:pt>
                <c:pt idx="11575">
                  <c:v>114.9631796</c:v>
                </c:pt>
                <c:pt idx="11576">
                  <c:v>114.9731116</c:v>
                </c:pt>
                <c:pt idx="11577">
                  <c:v>114.9830436</c:v>
                </c:pt>
                <c:pt idx="11578">
                  <c:v>114.99297660000001</c:v>
                </c:pt>
                <c:pt idx="11579">
                  <c:v>115.0029086</c:v>
                </c:pt>
                <c:pt idx="11580">
                  <c:v>115.0128406</c:v>
                </c:pt>
                <c:pt idx="11581">
                  <c:v>115.02277359999999</c:v>
                </c:pt>
                <c:pt idx="11582">
                  <c:v>115.0327056</c:v>
                </c:pt>
                <c:pt idx="11583">
                  <c:v>115.04263760000001</c:v>
                </c:pt>
                <c:pt idx="11584">
                  <c:v>115.0525706</c:v>
                </c:pt>
                <c:pt idx="11585">
                  <c:v>115.0625026</c:v>
                </c:pt>
                <c:pt idx="11586">
                  <c:v>115.07243560000001</c:v>
                </c:pt>
                <c:pt idx="11587">
                  <c:v>115.0823676</c:v>
                </c:pt>
                <c:pt idx="11588">
                  <c:v>115.0922996</c:v>
                </c:pt>
                <c:pt idx="11589">
                  <c:v>115.10223259999999</c:v>
                </c:pt>
                <c:pt idx="11590">
                  <c:v>115.1121646</c:v>
                </c:pt>
                <c:pt idx="11591">
                  <c:v>115.12209660000001</c:v>
                </c:pt>
                <c:pt idx="11592">
                  <c:v>115.1320296</c:v>
                </c:pt>
                <c:pt idx="11593">
                  <c:v>115.1419616</c:v>
                </c:pt>
                <c:pt idx="11594">
                  <c:v>115.15189359999999</c:v>
                </c:pt>
                <c:pt idx="11595">
                  <c:v>115.1618266</c:v>
                </c:pt>
                <c:pt idx="11596">
                  <c:v>115.1717586</c:v>
                </c:pt>
                <c:pt idx="11597">
                  <c:v>115.1816906</c:v>
                </c:pt>
                <c:pt idx="11598">
                  <c:v>115.1916236</c:v>
                </c:pt>
                <c:pt idx="11599">
                  <c:v>115.20155560000001</c:v>
                </c:pt>
                <c:pt idx="11600">
                  <c:v>115.2114876</c:v>
                </c:pt>
                <c:pt idx="11601">
                  <c:v>115.2214206</c:v>
                </c:pt>
                <c:pt idx="11602">
                  <c:v>115.23135259999999</c:v>
                </c:pt>
                <c:pt idx="11603">
                  <c:v>115.2412846</c:v>
                </c:pt>
                <c:pt idx="11604">
                  <c:v>115.2512176</c:v>
                </c:pt>
                <c:pt idx="11605">
                  <c:v>115.2611496</c:v>
                </c:pt>
                <c:pt idx="11606">
                  <c:v>115.2710816</c:v>
                </c:pt>
                <c:pt idx="11607">
                  <c:v>115.28101460000001</c:v>
                </c:pt>
                <c:pt idx="11608">
                  <c:v>115.2909466</c:v>
                </c:pt>
                <c:pt idx="11609">
                  <c:v>115.3008796</c:v>
                </c:pt>
                <c:pt idx="11610">
                  <c:v>115.31081159999999</c:v>
                </c:pt>
                <c:pt idx="11611">
                  <c:v>115.3207436</c:v>
                </c:pt>
                <c:pt idx="11612">
                  <c:v>115.3306766</c:v>
                </c:pt>
                <c:pt idx="11613">
                  <c:v>115.3406086</c:v>
                </c:pt>
                <c:pt idx="11614">
                  <c:v>115.3505406</c:v>
                </c:pt>
                <c:pt idx="11615">
                  <c:v>115.36047360000001</c:v>
                </c:pt>
                <c:pt idx="11616">
                  <c:v>115.3704056</c:v>
                </c:pt>
                <c:pt idx="11617">
                  <c:v>115.3803376</c:v>
                </c:pt>
                <c:pt idx="11618">
                  <c:v>115.39027059999999</c:v>
                </c:pt>
                <c:pt idx="11619">
                  <c:v>115.4002026</c:v>
                </c:pt>
                <c:pt idx="11620">
                  <c:v>115.41013460000001</c:v>
                </c:pt>
                <c:pt idx="11621">
                  <c:v>115.4200676</c:v>
                </c:pt>
                <c:pt idx="11622">
                  <c:v>115.4299996</c:v>
                </c:pt>
                <c:pt idx="11623">
                  <c:v>115.43993159999999</c:v>
                </c:pt>
                <c:pt idx="11624">
                  <c:v>115.4498646</c:v>
                </c:pt>
                <c:pt idx="11625">
                  <c:v>115.4597966</c:v>
                </c:pt>
                <c:pt idx="11626">
                  <c:v>115.4697286</c:v>
                </c:pt>
                <c:pt idx="11627">
                  <c:v>115.4796616</c:v>
                </c:pt>
                <c:pt idx="11628">
                  <c:v>115.48959360000001</c:v>
                </c:pt>
                <c:pt idx="11629">
                  <c:v>115.4995256</c:v>
                </c:pt>
                <c:pt idx="11630">
                  <c:v>115.5094586</c:v>
                </c:pt>
                <c:pt idx="11631">
                  <c:v>115.51939059999999</c:v>
                </c:pt>
                <c:pt idx="11632">
                  <c:v>115.5293236</c:v>
                </c:pt>
                <c:pt idx="11633">
                  <c:v>115.5392556</c:v>
                </c:pt>
                <c:pt idx="11634">
                  <c:v>115.5491876</c:v>
                </c:pt>
                <c:pt idx="11635">
                  <c:v>115.5591206</c:v>
                </c:pt>
                <c:pt idx="11636">
                  <c:v>115.5690518</c:v>
                </c:pt>
                <c:pt idx="11637">
                  <c:v>115.5789838</c:v>
                </c:pt>
                <c:pt idx="11638">
                  <c:v>115.58891680000001</c:v>
                </c:pt>
                <c:pt idx="11639">
                  <c:v>115.5988488</c:v>
                </c:pt>
                <c:pt idx="11640">
                  <c:v>115.60878080000001</c:v>
                </c:pt>
                <c:pt idx="11641">
                  <c:v>115.61871379999999</c:v>
                </c:pt>
                <c:pt idx="11642">
                  <c:v>115.6286458</c:v>
                </c:pt>
                <c:pt idx="11643">
                  <c:v>115.63857779999999</c:v>
                </c:pt>
                <c:pt idx="11644">
                  <c:v>115.6485108</c:v>
                </c:pt>
                <c:pt idx="11645">
                  <c:v>115.6584428</c:v>
                </c:pt>
                <c:pt idx="11646">
                  <c:v>115.6683748</c:v>
                </c:pt>
                <c:pt idx="11647">
                  <c:v>115.6783078</c:v>
                </c:pt>
                <c:pt idx="11648">
                  <c:v>115.68823980000001</c:v>
                </c:pt>
                <c:pt idx="11649">
                  <c:v>115.6981718</c:v>
                </c:pt>
                <c:pt idx="11650">
                  <c:v>115.7081048</c:v>
                </c:pt>
                <c:pt idx="11651">
                  <c:v>115.71803679999999</c:v>
                </c:pt>
                <c:pt idx="11652">
                  <c:v>115.7279698</c:v>
                </c:pt>
                <c:pt idx="11653">
                  <c:v>115.7379018</c:v>
                </c:pt>
                <c:pt idx="11654">
                  <c:v>115.7478338</c:v>
                </c:pt>
                <c:pt idx="11655">
                  <c:v>115.7577668</c:v>
                </c:pt>
                <c:pt idx="11656">
                  <c:v>115.76769880000001</c:v>
                </c:pt>
                <c:pt idx="11657">
                  <c:v>115.7776308</c:v>
                </c:pt>
                <c:pt idx="11658">
                  <c:v>115.7875638</c:v>
                </c:pt>
                <c:pt idx="11659">
                  <c:v>115.79749579999999</c:v>
                </c:pt>
                <c:pt idx="11660">
                  <c:v>115.8074278</c:v>
                </c:pt>
                <c:pt idx="11661">
                  <c:v>115.8173608</c:v>
                </c:pt>
                <c:pt idx="11662">
                  <c:v>115.8272928</c:v>
                </c:pt>
                <c:pt idx="11663">
                  <c:v>115.8372248</c:v>
                </c:pt>
                <c:pt idx="11664">
                  <c:v>115.84715780000001</c:v>
                </c:pt>
                <c:pt idx="11665">
                  <c:v>115.8570898</c:v>
                </c:pt>
                <c:pt idx="11666">
                  <c:v>115.8670218</c:v>
                </c:pt>
                <c:pt idx="11667">
                  <c:v>115.87695479999999</c:v>
                </c:pt>
                <c:pt idx="11668">
                  <c:v>115.8868868</c:v>
                </c:pt>
                <c:pt idx="11669">
                  <c:v>115.89681880000001</c:v>
                </c:pt>
                <c:pt idx="11670">
                  <c:v>115.9067518</c:v>
                </c:pt>
                <c:pt idx="11671">
                  <c:v>115.9166838</c:v>
                </c:pt>
                <c:pt idx="11672">
                  <c:v>115.92661680000001</c:v>
                </c:pt>
                <c:pt idx="11673">
                  <c:v>115.9365488</c:v>
                </c:pt>
                <c:pt idx="11674">
                  <c:v>115.9464808</c:v>
                </c:pt>
                <c:pt idx="11675">
                  <c:v>115.95641380000001</c:v>
                </c:pt>
                <c:pt idx="11676">
                  <c:v>115.9663458</c:v>
                </c:pt>
                <c:pt idx="11677">
                  <c:v>115.97627780000001</c:v>
                </c:pt>
                <c:pt idx="11678">
                  <c:v>115.98621079999999</c:v>
                </c:pt>
                <c:pt idx="11679">
                  <c:v>115.9961428</c:v>
                </c:pt>
                <c:pt idx="11680">
                  <c:v>116.00607479999999</c:v>
                </c:pt>
                <c:pt idx="11681">
                  <c:v>116.0160078</c:v>
                </c:pt>
                <c:pt idx="11682">
                  <c:v>116.0259398</c:v>
                </c:pt>
                <c:pt idx="11683">
                  <c:v>116.0358718</c:v>
                </c:pt>
                <c:pt idx="11684">
                  <c:v>116.0458048</c:v>
                </c:pt>
                <c:pt idx="11685">
                  <c:v>116.05573680000001</c:v>
                </c:pt>
                <c:pt idx="11686">
                  <c:v>116.0656688</c:v>
                </c:pt>
                <c:pt idx="11687">
                  <c:v>116.0756018</c:v>
                </c:pt>
                <c:pt idx="11688">
                  <c:v>116.08553379999999</c:v>
                </c:pt>
                <c:pt idx="11689">
                  <c:v>116.0954668</c:v>
                </c:pt>
                <c:pt idx="11690">
                  <c:v>116.1053988</c:v>
                </c:pt>
                <c:pt idx="11691">
                  <c:v>116.1153308</c:v>
                </c:pt>
                <c:pt idx="11692">
                  <c:v>116.1252638</c:v>
                </c:pt>
                <c:pt idx="11693">
                  <c:v>116.13519580000001</c:v>
                </c:pt>
                <c:pt idx="11694">
                  <c:v>116.1451278</c:v>
                </c:pt>
                <c:pt idx="11695">
                  <c:v>116.1550608</c:v>
                </c:pt>
                <c:pt idx="11696">
                  <c:v>116.16499279999999</c:v>
                </c:pt>
                <c:pt idx="11697">
                  <c:v>116.1749248</c:v>
                </c:pt>
                <c:pt idx="11698">
                  <c:v>116.1848578</c:v>
                </c:pt>
                <c:pt idx="11699">
                  <c:v>116.1947898</c:v>
                </c:pt>
                <c:pt idx="11700">
                  <c:v>116.2047218</c:v>
                </c:pt>
                <c:pt idx="11701">
                  <c:v>116.21465480000001</c:v>
                </c:pt>
                <c:pt idx="11702">
                  <c:v>116.2245868</c:v>
                </c:pt>
                <c:pt idx="11703">
                  <c:v>116.2345188</c:v>
                </c:pt>
                <c:pt idx="11704">
                  <c:v>116.24445179999999</c:v>
                </c:pt>
                <c:pt idx="11705">
                  <c:v>116.2543838</c:v>
                </c:pt>
                <c:pt idx="11706">
                  <c:v>116.2643168</c:v>
                </c:pt>
                <c:pt idx="11707">
                  <c:v>116.2742488</c:v>
                </c:pt>
                <c:pt idx="11708">
                  <c:v>116.2841808</c:v>
                </c:pt>
                <c:pt idx="11709">
                  <c:v>116.29411380000001</c:v>
                </c:pt>
                <c:pt idx="11710">
                  <c:v>116.3040458</c:v>
                </c:pt>
                <c:pt idx="11711">
                  <c:v>116.3139778</c:v>
                </c:pt>
                <c:pt idx="11712">
                  <c:v>116.32391079999999</c:v>
                </c:pt>
                <c:pt idx="11713">
                  <c:v>116.3338428</c:v>
                </c:pt>
                <c:pt idx="11714">
                  <c:v>116.34377480000001</c:v>
                </c:pt>
                <c:pt idx="11715">
                  <c:v>116.3537078</c:v>
                </c:pt>
                <c:pt idx="11716">
                  <c:v>116.3636398</c:v>
                </c:pt>
                <c:pt idx="11717">
                  <c:v>116.37357179999999</c:v>
                </c:pt>
                <c:pt idx="11718">
                  <c:v>116.3835048</c:v>
                </c:pt>
                <c:pt idx="11719">
                  <c:v>116.3934368</c:v>
                </c:pt>
                <c:pt idx="11720">
                  <c:v>116.40336979999999</c:v>
                </c:pt>
                <c:pt idx="11721">
                  <c:v>116.4133018</c:v>
                </c:pt>
                <c:pt idx="11722">
                  <c:v>116.42323380000001</c:v>
                </c:pt>
                <c:pt idx="11723">
                  <c:v>116.4331668</c:v>
                </c:pt>
                <c:pt idx="11724">
                  <c:v>116.4430988</c:v>
                </c:pt>
                <c:pt idx="11725">
                  <c:v>116.45303079999999</c:v>
                </c:pt>
                <c:pt idx="11726">
                  <c:v>116.4629638</c:v>
                </c:pt>
                <c:pt idx="11727">
                  <c:v>116.4728958</c:v>
                </c:pt>
                <c:pt idx="11728">
                  <c:v>116.4828278</c:v>
                </c:pt>
                <c:pt idx="11729">
                  <c:v>116.49276070000001</c:v>
                </c:pt>
                <c:pt idx="11730">
                  <c:v>116.50269280000001</c:v>
                </c:pt>
                <c:pt idx="11731">
                  <c:v>116.5126248</c:v>
                </c:pt>
                <c:pt idx="11732">
                  <c:v>116.5225578</c:v>
                </c:pt>
                <c:pt idx="11733">
                  <c:v>116.53248979999999</c:v>
                </c:pt>
                <c:pt idx="11734">
                  <c:v>116.5424228</c:v>
                </c:pt>
                <c:pt idx="11735">
                  <c:v>116.5523548</c:v>
                </c:pt>
                <c:pt idx="11736">
                  <c:v>116.5622868</c:v>
                </c:pt>
                <c:pt idx="11737">
                  <c:v>116.5722208</c:v>
                </c:pt>
                <c:pt idx="11738">
                  <c:v>116.5821528</c:v>
                </c:pt>
                <c:pt idx="11739">
                  <c:v>116.59208479999999</c:v>
                </c:pt>
                <c:pt idx="11740">
                  <c:v>116.6020178</c:v>
                </c:pt>
                <c:pt idx="11741">
                  <c:v>116.6119498</c:v>
                </c:pt>
                <c:pt idx="11742">
                  <c:v>116.6218818</c:v>
                </c:pt>
                <c:pt idx="11743">
                  <c:v>116.6318148</c:v>
                </c:pt>
                <c:pt idx="11744">
                  <c:v>116.64174680000001</c:v>
                </c:pt>
                <c:pt idx="11745">
                  <c:v>116.6516788</c:v>
                </c:pt>
                <c:pt idx="11746">
                  <c:v>116.6616118</c:v>
                </c:pt>
                <c:pt idx="11747">
                  <c:v>116.67154379999999</c:v>
                </c:pt>
                <c:pt idx="11748">
                  <c:v>116.6814768</c:v>
                </c:pt>
                <c:pt idx="11749">
                  <c:v>116.6914088</c:v>
                </c:pt>
                <c:pt idx="11750">
                  <c:v>116.7013408</c:v>
                </c:pt>
                <c:pt idx="11751">
                  <c:v>116.7112738</c:v>
                </c:pt>
                <c:pt idx="11752">
                  <c:v>116.72120580000001</c:v>
                </c:pt>
                <c:pt idx="11753">
                  <c:v>116.7311378</c:v>
                </c:pt>
                <c:pt idx="11754">
                  <c:v>116.7410708</c:v>
                </c:pt>
                <c:pt idx="11755">
                  <c:v>116.75100279999999</c:v>
                </c:pt>
                <c:pt idx="11756">
                  <c:v>116.7609348</c:v>
                </c:pt>
                <c:pt idx="11757">
                  <c:v>116.7708678</c:v>
                </c:pt>
                <c:pt idx="11758">
                  <c:v>116.7807998</c:v>
                </c:pt>
                <c:pt idx="11759">
                  <c:v>116.7907318</c:v>
                </c:pt>
                <c:pt idx="11760">
                  <c:v>116.80066480000001</c:v>
                </c:pt>
                <c:pt idx="11761">
                  <c:v>116.8105968</c:v>
                </c:pt>
                <c:pt idx="11762">
                  <c:v>116.8205298</c:v>
                </c:pt>
                <c:pt idx="11763">
                  <c:v>116.83046179999999</c:v>
                </c:pt>
                <c:pt idx="11764">
                  <c:v>116.8403938</c:v>
                </c:pt>
                <c:pt idx="11765">
                  <c:v>116.8503268</c:v>
                </c:pt>
                <c:pt idx="11766">
                  <c:v>116.8602588</c:v>
                </c:pt>
                <c:pt idx="11767">
                  <c:v>116.8701908</c:v>
                </c:pt>
                <c:pt idx="11768">
                  <c:v>116.88012380000001</c:v>
                </c:pt>
                <c:pt idx="11769">
                  <c:v>116.8900558</c:v>
                </c:pt>
                <c:pt idx="11770">
                  <c:v>116.89998780000001</c:v>
                </c:pt>
                <c:pt idx="11771">
                  <c:v>116.90992079999999</c:v>
                </c:pt>
                <c:pt idx="11772">
                  <c:v>116.9198528</c:v>
                </c:pt>
                <c:pt idx="11773">
                  <c:v>116.9297858</c:v>
                </c:pt>
                <c:pt idx="11774">
                  <c:v>116.9397178</c:v>
                </c:pt>
                <c:pt idx="11775">
                  <c:v>116.9496498</c:v>
                </c:pt>
                <c:pt idx="11776">
                  <c:v>116.95958280000001</c:v>
                </c:pt>
                <c:pt idx="11777">
                  <c:v>116.9695148</c:v>
                </c:pt>
                <c:pt idx="11778">
                  <c:v>116.97944680000001</c:v>
                </c:pt>
                <c:pt idx="11779">
                  <c:v>116.98937979999999</c:v>
                </c:pt>
                <c:pt idx="11780">
                  <c:v>116.9993118</c:v>
                </c:pt>
                <c:pt idx="11781">
                  <c:v>117.00924379999999</c:v>
                </c:pt>
                <c:pt idx="11782">
                  <c:v>117.0191768</c:v>
                </c:pt>
                <c:pt idx="11783">
                  <c:v>117.0291088</c:v>
                </c:pt>
                <c:pt idx="11784">
                  <c:v>117.0390408</c:v>
                </c:pt>
                <c:pt idx="11785">
                  <c:v>117.0489738</c:v>
                </c:pt>
                <c:pt idx="11786">
                  <c:v>117.05890580000001</c:v>
                </c:pt>
                <c:pt idx="11787">
                  <c:v>117.06883879999999</c:v>
                </c:pt>
                <c:pt idx="11788">
                  <c:v>117.0787708</c:v>
                </c:pt>
                <c:pt idx="11789">
                  <c:v>117.08870279999999</c:v>
                </c:pt>
                <c:pt idx="11790">
                  <c:v>117.0986358</c:v>
                </c:pt>
                <c:pt idx="11791">
                  <c:v>117.1085678</c:v>
                </c:pt>
                <c:pt idx="11792">
                  <c:v>117.1184998</c:v>
                </c:pt>
                <c:pt idx="11793">
                  <c:v>117.1284328</c:v>
                </c:pt>
                <c:pt idx="11794">
                  <c:v>117.13836480000001</c:v>
                </c:pt>
                <c:pt idx="11795">
                  <c:v>117.1482968</c:v>
                </c:pt>
                <c:pt idx="11796">
                  <c:v>117.1582298</c:v>
                </c:pt>
                <c:pt idx="11797">
                  <c:v>117.16816179999999</c:v>
                </c:pt>
                <c:pt idx="11798">
                  <c:v>117.1780948</c:v>
                </c:pt>
                <c:pt idx="11799">
                  <c:v>117.1880268</c:v>
                </c:pt>
                <c:pt idx="11800">
                  <c:v>117.19795879999999</c:v>
                </c:pt>
                <c:pt idx="11801">
                  <c:v>117.2078918</c:v>
                </c:pt>
                <c:pt idx="11802">
                  <c:v>117.21782380000001</c:v>
                </c:pt>
                <c:pt idx="11803">
                  <c:v>117.2277558</c:v>
                </c:pt>
                <c:pt idx="11804">
                  <c:v>117.2376888</c:v>
                </c:pt>
                <c:pt idx="11805">
                  <c:v>117.24762080000001</c:v>
                </c:pt>
                <c:pt idx="11806">
                  <c:v>117.2575528</c:v>
                </c:pt>
                <c:pt idx="11807">
                  <c:v>117.2674858</c:v>
                </c:pt>
                <c:pt idx="11808">
                  <c:v>117.27741779999999</c:v>
                </c:pt>
                <c:pt idx="11809">
                  <c:v>117.2873508</c:v>
                </c:pt>
                <c:pt idx="11810">
                  <c:v>117.2972828</c:v>
                </c:pt>
                <c:pt idx="11811">
                  <c:v>117.3072148</c:v>
                </c:pt>
                <c:pt idx="11812">
                  <c:v>117.3171478</c:v>
                </c:pt>
                <c:pt idx="11813">
                  <c:v>117.32707980000001</c:v>
                </c:pt>
                <c:pt idx="11814">
                  <c:v>117.3370118</c:v>
                </c:pt>
                <c:pt idx="11815">
                  <c:v>117.3469448</c:v>
                </c:pt>
                <c:pt idx="11816">
                  <c:v>117.35687679999999</c:v>
                </c:pt>
                <c:pt idx="11817">
                  <c:v>117.3668088</c:v>
                </c:pt>
                <c:pt idx="11818">
                  <c:v>117.3767418</c:v>
                </c:pt>
                <c:pt idx="11819">
                  <c:v>117.3866738</c:v>
                </c:pt>
                <c:pt idx="11820">
                  <c:v>117.3966058</c:v>
                </c:pt>
                <c:pt idx="11821">
                  <c:v>117.40653880000001</c:v>
                </c:pt>
                <c:pt idx="11822">
                  <c:v>117.4164708</c:v>
                </c:pt>
                <c:pt idx="11823">
                  <c:v>117.4264038</c:v>
                </c:pt>
                <c:pt idx="11824">
                  <c:v>117.43633579999999</c:v>
                </c:pt>
                <c:pt idx="11825">
                  <c:v>117.4462678</c:v>
                </c:pt>
                <c:pt idx="11826">
                  <c:v>117.4562008</c:v>
                </c:pt>
                <c:pt idx="11827">
                  <c:v>117.4661328</c:v>
                </c:pt>
                <c:pt idx="11828">
                  <c:v>117.4760648</c:v>
                </c:pt>
                <c:pt idx="11829">
                  <c:v>117.48599780000001</c:v>
                </c:pt>
                <c:pt idx="11830">
                  <c:v>117.4959298</c:v>
                </c:pt>
                <c:pt idx="11831">
                  <c:v>117.5058628</c:v>
                </c:pt>
                <c:pt idx="11832">
                  <c:v>117.51579479999999</c:v>
                </c:pt>
                <c:pt idx="11833">
                  <c:v>117.5257268</c:v>
                </c:pt>
                <c:pt idx="11834">
                  <c:v>117.5356598</c:v>
                </c:pt>
                <c:pt idx="11835">
                  <c:v>117.5455918</c:v>
                </c:pt>
                <c:pt idx="11836">
                  <c:v>117.5555238</c:v>
                </c:pt>
                <c:pt idx="11837">
                  <c:v>117.56545680000001</c:v>
                </c:pt>
                <c:pt idx="11838">
                  <c:v>117.5753887</c:v>
                </c:pt>
                <c:pt idx="11839">
                  <c:v>117.5853207</c:v>
                </c:pt>
                <c:pt idx="11840">
                  <c:v>117.5952537</c:v>
                </c:pt>
                <c:pt idx="11841">
                  <c:v>117.60518570000001</c:v>
                </c:pt>
                <c:pt idx="11842">
                  <c:v>117.6151187</c:v>
                </c:pt>
                <c:pt idx="11843">
                  <c:v>117.6250507</c:v>
                </c:pt>
                <c:pt idx="11844">
                  <c:v>117.63498269999999</c:v>
                </c:pt>
                <c:pt idx="11845">
                  <c:v>117.6449157</c:v>
                </c:pt>
                <c:pt idx="11846">
                  <c:v>117.6548477</c:v>
                </c:pt>
                <c:pt idx="11847">
                  <c:v>117.6647797</c:v>
                </c:pt>
                <c:pt idx="11848">
                  <c:v>117.6747127</c:v>
                </c:pt>
                <c:pt idx="11849">
                  <c:v>117.68464470000001</c:v>
                </c:pt>
                <c:pt idx="11850">
                  <c:v>117.6945767</c:v>
                </c:pt>
                <c:pt idx="11851">
                  <c:v>117.7045097</c:v>
                </c:pt>
                <c:pt idx="11852">
                  <c:v>117.71444169999999</c:v>
                </c:pt>
                <c:pt idx="11853">
                  <c:v>117.7243747</c:v>
                </c:pt>
                <c:pt idx="11854">
                  <c:v>117.7343067</c:v>
                </c:pt>
                <c:pt idx="11855">
                  <c:v>117.7442387</c:v>
                </c:pt>
                <c:pt idx="11856">
                  <c:v>117.7541717</c:v>
                </c:pt>
                <c:pt idx="11857">
                  <c:v>117.76410370000001</c:v>
                </c:pt>
                <c:pt idx="11858">
                  <c:v>117.7740357</c:v>
                </c:pt>
                <c:pt idx="11859">
                  <c:v>117.7839687</c:v>
                </c:pt>
                <c:pt idx="11860">
                  <c:v>117.79390069999999</c:v>
                </c:pt>
                <c:pt idx="11861">
                  <c:v>117.8038327</c:v>
                </c:pt>
                <c:pt idx="11862">
                  <c:v>117.8137657</c:v>
                </c:pt>
                <c:pt idx="11863">
                  <c:v>117.8236977</c:v>
                </c:pt>
                <c:pt idx="11864">
                  <c:v>117.8336307</c:v>
                </c:pt>
                <c:pt idx="11865">
                  <c:v>117.84356270000001</c:v>
                </c:pt>
                <c:pt idx="11866">
                  <c:v>117.8534947</c:v>
                </c:pt>
                <c:pt idx="11867">
                  <c:v>117.8634277</c:v>
                </c:pt>
                <c:pt idx="11868">
                  <c:v>117.87335969999999</c:v>
                </c:pt>
                <c:pt idx="11869">
                  <c:v>117.8832917</c:v>
                </c:pt>
                <c:pt idx="11870">
                  <c:v>117.8932247</c:v>
                </c:pt>
                <c:pt idx="11871">
                  <c:v>117.9031567</c:v>
                </c:pt>
                <c:pt idx="11872">
                  <c:v>117.9130897</c:v>
                </c:pt>
                <c:pt idx="11873">
                  <c:v>117.92302170000001</c:v>
                </c:pt>
                <c:pt idx="11874">
                  <c:v>117.9329537</c:v>
                </c:pt>
                <c:pt idx="11875">
                  <c:v>117.9428867</c:v>
                </c:pt>
                <c:pt idx="11876">
                  <c:v>117.95281869999999</c:v>
                </c:pt>
                <c:pt idx="11877">
                  <c:v>117.9627507</c:v>
                </c:pt>
                <c:pt idx="11878">
                  <c:v>117.9726837</c:v>
                </c:pt>
                <c:pt idx="11879">
                  <c:v>117.9826157</c:v>
                </c:pt>
                <c:pt idx="11880">
                  <c:v>117.9925477</c:v>
                </c:pt>
                <c:pt idx="11881">
                  <c:v>118.00248070000001</c:v>
                </c:pt>
                <c:pt idx="11882">
                  <c:v>118.0124127</c:v>
                </c:pt>
                <c:pt idx="11883">
                  <c:v>118.0223457</c:v>
                </c:pt>
                <c:pt idx="11884">
                  <c:v>118.03227769999999</c:v>
                </c:pt>
                <c:pt idx="11885">
                  <c:v>118.0422097</c:v>
                </c:pt>
                <c:pt idx="11886">
                  <c:v>118.0521427</c:v>
                </c:pt>
                <c:pt idx="11887">
                  <c:v>118.0620747</c:v>
                </c:pt>
                <c:pt idx="11888">
                  <c:v>118.0720067</c:v>
                </c:pt>
                <c:pt idx="11889">
                  <c:v>118.08193970000001</c:v>
                </c:pt>
                <c:pt idx="11890">
                  <c:v>118.0918717</c:v>
                </c:pt>
                <c:pt idx="11891">
                  <c:v>118.1018047</c:v>
                </c:pt>
                <c:pt idx="11892">
                  <c:v>118.11173669999999</c:v>
                </c:pt>
                <c:pt idx="11893">
                  <c:v>118.1216687</c:v>
                </c:pt>
                <c:pt idx="11894">
                  <c:v>118.1316017</c:v>
                </c:pt>
                <c:pt idx="11895">
                  <c:v>118.1415337</c:v>
                </c:pt>
                <c:pt idx="11896">
                  <c:v>118.1514657</c:v>
                </c:pt>
                <c:pt idx="11897">
                  <c:v>118.16139870000001</c:v>
                </c:pt>
                <c:pt idx="11898">
                  <c:v>118.1713307</c:v>
                </c:pt>
                <c:pt idx="11899">
                  <c:v>118.1812627</c:v>
                </c:pt>
                <c:pt idx="11900">
                  <c:v>118.19119569999999</c:v>
                </c:pt>
                <c:pt idx="11901">
                  <c:v>118.2011277</c:v>
                </c:pt>
                <c:pt idx="11902">
                  <c:v>118.2110607</c:v>
                </c:pt>
                <c:pt idx="11903">
                  <c:v>118.2209927</c:v>
                </c:pt>
                <c:pt idx="11904">
                  <c:v>118.2309247</c:v>
                </c:pt>
                <c:pt idx="11905">
                  <c:v>118.24085770000001</c:v>
                </c:pt>
                <c:pt idx="11906">
                  <c:v>118.2507897</c:v>
                </c:pt>
                <c:pt idx="11907">
                  <c:v>118.2607217</c:v>
                </c:pt>
                <c:pt idx="11908">
                  <c:v>118.27065469999999</c:v>
                </c:pt>
                <c:pt idx="11909">
                  <c:v>118.2805867</c:v>
                </c:pt>
                <c:pt idx="11910">
                  <c:v>118.2905197</c:v>
                </c:pt>
                <c:pt idx="11911">
                  <c:v>118.3004517</c:v>
                </c:pt>
                <c:pt idx="11912">
                  <c:v>118.3103837</c:v>
                </c:pt>
                <c:pt idx="11913">
                  <c:v>118.32031670000001</c:v>
                </c:pt>
                <c:pt idx="11914">
                  <c:v>118.3302487</c:v>
                </c:pt>
                <c:pt idx="11915">
                  <c:v>118.3401807</c:v>
                </c:pt>
                <c:pt idx="11916">
                  <c:v>118.35011369999999</c:v>
                </c:pt>
                <c:pt idx="11917">
                  <c:v>118.3600457</c:v>
                </c:pt>
                <c:pt idx="11918">
                  <c:v>118.36997770000001</c:v>
                </c:pt>
                <c:pt idx="11919">
                  <c:v>118.3799107</c:v>
                </c:pt>
                <c:pt idx="11920">
                  <c:v>118.3898427</c:v>
                </c:pt>
                <c:pt idx="11921">
                  <c:v>118.39977570000001</c:v>
                </c:pt>
                <c:pt idx="11922">
                  <c:v>118.4097077</c:v>
                </c:pt>
                <c:pt idx="11923">
                  <c:v>118.4196397</c:v>
                </c:pt>
                <c:pt idx="11924">
                  <c:v>118.42957269999999</c:v>
                </c:pt>
                <c:pt idx="11925">
                  <c:v>118.4395047</c:v>
                </c:pt>
                <c:pt idx="11926">
                  <c:v>118.4494377</c:v>
                </c:pt>
                <c:pt idx="11927">
                  <c:v>118.4593697</c:v>
                </c:pt>
                <c:pt idx="11928">
                  <c:v>118.4693017</c:v>
                </c:pt>
                <c:pt idx="11929">
                  <c:v>118.47923470000001</c:v>
                </c:pt>
                <c:pt idx="11930">
                  <c:v>118.4891667</c:v>
                </c:pt>
                <c:pt idx="11931">
                  <c:v>118.4990987</c:v>
                </c:pt>
                <c:pt idx="11932">
                  <c:v>118.50903169999999</c:v>
                </c:pt>
                <c:pt idx="11933">
                  <c:v>118.5189637</c:v>
                </c:pt>
                <c:pt idx="11934">
                  <c:v>118.52889570000001</c:v>
                </c:pt>
                <c:pt idx="11935">
                  <c:v>118.5388287</c:v>
                </c:pt>
                <c:pt idx="11936">
                  <c:v>118.5487607</c:v>
                </c:pt>
                <c:pt idx="11937">
                  <c:v>118.55869370000001</c:v>
                </c:pt>
                <c:pt idx="11938">
                  <c:v>118.5686257</c:v>
                </c:pt>
                <c:pt idx="11939">
                  <c:v>118.5785576</c:v>
                </c:pt>
                <c:pt idx="11940">
                  <c:v>118.5884906</c:v>
                </c:pt>
                <c:pt idx="11941">
                  <c:v>118.59842260000001</c:v>
                </c:pt>
                <c:pt idx="11942">
                  <c:v>118.6083546</c:v>
                </c:pt>
                <c:pt idx="11943">
                  <c:v>118.6182876</c:v>
                </c:pt>
                <c:pt idx="11944">
                  <c:v>118.62821959999999</c:v>
                </c:pt>
                <c:pt idx="11945">
                  <c:v>118.6381526</c:v>
                </c:pt>
                <c:pt idx="11946">
                  <c:v>118.6480846</c:v>
                </c:pt>
                <c:pt idx="11947">
                  <c:v>118.6580166</c:v>
                </c:pt>
                <c:pt idx="11948">
                  <c:v>118.6679496</c:v>
                </c:pt>
                <c:pt idx="11949">
                  <c:v>118.67788160000001</c:v>
                </c:pt>
                <c:pt idx="11950">
                  <c:v>118.6878136</c:v>
                </c:pt>
                <c:pt idx="11951">
                  <c:v>118.6977466</c:v>
                </c:pt>
                <c:pt idx="11952">
                  <c:v>118.70767859999999</c:v>
                </c:pt>
                <c:pt idx="11953">
                  <c:v>118.7176116</c:v>
                </c:pt>
                <c:pt idx="11954">
                  <c:v>118.7275436</c:v>
                </c:pt>
                <c:pt idx="11955">
                  <c:v>118.7374756</c:v>
                </c:pt>
                <c:pt idx="11956">
                  <c:v>118.7474086</c:v>
                </c:pt>
                <c:pt idx="11957">
                  <c:v>118.75734060000001</c:v>
                </c:pt>
                <c:pt idx="11958">
                  <c:v>118.7672726</c:v>
                </c:pt>
                <c:pt idx="11959">
                  <c:v>118.7772056</c:v>
                </c:pt>
                <c:pt idx="11960">
                  <c:v>118.78713759999999</c:v>
                </c:pt>
                <c:pt idx="11961">
                  <c:v>118.7970706</c:v>
                </c:pt>
                <c:pt idx="11962">
                  <c:v>118.8070026</c:v>
                </c:pt>
                <c:pt idx="11963">
                  <c:v>118.8169346</c:v>
                </c:pt>
                <c:pt idx="11964">
                  <c:v>118.8268676</c:v>
                </c:pt>
                <c:pt idx="11965">
                  <c:v>118.83679960000001</c:v>
                </c:pt>
                <c:pt idx="11966">
                  <c:v>118.8467316</c:v>
                </c:pt>
                <c:pt idx="11967">
                  <c:v>118.8566646</c:v>
                </c:pt>
                <c:pt idx="11968">
                  <c:v>118.86659659999999</c:v>
                </c:pt>
                <c:pt idx="11969">
                  <c:v>118.8765296</c:v>
                </c:pt>
                <c:pt idx="11970">
                  <c:v>118.8864616</c:v>
                </c:pt>
                <c:pt idx="11971">
                  <c:v>118.8963936</c:v>
                </c:pt>
                <c:pt idx="11972">
                  <c:v>118.9063266</c:v>
                </c:pt>
                <c:pt idx="11973">
                  <c:v>118.91625860000001</c:v>
                </c:pt>
                <c:pt idx="11974">
                  <c:v>118.9261906</c:v>
                </c:pt>
                <c:pt idx="11975">
                  <c:v>118.9361236</c:v>
                </c:pt>
                <c:pt idx="11976">
                  <c:v>118.94605559999999</c:v>
                </c:pt>
                <c:pt idx="11977">
                  <c:v>118.9559886</c:v>
                </c:pt>
                <c:pt idx="11978">
                  <c:v>118.9659206</c:v>
                </c:pt>
                <c:pt idx="11979">
                  <c:v>118.9758526</c:v>
                </c:pt>
                <c:pt idx="11980">
                  <c:v>118.9857856</c:v>
                </c:pt>
                <c:pt idx="11981">
                  <c:v>118.99571760000001</c:v>
                </c:pt>
                <c:pt idx="11982">
                  <c:v>119.0056496</c:v>
                </c:pt>
                <c:pt idx="11983">
                  <c:v>119.0155826</c:v>
                </c:pt>
                <c:pt idx="11984">
                  <c:v>119.02551459999999</c:v>
                </c:pt>
                <c:pt idx="11985">
                  <c:v>119.0354476</c:v>
                </c:pt>
                <c:pt idx="11986">
                  <c:v>119.0453796</c:v>
                </c:pt>
                <c:pt idx="11987">
                  <c:v>119.0553116</c:v>
                </c:pt>
                <c:pt idx="11988">
                  <c:v>119.0652446</c:v>
                </c:pt>
                <c:pt idx="11989">
                  <c:v>119.07517660000001</c:v>
                </c:pt>
                <c:pt idx="11990">
                  <c:v>119.0851086</c:v>
                </c:pt>
                <c:pt idx="11991">
                  <c:v>119.0950416</c:v>
                </c:pt>
                <c:pt idx="11992">
                  <c:v>119.10497359999999</c:v>
                </c:pt>
                <c:pt idx="11993">
                  <c:v>119.1149066</c:v>
                </c:pt>
                <c:pt idx="11994">
                  <c:v>119.1248386</c:v>
                </c:pt>
                <c:pt idx="11995">
                  <c:v>119.1347706</c:v>
                </c:pt>
                <c:pt idx="11996">
                  <c:v>119.1447036</c:v>
                </c:pt>
                <c:pt idx="11997">
                  <c:v>119.15463560000001</c:v>
                </c:pt>
                <c:pt idx="11998">
                  <c:v>119.1645676</c:v>
                </c:pt>
                <c:pt idx="11999">
                  <c:v>119.1745006</c:v>
                </c:pt>
                <c:pt idx="12000">
                  <c:v>119.18443259999999</c:v>
                </c:pt>
                <c:pt idx="12001">
                  <c:v>119.1943656</c:v>
                </c:pt>
                <c:pt idx="12002">
                  <c:v>119.2042976</c:v>
                </c:pt>
                <c:pt idx="12003">
                  <c:v>119.2142296</c:v>
                </c:pt>
                <c:pt idx="12004">
                  <c:v>119.2241626</c:v>
                </c:pt>
                <c:pt idx="12005">
                  <c:v>119.23409460000001</c:v>
                </c:pt>
                <c:pt idx="12006">
                  <c:v>119.2440266</c:v>
                </c:pt>
                <c:pt idx="12007">
                  <c:v>119.2539596</c:v>
                </c:pt>
                <c:pt idx="12008">
                  <c:v>119.26389159999999</c:v>
                </c:pt>
                <c:pt idx="12009">
                  <c:v>119.2738246</c:v>
                </c:pt>
                <c:pt idx="12010">
                  <c:v>119.2837566</c:v>
                </c:pt>
                <c:pt idx="12011">
                  <c:v>119.2936886</c:v>
                </c:pt>
                <c:pt idx="12012">
                  <c:v>119.3036216</c:v>
                </c:pt>
                <c:pt idx="12013">
                  <c:v>119.31355360000001</c:v>
                </c:pt>
                <c:pt idx="12014">
                  <c:v>119.3234856</c:v>
                </c:pt>
                <c:pt idx="12015">
                  <c:v>119.3334186</c:v>
                </c:pt>
                <c:pt idx="12016">
                  <c:v>119.34335059999999</c:v>
                </c:pt>
                <c:pt idx="12017">
                  <c:v>119.3532836</c:v>
                </c:pt>
                <c:pt idx="12018">
                  <c:v>119.3632156</c:v>
                </c:pt>
                <c:pt idx="12019">
                  <c:v>119.3731476</c:v>
                </c:pt>
                <c:pt idx="12020">
                  <c:v>119.3830806</c:v>
                </c:pt>
                <c:pt idx="12021">
                  <c:v>119.39301260000001</c:v>
                </c:pt>
                <c:pt idx="12022">
                  <c:v>119.4029456</c:v>
                </c:pt>
                <c:pt idx="12023">
                  <c:v>119.4128776</c:v>
                </c:pt>
                <c:pt idx="12024">
                  <c:v>119.42280959999999</c:v>
                </c:pt>
                <c:pt idx="12025">
                  <c:v>119.4327426</c:v>
                </c:pt>
                <c:pt idx="12026">
                  <c:v>119.4426746</c:v>
                </c:pt>
                <c:pt idx="12027">
                  <c:v>119.4526066</c:v>
                </c:pt>
                <c:pt idx="12028">
                  <c:v>119.4625396</c:v>
                </c:pt>
                <c:pt idx="12029">
                  <c:v>119.47247160000001</c:v>
                </c:pt>
                <c:pt idx="12030">
                  <c:v>119.4824046</c:v>
                </c:pt>
                <c:pt idx="12031">
                  <c:v>119.4923366</c:v>
                </c:pt>
                <c:pt idx="12032">
                  <c:v>119.50226859999999</c:v>
                </c:pt>
                <c:pt idx="12033">
                  <c:v>119.5122016</c:v>
                </c:pt>
                <c:pt idx="12034">
                  <c:v>119.5221336</c:v>
                </c:pt>
                <c:pt idx="12035">
                  <c:v>119.5320656</c:v>
                </c:pt>
                <c:pt idx="12036">
                  <c:v>119.5419986</c:v>
                </c:pt>
                <c:pt idx="12037">
                  <c:v>119.55193060000001</c:v>
                </c:pt>
                <c:pt idx="12038">
                  <c:v>119.5618636</c:v>
                </c:pt>
                <c:pt idx="12039">
                  <c:v>119.5717956</c:v>
                </c:pt>
                <c:pt idx="12040">
                  <c:v>119.5817275</c:v>
                </c:pt>
                <c:pt idx="12041">
                  <c:v>119.5916605</c:v>
                </c:pt>
                <c:pt idx="12042">
                  <c:v>119.6015925</c:v>
                </c:pt>
                <c:pt idx="12043">
                  <c:v>119.6115245</c:v>
                </c:pt>
                <c:pt idx="12044">
                  <c:v>119.62145750000001</c:v>
                </c:pt>
                <c:pt idx="12045">
                  <c:v>119.6313895</c:v>
                </c:pt>
                <c:pt idx="12046">
                  <c:v>119.6413225</c:v>
                </c:pt>
                <c:pt idx="12047">
                  <c:v>119.65125449999999</c:v>
                </c:pt>
                <c:pt idx="12048">
                  <c:v>119.6611865</c:v>
                </c:pt>
                <c:pt idx="12049">
                  <c:v>119.6711195</c:v>
                </c:pt>
                <c:pt idx="12050">
                  <c:v>119.6810515</c:v>
                </c:pt>
                <c:pt idx="12051">
                  <c:v>119.6909845</c:v>
                </c:pt>
                <c:pt idx="12052">
                  <c:v>119.70091650000001</c:v>
                </c:pt>
                <c:pt idx="12053">
                  <c:v>119.7108485</c:v>
                </c:pt>
                <c:pt idx="12054">
                  <c:v>119.7207815</c:v>
                </c:pt>
                <c:pt idx="12055">
                  <c:v>119.73071349999999</c:v>
                </c:pt>
                <c:pt idx="12056">
                  <c:v>119.7406455</c:v>
                </c:pt>
                <c:pt idx="12057">
                  <c:v>119.7505785</c:v>
                </c:pt>
                <c:pt idx="12058">
                  <c:v>119.7605105</c:v>
                </c:pt>
                <c:pt idx="12059">
                  <c:v>119.7704435</c:v>
                </c:pt>
                <c:pt idx="12060">
                  <c:v>119.78037550000001</c:v>
                </c:pt>
                <c:pt idx="12061">
                  <c:v>119.7903075</c:v>
                </c:pt>
                <c:pt idx="12062">
                  <c:v>119.8002405</c:v>
                </c:pt>
                <c:pt idx="12063">
                  <c:v>119.81017249999999</c:v>
                </c:pt>
                <c:pt idx="12064">
                  <c:v>119.8201055</c:v>
                </c:pt>
                <c:pt idx="12065">
                  <c:v>119.8300375</c:v>
                </c:pt>
                <c:pt idx="12066">
                  <c:v>119.8399695</c:v>
                </c:pt>
                <c:pt idx="12067">
                  <c:v>119.8499025</c:v>
                </c:pt>
                <c:pt idx="12068">
                  <c:v>119.85983450000001</c:v>
                </c:pt>
                <c:pt idx="12069">
                  <c:v>119.8697665</c:v>
                </c:pt>
                <c:pt idx="12070">
                  <c:v>119.8796995</c:v>
                </c:pt>
                <c:pt idx="12071">
                  <c:v>119.88963149999999</c:v>
                </c:pt>
                <c:pt idx="12072">
                  <c:v>119.8995645</c:v>
                </c:pt>
                <c:pt idx="12073">
                  <c:v>119.9094965</c:v>
                </c:pt>
                <c:pt idx="12074">
                  <c:v>119.9194285</c:v>
                </c:pt>
                <c:pt idx="12075">
                  <c:v>119.9293615</c:v>
                </c:pt>
                <c:pt idx="12076">
                  <c:v>119.93929350000001</c:v>
                </c:pt>
                <c:pt idx="12077">
                  <c:v>119.9492255</c:v>
                </c:pt>
                <c:pt idx="12078">
                  <c:v>119.9591585</c:v>
                </c:pt>
                <c:pt idx="12079">
                  <c:v>119.96909049999999</c:v>
                </c:pt>
                <c:pt idx="12080">
                  <c:v>119.9790235</c:v>
                </c:pt>
                <c:pt idx="12081">
                  <c:v>119.9889555</c:v>
                </c:pt>
                <c:pt idx="12082">
                  <c:v>119.9988875</c:v>
                </c:pt>
                <c:pt idx="12083">
                  <c:v>120.0088205</c:v>
                </c:pt>
                <c:pt idx="12084">
                  <c:v>120.01875250000001</c:v>
                </c:pt>
                <c:pt idx="12085">
                  <c:v>120.0286845</c:v>
                </c:pt>
                <c:pt idx="12086">
                  <c:v>120.0386175</c:v>
                </c:pt>
                <c:pt idx="12087">
                  <c:v>120.04854949999999</c:v>
                </c:pt>
                <c:pt idx="12088">
                  <c:v>120.0584825</c:v>
                </c:pt>
                <c:pt idx="12089">
                  <c:v>120.0684145</c:v>
                </c:pt>
                <c:pt idx="12090">
                  <c:v>120.07834649999999</c:v>
                </c:pt>
                <c:pt idx="12091">
                  <c:v>120.0882795</c:v>
                </c:pt>
                <c:pt idx="12092">
                  <c:v>120.09821150000001</c:v>
                </c:pt>
                <c:pt idx="12093">
                  <c:v>120.10814449999999</c:v>
                </c:pt>
                <c:pt idx="12094">
                  <c:v>120.1180765</c:v>
                </c:pt>
                <c:pt idx="12095">
                  <c:v>120.12800850000001</c:v>
                </c:pt>
                <c:pt idx="12096">
                  <c:v>120.1379415</c:v>
                </c:pt>
                <c:pt idx="12097">
                  <c:v>120.1478735</c:v>
                </c:pt>
                <c:pt idx="12098">
                  <c:v>120.15780650000001</c:v>
                </c:pt>
                <c:pt idx="12099">
                  <c:v>120.1677385</c:v>
                </c:pt>
                <c:pt idx="12100">
                  <c:v>120.1776705</c:v>
                </c:pt>
                <c:pt idx="12101">
                  <c:v>120.18760349999999</c:v>
                </c:pt>
                <c:pt idx="12102">
                  <c:v>120.1975355</c:v>
                </c:pt>
                <c:pt idx="12103">
                  <c:v>120.20746750000001</c:v>
                </c:pt>
                <c:pt idx="12104">
                  <c:v>120.2174005</c:v>
                </c:pt>
                <c:pt idx="12105">
                  <c:v>120.2273325</c:v>
                </c:pt>
                <c:pt idx="12106">
                  <c:v>120.23726550000001</c:v>
                </c:pt>
                <c:pt idx="12107">
                  <c:v>120.2471975</c:v>
                </c:pt>
                <c:pt idx="12108">
                  <c:v>120.2571295</c:v>
                </c:pt>
                <c:pt idx="12109">
                  <c:v>120.26706249999999</c:v>
                </c:pt>
                <c:pt idx="12110">
                  <c:v>120.2769945</c:v>
                </c:pt>
                <c:pt idx="12111">
                  <c:v>120.28692650000001</c:v>
                </c:pt>
                <c:pt idx="12112">
                  <c:v>120.2968595</c:v>
                </c:pt>
                <c:pt idx="12113">
                  <c:v>120.3067915</c:v>
                </c:pt>
                <c:pt idx="12114">
                  <c:v>120.31672450000001</c:v>
                </c:pt>
                <c:pt idx="12115">
                  <c:v>120.3266565</c:v>
                </c:pt>
                <c:pt idx="12116">
                  <c:v>120.3365885</c:v>
                </c:pt>
                <c:pt idx="12117">
                  <c:v>120.34652149999999</c:v>
                </c:pt>
                <c:pt idx="12118">
                  <c:v>120.3564535</c:v>
                </c:pt>
                <c:pt idx="12119">
                  <c:v>120.3663865</c:v>
                </c:pt>
                <c:pt idx="12120">
                  <c:v>120.3763185</c:v>
                </c:pt>
                <c:pt idx="12121">
                  <c:v>120.3862505</c:v>
                </c:pt>
                <c:pt idx="12122">
                  <c:v>120.39618350000001</c:v>
                </c:pt>
                <c:pt idx="12123">
                  <c:v>120.4061155</c:v>
                </c:pt>
                <c:pt idx="12124">
                  <c:v>120.4160485</c:v>
                </c:pt>
                <c:pt idx="12125">
                  <c:v>120.42598049999999</c:v>
                </c:pt>
                <c:pt idx="12126">
                  <c:v>120.4359125</c:v>
                </c:pt>
                <c:pt idx="12127">
                  <c:v>120.4458455</c:v>
                </c:pt>
                <c:pt idx="12128">
                  <c:v>120.4557775</c:v>
                </c:pt>
                <c:pt idx="12129">
                  <c:v>120.4657095</c:v>
                </c:pt>
                <c:pt idx="12130">
                  <c:v>120.47564250000001</c:v>
                </c:pt>
                <c:pt idx="12131">
                  <c:v>120.4855745</c:v>
                </c:pt>
                <c:pt idx="12132">
                  <c:v>120.4955075</c:v>
                </c:pt>
                <c:pt idx="12133">
                  <c:v>120.50543949999999</c:v>
                </c:pt>
                <c:pt idx="12134">
                  <c:v>120.5153715</c:v>
                </c:pt>
                <c:pt idx="12135">
                  <c:v>120.5253045</c:v>
                </c:pt>
                <c:pt idx="12136">
                  <c:v>120.5352365</c:v>
                </c:pt>
                <c:pt idx="12137">
                  <c:v>120.5451695</c:v>
                </c:pt>
                <c:pt idx="12138">
                  <c:v>120.55510150000001</c:v>
                </c:pt>
                <c:pt idx="12139">
                  <c:v>120.5650335</c:v>
                </c:pt>
                <c:pt idx="12140">
                  <c:v>120.5749672</c:v>
                </c:pt>
                <c:pt idx="12141">
                  <c:v>120.5848992</c:v>
                </c:pt>
                <c:pt idx="12142">
                  <c:v>120.5948312</c:v>
                </c:pt>
                <c:pt idx="12143">
                  <c:v>120.60476420000001</c:v>
                </c:pt>
                <c:pt idx="12144">
                  <c:v>120.6146962</c:v>
                </c:pt>
                <c:pt idx="12145">
                  <c:v>120.6246292</c:v>
                </c:pt>
                <c:pt idx="12146">
                  <c:v>120.63456119999999</c:v>
                </c:pt>
                <c:pt idx="12147">
                  <c:v>120.6444932</c:v>
                </c:pt>
                <c:pt idx="12148">
                  <c:v>120.6544262</c:v>
                </c:pt>
                <c:pt idx="12149">
                  <c:v>120.6643582</c:v>
                </c:pt>
                <c:pt idx="12150">
                  <c:v>120.6742912</c:v>
                </c:pt>
                <c:pt idx="12151">
                  <c:v>120.68422320000001</c:v>
                </c:pt>
                <c:pt idx="12152">
                  <c:v>120.6941552</c:v>
                </c:pt>
                <c:pt idx="12153">
                  <c:v>120.7040882</c:v>
                </c:pt>
                <c:pt idx="12154">
                  <c:v>120.71402019999999</c:v>
                </c:pt>
                <c:pt idx="12155">
                  <c:v>120.7239522</c:v>
                </c:pt>
                <c:pt idx="12156">
                  <c:v>120.7338852</c:v>
                </c:pt>
                <c:pt idx="12157">
                  <c:v>120.7438172</c:v>
                </c:pt>
                <c:pt idx="12158">
                  <c:v>120.7537502</c:v>
                </c:pt>
                <c:pt idx="12159">
                  <c:v>120.76368220000001</c:v>
                </c:pt>
                <c:pt idx="12160">
                  <c:v>120.7736142</c:v>
                </c:pt>
                <c:pt idx="12161">
                  <c:v>120.7835472</c:v>
                </c:pt>
                <c:pt idx="12162">
                  <c:v>120.79347919999999</c:v>
                </c:pt>
                <c:pt idx="12163">
                  <c:v>120.8034122</c:v>
                </c:pt>
                <c:pt idx="12164">
                  <c:v>120.8133442</c:v>
                </c:pt>
                <c:pt idx="12165">
                  <c:v>120.8232762</c:v>
                </c:pt>
                <c:pt idx="12166">
                  <c:v>120.8332092</c:v>
                </c:pt>
                <c:pt idx="12167">
                  <c:v>120.84314120000001</c:v>
                </c:pt>
                <c:pt idx="12168">
                  <c:v>120.8530732</c:v>
                </c:pt>
                <c:pt idx="12169">
                  <c:v>120.8630062</c:v>
                </c:pt>
                <c:pt idx="12170">
                  <c:v>120.87293819999999</c:v>
                </c:pt>
                <c:pt idx="12171">
                  <c:v>120.8828712</c:v>
                </c:pt>
                <c:pt idx="12172">
                  <c:v>120.8928032</c:v>
                </c:pt>
                <c:pt idx="12173">
                  <c:v>120.9027352</c:v>
                </c:pt>
                <c:pt idx="12174">
                  <c:v>120.9126682</c:v>
                </c:pt>
                <c:pt idx="12175">
                  <c:v>120.92260020000001</c:v>
                </c:pt>
                <c:pt idx="12176">
                  <c:v>120.93253319999999</c:v>
                </c:pt>
                <c:pt idx="12177">
                  <c:v>120.9424652</c:v>
                </c:pt>
                <c:pt idx="12178">
                  <c:v>120.95239719999999</c:v>
                </c:pt>
                <c:pt idx="12179">
                  <c:v>120.9623302</c:v>
                </c:pt>
                <c:pt idx="12180">
                  <c:v>120.9722622</c:v>
                </c:pt>
                <c:pt idx="12181">
                  <c:v>120.98219520000001</c:v>
                </c:pt>
                <c:pt idx="12182">
                  <c:v>120.9921272</c:v>
                </c:pt>
                <c:pt idx="12183">
                  <c:v>121.00205920000001</c:v>
                </c:pt>
                <c:pt idx="12184">
                  <c:v>121.01199219999999</c:v>
                </c:pt>
                <c:pt idx="12185">
                  <c:v>121.0219242</c:v>
                </c:pt>
                <c:pt idx="12186">
                  <c:v>121.03185619999999</c:v>
                </c:pt>
                <c:pt idx="12187">
                  <c:v>121.0417892</c:v>
                </c:pt>
                <c:pt idx="12188">
                  <c:v>121.0517212</c:v>
                </c:pt>
                <c:pt idx="12189">
                  <c:v>121.06165420000001</c:v>
                </c:pt>
                <c:pt idx="12190">
                  <c:v>121.0715862</c:v>
                </c:pt>
                <c:pt idx="12191">
                  <c:v>121.0815182</c:v>
                </c:pt>
                <c:pt idx="12192">
                  <c:v>121.09145119999999</c:v>
                </c:pt>
                <c:pt idx="12193">
                  <c:v>121.1013832</c:v>
                </c:pt>
                <c:pt idx="12194">
                  <c:v>121.1113162</c:v>
                </c:pt>
                <c:pt idx="12195">
                  <c:v>121.1212482</c:v>
                </c:pt>
                <c:pt idx="12196">
                  <c:v>121.1311802</c:v>
                </c:pt>
                <c:pt idx="12197">
                  <c:v>121.14111320000001</c:v>
                </c:pt>
                <c:pt idx="12198">
                  <c:v>121.1510452</c:v>
                </c:pt>
                <c:pt idx="12199">
                  <c:v>121.1609782</c:v>
                </c:pt>
                <c:pt idx="12200">
                  <c:v>121.17091019999999</c:v>
                </c:pt>
                <c:pt idx="12201">
                  <c:v>121.1808422</c:v>
                </c:pt>
                <c:pt idx="12202">
                  <c:v>121.1907752</c:v>
                </c:pt>
                <c:pt idx="12203">
                  <c:v>121.2007072</c:v>
                </c:pt>
                <c:pt idx="12204">
                  <c:v>121.2106392</c:v>
                </c:pt>
                <c:pt idx="12205">
                  <c:v>121.22057220000001</c:v>
                </c:pt>
                <c:pt idx="12206">
                  <c:v>121.2305042</c:v>
                </c:pt>
                <c:pt idx="12207">
                  <c:v>121.2404372</c:v>
                </c:pt>
                <c:pt idx="12208">
                  <c:v>121.25036919999999</c:v>
                </c:pt>
                <c:pt idx="12209">
                  <c:v>121.2603012</c:v>
                </c:pt>
                <c:pt idx="12210">
                  <c:v>121.2702342</c:v>
                </c:pt>
                <c:pt idx="12211">
                  <c:v>121.2801662</c:v>
                </c:pt>
                <c:pt idx="12212">
                  <c:v>121.2900992</c:v>
                </c:pt>
                <c:pt idx="12213">
                  <c:v>121.30003120000001</c:v>
                </c:pt>
                <c:pt idx="12214">
                  <c:v>121.3099632</c:v>
                </c:pt>
                <c:pt idx="12215">
                  <c:v>121.3198962</c:v>
                </c:pt>
                <c:pt idx="12216">
                  <c:v>121.32982819999999</c:v>
                </c:pt>
                <c:pt idx="12217">
                  <c:v>121.3397612</c:v>
                </c:pt>
                <c:pt idx="12218">
                  <c:v>121.3496932</c:v>
                </c:pt>
                <c:pt idx="12219">
                  <c:v>121.3596252</c:v>
                </c:pt>
                <c:pt idx="12220">
                  <c:v>121.3695582</c:v>
                </c:pt>
                <c:pt idx="12221">
                  <c:v>121.37949020000001</c:v>
                </c:pt>
                <c:pt idx="12222">
                  <c:v>121.3894222</c:v>
                </c:pt>
                <c:pt idx="12223">
                  <c:v>121.3993552</c:v>
                </c:pt>
                <c:pt idx="12224">
                  <c:v>121.40928719999999</c:v>
                </c:pt>
                <c:pt idx="12225">
                  <c:v>121.4192202</c:v>
                </c:pt>
                <c:pt idx="12226">
                  <c:v>121.4291522</c:v>
                </c:pt>
                <c:pt idx="12227">
                  <c:v>121.4390842</c:v>
                </c:pt>
                <c:pt idx="12228">
                  <c:v>121.4490172</c:v>
                </c:pt>
                <c:pt idx="12229">
                  <c:v>121.45894920000001</c:v>
                </c:pt>
                <c:pt idx="12230">
                  <c:v>121.4688822</c:v>
                </c:pt>
                <c:pt idx="12231">
                  <c:v>121.4788142</c:v>
                </c:pt>
                <c:pt idx="12232">
                  <c:v>121.48874619999999</c:v>
                </c:pt>
                <c:pt idx="12233">
                  <c:v>121.4986792</c:v>
                </c:pt>
                <c:pt idx="12234">
                  <c:v>121.5086112</c:v>
                </c:pt>
                <c:pt idx="12235">
                  <c:v>121.51854419999999</c:v>
                </c:pt>
                <c:pt idx="12236">
                  <c:v>121.5284762</c:v>
                </c:pt>
                <c:pt idx="12237">
                  <c:v>121.53840820000001</c:v>
                </c:pt>
                <c:pt idx="12238">
                  <c:v>121.5483412</c:v>
                </c:pt>
                <c:pt idx="12239">
                  <c:v>121.5582732</c:v>
                </c:pt>
                <c:pt idx="12240">
                  <c:v>121.56820620000001</c:v>
                </c:pt>
                <c:pt idx="12241">
                  <c:v>121.5781381</c:v>
                </c:pt>
                <c:pt idx="12242">
                  <c:v>121.5880701</c:v>
                </c:pt>
                <c:pt idx="12243">
                  <c:v>121.5980031</c:v>
                </c:pt>
                <c:pt idx="12244">
                  <c:v>121.60793510000001</c:v>
                </c:pt>
                <c:pt idx="12245">
                  <c:v>121.6178671</c:v>
                </c:pt>
                <c:pt idx="12246">
                  <c:v>121.6278001</c:v>
                </c:pt>
                <c:pt idx="12247">
                  <c:v>121.63773209999999</c:v>
                </c:pt>
                <c:pt idx="12248">
                  <c:v>121.6476651</c:v>
                </c:pt>
                <c:pt idx="12249">
                  <c:v>121.6575971</c:v>
                </c:pt>
                <c:pt idx="12250">
                  <c:v>121.6675291</c:v>
                </c:pt>
                <c:pt idx="12251">
                  <c:v>121.6774621</c:v>
                </c:pt>
                <c:pt idx="12252">
                  <c:v>121.68739410000001</c:v>
                </c:pt>
                <c:pt idx="12253">
                  <c:v>121.6973271</c:v>
                </c:pt>
                <c:pt idx="12254">
                  <c:v>121.7072591</c:v>
                </c:pt>
                <c:pt idx="12255">
                  <c:v>121.71719109999999</c:v>
                </c:pt>
                <c:pt idx="12256">
                  <c:v>121.7271241</c:v>
                </c:pt>
                <c:pt idx="12257">
                  <c:v>121.7370561</c:v>
                </c:pt>
                <c:pt idx="12258">
                  <c:v>121.74698909999999</c:v>
                </c:pt>
                <c:pt idx="12259">
                  <c:v>121.7569211</c:v>
                </c:pt>
                <c:pt idx="12260">
                  <c:v>121.76685310000001</c:v>
                </c:pt>
                <c:pt idx="12261">
                  <c:v>121.7767861</c:v>
                </c:pt>
                <c:pt idx="12262">
                  <c:v>121.7867181</c:v>
                </c:pt>
                <c:pt idx="12263">
                  <c:v>121.79665009999999</c:v>
                </c:pt>
                <c:pt idx="12264">
                  <c:v>121.8065831</c:v>
                </c:pt>
                <c:pt idx="12265">
                  <c:v>121.8165151</c:v>
                </c:pt>
                <c:pt idx="12266">
                  <c:v>121.82644809999999</c:v>
                </c:pt>
                <c:pt idx="12267">
                  <c:v>121.8363801</c:v>
                </c:pt>
                <c:pt idx="12268">
                  <c:v>121.84631210000001</c:v>
                </c:pt>
                <c:pt idx="12269">
                  <c:v>121.8562451</c:v>
                </c:pt>
                <c:pt idx="12270">
                  <c:v>121.8661771</c:v>
                </c:pt>
                <c:pt idx="12271">
                  <c:v>121.87611010000001</c:v>
                </c:pt>
                <c:pt idx="12272">
                  <c:v>121.8860421</c:v>
                </c:pt>
                <c:pt idx="12273">
                  <c:v>121.8959741</c:v>
                </c:pt>
                <c:pt idx="12274">
                  <c:v>121.90590709999999</c:v>
                </c:pt>
                <c:pt idx="12275">
                  <c:v>121.9158391</c:v>
                </c:pt>
                <c:pt idx="12276">
                  <c:v>121.9257721</c:v>
                </c:pt>
                <c:pt idx="12277">
                  <c:v>121.9357041</c:v>
                </c:pt>
                <c:pt idx="12278">
                  <c:v>121.9456361</c:v>
                </c:pt>
                <c:pt idx="12279">
                  <c:v>121.95556910000001</c:v>
                </c:pt>
                <c:pt idx="12280">
                  <c:v>121.9655011</c:v>
                </c:pt>
                <c:pt idx="12281">
                  <c:v>121.9754341</c:v>
                </c:pt>
                <c:pt idx="12282">
                  <c:v>121.98536609999999</c:v>
                </c:pt>
                <c:pt idx="12283">
                  <c:v>121.9952981</c:v>
                </c:pt>
                <c:pt idx="12284">
                  <c:v>122.0052311</c:v>
                </c:pt>
                <c:pt idx="12285">
                  <c:v>122.0151631</c:v>
                </c:pt>
                <c:pt idx="12286">
                  <c:v>122.0250951</c:v>
                </c:pt>
                <c:pt idx="12287">
                  <c:v>122.03502810000001</c:v>
                </c:pt>
                <c:pt idx="12288">
                  <c:v>122.0449601</c:v>
                </c:pt>
                <c:pt idx="12289">
                  <c:v>122.0548931</c:v>
                </c:pt>
                <c:pt idx="12290">
                  <c:v>122.06482509999999</c:v>
                </c:pt>
                <c:pt idx="12291">
                  <c:v>122.0747571</c:v>
                </c:pt>
                <c:pt idx="12292">
                  <c:v>122.0846901</c:v>
                </c:pt>
                <c:pt idx="12293">
                  <c:v>122.0946221</c:v>
                </c:pt>
                <c:pt idx="12294">
                  <c:v>122.1045551</c:v>
                </c:pt>
                <c:pt idx="12295">
                  <c:v>122.11448710000001</c:v>
                </c:pt>
                <c:pt idx="12296">
                  <c:v>122.1244191</c:v>
                </c:pt>
                <c:pt idx="12297">
                  <c:v>122.1343521</c:v>
                </c:pt>
                <c:pt idx="12298">
                  <c:v>122.14428409999999</c:v>
                </c:pt>
                <c:pt idx="12299">
                  <c:v>122.1542171</c:v>
                </c:pt>
                <c:pt idx="12300">
                  <c:v>122.1641491</c:v>
                </c:pt>
                <c:pt idx="12301">
                  <c:v>122.1740811</c:v>
                </c:pt>
                <c:pt idx="12302">
                  <c:v>122.1840141</c:v>
                </c:pt>
                <c:pt idx="12303">
                  <c:v>122.19394610000001</c:v>
                </c:pt>
                <c:pt idx="12304">
                  <c:v>122.20387909999999</c:v>
                </c:pt>
                <c:pt idx="12305">
                  <c:v>122.2138111</c:v>
                </c:pt>
                <c:pt idx="12306">
                  <c:v>122.22374309999999</c:v>
                </c:pt>
                <c:pt idx="12307">
                  <c:v>122.2336761</c:v>
                </c:pt>
                <c:pt idx="12308">
                  <c:v>122.2436081</c:v>
                </c:pt>
                <c:pt idx="12309">
                  <c:v>122.2535401</c:v>
                </c:pt>
                <c:pt idx="12310">
                  <c:v>122.2634731</c:v>
                </c:pt>
                <c:pt idx="12311">
                  <c:v>122.27340510000001</c:v>
                </c:pt>
                <c:pt idx="12312">
                  <c:v>122.28333809999999</c:v>
                </c:pt>
                <c:pt idx="12313">
                  <c:v>122.2932701</c:v>
                </c:pt>
                <c:pt idx="12314">
                  <c:v>122.30320209999999</c:v>
                </c:pt>
                <c:pt idx="12315">
                  <c:v>122.3131351</c:v>
                </c:pt>
                <c:pt idx="12316">
                  <c:v>122.3230671</c:v>
                </c:pt>
                <c:pt idx="12317">
                  <c:v>122.33300010000001</c:v>
                </c:pt>
                <c:pt idx="12318">
                  <c:v>122.3429321</c:v>
                </c:pt>
                <c:pt idx="12319">
                  <c:v>122.35286410000001</c:v>
                </c:pt>
                <c:pt idx="12320">
                  <c:v>122.36279709999999</c:v>
                </c:pt>
                <c:pt idx="12321">
                  <c:v>122.3727291</c:v>
                </c:pt>
                <c:pt idx="12322">
                  <c:v>122.3826621</c:v>
                </c:pt>
                <c:pt idx="12323">
                  <c:v>122.3925941</c:v>
                </c:pt>
                <c:pt idx="12324">
                  <c:v>122.4025261</c:v>
                </c:pt>
                <c:pt idx="12325">
                  <c:v>122.41245910000001</c:v>
                </c:pt>
                <c:pt idx="12326">
                  <c:v>122.4223911</c:v>
                </c:pt>
                <c:pt idx="12327">
                  <c:v>122.4323241</c:v>
                </c:pt>
                <c:pt idx="12328">
                  <c:v>122.44225609999999</c:v>
                </c:pt>
                <c:pt idx="12329">
                  <c:v>122.4521881</c:v>
                </c:pt>
                <c:pt idx="12330">
                  <c:v>122.4621211</c:v>
                </c:pt>
                <c:pt idx="12331">
                  <c:v>122.4720531</c:v>
                </c:pt>
                <c:pt idx="12332">
                  <c:v>122.4819851</c:v>
                </c:pt>
                <c:pt idx="12333">
                  <c:v>122.49191810000001</c:v>
                </c:pt>
                <c:pt idx="12334">
                  <c:v>122.5018501</c:v>
                </c:pt>
                <c:pt idx="12335">
                  <c:v>122.5117831</c:v>
                </c:pt>
                <c:pt idx="12336">
                  <c:v>122.52171509999999</c:v>
                </c:pt>
                <c:pt idx="12337">
                  <c:v>122.5316471</c:v>
                </c:pt>
                <c:pt idx="12338">
                  <c:v>122.5415801</c:v>
                </c:pt>
                <c:pt idx="12339">
                  <c:v>122.5515121</c:v>
                </c:pt>
                <c:pt idx="12340">
                  <c:v>122.5614451</c:v>
                </c:pt>
                <c:pt idx="12341">
                  <c:v>122.57137710000001</c:v>
                </c:pt>
                <c:pt idx="12342">
                  <c:v>122.5813088</c:v>
                </c:pt>
                <c:pt idx="12343">
                  <c:v>122.59124180000001</c:v>
                </c:pt>
                <c:pt idx="12344">
                  <c:v>122.6011738</c:v>
                </c:pt>
                <c:pt idx="12345">
                  <c:v>122.6111068</c:v>
                </c:pt>
                <c:pt idx="12346">
                  <c:v>122.62103879999999</c:v>
                </c:pt>
                <c:pt idx="12347">
                  <c:v>122.6309708</c:v>
                </c:pt>
                <c:pt idx="12348">
                  <c:v>122.6409038</c:v>
                </c:pt>
                <c:pt idx="12349">
                  <c:v>122.6508358</c:v>
                </c:pt>
                <c:pt idx="12350">
                  <c:v>122.6607688</c:v>
                </c:pt>
                <c:pt idx="12351">
                  <c:v>122.67070080000001</c:v>
                </c:pt>
                <c:pt idx="12352">
                  <c:v>122.6806328</c:v>
                </c:pt>
                <c:pt idx="12353">
                  <c:v>122.6905658</c:v>
                </c:pt>
                <c:pt idx="12354">
                  <c:v>122.70049779999999</c:v>
                </c:pt>
                <c:pt idx="12355">
                  <c:v>122.7104308</c:v>
                </c:pt>
                <c:pt idx="12356">
                  <c:v>122.7203628</c:v>
                </c:pt>
                <c:pt idx="12357">
                  <c:v>122.7302948</c:v>
                </c:pt>
                <c:pt idx="12358">
                  <c:v>122.7402278</c:v>
                </c:pt>
                <c:pt idx="12359">
                  <c:v>122.75015980000001</c:v>
                </c:pt>
                <c:pt idx="12360">
                  <c:v>122.7600918</c:v>
                </c:pt>
                <c:pt idx="12361">
                  <c:v>122.7700248</c:v>
                </c:pt>
                <c:pt idx="12362">
                  <c:v>122.77995679999999</c:v>
                </c:pt>
                <c:pt idx="12363">
                  <c:v>122.7898898</c:v>
                </c:pt>
                <c:pt idx="12364">
                  <c:v>122.7998218</c:v>
                </c:pt>
                <c:pt idx="12365">
                  <c:v>122.8097538</c:v>
                </c:pt>
                <c:pt idx="12366">
                  <c:v>122.8196868</c:v>
                </c:pt>
                <c:pt idx="12367">
                  <c:v>122.82961880000001</c:v>
                </c:pt>
                <c:pt idx="12368">
                  <c:v>122.8395518</c:v>
                </c:pt>
                <c:pt idx="12369">
                  <c:v>122.8494838</c:v>
                </c:pt>
                <c:pt idx="12370">
                  <c:v>122.85941579999999</c:v>
                </c:pt>
                <c:pt idx="12371">
                  <c:v>122.8693488</c:v>
                </c:pt>
                <c:pt idx="12372">
                  <c:v>122.8792807</c:v>
                </c:pt>
                <c:pt idx="12373">
                  <c:v>122.88921379999999</c:v>
                </c:pt>
                <c:pt idx="12374">
                  <c:v>122.8991458</c:v>
                </c:pt>
                <c:pt idx="12375">
                  <c:v>122.90907780000001</c:v>
                </c:pt>
                <c:pt idx="12376">
                  <c:v>122.9190108</c:v>
                </c:pt>
                <c:pt idx="12377">
                  <c:v>122.9289428</c:v>
                </c:pt>
                <c:pt idx="12378">
                  <c:v>122.93887580000001</c:v>
                </c:pt>
                <c:pt idx="12379">
                  <c:v>122.9488078</c:v>
                </c:pt>
                <c:pt idx="12380">
                  <c:v>122.9587398</c:v>
                </c:pt>
                <c:pt idx="12381">
                  <c:v>122.96867279999999</c:v>
                </c:pt>
                <c:pt idx="12382">
                  <c:v>122.9786048</c:v>
                </c:pt>
                <c:pt idx="12383">
                  <c:v>122.9885378</c:v>
                </c:pt>
                <c:pt idx="12384">
                  <c:v>122.9984698</c:v>
                </c:pt>
                <c:pt idx="12385">
                  <c:v>123.0084018</c:v>
                </c:pt>
                <c:pt idx="12386">
                  <c:v>123.01833480000001</c:v>
                </c:pt>
                <c:pt idx="12387">
                  <c:v>123.0282668</c:v>
                </c:pt>
                <c:pt idx="12388">
                  <c:v>123.0381998</c:v>
                </c:pt>
                <c:pt idx="12389">
                  <c:v>123.04813179999999</c:v>
                </c:pt>
                <c:pt idx="12390">
                  <c:v>123.0580638</c:v>
                </c:pt>
                <c:pt idx="12391">
                  <c:v>123.0679968</c:v>
                </c:pt>
                <c:pt idx="12392">
                  <c:v>123.0779288</c:v>
                </c:pt>
                <c:pt idx="12393">
                  <c:v>123.0878618</c:v>
                </c:pt>
                <c:pt idx="12394">
                  <c:v>123.09779380000001</c:v>
                </c:pt>
                <c:pt idx="12395">
                  <c:v>123.1077258</c:v>
                </c:pt>
                <c:pt idx="12396">
                  <c:v>123.1176588</c:v>
                </c:pt>
                <c:pt idx="12397">
                  <c:v>123.12759079999999</c:v>
                </c:pt>
                <c:pt idx="12398">
                  <c:v>123.1375228</c:v>
                </c:pt>
                <c:pt idx="12399">
                  <c:v>123.1474558</c:v>
                </c:pt>
                <c:pt idx="12400">
                  <c:v>123.1573878</c:v>
                </c:pt>
                <c:pt idx="12401">
                  <c:v>123.1673208</c:v>
                </c:pt>
                <c:pt idx="12402">
                  <c:v>123.17725280000001</c:v>
                </c:pt>
                <c:pt idx="12403">
                  <c:v>123.1871848</c:v>
                </c:pt>
                <c:pt idx="12404">
                  <c:v>123.1971178</c:v>
                </c:pt>
                <c:pt idx="12405">
                  <c:v>123.20704979999999</c:v>
                </c:pt>
                <c:pt idx="12406">
                  <c:v>123.2169828</c:v>
                </c:pt>
                <c:pt idx="12407">
                  <c:v>123.2269148</c:v>
                </c:pt>
                <c:pt idx="12408">
                  <c:v>123.2368468</c:v>
                </c:pt>
                <c:pt idx="12409">
                  <c:v>123.2467797</c:v>
                </c:pt>
                <c:pt idx="12410">
                  <c:v>123.25671180000001</c:v>
                </c:pt>
                <c:pt idx="12411">
                  <c:v>123.26664479999999</c:v>
                </c:pt>
                <c:pt idx="12412">
                  <c:v>123.2765768</c:v>
                </c:pt>
                <c:pt idx="12413">
                  <c:v>123.28650879999999</c:v>
                </c:pt>
                <c:pt idx="12414">
                  <c:v>123.2964418</c:v>
                </c:pt>
                <c:pt idx="12415">
                  <c:v>123.3063738</c:v>
                </c:pt>
                <c:pt idx="12416">
                  <c:v>123.31630680000001</c:v>
                </c:pt>
                <c:pt idx="12417">
                  <c:v>123.3262388</c:v>
                </c:pt>
                <c:pt idx="12418">
                  <c:v>123.3361708</c:v>
                </c:pt>
                <c:pt idx="12419">
                  <c:v>123.34610379999999</c:v>
                </c:pt>
                <c:pt idx="12420">
                  <c:v>123.3560358</c:v>
                </c:pt>
                <c:pt idx="12421">
                  <c:v>123.3659688</c:v>
                </c:pt>
                <c:pt idx="12422">
                  <c:v>123.3759008</c:v>
                </c:pt>
                <c:pt idx="12423">
                  <c:v>123.3858328</c:v>
                </c:pt>
                <c:pt idx="12424">
                  <c:v>123.39576580000001</c:v>
                </c:pt>
                <c:pt idx="12425">
                  <c:v>123.4056978</c:v>
                </c:pt>
                <c:pt idx="12426">
                  <c:v>123.4156308</c:v>
                </c:pt>
                <c:pt idx="12427">
                  <c:v>123.42556279999999</c:v>
                </c:pt>
                <c:pt idx="12428">
                  <c:v>123.4354948</c:v>
                </c:pt>
                <c:pt idx="12429">
                  <c:v>123.4454278</c:v>
                </c:pt>
                <c:pt idx="12430">
                  <c:v>123.4553598</c:v>
                </c:pt>
                <c:pt idx="12431">
                  <c:v>123.4652928</c:v>
                </c:pt>
                <c:pt idx="12432">
                  <c:v>123.47522480000001</c:v>
                </c:pt>
                <c:pt idx="12433">
                  <c:v>123.4851568</c:v>
                </c:pt>
                <c:pt idx="12434">
                  <c:v>123.4950898</c:v>
                </c:pt>
                <c:pt idx="12435">
                  <c:v>123.50502179999999</c:v>
                </c:pt>
                <c:pt idx="12436">
                  <c:v>123.5149538</c:v>
                </c:pt>
                <c:pt idx="12437">
                  <c:v>123.5248868</c:v>
                </c:pt>
                <c:pt idx="12438">
                  <c:v>123.5348188</c:v>
                </c:pt>
                <c:pt idx="12439">
                  <c:v>123.5447518</c:v>
                </c:pt>
                <c:pt idx="12440">
                  <c:v>123.55468380000001</c:v>
                </c:pt>
                <c:pt idx="12441">
                  <c:v>123.5646158</c:v>
                </c:pt>
                <c:pt idx="12442">
                  <c:v>123.5745488</c:v>
                </c:pt>
                <c:pt idx="12443">
                  <c:v>123.58448129999999</c:v>
                </c:pt>
                <c:pt idx="12444">
                  <c:v>123.5944143</c:v>
                </c:pt>
                <c:pt idx="12445">
                  <c:v>123.6043463</c:v>
                </c:pt>
                <c:pt idx="12446">
                  <c:v>123.6142783</c:v>
                </c:pt>
                <c:pt idx="12447">
                  <c:v>123.6242113</c:v>
                </c:pt>
                <c:pt idx="12448">
                  <c:v>123.63414330000001</c:v>
                </c:pt>
                <c:pt idx="12449">
                  <c:v>123.64407629999999</c:v>
                </c:pt>
                <c:pt idx="12450">
                  <c:v>123.6540083</c:v>
                </c:pt>
                <c:pt idx="12451">
                  <c:v>123.66394029999999</c:v>
                </c:pt>
                <c:pt idx="12452">
                  <c:v>123.6738733</c:v>
                </c:pt>
                <c:pt idx="12453">
                  <c:v>123.6838053</c:v>
                </c:pt>
                <c:pt idx="12454">
                  <c:v>123.69373830000001</c:v>
                </c:pt>
                <c:pt idx="12455">
                  <c:v>123.7036703</c:v>
                </c:pt>
                <c:pt idx="12456">
                  <c:v>123.71360230000001</c:v>
                </c:pt>
                <c:pt idx="12457">
                  <c:v>123.72353529999999</c:v>
                </c:pt>
                <c:pt idx="12458">
                  <c:v>123.7334673</c:v>
                </c:pt>
                <c:pt idx="12459">
                  <c:v>123.7434003</c:v>
                </c:pt>
                <c:pt idx="12460">
                  <c:v>123.7533323</c:v>
                </c:pt>
                <c:pt idx="12461">
                  <c:v>123.7632643</c:v>
                </c:pt>
                <c:pt idx="12462">
                  <c:v>123.77319730000001</c:v>
                </c:pt>
                <c:pt idx="12463">
                  <c:v>123.7831293</c:v>
                </c:pt>
                <c:pt idx="12464">
                  <c:v>123.7930623</c:v>
                </c:pt>
                <c:pt idx="12465">
                  <c:v>123.80299429999999</c:v>
                </c:pt>
                <c:pt idx="12466">
                  <c:v>123.8129263</c:v>
                </c:pt>
                <c:pt idx="12467">
                  <c:v>123.8228593</c:v>
                </c:pt>
                <c:pt idx="12468">
                  <c:v>123.8327913</c:v>
                </c:pt>
                <c:pt idx="12469">
                  <c:v>123.8427243</c:v>
                </c:pt>
                <c:pt idx="12470">
                  <c:v>123.85265630000001</c:v>
                </c:pt>
                <c:pt idx="12471">
                  <c:v>123.8625883</c:v>
                </c:pt>
                <c:pt idx="12472">
                  <c:v>123.87252119999999</c:v>
                </c:pt>
                <c:pt idx="12473">
                  <c:v>123.88245329999999</c:v>
                </c:pt>
                <c:pt idx="12474">
                  <c:v>123.8923863</c:v>
                </c:pt>
                <c:pt idx="12475">
                  <c:v>123.9023183</c:v>
                </c:pt>
                <c:pt idx="12476">
                  <c:v>123.9122503</c:v>
                </c:pt>
                <c:pt idx="12477">
                  <c:v>123.9221833</c:v>
                </c:pt>
                <c:pt idx="12478">
                  <c:v>123.93211530000001</c:v>
                </c:pt>
                <c:pt idx="12479">
                  <c:v>123.9420483</c:v>
                </c:pt>
                <c:pt idx="12480">
                  <c:v>123.9519803</c:v>
                </c:pt>
                <c:pt idx="12481">
                  <c:v>123.96191229999999</c:v>
                </c:pt>
                <c:pt idx="12482">
                  <c:v>123.9718453</c:v>
                </c:pt>
                <c:pt idx="12483">
                  <c:v>123.9817773</c:v>
                </c:pt>
                <c:pt idx="12484">
                  <c:v>123.99171029999999</c:v>
                </c:pt>
                <c:pt idx="12485">
                  <c:v>124.0016423</c:v>
                </c:pt>
                <c:pt idx="12486">
                  <c:v>124.01157430000001</c:v>
                </c:pt>
                <c:pt idx="12487">
                  <c:v>124.0215073</c:v>
                </c:pt>
                <c:pt idx="12488">
                  <c:v>124.0314393</c:v>
                </c:pt>
                <c:pt idx="12489">
                  <c:v>124.04137129999999</c:v>
                </c:pt>
                <c:pt idx="12490">
                  <c:v>124.0513043</c:v>
                </c:pt>
                <c:pt idx="12491">
                  <c:v>124.0612363</c:v>
                </c:pt>
                <c:pt idx="12492">
                  <c:v>124.07116929999999</c:v>
                </c:pt>
                <c:pt idx="12493">
                  <c:v>124.0811013</c:v>
                </c:pt>
                <c:pt idx="12494">
                  <c:v>124.0910343</c:v>
                </c:pt>
                <c:pt idx="12495">
                  <c:v>124.1009663</c:v>
                </c:pt>
                <c:pt idx="12496">
                  <c:v>124.1108983</c:v>
                </c:pt>
                <c:pt idx="12497">
                  <c:v>124.12083130000001</c:v>
                </c:pt>
                <c:pt idx="12498">
                  <c:v>124.1307633</c:v>
                </c:pt>
                <c:pt idx="12499">
                  <c:v>124.1406953</c:v>
                </c:pt>
                <c:pt idx="12500">
                  <c:v>124.15062829999999</c:v>
                </c:pt>
                <c:pt idx="12501">
                  <c:v>124.1605603</c:v>
                </c:pt>
                <c:pt idx="12502">
                  <c:v>124.1704933</c:v>
                </c:pt>
                <c:pt idx="12503">
                  <c:v>124.1804253</c:v>
                </c:pt>
                <c:pt idx="12504">
                  <c:v>124.1903583</c:v>
                </c:pt>
                <c:pt idx="12505">
                  <c:v>124.20029030000001</c:v>
                </c:pt>
                <c:pt idx="12506">
                  <c:v>124.2102223</c:v>
                </c:pt>
                <c:pt idx="12507">
                  <c:v>124.2201553</c:v>
                </c:pt>
                <c:pt idx="12508">
                  <c:v>124.23008729999999</c:v>
                </c:pt>
                <c:pt idx="12509">
                  <c:v>124.2400193</c:v>
                </c:pt>
                <c:pt idx="12510">
                  <c:v>124.2499523</c:v>
                </c:pt>
                <c:pt idx="12511">
                  <c:v>124.2598843</c:v>
                </c:pt>
                <c:pt idx="12512">
                  <c:v>124.2698173</c:v>
                </c:pt>
                <c:pt idx="12513">
                  <c:v>124.27974930000001</c:v>
                </c:pt>
                <c:pt idx="12514">
                  <c:v>124.2896813</c:v>
                </c:pt>
                <c:pt idx="12515">
                  <c:v>124.2996143</c:v>
                </c:pt>
                <c:pt idx="12516">
                  <c:v>124.30954629999999</c:v>
                </c:pt>
                <c:pt idx="12517">
                  <c:v>124.3194793</c:v>
                </c:pt>
                <c:pt idx="12518">
                  <c:v>124.3294113</c:v>
                </c:pt>
                <c:pt idx="12519">
                  <c:v>124.3393433</c:v>
                </c:pt>
                <c:pt idx="12520">
                  <c:v>124.3492763</c:v>
                </c:pt>
                <c:pt idx="12521">
                  <c:v>124.35920830000001</c:v>
                </c:pt>
                <c:pt idx="12522">
                  <c:v>124.3691413</c:v>
                </c:pt>
                <c:pt idx="12523">
                  <c:v>124.3790733</c:v>
                </c:pt>
                <c:pt idx="12524">
                  <c:v>124.38900529999999</c:v>
                </c:pt>
                <c:pt idx="12525">
                  <c:v>124.3989383</c:v>
                </c:pt>
                <c:pt idx="12526">
                  <c:v>124.4088703</c:v>
                </c:pt>
                <c:pt idx="12527">
                  <c:v>124.41880329999999</c:v>
                </c:pt>
                <c:pt idx="12528">
                  <c:v>124.4287353</c:v>
                </c:pt>
                <c:pt idx="12529">
                  <c:v>124.43866730000001</c:v>
                </c:pt>
                <c:pt idx="12530">
                  <c:v>124.4486003</c:v>
                </c:pt>
                <c:pt idx="12531">
                  <c:v>124.4585323</c:v>
                </c:pt>
                <c:pt idx="12532">
                  <c:v>124.46846530000001</c:v>
                </c:pt>
                <c:pt idx="12533">
                  <c:v>124.4783973</c:v>
                </c:pt>
                <c:pt idx="12534">
                  <c:v>124.4883293</c:v>
                </c:pt>
                <c:pt idx="12535">
                  <c:v>124.49826229999999</c:v>
                </c:pt>
                <c:pt idx="12536">
                  <c:v>124.5081943</c:v>
                </c:pt>
                <c:pt idx="12537">
                  <c:v>124.5181273</c:v>
                </c:pt>
                <c:pt idx="12538">
                  <c:v>124.5280593</c:v>
                </c:pt>
                <c:pt idx="12539">
                  <c:v>124.5379913</c:v>
                </c:pt>
                <c:pt idx="12540">
                  <c:v>124.54792430000001</c:v>
                </c:pt>
                <c:pt idx="12541">
                  <c:v>124.5578563</c:v>
                </c:pt>
                <c:pt idx="12542">
                  <c:v>124.5677893</c:v>
                </c:pt>
                <c:pt idx="12543">
                  <c:v>124.5777214</c:v>
                </c:pt>
                <c:pt idx="12544">
                  <c:v>124.58765339999999</c:v>
                </c:pt>
                <c:pt idx="12545">
                  <c:v>124.5975864</c:v>
                </c:pt>
                <c:pt idx="12546">
                  <c:v>124.6075184</c:v>
                </c:pt>
                <c:pt idx="12547">
                  <c:v>124.61745139999999</c:v>
                </c:pt>
                <c:pt idx="12548">
                  <c:v>124.6273834</c:v>
                </c:pt>
                <c:pt idx="12549">
                  <c:v>124.63731540000001</c:v>
                </c:pt>
                <c:pt idx="12550">
                  <c:v>124.6472484</c:v>
                </c:pt>
                <c:pt idx="12551">
                  <c:v>124.6571804</c:v>
                </c:pt>
                <c:pt idx="12552">
                  <c:v>124.66711340000001</c:v>
                </c:pt>
                <c:pt idx="12553">
                  <c:v>124.6770454</c:v>
                </c:pt>
                <c:pt idx="12554">
                  <c:v>124.6869774</c:v>
                </c:pt>
                <c:pt idx="12555">
                  <c:v>124.69691039999999</c:v>
                </c:pt>
                <c:pt idx="12556">
                  <c:v>124.7068424</c:v>
                </c:pt>
                <c:pt idx="12557">
                  <c:v>124.7167754</c:v>
                </c:pt>
                <c:pt idx="12558">
                  <c:v>124.7267074</c:v>
                </c:pt>
                <c:pt idx="12559">
                  <c:v>124.7366394</c:v>
                </c:pt>
                <c:pt idx="12560">
                  <c:v>124.74657240000001</c:v>
                </c:pt>
                <c:pt idx="12561">
                  <c:v>124.7565044</c:v>
                </c:pt>
                <c:pt idx="12562">
                  <c:v>124.7664374</c:v>
                </c:pt>
                <c:pt idx="12563">
                  <c:v>124.77636939999999</c:v>
                </c:pt>
                <c:pt idx="12564">
                  <c:v>124.7863014</c:v>
                </c:pt>
                <c:pt idx="12565">
                  <c:v>124.7962344</c:v>
                </c:pt>
                <c:pt idx="12566">
                  <c:v>124.8061664</c:v>
                </c:pt>
                <c:pt idx="12567">
                  <c:v>124.8160994</c:v>
                </c:pt>
                <c:pt idx="12568">
                  <c:v>124.82603140000001</c:v>
                </c:pt>
                <c:pt idx="12569">
                  <c:v>124.8359634</c:v>
                </c:pt>
                <c:pt idx="12570">
                  <c:v>124.8458964</c:v>
                </c:pt>
                <c:pt idx="12571">
                  <c:v>124.85582839999999</c:v>
                </c:pt>
                <c:pt idx="12572">
                  <c:v>124.8657614</c:v>
                </c:pt>
                <c:pt idx="12573">
                  <c:v>124.8756934</c:v>
                </c:pt>
                <c:pt idx="12574">
                  <c:v>124.8856254</c:v>
                </c:pt>
                <c:pt idx="12575">
                  <c:v>124.8955584</c:v>
                </c:pt>
                <c:pt idx="12576">
                  <c:v>124.90549040000001</c:v>
                </c:pt>
                <c:pt idx="12577">
                  <c:v>124.91542339999999</c:v>
                </c:pt>
                <c:pt idx="12578">
                  <c:v>124.9253554</c:v>
                </c:pt>
                <c:pt idx="12579">
                  <c:v>124.93528740000001</c:v>
                </c:pt>
                <c:pt idx="12580">
                  <c:v>124.9452204</c:v>
                </c:pt>
                <c:pt idx="12581">
                  <c:v>124.9551524</c:v>
                </c:pt>
                <c:pt idx="12582">
                  <c:v>124.96508540000001</c:v>
                </c:pt>
                <c:pt idx="12583">
                  <c:v>124.9750174</c:v>
                </c:pt>
                <c:pt idx="12584">
                  <c:v>124.9849494</c:v>
                </c:pt>
                <c:pt idx="12585">
                  <c:v>124.99488239999999</c:v>
                </c:pt>
                <c:pt idx="12586">
                  <c:v>125.0048144</c:v>
                </c:pt>
                <c:pt idx="12587">
                  <c:v>125.0147474</c:v>
                </c:pt>
                <c:pt idx="12588">
                  <c:v>125.0246794</c:v>
                </c:pt>
                <c:pt idx="12589">
                  <c:v>125.0346114</c:v>
                </c:pt>
                <c:pt idx="12590">
                  <c:v>125.04454440000001</c:v>
                </c:pt>
                <c:pt idx="12591">
                  <c:v>125.0544764</c:v>
                </c:pt>
                <c:pt idx="12592">
                  <c:v>125.0644094</c:v>
                </c:pt>
                <c:pt idx="12593">
                  <c:v>125.07434139999999</c:v>
                </c:pt>
                <c:pt idx="12594">
                  <c:v>125.0842734</c:v>
                </c:pt>
                <c:pt idx="12595">
                  <c:v>125.0942064</c:v>
                </c:pt>
                <c:pt idx="12596">
                  <c:v>125.1041384</c:v>
                </c:pt>
                <c:pt idx="12597">
                  <c:v>125.1140714</c:v>
                </c:pt>
                <c:pt idx="12598">
                  <c:v>125.12400340000001</c:v>
                </c:pt>
                <c:pt idx="12599">
                  <c:v>125.1339354</c:v>
                </c:pt>
                <c:pt idx="12600">
                  <c:v>125.1438684</c:v>
                </c:pt>
                <c:pt idx="12601">
                  <c:v>125.15380039999999</c:v>
                </c:pt>
                <c:pt idx="12602">
                  <c:v>125.1637334</c:v>
                </c:pt>
                <c:pt idx="12603">
                  <c:v>125.1736654</c:v>
                </c:pt>
                <c:pt idx="12604">
                  <c:v>125.1835974</c:v>
                </c:pt>
                <c:pt idx="12605">
                  <c:v>125.1935304</c:v>
                </c:pt>
                <c:pt idx="12606">
                  <c:v>125.20346240000001</c:v>
                </c:pt>
                <c:pt idx="12607">
                  <c:v>125.2133954</c:v>
                </c:pt>
                <c:pt idx="12608">
                  <c:v>125.2233274</c:v>
                </c:pt>
                <c:pt idx="12609">
                  <c:v>125.23325939999999</c:v>
                </c:pt>
                <c:pt idx="12610">
                  <c:v>125.2431924</c:v>
                </c:pt>
                <c:pt idx="12611">
                  <c:v>125.2531244</c:v>
                </c:pt>
                <c:pt idx="12612">
                  <c:v>125.26305739999999</c:v>
                </c:pt>
                <c:pt idx="12613">
                  <c:v>125.2729894</c:v>
                </c:pt>
                <c:pt idx="12614">
                  <c:v>125.28292140000001</c:v>
                </c:pt>
                <c:pt idx="12615">
                  <c:v>125.2928544</c:v>
                </c:pt>
                <c:pt idx="12616">
                  <c:v>125.3027864</c:v>
                </c:pt>
                <c:pt idx="12617">
                  <c:v>125.31271940000001</c:v>
                </c:pt>
                <c:pt idx="12618">
                  <c:v>125.3226514</c:v>
                </c:pt>
                <c:pt idx="12619">
                  <c:v>125.3325834</c:v>
                </c:pt>
                <c:pt idx="12620">
                  <c:v>125.34251639999999</c:v>
                </c:pt>
                <c:pt idx="12621">
                  <c:v>125.3524484</c:v>
                </c:pt>
                <c:pt idx="12622">
                  <c:v>125.3623814</c:v>
                </c:pt>
                <c:pt idx="12623">
                  <c:v>125.3723134</c:v>
                </c:pt>
                <c:pt idx="12624">
                  <c:v>125.3822454</c:v>
                </c:pt>
                <c:pt idx="12625">
                  <c:v>125.39217840000001</c:v>
                </c:pt>
                <c:pt idx="12626">
                  <c:v>125.4021104</c:v>
                </c:pt>
                <c:pt idx="12627">
                  <c:v>125.4120434</c:v>
                </c:pt>
                <c:pt idx="12628">
                  <c:v>125.42197539999999</c:v>
                </c:pt>
                <c:pt idx="12629">
                  <c:v>125.4319074</c:v>
                </c:pt>
                <c:pt idx="12630">
                  <c:v>125.4418404</c:v>
                </c:pt>
                <c:pt idx="12631">
                  <c:v>125.4517724</c:v>
                </c:pt>
                <c:pt idx="12632">
                  <c:v>125.4617054</c:v>
                </c:pt>
                <c:pt idx="12633">
                  <c:v>125.47163740000001</c:v>
                </c:pt>
                <c:pt idx="12634">
                  <c:v>125.4815694</c:v>
                </c:pt>
                <c:pt idx="12635">
                  <c:v>125.4915024</c:v>
                </c:pt>
                <c:pt idx="12636">
                  <c:v>125.50143439999999</c:v>
                </c:pt>
                <c:pt idx="12637">
                  <c:v>125.5113674</c:v>
                </c:pt>
                <c:pt idx="12638">
                  <c:v>125.5212994</c:v>
                </c:pt>
                <c:pt idx="12639">
                  <c:v>125.5312314</c:v>
                </c:pt>
                <c:pt idx="12640">
                  <c:v>125.5411644</c:v>
                </c:pt>
                <c:pt idx="12641">
                  <c:v>125.55109640000001</c:v>
                </c:pt>
                <c:pt idx="12642">
                  <c:v>125.5610294</c:v>
                </c:pt>
                <c:pt idx="12643">
                  <c:v>125.5709614</c:v>
                </c:pt>
                <c:pt idx="12644">
                  <c:v>125.58089289999999</c:v>
                </c:pt>
                <c:pt idx="12645">
                  <c:v>125.5908259</c:v>
                </c:pt>
                <c:pt idx="12646">
                  <c:v>125.6007579</c:v>
                </c:pt>
                <c:pt idx="12647">
                  <c:v>125.61069089999999</c:v>
                </c:pt>
                <c:pt idx="12648">
                  <c:v>125.6206229</c:v>
                </c:pt>
                <c:pt idx="12649">
                  <c:v>125.63055490000001</c:v>
                </c:pt>
                <c:pt idx="12650">
                  <c:v>125.6404879</c:v>
                </c:pt>
                <c:pt idx="12651">
                  <c:v>125.6504199</c:v>
                </c:pt>
                <c:pt idx="12652">
                  <c:v>125.66035290000001</c:v>
                </c:pt>
                <c:pt idx="12653">
                  <c:v>125.6702849</c:v>
                </c:pt>
                <c:pt idx="12654">
                  <c:v>125.6802169</c:v>
                </c:pt>
                <c:pt idx="12655">
                  <c:v>125.69014989999999</c:v>
                </c:pt>
                <c:pt idx="12656">
                  <c:v>125.7000819</c:v>
                </c:pt>
                <c:pt idx="12657">
                  <c:v>125.7100149</c:v>
                </c:pt>
                <c:pt idx="12658">
                  <c:v>125.7199469</c:v>
                </c:pt>
                <c:pt idx="12659">
                  <c:v>125.7298789</c:v>
                </c:pt>
                <c:pt idx="12660">
                  <c:v>125.73981190000001</c:v>
                </c:pt>
                <c:pt idx="12661">
                  <c:v>125.7497439</c:v>
                </c:pt>
                <c:pt idx="12662">
                  <c:v>125.7596769</c:v>
                </c:pt>
                <c:pt idx="12663">
                  <c:v>125.76960889999999</c:v>
                </c:pt>
                <c:pt idx="12664">
                  <c:v>125.7795409</c:v>
                </c:pt>
                <c:pt idx="12665">
                  <c:v>125.7894739</c:v>
                </c:pt>
                <c:pt idx="12666">
                  <c:v>125.7994059</c:v>
                </c:pt>
                <c:pt idx="12667">
                  <c:v>125.8093389</c:v>
                </c:pt>
                <c:pt idx="12668">
                  <c:v>125.81927090000001</c:v>
                </c:pt>
                <c:pt idx="12669">
                  <c:v>125.8292039</c:v>
                </c:pt>
                <c:pt idx="12670">
                  <c:v>125.8465849</c:v>
                </c:pt>
                <c:pt idx="12671">
                  <c:v>125.8565179</c:v>
                </c:pt>
                <c:pt idx="12672">
                  <c:v>125.86644990000001</c:v>
                </c:pt>
                <c:pt idx="12673">
                  <c:v>125.8763819</c:v>
                </c:pt>
                <c:pt idx="12674">
                  <c:v>125.8863149</c:v>
                </c:pt>
                <c:pt idx="12675">
                  <c:v>125.89624689999999</c:v>
                </c:pt>
                <c:pt idx="12676">
                  <c:v>125.9061799</c:v>
                </c:pt>
                <c:pt idx="12677">
                  <c:v>125.9161119</c:v>
                </c:pt>
                <c:pt idx="12678">
                  <c:v>125.9260439</c:v>
                </c:pt>
                <c:pt idx="12679">
                  <c:v>125.9359769</c:v>
                </c:pt>
                <c:pt idx="12680">
                  <c:v>125.94590890000001</c:v>
                </c:pt>
                <c:pt idx="12681">
                  <c:v>125.9558419</c:v>
                </c:pt>
                <c:pt idx="12682">
                  <c:v>125.9657739</c:v>
                </c:pt>
                <c:pt idx="12683">
                  <c:v>125.97570589999999</c:v>
                </c:pt>
                <c:pt idx="12684">
                  <c:v>125.9856389</c:v>
                </c:pt>
                <c:pt idx="12685">
                  <c:v>125.9955709</c:v>
                </c:pt>
                <c:pt idx="12686">
                  <c:v>126.00550389999999</c:v>
                </c:pt>
                <c:pt idx="12687">
                  <c:v>126.0154359</c:v>
                </c:pt>
                <c:pt idx="12688">
                  <c:v>126.0253689</c:v>
                </c:pt>
                <c:pt idx="12689">
                  <c:v>126.0353009</c:v>
                </c:pt>
                <c:pt idx="12690">
                  <c:v>126.0452329</c:v>
                </c:pt>
                <c:pt idx="12691">
                  <c:v>126.05516590000001</c:v>
                </c:pt>
                <c:pt idx="12692">
                  <c:v>126.0650979</c:v>
                </c:pt>
                <c:pt idx="12693">
                  <c:v>126.0750309</c:v>
                </c:pt>
                <c:pt idx="12694">
                  <c:v>126.08496289999999</c:v>
                </c:pt>
                <c:pt idx="12695">
                  <c:v>126.0948949</c:v>
                </c:pt>
                <c:pt idx="12696">
                  <c:v>126.1048279</c:v>
                </c:pt>
                <c:pt idx="12697">
                  <c:v>126.1147599</c:v>
                </c:pt>
                <c:pt idx="12698">
                  <c:v>126.1246929</c:v>
                </c:pt>
                <c:pt idx="12699">
                  <c:v>126.13462490000001</c:v>
                </c:pt>
                <c:pt idx="12700">
                  <c:v>126.1445569</c:v>
                </c:pt>
                <c:pt idx="12701">
                  <c:v>126.1544899</c:v>
                </c:pt>
                <c:pt idx="12702">
                  <c:v>126.16442189999999</c:v>
                </c:pt>
                <c:pt idx="12703">
                  <c:v>126.1743549</c:v>
                </c:pt>
                <c:pt idx="12704">
                  <c:v>126.1842869</c:v>
                </c:pt>
                <c:pt idx="12705">
                  <c:v>126.1942189</c:v>
                </c:pt>
                <c:pt idx="12706">
                  <c:v>126.2041519</c:v>
                </c:pt>
                <c:pt idx="12707">
                  <c:v>126.21408390000001</c:v>
                </c:pt>
                <c:pt idx="12708">
                  <c:v>126.2240169</c:v>
                </c:pt>
                <c:pt idx="12709">
                  <c:v>126.2339489</c:v>
                </c:pt>
                <c:pt idx="12710">
                  <c:v>126.24388089999999</c:v>
                </c:pt>
                <c:pt idx="12711">
                  <c:v>126.2538139</c:v>
                </c:pt>
                <c:pt idx="12712">
                  <c:v>126.2637459</c:v>
                </c:pt>
                <c:pt idx="12713">
                  <c:v>126.27367889999999</c:v>
                </c:pt>
                <c:pt idx="12714">
                  <c:v>126.2836109</c:v>
                </c:pt>
                <c:pt idx="12715">
                  <c:v>126.29354290000001</c:v>
                </c:pt>
                <c:pt idx="12716">
                  <c:v>126.3034759</c:v>
                </c:pt>
                <c:pt idx="12717">
                  <c:v>126.3134079</c:v>
                </c:pt>
                <c:pt idx="12718">
                  <c:v>126.32334090000001</c:v>
                </c:pt>
                <c:pt idx="12719">
                  <c:v>126.3332729</c:v>
                </c:pt>
                <c:pt idx="12720">
                  <c:v>126.3432049</c:v>
                </c:pt>
                <c:pt idx="12721">
                  <c:v>126.35313789999999</c:v>
                </c:pt>
                <c:pt idx="12722">
                  <c:v>126.3630699</c:v>
                </c:pt>
                <c:pt idx="12723">
                  <c:v>126.3730029</c:v>
                </c:pt>
                <c:pt idx="12724">
                  <c:v>126.3829349</c:v>
                </c:pt>
                <c:pt idx="12725">
                  <c:v>126.3928669</c:v>
                </c:pt>
                <c:pt idx="12726">
                  <c:v>126.40279990000001</c:v>
                </c:pt>
                <c:pt idx="12727">
                  <c:v>126.4127319</c:v>
                </c:pt>
                <c:pt idx="12728">
                  <c:v>126.4226649</c:v>
                </c:pt>
                <c:pt idx="12729">
                  <c:v>126.43259689999999</c:v>
                </c:pt>
                <c:pt idx="12730">
                  <c:v>126.4425299</c:v>
                </c:pt>
                <c:pt idx="12731">
                  <c:v>126.4524619</c:v>
                </c:pt>
                <c:pt idx="12732">
                  <c:v>126.4623939</c:v>
                </c:pt>
                <c:pt idx="12733">
                  <c:v>126.4723269</c:v>
                </c:pt>
                <c:pt idx="12734">
                  <c:v>126.48225890000001</c:v>
                </c:pt>
                <c:pt idx="12735">
                  <c:v>126.49219189999999</c:v>
                </c:pt>
                <c:pt idx="12736">
                  <c:v>126.5021239</c:v>
                </c:pt>
                <c:pt idx="12737">
                  <c:v>126.51205589999999</c:v>
                </c:pt>
                <c:pt idx="12738">
                  <c:v>126.5219889</c:v>
                </c:pt>
                <c:pt idx="12739">
                  <c:v>126.5319209</c:v>
                </c:pt>
                <c:pt idx="12740">
                  <c:v>126.54185390000001</c:v>
                </c:pt>
                <c:pt idx="12741">
                  <c:v>126.5517859</c:v>
                </c:pt>
                <c:pt idx="12742">
                  <c:v>126.5617179</c:v>
                </c:pt>
                <c:pt idx="12743">
                  <c:v>126.57165089999999</c:v>
                </c:pt>
                <c:pt idx="12744">
                  <c:v>126.5815834</c:v>
                </c:pt>
                <c:pt idx="12745">
                  <c:v>126.5915164</c:v>
                </c:pt>
                <c:pt idx="12746">
                  <c:v>126.6014484</c:v>
                </c:pt>
                <c:pt idx="12747">
                  <c:v>126.6113804</c:v>
                </c:pt>
                <c:pt idx="12748">
                  <c:v>126.62131340000001</c:v>
                </c:pt>
                <c:pt idx="12749">
                  <c:v>126.6312454</c:v>
                </c:pt>
                <c:pt idx="12750">
                  <c:v>126.6411784</c:v>
                </c:pt>
                <c:pt idx="12751">
                  <c:v>126.65111039999999</c:v>
                </c:pt>
                <c:pt idx="12752">
                  <c:v>126.6610424</c:v>
                </c:pt>
                <c:pt idx="12753">
                  <c:v>126.6709754</c:v>
                </c:pt>
                <c:pt idx="12754">
                  <c:v>126.6809074</c:v>
                </c:pt>
                <c:pt idx="12755">
                  <c:v>126.6908404</c:v>
                </c:pt>
                <c:pt idx="12756">
                  <c:v>126.70077240000001</c:v>
                </c:pt>
                <c:pt idx="12757">
                  <c:v>126.7107044</c:v>
                </c:pt>
                <c:pt idx="12758">
                  <c:v>126.7206374</c:v>
                </c:pt>
                <c:pt idx="12759">
                  <c:v>126.73056939999999</c:v>
                </c:pt>
                <c:pt idx="12760">
                  <c:v>126.7405024</c:v>
                </c:pt>
                <c:pt idx="12761">
                  <c:v>126.7504344</c:v>
                </c:pt>
                <c:pt idx="12762">
                  <c:v>126.76036740000001</c:v>
                </c:pt>
                <c:pt idx="12763">
                  <c:v>126.7702994</c:v>
                </c:pt>
                <c:pt idx="12764">
                  <c:v>126.78023140000001</c:v>
                </c:pt>
                <c:pt idx="12765">
                  <c:v>126.79016439999999</c:v>
                </c:pt>
                <c:pt idx="12766">
                  <c:v>126.8000964</c:v>
                </c:pt>
                <c:pt idx="12767">
                  <c:v>126.8100294</c:v>
                </c:pt>
                <c:pt idx="12768">
                  <c:v>126.8199614</c:v>
                </c:pt>
                <c:pt idx="12769">
                  <c:v>126.8298934</c:v>
                </c:pt>
                <c:pt idx="12770">
                  <c:v>126.83982640000001</c:v>
                </c:pt>
                <c:pt idx="12771">
                  <c:v>126.8497584</c:v>
                </c:pt>
                <c:pt idx="12772">
                  <c:v>126.8596914</c:v>
                </c:pt>
                <c:pt idx="12773">
                  <c:v>126.86962339999999</c:v>
                </c:pt>
                <c:pt idx="12774">
                  <c:v>126.8795554</c:v>
                </c:pt>
                <c:pt idx="12775">
                  <c:v>126.8894884</c:v>
                </c:pt>
                <c:pt idx="12776">
                  <c:v>126.8994204</c:v>
                </c:pt>
                <c:pt idx="12777">
                  <c:v>126.9093534</c:v>
                </c:pt>
                <c:pt idx="12778">
                  <c:v>126.91928540000001</c:v>
                </c:pt>
                <c:pt idx="12779">
                  <c:v>126.9292174</c:v>
                </c:pt>
                <c:pt idx="12780">
                  <c:v>126.9391504</c:v>
                </c:pt>
                <c:pt idx="12781">
                  <c:v>126.94908239999999</c:v>
                </c:pt>
                <c:pt idx="12782">
                  <c:v>126.9590154</c:v>
                </c:pt>
                <c:pt idx="12783">
                  <c:v>126.9689474</c:v>
                </c:pt>
                <c:pt idx="12784">
                  <c:v>126.97888039999999</c:v>
                </c:pt>
                <c:pt idx="12785">
                  <c:v>126.9888124</c:v>
                </c:pt>
                <c:pt idx="12786">
                  <c:v>126.99874440000001</c:v>
                </c:pt>
                <c:pt idx="12787">
                  <c:v>127.0086774</c:v>
                </c:pt>
                <c:pt idx="12788">
                  <c:v>127.0186094</c:v>
                </c:pt>
                <c:pt idx="12789">
                  <c:v>127.02854240000001</c:v>
                </c:pt>
                <c:pt idx="12790">
                  <c:v>127.0384744</c:v>
                </c:pt>
                <c:pt idx="12791">
                  <c:v>127.0484064</c:v>
                </c:pt>
                <c:pt idx="12792">
                  <c:v>127.05833939999999</c:v>
                </c:pt>
                <c:pt idx="12793">
                  <c:v>127.0682714</c:v>
                </c:pt>
                <c:pt idx="12794">
                  <c:v>127.0782044</c:v>
                </c:pt>
                <c:pt idx="12795">
                  <c:v>127.0881364</c:v>
                </c:pt>
                <c:pt idx="12796">
                  <c:v>127.0980684</c:v>
                </c:pt>
                <c:pt idx="12797">
                  <c:v>127.10800140000001</c:v>
                </c:pt>
                <c:pt idx="12798">
                  <c:v>127.1179334</c:v>
                </c:pt>
                <c:pt idx="12799">
                  <c:v>127.1278664</c:v>
                </c:pt>
                <c:pt idx="12800">
                  <c:v>127.13779839999999</c:v>
                </c:pt>
                <c:pt idx="12801">
                  <c:v>127.1477304</c:v>
                </c:pt>
                <c:pt idx="12802">
                  <c:v>127.1576634</c:v>
                </c:pt>
                <c:pt idx="12803">
                  <c:v>127.1675954</c:v>
                </c:pt>
                <c:pt idx="12804">
                  <c:v>127.1775284</c:v>
                </c:pt>
                <c:pt idx="12805">
                  <c:v>127.18746040000001</c:v>
                </c:pt>
                <c:pt idx="12806">
                  <c:v>127.1973934</c:v>
                </c:pt>
                <c:pt idx="12807">
                  <c:v>127.2073254</c:v>
                </c:pt>
                <c:pt idx="12808">
                  <c:v>127.21725739999999</c:v>
                </c:pt>
                <c:pt idx="12809">
                  <c:v>127.2271904</c:v>
                </c:pt>
                <c:pt idx="12810">
                  <c:v>127.2371224</c:v>
                </c:pt>
                <c:pt idx="12811">
                  <c:v>127.24705539999999</c:v>
                </c:pt>
                <c:pt idx="12812">
                  <c:v>127.2569874</c:v>
                </c:pt>
                <c:pt idx="12813">
                  <c:v>127.26691940000001</c:v>
                </c:pt>
                <c:pt idx="12814">
                  <c:v>127.2768524</c:v>
                </c:pt>
                <c:pt idx="12815">
                  <c:v>127.2867844</c:v>
                </c:pt>
                <c:pt idx="12816">
                  <c:v>127.29671740000001</c:v>
                </c:pt>
                <c:pt idx="12817">
                  <c:v>127.3066494</c:v>
                </c:pt>
                <c:pt idx="12818">
                  <c:v>127.3165814</c:v>
                </c:pt>
                <c:pt idx="12819">
                  <c:v>127.32651439999999</c:v>
                </c:pt>
                <c:pt idx="12820">
                  <c:v>127.3364464</c:v>
                </c:pt>
                <c:pt idx="12821">
                  <c:v>127.3463794</c:v>
                </c:pt>
                <c:pt idx="12822">
                  <c:v>127.3563114</c:v>
                </c:pt>
                <c:pt idx="12823">
                  <c:v>127.3662444</c:v>
                </c:pt>
                <c:pt idx="12824">
                  <c:v>127.37617640000001</c:v>
                </c:pt>
                <c:pt idx="12825">
                  <c:v>127.3861084</c:v>
                </c:pt>
                <c:pt idx="12826">
                  <c:v>127.3960414</c:v>
                </c:pt>
                <c:pt idx="12827">
                  <c:v>127.40597339999999</c:v>
                </c:pt>
                <c:pt idx="12828">
                  <c:v>127.4159064</c:v>
                </c:pt>
                <c:pt idx="12829">
                  <c:v>127.4258384</c:v>
                </c:pt>
                <c:pt idx="12830">
                  <c:v>127.4357704</c:v>
                </c:pt>
                <c:pt idx="12831">
                  <c:v>127.4457034</c:v>
                </c:pt>
                <c:pt idx="12832">
                  <c:v>127.45563540000001</c:v>
                </c:pt>
                <c:pt idx="12833">
                  <c:v>127.4655684</c:v>
                </c:pt>
                <c:pt idx="12834">
                  <c:v>127.4755004</c:v>
                </c:pt>
                <c:pt idx="12835">
                  <c:v>127.48543239999999</c:v>
                </c:pt>
                <c:pt idx="12836">
                  <c:v>127.4953654</c:v>
                </c:pt>
                <c:pt idx="12837">
                  <c:v>127.5052974</c:v>
                </c:pt>
                <c:pt idx="12838">
                  <c:v>127.51523039999999</c:v>
                </c:pt>
                <c:pt idx="12839">
                  <c:v>127.5251624</c:v>
                </c:pt>
                <c:pt idx="12840">
                  <c:v>127.5350954</c:v>
                </c:pt>
                <c:pt idx="12841">
                  <c:v>127.5450274</c:v>
                </c:pt>
                <c:pt idx="12842">
                  <c:v>127.5549594</c:v>
                </c:pt>
                <c:pt idx="12843">
                  <c:v>127.56489240000001</c:v>
                </c:pt>
                <c:pt idx="12844">
                  <c:v>127.5748244</c:v>
                </c:pt>
                <c:pt idx="12845">
                  <c:v>127.5847565</c:v>
                </c:pt>
                <c:pt idx="12846">
                  <c:v>127.5946885</c:v>
                </c:pt>
                <c:pt idx="12847">
                  <c:v>127.6046205</c:v>
                </c:pt>
                <c:pt idx="12848">
                  <c:v>127.6145535</c:v>
                </c:pt>
                <c:pt idx="12849">
                  <c:v>127.62448550000001</c:v>
                </c:pt>
                <c:pt idx="12850">
                  <c:v>127.6344185</c:v>
                </c:pt>
                <c:pt idx="12851">
                  <c:v>127.6443505</c:v>
                </c:pt>
                <c:pt idx="12852">
                  <c:v>127.65428249999999</c:v>
                </c:pt>
                <c:pt idx="12853">
                  <c:v>127.6642155</c:v>
                </c:pt>
                <c:pt idx="12854">
                  <c:v>127.6741475</c:v>
                </c:pt>
                <c:pt idx="12855">
                  <c:v>127.68408049999999</c:v>
                </c:pt>
                <c:pt idx="12856">
                  <c:v>127.6940125</c:v>
                </c:pt>
                <c:pt idx="12857">
                  <c:v>127.7039455</c:v>
                </c:pt>
                <c:pt idx="12858">
                  <c:v>127.7138775</c:v>
                </c:pt>
                <c:pt idx="12859">
                  <c:v>127.7238095</c:v>
                </c:pt>
                <c:pt idx="12860">
                  <c:v>127.73374250000001</c:v>
                </c:pt>
                <c:pt idx="12861">
                  <c:v>127.7436745</c:v>
                </c:pt>
                <c:pt idx="12862">
                  <c:v>127.7536075</c:v>
                </c:pt>
                <c:pt idx="12863">
                  <c:v>127.76353949999999</c:v>
                </c:pt>
                <c:pt idx="12864">
                  <c:v>127.7734715</c:v>
                </c:pt>
                <c:pt idx="12865">
                  <c:v>127.7834045</c:v>
                </c:pt>
                <c:pt idx="12866">
                  <c:v>127.7933365</c:v>
                </c:pt>
                <c:pt idx="12867">
                  <c:v>127.8032695</c:v>
                </c:pt>
                <c:pt idx="12868">
                  <c:v>127.81320150000001</c:v>
                </c:pt>
                <c:pt idx="12869">
                  <c:v>127.8231335</c:v>
                </c:pt>
                <c:pt idx="12870">
                  <c:v>127.8330665</c:v>
                </c:pt>
                <c:pt idx="12871">
                  <c:v>127.84299849999999</c:v>
                </c:pt>
                <c:pt idx="12872">
                  <c:v>127.8529315</c:v>
                </c:pt>
                <c:pt idx="12873">
                  <c:v>127.8628635</c:v>
                </c:pt>
                <c:pt idx="12874">
                  <c:v>127.87279650000001</c:v>
                </c:pt>
                <c:pt idx="12875">
                  <c:v>127.8827285</c:v>
                </c:pt>
                <c:pt idx="12876">
                  <c:v>127.89266050000001</c:v>
                </c:pt>
                <c:pt idx="12877">
                  <c:v>127.90259349999999</c:v>
                </c:pt>
                <c:pt idx="12878">
                  <c:v>127.9125255</c:v>
                </c:pt>
                <c:pt idx="12879">
                  <c:v>127.9224585</c:v>
                </c:pt>
                <c:pt idx="12880">
                  <c:v>127.9323905</c:v>
                </c:pt>
                <c:pt idx="12881">
                  <c:v>127.9423225</c:v>
                </c:pt>
                <c:pt idx="12882">
                  <c:v>127.95225550000001</c:v>
                </c:pt>
                <c:pt idx="12883">
                  <c:v>127.9621875</c:v>
                </c:pt>
                <c:pt idx="12884">
                  <c:v>127.9721205</c:v>
                </c:pt>
                <c:pt idx="12885">
                  <c:v>127.98205249999999</c:v>
                </c:pt>
                <c:pt idx="12886">
                  <c:v>127.9919855</c:v>
                </c:pt>
                <c:pt idx="12887">
                  <c:v>128.00191749999999</c:v>
                </c:pt>
                <c:pt idx="12888">
                  <c:v>128.01184950000001</c:v>
                </c:pt>
                <c:pt idx="12889">
                  <c:v>128.0217825</c:v>
                </c:pt>
                <c:pt idx="12890">
                  <c:v>128.03171449999999</c:v>
                </c:pt>
                <c:pt idx="12891">
                  <c:v>128.04164750000001</c:v>
                </c:pt>
                <c:pt idx="12892">
                  <c:v>128.0515795</c:v>
                </c:pt>
                <c:pt idx="12893">
                  <c:v>128.06151149999999</c:v>
                </c:pt>
                <c:pt idx="12894">
                  <c:v>128.07144450000001</c:v>
                </c:pt>
                <c:pt idx="12895">
                  <c:v>128.0813765</c:v>
                </c:pt>
                <c:pt idx="12896">
                  <c:v>128.09130949999999</c:v>
                </c:pt>
                <c:pt idx="12897">
                  <c:v>128.10124149999999</c:v>
                </c:pt>
                <c:pt idx="12898">
                  <c:v>128.11117350000001</c:v>
                </c:pt>
                <c:pt idx="12899">
                  <c:v>128.1211065</c:v>
                </c:pt>
                <c:pt idx="12900">
                  <c:v>128.13103849999999</c:v>
                </c:pt>
                <c:pt idx="12901">
                  <c:v>128.14097150000001</c:v>
                </c:pt>
                <c:pt idx="12902">
                  <c:v>128.1509035</c:v>
                </c:pt>
                <c:pt idx="12903">
                  <c:v>128.16083649999999</c:v>
                </c:pt>
                <c:pt idx="12904">
                  <c:v>128.17076850000001</c:v>
                </c:pt>
                <c:pt idx="12905">
                  <c:v>128.1807005</c:v>
                </c:pt>
                <c:pt idx="12906">
                  <c:v>128.19063349999999</c:v>
                </c:pt>
                <c:pt idx="12907">
                  <c:v>128.20056550000001</c:v>
                </c:pt>
                <c:pt idx="12908">
                  <c:v>128.2104985</c:v>
                </c:pt>
                <c:pt idx="12909">
                  <c:v>128.22043049999999</c:v>
                </c:pt>
                <c:pt idx="12910">
                  <c:v>128.23036250000001</c:v>
                </c:pt>
                <c:pt idx="12911">
                  <c:v>128.2402955</c:v>
                </c:pt>
                <c:pt idx="12912">
                  <c:v>128.25022749999999</c:v>
                </c:pt>
                <c:pt idx="12913">
                  <c:v>128.26016050000001</c:v>
                </c:pt>
                <c:pt idx="12914">
                  <c:v>128.2700925</c:v>
                </c:pt>
                <c:pt idx="12915">
                  <c:v>128.2800245</c:v>
                </c:pt>
                <c:pt idx="12916">
                  <c:v>128.28995750000001</c:v>
                </c:pt>
                <c:pt idx="12917">
                  <c:v>128.29988950000001</c:v>
                </c:pt>
                <c:pt idx="12918">
                  <c:v>128.3098225</c:v>
                </c:pt>
                <c:pt idx="12919">
                  <c:v>128.31975449999999</c:v>
                </c:pt>
                <c:pt idx="12920">
                  <c:v>128.32968750000001</c:v>
                </c:pt>
                <c:pt idx="12921">
                  <c:v>128.3396195</c:v>
                </c:pt>
                <c:pt idx="12922">
                  <c:v>128.34955149999999</c:v>
                </c:pt>
                <c:pt idx="12923">
                  <c:v>128.35948450000001</c:v>
                </c:pt>
                <c:pt idx="12924">
                  <c:v>128.3694165</c:v>
                </c:pt>
                <c:pt idx="12925">
                  <c:v>128.37934949999999</c:v>
                </c:pt>
                <c:pt idx="12926">
                  <c:v>128.38928150000001</c:v>
                </c:pt>
                <c:pt idx="12927">
                  <c:v>128.3992135</c:v>
                </c:pt>
                <c:pt idx="12928">
                  <c:v>128.40914649999999</c:v>
                </c:pt>
                <c:pt idx="12929">
                  <c:v>128.41907850000001</c:v>
                </c:pt>
                <c:pt idx="12930">
                  <c:v>128.4290115</c:v>
                </c:pt>
                <c:pt idx="12931">
                  <c:v>128.43894349999999</c:v>
                </c:pt>
                <c:pt idx="12932">
                  <c:v>128.44887650000001</c:v>
                </c:pt>
                <c:pt idx="12933">
                  <c:v>128.4588085</c:v>
                </c:pt>
                <c:pt idx="12934">
                  <c:v>128.4687405</c:v>
                </c:pt>
                <c:pt idx="12935">
                  <c:v>128.47867350000001</c:v>
                </c:pt>
                <c:pt idx="12936">
                  <c:v>128.48860550000001</c:v>
                </c:pt>
                <c:pt idx="12937">
                  <c:v>128.4985385</c:v>
                </c:pt>
                <c:pt idx="12938">
                  <c:v>128.50847049999999</c:v>
                </c:pt>
                <c:pt idx="12939">
                  <c:v>128.51840250000001</c:v>
                </c:pt>
                <c:pt idx="12940">
                  <c:v>128.5283355</c:v>
                </c:pt>
                <c:pt idx="12941">
                  <c:v>128.53826749999999</c:v>
                </c:pt>
                <c:pt idx="12942">
                  <c:v>128.54820050000001</c:v>
                </c:pt>
                <c:pt idx="12943">
                  <c:v>128.5581325</c:v>
                </c:pt>
                <c:pt idx="12944">
                  <c:v>128.56806449999999</c:v>
                </c:pt>
                <c:pt idx="12945">
                  <c:v>128.57799750000001</c:v>
                </c:pt>
                <c:pt idx="12946">
                  <c:v>128.58793009999999</c:v>
                </c:pt>
                <c:pt idx="12947">
                  <c:v>128.59786310000001</c:v>
                </c:pt>
                <c:pt idx="12948">
                  <c:v>128.6077951</c:v>
                </c:pt>
                <c:pt idx="12949">
                  <c:v>128.61772809999999</c:v>
                </c:pt>
                <c:pt idx="12950">
                  <c:v>128.62766010000001</c:v>
                </c:pt>
                <c:pt idx="12951">
                  <c:v>128.63759210000001</c:v>
                </c:pt>
                <c:pt idx="12952">
                  <c:v>128.6475251</c:v>
                </c:pt>
                <c:pt idx="12953">
                  <c:v>128.65745709999999</c:v>
                </c:pt>
                <c:pt idx="12954">
                  <c:v>128.66739010000001</c:v>
                </c:pt>
                <c:pt idx="12955">
                  <c:v>128.6773221</c:v>
                </c:pt>
                <c:pt idx="12956">
                  <c:v>128.68725509999999</c:v>
                </c:pt>
                <c:pt idx="12957">
                  <c:v>128.69718710000001</c:v>
                </c:pt>
                <c:pt idx="12958">
                  <c:v>128.7071191</c:v>
                </c:pt>
                <c:pt idx="12959">
                  <c:v>128.71705209999999</c:v>
                </c:pt>
                <c:pt idx="12960">
                  <c:v>128.72698410000001</c:v>
                </c:pt>
                <c:pt idx="12961">
                  <c:v>128.7369171</c:v>
                </c:pt>
                <c:pt idx="12962">
                  <c:v>128.74684909999999</c:v>
                </c:pt>
                <c:pt idx="12963">
                  <c:v>128.75678110000001</c:v>
                </c:pt>
                <c:pt idx="12964">
                  <c:v>128.7667141</c:v>
                </c:pt>
                <c:pt idx="12965">
                  <c:v>128.77664609999999</c:v>
                </c:pt>
                <c:pt idx="12966">
                  <c:v>128.78657910000001</c:v>
                </c:pt>
                <c:pt idx="12967">
                  <c:v>128.7965111</c:v>
                </c:pt>
                <c:pt idx="12968">
                  <c:v>128.80644409999999</c:v>
                </c:pt>
                <c:pt idx="12969">
                  <c:v>128.81637610000001</c:v>
                </c:pt>
                <c:pt idx="12970">
                  <c:v>128.82630810000001</c:v>
                </c:pt>
                <c:pt idx="12971">
                  <c:v>128.8362411</c:v>
                </c:pt>
                <c:pt idx="12972">
                  <c:v>128.84617309999999</c:v>
                </c:pt>
                <c:pt idx="12973">
                  <c:v>128.85610610000001</c:v>
                </c:pt>
                <c:pt idx="12974">
                  <c:v>128.8660381</c:v>
                </c:pt>
                <c:pt idx="12975">
                  <c:v>128.87597009999999</c:v>
                </c:pt>
                <c:pt idx="12976">
                  <c:v>128.88590310000001</c:v>
                </c:pt>
                <c:pt idx="12977">
                  <c:v>128.8958351</c:v>
                </c:pt>
                <c:pt idx="12978">
                  <c:v>128.90576809999999</c:v>
                </c:pt>
                <c:pt idx="12979">
                  <c:v>128.91570010000001</c:v>
                </c:pt>
                <c:pt idx="12980">
                  <c:v>128.9256331</c:v>
                </c:pt>
                <c:pt idx="12981">
                  <c:v>128.93556509999999</c:v>
                </c:pt>
                <c:pt idx="12982">
                  <c:v>128.94549710000001</c:v>
                </c:pt>
                <c:pt idx="12983">
                  <c:v>128.9554301</c:v>
                </c:pt>
                <c:pt idx="12984">
                  <c:v>128.96536209999999</c:v>
                </c:pt>
                <c:pt idx="12985">
                  <c:v>128.97529510000001</c:v>
                </c:pt>
                <c:pt idx="12986">
                  <c:v>128.9852271</c:v>
                </c:pt>
                <c:pt idx="12987">
                  <c:v>128.9951591</c:v>
                </c:pt>
                <c:pt idx="12988">
                  <c:v>129.00509210000001</c:v>
                </c:pt>
                <c:pt idx="12989">
                  <c:v>129.01502410000001</c:v>
                </c:pt>
                <c:pt idx="12990">
                  <c:v>129.02495709999999</c:v>
                </c:pt>
                <c:pt idx="12991">
                  <c:v>129.03488909999999</c:v>
                </c:pt>
                <c:pt idx="12992">
                  <c:v>129.0448221</c:v>
                </c:pt>
                <c:pt idx="12993">
                  <c:v>129.0547541</c:v>
                </c:pt>
                <c:pt idx="12994">
                  <c:v>129.06468609999999</c:v>
                </c:pt>
                <c:pt idx="12995">
                  <c:v>129.07461910000001</c:v>
                </c:pt>
                <c:pt idx="12996">
                  <c:v>129.0845511</c:v>
                </c:pt>
                <c:pt idx="12997">
                  <c:v>129.09448409999999</c:v>
                </c:pt>
                <c:pt idx="12998">
                  <c:v>129.10441610000001</c:v>
                </c:pt>
                <c:pt idx="12999">
                  <c:v>129.1143481</c:v>
                </c:pt>
                <c:pt idx="13000">
                  <c:v>129.12428109999999</c:v>
                </c:pt>
                <c:pt idx="13001">
                  <c:v>129.13421310000001</c:v>
                </c:pt>
                <c:pt idx="13002">
                  <c:v>129.1441461</c:v>
                </c:pt>
                <c:pt idx="13003">
                  <c:v>129.15407809999999</c:v>
                </c:pt>
                <c:pt idx="13004">
                  <c:v>129.16401110000001</c:v>
                </c:pt>
                <c:pt idx="13005">
                  <c:v>129.1739431</c:v>
                </c:pt>
                <c:pt idx="13006">
                  <c:v>129.18387509999999</c:v>
                </c:pt>
                <c:pt idx="13007">
                  <c:v>129.19380810000001</c:v>
                </c:pt>
                <c:pt idx="13008">
                  <c:v>129.2037401</c:v>
                </c:pt>
                <c:pt idx="13009">
                  <c:v>129.21367309999999</c:v>
                </c:pt>
                <c:pt idx="13010">
                  <c:v>129.22360509999999</c:v>
                </c:pt>
                <c:pt idx="13011">
                  <c:v>129.23353710000001</c:v>
                </c:pt>
                <c:pt idx="13012">
                  <c:v>129.2434701</c:v>
                </c:pt>
                <c:pt idx="13013">
                  <c:v>129.25340209999999</c:v>
                </c:pt>
                <c:pt idx="13014">
                  <c:v>129.26333510000001</c:v>
                </c:pt>
                <c:pt idx="13015">
                  <c:v>129.2732671</c:v>
                </c:pt>
                <c:pt idx="13016">
                  <c:v>129.28320009999999</c:v>
                </c:pt>
                <c:pt idx="13017">
                  <c:v>129.29313210000001</c:v>
                </c:pt>
                <c:pt idx="13018">
                  <c:v>129.3030641</c:v>
                </c:pt>
                <c:pt idx="13019">
                  <c:v>129.31299709999999</c:v>
                </c:pt>
                <c:pt idx="13020">
                  <c:v>129.32292910000001</c:v>
                </c:pt>
                <c:pt idx="13021">
                  <c:v>129.3328621</c:v>
                </c:pt>
                <c:pt idx="13022">
                  <c:v>129.34279409999999</c:v>
                </c:pt>
                <c:pt idx="13023">
                  <c:v>129.35272710000001</c:v>
                </c:pt>
                <c:pt idx="13024">
                  <c:v>129.3626591</c:v>
                </c:pt>
                <c:pt idx="13025">
                  <c:v>129.37259109999999</c:v>
                </c:pt>
                <c:pt idx="13026">
                  <c:v>129.38252410000001</c:v>
                </c:pt>
                <c:pt idx="13027">
                  <c:v>129.3924561</c:v>
                </c:pt>
                <c:pt idx="13028">
                  <c:v>129.40238909999999</c:v>
                </c:pt>
                <c:pt idx="13029">
                  <c:v>129.41232110000001</c:v>
                </c:pt>
                <c:pt idx="13030">
                  <c:v>129.42225310000001</c:v>
                </c:pt>
                <c:pt idx="13031">
                  <c:v>129.4321861</c:v>
                </c:pt>
                <c:pt idx="13032">
                  <c:v>129.44211809999999</c:v>
                </c:pt>
                <c:pt idx="13033">
                  <c:v>129.45205110000001</c:v>
                </c:pt>
                <c:pt idx="13034">
                  <c:v>129.4619831</c:v>
                </c:pt>
                <c:pt idx="13035">
                  <c:v>129.47191609999999</c:v>
                </c:pt>
                <c:pt idx="13036">
                  <c:v>129.48184810000001</c:v>
                </c:pt>
                <c:pt idx="13037">
                  <c:v>129.4917801</c:v>
                </c:pt>
                <c:pt idx="13038">
                  <c:v>129.50171309999999</c:v>
                </c:pt>
                <c:pt idx="13039">
                  <c:v>129.51164510000001</c:v>
                </c:pt>
                <c:pt idx="13040">
                  <c:v>129.5215781</c:v>
                </c:pt>
                <c:pt idx="13041">
                  <c:v>129.53151009999999</c:v>
                </c:pt>
                <c:pt idx="13042">
                  <c:v>129.54144210000001</c:v>
                </c:pt>
                <c:pt idx="13043">
                  <c:v>129.5513751</c:v>
                </c:pt>
                <c:pt idx="13044">
                  <c:v>129.56130709999999</c:v>
                </c:pt>
                <c:pt idx="13045">
                  <c:v>129.57124010000001</c:v>
                </c:pt>
                <c:pt idx="13046">
                  <c:v>129.5811721</c:v>
                </c:pt>
                <c:pt idx="13047">
                  <c:v>129.5911045</c:v>
                </c:pt>
                <c:pt idx="13048">
                  <c:v>129.60103649999999</c:v>
                </c:pt>
                <c:pt idx="13049">
                  <c:v>129.61096850000001</c:v>
                </c:pt>
                <c:pt idx="13050">
                  <c:v>129.6209015</c:v>
                </c:pt>
                <c:pt idx="13051">
                  <c:v>129.63083349999999</c:v>
                </c:pt>
                <c:pt idx="13052">
                  <c:v>129.64076650000001</c:v>
                </c:pt>
                <c:pt idx="13053">
                  <c:v>129.6506985</c:v>
                </c:pt>
                <c:pt idx="13054">
                  <c:v>129.66063149999999</c:v>
                </c:pt>
                <c:pt idx="13055">
                  <c:v>129.67056349999999</c:v>
                </c:pt>
                <c:pt idx="13056">
                  <c:v>129.68049550000001</c:v>
                </c:pt>
                <c:pt idx="13057">
                  <c:v>129.6904285</c:v>
                </c:pt>
                <c:pt idx="13058">
                  <c:v>129.70036049999999</c:v>
                </c:pt>
                <c:pt idx="13059">
                  <c:v>129.71029350000001</c:v>
                </c:pt>
                <c:pt idx="13060">
                  <c:v>129.7202255</c:v>
                </c:pt>
                <c:pt idx="13061">
                  <c:v>129.73015749999999</c:v>
                </c:pt>
                <c:pt idx="13062">
                  <c:v>129.74009050000001</c:v>
                </c:pt>
                <c:pt idx="13063">
                  <c:v>129.7500225</c:v>
                </c:pt>
                <c:pt idx="13064">
                  <c:v>129.75995549999999</c:v>
                </c:pt>
                <c:pt idx="13065">
                  <c:v>129.76988750000001</c:v>
                </c:pt>
                <c:pt idx="13066">
                  <c:v>129.7798205</c:v>
                </c:pt>
                <c:pt idx="13067">
                  <c:v>129.78975249999999</c:v>
                </c:pt>
                <c:pt idx="13068">
                  <c:v>129.79968450000001</c:v>
                </c:pt>
                <c:pt idx="13069">
                  <c:v>129.8096175</c:v>
                </c:pt>
                <c:pt idx="13070">
                  <c:v>129.81954949999999</c:v>
                </c:pt>
                <c:pt idx="13071">
                  <c:v>129.82948250000001</c:v>
                </c:pt>
                <c:pt idx="13072">
                  <c:v>129.8394145</c:v>
                </c:pt>
                <c:pt idx="13073">
                  <c:v>129.84934749999999</c:v>
                </c:pt>
                <c:pt idx="13074">
                  <c:v>129.85927950000001</c:v>
                </c:pt>
                <c:pt idx="13075">
                  <c:v>129.86921150000001</c:v>
                </c:pt>
                <c:pt idx="13076">
                  <c:v>129.8791445</c:v>
                </c:pt>
                <c:pt idx="13077">
                  <c:v>129.88907649999999</c:v>
                </c:pt>
                <c:pt idx="13078">
                  <c:v>129.89900950000001</c:v>
                </c:pt>
                <c:pt idx="13079">
                  <c:v>129.9089415</c:v>
                </c:pt>
                <c:pt idx="13080">
                  <c:v>129.91887349999999</c:v>
                </c:pt>
                <c:pt idx="13081">
                  <c:v>129.92880650000001</c:v>
                </c:pt>
                <c:pt idx="13082">
                  <c:v>129.9387385</c:v>
                </c:pt>
                <c:pt idx="13083">
                  <c:v>129.94867149999999</c:v>
                </c:pt>
                <c:pt idx="13084">
                  <c:v>129.95860350000001</c:v>
                </c:pt>
                <c:pt idx="13085">
                  <c:v>129.9685365</c:v>
                </c:pt>
                <c:pt idx="13086">
                  <c:v>129.97846849999999</c:v>
                </c:pt>
                <c:pt idx="13087">
                  <c:v>129.98840050000001</c:v>
                </c:pt>
                <c:pt idx="13088">
                  <c:v>129.9983335</c:v>
                </c:pt>
                <c:pt idx="13089">
                  <c:v>130.00826549999999</c:v>
                </c:pt>
                <c:pt idx="13090">
                  <c:v>130.01819850000001</c:v>
                </c:pt>
                <c:pt idx="13091">
                  <c:v>130.0281305</c:v>
                </c:pt>
                <c:pt idx="13092">
                  <c:v>130.03806349999999</c:v>
                </c:pt>
                <c:pt idx="13093">
                  <c:v>130.04799550000001</c:v>
                </c:pt>
                <c:pt idx="13094">
                  <c:v>130.05792750000001</c:v>
                </c:pt>
                <c:pt idx="13095">
                  <c:v>130.06786049999999</c:v>
                </c:pt>
                <c:pt idx="13096">
                  <c:v>130.07779249999999</c:v>
                </c:pt>
                <c:pt idx="13097">
                  <c:v>130.0877255</c:v>
                </c:pt>
                <c:pt idx="13098">
                  <c:v>130.0976575</c:v>
                </c:pt>
                <c:pt idx="13099">
                  <c:v>130.10759049999999</c:v>
                </c:pt>
                <c:pt idx="13100">
                  <c:v>130.11752250000001</c:v>
                </c:pt>
                <c:pt idx="13101">
                  <c:v>130.1274545</c:v>
                </c:pt>
                <c:pt idx="13102">
                  <c:v>130.13738749999999</c:v>
                </c:pt>
                <c:pt idx="13103">
                  <c:v>130.14731950000001</c:v>
                </c:pt>
                <c:pt idx="13104">
                  <c:v>130.1572525</c:v>
                </c:pt>
                <c:pt idx="13105">
                  <c:v>130.16718449999999</c:v>
                </c:pt>
                <c:pt idx="13106">
                  <c:v>130.17711750000001</c:v>
                </c:pt>
                <c:pt idx="13107">
                  <c:v>130.1870495</c:v>
                </c:pt>
                <c:pt idx="13108">
                  <c:v>130.19698149999999</c:v>
                </c:pt>
                <c:pt idx="13109">
                  <c:v>130.20691450000001</c:v>
                </c:pt>
                <c:pt idx="13110">
                  <c:v>130.2168465</c:v>
                </c:pt>
                <c:pt idx="13111">
                  <c:v>130.22677949999999</c:v>
                </c:pt>
                <c:pt idx="13112">
                  <c:v>130.23671150000001</c:v>
                </c:pt>
                <c:pt idx="13113">
                  <c:v>130.2466435</c:v>
                </c:pt>
                <c:pt idx="13114">
                  <c:v>130.25657649999999</c:v>
                </c:pt>
                <c:pt idx="13115">
                  <c:v>130.26650849999999</c:v>
                </c:pt>
                <c:pt idx="13116">
                  <c:v>130.2764415</c:v>
                </c:pt>
                <c:pt idx="13117">
                  <c:v>130.2863735</c:v>
                </c:pt>
                <c:pt idx="13118">
                  <c:v>130.29630649999999</c:v>
                </c:pt>
                <c:pt idx="13119">
                  <c:v>130.30623850000001</c:v>
                </c:pt>
                <c:pt idx="13120">
                  <c:v>130.3161715</c:v>
                </c:pt>
                <c:pt idx="13121">
                  <c:v>130.32610349999999</c:v>
                </c:pt>
                <c:pt idx="13122">
                  <c:v>130.33603550000001</c:v>
                </c:pt>
                <c:pt idx="13123">
                  <c:v>130.3459685</c:v>
                </c:pt>
                <c:pt idx="13124">
                  <c:v>130.35590049999999</c:v>
                </c:pt>
                <c:pt idx="13125">
                  <c:v>130.36583350000001</c:v>
                </c:pt>
                <c:pt idx="13126">
                  <c:v>130.3757655</c:v>
                </c:pt>
                <c:pt idx="13127">
                  <c:v>130.38569849999999</c:v>
                </c:pt>
                <c:pt idx="13128">
                  <c:v>130.39563050000001</c:v>
                </c:pt>
                <c:pt idx="13129">
                  <c:v>130.4055635</c:v>
                </c:pt>
                <c:pt idx="13130">
                  <c:v>130.41549549999999</c:v>
                </c:pt>
                <c:pt idx="13131">
                  <c:v>130.42542750000001</c:v>
                </c:pt>
                <c:pt idx="13132">
                  <c:v>130.4353605</c:v>
                </c:pt>
                <c:pt idx="13133">
                  <c:v>130.44529249999999</c:v>
                </c:pt>
                <c:pt idx="13134">
                  <c:v>130.45522550000001</c:v>
                </c:pt>
                <c:pt idx="13135">
                  <c:v>130.4651575</c:v>
                </c:pt>
                <c:pt idx="13136">
                  <c:v>130.47509049999999</c:v>
                </c:pt>
                <c:pt idx="13137">
                  <c:v>130.48502250000001</c:v>
                </c:pt>
                <c:pt idx="13138">
                  <c:v>130.4949555</c:v>
                </c:pt>
                <c:pt idx="13139">
                  <c:v>130.5048875</c:v>
                </c:pt>
                <c:pt idx="13140">
                  <c:v>130.51481949999999</c:v>
                </c:pt>
                <c:pt idx="13141">
                  <c:v>130.52475250000001</c:v>
                </c:pt>
                <c:pt idx="13142">
                  <c:v>130.5346845</c:v>
                </c:pt>
                <c:pt idx="13143">
                  <c:v>130.54461749999999</c:v>
                </c:pt>
                <c:pt idx="13144">
                  <c:v>130.55454950000001</c:v>
                </c:pt>
                <c:pt idx="13145">
                  <c:v>130.5644825</c:v>
                </c:pt>
                <c:pt idx="13146">
                  <c:v>130.57441449999999</c:v>
                </c:pt>
                <c:pt idx="13147">
                  <c:v>130.58434700000001</c:v>
                </c:pt>
                <c:pt idx="13148">
                  <c:v>130.594279</c:v>
                </c:pt>
                <c:pt idx="13149">
                  <c:v>130.60421199999999</c:v>
                </c:pt>
                <c:pt idx="13150">
                  <c:v>130.61414400000001</c:v>
                </c:pt>
                <c:pt idx="13151">
                  <c:v>130.624076</c:v>
                </c:pt>
                <c:pt idx="13152">
                  <c:v>130.63400899999999</c:v>
                </c:pt>
                <c:pt idx="13153">
                  <c:v>130.64394100000001</c:v>
                </c:pt>
                <c:pt idx="13154">
                  <c:v>130.653874</c:v>
                </c:pt>
                <c:pt idx="13155">
                  <c:v>130.66380599999999</c:v>
                </c:pt>
                <c:pt idx="13156">
                  <c:v>130.67373900000001</c:v>
                </c:pt>
                <c:pt idx="13157">
                  <c:v>130.683671</c:v>
                </c:pt>
                <c:pt idx="13158">
                  <c:v>130.69360399999999</c:v>
                </c:pt>
                <c:pt idx="13159">
                  <c:v>130.70353600000001</c:v>
                </c:pt>
                <c:pt idx="13160">
                  <c:v>130.713469</c:v>
                </c:pt>
                <c:pt idx="13161">
                  <c:v>130.723401</c:v>
                </c:pt>
                <c:pt idx="13162">
                  <c:v>130.73333400000001</c:v>
                </c:pt>
                <c:pt idx="13163">
                  <c:v>130.74326600000001</c:v>
                </c:pt>
                <c:pt idx="13164">
                  <c:v>130.753198</c:v>
                </c:pt>
                <c:pt idx="13165">
                  <c:v>130.76313099999999</c:v>
                </c:pt>
                <c:pt idx="13166">
                  <c:v>130.77306300000001</c:v>
                </c:pt>
                <c:pt idx="13167">
                  <c:v>130.782996</c:v>
                </c:pt>
                <c:pt idx="13168">
                  <c:v>130.79292799999999</c:v>
                </c:pt>
                <c:pt idx="13169">
                  <c:v>130.80286100000001</c:v>
                </c:pt>
                <c:pt idx="13170">
                  <c:v>130.812793</c:v>
                </c:pt>
                <c:pt idx="13171">
                  <c:v>130.82272599999999</c:v>
                </c:pt>
                <c:pt idx="13172">
                  <c:v>130.83265800000001</c:v>
                </c:pt>
                <c:pt idx="13173">
                  <c:v>130.842591</c:v>
                </c:pt>
                <c:pt idx="13174">
                  <c:v>130.85252299999999</c:v>
                </c:pt>
                <c:pt idx="13175">
                  <c:v>130.86245600000001</c:v>
                </c:pt>
                <c:pt idx="13176">
                  <c:v>130.872388</c:v>
                </c:pt>
                <c:pt idx="13177">
                  <c:v>130.88232099999999</c:v>
                </c:pt>
                <c:pt idx="13178">
                  <c:v>130.89225300000001</c:v>
                </c:pt>
                <c:pt idx="13179">
                  <c:v>130.902186</c:v>
                </c:pt>
                <c:pt idx="13180">
                  <c:v>130.91211799999999</c:v>
                </c:pt>
                <c:pt idx="13181">
                  <c:v>130.92205000000001</c:v>
                </c:pt>
                <c:pt idx="13182">
                  <c:v>130.931983</c:v>
                </c:pt>
                <c:pt idx="13183">
                  <c:v>130.94191499999999</c:v>
                </c:pt>
                <c:pt idx="13184">
                  <c:v>130.95184800000001</c:v>
                </c:pt>
                <c:pt idx="13185">
                  <c:v>130.96178</c:v>
                </c:pt>
                <c:pt idx="13186">
                  <c:v>130.97171299999999</c:v>
                </c:pt>
                <c:pt idx="13187">
                  <c:v>130.98164499999999</c:v>
                </c:pt>
                <c:pt idx="13188">
                  <c:v>130.991578</c:v>
                </c:pt>
                <c:pt idx="13189">
                  <c:v>131.00151</c:v>
                </c:pt>
                <c:pt idx="13190">
                  <c:v>131.01144300000001</c:v>
                </c:pt>
                <c:pt idx="13191">
                  <c:v>131.02137500000001</c:v>
                </c:pt>
                <c:pt idx="13192">
                  <c:v>131.031308</c:v>
                </c:pt>
                <c:pt idx="13193">
                  <c:v>131.04123999999999</c:v>
                </c:pt>
                <c:pt idx="13194">
                  <c:v>131.05117300000001</c:v>
                </c:pt>
                <c:pt idx="13195">
                  <c:v>131.061105</c:v>
                </c:pt>
                <c:pt idx="13196">
                  <c:v>131.07103799999999</c:v>
                </c:pt>
                <c:pt idx="13197">
                  <c:v>131.08097000000001</c:v>
                </c:pt>
                <c:pt idx="13198">
                  <c:v>131.090903</c:v>
                </c:pt>
                <c:pt idx="13199">
                  <c:v>131.10083499999999</c:v>
                </c:pt>
                <c:pt idx="13200">
                  <c:v>131.11076800000001</c:v>
                </c:pt>
                <c:pt idx="13201">
                  <c:v>131.1207</c:v>
                </c:pt>
                <c:pt idx="13202">
                  <c:v>131.13063299999999</c:v>
                </c:pt>
                <c:pt idx="13203">
                  <c:v>131.14056500000001</c:v>
                </c:pt>
                <c:pt idx="13204">
                  <c:v>131.150498</c:v>
                </c:pt>
                <c:pt idx="13205">
                  <c:v>131.16042999999999</c:v>
                </c:pt>
                <c:pt idx="13206">
                  <c:v>131.17036300000001</c:v>
                </c:pt>
                <c:pt idx="13207">
                  <c:v>131.180295</c:v>
                </c:pt>
                <c:pt idx="13208">
                  <c:v>131.19022799999999</c:v>
                </c:pt>
                <c:pt idx="13209">
                  <c:v>131.20016000000001</c:v>
                </c:pt>
                <c:pt idx="13210">
                  <c:v>131.210093</c:v>
                </c:pt>
                <c:pt idx="13211">
                  <c:v>131.22002499999999</c:v>
                </c:pt>
                <c:pt idx="13212">
                  <c:v>131.22995800000001</c:v>
                </c:pt>
                <c:pt idx="13213">
                  <c:v>131.23989</c:v>
                </c:pt>
                <c:pt idx="13214">
                  <c:v>131.24982299999999</c:v>
                </c:pt>
                <c:pt idx="13215">
                  <c:v>131.25975500000001</c:v>
                </c:pt>
                <c:pt idx="13216">
                  <c:v>131.269688</c:v>
                </c:pt>
                <c:pt idx="13217">
                  <c:v>131.27961999999999</c:v>
                </c:pt>
                <c:pt idx="13218">
                  <c:v>131.28955300000001</c:v>
                </c:pt>
                <c:pt idx="13219">
                  <c:v>131.299485</c:v>
                </c:pt>
                <c:pt idx="13220">
                  <c:v>131.30941799999999</c:v>
                </c:pt>
                <c:pt idx="13221">
                  <c:v>131.31934999999999</c:v>
                </c:pt>
                <c:pt idx="13222">
                  <c:v>131.329283</c:v>
                </c:pt>
                <c:pt idx="13223">
                  <c:v>131.339215</c:v>
                </c:pt>
                <c:pt idx="13224">
                  <c:v>131.34914800000001</c:v>
                </c:pt>
                <c:pt idx="13225">
                  <c:v>131.35908000000001</c:v>
                </c:pt>
                <c:pt idx="13226">
                  <c:v>131.369013</c:v>
                </c:pt>
                <c:pt idx="13227">
                  <c:v>131.37894499999999</c:v>
                </c:pt>
                <c:pt idx="13228">
                  <c:v>131.38887800000001</c:v>
                </c:pt>
                <c:pt idx="13229">
                  <c:v>131.39881</c:v>
                </c:pt>
                <c:pt idx="13230">
                  <c:v>131.40874299999999</c:v>
                </c:pt>
                <c:pt idx="13231">
                  <c:v>131.41867500000001</c:v>
                </c:pt>
                <c:pt idx="13232">
                  <c:v>131.428608</c:v>
                </c:pt>
                <c:pt idx="13233">
                  <c:v>131.43853999999999</c:v>
                </c:pt>
                <c:pt idx="13234">
                  <c:v>131.44847300000001</c:v>
                </c:pt>
                <c:pt idx="13235">
                  <c:v>131.458405</c:v>
                </c:pt>
                <c:pt idx="13236">
                  <c:v>131.46833799999999</c:v>
                </c:pt>
                <c:pt idx="13237">
                  <c:v>131.47827000000001</c:v>
                </c:pt>
                <c:pt idx="13238">
                  <c:v>131.488203</c:v>
                </c:pt>
                <c:pt idx="13239">
                  <c:v>131.49813599999999</c:v>
                </c:pt>
                <c:pt idx="13240">
                  <c:v>131.50806800000001</c:v>
                </c:pt>
                <c:pt idx="13241">
                  <c:v>131.518001</c:v>
                </c:pt>
                <c:pt idx="13242">
                  <c:v>131.52793299999999</c:v>
                </c:pt>
                <c:pt idx="13243">
                  <c:v>131.53786600000001</c:v>
                </c:pt>
                <c:pt idx="13244">
                  <c:v>131.547798</c:v>
                </c:pt>
                <c:pt idx="13245">
                  <c:v>131.55773099999999</c:v>
                </c:pt>
                <c:pt idx="13246">
                  <c:v>131.56766300000001</c:v>
                </c:pt>
                <c:pt idx="13247">
                  <c:v>131.577596</c:v>
                </c:pt>
                <c:pt idx="13248">
                  <c:v>131.58752939999999</c:v>
                </c:pt>
                <c:pt idx="13249">
                  <c:v>131.59746240000001</c:v>
                </c:pt>
                <c:pt idx="13250">
                  <c:v>131.6073944</c:v>
                </c:pt>
                <c:pt idx="13251">
                  <c:v>131.61732739999999</c:v>
                </c:pt>
                <c:pt idx="13252">
                  <c:v>131.62725940000001</c:v>
                </c:pt>
                <c:pt idx="13253">
                  <c:v>131.6371924</c:v>
                </c:pt>
                <c:pt idx="13254">
                  <c:v>131.64712539999999</c:v>
                </c:pt>
                <c:pt idx="13255">
                  <c:v>131.65705740000001</c:v>
                </c:pt>
                <c:pt idx="13256">
                  <c:v>131.6669904</c:v>
                </c:pt>
                <c:pt idx="13257">
                  <c:v>131.6769224</c:v>
                </c:pt>
                <c:pt idx="13258">
                  <c:v>131.68685540000001</c:v>
                </c:pt>
                <c:pt idx="13259">
                  <c:v>131.69678740000001</c:v>
                </c:pt>
                <c:pt idx="13260">
                  <c:v>131.70672039999999</c:v>
                </c:pt>
                <c:pt idx="13261">
                  <c:v>131.71665239999999</c:v>
                </c:pt>
                <c:pt idx="13262">
                  <c:v>131.7265854</c:v>
                </c:pt>
                <c:pt idx="13263">
                  <c:v>131.7365174</c:v>
                </c:pt>
                <c:pt idx="13264">
                  <c:v>131.74645039999999</c:v>
                </c:pt>
                <c:pt idx="13265">
                  <c:v>131.7563834</c:v>
                </c:pt>
                <c:pt idx="13266">
                  <c:v>131.7663154</c:v>
                </c:pt>
                <c:pt idx="13267">
                  <c:v>131.77624839999999</c:v>
                </c:pt>
                <c:pt idx="13268">
                  <c:v>131.78618040000001</c:v>
                </c:pt>
                <c:pt idx="13269">
                  <c:v>131.7961134</c:v>
                </c:pt>
                <c:pt idx="13270">
                  <c:v>131.80604539999999</c:v>
                </c:pt>
                <c:pt idx="13271">
                  <c:v>131.81597840000001</c:v>
                </c:pt>
                <c:pt idx="13272">
                  <c:v>131.8259104</c:v>
                </c:pt>
                <c:pt idx="13273">
                  <c:v>131.83584339999999</c:v>
                </c:pt>
                <c:pt idx="13274">
                  <c:v>131.84577640000001</c:v>
                </c:pt>
                <c:pt idx="13275">
                  <c:v>131.8557084</c:v>
                </c:pt>
                <c:pt idx="13276">
                  <c:v>131.86564139999999</c:v>
                </c:pt>
                <c:pt idx="13277">
                  <c:v>131.87557340000001</c:v>
                </c:pt>
                <c:pt idx="13278">
                  <c:v>131.8855064</c:v>
                </c:pt>
                <c:pt idx="13279">
                  <c:v>131.89543839999999</c:v>
                </c:pt>
                <c:pt idx="13280">
                  <c:v>131.90537140000001</c:v>
                </c:pt>
                <c:pt idx="13281">
                  <c:v>131.9153034</c:v>
                </c:pt>
                <c:pt idx="13282">
                  <c:v>131.92523639999999</c:v>
                </c:pt>
                <c:pt idx="13283">
                  <c:v>131.93516940000001</c:v>
                </c:pt>
                <c:pt idx="13284">
                  <c:v>131.9451014</c:v>
                </c:pt>
                <c:pt idx="13285">
                  <c:v>131.95503439999999</c:v>
                </c:pt>
                <c:pt idx="13286">
                  <c:v>131.96496640000001</c:v>
                </c:pt>
                <c:pt idx="13287">
                  <c:v>131.9748994</c:v>
                </c:pt>
                <c:pt idx="13288">
                  <c:v>131.98483139999999</c:v>
                </c:pt>
                <c:pt idx="13289">
                  <c:v>131.99476440000001</c:v>
                </c:pt>
                <c:pt idx="13290">
                  <c:v>132.0046974</c:v>
                </c:pt>
                <c:pt idx="13291">
                  <c:v>132.01462939999999</c:v>
                </c:pt>
                <c:pt idx="13292">
                  <c:v>132.02456240000001</c:v>
                </c:pt>
                <c:pt idx="13293">
                  <c:v>132.0344944</c:v>
                </c:pt>
                <c:pt idx="13294">
                  <c:v>132.04442739999999</c:v>
                </c:pt>
                <c:pt idx="13295">
                  <c:v>132.05436040000001</c:v>
                </c:pt>
                <c:pt idx="13296">
                  <c:v>132.0642924</c:v>
                </c:pt>
                <c:pt idx="13297">
                  <c:v>132.07422539999999</c:v>
                </c:pt>
                <c:pt idx="13298">
                  <c:v>132.08415740000001</c:v>
                </c:pt>
                <c:pt idx="13299">
                  <c:v>132.0940904</c:v>
                </c:pt>
                <c:pt idx="13300">
                  <c:v>132.10402239999999</c:v>
                </c:pt>
                <c:pt idx="13301">
                  <c:v>132.11395540000001</c:v>
                </c:pt>
                <c:pt idx="13302">
                  <c:v>132.1238884</c:v>
                </c:pt>
                <c:pt idx="13303">
                  <c:v>132.13382039999999</c:v>
                </c:pt>
                <c:pt idx="13304">
                  <c:v>132.14375340000001</c:v>
                </c:pt>
                <c:pt idx="13305">
                  <c:v>132.1536854</c:v>
                </c:pt>
                <c:pt idx="13306">
                  <c:v>132.16361839999999</c:v>
                </c:pt>
                <c:pt idx="13307">
                  <c:v>132.17355040000001</c:v>
                </c:pt>
                <c:pt idx="13308">
                  <c:v>132.1834834</c:v>
                </c:pt>
                <c:pt idx="13309">
                  <c:v>132.19341639999999</c:v>
                </c:pt>
                <c:pt idx="13310">
                  <c:v>132.20334840000001</c:v>
                </c:pt>
                <c:pt idx="13311">
                  <c:v>132.2132814</c:v>
                </c:pt>
                <c:pt idx="13312">
                  <c:v>132.22321339999999</c:v>
                </c:pt>
                <c:pt idx="13313">
                  <c:v>132.23314640000001</c:v>
                </c:pt>
                <c:pt idx="13314">
                  <c:v>132.2430794</c:v>
                </c:pt>
                <c:pt idx="13315">
                  <c:v>132.25301139999999</c:v>
                </c:pt>
                <c:pt idx="13316">
                  <c:v>132.26294440000001</c:v>
                </c:pt>
                <c:pt idx="13317">
                  <c:v>132.2728764</c:v>
                </c:pt>
                <c:pt idx="13318">
                  <c:v>132.28280939999999</c:v>
                </c:pt>
                <c:pt idx="13319">
                  <c:v>132.29274240000001</c:v>
                </c:pt>
                <c:pt idx="13320">
                  <c:v>132.3026744</c:v>
                </c:pt>
                <c:pt idx="13321">
                  <c:v>132.31260739999999</c:v>
                </c:pt>
                <c:pt idx="13322">
                  <c:v>132.32253940000001</c:v>
                </c:pt>
                <c:pt idx="13323">
                  <c:v>132.3324724</c:v>
                </c:pt>
                <c:pt idx="13324">
                  <c:v>132.34240539999999</c:v>
                </c:pt>
                <c:pt idx="13325">
                  <c:v>132.35233740000001</c:v>
                </c:pt>
                <c:pt idx="13326">
                  <c:v>132.3622704</c:v>
                </c:pt>
                <c:pt idx="13327">
                  <c:v>132.37220239999999</c:v>
                </c:pt>
                <c:pt idx="13328">
                  <c:v>132.38213540000001</c:v>
                </c:pt>
                <c:pt idx="13329">
                  <c:v>132.3920674</c:v>
                </c:pt>
                <c:pt idx="13330">
                  <c:v>132.40200039999999</c:v>
                </c:pt>
                <c:pt idx="13331">
                  <c:v>132.41193340000001</c:v>
                </c:pt>
                <c:pt idx="13332">
                  <c:v>132.4218654</c:v>
                </c:pt>
                <c:pt idx="13333">
                  <c:v>132.43179839999999</c:v>
                </c:pt>
                <c:pt idx="13334">
                  <c:v>132.44173040000001</c:v>
                </c:pt>
                <c:pt idx="13335">
                  <c:v>132.4516634</c:v>
                </c:pt>
                <c:pt idx="13336">
                  <c:v>132.46159639999999</c:v>
                </c:pt>
                <c:pt idx="13337">
                  <c:v>132.47152840000001</c:v>
                </c:pt>
                <c:pt idx="13338">
                  <c:v>132.4814614</c:v>
                </c:pt>
                <c:pt idx="13339">
                  <c:v>132.49139339999999</c:v>
                </c:pt>
                <c:pt idx="13340">
                  <c:v>132.50132640000001</c:v>
                </c:pt>
                <c:pt idx="13341">
                  <c:v>132.5112594</c:v>
                </c:pt>
                <c:pt idx="13342">
                  <c:v>132.52119139999999</c:v>
                </c:pt>
                <c:pt idx="13343">
                  <c:v>132.53112440000001</c:v>
                </c:pt>
                <c:pt idx="13344">
                  <c:v>132.5410564</c:v>
                </c:pt>
                <c:pt idx="13345">
                  <c:v>132.55098939999999</c:v>
                </c:pt>
                <c:pt idx="13346">
                  <c:v>132.56092240000001</c:v>
                </c:pt>
                <c:pt idx="13347">
                  <c:v>132.5708544</c:v>
                </c:pt>
                <c:pt idx="13348">
                  <c:v>132.58078739999999</c:v>
                </c:pt>
                <c:pt idx="13349">
                  <c:v>132.59071850000001</c:v>
                </c:pt>
                <c:pt idx="13350">
                  <c:v>132.6006515</c:v>
                </c:pt>
                <c:pt idx="13351">
                  <c:v>132.61058449999999</c:v>
                </c:pt>
                <c:pt idx="13352">
                  <c:v>132.62051650000001</c:v>
                </c:pt>
                <c:pt idx="13353">
                  <c:v>132.6304495</c:v>
                </c:pt>
                <c:pt idx="13354">
                  <c:v>132.64038149999999</c:v>
                </c:pt>
                <c:pt idx="13355">
                  <c:v>132.65031450000001</c:v>
                </c:pt>
                <c:pt idx="13356">
                  <c:v>132.6602475</c:v>
                </c:pt>
                <c:pt idx="13357">
                  <c:v>132.67017949999999</c:v>
                </c:pt>
                <c:pt idx="13358">
                  <c:v>132.68011250000001</c:v>
                </c:pt>
                <c:pt idx="13359">
                  <c:v>132.6900445</c:v>
                </c:pt>
                <c:pt idx="13360">
                  <c:v>132.69997749999999</c:v>
                </c:pt>
                <c:pt idx="13361">
                  <c:v>132.70990950000001</c:v>
                </c:pt>
                <c:pt idx="13362">
                  <c:v>132.7198425</c:v>
                </c:pt>
                <c:pt idx="13363">
                  <c:v>132.72977549999999</c:v>
                </c:pt>
                <c:pt idx="13364">
                  <c:v>132.73970750000001</c:v>
                </c:pt>
                <c:pt idx="13365">
                  <c:v>132.7496405</c:v>
                </c:pt>
                <c:pt idx="13366">
                  <c:v>132.75957349999999</c:v>
                </c:pt>
                <c:pt idx="13367">
                  <c:v>132.76950550000001</c:v>
                </c:pt>
                <c:pt idx="13368">
                  <c:v>132.7794385</c:v>
                </c:pt>
                <c:pt idx="13369">
                  <c:v>132.78937049999999</c:v>
                </c:pt>
                <c:pt idx="13370">
                  <c:v>132.79930350000001</c:v>
                </c:pt>
                <c:pt idx="13371">
                  <c:v>132.8092355</c:v>
                </c:pt>
                <c:pt idx="13372">
                  <c:v>132.81916849999999</c:v>
                </c:pt>
                <c:pt idx="13373">
                  <c:v>132.82910150000001</c:v>
                </c:pt>
                <c:pt idx="13374">
                  <c:v>132.8390335</c:v>
                </c:pt>
                <c:pt idx="13375">
                  <c:v>132.84896649999999</c:v>
                </c:pt>
                <c:pt idx="13376">
                  <c:v>132.85889850000001</c:v>
                </c:pt>
                <c:pt idx="13377">
                  <c:v>132.8688315</c:v>
                </c:pt>
                <c:pt idx="13378">
                  <c:v>132.87876449999999</c:v>
                </c:pt>
                <c:pt idx="13379">
                  <c:v>132.88869650000001</c:v>
                </c:pt>
                <c:pt idx="13380">
                  <c:v>132.8986295</c:v>
                </c:pt>
                <c:pt idx="13381">
                  <c:v>132.90856149999999</c:v>
                </c:pt>
                <c:pt idx="13382">
                  <c:v>132.91849450000001</c:v>
                </c:pt>
                <c:pt idx="13383">
                  <c:v>132.9284275</c:v>
                </c:pt>
                <c:pt idx="13384">
                  <c:v>132.93835949999999</c:v>
                </c:pt>
                <c:pt idx="13385">
                  <c:v>132.94829250000001</c:v>
                </c:pt>
                <c:pt idx="13386">
                  <c:v>132.9582245</c:v>
                </c:pt>
                <c:pt idx="13387">
                  <c:v>132.96815749999999</c:v>
                </c:pt>
                <c:pt idx="13388">
                  <c:v>132.97809050000001</c:v>
                </c:pt>
                <c:pt idx="13389">
                  <c:v>132.9880225</c:v>
                </c:pt>
                <c:pt idx="13390">
                  <c:v>132.99795549999999</c:v>
                </c:pt>
                <c:pt idx="13391">
                  <c:v>133.00788750000001</c:v>
                </c:pt>
                <c:pt idx="13392">
                  <c:v>133.0178205</c:v>
                </c:pt>
                <c:pt idx="13393">
                  <c:v>133.02775349999999</c:v>
                </c:pt>
                <c:pt idx="13394">
                  <c:v>133.03768550000001</c:v>
                </c:pt>
                <c:pt idx="13395">
                  <c:v>133.0476185</c:v>
                </c:pt>
                <c:pt idx="13396">
                  <c:v>133.05755049999999</c:v>
                </c:pt>
                <c:pt idx="13397">
                  <c:v>133.06748350000001</c:v>
                </c:pt>
                <c:pt idx="13398">
                  <c:v>133.0774165</c:v>
                </c:pt>
                <c:pt idx="13399">
                  <c:v>133.08734849999999</c:v>
                </c:pt>
                <c:pt idx="13400">
                  <c:v>133.09728150000001</c:v>
                </c:pt>
                <c:pt idx="13401">
                  <c:v>133.1072135</c:v>
                </c:pt>
                <c:pt idx="13402">
                  <c:v>133.11714649999999</c:v>
                </c:pt>
                <c:pt idx="13403">
                  <c:v>133.12707950000001</c:v>
                </c:pt>
                <c:pt idx="13404">
                  <c:v>133.1370115</c:v>
                </c:pt>
                <c:pt idx="13405">
                  <c:v>133.14694449999999</c:v>
                </c:pt>
                <c:pt idx="13406">
                  <c:v>133.15687650000001</c:v>
                </c:pt>
                <c:pt idx="13407">
                  <c:v>133.1668095</c:v>
                </c:pt>
                <c:pt idx="13408">
                  <c:v>133.17674249999999</c:v>
                </c:pt>
                <c:pt idx="13409">
                  <c:v>133.18667450000001</c:v>
                </c:pt>
                <c:pt idx="13410">
                  <c:v>133.1966075</c:v>
                </c:pt>
                <c:pt idx="13411">
                  <c:v>133.20653949999999</c:v>
                </c:pt>
                <c:pt idx="13412">
                  <c:v>133.21647250000001</c:v>
                </c:pt>
                <c:pt idx="13413">
                  <c:v>133.2264045</c:v>
                </c:pt>
                <c:pt idx="13414">
                  <c:v>133.23633749999999</c:v>
                </c:pt>
                <c:pt idx="13415">
                  <c:v>133.24627050000001</c:v>
                </c:pt>
                <c:pt idx="13416">
                  <c:v>133.2562025</c:v>
                </c:pt>
                <c:pt idx="13417">
                  <c:v>133.26613549999999</c:v>
                </c:pt>
                <c:pt idx="13418">
                  <c:v>133.27606750000001</c:v>
                </c:pt>
                <c:pt idx="13419">
                  <c:v>133.2860005</c:v>
                </c:pt>
                <c:pt idx="13420">
                  <c:v>133.29593349999999</c:v>
                </c:pt>
                <c:pt idx="13421">
                  <c:v>133.30586550000001</c:v>
                </c:pt>
                <c:pt idx="13422">
                  <c:v>133.3157985</c:v>
                </c:pt>
                <c:pt idx="13423">
                  <c:v>133.32573049999999</c:v>
                </c:pt>
                <c:pt idx="13424">
                  <c:v>133.33566350000001</c:v>
                </c:pt>
                <c:pt idx="13425">
                  <c:v>133.3455965</c:v>
                </c:pt>
                <c:pt idx="13426">
                  <c:v>133.35552849999999</c:v>
                </c:pt>
                <c:pt idx="13427">
                  <c:v>133.36546150000001</c:v>
                </c:pt>
                <c:pt idx="13428">
                  <c:v>133.3753935</c:v>
                </c:pt>
                <c:pt idx="13429">
                  <c:v>133.38532649999999</c:v>
                </c:pt>
                <c:pt idx="13430">
                  <c:v>133.39525950000001</c:v>
                </c:pt>
                <c:pt idx="13431">
                  <c:v>133.4051915</c:v>
                </c:pt>
                <c:pt idx="13432">
                  <c:v>133.41512449999999</c:v>
                </c:pt>
                <c:pt idx="13433">
                  <c:v>133.42505650000001</c:v>
                </c:pt>
                <c:pt idx="13434">
                  <c:v>133.4349895</c:v>
                </c:pt>
                <c:pt idx="13435">
                  <c:v>133.44492249999999</c:v>
                </c:pt>
                <c:pt idx="13436">
                  <c:v>133.45485450000001</c:v>
                </c:pt>
                <c:pt idx="13437">
                  <c:v>133.4647875</c:v>
                </c:pt>
                <c:pt idx="13438">
                  <c:v>133.47471949999999</c:v>
                </c:pt>
                <c:pt idx="13439">
                  <c:v>133.48465250000001</c:v>
                </c:pt>
                <c:pt idx="13440">
                  <c:v>133.4945855</c:v>
                </c:pt>
                <c:pt idx="13441">
                  <c:v>133.50451749999999</c:v>
                </c:pt>
                <c:pt idx="13442">
                  <c:v>133.51445050000001</c:v>
                </c:pt>
                <c:pt idx="13443">
                  <c:v>133.5243825</c:v>
                </c:pt>
                <c:pt idx="13444">
                  <c:v>133.53431549999999</c:v>
                </c:pt>
                <c:pt idx="13445">
                  <c:v>133.54424750000001</c:v>
                </c:pt>
                <c:pt idx="13446">
                  <c:v>133.5541805</c:v>
                </c:pt>
                <c:pt idx="13447">
                  <c:v>133.56411349999999</c:v>
                </c:pt>
                <c:pt idx="13448">
                  <c:v>133.57404550000001</c:v>
                </c:pt>
                <c:pt idx="13449">
                  <c:v>133.5839785</c:v>
                </c:pt>
                <c:pt idx="13450">
                  <c:v>133.5939114</c:v>
                </c:pt>
                <c:pt idx="13451">
                  <c:v>133.60384440000001</c:v>
                </c:pt>
                <c:pt idx="13452">
                  <c:v>133.6137774</c:v>
                </c:pt>
                <c:pt idx="13453">
                  <c:v>133.6237094</c:v>
                </c:pt>
                <c:pt idx="13454">
                  <c:v>133.63364240000001</c:v>
                </c:pt>
                <c:pt idx="13455">
                  <c:v>133.64357440000001</c:v>
                </c:pt>
                <c:pt idx="13456">
                  <c:v>133.6535074</c:v>
                </c:pt>
                <c:pt idx="13457">
                  <c:v>133.66344040000001</c:v>
                </c:pt>
                <c:pt idx="13458">
                  <c:v>133.67337240000001</c:v>
                </c:pt>
                <c:pt idx="13459">
                  <c:v>133.68330539999999</c:v>
                </c:pt>
                <c:pt idx="13460">
                  <c:v>133.69323739999999</c:v>
                </c:pt>
                <c:pt idx="13461">
                  <c:v>133.7031704</c:v>
                </c:pt>
                <c:pt idx="13462">
                  <c:v>133.71310339999999</c:v>
                </c:pt>
                <c:pt idx="13463">
                  <c:v>133.72303539999999</c:v>
                </c:pt>
                <c:pt idx="13464">
                  <c:v>133.7329684</c:v>
                </c:pt>
                <c:pt idx="13465">
                  <c:v>133.7429004</c:v>
                </c:pt>
                <c:pt idx="13466">
                  <c:v>133.75283339999999</c:v>
                </c:pt>
                <c:pt idx="13467">
                  <c:v>133.76276540000001</c:v>
                </c:pt>
                <c:pt idx="13468">
                  <c:v>133.7726984</c:v>
                </c:pt>
                <c:pt idx="13469">
                  <c:v>133.78263140000001</c:v>
                </c:pt>
                <c:pt idx="13470">
                  <c:v>133.79256340000001</c:v>
                </c:pt>
                <c:pt idx="13471">
                  <c:v>133.8024964</c:v>
                </c:pt>
                <c:pt idx="13472">
                  <c:v>133.81242839999999</c:v>
                </c:pt>
                <c:pt idx="13473">
                  <c:v>133.82236140000001</c:v>
                </c:pt>
                <c:pt idx="13474">
                  <c:v>133.83229439999999</c:v>
                </c:pt>
                <c:pt idx="13475">
                  <c:v>133.84222639999999</c:v>
                </c:pt>
                <c:pt idx="13476">
                  <c:v>133.85215940000001</c:v>
                </c:pt>
                <c:pt idx="13477">
                  <c:v>133.8620914</c:v>
                </c:pt>
                <c:pt idx="13478">
                  <c:v>133.87202439999999</c:v>
                </c:pt>
                <c:pt idx="13479">
                  <c:v>133.8819574</c:v>
                </c:pt>
                <c:pt idx="13480">
                  <c:v>133.8918894</c:v>
                </c:pt>
                <c:pt idx="13481">
                  <c:v>133.90182239999999</c:v>
                </c:pt>
                <c:pt idx="13482">
                  <c:v>133.91175440000001</c:v>
                </c:pt>
                <c:pt idx="13483">
                  <c:v>133.9216874</c:v>
                </c:pt>
                <c:pt idx="13484">
                  <c:v>133.93162040000001</c:v>
                </c:pt>
                <c:pt idx="13485">
                  <c:v>133.94155240000001</c:v>
                </c:pt>
                <c:pt idx="13486">
                  <c:v>133.9514854</c:v>
                </c:pt>
                <c:pt idx="13487">
                  <c:v>133.96141739999999</c:v>
                </c:pt>
                <c:pt idx="13488">
                  <c:v>133.97135040000001</c:v>
                </c:pt>
                <c:pt idx="13489">
                  <c:v>133.9812834</c:v>
                </c:pt>
                <c:pt idx="13490">
                  <c:v>133.99121539999999</c:v>
                </c:pt>
                <c:pt idx="13491">
                  <c:v>134.00114840000001</c:v>
                </c:pt>
                <c:pt idx="13492">
                  <c:v>134.0110804</c:v>
                </c:pt>
                <c:pt idx="13493">
                  <c:v>134.02101339999999</c:v>
                </c:pt>
                <c:pt idx="13494">
                  <c:v>134.0309464</c:v>
                </c:pt>
                <c:pt idx="13495">
                  <c:v>134.0408784</c:v>
                </c:pt>
                <c:pt idx="13496">
                  <c:v>134.05081139999999</c:v>
                </c:pt>
                <c:pt idx="13497">
                  <c:v>134.06074340000001</c:v>
                </c:pt>
                <c:pt idx="13498">
                  <c:v>134.0706764</c:v>
                </c:pt>
                <c:pt idx="13499">
                  <c:v>134.08060939999999</c:v>
                </c:pt>
                <c:pt idx="13500">
                  <c:v>134.09054140000001</c:v>
                </c:pt>
                <c:pt idx="13501">
                  <c:v>134.1004744</c:v>
                </c:pt>
                <c:pt idx="13502">
                  <c:v>134.11040639999999</c:v>
                </c:pt>
                <c:pt idx="13503">
                  <c:v>134.12033940000001</c:v>
                </c:pt>
                <c:pt idx="13504">
                  <c:v>134.1302724</c:v>
                </c:pt>
                <c:pt idx="13505">
                  <c:v>134.14020439999999</c:v>
                </c:pt>
                <c:pt idx="13506">
                  <c:v>134.15013740000001</c:v>
                </c:pt>
                <c:pt idx="13507">
                  <c:v>134.1600694</c:v>
                </c:pt>
                <c:pt idx="13508">
                  <c:v>134.17000239999999</c:v>
                </c:pt>
                <c:pt idx="13509">
                  <c:v>134.17993540000001</c:v>
                </c:pt>
                <c:pt idx="13510">
                  <c:v>134.1898674</c:v>
                </c:pt>
                <c:pt idx="13511">
                  <c:v>134.19980039999999</c:v>
                </c:pt>
                <c:pt idx="13512">
                  <c:v>134.20973240000001</c:v>
                </c:pt>
                <c:pt idx="13513">
                  <c:v>134.2196654</c:v>
                </c:pt>
                <c:pt idx="13514">
                  <c:v>134.22959839999999</c:v>
                </c:pt>
                <c:pt idx="13515">
                  <c:v>134.23953040000001</c:v>
                </c:pt>
                <c:pt idx="13516">
                  <c:v>134.2494634</c:v>
                </c:pt>
                <c:pt idx="13517">
                  <c:v>134.25939539999999</c:v>
                </c:pt>
                <c:pt idx="13518">
                  <c:v>134.26932840000001</c:v>
                </c:pt>
                <c:pt idx="13519">
                  <c:v>134.2792614</c:v>
                </c:pt>
                <c:pt idx="13520">
                  <c:v>134.28919339999999</c:v>
                </c:pt>
                <c:pt idx="13521">
                  <c:v>134.29912640000001</c:v>
                </c:pt>
                <c:pt idx="13522">
                  <c:v>134.3090584</c:v>
                </c:pt>
                <c:pt idx="13523">
                  <c:v>134.31899139999999</c:v>
                </c:pt>
                <c:pt idx="13524">
                  <c:v>134.32892440000001</c:v>
                </c:pt>
                <c:pt idx="13525">
                  <c:v>134.3388564</c:v>
                </c:pt>
                <c:pt idx="13526">
                  <c:v>134.34878939999999</c:v>
                </c:pt>
                <c:pt idx="13527">
                  <c:v>134.35872140000001</c:v>
                </c:pt>
                <c:pt idx="13528">
                  <c:v>134.3686544</c:v>
                </c:pt>
                <c:pt idx="13529">
                  <c:v>134.37858739999999</c:v>
                </c:pt>
                <c:pt idx="13530">
                  <c:v>134.38851940000001</c:v>
                </c:pt>
                <c:pt idx="13531">
                  <c:v>134.3984524</c:v>
                </c:pt>
                <c:pt idx="13532">
                  <c:v>134.40838439999999</c:v>
                </c:pt>
                <c:pt idx="13533">
                  <c:v>134.41831740000001</c:v>
                </c:pt>
                <c:pt idx="13534">
                  <c:v>134.4282494</c:v>
                </c:pt>
                <c:pt idx="13535">
                  <c:v>134.43818239999999</c:v>
                </c:pt>
                <c:pt idx="13536">
                  <c:v>134.44811540000001</c:v>
                </c:pt>
                <c:pt idx="13537">
                  <c:v>134.4580474</c:v>
                </c:pt>
                <c:pt idx="13538">
                  <c:v>134.46798039999999</c:v>
                </c:pt>
                <c:pt idx="13539">
                  <c:v>134.47791340000001</c:v>
                </c:pt>
                <c:pt idx="13540">
                  <c:v>134.4878454</c:v>
                </c:pt>
                <c:pt idx="13541">
                  <c:v>134.49777839999999</c:v>
                </c:pt>
                <c:pt idx="13542">
                  <c:v>134.50771040000001</c:v>
                </c:pt>
                <c:pt idx="13543">
                  <c:v>134.5176434</c:v>
                </c:pt>
                <c:pt idx="13544">
                  <c:v>134.52757639999999</c:v>
                </c:pt>
                <c:pt idx="13545">
                  <c:v>134.53750840000001</c:v>
                </c:pt>
                <c:pt idx="13546">
                  <c:v>134.5474414</c:v>
                </c:pt>
                <c:pt idx="13547">
                  <c:v>134.55737339999999</c:v>
                </c:pt>
                <c:pt idx="13548">
                  <c:v>134.56730640000001</c:v>
                </c:pt>
                <c:pt idx="13549">
                  <c:v>134.5772394</c:v>
                </c:pt>
                <c:pt idx="13550">
                  <c:v>134.58717139999999</c:v>
                </c:pt>
                <c:pt idx="13551">
                  <c:v>134.59710380000001</c:v>
                </c:pt>
                <c:pt idx="13552">
                  <c:v>134.60703580000001</c:v>
                </c:pt>
                <c:pt idx="13553">
                  <c:v>134.6169688</c:v>
                </c:pt>
                <c:pt idx="13554">
                  <c:v>134.62690180000001</c:v>
                </c:pt>
                <c:pt idx="13555">
                  <c:v>134.63683380000001</c:v>
                </c:pt>
                <c:pt idx="13556">
                  <c:v>134.64676679999999</c:v>
                </c:pt>
                <c:pt idx="13557">
                  <c:v>134.65669879999999</c:v>
                </c:pt>
                <c:pt idx="13558">
                  <c:v>134.6666318</c:v>
                </c:pt>
                <c:pt idx="13559">
                  <c:v>134.67656479999999</c:v>
                </c:pt>
                <c:pt idx="13560">
                  <c:v>134.68649679999999</c:v>
                </c:pt>
                <c:pt idx="13561">
                  <c:v>134.6964298</c:v>
                </c:pt>
                <c:pt idx="13562">
                  <c:v>134.7063618</c:v>
                </c:pt>
                <c:pt idx="13563">
                  <c:v>134.71629479999999</c:v>
                </c:pt>
                <c:pt idx="13564">
                  <c:v>134.72622680000001</c:v>
                </c:pt>
                <c:pt idx="13565">
                  <c:v>134.7361598</c:v>
                </c:pt>
                <c:pt idx="13566">
                  <c:v>134.74609280000001</c:v>
                </c:pt>
                <c:pt idx="13567">
                  <c:v>134.75602480000001</c:v>
                </c:pt>
                <c:pt idx="13568">
                  <c:v>134.7659578</c:v>
                </c:pt>
                <c:pt idx="13569">
                  <c:v>134.77588979999999</c:v>
                </c:pt>
                <c:pt idx="13570">
                  <c:v>134.78582280000001</c:v>
                </c:pt>
                <c:pt idx="13571">
                  <c:v>134.79575579999999</c:v>
                </c:pt>
                <c:pt idx="13572">
                  <c:v>134.80568779999999</c:v>
                </c:pt>
                <c:pt idx="13573">
                  <c:v>134.8156208</c:v>
                </c:pt>
                <c:pt idx="13574">
                  <c:v>134.82555379999999</c:v>
                </c:pt>
                <c:pt idx="13575">
                  <c:v>134.83548579999999</c:v>
                </c:pt>
                <c:pt idx="13576">
                  <c:v>134.8454188</c:v>
                </c:pt>
                <c:pt idx="13577">
                  <c:v>134.8553508</c:v>
                </c:pt>
                <c:pt idx="13578">
                  <c:v>134.86528379999999</c:v>
                </c:pt>
                <c:pt idx="13579">
                  <c:v>134.8752168</c:v>
                </c:pt>
                <c:pt idx="13580">
                  <c:v>134.8851488</c:v>
                </c:pt>
                <c:pt idx="13581">
                  <c:v>134.89508180000001</c:v>
                </c:pt>
                <c:pt idx="13582">
                  <c:v>134.90501380000001</c:v>
                </c:pt>
                <c:pt idx="13583">
                  <c:v>134.9149468</c:v>
                </c:pt>
                <c:pt idx="13584">
                  <c:v>134.92487879999999</c:v>
                </c:pt>
                <c:pt idx="13585">
                  <c:v>134.93481180000001</c:v>
                </c:pt>
                <c:pt idx="13586">
                  <c:v>134.9447448</c:v>
                </c:pt>
                <c:pt idx="13587">
                  <c:v>134.95467679999999</c:v>
                </c:pt>
                <c:pt idx="13588">
                  <c:v>134.96460980000001</c:v>
                </c:pt>
                <c:pt idx="13589">
                  <c:v>134.9745418</c:v>
                </c:pt>
                <c:pt idx="13590">
                  <c:v>134.98447479999999</c:v>
                </c:pt>
                <c:pt idx="13591">
                  <c:v>134.9944078</c:v>
                </c:pt>
                <c:pt idx="13592">
                  <c:v>135.0043398</c:v>
                </c:pt>
                <c:pt idx="13593">
                  <c:v>135.01427279999999</c:v>
                </c:pt>
                <c:pt idx="13594">
                  <c:v>135.02420480000001</c:v>
                </c:pt>
                <c:pt idx="13595">
                  <c:v>135.0341378</c:v>
                </c:pt>
                <c:pt idx="13596">
                  <c:v>135.04407079999999</c:v>
                </c:pt>
                <c:pt idx="13597">
                  <c:v>135.05400280000001</c:v>
                </c:pt>
                <c:pt idx="13598">
                  <c:v>135.0639358</c:v>
                </c:pt>
                <c:pt idx="13599">
                  <c:v>135.07386779999999</c:v>
                </c:pt>
                <c:pt idx="13600">
                  <c:v>135.08380080000001</c:v>
                </c:pt>
                <c:pt idx="13601">
                  <c:v>135.0937338</c:v>
                </c:pt>
                <c:pt idx="13602">
                  <c:v>135.10366579999999</c:v>
                </c:pt>
                <c:pt idx="13603">
                  <c:v>135.11359880000001</c:v>
                </c:pt>
                <c:pt idx="13604">
                  <c:v>135.1235308</c:v>
                </c:pt>
                <c:pt idx="13605">
                  <c:v>135.13346379999999</c:v>
                </c:pt>
                <c:pt idx="13606">
                  <c:v>135.1433968</c:v>
                </c:pt>
                <c:pt idx="13607">
                  <c:v>135.1533288</c:v>
                </c:pt>
                <c:pt idx="13608">
                  <c:v>135.16326179999999</c:v>
                </c:pt>
                <c:pt idx="13609">
                  <c:v>135.17319380000001</c:v>
                </c:pt>
                <c:pt idx="13610">
                  <c:v>135.1831268</c:v>
                </c:pt>
                <c:pt idx="13611">
                  <c:v>135.19305979999999</c:v>
                </c:pt>
                <c:pt idx="13612">
                  <c:v>135.20299180000001</c:v>
                </c:pt>
                <c:pt idx="13613">
                  <c:v>135.2129248</c:v>
                </c:pt>
                <c:pt idx="13614">
                  <c:v>135.22285679999999</c:v>
                </c:pt>
                <c:pt idx="13615">
                  <c:v>135.23278980000001</c:v>
                </c:pt>
                <c:pt idx="13616">
                  <c:v>135.2427228</c:v>
                </c:pt>
                <c:pt idx="13617">
                  <c:v>135.25265479999999</c:v>
                </c:pt>
                <c:pt idx="13618">
                  <c:v>135.26258780000001</c:v>
                </c:pt>
                <c:pt idx="13619">
                  <c:v>135.2725198</c:v>
                </c:pt>
                <c:pt idx="13620">
                  <c:v>135.28245279999999</c:v>
                </c:pt>
                <c:pt idx="13621">
                  <c:v>135.29238480000001</c:v>
                </c:pt>
                <c:pt idx="13622">
                  <c:v>135.3023178</c:v>
                </c:pt>
                <c:pt idx="13623">
                  <c:v>135.31225079999999</c:v>
                </c:pt>
                <c:pt idx="13624">
                  <c:v>135.32218280000001</c:v>
                </c:pt>
                <c:pt idx="13625">
                  <c:v>135.3321158</c:v>
                </c:pt>
                <c:pt idx="13626">
                  <c:v>135.34204779999999</c:v>
                </c:pt>
                <c:pt idx="13627">
                  <c:v>135.35198080000001</c:v>
                </c:pt>
                <c:pt idx="13628">
                  <c:v>135.3619138</c:v>
                </c:pt>
                <c:pt idx="13629">
                  <c:v>135.37184579999999</c:v>
                </c:pt>
                <c:pt idx="13630">
                  <c:v>135.38177880000001</c:v>
                </c:pt>
                <c:pt idx="13631">
                  <c:v>135.3917108</c:v>
                </c:pt>
                <c:pt idx="13632">
                  <c:v>135.40164379999999</c:v>
                </c:pt>
                <c:pt idx="13633">
                  <c:v>135.41157680000001</c:v>
                </c:pt>
                <c:pt idx="13634">
                  <c:v>135.4215088</c:v>
                </c:pt>
                <c:pt idx="13635">
                  <c:v>135.43144179999999</c:v>
                </c:pt>
                <c:pt idx="13636">
                  <c:v>135.44137380000001</c:v>
                </c:pt>
                <c:pt idx="13637">
                  <c:v>135.4513068</c:v>
                </c:pt>
                <c:pt idx="13638">
                  <c:v>135.46123979999999</c:v>
                </c:pt>
                <c:pt idx="13639">
                  <c:v>135.47117180000001</c:v>
                </c:pt>
                <c:pt idx="13640">
                  <c:v>135.4811048</c:v>
                </c:pt>
                <c:pt idx="13641">
                  <c:v>135.49103679999999</c:v>
                </c:pt>
                <c:pt idx="13642">
                  <c:v>135.50096980000001</c:v>
                </c:pt>
                <c:pt idx="13643">
                  <c:v>135.5109028</c:v>
                </c:pt>
                <c:pt idx="13644">
                  <c:v>135.52083479999999</c:v>
                </c:pt>
                <c:pt idx="13645">
                  <c:v>135.53076780000001</c:v>
                </c:pt>
                <c:pt idx="13646">
                  <c:v>135.5406998</c:v>
                </c:pt>
                <c:pt idx="13647">
                  <c:v>135.55063279999999</c:v>
                </c:pt>
                <c:pt idx="13648">
                  <c:v>135.56056580000001</c:v>
                </c:pt>
                <c:pt idx="13649">
                  <c:v>135.5704978</c:v>
                </c:pt>
                <c:pt idx="13650">
                  <c:v>135.58043079999999</c:v>
                </c:pt>
                <c:pt idx="13651">
                  <c:v>135.5903629</c:v>
                </c:pt>
                <c:pt idx="13652">
                  <c:v>135.60029589999999</c:v>
                </c:pt>
                <c:pt idx="13653">
                  <c:v>135.61022890000001</c:v>
                </c:pt>
                <c:pt idx="13654">
                  <c:v>135.6201609</c:v>
                </c:pt>
                <c:pt idx="13655">
                  <c:v>135.63009389999999</c:v>
                </c:pt>
                <c:pt idx="13656">
                  <c:v>135.64002590000001</c:v>
                </c:pt>
                <c:pt idx="13657">
                  <c:v>135.6499589</c:v>
                </c:pt>
                <c:pt idx="13658">
                  <c:v>135.65989189999999</c:v>
                </c:pt>
                <c:pt idx="13659">
                  <c:v>135.66982390000001</c:v>
                </c:pt>
                <c:pt idx="13660">
                  <c:v>135.6797569</c:v>
                </c:pt>
                <c:pt idx="13661">
                  <c:v>135.68968889999999</c:v>
                </c:pt>
                <c:pt idx="13662">
                  <c:v>135.69962190000001</c:v>
                </c:pt>
                <c:pt idx="13663">
                  <c:v>135.7095549</c:v>
                </c:pt>
                <c:pt idx="13664">
                  <c:v>135.71948689999999</c:v>
                </c:pt>
                <c:pt idx="13665">
                  <c:v>135.72941990000001</c:v>
                </c:pt>
                <c:pt idx="13666">
                  <c:v>135.7393519</c:v>
                </c:pt>
                <c:pt idx="13667">
                  <c:v>135.74928489999999</c:v>
                </c:pt>
                <c:pt idx="13668">
                  <c:v>135.75921790000001</c:v>
                </c:pt>
                <c:pt idx="13669">
                  <c:v>135.7691499</c:v>
                </c:pt>
                <c:pt idx="13670">
                  <c:v>135.77908289999999</c:v>
                </c:pt>
                <c:pt idx="13671">
                  <c:v>135.78901490000001</c:v>
                </c:pt>
                <c:pt idx="13672">
                  <c:v>135.7989479</c:v>
                </c:pt>
                <c:pt idx="13673">
                  <c:v>135.80888089999999</c:v>
                </c:pt>
                <c:pt idx="13674">
                  <c:v>135.81881290000001</c:v>
                </c:pt>
                <c:pt idx="13675">
                  <c:v>135.8287459</c:v>
                </c:pt>
                <c:pt idx="13676">
                  <c:v>135.83867889999999</c:v>
                </c:pt>
                <c:pt idx="13677">
                  <c:v>135.84861090000001</c:v>
                </c:pt>
                <c:pt idx="13678">
                  <c:v>135.8585439</c:v>
                </c:pt>
                <c:pt idx="13679">
                  <c:v>135.86847589999999</c:v>
                </c:pt>
                <c:pt idx="13680">
                  <c:v>135.87840890000001</c:v>
                </c:pt>
                <c:pt idx="13681">
                  <c:v>135.8883419</c:v>
                </c:pt>
                <c:pt idx="13682">
                  <c:v>135.89827389999999</c:v>
                </c:pt>
                <c:pt idx="13683">
                  <c:v>135.90820690000001</c:v>
                </c:pt>
                <c:pt idx="13684">
                  <c:v>135.9181389</c:v>
                </c:pt>
                <c:pt idx="13685">
                  <c:v>135.92807189999999</c:v>
                </c:pt>
                <c:pt idx="13686">
                  <c:v>135.93800490000001</c:v>
                </c:pt>
                <c:pt idx="13687">
                  <c:v>135.9479369</c:v>
                </c:pt>
                <c:pt idx="13688">
                  <c:v>135.95786989999999</c:v>
                </c:pt>
                <c:pt idx="13689">
                  <c:v>135.96780190000001</c:v>
                </c:pt>
                <c:pt idx="13690">
                  <c:v>135.9777349</c:v>
                </c:pt>
                <c:pt idx="13691">
                  <c:v>135.98766789999999</c:v>
                </c:pt>
                <c:pt idx="13692">
                  <c:v>135.99759990000001</c:v>
                </c:pt>
                <c:pt idx="13693">
                  <c:v>136.0075329</c:v>
                </c:pt>
                <c:pt idx="13694">
                  <c:v>136.01746489999999</c:v>
                </c:pt>
                <c:pt idx="13695">
                  <c:v>136.02739790000001</c:v>
                </c:pt>
                <c:pt idx="13696">
                  <c:v>136.0373309</c:v>
                </c:pt>
                <c:pt idx="13697">
                  <c:v>136.04726289999999</c:v>
                </c:pt>
                <c:pt idx="13698">
                  <c:v>136.05719590000001</c:v>
                </c:pt>
                <c:pt idx="13699">
                  <c:v>136.0671279</c:v>
                </c:pt>
                <c:pt idx="13700">
                  <c:v>136.07706089999999</c:v>
                </c:pt>
                <c:pt idx="13701">
                  <c:v>136.08699390000001</c:v>
                </c:pt>
                <c:pt idx="13702">
                  <c:v>136.0969259</c:v>
                </c:pt>
                <c:pt idx="13703">
                  <c:v>136.10685889999999</c:v>
                </c:pt>
                <c:pt idx="13704">
                  <c:v>136.11679090000001</c:v>
                </c:pt>
                <c:pt idx="13705">
                  <c:v>136.1267239</c:v>
                </c:pt>
                <c:pt idx="13706">
                  <c:v>136.13665689999999</c:v>
                </c:pt>
                <c:pt idx="13707">
                  <c:v>136.14658890000001</c:v>
                </c:pt>
                <c:pt idx="13708">
                  <c:v>136.1565219</c:v>
                </c:pt>
                <c:pt idx="13709">
                  <c:v>136.16645389999999</c:v>
                </c:pt>
                <c:pt idx="13710">
                  <c:v>136.17638690000001</c:v>
                </c:pt>
                <c:pt idx="13711">
                  <c:v>136.1863199</c:v>
                </c:pt>
                <c:pt idx="13712">
                  <c:v>136.19625189999999</c:v>
                </c:pt>
                <c:pt idx="13713">
                  <c:v>136.20618490000001</c:v>
                </c:pt>
                <c:pt idx="13714">
                  <c:v>136.2161179</c:v>
                </c:pt>
                <c:pt idx="13715">
                  <c:v>136.22604989999999</c:v>
                </c:pt>
                <c:pt idx="13716">
                  <c:v>136.23598290000001</c:v>
                </c:pt>
                <c:pt idx="13717">
                  <c:v>136.2459149</c:v>
                </c:pt>
                <c:pt idx="13718">
                  <c:v>136.25584789999999</c:v>
                </c:pt>
                <c:pt idx="13719">
                  <c:v>136.26578090000001</c:v>
                </c:pt>
                <c:pt idx="13720">
                  <c:v>136.2757129</c:v>
                </c:pt>
                <c:pt idx="13721">
                  <c:v>136.28564589999999</c:v>
                </c:pt>
                <c:pt idx="13722">
                  <c:v>136.29557790000001</c:v>
                </c:pt>
                <c:pt idx="13723">
                  <c:v>136.3055109</c:v>
                </c:pt>
                <c:pt idx="13724">
                  <c:v>136.31544389999999</c:v>
                </c:pt>
                <c:pt idx="13725">
                  <c:v>136.32537590000001</c:v>
                </c:pt>
                <c:pt idx="13726">
                  <c:v>136.3353089</c:v>
                </c:pt>
                <c:pt idx="13727">
                  <c:v>136.34524089999999</c:v>
                </c:pt>
                <c:pt idx="13728">
                  <c:v>136.35517390000001</c:v>
                </c:pt>
                <c:pt idx="13729">
                  <c:v>136.3651069</c:v>
                </c:pt>
                <c:pt idx="13730">
                  <c:v>136.37503889999999</c:v>
                </c:pt>
                <c:pt idx="13731">
                  <c:v>136.38497190000001</c:v>
                </c:pt>
                <c:pt idx="13732">
                  <c:v>136.3949039</c:v>
                </c:pt>
                <c:pt idx="13733">
                  <c:v>136.40483689999999</c:v>
                </c:pt>
                <c:pt idx="13734">
                  <c:v>136.41476990000001</c:v>
                </c:pt>
                <c:pt idx="13735">
                  <c:v>136.4247019</c:v>
                </c:pt>
                <c:pt idx="13736">
                  <c:v>136.43463489999999</c:v>
                </c:pt>
                <c:pt idx="13737">
                  <c:v>136.44456690000001</c:v>
                </c:pt>
                <c:pt idx="13738">
                  <c:v>136.4544999</c:v>
                </c:pt>
                <c:pt idx="13739">
                  <c:v>136.46443289999999</c:v>
                </c:pt>
                <c:pt idx="13740">
                  <c:v>136.47436490000001</c:v>
                </c:pt>
                <c:pt idx="13741">
                  <c:v>136.4842979</c:v>
                </c:pt>
                <c:pt idx="13742">
                  <c:v>136.49422989999999</c:v>
                </c:pt>
                <c:pt idx="13743">
                  <c:v>136.50416290000001</c:v>
                </c:pt>
                <c:pt idx="13744">
                  <c:v>136.5140959</c:v>
                </c:pt>
                <c:pt idx="13745">
                  <c:v>136.52402789999999</c:v>
                </c:pt>
                <c:pt idx="13746">
                  <c:v>136.53396090000001</c:v>
                </c:pt>
                <c:pt idx="13747">
                  <c:v>136.5438929</c:v>
                </c:pt>
                <c:pt idx="13748">
                  <c:v>136.55382589999999</c:v>
                </c:pt>
                <c:pt idx="13749">
                  <c:v>136.56375890000001</c:v>
                </c:pt>
                <c:pt idx="13750">
                  <c:v>136.5736909</c:v>
                </c:pt>
                <c:pt idx="13751">
                  <c:v>136.58362389999999</c:v>
                </c:pt>
                <c:pt idx="13752">
                  <c:v>136.593557</c:v>
                </c:pt>
                <c:pt idx="13753">
                  <c:v>136.603489</c:v>
                </c:pt>
                <c:pt idx="13754">
                  <c:v>136.61342200000001</c:v>
                </c:pt>
                <c:pt idx="13755">
                  <c:v>136.62335400000001</c:v>
                </c:pt>
                <c:pt idx="13756">
                  <c:v>136.633287</c:v>
                </c:pt>
                <c:pt idx="13757">
                  <c:v>136.64322000000001</c:v>
                </c:pt>
                <c:pt idx="13758">
                  <c:v>136.65315200000001</c:v>
                </c:pt>
                <c:pt idx="13759">
                  <c:v>136.663085</c:v>
                </c:pt>
                <c:pt idx="13760">
                  <c:v>136.67301699999999</c:v>
                </c:pt>
                <c:pt idx="13761">
                  <c:v>136.68295000000001</c:v>
                </c:pt>
                <c:pt idx="13762">
                  <c:v>136.69288299999999</c:v>
                </c:pt>
                <c:pt idx="13763">
                  <c:v>136.70281499999999</c:v>
                </c:pt>
                <c:pt idx="13764">
                  <c:v>136.712748</c:v>
                </c:pt>
                <c:pt idx="13765">
                  <c:v>136.72268099999999</c:v>
                </c:pt>
                <c:pt idx="13766">
                  <c:v>136.73261299999999</c:v>
                </c:pt>
                <c:pt idx="13767">
                  <c:v>136.742546</c:v>
                </c:pt>
                <c:pt idx="13768">
                  <c:v>136.752478</c:v>
                </c:pt>
                <c:pt idx="13769">
                  <c:v>136.76241099999999</c:v>
                </c:pt>
                <c:pt idx="13770">
                  <c:v>136.772344</c:v>
                </c:pt>
                <c:pt idx="13771">
                  <c:v>136.782276</c:v>
                </c:pt>
                <c:pt idx="13772">
                  <c:v>136.79220900000001</c:v>
                </c:pt>
                <c:pt idx="13773">
                  <c:v>136.802142</c:v>
                </c:pt>
                <c:pt idx="13774">
                  <c:v>136.812074</c:v>
                </c:pt>
                <c:pt idx="13775">
                  <c:v>136.82200700000001</c:v>
                </c:pt>
                <c:pt idx="13776">
                  <c:v>136.83193900000001</c:v>
                </c:pt>
                <c:pt idx="13777">
                  <c:v>136.841872</c:v>
                </c:pt>
                <c:pt idx="13778">
                  <c:v>136.85180500000001</c:v>
                </c:pt>
                <c:pt idx="13779">
                  <c:v>136.86173700000001</c:v>
                </c:pt>
                <c:pt idx="13780">
                  <c:v>136.87166999999999</c:v>
                </c:pt>
                <c:pt idx="13781">
                  <c:v>136.88160300000001</c:v>
                </c:pt>
                <c:pt idx="13782">
                  <c:v>136.891535</c:v>
                </c:pt>
                <c:pt idx="13783">
                  <c:v>136.90146799999999</c:v>
                </c:pt>
                <c:pt idx="13784">
                  <c:v>136.91139999999999</c:v>
                </c:pt>
                <c:pt idx="13785">
                  <c:v>136.921333</c:v>
                </c:pt>
                <c:pt idx="13786">
                  <c:v>136.93126599999999</c:v>
                </c:pt>
                <c:pt idx="13787">
                  <c:v>136.94119800000001</c:v>
                </c:pt>
                <c:pt idx="13788">
                  <c:v>136.951131</c:v>
                </c:pt>
                <c:pt idx="13789">
                  <c:v>136.96106399999999</c:v>
                </c:pt>
                <c:pt idx="13790">
                  <c:v>136.97099600000001</c:v>
                </c:pt>
                <c:pt idx="13791">
                  <c:v>136.980929</c:v>
                </c:pt>
                <c:pt idx="13792">
                  <c:v>136.990861</c:v>
                </c:pt>
                <c:pt idx="13793">
                  <c:v>137.00079400000001</c:v>
                </c:pt>
                <c:pt idx="13794">
                  <c:v>137.010727</c:v>
                </c:pt>
                <c:pt idx="13795">
                  <c:v>137.02065899999999</c:v>
                </c:pt>
                <c:pt idx="13796">
                  <c:v>137.03059200000001</c:v>
                </c:pt>
                <c:pt idx="13797">
                  <c:v>137.040525</c:v>
                </c:pt>
                <c:pt idx="13798">
                  <c:v>137.05045699999999</c:v>
                </c:pt>
                <c:pt idx="13799">
                  <c:v>137.06039000000001</c:v>
                </c:pt>
                <c:pt idx="13800">
                  <c:v>137.070323</c:v>
                </c:pt>
                <c:pt idx="13801">
                  <c:v>137.08025499999999</c:v>
                </c:pt>
                <c:pt idx="13802">
                  <c:v>137.09018800000001</c:v>
                </c:pt>
                <c:pt idx="13803">
                  <c:v>137.10012</c:v>
                </c:pt>
                <c:pt idx="13804">
                  <c:v>137.11005299999999</c:v>
                </c:pt>
                <c:pt idx="13805">
                  <c:v>137.11998600000001</c:v>
                </c:pt>
                <c:pt idx="13806">
                  <c:v>137.129918</c:v>
                </c:pt>
                <c:pt idx="13807">
                  <c:v>137.13985099999999</c:v>
                </c:pt>
                <c:pt idx="13808">
                  <c:v>137.14978400000001</c:v>
                </c:pt>
                <c:pt idx="13809">
                  <c:v>137.159716</c:v>
                </c:pt>
                <c:pt idx="13810">
                  <c:v>137.16964899999999</c:v>
                </c:pt>
                <c:pt idx="13811">
                  <c:v>137.17958100000001</c:v>
                </c:pt>
                <c:pt idx="13812">
                  <c:v>137.189514</c:v>
                </c:pt>
                <c:pt idx="13813">
                  <c:v>137.19944699999999</c:v>
                </c:pt>
                <c:pt idx="13814">
                  <c:v>137.20937900000001</c:v>
                </c:pt>
                <c:pt idx="13815">
                  <c:v>137.219312</c:v>
                </c:pt>
                <c:pt idx="13816">
                  <c:v>137.22924499999999</c:v>
                </c:pt>
                <c:pt idx="13817">
                  <c:v>137.23917700000001</c:v>
                </c:pt>
                <c:pt idx="13818">
                  <c:v>137.24911</c:v>
                </c:pt>
                <c:pt idx="13819">
                  <c:v>137.25904199999999</c:v>
                </c:pt>
                <c:pt idx="13820">
                  <c:v>137.26897500000001</c:v>
                </c:pt>
                <c:pt idx="13821">
                  <c:v>137.278908</c:v>
                </c:pt>
                <c:pt idx="13822">
                  <c:v>137.28883999999999</c:v>
                </c:pt>
                <c:pt idx="13823">
                  <c:v>137.29877300000001</c:v>
                </c:pt>
                <c:pt idx="13824">
                  <c:v>137.308706</c:v>
                </c:pt>
                <c:pt idx="13825">
                  <c:v>137.31863799999999</c:v>
                </c:pt>
                <c:pt idx="13826">
                  <c:v>137.32857100000001</c:v>
                </c:pt>
                <c:pt idx="13827">
                  <c:v>137.338504</c:v>
                </c:pt>
                <c:pt idx="13828">
                  <c:v>137.34843599999999</c:v>
                </c:pt>
                <c:pt idx="13829">
                  <c:v>137.35836900000001</c:v>
                </c:pt>
                <c:pt idx="13830">
                  <c:v>137.368301</c:v>
                </c:pt>
                <c:pt idx="13831">
                  <c:v>137.37823399999999</c:v>
                </c:pt>
                <c:pt idx="13832">
                  <c:v>137.38816700000001</c:v>
                </c:pt>
                <c:pt idx="13833">
                  <c:v>137.398099</c:v>
                </c:pt>
                <c:pt idx="13834">
                  <c:v>137.40803199999999</c:v>
                </c:pt>
                <c:pt idx="13835">
                  <c:v>137.41796500000001</c:v>
                </c:pt>
                <c:pt idx="13836">
                  <c:v>137.427897</c:v>
                </c:pt>
                <c:pt idx="13837">
                  <c:v>137.43782999999999</c:v>
                </c:pt>
                <c:pt idx="13838">
                  <c:v>137.44776200000001</c:v>
                </c:pt>
                <c:pt idx="13839">
                  <c:v>137.457695</c:v>
                </c:pt>
                <c:pt idx="13840">
                  <c:v>137.46762799999999</c:v>
                </c:pt>
                <c:pt idx="13841">
                  <c:v>137.47756000000001</c:v>
                </c:pt>
                <c:pt idx="13842">
                  <c:v>137.487493</c:v>
                </c:pt>
                <c:pt idx="13843">
                  <c:v>137.49742599999999</c:v>
                </c:pt>
                <c:pt idx="13844">
                  <c:v>137.50735800000001</c:v>
                </c:pt>
                <c:pt idx="13845">
                  <c:v>137.517291</c:v>
                </c:pt>
                <c:pt idx="13846">
                  <c:v>137.52722399999999</c:v>
                </c:pt>
                <c:pt idx="13847">
                  <c:v>137.53715600000001</c:v>
                </c:pt>
                <c:pt idx="13848">
                  <c:v>137.547089</c:v>
                </c:pt>
                <c:pt idx="13849">
                  <c:v>137.55702099999999</c:v>
                </c:pt>
                <c:pt idx="13850">
                  <c:v>137.56695400000001</c:v>
                </c:pt>
                <c:pt idx="13851">
                  <c:v>137.576887</c:v>
                </c:pt>
                <c:pt idx="13852">
                  <c:v>137.58681899999999</c:v>
                </c:pt>
                <c:pt idx="13853">
                  <c:v>137.59675129999999</c:v>
                </c:pt>
                <c:pt idx="13854">
                  <c:v>137.60668430000001</c:v>
                </c:pt>
                <c:pt idx="13855">
                  <c:v>137.6166163</c:v>
                </c:pt>
                <c:pt idx="13856">
                  <c:v>137.62654929999999</c:v>
                </c:pt>
                <c:pt idx="13857">
                  <c:v>137.63648130000001</c:v>
                </c:pt>
                <c:pt idx="13858">
                  <c:v>137.6464143</c:v>
                </c:pt>
                <c:pt idx="13859">
                  <c:v>137.65634729999999</c:v>
                </c:pt>
                <c:pt idx="13860">
                  <c:v>137.66627930000001</c:v>
                </c:pt>
                <c:pt idx="13861">
                  <c:v>137.6762123</c:v>
                </c:pt>
                <c:pt idx="13862">
                  <c:v>137.68614529999999</c:v>
                </c:pt>
                <c:pt idx="13863">
                  <c:v>137.69607730000001</c:v>
                </c:pt>
                <c:pt idx="13864">
                  <c:v>137.7060103</c:v>
                </c:pt>
                <c:pt idx="13865">
                  <c:v>137.71594329999999</c:v>
                </c:pt>
                <c:pt idx="13866">
                  <c:v>137.72587530000001</c:v>
                </c:pt>
                <c:pt idx="13867">
                  <c:v>137.7358083</c:v>
                </c:pt>
                <c:pt idx="13868">
                  <c:v>137.74574029999999</c:v>
                </c:pt>
                <c:pt idx="13869">
                  <c:v>137.75567330000001</c:v>
                </c:pt>
                <c:pt idx="13870">
                  <c:v>137.7656063</c:v>
                </c:pt>
                <c:pt idx="13871">
                  <c:v>137.77553829999999</c:v>
                </c:pt>
                <c:pt idx="13872">
                  <c:v>137.78547130000001</c:v>
                </c:pt>
                <c:pt idx="13873">
                  <c:v>137.7954043</c:v>
                </c:pt>
                <c:pt idx="13874">
                  <c:v>137.80533629999999</c:v>
                </c:pt>
                <c:pt idx="13875">
                  <c:v>137.81526930000001</c:v>
                </c:pt>
                <c:pt idx="13876">
                  <c:v>137.8252013</c:v>
                </c:pt>
                <c:pt idx="13877">
                  <c:v>137.83513429999999</c:v>
                </c:pt>
                <c:pt idx="13878">
                  <c:v>137.84506730000001</c:v>
                </c:pt>
                <c:pt idx="13879">
                  <c:v>137.8549993</c:v>
                </c:pt>
                <c:pt idx="13880">
                  <c:v>137.86493229999999</c:v>
                </c:pt>
                <c:pt idx="13881">
                  <c:v>137.87486530000001</c:v>
                </c:pt>
                <c:pt idx="13882">
                  <c:v>137.8847973</c:v>
                </c:pt>
                <c:pt idx="13883">
                  <c:v>137.89473029999999</c:v>
                </c:pt>
                <c:pt idx="13884">
                  <c:v>137.90466330000001</c:v>
                </c:pt>
                <c:pt idx="13885">
                  <c:v>137.9145953</c:v>
                </c:pt>
                <c:pt idx="13886">
                  <c:v>137.92452829999999</c:v>
                </c:pt>
                <c:pt idx="13887">
                  <c:v>137.93446030000001</c:v>
                </c:pt>
                <c:pt idx="13888">
                  <c:v>137.9443933</c:v>
                </c:pt>
                <c:pt idx="13889">
                  <c:v>137.95432629999999</c:v>
                </c:pt>
                <c:pt idx="13890">
                  <c:v>137.96425830000001</c:v>
                </c:pt>
                <c:pt idx="13891">
                  <c:v>137.9741913</c:v>
                </c:pt>
                <c:pt idx="13892">
                  <c:v>137.98412429999999</c:v>
                </c:pt>
                <c:pt idx="13893">
                  <c:v>137.99405630000001</c:v>
                </c:pt>
                <c:pt idx="13894">
                  <c:v>138.0039893</c:v>
                </c:pt>
                <c:pt idx="13895">
                  <c:v>138.01392229999999</c:v>
                </c:pt>
                <c:pt idx="13896">
                  <c:v>138.02385430000001</c:v>
                </c:pt>
                <c:pt idx="13897">
                  <c:v>138.0337873</c:v>
                </c:pt>
                <c:pt idx="13898">
                  <c:v>138.04371929999999</c:v>
                </c:pt>
                <c:pt idx="13899">
                  <c:v>138.05365230000001</c:v>
                </c:pt>
                <c:pt idx="13900">
                  <c:v>138.0635853</c:v>
                </c:pt>
                <c:pt idx="13901">
                  <c:v>138.07351729999999</c:v>
                </c:pt>
                <c:pt idx="13902">
                  <c:v>138.08345030000001</c:v>
                </c:pt>
                <c:pt idx="13903">
                  <c:v>138.0933833</c:v>
                </c:pt>
                <c:pt idx="13904">
                  <c:v>138.10331529999999</c:v>
                </c:pt>
                <c:pt idx="13905">
                  <c:v>138.11324830000001</c:v>
                </c:pt>
                <c:pt idx="13906">
                  <c:v>138.1231813</c:v>
                </c:pt>
                <c:pt idx="13907">
                  <c:v>138.13311329999999</c:v>
                </c:pt>
                <c:pt idx="13908">
                  <c:v>138.14304630000001</c:v>
                </c:pt>
                <c:pt idx="13909">
                  <c:v>138.1529783</c:v>
                </c:pt>
                <c:pt idx="13910">
                  <c:v>138.16291129999999</c:v>
                </c:pt>
                <c:pt idx="13911">
                  <c:v>138.17284430000001</c:v>
                </c:pt>
                <c:pt idx="13912">
                  <c:v>138.1827763</c:v>
                </c:pt>
                <c:pt idx="13913">
                  <c:v>138.19270929999999</c:v>
                </c:pt>
                <c:pt idx="13914">
                  <c:v>138.20264230000001</c:v>
                </c:pt>
                <c:pt idx="13915">
                  <c:v>138.2125743</c:v>
                </c:pt>
                <c:pt idx="13916">
                  <c:v>138.22250729999999</c:v>
                </c:pt>
                <c:pt idx="13917">
                  <c:v>138.23244030000001</c:v>
                </c:pt>
                <c:pt idx="13918">
                  <c:v>138.2423723</c:v>
                </c:pt>
                <c:pt idx="13919">
                  <c:v>138.25230529999999</c:v>
                </c:pt>
                <c:pt idx="13920">
                  <c:v>138.26223730000001</c:v>
                </c:pt>
                <c:pt idx="13921">
                  <c:v>138.2721703</c:v>
                </c:pt>
                <c:pt idx="13922">
                  <c:v>138.28210329999999</c:v>
                </c:pt>
                <c:pt idx="13923">
                  <c:v>138.29203530000001</c:v>
                </c:pt>
                <c:pt idx="13924">
                  <c:v>138.3019683</c:v>
                </c:pt>
                <c:pt idx="13925">
                  <c:v>138.31190129999999</c:v>
                </c:pt>
                <c:pt idx="13926">
                  <c:v>138.32183330000001</c:v>
                </c:pt>
                <c:pt idx="13927">
                  <c:v>138.3317663</c:v>
                </c:pt>
                <c:pt idx="13928">
                  <c:v>138.34169929999999</c:v>
                </c:pt>
                <c:pt idx="13929">
                  <c:v>138.35163130000001</c:v>
                </c:pt>
                <c:pt idx="13930">
                  <c:v>138.3615643</c:v>
                </c:pt>
                <c:pt idx="13931">
                  <c:v>138.37149629999999</c:v>
                </c:pt>
                <c:pt idx="13932">
                  <c:v>138.38142930000001</c:v>
                </c:pt>
                <c:pt idx="13933">
                  <c:v>138.3913623</c:v>
                </c:pt>
                <c:pt idx="13934">
                  <c:v>138.40129429999999</c:v>
                </c:pt>
                <c:pt idx="13935">
                  <c:v>138.41122730000001</c:v>
                </c:pt>
                <c:pt idx="13936">
                  <c:v>138.4211603</c:v>
                </c:pt>
                <c:pt idx="13937">
                  <c:v>138.43109229999999</c:v>
                </c:pt>
                <c:pt idx="13938">
                  <c:v>138.44102530000001</c:v>
                </c:pt>
                <c:pt idx="13939">
                  <c:v>138.4509583</c:v>
                </c:pt>
                <c:pt idx="13940">
                  <c:v>138.46089029999999</c:v>
                </c:pt>
                <c:pt idx="13941">
                  <c:v>138.47082330000001</c:v>
                </c:pt>
                <c:pt idx="13942">
                  <c:v>138.4807553</c:v>
                </c:pt>
                <c:pt idx="13943">
                  <c:v>138.49068829999999</c:v>
                </c:pt>
                <c:pt idx="13944">
                  <c:v>138.50062130000001</c:v>
                </c:pt>
                <c:pt idx="13945">
                  <c:v>138.5105533</c:v>
                </c:pt>
                <c:pt idx="13946">
                  <c:v>138.52048629999999</c:v>
                </c:pt>
                <c:pt idx="13947">
                  <c:v>138.53041930000001</c:v>
                </c:pt>
                <c:pt idx="13948">
                  <c:v>138.5403513</c:v>
                </c:pt>
                <c:pt idx="13949">
                  <c:v>138.55028429999999</c:v>
                </c:pt>
                <c:pt idx="13950">
                  <c:v>138.56021630000001</c:v>
                </c:pt>
                <c:pt idx="13951">
                  <c:v>138.5701493</c:v>
                </c:pt>
                <c:pt idx="13952">
                  <c:v>138.58008229999999</c:v>
                </c:pt>
                <c:pt idx="13953">
                  <c:v>138.59001430000001</c:v>
                </c:pt>
                <c:pt idx="13954">
                  <c:v>138.59994760000001</c:v>
                </c:pt>
                <c:pt idx="13955">
                  <c:v>138.6098806</c:v>
                </c:pt>
                <c:pt idx="13956">
                  <c:v>138.61981259999999</c:v>
                </c:pt>
                <c:pt idx="13957">
                  <c:v>138.62974560000001</c:v>
                </c:pt>
                <c:pt idx="13958">
                  <c:v>138.6396786</c:v>
                </c:pt>
                <c:pt idx="13959">
                  <c:v>138.64961059999999</c:v>
                </c:pt>
                <c:pt idx="13960">
                  <c:v>138.65954360000001</c:v>
                </c:pt>
                <c:pt idx="13961">
                  <c:v>138.6694756</c:v>
                </c:pt>
                <c:pt idx="13962">
                  <c:v>138.67940859999999</c:v>
                </c:pt>
                <c:pt idx="13963">
                  <c:v>138.68934160000001</c:v>
                </c:pt>
                <c:pt idx="13964">
                  <c:v>138.6992736</c:v>
                </c:pt>
                <c:pt idx="13965">
                  <c:v>138.70920659999999</c:v>
                </c:pt>
                <c:pt idx="13966">
                  <c:v>138.71913960000001</c:v>
                </c:pt>
                <c:pt idx="13967">
                  <c:v>138.7290716</c:v>
                </c:pt>
                <c:pt idx="13968">
                  <c:v>138.73900459999999</c:v>
                </c:pt>
                <c:pt idx="13969">
                  <c:v>138.7489376</c:v>
                </c:pt>
                <c:pt idx="13970">
                  <c:v>138.7588696</c:v>
                </c:pt>
                <c:pt idx="13971">
                  <c:v>138.76880259999999</c:v>
                </c:pt>
                <c:pt idx="13972">
                  <c:v>138.77873460000001</c:v>
                </c:pt>
                <c:pt idx="13973">
                  <c:v>138.7886676</c:v>
                </c:pt>
                <c:pt idx="13974">
                  <c:v>138.79860059999999</c:v>
                </c:pt>
                <c:pt idx="13975">
                  <c:v>138.80853260000001</c:v>
                </c:pt>
                <c:pt idx="13976">
                  <c:v>138.8184656</c:v>
                </c:pt>
                <c:pt idx="13977">
                  <c:v>138.82839860000001</c:v>
                </c:pt>
                <c:pt idx="13978">
                  <c:v>138.83833060000001</c:v>
                </c:pt>
                <c:pt idx="13979">
                  <c:v>138.8482636</c:v>
                </c:pt>
                <c:pt idx="13980">
                  <c:v>138.85819559999999</c:v>
                </c:pt>
                <c:pt idx="13981">
                  <c:v>138.86812860000001</c:v>
                </c:pt>
                <c:pt idx="13982">
                  <c:v>138.8780616</c:v>
                </c:pt>
                <c:pt idx="13983">
                  <c:v>138.88799359999999</c:v>
                </c:pt>
                <c:pt idx="13984">
                  <c:v>138.89792660000001</c:v>
                </c:pt>
                <c:pt idx="13985">
                  <c:v>138.90785959999999</c:v>
                </c:pt>
                <c:pt idx="13986">
                  <c:v>138.91779159999999</c:v>
                </c:pt>
                <c:pt idx="13987">
                  <c:v>138.9277246</c:v>
                </c:pt>
                <c:pt idx="13988">
                  <c:v>138.9376566</c:v>
                </c:pt>
                <c:pt idx="13989">
                  <c:v>138.94758959999999</c:v>
                </c:pt>
                <c:pt idx="13990">
                  <c:v>138.9575226</c:v>
                </c:pt>
                <c:pt idx="13991">
                  <c:v>138.9674546</c:v>
                </c:pt>
                <c:pt idx="13992">
                  <c:v>138.97738759999999</c:v>
                </c:pt>
                <c:pt idx="13993">
                  <c:v>138.9873206</c:v>
                </c:pt>
                <c:pt idx="13994">
                  <c:v>138.9972526</c:v>
                </c:pt>
                <c:pt idx="13995">
                  <c:v>139.00718560000001</c:v>
                </c:pt>
                <c:pt idx="13996">
                  <c:v>139.01711760000001</c:v>
                </c:pt>
                <c:pt idx="13997">
                  <c:v>139.0270506</c:v>
                </c:pt>
                <c:pt idx="13998">
                  <c:v>139.03698360000001</c:v>
                </c:pt>
                <c:pt idx="13999">
                  <c:v>139.04691560000001</c:v>
                </c:pt>
                <c:pt idx="14000">
                  <c:v>139.0568486</c:v>
                </c:pt>
                <c:pt idx="14001">
                  <c:v>139.06678160000001</c:v>
                </c:pt>
                <c:pt idx="14002">
                  <c:v>139.07671360000001</c:v>
                </c:pt>
                <c:pt idx="14003">
                  <c:v>139.08664659999999</c:v>
                </c:pt>
                <c:pt idx="14004">
                  <c:v>139.09657859999999</c:v>
                </c:pt>
                <c:pt idx="14005">
                  <c:v>139.1065116</c:v>
                </c:pt>
                <c:pt idx="14006">
                  <c:v>139.11644459999999</c:v>
                </c:pt>
                <c:pt idx="14007">
                  <c:v>139.12637659999999</c:v>
                </c:pt>
                <c:pt idx="14008">
                  <c:v>139.1363096</c:v>
                </c:pt>
                <c:pt idx="14009">
                  <c:v>139.14624259999999</c:v>
                </c:pt>
                <c:pt idx="14010">
                  <c:v>139.15617460000001</c:v>
                </c:pt>
                <c:pt idx="14011">
                  <c:v>139.1661076</c:v>
                </c:pt>
                <c:pt idx="14012">
                  <c:v>139.1760396</c:v>
                </c:pt>
                <c:pt idx="14013">
                  <c:v>139.18597260000001</c:v>
                </c:pt>
                <c:pt idx="14014">
                  <c:v>139.1959056</c:v>
                </c:pt>
                <c:pt idx="14015">
                  <c:v>139.2058376</c:v>
                </c:pt>
                <c:pt idx="14016">
                  <c:v>139.21577060000001</c:v>
                </c:pt>
                <c:pt idx="14017">
                  <c:v>139.2257036</c:v>
                </c:pt>
                <c:pt idx="14018">
                  <c:v>139.23563559999999</c:v>
                </c:pt>
                <c:pt idx="14019">
                  <c:v>139.24556860000001</c:v>
                </c:pt>
                <c:pt idx="14020">
                  <c:v>139.2555006</c:v>
                </c:pt>
                <c:pt idx="14021">
                  <c:v>139.26543359999999</c:v>
                </c:pt>
                <c:pt idx="14022">
                  <c:v>139.27536660000001</c:v>
                </c:pt>
                <c:pt idx="14023">
                  <c:v>139.2852986</c:v>
                </c:pt>
                <c:pt idx="14024">
                  <c:v>139.29523159999999</c:v>
                </c:pt>
                <c:pt idx="14025">
                  <c:v>139.30516460000001</c:v>
                </c:pt>
                <c:pt idx="14026">
                  <c:v>139.3150966</c:v>
                </c:pt>
                <c:pt idx="14027">
                  <c:v>139.32502959999999</c:v>
                </c:pt>
                <c:pt idx="14028">
                  <c:v>139.33496160000001</c:v>
                </c:pt>
                <c:pt idx="14029">
                  <c:v>139.3448946</c:v>
                </c:pt>
                <c:pt idx="14030">
                  <c:v>139.35482759999999</c:v>
                </c:pt>
                <c:pt idx="14031">
                  <c:v>139.36475960000001</c:v>
                </c:pt>
                <c:pt idx="14032">
                  <c:v>139.3746926</c:v>
                </c:pt>
                <c:pt idx="14033">
                  <c:v>139.38462559999999</c:v>
                </c:pt>
                <c:pt idx="14034">
                  <c:v>139.39455760000001</c:v>
                </c:pt>
                <c:pt idx="14035">
                  <c:v>139.4044906</c:v>
                </c:pt>
                <c:pt idx="14036">
                  <c:v>139.41442259999999</c:v>
                </c:pt>
                <c:pt idx="14037">
                  <c:v>139.42435560000001</c:v>
                </c:pt>
                <c:pt idx="14038">
                  <c:v>139.4342886</c:v>
                </c:pt>
                <c:pt idx="14039">
                  <c:v>139.44422059999999</c:v>
                </c:pt>
                <c:pt idx="14040">
                  <c:v>139.45415360000001</c:v>
                </c:pt>
                <c:pt idx="14041">
                  <c:v>139.4640866</c:v>
                </c:pt>
                <c:pt idx="14042">
                  <c:v>139.47401859999999</c:v>
                </c:pt>
                <c:pt idx="14043">
                  <c:v>139.48395160000001</c:v>
                </c:pt>
                <c:pt idx="14044">
                  <c:v>139.4938836</c:v>
                </c:pt>
                <c:pt idx="14045">
                  <c:v>139.50381659999999</c:v>
                </c:pt>
                <c:pt idx="14046">
                  <c:v>139.51374960000001</c:v>
                </c:pt>
                <c:pt idx="14047">
                  <c:v>139.5236816</c:v>
                </c:pt>
                <c:pt idx="14048">
                  <c:v>139.53361459999999</c:v>
                </c:pt>
                <c:pt idx="14049">
                  <c:v>139.54354760000001</c:v>
                </c:pt>
                <c:pt idx="14050">
                  <c:v>139.5534796</c:v>
                </c:pt>
                <c:pt idx="14051">
                  <c:v>139.56341259999999</c:v>
                </c:pt>
                <c:pt idx="14052">
                  <c:v>139.57334460000001</c:v>
                </c:pt>
                <c:pt idx="14053">
                  <c:v>139.5832776</c:v>
                </c:pt>
                <c:pt idx="14054">
                  <c:v>139.59321059999999</c:v>
                </c:pt>
                <c:pt idx="14055">
                  <c:v>139.60314260000001</c:v>
                </c:pt>
                <c:pt idx="14056">
                  <c:v>139.6130756</c:v>
                </c:pt>
                <c:pt idx="14057">
                  <c:v>139.62300759999999</c:v>
                </c:pt>
                <c:pt idx="14058">
                  <c:v>139.63294060000001</c:v>
                </c:pt>
                <c:pt idx="14059">
                  <c:v>139.6428736</c:v>
                </c:pt>
                <c:pt idx="14060">
                  <c:v>139.65280559999999</c:v>
                </c:pt>
                <c:pt idx="14061">
                  <c:v>139.66273860000001</c:v>
                </c:pt>
                <c:pt idx="14062">
                  <c:v>139.6726716</c:v>
                </c:pt>
                <c:pt idx="14063">
                  <c:v>139.68260359999999</c:v>
                </c:pt>
                <c:pt idx="14064">
                  <c:v>139.69253660000001</c:v>
                </c:pt>
                <c:pt idx="14065">
                  <c:v>139.7024686</c:v>
                </c:pt>
                <c:pt idx="14066">
                  <c:v>139.71240159999999</c:v>
                </c:pt>
                <c:pt idx="14067">
                  <c:v>139.72233460000001</c:v>
                </c:pt>
                <c:pt idx="14068">
                  <c:v>139.7322666</c:v>
                </c:pt>
                <c:pt idx="14069">
                  <c:v>139.74219959999999</c:v>
                </c:pt>
                <c:pt idx="14070">
                  <c:v>139.75213260000001</c:v>
                </c:pt>
                <c:pt idx="14071">
                  <c:v>139.7620646</c:v>
                </c:pt>
                <c:pt idx="14072">
                  <c:v>139.77199759999999</c:v>
                </c:pt>
                <c:pt idx="14073">
                  <c:v>139.78192960000001</c:v>
                </c:pt>
                <c:pt idx="14074">
                  <c:v>139.7918626</c:v>
                </c:pt>
                <c:pt idx="14075">
                  <c:v>139.80179559999999</c:v>
                </c:pt>
                <c:pt idx="14076">
                  <c:v>139.81172760000001</c:v>
                </c:pt>
                <c:pt idx="14077">
                  <c:v>139.8216606</c:v>
                </c:pt>
                <c:pt idx="14078">
                  <c:v>139.83159259999999</c:v>
                </c:pt>
                <c:pt idx="14079">
                  <c:v>139.84152560000001</c:v>
                </c:pt>
                <c:pt idx="14080">
                  <c:v>139.8514586</c:v>
                </c:pt>
                <c:pt idx="14081">
                  <c:v>139.86139059999999</c:v>
                </c:pt>
                <c:pt idx="14082">
                  <c:v>139.87132360000001</c:v>
                </c:pt>
                <c:pt idx="14083">
                  <c:v>139.8812566</c:v>
                </c:pt>
                <c:pt idx="14084">
                  <c:v>139.89118859999999</c:v>
                </c:pt>
                <c:pt idx="14085">
                  <c:v>139.90112160000001</c:v>
                </c:pt>
                <c:pt idx="14086">
                  <c:v>139.9110536</c:v>
                </c:pt>
                <c:pt idx="14087">
                  <c:v>139.92098659999999</c:v>
                </c:pt>
                <c:pt idx="14088">
                  <c:v>139.93091960000001</c:v>
                </c:pt>
                <c:pt idx="14089">
                  <c:v>139.9408516</c:v>
                </c:pt>
                <c:pt idx="14090">
                  <c:v>139.95078459999999</c:v>
                </c:pt>
                <c:pt idx="14091">
                  <c:v>139.96071660000001</c:v>
                </c:pt>
                <c:pt idx="14092">
                  <c:v>139.9706496</c:v>
                </c:pt>
                <c:pt idx="14093">
                  <c:v>139.98058259999999</c:v>
                </c:pt>
                <c:pt idx="14094">
                  <c:v>139.99051460000001</c:v>
                </c:pt>
                <c:pt idx="14095">
                  <c:v>140.0004476</c:v>
                </c:pt>
                <c:pt idx="14096">
                  <c:v>140.01038059999999</c:v>
                </c:pt>
                <c:pt idx="14097">
                  <c:v>140.02031260000001</c:v>
                </c:pt>
                <c:pt idx="14098">
                  <c:v>140.0302456</c:v>
                </c:pt>
                <c:pt idx="14099">
                  <c:v>140.04017759999999</c:v>
                </c:pt>
                <c:pt idx="14100">
                  <c:v>140.05011060000001</c:v>
                </c:pt>
                <c:pt idx="14101">
                  <c:v>140.0600436</c:v>
                </c:pt>
                <c:pt idx="14102">
                  <c:v>140.06997559999999</c:v>
                </c:pt>
                <c:pt idx="14103">
                  <c:v>140.07990860000001</c:v>
                </c:pt>
                <c:pt idx="14104">
                  <c:v>140.0898406</c:v>
                </c:pt>
                <c:pt idx="14105">
                  <c:v>140.09977359999999</c:v>
                </c:pt>
                <c:pt idx="14106">
                  <c:v>140.10970660000001</c:v>
                </c:pt>
                <c:pt idx="14107">
                  <c:v>140.1196386</c:v>
                </c:pt>
                <c:pt idx="14108">
                  <c:v>140.12957159999999</c:v>
                </c:pt>
                <c:pt idx="14109">
                  <c:v>140.13950460000001</c:v>
                </c:pt>
                <c:pt idx="14110">
                  <c:v>140.1494366</c:v>
                </c:pt>
                <c:pt idx="14111">
                  <c:v>140.15936959999999</c:v>
                </c:pt>
                <c:pt idx="14112">
                  <c:v>140.16930160000001</c:v>
                </c:pt>
                <c:pt idx="14113">
                  <c:v>140.1792346</c:v>
                </c:pt>
                <c:pt idx="14114">
                  <c:v>140.18916759999999</c:v>
                </c:pt>
                <c:pt idx="14115">
                  <c:v>140.19909960000001</c:v>
                </c:pt>
                <c:pt idx="14116">
                  <c:v>140.2090326</c:v>
                </c:pt>
                <c:pt idx="14117">
                  <c:v>140.21896459999999</c:v>
                </c:pt>
                <c:pt idx="14118">
                  <c:v>140.22889760000001</c:v>
                </c:pt>
                <c:pt idx="14119">
                  <c:v>140.2388306</c:v>
                </c:pt>
                <c:pt idx="14120">
                  <c:v>140.24876259999999</c:v>
                </c:pt>
                <c:pt idx="14121">
                  <c:v>140.25869560000001</c:v>
                </c:pt>
                <c:pt idx="14122">
                  <c:v>140.2686286</c:v>
                </c:pt>
                <c:pt idx="14123">
                  <c:v>140.27856059999999</c:v>
                </c:pt>
                <c:pt idx="14124">
                  <c:v>140.28849360000001</c:v>
                </c:pt>
                <c:pt idx="14125">
                  <c:v>140.2984256</c:v>
                </c:pt>
                <c:pt idx="14126">
                  <c:v>140.30835859999999</c:v>
                </c:pt>
                <c:pt idx="14127">
                  <c:v>140.31829160000001</c:v>
                </c:pt>
                <c:pt idx="14128">
                  <c:v>140.3282236</c:v>
                </c:pt>
                <c:pt idx="14129">
                  <c:v>140.33815659999999</c:v>
                </c:pt>
                <c:pt idx="14130">
                  <c:v>140.34808960000001</c:v>
                </c:pt>
                <c:pt idx="14131">
                  <c:v>140.3580216</c:v>
                </c:pt>
                <c:pt idx="14132">
                  <c:v>140.36795459999999</c:v>
                </c:pt>
                <c:pt idx="14133">
                  <c:v>140.37788660000001</c:v>
                </c:pt>
                <c:pt idx="14134">
                  <c:v>140.3878196</c:v>
                </c:pt>
                <c:pt idx="14135">
                  <c:v>140.39775259999999</c:v>
                </c:pt>
                <c:pt idx="14136">
                  <c:v>140.40768460000001</c:v>
                </c:pt>
                <c:pt idx="14137">
                  <c:v>140.4176176</c:v>
                </c:pt>
                <c:pt idx="14138">
                  <c:v>140.42754959999999</c:v>
                </c:pt>
                <c:pt idx="14139">
                  <c:v>140.43748260000001</c:v>
                </c:pt>
                <c:pt idx="14140">
                  <c:v>140.4474156</c:v>
                </c:pt>
                <c:pt idx="14141">
                  <c:v>140.45734759999999</c:v>
                </c:pt>
                <c:pt idx="14142">
                  <c:v>140.46728060000001</c:v>
                </c:pt>
                <c:pt idx="14143">
                  <c:v>140.4772136</c:v>
                </c:pt>
                <c:pt idx="14144">
                  <c:v>140.48714559999999</c:v>
                </c:pt>
                <c:pt idx="14145">
                  <c:v>140.49707860000001</c:v>
                </c:pt>
                <c:pt idx="14146">
                  <c:v>140.5070106</c:v>
                </c:pt>
                <c:pt idx="14147">
                  <c:v>140.51694359999999</c:v>
                </c:pt>
                <c:pt idx="14148">
                  <c:v>140.52687660000001</c:v>
                </c:pt>
                <c:pt idx="14149">
                  <c:v>140.5368086</c:v>
                </c:pt>
                <c:pt idx="14150">
                  <c:v>140.54674159999999</c:v>
                </c:pt>
                <c:pt idx="14151">
                  <c:v>140.55667460000001</c:v>
                </c:pt>
                <c:pt idx="14152">
                  <c:v>140.5666066</c:v>
                </c:pt>
                <c:pt idx="14153">
                  <c:v>140.57653959999999</c:v>
                </c:pt>
                <c:pt idx="14154">
                  <c:v>140.58647160000001</c:v>
                </c:pt>
                <c:pt idx="14155">
                  <c:v>140.59640519999999</c:v>
                </c:pt>
                <c:pt idx="14156">
                  <c:v>140.60633820000001</c:v>
                </c:pt>
                <c:pt idx="14157">
                  <c:v>140.6162702</c:v>
                </c:pt>
                <c:pt idx="14158">
                  <c:v>140.62620319999999</c:v>
                </c:pt>
                <c:pt idx="14159">
                  <c:v>140.63613620000001</c:v>
                </c:pt>
                <c:pt idx="14160">
                  <c:v>140.6460682</c:v>
                </c:pt>
                <c:pt idx="14161">
                  <c:v>140.65600119999999</c:v>
                </c:pt>
                <c:pt idx="14162">
                  <c:v>140.66593320000001</c:v>
                </c:pt>
                <c:pt idx="14163">
                  <c:v>140.6758662</c:v>
                </c:pt>
                <c:pt idx="14164">
                  <c:v>140.68579919999999</c:v>
                </c:pt>
                <c:pt idx="14165">
                  <c:v>140.69573120000001</c:v>
                </c:pt>
                <c:pt idx="14166">
                  <c:v>140.7056642</c:v>
                </c:pt>
                <c:pt idx="14167">
                  <c:v>140.71559719999999</c:v>
                </c:pt>
                <c:pt idx="14168">
                  <c:v>140.72552920000001</c:v>
                </c:pt>
                <c:pt idx="14169">
                  <c:v>140.7354622</c:v>
                </c:pt>
                <c:pt idx="14170">
                  <c:v>140.74539419999999</c:v>
                </c:pt>
                <c:pt idx="14171">
                  <c:v>140.75532720000001</c:v>
                </c:pt>
                <c:pt idx="14172">
                  <c:v>140.7652602</c:v>
                </c:pt>
                <c:pt idx="14173">
                  <c:v>140.77519219999999</c:v>
                </c:pt>
                <c:pt idx="14174">
                  <c:v>140.78512520000001</c:v>
                </c:pt>
                <c:pt idx="14175">
                  <c:v>140.7950572</c:v>
                </c:pt>
                <c:pt idx="14176">
                  <c:v>140.80499019999999</c:v>
                </c:pt>
                <c:pt idx="14177">
                  <c:v>140.81492320000001</c:v>
                </c:pt>
                <c:pt idx="14178">
                  <c:v>140.8248552</c:v>
                </c:pt>
                <c:pt idx="14179">
                  <c:v>140.83478819999999</c:v>
                </c:pt>
                <c:pt idx="14180">
                  <c:v>140.84472120000001</c:v>
                </c:pt>
                <c:pt idx="14181">
                  <c:v>140.8546532</c:v>
                </c:pt>
                <c:pt idx="14182">
                  <c:v>140.86458619999999</c:v>
                </c:pt>
                <c:pt idx="14183">
                  <c:v>140.87451820000001</c:v>
                </c:pt>
                <c:pt idx="14184">
                  <c:v>140.8844512</c:v>
                </c:pt>
                <c:pt idx="14185">
                  <c:v>140.89438419999999</c:v>
                </c:pt>
                <c:pt idx="14186">
                  <c:v>140.90431620000001</c:v>
                </c:pt>
                <c:pt idx="14187">
                  <c:v>140.9142492</c:v>
                </c:pt>
                <c:pt idx="14188">
                  <c:v>140.92418219999999</c:v>
                </c:pt>
                <c:pt idx="14189">
                  <c:v>140.93411420000001</c:v>
                </c:pt>
                <c:pt idx="14190">
                  <c:v>140.9440472</c:v>
                </c:pt>
                <c:pt idx="14191">
                  <c:v>140.95397919999999</c:v>
                </c:pt>
                <c:pt idx="14192">
                  <c:v>140.96391220000001</c:v>
                </c:pt>
                <c:pt idx="14193">
                  <c:v>140.9738452</c:v>
                </c:pt>
                <c:pt idx="14194">
                  <c:v>140.98377719999999</c:v>
                </c:pt>
                <c:pt idx="14195">
                  <c:v>140.99371020000001</c:v>
                </c:pt>
                <c:pt idx="14196">
                  <c:v>141.0036432</c:v>
                </c:pt>
                <c:pt idx="14197">
                  <c:v>141.01357519999999</c:v>
                </c:pt>
                <c:pt idx="14198">
                  <c:v>141.02350820000001</c:v>
                </c:pt>
                <c:pt idx="14199">
                  <c:v>141.0334402</c:v>
                </c:pt>
                <c:pt idx="14200">
                  <c:v>141.04337319999999</c:v>
                </c:pt>
                <c:pt idx="14201">
                  <c:v>141.05330620000001</c:v>
                </c:pt>
                <c:pt idx="14202">
                  <c:v>141.0632382</c:v>
                </c:pt>
                <c:pt idx="14203">
                  <c:v>141.07317119999999</c:v>
                </c:pt>
                <c:pt idx="14204">
                  <c:v>141.08310420000001</c:v>
                </c:pt>
                <c:pt idx="14205">
                  <c:v>141.0930362</c:v>
                </c:pt>
                <c:pt idx="14206">
                  <c:v>141.10296919999999</c:v>
                </c:pt>
                <c:pt idx="14207">
                  <c:v>141.11290120000001</c:v>
                </c:pt>
                <c:pt idx="14208">
                  <c:v>141.1228342</c:v>
                </c:pt>
                <c:pt idx="14209">
                  <c:v>141.13276719999999</c:v>
                </c:pt>
                <c:pt idx="14210">
                  <c:v>141.14269920000001</c:v>
                </c:pt>
                <c:pt idx="14211">
                  <c:v>141.1526322</c:v>
                </c:pt>
                <c:pt idx="14212">
                  <c:v>141.16256519999999</c:v>
                </c:pt>
                <c:pt idx="14213">
                  <c:v>141.17249720000001</c:v>
                </c:pt>
                <c:pt idx="14214">
                  <c:v>141.1824302</c:v>
                </c:pt>
                <c:pt idx="14215">
                  <c:v>141.19236219999999</c:v>
                </c:pt>
                <c:pt idx="14216">
                  <c:v>141.20229520000001</c:v>
                </c:pt>
                <c:pt idx="14217">
                  <c:v>141.2122282</c:v>
                </c:pt>
                <c:pt idx="14218">
                  <c:v>141.22216019999999</c:v>
                </c:pt>
                <c:pt idx="14219">
                  <c:v>141.23209320000001</c:v>
                </c:pt>
                <c:pt idx="14220">
                  <c:v>141.2420262</c:v>
                </c:pt>
                <c:pt idx="14221">
                  <c:v>141.25195819999999</c:v>
                </c:pt>
                <c:pt idx="14222">
                  <c:v>141.26189120000001</c:v>
                </c:pt>
                <c:pt idx="14223">
                  <c:v>141.2718232</c:v>
                </c:pt>
                <c:pt idx="14224">
                  <c:v>141.28175619999999</c:v>
                </c:pt>
                <c:pt idx="14225">
                  <c:v>141.29168920000001</c:v>
                </c:pt>
                <c:pt idx="14226">
                  <c:v>141.3016212</c:v>
                </c:pt>
                <c:pt idx="14227">
                  <c:v>141.31155419999999</c:v>
                </c:pt>
                <c:pt idx="14228">
                  <c:v>141.32148720000001</c:v>
                </c:pt>
                <c:pt idx="14229">
                  <c:v>141.3314192</c:v>
                </c:pt>
                <c:pt idx="14230">
                  <c:v>141.34135219999999</c:v>
                </c:pt>
                <c:pt idx="14231">
                  <c:v>141.35128420000001</c:v>
                </c:pt>
                <c:pt idx="14232">
                  <c:v>141.3612172</c:v>
                </c:pt>
                <c:pt idx="14233">
                  <c:v>141.37115019999999</c:v>
                </c:pt>
                <c:pt idx="14234">
                  <c:v>141.38108220000001</c:v>
                </c:pt>
                <c:pt idx="14235">
                  <c:v>141.3910152</c:v>
                </c:pt>
                <c:pt idx="14236">
                  <c:v>141.40094719999999</c:v>
                </c:pt>
                <c:pt idx="14237">
                  <c:v>141.41088020000001</c:v>
                </c:pt>
                <c:pt idx="14238">
                  <c:v>141.4208132</c:v>
                </c:pt>
                <c:pt idx="14239">
                  <c:v>141.43074519999999</c:v>
                </c:pt>
                <c:pt idx="14240">
                  <c:v>141.44067820000001</c:v>
                </c:pt>
                <c:pt idx="14241">
                  <c:v>141.4506112</c:v>
                </c:pt>
                <c:pt idx="14242">
                  <c:v>141.46054319999999</c:v>
                </c:pt>
                <c:pt idx="14243">
                  <c:v>141.47047620000001</c:v>
                </c:pt>
                <c:pt idx="14244">
                  <c:v>141.4804082</c:v>
                </c:pt>
                <c:pt idx="14245">
                  <c:v>141.49034119999999</c:v>
                </c:pt>
                <c:pt idx="14246">
                  <c:v>141.50027420000001</c:v>
                </c:pt>
                <c:pt idx="14247">
                  <c:v>141.5102062</c:v>
                </c:pt>
                <c:pt idx="14248">
                  <c:v>141.52013919999999</c:v>
                </c:pt>
                <c:pt idx="14249">
                  <c:v>141.53007220000001</c:v>
                </c:pt>
                <c:pt idx="14250">
                  <c:v>141.5400042</c:v>
                </c:pt>
                <c:pt idx="14251">
                  <c:v>141.54993719999999</c:v>
                </c:pt>
                <c:pt idx="14252">
                  <c:v>141.55986920000001</c:v>
                </c:pt>
                <c:pt idx="14253">
                  <c:v>141.5698022</c:v>
                </c:pt>
                <c:pt idx="14254">
                  <c:v>141.57973519999999</c:v>
                </c:pt>
                <c:pt idx="14255">
                  <c:v>141.58966720000001</c:v>
                </c:pt>
                <c:pt idx="14256">
                  <c:v>141.59959950000001</c:v>
                </c:pt>
                <c:pt idx="14257">
                  <c:v>141.6095325</c:v>
                </c:pt>
                <c:pt idx="14258">
                  <c:v>141.61946449999999</c:v>
                </c:pt>
                <c:pt idx="14259">
                  <c:v>141.62939750000001</c:v>
                </c:pt>
                <c:pt idx="14260">
                  <c:v>141.6393295</c:v>
                </c:pt>
                <c:pt idx="14261">
                  <c:v>141.64926249999999</c:v>
                </c:pt>
                <c:pt idx="14262">
                  <c:v>141.65919550000001</c:v>
                </c:pt>
                <c:pt idx="14263">
                  <c:v>141.6691275</c:v>
                </c:pt>
                <c:pt idx="14264">
                  <c:v>141.67906049999999</c:v>
                </c:pt>
                <c:pt idx="14265">
                  <c:v>141.68899350000001</c:v>
                </c:pt>
                <c:pt idx="14266">
                  <c:v>141.6989255</c:v>
                </c:pt>
                <c:pt idx="14267">
                  <c:v>141.70885849999999</c:v>
                </c:pt>
                <c:pt idx="14268">
                  <c:v>141.71879050000001</c:v>
                </c:pt>
                <c:pt idx="14269">
                  <c:v>141.7287235</c:v>
                </c:pt>
                <c:pt idx="14270">
                  <c:v>141.73865649999999</c:v>
                </c:pt>
                <c:pt idx="14271">
                  <c:v>141.74858850000001</c:v>
                </c:pt>
                <c:pt idx="14272">
                  <c:v>141.7585215</c:v>
                </c:pt>
                <c:pt idx="14273">
                  <c:v>141.76845449999999</c:v>
                </c:pt>
                <c:pt idx="14274">
                  <c:v>141.77838650000001</c:v>
                </c:pt>
                <c:pt idx="14275">
                  <c:v>141.7883195</c:v>
                </c:pt>
                <c:pt idx="14276">
                  <c:v>141.79825249999999</c:v>
                </c:pt>
                <c:pt idx="14277">
                  <c:v>141.80818450000001</c:v>
                </c:pt>
                <c:pt idx="14278">
                  <c:v>141.8181175</c:v>
                </c:pt>
                <c:pt idx="14279">
                  <c:v>141.82804949999999</c:v>
                </c:pt>
                <c:pt idx="14280">
                  <c:v>141.83798250000001</c:v>
                </c:pt>
                <c:pt idx="14281">
                  <c:v>141.8479155</c:v>
                </c:pt>
                <c:pt idx="14282">
                  <c:v>141.85784749999999</c:v>
                </c:pt>
                <c:pt idx="14283">
                  <c:v>141.86778050000001</c:v>
                </c:pt>
                <c:pt idx="14284">
                  <c:v>141.8777135</c:v>
                </c:pt>
                <c:pt idx="14285">
                  <c:v>141.88764549999999</c:v>
                </c:pt>
                <c:pt idx="14286">
                  <c:v>141.89757850000001</c:v>
                </c:pt>
                <c:pt idx="14287">
                  <c:v>141.9075105</c:v>
                </c:pt>
                <c:pt idx="14288">
                  <c:v>141.91744349999999</c:v>
                </c:pt>
                <c:pt idx="14289">
                  <c:v>141.92737650000001</c:v>
                </c:pt>
                <c:pt idx="14290">
                  <c:v>141.9373085</c:v>
                </c:pt>
                <c:pt idx="14291">
                  <c:v>141.94724149999999</c:v>
                </c:pt>
                <c:pt idx="14292">
                  <c:v>141.95717450000001</c:v>
                </c:pt>
                <c:pt idx="14293">
                  <c:v>141.9671065</c:v>
                </c:pt>
                <c:pt idx="14294">
                  <c:v>141.97703949999999</c:v>
                </c:pt>
                <c:pt idx="14295">
                  <c:v>141.98697250000001</c:v>
                </c:pt>
                <c:pt idx="14296">
                  <c:v>141.9969045</c:v>
                </c:pt>
                <c:pt idx="14297">
                  <c:v>142.00683749999999</c:v>
                </c:pt>
                <c:pt idx="14298">
                  <c:v>142.01676950000001</c:v>
                </c:pt>
                <c:pt idx="14299">
                  <c:v>142.0267025</c:v>
                </c:pt>
                <c:pt idx="14300">
                  <c:v>142.03663549999999</c:v>
                </c:pt>
                <c:pt idx="14301">
                  <c:v>142.04656750000001</c:v>
                </c:pt>
                <c:pt idx="14302">
                  <c:v>142.0565005</c:v>
                </c:pt>
                <c:pt idx="14303">
                  <c:v>142.06643349999999</c:v>
                </c:pt>
                <c:pt idx="14304">
                  <c:v>142.07636550000001</c:v>
                </c:pt>
                <c:pt idx="14305">
                  <c:v>142.0862985</c:v>
                </c:pt>
                <c:pt idx="14306">
                  <c:v>142.09623149999999</c:v>
                </c:pt>
                <c:pt idx="14307">
                  <c:v>142.10616350000001</c:v>
                </c:pt>
                <c:pt idx="14308">
                  <c:v>142.1160965</c:v>
                </c:pt>
                <c:pt idx="14309">
                  <c:v>142.12602949999999</c:v>
                </c:pt>
                <c:pt idx="14310">
                  <c:v>142.13596150000001</c:v>
                </c:pt>
                <c:pt idx="14311">
                  <c:v>142.1458945</c:v>
                </c:pt>
                <c:pt idx="14312">
                  <c:v>142.15582749999999</c:v>
                </c:pt>
                <c:pt idx="14313">
                  <c:v>142.16575950000001</c:v>
                </c:pt>
                <c:pt idx="14314">
                  <c:v>142.1756925</c:v>
                </c:pt>
                <c:pt idx="14315">
                  <c:v>142.18562449999999</c:v>
                </c:pt>
                <c:pt idx="14316">
                  <c:v>142.19555750000001</c:v>
                </c:pt>
                <c:pt idx="14317">
                  <c:v>142.2054905</c:v>
                </c:pt>
                <c:pt idx="14318">
                  <c:v>142.21542249999999</c:v>
                </c:pt>
                <c:pt idx="14319">
                  <c:v>142.22535550000001</c:v>
                </c:pt>
                <c:pt idx="14320">
                  <c:v>142.2352885</c:v>
                </c:pt>
                <c:pt idx="14321">
                  <c:v>142.24522049999999</c:v>
                </c:pt>
                <c:pt idx="14322">
                  <c:v>142.25515350000001</c:v>
                </c:pt>
                <c:pt idx="14323">
                  <c:v>142.2650865</c:v>
                </c:pt>
                <c:pt idx="14324">
                  <c:v>142.27501849999999</c:v>
                </c:pt>
                <c:pt idx="14325">
                  <c:v>142.28495150000001</c:v>
                </c:pt>
                <c:pt idx="14326">
                  <c:v>142.29488449999999</c:v>
                </c:pt>
                <c:pt idx="14327">
                  <c:v>142.30481649999999</c:v>
                </c:pt>
                <c:pt idx="14328">
                  <c:v>142.3147495</c:v>
                </c:pt>
                <c:pt idx="14329">
                  <c:v>142.3246815</c:v>
                </c:pt>
                <c:pt idx="14330">
                  <c:v>142.33461449999999</c:v>
                </c:pt>
                <c:pt idx="14331">
                  <c:v>142.3445475</c:v>
                </c:pt>
                <c:pt idx="14332">
                  <c:v>142.3544795</c:v>
                </c:pt>
                <c:pt idx="14333">
                  <c:v>142.36441249999999</c:v>
                </c:pt>
                <c:pt idx="14334">
                  <c:v>142.3743455</c:v>
                </c:pt>
                <c:pt idx="14335">
                  <c:v>142.3842775</c:v>
                </c:pt>
                <c:pt idx="14336">
                  <c:v>142.39421050000001</c:v>
                </c:pt>
                <c:pt idx="14337">
                  <c:v>142.4041435</c:v>
                </c:pt>
                <c:pt idx="14338">
                  <c:v>142.4140755</c:v>
                </c:pt>
                <c:pt idx="14339">
                  <c:v>142.42400850000001</c:v>
                </c:pt>
                <c:pt idx="14340">
                  <c:v>142.4339415</c:v>
                </c:pt>
                <c:pt idx="14341">
                  <c:v>142.4438735</c:v>
                </c:pt>
                <c:pt idx="14342">
                  <c:v>142.45380650000001</c:v>
                </c:pt>
                <c:pt idx="14343">
                  <c:v>142.4637395</c:v>
                </c:pt>
                <c:pt idx="14344">
                  <c:v>142.47367149999999</c:v>
                </c:pt>
                <c:pt idx="14345">
                  <c:v>142.48360450000001</c:v>
                </c:pt>
                <c:pt idx="14346">
                  <c:v>142.4935365</c:v>
                </c:pt>
                <c:pt idx="14347">
                  <c:v>142.50346949999999</c:v>
                </c:pt>
                <c:pt idx="14348">
                  <c:v>142.51340250000001</c:v>
                </c:pt>
                <c:pt idx="14349">
                  <c:v>142.5233345</c:v>
                </c:pt>
                <c:pt idx="14350">
                  <c:v>142.53326749999999</c:v>
                </c:pt>
                <c:pt idx="14351">
                  <c:v>142.54320050000001</c:v>
                </c:pt>
                <c:pt idx="14352">
                  <c:v>142.5531325</c:v>
                </c:pt>
                <c:pt idx="14353">
                  <c:v>142.56306549999999</c:v>
                </c:pt>
                <c:pt idx="14354">
                  <c:v>142.57299850000001</c:v>
                </c:pt>
                <c:pt idx="14355">
                  <c:v>142.5829305</c:v>
                </c:pt>
                <c:pt idx="14356">
                  <c:v>142.59286349999999</c:v>
                </c:pt>
                <c:pt idx="14357">
                  <c:v>142.60279739999999</c:v>
                </c:pt>
                <c:pt idx="14358">
                  <c:v>142.61272940000001</c:v>
                </c:pt>
                <c:pt idx="14359">
                  <c:v>142.6226624</c:v>
                </c:pt>
                <c:pt idx="14360">
                  <c:v>142.63259540000001</c:v>
                </c:pt>
                <c:pt idx="14361">
                  <c:v>142.64252740000001</c:v>
                </c:pt>
                <c:pt idx="14362">
                  <c:v>142.6524604</c:v>
                </c:pt>
                <c:pt idx="14363">
                  <c:v>142.66239239999999</c:v>
                </c:pt>
                <c:pt idx="14364">
                  <c:v>142.67232540000001</c:v>
                </c:pt>
                <c:pt idx="14365">
                  <c:v>142.68225839999999</c:v>
                </c:pt>
                <c:pt idx="14366">
                  <c:v>142.69219039999999</c:v>
                </c:pt>
                <c:pt idx="14367">
                  <c:v>142.7021234</c:v>
                </c:pt>
                <c:pt idx="14368">
                  <c:v>142.71205639999999</c:v>
                </c:pt>
                <c:pt idx="14369">
                  <c:v>142.72198839999999</c:v>
                </c:pt>
                <c:pt idx="14370">
                  <c:v>142.7319214</c:v>
                </c:pt>
                <c:pt idx="14371">
                  <c:v>142.74185439999999</c:v>
                </c:pt>
                <c:pt idx="14372">
                  <c:v>142.75178639999999</c:v>
                </c:pt>
                <c:pt idx="14373">
                  <c:v>142.7617194</c:v>
                </c:pt>
                <c:pt idx="14374">
                  <c:v>142.77165239999999</c:v>
                </c:pt>
                <c:pt idx="14375">
                  <c:v>142.78158440000001</c:v>
                </c:pt>
                <c:pt idx="14376">
                  <c:v>142.7915174</c:v>
                </c:pt>
                <c:pt idx="14377">
                  <c:v>142.8014494</c:v>
                </c:pt>
                <c:pt idx="14378">
                  <c:v>142.81138240000001</c:v>
                </c:pt>
                <c:pt idx="14379">
                  <c:v>142.8213154</c:v>
                </c:pt>
                <c:pt idx="14380">
                  <c:v>142.8312474</c:v>
                </c:pt>
                <c:pt idx="14381">
                  <c:v>142.84118040000001</c:v>
                </c:pt>
                <c:pt idx="14382">
                  <c:v>142.8511134</c:v>
                </c:pt>
                <c:pt idx="14383">
                  <c:v>142.86104539999999</c:v>
                </c:pt>
                <c:pt idx="14384">
                  <c:v>142.87097840000001</c:v>
                </c:pt>
                <c:pt idx="14385">
                  <c:v>142.8809114</c:v>
                </c:pt>
                <c:pt idx="14386">
                  <c:v>142.89084339999999</c:v>
                </c:pt>
                <c:pt idx="14387">
                  <c:v>142.90077640000001</c:v>
                </c:pt>
                <c:pt idx="14388">
                  <c:v>142.9107094</c:v>
                </c:pt>
                <c:pt idx="14389">
                  <c:v>142.92064139999999</c:v>
                </c:pt>
                <c:pt idx="14390">
                  <c:v>142.93057440000001</c:v>
                </c:pt>
                <c:pt idx="14391">
                  <c:v>142.9405074</c:v>
                </c:pt>
                <c:pt idx="14392">
                  <c:v>142.95043939999999</c:v>
                </c:pt>
                <c:pt idx="14393">
                  <c:v>142.96037240000001</c:v>
                </c:pt>
                <c:pt idx="14394">
                  <c:v>142.9703044</c:v>
                </c:pt>
                <c:pt idx="14395">
                  <c:v>142.98023739999999</c:v>
                </c:pt>
                <c:pt idx="14396">
                  <c:v>142.99017040000001</c:v>
                </c:pt>
                <c:pt idx="14397">
                  <c:v>143.0001024</c:v>
                </c:pt>
                <c:pt idx="14398">
                  <c:v>143.01003539999999</c:v>
                </c:pt>
                <c:pt idx="14399">
                  <c:v>143.01996840000001</c:v>
                </c:pt>
                <c:pt idx="14400">
                  <c:v>143.0299004</c:v>
                </c:pt>
                <c:pt idx="14401">
                  <c:v>143.03983339999999</c:v>
                </c:pt>
                <c:pt idx="14402">
                  <c:v>143.04976640000001</c:v>
                </c:pt>
                <c:pt idx="14403">
                  <c:v>143.0596984</c:v>
                </c:pt>
                <c:pt idx="14404">
                  <c:v>143.06963139999999</c:v>
                </c:pt>
                <c:pt idx="14405">
                  <c:v>143.07956340000001</c:v>
                </c:pt>
                <c:pt idx="14406">
                  <c:v>143.0894964</c:v>
                </c:pt>
                <c:pt idx="14407">
                  <c:v>143.09942939999999</c:v>
                </c:pt>
                <c:pt idx="14408">
                  <c:v>143.10936140000001</c:v>
                </c:pt>
                <c:pt idx="14409">
                  <c:v>143.1192944</c:v>
                </c:pt>
                <c:pt idx="14410">
                  <c:v>143.12922739999999</c:v>
                </c:pt>
                <c:pt idx="14411">
                  <c:v>143.13915940000001</c:v>
                </c:pt>
                <c:pt idx="14412">
                  <c:v>143.1490924</c:v>
                </c:pt>
                <c:pt idx="14413">
                  <c:v>143.15902539999999</c:v>
                </c:pt>
                <c:pt idx="14414">
                  <c:v>143.16895740000001</c:v>
                </c:pt>
                <c:pt idx="14415">
                  <c:v>143.1788904</c:v>
                </c:pt>
                <c:pt idx="14416">
                  <c:v>143.18882339999999</c:v>
                </c:pt>
                <c:pt idx="14417">
                  <c:v>143.19875540000001</c:v>
                </c:pt>
                <c:pt idx="14418">
                  <c:v>143.2086884</c:v>
                </c:pt>
                <c:pt idx="14419">
                  <c:v>143.21862139999999</c:v>
                </c:pt>
                <c:pt idx="14420">
                  <c:v>143.22855340000001</c:v>
                </c:pt>
                <c:pt idx="14421">
                  <c:v>143.2384864</c:v>
                </c:pt>
                <c:pt idx="14422">
                  <c:v>143.24841839999999</c:v>
                </c:pt>
                <c:pt idx="14423">
                  <c:v>143.25835140000001</c:v>
                </c:pt>
                <c:pt idx="14424">
                  <c:v>143.2682844</c:v>
                </c:pt>
                <c:pt idx="14425">
                  <c:v>143.27821639999999</c:v>
                </c:pt>
                <c:pt idx="14426">
                  <c:v>143.28814940000001</c:v>
                </c:pt>
                <c:pt idx="14427">
                  <c:v>143.2980824</c:v>
                </c:pt>
                <c:pt idx="14428">
                  <c:v>143.30801439999999</c:v>
                </c:pt>
                <c:pt idx="14429">
                  <c:v>143.31794740000001</c:v>
                </c:pt>
                <c:pt idx="14430">
                  <c:v>143.3278804</c:v>
                </c:pt>
                <c:pt idx="14431">
                  <c:v>143.33781239999999</c:v>
                </c:pt>
                <c:pt idx="14432">
                  <c:v>143.34774540000001</c:v>
                </c:pt>
                <c:pt idx="14433">
                  <c:v>143.3576774</c:v>
                </c:pt>
                <c:pt idx="14434">
                  <c:v>143.36761039999999</c:v>
                </c:pt>
                <c:pt idx="14435">
                  <c:v>143.37754340000001</c:v>
                </c:pt>
                <c:pt idx="14436">
                  <c:v>143.3874754</c:v>
                </c:pt>
                <c:pt idx="14437">
                  <c:v>143.39740839999999</c:v>
                </c:pt>
                <c:pt idx="14438">
                  <c:v>143.40734140000001</c:v>
                </c:pt>
                <c:pt idx="14439">
                  <c:v>143.4172734</c:v>
                </c:pt>
                <c:pt idx="14440">
                  <c:v>143.42720639999999</c:v>
                </c:pt>
                <c:pt idx="14441">
                  <c:v>143.43713940000001</c:v>
                </c:pt>
                <c:pt idx="14442">
                  <c:v>143.4470714</c:v>
                </c:pt>
                <c:pt idx="14443">
                  <c:v>143.45700439999999</c:v>
                </c:pt>
                <c:pt idx="14444">
                  <c:v>143.46693640000001</c:v>
                </c:pt>
                <c:pt idx="14445">
                  <c:v>143.4768694</c:v>
                </c:pt>
                <c:pt idx="14446">
                  <c:v>143.48680239999999</c:v>
                </c:pt>
                <c:pt idx="14447">
                  <c:v>143.49673440000001</c:v>
                </c:pt>
                <c:pt idx="14448">
                  <c:v>143.5066674</c:v>
                </c:pt>
                <c:pt idx="14449">
                  <c:v>143.51660039999999</c:v>
                </c:pt>
                <c:pt idx="14450">
                  <c:v>143.52653240000001</c:v>
                </c:pt>
                <c:pt idx="14451">
                  <c:v>143.5364654</c:v>
                </c:pt>
                <c:pt idx="14452">
                  <c:v>143.54639839999999</c:v>
                </c:pt>
                <c:pt idx="14453">
                  <c:v>143.55633040000001</c:v>
                </c:pt>
                <c:pt idx="14454">
                  <c:v>143.5662634</c:v>
                </c:pt>
                <c:pt idx="14455">
                  <c:v>143.57619539999999</c:v>
                </c:pt>
                <c:pt idx="14456">
                  <c:v>143.58612840000001</c:v>
                </c:pt>
                <c:pt idx="14457">
                  <c:v>143.5960614</c:v>
                </c:pt>
                <c:pt idx="14458">
                  <c:v>143.6059928</c:v>
                </c:pt>
                <c:pt idx="14459">
                  <c:v>143.61592580000001</c:v>
                </c:pt>
                <c:pt idx="14460">
                  <c:v>143.6258588</c:v>
                </c:pt>
                <c:pt idx="14461">
                  <c:v>143.6357908</c:v>
                </c:pt>
                <c:pt idx="14462">
                  <c:v>143.64572380000001</c:v>
                </c:pt>
                <c:pt idx="14463">
                  <c:v>143.6556568</c:v>
                </c:pt>
                <c:pt idx="14464">
                  <c:v>143.66558879999999</c:v>
                </c:pt>
                <c:pt idx="14465">
                  <c:v>143.67552180000001</c:v>
                </c:pt>
                <c:pt idx="14466">
                  <c:v>143.6854538</c:v>
                </c:pt>
                <c:pt idx="14467">
                  <c:v>143.69538679999999</c:v>
                </c:pt>
                <c:pt idx="14468">
                  <c:v>143.70531980000001</c:v>
                </c:pt>
                <c:pt idx="14469">
                  <c:v>143.7152518</c:v>
                </c:pt>
                <c:pt idx="14470">
                  <c:v>143.72518479999999</c:v>
                </c:pt>
                <c:pt idx="14471">
                  <c:v>143.73511780000001</c:v>
                </c:pt>
                <c:pt idx="14472">
                  <c:v>143.7450498</c:v>
                </c:pt>
                <c:pt idx="14473">
                  <c:v>143.75498279999999</c:v>
                </c:pt>
                <c:pt idx="14474">
                  <c:v>143.76491580000001</c:v>
                </c:pt>
                <c:pt idx="14475">
                  <c:v>143.7748478</c:v>
                </c:pt>
                <c:pt idx="14476">
                  <c:v>143.78478079999999</c:v>
                </c:pt>
                <c:pt idx="14477">
                  <c:v>143.79471280000001</c:v>
                </c:pt>
                <c:pt idx="14478">
                  <c:v>143.8046458</c:v>
                </c:pt>
                <c:pt idx="14479">
                  <c:v>143.81457879999999</c:v>
                </c:pt>
                <c:pt idx="14480">
                  <c:v>143.82451080000001</c:v>
                </c:pt>
                <c:pt idx="14481">
                  <c:v>143.8344438</c:v>
                </c:pt>
                <c:pt idx="14482">
                  <c:v>143.8443767</c:v>
                </c:pt>
                <c:pt idx="14483">
                  <c:v>143.85430880000001</c:v>
                </c:pt>
                <c:pt idx="14484">
                  <c:v>143.8642418</c:v>
                </c:pt>
                <c:pt idx="14485">
                  <c:v>143.87417479999999</c:v>
                </c:pt>
                <c:pt idx="14486">
                  <c:v>143.88410680000001</c:v>
                </c:pt>
                <c:pt idx="14487">
                  <c:v>143.8940398</c:v>
                </c:pt>
                <c:pt idx="14488">
                  <c:v>143.90397179999999</c:v>
                </c:pt>
                <c:pt idx="14489">
                  <c:v>143.91390480000001</c:v>
                </c:pt>
                <c:pt idx="14490">
                  <c:v>143.9238378</c:v>
                </c:pt>
                <c:pt idx="14491">
                  <c:v>143.93376979999999</c:v>
                </c:pt>
                <c:pt idx="14492">
                  <c:v>143.94370280000001</c:v>
                </c:pt>
                <c:pt idx="14493">
                  <c:v>143.9536358</c:v>
                </c:pt>
                <c:pt idx="14494">
                  <c:v>143.96356779999999</c:v>
                </c:pt>
                <c:pt idx="14495">
                  <c:v>143.97350080000001</c:v>
                </c:pt>
                <c:pt idx="14496">
                  <c:v>143.9834338</c:v>
                </c:pt>
                <c:pt idx="14497">
                  <c:v>143.99336579999999</c:v>
                </c:pt>
                <c:pt idx="14498">
                  <c:v>144.00329880000001</c:v>
                </c:pt>
                <c:pt idx="14499">
                  <c:v>144.0132308</c:v>
                </c:pt>
                <c:pt idx="14500">
                  <c:v>144.02316379999999</c:v>
                </c:pt>
                <c:pt idx="14501">
                  <c:v>144.03309680000001</c:v>
                </c:pt>
                <c:pt idx="14502">
                  <c:v>144.0430288</c:v>
                </c:pt>
                <c:pt idx="14503">
                  <c:v>144.05296179999999</c:v>
                </c:pt>
                <c:pt idx="14504">
                  <c:v>144.06289480000001</c:v>
                </c:pt>
                <c:pt idx="14505">
                  <c:v>144.0728268</c:v>
                </c:pt>
                <c:pt idx="14506">
                  <c:v>144.08275979999999</c:v>
                </c:pt>
                <c:pt idx="14507">
                  <c:v>144.09269180000001</c:v>
                </c:pt>
                <c:pt idx="14508">
                  <c:v>144.1026248</c:v>
                </c:pt>
                <c:pt idx="14509">
                  <c:v>144.11255779999999</c:v>
                </c:pt>
                <c:pt idx="14510">
                  <c:v>144.12248980000001</c:v>
                </c:pt>
                <c:pt idx="14511">
                  <c:v>144.1324228</c:v>
                </c:pt>
                <c:pt idx="14512">
                  <c:v>144.14235579999999</c:v>
                </c:pt>
                <c:pt idx="14513">
                  <c:v>144.15228780000001</c:v>
                </c:pt>
                <c:pt idx="14514">
                  <c:v>144.1622208</c:v>
                </c:pt>
                <c:pt idx="14515">
                  <c:v>144.17215379999999</c:v>
                </c:pt>
                <c:pt idx="14516">
                  <c:v>144.18208580000001</c:v>
                </c:pt>
                <c:pt idx="14517">
                  <c:v>144.1920188</c:v>
                </c:pt>
                <c:pt idx="14518">
                  <c:v>144.20195079999999</c:v>
                </c:pt>
                <c:pt idx="14519">
                  <c:v>144.21188380000001</c:v>
                </c:pt>
                <c:pt idx="14520">
                  <c:v>144.2218168</c:v>
                </c:pt>
                <c:pt idx="14521">
                  <c:v>144.23174879999999</c:v>
                </c:pt>
                <c:pt idx="14522">
                  <c:v>144.24168180000001</c:v>
                </c:pt>
                <c:pt idx="14523">
                  <c:v>144.2516148</c:v>
                </c:pt>
                <c:pt idx="14524">
                  <c:v>144.26154679999999</c:v>
                </c:pt>
                <c:pt idx="14525">
                  <c:v>144.27147980000001</c:v>
                </c:pt>
                <c:pt idx="14526">
                  <c:v>144.2814128</c:v>
                </c:pt>
                <c:pt idx="14527">
                  <c:v>144.29134479999999</c:v>
                </c:pt>
                <c:pt idx="14528">
                  <c:v>144.30127780000001</c:v>
                </c:pt>
                <c:pt idx="14529">
                  <c:v>144.3112108</c:v>
                </c:pt>
                <c:pt idx="14530">
                  <c:v>144.32114279999999</c:v>
                </c:pt>
                <c:pt idx="14531">
                  <c:v>144.33107580000001</c:v>
                </c:pt>
                <c:pt idx="14532">
                  <c:v>144.3410078</c:v>
                </c:pt>
                <c:pt idx="14533">
                  <c:v>144.35094079999999</c:v>
                </c:pt>
                <c:pt idx="14534">
                  <c:v>144.36087380000001</c:v>
                </c:pt>
                <c:pt idx="14535">
                  <c:v>144.3708058</c:v>
                </c:pt>
                <c:pt idx="14536">
                  <c:v>144.38073879999999</c:v>
                </c:pt>
                <c:pt idx="14537">
                  <c:v>144.39067180000001</c:v>
                </c:pt>
                <c:pt idx="14538">
                  <c:v>144.4006038</c:v>
                </c:pt>
                <c:pt idx="14539">
                  <c:v>144.41053679999999</c:v>
                </c:pt>
                <c:pt idx="14540">
                  <c:v>144.42046980000001</c:v>
                </c:pt>
                <c:pt idx="14541">
                  <c:v>144.4304018</c:v>
                </c:pt>
                <c:pt idx="14542">
                  <c:v>144.44033479999999</c:v>
                </c:pt>
                <c:pt idx="14543">
                  <c:v>144.45026680000001</c:v>
                </c:pt>
                <c:pt idx="14544">
                  <c:v>144.4601997</c:v>
                </c:pt>
                <c:pt idx="14545">
                  <c:v>144.47013279999999</c:v>
                </c:pt>
                <c:pt idx="14546">
                  <c:v>144.48006480000001</c:v>
                </c:pt>
                <c:pt idx="14547">
                  <c:v>144.4899978</c:v>
                </c:pt>
                <c:pt idx="14548">
                  <c:v>144.49993079999999</c:v>
                </c:pt>
                <c:pt idx="14549">
                  <c:v>144.50986280000001</c:v>
                </c:pt>
                <c:pt idx="14550">
                  <c:v>144.5197958</c:v>
                </c:pt>
                <c:pt idx="14551">
                  <c:v>144.52972869999999</c:v>
                </c:pt>
                <c:pt idx="14552">
                  <c:v>144.53966080000001</c:v>
                </c:pt>
                <c:pt idx="14553">
                  <c:v>144.5495938</c:v>
                </c:pt>
                <c:pt idx="14554">
                  <c:v>144.55952679999999</c:v>
                </c:pt>
                <c:pt idx="14555">
                  <c:v>144.56945880000001</c:v>
                </c:pt>
                <c:pt idx="14556">
                  <c:v>144.5793918</c:v>
                </c:pt>
                <c:pt idx="14557">
                  <c:v>144.58932379999999</c:v>
                </c:pt>
                <c:pt idx="14558">
                  <c:v>144.5992565</c:v>
                </c:pt>
                <c:pt idx="14559">
                  <c:v>144.60918950000001</c:v>
                </c:pt>
                <c:pt idx="14560">
                  <c:v>144.61912150000001</c:v>
                </c:pt>
                <c:pt idx="14561">
                  <c:v>144.6290545</c:v>
                </c:pt>
                <c:pt idx="14562">
                  <c:v>144.63898750000001</c:v>
                </c:pt>
                <c:pt idx="14563">
                  <c:v>144.64891950000001</c:v>
                </c:pt>
                <c:pt idx="14564">
                  <c:v>144.65885249999999</c:v>
                </c:pt>
                <c:pt idx="14565">
                  <c:v>144.66878550000001</c:v>
                </c:pt>
                <c:pt idx="14566">
                  <c:v>144.6787175</c:v>
                </c:pt>
                <c:pt idx="14567">
                  <c:v>144.68865049999999</c:v>
                </c:pt>
                <c:pt idx="14568">
                  <c:v>144.69858350000001</c:v>
                </c:pt>
                <c:pt idx="14569">
                  <c:v>144.7085155</c:v>
                </c:pt>
                <c:pt idx="14570">
                  <c:v>144.71844849999999</c:v>
                </c:pt>
                <c:pt idx="14571">
                  <c:v>144.72838049999999</c:v>
                </c:pt>
                <c:pt idx="14572">
                  <c:v>144.7383135</c:v>
                </c:pt>
                <c:pt idx="14573">
                  <c:v>144.74824649999999</c:v>
                </c:pt>
                <c:pt idx="14574">
                  <c:v>144.75817850000001</c:v>
                </c:pt>
                <c:pt idx="14575">
                  <c:v>144.7681115</c:v>
                </c:pt>
                <c:pt idx="14576">
                  <c:v>144.77804449999999</c:v>
                </c:pt>
                <c:pt idx="14577">
                  <c:v>144.78797650000001</c:v>
                </c:pt>
                <c:pt idx="14578">
                  <c:v>144.7979095</c:v>
                </c:pt>
                <c:pt idx="14579">
                  <c:v>144.80784249999999</c:v>
                </c:pt>
                <c:pt idx="14580">
                  <c:v>144.81777450000001</c:v>
                </c:pt>
                <c:pt idx="14581">
                  <c:v>144.8277075</c:v>
                </c:pt>
                <c:pt idx="14582">
                  <c:v>144.83764049999999</c:v>
                </c:pt>
                <c:pt idx="14583">
                  <c:v>144.84757250000001</c:v>
                </c:pt>
                <c:pt idx="14584">
                  <c:v>144.8575055</c:v>
                </c:pt>
                <c:pt idx="14585">
                  <c:v>144.86743749999999</c:v>
                </c:pt>
                <c:pt idx="14586">
                  <c:v>144.87737050000001</c:v>
                </c:pt>
                <c:pt idx="14587">
                  <c:v>144.8873035</c:v>
                </c:pt>
                <c:pt idx="14588">
                  <c:v>144.89723549999999</c:v>
                </c:pt>
                <c:pt idx="14589">
                  <c:v>144.90716850000001</c:v>
                </c:pt>
                <c:pt idx="14590">
                  <c:v>144.9171015</c:v>
                </c:pt>
                <c:pt idx="14591">
                  <c:v>144.92703349999999</c:v>
                </c:pt>
                <c:pt idx="14592">
                  <c:v>144.93696650000001</c:v>
                </c:pt>
                <c:pt idx="14593">
                  <c:v>144.9468995</c:v>
                </c:pt>
                <c:pt idx="14594">
                  <c:v>144.95683149999999</c:v>
                </c:pt>
                <c:pt idx="14595">
                  <c:v>144.96676450000001</c:v>
                </c:pt>
                <c:pt idx="14596">
                  <c:v>144.9766965</c:v>
                </c:pt>
                <c:pt idx="14597">
                  <c:v>144.98662949999999</c:v>
                </c:pt>
                <c:pt idx="14598">
                  <c:v>144.99656250000001</c:v>
                </c:pt>
                <c:pt idx="14599">
                  <c:v>145.0064945</c:v>
                </c:pt>
                <c:pt idx="14600">
                  <c:v>145.01642749999999</c:v>
                </c:pt>
                <c:pt idx="14601">
                  <c:v>145.02636050000001</c:v>
                </c:pt>
                <c:pt idx="14602">
                  <c:v>145.0362925</c:v>
                </c:pt>
                <c:pt idx="14603">
                  <c:v>145.04622549999999</c:v>
                </c:pt>
                <c:pt idx="14604">
                  <c:v>145.05615850000001</c:v>
                </c:pt>
                <c:pt idx="14605">
                  <c:v>145.0660905</c:v>
                </c:pt>
                <c:pt idx="14606">
                  <c:v>145.07602349999999</c:v>
                </c:pt>
                <c:pt idx="14607">
                  <c:v>145.08595650000001</c:v>
                </c:pt>
                <c:pt idx="14608">
                  <c:v>145.0958885</c:v>
                </c:pt>
                <c:pt idx="14609">
                  <c:v>145.10582149999999</c:v>
                </c:pt>
                <c:pt idx="14610">
                  <c:v>145.11575450000001</c:v>
                </c:pt>
                <c:pt idx="14611">
                  <c:v>145.1256865</c:v>
                </c:pt>
                <c:pt idx="14612">
                  <c:v>145.13561949999999</c:v>
                </c:pt>
                <c:pt idx="14613">
                  <c:v>145.14555150000001</c:v>
                </c:pt>
                <c:pt idx="14614">
                  <c:v>145.1554845</c:v>
                </c:pt>
                <c:pt idx="14615">
                  <c:v>145.16541749999999</c:v>
                </c:pt>
                <c:pt idx="14616">
                  <c:v>145.17534950000001</c:v>
                </c:pt>
                <c:pt idx="14617">
                  <c:v>145.1852825</c:v>
                </c:pt>
                <c:pt idx="14618">
                  <c:v>145.19521549999999</c:v>
                </c:pt>
                <c:pt idx="14619">
                  <c:v>145.20514750000001</c:v>
                </c:pt>
                <c:pt idx="14620">
                  <c:v>145.2150805</c:v>
                </c:pt>
                <c:pt idx="14621">
                  <c:v>145.22501349999999</c:v>
                </c:pt>
                <c:pt idx="14622">
                  <c:v>145.23494550000001</c:v>
                </c:pt>
                <c:pt idx="14623">
                  <c:v>145.2448785</c:v>
                </c:pt>
                <c:pt idx="14624">
                  <c:v>145.25481049999999</c:v>
                </c:pt>
                <c:pt idx="14625">
                  <c:v>145.26474350000001</c:v>
                </c:pt>
                <c:pt idx="14626">
                  <c:v>145.2746765</c:v>
                </c:pt>
                <c:pt idx="14627">
                  <c:v>145.28460849999999</c:v>
                </c:pt>
                <c:pt idx="14628">
                  <c:v>145.29454150000001</c:v>
                </c:pt>
                <c:pt idx="14629">
                  <c:v>145.3044745</c:v>
                </c:pt>
                <c:pt idx="14630">
                  <c:v>145.31440649999999</c:v>
                </c:pt>
                <c:pt idx="14631">
                  <c:v>145.32433950000001</c:v>
                </c:pt>
                <c:pt idx="14632">
                  <c:v>145.3342725</c:v>
                </c:pt>
                <c:pt idx="14633">
                  <c:v>145.34420449999999</c:v>
                </c:pt>
                <c:pt idx="14634">
                  <c:v>145.35413750000001</c:v>
                </c:pt>
                <c:pt idx="14635">
                  <c:v>145.3640705</c:v>
                </c:pt>
                <c:pt idx="14636">
                  <c:v>145.37400249999999</c:v>
                </c:pt>
                <c:pt idx="14637">
                  <c:v>145.38393550000001</c:v>
                </c:pt>
                <c:pt idx="14638">
                  <c:v>145.3938675</c:v>
                </c:pt>
                <c:pt idx="14639">
                  <c:v>145.40380049999999</c:v>
                </c:pt>
                <c:pt idx="14640">
                  <c:v>145.41373350000001</c:v>
                </c:pt>
                <c:pt idx="14641">
                  <c:v>145.4236655</c:v>
                </c:pt>
                <c:pt idx="14642">
                  <c:v>145.43359849999999</c:v>
                </c:pt>
                <c:pt idx="14643">
                  <c:v>145.44353150000001</c:v>
                </c:pt>
                <c:pt idx="14644">
                  <c:v>145.4534635</c:v>
                </c:pt>
                <c:pt idx="14645">
                  <c:v>145.46339649999999</c:v>
                </c:pt>
                <c:pt idx="14646">
                  <c:v>145.47332950000001</c:v>
                </c:pt>
                <c:pt idx="14647">
                  <c:v>145.4832615</c:v>
                </c:pt>
                <c:pt idx="14648">
                  <c:v>145.49319449999999</c:v>
                </c:pt>
                <c:pt idx="14649">
                  <c:v>145.50312650000001</c:v>
                </c:pt>
                <c:pt idx="14650">
                  <c:v>145.5130595</c:v>
                </c:pt>
                <c:pt idx="14651">
                  <c:v>145.52299249999999</c:v>
                </c:pt>
                <c:pt idx="14652">
                  <c:v>145.53292450000001</c:v>
                </c:pt>
                <c:pt idx="14653">
                  <c:v>145.5428575</c:v>
                </c:pt>
                <c:pt idx="14654">
                  <c:v>145.55279049999999</c:v>
                </c:pt>
                <c:pt idx="14655">
                  <c:v>145.56272250000001</c:v>
                </c:pt>
                <c:pt idx="14656">
                  <c:v>145.5726555</c:v>
                </c:pt>
                <c:pt idx="14657">
                  <c:v>145.58258850000001</c:v>
                </c:pt>
                <c:pt idx="14658">
                  <c:v>145.59252050000001</c:v>
                </c:pt>
                <c:pt idx="14659">
                  <c:v>145.60245409999999</c:v>
                </c:pt>
                <c:pt idx="14660">
                  <c:v>145.61238610000001</c:v>
                </c:pt>
                <c:pt idx="14661">
                  <c:v>145.6223191</c:v>
                </c:pt>
                <c:pt idx="14662">
                  <c:v>145.63225209999999</c:v>
                </c:pt>
                <c:pt idx="14663">
                  <c:v>145.64218410000001</c:v>
                </c:pt>
                <c:pt idx="14664">
                  <c:v>145.6521171</c:v>
                </c:pt>
                <c:pt idx="14665">
                  <c:v>145.66205009999999</c:v>
                </c:pt>
                <c:pt idx="14666">
                  <c:v>145.67198210000001</c:v>
                </c:pt>
                <c:pt idx="14667">
                  <c:v>145.6819151</c:v>
                </c:pt>
                <c:pt idx="14668">
                  <c:v>145.69184809999999</c:v>
                </c:pt>
                <c:pt idx="14669">
                  <c:v>145.70178010000001</c:v>
                </c:pt>
                <c:pt idx="14670">
                  <c:v>145.7117131</c:v>
                </c:pt>
                <c:pt idx="14671">
                  <c:v>145.72164509999999</c:v>
                </c:pt>
                <c:pt idx="14672">
                  <c:v>145.73157810000001</c:v>
                </c:pt>
                <c:pt idx="14673">
                  <c:v>145.7415111</c:v>
                </c:pt>
                <c:pt idx="14674">
                  <c:v>145.75144309999999</c:v>
                </c:pt>
                <c:pt idx="14675">
                  <c:v>145.76137610000001</c:v>
                </c:pt>
                <c:pt idx="14676">
                  <c:v>145.7713091</c:v>
                </c:pt>
                <c:pt idx="14677">
                  <c:v>145.78124109999999</c:v>
                </c:pt>
                <c:pt idx="14678">
                  <c:v>145.79117410000001</c:v>
                </c:pt>
                <c:pt idx="14679">
                  <c:v>145.8011071</c:v>
                </c:pt>
                <c:pt idx="14680">
                  <c:v>145.81103909999999</c:v>
                </c:pt>
                <c:pt idx="14681">
                  <c:v>145.82097210000001</c:v>
                </c:pt>
                <c:pt idx="14682">
                  <c:v>145.8309041</c:v>
                </c:pt>
                <c:pt idx="14683">
                  <c:v>145.84083709999999</c:v>
                </c:pt>
                <c:pt idx="14684">
                  <c:v>145.85077010000001</c:v>
                </c:pt>
                <c:pt idx="14685">
                  <c:v>145.8607021</c:v>
                </c:pt>
                <c:pt idx="14686">
                  <c:v>145.87063509999999</c:v>
                </c:pt>
                <c:pt idx="14687">
                  <c:v>145.8805681</c:v>
                </c:pt>
                <c:pt idx="14688">
                  <c:v>145.8905001</c:v>
                </c:pt>
                <c:pt idx="14689">
                  <c:v>145.90043309999999</c:v>
                </c:pt>
                <c:pt idx="14690">
                  <c:v>145.9103661</c:v>
                </c:pt>
                <c:pt idx="14691">
                  <c:v>145.9202981</c:v>
                </c:pt>
                <c:pt idx="14692">
                  <c:v>145.93023109999999</c:v>
                </c:pt>
                <c:pt idx="14693">
                  <c:v>145.94016310000001</c:v>
                </c:pt>
                <c:pt idx="14694">
                  <c:v>145.9500961</c:v>
                </c:pt>
                <c:pt idx="14695">
                  <c:v>145.96002910000001</c:v>
                </c:pt>
                <c:pt idx="14696">
                  <c:v>145.96996110000001</c:v>
                </c:pt>
                <c:pt idx="14697">
                  <c:v>145.9798941</c:v>
                </c:pt>
                <c:pt idx="14698">
                  <c:v>145.98982710000001</c:v>
                </c:pt>
                <c:pt idx="14699">
                  <c:v>145.99975910000001</c:v>
                </c:pt>
                <c:pt idx="14700">
                  <c:v>146.0096921</c:v>
                </c:pt>
                <c:pt idx="14701">
                  <c:v>146.01962510000001</c:v>
                </c:pt>
                <c:pt idx="14702">
                  <c:v>146.02955710000001</c:v>
                </c:pt>
                <c:pt idx="14703">
                  <c:v>146.03949009999999</c:v>
                </c:pt>
                <c:pt idx="14704">
                  <c:v>146.04942209999999</c:v>
                </c:pt>
                <c:pt idx="14705">
                  <c:v>146.0593551</c:v>
                </c:pt>
                <c:pt idx="14706">
                  <c:v>146.06928809999999</c:v>
                </c:pt>
                <c:pt idx="14707">
                  <c:v>146.07922009999999</c:v>
                </c:pt>
                <c:pt idx="14708">
                  <c:v>146.0891531</c:v>
                </c:pt>
                <c:pt idx="14709">
                  <c:v>146.09908609999999</c:v>
                </c:pt>
                <c:pt idx="14710">
                  <c:v>146.10901809999999</c:v>
                </c:pt>
                <c:pt idx="14711">
                  <c:v>146.1189511</c:v>
                </c:pt>
                <c:pt idx="14712">
                  <c:v>146.1288831</c:v>
                </c:pt>
                <c:pt idx="14713">
                  <c:v>146.13881610000001</c:v>
                </c:pt>
                <c:pt idx="14714">
                  <c:v>146.1487491</c:v>
                </c:pt>
                <c:pt idx="14715">
                  <c:v>146.1586811</c:v>
                </c:pt>
                <c:pt idx="14716">
                  <c:v>146.16861410000001</c:v>
                </c:pt>
                <c:pt idx="14717">
                  <c:v>146.1785471</c:v>
                </c:pt>
                <c:pt idx="14718">
                  <c:v>146.1884791</c:v>
                </c:pt>
                <c:pt idx="14719">
                  <c:v>146.19841210000001</c:v>
                </c:pt>
                <c:pt idx="14720">
                  <c:v>146.2083451</c:v>
                </c:pt>
                <c:pt idx="14721">
                  <c:v>146.21827709999999</c:v>
                </c:pt>
                <c:pt idx="14722">
                  <c:v>146.22821010000001</c:v>
                </c:pt>
                <c:pt idx="14723">
                  <c:v>146.2381421</c:v>
                </c:pt>
                <c:pt idx="14724">
                  <c:v>146.24807509999999</c:v>
                </c:pt>
                <c:pt idx="14725">
                  <c:v>146.25800810000001</c:v>
                </c:pt>
                <c:pt idx="14726">
                  <c:v>146.2679401</c:v>
                </c:pt>
                <c:pt idx="14727">
                  <c:v>146.27787309999999</c:v>
                </c:pt>
                <c:pt idx="14728">
                  <c:v>146.28780610000001</c:v>
                </c:pt>
                <c:pt idx="14729">
                  <c:v>146.2977381</c:v>
                </c:pt>
                <c:pt idx="14730">
                  <c:v>146.30767109999999</c:v>
                </c:pt>
                <c:pt idx="14731">
                  <c:v>146.31760410000001</c:v>
                </c:pt>
                <c:pt idx="14732">
                  <c:v>146.3275361</c:v>
                </c:pt>
                <c:pt idx="14733">
                  <c:v>146.33746909999999</c:v>
                </c:pt>
                <c:pt idx="14734">
                  <c:v>146.34740110000001</c:v>
                </c:pt>
                <c:pt idx="14735">
                  <c:v>146.3573341</c:v>
                </c:pt>
                <c:pt idx="14736">
                  <c:v>146.36726709999999</c:v>
                </c:pt>
                <c:pt idx="14737">
                  <c:v>146.37719910000001</c:v>
                </c:pt>
                <c:pt idx="14738">
                  <c:v>146.3871321</c:v>
                </c:pt>
                <c:pt idx="14739">
                  <c:v>146.39706509999999</c:v>
                </c:pt>
                <c:pt idx="14740">
                  <c:v>146.40699710000001</c:v>
                </c:pt>
                <c:pt idx="14741">
                  <c:v>146.4169301</c:v>
                </c:pt>
                <c:pt idx="14742">
                  <c:v>146.42686209999999</c:v>
                </c:pt>
                <c:pt idx="14743">
                  <c:v>146.43679510000001</c:v>
                </c:pt>
                <c:pt idx="14744">
                  <c:v>146.4467281</c:v>
                </c:pt>
                <c:pt idx="14745">
                  <c:v>146.45666009999999</c:v>
                </c:pt>
                <c:pt idx="14746">
                  <c:v>146.46659310000001</c:v>
                </c:pt>
                <c:pt idx="14747">
                  <c:v>146.4765261</c:v>
                </c:pt>
                <c:pt idx="14748">
                  <c:v>146.48645809999999</c:v>
                </c:pt>
                <c:pt idx="14749">
                  <c:v>146.49639110000001</c:v>
                </c:pt>
                <c:pt idx="14750">
                  <c:v>146.5063241</c:v>
                </c:pt>
                <c:pt idx="14751">
                  <c:v>146.51625609999999</c:v>
                </c:pt>
                <c:pt idx="14752">
                  <c:v>146.52618910000001</c:v>
                </c:pt>
                <c:pt idx="14753">
                  <c:v>146.5361211</c:v>
                </c:pt>
                <c:pt idx="14754">
                  <c:v>146.54605409999999</c:v>
                </c:pt>
                <c:pt idx="14755">
                  <c:v>146.55598710000001</c:v>
                </c:pt>
                <c:pt idx="14756">
                  <c:v>146.5659191</c:v>
                </c:pt>
                <c:pt idx="14757">
                  <c:v>146.57585209999999</c:v>
                </c:pt>
                <c:pt idx="14758">
                  <c:v>146.58578510000001</c:v>
                </c:pt>
                <c:pt idx="14759">
                  <c:v>146.5957171</c:v>
                </c:pt>
                <c:pt idx="14760">
                  <c:v>146.6056504</c:v>
                </c:pt>
                <c:pt idx="14761">
                  <c:v>146.61558239999999</c:v>
                </c:pt>
                <c:pt idx="14762">
                  <c:v>146.62551540000001</c:v>
                </c:pt>
                <c:pt idx="14763">
                  <c:v>146.6354484</c:v>
                </c:pt>
                <c:pt idx="14764">
                  <c:v>146.64538039999999</c:v>
                </c:pt>
                <c:pt idx="14765">
                  <c:v>146.65531340000001</c:v>
                </c:pt>
                <c:pt idx="14766">
                  <c:v>146.6652464</c:v>
                </c:pt>
                <c:pt idx="14767">
                  <c:v>146.67517839999999</c:v>
                </c:pt>
                <c:pt idx="14768">
                  <c:v>146.68511140000001</c:v>
                </c:pt>
                <c:pt idx="14769">
                  <c:v>146.6950444</c:v>
                </c:pt>
                <c:pt idx="14770">
                  <c:v>146.70497639999999</c:v>
                </c:pt>
                <c:pt idx="14771">
                  <c:v>146.71490940000001</c:v>
                </c:pt>
                <c:pt idx="14772">
                  <c:v>146.7248414</c:v>
                </c:pt>
                <c:pt idx="14773">
                  <c:v>146.73477439999999</c:v>
                </c:pt>
                <c:pt idx="14774">
                  <c:v>146.74470740000001</c:v>
                </c:pt>
                <c:pt idx="14775">
                  <c:v>146.7546394</c:v>
                </c:pt>
                <c:pt idx="14776">
                  <c:v>146.76457239999999</c:v>
                </c:pt>
                <c:pt idx="14777">
                  <c:v>146.77450540000001</c:v>
                </c:pt>
                <c:pt idx="14778">
                  <c:v>146.7844374</c:v>
                </c:pt>
                <c:pt idx="14779">
                  <c:v>146.79437039999999</c:v>
                </c:pt>
                <c:pt idx="14780">
                  <c:v>146.80430340000001</c:v>
                </c:pt>
                <c:pt idx="14781">
                  <c:v>146.8142354</c:v>
                </c:pt>
                <c:pt idx="14782">
                  <c:v>146.82416839999999</c:v>
                </c:pt>
                <c:pt idx="14783">
                  <c:v>146.83410040000001</c:v>
                </c:pt>
                <c:pt idx="14784">
                  <c:v>146.8440334</c:v>
                </c:pt>
                <c:pt idx="14785">
                  <c:v>146.85396639999999</c:v>
                </c:pt>
                <c:pt idx="14786">
                  <c:v>146.86389840000001</c:v>
                </c:pt>
                <c:pt idx="14787">
                  <c:v>146.8738314</c:v>
                </c:pt>
                <c:pt idx="14788">
                  <c:v>146.88376439999999</c:v>
                </c:pt>
                <c:pt idx="14789">
                  <c:v>146.89369640000001</c:v>
                </c:pt>
                <c:pt idx="14790">
                  <c:v>146.9036294</c:v>
                </c:pt>
                <c:pt idx="14791">
                  <c:v>146.91356239999999</c:v>
                </c:pt>
                <c:pt idx="14792">
                  <c:v>146.92349440000001</c:v>
                </c:pt>
                <c:pt idx="14793">
                  <c:v>146.9334274</c:v>
                </c:pt>
                <c:pt idx="14794">
                  <c:v>146.94335939999999</c:v>
                </c:pt>
                <c:pt idx="14795">
                  <c:v>146.95329240000001</c:v>
                </c:pt>
                <c:pt idx="14796">
                  <c:v>146.9632254</c:v>
                </c:pt>
                <c:pt idx="14797">
                  <c:v>146.97315739999999</c:v>
                </c:pt>
                <c:pt idx="14798">
                  <c:v>146.98309040000001</c:v>
                </c:pt>
                <c:pt idx="14799">
                  <c:v>146.9930234</c:v>
                </c:pt>
                <c:pt idx="14800">
                  <c:v>147.00295539999999</c:v>
                </c:pt>
                <c:pt idx="14801">
                  <c:v>147.01288840000001</c:v>
                </c:pt>
                <c:pt idx="14802">
                  <c:v>147.0228214</c:v>
                </c:pt>
                <c:pt idx="14803">
                  <c:v>147.03275339999999</c:v>
                </c:pt>
                <c:pt idx="14804">
                  <c:v>147.04268640000001</c:v>
                </c:pt>
                <c:pt idx="14805">
                  <c:v>147.0526184</c:v>
                </c:pt>
                <c:pt idx="14806">
                  <c:v>147.06255139999999</c:v>
                </c:pt>
                <c:pt idx="14807">
                  <c:v>147.07248440000001</c:v>
                </c:pt>
                <c:pt idx="14808">
                  <c:v>147.0824164</c:v>
                </c:pt>
                <c:pt idx="14809">
                  <c:v>147.09234939999999</c:v>
                </c:pt>
                <c:pt idx="14810">
                  <c:v>147.10228240000001</c:v>
                </c:pt>
                <c:pt idx="14811">
                  <c:v>147.1122144</c:v>
                </c:pt>
                <c:pt idx="14812">
                  <c:v>147.12214739999999</c:v>
                </c:pt>
                <c:pt idx="14813">
                  <c:v>147.13208040000001</c:v>
                </c:pt>
                <c:pt idx="14814">
                  <c:v>147.1420124</c:v>
                </c:pt>
                <c:pt idx="14815">
                  <c:v>147.15194539999999</c:v>
                </c:pt>
                <c:pt idx="14816">
                  <c:v>147.16187740000001</c:v>
                </c:pt>
                <c:pt idx="14817">
                  <c:v>147.1718104</c:v>
                </c:pt>
                <c:pt idx="14818">
                  <c:v>147.18174339999999</c:v>
                </c:pt>
                <c:pt idx="14819">
                  <c:v>147.19167540000001</c:v>
                </c:pt>
                <c:pt idx="14820">
                  <c:v>147.2016084</c:v>
                </c:pt>
                <c:pt idx="14821">
                  <c:v>147.21154139999999</c:v>
                </c:pt>
                <c:pt idx="14822">
                  <c:v>147.22147340000001</c:v>
                </c:pt>
                <c:pt idx="14823">
                  <c:v>147.2314064</c:v>
                </c:pt>
                <c:pt idx="14824">
                  <c:v>147.24133939999999</c:v>
                </c:pt>
                <c:pt idx="14825">
                  <c:v>147.25127140000001</c:v>
                </c:pt>
                <c:pt idx="14826">
                  <c:v>147.2612044</c:v>
                </c:pt>
                <c:pt idx="14827">
                  <c:v>147.27113639999999</c:v>
                </c:pt>
                <c:pt idx="14828">
                  <c:v>147.28106940000001</c:v>
                </c:pt>
                <c:pt idx="14829">
                  <c:v>147.2910024</c:v>
                </c:pt>
                <c:pt idx="14830">
                  <c:v>147.30093439999999</c:v>
                </c:pt>
                <c:pt idx="14831">
                  <c:v>147.31086740000001</c:v>
                </c:pt>
                <c:pt idx="14832">
                  <c:v>147.3208004</c:v>
                </c:pt>
                <c:pt idx="14833">
                  <c:v>147.33073239999999</c:v>
                </c:pt>
                <c:pt idx="14834">
                  <c:v>147.34066540000001</c:v>
                </c:pt>
                <c:pt idx="14835">
                  <c:v>147.3505984</c:v>
                </c:pt>
                <c:pt idx="14836">
                  <c:v>147.36053039999999</c:v>
                </c:pt>
                <c:pt idx="14837">
                  <c:v>147.37046340000001</c:v>
                </c:pt>
                <c:pt idx="14838">
                  <c:v>147.3803964</c:v>
                </c:pt>
                <c:pt idx="14839">
                  <c:v>147.39032839999999</c:v>
                </c:pt>
                <c:pt idx="14840">
                  <c:v>147.40026140000001</c:v>
                </c:pt>
                <c:pt idx="14841">
                  <c:v>147.4101934</c:v>
                </c:pt>
                <c:pt idx="14842">
                  <c:v>147.42012639999999</c:v>
                </c:pt>
                <c:pt idx="14843">
                  <c:v>147.4300594</c:v>
                </c:pt>
                <c:pt idx="14844">
                  <c:v>147.4399914</c:v>
                </c:pt>
                <c:pt idx="14845">
                  <c:v>147.44992439999999</c:v>
                </c:pt>
                <c:pt idx="14846">
                  <c:v>147.4598574</c:v>
                </c:pt>
                <c:pt idx="14847">
                  <c:v>147.4697894</c:v>
                </c:pt>
                <c:pt idx="14848">
                  <c:v>147.47972240000001</c:v>
                </c:pt>
                <c:pt idx="14849">
                  <c:v>147.4896554</c:v>
                </c:pt>
                <c:pt idx="14850">
                  <c:v>147.4995874</c:v>
                </c:pt>
                <c:pt idx="14851">
                  <c:v>147.50952040000001</c:v>
                </c:pt>
                <c:pt idx="14852">
                  <c:v>147.51945240000001</c:v>
                </c:pt>
                <c:pt idx="14853">
                  <c:v>147.5293854</c:v>
                </c:pt>
                <c:pt idx="14854">
                  <c:v>147.53931840000001</c:v>
                </c:pt>
                <c:pt idx="14855">
                  <c:v>147.54925040000001</c:v>
                </c:pt>
                <c:pt idx="14856">
                  <c:v>147.55918339999999</c:v>
                </c:pt>
                <c:pt idx="14857">
                  <c:v>147.56911640000001</c:v>
                </c:pt>
                <c:pt idx="14858">
                  <c:v>147.5790484</c:v>
                </c:pt>
                <c:pt idx="14859">
                  <c:v>147.58898139999999</c:v>
                </c:pt>
                <c:pt idx="14860">
                  <c:v>147.59891440000001</c:v>
                </c:pt>
                <c:pt idx="14861">
                  <c:v>147.60884540000001</c:v>
                </c:pt>
                <c:pt idx="14862">
                  <c:v>147.6187784</c:v>
                </c:pt>
                <c:pt idx="14863">
                  <c:v>147.62871039999999</c:v>
                </c:pt>
                <c:pt idx="14864">
                  <c:v>147.63864340000001</c:v>
                </c:pt>
                <c:pt idx="14865">
                  <c:v>147.6485764</c:v>
                </c:pt>
                <c:pt idx="14866">
                  <c:v>147.65850839999999</c:v>
                </c:pt>
                <c:pt idx="14867">
                  <c:v>147.66844140000001</c:v>
                </c:pt>
                <c:pt idx="14868">
                  <c:v>147.6783744</c:v>
                </c:pt>
                <c:pt idx="14869">
                  <c:v>147.68830639999999</c:v>
                </c:pt>
                <c:pt idx="14870">
                  <c:v>147.69823940000001</c:v>
                </c:pt>
                <c:pt idx="14871">
                  <c:v>147.7081724</c:v>
                </c:pt>
                <c:pt idx="14872">
                  <c:v>147.71810439999999</c:v>
                </c:pt>
                <c:pt idx="14873">
                  <c:v>147.72803740000001</c:v>
                </c:pt>
                <c:pt idx="14874">
                  <c:v>147.7379694</c:v>
                </c:pt>
                <c:pt idx="14875">
                  <c:v>147.74790239999999</c:v>
                </c:pt>
                <c:pt idx="14876">
                  <c:v>147.7578354</c:v>
                </c:pt>
                <c:pt idx="14877">
                  <c:v>147.7677674</c:v>
                </c:pt>
                <c:pt idx="14878">
                  <c:v>147.77770039999999</c:v>
                </c:pt>
                <c:pt idx="14879">
                  <c:v>147.7876334</c:v>
                </c:pt>
                <c:pt idx="14880">
                  <c:v>147.7975654</c:v>
                </c:pt>
                <c:pt idx="14881">
                  <c:v>147.80749839999999</c:v>
                </c:pt>
                <c:pt idx="14882">
                  <c:v>147.8174314</c:v>
                </c:pt>
                <c:pt idx="14883">
                  <c:v>147.8273634</c:v>
                </c:pt>
                <c:pt idx="14884">
                  <c:v>147.83729640000001</c:v>
                </c:pt>
                <c:pt idx="14885">
                  <c:v>147.84722840000001</c:v>
                </c:pt>
                <c:pt idx="14886">
                  <c:v>147.8571614</c:v>
                </c:pt>
                <c:pt idx="14887">
                  <c:v>147.86709440000001</c:v>
                </c:pt>
                <c:pt idx="14888">
                  <c:v>147.87702640000001</c:v>
                </c:pt>
                <c:pt idx="14889">
                  <c:v>147.88695939999999</c:v>
                </c:pt>
                <c:pt idx="14890">
                  <c:v>147.89689240000001</c:v>
                </c:pt>
                <c:pt idx="14891">
                  <c:v>147.9068244</c:v>
                </c:pt>
                <c:pt idx="14892">
                  <c:v>147.91675739999999</c:v>
                </c:pt>
                <c:pt idx="14893">
                  <c:v>147.92669040000001</c:v>
                </c:pt>
                <c:pt idx="14894">
                  <c:v>147.9366224</c:v>
                </c:pt>
                <c:pt idx="14895">
                  <c:v>147.94655539999999</c:v>
                </c:pt>
                <c:pt idx="14896">
                  <c:v>147.95648739999999</c:v>
                </c:pt>
                <c:pt idx="14897">
                  <c:v>147.9664204</c:v>
                </c:pt>
                <c:pt idx="14898">
                  <c:v>147.97635339999999</c:v>
                </c:pt>
                <c:pt idx="14899">
                  <c:v>147.98628540000001</c:v>
                </c:pt>
                <c:pt idx="14900">
                  <c:v>147.9962184</c:v>
                </c:pt>
                <c:pt idx="14901">
                  <c:v>148.00615139999999</c:v>
                </c:pt>
                <c:pt idx="14902">
                  <c:v>148.01608340000001</c:v>
                </c:pt>
                <c:pt idx="14903">
                  <c:v>148.0260164</c:v>
                </c:pt>
                <c:pt idx="14904">
                  <c:v>148.03594939999999</c:v>
                </c:pt>
                <c:pt idx="14905">
                  <c:v>148.04588140000001</c:v>
                </c:pt>
                <c:pt idx="14906">
                  <c:v>148.0558144</c:v>
                </c:pt>
                <c:pt idx="14907">
                  <c:v>148.06574639999999</c:v>
                </c:pt>
                <c:pt idx="14908">
                  <c:v>148.07567940000001</c:v>
                </c:pt>
                <c:pt idx="14909">
                  <c:v>148.0856124</c:v>
                </c:pt>
                <c:pt idx="14910">
                  <c:v>148.09554439999999</c:v>
                </c:pt>
                <c:pt idx="14911">
                  <c:v>148.10547740000001</c:v>
                </c:pt>
                <c:pt idx="14912">
                  <c:v>148.1154104</c:v>
                </c:pt>
                <c:pt idx="14913">
                  <c:v>148.12534239999999</c:v>
                </c:pt>
                <c:pt idx="14914">
                  <c:v>148.13527540000001</c:v>
                </c:pt>
                <c:pt idx="14915">
                  <c:v>148.1452084</c:v>
                </c:pt>
                <c:pt idx="14916">
                  <c:v>148.15514039999999</c:v>
                </c:pt>
                <c:pt idx="14917">
                  <c:v>148.16507340000001</c:v>
                </c:pt>
                <c:pt idx="14918">
                  <c:v>148.1750054</c:v>
                </c:pt>
                <c:pt idx="14919">
                  <c:v>148.18493839999999</c:v>
                </c:pt>
                <c:pt idx="14920">
                  <c:v>148.19487140000001</c:v>
                </c:pt>
                <c:pt idx="14921">
                  <c:v>148.2048034</c:v>
                </c:pt>
                <c:pt idx="14922">
                  <c:v>148.21473639999999</c:v>
                </c:pt>
                <c:pt idx="14923">
                  <c:v>148.22466940000001</c:v>
                </c:pt>
                <c:pt idx="14924">
                  <c:v>148.2346014</c:v>
                </c:pt>
                <c:pt idx="14925">
                  <c:v>148.24453439999999</c:v>
                </c:pt>
                <c:pt idx="14926">
                  <c:v>148.25446640000001</c:v>
                </c:pt>
                <c:pt idx="14927">
                  <c:v>148.2643994</c:v>
                </c:pt>
                <c:pt idx="14928">
                  <c:v>148.27433239999999</c:v>
                </c:pt>
                <c:pt idx="14929">
                  <c:v>148.28426440000001</c:v>
                </c:pt>
                <c:pt idx="14930">
                  <c:v>148.2941974</c:v>
                </c:pt>
                <c:pt idx="14931">
                  <c:v>148.30413039999999</c:v>
                </c:pt>
                <c:pt idx="14932">
                  <c:v>148.31406240000001</c:v>
                </c:pt>
                <c:pt idx="14933">
                  <c:v>148.3239954</c:v>
                </c:pt>
                <c:pt idx="14934">
                  <c:v>148.33392839999999</c:v>
                </c:pt>
                <c:pt idx="14935">
                  <c:v>148.34386040000001</c:v>
                </c:pt>
                <c:pt idx="14936">
                  <c:v>148.3537934</c:v>
                </c:pt>
                <c:pt idx="14937">
                  <c:v>148.36372539999999</c:v>
                </c:pt>
                <c:pt idx="14938">
                  <c:v>148.37365840000001</c:v>
                </c:pt>
                <c:pt idx="14939">
                  <c:v>148.3835914</c:v>
                </c:pt>
                <c:pt idx="14940">
                  <c:v>148.39352339999999</c:v>
                </c:pt>
                <c:pt idx="14941">
                  <c:v>148.40345640000001</c:v>
                </c:pt>
                <c:pt idx="14942">
                  <c:v>148.4133894</c:v>
                </c:pt>
                <c:pt idx="14943">
                  <c:v>148.42332139999999</c:v>
                </c:pt>
                <c:pt idx="14944">
                  <c:v>148.43325440000001</c:v>
                </c:pt>
                <c:pt idx="14945">
                  <c:v>148.4431874</c:v>
                </c:pt>
                <c:pt idx="14946">
                  <c:v>148.45311939999999</c:v>
                </c:pt>
                <c:pt idx="14947">
                  <c:v>148.46305240000001</c:v>
                </c:pt>
                <c:pt idx="14948">
                  <c:v>148.4729844</c:v>
                </c:pt>
                <c:pt idx="14949">
                  <c:v>148.48291739999999</c:v>
                </c:pt>
                <c:pt idx="14950">
                  <c:v>148.49285040000001</c:v>
                </c:pt>
                <c:pt idx="14951">
                  <c:v>148.5027824</c:v>
                </c:pt>
                <c:pt idx="14952">
                  <c:v>148.51271539999999</c:v>
                </c:pt>
                <c:pt idx="14953">
                  <c:v>148.52264840000001</c:v>
                </c:pt>
                <c:pt idx="14954">
                  <c:v>148.5325804</c:v>
                </c:pt>
                <c:pt idx="14955">
                  <c:v>148.54251339999999</c:v>
                </c:pt>
                <c:pt idx="14956">
                  <c:v>148.55244540000001</c:v>
                </c:pt>
                <c:pt idx="14957">
                  <c:v>148.5623784</c:v>
                </c:pt>
                <c:pt idx="14958">
                  <c:v>148.57231139999999</c:v>
                </c:pt>
                <c:pt idx="14959">
                  <c:v>148.58224340000001</c:v>
                </c:pt>
                <c:pt idx="14960">
                  <c:v>148.5921764</c:v>
                </c:pt>
                <c:pt idx="14961">
                  <c:v>148.60210939999999</c:v>
                </c:pt>
                <c:pt idx="14962">
                  <c:v>148.61204240000001</c:v>
                </c:pt>
                <c:pt idx="14963">
                  <c:v>148.6219754</c:v>
                </c:pt>
                <c:pt idx="14964">
                  <c:v>148.63190839999999</c:v>
                </c:pt>
                <c:pt idx="14965">
                  <c:v>148.64184040000001</c:v>
                </c:pt>
                <c:pt idx="14966">
                  <c:v>148.6517734</c:v>
                </c:pt>
                <c:pt idx="14967">
                  <c:v>148.66170539999999</c:v>
                </c:pt>
                <c:pt idx="14968">
                  <c:v>148.67163840000001</c:v>
                </c:pt>
                <c:pt idx="14969">
                  <c:v>148.6815714</c:v>
                </c:pt>
                <c:pt idx="14970">
                  <c:v>148.69150339999999</c:v>
                </c:pt>
                <c:pt idx="14971">
                  <c:v>148.70143640000001</c:v>
                </c:pt>
                <c:pt idx="14972">
                  <c:v>148.7113694</c:v>
                </c:pt>
                <c:pt idx="14973">
                  <c:v>148.72130139999999</c:v>
                </c:pt>
                <c:pt idx="14974">
                  <c:v>148.73123440000001</c:v>
                </c:pt>
                <c:pt idx="14975">
                  <c:v>148.74116739999999</c:v>
                </c:pt>
                <c:pt idx="14976">
                  <c:v>148.75109939999999</c:v>
                </c:pt>
                <c:pt idx="14977">
                  <c:v>148.7610324</c:v>
                </c:pt>
                <c:pt idx="14978">
                  <c:v>148.7709644</c:v>
                </c:pt>
                <c:pt idx="14979">
                  <c:v>148.78089739999999</c:v>
                </c:pt>
                <c:pt idx="14980">
                  <c:v>148.7908304</c:v>
                </c:pt>
                <c:pt idx="14981">
                  <c:v>148.8007624</c:v>
                </c:pt>
                <c:pt idx="14982">
                  <c:v>148.81069539999999</c:v>
                </c:pt>
                <c:pt idx="14983">
                  <c:v>148.8206284</c:v>
                </c:pt>
                <c:pt idx="14984">
                  <c:v>148.8305604</c:v>
                </c:pt>
                <c:pt idx="14985">
                  <c:v>148.84049340000001</c:v>
                </c:pt>
                <c:pt idx="14986">
                  <c:v>148.8504264</c:v>
                </c:pt>
                <c:pt idx="14987">
                  <c:v>148.8603584</c:v>
                </c:pt>
                <c:pt idx="14988">
                  <c:v>148.87029140000001</c:v>
                </c:pt>
                <c:pt idx="14989">
                  <c:v>148.88022340000001</c:v>
                </c:pt>
                <c:pt idx="14990">
                  <c:v>148.8901564</c:v>
                </c:pt>
                <c:pt idx="14991">
                  <c:v>148.90008940000001</c:v>
                </c:pt>
                <c:pt idx="14992">
                  <c:v>148.91002140000001</c:v>
                </c:pt>
                <c:pt idx="14993">
                  <c:v>148.91995439999999</c:v>
                </c:pt>
                <c:pt idx="14994">
                  <c:v>148.92988740000001</c:v>
                </c:pt>
                <c:pt idx="14995">
                  <c:v>148.9398194</c:v>
                </c:pt>
                <c:pt idx="14996">
                  <c:v>148.94975239999999</c:v>
                </c:pt>
                <c:pt idx="14997">
                  <c:v>148.95968439999999</c:v>
                </c:pt>
                <c:pt idx="14998">
                  <c:v>148.9696174</c:v>
                </c:pt>
                <c:pt idx="14999">
                  <c:v>148.97955039999999</c:v>
                </c:pt>
                <c:pt idx="15000">
                  <c:v>148.98948240000001</c:v>
                </c:pt>
                <c:pt idx="15001">
                  <c:v>148.9994154</c:v>
                </c:pt>
                <c:pt idx="15002">
                  <c:v>149.00934839999999</c:v>
                </c:pt>
                <c:pt idx="15003">
                  <c:v>149.01928040000001</c:v>
                </c:pt>
                <c:pt idx="15004">
                  <c:v>149.0292134</c:v>
                </c:pt>
                <c:pt idx="15005">
                  <c:v>149.0391454</c:v>
                </c:pt>
                <c:pt idx="15006">
                  <c:v>149.04907840000001</c:v>
                </c:pt>
                <c:pt idx="15007">
                  <c:v>149.0590114</c:v>
                </c:pt>
                <c:pt idx="15008">
                  <c:v>149.06894339999999</c:v>
                </c:pt>
                <c:pt idx="15009">
                  <c:v>149.07887640000001</c:v>
                </c:pt>
                <c:pt idx="15010">
                  <c:v>149.0888094</c:v>
                </c:pt>
                <c:pt idx="15011">
                  <c:v>149.09874139999999</c:v>
                </c:pt>
                <c:pt idx="15012">
                  <c:v>149.10867440000001</c:v>
                </c:pt>
                <c:pt idx="15013">
                  <c:v>149.1186074</c:v>
                </c:pt>
                <c:pt idx="15014">
                  <c:v>149.12853939999999</c:v>
                </c:pt>
                <c:pt idx="15015">
                  <c:v>149.13847240000001</c:v>
                </c:pt>
                <c:pt idx="15016">
                  <c:v>149.1484044</c:v>
                </c:pt>
                <c:pt idx="15017">
                  <c:v>149.15833739999999</c:v>
                </c:pt>
                <c:pt idx="15018">
                  <c:v>149.16827040000001</c:v>
                </c:pt>
                <c:pt idx="15019">
                  <c:v>149.1782024</c:v>
                </c:pt>
                <c:pt idx="15020">
                  <c:v>149.18813539999999</c:v>
                </c:pt>
                <c:pt idx="15021">
                  <c:v>149.19806840000001</c:v>
                </c:pt>
                <c:pt idx="15022">
                  <c:v>149.2080004</c:v>
                </c:pt>
                <c:pt idx="15023">
                  <c:v>149.21793339999999</c:v>
                </c:pt>
                <c:pt idx="15024">
                  <c:v>149.22786640000001</c:v>
                </c:pt>
                <c:pt idx="15025">
                  <c:v>149.2377984</c:v>
                </c:pt>
                <c:pt idx="15026">
                  <c:v>149.24773139999999</c:v>
                </c:pt>
                <c:pt idx="15027">
                  <c:v>149.25766340000001</c:v>
                </c:pt>
                <c:pt idx="15028">
                  <c:v>149.2675964</c:v>
                </c:pt>
                <c:pt idx="15029">
                  <c:v>149.27752939999999</c:v>
                </c:pt>
                <c:pt idx="15030">
                  <c:v>149.28746140000001</c:v>
                </c:pt>
                <c:pt idx="15031">
                  <c:v>149.2973944</c:v>
                </c:pt>
                <c:pt idx="15032">
                  <c:v>149.30732739999999</c:v>
                </c:pt>
                <c:pt idx="15033">
                  <c:v>149.31725940000001</c:v>
                </c:pt>
                <c:pt idx="15034">
                  <c:v>149.3271924</c:v>
                </c:pt>
                <c:pt idx="15035">
                  <c:v>149.33712439999999</c:v>
                </c:pt>
                <c:pt idx="15036">
                  <c:v>149.34705740000001</c:v>
                </c:pt>
                <c:pt idx="15037">
                  <c:v>149.3569904</c:v>
                </c:pt>
                <c:pt idx="15038">
                  <c:v>149.36692239999999</c:v>
                </c:pt>
                <c:pt idx="15039">
                  <c:v>149.37685540000001</c:v>
                </c:pt>
                <c:pt idx="15040">
                  <c:v>149.3867884</c:v>
                </c:pt>
                <c:pt idx="15041">
                  <c:v>149.39672039999999</c:v>
                </c:pt>
                <c:pt idx="15042">
                  <c:v>149.40665340000001</c:v>
                </c:pt>
                <c:pt idx="15043">
                  <c:v>149.4165864</c:v>
                </c:pt>
                <c:pt idx="15044">
                  <c:v>149.42651839999999</c:v>
                </c:pt>
                <c:pt idx="15045">
                  <c:v>149.43645140000001</c:v>
                </c:pt>
                <c:pt idx="15046">
                  <c:v>149.4463834</c:v>
                </c:pt>
                <c:pt idx="15047">
                  <c:v>149.45631639999999</c:v>
                </c:pt>
                <c:pt idx="15048">
                  <c:v>149.46624940000001</c:v>
                </c:pt>
                <c:pt idx="15049">
                  <c:v>149.4761814</c:v>
                </c:pt>
                <c:pt idx="15050">
                  <c:v>149.48611439999999</c:v>
                </c:pt>
                <c:pt idx="15051">
                  <c:v>149.49604740000001</c:v>
                </c:pt>
                <c:pt idx="15052">
                  <c:v>149.5059794</c:v>
                </c:pt>
                <c:pt idx="15053">
                  <c:v>149.51591239999999</c:v>
                </c:pt>
                <c:pt idx="15054">
                  <c:v>149.52584440000001</c:v>
                </c:pt>
                <c:pt idx="15055">
                  <c:v>149.5357774</c:v>
                </c:pt>
                <c:pt idx="15056">
                  <c:v>149.54571039999999</c:v>
                </c:pt>
                <c:pt idx="15057">
                  <c:v>149.55564240000001</c:v>
                </c:pt>
                <c:pt idx="15058">
                  <c:v>149.5655754</c:v>
                </c:pt>
                <c:pt idx="15059">
                  <c:v>149.57550839999999</c:v>
                </c:pt>
                <c:pt idx="15060">
                  <c:v>149.58544040000001</c:v>
                </c:pt>
                <c:pt idx="15061">
                  <c:v>149.5953734</c:v>
                </c:pt>
                <c:pt idx="15062">
                  <c:v>149.6053057</c:v>
                </c:pt>
                <c:pt idx="15063">
                  <c:v>149.61523769999999</c:v>
                </c:pt>
                <c:pt idx="15064">
                  <c:v>149.62517070000001</c:v>
                </c:pt>
                <c:pt idx="15065">
                  <c:v>149.6351027</c:v>
                </c:pt>
                <c:pt idx="15066">
                  <c:v>149.64503569999999</c:v>
                </c:pt>
                <c:pt idx="15067">
                  <c:v>149.65496870000001</c:v>
                </c:pt>
                <c:pt idx="15068">
                  <c:v>149.6649007</c:v>
                </c:pt>
                <c:pt idx="15069">
                  <c:v>149.67483369999999</c:v>
                </c:pt>
                <c:pt idx="15070">
                  <c:v>149.68476670000001</c:v>
                </c:pt>
                <c:pt idx="15071">
                  <c:v>149.6946987</c:v>
                </c:pt>
                <c:pt idx="15072">
                  <c:v>149.70463169999999</c:v>
                </c:pt>
                <c:pt idx="15073">
                  <c:v>149.71456370000001</c:v>
                </c:pt>
                <c:pt idx="15074">
                  <c:v>149.7244967</c:v>
                </c:pt>
                <c:pt idx="15075">
                  <c:v>149.73442969999999</c:v>
                </c:pt>
                <c:pt idx="15076">
                  <c:v>149.74436170000001</c:v>
                </c:pt>
                <c:pt idx="15077">
                  <c:v>149.7542947</c:v>
                </c:pt>
                <c:pt idx="15078">
                  <c:v>149.76422769999999</c:v>
                </c:pt>
                <c:pt idx="15079">
                  <c:v>149.77415970000001</c:v>
                </c:pt>
                <c:pt idx="15080">
                  <c:v>149.7840927</c:v>
                </c:pt>
                <c:pt idx="15081">
                  <c:v>149.79402569999999</c:v>
                </c:pt>
                <c:pt idx="15082">
                  <c:v>149.80395770000001</c:v>
                </c:pt>
                <c:pt idx="15083">
                  <c:v>149.8138907</c:v>
                </c:pt>
                <c:pt idx="15084">
                  <c:v>149.82382269999999</c:v>
                </c:pt>
                <c:pt idx="15085">
                  <c:v>149.83375570000001</c:v>
                </c:pt>
                <c:pt idx="15086">
                  <c:v>149.8436887</c:v>
                </c:pt>
                <c:pt idx="15087">
                  <c:v>149.85362069999999</c:v>
                </c:pt>
                <c:pt idx="15088">
                  <c:v>149.86355370000001</c:v>
                </c:pt>
                <c:pt idx="15089">
                  <c:v>149.8734867</c:v>
                </c:pt>
                <c:pt idx="15090">
                  <c:v>149.88341869999999</c:v>
                </c:pt>
                <c:pt idx="15091">
                  <c:v>149.89335170000001</c:v>
                </c:pt>
                <c:pt idx="15092">
                  <c:v>149.9032837</c:v>
                </c:pt>
                <c:pt idx="15093">
                  <c:v>149.91321669999999</c:v>
                </c:pt>
                <c:pt idx="15094">
                  <c:v>149.92314970000001</c:v>
                </c:pt>
                <c:pt idx="15095">
                  <c:v>149.9330817</c:v>
                </c:pt>
                <c:pt idx="15096">
                  <c:v>149.94301469999999</c:v>
                </c:pt>
                <c:pt idx="15097">
                  <c:v>149.95294770000001</c:v>
                </c:pt>
                <c:pt idx="15098">
                  <c:v>149.9628797</c:v>
                </c:pt>
                <c:pt idx="15099">
                  <c:v>149.97281269999999</c:v>
                </c:pt>
                <c:pt idx="15100">
                  <c:v>149.98274570000001</c:v>
                </c:pt>
                <c:pt idx="15101">
                  <c:v>149.9926777</c:v>
                </c:pt>
                <c:pt idx="15102">
                  <c:v>150.00261069999999</c:v>
                </c:pt>
                <c:pt idx="15103">
                  <c:v>150.01254270000001</c:v>
                </c:pt>
                <c:pt idx="15104">
                  <c:v>150.0224757</c:v>
                </c:pt>
                <c:pt idx="15105">
                  <c:v>150.03240869999999</c:v>
                </c:pt>
                <c:pt idx="15106">
                  <c:v>150.04234070000001</c:v>
                </c:pt>
                <c:pt idx="15107">
                  <c:v>150.0522737</c:v>
                </c:pt>
                <c:pt idx="15108">
                  <c:v>150.06220669999999</c:v>
                </c:pt>
                <c:pt idx="15109">
                  <c:v>150.07213870000001</c:v>
                </c:pt>
                <c:pt idx="15110">
                  <c:v>150.0820717</c:v>
                </c:pt>
                <c:pt idx="15111">
                  <c:v>150.09200369999999</c:v>
                </c:pt>
                <c:pt idx="15112">
                  <c:v>150.10193670000001</c:v>
                </c:pt>
                <c:pt idx="15113">
                  <c:v>150.1118697</c:v>
                </c:pt>
                <c:pt idx="15114">
                  <c:v>150.12180169999999</c:v>
                </c:pt>
                <c:pt idx="15115">
                  <c:v>150.13173470000001</c:v>
                </c:pt>
                <c:pt idx="15116">
                  <c:v>150.1416677</c:v>
                </c:pt>
                <c:pt idx="15117">
                  <c:v>150.15159969999999</c:v>
                </c:pt>
                <c:pt idx="15118">
                  <c:v>150.16153270000001</c:v>
                </c:pt>
                <c:pt idx="15119">
                  <c:v>150.1714657</c:v>
                </c:pt>
                <c:pt idx="15120">
                  <c:v>150.18139769999999</c:v>
                </c:pt>
                <c:pt idx="15121">
                  <c:v>150.19133070000001</c:v>
                </c:pt>
                <c:pt idx="15122">
                  <c:v>150.2012627</c:v>
                </c:pt>
                <c:pt idx="15123">
                  <c:v>150.21119569999999</c:v>
                </c:pt>
                <c:pt idx="15124">
                  <c:v>150.22112870000001</c:v>
                </c:pt>
                <c:pt idx="15125">
                  <c:v>150.2310607</c:v>
                </c:pt>
                <c:pt idx="15126">
                  <c:v>150.24099369999999</c:v>
                </c:pt>
                <c:pt idx="15127">
                  <c:v>150.25092670000001</c:v>
                </c:pt>
                <c:pt idx="15128">
                  <c:v>150.2608587</c:v>
                </c:pt>
                <c:pt idx="15129">
                  <c:v>150.27079169999999</c:v>
                </c:pt>
                <c:pt idx="15130">
                  <c:v>150.28072470000001</c:v>
                </c:pt>
                <c:pt idx="15131">
                  <c:v>150.2906567</c:v>
                </c:pt>
                <c:pt idx="15132">
                  <c:v>150.30058969999999</c:v>
                </c:pt>
                <c:pt idx="15133">
                  <c:v>150.31052170000001</c:v>
                </c:pt>
                <c:pt idx="15134">
                  <c:v>150.3204547</c:v>
                </c:pt>
                <c:pt idx="15135">
                  <c:v>150.33038769999999</c:v>
                </c:pt>
                <c:pt idx="15136">
                  <c:v>150.34031970000001</c:v>
                </c:pt>
                <c:pt idx="15137">
                  <c:v>150.3502527</c:v>
                </c:pt>
                <c:pt idx="15138">
                  <c:v>150.36018569999999</c:v>
                </c:pt>
                <c:pt idx="15139">
                  <c:v>150.37011770000001</c:v>
                </c:pt>
                <c:pt idx="15140">
                  <c:v>150.3800507</c:v>
                </c:pt>
                <c:pt idx="15141">
                  <c:v>150.38998269999999</c:v>
                </c:pt>
                <c:pt idx="15142">
                  <c:v>150.39991570000001</c:v>
                </c:pt>
                <c:pt idx="15143">
                  <c:v>150.4098487</c:v>
                </c:pt>
                <c:pt idx="15144">
                  <c:v>150.41978069999999</c:v>
                </c:pt>
                <c:pt idx="15145">
                  <c:v>150.42971370000001</c:v>
                </c:pt>
                <c:pt idx="15146">
                  <c:v>150.4396467</c:v>
                </c:pt>
                <c:pt idx="15147">
                  <c:v>150.44957869999999</c:v>
                </c:pt>
                <c:pt idx="15148">
                  <c:v>150.45951170000001</c:v>
                </c:pt>
                <c:pt idx="15149">
                  <c:v>150.4694447</c:v>
                </c:pt>
                <c:pt idx="15150">
                  <c:v>150.47937669999999</c:v>
                </c:pt>
                <c:pt idx="15151">
                  <c:v>150.48930970000001</c:v>
                </c:pt>
                <c:pt idx="15152">
                  <c:v>150.4992417</c:v>
                </c:pt>
                <c:pt idx="15153">
                  <c:v>150.50917469999999</c:v>
                </c:pt>
                <c:pt idx="15154">
                  <c:v>150.51910770000001</c:v>
                </c:pt>
                <c:pt idx="15155">
                  <c:v>150.5290397</c:v>
                </c:pt>
                <c:pt idx="15156">
                  <c:v>150.53897269999999</c:v>
                </c:pt>
                <c:pt idx="15157">
                  <c:v>150.54890570000001</c:v>
                </c:pt>
                <c:pt idx="15158">
                  <c:v>150.5588377</c:v>
                </c:pt>
                <c:pt idx="15159">
                  <c:v>150.56877069999999</c:v>
                </c:pt>
                <c:pt idx="15160">
                  <c:v>150.57870270000001</c:v>
                </c:pt>
                <c:pt idx="15161">
                  <c:v>150.5886357</c:v>
                </c:pt>
                <c:pt idx="15162">
                  <c:v>150.59856869999999</c:v>
                </c:pt>
                <c:pt idx="15163">
                  <c:v>150.60850110000001</c:v>
                </c:pt>
                <c:pt idx="15164">
                  <c:v>150.6184341</c:v>
                </c:pt>
                <c:pt idx="15165">
                  <c:v>150.62836709999999</c:v>
                </c:pt>
                <c:pt idx="15166">
                  <c:v>150.63829910000001</c:v>
                </c:pt>
                <c:pt idx="15167">
                  <c:v>150.6482321</c:v>
                </c:pt>
                <c:pt idx="15168">
                  <c:v>150.65816409999999</c:v>
                </c:pt>
                <c:pt idx="15169">
                  <c:v>150.66809710000001</c:v>
                </c:pt>
                <c:pt idx="15170">
                  <c:v>150.6780301</c:v>
                </c:pt>
                <c:pt idx="15171">
                  <c:v>150.68796209999999</c:v>
                </c:pt>
                <c:pt idx="15172">
                  <c:v>150.69789510000001</c:v>
                </c:pt>
                <c:pt idx="15173">
                  <c:v>150.7078281</c:v>
                </c:pt>
                <c:pt idx="15174">
                  <c:v>150.71776009999999</c:v>
                </c:pt>
                <c:pt idx="15175">
                  <c:v>150.72769310000001</c:v>
                </c:pt>
                <c:pt idx="15176">
                  <c:v>150.7376261</c:v>
                </c:pt>
                <c:pt idx="15177">
                  <c:v>150.74755809999999</c:v>
                </c:pt>
                <c:pt idx="15178">
                  <c:v>150.75749110000001</c:v>
                </c:pt>
                <c:pt idx="15179">
                  <c:v>150.7674231</c:v>
                </c:pt>
                <c:pt idx="15180">
                  <c:v>150.77735609999999</c:v>
                </c:pt>
                <c:pt idx="15181">
                  <c:v>150.78728910000001</c:v>
                </c:pt>
                <c:pt idx="15182">
                  <c:v>150.7972211</c:v>
                </c:pt>
                <c:pt idx="15183">
                  <c:v>150.80715409999999</c:v>
                </c:pt>
                <c:pt idx="15184">
                  <c:v>150.81708710000001</c:v>
                </c:pt>
                <c:pt idx="15185">
                  <c:v>150.8270191</c:v>
                </c:pt>
                <c:pt idx="15186">
                  <c:v>150.83695209999999</c:v>
                </c:pt>
                <c:pt idx="15187">
                  <c:v>150.84688510000001</c:v>
                </c:pt>
                <c:pt idx="15188">
                  <c:v>150.8568171</c:v>
                </c:pt>
                <c:pt idx="15189">
                  <c:v>150.86675009999999</c:v>
                </c:pt>
                <c:pt idx="15190">
                  <c:v>150.87668210000001</c:v>
                </c:pt>
                <c:pt idx="15191">
                  <c:v>150.8866151</c:v>
                </c:pt>
                <c:pt idx="15192">
                  <c:v>150.89654809999999</c:v>
                </c:pt>
                <c:pt idx="15193">
                  <c:v>150.90648010000001</c:v>
                </c:pt>
                <c:pt idx="15194">
                  <c:v>150.9164131</c:v>
                </c:pt>
                <c:pt idx="15195">
                  <c:v>150.92634609999999</c:v>
                </c:pt>
                <c:pt idx="15196">
                  <c:v>150.93627810000001</c:v>
                </c:pt>
                <c:pt idx="15197">
                  <c:v>150.9462111</c:v>
                </c:pt>
                <c:pt idx="15198">
                  <c:v>150.95614309999999</c:v>
                </c:pt>
                <c:pt idx="15199">
                  <c:v>150.96607610000001</c:v>
                </c:pt>
                <c:pt idx="15200">
                  <c:v>150.9760091</c:v>
                </c:pt>
                <c:pt idx="15201">
                  <c:v>150.98594109999999</c:v>
                </c:pt>
                <c:pt idx="15202">
                  <c:v>150.99587410000001</c:v>
                </c:pt>
                <c:pt idx="15203">
                  <c:v>151.0058071</c:v>
                </c:pt>
                <c:pt idx="15204">
                  <c:v>151.01573909999999</c:v>
                </c:pt>
                <c:pt idx="15205">
                  <c:v>151.02567210000001</c:v>
                </c:pt>
                <c:pt idx="15206">
                  <c:v>151.0356051</c:v>
                </c:pt>
                <c:pt idx="15207">
                  <c:v>151.04553709999999</c:v>
                </c:pt>
                <c:pt idx="15208">
                  <c:v>151.05547010000001</c:v>
                </c:pt>
                <c:pt idx="15209">
                  <c:v>151.0654021</c:v>
                </c:pt>
                <c:pt idx="15210">
                  <c:v>151.07533509999999</c:v>
                </c:pt>
                <c:pt idx="15211">
                  <c:v>151.08526810000001</c:v>
                </c:pt>
                <c:pt idx="15212">
                  <c:v>151.0952001</c:v>
                </c:pt>
                <c:pt idx="15213">
                  <c:v>151.10513309999999</c:v>
                </c:pt>
                <c:pt idx="15214">
                  <c:v>151.11506610000001</c:v>
                </c:pt>
                <c:pt idx="15215">
                  <c:v>151.1249981</c:v>
                </c:pt>
                <c:pt idx="15216">
                  <c:v>151.13493109999999</c:v>
                </c:pt>
                <c:pt idx="15217">
                  <c:v>151.14486310000001</c:v>
                </c:pt>
                <c:pt idx="15218">
                  <c:v>151.1547961</c:v>
                </c:pt>
                <c:pt idx="15219">
                  <c:v>151.16472909999999</c:v>
                </c:pt>
                <c:pt idx="15220">
                  <c:v>151.17466110000001</c:v>
                </c:pt>
                <c:pt idx="15221">
                  <c:v>151.1845941</c:v>
                </c:pt>
                <c:pt idx="15222">
                  <c:v>151.19452709999999</c:v>
                </c:pt>
                <c:pt idx="15223">
                  <c:v>151.20445910000001</c:v>
                </c:pt>
                <c:pt idx="15224">
                  <c:v>151.2143921</c:v>
                </c:pt>
                <c:pt idx="15225">
                  <c:v>151.22432409999999</c:v>
                </c:pt>
                <c:pt idx="15226">
                  <c:v>151.23425710000001</c:v>
                </c:pt>
                <c:pt idx="15227">
                  <c:v>151.2441901</c:v>
                </c:pt>
                <c:pt idx="15228">
                  <c:v>151.25412209999999</c:v>
                </c:pt>
                <c:pt idx="15229">
                  <c:v>151.26405510000001</c:v>
                </c:pt>
                <c:pt idx="15230">
                  <c:v>151.2739881</c:v>
                </c:pt>
                <c:pt idx="15231">
                  <c:v>151.28392009999999</c:v>
                </c:pt>
                <c:pt idx="15232">
                  <c:v>151.29385310000001</c:v>
                </c:pt>
                <c:pt idx="15233">
                  <c:v>151.3037861</c:v>
                </c:pt>
                <c:pt idx="15234">
                  <c:v>151.31371809999999</c:v>
                </c:pt>
                <c:pt idx="15235">
                  <c:v>151.32365110000001</c:v>
                </c:pt>
                <c:pt idx="15236">
                  <c:v>151.3335841</c:v>
                </c:pt>
                <c:pt idx="15237">
                  <c:v>151.34351609999999</c:v>
                </c:pt>
                <c:pt idx="15238">
                  <c:v>151.35344910000001</c:v>
                </c:pt>
                <c:pt idx="15239">
                  <c:v>151.3633811</c:v>
                </c:pt>
                <c:pt idx="15240">
                  <c:v>151.37331409999999</c:v>
                </c:pt>
                <c:pt idx="15241">
                  <c:v>151.38324710000001</c:v>
                </c:pt>
                <c:pt idx="15242">
                  <c:v>151.3931791</c:v>
                </c:pt>
                <c:pt idx="15243">
                  <c:v>151.40311209999999</c:v>
                </c:pt>
                <c:pt idx="15244">
                  <c:v>151.41304510000001</c:v>
                </c:pt>
                <c:pt idx="15245">
                  <c:v>151.4229771</c:v>
                </c:pt>
                <c:pt idx="15246">
                  <c:v>151.43291009999999</c:v>
                </c:pt>
                <c:pt idx="15247">
                  <c:v>151.44284210000001</c:v>
                </c:pt>
                <c:pt idx="15248">
                  <c:v>151.4527751</c:v>
                </c:pt>
                <c:pt idx="15249">
                  <c:v>151.46270809999999</c:v>
                </c:pt>
                <c:pt idx="15250">
                  <c:v>151.47264010000001</c:v>
                </c:pt>
                <c:pt idx="15251">
                  <c:v>151.4825731</c:v>
                </c:pt>
                <c:pt idx="15252">
                  <c:v>151.49250610000001</c:v>
                </c:pt>
                <c:pt idx="15253">
                  <c:v>151.50243810000001</c:v>
                </c:pt>
                <c:pt idx="15254">
                  <c:v>151.5123711</c:v>
                </c:pt>
                <c:pt idx="15255">
                  <c:v>151.52230410000001</c:v>
                </c:pt>
                <c:pt idx="15256">
                  <c:v>151.53223610000001</c:v>
                </c:pt>
                <c:pt idx="15257">
                  <c:v>151.5421691</c:v>
                </c:pt>
                <c:pt idx="15258">
                  <c:v>151.55210109999999</c:v>
                </c:pt>
                <c:pt idx="15259">
                  <c:v>151.56203410000001</c:v>
                </c:pt>
                <c:pt idx="15260">
                  <c:v>151.57196709999999</c:v>
                </c:pt>
                <c:pt idx="15261">
                  <c:v>151.58189909999999</c:v>
                </c:pt>
                <c:pt idx="15262">
                  <c:v>151.5918321</c:v>
                </c:pt>
                <c:pt idx="15263">
                  <c:v>151.60176509999999</c:v>
                </c:pt>
                <c:pt idx="15264">
                  <c:v>151.61169599999999</c:v>
                </c:pt>
                <c:pt idx="15265">
                  <c:v>151.62162900000001</c:v>
                </c:pt>
                <c:pt idx="15266">
                  <c:v>151.631561</c:v>
                </c:pt>
                <c:pt idx="15267">
                  <c:v>151.64149399999999</c:v>
                </c:pt>
                <c:pt idx="15268">
                  <c:v>151.65142700000001</c:v>
                </c:pt>
                <c:pt idx="15269">
                  <c:v>151.661359</c:v>
                </c:pt>
                <c:pt idx="15270">
                  <c:v>151.67129199999999</c:v>
                </c:pt>
                <c:pt idx="15271">
                  <c:v>151.68122500000001</c:v>
                </c:pt>
                <c:pt idx="15272">
                  <c:v>151.691157</c:v>
                </c:pt>
                <c:pt idx="15273">
                  <c:v>151.70108999999999</c:v>
                </c:pt>
                <c:pt idx="15274">
                  <c:v>151.71102200000001</c:v>
                </c:pt>
                <c:pt idx="15275">
                  <c:v>151.720955</c:v>
                </c:pt>
                <c:pt idx="15276">
                  <c:v>151.73088799999999</c:v>
                </c:pt>
                <c:pt idx="15277">
                  <c:v>151.74082000000001</c:v>
                </c:pt>
                <c:pt idx="15278">
                  <c:v>151.750753</c:v>
                </c:pt>
                <c:pt idx="15279">
                  <c:v>151.76068599999999</c:v>
                </c:pt>
                <c:pt idx="15280">
                  <c:v>151.77061800000001</c:v>
                </c:pt>
                <c:pt idx="15281">
                  <c:v>151.780551</c:v>
                </c:pt>
                <c:pt idx="15282">
                  <c:v>151.79048399999999</c:v>
                </c:pt>
                <c:pt idx="15283">
                  <c:v>151.80041600000001</c:v>
                </c:pt>
                <c:pt idx="15284">
                  <c:v>151.810349</c:v>
                </c:pt>
                <c:pt idx="15285">
                  <c:v>151.82028099999999</c:v>
                </c:pt>
                <c:pt idx="15286">
                  <c:v>151.83021400000001</c:v>
                </c:pt>
                <c:pt idx="15287">
                  <c:v>151.840147</c:v>
                </c:pt>
                <c:pt idx="15288">
                  <c:v>151.85007899999999</c:v>
                </c:pt>
                <c:pt idx="15289">
                  <c:v>151.86001200000001</c:v>
                </c:pt>
                <c:pt idx="15290">
                  <c:v>151.869945</c:v>
                </c:pt>
                <c:pt idx="15291">
                  <c:v>151.87987699999999</c:v>
                </c:pt>
                <c:pt idx="15292">
                  <c:v>151.88981000000001</c:v>
                </c:pt>
                <c:pt idx="15293">
                  <c:v>151.899742</c:v>
                </c:pt>
                <c:pt idx="15294">
                  <c:v>151.90967499999999</c:v>
                </c:pt>
                <c:pt idx="15295">
                  <c:v>151.91960800000001</c:v>
                </c:pt>
                <c:pt idx="15296">
                  <c:v>151.92954</c:v>
                </c:pt>
                <c:pt idx="15297">
                  <c:v>151.93947299999999</c:v>
                </c:pt>
                <c:pt idx="15298">
                  <c:v>151.94940600000001</c:v>
                </c:pt>
                <c:pt idx="15299">
                  <c:v>151.959338</c:v>
                </c:pt>
                <c:pt idx="15300">
                  <c:v>151.96927099999999</c:v>
                </c:pt>
                <c:pt idx="15301">
                  <c:v>151.97920400000001</c:v>
                </c:pt>
                <c:pt idx="15302">
                  <c:v>151.989136</c:v>
                </c:pt>
                <c:pt idx="15303">
                  <c:v>151.99906899999999</c:v>
                </c:pt>
                <c:pt idx="15304">
                  <c:v>152.00900100000001</c:v>
                </c:pt>
                <c:pt idx="15305">
                  <c:v>152.018934</c:v>
                </c:pt>
                <c:pt idx="15306">
                  <c:v>152.02886699999999</c:v>
                </c:pt>
                <c:pt idx="15307">
                  <c:v>152.03879900000001</c:v>
                </c:pt>
                <c:pt idx="15308">
                  <c:v>152.048732</c:v>
                </c:pt>
                <c:pt idx="15309">
                  <c:v>152.05866499999999</c:v>
                </c:pt>
                <c:pt idx="15310">
                  <c:v>152.06859700000001</c:v>
                </c:pt>
                <c:pt idx="15311">
                  <c:v>152.07853</c:v>
                </c:pt>
                <c:pt idx="15312">
                  <c:v>152.08846299999999</c:v>
                </c:pt>
                <c:pt idx="15313">
                  <c:v>152.09839500000001</c:v>
                </c:pt>
                <c:pt idx="15314">
                  <c:v>152.108328</c:v>
                </c:pt>
                <c:pt idx="15315">
                  <c:v>152.11825999999999</c:v>
                </c:pt>
                <c:pt idx="15316">
                  <c:v>152.12819300000001</c:v>
                </c:pt>
                <c:pt idx="15317">
                  <c:v>152.138126</c:v>
                </c:pt>
                <c:pt idx="15318">
                  <c:v>152.14805799999999</c:v>
                </c:pt>
                <c:pt idx="15319">
                  <c:v>152.15799100000001</c:v>
                </c:pt>
                <c:pt idx="15320">
                  <c:v>152.167924</c:v>
                </c:pt>
                <c:pt idx="15321">
                  <c:v>152.17785599999999</c:v>
                </c:pt>
                <c:pt idx="15322">
                  <c:v>152.18778900000001</c:v>
                </c:pt>
                <c:pt idx="15323">
                  <c:v>152.197722</c:v>
                </c:pt>
                <c:pt idx="15324">
                  <c:v>152.20765399999999</c:v>
                </c:pt>
                <c:pt idx="15325">
                  <c:v>152.21758700000001</c:v>
                </c:pt>
                <c:pt idx="15326">
                  <c:v>152.227519</c:v>
                </c:pt>
                <c:pt idx="15327">
                  <c:v>152.23745199999999</c:v>
                </c:pt>
                <c:pt idx="15328">
                  <c:v>152.24738500000001</c:v>
                </c:pt>
                <c:pt idx="15329">
                  <c:v>152.257317</c:v>
                </c:pt>
                <c:pt idx="15330">
                  <c:v>152.26724999999999</c:v>
                </c:pt>
                <c:pt idx="15331">
                  <c:v>152.27718300000001</c:v>
                </c:pt>
                <c:pt idx="15332">
                  <c:v>152.287115</c:v>
                </c:pt>
                <c:pt idx="15333">
                  <c:v>152.29704799999999</c:v>
                </c:pt>
                <c:pt idx="15334">
                  <c:v>152.30698000000001</c:v>
                </c:pt>
                <c:pt idx="15335">
                  <c:v>152.316913</c:v>
                </c:pt>
                <c:pt idx="15336">
                  <c:v>152.32684599999999</c:v>
                </c:pt>
                <c:pt idx="15337">
                  <c:v>152.33677800000001</c:v>
                </c:pt>
                <c:pt idx="15338">
                  <c:v>152.346711</c:v>
                </c:pt>
                <c:pt idx="15339">
                  <c:v>152.35664399999999</c:v>
                </c:pt>
                <c:pt idx="15340">
                  <c:v>152.36657600000001</c:v>
                </c:pt>
                <c:pt idx="15341">
                  <c:v>152.376509</c:v>
                </c:pt>
                <c:pt idx="15342">
                  <c:v>152.38644199999999</c:v>
                </c:pt>
                <c:pt idx="15343">
                  <c:v>152.39637400000001</c:v>
                </c:pt>
                <c:pt idx="15344">
                  <c:v>152.406307</c:v>
                </c:pt>
                <c:pt idx="15345">
                  <c:v>152.41623899999999</c:v>
                </c:pt>
                <c:pt idx="15346">
                  <c:v>152.42617200000001</c:v>
                </c:pt>
                <c:pt idx="15347">
                  <c:v>152.436105</c:v>
                </c:pt>
                <c:pt idx="15348">
                  <c:v>152.44603699999999</c:v>
                </c:pt>
                <c:pt idx="15349">
                  <c:v>152.45597000000001</c:v>
                </c:pt>
                <c:pt idx="15350">
                  <c:v>152.465903</c:v>
                </c:pt>
                <c:pt idx="15351">
                  <c:v>152.47583499999999</c:v>
                </c:pt>
                <c:pt idx="15352">
                  <c:v>152.48576800000001</c:v>
                </c:pt>
                <c:pt idx="15353">
                  <c:v>152.495701</c:v>
                </c:pt>
                <c:pt idx="15354">
                  <c:v>152.50563299999999</c:v>
                </c:pt>
                <c:pt idx="15355">
                  <c:v>152.51556600000001</c:v>
                </c:pt>
                <c:pt idx="15356">
                  <c:v>152.525498</c:v>
                </c:pt>
                <c:pt idx="15357">
                  <c:v>152.53543099999999</c:v>
                </c:pt>
                <c:pt idx="15358">
                  <c:v>152.54536400000001</c:v>
                </c:pt>
                <c:pt idx="15359">
                  <c:v>152.555296</c:v>
                </c:pt>
                <c:pt idx="15360">
                  <c:v>152.56522899999999</c:v>
                </c:pt>
                <c:pt idx="15361">
                  <c:v>152.57516200000001</c:v>
                </c:pt>
                <c:pt idx="15362">
                  <c:v>152.585094</c:v>
                </c:pt>
                <c:pt idx="15363">
                  <c:v>152.59502699999999</c:v>
                </c:pt>
                <c:pt idx="15364">
                  <c:v>152.60495900000001</c:v>
                </c:pt>
                <c:pt idx="15365">
                  <c:v>152.6148924</c:v>
                </c:pt>
                <c:pt idx="15366">
                  <c:v>152.62482539999999</c:v>
                </c:pt>
                <c:pt idx="15367">
                  <c:v>152.63475740000001</c:v>
                </c:pt>
                <c:pt idx="15368">
                  <c:v>152.6446904</c:v>
                </c:pt>
                <c:pt idx="15369">
                  <c:v>152.65462339999999</c:v>
                </c:pt>
                <c:pt idx="15370">
                  <c:v>152.66455540000001</c:v>
                </c:pt>
                <c:pt idx="15371">
                  <c:v>152.6744884</c:v>
                </c:pt>
                <c:pt idx="15372">
                  <c:v>152.68442139999999</c:v>
                </c:pt>
                <c:pt idx="15373">
                  <c:v>152.69435340000001</c:v>
                </c:pt>
                <c:pt idx="15374">
                  <c:v>152.7042864</c:v>
                </c:pt>
                <c:pt idx="15375">
                  <c:v>152.71421839999999</c:v>
                </c:pt>
                <c:pt idx="15376">
                  <c:v>152.72415140000001</c:v>
                </c:pt>
                <c:pt idx="15377">
                  <c:v>152.7340844</c:v>
                </c:pt>
                <c:pt idx="15378">
                  <c:v>152.74401639999999</c:v>
                </c:pt>
                <c:pt idx="15379">
                  <c:v>152.75394940000001</c:v>
                </c:pt>
                <c:pt idx="15380">
                  <c:v>152.7638824</c:v>
                </c:pt>
                <c:pt idx="15381">
                  <c:v>152.77381439999999</c:v>
                </c:pt>
                <c:pt idx="15382">
                  <c:v>152.78374740000001</c:v>
                </c:pt>
                <c:pt idx="15383">
                  <c:v>152.7936804</c:v>
                </c:pt>
                <c:pt idx="15384">
                  <c:v>152.80361239999999</c:v>
                </c:pt>
                <c:pt idx="15385">
                  <c:v>152.81354540000001</c:v>
                </c:pt>
                <c:pt idx="15386">
                  <c:v>152.8234774</c:v>
                </c:pt>
                <c:pt idx="15387">
                  <c:v>152.83341039999999</c:v>
                </c:pt>
                <c:pt idx="15388">
                  <c:v>152.84334340000001</c:v>
                </c:pt>
                <c:pt idx="15389">
                  <c:v>152.8532754</c:v>
                </c:pt>
                <c:pt idx="15390">
                  <c:v>152.86320839999999</c:v>
                </c:pt>
                <c:pt idx="15391">
                  <c:v>152.87314140000001</c:v>
                </c:pt>
                <c:pt idx="15392">
                  <c:v>152.8830734</c:v>
                </c:pt>
                <c:pt idx="15393">
                  <c:v>152.89300639999999</c:v>
                </c:pt>
                <c:pt idx="15394">
                  <c:v>152.90293940000001</c:v>
                </c:pt>
                <c:pt idx="15395">
                  <c:v>152.9128714</c:v>
                </c:pt>
                <c:pt idx="15396">
                  <c:v>152.92280439999999</c:v>
                </c:pt>
                <c:pt idx="15397">
                  <c:v>152.93273640000001</c:v>
                </c:pt>
                <c:pt idx="15398">
                  <c:v>152.9426694</c:v>
                </c:pt>
                <c:pt idx="15399">
                  <c:v>152.95260239999999</c:v>
                </c:pt>
                <c:pt idx="15400">
                  <c:v>152.96253440000001</c:v>
                </c:pt>
                <c:pt idx="15401">
                  <c:v>152.9724674</c:v>
                </c:pt>
                <c:pt idx="15402">
                  <c:v>152.98240039999999</c:v>
                </c:pt>
                <c:pt idx="15403">
                  <c:v>152.99233240000001</c:v>
                </c:pt>
                <c:pt idx="15404">
                  <c:v>153.0022654</c:v>
                </c:pt>
                <c:pt idx="15405">
                  <c:v>153.01219839999999</c:v>
                </c:pt>
                <c:pt idx="15406">
                  <c:v>153.02213040000001</c:v>
                </c:pt>
                <c:pt idx="15407">
                  <c:v>153.0320634</c:v>
                </c:pt>
                <c:pt idx="15408">
                  <c:v>153.04199539999999</c:v>
                </c:pt>
                <c:pt idx="15409">
                  <c:v>153.05192840000001</c:v>
                </c:pt>
                <c:pt idx="15410">
                  <c:v>153.0618614</c:v>
                </c:pt>
                <c:pt idx="15411">
                  <c:v>153.07179339999999</c:v>
                </c:pt>
                <c:pt idx="15412">
                  <c:v>153.08172640000001</c:v>
                </c:pt>
                <c:pt idx="15413">
                  <c:v>153.0916594</c:v>
                </c:pt>
                <c:pt idx="15414">
                  <c:v>153.10159139999999</c:v>
                </c:pt>
                <c:pt idx="15415">
                  <c:v>153.11152440000001</c:v>
                </c:pt>
                <c:pt idx="15416">
                  <c:v>153.1214564</c:v>
                </c:pt>
                <c:pt idx="15417">
                  <c:v>153.13138939999999</c:v>
                </c:pt>
                <c:pt idx="15418">
                  <c:v>153.14132240000001</c:v>
                </c:pt>
                <c:pt idx="15419">
                  <c:v>153.1512544</c:v>
                </c:pt>
                <c:pt idx="15420">
                  <c:v>153.16118739999999</c:v>
                </c:pt>
                <c:pt idx="15421">
                  <c:v>153.17112040000001</c:v>
                </c:pt>
                <c:pt idx="15422">
                  <c:v>153.1810524</c:v>
                </c:pt>
                <c:pt idx="15423">
                  <c:v>153.19098539999999</c:v>
                </c:pt>
                <c:pt idx="15424">
                  <c:v>153.20091840000001</c:v>
                </c:pt>
                <c:pt idx="15425">
                  <c:v>153.2108504</c:v>
                </c:pt>
                <c:pt idx="15426">
                  <c:v>153.22078339999999</c:v>
                </c:pt>
                <c:pt idx="15427">
                  <c:v>153.23071540000001</c:v>
                </c:pt>
                <c:pt idx="15428">
                  <c:v>153.2406484</c:v>
                </c:pt>
                <c:pt idx="15429">
                  <c:v>153.25058139999999</c:v>
                </c:pt>
                <c:pt idx="15430">
                  <c:v>153.26051340000001</c:v>
                </c:pt>
                <c:pt idx="15431">
                  <c:v>153.2704464</c:v>
                </c:pt>
                <c:pt idx="15432">
                  <c:v>153.28037939999999</c:v>
                </c:pt>
                <c:pt idx="15433">
                  <c:v>153.29031140000001</c:v>
                </c:pt>
                <c:pt idx="15434">
                  <c:v>153.3002444</c:v>
                </c:pt>
                <c:pt idx="15435">
                  <c:v>153.31017739999999</c:v>
                </c:pt>
                <c:pt idx="15436">
                  <c:v>153.32010940000001</c:v>
                </c:pt>
                <c:pt idx="15437">
                  <c:v>153.3300424</c:v>
                </c:pt>
                <c:pt idx="15438">
                  <c:v>153.33997439999999</c:v>
                </c:pt>
                <c:pt idx="15439">
                  <c:v>153.34990740000001</c:v>
                </c:pt>
                <c:pt idx="15440">
                  <c:v>153.3598404</c:v>
                </c:pt>
                <c:pt idx="15441">
                  <c:v>153.36977239999999</c:v>
                </c:pt>
                <c:pt idx="15442">
                  <c:v>153.37970540000001</c:v>
                </c:pt>
                <c:pt idx="15443">
                  <c:v>153.3896384</c:v>
                </c:pt>
                <c:pt idx="15444">
                  <c:v>153.39957039999999</c:v>
                </c:pt>
                <c:pt idx="15445">
                  <c:v>153.40950340000001</c:v>
                </c:pt>
                <c:pt idx="15446">
                  <c:v>153.4194364</c:v>
                </c:pt>
                <c:pt idx="15447">
                  <c:v>153.42936839999999</c:v>
                </c:pt>
                <c:pt idx="15448">
                  <c:v>153.43930140000001</c:v>
                </c:pt>
                <c:pt idx="15449">
                  <c:v>153.4492334</c:v>
                </c:pt>
                <c:pt idx="15450">
                  <c:v>153.45916639999999</c:v>
                </c:pt>
                <c:pt idx="15451">
                  <c:v>153.4690994</c:v>
                </c:pt>
                <c:pt idx="15452">
                  <c:v>153.4790314</c:v>
                </c:pt>
                <c:pt idx="15453">
                  <c:v>153.48896439999999</c:v>
                </c:pt>
                <c:pt idx="15454">
                  <c:v>153.4988974</c:v>
                </c:pt>
                <c:pt idx="15455">
                  <c:v>153.5088294</c:v>
                </c:pt>
                <c:pt idx="15456">
                  <c:v>153.51876240000001</c:v>
                </c:pt>
                <c:pt idx="15457">
                  <c:v>153.5286954</c:v>
                </c:pt>
                <c:pt idx="15458">
                  <c:v>153.5386274</c:v>
                </c:pt>
                <c:pt idx="15459">
                  <c:v>153.54856040000001</c:v>
                </c:pt>
                <c:pt idx="15460">
                  <c:v>153.55849240000001</c:v>
                </c:pt>
                <c:pt idx="15461">
                  <c:v>153.5684254</c:v>
                </c:pt>
                <c:pt idx="15462">
                  <c:v>153.57835840000001</c:v>
                </c:pt>
                <c:pt idx="15463">
                  <c:v>153.58829040000001</c:v>
                </c:pt>
                <c:pt idx="15464">
                  <c:v>153.59822339999999</c:v>
                </c:pt>
                <c:pt idx="15465">
                  <c:v>153.60815629999999</c:v>
                </c:pt>
                <c:pt idx="15466">
                  <c:v>153.61808830000001</c:v>
                </c:pt>
                <c:pt idx="15467">
                  <c:v>153.6280213</c:v>
                </c:pt>
                <c:pt idx="15468">
                  <c:v>153.63795429999999</c:v>
                </c:pt>
                <c:pt idx="15469">
                  <c:v>153.64788630000001</c:v>
                </c:pt>
                <c:pt idx="15470">
                  <c:v>153.6578193</c:v>
                </c:pt>
                <c:pt idx="15471">
                  <c:v>153.66775129999999</c:v>
                </c:pt>
                <c:pt idx="15472">
                  <c:v>153.67768430000001</c:v>
                </c:pt>
                <c:pt idx="15473">
                  <c:v>153.6876173</c:v>
                </c:pt>
                <c:pt idx="15474">
                  <c:v>153.69754929999999</c:v>
                </c:pt>
                <c:pt idx="15475">
                  <c:v>153.70748230000001</c:v>
                </c:pt>
                <c:pt idx="15476">
                  <c:v>153.7174153</c:v>
                </c:pt>
                <c:pt idx="15477">
                  <c:v>153.72734729999999</c:v>
                </c:pt>
                <c:pt idx="15478">
                  <c:v>153.73728030000001</c:v>
                </c:pt>
                <c:pt idx="15479">
                  <c:v>153.7472133</c:v>
                </c:pt>
                <c:pt idx="15480">
                  <c:v>153.75714529999999</c:v>
                </c:pt>
                <c:pt idx="15481">
                  <c:v>153.76707830000001</c:v>
                </c:pt>
                <c:pt idx="15482">
                  <c:v>153.7770103</c:v>
                </c:pt>
                <c:pt idx="15483">
                  <c:v>153.78694329999999</c:v>
                </c:pt>
                <c:pt idx="15484">
                  <c:v>153.79687630000001</c:v>
                </c:pt>
                <c:pt idx="15485">
                  <c:v>153.8068083</c:v>
                </c:pt>
                <c:pt idx="15486">
                  <c:v>153.81674129999999</c:v>
                </c:pt>
                <c:pt idx="15487">
                  <c:v>153.82667430000001</c:v>
                </c:pt>
                <c:pt idx="15488">
                  <c:v>153.8366063</c:v>
                </c:pt>
                <c:pt idx="15489">
                  <c:v>153.84653929999999</c:v>
                </c:pt>
                <c:pt idx="15490">
                  <c:v>153.85647230000001</c:v>
                </c:pt>
                <c:pt idx="15491">
                  <c:v>153.8664043</c:v>
                </c:pt>
                <c:pt idx="15492">
                  <c:v>153.87633729999999</c:v>
                </c:pt>
                <c:pt idx="15493">
                  <c:v>153.88626930000001</c:v>
                </c:pt>
                <c:pt idx="15494">
                  <c:v>153.8962023</c:v>
                </c:pt>
                <c:pt idx="15495">
                  <c:v>153.90613529999999</c:v>
                </c:pt>
                <c:pt idx="15496">
                  <c:v>153.91606730000001</c:v>
                </c:pt>
                <c:pt idx="15497">
                  <c:v>153.9260003</c:v>
                </c:pt>
                <c:pt idx="15498">
                  <c:v>153.93593329999999</c:v>
                </c:pt>
                <c:pt idx="15499">
                  <c:v>153.94586530000001</c:v>
                </c:pt>
                <c:pt idx="15500">
                  <c:v>153.9557983</c:v>
                </c:pt>
                <c:pt idx="15501">
                  <c:v>153.96573129999999</c:v>
                </c:pt>
                <c:pt idx="15502">
                  <c:v>153.97566330000001</c:v>
                </c:pt>
                <c:pt idx="15503">
                  <c:v>153.9855963</c:v>
                </c:pt>
                <c:pt idx="15504">
                  <c:v>153.99552829999999</c:v>
                </c:pt>
                <c:pt idx="15505">
                  <c:v>154.00546130000001</c:v>
                </c:pt>
                <c:pt idx="15506">
                  <c:v>154.0153943</c:v>
                </c:pt>
                <c:pt idx="15507">
                  <c:v>154.02532629999999</c:v>
                </c:pt>
                <c:pt idx="15508">
                  <c:v>154.03525930000001</c:v>
                </c:pt>
                <c:pt idx="15509">
                  <c:v>154.0451923</c:v>
                </c:pt>
                <c:pt idx="15510">
                  <c:v>154.05512429999999</c:v>
                </c:pt>
                <c:pt idx="15511">
                  <c:v>154.06505730000001</c:v>
                </c:pt>
                <c:pt idx="15512">
                  <c:v>154.0749903</c:v>
                </c:pt>
                <c:pt idx="15513">
                  <c:v>154.08492229999999</c:v>
                </c:pt>
                <c:pt idx="15514">
                  <c:v>154.09485530000001</c:v>
                </c:pt>
                <c:pt idx="15515">
                  <c:v>154.1047873</c:v>
                </c:pt>
                <c:pt idx="15516">
                  <c:v>154.11472029999999</c:v>
                </c:pt>
                <c:pt idx="15517">
                  <c:v>154.12465330000001</c:v>
                </c:pt>
                <c:pt idx="15518">
                  <c:v>154.1345853</c:v>
                </c:pt>
                <c:pt idx="15519">
                  <c:v>154.14451829999999</c:v>
                </c:pt>
                <c:pt idx="15520">
                  <c:v>154.15445130000001</c:v>
                </c:pt>
                <c:pt idx="15521">
                  <c:v>154.1643833</c:v>
                </c:pt>
                <c:pt idx="15522">
                  <c:v>154.17431629999999</c:v>
                </c:pt>
                <c:pt idx="15523">
                  <c:v>154.1842493</c:v>
                </c:pt>
                <c:pt idx="15524">
                  <c:v>154.1941813</c:v>
                </c:pt>
                <c:pt idx="15525">
                  <c:v>154.20411429999999</c:v>
                </c:pt>
                <c:pt idx="15526">
                  <c:v>154.21404630000001</c:v>
                </c:pt>
                <c:pt idx="15527">
                  <c:v>154.2239793</c:v>
                </c:pt>
                <c:pt idx="15528">
                  <c:v>154.23391229999999</c:v>
                </c:pt>
                <c:pt idx="15529">
                  <c:v>154.24384430000001</c:v>
                </c:pt>
                <c:pt idx="15530">
                  <c:v>154.2537773</c:v>
                </c:pt>
                <c:pt idx="15531">
                  <c:v>154.26371030000001</c:v>
                </c:pt>
                <c:pt idx="15532">
                  <c:v>154.27364230000001</c:v>
                </c:pt>
                <c:pt idx="15533">
                  <c:v>154.2835753</c:v>
                </c:pt>
                <c:pt idx="15534">
                  <c:v>154.29350830000001</c:v>
                </c:pt>
                <c:pt idx="15535">
                  <c:v>154.30344030000001</c:v>
                </c:pt>
                <c:pt idx="15536">
                  <c:v>154.31337329999999</c:v>
                </c:pt>
                <c:pt idx="15537">
                  <c:v>154.32330529999999</c:v>
                </c:pt>
                <c:pt idx="15538">
                  <c:v>154.3332383</c:v>
                </c:pt>
                <c:pt idx="15539">
                  <c:v>154.34317129999999</c:v>
                </c:pt>
                <c:pt idx="15540">
                  <c:v>154.35310329999999</c:v>
                </c:pt>
                <c:pt idx="15541">
                  <c:v>154.3630363</c:v>
                </c:pt>
                <c:pt idx="15542">
                  <c:v>154.37296929999999</c:v>
                </c:pt>
                <c:pt idx="15543">
                  <c:v>154.38290129999999</c:v>
                </c:pt>
                <c:pt idx="15544">
                  <c:v>154.3928343</c:v>
                </c:pt>
                <c:pt idx="15545">
                  <c:v>154.40276729999999</c:v>
                </c:pt>
                <c:pt idx="15546">
                  <c:v>154.41269930000001</c:v>
                </c:pt>
                <c:pt idx="15547">
                  <c:v>154.4226323</c:v>
                </c:pt>
                <c:pt idx="15548">
                  <c:v>154.43256529999999</c:v>
                </c:pt>
                <c:pt idx="15549">
                  <c:v>154.44249730000001</c:v>
                </c:pt>
                <c:pt idx="15550">
                  <c:v>154.4524303</c:v>
                </c:pt>
                <c:pt idx="15551">
                  <c:v>154.4623623</c:v>
                </c:pt>
                <c:pt idx="15552">
                  <c:v>154.47229530000001</c:v>
                </c:pt>
                <c:pt idx="15553">
                  <c:v>154.4822283</c:v>
                </c:pt>
                <c:pt idx="15554">
                  <c:v>154.49216029999999</c:v>
                </c:pt>
                <c:pt idx="15555">
                  <c:v>154.50209330000001</c:v>
                </c:pt>
                <c:pt idx="15556">
                  <c:v>154.5120263</c:v>
                </c:pt>
                <c:pt idx="15557">
                  <c:v>154.5219582</c:v>
                </c:pt>
                <c:pt idx="15558">
                  <c:v>154.53189130000001</c:v>
                </c:pt>
                <c:pt idx="15559">
                  <c:v>154.5418243</c:v>
                </c:pt>
                <c:pt idx="15560">
                  <c:v>154.55175629999999</c:v>
                </c:pt>
                <c:pt idx="15561">
                  <c:v>154.56168930000001</c:v>
                </c:pt>
                <c:pt idx="15562">
                  <c:v>154.5716213</c:v>
                </c:pt>
                <c:pt idx="15563">
                  <c:v>154.58155429999999</c:v>
                </c:pt>
                <c:pt idx="15564">
                  <c:v>154.59148730000001</c:v>
                </c:pt>
                <c:pt idx="15565">
                  <c:v>154.6014193</c:v>
                </c:pt>
                <c:pt idx="15566">
                  <c:v>154.61135229999999</c:v>
                </c:pt>
                <c:pt idx="15567">
                  <c:v>154.62128530000001</c:v>
                </c:pt>
                <c:pt idx="15568">
                  <c:v>154.6312173</c:v>
                </c:pt>
                <c:pt idx="15569">
                  <c:v>154.64115029999999</c:v>
                </c:pt>
                <c:pt idx="15570">
                  <c:v>154.65108330000001</c:v>
                </c:pt>
                <c:pt idx="15571">
                  <c:v>154.6610153</c:v>
                </c:pt>
                <c:pt idx="15572">
                  <c:v>154.67094829999999</c:v>
                </c:pt>
                <c:pt idx="15573">
                  <c:v>154.68088130000001</c:v>
                </c:pt>
                <c:pt idx="15574">
                  <c:v>154.6908133</c:v>
                </c:pt>
                <c:pt idx="15575">
                  <c:v>154.70074629999999</c:v>
                </c:pt>
                <c:pt idx="15576">
                  <c:v>154.71067830000001</c:v>
                </c:pt>
                <c:pt idx="15577">
                  <c:v>154.7206113</c:v>
                </c:pt>
                <c:pt idx="15578">
                  <c:v>154.73054429999999</c:v>
                </c:pt>
                <c:pt idx="15579">
                  <c:v>154.74047630000001</c:v>
                </c:pt>
                <c:pt idx="15580">
                  <c:v>154.7504093</c:v>
                </c:pt>
                <c:pt idx="15581">
                  <c:v>154.76034229999999</c:v>
                </c:pt>
                <c:pt idx="15582">
                  <c:v>154.77027430000001</c:v>
                </c:pt>
                <c:pt idx="15583">
                  <c:v>154.7802073</c:v>
                </c:pt>
                <c:pt idx="15584">
                  <c:v>154.79014029999999</c:v>
                </c:pt>
                <c:pt idx="15585">
                  <c:v>154.80007230000001</c:v>
                </c:pt>
                <c:pt idx="15586">
                  <c:v>154.8100053</c:v>
                </c:pt>
                <c:pt idx="15587">
                  <c:v>154.81993729999999</c:v>
                </c:pt>
                <c:pt idx="15588">
                  <c:v>154.82987030000001</c:v>
                </c:pt>
                <c:pt idx="15589">
                  <c:v>154.8398033</c:v>
                </c:pt>
                <c:pt idx="15590">
                  <c:v>154.84973529999999</c:v>
                </c:pt>
                <c:pt idx="15591">
                  <c:v>154.85966830000001</c:v>
                </c:pt>
                <c:pt idx="15592">
                  <c:v>154.8696013</c:v>
                </c:pt>
                <c:pt idx="15593">
                  <c:v>154.87953329999999</c:v>
                </c:pt>
                <c:pt idx="15594">
                  <c:v>154.88946630000001</c:v>
                </c:pt>
                <c:pt idx="15595">
                  <c:v>154.8993993</c:v>
                </c:pt>
                <c:pt idx="15596">
                  <c:v>154.90933129999999</c:v>
                </c:pt>
                <c:pt idx="15597">
                  <c:v>154.91926430000001</c:v>
                </c:pt>
                <c:pt idx="15598">
                  <c:v>154.9291963</c:v>
                </c:pt>
                <c:pt idx="15599">
                  <c:v>154.93912929999999</c:v>
                </c:pt>
                <c:pt idx="15600">
                  <c:v>154.94906230000001</c:v>
                </c:pt>
                <c:pt idx="15601">
                  <c:v>154.9589943</c:v>
                </c:pt>
                <c:pt idx="15602">
                  <c:v>154.96892729999999</c:v>
                </c:pt>
                <c:pt idx="15603">
                  <c:v>154.97886030000001</c:v>
                </c:pt>
                <c:pt idx="15604">
                  <c:v>154.9887923</c:v>
                </c:pt>
                <c:pt idx="15605">
                  <c:v>154.99872529999999</c:v>
                </c:pt>
                <c:pt idx="15606">
                  <c:v>155.00865830000001</c:v>
                </c:pt>
                <c:pt idx="15607">
                  <c:v>155.0185903</c:v>
                </c:pt>
                <c:pt idx="15608">
                  <c:v>155.02852329999999</c:v>
                </c:pt>
                <c:pt idx="15609">
                  <c:v>155.03845630000001</c:v>
                </c:pt>
                <c:pt idx="15610">
                  <c:v>155.0483883</c:v>
                </c:pt>
                <c:pt idx="15611">
                  <c:v>155.05832129999999</c:v>
                </c:pt>
                <c:pt idx="15612">
                  <c:v>155.06825330000001</c:v>
                </c:pt>
                <c:pt idx="15613">
                  <c:v>155.0781863</c:v>
                </c:pt>
                <c:pt idx="15614">
                  <c:v>155.08811929999999</c:v>
                </c:pt>
                <c:pt idx="15615">
                  <c:v>155.09805130000001</c:v>
                </c:pt>
                <c:pt idx="15616">
                  <c:v>155.1079843</c:v>
                </c:pt>
                <c:pt idx="15617">
                  <c:v>155.11791729999999</c:v>
                </c:pt>
                <c:pt idx="15618">
                  <c:v>155.12784930000001</c:v>
                </c:pt>
                <c:pt idx="15619">
                  <c:v>155.1377823</c:v>
                </c:pt>
                <c:pt idx="15620">
                  <c:v>155.14771529999999</c:v>
                </c:pt>
                <c:pt idx="15621">
                  <c:v>155.15764730000001</c:v>
                </c:pt>
                <c:pt idx="15622">
                  <c:v>155.1675803</c:v>
                </c:pt>
                <c:pt idx="15623">
                  <c:v>155.17751229999999</c:v>
                </c:pt>
                <c:pt idx="15624">
                  <c:v>155.18744530000001</c:v>
                </c:pt>
                <c:pt idx="15625">
                  <c:v>155.1973783</c:v>
                </c:pt>
                <c:pt idx="15626">
                  <c:v>155.20731029999999</c:v>
                </c:pt>
                <c:pt idx="15627">
                  <c:v>155.21724330000001</c:v>
                </c:pt>
                <c:pt idx="15628">
                  <c:v>155.2271763</c:v>
                </c:pt>
                <c:pt idx="15629">
                  <c:v>155.23710829999999</c:v>
                </c:pt>
                <c:pt idx="15630">
                  <c:v>155.24704130000001</c:v>
                </c:pt>
                <c:pt idx="15631">
                  <c:v>155.2569743</c:v>
                </c:pt>
                <c:pt idx="15632">
                  <c:v>155.26690629999999</c:v>
                </c:pt>
                <c:pt idx="15633">
                  <c:v>155.27683930000001</c:v>
                </c:pt>
                <c:pt idx="15634">
                  <c:v>155.2867723</c:v>
                </c:pt>
                <c:pt idx="15635">
                  <c:v>155.29670429999999</c:v>
                </c:pt>
                <c:pt idx="15636">
                  <c:v>155.30663730000001</c:v>
                </c:pt>
                <c:pt idx="15637">
                  <c:v>155.3165693</c:v>
                </c:pt>
                <c:pt idx="15638">
                  <c:v>155.32650229999999</c:v>
                </c:pt>
                <c:pt idx="15639">
                  <c:v>155.33643530000001</c:v>
                </c:pt>
                <c:pt idx="15640">
                  <c:v>155.3463673</c:v>
                </c:pt>
                <c:pt idx="15641">
                  <c:v>155.35630029999999</c:v>
                </c:pt>
                <c:pt idx="15642">
                  <c:v>155.3662333</c:v>
                </c:pt>
                <c:pt idx="15643">
                  <c:v>155.3761653</c:v>
                </c:pt>
                <c:pt idx="15644">
                  <c:v>155.38609829999999</c:v>
                </c:pt>
                <c:pt idx="15645">
                  <c:v>155.3960313</c:v>
                </c:pt>
                <c:pt idx="15646">
                  <c:v>155.4059633</c:v>
                </c:pt>
                <c:pt idx="15647">
                  <c:v>155.41589629999999</c:v>
                </c:pt>
                <c:pt idx="15648">
                  <c:v>155.4258293</c:v>
                </c:pt>
                <c:pt idx="15649">
                  <c:v>155.4357613</c:v>
                </c:pt>
                <c:pt idx="15650">
                  <c:v>155.44569430000001</c:v>
                </c:pt>
                <c:pt idx="15651">
                  <c:v>155.45562630000001</c:v>
                </c:pt>
                <c:pt idx="15652">
                  <c:v>155.4655593</c:v>
                </c:pt>
                <c:pt idx="15653">
                  <c:v>155.47549230000001</c:v>
                </c:pt>
                <c:pt idx="15654">
                  <c:v>155.48542430000001</c:v>
                </c:pt>
                <c:pt idx="15655">
                  <c:v>155.49535729999999</c:v>
                </c:pt>
                <c:pt idx="15656">
                  <c:v>155.50529030000001</c:v>
                </c:pt>
                <c:pt idx="15657">
                  <c:v>155.5152223</c:v>
                </c:pt>
                <c:pt idx="15658">
                  <c:v>155.52515529999999</c:v>
                </c:pt>
                <c:pt idx="15659">
                  <c:v>155.53508830000001</c:v>
                </c:pt>
                <c:pt idx="15660">
                  <c:v>155.5450203</c:v>
                </c:pt>
                <c:pt idx="15661">
                  <c:v>155.55495329999999</c:v>
                </c:pt>
                <c:pt idx="15662">
                  <c:v>155.56488529999999</c:v>
                </c:pt>
                <c:pt idx="15663">
                  <c:v>155.5748183</c:v>
                </c:pt>
                <c:pt idx="15664">
                  <c:v>155.58475129999999</c:v>
                </c:pt>
                <c:pt idx="15665">
                  <c:v>155.59468330000001</c:v>
                </c:pt>
                <c:pt idx="15666">
                  <c:v>155.6046163</c:v>
                </c:pt>
                <c:pt idx="15667">
                  <c:v>155.6145491</c:v>
                </c:pt>
                <c:pt idx="15668">
                  <c:v>155.6244811</c:v>
                </c:pt>
                <c:pt idx="15669">
                  <c:v>155.63441409999999</c:v>
                </c:pt>
                <c:pt idx="15670">
                  <c:v>155.6443471</c:v>
                </c:pt>
                <c:pt idx="15671">
                  <c:v>155.6542791</c:v>
                </c:pt>
                <c:pt idx="15672">
                  <c:v>155.66421209999999</c:v>
                </c:pt>
                <c:pt idx="15673">
                  <c:v>155.6741451</c:v>
                </c:pt>
                <c:pt idx="15674">
                  <c:v>155.6840771</c:v>
                </c:pt>
                <c:pt idx="15675">
                  <c:v>155.69401010000001</c:v>
                </c:pt>
                <c:pt idx="15676">
                  <c:v>155.70394210000001</c:v>
                </c:pt>
                <c:pt idx="15677">
                  <c:v>155.7138751</c:v>
                </c:pt>
                <c:pt idx="15678">
                  <c:v>155.72380810000001</c:v>
                </c:pt>
                <c:pt idx="15679">
                  <c:v>155.73374010000001</c:v>
                </c:pt>
                <c:pt idx="15680">
                  <c:v>155.7436731</c:v>
                </c:pt>
                <c:pt idx="15681">
                  <c:v>155.75360610000001</c:v>
                </c:pt>
                <c:pt idx="15682">
                  <c:v>155.76353810000001</c:v>
                </c:pt>
                <c:pt idx="15683">
                  <c:v>155.77347109999999</c:v>
                </c:pt>
                <c:pt idx="15684">
                  <c:v>155.78340410000001</c:v>
                </c:pt>
                <c:pt idx="15685">
                  <c:v>155.7933361</c:v>
                </c:pt>
                <c:pt idx="15686">
                  <c:v>155.80326909999999</c:v>
                </c:pt>
                <c:pt idx="15687">
                  <c:v>155.81320210000001</c:v>
                </c:pt>
                <c:pt idx="15688">
                  <c:v>155.8231341</c:v>
                </c:pt>
                <c:pt idx="15689">
                  <c:v>155.83306709999999</c:v>
                </c:pt>
                <c:pt idx="15690">
                  <c:v>155.84299909999999</c:v>
                </c:pt>
                <c:pt idx="15691">
                  <c:v>155.8529321</c:v>
                </c:pt>
                <c:pt idx="15692">
                  <c:v>155.86286509999999</c:v>
                </c:pt>
                <c:pt idx="15693">
                  <c:v>155.87279710000001</c:v>
                </c:pt>
                <c:pt idx="15694">
                  <c:v>155.8827301</c:v>
                </c:pt>
                <c:pt idx="15695">
                  <c:v>155.89266309999999</c:v>
                </c:pt>
                <c:pt idx="15696">
                  <c:v>155.90259510000001</c:v>
                </c:pt>
                <c:pt idx="15697">
                  <c:v>155.9125281</c:v>
                </c:pt>
                <c:pt idx="15698">
                  <c:v>155.92246109999999</c:v>
                </c:pt>
                <c:pt idx="15699">
                  <c:v>155.93239310000001</c:v>
                </c:pt>
                <c:pt idx="15700">
                  <c:v>155.9423261</c:v>
                </c:pt>
                <c:pt idx="15701">
                  <c:v>155.95225909999999</c:v>
                </c:pt>
                <c:pt idx="15702">
                  <c:v>155.96219110000001</c:v>
                </c:pt>
                <c:pt idx="15703">
                  <c:v>155.9721241</c:v>
                </c:pt>
                <c:pt idx="15704">
                  <c:v>155.98205609999999</c:v>
                </c:pt>
                <c:pt idx="15705">
                  <c:v>155.99198910000001</c:v>
                </c:pt>
                <c:pt idx="15706">
                  <c:v>156.0019221</c:v>
                </c:pt>
                <c:pt idx="15707">
                  <c:v>156.01185409999999</c:v>
                </c:pt>
                <c:pt idx="15708">
                  <c:v>156.02178710000001</c:v>
                </c:pt>
                <c:pt idx="15709">
                  <c:v>156.0317201</c:v>
                </c:pt>
                <c:pt idx="15710">
                  <c:v>156.04165209999999</c:v>
                </c:pt>
                <c:pt idx="15711">
                  <c:v>156.05158510000001</c:v>
                </c:pt>
                <c:pt idx="15712">
                  <c:v>156.0615181</c:v>
                </c:pt>
                <c:pt idx="15713">
                  <c:v>156.07145009999999</c:v>
                </c:pt>
                <c:pt idx="15714">
                  <c:v>156.08138310000001</c:v>
                </c:pt>
                <c:pt idx="15715">
                  <c:v>156.0913161</c:v>
                </c:pt>
                <c:pt idx="15716">
                  <c:v>156.10124809999999</c:v>
                </c:pt>
                <c:pt idx="15717">
                  <c:v>156.11118110000001</c:v>
                </c:pt>
                <c:pt idx="15718">
                  <c:v>156.1211131</c:v>
                </c:pt>
                <c:pt idx="15719">
                  <c:v>156.13104609999999</c:v>
                </c:pt>
                <c:pt idx="15720">
                  <c:v>156.14097910000001</c:v>
                </c:pt>
                <c:pt idx="15721">
                  <c:v>156.1509111</c:v>
                </c:pt>
                <c:pt idx="15722">
                  <c:v>156.16084409999999</c:v>
                </c:pt>
                <c:pt idx="15723">
                  <c:v>156.17077710000001</c:v>
                </c:pt>
                <c:pt idx="15724">
                  <c:v>156.1807091</c:v>
                </c:pt>
                <c:pt idx="15725">
                  <c:v>156.19064209999999</c:v>
                </c:pt>
                <c:pt idx="15726">
                  <c:v>156.20057510000001</c:v>
                </c:pt>
                <c:pt idx="15727">
                  <c:v>156.2105071</c:v>
                </c:pt>
                <c:pt idx="15728">
                  <c:v>156.22044009999999</c:v>
                </c:pt>
                <c:pt idx="15729">
                  <c:v>156.23037310000001</c:v>
                </c:pt>
                <c:pt idx="15730">
                  <c:v>156.2403051</c:v>
                </c:pt>
                <c:pt idx="15731">
                  <c:v>156.25023809999999</c:v>
                </c:pt>
                <c:pt idx="15732">
                  <c:v>156.26017010000001</c:v>
                </c:pt>
                <c:pt idx="15733">
                  <c:v>156.2701031</c:v>
                </c:pt>
                <c:pt idx="15734">
                  <c:v>156.28003609999999</c:v>
                </c:pt>
                <c:pt idx="15735">
                  <c:v>156.28996810000001</c:v>
                </c:pt>
                <c:pt idx="15736">
                  <c:v>156.2999011</c:v>
                </c:pt>
                <c:pt idx="15737">
                  <c:v>156.30983409999999</c:v>
                </c:pt>
                <c:pt idx="15738">
                  <c:v>156.31976610000001</c:v>
                </c:pt>
                <c:pt idx="15739">
                  <c:v>156.3296991</c:v>
                </c:pt>
                <c:pt idx="15740">
                  <c:v>156.33963209999999</c:v>
                </c:pt>
                <c:pt idx="15741">
                  <c:v>156.34956410000001</c:v>
                </c:pt>
                <c:pt idx="15742">
                  <c:v>156.3594971</c:v>
                </c:pt>
                <c:pt idx="15743">
                  <c:v>156.36943009999999</c:v>
                </c:pt>
                <c:pt idx="15744">
                  <c:v>156.37936210000001</c:v>
                </c:pt>
                <c:pt idx="15745">
                  <c:v>156.3892951</c:v>
                </c:pt>
                <c:pt idx="15746">
                  <c:v>156.39922709999999</c:v>
                </c:pt>
                <c:pt idx="15747">
                  <c:v>156.40916010000001</c:v>
                </c:pt>
                <c:pt idx="15748">
                  <c:v>156.4190931</c:v>
                </c:pt>
                <c:pt idx="15749">
                  <c:v>156.42902509999999</c:v>
                </c:pt>
                <c:pt idx="15750">
                  <c:v>156.43895810000001</c:v>
                </c:pt>
                <c:pt idx="15751">
                  <c:v>156.4488911</c:v>
                </c:pt>
                <c:pt idx="15752">
                  <c:v>156.45882309999999</c:v>
                </c:pt>
                <c:pt idx="15753">
                  <c:v>156.46875610000001</c:v>
                </c:pt>
                <c:pt idx="15754">
                  <c:v>156.4786891</c:v>
                </c:pt>
                <c:pt idx="15755">
                  <c:v>156.48862109999999</c:v>
                </c:pt>
                <c:pt idx="15756">
                  <c:v>156.49855410000001</c:v>
                </c:pt>
                <c:pt idx="15757">
                  <c:v>156.5084871</c:v>
                </c:pt>
                <c:pt idx="15758">
                  <c:v>156.51841909999999</c:v>
                </c:pt>
                <c:pt idx="15759">
                  <c:v>156.52835210000001</c:v>
                </c:pt>
                <c:pt idx="15760">
                  <c:v>156.5382841</c:v>
                </c:pt>
                <c:pt idx="15761">
                  <c:v>156.54821709999999</c:v>
                </c:pt>
                <c:pt idx="15762">
                  <c:v>156.55815010000001</c:v>
                </c:pt>
                <c:pt idx="15763">
                  <c:v>156.5680821</c:v>
                </c:pt>
                <c:pt idx="15764">
                  <c:v>156.57801509999999</c:v>
                </c:pt>
                <c:pt idx="15765">
                  <c:v>156.58794810000001</c:v>
                </c:pt>
                <c:pt idx="15766">
                  <c:v>156.5978801</c:v>
                </c:pt>
                <c:pt idx="15767">
                  <c:v>156.60781309999999</c:v>
                </c:pt>
                <c:pt idx="15768">
                  <c:v>156.61774689999999</c:v>
                </c:pt>
                <c:pt idx="15769">
                  <c:v>156.62767890000001</c:v>
                </c:pt>
                <c:pt idx="15770">
                  <c:v>156.6376119</c:v>
                </c:pt>
                <c:pt idx="15771">
                  <c:v>156.64754490000001</c:v>
                </c:pt>
                <c:pt idx="15772">
                  <c:v>156.65747690000001</c:v>
                </c:pt>
                <c:pt idx="15773">
                  <c:v>156.6674099</c:v>
                </c:pt>
                <c:pt idx="15774">
                  <c:v>156.67734189999999</c:v>
                </c:pt>
                <c:pt idx="15775">
                  <c:v>156.68727490000001</c:v>
                </c:pt>
                <c:pt idx="15776">
                  <c:v>156.6972079</c:v>
                </c:pt>
                <c:pt idx="15777">
                  <c:v>156.70713989999999</c:v>
                </c:pt>
                <c:pt idx="15778">
                  <c:v>156.71707290000001</c:v>
                </c:pt>
                <c:pt idx="15779">
                  <c:v>156.72700589999999</c:v>
                </c:pt>
                <c:pt idx="15780">
                  <c:v>156.73693789999999</c:v>
                </c:pt>
                <c:pt idx="15781">
                  <c:v>156.7468709</c:v>
                </c:pt>
                <c:pt idx="15782">
                  <c:v>156.75680389999999</c:v>
                </c:pt>
                <c:pt idx="15783">
                  <c:v>156.76673589999999</c:v>
                </c:pt>
                <c:pt idx="15784">
                  <c:v>156.7766689</c:v>
                </c:pt>
                <c:pt idx="15785">
                  <c:v>156.78660189999999</c:v>
                </c:pt>
                <c:pt idx="15786">
                  <c:v>156.79653389999999</c:v>
                </c:pt>
                <c:pt idx="15787">
                  <c:v>156.8064669</c:v>
                </c:pt>
                <c:pt idx="15788">
                  <c:v>156.8163989</c:v>
                </c:pt>
                <c:pt idx="15789">
                  <c:v>156.82633190000001</c:v>
                </c:pt>
                <c:pt idx="15790">
                  <c:v>156.8362649</c:v>
                </c:pt>
                <c:pt idx="15791">
                  <c:v>156.8461969</c:v>
                </c:pt>
                <c:pt idx="15792">
                  <c:v>156.85612990000001</c:v>
                </c:pt>
                <c:pt idx="15793">
                  <c:v>156.8660629</c:v>
                </c:pt>
                <c:pt idx="15794">
                  <c:v>156.87599489999999</c:v>
                </c:pt>
                <c:pt idx="15795">
                  <c:v>156.88592790000001</c:v>
                </c:pt>
                <c:pt idx="15796">
                  <c:v>156.8958609</c:v>
                </c:pt>
                <c:pt idx="15797">
                  <c:v>156.90579289999999</c:v>
                </c:pt>
                <c:pt idx="15798">
                  <c:v>156.91572590000001</c:v>
                </c:pt>
                <c:pt idx="15799">
                  <c:v>156.9256589</c:v>
                </c:pt>
                <c:pt idx="15800">
                  <c:v>156.93559089999999</c:v>
                </c:pt>
                <c:pt idx="15801">
                  <c:v>156.94552390000001</c:v>
                </c:pt>
                <c:pt idx="15802">
                  <c:v>156.9554569</c:v>
                </c:pt>
                <c:pt idx="15803">
                  <c:v>156.96538889999999</c:v>
                </c:pt>
                <c:pt idx="15804">
                  <c:v>156.97532190000001</c:v>
                </c:pt>
                <c:pt idx="15805">
                  <c:v>156.9852539</c:v>
                </c:pt>
                <c:pt idx="15806">
                  <c:v>156.99518689999999</c:v>
                </c:pt>
                <c:pt idx="15807">
                  <c:v>157.00511990000001</c:v>
                </c:pt>
                <c:pt idx="15808">
                  <c:v>157.0150519</c:v>
                </c:pt>
                <c:pt idx="15809">
                  <c:v>157.02498489999999</c:v>
                </c:pt>
                <c:pt idx="15810">
                  <c:v>157.03491790000001</c:v>
                </c:pt>
                <c:pt idx="15811">
                  <c:v>157.0448499</c:v>
                </c:pt>
                <c:pt idx="15812">
                  <c:v>157.05478289999999</c:v>
                </c:pt>
                <c:pt idx="15813">
                  <c:v>157.06471590000001</c:v>
                </c:pt>
                <c:pt idx="15814">
                  <c:v>157.0746479</c:v>
                </c:pt>
                <c:pt idx="15815">
                  <c:v>157.08458089999999</c:v>
                </c:pt>
                <c:pt idx="15816">
                  <c:v>157.09451390000001</c:v>
                </c:pt>
                <c:pt idx="15817">
                  <c:v>157.1044459</c:v>
                </c:pt>
                <c:pt idx="15818">
                  <c:v>157.11437889999999</c:v>
                </c:pt>
                <c:pt idx="15819">
                  <c:v>157.12431190000001</c:v>
                </c:pt>
                <c:pt idx="15820">
                  <c:v>157.1342439</c:v>
                </c:pt>
                <c:pt idx="15821">
                  <c:v>157.14417689999999</c:v>
                </c:pt>
                <c:pt idx="15822">
                  <c:v>157.15410890000001</c:v>
                </c:pt>
                <c:pt idx="15823">
                  <c:v>157.1640419</c:v>
                </c:pt>
                <c:pt idx="15824">
                  <c:v>157.17397489999999</c:v>
                </c:pt>
                <c:pt idx="15825">
                  <c:v>157.18390690000001</c:v>
                </c:pt>
                <c:pt idx="15826">
                  <c:v>157.1938399</c:v>
                </c:pt>
                <c:pt idx="15827">
                  <c:v>157.20377289999999</c:v>
                </c:pt>
                <c:pt idx="15828">
                  <c:v>157.21370490000001</c:v>
                </c:pt>
                <c:pt idx="15829">
                  <c:v>157.2236379</c:v>
                </c:pt>
                <c:pt idx="15830">
                  <c:v>157.23357089999999</c:v>
                </c:pt>
                <c:pt idx="15831">
                  <c:v>157.24350290000001</c:v>
                </c:pt>
                <c:pt idx="15832">
                  <c:v>157.2534359</c:v>
                </c:pt>
                <c:pt idx="15833">
                  <c:v>157.26336889999999</c:v>
                </c:pt>
                <c:pt idx="15834">
                  <c:v>157.27330090000001</c:v>
                </c:pt>
                <c:pt idx="15835">
                  <c:v>157.2832339</c:v>
                </c:pt>
                <c:pt idx="15836">
                  <c:v>157.29316589999999</c:v>
                </c:pt>
                <c:pt idx="15837">
                  <c:v>157.30309890000001</c:v>
                </c:pt>
                <c:pt idx="15838">
                  <c:v>157.3130319</c:v>
                </c:pt>
                <c:pt idx="15839">
                  <c:v>157.32296389999999</c:v>
                </c:pt>
                <c:pt idx="15840">
                  <c:v>157.33289690000001</c:v>
                </c:pt>
                <c:pt idx="15841">
                  <c:v>157.3428299</c:v>
                </c:pt>
                <c:pt idx="15842">
                  <c:v>157.35276189999999</c:v>
                </c:pt>
                <c:pt idx="15843">
                  <c:v>157.36269490000001</c:v>
                </c:pt>
                <c:pt idx="15844">
                  <c:v>157.3726279</c:v>
                </c:pt>
                <c:pt idx="15845">
                  <c:v>157.38255989999999</c:v>
                </c:pt>
                <c:pt idx="15846">
                  <c:v>157.39249290000001</c:v>
                </c:pt>
                <c:pt idx="15847">
                  <c:v>157.4024259</c:v>
                </c:pt>
                <c:pt idx="15848">
                  <c:v>157.41235789999999</c:v>
                </c:pt>
                <c:pt idx="15849">
                  <c:v>157.42229090000001</c:v>
                </c:pt>
                <c:pt idx="15850">
                  <c:v>157.4322239</c:v>
                </c:pt>
                <c:pt idx="15851">
                  <c:v>157.44215589999999</c:v>
                </c:pt>
                <c:pt idx="15852">
                  <c:v>157.45208890000001</c:v>
                </c:pt>
                <c:pt idx="15853">
                  <c:v>157.4620209</c:v>
                </c:pt>
                <c:pt idx="15854">
                  <c:v>157.47195389999999</c:v>
                </c:pt>
                <c:pt idx="15855">
                  <c:v>157.48188690000001</c:v>
                </c:pt>
                <c:pt idx="15856">
                  <c:v>157.4918189</c:v>
                </c:pt>
                <c:pt idx="15857">
                  <c:v>157.50175189999999</c:v>
                </c:pt>
                <c:pt idx="15858">
                  <c:v>157.51168490000001</c:v>
                </c:pt>
                <c:pt idx="15859">
                  <c:v>157.5216169</c:v>
                </c:pt>
                <c:pt idx="15860">
                  <c:v>157.53154989999999</c:v>
                </c:pt>
                <c:pt idx="15861">
                  <c:v>157.54148290000001</c:v>
                </c:pt>
                <c:pt idx="15862">
                  <c:v>157.5514149</c:v>
                </c:pt>
                <c:pt idx="15863">
                  <c:v>157.56134789999999</c:v>
                </c:pt>
                <c:pt idx="15864">
                  <c:v>157.5712809</c:v>
                </c:pt>
                <c:pt idx="15865">
                  <c:v>157.5812129</c:v>
                </c:pt>
                <c:pt idx="15866">
                  <c:v>157.59114589999999</c:v>
                </c:pt>
                <c:pt idx="15867">
                  <c:v>157.6010789</c:v>
                </c:pt>
                <c:pt idx="15868">
                  <c:v>157.61101099999999</c:v>
                </c:pt>
                <c:pt idx="15869">
                  <c:v>157.62094400000001</c:v>
                </c:pt>
                <c:pt idx="15870">
                  <c:v>157.630876</c:v>
                </c:pt>
                <c:pt idx="15871">
                  <c:v>157.64080899999999</c:v>
                </c:pt>
                <c:pt idx="15872">
                  <c:v>157.65074200000001</c:v>
                </c:pt>
                <c:pt idx="15873">
                  <c:v>157.660674</c:v>
                </c:pt>
                <c:pt idx="15874">
                  <c:v>157.67060699999999</c:v>
                </c:pt>
                <c:pt idx="15875">
                  <c:v>157.68054000000001</c:v>
                </c:pt>
                <c:pt idx="15876">
                  <c:v>157.690472</c:v>
                </c:pt>
                <c:pt idx="15877">
                  <c:v>157.70040499999999</c:v>
                </c:pt>
                <c:pt idx="15878">
                  <c:v>157.71033800000001</c:v>
                </c:pt>
                <c:pt idx="15879">
                  <c:v>157.72027</c:v>
                </c:pt>
                <c:pt idx="15880">
                  <c:v>157.73020299999999</c:v>
                </c:pt>
                <c:pt idx="15881">
                  <c:v>157.74013600000001</c:v>
                </c:pt>
                <c:pt idx="15882">
                  <c:v>157.750068</c:v>
                </c:pt>
                <c:pt idx="15883">
                  <c:v>157.76000099999999</c:v>
                </c:pt>
                <c:pt idx="15884">
                  <c:v>157.76993400000001</c:v>
                </c:pt>
                <c:pt idx="15885">
                  <c:v>157.779866</c:v>
                </c:pt>
                <c:pt idx="15886">
                  <c:v>157.78979899999999</c:v>
                </c:pt>
                <c:pt idx="15887">
                  <c:v>157.79973200000001</c:v>
                </c:pt>
                <c:pt idx="15888">
                  <c:v>157.809664</c:v>
                </c:pt>
                <c:pt idx="15889">
                  <c:v>157.81959699999999</c:v>
                </c:pt>
                <c:pt idx="15890">
                  <c:v>157.82952900000001</c:v>
                </c:pt>
                <c:pt idx="15891">
                  <c:v>157.839462</c:v>
                </c:pt>
                <c:pt idx="15892">
                  <c:v>157.84939499999999</c:v>
                </c:pt>
                <c:pt idx="15893">
                  <c:v>157.85932700000001</c:v>
                </c:pt>
                <c:pt idx="15894">
                  <c:v>157.86926</c:v>
                </c:pt>
                <c:pt idx="15895">
                  <c:v>157.87919299999999</c:v>
                </c:pt>
                <c:pt idx="15896">
                  <c:v>157.88912500000001</c:v>
                </c:pt>
                <c:pt idx="15897">
                  <c:v>157.899058</c:v>
                </c:pt>
                <c:pt idx="15898">
                  <c:v>157.90899099999999</c:v>
                </c:pt>
                <c:pt idx="15899">
                  <c:v>157.91892300000001</c:v>
                </c:pt>
                <c:pt idx="15900">
                  <c:v>157.928856</c:v>
                </c:pt>
                <c:pt idx="15901">
                  <c:v>157.93878900000001</c:v>
                </c:pt>
                <c:pt idx="15902">
                  <c:v>157.94872100000001</c:v>
                </c:pt>
                <c:pt idx="15903">
                  <c:v>157.958654</c:v>
                </c:pt>
                <c:pt idx="15904">
                  <c:v>157.96858700000001</c:v>
                </c:pt>
                <c:pt idx="15905">
                  <c:v>157.97851900000001</c:v>
                </c:pt>
                <c:pt idx="15906">
                  <c:v>157.988452</c:v>
                </c:pt>
                <c:pt idx="15907">
                  <c:v>157.99838399999999</c:v>
                </c:pt>
                <c:pt idx="15908">
                  <c:v>158.00831700000001</c:v>
                </c:pt>
                <c:pt idx="15909">
                  <c:v>158.01824999999999</c:v>
                </c:pt>
                <c:pt idx="15910">
                  <c:v>158.02818199999999</c:v>
                </c:pt>
                <c:pt idx="15911">
                  <c:v>158.038115</c:v>
                </c:pt>
                <c:pt idx="15912">
                  <c:v>158.04804799999999</c:v>
                </c:pt>
                <c:pt idx="15913">
                  <c:v>158.05797999999999</c:v>
                </c:pt>
                <c:pt idx="15914">
                  <c:v>158.067913</c:v>
                </c:pt>
                <c:pt idx="15915">
                  <c:v>158.07784599999999</c:v>
                </c:pt>
                <c:pt idx="15916">
                  <c:v>158.08777799999999</c:v>
                </c:pt>
                <c:pt idx="15917">
                  <c:v>158.097711</c:v>
                </c:pt>
                <c:pt idx="15918">
                  <c:v>158.10764399999999</c:v>
                </c:pt>
                <c:pt idx="15919">
                  <c:v>158.11757600000001</c:v>
                </c:pt>
                <c:pt idx="15920">
                  <c:v>158.127509</c:v>
                </c:pt>
                <c:pt idx="15921">
                  <c:v>158.13744199999999</c:v>
                </c:pt>
                <c:pt idx="15922">
                  <c:v>158.14737400000001</c:v>
                </c:pt>
                <c:pt idx="15923">
                  <c:v>158.157307</c:v>
                </c:pt>
                <c:pt idx="15924">
                  <c:v>158.167239</c:v>
                </c:pt>
                <c:pt idx="15925">
                  <c:v>158.17717200000001</c:v>
                </c:pt>
                <c:pt idx="15926">
                  <c:v>158.187105</c:v>
                </c:pt>
                <c:pt idx="15927">
                  <c:v>158.19703699999999</c:v>
                </c:pt>
                <c:pt idx="15928">
                  <c:v>158.20697000000001</c:v>
                </c:pt>
                <c:pt idx="15929">
                  <c:v>158.216903</c:v>
                </c:pt>
                <c:pt idx="15930">
                  <c:v>158.22683499999999</c:v>
                </c:pt>
                <c:pt idx="15931">
                  <c:v>158.23676800000001</c:v>
                </c:pt>
                <c:pt idx="15932">
                  <c:v>158.246701</c:v>
                </c:pt>
                <c:pt idx="15933">
                  <c:v>158.25663299999999</c:v>
                </c:pt>
                <c:pt idx="15934">
                  <c:v>158.26656600000001</c:v>
                </c:pt>
                <c:pt idx="15935">
                  <c:v>158.276499</c:v>
                </c:pt>
                <c:pt idx="15936">
                  <c:v>158.28643099999999</c:v>
                </c:pt>
                <c:pt idx="15937">
                  <c:v>158.29636400000001</c:v>
                </c:pt>
                <c:pt idx="15938">
                  <c:v>158.306297</c:v>
                </c:pt>
                <c:pt idx="15939">
                  <c:v>158.31622899999999</c:v>
                </c:pt>
                <c:pt idx="15940">
                  <c:v>158.32616200000001</c:v>
                </c:pt>
                <c:pt idx="15941">
                  <c:v>158.336095</c:v>
                </c:pt>
                <c:pt idx="15942">
                  <c:v>158.34602699999999</c:v>
                </c:pt>
                <c:pt idx="15943">
                  <c:v>158.35596000000001</c:v>
                </c:pt>
                <c:pt idx="15944">
                  <c:v>158.365893</c:v>
                </c:pt>
                <c:pt idx="15945">
                  <c:v>158.37582499999999</c:v>
                </c:pt>
                <c:pt idx="15946">
                  <c:v>158.38575800000001</c:v>
                </c:pt>
                <c:pt idx="15947">
                  <c:v>158.39569</c:v>
                </c:pt>
                <c:pt idx="15948">
                  <c:v>158.40562299999999</c:v>
                </c:pt>
                <c:pt idx="15949">
                  <c:v>158.41555600000001</c:v>
                </c:pt>
                <c:pt idx="15950">
                  <c:v>158.425488</c:v>
                </c:pt>
                <c:pt idx="15951">
                  <c:v>158.43542099999999</c:v>
                </c:pt>
                <c:pt idx="15952">
                  <c:v>158.44535400000001</c:v>
                </c:pt>
                <c:pt idx="15953">
                  <c:v>158.455286</c:v>
                </c:pt>
                <c:pt idx="15954">
                  <c:v>158.46521899999999</c:v>
                </c:pt>
                <c:pt idx="15955">
                  <c:v>158.47515200000001</c:v>
                </c:pt>
                <c:pt idx="15956">
                  <c:v>158.485084</c:v>
                </c:pt>
                <c:pt idx="15957">
                  <c:v>158.49501699999999</c:v>
                </c:pt>
                <c:pt idx="15958">
                  <c:v>158.50495000000001</c:v>
                </c:pt>
                <c:pt idx="15959">
                  <c:v>158.514882</c:v>
                </c:pt>
                <c:pt idx="15960">
                  <c:v>158.52481499999999</c:v>
                </c:pt>
                <c:pt idx="15961">
                  <c:v>158.53474800000001</c:v>
                </c:pt>
                <c:pt idx="15962">
                  <c:v>158.54468</c:v>
                </c:pt>
                <c:pt idx="15963">
                  <c:v>158.55461299999999</c:v>
                </c:pt>
                <c:pt idx="15964">
                  <c:v>158.56454600000001</c:v>
                </c:pt>
                <c:pt idx="15965">
                  <c:v>158.574478</c:v>
                </c:pt>
                <c:pt idx="15966">
                  <c:v>158.58441099999999</c:v>
                </c:pt>
                <c:pt idx="15967">
                  <c:v>158.59434400000001</c:v>
                </c:pt>
                <c:pt idx="15968">
                  <c:v>158.604276</c:v>
                </c:pt>
                <c:pt idx="15969">
                  <c:v>158.61420820000001</c:v>
                </c:pt>
                <c:pt idx="15970">
                  <c:v>158.6241402</c:v>
                </c:pt>
                <c:pt idx="15971">
                  <c:v>158.63407319999999</c:v>
                </c:pt>
                <c:pt idx="15972">
                  <c:v>158.64400620000001</c:v>
                </c:pt>
                <c:pt idx="15973">
                  <c:v>158.6539382</c:v>
                </c:pt>
                <c:pt idx="15974">
                  <c:v>158.66387119999999</c:v>
                </c:pt>
                <c:pt idx="15975">
                  <c:v>158.67380420000001</c:v>
                </c:pt>
                <c:pt idx="15976">
                  <c:v>158.6837362</c:v>
                </c:pt>
                <c:pt idx="15977">
                  <c:v>158.69366919999999</c:v>
                </c:pt>
                <c:pt idx="15978">
                  <c:v>158.70360220000001</c:v>
                </c:pt>
                <c:pt idx="15979">
                  <c:v>158.7135342</c:v>
                </c:pt>
                <c:pt idx="15980">
                  <c:v>158.72346719999999</c:v>
                </c:pt>
                <c:pt idx="15981">
                  <c:v>158.73340020000001</c:v>
                </c:pt>
                <c:pt idx="15982">
                  <c:v>158.7433322</c:v>
                </c:pt>
                <c:pt idx="15983">
                  <c:v>158.75326519999999</c:v>
                </c:pt>
                <c:pt idx="15984">
                  <c:v>158.76319820000001</c:v>
                </c:pt>
                <c:pt idx="15985">
                  <c:v>158.7731302</c:v>
                </c:pt>
                <c:pt idx="15986">
                  <c:v>158.78306319999999</c:v>
                </c:pt>
                <c:pt idx="15987">
                  <c:v>158.7929962</c:v>
                </c:pt>
                <c:pt idx="15988">
                  <c:v>158.8029282</c:v>
                </c:pt>
                <c:pt idx="15989">
                  <c:v>158.81286119999999</c:v>
                </c:pt>
                <c:pt idx="15990">
                  <c:v>158.8227942</c:v>
                </c:pt>
                <c:pt idx="15991">
                  <c:v>158.8327262</c:v>
                </c:pt>
                <c:pt idx="15992">
                  <c:v>158.84265920000001</c:v>
                </c:pt>
                <c:pt idx="15993">
                  <c:v>158.8525922</c:v>
                </c:pt>
                <c:pt idx="15994">
                  <c:v>158.8625242</c:v>
                </c:pt>
                <c:pt idx="15995">
                  <c:v>158.87245720000001</c:v>
                </c:pt>
                <c:pt idx="15996">
                  <c:v>158.88238920000001</c:v>
                </c:pt>
                <c:pt idx="15997">
                  <c:v>158.8923222</c:v>
                </c:pt>
                <c:pt idx="15998">
                  <c:v>158.90225520000001</c:v>
                </c:pt>
                <c:pt idx="15999">
                  <c:v>158.91218720000001</c:v>
                </c:pt>
                <c:pt idx="16000">
                  <c:v>158.92212019999999</c:v>
                </c:pt>
                <c:pt idx="16001">
                  <c:v>158.93205320000001</c:v>
                </c:pt>
                <c:pt idx="16002">
                  <c:v>158.9419852</c:v>
                </c:pt>
                <c:pt idx="16003">
                  <c:v>158.95191819999999</c:v>
                </c:pt>
                <c:pt idx="16004">
                  <c:v>158.96185120000001</c:v>
                </c:pt>
                <c:pt idx="16005">
                  <c:v>158.9717832</c:v>
                </c:pt>
                <c:pt idx="16006">
                  <c:v>158.98171619999999</c:v>
                </c:pt>
                <c:pt idx="16007">
                  <c:v>158.99164920000001</c:v>
                </c:pt>
                <c:pt idx="16008">
                  <c:v>159.0015812</c:v>
                </c:pt>
                <c:pt idx="16009">
                  <c:v>159.01151419999999</c:v>
                </c:pt>
                <c:pt idx="16010">
                  <c:v>159.02144720000001</c:v>
                </c:pt>
                <c:pt idx="16011">
                  <c:v>159.0313792</c:v>
                </c:pt>
                <c:pt idx="16012">
                  <c:v>159.04131219999999</c:v>
                </c:pt>
                <c:pt idx="16013">
                  <c:v>159.05124520000001</c:v>
                </c:pt>
                <c:pt idx="16014">
                  <c:v>159.0611772</c:v>
                </c:pt>
                <c:pt idx="16015">
                  <c:v>159.07111019999999</c:v>
                </c:pt>
                <c:pt idx="16016">
                  <c:v>159.08104320000001</c:v>
                </c:pt>
                <c:pt idx="16017">
                  <c:v>159.0909752</c:v>
                </c:pt>
                <c:pt idx="16018">
                  <c:v>159.10090819999999</c:v>
                </c:pt>
                <c:pt idx="16019">
                  <c:v>159.11084020000001</c:v>
                </c:pt>
                <c:pt idx="16020">
                  <c:v>159.1207732</c:v>
                </c:pt>
                <c:pt idx="16021">
                  <c:v>159.13070619999999</c:v>
                </c:pt>
                <c:pt idx="16022">
                  <c:v>159.14063820000001</c:v>
                </c:pt>
                <c:pt idx="16023">
                  <c:v>159.1505712</c:v>
                </c:pt>
                <c:pt idx="16024">
                  <c:v>159.16050419999999</c:v>
                </c:pt>
                <c:pt idx="16025">
                  <c:v>159.17043620000001</c:v>
                </c:pt>
                <c:pt idx="16026">
                  <c:v>159.1803692</c:v>
                </c:pt>
                <c:pt idx="16027">
                  <c:v>159.19030219999999</c:v>
                </c:pt>
                <c:pt idx="16028">
                  <c:v>159.20023420000001</c:v>
                </c:pt>
                <c:pt idx="16029">
                  <c:v>159.2101672</c:v>
                </c:pt>
                <c:pt idx="16030">
                  <c:v>159.22010019999999</c:v>
                </c:pt>
                <c:pt idx="16031">
                  <c:v>159.23003220000001</c:v>
                </c:pt>
                <c:pt idx="16032">
                  <c:v>159.2399652</c:v>
                </c:pt>
                <c:pt idx="16033">
                  <c:v>159.24989819999999</c:v>
                </c:pt>
                <c:pt idx="16034">
                  <c:v>159.25983020000001</c:v>
                </c:pt>
                <c:pt idx="16035">
                  <c:v>159.2697632</c:v>
                </c:pt>
                <c:pt idx="16036">
                  <c:v>159.27969619999999</c:v>
                </c:pt>
                <c:pt idx="16037">
                  <c:v>159.28962820000001</c:v>
                </c:pt>
                <c:pt idx="16038">
                  <c:v>159.2995612</c:v>
                </c:pt>
                <c:pt idx="16039">
                  <c:v>159.30949419999999</c:v>
                </c:pt>
                <c:pt idx="16040">
                  <c:v>159.31942620000001</c:v>
                </c:pt>
                <c:pt idx="16041">
                  <c:v>159.3293592</c:v>
                </c:pt>
                <c:pt idx="16042">
                  <c:v>159.33929119999999</c:v>
                </c:pt>
                <c:pt idx="16043">
                  <c:v>159.34922420000001</c:v>
                </c:pt>
                <c:pt idx="16044">
                  <c:v>159.3591572</c:v>
                </c:pt>
                <c:pt idx="16045">
                  <c:v>159.36908919999999</c:v>
                </c:pt>
                <c:pt idx="16046">
                  <c:v>159.37902220000001</c:v>
                </c:pt>
                <c:pt idx="16047">
                  <c:v>159.3889552</c:v>
                </c:pt>
                <c:pt idx="16048">
                  <c:v>159.39888719999999</c:v>
                </c:pt>
                <c:pt idx="16049">
                  <c:v>159.40882020000001</c:v>
                </c:pt>
                <c:pt idx="16050">
                  <c:v>159.4187532</c:v>
                </c:pt>
                <c:pt idx="16051">
                  <c:v>159.42868519999999</c:v>
                </c:pt>
                <c:pt idx="16052">
                  <c:v>159.43861820000001</c:v>
                </c:pt>
                <c:pt idx="16053">
                  <c:v>159.4485512</c:v>
                </c:pt>
                <c:pt idx="16054">
                  <c:v>159.45848319999999</c:v>
                </c:pt>
                <c:pt idx="16055">
                  <c:v>159.46841620000001</c:v>
                </c:pt>
                <c:pt idx="16056">
                  <c:v>159.4783492</c:v>
                </c:pt>
                <c:pt idx="16057">
                  <c:v>159.48828119999999</c:v>
                </c:pt>
                <c:pt idx="16058">
                  <c:v>159.49821420000001</c:v>
                </c:pt>
                <c:pt idx="16059">
                  <c:v>159.5081472</c:v>
                </c:pt>
                <c:pt idx="16060">
                  <c:v>159.51807919999999</c:v>
                </c:pt>
                <c:pt idx="16061">
                  <c:v>159.52801220000001</c:v>
                </c:pt>
                <c:pt idx="16062">
                  <c:v>159.5379452</c:v>
                </c:pt>
                <c:pt idx="16063">
                  <c:v>159.54787719999999</c:v>
                </c:pt>
                <c:pt idx="16064">
                  <c:v>159.55781020000001</c:v>
                </c:pt>
                <c:pt idx="16065">
                  <c:v>159.5677432</c:v>
                </c:pt>
                <c:pt idx="16066">
                  <c:v>159.57767519999999</c:v>
                </c:pt>
                <c:pt idx="16067">
                  <c:v>159.58760820000001</c:v>
                </c:pt>
                <c:pt idx="16068">
                  <c:v>159.59754119999999</c:v>
                </c:pt>
                <c:pt idx="16069">
                  <c:v>159.60747319999999</c:v>
                </c:pt>
                <c:pt idx="16070">
                  <c:v>159.61740710000001</c:v>
                </c:pt>
                <c:pt idx="16071">
                  <c:v>159.6273391</c:v>
                </c:pt>
                <c:pt idx="16072">
                  <c:v>159.63727209999999</c:v>
                </c:pt>
                <c:pt idx="16073">
                  <c:v>159.64720510000001</c:v>
                </c:pt>
                <c:pt idx="16074">
                  <c:v>159.6571371</c:v>
                </c:pt>
                <c:pt idx="16075">
                  <c:v>159.66707009999999</c:v>
                </c:pt>
                <c:pt idx="16076">
                  <c:v>159.67700310000001</c:v>
                </c:pt>
                <c:pt idx="16077">
                  <c:v>159.6869351</c:v>
                </c:pt>
                <c:pt idx="16078">
                  <c:v>159.69686809999999</c:v>
                </c:pt>
                <c:pt idx="16079">
                  <c:v>159.70680110000001</c:v>
                </c:pt>
                <c:pt idx="16080">
                  <c:v>159.7167331</c:v>
                </c:pt>
                <c:pt idx="16081">
                  <c:v>159.72666609999999</c:v>
                </c:pt>
                <c:pt idx="16082">
                  <c:v>159.73659910000001</c:v>
                </c:pt>
                <c:pt idx="16083">
                  <c:v>159.7465311</c:v>
                </c:pt>
                <c:pt idx="16084">
                  <c:v>159.75646409999999</c:v>
                </c:pt>
                <c:pt idx="16085">
                  <c:v>159.76639710000001</c:v>
                </c:pt>
                <c:pt idx="16086">
                  <c:v>159.7763291</c:v>
                </c:pt>
                <c:pt idx="16087">
                  <c:v>159.78626209999999</c:v>
                </c:pt>
                <c:pt idx="16088">
                  <c:v>159.79619510000001</c:v>
                </c:pt>
                <c:pt idx="16089">
                  <c:v>159.8061271</c:v>
                </c:pt>
                <c:pt idx="16090">
                  <c:v>159.81606009999999</c:v>
                </c:pt>
                <c:pt idx="16091">
                  <c:v>159.82599310000001</c:v>
                </c:pt>
                <c:pt idx="16092">
                  <c:v>159.8359251</c:v>
                </c:pt>
                <c:pt idx="16093">
                  <c:v>159.84585809999999</c:v>
                </c:pt>
                <c:pt idx="16094">
                  <c:v>159.8557911</c:v>
                </c:pt>
                <c:pt idx="16095">
                  <c:v>159.8657231</c:v>
                </c:pt>
                <c:pt idx="16096">
                  <c:v>159.87565609999999</c:v>
                </c:pt>
                <c:pt idx="16097">
                  <c:v>159.8855891</c:v>
                </c:pt>
                <c:pt idx="16098">
                  <c:v>159.8955211</c:v>
                </c:pt>
                <c:pt idx="16099">
                  <c:v>159.90545409999999</c:v>
                </c:pt>
                <c:pt idx="16100">
                  <c:v>159.91538610000001</c:v>
                </c:pt>
                <c:pt idx="16101">
                  <c:v>159.9253191</c:v>
                </c:pt>
                <c:pt idx="16102">
                  <c:v>159.93525210000001</c:v>
                </c:pt>
                <c:pt idx="16103">
                  <c:v>159.94518410000001</c:v>
                </c:pt>
                <c:pt idx="16104">
                  <c:v>159.9551171</c:v>
                </c:pt>
                <c:pt idx="16105">
                  <c:v>159.96505010000001</c:v>
                </c:pt>
                <c:pt idx="16106">
                  <c:v>159.97498210000001</c:v>
                </c:pt>
                <c:pt idx="16107">
                  <c:v>159.98491509999999</c:v>
                </c:pt>
                <c:pt idx="16108">
                  <c:v>159.99484810000001</c:v>
                </c:pt>
                <c:pt idx="16109">
                  <c:v>160.0047801</c:v>
                </c:pt>
                <c:pt idx="16110">
                  <c:v>160.01471309999999</c:v>
                </c:pt>
                <c:pt idx="16111">
                  <c:v>160.02464610000001</c:v>
                </c:pt>
                <c:pt idx="16112">
                  <c:v>160.0345781</c:v>
                </c:pt>
                <c:pt idx="16113">
                  <c:v>160.04451109999999</c:v>
                </c:pt>
                <c:pt idx="16114">
                  <c:v>160.05444410000001</c:v>
                </c:pt>
                <c:pt idx="16115">
                  <c:v>160.0643761</c:v>
                </c:pt>
                <c:pt idx="16116">
                  <c:v>160.07430909999999</c:v>
                </c:pt>
                <c:pt idx="16117">
                  <c:v>160.08424210000001</c:v>
                </c:pt>
                <c:pt idx="16118">
                  <c:v>160.0941741</c:v>
                </c:pt>
                <c:pt idx="16119">
                  <c:v>160.10410709999999</c:v>
                </c:pt>
                <c:pt idx="16120">
                  <c:v>160.11404010000001</c:v>
                </c:pt>
                <c:pt idx="16121">
                  <c:v>160.1239721</c:v>
                </c:pt>
                <c:pt idx="16122">
                  <c:v>160.13390509999999</c:v>
                </c:pt>
                <c:pt idx="16123">
                  <c:v>160.14383810000001</c:v>
                </c:pt>
                <c:pt idx="16124">
                  <c:v>160.1537701</c:v>
                </c:pt>
                <c:pt idx="16125">
                  <c:v>160.16370309999999</c:v>
                </c:pt>
                <c:pt idx="16126">
                  <c:v>160.17363610000001</c:v>
                </c:pt>
                <c:pt idx="16127">
                  <c:v>160.1835681</c:v>
                </c:pt>
                <c:pt idx="16128">
                  <c:v>160.19350109999999</c:v>
                </c:pt>
                <c:pt idx="16129">
                  <c:v>160.20343310000001</c:v>
                </c:pt>
                <c:pt idx="16130">
                  <c:v>160.2133661</c:v>
                </c:pt>
                <c:pt idx="16131">
                  <c:v>160.22329909999999</c:v>
                </c:pt>
                <c:pt idx="16132">
                  <c:v>160.23323110000001</c:v>
                </c:pt>
                <c:pt idx="16133">
                  <c:v>160.2431641</c:v>
                </c:pt>
                <c:pt idx="16134">
                  <c:v>160.25309709999999</c:v>
                </c:pt>
                <c:pt idx="16135">
                  <c:v>160.26302910000001</c:v>
                </c:pt>
                <c:pt idx="16136">
                  <c:v>160.2729621</c:v>
                </c:pt>
                <c:pt idx="16137">
                  <c:v>160.28289509999999</c:v>
                </c:pt>
                <c:pt idx="16138">
                  <c:v>160.29282710000001</c:v>
                </c:pt>
                <c:pt idx="16139">
                  <c:v>160.3027601</c:v>
                </c:pt>
                <c:pt idx="16140">
                  <c:v>160.31269309999999</c:v>
                </c:pt>
                <c:pt idx="16141">
                  <c:v>160.32262510000001</c:v>
                </c:pt>
                <c:pt idx="16142">
                  <c:v>160.3325581</c:v>
                </c:pt>
                <c:pt idx="16143">
                  <c:v>160.34249109999999</c:v>
                </c:pt>
                <c:pt idx="16144">
                  <c:v>160.35242310000001</c:v>
                </c:pt>
                <c:pt idx="16145">
                  <c:v>160.3623561</c:v>
                </c:pt>
                <c:pt idx="16146">
                  <c:v>160.37228909999999</c:v>
                </c:pt>
                <c:pt idx="16147">
                  <c:v>160.38222110000001</c:v>
                </c:pt>
                <c:pt idx="16148">
                  <c:v>160.3921541</c:v>
                </c:pt>
                <c:pt idx="16149">
                  <c:v>160.40208709999999</c:v>
                </c:pt>
                <c:pt idx="16150">
                  <c:v>160.41201910000001</c:v>
                </c:pt>
                <c:pt idx="16151">
                  <c:v>160.4219521</c:v>
                </c:pt>
                <c:pt idx="16152">
                  <c:v>160.43188509999999</c:v>
                </c:pt>
                <c:pt idx="16153">
                  <c:v>160.44181710000001</c:v>
                </c:pt>
                <c:pt idx="16154">
                  <c:v>160.4517501</c:v>
                </c:pt>
                <c:pt idx="16155">
                  <c:v>160.46168309999999</c:v>
                </c:pt>
                <c:pt idx="16156">
                  <c:v>160.47161510000001</c:v>
                </c:pt>
                <c:pt idx="16157">
                  <c:v>160.4815481</c:v>
                </c:pt>
                <c:pt idx="16158">
                  <c:v>160.49148109999999</c:v>
                </c:pt>
                <c:pt idx="16159">
                  <c:v>160.50141310000001</c:v>
                </c:pt>
                <c:pt idx="16160">
                  <c:v>160.5113461</c:v>
                </c:pt>
                <c:pt idx="16161">
                  <c:v>160.52127909999999</c:v>
                </c:pt>
                <c:pt idx="16162">
                  <c:v>160.53121110000001</c:v>
                </c:pt>
                <c:pt idx="16163">
                  <c:v>160.5411441</c:v>
                </c:pt>
                <c:pt idx="16164">
                  <c:v>160.55107609999999</c:v>
                </c:pt>
                <c:pt idx="16165">
                  <c:v>160.56100910000001</c:v>
                </c:pt>
                <c:pt idx="16166">
                  <c:v>160.5709421</c:v>
                </c:pt>
                <c:pt idx="16167">
                  <c:v>160.58087409999999</c:v>
                </c:pt>
                <c:pt idx="16168">
                  <c:v>160.59080710000001</c:v>
                </c:pt>
                <c:pt idx="16169">
                  <c:v>160.6007401</c:v>
                </c:pt>
                <c:pt idx="16170">
                  <c:v>160.61067209999999</c:v>
                </c:pt>
                <c:pt idx="16171">
                  <c:v>160.6206043</c:v>
                </c:pt>
                <c:pt idx="16172">
                  <c:v>160.63053729999999</c:v>
                </c:pt>
                <c:pt idx="16173">
                  <c:v>160.64046930000001</c:v>
                </c:pt>
                <c:pt idx="16174">
                  <c:v>160.6504023</c:v>
                </c:pt>
                <c:pt idx="16175">
                  <c:v>160.66033530000001</c:v>
                </c:pt>
                <c:pt idx="16176">
                  <c:v>160.67026730000001</c:v>
                </c:pt>
                <c:pt idx="16177">
                  <c:v>160.6802003</c:v>
                </c:pt>
                <c:pt idx="16178">
                  <c:v>160.69013330000001</c:v>
                </c:pt>
                <c:pt idx="16179">
                  <c:v>160.70006530000001</c:v>
                </c:pt>
                <c:pt idx="16180">
                  <c:v>160.7099983</c:v>
                </c:pt>
                <c:pt idx="16181">
                  <c:v>160.71993130000001</c:v>
                </c:pt>
                <c:pt idx="16182">
                  <c:v>160.72986330000001</c:v>
                </c:pt>
                <c:pt idx="16183">
                  <c:v>160.73979629999999</c:v>
                </c:pt>
                <c:pt idx="16184">
                  <c:v>160.74972930000001</c:v>
                </c:pt>
                <c:pt idx="16185">
                  <c:v>160.7596613</c:v>
                </c:pt>
                <c:pt idx="16186">
                  <c:v>160.76959429999999</c:v>
                </c:pt>
                <c:pt idx="16187">
                  <c:v>160.77952730000001</c:v>
                </c:pt>
                <c:pt idx="16188">
                  <c:v>160.7894593</c:v>
                </c:pt>
                <c:pt idx="16189">
                  <c:v>160.79939229999999</c:v>
                </c:pt>
                <c:pt idx="16190">
                  <c:v>160.80932530000001</c:v>
                </c:pt>
                <c:pt idx="16191">
                  <c:v>160.8192573</c:v>
                </c:pt>
                <c:pt idx="16192">
                  <c:v>160.82919029999999</c:v>
                </c:pt>
                <c:pt idx="16193">
                  <c:v>160.83912330000001</c:v>
                </c:pt>
                <c:pt idx="16194">
                  <c:v>160.8490553</c:v>
                </c:pt>
                <c:pt idx="16195">
                  <c:v>160.85898829999999</c:v>
                </c:pt>
                <c:pt idx="16196">
                  <c:v>160.86892130000001</c:v>
                </c:pt>
                <c:pt idx="16197">
                  <c:v>160.8788533</c:v>
                </c:pt>
                <c:pt idx="16198">
                  <c:v>160.88878629999999</c:v>
                </c:pt>
                <c:pt idx="16199">
                  <c:v>160.89871930000001</c:v>
                </c:pt>
                <c:pt idx="16200">
                  <c:v>160.9086513</c:v>
                </c:pt>
                <c:pt idx="16201">
                  <c:v>160.91858429999999</c:v>
                </c:pt>
                <c:pt idx="16202">
                  <c:v>160.92851630000001</c:v>
                </c:pt>
                <c:pt idx="16203">
                  <c:v>160.9384493</c:v>
                </c:pt>
                <c:pt idx="16204">
                  <c:v>160.94838229999999</c:v>
                </c:pt>
                <c:pt idx="16205">
                  <c:v>160.95831430000001</c:v>
                </c:pt>
                <c:pt idx="16206">
                  <c:v>160.9682473</c:v>
                </c:pt>
                <c:pt idx="16207">
                  <c:v>160.97818029999999</c:v>
                </c:pt>
                <c:pt idx="16208">
                  <c:v>160.98811230000001</c:v>
                </c:pt>
                <c:pt idx="16209">
                  <c:v>160.9980453</c:v>
                </c:pt>
                <c:pt idx="16210">
                  <c:v>161.00797829999999</c:v>
                </c:pt>
                <c:pt idx="16211">
                  <c:v>161.01791030000001</c:v>
                </c:pt>
                <c:pt idx="16212">
                  <c:v>161.0278433</c:v>
                </c:pt>
                <c:pt idx="16213">
                  <c:v>161.03777629999999</c:v>
                </c:pt>
                <c:pt idx="16214">
                  <c:v>161.04770830000001</c:v>
                </c:pt>
                <c:pt idx="16215">
                  <c:v>161.0576413</c:v>
                </c:pt>
                <c:pt idx="16216">
                  <c:v>161.06757429999999</c:v>
                </c:pt>
                <c:pt idx="16217">
                  <c:v>161.07750630000001</c:v>
                </c:pt>
                <c:pt idx="16218">
                  <c:v>161.0874393</c:v>
                </c:pt>
                <c:pt idx="16219">
                  <c:v>161.09737229999999</c:v>
                </c:pt>
                <c:pt idx="16220">
                  <c:v>161.10730430000001</c:v>
                </c:pt>
                <c:pt idx="16221">
                  <c:v>161.1172373</c:v>
                </c:pt>
                <c:pt idx="16222">
                  <c:v>161.12717029999999</c:v>
                </c:pt>
                <c:pt idx="16223">
                  <c:v>161.13710230000001</c:v>
                </c:pt>
                <c:pt idx="16224">
                  <c:v>161.1470353</c:v>
                </c:pt>
                <c:pt idx="16225">
                  <c:v>161.15696829999999</c:v>
                </c:pt>
                <c:pt idx="16226">
                  <c:v>161.16690030000001</c:v>
                </c:pt>
                <c:pt idx="16227">
                  <c:v>161.1768333</c:v>
                </c:pt>
                <c:pt idx="16228">
                  <c:v>161.18676629999999</c:v>
                </c:pt>
                <c:pt idx="16229">
                  <c:v>161.19669830000001</c:v>
                </c:pt>
                <c:pt idx="16230">
                  <c:v>161.2066313</c:v>
                </c:pt>
                <c:pt idx="16231">
                  <c:v>161.21656429999999</c:v>
                </c:pt>
                <c:pt idx="16232">
                  <c:v>161.22649630000001</c:v>
                </c:pt>
                <c:pt idx="16233">
                  <c:v>161.2364293</c:v>
                </c:pt>
                <c:pt idx="16234">
                  <c:v>161.24636229999999</c:v>
                </c:pt>
                <c:pt idx="16235">
                  <c:v>161.25629430000001</c:v>
                </c:pt>
                <c:pt idx="16236">
                  <c:v>161.2662273</c:v>
                </c:pt>
                <c:pt idx="16237">
                  <c:v>161.27616029999999</c:v>
                </c:pt>
                <c:pt idx="16238">
                  <c:v>161.28609230000001</c:v>
                </c:pt>
                <c:pt idx="16239">
                  <c:v>161.2960253</c:v>
                </c:pt>
                <c:pt idx="16240">
                  <c:v>161.30595829999999</c:v>
                </c:pt>
                <c:pt idx="16241">
                  <c:v>161.31589030000001</c:v>
                </c:pt>
                <c:pt idx="16242">
                  <c:v>161.3258233</c:v>
                </c:pt>
                <c:pt idx="16243">
                  <c:v>161.33575529999999</c:v>
                </c:pt>
                <c:pt idx="16244">
                  <c:v>161.34568830000001</c:v>
                </c:pt>
                <c:pt idx="16245">
                  <c:v>161.3556213</c:v>
                </c:pt>
                <c:pt idx="16246">
                  <c:v>161.36555329999999</c:v>
                </c:pt>
                <c:pt idx="16247">
                  <c:v>161.37548630000001</c:v>
                </c:pt>
                <c:pt idx="16248">
                  <c:v>161.3854193</c:v>
                </c:pt>
                <c:pt idx="16249">
                  <c:v>161.39535129999999</c:v>
                </c:pt>
                <c:pt idx="16250">
                  <c:v>161.40528430000001</c:v>
                </c:pt>
                <c:pt idx="16251">
                  <c:v>161.41521729999999</c:v>
                </c:pt>
                <c:pt idx="16252">
                  <c:v>161.42514929999999</c:v>
                </c:pt>
                <c:pt idx="16253">
                  <c:v>161.4350823</c:v>
                </c:pt>
                <c:pt idx="16254">
                  <c:v>161.44501529999999</c:v>
                </c:pt>
                <c:pt idx="16255">
                  <c:v>161.45494729999999</c:v>
                </c:pt>
                <c:pt idx="16256">
                  <c:v>161.4648803</c:v>
                </c:pt>
                <c:pt idx="16257">
                  <c:v>161.47481329999999</c:v>
                </c:pt>
                <c:pt idx="16258">
                  <c:v>161.48474529999999</c:v>
                </c:pt>
                <c:pt idx="16259">
                  <c:v>161.4946783</c:v>
                </c:pt>
                <c:pt idx="16260">
                  <c:v>161.50461129999999</c:v>
                </c:pt>
                <c:pt idx="16261">
                  <c:v>161.51454330000001</c:v>
                </c:pt>
                <c:pt idx="16262">
                  <c:v>161.5244763</c:v>
                </c:pt>
                <c:pt idx="16263">
                  <c:v>161.53440929999999</c:v>
                </c:pt>
                <c:pt idx="16264">
                  <c:v>161.54434130000001</c:v>
                </c:pt>
                <c:pt idx="16265">
                  <c:v>161.5542743</c:v>
                </c:pt>
                <c:pt idx="16266">
                  <c:v>161.56420729999999</c:v>
                </c:pt>
                <c:pt idx="16267">
                  <c:v>161.57413930000001</c:v>
                </c:pt>
                <c:pt idx="16268">
                  <c:v>161.5840723</c:v>
                </c:pt>
                <c:pt idx="16269">
                  <c:v>161.59400529999999</c:v>
                </c:pt>
                <c:pt idx="16270">
                  <c:v>161.60393730000001</c:v>
                </c:pt>
                <c:pt idx="16271">
                  <c:v>161.6138703</c:v>
                </c:pt>
                <c:pt idx="16272">
                  <c:v>161.62380390000001</c:v>
                </c:pt>
                <c:pt idx="16273">
                  <c:v>161.6337359</c:v>
                </c:pt>
                <c:pt idx="16274">
                  <c:v>161.64366889999999</c:v>
                </c:pt>
                <c:pt idx="16275">
                  <c:v>161.65360190000001</c:v>
                </c:pt>
                <c:pt idx="16276">
                  <c:v>161.6635339</c:v>
                </c:pt>
                <c:pt idx="16277">
                  <c:v>161.67346689999999</c:v>
                </c:pt>
                <c:pt idx="16278">
                  <c:v>161.68339990000001</c:v>
                </c:pt>
                <c:pt idx="16279">
                  <c:v>161.6933319</c:v>
                </c:pt>
                <c:pt idx="16280">
                  <c:v>161.70326489999999</c:v>
                </c:pt>
                <c:pt idx="16281">
                  <c:v>161.71319790000001</c:v>
                </c:pt>
                <c:pt idx="16282">
                  <c:v>161.7231299</c:v>
                </c:pt>
                <c:pt idx="16283">
                  <c:v>161.73306289999999</c:v>
                </c:pt>
                <c:pt idx="16284">
                  <c:v>161.74299590000001</c:v>
                </c:pt>
                <c:pt idx="16285">
                  <c:v>161.7529279</c:v>
                </c:pt>
                <c:pt idx="16286">
                  <c:v>161.76286089999999</c:v>
                </c:pt>
                <c:pt idx="16287">
                  <c:v>161.77279390000001</c:v>
                </c:pt>
                <c:pt idx="16288">
                  <c:v>161.7827259</c:v>
                </c:pt>
                <c:pt idx="16289">
                  <c:v>161.79265889999999</c:v>
                </c:pt>
                <c:pt idx="16290">
                  <c:v>161.80259190000001</c:v>
                </c:pt>
                <c:pt idx="16291">
                  <c:v>161.8125239</c:v>
                </c:pt>
                <c:pt idx="16292">
                  <c:v>161.82245689999999</c:v>
                </c:pt>
                <c:pt idx="16293">
                  <c:v>161.83238990000001</c:v>
                </c:pt>
                <c:pt idx="16294">
                  <c:v>161.8423219</c:v>
                </c:pt>
                <c:pt idx="16295">
                  <c:v>161.85225489999999</c:v>
                </c:pt>
                <c:pt idx="16296">
                  <c:v>161.86218690000001</c:v>
                </c:pt>
                <c:pt idx="16297">
                  <c:v>161.8721199</c:v>
                </c:pt>
                <c:pt idx="16298">
                  <c:v>161.88205289999999</c:v>
                </c:pt>
                <c:pt idx="16299">
                  <c:v>161.89198490000001</c:v>
                </c:pt>
                <c:pt idx="16300">
                  <c:v>161.9019179</c:v>
                </c:pt>
                <c:pt idx="16301">
                  <c:v>161.91185089999999</c:v>
                </c:pt>
                <c:pt idx="16302">
                  <c:v>161.92178290000001</c:v>
                </c:pt>
                <c:pt idx="16303">
                  <c:v>161.9317159</c:v>
                </c:pt>
                <c:pt idx="16304">
                  <c:v>161.94164889999999</c:v>
                </c:pt>
                <c:pt idx="16305">
                  <c:v>161.95158090000001</c:v>
                </c:pt>
                <c:pt idx="16306">
                  <c:v>161.9615139</c:v>
                </c:pt>
                <c:pt idx="16307">
                  <c:v>161.97144689999999</c:v>
                </c:pt>
                <c:pt idx="16308">
                  <c:v>161.98137890000001</c:v>
                </c:pt>
                <c:pt idx="16309">
                  <c:v>161.9913119</c:v>
                </c:pt>
                <c:pt idx="16310">
                  <c:v>162.00124489999999</c:v>
                </c:pt>
                <c:pt idx="16311">
                  <c:v>162.01117690000001</c:v>
                </c:pt>
                <c:pt idx="16312">
                  <c:v>162.0211099</c:v>
                </c:pt>
                <c:pt idx="16313">
                  <c:v>162.03104289999999</c:v>
                </c:pt>
                <c:pt idx="16314">
                  <c:v>162.04097490000001</c:v>
                </c:pt>
                <c:pt idx="16315">
                  <c:v>162.0509079</c:v>
                </c:pt>
                <c:pt idx="16316">
                  <c:v>162.06084089999999</c:v>
                </c:pt>
                <c:pt idx="16317">
                  <c:v>162.07077290000001</c:v>
                </c:pt>
                <c:pt idx="16318">
                  <c:v>162.0807059</c:v>
                </c:pt>
                <c:pt idx="16319">
                  <c:v>162.09063889999999</c:v>
                </c:pt>
                <c:pt idx="16320">
                  <c:v>162.10057090000001</c:v>
                </c:pt>
                <c:pt idx="16321">
                  <c:v>162.1105039</c:v>
                </c:pt>
                <c:pt idx="16322">
                  <c:v>162.12043689999999</c:v>
                </c:pt>
                <c:pt idx="16323">
                  <c:v>162.13036890000001</c:v>
                </c:pt>
                <c:pt idx="16324">
                  <c:v>162.1403019</c:v>
                </c:pt>
                <c:pt idx="16325">
                  <c:v>162.15023489999999</c:v>
                </c:pt>
                <c:pt idx="16326">
                  <c:v>162.16016690000001</c:v>
                </c:pt>
                <c:pt idx="16327">
                  <c:v>162.1700999</c:v>
                </c:pt>
                <c:pt idx="16328">
                  <c:v>162.18003289999999</c:v>
                </c:pt>
                <c:pt idx="16329">
                  <c:v>162.18996490000001</c:v>
                </c:pt>
                <c:pt idx="16330">
                  <c:v>162.1998979</c:v>
                </c:pt>
                <c:pt idx="16331">
                  <c:v>162.20983089999999</c:v>
                </c:pt>
                <c:pt idx="16332">
                  <c:v>162.21976290000001</c:v>
                </c:pt>
                <c:pt idx="16333">
                  <c:v>162.2296959</c:v>
                </c:pt>
                <c:pt idx="16334">
                  <c:v>162.23962890000001</c:v>
                </c:pt>
                <c:pt idx="16335">
                  <c:v>162.24956090000001</c:v>
                </c:pt>
                <c:pt idx="16336">
                  <c:v>162.2594939</c:v>
                </c:pt>
                <c:pt idx="16337">
                  <c:v>162.26942690000001</c:v>
                </c:pt>
                <c:pt idx="16338">
                  <c:v>162.27935890000001</c:v>
                </c:pt>
                <c:pt idx="16339">
                  <c:v>162.28929189999999</c:v>
                </c:pt>
                <c:pt idx="16340">
                  <c:v>162.29922490000001</c:v>
                </c:pt>
                <c:pt idx="16341">
                  <c:v>162.3091569</c:v>
                </c:pt>
                <c:pt idx="16342">
                  <c:v>162.31908989999999</c:v>
                </c:pt>
                <c:pt idx="16343">
                  <c:v>162.32902290000001</c:v>
                </c:pt>
                <c:pt idx="16344">
                  <c:v>162.3389549</c:v>
                </c:pt>
                <c:pt idx="16345">
                  <c:v>162.34888789999999</c:v>
                </c:pt>
                <c:pt idx="16346">
                  <c:v>162.35882090000001</c:v>
                </c:pt>
                <c:pt idx="16347">
                  <c:v>162.3687529</c:v>
                </c:pt>
                <c:pt idx="16348">
                  <c:v>162.37868589999999</c:v>
                </c:pt>
                <c:pt idx="16349">
                  <c:v>162.38861890000001</c:v>
                </c:pt>
                <c:pt idx="16350">
                  <c:v>162.3985509</c:v>
                </c:pt>
                <c:pt idx="16351">
                  <c:v>162.40848389999999</c:v>
                </c:pt>
                <c:pt idx="16352">
                  <c:v>162.41841690000001</c:v>
                </c:pt>
                <c:pt idx="16353">
                  <c:v>162.4283489</c:v>
                </c:pt>
                <c:pt idx="16354">
                  <c:v>162.43828189999999</c:v>
                </c:pt>
                <c:pt idx="16355">
                  <c:v>162.44821490000001</c:v>
                </c:pt>
                <c:pt idx="16356">
                  <c:v>162.4581469</c:v>
                </c:pt>
                <c:pt idx="16357">
                  <c:v>162.46807989999999</c:v>
                </c:pt>
                <c:pt idx="16358">
                  <c:v>162.47801290000001</c:v>
                </c:pt>
                <c:pt idx="16359">
                  <c:v>162.4879449</c:v>
                </c:pt>
                <c:pt idx="16360">
                  <c:v>162.49787789999999</c:v>
                </c:pt>
                <c:pt idx="16361">
                  <c:v>162.50781090000001</c:v>
                </c:pt>
                <c:pt idx="16362">
                  <c:v>162.5177429</c:v>
                </c:pt>
                <c:pt idx="16363">
                  <c:v>162.52767589999999</c:v>
                </c:pt>
                <c:pt idx="16364">
                  <c:v>162.53760790000001</c:v>
                </c:pt>
                <c:pt idx="16365">
                  <c:v>162.5475409</c:v>
                </c:pt>
                <c:pt idx="16366">
                  <c:v>162.55747389999999</c:v>
                </c:pt>
                <c:pt idx="16367">
                  <c:v>162.56740590000001</c:v>
                </c:pt>
                <c:pt idx="16368">
                  <c:v>162.5773389</c:v>
                </c:pt>
                <c:pt idx="16369">
                  <c:v>162.58727189999999</c:v>
                </c:pt>
                <c:pt idx="16370">
                  <c:v>162.59720390000001</c:v>
                </c:pt>
                <c:pt idx="16371">
                  <c:v>162.6071369</c:v>
                </c:pt>
                <c:pt idx="16372">
                  <c:v>162.61706960000001</c:v>
                </c:pt>
                <c:pt idx="16373">
                  <c:v>162.6270016</c:v>
                </c:pt>
                <c:pt idx="16374">
                  <c:v>162.63693459999999</c:v>
                </c:pt>
                <c:pt idx="16375">
                  <c:v>162.64686760000001</c:v>
                </c:pt>
                <c:pt idx="16376">
                  <c:v>162.6567996</c:v>
                </c:pt>
                <c:pt idx="16377">
                  <c:v>162.66673259999999</c:v>
                </c:pt>
                <c:pt idx="16378">
                  <c:v>162.67666560000001</c:v>
                </c:pt>
                <c:pt idx="16379">
                  <c:v>162.6865976</c:v>
                </c:pt>
                <c:pt idx="16380">
                  <c:v>162.69653059999999</c:v>
                </c:pt>
                <c:pt idx="16381">
                  <c:v>162.70646360000001</c:v>
                </c:pt>
                <c:pt idx="16382">
                  <c:v>162.7163956</c:v>
                </c:pt>
                <c:pt idx="16383">
                  <c:v>162.72632859999999</c:v>
                </c:pt>
                <c:pt idx="16384">
                  <c:v>162.73626160000001</c:v>
                </c:pt>
                <c:pt idx="16385">
                  <c:v>162.7461936</c:v>
                </c:pt>
                <c:pt idx="16386">
                  <c:v>162.75612659999999</c:v>
                </c:pt>
                <c:pt idx="16387">
                  <c:v>162.76605960000001</c:v>
                </c:pt>
                <c:pt idx="16388">
                  <c:v>162.7759916</c:v>
                </c:pt>
                <c:pt idx="16389">
                  <c:v>162.78592459999999</c:v>
                </c:pt>
                <c:pt idx="16390">
                  <c:v>162.79585760000001</c:v>
                </c:pt>
                <c:pt idx="16391">
                  <c:v>162.8057896</c:v>
                </c:pt>
                <c:pt idx="16392">
                  <c:v>162.81572259999999</c:v>
                </c:pt>
                <c:pt idx="16393">
                  <c:v>162.8256556</c:v>
                </c:pt>
                <c:pt idx="16394">
                  <c:v>162.8355876</c:v>
                </c:pt>
                <c:pt idx="16395">
                  <c:v>162.84552059999999</c:v>
                </c:pt>
                <c:pt idx="16396">
                  <c:v>162.8554536</c:v>
                </c:pt>
                <c:pt idx="16397">
                  <c:v>162.8653856</c:v>
                </c:pt>
                <c:pt idx="16398">
                  <c:v>162.87531860000001</c:v>
                </c:pt>
                <c:pt idx="16399">
                  <c:v>162.8852516</c:v>
                </c:pt>
                <c:pt idx="16400">
                  <c:v>162.8951836</c:v>
                </c:pt>
                <c:pt idx="16401">
                  <c:v>162.90511660000001</c:v>
                </c:pt>
                <c:pt idx="16402">
                  <c:v>162.9150496</c:v>
                </c:pt>
                <c:pt idx="16403">
                  <c:v>162.9249816</c:v>
                </c:pt>
                <c:pt idx="16404">
                  <c:v>162.93491460000001</c:v>
                </c:pt>
                <c:pt idx="16405">
                  <c:v>162.9448476</c:v>
                </c:pt>
                <c:pt idx="16406">
                  <c:v>162.95477959999999</c:v>
                </c:pt>
                <c:pt idx="16407">
                  <c:v>162.96471260000001</c:v>
                </c:pt>
                <c:pt idx="16408">
                  <c:v>162.9746456</c:v>
                </c:pt>
                <c:pt idx="16409">
                  <c:v>162.98457759999999</c:v>
                </c:pt>
                <c:pt idx="16410">
                  <c:v>162.99451060000001</c:v>
                </c:pt>
                <c:pt idx="16411">
                  <c:v>163.0044436</c:v>
                </c:pt>
                <c:pt idx="16412">
                  <c:v>163.01437559999999</c:v>
                </c:pt>
                <c:pt idx="16413">
                  <c:v>163.02430860000001</c:v>
                </c:pt>
                <c:pt idx="16414">
                  <c:v>163.0342416</c:v>
                </c:pt>
                <c:pt idx="16415">
                  <c:v>163.04417359999999</c:v>
                </c:pt>
                <c:pt idx="16416">
                  <c:v>163.05410660000001</c:v>
                </c:pt>
                <c:pt idx="16417">
                  <c:v>163.0640396</c:v>
                </c:pt>
                <c:pt idx="16418">
                  <c:v>163.07397159999999</c:v>
                </c:pt>
                <c:pt idx="16419">
                  <c:v>163.08390460000001</c:v>
                </c:pt>
                <c:pt idx="16420">
                  <c:v>163.0938376</c:v>
                </c:pt>
                <c:pt idx="16421">
                  <c:v>163.10376959999999</c:v>
                </c:pt>
                <c:pt idx="16422">
                  <c:v>163.11370260000001</c:v>
                </c:pt>
                <c:pt idx="16423">
                  <c:v>163.1236356</c:v>
                </c:pt>
                <c:pt idx="16424">
                  <c:v>163.13356759999999</c:v>
                </c:pt>
                <c:pt idx="16425">
                  <c:v>163.14350060000001</c:v>
                </c:pt>
                <c:pt idx="16426">
                  <c:v>163.1534336</c:v>
                </c:pt>
                <c:pt idx="16427">
                  <c:v>163.16336559999999</c:v>
                </c:pt>
                <c:pt idx="16428">
                  <c:v>163.17329860000001</c:v>
                </c:pt>
                <c:pt idx="16429">
                  <c:v>163.1832316</c:v>
                </c:pt>
                <c:pt idx="16430">
                  <c:v>163.19316359999999</c:v>
                </c:pt>
                <c:pt idx="16431">
                  <c:v>163.20309660000001</c:v>
                </c:pt>
                <c:pt idx="16432">
                  <c:v>163.2130296</c:v>
                </c:pt>
                <c:pt idx="16433">
                  <c:v>163.22296159999999</c:v>
                </c:pt>
                <c:pt idx="16434">
                  <c:v>163.23289460000001</c:v>
                </c:pt>
                <c:pt idx="16435">
                  <c:v>163.2428276</c:v>
                </c:pt>
                <c:pt idx="16436">
                  <c:v>163.25275959999999</c:v>
                </c:pt>
                <c:pt idx="16437">
                  <c:v>163.26269260000001</c:v>
                </c:pt>
                <c:pt idx="16438">
                  <c:v>163.2726256</c:v>
                </c:pt>
                <c:pt idx="16439">
                  <c:v>163.28255759999999</c:v>
                </c:pt>
                <c:pt idx="16440">
                  <c:v>163.29249060000001</c:v>
                </c:pt>
                <c:pt idx="16441">
                  <c:v>163.3024236</c:v>
                </c:pt>
                <c:pt idx="16442">
                  <c:v>163.31235559999999</c:v>
                </c:pt>
                <c:pt idx="16443">
                  <c:v>163.32228860000001</c:v>
                </c:pt>
                <c:pt idx="16444">
                  <c:v>163.3322216</c:v>
                </c:pt>
                <c:pt idx="16445">
                  <c:v>163.34215359999999</c:v>
                </c:pt>
                <c:pt idx="16446">
                  <c:v>163.35208660000001</c:v>
                </c:pt>
                <c:pt idx="16447">
                  <c:v>163.3620196</c:v>
                </c:pt>
                <c:pt idx="16448">
                  <c:v>163.37195159999999</c:v>
                </c:pt>
                <c:pt idx="16449">
                  <c:v>163.38188460000001</c:v>
                </c:pt>
                <c:pt idx="16450">
                  <c:v>163.3918176</c:v>
                </c:pt>
                <c:pt idx="16451">
                  <c:v>163.40174959999999</c:v>
                </c:pt>
                <c:pt idx="16452">
                  <c:v>163.41168260000001</c:v>
                </c:pt>
                <c:pt idx="16453">
                  <c:v>163.4216156</c:v>
                </c:pt>
                <c:pt idx="16454">
                  <c:v>163.43154759999999</c:v>
                </c:pt>
                <c:pt idx="16455">
                  <c:v>163.44148060000001</c:v>
                </c:pt>
                <c:pt idx="16456">
                  <c:v>163.4514136</c:v>
                </c:pt>
                <c:pt idx="16457">
                  <c:v>163.46134559999999</c:v>
                </c:pt>
                <c:pt idx="16458">
                  <c:v>163.47127860000001</c:v>
                </c:pt>
                <c:pt idx="16459">
                  <c:v>163.48121159999999</c:v>
                </c:pt>
                <c:pt idx="16460">
                  <c:v>163.49114359999999</c:v>
                </c:pt>
                <c:pt idx="16461">
                  <c:v>163.5010766</c:v>
                </c:pt>
                <c:pt idx="16462">
                  <c:v>163.51100959999999</c:v>
                </c:pt>
                <c:pt idx="16463">
                  <c:v>163.52094159999999</c:v>
                </c:pt>
                <c:pt idx="16464">
                  <c:v>163.5308746</c:v>
                </c:pt>
                <c:pt idx="16465">
                  <c:v>163.54080759999999</c:v>
                </c:pt>
                <c:pt idx="16466">
                  <c:v>163.55073959999999</c:v>
                </c:pt>
                <c:pt idx="16467">
                  <c:v>163.5606726</c:v>
                </c:pt>
                <c:pt idx="16468">
                  <c:v>163.57060559999999</c:v>
                </c:pt>
                <c:pt idx="16469">
                  <c:v>163.58053760000001</c:v>
                </c:pt>
                <c:pt idx="16470">
                  <c:v>163.5904706</c:v>
                </c:pt>
                <c:pt idx="16471">
                  <c:v>163.60040359999999</c:v>
                </c:pt>
                <c:pt idx="16472">
                  <c:v>163.61033560000001</c:v>
                </c:pt>
                <c:pt idx="16473">
                  <c:v>163.6202691</c:v>
                </c:pt>
                <c:pt idx="16474">
                  <c:v>163.63020209999999</c:v>
                </c:pt>
                <c:pt idx="16475">
                  <c:v>163.64013410000001</c:v>
                </c:pt>
                <c:pt idx="16476">
                  <c:v>163.6500671</c:v>
                </c:pt>
                <c:pt idx="16477">
                  <c:v>163.66000009999999</c:v>
                </c:pt>
                <c:pt idx="16478">
                  <c:v>163.66993210000001</c:v>
                </c:pt>
                <c:pt idx="16479">
                  <c:v>163.6798651</c:v>
                </c:pt>
                <c:pt idx="16480">
                  <c:v>163.68979809999999</c:v>
                </c:pt>
                <c:pt idx="16481">
                  <c:v>163.69973010000001</c:v>
                </c:pt>
                <c:pt idx="16482">
                  <c:v>163.7096631</c:v>
                </c:pt>
                <c:pt idx="16483">
                  <c:v>163.71959609999999</c:v>
                </c:pt>
                <c:pt idx="16484">
                  <c:v>163.72952810000001</c:v>
                </c:pt>
                <c:pt idx="16485">
                  <c:v>163.7394611</c:v>
                </c:pt>
                <c:pt idx="16486">
                  <c:v>163.74939409999999</c:v>
                </c:pt>
                <c:pt idx="16487">
                  <c:v>163.75932610000001</c:v>
                </c:pt>
                <c:pt idx="16488">
                  <c:v>163.7692591</c:v>
                </c:pt>
                <c:pt idx="16489">
                  <c:v>163.77919209999999</c:v>
                </c:pt>
                <c:pt idx="16490">
                  <c:v>163.78912410000001</c:v>
                </c:pt>
                <c:pt idx="16491">
                  <c:v>163.7990571</c:v>
                </c:pt>
                <c:pt idx="16492">
                  <c:v>163.80899009999999</c:v>
                </c:pt>
                <c:pt idx="16493">
                  <c:v>163.81892210000001</c:v>
                </c:pt>
                <c:pt idx="16494">
                  <c:v>163.8288551</c:v>
                </c:pt>
                <c:pt idx="16495">
                  <c:v>163.83878809999999</c:v>
                </c:pt>
                <c:pt idx="16496">
                  <c:v>163.84872010000001</c:v>
                </c:pt>
                <c:pt idx="16497">
                  <c:v>163.8586531</c:v>
                </c:pt>
                <c:pt idx="16498">
                  <c:v>163.86858609999999</c:v>
                </c:pt>
                <c:pt idx="16499">
                  <c:v>163.87851810000001</c:v>
                </c:pt>
                <c:pt idx="16500">
                  <c:v>163.8884511</c:v>
                </c:pt>
                <c:pt idx="16501">
                  <c:v>163.89838409999999</c:v>
                </c:pt>
                <c:pt idx="16502">
                  <c:v>163.90831610000001</c:v>
                </c:pt>
                <c:pt idx="16503">
                  <c:v>163.9182491</c:v>
                </c:pt>
                <c:pt idx="16504">
                  <c:v>163.92818209999999</c:v>
                </c:pt>
                <c:pt idx="16505">
                  <c:v>163.93811410000001</c:v>
                </c:pt>
                <c:pt idx="16506">
                  <c:v>163.9480471</c:v>
                </c:pt>
                <c:pt idx="16507">
                  <c:v>163.95798009999999</c:v>
                </c:pt>
                <c:pt idx="16508">
                  <c:v>163.96791210000001</c:v>
                </c:pt>
                <c:pt idx="16509">
                  <c:v>163.9778451</c:v>
                </c:pt>
                <c:pt idx="16510">
                  <c:v>163.98777810000001</c:v>
                </c:pt>
                <c:pt idx="16511">
                  <c:v>163.99771010000001</c:v>
                </c:pt>
                <c:pt idx="16512">
                  <c:v>164.0076431</c:v>
                </c:pt>
                <c:pt idx="16513">
                  <c:v>164.01757610000001</c:v>
                </c:pt>
                <c:pt idx="16514">
                  <c:v>164.02750810000001</c:v>
                </c:pt>
                <c:pt idx="16515">
                  <c:v>164.0374411</c:v>
                </c:pt>
                <c:pt idx="16516">
                  <c:v>164.04737309999999</c:v>
                </c:pt>
                <c:pt idx="16517">
                  <c:v>164.05730610000001</c:v>
                </c:pt>
                <c:pt idx="16518">
                  <c:v>164.06723909999999</c:v>
                </c:pt>
                <c:pt idx="16519">
                  <c:v>164.07717109999999</c:v>
                </c:pt>
                <c:pt idx="16520">
                  <c:v>164.0871041</c:v>
                </c:pt>
                <c:pt idx="16521">
                  <c:v>164.09703709999999</c:v>
                </c:pt>
                <c:pt idx="16522">
                  <c:v>164.10697010000001</c:v>
                </c:pt>
                <c:pt idx="16523">
                  <c:v>164.1169021</c:v>
                </c:pt>
                <c:pt idx="16524">
                  <c:v>164.12683509999999</c:v>
                </c:pt>
                <c:pt idx="16525">
                  <c:v>164.13676810000001</c:v>
                </c:pt>
                <c:pt idx="16526">
                  <c:v>164.1467001</c:v>
                </c:pt>
                <c:pt idx="16527">
                  <c:v>164.15663309999999</c:v>
                </c:pt>
                <c:pt idx="16528">
                  <c:v>164.16656510000001</c:v>
                </c:pt>
                <c:pt idx="16529">
                  <c:v>164.1764981</c:v>
                </c:pt>
                <c:pt idx="16530">
                  <c:v>164.18643109999999</c:v>
                </c:pt>
                <c:pt idx="16531">
                  <c:v>164.19636410000001</c:v>
                </c:pt>
                <c:pt idx="16532">
                  <c:v>164.2062961</c:v>
                </c:pt>
                <c:pt idx="16533">
                  <c:v>164.21622909999999</c:v>
                </c:pt>
                <c:pt idx="16534">
                  <c:v>164.22616210000001</c:v>
                </c:pt>
                <c:pt idx="16535">
                  <c:v>164.2360941</c:v>
                </c:pt>
                <c:pt idx="16536">
                  <c:v>164.24602709999999</c:v>
                </c:pt>
                <c:pt idx="16537">
                  <c:v>164.25596010000001</c:v>
                </c:pt>
                <c:pt idx="16538">
                  <c:v>164.2658921</c:v>
                </c:pt>
                <c:pt idx="16539">
                  <c:v>164.27582509999999</c:v>
                </c:pt>
                <c:pt idx="16540">
                  <c:v>164.28575810000001</c:v>
                </c:pt>
                <c:pt idx="16541">
                  <c:v>164.2956901</c:v>
                </c:pt>
                <c:pt idx="16542">
                  <c:v>164.30562309999999</c:v>
                </c:pt>
                <c:pt idx="16543">
                  <c:v>164.31555610000001</c:v>
                </c:pt>
                <c:pt idx="16544">
                  <c:v>164.3254881</c:v>
                </c:pt>
                <c:pt idx="16545">
                  <c:v>164.33542109999999</c:v>
                </c:pt>
                <c:pt idx="16546">
                  <c:v>164.34535410000001</c:v>
                </c:pt>
                <c:pt idx="16547">
                  <c:v>164.3552861</c:v>
                </c:pt>
                <c:pt idx="16548">
                  <c:v>164.36521909999999</c:v>
                </c:pt>
                <c:pt idx="16549">
                  <c:v>164.37515210000001</c:v>
                </c:pt>
                <c:pt idx="16550">
                  <c:v>164.3850841</c:v>
                </c:pt>
                <c:pt idx="16551">
                  <c:v>164.39501709999999</c:v>
                </c:pt>
                <c:pt idx="16552">
                  <c:v>164.40494910000001</c:v>
                </c:pt>
                <c:pt idx="16553">
                  <c:v>164.4148821</c:v>
                </c:pt>
                <c:pt idx="16554">
                  <c:v>164.42481509999999</c:v>
                </c:pt>
                <c:pt idx="16555">
                  <c:v>164.43474810000001</c:v>
                </c:pt>
                <c:pt idx="16556">
                  <c:v>164.4446801</c:v>
                </c:pt>
                <c:pt idx="16557">
                  <c:v>164.45461309999999</c:v>
                </c:pt>
                <c:pt idx="16558">
                  <c:v>164.46454510000001</c:v>
                </c:pt>
                <c:pt idx="16559">
                  <c:v>164.4744781</c:v>
                </c:pt>
                <c:pt idx="16560">
                  <c:v>164.48441109999999</c:v>
                </c:pt>
                <c:pt idx="16561">
                  <c:v>164.49434410000001</c:v>
                </c:pt>
                <c:pt idx="16562">
                  <c:v>164.5042761</c:v>
                </c:pt>
                <c:pt idx="16563">
                  <c:v>164.51420909999999</c:v>
                </c:pt>
                <c:pt idx="16564">
                  <c:v>164.52414210000001</c:v>
                </c:pt>
                <c:pt idx="16565">
                  <c:v>164.5340741</c:v>
                </c:pt>
                <c:pt idx="16566">
                  <c:v>164.54400709999999</c:v>
                </c:pt>
                <c:pt idx="16567">
                  <c:v>164.55393910000001</c:v>
                </c:pt>
                <c:pt idx="16568">
                  <c:v>164.5638721</c:v>
                </c:pt>
                <c:pt idx="16569">
                  <c:v>164.57380509999999</c:v>
                </c:pt>
                <c:pt idx="16570">
                  <c:v>164.58373810000001</c:v>
                </c:pt>
                <c:pt idx="16571">
                  <c:v>164.5936701</c:v>
                </c:pt>
                <c:pt idx="16572">
                  <c:v>164.60360309999999</c:v>
                </c:pt>
                <c:pt idx="16573">
                  <c:v>164.6135361</c:v>
                </c:pt>
                <c:pt idx="16574">
                  <c:v>164.62346779999999</c:v>
                </c:pt>
                <c:pt idx="16575">
                  <c:v>164.6334008</c:v>
                </c:pt>
                <c:pt idx="16576">
                  <c:v>164.64333379999999</c:v>
                </c:pt>
                <c:pt idx="16577">
                  <c:v>164.65326580000001</c:v>
                </c:pt>
                <c:pt idx="16578">
                  <c:v>164.6631988</c:v>
                </c:pt>
                <c:pt idx="16579">
                  <c:v>164.67313179999999</c:v>
                </c:pt>
                <c:pt idx="16580">
                  <c:v>164.68306380000001</c:v>
                </c:pt>
                <c:pt idx="16581">
                  <c:v>164.6929968</c:v>
                </c:pt>
                <c:pt idx="16582">
                  <c:v>164.70292979999999</c:v>
                </c:pt>
                <c:pt idx="16583">
                  <c:v>164.71286180000001</c:v>
                </c:pt>
                <c:pt idx="16584">
                  <c:v>164.7227948</c:v>
                </c:pt>
                <c:pt idx="16585">
                  <c:v>164.73272779999999</c:v>
                </c:pt>
                <c:pt idx="16586">
                  <c:v>164.74265980000001</c:v>
                </c:pt>
                <c:pt idx="16587">
                  <c:v>164.7525928</c:v>
                </c:pt>
                <c:pt idx="16588">
                  <c:v>164.76252579999999</c:v>
                </c:pt>
                <c:pt idx="16589">
                  <c:v>164.77245780000001</c:v>
                </c:pt>
                <c:pt idx="16590">
                  <c:v>164.7823908</c:v>
                </c:pt>
                <c:pt idx="16591">
                  <c:v>164.79232379999999</c:v>
                </c:pt>
                <c:pt idx="16592">
                  <c:v>164.80225580000001</c:v>
                </c:pt>
                <c:pt idx="16593">
                  <c:v>164.8121888</c:v>
                </c:pt>
                <c:pt idx="16594">
                  <c:v>164.82212179999999</c:v>
                </c:pt>
                <c:pt idx="16595">
                  <c:v>164.83205380000001</c:v>
                </c:pt>
                <c:pt idx="16596">
                  <c:v>164.8419868</c:v>
                </c:pt>
                <c:pt idx="16597">
                  <c:v>164.85191979999999</c:v>
                </c:pt>
                <c:pt idx="16598">
                  <c:v>164.86185180000001</c:v>
                </c:pt>
                <c:pt idx="16599">
                  <c:v>164.8717848</c:v>
                </c:pt>
                <c:pt idx="16600">
                  <c:v>164.88171779999999</c:v>
                </c:pt>
                <c:pt idx="16601">
                  <c:v>164.89164980000001</c:v>
                </c:pt>
                <c:pt idx="16602">
                  <c:v>164.9015828</c:v>
                </c:pt>
                <c:pt idx="16603">
                  <c:v>164.91151579999999</c:v>
                </c:pt>
                <c:pt idx="16604">
                  <c:v>164.92144780000001</c:v>
                </c:pt>
                <c:pt idx="16605">
                  <c:v>164.9313808</c:v>
                </c:pt>
                <c:pt idx="16606">
                  <c:v>164.94131379999999</c:v>
                </c:pt>
                <c:pt idx="16607">
                  <c:v>164.95124580000001</c:v>
                </c:pt>
                <c:pt idx="16608">
                  <c:v>164.9611788</c:v>
                </c:pt>
                <c:pt idx="16609">
                  <c:v>164.97111179999999</c:v>
                </c:pt>
                <c:pt idx="16610">
                  <c:v>164.98104380000001</c:v>
                </c:pt>
                <c:pt idx="16611">
                  <c:v>164.9909768</c:v>
                </c:pt>
                <c:pt idx="16612">
                  <c:v>165.00090979999999</c:v>
                </c:pt>
                <c:pt idx="16613">
                  <c:v>165.01084180000001</c:v>
                </c:pt>
                <c:pt idx="16614">
                  <c:v>165.0207748</c:v>
                </c:pt>
                <c:pt idx="16615">
                  <c:v>165.03070779999999</c:v>
                </c:pt>
                <c:pt idx="16616">
                  <c:v>165.04063980000001</c:v>
                </c:pt>
                <c:pt idx="16617">
                  <c:v>165.0505728</c:v>
                </c:pt>
                <c:pt idx="16618">
                  <c:v>165.06050579999999</c:v>
                </c:pt>
                <c:pt idx="16619">
                  <c:v>165.07043780000001</c:v>
                </c:pt>
                <c:pt idx="16620">
                  <c:v>165.0803708</c:v>
                </c:pt>
                <c:pt idx="16621">
                  <c:v>165.09030379999999</c:v>
                </c:pt>
                <c:pt idx="16622">
                  <c:v>165.10023580000001</c:v>
                </c:pt>
                <c:pt idx="16623">
                  <c:v>165.1101688</c:v>
                </c:pt>
                <c:pt idx="16624">
                  <c:v>165.12010179999999</c:v>
                </c:pt>
                <c:pt idx="16625">
                  <c:v>165.13003380000001</c:v>
                </c:pt>
                <c:pt idx="16626">
                  <c:v>165.1399668</c:v>
                </c:pt>
                <c:pt idx="16627">
                  <c:v>165.14989979999999</c:v>
                </c:pt>
                <c:pt idx="16628">
                  <c:v>165.15983180000001</c:v>
                </c:pt>
                <c:pt idx="16629">
                  <c:v>165.1697648</c:v>
                </c:pt>
                <c:pt idx="16630">
                  <c:v>165.17969780000001</c:v>
                </c:pt>
                <c:pt idx="16631">
                  <c:v>165.18962980000001</c:v>
                </c:pt>
                <c:pt idx="16632">
                  <c:v>165.1995628</c:v>
                </c:pt>
                <c:pt idx="16633">
                  <c:v>165.20949580000001</c:v>
                </c:pt>
                <c:pt idx="16634">
                  <c:v>165.21942780000001</c:v>
                </c:pt>
                <c:pt idx="16635">
                  <c:v>165.22936079999999</c:v>
                </c:pt>
                <c:pt idx="16636">
                  <c:v>165.23929380000001</c:v>
                </c:pt>
                <c:pt idx="16637">
                  <c:v>165.2492258</c:v>
                </c:pt>
                <c:pt idx="16638">
                  <c:v>165.25915879999999</c:v>
                </c:pt>
                <c:pt idx="16639">
                  <c:v>165.26909180000001</c:v>
                </c:pt>
                <c:pt idx="16640">
                  <c:v>165.2790238</c:v>
                </c:pt>
                <c:pt idx="16641">
                  <c:v>165.28895679999999</c:v>
                </c:pt>
                <c:pt idx="16642">
                  <c:v>165.29888980000001</c:v>
                </c:pt>
                <c:pt idx="16643">
                  <c:v>165.3088218</c:v>
                </c:pt>
                <c:pt idx="16644">
                  <c:v>165.31875479999999</c:v>
                </c:pt>
                <c:pt idx="16645">
                  <c:v>165.32868780000001</c:v>
                </c:pt>
                <c:pt idx="16646">
                  <c:v>165.3386198</c:v>
                </c:pt>
                <c:pt idx="16647">
                  <c:v>165.34855279999999</c:v>
                </c:pt>
                <c:pt idx="16648">
                  <c:v>165.35848580000001</c:v>
                </c:pt>
                <c:pt idx="16649">
                  <c:v>165.3684178</c:v>
                </c:pt>
                <c:pt idx="16650">
                  <c:v>165.37835079999999</c:v>
                </c:pt>
                <c:pt idx="16651">
                  <c:v>165.38828380000001</c:v>
                </c:pt>
                <c:pt idx="16652">
                  <c:v>165.3982158</c:v>
                </c:pt>
                <c:pt idx="16653">
                  <c:v>165.40814879999999</c:v>
                </c:pt>
                <c:pt idx="16654">
                  <c:v>165.41808180000001</c:v>
                </c:pt>
                <c:pt idx="16655">
                  <c:v>165.4280138</c:v>
                </c:pt>
                <c:pt idx="16656">
                  <c:v>165.43794679999999</c:v>
                </c:pt>
                <c:pt idx="16657">
                  <c:v>165.44787980000001</c:v>
                </c:pt>
                <c:pt idx="16658">
                  <c:v>165.4578118</c:v>
                </c:pt>
                <c:pt idx="16659">
                  <c:v>165.46774479999999</c:v>
                </c:pt>
                <c:pt idx="16660">
                  <c:v>165.47767780000001</c:v>
                </c:pt>
                <c:pt idx="16661">
                  <c:v>165.4876098</c:v>
                </c:pt>
                <c:pt idx="16662">
                  <c:v>165.49754279999999</c:v>
                </c:pt>
                <c:pt idx="16663">
                  <c:v>165.50747580000001</c:v>
                </c:pt>
                <c:pt idx="16664">
                  <c:v>165.5174078</c:v>
                </c:pt>
                <c:pt idx="16665">
                  <c:v>165.52734079999999</c:v>
                </c:pt>
                <c:pt idx="16666">
                  <c:v>165.53727380000001</c:v>
                </c:pt>
                <c:pt idx="16667">
                  <c:v>165.5472058</c:v>
                </c:pt>
                <c:pt idx="16668">
                  <c:v>165.55713879999999</c:v>
                </c:pt>
                <c:pt idx="16669">
                  <c:v>165.56707180000001</c:v>
                </c:pt>
                <c:pt idx="16670">
                  <c:v>165.5770038</c:v>
                </c:pt>
                <c:pt idx="16671">
                  <c:v>165.58693679999999</c:v>
                </c:pt>
                <c:pt idx="16672">
                  <c:v>165.59686980000001</c:v>
                </c:pt>
                <c:pt idx="16673">
                  <c:v>165.6068018</c:v>
                </c:pt>
                <c:pt idx="16674">
                  <c:v>165.61673479999999</c:v>
                </c:pt>
                <c:pt idx="16675">
                  <c:v>165.6266684</c:v>
                </c:pt>
                <c:pt idx="16676">
                  <c:v>165.63660039999999</c:v>
                </c:pt>
                <c:pt idx="16677">
                  <c:v>165.64653340000001</c:v>
                </c:pt>
                <c:pt idx="16678">
                  <c:v>165.6564664</c:v>
                </c:pt>
                <c:pt idx="16679">
                  <c:v>165.66639839999999</c:v>
                </c:pt>
                <c:pt idx="16680">
                  <c:v>165.67633140000001</c:v>
                </c:pt>
                <c:pt idx="16681">
                  <c:v>165.6862644</c:v>
                </c:pt>
                <c:pt idx="16682">
                  <c:v>165.69619639999999</c:v>
                </c:pt>
                <c:pt idx="16683">
                  <c:v>165.70612940000001</c:v>
                </c:pt>
                <c:pt idx="16684">
                  <c:v>165.7160624</c:v>
                </c:pt>
                <c:pt idx="16685">
                  <c:v>165.72599539999999</c:v>
                </c:pt>
                <c:pt idx="16686">
                  <c:v>165.73592740000001</c:v>
                </c:pt>
                <c:pt idx="16687">
                  <c:v>165.7458604</c:v>
                </c:pt>
                <c:pt idx="16688">
                  <c:v>165.75579239999999</c:v>
                </c:pt>
                <c:pt idx="16689">
                  <c:v>165.76572540000001</c:v>
                </c:pt>
                <c:pt idx="16690">
                  <c:v>165.7756584</c:v>
                </c:pt>
                <c:pt idx="16691">
                  <c:v>165.78559139999999</c:v>
                </c:pt>
                <c:pt idx="16692">
                  <c:v>165.79552340000001</c:v>
                </c:pt>
                <c:pt idx="16693">
                  <c:v>165.8054564</c:v>
                </c:pt>
                <c:pt idx="16694">
                  <c:v>165.81538839999999</c:v>
                </c:pt>
                <c:pt idx="16695">
                  <c:v>165.82532140000001</c:v>
                </c:pt>
                <c:pt idx="16696">
                  <c:v>165.8352544</c:v>
                </c:pt>
                <c:pt idx="16697">
                  <c:v>165.84518739999999</c:v>
                </c:pt>
                <c:pt idx="16698">
                  <c:v>165.85511940000001</c:v>
                </c:pt>
                <c:pt idx="16699">
                  <c:v>165.8650524</c:v>
                </c:pt>
                <c:pt idx="16700">
                  <c:v>165.87498540000001</c:v>
                </c:pt>
                <c:pt idx="16701">
                  <c:v>165.88491740000001</c:v>
                </c:pt>
                <c:pt idx="16702">
                  <c:v>165.8948504</c:v>
                </c:pt>
                <c:pt idx="16703">
                  <c:v>165.90478340000001</c:v>
                </c:pt>
                <c:pt idx="16704">
                  <c:v>165.91471540000001</c:v>
                </c:pt>
                <c:pt idx="16705">
                  <c:v>165.9246484</c:v>
                </c:pt>
                <c:pt idx="16706">
                  <c:v>165.93458140000001</c:v>
                </c:pt>
                <c:pt idx="16707">
                  <c:v>165.94451340000001</c:v>
                </c:pt>
                <c:pt idx="16708">
                  <c:v>165.95444639999999</c:v>
                </c:pt>
                <c:pt idx="16709">
                  <c:v>165.96437940000001</c:v>
                </c:pt>
                <c:pt idx="16710">
                  <c:v>165.9743114</c:v>
                </c:pt>
                <c:pt idx="16711">
                  <c:v>165.98424439999999</c:v>
                </c:pt>
                <c:pt idx="16712">
                  <c:v>165.99417740000001</c:v>
                </c:pt>
                <c:pt idx="16713">
                  <c:v>166.0041094</c:v>
                </c:pt>
                <c:pt idx="16714">
                  <c:v>166.01404239999999</c:v>
                </c:pt>
                <c:pt idx="16715">
                  <c:v>166.02397540000001</c:v>
                </c:pt>
                <c:pt idx="16716">
                  <c:v>166.0339074</c:v>
                </c:pt>
                <c:pt idx="16717">
                  <c:v>166.04384039999999</c:v>
                </c:pt>
                <c:pt idx="16718">
                  <c:v>166.05377340000001</c:v>
                </c:pt>
                <c:pt idx="16719">
                  <c:v>166.0637054</c:v>
                </c:pt>
                <c:pt idx="16720">
                  <c:v>166.07363839999999</c:v>
                </c:pt>
                <c:pt idx="16721">
                  <c:v>166.08357140000001</c:v>
                </c:pt>
                <c:pt idx="16722">
                  <c:v>166.0935034</c:v>
                </c:pt>
                <c:pt idx="16723">
                  <c:v>166.10343639999999</c:v>
                </c:pt>
                <c:pt idx="16724">
                  <c:v>166.11336940000001</c:v>
                </c:pt>
                <c:pt idx="16725">
                  <c:v>166.1233014</c:v>
                </c:pt>
                <c:pt idx="16726">
                  <c:v>166.13323439999999</c:v>
                </c:pt>
                <c:pt idx="16727">
                  <c:v>166.14316740000001</c:v>
                </c:pt>
                <c:pt idx="16728">
                  <c:v>166.1530994</c:v>
                </c:pt>
                <c:pt idx="16729">
                  <c:v>166.16303239999999</c:v>
                </c:pt>
                <c:pt idx="16730">
                  <c:v>166.17296540000001</c:v>
                </c:pt>
                <c:pt idx="16731">
                  <c:v>166.1828974</c:v>
                </c:pt>
                <c:pt idx="16732">
                  <c:v>166.19283039999999</c:v>
                </c:pt>
                <c:pt idx="16733">
                  <c:v>166.20276340000001</c:v>
                </c:pt>
                <c:pt idx="16734">
                  <c:v>166.2126954</c:v>
                </c:pt>
                <c:pt idx="16735">
                  <c:v>166.22262839999999</c:v>
                </c:pt>
                <c:pt idx="16736">
                  <c:v>166.23256140000001</c:v>
                </c:pt>
                <c:pt idx="16737">
                  <c:v>166.2424934</c:v>
                </c:pt>
                <c:pt idx="16738">
                  <c:v>166.25242639999999</c:v>
                </c:pt>
                <c:pt idx="16739">
                  <c:v>166.26235940000001</c:v>
                </c:pt>
                <c:pt idx="16740">
                  <c:v>166.2722914</c:v>
                </c:pt>
                <c:pt idx="16741">
                  <c:v>166.28222439999999</c:v>
                </c:pt>
                <c:pt idx="16742">
                  <c:v>166.29215740000001</c:v>
                </c:pt>
                <c:pt idx="16743">
                  <c:v>166.3020894</c:v>
                </c:pt>
                <c:pt idx="16744">
                  <c:v>166.31202239999999</c:v>
                </c:pt>
                <c:pt idx="16745">
                  <c:v>166.32195540000001</c:v>
                </c:pt>
                <c:pt idx="16746">
                  <c:v>166.3318884</c:v>
                </c:pt>
                <c:pt idx="16747">
                  <c:v>166.34182039999999</c:v>
                </c:pt>
                <c:pt idx="16748">
                  <c:v>166.35175340000001</c:v>
                </c:pt>
                <c:pt idx="16749">
                  <c:v>166.3616854</c:v>
                </c:pt>
                <c:pt idx="16750">
                  <c:v>166.37161839999999</c:v>
                </c:pt>
                <c:pt idx="16751">
                  <c:v>166.38155140000001</c:v>
                </c:pt>
                <c:pt idx="16752">
                  <c:v>166.3914844</c:v>
                </c:pt>
                <c:pt idx="16753">
                  <c:v>166.40141639999999</c:v>
                </c:pt>
                <c:pt idx="16754">
                  <c:v>166.41134940000001</c:v>
                </c:pt>
                <c:pt idx="16755">
                  <c:v>166.4212824</c:v>
                </c:pt>
                <c:pt idx="16756">
                  <c:v>166.43121439999999</c:v>
                </c:pt>
                <c:pt idx="16757">
                  <c:v>166.44114740000001</c:v>
                </c:pt>
                <c:pt idx="16758">
                  <c:v>166.4510804</c:v>
                </c:pt>
                <c:pt idx="16759">
                  <c:v>166.46101239999999</c:v>
                </c:pt>
                <c:pt idx="16760">
                  <c:v>166.47094540000001</c:v>
                </c:pt>
                <c:pt idx="16761">
                  <c:v>166.48087839999999</c:v>
                </c:pt>
                <c:pt idx="16762">
                  <c:v>166.49081039999999</c:v>
                </c:pt>
                <c:pt idx="16763">
                  <c:v>166.5007434</c:v>
                </c:pt>
                <c:pt idx="16764">
                  <c:v>166.51067639999999</c:v>
                </c:pt>
                <c:pt idx="16765">
                  <c:v>166.52060839999999</c:v>
                </c:pt>
                <c:pt idx="16766">
                  <c:v>166.5305414</c:v>
                </c:pt>
                <c:pt idx="16767">
                  <c:v>166.54047439999999</c:v>
                </c:pt>
                <c:pt idx="16768">
                  <c:v>166.55040640000001</c:v>
                </c:pt>
                <c:pt idx="16769">
                  <c:v>166.5603394</c:v>
                </c:pt>
                <c:pt idx="16770">
                  <c:v>166.57027239999999</c:v>
                </c:pt>
                <c:pt idx="16771">
                  <c:v>166.58020440000001</c:v>
                </c:pt>
                <c:pt idx="16772">
                  <c:v>166.5901374</c:v>
                </c:pt>
                <c:pt idx="16773">
                  <c:v>166.60007039999999</c:v>
                </c:pt>
                <c:pt idx="16774">
                  <c:v>166.61000240000001</c:v>
                </c:pt>
                <c:pt idx="16775">
                  <c:v>166.619935</c:v>
                </c:pt>
                <c:pt idx="16776">
                  <c:v>166.62986799999999</c:v>
                </c:pt>
                <c:pt idx="16777">
                  <c:v>166.63980000000001</c:v>
                </c:pt>
                <c:pt idx="16778">
                  <c:v>166.649733</c:v>
                </c:pt>
                <c:pt idx="16779">
                  <c:v>166.65966599999999</c:v>
                </c:pt>
                <c:pt idx="16780">
                  <c:v>166.66959800000001</c:v>
                </c:pt>
                <c:pt idx="16781">
                  <c:v>166.679531</c:v>
                </c:pt>
                <c:pt idx="16782">
                  <c:v>166.68946399999999</c:v>
                </c:pt>
                <c:pt idx="16783">
                  <c:v>166.69939600000001</c:v>
                </c:pt>
                <c:pt idx="16784">
                  <c:v>166.709329</c:v>
                </c:pt>
                <c:pt idx="16785">
                  <c:v>166.71926199999999</c:v>
                </c:pt>
                <c:pt idx="16786">
                  <c:v>166.72919400000001</c:v>
                </c:pt>
                <c:pt idx="16787">
                  <c:v>166.739127</c:v>
                </c:pt>
                <c:pt idx="16788">
                  <c:v>166.74905999999999</c:v>
                </c:pt>
                <c:pt idx="16789">
                  <c:v>166.75899200000001</c:v>
                </c:pt>
                <c:pt idx="16790">
                  <c:v>166.768925</c:v>
                </c:pt>
                <c:pt idx="16791">
                  <c:v>166.77885800000001</c:v>
                </c:pt>
                <c:pt idx="16792">
                  <c:v>166.78879000000001</c:v>
                </c:pt>
                <c:pt idx="16793">
                  <c:v>166.798723</c:v>
                </c:pt>
                <c:pt idx="16794">
                  <c:v>166.80865600000001</c:v>
                </c:pt>
                <c:pt idx="16795">
                  <c:v>166.818589</c:v>
                </c:pt>
                <c:pt idx="16796">
                  <c:v>166.82852099999999</c:v>
                </c:pt>
                <c:pt idx="16797">
                  <c:v>166.83845400000001</c:v>
                </c:pt>
                <c:pt idx="16798">
                  <c:v>166.848387</c:v>
                </c:pt>
                <c:pt idx="16799">
                  <c:v>166.85831899999999</c:v>
                </c:pt>
                <c:pt idx="16800">
                  <c:v>166.86825200000001</c:v>
                </c:pt>
                <c:pt idx="16801">
                  <c:v>166.878185</c:v>
                </c:pt>
                <c:pt idx="16802">
                  <c:v>166.88811699999999</c:v>
                </c:pt>
                <c:pt idx="16803">
                  <c:v>166.89805000000001</c:v>
                </c:pt>
                <c:pt idx="16804">
                  <c:v>166.907983</c:v>
                </c:pt>
                <c:pt idx="16805">
                  <c:v>166.91791499999999</c:v>
                </c:pt>
                <c:pt idx="16806">
                  <c:v>166.92784800000001</c:v>
                </c:pt>
                <c:pt idx="16807">
                  <c:v>166.937781</c:v>
                </c:pt>
                <c:pt idx="16808">
                  <c:v>166.94771299999999</c:v>
                </c:pt>
                <c:pt idx="16809">
                  <c:v>166.95764600000001</c:v>
                </c:pt>
                <c:pt idx="16810">
                  <c:v>166.967579</c:v>
                </c:pt>
                <c:pt idx="16811">
                  <c:v>166.97751099999999</c:v>
                </c:pt>
                <c:pt idx="16812">
                  <c:v>166.98744400000001</c:v>
                </c:pt>
                <c:pt idx="16813">
                  <c:v>166.997377</c:v>
                </c:pt>
                <c:pt idx="16814">
                  <c:v>167.00730899999999</c:v>
                </c:pt>
                <c:pt idx="16815">
                  <c:v>167.01724200000001</c:v>
                </c:pt>
                <c:pt idx="16816">
                  <c:v>167.027175</c:v>
                </c:pt>
                <c:pt idx="16817">
                  <c:v>167.03710699999999</c:v>
                </c:pt>
                <c:pt idx="16818">
                  <c:v>167.04704000000001</c:v>
                </c:pt>
                <c:pt idx="16819">
                  <c:v>167.056973</c:v>
                </c:pt>
                <c:pt idx="16820">
                  <c:v>167.06690499999999</c:v>
                </c:pt>
                <c:pt idx="16821">
                  <c:v>167.07683800000001</c:v>
                </c:pt>
                <c:pt idx="16822">
                  <c:v>167.086771</c:v>
                </c:pt>
                <c:pt idx="16823">
                  <c:v>167.09670299999999</c:v>
                </c:pt>
                <c:pt idx="16824">
                  <c:v>167.10663600000001</c:v>
                </c:pt>
                <c:pt idx="16825">
                  <c:v>167.116569</c:v>
                </c:pt>
                <c:pt idx="16826">
                  <c:v>167.12650099999999</c:v>
                </c:pt>
                <c:pt idx="16827">
                  <c:v>167.13643400000001</c:v>
                </c:pt>
                <c:pt idx="16828">
                  <c:v>167.146367</c:v>
                </c:pt>
                <c:pt idx="16829">
                  <c:v>167.15629999999999</c:v>
                </c:pt>
                <c:pt idx="16830">
                  <c:v>167.16623200000001</c:v>
                </c:pt>
                <c:pt idx="16831">
                  <c:v>167.176165</c:v>
                </c:pt>
                <c:pt idx="16832">
                  <c:v>167.18609799999999</c:v>
                </c:pt>
                <c:pt idx="16833">
                  <c:v>167.19603000000001</c:v>
                </c:pt>
                <c:pt idx="16834">
                  <c:v>167.205963</c:v>
                </c:pt>
                <c:pt idx="16835">
                  <c:v>167.21589599999999</c:v>
                </c:pt>
                <c:pt idx="16836">
                  <c:v>167.22582800000001</c:v>
                </c:pt>
                <c:pt idx="16837">
                  <c:v>167.235761</c:v>
                </c:pt>
                <c:pt idx="16838">
                  <c:v>167.24569399999999</c:v>
                </c:pt>
                <c:pt idx="16839">
                  <c:v>167.25562600000001</c:v>
                </c:pt>
                <c:pt idx="16840">
                  <c:v>167.265559</c:v>
                </c:pt>
                <c:pt idx="16841">
                  <c:v>167.27549200000001</c:v>
                </c:pt>
                <c:pt idx="16842">
                  <c:v>167.28542400000001</c:v>
                </c:pt>
                <c:pt idx="16843">
                  <c:v>167.295357</c:v>
                </c:pt>
                <c:pt idx="16844">
                  <c:v>167.30529000000001</c:v>
                </c:pt>
                <c:pt idx="16845">
                  <c:v>167.31522200000001</c:v>
                </c:pt>
                <c:pt idx="16846">
                  <c:v>167.325155</c:v>
                </c:pt>
                <c:pt idx="16847">
                  <c:v>167.33508800000001</c:v>
                </c:pt>
                <c:pt idx="16848">
                  <c:v>167.34502000000001</c:v>
                </c:pt>
                <c:pt idx="16849">
                  <c:v>167.35495299999999</c:v>
                </c:pt>
                <c:pt idx="16850">
                  <c:v>167.36488600000001</c:v>
                </c:pt>
                <c:pt idx="16851">
                  <c:v>167.374818</c:v>
                </c:pt>
                <c:pt idx="16852">
                  <c:v>167.38475099999999</c:v>
                </c:pt>
                <c:pt idx="16853">
                  <c:v>167.39468400000001</c:v>
                </c:pt>
                <c:pt idx="16854">
                  <c:v>167.404616</c:v>
                </c:pt>
                <c:pt idx="16855">
                  <c:v>167.41454899999999</c:v>
                </c:pt>
                <c:pt idx="16856">
                  <c:v>167.42448200000001</c:v>
                </c:pt>
                <c:pt idx="16857">
                  <c:v>167.434414</c:v>
                </c:pt>
                <c:pt idx="16858">
                  <c:v>167.44434699999999</c:v>
                </c:pt>
                <c:pt idx="16859">
                  <c:v>167.45428000000001</c:v>
                </c:pt>
                <c:pt idx="16860">
                  <c:v>167.464213</c:v>
                </c:pt>
                <c:pt idx="16861">
                  <c:v>167.47414499999999</c:v>
                </c:pt>
                <c:pt idx="16862">
                  <c:v>167.48407800000001</c:v>
                </c:pt>
                <c:pt idx="16863">
                  <c:v>167.494011</c:v>
                </c:pt>
                <c:pt idx="16864">
                  <c:v>167.50394299999999</c:v>
                </c:pt>
                <c:pt idx="16865">
                  <c:v>167.51387600000001</c:v>
                </c:pt>
                <c:pt idx="16866">
                  <c:v>167.523809</c:v>
                </c:pt>
                <c:pt idx="16867">
                  <c:v>167.53374099999999</c:v>
                </c:pt>
                <c:pt idx="16868">
                  <c:v>167.54367400000001</c:v>
                </c:pt>
                <c:pt idx="16869">
                  <c:v>167.553607</c:v>
                </c:pt>
                <c:pt idx="16870">
                  <c:v>167.56353899999999</c:v>
                </c:pt>
                <c:pt idx="16871">
                  <c:v>167.57347200000001</c:v>
                </c:pt>
                <c:pt idx="16872">
                  <c:v>167.583405</c:v>
                </c:pt>
                <c:pt idx="16873">
                  <c:v>167.59333699999999</c:v>
                </c:pt>
                <c:pt idx="16874">
                  <c:v>167.60327000000001</c:v>
                </c:pt>
                <c:pt idx="16875">
                  <c:v>167.613203</c:v>
                </c:pt>
                <c:pt idx="16876">
                  <c:v>167.62313520000001</c:v>
                </c:pt>
                <c:pt idx="16877">
                  <c:v>167.6330682</c:v>
                </c:pt>
                <c:pt idx="16878">
                  <c:v>167.64300119999999</c:v>
                </c:pt>
                <c:pt idx="16879">
                  <c:v>167.65293320000001</c:v>
                </c:pt>
                <c:pt idx="16880">
                  <c:v>167.6628662</c:v>
                </c:pt>
                <c:pt idx="16881">
                  <c:v>167.67279919999999</c:v>
                </c:pt>
                <c:pt idx="16882">
                  <c:v>167.68273120000001</c:v>
                </c:pt>
                <c:pt idx="16883">
                  <c:v>167.6926642</c:v>
                </c:pt>
                <c:pt idx="16884">
                  <c:v>167.70259720000001</c:v>
                </c:pt>
                <c:pt idx="16885">
                  <c:v>167.71252920000001</c:v>
                </c:pt>
                <c:pt idx="16886">
                  <c:v>167.7224622</c:v>
                </c:pt>
                <c:pt idx="16887">
                  <c:v>167.73239520000001</c:v>
                </c:pt>
                <c:pt idx="16888">
                  <c:v>167.74232720000001</c:v>
                </c:pt>
                <c:pt idx="16889">
                  <c:v>167.75226019999999</c:v>
                </c:pt>
                <c:pt idx="16890">
                  <c:v>167.76219320000001</c:v>
                </c:pt>
                <c:pt idx="16891">
                  <c:v>167.7721262</c:v>
                </c:pt>
                <c:pt idx="16892">
                  <c:v>167.78205819999999</c:v>
                </c:pt>
                <c:pt idx="16893">
                  <c:v>167.79199120000001</c:v>
                </c:pt>
                <c:pt idx="16894">
                  <c:v>167.8019242</c:v>
                </c:pt>
                <c:pt idx="16895">
                  <c:v>167.81185619999999</c:v>
                </c:pt>
                <c:pt idx="16896">
                  <c:v>167.82178920000001</c:v>
                </c:pt>
                <c:pt idx="16897">
                  <c:v>167.8317222</c:v>
                </c:pt>
                <c:pt idx="16898">
                  <c:v>167.84165419999999</c:v>
                </c:pt>
                <c:pt idx="16899">
                  <c:v>167.85158720000001</c:v>
                </c:pt>
                <c:pt idx="16900">
                  <c:v>167.8615202</c:v>
                </c:pt>
                <c:pt idx="16901">
                  <c:v>167.87145219999999</c:v>
                </c:pt>
                <c:pt idx="16902">
                  <c:v>167.88138520000001</c:v>
                </c:pt>
                <c:pt idx="16903">
                  <c:v>167.8913182</c:v>
                </c:pt>
                <c:pt idx="16904">
                  <c:v>167.90125019999999</c:v>
                </c:pt>
                <c:pt idx="16905">
                  <c:v>167.91118320000001</c:v>
                </c:pt>
                <c:pt idx="16906">
                  <c:v>167.9211162</c:v>
                </c:pt>
                <c:pt idx="16907">
                  <c:v>167.93104819999999</c:v>
                </c:pt>
                <c:pt idx="16908">
                  <c:v>167.94098120000001</c:v>
                </c:pt>
                <c:pt idx="16909">
                  <c:v>167.9509142</c:v>
                </c:pt>
                <c:pt idx="16910">
                  <c:v>167.96084619999999</c:v>
                </c:pt>
                <c:pt idx="16911">
                  <c:v>167.97077920000001</c:v>
                </c:pt>
                <c:pt idx="16912">
                  <c:v>167.9807122</c:v>
                </c:pt>
                <c:pt idx="16913">
                  <c:v>167.99064419999999</c:v>
                </c:pt>
                <c:pt idx="16914">
                  <c:v>168.00057720000001</c:v>
                </c:pt>
                <c:pt idx="16915">
                  <c:v>168.0105102</c:v>
                </c:pt>
                <c:pt idx="16916">
                  <c:v>168.02044319999999</c:v>
                </c:pt>
                <c:pt idx="16917">
                  <c:v>168.03037520000001</c:v>
                </c:pt>
                <c:pt idx="16918">
                  <c:v>168.0403082</c:v>
                </c:pt>
                <c:pt idx="16919">
                  <c:v>168.05024119999999</c:v>
                </c:pt>
                <c:pt idx="16920">
                  <c:v>168.06017320000001</c:v>
                </c:pt>
                <c:pt idx="16921">
                  <c:v>168.0701062</c:v>
                </c:pt>
                <c:pt idx="16922">
                  <c:v>168.08003919999999</c:v>
                </c:pt>
                <c:pt idx="16923">
                  <c:v>168.08997120000001</c:v>
                </c:pt>
                <c:pt idx="16924">
                  <c:v>168.0999042</c:v>
                </c:pt>
                <c:pt idx="16925">
                  <c:v>168.10983719999999</c:v>
                </c:pt>
                <c:pt idx="16926">
                  <c:v>168.11976920000001</c:v>
                </c:pt>
                <c:pt idx="16927">
                  <c:v>168.1297022</c:v>
                </c:pt>
                <c:pt idx="16928">
                  <c:v>168.13963519999999</c:v>
                </c:pt>
                <c:pt idx="16929">
                  <c:v>168.14956720000001</c:v>
                </c:pt>
                <c:pt idx="16930">
                  <c:v>168.1595002</c:v>
                </c:pt>
                <c:pt idx="16931">
                  <c:v>168.16943319999999</c:v>
                </c:pt>
                <c:pt idx="16932">
                  <c:v>168.17936520000001</c:v>
                </c:pt>
                <c:pt idx="16933">
                  <c:v>168.1892982</c:v>
                </c:pt>
                <c:pt idx="16934">
                  <c:v>168.19923120000001</c:v>
                </c:pt>
                <c:pt idx="16935">
                  <c:v>168.2091642</c:v>
                </c:pt>
                <c:pt idx="16936">
                  <c:v>168.2190962</c:v>
                </c:pt>
                <c:pt idx="16937">
                  <c:v>168.22902920000001</c:v>
                </c:pt>
                <c:pt idx="16938">
                  <c:v>168.2389622</c:v>
                </c:pt>
                <c:pt idx="16939">
                  <c:v>168.2488942</c:v>
                </c:pt>
                <c:pt idx="16940">
                  <c:v>168.25882720000001</c:v>
                </c:pt>
                <c:pt idx="16941">
                  <c:v>168.2687602</c:v>
                </c:pt>
                <c:pt idx="16942">
                  <c:v>168.27869219999999</c:v>
                </c:pt>
                <c:pt idx="16943">
                  <c:v>168.28862520000001</c:v>
                </c:pt>
                <c:pt idx="16944">
                  <c:v>168.2985582</c:v>
                </c:pt>
                <c:pt idx="16945">
                  <c:v>168.30849019999999</c:v>
                </c:pt>
                <c:pt idx="16946">
                  <c:v>168.31842320000001</c:v>
                </c:pt>
                <c:pt idx="16947">
                  <c:v>168.3283562</c:v>
                </c:pt>
                <c:pt idx="16948">
                  <c:v>168.33828819999999</c:v>
                </c:pt>
                <c:pt idx="16949">
                  <c:v>168.34822120000001</c:v>
                </c:pt>
                <c:pt idx="16950">
                  <c:v>168.3581542</c:v>
                </c:pt>
                <c:pt idx="16951">
                  <c:v>168.36808619999999</c:v>
                </c:pt>
                <c:pt idx="16952">
                  <c:v>168.37801920000001</c:v>
                </c:pt>
                <c:pt idx="16953">
                  <c:v>168.3879522</c:v>
                </c:pt>
                <c:pt idx="16954">
                  <c:v>168.39788419999999</c:v>
                </c:pt>
                <c:pt idx="16955">
                  <c:v>168.40781720000001</c:v>
                </c:pt>
                <c:pt idx="16956">
                  <c:v>168.4177502</c:v>
                </c:pt>
                <c:pt idx="16957">
                  <c:v>168.42768219999999</c:v>
                </c:pt>
                <c:pt idx="16958">
                  <c:v>168.43761520000001</c:v>
                </c:pt>
                <c:pt idx="16959">
                  <c:v>168.4475482</c:v>
                </c:pt>
                <c:pt idx="16960">
                  <c:v>168.45748119999999</c:v>
                </c:pt>
                <c:pt idx="16961">
                  <c:v>168.46741320000001</c:v>
                </c:pt>
                <c:pt idx="16962">
                  <c:v>168.4773462</c:v>
                </c:pt>
                <c:pt idx="16963">
                  <c:v>168.48727919999999</c:v>
                </c:pt>
                <c:pt idx="16964">
                  <c:v>168.49721120000001</c:v>
                </c:pt>
                <c:pt idx="16965">
                  <c:v>168.5071442</c:v>
                </c:pt>
                <c:pt idx="16966">
                  <c:v>168.51707719999999</c:v>
                </c:pt>
                <c:pt idx="16967">
                  <c:v>168.52700920000001</c:v>
                </c:pt>
                <c:pt idx="16968">
                  <c:v>168.5369422</c:v>
                </c:pt>
                <c:pt idx="16969">
                  <c:v>168.54687519999999</c:v>
                </c:pt>
                <c:pt idx="16970">
                  <c:v>168.55680720000001</c:v>
                </c:pt>
                <c:pt idx="16971">
                  <c:v>168.5667402</c:v>
                </c:pt>
                <c:pt idx="16972">
                  <c:v>168.57667319999999</c:v>
                </c:pt>
                <c:pt idx="16973">
                  <c:v>168.58660520000001</c:v>
                </c:pt>
                <c:pt idx="16974">
                  <c:v>168.5965382</c:v>
                </c:pt>
                <c:pt idx="16975">
                  <c:v>168.60647119999999</c:v>
                </c:pt>
                <c:pt idx="16976">
                  <c:v>168.61640320000001</c:v>
                </c:pt>
                <c:pt idx="16977">
                  <c:v>168.62633489999999</c:v>
                </c:pt>
                <c:pt idx="16978">
                  <c:v>168.63626790000001</c:v>
                </c:pt>
                <c:pt idx="16979">
                  <c:v>168.6461999</c:v>
                </c:pt>
                <c:pt idx="16980">
                  <c:v>168.65613289999999</c:v>
                </c:pt>
                <c:pt idx="16981">
                  <c:v>168.66606590000001</c:v>
                </c:pt>
                <c:pt idx="16982">
                  <c:v>168.6759989</c:v>
                </c:pt>
                <c:pt idx="16983">
                  <c:v>168.68593089999999</c:v>
                </c:pt>
                <c:pt idx="16984">
                  <c:v>168.69586390000001</c:v>
                </c:pt>
                <c:pt idx="16985">
                  <c:v>168.7057969</c:v>
                </c:pt>
                <c:pt idx="16986">
                  <c:v>168.71572889999999</c:v>
                </c:pt>
                <c:pt idx="16987">
                  <c:v>168.72566190000001</c:v>
                </c:pt>
                <c:pt idx="16988">
                  <c:v>168.7355949</c:v>
                </c:pt>
                <c:pt idx="16989">
                  <c:v>168.74552689999999</c:v>
                </c:pt>
                <c:pt idx="16990">
                  <c:v>168.75545990000001</c:v>
                </c:pt>
                <c:pt idx="16991">
                  <c:v>168.76539289999999</c:v>
                </c:pt>
                <c:pt idx="16992">
                  <c:v>168.77532489999999</c:v>
                </c:pt>
                <c:pt idx="16993">
                  <c:v>168.7852579</c:v>
                </c:pt>
                <c:pt idx="16994">
                  <c:v>168.79519089999999</c:v>
                </c:pt>
                <c:pt idx="16995">
                  <c:v>168.80512289999999</c:v>
                </c:pt>
                <c:pt idx="16996">
                  <c:v>168.8150559</c:v>
                </c:pt>
                <c:pt idx="16997">
                  <c:v>168.82498889999999</c:v>
                </c:pt>
                <c:pt idx="16998">
                  <c:v>168.83492089999999</c:v>
                </c:pt>
                <c:pt idx="16999">
                  <c:v>168.8448539</c:v>
                </c:pt>
                <c:pt idx="17000">
                  <c:v>168.85478689999999</c:v>
                </c:pt>
                <c:pt idx="17001">
                  <c:v>168.86471890000001</c:v>
                </c:pt>
                <c:pt idx="17002">
                  <c:v>168.8746519</c:v>
                </c:pt>
                <c:pt idx="17003">
                  <c:v>168.88458489999999</c:v>
                </c:pt>
                <c:pt idx="17004">
                  <c:v>168.89451790000001</c:v>
                </c:pt>
                <c:pt idx="17005">
                  <c:v>168.9044499</c:v>
                </c:pt>
                <c:pt idx="17006">
                  <c:v>168.91438289999999</c:v>
                </c:pt>
                <c:pt idx="17007">
                  <c:v>168.92431590000001</c:v>
                </c:pt>
                <c:pt idx="17008">
                  <c:v>168.9342479</c:v>
                </c:pt>
                <c:pt idx="17009">
                  <c:v>168.94418089999999</c:v>
                </c:pt>
                <c:pt idx="17010">
                  <c:v>168.95411390000001</c:v>
                </c:pt>
                <c:pt idx="17011">
                  <c:v>168.9640459</c:v>
                </c:pt>
                <c:pt idx="17012">
                  <c:v>168.97397889999999</c:v>
                </c:pt>
                <c:pt idx="17013">
                  <c:v>168.98391190000001</c:v>
                </c:pt>
                <c:pt idx="17014">
                  <c:v>168.9938439</c:v>
                </c:pt>
                <c:pt idx="17015">
                  <c:v>169.00377689999999</c:v>
                </c:pt>
                <c:pt idx="17016">
                  <c:v>169.01370990000001</c:v>
                </c:pt>
                <c:pt idx="17017">
                  <c:v>169.0236419</c:v>
                </c:pt>
                <c:pt idx="17018">
                  <c:v>169.03357489999999</c:v>
                </c:pt>
                <c:pt idx="17019">
                  <c:v>169.04350790000001</c:v>
                </c:pt>
                <c:pt idx="17020">
                  <c:v>169.0534409</c:v>
                </c:pt>
                <c:pt idx="17021">
                  <c:v>169.06337289999999</c:v>
                </c:pt>
                <c:pt idx="17022">
                  <c:v>169.07330590000001</c:v>
                </c:pt>
                <c:pt idx="17023">
                  <c:v>169.0832389</c:v>
                </c:pt>
                <c:pt idx="17024">
                  <c:v>169.09317089999999</c:v>
                </c:pt>
                <c:pt idx="17025">
                  <c:v>169.10310390000001</c:v>
                </c:pt>
                <c:pt idx="17026">
                  <c:v>169.1130369</c:v>
                </c:pt>
                <c:pt idx="17027">
                  <c:v>169.12296889999999</c:v>
                </c:pt>
                <c:pt idx="17028">
                  <c:v>169.13290190000001</c:v>
                </c:pt>
                <c:pt idx="17029">
                  <c:v>169.1428349</c:v>
                </c:pt>
                <c:pt idx="17030">
                  <c:v>169.15276689999999</c:v>
                </c:pt>
                <c:pt idx="17031">
                  <c:v>169.16269990000001</c:v>
                </c:pt>
                <c:pt idx="17032">
                  <c:v>169.1726329</c:v>
                </c:pt>
                <c:pt idx="17033">
                  <c:v>169.18256489999999</c:v>
                </c:pt>
                <c:pt idx="17034">
                  <c:v>169.19249790000001</c:v>
                </c:pt>
                <c:pt idx="17035">
                  <c:v>169.2024309</c:v>
                </c:pt>
                <c:pt idx="17036">
                  <c:v>169.21236289999999</c:v>
                </c:pt>
                <c:pt idx="17037">
                  <c:v>169.22229590000001</c:v>
                </c:pt>
                <c:pt idx="17038">
                  <c:v>169.2322289</c:v>
                </c:pt>
                <c:pt idx="17039">
                  <c:v>169.24216190000001</c:v>
                </c:pt>
                <c:pt idx="17040">
                  <c:v>169.25209390000001</c:v>
                </c:pt>
                <c:pt idx="17041">
                  <c:v>169.2620269</c:v>
                </c:pt>
                <c:pt idx="17042">
                  <c:v>169.27195990000001</c:v>
                </c:pt>
                <c:pt idx="17043">
                  <c:v>169.28189190000001</c:v>
                </c:pt>
                <c:pt idx="17044">
                  <c:v>169.29182489999999</c:v>
                </c:pt>
                <c:pt idx="17045">
                  <c:v>169.30175790000001</c:v>
                </c:pt>
                <c:pt idx="17046">
                  <c:v>169.3116899</c:v>
                </c:pt>
                <c:pt idx="17047">
                  <c:v>169.32162289999999</c:v>
                </c:pt>
                <c:pt idx="17048">
                  <c:v>169.33155590000001</c:v>
                </c:pt>
                <c:pt idx="17049">
                  <c:v>169.3414879</c:v>
                </c:pt>
                <c:pt idx="17050">
                  <c:v>169.35142089999999</c:v>
                </c:pt>
                <c:pt idx="17051">
                  <c:v>169.36135390000001</c:v>
                </c:pt>
                <c:pt idx="17052">
                  <c:v>169.3712859</c:v>
                </c:pt>
                <c:pt idx="17053">
                  <c:v>169.38121889999999</c:v>
                </c:pt>
                <c:pt idx="17054">
                  <c:v>169.39115190000001</c:v>
                </c:pt>
                <c:pt idx="17055">
                  <c:v>169.4010849</c:v>
                </c:pt>
                <c:pt idx="17056">
                  <c:v>169.41101689999999</c:v>
                </c:pt>
                <c:pt idx="17057">
                  <c:v>169.42094990000001</c:v>
                </c:pt>
                <c:pt idx="17058">
                  <c:v>169.4308829</c:v>
                </c:pt>
                <c:pt idx="17059">
                  <c:v>169.44081489999999</c:v>
                </c:pt>
                <c:pt idx="17060">
                  <c:v>169.45074790000001</c:v>
                </c:pt>
                <c:pt idx="17061">
                  <c:v>169.4606809</c:v>
                </c:pt>
                <c:pt idx="17062">
                  <c:v>169.47061289999999</c:v>
                </c:pt>
                <c:pt idx="17063">
                  <c:v>169.48054590000001</c:v>
                </c:pt>
                <c:pt idx="17064">
                  <c:v>169.4904789</c:v>
                </c:pt>
                <c:pt idx="17065">
                  <c:v>169.50041089999999</c:v>
                </c:pt>
                <c:pt idx="17066">
                  <c:v>169.51034390000001</c:v>
                </c:pt>
                <c:pt idx="17067">
                  <c:v>169.5202769</c:v>
                </c:pt>
                <c:pt idx="17068">
                  <c:v>169.53020889999999</c:v>
                </c:pt>
                <c:pt idx="17069">
                  <c:v>169.54014190000001</c:v>
                </c:pt>
                <c:pt idx="17070">
                  <c:v>169.5500749</c:v>
                </c:pt>
                <c:pt idx="17071">
                  <c:v>169.56000789999999</c:v>
                </c:pt>
                <c:pt idx="17072">
                  <c:v>169.56993990000001</c:v>
                </c:pt>
                <c:pt idx="17073">
                  <c:v>169.5798729</c:v>
                </c:pt>
                <c:pt idx="17074">
                  <c:v>169.58980589999999</c:v>
                </c:pt>
                <c:pt idx="17075">
                  <c:v>169.59973790000001</c:v>
                </c:pt>
                <c:pt idx="17076">
                  <c:v>169.6096709</c:v>
                </c:pt>
                <c:pt idx="17077">
                  <c:v>169.61960389999999</c:v>
                </c:pt>
                <c:pt idx="17078">
                  <c:v>169.629537</c:v>
                </c:pt>
                <c:pt idx="17079">
                  <c:v>169.63946999999999</c:v>
                </c:pt>
                <c:pt idx="17080">
                  <c:v>169.64940300000001</c:v>
                </c:pt>
                <c:pt idx="17081">
                  <c:v>169.659335</c:v>
                </c:pt>
                <c:pt idx="17082">
                  <c:v>169.66926799999999</c:v>
                </c:pt>
                <c:pt idx="17083">
                  <c:v>169.67920100000001</c:v>
                </c:pt>
                <c:pt idx="17084">
                  <c:v>169.689133</c:v>
                </c:pt>
                <c:pt idx="17085">
                  <c:v>169.69906599999999</c:v>
                </c:pt>
                <c:pt idx="17086">
                  <c:v>169.70899900000001</c:v>
                </c:pt>
                <c:pt idx="17087">
                  <c:v>169.718932</c:v>
                </c:pt>
                <c:pt idx="17088">
                  <c:v>169.72886399999999</c:v>
                </c:pt>
                <c:pt idx="17089">
                  <c:v>169.73879700000001</c:v>
                </c:pt>
                <c:pt idx="17090">
                  <c:v>169.74872999999999</c:v>
                </c:pt>
                <c:pt idx="17091">
                  <c:v>169.75866199999999</c:v>
                </c:pt>
                <c:pt idx="17092">
                  <c:v>169.768595</c:v>
                </c:pt>
                <c:pt idx="17093">
                  <c:v>169.77852799999999</c:v>
                </c:pt>
                <c:pt idx="17094">
                  <c:v>169.78845999999999</c:v>
                </c:pt>
                <c:pt idx="17095">
                  <c:v>169.798393</c:v>
                </c:pt>
                <c:pt idx="17096">
                  <c:v>169.80832599999999</c:v>
                </c:pt>
                <c:pt idx="17097">
                  <c:v>169.81825799999999</c:v>
                </c:pt>
                <c:pt idx="17098">
                  <c:v>169.828191</c:v>
                </c:pt>
                <c:pt idx="17099">
                  <c:v>169.83812399999999</c:v>
                </c:pt>
                <c:pt idx="17100">
                  <c:v>169.84805700000001</c:v>
                </c:pt>
                <c:pt idx="17101">
                  <c:v>169.857989</c:v>
                </c:pt>
                <c:pt idx="17102">
                  <c:v>169.86792199999999</c:v>
                </c:pt>
                <c:pt idx="17103">
                  <c:v>169.87785500000001</c:v>
                </c:pt>
                <c:pt idx="17104">
                  <c:v>169.887787</c:v>
                </c:pt>
                <c:pt idx="17105">
                  <c:v>169.89771999999999</c:v>
                </c:pt>
                <c:pt idx="17106">
                  <c:v>169.90765300000001</c:v>
                </c:pt>
                <c:pt idx="17107">
                  <c:v>169.917585</c:v>
                </c:pt>
                <c:pt idx="17108">
                  <c:v>169.92751799999999</c:v>
                </c:pt>
                <c:pt idx="17109">
                  <c:v>169.93745100000001</c:v>
                </c:pt>
                <c:pt idx="17110">
                  <c:v>169.947383</c:v>
                </c:pt>
                <c:pt idx="17111">
                  <c:v>169.95731599999999</c:v>
                </c:pt>
                <c:pt idx="17112">
                  <c:v>169.96724900000001</c:v>
                </c:pt>
                <c:pt idx="17113">
                  <c:v>169.977181</c:v>
                </c:pt>
                <c:pt idx="17114">
                  <c:v>169.98711399999999</c:v>
                </c:pt>
                <c:pt idx="17115">
                  <c:v>169.99704700000001</c:v>
                </c:pt>
                <c:pt idx="17116">
                  <c:v>170.00698</c:v>
                </c:pt>
                <c:pt idx="17117">
                  <c:v>170.01691199999999</c:v>
                </c:pt>
                <c:pt idx="17118">
                  <c:v>170.02684500000001</c:v>
                </c:pt>
                <c:pt idx="17119">
                  <c:v>170.036778</c:v>
                </c:pt>
                <c:pt idx="17120">
                  <c:v>170.04670999999999</c:v>
                </c:pt>
                <c:pt idx="17121">
                  <c:v>170.05664300000001</c:v>
                </c:pt>
                <c:pt idx="17122">
                  <c:v>170.066576</c:v>
                </c:pt>
                <c:pt idx="17123">
                  <c:v>170.07650799999999</c:v>
                </c:pt>
                <c:pt idx="17124">
                  <c:v>170.08644100000001</c:v>
                </c:pt>
                <c:pt idx="17125">
                  <c:v>170.096374</c:v>
                </c:pt>
                <c:pt idx="17126">
                  <c:v>170.10630599999999</c:v>
                </c:pt>
                <c:pt idx="17127">
                  <c:v>170.11623900000001</c:v>
                </c:pt>
                <c:pt idx="17128">
                  <c:v>170.126172</c:v>
                </c:pt>
                <c:pt idx="17129">
                  <c:v>170.13610499999999</c:v>
                </c:pt>
                <c:pt idx="17130">
                  <c:v>170.14603700000001</c:v>
                </c:pt>
                <c:pt idx="17131">
                  <c:v>170.15597</c:v>
                </c:pt>
                <c:pt idx="17132">
                  <c:v>170.16590299999999</c:v>
                </c:pt>
                <c:pt idx="17133">
                  <c:v>170.17583500000001</c:v>
                </c:pt>
                <c:pt idx="17134">
                  <c:v>170.185768</c:v>
                </c:pt>
                <c:pt idx="17135">
                  <c:v>170.19570100000001</c:v>
                </c:pt>
                <c:pt idx="17136">
                  <c:v>170.20563300000001</c:v>
                </c:pt>
                <c:pt idx="17137">
                  <c:v>170.215566</c:v>
                </c:pt>
                <c:pt idx="17138">
                  <c:v>170.22549900000001</c:v>
                </c:pt>
                <c:pt idx="17139">
                  <c:v>170.23543100000001</c:v>
                </c:pt>
                <c:pt idx="17140">
                  <c:v>170.245364</c:v>
                </c:pt>
                <c:pt idx="17141">
                  <c:v>170.25529700000001</c:v>
                </c:pt>
                <c:pt idx="17142">
                  <c:v>170.26523</c:v>
                </c:pt>
                <c:pt idx="17143">
                  <c:v>170.27516199999999</c:v>
                </c:pt>
                <c:pt idx="17144">
                  <c:v>170.28509500000001</c:v>
                </c:pt>
                <c:pt idx="17145">
                  <c:v>170.295028</c:v>
                </c:pt>
                <c:pt idx="17146">
                  <c:v>170.30495999999999</c:v>
                </c:pt>
                <c:pt idx="17147">
                  <c:v>170.31489300000001</c:v>
                </c:pt>
                <c:pt idx="17148">
                  <c:v>170.324826</c:v>
                </c:pt>
                <c:pt idx="17149">
                  <c:v>170.33475799999999</c:v>
                </c:pt>
                <c:pt idx="17150">
                  <c:v>170.34469100000001</c:v>
                </c:pt>
                <c:pt idx="17151">
                  <c:v>170.354624</c:v>
                </c:pt>
                <c:pt idx="17152">
                  <c:v>170.36455599999999</c:v>
                </c:pt>
                <c:pt idx="17153">
                  <c:v>170.37448900000001</c:v>
                </c:pt>
                <c:pt idx="17154">
                  <c:v>170.384422</c:v>
                </c:pt>
                <c:pt idx="17155">
                  <c:v>170.39435499999999</c:v>
                </c:pt>
                <c:pt idx="17156">
                  <c:v>170.40428700000001</c:v>
                </c:pt>
                <c:pt idx="17157">
                  <c:v>170.41422</c:v>
                </c:pt>
                <c:pt idx="17158">
                  <c:v>170.42415299999999</c:v>
                </c:pt>
                <c:pt idx="17159">
                  <c:v>170.43408500000001</c:v>
                </c:pt>
                <c:pt idx="17160">
                  <c:v>170.444018</c:v>
                </c:pt>
                <c:pt idx="17161">
                  <c:v>170.45395099999999</c:v>
                </c:pt>
                <c:pt idx="17162">
                  <c:v>170.46388300000001</c:v>
                </c:pt>
                <c:pt idx="17163">
                  <c:v>170.473816</c:v>
                </c:pt>
                <c:pt idx="17164">
                  <c:v>170.48374899999999</c:v>
                </c:pt>
                <c:pt idx="17165">
                  <c:v>170.49368100000001</c:v>
                </c:pt>
                <c:pt idx="17166">
                  <c:v>170.503614</c:v>
                </c:pt>
                <c:pt idx="17167">
                  <c:v>170.51354699999999</c:v>
                </c:pt>
                <c:pt idx="17168">
                  <c:v>170.52348000000001</c:v>
                </c:pt>
                <c:pt idx="17169">
                  <c:v>170.533412</c:v>
                </c:pt>
                <c:pt idx="17170">
                  <c:v>170.54334499999999</c:v>
                </c:pt>
                <c:pt idx="17171">
                  <c:v>170.55327800000001</c:v>
                </c:pt>
                <c:pt idx="17172">
                  <c:v>170.56321</c:v>
                </c:pt>
                <c:pt idx="17173">
                  <c:v>170.57314299999999</c:v>
                </c:pt>
                <c:pt idx="17174">
                  <c:v>170.58307600000001</c:v>
                </c:pt>
                <c:pt idx="17175">
                  <c:v>170.593008</c:v>
                </c:pt>
                <c:pt idx="17176">
                  <c:v>170.60294099999999</c:v>
                </c:pt>
                <c:pt idx="17177">
                  <c:v>170.61287400000001</c:v>
                </c:pt>
                <c:pt idx="17178">
                  <c:v>170.622806</c:v>
                </c:pt>
                <c:pt idx="17179">
                  <c:v>170.63273899999999</c:v>
                </c:pt>
                <c:pt idx="17180">
                  <c:v>170.642672</c:v>
                </c:pt>
                <c:pt idx="17181">
                  <c:v>170.65260499999999</c:v>
                </c:pt>
                <c:pt idx="17182">
                  <c:v>170.66253699999999</c:v>
                </c:pt>
                <c:pt idx="17183">
                  <c:v>170.67247</c:v>
                </c:pt>
                <c:pt idx="17184">
                  <c:v>170.68240299999999</c:v>
                </c:pt>
                <c:pt idx="17185">
                  <c:v>170.69233500000001</c:v>
                </c:pt>
                <c:pt idx="17186">
                  <c:v>170.702268</c:v>
                </c:pt>
                <c:pt idx="17187">
                  <c:v>170.71220099999999</c:v>
                </c:pt>
                <c:pt idx="17188">
                  <c:v>170.72213300000001</c:v>
                </c:pt>
                <c:pt idx="17189">
                  <c:v>170.732066</c:v>
                </c:pt>
                <c:pt idx="17190">
                  <c:v>170.74199899999999</c:v>
                </c:pt>
                <c:pt idx="17191">
                  <c:v>170.75193100000001</c:v>
                </c:pt>
                <c:pt idx="17192">
                  <c:v>170.761864</c:v>
                </c:pt>
                <c:pt idx="17193">
                  <c:v>170.77179699999999</c:v>
                </c:pt>
                <c:pt idx="17194">
                  <c:v>170.78173000000001</c:v>
                </c:pt>
                <c:pt idx="17195">
                  <c:v>170.791662</c:v>
                </c:pt>
                <c:pt idx="17196">
                  <c:v>170.80159499999999</c:v>
                </c:pt>
                <c:pt idx="17197">
                  <c:v>170.81152800000001</c:v>
                </c:pt>
                <c:pt idx="17198">
                  <c:v>170.82146</c:v>
                </c:pt>
                <c:pt idx="17199">
                  <c:v>170.83139299999999</c:v>
                </c:pt>
                <c:pt idx="17200">
                  <c:v>170.84132600000001</c:v>
                </c:pt>
                <c:pt idx="17201">
                  <c:v>170.851258</c:v>
                </c:pt>
                <c:pt idx="17202">
                  <c:v>170.86119099999999</c:v>
                </c:pt>
                <c:pt idx="17203">
                  <c:v>170.87112400000001</c:v>
                </c:pt>
                <c:pt idx="17204">
                  <c:v>170.881057</c:v>
                </c:pt>
                <c:pt idx="17205">
                  <c:v>170.89098899999999</c:v>
                </c:pt>
                <c:pt idx="17206">
                  <c:v>170.90092200000001</c:v>
                </c:pt>
                <c:pt idx="17207">
                  <c:v>170.910855</c:v>
                </c:pt>
                <c:pt idx="17208">
                  <c:v>170.92078699999999</c:v>
                </c:pt>
                <c:pt idx="17209">
                  <c:v>170.93072000000001</c:v>
                </c:pt>
                <c:pt idx="17210">
                  <c:v>170.940653</c:v>
                </c:pt>
                <c:pt idx="17211">
                  <c:v>170.95058499999999</c:v>
                </c:pt>
                <c:pt idx="17212">
                  <c:v>170.96051800000001</c:v>
                </c:pt>
                <c:pt idx="17213">
                  <c:v>170.970451</c:v>
                </c:pt>
                <c:pt idx="17214">
                  <c:v>170.98038299999999</c:v>
                </c:pt>
                <c:pt idx="17215">
                  <c:v>170.99031600000001</c:v>
                </c:pt>
                <c:pt idx="17216">
                  <c:v>171.000249</c:v>
                </c:pt>
                <c:pt idx="17217">
                  <c:v>171.01018199999999</c:v>
                </c:pt>
                <c:pt idx="17218">
                  <c:v>171.02011400000001</c:v>
                </c:pt>
                <c:pt idx="17219">
                  <c:v>171.030047</c:v>
                </c:pt>
                <c:pt idx="17220">
                  <c:v>171.03998000000001</c:v>
                </c:pt>
                <c:pt idx="17221">
                  <c:v>171.04991200000001</c:v>
                </c:pt>
                <c:pt idx="17222">
                  <c:v>171.059845</c:v>
                </c:pt>
                <c:pt idx="17223">
                  <c:v>171.06977800000001</c:v>
                </c:pt>
                <c:pt idx="17224">
                  <c:v>171.07971000000001</c:v>
                </c:pt>
                <c:pt idx="17225">
                  <c:v>171.089643</c:v>
                </c:pt>
                <c:pt idx="17226">
                  <c:v>171.09957600000001</c:v>
                </c:pt>
                <c:pt idx="17227">
                  <c:v>171.109509</c:v>
                </c:pt>
                <c:pt idx="17228">
                  <c:v>171.11944099999999</c:v>
                </c:pt>
                <c:pt idx="17229">
                  <c:v>171.12937400000001</c:v>
                </c:pt>
                <c:pt idx="17230">
                  <c:v>171.139307</c:v>
                </c:pt>
                <c:pt idx="17231">
                  <c:v>171.14923899999999</c:v>
                </c:pt>
                <c:pt idx="17232">
                  <c:v>171.15917200000001</c:v>
                </c:pt>
                <c:pt idx="17233">
                  <c:v>171.169105</c:v>
                </c:pt>
                <c:pt idx="17234">
                  <c:v>171.17903699999999</c:v>
                </c:pt>
                <c:pt idx="17235">
                  <c:v>171.18897000000001</c:v>
                </c:pt>
                <c:pt idx="17236">
                  <c:v>171.198903</c:v>
                </c:pt>
                <c:pt idx="17237">
                  <c:v>171.20883499999999</c:v>
                </c:pt>
                <c:pt idx="17238">
                  <c:v>171.21876800000001</c:v>
                </c:pt>
                <c:pt idx="17239">
                  <c:v>171.228701</c:v>
                </c:pt>
                <c:pt idx="17240">
                  <c:v>171.23863399999999</c:v>
                </c:pt>
                <c:pt idx="17241">
                  <c:v>171.24856600000001</c:v>
                </c:pt>
                <c:pt idx="17242">
                  <c:v>171.258499</c:v>
                </c:pt>
                <c:pt idx="17243">
                  <c:v>171.26843199999999</c:v>
                </c:pt>
                <c:pt idx="17244">
                  <c:v>171.27836400000001</c:v>
                </c:pt>
                <c:pt idx="17245">
                  <c:v>171.288297</c:v>
                </c:pt>
                <c:pt idx="17246">
                  <c:v>171.29822999999999</c:v>
                </c:pt>
                <c:pt idx="17247">
                  <c:v>171.30816200000001</c:v>
                </c:pt>
                <c:pt idx="17248">
                  <c:v>171.318095</c:v>
                </c:pt>
                <c:pt idx="17249">
                  <c:v>171.32802799999999</c:v>
                </c:pt>
                <c:pt idx="17250">
                  <c:v>171.33796100000001</c:v>
                </c:pt>
                <c:pt idx="17251">
                  <c:v>171.347893</c:v>
                </c:pt>
                <c:pt idx="17252">
                  <c:v>171.35782599999999</c:v>
                </c:pt>
                <c:pt idx="17253">
                  <c:v>171.36775900000001</c:v>
                </c:pt>
                <c:pt idx="17254">
                  <c:v>171.377691</c:v>
                </c:pt>
                <c:pt idx="17255">
                  <c:v>171.38762399999999</c:v>
                </c:pt>
                <c:pt idx="17256">
                  <c:v>171.39755700000001</c:v>
                </c:pt>
                <c:pt idx="17257">
                  <c:v>171.407489</c:v>
                </c:pt>
                <c:pt idx="17258">
                  <c:v>171.41742199999999</c:v>
                </c:pt>
                <c:pt idx="17259">
                  <c:v>171.42735500000001</c:v>
                </c:pt>
                <c:pt idx="17260">
                  <c:v>171.437288</c:v>
                </c:pt>
                <c:pt idx="17261">
                  <c:v>171.44721999999999</c:v>
                </c:pt>
                <c:pt idx="17262">
                  <c:v>171.45715300000001</c:v>
                </c:pt>
                <c:pt idx="17263">
                  <c:v>171.46708599999999</c:v>
                </c:pt>
                <c:pt idx="17264">
                  <c:v>171.47701799999999</c:v>
                </c:pt>
                <c:pt idx="17265">
                  <c:v>171.486951</c:v>
                </c:pt>
                <c:pt idx="17266">
                  <c:v>171.49688399999999</c:v>
                </c:pt>
                <c:pt idx="17267">
                  <c:v>171.50681599999999</c:v>
                </c:pt>
                <c:pt idx="17268">
                  <c:v>171.516749</c:v>
                </c:pt>
                <c:pt idx="17269">
                  <c:v>171.52668199999999</c:v>
                </c:pt>
                <c:pt idx="17270">
                  <c:v>171.53661500000001</c:v>
                </c:pt>
                <c:pt idx="17271">
                  <c:v>171.546547</c:v>
                </c:pt>
                <c:pt idx="17272">
                  <c:v>171.55647999999999</c:v>
                </c:pt>
                <c:pt idx="17273">
                  <c:v>171.56641300000001</c:v>
                </c:pt>
                <c:pt idx="17274">
                  <c:v>171.576345</c:v>
                </c:pt>
                <c:pt idx="17275">
                  <c:v>171.58627799999999</c:v>
                </c:pt>
                <c:pt idx="17276">
                  <c:v>171.59621100000001</c:v>
                </c:pt>
                <c:pt idx="17277">
                  <c:v>171.606143</c:v>
                </c:pt>
                <c:pt idx="17278">
                  <c:v>171.61607599999999</c:v>
                </c:pt>
                <c:pt idx="17279">
                  <c:v>171.62600889999999</c:v>
                </c:pt>
                <c:pt idx="17280">
                  <c:v>171.63594190000001</c:v>
                </c:pt>
                <c:pt idx="17281">
                  <c:v>171.6458739</c:v>
                </c:pt>
                <c:pt idx="17282">
                  <c:v>171.65580689999999</c:v>
                </c:pt>
                <c:pt idx="17283">
                  <c:v>171.66573990000001</c:v>
                </c:pt>
                <c:pt idx="17284">
                  <c:v>171.6756719</c:v>
                </c:pt>
                <c:pt idx="17285">
                  <c:v>171.68560489999999</c:v>
                </c:pt>
                <c:pt idx="17286">
                  <c:v>171.69553790000001</c:v>
                </c:pt>
                <c:pt idx="17287">
                  <c:v>171.70547089999999</c:v>
                </c:pt>
                <c:pt idx="17288">
                  <c:v>171.71540289999999</c:v>
                </c:pt>
                <c:pt idx="17289">
                  <c:v>171.7253359</c:v>
                </c:pt>
                <c:pt idx="17290">
                  <c:v>171.73526889999999</c:v>
                </c:pt>
                <c:pt idx="17291">
                  <c:v>171.74520089999999</c:v>
                </c:pt>
                <c:pt idx="17292">
                  <c:v>171.7551339</c:v>
                </c:pt>
                <c:pt idx="17293">
                  <c:v>171.76506689999999</c:v>
                </c:pt>
                <c:pt idx="17294">
                  <c:v>171.77499990000001</c:v>
                </c:pt>
                <c:pt idx="17295">
                  <c:v>171.7849319</c:v>
                </c:pt>
                <c:pt idx="17296">
                  <c:v>171.79486489999999</c:v>
                </c:pt>
                <c:pt idx="17297">
                  <c:v>171.80479790000001</c:v>
                </c:pt>
                <c:pt idx="17298">
                  <c:v>171.8147299</c:v>
                </c:pt>
                <c:pt idx="17299">
                  <c:v>171.82466289999999</c:v>
                </c:pt>
                <c:pt idx="17300">
                  <c:v>171.83459590000001</c:v>
                </c:pt>
                <c:pt idx="17301">
                  <c:v>171.8445289</c:v>
                </c:pt>
                <c:pt idx="17302">
                  <c:v>171.85446089999999</c:v>
                </c:pt>
                <c:pt idx="17303">
                  <c:v>171.86439390000001</c:v>
                </c:pt>
                <c:pt idx="17304">
                  <c:v>171.8743269</c:v>
                </c:pt>
                <c:pt idx="17305">
                  <c:v>171.88425989999999</c:v>
                </c:pt>
                <c:pt idx="17306">
                  <c:v>171.89419190000001</c:v>
                </c:pt>
                <c:pt idx="17307">
                  <c:v>171.9041249</c:v>
                </c:pt>
                <c:pt idx="17308">
                  <c:v>171.91405789999999</c:v>
                </c:pt>
                <c:pt idx="17309">
                  <c:v>171.92398990000001</c:v>
                </c:pt>
                <c:pt idx="17310">
                  <c:v>171.9339229</c:v>
                </c:pt>
                <c:pt idx="17311">
                  <c:v>171.94385589999999</c:v>
                </c:pt>
                <c:pt idx="17312">
                  <c:v>171.95378890000001</c:v>
                </c:pt>
                <c:pt idx="17313">
                  <c:v>171.9637209</c:v>
                </c:pt>
                <c:pt idx="17314">
                  <c:v>171.97365389999999</c:v>
                </c:pt>
                <c:pt idx="17315">
                  <c:v>171.98358690000001</c:v>
                </c:pt>
                <c:pt idx="17316">
                  <c:v>171.9935199</c:v>
                </c:pt>
                <c:pt idx="17317">
                  <c:v>172.00345189999999</c:v>
                </c:pt>
                <c:pt idx="17318">
                  <c:v>172.01338490000001</c:v>
                </c:pt>
                <c:pt idx="17319">
                  <c:v>172.0233179</c:v>
                </c:pt>
                <c:pt idx="17320">
                  <c:v>172.03325090000001</c:v>
                </c:pt>
                <c:pt idx="17321">
                  <c:v>172.04318290000001</c:v>
                </c:pt>
                <c:pt idx="17322">
                  <c:v>172.05311589999999</c:v>
                </c:pt>
                <c:pt idx="17323">
                  <c:v>172.06304890000001</c:v>
                </c:pt>
                <c:pt idx="17324">
                  <c:v>172.0729809</c:v>
                </c:pt>
                <c:pt idx="17325">
                  <c:v>172.08291389999999</c:v>
                </c:pt>
                <c:pt idx="17326">
                  <c:v>172.09284690000001</c:v>
                </c:pt>
                <c:pt idx="17327">
                  <c:v>172.1027799</c:v>
                </c:pt>
                <c:pt idx="17328">
                  <c:v>172.11271189999999</c:v>
                </c:pt>
                <c:pt idx="17329">
                  <c:v>172.12264490000001</c:v>
                </c:pt>
                <c:pt idx="17330">
                  <c:v>172.1325779</c:v>
                </c:pt>
                <c:pt idx="17331">
                  <c:v>172.14251089999999</c:v>
                </c:pt>
                <c:pt idx="17332">
                  <c:v>172.15244290000001</c:v>
                </c:pt>
                <c:pt idx="17333">
                  <c:v>172.1623759</c:v>
                </c:pt>
                <c:pt idx="17334">
                  <c:v>172.17230889999999</c:v>
                </c:pt>
                <c:pt idx="17335">
                  <c:v>172.18224190000001</c:v>
                </c:pt>
                <c:pt idx="17336">
                  <c:v>172.1921739</c:v>
                </c:pt>
                <c:pt idx="17337">
                  <c:v>172.20210689999999</c:v>
                </c:pt>
                <c:pt idx="17338">
                  <c:v>172.21203990000001</c:v>
                </c:pt>
                <c:pt idx="17339">
                  <c:v>172.2219729</c:v>
                </c:pt>
                <c:pt idx="17340">
                  <c:v>172.23190489999999</c:v>
                </c:pt>
                <c:pt idx="17341">
                  <c:v>172.24183790000001</c:v>
                </c:pt>
                <c:pt idx="17342">
                  <c:v>172.2517709</c:v>
                </c:pt>
                <c:pt idx="17343">
                  <c:v>172.26170389999999</c:v>
                </c:pt>
                <c:pt idx="17344">
                  <c:v>172.27163590000001</c:v>
                </c:pt>
                <c:pt idx="17345">
                  <c:v>172.2815689</c:v>
                </c:pt>
                <c:pt idx="17346">
                  <c:v>172.29150189999999</c:v>
                </c:pt>
                <c:pt idx="17347">
                  <c:v>172.3014349</c:v>
                </c:pt>
                <c:pt idx="17348">
                  <c:v>172.3113669</c:v>
                </c:pt>
                <c:pt idx="17349">
                  <c:v>172.32129990000001</c:v>
                </c:pt>
                <c:pt idx="17350">
                  <c:v>172.3312329</c:v>
                </c:pt>
                <c:pt idx="17351">
                  <c:v>172.34116589999999</c:v>
                </c:pt>
                <c:pt idx="17352">
                  <c:v>172.35109890000001</c:v>
                </c:pt>
                <c:pt idx="17353">
                  <c:v>172.3610309</c:v>
                </c:pt>
                <c:pt idx="17354">
                  <c:v>172.37096389999999</c:v>
                </c:pt>
                <c:pt idx="17355">
                  <c:v>172.38089690000001</c:v>
                </c:pt>
                <c:pt idx="17356">
                  <c:v>172.3908299</c:v>
                </c:pt>
                <c:pt idx="17357">
                  <c:v>172.40076189999999</c:v>
                </c:pt>
                <c:pt idx="17358">
                  <c:v>172.41069490000001</c:v>
                </c:pt>
                <c:pt idx="17359">
                  <c:v>172.4206279</c:v>
                </c:pt>
                <c:pt idx="17360">
                  <c:v>172.43056089999999</c:v>
                </c:pt>
                <c:pt idx="17361">
                  <c:v>172.44049290000001</c:v>
                </c:pt>
                <c:pt idx="17362">
                  <c:v>172.4504259</c:v>
                </c:pt>
                <c:pt idx="17363">
                  <c:v>172.46035889999999</c:v>
                </c:pt>
                <c:pt idx="17364">
                  <c:v>172.47029190000001</c:v>
                </c:pt>
                <c:pt idx="17365">
                  <c:v>172.4802249</c:v>
                </c:pt>
                <c:pt idx="17366">
                  <c:v>172.49015689999999</c:v>
                </c:pt>
                <c:pt idx="17367">
                  <c:v>172.50008990000001</c:v>
                </c:pt>
                <c:pt idx="17368">
                  <c:v>172.5100229</c:v>
                </c:pt>
                <c:pt idx="17369">
                  <c:v>172.51995590000001</c:v>
                </c:pt>
                <c:pt idx="17370">
                  <c:v>172.52988790000001</c:v>
                </c:pt>
                <c:pt idx="17371">
                  <c:v>172.5398209</c:v>
                </c:pt>
                <c:pt idx="17372">
                  <c:v>172.54975390000001</c:v>
                </c:pt>
                <c:pt idx="17373">
                  <c:v>172.5596869</c:v>
                </c:pt>
                <c:pt idx="17374">
                  <c:v>172.56961989999999</c:v>
                </c:pt>
                <c:pt idx="17375">
                  <c:v>172.57955190000001</c:v>
                </c:pt>
                <c:pt idx="17376">
                  <c:v>172.5894849</c:v>
                </c:pt>
                <c:pt idx="17377">
                  <c:v>172.59941789999999</c:v>
                </c:pt>
                <c:pt idx="17378">
                  <c:v>172.60935090000001</c:v>
                </c:pt>
                <c:pt idx="17379">
                  <c:v>172.6192829</c:v>
                </c:pt>
                <c:pt idx="17380">
                  <c:v>172.62921589999999</c:v>
                </c:pt>
                <c:pt idx="17381">
                  <c:v>172.63914890000001</c:v>
                </c:pt>
                <c:pt idx="17382">
                  <c:v>172.6490819</c:v>
                </c:pt>
                <c:pt idx="17383">
                  <c:v>172.65901489999999</c:v>
                </c:pt>
                <c:pt idx="17384">
                  <c:v>172.66894690000001</c:v>
                </c:pt>
                <c:pt idx="17385">
                  <c:v>172.6788799</c:v>
                </c:pt>
                <c:pt idx="17386">
                  <c:v>172.68881289999999</c:v>
                </c:pt>
                <c:pt idx="17387">
                  <c:v>172.69874590000001</c:v>
                </c:pt>
                <c:pt idx="17388">
                  <c:v>172.7086789</c:v>
                </c:pt>
                <c:pt idx="17389">
                  <c:v>172.71861089999999</c:v>
                </c:pt>
                <c:pt idx="17390">
                  <c:v>172.72854390000001</c:v>
                </c:pt>
                <c:pt idx="17391">
                  <c:v>172.73847689999999</c:v>
                </c:pt>
                <c:pt idx="17392">
                  <c:v>172.74840990000001</c:v>
                </c:pt>
                <c:pt idx="17393">
                  <c:v>172.7583429</c:v>
                </c:pt>
                <c:pt idx="17394">
                  <c:v>172.76827489999999</c:v>
                </c:pt>
                <c:pt idx="17395">
                  <c:v>172.77820790000001</c:v>
                </c:pt>
                <c:pt idx="17396">
                  <c:v>172.7881409</c:v>
                </c:pt>
                <c:pt idx="17397">
                  <c:v>172.79807389999999</c:v>
                </c:pt>
                <c:pt idx="17398">
                  <c:v>172.80800690000001</c:v>
                </c:pt>
                <c:pt idx="17399">
                  <c:v>172.8179389</c:v>
                </c:pt>
                <c:pt idx="17400">
                  <c:v>172.82787189999999</c:v>
                </c:pt>
                <c:pt idx="17401">
                  <c:v>172.83780490000001</c:v>
                </c:pt>
                <c:pt idx="17402">
                  <c:v>172.8477379</c:v>
                </c:pt>
                <c:pt idx="17403">
                  <c:v>172.85767089999999</c:v>
                </c:pt>
                <c:pt idx="17404">
                  <c:v>172.86760290000001</c:v>
                </c:pt>
                <c:pt idx="17405">
                  <c:v>172.8775359</c:v>
                </c:pt>
                <c:pt idx="17406">
                  <c:v>172.88746889999999</c:v>
                </c:pt>
                <c:pt idx="17407">
                  <c:v>172.89740190000001</c:v>
                </c:pt>
                <c:pt idx="17408">
                  <c:v>172.9073349</c:v>
                </c:pt>
                <c:pt idx="17409">
                  <c:v>172.91726790000001</c:v>
                </c:pt>
                <c:pt idx="17410">
                  <c:v>172.92719990000001</c:v>
                </c:pt>
                <c:pt idx="17411">
                  <c:v>172.93713289999999</c:v>
                </c:pt>
                <c:pt idx="17412">
                  <c:v>172.94706590000001</c:v>
                </c:pt>
                <c:pt idx="17413">
                  <c:v>172.9569989</c:v>
                </c:pt>
                <c:pt idx="17414">
                  <c:v>172.96693189999999</c:v>
                </c:pt>
                <c:pt idx="17415">
                  <c:v>172.97686390000001</c:v>
                </c:pt>
                <c:pt idx="17416">
                  <c:v>172.9867969</c:v>
                </c:pt>
                <c:pt idx="17417">
                  <c:v>172.99672989999999</c:v>
                </c:pt>
                <c:pt idx="17418">
                  <c:v>173.00666290000001</c:v>
                </c:pt>
                <c:pt idx="17419">
                  <c:v>173.0165959</c:v>
                </c:pt>
                <c:pt idx="17420">
                  <c:v>173.02652889999999</c:v>
                </c:pt>
                <c:pt idx="17421">
                  <c:v>173.03646090000001</c:v>
                </c:pt>
                <c:pt idx="17422">
                  <c:v>173.0463939</c:v>
                </c:pt>
                <c:pt idx="17423">
                  <c:v>173.05632689999999</c:v>
                </c:pt>
                <c:pt idx="17424">
                  <c:v>173.06625990000001</c:v>
                </c:pt>
                <c:pt idx="17425">
                  <c:v>173.0761929</c:v>
                </c:pt>
                <c:pt idx="17426">
                  <c:v>173.08612489999999</c:v>
                </c:pt>
                <c:pt idx="17427">
                  <c:v>173.09605790000001</c:v>
                </c:pt>
                <c:pt idx="17428">
                  <c:v>173.10599089999999</c:v>
                </c:pt>
                <c:pt idx="17429">
                  <c:v>173.11592390000001</c:v>
                </c:pt>
                <c:pt idx="17430">
                  <c:v>173.1258569</c:v>
                </c:pt>
                <c:pt idx="17431">
                  <c:v>173.13578989999999</c:v>
                </c:pt>
                <c:pt idx="17432">
                  <c:v>173.14572190000001</c:v>
                </c:pt>
                <c:pt idx="17433">
                  <c:v>173.1556549</c:v>
                </c:pt>
                <c:pt idx="17434">
                  <c:v>173.16558789999999</c:v>
                </c:pt>
                <c:pt idx="17435">
                  <c:v>173.17552090000001</c:v>
                </c:pt>
                <c:pt idx="17436">
                  <c:v>173.1854539</c:v>
                </c:pt>
                <c:pt idx="17437">
                  <c:v>173.19538689999999</c:v>
                </c:pt>
                <c:pt idx="17438">
                  <c:v>173.20531890000001</c:v>
                </c:pt>
                <c:pt idx="17439">
                  <c:v>173.2152519</c:v>
                </c:pt>
                <c:pt idx="17440">
                  <c:v>173.22518489999999</c:v>
                </c:pt>
                <c:pt idx="17441">
                  <c:v>173.23511790000001</c:v>
                </c:pt>
                <c:pt idx="17442">
                  <c:v>173.2450509</c:v>
                </c:pt>
                <c:pt idx="17443">
                  <c:v>173.25498390000001</c:v>
                </c:pt>
                <c:pt idx="17444">
                  <c:v>173.26491590000001</c:v>
                </c:pt>
                <c:pt idx="17445">
                  <c:v>173.27484889999999</c:v>
                </c:pt>
                <c:pt idx="17446">
                  <c:v>173.28478190000001</c:v>
                </c:pt>
                <c:pt idx="17447">
                  <c:v>173.2947149</c:v>
                </c:pt>
                <c:pt idx="17448">
                  <c:v>173.30464789999999</c:v>
                </c:pt>
                <c:pt idx="17449">
                  <c:v>173.31458090000001</c:v>
                </c:pt>
                <c:pt idx="17450">
                  <c:v>173.3245129</c:v>
                </c:pt>
                <c:pt idx="17451">
                  <c:v>173.33444589999999</c:v>
                </c:pt>
                <c:pt idx="17452">
                  <c:v>173.34437890000001</c:v>
                </c:pt>
                <c:pt idx="17453">
                  <c:v>173.3543119</c:v>
                </c:pt>
                <c:pt idx="17454">
                  <c:v>173.36424489999999</c:v>
                </c:pt>
                <c:pt idx="17455">
                  <c:v>173.37417790000001</c:v>
                </c:pt>
                <c:pt idx="17456">
                  <c:v>173.3841099</c:v>
                </c:pt>
                <c:pt idx="17457">
                  <c:v>173.39404289999999</c:v>
                </c:pt>
                <c:pt idx="17458">
                  <c:v>173.40397590000001</c:v>
                </c:pt>
                <c:pt idx="17459">
                  <c:v>173.4139089</c:v>
                </c:pt>
                <c:pt idx="17460">
                  <c:v>173.42384190000001</c:v>
                </c:pt>
                <c:pt idx="17461">
                  <c:v>173.4337749</c:v>
                </c:pt>
                <c:pt idx="17462">
                  <c:v>173.44370789999999</c:v>
                </c:pt>
                <c:pt idx="17463">
                  <c:v>173.45363990000001</c:v>
                </c:pt>
                <c:pt idx="17464">
                  <c:v>173.4635729</c:v>
                </c:pt>
                <c:pt idx="17465">
                  <c:v>173.47350589999999</c:v>
                </c:pt>
                <c:pt idx="17466">
                  <c:v>173.48343890000001</c:v>
                </c:pt>
                <c:pt idx="17467">
                  <c:v>173.4933719</c:v>
                </c:pt>
                <c:pt idx="17468">
                  <c:v>173.50330489999999</c:v>
                </c:pt>
                <c:pt idx="17469">
                  <c:v>173.51323790000001</c:v>
                </c:pt>
                <c:pt idx="17470">
                  <c:v>173.5231699</c:v>
                </c:pt>
                <c:pt idx="17471">
                  <c:v>173.53310289999999</c:v>
                </c:pt>
                <c:pt idx="17472">
                  <c:v>173.54303590000001</c:v>
                </c:pt>
                <c:pt idx="17473">
                  <c:v>173.5529689</c:v>
                </c:pt>
                <c:pt idx="17474">
                  <c:v>173.56290190000001</c:v>
                </c:pt>
                <c:pt idx="17475">
                  <c:v>173.5728349</c:v>
                </c:pt>
                <c:pt idx="17476">
                  <c:v>173.58276789999999</c:v>
                </c:pt>
                <c:pt idx="17477">
                  <c:v>173.59269990000001</c:v>
                </c:pt>
                <c:pt idx="17478">
                  <c:v>173.6026329</c:v>
                </c:pt>
                <c:pt idx="17479">
                  <c:v>173.61256589999999</c:v>
                </c:pt>
                <c:pt idx="17480">
                  <c:v>173.62249890000001</c:v>
                </c:pt>
                <c:pt idx="17481">
                  <c:v>173.6324324</c:v>
                </c:pt>
                <c:pt idx="17482">
                  <c:v>173.64236539999999</c:v>
                </c:pt>
                <c:pt idx="17483">
                  <c:v>173.65229840000001</c:v>
                </c:pt>
                <c:pt idx="17484">
                  <c:v>173.6622304</c:v>
                </c:pt>
                <c:pt idx="17485">
                  <c:v>173.67216339999999</c:v>
                </c:pt>
                <c:pt idx="17486">
                  <c:v>173.68209640000001</c:v>
                </c:pt>
                <c:pt idx="17487">
                  <c:v>173.6920294</c:v>
                </c:pt>
                <c:pt idx="17488">
                  <c:v>173.70196240000001</c:v>
                </c:pt>
                <c:pt idx="17489">
                  <c:v>173.7118954</c:v>
                </c:pt>
                <c:pt idx="17490">
                  <c:v>173.72182839999999</c:v>
                </c:pt>
                <c:pt idx="17491">
                  <c:v>173.73176040000001</c:v>
                </c:pt>
                <c:pt idx="17492">
                  <c:v>173.7416934</c:v>
                </c:pt>
                <c:pt idx="17493">
                  <c:v>173.75162639999999</c:v>
                </c:pt>
                <c:pt idx="17494">
                  <c:v>173.76155940000001</c:v>
                </c:pt>
                <c:pt idx="17495">
                  <c:v>173.7714924</c:v>
                </c:pt>
                <c:pt idx="17496">
                  <c:v>173.78142539999999</c:v>
                </c:pt>
                <c:pt idx="17497">
                  <c:v>173.79135840000001</c:v>
                </c:pt>
                <c:pt idx="17498">
                  <c:v>173.8012914</c:v>
                </c:pt>
                <c:pt idx="17499">
                  <c:v>173.81122339999999</c:v>
                </c:pt>
                <c:pt idx="17500">
                  <c:v>173.82115640000001</c:v>
                </c:pt>
                <c:pt idx="17501">
                  <c:v>173.8310894</c:v>
                </c:pt>
                <c:pt idx="17502">
                  <c:v>173.84102240000001</c:v>
                </c:pt>
                <c:pt idx="17503">
                  <c:v>173.8509554</c:v>
                </c:pt>
                <c:pt idx="17504">
                  <c:v>173.86088839999999</c:v>
                </c:pt>
                <c:pt idx="17505">
                  <c:v>173.87082140000001</c:v>
                </c:pt>
                <c:pt idx="17506">
                  <c:v>173.8807544</c:v>
                </c:pt>
                <c:pt idx="17507">
                  <c:v>173.89068639999999</c:v>
                </c:pt>
                <c:pt idx="17508">
                  <c:v>173.90061940000001</c:v>
                </c:pt>
                <c:pt idx="17509">
                  <c:v>173.9105524</c:v>
                </c:pt>
                <c:pt idx="17510">
                  <c:v>173.92048539999999</c:v>
                </c:pt>
                <c:pt idx="17511">
                  <c:v>173.93041840000001</c:v>
                </c:pt>
                <c:pt idx="17512">
                  <c:v>173.9403514</c:v>
                </c:pt>
                <c:pt idx="17513">
                  <c:v>173.95028439999999</c:v>
                </c:pt>
                <c:pt idx="17514">
                  <c:v>173.9602174</c:v>
                </c:pt>
                <c:pt idx="17515">
                  <c:v>173.9701494</c:v>
                </c:pt>
                <c:pt idx="17516">
                  <c:v>173.98008239999999</c:v>
                </c:pt>
                <c:pt idx="17517">
                  <c:v>173.9900154</c:v>
                </c:pt>
                <c:pt idx="17518">
                  <c:v>173.99994839999999</c:v>
                </c:pt>
                <c:pt idx="17519">
                  <c:v>174.00988140000001</c:v>
                </c:pt>
                <c:pt idx="17520">
                  <c:v>174.0198144</c:v>
                </c:pt>
                <c:pt idx="17521">
                  <c:v>174.02974739999999</c:v>
                </c:pt>
                <c:pt idx="17522">
                  <c:v>174.03968040000001</c:v>
                </c:pt>
                <c:pt idx="17523">
                  <c:v>174.0496124</c:v>
                </c:pt>
                <c:pt idx="17524">
                  <c:v>174.05954539999999</c:v>
                </c:pt>
                <c:pt idx="17525">
                  <c:v>174.06947840000001</c:v>
                </c:pt>
                <c:pt idx="17526">
                  <c:v>174.0794114</c:v>
                </c:pt>
                <c:pt idx="17527">
                  <c:v>174.08934439999999</c:v>
                </c:pt>
                <c:pt idx="17528">
                  <c:v>174.09927740000001</c:v>
                </c:pt>
                <c:pt idx="17529">
                  <c:v>174.10921039999999</c:v>
                </c:pt>
                <c:pt idx="17530">
                  <c:v>174.11914340000001</c:v>
                </c:pt>
                <c:pt idx="17531">
                  <c:v>174.1290764</c:v>
                </c:pt>
                <c:pt idx="17532">
                  <c:v>174.13900839999999</c:v>
                </c:pt>
                <c:pt idx="17533">
                  <c:v>174.14894140000001</c:v>
                </c:pt>
                <c:pt idx="17534">
                  <c:v>174.1588744</c:v>
                </c:pt>
                <c:pt idx="17535">
                  <c:v>174.16880739999999</c:v>
                </c:pt>
                <c:pt idx="17536">
                  <c:v>174.17874040000001</c:v>
                </c:pt>
                <c:pt idx="17537">
                  <c:v>174.1886734</c:v>
                </c:pt>
                <c:pt idx="17538">
                  <c:v>174.19860639999999</c:v>
                </c:pt>
                <c:pt idx="17539">
                  <c:v>174.20853940000001</c:v>
                </c:pt>
                <c:pt idx="17540">
                  <c:v>174.2184724</c:v>
                </c:pt>
                <c:pt idx="17541">
                  <c:v>174.22840540000001</c:v>
                </c:pt>
                <c:pt idx="17542">
                  <c:v>174.23833740000001</c:v>
                </c:pt>
                <c:pt idx="17543">
                  <c:v>174.2482704</c:v>
                </c:pt>
                <c:pt idx="17544">
                  <c:v>174.25820340000001</c:v>
                </c:pt>
                <c:pt idx="17545">
                  <c:v>174.2681364</c:v>
                </c:pt>
                <c:pt idx="17546">
                  <c:v>174.27806939999999</c:v>
                </c:pt>
                <c:pt idx="17547">
                  <c:v>174.28800240000001</c:v>
                </c:pt>
                <c:pt idx="17548">
                  <c:v>174.2979354</c:v>
                </c:pt>
                <c:pt idx="17549">
                  <c:v>174.30786839999999</c:v>
                </c:pt>
                <c:pt idx="17550">
                  <c:v>174.31780140000001</c:v>
                </c:pt>
                <c:pt idx="17551">
                  <c:v>174.3277334</c:v>
                </c:pt>
                <c:pt idx="17552">
                  <c:v>174.33766639999999</c:v>
                </c:pt>
                <c:pt idx="17553">
                  <c:v>174.34759940000001</c:v>
                </c:pt>
                <c:pt idx="17554">
                  <c:v>174.3575324</c:v>
                </c:pt>
                <c:pt idx="17555">
                  <c:v>174.36746539999999</c:v>
                </c:pt>
                <c:pt idx="17556">
                  <c:v>174.3773984</c:v>
                </c:pt>
                <c:pt idx="17557">
                  <c:v>174.38733139999999</c:v>
                </c:pt>
                <c:pt idx="17558">
                  <c:v>174.39726440000001</c:v>
                </c:pt>
                <c:pt idx="17559">
                  <c:v>174.4071974</c:v>
                </c:pt>
                <c:pt idx="17560">
                  <c:v>174.41713039999999</c:v>
                </c:pt>
                <c:pt idx="17561">
                  <c:v>174.42706240000001</c:v>
                </c:pt>
                <c:pt idx="17562">
                  <c:v>174.4369954</c:v>
                </c:pt>
                <c:pt idx="17563">
                  <c:v>174.44692839999999</c:v>
                </c:pt>
                <c:pt idx="17564">
                  <c:v>174.45686140000001</c:v>
                </c:pt>
                <c:pt idx="17565">
                  <c:v>174.4667944</c:v>
                </c:pt>
                <c:pt idx="17566">
                  <c:v>174.47672739999999</c:v>
                </c:pt>
                <c:pt idx="17567">
                  <c:v>174.48666040000001</c:v>
                </c:pt>
                <c:pt idx="17568">
                  <c:v>174.49659339999999</c:v>
                </c:pt>
                <c:pt idx="17569">
                  <c:v>174.50652640000001</c:v>
                </c:pt>
                <c:pt idx="17570">
                  <c:v>174.5164594</c:v>
                </c:pt>
                <c:pt idx="17571">
                  <c:v>174.52639239999999</c:v>
                </c:pt>
                <c:pt idx="17572">
                  <c:v>174.53632440000001</c:v>
                </c:pt>
                <c:pt idx="17573">
                  <c:v>174.5462574</c:v>
                </c:pt>
                <c:pt idx="17574">
                  <c:v>174.55619039999999</c:v>
                </c:pt>
                <c:pt idx="17575">
                  <c:v>174.56612340000001</c:v>
                </c:pt>
                <c:pt idx="17576">
                  <c:v>174.5760564</c:v>
                </c:pt>
                <c:pt idx="17577">
                  <c:v>174.58598939999999</c:v>
                </c:pt>
                <c:pt idx="17578">
                  <c:v>174.59592240000001</c:v>
                </c:pt>
                <c:pt idx="17579">
                  <c:v>174.6058554</c:v>
                </c:pt>
                <c:pt idx="17580">
                  <c:v>174.61578840000001</c:v>
                </c:pt>
                <c:pt idx="17581">
                  <c:v>174.6257214</c:v>
                </c:pt>
                <c:pt idx="17582">
                  <c:v>174.63565439999999</c:v>
                </c:pt>
                <c:pt idx="17583">
                  <c:v>174.64558640000001</c:v>
                </c:pt>
                <c:pt idx="17584">
                  <c:v>174.6555194</c:v>
                </c:pt>
                <c:pt idx="17585">
                  <c:v>174.66545239999999</c:v>
                </c:pt>
                <c:pt idx="17586">
                  <c:v>174.67538540000001</c:v>
                </c:pt>
                <c:pt idx="17587">
                  <c:v>174.6853184</c:v>
                </c:pt>
                <c:pt idx="17588">
                  <c:v>174.69525139999999</c:v>
                </c:pt>
                <c:pt idx="17589">
                  <c:v>174.70518440000001</c:v>
                </c:pt>
                <c:pt idx="17590">
                  <c:v>174.7151174</c:v>
                </c:pt>
                <c:pt idx="17591">
                  <c:v>174.72505039999999</c:v>
                </c:pt>
                <c:pt idx="17592">
                  <c:v>174.7349834</c:v>
                </c:pt>
                <c:pt idx="17593">
                  <c:v>174.74491639999999</c:v>
                </c:pt>
                <c:pt idx="17594">
                  <c:v>174.75484940000001</c:v>
                </c:pt>
                <c:pt idx="17595">
                  <c:v>174.7647814</c:v>
                </c:pt>
                <c:pt idx="17596">
                  <c:v>174.77471439999999</c:v>
                </c:pt>
                <c:pt idx="17597">
                  <c:v>174.78464740000001</c:v>
                </c:pt>
                <c:pt idx="17598">
                  <c:v>174.7945804</c:v>
                </c:pt>
                <c:pt idx="17599">
                  <c:v>174.80451339999999</c:v>
                </c:pt>
                <c:pt idx="17600">
                  <c:v>174.81444640000001</c:v>
                </c:pt>
                <c:pt idx="17601">
                  <c:v>174.8243794</c:v>
                </c:pt>
                <c:pt idx="17602">
                  <c:v>174.83431239999999</c:v>
                </c:pt>
                <c:pt idx="17603">
                  <c:v>174.84424540000001</c:v>
                </c:pt>
                <c:pt idx="17604">
                  <c:v>174.8541784</c:v>
                </c:pt>
                <c:pt idx="17605">
                  <c:v>174.86411140000001</c:v>
                </c:pt>
                <c:pt idx="17606">
                  <c:v>174.8740444</c:v>
                </c:pt>
                <c:pt idx="17607">
                  <c:v>174.88397739999999</c:v>
                </c:pt>
                <c:pt idx="17608">
                  <c:v>174.89391040000001</c:v>
                </c:pt>
                <c:pt idx="17609">
                  <c:v>174.9038424</c:v>
                </c:pt>
                <c:pt idx="17610">
                  <c:v>174.91377539999999</c:v>
                </c:pt>
                <c:pt idx="17611">
                  <c:v>174.92370840000001</c:v>
                </c:pt>
                <c:pt idx="17612">
                  <c:v>174.9336414</c:v>
                </c:pt>
                <c:pt idx="17613">
                  <c:v>174.94357439999999</c:v>
                </c:pt>
                <c:pt idx="17614">
                  <c:v>174.95350740000001</c:v>
                </c:pt>
                <c:pt idx="17615">
                  <c:v>174.9634404</c:v>
                </c:pt>
                <c:pt idx="17616">
                  <c:v>174.97337340000001</c:v>
                </c:pt>
                <c:pt idx="17617">
                  <c:v>174.9833064</c:v>
                </c:pt>
                <c:pt idx="17618">
                  <c:v>174.99323939999999</c:v>
                </c:pt>
                <c:pt idx="17619">
                  <c:v>175.00317240000001</c:v>
                </c:pt>
                <c:pt idx="17620">
                  <c:v>175.0131054</c:v>
                </c:pt>
                <c:pt idx="17621">
                  <c:v>175.02303839999999</c:v>
                </c:pt>
                <c:pt idx="17622">
                  <c:v>175.03297140000001</c:v>
                </c:pt>
                <c:pt idx="17623">
                  <c:v>175.0429034</c:v>
                </c:pt>
                <c:pt idx="17624">
                  <c:v>175.05283639999999</c:v>
                </c:pt>
                <c:pt idx="17625">
                  <c:v>175.06276940000001</c:v>
                </c:pt>
                <c:pt idx="17626">
                  <c:v>175.0727024</c:v>
                </c:pt>
                <c:pt idx="17627">
                  <c:v>175.08263539999999</c:v>
                </c:pt>
                <c:pt idx="17628">
                  <c:v>175.0925684</c:v>
                </c:pt>
                <c:pt idx="17629">
                  <c:v>175.10250139999999</c:v>
                </c:pt>
                <c:pt idx="17630">
                  <c:v>175.11243440000001</c:v>
                </c:pt>
                <c:pt idx="17631">
                  <c:v>175.1223674</c:v>
                </c:pt>
                <c:pt idx="17632">
                  <c:v>175.13230039999999</c:v>
                </c:pt>
                <c:pt idx="17633">
                  <c:v>175.14223340000001</c:v>
                </c:pt>
                <c:pt idx="17634">
                  <c:v>175.1521664</c:v>
                </c:pt>
                <c:pt idx="17635">
                  <c:v>175.16209939999999</c:v>
                </c:pt>
                <c:pt idx="17636">
                  <c:v>175.17203240000001</c:v>
                </c:pt>
                <c:pt idx="17637">
                  <c:v>175.1819654</c:v>
                </c:pt>
                <c:pt idx="17638">
                  <c:v>175.19189840000001</c:v>
                </c:pt>
                <c:pt idx="17639">
                  <c:v>175.20183040000001</c:v>
                </c:pt>
                <c:pt idx="17640">
                  <c:v>175.2117634</c:v>
                </c:pt>
                <c:pt idx="17641">
                  <c:v>175.22169640000001</c:v>
                </c:pt>
                <c:pt idx="17642">
                  <c:v>175.2316294</c:v>
                </c:pt>
                <c:pt idx="17643">
                  <c:v>175.24156239999999</c:v>
                </c:pt>
                <c:pt idx="17644">
                  <c:v>175.25149540000001</c:v>
                </c:pt>
                <c:pt idx="17645">
                  <c:v>175.2614284</c:v>
                </c:pt>
                <c:pt idx="17646">
                  <c:v>175.27136139999999</c:v>
                </c:pt>
                <c:pt idx="17647">
                  <c:v>175.28129440000001</c:v>
                </c:pt>
                <c:pt idx="17648">
                  <c:v>175.2912274</c:v>
                </c:pt>
                <c:pt idx="17649">
                  <c:v>175.30116039999999</c:v>
                </c:pt>
                <c:pt idx="17650">
                  <c:v>175.3110934</c:v>
                </c:pt>
                <c:pt idx="17651">
                  <c:v>175.32102639999999</c:v>
                </c:pt>
                <c:pt idx="17652">
                  <c:v>175.33095940000001</c:v>
                </c:pt>
                <c:pt idx="17653">
                  <c:v>175.3408924</c:v>
                </c:pt>
                <c:pt idx="17654">
                  <c:v>175.35082539999999</c:v>
                </c:pt>
                <c:pt idx="17655">
                  <c:v>175.36075840000001</c:v>
                </c:pt>
                <c:pt idx="17656">
                  <c:v>175.3706914</c:v>
                </c:pt>
                <c:pt idx="17657">
                  <c:v>175.38062439999999</c:v>
                </c:pt>
                <c:pt idx="17658">
                  <c:v>175.39055640000001</c:v>
                </c:pt>
                <c:pt idx="17659">
                  <c:v>175.4004894</c:v>
                </c:pt>
                <c:pt idx="17660">
                  <c:v>175.41042239999999</c:v>
                </c:pt>
                <c:pt idx="17661">
                  <c:v>175.42035540000001</c:v>
                </c:pt>
                <c:pt idx="17662">
                  <c:v>175.43028839999999</c:v>
                </c:pt>
                <c:pt idx="17663">
                  <c:v>175.44022140000001</c:v>
                </c:pt>
                <c:pt idx="17664">
                  <c:v>175.4501544</c:v>
                </c:pt>
                <c:pt idx="17665">
                  <c:v>175.46008739999999</c:v>
                </c:pt>
                <c:pt idx="17666">
                  <c:v>175.47002040000001</c:v>
                </c:pt>
                <c:pt idx="17667">
                  <c:v>175.4799534</c:v>
                </c:pt>
                <c:pt idx="17668">
                  <c:v>175.48988639999999</c:v>
                </c:pt>
                <c:pt idx="17669">
                  <c:v>175.49981940000001</c:v>
                </c:pt>
                <c:pt idx="17670">
                  <c:v>175.5097524</c:v>
                </c:pt>
                <c:pt idx="17671">
                  <c:v>175.51968539999999</c:v>
                </c:pt>
                <c:pt idx="17672">
                  <c:v>175.5296184</c:v>
                </c:pt>
                <c:pt idx="17673">
                  <c:v>175.53955139999999</c:v>
                </c:pt>
                <c:pt idx="17674">
                  <c:v>175.54948440000001</c:v>
                </c:pt>
                <c:pt idx="17675">
                  <c:v>175.5594174</c:v>
                </c:pt>
                <c:pt idx="17676">
                  <c:v>175.56935039999999</c:v>
                </c:pt>
                <c:pt idx="17677">
                  <c:v>175.57928340000001</c:v>
                </c:pt>
                <c:pt idx="17678">
                  <c:v>175.5892164</c:v>
                </c:pt>
                <c:pt idx="17679">
                  <c:v>175.59914839999999</c:v>
                </c:pt>
                <c:pt idx="17680">
                  <c:v>175.60908140000001</c:v>
                </c:pt>
                <c:pt idx="17681">
                  <c:v>175.6190144</c:v>
                </c:pt>
                <c:pt idx="17682">
                  <c:v>175.62894739999999</c:v>
                </c:pt>
                <c:pt idx="17683">
                  <c:v>175.63888040000001</c:v>
                </c:pt>
                <c:pt idx="17684">
                  <c:v>175.64881339999999</c:v>
                </c:pt>
                <c:pt idx="17685">
                  <c:v>175.65874640000001</c:v>
                </c:pt>
                <c:pt idx="17686">
                  <c:v>175.6686794</c:v>
                </c:pt>
                <c:pt idx="17687">
                  <c:v>175.67861239999999</c:v>
                </c:pt>
                <c:pt idx="17688">
                  <c:v>175.68854540000001</c:v>
                </c:pt>
                <c:pt idx="17689">
                  <c:v>175.6984784</c:v>
                </c:pt>
                <c:pt idx="17690">
                  <c:v>175.70841139999999</c:v>
                </c:pt>
                <c:pt idx="17691">
                  <c:v>175.71834440000001</c:v>
                </c:pt>
                <c:pt idx="17692">
                  <c:v>175.7282774</c:v>
                </c:pt>
                <c:pt idx="17693">
                  <c:v>175.73821040000001</c:v>
                </c:pt>
                <c:pt idx="17694">
                  <c:v>175.7481434</c:v>
                </c:pt>
                <c:pt idx="17695">
                  <c:v>175.75807639999999</c:v>
                </c:pt>
                <c:pt idx="17696">
                  <c:v>175.76800940000001</c:v>
                </c:pt>
                <c:pt idx="17697">
                  <c:v>175.7779424</c:v>
                </c:pt>
                <c:pt idx="17698">
                  <c:v>175.78787539999999</c:v>
                </c:pt>
                <c:pt idx="17699">
                  <c:v>175.79780840000001</c:v>
                </c:pt>
                <c:pt idx="17700">
                  <c:v>175.8077414</c:v>
                </c:pt>
                <c:pt idx="17701">
                  <c:v>175.81767439999999</c:v>
                </c:pt>
                <c:pt idx="17702">
                  <c:v>175.82760740000001</c:v>
                </c:pt>
                <c:pt idx="17703">
                  <c:v>175.83754039999999</c:v>
                </c:pt>
                <c:pt idx="17704">
                  <c:v>175.84747239999999</c:v>
                </c:pt>
                <c:pt idx="17705">
                  <c:v>175.8574054</c:v>
                </c:pt>
                <c:pt idx="17706">
                  <c:v>175.86733839999999</c:v>
                </c:pt>
                <c:pt idx="17707">
                  <c:v>175.87727140000001</c:v>
                </c:pt>
                <c:pt idx="17708">
                  <c:v>175.8872044</c:v>
                </c:pt>
                <c:pt idx="17709">
                  <c:v>175.89713739999999</c:v>
                </c:pt>
                <c:pt idx="17710">
                  <c:v>175.90707040000001</c:v>
                </c:pt>
                <c:pt idx="17711">
                  <c:v>175.9170034</c:v>
                </c:pt>
                <c:pt idx="17712">
                  <c:v>175.92693639999999</c:v>
                </c:pt>
                <c:pt idx="17713">
                  <c:v>175.93686940000001</c:v>
                </c:pt>
                <c:pt idx="17714">
                  <c:v>175.9468024</c:v>
                </c:pt>
                <c:pt idx="17715">
                  <c:v>175.95673540000001</c:v>
                </c:pt>
                <c:pt idx="17716">
                  <c:v>175.9666684</c:v>
                </c:pt>
                <c:pt idx="17717">
                  <c:v>175.97660139999999</c:v>
                </c:pt>
                <c:pt idx="17718">
                  <c:v>175.98653440000001</c:v>
                </c:pt>
                <c:pt idx="17719">
                  <c:v>175.9964674</c:v>
                </c:pt>
                <c:pt idx="17720">
                  <c:v>176.00640039999999</c:v>
                </c:pt>
                <c:pt idx="17721">
                  <c:v>176.01633340000001</c:v>
                </c:pt>
                <c:pt idx="17722">
                  <c:v>176.0262664</c:v>
                </c:pt>
                <c:pt idx="17723">
                  <c:v>176.03619939999999</c:v>
                </c:pt>
                <c:pt idx="17724">
                  <c:v>176.0461324</c:v>
                </c:pt>
                <c:pt idx="17725">
                  <c:v>176.05606539999999</c:v>
                </c:pt>
                <c:pt idx="17726">
                  <c:v>176.06599840000001</c:v>
                </c:pt>
                <c:pt idx="17727">
                  <c:v>176.0759314</c:v>
                </c:pt>
                <c:pt idx="17728">
                  <c:v>176.08586439999999</c:v>
                </c:pt>
                <c:pt idx="17729">
                  <c:v>176.09579740000001</c:v>
                </c:pt>
                <c:pt idx="17730">
                  <c:v>176.1057294</c:v>
                </c:pt>
                <c:pt idx="17731">
                  <c:v>176.11566239999999</c:v>
                </c:pt>
                <c:pt idx="17732">
                  <c:v>176.12559540000001</c:v>
                </c:pt>
                <c:pt idx="17733">
                  <c:v>176.1355284</c:v>
                </c:pt>
                <c:pt idx="17734">
                  <c:v>176.14546139999999</c:v>
                </c:pt>
                <c:pt idx="17735">
                  <c:v>176.15539440000001</c:v>
                </c:pt>
                <c:pt idx="17736">
                  <c:v>176.1653274</c:v>
                </c:pt>
                <c:pt idx="17737">
                  <c:v>176.17526040000001</c:v>
                </c:pt>
                <c:pt idx="17738">
                  <c:v>176.1851934</c:v>
                </c:pt>
                <c:pt idx="17739">
                  <c:v>176.19512639999999</c:v>
                </c:pt>
                <c:pt idx="17740">
                  <c:v>176.20505940000001</c:v>
                </c:pt>
                <c:pt idx="17741">
                  <c:v>176.2149924</c:v>
                </c:pt>
                <c:pt idx="17742">
                  <c:v>176.22492539999999</c:v>
                </c:pt>
                <c:pt idx="17743">
                  <c:v>176.23485840000001</c:v>
                </c:pt>
                <c:pt idx="17744">
                  <c:v>176.2447914</c:v>
                </c:pt>
                <c:pt idx="17745">
                  <c:v>176.25472439999999</c:v>
                </c:pt>
                <c:pt idx="17746">
                  <c:v>176.2646574</c:v>
                </c:pt>
                <c:pt idx="17747">
                  <c:v>176.27459039999999</c:v>
                </c:pt>
                <c:pt idx="17748">
                  <c:v>176.28452340000001</c:v>
                </c:pt>
                <c:pt idx="17749">
                  <c:v>176.2944564</c:v>
                </c:pt>
                <c:pt idx="17750">
                  <c:v>176.30438939999999</c:v>
                </c:pt>
                <c:pt idx="17751">
                  <c:v>176.31432240000001</c:v>
                </c:pt>
                <c:pt idx="17752">
                  <c:v>176.3242554</c:v>
                </c:pt>
                <c:pt idx="17753">
                  <c:v>176.33418839999999</c:v>
                </c:pt>
                <c:pt idx="17754">
                  <c:v>176.34412140000001</c:v>
                </c:pt>
                <c:pt idx="17755">
                  <c:v>176.3540534</c:v>
                </c:pt>
                <c:pt idx="17756">
                  <c:v>176.36398639999999</c:v>
                </c:pt>
                <c:pt idx="17757">
                  <c:v>176.37391940000001</c:v>
                </c:pt>
                <c:pt idx="17758">
                  <c:v>176.38385239999999</c:v>
                </c:pt>
                <c:pt idx="17759">
                  <c:v>176.39378540000001</c:v>
                </c:pt>
                <c:pt idx="17760">
                  <c:v>176.4037184</c:v>
                </c:pt>
                <c:pt idx="17761">
                  <c:v>176.41365139999999</c:v>
                </c:pt>
                <c:pt idx="17762">
                  <c:v>176.42358440000001</c:v>
                </c:pt>
                <c:pt idx="17763">
                  <c:v>176.4335174</c:v>
                </c:pt>
                <c:pt idx="17764">
                  <c:v>176.44345039999999</c:v>
                </c:pt>
                <c:pt idx="17765">
                  <c:v>176.45338340000001</c:v>
                </c:pt>
                <c:pt idx="17766">
                  <c:v>176.4633164</c:v>
                </c:pt>
                <c:pt idx="17767">
                  <c:v>176.47324939999999</c:v>
                </c:pt>
                <c:pt idx="17768">
                  <c:v>176.4831824</c:v>
                </c:pt>
                <c:pt idx="17769">
                  <c:v>176.49311539999999</c:v>
                </c:pt>
                <c:pt idx="17770">
                  <c:v>176.50304840000001</c:v>
                </c:pt>
                <c:pt idx="17771">
                  <c:v>176.5129814</c:v>
                </c:pt>
                <c:pt idx="17772">
                  <c:v>176.52291439999999</c:v>
                </c:pt>
                <c:pt idx="17773">
                  <c:v>176.53284740000001</c:v>
                </c:pt>
                <c:pt idx="17774">
                  <c:v>176.5427804</c:v>
                </c:pt>
                <c:pt idx="17775">
                  <c:v>176.55271339999999</c:v>
                </c:pt>
                <c:pt idx="17776">
                  <c:v>176.56264540000001</c:v>
                </c:pt>
                <c:pt idx="17777">
                  <c:v>176.5725784</c:v>
                </c:pt>
                <c:pt idx="17778">
                  <c:v>176.58251139999999</c:v>
                </c:pt>
                <c:pt idx="17779">
                  <c:v>176.59244440000001</c:v>
                </c:pt>
                <c:pt idx="17780">
                  <c:v>176.60237739999999</c:v>
                </c:pt>
                <c:pt idx="17781">
                  <c:v>176.61231040000001</c:v>
                </c:pt>
                <c:pt idx="17782">
                  <c:v>176.6222434</c:v>
                </c:pt>
                <c:pt idx="17783">
                  <c:v>176.63217599999999</c:v>
                </c:pt>
                <c:pt idx="17784">
                  <c:v>176.642109</c:v>
                </c:pt>
                <c:pt idx="17785">
                  <c:v>176.65204199999999</c:v>
                </c:pt>
                <c:pt idx="17786">
                  <c:v>176.66197500000001</c:v>
                </c:pt>
                <c:pt idx="17787">
                  <c:v>176.671908</c:v>
                </c:pt>
                <c:pt idx="17788">
                  <c:v>176.68184099999999</c:v>
                </c:pt>
                <c:pt idx="17789">
                  <c:v>176.69177400000001</c:v>
                </c:pt>
                <c:pt idx="17790">
                  <c:v>176.701707</c:v>
                </c:pt>
                <c:pt idx="17791">
                  <c:v>176.71163999999999</c:v>
                </c:pt>
                <c:pt idx="17792">
                  <c:v>176.72157300000001</c:v>
                </c:pt>
                <c:pt idx="17793">
                  <c:v>176.731506</c:v>
                </c:pt>
                <c:pt idx="17794">
                  <c:v>176.74143900000001</c:v>
                </c:pt>
                <c:pt idx="17795">
                  <c:v>176.751372</c:v>
                </c:pt>
                <c:pt idx="17796">
                  <c:v>176.76130499999999</c:v>
                </c:pt>
                <c:pt idx="17797">
                  <c:v>176.77123800000001</c:v>
                </c:pt>
                <c:pt idx="17798">
                  <c:v>176.78117</c:v>
                </c:pt>
                <c:pt idx="17799">
                  <c:v>176.79110299999999</c:v>
                </c:pt>
                <c:pt idx="17800">
                  <c:v>176.80103600000001</c:v>
                </c:pt>
                <c:pt idx="17801">
                  <c:v>176.810969</c:v>
                </c:pt>
                <c:pt idx="17802">
                  <c:v>176.82090199999999</c:v>
                </c:pt>
                <c:pt idx="17803">
                  <c:v>176.83083500000001</c:v>
                </c:pt>
                <c:pt idx="17804">
                  <c:v>176.840768</c:v>
                </c:pt>
                <c:pt idx="17805">
                  <c:v>176.85070099999999</c:v>
                </c:pt>
                <c:pt idx="17806">
                  <c:v>176.860634</c:v>
                </c:pt>
                <c:pt idx="17807">
                  <c:v>176.87056699999999</c:v>
                </c:pt>
                <c:pt idx="17808">
                  <c:v>176.88050000000001</c:v>
                </c:pt>
                <c:pt idx="17809">
                  <c:v>176.890433</c:v>
                </c:pt>
                <c:pt idx="17810">
                  <c:v>176.90036599999999</c:v>
                </c:pt>
                <c:pt idx="17811">
                  <c:v>176.91029900000001</c:v>
                </c:pt>
                <c:pt idx="17812">
                  <c:v>176.920232</c:v>
                </c:pt>
                <c:pt idx="17813">
                  <c:v>176.93016499999999</c:v>
                </c:pt>
                <c:pt idx="17814">
                  <c:v>176.94009800000001</c:v>
                </c:pt>
                <c:pt idx="17815">
                  <c:v>176.950031</c:v>
                </c:pt>
                <c:pt idx="17816">
                  <c:v>176.95996400000001</c:v>
                </c:pt>
                <c:pt idx="17817">
                  <c:v>176.969897</c:v>
                </c:pt>
                <c:pt idx="17818">
                  <c:v>176.97982999999999</c:v>
                </c:pt>
                <c:pt idx="17819">
                  <c:v>176.98976300000001</c:v>
                </c:pt>
                <c:pt idx="17820">
                  <c:v>176.999696</c:v>
                </c:pt>
                <c:pt idx="17821">
                  <c:v>177.00962899999999</c:v>
                </c:pt>
                <c:pt idx="17822">
                  <c:v>177.01956200000001</c:v>
                </c:pt>
                <c:pt idx="17823">
                  <c:v>177.029495</c:v>
                </c:pt>
                <c:pt idx="17824">
                  <c:v>177.03942799999999</c:v>
                </c:pt>
                <c:pt idx="17825">
                  <c:v>177.049361</c:v>
                </c:pt>
                <c:pt idx="17826">
                  <c:v>177.05929399999999</c:v>
                </c:pt>
                <c:pt idx="17827">
                  <c:v>177.06922599999999</c:v>
                </c:pt>
                <c:pt idx="17828">
                  <c:v>177.079159</c:v>
                </c:pt>
                <c:pt idx="17829">
                  <c:v>177.08909199999999</c:v>
                </c:pt>
                <c:pt idx="17830">
                  <c:v>177.09902500000001</c:v>
                </c:pt>
                <c:pt idx="17831">
                  <c:v>177.108958</c:v>
                </c:pt>
                <c:pt idx="17832">
                  <c:v>177.11889099999999</c:v>
                </c:pt>
                <c:pt idx="17833">
                  <c:v>177.12882400000001</c:v>
                </c:pt>
                <c:pt idx="17834">
                  <c:v>177.138757</c:v>
                </c:pt>
                <c:pt idx="17835">
                  <c:v>177.14868999999999</c:v>
                </c:pt>
                <c:pt idx="17836">
                  <c:v>177.15862300000001</c:v>
                </c:pt>
                <c:pt idx="17837">
                  <c:v>177.168556</c:v>
                </c:pt>
                <c:pt idx="17838">
                  <c:v>177.17848900000001</c:v>
                </c:pt>
                <c:pt idx="17839">
                  <c:v>177.188422</c:v>
                </c:pt>
                <c:pt idx="17840">
                  <c:v>177.19835499999999</c:v>
                </c:pt>
                <c:pt idx="17841">
                  <c:v>177.20828800000001</c:v>
                </c:pt>
                <c:pt idx="17842">
                  <c:v>177.218221</c:v>
                </c:pt>
                <c:pt idx="17843">
                  <c:v>177.22815399999999</c:v>
                </c:pt>
                <c:pt idx="17844">
                  <c:v>177.23808700000001</c:v>
                </c:pt>
                <c:pt idx="17845">
                  <c:v>177.24802</c:v>
                </c:pt>
                <c:pt idx="17846">
                  <c:v>177.25795299999999</c:v>
                </c:pt>
                <c:pt idx="17847">
                  <c:v>177.267886</c:v>
                </c:pt>
                <c:pt idx="17848">
                  <c:v>177.27781899999999</c:v>
                </c:pt>
                <c:pt idx="17849">
                  <c:v>177.28775200000001</c:v>
                </c:pt>
                <c:pt idx="17850">
                  <c:v>177.297685</c:v>
                </c:pt>
                <c:pt idx="17851">
                  <c:v>177.30761799999999</c:v>
                </c:pt>
                <c:pt idx="17852">
                  <c:v>177.31755100000001</c:v>
                </c:pt>
                <c:pt idx="17853">
                  <c:v>177.327484</c:v>
                </c:pt>
                <c:pt idx="17854">
                  <c:v>177.33741699999999</c:v>
                </c:pt>
                <c:pt idx="17855">
                  <c:v>177.34735000000001</c:v>
                </c:pt>
                <c:pt idx="17856">
                  <c:v>177.357283</c:v>
                </c:pt>
                <c:pt idx="17857">
                  <c:v>177.36721600000001</c:v>
                </c:pt>
                <c:pt idx="17858">
                  <c:v>177.377149</c:v>
                </c:pt>
                <c:pt idx="17859">
                  <c:v>177.38708199999999</c:v>
                </c:pt>
                <c:pt idx="17860">
                  <c:v>177.39701500000001</c:v>
                </c:pt>
                <c:pt idx="17861">
                  <c:v>177.406948</c:v>
                </c:pt>
                <c:pt idx="17862">
                  <c:v>177.41688099999999</c:v>
                </c:pt>
                <c:pt idx="17863">
                  <c:v>177.42681400000001</c:v>
                </c:pt>
                <c:pt idx="17864">
                  <c:v>177.436747</c:v>
                </c:pt>
                <c:pt idx="17865">
                  <c:v>177.44667999999999</c:v>
                </c:pt>
                <c:pt idx="17866">
                  <c:v>177.456613</c:v>
                </c:pt>
                <c:pt idx="17867">
                  <c:v>177.46654599999999</c:v>
                </c:pt>
                <c:pt idx="17868">
                  <c:v>177.47647900000001</c:v>
                </c:pt>
                <c:pt idx="17869">
                  <c:v>177.486412</c:v>
                </c:pt>
                <c:pt idx="17870">
                  <c:v>177.49634499999999</c:v>
                </c:pt>
                <c:pt idx="17871">
                  <c:v>177.50627800000001</c:v>
                </c:pt>
                <c:pt idx="17872">
                  <c:v>177.516211</c:v>
                </c:pt>
                <c:pt idx="17873">
                  <c:v>177.52614399999999</c:v>
                </c:pt>
                <c:pt idx="17874">
                  <c:v>177.53607600000001</c:v>
                </c:pt>
                <c:pt idx="17875">
                  <c:v>177.546009</c:v>
                </c:pt>
                <c:pt idx="17876">
                  <c:v>177.55594199999999</c:v>
                </c:pt>
                <c:pt idx="17877">
                  <c:v>177.56587500000001</c:v>
                </c:pt>
                <c:pt idx="17878">
                  <c:v>177.57580799999999</c:v>
                </c:pt>
                <c:pt idx="17879">
                  <c:v>177.58574100000001</c:v>
                </c:pt>
                <c:pt idx="17880">
                  <c:v>177.595674</c:v>
                </c:pt>
                <c:pt idx="17881">
                  <c:v>177.60560699999999</c:v>
                </c:pt>
                <c:pt idx="17882">
                  <c:v>177.61554000000001</c:v>
                </c:pt>
                <c:pt idx="17883">
                  <c:v>177.625473</c:v>
                </c:pt>
                <c:pt idx="17884">
                  <c:v>177.63540589999999</c:v>
                </c:pt>
                <c:pt idx="17885">
                  <c:v>177.64533890000001</c:v>
                </c:pt>
                <c:pt idx="17886">
                  <c:v>177.6552719</c:v>
                </c:pt>
                <c:pt idx="17887">
                  <c:v>177.66520489999999</c:v>
                </c:pt>
                <c:pt idx="17888">
                  <c:v>177.67513790000001</c:v>
                </c:pt>
                <c:pt idx="17889">
                  <c:v>177.6850709</c:v>
                </c:pt>
                <c:pt idx="17890">
                  <c:v>177.69500389999999</c:v>
                </c:pt>
                <c:pt idx="17891">
                  <c:v>177.70493690000001</c:v>
                </c:pt>
                <c:pt idx="17892">
                  <c:v>177.7148699</c:v>
                </c:pt>
                <c:pt idx="17893">
                  <c:v>177.72480289999999</c:v>
                </c:pt>
                <c:pt idx="17894">
                  <c:v>177.7347359</c:v>
                </c:pt>
                <c:pt idx="17895">
                  <c:v>177.74466889999999</c:v>
                </c:pt>
                <c:pt idx="17896">
                  <c:v>177.75460190000001</c:v>
                </c:pt>
                <c:pt idx="17897">
                  <c:v>177.7645349</c:v>
                </c:pt>
                <c:pt idx="17898">
                  <c:v>177.77446789999999</c:v>
                </c:pt>
                <c:pt idx="17899">
                  <c:v>177.78440090000001</c:v>
                </c:pt>
                <c:pt idx="17900">
                  <c:v>177.7943339</c:v>
                </c:pt>
                <c:pt idx="17901">
                  <c:v>177.80426689999999</c:v>
                </c:pt>
                <c:pt idx="17902">
                  <c:v>177.81419990000001</c:v>
                </c:pt>
                <c:pt idx="17903">
                  <c:v>177.8241329</c:v>
                </c:pt>
                <c:pt idx="17904">
                  <c:v>177.83406590000001</c:v>
                </c:pt>
                <c:pt idx="17905">
                  <c:v>177.8439989</c:v>
                </c:pt>
                <c:pt idx="17906">
                  <c:v>177.85393189999999</c:v>
                </c:pt>
                <c:pt idx="17907">
                  <c:v>177.86386490000001</c:v>
                </c:pt>
                <c:pt idx="17908">
                  <c:v>177.8737979</c:v>
                </c:pt>
                <c:pt idx="17909">
                  <c:v>177.88373089999999</c:v>
                </c:pt>
                <c:pt idx="17910">
                  <c:v>177.89366390000001</c:v>
                </c:pt>
                <c:pt idx="17911">
                  <c:v>177.9035969</c:v>
                </c:pt>
                <c:pt idx="17912">
                  <c:v>177.91352989999999</c:v>
                </c:pt>
                <c:pt idx="17913">
                  <c:v>177.9234629</c:v>
                </c:pt>
                <c:pt idx="17914">
                  <c:v>177.93339589999999</c:v>
                </c:pt>
                <c:pt idx="17915">
                  <c:v>177.94332890000001</c:v>
                </c:pt>
                <c:pt idx="17916">
                  <c:v>177.9532619</c:v>
                </c:pt>
                <c:pt idx="17917">
                  <c:v>177.96319489999999</c:v>
                </c:pt>
                <c:pt idx="17918">
                  <c:v>177.97312790000001</c:v>
                </c:pt>
                <c:pt idx="17919">
                  <c:v>177.9830609</c:v>
                </c:pt>
                <c:pt idx="17920">
                  <c:v>177.99299389999999</c:v>
                </c:pt>
                <c:pt idx="17921">
                  <c:v>178.00292690000001</c:v>
                </c:pt>
                <c:pt idx="17922">
                  <c:v>178.0128599</c:v>
                </c:pt>
                <c:pt idx="17923">
                  <c:v>178.02279290000001</c:v>
                </c:pt>
                <c:pt idx="17924">
                  <c:v>178.0327259</c:v>
                </c:pt>
                <c:pt idx="17925">
                  <c:v>178.04265889999999</c:v>
                </c:pt>
                <c:pt idx="17926">
                  <c:v>178.05259190000001</c:v>
                </c:pt>
                <c:pt idx="17927">
                  <c:v>178.0625249</c:v>
                </c:pt>
                <c:pt idx="17928">
                  <c:v>178.07245789999999</c:v>
                </c:pt>
                <c:pt idx="17929">
                  <c:v>178.08239090000001</c:v>
                </c:pt>
                <c:pt idx="17930">
                  <c:v>178.0923239</c:v>
                </c:pt>
                <c:pt idx="17931">
                  <c:v>178.10225689999999</c:v>
                </c:pt>
                <c:pt idx="17932">
                  <c:v>178.1121899</c:v>
                </c:pt>
                <c:pt idx="17933">
                  <c:v>178.12212289999999</c:v>
                </c:pt>
                <c:pt idx="17934">
                  <c:v>178.13205590000001</c:v>
                </c:pt>
                <c:pt idx="17935">
                  <c:v>178.1419889</c:v>
                </c:pt>
                <c:pt idx="17936">
                  <c:v>178.15192189999999</c:v>
                </c:pt>
                <c:pt idx="17937">
                  <c:v>178.16185490000001</c:v>
                </c:pt>
                <c:pt idx="17938">
                  <c:v>178.1717879</c:v>
                </c:pt>
                <c:pt idx="17939">
                  <c:v>178.18172089999999</c:v>
                </c:pt>
                <c:pt idx="17940">
                  <c:v>178.19165390000001</c:v>
                </c:pt>
                <c:pt idx="17941">
                  <c:v>178.2015869</c:v>
                </c:pt>
                <c:pt idx="17942">
                  <c:v>178.21151990000001</c:v>
                </c:pt>
                <c:pt idx="17943">
                  <c:v>178.2214529</c:v>
                </c:pt>
                <c:pt idx="17944">
                  <c:v>178.23138589999999</c:v>
                </c:pt>
                <c:pt idx="17945">
                  <c:v>178.24131890000001</c:v>
                </c:pt>
                <c:pt idx="17946">
                  <c:v>178.2512519</c:v>
                </c:pt>
                <c:pt idx="17947">
                  <c:v>178.26118489999999</c:v>
                </c:pt>
                <c:pt idx="17948">
                  <c:v>178.27111790000001</c:v>
                </c:pt>
                <c:pt idx="17949">
                  <c:v>178.2810509</c:v>
                </c:pt>
                <c:pt idx="17950">
                  <c:v>178.29098389999999</c:v>
                </c:pt>
                <c:pt idx="17951">
                  <c:v>178.3009169</c:v>
                </c:pt>
                <c:pt idx="17952">
                  <c:v>178.31084989999999</c:v>
                </c:pt>
                <c:pt idx="17953">
                  <c:v>178.32078290000001</c:v>
                </c:pt>
                <c:pt idx="17954">
                  <c:v>178.3307159</c:v>
                </c:pt>
                <c:pt idx="17955">
                  <c:v>178.34064889999999</c:v>
                </c:pt>
                <c:pt idx="17956">
                  <c:v>178.35058190000001</c:v>
                </c:pt>
                <c:pt idx="17957">
                  <c:v>178.3605149</c:v>
                </c:pt>
                <c:pt idx="17958">
                  <c:v>178.37044789999999</c:v>
                </c:pt>
                <c:pt idx="17959">
                  <c:v>178.38038090000001</c:v>
                </c:pt>
                <c:pt idx="17960">
                  <c:v>178.3903139</c:v>
                </c:pt>
                <c:pt idx="17961">
                  <c:v>178.40024690000001</c:v>
                </c:pt>
                <c:pt idx="17962">
                  <c:v>178.4101799</c:v>
                </c:pt>
                <c:pt idx="17963">
                  <c:v>178.42011289999999</c:v>
                </c:pt>
                <c:pt idx="17964">
                  <c:v>178.43004590000001</c:v>
                </c:pt>
                <c:pt idx="17965">
                  <c:v>178.4399789</c:v>
                </c:pt>
                <c:pt idx="17966">
                  <c:v>178.44991189999999</c:v>
                </c:pt>
                <c:pt idx="17967">
                  <c:v>178.45984490000001</c:v>
                </c:pt>
                <c:pt idx="17968">
                  <c:v>178.4697779</c:v>
                </c:pt>
                <c:pt idx="17969">
                  <c:v>178.47971089999999</c:v>
                </c:pt>
                <c:pt idx="17970">
                  <c:v>178.4896439</c:v>
                </c:pt>
                <c:pt idx="17971">
                  <c:v>178.49957689999999</c:v>
                </c:pt>
                <c:pt idx="17972">
                  <c:v>178.50950990000001</c:v>
                </c:pt>
                <c:pt idx="17973">
                  <c:v>178.5194429</c:v>
                </c:pt>
                <c:pt idx="17974">
                  <c:v>178.52937589999999</c:v>
                </c:pt>
                <c:pt idx="17975">
                  <c:v>178.53930890000001</c:v>
                </c:pt>
                <c:pt idx="17976">
                  <c:v>178.5492419</c:v>
                </c:pt>
                <c:pt idx="17977">
                  <c:v>178.55917489999999</c:v>
                </c:pt>
                <c:pt idx="17978">
                  <c:v>178.56910790000001</c:v>
                </c:pt>
                <c:pt idx="17979">
                  <c:v>178.5790409</c:v>
                </c:pt>
                <c:pt idx="17980">
                  <c:v>178.58897390000001</c:v>
                </c:pt>
                <c:pt idx="17981">
                  <c:v>178.5989069</c:v>
                </c:pt>
                <c:pt idx="17982">
                  <c:v>178.60883989999999</c:v>
                </c:pt>
                <c:pt idx="17983">
                  <c:v>178.61877290000001</c:v>
                </c:pt>
                <c:pt idx="17984">
                  <c:v>178.6287059</c:v>
                </c:pt>
                <c:pt idx="17985">
                  <c:v>178.63863860000001</c:v>
                </c:pt>
                <c:pt idx="17986">
                  <c:v>178.6485716</c:v>
                </c:pt>
                <c:pt idx="17987">
                  <c:v>178.65850459999999</c:v>
                </c:pt>
                <c:pt idx="17988">
                  <c:v>178.6684376</c:v>
                </c:pt>
                <c:pt idx="17989">
                  <c:v>178.67837059999999</c:v>
                </c:pt>
                <c:pt idx="17990">
                  <c:v>178.68830360000001</c:v>
                </c:pt>
                <c:pt idx="17991">
                  <c:v>178.6982366</c:v>
                </c:pt>
                <c:pt idx="17992">
                  <c:v>178.70816859999999</c:v>
                </c:pt>
                <c:pt idx="17993">
                  <c:v>178.71810160000001</c:v>
                </c:pt>
                <c:pt idx="17994">
                  <c:v>178.7280346</c:v>
                </c:pt>
                <c:pt idx="17995">
                  <c:v>178.73796759999999</c:v>
                </c:pt>
                <c:pt idx="17996">
                  <c:v>178.74790060000001</c:v>
                </c:pt>
                <c:pt idx="17997">
                  <c:v>178.7578336</c:v>
                </c:pt>
                <c:pt idx="17998">
                  <c:v>178.76776659999999</c:v>
                </c:pt>
                <c:pt idx="17999">
                  <c:v>178.77769960000001</c:v>
                </c:pt>
                <c:pt idx="18000">
                  <c:v>178.78763259999999</c:v>
                </c:pt>
                <c:pt idx="18001">
                  <c:v>178.79756560000001</c:v>
                </c:pt>
                <c:pt idx="18002">
                  <c:v>178.8074986</c:v>
                </c:pt>
                <c:pt idx="18003">
                  <c:v>178.81743159999999</c:v>
                </c:pt>
                <c:pt idx="18004">
                  <c:v>178.82736460000001</c:v>
                </c:pt>
                <c:pt idx="18005">
                  <c:v>178.8372976</c:v>
                </c:pt>
                <c:pt idx="18006">
                  <c:v>178.84723059999999</c:v>
                </c:pt>
                <c:pt idx="18007">
                  <c:v>178.85716360000001</c:v>
                </c:pt>
                <c:pt idx="18008">
                  <c:v>178.8670966</c:v>
                </c:pt>
                <c:pt idx="18009">
                  <c:v>178.87702959999999</c:v>
                </c:pt>
                <c:pt idx="18010">
                  <c:v>178.8869626</c:v>
                </c:pt>
                <c:pt idx="18011">
                  <c:v>178.89689559999999</c:v>
                </c:pt>
                <c:pt idx="18012">
                  <c:v>178.90682860000001</c:v>
                </c:pt>
                <c:pt idx="18013">
                  <c:v>178.9167616</c:v>
                </c:pt>
                <c:pt idx="18014">
                  <c:v>178.92669459999999</c:v>
                </c:pt>
                <c:pt idx="18015">
                  <c:v>178.93662760000001</c:v>
                </c:pt>
                <c:pt idx="18016">
                  <c:v>178.9465606</c:v>
                </c:pt>
                <c:pt idx="18017">
                  <c:v>178.95649359999999</c:v>
                </c:pt>
                <c:pt idx="18018">
                  <c:v>178.96642660000001</c:v>
                </c:pt>
                <c:pt idx="18019">
                  <c:v>178.97635959999999</c:v>
                </c:pt>
                <c:pt idx="18020">
                  <c:v>178.98629260000001</c:v>
                </c:pt>
                <c:pt idx="18021">
                  <c:v>178.9962256</c:v>
                </c:pt>
                <c:pt idx="18022">
                  <c:v>179.00615859999999</c:v>
                </c:pt>
                <c:pt idx="18023">
                  <c:v>179.01609160000001</c:v>
                </c:pt>
                <c:pt idx="18024">
                  <c:v>179.0260246</c:v>
                </c:pt>
                <c:pt idx="18025">
                  <c:v>179.03595759999999</c:v>
                </c:pt>
                <c:pt idx="18026">
                  <c:v>179.04589060000001</c:v>
                </c:pt>
                <c:pt idx="18027">
                  <c:v>179.0558236</c:v>
                </c:pt>
                <c:pt idx="18028">
                  <c:v>179.06575659999999</c:v>
                </c:pt>
                <c:pt idx="18029">
                  <c:v>179.0756896</c:v>
                </c:pt>
                <c:pt idx="18030">
                  <c:v>179.08562259999999</c:v>
                </c:pt>
                <c:pt idx="18031">
                  <c:v>179.09555560000001</c:v>
                </c:pt>
                <c:pt idx="18032">
                  <c:v>179.1054886</c:v>
                </c:pt>
                <c:pt idx="18033">
                  <c:v>179.11542059999999</c:v>
                </c:pt>
                <c:pt idx="18034">
                  <c:v>179.12535360000001</c:v>
                </c:pt>
                <c:pt idx="18035">
                  <c:v>179.1352866</c:v>
                </c:pt>
                <c:pt idx="18036">
                  <c:v>179.14521959999999</c:v>
                </c:pt>
                <c:pt idx="18037">
                  <c:v>179.15515260000001</c:v>
                </c:pt>
                <c:pt idx="18038">
                  <c:v>179.1650856</c:v>
                </c:pt>
                <c:pt idx="18039">
                  <c:v>179.17501859999999</c:v>
                </c:pt>
                <c:pt idx="18040">
                  <c:v>179.18495160000001</c:v>
                </c:pt>
                <c:pt idx="18041">
                  <c:v>179.19488459999999</c:v>
                </c:pt>
                <c:pt idx="18042">
                  <c:v>179.20481760000001</c:v>
                </c:pt>
                <c:pt idx="18043">
                  <c:v>179.2147506</c:v>
                </c:pt>
                <c:pt idx="18044">
                  <c:v>179.22468359999999</c:v>
                </c:pt>
                <c:pt idx="18045">
                  <c:v>179.23461660000001</c:v>
                </c:pt>
                <c:pt idx="18046">
                  <c:v>179.2445496</c:v>
                </c:pt>
                <c:pt idx="18047">
                  <c:v>179.25448259999999</c:v>
                </c:pt>
                <c:pt idx="18048">
                  <c:v>179.26441560000001</c:v>
                </c:pt>
                <c:pt idx="18049">
                  <c:v>179.2743486</c:v>
                </c:pt>
                <c:pt idx="18050">
                  <c:v>179.28428160000001</c:v>
                </c:pt>
                <c:pt idx="18051">
                  <c:v>179.2942146</c:v>
                </c:pt>
                <c:pt idx="18052">
                  <c:v>179.30414759999999</c:v>
                </c:pt>
                <c:pt idx="18053">
                  <c:v>179.31408060000001</c:v>
                </c:pt>
                <c:pt idx="18054">
                  <c:v>179.3240136</c:v>
                </c:pt>
                <c:pt idx="18055">
                  <c:v>179.33394659999999</c:v>
                </c:pt>
                <c:pt idx="18056">
                  <c:v>179.34387960000001</c:v>
                </c:pt>
                <c:pt idx="18057">
                  <c:v>179.3538126</c:v>
                </c:pt>
                <c:pt idx="18058">
                  <c:v>179.36374559999999</c:v>
                </c:pt>
                <c:pt idx="18059">
                  <c:v>179.37367860000001</c:v>
                </c:pt>
                <c:pt idx="18060">
                  <c:v>179.38361159999999</c:v>
                </c:pt>
                <c:pt idx="18061">
                  <c:v>179.39354460000001</c:v>
                </c:pt>
                <c:pt idx="18062">
                  <c:v>179.4034776</c:v>
                </c:pt>
                <c:pt idx="18063">
                  <c:v>179.41341059999999</c:v>
                </c:pt>
                <c:pt idx="18064">
                  <c:v>179.42334360000001</c:v>
                </c:pt>
                <c:pt idx="18065">
                  <c:v>179.4332756</c:v>
                </c:pt>
                <c:pt idx="18066">
                  <c:v>179.44320859999999</c:v>
                </c:pt>
                <c:pt idx="18067">
                  <c:v>179.45314160000001</c:v>
                </c:pt>
                <c:pt idx="18068">
                  <c:v>179.4630746</c:v>
                </c:pt>
                <c:pt idx="18069">
                  <c:v>179.47300759999999</c:v>
                </c:pt>
                <c:pt idx="18070">
                  <c:v>179.48294060000001</c:v>
                </c:pt>
                <c:pt idx="18071">
                  <c:v>179.4928736</c:v>
                </c:pt>
                <c:pt idx="18072">
                  <c:v>179.50280660000001</c:v>
                </c:pt>
                <c:pt idx="18073">
                  <c:v>179.5127396</c:v>
                </c:pt>
                <c:pt idx="18074">
                  <c:v>179.52267259999999</c:v>
                </c:pt>
                <c:pt idx="18075">
                  <c:v>179.53260560000001</c:v>
                </c:pt>
                <c:pt idx="18076">
                  <c:v>179.5425386</c:v>
                </c:pt>
                <c:pt idx="18077">
                  <c:v>179.55247159999999</c:v>
                </c:pt>
                <c:pt idx="18078">
                  <c:v>179.56240460000001</c:v>
                </c:pt>
                <c:pt idx="18079">
                  <c:v>179.5723376</c:v>
                </c:pt>
                <c:pt idx="18080">
                  <c:v>179.58227059999999</c:v>
                </c:pt>
                <c:pt idx="18081">
                  <c:v>179.5922036</c:v>
                </c:pt>
                <c:pt idx="18082">
                  <c:v>179.60213659999999</c:v>
                </c:pt>
                <c:pt idx="18083">
                  <c:v>179.61206960000001</c:v>
                </c:pt>
                <c:pt idx="18084">
                  <c:v>179.6220026</c:v>
                </c:pt>
                <c:pt idx="18085">
                  <c:v>179.6319364</c:v>
                </c:pt>
                <c:pt idx="18086">
                  <c:v>179.64186939999999</c:v>
                </c:pt>
                <c:pt idx="18087">
                  <c:v>179.65180240000001</c:v>
                </c:pt>
                <c:pt idx="18088">
                  <c:v>179.6617354</c:v>
                </c:pt>
                <c:pt idx="18089">
                  <c:v>179.67166839999999</c:v>
                </c:pt>
                <c:pt idx="18090">
                  <c:v>179.68160140000001</c:v>
                </c:pt>
                <c:pt idx="18091">
                  <c:v>179.6915334</c:v>
                </c:pt>
                <c:pt idx="18092">
                  <c:v>179.70146639999999</c:v>
                </c:pt>
                <c:pt idx="18093">
                  <c:v>179.7113994</c:v>
                </c:pt>
                <c:pt idx="18094">
                  <c:v>179.72133239999999</c:v>
                </c:pt>
                <c:pt idx="18095">
                  <c:v>179.73126540000001</c:v>
                </c:pt>
                <c:pt idx="18096">
                  <c:v>179.7411984</c:v>
                </c:pt>
                <c:pt idx="18097">
                  <c:v>179.75113139999999</c:v>
                </c:pt>
                <c:pt idx="18098">
                  <c:v>179.76106440000001</c:v>
                </c:pt>
                <c:pt idx="18099">
                  <c:v>179.7709974</c:v>
                </c:pt>
                <c:pt idx="18100">
                  <c:v>179.78093039999999</c:v>
                </c:pt>
                <c:pt idx="18101">
                  <c:v>179.79086340000001</c:v>
                </c:pt>
                <c:pt idx="18102">
                  <c:v>179.8007964</c:v>
                </c:pt>
                <c:pt idx="18103">
                  <c:v>179.81072940000001</c:v>
                </c:pt>
                <c:pt idx="18104">
                  <c:v>179.8206624</c:v>
                </c:pt>
                <c:pt idx="18105">
                  <c:v>179.83059539999999</c:v>
                </c:pt>
                <c:pt idx="18106">
                  <c:v>179.84052840000001</c:v>
                </c:pt>
                <c:pt idx="18107">
                  <c:v>179.8504614</c:v>
                </c:pt>
                <c:pt idx="18108">
                  <c:v>179.86039439999999</c:v>
                </c:pt>
                <c:pt idx="18109">
                  <c:v>179.87032740000001</c:v>
                </c:pt>
                <c:pt idx="18110">
                  <c:v>179.8802604</c:v>
                </c:pt>
                <c:pt idx="18111">
                  <c:v>179.89019339999999</c:v>
                </c:pt>
                <c:pt idx="18112">
                  <c:v>179.9001264</c:v>
                </c:pt>
                <c:pt idx="18113">
                  <c:v>179.91005939999999</c:v>
                </c:pt>
                <c:pt idx="18114">
                  <c:v>179.91999139999999</c:v>
                </c:pt>
                <c:pt idx="18115">
                  <c:v>179.9299244</c:v>
                </c:pt>
                <c:pt idx="18116">
                  <c:v>179.93985739999999</c:v>
                </c:pt>
                <c:pt idx="18117">
                  <c:v>179.94979040000001</c:v>
                </c:pt>
                <c:pt idx="18118">
                  <c:v>179.9597234</c:v>
                </c:pt>
                <c:pt idx="18119">
                  <c:v>179.96965639999999</c:v>
                </c:pt>
                <c:pt idx="18120">
                  <c:v>179.97958940000001</c:v>
                </c:pt>
                <c:pt idx="18121">
                  <c:v>179.9895224</c:v>
                </c:pt>
                <c:pt idx="18122">
                  <c:v>179.99945539999999</c:v>
                </c:pt>
                <c:pt idx="18123">
                  <c:v>180.00938840000001</c:v>
                </c:pt>
                <c:pt idx="18124">
                  <c:v>180.0193214</c:v>
                </c:pt>
                <c:pt idx="18125">
                  <c:v>180.02925440000001</c:v>
                </c:pt>
                <c:pt idx="18126">
                  <c:v>180.0391874</c:v>
                </c:pt>
                <c:pt idx="18127">
                  <c:v>180.04912039999999</c:v>
                </c:pt>
                <c:pt idx="18128">
                  <c:v>180.05905340000001</c:v>
                </c:pt>
                <c:pt idx="18129">
                  <c:v>180.0689864</c:v>
                </c:pt>
                <c:pt idx="18130">
                  <c:v>180.07891939999999</c:v>
                </c:pt>
                <c:pt idx="18131">
                  <c:v>180.08885240000001</c:v>
                </c:pt>
                <c:pt idx="18132">
                  <c:v>180.0987854</c:v>
                </c:pt>
                <c:pt idx="18133">
                  <c:v>180.10871839999999</c:v>
                </c:pt>
                <c:pt idx="18134">
                  <c:v>180.1186514</c:v>
                </c:pt>
                <c:pt idx="18135">
                  <c:v>180.12858439999999</c:v>
                </c:pt>
                <c:pt idx="18136">
                  <c:v>180.13851639999999</c:v>
                </c:pt>
                <c:pt idx="18137">
                  <c:v>180.1484494</c:v>
                </c:pt>
                <c:pt idx="18138">
                  <c:v>180.15838239999999</c:v>
                </c:pt>
                <c:pt idx="18139">
                  <c:v>180.16831540000001</c:v>
                </c:pt>
                <c:pt idx="18140">
                  <c:v>180.1782484</c:v>
                </c:pt>
                <c:pt idx="18141">
                  <c:v>180.18818139999999</c:v>
                </c:pt>
                <c:pt idx="18142">
                  <c:v>180.19811440000001</c:v>
                </c:pt>
                <c:pt idx="18143">
                  <c:v>180.2080474</c:v>
                </c:pt>
                <c:pt idx="18144">
                  <c:v>180.21798039999999</c:v>
                </c:pt>
                <c:pt idx="18145">
                  <c:v>180.22791340000001</c:v>
                </c:pt>
                <c:pt idx="18146">
                  <c:v>180.2378464</c:v>
                </c:pt>
                <c:pt idx="18147">
                  <c:v>180.24777940000001</c:v>
                </c:pt>
                <c:pt idx="18148">
                  <c:v>180.2577124</c:v>
                </c:pt>
                <c:pt idx="18149">
                  <c:v>180.26764539999999</c:v>
                </c:pt>
                <c:pt idx="18150">
                  <c:v>180.27757840000001</c:v>
                </c:pt>
                <c:pt idx="18151">
                  <c:v>180.2875114</c:v>
                </c:pt>
                <c:pt idx="18152">
                  <c:v>180.29744439999999</c:v>
                </c:pt>
                <c:pt idx="18153">
                  <c:v>180.30737740000001</c:v>
                </c:pt>
                <c:pt idx="18154">
                  <c:v>180.3173104</c:v>
                </c:pt>
                <c:pt idx="18155">
                  <c:v>180.32724339999999</c:v>
                </c:pt>
                <c:pt idx="18156">
                  <c:v>180.3371764</c:v>
                </c:pt>
                <c:pt idx="18157">
                  <c:v>180.34710939999999</c:v>
                </c:pt>
                <c:pt idx="18158">
                  <c:v>180.35704240000001</c:v>
                </c:pt>
                <c:pt idx="18159">
                  <c:v>180.3669754</c:v>
                </c:pt>
                <c:pt idx="18160">
                  <c:v>180.37690739999999</c:v>
                </c:pt>
                <c:pt idx="18161">
                  <c:v>180.38684040000001</c:v>
                </c:pt>
                <c:pt idx="18162">
                  <c:v>180.3967734</c:v>
                </c:pt>
                <c:pt idx="18163">
                  <c:v>180.40670639999999</c:v>
                </c:pt>
                <c:pt idx="18164">
                  <c:v>180.41663940000001</c:v>
                </c:pt>
                <c:pt idx="18165">
                  <c:v>180.4265724</c:v>
                </c:pt>
                <c:pt idx="18166">
                  <c:v>180.43650539999999</c:v>
                </c:pt>
                <c:pt idx="18167">
                  <c:v>180.44643840000001</c:v>
                </c:pt>
                <c:pt idx="18168">
                  <c:v>180.45637139999999</c:v>
                </c:pt>
                <c:pt idx="18169">
                  <c:v>180.46630440000001</c:v>
                </c:pt>
                <c:pt idx="18170">
                  <c:v>180.4762374</c:v>
                </c:pt>
                <c:pt idx="18171">
                  <c:v>180.48617039999999</c:v>
                </c:pt>
                <c:pt idx="18172">
                  <c:v>180.49610340000001</c:v>
                </c:pt>
                <c:pt idx="18173">
                  <c:v>180.5060364</c:v>
                </c:pt>
                <c:pt idx="18174">
                  <c:v>180.51596939999999</c:v>
                </c:pt>
                <c:pt idx="18175">
                  <c:v>180.52590240000001</c:v>
                </c:pt>
                <c:pt idx="18176">
                  <c:v>180.5358354</c:v>
                </c:pt>
                <c:pt idx="18177">
                  <c:v>180.54576839999999</c:v>
                </c:pt>
                <c:pt idx="18178">
                  <c:v>180.5557014</c:v>
                </c:pt>
                <c:pt idx="18179">
                  <c:v>180.56563439999999</c:v>
                </c:pt>
                <c:pt idx="18180">
                  <c:v>180.57556740000001</c:v>
                </c:pt>
                <c:pt idx="18181">
                  <c:v>180.5855004</c:v>
                </c:pt>
                <c:pt idx="18182">
                  <c:v>180.59543339999999</c:v>
                </c:pt>
                <c:pt idx="18183">
                  <c:v>180.60536640000001</c:v>
                </c:pt>
                <c:pt idx="18184">
                  <c:v>180.6152994</c:v>
                </c:pt>
                <c:pt idx="18185">
                  <c:v>180.62523239999999</c:v>
                </c:pt>
                <c:pt idx="18186">
                  <c:v>180.63516419999999</c:v>
                </c:pt>
                <c:pt idx="18187">
                  <c:v>180.64509720000001</c:v>
                </c:pt>
                <c:pt idx="18188">
                  <c:v>180.6550302</c:v>
                </c:pt>
                <c:pt idx="18189">
                  <c:v>180.66496319999999</c:v>
                </c:pt>
                <c:pt idx="18190">
                  <c:v>180.67489620000001</c:v>
                </c:pt>
                <c:pt idx="18191">
                  <c:v>180.6848282</c:v>
                </c:pt>
                <c:pt idx="18192">
                  <c:v>180.69476119999999</c:v>
                </c:pt>
                <c:pt idx="18193">
                  <c:v>180.70469420000001</c:v>
                </c:pt>
                <c:pt idx="18194">
                  <c:v>180.7146272</c:v>
                </c:pt>
                <c:pt idx="18195">
                  <c:v>180.72456020000001</c:v>
                </c:pt>
                <c:pt idx="18196">
                  <c:v>180.7344932</c:v>
                </c:pt>
                <c:pt idx="18197">
                  <c:v>180.74442619999999</c:v>
                </c:pt>
                <c:pt idx="18198">
                  <c:v>180.75435920000001</c:v>
                </c:pt>
                <c:pt idx="18199">
                  <c:v>180.7642922</c:v>
                </c:pt>
                <c:pt idx="18200">
                  <c:v>180.77422519999999</c:v>
                </c:pt>
                <c:pt idx="18201">
                  <c:v>180.78415820000001</c:v>
                </c:pt>
                <c:pt idx="18202">
                  <c:v>180.7940912</c:v>
                </c:pt>
                <c:pt idx="18203">
                  <c:v>180.80402419999999</c:v>
                </c:pt>
                <c:pt idx="18204">
                  <c:v>180.8139572</c:v>
                </c:pt>
                <c:pt idx="18205">
                  <c:v>180.82389019999999</c:v>
                </c:pt>
                <c:pt idx="18206">
                  <c:v>180.83382320000001</c:v>
                </c:pt>
                <c:pt idx="18207">
                  <c:v>180.8437562</c:v>
                </c:pt>
                <c:pt idx="18208">
                  <c:v>180.85368919999999</c:v>
                </c:pt>
                <c:pt idx="18209">
                  <c:v>180.86362220000001</c:v>
                </c:pt>
                <c:pt idx="18210">
                  <c:v>180.8735552</c:v>
                </c:pt>
                <c:pt idx="18211">
                  <c:v>180.88348819999999</c:v>
                </c:pt>
                <c:pt idx="18212">
                  <c:v>180.89342120000001</c:v>
                </c:pt>
                <c:pt idx="18213">
                  <c:v>180.9033542</c:v>
                </c:pt>
                <c:pt idx="18214">
                  <c:v>180.91328720000001</c:v>
                </c:pt>
                <c:pt idx="18215">
                  <c:v>180.9232202</c:v>
                </c:pt>
                <c:pt idx="18216">
                  <c:v>180.93315319999999</c:v>
                </c:pt>
                <c:pt idx="18217">
                  <c:v>180.94308620000001</c:v>
                </c:pt>
                <c:pt idx="18218">
                  <c:v>180.9530192</c:v>
                </c:pt>
                <c:pt idx="18219">
                  <c:v>180.96295219999999</c:v>
                </c:pt>
                <c:pt idx="18220">
                  <c:v>180.97288520000001</c:v>
                </c:pt>
                <c:pt idx="18221">
                  <c:v>180.9828182</c:v>
                </c:pt>
                <c:pt idx="18222">
                  <c:v>180.99275119999999</c:v>
                </c:pt>
                <c:pt idx="18223">
                  <c:v>181.0026842</c:v>
                </c:pt>
                <c:pt idx="18224">
                  <c:v>181.01261719999999</c:v>
                </c:pt>
                <c:pt idx="18225">
                  <c:v>181.02255020000001</c:v>
                </c:pt>
                <c:pt idx="18226">
                  <c:v>181.0324832</c:v>
                </c:pt>
                <c:pt idx="18227">
                  <c:v>181.04241619999999</c:v>
                </c:pt>
                <c:pt idx="18228">
                  <c:v>181.05234920000001</c:v>
                </c:pt>
                <c:pt idx="18229">
                  <c:v>181.0622822</c:v>
                </c:pt>
                <c:pt idx="18230">
                  <c:v>181.07221519999999</c:v>
                </c:pt>
                <c:pt idx="18231">
                  <c:v>181.08214820000001</c:v>
                </c:pt>
                <c:pt idx="18232">
                  <c:v>181.0920812</c:v>
                </c:pt>
                <c:pt idx="18233">
                  <c:v>181.10201420000001</c:v>
                </c:pt>
                <c:pt idx="18234">
                  <c:v>181.1119472</c:v>
                </c:pt>
                <c:pt idx="18235">
                  <c:v>181.12188019999999</c:v>
                </c:pt>
                <c:pt idx="18236">
                  <c:v>181.13181320000001</c:v>
                </c:pt>
                <c:pt idx="18237">
                  <c:v>181.1417462</c:v>
                </c:pt>
                <c:pt idx="18238">
                  <c:v>181.15167919999999</c:v>
                </c:pt>
                <c:pt idx="18239">
                  <c:v>181.16161220000001</c:v>
                </c:pt>
                <c:pt idx="18240">
                  <c:v>181.1715452</c:v>
                </c:pt>
                <c:pt idx="18241">
                  <c:v>181.18147819999999</c:v>
                </c:pt>
                <c:pt idx="18242">
                  <c:v>181.1914112</c:v>
                </c:pt>
                <c:pt idx="18243">
                  <c:v>181.20134419999999</c:v>
                </c:pt>
                <c:pt idx="18244">
                  <c:v>181.21127720000001</c:v>
                </c:pt>
                <c:pt idx="18245">
                  <c:v>181.2212102</c:v>
                </c:pt>
                <c:pt idx="18246">
                  <c:v>181.23114319999999</c:v>
                </c:pt>
                <c:pt idx="18247">
                  <c:v>181.24107620000001</c:v>
                </c:pt>
                <c:pt idx="18248">
                  <c:v>181.2510092</c:v>
                </c:pt>
                <c:pt idx="18249">
                  <c:v>181.26094219999999</c:v>
                </c:pt>
                <c:pt idx="18250">
                  <c:v>181.27087520000001</c:v>
                </c:pt>
                <c:pt idx="18251">
                  <c:v>181.2808082</c:v>
                </c:pt>
                <c:pt idx="18252">
                  <c:v>181.29074120000001</c:v>
                </c:pt>
                <c:pt idx="18253">
                  <c:v>181.3006742</c:v>
                </c:pt>
                <c:pt idx="18254">
                  <c:v>181.31060719999999</c:v>
                </c:pt>
                <c:pt idx="18255">
                  <c:v>181.32054020000001</c:v>
                </c:pt>
                <c:pt idx="18256">
                  <c:v>181.3304732</c:v>
                </c:pt>
                <c:pt idx="18257">
                  <c:v>181.34040619999999</c:v>
                </c:pt>
                <c:pt idx="18258">
                  <c:v>181.35033920000001</c:v>
                </c:pt>
                <c:pt idx="18259">
                  <c:v>181.3602722</c:v>
                </c:pt>
                <c:pt idx="18260">
                  <c:v>181.37020519999999</c:v>
                </c:pt>
                <c:pt idx="18261">
                  <c:v>181.3801382</c:v>
                </c:pt>
                <c:pt idx="18262">
                  <c:v>181.39007119999999</c:v>
                </c:pt>
                <c:pt idx="18263">
                  <c:v>181.40000420000001</c:v>
                </c:pt>
                <c:pt idx="18264">
                  <c:v>181.4099372</c:v>
                </c:pt>
                <c:pt idx="18265">
                  <c:v>181.41987019999999</c:v>
                </c:pt>
                <c:pt idx="18266">
                  <c:v>181.42980320000001</c:v>
                </c:pt>
                <c:pt idx="18267">
                  <c:v>181.4397362</c:v>
                </c:pt>
                <c:pt idx="18268">
                  <c:v>181.44966919999999</c:v>
                </c:pt>
                <c:pt idx="18269">
                  <c:v>181.45960220000001</c:v>
                </c:pt>
                <c:pt idx="18270">
                  <c:v>181.4695352</c:v>
                </c:pt>
                <c:pt idx="18271">
                  <c:v>181.47946820000001</c:v>
                </c:pt>
                <c:pt idx="18272">
                  <c:v>181.4894012</c:v>
                </c:pt>
                <c:pt idx="18273">
                  <c:v>181.49933419999999</c:v>
                </c:pt>
                <c:pt idx="18274">
                  <c:v>181.50926720000001</c:v>
                </c:pt>
                <c:pt idx="18275">
                  <c:v>181.5192002</c:v>
                </c:pt>
                <c:pt idx="18276">
                  <c:v>181.52913319999999</c:v>
                </c:pt>
                <c:pt idx="18277">
                  <c:v>181.53906620000001</c:v>
                </c:pt>
                <c:pt idx="18278">
                  <c:v>181.5489992</c:v>
                </c:pt>
                <c:pt idx="18279">
                  <c:v>181.55893219999999</c:v>
                </c:pt>
                <c:pt idx="18280">
                  <c:v>181.5688652</c:v>
                </c:pt>
                <c:pt idx="18281">
                  <c:v>181.57879819999999</c:v>
                </c:pt>
                <c:pt idx="18282">
                  <c:v>181.58873120000001</c:v>
                </c:pt>
                <c:pt idx="18283">
                  <c:v>181.5986642</c:v>
                </c:pt>
                <c:pt idx="18284">
                  <c:v>181.60859719999999</c:v>
                </c:pt>
                <c:pt idx="18285">
                  <c:v>181.61853020000001</c:v>
                </c:pt>
                <c:pt idx="18286">
                  <c:v>181.6284632</c:v>
                </c:pt>
                <c:pt idx="18287">
                  <c:v>181.63839590000001</c:v>
                </c:pt>
                <c:pt idx="18288">
                  <c:v>181.6483289</c:v>
                </c:pt>
                <c:pt idx="18289">
                  <c:v>181.65826190000001</c:v>
                </c:pt>
                <c:pt idx="18290">
                  <c:v>181.6681949</c:v>
                </c:pt>
                <c:pt idx="18291">
                  <c:v>181.67812789999999</c:v>
                </c:pt>
                <c:pt idx="18292">
                  <c:v>181.68806090000001</c:v>
                </c:pt>
                <c:pt idx="18293">
                  <c:v>181.6979939</c:v>
                </c:pt>
                <c:pt idx="18294">
                  <c:v>181.70792689999999</c:v>
                </c:pt>
                <c:pt idx="18295">
                  <c:v>181.71785990000001</c:v>
                </c:pt>
                <c:pt idx="18296">
                  <c:v>181.7277929</c:v>
                </c:pt>
                <c:pt idx="18297">
                  <c:v>181.73772589999999</c:v>
                </c:pt>
                <c:pt idx="18298">
                  <c:v>181.7476589</c:v>
                </c:pt>
                <c:pt idx="18299">
                  <c:v>181.75759189999999</c:v>
                </c:pt>
                <c:pt idx="18300">
                  <c:v>181.76752490000001</c:v>
                </c:pt>
                <c:pt idx="18301">
                  <c:v>181.7774579</c:v>
                </c:pt>
                <c:pt idx="18302">
                  <c:v>181.78739089999999</c:v>
                </c:pt>
                <c:pt idx="18303">
                  <c:v>181.79732390000001</c:v>
                </c:pt>
                <c:pt idx="18304">
                  <c:v>181.8072569</c:v>
                </c:pt>
                <c:pt idx="18305">
                  <c:v>181.81718989999999</c:v>
                </c:pt>
                <c:pt idx="18306">
                  <c:v>181.82712290000001</c:v>
                </c:pt>
                <c:pt idx="18307">
                  <c:v>181.8370559</c:v>
                </c:pt>
                <c:pt idx="18308">
                  <c:v>181.84698890000001</c:v>
                </c:pt>
                <c:pt idx="18309">
                  <c:v>181.8569219</c:v>
                </c:pt>
                <c:pt idx="18310">
                  <c:v>181.86685489999999</c:v>
                </c:pt>
                <c:pt idx="18311">
                  <c:v>181.87678790000001</c:v>
                </c:pt>
                <c:pt idx="18312">
                  <c:v>181.8867209</c:v>
                </c:pt>
                <c:pt idx="18313">
                  <c:v>181.89665389999999</c:v>
                </c:pt>
                <c:pt idx="18314">
                  <c:v>181.90658690000001</c:v>
                </c:pt>
                <c:pt idx="18315">
                  <c:v>181.9165199</c:v>
                </c:pt>
                <c:pt idx="18316">
                  <c:v>181.92645289999999</c:v>
                </c:pt>
                <c:pt idx="18317">
                  <c:v>181.9363859</c:v>
                </c:pt>
                <c:pt idx="18318">
                  <c:v>181.94631889999999</c:v>
                </c:pt>
                <c:pt idx="18319">
                  <c:v>181.95625190000001</c:v>
                </c:pt>
                <c:pt idx="18320">
                  <c:v>181.9661849</c:v>
                </c:pt>
                <c:pt idx="18321">
                  <c:v>181.97611789999999</c:v>
                </c:pt>
                <c:pt idx="18322">
                  <c:v>181.98605090000001</c:v>
                </c:pt>
                <c:pt idx="18323">
                  <c:v>181.9959839</c:v>
                </c:pt>
                <c:pt idx="18324">
                  <c:v>182.00591689999999</c:v>
                </c:pt>
                <c:pt idx="18325">
                  <c:v>182.01584990000001</c:v>
                </c:pt>
                <c:pt idx="18326">
                  <c:v>182.0257829</c:v>
                </c:pt>
                <c:pt idx="18327">
                  <c:v>182.03571590000001</c:v>
                </c:pt>
                <c:pt idx="18328">
                  <c:v>182.0456489</c:v>
                </c:pt>
                <c:pt idx="18329">
                  <c:v>182.05558189999999</c:v>
                </c:pt>
                <c:pt idx="18330">
                  <c:v>182.06551490000001</c:v>
                </c:pt>
                <c:pt idx="18331">
                  <c:v>182.0754479</c:v>
                </c:pt>
                <c:pt idx="18332">
                  <c:v>182.08538089999999</c:v>
                </c:pt>
                <c:pt idx="18333">
                  <c:v>182.09531390000001</c:v>
                </c:pt>
                <c:pt idx="18334">
                  <c:v>182.1052469</c:v>
                </c:pt>
                <c:pt idx="18335">
                  <c:v>182.11517989999999</c:v>
                </c:pt>
                <c:pt idx="18336">
                  <c:v>182.1251129</c:v>
                </c:pt>
                <c:pt idx="18337">
                  <c:v>182.13504589999999</c:v>
                </c:pt>
                <c:pt idx="18338">
                  <c:v>182.14497890000001</c:v>
                </c:pt>
                <c:pt idx="18339">
                  <c:v>182.1549119</c:v>
                </c:pt>
                <c:pt idx="18340">
                  <c:v>182.16484489999999</c:v>
                </c:pt>
                <c:pt idx="18341">
                  <c:v>182.17477790000001</c:v>
                </c:pt>
                <c:pt idx="18342">
                  <c:v>182.1847109</c:v>
                </c:pt>
                <c:pt idx="18343">
                  <c:v>182.19464389999999</c:v>
                </c:pt>
                <c:pt idx="18344">
                  <c:v>182.20457690000001</c:v>
                </c:pt>
                <c:pt idx="18345">
                  <c:v>182.2145099</c:v>
                </c:pt>
                <c:pt idx="18346">
                  <c:v>182.22444290000001</c:v>
                </c:pt>
                <c:pt idx="18347">
                  <c:v>182.2343759</c:v>
                </c:pt>
                <c:pt idx="18348">
                  <c:v>182.24430889999999</c:v>
                </c:pt>
                <c:pt idx="18349">
                  <c:v>182.25424190000001</c:v>
                </c:pt>
                <c:pt idx="18350">
                  <c:v>182.2641749</c:v>
                </c:pt>
                <c:pt idx="18351">
                  <c:v>182.27410789999999</c:v>
                </c:pt>
                <c:pt idx="18352">
                  <c:v>182.28404090000001</c:v>
                </c:pt>
                <c:pt idx="18353">
                  <c:v>182.2939739</c:v>
                </c:pt>
                <c:pt idx="18354">
                  <c:v>182.30390689999999</c:v>
                </c:pt>
                <c:pt idx="18355">
                  <c:v>182.3138399</c:v>
                </c:pt>
                <c:pt idx="18356">
                  <c:v>182.32377289999999</c:v>
                </c:pt>
                <c:pt idx="18357">
                  <c:v>182.33370590000001</c:v>
                </c:pt>
                <c:pt idx="18358">
                  <c:v>182.3436389</c:v>
                </c:pt>
                <c:pt idx="18359">
                  <c:v>182.35357189999999</c:v>
                </c:pt>
                <c:pt idx="18360">
                  <c:v>182.36350490000001</c:v>
                </c:pt>
                <c:pt idx="18361">
                  <c:v>182.3734379</c:v>
                </c:pt>
                <c:pt idx="18362">
                  <c:v>182.38337089999999</c:v>
                </c:pt>
                <c:pt idx="18363">
                  <c:v>182.39330390000001</c:v>
                </c:pt>
                <c:pt idx="18364">
                  <c:v>182.4032369</c:v>
                </c:pt>
                <c:pt idx="18365">
                  <c:v>182.41316990000001</c:v>
                </c:pt>
                <c:pt idx="18366">
                  <c:v>182.4231029</c:v>
                </c:pt>
                <c:pt idx="18367">
                  <c:v>182.43303589999999</c:v>
                </c:pt>
                <c:pt idx="18368">
                  <c:v>182.44296890000001</c:v>
                </c:pt>
                <c:pt idx="18369">
                  <c:v>182.4529019</c:v>
                </c:pt>
                <c:pt idx="18370">
                  <c:v>182.46283489999999</c:v>
                </c:pt>
                <c:pt idx="18371">
                  <c:v>182.47276790000001</c:v>
                </c:pt>
                <c:pt idx="18372">
                  <c:v>182.4827009</c:v>
                </c:pt>
                <c:pt idx="18373">
                  <c:v>182.49263389999999</c:v>
                </c:pt>
                <c:pt idx="18374">
                  <c:v>182.50256690000001</c:v>
                </c:pt>
                <c:pt idx="18375">
                  <c:v>182.51249989999999</c:v>
                </c:pt>
                <c:pt idx="18376">
                  <c:v>182.52243290000001</c:v>
                </c:pt>
                <c:pt idx="18377">
                  <c:v>182.5323659</c:v>
                </c:pt>
                <c:pt idx="18378">
                  <c:v>182.54229889999999</c:v>
                </c:pt>
                <c:pt idx="18379">
                  <c:v>182.55223190000001</c:v>
                </c:pt>
                <c:pt idx="18380">
                  <c:v>182.5621649</c:v>
                </c:pt>
                <c:pt idx="18381">
                  <c:v>182.57209789999999</c:v>
                </c:pt>
                <c:pt idx="18382">
                  <c:v>182.58203090000001</c:v>
                </c:pt>
                <c:pt idx="18383">
                  <c:v>182.5919639</c:v>
                </c:pt>
                <c:pt idx="18384">
                  <c:v>182.60189690000001</c:v>
                </c:pt>
                <c:pt idx="18385">
                  <c:v>182.6118299</c:v>
                </c:pt>
                <c:pt idx="18386">
                  <c:v>182.62176289999999</c:v>
                </c:pt>
                <c:pt idx="18387">
                  <c:v>182.63169590000001</c:v>
                </c:pt>
                <c:pt idx="18388">
                  <c:v>182.6416303</c:v>
                </c:pt>
                <c:pt idx="18389">
                  <c:v>182.65156329999999</c:v>
                </c:pt>
                <c:pt idx="18390">
                  <c:v>182.66149630000001</c:v>
                </c:pt>
                <c:pt idx="18391">
                  <c:v>182.6714293</c:v>
                </c:pt>
                <c:pt idx="18392">
                  <c:v>182.68136229999999</c:v>
                </c:pt>
                <c:pt idx="18393">
                  <c:v>182.69129530000001</c:v>
                </c:pt>
                <c:pt idx="18394">
                  <c:v>182.7012283</c:v>
                </c:pt>
                <c:pt idx="18395">
                  <c:v>182.71116129999999</c:v>
                </c:pt>
                <c:pt idx="18396">
                  <c:v>182.7210943</c:v>
                </c:pt>
                <c:pt idx="18397">
                  <c:v>182.73102729999999</c:v>
                </c:pt>
                <c:pt idx="18398">
                  <c:v>182.74096030000001</c:v>
                </c:pt>
                <c:pt idx="18399">
                  <c:v>182.7508933</c:v>
                </c:pt>
                <c:pt idx="18400">
                  <c:v>182.76082629999999</c:v>
                </c:pt>
                <c:pt idx="18401">
                  <c:v>182.77075930000001</c:v>
                </c:pt>
                <c:pt idx="18402">
                  <c:v>182.7806923</c:v>
                </c:pt>
                <c:pt idx="18403">
                  <c:v>182.79062529999999</c:v>
                </c:pt>
                <c:pt idx="18404">
                  <c:v>182.80055830000001</c:v>
                </c:pt>
                <c:pt idx="18405">
                  <c:v>182.8104913</c:v>
                </c:pt>
                <c:pt idx="18406">
                  <c:v>182.82042430000001</c:v>
                </c:pt>
                <c:pt idx="18407">
                  <c:v>182.8303573</c:v>
                </c:pt>
                <c:pt idx="18408">
                  <c:v>182.84029029999999</c:v>
                </c:pt>
                <c:pt idx="18409">
                  <c:v>182.85022330000001</c:v>
                </c:pt>
                <c:pt idx="18410">
                  <c:v>182.8601563</c:v>
                </c:pt>
                <c:pt idx="18411">
                  <c:v>182.87008929999999</c:v>
                </c:pt>
                <c:pt idx="18412">
                  <c:v>182.88002230000001</c:v>
                </c:pt>
                <c:pt idx="18413">
                  <c:v>182.8899553</c:v>
                </c:pt>
                <c:pt idx="18414">
                  <c:v>182.89988829999999</c:v>
                </c:pt>
                <c:pt idx="18415">
                  <c:v>182.9098213</c:v>
                </c:pt>
                <c:pt idx="18416">
                  <c:v>182.91975429999999</c:v>
                </c:pt>
                <c:pt idx="18417">
                  <c:v>182.92968730000001</c:v>
                </c:pt>
                <c:pt idx="18418">
                  <c:v>182.9396203</c:v>
                </c:pt>
                <c:pt idx="18419">
                  <c:v>182.94955329999999</c:v>
                </c:pt>
                <c:pt idx="18420">
                  <c:v>182.95948630000001</c:v>
                </c:pt>
                <c:pt idx="18421">
                  <c:v>182.9694193</c:v>
                </c:pt>
                <c:pt idx="18422">
                  <c:v>182.97935229999999</c:v>
                </c:pt>
                <c:pt idx="18423">
                  <c:v>182.98928530000001</c:v>
                </c:pt>
                <c:pt idx="18424">
                  <c:v>182.9992183</c:v>
                </c:pt>
                <c:pt idx="18425">
                  <c:v>183.00915130000001</c:v>
                </c:pt>
                <c:pt idx="18426">
                  <c:v>183.0190843</c:v>
                </c:pt>
                <c:pt idx="18427">
                  <c:v>183.02901729999999</c:v>
                </c:pt>
                <c:pt idx="18428">
                  <c:v>183.03895030000001</c:v>
                </c:pt>
                <c:pt idx="18429">
                  <c:v>183.0488833</c:v>
                </c:pt>
                <c:pt idx="18430">
                  <c:v>183.05881629999999</c:v>
                </c:pt>
                <c:pt idx="18431">
                  <c:v>183.06874930000001</c:v>
                </c:pt>
                <c:pt idx="18432">
                  <c:v>183.0786823</c:v>
                </c:pt>
                <c:pt idx="18433">
                  <c:v>183.08861529999999</c:v>
                </c:pt>
                <c:pt idx="18434">
                  <c:v>183.0985483</c:v>
                </c:pt>
                <c:pt idx="18435">
                  <c:v>183.10848129999999</c:v>
                </c:pt>
                <c:pt idx="18436">
                  <c:v>183.11841430000001</c:v>
                </c:pt>
                <c:pt idx="18437">
                  <c:v>183.1283473</c:v>
                </c:pt>
                <c:pt idx="18438">
                  <c:v>183.13828029999999</c:v>
                </c:pt>
                <c:pt idx="18439">
                  <c:v>183.14821330000001</c:v>
                </c:pt>
                <c:pt idx="18440">
                  <c:v>183.1581463</c:v>
                </c:pt>
                <c:pt idx="18441">
                  <c:v>183.16807929999999</c:v>
                </c:pt>
                <c:pt idx="18442">
                  <c:v>183.17801230000001</c:v>
                </c:pt>
                <c:pt idx="18443">
                  <c:v>183.1879453</c:v>
                </c:pt>
                <c:pt idx="18444">
                  <c:v>183.19787830000001</c:v>
                </c:pt>
                <c:pt idx="18445">
                  <c:v>183.2078113</c:v>
                </c:pt>
                <c:pt idx="18446">
                  <c:v>183.21774429999999</c:v>
                </c:pt>
                <c:pt idx="18447">
                  <c:v>183.22767730000001</c:v>
                </c:pt>
                <c:pt idx="18448">
                  <c:v>183.2376103</c:v>
                </c:pt>
                <c:pt idx="18449">
                  <c:v>183.24754329999999</c:v>
                </c:pt>
                <c:pt idx="18450">
                  <c:v>183.25747630000001</c:v>
                </c:pt>
                <c:pt idx="18451">
                  <c:v>183.2674093</c:v>
                </c:pt>
                <c:pt idx="18452">
                  <c:v>183.27734229999999</c:v>
                </c:pt>
                <c:pt idx="18453">
                  <c:v>183.2872753</c:v>
                </c:pt>
                <c:pt idx="18454">
                  <c:v>183.29720829999999</c:v>
                </c:pt>
                <c:pt idx="18455">
                  <c:v>183.30714130000001</c:v>
                </c:pt>
                <c:pt idx="18456">
                  <c:v>183.3170743</c:v>
                </c:pt>
                <c:pt idx="18457">
                  <c:v>183.32700729999999</c:v>
                </c:pt>
                <c:pt idx="18458">
                  <c:v>183.33694030000001</c:v>
                </c:pt>
                <c:pt idx="18459">
                  <c:v>183.3468733</c:v>
                </c:pt>
                <c:pt idx="18460">
                  <c:v>183.35680629999999</c:v>
                </c:pt>
                <c:pt idx="18461">
                  <c:v>183.36673930000001</c:v>
                </c:pt>
                <c:pt idx="18462">
                  <c:v>183.3766723</c:v>
                </c:pt>
                <c:pt idx="18463">
                  <c:v>183.38660530000001</c:v>
                </c:pt>
                <c:pt idx="18464">
                  <c:v>183.3965383</c:v>
                </c:pt>
                <c:pt idx="18465">
                  <c:v>183.40647129999999</c:v>
                </c:pt>
                <c:pt idx="18466">
                  <c:v>183.41640430000001</c:v>
                </c:pt>
                <c:pt idx="18467">
                  <c:v>183.4263373</c:v>
                </c:pt>
                <c:pt idx="18468">
                  <c:v>183.43627029999999</c:v>
                </c:pt>
                <c:pt idx="18469">
                  <c:v>183.44620330000001</c:v>
                </c:pt>
                <c:pt idx="18470">
                  <c:v>183.4561363</c:v>
                </c:pt>
                <c:pt idx="18471">
                  <c:v>183.46606929999999</c:v>
                </c:pt>
                <c:pt idx="18472">
                  <c:v>183.4760023</c:v>
                </c:pt>
                <c:pt idx="18473">
                  <c:v>183.48593529999999</c:v>
                </c:pt>
                <c:pt idx="18474">
                  <c:v>183.49586830000001</c:v>
                </c:pt>
                <c:pt idx="18475">
                  <c:v>183.5058013</c:v>
                </c:pt>
                <c:pt idx="18476">
                  <c:v>183.51573429999999</c:v>
                </c:pt>
                <c:pt idx="18477">
                  <c:v>183.52566730000001</c:v>
                </c:pt>
                <c:pt idx="18478">
                  <c:v>183.5356003</c:v>
                </c:pt>
                <c:pt idx="18479">
                  <c:v>183.54553329999999</c:v>
                </c:pt>
                <c:pt idx="18480">
                  <c:v>183.55546630000001</c:v>
                </c:pt>
                <c:pt idx="18481">
                  <c:v>183.5653993</c:v>
                </c:pt>
                <c:pt idx="18482">
                  <c:v>183.57533230000001</c:v>
                </c:pt>
                <c:pt idx="18483">
                  <c:v>183.5852653</c:v>
                </c:pt>
                <c:pt idx="18484">
                  <c:v>183.59519829999999</c:v>
                </c:pt>
                <c:pt idx="18485">
                  <c:v>183.60513130000001</c:v>
                </c:pt>
                <c:pt idx="18486">
                  <c:v>183.6150643</c:v>
                </c:pt>
                <c:pt idx="18487">
                  <c:v>183.62499729999999</c:v>
                </c:pt>
                <c:pt idx="18488">
                  <c:v>183.63493030000001</c:v>
                </c:pt>
                <c:pt idx="18489">
                  <c:v>183.6448632</c:v>
                </c:pt>
                <c:pt idx="18490">
                  <c:v>183.65479619999999</c:v>
                </c:pt>
                <c:pt idx="18491">
                  <c:v>183.66472920000001</c:v>
                </c:pt>
                <c:pt idx="18492">
                  <c:v>183.6746622</c:v>
                </c:pt>
                <c:pt idx="18493">
                  <c:v>183.68459519999999</c:v>
                </c:pt>
                <c:pt idx="18494">
                  <c:v>183.69452820000001</c:v>
                </c:pt>
                <c:pt idx="18495">
                  <c:v>183.7044612</c:v>
                </c:pt>
                <c:pt idx="18496">
                  <c:v>183.71439419999999</c:v>
                </c:pt>
                <c:pt idx="18497">
                  <c:v>183.7243272</c:v>
                </c:pt>
                <c:pt idx="18498">
                  <c:v>183.73426019999999</c:v>
                </c:pt>
                <c:pt idx="18499">
                  <c:v>183.74419320000001</c:v>
                </c:pt>
                <c:pt idx="18500">
                  <c:v>183.7541262</c:v>
                </c:pt>
                <c:pt idx="18501">
                  <c:v>183.76405919999999</c:v>
                </c:pt>
                <c:pt idx="18502">
                  <c:v>183.77399220000001</c:v>
                </c:pt>
                <c:pt idx="18503">
                  <c:v>183.7839252</c:v>
                </c:pt>
                <c:pt idx="18504">
                  <c:v>183.79385819999999</c:v>
                </c:pt>
                <c:pt idx="18505">
                  <c:v>183.80379120000001</c:v>
                </c:pt>
                <c:pt idx="18506">
                  <c:v>183.8137242</c:v>
                </c:pt>
                <c:pt idx="18507">
                  <c:v>183.82365720000001</c:v>
                </c:pt>
                <c:pt idx="18508">
                  <c:v>183.8335902</c:v>
                </c:pt>
                <c:pt idx="18509">
                  <c:v>183.84352319999999</c:v>
                </c:pt>
                <c:pt idx="18510">
                  <c:v>183.85345620000001</c:v>
                </c:pt>
                <c:pt idx="18511">
                  <c:v>183.8633892</c:v>
                </c:pt>
                <c:pt idx="18512">
                  <c:v>183.87332219999999</c:v>
                </c:pt>
                <c:pt idx="18513">
                  <c:v>183.88325520000001</c:v>
                </c:pt>
                <c:pt idx="18514">
                  <c:v>183.8931882</c:v>
                </c:pt>
                <c:pt idx="18515">
                  <c:v>183.90312119999999</c:v>
                </c:pt>
                <c:pt idx="18516">
                  <c:v>183.9130542</c:v>
                </c:pt>
                <c:pt idx="18517">
                  <c:v>183.92298719999999</c:v>
                </c:pt>
                <c:pt idx="18518">
                  <c:v>183.93292020000001</c:v>
                </c:pt>
                <c:pt idx="18519">
                  <c:v>183.9428532</c:v>
                </c:pt>
                <c:pt idx="18520">
                  <c:v>183.95278619999999</c:v>
                </c:pt>
                <c:pt idx="18521">
                  <c:v>183.96271920000001</c:v>
                </c:pt>
                <c:pt idx="18522">
                  <c:v>183.9726522</c:v>
                </c:pt>
                <c:pt idx="18523">
                  <c:v>183.98258519999999</c:v>
                </c:pt>
                <c:pt idx="18524">
                  <c:v>183.99251820000001</c:v>
                </c:pt>
                <c:pt idx="18525">
                  <c:v>184.0024512</c:v>
                </c:pt>
                <c:pt idx="18526">
                  <c:v>184.01238420000001</c:v>
                </c:pt>
                <c:pt idx="18527">
                  <c:v>184.0223172</c:v>
                </c:pt>
                <c:pt idx="18528">
                  <c:v>184.03225019999999</c:v>
                </c:pt>
                <c:pt idx="18529">
                  <c:v>184.04218320000001</c:v>
                </c:pt>
                <c:pt idx="18530">
                  <c:v>184.0521162</c:v>
                </c:pt>
                <c:pt idx="18531">
                  <c:v>184.06204919999999</c:v>
                </c:pt>
                <c:pt idx="18532">
                  <c:v>184.07198220000001</c:v>
                </c:pt>
                <c:pt idx="18533">
                  <c:v>184.0819152</c:v>
                </c:pt>
                <c:pt idx="18534">
                  <c:v>184.09184819999999</c:v>
                </c:pt>
                <c:pt idx="18535">
                  <c:v>184.1017812</c:v>
                </c:pt>
                <c:pt idx="18536">
                  <c:v>184.11171419999999</c:v>
                </c:pt>
                <c:pt idx="18537">
                  <c:v>184.12164720000001</c:v>
                </c:pt>
                <c:pt idx="18538">
                  <c:v>184.1315802</c:v>
                </c:pt>
                <c:pt idx="18539">
                  <c:v>184.14151319999999</c:v>
                </c:pt>
                <c:pt idx="18540">
                  <c:v>184.15144620000001</c:v>
                </c:pt>
                <c:pt idx="18541">
                  <c:v>184.1613792</c:v>
                </c:pt>
                <c:pt idx="18542">
                  <c:v>184.17131219999999</c:v>
                </c:pt>
                <c:pt idx="18543">
                  <c:v>184.18124520000001</c:v>
                </c:pt>
                <c:pt idx="18544">
                  <c:v>184.1911782</c:v>
                </c:pt>
                <c:pt idx="18545">
                  <c:v>184.20111120000001</c:v>
                </c:pt>
                <c:pt idx="18546">
                  <c:v>184.2110442</c:v>
                </c:pt>
                <c:pt idx="18547">
                  <c:v>184.22097719999999</c:v>
                </c:pt>
                <c:pt idx="18548">
                  <c:v>184.23091020000001</c:v>
                </c:pt>
                <c:pt idx="18549">
                  <c:v>184.2408432</c:v>
                </c:pt>
                <c:pt idx="18550">
                  <c:v>184.25077619999999</c:v>
                </c:pt>
                <c:pt idx="18551">
                  <c:v>184.26070920000001</c:v>
                </c:pt>
                <c:pt idx="18552">
                  <c:v>184.2706422</c:v>
                </c:pt>
                <c:pt idx="18553">
                  <c:v>184.28057519999999</c:v>
                </c:pt>
                <c:pt idx="18554">
                  <c:v>184.2905082</c:v>
                </c:pt>
                <c:pt idx="18555">
                  <c:v>184.30044119999999</c:v>
                </c:pt>
                <c:pt idx="18556">
                  <c:v>184.31037420000001</c:v>
                </c:pt>
                <c:pt idx="18557">
                  <c:v>184.3203072</c:v>
                </c:pt>
                <c:pt idx="18558">
                  <c:v>184.33024019999999</c:v>
                </c:pt>
                <c:pt idx="18559">
                  <c:v>184.34017320000001</c:v>
                </c:pt>
                <c:pt idx="18560">
                  <c:v>184.3501062</c:v>
                </c:pt>
                <c:pt idx="18561">
                  <c:v>184.36003919999999</c:v>
                </c:pt>
                <c:pt idx="18562">
                  <c:v>184.36997220000001</c:v>
                </c:pt>
                <c:pt idx="18563">
                  <c:v>184.3799052</c:v>
                </c:pt>
                <c:pt idx="18564">
                  <c:v>184.38983820000001</c:v>
                </c:pt>
                <c:pt idx="18565">
                  <c:v>184.3997712</c:v>
                </c:pt>
                <c:pt idx="18566">
                  <c:v>184.40970419999999</c:v>
                </c:pt>
                <c:pt idx="18567">
                  <c:v>184.41963720000001</c:v>
                </c:pt>
                <c:pt idx="18568">
                  <c:v>184.4295702</c:v>
                </c:pt>
                <c:pt idx="18569">
                  <c:v>184.43950319999999</c:v>
                </c:pt>
                <c:pt idx="18570">
                  <c:v>184.44943620000001</c:v>
                </c:pt>
                <c:pt idx="18571">
                  <c:v>184.4593692</c:v>
                </c:pt>
                <c:pt idx="18572">
                  <c:v>184.46930219999999</c:v>
                </c:pt>
                <c:pt idx="18573">
                  <c:v>184.47923520000001</c:v>
                </c:pt>
                <c:pt idx="18574">
                  <c:v>184.48916819999999</c:v>
                </c:pt>
                <c:pt idx="18575">
                  <c:v>184.49910120000001</c:v>
                </c:pt>
                <c:pt idx="18576">
                  <c:v>184.5090342</c:v>
                </c:pt>
                <c:pt idx="18577">
                  <c:v>184.51896719999999</c:v>
                </c:pt>
                <c:pt idx="18578">
                  <c:v>184.52890020000001</c:v>
                </c:pt>
                <c:pt idx="18579">
                  <c:v>184.5388332</c:v>
                </c:pt>
                <c:pt idx="18580">
                  <c:v>184.54876619999999</c:v>
                </c:pt>
                <c:pt idx="18581">
                  <c:v>184.55869920000001</c:v>
                </c:pt>
                <c:pt idx="18582">
                  <c:v>184.5686322</c:v>
                </c:pt>
                <c:pt idx="18583">
                  <c:v>184.57856520000001</c:v>
                </c:pt>
                <c:pt idx="18584">
                  <c:v>184.5884982</c:v>
                </c:pt>
                <c:pt idx="18585">
                  <c:v>184.59843119999999</c:v>
                </c:pt>
                <c:pt idx="18586">
                  <c:v>184.60836420000001</c:v>
                </c:pt>
                <c:pt idx="18587">
                  <c:v>184.6182962</c:v>
                </c:pt>
                <c:pt idx="18588">
                  <c:v>184.62823019999999</c:v>
                </c:pt>
                <c:pt idx="18589">
                  <c:v>184.63816199999999</c:v>
                </c:pt>
                <c:pt idx="18590">
                  <c:v>184.64809500000001</c:v>
                </c:pt>
                <c:pt idx="18591">
                  <c:v>184.658028</c:v>
                </c:pt>
                <c:pt idx="18592">
                  <c:v>184.66796099999999</c:v>
                </c:pt>
                <c:pt idx="18593">
                  <c:v>184.67789400000001</c:v>
                </c:pt>
                <c:pt idx="18594">
                  <c:v>184.687827</c:v>
                </c:pt>
                <c:pt idx="18595">
                  <c:v>184.69775999999999</c:v>
                </c:pt>
                <c:pt idx="18596">
                  <c:v>184.70769300000001</c:v>
                </c:pt>
                <c:pt idx="18597">
                  <c:v>184.717626</c:v>
                </c:pt>
                <c:pt idx="18598">
                  <c:v>184.72755900000001</c:v>
                </c:pt>
                <c:pt idx="18599">
                  <c:v>184.737492</c:v>
                </c:pt>
                <c:pt idx="18600">
                  <c:v>184.74742499999999</c:v>
                </c:pt>
                <c:pt idx="18601">
                  <c:v>184.75735800000001</c:v>
                </c:pt>
                <c:pt idx="18602">
                  <c:v>184.767291</c:v>
                </c:pt>
                <c:pt idx="18603">
                  <c:v>184.77722399999999</c:v>
                </c:pt>
                <c:pt idx="18604">
                  <c:v>184.78715700000001</c:v>
                </c:pt>
                <c:pt idx="18605">
                  <c:v>184.79709</c:v>
                </c:pt>
                <c:pt idx="18606">
                  <c:v>184.80702299999999</c:v>
                </c:pt>
                <c:pt idx="18607">
                  <c:v>184.816956</c:v>
                </c:pt>
                <c:pt idx="18608">
                  <c:v>184.82688899999999</c:v>
                </c:pt>
                <c:pt idx="18609">
                  <c:v>184.83682200000001</c:v>
                </c:pt>
                <c:pt idx="18610">
                  <c:v>184.846755</c:v>
                </c:pt>
                <c:pt idx="18611">
                  <c:v>184.85668799999999</c:v>
                </c:pt>
                <c:pt idx="18612">
                  <c:v>184.86662100000001</c:v>
                </c:pt>
                <c:pt idx="18613">
                  <c:v>184.876554</c:v>
                </c:pt>
                <c:pt idx="18614">
                  <c:v>184.88648699999999</c:v>
                </c:pt>
                <c:pt idx="18615">
                  <c:v>184.89642000000001</c:v>
                </c:pt>
                <c:pt idx="18616">
                  <c:v>184.906353</c:v>
                </c:pt>
                <c:pt idx="18617">
                  <c:v>184.91628600000001</c:v>
                </c:pt>
                <c:pt idx="18618">
                  <c:v>184.926219</c:v>
                </c:pt>
                <c:pt idx="18619">
                  <c:v>184.93615199999999</c:v>
                </c:pt>
                <c:pt idx="18620">
                  <c:v>184.94608500000001</c:v>
                </c:pt>
                <c:pt idx="18621">
                  <c:v>184.956018</c:v>
                </c:pt>
                <c:pt idx="18622">
                  <c:v>184.96595099999999</c:v>
                </c:pt>
                <c:pt idx="18623">
                  <c:v>184.97588400000001</c:v>
                </c:pt>
                <c:pt idx="18624">
                  <c:v>184.985817</c:v>
                </c:pt>
                <c:pt idx="18625">
                  <c:v>184.99574999999999</c:v>
                </c:pt>
                <c:pt idx="18626">
                  <c:v>185.005683</c:v>
                </c:pt>
                <c:pt idx="18627">
                  <c:v>185.01561599999999</c:v>
                </c:pt>
                <c:pt idx="18628">
                  <c:v>185.02554900000001</c:v>
                </c:pt>
                <c:pt idx="18629">
                  <c:v>185.035482</c:v>
                </c:pt>
                <c:pt idx="18630">
                  <c:v>185.04541499999999</c:v>
                </c:pt>
                <c:pt idx="18631">
                  <c:v>185.05534800000001</c:v>
                </c:pt>
                <c:pt idx="18632">
                  <c:v>185.065281</c:v>
                </c:pt>
                <c:pt idx="18633">
                  <c:v>185.07521399999999</c:v>
                </c:pt>
                <c:pt idx="18634">
                  <c:v>185.08514700000001</c:v>
                </c:pt>
                <c:pt idx="18635">
                  <c:v>185.09508</c:v>
                </c:pt>
                <c:pt idx="18636">
                  <c:v>185.10501300000001</c:v>
                </c:pt>
                <c:pt idx="18637">
                  <c:v>185.114946</c:v>
                </c:pt>
                <c:pt idx="18638">
                  <c:v>185.12487899999999</c:v>
                </c:pt>
                <c:pt idx="18639">
                  <c:v>185.13481200000001</c:v>
                </c:pt>
                <c:pt idx="18640">
                  <c:v>185.144745</c:v>
                </c:pt>
                <c:pt idx="18641">
                  <c:v>185.15467799999999</c:v>
                </c:pt>
                <c:pt idx="18642">
                  <c:v>185.16461100000001</c:v>
                </c:pt>
                <c:pt idx="18643">
                  <c:v>185.174544</c:v>
                </c:pt>
                <c:pt idx="18644">
                  <c:v>185.18447699999999</c:v>
                </c:pt>
                <c:pt idx="18645">
                  <c:v>185.19441</c:v>
                </c:pt>
                <c:pt idx="18646">
                  <c:v>185.20434299999999</c:v>
                </c:pt>
                <c:pt idx="18647">
                  <c:v>185.21427600000001</c:v>
                </c:pt>
                <c:pt idx="18648">
                  <c:v>185.224209</c:v>
                </c:pt>
                <c:pt idx="18649">
                  <c:v>185.23414199999999</c:v>
                </c:pt>
                <c:pt idx="18650">
                  <c:v>185.24407500000001</c:v>
                </c:pt>
                <c:pt idx="18651">
                  <c:v>185.254008</c:v>
                </c:pt>
                <c:pt idx="18652">
                  <c:v>185.26394099999999</c:v>
                </c:pt>
                <c:pt idx="18653">
                  <c:v>185.27387400000001</c:v>
                </c:pt>
                <c:pt idx="18654">
                  <c:v>185.283807</c:v>
                </c:pt>
                <c:pt idx="18655">
                  <c:v>185.29374000000001</c:v>
                </c:pt>
                <c:pt idx="18656">
                  <c:v>185.303673</c:v>
                </c:pt>
                <c:pt idx="18657">
                  <c:v>185.31360599999999</c:v>
                </c:pt>
                <c:pt idx="18658">
                  <c:v>185.32353900000001</c:v>
                </c:pt>
                <c:pt idx="18659">
                  <c:v>185.333472</c:v>
                </c:pt>
                <c:pt idx="18660">
                  <c:v>185.34340499999999</c:v>
                </c:pt>
                <c:pt idx="18661">
                  <c:v>185.35333800000001</c:v>
                </c:pt>
                <c:pt idx="18662">
                  <c:v>185.363271</c:v>
                </c:pt>
                <c:pt idx="18663">
                  <c:v>185.37320399999999</c:v>
                </c:pt>
                <c:pt idx="18664">
                  <c:v>185.383137</c:v>
                </c:pt>
                <c:pt idx="18665">
                  <c:v>185.39306999999999</c:v>
                </c:pt>
                <c:pt idx="18666">
                  <c:v>185.40300300000001</c:v>
                </c:pt>
                <c:pt idx="18667">
                  <c:v>185.412936</c:v>
                </c:pt>
                <c:pt idx="18668">
                  <c:v>185.42286899999999</c:v>
                </c:pt>
                <c:pt idx="18669">
                  <c:v>185.43280200000001</c:v>
                </c:pt>
                <c:pt idx="18670">
                  <c:v>185.442735</c:v>
                </c:pt>
                <c:pt idx="18671">
                  <c:v>185.45266699999999</c:v>
                </c:pt>
                <c:pt idx="18672">
                  <c:v>185.46260000000001</c:v>
                </c:pt>
                <c:pt idx="18673">
                  <c:v>185.472533</c:v>
                </c:pt>
                <c:pt idx="18674">
                  <c:v>185.48246599999999</c:v>
                </c:pt>
                <c:pt idx="18675">
                  <c:v>185.49239900000001</c:v>
                </c:pt>
                <c:pt idx="18676">
                  <c:v>185.502332</c:v>
                </c:pt>
                <c:pt idx="18677">
                  <c:v>185.51226500000001</c:v>
                </c:pt>
                <c:pt idx="18678">
                  <c:v>185.522198</c:v>
                </c:pt>
                <c:pt idx="18679">
                  <c:v>185.53213099999999</c:v>
                </c:pt>
                <c:pt idx="18680">
                  <c:v>185.54206400000001</c:v>
                </c:pt>
                <c:pt idx="18681">
                  <c:v>185.551997</c:v>
                </c:pt>
                <c:pt idx="18682">
                  <c:v>185.56192999999999</c:v>
                </c:pt>
                <c:pt idx="18683">
                  <c:v>185.57186300000001</c:v>
                </c:pt>
                <c:pt idx="18684">
                  <c:v>185.581796</c:v>
                </c:pt>
                <c:pt idx="18685">
                  <c:v>185.59172899999999</c:v>
                </c:pt>
                <c:pt idx="18686">
                  <c:v>185.601662</c:v>
                </c:pt>
                <c:pt idx="18687">
                  <c:v>185.61159499999999</c:v>
                </c:pt>
                <c:pt idx="18688">
                  <c:v>185.62152800000001</c:v>
                </c:pt>
                <c:pt idx="18689">
                  <c:v>185.631461</c:v>
                </c:pt>
                <c:pt idx="18690">
                  <c:v>185.64139349999999</c:v>
                </c:pt>
                <c:pt idx="18691">
                  <c:v>185.65132650000001</c:v>
                </c:pt>
                <c:pt idx="18692">
                  <c:v>185.6612595</c:v>
                </c:pt>
                <c:pt idx="18693">
                  <c:v>185.67119249999999</c:v>
                </c:pt>
                <c:pt idx="18694">
                  <c:v>185.68112550000001</c:v>
                </c:pt>
                <c:pt idx="18695">
                  <c:v>185.6910585</c:v>
                </c:pt>
                <c:pt idx="18696">
                  <c:v>185.70099149999999</c:v>
                </c:pt>
                <c:pt idx="18697">
                  <c:v>185.7109245</c:v>
                </c:pt>
                <c:pt idx="18698">
                  <c:v>185.72085749999999</c:v>
                </c:pt>
                <c:pt idx="18699">
                  <c:v>185.73079050000001</c:v>
                </c:pt>
                <c:pt idx="18700">
                  <c:v>185.7407235</c:v>
                </c:pt>
                <c:pt idx="18701">
                  <c:v>185.75065649999999</c:v>
                </c:pt>
                <c:pt idx="18702">
                  <c:v>185.76058950000001</c:v>
                </c:pt>
                <c:pt idx="18703">
                  <c:v>185.7705225</c:v>
                </c:pt>
                <c:pt idx="18704">
                  <c:v>185.78045549999999</c:v>
                </c:pt>
                <c:pt idx="18705">
                  <c:v>185.79038850000001</c:v>
                </c:pt>
                <c:pt idx="18706">
                  <c:v>185.8003215</c:v>
                </c:pt>
                <c:pt idx="18707">
                  <c:v>185.81025450000001</c:v>
                </c:pt>
                <c:pt idx="18708">
                  <c:v>185.8201875</c:v>
                </c:pt>
                <c:pt idx="18709">
                  <c:v>185.83012049999999</c:v>
                </c:pt>
                <c:pt idx="18710">
                  <c:v>185.84005350000001</c:v>
                </c:pt>
                <c:pt idx="18711">
                  <c:v>185.8499865</c:v>
                </c:pt>
                <c:pt idx="18712">
                  <c:v>185.85991949999999</c:v>
                </c:pt>
                <c:pt idx="18713">
                  <c:v>185.86985250000001</c:v>
                </c:pt>
                <c:pt idx="18714">
                  <c:v>185.8797855</c:v>
                </c:pt>
                <c:pt idx="18715">
                  <c:v>185.88971849999999</c:v>
                </c:pt>
                <c:pt idx="18716">
                  <c:v>185.8996515</c:v>
                </c:pt>
                <c:pt idx="18717">
                  <c:v>185.90958449999999</c:v>
                </c:pt>
                <c:pt idx="18718">
                  <c:v>185.91951750000001</c:v>
                </c:pt>
                <c:pt idx="18719">
                  <c:v>185.9294505</c:v>
                </c:pt>
                <c:pt idx="18720">
                  <c:v>185.93938349999999</c:v>
                </c:pt>
                <c:pt idx="18721">
                  <c:v>185.94931650000001</c:v>
                </c:pt>
                <c:pt idx="18722">
                  <c:v>185.9592495</c:v>
                </c:pt>
                <c:pt idx="18723">
                  <c:v>185.96918149999999</c:v>
                </c:pt>
                <c:pt idx="18724">
                  <c:v>185.97911450000001</c:v>
                </c:pt>
                <c:pt idx="18725">
                  <c:v>185.9890475</c:v>
                </c:pt>
                <c:pt idx="18726">
                  <c:v>185.99898049999999</c:v>
                </c:pt>
                <c:pt idx="18727">
                  <c:v>186.00891350000001</c:v>
                </c:pt>
                <c:pt idx="18728">
                  <c:v>186.0188465</c:v>
                </c:pt>
                <c:pt idx="18729">
                  <c:v>186.02877950000001</c:v>
                </c:pt>
                <c:pt idx="18730">
                  <c:v>186.0387125</c:v>
                </c:pt>
                <c:pt idx="18731">
                  <c:v>186.04864549999999</c:v>
                </c:pt>
                <c:pt idx="18732">
                  <c:v>186.05857850000001</c:v>
                </c:pt>
                <c:pt idx="18733">
                  <c:v>186.0685115</c:v>
                </c:pt>
                <c:pt idx="18734">
                  <c:v>186.07844449999999</c:v>
                </c:pt>
                <c:pt idx="18735">
                  <c:v>186.08837750000001</c:v>
                </c:pt>
                <c:pt idx="18736">
                  <c:v>186.0983105</c:v>
                </c:pt>
                <c:pt idx="18737">
                  <c:v>186.10824349999999</c:v>
                </c:pt>
                <c:pt idx="18738">
                  <c:v>186.1181765</c:v>
                </c:pt>
                <c:pt idx="18739">
                  <c:v>186.12810949999999</c:v>
                </c:pt>
                <c:pt idx="18740">
                  <c:v>186.13804250000001</c:v>
                </c:pt>
                <c:pt idx="18741">
                  <c:v>186.1479755</c:v>
                </c:pt>
                <c:pt idx="18742">
                  <c:v>186.15790849999999</c:v>
                </c:pt>
                <c:pt idx="18743">
                  <c:v>186.16784150000001</c:v>
                </c:pt>
                <c:pt idx="18744">
                  <c:v>186.1777745</c:v>
                </c:pt>
                <c:pt idx="18745">
                  <c:v>186.18770749999999</c:v>
                </c:pt>
                <c:pt idx="18746">
                  <c:v>186.19764050000001</c:v>
                </c:pt>
                <c:pt idx="18747">
                  <c:v>186.2075735</c:v>
                </c:pt>
                <c:pt idx="18748">
                  <c:v>186.21750650000001</c:v>
                </c:pt>
                <c:pt idx="18749">
                  <c:v>186.2274395</c:v>
                </c:pt>
                <c:pt idx="18750">
                  <c:v>186.23737249999999</c:v>
                </c:pt>
                <c:pt idx="18751">
                  <c:v>186.24730550000001</c:v>
                </c:pt>
                <c:pt idx="18752">
                  <c:v>186.2572385</c:v>
                </c:pt>
                <c:pt idx="18753">
                  <c:v>186.26717149999999</c:v>
                </c:pt>
                <c:pt idx="18754">
                  <c:v>186.27710450000001</c:v>
                </c:pt>
                <c:pt idx="18755">
                  <c:v>186.2870375</c:v>
                </c:pt>
                <c:pt idx="18756">
                  <c:v>186.29697049999999</c:v>
                </c:pt>
                <c:pt idx="18757">
                  <c:v>186.3069035</c:v>
                </c:pt>
                <c:pt idx="18758">
                  <c:v>186.31683649999999</c:v>
                </c:pt>
                <c:pt idx="18759">
                  <c:v>186.32676950000001</c:v>
                </c:pt>
                <c:pt idx="18760">
                  <c:v>186.3367025</c:v>
                </c:pt>
                <c:pt idx="18761">
                  <c:v>186.34663549999999</c:v>
                </c:pt>
                <c:pt idx="18762">
                  <c:v>186.35656850000001</c:v>
                </c:pt>
                <c:pt idx="18763">
                  <c:v>186.3665015</c:v>
                </c:pt>
                <c:pt idx="18764">
                  <c:v>186.37643349999999</c:v>
                </c:pt>
                <c:pt idx="18765">
                  <c:v>186.38636650000001</c:v>
                </c:pt>
                <c:pt idx="18766">
                  <c:v>186.3962995</c:v>
                </c:pt>
                <c:pt idx="18767">
                  <c:v>186.40623249999999</c:v>
                </c:pt>
                <c:pt idx="18768">
                  <c:v>186.41616550000001</c:v>
                </c:pt>
                <c:pt idx="18769">
                  <c:v>186.42609849999999</c:v>
                </c:pt>
                <c:pt idx="18770">
                  <c:v>186.43603150000001</c:v>
                </c:pt>
                <c:pt idx="18771">
                  <c:v>186.4459645</c:v>
                </c:pt>
                <c:pt idx="18772">
                  <c:v>186.45589749999999</c:v>
                </c:pt>
                <c:pt idx="18773">
                  <c:v>186.46583050000001</c:v>
                </c:pt>
                <c:pt idx="18774">
                  <c:v>186.4757635</c:v>
                </c:pt>
                <c:pt idx="18775">
                  <c:v>186.48569649999999</c:v>
                </c:pt>
                <c:pt idx="18776">
                  <c:v>186.49562950000001</c:v>
                </c:pt>
                <c:pt idx="18777">
                  <c:v>186.5055625</c:v>
                </c:pt>
                <c:pt idx="18778">
                  <c:v>186.51549549999999</c:v>
                </c:pt>
                <c:pt idx="18779">
                  <c:v>186.5254285</c:v>
                </c:pt>
                <c:pt idx="18780">
                  <c:v>186.53536149999999</c:v>
                </c:pt>
                <c:pt idx="18781">
                  <c:v>186.54529450000001</c:v>
                </c:pt>
                <c:pt idx="18782">
                  <c:v>186.5552275</c:v>
                </c:pt>
                <c:pt idx="18783">
                  <c:v>186.56516049999999</c:v>
                </c:pt>
                <c:pt idx="18784">
                  <c:v>186.57509350000001</c:v>
                </c:pt>
                <c:pt idx="18785">
                  <c:v>186.5850265</c:v>
                </c:pt>
                <c:pt idx="18786">
                  <c:v>186.59495949999999</c:v>
                </c:pt>
                <c:pt idx="18787">
                  <c:v>186.60489250000001</c:v>
                </c:pt>
                <c:pt idx="18788">
                  <c:v>186.61482549999999</c:v>
                </c:pt>
                <c:pt idx="18789">
                  <c:v>186.62475850000001</c:v>
                </c:pt>
                <c:pt idx="18790">
                  <c:v>186.6346915</c:v>
                </c:pt>
                <c:pt idx="18791">
                  <c:v>186.6446254</c:v>
                </c:pt>
                <c:pt idx="18792">
                  <c:v>186.65455840000001</c:v>
                </c:pt>
                <c:pt idx="18793">
                  <c:v>186.6644914</c:v>
                </c:pt>
                <c:pt idx="18794">
                  <c:v>186.67442439999999</c:v>
                </c:pt>
                <c:pt idx="18795">
                  <c:v>186.68435740000001</c:v>
                </c:pt>
                <c:pt idx="18796">
                  <c:v>186.6942904</c:v>
                </c:pt>
                <c:pt idx="18797">
                  <c:v>186.70422339999999</c:v>
                </c:pt>
                <c:pt idx="18798">
                  <c:v>186.71415640000001</c:v>
                </c:pt>
                <c:pt idx="18799">
                  <c:v>186.7240884</c:v>
                </c:pt>
                <c:pt idx="18800">
                  <c:v>186.73402239999999</c:v>
                </c:pt>
                <c:pt idx="18801">
                  <c:v>186.7439554</c:v>
                </c:pt>
                <c:pt idx="18802">
                  <c:v>186.7538874</c:v>
                </c:pt>
                <c:pt idx="18803">
                  <c:v>186.76382039999999</c:v>
                </c:pt>
                <c:pt idx="18804">
                  <c:v>186.7737534</c:v>
                </c:pt>
                <c:pt idx="18805">
                  <c:v>186.78368639999999</c:v>
                </c:pt>
                <c:pt idx="18806">
                  <c:v>186.79361940000001</c:v>
                </c:pt>
                <c:pt idx="18807">
                  <c:v>186.8035524</c:v>
                </c:pt>
                <c:pt idx="18808">
                  <c:v>186.81348539999999</c:v>
                </c:pt>
                <c:pt idx="18809">
                  <c:v>186.82341840000001</c:v>
                </c:pt>
                <c:pt idx="18810">
                  <c:v>186.8333514</c:v>
                </c:pt>
                <c:pt idx="18811">
                  <c:v>186.84328439999999</c:v>
                </c:pt>
                <c:pt idx="18812">
                  <c:v>186.85321740000001</c:v>
                </c:pt>
                <c:pt idx="18813">
                  <c:v>186.86315039999999</c:v>
                </c:pt>
                <c:pt idx="18814">
                  <c:v>186.87308340000001</c:v>
                </c:pt>
                <c:pt idx="18815">
                  <c:v>186.8830164</c:v>
                </c:pt>
                <c:pt idx="18816">
                  <c:v>186.89294939999999</c:v>
                </c:pt>
                <c:pt idx="18817">
                  <c:v>186.90288240000001</c:v>
                </c:pt>
                <c:pt idx="18818">
                  <c:v>186.9128154</c:v>
                </c:pt>
                <c:pt idx="18819">
                  <c:v>186.92274839999999</c:v>
                </c:pt>
                <c:pt idx="18820">
                  <c:v>186.93268140000001</c:v>
                </c:pt>
                <c:pt idx="18821">
                  <c:v>186.9426144</c:v>
                </c:pt>
                <c:pt idx="18822">
                  <c:v>186.95254739999999</c:v>
                </c:pt>
                <c:pt idx="18823">
                  <c:v>186.9624804</c:v>
                </c:pt>
                <c:pt idx="18824">
                  <c:v>186.97241339999999</c:v>
                </c:pt>
                <c:pt idx="18825">
                  <c:v>186.98234640000001</c:v>
                </c:pt>
                <c:pt idx="18826">
                  <c:v>186.9922794</c:v>
                </c:pt>
                <c:pt idx="18827">
                  <c:v>187.00221239999999</c:v>
                </c:pt>
                <c:pt idx="18828">
                  <c:v>187.01214540000001</c:v>
                </c:pt>
                <c:pt idx="18829">
                  <c:v>187.0220784</c:v>
                </c:pt>
                <c:pt idx="18830">
                  <c:v>187.03201139999999</c:v>
                </c:pt>
                <c:pt idx="18831">
                  <c:v>187.04194440000001</c:v>
                </c:pt>
                <c:pt idx="18832">
                  <c:v>187.0518774</c:v>
                </c:pt>
                <c:pt idx="18833">
                  <c:v>187.06181040000001</c:v>
                </c:pt>
                <c:pt idx="18834">
                  <c:v>187.0717434</c:v>
                </c:pt>
                <c:pt idx="18835">
                  <c:v>187.08167639999999</c:v>
                </c:pt>
                <c:pt idx="18836">
                  <c:v>187.09160940000001</c:v>
                </c:pt>
                <c:pt idx="18837">
                  <c:v>187.1015424</c:v>
                </c:pt>
                <c:pt idx="18838">
                  <c:v>187.11147539999999</c:v>
                </c:pt>
                <c:pt idx="18839">
                  <c:v>187.12140840000001</c:v>
                </c:pt>
                <c:pt idx="18840">
                  <c:v>187.1313414</c:v>
                </c:pt>
                <c:pt idx="18841">
                  <c:v>187.14127439999999</c:v>
                </c:pt>
                <c:pt idx="18842">
                  <c:v>187.1512074</c:v>
                </c:pt>
                <c:pt idx="18843">
                  <c:v>187.16114039999999</c:v>
                </c:pt>
                <c:pt idx="18844">
                  <c:v>187.17107240000001</c:v>
                </c:pt>
                <c:pt idx="18845">
                  <c:v>187.1810064</c:v>
                </c:pt>
                <c:pt idx="18846">
                  <c:v>187.19093839999999</c:v>
                </c:pt>
                <c:pt idx="18847">
                  <c:v>187.20087140000001</c:v>
                </c:pt>
                <c:pt idx="18848">
                  <c:v>187.2108044</c:v>
                </c:pt>
                <c:pt idx="18849">
                  <c:v>187.22073739999999</c:v>
                </c:pt>
                <c:pt idx="18850">
                  <c:v>187.23067040000001</c:v>
                </c:pt>
                <c:pt idx="18851">
                  <c:v>187.2406034</c:v>
                </c:pt>
                <c:pt idx="18852">
                  <c:v>187.25053639999999</c:v>
                </c:pt>
                <c:pt idx="18853">
                  <c:v>187.26046940000001</c:v>
                </c:pt>
                <c:pt idx="18854">
                  <c:v>187.27040239999999</c:v>
                </c:pt>
                <c:pt idx="18855">
                  <c:v>187.28033540000001</c:v>
                </c:pt>
                <c:pt idx="18856">
                  <c:v>187.2902684</c:v>
                </c:pt>
                <c:pt idx="18857">
                  <c:v>187.30020139999999</c:v>
                </c:pt>
                <c:pt idx="18858">
                  <c:v>187.31013440000001</c:v>
                </c:pt>
                <c:pt idx="18859">
                  <c:v>187.3200674</c:v>
                </c:pt>
                <c:pt idx="18860">
                  <c:v>187.33000039999999</c:v>
                </c:pt>
                <c:pt idx="18861">
                  <c:v>187.33993340000001</c:v>
                </c:pt>
                <c:pt idx="18862">
                  <c:v>187.3498664</c:v>
                </c:pt>
                <c:pt idx="18863">
                  <c:v>187.35979939999999</c:v>
                </c:pt>
                <c:pt idx="18864">
                  <c:v>187.3697324</c:v>
                </c:pt>
                <c:pt idx="18865">
                  <c:v>187.37966539999999</c:v>
                </c:pt>
                <c:pt idx="18866">
                  <c:v>187.38959840000001</c:v>
                </c:pt>
                <c:pt idx="18867">
                  <c:v>187.3995314</c:v>
                </c:pt>
                <c:pt idx="18868">
                  <c:v>187.40946439999999</c:v>
                </c:pt>
                <c:pt idx="18869">
                  <c:v>187.41939740000001</c:v>
                </c:pt>
                <c:pt idx="18870">
                  <c:v>187.4293304</c:v>
                </c:pt>
                <c:pt idx="18871">
                  <c:v>187.43926339999999</c:v>
                </c:pt>
                <c:pt idx="18872">
                  <c:v>187.44919640000001</c:v>
                </c:pt>
                <c:pt idx="18873">
                  <c:v>187.45912939999999</c:v>
                </c:pt>
                <c:pt idx="18874">
                  <c:v>187.46906240000001</c:v>
                </c:pt>
                <c:pt idx="18875">
                  <c:v>187.4789954</c:v>
                </c:pt>
                <c:pt idx="18876">
                  <c:v>187.48892839999999</c:v>
                </c:pt>
                <c:pt idx="18877">
                  <c:v>187.49886140000001</c:v>
                </c:pt>
                <c:pt idx="18878">
                  <c:v>187.5087944</c:v>
                </c:pt>
                <c:pt idx="18879">
                  <c:v>187.51872739999999</c:v>
                </c:pt>
                <c:pt idx="18880">
                  <c:v>187.5286614</c:v>
                </c:pt>
                <c:pt idx="18881">
                  <c:v>187.5385934</c:v>
                </c:pt>
                <c:pt idx="18882">
                  <c:v>187.54852639999999</c:v>
                </c:pt>
                <c:pt idx="18883">
                  <c:v>187.5584604</c:v>
                </c:pt>
                <c:pt idx="18884">
                  <c:v>187.56839339999999</c:v>
                </c:pt>
                <c:pt idx="18885">
                  <c:v>187.57832640000001</c:v>
                </c:pt>
                <c:pt idx="18886">
                  <c:v>187.5882594</c:v>
                </c:pt>
                <c:pt idx="18887">
                  <c:v>187.59819239999999</c:v>
                </c:pt>
                <c:pt idx="18888">
                  <c:v>187.60812540000001</c:v>
                </c:pt>
                <c:pt idx="18889">
                  <c:v>187.6180584</c:v>
                </c:pt>
                <c:pt idx="18890">
                  <c:v>187.62799140000001</c:v>
                </c:pt>
                <c:pt idx="18891">
                  <c:v>187.6379244</c:v>
                </c:pt>
                <c:pt idx="18892">
                  <c:v>187.64785710000001</c:v>
                </c:pt>
                <c:pt idx="18893">
                  <c:v>187.6577901</c:v>
                </c:pt>
                <c:pt idx="18894">
                  <c:v>187.66772309999999</c:v>
                </c:pt>
                <c:pt idx="18895">
                  <c:v>187.67765610000001</c:v>
                </c:pt>
                <c:pt idx="18896">
                  <c:v>187.6875891</c:v>
                </c:pt>
                <c:pt idx="18897">
                  <c:v>187.69752209999999</c:v>
                </c:pt>
                <c:pt idx="18898">
                  <c:v>187.7074551</c:v>
                </c:pt>
                <c:pt idx="18899">
                  <c:v>187.71738809999999</c:v>
                </c:pt>
                <c:pt idx="18900">
                  <c:v>187.72732110000001</c:v>
                </c:pt>
                <c:pt idx="18901">
                  <c:v>187.7372541</c:v>
                </c:pt>
                <c:pt idx="18902">
                  <c:v>187.74718709999999</c:v>
                </c:pt>
                <c:pt idx="18903">
                  <c:v>187.75712010000001</c:v>
                </c:pt>
                <c:pt idx="18904">
                  <c:v>187.7670531</c:v>
                </c:pt>
                <c:pt idx="18905">
                  <c:v>187.77698609999999</c:v>
                </c:pt>
                <c:pt idx="18906">
                  <c:v>187.78691910000001</c:v>
                </c:pt>
                <c:pt idx="18907">
                  <c:v>187.7968521</c:v>
                </c:pt>
                <c:pt idx="18908">
                  <c:v>187.80678510000001</c:v>
                </c:pt>
                <c:pt idx="18909">
                  <c:v>187.8167181</c:v>
                </c:pt>
                <c:pt idx="18910">
                  <c:v>187.82665109999999</c:v>
                </c:pt>
                <c:pt idx="18911">
                  <c:v>187.83658410000001</c:v>
                </c:pt>
                <c:pt idx="18912">
                  <c:v>187.8465171</c:v>
                </c:pt>
                <c:pt idx="18913">
                  <c:v>187.85645009999999</c:v>
                </c:pt>
                <c:pt idx="18914">
                  <c:v>187.86638310000001</c:v>
                </c:pt>
                <c:pt idx="18915">
                  <c:v>187.8763161</c:v>
                </c:pt>
                <c:pt idx="18916">
                  <c:v>187.88624909999999</c:v>
                </c:pt>
                <c:pt idx="18917">
                  <c:v>187.8961821</c:v>
                </c:pt>
                <c:pt idx="18918">
                  <c:v>187.90611509999999</c:v>
                </c:pt>
                <c:pt idx="18919">
                  <c:v>187.91604810000001</c:v>
                </c:pt>
                <c:pt idx="18920">
                  <c:v>187.9259811</c:v>
                </c:pt>
                <c:pt idx="18921">
                  <c:v>187.93591409999999</c:v>
                </c:pt>
                <c:pt idx="18922">
                  <c:v>187.94584710000001</c:v>
                </c:pt>
                <c:pt idx="18923">
                  <c:v>187.9557811</c:v>
                </c:pt>
                <c:pt idx="18924">
                  <c:v>187.96571410000001</c:v>
                </c:pt>
                <c:pt idx="18925">
                  <c:v>187.9756471</c:v>
                </c:pt>
                <c:pt idx="18926">
                  <c:v>187.98558009999999</c:v>
                </c:pt>
                <c:pt idx="18927">
                  <c:v>187.99551310000001</c:v>
                </c:pt>
                <c:pt idx="18928">
                  <c:v>188.0054461</c:v>
                </c:pt>
                <c:pt idx="18929">
                  <c:v>188.01537909999999</c:v>
                </c:pt>
                <c:pt idx="18930">
                  <c:v>188.02531210000001</c:v>
                </c:pt>
                <c:pt idx="18931">
                  <c:v>188.0352451</c:v>
                </c:pt>
                <c:pt idx="18932">
                  <c:v>188.04517809999999</c:v>
                </c:pt>
                <c:pt idx="18933">
                  <c:v>188.0551111</c:v>
                </c:pt>
                <c:pt idx="18934">
                  <c:v>188.06504409999999</c:v>
                </c:pt>
                <c:pt idx="18935">
                  <c:v>188.07497710000001</c:v>
                </c:pt>
                <c:pt idx="18936">
                  <c:v>188.0849101</c:v>
                </c:pt>
                <c:pt idx="18937">
                  <c:v>188.09484309999999</c:v>
                </c:pt>
                <c:pt idx="18938">
                  <c:v>188.10477610000001</c:v>
                </c:pt>
                <c:pt idx="18939">
                  <c:v>188.1147091</c:v>
                </c:pt>
                <c:pt idx="18940">
                  <c:v>188.12464209999999</c:v>
                </c:pt>
                <c:pt idx="18941">
                  <c:v>188.13457510000001</c:v>
                </c:pt>
                <c:pt idx="18942">
                  <c:v>188.1445081</c:v>
                </c:pt>
                <c:pt idx="18943">
                  <c:v>188.15444110000001</c:v>
                </c:pt>
                <c:pt idx="18944">
                  <c:v>188.1643741</c:v>
                </c:pt>
                <c:pt idx="18945">
                  <c:v>188.17430709999999</c:v>
                </c:pt>
                <c:pt idx="18946">
                  <c:v>188.18424110000001</c:v>
                </c:pt>
                <c:pt idx="18947">
                  <c:v>188.1941741</c:v>
                </c:pt>
                <c:pt idx="18948">
                  <c:v>188.20410709999999</c:v>
                </c:pt>
                <c:pt idx="18949">
                  <c:v>188.21404010000001</c:v>
                </c:pt>
                <c:pt idx="18950">
                  <c:v>188.22397309999999</c:v>
                </c:pt>
                <c:pt idx="18951">
                  <c:v>188.23390610000001</c:v>
                </c:pt>
                <c:pt idx="18952">
                  <c:v>188.2438391</c:v>
                </c:pt>
                <c:pt idx="18953">
                  <c:v>188.25377209999999</c:v>
                </c:pt>
                <c:pt idx="18954">
                  <c:v>188.26370510000001</c:v>
                </c:pt>
                <c:pt idx="18955">
                  <c:v>188.2736381</c:v>
                </c:pt>
                <c:pt idx="18956">
                  <c:v>188.28357109999999</c:v>
                </c:pt>
                <c:pt idx="18957">
                  <c:v>188.29350410000001</c:v>
                </c:pt>
                <c:pt idx="18958">
                  <c:v>188.3034371</c:v>
                </c:pt>
                <c:pt idx="18959">
                  <c:v>188.31337009999999</c:v>
                </c:pt>
                <c:pt idx="18960">
                  <c:v>188.3233031</c:v>
                </c:pt>
                <c:pt idx="18961">
                  <c:v>188.33323609999999</c:v>
                </c:pt>
                <c:pt idx="18962">
                  <c:v>188.34316910000001</c:v>
                </c:pt>
                <c:pt idx="18963">
                  <c:v>188.3531021</c:v>
                </c:pt>
                <c:pt idx="18964">
                  <c:v>188.36303509999999</c:v>
                </c:pt>
                <c:pt idx="18965">
                  <c:v>188.37296910000001</c:v>
                </c:pt>
                <c:pt idx="18966">
                  <c:v>188.3829021</c:v>
                </c:pt>
                <c:pt idx="18967">
                  <c:v>188.39283510000001</c:v>
                </c:pt>
                <c:pt idx="18968">
                  <c:v>188.4027681</c:v>
                </c:pt>
                <c:pt idx="18969">
                  <c:v>188.41270109999999</c:v>
                </c:pt>
                <c:pt idx="18970">
                  <c:v>188.42263410000001</c:v>
                </c:pt>
                <c:pt idx="18971">
                  <c:v>188.4325671</c:v>
                </c:pt>
                <c:pt idx="18972">
                  <c:v>188.44250009999999</c:v>
                </c:pt>
                <c:pt idx="18973">
                  <c:v>188.45243310000001</c:v>
                </c:pt>
                <c:pt idx="18974">
                  <c:v>188.4623661</c:v>
                </c:pt>
                <c:pt idx="18975">
                  <c:v>188.47229909999999</c:v>
                </c:pt>
                <c:pt idx="18976">
                  <c:v>188.4822321</c:v>
                </c:pt>
                <c:pt idx="18977">
                  <c:v>188.49216509999999</c:v>
                </c:pt>
                <c:pt idx="18978">
                  <c:v>188.50209810000001</c:v>
                </c:pt>
                <c:pt idx="18979">
                  <c:v>188.5120311</c:v>
                </c:pt>
                <c:pt idx="18980">
                  <c:v>188.52196409999999</c:v>
                </c:pt>
                <c:pt idx="18981">
                  <c:v>188.53189810000001</c:v>
                </c:pt>
                <c:pt idx="18982">
                  <c:v>188.5418311</c:v>
                </c:pt>
                <c:pt idx="18983">
                  <c:v>188.55176410000001</c:v>
                </c:pt>
                <c:pt idx="18984">
                  <c:v>188.5616971</c:v>
                </c:pt>
                <c:pt idx="18985">
                  <c:v>188.57163009999999</c:v>
                </c:pt>
                <c:pt idx="18986">
                  <c:v>188.58156310000001</c:v>
                </c:pt>
                <c:pt idx="18987">
                  <c:v>188.5914961</c:v>
                </c:pt>
                <c:pt idx="18988">
                  <c:v>188.60142909999999</c:v>
                </c:pt>
                <c:pt idx="18989">
                  <c:v>188.61136210000001</c:v>
                </c:pt>
                <c:pt idx="18990">
                  <c:v>188.6212951</c:v>
                </c:pt>
                <c:pt idx="18991">
                  <c:v>188.63122809999999</c:v>
                </c:pt>
                <c:pt idx="18992">
                  <c:v>188.64116039999999</c:v>
                </c:pt>
                <c:pt idx="18993">
                  <c:v>188.65109340000001</c:v>
                </c:pt>
                <c:pt idx="18994">
                  <c:v>188.6610264</c:v>
                </c:pt>
                <c:pt idx="18995">
                  <c:v>188.67095939999999</c:v>
                </c:pt>
                <c:pt idx="18996">
                  <c:v>188.6808934</c:v>
                </c:pt>
                <c:pt idx="18997">
                  <c:v>188.69082639999999</c:v>
                </c:pt>
                <c:pt idx="18998">
                  <c:v>188.70075940000001</c:v>
                </c:pt>
                <c:pt idx="18999">
                  <c:v>188.7106924</c:v>
                </c:pt>
                <c:pt idx="19000">
                  <c:v>188.72062539999999</c:v>
                </c:pt>
                <c:pt idx="19001">
                  <c:v>188.73055840000001</c:v>
                </c:pt>
                <c:pt idx="19002">
                  <c:v>188.7404914</c:v>
                </c:pt>
                <c:pt idx="19003">
                  <c:v>188.75042439999999</c:v>
                </c:pt>
                <c:pt idx="19004">
                  <c:v>188.7603574</c:v>
                </c:pt>
                <c:pt idx="19005">
                  <c:v>188.77029039999999</c:v>
                </c:pt>
                <c:pt idx="19006">
                  <c:v>188.78022340000001</c:v>
                </c:pt>
                <c:pt idx="19007">
                  <c:v>188.7901564</c:v>
                </c:pt>
                <c:pt idx="19008">
                  <c:v>188.80008939999999</c:v>
                </c:pt>
                <c:pt idx="19009">
                  <c:v>188.81002240000001</c:v>
                </c:pt>
                <c:pt idx="19010">
                  <c:v>188.8199564</c:v>
                </c:pt>
                <c:pt idx="19011">
                  <c:v>188.82988940000001</c:v>
                </c:pt>
                <c:pt idx="19012">
                  <c:v>188.8398224</c:v>
                </c:pt>
                <c:pt idx="19013">
                  <c:v>188.84975539999999</c:v>
                </c:pt>
                <c:pt idx="19014">
                  <c:v>188.85968840000001</c:v>
                </c:pt>
                <c:pt idx="19015">
                  <c:v>188.8696214</c:v>
                </c:pt>
                <c:pt idx="19016">
                  <c:v>188.87955439999999</c:v>
                </c:pt>
                <c:pt idx="19017">
                  <c:v>188.88948740000001</c:v>
                </c:pt>
                <c:pt idx="19018">
                  <c:v>188.8994204</c:v>
                </c:pt>
                <c:pt idx="19019">
                  <c:v>188.90935339999999</c:v>
                </c:pt>
                <c:pt idx="19020">
                  <c:v>188.9192864</c:v>
                </c:pt>
                <c:pt idx="19021">
                  <c:v>188.92921939999999</c:v>
                </c:pt>
                <c:pt idx="19022">
                  <c:v>188.93915240000001</c:v>
                </c:pt>
                <c:pt idx="19023">
                  <c:v>188.9490854</c:v>
                </c:pt>
                <c:pt idx="19024">
                  <c:v>188.95901839999999</c:v>
                </c:pt>
                <c:pt idx="19025">
                  <c:v>188.96895240000001</c:v>
                </c:pt>
                <c:pt idx="19026">
                  <c:v>188.9788854</c:v>
                </c:pt>
                <c:pt idx="19027">
                  <c:v>188.98881840000001</c:v>
                </c:pt>
                <c:pt idx="19028">
                  <c:v>188.9987514</c:v>
                </c:pt>
                <c:pt idx="19029">
                  <c:v>189.00868439999999</c:v>
                </c:pt>
                <c:pt idx="19030">
                  <c:v>189.01861740000001</c:v>
                </c:pt>
                <c:pt idx="19031">
                  <c:v>189.0285504</c:v>
                </c:pt>
                <c:pt idx="19032">
                  <c:v>189.03848339999999</c:v>
                </c:pt>
                <c:pt idx="19033">
                  <c:v>189.04841640000001</c:v>
                </c:pt>
                <c:pt idx="19034">
                  <c:v>189.0583494</c:v>
                </c:pt>
                <c:pt idx="19035">
                  <c:v>189.06828239999999</c:v>
                </c:pt>
                <c:pt idx="19036">
                  <c:v>189.0782154</c:v>
                </c:pt>
                <c:pt idx="19037">
                  <c:v>189.08814839999999</c:v>
                </c:pt>
                <c:pt idx="19038">
                  <c:v>189.09808140000001</c:v>
                </c:pt>
                <c:pt idx="19039">
                  <c:v>189.1080144</c:v>
                </c:pt>
                <c:pt idx="19040">
                  <c:v>189.11794839999999</c:v>
                </c:pt>
                <c:pt idx="19041">
                  <c:v>189.12788140000001</c:v>
                </c:pt>
                <c:pt idx="19042">
                  <c:v>189.1378144</c:v>
                </c:pt>
                <c:pt idx="19043">
                  <c:v>189.14774739999999</c:v>
                </c:pt>
                <c:pt idx="19044">
                  <c:v>189.1576804</c:v>
                </c:pt>
                <c:pt idx="19045">
                  <c:v>189.16761339999999</c:v>
                </c:pt>
                <c:pt idx="19046">
                  <c:v>189.17754640000001</c:v>
                </c:pt>
                <c:pt idx="19047">
                  <c:v>189.1874794</c:v>
                </c:pt>
                <c:pt idx="19048">
                  <c:v>189.19741239999999</c:v>
                </c:pt>
                <c:pt idx="19049">
                  <c:v>189.20734540000001</c:v>
                </c:pt>
                <c:pt idx="19050">
                  <c:v>189.2172784</c:v>
                </c:pt>
                <c:pt idx="19051">
                  <c:v>189.22721139999999</c:v>
                </c:pt>
                <c:pt idx="19052">
                  <c:v>189.23714440000001</c:v>
                </c:pt>
                <c:pt idx="19053">
                  <c:v>189.24707739999999</c:v>
                </c:pt>
                <c:pt idx="19054">
                  <c:v>189.25701040000001</c:v>
                </c:pt>
                <c:pt idx="19055">
                  <c:v>189.2669444</c:v>
                </c:pt>
                <c:pt idx="19056">
                  <c:v>189.27687739999999</c:v>
                </c:pt>
                <c:pt idx="19057">
                  <c:v>189.28681040000001</c:v>
                </c:pt>
                <c:pt idx="19058">
                  <c:v>189.2967434</c:v>
                </c:pt>
                <c:pt idx="19059">
                  <c:v>189.30667639999999</c:v>
                </c:pt>
                <c:pt idx="19060">
                  <c:v>189.3166094</c:v>
                </c:pt>
                <c:pt idx="19061">
                  <c:v>189.32654239999999</c:v>
                </c:pt>
                <c:pt idx="19062">
                  <c:v>189.33647540000001</c:v>
                </c:pt>
                <c:pt idx="19063">
                  <c:v>189.3464084</c:v>
                </c:pt>
                <c:pt idx="19064">
                  <c:v>189.35634139999999</c:v>
                </c:pt>
                <c:pt idx="19065">
                  <c:v>189.36627440000001</c:v>
                </c:pt>
                <c:pt idx="19066">
                  <c:v>189.3762074</c:v>
                </c:pt>
                <c:pt idx="19067">
                  <c:v>189.38614039999999</c:v>
                </c:pt>
                <c:pt idx="19068">
                  <c:v>189.39607340000001</c:v>
                </c:pt>
                <c:pt idx="19069">
                  <c:v>189.4060064</c:v>
                </c:pt>
                <c:pt idx="19070">
                  <c:v>189.41593940000001</c:v>
                </c:pt>
                <c:pt idx="19071">
                  <c:v>189.4258724</c:v>
                </c:pt>
                <c:pt idx="19072">
                  <c:v>189.43580539999999</c:v>
                </c:pt>
                <c:pt idx="19073">
                  <c:v>189.44573940000001</c:v>
                </c:pt>
                <c:pt idx="19074">
                  <c:v>189.4556724</c:v>
                </c:pt>
                <c:pt idx="19075">
                  <c:v>189.46560539999999</c:v>
                </c:pt>
                <c:pt idx="19076">
                  <c:v>189.4755384</c:v>
                </c:pt>
                <c:pt idx="19077">
                  <c:v>189.48547139999999</c:v>
                </c:pt>
                <c:pt idx="19078">
                  <c:v>189.49540440000001</c:v>
                </c:pt>
                <c:pt idx="19079">
                  <c:v>189.5053374</c:v>
                </c:pt>
                <c:pt idx="19080">
                  <c:v>189.51527039999999</c:v>
                </c:pt>
                <c:pt idx="19081">
                  <c:v>189.52520340000001</c:v>
                </c:pt>
                <c:pt idx="19082">
                  <c:v>189.5351364</c:v>
                </c:pt>
                <c:pt idx="19083">
                  <c:v>189.54506939999999</c:v>
                </c:pt>
                <c:pt idx="19084">
                  <c:v>189.55500240000001</c:v>
                </c:pt>
                <c:pt idx="19085">
                  <c:v>189.5649354</c:v>
                </c:pt>
                <c:pt idx="19086">
                  <c:v>189.57486840000001</c:v>
                </c:pt>
                <c:pt idx="19087">
                  <c:v>189.5848014</c:v>
                </c:pt>
                <c:pt idx="19088">
                  <c:v>189.59473439999999</c:v>
                </c:pt>
                <c:pt idx="19089">
                  <c:v>189.60466740000001</c:v>
                </c:pt>
                <c:pt idx="19090">
                  <c:v>189.6146004</c:v>
                </c:pt>
                <c:pt idx="19091">
                  <c:v>189.62453439999999</c:v>
                </c:pt>
                <c:pt idx="19092">
                  <c:v>189.63446740000001</c:v>
                </c:pt>
                <c:pt idx="19093">
                  <c:v>189.6444003</c:v>
                </c:pt>
                <c:pt idx="19094">
                  <c:v>189.65433329999999</c:v>
                </c:pt>
                <c:pt idx="19095">
                  <c:v>189.66426630000001</c:v>
                </c:pt>
                <c:pt idx="19096">
                  <c:v>189.6741993</c:v>
                </c:pt>
                <c:pt idx="19097">
                  <c:v>189.68413229999999</c:v>
                </c:pt>
                <c:pt idx="19098">
                  <c:v>189.69406530000001</c:v>
                </c:pt>
                <c:pt idx="19099">
                  <c:v>189.70399829999999</c:v>
                </c:pt>
                <c:pt idx="19100">
                  <c:v>189.71393130000001</c:v>
                </c:pt>
                <c:pt idx="19101">
                  <c:v>189.7238643</c:v>
                </c:pt>
                <c:pt idx="19102">
                  <c:v>189.73379729999999</c:v>
                </c:pt>
                <c:pt idx="19103">
                  <c:v>189.74373030000001</c:v>
                </c:pt>
                <c:pt idx="19104">
                  <c:v>189.7536633</c:v>
                </c:pt>
                <c:pt idx="19105">
                  <c:v>189.76359629999999</c:v>
                </c:pt>
                <c:pt idx="19106">
                  <c:v>189.77352930000001</c:v>
                </c:pt>
                <c:pt idx="19107">
                  <c:v>189.7834623</c:v>
                </c:pt>
                <c:pt idx="19108">
                  <c:v>189.79339529999999</c:v>
                </c:pt>
                <c:pt idx="19109">
                  <c:v>189.8033283</c:v>
                </c:pt>
                <c:pt idx="19110">
                  <c:v>189.81326129999999</c:v>
                </c:pt>
                <c:pt idx="19111">
                  <c:v>189.82319530000001</c:v>
                </c:pt>
                <c:pt idx="19112">
                  <c:v>189.8331283</c:v>
                </c:pt>
                <c:pt idx="19113">
                  <c:v>189.84306129999999</c:v>
                </c:pt>
                <c:pt idx="19114">
                  <c:v>189.85299430000001</c:v>
                </c:pt>
                <c:pt idx="19115">
                  <c:v>189.8629273</c:v>
                </c:pt>
                <c:pt idx="19116">
                  <c:v>189.87286030000001</c:v>
                </c:pt>
                <c:pt idx="19117">
                  <c:v>189.8827933</c:v>
                </c:pt>
                <c:pt idx="19118">
                  <c:v>189.89272629999999</c:v>
                </c:pt>
                <c:pt idx="19119">
                  <c:v>189.90265930000001</c:v>
                </c:pt>
                <c:pt idx="19120">
                  <c:v>189.9125923</c:v>
                </c:pt>
                <c:pt idx="19121">
                  <c:v>189.92252529999999</c:v>
                </c:pt>
                <c:pt idx="19122">
                  <c:v>189.93245830000001</c:v>
                </c:pt>
                <c:pt idx="19123">
                  <c:v>189.9423913</c:v>
                </c:pt>
                <c:pt idx="19124">
                  <c:v>189.95232429999999</c:v>
                </c:pt>
                <c:pt idx="19125">
                  <c:v>189.9622573</c:v>
                </c:pt>
                <c:pt idx="19126">
                  <c:v>189.97219029999999</c:v>
                </c:pt>
                <c:pt idx="19127">
                  <c:v>189.98212330000001</c:v>
                </c:pt>
                <c:pt idx="19128">
                  <c:v>189.9920563</c:v>
                </c:pt>
                <c:pt idx="19129">
                  <c:v>190.00198929999999</c:v>
                </c:pt>
                <c:pt idx="19130">
                  <c:v>190.01192230000001</c:v>
                </c:pt>
                <c:pt idx="19131">
                  <c:v>190.0218553</c:v>
                </c:pt>
                <c:pt idx="19132">
                  <c:v>190.03178930000001</c:v>
                </c:pt>
                <c:pt idx="19133">
                  <c:v>190.0417223</c:v>
                </c:pt>
                <c:pt idx="19134">
                  <c:v>190.05165529999999</c:v>
                </c:pt>
                <c:pt idx="19135">
                  <c:v>190.06158830000001</c:v>
                </c:pt>
                <c:pt idx="19136">
                  <c:v>190.0715213</c:v>
                </c:pt>
                <c:pt idx="19137">
                  <c:v>190.08145429999999</c:v>
                </c:pt>
                <c:pt idx="19138">
                  <c:v>190.09138730000001</c:v>
                </c:pt>
                <c:pt idx="19139">
                  <c:v>190.1013203</c:v>
                </c:pt>
                <c:pt idx="19140">
                  <c:v>190.11125329999999</c:v>
                </c:pt>
                <c:pt idx="19141">
                  <c:v>190.12118630000001</c:v>
                </c:pt>
                <c:pt idx="19142">
                  <c:v>190.13111929999999</c:v>
                </c:pt>
                <c:pt idx="19143">
                  <c:v>190.14105230000001</c:v>
                </c:pt>
                <c:pt idx="19144">
                  <c:v>190.1509853</c:v>
                </c:pt>
                <c:pt idx="19145">
                  <c:v>190.16091829999999</c:v>
                </c:pt>
                <c:pt idx="19146">
                  <c:v>190.17085130000001</c:v>
                </c:pt>
                <c:pt idx="19147">
                  <c:v>190.1807843</c:v>
                </c:pt>
                <c:pt idx="19148">
                  <c:v>190.19071729999999</c:v>
                </c:pt>
                <c:pt idx="19149">
                  <c:v>190.20065030000001</c:v>
                </c:pt>
                <c:pt idx="19150">
                  <c:v>190.2105833</c:v>
                </c:pt>
                <c:pt idx="19151">
                  <c:v>190.22051630000001</c:v>
                </c:pt>
                <c:pt idx="19152">
                  <c:v>190.2304493</c:v>
                </c:pt>
                <c:pt idx="19153">
                  <c:v>190.24038229999999</c:v>
                </c:pt>
                <c:pt idx="19154">
                  <c:v>190.25031519999999</c:v>
                </c:pt>
                <c:pt idx="19155">
                  <c:v>190.2602483</c:v>
                </c:pt>
                <c:pt idx="19156">
                  <c:v>190.27018129999999</c:v>
                </c:pt>
                <c:pt idx="19157">
                  <c:v>190.28011530000001</c:v>
                </c:pt>
                <c:pt idx="19158">
                  <c:v>190.2900483</c:v>
                </c:pt>
                <c:pt idx="19159">
                  <c:v>190.29998130000001</c:v>
                </c:pt>
                <c:pt idx="19160">
                  <c:v>190.3099143</c:v>
                </c:pt>
                <c:pt idx="19161">
                  <c:v>190.31984729999999</c:v>
                </c:pt>
                <c:pt idx="19162">
                  <c:v>190.32978030000001</c:v>
                </c:pt>
                <c:pt idx="19163">
                  <c:v>190.3397133</c:v>
                </c:pt>
                <c:pt idx="19164">
                  <c:v>190.34964629999999</c:v>
                </c:pt>
                <c:pt idx="19165">
                  <c:v>190.35957930000001</c:v>
                </c:pt>
                <c:pt idx="19166">
                  <c:v>190.3695123</c:v>
                </c:pt>
                <c:pt idx="19167">
                  <c:v>190.37944529999999</c:v>
                </c:pt>
                <c:pt idx="19168">
                  <c:v>190.3893783</c:v>
                </c:pt>
                <c:pt idx="19169">
                  <c:v>190.39931129999999</c:v>
                </c:pt>
                <c:pt idx="19170">
                  <c:v>190.40924430000001</c:v>
                </c:pt>
                <c:pt idx="19171">
                  <c:v>190.4191773</c:v>
                </c:pt>
                <c:pt idx="19172">
                  <c:v>190.42911029999999</c:v>
                </c:pt>
                <c:pt idx="19173">
                  <c:v>190.43904330000001</c:v>
                </c:pt>
                <c:pt idx="19174">
                  <c:v>190.4489763</c:v>
                </c:pt>
                <c:pt idx="19175">
                  <c:v>190.45890929999999</c:v>
                </c:pt>
                <c:pt idx="19176">
                  <c:v>190.46884230000001</c:v>
                </c:pt>
                <c:pt idx="19177">
                  <c:v>190.4787753</c:v>
                </c:pt>
                <c:pt idx="19178">
                  <c:v>190.48870830000001</c:v>
                </c:pt>
                <c:pt idx="19179">
                  <c:v>190.4986413</c:v>
                </c:pt>
                <c:pt idx="19180">
                  <c:v>190.50857429999999</c:v>
                </c:pt>
                <c:pt idx="19181">
                  <c:v>190.51850730000001</c:v>
                </c:pt>
                <c:pt idx="19182">
                  <c:v>190.5284403</c:v>
                </c:pt>
                <c:pt idx="19183">
                  <c:v>190.53837329999999</c:v>
                </c:pt>
                <c:pt idx="19184">
                  <c:v>190.54830630000001</c:v>
                </c:pt>
                <c:pt idx="19185">
                  <c:v>190.55824029999999</c:v>
                </c:pt>
                <c:pt idx="19186">
                  <c:v>190.56817330000001</c:v>
                </c:pt>
                <c:pt idx="19187">
                  <c:v>190.5781063</c:v>
                </c:pt>
                <c:pt idx="19188">
                  <c:v>190.58803929999999</c:v>
                </c:pt>
                <c:pt idx="19189">
                  <c:v>190.59797230000001</c:v>
                </c:pt>
                <c:pt idx="19190">
                  <c:v>190.6079053</c:v>
                </c:pt>
                <c:pt idx="19191">
                  <c:v>190.61783829999999</c:v>
                </c:pt>
                <c:pt idx="19192">
                  <c:v>190.62777130000001</c:v>
                </c:pt>
                <c:pt idx="19193">
                  <c:v>190.6377043</c:v>
                </c:pt>
                <c:pt idx="19194">
                  <c:v>190.64763690000001</c:v>
                </c:pt>
                <c:pt idx="19195">
                  <c:v>190.6575699</c:v>
                </c:pt>
                <c:pt idx="19196">
                  <c:v>190.66750289999999</c:v>
                </c:pt>
                <c:pt idx="19197">
                  <c:v>190.67743590000001</c:v>
                </c:pt>
                <c:pt idx="19198">
                  <c:v>190.6873689</c:v>
                </c:pt>
                <c:pt idx="19199">
                  <c:v>190.69730190000001</c:v>
                </c:pt>
                <c:pt idx="19200">
                  <c:v>190.7072349</c:v>
                </c:pt>
                <c:pt idx="19201">
                  <c:v>190.71716789999999</c:v>
                </c:pt>
                <c:pt idx="19202">
                  <c:v>190.72710090000001</c:v>
                </c:pt>
                <c:pt idx="19203">
                  <c:v>190.7370339</c:v>
                </c:pt>
                <c:pt idx="19204">
                  <c:v>190.74696689999999</c:v>
                </c:pt>
                <c:pt idx="19205">
                  <c:v>190.75689990000001</c:v>
                </c:pt>
                <c:pt idx="19206">
                  <c:v>190.7668329</c:v>
                </c:pt>
                <c:pt idx="19207">
                  <c:v>190.77676589999999</c:v>
                </c:pt>
                <c:pt idx="19208">
                  <c:v>190.7866989</c:v>
                </c:pt>
                <c:pt idx="19209">
                  <c:v>190.79663189999999</c:v>
                </c:pt>
                <c:pt idx="19210">
                  <c:v>190.80656490000001</c:v>
                </c:pt>
                <c:pt idx="19211">
                  <c:v>190.8164979</c:v>
                </c:pt>
                <c:pt idx="19212">
                  <c:v>190.82643089999999</c:v>
                </c:pt>
                <c:pt idx="19213">
                  <c:v>190.83636390000001</c:v>
                </c:pt>
                <c:pt idx="19214">
                  <c:v>190.8462979</c:v>
                </c:pt>
                <c:pt idx="19215">
                  <c:v>190.85622989999999</c:v>
                </c:pt>
                <c:pt idx="19216">
                  <c:v>190.8661639</c:v>
                </c:pt>
                <c:pt idx="19217">
                  <c:v>190.87609689999999</c:v>
                </c:pt>
                <c:pt idx="19218">
                  <c:v>190.88602990000001</c:v>
                </c:pt>
                <c:pt idx="19219">
                  <c:v>190.8959629</c:v>
                </c:pt>
                <c:pt idx="19220">
                  <c:v>190.90589589999999</c:v>
                </c:pt>
                <c:pt idx="19221">
                  <c:v>190.91582890000001</c:v>
                </c:pt>
                <c:pt idx="19222">
                  <c:v>190.9257619</c:v>
                </c:pt>
                <c:pt idx="19223">
                  <c:v>190.93569489999999</c:v>
                </c:pt>
                <c:pt idx="19224">
                  <c:v>190.94562790000001</c:v>
                </c:pt>
                <c:pt idx="19225">
                  <c:v>190.95556089999999</c:v>
                </c:pt>
                <c:pt idx="19226">
                  <c:v>190.96549390000001</c:v>
                </c:pt>
                <c:pt idx="19227">
                  <c:v>190.9754269</c:v>
                </c:pt>
                <c:pt idx="19228">
                  <c:v>190.98535989999999</c:v>
                </c:pt>
                <c:pt idx="19229">
                  <c:v>190.99529290000001</c:v>
                </c:pt>
                <c:pt idx="19230">
                  <c:v>191.0052259</c:v>
                </c:pt>
                <c:pt idx="19231">
                  <c:v>191.01515889999999</c:v>
                </c:pt>
                <c:pt idx="19232">
                  <c:v>191.02509190000001</c:v>
                </c:pt>
                <c:pt idx="19233">
                  <c:v>191.0350249</c:v>
                </c:pt>
                <c:pt idx="19234">
                  <c:v>191.04495789999999</c:v>
                </c:pt>
                <c:pt idx="19235">
                  <c:v>191.0548909</c:v>
                </c:pt>
                <c:pt idx="19236">
                  <c:v>191.06482389999999</c:v>
                </c:pt>
                <c:pt idx="19237">
                  <c:v>191.07475690000001</c:v>
                </c:pt>
                <c:pt idx="19238">
                  <c:v>191.0846899</c:v>
                </c:pt>
                <c:pt idx="19239">
                  <c:v>191.09462289999999</c:v>
                </c:pt>
                <c:pt idx="19240">
                  <c:v>191.10455590000001</c:v>
                </c:pt>
                <c:pt idx="19241">
                  <c:v>191.1144889</c:v>
                </c:pt>
                <c:pt idx="19242">
                  <c:v>191.12442290000001</c:v>
                </c:pt>
                <c:pt idx="19243">
                  <c:v>191.1343559</c:v>
                </c:pt>
                <c:pt idx="19244">
                  <c:v>191.14428889999999</c:v>
                </c:pt>
                <c:pt idx="19245">
                  <c:v>191.15422190000001</c:v>
                </c:pt>
                <c:pt idx="19246">
                  <c:v>191.1641549</c:v>
                </c:pt>
                <c:pt idx="19247">
                  <c:v>191.17408789999999</c:v>
                </c:pt>
                <c:pt idx="19248">
                  <c:v>191.18402090000001</c:v>
                </c:pt>
                <c:pt idx="19249">
                  <c:v>191.1939539</c:v>
                </c:pt>
                <c:pt idx="19250">
                  <c:v>191.20388689999999</c:v>
                </c:pt>
                <c:pt idx="19251">
                  <c:v>191.2138199</c:v>
                </c:pt>
                <c:pt idx="19252">
                  <c:v>191.22375289999999</c:v>
                </c:pt>
                <c:pt idx="19253">
                  <c:v>191.23368590000001</c:v>
                </c:pt>
                <c:pt idx="19254">
                  <c:v>191.2436189</c:v>
                </c:pt>
                <c:pt idx="19255">
                  <c:v>191.25355189999999</c:v>
                </c:pt>
                <c:pt idx="19256">
                  <c:v>191.26348490000001</c:v>
                </c:pt>
                <c:pt idx="19257">
                  <c:v>191.2734179</c:v>
                </c:pt>
                <c:pt idx="19258">
                  <c:v>191.28335089999999</c:v>
                </c:pt>
                <c:pt idx="19259">
                  <c:v>191.29328390000001</c:v>
                </c:pt>
                <c:pt idx="19260">
                  <c:v>191.3032169</c:v>
                </c:pt>
                <c:pt idx="19261">
                  <c:v>191.31314990000001</c:v>
                </c:pt>
                <c:pt idx="19262">
                  <c:v>191.3230829</c:v>
                </c:pt>
                <c:pt idx="19263">
                  <c:v>191.33301589999999</c:v>
                </c:pt>
                <c:pt idx="19264">
                  <c:v>191.34294890000001</c:v>
                </c:pt>
                <c:pt idx="19265">
                  <c:v>191.3528819</c:v>
                </c:pt>
                <c:pt idx="19266">
                  <c:v>191.36281489999999</c:v>
                </c:pt>
                <c:pt idx="19267">
                  <c:v>191.37274790000001</c:v>
                </c:pt>
                <c:pt idx="19268">
                  <c:v>191.38268189999999</c:v>
                </c:pt>
                <c:pt idx="19269">
                  <c:v>191.39261490000001</c:v>
                </c:pt>
                <c:pt idx="19270">
                  <c:v>191.4025479</c:v>
                </c:pt>
                <c:pt idx="19271">
                  <c:v>191.41248089999999</c:v>
                </c:pt>
                <c:pt idx="19272">
                  <c:v>191.42241390000001</c:v>
                </c:pt>
                <c:pt idx="19273">
                  <c:v>191.4323469</c:v>
                </c:pt>
                <c:pt idx="19274">
                  <c:v>191.44227989999999</c:v>
                </c:pt>
                <c:pt idx="19275">
                  <c:v>191.45221290000001</c:v>
                </c:pt>
                <c:pt idx="19276">
                  <c:v>191.4621459</c:v>
                </c:pt>
                <c:pt idx="19277">
                  <c:v>191.47207890000001</c:v>
                </c:pt>
                <c:pt idx="19278">
                  <c:v>191.4820119</c:v>
                </c:pt>
                <c:pt idx="19279">
                  <c:v>191.49194489999999</c:v>
                </c:pt>
                <c:pt idx="19280">
                  <c:v>191.50187790000001</c:v>
                </c:pt>
                <c:pt idx="19281">
                  <c:v>191.5118109</c:v>
                </c:pt>
                <c:pt idx="19282">
                  <c:v>191.52174389999999</c:v>
                </c:pt>
                <c:pt idx="19283">
                  <c:v>191.53167690000001</c:v>
                </c:pt>
                <c:pt idx="19284">
                  <c:v>191.5416099</c:v>
                </c:pt>
                <c:pt idx="19285">
                  <c:v>191.55154289999999</c:v>
                </c:pt>
                <c:pt idx="19286">
                  <c:v>191.5614759</c:v>
                </c:pt>
                <c:pt idx="19287">
                  <c:v>191.57140889999999</c:v>
                </c:pt>
                <c:pt idx="19288">
                  <c:v>191.58134190000001</c:v>
                </c:pt>
                <c:pt idx="19289">
                  <c:v>191.5912749</c:v>
                </c:pt>
                <c:pt idx="19290">
                  <c:v>191.60120789999999</c:v>
                </c:pt>
                <c:pt idx="19291">
                  <c:v>191.61114090000001</c:v>
                </c:pt>
                <c:pt idx="19292">
                  <c:v>191.6210739</c:v>
                </c:pt>
                <c:pt idx="19293">
                  <c:v>191.63100689999999</c:v>
                </c:pt>
                <c:pt idx="19294">
                  <c:v>191.64093990000001</c:v>
                </c:pt>
                <c:pt idx="19295">
                  <c:v>191.65087399999999</c:v>
                </c:pt>
                <c:pt idx="19296">
                  <c:v>191.66080700000001</c:v>
                </c:pt>
                <c:pt idx="19297">
                  <c:v>191.67074099999999</c:v>
                </c:pt>
                <c:pt idx="19298">
                  <c:v>191.68067400000001</c:v>
                </c:pt>
                <c:pt idx="19299">
                  <c:v>191.690607</c:v>
                </c:pt>
                <c:pt idx="19300">
                  <c:v>191.70053999999999</c:v>
                </c:pt>
                <c:pt idx="19301">
                  <c:v>191.71047300000001</c:v>
                </c:pt>
                <c:pt idx="19302">
                  <c:v>191.720406</c:v>
                </c:pt>
                <c:pt idx="19303">
                  <c:v>191.73033899999999</c:v>
                </c:pt>
                <c:pt idx="19304">
                  <c:v>191.740272</c:v>
                </c:pt>
                <c:pt idx="19305">
                  <c:v>191.75020499999999</c:v>
                </c:pt>
                <c:pt idx="19306">
                  <c:v>191.76013800000001</c:v>
                </c:pt>
                <c:pt idx="19307">
                  <c:v>191.770071</c:v>
                </c:pt>
                <c:pt idx="19308">
                  <c:v>191.78000399999999</c:v>
                </c:pt>
                <c:pt idx="19309">
                  <c:v>191.78993700000001</c:v>
                </c:pt>
                <c:pt idx="19310">
                  <c:v>191.79987</c:v>
                </c:pt>
                <c:pt idx="19311">
                  <c:v>191.80980299999999</c:v>
                </c:pt>
                <c:pt idx="19312">
                  <c:v>191.81973600000001</c:v>
                </c:pt>
                <c:pt idx="19313">
                  <c:v>191.829669</c:v>
                </c:pt>
                <c:pt idx="19314">
                  <c:v>191.83960200000001</c:v>
                </c:pt>
                <c:pt idx="19315">
                  <c:v>191.849535</c:v>
                </c:pt>
                <c:pt idx="19316">
                  <c:v>191.85946799999999</c:v>
                </c:pt>
                <c:pt idx="19317">
                  <c:v>191.86940100000001</c:v>
                </c:pt>
                <c:pt idx="19318">
                  <c:v>191.879334</c:v>
                </c:pt>
                <c:pt idx="19319">
                  <c:v>191.88926699999999</c:v>
                </c:pt>
                <c:pt idx="19320">
                  <c:v>191.89920000000001</c:v>
                </c:pt>
                <c:pt idx="19321">
                  <c:v>191.909133</c:v>
                </c:pt>
                <c:pt idx="19322">
                  <c:v>191.91906599999999</c:v>
                </c:pt>
                <c:pt idx="19323">
                  <c:v>191.928999</c:v>
                </c:pt>
                <c:pt idx="19324">
                  <c:v>191.93893199999999</c:v>
                </c:pt>
                <c:pt idx="19325">
                  <c:v>191.94886500000001</c:v>
                </c:pt>
                <c:pt idx="19326">
                  <c:v>191.958798</c:v>
                </c:pt>
                <c:pt idx="19327">
                  <c:v>191.96873099999999</c:v>
                </c:pt>
                <c:pt idx="19328">
                  <c:v>191.97866400000001</c:v>
                </c:pt>
                <c:pt idx="19329">
                  <c:v>191.988598</c:v>
                </c:pt>
                <c:pt idx="19330">
                  <c:v>191.99853100000001</c:v>
                </c:pt>
                <c:pt idx="19331">
                  <c:v>192.008464</c:v>
                </c:pt>
                <c:pt idx="19332">
                  <c:v>192.01839699999999</c:v>
                </c:pt>
                <c:pt idx="19333">
                  <c:v>192.02833000000001</c:v>
                </c:pt>
                <c:pt idx="19334">
                  <c:v>192.038263</c:v>
                </c:pt>
                <c:pt idx="19335">
                  <c:v>192.04819599999999</c:v>
                </c:pt>
                <c:pt idx="19336">
                  <c:v>192.05812900000001</c:v>
                </c:pt>
                <c:pt idx="19337">
                  <c:v>192.068062</c:v>
                </c:pt>
                <c:pt idx="19338">
                  <c:v>192.07799499999999</c:v>
                </c:pt>
                <c:pt idx="19339">
                  <c:v>192.08792800000001</c:v>
                </c:pt>
                <c:pt idx="19340">
                  <c:v>192.09786099999999</c:v>
                </c:pt>
                <c:pt idx="19341">
                  <c:v>192.10779400000001</c:v>
                </c:pt>
                <c:pt idx="19342">
                  <c:v>192.117727</c:v>
                </c:pt>
                <c:pt idx="19343">
                  <c:v>192.12765999999999</c:v>
                </c:pt>
                <c:pt idx="19344">
                  <c:v>192.13759300000001</c:v>
                </c:pt>
                <c:pt idx="19345">
                  <c:v>192.147526</c:v>
                </c:pt>
                <c:pt idx="19346">
                  <c:v>192.15745899999999</c:v>
                </c:pt>
                <c:pt idx="19347">
                  <c:v>192.16739200000001</c:v>
                </c:pt>
                <c:pt idx="19348">
                  <c:v>192.177325</c:v>
                </c:pt>
                <c:pt idx="19349">
                  <c:v>192.18725800000001</c:v>
                </c:pt>
                <c:pt idx="19350">
                  <c:v>192.197191</c:v>
                </c:pt>
                <c:pt idx="19351">
                  <c:v>192.20712399999999</c:v>
                </c:pt>
                <c:pt idx="19352">
                  <c:v>192.21705700000001</c:v>
                </c:pt>
                <c:pt idx="19353">
                  <c:v>192.22699</c:v>
                </c:pt>
                <c:pt idx="19354">
                  <c:v>192.23692299999999</c:v>
                </c:pt>
                <c:pt idx="19355">
                  <c:v>192.24685600000001</c:v>
                </c:pt>
                <c:pt idx="19356">
                  <c:v>192.256789</c:v>
                </c:pt>
                <c:pt idx="19357">
                  <c:v>192.26672199999999</c:v>
                </c:pt>
                <c:pt idx="19358">
                  <c:v>192.27665500000001</c:v>
                </c:pt>
                <c:pt idx="19359">
                  <c:v>192.28658799999999</c:v>
                </c:pt>
                <c:pt idx="19360">
                  <c:v>192.29652100000001</c:v>
                </c:pt>
                <c:pt idx="19361">
                  <c:v>192.306454</c:v>
                </c:pt>
                <c:pt idx="19362">
                  <c:v>192.31638699999999</c:v>
                </c:pt>
                <c:pt idx="19363">
                  <c:v>192.32632000000001</c:v>
                </c:pt>
                <c:pt idx="19364">
                  <c:v>192.336254</c:v>
                </c:pt>
                <c:pt idx="19365">
                  <c:v>192.34618699999999</c:v>
                </c:pt>
                <c:pt idx="19366">
                  <c:v>192.35612</c:v>
                </c:pt>
                <c:pt idx="19367">
                  <c:v>192.36605299999999</c:v>
                </c:pt>
                <c:pt idx="19368">
                  <c:v>192.37598600000001</c:v>
                </c:pt>
                <c:pt idx="19369">
                  <c:v>192.385919</c:v>
                </c:pt>
                <c:pt idx="19370">
                  <c:v>192.39585199999999</c:v>
                </c:pt>
                <c:pt idx="19371">
                  <c:v>192.40578500000001</c:v>
                </c:pt>
                <c:pt idx="19372">
                  <c:v>192.415718</c:v>
                </c:pt>
                <c:pt idx="19373">
                  <c:v>192.42565099999999</c:v>
                </c:pt>
                <c:pt idx="19374">
                  <c:v>192.43558400000001</c:v>
                </c:pt>
                <c:pt idx="19375">
                  <c:v>192.445517</c:v>
                </c:pt>
                <c:pt idx="19376">
                  <c:v>192.45545000000001</c:v>
                </c:pt>
                <c:pt idx="19377">
                  <c:v>192.465383</c:v>
                </c:pt>
                <c:pt idx="19378">
                  <c:v>192.47531599999999</c:v>
                </c:pt>
                <c:pt idx="19379">
                  <c:v>192.48524900000001</c:v>
                </c:pt>
                <c:pt idx="19380">
                  <c:v>192.495182</c:v>
                </c:pt>
                <c:pt idx="19381">
                  <c:v>192.50511499999999</c:v>
                </c:pt>
                <c:pt idx="19382">
                  <c:v>192.51504800000001</c:v>
                </c:pt>
                <c:pt idx="19383">
                  <c:v>192.524981</c:v>
                </c:pt>
                <c:pt idx="19384">
                  <c:v>192.53491399999999</c:v>
                </c:pt>
                <c:pt idx="19385">
                  <c:v>192.544847</c:v>
                </c:pt>
                <c:pt idx="19386">
                  <c:v>192.55477999999999</c:v>
                </c:pt>
                <c:pt idx="19387">
                  <c:v>192.56471300000001</c:v>
                </c:pt>
                <c:pt idx="19388">
                  <c:v>192.574646</c:v>
                </c:pt>
                <c:pt idx="19389">
                  <c:v>192.58457899999999</c:v>
                </c:pt>
                <c:pt idx="19390">
                  <c:v>192.59451200000001</c:v>
                </c:pt>
                <c:pt idx="19391">
                  <c:v>192.604445</c:v>
                </c:pt>
                <c:pt idx="19392">
                  <c:v>192.61437799999999</c:v>
                </c:pt>
                <c:pt idx="19393">
                  <c:v>192.624312</c:v>
                </c:pt>
                <c:pt idx="19394">
                  <c:v>192.63424499999999</c:v>
                </c:pt>
                <c:pt idx="19395">
                  <c:v>192.64417800000001</c:v>
                </c:pt>
                <c:pt idx="19396">
                  <c:v>192.65411130000001</c:v>
                </c:pt>
                <c:pt idx="19397">
                  <c:v>192.6640443</c:v>
                </c:pt>
                <c:pt idx="19398">
                  <c:v>192.67397729999999</c:v>
                </c:pt>
                <c:pt idx="19399">
                  <c:v>192.68391030000001</c:v>
                </c:pt>
                <c:pt idx="19400">
                  <c:v>192.6938433</c:v>
                </c:pt>
                <c:pt idx="19401">
                  <c:v>192.70377629999999</c:v>
                </c:pt>
                <c:pt idx="19402">
                  <c:v>192.7137093</c:v>
                </c:pt>
                <c:pt idx="19403">
                  <c:v>192.72364229999999</c:v>
                </c:pt>
                <c:pt idx="19404">
                  <c:v>192.73357530000001</c:v>
                </c:pt>
                <c:pt idx="19405">
                  <c:v>192.7435083</c:v>
                </c:pt>
                <c:pt idx="19406">
                  <c:v>192.75344129999999</c:v>
                </c:pt>
                <c:pt idx="19407">
                  <c:v>192.76337430000001</c:v>
                </c:pt>
                <c:pt idx="19408">
                  <c:v>192.7733073</c:v>
                </c:pt>
                <c:pt idx="19409">
                  <c:v>192.78324029999999</c:v>
                </c:pt>
                <c:pt idx="19410">
                  <c:v>192.79317330000001</c:v>
                </c:pt>
                <c:pt idx="19411">
                  <c:v>192.8031063</c:v>
                </c:pt>
                <c:pt idx="19412">
                  <c:v>192.81303930000001</c:v>
                </c:pt>
                <c:pt idx="19413">
                  <c:v>192.8229723</c:v>
                </c:pt>
                <c:pt idx="19414">
                  <c:v>192.83290529999999</c:v>
                </c:pt>
                <c:pt idx="19415">
                  <c:v>192.84283830000001</c:v>
                </c:pt>
                <c:pt idx="19416">
                  <c:v>192.8527713</c:v>
                </c:pt>
                <c:pt idx="19417">
                  <c:v>192.86270529999999</c:v>
                </c:pt>
                <c:pt idx="19418">
                  <c:v>192.87263830000001</c:v>
                </c:pt>
                <c:pt idx="19419">
                  <c:v>192.8825713</c:v>
                </c:pt>
                <c:pt idx="19420">
                  <c:v>192.89250430000001</c:v>
                </c:pt>
                <c:pt idx="19421">
                  <c:v>192.9024373</c:v>
                </c:pt>
                <c:pt idx="19422">
                  <c:v>192.91237029999999</c:v>
                </c:pt>
                <c:pt idx="19423">
                  <c:v>192.92230330000001</c:v>
                </c:pt>
                <c:pt idx="19424">
                  <c:v>192.9322363</c:v>
                </c:pt>
                <c:pt idx="19425">
                  <c:v>192.94216929999999</c:v>
                </c:pt>
                <c:pt idx="19426">
                  <c:v>192.95210230000001</c:v>
                </c:pt>
                <c:pt idx="19427">
                  <c:v>192.9620353</c:v>
                </c:pt>
                <c:pt idx="19428">
                  <c:v>192.97196829999999</c:v>
                </c:pt>
                <c:pt idx="19429">
                  <c:v>192.9819013</c:v>
                </c:pt>
                <c:pt idx="19430">
                  <c:v>192.99183429999999</c:v>
                </c:pt>
                <c:pt idx="19431">
                  <c:v>193.00176730000001</c:v>
                </c:pt>
                <c:pt idx="19432">
                  <c:v>193.0117003</c:v>
                </c:pt>
                <c:pt idx="19433">
                  <c:v>193.02163329999999</c:v>
                </c:pt>
                <c:pt idx="19434">
                  <c:v>193.03156630000001</c:v>
                </c:pt>
                <c:pt idx="19435">
                  <c:v>193.0414993</c:v>
                </c:pt>
                <c:pt idx="19436">
                  <c:v>193.05143229999999</c:v>
                </c:pt>
                <c:pt idx="19437">
                  <c:v>193.0613663</c:v>
                </c:pt>
                <c:pt idx="19438">
                  <c:v>193.07129929999999</c:v>
                </c:pt>
                <c:pt idx="19439">
                  <c:v>193.08123230000001</c:v>
                </c:pt>
                <c:pt idx="19440">
                  <c:v>193.0911653</c:v>
                </c:pt>
                <c:pt idx="19441">
                  <c:v>193.10109829999999</c:v>
                </c:pt>
                <c:pt idx="19442">
                  <c:v>193.11103130000001</c:v>
                </c:pt>
                <c:pt idx="19443">
                  <c:v>193.1209643</c:v>
                </c:pt>
                <c:pt idx="19444">
                  <c:v>193.13089729999999</c:v>
                </c:pt>
                <c:pt idx="19445">
                  <c:v>193.1408303</c:v>
                </c:pt>
                <c:pt idx="19446">
                  <c:v>193.15076329999999</c:v>
                </c:pt>
                <c:pt idx="19447">
                  <c:v>193.16069630000001</c:v>
                </c:pt>
                <c:pt idx="19448">
                  <c:v>193.1706293</c:v>
                </c:pt>
                <c:pt idx="19449">
                  <c:v>193.18056229999999</c:v>
                </c:pt>
                <c:pt idx="19450">
                  <c:v>193.19049530000001</c:v>
                </c:pt>
                <c:pt idx="19451">
                  <c:v>193.2004283</c:v>
                </c:pt>
                <c:pt idx="19452">
                  <c:v>193.21036129999999</c:v>
                </c:pt>
                <c:pt idx="19453">
                  <c:v>193.22029430000001</c:v>
                </c:pt>
                <c:pt idx="19454">
                  <c:v>193.2302273</c:v>
                </c:pt>
                <c:pt idx="19455">
                  <c:v>193.24016030000001</c:v>
                </c:pt>
                <c:pt idx="19456">
                  <c:v>193.2500943</c:v>
                </c:pt>
                <c:pt idx="19457">
                  <c:v>193.26002729999999</c:v>
                </c:pt>
                <c:pt idx="19458">
                  <c:v>193.26996030000001</c:v>
                </c:pt>
                <c:pt idx="19459">
                  <c:v>193.2798933</c:v>
                </c:pt>
                <c:pt idx="19460">
                  <c:v>193.28982629999999</c:v>
                </c:pt>
                <c:pt idx="19461">
                  <c:v>193.29975930000001</c:v>
                </c:pt>
                <c:pt idx="19462">
                  <c:v>193.30969229999999</c:v>
                </c:pt>
                <c:pt idx="19463">
                  <c:v>193.31962530000001</c:v>
                </c:pt>
                <c:pt idx="19464">
                  <c:v>193.3295583</c:v>
                </c:pt>
                <c:pt idx="19465">
                  <c:v>193.33949129999999</c:v>
                </c:pt>
                <c:pt idx="19466">
                  <c:v>193.34942430000001</c:v>
                </c:pt>
                <c:pt idx="19467">
                  <c:v>193.3593573</c:v>
                </c:pt>
                <c:pt idx="19468">
                  <c:v>193.36929029999999</c:v>
                </c:pt>
                <c:pt idx="19469">
                  <c:v>193.37922330000001</c:v>
                </c:pt>
                <c:pt idx="19470">
                  <c:v>193.3891563</c:v>
                </c:pt>
                <c:pt idx="19471">
                  <c:v>193.39908930000001</c:v>
                </c:pt>
                <c:pt idx="19472">
                  <c:v>193.4090223</c:v>
                </c:pt>
                <c:pt idx="19473">
                  <c:v>193.41895529999999</c:v>
                </c:pt>
                <c:pt idx="19474">
                  <c:v>193.42888830000001</c:v>
                </c:pt>
                <c:pt idx="19475">
                  <c:v>193.4388223</c:v>
                </c:pt>
                <c:pt idx="19476">
                  <c:v>193.44875529999999</c:v>
                </c:pt>
                <c:pt idx="19477">
                  <c:v>193.45868830000001</c:v>
                </c:pt>
                <c:pt idx="19478">
                  <c:v>193.4686213</c:v>
                </c:pt>
                <c:pt idx="19479">
                  <c:v>193.47855430000001</c:v>
                </c:pt>
                <c:pt idx="19480">
                  <c:v>193.4884873</c:v>
                </c:pt>
                <c:pt idx="19481">
                  <c:v>193.49842029999999</c:v>
                </c:pt>
                <c:pt idx="19482">
                  <c:v>193.50835330000001</c:v>
                </c:pt>
                <c:pt idx="19483">
                  <c:v>193.5182863</c:v>
                </c:pt>
                <c:pt idx="19484">
                  <c:v>193.52821929999999</c:v>
                </c:pt>
                <c:pt idx="19485">
                  <c:v>193.53815230000001</c:v>
                </c:pt>
                <c:pt idx="19486">
                  <c:v>193.5480853</c:v>
                </c:pt>
                <c:pt idx="19487">
                  <c:v>193.55801829999999</c:v>
                </c:pt>
                <c:pt idx="19488">
                  <c:v>193.5679513</c:v>
                </c:pt>
                <c:pt idx="19489">
                  <c:v>193.57788429999999</c:v>
                </c:pt>
                <c:pt idx="19490">
                  <c:v>193.58781730000001</c:v>
                </c:pt>
                <c:pt idx="19491">
                  <c:v>193.5977503</c:v>
                </c:pt>
                <c:pt idx="19492">
                  <c:v>193.60768329999999</c:v>
                </c:pt>
                <c:pt idx="19493">
                  <c:v>193.61761630000001</c:v>
                </c:pt>
                <c:pt idx="19494">
                  <c:v>193.6275503</c:v>
                </c:pt>
                <c:pt idx="19495">
                  <c:v>193.63748330000001</c:v>
                </c:pt>
                <c:pt idx="19496">
                  <c:v>193.6474159</c:v>
                </c:pt>
                <c:pt idx="19497">
                  <c:v>193.65734889999999</c:v>
                </c:pt>
                <c:pt idx="19498">
                  <c:v>193.66728190000001</c:v>
                </c:pt>
                <c:pt idx="19499">
                  <c:v>193.6772149</c:v>
                </c:pt>
                <c:pt idx="19500">
                  <c:v>193.68714790000001</c:v>
                </c:pt>
                <c:pt idx="19501">
                  <c:v>193.6970809</c:v>
                </c:pt>
                <c:pt idx="19502">
                  <c:v>193.70701389999999</c:v>
                </c:pt>
                <c:pt idx="19503">
                  <c:v>193.71694690000001</c:v>
                </c:pt>
                <c:pt idx="19504">
                  <c:v>193.7268799</c:v>
                </c:pt>
                <c:pt idx="19505">
                  <c:v>193.73681289999999</c:v>
                </c:pt>
                <c:pt idx="19506">
                  <c:v>193.74674590000001</c:v>
                </c:pt>
                <c:pt idx="19507">
                  <c:v>193.7566789</c:v>
                </c:pt>
                <c:pt idx="19508">
                  <c:v>193.76661189999999</c:v>
                </c:pt>
                <c:pt idx="19509">
                  <c:v>193.7765449</c:v>
                </c:pt>
                <c:pt idx="19510">
                  <c:v>193.78647789999999</c:v>
                </c:pt>
                <c:pt idx="19511">
                  <c:v>193.79641090000001</c:v>
                </c:pt>
                <c:pt idx="19512">
                  <c:v>193.8063439</c:v>
                </c:pt>
                <c:pt idx="19513">
                  <c:v>193.81627689999999</c:v>
                </c:pt>
                <c:pt idx="19514">
                  <c:v>193.82620990000001</c:v>
                </c:pt>
                <c:pt idx="19515">
                  <c:v>193.8361439</c:v>
                </c:pt>
                <c:pt idx="19516">
                  <c:v>193.84607690000001</c:v>
                </c:pt>
                <c:pt idx="19517">
                  <c:v>193.8560099</c:v>
                </c:pt>
                <c:pt idx="19518">
                  <c:v>193.86594289999999</c:v>
                </c:pt>
                <c:pt idx="19519">
                  <c:v>193.87587590000001</c:v>
                </c:pt>
                <c:pt idx="19520">
                  <c:v>193.8858089</c:v>
                </c:pt>
                <c:pt idx="19521">
                  <c:v>193.89574189999999</c:v>
                </c:pt>
                <c:pt idx="19522">
                  <c:v>193.90567490000001</c:v>
                </c:pt>
                <c:pt idx="19523">
                  <c:v>193.9156079</c:v>
                </c:pt>
                <c:pt idx="19524">
                  <c:v>193.92554089999999</c:v>
                </c:pt>
                <c:pt idx="19525">
                  <c:v>193.93547390000001</c:v>
                </c:pt>
                <c:pt idx="19526">
                  <c:v>193.94540689999999</c:v>
                </c:pt>
                <c:pt idx="19527">
                  <c:v>193.95533990000001</c:v>
                </c:pt>
                <c:pt idx="19528">
                  <c:v>193.9652729</c:v>
                </c:pt>
                <c:pt idx="19529">
                  <c:v>193.97520589999999</c:v>
                </c:pt>
                <c:pt idx="19530">
                  <c:v>193.98513890000001</c:v>
                </c:pt>
                <c:pt idx="19531">
                  <c:v>193.9950719</c:v>
                </c:pt>
                <c:pt idx="19532">
                  <c:v>194.00500489999999</c:v>
                </c:pt>
                <c:pt idx="19533">
                  <c:v>194.01493790000001</c:v>
                </c:pt>
                <c:pt idx="19534">
                  <c:v>194.0248709</c:v>
                </c:pt>
                <c:pt idx="19535">
                  <c:v>194.03480389999999</c:v>
                </c:pt>
                <c:pt idx="19536">
                  <c:v>194.0447379</c:v>
                </c:pt>
                <c:pt idx="19537">
                  <c:v>194.05467089999999</c:v>
                </c:pt>
                <c:pt idx="19538">
                  <c:v>194.06460390000001</c:v>
                </c:pt>
                <c:pt idx="19539">
                  <c:v>194.0745369</c:v>
                </c:pt>
                <c:pt idx="19540">
                  <c:v>194.08446989999999</c:v>
                </c:pt>
                <c:pt idx="19541">
                  <c:v>194.09440290000001</c:v>
                </c:pt>
                <c:pt idx="19542">
                  <c:v>194.1043359</c:v>
                </c:pt>
                <c:pt idx="19543">
                  <c:v>194.11426890000001</c:v>
                </c:pt>
                <c:pt idx="19544">
                  <c:v>194.1242019</c:v>
                </c:pt>
                <c:pt idx="19545">
                  <c:v>194.13413489999999</c:v>
                </c:pt>
                <c:pt idx="19546">
                  <c:v>194.14406790000001</c:v>
                </c:pt>
                <c:pt idx="19547">
                  <c:v>194.1540009</c:v>
                </c:pt>
                <c:pt idx="19548">
                  <c:v>194.16393389999999</c:v>
                </c:pt>
                <c:pt idx="19549">
                  <c:v>194.17386690000001</c:v>
                </c:pt>
                <c:pt idx="19550">
                  <c:v>194.1837999</c:v>
                </c:pt>
                <c:pt idx="19551">
                  <c:v>194.19373289999999</c:v>
                </c:pt>
                <c:pt idx="19552">
                  <c:v>194.2036659</c:v>
                </c:pt>
                <c:pt idx="19553">
                  <c:v>194.21359889999999</c:v>
                </c:pt>
                <c:pt idx="19554">
                  <c:v>194.22353190000001</c:v>
                </c:pt>
                <c:pt idx="19555">
                  <c:v>194.2334649</c:v>
                </c:pt>
                <c:pt idx="19556">
                  <c:v>194.24339789999999</c:v>
                </c:pt>
                <c:pt idx="19557">
                  <c:v>194.25333090000001</c:v>
                </c:pt>
                <c:pt idx="19558">
                  <c:v>194.2632649</c:v>
                </c:pt>
                <c:pt idx="19559">
                  <c:v>194.27319790000001</c:v>
                </c:pt>
                <c:pt idx="19560">
                  <c:v>194.2831309</c:v>
                </c:pt>
                <c:pt idx="19561">
                  <c:v>194.29306389999999</c:v>
                </c:pt>
                <c:pt idx="19562">
                  <c:v>194.30299690000001</c:v>
                </c:pt>
                <c:pt idx="19563">
                  <c:v>194.3129299</c:v>
                </c:pt>
                <c:pt idx="19564">
                  <c:v>194.32286289999999</c:v>
                </c:pt>
                <c:pt idx="19565">
                  <c:v>194.33279590000001</c:v>
                </c:pt>
                <c:pt idx="19566">
                  <c:v>194.3427289</c:v>
                </c:pt>
                <c:pt idx="19567">
                  <c:v>194.35266189999999</c:v>
                </c:pt>
                <c:pt idx="19568">
                  <c:v>194.3625949</c:v>
                </c:pt>
                <c:pt idx="19569">
                  <c:v>194.37252789999999</c:v>
                </c:pt>
                <c:pt idx="19570">
                  <c:v>194.38246090000001</c:v>
                </c:pt>
                <c:pt idx="19571">
                  <c:v>194.3923939</c:v>
                </c:pt>
                <c:pt idx="19572">
                  <c:v>194.40232689999999</c:v>
                </c:pt>
                <c:pt idx="19573">
                  <c:v>194.41225990000001</c:v>
                </c:pt>
                <c:pt idx="19574">
                  <c:v>194.4221929</c:v>
                </c:pt>
                <c:pt idx="19575">
                  <c:v>194.43212589999999</c:v>
                </c:pt>
                <c:pt idx="19576">
                  <c:v>194.44205890000001</c:v>
                </c:pt>
                <c:pt idx="19577">
                  <c:v>194.4519919</c:v>
                </c:pt>
                <c:pt idx="19578">
                  <c:v>194.46192490000001</c:v>
                </c:pt>
                <c:pt idx="19579">
                  <c:v>194.4718579</c:v>
                </c:pt>
                <c:pt idx="19580">
                  <c:v>194.48179089999999</c:v>
                </c:pt>
                <c:pt idx="19581">
                  <c:v>194.49172390000001</c:v>
                </c:pt>
                <c:pt idx="19582">
                  <c:v>194.5016579</c:v>
                </c:pt>
                <c:pt idx="19583">
                  <c:v>194.51159089999999</c:v>
                </c:pt>
                <c:pt idx="19584">
                  <c:v>194.52152390000001</c:v>
                </c:pt>
                <c:pt idx="19585">
                  <c:v>194.53145689999999</c:v>
                </c:pt>
                <c:pt idx="19586">
                  <c:v>194.54138990000001</c:v>
                </c:pt>
                <c:pt idx="19587">
                  <c:v>194.5513229</c:v>
                </c:pt>
                <c:pt idx="19588">
                  <c:v>194.56125589999999</c:v>
                </c:pt>
                <c:pt idx="19589">
                  <c:v>194.57118890000001</c:v>
                </c:pt>
                <c:pt idx="19590">
                  <c:v>194.5811219</c:v>
                </c:pt>
                <c:pt idx="19591">
                  <c:v>194.59105489999999</c:v>
                </c:pt>
                <c:pt idx="19592">
                  <c:v>194.60098790000001</c:v>
                </c:pt>
                <c:pt idx="19593">
                  <c:v>194.6109209</c:v>
                </c:pt>
                <c:pt idx="19594">
                  <c:v>194.62085389999999</c:v>
                </c:pt>
                <c:pt idx="19595">
                  <c:v>194.6307869</c:v>
                </c:pt>
                <c:pt idx="19596">
                  <c:v>194.64071989999999</c:v>
                </c:pt>
                <c:pt idx="19597">
                  <c:v>194.6506521</c:v>
                </c:pt>
                <c:pt idx="19598">
                  <c:v>194.66058509999999</c:v>
                </c:pt>
                <c:pt idx="19599">
                  <c:v>194.67051810000001</c:v>
                </c:pt>
                <c:pt idx="19600">
                  <c:v>194.6804511</c:v>
                </c:pt>
                <c:pt idx="19601">
                  <c:v>194.69038409999999</c:v>
                </c:pt>
                <c:pt idx="19602">
                  <c:v>194.70031710000001</c:v>
                </c:pt>
                <c:pt idx="19603">
                  <c:v>194.7102501</c:v>
                </c:pt>
                <c:pt idx="19604">
                  <c:v>194.72018410000001</c:v>
                </c:pt>
                <c:pt idx="19605">
                  <c:v>194.7301171</c:v>
                </c:pt>
                <c:pt idx="19606">
                  <c:v>194.74005009999999</c:v>
                </c:pt>
                <c:pt idx="19607">
                  <c:v>194.74998310000001</c:v>
                </c:pt>
                <c:pt idx="19608">
                  <c:v>194.7599161</c:v>
                </c:pt>
                <c:pt idx="19609">
                  <c:v>194.76984909999999</c:v>
                </c:pt>
                <c:pt idx="19610">
                  <c:v>194.77978210000001</c:v>
                </c:pt>
                <c:pt idx="19611">
                  <c:v>194.7897151</c:v>
                </c:pt>
                <c:pt idx="19612">
                  <c:v>194.79964810000001</c:v>
                </c:pt>
                <c:pt idx="19613">
                  <c:v>194.8095811</c:v>
                </c:pt>
                <c:pt idx="19614">
                  <c:v>194.81951409999999</c:v>
                </c:pt>
                <c:pt idx="19615">
                  <c:v>194.82944710000001</c:v>
                </c:pt>
                <c:pt idx="19616">
                  <c:v>194.8393801</c:v>
                </c:pt>
                <c:pt idx="19617">
                  <c:v>194.84931309999999</c:v>
                </c:pt>
                <c:pt idx="19618">
                  <c:v>194.85924610000001</c:v>
                </c:pt>
                <c:pt idx="19619">
                  <c:v>194.8691791</c:v>
                </c:pt>
                <c:pt idx="19620">
                  <c:v>194.87911209999999</c:v>
                </c:pt>
                <c:pt idx="19621">
                  <c:v>194.8890451</c:v>
                </c:pt>
                <c:pt idx="19622">
                  <c:v>194.89897809999999</c:v>
                </c:pt>
                <c:pt idx="19623">
                  <c:v>194.90891110000001</c:v>
                </c:pt>
                <c:pt idx="19624">
                  <c:v>194.9188441</c:v>
                </c:pt>
                <c:pt idx="19625">
                  <c:v>194.92877809999999</c:v>
                </c:pt>
                <c:pt idx="19626">
                  <c:v>194.93871110000001</c:v>
                </c:pt>
                <c:pt idx="19627">
                  <c:v>194.9486441</c:v>
                </c:pt>
                <c:pt idx="19628">
                  <c:v>194.95857710000001</c:v>
                </c:pt>
                <c:pt idx="19629">
                  <c:v>194.9685101</c:v>
                </c:pt>
                <c:pt idx="19630">
                  <c:v>194.97844309999999</c:v>
                </c:pt>
                <c:pt idx="19631">
                  <c:v>194.98837610000001</c:v>
                </c:pt>
                <c:pt idx="19632">
                  <c:v>194.9983091</c:v>
                </c:pt>
                <c:pt idx="19633">
                  <c:v>195.00824209999999</c:v>
                </c:pt>
                <c:pt idx="19634">
                  <c:v>195.01817510000001</c:v>
                </c:pt>
                <c:pt idx="19635">
                  <c:v>195.0281081</c:v>
                </c:pt>
                <c:pt idx="19636">
                  <c:v>195.03804109999999</c:v>
                </c:pt>
                <c:pt idx="19637">
                  <c:v>195.0479741</c:v>
                </c:pt>
                <c:pt idx="19638">
                  <c:v>195.05790709999999</c:v>
                </c:pt>
                <c:pt idx="19639">
                  <c:v>195.06784010000001</c:v>
                </c:pt>
                <c:pt idx="19640">
                  <c:v>195.0777731</c:v>
                </c:pt>
                <c:pt idx="19641">
                  <c:v>195.08770609999999</c:v>
                </c:pt>
                <c:pt idx="19642">
                  <c:v>195.09763910000001</c:v>
                </c:pt>
                <c:pt idx="19643">
                  <c:v>195.1075731</c:v>
                </c:pt>
                <c:pt idx="19644">
                  <c:v>195.11750610000001</c:v>
                </c:pt>
                <c:pt idx="19645">
                  <c:v>195.1274391</c:v>
                </c:pt>
                <c:pt idx="19646">
                  <c:v>195.13737209999999</c:v>
                </c:pt>
                <c:pt idx="19647">
                  <c:v>195.14730510000001</c:v>
                </c:pt>
                <c:pt idx="19648">
                  <c:v>195.1572381</c:v>
                </c:pt>
                <c:pt idx="19649">
                  <c:v>195.16717109999999</c:v>
                </c:pt>
                <c:pt idx="19650">
                  <c:v>195.17710410000001</c:v>
                </c:pt>
                <c:pt idx="19651">
                  <c:v>195.1870371</c:v>
                </c:pt>
                <c:pt idx="19652">
                  <c:v>195.19697009999999</c:v>
                </c:pt>
                <c:pt idx="19653">
                  <c:v>195.20690310000001</c:v>
                </c:pt>
                <c:pt idx="19654">
                  <c:v>195.21683609999999</c:v>
                </c:pt>
                <c:pt idx="19655">
                  <c:v>195.22676910000001</c:v>
                </c:pt>
                <c:pt idx="19656">
                  <c:v>195.2367021</c:v>
                </c:pt>
                <c:pt idx="19657">
                  <c:v>195.24663509999999</c:v>
                </c:pt>
                <c:pt idx="19658">
                  <c:v>195.25656810000001</c:v>
                </c:pt>
                <c:pt idx="19659">
                  <c:v>195.2665011</c:v>
                </c:pt>
                <c:pt idx="19660">
                  <c:v>195.27643409999999</c:v>
                </c:pt>
                <c:pt idx="19661">
                  <c:v>195.28636710000001</c:v>
                </c:pt>
                <c:pt idx="19662">
                  <c:v>195.2963001</c:v>
                </c:pt>
                <c:pt idx="19663">
                  <c:v>195.30623410000001</c:v>
                </c:pt>
                <c:pt idx="19664">
                  <c:v>195.3161671</c:v>
                </c:pt>
                <c:pt idx="19665">
                  <c:v>195.32610009999999</c:v>
                </c:pt>
                <c:pt idx="19666">
                  <c:v>195.33603310000001</c:v>
                </c:pt>
                <c:pt idx="19667">
                  <c:v>195.3459661</c:v>
                </c:pt>
                <c:pt idx="19668">
                  <c:v>195.35589909999999</c:v>
                </c:pt>
                <c:pt idx="19669">
                  <c:v>195.36583210000001</c:v>
                </c:pt>
                <c:pt idx="19670">
                  <c:v>195.3757651</c:v>
                </c:pt>
                <c:pt idx="19671">
                  <c:v>195.38569810000001</c:v>
                </c:pt>
                <c:pt idx="19672">
                  <c:v>195.3956311</c:v>
                </c:pt>
                <c:pt idx="19673">
                  <c:v>195.40556409999999</c:v>
                </c:pt>
                <c:pt idx="19674">
                  <c:v>195.41549710000001</c:v>
                </c:pt>
                <c:pt idx="19675">
                  <c:v>195.4254301</c:v>
                </c:pt>
                <c:pt idx="19676">
                  <c:v>195.43536309999999</c:v>
                </c:pt>
                <c:pt idx="19677">
                  <c:v>195.44529610000001</c:v>
                </c:pt>
                <c:pt idx="19678">
                  <c:v>195.4552291</c:v>
                </c:pt>
                <c:pt idx="19679">
                  <c:v>195.46516209999999</c:v>
                </c:pt>
                <c:pt idx="19680">
                  <c:v>195.4750951</c:v>
                </c:pt>
                <c:pt idx="19681">
                  <c:v>195.48502809999999</c:v>
                </c:pt>
                <c:pt idx="19682">
                  <c:v>195.49496110000001</c:v>
                </c:pt>
                <c:pt idx="19683">
                  <c:v>195.5048941</c:v>
                </c:pt>
                <c:pt idx="19684">
                  <c:v>195.51482809999999</c:v>
                </c:pt>
                <c:pt idx="19685">
                  <c:v>195.52476110000001</c:v>
                </c:pt>
                <c:pt idx="19686">
                  <c:v>195.5346941</c:v>
                </c:pt>
                <c:pt idx="19687">
                  <c:v>195.54462710000001</c:v>
                </c:pt>
                <c:pt idx="19688">
                  <c:v>195.5545601</c:v>
                </c:pt>
                <c:pt idx="19689">
                  <c:v>195.56449309999999</c:v>
                </c:pt>
                <c:pt idx="19690">
                  <c:v>195.57442610000001</c:v>
                </c:pt>
                <c:pt idx="19691">
                  <c:v>195.5843591</c:v>
                </c:pt>
                <c:pt idx="19692">
                  <c:v>195.59429209999999</c:v>
                </c:pt>
                <c:pt idx="19693">
                  <c:v>195.60422510000001</c:v>
                </c:pt>
                <c:pt idx="19694">
                  <c:v>195.6141581</c:v>
                </c:pt>
                <c:pt idx="19695">
                  <c:v>195.62409109999999</c:v>
                </c:pt>
                <c:pt idx="19696">
                  <c:v>195.6340241</c:v>
                </c:pt>
                <c:pt idx="19697">
                  <c:v>195.64395709999999</c:v>
                </c:pt>
                <c:pt idx="19698">
                  <c:v>195.65389099999999</c:v>
                </c:pt>
                <c:pt idx="19699">
                  <c:v>195.66382400000001</c:v>
                </c:pt>
                <c:pt idx="19700">
                  <c:v>195.67375699999999</c:v>
                </c:pt>
                <c:pt idx="19701">
                  <c:v>195.68369000000001</c:v>
                </c:pt>
                <c:pt idx="19702">
                  <c:v>195.693623</c:v>
                </c:pt>
                <c:pt idx="19703">
                  <c:v>195.70355699999999</c:v>
                </c:pt>
                <c:pt idx="19704">
                  <c:v>195.71349000000001</c:v>
                </c:pt>
                <c:pt idx="19705">
                  <c:v>195.723423</c:v>
                </c:pt>
                <c:pt idx="19706">
                  <c:v>195.73335599999999</c:v>
                </c:pt>
                <c:pt idx="19707">
                  <c:v>195.743289</c:v>
                </c:pt>
                <c:pt idx="19708">
                  <c:v>195.75322199999999</c:v>
                </c:pt>
                <c:pt idx="19709">
                  <c:v>195.76315500000001</c:v>
                </c:pt>
                <c:pt idx="19710">
                  <c:v>195.773088</c:v>
                </c:pt>
                <c:pt idx="19711">
                  <c:v>195.78302099999999</c:v>
                </c:pt>
                <c:pt idx="19712">
                  <c:v>195.79295400000001</c:v>
                </c:pt>
                <c:pt idx="19713">
                  <c:v>195.802887</c:v>
                </c:pt>
                <c:pt idx="19714">
                  <c:v>195.81281999999999</c:v>
                </c:pt>
                <c:pt idx="19715">
                  <c:v>195.82275300000001</c:v>
                </c:pt>
                <c:pt idx="19716">
                  <c:v>195.832686</c:v>
                </c:pt>
                <c:pt idx="19717">
                  <c:v>195.84261900000001</c:v>
                </c:pt>
                <c:pt idx="19718">
                  <c:v>195.852552</c:v>
                </c:pt>
                <c:pt idx="19719">
                  <c:v>195.86248499999999</c:v>
                </c:pt>
                <c:pt idx="19720">
                  <c:v>195.87241800000001</c:v>
                </c:pt>
                <c:pt idx="19721">
                  <c:v>195.882351</c:v>
                </c:pt>
                <c:pt idx="19722">
                  <c:v>195.89228399999999</c:v>
                </c:pt>
                <c:pt idx="19723">
                  <c:v>195.902218</c:v>
                </c:pt>
                <c:pt idx="19724">
                  <c:v>195.91215099999999</c:v>
                </c:pt>
                <c:pt idx="19725">
                  <c:v>195.92208400000001</c:v>
                </c:pt>
                <c:pt idx="19726">
                  <c:v>195.932017</c:v>
                </c:pt>
                <c:pt idx="19727">
                  <c:v>195.94194999999999</c:v>
                </c:pt>
                <c:pt idx="19728">
                  <c:v>195.95188300000001</c:v>
                </c:pt>
                <c:pt idx="19729">
                  <c:v>195.961816</c:v>
                </c:pt>
                <c:pt idx="19730">
                  <c:v>195.97174899999999</c:v>
                </c:pt>
                <c:pt idx="19731">
                  <c:v>195.98168200000001</c:v>
                </c:pt>
                <c:pt idx="19732">
                  <c:v>195.991615</c:v>
                </c:pt>
                <c:pt idx="19733">
                  <c:v>196.00154800000001</c:v>
                </c:pt>
                <c:pt idx="19734">
                  <c:v>196.011481</c:v>
                </c:pt>
                <c:pt idx="19735">
                  <c:v>196.02141399999999</c:v>
                </c:pt>
                <c:pt idx="19736">
                  <c:v>196.03134700000001</c:v>
                </c:pt>
                <c:pt idx="19737">
                  <c:v>196.04128</c:v>
                </c:pt>
                <c:pt idx="19738">
                  <c:v>196.05121299999999</c:v>
                </c:pt>
                <c:pt idx="19739">
                  <c:v>196.06114600000001</c:v>
                </c:pt>
                <c:pt idx="19740">
                  <c:v>196.071079</c:v>
                </c:pt>
                <c:pt idx="19741">
                  <c:v>196.08101199999999</c:v>
                </c:pt>
                <c:pt idx="19742">
                  <c:v>196.090945</c:v>
                </c:pt>
                <c:pt idx="19743">
                  <c:v>196.10087799999999</c:v>
                </c:pt>
                <c:pt idx="19744">
                  <c:v>196.11081100000001</c:v>
                </c:pt>
                <c:pt idx="19745">
                  <c:v>196.120745</c:v>
                </c:pt>
                <c:pt idx="19746">
                  <c:v>196.13067799999999</c:v>
                </c:pt>
                <c:pt idx="19747">
                  <c:v>196.14061100000001</c:v>
                </c:pt>
                <c:pt idx="19748">
                  <c:v>196.150544</c:v>
                </c:pt>
                <c:pt idx="19749">
                  <c:v>196.16047699999999</c:v>
                </c:pt>
                <c:pt idx="19750">
                  <c:v>196.17041</c:v>
                </c:pt>
                <c:pt idx="19751">
                  <c:v>196.18034299999999</c:v>
                </c:pt>
                <c:pt idx="19752">
                  <c:v>196.19027600000001</c:v>
                </c:pt>
                <c:pt idx="19753">
                  <c:v>196.200209</c:v>
                </c:pt>
                <c:pt idx="19754">
                  <c:v>196.21014199999999</c:v>
                </c:pt>
                <c:pt idx="19755">
                  <c:v>196.22007500000001</c:v>
                </c:pt>
                <c:pt idx="19756">
                  <c:v>196.230008</c:v>
                </c:pt>
                <c:pt idx="19757">
                  <c:v>196.23994099999999</c:v>
                </c:pt>
                <c:pt idx="19758">
                  <c:v>196.24987400000001</c:v>
                </c:pt>
                <c:pt idx="19759">
                  <c:v>196.259807</c:v>
                </c:pt>
                <c:pt idx="19760">
                  <c:v>196.26974000000001</c:v>
                </c:pt>
                <c:pt idx="19761">
                  <c:v>196.279673</c:v>
                </c:pt>
                <c:pt idx="19762">
                  <c:v>196.28960599999999</c:v>
                </c:pt>
                <c:pt idx="19763">
                  <c:v>196.29953900000001</c:v>
                </c:pt>
                <c:pt idx="19764">
                  <c:v>196.309472</c:v>
                </c:pt>
                <c:pt idx="19765">
                  <c:v>196.31940499999999</c:v>
                </c:pt>
                <c:pt idx="19766">
                  <c:v>196.329339</c:v>
                </c:pt>
                <c:pt idx="19767">
                  <c:v>196.33927199999999</c:v>
                </c:pt>
                <c:pt idx="19768">
                  <c:v>196.34920500000001</c:v>
                </c:pt>
                <c:pt idx="19769">
                  <c:v>196.359138</c:v>
                </c:pt>
                <c:pt idx="19770">
                  <c:v>196.36907099999999</c:v>
                </c:pt>
                <c:pt idx="19771">
                  <c:v>196.37900400000001</c:v>
                </c:pt>
                <c:pt idx="19772">
                  <c:v>196.388937</c:v>
                </c:pt>
                <c:pt idx="19773">
                  <c:v>196.39886999999999</c:v>
                </c:pt>
                <c:pt idx="19774">
                  <c:v>196.40880300000001</c:v>
                </c:pt>
                <c:pt idx="19775">
                  <c:v>196.418736</c:v>
                </c:pt>
                <c:pt idx="19776">
                  <c:v>196.42866900000001</c:v>
                </c:pt>
                <c:pt idx="19777">
                  <c:v>196.438602</c:v>
                </c:pt>
                <c:pt idx="19778">
                  <c:v>196.44853499999999</c:v>
                </c:pt>
                <c:pt idx="19779">
                  <c:v>196.45846800000001</c:v>
                </c:pt>
                <c:pt idx="19780">
                  <c:v>196.468401</c:v>
                </c:pt>
                <c:pt idx="19781">
                  <c:v>196.47833399999999</c:v>
                </c:pt>
                <c:pt idx="19782">
                  <c:v>196.48826700000001</c:v>
                </c:pt>
                <c:pt idx="19783">
                  <c:v>196.4982</c:v>
                </c:pt>
                <c:pt idx="19784">
                  <c:v>196.50813400000001</c:v>
                </c:pt>
                <c:pt idx="19785">
                  <c:v>196.518067</c:v>
                </c:pt>
                <c:pt idx="19786">
                  <c:v>196.52799999999999</c:v>
                </c:pt>
                <c:pt idx="19787">
                  <c:v>196.53793300000001</c:v>
                </c:pt>
                <c:pt idx="19788">
                  <c:v>196.547866</c:v>
                </c:pt>
                <c:pt idx="19789">
                  <c:v>196.55779899999999</c:v>
                </c:pt>
                <c:pt idx="19790">
                  <c:v>196.56773200000001</c:v>
                </c:pt>
                <c:pt idx="19791">
                  <c:v>196.577665</c:v>
                </c:pt>
                <c:pt idx="19792">
                  <c:v>196.58759800000001</c:v>
                </c:pt>
                <c:pt idx="19793">
                  <c:v>196.597531</c:v>
                </c:pt>
                <c:pt idx="19794">
                  <c:v>196.60746399999999</c:v>
                </c:pt>
                <c:pt idx="19795">
                  <c:v>196.61739700000001</c:v>
                </c:pt>
                <c:pt idx="19796">
                  <c:v>196.62733</c:v>
                </c:pt>
                <c:pt idx="19797">
                  <c:v>196.63726299999999</c:v>
                </c:pt>
                <c:pt idx="19798">
                  <c:v>196.64719600000001</c:v>
                </c:pt>
                <c:pt idx="19799">
                  <c:v>196.657129</c:v>
                </c:pt>
                <c:pt idx="19800">
                  <c:v>196.66706300000001</c:v>
                </c:pt>
                <c:pt idx="19801">
                  <c:v>196.676996</c:v>
                </c:pt>
                <c:pt idx="19802">
                  <c:v>196.68692899999999</c:v>
                </c:pt>
                <c:pt idx="19803">
                  <c:v>196.69686200000001</c:v>
                </c:pt>
                <c:pt idx="19804">
                  <c:v>196.706795</c:v>
                </c:pt>
                <c:pt idx="19805">
                  <c:v>196.71672799999999</c:v>
                </c:pt>
                <c:pt idx="19806">
                  <c:v>196.72666100000001</c:v>
                </c:pt>
                <c:pt idx="19807">
                  <c:v>196.736594</c:v>
                </c:pt>
                <c:pt idx="19808">
                  <c:v>196.74652699999999</c:v>
                </c:pt>
                <c:pt idx="19809">
                  <c:v>196.75646</c:v>
                </c:pt>
                <c:pt idx="19810">
                  <c:v>196.76639299999999</c:v>
                </c:pt>
                <c:pt idx="19811">
                  <c:v>196.77632600000001</c:v>
                </c:pt>
                <c:pt idx="19812">
                  <c:v>196.786259</c:v>
                </c:pt>
                <c:pt idx="19813">
                  <c:v>196.79619199999999</c:v>
                </c:pt>
                <c:pt idx="19814">
                  <c:v>196.80612600000001</c:v>
                </c:pt>
                <c:pt idx="19815">
                  <c:v>196.816059</c:v>
                </c:pt>
                <c:pt idx="19816">
                  <c:v>196.82599200000001</c:v>
                </c:pt>
                <c:pt idx="19817">
                  <c:v>196.835925</c:v>
                </c:pt>
                <c:pt idx="19818">
                  <c:v>196.84585799999999</c:v>
                </c:pt>
                <c:pt idx="19819">
                  <c:v>196.85579100000001</c:v>
                </c:pt>
                <c:pt idx="19820">
                  <c:v>196.865724</c:v>
                </c:pt>
                <c:pt idx="19821">
                  <c:v>196.87565699999999</c:v>
                </c:pt>
                <c:pt idx="19822">
                  <c:v>196.88559000000001</c:v>
                </c:pt>
                <c:pt idx="19823">
                  <c:v>196.895523</c:v>
                </c:pt>
                <c:pt idx="19824">
                  <c:v>196.90545599999999</c:v>
                </c:pt>
                <c:pt idx="19825">
                  <c:v>196.915389</c:v>
                </c:pt>
                <c:pt idx="19826">
                  <c:v>196.92532199999999</c:v>
                </c:pt>
                <c:pt idx="19827">
                  <c:v>196.93525500000001</c:v>
                </c:pt>
                <c:pt idx="19828">
                  <c:v>196.945188</c:v>
                </c:pt>
                <c:pt idx="19829">
                  <c:v>196.95512199999999</c:v>
                </c:pt>
                <c:pt idx="19830">
                  <c:v>196.96505500000001</c:v>
                </c:pt>
                <c:pt idx="19831">
                  <c:v>196.974988</c:v>
                </c:pt>
                <c:pt idx="19832">
                  <c:v>196.98492100000001</c:v>
                </c:pt>
                <c:pt idx="19833">
                  <c:v>196.994854</c:v>
                </c:pt>
                <c:pt idx="19834">
                  <c:v>197.00478699999999</c:v>
                </c:pt>
                <c:pt idx="19835">
                  <c:v>197.01472000000001</c:v>
                </c:pt>
                <c:pt idx="19836">
                  <c:v>197.024653</c:v>
                </c:pt>
                <c:pt idx="19837">
                  <c:v>197.03458599999999</c:v>
                </c:pt>
                <c:pt idx="19838">
                  <c:v>197.04451900000001</c:v>
                </c:pt>
                <c:pt idx="19839">
                  <c:v>197.054452</c:v>
                </c:pt>
                <c:pt idx="19840">
                  <c:v>197.06438499999999</c:v>
                </c:pt>
                <c:pt idx="19841">
                  <c:v>197.07431800000001</c:v>
                </c:pt>
                <c:pt idx="19842">
                  <c:v>197.08425199999999</c:v>
                </c:pt>
                <c:pt idx="19843">
                  <c:v>197.09418500000001</c:v>
                </c:pt>
                <c:pt idx="19844">
                  <c:v>197.104118</c:v>
                </c:pt>
                <c:pt idx="19845">
                  <c:v>197.11405099999999</c:v>
                </c:pt>
                <c:pt idx="19846">
                  <c:v>197.12398400000001</c:v>
                </c:pt>
                <c:pt idx="19847">
                  <c:v>197.133917</c:v>
                </c:pt>
                <c:pt idx="19848">
                  <c:v>197.14384999999999</c:v>
                </c:pt>
                <c:pt idx="19849">
                  <c:v>197.153783</c:v>
                </c:pt>
                <c:pt idx="19850">
                  <c:v>197.16371599999999</c:v>
                </c:pt>
                <c:pt idx="19851">
                  <c:v>197.17364900000001</c:v>
                </c:pt>
                <c:pt idx="19852">
                  <c:v>197.183582</c:v>
                </c:pt>
                <c:pt idx="19853">
                  <c:v>197.19351499999999</c:v>
                </c:pt>
                <c:pt idx="19854">
                  <c:v>197.20344800000001</c:v>
                </c:pt>
                <c:pt idx="19855">
                  <c:v>197.213381</c:v>
                </c:pt>
                <c:pt idx="19856">
                  <c:v>197.22331500000001</c:v>
                </c:pt>
                <c:pt idx="19857">
                  <c:v>197.233248</c:v>
                </c:pt>
                <c:pt idx="19858">
                  <c:v>197.24318099999999</c:v>
                </c:pt>
                <c:pt idx="19859">
                  <c:v>197.25311400000001</c:v>
                </c:pt>
                <c:pt idx="19860">
                  <c:v>197.263047</c:v>
                </c:pt>
                <c:pt idx="19861">
                  <c:v>197.27297999999999</c:v>
                </c:pt>
                <c:pt idx="19862">
                  <c:v>197.28291300000001</c:v>
                </c:pt>
                <c:pt idx="19863">
                  <c:v>197.292846</c:v>
                </c:pt>
                <c:pt idx="19864">
                  <c:v>197.30277899999999</c:v>
                </c:pt>
                <c:pt idx="19865">
                  <c:v>197.312712</c:v>
                </c:pt>
                <c:pt idx="19866">
                  <c:v>197.32264499999999</c:v>
                </c:pt>
                <c:pt idx="19867">
                  <c:v>197.33257800000001</c:v>
                </c:pt>
                <c:pt idx="19868">
                  <c:v>197.342512</c:v>
                </c:pt>
                <c:pt idx="19869">
                  <c:v>197.35244499999999</c:v>
                </c:pt>
                <c:pt idx="19870">
                  <c:v>197.36237800000001</c:v>
                </c:pt>
                <c:pt idx="19871">
                  <c:v>197.372311</c:v>
                </c:pt>
                <c:pt idx="19872">
                  <c:v>197.38224399999999</c:v>
                </c:pt>
                <c:pt idx="19873">
                  <c:v>197.392177</c:v>
                </c:pt>
                <c:pt idx="19874">
                  <c:v>197.40210999999999</c:v>
                </c:pt>
                <c:pt idx="19875">
                  <c:v>197.41204300000001</c:v>
                </c:pt>
                <c:pt idx="19876">
                  <c:v>197.421976</c:v>
                </c:pt>
                <c:pt idx="19877">
                  <c:v>197.43190899999999</c:v>
                </c:pt>
                <c:pt idx="19878">
                  <c:v>197.44184200000001</c:v>
                </c:pt>
                <c:pt idx="19879">
                  <c:v>197.451776</c:v>
                </c:pt>
                <c:pt idx="19880">
                  <c:v>197.46170900000001</c:v>
                </c:pt>
                <c:pt idx="19881">
                  <c:v>197.471642</c:v>
                </c:pt>
                <c:pt idx="19882">
                  <c:v>197.48157499999999</c:v>
                </c:pt>
                <c:pt idx="19883">
                  <c:v>197.49150800000001</c:v>
                </c:pt>
                <c:pt idx="19884">
                  <c:v>197.501441</c:v>
                </c:pt>
                <c:pt idx="19885">
                  <c:v>197.51137399999999</c:v>
                </c:pt>
                <c:pt idx="19886">
                  <c:v>197.52130700000001</c:v>
                </c:pt>
                <c:pt idx="19887">
                  <c:v>197.53124</c:v>
                </c:pt>
                <c:pt idx="19888">
                  <c:v>197.54117299999999</c:v>
                </c:pt>
                <c:pt idx="19889">
                  <c:v>197.551106</c:v>
                </c:pt>
                <c:pt idx="19890">
                  <c:v>197.56103999999999</c:v>
                </c:pt>
                <c:pt idx="19891">
                  <c:v>197.57097300000001</c:v>
                </c:pt>
                <c:pt idx="19892">
                  <c:v>197.580906</c:v>
                </c:pt>
                <c:pt idx="19893">
                  <c:v>197.59083899999999</c:v>
                </c:pt>
                <c:pt idx="19894">
                  <c:v>197.60077200000001</c:v>
                </c:pt>
                <c:pt idx="19895">
                  <c:v>197.610705</c:v>
                </c:pt>
                <c:pt idx="19896">
                  <c:v>197.62063800000001</c:v>
                </c:pt>
                <c:pt idx="19897">
                  <c:v>197.630571</c:v>
                </c:pt>
                <c:pt idx="19898">
                  <c:v>197.64050399999999</c:v>
                </c:pt>
                <c:pt idx="19899">
                  <c:v>197.65043739999999</c:v>
                </c:pt>
                <c:pt idx="19900">
                  <c:v>197.6603714</c:v>
                </c:pt>
                <c:pt idx="19901">
                  <c:v>197.67030439999999</c:v>
                </c:pt>
                <c:pt idx="19902">
                  <c:v>197.68023740000001</c:v>
                </c:pt>
                <c:pt idx="19903">
                  <c:v>197.6901704</c:v>
                </c:pt>
                <c:pt idx="19904">
                  <c:v>197.70010339999999</c:v>
                </c:pt>
                <c:pt idx="19905">
                  <c:v>197.71003640000001</c:v>
                </c:pt>
                <c:pt idx="19906">
                  <c:v>197.7199694</c:v>
                </c:pt>
                <c:pt idx="19907">
                  <c:v>197.72990239999999</c:v>
                </c:pt>
                <c:pt idx="19908">
                  <c:v>197.7398354</c:v>
                </c:pt>
                <c:pt idx="19909">
                  <c:v>197.74976939999999</c:v>
                </c:pt>
                <c:pt idx="19910">
                  <c:v>197.75970240000001</c:v>
                </c:pt>
                <c:pt idx="19911">
                  <c:v>197.7696354</c:v>
                </c:pt>
                <c:pt idx="19912">
                  <c:v>197.77956839999999</c:v>
                </c:pt>
                <c:pt idx="19913">
                  <c:v>197.78950140000001</c:v>
                </c:pt>
                <c:pt idx="19914">
                  <c:v>197.7994344</c:v>
                </c:pt>
                <c:pt idx="19915">
                  <c:v>197.80936740000001</c:v>
                </c:pt>
                <c:pt idx="19916">
                  <c:v>197.8193004</c:v>
                </c:pt>
                <c:pt idx="19917">
                  <c:v>197.82923339999999</c:v>
                </c:pt>
                <c:pt idx="19918">
                  <c:v>197.83916740000001</c:v>
                </c:pt>
                <c:pt idx="19919">
                  <c:v>197.8491004</c:v>
                </c:pt>
                <c:pt idx="19920">
                  <c:v>197.85903339999999</c:v>
                </c:pt>
                <c:pt idx="19921">
                  <c:v>197.86896640000001</c:v>
                </c:pt>
                <c:pt idx="19922">
                  <c:v>197.87889939999999</c:v>
                </c:pt>
                <c:pt idx="19923">
                  <c:v>197.88883240000001</c:v>
                </c:pt>
                <c:pt idx="19924">
                  <c:v>197.8987654</c:v>
                </c:pt>
                <c:pt idx="19925">
                  <c:v>197.90869839999999</c:v>
                </c:pt>
                <c:pt idx="19926">
                  <c:v>197.91863140000001</c:v>
                </c:pt>
                <c:pt idx="19927">
                  <c:v>197.9285654</c:v>
                </c:pt>
                <c:pt idx="19928">
                  <c:v>197.93849839999999</c:v>
                </c:pt>
                <c:pt idx="19929">
                  <c:v>197.9484314</c:v>
                </c:pt>
                <c:pt idx="19930">
                  <c:v>197.95836439999999</c:v>
                </c:pt>
                <c:pt idx="19931">
                  <c:v>197.96829740000001</c:v>
                </c:pt>
                <c:pt idx="19932">
                  <c:v>197.9782304</c:v>
                </c:pt>
                <c:pt idx="19933">
                  <c:v>197.98816339999999</c:v>
                </c:pt>
                <c:pt idx="19934">
                  <c:v>197.99809640000001</c:v>
                </c:pt>
                <c:pt idx="19935">
                  <c:v>198.0080304</c:v>
                </c:pt>
                <c:pt idx="19936">
                  <c:v>198.01796340000001</c:v>
                </c:pt>
                <c:pt idx="19937">
                  <c:v>198.0278964</c:v>
                </c:pt>
                <c:pt idx="19938">
                  <c:v>198.03782939999999</c:v>
                </c:pt>
                <c:pt idx="19939">
                  <c:v>198.04776240000001</c:v>
                </c:pt>
                <c:pt idx="19940">
                  <c:v>198.0576954</c:v>
                </c:pt>
                <c:pt idx="19941">
                  <c:v>198.06762839999999</c:v>
                </c:pt>
                <c:pt idx="19942">
                  <c:v>198.07756140000001</c:v>
                </c:pt>
                <c:pt idx="19943">
                  <c:v>198.08749539999999</c:v>
                </c:pt>
                <c:pt idx="19944">
                  <c:v>198.09742840000001</c:v>
                </c:pt>
                <c:pt idx="19945">
                  <c:v>198.1073614</c:v>
                </c:pt>
                <c:pt idx="19946">
                  <c:v>198.11729439999999</c:v>
                </c:pt>
                <c:pt idx="19947">
                  <c:v>198.12722740000001</c:v>
                </c:pt>
                <c:pt idx="19948">
                  <c:v>198.1371604</c:v>
                </c:pt>
                <c:pt idx="19949">
                  <c:v>198.14709339999999</c:v>
                </c:pt>
                <c:pt idx="19950">
                  <c:v>198.15702640000001</c:v>
                </c:pt>
                <c:pt idx="19951">
                  <c:v>198.16696039999999</c:v>
                </c:pt>
                <c:pt idx="19952">
                  <c:v>198.17689340000001</c:v>
                </c:pt>
                <c:pt idx="19953">
                  <c:v>198.1868264</c:v>
                </c:pt>
                <c:pt idx="19954">
                  <c:v>198.19675939999999</c:v>
                </c:pt>
                <c:pt idx="19955">
                  <c:v>198.20669240000001</c:v>
                </c:pt>
                <c:pt idx="19956">
                  <c:v>198.2166254</c:v>
                </c:pt>
                <c:pt idx="19957">
                  <c:v>198.22655839999999</c:v>
                </c:pt>
                <c:pt idx="19958">
                  <c:v>198.23649140000001</c:v>
                </c:pt>
                <c:pt idx="19959">
                  <c:v>198.2464244</c:v>
                </c:pt>
                <c:pt idx="19960">
                  <c:v>198.25635840000001</c:v>
                </c:pt>
                <c:pt idx="19961">
                  <c:v>198.2662914</c:v>
                </c:pt>
                <c:pt idx="19962">
                  <c:v>198.27622439999999</c:v>
                </c:pt>
                <c:pt idx="19963">
                  <c:v>198.28615740000001</c:v>
                </c:pt>
                <c:pt idx="19964">
                  <c:v>198.2960904</c:v>
                </c:pt>
                <c:pt idx="19965">
                  <c:v>198.30602339999999</c:v>
                </c:pt>
                <c:pt idx="19966">
                  <c:v>198.3159564</c:v>
                </c:pt>
                <c:pt idx="19967">
                  <c:v>198.32588939999999</c:v>
                </c:pt>
                <c:pt idx="19968">
                  <c:v>198.33582340000001</c:v>
                </c:pt>
                <c:pt idx="19969">
                  <c:v>198.3457564</c:v>
                </c:pt>
                <c:pt idx="19970">
                  <c:v>198.35568939999999</c:v>
                </c:pt>
                <c:pt idx="19971">
                  <c:v>198.36562240000001</c:v>
                </c:pt>
                <c:pt idx="19972">
                  <c:v>198.3755554</c:v>
                </c:pt>
                <c:pt idx="19973">
                  <c:v>198.38548840000001</c:v>
                </c:pt>
                <c:pt idx="19974">
                  <c:v>198.3954214</c:v>
                </c:pt>
                <c:pt idx="19975">
                  <c:v>198.40535539999999</c:v>
                </c:pt>
                <c:pt idx="19976">
                  <c:v>198.41528840000001</c:v>
                </c:pt>
                <c:pt idx="19977">
                  <c:v>198.4252214</c:v>
                </c:pt>
                <c:pt idx="19978">
                  <c:v>198.43515439999999</c:v>
                </c:pt>
                <c:pt idx="19979">
                  <c:v>198.44508740000001</c:v>
                </c:pt>
                <c:pt idx="19980">
                  <c:v>198.4550204</c:v>
                </c:pt>
                <c:pt idx="19981">
                  <c:v>198.46495340000001</c:v>
                </c:pt>
                <c:pt idx="19982">
                  <c:v>198.4748864</c:v>
                </c:pt>
                <c:pt idx="19983">
                  <c:v>198.48482039999999</c:v>
                </c:pt>
                <c:pt idx="19984">
                  <c:v>198.49475340000001</c:v>
                </c:pt>
                <c:pt idx="19985">
                  <c:v>198.5046864</c:v>
                </c:pt>
                <c:pt idx="19986">
                  <c:v>198.51461939999999</c:v>
                </c:pt>
                <c:pt idx="19987">
                  <c:v>198.5245524</c:v>
                </c:pt>
                <c:pt idx="19988">
                  <c:v>198.53448539999999</c:v>
                </c:pt>
                <c:pt idx="19989">
                  <c:v>198.54441840000001</c:v>
                </c:pt>
                <c:pt idx="19990">
                  <c:v>198.5543514</c:v>
                </c:pt>
                <c:pt idx="19991">
                  <c:v>198.56428539999999</c:v>
                </c:pt>
                <c:pt idx="19992">
                  <c:v>198.57421840000001</c:v>
                </c:pt>
                <c:pt idx="19993">
                  <c:v>198.5841514</c:v>
                </c:pt>
                <c:pt idx="19994">
                  <c:v>198.59408440000001</c:v>
                </c:pt>
                <c:pt idx="19995">
                  <c:v>198.6040174</c:v>
                </c:pt>
                <c:pt idx="19996">
                  <c:v>198.61395039999999</c:v>
                </c:pt>
                <c:pt idx="19997">
                  <c:v>198.62388340000001</c:v>
                </c:pt>
                <c:pt idx="19998">
                  <c:v>198.6338164</c:v>
                </c:pt>
                <c:pt idx="19999">
                  <c:v>198.64375039999999</c:v>
                </c:pt>
                <c:pt idx="20000">
                  <c:v>198.65368269999999</c:v>
                </c:pt>
                <c:pt idx="20001">
                  <c:v>198.66361570000001</c:v>
                </c:pt>
                <c:pt idx="20002">
                  <c:v>198.6735487</c:v>
                </c:pt>
                <c:pt idx="20003">
                  <c:v>198.68348169999999</c:v>
                </c:pt>
                <c:pt idx="20004">
                  <c:v>198.69341470000001</c:v>
                </c:pt>
                <c:pt idx="20005">
                  <c:v>198.70334769999999</c:v>
                </c:pt>
                <c:pt idx="20006">
                  <c:v>198.71328170000001</c:v>
                </c:pt>
                <c:pt idx="20007">
                  <c:v>198.7232147</c:v>
                </c:pt>
                <c:pt idx="20008">
                  <c:v>198.73314769999999</c:v>
                </c:pt>
                <c:pt idx="20009">
                  <c:v>198.74308070000001</c:v>
                </c:pt>
                <c:pt idx="20010">
                  <c:v>198.7530137</c:v>
                </c:pt>
                <c:pt idx="20011">
                  <c:v>198.76294669999999</c:v>
                </c:pt>
                <c:pt idx="20012">
                  <c:v>198.7728797</c:v>
                </c:pt>
                <c:pt idx="20013">
                  <c:v>198.78281269999999</c:v>
                </c:pt>
                <c:pt idx="20014">
                  <c:v>198.79274670000001</c:v>
                </c:pt>
                <c:pt idx="20015">
                  <c:v>198.8026797</c:v>
                </c:pt>
                <c:pt idx="20016">
                  <c:v>198.81261269999999</c:v>
                </c:pt>
                <c:pt idx="20017">
                  <c:v>198.82254570000001</c:v>
                </c:pt>
                <c:pt idx="20018">
                  <c:v>198.8324787</c:v>
                </c:pt>
                <c:pt idx="20019">
                  <c:v>198.84241170000001</c:v>
                </c:pt>
                <c:pt idx="20020">
                  <c:v>198.8523447</c:v>
                </c:pt>
                <c:pt idx="20021">
                  <c:v>198.86227769999999</c:v>
                </c:pt>
                <c:pt idx="20022">
                  <c:v>198.87221170000001</c:v>
                </c:pt>
                <c:pt idx="20023">
                  <c:v>198.8821447</c:v>
                </c:pt>
                <c:pt idx="20024">
                  <c:v>198.89207769999999</c:v>
                </c:pt>
                <c:pt idx="20025">
                  <c:v>198.90201070000001</c:v>
                </c:pt>
                <c:pt idx="20026">
                  <c:v>198.91194369999999</c:v>
                </c:pt>
                <c:pt idx="20027">
                  <c:v>198.92187670000001</c:v>
                </c:pt>
                <c:pt idx="20028">
                  <c:v>198.9318097</c:v>
                </c:pt>
                <c:pt idx="20029">
                  <c:v>198.94174269999999</c:v>
                </c:pt>
                <c:pt idx="20030">
                  <c:v>198.95167670000001</c:v>
                </c:pt>
                <c:pt idx="20031">
                  <c:v>198.9616097</c:v>
                </c:pt>
                <c:pt idx="20032">
                  <c:v>198.97154269999999</c:v>
                </c:pt>
                <c:pt idx="20033">
                  <c:v>198.9814757</c:v>
                </c:pt>
                <c:pt idx="20034">
                  <c:v>198.99140869999999</c:v>
                </c:pt>
                <c:pt idx="20035">
                  <c:v>199.00134170000001</c:v>
                </c:pt>
                <c:pt idx="20036">
                  <c:v>199.0112747</c:v>
                </c:pt>
                <c:pt idx="20037">
                  <c:v>199.02120869999999</c:v>
                </c:pt>
                <c:pt idx="20038">
                  <c:v>199.03114170000001</c:v>
                </c:pt>
                <c:pt idx="20039">
                  <c:v>199.0410747</c:v>
                </c:pt>
                <c:pt idx="20040">
                  <c:v>199.05100770000001</c:v>
                </c:pt>
                <c:pt idx="20041">
                  <c:v>199.0609407</c:v>
                </c:pt>
                <c:pt idx="20042">
                  <c:v>199.07087369999999</c:v>
                </c:pt>
                <c:pt idx="20043">
                  <c:v>199.08080670000001</c:v>
                </c:pt>
                <c:pt idx="20044">
                  <c:v>199.0907407</c:v>
                </c:pt>
                <c:pt idx="20045">
                  <c:v>199.10067369999999</c:v>
                </c:pt>
                <c:pt idx="20046">
                  <c:v>199.11060670000001</c:v>
                </c:pt>
                <c:pt idx="20047">
                  <c:v>199.12053969999999</c:v>
                </c:pt>
                <c:pt idx="20048">
                  <c:v>199.13047270000001</c:v>
                </c:pt>
                <c:pt idx="20049">
                  <c:v>199.1404057</c:v>
                </c:pt>
                <c:pt idx="20050">
                  <c:v>199.15033869999999</c:v>
                </c:pt>
                <c:pt idx="20051">
                  <c:v>199.16027170000001</c:v>
                </c:pt>
                <c:pt idx="20052">
                  <c:v>199.1702057</c:v>
                </c:pt>
                <c:pt idx="20053">
                  <c:v>199.18013869999999</c:v>
                </c:pt>
                <c:pt idx="20054">
                  <c:v>199.1900717</c:v>
                </c:pt>
                <c:pt idx="20055">
                  <c:v>199.20000469999999</c:v>
                </c:pt>
                <c:pt idx="20056">
                  <c:v>199.20993770000001</c:v>
                </c:pt>
                <c:pt idx="20057">
                  <c:v>199.2198707</c:v>
                </c:pt>
                <c:pt idx="20058">
                  <c:v>199.22980369999999</c:v>
                </c:pt>
                <c:pt idx="20059">
                  <c:v>199.23973770000001</c:v>
                </c:pt>
                <c:pt idx="20060">
                  <c:v>199.2496707</c:v>
                </c:pt>
                <c:pt idx="20061">
                  <c:v>199.25960370000001</c:v>
                </c:pt>
                <c:pt idx="20062">
                  <c:v>199.2695367</c:v>
                </c:pt>
                <c:pt idx="20063">
                  <c:v>199.27946969999999</c:v>
                </c:pt>
                <c:pt idx="20064">
                  <c:v>199.28940270000001</c:v>
                </c:pt>
                <c:pt idx="20065">
                  <c:v>199.2993357</c:v>
                </c:pt>
                <c:pt idx="20066">
                  <c:v>199.30926869999999</c:v>
                </c:pt>
                <c:pt idx="20067">
                  <c:v>199.31920270000001</c:v>
                </c:pt>
                <c:pt idx="20068">
                  <c:v>199.32913569999999</c:v>
                </c:pt>
                <c:pt idx="20069">
                  <c:v>199.33906870000001</c:v>
                </c:pt>
                <c:pt idx="20070">
                  <c:v>199.3490017</c:v>
                </c:pt>
                <c:pt idx="20071">
                  <c:v>199.35893469999999</c:v>
                </c:pt>
                <c:pt idx="20072">
                  <c:v>199.36886770000001</c:v>
                </c:pt>
                <c:pt idx="20073">
                  <c:v>199.3788007</c:v>
                </c:pt>
                <c:pt idx="20074">
                  <c:v>199.38873369999999</c:v>
                </c:pt>
                <c:pt idx="20075">
                  <c:v>199.3986677</c:v>
                </c:pt>
                <c:pt idx="20076">
                  <c:v>199.40860069999999</c:v>
                </c:pt>
                <c:pt idx="20077">
                  <c:v>199.41853370000001</c:v>
                </c:pt>
                <c:pt idx="20078">
                  <c:v>199.4284667</c:v>
                </c:pt>
                <c:pt idx="20079">
                  <c:v>199.43839969999999</c:v>
                </c:pt>
                <c:pt idx="20080">
                  <c:v>199.44833270000001</c:v>
                </c:pt>
                <c:pt idx="20081">
                  <c:v>199.4582657</c:v>
                </c:pt>
                <c:pt idx="20082">
                  <c:v>199.46819970000001</c:v>
                </c:pt>
                <c:pt idx="20083">
                  <c:v>199.4781327</c:v>
                </c:pt>
                <c:pt idx="20084">
                  <c:v>199.48806569999999</c:v>
                </c:pt>
                <c:pt idx="20085">
                  <c:v>199.49799870000001</c:v>
                </c:pt>
                <c:pt idx="20086">
                  <c:v>199.5079317</c:v>
                </c:pt>
                <c:pt idx="20087">
                  <c:v>199.51786469999999</c:v>
                </c:pt>
                <c:pt idx="20088">
                  <c:v>199.52779770000001</c:v>
                </c:pt>
                <c:pt idx="20089">
                  <c:v>199.53773169999999</c:v>
                </c:pt>
                <c:pt idx="20090">
                  <c:v>199.54766470000001</c:v>
                </c:pt>
                <c:pt idx="20091">
                  <c:v>199.5575977</c:v>
                </c:pt>
                <c:pt idx="20092">
                  <c:v>199.56753069999999</c:v>
                </c:pt>
                <c:pt idx="20093">
                  <c:v>199.57746370000001</c:v>
                </c:pt>
                <c:pt idx="20094">
                  <c:v>199.5873967</c:v>
                </c:pt>
                <c:pt idx="20095">
                  <c:v>199.59732969999999</c:v>
                </c:pt>
                <c:pt idx="20096">
                  <c:v>199.60726270000001</c:v>
                </c:pt>
                <c:pt idx="20097">
                  <c:v>199.61719669999999</c:v>
                </c:pt>
                <c:pt idx="20098">
                  <c:v>199.62712970000001</c:v>
                </c:pt>
                <c:pt idx="20099">
                  <c:v>199.6370627</c:v>
                </c:pt>
                <c:pt idx="20100">
                  <c:v>199.64699569999999</c:v>
                </c:pt>
                <c:pt idx="20101">
                  <c:v>199.6569284</c:v>
                </c:pt>
                <c:pt idx="20102">
                  <c:v>199.66686139999999</c:v>
                </c:pt>
                <c:pt idx="20103">
                  <c:v>199.67679440000001</c:v>
                </c:pt>
                <c:pt idx="20104">
                  <c:v>199.68672839999999</c:v>
                </c:pt>
                <c:pt idx="20105">
                  <c:v>199.69666140000001</c:v>
                </c:pt>
                <c:pt idx="20106">
                  <c:v>199.7065944</c:v>
                </c:pt>
                <c:pt idx="20107">
                  <c:v>199.71652739999999</c:v>
                </c:pt>
                <c:pt idx="20108">
                  <c:v>199.72646040000001</c:v>
                </c:pt>
                <c:pt idx="20109">
                  <c:v>199.7363934</c:v>
                </c:pt>
                <c:pt idx="20110">
                  <c:v>199.74632639999999</c:v>
                </c:pt>
                <c:pt idx="20111">
                  <c:v>199.7562594</c:v>
                </c:pt>
                <c:pt idx="20112">
                  <c:v>199.76619339999999</c:v>
                </c:pt>
                <c:pt idx="20113">
                  <c:v>199.77612640000001</c:v>
                </c:pt>
                <c:pt idx="20114">
                  <c:v>199.7860594</c:v>
                </c:pt>
                <c:pt idx="20115">
                  <c:v>199.79599239999999</c:v>
                </c:pt>
                <c:pt idx="20116">
                  <c:v>199.80592540000001</c:v>
                </c:pt>
                <c:pt idx="20117">
                  <c:v>199.8158584</c:v>
                </c:pt>
                <c:pt idx="20118">
                  <c:v>199.82579140000001</c:v>
                </c:pt>
                <c:pt idx="20119">
                  <c:v>199.8357254</c:v>
                </c:pt>
                <c:pt idx="20120">
                  <c:v>199.84565839999999</c:v>
                </c:pt>
                <c:pt idx="20121">
                  <c:v>199.85559140000001</c:v>
                </c:pt>
                <c:pt idx="20122">
                  <c:v>199.8655244</c:v>
                </c:pt>
                <c:pt idx="20123">
                  <c:v>199.87545739999999</c:v>
                </c:pt>
                <c:pt idx="20124">
                  <c:v>199.88539040000001</c:v>
                </c:pt>
                <c:pt idx="20125">
                  <c:v>199.8953234</c:v>
                </c:pt>
                <c:pt idx="20126">
                  <c:v>199.90525740000001</c:v>
                </c:pt>
                <c:pt idx="20127">
                  <c:v>199.9151904</c:v>
                </c:pt>
                <c:pt idx="20128">
                  <c:v>199.92512339999999</c:v>
                </c:pt>
                <c:pt idx="20129">
                  <c:v>199.93505640000001</c:v>
                </c:pt>
                <c:pt idx="20130">
                  <c:v>199.9449894</c:v>
                </c:pt>
                <c:pt idx="20131">
                  <c:v>199.95492239999999</c:v>
                </c:pt>
                <c:pt idx="20132">
                  <c:v>199.9648554</c:v>
                </c:pt>
                <c:pt idx="20133">
                  <c:v>199.97478839999999</c:v>
                </c:pt>
                <c:pt idx="20134">
                  <c:v>199.98472240000001</c:v>
                </c:pt>
                <c:pt idx="20135">
                  <c:v>199.9946554</c:v>
                </c:pt>
                <c:pt idx="20136">
                  <c:v>200.00458839999999</c:v>
                </c:pt>
                <c:pt idx="20137">
                  <c:v>200.01452140000001</c:v>
                </c:pt>
                <c:pt idx="20138">
                  <c:v>200.0244544</c:v>
                </c:pt>
                <c:pt idx="20139">
                  <c:v>200.03438740000001</c:v>
                </c:pt>
                <c:pt idx="20140">
                  <c:v>200.0443204</c:v>
                </c:pt>
                <c:pt idx="20141">
                  <c:v>200.05425439999999</c:v>
                </c:pt>
                <c:pt idx="20142">
                  <c:v>200.06418740000001</c:v>
                </c:pt>
                <c:pt idx="20143">
                  <c:v>200.0741204</c:v>
                </c:pt>
                <c:pt idx="20144">
                  <c:v>200.08405339999999</c:v>
                </c:pt>
                <c:pt idx="20145">
                  <c:v>200.09398640000001</c:v>
                </c:pt>
                <c:pt idx="20146">
                  <c:v>200.1039194</c:v>
                </c:pt>
                <c:pt idx="20147">
                  <c:v>200.11385240000001</c:v>
                </c:pt>
                <c:pt idx="20148">
                  <c:v>200.1237864</c:v>
                </c:pt>
                <c:pt idx="20149">
                  <c:v>200.13371939999999</c:v>
                </c:pt>
                <c:pt idx="20150">
                  <c:v>200.14365240000001</c:v>
                </c:pt>
                <c:pt idx="20151">
                  <c:v>200.1535854</c:v>
                </c:pt>
                <c:pt idx="20152">
                  <c:v>200.16351839999999</c:v>
                </c:pt>
                <c:pt idx="20153">
                  <c:v>200.1734514</c:v>
                </c:pt>
                <c:pt idx="20154">
                  <c:v>200.18338539999999</c:v>
                </c:pt>
                <c:pt idx="20155">
                  <c:v>200.19331840000001</c:v>
                </c:pt>
                <c:pt idx="20156">
                  <c:v>200.2032514</c:v>
                </c:pt>
                <c:pt idx="20157">
                  <c:v>200.21318439999999</c:v>
                </c:pt>
                <c:pt idx="20158">
                  <c:v>200.22311740000001</c:v>
                </c:pt>
                <c:pt idx="20159">
                  <c:v>200.2330504</c:v>
                </c:pt>
                <c:pt idx="20160">
                  <c:v>200.24298340000001</c:v>
                </c:pt>
                <c:pt idx="20161">
                  <c:v>200.2529174</c:v>
                </c:pt>
                <c:pt idx="20162">
                  <c:v>200.26285039999999</c:v>
                </c:pt>
                <c:pt idx="20163">
                  <c:v>200.27278340000001</c:v>
                </c:pt>
                <c:pt idx="20164">
                  <c:v>200.2827164</c:v>
                </c:pt>
                <c:pt idx="20165">
                  <c:v>200.29264939999999</c:v>
                </c:pt>
                <c:pt idx="20166">
                  <c:v>200.30258240000001</c:v>
                </c:pt>
                <c:pt idx="20167">
                  <c:v>200.3125154</c:v>
                </c:pt>
                <c:pt idx="20168">
                  <c:v>200.32244940000001</c:v>
                </c:pt>
                <c:pt idx="20169">
                  <c:v>200.3323824</c:v>
                </c:pt>
                <c:pt idx="20170">
                  <c:v>200.34231539999999</c:v>
                </c:pt>
                <c:pt idx="20171">
                  <c:v>200.35224840000001</c:v>
                </c:pt>
                <c:pt idx="20172">
                  <c:v>200.3621814</c:v>
                </c:pt>
                <c:pt idx="20173">
                  <c:v>200.37211439999999</c:v>
                </c:pt>
                <c:pt idx="20174">
                  <c:v>200.3820484</c:v>
                </c:pt>
                <c:pt idx="20175">
                  <c:v>200.39198139999999</c:v>
                </c:pt>
                <c:pt idx="20176">
                  <c:v>200.40191440000001</c:v>
                </c:pt>
                <c:pt idx="20177">
                  <c:v>200.4118474</c:v>
                </c:pt>
                <c:pt idx="20178">
                  <c:v>200.42178039999999</c:v>
                </c:pt>
                <c:pt idx="20179">
                  <c:v>200.43171340000001</c:v>
                </c:pt>
                <c:pt idx="20180">
                  <c:v>200.44164739999999</c:v>
                </c:pt>
                <c:pt idx="20181">
                  <c:v>200.45158040000001</c:v>
                </c:pt>
                <c:pt idx="20182">
                  <c:v>200.4615134</c:v>
                </c:pt>
                <c:pt idx="20183">
                  <c:v>200.47144639999999</c:v>
                </c:pt>
                <c:pt idx="20184">
                  <c:v>200.48137940000001</c:v>
                </c:pt>
                <c:pt idx="20185">
                  <c:v>200.4913124</c:v>
                </c:pt>
                <c:pt idx="20186">
                  <c:v>200.50124640000001</c:v>
                </c:pt>
                <c:pt idx="20187">
                  <c:v>200.5111794</c:v>
                </c:pt>
                <c:pt idx="20188">
                  <c:v>200.52111239999999</c:v>
                </c:pt>
                <c:pt idx="20189">
                  <c:v>200.53104540000001</c:v>
                </c:pt>
                <c:pt idx="20190">
                  <c:v>200.5409784</c:v>
                </c:pt>
                <c:pt idx="20191">
                  <c:v>200.55091139999999</c:v>
                </c:pt>
                <c:pt idx="20192">
                  <c:v>200.56084540000001</c:v>
                </c:pt>
                <c:pt idx="20193">
                  <c:v>200.57077839999999</c:v>
                </c:pt>
                <c:pt idx="20194">
                  <c:v>200.58071140000001</c:v>
                </c:pt>
                <c:pt idx="20195">
                  <c:v>200.5906444</c:v>
                </c:pt>
                <c:pt idx="20196">
                  <c:v>200.60057739999999</c:v>
                </c:pt>
                <c:pt idx="20197">
                  <c:v>200.61051040000001</c:v>
                </c:pt>
                <c:pt idx="20198">
                  <c:v>200.6204444</c:v>
                </c:pt>
                <c:pt idx="20199">
                  <c:v>200.63037739999999</c:v>
                </c:pt>
                <c:pt idx="20200">
                  <c:v>200.6403104</c:v>
                </c:pt>
                <c:pt idx="20201">
                  <c:v>200.65024339999999</c:v>
                </c:pt>
                <c:pt idx="20202">
                  <c:v>200.660177</c:v>
                </c:pt>
                <c:pt idx="20203">
                  <c:v>200.67011099999999</c:v>
                </c:pt>
                <c:pt idx="20204">
                  <c:v>200.68004400000001</c:v>
                </c:pt>
                <c:pt idx="20205">
                  <c:v>200.689977</c:v>
                </c:pt>
                <c:pt idx="20206">
                  <c:v>200.69990999999999</c:v>
                </c:pt>
                <c:pt idx="20207">
                  <c:v>200.70984300000001</c:v>
                </c:pt>
                <c:pt idx="20208">
                  <c:v>200.719776</c:v>
                </c:pt>
                <c:pt idx="20209">
                  <c:v>200.72971000000001</c:v>
                </c:pt>
                <c:pt idx="20210">
                  <c:v>200.739643</c:v>
                </c:pt>
                <c:pt idx="20211">
                  <c:v>200.74957599999999</c:v>
                </c:pt>
                <c:pt idx="20212">
                  <c:v>200.75950900000001</c:v>
                </c:pt>
                <c:pt idx="20213">
                  <c:v>200.769442</c:v>
                </c:pt>
                <c:pt idx="20214">
                  <c:v>200.77937499999999</c:v>
                </c:pt>
                <c:pt idx="20215">
                  <c:v>200.789309</c:v>
                </c:pt>
                <c:pt idx="20216">
                  <c:v>200.79924199999999</c:v>
                </c:pt>
                <c:pt idx="20217">
                  <c:v>200.80917500000001</c:v>
                </c:pt>
                <c:pt idx="20218">
                  <c:v>200.819108</c:v>
                </c:pt>
                <c:pt idx="20219">
                  <c:v>200.82904099999999</c:v>
                </c:pt>
                <c:pt idx="20220">
                  <c:v>200.838975</c:v>
                </c:pt>
                <c:pt idx="20221">
                  <c:v>200.84890799999999</c:v>
                </c:pt>
                <c:pt idx="20222">
                  <c:v>200.85884100000001</c:v>
                </c:pt>
                <c:pt idx="20223">
                  <c:v>200.868774</c:v>
                </c:pt>
                <c:pt idx="20224">
                  <c:v>200.87870699999999</c:v>
                </c:pt>
                <c:pt idx="20225">
                  <c:v>200.88864100000001</c:v>
                </c:pt>
                <c:pt idx="20226">
                  <c:v>200.898574</c:v>
                </c:pt>
                <c:pt idx="20227">
                  <c:v>200.90850699999999</c:v>
                </c:pt>
                <c:pt idx="20228">
                  <c:v>200.91844</c:v>
                </c:pt>
                <c:pt idx="20229">
                  <c:v>200.92837299999999</c:v>
                </c:pt>
                <c:pt idx="20230">
                  <c:v>200.93830700000001</c:v>
                </c:pt>
                <c:pt idx="20231">
                  <c:v>200.94824</c:v>
                </c:pt>
                <c:pt idx="20232">
                  <c:v>200.95817299999999</c:v>
                </c:pt>
                <c:pt idx="20233">
                  <c:v>200.96810600000001</c:v>
                </c:pt>
                <c:pt idx="20234">
                  <c:v>200.978039</c:v>
                </c:pt>
                <c:pt idx="20235">
                  <c:v>200.98797300000001</c:v>
                </c:pt>
                <c:pt idx="20236">
                  <c:v>200.997906</c:v>
                </c:pt>
                <c:pt idx="20237">
                  <c:v>201.00783899999999</c:v>
                </c:pt>
                <c:pt idx="20238">
                  <c:v>201.01777200000001</c:v>
                </c:pt>
                <c:pt idx="20239">
                  <c:v>201.027705</c:v>
                </c:pt>
                <c:pt idx="20240">
                  <c:v>201.03763900000001</c:v>
                </c:pt>
                <c:pt idx="20241">
                  <c:v>201.047572</c:v>
                </c:pt>
                <c:pt idx="20242">
                  <c:v>201.05750499999999</c:v>
                </c:pt>
                <c:pt idx="20243">
                  <c:v>201.06743800000001</c:v>
                </c:pt>
                <c:pt idx="20244">
                  <c:v>201.077371</c:v>
                </c:pt>
                <c:pt idx="20245">
                  <c:v>201.08730499999999</c:v>
                </c:pt>
                <c:pt idx="20246">
                  <c:v>201.097238</c:v>
                </c:pt>
                <c:pt idx="20247">
                  <c:v>201.10717099999999</c:v>
                </c:pt>
                <c:pt idx="20248">
                  <c:v>201.11710400000001</c:v>
                </c:pt>
                <c:pt idx="20249">
                  <c:v>201.127037</c:v>
                </c:pt>
                <c:pt idx="20250">
                  <c:v>201.13697099999999</c:v>
                </c:pt>
                <c:pt idx="20251">
                  <c:v>201.14690400000001</c:v>
                </c:pt>
                <c:pt idx="20252">
                  <c:v>201.156837</c:v>
                </c:pt>
                <c:pt idx="20253">
                  <c:v>201.16677000000001</c:v>
                </c:pt>
                <c:pt idx="20254">
                  <c:v>201.176703</c:v>
                </c:pt>
                <c:pt idx="20255">
                  <c:v>201.18663699999999</c:v>
                </c:pt>
                <c:pt idx="20256">
                  <c:v>201.19657000000001</c:v>
                </c:pt>
                <c:pt idx="20257">
                  <c:v>201.206503</c:v>
                </c:pt>
                <c:pt idx="20258">
                  <c:v>201.21643599999999</c:v>
                </c:pt>
                <c:pt idx="20259">
                  <c:v>201.22636900000001</c:v>
                </c:pt>
                <c:pt idx="20260">
                  <c:v>201.23630299999999</c:v>
                </c:pt>
                <c:pt idx="20261">
                  <c:v>201.24623600000001</c:v>
                </c:pt>
                <c:pt idx="20262">
                  <c:v>201.256169</c:v>
                </c:pt>
                <c:pt idx="20263">
                  <c:v>201.26610199999999</c:v>
                </c:pt>
                <c:pt idx="20264">
                  <c:v>201.27603500000001</c:v>
                </c:pt>
                <c:pt idx="20265">
                  <c:v>201.28596899999999</c:v>
                </c:pt>
                <c:pt idx="20266">
                  <c:v>201.29590200000001</c:v>
                </c:pt>
                <c:pt idx="20267">
                  <c:v>201.305835</c:v>
                </c:pt>
                <c:pt idx="20268">
                  <c:v>201.31576799999999</c:v>
                </c:pt>
                <c:pt idx="20269">
                  <c:v>201.32570200000001</c:v>
                </c:pt>
                <c:pt idx="20270">
                  <c:v>201.335635</c:v>
                </c:pt>
                <c:pt idx="20271">
                  <c:v>201.34556799999999</c:v>
                </c:pt>
                <c:pt idx="20272">
                  <c:v>201.355501</c:v>
                </c:pt>
                <c:pt idx="20273">
                  <c:v>201.36543399999999</c:v>
                </c:pt>
                <c:pt idx="20274">
                  <c:v>201.37536800000001</c:v>
                </c:pt>
                <c:pt idx="20275">
                  <c:v>201.385301</c:v>
                </c:pt>
                <c:pt idx="20276">
                  <c:v>201.39523399999999</c:v>
                </c:pt>
                <c:pt idx="20277">
                  <c:v>201.40516700000001</c:v>
                </c:pt>
                <c:pt idx="20278">
                  <c:v>201.4151</c:v>
                </c:pt>
                <c:pt idx="20279">
                  <c:v>201.42503400000001</c:v>
                </c:pt>
                <c:pt idx="20280">
                  <c:v>201.434967</c:v>
                </c:pt>
                <c:pt idx="20281">
                  <c:v>201.44489999999999</c:v>
                </c:pt>
                <c:pt idx="20282">
                  <c:v>201.45483300000001</c:v>
                </c:pt>
                <c:pt idx="20283">
                  <c:v>201.46476699999999</c:v>
                </c:pt>
                <c:pt idx="20284">
                  <c:v>201.47470000000001</c:v>
                </c:pt>
                <c:pt idx="20285">
                  <c:v>201.484633</c:v>
                </c:pt>
                <c:pt idx="20286">
                  <c:v>201.49456599999999</c:v>
                </c:pt>
                <c:pt idx="20287">
                  <c:v>201.50449900000001</c:v>
                </c:pt>
                <c:pt idx="20288">
                  <c:v>201.514433</c:v>
                </c:pt>
                <c:pt idx="20289">
                  <c:v>201.52436599999999</c:v>
                </c:pt>
                <c:pt idx="20290">
                  <c:v>201.534299</c:v>
                </c:pt>
                <c:pt idx="20291">
                  <c:v>201.54423199999999</c:v>
                </c:pt>
                <c:pt idx="20292">
                  <c:v>201.55416500000001</c:v>
                </c:pt>
                <c:pt idx="20293">
                  <c:v>201.564099</c:v>
                </c:pt>
                <c:pt idx="20294">
                  <c:v>201.57403199999999</c:v>
                </c:pt>
                <c:pt idx="20295">
                  <c:v>201.58396500000001</c:v>
                </c:pt>
                <c:pt idx="20296">
                  <c:v>201.593898</c:v>
                </c:pt>
                <c:pt idx="20297">
                  <c:v>201.60383200000001</c:v>
                </c:pt>
                <c:pt idx="20298">
                  <c:v>201.613765</c:v>
                </c:pt>
                <c:pt idx="20299">
                  <c:v>201.62369799999999</c:v>
                </c:pt>
                <c:pt idx="20300">
                  <c:v>201.63363100000001</c:v>
                </c:pt>
                <c:pt idx="20301">
                  <c:v>201.643564</c:v>
                </c:pt>
                <c:pt idx="20302">
                  <c:v>201.65349800000001</c:v>
                </c:pt>
                <c:pt idx="20303">
                  <c:v>201.6634305</c:v>
                </c:pt>
                <c:pt idx="20304">
                  <c:v>201.67336349999999</c:v>
                </c:pt>
                <c:pt idx="20305">
                  <c:v>201.68329650000001</c:v>
                </c:pt>
                <c:pt idx="20306">
                  <c:v>201.6932295</c:v>
                </c:pt>
                <c:pt idx="20307">
                  <c:v>201.70316349999999</c:v>
                </c:pt>
                <c:pt idx="20308">
                  <c:v>201.71309650000001</c:v>
                </c:pt>
                <c:pt idx="20309">
                  <c:v>201.7230295</c:v>
                </c:pt>
                <c:pt idx="20310">
                  <c:v>201.73296250000001</c:v>
                </c:pt>
                <c:pt idx="20311">
                  <c:v>201.7428955</c:v>
                </c:pt>
                <c:pt idx="20312">
                  <c:v>201.75282949999999</c:v>
                </c:pt>
                <c:pt idx="20313">
                  <c:v>201.76276250000001</c:v>
                </c:pt>
                <c:pt idx="20314">
                  <c:v>201.7726955</c:v>
                </c:pt>
                <c:pt idx="20315">
                  <c:v>201.78262849999999</c:v>
                </c:pt>
                <c:pt idx="20316">
                  <c:v>201.7925625</c:v>
                </c:pt>
                <c:pt idx="20317">
                  <c:v>201.80249549999999</c:v>
                </c:pt>
                <c:pt idx="20318">
                  <c:v>201.81242850000001</c:v>
                </c:pt>
                <c:pt idx="20319">
                  <c:v>201.8223615</c:v>
                </c:pt>
                <c:pt idx="20320">
                  <c:v>201.83229449999999</c:v>
                </c:pt>
                <c:pt idx="20321">
                  <c:v>201.8422285</c:v>
                </c:pt>
                <c:pt idx="20322">
                  <c:v>201.85216149999999</c:v>
                </c:pt>
                <c:pt idx="20323">
                  <c:v>201.86209450000001</c:v>
                </c:pt>
                <c:pt idx="20324">
                  <c:v>201.8720275</c:v>
                </c:pt>
                <c:pt idx="20325">
                  <c:v>201.88196049999999</c:v>
                </c:pt>
                <c:pt idx="20326">
                  <c:v>201.89189450000001</c:v>
                </c:pt>
                <c:pt idx="20327">
                  <c:v>201.9018275</c:v>
                </c:pt>
                <c:pt idx="20328">
                  <c:v>201.91176050000001</c:v>
                </c:pt>
                <c:pt idx="20329">
                  <c:v>201.9216935</c:v>
                </c:pt>
                <c:pt idx="20330">
                  <c:v>201.93162749999999</c:v>
                </c:pt>
                <c:pt idx="20331">
                  <c:v>201.94156050000001</c:v>
                </c:pt>
                <c:pt idx="20332">
                  <c:v>201.9514935</c:v>
                </c:pt>
                <c:pt idx="20333">
                  <c:v>201.96142649999999</c:v>
                </c:pt>
                <c:pt idx="20334">
                  <c:v>201.97135950000001</c:v>
                </c:pt>
                <c:pt idx="20335">
                  <c:v>201.98129349999999</c:v>
                </c:pt>
                <c:pt idx="20336">
                  <c:v>201.99122650000001</c:v>
                </c:pt>
                <c:pt idx="20337">
                  <c:v>202.0011595</c:v>
                </c:pt>
                <c:pt idx="20338">
                  <c:v>202.01109249999999</c:v>
                </c:pt>
                <c:pt idx="20339">
                  <c:v>202.02102550000001</c:v>
                </c:pt>
                <c:pt idx="20340">
                  <c:v>202.03095949999999</c:v>
                </c:pt>
                <c:pt idx="20341">
                  <c:v>202.04089250000001</c:v>
                </c:pt>
                <c:pt idx="20342">
                  <c:v>202.0508255</c:v>
                </c:pt>
                <c:pt idx="20343">
                  <c:v>202.06075849999999</c:v>
                </c:pt>
                <c:pt idx="20344">
                  <c:v>202.07069150000001</c:v>
                </c:pt>
                <c:pt idx="20345">
                  <c:v>202.0806255</c:v>
                </c:pt>
                <c:pt idx="20346">
                  <c:v>202.09055849999999</c:v>
                </c:pt>
                <c:pt idx="20347">
                  <c:v>202.1004915</c:v>
                </c:pt>
                <c:pt idx="20348">
                  <c:v>202.11042449999999</c:v>
                </c:pt>
                <c:pt idx="20349">
                  <c:v>202.12035750000001</c:v>
                </c:pt>
                <c:pt idx="20350">
                  <c:v>202.1302915</c:v>
                </c:pt>
                <c:pt idx="20351">
                  <c:v>202.14022449999999</c:v>
                </c:pt>
                <c:pt idx="20352">
                  <c:v>202.15015750000001</c:v>
                </c:pt>
                <c:pt idx="20353">
                  <c:v>202.1600905</c:v>
                </c:pt>
                <c:pt idx="20354">
                  <c:v>202.17002450000001</c:v>
                </c:pt>
                <c:pt idx="20355">
                  <c:v>202.1799575</c:v>
                </c:pt>
                <c:pt idx="20356">
                  <c:v>202.18989049999999</c:v>
                </c:pt>
                <c:pt idx="20357">
                  <c:v>202.19982350000001</c:v>
                </c:pt>
                <c:pt idx="20358">
                  <c:v>202.2097565</c:v>
                </c:pt>
                <c:pt idx="20359">
                  <c:v>202.21969050000001</c:v>
                </c:pt>
                <c:pt idx="20360">
                  <c:v>202.2296235</c:v>
                </c:pt>
                <c:pt idx="20361">
                  <c:v>202.23955649999999</c:v>
                </c:pt>
                <c:pt idx="20362">
                  <c:v>202.24948950000001</c:v>
                </c:pt>
                <c:pt idx="20363">
                  <c:v>202.2594225</c:v>
                </c:pt>
                <c:pt idx="20364">
                  <c:v>202.26935649999999</c:v>
                </c:pt>
                <c:pt idx="20365">
                  <c:v>202.2792895</c:v>
                </c:pt>
                <c:pt idx="20366">
                  <c:v>202.28922249999999</c:v>
                </c:pt>
                <c:pt idx="20367">
                  <c:v>202.29915550000001</c:v>
                </c:pt>
                <c:pt idx="20368">
                  <c:v>202.3090885</c:v>
                </c:pt>
                <c:pt idx="20369">
                  <c:v>202.31902249999999</c:v>
                </c:pt>
                <c:pt idx="20370">
                  <c:v>202.32895550000001</c:v>
                </c:pt>
                <c:pt idx="20371">
                  <c:v>202.3388885</c:v>
                </c:pt>
                <c:pt idx="20372">
                  <c:v>202.34882150000001</c:v>
                </c:pt>
                <c:pt idx="20373">
                  <c:v>202.3587545</c:v>
                </c:pt>
                <c:pt idx="20374">
                  <c:v>202.36868849999999</c:v>
                </c:pt>
                <c:pt idx="20375">
                  <c:v>202.37862150000001</c:v>
                </c:pt>
                <c:pt idx="20376">
                  <c:v>202.3885545</c:v>
                </c:pt>
                <c:pt idx="20377">
                  <c:v>202.39848749999999</c:v>
                </c:pt>
                <c:pt idx="20378">
                  <c:v>202.40842050000001</c:v>
                </c:pt>
                <c:pt idx="20379">
                  <c:v>202.41835449999999</c:v>
                </c:pt>
                <c:pt idx="20380">
                  <c:v>202.42828750000001</c:v>
                </c:pt>
                <c:pt idx="20381">
                  <c:v>202.4382205</c:v>
                </c:pt>
                <c:pt idx="20382">
                  <c:v>202.44815349999999</c:v>
                </c:pt>
                <c:pt idx="20383">
                  <c:v>202.45808650000001</c:v>
                </c:pt>
                <c:pt idx="20384">
                  <c:v>202.46802049999999</c:v>
                </c:pt>
                <c:pt idx="20385">
                  <c:v>202.47795350000001</c:v>
                </c:pt>
                <c:pt idx="20386">
                  <c:v>202.4878865</c:v>
                </c:pt>
                <c:pt idx="20387">
                  <c:v>202.49781949999999</c:v>
                </c:pt>
                <c:pt idx="20388">
                  <c:v>202.50775250000001</c:v>
                </c:pt>
                <c:pt idx="20389">
                  <c:v>202.5176865</c:v>
                </c:pt>
                <c:pt idx="20390">
                  <c:v>202.52761949999999</c:v>
                </c:pt>
                <c:pt idx="20391">
                  <c:v>202.5375525</c:v>
                </c:pt>
                <c:pt idx="20392">
                  <c:v>202.54748549999999</c:v>
                </c:pt>
                <c:pt idx="20393">
                  <c:v>202.55741850000001</c:v>
                </c:pt>
                <c:pt idx="20394">
                  <c:v>202.5673525</c:v>
                </c:pt>
                <c:pt idx="20395">
                  <c:v>202.57728549999999</c:v>
                </c:pt>
                <c:pt idx="20396">
                  <c:v>202.58721850000001</c:v>
                </c:pt>
                <c:pt idx="20397">
                  <c:v>202.5971515</c:v>
                </c:pt>
                <c:pt idx="20398">
                  <c:v>202.60708450000001</c:v>
                </c:pt>
                <c:pt idx="20399">
                  <c:v>202.6170185</c:v>
                </c:pt>
                <c:pt idx="20400">
                  <c:v>202.62695149999999</c:v>
                </c:pt>
                <c:pt idx="20401">
                  <c:v>202.63688450000001</c:v>
                </c:pt>
                <c:pt idx="20402">
                  <c:v>202.6468175</c:v>
                </c:pt>
                <c:pt idx="20403">
                  <c:v>202.65675089999999</c:v>
                </c:pt>
                <c:pt idx="20404">
                  <c:v>202.66668490000001</c:v>
                </c:pt>
                <c:pt idx="20405">
                  <c:v>202.6766179</c:v>
                </c:pt>
                <c:pt idx="20406">
                  <c:v>202.68655089999999</c:v>
                </c:pt>
                <c:pt idx="20407">
                  <c:v>202.6964839</c:v>
                </c:pt>
                <c:pt idx="20408">
                  <c:v>202.70641789999999</c:v>
                </c:pt>
                <c:pt idx="20409">
                  <c:v>202.71635090000001</c:v>
                </c:pt>
                <c:pt idx="20410">
                  <c:v>202.7262839</c:v>
                </c:pt>
                <c:pt idx="20411">
                  <c:v>202.73621689999999</c:v>
                </c:pt>
                <c:pt idx="20412">
                  <c:v>202.74614990000001</c:v>
                </c:pt>
                <c:pt idx="20413">
                  <c:v>202.75608389999999</c:v>
                </c:pt>
                <c:pt idx="20414">
                  <c:v>202.76601690000001</c:v>
                </c:pt>
                <c:pt idx="20415">
                  <c:v>202.7759499</c:v>
                </c:pt>
                <c:pt idx="20416">
                  <c:v>202.78588289999999</c:v>
                </c:pt>
                <c:pt idx="20417">
                  <c:v>202.79581590000001</c:v>
                </c:pt>
                <c:pt idx="20418">
                  <c:v>202.8057499</c:v>
                </c:pt>
                <c:pt idx="20419">
                  <c:v>202.81568290000001</c:v>
                </c:pt>
                <c:pt idx="20420">
                  <c:v>202.8256159</c:v>
                </c:pt>
                <c:pt idx="20421">
                  <c:v>202.83554889999999</c:v>
                </c:pt>
                <c:pt idx="20422">
                  <c:v>202.84548190000001</c:v>
                </c:pt>
                <c:pt idx="20423">
                  <c:v>202.8554159</c:v>
                </c:pt>
                <c:pt idx="20424">
                  <c:v>202.86534889999999</c:v>
                </c:pt>
                <c:pt idx="20425">
                  <c:v>202.8752819</c:v>
                </c:pt>
                <c:pt idx="20426">
                  <c:v>202.88521489999999</c:v>
                </c:pt>
                <c:pt idx="20427">
                  <c:v>202.89514790000001</c:v>
                </c:pt>
                <c:pt idx="20428">
                  <c:v>202.9050819</c:v>
                </c:pt>
                <c:pt idx="20429">
                  <c:v>202.91501489999999</c:v>
                </c:pt>
                <c:pt idx="20430">
                  <c:v>202.92494790000001</c:v>
                </c:pt>
                <c:pt idx="20431">
                  <c:v>202.9348809</c:v>
                </c:pt>
                <c:pt idx="20432">
                  <c:v>202.94481390000001</c:v>
                </c:pt>
                <c:pt idx="20433">
                  <c:v>202.9547479</c:v>
                </c:pt>
                <c:pt idx="20434">
                  <c:v>202.96468089999999</c:v>
                </c:pt>
                <c:pt idx="20435">
                  <c:v>202.97461390000001</c:v>
                </c:pt>
                <c:pt idx="20436">
                  <c:v>202.9845469</c:v>
                </c:pt>
                <c:pt idx="20437">
                  <c:v>202.99448090000001</c:v>
                </c:pt>
                <c:pt idx="20438">
                  <c:v>203.0044139</c:v>
                </c:pt>
                <c:pt idx="20439">
                  <c:v>203.01434689999999</c:v>
                </c:pt>
                <c:pt idx="20440">
                  <c:v>203.02427990000001</c:v>
                </c:pt>
                <c:pt idx="20441">
                  <c:v>203.0342129</c:v>
                </c:pt>
                <c:pt idx="20442">
                  <c:v>203.04414689999999</c:v>
                </c:pt>
                <c:pt idx="20443">
                  <c:v>203.0540799</c:v>
                </c:pt>
                <c:pt idx="20444">
                  <c:v>203.06401289999999</c:v>
                </c:pt>
                <c:pt idx="20445">
                  <c:v>203.07394590000001</c:v>
                </c:pt>
                <c:pt idx="20446">
                  <c:v>203.0838789</c:v>
                </c:pt>
                <c:pt idx="20447">
                  <c:v>203.09381289999999</c:v>
                </c:pt>
                <c:pt idx="20448">
                  <c:v>203.10374590000001</c:v>
                </c:pt>
                <c:pt idx="20449">
                  <c:v>203.1136789</c:v>
                </c:pt>
                <c:pt idx="20450">
                  <c:v>203.12361189999999</c:v>
                </c:pt>
                <c:pt idx="20451">
                  <c:v>203.1335459</c:v>
                </c:pt>
                <c:pt idx="20452">
                  <c:v>203.14347889999999</c:v>
                </c:pt>
                <c:pt idx="20453">
                  <c:v>203.15341190000001</c:v>
                </c:pt>
                <c:pt idx="20454">
                  <c:v>203.1633449</c:v>
                </c:pt>
                <c:pt idx="20455">
                  <c:v>203.17327789999999</c:v>
                </c:pt>
                <c:pt idx="20456">
                  <c:v>203.1832119</c:v>
                </c:pt>
                <c:pt idx="20457">
                  <c:v>203.19314489999999</c:v>
                </c:pt>
                <c:pt idx="20458">
                  <c:v>203.20307790000001</c:v>
                </c:pt>
                <c:pt idx="20459">
                  <c:v>203.2130109</c:v>
                </c:pt>
                <c:pt idx="20460">
                  <c:v>203.22294389999999</c:v>
                </c:pt>
                <c:pt idx="20461">
                  <c:v>203.23287790000001</c:v>
                </c:pt>
                <c:pt idx="20462">
                  <c:v>203.24281089999999</c:v>
                </c:pt>
                <c:pt idx="20463">
                  <c:v>203.25274390000001</c:v>
                </c:pt>
                <c:pt idx="20464">
                  <c:v>203.2626769</c:v>
                </c:pt>
                <c:pt idx="20465">
                  <c:v>203.27261089999999</c:v>
                </c:pt>
                <c:pt idx="20466">
                  <c:v>203.28254390000001</c:v>
                </c:pt>
                <c:pt idx="20467">
                  <c:v>203.2924769</c:v>
                </c:pt>
                <c:pt idx="20468">
                  <c:v>203.30240989999999</c:v>
                </c:pt>
                <c:pt idx="20469">
                  <c:v>203.3123429</c:v>
                </c:pt>
                <c:pt idx="20470">
                  <c:v>203.32227689999999</c:v>
                </c:pt>
                <c:pt idx="20471">
                  <c:v>203.33220990000001</c:v>
                </c:pt>
                <c:pt idx="20472">
                  <c:v>203.3421429</c:v>
                </c:pt>
                <c:pt idx="20473">
                  <c:v>203.35207589999999</c:v>
                </c:pt>
                <c:pt idx="20474">
                  <c:v>203.36200890000001</c:v>
                </c:pt>
                <c:pt idx="20475">
                  <c:v>203.37194289999999</c:v>
                </c:pt>
                <c:pt idx="20476">
                  <c:v>203.38187590000001</c:v>
                </c:pt>
                <c:pt idx="20477">
                  <c:v>203.3918089</c:v>
                </c:pt>
                <c:pt idx="20478">
                  <c:v>203.40174189999999</c:v>
                </c:pt>
                <c:pt idx="20479">
                  <c:v>203.41167590000001</c:v>
                </c:pt>
                <c:pt idx="20480">
                  <c:v>203.4216089</c:v>
                </c:pt>
                <c:pt idx="20481">
                  <c:v>203.43154190000001</c:v>
                </c:pt>
                <c:pt idx="20482">
                  <c:v>203.4414749</c:v>
                </c:pt>
                <c:pt idx="20483">
                  <c:v>203.45140789999999</c:v>
                </c:pt>
                <c:pt idx="20484">
                  <c:v>203.46134190000001</c:v>
                </c:pt>
                <c:pt idx="20485">
                  <c:v>203.4712749</c:v>
                </c:pt>
                <c:pt idx="20486">
                  <c:v>203.48120789999999</c:v>
                </c:pt>
                <c:pt idx="20487">
                  <c:v>203.4911409</c:v>
                </c:pt>
                <c:pt idx="20488">
                  <c:v>203.50107489999999</c:v>
                </c:pt>
                <c:pt idx="20489">
                  <c:v>203.51100790000001</c:v>
                </c:pt>
                <c:pt idx="20490">
                  <c:v>203.5209409</c:v>
                </c:pt>
                <c:pt idx="20491">
                  <c:v>203.53087389999999</c:v>
                </c:pt>
                <c:pt idx="20492">
                  <c:v>203.54080690000001</c:v>
                </c:pt>
                <c:pt idx="20493">
                  <c:v>203.55074089999999</c:v>
                </c:pt>
                <c:pt idx="20494">
                  <c:v>203.56067390000001</c:v>
                </c:pt>
                <c:pt idx="20495">
                  <c:v>203.5706069</c:v>
                </c:pt>
                <c:pt idx="20496">
                  <c:v>203.58053989999999</c:v>
                </c:pt>
                <c:pt idx="20497">
                  <c:v>203.59047290000001</c:v>
                </c:pt>
                <c:pt idx="20498">
                  <c:v>203.6004069</c:v>
                </c:pt>
                <c:pt idx="20499">
                  <c:v>203.61033990000001</c:v>
                </c:pt>
                <c:pt idx="20500">
                  <c:v>203.6202729</c:v>
                </c:pt>
                <c:pt idx="20501">
                  <c:v>203.63020589999999</c:v>
                </c:pt>
                <c:pt idx="20502">
                  <c:v>203.64013990000001</c:v>
                </c:pt>
                <c:pt idx="20503">
                  <c:v>203.6500729</c:v>
                </c:pt>
                <c:pt idx="20504">
                  <c:v>203.6600057</c:v>
                </c:pt>
                <c:pt idx="20505">
                  <c:v>203.66993869999999</c:v>
                </c:pt>
                <c:pt idx="20506">
                  <c:v>203.67987170000001</c:v>
                </c:pt>
                <c:pt idx="20507">
                  <c:v>203.68980569999999</c:v>
                </c:pt>
                <c:pt idx="20508">
                  <c:v>203.69973870000001</c:v>
                </c:pt>
                <c:pt idx="20509">
                  <c:v>203.7096717</c:v>
                </c:pt>
                <c:pt idx="20510">
                  <c:v>203.71960469999999</c:v>
                </c:pt>
                <c:pt idx="20511">
                  <c:v>203.72953770000001</c:v>
                </c:pt>
                <c:pt idx="20512">
                  <c:v>203.7394717</c:v>
                </c:pt>
                <c:pt idx="20513">
                  <c:v>203.74940470000001</c:v>
                </c:pt>
                <c:pt idx="20514">
                  <c:v>203.7593377</c:v>
                </c:pt>
                <c:pt idx="20515">
                  <c:v>203.76927069999999</c:v>
                </c:pt>
                <c:pt idx="20516">
                  <c:v>203.77920370000001</c:v>
                </c:pt>
                <c:pt idx="20517">
                  <c:v>203.7891377</c:v>
                </c:pt>
                <c:pt idx="20518">
                  <c:v>203.79907069999999</c:v>
                </c:pt>
                <c:pt idx="20519">
                  <c:v>203.80900370000001</c:v>
                </c:pt>
                <c:pt idx="20520">
                  <c:v>203.81893669999999</c:v>
                </c:pt>
                <c:pt idx="20521">
                  <c:v>203.82887070000001</c:v>
                </c:pt>
                <c:pt idx="20522">
                  <c:v>203.8388037</c:v>
                </c:pt>
                <c:pt idx="20523">
                  <c:v>203.84873669999999</c:v>
                </c:pt>
                <c:pt idx="20524">
                  <c:v>203.85866970000001</c:v>
                </c:pt>
                <c:pt idx="20525">
                  <c:v>203.8686027</c:v>
                </c:pt>
                <c:pt idx="20526">
                  <c:v>203.87853670000001</c:v>
                </c:pt>
                <c:pt idx="20527">
                  <c:v>203.8884697</c:v>
                </c:pt>
                <c:pt idx="20528">
                  <c:v>203.89840269999999</c:v>
                </c:pt>
                <c:pt idx="20529">
                  <c:v>203.90833570000001</c:v>
                </c:pt>
                <c:pt idx="20530">
                  <c:v>203.9182687</c:v>
                </c:pt>
                <c:pt idx="20531">
                  <c:v>203.92820270000001</c:v>
                </c:pt>
                <c:pt idx="20532">
                  <c:v>203.9381357</c:v>
                </c:pt>
                <c:pt idx="20533">
                  <c:v>203.94806869999999</c:v>
                </c:pt>
                <c:pt idx="20534">
                  <c:v>203.95800170000001</c:v>
                </c:pt>
                <c:pt idx="20535">
                  <c:v>203.9679347</c:v>
                </c:pt>
                <c:pt idx="20536">
                  <c:v>203.97786869999999</c:v>
                </c:pt>
                <c:pt idx="20537">
                  <c:v>203.98780170000001</c:v>
                </c:pt>
                <c:pt idx="20538">
                  <c:v>203.9977347</c:v>
                </c:pt>
                <c:pt idx="20539">
                  <c:v>204.00766770000001</c:v>
                </c:pt>
                <c:pt idx="20540">
                  <c:v>204.0176017</c:v>
                </c:pt>
                <c:pt idx="20541">
                  <c:v>204.02753469999999</c:v>
                </c:pt>
                <c:pt idx="20542">
                  <c:v>204.03746770000001</c:v>
                </c:pt>
                <c:pt idx="20543">
                  <c:v>204.0474007</c:v>
                </c:pt>
                <c:pt idx="20544">
                  <c:v>204.05733369999999</c:v>
                </c:pt>
                <c:pt idx="20545">
                  <c:v>204.0672677</c:v>
                </c:pt>
                <c:pt idx="20546">
                  <c:v>204.07720069999999</c:v>
                </c:pt>
                <c:pt idx="20547">
                  <c:v>204.08713370000001</c:v>
                </c:pt>
                <c:pt idx="20548">
                  <c:v>204.0970667</c:v>
                </c:pt>
                <c:pt idx="20549">
                  <c:v>204.10699969999999</c:v>
                </c:pt>
                <c:pt idx="20550">
                  <c:v>204.1169337</c:v>
                </c:pt>
                <c:pt idx="20551">
                  <c:v>204.12686669999999</c:v>
                </c:pt>
                <c:pt idx="20552">
                  <c:v>204.13679970000001</c:v>
                </c:pt>
                <c:pt idx="20553">
                  <c:v>204.1467327</c:v>
                </c:pt>
                <c:pt idx="20554">
                  <c:v>204.15666569999999</c:v>
                </c:pt>
                <c:pt idx="20555">
                  <c:v>204.16659970000001</c:v>
                </c:pt>
                <c:pt idx="20556">
                  <c:v>204.1765327</c:v>
                </c:pt>
                <c:pt idx="20557">
                  <c:v>204.18646570000001</c:v>
                </c:pt>
                <c:pt idx="20558">
                  <c:v>204.1963987</c:v>
                </c:pt>
                <c:pt idx="20559">
                  <c:v>204.20633169999999</c:v>
                </c:pt>
                <c:pt idx="20560">
                  <c:v>204.21626570000001</c:v>
                </c:pt>
                <c:pt idx="20561">
                  <c:v>204.2261987</c:v>
                </c:pt>
                <c:pt idx="20562">
                  <c:v>204.23613169999999</c:v>
                </c:pt>
                <c:pt idx="20563">
                  <c:v>204.24606470000001</c:v>
                </c:pt>
                <c:pt idx="20564">
                  <c:v>204.25599769999999</c:v>
                </c:pt>
                <c:pt idx="20565">
                  <c:v>204.26593170000001</c:v>
                </c:pt>
                <c:pt idx="20566">
                  <c:v>204.2758647</c:v>
                </c:pt>
                <c:pt idx="20567">
                  <c:v>204.28579769999999</c:v>
                </c:pt>
                <c:pt idx="20568">
                  <c:v>204.29573070000001</c:v>
                </c:pt>
                <c:pt idx="20569">
                  <c:v>204.3056637</c:v>
                </c:pt>
                <c:pt idx="20570">
                  <c:v>204.31559770000001</c:v>
                </c:pt>
                <c:pt idx="20571">
                  <c:v>204.3255307</c:v>
                </c:pt>
                <c:pt idx="20572">
                  <c:v>204.33546369999999</c:v>
                </c:pt>
                <c:pt idx="20573">
                  <c:v>204.34539670000001</c:v>
                </c:pt>
                <c:pt idx="20574">
                  <c:v>204.3553307</c:v>
                </c:pt>
                <c:pt idx="20575">
                  <c:v>204.36526370000001</c:v>
                </c:pt>
                <c:pt idx="20576">
                  <c:v>204.3751967</c:v>
                </c:pt>
                <c:pt idx="20577">
                  <c:v>204.38512969999999</c:v>
                </c:pt>
                <c:pt idx="20578">
                  <c:v>204.39506270000001</c:v>
                </c:pt>
                <c:pt idx="20579">
                  <c:v>204.4049957</c:v>
                </c:pt>
                <c:pt idx="20580">
                  <c:v>204.41492969999999</c:v>
                </c:pt>
                <c:pt idx="20581">
                  <c:v>204.42486270000001</c:v>
                </c:pt>
                <c:pt idx="20582">
                  <c:v>204.4347957</c:v>
                </c:pt>
                <c:pt idx="20583">
                  <c:v>204.44472870000001</c:v>
                </c:pt>
                <c:pt idx="20584">
                  <c:v>204.4546627</c:v>
                </c:pt>
                <c:pt idx="20585">
                  <c:v>204.46459569999999</c:v>
                </c:pt>
                <c:pt idx="20586">
                  <c:v>204.47452870000001</c:v>
                </c:pt>
                <c:pt idx="20587">
                  <c:v>204.4844617</c:v>
                </c:pt>
                <c:pt idx="20588">
                  <c:v>204.49439469999999</c:v>
                </c:pt>
                <c:pt idx="20589">
                  <c:v>204.5043287</c:v>
                </c:pt>
                <c:pt idx="20590">
                  <c:v>204.51426169999999</c:v>
                </c:pt>
                <c:pt idx="20591">
                  <c:v>204.52419470000001</c:v>
                </c:pt>
                <c:pt idx="20592">
                  <c:v>204.5341277</c:v>
                </c:pt>
                <c:pt idx="20593">
                  <c:v>204.54406069999999</c:v>
                </c:pt>
                <c:pt idx="20594">
                  <c:v>204.5539947</c:v>
                </c:pt>
                <c:pt idx="20595">
                  <c:v>204.56392769999999</c:v>
                </c:pt>
                <c:pt idx="20596">
                  <c:v>204.57386070000001</c:v>
                </c:pt>
                <c:pt idx="20597">
                  <c:v>204.5837937</c:v>
                </c:pt>
                <c:pt idx="20598">
                  <c:v>204.59372669999999</c:v>
                </c:pt>
                <c:pt idx="20599">
                  <c:v>204.60365970000001</c:v>
                </c:pt>
                <c:pt idx="20600">
                  <c:v>204.6135937</c:v>
                </c:pt>
                <c:pt idx="20601">
                  <c:v>204.62352670000001</c:v>
                </c:pt>
                <c:pt idx="20602">
                  <c:v>204.6334597</c:v>
                </c:pt>
                <c:pt idx="20603">
                  <c:v>204.64339269999999</c:v>
                </c:pt>
                <c:pt idx="20604">
                  <c:v>204.65332570000001</c:v>
                </c:pt>
                <c:pt idx="20605">
                  <c:v>204.6632597</c:v>
                </c:pt>
                <c:pt idx="20606">
                  <c:v>204.67319269999999</c:v>
                </c:pt>
                <c:pt idx="20607">
                  <c:v>204.68312570000001</c:v>
                </c:pt>
                <c:pt idx="20608">
                  <c:v>204.69305869999999</c:v>
                </c:pt>
                <c:pt idx="20609">
                  <c:v>204.70299170000001</c:v>
                </c:pt>
                <c:pt idx="20610">
                  <c:v>204.7129257</c:v>
                </c:pt>
                <c:pt idx="20611">
                  <c:v>204.72285869999999</c:v>
                </c:pt>
                <c:pt idx="20612">
                  <c:v>204.73279170000001</c:v>
                </c:pt>
                <c:pt idx="20613">
                  <c:v>204.7427247</c:v>
                </c:pt>
                <c:pt idx="20614">
                  <c:v>204.75265769999999</c:v>
                </c:pt>
                <c:pt idx="20615">
                  <c:v>204.7625917</c:v>
                </c:pt>
                <c:pt idx="20616">
                  <c:v>204.77252469999999</c:v>
                </c:pt>
                <c:pt idx="20617">
                  <c:v>204.78245770000001</c:v>
                </c:pt>
                <c:pt idx="20618">
                  <c:v>204.7923907</c:v>
                </c:pt>
                <c:pt idx="20619">
                  <c:v>204.80232369999999</c:v>
                </c:pt>
                <c:pt idx="20620">
                  <c:v>204.8122577</c:v>
                </c:pt>
                <c:pt idx="20621">
                  <c:v>204.82219069999999</c:v>
                </c:pt>
                <c:pt idx="20622">
                  <c:v>204.83212370000001</c:v>
                </c:pt>
                <c:pt idx="20623">
                  <c:v>204.8420567</c:v>
                </c:pt>
                <c:pt idx="20624">
                  <c:v>204.85198969999999</c:v>
                </c:pt>
                <c:pt idx="20625">
                  <c:v>204.86192370000001</c:v>
                </c:pt>
                <c:pt idx="20626">
                  <c:v>204.8718567</c:v>
                </c:pt>
                <c:pt idx="20627">
                  <c:v>204.88178970000001</c:v>
                </c:pt>
                <c:pt idx="20628">
                  <c:v>204.8917227</c:v>
                </c:pt>
                <c:pt idx="20629">
                  <c:v>204.90165569999999</c:v>
                </c:pt>
                <c:pt idx="20630">
                  <c:v>204.91158970000001</c:v>
                </c:pt>
                <c:pt idx="20631">
                  <c:v>204.9215227</c:v>
                </c:pt>
                <c:pt idx="20632">
                  <c:v>204.93145569999999</c:v>
                </c:pt>
                <c:pt idx="20633">
                  <c:v>204.9413887</c:v>
                </c:pt>
                <c:pt idx="20634">
                  <c:v>204.95132169999999</c:v>
                </c:pt>
                <c:pt idx="20635">
                  <c:v>204.96125570000001</c:v>
                </c:pt>
                <c:pt idx="20636">
                  <c:v>204.9711887</c:v>
                </c:pt>
                <c:pt idx="20637">
                  <c:v>204.98112169999999</c:v>
                </c:pt>
                <c:pt idx="20638">
                  <c:v>204.99105470000001</c:v>
                </c:pt>
                <c:pt idx="20639">
                  <c:v>205.0009877</c:v>
                </c:pt>
                <c:pt idx="20640">
                  <c:v>205.01092070000001</c:v>
                </c:pt>
                <c:pt idx="20641">
                  <c:v>205.0208547</c:v>
                </c:pt>
                <c:pt idx="20642">
                  <c:v>205.03078769999999</c:v>
                </c:pt>
                <c:pt idx="20643">
                  <c:v>205.04072070000001</c:v>
                </c:pt>
                <c:pt idx="20644">
                  <c:v>205.0506537</c:v>
                </c:pt>
                <c:pt idx="20645">
                  <c:v>205.06058669999999</c:v>
                </c:pt>
                <c:pt idx="20646">
                  <c:v>205.0705207</c:v>
                </c:pt>
                <c:pt idx="20647">
                  <c:v>205.08045369999999</c:v>
                </c:pt>
                <c:pt idx="20648">
                  <c:v>205.09038670000001</c:v>
                </c:pt>
                <c:pt idx="20649">
                  <c:v>205.1003197</c:v>
                </c:pt>
                <c:pt idx="20650">
                  <c:v>205.11025269999999</c:v>
                </c:pt>
                <c:pt idx="20651">
                  <c:v>205.1201867</c:v>
                </c:pt>
                <c:pt idx="20652">
                  <c:v>205.13011969999999</c:v>
                </c:pt>
                <c:pt idx="20653">
                  <c:v>205.14005270000001</c:v>
                </c:pt>
                <c:pt idx="20654">
                  <c:v>205.1499857</c:v>
                </c:pt>
                <c:pt idx="20655">
                  <c:v>205.15991869999999</c:v>
                </c:pt>
                <c:pt idx="20656">
                  <c:v>205.16985270000001</c:v>
                </c:pt>
                <c:pt idx="20657">
                  <c:v>205.1797857</c:v>
                </c:pt>
                <c:pt idx="20658">
                  <c:v>205.18971869999999</c:v>
                </c:pt>
                <c:pt idx="20659">
                  <c:v>205.1996517</c:v>
                </c:pt>
                <c:pt idx="20660">
                  <c:v>205.20958469999999</c:v>
                </c:pt>
                <c:pt idx="20661">
                  <c:v>205.21951770000001</c:v>
                </c:pt>
                <c:pt idx="20662">
                  <c:v>205.2294517</c:v>
                </c:pt>
                <c:pt idx="20663">
                  <c:v>205.23938469999999</c:v>
                </c:pt>
                <c:pt idx="20664">
                  <c:v>205.24931770000001</c:v>
                </c:pt>
                <c:pt idx="20665">
                  <c:v>205.2592507</c:v>
                </c:pt>
                <c:pt idx="20666">
                  <c:v>205.26918370000001</c:v>
                </c:pt>
                <c:pt idx="20667">
                  <c:v>205.2791177</c:v>
                </c:pt>
                <c:pt idx="20668">
                  <c:v>205.28905069999999</c:v>
                </c:pt>
                <c:pt idx="20669">
                  <c:v>205.29898370000001</c:v>
                </c:pt>
                <c:pt idx="20670">
                  <c:v>205.3089167</c:v>
                </c:pt>
                <c:pt idx="20671">
                  <c:v>205.31884969999999</c:v>
                </c:pt>
                <c:pt idx="20672">
                  <c:v>205.3287837</c:v>
                </c:pt>
                <c:pt idx="20673">
                  <c:v>205.33871669999999</c:v>
                </c:pt>
                <c:pt idx="20674">
                  <c:v>205.34864970000001</c:v>
                </c:pt>
                <c:pt idx="20675">
                  <c:v>205.3585827</c:v>
                </c:pt>
                <c:pt idx="20676">
                  <c:v>205.36851569999999</c:v>
                </c:pt>
                <c:pt idx="20677">
                  <c:v>205.37844870000001</c:v>
                </c:pt>
                <c:pt idx="20678">
                  <c:v>205.38838269999999</c:v>
                </c:pt>
                <c:pt idx="20679">
                  <c:v>205.39831570000001</c:v>
                </c:pt>
                <c:pt idx="20680">
                  <c:v>205.4082487</c:v>
                </c:pt>
                <c:pt idx="20681">
                  <c:v>205.41818169999999</c:v>
                </c:pt>
                <c:pt idx="20682">
                  <c:v>205.42811470000001</c:v>
                </c:pt>
                <c:pt idx="20683">
                  <c:v>205.4380487</c:v>
                </c:pt>
                <c:pt idx="20684">
                  <c:v>205.44798170000001</c:v>
                </c:pt>
                <c:pt idx="20685">
                  <c:v>205.4579147</c:v>
                </c:pt>
                <c:pt idx="20686">
                  <c:v>205.46784769999999</c:v>
                </c:pt>
                <c:pt idx="20687">
                  <c:v>205.47778070000001</c:v>
                </c:pt>
                <c:pt idx="20688">
                  <c:v>205.4877147</c:v>
                </c:pt>
                <c:pt idx="20689">
                  <c:v>205.49764769999999</c:v>
                </c:pt>
                <c:pt idx="20690">
                  <c:v>205.50758070000001</c:v>
                </c:pt>
                <c:pt idx="20691">
                  <c:v>205.51751369999999</c:v>
                </c:pt>
                <c:pt idx="20692">
                  <c:v>205.52744670000001</c:v>
                </c:pt>
                <c:pt idx="20693">
                  <c:v>205.5373797</c:v>
                </c:pt>
                <c:pt idx="20694">
                  <c:v>205.54731369999999</c:v>
                </c:pt>
                <c:pt idx="20695">
                  <c:v>205.55724670000001</c:v>
                </c:pt>
                <c:pt idx="20696">
                  <c:v>205.5671797</c:v>
                </c:pt>
                <c:pt idx="20697">
                  <c:v>205.57711269999999</c:v>
                </c:pt>
                <c:pt idx="20698">
                  <c:v>205.5870457</c:v>
                </c:pt>
                <c:pt idx="20699">
                  <c:v>205.59697969999999</c:v>
                </c:pt>
                <c:pt idx="20700">
                  <c:v>205.60691270000001</c:v>
                </c:pt>
                <c:pt idx="20701">
                  <c:v>205.6168457</c:v>
                </c:pt>
                <c:pt idx="20702">
                  <c:v>205.62677869999999</c:v>
                </c:pt>
                <c:pt idx="20703">
                  <c:v>205.63671170000001</c:v>
                </c:pt>
                <c:pt idx="20704">
                  <c:v>205.64664569999999</c:v>
                </c:pt>
                <c:pt idx="20705">
                  <c:v>205.65657870000001</c:v>
                </c:pt>
                <c:pt idx="20706">
                  <c:v>205.66651150000001</c:v>
                </c:pt>
                <c:pt idx="20707">
                  <c:v>205.6764445</c:v>
                </c:pt>
                <c:pt idx="20708">
                  <c:v>205.68637749999999</c:v>
                </c:pt>
                <c:pt idx="20709">
                  <c:v>205.69631050000001</c:v>
                </c:pt>
                <c:pt idx="20710">
                  <c:v>205.7062445</c:v>
                </c:pt>
                <c:pt idx="20711">
                  <c:v>205.71617749999999</c:v>
                </c:pt>
                <c:pt idx="20712">
                  <c:v>205.7261105</c:v>
                </c:pt>
                <c:pt idx="20713">
                  <c:v>205.73604349999999</c:v>
                </c:pt>
                <c:pt idx="20714">
                  <c:v>205.74597650000001</c:v>
                </c:pt>
                <c:pt idx="20715">
                  <c:v>205.7559105</c:v>
                </c:pt>
                <c:pt idx="20716">
                  <c:v>205.76584349999999</c:v>
                </c:pt>
                <c:pt idx="20717">
                  <c:v>205.77577650000001</c:v>
                </c:pt>
                <c:pt idx="20718">
                  <c:v>205.7857095</c:v>
                </c:pt>
                <c:pt idx="20719">
                  <c:v>205.79564250000001</c:v>
                </c:pt>
                <c:pt idx="20720">
                  <c:v>205.8055755</c:v>
                </c:pt>
                <c:pt idx="20721">
                  <c:v>205.81550949999999</c:v>
                </c:pt>
                <c:pt idx="20722">
                  <c:v>205.82544250000001</c:v>
                </c:pt>
                <c:pt idx="20723">
                  <c:v>205.8353755</c:v>
                </c:pt>
                <c:pt idx="20724">
                  <c:v>205.84530849999999</c:v>
                </c:pt>
                <c:pt idx="20725">
                  <c:v>205.85524150000001</c:v>
                </c:pt>
                <c:pt idx="20726">
                  <c:v>205.86517549999999</c:v>
                </c:pt>
                <c:pt idx="20727">
                  <c:v>205.87510850000001</c:v>
                </c:pt>
                <c:pt idx="20728">
                  <c:v>205.8850415</c:v>
                </c:pt>
                <c:pt idx="20729">
                  <c:v>205.89497449999999</c:v>
                </c:pt>
                <c:pt idx="20730">
                  <c:v>205.90490750000001</c:v>
                </c:pt>
                <c:pt idx="20731">
                  <c:v>205.9148405</c:v>
                </c:pt>
                <c:pt idx="20732">
                  <c:v>205.92477450000001</c:v>
                </c:pt>
                <c:pt idx="20733">
                  <c:v>205.9347075</c:v>
                </c:pt>
                <c:pt idx="20734">
                  <c:v>205.94464049999999</c:v>
                </c:pt>
                <c:pt idx="20735">
                  <c:v>205.95457350000001</c:v>
                </c:pt>
                <c:pt idx="20736">
                  <c:v>205.9645065</c:v>
                </c:pt>
                <c:pt idx="20737">
                  <c:v>205.97444049999999</c:v>
                </c:pt>
                <c:pt idx="20738">
                  <c:v>205.9843735</c:v>
                </c:pt>
                <c:pt idx="20739">
                  <c:v>205.99430649999999</c:v>
                </c:pt>
                <c:pt idx="20740">
                  <c:v>206.00423950000001</c:v>
                </c:pt>
                <c:pt idx="20741">
                  <c:v>206.0141725</c:v>
                </c:pt>
                <c:pt idx="20742">
                  <c:v>206.02410549999999</c:v>
                </c:pt>
                <c:pt idx="20743">
                  <c:v>206.03403950000001</c:v>
                </c:pt>
                <c:pt idx="20744">
                  <c:v>206.0439725</c:v>
                </c:pt>
                <c:pt idx="20745">
                  <c:v>206.05390550000001</c:v>
                </c:pt>
                <c:pt idx="20746">
                  <c:v>206.0638385</c:v>
                </c:pt>
                <c:pt idx="20747">
                  <c:v>206.07377149999999</c:v>
                </c:pt>
                <c:pt idx="20748">
                  <c:v>206.08370550000001</c:v>
                </c:pt>
                <c:pt idx="20749">
                  <c:v>206.0936385</c:v>
                </c:pt>
                <c:pt idx="20750">
                  <c:v>206.10357149999999</c:v>
                </c:pt>
                <c:pt idx="20751">
                  <c:v>206.1135045</c:v>
                </c:pt>
                <c:pt idx="20752">
                  <c:v>206.12343749999999</c:v>
                </c:pt>
                <c:pt idx="20753">
                  <c:v>206.13337050000001</c:v>
                </c:pt>
                <c:pt idx="20754">
                  <c:v>206.1433045</c:v>
                </c:pt>
                <c:pt idx="20755">
                  <c:v>206.15323749999999</c:v>
                </c:pt>
                <c:pt idx="20756">
                  <c:v>206.16317050000001</c:v>
                </c:pt>
                <c:pt idx="20757">
                  <c:v>206.1731035</c:v>
                </c:pt>
                <c:pt idx="20758">
                  <c:v>206.18303649999999</c:v>
                </c:pt>
                <c:pt idx="20759">
                  <c:v>206.1929705</c:v>
                </c:pt>
                <c:pt idx="20760">
                  <c:v>206.20290349999999</c:v>
                </c:pt>
                <c:pt idx="20761">
                  <c:v>206.21283650000001</c:v>
                </c:pt>
                <c:pt idx="20762">
                  <c:v>206.2227695</c:v>
                </c:pt>
                <c:pt idx="20763">
                  <c:v>206.23270249999999</c:v>
                </c:pt>
                <c:pt idx="20764">
                  <c:v>206.2426365</c:v>
                </c:pt>
                <c:pt idx="20765">
                  <c:v>206.25256949999999</c:v>
                </c:pt>
                <c:pt idx="20766">
                  <c:v>206.26250250000001</c:v>
                </c:pt>
                <c:pt idx="20767">
                  <c:v>206.2724355</c:v>
                </c:pt>
                <c:pt idx="20768">
                  <c:v>206.28236849999999</c:v>
                </c:pt>
                <c:pt idx="20769">
                  <c:v>206.29230150000001</c:v>
                </c:pt>
                <c:pt idx="20770">
                  <c:v>206.30223549999999</c:v>
                </c:pt>
                <c:pt idx="20771">
                  <c:v>206.31216850000001</c:v>
                </c:pt>
                <c:pt idx="20772">
                  <c:v>206.3221015</c:v>
                </c:pt>
                <c:pt idx="20773">
                  <c:v>206.33203449999999</c:v>
                </c:pt>
                <c:pt idx="20774">
                  <c:v>206.34196750000001</c:v>
                </c:pt>
                <c:pt idx="20775">
                  <c:v>206.3519015</c:v>
                </c:pt>
                <c:pt idx="20776">
                  <c:v>206.36183449999999</c:v>
                </c:pt>
                <c:pt idx="20777">
                  <c:v>206.3717675</c:v>
                </c:pt>
                <c:pt idx="20778">
                  <c:v>206.38170049999999</c:v>
                </c:pt>
                <c:pt idx="20779">
                  <c:v>206.39163350000001</c:v>
                </c:pt>
                <c:pt idx="20780">
                  <c:v>206.4015665</c:v>
                </c:pt>
                <c:pt idx="20781">
                  <c:v>206.41150049999999</c:v>
                </c:pt>
                <c:pt idx="20782">
                  <c:v>206.42143350000001</c:v>
                </c:pt>
                <c:pt idx="20783">
                  <c:v>206.4313665</c:v>
                </c:pt>
                <c:pt idx="20784">
                  <c:v>206.44129950000001</c:v>
                </c:pt>
                <c:pt idx="20785">
                  <c:v>206.4512325</c:v>
                </c:pt>
                <c:pt idx="20786">
                  <c:v>206.46116649999999</c:v>
                </c:pt>
                <c:pt idx="20787">
                  <c:v>206.47109950000001</c:v>
                </c:pt>
                <c:pt idx="20788">
                  <c:v>206.4810325</c:v>
                </c:pt>
                <c:pt idx="20789">
                  <c:v>206.49096549999999</c:v>
                </c:pt>
                <c:pt idx="20790">
                  <c:v>206.50089850000001</c:v>
                </c:pt>
                <c:pt idx="20791">
                  <c:v>206.51083249999999</c:v>
                </c:pt>
                <c:pt idx="20792">
                  <c:v>206.52076550000001</c:v>
                </c:pt>
                <c:pt idx="20793">
                  <c:v>206.5306985</c:v>
                </c:pt>
                <c:pt idx="20794">
                  <c:v>206.54063149999999</c:v>
                </c:pt>
                <c:pt idx="20795">
                  <c:v>206.55056450000001</c:v>
                </c:pt>
                <c:pt idx="20796">
                  <c:v>206.56049849999999</c:v>
                </c:pt>
                <c:pt idx="20797">
                  <c:v>206.57043150000001</c:v>
                </c:pt>
                <c:pt idx="20798">
                  <c:v>206.5803645</c:v>
                </c:pt>
                <c:pt idx="20799">
                  <c:v>206.59029749999999</c:v>
                </c:pt>
                <c:pt idx="20800">
                  <c:v>206.60023050000001</c:v>
                </c:pt>
                <c:pt idx="20801">
                  <c:v>206.6101645</c:v>
                </c:pt>
                <c:pt idx="20802">
                  <c:v>206.62009750000001</c:v>
                </c:pt>
                <c:pt idx="20803">
                  <c:v>206.6300305</c:v>
                </c:pt>
                <c:pt idx="20804">
                  <c:v>206.63996349999999</c:v>
                </c:pt>
                <c:pt idx="20805">
                  <c:v>206.64989650000001</c:v>
                </c:pt>
                <c:pt idx="20806">
                  <c:v>206.65983080000001</c:v>
                </c:pt>
                <c:pt idx="20807">
                  <c:v>206.6697638</c:v>
                </c:pt>
                <c:pt idx="20808">
                  <c:v>206.67969679999999</c:v>
                </c:pt>
                <c:pt idx="20809">
                  <c:v>206.68962980000001</c:v>
                </c:pt>
                <c:pt idx="20810">
                  <c:v>206.6995628</c:v>
                </c:pt>
                <c:pt idx="20811">
                  <c:v>206.70949580000001</c:v>
                </c:pt>
                <c:pt idx="20812">
                  <c:v>206.7194298</c:v>
                </c:pt>
                <c:pt idx="20813">
                  <c:v>206.72936279999999</c:v>
                </c:pt>
                <c:pt idx="20814">
                  <c:v>206.73929580000001</c:v>
                </c:pt>
                <c:pt idx="20815">
                  <c:v>206.7492288</c:v>
                </c:pt>
                <c:pt idx="20816">
                  <c:v>206.75916179999999</c:v>
                </c:pt>
                <c:pt idx="20817">
                  <c:v>206.7690958</c:v>
                </c:pt>
                <c:pt idx="20818">
                  <c:v>206.77902879999999</c:v>
                </c:pt>
                <c:pt idx="20819">
                  <c:v>206.78896180000001</c:v>
                </c:pt>
                <c:pt idx="20820">
                  <c:v>206.7988948</c:v>
                </c:pt>
                <c:pt idx="20821">
                  <c:v>206.80882779999999</c:v>
                </c:pt>
                <c:pt idx="20822">
                  <c:v>206.8187618</c:v>
                </c:pt>
                <c:pt idx="20823">
                  <c:v>206.82869479999999</c:v>
                </c:pt>
                <c:pt idx="20824">
                  <c:v>206.83862780000001</c:v>
                </c:pt>
                <c:pt idx="20825">
                  <c:v>206.8485608</c:v>
                </c:pt>
                <c:pt idx="20826">
                  <c:v>206.85849379999999</c:v>
                </c:pt>
                <c:pt idx="20827">
                  <c:v>206.86842780000001</c:v>
                </c:pt>
                <c:pt idx="20828">
                  <c:v>206.8783608</c:v>
                </c:pt>
                <c:pt idx="20829">
                  <c:v>206.88829380000001</c:v>
                </c:pt>
                <c:pt idx="20830">
                  <c:v>206.8982268</c:v>
                </c:pt>
                <c:pt idx="20831">
                  <c:v>206.90815979999999</c:v>
                </c:pt>
                <c:pt idx="20832">
                  <c:v>206.91809380000001</c:v>
                </c:pt>
                <c:pt idx="20833">
                  <c:v>206.9280268</c:v>
                </c:pt>
                <c:pt idx="20834">
                  <c:v>206.93795979999999</c:v>
                </c:pt>
                <c:pt idx="20835">
                  <c:v>206.94789280000001</c:v>
                </c:pt>
                <c:pt idx="20836">
                  <c:v>206.95782579999999</c:v>
                </c:pt>
                <c:pt idx="20837">
                  <c:v>206.96775980000001</c:v>
                </c:pt>
                <c:pt idx="20838">
                  <c:v>206.9776928</c:v>
                </c:pt>
                <c:pt idx="20839">
                  <c:v>206.98762579999999</c:v>
                </c:pt>
                <c:pt idx="20840">
                  <c:v>206.99755880000001</c:v>
                </c:pt>
                <c:pt idx="20841">
                  <c:v>207.0074918</c:v>
                </c:pt>
                <c:pt idx="20842">
                  <c:v>207.01742580000001</c:v>
                </c:pt>
                <c:pt idx="20843">
                  <c:v>207.0273588</c:v>
                </c:pt>
                <c:pt idx="20844">
                  <c:v>207.03729179999999</c:v>
                </c:pt>
                <c:pt idx="20845">
                  <c:v>207.04722480000001</c:v>
                </c:pt>
                <c:pt idx="20846">
                  <c:v>207.0571578</c:v>
                </c:pt>
                <c:pt idx="20847">
                  <c:v>207.06709179999999</c:v>
                </c:pt>
                <c:pt idx="20848">
                  <c:v>207.0770248</c:v>
                </c:pt>
                <c:pt idx="20849">
                  <c:v>207.08695779999999</c:v>
                </c:pt>
                <c:pt idx="20850">
                  <c:v>207.09689080000001</c:v>
                </c:pt>
                <c:pt idx="20851">
                  <c:v>207.1068238</c:v>
                </c:pt>
                <c:pt idx="20852">
                  <c:v>207.11675779999999</c:v>
                </c:pt>
                <c:pt idx="20853">
                  <c:v>207.12669080000001</c:v>
                </c:pt>
                <c:pt idx="20854">
                  <c:v>207.1366238</c:v>
                </c:pt>
                <c:pt idx="20855">
                  <c:v>207.14655680000001</c:v>
                </c:pt>
                <c:pt idx="20856">
                  <c:v>207.1564898</c:v>
                </c:pt>
                <c:pt idx="20857">
                  <c:v>207.16642279999999</c:v>
                </c:pt>
                <c:pt idx="20858">
                  <c:v>207.17635680000001</c:v>
                </c:pt>
                <c:pt idx="20859">
                  <c:v>207.1862898</c:v>
                </c:pt>
                <c:pt idx="20860">
                  <c:v>207.19622279999999</c:v>
                </c:pt>
                <c:pt idx="20861">
                  <c:v>207.2061558</c:v>
                </c:pt>
                <c:pt idx="20862">
                  <c:v>207.21608879999999</c:v>
                </c:pt>
                <c:pt idx="20863">
                  <c:v>207.22602280000001</c:v>
                </c:pt>
                <c:pt idx="20864">
                  <c:v>207.2359558</c:v>
                </c:pt>
                <c:pt idx="20865">
                  <c:v>207.24588879999999</c:v>
                </c:pt>
                <c:pt idx="20866">
                  <c:v>207.25582180000001</c:v>
                </c:pt>
                <c:pt idx="20867">
                  <c:v>207.2657548</c:v>
                </c:pt>
                <c:pt idx="20868">
                  <c:v>207.27568880000001</c:v>
                </c:pt>
                <c:pt idx="20869">
                  <c:v>207.2856218</c:v>
                </c:pt>
                <c:pt idx="20870">
                  <c:v>207.29555479999999</c:v>
                </c:pt>
                <c:pt idx="20871">
                  <c:v>207.30548780000001</c:v>
                </c:pt>
                <c:pt idx="20872">
                  <c:v>207.3154208</c:v>
                </c:pt>
                <c:pt idx="20873">
                  <c:v>207.32535480000001</c:v>
                </c:pt>
                <c:pt idx="20874">
                  <c:v>207.3352878</c:v>
                </c:pt>
                <c:pt idx="20875">
                  <c:v>207.34522079999999</c:v>
                </c:pt>
                <c:pt idx="20876">
                  <c:v>207.35515380000001</c:v>
                </c:pt>
                <c:pt idx="20877">
                  <c:v>207.3650868</c:v>
                </c:pt>
                <c:pt idx="20878">
                  <c:v>207.37502079999999</c:v>
                </c:pt>
                <c:pt idx="20879">
                  <c:v>207.38495380000001</c:v>
                </c:pt>
                <c:pt idx="20880">
                  <c:v>207.39488679999999</c:v>
                </c:pt>
                <c:pt idx="20881">
                  <c:v>207.40481980000001</c:v>
                </c:pt>
                <c:pt idx="20882">
                  <c:v>207.4147528</c:v>
                </c:pt>
                <c:pt idx="20883">
                  <c:v>207.42468679999999</c:v>
                </c:pt>
                <c:pt idx="20884">
                  <c:v>207.43461980000001</c:v>
                </c:pt>
                <c:pt idx="20885">
                  <c:v>207.4445528</c:v>
                </c:pt>
                <c:pt idx="20886">
                  <c:v>207.45448579999999</c:v>
                </c:pt>
                <c:pt idx="20887">
                  <c:v>207.4644188</c:v>
                </c:pt>
                <c:pt idx="20888">
                  <c:v>207.47435279999999</c:v>
                </c:pt>
                <c:pt idx="20889">
                  <c:v>207.48428580000001</c:v>
                </c:pt>
                <c:pt idx="20890">
                  <c:v>207.4942188</c:v>
                </c:pt>
                <c:pt idx="20891">
                  <c:v>207.50415179999999</c:v>
                </c:pt>
                <c:pt idx="20892">
                  <c:v>207.51408480000001</c:v>
                </c:pt>
                <c:pt idx="20893">
                  <c:v>207.52401879999999</c:v>
                </c:pt>
                <c:pt idx="20894">
                  <c:v>207.53395180000001</c:v>
                </c:pt>
                <c:pt idx="20895">
                  <c:v>207.5438848</c:v>
                </c:pt>
                <c:pt idx="20896">
                  <c:v>207.55381779999999</c:v>
                </c:pt>
                <c:pt idx="20897">
                  <c:v>207.56375080000001</c:v>
                </c:pt>
                <c:pt idx="20898">
                  <c:v>207.5736838</c:v>
                </c:pt>
                <c:pt idx="20899">
                  <c:v>207.58361780000001</c:v>
                </c:pt>
                <c:pt idx="20900">
                  <c:v>207.5935508</c:v>
                </c:pt>
                <c:pt idx="20901">
                  <c:v>207.60348379999999</c:v>
                </c:pt>
                <c:pt idx="20902">
                  <c:v>207.61341680000001</c:v>
                </c:pt>
                <c:pt idx="20903">
                  <c:v>207.6233498</c:v>
                </c:pt>
                <c:pt idx="20904">
                  <c:v>207.63328379999999</c:v>
                </c:pt>
                <c:pt idx="20905">
                  <c:v>207.6432168</c:v>
                </c:pt>
                <c:pt idx="20906">
                  <c:v>207.65314979999999</c:v>
                </c:pt>
                <c:pt idx="20907">
                  <c:v>207.66308290000001</c:v>
                </c:pt>
                <c:pt idx="20908">
                  <c:v>207.6730159</c:v>
                </c:pt>
                <c:pt idx="20909">
                  <c:v>207.68294990000001</c:v>
                </c:pt>
                <c:pt idx="20910">
                  <c:v>207.6928829</c:v>
                </c:pt>
                <c:pt idx="20911">
                  <c:v>207.70281589999999</c:v>
                </c:pt>
                <c:pt idx="20912">
                  <c:v>207.71274890000001</c:v>
                </c:pt>
                <c:pt idx="20913">
                  <c:v>207.7226819</c:v>
                </c:pt>
                <c:pt idx="20914">
                  <c:v>207.73261590000001</c:v>
                </c:pt>
                <c:pt idx="20915">
                  <c:v>207.7425489</c:v>
                </c:pt>
                <c:pt idx="20916">
                  <c:v>207.75248189999999</c:v>
                </c:pt>
                <c:pt idx="20917">
                  <c:v>207.76241490000001</c:v>
                </c:pt>
                <c:pt idx="20918">
                  <c:v>207.7723479</c:v>
                </c:pt>
                <c:pt idx="20919">
                  <c:v>207.78228189999999</c:v>
                </c:pt>
                <c:pt idx="20920">
                  <c:v>207.7922149</c:v>
                </c:pt>
                <c:pt idx="20921">
                  <c:v>207.80214789999999</c:v>
                </c:pt>
                <c:pt idx="20922">
                  <c:v>207.81208090000001</c:v>
                </c:pt>
                <c:pt idx="20923">
                  <c:v>207.8220139</c:v>
                </c:pt>
                <c:pt idx="20924">
                  <c:v>207.83194789999999</c:v>
                </c:pt>
                <c:pt idx="20925">
                  <c:v>207.84188090000001</c:v>
                </c:pt>
                <c:pt idx="20926">
                  <c:v>207.8518139</c:v>
                </c:pt>
                <c:pt idx="20927">
                  <c:v>207.86174690000001</c:v>
                </c:pt>
                <c:pt idx="20928">
                  <c:v>207.8716799</c:v>
                </c:pt>
                <c:pt idx="20929">
                  <c:v>207.88161389999999</c:v>
                </c:pt>
                <c:pt idx="20930">
                  <c:v>207.89154690000001</c:v>
                </c:pt>
                <c:pt idx="20931">
                  <c:v>207.9014799</c:v>
                </c:pt>
                <c:pt idx="20932">
                  <c:v>207.91141289999999</c:v>
                </c:pt>
                <c:pt idx="20933">
                  <c:v>207.92134590000001</c:v>
                </c:pt>
                <c:pt idx="20934">
                  <c:v>207.93127989999999</c:v>
                </c:pt>
                <c:pt idx="20935">
                  <c:v>207.94121290000001</c:v>
                </c:pt>
                <c:pt idx="20936">
                  <c:v>207.9511459</c:v>
                </c:pt>
                <c:pt idx="20937">
                  <c:v>207.96107889999999</c:v>
                </c:pt>
                <c:pt idx="20938">
                  <c:v>207.97101190000001</c:v>
                </c:pt>
                <c:pt idx="20939">
                  <c:v>207.98094589999999</c:v>
                </c:pt>
                <c:pt idx="20940">
                  <c:v>207.99087890000001</c:v>
                </c:pt>
                <c:pt idx="20941">
                  <c:v>208.0008119</c:v>
                </c:pt>
                <c:pt idx="20942">
                  <c:v>208.01074489999999</c:v>
                </c:pt>
                <c:pt idx="20943">
                  <c:v>208.02067790000001</c:v>
                </c:pt>
                <c:pt idx="20944">
                  <c:v>208.0306119</c:v>
                </c:pt>
                <c:pt idx="20945">
                  <c:v>208.04054489999999</c:v>
                </c:pt>
                <c:pt idx="20946">
                  <c:v>208.0504779</c:v>
                </c:pt>
                <c:pt idx="20947">
                  <c:v>208.06041089999999</c:v>
                </c:pt>
                <c:pt idx="20948">
                  <c:v>208.07034390000001</c:v>
                </c:pt>
                <c:pt idx="20949">
                  <c:v>208.0802779</c:v>
                </c:pt>
                <c:pt idx="20950">
                  <c:v>208.09021089999999</c:v>
                </c:pt>
                <c:pt idx="20951">
                  <c:v>208.10014390000001</c:v>
                </c:pt>
                <c:pt idx="20952">
                  <c:v>208.1100769</c:v>
                </c:pt>
                <c:pt idx="20953">
                  <c:v>208.12000990000001</c:v>
                </c:pt>
                <c:pt idx="20954">
                  <c:v>208.1299439</c:v>
                </c:pt>
                <c:pt idx="20955">
                  <c:v>208.13987689999999</c:v>
                </c:pt>
                <c:pt idx="20956">
                  <c:v>208.14980990000001</c:v>
                </c:pt>
                <c:pt idx="20957">
                  <c:v>208.1597429</c:v>
                </c:pt>
                <c:pt idx="20958">
                  <c:v>208.16967589999999</c:v>
                </c:pt>
                <c:pt idx="20959">
                  <c:v>208.1796099</c:v>
                </c:pt>
                <c:pt idx="20960">
                  <c:v>208.18954289999999</c:v>
                </c:pt>
                <c:pt idx="20961">
                  <c:v>208.19947590000001</c:v>
                </c:pt>
                <c:pt idx="20962">
                  <c:v>208.2094089</c:v>
                </c:pt>
                <c:pt idx="20963">
                  <c:v>208.21934289999999</c:v>
                </c:pt>
                <c:pt idx="20964">
                  <c:v>208.2292759</c:v>
                </c:pt>
                <c:pt idx="20965">
                  <c:v>208.23920889999999</c:v>
                </c:pt>
                <c:pt idx="20966">
                  <c:v>208.24914190000001</c:v>
                </c:pt>
                <c:pt idx="20967">
                  <c:v>208.2590749</c:v>
                </c:pt>
                <c:pt idx="20968">
                  <c:v>208.26900889999999</c:v>
                </c:pt>
                <c:pt idx="20969">
                  <c:v>208.27894190000001</c:v>
                </c:pt>
                <c:pt idx="20970">
                  <c:v>208.2888749</c:v>
                </c:pt>
                <c:pt idx="20971">
                  <c:v>208.29880790000001</c:v>
                </c:pt>
                <c:pt idx="20972">
                  <c:v>208.3087419</c:v>
                </c:pt>
                <c:pt idx="20973">
                  <c:v>208.31867489999999</c:v>
                </c:pt>
                <c:pt idx="20974">
                  <c:v>208.32860790000001</c:v>
                </c:pt>
                <c:pt idx="20975">
                  <c:v>208.3385409</c:v>
                </c:pt>
                <c:pt idx="20976">
                  <c:v>208.34847389999999</c:v>
                </c:pt>
                <c:pt idx="20977">
                  <c:v>208.3584079</c:v>
                </c:pt>
                <c:pt idx="20978">
                  <c:v>208.36834089999999</c:v>
                </c:pt>
                <c:pt idx="20979">
                  <c:v>208.37827390000001</c:v>
                </c:pt>
                <c:pt idx="20980">
                  <c:v>208.3882069</c:v>
                </c:pt>
                <c:pt idx="20981">
                  <c:v>208.39814089999999</c:v>
                </c:pt>
                <c:pt idx="20982">
                  <c:v>208.40807390000001</c:v>
                </c:pt>
                <c:pt idx="20983">
                  <c:v>208.41800689999999</c:v>
                </c:pt>
                <c:pt idx="20984">
                  <c:v>208.42793990000001</c:v>
                </c:pt>
                <c:pt idx="20985">
                  <c:v>208.4378729</c:v>
                </c:pt>
                <c:pt idx="20986">
                  <c:v>208.44780689999999</c:v>
                </c:pt>
                <c:pt idx="20987">
                  <c:v>208.45773990000001</c:v>
                </c:pt>
                <c:pt idx="20988">
                  <c:v>208.4676729</c:v>
                </c:pt>
                <c:pt idx="20989">
                  <c:v>208.47760589999999</c:v>
                </c:pt>
                <c:pt idx="20990">
                  <c:v>208.4875399</c:v>
                </c:pt>
                <c:pt idx="20991">
                  <c:v>208.49747289999999</c:v>
                </c:pt>
                <c:pt idx="20992">
                  <c:v>208.50740590000001</c:v>
                </c:pt>
                <c:pt idx="20993">
                  <c:v>208.5173389</c:v>
                </c:pt>
                <c:pt idx="20994">
                  <c:v>208.52727189999999</c:v>
                </c:pt>
                <c:pt idx="20995">
                  <c:v>208.5372059</c:v>
                </c:pt>
                <c:pt idx="20996">
                  <c:v>208.54713889999999</c:v>
                </c:pt>
                <c:pt idx="20997">
                  <c:v>208.55707190000001</c:v>
                </c:pt>
                <c:pt idx="20998">
                  <c:v>208.5670049</c:v>
                </c:pt>
                <c:pt idx="20999">
                  <c:v>208.57693889999999</c:v>
                </c:pt>
                <c:pt idx="21000">
                  <c:v>208.58687190000001</c:v>
                </c:pt>
                <c:pt idx="21001">
                  <c:v>208.5968049</c:v>
                </c:pt>
                <c:pt idx="21002">
                  <c:v>208.60673790000001</c:v>
                </c:pt>
                <c:pt idx="21003">
                  <c:v>208.6166709</c:v>
                </c:pt>
                <c:pt idx="21004">
                  <c:v>208.62660489999999</c:v>
                </c:pt>
                <c:pt idx="21005">
                  <c:v>208.63653790000001</c:v>
                </c:pt>
                <c:pt idx="21006">
                  <c:v>208.6464709</c:v>
                </c:pt>
                <c:pt idx="21007">
                  <c:v>208.65640389999999</c:v>
                </c:pt>
                <c:pt idx="21008">
                  <c:v>208.6663374</c:v>
                </c:pt>
                <c:pt idx="21009">
                  <c:v>208.67627039999999</c:v>
                </c:pt>
                <c:pt idx="21010">
                  <c:v>208.68620340000001</c:v>
                </c:pt>
                <c:pt idx="21011">
                  <c:v>208.6961364</c:v>
                </c:pt>
                <c:pt idx="21012">
                  <c:v>208.70606939999999</c:v>
                </c:pt>
                <c:pt idx="21013">
                  <c:v>208.71600340000001</c:v>
                </c:pt>
                <c:pt idx="21014">
                  <c:v>208.72593639999999</c:v>
                </c:pt>
                <c:pt idx="21015">
                  <c:v>208.73586940000001</c:v>
                </c:pt>
                <c:pt idx="21016">
                  <c:v>208.7458024</c:v>
                </c:pt>
                <c:pt idx="21017">
                  <c:v>208.75573639999999</c:v>
                </c:pt>
                <c:pt idx="21018">
                  <c:v>208.76566940000001</c:v>
                </c:pt>
                <c:pt idx="21019">
                  <c:v>208.7756024</c:v>
                </c:pt>
                <c:pt idx="21020">
                  <c:v>208.78553539999999</c:v>
                </c:pt>
                <c:pt idx="21021">
                  <c:v>208.7954684</c:v>
                </c:pt>
                <c:pt idx="21022">
                  <c:v>208.80540239999999</c:v>
                </c:pt>
                <c:pt idx="21023">
                  <c:v>208.81533540000001</c:v>
                </c:pt>
                <c:pt idx="21024">
                  <c:v>208.8252684</c:v>
                </c:pt>
                <c:pt idx="21025">
                  <c:v>208.83520139999999</c:v>
                </c:pt>
                <c:pt idx="21026">
                  <c:v>208.8451354</c:v>
                </c:pt>
                <c:pt idx="21027">
                  <c:v>208.85506839999999</c:v>
                </c:pt>
                <c:pt idx="21028">
                  <c:v>208.86500140000001</c:v>
                </c:pt>
                <c:pt idx="21029">
                  <c:v>208.8749344</c:v>
                </c:pt>
                <c:pt idx="21030">
                  <c:v>208.88486839999999</c:v>
                </c:pt>
                <c:pt idx="21031">
                  <c:v>208.89480140000001</c:v>
                </c:pt>
                <c:pt idx="21032">
                  <c:v>208.9047344</c:v>
                </c:pt>
                <c:pt idx="21033">
                  <c:v>208.91466740000001</c:v>
                </c:pt>
                <c:pt idx="21034">
                  <c:v>208.9246004</c:v>
                </c:pt>
                <c:pt idx="21035">
                  <c:v>208.93453439999999</c:v>
                </c:pt>
                <c:pt idx="21036">
                  <c:v>208.94446740000001</c:v>
                </c:pt>
                <c:pt idx="21037">
                  <c:v>208.9544004</c:v>
                </c:pt>
                <c:pt idx="21038">
                  <c:v>208.96433339999999</c:v>
                </c:pt>
                <c:pt idx="21039">
                  <c:v>208.9742674</c:v>
                </c:pt>
                <c:pt idx="21040">
                  <c:v>208.98420039999999</c:v>
                </c:pt>
                <c:pt idx="21041">
                  <c:v>208.99413340000001</c:v>
                </c:pt>
                <c:pt idx="21042">
                  <c:v>209.0040664</c:v>
                </c:pt>
                <c:pt idx="21043">
                  <c:v>209.01399939999999</c:v>
                </c:pt>
                <c:pt idx="21044">
                  <c:v>209.0239334</c:v>
                </c:pt>
                <c:pt idx="21045">
                  <c:v>209.03386639999999</c:v>
                </c:pt>
                <c:pt idx="21046">
                  <c:v>209.04379940000001</c:v>
                </c:pt>
                <c:pt idx="21047">
                  <c:v>209.0537324</c:v>
                </c:pt>
                <c:pt idx="21048">
                  <c:v>209.06366639999999</c:v>
                </c:pt>
                <c:pt idx="21049">
                  <c:v>209.07359940000001</c:v>
                </c:pt>
                <c:pt idx="21050">
                  <c:v>209.0835324</c:v>
                </c:pt>
                <c:pt idx="21051">
                  <c:v>209.09346540000001</c:v>
                </c:pt>
                <c:pt idx="21052">
                  <c:v>209.1033984</c:v>
                </c:pt>
                <c:pt idx="21053">
                  <c:v>209.11333239999999</c:v>
                </c:pt>
                <c:pt idx="21054">
                  <c:v>209.12326540000001</c:v>
                </c:pt>
                <c:pt idx="21055">
                  <c:v>209.1331984</c:v>
                </c:pt>
                <c:pt idx="21056">
                  <c:v>209.14313139999999</c:v>
                </c:pt>
                <c:pt idx="21057">
                  <c:v>209.1530654</c:v>
                </c:pt>
                <c:pt idx="21058">
                  <c:v>209.16299839999999</c:v>
                </c:pt>
                <c:pt idx="21059">
                  <c:v>209.17293140000001</c:v>
                </c:pt>
                <c:pt idx="21060">
                  <c:v>209.1828644</c:v>
                </c:pt>
                <c:pt idx="21061">
                  <c:v>209.19279739999999</c:v>
                </c:pt>
                <c:pt idx="21062">
                  <c:v>209.2027314</c:v>
                </c:pt>
                <c:pt idx="21063">
                  <c:v>209.21266439999999</c:v>
                </c:pt>
                <c:pt idx="21064">
                  <c:v>209.22259740000001</c:v>
                </c:pt>
                <c:pt idx="21065">
                  <c:v>209.2325304</c:v>
                </c:pt>
                <c:pt idx="21066">
                  <c:v>209.24246439999999</c:v>
                </c:pt>
                <c:pt idx="21067">
                  <c:v>209.25239740000001</c:v>
                </c:pt>
                <c:pt idx="21068">
                  <c:v>209.2623304</c:v>
                </c:pt>
                <c:pt idx="21069">
                  <c:v>209.27226340000001</c:v>
                </c:pt>
                <c:pt idx="21070">
                  <c:v>209.2821964</c:v>
                </c:pt>
                <c:pt idx="21071">
                  <c:v>209.29213039999999</c:v>
                </c:pt>
                <c:pt idx="21072">
                  <c:v>209.30206340000001</c:v>
                </c:pt>
                <c:pt idx="21073">
                  <c:v>209.3119964</c:v>
                </c:pt>
                <c:pt idx="21074">
                  <c:v>209.32192939999999</c:v>
                </c:pt>
                <c:pt idx="21075">
                  <c:v>209.3318634</c:v>
                </c:pt>
                <c:pt idx="21076">
                  <c:v>209.34179639999999</c:v>
                </c:pt>
                <c:pt idx="21077">
                  <c:v>209.35172940000001</c:v>
                </c:pt>
                <c:pt idx="21078">
                  <c:v>209.3616624</c:v>
                </c:pt>
                <c:pt idx="21079">
                  <c:v>209.37159539999999</c:v>
                </c:pt>
                <c:pt idx="21080">
                  <c:v>209.38152940000001</c:v>
                </c:pt>
                <c:pt idx="21081">
                  <c:v>209.39146239999999</c:v>
                </c:pt>
                <c:pt idx="21082">
                  <c:v>209.40139540000001</c:v>
                </c:pt>
                <c:pt idx="21083">
                  <c:v>209.4113284</c:v>
                </c:pt>
                <c:pt idx="21084">
                  <c:v>209.42126239999999</c:v>
                </c:pt>
                <c:pt idx="21085">
                  <c:v>209.43119540000001</c:v>
                </c:pt>
                <c:pt idx="21086">
                  <c:v>209.4411284</c:v>
                </c:pt>
                <c:pt idx="21087">
                  <c:v>209.45106139999999</c:v>
                </c:pt>
                <c:pt idx="21088">
                  <c:v>209.4609944</c:v>
                </c:pt>
                <c:pt idx="21089">
                  <c:v>209.47092839999999</c:v>
                </c:pt>
                <c:pt idx="21090">
                  <c:v>209.48086140000001</c:v>
                </c:pt>
                <c:pt idx="21091">
                  <c:v>209.4907944</c:v>
                </c:pt>
                <c:pt idx="21092">
                  <c:v>209.50072739999999</c:v>
                </c:pt>
                <c:pt idx="21093">
                  <c:v>209.5106614</c:v>
                </c:pt>
                <c:pt idx="21094">
                  <c:v>209.52059439999999</c:v>
                </c:pt>
                <c:pt idx="21095">
                  <c:v>209.53052740000001</c:v>
                </c:pt>
                <c:pt idx="21096">
                  <c:v>209.5404604</c:v>
                </c:pt>
                <c:pt idx="21097">
                  <c:v>209.55039339999999</c:v>
                </c:pt>
                <c:pt idx="21098">
                  <c:v>209.56032740000001</c:v>
                </c:pt>
                <c:pt idx="21099">
                  <c:v>209.5702604</c:v>
                </c:pt>
                <c:pt idx="21100">
                  <c:v>209.58019340000001</c:v>
                </c:pt>
                <c:pt idx="21101">
                  <c:v>209.5901264</c:v>
                </c:pt>
                <c:pt idx="21102">
                  <c:v>209.60006039999999</c:v>
                </c:pt>
                <c:pt idx="21103">
                  <c:v>209.60999340000001</c:v>
                </c:pt>
                <c:pt idx="21104">
                  <c:v>209.6199264</c:v>
                </c:pt>
                <c:pt idx="21105">
                  <c:v>209.62985939999999</c:v>
                </c:pt>
                <c:pt idx="21106">
                  <c:v>209.6397924</c:v>
                </c:pt>
                <c:pt idx="21107">
                  <c:v>209.64972639999999</c:v>
                </c:pt>
                <c:pt idx="21108">
                  <c:v>209.65965940000001</c:v>
                </c:pt>
                <c:pt idx="21109">
                  <c:v>209.6695924</c:v>
                </c:pt>
                <c:pt idx="21110">
                  <c:v>209.67952539999999</c:v>
                </c:pt>
                <c:pt idx="21111">
                  <c:v>209.68945840000001</c:v>
                </c:pt>
                <c:pt idx="21112">
                  <c:v>209.69939239999999</c:v>
                </c:pt>
                <c:pt idx="21113">
                  <c:v>209.70932540000001</c:v>
                </c:pt>
                <c:pt idx="21114">
                  <c:v>209.7192584</c:v>
                </c:pt>
                <c:pt idx="21115">
                  <c:v>209.72919139999999</c:v>
                </c:pt>
                <c:pt idx="21116">
                  <c:v>209.73912540000001</c:v>
                </c:pt>
                <c:pt idx="21117">
                  <c:v>209.7490584</c:v>
                </c:pt>
                <c:pt idx="21118">
                  <c:v>209.75899140000001</c:v>
                </c:pt>
                <c:pt idx="21119">
                  <c:v>209.7689244</c:v>
                </c:pt>
                <c:pt idx="21120">
                  <c:v>209.77885739999999</c:v>
                </c:pt>
                <c:pt idx="21121">
                  <c:v>209.78879140000001</c:v>
                </c:pt>
                <c:pt idx="21122">
                  <c:v>209.7987244</c:v>
                </c:pt>
                <c:pt idx="21123">
                  <c:v>209.80865739999999</c:v>
                </c:pt>
                <c:pt idx="21124">
                  <c:v>209.81859040000001</c:v>
                </c:pt>
                <c:pt idx="21125">
                  <c:v>209.82852439999999</c:v>
                </c:pt>
                <c:pt idx="21126">
                  <c:v>209.83845740000001</c:v>
                </c:pt>
                <c:pt idx="21127">
                  <c:v>209.8483904</c:v>
                </c:pt>
                <c:pt idx="21128">
                  <c:v>209.85832339999999</c:v>
                </c:pt>
                <c:pt idx="21129">
                  <c:v>209.86825640000001</c:v>
                </c:pt>
                <c:pt idx="21130">
                  <c:v>209.87819039999999</c:v>
                </c:pt>
                <c:pt idx="21131">
                  <c:v>209.88812340000001</c:v>
                </c:pt>
                <c:pt idx="21132">
                  <c:v>209.8980564</c:v>
                </c:pt>
                <c:pt idx="21133">
                  <c:v>209.90798939999999</c:v>
                </c:pt>
                <c:pt idx="21134">
                  <c:v>209.91792240000001</c:v>
                </c:pt>
                <c:pt idx="21135">
                  <c:v>209.9278564</c:v>
                </c:pt>
                <c:pt idx="21136">
                  <c:v>209.93778940000001</c:v>
                </c:pt>
                <c:pt idx="21137">
                  <c:v>209.9477224</c:v>
                </c:pt>
                <c:pt idx="21138">
                  <c:v>209.95765539999999</c:v>
                </c:pt>
                <c:pt idx="21139">
                  <c:v>209.96758940000001</c:v>
                </c:pt>
                <c:pt idx="21140">
                  <c:v>209.9775224</c:v>
                </c:pt>
                <c:pt idx="21141">
                  <c:v>209.98745539999999</c:v>
                </c:pt>
                <c:pt idx="21142">
                  <c:v>209.99738840000001</c:v>
                </c:pt>
                <c:pt idx="21143">
                  <c:v>210.0073214</c:v>
                </c:pt>
                <c:pt idx="21144">
                  <c:v>210.01725540000001</c:v>
                </c:pt>
                <c:pt idx="21145">
                  <c:v>210.0271884</c:v>
                </c:pt>
                <c:pt idx="21146">
                  <c:v>210.03712139999999</c:v>
                </c:pt>
                <c:pt idx="21147">
                  <c:v>210.04705440000001</c:v>
                </c:pt>
                <c:pt idx="21148">
                  <c:v>210.05698839999999</c:v>
                </c:pt>
                <c:pt idx="21149">
                  <c:v>210.06692140000001</c:v>
                </c:pt>
                <c:pt idx="21150">
                  <c:v>210.0768544</c:v>
                </c:pt>
                <c:pt idx="21151">
                  <c:v>210.08678739999999</c:v>
                </c:pt>
                <c:pt idx="21152">
                  <c:v>210.09672040000001</c:v>
                </c:pt>
                <c:pt idx="21153">
                  <c:v>210.1066544</c:v>
                </c:pt>
                <c:pt idx="21154">
                  <c:v>210.11658739999999</c:v>
                </c:pt>
                <c:pt idx="21155">
                  <c:v>210.1265204</c:v>
                </c:pt>
                <c:pt idx="21156">
                  <c:v>210.13645339999999</c:v>
                </c:pt>
                <c:pt idx="21157">
                  <c:v>210.14638740000001</c:v>
                </c:pt>
                <c:pt idx="21158">
                  <c:v>210.1563204</c:v>
                </c:pt>
                <c:pt idx="21159">
                  <c:v>210.16625339999999</c:v>
                </c:pt>
                <c:pt idx="21160">
                  <c:v>210.17618640000001</c:v>
                </c:pt>
                <c:pt idx="21161">
                  <c:v>210.18612039999999</c:v>
                </c:pt>
                <c:pt idx="21162">
                  <c:v>210.19605340000001</c:v>
                </c:pt>
                <c:pt idx="21163">
                  <c:v>210.2059864</c:v>
                </c:pt>
                <c:pt idx="21164">
                  <c:v>210.21591939999999</c:v>
                </c:pt>
                <c:pt idx="21165">
                  <c:v>210.22585240000001</c:v>
                </c:pt>
                <c:pt idx="21166">
                  <c:v>210.23578639999999</c:v>
                </c:pt>
                <c:pt idx="21167">
                  <c:v>210.24571940000001</c:v>
                </c:pt>
                <c:pt idx="21168">
                  <c:v>210.2556524</c:v>
                </c:pt>
                <c:pt idx="21169">
                  <c:v>210.26558539999999</c:v>
                </c:pt>
                <c:pt idx="21170">
                  <c:v>210.27551940000001</c:v>
                </c:pt>
                <c:pt idx="21171">
                  <c:v>210.2854524</c:v>
                </c:pt>
                <c:pt idx="21172">
                  <c:v>210.29538539999999</c:v>
                </c:pt>
                <c:pt idx="21173">
                  <c:v>210.3053184</c:v>
                </c:pt>
                <c:pt idx="21174">
                  <c:v>210.31525239999999</c:v>
                </c:pt>
                <c:pt idx="21175">
                  <c:v>210.32518540000001</c:v>
                </c:pt>
                <c:pt idx="21176">
                  <c:v>210.3351184</c:v>
                </c:pt>
                <c:pt idx="21177">
                  <c:v>210.34505139999999</c:v>
                </c:pt>
                <c:pt idx="21178">
                  <c:v>210.35498440000001</c:v>
                </c:pt>
                <c:pt idx="21179">
                  <c:v>210.36491839999999</c:v>
                </c:pt>
                <c:pt idx="21180">
                  <c:v>210.37485140000001</c:v>
                </c:pt>
                <c:pt idx="21181">
                  <c:v>210.3847844</c:v>
                </c:pt>
                <c:pt idx="21182">
                  <c:v>210.39471739999999</c:v>
                </c:pt>
                <c:pt idx="21183">
                  <c:v>210.40465140000001</c:v>
                </c:pt>
                <c:pt idx="21184">
                  <c:v>210.4145844</c:v>
                </c:pt>
                <c:pt idx="21185">
                  <c:v>210.42451740000001</c:v>
                </c:pt>
                <c:pt idx="21186">
                  <c:v>210.4344504</c:v>
                </c:pt>
                <c:pt idx="21187">
                  <c:v>210.44438439999999</c:v>
                </c:pt>
                <c:pt idx="21188">
                  <c:v>210.45431740000001</c:v>
                </c:pt>
                <c:pt idx="21189">
                  <c:v>210.4642504</c:v>
                </c:pt>
                <c:pt idx="21190">
                  <c:v>210.47418339999999</c:v>
                </c:pt>
                <c:pt idx="21191">
                  <c:v>210.4841174</c:v>
                </c:pt>
                <c:pt idx="21192">
                  <c:v>210.49405039999999</c:v>
                </c:pt>
                <c:pt idx="21193">
                  <c:v>210.50398340000001</c:v>
                </c:pt>
                <c:pt idx="21194">
                  <c:v>210.5139164</c:v>
                </c:pt>
                <c:pt idx="21195">
                  <c:v>210.52384939999999</c:v>
                </c:pt>
                <c:pt idx="21196">
                  <c:v>210.5337834</c:v>
                </c:pt>
                <c:pt idx="21197">
                  <c:v>210.54371639999999</c:v>
                </c:pt>
                <c:pt idx="21198">
                  <c:v>210.55364940000001</c:v>
                </c:pt>
                <c:pt idx="21199">
                  <c:v>210.5635824</c:v>
                </c:pt>
                <c:pt idx="21200">
                  <c:v>210.57351639999999</c:v>
                </c:pt>
                <c:pt idx="21201">
                  <c:v>210.58344940000001</c:v>
                </c:pt>
                <c:pt idx="21202">
                  <c:v>210.5933824</c:v>
                </c:pt>
                <c:pt idx="21203">
                  <c:v>210.60331540000001</c:v>
                </c:pt>
                <c:pt idx="21204">
                  <c:v>210.6132494</c:v>
                </c:pt>
                <c:pt idx="21205">
                  <c:v>210.62318239999999</c:v>
                </c:pt>
                <c:pt idx="21206">
                  <c:v>210.63311540000001</c:v>
                </c:pt>
                <c:pt idx="21207">
                  <c:v>210.6430484</c:v>
                </c:pt>
                <c:pt idx="21208">
                  <c:v>210.65298240000001</c:v>
                </c:pt>
                <c:pt idx="21209">
                  <c:v>210.66291509999999</c:v>
                </c:pt>
                <c:pt idx="21210">
                  <c:v>210.67284810000001</c:v>
                </c:pt>
                <c:pt idx="21211">
                  <c:v>210.6827811</c:v>
                </c:pt>
                <c:pt idx="21212">
                  <c:v>210.69271509999999</c:v>
                </c:pt>
                <c:pt idx="21213">
                  <c:v>210.7026481</c:v>
                </c:pt>
                <c:pt idx="21214">
                  <c:v>210.71258109999999</c:v>
                </c:pt>
                <c:pt idx="21215">
                  <c:v>210.72251410000001</c:v>
                </c:pt>
                <c:pt idx="21216">
                  <c:v>210.7324481</c:v>
                </c:pt>
                <c:pt idx="21217">
                  <c:v>210.74238109999999</c:v>
                </c:pt>
                <c:pt idx="21218">
                  <c:v>210.75231410000001</c:v>
                </c:pt>
                <c:pt idx="21219">
                  <c:v>210.7622471</c:v>
                </c:pt>
                <c:pt idx="21220">
                  <c:v>210.77218110000001</c:v>
                </c:pt>
                <c:pt idx="21221">
                  <c:v>210.7821141</c:v>
                </c:pt>
                <c:pt idx="21222">
                  <c:v>210.79204709999999</c:v>
                </c:pt>
                <c:pt idx="21223">
                  <c:v>210.80198010000001</c:v>
                </c:pt>
                <c:pt idx="21224">
                  <c:v>210.8119141</c:v>
                </c:pt>
                <c:pt idx="21225">
                  <c:v>210.82184710000001</c:v>
                </c:pt>
                <c:pt idx="21226">
                  <c:v>210.8317801</c:v>
                </c:pt>
                <c:pt idx="21227">
                  <c:v>210.84171309999999</c:v>
                </c:pt>
                <c:pt idx="21228">
                  <c:v>210.85164710000001</c:v>
                </c:pt>
                <c:pt idx="21229">
                  <c:v>210.8615801</c:v>
                </c:pt>
                <c:pt idx="21230">
                  <c:v>210.87151309999999</c:v>
                </c:pt>
                <c:pt idx="21231">
                  <c:v>210.8814471</c:v>
                </c:pt>
                <c:pt idx="21232">
                  <c:v>210.89138009999999</c:v>
                </c:pt>
                <c:pt idx="21233">
                  <c:v>210.90131310000001</c:v>
                </c:pt>
                <c:pt idx="21234">
                  <c:v>210.9112461</c:v>
                </c:pt>
                <c:pt idx="21235">
                  <c:v>210.92118009999999</c:v>
                </c:pt>
                <c:pt idx="21236">
                  <c:v>210.9311131</c:v>
                </c:pt>
                <c:pt idx="21237">
                  <c:v>210.94104609999999</c:v>
                </c:pt>
                <c:pt idx="21238">
                  <c:v>210.95097910000001</c:v>
                </c:pt>
                <c:pt idx="21239">
                  <c:v>210.9609131</c:v>
                </c:pt>
                <c:pt idx="21240">
                  <c:v>210.97084609999999</c:v>
                </c:pt>
                <c:pt idx="21241">
                  <c:v>210.98077910000001</c:v>
                </c:pt>
                <c:pt idx="21242">
                  <c:v>210.9907121</c:v>
                </c:pt>
                <c:pt idx="21243">
                  <c:v>211.00064610000001</c:v>
                </c:pt>
                <c:pt idx="21244">
                  <c:v>211.0105791</c:v>
                </c:pt>
                <c:pt idx="21245">
                  <c:v>211.02051209999999</c:v>
                </c:pt>
                <c:pt idx="21246">
                  <c:v>211.03044510000001</c:v>
                </c:pt>
                <c:pt idx="21247">
                  <c:v>211.0403791</c:v>
                </c:pt>
                <c:pt idx="21248">
                  <c:v>211.05031210000001</c:v>
                </c:pt>
                <c:pt idx="21249">
                  <c:v>211.0602451</c:v>
                </c:pt>
                <c:pt idx="21250">
                  <c:v>211.07017909999999</c:v>
                </c:pt>
                <c:pt idx="21251">
                  <c:v>211.08011210000001</c:v>
                </c:pt>
                <c:pt idx="21252">
                  <c:v>211.0900451</c:v>
                </c:pt>
                <c:pt idx="21253">
                  <c:v>211.09997809999999</c:v>
                </c:pt>
                <c:pt idx="21254">
                  <c:v>211.1099121</c:v>
                </c:pt>
                <c:pt idx="21255">
                  <c:v>211.11984509999999</c:v>
                </c:pt>
                <c:pt idx="21256">
                  <c:v>211.12977810000001</c:v>
                </c:pt>
                <c:pt idx="21257">
                  <c:v>211.1397111</c:v>
                </c:pt>
                <c:pt idx="21258">
                  <c:v>211.14964509999999</c:v>
                </c:pt>
                <c:pt idx="21259">
                  <c:v>211.1595781</c:v>
                </c:pt>
                <c:pt idx="21260">
                  <c:v>211.16951109999999</c:v>
                </c:pt>
                <c:pt idx="21261">
                  <c:v>211.17944410000001</c:v>
                </c:pt>
                <c:pt idx="21262">
                  <c:v>211.1893781</c:v>
                </c:pt>
                <c:pt idx="21263">
                  <c:v>211.19931109999999</c:v>
                </c:pt>
                <c:pt idx="21264">
                  <c:v>211.20924410000001</c:v>
                </c:pt>
                <c:pt idx="21265">
                  <c:v>211.2191771</c:v>
                </c:pt>
                <c:pt idx="21266">
                  <c:v>211.22911110000001</c:v>
                </c:pt>
                <c:pt idx="21267">
                  <c:v>211.2390441</c:v>
                </c:pt>
                <c:pt idx="21268">
                  <c:v>211.24897709999999</c:v>
                </c:pt>
                <c:pt idx="21269">
                  <c:v>211.25891110000001</c:v>
                </c:pt>
                <c:pt idx="21270">
                  <c:v>211.2688441</c:v>
                </c:pt>
                <c:pt idx="21271">
                  <c:v>211.27877710000001</c:v>
                </c:pt>
                <c:pt idx="21272">
                  <c:v>211.2887101</c:v>
                </c:pt>
                <c:pt idx="21273">
                  <c:v>211.29864409999999</c:v>
                </c:pt>
                <c:pt idx="21274">
                  <c:v>211.30857710000001</c:v>
                </c:pt>
                <c:pt idx="21275">
                  <c:v>211.3185101</c:v>
                </c:pt>
                <c:pt idx="21276">
                  <c:v>211.32844309999999</c:v>
                </c:pt>
                <c:pt idx="21277">
                  <c:v>211.3383771</c:v>
                </c:pt>
                <c:pt idx="21278">
                  <c:v>211.34831009999999</c:v>
                </c:pt>
                <c:pt idx="21279">
                  <c:v>211.35824310000001</c:v>
                </c:pt>
                <c:pt idx="21280">
                  <c:v>211.3681771</c:v>
                </c:pt>
                <c:pt idx="21281">
                  <c:v>211.37811009999999</c:v>
                </c:pt>
                <c:pt idx="21282">
                  <c:v>211.3880431</c:v>
                </c:pt>
                <c:pt idx="21283">
                  <c:v>211.39797609999999</c:v>
                </c:pt>
                <c:pt idx="21284">
                  <c:v>211.40791010000001</c:v>
                </c:pt>
                <c:pt idx="21285">
                  <c:v>211.4178431</c:v>
                </c:pt>
                <c:pt idx="21286">
                  <c:v>211.42777609999999</c:v>
                </c:pt>
                <c:pt idx="21287">
                  <c:v>211.43770910000001</c:v>
                </c:pt>
                <c:pt idx="21288">
                  <c:v>211.44764309999999</c:v>
                </c:pt>
                <c:pt idx="21289">
                  <c:v>211.45757610000001</c:v>
                </c:pt>
                <c:pt idx="21290">
                  <c:v>211.4675091</c:v>
                </c:pt>
                <c:pt idx="21291">
                  <c:v>211.47744209999999</c:v>
                </c:pt>
                <c:pt idx="21292">
                  <c:v>211.48737610000001</c:v>
                </c:pt>
                <c:pt idx="21293">
                  <c:v>211.4973091</c:v>
                </c:pt>
                <c:pt idx="21294">
                  <c:v>211.50724210000001</c:v>
                </c:pt>
                <c:pt idx="21295">
                  <c:v>211.5171761</c:v>
                </c:pt>
                <c:pt idx="21296">
                  <c:v>211.52710909999999</c:v>
                </c:pt>
                <c:pt idx="21297">
                  <c:v>211.53704210000001</c:v>
                </c:pt>
                <c:pt idx="21298">
                  <c:v>211.5469751</c:v>
                </c:pt>
                <c:pt idx="21299">
                  <c:v>211.55690910000001</c:v>
                </c:pt>
                <c:pt idx="21300">
                  <c:v>211.5668421</c:v>
                </c:pt>
                <c:pt idx="21301">
                  <c:v>211.57677509999999</c:v>
                </c:pt>
                <c:pt idx="21302">
                  <c:v>211.58670810000001</c:v>
                </c:pt>
                <c:pt idx="21303">
                  <c:v>211.5966421</c:v>
                </c:pt>
                <c:pt idx="21304">
                  <c:v>211.60657509999999</c:v>
                </c:pt>
                <c:pt idx="21305">
                  <c:v>211.6165081</c:v>
                </c:pt>
                <c:pt idx="21306">
                  <c:v>211.62644209999999</c:v>
                </c:pt>
                <c:pt idx="21307">
                  <c:v>211.63637510000001</c:v>
                </c:pt>
                <c:pt idx="21308">
                  <c:v>211.6463081</c:v>
                </c:pt>
                <c:pt idx="21309">
                  <c:v>211.65624109999999</c:v>
                </c:pt>
                <c:pt idx="21310">
                  <c:v>211.66617550000001</c:v>
                </c:pt>
                <c:pt idx="21311">
                  <c:v>211.6761085</c:v>
                </c:pt>
                <c:pt idx="21312">
                  <c:v>211.68604149999999</c:v>
                </c:pt>
                <c:pt idx="21313">
                  <c:v>211.69597450000001</c:v>
                </c:pt>
                <c:pt idx="21314">
                  <c:v>211.70590849999999</c:v>
                </c:pt>
                <c:pt idx="21315">
                  <c:v>211.71584150000001</c:v>
                </c:pt>
                <c:pt idx="21316">
                  <c:v>211.7257745</c:v>
                </c:pt>
                <c:pt idx="21317">
                  <c:v>211.73570849999999</c:v>
                </c:pt>
                <c:pt idx="21318">
                  <c:v>211.7456415</c:v>
                </c:pt>
                <c:pt idx="21319">
                  <c:v>211.75557449999999</c:v>
                </c:pt>
                <c:pt idx="21320">
                  <c:v>211.76550750000001</c:v>
                </c:pt>
                <c:pt idx="21321">
                  <c:v>211.7754415</c:v>
                </c:pt>
                <c:pt idx="21322">
                  <c:v>211.78537449999999</c:v>
                </c:pt>
                <c:pt idx="21323">
                  <c:v>211.79530750000001</c:v>
                </c:pt>
                <c:pt idx="21324">
                  <c:v>211.8052405</c:v>
                </c:pt>
                <c:pt idx="21325">
                  <c:v>211.81517450000001</c:v>
                </c:pt>
                <c:pt idx="21326">
                  <c:v>211.8251075</c:v>
                </c:pt>
                <c:pt idx="21327">
                  <c:v>211.83504049999999</c:v>
                </c:pt>
                <c:pt idx="21328">
                  <c:v>211.84497350000001</c:v>
                </c:pt>
                <c:pt idx="21329">
                  <c:v>211.8549075</c:v>
                </c:pt>
                <c:pt idx="21330">
                  <c:v>211.86484050000001</c:v>
                </c:pt>
                <c:pt idx="21331">
                  <c:v>211.8747735</c:v>
                </c:pt>
                <c:pt idx="21332">
                  <c:v>211.88470649999999</c:v>
                </c:pt>
                <c:pt idx="21333">
                  <c:v>211.89464050000001</c:v>
                </c:pt>
                <c:pt idx="21334">
                  <c:v>211.9045735</c:v>
                </c:pt>
                <c:pt idx="21335">
                  <c:v>211.91450649999999</c:v>
                </c:pt>
                <c:pt idx="21336">
                  <c:v>211.9244405</c:v>
                </c:pt>
                <c:pt idx="21337">
                  <c:v>211.93437349999999</c:v>
                </c:pt>
                <c:pt idx="21338">
                  <c:v>211.94430650000001</c:v>
                </c:pt>
                <c:pt idx="21339">
                  <c:v>211.9542395</c:v>
                </c:pt>
                <c:pt idx="21340">
                  <c:v>211.96417349999999</c:v>
                </c:pt>
                <c:pt idx="21341">
                  <c:v>211.9741065</c:v>
                </c:pt>
                <c:pt idx="21342">
                  <c:v>211.98403949999999</c:v>
                </c:pt>
                <c:pt idx="21343">
                  <c:v>211.99397250000001</c:v>
                </c:pt>
                <c:pt idx="21344">
                  <c:v>212.0039065</c:v>
                </c:pt>
                <c:pt idx="21345">
                  <c:v>212.01383949999999</c:v>
                </c:pt>
                <c:pt idx="21346">
                  <c:v>212.02377250000001</c:v>
                </c:pt>
                <c:pt idx="21347">
                  <c:v>212.0337055</c:v>
                </c:pt>
                <c:pt idx="21348">
                  <c:v>212.04363950000001</c:v>
                </c:pt>
                <c:pt idx="21349">
                  <c:v>212.0535725</c:v>
                </c:pt>
                <c:pt idx="21350">
                  <c:v>212.06350549999999</c:v>
                </c:pt>
                <c:pt idx="21351">
                  <c:v>212.07343950000001</c:v>
                </c:pt>
                <c:pt idx="21352">
                  <c:v>212.0833725</c:v>
                </c:pt>
                <c:pt idx="21353">
                  <c:v>212.09330550000001</c:v>
                </c:pt>
                <c:pt idx="21354">
                  <c:v>212.1032385</c:v>
                </c:pt>
                <c:pt idx="21355">
                  <c:v>212.11317249999999</c:v>
                </c:pt>
                <c:pt idx="21356">
                  <c:v>212.12310550000001</c:v>
                </c:pt>
                <c:pt idx="21357">
                  <c:v>212.1330385</c:v>
                </c:pt>
                <c:pt idx="21358">
                  <c:v>212.14297149999999</c:v>
                </c:pt>
                <c:pt idx="21359">
                  <c:v>212.1529055</c:v>
                </c:pt>
                <c:pt idx="21360">
                  <c:v>212.16283849999999</c:v>
                </c:pt>
                <c:pt idx="21361">
                  <c:v>212.17277150000001</c:v>
                </c:pt>
                <c:pt idx="21362">
                  <c:v>212.1827045</c:v>
                </c:pt>
                <c:pt idx="21363">
                  <c:v>212.19263849999999</c:v>
                </c:pt>
                <c:pt idx="21364">
                  <c:v>212.2025715</c:v>
                </c:pt>
                <c:pt idx="21365">
                  <c:v>212.21250449999999</c:v>
                </c:pt>
                <c:pt idx="21366">
                  <c:v>212.22243750000001</c:v>
                </c:pt>
                <c:pt idx="21367">
                  <c:v>212.2323715</c:v>
                </c:pt>
                <c:pt idx="21368">
                  <c:v>212.24230449999999</c:v>
                </c:pt>
                <c:pt idx="21369">
                  <c:v>212.25223750000001</c:v>
                </c:pt>
                <c:pt idx="21370">
                  <c:v>212.26217149999999</c:v>
                </c:pt>
                <c:pt idx="21371">
                  <c:v>212.27210450000001</c:v>
                </c:pt>
                <c:pt idx="21372">
                  <c:v>212.2820375</c:v>
                </c:pt>
                <c:pt idx="21373">
                  <c:v>212.29197049999999</c:v>
                </c:pt>
                <c:pt idx="21374">
                  <c:v>212.30190450000001</c:v>
                </c:pt>
                <c:pt idx="21375">
                  <c:v>212.3118375</c:v>
                </c:pt>
                <c:pt idx="21376">
                  <c:v>212.32177050000001</c:v>
                </c:pt>
                <c:pt idx="21377">
                  <c:v>212.3317035</c:v>
                </c:pt>
                <c:pt idx="21378">
                  <c:v>212.34163749999999</c:v>
                </c:pt>
                <c:pt idx="21379">
                  <c:v>212.35157050000001</c:v>
                </c:pt>
                <c:pt idx="21380">
                  <c:v>212.3615035</c:v>
                </c:pt>
                <c:pt idx="21381">
                  <c:v>212.37143649999999</c:v>
                </c:pt>
                <c:pt idx="21382">
                  <c:v>212.3813705</c:v>
                </c:pt>
                <c:pt idx="21383">
                  <c:v>212.39130349999999</c:v>
                </c:pt>
                <c:pt idx="21384">
                  <c:v>212.40123650000001</c:v>
                </c:pt>
                <c:pt idx="21385">
                  <c:v>212.4111695</c:v>
                </c:pt>
                <c:pt idx="21386">
                  <c:v>212.42110349999999</c:v>
                </c:pt>
                <c:pt idx="21387">
                  <c:v>212.4310365</c:v>
                </c:pt>
                <c:pt idx="21388">
                  <c:v>212.44096949999999</c:v>
                </c:pt>
                <c:pt idx="21389">
                  <c:v>212.45090250000001</c:v>
                </c:pt>
                <c:pt idx="21390">
                  <c:v>212.4608365</c:v>
                </c:pt>
                <c:pt idx="21391">
                  <c:v>212.47076949999999</c:v>
                </c:pt>
                <c:pt idx="21392">
                  <c:v>212.48070250000001</c:v>
                </c:pt>
                <c:pt idx="21393">
                  <c:v>212.4906355</c:v>
                </c:pt>
                <c:pt idx="21394">
                  <c:v>212.50056950000001</c:v>
                </c:pt>
                <c:pt idx="21395">
                  <c:v>212.5105025</c:v>
                </c:pt>
                <c:pt idx="21396">
                  <c:v>212.52043549999999</c:v>
                </c:pt>
                <c:pt idx="21397">
                  <c:v>212.53036850000001</c:v>
                </c:pt>
                <c:pt idx="21398">
                  <c:v>212.5403025</c:v>
                </c:pt>
                <c:pt idx="21399">
                  <c:v>212.55023550000001</c:v>
                </c:pt>
                <c:pt idx="21400">
                  <c:v>212.5601685</c:v>
                </c:pt>
                <c:pt idx="21401">
                  <c:v>212.57010249999999</c:v>
                </c:pt>
                <c:pt idx="21402">
                  <c:v>212.58003550000001</c:v>
                </c:pt>
                <c:pt idx="21403">
                  <c:v>212.5899685</c:v>
                </c:pt>
                <c:pt idx="21404">
                  <c:v>212.59990149999999</c:v>
                </c:pt>
                <c:pt idx="21405">
                  <c:v>212.6098355</c:v>
                </c:pt>
                <c:pt idx="21406">
                  <c:v>212.61976849999999</c:v>
                </c:pt>
                <c:pt idx="21407">
                  <c:v>212.62970150000001</c:v>
                </c:pt>
                <c:pt idx="21408">
                  <c:v>212.6396345</c:v>
                </c:pt>
                <c:pt idx="21409">
                  <c:v>212.64956849999999</c:v>
                </c:pt>
                <c:pt idx="21410">
                  <c:v>212.6595015</c:v>
                </c:pt>
                <c:pt idx="21411">
                  <c:v>212.6694348</c:v>
                </c:pt>
                <c:pt idx="21412">
                  <c:v>212.67936779999999</c:v>
                </c:pt>
                <c:pt idx="21413">
                  <c:v>212.68930180000001</c:v>
                </c:pt>
                <c:pt idx="21414">
                  <c:v>212.6992348</c:v>
                </c:pt>
                <c:pt idx="21415">
                  <c:v>212.70916779999999</c:v>
                </c:pt>
                <c:pt idx="21416">
                  <c:v>212.71910080000001</c:v>
                </c:pt>
                <c:pt idx="21417">
                  <c:v>212.72903479999999</c:v>
                </c:pt>
                <c:pt idx="21418">
                  <c:v>212.73896780000001</c:v>
                </c:pt>
                <c:pt idx="21419">
                  <c:v>212.7489008</c:v>
                </c:pt>
                <c:pt idx="21420">
                  <c:v>212.75883379999999</c:v>
                </c:pt>
                <c:pt idx="21421">
                  <c:v>212.76876780000001</c:v>
                </c:pt>
                <c:pt idx="21422">
                  <c:v>212.7787008</c:v>
                </c:pt>
                <c:pt idx="21423">
                  <c:v>212.78863380000001</c:v>
                </c:pt>
                <c:pt idx="21424">
                  <c:v>212.7985668</c:v>
                </c:pt>
                <c:pt idx="21425">
                  <c:v>212.80850079999999</c:v>
                </c:pt>
                <c:pt idx="21426">
                  <c:v>212.81843380000001</c:v>
                </c:pt>
                <c:pt idx="21427">
                  <c:v>212.8283668</c:v>
                </c:pt>
                <c:pt idx="21428">
                  <c:v>212.83829979999999</c:v>
                </c:pt>
                <c:pt idx="21429">
                  <c:v>212.8482338</c:v>
                </c:pt>
                <c:pt idx="21430">
                  <c:v>212.85816679999999</c:v>
                </c:pt>
                <c:pt idx="21431">
                  <c:v>212.86809980000001</c:v>
                </c:pt>
                <c:pt idx="21432">
                  <c:v>212.8780328</c:v>
                </c:pt>
                <c:pt idx="21433">
                  <c:v>212.88796679999999</c:v>
                </c:pt>
                <c:pt idx="21434">
                  <c:v>212.8978998</c:v>
                </c:pt>
                <c:pt idx="21435">
                  <c:v>212.90783279999999</c:v>
                </c:pt>
                <c:pt idx="21436">
                  <c:v>212.91776580000001</c:v>
                </c:pt>
                <c:pt idx="21437">
                  <c:v>212.9276998</c:v>
                </c:pt>
                <c:pt idx="21438">
                  <c:v>212.93763279999999</c:v>
                </c:pt>
                <c:pt idx="21439">
                  <c:v>212.94756580000001</c:v>
                </c:pt>
                <c:pt idx="21440">
                  <c:v>212.9574988</c:v>
                </c:pt>
                <c:pt idx="21441">
                  <c:v>212.96743280000001</c:v>
                </c:pt>
                <c:pt idx="21442">
                  <c:v>212.9773658</c:v>
                </c:pt>
                <c:pt idx="21443">
                  <c:v>212.98729879999999</c:v>
                </c:pt>
                <c:pt idx="21444">
                  <c:v>212.99723180000001</c:v>
                </c:pt>
                <c:pt idx="21445">
                  <c:v>213.0071658</c:v>
                </c:pt>
                <c:pt idx="21446">
                  <c:v>213.01709880000001</c:v>
                </c:pt>
                <c:pt idx="21447">
                  <c:v>213.0270318</c:v>
                </c:pt>
                <c:pt idx="21448">
                  <c:v>213.03696479999999</c:v>
                </c:pt>
                <c:pt idx="21449">
                  <c:v>213.04689880000001</c:v>
                </c:pt>
                <c:pt idx="21450">
                  <c:v>213.0568318</c:v>
                </c:pt>
                <c:pt idx="21451">
                  <c:v>213.06676479999999</c:v>
                </c:pt>
                <c:pt idx="21452">
                  <c:v>213.07669780000001</c:v>
                </c:pt>
                <c:pt idx="21453">
                  <c:v>213.08663179999999</c:v>
                </c:pt>
                <c:pt idx="21454">
                  <c:v>213.09656480000001</c:v>
                </c:pt>
                <c:pt idx="21455">
                  <c:v>213.1064978</c:v>
                </c:pt>
                <c:pt idx="21456">
                  <c:v>213.11643079999999</c:v>
                </c:pt>
                <c:pt idx="21457">
                  <c:v>213.1263648</c:v>
                </c:pt>
                <c:pt idx="21458">
                  <c:v>213.13629779999999</c:v>
                </c:pt>
                <c:pt idx="21459">
                  <c:v>213.14623080000001</c:v>
                </c:pt>
                <c:pt idx="21460">
                  <c:v>213.1561638</c:v>
                </c:pt>
                <c:pt idx="21461">
                  <c:v>213.16609779999999</c:v>
                </c:pt>
                <c:pt idx="21462">
                  <c:v>213.17603080000001</c:v>
                </c:pt>
                <c:pt idx="21463">
                  <c:v>213.1859638</c:v>
                </c:pt>
                <c:pt idx="21464">
                  <c:v>213.19589680000001</c:v>
                </c:pt>
                <c:pt idx="21465">
                  <c:v>213.2058308</c:v>
                </c:pt>
                <c:pt idx="21466">
                  <c:v>213.21576379999999</c:v>
                </c:pt>
                <c:pt idx="21467">
                  <c:v>213.22569680000001</c:v>
                </c:pt>
                <c:pt idx="21468">
                  <c:v>213.2356298</c:v>
                </c:pt>
                <c:pt idx="21469">
                  <c:v>213.24556380000001</c:v>
                </c:pt>
                <c:pt idx="21470">
                  <c:v>213.2554968</c:v>
                </c:pt>
                <c:pt idx="21471">
                  <c:v>213.26542979999999</c:v>
                </c:pt>
                <c:pt idx="21472">
                  <c:v>213.27536280000001</c:v>
                </c:pt>
                <c:pt idx="21473">
                  <c:v>213.2852968</c:v>
                </c:pt>
                <c:pt idx="21474">
                  <c:v>213.29522979999999</c:v>
                </c:pt>
                <c:pt idx="21475">
                  <c:v>213.30516280000001</c:v>
                </c:pt>
                <c:pt idx="21476">
                  <c:v>213.31509579999999</c:v>
                </c:pt>
                <c:pt idx="21477">
                  <c:v>213.32502980000001</c:v>
                </c:pt>
                <c:pt idx="21478">
                  <c:v>213.3349628</c:v>
                </c:pt>
                <c:pt idx="21479">
                  <c:v>213.34489579999999</c:v>
                </c:pt>
                <c:pt idx="21480">
                  <c:v>213.35482880000001</c:v>
                </c:pt>
                <c:pt idx="21481">
                  <c:v>213.36476279999999</c:v>
                </c:pt>
                <c:pt idx="21482">
                  <c:v>213.37469580000001</c:v>
                </c:pt>
                <c:pt idx="21483">
                  <c:v>213.3846288</c:v>
                </c:pt>
                <c:pt idx="21484">
                  <c:v>213.3945617</c:v>
                </c:pt>
                <c:pt idx="21485">
                  <c:v>213.40449580000001</c:v>
                </c:pt>
                <c:pt idx="21486">
                  <c:v>213.4144288</c:v>
                </c:pt>
                <c:pt idx="21487">
                  <c:v>213.42436180000001</c:v>
                </c:pt>
                <c:pt idx="21488">
                  <c:v>213.4342948</c:v>
                </c:pt>
                <c:pt idx="21489">
                  <c:v>213.44422879999999</c:v>
                </c:pt>
                <c:pt idx="21490">
                  <c:v>213.45416180000001</c:v>
                </c:pt>
                <c:pt idx="21491">
                  <c:v>213.4640948</c:v>
                </c:pt>
                <c:pt idx="21492">
                  <c:v>213.47402779999999</c:v>
                </c:pt>
                <c:pt idx="21493">
                  <c:v>213.4839618</c:v>
                </c:pt>
                <c:pt idx="21494">
                  <c:v>213.49389479999999</c:v>
                </c:pt>
                <c:pt idx="21495">
                  <c:v>213.50382780000001</c:v>
                </c:pt>
                <c:pt idx="21496">
                  <c:v>213.5137608</c:v>
                </c:pt>
                <c:pt idx="21497">
                  <c:v>213.52369479999999</c:v>
                </c:pt>
                <c:pt idx="21498">
                  <c:v>213.5336278</c:v>
                </c:pt>
                <c:pt idx="21499">
                  <c:v>213.54356079999999</c:v>
                </c:pt>
                <c:pt idx="21500">
                  <c:v>213.55349380000001</c:v>
                </c:pt>
                <c:pt idx="21501">
                  <c:v>213.5634268</c:v>
                </c:pt>
                <c:pt idx="21502">
                  <c:v>213.57336079999999</c:v>
                </c:pt>
                <c:pt idx="21503">
                  <c:v>213.58329380000001</c:v>
                </c:pt>
                <c:pt idx="21504">
                  <c:v>213.5932268</c:v>
                </c:pt>
                <c:pt idx="21505">
                  <c:v>213.60315979999999</c:v>
                </c:pt>
                <c:pt idx="21506">
                  <c:v>213.6130938</c:v>
                </c:pt>
                <c:pt idx="21507">
                  <c:v>213.62302679999999</c:v>
                </c:pt>
                <c:pt idx="21508">
                  <c:v>213.63295980000001</c:v>
                </c:pt>
                <c:pt idx="21509">
                  <c:v>213.6428928</c:v>
                </c:pt>
                <c:pt idx="21510">
                  <c:v>213.65282680000001</c:v>
                </c:pt>
                <c:pt idx="21511">
                  <c:v>213.6627598</c:v>
                </c:pt>
                <c:pt idx="21512">
                  <c:v>213.67269340000001</c:v>
                </c:pt>
                <c:pt idx="21513">
                  <c:v>213.6826264</c:v>
                </c:pt>
                <c:pt idx="21514">
                  <c:v>213.69256039999999</c:v>
                </c:pt>
                <c:pt idx="21515">
                  <c:v>213.70249340000001</c:v>
                </c:pt>
                <c:pt idx="21516">
                  <c:v>213.7124264</c:v>
                </c:pt>
                <c:pt idx="21517">
                  <c:v>213.72235939999999</c:v>
                </c:pt>
                <c:pt idx="21518">
                  <c:v>213.7322934</c:v>
                </c:pt>
                <c:pt idx="21519">
                  <c:v>213.74222639999999</c:v>
                </c:pt>
                <c:pt idx="21520">
                  <c:v>213.75215940000001</c:v>
                </c:pt>
                <c:pt idx="21521">
                  <c:v>213.7620924</c:v>
                </c:pt>
                <c:pt idx="21522">
                  <c:v>213.77202639999999</c:v>
                </c:pt>
                <c:pt idx="21523">
                  <c:v>213.78195940000001</c:v>
                </c:pt>
                <c:pt idx="21524">
                  <c:v>213.79189239999999</c:v>
                </c:pt>
                <c:pt idx="21525">
                  <c:v>213.80182540000001</c:v>
                </c:pt>
                <c:pt idx="21526">
                  <c:v>213.8117594</c:v>
                </c:pt>
                <c:pt idx="21527">
                  <c:v>213.82169239999999</c:v>
                </c:pt>
                <c:pt idx="21528">
                  <c:v>213.83162540000001</c:v>
                </c:pt>
                <c:pt idx="21529">
                  <c:v>213.8415584</c:v>
                </c:pt>
                <c:pt idx="21530">
                  <c:v>213.85149240000001</c:v>
                </c:pt>
                <c:pt idx="21531">
                  <c:v>213.8614254</c:v>
                </c:pt>
                <c:pt idx="21532">
                  <c:v>213.87135839999999</c:v>
                </c:pt>
                <c:pt idx="21533">
                  <c:v>213.88129140000001</c:v>
                </c:pt>
                <c:pt idx="21534">
                  <c:v>213.8912254</c:v>
                </c:pt>
                <c:pt idx="21535">
                  <c:v>213.90115840000001</c:v>
                </c:pt>
                <c:pt idx="21536">
                  <c:v>213.9110914</c:v>
                </c:pt>
                <c:pt idx="21537">
                  <c:v>213.92102439999999</c:v>
                </c:pt>
                <c:pt idx="21538">
                  <c:v>213.93095740000001</c:v>
                </c:pt>
                <c:pt idx="21539">
                  <c:v>213.9408914</c:v>
                </c:pt>
                <c:pt idx="21540">
                  <c:v>213.95082439999999</c:v>
                </c:pt>
                <c:pt idx="21541">
                  <c:v>213.96075740000001</c:v>
                </c:pt>
                <c:pt idx="21542">
                  <c:v>213.9706904</c:v>
                </c:pt>
                <c:pt idx="21543">
                  <c:v>213.98062440000001</c:v>
                </c:pt>
                <c:pt idx="21544">
                  <c:v>213.9905574</c:v>
                </c:pt>
                <c:pt idx="21545">
                  <c:v>214.00049039999999</c:v>
                </c:pt>
                <c:pt idx="21546">
                  <c:v>214.01042340000001</c:v>
                </c:pt>
                <c:pt idx="21547">
                  <c:v>214.02035739999999</c:v>
                </c:pt>
                <c:pt idx="21548">
                  <c:v>214.03029040000001</c:v>
                </c:pt>
                <c:pt idx="21549">
                  <c:v>214.0402234</c:v>
                </c:pt>
                <c:pt idx="21550">
                  <c:v>214.05015639999999</c:v>
                </c:pt>
                <c:pt idx="21551">
                  <c:v>214.06009040000001</c:v>
                </c:pt>
                <c:pt idx="21552">
                  <c:v>214.0700234</c:v>
                </c:pt>
                <c:pt idx="21553">
                  <c:v>214.07995639999999</c:v>
                </c:pt>
                <c:pt idx="21554">
                  <c:v>214.0898894</c:v>
                </c:pt>
                <c:pt idx="21555">
                  <c:v>214.09982339999999</c:v>
                </c:pt>
                <c:pt idx="21556">
                  <c:v>214.10975640000001</c:v>
                </c:pt>
                <c:pt idx="21557">
                  <c:v>214.1196894</c:v>
                </c:pt>
                <c:pt idx="21558">
                  <c:v>214.12962239999999</c:v>
                </c:pt>
                <c:pt idx="21559">
                  <c:v>214.1395564</c:v>
                </c:pt>
                <c:pt idx="21560">
                  <c:v>214.14948939999999</c:v>
                </c:pt>
                <c:pt idx="21561">
                  <c:v>214.15942240000001</c:v>
                </c:pt>
                <c:pt idx="21562">
                  <c:v>214.1693554</c:v>
                </c:pt>
                <c:pt idx="21563">
                  <c:v>214.17928839999999</c:v>
                </c:pt>
                <c:pt idx="21564">
                  <c:v>214.18922240000001</c:v>
                </c:pt>
                <c:pt idx="21565">
                  <c:v>214.1991554</c:v>
                </c:pt>
                <c:pt idx="21566">
                  <c:v>214.20908840000001</c:v>
                </c:pt>
                <c:pt idx="21567">
                  <c:v>214.2190214</c:v>
                </c:pt>
                <c:pt idx="21568">
                  <c:v>214.22895539999999</c:v>
                </c:pt>
                <c:pt idx="21569">
                  <c:v>214.23888840000001</c:v>
                </c:pt>
                <c:pt idx="21570">
                  <c:v>214.2488214</c:v>
                </c:pt>
                <c:pt idx="21571">
                  <c:v>214.25875439999999</c:v>
                </c:pt>
                <c:pt idx="21572">
                  <c:v>214.2686884</c:v>
                </c:pt>
                <c:pt idx="21573">
                  <c:v>214.27862139999999</c:v>
                </c:pt>
                <c:pt idx="21574">
                  <c:v>214.28855440000001</c:v>
                </c:pt>
                <c:pt idx="21575">
                  <c:v>214.2984874</c:v>
                </c:pt>
                <c:pt idx="21576">
                  <c:v>214.30842139999999</c:v>
                </c:pt>
                <c:pt idx="21577">
                  <c:v>214.3183544</c:v>
                </c:pt>
                <c:pt idx="21578">
                  <c:v>214.32828739999999</c:v>
                </c:pt>
                <c:pt idx="21579">
                  <c:v>214.33822040000001</c:v>
                </c:pt>
                <c:pt idx="21580">
                  <c:v>214.3481534</c:v>
                </c:pt>
                <c:pt idx="21581">
                  <c:v>214.35808739999999</c:v>
                </c:pt>
                <c:pt idx="21582">
                  <c:v>214.36802040000001</c:v>
                </c:pt>
                <c:pt idx="21583">
                  <c:v>214.3779534</c:v>
                </c:pt>
                <c:pt idx="21584">
                  <c:v>214.38788640000001</c:v>
                </c:pt>
                <c:pt idx="21585">
                  <c:v>214.3978204</c:v>
                </c:pt>
                <c:pt idx="21586">
                  <c:v>214.40775339999999</c:v>
                </c:pt>
                <c:pt idx="21587">
                  <c:v>214.41768640000001</c:v>
                </c:pt>
                <c:pt idx="21588">
                  <c:v>214.4276194</c:v>
                </c:pt>
                <c:pt idx="21589">
                  <c:v>214.43755340000001</c:v>
                </c:pt>
                <c:pt idx="21590">
                  <c:v>214.4474864</c:v>
                </c:pt>
                <c:pt idx="21591">
                  <c:v>214.45741939999999</c:v>
                </c:pt>
                <c:pt idx="21592">
                  <c:v>214.46735240000001</c:v>
                </c:pt>
                <c:pt idx="21593">
                  <c:v>214.4772864</c:v>
                </c:pt>
                <c:pt idx="21594">
                  <c:v>214.48721939999999</c:v>
                </c:pt>
                <c:pt idx="21595">
                  <c:v>214.4971524</c:v>
                </c:pt>
                <c:pt idx="21596">
                  <c:v>214.50708539999999</c:v>
                </c:pt>
                <c:pt idx="21597">
                  <c:v>214.51701940000001</c:v>
                </c:pt>
                <c:pt idx="21598">
                  <c:v>214.5269524</c:v>
                </c:pt>
                <c:pt idx="21599">
                  <c:v>214.53688539999999</c:v>
                </c:pt>
                <c:pt idx="21600">
                  <c:v>214.54681840000001</c:v>
                </c:pt>
                <c:pt idx="21601">
                  <c:v>214.55675239999999</c:v>
                </c:pt>
                <c:pt idx="21602">
                  <c:v>214.56668540000001</c:v>
                </c:pt>
                <c:pt idx="21603">
                  <c:v>214.5766184</c:v>
                </c:pt>
                <c:pt idx="21604">
                  <c:v>214.58655139999999</c:v>
                </c:pt>
                <c:pt idx="21605">
                  <c:v>214.59648440000001</c:v>
                </c:pt>
                <c:pt idx="21606">
                  <c:v>214.6064184</c:v>
                </c:pt>
                <c:pt idx="21607">
                  <c:v>214.61635140000001</c:v>
                </c:pt>
                <c:pt idx="21608">
                  <c:v>214.6262844</c:v>
                </c:pt>
                <c:pt idx="21609">
                  <c:v>214.63621739999999</c:v>
                </c:pt>
                <c:pt idx="21610">
                  <c:v>214.64615140000001</c:v>
                </c:pt>
                <c:pt idx="21611">
                  <c:v>214.6560844</c:v>
                </c:pt>
                <c:pt idx="21612">
                  <c:v>214.66601739999999</c:v>
                </c:pt>
                <c:pt idx="21613">
                  <c:v>214.67595030000001</c:v>
                </c:pt>
                <c:pt idx="21614">
                  <c:v>214.6858843</c:v>
                </c:pt>
                <c:pt idx="21615">
                  <c:v>214.69581729999999</c:v>
                </c:pt>
                <c:pt idx="21616">
                  <c:v>214.70575030000001</c:v>
                </c:pt>
                <c:pt idx="21617">
                  <c:v>214.71568329999999</c:v>
                </c:pt>
                <c:pt idx="21618">
                  <c:v>214.72561730000001</c:v>
                </c:pt>
                <c:pt idx="21619">
                  <c:v>214.7355503</c:v>
                </c:pt>
                <c:pt idx="21620">
                  <c:v>214.74548329999999</c:v>
                </c:pt>
                <c:pt idx="21621">
                  <c:v>214.75541630000001</c:v>
                </c:pt>
                <c:pt idx="21622">
                  <c:v>214.7653493</c:v>
                </c:pt>
                <c:pt idx="21623">
                  <c:v>214.77528330000001</c:v>
                </c:pt>
                <c:pt idx="21624">
                  <c:v>214.7852163</c:v>
                </c:pt>
                <c:pt idx="21625">
                  <c:v>214.79514929999999</c:v>
                </c:pt>
                <c:pt idx="21626">
                  <c:v>214.80508230000001</c:v>
                </c:pt>
                <c:pt idx="21627">
                  <c:v>214.8150163</c:v>
                </c:pt>
                <c:pt idx="21628">
                  <c:v>214.82494929999999</c:v>
                </c:pt>
                <c:pt idx="21629">
                  <c:v>214.8348823</c:v>
                </c:pt>
                <c:pt idx="21630">
                  <c:v>214.84481529999999</c:v>
                </c:pt>
                <c:pt idx="21631">
                  <c:v>214.85474930000001</c:v>
                </c:pt>
                <c:pt idx="21632">
                  <c:v>214.8646823</c:v>
                </c:pt>
                <c:pt idx="21633">
                  <c:v>214.87461529999999</c:v>
                </c:pt>
                <c:pt idx="21634">
                  <c:v>214.88454830000001</c:v>
                </c:pt>
                <c:pt idx="21635">
                  <c:v>214.89448229999999</c:v>
                </c:pt>
                <c:pt idx="21636">
                  <c:v>214.90441530000001</c:v>
                </c:pt>
                <c:pt idx="21637">
                  <c:v>214.9143483</c:v>
                </c:pt>
                <c:pt idx="21638">
                  <c:v>214.92428129999999</c:v>
                </c:pt>
                <c:pt idx="21639">
                  <c:v>214.93421430000001</c:v>
                </c:pt>
                <c:pt idx="21640">
                  <c:v>214.94414829999999</c:v>
                </c:pt>
                <c:pt idx="21641">
                  <c:v>214.95408130000001</c:v>
                </c:pt>
                <c:pt idx="21642">
                  <c:v>214.9640143</c:v>
                </c:pt>
                <c:pt idx="21643">
                  <c:v>214.97394729999999</c:v>
                </c:pt>
                <c:pt idx="21644">
                  <c:v>214.98388130000001</c:v>
                </c:pt>
                <c:pt idx="21645">
                  <c:v>214.9938143</c:v>
                </c:pt>
                <c:pt idx="21646">
                  <c:v>215.00374729999999</c:v>
                </c:pt>
                <c:pt idx="21647">
                  <c:v>215.0136803</c:v>
                </c:pt>
                <c:pt idx="21648">
                  <c:v>215.02361429999999</c:v>
                </c:pt>
                <c:pt idx="21649">
                  <c:v>215.03354730000001</c:v>
                </c:pt>
                <c:pt idx="21650">
                  <c:v>215.0434803</c:v>
                </c:pt>
                <c:pt idx="21651">
                  <c:v>215.05341329999999</c:v>
                </c:pt>
                <c:pt idx="21652">
                  <c:v>215.0633473</c:v>
                </c:pt>
                <c:pt idx="21653">
                  <c:v>215.07328029999999</c:v>
                </c:pt>
                <c:pt idx="21654">
                  <c:v>215.08321330000001</c:v>
                </c:pt>
                <c:pt idx="21655">
                  <c:v>215.0931463</c:v>
                </c:pt>
                <c:pt idx="21656">
                  <c:v>215.10307929999999</c:v>
                </c:pt>
                <c:pt idx="21657">
                  <c:v>215.11301330000001</c:v>
                </c:pt>
                <c:pt idx="21658">
                  <c:v>215.1229463</c:v>
                </c:pt>
                <c:pt idx="21659">
                  <c:v>215.13287930000001</c:v>
                </c:pt>
                <c:pt idx="21660">
                  <c:v>215.1428123</c:v>
                </c:pt>
                <c:pt idx="21661">
                  <c:v>215.15274629999999</c:v>
                </c:pt>
                <c:pt idx="21662">
                  <c:v>215.16267930000001</c:v>
                </c:pt>
                <c:pt idx="21663">
                  <c:v>215.1726123</c:v>
                </c:pt>
                <c:pt idx="21664">
                  <c:v>215.18254529999999</c:v>
                </c:pt>
                <c:pt idx="21665">
                  <c:v>215.1924793</c:v>
                </c:pt>
                <c:pt idx="21666">
                  <c:v>215.20241229999999</c:v>
                </c:pt>
                <c:pt idx="21667">
                  <c:v>215.21234530000001</c:v>
                </c:pt>
                <c:pt idx="21668">
                  <c:v>215.2222783</c:v>
                </c:pt>
                <c:pt idx="21669">
                  <c:v>215.23221229999999</c:v>
                </c:pt>
                <c:pt idx="21670">
                  <c:v>215.2421453</c:v>
                </c:pt>
                <c:pt idx="21671">
                  <c:v>215.25207829999999</c:v>
                </c:pt>
                <c:pt idx="21672">
                  <c:v>215.26201130000001</c:v>
                </c:pt>
                <c:pt idx="21673">
                  <c:v>215.2719443</c:v>
                </c:pt>
                <c:pt idx="21674">
                  <c:v>215.28187829999999</c:v>
                </c:pt>
                <c:pt idx="21675">
                  <c:v>215.29181130000001</c:v>
                </c:pt>
                <c:pt idx="21676">
                  <c:v>215.3017443</c:v>
                </c:pt>
                <c:pt idx="21677">
                  <c:v>215.31167730000001</c:v>
                </c:pt>
                <c:pt idx="21678">
                  <c:v>215.3216113</c:v>
                </c:pt>
                <c:pt idx="21679">
                  <c:v>215.33154429999999</c:v>
                </c:pt>
                <c:pt idx="21680">
                  <c:v>215.34147730000001</c:v>
                </c:pt>
                <c:pt idx="21681">
                  <c:v>215.3514103</c:v>
                </c:pt>
                <c:pt idx="21682">
                  <c:v>215.36134430000001</c:v>
                </c:pt>
                <c:pt idx="21683">
                  <c:v>215.3712773</c:v>
                </c:pt>
                <c:pt idx="21684">
                  <c:v>215.38121029999999</c:v>
                </c:pt>
                <c:pt idx="21685">
                  <c:v>215.39114330000001</c:v>
                </c:pt>
                <c:pt idx="21686">
                  <c:v>215.4010763</c:v>
                </c:pt>
                <c:pt idx="21687">
                  <c:v>215.41101029999999</c:v>
                </c:pt>
                <c:pt idx="21688">
                  <c:v>215.4209433</c:v>
                </c:pt>
                <c:pt idx="21689">
                  <c:v>215.43087629999999</c:v>
                </c:pt>
                <c:pt idx="21690">
                  <c:v>215.44080930000001</c:v>
                </c:pt>
                <c:pt idx="21691">
                  <c:v>215.4507433</c:v>
                </c:pt>
                <c:pt idx="21692">
                  <c:v>215.46067629999999</c:v>
                </c:pt>
                <c:pt idx="21693">
                  <c:v>215.47060930000001</c:v>
                </c:pt>
                <c:pt idx="21694">
                  <c:v>215.4805423</c:v>
                </c:pt>
                <c:pt idx="21695">
                  <c:v>215.49047630000001</c:v>
                </c:pt>
                <c:pt idx="21696">
                  <c:v>215.5004093</c:v>
                </c:pt>
                <c:pt idx="21697">
                  <c:v>215.51034229999999</c:v>
                </c:pt>
                <c:pt idx="21698">
                  <c:v>215.52027530000001</c:v>
                </c:pt>
                <c:pt idx="21699">
                  <c:v>215.5302093</c:v>
                </c:pt>
                <c:pt idx="21700">
                  <c:v>215.54014230000001</c:v>
                </c:pt>
                <c:pt idx="21701">
                  <c:v>215.5500753</c:v>
                </c:pt>
                <c:pt idx="21702">
                  <c:v>215.56000829999999</c:v>
                </c:pt>
                <c:pt idx="21703">
                  <c:v>215.56994130000001</c:v>
                </c:pt>
                <c:pt idx="21704">
                  <c:v>215.5798753</c:v>
                </c:pt>
                <c:pt idx="21705">
                  <c:v>215.58980829999999</c:v>
                </c:pt>
                <c:pt idx="21706">
                  <c:v>215.59974130000001</c:v>
                </c:pt>
                <c:pt idx="21707">
                  <c:v>215.60967429999999</c:v>
                </c:pt>
                <c:pt idx="21708">
                  <c:v>215.61960830000001</c:v>
                </c:pt>
                <c:pt idx="21709">
                  <c:v>215.6295413</c:v>
                </c:pt>
                <c:pt idx="21710">
                  <c:v>215.63947429999999</c:v>
                </c:pt>
                <c:pt idx="21711">
                  <c:v>215.64940730000001</c:v>
                </c:pt>
                <c:pt idx="21712">
                  <c:v>215.65934129999999</c:v>
                </c:pt>
                <c:pt idx="21713">
                  <c:v>215.6692736</c:v>
                </c:pt>
                <c:pt idx="21714">
                  <c:v>215.67920659999999</c:v>
                </c:pt>
                <c:pt idx="21715">
                  <c:v>215.6891396</c:v>
                </c:pt>
                <c:pt idx="21716">
                  <c:v>215.69907259999999</c:v>
                </c:pt>
                <c:pt idx="21717">
                  <c:v>215.70900660000001</c:v>
                </c:pt>
                <c:pt idx="21718">
                  <c:v>215.7189396</c:v>
                </c:pt>
                <c:pt idx="21719">
                  <c:v>215.72887259999999</c:v>
                </c:pt>
                <c:pt idx="21720">
                  <c:v>215.73880560000001</c:v>
                </c:pt>
                <c:pt idx="21721">
                  <c:v>215.74873959999999</c:v>
                </c:pt>
                <c:pt idx="21722">
                  <c:v>215.75867260000001</c:v>
                </c:pt>
                <c:pt idx="21723">
                  <c:v>215.7686056</c:v>
                </c:pt>
                <c:pt idx="21724">
                  <c:v>215.77853859999999</c:v>
                </c:pt>
                <c:pt idx="21725">
                  <c:v>215.78847260000001</c:v>
                </c:pt>
                <c:pt idx="21726">
                  <c:v>215.7984056</c:v>
                </c:pt>
                <c:pt idx="21727">
                  <c:v>215.80833860000001</c:v>
                </c:pt>
                <c:pt idx="21728">
                  <c:v>215.8182716</c:v>
                </c:pt>
                <c:pt idx="21729">
                  <c:v>215.82820459999999</c:v>
                </c:pt>
                <c:pt idx="21730">
                  <c:v>215.83813860000001</c:v>
                </c:pt>
                <c:pt idx="21731">
                  <c:v>215.8480716</c:v>
                </c:pt>
                <c:pt idx="21732">
                  <c:v>215.85800459999999</c:v>
                </c:pt>
                <c:pt idx="21733">
                  <c:v>215.8679376</c:v>
                </c:pt>
                <c:pt idx="21734">
                  <c:v>215.87787159999999</c:v>
                </c:pt>
                <c:pt idx="21735">
                  <c:v>215.88780460000001</c:v>
                </c:pt>
                <c:pt idx="21736">
                  <c:v>215.8977376</c:v>
                </c:pt>
                <c:pt idx="21737">
                  <c:v>215.90767059999999</c:v>
                </c:pt>
                <c:pt idx="21738">
                  <c:v>215.9176046</c:v>
                </c:pt>
                <c:pt idx="21739">
                  <c:v>215.92753759999999</c:v>
                </c:pt>
                <c:pt idx="21740">
                  <c:v>215.93747060000001</c:v>
                </c:pt>
                <c:pt idx="21741">
                  <c:v>215.9474036</c:v>
                </c:pt>
                <c:pt idx="21742">
                  <c:v>215.95733659999999</c:v>
                </c:pt>
                <c:pt idx="21743">
                  <c:v>215.96727060000001</c:v>
                </c:pt>
                <c:pt idx="21744">
                  <c:v>215.9772036</c:v>
                </c:pt>
                <c:pt idx="21745">
                  <c:v>215.98713660000001</c:v>
                </c:pt>
                <c:pt idx="21746">
                  <c:v>215.9970696</c:v>
                </c:pt>
                <c:pt idx="21747">
                  <c:v>216.00700359999999</c:v>
                </c:pt>
                <c:pt idx="21748">
                  <c:v>216.01693660000001</c:v>
                </c:pt>
                <c:pt idx="21749">
                  <c:v>216.0268696</c:v>
                </c:pt>
                <c:pt idx="21750">
                  <c:v>216.03680259999999</c:v>
                </c:pt>
                <c:pt idx="21751">
                  <c:v>216.0467366</c:v>
                </c:pt>
                <c:pt idx="21752">
                  <c:v>216.05666959999999</c:v>
                </c:pt>
                <c:pt idx="21753">
                  <c:v>216.06660260000001</c:v>
                </c:pt>
                <c:pt idx="21754">
                  <c:v>216.0765356</c:v>
                </c:pt>
                <c:pt idx="21755">
                  <c:v>216.08646959999999</c:v>
                </c:pt>
                <c:pt idx="21756">
                  <c:v>216.0964026</c:v>
                </c:pt>
                <c:pt idx="21757">
                  <c:v>216.10633559999999</c:v>
                </c:pt>
                <c:pt idx="21758">
                  <c:v>216.11626860000001</c:v>
                </c:pt>
                <c:pt idx="21759">
                  <c:v>216.1262016</c:v>
                </c:pt>
                <c:pt idx="21760">
                  <c:v>216.13613559999999</c:v>
                </c:pt>
                <c:pt idx="21761">
                  <c:v>216.14606860000001</c:v>
                </c:pt>
                <c:pt idx="21762">
                  <c:v>216.1560016</c:v>
                </c:pt>
                <c:pt idx="21763">
                  <c:v>216.16593460000001</c:v>
                </c:pt>
                <c:pt idx="21764">
                  <c:v>216.1758686</c:v>
                </c:pt>
                <c:pt idx="21765">
                  <c:v>216.18580159999999</c:v>
                </c:pt>
                <c:pt idx="21766">
                  <c:v>216.19573460000001</c:v>
                </c:pt>
                <c:pt idx="21767">
                  <c:v>216.2056676</c:v>
                </c:pt>
                <c:pt idx="21768">
                  <c:v>216.21560059999999</c:v>
                </c:pt>
                <c:pt idx="21769">
                  <c:v>216.2255346</c:v>
                </c:pt>
                <c:pt idx="21770">
                  <c:v>216.23546759999999</c:v>
                </c:pt>
                <c:pt idx="21771">
                  <c:v>216.24540060000001</c:v>
                </c:pt>
                <c:pt idx="21772">
                  <c:v>216.2553336</c:v>
                </c:pt>
                <c:pt idx="21773">
                  <c:v>216.26526759999999</c:v>
                </c:pt>
                <c:pt idx="21774">
                  <c:v>216.27520060000001</c:v>
                </c:pt>
                <c:pt idx="21775">
                  <c:v>216.28513359999999</c:v>
                </c:pt>
                <c:pt idx="21776">
                  <c:v>216.29506660000001</c:v>
                </c:pt>
                <c:pt idx="21777">
                  <c:v>216.3050006</c:v>
                </c:pt>
                <c:pt idx="21778">
                  <c:v>216.31493359999999</c:v>
                </c:pt>
                <c:pt idx="21779">
                  <c:v>216.32486660000001</c:v>
                </c:pt>
                <c:pt idx="21780">
                  <c:v>216.3347996</c:v>
                </c:pt>
                <c:pt idx="21781">
                  <c:v>216.34473259999999</c:v>
                </c:pt>
                <c:pt idx="21782">
                  <c:v>216.3546666</c:v>
                </c:pt>
                <c:pt idx="21783">
                  <c:v>216.36459959999999</c:v>
                </c:pt>
                <c:pt idx="21784">
                  <c:v>216.37453260000001</c:v>
                </c:pt>
                <c:pt idx="21785">
                  <c:v>216.3844656</c:v>
                </c:pt>
                <c:pt idx="21786">
                  <c:v>216.39439960000001</c:v>
                </c:pt>
                <c:pt idx="21787">
                  <c:v>216.4043326</c:v>
                </c:pt>
                <c:pt idx="21788">
                  <c:v>216.41426559999999</c:v>
                </c:pt>
                <c:pt idx="21789">
                  <c:v>216.42419860000001</c:v>
                </c:pt>
                <c:pt idx="21790">
                  <c:v>216.4341326</c:v>
                </c:pt>
                <c:pt idx="21791">
                  <c:v>216.44406559999999</c:v>
                </c:pt>
                <c:pt idx="21792">
                  <c:v>216.45399860000001</c:v>
                </c:pt>
                <c:pt idx="21793">
                  <c:v>216.4639316</c:v>
                </c:pt>
                <c:pt idx="21794">
                  <c:v>216.47386460000001</c:v>
                </c:pt>
                <c:pt idx="21795">
                  <c:v>216.4837986</c:v>
                </c:pt>
                <c:pt idx="21796">
                  <c:v>216.49373159999999</c:v>
                </c:pt>
                <c:pt idx="21797">
                  <c:v>216.50366460000001</c:v>
                </c:pt>
                <c:pt idx="21798">
                  <c:v>216.5135976</c:v>
                </c:pt>
                <c:pt idx="21799">
                  <c:v>216.52353160000001</c:v>
                </c:pt>
                <c:pt idx="21800">
                  <c:v>216.5334646</c:v>
                </c:pt>
                <c:pt idx="21801">
                  <c:v>216.54339759999999</c:v>
                </c:pt>
                <c:pt idx="21802">
                  <c:v>216.55333060000001</c:v>
                </c:pt>
                <c:pt idx="21803">
                  <c:v>216.5632646</c:v>
                </c:pt>
                <c:pt idx="21804">
                  <c:v>216.57319759999999</c:v>
                </c:pt>
                <c:pt idx="21805">
                  <c:v>216.5831306</c:v>
                </c:pt>
                <c:pt idx="21806">
                  <c:v>216.59306359999999</c:v>
                </c:pt>
                <c:pt idx="21807">
                  <c:v>216.60299660000001</c:v>
                </c:pt>
                <c:pt idx="21808">
                  <c:v>216.6129306</c:v>
                </c:pt>
                <c:pt idx="21809">
                  <c:v>216.62286359999999</c:v>
                </c:pt>
                <c:pt idx="21810">
                  <c:v>216.63279660000001</c:v>
                </c:pt>
                <c:pt idx="21811">
                  <c:v>216.6427296</c:v>
                </c:pt>
                <c:pt idx="21812">
                  <c:v>216.65266360000001</c:v>
                </c:pt>
                <c:pt idx="21813">
                  <c:v>216.6625966</c:v>
                </c:pt>
                <c:pt idx="21814">
                  <c:v>216.67252959999999</c:v>
                </c:pt>
                <c:pt idx="21815">
                  <c:v>216.68246260000001</c:v>
                </c:pt>
                <c:pt idx="21816">
                  <c:v>216.6923966</c:v>
                </c:pt>
                <c:pt idx="21817">
                  <c:v>216.70232960000001</c:v>
                </c:pt>
                <c:pt idx="21818">
                  <c:v>216.7122626</c:v>
                </c:pt>
                <c:pt idx="21819">
                  <c:v>216.72219559999999</c:v>
                </c:pt>
                <c:pt idx="21820">
                  <c:v>216.73212860000001</c:v>
                </c:pt>
                <c:pt idx="21821">
                  <c:v>216.7420626</c:v>
                </c:pt>
                <c:pt idx="21822">
                  <c:v>216.75199559999999</c:v>
                </c:pt>
                <c:pt idx="21823">
                  <c:v>216.7619286</c:v>
                </c:pt>
                <c:pt idx="21824">
                  <c:v>216.77186159999999</c:v>
                </c:pt>
                <c:pt idx="21825">
                  <c:v>216.78179560000001</c:v>
                </c:pt>
                <c:pt idx="21826">
                  <c:v>216.7917286</c:v>
                </c:pt>
                <c:pt idx="21827">
                  <c:v>216.80166159999999</c:v>
                </c:pt>
                <c:pt idx="21828">
                  <c:v>216.81159460000001</c:v>
                </c:pt>
                <c:pt idx="21829">
                  <c:v>216.8215276</c:v>
                </c:pt>
                <c:pt idx="21830">
                  <c:v>216.83146160000001</c:v>
                </c:pt>
                <c:pt idx="21831">
                  <c:v>216.8413946</c:v>
                </c:pt>
                <c:pt idx="21832">
                  <c:v>216.85132759999999</c:v>
                </c:pt>
                <c:pt idx="21833">
                  <c:v>216.86126060000001</c:v>
                </c:pt>
                <c:pt idx="21834">
                  <c:v>216.8711946</c:v>
                </c:pt>
                <c:pt idx="21835">
                  <c:v>216.88112760000001</c:v>
                </c:pt>
                <c:pt idx="21836">
                  <c:v>216.8910606</c:v>
                </c:pt>
                <c:pt idx="21837">
                  <c:v>216.90099359999999</c:v>
                </c:pt>
                <c:pt idx="21838">
                  <c:v>216.91092760000001</c:v>
                </c:pt>
                <c:pt idx="21839">
                  <c:v>216.9208606</c:v>
                </c:pt>
                <c:pt idx="21840">
                  <c:v>216.93079359999999</c:v>
                </c:pt>
                <c:pt idx="21841">
                  <c:v>216.9407266</c:v>
                </c:pt>
                <c:pt idx="21842">
                  <c:v>216.95065959999999</c:v>
                </c:pt>
                <c:pt idx="21843">
                  <c:v>216.96059360000001</c:v>
                </c:pt>
                <c:pt idx="21844">
                  <c:v>216.9705266</c:v>
                </c:pt>
                <c:pt idx="21845">
                  <c:v>216.98045959999999</c:v>
                </c:pt>
                <c:pt idx="21846">
                  <c:v>216.99039260000001</c:v>
                </c:pt>
                <c:pt idx="21847">
                  <c:v>217.00032659999999</c:v>
                </c:pt>
                <c:pt idx="21848">
                  <c:v>217.01025960000001</c:v>
                </c:pt>
                <c:pt idx="21849">
                  <c:v>217.0201926</c:v>
                </c:pt>
                <c:pt idx="21850">
                  <c:v>217.03012559999999</c:v>
                </c:pt>
                <c:pt idx="21851">
                  <c:v>217.04005960000001</c:v>
                </c:pt>
                <c:pt idx="21852">
                  <c:v>217.0499926</c:v>
                </c:pt>
                <c:pt idx="21853">
                  <c:v>217.05992560000001</c:v>
                </c:pt>
                <c:pt idx="21854">
                  <c:v>217.0698586</c:v>
                </c:pt>
                <c:pt idx="21855">
                  <c:v>217.07979159999999</c:v>
                </c:pt>
                <c:pt idx="21856">
                  <c:v>217.08972560000001</c:v>
                </c:pt>
                <c:pt idx="21857">
                  <c:v>217.0996586</c:v>
                </c:pt>
                <c:pt idx="21858">
                  <c:v>217.10959159999999</c:v>
                </c:pt>
                <c:pt idx="21859">
                  <c:v>217.11952460000001</c:v>
                </c:pt>
                <c:pt idx="21860">
                  <c:v>217.12945859999999</c:v>
                </c:pt>
                <c:pt idx="21861">
                  <c:v>217.13939160000001</c:v>
                </c:pt>
                <c:pt idx="21862">
                  <c:v>217.1493246</c:v>
                </c:pt>
                <c:pt idx="21863">
                  <c:v>217.15925759999999</c:v>
                </c:pt>
                <c:pt idx="21864">
                  <c:v>217.16919060000001</c:v>
                </c:pt>
                <c:pt idx="21865">
                  <c:v>217.17912459999999</c:v>
                </c:pt>
                <c:pt idx="21866">
                  <c:v>217.18905760000001</c:v>
                </c:pt>
                <c:pt idx="21867">
                  <c:v>217.1989906</c:v>
                </c:pt>
                <c:pt idx="21868">
                  <c:v>217.20892359999999</c:v>
                </c:pt>
                <c:pt idx="21869">
                  <c:v>217.21885760000001</c:v>
                </c:pt>
                <c:pt idx="21870">
                  <c:v>217.2287906</c:v>
                </c:pt>
                <c:pt idx="21871">
                  <c:v>217.23872359999999</c:v>
                </c:pt>
                <c:pt idx="21872">
                  <c:v>217.2486566</c:v>
                </c:pt>
                <c:pt idx="21873">
                  <c:v>217.25859059999999</c:v>
                </c:pt>
                <c:pt idx="21874">
                  <c:v>217.26852360000001</c:v>
                </c:pt>
                <c:pt idx="21875">
                  <c:v>217.2784566</c:v>
                </c:pt>
                <c:pt idx="21876">
                  <c:v>217.28838959999999</c:v>
                </c:pt>
                <c:pt idx="21877">
                  <c:v>217.29832260000001</c:v>
                </c:pt>
                <c:pt idx="21878">
                  <c:v>217.30825659999999</c:v>
                </c:pt>
                <c:pt idx="21879">
                  <c:v>217.31818960000001</c:v>
                </c:pt>
                <c:pt idx="21880">
                  <c:v>217.3281226</c:v>
                </c:pt>
                <c:pt idx="21881">
                  <c:v>217.33805559999999</c:v>
                </c:pt>
                <c:pt idx="21882">
                  <c:v>217.34798960000001</c:v>
                </c:pt>
                <c:pt idx="21883">
                  <c:v>217.35792259999999</c:v>
                </c:pt>
                <c:pt idx="21884">
                  <c:v>217.36785560000001</c:v>
                </c:pt>
                <c:pt idx="21885">
                  <c:v>217.3777886</c:v>
                </c:pt>
                <c:pt idx="21886">
                  <c:v>217.38772159999999</c:v>
                </c:pt>
                <c:pt idx="21887">
                  <c:v>217.39765560000001</c:v>
                </c:pt>
                <c:pt idx="21888">
                  <c:v>217.4075886</c:v>
                </c:pt>
                <c:pt idx="21889">
                  <c:v>217.41752159999999</c:v>
                </c:pt>
                <c:pt idx="21890">
                  <c:v>217.4274546</c:v>
                </c:pt>
                <c:pt idx="21891">
                  <c:v>217.43738859999999</c:v>
                </c:pt>
                <c:pt idx="21892">
                  <c:v>217.44732160000001</c:v>
                </c:pt>
                <c:pt idx="21893">
                  <c:v>217.4572546</c:v>
                </c:pt>
                <c:pt idx="21894">
                  <c:v>217.46718759999999</c:v>
                </c:pt>
                <c:pt idx="21895">
                  <c:v>217.4771216</c:v>
                </c:pt>
                <c:pt idx="21896">
                  <c:v>217.48705459999999</c:v>
                </c:pt>
                <c:pt idx="21897">
                  <c:v>217.49698760000001</c:v>
                </c:pt>
                <c:pt idx="21898">
                  <c:v>217.5069206</c:v>
                </c:pt>
                <c:pt idx="21899">
                  <c:v>217.51685359999999</c:v>
                </c:pt>
                <c:pt idx="21900">
                  <c:v>217.52678760000001</c:v>
                </c:pt>
                <c:pt idx="21901">
                  <c:v>217.5367206</c:v>
                </c:pt>
                <c:pt idx="21902">
                  <c:v>217.54665360000001</c:v>
                </c:pt>
                <c:pt idx="21903">
                  <c:v>217.5565866</c:v>
                </c:pt>
                <c:pt idx="21904">
                  <c:v>217.56652059999999</c:v>
                </c:pt>
                <c:pt idx="21905">
                  <c:v>217.57645360000001</c:v>
                </c:pt>
                <c:pt idx="21906">
                  <c:v>217.5863866</c:v>
                </c:pt>
                <c:pt idx="21907">
                  <c:v>217.59631959999999</c:v>
                </c:pt>
                <c:pt idx="21908">
                  <c:v>217.6062536</c:v>
                </c:pt>
                <c:pt idx="21909">
                  <c:v>217.61618659999999</c:v>
                </c:pt>
                <c:pt idx="21910">
                  <c:v>217.62611960000001</c:v>
                </c:pt>
                <c:pt idx="21911">
                  <c:v>217.6360526</c:v>
                </c:pt>
                <c:pt idx="21912">
                  <c:v>217.64598559999999</c:v>
                </c:pt>
                <c:pt idx="21913">
                  <c:v>217.6559196</c:v>
                </c:pt>
                <c:pt idx="21914">
                  <c:v>217.66585259999999</c:v>
                </c:pt>
                <c:pt idx="21915">
                  <c:v>217.67578639999999</c:v>
                </c:pt>
                <c:pt idx="21916">
                  <c:v>217.68571940000001</c:v>
                </c:pt>
                <c:pt idx="21917">
                  <c:v>217.6956534</c:v>
                </c:pt>
                <c:pt idx="21918">
                  <c:v>217.70558639999999</c:v>
                </c:pt>
                <c:pt idx="21919">
                  <c:v>217.71551940000001</c:v>
                </c:pt>
                <c:pt idx="21920">
                  <c:v>217.72545239999999</c:v>
                </c:pt>
                <c:pt idx="21921">
                  <c:v>217.73538540000001</c:v>
                </c:pt>
                <c:pt idx="21922">
                  <c:v>217.7453194</c:v>
                </c:pt>
                <c:pt idx="21923">
                  <c:v>217.75525239999999</c:v>
                </c:pt>
                <c:pt idx="21924">
                  <c:v>217.76518540000001</c:v>
                </c:pt>
                <c:pt idx="21925">
                  <c:v>217.7751184</c:v>
                </c:pt>
                <c:pt idx="21926">
                  <c:v>217.78505240000001</c:v>
                </c:pt>
                <c:pt idx="21927">
                  <c:v>217.7949854</c:v>
                </c:pt>
                <c:pt idx="21928">
                  <c:v>217.80491839999999</c:v>
                </c:pt>
                <c:pt idx="21929">
                  <c:v>217.81485140000001</c:v>
                </c:pt>
                <c:pt idx="21930">
                  <c:v>217.8247854</c:v>
                </c:pt>
                <c:pt idx="21931">
                  <c:v>217.83471840000001</c:v>
                </c:pt>
                <c:pt idx="21932">
                  <c:v>217.8446514</c:v>
                </c:pt>
                <c:pt idx="21933">
                  <c:v>217.85458439999999</c:v>
                </c:pt>
                <c:pt idx="21934">
                  <c:v>217.86451740000001</c:v>
                </c:pt>
                <c:pt idx="21935">
                  <c:v>217.8744514</c:v>
                </c:pt>
                <c:pt idx="21936">
                  <c:v>217.88438439999999</c:v>
                </c:pt>
                <c:pt idx="21937">
                  <c:v>217.89431740000001</c:v>
                </c:pt>
                <c:pt idx="21938">
                  <c:v>217.9042504</c:v>
                </c:pt>
                <c:pt idx="21939">
                  <c:v>217.91418440000001</c:v>
                </c:pt>
                <c:pt idx="21940">
                  <c:v>217.9241174</c:v>
                </c:pt>
                <c:pt idx="21941">
                  <c:v>217.93405039999999</c:v>
                </c:pt>
                <c:pt idx="21942">
                  <c:v>217.94398340000001</c:v>
                </c:pt>
                <c:pt idx="21943">
                  <c:v>217.9539164</c:v>
                </c:pt>
                <c:pt idx="21944">
                  <c:v>217.96385040000001</c:v>
                </c:pt>
                <c:pt idx="21945">
                  <c:v>217.9737834</c:v>
                </c:pt>
                <c:pt idx="21946">
                  <c:v>217.98371639999999</c:v>
                </c:pt>
                <c:pt idx="21947">
                  <c:v>217.99364940000001</c:v>
                </c:pt>
                <c:pt idx="21948">
                  <c:v>218.0035834</c:v>
                </c:pt>
                <c:pt idx="21949">
                  <c:v>218.01351639999999</c:v>
                </c:pt>
                <c:pt idx="21950">
                  <c:v>218.0234494</c:v>
                </c:pt>
                <c:pt idx="21951">
                  <c:v>218.03338239999999</c:v>
                </c:pt>
                <c:pt idx="21952">
                  <c:v>218.04331640000001</c:v>
                </c:pt>
                <c:pt idx="21953">
                  <c:v>218.0532494</c:v>
                </c:pt>
                <c:pt idx="21954">
                  <c:v>218.06318239999999</c:v>
                </c:pt>
                <c:pt idx="21955">
                  <c:v>218.07311540000001</c:v>
                </c:pt>
                <c:pt idx="21956">
                  <c:v>218.0830484</c:v>
                </c:pt>
                <c:pt idx="21957">
                  <c:v>218.09298240000001</c:v>
                </c:pt>
                <c:pt idx="21958">
                  <c:v>218.1029154</c:v>
                </c:pt>
                <c:pt idx="21959">
                  <c:v>218.11284839999999</c:v>
                </c:pt>
                <c:pt idx="21960">
                  <c:v>218.12278140000001</c:v>
                </c:pt>
                <c:pt idx="21961">
                  <c:v>218.1327154</c:v>
                </c:pt>
                <c:pt idx="21962">
                  <c:v>218.14264840000001</c:v>
                </c:pt>
                <c:pt idx="21963">
                  <c:v>218.1525814</c:v>
                </c:pt>
                <c:pt idx="21964">
                  <c:v>218.16251439999999</c:v>
                </c:pt>
                <c:pt idx="21965">
                  <c:v>218.17244740000001</c:v>
                </c:pt>
                <c:pt idx="21966">
                  <c:v>218.1823814</c:v>
                </c:pt>
                <c:pt idx="21967">
                  <c:v>218.19231439999999</c:v>
                </c:pt>
                <c:pt idx="21968">
                  <c:v>218.2022474</c:v>
                </c:pt>
                <c:pt idx="21969">
                  <c:v>218.21218039999999</c:v>
                </c:pt>
                <c:pt idx="21970">
                  <c:v>218.22211440000001</c:v>
                </c:pt>
                <c:pt idx="21971">
                  <c:v>218.2320474</c:v>
                </c:pt>
                <c:pt idx="21972">
                  <c:v>218.24198039999999</c:v>
                </c:pt>
                <c:pt idx="21973">
                  <c:v>218.25191340000001</c:v>
                </c:pt>
                <c:pt idx="21974">
                  <c:v>218.2618464</c:v>
                </c:pt>
                <c:pt idx="21975">
                  <c:v>218.27178040000001</c:v>
                </c:pt>
                <c:pt idx="21976">
                  <c:v>218.2817134</c:v>
                </c:pt>
                <c:pt idx="21977">
                  <c:v>218.29164639999999</c:v>
                </c:pt>
                <c:pt idx="21978">
                  <c:v>218.30157940000001</c:v>
                </c:pt>
                <c:pt idx="21979">
                  <c:v>218.3115134</c:v>
                </c:pt>
                <c:pt idx="21980">
                  <c:v>218.32144640000001</c:v>
                </c:pt>
                <c:pt idx="21981">
                  <c:v>218.3313794</c:v>
                </c:pt>
                <c:pt idx="21982">
                  <c:v>218.34131239999999</c:v>
                </c:pt>
                <c:pt idx="21983">
                  <c:v>218.35124640000001</c:v>
                </c:pt>
                <c:pt idx="21984">
                  <c:v>218.3611794</c:v>
                </c:pt>
                <c:pt idx="21985">
                  <c:v>218.37111239999999</c:v>
                </c:pt>
                <c:pt idx="21986">
                  <c:v>218.3810454</c:v>
                </c:pt>
                <c:pt idx="21987">
                  <c:v>218.39097839999999</c:v>
                </c:pt>
                <c:pt idx="21988">
                  <c:v>218.40091240000001</c:v>
                </c:pt>
                <c:pt idx="21989">
                  <c:v>218.4108454</c:v>
                </c:pt>
                <c:pt idx="21990">
                  <c:v>218.42077839999999</c:v>
                </c:pt>
                <c:pt idx="21991">
                  <c:v>218.43071140000001</c:v>
                </c:pt>
                <c:pt idx="21992">
                  <c:v>218.44064539999999</c:v>
                </c:pt>
                <c:pt idx="21993">
                  <c:v>218.45057840000001</c:v>
                </c:pt>
                <c:pt idx="21994">
                  <c:v>218.4605114</c:v>
                </c:pt>
                <c:pt idx="21995">
                  <c:v>218.47044439999999</c:v>
                </c:pt>
                <c:pt idx="21996">
                  <c:v>218.48037740000001</c:v>
                </c:pt>
                <c:pt idx="21997">
                  <c:v>218.4903114</c:v>
                </c:pt>
                <c:pt idx="21998">
                  <c:v>218.50024440000001</c:v>
                </c:pt>
                <c:pt idx="21999">
                  <c:v>218.5101774</c:v>
                </c:pt>
                <c:pt idx="22000">
                  <c:v>218.52011039999999</c:v>
                </c:pt>
                <c:pt idx="22001">
                  <c:v>218.53004440000001</c:v>
                </c:pt>
                <c:pt idx="22002">
                  <c:v>218.5399774</c:v>
                </c:pt>
                <c:pt idx="22003">
                  <c:v>218.54991039999999</c:v>
                </c:pt>
                <c:pt idx="22004">
                  <c:v>218.55984340000001</c:v>
                </c:pt>
                <c:pt idx="22005">
                  <c:v>218.56977639999999</c:v>
                </c:pt>
                <c:pt idx="22006">
                  <c:v>218.57971040000001</c:v>
                </c:pt>
                <c:pt idx="22007">
                  <c:v>218.5896434</c:v>
                </c:pt>
                <c:pt idx="22008">
                  <c:v>218.59957639999999</c:v>
                </c:pt>
                <c:pt idx="22009">
                  <c:v>218.60950940000001</c:v>
                </c:pt>
                <c:pt idx="22010">
                  <c:v>218.61944339999999</c:v>
                </c:pt>
                <c:pt idx="22011">
                  <c:v>218.62937640000001</c:v>
                </c:pt>
                <c:pt idx="22012">
                  <c:v>218.6393094</c:v>
                </c:pt>
                <c:pt idx="22013">
                  <c:v>218.64924239999999</c:v>
                </c:pt>
                <c:pt idx="22014">
                  <c:v>218.65917640000001</c:v>
                </c:pt>
                <c:pt idx="22015">
                  <c:v>218.6691094</c:v>
                </c:pt>
                <c:pt idx="22016">
                  <c:v>218.67904189999999</c:v>
                </c:pt>
                <c:pt idx="22017">
                  <c:v>218.68897490000001</c:v>
                </c:pt>
                <c:pt idx="22018">
                  <c:v>218.69890789999999</c:v>
                </c:pt>
                <c:pt idx="22019">
                  <c:v>218.70884190000001</c:v>
                </c:pt>
                <c:pt idx="22020">
                  <c:v>218.7187749</c:v>
                </c:pt>
                <c:pt idx="22021">
                  <c:v>218.72870789999999</c:v>
                </c:pt>
                <c:pt idx="22022">
                  <c:v>218.73864090000001</c:v>
                </c:pt>
                <c:pt idx="22023">
                  <c:v>218.74857489999999</c:v>
                </c:pt>
                <c:pt idx="22024">
                  <c:v>218.75850790000001</c:v>
                </c:pt>
                <c:pt idx="22025">
                  <c:v>218.7684409</c:v>
                </c:pt>
                <c:pt idx="22026">
                  <c:v>218.77837389999999</c:v>
                </c:pt>
                <c:pt idx="22027">
                  <c:v>218.78830690000001</c:v>
                </c:pt>
                <c:pt idx="22028">
                  <c:v>218.7982409</c:v>
                </c:pt>
                <c:pt idx="22029">
                  <c:v>218.80817390000001</c:v>
                </c:pt>
                <c:pt idx="22030">
                  <c:v>218.8181069</c:v>
                </c:pt>
                <c:pt idx="22031">
                  <c:v>218.82803989999999</c:v>
                </c:pt>
                <c:pt idx="22032">
                  <c:v>218.83797390000001</c:v>
                </c:pt>
                <c:pt idx="22033">
                  <c:v>218.8479069</c:v>
                </c:pt>
                <c:pt idx="22034">
                  <c:v>218.85783989999999</c:v>
                </c:pt>
                <c:pt idx="22035">
                  <c:v>218.86777290000001</c:v>
                </c:pt>
                <c:pt idx="22036">
                  <c:v>218.87770689999999</c:v>
                </c:pt>
                <c:pt idx="22037">
                  <c:v>218.88763990000001</c:v>
                </c:pt>
                <c:pt idx="22038">
                  <c:v>218.8975729</c:v>
                </c:pt>
                <c:pt idx="22039">
                  <c:v>218.90750589999999</c:v>
                </c:pt>
                <c:pt idx="22040">
                  <c:v>218.91743890000001</c:v>
                </c:pt>
                <c:pt idx="22041">
                  <c:v>218.92737289999999</c:v>
                </c:pt>
                <c:pt idx="22042">
                  <c:v>218.93730590000001</c:v>
                </c:pt>
                <c:pt idx="22043">
                  <c:v>218.9472389</c:v>
                </c:pt>
                <c:pt idx="22044">
                  <c:v>218.95717189999999</c:v>
                </c:pt>
                <c:pt idx="22045">
                  <c:v>218.96710590000001</c:v>
                </c:pt>
                <c:pt idx="22046">
                  <c:v>218.9770389</c:v>
                </c:pt>
                <c:pt idx="22047">
                  <c:v>218.98697189999999</c:v>
                </c:pt>
                <c:pt idx="22048">
                  <c:v>218.9969049</c:v>
                </c:pt>
                <c:pt idx="22049">
                  <c:v>219.00683789999999</c:v>
                </c:pt>
                <c:pt idx="22050">
                  <c:v>219.01677190000001</c:v>
                </c:pt>
                <c:pt idx="22051">
                  <c:v>219.0267049</c:v>
                </c:pt>
                <c:pt idx="22052">
                  <c:v>219.03663789999999</c:v>
                </c:pt>
                <c:pt idx="22053">
                  <c:v>219.04657090000001</c:v>
                </c:pt>
                <c:pt idx="22054">
                  <c:v>219.05650489999999</c:v>
                </c:pt>
                <c:pt idx="22055">
                  <c:v>219.06643790000001</c:v>
                </c:pt>
                <c:pt idx="22056">
                  <c:v>219.0763709</c:v>
                </c:pt>
                <c:pt idx="22057">
                  <c:v>219.08630389999999</c:v>
                </c:pt>
                <c:pt idx="22058">
                  <c:v>219.09623790000001</c:v>
                </c:pt>
                <c:pt idx="22059">
                  <c:v>219.1061709</c:v>
                </c:pt>
                <c:pt idx="22060">
                  <c:v>219.11610390000001</c:v>
                </c:pt>
                <c:pt idx="22061">
                  <c:v>219.1260369</c:v>
                </c:pt>
                <c:pt idx="22062">
                  <c:v>219.13596989999999</c:v>
                </c:pt>
                <c:pt idx="22063">
                  <c:v>219.14590390000001</c:v>
                </c:pt>
                <c:pt idx="22064">
                  <c:v>219.1558369</c:v>
                </c:pt>
                <c:pt idx="22065">
                  <c:v>219.16576989999999</c:v>
                </c:pt>
                <c:pt idx="22066">
                  <c:v>219.1757029</c:v>
                </c:pt>
                <c:pt idx="22067">
                  <c:v>219.18563689999999</c:v>
                </c:pt>
                <c:pt idx="22068">
                  <c:v>219.19556990000001</c:v>
                </c:pt>
                <c:pt idx="22069">
                  <c:v>219.2055029</c:v>
                </c:pt>
                <c:pt idx="22070">
                  <c:v>219.21543589999999</c:v>
                </c:pt>
                <c:pt idx="22071">
                  <c:v>219.22536890000001</c:v>
                </c:pt>
                <c:pt idx="22072">
                  <c:v>219.23530289999999</c:v>
                </c:pt>
                <c:pt idx="22073">
                  <c:v>219.24523590000001</c:v>
                </c:pt>
                <c:pt idx="22074">
                  <c:v>219.2551689</c:v>
                </c:pt>
                <c:pt idx="22075">
                  <c:v>219.26510189999999</c:v>
                </c:pt>
                <c:pt idx="22076">
                  <c:v>219.27503590000001</c:v>
                </c:pt>
                <c:pt idx="22077">
                  <c:v>219.2849689</c:v>
                </c:pt>
                <c:pt idx="22078">
                  <c:v>219.29490190000001</c:v>
                </c:pt>
                <c:pt idx="22079">
                  <c:v>219.3048349</c:v>
                </c:pt>
                <c:pt idx="22080">
                  <c:v>219.31476889999999</c:v>
                </c:pt>
                <c:pt idx="22081">
                  <c:v>219.32470190000001</c:v>
                </c:pt>
                <c:pt idx="22082">
                  <c:v>219.3346349</c:v>
                </c:pt>
                <c:pt idx="22083">
                  <c:v>219.34456789999999</c:v>
                </c:pt>
                <c:pt idx="22084">
                  <c:v>219.35450090000001</c:v>
                </c:pt>
                <c:pt idx="22085">
                  <c:v>219.36443489999999</c:v>
                </c:pt>
                <c:pt idx="22086">
                  <c:v>219.37436790000001</c:v>
                </c:pt>
                <c:pt idx="22087">
                  <c:v>219.3843009</c:v>
                </c:pt>
                <c:pt idx="22088">
                  <c:v>219.39423389999999</c:v>
                </c:pt>
                <c:pt idx="22089">
                  <c:v>219.4041679</c:v>
                </c:pt>
                <c:pt idx="22090">
                  <c:v>219.41410089999999</c:v>
                </c:pt>
                <c:pt idx="22091">
                  <c:v>219.42403390000001</c:v>
                </c:pt>
                <c:pt idx="22092">
                  <c:v>219.4339669</c:v>
                </c:pt>
                <c:pt idx="22093">
                  <c:v>219.44389989999999</c:v>
                </c:pt>
                <c:pt idx="22094">
                  <c:v>219.45383390000001</c:v>
                </c:pt>
                <c:pt idx="22095">
                  <c:v>219.4637669</c:v>
                </c:pt>
                <c:pt idx="22096">
                  <c:v>219.47369990000001</c:v>
                </c:pt>
                <c:pt idx="22097">
                  <c:v>219.4836329</c:v>
                </c:pt>
                <c:pt idx="22098">
                  <c:v>219.49356689999999</c:v>
                </c:pt>
                <c:pt idx="22099">
                  <c:v>219.50349990000001</c:v>
                </c:pt>
                <c:pt idx="22100">
                  <c:v>219.5134329</c:v>
                </c:pt>
                <c:pt idx="22101">
                  <c:v>219.52336589999999</c:v>
                </c:pt>
                <c:pt idx="22102">
                  <c:v>219.5332999</c:v>
                </c:pt>
                <c:pt idx="22103">
                  <c:v>219.54323289999999</c:v>
                </c:pt>
                <c:pt idx="22104">
                  <c:v>219.55316590000001</c:v>
                </c:pt>
                <c:pt idx="22105">
                  <c:v>219.5630989</c:v>
                </c:pt>
                <c:pt idx="22106">
                  <c:v>219.57303189999999</c:v>
                </c:pt>
                <c:pt idx="22107">
                  <c:v>219.5829659</c:v>
                </c:pt>
                <c:pt idx="22108">
                  <c:v>219.59289889999999</c:v>
                </c:pt>
                <c:pt idx="22109">
                  <c:v>219.60283190000001</c:v>
                </c:pt>
                <c:pt idx="22110">
                  <c:v>219.6127649</c:v>
                </c:pt>
                <c:pt idx="22111">
                  <c:v>219.62269889999999</c:v>
                </c:pt>
                <c:pt idx="22112">
                  <c:v>219.63263190000001</c:v>
                </c:pt>
                <c:pt idx="22113">
                  <c:v>219.6425649</c:v>
                </c:pt>
                <c:pt idx="22114">
                  <c:v>219.65249789999999</c:v>
                </c:pt>
                <c:pt idx="22115">
                  <c:v>219.6624309</c:v>
                </c:pt>
                <c:pt idx="22116">
                  <c:v>219.67236449999999</c:v>
                </c:pt>
                <c:pt idx="22117">
                  <c:v>219.6822975</c:v>
                </c:pt>
                <c:pt idx="22118">
                  <c:v>219.69223049999999</c:v>
                </c:pt>
                <c:pt idx="22119">
                  <c:v>219.70216350000001</c:v>
                </c:pt>
                <c:pt idx="22120">
                  <c:v>219.7120975</c:v>
                </c:pt>
                <c:pt idx="22121">
                  <c:v>219.72203049999999</c:v>
                </c:pt>
                <c:pt idx="22122">
                  <c:v>219.73196350000001</c:v>
                </c:pt>
                <c:pt idx="22123">
                  <c:v>219.7418965</c:v>
                </c:pt>
                <c:pt idx="22124">
                  <c:v>219.75182950000001</c:v>
                </c:pt>
                <c:pt idx="22125">
                  <c:v>219.7617635</c:v>
                </c:pt>
                <c:pt idx="22126">
                  <c:v>219.77169649999999</c:v>
                </c:pt>
                <c:pt idx="22127">
                  <c:v>219.78162950000001</c:v>
                </c:pt>
                <c:pt idx="22128">
                  <c:v>219.7915625</c:v>
                </c:pt>
                <c:pt idx="22129">
                  <c:v>219.80149650000001</c:v>
                </c:pt>
                <c:pt idx="22130">
                  <c:v>219.8114295</c:v>
                </c:pt>
                <c:pt idx="22131">
                  <c:v>219.82136249999999</c:v>
                </c:pt>
                <c:pt idx="22132">
                  <c:v>219.83129550000001</c:v>
                </c:pt>
                <c:pt idx="22133">
                  <c:v>219.8412295</c:v>
                </c:pt>
                <c:pt idx="22134">
                  <c:v>219.85116249999999</c:v>
                </c:pt>
                <c:pt idx="22135">
                  <c:v>219.8610955</c:v>
                </c:pt>
                <c:pt idx="22136">
                  <c:v>219.87102849999999</c:v>
                </c:pt>
                <c:pt idx="22137">
                  <c:v>219.88096150000001</c:v>
                </c:pt>
                <c:pt idx="22138">
                  <c:v>219.8908955</c:v>
                </c:pt>
                <c:pt idx="22139">
                  <c:v>219.90082849999999</c:v>
                </c:pt>
                <c:pt idx="22140">
                  <c:v>219.91076150000001</c:v>
                </c:pt>
                <c:pt idx="22141">
                  <c:v>219.9206945</c:v>
                </c:pt>
                <c:pt idx="22142">
                  <c:v>219.93062850000001</c:v>
                </c:pt>
                <c:pt idx="22143">
                  <c:v>219.9405615</c:v>
                </c:pt>
                <c:pt idx="22144">
                  <c:v>219.95049449999999</c:v>
                </c:pt>
                <c:pt idx="22145">
                  <c:v>219.96042750000001</c:v>
                </c:pt>
                <c:pt idx="22146">
                  <c:v>219.9703615</c:v>
                </c:pt>
                <c:pt idx="22147">
                  <c:v>219.98029450000001</c:v>
                </c:pt>
                <c:pt idx="22148">
                  <c:v>219.9902275</c:v>
                </c:pt>
                <c:pt idx="22149">
                  <c:v>220.00016049999999</c:v>
                </c:pt>
                <c:pt idx="22150">
                  <c:v>220.01009350000001</c:v>
                </c:pt>
                <c:pt idx="22151">
                  <c:v>220.0200275</c:v>
                </c:pt>
                <c:pt idx="22152">
                  <c:v>220.02996049999999</c:v>
                </c:pt>
                <c:pt idx="22153">
                  <c:v>220.03989350000001</c:v>
                </c:pt>
                <c:pt idx="22154">
                  <c:v>220.04982649999999</c:v>
                </c:pt>
                <c:pt idx="22155">
                  <c:v>220.05976050000001</c:v>
                </c:pt>
                <c:pt idx="22156">
                  <c:v>220.0696935</c:v>
                </c:pt>
                <c:pt idx="22157">
                  <c:v>220.07962649999999</c:v>
                </c:pt>
                <c:pt idx="22158">
                  <c:v>220.08955950000001</c:v>
                </c:pt>
                <c:pt idx="22159">
                  <c:v>220.0994925</c:v>
                </c:pt>
                <c:pt idx="22160">
                  <c:v>220.10942650000001</c:v>
                </c:pt>
                <c:pt idx="22161">
                  <c:v>220.1193595</c:v>
                </c:pt>
                <c:pt idx="22162">
                  <c:v>220.12929249999999</c:v>
                </c:pt>
                <c:pt idx="22163">
                  <c:v>220.13922550000001</c:v>
                </c:pt>
                <c:pt idx="22164">
                  <c:v>220.1491595</c:v>
                </c:pt>
                <c:pt idx="22165">
                  <c:v>220.15909250000001</c:v>
                </c:pt>
                <c:pt idx="22166">
                  <c:v>220.1690255</c:v>
                </c:pt>
                <c:pt idx="22167">
                  <c:v>220.17895849999999</c:v>
                </c:pt>
                <c:pt idx="22168">
                  <c:v>220.18889250000001</c:v>
                </c:pt>
                <c:pt idx="22169">
                  <c:v>220.1988255</c:v>
                </c:pt>
                <c:pt idx="22170">
                  <c:v>220.20875849999999</c:v>
                </c:pt>
                <c:pt idx="22171">
                  <c:v>220.21869150000001</c:v>
                </c:pt>
                <c:pt idx="22172">
                  <c:v>220.2286245</c:v>
                </c:pt>
                <c:pt idx="22173">
                  <c:v>220.23855850000001</c:v>
                </c:pt>
                <c:pt idx="22174">
                  <c:v>220.2484915</c:v>
                </c:pt>
                <c:pt idx="22175">
                  <c:v>220.25842449999999</c:v>
                </c:pt>
                <c:pt idx="22176">
                  <c:v>220.26835750000001</c:v>
                </c:pt>
                <c:pt idx="22177">
                  <c:v>220.27829149999999</c:v>
                </c:pt>
                <c:pt idx="22178">
                  <c:v>220.28822450000001</c:v>
                </c:pt>
                <c:pt idx="22179">
                  <c:v>220.2981575</c:v>
                </c:pt>
                <c:pt idx="22180">
                  <c:v>220.30809049999999</c:v>
                </c:pt>
                <c:pt idx="22181">
                  <c:v>220.31802450000001</c:v>
                </c:pt>
                <c:pt idx="22182">
                  <c:v>220.3279575</c:v>
                </c:pt>
                <c:pt idx="22183">
                  <c:v>220.33789049999999</c:v>
                </c:pt>
                <c:pt idx="22184">
                  <c:v>220.3478235</c:v>
                </c:pt>
                <c:pt idx="22185">
                  <c:v>220.35775649999999</c:v>
                </c:pt>
                <c:pt idx="22186">
                  <c:v>220.36769050000001</c:v>
                </c:pt>
                <c:pt idx="22187">
                  <c:v>220.3776235</c:v>
                </c:pt>
                <c:pt idx="22188">
                  <c:v>220.38755649999999</c:v>
                </c:pt>
                <c:pt idx="22189">
                  <c:v>220.39748950000001</c:v>
                </c:pt>
                <c:pt idx="22190">
                  <c:v>220.40742349999999</c:v>
                </c:pt>
                <c:pt idx="22191">
                  <c:v>220.41735650000001</c:v>
                </c:pt>
                <c:pt idx="22192">
                  <c:v>220.4272895</c:v>
                </c:pt>
                <c:pt idx="22193">
                  <c:v>220.43722249999999</c:v>
                </c:pt>
                <c:pt idx="22194">
                  <c:v>220.44715550000001</c:v>
                </c:pt>
                <c:pt idx="22195">
                  <c:v>220.4570895</c:v>
                </c:pt>
                <c:pt idx="22196">
                  <c:v>220.46702250000001</c:v>
                </c:pt>
                <c:pt idx="22197">
                  <c:v>220.4769555</c:v>
                </c:pt>
                <c:pt idx="22198">
                  <c:v>220.48688849999999</c:v>
                </c:pt>
                <c:pt idx="22199">
                  <c:v>220.49682250000001</c:v>
                </c:pt>
                <c:pt idx="22200">
                  <c:v>220.5067555</c:v>
                </c:pt>
                <c:pt idx="22201">
                  <c:v>220.51668849999999</c:v>
                </c:pt>
                <c:pt idx="22202">
                  <c:v>220.5266215</c:v>
                </c:pt>
                <c:pt idx="22203">
                  <c:v>220.53655549999999</c:v>
                </c:pt>
                <c:pt idx="22204">
                  <c:v>220.54648850000001</c:v>
                </c:pt>
                <c:pt idx="22205">
                  <c:v>220.5564215</c:v>
                </c:pt>
                <c:pt idx="22206">
                  <c:v>220.56635449999999</c:v>
                </c:pt>
                <c:pt idx="22207">
                  <c:v>220.57628750000001</c:v>
                </c:pt>
                <c:pt idx="22208">
                  <c:v>220.58622149999999</c:v>
                </c:pt>
                <c:pt idx="22209">
                  <c:v>220.59615450000001</c:v>
                </c:pt>
                <c:pt idx="22210">
                  <c:v>220.6060875</c:v>
                </c:pt>
                <c:pt idx="22211">
                  <c:v>220.61602049999999</c:v>
                </c:pt>
                <c:pt idx="22212">
                  <c:v>220.62595450000001</c:v>
                </c:pt>
                <c:pt idx="22213">
                  <c:v>220.6358875</c:v>
                </c:pt>
                <c:pt idx="22214">
                  <c:v>220.64582050000001</c:v>
                </c:pt>
                <c:pt idx="22215">
                  <c:v>220.6557535</c:v>
                </c:pt>
                <c:pt idx="22216">
                  <c:v>220.66568749999999</c:v>
                </c:pt>
                <c:pt idx="22217">
                  <c:v>220.67561989999999</c:v>
                </c:pt>
                <c:pt idx="22218">
                  <c:v>220.6855529</c:v>
                </c:pt>
                <c:pt idx="22219">
                  <c:v>220.69548589999999</c:v>
                </c:pt>
                <c:pt idx="22220">
                  <c:v>220.70541890000001</c:v>
                </c:pt>
                <c:pt idx="22221">
                  <c:v>220.7153529</c:v>
                </c:pt>
                <c:pt idx="22222">
                  <c:v>220.72528589999999</c:v>
                </c:pt>
                <c:pt idx="22223">
                  <c:v>220.73521890000001</c:v>
                </c:pt>
                <c:pt idx="22224">
                  <c:v>220.7451519</c:v>
                </c:pt>
                <c:pt idx="22225">
                  <c:v>220.75508590000001</c:v>
                </c:pt>
                <c:pt idx="22226">
                  <c:v>220.7650189</c:v>
                </c:pt>
                <c:pt idx="22227">
                  <c:v>220.77495189999999</c:v>
                </c:pt>
                <c:pt idx="22228">
                  <c:v>220.78488490000001</c:v>
                </c:pt>
                <c:pt idx="22229">
                  <c:v>220.7948189</c:v>
                </c:pt>
                <c:pt idx="22230">
                  <c:v>220.80475190000001</c:v>
                </c:pt>
                <c:pt idx="22231">
                  <c:v>220.8146849</c:v>
                </c:pt>
                <c:pt idx="22232">
                  <c:v>220.82461789999999</c:v>
                </c:pt>
                <c:pt idx="22233">
                  <c:v>220.83455090000001</c:v>
                </c:pt>
                <c:pt idx="22234">
                  <c:v>220.8444849</c:v>
                </c:pt>
                <c:pt idx="22235">
                  <c:v>220.85441789999999</c:v>
                </c:pt>
                <c:pt idx="22236">
                  <c:v>220.86435090000001</c:v>
                </c:pt>
                <c:pt idx="22237">
                  <c:v>220.87428389999999</c:v>
                </c:pt>
                <c:pt idx="22238">
                  <c:v>220.88421790000001</c:v>
                </c:pt>
                <c:pt idx="22239">
                  <c:v>220.8941509</c:v>
                </c:pt>
                <c:pt idx="22240">
                  <c:v>220.90408389999999</c:v>
                </c:pt>
                <c:pt idx="22241">
                  <c:v>220.91401690000001</c:v>
                </c:pt>
                <c:pt idx="22242">
                  <c:v>220.9239499</c:v>
                </c:pt>
                <c:pt idx="22243">
                  <c:v>220.93388390000001</c:v>
                </c:pt>
                <c:pt idx="22244">
                  <c:v>220.9438169</c:v>
                </c:pt>
                <c:pt idx="22245">
                  <c:v>220.95374989999999</c:v>
                </c:pt>
                <c:pt idx="22246">
                  <c:v>220.96368290000001</c:v>
                </c:pt>
                <c:pt idx="22247">
                  <c:v>220.9736169</c:v>
                </c:pt>
                <c:pt idx="22248">
                  <c:v>220.98354990000001</c:v>
                </c:pt>
                <c:pt idx="22249">
                  <c:v>220.9934829</c:v>
                </c:pt>
                <c:pt idx="22250">
                  <c:v>221.00341589999999</c:v>
                </c:pt>
                <c:pt idx="22251">
                  <c:v>221.01334990000001</c:v>
                </c:pt>
                <c:pt idx="22252">
                  <c:v>221.0232829</c:v>
                </c:pt>
                <c:pt idx="22253">
                  <c:v>221.03321589999999</c:v>
                </c:pt>
                <c:pt idx="22254">
                  <c:v>221.04314890000001</c:v>
                </c:pt>
                <c:pt idx="22255">
                  <c:v>221.05308289999999</c:v>
                </c:pt>
                <c:pt idx="22256">
                  <c:v>221.06301590000001</c:v>
                </c:pt>
                <c:pt idx="22257">
                  <c:v>221.0729489</c:v>
                </c:pt>
                <c:pt idx="22258">
                  <c:v>221.08288189999999</c:v>
                </c:pt>
                <c:pt idx="22259">
                  <c:v>221.09281490000001</c:v>
                </c:pt>
                <c:pt idx="22260">
                  <c:v>221.10274889999999</c:v>
                </c:pt>
                <c:pt idx="22261">
                  <c:v>221.11268190000001</c:v>
                </c:pt>
                <c:pt idx="22262">
                  <c:v>221.1226149</c:v>
                </c:pt>
                <c:pt idx="22263">
                  <c:v>221.13254789999999</c:v>
                </c:pt>
                <c:pt idx="22264">
                  <c:v>221.14248190000001</c:v>
                </c:pt>
                <c:pt idx="22265">
                  <c:v>221.1524149</c:v>
                </c:pt>
                <c:pt idx="22266">
                  <c:v>221.16234789999999</c:v>
                </c:pt>
                <c:pt idx="22267">
                  <c:v>221.1722809</c:v>
                </c:pt>
                <c:pt idx="22268">
                  <c:v>221.18221389999999</c:v>
                </c:pt>
                <c:pt idx="22269">
                  <c:v>221.19214790000001</c:v>
                </c:pt>
                <c:pt idx="22270">
                  <c:v>221.2020809</c:v>
                </c:pt>
                <c:pt idx="22271">
                  <c:v>221.21201389999999</c:v>
                </c:pt>
                <c:pt idx="22272">
                  <c:v>221.22194690000001</c:v>
                </c:pt>
                <c:pt idx="22273">
                  <c:v>221.23188089999999</c:v>
                </c:pt>
                <c:pt idx="22274">
                  <c:v>221.24181390000001</c:v>
                </c:pt>
                <c:pt idx="22275">
                  <c:v>221.2517469</c:v>
                </c:pt>
                <c:pt idx="22276">
                  <c:v>221.26167989999999</c:v>
                </c:pt>
                <c:pt idx="22277">
                  <c:v>221.27161390000001</c:v>
                </c:pt>
                <c:pt idx="22278">
                  <c:v>221.2815469</c:v>
                </c:pt>
                <c:pt idx="22279">
                  <c:v>221.29147990000001</c:v>
                </c:pt>
                <c:pt idx="22280">
                  <c:v>221.3014129</c:v>
                </c:pt>
                <c:pt idx="22281">
                  <c:v>221.31134689999999</c:v>
                </c:pt>
                <c:pt idx="22282">
                  <c:v>221.32127990000001</c:v>
                </c:pt>
                <c:pt idx="22283">
                  <c:v>221.3312129</c:v>
                </c:pt>
                <c:pt idx="22284">
                  <c:v>221.34114589999999</c:v>
                </c:pt>
                <c:pt idx="22285">
                  <c:v>221.3510789</c:v>
                </c:pt>
                <c:pt idx="22286">
                  <c:v>221.36101289999999</c:v>
                </c:pt>
                <c:pt idx="22287">
                  <c:v>221.37094590000001</c:v>
                </c:pt>
                <c:pt idx="22288">
                  <c:v>221.3808789</c:v>
                </c:pt>
                <c:pt idx="22289">
                  <c:v>221.39081189999999</c:v>
                </c:pt>
                <c:pt idx="22290">
                  <c:v>221.4007459</c:v>
                </c:pt>
                <c:pt idx="22291">
                  <c:v>221.41067889999999</c:v>
                </c:pt>
                <c:pt idx="22292">
                  <c:v>221.42061190000001</c:v>
                </c:pt>
                <c:pt idx="22293">
                  <c:v>221.4305449</c:v>
                </c:pt>
                <c:pt idx="22294">
                  <c:v>221.44047889999999</c:v>
                </c:pt>
                <c:pt idx="22295">
                  <c:v>221.45041190000001</c:v>
                </c:pt>
                <c:pt idx="22296">
                  <c:v>221.4603449</c:v>
                </c:pt>
                <c:pt idx="22297">
                  <c:v>221.47027790000001</c:v>
                </c:pt>
                <c:pt idx="22298">
                  <c:v>221.4802109</c:v>
                </c:pt>
                <c:pt idx="22299">
                  <c:v>221.49014489999999</c:v>
                </c:pt>
                <c:pt idx="22300">
                  <c:v>221.50007790000001</c:v>
                </c:pt>
                <c:pt idx="22301">
                  <c:v>221.5100109</c:v>
                </c:pt>
                <c:pt idx="22302">
                  <c:v>221.51994389999999</c:v>
                </c:pt>
                <c:pt idx="22303">
                  <c:v>221.5298779</c:v>
                </c:pt>
                <c:pt idx="22304">
                  <c:v>221.53981089999999</c:v>
                </c:pt>
                <c:pt idx="22305">
                  <c:v>221.54974390000001</c:v>
                </c:pt>
                <c:pt idx="22306">
                  <c:v>221.5596769</c:v>
                </c:pt>
                <c:pt idx="22307">
                  <c:v>221.56961089999999</c:v>
                </c:pt>
                <c:pt idx="22308">
                  <c:v>221.5795439</c:v>
                </c:pt>
                <c:pt idx="22309">
                  <c:v>221.58947689999999</c:v>
                </c:pt>
                <c:pt idx="22310">
                  <c:v>221.59940990000001</c:v>
                </c:pt>
                <c:pt idx="22311">
                  <c:v>221.6093429</c:v>
                </c:pt>
                <c:pt idx="22312">
                  <c:v>221.61927689999999</c:v>
                </c:pt>
                <c:pt idx="22313">
                  <c:v>221.62920990000001</c:v>
                </c:pt>
                <c:pt idx="22314">
                  <c:v>221.6391429</c:v>
                </c:pt>
                <c:pt idx="22315">
                  <c:v>221.64907590000001</c:v>
                </c:pt>
                <c:pt idx="22316">
                  <c:v>221.6590099</c:v>
                </c:pt>
                <c:pt idx="22317">
                  <c:v>221.66894289999999</c:v>
                </c:pt>
                <c:pt idx="22318">
                  <c:v>221.67887709999999</c:v>
                </c:pt>
                <c:pt idx="22319">
                  <c:v>221.68881010000001</c:v>
                </c:pt>
                <c:pt idx="22320">
                  <c:v>221.6987441</c:v>
                </c:pt>
                <c:pt idx="22321">
                  <c:v>221.70867709999999</c:v>
                </c:pt>
                <c:pt idx="22322">
                  <c:v>221.71861010000001</c:v>
                </c:pt>
                <c:pt idx="22323">
                  <c:v>221.7285431</c:v>
                </c:pt>
                <c:pt idx="22324">
                  <c:v>221.73847610000001</c:v>
                </c:pt>
                <c:pt idx="22325">
                  <c:v>221.7484101</c:v>
                </c:pt>
                <c:pt idx="22326">
                  <c:v>221.75834309999999</c:v>
                </c:pt>
                <c:pt idx="22327">
                  <c:v>221.76827610000001</c:v>
                </c:pt>
                <c:pt idx="22328">
                  <c:v>221.7782091</c:v>
                </c:pt>
                <c:pt idx="22329">
                  <c:v>221.78814310000001</c:v>
                </c:pt>
                <c:pt idx="22330">
                  <c:v>221.7980761</c:v>
                </c:pt>
                <c:pt idx="22331">
                  <c:v>221.80800909999999</c:v>
                </c:pt>
                <c:pt idx="22332">
                  <c:v>221.81794210000001</c:v>
                </c:pt>
                <c:pt idx="22333">
                  <c:v>221.8278761</c:v>
                </c:pt>
                <c:pt idx="22334">
                  <c:v>221.83780909999999</c:v>
                </c:pt>
                <c:pt idx="22335">
                  <c:v>221.8477421</c:v>
                </c:pt>
                <c:pt idx="22336">
                  <c:v>221.85767509999999</c:v>
                </c:pt>
                <c:pt idx="22337">
                  <c:v>221.86760910000001</c:v>
                </c:pt>
                <c:pt idx="22338">
                  <c:v>221.8775421</c:v>
                </c:pt>
                <c:pt idx="22339">
                  <c:v>221.88747509999999</c:v>
                </c:pt>
                <c:pt idx="22340">
                  <c:v>221.89740810000001</c:v>
                </c:pt>
                <c:pt idx="22341">
                  <c:v>221.9073411</c:v>
                </c:pt>
                <c:pt idx="22342">
                  <c:v>221.91727510000001</c:v>
                </c:pt>
                <c:pt idx="22343">
                  <c:v>221.9272081</c:v>
                </c:pt>
                <c:pt idx="22344">
                  <c:v>221.93714109999999</c:v>
                </c:pt>
                <c:pt idx="22345">
                  <c:v>221.94707410000001</c:v>
                </c:pt>
                <c:pt idx="22346">
                  <c:v>221.9570081</c:v>
                </c:pt>
                <c:pt idx="22347">
                  <c:v>221.96694110000001</c:v>
                </c:pt>
                <c:pt idx="22348">
                  <c:v>221.9768741</c:v>
                </c:pt>
                <c:pt idx="22349">
                  <c:v>221.98680709999999</c:v>
                </c:pt>
                <c:pt idx="22350">
                  <c:v>221.99674110000001</c:v>
                </c:pt>
                <c:pt idx="22351">
                  <c:v>222.0066741</c:v>
                </c:pt>
                <c:pt idx="22352">
                  <c:v>222.01660709999999</c:v>
                </c:pt>
                <c:pt idx="22353">
                  <c:v>222.02654010000001</c:v>
                </c:pt>
                <c:pt idx="22354">
                  <c:v>222.03647409999999</c:v>
                </c:pt>
                <c:pt idx="22355">
                  <c:v>222.04640710000001</c:v>
                </c:pt>
                <c:pt idx="22356">
                  <c:v>222.0563401</c:v>
                </c:pt>
                <c:pt idx="22357">
                  <c:v>222.06627309999999</c:v>
                </c:pt>
                <c:pt idx="22358">
                  <c:v>222.07620610000001</c:v>
                </c:pt>
                <c:pt idx="22359">
                  <c:v>222.08614009999999</c:v>
                </c:pt>
                <c:pt idx="22360">
                  <c:v>222.09607310000001</c:v>
                </c:pt>
                <c:pt idx="22361">
                  <c:v>222.1060061</c:v>
                </c:pt>
                <c:pt idx="22362">
                  <c:v>222.11593909999999</c:v>
                </c:pt>
                <c:pt idx="22363">
                  <c:v>222.12587310000001</c:v>
                </c:pt>
                <c:pt idx="22364">
                  <c:v>222.1358061</c:v>
                </c:pt>
                <c:pt idx="22365">
                  <c:v>222.14573909999999</c:v>
                </c:pt>
                <c:pt idx="22366">
                  <c:v>222.1556721</c:v>
                </c:pt>
                <c:pt idx="22367">
                  <c:v>222.16560609999999</c:v>
                </c:pt>
                <c:pt idx="22368">
                  <c:v>222.17553910000001</c:v>
                </c:pt>
                <c:pt idx="22369">
                  <c:v>222.1854721</c:v>
                </c:pt>
                <c:pt idx="22370">
                  <c:v>222.19540509999999</c:v>
                </c:pt>
                <c:pt idx="22371">
                  <c:v>222.20533810000001</c:v>
                </c:pt>
                <c:pt idx="22372">
                  <c:v>222.21527209999999</c:v>
                </c:pt>
                <c:pt idx="22373">
                  <c:v>222.22520510000001</c:v>
                </c:pt>
                <c:pt idx="22374">
                  <c:v>222.2351381</c:v>
                </c:pt>
                <c:pt idx="22375">
                  <c:v>222.24507109999999</c:v>
                </c:pt>
                <c:pt idx="22376">
                  <c:v>222.25500510000001</c:v>
                </c:pt>
                <c:pt idx="22377">
                  <c:v>222.26493809999999</c:v>
                </c:pt>
                <c:pt idx="22378">
                  <c:v>222.27487110000001</c:v>
                </c:pt>
                <c:pt idx="22379">
                  <c:v>222.2848041</c:v>
                </c:pt>
                <c:pt idx="22380">
                  <c:v>222.29473809999999</c:v>
                </c:pt>
                <c:pt idx="22381">
                  <c:v>222.30467110000001</c:v>
                </c:pt>
                <c:pt idx="22382">
                  <c:v>222.3146041</c:v>
                </c:pt>
                <c:pt idx="22383">
                  <c:v>222.32453709999999</c:v>
                </c:pt>
                <c:pt idx="22384">
                  <c:v>222.3344711</c:v>
                </c:pt>
                <c:pt idx="22385">
                  <c:v>222.34440409999999</c:v>
                </c:pt>
                <c:pt idx="22386">
                  <c:v>222.35433710000001</c:v>
                </c:pt>
                <c:pt idx="22387">
                  <c:v>222.3642701</c:v>
                </c:pt>
                <c:pt idx="22388">
                  <c:v>222.37420309999999</c:v>
                </c:pt>
                <c:pt idx="22389">
                  <c:v>222.3841371</c:v>
                </c:pt>
                <c:pt idx="22390">
                  <c:v>222.39407009999999</c:v>
                </c:pt>
                <c:pt idx="22391">
                  <c:v>222.40400310000001</c:v>
                </c:pt>
                <c:pt idx="22392">
                  <c:v>222.4139361</c:v>
                </c:pt>
                <c:pt idx="22393">
                  <c:v>222.42387009999999</c:v>
                </c:pt>
                <c:pt idx="22394">
                  <c:v>222.43380310000001</c:v>
                </c:pt>
                <c:pt idx="22395">
                  <c:v>222.4437361</c:v>
                </c:pt>
                <c:pt idx="22396">
                  <c:v>222.45366910000001</c:v>
                </c:pt>
                <c:pt idx="22397">
                  <c:v>222.4636031</c:v>
                </c:pt>
                <c:pt idx="22398">
                  <c:v>222.47353609999999</c:v>
                </c:pt>
                <c:pt idx="22399">
                  <c:v>222.48346910000001</c:v>
                </c:pt>
                <c:pt idx="22400">
                  <c:v>222.4934021</c:v>
                </c:pt>
                <c:pt idx="22401">
                  <c:v>222.50333610000001</c:v>
                </c:pt>
                <c:pt idx="22402">
                  <c:v>222.5132691</c:v>
                </c:pt>
                <c:pt idx="22403">
                  <c:v>222.52320209999999</c:v>
                </c:pt>
                <c:pt idx="22404">
                  <c:v>222.53313510000001</c:v>
                </c:pt>
                <c:pt idx="22405">
                  <c:v>222.5430691</c:v>
                </c:pt>
                <c:pt idx="22406">
                  <c:v>222.55300209999999</c:v>
                </c:pt>
                <c:pt idx="22407">
                  <c:v>222.5629351</c:v>
                </c:pt>
                <c:pt idx="22408">
                  <c:v>222.57286809999999</c:v>
                </c:pt>
                <c:pt idx="22409">
                  <c:v>222.58280110000001</c:v>
                </c:pt>
                <c:pt idx="22410">
                  <c:v>222.5927351</c:v>
                </c:pt>
                <c:pt idx="22411">
                  <c:v>222.60266809999999</c:v>
                </c:pt>
                <c:pt idx="22412">
                  <c:v>222.61260110000001</c:v>
                </c:pt>
                <c:pt idx="22413">
                  <c:v>222.6225341</c:v>
                </c:pt>
                <c:pt idx="22414">
                  <c:v>222.63246810000001</c:v>
                </c:pt>
                <c:pt idx="22415">
                  <c:v>222.6424011</c:v>
                </c:pt>
                <c:pt idx="22416">
                  <c:v>222.65233409999999</c:v>
                </c:pt>
                <c:pt idx="22417">
                  <c:v>222.66226710000001</c:v>
                </c:pt>
                <c:pt idx="22418">
                  <c:v>222.6722011</c:v>
                </c:pt>
                <c:pt idx="22419">
                  <c:v>222.6821339</c:v>
                </c:pt>
                <c:pt idx="22420">
                  <c:v>222.69206689999999</c:v>
                </c:pt>
                <c:pt idx="22421">
                  <c:v>222.7019999</c:v>
                </c:pt>
                <c:pt idx="22422">
                  <c:v>222.71193289999999</c:v>
                </c:pt>
                <c:pt idx="22423">
                  <c:v>222.72186690000001</c:v>
                </c:pt>
                <c:pt idx="22424">
                  <c:v>222.7317999</c:v>
                </c:pt>
                <c:pt idx="22425">
                  <c:v>222.74173289999999</c:v>
                </c:pt>
                <c:pt idx="22426">
                  <c:v>222.75166590000001</c:v>
                </c:pt>
                <c:pt idx="22427">
                  <c:v>222.76159989999999</c:v>
                </c:pt>
                <c:pt idx="22428">
                  <c:v>222.77153290000001</c:v>
                </c:pt>
                <c:pt idx="22429">
                  <c:v>222.7814659</c:v>
                </c:pt>
                <c:pt idx="22430">
                  <c:v>222.79139889999999</c:v>
                </c:pt>
                <c:pt idx="22431">
                  <c:v>222.80133290000001</c:v>
                </c:pt>
                <c:pt idx="22432">
                  <c:v>222.8112659</c:v>
                </c:pt>
                <c:pt idx="22433">
                  <c:v>222.82119890000001</c:v>
                </c:pt>
                <c:pt idx="22434">
                  <c:v>222.8311319</c:v>
                </c:pt>
                <c:pt idx="22435">
                  <c:v>222.84106589999999</c:v>
                </c:pt>
                <c:pt idx="22436">
                  <c:v>222.85099890000001</c:v>
                </c:pt>
                <c:pt idx="22437">
                  <c:v>222.8609319</c:v>
                </c:pt>
                <c:pt idx="22438">
                  <c:v>222.87086489999999</c:v>
                </c:pt>
                <c:pt idx="22439">
                  <c:v>222.8807989</c:v>
                </c:pt>
                <c:pt idx="22440">
                  <c:v>222.89073189999999</c:v>
                </c:pt>
                <c:pt idx="22441">
                  <c:v>222.90066490000001</c:v>
                </c:pt>
                <c:pt idx="22442">
                  <c:v>222.9105979</c:v>
                </c:pt>
                <c:pt idx="22443">
                  <c:v>222.92053089999999</c:v>
                </c:pt>
                <c:pt idx="22444">
                  <c:v>222.9304649</c:v>
                </c:pt>
                <c:pt idx="22445">
                  <c:v>222.94039789999999</c:v>
                </c:pt>
                <c:pt idx="22446">
                  <c:v>222.95033090000001</c:v>
                </c:pt>
                <c:pt idx="22447">
                  <c:v>222.9602639</c:v>
                </c:pt>
                <c:pt idx="22448">
                  <c:v>222.97019789999999</c:v>
                </c:pt>
                <c:pt idx="22449">
                  <c:v>222.98013090000001</c:v>
                </c:pt>
                <c:pt idx="22450">
                  <c:v>222.9900639</c:v>
                </c:pt>
                <c:pt idx="22451">
                  <c:v>222.99999690000001</c:v>
                </c:pt>
                <c:pt idx="22452">
                  <c:v>223.0099309</c:v>
                </c:pt>
                <c:pt idx="22453">
                  <c:v>223.01986389999999</c:v>
                </c:pt>
                <c:pt idx="22454">
                  <c:v>223.02979690000001</c:v>
                </c:pt>
                <c:pt idx="22455">
                  <c:v>223.0397299</c:v>
                </c:pt>
                <c:pt idx="22456">
                  <c:v>223.04966390000001</c:v>
                </c:pt>
                <c:pt idx="22457">
                  <c:v>223.0595969</c:v>
                </c:pt>
                <c:pt idx="22458">
                  <c:v>223.06952989999999</c:v>
                </c:pt>
                <c:pt idx="22459">
                  <c:v>223.07946290000001</c:v>
                </c:pt>
                <c:pt idx="22460">
                  <c:v>223.0893959</c:v>
                </c:pt>
                <c:pt idx="22461">
                  <c:v>223.09932989999999</c:v>
                </c:pt>
                <c:pt idx="22462">
                  <c:v>223.1092629</c:v>
                </c:pt>
                <c:pt idx="22463">
                  <c:v>223.11919589999999</c:v>
                </c:pt>
                <c:pt idx="22464">
                  <c:v>223.12912890000001</c:v>
                </c:pt>
                <c:pt idx="22465">
                  <c:v>223.1390629</c:v>
                </c:pt>
                <c:pt idx="22466">
                  <c:v>223.14899589999999</c:v>
                </c:pt>
                <c:pt idx="22467">
                  <c:v>223.15892890000001</c:v>
                </c:pt>
                <c:pt idx="22468">
                  <c:v>223.1688619</c:v>
                </c:pt>
                <c:pt idx="22469">
                  <c:v>223.17879590000001</c:v>
                </c:pt>
                <c:pt idx="22470">
                  <c:v>223.1887289</c:v>
                </c:pt>
                <c:pt idx="22471">
                  <c:v>223.19866189999999</c:v>
                </c:pt>
                <c:pt idx="22472">
                  <c:v>223.20859490000001</c:v>
                </c:pt>
                <c:pt idx="22473">
                  <c:v>223.2185289</c:v>
                </c:pt>
                <c:pt idx="22474">
                  <c:v>223.22846190000001</c:v>
                </c:pt>
                <c:pt idx="22475">
                  <c:v>223.2383949</c:v>
                </c:pt>
                <c:pt idx="22476">
                  <c:v>223.24832789999999</c:v>
                </c:pt>
                <c:pt idx="22477">
                  <c:v>223.25826190000001</c:v>
                </c:pt>
                <c:pt idx="22478">
                  <c:v>223.2681949</c:v>
                </c:pt>
                <c:pt idx="22479">
                  <c:v>223.27812789999999</c:v>
                </c:pt>
                <c:pt idx="22480">
                  <c:v>223.2880609</c:v>
                </c:pt>
                <c:pt idx="22481">
                  <c:v>223.29799489999999</c:v>
                </c:pt>
                <c:pt idx="22482">
                  <c:v>223.30792790000001</c:v>
                </c:pt>
                <c:pt idx="22483">
                  <c:v>223.3178609</c:v>
                </c:pt>
                <c:pt idx="22484">
                  <c:v>223.32779389999999</c:v>
                </c:pt>
                <c:pt idx="22485">
                  <c:v>223.33772690000001</c:v>
                </c:pt>
                <c:pt idx="22486">
                  <c:v>223.34766089999999</c:v>
                </c:pt>
                <c:pt idx="22487">
                  <c:v>223.35759390000001</c:v>
                </c:pt>
                <c:pt idx="22488">
                  <c:v>223.3675269</c:v>
                </c:pt>
                <c:pt idx="22489">
                  <c:v>223.37745989999999</c:v>
                </c:pt>
                <c:pt idx="22490">
                  <c:v>223.38739390000001</c:v>
                </c:pt>
                <c:pt idx="22491">
                  <c:v>223.3973269</c:v>
                </c:pt>
                <c:pt idx="22492">
                  <c:v>223.40725990000001</c:v>
                </c:pt>
                <c:pt idx="22493">
                  <c:v>223.4171929</c:v>
                </c:pt>
                <c:pt idx="22494">
                  <c:v>223.42712689999999</c:v>
                </c:pt>
                <c:pt idx="22495">
                  <c:v>223.43705990000001</c:v>
                </c:pt>
                <c:pt idx="22496">
                  <c:v>223.4469929</c:v>
                </c:pt>
                <c:pt idx="22497">
                  <c:v>223.45692589999999</c:v>
                </c:pt>
                <c:pt idx="22498">
                  <c:v>223.4668599</c:v>
                </c:pt>
                <c:pt idx="22499">
                  <c:v>223.47679289999999</c:v>
                </c:pt>
                <c:pt idx="22500">
                  <c:v>223.48672590000001</c:v>
                </c:pt>
                <c:pt idx="22501">
                  <c:v>223.4966589</c:v>
                </c:pt>
                <c:pt idx="22502">
                  <c:v>223.50659289999999</c:v>
                </c:pt>
                <c:pt idx="22503">
                  <c:v>223.5165259</c:v>
                </c:pt>
                <c:pt idx="22504">
                  <c:v>223.52645889999999</c:v>
                </c:pt>
                <c:pt idx="22505">
                  <c:v>223.53639190000001</c:v>
                </c:pt>
                <c:pt idx="22506">
                  <c:v>223.5463249</c:v>
                </c:pt>
                <c:pt idx="22507">
                  <c:v>223.55625889999999</c:v>
                </c:pt>
                <c:pt idx="22508">
                  <c:v>223.56619190000001</c:v>
                </c:pt>
                <c:pt idx="22509">
                  <c:v>223.5761249</c:v>
                </c:pt>
                <c:pt idx="22510">
                  <c:v>223.58605789999999</c:v>
                </c:pt>
                <c:pt idx="22511">
                  <c:v>223.5959919</c:v>
                </c:pt>
                <c:pt idx="22512">
                  <c:v>223.60592489999999</c:v>
                </c:pt>
                <c:pt idx="22513">
                  <c:v>223.61585790000001</c:v>
                </c:pt>
                <c:pt idx="22514">
                  <c:v>223.6257909</c:v>
                </c:pt>
                <c:pt idx="22515">
                  <c:v>223.63572490000001</c:v>
                </c:pt>
                <c:pt idx="22516">
                  <c:v>223.6456579</c:v>
                </c:pt>
                <c:pt idx="22517">
                  <c:v>223.65559089999999</c:v>
                </c:pt>
                <c:pt idx="22518">
                  <c:v>223.66552390000001</c:v>
                </c:pt>
                <c:pt idx="22519">
                  <c:v>223.6754579</c:v>
                </c:pt>
                <c:pt idx="22520">
                  <c:v>223.6853907</c:v>
                </c:pt>
                <c:pt idx="22521">
                  <c:v>223.69532369999999</c:v>
                </c:pt>
                <c:pt idx="22522">
                  <c:v>223.70525670000001</c:v>
                </c:pt>
                <c:pt idx="22523">
                  <c:v>223.71519069999999</c:v>
                </c:pt>
                <c:pt idx="22524">
                  <c:v>223.72512370000001</c:v>
                </c:pt>
                <c:pt idx="22525">
                  <c:v>223.7350567</c:v>
                </c:pt>
                <c:pt idx="22526">
                  <c:v>223.74498969999999</c:v>
                </c:pt>
                <c:pt idx="22527">
                  <c:v>223.75492370000001</c:v>
                </c:pt>
                <c:pt idx="22528">
                  <c:v>223.7648567</c:v>
                </c:pt>
                <c:pt idx="22529">
                  <c:v>223.77478970000001</c:v>
                </c:pt>
                <c:pt idx="22530">
                  <c:v>223.7847227</c:v>
                </c:pt>
                <c:pt idx="22531">
                  <c:v>223.79465569999999</c:v>
                </c:pt>
                <c:pt idx="22532">
                  <c:v>223.80458970000001</c:v>
                </c:pt>
                <c:pt idx="22533">
                  <c:v>223.8145227</c:v>
                </c:pt>
                <c:pt idx="22534">
                  <c:v>223.82445569999999</c:v>
                </c:pt>
                <c:pt idx="22535">
                  <c:v>223.83438870000001</c:v>
                </c:pt>
                <c:pt idx="22536">
                  <c:v>223.84432269999999</c:v>
                </c:pt>
                <c:pt idx="22537">
                  <c:v>223.85425570000001</c:v>
                </c:pt>
                <c:pt idx="22538">
                  <c:v>223.8641887</c:v>
                </c:pt>
                <c:pt idx="22539">
                  <c:v>223.87412169999999</c:v>
                </c:pt>
                <c:pt idx="22540">
                  <c:v>223.8840557</c:v>
                </c:pt>
                <c:pt idx="22541">
                  <c:v>223.89398869999999</c:v>
                </c:pt>
                <c:pt idx="22542">
                  <c:v>223.90392170000001</c:v>
                </c:pt>
                <c:pt idx="22543">
                  <c:v>223.9138547</c:v>
                </c:pt>
                <c:pt idx="22544">
                  <c:v>223.92378869999999</c:v>
                </c:pt>
                <c:pt idx="22545">
                  <c:v>223.93372170000001</c:v>
                </c:pt>
                <c:pt idx="22546">
                  <c:v>223.9436547</c:v>
                </c:pt>
                <c:pt idx="22547">
                  <c:v>223.95358770000001</c:v>
                </c:pt>
                <c:pt idx="22548">
                  <c:v>223.9635217</c:v>
                </c:pt>
                <c:pt idx="22549">
                  <c:v>223.97345469999999</c:v>
                </c:pt>
                <c:pt idx="22550">
                  <c:v>223.98338770000001</c:v>
                </c:pt>
                <c:pt idx="22551">
                  <c:v>223.9933207</c:v>
                </c:pt>
                <c:pt idx="22552">
                  <c:v>224.00325369999999</c:v>
                </c:pt>
                <c:pt idx="22553">
                  <c:v>224.0131877</c:v>
                </c:pt>
                <c:pt idx="22554">
                  <c:v>224.02312069999999</c:v>
                </c:pt>
                <c:pt idx="22555">
                  <c:v>224.03305370000001</c:v>
                </c:pt>
                <c:pt idx="22556">
                  <c:v>224.0429867</c:v>
                </c:pt>
                <c:pt idx="22557">
                  <c:v>224.05292069999999</c:v>
                </c:pt>
                <c:pt idx="22558">
                  <c:v>224.06285370000001</c:v>
                </c:pt>
                <c:pt idx="22559">
                  <c:v>224.07278669999999</c:v>
                </c:pt>
                <c:pt idx="22560">
                  <c:v>224.08271970000001</c:v>
                </c:pt>
                <c:pt idx="22561">
                  <c:v>224.0926537</c:v>
                </c:pt>
                <c:pt idx="22562">
                  <c:v>224.10258669999999</c:v>
                </c:pt>
                <c:pt idx="22563">
                  <c:v>224.11251970000001</c:v>
                </c:pt>
                <c:pt idx="22564">
                  <c:v>224.1224527</c:v>
                </c:pt>
                <c:pt idx="22565">
                  <c:v>224.13238670000001</c:v>
                </c:pt>
                <c:pt idx="22566">
                  <c:v>224.1423197</c:v>
                </c:pt>
                <c:pt idx="22567">
                  <c:v>224.15225269999999</c:v>
                </c:pt>
                <c:pt idx="22568">
                  <c:v>224.16218570000001</c:v>
                </c:pt>
                <c:pt idx="22569">
                  <c:v>224.1721197</c:v>
                </c:pt>
                <c:pt idx="22570">
                  <c:v>224.18205270000001</c:v>
                </c:pt>
                <c:pt idx="22571">
                  <c:v>224.1919857</c:v>
                </c:pt>
                <c:pt idx="22572">
                  <c:v>224.20191869999999</c:v>
                </c:pt>
                <c:pt idx="22573">
                  <c:v>224.21185270000001</c:v>
                </c:pt>
                <c:pt idx="22574">
                  <c:v>224.2217857</c:v>
                </c:pt>
                <c:pt idx="22575">
                  <c:v>224.23171869999999</c:v>
                </c:pt>
                <c:pt idx="22576">
                  <c:v>224.24165170000001</c:v>
                </c:pt>
                <c:pt idx="22577">
                  <c:v>224.25158569999999</c:v>
                </c:pt>
                <c:pt idx="22578">
                  <c:v>224.26151870000001</c:v>
                </c:pt>
                <c:pt idx="22579">
                  <c:v>224.2714517</c:v>
                </c:pt>
                <c:pt idx="22580">
                  <c:v>224.28138469999999</c:v>
                </c:pt>
                <c:pt idx="22581">
                  <c:v>224.29131870000001</c:v>
                </c:pt>
                <c:pt idx="22582">
                  <c:v>224.30125169999999</c:v>
                </c:pt>
                <c:pt idx="22583">
                  <c:v>224.31118470000001</c:v>
                </c:pt>
                <c:pt idx="22584">
                  <c:v>224.3211177</c:v>
                </c:pt>
                <c:pt idx="22585">
                  <c:v>224.33105169999999</c:v>
                </c:pt>
                <c:pt idx="22586">
                  <c:v>224.34098470000001</c:v>
                </c:pt>
                <c:pt idx="22587">
                  <c:v>224.3509177</c:v>
                </c:pt>
                <c:pt idx="22588">
                  <c:v>224.36085069999999</c:v>
                </c:pt>
                <c:pt idx="22589">
                  <c:v>224.3707837</c:v>
                </c:pt>
                <c:pt idx="22590">
                  <c:v>224.38071769999999</c:v>
                </c:pt>
                <c:pt idx="22591">
                  <c:v>224.39065070000001</c:v>
                </c:pt>
                <c:pt idx="22592">
                  <c:v>224.4005837</c:v>
                </c:pt>
                <c:pt idx="22593">
                  <c:v>224.41051669999999</c:v>
                </c:pt>
                <c:pt idx="22594">
                  <c:v>224.4204507</c:v>
                </c:pt>
                <c:pt idx="22595">
                  <c:v>224.43038369999999</c:v>
                </c:pt>
                <c:pt idx="22596">
                  <c:v>224.44031670000001</c:v>
                </c:pt>
                <c:pt idx="22597">
                  <c:v>224.4502497</c:v>
                </c:pt>
                <c:pt idx="22598">
                  <c:v>224.46018369999999</c:v>
                </c:pt>
                <c:pt idx="22599">
                  <c:v>224.47011670000001</c:v>
                </c:pt>
                <c:pt idx="22600">
                  <c:v>224.4800497</c:v>
                </c:pt>
                <c:pt idx="22601">
                  <c:v>224.48998270000001</c:v>
                </c:pt>
                <c:pt idx="22602">
                  <c:v>224.4999167</c:v>
                </c:pt>
                <c:pt idx="22603">
                  <c:v>224.50984969999999</c:v>
                </c:pt>
                <c:pt idx="22604">
                  <c:v>224.51978270000001</c:v>
                </c:pt>
                <c:pt idx="22605">
                  <c:v>224.5297157</c:v>
                </c:pt>
                <c:pt idx="22606">
                  <c:v>224.53964970000001</c:v>
                </c:pt>
                <c:pt idx="22607">
                  <c:v>224.5495827</c:v>
                </c:pt>
                <c:pt idx="22608">
                  <c:v>224.55951569999999</c:v>
                </c:pt>
                <c:pt idx="22609">
                  <c:v>224.56944870000001</c:v>
                </c:pt>
                <c:pt idx="22610">
                  <c:v>224.5793827</c:v>
                </c:pt>
                <c:pt idx="22611">
                  <c:v>224.58931569999999</c:v>
                </c:pt>
                <c:pt idx="22612">
                  <c:v>224.5992487</c:v>
                </c:pt>
                <c:pt idx="22613">
                  <c:v>224.60918169999999</c:v>
                </c:pt>
                <c:pt idx="22614">
                  <c:v>224.61911570000001</c:v>
                </c:pt>
                <c:pt idx="22615">
                  <c:v>224.6290487</c:v>
                </c:pt>
                <c:pt idx="22616">
                  <c:v>224.63898169999999</c:v>
                </c:pt>
                <c:pt idx="22617">
                  <c:v>224.64891470000001</c:v>
                </c:pt>
                <c:pt idx="22618">
                  <c:v>224.65884869999999</c:v>
                </c:pt>
                <c:pt idx="22619">
                  <c:v>224.66878170000001</c:v>
                </c:pt>
                <c:pt idx="22620">
                  <c:v>224.6787147</c:v>
                </c:pt>
                <c:pt idx="22621">
                  <c:v>224.68864769999999</c:v>
                </c:pt>
                <c:pt idx="22622">
                  <c:v>224.69858070000001</c:v>
                </c:pt>
                <c:pt idx="22623">
                  <c:v>224.70851469999999</c:v>
                </c:pt>
                <c:pt idx="22624">
                  <c:v>224.71844770000001</c:v>
                </c:pt>
                <c:pt idx="22625">
                  <c:v>224.7283807</c:v>
                </c:pt>
                <c:pt idx="22626">
                  <c:v>224.73831369999999</c:v>
                </c:pt>
                <c:pt idx="22627">
                  <c:v>224.74824770000001</c:v>
                </c:pt>
                <c:pt idx="22628">
                  <c:v>224.7581807</c:v>
                </c:pt>
                <c:pt idx="22629">
                  <c:v>224.76811369999999</c:v>
                </c:pt>
                <c:pt idx="22630">
                  <c:v>224.7780467</c:v>
                </c:pt>
                <c:pt idx="22631">
                  <c:v>224.78798069999999</c:v>
                </c:pt>
                <c:pt idx="22632">
                  <c:v>224.79791370000001</c:v>
                </c:pt>
                <c:pt idx="22633">
                  <c:v>224.8078467</c:v>
                </c:pt>
                <c:pt idx="22634">
                  <c:v>224.81777969999999</c:v>
                </c:pt>
                <c:pt idx="22635">
                  <c:v>224.8277137</c:v>
                </c:pt>
                <c:pt idx="22636">
                  <c:v>224.83764669999999</c:v>
                </c:pt>
                <c:pt idx="22637">
                  <c:v>224.84757970000001</c:v>
                </c:pt>
                <c:pt idx="22638">
                  <c:v>224.8575127</c:v>
                </c:pt>
                <c:pt idx="22639">
                  <c:v>224.86744669999999</c:v>
                </c:pt>
                <c:pt idx="22640">
                  <c:v>224.87737970000001</c:v>
                </c:pt>
                <c:pt idx="22641">
                  <c:v>224.8873127</c:v>
                </c:pt>
                <c:pt idx="22642">
                  <c:v>224.89724570000001</c:v>
                </c:pt>
                <c:pt idx="22643">
                  <c:v>224.9071797</c:v>
                </c:pt>
                <c:pt idx="22644">
                  <c:v>224.91711269999999</c:v>
                </c:pt>
                <c:pt idx="22645">
                  <c:v>224.92704570000001</c:v>
                </c:pt>
                <c:pt idx="22646">
                  <c:v>224.9369787</c:v>
                </c:pt>
                <c:pt idx="22647">
                  <c:v>224.94691270000001</c:v>
                </c:pt>
                <c:pt idx="22648">
                  <c:v>224.9568457</c:v>
                </c:pt>
                <c:pt idx="22649">
                  <c:v>224.96677869999999</c:v>
                </c:pt>
                <c:pt idx="22650">
                  <c:v>224.97671170000001</c:v>
                </c:pt>
                <c:pt idx="22651">
                  <c:v>224.9866457</c:v>
                </c:pt>
                <c:pt idx="22652">
                  <c:v>224.99657869999999</c:v>
                </c:pt>
                <c:pt idx="22653">
                  <c:v>225.0065117</c:v>
                </c:pt>
                <c:pt idx="22654">
                  <c:v>225.01644469999999</c:v>
                </c:pt>
                <c:pt idx="22655">
                  <c:v>225.02637870000001</c:v>
                </c:pt>
                <c:pt idx="22656">
                  <c:v>225.0363117</c:v>
                </c:pt>
                <c:pt idx="22657">
                  <c:v>225.04624469999999</c:v>
                </c:pt>
                <c:pt idx="22658">
                  <c:v>225.05617770000001</c:v>
                </c:pt>
                <c:pt idx="22659">
                  <c:v>225.06611169999999</c:v>
                </c:pt>
                <c:pt idx="22660">
                  <c:v>225.07604470000001</c:v>
                </c:pt>
                <c:pt idx="22661">
                  <c:v>225.0859777</c:v>
                </c:pt>
                <c:pt idx="22662">
                  <c:v>225.09591069999999</c:v>
                </c:pt>
                <c:pt idx="22663">
                  <c:v>225.10584470000001</c:v>
                </c:pt>
                <c:pt idx="22664">
                  <c:v>225.1157777</c:v>
                </c:pt>
                <c:pt idx="22665">
                  <c:v>225.12571070000001</c:v>
                </c:pt>
                <c:pt idx="22666">
                  <c:v>225.1356437</c:v>
                </c:pt>
                <c:pt idx="22667">
                  <c:v>225.14557769999999</c:v>
                </c:pt>
                <c:pt idx="22668">
                  <c:v>225.15551070000001</c:v>
                </c:pt>
                <c:pt idx="22669">
                  <c:v>225.1654437</c:v>
                </c:pt>
                <c:pt idx="22670">
                  <c:v>225.17537669999999</c:v>
                </c:pt>
                <c:pt idx="22671">
                  <c:v>225.1853097</c:v>
                </c:pt>
                <c:pt idx="22672">
                  <c:v>225.19524369999999</c:v>
                </c:pt>
                <c:pt idx="22673">
                  <c:v>225.20517670000001</c:v>
                </c:pt>
                <c:pt idx="22674">
                  <c:v>225.2151097</c:v>
                </c:pt>
                <c:pt idx="22675">
                  <c:v>225.22504369999999</c:v>
                </c:pt>
                <c:pt idx="22676">
                  <c:v>225.2349767</c:v>
                </c:pt>
                <c:pt idx="22677">
                  <c:v>225.24490969999999</c:v>
                </c:pt>
                <c:pt idx="22678">
                  <c:v>225.25484270000001</c:v>
                </c:pt>
                <c:pt idx="22679">
                  <c:v>225.2647757</c:v>
                </c:pt>
                <c:pt idx="22680">
                  <c:v>225.27470969999999</c:v>
                </c:pt>
                <c:pt idx="22681">
                  <c:v>225.28464270000001</c:v>
                </c:pt>
                <c:pt idx="22682">
                  <c:v>225.2945757</c:v>
                </c:pt>
                <c:pt idx="22683">
                  <c:v>225.30450870000001</c:v>
                </c:pt>
                <c:pt idx="22684">
                  <c:v>225.3144427</c:v>
                </c:pt>
                <c:pt idx="22685">
                  <c:v>225.32437569999999</c:v>
                </c:pt>
                <c:pt idx="22686">
                  <c:v>225.33430870000001</c:v>
                </c:pt>
                <c:pt idx="22687">
                  <c:v>225.3442417</c:v>
                </c:pt>
                <c:pt idx="22688">
                  <c:v>225.35417570000001</c:v>
                </c:pt>
                <c:pt idx="22689">
                  <c:v>225.3641087</c:v>
                </c:pt>
                <c:pt idx="22690">
                  <c:v>225.37404169999999</c:v>
                </c:pt>
                <c:pt idx="22691">
                  <c:v>225.38397470000001</c:v>
                </c:pt>
                <c:pt idx="22692">
                  <c:v>225.3939087</c:v>
                </c:pt>
                <c:pt idx="22693">
                  <c:v>225.40384169999999</c:v>
                </c:pt>
                <c:pt idx="22694">
                  <c:v>225.4137747</c:v>
                </c:pt>
                <c:pt idx="22695">
                  <c:v>225.42370769999999</c:v>
                </c:pt>
                <c:pt idx="22696">
                  <c:v>225.43364170000001</c:v>
                </c:pt>
                <c:pt idx="22697">
                  <c:v>225.4435747</c:v>
                </c:pt>
                <c:pt idx="22698">
                  <c:v>225.45350769999999</c:v>
                </c:pt>
                <c:pt idx="22699">
                  <c:v>225.46344070000001</c:v>
                </c:pt>
                <c:pt idx="22700">
                  <c:v>225.47337469999999</c:v>
                </c:pt>
                <c:pt idx="22701">
                  <c:v>225.48330770000001</c:v>
                </c:pt>
                <c:pt idx="22702">
                  <c:v>225.4932407</c:v>
                </c:pt>
                <c:pt idx="22703">
                  <c:v>225.50317369999999</c:v>
                </c:pt>
                <c:pt idx="22704">
                  <c:v>225.51310770000001</c:v>
                </c:pt>
                <c:pt idx="22705">
                  <c:v>225.5230407</c:v>
                </c:pt>
                <c:pt idx="22706">
                  <c:v>225.53297370000001</c:v>
                </c:pt>
                <c:pt idx="22707">
                  <c:v>225.5429067</c:v>
                </c:pt>
                <c:pt idx="22708">
                  <c:v>225.55284069999999</c:v>
                </c:pt>
                <c:pt idx="22709">
                  <c:v>225.56277370000001</c:v>
                </c:pt>
                <c:pt idx="22710">
                  <c:v>225.5727067</c:v>
                </c:pt>
                <c:pt idx="22711">
                  <c:v>225.58263969999999</c:v>
                </c:pt>
                <c:pt idx="22712">
                  <c:v>225.5925737</c:v>
                </c:pt>
                <c:pt idx="22713">
                  <c:v>225.60250669999999</c:v>
                </c:pt>
                <c:pt idx="22714">
                  <c:v>225.61243970000001</c:v>
                </c:pt>
                <c:pt idx="22715">
                  <c:v>225.6223727</c:v>
                </c:pt>
                <c:pt idx="22716">
                  <c:v>225.63230669999999</c:v>
                </c:pt>
                <c:pt idx="22717">
                  <c:v>225.6422397</c:v>
                </c:pt>
                <c:pt idx="22718">
                  <c:v>225.65217269999999</c:v>
                </c:pt>
                <c:pt idx="22719">
                  <c:v>225.66210570000001</c:v>
                </c:pt>
                <c:pt idx="22720">
                  <c:v>225.6720397</c:v>
                </c:pt>
                <c:pt idx="22721">
                  <c:v>225.68197240000001</c:v>
                </c:pt>
                <c:pt idx="22722">
                  <c:v>225.6919054</c:v>
                </c:pt>
                <c:pt idx="22723">
                  <c:v>225.70183840000001</c:v>
                </c:pt>
                <c:pt idx="22724">
                  <c:v>225.7117724</c:v>
                </c:pt>
                <c:pt idx="22725">
                  <c:v>225.72170539999999</c:v>
                </c:pt>
                <c:pt idx="22726">
                  <c:v>225.73163840000001</c:v>
                </c:pt>
                <c:pt idx="22727">
                  <c:v>225.7415714</c:v>
                </c:pt>
                <c:pt idx="22728">
                  <c:v>225.75150540000001</c:v>
                </c:pt>
                <c:pt idx="22729">
                  <c:v>225.7614384</c:v>
                </c:pt>
                <c:pt idx="22730">
                  <c:v>225.77137139999999</c:v>
                </c:pt>
                <c:pt idx="22731">
                  <c:v>225.78130440000001</c:v>
                </c:pt>
                <c:pt idx="22732">
                  <c:v>225.7912384</c:v>
                </c:pt>
                <c:pt idx="22733">
                  <c:v>225.80117139999999</c:v>
                </c:pt>
                <c:pt idx="22734">
                  <c:v>225.8111044</c:v>
                </c:pt>
                <c:pt idx="22735">
                  <c:v>225.82103739999999</c:v>
                </c:pt>
                <c:pt idx="22736">
                  <c:v>225.83097140000001</c:v>
                </c:pt>
                <c:pt idx="22737">
                  <c:v>225.8409044</c:v>
                </c:pt>
                <c:pt idx="22738">
                  <c:v>225.85083739999999</c:v>
                </c:pt>
                <c:pt idx="22739">
                  <c:v>225.86077040000001</c:v>
                </c:pt>
                <c:pt idx="22740">
                  <c:v>225.87070439999999</c:v>
                </c:pt>
                <c:pt idx="22741">
                  <c:v>225.88063740000001</c:v>
                </c:pt>
                <c:pt idx="22742">
                  <c:v>225.8905704</c:v>
                </c:pt>
                <c:pt idx="22743">
                  <c:v>225.90050339999999</c:v>
                </c:pt>
                <c:pt idx="22744">
                  <c:v>225.91043740000001</c:v>
                </c:pt>
                <c:pt idx="22745">
                  <c:v>225.9203704</c:v>
                </c:pt>
                <c:pt idx="22746">
                  <c:v>225.93030340000001</c:v>
                </c:pt>
                <c:pt idx="22747">
                  <c:v>225.9402364</c:v>
                </c:pt>
                <c:pt idx="22748">
                  <c:v>225.95017039999999</c:v>
                </c:pt>
                <c:pt idx="22749">
                  <c:v>225.96010340000001</c:v>
                </c:pt>
                <c:pt idx="22750">
                  <c:v>225.9700364</c:v>
                </c:pt>
                <c:pt idx="22751">
                  <c:v>225.97996939999999</c:v>
                </c:pt>
                <c:pt idx="22752">
                  <c:v>225.9899034</c:v>
                </c:pt>
                <c:pt idx="22753">
                  <c:v>225.99983639999999</c:v>
                </c:pt>
                <c:pt idx="22754">
                  <c:v>226.00976940000001</c:v>
                </c:pt>
                <c:pt idx="22755">
                  <c:v>226.0197024</c:v>
                </c:pt>
                <c:pt idx="22756">
                  <c:v>226.02963639999999</c:v>
                </c:pt>
                <c:pt idx="22757">
                  <c:v>226.0395694</c:v>
                </c:pt>
                <c:pt idx="22758">
                  <c:v>226.04950239999999</c:v>
                </c:pt>
                <c:pt idx="22759">
                  <c:v>226.05943640000001</c:v>
                </c:pt>
                <c:pt idx="22760">
                  <c:v>226.0693694</c:v>
                </c:pt>
                <c:pt idx="22761">
                  <c:v>226.07930239999999</c:v>
                </c:pt>
                <c:pt idx="22762">
                  <c:v>226.08923540000001</c:v>
                </c:pt>
                <c:pt idx="22763">
                  <c:v>226.09916939999999</c:v>
                </c:pt>
                <c:pt idx="22764">
                  <c:v>226.10910240000001</c:v>
                </c:pt>
                <c:pt idx="22765">
                  <c:v>226.1190354</c:v>
                </c:pt>
                <c:pt idx="22766">
                  <c:v>226.12896839999999</c:v>
                </c:pt>
                <c:pt idx="22767">
                  <c:v>226.13890240000001</c:v>
                </c:pt>
                <c:pt idx="22768">
                  <c:v>226.1488354</c:v>
                </c:pt>
                <c:pt idx="22769">
                  <c:v>226.15876840000001</c:v>
                </c:pt>
                <c:pt idx="22770">
                  <c:v>226.1687014</c:v>
                </c:pt>
                <c:pt idx="22771">
                  <c:v>226.17863539999999</c:v>
                </c:pt>
                <c:pt idx="22772">
                  <c:v>226.18856840000001</c:v>
                </c:pt>
                <c:pt idx="22773">
                  <c:v>226.1985014</c:v>
                </c:pt>
                <c:pt idx="22774">
                  <c:v>226.20843439999999</c:v>
                </c:pt>
                <c:pt idx="22775">
                  <c:v>226.2183684</c:v>
                </c:pt>
                <c:pt idx="22776">
                  <c:v>226.22830139999999</c:v>
                </c:pt>
                <c:pt idx="22777">
                  <c:v>226.23823440000001</c:v>
                </c:pt>
                <c:pt idx="22778">
                  <c:v>226.2481684</c:v>
                </c:pt>
                <c:pt idx="22779">
                  <c:v>226.25810139999999</c:v>
                </c:pt>
                <c:pt idx="22780">
                  <c:v>226.2680344</c:v>
                </c:pt>
                <c:pt idx="22781">
                  <c:v>226.27796739999999</c:v>
                </c:pt>
                <c:pt idx="22782">
                  <c:v>226.28790140000001</c:v>
                </c:pt>
                <c:pt idx="22783">
                  <c:v>226.2978344</c:v>
                </c:pt>
                <c:pt idx="22784">
                  <c:v>226.30776739999999</c:v>
                </c:pt>
                <c:pt idx="22785">
                  <c:v>226.3177014</c:v>
                </c:pt>
                <c:pt idx="22786">
                  <c:v>226.32763439999999</c:v>
                </c:pt>
                <c:pt idx="22787">
                  <c:v>226.33756740000001</c:v>
                </c:pt>
                <c:pt idx="22788">
                  <c:v>226.3475004</c:v>
                </c:pt>
                <c:pt idx="22789">
                  <c:v>226.35743439999999</c:v>
                </c:pt>
                <c:pt idx="22790">
                  <c:v>226.36736740000001</c:v>
                </c:pt>
                <c:pt idx="22791">
                  <c:v>226.3773004</c:v>
                </c:pt>
                <c:pt idx="22792">
                  <c:v>226.38723440000001</c:v>
                </c:pt>
                <c:pt idx="22793">
                  <c:v>226.3971674</c:v>
                </c:pt>
                <c:pt idx="22794">
                  <c:v>226.40710039999999</c:v>
                </c:pt>
                <c:pt idx="22795">
                  <c:v>226.41703340000001</c:v>
                </c:pt>
                <c:pt idx="22796">
                  <c:v>226.4269674</c:v>
                </c:pt>
                <c:pt idx="22797">
                  <c:v>226.43690040000001</c:v>
                </c:pt>
                <c:pt idx="22798">
                  <c:v>226.4468334</c:v>
                </c:pt>
                <c:pt idx="22799">
                  <c:v>226.45676739999999</c:v>
                </c:pt>
                <c:pt idx="22800">
                  <c:v>226.46670040000001</c:v>
                </c:pt>
                <c:pt idx="22801">
                  <c:v>226.4766334</c:v>
                </c:pt>
                <c:pt idx="22802">
                  <c:v>226.48656639999999</c:v>
                </c:pt>
                <c:pt idx="22803">
                  <c:v>226.4965004</c:v>
                </c:pt>
                <c:pt idx="22804">
                  <c:v>226.50643339999999</c:v>
                </c:pt>
                <c:pt idx="22805">
                  <c:v>226.51636640000001</c:v>
                </c:pt>
                <c:pt idx="22806">
                  <c:v>226.5263004</c:v>
                </c:pt>
                <c:pt idx="22807">
                  <c:v>226.53623339999999</c:v>
                </c:pt>
                <c:pt idx="22808">
                  <c:v>226.5461664</c:v>
                </c:pt>
                <c:pt idx="22809">
                  <c:v>226.55610039999999</c:v>
                </c:pt>
                <c:pt idx="22810">
                  <c:v>226.56603340000001</c:v>
                </c:pt>
                <c:pt idx="22811">
                  <c:v>226.5759664</c:v>
                </c:pt>
                <c:pt idx="22812">
                  <c:v>226.58589939999999</c:v>
                </c:pt>
                <c:pt idx="22813">
                  <c:v>226.5958334</c:v>
                </c:pt>
                <c:pt idx="22814">
                  <c:v>226.60576639999999</c:v>
                </c:pt>
                <c:pt idx="22815">
                  <c:v>226.61569940000001</c:v>
                </c:pt>
                <c:pt idx="22816">
                  <c:v>226.6256334</c:v>
                </c:pt>
                <c:pt idx="22817">
                  <c:v>226.63556639999999</c:v>
                </c:pt>
                <c:pt idx="22818">
                  <c:v>226.64549940000001</c:v>
                </c:pt>
                <c:pt idx="22819">
                  <c:v>226.65543339999999</c:v>
                </c:pt>
                <c:pt idx="22820">
                  <c:v>226.66536640000001</c:v>
                </c:pt>
                <c:pt idx="22821">
                  <c:v>226.6752994</c:v>
                </c:pt>
                <c:pt idx="22822">
                  <c:v>226.6852327</c:v>
                </c:pt>
                <c:pt idx="22823">
                  <c:v>226.69516669999999</c:v>
                </c:pt>
                <c:pt idx="22824">
                  <c:v>226.70509970000001</c:v>
                </c:pt>
                <c:pt idx="22825">
                  <c:v>226.71503269999999</c:v>
                </c:pt>
                <c:pt idx="22826">
                  <c:v>226.72496670000001</c:v>
                </c:pt>
                <c:pt idx="22827">
                  <c:v>226.7348997</c:v>
                </c:pt>
                <c:pt idx="22828">
                  <c:v>226.74483269999999</c:v>
                </c:pt>
                <c:pt idx="22829">
                  <c:v>226.7547667</c:v>
                </c:pt>
                <c:pt idx="22830">
                  <c:v>226.76469969999999</c:v>
                </c:pt>
                <c:pt idx="22831">
                  <c:v>226.77463270000001</c:v>
                </c:pt>
                <c:pt idx="22832">
                  <c:v>226.7845667</c:v>
                </c:pt>
                <c:pt idx="22833">
                  <c:v>226.79449969999999</c:v>
                </c:pt>
                <c:pt idx="22834">
                  <c:v>226.80443270000001</c:v>
                </c:pt>
                <c:pt idx="22835">
                  <c:v>226.81436669999999</c:v>
                </c:pt>
                <c:pt idx="22836">
                  <c:v>226.82429970000001</c:v>
                </c:pt>
                <c:pt idx="22837">
                  <c:v>226.8342327</c:v>
                </c:pt>
                <c:pt idx="22838">
                  <c:v>226.84416669999999</c:v>
                </c:pt>
                <c:pt idx="22839">
                  <c:v>226.85409970000001</c:v>
                </c:pt>
                <c:pt idx="22840">
                  <c:v>226.8640327</c:v>
                </c:pt>
                <c:pt idx="22841">
                  <c:v>226.87396670000001</c:v>
                </c:pt>
                <c:pt idx="22842">
                  <c:v>226.8838997</c:v>
                </c:pt>
                <c:pt idx="22843">
                  <c:v>226.89383269999999</c:v>
                </c:pt>
                <c:pt idx="22844">
                  <c:v>226.90376570000001</c:v>
                </c:pt>
                <c:pt idx="22845">
                  <c:v>226.9136997</c:v>
                </c:pt>
                <c:pt idx="22846">
                  <c:v>226.92363270000001</c:v>
                </c:pt>
                <c:pt idx="22847">
                  <c:v>226.9335657</c:v>
                </c:pt>
                <c:pt idx="22848">
                  <c:v>226.94349969999999</c:v>
                </c:pt>
                <c:pt idx="22849">
                  <c:v>226.95343270000001</c:v>
                </c:pt>
                <c:pt idx="22850">
                  <c:v>226.9633657</c:v>
                </c:pt>
                <c:pt idx="22851">
                  <c:v>226.97329970000001</c:v>
                </c:pt>
                <c:pt idx="22852">
                  <c:v>226.9832327</c:v>
                </c:pt>
                <c:pt idx="22853">
                  <c:v>226.99316569999999</c:v>
                </c:pt>
                <c:pt idx="22854">
                  <c:v>227.00309970000001</c:v>
                </c:pt>
                <c:pt idx="22855">
                  <c:v>227.0130327</c:v>
                </c:pt>
                <c:pt idx="22856">
                  <c:v>227.02296569999999</c:v>
                </c:pt>
                <c:pt idx="22857">
                  <c:v>227.0328997</c:v>
                </c:pt>
                <c:pt idx="22858">
                  <c:v>227.04283269999999</c:v>
                </c:pt>
                <c:pt idx="22859">
                  <c:v>227.05276570000001</c:v>
                </c:pt>
                <c:pt idx="22860">
                  <c:v>227.0626997</c:v>
                </c:pt>
                <c:pt idx="22861">
                  <c:v>227.07263270000001</c:v>
                </c:pt>
                <c:pt idx="22862">
                  <c:v>227.0825657</c:v>
                </c:pt>
                <c:pt idx="22863">
                  <c:v>227.09249969999999</c:v>
                </c:pt>
                <c:pt idx="22864">
                  <c:v>227.10243270000001</c:v>
                </c:pt>
                <c:pt idx="22865">
                  <c:v>227.1123657</c:v>
                </c:pt>
                <c:pt idx="22866">
                  <c:v>227.12229970000001</c:v>
                </c:pt>
                <c:pt idx="22867">
                  <c:v>227.1322327</c:v>
                </c:pt>
                <c:pt idx="22868">
                  <c:v>227.14216569999999</c:v>
                </c:pt>
                <c:pt idx="22869">
                  <c:v>227.15209970000001</c:v>
                </c:pt>
                <c:pt idx="22870">
                  <c:v>227.1620327</c:v>
                </c:pt>
                <c:pt idx="22871">
                  <c:v>227.17196670000001</c:v>
                </c:pt>
                <c:pt idx="22872">
                  <c:v>227.1818997</c:v>
                </c:pt>
                <c:pt idx="22873">
                  <c:v>227.19183269999999</c:v>
                </c:pt>
                <c:pt idx="22874">
                  <c:v>227.20176670000001</c:v>
                </c:pt>
                <c:pt idx="22875">
                  <c:v>227.2116997</c:v>
                </c:pt>
                <c:pt idx="22876">
                  <c:v>227.22163269999999</c:v>
                </c:pt>
                <c:pt idx="22877">
                  <c:v>227.2315667</c:v>
                </c:pt>
                <c:pt idx="22878">
                  <c:v>227.24149969999999</c:v>
                </c:pt>
                <c:pt idx="22879">
                  <c:v>227.25143270000001</c:v>
                </c:pt>
                <c:pt idx="22880">
                  <c:v>227.2613667</c:v>
                </c:pt>
                <c:pt idx="22881">
                  <c:v>227.27129969999999</c:v>
                </c:pt>
                <c:pt idx="22882">
                  <c:v>227.2812327</c:v>
                </c:pt>
                <c:pt idx="22883">
                  <c:v>227.29116669999999</c:v>
                </c:pt>
                <c:pt idx="22884">
                  <c:v>227.30109970000001</c:v>
                </c:pt>
                <c:pt idx="22885">
                  <c:v>227.3110327</c:v>
                </c:pt>
                <c:pt idx="22886">
                  <c:v>227.32096670000001</c:v>
                </c:pt>
                <c:pt idx="22887">
                  <c:v>227.3308997</c:v>
                </c:pt>
                <c:pt idx="22888">
                  <c:v>227.34083269999999</c:v>
                </c:pt>
                <c:pt idx="22889">
                  <c:v>227.35076670000001</c:v>
                </c:pt>
                <c:pt idx="22890">
                  <c:v>227.3606997</c:v>
                </c:pt>
                <c:pt idx="22891">
                  <c:v>227.37063370000001</c:v>
                </c:pt>
                <c:pt idx="22892">
                  <c:v>227.3805667</c:v>
                </c:pt>
                <c:pt idx="22893">
                  <c:v>227.39049969999999</c:v>
                </c:pt>
                <c:pt idx="22894">
                  <c:v>227.40043370000001</c:v>
                </c:pt>
                <c:pt idx="22895">
                  <c:v>227.4103667</c:v>
                </c:pt>
                <c:pt idx="22896">
                  <c:v>227.42029969999999</c:v>
                </c:pt>
                <c:pt idx="22897">
                  <c:v>227.4302337</c:v>
                </c:pt>
                <c:pt idx="22898">
                  <c:v>227.44016669999999</c:v>
                </c:pt>
                <c:pt idx="22899">
                  <c:v>227.45009970000001</c:v>
                </c:pt>
                <c:pt idx="22900">
                  <c:v>227.4600337</c:v>
                </c:pt>
                <c:pt idx="22901">
                  <c:v>227.46996669999999</c:v>
                </c:pt>
                <c:pt idx="22902">
                  <c:v>227.4799007</c:v>
                </c:pt>
                <c:pt idx="22903">
                  <c:v>227.48983369999999</c:v>
                </c:pt>
                <c:pt idx="22904">
                  <c:v>227.49976670000001</c:v>
                </c:pt>
                <c:pt idx="22905">
                  <c:v>227.5097007</c:v>
                </c:pt>
                <c:pt idx="22906">
                  <c:v>227.51963370000001</c:v>
                </c:pt>
                <c:pt idx="22907">
                  <c:v>227.5295667</c:v>
                </c:pt>
                <c:pt idx="22908">
                  <c:v>227.53950069999999</c:v>
                </c:pt>
                <c:pt idx="22909">
                  <c:v>227.54943370000001</c:v>
                </c:pt>
                <c:pt idx="22910">
                  <c:v>227.5593667</c:v>
                </c:pt>
                <c:pt idx="22911">
                  <c:v>227.56930070000001</c:v>
                </c:pt>
                <c:pt idx="22912">
                  <c:v>227.5792337</c:v>
                </c:pt>
                <c:pt idx="22913">
                  <c:v>227.58916769999999</c:v>
                </c:pt>
                <c:pt idx="22914">
                  <c:v>227.59910070000001</c:v>
                </c:pt>
                <c:pt idx="22915">
                  <c:v>227.6090337</c:v>
                </c:pt>
                <c:pt idx="22916">
                  <c:v>227.61896770000001</c:v>
                </c:pt>
                <c:pt idx="22917">
                  <c:v>227.6289007</c:v>
                </c:pt>
                <c:pt idx="22918">
                  <c:v>227.63883369999999</c:v>
                </c:pt>
                <c:pt idx="22919">
                  <c:v>227.64876770000001</c:v>
                </c:pt>
                <c:pt idx="22920">
                  <c:v>227.6587007</c:v>
                </c:pt>
                <c:pt idx="22921">
                  <c:v>227.66863470000001</c:v>
                </c:pt>
                <c:pt idx="22922">
                  <c:v>227.6785677</c:v>
                </c:pt>
                <c:pt idx="22923">
                  <c:v>227.6885006</c:v>
                </c:pt>
                <c:pt idx="22924">
                  <c:v>227.69843460000001</c:v>
                </c:pt>
                <c:pt idx="22925">
                  <c:v>227.7083676</c:v>
                </c:pt>
                <c:pt idx="22926">
                  <c:v>227.71830059999999</c:v>
                </c:pt>
                <c:pt idx="22927">
                  <c:v>227.72823460000001</c:v>
                </c:pt>
                <c:pt idx="22928">
                  <c:v>227.7381676</c:v>
                </c:pt>
                <c:pt idx="22929">
                  <c:v>227.74810160000001</c:v>
                </c:pt>
                <c:pt idx="22930">
                  <c:v>227.7580346</c:v>
                </c:pt>
                <c:pt idx="22931">
                  <c:v>227.76796759999999</c:v>
                </c:pt>
                <c:pt idx="22932">
                  <c:v>227.77790160000001</c:v>
                </c:pt>
                <c:pt idx="22933">
                  <c:v>227.7878346</c:v>
                </c:pt>
                <c:pt idx="22934">
                  <c:v>227.79776759999999</c:v>
                </c:pt>
                <c:pt idx="22935">
                  <c:v>227.8077016</c:v>
                </c:pt>
                <c:pt idx="22936">
                  <c:v>227.81763459999999</c:v>
                </c:pt>
                <c:pt idx="22937">
                  <c:v>227.82756860000001</c:v>
                </c:pt>
                <c:pt idx="22938">
                  <c:v>227.8375016</c:v>
                </c:pt>
                <c:pt idx="22939">
                  <c:v>227.84743460000001</c:v>
                </c:pt>
                <c:pt idx="22940">
                  <c:v>227.8573686</c:v>
                </c:pt>
                <c:pt idx="22941">
                  <c:v>227.86730159999999</c:v>
                </c:pt>
                <c:pt idx="22942">
                  <c:v>227.87723460000001</c:v>
                </c:pt>
                <c:pt idx="22943">
                  <c:v>227.8871686</c:v>
                </c:pt>
                <c:pt idx="22944">
                  <c:v>227.89710160000001</c:v>
                </c:pt>
                <c:pt idx="22945">
                  <c:v>227.9070356</c:v>
                </c:pt>
                <c:pt idx="22946">
                  <c:v>227.91696859999999</c:v>
                </c:pt>
                <c:pt idx="22947">
                  <c:v>227.92690160000001</c:v>
                </c:pt>
                <c:pt idx="22948">
                  <c:v>227.93683559999999</c:v>
                </c:pt>
                <c:pt idx="22949">
                  <c:v>227.94676860000001</c:v>
                </c:pt>
                <c:pt idx="22950">
                  <c:v>227.9567026</c:v>
                </c:pt>
                <c:pt idx="22951">
                  <c:v>227.96663559999999</c:v>
                </c:pt>
                <c:pt idx="22952">
                  <c:v>227.97656860000001</c:v>
                </c:pt>
                <c:pt idx="22953">
                  <c:v>227.98650259999999</c:v>
                </c:pt>
                <c:pt idx="22954">
                  <c:v>227.99643560000001</c:v>
                </c:pt>
                <c:pt idx="22955">
                  <c:v>228.0063686</c:v>
                </c:pt>
                <c:pt idx="22956">
                  <c:v>228.01630259999999</c:v>
                </c:pt>
                <c:pt idx="22957">
                  <c:v>228.02623560000001</c:v>
                </c:pt>
                <c:pt idx="22958">
                  <c:v>228.03616959999999</c:v>
                </c:pt>
                <c:pt idx="22959">
                  <c:v>228.04610260000001</c:v>
                </c:pt>
                <c:pt idx="22960">
                  <c:v>228.0560356</c:v>
                </c:pt>
                <c:pt idx="22961">
                  <c:v>228.06596959999999</c:v>
                </c:pt>
                <c:pt idx="22962">
                  <c:v>228.07590260000001</c:v>
                </c:pt>
                <c:pt idx="22963">
                  <c:v>228.08583659999999</c:v>
                </c:pt>
                <c:pt idx="22964">
                  <c:v>228.09576960000001</c:v>
                </c:pt>
                <c:pt idx="22965">
                  <c:v>228.1057026</c:v>
                </c:pt>
                <c:pt idx="22966">
                  <c:v>228.11563659999999</c:v>
                </c:pt>
                <c:pt idx="22967">
                  <c:v>228.12556960000001</c:v>
                </c:pt>
                <c:pt idx="22968">
                  <c:v>228.13550359999999</c:v>
                </c:pt>
                <c:pt idx="22969">
                  <c:v>228.14543660000001</c:v>
                </c:pt>
                <c:pt idx="22970">
                  <c:v>228.1553696</c:v>
                </c:pt>
                <c:pt idx="22971">
                  <c:v>228.16530359999999</c:v>
                </c:pt>
                <c:pt idx="22972">
                  <c:v>228.17523660000001</c:v>
                </c:pt>
                <c:pt idx="22973">
                  <c:v>228.18516959999999</c:v>
                </c:pt>
                <c:pt idx="22974">
                  <c:v>228.19510360000001</c:v>
                </c:pt>
                <c:pt idx="22975">
                  <c:v>228.2050366</c:v>
                </c:pt>
                <c:pt idx="22976">
                  <c:v>228.21497059999999</c:v>
                </c:pt>
                <c:pt idx="22977">
                  <c:v>228.2249036</c:v>
                </c:pt>
                <c:pt idx="22978">
                  <c:v>228.23483659999999</c:v>
                </c:pt>
                <c:pt idx="22979">
                  <c:v>228.24477060000001</c:v>
                </c:pt>
                <c:pt idx="22980">
                  <c:v>228.2547036</c:v>
                </c:pt>
                <c:pt idx="22981">
                  <c:v>228.26463759999999</c:v>
                </c:pt>
                <c:pt idx="22982">
                  <c:v>228.2745706</c:v>
                </c:pt>
                <c:pt idx="22983">
                  <c:v>228.28450359999999</c:v>
                </c:pt>
                <c:pt idx="22984">
                  <c:v>228.29443760000001</c:v>
                </c:pt>
                <c:pt idx="22985">
                  <c:v>228.3043706</c:v>
                </c:pt>
                <c:pt idx="22986">
                  <c:v>228.31430460000001</c:v>
                </c:pt>
                <c:pt idx="22987">
                  <c:v>228.3242376</c:v>
                </c:pt>
                <c:pt idx="22988">
                  <c:v>228.33417059999999</c:v>
                </c:pt>
                <c:pt idx="22989">
                  <c:v>228.34410460000001</c:v>
                </c:pt>
                <c:pt idx="22990">
                  <c:v>228.3540376</c:v>
                </c:pt>
                <c:pt idx="22991">
                  <c:v>228.36397160000001</c:v>
                </c:pt>
                <c:pt idx="22992">
                  <c:v>228.3739046</c:v>
                </c:pt>
                <c:pt idx="22993">
                  <c:v>228.38383759999999</c:v>
                </c:pt>
                <c:pt idx="22994">
                  <c:v>228.39377160000001</c:v>
                </c:pt>
                <c:pt idx="22995">
                  <c:v>228.4037046</c:v>
                </c:pt>
                <c:pt idx="22996">
                  <c:v>228.41363860000001</c:v>
                </c:pt>
                <c:pt idx="22997">
                  <c:v>228.4235716</c:v>
                </c:pt>
                <c:pt idx="22998">
                  <c:v>228.43350459999999</c:v>
                </c:pt>
                <c:pt idx="22999">
                  <c:v>228.44343860000001</c:v>
                </c:pt>
                <c:pt idx="23000">
                  <c:v>228.4533716</c:v>
                </c:pt>
                <c:pt idx="23001">
                  <c:v>228.46330560000001</c:v>
                </c:pt>
                <c:pt idx="23002">
                  <c:v>228.4732386</c:v>
                </c:pt>
                <c:pt idx="23003">
                  <c:v>228.48317159999999</c:v>
                </c:pt>
                <c:pt idx="23004">
                  <c:v>228.49310560000001</c:v>
                </c:pt>
                <c:pt idx="23005">
                  <c:v>228.5030386</c:v>
                </c:pt>
                <c:pt idx="23006">
                  <c:v>228.51297260000001</c:v>
                </c:pt>
                <c:pt idx="23007">
                  <c:v>228.5229056</c:v>
                </c:pt>
                <c:pt idx="23008">
                  <c:v>228.53283859999999</c:v>
                </c:pt>
                <c:pt idx="23009">
                  <c:v>228.54277260000001</c:v>
                </c:pt>
                <c:pt idx="23010">
                  <c:v>228.5527056</c:v>
                </c:pt>
                <c:pt idx="23011">
                  <c:v>228.56263960000001</c:v>
                </c:pt>
                <c:pt idx="23012">
                  <c:v>228.5725726</c:v>
                </c:pt>
                <c:pt idx="23013">
                  <c:v>228.58250559999999</c:v>
                </c:pt>
                <c:pt idx="23014">
                  <c:v>228.59243960000001</c:v>
                </c:pt>
                <c:pt idx="23015">
                  <c:v>228.6023726</c:v>
                </c:pt>
                <c:pt idx="23016">
                  <c:v>228.61230660000001</c:v>
                </c:pt>
                <c:pt idx="23017">
                  <c:v>228.6222396</c:v>
                </c:pt>
                <c:pt idx="23018">
                  <c:v>228.63217359999999</c:v>
                </c:pt>
                <c:pt idx="23019">
                  <c:v>228.64210660000001</c:v>
                </c:pt>
                <c:pt idx="23020">
                  <c:v>228.65203959999999</c:v>
                </c:pt>
                <c:pt idx="23021">
                  <c:v>228.66197360000001</c:v>
                </c:pt>
                <c:pt idx="23022">
                  <c:v>228.6719066</c:v>
                </c:pt>
                <c:pt idx="23023">
                  <c:v>228.68184049999999</c:v>
                </c:pt>
                <c:pt idx="23024">
                  <c:v>228.69177350000001</c:v>
                </c:pt>
                <c:pt idx="23025">
                  <c:v>228.7017065</c:v>
                </c:pt>
                <c:pt idx="23026">
                  <c:v>228.71164049999999</c:v>
                </c:pt>
                <c:pt idx="23027">
                  <c:v>228.72157350000001</c:v>
                </c:pt>
                <c:pt idx="23028">
                  <c:v>228.73150749999999</c:v>
                </c:pt>
                <c:pt idx="23029">
                  <c:v>228.74144050000001</c:v>
                </c:pt>
                <c:pt idx="23030">
                  <c:v>228.7513735</c:v>
                </c:pt>
                <c:pt idx="23031">
                  <c:v>228.76130749999999</c:v>
                </c:pt>
                <c:pt idx="23032">
                  <c:v>228.7712405</c:v>
                </c:pt>
                <c:pt idx="23033">
                  <c:v>228.78117449999999</c:v>
                </c:pt>
                <c:pt idx="23034">
                  <c:v>228.79110750000001</c:v>
                </c:pt>
                <c:pt idx="23035">
                  <c:v>228.8010405</c:v>
                </c:pt>
                <c:pt idx="23036">
                  <c:v>228.81097449999999</c:v>
                </c:pt>
                <c:pt idx="23037">
                  <c:v>228.8209075</c:v>
                </c:pt>
                <c:pt idx="23038">
                  <c:v>228.83084149999999</c:v>
                </c:pt>
                <c:pt idx="23039">
                  <c:v>228.84077450000001</c:v>
                </c:pt>
                <c:pt idx="23040">
                  <c:v>228.8507085</c:v>
                </c:pt>
                <c:pt idx="23041">
                  <c:v>228.86064150000001</c:v>
                </c:pt>
                <c:pt idx="23042">
                  <c:v>228.8705745</c:v>
                </c:pt>
                <c:pt idx="23043">
                  <c:v>228.88050849999999</c:v>
                </c:pt>
                <c:pt idx="23044">
                  <c:v>228.89044150000001</c:v>
                </c:pt>
                <c:pt idx="23045">
                  <c:v>228.9003755</c:v>
                </c:pt>
                <c:pt idx="23046">
                  <c:v>228.91030850000001</c:v>
                </c:pt>
                <c:pt idx="23047">
                  <c:v>228.9202415</c:v>
                </c:pt>
                <c:pt idx="23048">
                  <c:v>228.93017549999999</c:v>
                </c:pt>
                <c:pt idx="23049">
                  <c:v>228.94010850000001</c:v>
                </c:pt>
                <c:pt idx="23050">
                  <c:v>228.9500425</c:v>
                </c:pt>
                <c:pt idx="23051">
                  <c:v>228.95997550000001</c:v>
                </c:pt>
                <c:pt idx="23052">
                  <c:v>228.9699085</c:v>
                </c:pt>
                <c:pt idx="23053">
                  <c:v>228.97984249999999</c:v>
                </c:pt>
                <c:pt idx="23054">
                  <c:v>228.98977550000001</c:v>
                </c:pt>
                <c:pt idx="23055">
                  <c:v>228.99970949999999</c:v>
                </c:pt>
                <c:pt idx="23056">
                  <c:v>229.00964250000001</c:v>
                </c:pt>
                <c:pt idx="23057">
                  <c:v>229.0195765</c:v>
                </c:pt>
                <c:pt idx="23058">
                  <c:v>229.02950949999999</c:v>
                </c:pt>
                <c:pt idx="23059">
                  <c:v>229.03944250000001</c:v>
                </c:pt>
                <c:pt idx="23060">
                  <c:v>229.04937649999999</c:v>
                </c:pt>
                <c:pt idx="23061">
                  <c:v>229.05930950000001</c:v>
                </c:pt>
                <c:pt idx="23062">
                  <c:v>229.0692435</c:v>
                </c:pt>
                <c:pt idx="23063">
                  <c:v>229.07917649999999</c:v>
                </c:pt>
                <c:pt idx="23064">
                  <c:v>229.08910950000001</c:v>
                </c:pt>
                <c:pt idx="23065">
                  <c:v>229.09904349999999</c:v>
                </c:pt>
                <c:pt idx="23066">
                  <c:v>229.10897650000001</c:v>
                </c:pt>
                <c:pt idx="23067">
                  <c:v>229.1189105</c:v>
                </c:pt>
                <c:pt idx="23068">
                  <c:v>229.12884349999999</c:v>
                </c:pt>
                <c:pt idx="23069">
                  <c:v>229.13877650000001</c:v>
                </c:pt>
                <c:pt idx="23070">
                  <c:v>229.14871049999999</c:v>
                </c:pt>
                <c:pt idx="23071">
                  <c:v>229.15864350000001</c:v>
                </c:pt>
                <c:pt idx="23072">
                  <c:v>229.1685775</c:v>
                </c:pt>
                <c:pt idx="23073">
                  <c:v>229.17851049999999</c:v>
                </c:pt>
                <c:pt idx="23074">
                  <c:v>229.18844350000001</c:v>
                </c:pt>
                <c:pt idx="23075">
                  <c:v>229.19837749999999</c:v>
                </c:pt>
                <c:pt idx="23076">
                  <c:v>229.20831050000001</c:v>
                </c:pt>
                <c:pt idx="23077">
                  <c:v>229.2182445</c:v>
                </c:pt>
                <c:pt idx="23078">
                  <c:v>229.22817749999999</c:v>
                </c:pt>
                <c:pt idx="23079">
                  <c:v>229.2381105</c:v>
                </c:pt>
                <c:pt idx="23080">
                  <c:v>229.24804449999999</c:v>
                </c:pt>
                <c:pt idx="23081">
                  <c:v>229.25797750000001</c:v>
                </c:pt>
                <c:pt idx="23082">
                  <c:v>229.2679115</c:v>
                </c:pt>
                <c:pt idx="23083">
                  <c:v>229.27784449999999</c:v>
                </c:pt>
                <c:pt idx="23084">
                  <c:v>229.2877785</c:v>
                </c:pt>
                <c:pt idx="23085">
                  <c:v>229.29771149999999</c:v>
                </c:pt>
                <c:pt idx="23086">
                  <c:v>229.30764450000001</c:v>
                </c:pt>
                <c:pt idx="23087">
                  <c:v>229.3175785</c:v>
                </c:pt>
                <c:pt idx="23088">
                  <c:v>229.32751150000001</c:v>
                </c:pt>
                <c:pt idx="23089">
                  <c:v>229.3374455</c:v>
                </c:pt>
                <c:pt idx="23090">
                  <c:v>229.34737849999999</c:v>
                </c:pt>
                <c:pt idx="23091">
                  <c:v>229.35731150000001</c:v>
                </c:pt>
                <c:pt idx="23092">
                  <c:v>229.3672455</c:v>
                </c:pt>
                <c:pt idx="23093">
                  <c:v>229.37717850000001</c:v>
                </c:pt>
                <c:pt idx="23094">
                  <c:v>229.3871125</c:v>
                </c:pt>
                <c:pt idx="23095">
                  <c:v>229.39704549999999</c:v>
                </c:pt>
                <c:pt idx="23096">
                  <c:v>229.40697850000001</c:v>
                </c:pt>
                <c:pt idx="23097">
                  <c:v>229.4169125</c:v>
                </c:pt>
                <c:pt idx="23098">
                  <c:v>229.42684550000001</c:v>
                </c:pt>
                <c:pt idx="23099">
                  <c:v>229.4367795</c:v>
                </c:pt>
                <c:pt idx="23100">
                  <c:v>229.44671249999999</c:v>
                </c:pt>
                <c:pt idx="23101">
                  <c:v>229.45664550000001</c:v>
                </c:pt>
                <c:pt idx="23102">
                  <c:v>229.46657949999999</c:v>
                </c:pt>
                <c:pt idx="23103">
                  <c:v>229.47651250000001</c:v>
                </c:pt>
                <c:pt idx="23104">
                  <c:v>229.4864465</c:v>
                </c:pt>
                <c:pt idx="23105">
                  <c:v>229.49637949999999</c:v>
                </c:pt>
                <c:pt idx="23106">
                  <c:v>229.5063135</c:v>
                </c:pt>
                <c:pt idx="23107">
                  <c:v>229.51624649999999</c:v>
                </c:pt>
                <c:pt idx="23108">
                  <c:v>229.52617950000001</c:v>
                </c:pt>
                <c:pt idx="23109">
                  <c:v>229.5361135</c:v>
                </c:pt>
                <c:pt idx="23110">
                  <c:v>229.54604649999999</c:v>
                </c:pt>
                <c:pt idx="23111">
                  <c:v>229.55597950000001</c:v>
                </c:pt>
                <c:pt idx="23112">
                  <c:v>229.56591349999999</c:v>
                </c:pt>
                <c:pt idx="23113">
                  <c:v>229.57584650000001</c:v>
                </c:pt>
                <c:pt idx="23114">
                  <c:v>229.5857805</c:v>
                </c:pt>
                <c:pt idx="23115">
                  <c:v>229.59571349999999</c:v>
                </c:pt>
                <c:pt idx="23116">
                  <c:v>229.6056475</c:v>
                </c:pt>
                <c:pt idx="23117">
                  <c:v>229.61558049999999</c:v>
                </c:pt>
                <c:pt idx="23118">
                  <c:v>229.62551350000001</c:v>
                </c:pt>
                <c:pt idx="23119">
                  <c:v>229.6354475</c:v>
                </c:pt>
                <c:pt idx="23120">
                  <c:v>229.64538049999999</c:v>
                </c:pt>
                <c:pt idx="23121">
                  <c:v>229.6553145</c:v>
                </c:pt>
                <c:pt idx="23122">
                  <c:v>229.66524749999999</c:v>
                </c:pt>
                <c:pt idx="23123">
                  <c:v>229.67518050000001</c:v>
                </c:pt>
                <c:pt idx="23124">
                  <c:v>229.685115</c:v>
                </c:pt>
                <c:pt idx="23125">
                  <c:v>229.69504800000001</c:v>
                </c:pt>
                <c:pt idx="23126">
                  <c:v>229.704982</c:v>
                </c:pt>
                <c:pt idx="23127">
                  <c:v>229.71491499999999</c:v>
                </c:pt>
                <c:pt idx="23128">
                  <c:v>229.72484800000001</c:v>
                </c:pt>
                <c:pt idx="23129">
                  <c:v>229.734782</c:v>
                </c:pt>
                <c:pt idx="23130">
                  <c:v>229.74471500000001</c:v>
                </c:pt>
                <c:pt idx="23131">
                  <c:v>229.754649</c:v>
                </c:pt>
                <c:pt idx="23132">
                  <c:v>229.76458199999999</c:v>
                </c:pt>
                <c:pt idx="23133">
                  <c:v>229.77451500000001</c:v>
                </c:pt>
                <c:pt idx="23134">
                  <c:v>229.784449</c:v>
                </c:pt>
                <c:pt idx="23135">
                  <c:v>229.79438200000001</c:v>
                </c:pt>
                <c:pt idx="23136">
                  <c:v>229.804316</c:v>
                </c:pt>
                <c:pt idx="23137">
                  <c:v>229.81424899999999</c:v>
                </c:pt>
                <c:pt idx="23138">
                  <c:v>229.82418200000001</c:v>
                </c:pt>
                <c:pt idx="23139">
                  <c:v>229.83411599999999</c:v>
                </c:pt>
                <c:pt idx="23140">
                  <c:v>229.84404900000001</c:v>
                </c:pt>
                <c:pt idx="23141">
                  <c:v>229.853983</c:v>
                </c:pt>
                <c:pt idx="23142">
                  <c:v>229.86391599999999</c:v>
                </c:pt>
                <c:pt idx="23143">
                  <c:v>229.87384900000001</c:v>
                </c:pt>
                <c:pt idx="23144">
                  <c:v>229.88378299999999</c:v>
                </c:pt>
                <c:pt idx="23145">
                  <c:v>229.89371600000001</c:v>
                </c:pt>
                <c:pt idx="23146">
                  <c:v>229.90365</c:v>
                </c:pt>
                <c:pt idx="23147">
                  <c:v>229.91358299999999</c:v>
                </c:pt>
                <c:pt idx="23148">
                  <c:v>229.92351600000001</c:v>
                </c:pt>
                <c:pt idx="23149">
                  <c:v>229.93344999999999</c:v>
                </c:pt>
                <c:pt idx="23150">
                  <c:v>229.94338300000001</c:v>
                </c:pt>
                <c:pt idx="23151">
                  <c:v>229.953317</c:v>
                </c:pt>
                <c:pt idx="23152">
                  <c:v>229.96324999999999</c:v>
                </c:pt>
                <c:pt idx="23153">
                  <c:v>229.97318300000001</c:v>
                </c:pt>
                <c:pt idx="23154">
                  <c:v>229.98311699999999</c:v>
                </c:pt>
                <c:pt idx="23155">
                  <c:v>229.99305000000001</c:v>
                </c:pt>
                <c:pt idx="23156">
                  <c:v>230.002984</c:v>
                </c:pt>
                <c:pt idx="23157">
                  <c:v>230.01291699999999</c:v>
                </c:pt>
                <c:pt idx="23158">
                  <c:v>230.02285000000001</c:v>
                </c:pt>
                <c:pt idx="23159">
                  <c:v>230.03278399999999</c:v>
                </c:pt>
                <c:pt idx="23160">
                  <c:v>230.04271700000001</c:v>
                </c:pt>
                <c:pt idx="23161">
                  <c:v>230.052651</c:v>
                </c:pt>
                <c:pt idx="23162">
                  <c:v>230.06258399999999</c:v>
                </c:pt>
                <c:pt idx="23163">
                  <c:v>230.072517</c:v>
                </c:pt>
                <c:pt idx="23164">
                  <c:v>230.08245099999999</c:v>
                </c:pt>
                <c:pt idx="23165">
                  <c:v>230.09238400000001</c:v>
                </c:pt>
                <c:pt idx="23166">
                  <c:v>230.102318</c:v>
                </c:pt>
                <c:pt idx="23167">
                  <c:v>230.11225099999999</c:v>
                </c:pt>
                <c:pt idx="23168">
                  <c:v>230.122184</c:v>
                </c:pt>
                <c:pt idx="23169">
                  <c:v>230.13211799999999</c:v>
                </c:pt>
                <c:pt idx="23170">
                  <c:v>230.14205100000001</c:v>
                </c:pt>
                <c:pt idx="23171">
                  <c:v>230.151985</c:v>
                </c:pt>
                <c:pt idx="23172">
                  <c:v>230.16191800000001</c:v>
                </c:pt>
                <c:pt idx="23173">
                  <c:v>230.171851</c:v>
                </c:pt>
                <c:pt idx="23174">
                  <c:v>230.18178499999999</c:v>
                </c:pt>
                <c:pt idx="23175">
                  <c:v>230.19171800000001</c:v>
                </c:pt>
                <c:pt idx="23176">
                  <c:v>230.201651</c:v>
                </c:pt>
                <c:pt idx="23177">
                  <c:v>230.21158500000001</c:v>
                </c:pt>
                <c:pt idx="23178">
                  <c:v>230.221518</c:v>
                </c:pt>
                <c:pt idx="23179">
                  <c:v>230.23145199999999</c:v>
                </c:pt>
                <c:pt idx="23180">
                  <c:v>230.24138500000001</c:v>
                </c:pt>
                <c:pt idx="23181">
                  <c:v>230.251318</c:v>
                </c:pt>
                <c:pt idx="23182">
                  <c:v>230.26125200000001</c:v>
                </c:pt>
                <c:pt idx="23183">
                  <c:v>230.271185</c:v>
                </c:pt>
                <c:pt idx="23184">
                  <c:v>230.28111899999999</c:v>
                </c:pt>
                <c:pt idx="23185">
                  <c:v>230.29105200000001</c:v>
                </c:pt>
                <c:pt idx="23186">
                  <c:v>230.300985</c:v>
                </c:pt>
                <c:pt idx="23187">
                  <c:v>230.31091900000001</c:v>
                </c:pt>
                <c:pt idx="23188">
                  <c:v>230.320852</c:v>
                </c:pt>
                <c:pt idx="23189">
                  <c:v>230.33078599999999</c:v>
                </c:pt>
                <c:pt idx="23190">
                  <c:v>230.34071900000001</c:v>
                </c:pt>
                <c:pt idx="23191">
                  <c:v>230.350652</c:v>
                </c:pt>
                <c:pt idx="23192">
                  <c:v>230.36058600000001</c:v>
                </c:pt>
                <c:pt idx="23193">
                  <c:v>230.370519</c:v>
                </c:pt>
                <c:pt idx="23194">
                  <c:v>230.38045299999999</c:v>
                </c:pt>
                <c:pt idx="23195">
                  <c:v>230.39038600000001</c:v>
                </c:pt>
                <c:pt idx="23196">
                  <c:v>230.400319</c:v>
                </c:pt>
                <c:pt idx="23197">
                  <c:v>230.41025300000001</c:v>
                </c:pt>
                <c:pt idx="23198">
                  <c:v>230.420186</c:v>
                </c:pt>
                <c:pt idx="23199">
                  <c:v>230.43011999999999</c:v>
                </c:pt>
                <c:pt idx="23200">
                  <c:v>230.44005300000001</c:v>
                </c:pt>
                <c:pt idx="23201">
                  <c:v>230.449986</c:v>
                </c:pt>
                <c:pt idx="23202">
                  <c:v>230.45992000000001</c:v>
                </c:pt>
                <c:pt idx="23203">
                  <c:v>230.469853</c:v>
                </c:pt>
                <c:pt idx="23204">
                  <c:v>230.47978699999999</c:v>
                </c:pt>
                <c:pt idx="23205">
                  <c:v>230.48972000000001</c:v>
                </c:pt>
                <c:pt idx="23206">
                  <c:v>230.499653</c:v>
                </c:pt>
                <c:pt idx="23207">
                  <c:v>230.50958700000001</c:v>
                </c:pt>
                <c:pt idx="23208">
                  <c:v>230.51952</c:v>
                </c:pt>
                <c:pt idx="23209">
                  <c:v>230.52945399999999</c:v>
                </c:pt>
                <c:pt idx="23210">
                  <c:v>230.539387</c:v>
                </c:pt>
                <c:pt idx="23211">
                  <c:v>230.54931999999999</c:v>
                </c:pt>
                <c:pt idx="23212">
                  <c:v>230.55925400000001</c:v>
                </c:pt>
                <c:pt idx="23213">
                  <c:v>230.569187</c:v>
                </c:pt>
                <c:pt idx="23214">
                  <c:v>230.57912099999999</c:v>
                </c:pt>
                <c:pt idx="23215">
                  <c:v>230.589054</c:v>
                </c:pt>
                <c:pt idx="23216">
                  <c:v>230.59898699999999</c:v>
                </c:pt>
                <c:pt idx="23217">
                  <c:v>230.60892100000001</c:v>
                </c:pt>
                <c:pt idx="23218">
                  <c:v>230.618854</c:v>
                </c:pt>
                <c:pt idx="23219">
                  <c:v>230.62878799999999</c:v>
                </c:pt>
                <c:pt idx="23220">
                  <c:v>230.638721</c:v>
                </c:pt>
                <c:pt idx="23221">
                  <c:v>230.64865399999999</c:v>
                </c:pt>
                <c:pt idx="23222">
                  <c:v>230.65858800000001</c:v>
                </c:pt>
                <c:pt idx="23223">
                  <c:v>230.668521</c:v>
                </c:pt>
                <c:pt idx="23224">
                  <c:v>230.67845500000001</c:v>
                </c:pt>
                <c:pt idx="23225">
                  <c:v>230.68838740000001</c:v>
                </c:pt>
                <c:pt idx="23226">
                  <c:v>230.6983204</c:v>
                </c:pt>
                <c:pt idx="23227">
                  <c:v>230.70825439999999</c:v>
                </c:pt>
                <c:pt idx="23228">
                  <c:v>230.71818740000001</c:v>
                </c:pt>
                <c:pt idx="23229">
                  <c:v>230.72812039999999</c:v>
                </c:pt>
                <c:pt idx="23230">
                  <c:v>230.73805440000001</c:v>
                </c:pt>
                <c:pt idx="23231">
                  <c:v>230.7479874</c:v>
                </c:pt>
                <c:pt idx="23232">
                  <c:v>230.75792139999999</c:v>
                </c:pt>
                <c:pt idx="23233">
                  <c:v>230.7678544</c:v>
                </c:pt>
                <c:pt idx="23234">
                  <c:v>230.77778739999999</c:v>
                </c:pt>
                <c:pt idx="23235">
                  <c:v>230.78772140000001</c:v>
                </c:pt>
                <c:pt idx="23236">
                  <c:v>230.7976544</c:v>
                </c:pt>
                <c:pt idx="23237">
                  <c:v>230.80758839999999</c:v>
                </c:pt>
                <c:pt idx="23238">
                  <c:v>230.8175214</c:v>
                </c:pt>
                <c:pt idx="23239">
                  <c:v>230.82745439999999</c:v>
                </c:pt>
                <c:pt idx="23240">
                  <c:v>230.83738840000001</c:v>
                </c:pt>
                <c:pt idx="23241">
                  <c:v>230.8473214</c:v>
                </c:pt>
                <c:pt idx="23242">
                  <c:v>230.85725540000001</c:v>
                </c:pt>
                <c:pt idx="23243">
                  <c:v>230.8671884</c:v>
                </c:pt>
                <c:pt idx="23244">
                  <c:v>230.87712139999999</c:v>
                </c:pt>
                <c:pt idx="23245">
                  <c:v>230.88705540000001</c:v>
                </c:pt>
                <c:pt idx="23246">
                  <c:v>230.8969884</c:v>
                </c:pt>
                <c:pt idx="23247">
                  <c:v>230.90692240000001</c:v>
                </c:pt>
                <c:pt idx="23248">
                  <c:v>230.9168554</c:v>
                </c:pt>
                <c:pt idx="23249">
                  <c:v>230.92678839999999</c:v>
                </c:pt>
                <c:pt idx="23250">
                  <c:v>230.93672240000001</c:v>
                </c:pt>
                <c:pt idx="23251">
                  <c:v>230.9466554</c:v>
                </c:pt>
                <c:pt idx="23252">
                  <c:v>230.95658940000001</c:v>
                </c:pt>
                <c:pt idx="23253">
                  <c:v>230.9665224</c:v>
                </c:pt>
                <c:pt idx="23254">
                  <c:v>230.97645539999999</c:v>
                </c:pt>
                <c:pt idx="23255">
                  <c:v>230.98638940000001</c:v>
                </c:pt>
                <c:pt idx="23256">
                  <c:v>230.9963224</c:v>
                </c:pt>
                <c:pt idx="23257">
                  <c:v>231.00625640000001</c:v>
                </c:pt>
                <c:pt idx="23258">
                  <c:v>231.0161894</c:v>
                </c:pt>
                <c:pt idx="23259">
                  <c:v>231.02612239999999</c:v>
                </c:pt>
                <c:pt idx="23260">
                  <c:v>231.03605640000001</c:v>
                </c:pt>
                <c:pt idx="23261">
                  <c:v>231.0459894</c:v>
                </c:pt>
                <c:pt idx="23262">
                  <c:v>231.05592239999999</c:v>
                </c:pt>
                <c:pt idx="23263">
                  <c:v>231.0658564</c:v>
                </c:pt>
                <c:pt idx="23264">
                  <c:v>231.07578939999999</c:v>
                </c:pt>
                <c:pt idx="23265">
                  <c:v>231.08572340000001</c:v>
                </c:pt>
                <c:pt idx="23266">
                  <c:v>231.0956564</c:v>
                </c:pt>
                <c:pt idx="23267">
                  <c:v>231.10558940000001</c:v>
                </c:pt>
                <c:pt idx="23268">
                  <c:v>231.1155234</c:v>
                </c:pt>
                <c:pt idx="23269">
                  <c:v>231.12545639999999</c:v>
                </c:pt>
                <c:pt idx="23270">
                  <c:v>231.13539040000001</c:v>
                </c:pt>
                <c:pt idx="23271">
                  <c:v>231.1453234</c:v>
                </c:pt>
                <c:pt idx="23272">
                  <c:v>231.15525640000001</c:v>
                </c:pt>
                <c:pt idx="23273">
                  <c:v>231.1651904</c:v>
                </c:pt>
                <c:pt idx="23274">
                  <c:v>231.17512339999999</c:v>
                </c:pt>
                <c:pt idx="23275">
                  <c:v>231.18505740000001</c:v>
                </c:pt>
                <c:pt idx="23276">
                  <c:v>231.19499039999999</c:v>
                </c:pt>
                <c:pt idx="23277">
                  <c:v>231.20492340000001</c:v>
                </c:pt>
                <c:pt idx="23278">
                  <c:v>231.2148574</c:v>
                </c:pt>
                <c:pt idx="23279">
                  <c:v>231.22479039999999</c:v>
                </c:pt>
                <c:pt idx="23280">
                  <c:v>231.2347244</c:v>
                </c:pt>
                <c:pt idx="23281">
                  <c:v>231.24465739999999</c:v>
                </c:pt>
                <c:pt idx="23282">
                  <c:v>231.25459040000001</c:v>
                </c:pt>
                <c:pt idx="23283">
                  <c:v>231.2645244</c:v>
                </c:pt>
                <c:pt idx="23284">
                  <c:v>231.27445739999999</c:v>
                </c:pt>
                <c:pt idx="23285">
                  <c:v>231.2843914</c:v>
                </c:pt>
                <c:pt idx="23286">
                  <c:v>231.29432439999999</c:v>
                </c:pt>
                <c:pt idx="23287">
                  <c:v>231.30425740000001</c:v>
                </c:pt>
                <c:pt idx="23288">
                  <c:v>231.3141914</c:v>
                </c:pt>
                <c:pt idx="23289">
                  <c:v>231.32412439999999</c:v>
                </c:pt>
                <c:pt idx="23290">
                  <c:v>231.3340584</c:v>
                </c:pt>
                <c:pt idx="23291">
                  <c:v>231.34399139999999</c:v>
                </c:pt>
                <c:pt idx="23292">
                  <c:v>231.35392440000001</c:v>
                </c:pt>
                <c:pt idx="23293">
                  <c:v>231.3638584</c:v>
                </c:pt>
                <c:pt idx="23294">
                  <c:v>231.37379139999999</c:v>
                </c:pt>
                <c:pt idx="23295">
                  <c:v>231.3837254</c:v>
                </c:pt>
                <c:pt idx="23296">
                  <c:v>231.39365839999999</c:v>
                </c:pt>
                <c:pt idx="23297">
                  <c:v>231.40359140000001</c:v>
                </c:pt>
                <c:pt idx="23298">
                  <c:v>231.4135254</c:v>
                </c:pt>
                <c:pt idx="23299">
                  <c:v>231.42345839999999</c:v>
                </c:pt>
                <c:pt idx="23300">
                  <c:v>231.4333914</c:v>
                </c:pt>
                <c:pt idx="23301">
                  <c:v>231.44332539999999</c:v>
                </c:pt>
                <c:pt idx="23302">
                  <c:v>231.45325840000001</c:v>
                </c:pt>
                <c:pt idx="23303">
                  <c:v>231.4631924</c:v>
                </c:pt>
                <c:pt idx="23304">
                  <c:v>231.47312539999999</c:v>
                </c:pt>
                <c:pt idx="23305">
                  <c:v>231.4830584</c:v>
                </c:pt>
                <c:pt idx="23306">
                  <c:v>231.49299239999999</c:v>
                </c:pt>
                <c:pt idx="23307">
                  <c:v>231.50292540000001</c:v>
                </c:pt>
                <c:pt idx="23308">
                  <c:v>231.5128594</c:v>
                </c:pt>
                <c:pt idx="23309">
                  <c:v>231.52279239999999</c:v>
                </c:pt>
                <c:pt idx="23310">
                  <c:v>231.5327254</c:v>
                </c:pt>
                <c:pt idx="23311">
                  <c:v>231.54265939999999</c:v>
                </c:pt>
                <c:pt idx="23312">
                  <c:v>231.55259240000001</c:v>
                </c:pt>
                <c:pt idx="23313">
                  <c:v>231.5625264</c:v>
                </c:pt>
                <c:pt idx="23314">
                  <c:v>231.57245940000001</c:v>
                </c:pt>
                <c:pt idx="23315">
                  <c:v>231.5823924</c:v>
                </c:pt>
                <c:pt idx="23316">
                  <c:v>231.59232639999999</c:v>
                </c:pt>
                <c:pt idx="23317">
                  <c:v>231.60225940000001</c:v>
                </c:pt>
                <c:pt idx="23318">
                  <c:v>231.6121934</c:v>
                </c:pt>
                <c:pt idx="23319">
                  <c:v>231.62212640000001</c:v>
                </c:pt>
                <c:pt idx="23320">
                  <c:v>231.6320594</c:v>
                </c:pt>
                <c:pt idx="23321">
                  <c:v>231.64199339999999</c:v>
                </c:pt>
                <c:pt idx="23322">
                  <c:v>231.65192640000001</c:v>
                </c:pt>
                <c:pt idx="23323">
                  <c:v>231.66186039999999</c:v>
                </c:pt>
                <c:pt idx="23324">
                  <c:v>231.67179340000001</c:v>
                </c:pt>
                <c:pt idx="23325">
                  <c:v>231.6817264</c:v>
                </c:pt>
                <c:pt idx="23326">
                  <c:v>231.6916603</c:v>
                </c:pt>
                <c:pt idx="23327">
                  <c:v>231.70159330000001</c:v>
                </c:pt>
                <c:pt idx="23328">
                  <c:v>231.7115263</c:v>
                </c:pt>
                <c:pt idx="23329">
                  <c:v>231.72146029999999</c:v>
                </c:pt>
                <c:pt idx="23330">
                  <c:v>231.73139330000001</c:v>
                </c:pt>
                <c:pt idx="23331">
                  <c:v>231.74132729999999</c:v>
                </c:pt>
                <c:pt idx="23332">
                  <c:v>231.75126030000001</c:v>
                </c:pt>
                <c:pt idx="23333">
                  <c:v>231.7611933</c:v>
                </c:pt>
                <c:pt idx="23334">
                  <c:v>231.77112729999999</c:v>
                </c:pt>
                <c:pt idx="23335">
                  <c:v>231.78106030000001</c:v>
                </c:pt>
                <c:pt idx="23336">
                  <c:v>231.79099429999999</c:v>
                </c:pt>
                <c:pt idx="23337">
                  <c:v>231.80092730000001</c:v>
                </c:pt>
                <c:pt idx="23338">
                  <c:v>231.8108603</c:v>
                </c:pt>
                <c:pt idx="23339">
                  <c:v>231.82079429999999</c:v>
                </c:pt>
                <c:pt idx="23340">
                  <c:v>231.83072730000001</c:v>
                </c:pt>
                <c:pt idx="23341">
                  <c:v>231.84066129999999</c:v>
                </c:pt>
                <c:pt idx="23342">
                  <c:v>231.85059430000001</c:v>
                </c:pt>
                <c:pt idx="23343">
                  <c:v>231.8605273</c:v>
                </c:pt>
                <c:pt idx="23344">
                  <c:v>231.87046129999999</c:v>
                </c:pt>
                <c:pt idx="23345">
                  <c:v>231.88039430000001</c:v>
                </c:pt>
                <c:pt idx="23346">
                  <c:v>231.89032829999999</c:v>
                </c:pt>
                <c:pt idx="23347">
                  <c:v>231.90026130000001</c:v>
                </c:pt>
                <c:pt idx="23348">
                  <c:v>231.9101943</c:v>
                </c:pt>
                <c:pt idx="23349">
                  <c:v>231.92012829999999</c:v>
                </c:pt>
                <c:pt idx="23350">
                  <c:v>231.93006130000001</c:v>
                </c:pt>
                <c:pt idx="23351">
                  <c:v>231.93999529999999</c:v>
                </c:pt>
                <c:pt idx="23352">
                  <c:v>231.94992830000001</c:v>
                </c:pt>
                <c:pt idx="23353">
                  <c:v>231.9598613</c:v>
                </c:pt>
                <c:pt idx="23354">
                  <c:v>231.96979529999999</c:v>
                </c:pt>
                <c:pt idx="23355">
                  <c:v>231.9797283</c:v>
                </c:pt>
                <c:pt idx="23356">
                  <c:v>231.98966229999999</c:v>
                </c:pt>
                <c:pt idx="23357">
                  <c:v>231.99959530000001</c:v>
                </c:pt>
                <c:pt idx="23358">
                  <c:v>232.0095283</c:v>
                </c:pt>
                <c:pt idx="23359">
                  <c:v>232.01946229999999</c:v>
                </c:pt>
                <c:pt idx="23360">
                  <c:v>232.0293953</c:v>
                </c:pt>
                <c:pt idx="23361">
                  <c:v>232.03932829999999</c:v>
                </c:pt>
                <c:pt idx="23362">
                  <c:v>232.04926230000001</c:v>
                </c:pt>
                <c:pt idx="23363">
                  <c:v>232.0591953</c:v>
                </c:pt>
                <c:pt idx="23364">
                  <c:v>232.06912929999999</c:v>
                </c:pt>
                <c:pt idx="23365">
                  <c:v>232.0790623</c:v>
                </c:pt>
                <c:pt idx="23366">
                  <c:v>232.08899529999999</c:v>
                </c:pt>
                <c:pt idx="23367">
                  <c:v>232.09892930000001</c:v>
                </c:pt>
                <c:pt idx="23368">
                  <c:v>232.1088623</c:v>
                </c:pt>
                <c:pt idx="23369">
                  <c:v>232.11879630000001</c:v>
                </c:pt>
                <c:pt idx="23370">
                  <c:v>232.1287293</c:v>
                </c:pt>
                <c:pt idx="23371">
                  <c:v>232.1386622</c:v>
                </c:pt>
                <c:pt idx="23372">
                  <c:v>232.14859630000001</c:v>
                </c:pt>
                <c:pt idx="23373">
                  <c:v>232.1585293</c:v>
                </c:pt>
                <c:pt idx="23374">
                  <c:v>232.16846330000001</c:v>
                </c:pt>
                <c:pt idx="23375">
                  <c:v>232.1783963</c:v>
                </c:pt>
                <c:pt idx="23376">
                  <c:v>232.18833029999999</c:v>
                </c:pt>
                <c:pt idx="23377">
                  <c:v>232.19826330000001</c:v>
                </c:pt>
                <c:pt idx="23378">
                  <c:v>232.2081963</c:v>
                </c:pt>
                <c:pt idx="23379">
                  <c:v>232.21813030000001</c:v>
                </c:pt>
                <c:pt idx="23380">
                  <c:v>232.2280633</c:v>
                </c:pt>
                <c:pt idx="23381">
                  <c:v>232.23799629999999</c:v>
                </c:pt>
                <c:pt idx="23382">
                  <c:v>232.24793030000001</c:v>
                </c:pt>
                <c:pt idx="23383">
                  <c:v>232.2578633</c:v>
                </c:pt>
                <c:pt idx="23384">
                  <c:v>232.26779730000001</c:v>
                </c:pt>
                <c:pt idx="23385">
                  <c:v>232.2777303</c:v>
                </c:pt>
                <c:pt idx="23386">
                  <c:v>232.28766429999999</c:v>
                </c:pt>
                <c:pt idx="23387">
                  <c:v>232.29759730000001</c:v>
                </c:pt>
                <c:pt idx="23388">
                  <c:v>232.3075303</c:v>
                </c:pt>
                <c:pt idx="23389">
                  <c:v>232.31746430000001</c:v>
                </c:pt>
                <c:pt idx="23390">
                  <c:v>232.3273973</c:v>
                </c:pt>
                <c:pt idx="23391">
                  <c:v>232.33733129999999</c:v>
                </c:pt>
                <c:pt idx="23392">
                  <c:v>232.34726430000001</c:v>
                </c:pt>
                <c:pt idx="23393">
                  <c:v>232.3571973</c:v>
                </c:pt>
                <c:pt idx="23394">
                  <c:v>232.36713130000001</c:v>
                </c:pt>
                <c:pt idx="23395">
                  <c:v>232.3770643</c:v>
                </c:pt>
                <c:pt idx="23396">
                  <c:v>232.38699829999999</c:v>
                </c:pt>
                <c:pt idx="23397">
                  <c:v>232.39693130000001</c:v>
                </c:pt>
                <c:pt idx="23398">
                  <c:v>232.4068643</c:v>
                </c:pt>
                <c:pt idx="23399">
                  <c:v>232.41679830000001</c:v>
                </c:pt>
                <c:pt idx="23400">
                  <c:v>232.4267313</c:v>
                </c:pt>
                <c:pt idx="23401">
                  <c:v>232.43666529999999</c:v>
                </c:pt>
                <c:pt idx="23402">
                  <c:v>232.44659830000001</c:v>
                </c:pt>
                <c:pt idx="23403">
                  <c:v>232.45653129999999</c:v>
                </c:pt>
                <c:pt idx="23404">
                  <c:v>232.46646530000001</c:v>
                </c:pt>
                <c:pt idx="23405">
                  <c:v>232.4763983</c:v>
                </c:pt>
                <c:pt idx="23406">
                  <c:v>232.48633229999999</c:v>
                </c:pt>
                <c:pt idx="23407">
                  <c:v>232.4962653</c:v>
                </c:pt>
                <c:pt idx="23408">
                  <c:v>232.50619829999999</c:v>
                </c:pt>
                <c:pt idx="23409">
                  <c:v>232.51613230000001</c:v>
                </c:pt>
                <c:pt idx="23410">
                  <c:v>232.5260653</c:v>
                </c:pt>
                <c:pt idx="23411">
                  <c:v>232.53599929999999</c:v>
                </c:pt>
                <c:pt idx="23412">
                  <c:v>232.5459323</c:v>
                </c:pt>
                <c:pt idx="23413">
                  <c:v>232.55586529999999</c:v>
                </c:pt>
                <c:pt idx="23414">
                  <c:v>232.56579930000001</c:v>
                </c:pt>
                <c:pt idx="23415">
                  <c:v>232.5757322</c:v>
                </c:pt>
                <c:pt idx="23416">
                  <c:v>232.58566630000001</c:v>
                </c:pt>
                <c:pt idx="23417">
                  <c:v>232.5955993</c:v>
                </c:pt>
                <c:pt idx="23418">
                  <c:v>232.60553229999999</c:v>
                </c:pt>
                <c:pt idx="23419">
                  <c:v>232.61546630000001</c:v>
                </c:pt>
                <c:pt idx="23420">
                  <c:v>232.6253993</c:v>
                </c:pt>
                <c:pt idx="23421">
                  <c:v>232.63533330000001</c:v>
                </c:pt>
                <c:pt idx="23422">
                  <c:v>232.6452663</c:v>
                </c:pt>
                <c:pt idx="23423">
                  <c:v>232.65520029999999</c:v>
                </c:pt>
                <c:pt idx="23424">
                  <c:v>232.66513330000001</c:v>
                </c:pt>
                <c:pt idx="23425">
                  <c:v>232.6750663</c:v>
                </c:pt>
                <c:pt idx="23426">
                  <c:v>232.68500030000001</c:v>
                </c:pt>
                <c:pt idx="23427">
                  <c:v>232.69493349999999</c:v>
                </c:pt>
                <c:pt idx="23428">
                  <c:v>232.70486750000001</c:v>
                </c:pt>
                <c:pt idx="23429">
                  <c:v>232.7148005</c:v>
                </c:pt>
                <c:pt idx="23430">
                  <c:v>232.72473350000001</c:v>
                </c:pt>
                <c:pt idx="23431">
                  <c:v>232.7346675</c:v>
                </c:pt>
                <c:pt idx="23432">
                  <c:v>232.74460049999999</c:v>
                </c:pt>
                <c:pt idx="23433">
                  <c:v>232.75453450000001</c:v>
                </c:pt>
                <c:pt idx="23434">
                  <c:v>232.76446749999999</c:v>
                </c:pt>
                <c:pt idx="23435">
                  <c:v>232.77440150000001</c:v>
                </c:pt>
                <c:pt idx="23436">
                  <c:v>232.7843345</c:v>
                </c:pt>
                <c:pt idx="23437">
                  <c:v>232.79426749999999</c:v>
                </c:pt>
                <c:pt idx="23438">
                  <c:v>232.8042015</c:v>
                </c:pt>
                <c:pt idx="23439">
                  <c:v>232.81413449999999</c:v>
                </c:pt>
                <c:pt idx="23440">
                  <c:v>232.82406850000001</c:v>
                </c:pt>
                <c:pt idx="23441">
                  <c:v>232.8340015</c:v>
                </c:pt>
                <c:pt idx="23442">
                  <c:v>232.84393449999999</c:v>
                </c:pt>
                <c:pt idx="23443">
                  <c:v>232.8538685</c:v>
                </c:pt>
                <c:pt idx="23444">
                  <c:v>232.86380149999999</c:v>
                </c:pt>
                <c:pt idx="23445">
                  <c:v>232.87373550000001</c:v>
                </c:pt>
                <c:pt idx="23446">
                  <c:v>232.8836685</c:v>
                </c:pt>
                <c:pt idx="23447">
                  <c:v>232.89360249999999</c:v>
                </c:pt>
                <c:pt idx="23448">
                  <c:v>232.9035355</c:v>
                </c:pt>
                <c:pt idx="23449">
                  <c:v>232.91346849999999</c:v>
                </c:pt>
                <c:pt idx="23450">
                  <c:v>232.92340250000001</c:v>
                </c:pt>
                <c:pt idx="23451">
                  <c:v>232.9333355</c:v>
                </c:pt>
                <c:pt idx="23452">
                  <c:v>232.94326950000001</c:v>
                </c:pt>
                <c:pt idx="23453">
                  <c:v>232.9532025</c:v>
                </c:pt>
                <c:pt idx="23454">
                  <c:v>232.96313649999999</c:v>
                </c:pt>
                <c:pt idx="23455">
                  <c:v>232.97306950000001</c:v>
                </c:pt>
                <c:pt idx="23456">
                  <c:v>232.9830025</c:v>
                </c:pt>
                <c:pt idx="23457">
                  <c:v>232.99293650000001</c:v>
                </c:pt>
                <c:pt idx="23458">
                  <c:v>233.0028695</c:v>
                </c:pt>
                <c:pt idx="23459">
                  <c:v>233.01280349999999</c:v>
                </c:pt>
                <c:pt idx="23460">
                  <c:v>233.02273650000001</c:v>
                </c:pt>
                <c:pt idx="23461">
                  <c:v>233.03267049999999</c:v>
                </c:pt>
                <c:pt idx="23462">
                  <c:v>233.04260350000001</c:v>
                </c:pt>
                <c:pt idx="23463">
                  <c:v>233.0525365</c:v>
                </c:pt>
                <c:pt idx="23464">
                  <c:v>233.06247049999999</c:v>
                </c:pt>
                <c:pt idx="23465">
                  <c:v>233.07240350000001</c:v>
                </c:pt>
                <c:pt idx="23466">
                  <c:v>233.08233749999999</c:v>
                </c:pt>
                <c:pt idx="23467">
                  <c:v>233.09227050000001</c:v>
                </c:pt>
                <c:pt idx="23468">
                  <c:v>233.1022045</c:v>
                </c:pt>
                <c:pt idx="23469">
                  <c:v>233.11213749999999</c:v>
                </c:pt>
                <c:pt idx="23470">
                  <c:v>233.12207050000001</c:v>
                </c:pt>
                <c:pt idx="23471">
                  <c:v>233.13200449999999</c:v>
                </c:pt>
                <c:pt idx="23472">
                  <c:v>233.14193750000001</c:v>
                </c:pt>
                <c:pt idx="23473">
                  <c:v>233.1518715</c:v>
                </c:pt>
                <c:pt idx="23474">
                  <c:v>233.16180449999999</c:v>
                </c:pt>
                <c:pt idx="23475">
                  <c:v>233.1717385</c:v>
                </c:pt>
                <c:pt idx="23476">
                  <c:v>233.18167149999999</c:v>
                </c:pt>
                <c:pt idx="23477">
                  <c:v>233.19160450000001</c:v>
                </c:pt>
                <c:pt idx="23478">
                  <c:v>233.2015385</c:v>
                </c:pt>
                <c:pt idx="23479">
                  <c:v>233.21147149999999</c:v>
                </c:pt>
                <c:pt idx="23480">
                  <c:v>233.2214055</c:v>
                </c:pt>
                <c:pt idx="23481">
                  <c:v>233.23133849999999</c:v>
                </c:pt>
                <c:pt idx="23482">
                  <c:v>233.24127250000001</c:v>
                </c:pt>
                <c:pt idx="23483">
                  <c:v>233.2512055</c:v>
                </c:pt>
                <c:pt idx="23484">
                  <c:v>233.26113950000001</c:v>
                </c:pt>
                <c:pt idx="23485">
                  <c:v>233.2710725</c:v>
                </c:pt>
                <c:pt idx="23486">
                  <c:v>233.28100549999999</c:v>
                </c:pt>
                <c:pt idx="23487">
                  <c:v>233.29093950000001</c:v>
                </c:pt>
                <c:pt idx="23488">
                  <c:v>233.3008725</c:v>
                </c:pt>
                <c:pt idx="23489">
                  <c:v>233.31080650000001</c:v>
                </c:pt>
                <c:pt idx="23490">
                  <c:v>233.3207395</c:v>
                </c:pt>
                <c:pt idx="23491">
                  <c:v>233.33067349999999</c:v>
                </c:pt>
                <c:pt idx="23492">
                  <c:v>233.34060650000001</c:v>
                </c:pt>
                <c:pt idx="23493">
                  <c:v>233.3505395</c:v>
                </c:pt>
                <c:pt idx="23494">
                  <c:v>233.36047350000001</c:v>
                </c:pt>
                <c:pt idx="23495">
                  <c:v>233.3704065</c:v>
                </c:pt>
                <c:pt idx="23496">
                  <c:v>233.38034049999999</c:v>
                </c:pt>
                <c:pt idx="23497">
                  <c:v>233.39027350000001</c:v>
                </c:pt>
                <c:pt idx="23498">
                  <c:v>233.40020749999999</c:v>
                </c:pt>
                <c:pt idx="23499">
                  <c:v>233.41014050000001</c:v>
                </c:pt>
                <c:pt idx="23500">
                  <c:v>233.4200745</c:v>
                </c:pt>
                <c:pt idx="23501">
                  <c:v>233.43000749999999</c:v>
                </c:pt>
                <c:pt idx="23502">
                  <c:v>233.43994050000001</c:v>
                </c:pt>
                <c:pt idx="23503">
                  <c:v>233.44987449999999</c:v>
                </c:pt>
                <c:pt idx="23504">
                  <c:v>233.45980750000001</c:v>
                </c:pt>
                <c:pt idx="23505">
                  <c:v>233.4697415</c:v>
                </c:pt>
                <c:pt idx="23506">
                  <c:v>233.47967449999999</c:v>
                </c:pt>
                <c:pt idx="23507">
                  <c:v>233.4896085</c:v>
                </c:pt>
                <c:pt idx="23508">
                  <c:v>233.49954149999999</c:v>
                </c:pt>
                <c:pt idx="23509">
                  <c:v>233.50947550000001</c:v>
                </c:pt>
                <c:pt idx="23510">
                  <c:v>233.5194085</c:v>
                </c:pt>
                <c:pt idx="23511">
                  <c:v>233.52934149999999</c:v>
                </c:pt>
                <c:pt idx="23512">
                  <c:v>233.5392755</c:v>
                </c:pt>
                <c:pt idx="23513">
                  <c:v>233.54920849999999</c:v>
                </c:pt>
                <c:pt idx="23514">
                  <c:v>233.55914250000001</c:v>
                </c:pt>
                <c:pt idx="23515">
                  <c:v>233.5690755</c:v>
                </c:pt>
                <c:pt idx="23516">
                  <c:v>233.57900950000001</c:v>
                </c:pt>
                <c:pt idx="23517">
                  <c:v>233.5889425</c:v>
                </c:pt>
                <c:pt idx="23518">
                  <c:v>233.59887549999999</c:v>
                </c:pt>
                <c:pt idx="23519">
                  <c:v>233.60880950000001</c:v>
                </c:pt>
                <c:pt idx="23520">
                  <c:v>233.6187425</c:v>
                </c:pt>
                <c:pt idx="23521">
                  <c:v>233.62867650000001</c:v>
                </c:pt>
                <c:pt idx="23522">
                  <c:v>233.6386095</c:v>
                </c:pt>
                <c:pt idx="23523">
                  <c:v>233.64854349999999</c:v>
                </c:pt>
                <c:pt idx="23524">
                  <c:v>233.65847650000001</c:v>
                </c:pt>
                <c:pt idx="23525">
                  <c:v>233.66841049999999</c:v>
                </c:pt>
                <c:pt idx="23526">
                  <c:v>233.67834350000001</c:v>
                </c:pt>
                <c:pt idx="23527">
                  <c:v>233.68827680000001</c:v>
                </c:pt>
                <c:pt idx="23528">
                  <c:v>233.6982108</c:v>
                </c:pt>
                <c:pt idx="23529">
                  <c:v>233.70814379999999</c:v>
                </c:pt>
                <c:pt idx="23530">
                  <c:v>233.7180778</c:v>
                </c:pt>
                <c:pt idx="23531">
                  <c:v>233.72801079999999</c:v>
                </c:pt>
                <c:pt idx="23532">
                  <c:v>233.73794480000001</c:v>
                </c:pt>
                <c:pt idx="23533">
                  <c:v>233.7478778</c:v>
                </c:pt>
                <c:pt idx="23534">
                  <c:v>233.75781180000001</c:v>
                </c:pt>
                <c:pt idx="23535">
                  <c:v>233.7677448</c:v>
                </c:pt>
                <c:pt idx="23536">
                  <c:v>233.77767779999999</c:v>
                </c:pt>
                <c:pt idx="23537">
                  <c:v>233.78761180000001</c:v>
                </c:pt>
                <c:pt idx="23538">
                  <c:v>233.7975448</c:v>
                </c:pt>
                <c:pt idx="23539">
                  <c:v>233.80747880000001</c:v>
                </c:pt>
                <c:pt idx="23540">
                  <c:v>233.8174118</c:v>
                </c:pt>
                <c:pt idx="23541">
                  <c:v>233.82734579999999</c:v>
                </c:pt>
                <c:pt idx="23542">
                  <c:v>233.83727880000001</c:v>
                </c:pt>
                <c:pt idx="23543">
                  <c:v>233.84721279999999</c:v>
                </c:pt>
                <c:pt idx="23544">
                  <c:v>233.85714580000001</c:v>
                </c:pt>
                <c:pt idx="23545">
                  <c:v>233.8670788</c:v>
                </c:pt>
                <c:pt idx="23546">
                  <c:v>233.87701279999999</c:v>
                </c:pt>
                <c:pt idx="23547">
                  <c:v>233.88694580000001</c:v>
                </c:pt>
                <c:pt idx="23548">
                  <c:v>233.89687979999999</c:v>
                </c:pt>
                <c:pt idx="23549">
                  <c:v>233.90681280000001</c:v>
                </c:pt>
                <c:pt idx="23550">
                  <c:v>233.9167468</c:v>
                </c:pt>
                <c:pt idx="23551">
                  <c:v>233.92667979999999</c:v>
                </c:pt>
                <c:pt idx="23552">
                  <c:v>233.93661280000001</c:v>
                </c:pt>
                <c:pt idx="23553">
                  <c:v>233.94654679999999</c:v>
                </c:pt>
                <c:pt idx="23554">
                  <c:v>233.95647980000001</c:v>
                </c:pt>
                <c:pt idx="23555">
                  <c:v>233.9664138</c:v>
                </c:pt>
                <c:pt idx="23556">
                  <c:v>233.97634679999999</c:v>
                </c:pt>
                <c:pt idx="23557">
                  <c:v>233.9862808</c:v>
                </c:pt>
                <c:pt idx="23558">
                  <c:v>233.99621379999999</c:v>
                </c:pt>
                <c:pt idx="23559">
                  <c:v>234.00614780000001</c:v>
                </c:pt>
                <c:pt idx="23560">
                  <c:v>234.0160808</c:v>
                </c:pt>
                <c:pt idx="23561">
                  <c:v>234.02601379999999</c:v>
                </c:pt>
                <c:pt idx="23562">
                  <c:v>234.0359478</c:v>
                </c:pt>
                <c:pt idx="23563">
                  <c:v>234.04588079999999</c:v>
                </c:pt>
                <c:pt idx="23564">
                  <c:v>234.05581480000001</c:v>
                </c:pt>
                <c:pt idx="23565">
                  <c:v>234.0657478</c:v>
                </c:pt>
                <c:pt idx="23566">
                  <c:v>234.07568180000001</c:v>
                </c:pt>
                <c:pt idx="23567">
                  <c:v>234.0856148</c:v>
                </c:pt>
                <c:pt idx="23568">
                  <c:v>234.09554879999999</c:v>
                </c:pt>
                <c:pt idx="23569">
                  <c:v>234.10548180000001</c:v>
                </c:pt>
                <c:pt idx="23570">
                  <c:v>234.1154148</c:v>
                </c:pt>
                <c:pt idx="23571">
                  <c:v>234.12534880000001</c:v>
                </c:pt>
                <c:pt idx="23572">
                  <c:v>234.1352818</c:v>
                </c:pt>
                <c:pt idx="23573">
                  <c:v>234.14521579999999</c:v>
                </c:pt>
                <c:pt idx="23574">
                  <c:v>234.15514880000001</c:v>
                </c:pt>
                <c:pt idx="23575">
                  <c:v>234.16508279999999</c:v>
                </c:pt>
                <c:pt idx="23576">
                  <c:v>234.17501580000001</c:v>
                </c:pt>
                <c:pt idx="23577">
                  <c:v>234.1849488</c:v>
                </c:pt>
                <c:pt idx="23578">
                  <c:v>234.19488279999999</c:v>
                </c:pt>
                <c:pt idx="23579">
                  <c:v>234.20481580000001</c:v>
                </c:pt>
                <c:pt idx="23580">
                  <c:v>234.21474979999999</c:v>
                </c:pt>
                <c:pt idx="23581">
                  <c:v>234.22468280000001</c:v>
                </c:pt>
                <c:pt idx="23582">
                  <c:v>234.2346168</c:v>
                </c:pt>
                <c:pt idx="23583">
                  <c:v>234.24454979999999</c:v>
                </c:pt>
                <c:pt idx="23584">
                  <c:v>234.25448280000001</c:v>
                </c:pt>
                <c:pt idx="23585">
                  <c:v>234.26441679999999</c:v>
                </c:pt>
                <c:pt idx="23586">
                  <c:v>234.27434980000001</c:v>
                </c:pt>
                <c:pt idx="23587">
                  <c:v>234.2842838</c:v>
                </c:pt>
                <c:pt idx="23588">
                  <c:v>234.29421679999999</c:v>
                </c:pt>
                <c:pt idx="23589">
                  <c:v>234.3041508</c:v>
                </c:pt>
                <c:pt idx="23590">
                  <c:v>234.31408379999999</c:v>
                </c:pt>
                <c:pt idx="23591">
                  <c:v>234.32401780000001</c:v>
                </c:pt>
                <c:pt idx="23592">
                  <c:v>234.3339508</c:v>
                </c:pt>
                <c:pt idx="23593">
                  <c:v>234.34388379999999</c:v>
                </c:pt>
                <c:pt idx="23594">
                  <c:v>234.3538178</c:v>
                </c:pt>
                <c:pt idx="23595">
                  <c:v>234.36375079999999</c:v>
                </c:pt>
                <c:pt idx="23596">
                  <c:v>234.37368480000001</c:v>
                </c:pt>
                <c:pt idx="23597">
                  <c:v>234.3836178</c:v>
                </c:pt>
                <c:pt idx="23598">
                  <c:v>234.39355180000001</c:v>
                </c:pt>
                <c:pt idx="23599">
                  <c:v>234.4034848</c:v>
                </c:pt>
                <c:pt idx="23600">
                  <c:v>234.41341779999999</c:v>
                </c:pt>
                <c:pt idx="23601">
                  <c:v>234.42335180000001</c:v>
                </c:pt>
                <c:pt idx="23602">
                  <c:v>234.4332848</c:v>
                </c:pt>
                <c:pt idx="23603">
                  <c:v>234.44321880000001</c:v>
                </c:pt>
                <c:pt idx="23604">
                  <c:v>234.4531518</c:v>
                </c:pt>
                <c:pt idx="23605">
                  <c:v>234.46308579999999</c:v>
                </c:pt>
                <c:pt idx="23606">
                  <c:v>234.47301880000001</c:v>
                </c:pt>
                <c:pt idx="23607">
                  <c:v>234.4829518</c:v>
                </c:pt>
                <c:pt idx="23608">
                  <c:v>234.49288580000001</c:v>
                </c:pt>
                <c:pt idx="23609">
                  <c:v>234.5028188</c:v>
                </c:pt>
                <c:pt idx="23610">
                  <c:v>234.51275279999999</c:v>
                </c:pt>
                <c:pt idx="23611">
                  <c:v>234.5226858</c:v>
                </c:pt>
                <c:pt idx="23612">
                  <c:v>234.53261979999999</c:v>
                </c:pt>
                <c:pt idx="23613">
                  <c:v>234.54255280000001</c:v>
                </c:pt>
                <c:pt idx="23614">
                  <c:v>234.5524858</c:v>
                </c:pt>
                <c:pt idx="23615">
                  <c:v>234.56241979999999</c:v>
                </c:pt>
                <c:pt idx="23616">
                  <c:v>234.5723528</c:v>
                </c:pt>
                <c:pt idx="23617">
                  <c:v>234.58228679999999</c:v>
                </c:pt>
                <c:pt idx="23618">
                  <c:v>234.59221980000001</c:v>
                </c:pt>
                <c:pt idx="23619">
                  <c:v>234.6021538</c:v>
                </c:pt>
                <c:pt idx="23620">
                  <c:v>234.61208669999999</c:v>
                </c:pt>
                <c:pt idx="23621">
                  <c:v>234.6220198</c:v>
                </c:pt>
                <c:pt idx="23622">
                  <c:v>234.63195379999999</c:v>
                </c:pt>
                <c:pt idx="23623">
                  <c:v>234.64188680000001</c:v>
                </c:pt>
                <c:pt idx="23624">
                  <c:v>234.6518208</c:v>
                </c:pt>
                <c:pt idx="23625">
                  <c:v>234.66175380000001</c:v>
                </c:pt>
                <c:pt idx="23626">
                  <c:v>234.6716878</c:v>
                </c:pt>
                <c:pt idx="23627">
                  <c:v>234.68162079999999</c:v>
                </c:pt>
                <c:pt idx="23628">
                  <c:v>234.69155430000001</c:v>
                </c:pt>
                <c:pt idx="23629">
                  <c:v>234.70148829999999</c:v>
                </c:pt>
                <c:pt idx="23630">
                  <c:v>234.71142130000001</c:v>
                </c:pt>
                <c:pt idx="23631">
                  <c:v>234.7213553</c:v>
                </c:pt>
                <c:pt idx="23632">
                  <c:v>234.73128829999999</c:v>
                </c:pt>
                <c:pt idx="23633">
                  <c:v>234.7412223</c:v>
                </c:pt>
                <c:pt idx="23634">
                  <c:v>234.75115529999999</c:v>
                </c:pt>
                <c:pt idx="23635">
                  <c:v>234.76108930000001</c:v>
                </c:pt>
                <c:pt idx="23636">
                  <c:v>234.7710223</c:v>
                </c:pt>
                <c:pt idx="23637">
                  <c:v>234.78095529999999</c:v>
                </c:pt>
                <c:pt idx="23638">
                  <c:v>234.7908893</c:v>
                </c:pt>
                <c:pt idx="23639">
                  <c:v>234.80082229999999</c:v>
                </c:pt>
                <c:pt idx="23640">
                  <c:v>234.81075630000001</c:v>
                </c:pt>
                <c:pt idx="23641">
                  <c:v>234.8206893</c:v>
                </c:pt>
                <c:pt idx="23642">
                  <c:v>234.83062330000001</c:v>
                </c:pt>
                <c:pt idx="23643">
                  <c:v>234.8405563</c:v>
                </c:pt>
                <c:pt idx="23644">
                  <c:v>234.85048929999999</c:v>
                </c:pt>
                <c:pt idx="23645">
                  <c:v>234.86042330000001</c:v>
                </c:pt>
                <c:pt idx="23646">
                  <c:v>234.8703563</c:v>
                </c:pt>
                <c:pt idx="23647">
                  <c:v>234.88029030000001</c:v>
                </c:pt>
                <c:pt idx="23648">
                  <c:v>234.8902233</c:v>
                </c:pt>
                <c:pt idx="23649">
                  <c:v>234.90015729999999</c:v>
                </c:pt>
                <c:pt idx="23650">
                  <c:v>234.91009030000001</c:v>
                </c:pt>
                <c:pt idx="23651">
                  <c:v>234.9200233</c:v>
                </c:pt>
                <c:pt idx="23652">
                  <c:v>234.92995730000001</c:v>
                </c:pt>
                <c:pt idx="23653">
                  <c:v>234.9398903</c:v>
                </c:pt>
                <c:pt idx="23654">
                  <c:v>234.94982429999999</c:v>
                </c:pt>
                <c:pt idx="23655">
                  <c:v>234.95975730000001</c:v>
                </c:pt>
                <c:pt idx="23656">
                  <c:v>234.96969129999999</c:v>
                </c:pt>
                <c:pt idx="23657">
                  <c:v>234.97962430000001</c:v>
                </c:pt>
                <c:pt idx="23658">
                  <c:v>234.9895573</c:v>
                </c:pt>
                <c:pt idx="23659">
                  <c:v>234.99949129999999</c:v>
                </c:pt>
                <c:pt idx="23660">
                  <c:v>235.00942430000001</c:v>
                </c:pt>
                <c:pt idx="23661">
                  <c:v>235.01935829999999</c:v>
                </c:pt>
                <c:pt idx="23662">
                  <c:v>235.02929130000001</c:v>
                </c:pt>
                <c:pt idx="23663">
                  <c:v>235.0392253</c:v>
                </c:pt>
                <c:pt idx="23664">
                  <c:v>235.04915829999999</c:v>
                </c:pt>
                <c:pt idx="23665">
                  <c:v>235.05909130000001</c:v>
                </c:pt>
                <c:pt idx="23666">
                  <c:v>235.06902529999999</c:v>
                </c:pt>
                <c:pt idx="23667">
                  <c:v>235.07895830000001</c:v>
                </c:pt>
                <c:pt idx="23668">
                  <c:v>235.0888923</c:v>
                </c:pt>
                <c:pt idx="23669">
                  <c:v>235.09882529999999</c:v>
                </c:pt>
                <c:pt idx="23670">
                  <c:v>235.1087593</c:v>
                </c:pt>
                <c:pt idx="23671">
                  <c:v>235.11869229999999</c:v>
                </c:pt>
                <c:pt idx="23672">
                  <c:v>235.12862519999999</c:v>
                </c:pt>
                <c:pt idx="23673">
                  <c:v>235.1385593</c:v>
                </c:pt>
                <c:pt idx="23674">
                  <c:v>235.14849229999999</c:v>
                </c:pt>
                <c:pt idx="23675">
                  <c:v>235.1584263</c:v>
                </c:pt>
                <c:pt idx="23676">
                  <c:v>235.16835929999999</c:v>
                </c:pt>
                <c:pt idx="23677">
                  <c:v>235.17829230000001</c:v>
                </c:pt>
                <c:pt idx="23678">
                  <c:v>235.1882263</c:v>
                </c:pt>
                <c:pt idx="23679">
                  <c:v>235.19815929999999</c:v>
                </c:pt>
                <c:pt idx="23680">
                  <c:v>235.2080933</c:v>
                </c:pt>
                <c:pt idx="23681">
                  <c:v>235.21802629999999</c:v>
                </c:pt>
                <c:pt idx="23682">
                  <c:v>235.22796030000001</c:v>
                </c:pt>
                <c:pt idx="23683">
                  <c:v>235.2378933</c:v>
                </c:pt>
                <c:pt idx="23684">
                  <c:v>235.24782630000001</c:v>
                </c:pt>
                <c:pt idx="23685">
                  <c:v>235.2577603</c:v>
                </c:pt>
                <c:pt idx="23686">
                  <c:v>235.26769329999999</c:v>
                </c:pt>
                <c:pt idx="23687">
                  <c:v>235.27762730000001</c:v>
                </c:pt>
                <c:pt idx="23688">
                  <c:v>235.2875603</c:v>
                </c:pt>
                <c:pt idx="23689">
                  <c:v>235.29749430000001</c:v>
                </c:pt>
                <c:pt idx="23690">
                  <c:v>235.3074273</c:v>
                </c:pt>
                <c:pt idx="23691">
                  <c:v>235.31736029999999</c:v>
                </c:pt>
                <c:pt idx="23692">
                  <c:v>235.32729430000001</c:v>
                </c:pt>
                <c:pt idx="23693">
                  <c:v>235.3372273</c:v>
                </c:pt>
                <c:pt idx="23694">
                  <c:v>235.34716130000001</c:v>
                </c:pt>
                <c:pt idx="23695">
                  <c:v>235.3570943</c:v>
                </c:pt>
                <c:pt idx="23696">
                  <c:v>235.36702829999999</c:v>
                </c:pt>
                <c:pt idx="23697">
                  <c:v>235.3769613</c:v>
                </c:pt>
                <c:pt idx="23698">
                  <c:v>235.38689429999999</c:v>
                </c:pt>
                <c:pt idx="23699">
                  <c:v>235.39682830000001</c:v>
                </c:pt>
                <c:pt idx="23700">
                  <c:v>235.4067613</c:v>
                </c:pt>
                <c:pt idx="23701">
                  <c:v>235.41669529999999</c:v>
                </c:pt>
                <c:pt idx="23702">
                  <c:v>235.4266283</c:v>
                </c:pt>
                <c:pt idx="23703">
                  <c:v>235.43656229999999</c:v>
                </c:pt>
                <c:pt idx="23704">
                  <c:v>235.44649530000001</c:v>
                </c:pt>
                <c:pt idx="23705">
                  <c:v>235.4564283</c:v>
                </c:pt>
                <c:pt idx="23706">
                  <c:v>235.46636229999999</c:v>
                </c:pt>
                <c:pt idx="23707">
                  <c:v>235.4762953</c:v>
                </c:pt>
                <c:pt idx="23708">
                  <c:v>235.48622929999999</c:v>
                </c:pt>
                <c:pt idx="23709">
                  <c:v>235.49616230000001</c:v>
                </c:pt>
                <c:pt idx="23710">
                  <c:v>235.5060963</c:v>
                </c:pt>
                <c:pt idx="23711">
                  <c:v>235.51602930000001</c:v>
                </c:pt>
                <c:pt idx="23712">
                  <c:v>235.5259623</c:v>
                </c:pt>
                <c:pt idx="23713">
                  <c:v>235.53589629999999</c:v>
                </c:pt>
                <c:pt idx="23714">
                  <c:v>235.54582930000001</c:v>
                </c:pt>
                <c:pt idx="23715">
                  <c:v>235.5557633</c:v>
                </c:pt>
                <c:pt idx="23716">
                  <c:v>235.56569630000001</c:v>
                </c:pt>
                <c:pt idx="23717">
                  <c:v>235.5756293</c:v>
                </c:pt>
                <c:pt idx="23718">
                  <c:v>235.58556329999999</c:v>
                </c:pt>
                <c:pt idx="23719">
                  <c:v>235.59549630000001</c:v>
                </c:pt>
                <c:pt idx="23720">
                  <c:v>235.60543029999999</c:v>
                </c:pt>
                <c:pt idx="23721">
                  <c:v>235.61536330000001</c:v>
                </c:pt>
                <c:pt idx="23722">
                  <c:v>235.6252973</c:v>
                </c:pt>
                <c:pt idx="23723">
                  <c:v>235.63523029999999</c:v>
                </c:pt>
                <c:pt idx="23724">
                  <c:v>235.64516330000001</c:v>
                </c:pt>
                <c:pt idx="23725">
                  <c:v>235.65509729999999</c:v>
                </c:pt>
                <c:pt idx="23726">
                  <c:v>235.66503030000001</c:v>
                </c:pt>
                <c:pt idx="23727">
                  <c:v>235.6749643</c:v>
                </c:pt>
                <c:pt idx="23728">
                  <c:v>235.68489729999999</c:v>
                </c:pt>
                <c:pt idx="23729">
                  <c:v>235.69483080000001</c:v>
                </c:pt>
                <c:pt idx="23730">
                  <c:v>235.70476379999999</c:v>
                </c:pt>
                <c:pt idx="23731">
                  <c:v>235.71469680000001</c:v>
                </c:pt>
                <c:pt idx="23732">
                  <c:v>235.7246308</c:v>
                </c:pt>
                <c:pt idx="23733">
                  <c:v>235.73456379999999</c:v>
                </c:pt>
                <c:pt idx="23734">
                  <c:v>235.7444978</c:v>
                </c:pt>
                <c:pt idx="23735">
                  <c:v>235.75443079999999</c:v>
                </c:pt>
                <c:pt idx="23736">
                  <c:v>235.76436480000001</c:v>
                </c:pt>
                <c:pt idx="23737">
                  <c:v>235.7742978</c:v>
                </c:pt>
                <c:pt idx="23738">
                  <c:v>235.78423079999999</c:v>
                </c:pt>
                <c:pt idx="23739">
                  <c:v>235.7941648</c:v>
                </c:pt>
                <c:pt idx="23740">
                  <c:v>235.80409779999999</c:v>
                </c:pt>
                <c:pt idx="23741">
                  <c:v>235.81403180000001</c:v>
                </c:pt>
                <c:pt idx="23742">
                  <c:v>235.8239648</c:v>
                </c:pt>
                <c:pt idx="23743">
                  <c:v>235.83389879999999</c:v>
                </c:pt>
                <c:pt idx="23744">
                  <c:v>235.8438318</c:v>
                </c:pt>
                <c:pt idx="23745">
                  <c:v>235.85376479999999</c:v>
                </c:pt>
                <c:pt idx="23746">
                  <c:v>235.86369880000001</c:v>
                </c:pt>
                <c:pt idx="23747">
                  <c:v>235.8736318</c:v>
                </c:pt>
                <c:pt idx="23748">
                  <c:v>235.88356580000001</c:v>
                </c:pt>
                <c:pt idx="23749">
                  <c:v>235.8934988</c:v>
                </c:pt>
                <c:pt idx="23750">
                  <c:v>235.90343279999999</c:v>
                </c:pt>
                <c:pt idx="23751">
                  <c:v>235.91336580000001</c:v>
                </c:pt>
                <c:pt idx="23752">
                  <c:v>235.9232988</c:v>
                </c:pt>
                <c:pt idx="23753">
                  <c:v>235.93323280000001</c:v>
                </c:pt>
                <c:pt idx="23754">
                  <c:v>235.9431658</c:v>
                </c:pt>
                <c:pt idx="23755">
                  <c:v>235.95309979999999</c:v>
                </c:pt>
                <c:pt idx="23756">
                  <c:v>235.96303280000001</c:v>
                </c:pt>
                <c:pt idx="23757">
                  <c:v>235.97296679999999</c:v>
                </c:pt>
                <c:pt idx="23758">
                  <c:v>235.98289980000001</c:v>
                </c:pt>
                <c:pt idx="23759">
                  <c:v>235.9928328</c:v>
                </c:pt>
                <c:pt idx="23760">
                  <c:v>236.00276679999999</c:v>
                </c:pt>
                <c:pt idx="23761">
                  <c:v>236.01269980000001</c:v>
                </c:pt>
                <c:pt idx="23762">
                  <c:v>236.02263379999999</c:v>
                </c:pt>
                <c:pt idx="23763">
                  <c:v>236.03256680000001</c:v>
                </c:pt>
                <c:pt idx="23764">
                  <c:v>236.0425008</c:v>
                </c:pt>
                <c:pt idx="23765">
                  <c:v>236.05243379999999</c:v>
                </c:pt>
                <c:pt idx="23766">
                  <c:v>236.06236680000001</c:v>
                </c:pt>
                <c:pt idx="23767">
                  <c:v>236.07230079999999</c:v>
                </c:pt>
                <c:pt idx="23768">
                  <c:v>236.08223369999999</c:v>
                </c:pt>
                <c:pt idx="23769">
                  <c:v>236.0921678</c:v>
                </c:pt>
                <c:pt idx="23770">
                  <c:v>236.10210079999999</c:v>
                </c:pt>
                <c:pt idx="23771">
                  <c:v>236.1120348</c:v>
                </c:pt>
                <c:pt idx="23772">
                  <c:v>236.12196779999999</c:v>
                </c:pt>
                <c:pt idx="23773">
                  <c:v>236.13190080000001</c:v>
                </c:pt>
                <c:pt idx="23774">
                  <c:v>236.1418348</c:v>
                </c:pt>
                <c:pt idx="23775">
                  <c:v>236.15176779999999</c:v>
                </c:pt>
                <c:pt idx="23776">
                  <c:v>236.1617018</c:v>
                </c:pt>
                <c:pt idx="23777">
                  <c:v>236.17163479999999</c:v>
                </c:pt>
                <c:pt idx="23778">
                  <c:v>236.18156880000001</c:v>
                </c:pt>
                <c:pt idx="23779">
                  <c:v>236.1915018</c:v>
                </c:pt>
                <c:pt idx="23780">
                  <c:v>236.20143479999999</c:v>
                </c:pt>
                <c:pt idx="23781">
                  <c:v>236.2113688</c:v>
                </c:pt>
                <c:pt idx="23782">
                  <c:v>236.22130179999999</c:v>
                </c:pt>
                <c:pt idx="23783">
                  <c:v>236.23123580000001</c:v>
                </c:pt>
                <c:pt idx="23784">
                  <c:v>236.2411688</c:v>
                </c:pt>
                <c:pt idx="23785">
                  <c:v>236.25110280000001</c:v>
                </c:pt>
                <c:pt idx="23786">
                  <c:v>236.2610358</c:v>
                </c:pt>
                <c:pt idx="23787">
                  <c:v>236.27096979999999</c:v>
                </c:pt>
                <c:pt idx="23788">
                  <c:v>236.28090280000001</c:v>
                </c:pt>
                <c:pt idx="23789">
                  <c:v>236.2908358</c:v>
                </c:pt>
                <c:pt idx="23790">
                  <c:v>236.30076980000001</c:v>
                </c:pt>
                <c:pt idx="23791">
                  <c:v>236.3107028</c:v>
                </c:pt>
                <c:pt idx="23792">
                  <c:v>236.32063679999999</c:v>
                </c:pt>
                <c:pt idx="23793">
                  <c:v>236.33056980000001</c:v>
                </c:pt>
                <c:pt idx="23794">
                  <c:v>236.34050379999999</c:v>
                </c:pt>
                <c:pt idx="23795">
                  <c:v>236.35043680000001</c:v>
                </c:pt>
                <c:pt idx="23796">
                  <c:v>236.3603698</c:v>
                </c:pt>
                <c:pt idx="23797">
                  <c:v>236.37030379999999</c:v>
                </c:pt>
                <c:pt idx="23798">
                  <c:v>236.38023680000001</c:v>
                </c:pt>
                <c:pt idx="23799">
                  <c:v>236.39017079999999</c:v>
                </c:pt>
                <c:pt idx="23800">
                  <c:v>236.40010380000001</c:v>
                </c:pt>
                <c:pt idx="23801">
                  <c:v>236.4100378</c:v>
                </c:pt>
                <c:pt idx="23802">
                  <c:v>236.41997079999999</c:v>
                </c:pt>
                <c:pt idx="23803">
                  <c:v>236.42990380000001</c:v>
                </c:pt>
                <c:pt idx="23804">
                  <c:v>236.43983779999999</c:v>
                </c:pt>
                <c:pt idx="23805">
                  <c:v>236.44977080000001</c:v>
                </c:pt>
                <c:pt idx="23806">
                  <c:v>236.4597048</c:v>
                </c:pt>
                <c:pt idx="23807">
                  <c:v>236.46963779999999</c:v>
                </c:pt>
                <c:pt idx="23808">
                  <c:v>236.4795718</c:v>
                </c:pt>
                <c:pt idx="23809">
                  <c:v>236.48950479999999</c:v>
                </c:pt>
                <c:pt idx="23810">
                  <c:v>236.49943880000001</c:v>
                </c:pt>
                <c:pt idx="23811">
                  <c:v>236.5093718</c:v>
                </c:pt>
                <c:pt idx="23812">
                  <c:v>236.51930479999999</c:v>
                </c:pt>
                <c:pt idx="23813">
                  <c:v>236.5292388</c:v>
                </c:pt>
                <c:pt idx="23814">
                  <c:v>236.53917179999999</c:v>
                </c:pt>
                <c:pt idx="23815">
                  <c:v>236.54910580000001</c:v>
                </c:pt>
                <c:pt idx="23816">
                  <c:v>236.5590388</c:v>
                </c:pt>
                <c:pt idx="23817">
                  <c:v>236.56897269999999</c:v>
                </c:pt>
                <c:pt idx="23818">
                  <c:v>236.5789058</c:v>
                </c:pt>
                <c:pt idx="23819">
                  <c:v>236.58883879999999</c:v>
                </c:pt>
                <c:pt idx="23820">
                  <c:v>236.59877280000001</c:v>
                </c:pt>
                <c:pt idx="23821">
                  <c:v>236.6087058</c:v>
                </c:pt>
                <c:pt idx="23822">
                  <c:v>236.61863980000001</c:v>
                </c:pt>
                <c:pt idx="23823">
                  <c:v>236.6285728</c:v>
                </c:pt>
                <c:pt idx="23824">
                  <c:v>236.63850679999999</c:v>
                </c:pt>
                <c:pt idx="23825">
                  <c:v>236.64843980000001</c:v>
                </c:pt>
                <c:pt idx="23826">
                  <c:v>236.6583728</c:v>
                </c:pt>
                <c:pt idx="23827">
                  <c:v>236.66830680000001</c:v>
                </c:pt>
                <c:pt idx="23828">
                  <c:v>236.6782398</c:v>
                </c:pt>
                <c:pt idx="23829">
                  <c:v>236.68817379999999</c:v>
                </c:pt>
                <c:pt idx="23830">
                  <c:v>236.69810699999999</c:v>
                </c:pt>
                <c:pt idx="23831">
                  <c:v>236.70804100000001</c:v>
                </c:pt>
                <c:pt idx="23832">
                  <c:v>236.717974</c:v>
                </c:pt>
                <c:pt idx="23833">
                  <c:v>236.72790699999999</c:v>
                </c:pt>
                <c:pt idx="23834">
                  <c:v>236.737841</c:v>
                </c:pt>
                <c:pt idx="23835">
                  <c:v>236.74777399999999</c:v>
                </c:pt>
                <c:pt idx="23836">
                  <c:v>236.75770800000001</c:v>
                </c:pt>
                <c:pt idx="23837">
                  <c:v>236.767641</c:v>
                </c:pt>
                <c:pt idx="23838">
                  <c:v>236.77757500000001</c:v>
                </c:pt>
                <c:pt idx="23839">
                  <c:v>236.787508</c:v>
                </c:pt>
                <c:pt idx="23840">
                  <c:v>236.79744199999999</c:v>
                </c:pt>
                <c:pt idx="23841">
                  <c:v>236.80737500000001</c:v>
                </c:pt>
                <c:pt idx="23842">
                  <c:v>236.817308</c:v>
                </c:pt>
                <c:pt idx="23843">
                  <c:v>236.82724200000001</c:v>
                </c:pt>
                <c:pt idx="23844">
                  <c:v>236.837175</c:v>
                </c:pt>
                <c:pt idx="23845">
                  <c:v>236.84710899999999</c:v>
                </c:pt>
                <c:pt idx="23846">
                  <c:v>236.85704200000001</c:v>
                </c:pt>
                <c:pt idx="23847">
                  <c:v>236.86697599999999</c:v>
                </c:pt>
                <c:pt idx="23848">
                  <c:v>236.87690900000001</c:v>
                </c:pt>
                <c:pt idx="23849">
                  <c:v>236.886842</c:v>
                </c:pt>
                <c:pt idx="23850">
                  <c:v>236.89677599999999</c:v>
                </c:pt>
                <c:pt idx="23851">
                  <c:v>236.90670900000001</c:v>
                </c:pt>
                <c:pt idx="23852">
                  <c:v>236.91664299999999</c:v>
                </c:pt>
                <c:pt idx="23853">
                  <c:v>236.92657600000001</c:v>
                </c:pt>
                <c:pt idx="23854">
                  <c:v>236.93651</c:v>
                </c:pt>
                <c:pt idx="23855">
                  <c:v>236.94644299999999</c:v>
                </c:pt>
                <c:pt idx="23856">
                  <c:v>236.95637600000001</c:v>
                </c:pt>
                <c:pt idx="23857">
                  <c:v>236.96630999999999</c:v>
                </c:pt>
                <c:pt idx="23858">
                  <c:v>236.97624300000001</c:v>
                </c:pt>
                <c:pt idx="23859">
                  <c:v>236.986177</c:v>
                </c:pt>
                <c:pt idx="23860">
                  <c:v>236.99610999999999</c:v>
                </c:pt>
                <c:pt idx="23861">
                  <c:v>237.006044</c:v>
                </c:pt>
                <c:pt idx="23862">
                  <c:v>237.01597699999999</c:v>
                </c:pt>
                <c:pt idx="23863">
                  <c:v>237.02591100000001</c:v>
                </c:pt>
                <c:pt idx="23864">
                  <c:v>237.035844</c:v>
                </c:pt>
                <c:pt idx="23865">
                  <c:v>237.04577699999999</c:v>
                </c:pt>
                <c:pt idx="23866">
                  <c:v>237.055711</c:v>
                </c:pt>
                <c:pt idx="23867">
                  <c:v>237.06564399999999</c:v>
                </c:pt>
                <c:pt idx="23868">
                  <c:v>237.07557800000001</c:v>
                </c:pt>
                <c:pt idx="23869">
                  <c:v>237.085511</c:v>
                </c:pt>
                <c:pt idx="23870">
                  <c:v>237.09544500000001</c:v>
                </c:pt>
                <c:pt idx="23871">
                  <c:v>237.105378</c:v>
                </c:pt>
                <c:pt idx="23872">
                  <c:v>237.11531099999999</c:v>
                </c:pt>
                <c:pt idx="23873">
                  <c:v>237.12524500000001</c:v>
                </c:pt>
                <c:pt idx="23874">
                  <c:v>237.135178</c:v>
                </c:pt>
                <c:pt idx="23875">
                  <c:v>237.14511200000001</c:v>
                </c:pt>
                <c:pt idx="23876">
                  <c:v>237.155045</c:v>
                </c:pt>
                <c:pt idx="23877">
                  <c:v>237.16497899999999</c:v>
                </c:pt>
                <c:pt idx="23878">
                  <c:v>237.17491200000001</c:v>
                </c:pt>
                <c:pt idx="23879">
                  <c:v>237.184845</c:v>
                </c:pt>
                <c:pt idx="23880">
                  <c:v>237.19477900000001</c:v>
                </c:pt>
                <c:pt idx="23881">
                  <c:v>237.204712</c:v>
                </c:pt>
                <c:pt idx="23882">
                  <c:v>237.21464599999999</c:v>
                </c:pt>
                <c:pt idx="23883">
                  <c:v>237.22457900000001</c:v>
                </c:pt>
                <c:pt idx="23884">
                  <c:v>237.23451299999999</c:v>
                </c:pt>
                <c:pt idx="23885">
                  <c:v>237.24444600000001</c:v>
                </c:pt>
                <c:pt idx="23886">
                  <c:v>237.254379</c:v>
                </c:pt>
                <c:pt idx="23887">
                  <c:v>237.26431299999999</c:v>
                </c:pt>
                <c:pt idx="23888">
                  <c:v>237.27424600000001</c:v>
                </c:pt>
                <c:pt idx="23889">
                  <c:v>237.28417999999999</c:v>
                </c:pt>
                <c:pt idx="23890">
                  <c:v>237.29411300000001</c:v>
                </c:pt>
                <c:pt idx="23891">
                  <c:v>237.304047</c:v>
                </c:pt>
                <c:pt idx="23892">
                  <c:v>237.31397999999999</c:v>
                </c:pt>
                <c:pt idx="23893">
                  <c:v>237.323913</c:v>
                </c:pt>
                <c:pt idx="23894">
                  <c:v>237.33384699999999</c:v>
                </c:pt>
                <c:pt idx="23895">
                  <c:v>237.34378000000001</c:v>
                </c:pt>
                <c:pt idx="23896">
                  <c:v>237.353714</c:v>
                </c:pt>
                <c:pt idx="23897">
                  <c:v>237.36364699999999</c:v>
                </c:pt>
                <c:pt idx="23898">
                  <c:v>237.373581</c:v>
                </c:pt>
                <c:pt idx="23899">
                  <c:v>237.38351399999999</c:v>
                </c:pt>
                <c:pt idx="23900">
                  <c:v>237.39344700000001</c:v>
                </c:pt>
                <c:pt idx="23901">
                  <c:v>237.403381</c:v>
                </c:pt>
                <c:pt idx="23902">
                  <c:v>237.41331400000001</c:v>
                </c:pt>
                <c:pt idx="23903">
                  <c:v>237.423248</c:v>
                </c:pt>
                <c:pt idx="23904">
                  <c:v>237.43318099999999</c:v>
                </c:pt>
                <c:pt idx="23905">
                  <c:v>237.44311500000001</c:v>
                </c:pt>
                <c:pt idx="23906">
                  <c:v>237.453048</c:v>
                </c:pt>
                <c:pt idx="23907">
                  <c:v>237.46298200000001</c:v>
                </c:pt>
                <c:pt idx="23908">
                  <c:v>237.472915</c:v>
                </c:pt>
                <c:pt idx="23909">
                  <c:v>237.48284799999999</c:v>
                </c:pt>
                <c:pt idx="23910">
                  <c:v>237.49278200000001</c:v>
                </c:pt>
                <c:pt idx="23911">
                  <c:v>237.50271499999999</c:v>
                </c:pt>
                <c:pt idx="23912">
                  <c:v>237.51264900000001</c:v>
                </c:pt>
                <c:pt idx="23913">
                  <c:v>237.522582</c:v>
                </c:pt>
                <c:pt idx="23914">
                  <c:v>237.53251599999999</c:v>
                </c:pt>
                <c:pt idx="23915">
                  <c:v>237.542449</c:v>
                </c:pt>
                <c:pt idx="23916">
                  <c:v>237.55238199999999</c:v>
                </c:pt>
                <c:pt idx="23917">
                  <c:v>237.56231600000001</c:v>
                </c:pt>
                <c:pt idx="23918">
                  <c:v>237.572249</c:v>
                </c:pt>
                <c:pt idx="23919">
                  <c:v>237.58218299999999</c:v>
                </c:pt>
                <c:pt idx="23920">
                  <c:v>237.592116</c:v>
                </c:pt>
                <c:pt idx="23921">
                  <c:v>237.60204899999999</c:v>
                </c:pt>
                <c:pt idx="23922">
                  <c:v>237.61198300000001</c:v>
                </c:pt>
                <c:pt idx="23923">
                  <c:v>237.621916</c:v>
                </c:pt>
                <c:pt idx="23924">
                  <c:v>237.63184999999999</c:v>
                </c:pt>
                <c:pt idx="23925">
                  <c:v>237.641783</c:v>
                </c:pt>
                <c:pt idx="23926">
                  <c:v>237.65171699999999</c:v>
                </c:pt>
                <c:pt idx="23927">
                  <c:v>237.66165000000001</c:v>
                </c:pt>
                <c:pt idx="23928">
                  <c:v>237.671583</c:v>
                </c:pt>
                <c:pt idx="23929">
                  <c:v>237.68151700000001</c:v>
                </c:pt>
                <c:pt idx="23930">
                  <c:v>237.69145</c:v>
                </c:pt>
                <c:pt idx="23931">
                  <c:v>237.70138399999999</c:v>
                </c:pt>
                <c:pt idx="23932">
                  <c:v>237.71131700000001</c:v>
                </c:pt>
                <c:pt idx="23933">
                  <c:v>237.721251</c:v>
                </c:pt>
                <c:pt idx="23934">
                  <c:v>237.73118400000001</c:v>
                </c:pt>
                <c:pt idx="23935">
                  <c:v>237.741118</c:v>
                </c:pt>
                <c:pt idx="23936">
                  <c:v>237.75105099999999</c:v>
                </c:pt>
                <c:pt idx="23937">
                  <c:v>237.76098400000001</c:v>
                </c:pt>
                <c:pt idx="23938">
                  <c:v>237.77091799999999</c:v>
                </c:pt>
                <c:pt idx="23939">
                  <c:v>237.78085100000001</c:v>
                </c:pt>
                <c:pt idx="23940">
                  <c:v>237.790785</c:v>
                </c:pt>
                <c:pt idx="23941">
                  <c:v>237.80071799999999</c:v>
                </c:pt>
                <c:pt idx="23942">
                  <c:v>237.810652</c:v>
                </c:pt>
                <c:pt idx="23943">
                  <c:v>237.82058499999999</c:v>
                </c:pt>
                <c:pt idx="23944">
                  <c:v>237.83051800000001</c:v>
                </c:pt>
                <c:pt idx="23945">
                  <c:v>237.840452</c:v>
                </c:pt>
                <c:pt idx="23946">
                  <c:v>237.85038499999999</c:v>
                </c:pt>
                <c:pt idx="23947">
                  <c:v>237.860319</c:v>
                </c:pt>
                <c:pt idx="23948">
                  <c:v>237.87025199999999</c:v>
                </c:pt>
                <c:pt idx="23949">
                  <c:v>237.88018500000001</c:v>
                </c:pt>
                <c:pt idx="23950">
                  <c:v>237.890119</c:v>
                </c:pt>
                <c:pt idx="23951">
                  <c:v>237.90005199999999</c:v>
                </c:pt>
                <c:pt idx="23952">
                  <c:v>237.909986</c:v>
                </c:pt>
                <c:pt idx="23953">
                  <c:v>237.91991899999999</c:v>
                </c:pt>
                <c:pt idx="23954">
                  <c:v>237.92985300000001</c:v>
                </c:pt>
                <c:pt idx="23955">
                  <c:v>237.939786</c:v>
                </c:pt>
                <c:pt idx="23956">
                  <c:v>237.94971899999999</c:v>
                </c:pt>
                <c:pt idx="23957">
                  <c:v>237.959653</c:v>
                </c:pt>
                <c:pt idx="23958">
                  <c:v>237.96958599999999</c:v>
                </c:pt>
                <c:pt idx="23959">
                  <c:v>237.97952000000001</c:v>
                </c:pt>
                <c:pt idx="23960">
                  <c:v>237.989453</c:v>
                </c:pt>
                <c:pt idx="23961">
                  <c:v>237.99938700000001</c:v>
                </c:pt>
                <c:pt idx="23962">
                  <c:v>238.00932</c:v>
                </c:pt>
                <c:pt idx="23963">
                  <c:v>238.01925299999999</c:v>
                </c:pt>
                <c:pt idx="23964">
                  <c:v>238.02918700000001</c:v>
                </c:pt>
                <c:pt idx="23965">
                  <c:v>238.03912</c:v>
                </c:pt>
                <c:pt idx="23966">
                  <c:v>238.04905400000001</c:v>
                </c:pt>
                <c:pt idx="23967">
                  <c:v>238.058987</c:v>
                </c:pt>
                <c:pt idx="23968">
                  <c:v>238.06892099999999</c:v>
                </c:pt>
                <c:pt idx="23969">
                  <c:v>238.07885400000001</c:v>
                </c:pt>
                <c:pt idx="23970">
                  <c:v>238.08878799999999</c:v>
                </c:pt>
                <c:pt idx="23971">
                  <c:v>238.09872100000001</c:v>
                </c:pt>
                <c:pt idx="23972">
                  <c:v>238.108654</c:v>
                </c:pt>
                <c:pt idx="23973">
                  <c:v>238.11858799999999</c:v>
                </c:pt>
                <c:pt idx="23974">
                  <c:v>238.12852100000001</c:v>
                </c:pt>
                <c:pt idx="23975">
                  <c:v>238.13845499999999</c:v>
                </c:pt>
                <c:pt idx="23976">
                  <c:v>238.14838800000001</c:v>
                </c:pt>
                <c:pt idx="23977">
                  <c:v>238.158322</c:v>
                </c:pt>
                <c:pt idx="23978">
                  <c:v>238.16825499999999</c:v>
                </c:pt>
                <c:pt idx="23979">
                  <c:v>238.17818800000001</c:v>
                </c:pt>
                <c:pt idx="23980">
                  <c:v>238.18812199999999</c:v>
                </c:pt>
                <c:pt idx="23981">
                  <c:v>238.19805500000001</c:v>
                </c:pt>
                <c:pt idx="23982">
                  <c:v>238.207989</c:v>
                </c:pt>
                <c:pt idx="23983">
                  <c:v>238.21792199999999</c:v>
                </c:pt>
                <c:pt idx="23984">
                  <c:v>238.227856</c:v>
                </c:pt>
                <c:pt idx="23985">
                  <c:v>238.23778899999999</c:v>
                </c:pt>
                <c:pt idx="23986">
                  <c:v>238.24772200000001</c:v>
                </c:pt>
                <c:pt idx="23987">
                  <c:v>238.257656</c:v>
                </c:pt>
                <c:pt idx="23988">
                  <c:v>238.26758899999999</c:v>
                </c:pt>
                <c:pt idx="23989">
                  <c:v>238.277523</c:v>
                </c:pt>
                <c:pt idx="23990">
                  <c:v>238.28745599999999</c:v>
                </c:pt>
                <c:pt idx="23991">
                  <c:v>238.29739000000001</c:v>
                </c:pt>
                <c:pt idx="23992">
                  <c:v>238.307323</c:v>
                </c:pt>
                <c:pt idx="23993">
                  <c:v>238.31725700000001</c:v>
                </c:pt>
                <c:pt idx="23994">
                  <c:v>238.32719</c:v>
                </c:pt>
                <c:pt idx="23995">
                  <c:v>238.33712299999999</c:v>
                </c:pt>
                <c:pt idx="23996">
                  <c:v>238.34705700000001</c:v>
                </c:pt>
                <c:pt idx="23997">
                  <c:v>238.35699</c:v>
                </c:pt>
                <c:pt idx="23998">
                  <c:v>238.36692400000001</c:v>
                </c:pt>
                <c:pt idx="23999">
                  <c:v>238.376857</c:v>
                </c:pt>
                <c:pt idx="24000">
                  <c:v>238.38679099999999</c:v>
                </c:pt>
                <c:pt idx="24001">
                  <c:v>238.39672400000001</c:v>
                </c:pt>
                <c:pt idx="24002">
                  <c:v>238.40665799999999</c:v>
                </c:pt>
                <c:pt idx="24003">
                  <c:v>238.41659100000001</c:v>
                </c:pt>
                <c:pt idx="24004">
                  <c:v>238.426524</c:v>
                </c:pt>
                <c:pt idx="24005">
                  <c:v>238.43645799999999</c:v>
                </c:pt>
                <c:pt idx="24006">
                  <c:v>238.44639100000001</c:v>
                </c:pt>
                <c:pt idx="24007">
                  <c:v>238.45632499999999</c:v>
                </c:pt>
                <c:pt idx="24008">
                  <c:v>238.46625800000001</c:v>
                </c:pt>
                <c:pt idx="24009">
                  <c:v>238.476192</c:v>
                </c:pt>
                <c:pt idx="24010">
                  <c:v>238.48612499999999</c:v>
                </c:pt>
                <c:pt idx="24011">
                  <c:v>238.496059</c:v>
                </c:pt>
                <c:pt idx="24012">
                  <c:v>238.50599199999999</c:v>
                </c:pt>
                <c:pt idx="24013">
                  <c:v>238.51592500000001</c:v>
                </c:pt>
                <c:pt idx="24014">
                  <c:v>238.525859</c:v>
                </c:pt>
                <c:pt idx="24015">
                  <c:v>238.53579199999999</c:v>
                </c:pt>
                <c:pt idx="24016">
                  <c:v>238.545726</c:v>
                </c:pt>
                <c:pt idx="24017">
                  <c:v>238.55565899999999</c:v>
                </c:pt>
                <c:pt idx="24018">
                  <c:v>238.56559300000001</c:v>
                </c:pt>
                <c:pt idx="24019">
                  <c:v>238.575526</c:v>
                </c:pt>
                <c:pt idx="24020">
                  <c:v>238.58546000000001</c:v>
                </c:pt>
                <c:pt idx="24021">
                  <c:v>238.595393</c:v>
                </c:pt>
                <c:pt idx="24022">
                  <c:v>238.60532699999999</c:v>
                </c:pt>
                <c:pt idx="24023">
                  <c:v>238.61526000000001</c:v>
                </c:pt>
                <c:pt idx="24024">
                  <c:v>238.625193</c:v>
                </c:pt>
                <c:pt idx="24025">
                  <c:v>238.63512700000001</c:v>
                </c:pt>
                <c:pt idx="24026">
                  <c:v>238.64506</c:v>
                </c:pt>
                <c:pt idx="24027">
                  <c:v>238.65499399999999</c:v>
                </c:pt>
                <c:pt idx="24028">
                  <c:v>238.66492700000001</c:v>
                </c:pt>
                <c:pt idx="24029">
                  <c:v>238.67486099999999</c:v>
                </c:pt>
                <c:pt idx="24030">
                  <c:v>238.68479400000001</c:v>
                </c:pt>
                <c:pt idx="24031">
                  <c:v>238.69472780000001</c:v>
                </c:pt>
                <c:pt idx="24032">
                  <c:v>238.7046608</c:v>
                </c:pt>
                <c:pt idx="24033">
                  <c:v>238.71459479999999</c:v>
                </c:pt>
                <c:pt idx="24034">
                  <c:v>238.7245278</c:v>
                </c:pt>
                <c:pt idx="24035">
                  <c:v>238.73446079999999</c:v>
                </c:pt>
                <c:pt idx="24036">
                  <c:v>238.74439480000001</c:v>
                </c:pt>
                <c:pt idx="24037">
                  <c:v>238.7543278</c:v>
                </c:pt>
                <c:pt idx="24038">
                  <c:v>238.76426180000001</c:v>
                </c:pt>
                <c:pt idx="24039">
                  <c:v>238.7741948</c:v>
                </c:pt>
                <c:pt idx="24040">
                  <c:v>238.78412879999999</c:v>
                </c:pt>
                <c:pt idx="24041">
                  <c:v>238.79406180000001</c:v>
                </c:pt>
                <c:pt idx="24042">
                  <c:v>238.8039958</c:v>
                </c:pt>
                <c:pt idx="24043">
                  <c:v>238.81392880000001</c:v>
                </c:pt>
                <c:pt idx="24044">
                  <c:v>238.8238628</c:v>
                </c:pt>
                <c:pt idx="24045">
                  <c:v>238.83379579999999</c:v>
                </c:pt>
                <c:pt idx="24046">
                  <c:v>238.84372980000001</c:v>
                </c:pt>
                <c:pt idx="24047">
                  <c:v>238.8536628</c:v>
                </c:pt>
                <c:pt idx="24048">
                  <c:v>238.86359580000001</c:v>
                </c:pt>
                <c:pt idx="24049">
                  <c:v>238.8735298</c:v>
                </c:pt>
                <c:pt idx="24050">
                  <c:v>238.88346279999999</c:v>
                </c:pt>
                <c:pt idx="24051">
                  <c:v>238.8933968</c:v>
                </c:pt>
                <c:pt idx="24052">
                  <c:v>238.90332979999999</c:v>
                </c:pt>
                <c:pt idx="24053">
                  <c:v>238.91326380000001</c:v>
                </c:pt>
                <c:pt idx="24054">
                  <c:v>238.9231968</c:v>
                </c:pt>
                <c:pt idx="24055">
                  <c:v>238.93313079999999</c:v>
                </c:pt>
                <c:pt idx="24056">
                  <c:v>238.9430638</c:v>
                </c:pt>
                <c:pt idx="24057">
                  <c:v>238.95299779999999</c:v>
                </c:pt>
                <c:pt idx="24058">
                  <c:v>238.96293080000001</c:v>
                </c:pt>
                <c:pt idx="24059">
                  <c:v>238.9728648</c:v>
                </c:pt>
                <c:pt idx="24060">
                  <c:v>238.98279779999999</c:v>
                </c:pt>
                <c:pt idx="24061">
                  <c:v>238.9927308</c:v>
                </c:pt>
                <c:pt idx="24062">
                  <c:v>239.00266479999999</c:v>
                </c:pt>
                <c:pt idx="24063">
                  <c:v>239.01259780000001</c:v>
                </c:pt>
                <c:pt idx="24064">
                  <c:v>239.0225318</c:v>
                </c:pt>
                <c:pt idx="24065">
                  <c:v>239.03246480000001</c:v>
                </c:pt>
                <c:pt idx="24066">
                  <c:v>239.0423988</c:v>
                </c:pt>
                <c:pt idx="24067">
                  <c:v>239.05233179999999</c:v>
                </c:pt>
                <c:pt idx="24068">
                  <c:v>239.06226580000001</c:v>
                </c:pt>
                <c:pt idx="24069">
                  <c:v>239.0721988</c:v>
                </c:pt>
                <c:pt idx="24070">
                  <c:v>239.08213280000001</c:v>
                </c:pt>
                <c:pt idx="24071">
                  <c:v>239.0920658</c:v>
                </c:pt>
                <c:pt idx="24072">
                  <c:v>239.10199979999999</c:v>
                </c:pt>
                <c:pt idx="24073">
                  <c:v>239.11193280000001</c:v>
                </c:pt>
                <c:pt idx="24074">
                  <c:v>239.12186579999999</c:v>
                </c:pt>
                <c:pt idx="24075">
                  <c:v>239.13179980000001</c:v>
                </c:pt>
                <c:pt idx="24076">
                  <c:v>239.1417328</c:v>
                </c:pt>
                <c:pt idx="24077">
                  <c:v>239.15166679999999</c:v>
                </c:pt>
                <c:pt idx="24078">
                  <c:v>239.1615998</c:v>
                </c:pt>
                <c:pt idx="24079">
                  <c:v>239.17153379999999</c:v>
                </c:pt>
                <c:pt idx="24080">
                  <c:v>239.18146680000001</c:v>
                </c:pt>
                <c:pt idx="24081">
                  <c:v>239.1914008</c:v>
                </c:pt>
                <c:pt idx="24082">
                  <c:v>239.20133379999999</c:v>
                </c:pt>
                <c:pt idx="24083">
                  <c:v>239.2112678</c:v>
                </c:pt>
                <c:pt idx="24084">
                  <c:v>239.22120079999999</c:v>
                </c:pt>
                <c:pt idx="24085">
                  <c:v>239.23113480000001</c:v>
                </c:pt>
                <c:pt idx="24086">
                  <c:v>239.2410678</c:v>
                </c:pt>
                <c:pt idx="24087">
                  <c:v>239.25100180000001</c:v>
                </c:pt>
                <c:pt idx="24088">
                  <c:v>239.2609348</c:v>
                </c:pt>
                <c:pt idx="24089">
                  <c:v>239.27086779999999</c:v>
                </c:pt>
                <c:pt idx="24090">
                  <c:v>239.28080180000001</c:v>
                </c:pt>
                <c:pt idx="24091">
                  <c:v>239.2907348</c:v>
                </c:pt>
                <c:pt idx="24092">
                  <c:v>239.30066880000001</c:v>
                </c:pt>
                <c:pt idx="24093">
                  <c:v>239.3106018</c:v>
                </c:pt>
                <c:pt idx="24094">
                  <c:v>239.32053579999999</c:v>
                </c:pt>
                <c:pt idx="24095">
                  <c:v>239.33046880000001</c:v>
                </c:pt>
                <c:pt idx="24096">
                  <c:v>239.34040279999999</c:v>
                </c:pt>
                <c:pt idx="24097">
                  <c:v>239.35033580000001</c:v>
                </c:pt>
                <c:pt idx="24098">
                  <c:v>239.3602698</c:v>
                </c:pt>
                <c:pt idx="24099">
                  <c:v>239.37020279999999</c:v>
                </c:pt>
                <c:pt idx="24100">
                  <c:v>239.3801368</c:v>
                </c:pt>
                <c:pt idx="24101">
                  <c:v>239.39006979999999</c:v>
                </c:pt>
                <c:pt idx="24102">
                  <c:v>239.40000280000001</c:v>
                </c:pt>
                <c:pt idx="24103">
                  <c:v>239.4099368</c:v>
                </c:pt>
                <c:pt idx="24104">
                  <c:v>239.41986979999999</c:v>
                </c:pt>
                <c:pt idx="24105">
                  <c:v>239.4298038</c:v>
                </c:pt>
                <c:pt idx="24106">
                  <c:v>239.43973679999999</c:v>
                </c:pt>
                <c:pt idx="24107">
                  <c:v>239.44967080000001</c:v>
                </c:pt>
                <c:pt idx="24108">
                  <c:v>239.4596038</c:v>
                </c:pt>
                <c:pt idx="24109">
                  <c:v>239.46953780000001</c:v>
                </c:pt>
                <c:pt idx="24110">
                  <c:v>239.4794708</c:v>
                </c:pt>
                <c:pt idx="24111">
                  <c:v>239.48940479999999</c:v>
                </c:pt>
                <c:pt idx="24112">
                  <c:v>239.49933780000001</c:v>
                </c:pt>
                <c:pt idx="24113">
                  <c:v>239.50927179999999</c:v>
                </c:pt>
                <c:pt idx="24114">
                  <c:v>239.51920480000001</c:v>
                </c:pt>
                <c:pt idx="24115">
                  <c:v>239.5291378</c:v>
                </c:pt>
                <c:pt idx="24116">
                  <c:v>239.53907179999999</c:v>
                </c:pt>
                <c:pt idx="24117">
                  <c:v>239.54900480000001</c:v>
                </c:pt>
                <c:pt idx="24118">
                  <c:v>239.55893879999999</c:v>
                </c:pt>
                <c:pt idx="24119">
                  <c:v>239.56887180000001</c:v>
                </c:pt>
                <c:pt idx="24120">
                  <c:v>239.5788058</c:v>
                </c:pt>
                <c:pt idx="24121">
                  <c:v>239.58873879999999</c:v>
                </c:pt>
                <c:pt idx="24122">
                  <c:v>239.5986728</c:v>
                </c:pt>
                <c:pt idx="24123">
                  <c:v>239.60860579999999</c:v>
                </c:pt>
                <c:pt idx="24124">
                  <c:v>239.61853980000001</c:v>
                </c:pt>
                <c:pt idx="24125">
                  <c:v>239.6284728</c:v>
                </c:pt>
                <c:pt idx="24126">
                  <c:v>239.63840680000001</c:v>
                </c:pt>
                <c:pt idx="24127">
                  <c:v>239.6483398</c:v>
                </c:pt>
                <c:pt idx="24128">
                  <c:v>239.65827379999999</c:v>
                </c:pt>
                <c:pt idx="24129">
                  <c:v>239.66820680000001</c:v>
                </c:pt>
                <c:pt idx="24130">
                  <c:v>239.6781398</c:v>
                </c:pt>
                <c:pt idx="24131">
                  <c:v>239.68807380000001</c:v>
                </c:pt>
                <c:pt idx="24132">
                  <c:v>239.69800660000001</c:v>
                </c:pt>
                <c:pt idx="24133">
                  <c:v>239.7079406</c:v>
                </c:pt>
                <c:pt idx="24134">
                  <c:v>239.71787359999999</c:v>
                </c:pt>
                <c:pt idx="24135">
                  <c:v>239.72780760000001</c:v>
                </c:pt>
                <c:pt idx="24136">
                  <c:v>239.7377406</c:v>
                </c:pt>
                <c:pt idx="24137">
                  <c:v>239.74767460000001</c:v>
                </c:pt>
                <c:pt idx="24138">
                  <c:v>239.7576076</c:v>
                </c:pt>
                <c:pt idx="24139">
                  <c:v>239.76754159999999</c:v>
                </c:pt>
                <c:pt idx="24140">
                  <c:v>239.77747460000001</c:v>
                </c:pt>
                <c:pt idx="24141">
                  <c:v>239.78740859999999</c:v>
                </c:pt>
                <c:pt idx="24142">
                  <c:v>239.79734160000001</c:v>
                </c:pt>
                <c:pt idx="24143">
                  <c:v>239.8072746</c:v>
                </c:pt>
                <c:pt idx="24144">
                  <c:v>239.81720859999999</c:v>
                </c:pt>
                <c:pt idx="24145">
                  <c:v>239.8271416</c:v>
                </c:pt>
                <c:pt idx="24146">
                  <c:v>239.83707559999999</c:v>
                </c:pt>
                <c:pt idx="24147">
                  <c:v>239.84700860000001</c:v>
                </c:pt>
                <c:pt idx="24148">
                  <c:v>239.8569426</c:v>
                </c:pt>
                <c:pt idx="24149">
                  <c:v>239.86687559999999</c:v>
                </c:pt>
                <c:pt idx="24150">
                  <c:v>239.8768096</c:v>
                </c:pt>
                <c:pt idx="24151">
                  <c:v>239.88674259999999</c:v>
                </c:pt>
                <c:pt idx="24152">
                  <c:v>239.89667660000001</c:v>
                </c:pt>
                <c:pt idx="24153">
                  <c:v>239.9066096</c:v>
                </c:pt>
                <c:pt idx="24154">
                  <c:v>239.91654360000001</c:v>
                </c:pt>
                <c:pt idx="24155">
                  <c:v>239.9264766</c:v>
                </c:pt>
                <c:pt idx="24156">
                  <c:v>239.93640959999999</c:v>
                </c:pt>
                <c:pt idx="24157">
                  <c:v>239.94634360000001</c:v>
                </c:pt>
                <c:pt idx="24158">
                  <c:v>239.9562766</c:v>
                </c:pt>
                <c:pt idx="24159">
                  <c:v>239.96621060000001</c:v>
                </c:pt>
                <c:pt idx="24160">
                  <c:v>239.9761436</c:v>
                </c:pt>
                <c:pt idx="24161">
                  <c:v>239.98607759999999</c:v>
                </c:pt>
                <c:pt idx="24162">
                  <c:v>239.99601060000001</c:v>
                </c:pt>
                <c:pt idx="24163">
                  <c:v>240.00594459999999</c:v>
                </c:pt>
                <c:pt idx="24164">
                  <c:v>240.01587760000001</c:v>
                </c:pt>
                <c:pt idx="24165">
                  <c:v>240.0258116</c:v>
                </c:pt>
                <c:pt idx="24166">
                  <c:v>240.03574459999999</c:v>
                </c:pt>
                <c:pt idx="24167">
                  <c:v>240.0456776</c:v>
                </c:pt>
                <c:pt idx="24168">
                  <c:v>240.05561159999999</c:v>
                </c:pt>
                <c:pt idx="24169">
                  <c:v>240.06554460000001</c:v>
                </c:pt>
                <c:pt idx="24170">
                  <c:v>240.0754786</c:v>
                </c:pt>
                <c:pt idx="24171">
                  <c:v>240.08541159999999</c:v>
                </c:pt>
                <c:pt idx="24172">
                  <c:v>240.0953456</c:v>
                </c:pt>
                <c:pt idx="24173">
                  <c:v>240.10527859999999</c:v>
                </c:pt>
                <c:pt idx="24174">
                  <c:v>240.11521260000001</c:v>
                </c:pt>
                <c:pt idx="24175">
                  <c:v>240.1251456</c:v>
                </c:pt>
                <c:pt idx="24176">
                  <c:v>240.13507960000001</c:v>
                </c:pt>
                <c:pt idx="24177">
                  <c:v>240.1450126</c:v>
                </c:pt>
                <c:pt idx="24178">
                  <c:v>240.15494559999999</c:v>
                </c:pt>
                <c:pt idx="24179">
                  <c:v>240.16487960000001</c:v>
                </c:pt>
                <c:pt idx="24180">
                  <c:v>240.1748126</c:v>
                </c:pt>
                <c:pt idx="24181">
                  <c:v>240.18474660000001</c:v>
                </c:pt>
                <c:pt idx="24182">
                  <c:v>240.1946796</c:v>
                </c:pt>
                <c:pt idx="24183">
                  <c:v>240.20461359999999</c:v>
                </c:pt>
                <c:pt idx="24184">
                  <c:v>240.21454660000001</c:v>
                </c:pt>
                <c:pt idx="24185">
                  <c:v>240.22448059999999</c:v>
                </c:pt>
                <c:pt idx="24186">
                  <c:v>240.23441360000001</c:v>
                </c:pt>
                <c:pt idx="24187">
                  <c:v>240.2443476</c:v>
                </c:pt>
                <c:pt idx="24188">
                  <c:v>240.25428059999999</c:v>
                </c:pt>
                <c:pt idx="24189">
                  <c:v>240.26421360000001</c:v>
                </c:pt>
                <c:pt idx="24190">
                  <c:v>240.27414759999999</c:v>
                </c:pt>
                <c:pt idx="24191">
                  <c:v>240.28408060000001</c:v>
                </c:pt>
                <c:pt idx="24192">
                  <c:v>240.2940146</c:v>
                </c:pt>
                <c:pt idx="24193">
                  <c:v>240.30394759999999</c:v>
                </c:pt>
                <c:pt idx="24194">
                  <c:v>240.3138816</c:v>
                </c:pt>
                <c:pt idx="24195">
                  <c:v>240.32381459999999</c:v>
                </c:pt>
                <c:pt idx="24196">
                  <c:v>240.33374860000001</c:v>
                </c:pt>
                <c:pt idx="24197">
                  <c:v>240.3436816</c:v>
                </c:pt>
                <c:pt idx="24198">
                  <c:v>240.35361560000001</c:v>
                </c:pt>
                <c:pt idx="24199">
                  <c:v>240.3635486</c:v>
                </c:pt>
                <c:pt idx="24200">
                  <c:v>240.37348159999999</c:v>
                </c:pt>
                <c:pt idx="24201">
                  <c:v>240.38341560000001</c:v>
                </c:pt>
                <c:pt idx="24202">
                  <c:v>240.3933486</c:v>
                </c:pt>
                <c:pt idx="24203">
                  <c:v>240.40328260000001</c:v>
                </c:pt>
                <c:pt idx="24204">
                  <c:v>240.4132156</c:v>
                </c:pt>
                <c:pt idx="24205">
                  <c:v>240.42314959999999</c:v>
                </c:pt>
                <c:pt idx="24206">
                  <c:v>240.43308260000001</c:v>
                </c:pt>
                <c:pt idx="24207">
                  <c:v>240.44301659999999</c:v>
                </c:pt>
                <c:pt idx="24208">
                  <c:v>240.45294960000001</c:v>
                </c:pt>
                <c:pt idx="24209">
                  <c:v>240.4628836</c:v>
                </c:pt>
                <c:pt idx="24210">
                  <c:v>240.47281659999999</c:v>
                </c:pt>
                <c:pt idx="24211">
                  <c:v>240.48274960000001</c:v>
                </c:pt>
                <c:pt idx="24212">
                  <c:v>240.49268359999999</c:v>
                </c:pt>
                <c:pt idx="24213">
                  <c:v>240.50261660000001</c:v>
                </c:pt>
                <c:pt idx="24214">
                  <c:v>240.5125506</c:v>
                </c:pt>
                <c:pt idx="24215">
                  <c:v>240.52248359999999</c:v>
                </c:pt>
                <c:pt idx="24216">
                  <c:v>240.5324176</c:v>
                </c:pt>
                <c:pt idx="24217">
                  <c:v>240.54235059999999</c:v>
                </c:pt>
                <c:pt idx="24218">
                  <c:v>240.55228460000001</c:v>
                </c:pt>
                <c:pt idx="24219">
                  <c:v>240.5622176</c:v>
                </c:pt>
                <c:pt idx="24220">
                  <c:v>240.57215160000001</c:v>
                </c:pt>
                <c:pt idx="24221">
                  <c:v>240.5820846</c:v>
                </c:pt>
                <c:pt idx="24222">
                  <c:v>240.59201759999999</c:v>
                </c:pt>
                <c:pt idx="24223">
                  <c:v>240.60195160000001</c:v>
                </c:pt>
                <c:pt idx="24224">
                  <c:v>240.6118846</c:v>
                </c:pt>
                <c:pt idx="24225">
                  <c:v>240.62181860000001</c:v>
                </c:pt>
                <c:pt idx="24226">
                  <c:v>240.6317516</c:v>
                </c:pt>
                <c:pt idx="24227">
                  <c:v>240.64168559999999</c:v>
                </c:pt>
                <c:pt idx="24228">
                  <c:v>240.65161860000001</c:v>
                </c:pt>
                <c:pt idx="24229">
                  <c:v>240.66155259999999</c:v>
                </c:pt>
                <c:pt idx="24230">
                  <c:v>240.67148560000001</c:v>
                </c:pt>
                <c:pt idx="24231">
                  <c:v>240.6814186</c:v>
                </c:pt>
                <c:pt idx="24232">
                  <c:v>240.69135259999999</c:v>
                </c:pt>
                <c:pt idx="24233">
                  <c:v>240.70128600000001</c:v>
                </c:pt>
                <c:pt idx="24234">
                  <c:v>240.71122</c:v>
                </c:pt>
                <c:pt idx="24235">
                  <c:v>240.72115299999999</c:v>
                </c:pt>
                <c:pt idx="24236">
                  <c:v>240.731087</c:v>
                </c:pt>
                <c:pt idx="24237">
                  <c:v>240.74101999999999</c:v>
                </c:pt>
                <c:pt idx="24238">
                  <c:v>240.75095400000001</c:v>
                </c:pt>
                <c:pt idx="24239">
                  <c:v>240.760887</c:v>
                </c:pt>
                <c:pt idx="24240">
                  <c:v>240.77082100000001</c:v>
                </c:pt>
                <c:pt idx="24241">
                  <c:v>240.780754</c:v>
                </c:pt>
                <c:pt idx="24242">
                  <c:v>240.79068699999999</c:v>
                </c:pt>
                <c:pt idx="24243">
                  <c:v>240.80062100000001</c:v>
                </c:pt>
                <c:pt idx="24244">
                  <c:v>240.810554</c:v>
                </c:pt>
                <c:pt idx="24245">
                  <c:v>240.82048800000001</c:v>
                </c:pt>
                <c:pt idx="24246">
                  <c:v>240.830421</c:v>
                </c:pt>
                <c:pt idx="24247">
                  <c:v>240.84035499999999</c:v>
                </c:pt>
                <c:pt idx="24248">
                  <c:v>240.85028800000001</c:v>
                </c:pt>
                <c:pt idx="24249">
                  <c:v>240.86022199999999</c:v>
                </c:pt>
                <c:pt idx="24250">
                  <c:v>240.87015500000001</c:v>
                </c:pt>
                <c:pt idx="24251">
                  <c:v>240.880088</c:v>
                </c:pt>
                <c:pt idx="24252">
                  <c:v>240.89002199999999</c:v>
                </c:pt>
                <c:pt idx="24253">
                  <c:v>240.89995500000001</c:v>
                </c:pt>
                <c:pt idx="24254">
                  <c:v>240.90988899999999</c:v>
                </c:pt>
                <c:pt idx="24255">
                  <c:v>240.91982200000001</c:v>
                </c:pt>
                <c:pt idx="24256">
                  <c:v>240.929756</c:v>
                </c:pt>
                <c:pt idx="24257">
                  <c:v>240.93968899999999</c:v>
                </c:pt>
                <c:pt idx="24258">
                  <c:v>240.949623</c:v>
                </c:pt>
                <c:pt idx="24259">
                  <c:v>240.95955599999999</c:v>
                </c:pt>
                <c:pt idx="24260">
                  <c:v>240.96949000000001</c:v>
                </c:pt>
                <c:pt idx="24261">
                  <c:v>240.979423</c:v>
                </c:pt>
                <c:pt idx="24262">
                  <c:v>240.98935599999999</c:v>
                </c:pt>
                <c:pt idx="24263">
                  <c:v>240.99929</c:v>
                </c:pt>
                <c:pt idx="24264">
                  <c:v>241.00922299999999</c:v>
                </c:pt>
                <c:pt idx="24265">
                  <c:v>241.01915700000001</c:v>
                </c:pt>
                <c:pt idx="24266">
                  <c:v>241.02909</c:v>
                </c:pt>
                <c:pt idx="24267">
                  <c:v>241.03902400000001</c:v>
                </c:pt>
                <c:pt idx="24268">
                  <c:v>241.048957</c:v>
                </c:pt>
                <c:pt idx="24269">
                  <c:v>241.05888999999999</c:v>
                </c:pt>
                <c:pt idx="24270">
                  <c:v>241.06882400000001</c:v>
                </c:pt>
                <c:pt idx="24271">
                  <c:v>241.078757</c:v>
                </c:pt>
                <c:pt idx="24272">
                  <c:v>241.08869100000001</c:v>
                </c:pt>
                <c:pt idx="24273">
                  <c:v>241.098624</c:v>
                </c:pt>
                <c:pt idx="24274">
                  <c:v>241.10855799999999</c:v>
                </c:pt>
                <c:pt idx="24275">
                  <c:v>241.11849100000001</c:v>
                </c:pt>
                <c:pt idx="24276">
                  <c:v>241.12842499999999</c:v>
                </c:pt>
                <c:pt idx="24277">
                  <c:v>241.13835800000001</c:v>
                </c:pt>
                <c:pt idx="24278">
                  <c:v>241.148292</c:v>
                </c:pt>
                <c:pt idx="24279">
                  <c:v>241.15822499999999</c:v>
                </c:pt>
                <c:pt idx="24280">
                  <c:v>241.16815800000001</c:v>
                </c:pt>
                <c:pt idx="24281">
                  <c:v>241.17809199999999</c:v>
                </c:pt>
                <c:pt idx="24282">
                  <c:v>241.18802500000001</c:v>
                </c:pt>
                <c:pt idx="24283">
                  <c:v>241.197959</c:v>
                </c:pt>
                <c:pt idx="24284">
                  <c:v>241.20789199999999</c:v>
                </c:pt>
                <c:pt idx="24285">
                  <c:v>241.217826</c:v>
                </c:pt>
                <c:pt idx="24286">
                  <c:v>241.22775899999999</c:v>
                </c:pt>
                <c:pt idx="24287">
                  <c:v>241.23769300000001</c:v>
                </c:pt>
                <c:pt idx="24288">
                  <c:v>241.247626</c:v>
                </c:pt>
                <c:pt idx="24289">
                  <c:v>241.25755899999999</c:v>
                </c:pt>
                <c:pt idx="24290">
                  <c:v>241.267493</c:v>
                </c:pt>
                <c:pt idx="24291">
                  <c:v>241.27742599999999</c:v>
                </c:pt>
                <c:pt idx="24292">
                  <c:v>241.28736000000001</c:v>
                </c:pt>
                <c:pt idx="24293">
                  <c:v>241.297293</c:v>
                </c:pt>
                <c:pt idx="24294">
                  <c:v>241.30722700000001</c:v>
                </c:pt>
                <c:pt idx="24295">
                  <c:v>241.31716</c:v>
                </c:pt>
                <c:pt idx="24296">
                  <c:v>241.32709299999999</c:v>
                </c:pt>
                <c:pt idx="24297">
                  <c:v>241.33702700000001</c:v>
                </c:pt>
                <c:pt idx="24298">
                  <c:v>241.34696</c:v>
                </c:pt>
                <c:pt idx="24299">
                  <c:v>241.35689400000001</c:v>
                </c:pt>
                <c:pt idx="24300">
                  <c:v>241.366827</c:v>
                </c:pt>
                <c:pt idx="24301">
                  <c:v>241.37676099999999</c:v>
                </c:pt>
                <c:pt idx="24302">
                  <c:v>241.38669400000001</c:v>
                </c:pt>
                <c:pt idx="24303">
                  <c:v>241.39662799999999</c:v>
                </c:pt>
                <c:pt idx="24304">
                  <c:v>241.40656100000001</c:v>
                </c:pt>
                <c:pt idx="24305">
                  <c:v>241.416495</c:v>
                </c:pt>
                <c:pt idx="24306">
                  <c:v>241.42642799999999</c:v>
                </c:pt>
                <c:pt idx="24307">
                  <c:v>241.43636100000001</c:v>
                </c:pt>
                <c:pt idx="24308">
                  <c:v>241.44629499999999</c:v>
                </c:pt>
                <c:pt idx="24309">
                  <c:v>241.45622800000001</c:v>
                </c:pt>
                <c:pt idx="24310">
                  <c:v>241.466162</c:v>
                </c:pt>
                <c:pt idx="24311">
                  <c:v>241.47609499999999</c:v>
                </c:pt>
                <c:pt idx="24312">
                  <c:v>241.486029</c:v>
                </c:pt>
                <c:pt idx="24313">
                  <c:v>241.49596199999999</c:v>
                </c:pt>
                <c:pt idx="24314">
                  <c:v>241.50589600000001</c:v>
                </c:pt>
                <c:pt idx="24315">
                  <c:v>241.515829</c:v>
                </c:pt>
                <c:pt idx="24316">
                  <c:v>241.52576199999999</c:v>
                </c:pt>
                <c:pt idx="24317">
                  <c:v>241.535696</c:v>
                </c:pt>
                <c:pt idx="24318">
                  <c:v>241.54562899999999</c:v>
                </c:pt>
                <c:pt idx="24319">
                  <c:v>241.55556300000001</c:v>
                </c:pt>
                <c:pt idx="24320">
                  <c:v>241.565496</c:v>
                </c:pt>
                <c:pt idx="24321">
                  <c:v>241.57543000000001</c:v>
                </c:pt>
                <c:pt idx="24322">
                  <c:v>241.585363</c:v>
                </c:pt>
                <c:pt idx="24323">
                  <c:v>241.59529599999999</c:v>
                </c:pt>
                <c:pt idx="24324">
                  <c:v>241.60523000000001</c:v>
                </c:pt>
                <c:pt idx="24325">
                  <c:v>241.615163</c:v>
                </c:pt>
                <c:pt idx="24326">
                  <c:v>241.62509700000001</c:v>
                </c:pt>
                <c:pt idx="24327">
                  <c:v>241.63503</c:v>
                </c:pt>
                <c:pt idx="24328">
                  <c:v>241.64496399999999</c:v>
                </c:pt>
                <c:pt idx="24329">
                  <c:v>241.65489700000001</c:v>
                </c:pt>
                <c:pt idx="24330">
                  <c:v>241.66483099999999</c:v>
                </c:pt>
                <c:pt idx="24331">
                  <c:v>241.67476400000001</c:v>
                </c:pt>
                <c:pt idx="24332">
                  <c:v>241.684697</c:v>
                </c:pt>
                <c:pt idx="24333">
                  <c:v>241.6946299</c:v>
                </c:pt>
                <c:pt idx="24334">
                  <c:v>241.70456290000001</c:v>
                </c:pt>
                <c:pt idx="24335">
                  <c:v>241.7144969</c:v>
                </c:pt>
                <c:pt idx="24336">
                  <c:v>241.72442989999999</c:v>
                </c:pt>
                <c:pt idx="24337">
                  <c:v>241.73436390000001</c:v>
                </c:pt>
                <c:pt idx="24338">
                  <c:v>241.74429689999999</c:v>
                </c:pt>
                <c:pt idx="24339">
                  <c:v>241.75423090000001</c:v>
                </c:pt>
                <c:pt idx="24340">
                  <c:v>241.7641639</c:v>
                </c:pt>
                <c:pt idx="24341">
                  <c:v>241.77409689999999</c:v>
                </c:pt>
                <c:pt idx="24342">
                  <c:v>241.7840309</c:v>
                </c:pt>
                <c:pt idx="24343">
                  <c:v>241.79396389999999</c:v>
                </c:pt>
                <c:pt idx="24344">
                  <c:v>241.80389790000001</c:v>
                </c:pt>
                <c:pt idx="24345">
                  <c:v>241.8138309</c:v>
                </c:pt>
                <c:pt idx="24346">
                  <c:v>241.82376489999999</c:v>
                </c:pt>
                <c:pt idx="24347">
                  <c:v>241.8336979</c:v>
                </c:pt>
                <c:pt idx="24348">
                  <c:v>241.84363189999999</c:v>
                </c:pt>
                <c:pt idx="24349">
                  <c:v>241.85356490000001</c:v>
                </c:pt>
                <c:pt idx="24350">
                  <c:v>241.8634979</c:v>
                </c:pt>
                <c:pt idx="24351">
                  <c:v>241.87343190000001</c:v>
                </c:pt>
                <c:pt idx="24352">
                  <c:v>241.8833649</c:v>
                </c:pt>
                <c:pt idx="24353">
                  <c:v>241.89329889999999</c:v>
                </c:pt>
                <c:pt idx="24354">
                  <c:v>241.90323190000001</c:v>
                </c:pt>
                <c:pt idx="24355">
                  <c:v>241.9131659</c:v>
                </c:pt>
                <c:pt idx="24356">
                  <c:v>241.92309890000001</c:v>
                </c:pt>
                <c:pt idx="24357">
                  <c:v>241.9330319</c:v>
                </c:pt>
                <c:pt idx="24358">
                  <c:v>241.94296589999999</c:v>
                </c:pt>
                <c:pt idx="24359">
                  <c:v>241.95289890000001</c:v>
                </c:pt>
                <c:pt idx="24360">
                  <c:v>241.9628329</c:v>
                </c:pt>
                <c:pt idx="24361">
                  <c:v>241.97276590000001</c:v>
                </c:pt>
                <c:pt idx="24362">
                  <c:v>241.9826999</c:v>
                </c:pt>
                <c:pt idx="24363">
                  <c:v>241.99263289999999</c:v>
                </c:pt>
                <c:pt idx="24364">
                  <c:v>242.00256690000001</c:v>
                </c:pt>
                <c:pt idx="24365">
                  <c:v>242.01249989999999</c:v>
                </c:pt>
                <c:pt idx="24366">
                  <c:v>242.02243290000001</c:v>
                </c:pt>
                <c:pt idx="24367">
                  <c:v>242.0323669</c:v>
                </c:pt>
                <c:pt idx="24368">
                  <c:v>242.04229989999999</c:v>
                </c:pt>
                <c:pt idx="24369">
                  <c:v>242.0522339</c:v>
                </c:pt>
                <c:pt idx="24370">
                  <c:v>242.06216689999999</c:v>
                </c:pt>
                <c:pt idx="24371">
                  <c:v>242.07210090000001</c:v>
                </c:pt>
                <c:pt idx="24372">
                  <c:v>242.0820339</c:v>
                </c:pt>
                <c:pt idx="24373">
                  <c:v>242.09196789999999</c:v>
                </c:pt>
                <c:pt idx="24374">
                  <c:v>242.1019009</c:v>
                </c:pt>
                <c:pt idx="24375">
                  <c:v>242.11183389999999</c:v>
                </c:pt>
                <c:pt idx="24376">
                  <c:v>242.12176790000001</c:v>
                </c:pt>
                <c:pt idx="24377">
                  <c:v>242.1317009</c:v>
                </c:pt>
                <c:pt idx="24378">
                  <c:v>242.14163490000001</c:v>
                </c:pt>
                <c:pt idx="24379">
                  <c:v>242.1515679</c:v>
                </c:pt>
                <c:pt idx="24380">
                  <c:v>242.16150189999999</c:v>
                </c:pt>
                <c:pt idx="24381">
                  <c:v>242.17143490000001</c:v>
                </c:pt>
                <c:pt idx="24382">
                  <c:v>242.1813689</c:v>
                </c:pt>
                <c:pt idx="24383">
                  <c:v>242.19130190000001</c:v>
                </c:pt>
                <c:pt idx="24384">
                  <c:v>242.2012349</c:v>
                </c:pt>
                <c:pt idx="24385">
                  <c:v>242.21116889999999</c:v>
                </c:pt>
                <c:pt idx="24386">
                  <c:v>242.22110190000001</c:v>
                </c:pt>
                <c:pt idx="24387">
                  <c:v>242.23103589999999</c:v>
                </c:pt>
                <c:pt idx="24388">
                  <c:v>242.24096890000001</c:v>
                </c:pt>
                <c:pt idx="24389">
                  <c:v>242.2509029</c:v>
                </c:pt>
                <c:pt idx="24390">
                  <c:v>242.26083589999999</c:v>
                </c:pt>
                <c:pt idx="24391">
                  <c:v>242.27076890000001</c:v>
                </c:pt>
                <c:pt idx="24392">
                  <c:v>242.28070289999999</c:v>
                </c:pt>
                <c:pt idx="24393">
                  <c:v>242.29063590000001</c:v>
                </c:pt>
                <c:pt idx="24394">
                  <c:v>242.3005699</c:v>
                </c:pt>
                <c:pt idx="24395">
                  <c:v>242.31050289999999</c:v>
                </c:pt>
                <c:pt idx="24396">
                  <c:v>242.3204369</c:v>
                </c:pt>
                <c:pt idx="24397">
                  <c:v>242.33036989999999</c:v>
                </c:pt>
                <c:pt idx="24398">
                  <c:v>242.34030390000001</c:v>
                </c:pt>
                <c:pt idx="24399">
                  <c:v>242.3502369</c:v>
                </c:pt>
                <c:pt idx="24400">
                  <c:v>242.36016989999999</c:v>
                </c:pt>
                <c:pt idx="24401">
                  <c:v>242.3701039</c:v>
                </c:pt>
                <c:pt idx="24402">
                  <c:v>242.38003689999999</c:v>
                </c:pt>
                <c:pt idx="24403">
                  <c:v>242.38997090000001</c:v>
                </c:pt>
                <c:pt idx="24404">
                  <c:v>242.3999039</c:v>
                </c:pt>
                <c:pt idx="24405">
                  <c:v>242.40983790000001</c:v>
                </c:pt>
                <c:pt idx="24406">
                  <c:v>242.4197709</c:v>
                </c:pt>
                <c:pt idx="24407">
                  <c:v>242.42970389999999</c:v>
                </c:pt>
                <c:pt idx="24408">
                  <c:v>242.43963790000001</c:v>
                </c:pt>
                <c:pt idx="24409">
                  <c:v>242.4495709</c:v>
                </c:pt>
                <c:pt idx="24410">
                  <c:v>242.45950490000001</c:v>
                </c:pt>
                <c:pt idx="24411">
                  <c:v>242.4694379</c:v>
                </c:pt>
                <c:pt idx="24412">
                  <c:v>242.47937189999999</c:v>
                </c:pt>
                <c:pt idx="24413">
                  <c:v>242.48930490000001</c:v>
                </c:pt>
                <c:pt idx="24414">
                  <c:v>242.4992379</c:v>
                </c:pt>
                <c:pt idx="24415">
                  <c:v>242.50917190000001</c:v>
                </c:pt>
                <c:pt idx="24416">
                  <c:v>242.5191049</c:v>
                </c:pt>
                <c:pt idx="24417">
                  <c:v>242.52903889999999</c:v>
                </c:pt>
                <c:pt idx="24418">
                  <c:v>242.53897190000001</c:v>
                </c:pt>
                <c:pt idx="24419">
                  <c:v>242.54890589999999</c:v>
                </c:pt>
                <c:pt idx="24420">
                  <c:v>242.55883890000001</c:v>
                </c:pt>
                <c:pt idx="24421">
                  <c:v>242.5687729</c:v>
                </c:pt>
                <c:pt idx="24422">
                  <c:v>242.57870589999999</c:v>
                </c:pt>
                <c:pt idx="24423">
                  <c:v>242.58863890000001</c:v>
                </c:pt>
                <c:pt idx="24424">
                  <c:v>242.59857289999999</c:v>
                </c:pt>
                <c:pt idx="24425">
                  <c:v>242.60850590000001</c:v>
                </c:pt>
                <c:pt idx="24426">
                  <c:v>242.6184399</c:v>
                </c:pt>
                <c:pt idx="24427">
                  <c:v>242.62837289999999</c:v>
                </c:pt>
                <c:pt idx="24428">
                  <c:v>242.6383069</c:v>
                </c:pt>
                <c:pt idx="24429">
                  <c:v>242.64823989999999</c:v>
                </c:pt>
                <c:pt idx="24430">
                  <c:v>242.65817390000001</c:v>
                </c:pt>
                <c:pt idx="24431">
                  <c:v>242.6681069</c:v>
                </c:pt>
                <c:pt idx="24432">
                  <c:v>242.67803989999999</c:v>
                </c:pt>
                <c:pt idx="24433">
                  <c:v>242.6879739</c:v>
                </c:pt>
                <c:pt idx="24434">
                  <c:v>242.6979068</c:v>
                </c:pt>
                <c:pt idx="24435">
                  <c:v>242.70784080000001</c:v>
                </c:pt>
                <c:pt idx="24436">
                  <c:v>242.7177738</c:v>
                </c:pt>
                <c:pt idx="24437">
                  <c:v>242.72770779999999</c:v>
                </c:pt>
                <c:pt idx="24438">
                  <c:v>242.73764080000001</c:v>
                </c:pt>
                <c:pt idx="24439">
                  <c:v>242.7475738</c:v>
                </c:pt>
                <c:pt idx="24440">
                  <c:v>242.75750780000001</c:v>
                </c:pt>
                <c:pt idx="24441">
                  <c:v>242.7674408</c:v>
                </c:pt>
                <c:pt idx="24442">
                  <c:v>242.77737479999999</c:v>
                </c:pt>
                <c:pt idx="24443">
                  <c:v>242.78730780000001</c:v>
                </c:pt>
                <c:pt idx="24444">
                  <c:v>242.79724179999999</c:v>
                </c:pt>
                <c:pt idx="24445">
                  <c:v>242.80717480000001</c:v>
                </c:pt>
                <c:pt idx="24446">
                  <c:v>242.8171088</c:v>
                </c:pt>
                <c:pt idx="24447">
                  <c:v>242.82704179999999</c:v>
                </c:pt>
                <c:pt idx="24448">
                  <c:v>242.83697480000001</c:v>
                </c:pt>
                <c:pt idx="24449">
                  <c:v>242.84690879999999</c:v>
                </c:pt>
                <c:pt idx="24450">
                  <c:v>242.85684180000001</c:v>
                </c:pt>
                <c:pt idx="24451">
                  <c:v>242.8667758</c:v>
                </c:pt>
                <c:pt idx="24452">
                  <c:v>242.87670879999999</c:v>
                </c:pt>
                <c:pt idx="24453">
                  <c:v>242.8866428</c:v>
                </c:pt>
                <c:pt idx="24454">
                  <c:v>242.89657579999999</c:v>
                </c:pt>
                <c:pt idx="24455">
                  <c:v>242.90650880000001</c:v>
                </c:pt>
                <c:pt idx="24456">
                  <c:v>242.9164428</c:v>
                </c:pt>
                <c:pt idx="24457">
                  <c:v>242.92637579999999</c:v>
                </c:pt>
                <c:pt idx="24458">
                  <c:v>242.9363098</c:v>
                </c:pt>
                <c:pt idx="24459">
                  <c:v>242.94624279999999</c:v>
                </c:pt>
                <c:pt idx="24460">
                  <c:v>242.95617680000001</c:v>
                </c:pt>
                <c:pt idx="24461">
                  <c:v>242.9661098</c:v>
                </c:pt>
                <c:pt idx="24462">
                  <c:v>242.97604279999999</c:v>
                </c:pt>
                <c:pt idx="24463">
                  <c:v>242.9859768</c:v>
                </c:pt>
                <c:pt idx="24464">
                  <c:v>242.99590979999999</c:v>
                </c:pt>
                <c:pt idx="24465">
                  <c:v>243.00584380000001</c:v>
                </c:pt>
                <c:pt idx="24466">
                  <c:v>243.0157768</c:v>
                </c:pt>
                <c:pt idx="24467">
                  <c:v>243.02571080000001</c:v>
                </c:pt>
                <c:pt idx="24468">
                  <c:v>243.0356438</c:v>
                </c:pt>
                <c:pt idx="24469">
                  <c:v>243.04557679999999</c:v>
                </c:pt>
                <c:pt idx="24470">
                  <c:v>243.05551080000001</c:v>
                </c:pt>
                <c:pt idx="24471">
                  <c:v>243.0654438</c:v>
                </c:pt>
                <c:pt idx="24472">
                  <c:v>243.07537780000001</c:v>
                </c:pt>
                <c:pt idx="24473">
                  <c:v>243.0853108</c:v>
                </c:pt>
                <c:pt idx="24474">
                  <c:v>243.09524479999999</c:v>
                </c:pt>
                <c:pt idx="24475">
                  <c:v>243.10517780000001</c:v>
                </c:pt>
                <c:pt idx="24476">
                  <c:v>243.11511179999999</c:v>
                </c:pt>
                <c:pt idx="24477">
                  <c:v>243.12504480000001</c:v>
                </c:pt>
                <c:pt idx="24478">
                  <c:v>243.1349778</c:v>
                </c:pt>
                <c:pt idx="24479">
                  <c:v>243.14491179999999</c:v>
                </c:pt>
                <c:pt idx="24480">
                  <c:v>243.15484480000001</c:v>
                </c:pt>
                <c:pt idx="24481">
                  <c:v>243.16477879999999</c:v>
                </c:pt>
                <c:pt idx="24482">
                  <c:v>243.17471180000001</c:v>
                </c:pt>
                <c:pt idx="24483">
                  <c:v>243.1846458</c:v>
                </c:pt>
                <c:pt idx="24484">
                  <c:v>243.19457879999999</c:v>
                </c:pt>
                <c:pt idx="24485">
                  <c:v>243.2045128</c:v>
                </c:pt>
                <c:pt idx="24486">
                  <c:v>243.21444579999999</c:v>
                </c:pt>
                <c:pt idx="24487">
                  <c:v>243.22437880000001</c:v>
                </c:pt>
                <c:pt idx="24488">
                  <c:v>243.2343128</c:v>
                </c:pt>
                <c:pt idx="24489">
                  <c:v>243.24424579999999</c:v>
                </c:pt>
                <c:pt idx="24490">
                  <c:v>243.2541798</c:v>
                </c:pt>
                <c:pt idx="24491">
                  <c:v>243.26411279999999</c:v>
                </c:pt>
                <c:pt idx="24492">
                  <c:v>243.27404680000001</c:v>
                </c:pt>
                <c:pt idx="24493">
                  <c:v>243.2839798</c:v>
                </c:pt>
                <c:pt idx="24494">
                  <c:v>243.29391269999999</c:v>
                </c:pt>
                <c:pt idx="24495">
                  <c:v>243.3038468</c:v>
                </c:pt>
                <c:pt idx="24496">
                  <c:v>243.31377979999999</c:v>
                </c:pt>
                <c:pt idx="24497">
                  <c:v>243.32371380000001</c:v>
                </c:pt>
                <c:pt idx="24498">
                  <c:v>243.3336468</c:v>
                </c:pt>
                <c:pt idx="24499">
                  <c:v>243.34358080000001</c:v>
                </c:pt>
                <c:pt idx="24500">
                  <c:v>243.3535138</c:v>
                </c:pt>
                <c:pt idx="24501">
                  <c:v>243.36344779999999</c:v>
                </c:pt>
                <c:pt idx="24502">
                  <c:v>243.37338080000001</c:v>
                </c:pt>
                <c:pt idx="24503">
                  <c:v>243.3833138</c:v>
                </c:pt>
                <c:pt idx="24504">
                  <c:v>243.39324780000001</c:v>
                </c:pt>
                <c:pt idx="24505">
                  <c:v>243.4031808</c:v>
                </c:pt>
                <c:pt idx="24506">
                  <c:v>243.41311479999999</c:v>
                </c:pt>
                <c:pt idx="24507">
                  <c:v>243.42304780000001</c:v>
                </c:pt>
                <c:pt idx="24508">
                  <c:v>243.43298179999999</c:v>
                </c:pt>
                <c:pt idx="24509">
                  <c:v>243.44291480000001</c:v>
                </c:pt>
                <c:pt idx="24510">
                  <c:v>243.4528478</c:v>
                </c:pt>
                <c:pt idx="24511">
                  <c:v>243.46278179999999</c:v>
                </c:pt>
                <c:pt idx="24512">
                  <c:v>243.47271480000001</c:v>
                </c:pt>
                <c:pt idx="24513">
                  <c:v>243.48264879999999</c:v>
                </c:pt>
                <c:pt idx="24514">
                  <c:v>243.49258180000001</c:v>
                </c:pt>
                <c:pt idx="24515">
                  <c:v>243.5025158</c:v>
                </c:pt>
                <c:pt idx="24516">
                  <c:v>243.51244879999999</c:v>
                </c:pt>
                <c:pt idx="24517">
                  <c:v>243.52238180000001</c:v>
                </c:pt>
                <c:pt idx="24518">
                  <c:v>243.53231579999999</c:v>
                </c:pt>
                <c:pt idx="24519">
                  <c:v>243.54224880000001</c:v>
                </c:pt>
                <c:pt idx="24520">
                  <c:v>243.5521828</c:v>
                </c:pt>
                <c:pt idx="24521">
                  <c:v>243.56211579999999</c:v>
                </c:pt>
                <c:pt idx="24522">
                  <c:v>243.5720498</c:v>
                </c:pt>
                <c:pt idx="24523">
                  <c:v>243.58198279999999</c:v>
                </c:pt>
                <c:pt idx="24524">
                  <c:v>243.59191580000001</c:v>
                </c:pt>
                <c:pt idx="24525">
                  <c:v>243.6018498</c:v>
                </c:pt>
                <c:pt idx="24526">
                  <c:v>243.61178279999999</c:v>
                </c:pt>
                <c:pt idx="24527">
                  <c:v>243.6217168</c:v>
                </c:pt>
                <c:pt idx="24528">
                  <c:v>243.63164979999999</c:v>
                </c:pt>
                <c:pt idx="24529">
                  <c:v>243.64158380000001</c:v>
                </c:pt>
                <c:pt idx="24530">
                  <c:v>243.6515168</c:v>
                </c:pt>
                <c:pt idx="24531">
                  <c:v>243.66145080000001</c:v>
                </c:pt>
                <c:pt idx="24532">
                  <c:v>243.6713838</c:v>
                </c:pt>
                <c:pt idx="24533">
                  <c:v>243.68131679999999</c:v>
                </c:pt>
                <c:pt idx="24534">
                  <c:v>243.69125080000001</c:v>
                </c:pt>
                <c:pt idx="24535">
                  <c:v>243.7011846</c:v>
                </c:pt>
                <c:pt idx="24536">
                  <c:v>243.71111859999999</c:v>
                </c:pt>
                <c:pt idx="24537">
                  <c:v>243.72105160000001</c:v>
                </c:pt>
                <c:pt idx="24538">
                  <c:v>243.7309856</c:v>
                </c:pt>
                <c:pt idx="24539">
                  <c:v>243.74091859999999</c:v>
                </c:pt>
                <c:pt idx="24540">
                  <c:v>243.7508516</c:v>
                </c:pt>
                <c:pt idx="24541">
                  <c:v>243.76078559999999</c:v>
                </c:pt>
                <c:pt idx="24542">
                  <c:v>243.77071860000001</c:v>
                </c:pt>
                <c:pt idx="24543">
                  <c:v>243.7806526</c:v>
                </c:pt>
                <c:pt idx="24544">
                  <c:v>243.79058559999999</c:v>
                </c:pt>
                <c:pt idx="24545">
                  <c:v>243.8005196</c:v>
                </c:pt>
                <c:pt idx="24546">
                  <c:v>243.81045259999999</c:v>
                </c:pt>
                <c:pt idx="24547">
                  <c:v>243.82038560000001</c:v>
                </c:pt>
                <c:pt idx="24548">
                  <c:v>243.8303196</c:v>
                </c:pt>
                <c:pt idx="24549">
                  <c:v>243.84025260000001</c:v>
                </c:pt>
                <c:pt idx="24550">
                  <c:v>243.8501866</c:v>
                </c:pt>
                <c:pt idx="24551">
                  <c:v>243.86011959999999</c:v>
                </c:pt>
                <c:pt idx="24552">
                  <c:v>243.87005360000001</c:v>
                </c:pt>
                <c:pt idx="24553">
                  <c:v>243.8799866</c:v>
                </c:pt>
                <c:pt idx="24554">
                  <c:v>243.88992060000001</c:v>
                </c:pt>
                <c:pt idx="24555">
                  <c:v>243.8998536</c:v>
                </c:pt>
                <c:pt idx="24556">
                  <c:v>243.90978659999999</c:v>
                </c:pt>
                <c:pt idx="24557">
                  <c:v>243.91972060000001</c:v>
                </c:pt>
                <c:pt idx="24558">
                  <c:v>243.92965359999999</c:v>
                </c:pt>
                <c:pt idx="24559">
                  <c:v>243.93958760000001</c:v>
                </c:pt>
                <c:pt idx="24560">
                  <c:v>243.9495206</c:v>
                </c:pt>
                <c:pt idx="24561">
                  <c:v>243.95945459999999</c:v>
                </c:pt>
                <c:pt idx="24562">
                  <c:v>243.9693876</c:v>
                </c:pt>
                <c:pt idx="24563">
                  <c:v>243.97932059999999</c:v>
                </c:pt>
                <c:pt idx="24564">
                  <c:v>243.98925460000001</c:v>
                </c:pt>
                <c:pt idx="24565">
                  <c:v>243.9991876</c:v>
                </c:pt>
                <c:pt idx="24566">
                  <c:v>244.00912159999999</c:v>
                </c:pt>
                <c:pt idx="24567">
                  <c:v>244.0190546</c:v>
                </c:pt>
                <c:pt idx="24568">
                  <c:v>244.02898859999999</c:v>
                </c:pt>
                <c:pt idx="24569">
                  <c:v>244.03892160000001</c:v>
                </c:pt>
                <c:pt idx="24570">
                  <c:v>244.0488546</c:v>
                </c:pt>
                <c:pt idx="24571">
                  <c:v>244.05878860000001</c:v>
                </c:pt>
                <c:pt idx="24572">
                  <c:v>244.0687216</c:v>
                </c:pt>
                <c:pt idx="24573">
                  <c:v>244.07865559999999</c:v>
                </c:pt>
                <c:pt idx="24574">
                  <c:v>244.08858860000001</c:v>
                </c:pt>
                <c:pt idx="24575">
                  <c:v>244.0985226</c:v>
                </c:pt>
                <c:pt idx="24576">
                  <c:v>244.10845560000001</c:v>
                </c:pt>
                <c:pt idx="24577">
                  <c:v>244.1183886</c:v>
                </c:pt>
                <c:pt idx="24578">
                  <c:v>244.12832259999999</c:v>
                </c:pt>
                <c:pt idx="24579">
                  <c:v>244.13825560000001</c:v>
                </c:pt>
                <c:pt idx="24580">
                  <c:v>244.14818959999999</c:v>
                </c:pt>
                <c:pt idx="24581">
                  <c:v>244.15812260000001</c:v>
                </c:pt>
                <c:pt idx="24582">
                  <c:v>244.1680566</c:v>
                </c:pt>
                <c:pt idx="24583">
                  <c:v>244.17798959999999</c:v>
                </c:pt>
                <c:pt idx="24584">
                  <c:v>244.1879236</c:v>
                </c:pt>
                <c:pt idx="24585">
                  <c:v>244.19785659999999</c:v>
                </c:pt>
                <c:pt idx="24586">
                  <c:v>244.20778960000001</c:v>
                </c:pt>
                <c:pt idx="24587">
                  <c:v>244.2177236</c:v>
                </c:pt>
                <c:pt idx="24588">
                  <c:v>244.22765659999999</c:v>
                </c:pt>
                <c:pt idx="24589">
                  <c:v>244.2375906</c:v>
                </c:pt>
                <c:pt idx="24590">
                  <c:v>244.24752359999999</c:v>
                </c:pt>
                <c:pt idx="24591">
                  <c:v>244.25745760000001</c:v>
                </c:pt>
                <c:pt idx="24592">
                  <c:v>244.2673906</c:v>
                </c:pt>
                <c:pt idx="24593">
                  <c:v>244.27732359999999</c:v>
                </c:pt>
                <c:pt idx="24594">
                  <c:v>244.2872576</c:v>
                </c:pt>
                <c:pt idx="24595">
                  <c:v>244.29719059999999</c:v>
                </c:pt>
                <c:pt idx="24596">
                  <c:v>244.30712460000001</c:v>
                </c:pt>
                <c:pt idx="24597">
                  <c:v>244.3170576</c:v>
                </c:pt>
                <c:pt idx="24598">
                  <c:v>244.32699160000001</c:v>
                </c:pt>
                <c:pt idx="24599">
                  <c:v>244.3369246</c:v>
                </c:pt>
                <c:pt idx="24600">
                  <c:v>244.34685859999999</c:v>
                </c:pt>
                <c:pt idx="24601">
                  <c:v>244.35679160000001</c:v>
                </c:pt>
                <c:pt idx="24602">
                  <c:v>244.3667246</c:v>
                </c:pt>
                <c:pt idx="24603">
                  <c:v>244.37665860000001</c:v>
                </c:pt>
                <c:pt idx="24604">
                  <c:v>244.3865916</c:v>
                </c:pt>
                <c:pt idx="24605">
                  <c:v>244.39652559999999</c:v>
                </c:pt>
                <c:pt idx="24606">
                  <c:v>244.40645860000001</c:v>
                </c:pt>
                <c:pt idx="24607">
                  <c:v>244.41639259999999</c:v>
                </c:pt>
                <c:pt idx="24608">
                  <c:v>244.42632560000001</c:v>
                </c:pt>
                <c:pt idx="24609">
                  <c:v>244.4362586</c:v>
                </c:pt>
                <c:pt idx="24610">
                  <c:v>244.44619259999999</c:v>
                </c:pt>
                <c:pt idx="24611">
                  <c:v>244.45612560000001</c:v>
                </c:pt>
                <c:pt idx="24612">
                  <c:v>244.46605959999999</c:v>
                </c:pt>
                <c:pt idx="24613">
                  <c:v>244.47599260000001</c:v>
                </c:pt>
                <c:pt idx="24614">
                  <c:v>244.4859266</c:v>
                </c:pt>
                <c:pt idx="24615">
                  <c:v>244.49585959999999</c:v>
                </c:pt>
                <c:pt idx="24616">
                  <c:v>244.50579260000001</c:v>
                </c:pt>
                <c:pt idx="24617">
                  <c:v>244.51572659999999</c:v>
                </c:pt>
                <c:pt idx="24618">
                  <c:v>244.52565960000001</c:v>
                </c:pt>
                <c:pt idx="24619">
                  <c:v>244.5355936</c:v>
                </c:pt>
                <c:pt idx="24620">
                  <c:v>244.54552659999999</c:v>
                </c:pt>
                <c:pt idx="24621">
                  <c:v>244.5554606</c:v>
                </c:pt>
                <c:pt idx="24622">
                  <c:v>244.56539359999999</c:v>
                </c:pt>
                <c:pt idx="24623">
                  <c:v>244.57532660000001</c:v>
                </c:pt>
                <c:pt idx="24624">
                  <c:v>244.5852606</c:v>
                </c:pt>
                <c:pt idx="24625">
                  <c:v>244.59519359999999</c:v>
                </c:pt>
                <c:pt idx="24626">
                  <c:v>244.6051276</c:v>
                </c:pt>
                <c:pt idx="24627">
                  <c:v>244.61506059999999</c:v>
                </c:pt>
                <c:pt idx="24628">
                  <c:v>244.62499460000001</c:v>
                </c:pt>
                <c:pt idx="24629">
                  <c:v>244.6349276</c:v>
                </c:pt>
                <c:pt idx="24630">
                  <c:v>244.64486160000001</c:v>
                </c:pt>
                <c:pt idx="24631">
                  <c:v>244.6547946</c:v>
                </c:pt>
                <c:pt idx="24632">
                  <c:v>244.66472759999999</c:v>
                </c:pt>
                <c:pt idx="24633">
                  <c:v>244.67466160000001</c:v>
                </c:pt>
                <c:pt idx="24634">
                  <c:v>244.6845946</c:v>
                </c:pt>
                <c:pt idx="24635">
                  <c:v>244.69452860000001</c:v>
                </c:pt>
                <c:pt idx="24636">
                  <c:v>244.70446100000001</c:v>
                </c:pt>
                <c:pt idx="24637">
                  <c:v>244.714395</c:v>
                </c:pt>
                <c:pt idx="24638">
                  <c:v>244.72432800000001</c:v>
                </c:pt>
                <c:pt idx="24639">
                  <c:v>244.734261</c:v>
                </c:pt>
                <c:pt idx="24640">
                  <c:v>244.74419499999999</c:v>
                </c:pt>
                <c:pt idx="24641">
                  <c:v>244.75412800000001</c:v>
                </c:pt>
                <c:pt idx="24642">
                  <c:v>244.764062</c:v>
                </c:pt>
                <c:pt idx="24643">
                  <c:v>244.77399500000001</c:v>
                </c:pt>
                <c:pt idx="24644">
                  <c:v>244.783929</c:v>
                </c:pt>
                <c:pt idx="24645">
                  <c:v>244.79386199999999</c:v>
                </c:pt>
                <c:pt idx="24646">
                  <c:v>244.80379500000001</c:v>
                </c:pt>
                <c:pt idx="24647">
                  <c:v>244.813729</c:v>
                </c:pt>
                <c:pt idx="24648">
                  <c:v>244.82366200000001</c:v>
                </c:pt>
                <c:pt idx="24649">
                  <c:v>244.833596</c:v>
                </c:pt>
                <c:pt idx="24650">
                  <c:v>244.84352899999999</c:v>
                </c:pt>
                <c:pt idx="24651">
                  <c:v>244.853463</c:v>
                </c:pt>
                <c:pt idx="24652">
                  <c:v>244.86339599999999</c:v>
                </c:pt>
                <c:pt idx="24653">
                  <c:v>244.87332900000001</c:v>
                </c:pt>
                <c:pt idx="24654">
                  <c:v>244.883263</c:v>
                </c:pt>
                <c:pt idx="24655">
                  <c:v>244.89319599999999</c:v>
                </c:pt>
                <c:pt idx="24656">
                  <c:v>244.90313</c:v>
                </c:pt>
                <c:pt idx="24657">
                  <c:v>244.91306299999999</c:v>
                </c:pt>
                <c:pt idx="24658">
                  <c:v>244.92299700000001</c:v>
                </c:pt>
                <c:pt idx="24659">
                  <c:v>244.93293</c:v>
                </c:pt>
                <c:pt idx="24660">
                  <c:v>244.94286399999999</c:v>
                </c:pt>
                <c:pt idx="24661">
                  <c:v>244.952797</c:v>
                </c:pt>
                <c:pt idx="24662">
                  <c:v>244.96272999999999</c:v>
                </c:pt>
                <c:pt idx="24663">
                  <c:v>244.97266400000001</c:v>
                </c:pt>
                <c:pt idx="24664">
                  <c:v>244.982597</c:v>
                </c:pt>
                <c:pt idx="24665">
                  <c:v>244.99253100000001</c:v>
                </c:pt>
                <c:pt idx="24666">
                  <c:v>245.002464</c:v>
                </c:pt>
                <c:pt idx="24667">
                  <c:v>245.01239799999999</c:v>
                </c:pt>
                <c:pt idx="24668">
                  <c:v>245.02233100000001</c:v>
                </c:pt>
                <c:pt idx="24669">
                  <c:v>245.032264</c:v>
                </c:pt>
                <c:pt idx="24670">
                  <c:v>245.04219800000001</c:v>
                </c:pt>
                <c:pt idx="24671">
                  <c:v>245.052131</c:v>
                </c:pt>
                <c:pt idx="24672">
                  <c:v>245.06206499999999</c:v>
                </c:pt>
                <c:pt idx="24673">
                  <c:v>245.07199800000001</c:v>
                </c:pt>
                <c:pt idx="24674">
                  <c:v>245.08193199999999</c:v>
                </c:pt>
                <c:pt idx="24675">
                  <c:v>245.09186500000001</c:v>
                </c:pt>
                <c:pt idx="24676">
                  <c:v>245.101799</c:v>
                </c:pt>
                <c:pt idx="24677">
                  <c:v>245.11173199999999</c:v>
                </c:pt>
                <c:pt idx="24678">
                  <c:v>245.12166500000001</c:v>
                </c:pt>
                <c:pt idx="24679">
                  <c:v>245.13159899999999</c:v>
                </c:pt>
                <c:pt idx="24680">
                  <c:v>245.14153200000001</c:v>
                </c:pt>
                <c:pt idx="24681">
                  <c:v>245.151466</c:v>
                </c:pt>
                <c:pt idx="24682">
                  <c:v>245.16139899999999</c:v>
                </c:pt>
                <c:pt idx="24683">
                  <c:v>245.171333</c:v>
                </c:pt>
                <c:pt idx="24684">
                  <c:v>245.18126599999999</c:v>
                </c:pt>
                <c:pt idx="24685">
                  <c:v>245.19119900000001</c:v>
                </c:pt>
                <c:pt idx="24686">
                  <c:v>245.201133</c:v>
                </c:pt>
                <c:pt idx="24687">
                  <c:v>245.21106599999999</c:v>
                </c:pt>
                <c:pt idx="24688">
                  <c:v>245.221</c:v>
                </c:pt>
                <c:pt idx="24689">
                  <c:v>245.23093299999999</c:v>
                </c:pt>
                <c:pt idx="24690">
                  <c:v>245.24086700000001</c:v>
                </c:pt>
                <c:pt idx="24691">
                  <c:v>245.2508</c:v>
                </c:pt>
                <c:pt idx="24692">
                  <c:v>245.26073299999999</c:v>
                </c:pt>
                <c:pt idx="24693">
                  <c:v>245.270667</c:v>
                </c:pt>
                <c:pt idx="24694">
                  <c:v>245.28059999999999</c:v>
                </c:pt>
                <c:pt idx="24695">
                  <c:v>245.29053400000001</c:v>
                </c:pt>
                <c:pt idx="24696">
                  <c:v>245.300467</c:v>
                </c:pt>
                <c:pt idx="24697">
                  <c:v>245.31040100000001</c:v>
                </c:pt>
                <c:pt idx="24698">
                  <c:v>245.320334</c:v>
                </c:pt>
                <c:pt idx="24699">
                  <c:v>245.33026699999999</c:v>
                </c:pt>
                <c:pt idx="24700">
                  <c:v>245.34020100000001</c:v>
                </c:pt>
                <c:pt idx="24701">
                  <c:v>245.350134</c:v>
                </c:pt>
                <c:pt idx="24702">
                  <c:v>245.36006800000001</c:v>
                </c:pt>
                <c:pt idx="24703">
                  <c:v>245.370001</c:v>
                </c:pt>
                <c:pt idx="24704">
                  <c:v>245.37993499999999</c:v>
                </c:pt>
                <c:pt idx="24705">
                  <c:v>245.38986800000001</c:v>
                </c:pt>
                <c:pt idx="24706">
                  <c:v>245.39980199999999</c:v>
                </c:pt>
                <c:pt idx="24707">
                  <c:v>245.40973500000001</c:v>
                </c:pt>
                <c:pt idx="24708">
                  <c:v>245.419668</c:v>
                </c:pt>
                <c:pt idx="24709">
                  <c:v>245.42960199999999</c:v>
                </c:pt>
                <c:pt idx="24710">
                  <c:v>245.43953500000001</c:v>
                </c:pt>
                <c:pt idx="24711">
                  <c:v>245.44946899999999</c:v>
                </c:pt>
                <c:pt idx="24712">
                  <c:v>245.45940200000001</c:v>
                </c:pt>
                <c:pt idx="24713">
                  <c:v>245.469336</c:v>
                </c:pt>
                <c:pt idx="24714">
                  <c:v>245.47926899999999</c:v>
                </c:pt>
                <c:pt idx="24715">
                  <c:v>245.48920200000001</c:v>
                </c:pt>
                <c:pt idx="24716">
                  <c:v>245.49913599999999</c:v>
                </c:pt>
                <c:pt idx="24717">
                  <c:v>245.50906900000001</c:v>
                </c:pt>
                <c:pt idx="24718">
                  <c:v>245.519003</c:v>
                </c:pt>
                <c:pt idx="24719">
                  <c:v>245.52893599999999</c:v>
                </c:pt>
                <c:pt idx="24720">
                  <c:v>245.53887</c:v>
                </c:pt>
                <c:pt idx="24721">
                  <c:v>245.54880299999999</c:v>
                </c:pt>
                <c:pt idx="24722">
                  <c:v>245.55873600000001</c:v>
                </c:pt>
                <c:pt idx="24723">
                  <c:v>245.56867</c:v>
                </c:pt>
                <c:pt idx="24724">
                  <c:v>245.57860299999999</c:v>
                </c:pt>
                <c:pt idx="24725">
                  <c:v>245.588537</c:v>
                </c:pt>
                <c:pt idx="24726">
                  <c:v>245.59846999999999</c:v>
                </c:pt>
                <c:pt idx="24727">
                  <c:v>245.60840400000001</c:v>
                </c:pt>
                <c:pt idx="24728">
                  <c:v>245.618337</c:v>
                </c:pt>
                <c:pt idx="24729">
                  <c:v>245.62827100000001</c:v>
                </c:pt>
                <c:pt idx="24730">
                  <c:v>245.638204</c:v>
                </c:pt>
                <c:pt idx="24731">
                  <c:v>245.64813699999999</c:v>
                </c:pt>
                <c:pt idx="24732">
                  <c:v>245.65807100000001</c:v>
                </c:pt>
                <c:pt idx="24733">
                  <c:v>245.668004</c:v>
                </c:pt>
                <c:pt idx="24734">
                  <c:v>245.67793800000001</c:v>
                </c:pt>
                <c:pt idx="24735">
                  <c:v>245.687871</c:v>
                </c:pt>
                <c:pt idx="24736">
                  <c:v>245.69780499999999</c:v>
                </c:pt>
                <c:pt idx="24737">
                  <c:v>245.7077396</c:v>
                </c:pt>
                <c:pt idx="24738">
                  <c:v>245.71767259999999</c:v>
                </c:pt>
                <c:pt idx="24739">
                  <c:v>245.7276066</c:v>
                </c:pt>
                <c:pt idx="24740">
                  <c:v>245.73753959999999</c:v>
                </c:pt>
                <c:pt idx="24741">
                  <c:v>245.74747360000001</c:v>
                </c:pt>
                <c:pt idx="24742">
                  <c:v>245.7574066</c:v>
                </c:pt>
                <c:pt idx="24743">
                  <c:v>245.76734060000001</c:v>
                </c:pt>
                <c:pt idx="24744">
                  <c:v>245.7772736</c:v>
                </c:pt>
                <c:pt idx="24745">
                  <c:v>245.78720759999999</c:v>
                </c:pt>
                <c:pt idx="24746">
                  <c:v>245.79714060000001</c:v>
                </c:pt>
                <c:pt idx="24747">
                  <c:v>245.8070736</c:v>
                </c:pt>
                <c:pt idx="24748">
                  <c:v>245.81700760000001</c:v>
                </c:pt>
                <c:pt idx="24749">
                  <c:v>245.8269406</c:v>
                </c:pt>
                <c:pt idx="24750">
                  <c:v>245.83687459999999</c:v>
                </c:pt>
                <c:pt idx="24751">
                  <c:v>245.84680760000001</c:v>
                </c:pt>
                <c:pt idx="24752">
                  <c:v>245.85674159999999</c:v>
                </c:pt>
                <c:pt idx="24753">
                  <c:v>245.86667460000001</c:v>
                </c:pt>
                <c:pt idx="24754">
                  <c:v>245.8766076</c:v>
                </c:pt>
                <c:pt idx="24755">
                  <c:v>245.88654159999999</c:v>
                </c:pt>
                <c:pt idx="24756">
                  <c:v>245.8964746</c:v>
                </c:pt>
                <c:pt idx="24757">
                  <c:v>245.90640859999999</c:v>
                </c:pt>
                <c:pt idx="24758">
                  <c:v>245.91634160000001</c:v>
                </c:pt>
                <c:pt idx="24759">
                  <c:v>245.9262756</c:v>
                </c:pt>
                <c:pt idx="24760">
                  <c:v>245.93620859999999</c:v>
                </c:pt>
                <c:pt idx="24761">
                  <c:v>245.9461426</c:v>
                </c:pt>
                <c:pt idx="24762">
                  <c:v>245.95607559999999</c:v>
                </c:pt>
                <c:pt idx="24763">
                  <c:v>245.96600860000001</c:v>
                </c:pt>
                <c:pt idx="24764">
                  <c:v>245.9759426</c:v>
                </c:pt>
                <c:pt idx="24765">
                  <c:v>245.98587560000001</c:v>
                </c:pt>
                <c:pt idx="24766">
                  <c:v>245.9958096</c:v>
                </c:pt>
                <c:pt idx="24767">
                  <c:v>246.00574259999999</c:v>
                </c:pt>
                <c:pt idx="24768">
                  <c:v>246.01567660000001</c:v>
                </c:pt>
                <c:pt idx="24769">
                  <c:v>246.0256096</c:v>
                </c:pt>
                <c:pt idx="24770">
                  <c:v>246.03554260000001</c:v>
                </c:pt>
                <c:pt idx="24771">
                  <c:v>246.0454766</c:v>
                </c:pt>
                <c:pt idx="24772">
                  <c:v>246.05540959999999</c:v>
                </c:pt>
                <c:pt idx="24773">
                  <c:v>246.06534360000001</c:v>
                </c:pt>
                <c:pt idx="24774">
                  <c:v>246.0752766</c:v>
                </c:pt>
                <c:pt idx="24775">
                  <c:v>246.08521060000001</c:v>
                </c:pt>
                <c:pt idx="24776">
                  <c:v>246.0951436</c:v>
                </c:pt>
                <c:pt idx="24777">
                  <c:v>246.10507759999999</c:v>
                </c:pt>
                <c:pt idx="24778">
                  <c:v>246.11501060000001</c:v>
                </c:pt>
                <c:pt idx="24779">
                  <c:v>246.12494359999999</c:v>
                </c:pt>
                <c:pt idx="24780">
                  <c:v>246.13487760000001</c:v>
                </c:pt>
                <c:pt idx="24781">
                  <c:v>246.1448106</c:v>
                </c:pt>
                <c:pt idx="24782">
                  <c:v>246.15474459999999</c:v>
                </c:pt>
                <c:pt idx="24783">
                  <c:v>246.1646776</c:v>
                </c:pt>
                <c:pt idx="24784">
                  <c:v>246.17461159999999</c:v>
                </c:pt>
                <c:pt idx="24785">
                  <c:v>246.18454460000001</c:v>
                </c:pt>
                <c:pt idx="24786">
                  <c:v>246.1944786</c:v>
                </c:pt>
                <c:pt idx="24787">
                  <c:v>246.20441159999999</c:v>
                </c:pt>
                <c:pt idx="24788">
                  <c:v>246.2143446</c:v>
                </c:pt>
                <c:pt idx="24789">
                  <c:v>246.22427859999999</c:v>
                </c:pt>
                <c:pt idx="24790">
                  <c:v>246.23421160000001</c:v>
                </c:pt>
                <c:pt idx="24791">
                  <c:v>246.2441456</c:v>
                </c:pt>
                <c:pt idx="24792">
                  <c:v>246.25407860000001</c:v>
                </c:pt>
                <c:pt idx="24793">
                  <c:v>246.2640126</c:v>
                </c:pt>
                <c:pt idx="24794">
                  <c:v>246.27394559999999</c:v>
                </c:pt>
                <c:pt idx="24795">
                  <c:v>246.28387860000001</c:v>
                </c:pt>
                <c:pt idx="24796">
                  <c:v>246.2938126</c:v>
                </c:pt>
                <c:pt idx="24797">
                  <c:v>246.30374560000001</c:v>
                </c:pt>
                <c:pt idx="24798">
                  <c:v>246.3136796</c:v>
                </c:pt>
                <c:pt idx="24799">
                  <c:v>246.32361259999999</c:v>
                </c:pt>
                <c:pt idx="24800">
                  <c:v>246.33354660000001</c:v>
                </c:pt>
                <c:pt idx="24801">
                  <c:v>246.34347959999999</c:v>
                </c:pt>
                <c:pt idx="24802">
                  <c:v>246.35341360000001</c:v>
                </c:pt>
                <c:pt idx="24803">
                  <c:v>246.3633466</c:v>
                </c:pt>
                <c:pt idx="24804">
                  <c:v>246.37328059999999</c:v>
                </c:pt>
                <c:pt idx="24805">
                  <c:v>246.3832136</c:v>
                </c:pt>
                <c:pt idx="24806">
                  <c:v>246.39314659999999</c:v>
                </c:pt>
                <c:pt idx="24807">
                  <c:v>246.40308060000001</c:v>
                </c:pt>
                <c:pt idx="24808">
                  <c:v>246.4130136</c:v>
                </c:pt>
                <c:pt idx="24809">
                  <c:v>246.42294759999999</c:v>
                </c:pt>
                <c:pt idx="24810">
                  <c:v>246.4328806</c:v>
                </c:pt>
                <c:pt idx="24811">
                  <c:v>246.44281459999999</c:v>
                </c:pt>
                <c:pt idx="24812">
                  <c:v>246.45274760000001</c:v>
                </c:pt>
                <c:pt idx="24813">
                  <c:v>246.4626806</c:v>
                </c:pt>
                <c:pt idx="24814">
                  <c:v>246.47261459999999</c:v>
                </c:pt>
                <c:pt idx="24815">
                  <c:v>246.4825476</c:v>
                </c:pt>
                <c:pt idx="24816">
                  <c:v>246.49248159999999</c:v>
                </c:pt>
                <c:pt idx="24817">
                  <c:v>246.50241460000001</c:v>
                </c:pt>
                <c:pt idx="24818">
                  <c:v>246.5123486</c:v>
                </c:pt>
                <c:pt idx="24819">
                  <c:v>246.52228160000001</c:v>
                </c:pt>
                <c:pt idx="24820">
                  <c:v>246.5322156</c:v>
                </c:pt>
                <c:pt idx="24821">
                  <c:v>246.54214859999999</c:v>
                </c:pt>
                <c:pt idx="24822">
                  <c:v>246.55208160000001</c:v>
                </c:pt>
                <c:pt idx="24823">
                  <c:v>246.5620156</c:v>
                </c:pt>
                <c:pt idx="24824">
                  <c:v>246.57194860000001</c:v>
                </c:pt>
                <c:pt idx="24825">
                  <c:v>246.5818826</c:v>
                </c:pt>
                <c:pt idx="24826">
                  <c:v>246.59181559999999</c:v>
                </c:pt>
                <c:pt idx="24827">
                  <c:v>246.60174960000001</c:v>
                </c:pt>
                <c:pt idx="24828">
                  <c:v>246.61168259999999</c:v>
                </c:pt>
                <c:pt idx="24829">
                  <c:v>246.62161660000001</c:v>
                </c:pt>
                <c:pt idx="24830">
                  <c:v>246.6315496</c:v>
                </c:pt>
                <c:pt idx="24831">
                  <c:v>246.64148259999999</c:v>
                </c:pt>
                <c:pt idx="24832">
                  <c:v>246.6514166</c:v>
                </c:pt>
                <c:pt idx="24833">
                  <c:v>246.66134959999999</c:v>
                </c:pt>
                <c:pt idx="24834">
                  <c:v>246.67128360000001</c:v>
                </c:pt>
                <c:pt idx="24835">
                  <c:v>246.6812166</c:v>
                </c:pt>
                <c:pt idx="24836">
                  <c:v>246.69115059999999</c:v>
                </c:pt>
                <c:pt idx="24837">
                  <c:v>246.70108310000001</c:v>
                </c:pt>
                <c:pt idx="24838">
                  <c:v>246.71101609999999</c:v>
                </c:pt>
                <c:pt idx="24839">
                  <c:v>246.72095010000001</c:v>
                </c:pt>
                <c:pt idx="24840">
                  <c:v>246.7308831</c:v>
                </c:pt>
                <c:pt idx="24841">
                  <c:v>246.74081709999999</c:v>
                </c:pt>
                <c:pt idx="24842">
                  <c:v>246.7507501</c:v>
                </c:pt>
                <c:pt idx="24843">
                  <c:v>246.76068409999999</c:v>
                </c:pt>
                <c:pt idx="24844">
                  <c:v>246.77061710000001</c:v>
                </c:pt>
                <c:pt idx="24845">
                  <c:v>246.7805511</c:v>
                </c:pt>
                <c:pt idx="24846">
                  <c:v>246.79048409999999</c:v>
                </c:pt>
                <c:pt idx="24847">
                  <c:v>246.8004171</c:v>
                </c:pt>
                <c:pt idx="24848">
                  <c:v>246.81035109999999</c:v>
                </c:pt>
                <c:pt idx="24849">
                  <c:v>246.82028410000001</c:v>
                </c:pt>
                <c:pt idx="24850">
                  <c:v>246.8302181</c:v>
                </c:pt>
                <c:pt idx="24851">
                  <c:v>246.84015110000001</c:v>
                </c:pt>
                <c:pt idx="24852">
                  <c:v>246.8500851</c:v>
                </c:pt>
                <c:pt idx="24853">
                  <c:v>246.86001809999999</c:v>
                </c:pt>
                <c:pt idx="24854">
                  <c:v>246.86995210000001</c:v>
                </c:pt>
                <c:pt idx="24855">
                  <c:v>246.8798851</c:v>
                </c:pt>
                <c:pt idx="24856">
                  <c:v>246.88981810000001</c:v>
                </c:pt>
                <c:pt idx="24857">
                  <c:v>246.8997521</c:v>
                </c:pt>
                <c:pt idx="24858">
                  <c:v>246.90968509999999</c:v>
                </c:pt>
                <c:pt idx="24859">
                  <c:v>246.91961910000001</c:v>
                </c:pt>
                <c:pt idx="24860">
                  <c:v>246.9295521</c:v>
                </c:pt>
                <c:pt idx="24861">
                  <c:v>246.93948610000001</c:v>
                </c:pt>
                <c:pt idx="24862">
                  <c:v>246.9494191</c:v>
                </c:pt>
                <c:pt idx="24863">
                  <c:v>246.95935309999999</c:v>
                </c:pt>
                <c:pt idx="24864">
                  <c:v>246.96928610000001</c:v>
                </c:pt>
                <c:pt idx="24865">
                  <c:v>246.97921909999999</c:v>
                </c:pt>
                <c:pt idx="24866">
                  <c:v>246.98915310000001</c:v>
                </c:pt>
                <c:pt idx="24867">
                  <c:v>246.9990861</c:v>
                </c:pt>
                <c:pt idx="24868">
                  <c:v>247.00902009999999</c:v>
                </c:pt>
                <c:pt idx="24869">
                  <c:v>247.0189531</c:v>
                </c:pt>
                <c:pt idx="24870">
                  <c:v>247.02888709999999</c:v>
                </c:pt>
                <c:pt idx="24871">
                  <c:v>247.03882010000001</c:v>
                </c:pt>
                <c:pt idx="24872">
                  <c:v>247.0487541</c:v>
                </c:pt>
                <c:pt idx="24873">
                  <c:v>247.05868709999999</c:v>
                </c:pt>
                <c:pt idx="24874">
                  <c:v>247.0686201</c:v>
                </c:pt>
                <c:pt idx="24875">
                  <c:v>247.07855409999999</c:v>
                </c:pt>
                <c:pt idx="24876">
                  <c:v>247.08848710000001</c:v>
                </c:pt>
                <c:pt idx="24877">
                  <c:v>247.0984211</c:v>
                </c:pt>
                <c:pt idx="24878">
                  <c:v>247.10835410000001</c:v>
                </c:pt>
                <c:pt idx="24879">
                  <c:v>247.1182881</c:v>
                </c:pt>
                <c:pt idx="24880">
                  <c:v>247.12822109999999</c:v>
                </c:pt>
                <c:pt idx="24881">
                  <c:v>247.13815510000001</c:v>
                </c:pt>
                <c:pt idx="24882">
                  <c:v>247.1480881</c:v>
                </c:pt>
                <c:pt idx="24883">
                  <c:v>247.15802110000001</c:v>
                </c:pt>
                <c:pt idx="24884">
                  <c:v>247.1679551</c:v>
                </c:pt>
                <c:pt idx="24885">
                  <c:v>247.17788809999999</c:v>
                </c:pt>
                <c:pt idx="24886">
                  <c:v>247.18782210000001</c:v>
                </c:pt>
                <c:pt idx="24887">
                  <c:v>247.19775509999999</c:v>
                </c:pt>
                <c:pt idx="24888">
                  <c:v>247.20768910000001</c:v>
                </c:pt>
                <c:pt idx="24889">
                  <c:v>247.2176221</c:v>
                </c:pt>
                <c:pt idx="24890">
                  <c:v>247.22755509999999</c:v>
                </c:pt>
                <c:pt idx="24891">
                  <c:v>247.2374891</c:v>
                </c:pt>
                <c:pt idx="24892">
                  <c:v>247.24742209999999</c:v>
                </c:pt>
                <c:pt idx="24893">
                  <c:v>247.25735610000001</c:v>
                </c:pt>
                <c:pt idx="24894">
                  <c:v>247.2672891</c:v>
                </c:pt>
                <c:pt idx="24895">
                  <c:v>247.27722309999999</c:v>
                </c:pt>
                <c:pt idx="24896">
                  <c:v>247.2871561</c:v>
                </c:pt>
                <c:pt idx="24897">
                  <c:v>247.29709009999999</c:v>
                </c:pt>
                <c:pt idx="24898">
                  <c:v>247.30702310000001</c:v>
                </c:pt>
                <c:pt idx="24899">
                  <c:v>247.3169561</c:v>
                </c:pt>
                <c:pt idx="24900">
                  <c:v>247.32689010000001</c:v>
                </c:pt>
                <c:pt idx="24901">
                  <c:v>247.3368231</c:v>
                </c:pt>
                <c:pt idx="24902">
                  <c:v>247.34675709999999</c:v>
                </c:pt>
                <c:pt idx="24903">
                  <c:v>247.35669010000001</c:v>
                </c:pt>
                <c:pt idx="24904">
                  <c:v>247.3666241</c:v>
                </c:pt>
                <c:pt idx="24905">
                  <c:v>247.37655710000001</c:v>
                </c:pt>
                <c:pt idx="24906">
                  <c:v>247.3864911</c:v>
                </c:pt>
                <c:pt idx="24907">
                  <c:v>247.39642409999999</c:v>
                </c:pt>
                <c:pt idx="24908">
                  <c:v>247.40635710000001</c:v>
                </c:pt>
                <c:pt idx="24909">
                  <c:v>247.4162911</c:v>
                </c:pt>
                <c:pt idx="24910">
                  <c:v>247.42622410000001</c:v>
                </c:pt>
                <c:pt idx="24911">
                  <c:v>247.4361581</c:v>
                </c:pt>
                <c:pt idx="24912">
                  <c:v>247.44609109999999</c:v>
                </c:pt>
                <c:pt idx="24913">
                  <c:v>247.45602510000001</c:v>
                </c:pt>
                <c:pt idx="24914">
                  <c:v>247.46595809999999</c:v>
                </c:pt>
                <c:pt idx="24915">
                  <c:v>247.47589210000001</c:v>
                </c:pt>
                <c:pt idx="24916">
                  <c:v>247.4858251</c:v>
                </c:pt>
                <c:pt idx="24917">
                  <c:v>247.49575809999999</c:v>
                </c:pt>
                <c:pt idx="24918">
                  <c:v>247.5056921</c:v>
                </c:pt>
                <c:pt idx="24919">
                  <c:v>247.51562509999999</c:v>
                </c:pt>
                <c:pt idx="24920">
                  <c:v>247.52555910000001</c:v>
                </c:pt>
                <c:pt idx="24921">
                  <c:v>247.5354921</c:v>
                </c:pt>
                <c:pt idx="24922">
                  <c:v>247.54542609999999</c:v>
                </c:pt>
                <c:pt idx="24923">
                  <c:v>247.5553591</c:v>
                </c:pt>
                <c:pt idx="24924">
                  <c:v>247.56529309999999</c:v>
                </c:pt>
                <c:pt idx="24925">
                  <c:v>247.57522610000001</c:v>
                </c:pt>
                <c:pt idx="24926">
                  <c:v>247.5851591</c:v>
                </c:pt>
                <c:pt idx="24927">
                  <c:v>247.59509310000001</c:v>
                </c:pt>
                <c:pt idx="24928">
                  <c:v>247.6050261</c:v>
                </c:pt>
                <c:pt idx="24929">
                  <c:v>247.61496009999999</c:v>
                </c:pt>
                <c:pt idx="24930">
                  <c:v>247.62489310000001</c:v>
                </c:pt>
                <c:pt idx="24931">
                  <c:v>247.6348271</c:v>
                </c:pt>
                <c:pt idx="24932">
                  <c:v>247.64476010000001</c:v>
                </c:pt>
                <c:pt idx="24933">
                  <c:v>247.6546941</c:v>
                </c:pt>
                <c:pt idx="24934">
                  <c:v>247.66462709999999</c:v>
                </c:pt>
                <c:pt idx="24935">
                  <c:v>247.67456010000001</c:v>
                </c:pt>
                <c:pt idx="24936">
                  <c:v>247.68449409999999</c:v>
                </c:pt>
                <c:pt idx="24937">
                  <c:v>247.69442710000001</c:v>
                </c:pt>
                <c:pt idx="24938">
                  <c:v>247.70436079999999</c:v>
                </c:pt>
                <c:pt idx="24939">
                  <c:v>247.71429380000001</c:v>
                </c:pt>
                <c:pt idx="24940">
                  <c:v>247.72422779999999</c:v>
                </c:pt>
                <c:pt idx="24941">
                  <c:v>247.73416080000001</c:v>
                </c:pt>
                <c:pt idx="24942">
                  <c:v>247.7440948</c:v>
                </c:pt>
                <c:pt idx="24943">
                  <c:v>247.75402779999999</c:v>
                </c:pt>
                <c:pt idx="24944">
                  <c:v>247.76396080000001</c:v>
                </c:pt>
                <c:pt idx="24945">
                  <c:v>247.77389479999999</c:v>
                </c:pt>
                <c:pt idx="24946">
                  <c:v>247.78382780000001</c:v>
                </c:pt>
                <c:pt idx="24947">
                  <c:v>247.7937618</c:v>
                </c:pt>
                <c:pt idx="24948">
                  <c:v>247.80369479999999</c:v>
                </c:pt>
                <c:pt idx="24949">
                  <c:v>247.8136288</c:v>
                </c:pt>
                <c:pt idx="24950">
                  <c:v>247.82356179999999</c:v>
                </c:pt>
                <c:pt idx="24951">
                  <c:v>247.83349580000001</c:v>
                </c:pt>
                <c:pt idx="24952">
                  <c:v>247.8434288</c:v>
                </c:pt>
                <c:pt idx="24953">
                  <c:v>247.85336280000001</c:v>
                </c:pt>
                <c:pt idx="24954">
                  <c:v>247.8632958</c:v>
                </c:pt>
                <c:pt idx="24955">
                  <c:v>247.87322879999999</c:v>
                </c:pt>
                <c:pt idx="24956">
                  <c:v>247.88316280000001</c:v>
                </c:pt>
                <c:pt idx="24957">
                  <c:v>247.8930958</c:v>
                </c:pt>
                <c:pt idx="24958">
                  <c:v>247.90302969999999</c:v>
                </c:pt>
                <c:pt idx="24959">
                  <c:v>247.9129628</c:v>
                </c:pt>
                <c:pt idx="24960">
                  <c:v>247.92289679999999</c:v>
                </c:pt>
                <c:pt idx="24961">
                  <c:v>247.93282980000001</c:v>
                </c:pt>
                <c:pt idx="24962">
                  <c:v>247.9427628</c:v>
                </c:pt>
                <c:pt idx="24963">
                  <c:v>247.95269680000001</c:v>
                </c:pt>
                <c:pt idx="24964">
                  <c:v>247.9626298</c:v>
                </c:pt>
                <c:pt idx="24965">
                  <c:v>247.97256379999999</c:v>
                </c:pt>
                <c:pt idx="24966">
                  <c:v>247.98249680000001</c:v>
                </c:pt>
                <c:pt idx="24967">
                  <c:v>247.99243079999999</c:v>
                </c:pt>
                <c:pt idx="24968">
                  <c:v>248.00236380000001</c:v>
                </c:pt>
                <c:pt idx="24969">
                  <c:v>248.0122978</c:v>
                </c:pt>
                <c:pt idx="24970">
                  <c:v>248.02223079999999</c:v>
                </c:pt>
                <c:pt idx="24971">
                  <c:v>248.03216380000001</c:v>
                </c:pt>
                <c:pt idx="24972">
                  <c:v>248.04209779999999</c:v>
                </c:pt>
                <c:pt idx="24973">
                  <c:v>248.05203080000001</c:v>
                </c:pt>
                <c:pt idx="24974">
                  <c:v>248.0619648</c:v>
                </c:pt>
                <c:pt idx="24975">
                  <c:v>248.07189779999999</c:v>
                </c:pt>
                <c:pt idx="24976">
                  <c:v>248.0818318</c:v>
                </c:pt>
                <c:pt idx="24977">
                  <c:v>248.09176479999999</c:v>
                </c:pt>
                <c:pt idx="24978">
                  <c:v>248.10169880000001</c:v>
                </c:pt>
                <c:pt idx="24979">
                  <c:v>248.1116318</c:v>
                </c:pt>
                <c:pt idx="24980">
                  <c:v>248.12156580000001</c:v>
                </c:pt>
                <c:pt idx="24981">
                  <c:v>248.1314988</c:v>
                </c:pt>
                <c:pt idx="24982">
                  <c:v>248.14143179999999</c:v>
                </c:pt>
                <c:pt idx="24983">
                  <c:v>248.15136580000001</c:v>
                </c:pt>
                <c:pt idx="24984">
                  <c:v>248.1612988</c:v>
                </c:pt>
                <c:pt idx="24985">
                  <c:v>248.17123280000001</c:v>
                </c:pt>
                <c:pt idx="24986">
                  <c:v>248.1811658</c:v>
                </c:pt>
                <c:pt idx="24987">
                  <c:v>248.19109979999999</c:v>
                </c:pt>
                <c:pt idx="24988">
                  <c:v>248.20103280000001</c:v>
                </c:pt>
                <c:pt idx="24989">
                  <c:v>248.21096679999999</c:v>
                </c:pt>
                <c:pt idx="24990">
                  <c:v>248.22089980000001</c:v>
                </c:pt>
                <c:pt idx="24991">
                  <c:v>248.2308328</c:v>
                </c:pt>
                <c:pt idx="24992">
                  <c:v>248.24076679999999</c:v>
                </c:pt>
                <c:pt idx="24993">
                  <c:v>248.25069980000001</c:v>
                </c:pt>
                <c:pt idx="24994">
                  <c:v>248.26063379999999</c:v>
                </c:pt>
                <c:pt idx="24995">
                  <c:v>248.27056680000001</c:v>
                </c:pt>
                <c:pt idx="24996">
                  <c:v>248.2805008</c:v>
                </c:pt>
                <c:pt idx="24997">
                  <c:v>248.29043379999999</c:v>
                </c:pt>
                <c:pt idx="24998">
                  <c:v>248.3003678</c:v>
                </c:pt>
                <c:pt idx="24999">
                  <c:v>248.31030079999999</c:v>
                </c:pt>
                <c:pt idx="25000">
                  <c:v>248.32023380000001</c:v>
                </c:pt>
                <c:pt idx="25001">
                  <c:v>248.3301678</c:v>
                </c:pt>
                <c:pt idx="25002">
                  <c:v>248.34010079999999</c:v>
                </c:pt>
                <c:pt idx="25003">
                  <c:v>248.3500348</c:v>
                </c:pt>
                <c:pt idx="25004">
                  <c:v>248.35996779999999</c:v>
                </c:pt>
                <c:pt idx="25005">
                  <c:v>248.36990180000001</c:v>
                </c:pt>
                <c:pt idx="25006">
                  <c:v>248.3798348</c:v>
                </c:pt>
                <c:pt idx="25007">
                  <c:v>248.38976880000001</c:v>
                </c:pt>
                <c:pt idx="25008">
                  <c:v>248.3997018</c:v>
                </c:pt>
                <c:pt idx="25009">
                  <c:v>248.40963479999999</c:v>
                </c:pt>
                <c:pt idx="25010">
                  <c:v>248.41956880000001</c:v>
                </c:pt>
                <c:pt idx="25011">
                  <c:v>248.4295018</c:v>
                </c:pt>
                <c:pt idx="25012">
                  <c:v>248.43943580000001</c:v>
                </c:pt>
                <c:pt idx="25013">
                  <c:v>248.4493688</c:v>
                </c:pt>
                <c:pt idx="25014">
                  <c:v>248.45930279999999</c:v>
                </c:pt>
                <c:pt idx="25015">
                  <c:v>248.46923580000001</c:v>
                </c:pt>
                <c:pt idx="25016">
                  <c:v>248.47916979999999</c:v>
                </c:pt>
                <c:pt idx="25017">
                  <c:v>248.48910280000001</c:v>
                </c:pt>
                <c:pt idx="25018">
                  <c:v>248.4990368</c:v>
                </c:pt>
                <c:pt idx="25019">
                  <c:v>248.50896979999999</c:v>
                </c:pt>
                <c:pt idx="25020">
                  <c:v>248.51890280000001</c:v>
                </c:pt>
                <c:pt idx="25021">
                  <c:v>248.52883679999999</c:v>
                </c:pt>
                <c:pt idx="25022">
                  <c:v>248.53876980000001</c:v>
                </c:pt>
                <c:pt idx="25023">
                  <c:v>248.5487038</c:v>
                </c:pt>
                <c:pt idx="25024">
                  <c:v>248.55863679999999</c:v>
                </c:pt>
                <c:pt idx="25025">
                  <c:v>248.5685708</c:v>
                </c:pt>
                <c:pt idx="25026">
                  <c:v>248.57850379999999</c:v>
                </c:pt>
                <c:pt idx="25027">
                  <c:v>248.58843780000001</c:v>
                </c:pt>
                <c:pt idx="25028">
                  <c:v>248.5983708</c:v>
                </c:pt>
                <c:pt idx="25029">
                  <c:v>248.60830379999999</c:v>
                </c:pt>
                <c:pt idx="25030">
                  <c:v>248.6182378</c:v>
                </c:pt>
                <c:pt idx="25031">
                  <c:v>248.62817079999999</c:v>
                </c:pt>
                <c:pt idx="25032">
                  <c:v>248.63810480000001</c:v>
                </c:pt>
                <c:pt idx="25033">
                  <c:v>248.6480378</c:v>
                </c:pt>
                <c:pt idx="25034">
                  <c:v>248.65797180000001</c:v>
                </c:pt>
                <c:pt idx="25035">
                  <c:v>248.6679048</c:v>
                </c:pt>
                <c:pt idx="25036">
                  <c:v>248.67783879999999</c:v>
                </c:pt>
                <c:pt idx="25037">
                  <c:v>248.68777180000001</c:v>
                </c:pt>
                <c:pt idx="25038">
                  <c:v>248.6977048</c:v>
                </c:pt>
                <c:pt idx="25039">
                  <c:v>248.70763840000001</c:v>
                </c:pt>
                <c:pt idx="25040">
                  <c:v>248.7175714</c:v>
                </c:pt>
                <c:pt idx="25041">
                  <c:v>248.72750540000001</c:v>
                </c:pt>
                <c:pt idx="25042">
                  <c:v>248.7374384</c:v>
                </c:pt>
                <c:pt idx="25043">
                  <c:v>248.74737239999999</c:v>
                </c:pt>
                <c:pt idx="25044">
                  <c:v>248.75730540000001</c:v>
                </c:pt>
                <c:pt idx="25045">
                  <c:v>248.76723939999999</c:v>
                </c:pt>
                <c:pt idx="25046">
                  <c:v>248.77717240000001</c:v>
                </c:pt>
                <c:pt idx="25047">
                  <c:v>248.7871064</c:v>
                </c:pt>
                <c:pt idx="25048">
                  <c:v>248.79703939999999</c:v>
                </c:pt>
                <c:pt idx="25049">
                  <c:v>248.80697240000001</c:v>
                </c:pt>
                <c:pt idx="25050">
                  <c:v>248.81690639999999</c:v>
                </c:pt>
                <c:pt idx="25051">
                  <c:v>248.82683940000001</c:v>
                </c:pt>
                <c:pt idx="25052">
                  <c:v>248.8367734</c:v>
                </c:pt>
                <c:pt idx="25053">
                  <c:v>248.84670639999999</c:v>
                </c:pt>
                <c:pt idx="25054">
                  <c:v>248.8566404</c:v>
                </c:pt>
                <c:pt idx="25055">
                  <c:v>248.86657339999999</c:v>
                </c:pt>
                <c:pt idx="25056">
                  <c:v>248.87650740000001</c:v>
                </c:pt>
                <c:pt idx="25057">
                  <c:v>248.8864404</c:v>
                </c:pt>
                <c:pt idx="25058">
                  <c:v>248.89637339999999</c:v>
                </c:pt>
                <c:pt idx="25059">
                  <c:v>248.9063074</c:v>
                </c:pt>
                <c:pt idx="25060">
                  <c:v>248.91624039999999</c:v>
                </c:pt>
                <c:pt idx="25061">
                  <c:v>248.92617440000001</c:v>
                </c:pt>
                <c:pt idx="25062">
                  <c:v>248.9361074</c:v>
                </c:pt>
                <c:pt idx="25063">
                  <c:v>248.94604140000001</c:v>
                </c:pt>
                <c:pt idx="25064">
                  <c:v>248.9559744</c:v>
                </c:pt>
                <c:pt idx="25065">
                  <c:v>248.96590839999999</c:v>
                </c:pt>
                <c:pt idx="25066">
                  <c:v>248.97584140000001</c:v>
                </c:pt>
                <c:pt idx="25067">
                  <c:v>248.98577539999999</c:v>
                </c:pt>
                <c:pt idx="25068">
                  <c:v>248.99570840000001</c:v>
                </c:pt>
                <c:pt idx="25069">
                  <c:v>249.0056414</c:v>
                </c:pt>
                <c:pt idx="25070">
                  <c:v>249.01557539999999</c:v>
                </c:pt>
                <c:pt idx="25071">
                  <c:v>249.02550840000001</c:v>
                </c:pt>
                <c:pt idx="25072">
                  <c:v>249.03544239999999</c:v>
                </c:pt>
                <c:pt idx="25073">
                  <c:v>249.04537540000001</c:v>
                </c:pt>
                <c:pt idx="25074">
                  <c:v>249.0553094</c:v>
                </c:pt>
                <c:pt idx="25075">
                  <c:v>249.06524239999999</c:v>
                </c:pt>
                <c:pt idx="25076">
                  <c:v>249.0751764</c:v>
                </c:pt>
                <c:pt idx="25077">
                  <c:v>249.08510939999999</c:v>
                </c:pt>
                <c:pt idx="25078">
                  <c:v>249.09504240000001</c:v>
                </c:pt>
                <c:pt idx="25079">
                  <c:v>249.1049764</c:v>
                </c:pt>
                <c:pt idx="25080">
                  <c:v>249.11490939999999</c:v>
                </c:pt>
                <c:pt idx="25081">
                  <c:v>249.1248434</c:v>
                </c:pt>
                <c:pt idx="25082">
                  <c:v>249.13477639999999</c:v>
                </c:pt>
                <c:pt idx="25083">
                  <c:v>249.14471040000001</c:v>
                </c:pt>
                <c:pt idx="25084">
                  <c:v>249.1546434</c:v>
                </c:pt>
                <c:pt idx="25085">
                  <c:v>249.16457740000001</c:v>
                </c:pt>
                <c:pt idx="25086">
                  <c:v>249.1745104</c:v>
                </c:pt>
                <c:pt idx="25087">
                  <c:v>249.18444439999999</c:v>
                </c:pt>
                <c:pt idx="25088">
                  <c:v>249.19437740000001</c:v>
                </c:pt>
                <c:pt idx="25089">
                  <c:v>249.2043104</c:v>
                </c:pt>
                <c:pt idx="25090">
                  <c:v>249.21424440000001</c:v>
                </c:pt>
                <c:pt idx="25091">
                  <c:v>249.2241774</c:v>
                </c:pt>
                <c:pt idx="25092">
                  <c:v>249.23411139999999</c:v>
                </c:pt>
                <c:pt idx="25093">
                  <c:v>249.24404440000001</c:v>
                </c:pt>
                <c:pt idx="25094">
                  <c:v>249.25397839999999</c:v>
                </c:pt>
                <c:pt idx="25095">
                  <c:v>249.26391140000001</c:v>
                </c:pt>
                <c:pt idx="25096">
                  <c:v>249.2738454</c:v>
                </c:pt>
                <c:pt idx="25097">
                  <c:v>249.28377839999999</c:v>
                </c:pt>
                <c:pt idx="25098">
                  <c:v>249.2937124</c:v>
                </c:pt>
                <c:pt idx="25099">
                  <c:v>249.30364539999999</c:v>
                </c:pt>
                <c:pt idx="25100">
                  <c:v>249.31357840000001</c:v>
                </c:pt>
                <c:pt idx="25101">
                  <c:v>249.3235124</c:v>
                </c:pt>
                <c:pt idx="25102">
                  <c:v>249.33344539999999</c:v>
                </c:pt>
                <c:pt idx="25103">
                  <c:v>249.3433794</c:v>
                </c:pt>
                <c:pt idx="25104">
                  <c:v>249.35331239999999</c:v>
                </c:pt>
                <c:pt idx="25105">
                  <c:v>249.36324640000001</c:v>
                </c:pt>
                <c:pt idx="25106">
                  <c:v>249.3731794</c:v>
                </c:pt>
                <c:pt idx="25107">
                  <c:v>249.38311340000001</c:v>
                </c:pt>
                <c:pt idx="25108">
                  <c:v>249.3930464</c:v>
                </c:pt>
                <c:pt idx="25109">
                  <c:v>249.40298039999999</c:v>
                </c:pt>
                <c:pt idx="25110">
                  <c:v>249.41291340000001</c:v>
                </c:pt>
                <c:pt idx="25111">
                  <c:v>249.4228464</c:v>
                </c:pt>
                <c:pt idx="25112">
                  <c:v>249.43278040000001</c:v>
                </c:pt>
                <c:pt idx="25113">
                  <c:v>249.4427134</c:v>
                </c:pt>
                <c:pt idx="25114">
                  <c:v>249.45264739999999</c:v>
                </c:pt>
                <c:pt idx="25115">
                  <c:v>249.46258040000001</c:v>
                </c:pt>
                <c:pt idx="25116">
                  <c:v>249.47251439999999</c:v>
                </c:pt>
                <c:pt idx="25117">
                  <c:v>249.48244740000001</c:v>
                </c:pt>
                <c:pt idx="25118">
                  <c:v>249.4923814</c:v>
                </c:pt>
                <c:pt idx="25119">
                  <c:v>249.50231439999999</c:v>
                </c:pt>
                <c:pt idx="25120">
                  <c:v>249.5122484</c:v>
                </c:pt>
                <c:pt idx="25121">
                  <c:v>249.52218139999999</c:v>
                </c:pt>
                <c:pt idx="25122">
                  <c:v>249.53211440000001</c:v>
                </c:pt>
                <c:pt idx="25123">
                  <c:v>249.5420484</c:v>
                </c:pt>
                <c:pt idx="25124">
                  <c:v>249.55198139999999</c:v>
                </c:pt>
                <c:pt idx="25125">
                  <c:v>249.5619154</c:v>
                </c:pt>
                <c:pt idx="25126">
                  <c:v>249.57184839999999</c:v>
                </c:pt>
                <c:pt idx="25127">
                  <c:v>249.58178240000001</c:v>
                </c:pt>
                <c:pt idx="25128">
                  <c:v>249.5917154</c:v>
                </c:pt>
                <c:pt idx="25129">
                  <c:v>249.60164940000001</c:v>
                </c:pt>
                <c:pt idx="25130">
                  <c:v>249.6115824</c:v>
                </c:pt>
                <c:pt idx="25131">
                  <c:v>249.62151639999999</c:v>
                </c:pt>
                <c:pt idx="25132">
                  <c:v>249.63144940000001</c:v>
                </c:pt>
                <c:pt idx="25133">
                  <c:v>249.6413824</c:v>
                </c:pt>
                <c:pt idx="25134">
                  <c:v>249.65131640000001</c:v>
                </c:pt>
                <c:pt idx="25135">
                  <c:v>249.6612494</c:v>
                </c:pt>
                <c:pt idx="25136">
                  <c:v>249.67118339999999</c:v>
                </c:pt>
                <c:pt idx="25137">
                  <c:v>249.68111640000001</c:v>
                </c:pt>
                <c:pt idx="25138">
                  <c:v>249.69105039999999</c:v>
                </c:pt>
                <c:pt idx="25139">
                  <c:v>249.70098340000001</c:v>
                </c:pt>
                <c:pt idx="25140">
                  <c:v>249.7109178</c:v>
                </c:pt>
                <c:pt idx="25141">
                  <c:v>249.72085079999999</c:v>
                </c:pt>
                <c:pt idx="25142">
                  <c:v>249.73078480000001</c:v>
                </c:pt>
                <c:pt idx="25143">
                  <c:v>249.7407178</c:v>
                </c:pt>
                <c:pt idx="25144">
                  <c:v>249.75065079999999</c:v>
                </c:pt>
                <c:pt idx="25145">
                  <c:v>249.7605848</c:v>
                </c:pt>
                <c:pt idx="25146">
                  <c:v>249.77051779999999</c:v>
                </c:pt>
                <c:pt idx="25147">
                  <c:v>249.78045180000001</c:v>
                </c:pt>
                <c:pt idx="25148">
                  <c:v>249.7903848</c:v>
                </c:pt>
                <c:pt idx="25149">
                  <c:v>249.80031880000001</c:v>
                </c:pt>
                <c:pt idx="25150">
                  <c:v>249.8102518</c:v>
                </c:pt>
                <c:pt idx="25151">
                  <c:v>249.82018579999999</c:v>
                </c:pt>
                <c:pt idx="25152">
                  <c:v>249.83011880000001</c:v>
                </c:pt>
                <c:pt idx="25153">
                  <c:v>249.8400528</c:v>
                </c:pt>
                <c:pt idx="25154">
                  <c:v>249.84998580000001</c:v>
                </c:pt>
                <c:pt idx="25155">
                  <c:v>249.8599188</c:v>
                </c:pt>
                <c:pt idx="25156">
                  <c:v>249.86985279999999</c:v>
                </c:pt>
                <c:pt idx="25157">
                  <c:v>249.87978580000001</c:v>
                </c:pt>
                <c:pt idx="25158">
                  <c:v>249.88971979999999</c:v>
                </c:pt>
                <c:pt idx="25159">
                  <c:v>249.89965280000001</c:v>
                </c:pt>
                <c:pt idx="25160">
                  <c:v>249.9095868</c:v>
                </c:pt>
                <c:pt idx="25161">
                  <c:v>249.91951979999999</c:v>
                </c:pt>
                <c:pt idx="25162">
                  <c:v>249.9294538</c:v>
                </c:pt>
                <c:pt idx="25163">
                  <c:v>249.93938679999999</c:v>
                </c:pt>
                <c:pt idx="25164">
                  <c:v>249.94932080000001</c:v>
                </c:pt>
                <c:pt idx="25165">
                  <c:v>249.9592538</c:v>
                </c:pt>
                <c:pt idx="25166">
                  <c:v>249.96918779999999</c:v>
                </c:pt>
                <c:pt idx="25167">
                  <c:v>249.9791208</c:v>
                </c:pt>
                <c:pt idx="25168">
                  <c:v>249.98905379999999</c:v>
                </c:pt>
                <c:pt idx="25169">
                  <c:v>249.99898780000001</c:v>
                </c:pt>
                <c:pt idx="25170">
                  <c:v>250.0089208</c:v>
                </c:pt>
                <c:pt idx="25171">
                  <c:v>250.01885480000001</c:v>
                </c:pt>
                <c:pt idx="25172">
                  <c:v>250.0287878</c:v>
                </c:pt>
                <c:pt idx="25173">
                  <c:v>250.03872179999999</c:v>
                </c:pt>
                <c:pt idx="25174">
                  <c:v>250.04865480000001</c:v>
                </c:pt>
                <c:pt idx="25175">
                  <c:v>250.0585888</c:v>
                </c:pt>
                <c:pt idx="25176">
                  <c:v>250.06852180000001</c:v>
                </c:pt>
                <c:pt idx="25177">
                  <c:v>250.0784558</c:v>
                </c:pt>
                <c:pt idx="25178">
                  <c:v>250.08838879999999</c:v>
                </c:pt>
                <c:pt idx="25179">
                  <c:v>250.09832180000001</c:v>
                </c:pt>
                <c:pt idx="25180">
                  <c:v>250.10825579999999</c:v>
                </c:pt>
                <c:pt idx="25181">
                  <c:v>250.11818880000001</c:v>
                </c:pt>
                <c:pt idx="25182">
                  <c:v>250.1281228</c:v>
                </c:pt>
                <c:pt idx="25183">
                  <c:v>250.13805579999999</c:v>
                </c:pt>
                <c:pt idx="25184">
                  <c:v>250.1479898</c:v>
                </c:pt>
                <c:pt idx="25185">
                  <c:v>250.15792279999999</c:v>
                </c:pt>
                <c:pt idx="25186">
                  <c:v>250.16785680000001</c:v>
                </c:pt>
                <c:pt idx="25187">
                  <c:v>250.1777898</c:v>
                </c:pt>
                <c:pt idx="25188">
                  <c:v>250.18772379999999</c:v>
                </c:pt>
                <c:pt idx="25189">
                  <c:v>250.1976568</c:v>
                </c:pt>
                <c:pt idx="25190">
                  <c:v>250.20759079999999</c:v>
                </c:pt>
                <c:pt idx="25191">
                  <c:v>250.21752380000001</c:v>
                </c:pt>
                <c:pt idx="25192">
                  <c:v>250.2274568</c:v>
                </c:pt>
                <c:pt idx="25193">
                  <c:v>250.23739079999999</c:v>
                </c:pt>
                <c:pt idx="25194">
                  <c:v>250.2473238</c:v>
                </c:pt>
                <c:pt idx="25195">
                  <c:v>250.25725779999999</c:v>
                </c:pt>
                <c:pt idx="25196">
                  <c:v>250.26719080000001</c:v>
                </c:pt>
                <c:pt idx="25197">
                  <c:v>250.2771248</c:v>
                </c:pt>
                <c:pt idx="25198">
                  <c:v>250.28705780000001</c:v>
                </c:pt>
                <c:pt idx="25199">
                  <c:v>250.2969918</c:v>
                </c:pt>
                <c:pt idx="25200">
                  <c:v>250.30692479999999</c:v>
                </c:pt>
                <c:pt idx="25201">
                  <c:v>250.31685880000001</c:v>
                </c:pt>
                <c:pt idx="25202">
                  <c:v>250.3267918</c:v>
                </c:pt>
                <c:pt idx="25203">
                  <c:v>250.33672580000001</c:v>
                </c:pt>
                <c:pt idx="25204">
                  <c:v>250.3466588</c:v>
                </c:pt>
                <c:pt idx="25205">
                  <c:v>250.35659179999999</c:v>
                </c:pt>
                <c:pt idx="25206">
                  <c:v>250.36652580000001</c:v>
                </c:pt>
                <c:pt idx="25207">
                  <c:v>250.37645879999999</c:v>
                </c:pt>
                <c:pt idx="25208">
                  <c:v>250.38639280000001</c:v>
                </c:pt>
                <c:pt idx="25209">
                  <c:v>250.3963258</c:v>
                </c:pt>
                <c:pt idx="25210">
                  <c:v>250.40625979999999</c:v>
                </c:pt>
                <c:pt idx="25211">
                  <c:v>250.4161928</c:v>
                </c:pt>
                <c:pt idx="25212">
                  <c:v>250.42612679999999</c:v>
                </c:pt>
                <c:pt idx="25213">
                  <c:v>250.43605980000001</c:v>
                </c:pt>
                <c:pt idx="25214">
                  <c:v>250.4459938</c:v>
                </c:pt>
                <c:pt idx="25215">
                  <c:v>250.45592679999999</c:v>
                </c:pt>
                <c:pt idx="25216">
                  <c:v>250.4658608</c:v>
                </c:pt>
                <c:pt idx="25217">
                  <c:v>250.47579379999999</c:v>
                </c:pt>
                <c:pt idx="25218">
                  <c:v>250.48572680000001</c:v>
                </c:pt>
                <c:pt idx="25219">
                  <c:v>250.4956608</c:v>
                </c:pt>
                <c:pt idx="25220">
                  <c:v>250.50559380000001</c:v>
                </c:pt>
                <c:pt idx="25221">
                  <c:v>250.5155278</c:v>
                </c:pt>
                <c:pt idx="25222">
                  <c:v>250.52546079999999</c:v>
                </c:pt>
                <c:pt idx="25223">
                  <c:v>250.53539480000001</c:v>
                </c:pt>
                <c:pt idx="25224">
                  <c:v>250.5453278</c:v>
                </c:pt>
                <c:pt idx="25225">
                  <c:v>250.55526180000001</c:v>
                </c:pt>
                <c:pt idx="25226">
                  <c:v>250.5651948</c:v>
                </c:pt>
                <c:pt idx="25227">
                  <c:v>250.57512879999999</c:v>
                </c:pt>
                <c:pt idx="25228">
                  <c:v>250.58506180000001</c:v>
                </c:pt>
                <c:pt idx="25229">
                  <c:v>250.59499579999999</c:v>
                </c:pt>
                <c:pt idx="25230">
                  <c:v>250.60492880000001</c:v>
                </c:pt>
                <c:pt idx="25231">
                  <c:v>250.6148618</c:v>
                </c:pt>
                <c:pt idx="25232">
                  <c:v>250.62479579999999</c:v>
                </c:pt>
                <c:pt idx="25233">
                  <c:v>250.6347288</c:v>
                </c:pt>
                <c:pt idx="25234">
                  <c:v>250.64466279999999</c:v>
                </c:pt>
                <c:pt idx="25235">
                  <c:v>250.65459580000001</c:v>
                </c:pt>
                <c:pt idx="25236">
                  <c:v>250.6645298</c:v>
                </c:pt>
                <c:pt idx="25237">
                  <c:v>250.67446279999999</c:v>
                </c:pt>
                <c:pt idx="25238">
                  <c:v>250.6843968</c:v>
                </c:pt>
                <c:pt idx="25239">
                  <c:v>250.69432979999999</c:v>
                </c:pt>
                <c:pt idx="25240">
                  <c:v>250.70426359999999</c:v>
                </c:pt>
                <c:pt idx="25241">
                  <c:v>250.71419660000001</c:v>
                </c:pt>
                <c:pt idx="25242">
                  <c:v>250.7241306</c:v>
                </c:pt>
                <c:pt idx="25243">
                  <c:v>250.73406360000001</c:v>
                </c:pt>
                <c:pt idx="25244">
                  <c:v>250.7439976</c:v>
                </c:pt>
                <c:pt idx="25245">
                  <c:v>250.75393059999999</c:v>
                </c:pt>
                <c:pt idx="25246">
                  <c:v>250.76386360000001</c:v>
                </c:pt>
                <c:pt idx="25247">
                  <c:v>250.77379759999999</c:v>
                </c:pt>
                <c:pt idx="25248">
                  <c:v>250.78373060000001</c:v>
                </c:pt>
                <c:pt idx="25249">
                  <c:v>250.7936646</c:v>
                </c:pt>
                <c:pt idx="25250">
                  <c:v>250.80359759999999</c:v>
                </c:pt>
                <c:pt idx="25251">
                  <c:v>250.8135316</c:v>
                </c:pt>
                <c:pt idx="25252">
                  <c:v>250.82346459999999</c:v>
                </c:pt>
                <c:pt idx="25253">
                  <c:v>250.83339860000001</c:v>
                </c:pt>
                <c:pt idx="25254">
                  <c:v>250.8433316</c:v>
                </c:pt>
                <c:pt idx="25255">
                  <c:v>250.85326559999999</c:v>
                </c:pt>
                <c:pt idx="25256">
                  <c:v>250.8631986</c:v>
                </c:pt>
                <c:pt idx="25257">
                  <c:v>250.87313159999999</c:v>
                </c:pt>
                <c:pt idx="25258">
                  <c:v>250.88306560000001</c:v>
                </c:pt>
                <c:pt idx="25259">
                  <c:v>250.8929986</c:v>
                </c:pt>
                <c:pt idx="25260">
                  <c:v>250.90293260000001</c:v>
                </c:pt>
                <c:pt idx="25261">
                  <c:v>250.9128656</c:v>
                </c:pt>
                <c:pt idx="25262">
                  <c:v>250.92279959999999</c:v>
                </c:pt>
                <c:pt idx="25263">
                  <c:v>250.93273260000001</c:v>
                </c:pt>
                <c:pt idx="25264">
                  <c:v>250.9426666</c:v>
                </c:pt>
                <c:pt idx="25265">
                  <c:v>250.95259960000001</c:v>
                </c:pt>
                <c:pt idx="25266">
                  <c:v>250.9625336</c:v>
                </c:pt>
                <c:pt idx="25267">
                  <c:v>250.97246659999999</c:v>
                </c:pt>
                <c:pt idx="25268">
                  <c:v>250.98240060000001</c:v>
                </c:pt>
                <c:pt idx="25269">
                  <c:v>250.99233359999999</c:v>
                </c:pt>
                <c:pt idx="25270">
                  <c:v>251.00226760000001</c:v>
                </c:pt>
                <c:pt idx="25271">
                  <c:v>251.0122006</c:v>
                </c:pt>
                <c:pt idx="25272">
                  <c:v>251.02213359999999</c:v>
                </c:pt>
                <c:pt idx="25273">
                  <c:v>251.0320676</c:v>
                </c:pt>
                <c:pt idx="25274">
                  <c:v>251.04200059999999</c:v>
                </c:pt>
                <c:pt idx="25275">
                  <c:v>251.05193460000001</c:v>
                </c:pt>
                <c:pt idx="25276">
                  <c:v>251.0618676</c:v>
                </c:pt>
                <c:pt idx="25277">
                  <c:v>251.07180159999999</c:v>
                </c:pt>
                <c:pt idx="25278">
                  <c:v>251.0817346</c:v>
                </c:pt>
                <c:pt idx="25279">
                  <c:v>251.09166859999999</c:v>
                </c:pt>
                <c:pt idx="25280">
                  <c:v>251.10160160000001</c:v>
                </c:pt>
                <c:pt idx="25281">
                  <c:v>251.1115356</c:v>
                </c:pt>
                <c:pt idx="25282">
                  <c:v>251.12146859999999</c:v>
                </c:pt>
                <c:pt idx="25283">
                  <c:v>251.1314026</c:v>
                </c:pt>
                <c:pt idx="25284">
                  <c:v>251.14133559999999</c:v>
                </c:pt>
                <c:pt idx="25285">
                  <c:v>251.15126960000001</c:v>
                </c:pt>
                <c:pt idx="25286">
                  <c:v>251.1612026</c:v>
                </c:pt>
                <c:pt idx="25287">
                  <c:v>251.17113560000001</c:v>
                </c:pt>
                <c:pt idx="25288">
                  <c:v>251.1810696</c:v>
                </c:pt>
                <c:pt idx="25289">
                  <c:v>251.19100259999999</c:v>
                </c:pt>
                <c:pt idx="25290">
                  <c:v>251.20093660000001</c:v>
                </c:pt>
                <c:pt idx="25291">
                  <c:v>251.2108696</c:v>
                </c:pt>
                <c:pt idx="25292">
                  <c:v>251.22080360000001</c:v>
                </c:pt>
                <c:pt idx="25293">
                  <c:v>251.2307366</c:v>
                </c:pt>
                <c:pt idx="25294">
                  <c:v>251.24067059999999</c:v>
                </c:pt>
                <c:pt idx="25295">
                  <c:v>251.25060360000001</c:v>
                </c:pt>
                <c:pt idx="25296">
                  <c:v>251.26053759999999</c:v>
                </c:pt>
                <c:pt idx="25297">
                  <c:v>251.27047060000001</c:v>
                </c:pt>
                <c:pt idx="25298">
                  <c:v>251.2804046</c:v>
                </c:pt>
                <c:pt idx="25299">
                  <c:v>251.29033759999999</c:v>
                </c:pt>
                <c:pt idx="25300">
                  <c:v>251.3002716</c:v>
                </c:pt>
                <c:pt idx="25301">
                  <c:v>251.31020459999999</c:v>
                </c:pt>
                <c:pt idx="25302">
                  <c:v>251.32013860000001</c:v>
                </c:pt>
                <c:pt idx="25303">
                  <c:v>251.3300716</c:v>
                </c:pt>
                <c:pt idx="25304">
                  <c:v>251.34000560000001</c:v>
                </c:pt>
                <c:pt idx="25305">
                  <c:v>251.3499386</c:v>
                </c:pt>
                <c:pt idx="25306">
                  <c:v>251.35987159999999</c:v>
                </c:pt>
                <c:pt idx="25307">
                  <c:v>251.36980560000001</c:v>
                </c:pt>
                <c:pt idx="25308">
                  <c:v>251.3797386</c:v>
                </c:pt>
                <c:pt idx="25309">
                  <c:v>251.38967260000001</c:v>
                </c:pt>
                <c:pt idx="25310">
                  <c:v>251.3996056</c:v>
                </c:pt>
                <c:pt idx="25311">
                  <c:v>251.40953959999999</c:v>
                </c:pt>
                <c:pt idx="25312">
                  <c:v>251.41947260000001</c:v>
                </c:pt>
                <c:pt idx="25313">
                  <c:v>251.42940659999999</c:v>
                </c:pt>
                <c:pt idx="25314">
                  <c:v>251.43933960000001</c:v>
                </c:pt>
                <c:pt idx="25315">
                  <c:v>251.4492736</c:v>
                </c:pt>
                <c:pt idx="25316">
                  <c:v>251.45920659999999</c:v>
                </c:pt>
                <c:pt idx="25317">
                  <c:v>251.4691406</c:v>
                </c:pt>
                <c:pt idx="25318">
                  <c:v>251.47907359999999</c:v>
                </c:pt>
                <c:pt idx="25319">
                  <c:v>251.48900760000001</c:v>
                </c:pt>
                <c:pt idx="25320">
                  <c:v>251.4989406</c:v>
                </c:pt>
                <c:pt idx="25321">
                  <c:v>251.50887359999999</c:v>
                </c:pt>
                <c:pt idx="25322">
                  <c:v>251.5188076</c:v>
                </c:pt>
                <c:pt idx="25323">
                  <c:v>251.52874059999999</c:v>
                </c:pt>
                <c:pt idx="25324">
                  <c:v>251.53867460000001</c:v>
                </c:pt>
                <c:pt idx="25325">
                  <c:v>251.5486076</c:v>
                </c:pt>
                <c:pt idx="25326">
                  <c:v>251.55854160000001</c:v>
                </c:pt>
                <c:pt idx="25327">
                  <c:v>251.5684746</c:v>
                </c:pt>
                <c:pt idx="25328">
                  <c:v>251.57840859999999</c:v>
                </c:pt>
                <c:pt idx="25329">
                  <c:v>251.58834160000001</c:v>
                </c:pt>
                <c:pt idx="25330">
                  <c:v>251.59827559999999</c:v>
                </c:pt>
                <c:pt idx="25331">
                  <c:v>251.60820860000001</c:v>
                </c:pt>
                <c:pt idx="25332">
                  <c:v>251.6181426</c:v>
                </c:pt>
                <c:pt idx="25333">
                  <c:v>251.62807559999999</c:v>
                </c:pt>
                <c:pt idx="25334">
                  <c:v>251.6380096</c:v>
                </c:pt>
                <c:pt idx="25335">
                  <c:v>251.64794259999999</c:v>
                </c:pt>
                <c:pt idx="25336">
                  <c:v>251.65787660000001</c:v>
                </c:pt>
                <c:pt idx="25337">
                  <c:v>251.6678096</c:v>
                </c:pt>
                <c:pt idx="25338">
                  <c:v>251.67774360000001</c:v>
                </c:pt>
                <c:pt idx="25339">
                  <c:v>251.6876766</c:v>
                </c:pt>
                <c:pt idx="25340">
                  <c:v>251.69760959999999</c:v>
                </c:pt>
                <c:pt idx="25341">
                  <c:v>251.70754400000001</c:v>
                </c:pt>
                <c:pt idx="25342">
                  <c:v>251.717477</c:v>
                </c:pt>
                <c:pt idx="25343">
                  <c:v>251.72741099999999</c:v>
                </c:pt>
                <c:pt idx="25344">
                  <c:v>251.73734400000001</c:v>
                </c:pt>
                <c:pt idx="25345">
                  <c:v>251.74727799999999</c:v>
                </c:pt>
                <c:pt idx="25346">
                  <c:v>251.75721100000001</c:v>
                </c:pt>
                <c:pt idx="25347">
                  <c:v>251.767145</c:v>
                </c:pt>
                <c:pt idx="25348">
                  <c:v>251.77707799999999</c:v>
                </c:pt>
                <c:pt idx="25349">
                  <c:v>251.787012</c:v>
                </c:pt>
                <c:pt idx="25350">
                  <c:v>251.79694499999999</c:v>
                </c:pt>
                <c:pt idx="25351">
                  <c:v>251.80687900000001</c:v>
                </c:pt>
                <c:pt idx="25352">
                  <c:v>251.816812</c:v>
                </c:pt>
                <c:pt idx="25353">
                  <c:v>251.82674600000001</c:v>
                </c:pt>
                <c:pt idx="25354">
                  <c:v>251.836679</c:v>
                </c:pt>
                <c:pt idx="25355">
                  <c:v>251.84661299999999</c:v>
                </c:pt>
                <c:pt idx="25356">
                  <c:v>251.85654600000001</c:v>
                </c:pt>
                <c:pt idx="25357">
                  <c:v>251.866479</c:v>
                </c:pt>
                <c:pt idx="25358">
                  <c:v>251.87641300000001</c:v>
                </c:pt>
                <c:pt idx="25359">
                  <c:v>251.886346</c:v>
                </c:pt>
                <c:pt idx="25360">
                  <c:v>251.89627999999999</c:v>
                </c:pt>
                <c:pt idx="25361">
                  <c:v>251.90621300000001</c:v>
                </c:pt>
                <c:pt idx="25362">
                  <c:v>251.916147</c:v>
                </c:pt>
                <c:pt idx="25363">
                  <c:v>251.92608000000001</c:v>
                </c:pt>
                <c:pt idx="25364">
                  <c:v>251.936014</c:v>
                </c:pt>
                <c:pt idx="25365">
                  <c:v>251.94594699999999</c:v>
                </c:pt>
                <c:pt idx="25366">
                  <c:v>251.95588100000001</c:v>
                </c:pt>
                <c:pt idx="25367">
                  <c:v>251.96581399999999</c:v>
                </c:pt>
                <c:pt idx="25368">
                  <c:v>251.97574800000001</c:v>
                </c:pt>
                <c:pt idx="25369">
                  <c:v>251.985681</c:v>
                </c:pt>
                <c:pt idx="25370">
                  <c:v>251.99561499999999</c:v>
                </c:pt>
                <c:pt idx="25371">
                  <c:v>252.005548</c:v>
                </c:pt>
                <c:pt idx="25372">
                  <c:v>252.01548199999999</c:v>
                </c:pt>
                <c:pt idx="25373">
                  <c:v>252.02541500000001</c:v>
                </c:pt>
                <c:pt idx="25374">
                  <c:v>252.035349</c:v>
                </c:pt>
                <c:pt idx="25375">
                  <c:v>252.04528199999999</c:v>
                </c:pt>
                <c:pt idx="25376">
                  <c:v>252.055216</c:v>
                </c:pt>
                <c:pt idx="25377">
                  <c:v>252.06514899999999</c:v>
                </c:pt>
                <c:pt idx="25378">
                  <c:v>252.07508200000001</c:v>
                </c:pt>
                <c:pt idx="25379">
                  <c:v>252.085016</c:v>
                </c:pt>
                <c:pt idx="25380">
                  <c:v>252.09494900000001</c:v>
                </c:pt>
                <c:pt idx="25381">
                  <c:v>252.104883</c:v>
                </c:pt>
                <c:pt idx="25382">
                  <c:v>252.11481599999999</c:v>
                </c:pt>
                <c:pt idx="25383">
                  <c:v>252.12475000000001</c:v>
                </c:pt>
                <c:pt idx="25384">
                  <c:v>252.134683</c:v>
                </c:pt>
                <c:pt idx="25385">
                  <c:v>252.14461700000001</c:v>
                </c:pt>
                <c:pt idx="25386">
                  <c:v>252.15455</c:v>
                </c:pt>
                <c:pt idx="25387">
                  <c:v>252.16448399999999</c:v>
                </c:pt>
                <c:pt idx="25388">
                  <c:v>252.17441700000001</c:v>
                </c:pt>
                <c:pt idx="25389">
                  <c:v>252.18435099999999</c:v>
                </c:pt>
                <c:pt idx="25390">
                  <c:v>252.19428400000001</c:v>
                </c:pt>
                <c:pt idx="25391">
                  <c:v>252.204218</c:v>
                </c:pt>
                <c:pt idx="25392">
                  <c:v>252.21415099999999</c:v>
                </c:pt>
                <c:pt idx="25393">
                  <c:v>252.224085</c:v>
                </c:pt>
                <c:pt idx="25394">
                  <c:v>252.23401799999999</c:v>
                </c:pt>
                <c:pt idx="25395">
                  <c:v>252.24395200000001</c:v>
                </c:pt>
                <c:pt idx="25396">
                  <c:v>252.253885</c:v>
                </c:pt>
                <c:pt idx="25397">
                  <c:v>252.26381900000001</c:v>
                </c:pt>
                <c:pt idx="25398">
                  <c:v>252.273752</c:v>
                </c:pt>
                <c:pt idx="25399">
                  <c:v>252.28368599999999</c:v>
                </c:pt>
                <c:pt idx="25400">
                  <c:v>252.29361900000001</c:v>
                </c:pt>
                <c:pt idx="25401">
                  <c:v>252.30355299999999</c:v>
                </c:pt>
                <c:pt idx="25402">
                  <c:v>252.31348600000001</c:v>
                </c:pt>
                <c:pt idx="25403">
                  <c:v>252.323419</c:v>
                </c:pt>
                <c:pt idx="25404">
                  <c:v>252.33335299999999</c:v>
                </c:pt>
                <c:pt idx="25405">
                  <c:v>252.34328600000001</c:v>
                </c:pt>
                <c:pt idx="25406">
                  <c:v>252.35321999999999</c:v>
                </c:pt>
                <c:pt idx="25407">
                  <c:v>252.36315300000001</c:v>
                </c:pt>
                <c:pt idx="25408">
                  <c:v>252.373087</c:v>
                </c:pt>
                <c:pt idx="25409">
                  <c:v>252.38301999999999</c:v>
                </c:pt>
                <c:pt idx="25410">
                  <c:v>252.392954</c:v>
                </c:pt>
                <c:pt idx="25411">
                  <c:v>252.40288699999999</c:v>
                </c:pt>
                <c:pt idx="25412">
                  <c:v>252.41282100000001</c:v>
                </c:pt>
                <c:pt idx="25413">
                  <c:v>252.422754</c:v>
                </c:pt>
                <c:pt idx="25414">
                  <c:v>252.43268800000001</c:v>
                </c:pt>
                <c:pt idx="25415">
                  <c:v>252.442621</c:v>
                </c:pt>
                <c:pt idx="25416">
                  <c:v>252.45255499999999</c:v>
                </c:pt>
                <c:pt idx="25417">
                  <c:v>252.46248800000001</c:v>
                </c:pt>
                <c:pt idx="25418">
                  <c:v>252.47242199999999</c:v>
                </c:pt>
                <c:pt idx="25419">
                  <c:v>252.48235500000001</c:v>
                </c:pt>
                <c:pt idx="25420">
                  <c:v>252.492289</c:v>
                </c:pt>
                <c:pt idx="25421">
                  <c:v>252.50222199999999</c:v>
                </c:pt>
                <c:pt idx="25422">
                  <c:v>252.512156</c:v>
                </c:pt>
                <c:pt idx="25423">
                  <c:v>252.52208899999999</c:v>
                </c:pt>
                <c:pt idx="25424">
                  <c:v>252.53202300000001</c:v>
                </c:pt>
                <c:pt idx="25425">
                  <c:v>252.541956</c:v>
                </c:pt>
                <c:pt idx="25426">
                  <c:v>252.55188999999999</c:v>
                </c:pt>
                <c:pt idx="25427">
                  <c:v>252.561823</c:v>
                </c:pt>
                <c:pt idx="25428">
                  <c:v>252.57175699999999</c:v>
                </c:pt>
                <c:pt idx="25429">
                  <c:v>252.58169000000001</c:v>
                </c:pt>
                <c:pt idx="25430">
                  <c:v>252.591624</c:v>
                </c:pt>
                <c:pt idx="25431">
                  <c:v>252.60155700000001</c:v>
                </c:pt>
                <c:pt idx="25432">
                  <c:v>252.611491</c:v>
                </c:pt>
                <c:pt idx="25433">
                  <c:v>252.62142399999999</c:v>
                </c:pt>
                <c:pt idx="25434">
                  <c:v>252.63135800000001</c:v>
                </c:pt>
                <c:pt idx="25435">
                  <c:v>252.641291</c:v>
                </c:pt>
                <c:pt idx="25436">
                  <c:v>252.65122500000001</c:v>
                </c:pt>
                <c:pt idx="25437">
                  <c:v>252.661158</c:v>
                </c:pt>
                <c:pt idx="25438">
                  <c:v>252.67109199999999</c:v>
                </c:pt>
                <c:pt idx="25439">
                  <c:v>252.68102500000001</c:v>
                </c:pt>
                <c:pt idx="25440">
                  <c:v>252.69095799999999</c:v>
                </c:pt>
                <c:pt idx="25441">
                  <c:v>252.70089200000001</c:v>
                </c:pt>
                <c:pt idx="25442">
                  <c:v>252.710825</c:v>
                </c:pt>
                <c:pt idx="25443">
                  <c:v>252.72075899999999</c:v>
                </c:pt>
                <c:pt idx="25444">
                  <c:v>252.730692</c:v>
                </c:pt>
                <c:pt idx="25445">
                  <c:v>252.74062599999999</c:v>
                </c:pt>
                <c:pt idx="25446">
                  <c:v>252.75055900000001</c:v>
                </c:pt>
                <c:pt idx="25447">
                  <c:v>252.760493</c:v>
                </c:pt>
                <c:pt idx="25448">
                  <c:v>252.77042599999999</c:v>
                </c:pt>
                <c:pt idx="25449">
                  <c:v>252.78036</c:v>
                </c:pt>
                <c:pt idx="25450">
                  <c:v>252.79029299999999</c:v>
                </c:pt>
                <c:pt idx="25451">
                  <c:v>252.80022700000001</c:v>
                </c:pt>
                <c:pt idx="25452">
                  <c:v>252.81016</c:v>
                </c:pt>
                <c:pt idx="25453">
                  <c:v>252.82009400000001</c:v>
                </c:pt>
                <c:pt idx="25454">
                  <c:v>252.830027</c:v>
                </c:pt>
                <c:pt idx="25455">
                  <c:v>252.83996099999999</c:v>
                </c:pt>
                <c:pt idx="25456">
                  <c:v>252.84989400000001</c:v>
                </c:pt>
                <c:pt idx="25457">
                  <c:v>252.85982799999999</c:v>
                </c:pt>
                <c:pt idx="25458">
                  <c:v>252.86976100000001</c:v>
                </c:pt>
                <c:pt idx="25459">
                  <c:v>252.879695</c:v>
                </c:pt>
                <c:pt idx="25460">
                  <c:v>252.88962799999999</c:v>
                </c:pt>
                <c:pt idx="25461">
                  <c:v>252.899562</c:v>
                </c:pt>
                <c:pt idx="25462">
                  <c:v>252.90949499999999</c:v>
                </c:pt>
                <c:pt idx="25463">
                  <c:v>252.91942900000001</c:v>
                </c:pt>
                <c:pt idx="25464">
                  <c:v>252.929362</c:v>
                </c:pt>
                <c:pt idx="25465">
                  <c:v>252.93929600000001</c:v>
                </c:pt>
                <c:pt idx="25466">
                  <c:v>252.949229</c:v>
                </c:pt>
                <c:pt idx="25467">
                  <c:v>252.95916299999999</c:v>
                </c:pt>
                <c:pt idx="25468">
                  <c:v>252.96909600000001</c:v>
                </c:pt>
                <c:pt idx="25469">
                  <c:v>252.97902999999999</c:v>
                </c:pt>
                <c:pt idx="25470">
                  <c:v>252.98896300000001</c:v>
                </c:pt>
                <c:pt idx="25471">
                  <c:v>252.998897</c:v>
                </c:pt>
                <c:pt idx="25472">
                  <c:v>253.00882999999999</c:v>
                </c:pt>
                <c:pt idx="25473">
                  <c:v>253.018764</c:v>
                </c:pt>
                <c:pt idx="25474">
                  <c:v>253.02869699999999</c:v>
                </c:pt>
                <c:pt idx="25475">
                  <c:v>253.03863100000001</c:v>
                </c:pt>
                <c:pt idx="25476">
                  <c:v>253.048564</c:v>
                </c:pt>
                <c:pt idx="25477">
                  <c:v>253.05849799999999</c:v>
                </c:pt>
                <c:pt idx="25478">
                  <c:v>253.068431</c:v>
                </c:pt>
                <c:pt idx="25479">
                  <c:v>253.07836499999999</c:v>
                </c:pt>
                <c:pt idx="25480">
                  <c:v>253.08829800000001</c:v>
                </c:pt>
                <c:pt idx="25481">
                  <c:v>253.098232</c:v>
                </c:pt>
                <c:pt idx="25482">
                  <c:v>253.10816500000001</c:v>
                </c:pt>
                <c:pt idx="25483">
                  <c:v>253.118099</c:v>
                </c:pt>
                <c:pt idx="25484">
                  <c:v>253.12803199999999</c:v>
                </c:pt>
                <c:pt idx="25485">
                  <c:v>253.13796600000001</c:v>
                </c:pt>
                <c:pt idx="25486">
                  <c:v>253.147899</c:v>
                </c:pt>
                <c:pt idx="25487">
                  <c:v>253.15783300000001</c:v>
                </c:pt>
                <c:pt idx="25488">
                  <c:v>253.167766</c:v>
                </c:pt>
                <c:pt idx="25489">
                  <c:v>253.17769999999999</c:v>
                </c:pt>
                <c:pt idx="25490">
                  <c:v>253.18763300000001</c:v>
                </c:pt>
                <c:pt idx="25491">
                  <c:v>253.19756699999999</c:v>
                </c:pt>
                <c:pt idx="25492">
                  <c:v>253.20750000000001</c:v>
                </c:pt>
                <c:pt idx="25493">
                  <c:v>253.217433</c:v>
                </c:pt>
                <c:pt idx="25494">
                  <c:v>253.22736699999999</c:v>
                </c:pt>
                <c:pt idx="25495">
                  <c:v>253.2373</c:v>
                </c:pt>
                <c:pt idx="25496">
                  <c:v>253.24723399999999</c:v>
                </c:pt>
                <c:pt idx="25497">
                  <c:v>253.25716700000001</c:v>
                </c:pt>
                <c:pt idx="25498">
                  <c:v>253.267101</c:v>
                </c:pt>
                <c:pt idx="25499">
                  <c:v>253.27703399999999</c:v>
                </c:pt>
                <c:pt idx="25500">
                  <c:v>253.286968</c:v>
                </c:pt>
                <c:pt idx="25501">
                  <c:v>253.29690099999999</c:v>
                </c:pt>
                <c:pt idx="25502">
                  <c:v>253.30683500000001</c:v>
                </c:pt>
                <c:pt idx="25503">
                  <c:v>253.316768</c:v>
                </c:pt>
                <c:pt idx="25504">
                  <c:v>253.32670200000001</c:v>
                </c:pt>
                <c:pt idx="25505">
                  <c:v>253.336635</c:v>
                </c:pt>
                <c:pt idx="25506">
                  <c:v>253.34656899999999</c:v>
                </c:pt>
                <c:pt idx="25507">
                  <c:v>253.35650200000001</c:v>
                </c:pt>
                <c:pt idx="25508">
                  <c:v>253.36643599999999</c:v>
                </c:pt>
                <c:pt idx="25509">
                  <c:v>253.37636900000001</c:v>
                </c:pt>
                <c:pt idx="25510">
                  <c:v>253.386303</c:v>
                </c:pt>
                <c:pt idx="25511">
                  <c:v>253.39623599999999</c:v>
                </c:pt>
                <c:pt idx="25512">
                  <c:v>253.40617</c:v>
                </c:pt>
                <c:pt idx="25513">
                  <c:v>253.41610299999999</c:v>
                </c:pt>
                <c:pt idx="25514">
                  <c:v>253.42603700000001</c:v>
                </c:pt>
                <c:pt idx="25515">
                  <c:v>253.43597</c:v>
                </c:pt>
                <c:pt idx="25516">
                  <c:v>253.44590400000001</c:v>
                </c:pt>
                <c:pt idx="25517">
                  <c:v>253.455837</c:v>
                </c:pt>
                <c:pt idx="25518">
                  <c:v>253.46577099999999</c:v>
                </c:pt>
                <c:pt idx="25519">
                  <c:v>253.47570400000001</c:v>
                </c:pt>
                <c:pt idx="25520">
                  <c:v>253.48563799999999</c:v>
                </c:pt>
                <c:pt idx="25521">
                  <c:v>253.49557100000001</c:v>
                </c:pt>
                <c:pt idx="25522">
                  <c:v>253.505505</c:v>
                </c:pt>
                <c:pt idx="25523">
                  <c:v>253.51543799999999</c:v>
                </c:pt>
                <c:pt idx="25524">
                  <c:v>253.525372</c:v>
                </c:pt>
                <c:pt idx="25525">
                  <c:v>253.53530499999999</c:v>
                </c:pt>
                <c:pt idx="25526">
                  <c:v>253.54523900000001</c:v>
                </c:pt>
                <c:pt idx="25527">
                  <c:v>253.555172</c:v>
                </c:pt>
                <c:pt idx="25528">
                  <c:v>253.56510599999999</c:v>
                </c:pt>
                <c:pt idx="25529">
                  <c:v>253.575039</c:v>
                </c:pt>
                <c:pt idx="25530">
                  <c:v>253.58497299999999</c:v>
                </c:pt>
                <c:pt idx="25531">
                  <c:v>253.59490600000001</c:v>
                </c:pt>
                <c:pt idx="25532">
                  <c:v>253.60484</c:v>
                </c:pt>
                <c:pt idx="25533">
                  <c:v>253.61477300000001</c:v>
                </c:pt>
                <c:pt idx="25534">
                  <c:v>253.624707</c:v>
                </c:pt>
                <c:pt idx="25535">
                  <c:v>253.63463999999999</c:v>
                </c:pt>
                <c:pt idx="25536">
                  <c:v>253.64457400000001</c:v>
                </c:pt>
                <c:pt idx="25537">
                  <c:v>253.654507</c:v>
                </c:pt>
                <c:pt idx="25538">
                  <c:v>253.66444100000001</c:v>
                </c:pt>
                <c:pt idx="25539">
                  <c:v>253.674374</c:v>
                </c:pt>
                <c:pt idx="25540">
                  <c:v>253.68430799999999</c:v>
                </c:pt>
                <c:pt idx="25541">
                  <c:v>253.69424100000001</c:v>
                </c:pt>
                <c:pt idx="25542">
                  <c:v>253.70417499999999</c:v>
                </c:pt>
                <c:pt idx="25543">
                  <c:v>253.71410829999999</c:v>
                </c:pt>
                <c:pt idx="25544">
                  <c:v>253.72404230000001</c:v>
                </c:pt>
                <c:pt idx="25545">
                  <c:v>253.7339753</c:v>
                </c:pt>
                <c:pt idx="25546">
                  <c:v>253.74390930000001</c:v>
                </c:pt>
                <c:pt idx="25547">
                  <c:v>253.7538423</c:v>
                </c:pt>
                <c:pt idx="25548">
                  <c:v>253.76377629999999</c:v>
                </c:pt>
                <c:pt idx="25549">
                  <c:v>253.77370930000001</c:v>
                </c:pt>
                <c:pt idx="25550">
                  <c:v>253.78364329999999</c:v>
                </c:pt>
                <c:pt idx="25551">
                  <c:v>253.79357630000001</c:v>
                </c:pt>
                <c:pt idx="25552">
                  <c:v>253.8035103</c:v>
                </c:pt>
                <c:pt idx="25553">
                  <c:v>253.81344329999999</c:v>
                </c:pt>
                <c:pt idx="25554">
                  <c:v>253.8233773</c:v>
                </c:pt>
                <c:pt idx="25555">
                  <c:v>253.83331029999999</c:v>
                </c:pt>
                <c:pt idx="25556">
                  <c:v>253.84324430000001</c:v>
                </c:pt>
                <c:pt idx="25557">
                  <c:v>253.8531773</c:v>
                </c:pt>
                <c:pt idx="25558">
                  <c:v>253.86311130000001</c:v>
                </c:pt>
                <c:pt idx="25559">
                  <c:v>253.8730443</c:v>
                </c:pt>
                <c:pt idx="25560">
                  <c:v>253.88297829999999</c:v>
                </c:pt>
                <c:pt idx="25561">
                  <c:v>253.89291130000001</c:v>
                </c:pt>
                <c:pt idx="25562">
                  <c:v>253.9028453</c:v>
                </c:pt>
                <c:pt idx="25563">
                  <c:v>253.91277830000001</c:v>
                </c:pt>
                <c:pt idx="25564">
                  <c:v>253.9227123</c:v>
                </c:pt>
                <c:pt idx="25565">
                  <c:v>253.93264529999999</c:v>
                </c:pt>
                <c:pt idx="25566">
                  <c:v>253.94257930000001</c:v>
                </c:pt>
                <c:pt idx="25567">
                  <c:v>253.9525123</c:v>
                </c:pt>
                <c:pt idx="25568">
                  <c:v>253.96244630000001</c:v>
                </c:pt>
                <c:pt idx="25569">
                  <c:v>253.9723793</c:v>
                </c:pt>
                <c:pt idx="25570">
                  <c:v>253.98231329999999</c:v>
                </c:pt>
                <c:pt idx="25571">
                  <c:v>253.99224630000001</c:v>
                </c:pt>
                <c:pt idx="25572">
                  <c:v>254.00218029999999</c:v>
                </c:pt>
                <c:pt idx="25573">
                  <c:v>254.01211330000001</c:v>
                </c:pt>
                <c:pt idx="25574">
                  <c:v>254.0220473</c:v>
                </c:pt>
                <c:pt idx="25575">
                  <c:v>254.03198029999999</c:v>
                </c:pt>
                <c:pt idx="25576">
                  <c:v>254.0419143</c:v>
                </c:pt>
                <c:pt idx="25577">
                  <c:v>254.05184729999999</c:v>
                </c:pt>
                <c:pt idx="25578">
                  <c:v>254.06178130000001</c:v>
                </c:pt>
                <c:pt idx="25579">
                  <c:v>254.0717143</c:v>
                </c:pt>
                <c:pt idx="25580">
                  <c:v>254.08164830000001</c:v>
                </c:pt>
                <c:pt idx="25581">
                  <c:v>254.0915813</c:v>
                </c:pt>
                <c:pt idx="25582">
                  <c:v>254.10151529999999</c:v>
                </c:pt>
                <c:pt idx="25583">
                  <c:v>254.11144830000001</c:v>
                </c:pt>
                <c:pt idx="25584">
                  <c:v>254.12138229999999</c:v>
                </c:pt>
                <c:pt idx="25585">
                  <c:v>254.13131530000001</c:v>
                </c:pt>
                <c:pt idx="25586">
                  <c:v>254.1412493</c:v>
                </c:pt>
                <c:pt idx="25587">
                  <c:v>254.15118229999999</c:v>
                </c:pt>
                <c:pt idx="25588">
                  <c:v>254.1611163</c:v>
                </c:pt>
                <c:pt idx="25589">
                  <c:v>254.17104929999999</c:v>
                </c:pt>
                <c:pt idx="25590">
                  <c:v>254.18098330000001</c:v>
                </c:pt>
                <c:pt idx="25591">
                  <c:v>254.1909163</c:v>
                </c:pt>
                <c:pt idx="25592">
                  <c:v>254.20085030000001</c:v>
                </c:pt>
                <c:pt idx="25593">
                  <c:v>254.2107833</c:v>
                </c:pt>
                <c:pt idx="25594">
                  <c:v>254.22071729999999</c:v>
                </c:pt>
                <c:pt idx="25595">
                  <c:v>254.23065030000001</c:v>
                </c:pt>
                <c:pt idx="25596">
                  <c:v>254.24058429999999</c:v>
                </c:pt>
                <c:pt idx="25597">
                  <c:v>254.25051730000001</c:v>
                </c:pt>
                <c:pt idx="25598">
                  <c:v>254.2604513</c:v>
                </c:pt>
                <c:pt idx="25599">
                  <c:v>254.27038429999999</c:v>
                </c:pt>
                <c:pt idx="25600">
                  <c:v>254.2803183</c:v>
                </c:pt>
                <c:pt idx="25601">
                  <c:v>254.29025129999999</c:v>
                </c:pt>
                <c:pt idx="25602">
                  <c:v>254.30018530000001</c:v>
                </c:pt>
                <c:pt idx="25603">
                  <c:v>254.3101183</c:v>
                </c:pt>
                <c:pt idx="25604">
                  <c:v>254.32005229999999</c:v>
                </c:pt>
                <c:pt idx="25605">
                  <c:v>254.3299853</c:v>
                </c:pt>
                <c:pt idx="25606">
                  <c:v>254.33991929999999</c:v>
                </c:pt>
                <c:pt idx="25607">
                  <c:v>254.34985230000001</c:v>
                </c:pt>
                <c:pt idx="25608">
                  <c:v>254.3597863</c:v>
                </c:pt>
                <c:pt idx="25609">
                  <c:v>254.36971930000001</c:v>
                </c:pt>
                <c:pt idx="25610">
                  <c:v>254.3796533</c:v>
                </c:pt>
                <c:pt idx="25611">
                  <c:v>254.38958629999999</c:v>
                </c:pt>
                <c:pt idx="25612">
                  <c:v>254.39952030000001</c:v>
                </c:pt>
                <c:pt idx="25613">
                  <c:v>254.4094533</c:v>
                </c:pt>
                <c:pt idx="25614">
                  <c:v>254.41938730000001</c:v>
                </c:pt>
                <c:pt idx="25615">
                  <c:v>254.4293203</c:v>
                </c:pt>
                <c:pt idx="25616">
                  <c:v>254.43925429999999</c:v>
                </c:pt>
                <c:pt idx="25617">
                  <c:v>254.44918730000001</c:v>
                </c:pt>
                <c:pt idx="25618">
                  <c:v>254.45912129999999</c:v>
                </c:pt>
                <c:pt idx="25619">
                  <c:v>254.46905430000001</c:v>
                </c:pt>
                <c:pt idx="25620">
                  <c:v>254.4789883</c:v>
                </c:pt>
                <c:pt idx="25621">
                  <c:v>254.48892129999999</c:v>
                </c:pt>
                <c:pt idx="25622">
                  <c:v>254.4988553</c:v>
                </c:pt>
                <c:pt idx="25623">
                  <c:v>254.50878829999999</c:v>
                </c:pt>
                <c:pt idx="25624">
                  <c:v>254.51872230000001</c:v>
                </c:pt>
                <c:pt idx="25625">
                  <c:v>254.5286553</c:v>
                </c:pt>
                <c:pt idx="25626">
                  <c:v>254.53858930000001</c:v>
                </c:pt>
                <c:pt idx="25627">
                  <c:v>254.5485223</c:v>
                </c:pt>
                <c:pt idx="25628">
                  <c:v>254.55845629999999</c:v>
                </c:pt>
                <c:pt idx="25629">
                  <c:v>254.56838930000001</c:v>
                </c:pt>
                <c:pt idx="25630">
                  <c:v>254.57832329999999</c:v>
                </c:pt>
                <c:pt idx="25631">
                  <c:v>254.58825630000001</c:v>
                </c:pt>
                <c:pt idx="25632">
                  <c:v>254.5981903</c:v>
                </c:pt>
                <c:pt idx="25633">
                  <c:v>254.60812329999999</c:v>
                </c:pt>
                <c:pt idx="25634">
                  <c:v>254.6180573</c:v>
                </c:pt>
                <c:pt idx="25635">
                  <c:v>254.62799029999999</c:v>
                </c:pt>
                <c:pt idx="25636">
                  <c:v>254.63792430000001</c:v>
                </c:pt>
                <c:pt idx="25637">
                  <c:v>254.6478573</c:v>
                </c:pt>
                <c:pt idx="25638">
                  <c:v>254.65779130000001</c:v>
                </c:pt>
                <c:pt idx="25639">
                  <c:v>254.6677243</c:v>
                </c:pt>
                <c:pt idx="25640">
                  <c:v>254.67765829999999</c:v>
                </c:pt>
                <c:pt idx="25641">
                  <c:v>254.68759130000001</c:v>
                </c:pt>
                <c:pt idx="25642">
                  <c:v>254.6975253</c:v>
                </c:pt>
                <c:pt idx="25643">
                  <c:v>254.70745740000001</c:v>
                </c:pt>
                <c:pt idx="25644">
                  <c:v>254.7173914</c:v>
                </c:pt>
                <c:pt idx="25645">
                  <c:v>254.72732439999999</c:v>
                </c:pt>
                <c:pt idx="25646">
                  <c:v>254.7372584</c:v>
                </c:pt>
                <c:pt idx="25647">
                  <c:v>254.74719139999999</c:v>
                </c:pt>
                <c:pt idx="25648">
                  <c:v>254.75712540000001</c:v>
                </c:pt>
                <c:pt idx="25649">
                  <c:v>254.7670584</c:v>
                </c:pt>
                <c:pt idx="25650">
                  <c:v>254.77699240000001</c:v>
                </c:pt>
                <c:pt idx="25651">
                  <c:v>254.7869254</c:v>
                </c:pt>
                <c:pt idx="25652">
                  <c:v>254.79685939999999</c:v>
                </c:pt>
                <c:pt idx="25653">
                  <c:v>254.8067934</c:v>
                </c:pt>
                <c:pt idx="25654">
                  <c:v>254.81672639999999</c:v>
                </c:pt>
                <c:pt idx="25655">
                  <c:v>254.82666040000001</c:v>
                </c:pt>
                <c:pt idx="25656">
                  <c:v>254.8365934</c:v>
                </c:pt>
                <c:pt idx="25657">
                  <c:v>254.84652740000001</c:v>
                </c:pt>
                <c:pt idx="25658">
                  <c:v>254.8564604</c:v>
                </c:pt>
                <c:pt idx="25659">
                  <c:v>254.86639439999999</c:v>
                </c:pt>
                <c:pt idx="25660">
                  <c:v>254.87632740000001</c:v>
                </c:pt>
                <c:pt idx="25661">
                  <c:v>254.8862614</c:v>
                </c:pt>
                <c:pt idx="25662">
                  <c:v>254.89619440000001</c:v>
                </c:pt>
                <c:pt idx="25663">
                  <c:v>254.9061284</c:v>
                </c:pt>
                <c:pt idx="25664">
                  <c:v>254.91606139999999</c:v>
                </c:pt>
                <c:pt idx="25665">
                  <c:v>254.92599540000001</c:v>
                </c:pt>
                <c:pt idx="25666">
                  <c:v>254.93592839999999</c:v>
                </c:pt>
                <c:pt idx="25667">
                  <c:v>254.94586240000001</c:v>
                </c:pt>
                <c:pt idx="25668">
                  <c:v>254.9557954</c:v>
                </c:pt>
                <c:pt idx="25669">
                  <c:v>254.96572939999999</c:v>
                </c:pt>
                <c:pt idx="25670">
                  <c:v>254.9756624</c:v>
                </c:pt>
                <c:pt idx="25671">
                  <c:v>254.98559639999999</c:v>
                </c:pt>
                <c:pt idx="25672">
                  <c:v>254.99552940000001</c:v>
                </c:pt>
                <c:pt idx="25673">
                  <c:v>255.0054634</c:v>
                </c:pt>
                <c:pt idx="25674">
                  <c:v>255.01539639999999</c:v>
                </c:pt>
                <c:pt idx="25675">
                  <c:v>255.0253304</c:v>
                </c:pt>
                <c:pt idx="25676">
                  <c:v>255.03526339999999</c:v>
                </c:pt>
                <c:pt idx="25677">
                  <c:v>255.04519740000001</c:v>
                </c:pt>
                <c:pt idx="25678">
                  <c:v>255.0551304</c:v>
                </c:pt>
                <c:pt idx="25679">
                  <c:v>255.06506440000001</c:v>
                </c:pt>
                <c:pt idx="25680">
                  <c:v>255.0749974</c:v>
                </c:pt>
                <c:pt idx="25681">
                  <c:v>255.08493139999999</c:v>
                </c:pt>
                <c:pt idx="25682">
                  <c:v>255.09486440000001</c:v>
                </c:pt>
                <c:pt idx="25683">
                  <c:v>255.10479839999999</c:v>
                </c:pt>
                <c:pt idx="25684">
                  <c:v>255.11473140000001</c:v>
                </c:pt>
                <c:pt idx="25685">
                  <c:v>255.1246654</c:v>
                </c:pt>
                <c:pt idx="25686">
                  <c:v>255.13459839999999</c:v>
                </c:pt>
                <c:pt idx="25687">
                  <c:v>255.1445324</c:v>
                </c:pt>
                <c:pt idx="25688">
                  <c:v>255.15446539999999</c:v>
                </c:pt>
                <c:pt idx="25689">
                  <c:v>255.16439940000001</c:v>
                </c:pt>
                <c:pt idx="25690">
                  <c:v>255.1743324</c:v>
                </c:pt>
                <c:pt idx="25691">
                  <c:v>255.18426640000001</c:v>
                </c:pt>
                <c:pt idx="25692">
                  <c:v>255.1941994</c:v>
                </c:pt>
                <c:pt idx="25693">
                  <c:v>255.20413339999999</c:v>
                </c:pt>
                <c:pt idx="25694">
                  <c:v>255.21406640000001</c:v>
                </c:pt>
                <c:pt idx="25695">
                  <c:v>255.22400039999999</c:v>
                </c:pt>
                <c:pt idx="25696">
                  <c:v>255.23393340000001</c:v>
                </c:pt>
                <c:pt idx="25697">
                  <c:v>255.2438674</c:v>
                </c:pt>
                <c:pt idx="25698">
                  <c:v>255.25380039999999</c:v>
                </c:pt>
                <c:pt idx="25699">
                  <c:v>255.2637344</c:v>
                </c:pt>
                <c:pt idx="25700">
                  <c:v>255.27366739999999</c:v>
                </c:pt>
                <c:pt idx="25701">
                  <c:v>255.28360140000001</c:v>
                </c:pt>
                <c:pt idx="25702">
                  <c:v>255.2935344</c:v>
                </c:pt>
                <c:pt idx="25703">
                  <c:v>255.30346840000001</c:v>
                </c:pt>
                <c:pt idx="25704">
                  <c:v>255.3134014</c:v>
                </c:pt>
                <c:pt idx="25705">
                  <c:v>255.32333539999999</c:v>
                </c:pt>
                <c:pt idx="25706">
                  <c:v>255.33326840000001</c:v>
                </c:pt>
                <c:pt idx="25707">
                  <c:v>255.3432024</c:v>
                </c:pt>
                <c:pt idx="25708">
                  <c:v>255.35313540000001</c:v>
                </c:pt>
                <c:pt idx="25709">
                  <c:v>255.3630694</c:v>
                </c:pt>
                <c:pt idx="25710">
                  <c:v>255.37300239999999</c:v>
                </c:pt>
                <c:pt idx="25711">
                  <c:v>255.38293640000001</c:v>
                </c:pt>
                <c:pt idx="25712">
                  <c:v>255.39287039999999</c:v>
                </c:pt>
                <c:pt idx="25713">
                  <c:v>255.40280340000001</c:v>
                </c:pt>
                <c:pt idx="25714">
                  <c:v>255.4127374</c:v>
                </c:pt>
                <c:pt idx="25715">
                  <c:v>255.42267039999999</c:v>
                </c:pt>
                <c:pt idx="25716">
                  <c:v>255.4326044</c:v>
                </c:pt>
                <c:pt idx="25717">
                  <c:v>255.44253739999999</c:v>
                </c:pt>
                <c:pt idx="25718">
                  <c:v>255.45247140000001</c:v>
                </c:pt>
                <c:pt idx="25719">
                  <c:v>255.4624044</c:v>
                </c:pt>
                <c:pt idx="25720">
                  <c:v>255.47233840000001</c:v>
                </c:pt>
                <c:pt idx="25721">
                  <c:v>255.4822714</c:v>
                </c:pt>
                <c:pt idx="25722">
                  <c:v>255.49220539999999</c:v>
                </c:pt>
                <c:pt idx="25723">
                  <c:v>255.50213840000001</c:v>
                </c:pt>
                <c:pt idx="25724">
                  <c:v>255.51207239999999</c:v>
                </c:pt>
                <c:pt idx="25725">
                  <c:v>255.52200540000001</c:v>
                </c:pt>
                <c:pt idx="25726">
                  <c:v>255.5319394</c:v>
                </c:pt>
                <c:pt idx="25727">
                  <c:v>255.54187239999999</c:v>
                </c:pt>
                <c:pt idx="25728">
                  <c:v>255.5518064</c:v>
                </c:pt>
                <c:pt idx="25729">
                  <c:v>255.56173939999999</c:v>
                </c:pt>
                <c:pt idx="25730">
                  <c:v>255.57167340000001</c:v>
                </c:pt>
                <c:pt idx="25731">
                  <c:v>255.5816064</c:v>
                </c:pt>
                <c:pt idx="25732">
                  <c:v>255.59154040000001</c:v>
                </c:pt>
                <c:pt idx="25733">
                  <c:v>255.6014734</c:v>
                </c:pt>
                <c:pt idx="25734">
                  <c:v>255.61140739999999</c:v>
                </c:pt>
                <c:pt idx="25735">
                  <c:v>255.62134040000001</c:v>
                </c:pt>
                <c:pt idx="25736">
                  <c:v>255.6312744</c:v>
                </c:pt>
                <c:pt idx="25737">
                  <c:v>255.64120740000001</c:v>
                </c:pt>
                <c:pt idx="25738">
                  <c:v>255.6511414</c:v>
                </c:pt>
                <c:pt idx="25739">
                  <c:v>255.66107439999999</c:v>
                </c:pt>
                <c:pt idx="25740">
                  <c:v>255.67100840000001</c:v>
                </c:pt>
                <c:pt idx="25741">
                  <c:v>255.68094139999999</c:v>
                </c:pt>
                <c:pt idx="25742">
                  <c:v>255.69087540000001</c:v>
                </c:pt>
                <c:pt idx="25743">
                  <c:v>255.7008084</c:v>
                </c:pt>
                <c:pt idx="25744">
                  <c:v>255.71074279999999</c:v>
                </c:pt>
                <c:pt idx="25745">
                  <c:v>255.72067580000001</c:v>
                </c:pt>
                <c:pt idx="25746">
                  <c:v>255.7306098</c:v>
                </c:pt>
                <c:pt idx="25747">
                  <c:v>255.74054279999999</c:v>
                </c:pt>
                <c:pt idx="25748">
                  <c:v>255.7504768</c:v>
                </c:pt>
                <c:pt idx="25749">
                  <c:v>255.76040979999999</c:v>
                </c:pt>
                <c:pt idx="25750">
                  <c:v>255.77034380000001</c:v>
                </c:pt>
                <c:pt idx="25751">
                  <c:v>255.7802768</c:v>
                </c:pt>
                <c:pt idx="25752">
                  <c:v>255.79021080000001</c:v>
                </c:pt>
                <c:pt idx="25753">
                  <c:v>255.8001448</c:v>
                </c:pt>
                <c:pt idx="25754">
                  <c:v>255.81007779999999</c:v>
                </c:pt>
                <c:pt idx="25755">
                  <c:v>255.82001080000001</c:v>
                </c:pt>
                <c:pt idx="25756">
                  <c:v>255.82994479999999</c:v>
                </c:pt>
                <c:pt idx="25757">
                  <c:v>255.83987880000001</c:v>
                </c:pt>
                <c:pt idx="25758">
                  <c:v>255.8498118</c:v>
                </c:pt>
                <c:pt idx="25759">
                  <c:v>255.85974580000001</c:v>
                </c:pt>
                <c:pt idx="25760">
                  <c:v>255.8696788</c:v>
                </c:pt>
                <c:pt idx="25761">
                  <c:v>255.87961279999999</c:v>
                </c:pt>
                <c:pt idx="25762">
                  <c:v>255.88954580000001</c:v>
                </c:pt>
                <c:pt idx="25763">
                  <c:v>255.89947979999999</c:v>
                </c:pt>
                <c:pt idx="25764">
                  <c:v>255.90941280000001</c:v>
                </c:pt>
                <c:pt idx="25765">
                  <c:v>255.9193468</c:v>
                </c:pt>
                <c:pt idx="25766">
                  <c:v>255.92927979999999</c:v>
                </c:pt>
                <c:pt idx="25767">
                  <c:v>255.9392138</c:v>
                </c:pt>
                <c:pt idx="25768">
                  <c:v>255.94914679999999</c:v>
                </c:pt>
                <c:pt idx="25769">
                  <c:v>255.95908080000001</c:v>
                </c:pt>
                <c:pt idx="25770">
                  <c:v>255.9690138</c:v>
                </c:pt>
                <c:pt idx="25771">
                  <c:v>255.97894779999999</c:v>
                </c:pt>
                <c:pt idx="25772">
                  <c:v>255.9888808</c:v>
                </c:pt>
                <c:pt idx="25773">
                  <c:v>255.99881479999999</c:v>
                </c:pt>
                <c:pt idx="25774">
                  <c:v>256.00874779999998</c:v>
                </c:pt>
                <c:pt idx="25775">
                  <c:v>256.01868180000002</c:v>
                </c:pt>
                <c:pt idx="25776">
                  <c:v>256.02861480000001</c:v>
                </c:pt>
                <c:pt idx="25777">
                  <c:v>256.0385488</c:v>
                </c:pt>
                <c:pt idx="25778">
                  <c:v>256.04848179999999</c:v>
                </c:pt>
                <c:pt idx="25779">
                  <c:v>256.05841579999998</c:v>
                </c:pt>
                <c:pt idx="25780">
                  <c:v>256.06834880000002</c:v>
                </c:pt>
                <c:pt idx="25781">
                  <c:v>256.07828280000001</c:v>
                </c:pt>
                <c:pt idx="25782">
                  <c:v>256.0882158</c:v>
                </c:pt>
                <c:pt idx="25783">
                  <c:v>256.09814979999999</c:v>
                </c:pt>
                <c:pt idx="25784">
                  <c:v>256.10808279999998</c:v>
                </c:pt>
                <c:pt idx="25785">
                  <c:v>256.11801680000002</c:v>
                </c:pt>
                <c:pt idx="25786">
                  <c:v>256.12794980000001</c:v>
                </c:pt>
                <c:pt idx="25787">
                  <c:v>256.1378838</c:v>
                </c:pt>
                <c:pt idx="25788">
                  <c:v>256.14781779999998</c:v>
                </c:pt>
                <c:pt idx="25789">
                  <c:v>256.15775079999997</c:v>
                </c:pt>
                <c:pt idx="25790">
                  <c:v>256.16768380000002</c:v>
                </c:pt>
                <c:pt idx="25791">
                  <c:v>256.17761780000001</c:v>
                </c:pt>
                <c:pt idx="25792">
                  <c:v>256.18755179999999</c:v>
                </c:pt>
                <c:pt idx="25793">
                  <c:v>256.19748479999998</c:v>
                </c:pt>
                <c:pt idx="25794">
                  <c:v>256.20741880000003</c:v>
                </c:pt>
                <c:pt idx="25795">
                  <c:v>256.21735180000002</c:v>
                </c:pt>
                <c:pt idx="25796">
                  <c:v>256.2272858</c:v>
                </c:pt>
                <c:pt idx="25797">
                  <c:v>256.23721879999999</c:v>
                </c:pt>
                <c:pt idx="25798">
                  <c:v>256.24715279999998</c:v>
                </c:pt>
                <c:pt idx="25799">
                  <c:v>256.25708580000003</c:v>
                </c:pt>
                <c:pt idx="25800">
                  <c:v>256.26701980000001</c:v>
                </c:pt>
                <c:pt idx="25801">
                  <c:v>256.2769528</c:v>
                </c:pt>
                <c:pt idx="25802">
                  <c:v>256.28688679999999</c:v>
                </c:pt>
                <c:pt idx="25803">
                  <c:v>256.29681979999998</c:v>
                </c:pt>
                <c:pt idx="25804">
                  <c:v>256.30675380000002</c:v>
                </c:pt>
                <c:pt idx="25805">
                  <c:v>256.31668680000001</c:v>
                </c:pt>
                <c:pt idx="25806">
                  <c:v>256.3266208</c:v>
                </c:pt>
                <c:pt idx="25807">
                  <c:v>256.33655379999999</c:v>
                </c:pt>
                <c:pt idx="25808">
                  <c:v>256.34648779999998</c:v>
                </c:pt>
                <c:pt idx="25809">
                  <c:v>256.35642080000002</c:v>
                </c:pt>
                <c:pt idx="25810">
                  <c:v>256.36635480000001</c:v>
                </c:pt>
                <c:pt idx="25811">
                  <c:v>256.3762878</c:v>
                </c:pt>
                <c:pt idx="25812">
                  <c:v>256.38622179999999</c:v>
                </c:pt>
                <c:pt idx="25813">
                  <c:v>256.39615479999998</c:v>
                </c:pt>
                <c:pt idx="25814">
                  <c:v>256.40608880000002</c:v>
                </c:pt>
                <c:pt idx="25815">
                  <c:v>256.41602180000001</c:v>
                </c:pt>
                <c:pt idx="25816">
                  <c:v>256.4259558</c:v>
                </c:pt>
                <c:pt idx="25817">
                  <c:v>256.43588879999999</c:v>
                </c:pt>
                <c:pt idx="25818">
                  <c:v>256.44582279999997</c:v>
                </c:pt>
                <c:pt idx="25819">
                  <c:v>256.45575580000002</c:v>
                </c:pt>
                <c:pt idx="25820">
                  <c:v>256.46568980000001</c:v>
                </c:pt>
                <c:pt idx="25821">
                  <c:v>256.47562379999999</c:v>
                </c:pt>
                <c:pt idx="25822">
                  <c:v>256.48555679999998</c:v>
                </c:pt>
                <c:pt idx="25823">
                  <c:v>256.49549080000003</c:v>
                </c:pt>
                <c:pt idx="25824">
                  <c:v>256.50542380000002</c:v>
                </c:pt>
                <c:pt idx="25825">
                  <c:v>256.5153578</c:v>
                </c:pt>
                <c:pt idx="25826">
                  <c:v>256.52529079999999</c:v>
                </c:pt>
                <c:pt idx="25827">
                  <c:v>256.53522479999998</c:v>
                </c:pt>
                <c:pt idx="25828">
                  <c:v>256.54515780000003</c:v>
                </c:pt>
                <c:pt idx="25829">
                  <c:v>256.55509180000001</c:v>
                </c:pt>
                <c:pt idx="25830">
                  <c:v>256.5650248</c:v>
                </c:pt>
                <c:pt idx="25831">
                  <c:v>256.57495879999999</c:v>
                </c:pt>
                <c:pt idx="25832">
                  <c:v>256.58489179999998</c:v>
                </c:pt>
                <c:pt idx="25833">
                  <c:v>256.59482580000002</c:v>
                </c:pt>
                <c:pt idx="25834">
                  <c:v>256.60475880000001</c:v>
                </c:pt>
                <c:pt idx="25835">
                  <c:v>256.6146928</c:v>
                </c:pt>
                <c:pt idx="25836">
                  <c:v>256.62462579999999</c:v>
                </c:pt>
                <c:pt idx="25837">
                  <c:v>256.63455979999998</c:v>
                </c:pt>
                <c:pt idx="25838">
                  <c:v>256.64449280000002</c:v>
                </c:pt>
                <c:pt idx="25839">
                  <c:v>256.65442669999999</c:v>
                </c:pt>
                <c:pt idx="25840">
                  <c:v>256.6643598</c:v>
                </c:pt>
                <c:pt idx="25841">
                  <c:v>256.67429379999999</c:v>
                </c:pt>
                <c:pt idx="25842">
                  <c:v>256.68422679999998</c:v>
                </c:pt>
                <c:pt idx="25843">
                  <c:v>256.69416080000002</c:v>
                </c:pt>
                <c:pt idx="25844">
                  <c:v>256.70409380000001</c:v>
                </c:pt>
                <c:pt idx="25845">
                  <c:v>256.71402819999997</c:v>
                </c:pt>
                <c:pt idx="25846">
                  <c:v>256.72396120000002</c:v>
                </c:pt>
                <c:pt idx="25847">
                  <c:v>256.73389520000001</c:v>
                </c:pt>
                <c:pt idx="25848">
                  <c:v>256.7438282</c:v>
                </c:pt>
                <c:pt idx="25849">
                  <c:v>256.75376219999998</c:v>
                </c:pt>
                <c:pt idx="25850">
                  <c:v>256.76369620000003</c:v>
                </c:pt>
                <c:pt idx="25851">
                  <c:v>256.77362920000002</c:v>
                </c:pt>
                <c:pt idx="25852">
                  <c:v>256.7835632</c:v>
                </c:pt>
                <c:pt idx="25853">
                  <c:v>256.79349619999999</c:v>
                </c:pt>
                <c:pt idx="25854">
                  <c:v>256.80343019999998</c:v>
                </c:pt>
                <c:pt idx="25855">
                  <c:v>256.81336320000003</c:v>
                </c:pt>
                <c:pt idx="25856">
                  <c:v>256.82329720000001</c:v>
                </c:pt>
                <c:pt idx="25857">
                  <c:v>256.8332302</c:v>
                </c:pt>
                <c:pt idx="25858">
                  <c:v>256.84316419999999</c:v>
                </c:pt>
                <c:pt idx="25859">
                  <c:v>256.85309719999998</c:v>
                </c:pt>
                <c:pt idx="25860">
                  <c:v>256.86303120000002</c:v>
                </c:pt>
                <c:pt idx="25861">
                  <c:v>256.87296420000001</c:v>
                </c:pt>
                <c:pt idx="25862">
                  <c:v>256.8828982</c:v>
                </c:pt>
                <c:pt idx="25863">
                  <c:v>256.89283119999999</c:v>
                </c:pt>
                <c:pt idx="25864">
                  <c:v>256.90276519999998</c:v>
                </c:pt>
                <c:pt idx="25865">
                  <c:v>256.91269820000002</c:v>
                </c:pt>
                <c:pt idx="25866">
                  <c:v>256.92263220000001</c:v>
                </c:pt>
                <c:pt idx="25867">
                  <c:v>256.9325652</c:v>
                </c:pt>
                <c:pt idx="25868">
                  <c:v>256.94249919999999</c:v>
                </c:pt>
                <c:pt idx="25869">
                  <c:v>256.95243219999998</c:v>
                </c:pt>
                <c:pt idx="25870">
                  <c:v>256.96236620000002</c:v>
                </c:pt>
                <c:pt idx="25871">
                  <c:v>256.97229920000001</c:v>
                </c:pt>
                <c:pt idx="25872">
                  <c:v>256.9822332</c:v>
                </c:pt>
                <c:pt idx="25873">
                  <c:v>256.99216619999999</c:v>
                </c:pt>
                <c:pt idx="25874">
                  <c:v>257.00210019999997</c:v>
                </c:pt>
                <c:pt idx="25875">
                  <c:v>257.01203420000002</c:v>
                </c:pt>
                <c:pt idx="25876">
                  <c:v>257.02196720000001</c:v>
                </c:pt>
                <c:pt idx="25877">
                  <c:v>257.03190119999999</c:v>
                </c:pt>
                <c:pt idx="25878">
                  <c:v>257.04183419999998</c:v>
                </c:pt>
                <c:pt idx="25879">
                  <c:v>257.05176820000003</c:v>
                </c:pt>
                <c:pt idx="25880">
                  <c:v>257.06170120000002</c:v>
                </c:pt>
                <c:pt idx="25881">
                  <c:v>257.0716352</c:v>
                </c:pt>
                <c:pt idx="25882">
                  <c:v>257.08156819999999</c:v>
                </c:pt>
                <c:pt idx="25883">
                  <c:v>257.09150219999998</c:v>
                </c:pt>
                <c:pt idx="25884">
                  <c:v>257.10143520000003</c:v>
                </c:pt>
                <c:pt idx="25885">
                  <c:v>257.11136920000001</c:v>
                </c:pt>
                <c:pt idx="25886">
                  <c:v>257.1213022</c:v>
                </c:pt>
                <c:pt idx="25887">
                  <c:v>257.13123619999999</c:v>
                </c:pt>
                <c:pt idx="25888">
                  <c:v>257.14116919999998</c:v>
                </c:pt>
                <c:pt idx="25889">
                  <c:v>257.15110320000002</c:v>
                </c:pt>
                <c:pt idx="25890">
                  <c:v>257.16103620000001</c:v>
                </c:pt>
                <c:pt idx="25891">
                  <c:v>257.1709702</c:v>
                </c:pt>
                <c:pt idx="25892">
                  <c:v>257.18090319999999</c:v>
                </c:pt>
                <c:pt idx="25893">
                  <c:v>257.19083719999998</c:v>
                </c:pt>
                <c:pt idx="25894">
                  <c:v>257.20077020000002</c:v>
                </c:pt>
                <c:pt idx="25895">
                  <c:v>257.21070420000001</c:v>
                </c:pt>
                <c:pt idx="25896">
                  <c:v>257.2206372</c:v>
                </c:pt>
                <c:pt idx="25897">
                  <c:v>257.23057119999999</c:v>
                </c:pt>
                <c:pt idx="25898">
                  <c:v>257.24050519999997</c:v>
                </c:pt>
                <c:pt idx="25899">
                  <c:v>257.25043820000002</c:v>
                </c:pt>
                <c:pt idx="25900">
                  <c:v>257.26037220000001</c:v>
                </c:pt>
                <c:pt idx="25901">
                  <c:v>257.2703052</c:v>
                </c:pt>
                <c:pt idx="25902">
                  <c:v>257.28023919999998</c:v>
                </c:pt>
                <c:pt idx="25903">
                  <c:v>257.29017219999997</c:v>
                </c:pt>
                <c:pt idx="25904">
                  <c:v>257.30010620000002</c:v>
                </c:pt>
                <c:pt idx="25905">
                  <c:v>257.31003920000001</c:v>
                </c:pt>
                <c:pt idx="25906">
                  <c:v>257.31997319999999</c:v>
                </c:pt>
                <c:pt idx="25907">
                  <c:v>257.32990619999998</c:v>
                </c:pt>
                <c:pt idx="25908">
                  <c:v>257.33984020000003</c:v>
                </c:pt>
                <c:pt idx="25909">
                  <c:v>257.34977320000002</c:v>
                </c:pt>
                <c:pt idx="25910">
                  <c:v>257.3597072</c:v>
                </c:pt>
                <c:pt idx="25911">
                  <c:v>257.36964019999999</c:v>
                </c:pt>
                <c:pt idx="25912">
                  <c:v>257.37957419999998</c:v>
                </c:pt>
                <c:pt idx="25913">
                  <c:v>257.38950720000003</c:v>
                </c:pt>
                <c:pt idx="25914">
                  <c:v>257.39944120000001</c:v>
                </c:pt>
                <c:pt idx="25915">
                  <c:v>257.4093742</c:v>
                </c:pt>
                <c:pt idx="25916">
                  <c:v>257.41930819999999</c:v>
                </c:pt>
                <c:pt idx="25917">
                  <c:v>257.42924119999998</c:v>
                </c:pt>
                <c:pt idx="25918">
                  <c:v>257.43917520000002</c:v>
                </c:pt>
                <c:pt idx="25919">
                  <c:v>257.44910820000001</c:v>
                </c:pt>
                <c:pt idx="25920">
                  <c:v>257.4590422</c:v>
                </c:pt>
                <c:pt idx="25921">
                  <c:v>257.46897619999999</c:v>
                </c:pt>
                <c:pt idx="25922">
                  <c:v>257.47890919999998</c:v>
                </c:pt>
                <c:pt idx="25923">
                  <c:v>257.48884320000002</c:v>
                </c:pt>
                <c:pt idx="25924">
                  <c:v>257.49877620000001</c:v>
                </c:pt>
                <c:pt idx="25925">
                  <c:v>257.5087102</c:v>
                </c:pt>
                <c:pt idx="25926">
                  <c:v>257.51864319999999</c:v>
                </c:pt>
                <c:pt idx="25927">
                  <c:v>257.52857719999997</c:v>
                </c:pt>
                <c:pt idx="25928">
                  <c:v>257.53851020000002</c:v>
                </c:pt>
                <c:pt idx="25929">
                  <c:v>257.54844420000001</c:v>
                </c:pt>
                <c:pt idx="25930">
                  <c:v>257.5583772</c:v>
                </c:pt>
                <c:pt idx="25931">
                  <c:v>257.56831119999998</c:v>
                </c:pt>
                <c:pt idx="25932">
                  <c:v>257.57824419999997</c:v>
                </c:pt>
                <c:pt idx="25933">
                  <c:v>257.58817820000002</c:v>
                </c:pt>
                <c:pt idx="25934">
                  <c:v>257.59811120000001</c:v>
                </c:pt>
                <c:pt idx="25935">
                  <c:v>257.60804519999999</c:v>
                </c:pt>
                <c:pt idx="25936">
                  <c:v>257.61797819999998</c:v>
                </c:pt>
                <c:pt idx="25937">
                  <c:v>257.62791220000003</c:v>
                </c:pt>
                <c:pt idx="25938">
                  <c:v>257.63784520000002</c:v>
                </c:pt>
                <c:pt idx="25939">
                  <c:v>257.6477792</c:v>
                </c:pt>
                <c:pt idx="25940">
                  <c:v>257.65771319999999</c:v>
                </c:pt>
                <c:pt idx="25941">
                  <c:v>257.66764619999998</c:v>
                </c:pt>
                <c:pt idx="25942">
                  <c:v>257.67758020000002</c:v>
                </c:pt>
                <c:pt idx="25943">
                  <c:v>257.68751320000001</c:v>
                </c:pt>
                <c:pt idx="25944">
                  <c:v>257.6974472</c:v>
                </c:pt>
                <c:pt idx="25945">
                  <c:v>257.70738019999999</c:v>
                </c:pt>
                <c:pt idx="25946">
                  <c:v>257.71731390000002</c:v>
                </c:pt>
                <c:pt idx="25947">
                  <c:v>257.72724690000001</c:v>
                </c:pt>
                <c:pt idx="25948">
                  <c:v>257.7371809</c:v>
                </c:pt>
                <c:pt idx="25949">
                  <c:v>257.74711389999999</c:v>
                </c:pt>
                <c:pt idx="25950">
                  <c:v>257.75704789999998</c:v>
                </c:pt>
                <c:pt idx="25951">
                  <c:v>257.76698090000002</c:v>
                </c:pt>
                <c:pt idx="25952">
                  <c:v>257.77691490000001</c:v>
                </c:pt>
                <c:pt idx="25953">
                  <c:v>257.7868479</c:v>
                </c:pt>
                <c:pt idx="25954">
                  <c:v>257.79678189999998</c:v>
                </c:pt>
                <c:pt idx="25955">
                  <c:v>257.80671489999997</c:v>
                </c:pt>
                <c:pt idx="25956">
                  <c:v>257.81664890000002</c:v>
                </c:pt>
                <c:pt idx="25957">
                  <c:v>257.82658190000001</c:v>
                </c:pt>
                <c:pt idx="25958">
                  <c:v>257.83651589999999</c:v>
                </c:pt>
                <c:pt idx="25959">
                  <c:v>257.84644989999998</c:v>
                </c:pt>
                <c:pt idx="25960">
                  <c:v>257.85638290000003</c:v>
                </c:pt>
                <c:pt idx="25961">
                  <c:v>257.86631690000002</c:v>
                </c:pt>
                <c:pt idx="25962">
                  <c:v>257.8762499</c:v>
                </c:pt>
                <c:pt idx="25963">
                  <c:v>257.88618389999999</c:v>
                </c:pt>
                <c:pt idx="25964">
                  <c:v>257.89611689999998</c:v>
                </c:pt>
                <c:pt idx="25965">
                  <c:v>257.90605090000003</c:v>
                </c:pt>
                <c:pt idx="25966">
                  <c:v>257.91598390000001</c:v>
                </c:pt>
                <c:pt idx="25967">
                  <c:v>257.9259179</c:v>
                </c:pt>
                <c:pt idx="25968">
                  <c:v>257.93585089999999</c:v>
                </c:pt>
                <c:pt idx="25969">
                  <c:v>257.94578489999998</c:v>
                </c:pt>
                <c:pt idx="25970">
                  <c:v>257.95571790000002</c:v>
                </c:pt>
                <c:pt idx="25971">
                  <c:v>257.96565190000001</c:v>
                </c:pt>
                <c:pt idx="25972">
                  <c:v>257.9755849</c:v>
                </c:pt>
                <c:pt idx="25973">
                  <c:v>257.98551889999999</c:v>
                </c:pt>
                <c:pt idx="25974">
                  <c:v>257.99545189999998</c:v>
                </c:pt>
                <c:pt idx="25975">
                  <c:v>258.00538590000002</c:v>
                </c:pt>
                <c:pt idx="25976">
                  <c:v>258.01531890000001</c:v>
                </c:pt>
                <c:pt idx="25977">
                  <c:v>258.0252529</c:v>
                </c:pt>
                <c:pt idx="25978">
                  <c:v>258.03518689999999</c:v>
                </c:pt>
                <c:pt idx="25979">
                  <c:v>258.04511989999997</c:v>
                </c:pt>
                <c:pt idx="25980">
                  <c:v>258.05505390000002</c:v>
                </c:pt>
                <c:pt idx="25981">
                  <c:v>258.06498690000001</c:v>
                </c:pt>
                <c:pt idx="25982">
                  <c:v>258.0749209</c:v>
                </c:pt>
                <c:pt idx="25983">
                  <c:v>258.08485389999998</c:v>
                </c:pt>
                <c:pt idx="25984">
                  <c:v>258.09478789999997</c:v>
                </c:pt>
                <c:pt idx="25985">
                  <c:v>258.10472090000002</c:v>
                </c:pt>
                <c:pt idx="25986">
                  <c:v>258.11465490000001</c:v>
                </c:pt>
                <c:pt idx="25987">
                  <c:v>258.12458789999999</c:v>
                </c:pt>
                <c:pt idx="25988">
                  <c:v>258.13452189999998</c:v>
                </c:pt>
                <c:pt idx="25989">
                  <c:v>258.14445490000003</c:v>
                </c:pt>
                <c:pt idx="25990">
                  <c:v>258.15438890000001</c:v>
                </c:pt>
                <c:pt idx="25991">
                  <c:v>258.1643219</c:v>
                </c:pt>
                <c:pt idx="25992">
                  <c:v>258.17425589999999</c:v>
                </c:pt>
                <c:pt idx="25993">
                  <c:v>258.18418989999998</c:v>
                </c:pt>
                <c:pt idx="25994">
                  <c:v>258.19412290000002</c:v>
                </c:pt>
                <c:pt idx="25995">
                  <c:v>258.20405690000001</c:v>
                </c:pt>
                <c:pt idx="25996">
                  <c:v>258.2139899</c:v>
                </c:pt>
                <c:pt idx="25997">
                  <c:v>258.22392389999999</c:v>
                </c:pt>
                <c:pt idx="25998">
                  <c:v>258.23385689999998</c:v>
                </c:pt>
                <c:pt idx="25999">
                  <c:v>258.24379090000002</c:v>
                </c:pt>
                <c:pt idx="26000">
                  <c:v>258.25372390000001</c:v>
                </c:pt>
                <c:pt idx="26001">
                  <c:v>258.2636579</c:v>
                </c:pt>
                <c:pt idx="26002">
                  <c:v>258.27359089999999</c:v>
                </c:pt>
                <c:pt idx="26003">
                  <c:v>258.28352489999997</c:v>
                </c:pt>
                <c:pt idx="26004">
                  <c:v>258.29345790000002</c:v>
                </c:pt>
                <c:pt idx="26005">
                  <c:v>258.30339190000001</c:v>
                </c:pt>
                <c:pt idx="26006">
                  <c:v>258.3133249</c:v>
                </c:pt>
                <c:pt idx="26007">
                  <c:v>258.32325889999998</c:v>
                </c:pt>
                <c:pt idx="26008">
                  <c:v>258.33319189999997</c:v>
                </c:pt>
                <c:pt idx="26009">
                  <c:v>258.34312590000002</c:v>
                </c:pt>
                <c:pt idx="26010">
                  <c:v>258.35305890000001</c:v>
                </c:pt>
                <c:pt idx="26011">
                  <c:v>258.36299289999999</c:v>
                </c:pt>
                <c:pt idx="26012">
                  <c:v>258.37292689999998</c:v>
                </c:pt>
                <c:pt idx="26013">
                  <c:v>258.38285990000003</c:v>
                </c:pt>
                <c:pt idx="26014">
                  <c:v>258.39279390000002</c:v>
                </c:pt>
                <c:pt idx="26015">
                  <c:v>258.4027269</c:v>
                </c:pt>
                <c:pt idx="26016">
                  <c:v>258.41266089999999</c:v>
                </c:pt>
                <c:pt idx="26017">
                  <c:v>258.42259389999998</c:v>
                </c:pt>
                <c:pt idx="26018">
                  <c:v>258.43252790000003</c:v>
                </c:pt>
                <c:pt idx="26019">
                  <c:v>258.44246090000001</c:v>
                </c:pt>
                <c:pt idx="26020">
                  <c:v>258.4523949</c:v>
                </c:pt>
                <c:pt idx="26021">
                  <c:v>258.46232789999999</c:v>
                </c:pt>
                <c:pt idx="26022">
                  <c:v>258.47226189999998</c:v>
                </c:pt>
                <c:pt idx="26023">
                  <c:v>258.48219490000002</c:v>
                </c:pt>
                <c:pt idx="26024">
                  <c:v>258.49212890000001</c:v>
                </c:pt>
                <c:pt idx="26025">
                  <c:v>258.5020619</c:v>
                </c:pt>
                <c:pt idx="26026">
                  <c:v>258.51199589999999</c:v>
                </c:pt>
                <c:pt idx="26027">
                  <c:v>258.52192989999998</c:v>
                </c:pt>
                <c:pt idx="26028">
                  <c:v>258.53186290000002</c:v>
                </c:pt>
                <c:pt idx="26029">
                  <c:v>258.54179690000001</c:v>
                </c:pt>
                <c:pt idx="26030">
                  <c:v>258.5517299</c:v>
                </c:pt>
                <c:pt idx="26031">
                  <c:v>258.56166389999999</c:v>
                </c:pt>
                <c:pt idx="26032">
                  <c:v>258.57159689999997</c:v>
                </c:pt>
                <c:pt idx="26033">
                  <c:v>258.58153090000002</c:v>
                </c:pt>
                <c:pt idx="26034">
                  <c:v>258.59146390000001</c:v>
                </c:pt>
                <c:pt idx="26035">
                  <c:v>258.60139789999999</c:v>
                </c:pt>
                <c:pt idx="26036">
                  <c:v>258.61133089999998</c:v>
                </c:pt>
                <c:pt idx="26037">
                  <c:v>258.62126490000003</c:v>
                </c:pt>
                <c:pt idx="26038">
                  <c:v>258.63119790000002</c:v>
                </c:pt>
                <c:pt idx="26039">
                  <c:v>258.6411319</c:v>
                </c:pt>
                <c:pt idx="26040">
                  <c:v>258.65106489999999</c:v>
                </c:pt>
                <c:pt idx="26041">
                  <c:v>258.66099889999998</c:v>
                </c:pt>
                <c:pt idx="26042">
                  <c:v>258.67093190000003</c:v>
                </c:pt>
                <c:pt idx="26043">
                  <c:v>258.68086590000001</c:v>
                </c:pt>
                <c:pt idx="26044">
                  <c:v>258.6907999</c:v>
                </c:pt>
                <c:pt idx="26045">
                  <c:v>258.70073289999999</c:v>
                </c:pt>
                <c:pt idx="26046">
                  <c:v>258.71066660000002</c:v>
                </c:pt>
                <c:pt idx="26047">
                  <c:v>258.72059960000001</c:v>
                </c:pt>
                <c:pt idx="26048">
                  <c:v>258.7305336</c:v>
                </c:pt>
                <c:pt idx="26049">
                  <c:v>258.74046659999999</c:v>
                </c:pt>
                <c:pt idx="26050">
                  <c:v>258.75040059999998</c:v>
                </c:pt>
                <c:pt idx="26051">
                  <c:v>258.76033360000002</c:v>
                </c:pt>
                <c:pt idx="26052">
                  <c:v>258.77026760000001</c:v>
                </c:pt>
                <c:pt idx="26053">
                  <c:v>258.7802006</c:v>
                </c:pt>
                <c:pt idx="26054">
                  <c:v>258.79013459999999</c:v>
                </c:pt>
                <c:pt idx="26055">
                  <c:v>258.80006759999998</c:v>
                </c:pt>
                <c:pt idx="26056">
                  <c:v>258.81000160000002</c:v>
                </c:pt>
                <c:pt idx="26057">
                  <c:v>258.81993460000001</c:v>
                </c:pt>
                <c:pt idx="26058">
                  <c:v>258.8298686</c:v>
                </c:pt>
                <c:pt idx="26059">
                  <c:v>258.83980259999998</c:v>
                </c:pt>
                <c:pt idx="26060">
                  <c:v>258.84973559999997</c:v>
                </c:pt>
                <c:pt idx="26061">
                  <c:v>258.85966960000002</c:v>
                </c:pt>
                <c:pt idx="26062">
                  <c:v>258.86960260000001</c:v>
                </c:pt>
                <c:pt idx="26063">
                  <c:v>258.87953659999999</c:v>
                </c:pt>
                <c:pt idx="26064">
                  <c:v>258.88946959999998</c:v>
                </c:pt>
                <c:pt idx="26065">
                  <c:v>258.89940360000003</c:v>
                </c:pt>
                <c:pt idx="26066">
                  <c:v>258.90933660000002</c:v>
                </c:pt>
                <c:pt idx="26067">
                  <c:v>258.9192706</c:v>
                </c:pt>
                <c:pt idx="26068">
                  <c:v>258.92920359999999</c:v>
                </c:pt>
                <c:pt idx="26069">
                  <c:v>258.93913759999998</c:v>
                </c:pt>
                <c:pt idx="26070">
                  <c:v>258.94907060000003</c:v>
                </c:pt>
                <c:pt idx="26071">
                  <c:v>258.95900460000001</c:v>
                </c:pt>
                <c:pt idx="26072">
                  <c:v>258.9689376</c:v>
                </c:pt>
                <c:pt idx="26073">
                  <c:v>258.97887159999999</c:v>
                </c:pt>
                <c:pt idx="26074">
                  <c:v>258.98880559999998</c:v>
                </c:pt>
                <c:pt idx="26075">
                  <c:v>258.99873860000002</c:v>
                </c:pt>
                <c:pt idx="26076">
                  <c:v>259.00867260000001</c:v>
                </c:pt>
                <c:pt idx="26077">
                  <c:v>259.0186056</c:v>
                </c:pt>
                <c:pt idx="26078">
                  <c:v>259.02853959999999</c:v>
                </c:pt>
                <c:pt idx="26079">
                  <c:v>259.03847259999998</c:v>
                </c:pt>
                <c:pt idx="26080">
                  <c:v>259.04840660000002</c:v>
                </c:pt>
                <c:pt idx="26081">
                  <c:v>259.05833960000001</c:v>
                </c:pt>
                <c:pt idx="26082">
                  <c:v>259.0682736</c:v>
                </c:pt>
                <c:pt idx="26083">
                  <c:v>259.07820659999999</c:v>
                </c:pt>
                <c:pt idx="26084">
                  <c:v>259.08814059999997</c:v>
                </c:pt>
                <c:pt idx="26085">
                  <c:v>259.09807360000002</c:v>
                </c:pt>
                <c:pt idx="26086">
                  <c:v>259.10800760000001</c:v>
                </c:pt>
                <c:pt idx="26087">
                  <c:v>259.11794159999999</c:v>
                </c:pt>
                <c:pt idx="26088">
                  <c:v>259.12787459999998</c:v>
                </c:pt>
                <c:pt idx="26089">
                  <c:v>259.13780860000003</c:v>
                </c:pt>
                <c:pt idx="26090">
                  <c:v>259.14774160000002</c:v>
                </c:pt>
                <c:pt idx="26091">
                  <c:v>259.1576756</c:v>
                </c:pt>
                <c:pt idx="26092">
                  <c:v>259.16760859999999</c:v>
                </c:pt>
                <c:pt idx="26093">
                  <c:v>259.17754259999998</c:v>
                </c:pt>
                <c:pt idx="26094">
                  <c:v>259.18747560000003</c:v>
                </c:pt>
                <c:pt idx="26095">
                  <c:v>259.19740960000001</c:v>
                </c:pt>
                <c:pt idx="26096">
                  <c:v>259.2073426</c:v>
                </c:pt>
                <c:pt idx="26097">
                  <c:v>259.21727659999999</c:v>
                </c:pt>
                <c:pt idx="26098">
                  <c:v>259.22720959999998</c:v>
                </c:pt>
                <c:pt idx="26099">
                  <c:v>259.23714360000002</c:v>
                </c:pt>
                <c:pt idx="26100">
                  <c:v>259.24707660000001</c:v>
                </c:pt>
                <c:pt idx="26101">
                  <c:v>259.2570106</c:v>
                </c:pt>
                <c:pt idx="26102">
                  <c:v>259.26694459999999</c:v>
                </c:pt>
                <c:pt idx="26103">
                  <c:v>259.27687759999998</c:v>
                </c:pt>
                <c:pt idx="26104">
                  <c:v>259.28681160000002</c:v>
                </c:pt>
                <c:pt idx="26105">
                  <c:v>259.29674460000001</c:v>
                </c:pt>
                <c:pt idx="26106">
                  <c:v>259.3066786</c:v>
                </c:pt>
                <c:pt idx="26107">
                  <c:v>259.31661159999999</c:v>
                </c:pt>
                <c:pt idx="26108">
                  <c:v>259.32654559999997</c:v>
                </c:pt>
                <c:pt idx="26109">
                  <c:v>259.33647860000002</c:v>
                </c:pt>
                <c:pt idx="26110">
                  <c:v>259.34641260000001</c:v>
                </c:pt>
                <c:pt idx="26111">
                  <c:v>259.3563456</c:v>
                </c:pt>
                <c:pt idx="26112">
                  <c:v>259.36627959999998</c:v>
                </c:pt>
                <c:pt idx="26113">
                  <c:v>259.37621259999997</c:v>
                </c:pt>
                <c:pt idx="26114">
                  <c:v>259.38614660000002</c:v>
                </c:pt>
                <c:pt idx="26115">
                  <c:v>259.3960806</c:v>
                </c:pt>
                <c:pt idx="26116">
                  <c:v>259.40601359999999</c:v>
                </c:pt>
                <c:pt idx="26117">
                  <c:v>259.41594759999998</c:v>
                </c:pt>
                <c:pt idx="26118">
                  <c:v>259.42588060000003</c:v>
                </c:pt>
                <c:pt idx="26119">
                  <c:v>259.43581460000001</c:v>
                </c:pt>
                <c:pt idx="26120">
                  <c:v>259.4457476</c:v>
                </c:pt>
                <c:pt idx="26121">
                  <c:v>259.45568159999999</c:v>
                </c:pt>
                <c:pt idx="26122">
                  <c:v>259.46561459999998</c:v>
                </c:pt>
                <c:pt idx="26123">
                  <c:v>259.47554860000002</c:v>
                </c:pt>
                <c:pt idx="26124">
                  <c:v>259.48548160000001</c:v>
                </c:pt>
                <c:pt idx="26125">
                  <c:v>259.4954156</c:v>
                </c:pt>
                <c:pt idx="26126">
                  <c:v>259.50534859999999</c:v>
                </c:pt>
                <c:pt idx="26127">
                  <c:v>259.51528259999998</c:v>
                </c:pt>
                <c:pt idx="26128">
                  <c:v>259.52521560000002</c:v>
                </c:pt>
                <c:pt idx="26129">
                  <c:v>259.53514960000001</c:v>
                </c:pt>
                <c:pt idx="26130">
                  <c:v>259.5450836</c:v>
                </c:pt>
                <c:pt idx="26131">
                  <c:v>259.55501659999999</c:v>
                </c:pt>
                <c:pt idx="26132">
                  <c:v>259.56495059999997</c:v>
                </c:pt>
                <c:pt idx="26133">
                  <c:v>259.57488360000002</c:v>
                </c:pt>
                <c:pt idx="26134">
                  <c:v>259.58481760000001</c:v>
                </c:pt>
                <c:pt idx="26135">
                  <c:v>259.5947506</c:v>
                </c:pt>
                <c:pt idx="26136">
                  <c:v>259.60468459999998</c:v>
                </c:pt>
                <c:pt idx="26137">
                  <c:v>259.61461759999997</c:v>
                </c:pt>
                <c:pt idx="26138">
                  <c:v>259.62455160000002</c:v>
                </c:pt>
                <c:pt idx="26139">
                  <c:v>259.63448460000001</c:v>
                </c:pt>
                <c:pt idx="26140">
                  <c:v>259.64441859999999</c:v>
                </c:pt>
                <c:pt idx="26141">
                  <c:v>259.65435159999998</c:v>
                </c:pt>
                <c:pt idx="26142">
                  <c:v>259.66428560000003</c:v>
                </c:pt>
                <c:pt idx="26143">
                  <c:v>259.67421960000001</c:v>
                </c:pt>
                <c:pt idx="26144">
                  <c:v>259.6841526</c:v>
                </c:pt>
                <c:pt idx="26145">
                  <c:v>259.69408659999999</c:v>
                </c:pt>
                <c:pt idx="26146">
                  <c:v>259.70401959999998</c:v>
                </c:pt>
                <c:pt idx="26147">
                  <c:v>259.713953</c:v>
                </c:pt>
                <c:pt idx="26148">
                  <c:v>259.72388599999999</c:v>
                </c:pt>
                <c:pt idx="26149">
                  <c:v>259.73381999999998</c:v>
                </c:pt>
                <c:pt idx="26150">
                  <c:v>259.74375300000003</c:v>
                </c:pt>
                <c:pt idx="26151">
                  <c:v>259.75368700000001</c:v>
                </c:pt>
                <c:pt idx="26152">
                  <c:v>259.76362</c:v>
                </c:pt>
                <c:pt idx="26153">
                  <c:v>259.77355399999999</c:v>
                </c:pt>
                <c:pt idx="26154">
                  <c:v>259.78348699999998</c:v>
                </c:pt>
                <c:pt idx="26155">
                  <c:v>259.79342100000002</c:v>
                </c:pt>
                <c:pt idx="26156">
                  <c:v>259.80335500000001</c:v>
                </c:pt>
                <c:pt idx="26157">
                  <c:v>259.813288</c:v>
                </c:pt>
                <c:pt idx="26158">
                  <c:v>259.82322199999999</c:v>
                </c:pt>
                <c:pt idx="26159">
                  <c:v>259.83315499999998</c:v>
                </c:pt>
                <c:pt idx="26160">
                  <c:v>259.84308900000002</c:v>
                </c:pt>
                <c:pt idx="26161">
                  <c:v>259.85302200000001</c:v>
                </c:pt>
                <c:pt idx="26162">
                  <c:v>259.862956</c:v>
                </c:pt>
                <c:pt idx="26163">
                  <c:v>259.87288899999999</c:v>
                </c:pt>
                <c:pt idx="26164">
                  <c:v>259.88282299999997</c:v>
                </c:pt>
                <c:pt idx="26165">
                  <c:v>259.89275600000002</c:v>
                </c:pt>
                <c:pt idx="26166">
                  <c:v>259.90269000000001</c:v>
                </c:pt>
                <c:pt idx="26167">
                  <c:v>259.912623</c:v>
                </c:pt>
                <c:pt idx="26168">
                  <c:v>259.92255699999998</c:v>
                </c:pt>
                <c:pt idx="26169">
                  <c:v>259.93249100000003</c:v>
                </c:pt>
                <c:pt idx="26170">
                  <c:v>259.94242400000002</c:v>
                </c:pt>
                <c:pt idx="26171">
                  <c:v>259.952358</c:v>
                </c:pt>
                <c:pt idx="26172">
                  <c:v>259.96229099999999</c:v>
                </c:pt>
                <c:pt idx="26173">
                  <c:v>259.97222499999998</c:v>
                </c:pt>
                <c:pt idx="26174">
                  <c:v>259.98215800000003</c:v>
                </c:pt>
                <c:pt idx="26175">
                  <c:v>259.99209200000001</c:v>
                </c:pt>
                <c:pt idx="26176">
                  <c:v>260.002025</c:v>
                </c:pt>
                <c:pt idx="26177">
                  <c:v>260.01195899999999</c:v>
                </c:pt>
                <c:pt idx="26178">
                  <c:v>260.02189199999998</c:v>
                </c:pt>
                <c:pt idx="26179">
                  <c:v>260.03182600000002</c:v>
                </c:pt>
                <c:pt idx="26180">
                  <c:v>260.04175900000001</c:v>
                </c:pt>
                <c:pt idx="26181">
                  <c:v>260.051693</c:v>
                </c:pt>
                <c:pt idx="26182">
                  <c:v>260.06162699999999</c:v>
                </c:pt>
                <c:pt idx="26183">
                  <c:v>260.07155999999998</c:v>
                </c:pt>
                <c:pt idx="26184">
                  <c:v>260.08149400000002</c:v>
                </c:pt>
                <c:pt idx="26185">
                  <c:v>260.09142700000001</c:v>
                </c:pt>
                <c:pt idx="26186">
                  <c:v>260.101361</c:v>
                </c:pt>
                <c:pt idx="26187">
                  <c:v>260.11129399999999</c:v>
                </c:pt>
                <c:pt idx="26188">
                  <c:v>260.12122799999997</c:v>
                </c:pt>
                <c:pt idx="26189">
                  <c:v>260.13116100000002</c:v>
                </c:pt>
                <c:pt idx="26190">
                  <c:v>260.14109500000001</c:v>
                </c:pt>
                <c:pt idx="26191">
                  <c:v>260.151028</c:v>
                </c:pt>
                <c:pt idx="26192">
                  <c:v>260.16096199999998</c:v>
                </c:pt>
                <c:pt idx="26193">
                  <c:v>260.17089499999997</c:v>
                </c:pt>
                <c:pt idx="26194">
                  <c:v>260.18082900000002</c:v>
                </c:pt>
                <c:pt idx="26195">
                  <c:v>260.190763</c:v>
                </c:pt>
                <c:pt idx="26196">
                  <c:v>260.20069599999999</c:v>
                </c:pt>
                <c:pt idx="26197">
                  <c:v>260.21062999999998</c:v>
                </c:pt>
                <c:pt idx="26198">
                  <c:v>260.22056300000003</c:v>
                </c:pt>
                <c:pt idx="26199">
                  <c:v>260.23049700000001</c:v>
                </c:pt>
                <c:pt idx="26200">
                  <c:v>260.24043</c:v>
                </c:pt>
                <c:pt idx="26201">
                  <c:v>260.25036399999999</c:v>
                </c:pt>
                <c:pt idx="26202">
                  <c:v>260.26029699999998</c:v>
                </c:pt>
                <c:pt idx="26203">
                  <c:v>260.27023100000002</c:v>
                </c:pt>
                <c:pt idx="26204">
                  <c:v>260.28016400000001</c:v>
                </c:pt>
                <c:pt idx="26205">
                  <c:v>260.290098</c:v>
                </c:pt>
                <c:pt idx="26206">
                  <c:v>260.30003099999999</c:v>
                </c:pt>
                <c:pt idx="26207">
                  <c:v>260.30996499999998</c:v>
                </c:pt>
                <c:pt idx="26208">
                  <c:v>260.31989900000002</c:v>
                </c:pt>
                <c:pt idx="26209">
                  <c:v>260.32983200000001</c:v>
                </c:pt>
                <c:pt idx="26210">
                  <c:v>260.339766</c:v>
                </c:pt>
                <c:pt idx="26211">
                  <c:v>260.34969899999999</c:v>
                </c:pt>
                <c:pt idx="26212">
                  <c:v>260.35963299999997</c:v>
                </c:pt>
                <c:pt idx="26213">
                  <c:v>260.36956600000002</c:v>
                </c:pt>
                <c:pt idx="26214">
                  <c:v>260.37950000000001</c:v>
                </c:pt>
                <c:pt idx="26215">
                  <c:v>260.389433</c:v>
                </c:pt>
                <c:pt idx="26216">
                  <c:v>260.39936699999998</c:v>
                </c:pt>
                <c:pt idx="26217">
                  <c:v>260.40929999999997</c:v>
                </c:pt>
                <c:pt idx="26218">
                  <c:v>260.41923400000002</c:v>
                </c:pt>
                <c:pt idx="26219">
                  <c:v>260.42916700000001</c:v>
                </c:pt>
                <c:pt idx="26220">
                  <c:v>260.43910099999999</c:v>
                </c:pt>
                <c:pt idx="26221">
                  <c:v>260.44903499999998</c:v>
                </c:pt>
                <c:pt idx="26222">
                  <c:v>260.45896800000003</c:v>
                </c:pt>
                <c:pt idx="26223">
                  <c:v>260.46890200000001</c:v>
                </c:pt>
                <c:pt idx="26224">
                  <c:v>260.478835</c:v>
                </c:pt>
                <c:pt idx="26225">
                  <c:v>260.48876899999999</c:v>
                </c:pt>
                <c:pt idx="26226">
                  <c:v>260.49870199999998</c:v>
                </c:pt>
                <c:pt idx="26227">
                  <c:v>260.50863600000002</c:v>
                </c:pt>
                <c:pt idx="26228">
                  <c:v>260.51856900000001</c:v>
                </c:pt>
                <c:pt idx="26229">
                  <c:v>260.528503</c:v>
                </c:pt>
                <c:pt idx="26230">
                  <c:v>260.53843599999999</c:v>
                </c:pt>
                <c:pt idx="26231">
                  <c:v>260.54836999999998</c:v>
                </c:pt>
                <c:pt idx="26232">
                  <c:v>260.55830400000002</c:v>
                </c:pt>
                <c:pt idx="26233">
                  <c:v>260.56823700000001</c:v>
                </c:pt>
                <c:pt idx="26234">
                  <c:v>260.578171</c:v>
                </c:pt>
                <c:pt idx="26235">
                  <c:v>260.58810399999999</c:v>
                </c:pt>
                <c:pt idx="26236">
                  <c:v>260.59803799999997</c:v>
                </c:pt>
                <c:pt idx="26237">
                  <c:v>260.60797100000002</c:v>
                </c:pt>
                <c:pt idx="26238">
                  <c:v>260.61790500000001</c:v>
                </c:pt>
                <c:pt idx="26239">
                  <c:v>260.627838</c:v>
                </c:pt>
                <c:pt idx="26240">
                  <c:v>260.63777199999998</c:v>
                </c:pt>
                <c:pt idx="26241">
                  <c:v>260.64770499999997</c:v>
                </c:pt>
                <c:pt idx="26242">
                  <c:v>260.65763900000002</c:v>
                </c:pt>
                <c:pt idx="26243">
                  <c:v>260.66757200000001</c:v>
                </c:pt>
                <c:pt idx="26244">
                  <c:v>260.67750599999999</c:v>
                </c:pt>
                <c:pt idx="26245">
                  <c:v>260.68743999999998</c:v>
                </c:pt>
                <c:pt idx="26246">
                  <c:v>260.69737300000003</c:v>
                </c:pt>
                <c:pt idx="26247">
                  <c:v>260.70730700000001</c:v>
                </c:pt>
                <c:pt idx="26248">
                  <c:v>260.71724130000001</c:v>
                </c:pt>
                <c:pt idx="26249">
                  <c:v>260.7271753</c:v>
                </c:pt>
                <c:pt idx="26250">
                  <c:v>260.73710829999999</c:v>
                </c:pt>
                <c:pt idx="26251">
                  <c:v>260.74704229999998</c:v>
                </c:pt>
                <c:pt idx="26252">
                  <c:v>260.75697530000002</c:v>
                </c:pt>
                <c:pt idx="26253">
                  <c:v>260.76690930000001</c:v>
                </c:pt>
                <c:pt idx="26254">
                  <c:v>260.7768423</c:v>
                </c:pt>
                <c:pt idx="26255">
                  <c:v>260.78677629999999</c:v>
                </c:pt>
                <c:pt idx="26256">
                  <c:v>260.79671029999997</c:v>
                </c:pt>
                <c:pt idx="26257">
                  <c:v>260.80664330000002</c:v>
                </c:pt>
                <c:pt idx="26258">
                  <c:v>260.81657730000001</c:v>
                </c:pt>
                <c:pt idx="26259">
                  <c:v>260.8265103</c:v>
                </c:pt>
                <c:pt idx="26260">
                  <c:v>260.83644429999998</c:v>
                </c:pt>
                <c:pt idx="26261">
                  <c:v>260.84637729999997</c:v>
                </c:pt>
                <c:pt idx="26262">
                  <c:v>260.85631130000002</c:v>
                </c:pt>
                <c:pt idx="26263">
                  <c:v>260.86624430000001</c:v>
                </c:pt>
                <c:pt idx="26264">
                  <c:v>260.87617829999999</c:v>
                </c:pt>
                <c:pt idx="26265">
                  <c:v>260.88611129999998</c:v>
                </c:pt>
                <c:pt idx="26266">
                  <c:v>260.89604530000003</c:v>
                </c:pt>
                <c:pt idx="26267">
                  <c:v>260.90597930000001</c:v>
                </c:pt>
                <c:pt idx="26268">
                  <c:v>260.9159123</c:v>
                </c:pt>
                <c:pt idx="26269">
                  <c:v>260.92584629999999</c:v>
                </c:pt>
                <c:pt idx="26270">
                  <c:v>260.93577929999998</c:v>
                </c:pt>
                <c:pt idx="26271">
                  <c:v>260.94571330000002</c:v>
                </c:pt>
                <c:pt idx="26272">
                  <c:v>260.95564630000001</c:v>
                </c:pt>
                <c:pt idx="26273">
                  <c:v>260.9655803</c:v>
                </c:pt>
                <c:pt idx="26274">
                  <c:v>260.97551320000002</c:v>
                </c:pt>
                <c:pt idx="26275">
                  <c:v>260.98544729999998</c:v>
                </c:pt>
                <c:pt idx="26276">
                  <c:v>260.99538030000002</c:v>
                </c:pt>
                <c:pt idx="26277">
                  <c:v>261.00531430000001</c:v>
                </c:pt>
                <c:pt idx="26278">
                  <c:v>261.0152483</c:v>
                </c:pt>
                <c:pt idx="26279">
                  <c:v>261.02518129999999</c:v>
                </c:pt>
                <c:pt idx="26280">
                  <c:v>261.03511529999997</c:v>
                </c:pt>
                <c:pt idx="26281">
                  <c:v>261.04504830000002</c:v>
                </c:pt>
                <c:pt idx="26282">
                  <c:v>261.05498230000001</c:v>
                </c:pt>
                <c:pt idx="26283">
                  <c:v>261.0649153</c:v>
                </c:pt>
                <c:pt idx="26284">
                  <c:v>261.07484929999998</c:v>
                </c:pt>
                <c:pt idx="26285">
                  <c:v>261.08478229999997</c:v>
                </c:pt>
                <c:pt idx="26286">
                  <c:v>261.09471630000002</c:v>
                </c:pt>
                <c:pt idx="26287">
                  <c:v>261.10464930000001</c:v>
                </c:pt>
                <c:pt idx="26288">
                  <c:v>261.11458329999999</c:v>
                </c:pt>
                <c:pt idx="26289">
                  <c:v>261.12451729999998</c:v>
                </c:pt>
                <c:pt idx="26290">
                  <c:v>261.13445030000003</c:v>
                </c:pt>
                <c:pt idx="26291">
                  <c:v>261.14438430000001</c:v>
                </c:pt>
                <c:pt idx="26292">
                  <c:v>261.1543173</c:v>
                </c:pt>
                <c:pt idx="26293">
                  <c:v>261.16425129999999</c:v>
                </c:pt>
                <c:pt idx="26294">
                  <c:v>261.17418429999998</c:v>
                </c:pt>
                <c:pt idx="26295">
                  <c:v>261.18411830000002</c:v>
                </c:pt>
                <c:pt idx="26296">
                  <c:v>261.19405130000001</c:v>
                </c:pt>
                <c:pt idx="26297">
                  <c:v>261.2039853</c:v>
                </c:pt>
                <c:pt idx="26298">
                  <c:v>261.21391829999999</c:v>
                </c:pt>
                <c:pt idx="26299">
                  <c:v>261.22385229999998</c:v>
                </c:pt>
                <c:pt idx="26300">
                  <c:v>261.23378530000002</c:v>
                </c:pt>
                <c:pt idx="26301">
                  <c:v>261.24371930000001</c:v>
                </c:pt>
                <c:pt idx="26302">
                  <c:v>261.2536533</c:v>
                </c:pt>
                <c:pt idx="26303">
                  <c:v>261.26358629999999</c:v>
                </c:pt>
                <c:pt idx="26304">
                  <c:v>261.27352029999997</c:v>
                </c:pt>
                <c:pt idx="26305">
                  <c:v>261.28345330000002</c:v>
                </c:pt>
                <c:pt idx="26306">
                  <c:v>261.29338730000001</c:v>
                </c:pt>
                <c:pt idx="26307">
                  <c:v>261.3033203</c:v>
                </c:pt>
                <c:pt idx="26308">
                  <c:v>261.31325429999998</c:v>
                </c:pt>
                <c:pt idx="26309">
                  <c:v>261.32318729999997</c:v>
                </c:pt>
                <c:pt idx="26310">
                  <c:v>261.33312130000002</c:v>
                </c:pt>
                <c:pt idx="26311">
                  <c:v>261.34305430000001</c:v>
                </c:pt>
                <c:pt idx="26312">
                  <c:v>261.35298829999999</c:v>
                </c:pt>
                <c:pt idx="26313">
                  <c:v>261.36292229999998</c:v>
                </c:pt>
                <c:pt idx="26314">
                  <c:v>261.37285530000003</c:v>
                </c:pt>
                <c:pt idx="26315">
                  <c:v>261.38278930000001</c:v>
                </c:pt>
                <c:pt idx="26316">
                  <c:v>261.3927223</c:v>
                </c:pt>
                <c:pt idx="26317">
                  <c:v>261.40265629999999</c:v>
                </c:pt>
                <c:pt idx="26318">
                  <c:v>261.41258929999998</c:v>
                </c:pt>
                <c:pt idx="26319">
                  <c:v>261.42252330000002</c:v>
                </c:pt>
                <c:pt idx="26320">
                  <c:v>261.43245630000001</c:v>
                </c:pt>
                <c:pt idx="26321">
                  <c:v>261.4423903</c:v>
                </c:pt>
                <c:pt idx="26322">
                  <c:v>261.45232329999999</c:v>
                </c:pt>
                <c:pt idx="26323">
                  <c:v>261.46225729999998</c:v>
                </c:pt>
                <c:pt idx="26324">
                  <c:v>261.47219130000002</c:v>
                </c:pt>
                <c:pt idx="26325">
                  <c:v>261.48212430000001</c:v>
                </c:pt>
                <c:pt idx="26326">
                  <c:v>261.4920583</c:v>
                </c:pt>
                <c:pt idx="26327">
                  <c:v>261.50199129999999</c:v>
                </c:pt>
                <c:pt idx="26328">
                  <c:v>261.51192529999997</c:v>
                </c:pt>
                <c:pt idx="26329">
                  <c:v>261.52185830000002</c:v>
                </c:pt>
                <c:pt idx="26330">
                  <c:v>261.53179230000001</c:v>
                </c:pt>
                <c:pt idx="26331">
                  <c:v>261.5417253</c:v>
                </c:pt>
                <c:pt idx="26332">
                  <c:v>261.55165929999998</c:v>
                </c:pt>
                <c:pt idx="26333">
                  <c:v>261.56159229999997</c:v>
                </c:pt>
                <c:pt idx="26334">
                  <c:v>261.57152630000002</c:v>
                </c:pt>
                <c:pt idx="26335">
                  <c:v>261.5814603</c:v>
                </c:pt>
                <c:pt idx="26336">
                  <c:v>261.59139329999999</c:v>
                </c:pt>
                <c:pt idx="26337">
                  <c:v>261.60132729999998</c:v>
                </c:pt>
                <c:pt idx="26338">
                  <c:v>261.61126030000003</c:v>
                </c:pt>
                <c:pt idx="26339">
                  <c:v>261.62119430000001</c:v>
                </c:pt>
                <c:pt idx="26340">
                  <c:v>261.6311273</c:v>
                </c:pt>
                <c:pt idx="26341">
                  <c:v>261.64106129999999</c:v>
                </c:pt>
                <c:pt idx="26342">
                  <c:v>261.65099429999998</c:v>
                </c:pt>
                <c:pt idx="26343">
                  <c:v>261.6609282</c:v>
                </c:pt>
                <c:pt idx="26344">
                  <c:v>261.67086130000001</c:v>
                </c:pt>
                <c:pt idx="26345">
                  <c:v>261.6807953</c:v>
                </c:pt>
                <c:pt idx="26346">
                  <c:v>261.69072929999999</c:v>
                </c:pt>
                <c:pt idx="26347">
                  <c:v>261.70066229999998</c:v>
                </c:pt>
                <c:pt idx="26348">
                  <c:v>261.71059630000002</c:v>
                </c:pt>
                <c:pt idx="26349">
                  <c:v>261.7205285</c:v>
                </c:pt>
                <c:pt idx="26350">
                  <c:v>261.73046249999999</c:v>
                </c:pt>
                <c:pt idx="26351">
                  <c:v>261.74039549999998</c:v>
                </c:pt>
                <c:pt idx="26352">
                  <c:v>261.75032950000002</c:v>
                </c:pt>
                <c:pt idx="26353">
                  <c:v>261.76026250000001</c:v>
                </c:pt>
                <c:pt idx="26354">
                  <c:v>261.7701965</c:v>
                </c:pt>
                <c:pt idx="26355">
                  <c:v>261.78013049999998</c:v>
                </c:pt>
                <c:pt idx="26356">
                  <c:v>261.79006349999997</c:v>
                </c:pt>
                <c:pt idx="26357">
                  <c:v>261.79999750000002</c:v>
                </c:pt>
                <c:pt idx="26358">
                  <c:v>261.80993050000001</c:v>
                </c:pt>
                <c:pt idx="26359">
                  <c:v>261.81986449999999</c:v>
                </c:pt>
                <c:pt idx="26360">
                  <c:v>261.82979749999998</c:v>
                </c:pt>
                <c:pt idx="26361">
                  <c:v>261.83973150000003</c:v>
                </c:pt>
                <c:pt idx="26362">
                  <c:v>261.84966450000002</c:v>
                </c:pt>
                <c:pt idx="26363">
                  <c:v>261.8595985</c:v>
                </c:pt>
                <c:pt idx="26364">
                  <c:v>261.86953149999999</c:v>
                </c:pt>
                <c:pt idx="26365">
                  <c:v>261.87946549999998</c:v>
                </c:pt>
                <c:pt idx="26366">
                  <c:v>261.88939850000003</c:v>
                </c:pt>
                <c:pt idx="26367">
                  <c:v>261.89933250000001</c:v>
                </c:pt>
                <c:pt idx="26368">
                  <c:v>261.9092665</c:v>
                </c:pt>
                <c:pt idx="26369">
                  <c:v>261.91919949999999</c:v>
                </c:pt>
                <c:pt idx="26370">
                  <c:v>261.92913349999998</c:v>
                </c:pt>
                <c:pt idx="26371">
                  <c:v>261.93906650000002</c:v>
                </c:pt>
                <c:pt idx="26372">
                  <c:v>261.94900050000001</c:v>
                </c:pt>
                <c:pt idx="26373">
                  <c:v>261.9589335</c:v>
                </c:pt>
                <c:pt idx="26374">
                  <c:v>261.96886749999999</c:v>
                </c:pt>
                <c:pt idx="26375">
                  <c:v>261.97880049999998</c:v>
                </c:pt>
                <c:pt idx="26376">
                  <c:v>261.98873450000002</c:v>
                </c:pt>
                <c:pt idx="26377">
                  <c:v>261.99866850000001</c:v>
                </c:pt>
                <c:pt idx="26378">
                  <c:v>262.0086015</c:v>
                </c:pt>
                <c:pt idx="26379">
                  <c:v>262.01853549999998</c:v>
                </c:pt>
                <c:pt idx="26380">
                  <c:v>262.02846849999997</c:v>
                </c:pt>
                <c:pt idx="26381">
                  <c:v>262.03840250000002</c:v>
                </c:pt>
                <c:pt idx="26382">
                  <c:v>262.04833550000001</c:v>
                </c:pt>
                <c:pt idx="26383">
                  <c:v>262.05826949999999</c:v>
                </c:pt>
                <c:pt idx="26384">
                  <c:v>262.06820249999998</c:v>
                </c:pt>
                <c:pt idx="26385">
                  <c:v>262.07813650000003</c:v>
                </c:pt>
                <c:pt idx="26386">
                  <c:v>262.08807050000001</c:v>
                </c:pt>
                <c:pt idx="26387">
                  <c:v>262.0980035</c:v>
                </c:pt>
                <c:pt idx="26388">
                  <c:v>262.10793749999999</c:v>
                </c:pt>
                <c:pt idx="26389">
                  <c:v>262.11787049999998</c:v>
                </c:pt>
                <c:pt idx="26390">
                  <c:v>262.12780450000002</c:v>
                </c:pt>
                <c:pt idx="26391">
                  <c:v>262.13773750000001</c:v>
                </c:pt>
                <c:pt idx="26392">
                  <c:v>262.1476715</c:v>
                </c:pt>
                <c:pt idx="26393">
                  <c:v>262.15760449999999</c:v>
                </c:pt>
                <c:pt idx="26394">
                  <c:v>262.16753849999998</c:v>
                </c:pt>
                <c:pt idx="26395">
                  <c:v>262.17747150000002</c:v>
                </c:pt>
                <c:pt idx="26396">
                  <c:v>262.18740550000001</c:v>
                </c:pt>
                <c:pt idx="26397">
                  <c:v>262.1973395</c:v>
                </c:pt>
                <c:pt idx="26398">
                  <c:v>262.20727249999999</c:v>
                </c:pt>
                <c:pt idx="26399">
                  <c:v>262.21720649999997</c:v>
                </c:pt>
                <c:pt idx="26400">
                  <c:v>262.22713950000002</c:v>
                </c:pt>
                <c:pt idx="26401">
                  <c:v>262.23707350000001</c:v>
                </c:pt>
                <c:pt idx="26402">
                  <c:v>262.2470065</c:v>
                </c:pt>
                <c:pt idx="26403">
                  <c:v>262.25694049999998</c:v>
                </c:pt>
                <c:pt idx="26404">
                  <c:v>262.26687349999997</c:v>
                </c:pt>
                <c:pt idx="26405">
                  <c:v>262.27680750000002</c:v>
                </c:pt>
                <c:pt idx="26406">
                  <c:v>262.28674150000001</c:v>
                </c:pt>
                <c:pt idx="26407">
                  <c:v>262.29667449999999</c:v>
                </c:pt>
                <c:pt idx="26408">
                  <c:v>262.30660849999998</c:v>
                </c:pt>
                <c:pt idx="26409">
                  <c:v>262.31654150000003</c:v>
                </c:pt>
                <c:pt idx="26410">
                  <c:v>262.32647550000002</c:v>
                </c:pt>
                <c:pt idx="26411">
                  <c:v>262.3364085</c:v>
                </c:pt>
                <c:pt idx="26412">
                  <c:v>262.34634249999999</c:v>
                </c:pt>
                <c:pt idx="26413">
                  <c:v>262.35627549999998</c:v>
                </c:pt>
                <c:pt idx="26414">
                  <c:v>262.36620950000002</c:v>
                </c:pt>
                <c:pt idx="26415">
                  <c:v>262.37614250000001</c:v>
                </c:pt>
                <c:pt idx="26416">
                  <c:v>262.3860765</c:v>
                </c:pt>
                <c:pt idx="26417">
                  <c:v>262.39601049999999</c:v>
                </c:pt>
                <c:pt idx="26418">
                  <c:v>262.40594349999998</c:v>
                </c:pt>
                <c:pt idx="26419">
                  <c:v>262.41587750000002</c:v>
                </c:pt>
                <c:pt idx="26420">
                  <c:v>262.42581050000001</c:v>
                </c:pt>
                <c:pt idx="26421">
                  <c:v>262.4357445</c:v>
                </c:pt>
                <c:pt idx="26422">
                  <c:v>262.44567749999999</c:v>
                </c:pt>
                <c:pt idx="26423">
                  <c:v>262.45561149999997</c:v>
                </c:pt>
                <c:pt idx="26424">
                  <c:v>262.46554450000002</c:v>
                </c:pt>
                <c:pt idx="26425">
                  <c:v>262.47547850000001</c:v>
                </c:pt>
                <c:pt idx="26426">
                  <c:v>262.4854125</c:v>
                </c:pt>
                <c:pt idx="26427">
                  <c:v>262.49534549999998</c:v>
                </c:pt>
                <c:pt idx="26428">
                  <c:v>262.50527949999997</c:v>
                </c:pt>
                <c:pt idx="26429">
                  <c:v>262.51521250000002</c:v>
                </c:pt>
                <c:pt idx="26430">
                  <c:v>262.52514650000001</c:v>
                </c:pt>
                <c:pt idx="26431">
                  <c:v>262.53507949999999</c:v>
                </c:pt>
                <c:pt idx="26432">
                  <c:v>262.54501349999998</c:v>
                </c:pt>
                <c:pt idx="26433">
                  <c:v>262.55494650000003</c:v>
                </c:pt>
                <c:pt idx="26434">
                  <c:v>262.56488050000002</c:v>
                </c:pt>
                <c:pt idx="26435">
                  <c:v>262.5748145</c:v>
                </c:pt>
                <c:pt idx="26436">
                  <c:v>262.58474749999999</c:v>
                </c:pt>
                <c:pt idx="26437">
                  <c:v>262.59468149999998</c:v>
                </c:pt>
                <c:pt idx="26438">
                  <c:v>262.60461450000003</c:v>
                </c:pt>
                <c:pt idx="26439">
                  <c:v>262.61454850000001</c:v>
                </c:pt>
                <c:pt idx="26440">
                  <c:v>262.6244815</c:v>
                </c:pt>
                <c:pt idx="26441">
                  <c:v>262.63441549999999</c:v>
                </c:pt>
                <c:pt idx="26442">
                  <c:v>262.64434849999998</c:v>
                </c:pt>
                <c:pt idx="26443">
                  <c:v>262.65428250000002</c:v>
                </c:pt>
                <c:pt idx="26444">
                  <c:v>262.66421650000001</c:v>
                </c:pt>
                <c:pt idx="26445">
                  <c:v>262.6741495</c:v>
                </c:pt>
                <c:pt idx="26446">
                  <c:v>262.68408349999999</c:v>
                </c:pt>
                <c:pt idx="26447">
                  <c:v>262.69401649999998</c:v>
                </c:pt>
                <c:pt idx="26448">
                  <c:v>262.70395050000002</c:v>
                </c:pt>
                <c:pt idx="26449">
                  <c:v>262.71388309999998</c:v>
                </c:pt>
                <c:pt idx="26450">
                  <c:v>262.72381710000002</c:v>
                </c:pt>
                <c:pt idx="26451">
                  <c:v>262.73375010000001</c:v>
                </c:pt>
                <c:pt idx="26452">
                  <c:v>262.7436841</c:v>
                </c:pt>
                <c:pt idx="26453">
                  <c:v>262.75361809999998</c:v>
                </c:pt>
                <c:pt idx="26454">
                  <c:v>262.76355109999997</c:v>
                </c:pt>
                <c:pt idx="26455">
                  <c:v>262.77348510000002</c:v>
                </c:pt>
                <c:pt idx="26456">
                  <c:v>262.78341810000001</c:v>
                </c:pt>
                <c:pt idx="26457">
                  <c:v>262.79335209999999</c:v>
                </c:pt>
                <c:pt idx="26458">
                  <c:v>262.80328509999998</c:v>
                </c:pt>
                <c:pt idx="26459">
                  <c:v>262.81321910000003</c:v>
                </c:pt>
                <c:pt idx="26460">
                  <c:v>262.82315310000001</c:v>
                </c:pt>
                <c:pt idx="26461">
                  <c:v>262.8330861</c:v>
                </c:pt>
                <c:pt idx="26462">
                  <c:v>262.84302009999999</c:v>
                </c:pt>
                <c:pt idx="26463">
                  <c:v>262.85295309999998</c:v>
                </c:pt>
                <c:pt idx="26464">
                  <c:v>262.86288710000002</c:v>
                </c:pt>
                <c:pt idx="26465">
                  <c:v>262.87282010000001</c:v>
                </c:pt>
                <c:pt idx="26466">
                  <c:v>262.8827541</c:v>
                </c:pt>
                <c:pt idx="26467">
                  <c:v>262.89268709999999</c:v>
                </c:pt>
                <c:pt idx="26468">
                  <c:v>262.90262109999998</c:v>
                </c:pt>
                <c:pt idx="26469">
                  <c:v>262.91255510000002</c:v>
                </c:pt>
                <c:pt idx="26470">
                  <c:v>262.92248810000001</c:v>
                </c:pt>
                <c:pt idx="26471">
                  <c:v>262.9324221</c:v>
                </c:pt>
                <c:pt idx="26472">
                  <c:v>262.94235509999999</c:v>
                </c:pt>
                <c:pt idx="26473">
                  <c:v>262.95228909999997</c:v>
                </c:pt>
                <c:pt idx="26474">
                  <c:v>262.96222210000002</c:v>
                </c:pt>
                <c:pt idx="26475">
                  <c:v>262.97215610000001</c:v>
                </c:pt>
                <c:pt idx="26476">
                  <c:v>262.98209009999999</c:v>
                </c:pt>
                <c:pt idx="26477">
                  <c:v>262.99202309999998</c:v>
                </c:pt>
                <c:pt idx="26478">
                  <c:v>263.00195710000003</c:v>
                </c:pt>
                <c:pt idx="26479">
                  <c:v>263.01189010000002</c:v>
                </c:pt>
                <c:pt idx="26480">
                  <c:v>263.0218241</c:v>
                </c:pt>
                <c:pt idx="26481">
                  <c:v>263.03175709999999</c:v>
                </c:pt>
                <c:pt idx="26482">
                  <c:v>263.04169109999998</c:v>
                </c:pt>
                <c:pt idx="26483">
                  <c:v>263.05162410000003</c:v>
                </c:pt>
                <c:pt idx="26484">
                  <c:v>263.06155810000001</c:v>
                </c:pt>
                <c:pt idx="26485">
                  <c:v>263.0714921</c:v>
                </c:pt>
                <c:pt idx="26486">
                  <c:v>263.08142509999999</c:v>
                </c:pt>
                <c:pt idx="26487">
                  <c:v>263.09135909999998</c:v>
                </c:pt>
                <c:pt idx="26488">
                  <c:v>263.10129210000002</c:v>
                </c:pt>
                <c:pt idx="26489">
                  <c:v>263.11122610000001</c:v>
                </c:pt>
                <c:pt idx="26490">
                  <c:v>263.1211591</c:v>
                </c:pt>
                <c:pt idx="26491">
                  <c:v>263.13109309999999</c:v>
                </c:pt>
                <c:pt idx="26492">
                  <c:v>263.14102709999997</c:v>
                </c:pt>
                <c:pt idx="26493">
                  <c:v>263.15096010000002</c:v>
                </c:pt>
                <c:pt idx="26494">
                  <c:v>263.16089410000001</c:v>
                </c:pt>
                <c:pt idx="26495">
                  <c:v>263.1708271</c:v>
                </c:pt>
                <c:pt idx="26496">
                  <c:v>263.18076109999998</c:v>
                </c:pt>
                <c:pt idx="26497">
                  <c:v>263.19069409999997</c:v>
                </c:pt>
                <c:pt idx="26498">
                  <c:v>263.20062810000002</c:v>
                </c:pt>
                <c:pt idx="26499">
                  <c:v>263.21056110000001</c:v>
                </c:pt>
                <c:pt idx="26500">
                  <c:v>263.22049509999999</c:v>
                </c:pt>
                <c:pt idx="26501">
                  <c:v>263.23042909999998</c:v>
                </c:pt>
                <c:pt idx="26502">
                  <c:v>263.24036210000003</c:v>
                </c:pt>
                <c:pt idx="26503">
                  <c:v>263.25029610000001</c:v>
                </c:pt>
                <c:pt idx="26504">
                  <c:v>263.2602291</c:v>
                </c:pt>
                <c:pt idx="26505">
                  <c:v>263.27016309999999</c:v>
                </c:pt>
                <c:pt idx="26506">
                  <c:v>263.28009609999998</c:v>
                </c:pt>
                <c:pt idx="26507">
                  <c:v>263.29003010000002</c:v>
                </c:pt>
                <c:pt idx="26508">
                  <c:v>263.29996410000001</c:v>
                </c:pt>
                <c:pt idx="26509">
                  <c:v>263.3098971</c:v>
                </c:pt>
                <c:pt idx="26510">
                  <c:v>263.31983109999999</c:v>
                </c:pt>
                <c:pt idx="26511">
                  <c:v>263.32976409999998</c:v>
                </c:pt>
                <c:pt idx="26512">
                  <c:v>263.33969810000002</c:v>
                </c:pt>
                <c:pt idx="26513">
                  <c:v>263.34963110000001</c:v>
                </c:pt>
                <c:pt idx="26514">
                  <c:v>263.3595651</c:v>
                </c:pt>
                <c:pt idx="26515">
                  <c:v>263.36949909999998</c:v>
                </c:pt>
                <c:pt idx="26516">
                  <c:v>263.37943209999997</c:v>
                </c:pt>
                <c:pt idx="26517">
                  <c:v>263.38936610000002</c:v>
                </c:pt>
                <c:pt idx="26518">
                  <c:v>263.39929910000001</c:v>
                </c:pt>
                <c:pt idx="26519">
                  <c:v>263.40923309999999</c:v>
                </c:pt>
                <c:pt idx="26520">
                  <c:v>263.41916609999998</c:v>
                </c:pt>
                <c:pt idx="26521">
                  <c:v>263.42910010000003</c:v>
                </c:pt>
                <c:pt idx="26522">
                  <c:v>263.43903410000001</c:v>
                </c:pt>
                <c:pt idx="26523">
                  <c:v>263.4489671</c:v>
                </c:pt>
                <c:pt idx="26524">
                  <c:v>263.45890109999999</c:v>
                </c:pt>
                <c:pt idx="26525">
                  <c:v>263.46883409999998</c:v>
                </c:pt>
                <c:pt idx="26526">
                  <c:v>263.47876810000002</c:v>
                </c:pt>
                <c:pt idx="26527">
                  <c:v>263.48870110000001</c:v>
                </c:pt>
                <c:pt idx="26528">
                  <c:v>263.4986351</c:v>
                </c:pt>
                <c:pt idx="26529">
                  <c:v>263.50856909999999</c:v>
                </c:pt>
                <c:pt idx="26530">
                  <c:v>263.51850209999998</c:v>
                </c:pt>
                <c:pt idx="26531">
                  <c:v>263.52843610000002</c:v>
                </c:pt>
                <c:pt idx="26532">
                  <c:v>263.53836910000001</c:v>
                </c:pt>
                <c:pt idx="26533">
                  <c:v>263.5483031</c:v>
                </c:pt>
                <c:pt idx="26534">
                  <c:v>263.55823709999999</c:v>
                </c:pt>
                <c:pt idx="26535">
                  <c:v>263.56817009999997</c:v>
                </c:pt>
                <c:pt idx="26536">
                  <c:v>263.57810410000002</c:v>
                </c:pt>
                <c:pt idx="26537">
                  <c:v>263.58803710000001</c:v>
                </c:pt>
                <c:pt idx="26538">
                  <c:v>263.5979711</c:v>
                </c:pt>
                <c:pt idx="26539">
                  <c:v>263.60790509999998</c:v>
                </c:pt>
                <c:pt idx="26540">
                  <c:v>263.61783809999997</c:v>
                </c:pt>
                <c:pt idx="26541">
                  <c:v>263.62777210000002</c:v>
                </c:pt>
                <c:pt idx="26542">
                  <c:v>263.63770510000001</c:v>
                </c:pt>
                <c:pt idx="26543">
                  <c:v>263.64763909999999</c:v>
                </c:pt>
                <c:pt idx="26544">
                  <c:v>263.65757209999998</c:v>
                </c:pt>
                <c:pt idx="26545">
                  <c:v>263.66750610000003</c:v>
                </c:pt>
                <c:pt idx="26546">
                  <c:v>263.67744010000001</c:v>
                </c:pt>
                <c:pt idx="26547">
                  <c:v>263.6873731</c:v>
                </c:pt>
                <c:pt idx="26548">
                  <c:v>263.69730709999999</c:v>
                </c:pt>
                <c:pt idx="26549">
                  <c:v>263.70724009999998</c:v>
                </c:pt>
                <c:pt idx="26550">
                  <c:v>263.71717430000001</c:v>
                </c:pt>
                <c:pt idx="26551">
                  <c:v>263.7271083</c:v>
                </c:pt>
                <c:pt idx="26552">
                  <c:v>263.73704129999999</c:v>
                </c:pt>
                <c:pt idx="26553">
                  <c:v>263.74697529999997</c:v>
                </c:pt>
                <c:pt idx="26554">
                  <c:v>263.75690830000002</c:v>
                </c:pt>
                <c:pt idx="26555">
                  <c:v>263.76684230000001</c:v>
                </c:pt>
                <c:pt idx="26556">
                  <c:v>263.77677629999999</c:v>
                </c:pt>
                <c:pt idx="26557">
                  <c:v>263.78670929999998</c:v>
                </c:pt>
                <c:pt idx="26558">
                  <c:v>263.79664330000003</c:v>
                </c:pt>
                <c:pt idx="26559">
                  <c:v>263.80657630000002</c:v>
                </c:pt>
                <c:pt idx="26560">
                  <c:v>263.8165103</c:v>
                </c:pt>
                <c:pt idx="26561">
                  <c:v>263.82644429999999</c:v>
                </c:pt>
                <c:pt idx="26562">
                  <c:v>263.83637729999998</c:v>
                </c:pt>
                <c:pt idx="26563">
                  <c:v>263.84631130000002</c:v>
                </c:pt>
                <c:pt idx="26564">
                  <c:v>263.85624430000001</c:v>
                </c:pt>
                <c:pt idx="26565">
                  <c:v>263.8661783</c:v>
                </c:pt>
                <c:pt idx="26566">
                  <c:v>263.87611229999999</c:v>
                </c:pt>
                <c:pt idx="26567">
                  <c:v>263.88604529999998</c:v>
                </c:pt>
                <c:pt idx="26568">
                  <c:v>263.89597930000002</c:v>
                </c:pt>
                <c:pt idx="26569">
                  <c:v>263.90591330000001</c:v>
                </c:pt>
                <c:pt idx="26570">
                  <c:v>263.9158463</c:v>
                </c:pt>
                <c:pt idx="26571">
                  <c:v>263.92578029999999</c:v>
                </c:pt>
                <c:pt idx="26572">
                  <c:v>263.93571329999997</c:v>
                </c:pt>
                <c:pt idx="26573">
                  <c:v>263.94564730000002</c:v>
                </c:pt>
                <c:pt idx="26574">
                  <c:v>263.95558130000001</c:v>
                </c:pt>
                <c:pt idx="26575">
                  <c:v>263.9655143</c:v>
                </c:pt>
                <c:pt idx="26576">
                  <c:v>263.97544829999998</c:v>
                </c:pt>
                <c:pt idx="26577">
                  <c:v>263.98538129999997</c:v>
                </c:pt>
                <c:pt idx="26578">
                  <c:v>263.99531530000002</c:v>
                </c:pt>
                <c:pt idx="26579">
                  <c:v>264.0052493</c:v>
                </c:pt>
                <c:pt idx="26580">
                  <c:v>264.01518229999999</c:v>
                </c:pt>
                <c:pt idx="26581">
                  <c:v>264.02511629999998</c:v>
                </c:pt>
                <c:pt idx="26582">
                  <c:v>264.03505030000002</c:v>
                </c:pt>
                <c:pt idx="26583">
                  <c:v>264.04498330000001</c:v>
                </c:pt>
                <c:pt idx="26584">
                  <c:v>264.0549173</c:v>
                </c:pt>
                <c:pt idx="26585">
                  <c:v>264.06485029999999</c:v>
                </c:pt>
                <c:pt idx="26586">
                  <c:v>264.07478429999998</c:v>
                </c:pt>
                <c:pt idx="26587">
                  <c:v>264.08471830000002</c:v>
                </c:pt>
                <c:pt idx="26588">
                  <c:v>264.09465130000001</c:v>
                </c:pt>
                <c:pt idx="26589">
                  <c:v>264.1045853</c:v>
                </c:pt>
                <c:pt idx="26590">
                  <c:v>264.11451929999998</c:v>
                </c:pt>
                <c:pt idx="26591">
                  <c:v>264.12445229999997</c:v>
                </c:pt>
                <c:pt idx="26592">
                  <c:v>264.13438630000002</c:v>
                </c:pt>
                <c:pt idx="26593">
                  <c:v>264.1443203</c:v>
                </c:pt>
                <c:pt idx="26594">
                  <c:v>264.15425329999999</c:v>
                </c:pt>
                <c:pt idx="26595">
                  <c:v>264.16418729999998</c:v>
                </c:pt>
                <c:pt idx="26596">
                  <c:v>264.17412030000003</c:v>
                </c:pt>
                <c:pt idx="26597">
                  <c:v>264.18405419999999</c:v>
                </c:pt>
                <c:pt idx="26598">
                  <c:v>264.1939883</c:v>
                </c:pt>
                <c:pt idx="26599">
                  <c:v>264.20392129999999</c:v>
                </c:pt>
                <c:pt idx="26600">
                  <c:v>264.21385529999998</c:v>
                </c:pt>
                <c:pt idx="26601">
                  <c:v>264.22378930000002</c:v>
                </c:pt>
                <c:pt idx="26602">
                  <c:v>264.23372230000001</c:v>
                </c:pt>
                <c:pt idx="26603">
                  <c:v>264.2436563</c:v>
                </c:pt>
                <c:pt idx="26604">
                  <c:v>264.25359029999998</c:v>
                </c:pt>
                <c:pt idx="26605">
                  <c:v>264.26352329999997</c:v>
                </c:pt>
                <c:pt idx="26606">
                  <c:v>264.27345730000002</c:v>
                </c:pt>
                <c:pt idx="26607">
                  <c:v>264.28339130000001</c:v>
                </c:pt>
                <c:pt idx="26608">
                  <c:v>264.29332429999999</c:v>
                </c:pt>
                <c:pt idx="26609">
                  <c:v>264.30325829999998</c:v>
                </c:pt>
                <c:pt idx="26610">
                  <c:v>264.31319230000003</c:v>
                </c:pt>
                <c:pt idx="26611">
                  <c:v>264.32312530000002</c:v>
                </c:pt>
                <c:pt idx="26612">
                  <c:v>264.3330593</c:v>
                </c:pt>
                <c:pt idx="26613">
                  <c:v>264.34299329999999</c:v>
                </c:pt>
                <c:pt idx="26614">
                  <c:v>264.35292629999998</c:v>
                </c:pt>
                <c:pt idx="26615">
                  <c:v>264.36286030000002</c:v>
                </c:pt>
                <c:pt idx="26616">
                  <c:v>264.37279330000001</c:v>
                </c:pt>
                <c:pt idx="26617">
                  <c:v>264.3827273</c:v>
                </c:pt>
                <c:pt idx="26618">
                  <c:v>264.39266129999999</c:v>
                </c:pt>
                <c:pt idx="26619">
                  <c:v>264.40259429999998</c:v>
                </c:pt>
                <c:pt idx="26620">
                  <c:v>264.41252830000002</c:v>
                </c:pt>
                <c:pt idx="26621">
                  <c:v>264.42246230000001</c:v>
                </c:pt>
                <c:pt idx="26622">
                  <c:v>264.4323953</c:v>
                </c:pt>
                <c:pt idx="26623">
                  <c:v>264.44232929999998</c:v>
                </c:pt>
                <c:pt idx="26624">
                  <c:v>264.45226330000003</c:v>
                </c:pt>
                <c:pt idx="26625">
                  <c:v>264.46219630000002</c:v>
                </c:pt>
                <c:pt idx="26626">
                  <c:v>264.4721303</c:v>
                </c:pt>
                <c:pt idx="26627">
                  <c:v>264.48206429999999</c:v>
                </c:pt>
                <c:pt idx="26628">
                  <c:v>264.49199729999998</c:v>
                </c:pt>
                <c:pt idx="26629">
                  <c:v>264.50193130000002</c:v>
                </c:pt>
                <c:pt idx="26630">
                  <c:v>264.51186530000001</c:v>
                </c:pt>
                <c:pt idx="26631">
                  <c:v>264.5217983</c:v>
                </c:pt>
                <c:pt idx="26632">
                  <c:v>264.53173229999999</c:v>
                </c:pt>
                <c:pt idx="26633">
                  <c:v>264.54166629999997</c:v>
                </c:pt>
                <c:pt idx="26634">
                  <c:v>264.55159930000002</c:v>
                </c:pt>
                <c:pt idx="26635">
                  <c:v>264.56153330000001</c:v>
                </c:pt>
                <c:pt idx="26636">
                  <c:v>264.57146729999999</c:v>
                </c:pt>
                <c:pt idx="26637">
                  <c:v>264.58140029999998</c:v>
                </c:pt>
                <c:pt idx="26638">
                  <c:v>264.59133430000003</c:v>
                </c:pt>
                <c:pt idx="26639">
                  <c:v>264.60126830000002</c:v>
                </c:pt>
                <c:pt idx="26640">
                  <c:v>264.6112013</c:v>
                </c:pt>
                <c:pt idx="26641">
                  <c:v>264.62113529999999</c:v>
                </c:pt>
                <c:pt idx="26642">
                  <c:v>264.63106929999998</c:v>
                </c:pt>
                <c:pt idx="26643">
                  <c:v>264.64100230000003</c:v>
                </c:pt>
                <c:pt idx="26644">
                  <c:v>264.65093630000001</c:v>
                </c:pt>
                <c:pt idx="26645">
                  <c:v>264.6608703</c:v>
                </c:pt>
                <c:pt idx="26646">
                  <c:v>264.67080329999999</c:v>
                </c:pt>
                <c:pt idx="26647">
                  <c:v>264.68073729999998</c:v>
                </c:pt>
                <c:pt idx="26648">
                  <c:v>264.69067130000002</c:v>
                </c:pt>
                <c:pt idx="26649">
                  <c:v>264.70060430000001</c:v>
                </c:pt>
                <c:pt idx="26650">
                  <c:v>264.7105383</c:v>
                </c:pt>
                <c:pt idx="26651">
                  <c:v>264.72047250000003</c:v>
                </c:pt>
                <c:pt idx="26652">
                  <c:v>264.73040550000002</c:v>
                </c:pt>
                <c:pt idx="26653">
                  <c:v>264.7403395</c:v>
                </c:pt>
                <c:pt idx="26654">
                  <c:v>264.75027349999999</c:v>
                </c:pt>
                <c:pt idx="26655">
                  <c:v>264.76020649999998</c:v>
                </c:pt>
                <c:pt idx="26656">
                  <c:v>264.77014050000002</c:v>
                </c:pt>
                <c:pt idx="26657">
                  <c:v>264.78007450000001</c:v>
                </c:pt>
                <c:pt idx="26658">
                  <c:v>264.7900075</c:v>
                </c:pt>
                <c:pt idx="26659">
                  <c:v>264.79994149999999</c:v>
                </c:pt>
                <c:pt idx="26660">
                  <c:v>264.80987549999998</c:v>
                </c:pt>
                <c:pt idx="26661">
                  <c:v>264.81980850000002</c:v>
                </c:pt>
                <c:pt idx="26662">
                  <c:v>264.82974250000001</c:v>
                </c:pt>
                <c:pt idx="26663">
                  <c:v>264.8396765</c:v>
                </c:pt>
                <c:pt idx="26664">
                  <c:v>264.84960949999999</c:v>
                </c:pt>
                <c:pt idx="26665">
                  <c:v>264.85954349999997</c:v>
                </c:pt>
                <c:pt idx="26666">
                  <c:v>264.86947750000002</c:v>
                </c:pt>
                <c:pt idx="26667">
                  <c:v>264.87941050000001</c:v>
                </c:pt>
                <c:pt idx="26668">
                  <c:v>264.88934449999999</c:v>
                </c:pt>
                <c:pt idx="26669">
                  <c:v>264.89927849999998</c:v>
                </c:pt>
                <c:pt idx="26670">
                  <c:v>264.90921250000002</c:v>
                </c:pt>
                <c:pt idx="26671">
                  <c:v>264.91914550000001</c:v>
                </c:pt>
                <c:pt idx="26672">
                  <c:v>264.9290795</c:v>
                </c:pt>
                <c:pt idx="26673">
                  <c:v>264.93901349999999</c:v>
                </c:pt>
                <c:pt idx="26674">
                  <c:v>264.94894649999998</c:v>
                </c:pt>
                <c:pt idx="26675">
                  <c:v>264.95888050000002</c:v>
                </c:pt>
                <c:pt idx="26676">
                  <c:v>264.96881450000001</c:v>
                </c:pt>
                <c:pt idx="26677">
                  <c:v>264.9787475</c:v>
                </c:pt>
                <c:pt idx="26678">
                  <c:v>264.98868149999998</c:v>
                </c:pt>
                <c:pt idx="26679">
                  <c:v>264.99861550000003</c:v>
                </c:pt>
                <c:pt idx="26680">
                  <c:v>265.00854850000002</c:v>
                </c:pt>
                <c:pt idx="26681">
                  <c:v>265.0184825</c:v>
                </c:pt>
                <c:pt idx="26682">
                  <c:v>265.02841649999999</c:v>
                </c:pt>
                <c:pt idx="26683">
                  <c:v>265.03834949999998</c:v>
                </c:pt>
                <c:pt idx="26684">
                  <c:v>265.04828350000003</c:v>
                </c:pt>
                <c:pt idx="26685">
                  <c:v>265.05821750000001</c:v>
                </c:pt>
                <c:pt idx="26686">
                  <c:v>265.0681515</c:v>
                </c:pt>
                <c:pt idx="26687">
                  <c:v>265.07808449999999</c:v>
                </c:pt>
                <c:pt idx="26688">
                  <c:v>265.08801849999998</c:v>
                </c:pt>
                <c:pt idx="26689">
                  <c:v>265.09795250000002</c:v>
                </c:pt>
                <c:pt idx="26690">
                  <c:v>265.10788550000001</c:v>
                </c:pt>
                <c:pt idx="26691">
                  <c:v>265.1178195</c:v>
                </c:pt>
                <c:pt idx="26692">
                  <c:v>265.12775349999998</c:v>
                </c:pt>
                <c:pt idx="26693">
                  <c:v>265.13768649999997</c:v>
                </c:pt>
                <c:pt idx="26694">
                  <c:v>265.14762050000002</c:v>
                </c:pt>
                <c:pt idx="26695">
                  <c:v>265.1575545</c:v>
                </c:pt>
                <c:pt idx="26696">
                  <c:v>265.16748849999999</c:v>
                </c:pt>
                <c:pt idx="26697">
                  <c:v>265.17742149999998</c:v>
                </c:pt>
                <c:pt idx="26698">
                  <c:v>265.18735550000002</c:v>
                </c:pt>
                <c:pt idx="26699">
                  <c:v>265.19728950000001</c:v>
                </c:pt>
                <c:pt idx="26700">
                  <c:v>265.2072225</c:v>
                </c:pt>
                <c:pt idx="26701">
                  <c:v>265.21715649999999</c:v>
                </c:pt>
                <c:pt idx="26702">
                  <c:v>265.22709049999997</c:v>
                </c:pt>
                <c:pt idx="26703">
                  <c:v>265.23702350000002</c:v>
                </c:pt>
                <c:pt idx="26704">
                  <c:v>265.24695750000001</c:v>
                </c:pt>
                <c:pt idx="26705">
                  <c:v>265.25689149999999</c:v>
                </c:pt>
                <c:pt idx="26706">
                  <c:v>265.26682549999998</c:v>
                </c:pt>
                <c:pt idx="26707">
                  <c:v>265.27675850000003</c:v>
                </c:pt>
                <c:pt idx="26708">
                  <c:v>265.28669250000002</c:v>
                </c:pt>
                <c:pt idx="26709">
                  <c:v>265.2966265</c:v>
                </c:pt>
                <c:pt idx="26710">
                  <c:v>265.30655949999999</c:v>
                </c:pt>
                <c:pt idx="26711">
                  <c:v>265.31649349999998</c:v>
                </c:pt>
                <c:pt idx="26712">
                  <c:v>265.32642750000002</c:v>
                </c:pt>
                <c:pt idx="26713">
                  <c:v>265.33636150000001</c:v>
                </c:pt>
                <c:pt idx="26714">
                  <c:v>265.3462945</c:v>
                </c:pt>
                <c:pt idx="26715">
                  <c:v>265.35622849999999</c:v>
                </c:pt>
                <c:pt idx="26716">
                  <c:v>265.36616249999997</c:v>
                </c:pt>
                <c:pt idx="26717">
                  <c:v>265.37609550000002</c:v>
                </c:pt>
                <c:pt idx="26718">
                  <c:v>265.38602950000001</c:v>
                </c:pt>
                <c:pt idx="26719">
                  <c:v>265.39596349999999</c:v>
                </c:pt>
                <c:pt idx="26720">
                  <c:v>265.40589749999998</c:v>
                </c:pt>
                <c:pt idx="26721">
                  <c:v>265.41583050000003</c:v>
                </c:pt>
                <c:pt idx="26722">
                  <c:v>265.42576450000001</c:v>
                </c:pt>
                <c:pt idx="26723">
                  <c:v>265.4356985</c:v>
                </c:pt>
                <c:pt idx="26724">
                  <c:v>265.44563149999999</c:v>
                </c:pt>
                <c:pt idx="26725">
                  <c:v>265.45556549999998</c:v>
                </c:pt>
                <c:pt idx="26726">
                  <c:v>265.46549950000002</c:v>
                </c:pt>
                <c:pt idx="26727">
                  <c:v>265.47543350000001</c:v>
                </c:pt>
                <c:pt idx="26728">
                  <c:v>265.4853665</c:v>
                </c:pt>
                <c:pt idx="26729">
                  <c:v>265.49530049999998</c:v>
                </c:pt>
                <c:pt idx="26730">
                  <c:v>265.50523449999997</c:v>
                </c:pt>
                <c:pt idx="26731">
                  <c:v>265.51516750000002</c:v>
                </c:pt>
                <c:pt idx="26732">
                  <c:v>265.52510150000001</c:v>
                </c:pt>
                <c:pt idx="26733">
                  <c:v>265.53503549999999</c:v>
                </c:pt>
                <c:pt idx="26734">
                  <c:v>265.54496949999998</c:v>
                </c:pt>
                <c:pt idx="26735">
                  <c:v>265.55490250000003</c:v>
                </c:pt>
                <c:pt idx="26736">
                  <c:v>265.56483650000001</c:v>
                </c:pt>
                <c:pt idx="26737">
                  <c:v>265.5747705</c:v>
                </c:pt>
                <c:pt idx="26738">
                  <c:v>265.58470349999999</c:v>
                </c:pt>
                <c:pt idx="26739">
                  <c:v>265.59463749999998</c:v>
                </c:pt>
                <c:pt idx="26740">
                  <c:v>265.60457150000002</c:v>
                </c:pt>
                <c:pt idx="26741">
                  <c:v>265.61450550000001</c:v>
                </c:pt>
                <c:pt idx="26742">
                  <c:v>265.6244385</c:v>
                </c:pt>
                <c:pt idx="26743">
                  <c:v>265.63437249999998</c:v>
                </c:pt>
                <c:pt idx="26744">
                  <c:v>265.64430650000003</c:v>
                </c:pt>
                <c:pt idx="26745">
                  <c:v>265.65423950000002</c:v>
                </c:pt>
                <c:pt idx="26746">
                  <c:v>265.6641735</c:v>
                </c:pt>
                <c:pt idx="26747">
                  <c:v>265.67410749999999</c:v>
                </c:pt>
                <c:pt idx="26748">
                  <c:v>265.68404149999998</c:v>
                </c:pt>
                <c:pt idx="26749">
                  <c:v>265.69397450000002</c:v>
                </c:pt>
                <c:pt idx="26750">
                  <c:v>265.70390850000001</c:v>
                </c:pt>
                <c:pt idx="26751">
                  <c:v>265.7138425</c:v>
                </c:pt>
                <c:pt idx="26752">
                  <c:v>265.7237758</c:v>
                </c:pt>
                <c:pt idx="26753">
                  <c:v>265.73370979999999</c:v>
                </c:pt>
                <c:pt idx="26754">
                  <c:v>265.74364379999997</c:v>
                </c:pt>
                <c:pt idx="26755">
                  <c:v>265.75357780000002</c:v>
                </c:pt>
                <c:pt idx="26756">
                  <c:v>265.76351080000001</c:v>
                </c:pt>
                <c:pt idx="26757">
                  <c:v>265.77344479999999</c:v>
                </c:pt>
                <c:pt idx="26758">
                  <c:v>265.78337879999998</c:v>
                </c:pt>
                <c:pt idx="26759">
                  <c:v>265.79331280000002</c:v>
                </c:pt>
                <c:pt idx="26760">
                  <c:v>265.80324580000001</c:v>
                </c:pt>
                <c:pt idx="26761">
                  <c:v>265.8131798</c:v>
                </c:pt>
                <c:pt idx="26762">
                  <c:v>265.82311379999999</c:v>
                </c:pt>
                <c:pt idx="26763">
                  <c:v>265.83304679999998</c:v>
                </c:pt>
                <c:pt idx="26764">
                  <c:v>265.84298080000002</c:v>
                </c:pt>
                <c:pt idx="26765">
                  <c:v>265.85291480000001</c:v>
                </c:pt>
                <c:pt idx="26766">
                  <c:v>265.86284879999999</c:v>
                </c:pt>
                <c:pt idx="26767">
                  <c:v>265.87278179999998</c:v>
                </c:pt>
                <c:pt idx="26768">
                  <c:v>265.88271580000003</c:v>
                </c:pt>
                <c:pt idx="26769">
                  <c:v>265.89264980000002</c:v>
                </c:pt>
                <c:pt idx="26770">
                  <c:v>265.9025838</c:v>
                </c:pt>
                <c:pt idx="26771">
                  <c:v>265.91251679999999</c:v>
                </c:pt>
                <c:pt idx="26772">
                  <c:v>265.92245079999998</c:v>
                </c:pt>
                <c:pt idx="26773">
                  <c:v>265.93238480000002</c:v>
                </c:pt>
                <c:pt idx="26774">
                  <c:v>265.94231880000001</c:v>
                </c:pt>
                <c:pt idx="26775">
                  <c:v>265.9522518</c:v>
                </c:pt>
                <c:pt idx="26776">
                  <c:v>265.96218579999999</c:v>
                </c:pt>
                <c:pt idx="26777">
                  <c:v>265.97211979999997</c:v>
                </c:pt>
                <c:pt idx="26778">
                  <c:v>265.98205280000002</c:v>
                </c:pt>
                <c:pt idx="26779">
                  <c:v>265.99198680000001</c:v>
                </c:pt>
                <c:pt idx="26780">
                  <c:v>266.00192079999999</c:v>
                </c:pt>
                <c:pt idx="26781">
                  <c:v>266.01185479999998</c:v>
                </c:pt>
                <c:pt idx="26782">
                  <c:v>266.02178780000003</c:v>
                </c:pt>
                <c:pt idx="26783">
                  <c:v>266.03172180000001</c:v>
                </c:pt>
                <c:pt idx="26784">
                  <c:v>266.0416558</c:v>
                </c:pt>
                <c:pt idx="26785">
                  <c:v>266.05158979999999</c:v>
                </c:pt>
                <c:pt idx="26786">
                  <c:v>266.06152279999998</c:v>
                </c:pt>
                <c:pt idx="26787">
                  <c:v>266.07145680000002</c:v>
                </c:pt>
                <c:pt idx="26788">
                  <c:v>266.08139080000001</c:v>
                </c:pt>
                <c:pt idx="26789">
                  <c:v>266.0913238</c:v>
                </c:pt>
                <c:pt idx="26790">
                  <c:v>266.10125779999998</c:v>
                </c:pt>
                <c:pt idx="26791">
                  <c:v>266.11119179999997</c:v>
                </c:pt>
                <c:pt idx="26792">
                  <c:v>266.12112580000002</c:v>
                </c:pt>
                <c:pt idx="26793">
                  <c:v>266.13105880000001</c:v>
                </c:pt>
                <c:pt idx="26794">
                  <c:v>266.14099279999999</c:v>
                </c:pt>
                <c:pt idx="26795">
                  <c:v>266.15092679999998</c:v>
                </c:pt>
                <c:pt idx="26796">
                  <c:v>266.16086080000002</c:v>
                </c:pt>
                <c:pt idx="26797">
                  <c:v>266.17079380000001</c:v>
                </c:pt>
                <c:pt idx="26798">
                  <c:v>266.1807278</c:v>
                </c:pt>
                <c:pt idx="26799">
                  <c:v>266.19066179999999</c:v>
                </c:pt>
                <c:pt idx="26800">
                  <c:v>266.20059579999997</c:v>
                </c:pt>
                <c:pt idx="26801">
                  <c:v>266.21052880000002</c:v>
                </c:pt>
                <c:pt idx="26802">
                  <c:v>266.22046280000001</c:v>
                </c:pt>
                <c:pt idx="26803">
                  <c:v>266.23039679999999</c:v>
                </c:pt>
                <c:pt idx="26804">
                  <c:v>266.24032979999998</c:v>
                </c:pt>
                <c:pt idx="26805">
                  <c:v>266.25026380000003</c:v>
                </c:pt>
                <c:pt idx="26806">
                  <c:v>266.26019780000001</c:v>
                </c:pt>
                <c:pt idx="26807">
                  <c:v>266.2701318</c:v>
                </c:pt>
                <c:pt idx="26808">
                  <c:v>266.28006479999999</c:v>
                </c:pt>
                <c:pt idx="26809">
                  <c:v>266.28999879999998</c:v>
                </c:pt>
                <c:pt idx="26810">
                  <c:v>266.29993280000002</c:v>
                </c:pt>
                <c:pt idx="26811">
                  <c:v>266.30986680000001</c:v>
                </c:pt>
                <c:pt idx="26812">
                  <c:v>266.3197998</c:v>
                </c:pt>
                <c:pt idx="26813">
                  <c:v>266.32973379999999</c:v>
                </c:pt>
                <c:pt idx="26814">
                  <c:v>266.33966779999997</c:v>
                </c:pt>
                <c:pt idx="26815">
                  <c:v>266.34960180000002</c:v>
                </c:pt>
                <c:pt idx="26816">
                  <c:v>266.35953480000001</c:v>
                </c:pt>
                <c:pt idx="26817">
                  <c:v>266.36946879999999</c:v>
                </c:pt>
                <c:pt idx="26818">
                  <c:v>266.37940279999998</c:v>
                </c:pt>
                <c:pt idx="26819">
                  <c:v>266.38933680000002</c:v>
                </c:pt>
                <c:pt idx="26820">
                  <c:v>266.39926980000001</c:v>
                </c:pt>
                <c:pt idx="26821">
                  <c:v>266.4092038</c:v>
                </c:pt>
                <c:pt idx="26822">
                  <c:v>266.41913779999999</c:v>
                </c:pt>
                <c:pt idx="26823">
                  <c:v>266.42907179999997</c:v>
                </c:pt>
                <c:pt idx="26824">
                  <c:v>266.43900480000002</c:v>
                </c:pt>
                <c:pt idx="26825">
                  <c:v>266.44893880000001</c:v>
                </c:pt>
                <c:pt idx="26826">
                  <c:v>266.45887279999999</c:v>
                </c:pt>
                <c:pt idx="26827">
                  <c:v>266.46880579999998</c:v>
                </c:pt>
                <c:pt idx="26828">
                  <c:v>266.47873980000003</c:v>
                </c:pt>
                <c:pt idx="26829">
                  <c:v>266.48867380000002</c:v>
                </c:pt>
                <c:pt idx="26830">
                  <c:v>266.4986078</c:v>
                </c:pt>
                <c:pt idx="26831">
                  <c:v>266.50854079999999</c:v>
                </c:pt>
                <c:pt idx="26832">
                  <c:v>266.51847479999998</c:v>
                </c:pt>
                <c:pt idx="26833">
                  <c:v>266.52840880000002</c:v>
                </c:pt>
                <c:pt idx="26834">
                  <c:v>266.53834280000001</c:v>
                </c:pt>
                <c:pt idx="26835">
                  <c:v>266.54827569999998</c:v>
                </c:pt>
                <c:pt idx="26836">
                  <c:v>266.55820979999999</c:v>
                </c:pt>
                <c:pt idx="26837">
                  <c:v>266.56814379999997</c:v>
                </c:pt>
                <c:pt idx="26838">
                  <c:v>266.57807780000002</c:v>
                </c:pt>
                <c:pt idx="26839">
                  <c:v>266.58801080000001</c:v>
                </c:pt>
                <c:pt idx="26840">
                  <c:v>266.59794470000003</c:v>
                </c:pt>
                <c:pt idx="26841">
                  <c:v>266.60787879999998</c:v>
                </c:pt>
                <c:pt idx="26842">
                  <c:v>266.61781280000002</c:v>
                </c:pt>
                <c:pt idx="26843">
                  <c:v>266.62774580000001</c:v>
                </c:pt>
                <c:pt idx="26844">
                  <c:v>266.6376798</c:v>
                </c:pt>
                <c:pt idx="26845">
                  <c:v>266.64761370000002</c:v>
                </c:pt>
                <c:pt idx="26846">
                  <c:v>266.65754779999997</c:v>
                </c:pt>
                <c:pt idx="26847">
                  <c:v>266.66748080000002</c:v>
                </c:pt>
                <c:pt idx="26848">
                  <c:v>266.67741480000001</c:v>
                </c:pt>
                <c:pt idx="26849">
                  <c:v>266.6873488</c:v>
                </c:pt>
                <c:pt idx="26850">
                  <c:v>266.69728270000002</c:v>
                </c:pt>
                <c:pt idx="26851">
                  <c:v>266.70721579999997</c:v>
                </c:pt>
                <c:pt idx="26852">
                  <c:v>266.71714889999998</c:v>
                </c:pt>
                <c:pt idx="26853">
                  <c:v>266.72708290000003</c:v>
                </c:pt>
                <c:pt idx="26854">
                  <c:v>266.73701690000001</c:v>
                </c:pt>
                <c:pt idx="26855">
                  <c:v>266.7469499</c:v>
                </c:pt>
                <c:pt idx="26856">
                  <c:v>266.75688389999999</c:v>
                </c:pt>
                <c:pt idx="26857">
                  <c:v>266.76681789999998</c:v>
                </c:pt>
                <c:pt idx="26858">
                  <c:v>266.77675190000002</c:v>
                </c:pt>
                <c:pt idx="26859">
                  <c:v>266.78668490000001</c:v>
                </c:pt>
                <c:pt idx="26860">
                  <c:v>266.7966189</c:v>
                </c:pt>
                <c:pt idx="26861">
                  <c:v>266.80655289999999</c:v>
                </c:pt>
                <c:pt idx="26862">
                  <c:v>266.81648689999997</c:v>
                </c:pt>
                <c:pt idx="26863">
                  <c:v>266.82641990000002</c:v>
                </c:pt>
                <c:pt idx="26864">
                  <c:v>266.83635390000001</c:v>
                </c:pt>
                <c:pt idx="26865">
                  <c:v>266.84628789999999</c:v>
                </c:pt>
                <c:pt idx="26866">
                  <c:v>266.85622189999998</c:v>
                </c:pt>
                <c:pt idx="26867">
                  <c:v>266.86615490000003</c:v>
                </c:pt>
                <c:pt idx="26868">
                  <c:v>266.87608890000001</c:v>
                </c:pt>
                <c:pt idx="26869">
                  <c:v>266.8860229</c:v>
                </c:pt>
                <c:pt idx="26870">
                  <c:v>266.89595689999999</c:v>
                </c:pt>
                <c:pt idx="26871">
                  <c:v>266.90589089999997</c:v>
                </c:pt>
                <c:pt idx="26872">
                  <c:v>266.91582390000002</c:v>
                </c:pt>
                <c:pt idx="26873">
                  <c:v>266.92575790000001</c:v>
                </c:pt>
                <c:pt idx="26874">
                  <c:v>266.93569189999999</c:v>
                </c:pt>
                <c:pt idx="26875">
                  <c:v>266.94562589999998</c:v>
                </c:pt>
                <c:pt idx="26876">
                  <c:v>266.95555890000003</c:v>
                </c:pt>
                <c:pt idx="26877">
                  <c:v>266.96549290000002</c:v>
                </c:pt>
                <c:pt idx="26878">
                  <c:v>266.9754269</c:v>
                </c:pt>
                <c:pt idx="26879">
                  <c:v>266.98536089999999</c:v>
                </c:pt>
                <c:pt idx="26880">
                  <c:v>266.99529389999998</c:v>
                </c:pt>
                <c:pt idx="26881">
                  <c:v>267.00522790000002</c:v>
                </c:pt>
                <c:pt idx="26882">
                  <c:v>267.01516190000001</c:v>
                </c:pt>
                <c:pt idx="26883">
                  <c:v>267.0250959</c:v>
                </c:pt>
                <c:pt idx="26884">
                  <c:v>267.03502889999999</c:v>
                </c:pt>
                <c:pt idx="26885">
                  <c:v>267.04496289999997</c:v>
                </c:pt>
                <c:pt idx="26886">
                  <c:v>267.05489690000002</c:v>
                </c:pt>
                <c:pt idx="26887">
                  <c:v>267.0648309</c:v>
                </c:pt>
                <c:pt idx="26888">
                  <c:v>267.07476389999999</c:v>
                </c:pt>
                <c:pt idx="26889">
                  <c:v>267.08469789999998</c:v>
                </c:pt>
                <c:pt idx="26890">
                  <c:v>267.09463190000002</c:v>
                </c:pt>
                <c:pt idx="26891">
                  <c:v>267.10456590000001</c:v>
                </c:pt>
                <c:pt idx="26892">
                  <c:v>267.1144989</c:v>
                </c:pt>
                <c:pt idx="26893">
                  <c:v>267.12443289999999</c:v>
                </c:pt>
                <c:pt idx="26894">
                  <c:v>267.13436689999997</c:v>
                </c:pt>
                <c:pt idx="26895">
                  <c:v>267.14430090000002</c:v>
                </c:pt>
                <c:pt idx="26896">
                  <c:v>267.15423490000001</c:v>
                </c:pt>
                <c:pt idx="26897">
                  <c:v>267.1641679</c:v>
                </c:pt>
                <c:pt idx="26898">
                  <c:v>267.17410189999998</c:v>
                </c:pt>
                <c:pt idx="26899">
                  <c:v>267.18403590000003</c:v>
                </c:pt>
                <c:pt idx="26900">
                  <c:v>267.19396990000001</c:v>
                </c:pt>
                <c:pt idx="26901">
                  <c:v>267.2039029</c:v>
                </c:pt>
                <c:pt idx="26902">
                  <c:v>267.21383689999999</c:v>
                </c:pt>
                <c:pt idx="26903">
                  <c:v>267.22377089999998</c:v>
                </c:pt>
                <c:pt idx="26904">
                  <c:v>267.23370490000002</c:v>
                </c:pt>
                <c:pt idx="26905">
                  <c:v>267.24363790000001</c:v>
                </c:pt>
                <c:pt idx="26906">
                  <c:v>267.2535719</c:v>
                </c:pt>
                <c:pt idx="26907">
                  <c:v>267.26350589999998</c:v>
                </c:pt>
                <c:pt idx="26908">
                  <c:v>267.27343990000003</c:v>
                </c:pt>
                <c:pt idx="26909">
                  <c:v>267.28337290000002</c:v>
                </c:pt>
                <c:pt idx="26910">
                  <c:v>267.2933069</c:v>
                </c:pt>
                <c:pt idx="26911">
                  <c:v>267.30324089999999</c:v>
                </c:pt>
                <c:pt idx="26912">
                  <c:v>267.31317489999998</c:v>
                </c:pt>
                <c:pt idx="26913">
                  <c:v>267.32310890000002</c:v>
                </c:pt>
                <c:pt idx="26914">
                  <c:v>267.33304190000001</c:v>
                </c:pt>
                <c:pt idx="26915">
                  <c:v>267.3429759</c:v>
                </c:pt>
                <c:pt idx="26916">
                  <c:v>267.35290989999999</c:v>
                </c:pt>
                <c:pt idx="26917">
                  <c:v>267.36284389999997</c:v>
                </c:pt>
                <c:pt idx="26918">
                  <c:v>267.37277690000002</c:v>
                </c:pt>
                <c:pt idx="26919">
                  <c:v>267.38271090000001</c:v>
                </c:pt>
                <c:pt idx="26920">
                  <c:v>267.39264489999999</c:v>
                </c:pt>
                <c:pt idx="26921">
                  <c:v>267.40257889999998</c:v>
                </c:pt>
                <c:pt idx="26922">
                  <c:v>267.41251190000003</c:v>
                </c:pt>
                <c:pt idx="26923">
                  <c:v>267.42244590000001</c:v>
                </c:pt>
                <c:pt idx="26924">
                  <c:v>267.4323799</c:v>
                </c:pt>
                <c:pt idx="26925">
                  <c:v>267.44231389999999</c:v>
                </c:pt>
                <c:pt idx="26926">
                  <c:v>267.45224689999998</c:v>
                </c:pt>
                <c:pt idx="26927">
                  <c:v>267.46218090000002</c:v>
                </c:pt>
                <c:pt idx="26928">
                  <c:v>267.47211490000001</c:v>
                </c:pt>
                <c:pt idx="26929">
                  <c:v>267.4820489</c:v>
                </c:pt>
                <c:pt idx="26930">
                  <c:v>267.49198289999998</c:v>
                </c:pt>
                <c:pt idx="26931">
                  <c:v>267.50191589999997</c:v>
                </c:pt>
                <c:pt idx="26932">
                  <c:v>267.51184990000002</c:v>
                </c:pt>
                <c:pt idx="26933">
                  <c:v>267.5217839</c:v>
                </c:pt>
                <c:pt idx="26934">
                  <c:v>267.53171789999999</c:v>
                </c:pt>
                <c:pt idx="26935">
                  <c:v>267.54165089999998</c:v>
                </c:pt>
                <c:pt idx="26936">
                  <c:v>267.55158490000002</c:v>
                </c:pt>
                <c:pt idx="26937">
                  <c:v>267.56151890000001</c:v>
                </c:pt>
                <c:pt idx="26938">
                  <c:v>267.5714529</c:v>
                </c:pt>
                <c:pt idx="26939">
                  <c:v>267.58138589999999</c:v>
                </c:pt>
                <c:pt idx="26940">
                  <c:v>267.59131989999997</c:v>
                </c:pt>
                <c:pt idx="26941">
                  <c:v>267.60125390000002</c:v>
                </c:pt>
                <c:pt idx="26942">
                  <c:v>267.6111879</c:v>
                </c:pt>
                <c:pt idx="26943">
                  <c:v>267.62112089999999</c:v>
                </c:pt>
                <c:pt idx="26944">
                  <c:v>267.63105489999998</c:v>
                </c:pt>
                <c:pt idx="26945">
                  <c:v>267.64098890000002</c:v>
                </c:pt>
                <c:pt idx="26946">
                  <c:v>267.65092290000001</c:v>
                </c:pt>
                <c:pt idx="26947">
                  <c:v>267.6608569</c:v>
                </c:pt>
                <c:pt idx="26948">
                  <c:v>267.67078989999999</c:v>
                </c:pt>
                <c:pt idx="26949">
                  <c:v>267.68072389999998</c:v>
                </c:pt>
                <c:pt idx="26950">
                  <c:v>267.69065790000002</c:v>
                </c:pt>
                <c:pt idx="26951">
                  <c:v>267.70059190000001</c:v>
                </c:pt>
                <c:pt idx="26952">
                  <c:v>267.7105249</c:v>
                </c:pt>
                <c:pt idx="26953">
                  <c:v>267.72045939999998</c:v>
                </c:pt>
                <c:pt idx="26954">
                  <c:v>267.73039340000003</c:v>
                </c:pt>
                <c:pt idx="26955">
                  <c:v>267.74032740000001</c:v>
                </c:pt>
                <c:pt idx="26956">
                  <c:v>267.7502604</c:v>
                </c:pt>
                <c:pt idx="26957">
                  <c:v>267.76019439999999</c:v>
                </c:pt>
                <c:pt idx="26958">
                  <c:v>267.77012839999998</c:v>
                </c:pt>
                <c:pt idx="26959">
                  <c:v>267.78006240000002</c:v>
                </c:pt>
                <c:pt idx="26960">
                  <c:v>267.78999540000001</c:v>
                </c:pt>
                <c:pt idx="26961">
                  <c:v>267.7999294</c:v>
                </c:pt>
                <c:pt idx="26962">
                  <c:v>267.80986339999998</c:v>
                </c:pt>
                <c:pt idx="26963">
                  <c:v>267.81979740000003</c:v>
                </c:pt>
                <c:pt idx="26964">
                  <c:v>267.82973040000002</c:v>
                </c:pt>
                <c:pt idx="26965">
                  <c:v>267.8396644</c:v>
                </c:pt>
                <c:pt idx="26966">
                  <c:v>267.84959839999999</c:v>
                </c:pt>
                <c:pt idx="26967">
                  <c:v>267.85953239999998</c:v>
                </c:pt>
                <c:pt idx="26968">
                  <c:v>267.86946640000002</c:v>
                </c:pt>
                <c:pt idx="26969">
                  <c:v>267.87939940000001</c:v>
                </c:pt>
                <c:pt idx="26970">
                  <c:v>267.8893334</c:v>
                </c:pt>
                <c:pt idx="26971">
                  <c:v>267.89926739999999</c:v>
                </c:pt>
                <c:pt idx="26972">
                  <c:v>267.90920139999997</c:v>
                </c:pt>
                <c:pt idx="26973">
                  <c:v>267.91913440000002</c:v>
                </c:pt>
                <c:pt idx="26974">
                  <c:v>267.92906840000001</c:v>
                </c:pt>
                <c:pt idx="26975">
                  <c:v>267.93900239999999</c:v>
                </c:pt>
                <c:pt idx="26976">
                  <c:v>267.94893639999998</c:v>
                </c:pt>
                <c:pt idx="26977">
                  <c:v>267.95886940000003</c:v>
                </c:pt>
                <c:pt idx="26978">
                  <c:v>267.96880340000001</c:v>
                </c:pt>
                <c:pt idx="26979">
                  <c:v>267.9787374</c:v>
                </c:pt>
                <c:pt idx="26980">
                  <c:v>267.98867139999999</c:v>
                </c:pt>
                <c:pt idx="26981">
                  <c:v>267.99860439999998</c:v>
                </c:pt>
                <c:pt idx="26982">
                  <c:v>268.00853840000002</c:v>
                </c:pt>
                <c:pt idx="26983">
                  <c:v>268.01847240000001</c:v>
                </c:pt>
                <c:pt idx="26984">
                  <c:v>268.02840639999999</c:v>
                </c:pt>
                <c:pt idx="26985">
                  <c:v>268.03833939999998</c:v>
                </c:pt>
                <c:pt idx="26986">
                  <c:v>268.04827340000003</c:v>
                </c:pt>
                <c:pt idx="26987">
                  <c:v>268.05820740000001</c:v>
                </c:pt>
                <c:pt idx="26988">
                  <c:v>268.0681414</c:v>
                </c:pt>
                <c:pt idx="26989">
                  <c:v>268.07807539999999</c:v>
                </c:pt>
                <c:pt idx="26990">
                  <c:v>268.08800839999998</c:v>
                </c:pt>
                <c:pt idx="26991">
                  <c:v>268.09794240000002</c:v>
                </c:pt>
                <c:pt idx="26992">
                  <c:v>268.10787640000001</c:v>
                </c:pt>
                <c:pt idx="26993">
                  <c:v>268.1178104</c:v>
                </c:pt>
                <c:pt idx="26994">
                  <c:v>268.12774339999999</c:v>
                </c:pt>
                <c:pt idx="26995">
                  <c:v>268.13767739999997</c:v>
                </c:pt>
                <c:pt idx="26996">
                  <c:v>268.14761140000002</c:v>
                </c:pt>
                <c:pt idx="26997">
                  <c:v>268.1575454</c:v>
                </c:pt>
                <c:pt idx="26998">
                  <c:v>268.16747839999999</c:v>
                </c:pt>
                <c:pt idx="26999">
                  <c:v>268.17741239999998</c:v>
                </c:pt>
                <c:pt idx="27000">
                  <c:v>268.18734640000002</c:v>
                </c:pt>
                <c:pt idx="27001">
                  <c:v>268.19728040000001</c:v>
                </c:pt>
                <c:pt idx="27002">
                  <c:v>268.2072134</c:v>
                </c:pt>
                <c:pt idx="27003">
                  <c:v>268.21714739999999</c:v>
                </c:pt>
                <c:pt idx="27004">
                  <c:v>268.22708139999997</c:v>
                </c:pt>
                <c:pt idx="27005">
                  <c:v>268.23701540000002</c:v>
                </c:pt>
                <c:pt idx="27006">
                  <c:v>268.24694840000001</c:v>
                </c:pt>
                <c:pt idx="27007">
                  <c:v>268.25688239999999</c:v>
                </c:pt>
                <c:pt idx="27008">
                  <c:v>268.26681639999998</c:v>
                </c:pt>
                <c:pt idx="27009">
                  <c:v>268.27675040000003</c:v>
                </c:pt>
                <c:pt idx="27010">
                  <c:v>268.28668440000001</c:v>
                </c:pt>
                <c:pt idx="27011">
                  <c:v>268.2966174</c:v>
                </c:pt>
                <c:pt idx="27012">
                  <c:v>268.30655139999999</c:v>
                </c:pt>
                <c:pt idx="27013">
                  <c:v>268.31648539999998</c:v>
                </c:pt>
                <c:pt idx="27014">
                  <c:v>268.32641940000002</c:v>
                </c:pt>
                <c:pt idx="27015">
                  <c:v>268.33635240000001</c:v>
                </c:pt>
                <c:pt idx="27016">
                  <c:v>268.3462864</c:v>
                </c:pt>
                <c:pt idx="27017">
                  <c:v>268.35622039999998</c:v>
                </c:pt>
                <c:pt idx="27018">
                  <c:v>268.36615440000003</c:v>
                </c:pt>
                <c:pt idx="27019">
                  <c:v>268.37608740000002</c:v>
                </c:pt>
                <c:pt idx="27020">
                  <c:v>268.3860214</c:v>
                </c:pt>
                <c:pt idx="27021">
                  <c:v>268.39595539999999</c:v>
                </c:pt>
                <c:pt idx="27022">
                  <c:v>268.40588939999998</c:v>
                </c:pt>
                <c:pt idx="27023">
                  <c:v>268.41582340000002</c:v>
                </c:pt>
                <c:pt idx="27024">
                  <c:v>268.42575640000001</c:v>
                </c:pt>
                <c:pt idx="27025">
                  <c:v>268.4356904</c:v>
                </c:pt>
                <c:pt idx="27026">
                  <c:v>268.44562439999999</c:v>
                </c:pt>
                <c:pt idx="27027">
                  <c:v>268.45555839999997</c:v>
                </c:pt>
                <c:pt idx="27028">
                  <c:v>268.46549140000002</c:v>
                </c:pt>
                <c:pt idx="27029">
                  <c:v>268.47542540000001</c:v>
                </c:pt>
                <c:pt idx="27030">
                  <c:v>268.48535939999999</c:v>
                </c:pt>
                <c:pt idx="27031">
                  <c:v>268.49529339999998</c:v>
                </c:pt>
                <c:pt idx="27032">
                  <c:v>268.50522640000003</c:v>
                </c:pt>
                <c:pt idx="27033">
                  <c:v>268.51516040000001</c:v>
                </c:pt>
                <c:pt idx="27034">
                  <c:v>268.5250944</c:v>
                </c:pt>
                <c:pt idx="27035">
                  <c:v>268.53502839999999</c:v>
                </c:pt>
                <c:pt idx="27036">
                  <c:v>268.54496139999998</c:v>
                </c:pt>
                <c:pt idx="27037">
                  <c:v>268.55489540000002</c:v>
                </c:pt>
                <c:pt idx="27038">
                  <c:v>268.56482940000001</c:v>
                </c:pt>
                <c:pt idx="27039">
                  <c:v>268.57476339999999</c:v>
                </c:pt>
                <c:pt idx="27040">
                  <c:v>268.58469739999998</c:v>
                </c:pt>
                <c:pt idx="27041">
                  <c:v>268.59463040000003</c:v>
                </c:pt>
                <c:pt idx="27042">
                  <c:v>268.60456440000002</c:v>
                </c:pt>
                <c:pt idx="27043">
                  <c:v>268.6144984</c:v>
                </c:pt>
                <c:pt idx="27044">
                  <c:v>268.62443239999999</c:v>
                </c:pt>
                <c:pt idx="27045">
                  <c:v>268.63436539999998</c:v>
                </c:pt>
                <c:pt idx="27046">
                  <c:v>268.64429940000002</c:v>
                </c:pt>
                <c:pt idx="27047">
                  <c:v>268.65423340000001</c:v>
                </c:pt>
                <c:pt idx="27048">
                  <c:v>268.6641674</c:v>
                </c:pt>
                <c:pt idx="27049">
                  <c:v>268.67410039999999</c:v>
                </c:pt>
                <c:pt idx="27050">
                  <c:v>268.68403439999997</c:v>
                </c:pt>
                <c:pt idx="27051">
                  <c:v>268.69396840000002</c:v>
                </c:pt>
                <c:pt idx="27052">
                  <c:v>268.7039024</c:v>
                </c:pt>
                <c:pt idx="27053">
                  <c:v>268.71383639999999</c:v>
                </c:pt>
                <c:pt idx="27054">
                  <c:v>268.72377</c:v>
                </c:pt>
                <c:pt idx="27055">
                  <c:v>268.73370399999999</c:v>
                </c:pt>
                <c:pt idx="27056">
                  <c:v>268.74363799999998</c:v>
                </c:pt>
                <c:pt idx="27057">
                  <c:v>268.75357200000002</c:v>
                </c:pt>
                <c:pt idx="27058">
                  <c:v>268.76350500000001</c:v>
                </c:pt>
                <c:pt idx="27059">
                  <c:v>268.773439</c:v>
                </c:pt>
                <c:pt idx="27060">
                  <c:v>268.78337299999998</c:v>
                </c:pt>
                <c:pt idx="27061">
                  <c:v>268.79330700000003</c:v>
                </c:pt>
                <c:pt idx="27062">
                  <c:v>268.80324000000002</c:v>
                </c:pt>
                <c:pt idx="27063">
                  <c:v>268.813174</c:v>
                </c:pt>
                <c:pt idx="27064">
                  <c:v>268.82310799999999</c:v>
                </c:pt>
                <c:pt idx="27065">
                  <c:v>268.83304199999998</c:v>
                </c:pt>
                <c:pt idx="27066">
                  <c:v>268.84297500000002</c:v>
                </c:pt>
                <c:pt idx="27067">
                  <c:v>268.85290900000001</c:v>
                </c:pt>
                <c:pt idx="27068">
                  <c:v>268.862843</c:v>
                </c:pt>
                <c:pt idx="27069">
                  <c:v>268.87277699999999</c:v>
                </c:pt>
                <c:pt idx="27070">
                  <c:v>268.88271099999997</c:v>
                </c:pt>
                <c:pt idx="27071">
                  <c:v>268.89264400000002</c:v>
                </c:pt>
                <c:pt idx="27072">
                  <c:v>268.90257800000001</c:v>
                </c:pt>
                <c:pt idx="27073">
                  <c:v>268.91251199999999</c:v>
                </c:pt>
                <c:pt idx="27074">
                  <c:v>268.92244599999998</c:v>
                </c:pt>
                <c:pt idx="27075">
                  <c:v>268.93237900000003</c:v>
                </c:pt>
                <c:pt idx="27076">
                  <c:v>268.94231300000001</c:v>
                </c:pt>
                <c:pt idx="27077">
                  <c:v>268.952247</c:v>
                </c:pt>
                <c:pt idx="27078">
                  <c:v>268.96218099999999</c:v>
                </c:pt>
                <c:pt idx="27079">
                  <c:v>268.97211399999998</c:v>
                </c:pt>
                <c:pt idx="27080">
                  <c:v>268.98204800000002</c:v>
                </c:pt>
                <c:pt idx="27081">
                  <c:v>268.99198200000001</c:v>
                </c:pt>
                <c:pt idx="27082">
                  <c:v>269.00191599999999</c:v>
                </c:pt>
                <c:pt idx="27083">
                  <c:v>269.01184899999998</c:v>
                </c:pt>
                <c:pt idx="27084">
                  <c:v>269.02178300000003</c:v>
                </c:pt>
                <c:pt idx="27085">
                  <c:v>269.03171700000001</c:v>
                </c:pt>
                <c:pt idx="27086">
                  <c:v>269.041651</c:v>
                </c:pt>
                <c:pt idx="27087">
                  <c:v>269.05158499999999</c:v>
                </c:pt>
                <c:pt idx="27088">
                  <c:v>269.06151799999998</c:v>
                </c:pt>
                <c:pt idx="27089">
                  <c:v>269.07145200000002</c:v>
                </c:pt>
                <c:pt idx="27090">
                  <c:v>269.08138600000001</c:v>
                </c:pt>
                <c:pt idx="27091">
                  <c:v>269.09132</c:v>
                </c:pt>
                <c:pt idx="27092">
                  <c:v>269.10125299999999</c:v>
                </c:pt>
                <c:pt idx="27093">
                  <c:v>269.11118699999997</c:v>
                </c:pt>
                <c:pt idx="27094">
                  <c:v>269.12112100000002</c:v>
                </c:pt>
                <c:pt idx="27095">
                  <c:v>269.131055</c:v>
                </c:pt>
                <c:pt idx="27096">
                  <c:v>269.14098799999999</c:v>
                </c:pt>
                <c:pt idx="27097">
                  <c:v>269.15092199999998</c:v>
                </c:pt>
                <c:pt idx="27098">
                  <c:v>269.16085600000002</c:v>
                </c:pt>
                <c:pt idx="27099">
                  <c:v>269.17079000000001</c:v>
                </c:pt>
                <c:pt idx="27100">
                  <c:v>269.180723</c:v>
                </c:pt>
                <c:pt idx="27101">
                  <c:v>269.19065699999999</c:v>
                </c:pt>
                <c:pt idx="27102">
                  <c:v>269.20059099999997</c:v>
                </c:pt>
                <c:pt idx="27103">
                  <c:v>269.21052500000002</c:v>
                </c:pt>
                <c:pt idx="27104">
                  <c:v>269.22045900000001</c:v>
                </c:pt>
                <c:pt idx="27105">
                  <c:v>269.23039199999999</c:v>
                </c:pt>
                <c:pt idx="27106">
                  <c:v>269.24032599999998</c:v>
                </c:pt>
                <c:pt idx="27107">
                  <c:v>269.25026000000003</c:v>
                </c:pt>
                <c:pt idx="27108">
                  <c:v>269.26019400000001</c:v>
                </c:pt>
                <c:pt idx="27109">
                  <c:v>269.270127</c:v>
                </c:pt>
                <c:pt idx="27110">
                  <c:v>269.28006099999999</c:v>
                </c:pt>
                <c:pt idx="27111">
                  <c:v>269.28999499999998</c:v>
                </c:pt>
                <c:pt idx="27112">
                  <c:v>269.29992900000002</c:v>
                </c:pt>
                <c:pt idx="27113">
                  <c:v>269.30986300000001</c:v>
                </c:pt>
                <c:pt idx="27114">
                  <c:v>269.319796</c:v>
                </c:pt>
                <c:pt idx="27115">
                  <c:v>269.32972999999998</c:v>
                </c:pt>
                <c:pt idx="27116">
                  <c:v>269.33966400000003</c:v>
                </c:pt>
                <c:pt idx="27117">
                  <c:v>269.34959800000001</c:v>
                </c:pt>
                <c:pt idx="27118">
                  <c:v>269.359531</c:v>
                </c:pt>
                <c:pt idx="27119">
                  <c:v>269.36946499999999</c:v>
                </c:pt>
                <c:pt idx="27120">
                  <c:v>269.37939899999998</c:v>
                </c:pt>
                <c:pt idx="27121">
                  <c:v>269.38933300000002</c:v>
                </c:pt>
                <c:pt idx="27122">
                  <c:v>269.39926600000001</c:v>
                </c:pt>
                <c:pt idx="27123">
                  <c:v>269.4092</c:v>
                </c:pt>
                <c:pt idx="27124">
                  <c:v>269.41913399999999</c:v>
                </c:pt>
                <c:pt idx="27125">
                  <c:v>269.42906799999997</c:v>
                </c:pt>
                <c:pt idx="27126">
                  <c:v>269.43900200000002</c:v>
                </c:pt>
                <c:pt idx="27127">
                  <c:v>269.44893500000001</c:v>
                </c:pt>
                <c:pt idx="27128">
                  <c:v>269.45886899999999</c:v>
                </c:pt>
                <c:pt idx="27129">
                  <c:v>269.46880299999998</c:v>
                </c:pt>
                <c:pt idx="27130">
                  <c:v>269.47873700000002</c:v>
                </c:pt>
                <c:pt idx="27131">
                  <c:v>269.48867000000001</c:v>
                </c:pt>
                <c:pt idx="27132">
                  <c:v>269.498604</c:v>
                </c:pt>
                <c:pt idx="27133">
                  <c:v>269.50853799999999</c:v>
                </c:pt>
                <c:pt idx="27134">
                  <c:v>269.51847199999997</c:v>
                </c:pt>
                <c:pt idx="27135">
                  <c:v>269.52840600000002</c:v>
                </c:pt>
                <c:pt idx="27136">
                  <c:v>269.53833900000001</c:v>
                </c:pt>
                <c:pt idx="27137">
                  <c:v>269.54827299999999</c:v>
                </c:pt>
                <c:pt idx="27138">
                  <c:v>269.55820699999998</c:v>
                </c:pt>
                <c:pt idx="27139">
                  <c:v>269.56814100000003</c:v>
                </c:pt>
                <c:pt idx="27140">
                  <c:v>269.57807400000002</c:v>
                </c:pt>
                <c:pt idx="27141">
                  <c:v>269.588008</c:v>
                </c:pt>
                <c:pt idx="27142">
                  <c:v>269.59794199999999</c:v>
                </c:pt>
                <c:pt idx="27143">
                  <c:v>269.60787599999998</c:v>
                </c:pt>
                <c:pt idx="27144">
                  <c:v>269.61781000000002</c:v>
                </c:pt>
                <c:pt idx="27145">
                  <c:v>269.62774300000001</c:v>
                </c:pt>
                <c:pt idx="27146">
                  <c:v>269.637677</c:v>
                </c:pt>
                <c:pt idx="27147">
                  <c:v>269.64761099999998</c:v>
                </c:pt>
                <c:pt idx="27148">
                  <c:v>269.65754500000003</c:v>
                </c:pt>
                <c:pt idx="27149">
                  <c:v>269.66747800000002</c:v>
                </c:pt>
                <c:pt idx="27150">
                  <c:v>269.677412</c:v>
                </c:pt>
                <c:pt idx="27151">
                  <c:v>269.68734599999999</c:v>
                </c:pt>
                <c:pt idx="27152">
                  <c:v>269.69727999999998</c:v>
                </c:pt>
                <c:pt idx="27153">
                  <c:v>269.70721400000002</c:v>
                </c:pt>
                <c:pt idx="27154">
                  <c:v>269.71714700000001</c:v>
                </c:pt>
                <c:pt idx="27155">
                  <c:v>269.72708039999998</c:v>
                </c:pt>
                <c:pt idx="27156">
                  <c:v>269.73701440000002</c:v>
                </c:pt>
                <c:pt idx="27157">
                  <c:v>269.74694840000001</c:v>
                </c:pt>
                <c:pt idx="27158">
                  <c:v>269.7568814</c:v>
                </c:pt>
                <c:pt idx="27159">
                  <c:v>269.76681539999998</c:v>
                </c:pt>
                <c:pt idx="27160">
                  <c:v>269.77674940000003</c:v>
                </c:pt>
                <c:pt idx="27161">
                  <c:v>269.78668340000002</c:v>
                </c:pt>
                <c:pt idx="27162">
                  <c:v>269.7966174</c:v>
                </c:pt>
                <c:pt idx="27163">
                  <c:v>269.80655039999999</c:v>
                </c:pt>
                <c:pt idx="27164">
                  <c:v>269.81648439999998</c:v>
                </c:pt>
                <c:pt idx="27165">
                  <c:v>269.82641840000002</c:v>
                </c:pt>
                <c:pt idx="27166">
                  <c:v>269.83635240000001</c:v>
                </c:pt>
                <c:pt idx="27167">
                  <c:v>269.8462854</c:v>
                </c:pt>
                <c:pt idx="27168">
                  <c:v>269.85621939999999</c:v>
                </c:pt>
                <c:pt idx="27169">
                  <c:v>269.86615339999997</c:v>
                </c:pt>
                <c:pt idx="27170">
                  <c:v>269.87608740000002</c:v>
                </c:pt>
                <c:pt idx="27171">
                  <c:v>269.8860214</c:v>
                </c:pt>
                <c:pt idx="27172">
                  <c:v>269.89595439999999</c:v>
                </c:pt>
                <c:pt idx="27173">
                  <c:v>269.90588839999998</c:v>
                </c:pt>
                <c:pt idx="27174">
                  <c:v>269.91582240000002</c:v>
                </c:pt>
                <c:pt idx="27175">
                  <c:v>269.92575640000001</c:v>
                </c:pt>
                <c:pt idx="27176">
                  <c:v>269.9356894</c:v>
                </c:pt>
                <c:pt idx="27177">
                  <c:v>269.94562339999999</c:v>
                </c:pt>
                <c:pt idx="27178">
                  <c:v>269.95555739999998</c:v>
                </c:pt>
                <c:pt idx="27179">
                  <c:v>269.96549140000002</c:v>
                </c:pt>
                <c:pt idx="27180">
                  <c:v>269.97542440000001</c:v>
                </c:pt>
                <c:pt idx="27181">
                  <c:v>269.9853584</c:v>
                </c:pt>
                <c:pt idx="27182">
                  <c:v>269.99529239999998</c:v>
                </c:pt>
                <c:pt idx="27183">
                  <c:v>270.00522640000003</c:v>
                </c:pt>
                <c:pt idx="27184">
                  <c:v>270.01516040000001</c:v>
                </c:pt>
                <c:pt idx="27185">
                  <c:v>270.0250934</c:v>
                </c:pt>
                <c:pt idx="27186">
                  <c:v>270.03502739999999</c:v>
                </c:pt>
                <c:pt idx="27187">
                  <c:v>270.04496139999998</c:v>
                </c:pt>
                <c:pt idx="27188">
                  <c:v>270.05489540000002</c:v>
                </c:pt>
                <c:pt idx="27189">
                  <c:v>270.06482840000001</c:v>
                </c:pt>
                <c:pt idx="27190">
                  <c:v>270.0747624</c:v>
                </c:pt>
                <c:pt idx="27191">
                  <c:v>270.08469639999998</c:v>
                </c:pt>
                <c:pt idx="27192">
                  <c:v>270.09463040000003</c:v>
                </c:pt>
                <c:pt idx="27193">
                  <c:v>270.10456440000002</c:v>
                </c:pt>
                <c:pt idx="27194">
                  <c:v>270.1144974</c:v>
                </c:pt>
                <c:pt idx="27195">
                  <c:v>270.12443139999999</c:v>
                </c:pt>
                <c:pt idx="27196">
                  <c:v>270.13436539999998</c:v>
                </c:pt>
                <c:pt idx="27197">
                  <c:v>270.14429940000002</c:v>
                </c:pt>
                <c:pt idx="27198">
                  <c:v>270.15423240000001</c:v>
                </c:pt>
                <c:pt idx="27199">
                  <c:v>270.1641664</c:v>
                </c:pt>
                <c:pt idx="27200">
                  <c:v>270.17410039999999</c:v>
                </c:pt>
                <c:pt idx="27201">
                  <c:v>270.18403439999997</c:v>
                </c:pt>
                <c:pt idx="27202">
                  <c:v>270.19396840000002</c:v>
                </c:pt>
                <c:pt idx="27203">
                  <c:v>270.20390140000001</c:v>
                </c:pt>
                <c:pt idx="27204">
                  <c:v>270.21383539999999</c:v>
                </c:pt>
                <c:pt idx="27205">
                  <c:v>270.22376939999998</c:v>
                </c:pt>
                <c:pt idx="27206">
                  <c:v>270.23370340000002</c:v>
                </c:pt>
                <c:pt idx="27207">
                  <c:v>270.24363640000001</c:v>
                </c:pt>
                <c:pt idx="27208">
                  <c:v>270.2535704</c:v>
                </c:pt>
                <c:pt idx="27209">
                  <c:v>270.26350439999999</c:v>
                </c:pt>
                <c:pt idx="27210">
                  <c:v>270.27343839999997</c:v>
                </c:pt>
                <c:pt idx="27211">
                  <c:v>270.28337240000002</c:v>
                </c:pt>
                <c:pt idx="27212">
                  <c:v>270.29330540000001</c:v>
                </c:pt>
                <c:pt idx="27213">
                  <c:v>270.3032394</c:v>
                </c:pt>
                <c:pt idx="27214">
                  <c:v>270.31317339999998</c:v>
                </c:pt>
                <c:pt idx="27215">
                  <c:v>270.32310740000003</c:v>
                </c:pt>
                <c:pt idx="27216">
                  <c:v>270.33304040000002</c:v>
                </c:pt>
                <c:pt idx="27217">
                  <c:v>270.3429744</c:v>
                </c:pt>
                <c:pt idx="27218">
                  <c:v>270.35290839999999</c:v>
                </c:pt>
                <c:pt idx="27219">
                  <c:v>270.36284239999998</c:v>
                </c:pt>
                <c:pt idx="27220">
                  <c:v>270.37277540000002</c:v>
                </c:pt>
                <c:pt idx="27221">
                  <c:v>270.38270940000001</c:v>
                </c:pt>
                <c:pt idx="27222">
                  <c:v>270.3926434</c:v>
                </c:pt>
                <c:pt idx="27223">
                  <c:v>270.40257739999998</c:v>
                </c:pt>
                <c:pt idx="27224">
                  <c:v>270.41251140000003</c:v>
                </c:pt>
                <c:pt idx="27225">
                  <c:v>270.42244440000002</c:v>
                </c:pt>
                <c:pt idx="27226">
                  <c:v>270.4323784</c:v>
                </c:pt>
                <c:pt idx="27227">
                  <c:v>270.44231239999999</c:v>
                </c:pt>
                <c:pt idx="27228">
                  <c:v>270.45224639999998</c:v>
                </c:pt>
                <c:pt idx="27229">
                  <c:v>270.46217940000002</c:v>
                </c:pt>
                <c:pt idx="27230">
                  <c:v>270.47211340000001</c:v>
                </c:pt>
                <c:pt idx="27231">
                  <c:v>270.4820474</c:v>
                </c:pt>
                <c:pt idx="27232">
                  <c:v>270.49198139999999</c:v>
                </c:pt>
                <c:pt idx="27233">
                  <c:v>270.50191539999997</c:v>
                </c:pt>
                <c:pt idx="27234">
                  <c:v>270.51184840000002</c:v>
                </c:pt>
                <c:pt idx="27235">
                  <c:v>270.52178240000001</c:v>
                </c:pt>
                <c:pt idx="27236">
                  <c:v>270.53171639999999</c:v>
                </c:pt>
                <c:pt idx="27237">
                  <c:v>270.54165039999998</c:v>
                </c:pt>
                <c:pt idx="27238">
                  <c:v>270.55158340000003</c:v>
                </c:pt>
                <c:pt idx="27239">
                  <c:v>270.56151740000001</c:v>
                </c:pt>
                <c:pt idx="27240">
                  <c:v>270.5714514</c:v>
                </c:pt>
                <c:pt idx="27241">
                  <c:v>270.58138539999999</c:v>
                </c:pt>
                <c:pt idx="27242">
                  <c:v>270.59131939999997</c:v>
                </c:pt>
                <c:pt idx="27243">
                  <c:v>270.60125240000002</c:v>
                </c:pt>
                <c:pt idx="27244">
                  <c:v>270.61118640000001</c:v>
                </c:pt>
                <c:pt idx="27245">
                  <c:v>270.6211204</c:v>
                </c:pt>
                <c:pt idx="27246">
                  <c:v>270.63105439999998</c:v>
                </c:pt>
                <c:pt idx="27247">
                  <c:v>270.64098739999997</c:v>
                </c:pt>
                <c:pt idx="27248">
                  <c:v>270.65092140000002</c:v>
                </c:pt>
                <c:pt idx="27249">
                  <c:v>270.6608554</c:v>
                </c:pt>
                <c:pt idx="27250">
                  <c:v>270.67078939999999</c:v>
                </c:pt>
                <c:pt idx="27251">
                  <c:v>270.68072339999998</c:v>
                </c:pt>
                <c:pt idx="27252">
                  <c:v>270.69065640000002</c:v>
                </c:pt>
                <c:pt idx="27253">
                  <c:v>270.70059040000001</c:v>
                </c:pt>
                <c:pt idx="27254">
                  <c:v>270.7105244</c:v>
                </c:pt>
                <c:pt idx="27255">
                  <c:v>270.72045839999998</c:v>
                </c:pt>
                <c:pt idx="27256">
                  <c:v>270.73039310000001</c:v>
                </c:pt>
                <c:pt idx="27257">
                  <c:v>270.7403261</c:v>
                </c:pt>
                <c:pt idx="27258">
                  <c:v>270.75026009999999</c:v>
                </c:pt>
                <c:pt idx="27259">
                  <c:v>270.76019409999998</c:v>
                </c:pt>
                <c:pt idx="27260">
                  <c:v>270.77012810000002</c:v>
                </c:pt>
                <c:pt idx="27261">
                  <c:v>270.78006110000001</c:v>
                </c:pt>
                <c:pt idx="27262">
                  <c:v>270.7899951</c:v>
                </c:pt>
                <c:pt idx="27263">
                  <c:v>270.79992909999999</c:v>
                </c:pt>
                <c:pt idx="27264">
                  <c:v>270.80986309999997</c:v>
                </c:pt>
                <c:pt idx="27265">
                  <c:v>270.81979710000002</c:v>
                </c:pt>
                <c:pt idx="27266">
                  <c:v>270.82973010000001</c:v>
                </c:pt>
                <c:pt idx="27267">
                  <c:v>270.83966409999999</c:v>
                </c:pt>
                <c:pt idx="27268">
                  <c:v>270.84959809999998</c:v>
                </c:pt>
                <c:pt idx="27269">
                  <c:v>270.85953210000002</c:v>
                </c:pt>
                <c:pt idx="27270">
                  <c:v>270.86946510000001</c:v>
                </c:pt>
                <c:pt idx="27271">
                  <c:v>270.8793991</c:v>
                </c:pt>
                <c:pt idx="27272">
                  <c:v>270.88933309999999</c:v>
                </c:pt>
                <c:pt idx="27273">
                  <c:v>270.89926709999997</c:v>
                </c:pt>
                <c:pt idx="27274">
                  <c:v>270.90920110000002</c:v>
                </c:pt>
                <c:pt idx="27275">
                  <c:v>270.91913410000001</c:v>
                </c:pt>
                <c:pt idx="27276">
                  <c:v>270.92906809999999</c:v>
                </c:pt>
                <c:pt idx="27277">
                  <c:v>270.93900209999998</c:v>
                </c:pt>
                <c:pt idx="27278">
                  <c:v>270.94893610000003</c:v>
                </c:pt>
                <c:pt idx="27279">
                  <c:v>270.95887010000001</c:v>
                </c:pt>
                <c:pt idx="27280">
                  <c:v>270.9688031</c:v>
                </c:pt>
                <c:pt idx="27281">
                  <c:v>270.97873709999999</c:v>
                </c:pt>
                <c:pt idx="27282">
                  <c:v>270.98867109999998</c:v>
                </c:pt>
                <c:pt idx="27283">
                  <c:v>270.99860510000002</c:v>
                </c:pt>
                <c:pt idx="27284">
                  <c:v>271.00853810000001</c:v>
                </c:pt>
                <c:pt idx="27285">
                  <c:v>271.0184721</c:v>
                </c:pt>
                <c:pt idx="27286">
                  <c:v>271.02840609999998</c:v>
                </c:pt>
                <c:pt idx="27287">
                  <c:v>271.03834010000003</c:v>
                </c:pt>
                <c:pt idx="27288">
                  <c:v>271.04827410000001</c:v>
                </c:pt>
                <c:pt idx="27289">
                  <c:v>271.0582071</c:v>
                </c:pt>
                <c:pt idx="27290">
                  <c:v>271.06814109999999</c:v>
                </c:pt>
                <c:pt idx="27291">
                  <c:v>271.07807509999998</c:v>
                </c:pt>
                <c:pt idx="27292">
                  <c:v>271.08800910000002</c:v>
                </c:pt>
                <c:pt idx="27293">
                  <c:v>271.09794310000001</c:v>
                </c:pt>
                <c:pt idx="27294">
                  <c:v>271.1078761</c:v>
                </c:pt>
                <c:pt idx="27295">
                  <c:v>271.11781009999999</c:v>
                </c:pt>
                <c:pt idx="27296">
                  <c:v>271.12774409999997</c:v>
                </c:pt>
                <c:pt idx="27297">
                  <c:v>271.13767810000002</c:v>
                </c:pt>
                <c:pt idx="27298">
                  <c:v>271.14761110000001</c:v>
                </c:pt>
                <c:pt idx="27299">
                  <c:v>271.15754509999999</c:v>
                </c:pt>
                <c:pt idx="27300">
                  <c:v>271.16747909999998</c:v>
                </c:pt>
                <c:pt idx="27301">
                  <c:v>271.17741310000002</c:v>
                </c:pt>
                <c:pt idx="27302">
                  <c:v>271.18734710000001</c:v>
                </c:pt>
                <c:pt idx="27303">
                  <c:v>271.1972801</c:v>
                </c:pt>
                <c:pt idx="27304">
                  <c:v>271.20721409999999</c:v>
                </c:pt>
                <c:pt idx="27305">
                  <c:v>271.21714809999997</c:v>
                </c:pt>
                <c:pt idx="27306">
                  <c:v>271.22708210000002</c:v>
                </c:pt>
                <c:pt idx="27307">
                  <c:v>271.23701610000001</c:v>
                </c:pt>
                <c:pt idx="27308">
                  <c:v>271.24694909999999</c:v>
                </c:pt>
                <c:pt idx="27309">
                  <c:v>271.25688309999998</c:v>
                </c:pt>
                <c:pt idx="27310">
                  <c:v>271.26681710000003</c:v>
                </c:pt>
                <c:pt idx="27311">
                  <c:v>271.27675110000001</c:v>
                </c:pt>
                <c:pt idx="27312">
                  <c:v>271.2866851</c:v>
                </c:pt>
                <c:pt idx="27313">
                  <c:v>271.29661809999999</c:v>
                </c:pt>
                <c:pt idx="27314">
                  <c:v>271.30655209999998</c:v>
                </c:pt>
                <c:pt idx="27315">
                  <c:v>271.31648610000002</c:v>
                </c:pt>
                <c:pt idx="27316">
                  <c:v>271.32642010000001</c:v>
                </c:pt>
                <c:pt idx="27317">
                  <c:v>271.33635409999999</c:v>
                </c:pt>
                <c:pt idx="27318">
                  <c:v>271.34628709999998</c:v>
                </c:pt>
                <c:pt idx="27319">
                  <c:v>271.35622110000003</c:v>
                </c:pt>
                <c:pt idx="27320">
                  <c:v>271.36615510000001</c:v>
                </c:pt>
                <c:pt idx="27321">
                  <c:v>271.3760891</c:v>
                </c:pt>
                <c:pt idx="27322">
                  <c:v>271.38602209999999</c:v>
                </c:pt>
                <c:pt idx="27323">
                  <c:v>271.39595609999998</c:v>
                </c:pt>
                <c:pt idx="27324">
                  <c:v>271.40589010000002</c:v>
                </c:pt>
                <c:pt idx="27325">
                  <c:v>271.41582410000001</c:v>
                </c:pt>
                <c:pt idx="27326">
                  <c:v>271.4257581</c:v>
                </c:pt>
                <c:pt idx="27327">
                  <c:v>271.43569109999999</c:v>
                </c:pt>
                <c:pt idx="27328">
                  <c:v>271.44562509999997</c:v>
                </c:pt>
                <c:pt idx="27329">
                  <c:v>271.45555910000002</c:v>
                </c:pt>
                <c:pt idx="27330">
                  <c:v>271.4654931</c:v>
                </c:pt>
                <c:pt idx="27331">
                  <c:v>271.47542709999999</c:v>
                </c:pt>
                <c:pt idx="27332">
                  <c:v>271.48536009999998</c:v>
                </c:pt>
                <c:pt idx="27333">
                  <c:v>271.49529410000002</c:v>
                </c:pt>
                <c:pt idx="27334">
                  <c:v>271.50522810000001</c:v>
                </c:pt>
                <c:pt idx="27335">
                  <c:v>271.5151621</c:v>
                </c:pt>
                <c:pt idx="27336">
                  <c:v>271.52509609999998</c:v>
                </c:pt>
                <c:pt idx="27337">
                  <c:v>271.53502909999997</c:v>
                </c:pt>
                <c:pt idx="27338">
                  <c:v>271.54496310000002</c:v>
                </c:pt>
                <c:pt idx="27339">
                  <c:v>271.55489710000001</c:v>
                </c:pt>
                <c:pt idx="27340">
                  <c:v>271.56483109999999</c:v>
                </c:pt>
                <c:pt idx="27341">
                  <c:v>271.57476509999998</c:v>
                </c:pt>
                <c:pt idx="27342">
                  <c:v>271.58469810000003</c:v>
                </c:pt>
                <c:pt idx="27343">
                  <c:v>271.59463210000001</c:v>
                </c:pt>
                <c:pt idx="27344">
                  <c:v>271.6045661</c:v>
                </c:pt>
                <c:pt idx="27345">
                  <c:v>271.61450009999999</c:v>
                </c:pt>
                <c:pt idx="27346">
                  <c:v>271.62443409999997</c:v>
                </c:pt>
                <c:pt idx="27347">
                  <c:v>271.63436710000002</c:v>
                </c:pt>
                <c:pt idx="27348">
                  <c:v>271.64430110000001</c:v>
                </c:pt>
                <c:pt idx="27349">
                  <c:v>271.65423509999999</c:v>
                </c:pt>
                <c:pt idx="27350">
                  <c:v>271.66416909999998</c:v>
                </c:pt>
                <c:pt idx="27351">
                  <c:v>271.67410310000002</c:v>
                </c:pt>
                <c:pt idx="27352">
                  <c:v>271.68403610000001</c:v>
                </c:pt>
                <c:pt idx="27353">
                  <c:v>271.6939701</c:v>
                </c:pt>
                <c:pt idx="27354">
                  <c:v>271.70390409999999</c:v>
                </c:pt>
                <c:pt idx="27355">
                  <c:v>271.71383809999998</c:v>
                </c:pt>
                <c:pt idx="27356">
                  <c:v>271.723772</c:v>
                </c:pt>
                <c:pt idx="27357">
                  <c:v>271.73370499999999</c:v>
                </c:pt>
                <c:pt idx="27358">
                  <c:v>271.74363899999997</c:v>
                </c:pt>
                <c:pt idx="27359">
                  <c:v>271.75357300000002</c:v>
                </c:pt>
                <c:pt idx="27360">
                  <c:v>271.763507</c:v>
                </c:pt>
                <c:pt idx="27361">
                  <c:v>271.77343999999999</c:v>
                </c:pt>
                <c:pt idx="27362">
                  <c:v>271.78337399999998</c:v>
                </c:pt>
                <c:pt idx="27363">
                  <c:v>271.79330800000002</c:v>
                </c:pt>
                <c:pt idx="27364">
                  <c:v>271.80324200000001</c:v>
                </c:pt>
                <c:pt idx="27365">
                  <c:v>271.813176</c:v>
                </c:pt>
                <c:pt idx="27366">
                  <c:v>271.82310899999999</c:v>
                </c:pt>
                <c:pt idx="27367">
                  <c:v>271.83304299999998</c:v>
                </c:pt>
                <c:pt idx="27368">
                  <c:v>271.84297700000002</c:v>
                </c:pt>
                <c:pt idx="27369">
                  <c:v>271.85291100000001</c:v>
                </c:pt>
                <c:pt idx="27370">
                  <c:v>271.86284499999999</c:v>
                </c:pt>
                <c:pt idx="27371">
                  <c:v>271.87277799999998</c:v>
                </c:pt>
                <c:pt idx="27372">
                  <c:v>271.88271200000003</c:v>
                </c:pt>
                <c:pt idx="27373">
                  <c:v>271.89264600000001</c:v>
                </c:pt>
                <c:pt idx="27374">
                  <c:v>271.90258</c:v>
                </c:pt>
                <c:pt idx="27375">
                  <c:v>271.91251399999999</c:v>
                </c:pt>
                <c:pt idx="27376">
                  <c:v>271.92244699999998</c:v>
                </c:pt>
                <c:pt idx="27377">
                  <c:v>271.93238100000002</c:v>
                </c:pt>
                <c:pt idx="27378">
                  <c:v>271.94231500000001</c:v>
                </c:pt>
                <c:pt idx="27379">
                  <c:v>271.95224899999999</c:v>
                </c:pt>
                <c:pt idx="27380">
                  <c:v>271.96218299999998</c:v>
                </c:pt>
                <c:pt idx="27381">
                  <c:v>271.97211600000003</c:v>
                </c:pt>
                <c:pt idx="27382">
                  <c:v>271.98205000000002</c:v>
                </c:pt>
                <c:pt idx="27383">
                  <c:v>271.991984</c:v>
                </c:pt>
                <c:pt idx="27384">
                  <c:v>272.00191799999999</c:v>
                </c:pt>
                <c:pt idx="27385">
                  <c:v>272.01185199999998</c:v>
                </c:pt>
                <c:pt idx="27386">
                  <c:v>272.02178500000002</c:v>
                </c:pt>
                <c:pt idx="27387">
                  <c:v>272.03171900000001</c:v>
                </c:pt>
                <c:pt idx="27388">
                  <c:v>272.041653</c:v>
                </c:pt>
                <c:pt idx="27389">
                  <c:v>272.05158699999998</c:v>
                </c:pt>
                <c:pt idx="27390">
                  <c:v>272.06151999999997</c:v>
                </c:pt>
                <c:pt idx="27391">
                  <c:v>272.07145400000002</c:v>
                </c:pt>
                <c:pt idx="27392">
                  <c:v>272.081388</c:v>
                </c:pt>
                <c:pt idx="27393">
                  <c:v>272.09132199999999</c:v>
                </c:pt>
                <c:pt idx="27394">
                  <c:v>272.10125599999998</c:v>
                </c:pt>
                <c:pt idx="27395">
                  <c:v>272.11118900000002</c:v>
                </c:pt>
                <c:pt idx="27396">
                  <c:v>272.12112300000001</c:v>
                </c:pt>
                <c:pt idx="27397">
                  <c:v>272.131057</c:v>
                </c:pt>
                <c:pt idx="27398">
                  <c:v>272.14099099999999</c:v>
                </c:pt>
                <c:pt idx="27399">
                  <c:v>272.15092499999997</c:v>
                </c:pt>
                <c:pt idx="27400">
                  <c:v>272.16085800000002</c:v>
                </c:pt>
                <c:pt idx="27401">
                  <c:v>272.17079200000001</c:v>
                </c:pt>
                <c:pt idx="27402">
                  <c:v>272.18072599999999</c:v>
                </c:pt>
                <c:pt idx="27403">
                  <c:v>272.19065999999998</c:v>
                </c:pt>
                <c:pt idx="27404">
                  <c:v>272.20059400000002</c:v>
                </c:pt>
                <c:pt idx="27405">
                  <c:v>272.21052700000001</c:v>
                </c:pt>
                <c:pt idx="27406">
                  <c:v>272.220461</c:v>
                </c:pt>
                <c:pt idx="27407">
                  <c:v>272.23039499999999</c:v>
                </c:pt>
                <c:pt idx="27408">
                  <c:v>272.24032899999997</c:v>
                </c:pt>
                <c:pt idx="27409">
                  <c:v>272.25026300000002</c:v>
                </c:pt>
                <c:pt idx="27410">
                  <c:v>272.26019600000001</c:v>
                </c:pt>
                <c:pt idx="27411">
                  <c:v>272.27012999999999</c:v>
                </c:pt>
                <c:pt idx="27412">
                  <c:v>272.28006399999998</c:v>
                </c:pt>
                <c:pt idx="27413">
                  <c:v>272.28999800000003</c:v>
                </c:pt>
                <c:pt idx="27414">
                  <c:v>272.29993100000002</c:v>
                </c:pt>
                <c:pt idx="27415">
                  <c:v>272.309865</c:v>
                </c:pt>
                <c:pt idx="27416">
                  <c:v>272.31979899999999</c:v>
                </c:pt>
                <c:pt idx="27417">
                  <c:v>272.32973299999998</c:v>
                </c:pt>
                <c:pt idx="27418">
                  <c:v>272.33966700000002</c:v>
                </c:pt>
                <c:pt idx="27419">
                  <c:v>272.34960000000001</c:v>
                </c:pt>
                <c:pt idx="27420">
                  <c:v>272.359534</c:v>
                </c:pt>
                <c:pt idx="27421">
                  <c:v>272.36946799999998</c:v>
                </c:pt>
                <c:pt idx="27422">
                  <c:v>272.37940200000003</c:v>
                </c:pt>
                <c:pt idx="27423">
                  <c:v>272.38933600000001</c:v>
                </c:pt>
                <c:pt idx="27424">
                  <c:v>272.399269</c:v>
                </c:pt>
                <c:pt idx="27425">
                  <c:v>272.40920299999999</c:v>
                </c:pt>
                <c:pt idx="27426">
                  <c:v>272.41913699999998</c:v>
                </c:pt>
                <c:pt idx="27427">
                  <c:v>272.42907100000002</c:v>
                </c:pt>
                <c:pt idx="27428">
                  <c:v>272.43900500000001</c:v>
                </c:pt>
                <c:pt idx="27429">
                  <c:v>272.448938</c:v>
                </c:pt>
                <c:pt idx="27430">
                  <c:v>272.45887199999999</c:v>
                </c:pt>
                <c:pt idx="27431">
                  <c:v>272.46880599999997</c:v>
                </c:pt>
                <c:pt idx="27432">
                  <c:v>272.47874000000002</c:v>
                </c:pt>
                <c:pt idx="27433">
                  <c:v>272.48867300000001</c:v>
                </c:pt>
                <c:pt idx="27434">
                  <c:v>272.49860699999999</c:v>
                </c:pt>
                <c:pt idx="27435">
                  <c:v>272.50854099999998</c:v>
                </c:pt>
                <c:pt idx="27436">
                  <c:v>272.51847500000002</c:v>
                </c:pt>
                <c:pt idx="27437">
                  <c:v>272.52840900000001</c:v>
                </c:pt>
                <c:pt idx="27438">
                  <c:v>272.538342</c:v>
                </c:pt>
                <c:pt idx="27439">
                  <c:v>272.54827599999999</c:v>
                </c:pt>
                <c:pt idx="27440">
                  <c:v>272.55820999999997</c:v>
                </c:pt>
                <c:pt idx="27441">
                  <c:v>272.56814400000002</c:v>
                </c:pt>
                <c:pt idx="27442">
                  <c:v>272.578078</c:v>
                </c:pt>
                <c:pt idx="27443">
                  <c:v>272.58801099999999</c:v>
                </c:pt>
                <c:pt idx="27444">
                  <c:v>272.59794499999998</c:v>
                </c:pt>
                <c:pt idx="27445">
                  <c:v>272.60787900000003</c:v>
                </c:pt>
                <c:pt idx="27446">
                  <c:v>272.61781300000001</c:v>
                </c:pt>
                <c:pt idx="27447">
                  <c:v>272.627747</c:v>
                </c:pt>
                <c:pt idx="27448">
                  <c:v>272.63767999999999</c:v>
                </c:pt>
                <c:pt idx="27449">
                  <c:v>272.64761399999998</c:v>
                </c:pt>
                <c:pt idx="27450">
                  <c:v>272.65754800000002</c:v>
                </c:pt>
                <c:pt idx="27451">
                  <c:v>272.66748200000001</c:v>
                </c:pt>
                <c:pt idx="27452">
                  <c:v>272.677415</c:v>
                </c:pt>
                <c:pt idx="27453">
                  <c:v>272.68734899999998</c:v>
                </c:pt>
                <c:pt idx="27454">
                  <c:v>272.69728300000003</c:v>
                </c:pt>
                <c:pt idx="27455">
                  <c:v>272.70721700000001</c:v>
                </c:pt>
                <c:pt idx="27456">
                  <c:v>272.717151</c:v>
                </c:pt>
                <c:pt idx="27457">
                  <c:v>272.7270838</c:v>
                </c:pt>
                <c:pt idx="27458">
                  <c:v>272.73701779999999</c:v>
                </c:pt>
                <c:pt idx="27459">
                  <c:v>272.74695179999998</c:v>
                </c:pt>
                <c:pt idx="27460">
                  <c:v>272.75688580000002</c:v>
                </c:pt>
                <c:pt idx="27461">
                  <c:v>272.76681980000001</c:v>
                </c:pt>
                <c:pt idx="27462">
                  <c:v>272.7767528</c:v>
                </c:pt>
                <c:pt idx="27463">
                  <c:v>272.78668679999998</c:v>
                </c:pt>
                <c:pt idx="27464">
                  <c:v>272.79662080000003</c:v>
                </c:pt>
                <c:pt idx="27465">
                  <c:v>272.80655480000001</c:v>
                </c:pt>
                <c:pt idx="27466">
                  <c:v>272.8164878</c:v>
                </c:pt>
                <c:pt idx="27467">
                  <c:v>272.82642179999999</c:v>
                </c:pt>
                <c:pt idx="27468">
                  <c:v>272.83635579999998</c:v>
                </c:pt>
                <c:pt idx="27469">
                  <c:v>272.84628980000002</c:v>
                </c:pt>
                <c:pt idx="27470">
                  <c:v>272.85622380000001</c:v>
                </c:pt>
                <c:pt idx="27471">
                  <c:v>272.8661568</c:v>
                </c:pt>
                <c:pt idx="27472">
                  <c:v>272.87609079999999</c:v>
                </c:pt>
                <c:pt idx="27473">
                  <c:v>272.88602479999997</c:v>
                </c:pt>
                <c:pt idx="27474">
                  <c:v>272.89595880000002</c:v>
                </c:pt>
                <c:pt idx="27475">
                  <c:v>272.9058928</c:v>
                </c:pt>
                <c:pt idx="27476">
                  <c:v>272.91582579999999</c:v>
                </c:pt>
                <c:pt idx="27477">
                  <c:v>272.92575979999998</c:v>
                </c:pt>
                <c:pt idx="27478">
                  <c:v>272.93569380000002</c:v>
                </c:pt>
                <c:pt idx="27479">
                  <c:v>272.94562780000001</c:v>
                </c:pt>
                <c:pt idx="27480">
                  <c:v>272.9555618</c:v>
                </c:pt>
                <c:pt idx="27481">
                  <c:v>272.96549479999999</c:v>
                </c:pt>
                <c:pt idx="27482">
                  <c:v>272.97542879999997</c:v>
                </c:pt>
                <c:pt idx="27483">
                  <c:v>272.98536280000002</c:v>
                </c:pt>
                <c:pt idx="27484">
                  <c:v>272.99529680000001</c:v>
                </c:pt>
                <c:pt idx="27485">
                  <c:v>273.0052298</c:v>
                </c:pt>
                <c:pt idx="27486">
                  <c:v>273.01516379999998</c:v>
                </c:pt>
                <c:pt idx="27487">
                  <c:v>273.02509780000003</c:v>
                </c:pt>
                <c:pt idx="27488">
                  <c:v>273.03503180000001</c:v>
                </c:pt>
                <c:pt idx="27489">
                  <c:v>273.0449658</c:v>
                </c:pt>
                <c:pt idx="27490">
                  <c:v>273.05489879999999</c:v>
                </c:pt>
                <c:pt idx="27491">
                  <c:v>273.06483279999998</c:v>
                </c:pt>
                <c:pt idx="27492">
                  <c:v>273.07476680000002</c:v>
                </c:pt>
                <c:pt idx="27493">
                  <c:v>273.08470080000001</c:v>
                </c:pt>
                <c:pt idx="27494">
                  <c:v>273.09463479999999</c:v>
                </c:pt>
                <c:pt idx="27495">
                  <c:v>273.10456779999998</c:v>
                </c:pt>
                <c:pt idx="27496">
                  <c:v>273.11450180000003</c:v>
                </c:pt>
                <c:pt idx="27497">
                  <c:v>273.12443580000001</c:v>
                </c:pt>
                <c:pt idx="27498">
                  <c:v>273.1343698</c:v>
                </c:pt>
                <c:pt idx="27499">
                  <c:v>273.14430279999999</c:v>
                </c:pt>
                <c:pt idx="27500">
                  <c:v>273.15423679999998</c:v>
                </c:pt>
                <c:pt idx="27501">
                  <c:v>273.16417080000002</c:v>
                </c:pt>
                <c:pt idx="27502">
                  <c:v>273.17410480000001</c:v>
                </c:pt>
                <c:pt idx="27503">
                  <c:v>273.1840388</c:v>
                </c:pt>
                <c:pt idx="27504">
                  <c:v>273.19397179999999</c:v>
                </c:pt>
                <c:pt idx="27505">
                  <c:v>273.20390579999997</c:v>
                </c:pt>
                <c:pt idx="27506">
                  <c:v>273.21383980000002</c:v>
                </c:pt>
                <c:pt idx="27507">
                  <c:v>273.2237738</c:v>
                </c:pt>
                <c:pt idx="27508">
                  <c:v>273.23370779999999</c:v>
                </c:pt>
                <c:pt idx="27509">
                  <c:v>273.24364079999998</c:v>
                </c:pt>
                <c:pt idx="27510">
                  <c:v>273.25357480000002</c:v>
                </c:pt>
                <c:pt idx="27511">
                  <c:v>273.26350880000001</c:v>
                </c:pt>
                <c:pt idx="27512">
                  <c:v>273.2734428</c:v>
                </c:pt>
                <c:pt idx="27513">
                  <c:v>273.28337679999998</c:v>
                </c:pt>
                <c:pt idx="27514">
                  <c:v>273.29330979999997</c:v>
                </c:pt>
                <c:pt idx="27515">
                  <c:v>273.30324380000002</c:v>
                </c:pt>
                <c:pt idx="27516">
                  <c:v>273.31317780000001</c:v>
                </c:pt>
                <c:pt idx="27517">
                  <c:v>273.32311179999999</c:v>
                </c:pt>
                <c:pt idx="27518">
                  <c:v>273.33304579999998</c:v>
                </c:pt>
                <c:pt idx="27519">
                  <c:v>273.34297880000003</c:v>
                </c:pt>
                <c:pt idx="27520">
                  <c:v>273.35291280000001</c:v>
                </c:pt>
                <c:pt idx="27521">
                  <c:v>273.3628468</c:v>
                </c:pt>
                <c:pt idx="27522">
                  <c:v>273.37278079999999</c:v>
                </c:pt>
                <c:pt idx="27523">
                  <c:v>273.38271379999998</c:v>
                </c:pt>
                <c:pt idx="27524">
                  <c:v>273.39264780000002</c:v>
                </c:pt>
                <c:pt idx="27525">
                  <c:v>273.40258180000001</c:v>
                </c:pt>
                <c:pt idx="27526">
                  <c:v>273.41251579999999</c:v>
                </c:pt>
                <c:pt idx="27527">
                  <c:v>273.42244979999998</c:v>
                </c:pt>
                <c:pt idx="27528">
                  <c:v>273.43238280000003</c:v>
                </c:pt>
                <c:pt idx="27529">
                  <c:v>273.44231680000001</c:v>
                </c:pt>
                <c:pt idx="27530">
                  <c:v>273.4522508</c:v>
                </c:pt>
                <c:pt idx="27531">
                  <c:v>273.46218479999999</c:v>
                </c:pt>
                <c:pt idx="27532">
                  <c:v>273.47211779999998</c:v>
                </c:pt>
                <c:pt idx="27533">
                  <c:v>273.48205180000002</c:v>
                </c:pt>
                <c:pt idx="27534">
                  <c:v>273.49198580000001</c:v>
                </c:pt>
                <c:pt idx="27535">
                  <c:v>273.5019198</c:v>
                </c:pt>
                <c:pt idx="27536">
                  <c:v>273.51185379999998</c:v>
                </c:pt>
                <c:pt idx="27537">
                  <c:v>273.52178679999997</c:v>
                </c:pt>
                <c:pt idx="27538">
                  <c:v>273.53172080000002</c:v>
                </c:pt>
                <c:pt idx="27539">
                  <c:v>273.5416548</c:v>
                </c:pt>
                <c:pt idx="27540">
                  <c:v>273.55158879999999</c:v>
                </c:pt>
                <c:pt idx="27541">
                  <c:v>273.56152279999998</c:v>
                </c:pt>
                <c:pt idx="27542">
                  <c:v>273.57145580000002</c:v>
                </c:pt>
                <c:pt idx="27543">
                  <c:v>273.58138980000001</c:v>
                </c:pt>
                <c:pt idx="27544">
                  <c:v>273.5913238</c:v>
                </c:pt>
                <c:pt idx="27545">
                  <c:v>273.60125779999998</c:v>
                </c:pt>
                <c:pt idx="27546">
                  <c:v>273.61119179999997</c:v>
                </c:pt>
                <c:pt idx="27547">
                  <c:v>273.62112480000002</c:v>
                </c:pt>
                <c:pt idx="27548">
                  <c:v>273.63105880000001</c:v>
                </c:pt>
                <c:pt idx="27549">
                  <c:v>273.64099279999999</c:v>
                </c:pt>
                <c:pt idx="27550">
                  <c:v>273.65092679999998</c:v>
                </c:pt>
                <c:pt idx="27551">
                  <c:v>273.66085980000003</c:v>
                </c:pt>
                <c:pt idx="27552">
                  <c:v>273.67079380000001</c:v>
                </c:pt>
                <c:pt idx="27553">
                  <c:v>273.6807278</c:v>
                </c:pt>
                <c:pt idx="27554">
                  <c:v>273.69066179999999</c:v>
                </c:pt>
                <c:pt idx="27555">
                  <c:v>273.70059579999997</c:v>
                </c:pt>
                <c:pt idx="27556">
                  <c:v>273.71052880000002</c:v>
                </c:pt>
                <c:pt idx="27557">
                  <c:v>273.72046280000001</c:v>
                </c:pt>
                <c:pt idx="27558">
                  <c:v>273.73039649999998</c:v>
                </c:pt>
                <c:pt idx="27559">
                  <c:v>273.74033050000003</c:v>
                </c:pt>
                <c:pt idx="27560">
                  <c:v>273.75026450000001</c:v>
                </c:pt>
                <c:pt idx="27561">
                  <c:v>273.7601975</c:v>
                </c:pt>
                <c:pt idx="27562">
                  <c:v>273.77013149999999</c:v>
                </c:pt>
                <c:pt idx="27563">
                  <c:v>273.78006549999998</c:v>
                </c:pt>
                <c:pt idx="27564">
                  <c:v>273.78999950000002</c:v>
                </c:pt>
                <c:pt idx="27565">
                  <c:v>273.79993250000001</c:v>
                </c:pt>
                <c:pt idx="27566">
                  <c:v>273.8098665</c:v>
                </c:pt>
                <c:pt idx="27567">
                  <c:v>273.81980049999999</c:v>
                </c:pt>
                <c:pt idx="27568">
                  <c:v>273.82973449999997</c:v>
                </c:pt>
                <c:pt idx="27569">
                  <c:v>273.83966850000002</c:v>
                </c:pt>
                <c:pt idx="27570">
                  <c:v>273.84960150000001</c:v>
                </c:pt>
                <c:pt idx="27571">
                  <c:v>273.85953549999999</c:v>
                </c:pt>
                <c:pt idx="27572">
                  <c:v>273.86946949999998</c:v>
                </c:pt>
                <c:pt idx="27573">
                  <c:v>273.87940350000002</c:v>
                </c:pt>
                <c:pt idx="27574">
                  <c:v>273.88933750000001</c:v>
                </c:pt>
                <c:pt idx="27575">
                  <c:v>273.8992705</c:v>
                </c:pt>
                <c:pt idx="27576">
                  <c:v>273.90920449999999</c:v>
                </c:pt>
                <c:pt idx="27577">
                  <c:v>273.91913849999997</c:v>
                </c:pt>
                <c:pt idx="27578">
                  <c:v>273.92907250000002</c:v>
                </c:pt>
                <c:pt idx="27579">
                  <c:v>273.93900550000001</c:v>
                </c:pt>
                <c:pt idx="27580">
                  <c:v>273.94893949999999</c:v>
                </c:pt>
                <c:pt idx="27581">
                  <c:v>273.95887349999998</c:v>
                </c:pt>
                <c:pt idx="27582">
                  <c:v>273.96880750000003</c:v>
                </c:pt>
                <c:pt idx="27583">
                  <c:v>273.97874150000001</c:v>
                </c:pt>
                <c:pt idx="27584">
                  <c:v>273.9886745</c:v>
                </c:pt>
                <c:pt idx="27585">
                  <c:v>273.99860849999999</c:v>
                </c:pt>
                <c:pt idx="27586">
                  <c:v>274.00854249999998</c:v>
                </c:pt>
                <c:pt idx="27587">
                  <c:v>274.01847650000002</c:v>
                </c:pt>
                <c:pt idx="27588">
                  <c:v>274.02840950000001</c:v>
                </c:pt>
                <c:pt idx="27589">
                  <c:v>274.0383435</c:v>
                </c:pt>
                <c:pt idx="27590">
                  <c:v>274.04827749999998</c:v>
                </c:pt>
                <c:pt idx="27591">
                  <c:v>274.05821150000003</c:v>
                </c:pt>
                <c:pt idx="27592">
                  <c:v>274.06814550000001</c:v>
                </c:pt>
                <c:pt idx="27593">
                  <c:v>274.0780785</c:v>
                </c:pt>
                <c:pt idx="27594">
                  <c:v>274.08801249999999</c:v>
                </c:pt>
                <c:pt idx="27595">
                  <c:v>274.09794649999998</c:v>
                </c:pt>
                <c:pt idx="27596">
                  <c:v>274.10788050000002</c:v>
                </c:pt>
                <c:pt idx="27597">
                  <c:v>274.11781450000001</c:v>
                </c:pt>
                <c:pt idx="27598">
                  <c:v>274.1277475</c:v>
                </c:pt>
                <c:pt idx="27599">
                  <c:v>274.13768149999999</c:v>
                </c:pt>
                <c:pt idx="27600">
                  <c:v>274.14761549999997</c:v>
                </c:pt>
                <c:pt idx="27601">
                  <c:v>274.15754950000002</c:v>
                </c:pt>
                <c:pt idx="27602">
                  <c:v>274.16748250000001</c:v>
                </c:pt>
                <c:pt idx="27603">
                  <c:v>274.17741649999999</c:v>
                </c:pt>
                <c:pt idx="27604">
                  <c:v>274.18735049999998</c:v>
                </c:pt>
                <c:pt idx="27605">
                  <c:v>274.19728450000002</c:v>
                </c:pt>
                <c:pt idx="27606">
                  <c:v>274.20721850000001</c:v>
                </c:pt>
                <c:pt idx="27607">
                  <c:v>274.2171515</c:v>
                </c:pt>
                <c:pt idx="27608">
                  <c:v>274.22708549999999</c:v>
                </c:pt>
                <c:pt idx="27609">
                  <c:v>274.23701949999997</c:v>
                </c:pt>
                <c:pt idx="27610">
                  <c:v>274.24695350000002</c:v>
                </c:pt>
                <c:pt idx="27611">
                  <c:v>274.2568875</c:v>
                </c:pt>
                <c:pt idx="27612">
                  <c:v>274.26682049999999</c:v>
                </c:pt>
                <c:pt idx="27613">
                  <c:v>274.27675449999998</c:v>
                </c:pt>
                <c:pt idx="27614">
                  <c:v>274.28668850000003</c:v>
                </c:pt>
                <c:pt idx="27615">
                  <c:v>274.29662250000001</c:v>
                </c:pt>
                <c:pt idx="27616">
                  <c:v>274.3065565</c:v>
                </c:pt>
                <c:pt idx="27617">
                  <c:v>274.31648949999999</c:v>
                </c:pt>
                <c:pt idx="27618">
                  <c:v>274.32642349999998</c:v>
                </c:pt>
                <c:pt idx="27619">
                  <c:v>274.33635750000002</c:v>
                </c:pt>
                <c:pt idx="27620">
                  <c:v>274.34629150000001</c:v>
                </c:pt>
                <c:pt idx="27621">
                  <c:v>274.3562245</c:v>
                </c:pt>
                <c:pt idx="27622">
                  <c:v>274.36615849999998</c:v>
                </c:pt>
                <c:pt idx="27623">
                  <c:v>274.37609250000003</c:v>
                </c:pt>
                <c:pt idx="27624">
                  <c:v>274.38602650000001</c:v>
                </c:pt>
                <c:pt idx="27625">
                  <c:v>274.3959605</c:v>
                </c:pt>
                <c:pt idx="27626">
                  <c:v>274.40589349999999</c:v>
                </c:pt>
                <c:pt idx="27627">
                  <c:v>274.41582749999998</c:v>
                </c:pt>
                <c:pt idx="27628">
                  <c:v>274.42576150000002</c:v>
                </c:pt>
                <c:pt idx="27629">
                  <c:v>274.43569550000001</c:v>
                </c:pt>
                <c:pt idx="27630">
                  <c:v>274.4456295</c:v>
                </c:pt>
                <c:pt idx="27631">
                  <c:v>274.45556249999998</c:v>
                </c:pt>
                <c:pt idx="27632">
                  <c:v>274.46549649999997</c:v>
                </c:pt>
                <c:pt idx="27633">
                  <c:v>274.47543050000002</c:v>
                </c:pt>
                <c:pt idx="27634">
                  <c:v>274.4853645</c:v>
                </c:pt>
                <c:pt idx="27635">
                  <c:v>274.49529849999999</c:v>
                </c:pt>
                <c:pt idx="27636">
                  <c:v>274.50523149999998</c:v>
                </c:pt>
                <c:pt idx="27637">
                  <c:v>274.51516550000002</c:v>
                </c:pt>
                <c:pt idx="27638">
                  <c:v>274.52509950000001</c:v>
                </c:pt>
                <c:pt idx="27639">
                  <c:v>274.5350335</c:v>
                </c:pt>
                <c:pt idx="27640">
                  <c:v>274.54496749999998</c:v>
                </c:pt>
                <c:pt idx="27641">
                  <c:v>274.55490049999997</c:v>
                </c:pt>
                <c:pt idx="27642">
                  <c:v>274.56483450000002</c:v>
                </c:pt>
                <c:pt idx="27643">
                  <c:v>274.5747685</c:v>
                </c:pt>
                <c:pt idx="27644">
                  <c:v>274.58470249999999</c:v>
                </c:pt>
                <c:pt idx="27645">
                  <c:v>274.59463549999998</c:v>
                </c:pt>
                <c:pt idx="27646">
                  <c:v>274.60456950000003</c:v>
                </c:pt>
                <c:pt idx="27647">
                  <c:v>274.61450350000001</c:v>
                </c:pt>
                <c:pt idx="27648">
                  <c:v>274.6244375</c:v>
                </c:pt>
                <c:pt idx="27649">
                  <c:v>274.63437149999999</c:v>
                </c:pt>
                <c:pt idx="27650">
                  <c:v>274.64430449999998</c:v>
                </c:pt>
                <c:pt idx="27651">
                  <c:v>274.65423850000002</c:v>
                </c:pt>
                <c:pt idx="27652">
                  <c:v>274.66417250000001</c:v>
                </c:pt>
                <c:pt idx="27653">
                  <c:v>274.67410649999999</c:v>
                </c:pt>
                <c:pt idx="27654">
                  <c:v>274.68404049999998</c:v>
                </c:pt>
                <c:pt idx="27655">
                  <c:v>274.69397350000003</c:v>
                </c:pt>
                <c:pt idx="27656">
                  <c:v>274.70390750000001</c:v>
                </c:pt>
                <c:pt idx="27657">
                  <c:v>274.7138415</c:v>
                </c:pt>
                <c:pt idx="27658">
                  <c:v>274.72377549999999</c:v>
                </c:pt>
                <c:pt idx="27659">
                  <c:v>274.73371020000002</c:v>
                </c:pt>
                <c:pt idx="27660">
                  <c:v>274.74364320000001</c:v>
                </c:pt>
                <c:pt idx="27661">
                  <c:v>274.7535772</c:v>
                </c:pt>
                <c:pt idx="27662">
                  <c:v>274.76351119999998</c:v>
                </c:pt>
                <c:pt idx="27663">
                  <c:v>274.77344520000003</c:v>
                </c:pt>
                <c:pt idx="27664">
                  <c:v>274.78337920000001</c:v>
                </c:pt>
                <c:pt idx="27665">
                  <c:v>274.7933122</c:v>
                </c:pt>
                <c:pt idx="27666">
                  <c:v>274.80324619999999</c:v>
                </c:pt>
                <c:pt idx="27667">
                  <c:v>274.81318019999998</c:v>
                </c:pt>
                <c:pt idx="27668">
                  <c:v>274.82311420000002</c:v>
                </c:pt>
                <c:pt idx="27669">
                  <c:v>274.83304820000001</c:v>
                </c:pt>
                <c:pt idx="27670">
                  <c:v>274.8429812</c:v>
                </c:pt>
                <c:pt idx="27671">
                  <c:v>274.85291519999998</c:v>
                </c:pt>
                <c:pt idx="27672">
                  <c:v>274.86284920000003</c:v>
                </c:pt>
                <c:pt idx="27673">
                  <c:v>274.87278320000001</c:v>
                </c:pt>
                <c:pt idx="27674">
                  <c:v>274.8827172</c:v>
                </c:pt>
                <c:pt idx="27675">
                  <c:v>274.89265019999999</c:v>
                </c:pt>
                <c:pt idx="27676">
                  <c:v>274.90258419999998</c:v>
                </c:pt>
                <c:pt idx="27677">
                  <c:v>274.91251820000002</c:v>
                </c:pt>
                <c:pt idx="27678">
                  <c:v>274.92245220000001</c:v>
                </c:pt>
                <c:pt idx="27679">
                  <c:v>274.9323862</c:v>
                </c:pt>
                <c:pt idx="27680">
                  <c:v>274.94231919999999</c:v>
                </c:pt>
                <c:pt idx="27681">
                  <c:v>274.95225319999997</c:v>
                </c:pt>
                <c:pt idx="27682">
                  <c:v>274.96218720000002</c:v>
                </c:pt>
                <c:pt idx="27683">
                  <c:v>274.9721212</c:v>
                </c:pt>
                <c:pt idx="27684">
                  <c:v>274.98205519999999</c:v>
                </c:pt>
                <c:pt idx="27685">
                  <c:v>274.99198819999998</c:v>
                </c:pt>
                <c:pt idx="27686">
                  <c:v>275.00192220000002</c:v>
                </c:pt>
                <c:pt idx="27687">
                  <c:v>275.01185620000001</c:v>
                </c:pt>
                <c:pt idx="27688">
                  <c:v>275.0217902</c:v>
                </c:pt>
                <c:pt idx="27689">
                  <c:v>275.03172419999999</c:v>
                </c:pt>
                <c:pt idx="27690">
                  <c:v>275.04165719999997</c:v>
                </c:pt>
                <c:pt idx="27691">
                  <c:v>275.05159120000002</c:v>
                </c:pt>
                <c:pt idx="27692">
                  <c:v>275.06152520000001</c:v>
                </c:pt>
                <c:pt idx="27693">
                  <c:v>275.07145919999999</c:v>
                </c:pt>
                <c:pt idx="27694">
                  <c:v>275.08139319999998</c:v>
                </c:pt>
                <c:pt idx="27695">
                  <c:v>275.09132620000003</c:v>
                </c:pt>
                <c:pt idx="27696">
                  <c:v>275.10126020000001</c:v>
                </c:pt>
                <c:pt idx="27697">
                  <c:v>275.1111942</c:v>
                </c:pt>
                <c:pt idx="27698">
                  <c:v>275.12112819999999</c:v>
                </c:pt>
                <c:pt idx="27699">
                  <c:v>275.13106219999997</c:v>
                </c:pt>
                <c:pt idx="27700">
                  <c:v>275.14099520000002</c:v>
                </c:pt>
                <c:pt idx="27701">
                  <c:v>275.15092920000001</c:v>
                </c:pt>
                <c:pt idx="27702">
                  <c:v>275.16086319999999</c:v>
                </c:pt>
                <c:pt idx="27703">
                  <c:v>275.17079719999998</c:v>
                </c:pt>
                <c:pt idx="27704">
                  <c:v>275.18073120000003</c:v>
                </c:pt>
                <c:pt idx="27705">
                  <c:v>275.19066420000001</c:v>
                </c:pt>
                <c:pt idx="27706">
                  <c:v>275.2005982</c:v>
                </c:pt>
                <c:pt idx="27707">
                  <c:v>275.21053219999999</c:v>
                </c:pt>
                <c:pt idx="27708">
                  <c:v>275.22046619999998</c:v>
                </c:pt>
                <c:pt idx="27709">
                  <c:v>275.23040020000002</c:v>
                </c:pt>
                <c:pt idx="27710">
                  <c:v>275.24033320000001</c:v>
                </c:pt>
                <c:pt idx="27711">
                  <c:v>275.2502672</c:v>
                </c:pt>
                <c:pt idx="27712">
                  <c:v>275.26020119999998</c:v>
                </c:pt>
                <c:pt idx="27713">
                  <c:v>275.27013520000003</c:v>
                </c:pt>
                <c:pt idx="27714">
                  <c:v>275.28006920000001</c:v>
                </c:pt>
                <c:pt idx="27715">
                  <c:v>275.2900022</c:v>
                </c:pt>
                <c:pt idx="27716">
                  <c:v>275.29993619999999</c:v>
                </c:pt>
                <c:pt idx="27717">
                  <c:v>275.30987019999998</c:v>
                </c:pt>
                <c:pt idx="27718">
                  <c:v>275.31980420000002</c:v>
                </c:pt>
                <c:pt idx="27719">
                  <c:v>275.32973820000001</c:v>
                </c:pt>
                <c:pt idx="27720">
                  <c:v>275.3396712</c:v>
                </c:pt>
                <c:pt idx="27721">
                  <c:v>275.34960519999998</c:v>
                </c:pt>
                <c:pt idx="27722">
                  <c:v>275.35953919999997</c:v>
                </c:pt>
                <c:pt idx="27723">
                  <c:v>275.36947320000002</c:v>
                </c:pt>
                <c:pt idx="27724">
                  <c:v>275.37940620000001</c:v>
                </c:pt>
                <c:pt idx="27725">
                  <c:v>275.38934019999999</c:v>
                </c:pt>
                <c:pt idx="27726">
                  <c:v>275.39927419999998</c:v>
                </c:pt>
                <c:pt idx="27727">
                  <c:v>275.40920820000002</c:v>
                </c:pt>
                <c:pt idx="27728">
                  <c:v>275.41914220000001</c:v>
                </c:pt>
                <c:pt idx="27729">
                  <c:v>275.4290752</c:v>
                </c:pt>
                <c:pt idx="27730">
                  <c:v>275.43900919999999</c:v>
                </c:pt>
                <c:pt idx="27731">
                  <c:v>275.44894319999997</c:v>
                </c:pt>
                <c:pt idx="27732">
                  <c:v>275.45887720000002</c:v>
                </c:pt>
                <c:pt idx="27733">
                  <c:v>275.4688112</c:v>
                </c:pt>
                <c:pt idx="27734">
                  <c:v>275.47874419999999</c:v>
                </c:pt>
                <c:pt idx="27735">
                  <c:v>275.48867819999998</c:v>
                </c:pt>
                <c:pt idx="27736">
                  <c:v>275.49861220000003</c:v>
                </c:pt>
                <c:pt idx="27737">
                  <c:v>275.50854620000001</c:v>
                </c:pt>
                <c:pt idx="27738">
                  <c:v>275.5184802</c:v>
                </c:pt>
                <c:pt idx="27739">
                  <c:v>275.52841319999999</c:v>
                </c:pt>
                <c:pt idx="27740">
                  <c:v>275.53834719999998</c:v>
                </c:pt>
                <c:pt idx="27741">
                  <c:v>275.54828120000002</c:v>
                </c:pt>
                <c:pt idx="27742">
                  <c:v>275.55821520000001</c:v>
                </c:pt>
                <c:pt idx="27743">
                  <c:v>275.56814919999999</c:v>
                </c:pt>
                <c:pt idx="27744">
                  <c:v>275.57808219999998</c:v>
                </c:pt>
                <c:pt idx="27745">
                  <c:v>275.58801620000003</c:v>
                </c:pt>
                <c:pt idx="27746">
                  <c:v>275.59795020000001</c:v>
                </c:pt>
                <c:pt idx="27747">
                  <c:v>275.6078842</c:v>
                </c:pt>
                <c:pt idx="27748">
                  <c:v>275.61781819999999</c:v>
                </c:pt>
                <c:pt idx="27749">
                  <c:v>275.62775119999998</c:v>
                </c:pt>
                <c:pt idx="27750">
                  <c:v>275.63768520000002</c:v>
                </c:pt>
                <c:pt idx="27751">
                  <c:v>275.64761920000001</c:v>
                </c:pt>
                <c:pt idx="27752">
                  <c:v>275.6575532</c:v>
                </c:pt>
                <c:pt idx="27753">
                  <c:v>275.66748719999998</c:v>
                </c:pt>
                <c:pt idx="27754">
                  <c:v>275.67742019999997</c:v>
                </c:pt>
                <c:pt idx="27755">
                  <c:v>275.68735420000002</c:v>
                </c:pt>
                <c:pt idx="27756">
                  <c:v>275.6972882</c:v>
                </c:pt>
                <c:pt idx="27757">
                  <c:v>275.70722219999999</c:v>
                </c:pt>
                <c:pt idx="27758">
                  <c:v>275.71715619999998</c:v>
                </c:pt>
                <c:pt idx="27759">
                  <c:v>275.72708829999999</c:v>
                </c:pt>
                <c:pt idx="27760">
                  <c:v>275.73702229999998</c:v>
                </c:pt>
                <c:pt idx="27761">
                  <c:v>275.74695630000002</c:v>
                </c:pt>
                <c:pt idx="27762">
                  <c:v>275.75689030000001</c:v>
                </c:pt>
                <c:pt idx="27763">
                  <c:v>275.7668243</c:v>
                </c:pt>
                <c:pt idx="27764">
                  <c:v>275.77675729999999</c:v>
                </c:pt>
                <c:pt idx="27765">
                  <c:v>275.78669129999997</c:v>
                </c:pt>
                <c:pt idx="27766">
                  <c:v>275.79662530000002</c:v>
                </c:pt>
                <c:pt idx="27767">
                  <c:v>275.8065593</c:v>
                </c:pt>
                <c:pt idx="27768">
                  <c:v>275.81649329999999</c:v>
                </c:pt>
                <c:pt idx="27769">
                  <c:v>275.82642629999998</c:v>
                </c:pt>
                <c:pt idx="27770">
                  <c:v>275.83636030000002</c:v>
                </c:pt>
                <c:pt idx="27771">
                  <c:v>275.84629430000001</c:v>
                </c:pt>
                <c:pt idx="27772">
                  <c:v>275.8562283</c:v>
                </c:pt>
                <c:pt idx="27773">
                  <c:v>275.86616229999998</c:v>
                </c:pt>
                <c:pt idx="27774">
                  <c:v>275.87609529999997</c:v>
                </c:pt>
                <c:pt idx="27775">
                  <c:v>275.88602930000002</c:v>
                </c:pt>
                <c:pt idx="27776">
                  <c:v>275.89596330000001</c:v>
                </c:pt>
                <c:pt idx="27777">
                  <c:v>275.90589729999999</c:v>
                </c:pt>
                <c:pt idx="27778">
                  <c:v>275.91583129999998</c:v>
                </c:pt>
                <c:pt idx="27779">
                  <c:v>275.92576430000003</c:v>
                </c:pt>
                <c:pt idx="27780">
                  <c:v>275.93569830000001</c:v>
                </c:pt>
                <c:pt idx="27781">
                  <c:v>275.9456323</c:v>
                </c:pt>
                <c:pt idx="27782">
                  <c:v>275.95556629999999</c:v>
                </c:pt>
                <c:pt idx="27783">
                  <c:v>275.96550029999997</c:v>
                </c:pt>
                <c:pt idx="27784">
                  <c:v>275.97543330000002</c:v>
                </c:pt>
                <c:pt idx="27785">
                  <c:v>275.98536730000001</c:v>
                </c:pt>
                <c:pt idx="27786">
                  <c:v>275.99530129999999</c:v>
                </c:pt>
                <c:pt idx="27787">
                  <c:v>276.00523529999998</c:v>
                </c:pt>
                <c:pt idx="27788">
                  <c:v>276.01516930000003</c:v>
                </c:pt>
                <c:pt idx="27789">
                  <c:v>276.02510230000001</c:v>
                </c:pt>
                <c:pt idx="27790">
                  <c:v>276.0350363</c:v>
                </c:pt>
                <c:pt idx="27791">
                  <c:v>276.04497029999999</c:v>
                </c:pt>
                <c:pt idx="27792">
                  <c:v>276.05490429999998</c:v>
                </c:pt>
                <c:pt idx="27793">
                  <c:v>276.06483830000002</c:v>
                </c:pt>
                <c:pt idx="27794">
                  <c:v>276.07477230000001</c:v>
                </c:pt>
                <c:pt idx="27795">
                  <c:v>276.0847053</c:v>
                </c:pt>
                <c:pt idx="27796">
                  <c:v>276.09463929999998</c:v>
                </c:pt>
                <c:pt idx="27797">
                  <c:v>276.10457330000003</c:v>
                </c:pt>
                <c:pt idx="27798">
                  <c:v>276.11450730000001</c:v>
                </c:pt>
                <c:pt idx="27799">
                  <c:v>276.1244413</c:v>
                </c:pt>
                <c:pt idx="27800">
                  <c:v>276.13437429999999</c:v>
                </c:pt>
                <c:pt idx="27801">
                  <c:v>276.14430829999998</c:v>
                </c:pt>
                <c:pt idx="27802">
                  <c:v>276.15424230000002</c:v>
                </c:pt>
                <c:pt idx="27803">
                  <c:v>276.16417630000001</c:v>
                </c:pt>
                <c:pt idx="27804">
                  <c:v>276.1741103</c:v>
                </c:pt>
                <c:pt idx="27805">
                  <c:v>276.18404329999998</c:v>
                </c:pt>
                <c:pt idx="27806">
                  <c:v>276.19397729999997</c:v>
                </c:pt>
                <c:pt idx="27807">
                  <c:v>276.20391130000002</c:v>
                </c:pt>
                <c:pt idx="27808">
                  <c:v>276.2138453</c:v>
                </c:pt>
                <c:pt idx="27809">
                  <c:v>276.22377929999999</c:v>
                </c:pt>
                <c:pt idx="27810">
                  <c:v>276.23371329999998</c:v>
                </c:pt>
                <c:pt idx="27811">
                  <c:v>276.24364630000002</c:v>
                </c:pt>
                <c:pt idx="27812">
                  <c:v>276.25358030000001</c:v>
                </c:pt>
                <c:pt idx="27813">
                  <c:v>276.2635143</c:v>
                </c:pt>
                <c:pt idx="27814">
                  <c:v>276.27344829999998</c:v>
                </c:pt>
                <c:pt idx="27815">
                  <c:v>276.28338230000003</c:v>
                </c:pt>
                <c:pt idx="27816">
                  <c:v>276.29331530000002</c:v>
                </c:pt>
                <c:pt idx="27817">
                  <c:v>276.3032493</c:v>
                </c:pt>
                <c:pt idx="27818">
                  <c:v>276.31318329999999</c:v>
                </c:pt>
                <c:pt idx="27819">
                  <c:v>276.32311729999998</c:v>
                </c:pt>
                <c:pt idx="27820">
                  <c:v>276.33305130000002</c:v>
                </c:pt>
                <c:pt idx="27821">
                  <c:v>276.34298530000001</c:v>
                </c:pt>
                <c:pt idx="27822">
                  <c:v>276.3529183</c:v>
                </c:pt>
                <c:pt idx="27823">
                  <c:v>276.36285229999999</c:v>
                </c:pt>
                <c:pt idx="27824">
                  <c:v>276.37278629999997</c:v>
                </c:pt>
                <c:pt idx="27825">
                  <c:v>276.38272030000002</c:v>
                </c:pt>
                <c:pt idx="27826">
                  <c:v>276.3926543</c:v>
                </c:pt>
                <c:pt idx="27827">
                  <c:v>276.40258729999999</c:v>
                </c:pt>
                <c:pt idx="27828">
                  <c:v>276.41252129999998</c:v>
                </c:pt>
                <c:pt idx="27829">
                  <c:v>276.42245530000002</c:v>
                </c:pt>
                <c:pt idx="27830">
                  <c:v>276.43238930000001</c:v>
                </c:pt>
                <c:pt idx="27831">
                  <c:v>276.4423233</c:v>
                </c:pt>
                <c:pt idx="27832">
                  <c:v>276.45225729999999</c:v>
                </c:pt>
                <c:pt idx="27833">
                  <c:v>276.46219029999997</c:v>
                </c:pt>
                <c:pt idx="27834">
                  <c:v>276.47212430000002</c:v>
                </c:pt>
                <c:pt idx="27835">
                  <c:v>276.48205830000001</c:v>
                </c:pt>
                <c:pt idx="27836">
                  <c:v>276.49199229999999</c:v>
                </c:pt>
                <c:pt idx="27837">
                  <c:v>276.50192629999998</c:v>
                </c:pt>
                <c:pt idx="27838">
                  <c:v>276.51185930000003</c:v>
                </c:pt>
                <c:pt idx="27839">
                  <c:v>276.52179330000001</c:v>
                </c:pt>
                <c:pt idx="27840">
                  <c:v>276.5317273</c:v>
                </c:pt>
                <c:pt idx="27841">
                  <c:v>276.54166129999999</c:v>
                </c:pt>
                <c:pt idx="27842">
                  <c:v>276.55159529999997</c:v>
                </c:pt>
                <c:pt idx="27843">
                  <c:v>276.56152930000002</c:v>
                </c:pt>
                <c:pt idx="27844">
                  <c:v>276.57146230000001</c:v>
                </c:pt>
                <c:pt idx="27845">
                  <c:v>276.58139629999999</c:v>
                </c:pt>
                <c:pt idx="27846">
                  <c:v>276.59133029999998</c:v>
                </c:pt>
                <c:pt idx="27847">
                  <c:v>276.60126430000003</c:v>
                </c:pt>
                <c:pt idx="27848">
                  <c:v>276.61119830000001</c:v>
                </c:pt>
                <c:pt idx="27849">
                  <c:v>276.6211323</c:v>
                </c:pt>
                <c:pt idx="27850">
                  <c:v>276.63106529999999</c:v>
                </c:pt>
                <c:pt idx="27851">
                  <c:v>276.64099929999998</c:v>
                </c:pt>
                <c:pt idx="27852">
                  <c:v>276.65093330000002</c:v>
                </c:pt>
                <c:pt idx="27853">
                  <c:v>276.66086730000001</c:v>
                </c:pt>
                <c:pt idx="27854">
                  <c:v>276.67080129999999</c:v>
                </c:pt>
                <c:pt idx="27855">
                  <c:v>276.68073429999998</c:v>
                </c:pt>
                <c:pt idx="27856">
                  <c:v>276.69066830000003</c:v>
                </c:pt>
                <c:pt idx="27857">
                  <c:v>276.70060230000001</c:v>
                </c:pt>
                <c:pt idx="27858">
                  <c:v>276.7105363</c:v>
                </c:pt>
                <c:pt idx="27859">
                  <c:v>276.72047029999999</c:v>
                </c:pt>
                <c:pt idx="27860">
                  <c:v>276.73040450000002</c:v>
                </c:pt>
                <c:pt idx="27861">
                  <c:v>276.74033750000001</c:v>
                </c:pt>
                <c:pt idx="27862">
                  <c:v>276.7502715</c:v>
                </c:pt>
                <c:pt idx="27863">
                  <c:v>276.76020549999998</c:v>
                </c:pt>
                <c:pt idx="27864">
                  <c:v>276.77013950000003</c:v>
                </c:pt>
                <c:pt idx="27865">
                  <c:v>276.78007350000001</c:v>
                </c:pt>
                <c:pt idx="27866">
                  <c:v>276.7900075</c:v>
                </c:pt>
                <c:pt idx="27867">
                  <c:v>276.79994049999999</c:v>
                </c:pt>
                <c:pt idx="27868">
                  <c:v>276.80987449999998</c:v>
                </c:pt>
                <c:pt idx="27869">
                  <c:v>276.81980850000002</c:v>
                </c:pt>
                <c:pt idx="27870">
                  <c:v>276.82974250000001</c:v>
                </c:pt>
                <c:pt idx="27871">
                  <c:v>276.8396765</c:v>
                </c:pt>
                <c:pt idx="27872">
                  <c:v>276.84960949999999</c:v>
                </c:pt>
                <c:pt idx="27873">
                  <c:v>276.85954349999997</c:v>
                </c:pt>
                <c:pt idx="27874">
                  <c:v>276.86947750000002</c:v>
                </c:pt>
                <c:pt idx="27875">
                  <c:v>276.8794115</c:v>
                </c:pt>
                <c:pt idx="27876">
                  <c:v>276.88934549999999</c:v>
                </c:pt>
                <c:pt idx="27877">
                  <c:v>276.89927949999998</c:v>
                </c:pt>
                <c:pt idx="27878">
                  <c:v>276.90921250000002</c:v>
                </c:pt>
                <c:pt idx="27879">
                  <c:v>276.91914650000001</c:v>
                </c:pt>
                <c:pt idx="27880">
                  <c:v>276.9290805</c:v>
                </c:pt>
                <c:pt idx="27881">
                  <c:v>276.93901449999998</c:v>
                </c:pt>
                <c:pt idx="27882">
                  <c:v>276.94894849999997</c:v>
                </c:pt>
                <c:pt idx="27883">
                  <c:v>276.95888150000002</c:v>
                </c:pt>
                <c:pt idx="27884">
                  <c:v>276.96881550000001</c:v>
                </c:pt>
                <c:pt idx="27885">
                  <c:v>276.97874949999999</c:v>
                </c:pt>
                <c:pt idx="27886">
                  <c:v>276.98868349999998</c:v>
                </c:pt>
                <c:pt idx="27887">
                  <c:v>276.99861750000002</c:v>
                </c:pt>
                <c:pt idx="27888">
                  <c:v>277.00855150000001</c:v>
                </c:pt>
                <c:pt idx="27889">
                  <c:v>277.0184845</c:v>
                </c:pt>
                <c:pt idx="27890">
                  <c:v>277.02841849999999</c:v>
                </c:pt>
                <c:pt idx="27891">
                  <c:v>277.03835249999997</c:v>
                </c:pt>
                <c:pt idx="27892">
                  <c:v>277.04828650000002</c:v>
                </c:pt>
                <c:pt idx="27893">
                  <c:v>277.0582205</c:v>
                </c:pt>
                <c:pt idx="27894">
                  <c:v>277.06815449999999</c:v>
                </c:pt>
                <c:pt idx="27895">
                  <c:v>277.07808749999998</c:v>
                </c:pt>
                <c:pt idx="27896">
                  <c:v>277.08802150000002</c:v>
                </c:pt>
                <c:pt idx="27897">
                  <c:v>277.09795550000001</c:v>
                </c:pt>
                <c:pt idx="27898">
                  <c:v>277.1078895</c:v>
                </c:pt>
                <c:pt idx="27899">
                  <c:v>277.11782349999999</c:v>
                </c:pt>
                <c:pt idx="27900">
                  <c:v>277.12775649999998</c:v>
                </c:pt>
                <c:pt idx="27901">
                  <c:v>277.13769050000002</c:v>
                </c:pt>
                <c:pt idx="27902">
                  <c:v>277.14762450000001</c:v>
                </c:pt>
                <c:pt idx="27903">
                  <c:v>277.15755849999999</c:v>
                </c:pt>
                <c:pt idx="27904">
                  <c:v>277.16749249999998</c:v>
                </c:pt>
                <c:pt idx="27905">
                  <c:v>277.17742650000002</c:v>
                </c:pt>
                <c:pt idx="27906">
                  <c:v>277.18735950000001</c:v>
                </c:pt>
                <c:pt idx="27907">
                  <c:v>277.1972935</c:v>
                </c:pt>
                <c:pt idx="27908">
                  <c:v>277.20722749999999</c:v>
                </c:pt>
                <c:pt idx="27909">
                  <c:v>277.21716149999997</c:v>
                </c:pt>
                <c:pt idx="27910">
                  <c:v>277.22709550000002</c:v>
                </c:pt>
                <c:pt idx="27911">
                  <c:v>277.23702950000001</c:v>
                </c:pt>
                <c:pt idx="27912">
                  <c:v>277.2469625</c:v>
                </c:pt>
                <c:pt idx="27913">
                  <c:v>277.25689649999998</c:v>
                </c:pt>
                <c:pt idx="27914">
                  <c:v>277.26683050000003</c:v>
                </c:pt>
                <c:pt idx="27915">
                  <c:v>277.27676450000001</c:v>
                </c:pt>
                <c:pt idx="27916">
                  <c:v>277.2866985</c:v>
                </c:pt>
                <c:pt idx="27917">
                  <c:v>277.29663249999999</c:v>
                </c:pt>
                <c:pt idx="27918">
                  <c:v>277.30656549999998</c:v>
                </c:pt>
                <c:pt idx="27919">
                  <c:v>277.31649950000002</c:v>
                </c:pt>
                <c:pt idx="27920">
                  <c:v>277.32643350000001</c:v>
                </c:pt>
                <c:pt idx="27921">
                  <c:v>277.33636749999999</c:v>
                </c:pt>
                <c:pt idx="27922">
                  <c:v>277.34630149999998</c:v>
                </c:pt>
                <c:pt idx="27923">
                  <c:v>277.35623550000003</c:v>
                </c:pt>
                <c:pt idx="27924">
                  <c:v>277.36616850000001</c:v>
                </c:pt>
                <c:pt idx="27925">
                  <c:v>277.3761025</c:v>
                </c:pt>
                <c:pt idx="27926">
                  <c:v>277.38603649999999</c:v>
                </c:pt>
                <c:pt idx="27927">
                  <c:v>277.39597049999998</c:v>
                </c:pt>
                <c:pt idx="27928">
                  <c:v>277.40590450000002</c:v>
                </c:pt>
                <c:pt idx="27929">
                  <c:v>277.41583850000001</c:v>
                </c:pt>
                <c:pt idx="27930">
                  <c:v>277.4257715</c:v>
                </c:pt>
                <c:pt idx="27931">
                  <c:v>277.43570549999998</c:v>
                </c:pt>
                <c:pt idx="27932">
                  <c:v>277.44563950000003</c:v>
                </c:pt>
                <c:pt idx="27933">
                  <c:v>277.45557350000001</c:v>
                </c:pt>
                <c:pt idx="27934">
                  <c:v>277.4655075</c:v>
                </c:pt>
                <c:pt idx="27935">
                  <c:v>277.47544149999999</c:v>
                </c:pt>
                <c:pt idx="27936">
                  <c:v>277.48537449999998</c:v>
                </c:pt>
                <c:pt idx="27937">
                  <c:v>277.49530850000002</c:v>
                </c:pt>
                <c:pt idx="27938">
                  <c:v>277.50524250000001</c:v>
                </c:pt>
                <c:pt idx="27939">
                  <c:v>277.5151765</c:v>
                </c:pt>
                <c:pt idx="27940">
                  <c:v>277.52511049999998</c:v>
                </c:pt>
                <c:pt idx="27941">
                  <c:v>277.53504450000003</c:v>
                </c:pt>
                <c:pt idx="27942">
                  <c:v>277.54497750000002</c:v>
                </c:pt>
                <c:pt idx="27943">
                  <c:v>277.5549115</c:v>
                </c:pt>
                <c:pt idx="27944">
                  <c:v>277.56484549999999</c:v>
                </c:pt>
                <c:pt idx="27945">
                  <c:v>277.57477949999998</c:v>
                </c:pt>
                <c:pt idx="27946">
                  <c:v>277.58471350000002</c:v>
                </c:pt>
                <c:pt idx="27947">
                  <c:v>277.59464750000001</c:v>
                </c:pt>
                <c:pt idx="27948">
                  <c:v>277.6045805</c:v>
                </c:pt>
                <c:pt idx="27949">
                  <c:v>277.61451449999998</c:v>
                </c:pt>
                <c:pt idx="27950">
                  <c:v>277.62444850000003</c:v>
                </c:pt>
                <c:pt idx="27951">
                  <c:v>277.63438250000002</c:v>
                </c:pt>
                <c:pt idx="27952">
                  <c:v>277.6443165</c:v>
                </c:pt>
                <c:pt idx="27953">
                  <c:v>277.65425049999999</c:v>
                </c:pt>
                <c:pt idx="27954">
                  <c:v>277.66418449999998</c:v>
                </c:pt>
                <c:pt idx="27955">
                  <c:v>277.67411750000002</c:v>
                </c:pt>
                <c:pt idx="27956">
                  <c:v>277.68405150000001</c:v>
                </c:pt>
                <c:pt idx="27957">
                  <c:v>277.6939855</c:v>
                </c:pt>
                <c:pt idx="27958">
                  <c:v>277.70391949999998</c:v>
                </c:pt>
                <c:pt idx="27959">
                  <c:v>277.71385350000003</c:v>
                </c:pt>
                <c:pt idx="27960">
                  <c:v>277.72378750000001</c:v>
                </c:pt>
                <c:pt idx="27961">
                  <c:v>277.73372010000003</c:v>
                </c:pt>
                <c:pt idx="27962">
                  <c:v>277.74365410000001</c:v>
                </c:pt>
                <c:pt idx="27963">
                  <c:v>277.7535881</c:v>
                </c:pt>
                <c:pt idx="27964">
                  <c:v>277.76352209999999</c:v>
                </c:pt>
                <c:pt idx="27965">
                  <c:v>277.77345609999998</c:v>
                </c:pt>
                <c:pt idx="27966">
                  <c:v>277.78339010000002</c:v>
                </c:pt>
                <c:pt idx="27967">
                  <c:v>277.79332410000001</c:v>
                </c:pt>
                <c:pt idx="27968">
                  <c:v>277.8032571</c:v>
                </c:pt>
                <c:pt idx="27969">
                  <c:v>277.81319109999998</c:v>
                </c:pt>
                <c:pt idx="27970">
                  <c:v>277.82312510000003</c:v>
                </c:pt>
                <c:pt idx="27971">
                  <c:v>277.83305910000001</c:v>
                </c:pt>
                <c:pt idx="27972">
                  <c:v>277.8429931</c:v>
                </c:pt>
                <c:pt idx="27973">
                  <c:v>277.85292709999999</c:v>
                </c:pt>
                <c:pt idx="27974">
                  <c:v>277.86286109999998</c:v>
                </c:pt>
                <c:pt idx="27975">
                  <c:v>277.87279410000002</c:v>
                </c:pt>
                <c:pt idx="27976">
                  <c:v>277.88272810000001</c:v>
                </c:pt>
                <c:pt idx="27977">
                  <c:v>277.8926621</c:v>
                </c:pt>
                <c:pt idx="27978">
                  <c:v>277.90259609999998</c:v>
                </c:pt>
                <c:pt idx="27979">
                  <c:v>277.91253010000003</c:v>
                </c:pt>
                <c:pt idx="27980">
                  <c:v>277.92246410000001</c:v>
                </c:pt>
                <c:pt idx="27981">
                  <c:v>277.9323981</c:v>
                </c:pt>
                <c:pt idx="27982">
                  <c:v>277.94233109999999</c:v>
                </c:pt>
                <c:pt idx="27983">
                  <c:v>277.95226509999998</c:v>
                </c:pt>
                <c:pt idx="27984">
                  <c:v>277.96219910000002</c:v>
                </c:pt>
                <c:pt idx="27985">
                  <c:v>277.97213310000001</c:v>
                </c:pt>
                <c:pt idx="27986">
                  <c:v>277.98206709999999</c:v>
                </c:pt>
                <c:pt idx="27987">
                  <c:v>277.99200109999998</c:v>
                </c:pt>
                <c:pt idx="27988">
                  <c:v>278.00193510000003</c:v>
                </c:pt>
                <c:pt idx="27989">
                  <c:v>278.01186910000001</c:v>
                </c:pt>
                <c:pt idx="27990">
                  <c:v>278.0218021</c:v>
                </c:pt>
                <c:pt idx="27991">
                  <c:v>278.03173609999999</c:v>
                </c:pt>
                <c:pt idx="27992">
                  <c:v>278.04167009999998</c:v>
                </c:pt>
                <c:pt idx="27993">
                  <c:v>278.05160410000002</c:v>
                </c:pt>
                <c:pt idx="27994">
                  <c:v>278.06153810000001</c:v>
                </c:pt>
                <c:pt idx="27995">
                  <c:v>278.07147209999999</c:v>
                </c:pt>
                <c:pt idx="27996">
                  <c:v>278.08140609999998</c:v>
                </c:pt>
                <c:pt idx="27997">
                  <c:v>278.09133910000003</c:v>
                </c:pt>
                <c:pt idx="27998">
                  <c:v>278.10127310000001</c:v>
                </c:pt>
                <c:pt idx="27999">
                  <c:v>278.1112071</c:v>
                </c:pt>
                <c:pt idx="28000">
                  <c:v>278.12114109999999</c:v>
                </c:pt>
                <c:pt idx="28001">
                  <c:v>278.13107509999998</c:v>
                </c:pt>
                <c:pt idx="28002">
                  <c:v>278.14100910000002</c:v>
                </c:pt>
                <c:pt idx="28003">
                  <c:v>278.15094310000001</c:v>
                </c:pt>
                <c:pt idx="28004">
                  <c:v>278.1608761</c:v>
                </c:pt>
                <c:pt idx="28005">
                  <c:v>278.17081009999998</c:v>
                </c:pt>
                <c:pt idx="28006">
                  <c:v>278.18074410000003</c:v>
                </c:pt>
                <c:pt idx="28007">
                  <c:v>278.19067810000001</c:v>
                </c:pt>
                <c:pt idx="28008">
                  <c:v>278.2006121</c:v>
                </c:pt>
                <c:pt idx="28009">
                  <c:v>278.21054609999999</c:v>
                </c:pt>
                <c:pt idx="28010">
                  <c:v>278.22048009999997</c:v>
                </c:pt>
                <c:pt idx="28011">
                  <c:v>278.23041310000002</c:v>
                </c:pt>
                <c:pt idx="28012">
                  <c:v>278.24034710000001</c:v>
                </c:pt>
                <c:pt idx="28013">
                  <c:v>278.2502811</c:v>
                </c:pt>
                <c:pt idx="28014">
                  <c:v>278.26021509999998</c:v>
                </c:pt>
                <c:pt idx="28015">
                  <c:v>278.27014910000003</c:v>
                </c:pt>
                <c:pt idx="28016">
                  <c:v>278.28008310000001</c:v>
                </c:pt>
                <c:pt idx="28017">
                  <c:v>278.2900171</c:v>
                </c:pt>
                <c:pt idx="28018">
                  <c:v>278.29995109999999</c:v>
                </c:pt>
                <c:pt idx="28019">
                  <c:v>278.30988409999998</c:v>
                </c:pt>
                <c:pt idx="28020">
                  <c:v>278.31981810000002</c:v>
                </c:pt>
                <c:pt idx="28021">
                  <c:v>278.32975210000001</c:v>
                </c:pt>
                <c:pt idx="28022">
                  <c:v>278.33968609999999</c:v>
                </c:pt>
                <c:pt idx="28023">
                  <c:v>278.34962009999998</c:v>
                </c:pt>
                <c:pt idx="28024">
                  <c:v>278.35955410000003</c:v>
                </c:pt>
                <c:pt idx="28025">
                  <c:v>278.36948810000001</c:v>
                </c:pt>
                <c:pt idx="28026">
                  <c:v>278.3794211</c:v>
                </c:pt>
                <c:pt idx="28027">
                  <c:v>278.38935509999999</c:v>
                </c:pt>
                <c:pt idx="28028">
                  <c:v>278.39928909999998</c:v>
                </c:pt>
                <c:pt idx="28029">
                  <c:v>278.40922310000002</c:v>
                </c:pt>
                <c:pt idx="28030">
                  <c:v>278.41915710000001</c:v>
                </c:pt>
                <c:pt idx="28031">
                  <c:v>278.42909109999999</c:v>
                </c:pt>
                <c:pt idx="28032">
                  <c:v>278.43902509999998</c:v>
                </c:pt>
                <c:pt idx="28033">
                  <c:v>278.44895910000002</c:v>
                </c:pt>
                <c:pt idx="28034">
                  <c:v>278.45889210000001</c:v>
                </c:pt>
                <c:pt idx="28035">
                  <c:v>278.4688261</c:v>
                </c:pt>
                <c:pt idx="28036">
                  <c:v>278.47876009999999</c:v>
                </c:pt>
                <c:pt idx="28037">
                  <c:v>278.48869409999998</c:v>
                </c:pt>
                <c:pt idx="28038">
                  <c:v>278.49862810000002</c:v>
                </c:pt>
                <c:pt idx="28039">
                  <c:v>278.50856210000001</c:v>
                </c:pt>
                <c:pt idx="28040">
                  <c:v>278.51849609999999</c:v>
                </c:pt>
                <c:pt idx="28041">
                  <c:v>278.52842909999998</c:v>
                </c:pt>
                <c:pt idx="28042">
                  <c:v>278.53836310000003</c:v>
                </c:pt>
                <c:pt idx="28043">
                  <c:v>278.54829710000001</c:v>
                </c:pt>
                <c:pt idx="28044">
                  <c:v>278.5582311</c:v>
                </c:pt>
                <c:pt idx="28045">
                  <c:v>278.56816509999999</c:v>
                </c:pt>
                <c:pt idx="28046">
                  <c:v>278.57809909999997</c:v>
                </c:pt>
                <c:pt idx="28047">
                  <c:v>278.58803310000002</c:v>
                </c:pt>
                <c:pt idx="28048">
                  <c:v>278.59796710000001</c:v>
                </c:pt>
                <c:pt idx="28049">
                  <c:v>278.60790009999999</c:v>
                </c:pt>
                <c:pt idx="28050">
                  <c:v>278.61783409999998</c:v>
                </c:pt>
                <c:pt idx="28051">
                  <c:v>278.62776810000003</c:v>
                </c:pt>
                <c:pt idx="28052">
                  <c:v>278.63770210000001</c:v>
                </c:pt>
                <c:pt idx="28053">
                  <c:v>278.6476361</c:v>
                </c:pt>
                <c:pt idx="28054">
                  <c:v>278.65757009999999</c:v>
                </c:pt>
                <c:pt idx="28055">
                  <c:v>278.66750409999997</c:v>
                </c:pt>
                <c:pt idx="28056">
                  <c:v>278.67743810000002</c:v>
                </c:pt>
                <c:pt idx="28057">
                  <c:v>278.68737110000001</c:v>
                </c:pt>
                <c:pt idx="28058">
                  <c:v>278.69730509999999</c:v>
                </c:pt>
                <c:pt idx="28059">
                  <c:v>278.70723909999998</c:v>
                </c:pt>
                <c:pt idx="28060">
                  <c:v>278.71717310000002</c:v>
                </c:pt>
                <c:pt idx="28061">
                  <c:v>278.72710710000001</c:v>
                </c:pt>
                <c:pt idx="28062">
                  <c:v>278.7370421</c:v>
                </c:pt>
                <c:pt idx="28063">
                  <c:v>278.74697609999998</c:v>
                </c:pt>
                <c:pt idx="28064">
                  <c:v>278.75691010000003</c:v>
                </c:pt>
                <c:pt idx="28065">
                  <c:v>278.76684310000002</c:v>
                </c:pt>
                <c:pt idx="28066">
                  <c:v>278.7767771</c:v>
                </c:pt>
                <c:pt idx="28067">
                  <c:v>278.78671109999999</c:v>
                </c:pt>
                <c:pt idx="28068">
                  <c:v>278.79664509999998</c:v>
                </c:pt>
                <c:pt idx="28069">
                  <c:v>278.80657910000002</c:v>
                </c:pt>
                <c:pt idx="28070">
                  <c:v>278.81651310000001</c:v>
                </c:pt>
                <c:pt idx="28071">
                  <c:v>278.8264471</c:v>
                </c:pt>
                <c:pt idx="28072">
                  <c:v>278.83638109999998</c:v>
                </c:pt>
                <c:pt idx="28073">
                  <c:v>278.84631409999997</c:v>
                </c:pt>
                <c:pt idx="28074">
                  <c:v>278.85624810000002</c:v>
                </c:pt>
                <c:pt idx="28075">
                  <c:v>278.8661821</c:v>
                </c:pt>
                <c:pt idx="28076">
                  <c:v>278.87611609999999</c:v>
                </c:pt>
                <c:pt idx="28077">
                  <c:v>278.88605009999998</c:v>
                </c:pt>
                <c:pt idx="28078">
                  <c:v>278.89598410000002</c:v>
                </c:pt>
                <c:pt idx="28079">
                  <c:v>278.90591810000001</c:v>
                </c:pt>
                <c:pt idx="28080">
                  <c:v>278.9158521</c:v>
                </c:pt>
                <c:pt idx="28081">
                  <c:v>278.92578609999998</c:v>
                </c:pt>
                <c:pt idx="28082">
                  <c:v>278.93571909999997</c:v>
                </c:pt>
                <c:pt idx="28083">
                  <c:v>278.94565310000002</c:v>
                </c:pt>
                <c:pt idx="28084">
                  <c:v>278.9555871</c:v>
                </c:pt>
                <c:pt idx="28085">
                  <c:v>278.96552109999999</c:v>
                </c:pt>
                <c:pt idx="28086">
                  <c:v>278.97545509999998</c:v>
                </c:pt>
                <c:pt idx="28087">
                  <c:v>278.98538910000002</c:v>
                </c:pt>
                <c:pt idx="28088">
                  <c:v>278.99532310000001</c:v>
                </c:pt>
                <c:pt idx="28089">
                  <c:v>279.00525709999999</c:v>
                </c:pt>
                <c:pt idx="28090">
                  <c:v>279.01519009999998</c:v>
                </c:pt>
                <c:pt idx="28091">
                  <c:v>279.02512410000003</c:v>
                </c:pt>
                <c:pt idx="28092">
                  <c:v>279.03505810000001</c:v>
                </c:pt>
                <c:pt idx="28093">
                  <c:v>279.0449921</c:v>
                </c:pt>
                <c:pt idx="28094">
                  <c:v>279.05492609999999</c:v>
                </c:pt>
                <c:pt idx="28095">
                  <c:v>279.06486009999998</c:v>
                </c:pt>
                <c:pt idx="28096">
                  <c:v>279.07479410000002</c:v>
                </c:pt>
                <c:pt idx="28097">
                  <c:v>279.08472810000001</c:v>
                </c:pt>
                <c:pt idx="28098">
                  <c:v>279.09466209999999</c:v>
                </c:pt>
                <c:pt idx="28099">
                  <c:v>279.10459509999998</c:v>
                </c:pt>
                <c:pt idx="28100">
                  <c:v>279.11452910000003</c:v>
                </c:pt>
                <c:pt idx="28101">
                  <c:v>279.12446310000001</c:v>
                </c:pt>
                <c:pt idx="28102">
                  <c:v>279.1343971</c:v>
                </c:pt>
                <c:pt idx="28103">
                  <c:v>279.14433109999999</c:v>
                </c:pt>
                <c:pt idx="28104">
                  <c:v>279.15426509999998</c:v>
                </c:pt>
                <c:pt idx="28105">
                  <c:v>279.16419910000002</c:v>
                </c:pt>
                <c:pt idx="28106">
                  <c:v>279.17413310000001</c:v>
                </c:pt>
                <c:pt idx="28107">
                  <c:v>279.18406709999999</c:v>
                </c:pt>
                <c:pt idx="28108">
                  <c:v>279.19400009999998</c:v>
                </c:pt>
                <c:pt idx="28109">
                  <c:v>279.20393410000003</c:v>
                </c:pt>
                <c:pt idx="28110">
                  <c:v>279.21386810000001</c:v>
                </c:pt>
                <c:pt idx="28111">
                  <c:v>279.2238021</c:v>
                </c:pt>
                <c:pt idx="28112">
                  <c:v>279.23373609999999</c:v>
                </c:pt>
                <c:pt idx="28113">
                  <c:v>279.24367009999997</c:v>
                </c:pt>
                <c:pt idx="28114">
                  <c:v>279.25360410000002</c:v>
                </c:pt>
                <c:pt idx="28115">
                  <c:v>279.26353810000001</c:v>
                </c:pt>
                <c:pt idx="28116">
                  <c:v>279.27347209999999</c:v>
                </c:pt>
                <c:pt idx="28117">
                  <c:v>279.28340509999998</c:v>
                </c:pt>
                <c:pt idx="28118">
                  <c:v>279.29333910000003</c:v>
                </c:pt>
                <c:pt idx="28119">
                  <c:v>279.30327310000001</c:v>
                </c:pt>
                <c:pt idx="28120">
                  <c:v>279.3132071</c:v>
                </c:pt>
                <c:pt idx="28121">
                  <c:v>279.32314109999999</c:v>
                </c:pt>
                <c:pt idx="28122">
                  <c:v>279.33307509999997</c:v>
                </c:pt>
                <c:pt idx="28123">
                  <c:v>279.34300910000002</c:v>
                </c:pt>
                <c:pt idx="28124">
                  <c:v>279.3529431</c:v>
                </c:pt>
                <c:pt idx="28125">
                  <c:v>279.36287609999999</c:v>
                </c:pt>
                <c:pt idx="28126">
                  <c:v>279.37281009999998</c:v>
                </c:pt>
                <c:pt idx="28127">
                  <c:v>279.38274410000002</c:v>
                </c:pt>
                <c:pt idx="28128">
                  <c:v>279.39267810000001</c:v>
                </c:pt>
                <c:pt idx="28129">
                  <c:v>279.4026121</c:v>
                </c:pt>
                <c:pt idx="28130">
                  <c:v>279.41254609999999</c:v>
                </c:pt>
                <c:pt idx="28131">
                  <c:v>279.42248009999997</c:v>
                </c:pt>
                <c:pt idx="28132">
                  <c:v>279.43241410000002</c:v>
                </c:pt>
                <c:pt idx="28133">
                  <c:v>279.4423481</c:v>
                </c:pt>
                <c:pt idx="28134">
                  <c:v>279.45228109999999</c:v>
                </c:pt>
                <c:pt idx="28135">
                  <c:v>279.46221509999998</c:v>
                </c:pt>
                <c:pt idx="28136">
                  <c:v>279.47214910000002</c:v>
                </c:pt>
                <c:pt idx="28137">
                  <c:v>279.48208310000001</c:v>
                </c:pt>
                <c:pt idx="28138">
                  <c:v>279.4920171</c:v>
                </c:pt>
                <c:pt idx="28139">
                  <c:v>279.50195109999999</c:v>
                </c:pt>
                <c:pt idx="28140">
                  <c:v>279.51188509999997</c:v>
                </c:pt>
                <c:pt idx="28141">
                  <c:v>279.52181910000002</c:v>
                </c:pt>
                <c:pt idx="28142">
                  <c:v>279.5317531</c:v>
                </c:pt>
                <c:pt idx="28143">
                  <c:v>279.54168609999999</c:v>
                </c:pt>
                <c:pt idx="28144">
                  <c:v>279.55162009999998</c:v>
                </c:pt>
                <c:pt idx="28145">
                  <c:v>279.56155410000002</c:v>
                </c:pt>
                <c:pt idx="28146">
                  <c:v>279.57148810000001</c:v>
                </c:pt>
                <c:pt idx="28147">
                  <c:v>279.5814221</c:v>
                </c:pt>
                <c:pt idx="28148">
                  <c:v>279.59135609999998</c:v>
                </c:pt>
                <c:pt idx="28149">
                  <c:v>279.60129010000003</c:v>
                </c:pt>
                <c:pt idx="28150">
                  <c:v>279.61122410000002</c:v>
                </c:pt>
                <c:pt idx="28151">
                  <c:v>279.6211581</c:v>
                </c:pt>
                <c:pt idx="28152">
                  <c:v>279.63109109999999</c:v>
                </c:pt>
                <c:pt idx="28153">
                  <c:v>279.64102509999998</c:v>
                </c:pt>
                <c:pt idx="28154">
                  <c:v>279.65095910000002</c:v>
                </c:pt>
                <c:pt idx="28155">
                  <c:v>279.66089310000001</c:v>
                </c:pt>
                <c:pt idx="28156">
                  <c:v>279.6708271</c:v>
                </c:pt>
                <c:pt idx="28157">
                  <c:v>279.68076109999998</c:v>
                </c:pt>
                <c:pt idx="28158">
                  <c:v>279.69069510000003</c:v>
                </c:pt>
                <c:pt idx="28159">
                  <c:v>279.70062910000001</c:v>
                </c:pt>
                <c:pt idx="28160">
                  <c:v>279.7105631</c:v>
                </c:pt>
                <c:pt idx="28161">
                  <c:v>279.72049609999999</c:v>
                </c:pt>
                <c:pt idx="28162">
                  <c:v>279.73043030000002</c:v>
                </c:pt>
                <c:pt idx="28163">
                  <c:v>279.74036419999999</c:v>
                </c:pt>
                <c:pt idx="28164">
                  <c:v>279.7502983</c:v>
                </c:pt>
                <c:pt idx="28165">
                  <c:v>279.76023229999998</c:v>
                </c:pt>
                <c:pt idx="28166">
                  <c:v>279.77016630000003</c:v>
                </c:pt>
                <c:pt idx="28167">
                  <c:v>279.78010030000002</c:v>
                </c:pt>
                <c:pt idx="28168">
                  <c:v>279.7900343</c:v>
                </c:pt>
                <c:pt idx="28169">
                  <c:v>279.79996829999999</c:v>
                </c:pt>
                <c:pt idx="28170">
                  <c:v>279.80990129999998</c:v>
                </c:pt>
                <c:pt idx="28171">
                  <c:v>279.81983530000002</c:v>
                </c:pt>
                <c:pt idx="28172">
                  <c:v>279.82976930000001</c:v>
                </c:pt>
                <c:pt idx="28173">
                  <c:v>279.8397033</c:v>
                </c:pt>
                <c:pt idx="28174">
                  <c:v>279.84963729999998</c:v>
                </c:pt>
                <c:pt idx="28175">
                  <c:v>279.85957130000003</c:v>
                </c:pt>
                <c:pt idx="28176">
                  <c:v>279.86950530000001</c:v>
                </c:pt>
                <c:pt idx="28177">
                  <c:v>279.8794393</c:v>
                </c:pt>
                <c:pt idx="28178">
                  <c:v>279.88937329999999</c:v>
                </c:pt>
                <c:pt idx="28179">
                  <c:v>279.89930629999998</c:v>
                </c:pt>
                <c:pt idx="28180">
                  <c:v>279.90924030000002</c:v>
                </c:pt>
                <c:pt idx="28181">
                  <c:v>279.91917430000001</c:v>
                </c:pt>
                <c:pt idx="28182">
                  <c:v>279.9291083</c:v>
                </c:pt>
                <c:pt idx="28183">
                  <c:v>279.93904229999998</c:v>
                </c:pt>
                <c:pt idx="28184">
                  <c:v>279.94897630000003</c:v>
                </c:pt>
                <c:pt idx="28185">
                  <c:v>279.95891030000001</c:v>
                </c:pt>
                <c:pt idx="28186">
                  <c:v>279.9688443</c:v>
                </c:pt>
                <c:pt idx="28187">
                  <c:v>279.97877829999999</c:v>
                </c:pt>
                <c:pt idx="28188">
                  <c:v>279.98871229999997</c:v>
                </c:pt>
                <c:pt idx="28189">
                  <c:v>279.99864530000002</c:v>
                </c:pt>
                <c:pt idx="28190">
                  <c:v>280.00857930000001</c:v>
                </c:pt>
                <c:pt idx="28191">
                  <c:v>280.0185133</c:v>
                </c:pt>
                <c:pt idx="28192">
                  <c:v>280.02844729999998</c:v>
                </c:pt>
                <c:pt idx="28193">
                  <c:v>280.03838130000003</c:v>
                </c:pt>
                <c:pt idx="28194">
                  <c:v>280.04831530000001</c:v>
                </c:pt>
                <c:pt idx="28195">
                  <c:v>280.0582493</c:v>
                </c:pt>
                <c:pt idx="28196">
                  <c:v>280.06818329999999</c:v>
                </c:pt>
                <c:pt idx="28197">
                  <c:v>280.07811729999997</c:v>
                </c:pt>
                <c:pt idx="28198">
                  <c:v>280.08805130000002</c:v>
                </c:pt>
                <c:pt idx="28199">
                  <c:v>280.09798430000001</c:v>
                </c:pt>
                <c:pt idx="28200">
                  <c:v>280.10791829999999</c:v>
                </c:pt>
                <c:pt idx="28201">
                  <c:v>280.11785229999998</c:v>
                </c:pt>
                <c:pt idx="28202">
                  <c:v>280.12778630000003</c:v>
                </c:pt>
                <c:pt idx="28203">
                  <c:v>280.13772030000001</c:v>
                </c:pt>
                <c:pt idx="28204">
                  <c:v>280.1476543</c:v>
                </c:pt>
                <c:pt idx="28205">
                  <c:v>280.15758829999999</c:v>
                </c:pt>
                <c:pt idx="28206">
                  <c:v>280.16752229999997</c:v>
                </c:pt>
                <c:pt idx="28207">
                  <c:v>280.17745630000002</c:v>
                </c:pt>
                <c:pt idx="28208">
                  <c:v>280.1873903</c:v>
                </c:pt>
                <c:pt idx="28209">
                  <c:v>280.19732429999999</c:v>
                </c:pt>
                <c:pt idx="28210">
                  <c:v>280.20725729999998</c:v>
                </c:pt>
                <c:pt idx="28211">
                  <c:v>280.21719130000002</c:v>
                </c:pt>
                <c:pt idx="28212">
                  <c:v>280.22712530000001</c:v>
                </c:pt>
                <c:pt idx="28213">
                  <c:v>280.2370593</c:v>
                </c:pt>
                <c:pt idx="28214">
                  <c:v>280.24699329999999</c:v>
                </c:pt>
                <c:pt idx="28215">
                  <c:v>280.25692729999997</c:v>
                </c:pt>
                <c:pt idx="28216">
                  <c:v>280.26686130000002</c:v>
                </c:pt>
                <c:pt idx="28217">
                  <c:v>280.2767953</c:v>
                </c:pt>
                <c:pt idx="28218">
                  <c:v>280.28672929999999</c:v>
                </c:pt>
                <c:pt idx="28219">
                  <c:v>280.29666329999998</c:v>
                </c:pt>
                <c:pt idx="28220">
                  <c:v>280.30659630000002</c:v>
                </c:pt>
                <c:pt idx="28221">
                  <c:v>280.31653030000001</c:v>
                </c:pt>
                <c:pt idx="28222">
                  <c:v>280.3264643</c:v>
                </c:pt>
                <c:pt idx="28223">
                  <c:v>280.33639829999998</c:v>
                </c:pt>
                <c:pt idx="28224">
                  <c:v>280.34633229999997</c:v>
                </c:pt>
                <c:pt idx="28225">
                  <c:v>280.35626630000002</c:v>
                </c:pt>
                <c:pt idx="28226">
                  <c:v>280.3662003</c:v>
                </c:pt>
                <c:pt idx="28227">
                  <c:v>280.37613429999999</c:v>
                </c:pt>
                <c:pt idx="28228">
                  <c:v>280.38606829999998</c:v>
                </c:pt>
                <c:pt idx="28229">
                  <c:v>280.39600230000002</c:v>
                </c:pt>
                <c:pt idx="28230">
                  <c:v>280.40593630000001</c:v>
                </c:pt>
                <c:pt idx="28231">
                  <c:v>280.4158693</c:v>
                </c:pt>
                <c:pt idx="28232">
                  <c:v>280.42580329999998</c:v>
                </c:pt>
                <c:pt idx="28233">
                  <c:v>280.43573730000003</c:v>
                </c:pt>
                <c:pt idx="28234">
                  <c:v>280.44567130000001</c:v>
                </c:pt>
                <c:pt idx="28235">
                  <c:v>280.4556053</c:v>
                </c:pt>
                <c:pt idx="28236">
                  <c:v>280.46553929999999</c:v>
                </c:pt>
                <c:pt idx="28237">
                  <c:v>280.47547329999998</c:v>
                </c:pt>
                <c:pt idx="28238">
                  <c:v>280.48540730000002</c:v>
                </c:pt>
                <c:pt idx="28239">
                  <c:v>280.49534130000001</c:v>
                </c:pt>
                <c:pt idx="28240">
                  <c:v>280.50527529999999</c:v>
                </c:pt>
                <c:pt idx="28241">
                  <c:v>280.51520929999998</c:v>
                </c:pt>
                <c:pt idx="28242">
                  <c:v>280.52514330000002</c:v>
                </c:pt>
                <c:pt idx="28243">
                  <c:v>280.53507630000001</c:v>
                </c:pt>
                <c:pt idx="28244">
                  <c:v>280.5450103</c:v>
                </c:pt>
                <c:pt idx="28245">
                  <c:v>280.55494429999999</c:v>
                </c:pt>
                <c:pt idx="28246">
                  <c:v>280.56487829999998</c:v>
                </c:pt>
                <c:pt idx="28247">
                  <c:v>280.57481230000002</c:v>
                </c:pt>
                <c:pt idx="28248">
                  <c:v>280.58474630000001</c:v>
                </c:pt>
                <c:pt idx="28249">
                  <c:v>280.59468029999999</c:v>
                </c:pt>
                <c:pt idx="28250">
                  <c:v>280.60461429999998</c:v>
                </c:pt>
                <c:pt idx="28251">
                  <c:v>280.61454830000002</c:v>
                </c:pt>
                <c:pt idx="28252">
                  <c:v>280.62448230000001</c:v>
                </c:pt>
                <c:pt idx="28253">
                  <c:v>280.6344163</c:v>
                </c:pt>
                <c:pt idx="28254">
                  <c:v>280.64434929999999</c:v>
                </c:pt>
                <c:pt idx="28255">
                  <c:v>280.65428329999997</c:v>
                </c:pt>
                <c:pt idx="28256">
                  <c:v>280.66421730000002</c:v>
                </c:pt>
                <c:pt idx="28257">
                  <c:v>280.67415130000001</c:v>
                </c:pt>
                <c:pt idx="28258">
                  <c:v>280.68408529999999</c:v>
                </c:pt>
                <c:pt idx="28259">
                  <c:v>280.69401929999998</c:v>
                </c:pt>
                <c:pt idx="28260">
                  <c:v>280.70395330000002</c:v>
                </c:pt>
                <c:pt idx="28261">
                  <c:v>280.71388730000001</c:v>
                </c:pt>
                <c:pt idx="28262">
                  <c:v>280.7238213</c:v>
                </c:pt>
                <c:pt idx="28263">
                  <c:v>280.73375529999998</c:v>
                </c:pt>
                <c:pt idx="28264">
                  <c:v>280.74368930000003</c:v>
                </c:pt>
                <c:pt idx="28265">
                  <c:v>280.75362330000002</c:v>
                </c:pt>
                <c:pt idx="28266">
                  <c:v>280.7635563</c:v>
                </c:pt>
                <c:pt idx="28267">
                  <c:v>280.77349029999999</c:v>
                </c:pt>
                <c:pt idx="28268">
                  <c:v>280.78342429999998</c:v>
                </c:pt>
                <c:pt idx="28269">
                  <c:v>280.79335830000002</c:v>
                </c:pt>
                <c:pt idx="28270">
                  <c:v>280.80329230000001</c:v>
                </c:pt>
                <c:pt idx="28271">
                  <c:v>280.8132263</c:v>
                </c:pt>
                <c:pt idx="28272">
                  <c:v>280.82316029999998</c:v>
                </c:pt>
                <c:pt idx="28273">
                  <c:v>280.83309430000003</c:v>
                </c:pt>
                <c:pt idx="28274">
                  <c:v>280.84302830000001</c:v>
                </c:pt>
                <c:pt idx="28275">
                  <c:v>280.8529623</c:v>
                </c:pt>
                <c:pt idx="28276">
                  <c:v>280.86289629999999</c:v>
                </c:pt>
                <c:pt idx="28277">
                  <c:v>280.87283029999998</c:v>
                </c:pt>
                <c:pt idx="28278">
                  <c:v>280.88276330000002</c:v>
                </c:pt>
                <c:pt idx="28279">
                  <c:v>280.89269730000001</c:v>
                </c:pt>
                <c:pt idx="28280">
                  <c:v>280.9026313</c:v>
                </c:pt>
                <c:pt idx="28281">
                  <c:v>280.91256529999998</c:v>
                </c:pt>
                <c:pt idx="28282">
                  <c:v>280.92249930000003</c:v>
                </c:pt>
                <c:pt idx="28283">
                  <c:v>280.93243330000001</c:v>
                </c:pt>
                <c:pt idx="28284">
                  <c:v>280.9423673</c:v>
                </c:pt>
                <c:pt idx="28285">
                  <c:v>280.95230120000002</c:v>
                </c:pt>
                <c:pt idx="28286">
                  <c:v>280.96223529999997</c:v>
                </c:pt>
                <c:pt idx="28287">
                  <c:v>280.97216930000002</c:v>
                </c:pt>
                <c:pt idx="28288">
                  <c:v>280.98210330000001</c:v>
                </c:pt>
                <c:pt idx="28289">
                  <c:v>280.99203729999999</c:v>
                </c:pt>
                <c:pt idx="28290">
                  <c:v>281.00197020000002</c:v>
                </c:pt>
                <c:pt idx="28291">
                  <c:v>281.01190430000003</c:v>
                </c:pt>
                <c:pt idx="28292">
                  <c:v>281.02183830000001</c:v>
                </c:pt>
                <c:pt idx="28293">
                  <c:v>281.0317723</c:v>
                </c:pt>
                <c:pt idx="28294">
                  <c:v>281.04170629999999</c:v>
                </c:pt>
                <c:pt idx="28295">
                  <c:v>281.05164029999997</c:v>
                </c:pt>
                <c:pt idx="28296">
                  <c:v>281.06157430000002</c:v>
                </c:pt>
                <c:pt idx="28297">
                  <c:v>281.0715083</c:v>
                </c:pt>
                <c:pt idx="28298">
                  <c:v>281.08144229999999</c:v>
                </c:pt>
                <c:pt idx="28299">
                  <c:v>281.09137629999998</c:v>
                </c:pt>
                <c:pt idx="28300">
                  <c:v>281.10131030000002</c:v>
                </c:pt>
                <c:pt idx="28301">
                  <c:v>281.11124330000001</c:v>
                </c:pt>
                <c:pt idx="28302">
                  <c:v>281.1211773</c:v>
                </c:pt>
                <c:pt idx="28303">
                  <c:v>281.13111129999999</c:v>
                </c:pt>
                <c:pt idx="28304">
                  <c:v>281.14104529999997</c:v>
                </c:pt>
                <c:pt idx="28305">
                  <c:v>281.15097930000002</c:v>
                </c:pt>
                <c:pt idx="28306">
                  <c:v>281.1609133</c:v>
                </c:pt>
                <c:pt idx="28307">
                  <c:v>281.17084729999999</c:v>
                </c:pt>
                <c:pt idx="28308">
                  <c:v>281.18078129999998</c:v>
                </c:pt>
                <c:pt idx="28309">
                  <c:v>281.19071530000002</c:v>
                </c:pt>
                <c:pt idx="28310">
                  <c:v>281.20064930000001</c:v>
                </c:pt>
                <c:pt idx="28311">
                  <c:v>281.2105833</c:v>
                </c:pt>
                <c:pt idx="28312">
                  <c:v>281.22051729999998</c:v>
                </c:pt>
                <c:pt idx="28313">
                  <c:v>281.23045029999997</c:v>
                </c:pt>
                <c:pt idx="28314">
                  <c:v>281.24038430000002</c:v>
                </c:pt>
                <c:pt idx="28315">
                  <c:v>281.2503183</c:v>
                </c:pt>
                <c:pt idx="28316">
                  <c:v>281.26025229999999</c:v>
                </c:pt>
                <c:pt idx="28317">
                  <c:v>281.27018629999998</c:v>
                </c:pt>
                <c:pt idx="28318">
                  <c:v>281.28012030000002</c:v>
                </c:pt>
                <c:pt idx="28319">
                  <c:v>281.29005430000001</c:v>
                </c:pt>
                <c:pt idx="28320">
                  <c:v>281.2999883</c:v>
                </c:pt>
                <c:pt idx="28321">
                  <c:v>281.30992229999998</c:v>
                </c:pt>
                <c:pt idx="28322">
                  <c:v>281.31985630000003</c:v>
                </c:pt>
                <c:pt idx="28323">
                  <c:v>281.32978930000002</c:v>
                </c:pt>
                <c:pt idx="28324">
                  <c:v>281.3397233</c:v>
                </c:pt>
                <c:pt idx="28325">
                  <c:v>281.34965729999999</c:v>
                </c:pt>
                <c:pt idx="28326">
                  <c:v>281.35959129999998</c:v>
                </c:pt>
                <c:pt idx="28327">
                  <c:v>281.36952530000002</c:v>
                </c:pt>
                <c:pt idx="28328">
                  <c:v>281.37945930000001</c:v>
                </c:pt>
                <c:pt idx="28329">
                  <c:v>281.38939329999999</c:v>
                </c:pt>
                <c:pt idx="28330">
                  <c:v>281.39932729999998</c:v>
                </c:pt>
                <c:pt idx="28331">
                  <c:v>281.40926130000003</c:v>
                </c:pt>
                <c:pt idx="28332">
                  <c:v>281.41919530000001</c:v>
                </c:pt>
                <c:pt idx="28333">
                  <c:v>281.4291293</c:v>
                </c:pt>
                <c:pt idx="28334">
                  <c:v>281.43906229999999</c:v>
                </c:pt>
                <c:pt idx="28335">
                  <c:v>281.44899629999998</c:v>
                </c:pt>
                <c:pt idx="28336">
                  <c:v>281.45893030000002</c:v>
                </c:pt>
                <c:pt idx="28337">
                  <c:v>281.46886430000001</c:v>
                </c:pt>
                <c:pt idx="28338">
                  <c:v>281.47879829999999</c:v>
                </c:pt>
                <c:pt idx="28339">
                  <c:v>281.48873229999998</c:v>
                </c:pt>
                <c:pt idx="28340">
                  <c:v>281.49866630000002</c:v>
                </c:pt>
                <c:pt idx="28341">
                  <c:v>281.50860030000001</c:v>
                </c:pt>
                <c:pt idx="28342">
                  <c:v>281.5185343</c:v>
                </c:pt>
                <c:pt idx="28343">
                  <c:v>281.52846829999999</c:v>
                </c:pt>
                <c:pt idx="28344">
                  <c:v>281.53840229999997</c:v>
                </c:pt>
                <c:pt idx="28345">
                  <c:v>281.54833530000002</c:v>
                </c:pt>
                <c:pt idx="28346">
                  <c:v>281.55826930000001</c:v>
                </c:pt>
                <c:pt idx="28347">
                  <c:v>281.56820329999999</c:v>
                </c:pt>
                <c:pt idx="28348">
                  <c:v>281.57813729999998</c:v>
                </c:pt>
                <c:pt idx="28349">
                  <c:v>281.58807130000002</c:v>
                </c:pt>
                <c:pt idx="28350">
                  <c:v>281.59800530000001</c:v>
                </c:pt>
                <c:pt idx="28351">
                  <c:v>281.6079393</c:v>
                </c:pt>
                <c:pt idx="28352">
                  <c:v>281.61787329999999</c:v>
                </c:pt>
                <c:pt idx="28353">
                  <c:v>281.62780729999997</c:v>
                </c:pt>
                <c:pt idx="28354">
                  <c:v>281.63774130000002</c:v>
                </c:pt>
                <c:pt idx="28355">
                  <c:v>281.6476753</c:v>
                </c:pt>
                <c:pt idx="28356">
                  <c:v>281.65760829999999</c:v>
                </c:pt>
                <c:pt idx="28357">
                  <c:v>281.66754229999998</c:v>
                </c:pt>
                <c:pt idx="28358">
                  <c:v>281.67747630000002</c:v>
                </c:pt>
                <c:pt idx="28359">
                  <c:v>281.68741030000001</c:v>
                </c:pt>
                <c:pt idx="28360">
                  <c:v>281.6973443</c:v>
                </c:pt>
                <c:pt idx="28361">
                  <c:v>281.70727829999998</c:v>
                </c:pt>
                <c:pt idx="28362">
                  <c:v>281.71721230000003</c:v>
                </c:pt>
                <c:pt idx="28363">
                  <c:v>281.72714630000002</c:v>
                </c:pt>
                <c:pt idx="28364">
                  <c:v>281.7370803</c:v>
                </c:pt>
                <c:pt idx="28365">
                  <c:v>281.74701429999999</c:v>
                </c:pt>
                <c:pt idx="28366">
                  <c:v>281.75694829999998</c:v>
                </c:pt>
                <c:pt idx="28367">
                  <c:v>281.76688130000002</c:v>
                </c:pt>
                <c:pt idx="28368">
                  <c:v>281.77681530000001</c:v>
                </c:pt>
                <c:pt idx="28369">
                  <c:v>281.7867493</c:v>
                </c:pt>
                <c:pt idx="28370">
                  <c:v>281.79668329999998</c:v>
                </c:pt>
                <c:pt idx="28371">
                  <c:v>281.80661730000003</c:v>
                </c:pt>
                <c:pt idx="28372">
                  <c:v>281.81655130000001</c:v>
                </c:pt>
                <c:pt idx="28373">
                  <c:v>281.8264853</c:v>
                </c:pt>
                <c:pt idx="28374">
                  <c:v>281.83641929999999</c:v>
                </c:pt>
                <c:pt idx="28375">
                  <c:v>281.84635329999998</c:v>
                </c:pt>
                <c:pt idx="28376">
                  <c:v>281.85628730000002</c:v>
                </c:pt>
                <c:pt idx="28377">
                  <c:v>281.86622030000001</c:v>
                </c:pt>
                <c:pt idx="28378">
                  <c:v>281.8761543</c:v>
                </c:pt>
                <c:pt idx="28379">
                  <c:v>281.88608829999998</c:v>
                </c:pt>
                <c:pt idx="28380">
                  <c:v>281.89602230000003</c:v>
                </c:pt>
                <c:pt idx="28381">
                  <c:v>281.90595630000001</c:v>
                </c:pt>
                <c:pt idx="28382">
                  <c:v>281.9158903</c:v>
                </c:pt>
                <c:pt idx="28383">
                  <c:v>281.92582429999999</c:v>
                </c:pt>
                <c:pt idx="28384">
                  <c:v>281.93575829999997</c:v>
                </c:pt>
                <c:pt idx="28385">
                  <c:v>281.94569230000002</c:v>
                </c:pt>
                <c:pt idx="28386">
                  <c:v>281.95562630000001</c:v>
                </c:pt>
                <c:pt idx="28387">
                  <c:v>281.96556029999999</c:v>
                </c:pt>
                <c:pt idx="28388">
                  <c:v>281.97549329999998</c:v>
                </c:pt>
                <c:pt idx="28389">
                  <c:v>281.98542730000003</c:v>
                </c:pt>
                <c:pt idx="28390">
                  <c:v>281.99536130000001</c:v>
                </c:pt>
                <c:pt idx="28391">
                  <c:v>282.0052953</c:v>
                </c:pt>
                <c:pt idx="28392">
                  <c:v>282.01522929999999</c:v>
                </c:pt>
                <c:pt idx="28393">
                  <c:v>282.02516329999997</c:v>
                </c:pt>
                <c:pt idx="28394">
                  <c:v>282.03509730000002</c:v>
                </c:pt>
                <c:pt idx="28395">
                  <c:v>282.04503130000001</c:v>
                </c:pt>
                <c:pt idx="28396">
                  <c:v>282.05496529999999</c:v>
                </c:pt>
                <c:pt idx="28397">
                  <c:v>282.06489929999998</c:v>
                </c:pt>
                <c:pt idx="28398">
                  <c:v>282.07483230000003</c:v>
                </c:pt>
                <c:pt idx="28399">
                  <c:v>282.08476630000001</c:v>
                </c:pt>
                <c:pt idx="28400">
                  <c:v>282.0947003</c:v>
                </c:pt>
                <c:pt idx="28401">
                  <c:v>282.10463429999999</c:v>
                </c:pt>
                <c:pt idx="28402">
                  <c:v>282.11456829999997</c:v>
                </c:pt>
                <c:pt idx="28403">
                  <c:v>282.12450230000002</c:v>
                </c:pt>
                <c:pt idx="28404">
                  <c:v>282.1344363</c:v>
                </c:pt>
                <c:pt idx="28405">
                  <c:v>282.14437029999999</c:v>
                </c:pt>
                <c:pt idx="28406">
                  <c:v>282.15430429999998</c:v>
                </c:pt>
                <c:pt idx="28407">
                  <c:v>282.16423830000002</c:v>
                </c:pt>
                <c:pt idx="28408">
                  <c:v>282.17417230000001</c:v>
                </c:pt>
                <c:pt idx="28409">
                  <c:v>282.1841053</c:v>
                </c:pt>
                <c:pt idx="28410">
                  <c:v>282.19403929999999</c:v>
                </c:pt>
                <c:pt idx="28411">
                  <c:v>282.20397329999997</c:v>
                </c:pt>
                <c:pt idx="28412">
                  <c:v>282.21390730000002</c:v>
                </c:pt>
                <c:pt idx="28413">
                  <c:v>282.2238413</c:v>
                </c:pt>
                <c:pt idx="28414">
                  <c:v>282.23377529999999</c:v>
                </c:pt>
                <c:pt idx="28415">
                  <c:v>282.24370929999998</c:v>
                </c:pt>
                <c:pt idx="28416">
                  <c:v>282.25364330000002</c:v>
                </c:pt>
                <c:pt idx="28417">
                  <c:v>282.26357730000001</c:v>
                </c:pt>
                <c:pt idx="28418">
                  <c:v>282.2735113</c:v>
                </c:pt>
                <c:pt idx="28419">
                  <c:v>282.28344529999998</c:v>
                </c:pt>
                <c:pt idx="28420">
                  <c:v>282.29337829999997</c:v>
                </c:pt>
                <c:pt idx="28421">
                  <c:v>282.30331230000002</c:v>
                </c:pt>
                <c:pt idx="28422">
                  <c:v>282.3132463</c:v>
                </c:pt>
                <c:pt idx="28423">
                  <c:v>282.32318029999999</c:v>
                </c:pt>
                <c:pt idx="28424">
                  <c:v>282.33311429999998</c:v>
                </c:pt>
                <c:pt idx="28425">
                  <c:v>282.34304830000002</c:v>
                </c:pt>
                <c:pt idx="28426">
                  <c:v>282.35298230000001</c:v>
                </c:pt>
                <c:pt idx="28427">
                  <c:v>282.36291629999999</c:v>
                </c:pt>
                <c:pt idx="28428">
                  <c:v>282.37285029999998</c:v>
                </c:pt>
                <c:pt idx="28429">
                  <c:v>282.38278430000003</c:v>
                </c:pt>
                <c:pt idx="28430">
                  <c:v>282.39271730000002</c:v>
                </c:pt>
                <c:pt idx="28431">
                  <c:v>282.4026513</c:v>
                </c:pt>
                <c:pt idx="28432">
                  <c:v>282.41258529999999</c:v>
                </c:pt>
                <c:pt idx="28433">
                  <c:v>282.42251929999998</c:v>
                </c:pt>
                <c:pt idx="28434">
                  <c:v>282.43245330000002</c:v>
                </c:pt>
                <c:pt idx="28435">
                  <c:v>282.44238730000001</c:v>
                </c:pt>
                <c:pt idx="28436">
                  <c:v>282.45232129999999</c:v>
                </c:pt>
                <c:pt idx="28437">
                  <c:v>282.46225529999998</c:v>
                </c:pt>
                <c:pt idx="28438">
                  <c:v>282.47218930000003</c:v>
                </c:pt>
                <c:pt idx="28439">
                  <c:v>282.48212330000001</c:v>
                </c:pt>
                <c:pt idx="28440">
                  <c:v>282.4920573</c:v>
                </c:pt>
                <c:pt idx="28441">
                  <c:v>282.50199029999999</c:v>
                </c:pt>
                <c:pt idx="28442">
                  <c:v>282.51192429999998</c:v>
                </c:pt>
                <c:pt idx="28443">
                  <c:v>282.52185830000002</c:v>
                </c:pt>
                <c:pt idx="28444">
                  <c:v>282.53179230000001</c:v>
                </c:pt>
                <c:pt idx="28445">
                  <c:v>282.54172629999999</c:v>
                </c:pt>
                <c:pt idx="28446">
                  <c:v>282.55166029999998</c:v>
                </c:pt>
                <c:pt idx="28447">
                  <c:v>282.56159430000002</c:v>
                </c:pt>
                <c:pt idx="28448">
                  <c:v>282.57152830000001</c:v>
                </c:pt>
                <c:pt idx="28449">
                  <c:v>282.5814623</c:v>
                </c:pt>
                <c:pt idx="28450">
                  <c:v>282.59139629999999</c:v>
                </c:pt>
                <c:pt idx="28451">
                  <c:v>282.60133029999997</c:v>
                </c:pt>
                <c:pt idx="28452">
                  <c:v>282.61126330000002</c:v>
                </c:pt>
                <c:pt idx="28453">
                  <c:v>282.62119730000001</c:v>
                </c:pt>
                <c:pt idx="28454">
                  <c:v>282.63113129999999</c:v>
                </c:pt>
                <c:pt idx="28455">
                  <c:v>282.64106529999998</c:v>
                </c:pt>
                <c:pt idx="28456">
                  <c:v>282.65099930000002</c:v>
                </c:pt>
                <c:pt idx="28457">
                  <c:v>282.66093330000001</c:v>
                </c:pt>
                <c:pt idx="28458">
                  <c:v>282.6708673</c:v>
                </c:pt>
                <c:pt idx="28459">
                  <c:v>282.68080129999998</c:v>
                </c:pt>
                <c:pt idx="28460">
                  <c:v>282.69073529999997</c:v>
                </c:pt>
                <c:pt idx="28461">
                  <c:v>282.70066930000002</c:v>
                </c:pt>
                <c:pt idx="28462">
                  <c:v>282.7106033</c:v>
                </c:pt>
                <c:pt idx="28463">
                  <c:v>282.72053729999999</c:v>
                </c:pt>
                <c:pt idx="28464">
                  <c:v>282.73047029999998</c:v>
                </c:pt>
                <c:pt idx="28465">
                  <c:v>282.74040409999998</c:v>
                </c:pt>
                <c:pt idx="28466">
                  <c:v>282.75033810000002</c:v>
                </c:pt>
                <c:pt idx="28467">
                  <c:v>282.76027210000001</c:v>
                </c:pt>
                <c:pt idx="28468">
                  <c:v>282.7702061</c:v>
                </c:pt>
                <c:pt idx="28469">
                  <c:v>282.78014009999998</c:v>
                </c:pt>
                <c:pt idx="28470">
                  <c:v>282.79007410000003</c:v>
                </c:pt>
                <c:pt idx="28471">
                  <c:v>282.80000810000001</c:v>
                </c:pt>
                <c:pt idx="28472">
                  <c:v>282.8099421</c:v>
                </c:pt>
                <c:pt idx="28473">
                  <c:v>282.81987609999999</c:v>
                </c:pt>
                <c:pt idx="28474">
                  <c:v>282.82981009999997</c:v>
                </c:pt>
                <c:pt idx="28475">
                  <c:v>282.83974410000002</c:v>
                </c:pt>
                <c:pt idx="28476">
                  <c:v>282.84967710000001</c:v>
                </c:pt>
                <c:pt idx="28477">
                  <c:v>282.8596111</c:v>
                </c:pt>
                <c:pt idx="28478">
                  <c:v>282.86954509999998</c:v>
                </c:pt>
                <c:pt idx="28479">
                  <c:v>282.87947910000003</c:v>
                </c:pt>
                <c:pt idx="28480">
                  <c:v>282.88941310000001</c:v>
                </c:pt>
                <c:pt idx="28481">
                  <c:v>282.8993471</c:v>
                </c:pt>
                <c:pt idx="28482">
                  <c:v>282.90928109999999</c:v>
                </c:pt>
                <c:pt idx="28483">
                  <c:v>282.91921509999997</c:v>
                </c:pt>
                <c:pt idx="28484">
                  <c:v>282.92914910000002</c:v>
                </c:pt>
                <c:pt idx="28485">
                  <c:v>282.9390831</c:v>
                </c:pt>
                <c:pt idx="28486">
                  <c:v>282.94901709999999</c:v>
                </c:pt>
                <c:pt idx="28487">
                  <c:v>282.95895109999998</c:v>
                </c:pt>
                <c:pt idx="28488">
                  <c:v>282.96888410000003</c:v>
                </c:pt>
                <c:pt idx="28489">
                  <c:v>282.97881810000001</c:v>
                </c:pt>
                <c:pt idx="28490">
                  <c:v>282.9887521</c:v>
                </c:pt>
                <c:pt idx="28491">
                  <c:v>282.99868609999999</c:v>
                </c:pt>
                <c:pt idx="28492">
                  <c:v>283.00862009999997</c:v>
                </c:pt>
                <c:pt idx="28493">
                  <c:v>283.01855410000002</c:v>
                </c:pt>
                <c:pt idx="28494">
                  <c:v>283.0284881</c:v>
                </c:pt>
                <c:pt idx="28495">
                  <c:v>283.03842209999999</c:v>
                </c:pt>
                <c:pt idx="28496">
                  <c:v>283.04835609999998</c:v>
                </c:pt>
                <c:pt idx="28497">
                  <c:v>283.05829010000002</c:v>
                </c:pt>
                <c:pt idx="28498">
                  <c:v>283.06822410000001</c:v>
                </c:pt>
                <c:pt idx="28499">
                  <c:v>283.0781571</c:v>
                </c:pt>
                <c:pt idx="28500">
                  <c:v>283.08809109999999</c:v>
                </c:pt>
                <c:pt idx="28501">
                  <c:v>283.09802509999997</c:v>
                </c:pt>
                <c:pt idx="28502">
                  <c:v>283.10795910000002</c:v>
                </c:pt>
                <c:pt idx="28503">
                  <c:v>283.1178931</c:v>
                </c:pt>
                <c:pt idx="28504">
                  <c:v>283.12782709999999</c:v>
                </c:pt>
                <c:pt idx="28505">
                  <c:v>283.13776109999998</c:v>
                </c:pt>
                <c:pt idx="28506">
                  <c:v>283.14769510000002</c:v>
                </c:pt>
                <c:pt idx="28507">
                  <c:v>283.15762910000001</c:v>
                </c:pt>
                <c:pt idx="28508">
                  <c:v>283.1675631</c:v>
                </c:pt>
                <c:pt idx="28509">
                  <c:v>283.17749709999998</c:v>
                </c:pt>
                <c:pt idx="28510">
                  <c:v>283.18743110000003</c:v>
                </c:pt>
                <c:pt idx="28511">
                  <c:v>283.19736410000002</c:v>
                </c:pt>
                <c:pt idx="28512">
                  <c:v>283.2072981</c:v>
                </c:pt>
                <c:pt idx="28513">
                  <c:v>283.21723209999999</c:v>
                </c:pt>
                <c:pt idx="28514">
                  <c:v>283.22716609999998</c:v>
                </c:pt>
                <c:pt idx="28515">
                  <c:v>283.23710010000002</c:v>
                </c:pt>
                <c:pt idx="28516">
                  <c:v>283.24703410000001</c:v>
                </c:pt>
                <c:pt idx="28517">
                  <c:v>283.25696809999999</c:v>
                </c:pt>
                <c:pt idx="28518">
                  <c:v>283.26690209999998</c:v>
                </c:pt>
                <c:pt idx="28519">
                  <c:v>283.27683610000003</c:v>
                </c:pt>
                <c:pt idx="28520">
                  <c:v>283.28677010000001</c:v>
                </c:pt>
                <c:pt idx="28521">
                  <c:v>283.2967041</c:v>
                </c:pt>
                <c:pt idx="28522">
                  <c:v>283.30663809999999</c:v>
                </c:pt>
                <c:pt idx="28523">
                  <c:v>283.31657209999997</c:v>
                </c:pt>
                <c:pt idx="28524">
                  <c:v>283.32650510000002</c:v>
                </c:pt>
                <c:pt idx="28525">
                  <c:v>283.33643910000001</c:v>
                </c:pt>
                <c:pt idx="28526">
                  <c:v>283.34637309999999</c:v>
                </c:pt>
                <c:pt idx="28527">
                  <c:v>283.35630709999998</c:v>
                </c:pt>
                <c:pt idx="28528">
                  <c:v>283.36624110000002</c:v>
                </c:pt>
                <c:pt idx="28529">
                  <c:v>283.37617510000001</c:v>
                </c:pt>
                <c:pt idx="28530">
                  <c:v>283.3861091</c:v>
                </c:pt>
                <c:pt idx="28531">
                  <c:v>283.39604309999999</c:v>
                </c:pt>
                <c:pt idx="28532">
                  <c:v>283.40597709999997</c:v>
                </c:pt>
                <c:pt idx="28533">
                  <c:v>283.41591110000002</c:v>
                </c:pt>
                <c:pt idx="28534">
                  <c:v>283.4258451</c:v>
                </c:pt>
                <c:pt idx="28535">
                  <c:v>283.43577809999999</c:v>
                </c:pt>
                <c:pt idx="28536">
                  <c:v>283.44571209999998</c:v>
                </c:pt>
                <c:pt idx="28537">
                  <c:v>283.45564610000002</c:v>
                </c:pt>
                <c:pt idx="28538">
                  <c:v>283.46558010000001</c:v>
                </c:pt>
                <c:pt idx="28539">
                  <c:v>283.4755141</c:v>
                </c:pt>
                <c:pt idx="28540">
                  <c:v>283.48544809999999</c:v>
                </c:pt>
                <c:pt idx="28541">
                  <c:v>283.49538209999997</c:v>
                </c:pt>
                <c:pt idx="28542">
                  <c:v>283.50531610000002</c:v>
                </c:pt>
                <c:pt idx="28543">
                  <c:v>283.5152501</c:v>
                </c:pt>
                <c:pt idx="28544">
                  <c:v>283.52518409999999</c:v>
                </c:pt>
                <c:pt idx="28545">
                  <c:v>283.53511809999998</c:v>
                </c:pt>
                <c:pt idx="28546">
                  <c:v>283.54505110000002</c:v>
                </c:pt>
                <c:pt idx="28547">
                  <c:v>283.55498510000001</c:v>
                </c:pt>
                <c:pt idx="28548">
                  <c:v>283.5649191</c:v>
                </c:pt>
                <c:pt idx="28549">
                  <c:v>283.57485309999998</c:v>
                </c:pt>
                <c:pt idx="28550">
                  <c:v>283.58478710000003</c:v>
                </c:pt>
                <c:pt idx="28551">
                  <c:v>283.59472110000002</c:v>
                </c:pt>
                <c:pt idx="28552">
                  <c:v>283.6046551</c:v>
                </c:pt>
                <c:pt idx="28553">
                  <c:v>283.61458909999999</c:v>
                </c:pt>
                <c:pt idx="28554">
                  <c:v>283.62452309999998</c:v>
                </c:pt>
                <c:pt idx="28555">
                  <c:v>283.63445710000002</c:v>
                </c:pt>
                <c:pt idx="28556">
                  <c:v>283.64439110000001</c:v>
                </c:pt>
                <c:pt idx="28557">
                  <c:v>283.65432509999999</c:v>
                </c:pt>
                <c:pt idx="28558">
                  <c:v>283.66425809999998</c:v>
                </c:pt>
                <c:pt idx="28559">
                  <c:v>283.67419210000003</c:v>
                </c:pt>
                <c:pt idx="28560">
                  <c:v>283.68412610000001</c:v>
                </c:pt>
                <c:pt idx="28561">
                  <c:v>283.6940601</c:v>
                </c:pt>
                <c:pt idx="28562">
                  <c:v>283.70399409999999</c:v>
                </c:pt>
                <c:pt idx="28563">
                  <c:v>283.71392809999998</c:v>
                </c:pt>
                <c:pt idx="28564">
                  <c:v>283.72386210000002</c:v>
                </c:pt>
                <c:pt idx="28565">
                  <c:v>283.73379599999998</c:v>
                </c:pt>
                <c:pt idx="28566">
                  <c:v>283.74373000000003</c:v>
                </c:pt>
                <c:pt idx="28567">
                  <c:v>283.75366400000001</c:v>
                </c:pt>
                <c:pt idx="28568">
                  <c:v>283.763598</c:v>
                </c:pt>
                <c:pt idx="28569">
                  <c:v>283.77353099999999</c:v>
                </c:pt>
                <c:pt idx="28570">
                  <c:v>283.78346499999998</c:v>
                </c:pt>
                <c:pt idx="28571">
                  <c:v>283.79339900000002</c:v>
                </c:pt>
                <c:pt idx="28572">
                  <c:v>283.80333300000001</c:v>
                </c:pt>
                <c:pt idx="28573">
                  <c:v>283.813267</c:v>
                </c:pt>
                <c:pt idx="28574">
                  <c:v>283.82320099999998</c:v>
                </c:pt>
                <c:pt idx="28575">
                  <c:v>283.83313500000003</c:v>
                </c:pt>
                <c:pt idx="28576">
                  <c:v>283.84306900000001</c:v>
                </c:pt>
                <c:pt idx="28577">
                  <c:v>283.853003</c:v>
                </c:pt>
                <c:pt idx="28578">
                  <c:v>283.86293699999999</c:v>
                </c:pt>
                <c:pt idx="28579">
                  <c:v>283.87287099999998</c:v>
                </c:pt>
                <c:pt idx="28580">
                  <c:v>283.88280400000002</c:v>
                </c:pt>
                <c:pt idx="28581">
                  <c:v>283.89273800000001</c:v>
                </c:pt>
                <c:pt idx="28582">
                  <c:v>283.902672</c:v>
                </c:pt>
                <c:pt idx="28583">
                  <c:v>283.91260599999998</c:v>
                </c:pt>
                <c:pt idx="28584">
                  <c:v>283.92254000000003</c:v>
                </c:pt>
                <c:pt idx="28585">
                  <c:v>283.93247400000001</c:v>
                </c:pt>
                <c:pt idx="28586">
                  <c:v>283.942408</c:v>
                </c:pt>
                <c:pt idx="28587">
                  <c:v>283.95234199999999</c:v>
                </c:pt>
                <c:pt idx="28588">
                  <c:v>283.96227599999997</c:v>
                </c:pt>
                <c:pt idx="28589">
                  <c:v>283.97221000000002</c:v>
                </c:pt>
                <c:pt idx="28590">
                  <c:v>283.98214400000001</c:v>
                </c:pt>
                <c:pt idx="28591">
                  <c:v>283.99207699999999</c:v>
                </c:pt>
                <c:pt idx="28592">
                  <c:v>284.00201099999998</c:v>
                </c:pt>
                <c:pt idx="28593">
                  <c:v>284.01194500000003</c:v>
                </c:pt>
                <c:pt idx="28594">
                  <c:v>284.02187900000001</c:v>
                </c:pt>
                <c:pt idx="28595">
                  <c:v>284.031813</c:v>
                </c:pt>
                <c:pt idx="28596">
                  <c:v>284.04174699999999</c:v>
                </c:pt>
                <c:pt idx="28597">
                  <c:v>284.05168099999997</c:v>
                </c:pt>
                <c:pt idx="28598">
                  <c:v>284.06161500000002</c:v>
                </c:pt>
                <c:pt idx="28599">
                  <c:v>284.071549</c:v>
                </c:pt>
                <c:pt idx="28600">
                  <c:v>284.08148299999999</c:v>
                </c:pt>
                <c:pt idx="28601">
                  <c:v>284.09141699999998</c:v>
                </c:pt>
                <c:pt idx="28602">
                  <c:v>284.10135000000002</c:v>
                </c:pt>
                <c:pt idx="28603">
                  <c:v>284.11128400000001</c:v>
                </c:pt>
                <c:pt idx="28604">
                  <c:v>284.121218</c:v>
                </c:pt>
                <c:pt idx="28605">
                  <c:v>284.13115199999999</c:v>
                </c:pt>
                <c:pt idx="28606">
                  <c:v>284.14108599999997</c:v>
                </c:pt>
                <c:pt idx="28607">
                  <c:v>284.15102000000002</c:v>
                </c:pt>
                <c:pt idx="28608">
                  <c:v>284.160954</c:v>
                </c:pt>
                <c:pt idx="28609">
                  <c:v>284.17088799999999</c:v>
                </c:pt>
                <c:pt idx="28610">
                  <c:v>284.18082199999998</c:v>
                </c:pt>
                <c:pt idx="28611">
                  <c:v>284.19075600000002</c:v>
                </c:pt>
                <c:pt idx="28612">
                  <c:v>284.20069000000001</c:v>
                </c:pt>
                <c:pt idx="28613">
                  <c:v>284.210623</c:v>
                </c:pt>
                <c:pt idx="28614">
                  <c:v>284.22055699999999</c:v>
                </c:pt>
                <c:pt idx="28615">
                  <c:v>284.23049099999997</c:v>
                </c:pt>
                <c:pt idx="28616">
                  <c:v>284.24042500000002</c:v>
                </c:pt>
                <c:pt idx="28617">
                  <c:v>284.250359</c:v>
                </c:pt>
                <c:pt idx="28618">
                  <c:v>284.26029299999999</c:v>
                </c:pt>
                <c:pt idx="28619">
                  <c:v>284.27022699999998</c:v>
                </c:pt>
                <c:pt idx="28620">
                  <c:v>284.28016100000002</c:v>
                </c:pt>
                <c:pt idx="28621">
                  <c:v>284.29009500000001</c:v>
                </c:pt>
                <c:pt idx="28622">
                  <c:v>284.30002899999999</c:v>
                </c:pt>
                <c:pt idx="28623">
                  <c:v>284.30996199999998</c:v>
                </c:pt>
                <c:pt idx="28624">
                  <c:v>284.31989600000003</c:v>
                </c:pt>
                <c:pt idx="28625">
                  <c:v>284.32983000000002</c:v>
                </c:pt>
                <c:pt idx="28626">
                  <c:v>284.339764</c:v>
                </c:pt>
                <c:pt idx="28627">
                  <c:v>284.34969799999999</c:v>
                </c:pt>
                <c:pt idx="28628">
                  <c:v>284.35963199999998</c:v>
                </c:pt>
                <c:pt idx="28629">
                  <c:v>284.36956600000002</c:v>
                </c:pt>
                <c:pt idx="28630">
                  <c:v>284.37950000000001</c:v>
                </c:pt>
                <c:pt idx="28631">
                  <c:v>284.38943399999999</c:v>
                </c:pt>
                <c:pt idx="28632">
                  <c:v>284.39936799999998</c:v>
                </c:pt>
                <c:pt idx="28633">
                  <c:v>284.40930100000003</c:v>
                </c:pt>
                <c:pt idx="28634">
                  <c:v>284.41923500000001</c:v>
                </c:pt>
                <c:pt idx="28635">
                  <c:v>284.429169</c:v>
                </c:pt>
                <c:pt idx="28636">
                  <c:v>284.43910299999999</c:v>
                </c:pt>
                <c:pt idx="28637">
                  <c:v>284.44903699999998</c:v>
                </c:pt>
                <c:pt idx="28638">
                  <c:v>284.45897100000002</c:v>
                </c:pt>
                <c:pt idx="28639">
                  <c:v>284.46890500000001</c:v>
                </c:pt>
                <c:pt idx="28640">
                  <c:v>284.47883899999999</c:v>
                </c:pt>
                <c:pt idx="28641">
                  <c:v>284.48877299999998</c:v>
                </c:pt>
                <c:pt idx="28642">
                  <c:v>284.49870700000002</c:v>
                </c:pt>
                <c:pt idx="28643">
                  <c:v>284.50864100000001</c:v>
                </c:pt>
                <c:pt idx="28644">
                  <c:v>284.518574</c:v>
                </c:pt>
                <c:pt idx="28645">
                  <c:v>284.52850799999999</c:v>
                </c:pt>
                <c:pt idx="28646">
                  <c:v>284.53844199999997</c:v>
                </c:pt>
                <c:pt idx="28647">
                  <c:v>284.54837600000002</c:v>
                </c:pt>
                <c:pt idx="28648">
                  <c:v>284.55831000000001</c:v>
                </c:pt>
                <c:pt idx="28649">
                  <c:v>284.56824399999999</c:v>
                </c:pt>
                <c:pt idx="28650">
                  <c:v>284.57817799999998</c:v>
                </c:pt>
                <c:pt idx="28651">
                  <c:v>284.58811200000002</c:v>
                </c:pt>
                <c:pt idx="28652">
                  <c:v>284.59804600000001</c:v>
                </c:pt>
                <c:pt idx="28653">
                  <c:v>284.607979</c:v>
                </c:pt>
                <c:pt idx="28654">
                  <c:v>284.61791299999999</c:v>
                </c:pt>
                <c:pt idx="28655">
                  <c:v>284.62784699999997</c:v>
                </c:pt>
                <c:pt idx="28656">
                  <c:v>284.63778100000002</c:v>
                </c:pt>
                <c:pt idx="28657">
                  <c:v>284.64771500000001</c:v>
                </c:pt>
                <c:pt idx="28658">
                  <c:v>284.65764899999999</c:v>
                </c:pt>
                <c:pt idx="28659">
                  <c:v>284.66758299999998</c:v>
                </c:pt>
                <c:pt idx="28660">
                  <c:v>284.67751700000002</c:v>
                </c:pt>
                <c:pt idx="28661">
                  <c:v>284.68745100000001</c:v>
                </c:pt>
                <c:pt idx="28662">
                  <c:v>284.697385</c:v>
                </c:pt>
                <c:pt idx="28663">
                  <c:v>284.70731799999999</c:v>
                </c:pt>
                <c:pt idx="28664">
                  <c:v>284.71725199999997</c:v>
                </c:pt>
                <c:pt idx="28665">
                  <c:v>284.72718600000002</c:v>
                </c:pt>
                <c:pt idx="28666">
                  <c:v>284.73712</c:v>
                </c:pt>
                <c:pt idx="28667">
                  <c:v>284.74705399999999</c:v>
                </c:pt>
                <c:pt idx="28668">
                  <c:v>284.75698799999998</c:v>
                </c:pt>
                <c:pt idx="28669">
                  <c:v>284.76692200000002</c:v>
                </c:pt>
                <c:pt idx="28670">
                  <c:v>284.77685600000001</c:v>
                </c:pt>
                <c:pt idx="28671">
                  <c:v>284.78679</c:v>
                </c:pt>
                <c:pt idx="28672">
                  <c:v>284.79672399999998</c:v>
                </c:pt>
                <c:pt idx="28673">
                  <c:v>284.80665800000003</c:v>
                </c:pt>
                <c:pt idx="28674">
                  <c:v>284.81659100000002</c:v>
                </c:pt>
                <c:pt idx="28675">
                  <c:v>284.826525</c:v>
                </c:pt>
                <c:pt idx="28676">
                  <c:v>284.83645899999999</c:v>
                </c:pt>
                <c:pt idx="28677">
                  <c:v>284.84639299999998</c:v>
                </c:pt>
                <c:pt idx="28678">
                  <c:v>284.85632700000002</c:v>
                </c:pt>
                <c:pt idx="28679">
                  <c:v>284.86626100000001</c:v>
                </c:pt>
                <c:pt idx="28680">
                  <c:v>284.876195</c:v>
                </c:pt>
                <c:pt idx="28681">
                  <c:v>284.88612899999998</c:v>
                </c:pt>
                <c:pt idx="28682">
                  <c:v>284.89606300000003</c:v>
                </c:pt>
                <c:pt idx="28683">
                  <c:v>284.90599600000002</c:v>
                </c:pt>
                <c:pt idx="28684">
                  <c:v>284.91593</c:v>
                </c:pt>
                <c:pt idx="28685">
                  <c:v>284.92586399999999</c:v>
                </c:pt>
                <c:pt idx="28686">
                  <c:v>284.93579799999998</c:v>
                </c:pt>
                <c:pt idx="28687">
                  <c:v>284.94573200000002</c:v>
                </c:pt>
                <c:pt idx="28688">
                  <c:v>284.95566600000001</c:v>
                </c:pt>
                <c:pt idx="28689">
                  <c:v>284.96559999999999</c:v>
                </c:pt>
                <c:pt idx="28690">
                  <c:v>284.97553399999998</c:v>
                </c:pt>
                <c:pt idx="28691">
                  <c:v>284.98546800000003</c:v>
                </c:pt>
                <c:pt idx="28692">
                  <c:v>284.99540200000001</c:v>
                </c:pt>
                <c:pt idx="28693">
                  <c:v>285.005336</c:v>
                </c:pt>
                <c:pt idx="28694">
                  <c:v>285.01526899999999</c:v>
                </c:pt>
                <c:pt idx="28695">
                  <c:v>285.02520299999998</c:v>
                </c:pt>
                <c:pt idx="28696">
                  <c:v>285.03513700000002</c:v>
                </c:pt>
                <c:pt idx="28697">
                  <c:v>285.04507100000001</c:v>
                </c:pt>
                <c:pt idx="28698">
                  <c:v>285.05500499999999</c:v>
                </c:pt>
                <c:pt idx="28699">
                  <c:v>285.06493899999998</c:v>
                </c:pt>
                <c:pt idx="28700">
                  <c:v>285.07487300000003</c:v>
                </c:pt>
                <c:pt idx="28701">
                  <c:v>285.08480700000001</c:v>
                </c:pt>
                <c:pt idx="28702">
                  <c:v>285.094741</c:v>
                </c:pt>
                <c:pt idx="28703">
                  <c:v>285.10467499999999</c:v>
                </c:pt>
                <c:pt idx="28704">
                  <c:v>285.11460899999997</c:v>
                </c:pt>
                <c:pt idx="28705">
                  <c:v>285.12454200000002</c:v>
                </c:pt>
                <c:pt idx="28706">
                  <c:v>285.13447600000001</c:v>
                </c:pt>
                <c:pt idx="28707">
                  <c:v>285.14440999999999</c:v>
                </c:pt>
                <c:pt idx="28708">
                  <c:v>285.15434399999998</c:v>
                </c:pt>
                <c:pt idx="28709">
                  <c:v>285.16427800000002</c:v>
                </c:pt>
                <c:pt idx="28710">
                  <c:v>285.17421200000001</c:v>
                </c:pt>
                <c:pt idx="28711">
                  <c:v>285.184146</c:v>
                </c:pt>
                <c:pt idx="28712">
                  <c:v>285.19407999999999</c:v>
                </c:pt>
                <c:pt idx="28713">
                  <c:v>285.20401399999997</c:v>
                </c:pt>
                <c:pt idx="28714">
                  <c:v>285.21394800000002</c:v>
                </c:pt>
                <c:pt idx="28715">
                  <c:v>285.22388100000001</c:v>
                </c:pt>
                <c:pt idx="28716">
                  <c:v>285.23381499999999</c:v>
                </c:pt>
                <c:pt idx="28717">
                  <c:v>285.24374899999998</c:v>
                </c:pt>
                <c:pt idx="28718">
                  <c:v>285.25368300000002</c:v>
                </c:pt>
                <c:pt idx="28719">
                  <c:v>285.26361700000001</c:v>
                </c:pt>
                <c:pt idx="28720">
                  <c:v>285.273551</c:v>
                </c:pt>
                <c:pt idx="28721">
                  <c:v>285.28348499999998</c:v>
                </c:pt>
                <c:pt idx="28722">
                  <c:v>285.29341899999997</c:v>
                </c:pt>
                <c:pt idx="28723">
                  <c:v>285.30335300000002</c:v>
                </c:pt>
                <c:pt idx="28724">
                  <c:v>285.313287</c:v>
                </c:pt>
                <c:pt idx="28725">
                  <c:v>285.32322099999999</c:v>
                </c:pt>
                <c:pt idx="28726">
                  <c:v>285.33315399999998</c:v>
                </c:pt>
                <c:pt idx="28727">
                  <c:v>285.34308800000002</c:v>
                </c:pt>
                <c:pt idx="28728">
                  <c:v>285.35302200000001</c:v>
                </c:pt>
                <c:pt idx="28729">
                  <c:v>285.362956</c:v>
                </c:pt>
                <c:pt idx="28730">
                  <c:v>285.37288999999998</c:v>
                </c:pt>
                <c:pt idx="28731">
                  <c:v>285.38282400000003</c:v>
                </c:pt>
                <c:pt idx="28732">
                  <c:v>285.39275800000001</c:v>
                </c:pt>
                <c:pt idx="28733">
                  <c:v>285.402692</c:v>
                </c:pt>
                <c:pt idx="28734">
                  <c:v>285.41262599999999</c:v>
                </c:pt>
                <c:pt idx="28735">
                  <c:v>285.42255999999998</c:v>
                </c:pt>
                <c:pt idx="28736">
                  <c:v>285.43249400000002</c:v>
                </c:pt>
                <c:pt idx="28737">
                  <c:v>285.44242800000001</c:v>
                </c:pt>
                <c:pt idx="28738">
                  <c:v>285.452361</c:v>
                </c:pt>
                <c:pt idx="28739">
                  <c:v>285.46229499999998</c:v>
                </c:pt>
                <c:pt idx="28740">
                  <c:v>285.47222900000003</c:v>
                </c:pt>
                <c:pt idx="28741">
                  <c:v>285.48216300000001</c:v>
                </c:pt>
                <c:pt idx="28742">
                  <c:v>285.492097</c:v>
                </c:pt>
                <c:pt idx="28743">
                  <c:v>285.50203099999999</c:v>
                </c:pt>
                <c:pt idx="28744">
                  <c:v>285.51196499999998</c:v>
                </c:pt>
                <c:pt idx="28745">
                  <c:v>285.52189900000002</c:v>
                </c:pt>
                <c:pt idx="28746">
                  <c:v>285.53183300000001</c:v>
                </c:pt>
                <c:pt idx="28747">
                  <c:v>285.54176699999999</c:v>
                </c:pt>
                <c:pt idx="28748">
                  <c:v>285.55170099999998</c:v>
                </c:pt>
                <c:pt idx="28749">
                  <c:v>285.56163400000003</c:v>
                </c:pt>
                <c:pt idx="28750">
                  <c:v>285.57156800000001</c:v>
                </c:pt>
                <c:pt idx="28751">
                  <c:v>285.581502</c:v>
                </c:pt>
                <c:pt idx="28752">
                  <c:v>285.59143599999999</c:v>
                </c:pt>
                <c:pt idx="28753">
                  <c:v>285.60136999999997</c:v>
                </c:pt>
                <c:pt idx="28754">
                  <c:v>285.61130400000002</c:v>
                </c:pt>
                <c:pt idx="28755">
                  <c:v>285.62123800000001</c:v>
                </c:pt>
                <c:pt idx="28756">
                  <c:v>285.63117199999999</c:v>
                </c:pt>
                <c:pt idx="28757">
                  <c:v>285.64110599999998</c:v>
                </c:pt>
                <c:pt idx="28758">
                  <c:v>285.65104000000002</c:v>
                </c:pt>
                <c:pt idx="28759">
                  <c:v>285.66097400000001</c:v>
                </c:pt>
                <c:pt idx="28760">
                  <c:v>285.670907</c:v>
                </c:pt>
                <c:pt idx="28761">
                  <c:v>285.68084099999999</c:v>
                </c:pt>
                <c:pt idx="28762">
                  <c:v>285.69077499999997</c:v>
                </c:pt>
                <c:pt idx="28763">
                  <c:v>285.70070900000002</c:v>
                </c:pt>
                <c:pt idx="28764">
                  <c:v>285.710643</c:v>
                </c:pt>
                <c:pt idx="28765">
                  <c:v>285.72057699999999</c:v>
                </c:pt>
                <c:pt idx="28766">
                  <c:v>285.73051099999998</c:v>
                </c:pt>
                <c:pt idx="28767">
                  <c:v>285.74044509999999</c:v>
                </c:pt>
                <c:pt idx="28768">
                  <c:v>285.75037909999998</c:v>
                </c:pt>
                <c:pt idx="28769">
                  <c:v>285.76031310000002</c:v>
                </c:pt>
                <c:pt idx="28770">
                  <c:v>285.77024710000001</c:v>
                </c:pt>
                <c:pt idx="28771">
                  <c:v>285.7801801</c:v>
                </c:pt>
                <c:pt idx="28772">
                  <c:v>285.79011409999998</c:v>
                </c:pt>
                <c:pt idx="28773">
                  <c:v>285.80004810000003</c:v>
                </c:pt>
                <c:pt idx="28774">
                  <c:v>285.80998210000001</c:v>
                </c:pt>
                <c:pt idx="28775">
                  <c:v>285.8199161</c:v>
                </c:pt>
                <c:pt idx="28776">
                  <c:v>285.82985009999999</c:v>
                </c:pt>
                <c:pt idx="28777">
                  <c:v>285.83978409999997</c:v>
                </c:pt>
                <c:pt idx="28778">
                  <c:v>285.84971810000002</c:v>
                </c:pt>
                <c:pt idx="28779">
                  <c:v>285.85965210000001</c:v>
                </c:pt>
                <c:pt idx="28780">
                  <c:v>285.86958609999999</c:v>
                </c:pt>
                <c:pt idx="28781">
                  <c:v>285.87952009999998</c:v>
                </c:pt>
                <c:pt idx="28782">
                  <c:v>285.88945410000002</c:v>
                </c:pt>
                <c:pt idx="28783">
                  <c:v>285.89938710000001</c:v>
                </c:pt>
                <c:pt idx="28784">
                  <c:v>285.9093211</c:v>
                </c:pt>
                <c:pt idx="28785">
                  <c:v>285.91925509999999</c:v>
                </c:pt>
                <c:pt idx="28786">
                  <c:v>285.92918909999997</c:v>
                </c:pt>
                <c:pt idx="28787">
                  <c:v>285.93912310000002</c:v>
                </c:pt>
                <c:pt idx="28788">
                  <c:v>285.9490571</c:v>
                </c:pt>
                <c:pt idx="28789">
                  <c:v>285.95899109999999</c:v>
                </c:pt>
                <c:pt idx="28790">
                  <c:v>285.96892509999998</c:v>
                </c:pt>
                <c:pt idx="28791">
                  <c:v>285.97885910000002</c:v>
                </c:pt>
                <c:pt idx="28792">
                  <c:v>285.98879310000001</c:v>
                </c:pt>
                <c:pt idx="28793">
                  <c:v>285.9987271</c:v>
                </c:pt>
                <c:pt idx="28794">
                  <c:v>286.00866109999998</c:v>
                </c:pt>
                <c:pt idx="28795">
                  <c:v>286.01859409999997</c:v>
                </c:pt>
                <c:pt idx="28796">
                  <c:v>286.02852810000002</c:v>
                </c:pt>
                <c:pt idx="28797">
                  <c:v>286.0384621</c:v>
                </c:pt>
                <c:pt idx="28798">
                  <c:v>286.04839609999999</c:v>
                </c:pt>
                <c:pt idx="28799">
                  <c:v>286.05833009999998</c:v>
                </c:pt>
                <c:pt idx="28800">
                  <c:v>286.06826410000002</c:v>
                </c:pt>
                <c:pt idx="28801">
                  <c:v>286.07819810000001</c:v>
                </c:pt>
                <c:pt idx="28802">
                  <c:v>286.0881321</c:v>
                </c:pt>
                <c:pt idx="28803">
                  <c:v>286.09806609999998</c:v>
                </c:pt>
                <c:pt idx="28804">
                  <c:v>286.10800010000003</c:v>
                </c:pt>
                <c:pt idx="28805">
                  <c:v>286.11793410000001</c:v>
                </c:pt>
                <c:pt idx="28806">
                  <c:v>286.1278681</c:v>
                </c:pt>
                <c:pt idx="28807">
                  <c:v>286.13780109999999</c:v>
                </c:pt>
                <c:pt idx="28808">
                  <c:v>286.14773509999998</c:v>
                </c:pt>
                <c:pt idx="28809">
                  <c:v>286.15766910000002</c:v>
                </c:pt>
                <c:pt idx="28810">
                  <c:v>286.16760310000001</c:v>
                </c:pt>
                <c:pt idx="28811">
                  <c:v>286.1775371</c:v>
                </c:pt>
                <c:pt idx="28812">
                  <c:v>286.18747109999998</c:v>
                </c:pt>
                <c:pt idx="28813">
                  <c:v>286.19740510000003</c:v>
                </c:pt>
                <c:pt idx="28814">
                  <c:v>286.20733910000001</c:v>
                </c:pt>
                <c:pt idx="28815">
                  <c:v>286.2172731</c:v>
                </c:pt>
                <c:pt idx="28816">
                  <c:v>286.22720709999999</c:v>
                </c:pt>
                <c:pt idx="28817">
                  <c:v>286.23714109999997</c:v>
                </c:pt>
                <c:pt idx="28818">
                  <c:v>286.24707510000002</c:v>
                </c:pt>
                <c:pt idx="28819">
                  <c:v>286.25700810000001</c:v>
                </c:pt>
                <c:pt idx="28820">
                  <c:v>286.26694209999999</c:v>
                </c:pt>
                <c:pt idx="28821">
                  <c:v>286.27687609999998</c:v>
                </c:pt>
                <c:pt idx="28822">
                  <c:v>286.28681010000003</c:v>
                </c:pt>
                <c:pt idx="28823">
                  <c:v>286.29674410000001</c:v>
                </c:pt>
                <c:pt idx="28824">
                  <c:v>286.3066781</c:v>
                </c:pt>
                <c:pt idx="28825">
                  <c:v>286.31661209999999</c:v>
                </c:pt>
                <c:pt idx="28826">
                  <c:v>286.32654609999997</c:v>
                </c:pt>
                <c:pt idx="28827">
                  <c:v>286.33648010000002</c:v>
                </c:pt>
                <c:pt idx="28828">
                  <c:v>286.3464141</c:v>
                </c:pt>
                <c:pt idx="28829">
                  <c:v>286.35634809999999</c:v>
                </c:pt>
                <c:pt idx="28830">
                  <c:v>286.36628209999998</c:v>
                </c:pt>
                <c:pt idx="28831">
                  <c:v>286.37621510000002</c:v>
                </c:pt>
                <c:pt idx="28832">
                  <c:v>286.38614910000001</c:v>
                </c:pt>
                <c:pt idx="28833">
                  <c:v>286.3960831</c:v>
                </c:pt>
                <c:pt idx="28834">
                  <c:v>286.40601709999999</c:v>
                </c:pt>
                <c:pt idx="28835">
                  <c:v>286.41595109999997</c:v>
                </c:pt>
                <c:pt idx="28836">
                  <c:v>286.42588510000002</c:v>
                </c:pt>
                <c:pt idx="28837">
                  <c:v>286.4358191</c:v>
                </c:pt>
                <c:pt idx="28838">
                  <c:v>286.44575309999999</c:v>
                </c:pt>
                <c:pt idx="28839">
                  <c:v>286.45568709999998</c:v>
                </c:pt>
                <c:pt idx="28840">
                  <c:v>286.46562110000002</c:v>
                </c:pt>
                <c:pt idx="28841">
                  <c:v>286.47555510000001</c:v>
                </c:pt>
                <c:pt idx="28842">
                  <c:v>286.4854891</c:v>
                </c:pt>
                <c:pt idx="28843">
                  <c:v>286.49542209999998</c:v>
                </c:pt>
                <c:pt idx="28844">
                  <c:v>286.50535609999997</c:v>
                </c:pt>
                <c:pt idx="28845">
                  <c:v>286.51529010000002</c:v>
                </c:pt>
                <c:pt idx="28846">
                  <c:v>286.5252241</c:v>
                </c:pt>
                <c:pt idx="28847">
                  <c:v>286.53515809999999</c:v>
                </c:pt>
                <c:pt idx="28848">
                  <c:v>286.54509209999998</c:v>
                </c:pt>
                <c:pt idx="28849">
                  <c:v>286.55502610000002</c:v>
                </c:pt>
                <c:pt idx="28850">
                  <c:v>286.56496010000001</c:v>
                </c:pt>
                <c:pt idx="28851">
                  <c:v>286.57489409999999</c:v>
                </c:pt>
                <c:pt idx="28852">
                  <c:v>286.58482809999998</c:v>
                </c:pt>
                <c:pt idx="28853">
                  <c:v>286.59476210000003</c:v>
                </c:pt>
                <c:pt idx="28854">
                  <c:v>286.60469610000001</c:v>
                </c:pt>
                <c:pt idx="28855">
                  <c:v>286.6146291</c:v>
                </c:pt>
                <c:pt idx="28856">
                  <c:v>286.62456309999999</c:v>
                </c:pt>
                <c:pt idx="28857">
                  <c:v>286.63449709999998</c:v>
                </c:pt>
                <c:pt idx="28858">
                  <c:v>286.64443110000002</c:v>
                </c:pt>
                <c:pt idx="28859">
                  <c:v>286.65436510000001</c:v>
                </c:pt>
                <c:pt idx="28860">
                  <c:v>286.66429909999999</c:v>
                </c:pt>
                <c:pt idx="28861">
                  <c:v>286.67423309999998</c:v>
                </c:pt>
                <c:pt idx="28862">
                  <c:v>286.68416710000002</c:v>
                </c:pt>
                <c:pt idx="28863">
                  <c:v>286.69410110000001</c:v>
                </c:pt>
                <c:pt idx="28864">
                  <c:v>286.7040351</c:v>
                </c:pt>
                <c:pt idx="28865">
                  <c:v>286.71396909999999</c:v>
                </c:pt>
                <c:pt idx="28866">
                  <c:v>286.72390209999998</c:v>
                </c:pt>
                <c:pt idx="28867">
                  <c:v>286.73383610000002</c:v>
                </c:pt>
                <c:pt idx="28868">
                  <c:v>286.7437698</c:v>
                </c:pt>
                <c:pt idx="28869">
                  <c:v>286.75370379999998</c:v>
                </c:pt>
                <c:pt idx="28870">
                  <c:v>286.76363780000003</c:v>
                </c:pt>
                <c:pt idx="28871">
                  <c:v>286.77357180000001</c:v>
                </c:pt>
                <c:pt idx="28872">
                  <c:v>286.7835058</c:v>
                </c:pt>
                <c:pt idx="28873">
                  <c:v>286.79343979999999</c:v>
                </c:pt>
                <c:pt idx="28874">
                  <c:v>286.80337379999997</c:v>
                </c:pt>
                <c:pt idx="28875">
                  <c:v>286.81330780000002</c:v>
                </c:pt>
                <c:pt idx="28876">
                  <c:v>286.82324180000001</c:v>
                </c:pt>
                <c:pt idx="28877">
                  <c:v>286.83317579999999</c:v>
                </c:pt>
                <c:pt idx="28878">
                  <c:v>286.84310879999998</c:v>
                </c:pt>
                <c:pt idx="28879">
                  <c:v>286.85304280000003</c:v>
                </c:pt>
                <c:pt idx="28880">
                  <c:v>286.86297680000001</c:v>
                </c:pt>
                <c:pt idx="28881">
                  <c:v>286.8729108</c:v>
                </c:pt>
                <c:pt idx="28882">
                  <c:v>286.88284479999999</c:v>
                </c:pt>
                <c:pt idx="28883">
                  <c:v>286.89277879999997</c:v>
                </c:pt>
                <c:pt idx="28884">
                  <c:v>286.90271280000002</c:v>
                </c:pt>
                <c:pt idx="28885">
                  <c:v>286.9126468</c:v>
                </c:pt>
                <c:pt idx="28886">
                  <c:v>286.92258079999999</c:v>
                </c:pt>
                <c:pt idx="28887">
                  <c:v>286.93251479999998</c:v>
                </c:pt>
                <c:pt idx="28888">
                  <c:v>286.94244880000002</c:v>
                </c:pt>
                <c:pt idx="28889">
                  <c:v>286.95238180000001</c:v>
                </c:pt>
                <c:pt idx="28890">
                  <c:v>286.9623158</c:v>
                </c:pt>
                <c:pt idx="28891">
                  <c:v>286.97224979999999</c:v>
                </c:pt>
                <c:pt idx="28892">
                  <c:v>286.98218379999997</c:v>
                </c:pt>
                <c:pt idx="28893">
                  <c:v>286.99211780000002</c:v>
                </c:pt>
                <c:pt idx="28894">
                  <c:v>287.0020518</c:v>
                </c:pt>
                <c:pt idx="28895">
                  <c:v>287.01198579999999</c:v>
                </c:pt>
                <c:pt idx="28896">
                  <c:v>287.02191979999998</c:v>
                </c:pt>
                <c:pt idx="28897">
                  <c:v>287.03185380000002</c:v>
                </c:pt>
                <c:pt idx="28898">
                  <c:v>287.04178780000001</c:v>
                </c:pt>
                <c:pt idx="28899">
                  <c:v>287.0517218</c:v>
                </c:pt>
                <c:pt idx="28900">
                  <c:v>287.06165479999999</c:v>
                </c:pt>
                <c:pt idx="28901">
                  <c:v>287.07158879999997</c:v>
                </c:pt>
                <c:pt idx="28902">
                  <c:v>287.08152280000002</c:v>
                </c:pt>
                <c:pt idx="28903">
                  <c:v>287.0914568</c:v>
                </c:pt>
                <c:pt idx="28904">
                  <c:v>287.10139079999999</c:v>
                </c:pt>
                <c:pt idx="28905">
                  <c:v>287.11132479999998</c:v>
                </c:pt>
                <c:pt idx="28906">
                  <c:v>287.12125880000002</c:v>
                </c:pt>
                <c:pt idx="28907">
                  <c:v>287.13119280000001</c:v>
                </c:pt>
                <c:pt idx="28908">
                  <c:v>287.1411268</c:v>
                </c:pt>
                <c:pt idx="28909">
                  <c:v>287.15106079999998</c:v>
                </c:pt>
                <c:pt idx="28910">
                  <c:v>287.16099480000003</c:v>
                </c:pt>
                <c:pt idx="28911">
                  <c:v>287.17092780000002</c:v>
                </c:pt>
                <c:pt idx="28912">
                  <c:v>287.1808618</c:v>
                </c:pt>
                <c:pt idx="28913">
                  <c:v>287.19079579999999</c:v>
                </c:pt>
                <c:pt idx="28914">
                  <c:v>287.20072979999998</c:v>
                </c:pt>
                <c:pt idx="28915">
                  <c:v>287.21066380000002</c:v>
                </c:pt>
                <c:pt idx="28916">
                  <c:v>287.22059780000001</c:v>
                </c:pt>
                <c:pt idx="28917">
                  <c:v>287.23053169999997</c:v>
                </c:pt>
                <c:pt idx="28918">
                  <c:v>287.24046579999998</c:v>
                </c:pt>
                <c:pt idx="28919">
                  <c:v>287.25039980000003</c:v>
                </c:pt>
                <c:pt idx="28920">
                  <c:v>287.26033380000001</c:v>
                </c:pt>
                <c:pt idx="28921">
                  <c:v>287.2702678</c:v>
                </c:pt>
                <c:pt idx="28922">
                  <c:v>287.28020070000002</c:v>
                </c:pt>
                <c:pt idx="28923">
                  <c:v>287.29013479999998</c:v>
                </c:pt>
                <c:pt idx="28924">
                  <c:v>287.30006880000002</c:v>
                </c:pt>
                <c:pt idx="28925">
                  <c:v>287.31000280000001</c:v>
                </c:pt>
                <c:pt idx="28926">
                  <c:v>287.31993679999999</c:v>
                </c:pt>
                <c:pt idx="28927">
                  <c:v>287.32987079999998</c:v>
                </c:pt>
                <c:pt idx="28928">
                  <c:v>287.33980480000002</c:v>
                </c:pt>
                <c:pt idx="28929">
                  <c:v>287.34973880000001</c:v>
                </c:pt>
                <c:pt idx="28930">
                  <c:v>287.3596728</c:v>
                </c:pt>
                <c:pt idx="28931">
                  <c:v>287.36960679999999</c:v>
                </c:pt>
                <c:pt idx="28932">
                  <c:v>287.37954079999997</c:v>
                </c:pt>
                <c:pt idx="28933">
                  <c:v>287.38947380000002</c:v>
                </c:pt>
                <c:pt idx="28934">
                  <c:v>287.39940780000001</c:v>
                </c:pt>
                <c:pt idx="28935">
                  <c:v>287.40934179999999</c:v>
                </c:pt>
                <c:pt idx="28936">
                  <c:v>287.41927579999998</c:v>
                </c:pt>
                <c:pt idx="28937">
                  <c:v>287.42920980000002</c:v>
                </c:pt>
                <c:pt idx="28938">
                  <c:v>287.43914380000001</c:v>
                </c:pt>
                <c:pt idx="28939">
                  <c:v>287.4490778</c:v>
                </c:pt>
                <c:pt idx="28940">
                  <c:v>287.45901179999998</c:v>
                </c:pt>
                <c:pt idx="28941">
                  <c:v>287.46894579999997</c:v>
                </c:pt>
                <c:pt idx="28942">
                  <c:v>287.47887980000002</c:v>
                </c:pt>
                <c:pt idx="28943">
                  <c:v>287.4888138</c:v>
                </c:pt>
                <c:pt idx="28944">
                  <c:v>287.49874779999999</c:v>
                </c:pt>
                <c:pt idx="28945">
                  <c:v>287.50868079999998</c:v>
                </c:pt>
                <c:pt idx="28946">
                  <c:v>287.51861480000002</c:v>
                </c:pt>
                <c:pt idx="28947">
                  <c:v>287.52854880000001</c:v>
                </c:pt>
                <c:pt idx="28948">
                  <c:v>287.5384828</c:v>
                </c:pt>
                <c:pt idx="28949">
                  <c:v>287.54841679999998</c:v>
                </c:pt>
                <c:pt idx="28950">
                  <c:v>287.55835080000003</c:v>
                </c:pt>
                <c:pt idx="28951">
                  <c:v>287.56828480000001</c:v>
                </c:pt>
                <c:pt idx="28952">
                  <c:v>287.5782188</c:v>
                </c:pt>
                <c:pt idx="28953">
                  <c:v>287.58815279999999</c:v>
                </c:pt>
                <c:pt idx="28954">
                  <c:v>287.59808679999998</c:v>
                </c:pt>
                <c:pt idx="28955">
                  <c:v>287.60802080000002</c:v>
                </c:pt>
                <c:pt idx="28956">
                  <c:v>287.61795480000001</c:v>
                </c:pt>
                <c:pt idx="28957">
                  <c:v>287.6278878</c:v>
                </c:pt>
                <c:pt idx="28958">
                  <c:v>287.63782179999998</c:v>
                </c:pt>
                <c:pt idx="28959">
                  <c:v>287.64775580000003</c:v>
                </c:pt>
                <c:pt idx="28960">
                  <c:v>287.65768980000001</c:v>
                </c:pt>
                <c:pt idx="28961">
                  <c:v>287.6676238</c:v>
                </c:pt>
                <c:pt idx="28962">
                  <c:v>287.67755779999999</c:v>
                </c:pt>
                <c:pt idx="28963">
                  <c:v>287.68749179999998</c:v>
                </c:pt>
                <c:pt idx="28964">
                  <c:v>287.69742580000002</c:v>
                </c:pt>
                <c:pt idx="28965">
                  <c:v>287.70735980000001</c:v>
                </c:pt>
                <c:pt idx="28966">
                  <c:v>287.71729379999999</c:v>
                </c:pt>
                <c:pt idx="28967">
                  <c:v>287.72722779999998</c:v>
                </c:pt>
                <c:pt idx="28968">
                  <c:v>287.7371622</c:v>
                </c:pt>
                <c:pt idx="28969">
                  <c:v>287.74709519999999</c:v>
                </c:pt>
                <c:pt idx="28970">
                  <c:v>287.75702919999998</c:v>
                </c:pt>
                <c:pt idx="28971">
                  <c:v>287.76696320000002</c:v>
                </c:pt>
                <c:pt idx="28972">
                  <c:v>287.77689720000001</c:v>
                </c:pt>
                <c:pt idx="28973">
                  <c:v>287.78683119999999</c:v>
                </c:pt>
                <c:pt idx="28974">
                  <c:v>287.79676519999998</c:v>
                </c:pt>
                <c:pt idx="28975">
                  <c:v>287.80669920000003</c:v>
                </c:pt>
                <c:pt idx="28976">
                  <c:v>287.81663320000001</c:v>
                </c:pt>
                <c:pt idx="28977">
                  <c:v>287.8265672</c:v>
                </c:pt>
                <c:pt idx="28978">
                  <c:v>287.83650119999999</c:v>
                </c:pt>
                <c:pt idx="28979">
                  <c:v>287.84643519999997</c:v>
                </c:pt>
                <c:pt idx="28980">
                  <c:v>287.85636920000002</c:v>
                </c:pt>
                <c:pt idx="28981">
                  <c:v>287.86630220000001</c:v>
                </c:pt>
                <c:pt idx="28982">
                  <c:v>287.87623619999999</c:v>
                </c:pt>
                <c:pt idx="28983">
                  <c:v>287.88617019999998</c:v>
                </c:pt>
                <c:pt idx="28984">
                  <c:v>287.89610420000002</c:v>
                </c:pt>
                <c:pt idx="28985">
                  <c:v>287.90603820000001</c:v>
                </c:pt>
                <c:pt idx="28986">
                  <c:v>287.9159722</c:v>
                </c:pt>
                <c:pt idx="28987">
                  <c:v>287.92590619999999</c:v>
                </c:pt>
                <c:pt idx="28988">
                  <c:v>287.93584019999997</c:v>
                </c:pt>
                <c:pt idx="28989">
                  <c:v>287.94577420000002</c:v>
                </c:pt>
                <c:pt idx="28990">
                  <c:v>287.9557082</c:v>
                </c:pt>
                <c:pt idx="28991">
                  <c:v>287.96564219999999</c:v>
                </c:pt>
                <c:pt idx="28992">
                  <c:v>287.97557619999998</c:v>
                </c:pt>
                <c:pt idx="28993">
                  <c:v>287.98550920000002</c:v>
                </c:pt>
                <c:pt idx="28994">
                  <c:v>287.99544320000001</c:v>
                </c:pt>
                <c:pt idx="28995">
                  <c:v>288.0053772</c:v>
                </c:pt>
                <c:pt idx="28996">
                  <c:v>288.01531119999999</c:v>
                </c:pt>
                <c:pt idx="28997">
                  <c:v>288.02524519999997</c:v>
                </c:pt>
                <c:pt idx="28998">
                  <c:v>288.03517920000002</c:v>
                </c:pt>
                <c:pt idx="28999">
                  <c:v>288.0451132</c:v>
                </c:pt>
                <c:pt idx="29000">
                  <c:v>288.05504719999999</c:v>
                </c:pt>
                <c:pt idx="29001">
                  <c:v>288.06498119999998</c:v>
                </c:pt>
                <c:pt idx="29002">
                  <c:v>288.07491520000002</c:v>
                </c:pt>
                <c:pt idx="29003">
                  <c:v>288.08484920000001</c:v>
                </c:pt>
                <c:pt idx="29004">
                  <c:v>288.09478319999999</c:v>
                </c:pt>
                <c:pt idx="29005">
                  <c:v>288.10471719999998</c:v>
                </c:pt>
                <c:pt idx="29006">
                  <c:v>288.11465020000003</c:v>
                </c:pt>
                <c:pt idx="29007">
                  <c:v>288.12458420000002</c:v>
                </c:pt>
                <c:pt idx="29008">
                  <c:v>288.1345182</c:v>
                </c:pt>
                <c:pt idx="29009">
                  <c:v>288.14445219999999</c:v>
                </c:pt>
                <c:pt idx="29010">
                  <c:v>288.15438619999998</c:v>
                </c:pt>
                <c:pt idx="29011">
                  <c:v>288.16432020000002</c:v>
                </c:pt>
                <c:pt idx="29012">
                  <c:v>288.17425420000001</c:v>
                </c:pt>
                <c:pt idx="29013">
                  <c:v>288.18418819999999</c:v>
                </c:pt>
                <c:pt idx="29014">
                  <c:v>288.19412219999998</c:v>
                </c:pt>
                <c:pt idx="29015">
                  <c:v>288.20405620000003</c:v>
                </c:pt>
                <c:pt idx="29016">
                  <c:v>288.21399020000001</c:v>
                </c:pt>
                <c:pt idx="29017">
                  <c:v>288.2239242</c:v>
                </c:pt>
                <c:pt idx="29018">
                  <c:v>288.23385819999999</c:v>
                </c:pt>
                <c:pt idx="29019">
                  <c:v>288.24379119999998</c:v>
                </c:pt>
                <c:pt idx="29020">
                  <c:v>288.25372520000002</c:v>
                </c:pt>
                <c:pt idx="29021">
                  <c:v>288.26365920000001</c:v>
                </c:pt>
                <c:pt idx="29022">
                  <c:v>288.27359319999999</c:v>
                </c:pt>
                <c:pt idx="29023">
                  <c:v>288.28352719999998</c:v>
                </c:pt>
                <c:pt idx="29024">
                  <c:v>288.29346120000002</c:v>
                </c:pt>
                <c:pt idx="29025">
                  <c:v>288.30339520000001</c:v>
                </c:pt>
                <c:pt idx="29026">
                  <c:v>288.3133292</c:v>
                </c:pt>
                <c:pt idx="29027">
                  <c:v>288.32326319999999</c:v>
                </c:pt>
                <c:pt idx="29028">
                  <c:v>288.33319719999997</c:v>
                </c:pt>
                <c:pt idx="29029">
                  <c:v>288.34313120000002</c:v>
                </c:pt>
                <c:pt idx="29030">
                  <c:v>288.3530652</c:v>
                </c:pt>
                <c:pt idx="29031">
                  <c:v>288.36299919999999</c:v>
                </c:pt>
                <c:pt idx="29032">
                  <c:v>288.37293219999998</c:v>
                </c:pt>
                <c:pt idx="29033">
                  <c:v>288.38286620000002</c:v>
                </c:pt>
                <c:pt idx="29034">
                  <c:v>288.39280020000001</c:v>
                </c:pt>
                <c:pt idx="29035">
                  <c:v>288.4027342</c:v>
                </c:pt>
                <c:pt idx="29036">
                  <c:v>288.41266819999998</c:v>
                </c:pt>
                <c:pt idx="29037">
                  <c:v>288.42260219999997</c:v>
                </c:pt>
                <c:pt idx="29038">
                  <c:v>288.43253620000002</c:v>
                </c:pt>
                <c:pt idx="29039">
                  <c:v>288.4424702</c:v>
                </c:pt>
                <c:pt idx="29040">
                  <c:v>288.45240419999999</c:v>
                </c:pt>
                <c:pt idx="29041">
                  <c:v>288.46233819999998</c:v>
                </c:pt>
                <c:pt idx="29042">
                  <c:v>288.47227220000002</c:v>
                </c:pt>
                <c:pt idx="29043">
                  <c:v>288.48220620000001</c:v>
                </c:pt>
                <c:pt idx="29044">
                  <c:v>288.49214019999999</c:v>
                </c:pt>
                <c:pt idx="29045">
                  <c:v>288.50207319999998</c:v>
                </c:pt>
                <c:pt idx="29046">
                  <c:v>288.51200720000003</c:v>
                </c:pt>
                <c:pt idx="29047">
                  <c:v>288.52194120000001</c:v>
                </c:pt>
                <c:pt idx="29048">
                  <c:v>288.5318752</c:v>
                </c:pt>
                <c:pt idx="29049">
                  <c:v>288.54180919999999</c:v>
                </c:pt>
                <c:pt idx="29050">
                  <c:v>288.55174319999998</c:v>
                </c:pt>
                <c:pt idx="29051">
                  <c:v>288.56167720000002</c:v>
                </c:pt>
                <c:pt idx="29052">
                  <c:v>288.57161120000001</c:v>
                </c:pt>
                <c:pt idx="29053">
                  <c:v>288.58154519999999</c:v>
                </c:pt>
                <c:pt idx="29054">
                  <c:v>288.59147919999998</c:v>
                </c:pt>
                <c:pt idx="29055">
                  <c:v>288.60141320000002</c:v>
                </c:pt>
                <c:pt idx="29056">
                  <c:v>288.61134720000001</c:v>
                </c:pt>
                <c:pt idx="29057">
                  <c:v>288.6212812</c:v>
                </c:pt>
                <c:pt idx="29058">
                  <c:v>288.63121419999999</c:v>
                </c:pt>
                <c:pt idx="29059">
                  <c:v>288.64114819999998</c:v>
                </c:pt>
                <c:pt idx="29060">
                  <c:v>288.65108220000002</c:v>
                </c:pt>
                <c:pt idx="29061">
                  <c:v>288.66101620000001</c:v>
                </c:pt>
                <c:pt idx="29062">
                  <c:v>288.67095019999999</c:v>
                </c:pt>
                <c:pt idx="29063">
                  <c:v>288.68088419999998</c:v>
                </c:pt>
                <c:pt idx="29064">
                  <c:v>288.69081820000002</c:v>
                </c:pt>
                <c:pt idx="29065">
                  <c:v>288.70075220000001</c:v>
                </c:pt>
                <c:pt idx="29066">
                  <c:v>288.7106862</c:v>
                </c:pt>
                <c:pt idx="29067">
                  <c:v>288.72062019999998</c:v>
                </c:pt>
                <c:pt idx="29068">
                  <c:v>288.73055419999997</c:v>
                </c:pt>
                <c:pt idx="29069">
                  <c:v>288.7404884</c:v>
                </c:pt>
                <c:pt idx="29070">
                  <c:v>288.75042239999999</c:v>
                </c:pt>
                <c:pt idx="29071">
                  <c:v>288.76035539999998</c:v>
                </c:pt>
                <c:pt idx="29072">
                  <c:v>288.77028940000002</c:v>
                </c:pt>
                <c:pt idx="29073">
                  <c:v>288.78022340000001</c:v>
                </c:pt>
                <c:pt idx="29074">
                  <c:v>288.7901574</c:v>
                </c:pt>
                <c:pt idx="29075">
                  <c:v>288.80009139999999</c:v>
                </c:pt>
                <c:pt idx="29076">
                  <c:v>288.81002539999997</c:v>
                </c:pt>
                <c:pt idx="29077">
                  <c:v>288.81995940000002</c:v>
                </c:pt>
                <c:pt idx="29078">
                  <c:v>288.8298934</c:v>
                </c:pt>
                <c:pt idx="29079">
                  <c:v>288.83982739999999</c:v>
                </c:pt>
                <c:pt idx="29080">
                  <c:v>288.84976139999998</c:v>
                </c:pt>
                <c:pt idx="29081">
                  <c:v>288.85969540000002</c:v>
                </c:pt>
                <c:pt idx="29082">
                  <c:v>288.86962940000001</c:v>
                </c:pt>
                <c:pt idx="29083">
                  <c:v>288.8795624</c:v>
                </c:pt>
                <c:pt idx="29084">
                  <c:v>288.88949639999998</c:v>
                </c:pt>
                <c:pt idx="29085">
                  <c:v>288.89943040000003</c:v>
                </c:pt>
                <c:pt idx="29086">
                  <c:v>288.90936440000002</c:v>
                </c:pt>
                <c:pt idx="29087">
                  <c:v>288.9192984</c:v>
                </c:pt>
                <c:pt idx="29088">
                  <c:v>288.92923239999999</c:v>
                </c:pt>
                <c:pt idx="29089">
                  <c:v>288.93916639999998</c:v>
                </c:pt>
                <c:pt idx="29090">
                  <c:v>288.94910040000002</c:v>
                </c:pt>
                <c:pt idx="29091">
                  <c:v>288.95903440000001</c:v>
                </c:pt>
                <c:pt idx="29092">
                  <c:v>288.96896839999999</c:v>
                </c:pt>
                <c:pt idx="29093">
                  <c:v>288.97890239999998</c:v>
                </c:pt>
                <c:pt idx="29094">
                  <c:v>288.98883640000003</c:v>
                </c:pt>
                <c:pt idx="29095">
                  <c:v>288.99877040000001</c:v>
                </c:pt>
                <c:pt idx="29096">
                  <c:v>289.0087034</c:v>
                </c:pt>
                <c:pt idx="29097">
                  <c:v>289.01863739999999</c:v>
                </c:pt>
                <c:pt idx="29098">
                  <c:v>289.02857139999998</c:v>
                </c:pt>
                <c:pt idx="29099">
                  <c:v>289.03850540000002</c:v>
                </c:pt>
                <c:pt idx="29100">
                  <c:v>289.04843940000001</c:v>
                </c:pt>
                <c:pt idx="29101">
                  <c:v>289.05837339999999</c:v>
                </c:pt>
                <c:pt idx="29102">
                  <c:v>289.06830739999998</c:v>
                </c:pt>
                <c:pt idx="29103">
                  <c:v>289.07824140000002</c:v>
                </c:pt>
                <c:pt idx="29104">
                  <c:v>289.08817540000001</c:v>
                </c:pt>
                <c:pt idx="29105">
                  <c:v>289.0981094</c:v>
                </c:pt>
                <c:pt idx="29106">
                  <c:v>289.10804339999999</c:v>
                </c:pt>
                <c:pt idx="29107">
                  <c:v>289.11797739999997</c:v>
                </c:pt>
                <c:pt idx="29108">
                  <c:v>289.12791140000002</c:v>
                </c:pt>
                <c:pt idx="29109">
                  <c:v>289.13784440000001</c:v>
                </c:pt>
                <c:pt idx="29110">
                  <c:v>289.14777839999999</c:v>
                </c:pt>
                <c:pt idx="29111">
                  <c:v>289.15771239999998</c:v>
                </c:pt>
                <c:pt idx="29112">
                  <c:v>289.16764640000002</c:v>
                </c:pt>
                <c:pt idx="29113">
                  <c:v>289.17758040000001</c:v>
                </c:pt>
                <c:pt idx="29114">
                  <c:v>289.1875144</c:v>
                </c:pt>
                <c:pt idx="29115">
                  <c:v>289.19744839999998</c:v>
                </c:pt>
                <c:pt idx="29116">
                  <c:v>289.20738239999997</c:v>
                </c:pt>
                <c:pt idx="29117">
                  <c:v>289.21731640000002</c:v>
                </c:pt>
                <c:pt idx="29118">
                  <c:v>289.2272504</c:v>
                </c:pt>
                <c:pt idx="29119">
                  <c:v>289.23718439999999</c:v>
                </c:pt>
                <c:pt idx="29120">
                  <c:v>289.24711839999998</c:v>
                </c:pt>
                <c:pt idx="29121">
                  <c:v>289.25705140000002</c:v>
                </c:pt>
                <c:pt idx="29122">
                  <c:v>289.26698540000001</c:v>
                </c:pt>
                <c:pt idx="29123">
                  <c:v>289.2769194</c:v>
                </c:pt>
                <c:pt idx="29124">
                  <c:v>289.28685339999998</c:v>
                </c:pt>
                <c:pt idx="29125">
                  <c:v>289.29678740000003</c:v>
                </c:pt>
                <c:pt idx="29126">
                  <c:v>289.30672140000001</c:v>
                </c:pt>
                <c:pt idx="29127">
                  <c:v>289.3166554</c:v>
                </c:pt>
                <c:pt idx="29128">
                  <c:v>289.32658939999999</c:v>
                </c:pt>
                <c:pt idx="29129">
                  <c:v>289.33652339999998</c:v>
                </c:pt>
                <c:pt idx="29130">
                  <c:v>289.34645740000002</c:v>
                </c:pt>
                <c:pt idx="29131">
                  <c:v>289.35639140000001</c:v>
                </c:pt>
                <c:pt idx="29132">
                  <c:v>289.36632539999999</c:v>
                </c:pt>
                <c:pt idx="29133">
                  <c:v>289.37625839999998</c:v>
                </c:pt>
                <c:pt idx="29134">
                  <c:v>289.38619240000003</c:v>
                </c:pt>
                <c:pt idx="29135">
                  <c:v>289.39612640000001</c:v>
                </c:pt>
                <c:pt idx="29136">
                  <c:v>289.4060604</c:v>
                </c:pt>
                <c:pt idx="29137">
                  <c:v>289.41599439999999</c:v>
                </c:pt>
                <c:pt idx="29138">
                  <c:v>289.42592839999998</c:v>
                </c:pt>
                <c:pt idx="29139">
                  <c:v>289.43586240000002</c:v>
                </c:pt>
                <c:pt idx="29140">
                  <c:v>289.44579640000001</c:v>
                </c:pt>
                <c:pt idx="29141">
                  <c:v>289.45573039999999</c:v>
                </c:pt>
                <c:pt idx="29142">
                  <c:v>289.46566439999998</c:v>
                </c:pt>
                <c:pt idx="29143">
                  <c:v>289.47559840000002</c:v>
                </c:pt>
                <c:pt idx="29144">
                  <c:v>289.48553240000001</c:v>
                </c:pt>
                <c:pt idx="29145">
                  <c:v>289.4954654</c:v>
                </c:pt>
                <c:pt idx="29146">
                  <c:v>289.50539939999999</c:v>
                </c:pt>
                <c:pt idx="29147">
                  <c:v>289.51533339999997</c:v>
                </c:pt>
                <c:pt idx="29148">
                  <c:v>289.52526740000002</c:v>
                </c:pt>
                <c:pt idx="29149">
                  <c:v>289.53520140000001</c:v>
                </c:pt>
                <c:pt idx="29150">
                  <c:v>289.54513539999999</c:v>
                </c:pt>
                <c:pt idx="29151">
                  <c:v>289.55506939999998</c:v>
                </c:pt>
                <c:pt idx="29152">
                  <c:v>289.56500340000002</c:v>
                </c:pt>
                <c:pt idx="29153">
                  <c:v>289.57493740000001</c:v>
                </c:pt>
                <c:pt idx="29154">
                  <c:v>289.5848714</c:v>
                </c:pt>
                <c:pt idx="29155">
                  <c:v>289.59480539999998</c:v>
                </c:pt>
                <c:pt idx="29156">
                  <c:v>289.60473940000003</c:v>
                </c:pt>
                <c:pt idx="29157">
                  <c:v>289.61467240000002</c:v>
                </c:pt>
                <c:pt idx="29158">
                  <c:v>289.6246064</c:v>
                </c:pt>
                <c:pt idx="29159">
                  <c:v>289.63454039999999</c:v>
                </c:pt>
                <c:pt idx="29160">
                  <c:v>289.64447439999998</c:v>
                </c:pt>
                <c:pt idx="29161">
                  <c:v>289.65440840000002</c:v>
                </c:pt>
                <c:pt idx="29162">
                  <c:v>289.66434240000001</c:v>
                </c:pt>
                <c:pt idx="29163">
                  <c:v>289.6742764</c:v>
                </c:pt>
                <c:pt idx="29164">
                  <c:v>289.68421039999998</c:v>
                </c:pt>
                <c:pt idx="29165">
                  <c:v>289.69414440000003</c:v>
                </c:pt>
                <c:pt idx="29166">
                  <c:v>289.70407840000001</c:v>
                </c:pt>
                <c:pt idx="29167">
                  <c:v>289.7140124</c:v>
                </c:pt>
                <c:pt idx="29168">
                  <c:v>289.72394639999999</c:v>
                </c:pt>
                <c:pt idx="29169">
                  <c:v>289.73387939999998</c:v>
                </c:pt>
                <c:pt idx="29170">
                  <c:v>289.74381299999999</c:v>
                </c:pt>
                <c:pt idx="29171">
                  <c:v>289.75374699999998</c:v>
                </c:pt>
                <c:pt idx="29172">
                  <c:v>289.76368100000002</c:v>
                </c:pt>
                <c:pt idx="29173">
                  <c:v>289.77361500000001</c:v>
                </c:pt>
                <c:pt idx="29174">
                  <c:v>289.78354899999999</c:v>
                </c:pt>
                <c:pt idx="29175">
                  <c:v>289.79348299999998</c:v>
                </c:pt>
                <c:pt idx="29176">
                  <c:v>289.80341700000002</c:v>
                </c:pt>
                <c:pt idx="29177">
                  <c:v>289.81335100000001</c:v>
                </c:pt>
                <c:pt idx="29178">
                  <c:v>289.823285</c:v>
                </c:pt>
                <c:pt idx="29179">
                  <c:v>289.83321899999999</c:v>
                </c:pt>
                <c:pt idx="29180">
                  <c:v>289.84315199999998</c:v>
                </c:pt>
                <c:pt idx="29181">
                  <c:v>289.85308600000002</c:v>
                </c:pt>
                <c:pt idx="29182">
                  <c:v>289.86302000000001</c:v>
                </c:pt>
                <c:pt idx="29183">
                  <c:v>289.87295399999999</c:v>
                </c:pt>
                <c:pt idx="29184">
                  <c:v>289.88288799999998</c:v>
                </c:pt>
                <c:pt idx="29185">
                  <c:v>289.89282200000002</c:v>
                </c:pt>
                <c:pt idx="29186">
                  <c:v>289.90275600000001</c:v>
                </c:pt>
                <c:pt idx="29187">
                  <c:v>289.91269</c:v>
                </c:pt>
                <c:pt idx="29188">
                  <c:v>289.92262399999998</c:v>
                </c:pt>
                <c:pt idx="29189">
                  <c:v>289.93255799999997</c:v>
                </c:pt>
                <c:pt idx="29190">
                  <c:v>289.94249200000002</c:v>
                </c:pt>
                <c:pt idx="29191">
                  <c:v>289.952426</c:v>
                </c:pt>
                <c:pt idx="29192">
                  <c:v>289.96235899999999</c:v>
                </c:pt>
                <c:pt idx="29193">
                  <c:v>289.97229299999998</c:v>
                </c:pt>
                <c:pt idx="29194">
                  <c:v>289.98222700000002</c:v>
                </c:pt>
                <c:pt idx="29195">
                  <c:v>289.99216100000001</c:v>
                </c:pt>
                <c:pt idx="29196">
                  <c:v>290.002095</c:v>
                </c:pt>
                <c:pt idx="29197">
                  <c:v>290.01202899999998</c:v>
                </c:pt>
                <c:pt idx="29198">
                  <c:v>290.02196300000003</c:v>
                </c:pt>
                <c:pt idx="29199">
                  <c:v>290.03189700000001</c:v>
                </c:pt>
                <c:pt idx="29200">
                  <c:v>290.041831</c:v>
                </c:pt>
                <c:pt idx="29201">
                  <c:v>290.05176499999999</c:v>
                </c:pt>
                <c:pt idx="29202">
                  <c:v>290.06169899999998</c:v>
                </c:pt>
                <c:pt idx="29203">
                  <c:v>290.07163200000002</c:v>
                </c:pt>
                <c:pt idx="29204">
                  <c:v>290.08156600000001</c:v>
                </c:pt>
                <c:pt idx="29205">
                  <c:v>290.0915</c:v>
                </c:pt>
                <c:pt idx="29206">
                  <c:v>290.10143399999998</c:v>
                </c:pt>
                <c:pt idx="29207">
                  <c:v>290.11136800000003</c:v>
                </c:pt>
                <c:pt idx="29208">
                  <c:v>290.12130200000001</c:v>
                </c:pt>
                <c:pt idx="29209">
                  <c:v>290.131236</c:v>
                </c:pt>
                <c:pt idx="29210">
                  <c:v>290.14116999999999</c:v>
                </c:pt>
                <c:pt idx="29211">
                  <c:v>290.15110399999998</c:v>
                </c:pt>
                <c:pt idx="29212">
                  <c:v>290.16103800000002</c:v>
                </c:pt>
                <c:pt idx="29213">
                  <c:v>290.17097200000001</c:v>
                </c:pt>
                <c:pt idx="29214">
                  <c:v>290.18090599999999</c:v>
                </c:pt>
                <c:pt idx="29215">
                  <c:v>290.19083899999998</c:v>
                </c:pt>
                <c:pt idx="29216">
                  <c:v>290.20077300000003</c:v>
                </c:pt>
                <c:pt idx="29217">
                  <c:v>290.21070700000001</c:v>
                </c:pt>
                <c:pt idx="29218">
                  <c:v>290.220641</c:v>
                </c:pt>
                <c:pt idx="29219">
                  <c:v>290.23057499999999</c:v>
                </c:pt>
                <c:pt idx="29220">
                  <c:v>290.24050899999997</c:v>
                </c:pt>
                <c:pt idx="29221">
                  <c:v>290.25044300000002</c:v>
                </c:pt>
                <c:pt idx="29222">
                  <c:v>290.26037700000001</c:v>
                </c:pt>
                <c:pt idx="29223">
                  <c:v>290.27031099999999</c:v>
                </c:pt>
                <c:pt idx="29224">
                  <c:v>290.28024499999998</c:v>
                </c:pt>
                <c:pt idx="29225">
                  <c:v>290.29017900000002</c:v>
                </c:pt>
                <c:pt idx="29226">
                  <c:v>290.30011200000001</c:v>
                </c:pt>
                <c:pt idx="29227">
                  <c:v>290.310046</c:v>
                </c:pt>
                <c:pt idx="29228">
                  <c:v>290.31997999999999</c:v>
                </c:pt>
                <c:pt idx="29229">
                  <c:v>290.32991399999997</c:v>
                </c:pt>
                <c:pt idx="29230">
                  <c:v>290.33984800000002</c:v>
                </c:pt>
                <c:pt idx="29231">
                  <c:v>290.349782</c:v>
                </c:pt>
                <c:pt idx="29232">
                  <c:v>290.35971599999999</c:v>
                </c:pt>
                <c:pt idx="29233">
                  <c:v>290.36964999999998</c:v>
                </c:pt>
                <c:pt idx="29234">
                  <c:v>290.37958400000002</c:v>
                </c:pt>
                <c:pt idx="29235">
                  <c:v>290.38951800000001</c:v>
                </c:pt>
                <c:pt idx="29236">
                  <c:v>290.399452</c:v>
                </c:pt>
                <c:pt idx="29237">
                  <c:v>290.40938499999999</c:v>
                </c:pt>
                <c:pt idx="29238">
                  <c:v>290.41931899999997</c:v>
                </c:pt>
                <c:pt idx="29239">
                  <c:v>290.42925300000002</c:v>
                </c:pt>
                <c:pt idx="29240">
                  <c:v>290.439187</c:v>
                </c:pt>
                <c:pt idx="29241">
                  <c:v>290.44912099999999</c:v>
                </c:pt>
                <c:pt idx="29242">
                  <c:v>290.45905499999998</c:v>
                </c:pt>
                <c:pt idx="29243">
                  <c:v>290.46898900000002</c:v>
                </c:pt>
                <c:pt idx="29244">
                  <c:v>290.47892300000001</c:v>
                </c:pt>
                <c:pt idx="29245">
                  <c:v>290.488857</c:v>
                </c:pt>
                <c:pt idx="29246">
                  <c:v>290.49879099999998</c:v>
                </c:pt>
                <c:pt idx="29247">
                  <c:v>290.50872500000003</c:v>
                </c:pt>
                <c:pt idx="29248">
                  <c:v>290.51865800000002</c:v>
                </c:pt>
                <c:pt idx="29249">
                  <c:v>290.528592</c:v>
                </c:pt>
                <c:pt idx="29250">
                  <c:v>290.53852599999999</c:v>
                </c:pt>
                <c:pt idx="29251">
                  <c:v>290.54845999999998</c:v>
                </c:pt>
                <c:pt idx="29252">
                  <c:v>290.55839400000002</c:v>
                </c:pt>
                <c:pt idx="29253">
                  <c:v>290.56832800000001</c:v>
                </c:pt>
                <c:pt idx="29254">
                  <c:v>290.578262</c:v>
                </c:pt>
                <c:pt idx="29255">
                  <c:v>290.58819599999998</c:v>
                </c:pt>
                <c:pt idx="29256">
                  <c:v>290.59813000000003</c:v>
                </c:pt>
                <c:pt idx="29257">
                  <c:v>290.60806400000001</c:v>
                </c:pt>
                <c:pt idx="29258">
                  <c:v>290.617998</c:v>
                </c:pt>
                <c:pt idx="29259">
                  <c:v>290.62793099999999</c:v>
                </c:pt>
                <c:pt idx="29260">
                  <c:v>290.63786499999998</c:v>
                </c:pt>
                <c:pt idx="29261">
                  <c:v>290.64779900000002</c:v>
                </c:pt>
                <c:pt idx="29262">
                  <c:v>290.65773300000001</c:v>
                </c:pt>
                <c:pt idx="29263">
                  <c:v>290.66766699999999</c:v>
                </c:pt>
                <c:pt idx="29264">
                  <c:v>290.67760099999998</c:v>
                </c:pt>
                <c:pt idx="29265">
                  <c:v>290.68753500000003</c:v>
                </c:pt>
                <c:pt idx="29266">
                  <c:v>290.69746900000001</c:v>
                </c:pt>
                <c:pt idx="29267">
                  <c:v>290.707403</c:v>
                </c:pt>
                <c:pt idx="29268">
                  <c:v>290.71733699999999</c:v>
                </c:pt>
                <c:pt idx="29269">
                  <c:v>290.72727099999997</c:v>
                </c:pt>
                <c:pt idx="29270">
                  <c:v>290.73720400000002</c:v>
                </c:pt>
                <c:pt idx="29271">
                  <c:v>290.74713780000002</c:v>
                </c:pt>
                <c:pt idx="29272">
                  <c:v>290.75707180000001</c:v>
                </c:pt>
                <c:pt idx="29273">
                  <c:v>290.76700579999999</c:v>
                </c:pt>
                <c:pt idx="29274">
                  <c:v>290.77693979999998</c:v>
                </c:pt>
                <c:pt idx="29275">
                  <c:v>290.78687380000002</c:v>
                </c:pt>
                <c:pt idx="29276">
                  <c:v>290.79680780000001</c:v>
                </c:pt>
                <c:pt idx="29277">
                  <c:v>290.8067418</c:v>
                </c:pt>
                <c:pt idx="29278">
                  <c:v>290.81667579999998</c:v>
                </c:pt>
                <c:pt idx="29279">
                  <c:v>290.82660980000003</c:v>
                </c:pt>
                <c:pt idx="29280">
                  <c:v>290.83654380000002</c:v>
                </c:pt>
                <c:pt idx="29281">
                  <c:v>290.8464768</c:v>
                </c:pt>
                <c:pt idx="29282">
                  <c:v>290.85641079999999</c:v>
                </c:pt>
                <c:pt idx="29283">
                  <c:v>290.86634479999998</c:v>
                </c:pt>
                <c:pt idx="29284">
                  <c:v>290.87627880000002</c:v>
                </c:pt>
                <c:pt idx="29285">
                  <c:v>290.88621280000001</c:v>
                </c:pt>
                <c:pt idx="29286">
                  <c:v>290.8961468</c:v>
                </c:pt>
                <c:pt idx="29287">
                  <c:v>290.90608079999998</c:v>
                </c:pt>
                <c:pt idx="29288">
                  <c:v>290.91601480000003</c:v>
                </c:pt>
                <c:pt idx="29289">
                  <c:v>290.92594880000001</c:v>
                </c:pt>
                <c:pt idx="29290">
                  <c:v>290.9358828</c:v>
                </c:pt>
                <c:pt idx="29291">
                  <c:v>290.94581579999999</c:v>
                </c:pt>
                <c:pt idx="29292">
                  <c:v>290.95574979999998</c:v>
                </c:pt>
                <c:pt idx="29293">
                  <c:v>290.96568380000002</c:v>
                </c:pt>
                <c:pt idx="29294">
                  <c:v>290.97561780000001</c:v>
                </c:pt>
                <c:pt idx="29295">
                  <c:v>290.9855518</c:v>
                </c:pt>
                <c:pt idx="29296">
                  <c:v>290.99548579999998</c:v>
                </c:pt>
                <c:pt idx="29297">
                  <c:v>291.0054197</c:v>
                </c:pt>
                <c:pt idx="29298">
                  <c:v>291.01535380000001</c:v>
                </c:pt>
                <c:pt idx="29299">
                  <c:v>291.0252878</c:v>
                </c:pt>
                <c:pt idx="29300">
                  <c:v>291.03522179999999</c:v>
                </c:pt>
                <c:pt idx="29301">
                  <c:v>291.04515579999997</c:v>
                </c:pt>
                <c:pt idx="29302">
                  <c:v>291.0550887</c:v>
                </c:pt>
                <c:pt idx="29303">
                  <c:v>291.06502280000001</c:v>
                </c:pt>
                <c:pt idx="29304">
                  <c:v>291.0749568</c:v>
                </c:pt>
                <c:pt idx="29305">
                  <c:v>291.08489079999998</c:v>
                </c:pt>
                <c:pt idx="29306">
                  <c:v>291.09482480000003</c:v>
                </c:pt>
                <c:pt idx="29307">
                  <c:v>291.10475880000001</c:v>
                </c:pt>
                <c:pt idx="29308">
                  <c:v>291.1146928</c:v>
                </c:pt>
                <c:pt idx="29309">
                  <c:v>291.12462679999999</c:v>
                </c:pt>
                <c:pt idx="29310">
                  <c:v>291.13456079999997</c:v>
                </c:pt>
                <c:pt idx="29311">
                  <c:v>291.14449480000002</c:v>
                </c:pt>
                <c:pt idx="29312">
                  <c:v>291.15442780000001</c:v>
                </c:pt>
                <c:pt idx="29313">
                  <c:v>291.16436179999999</c:v>
                </c:pt>
                <c:pt idx="29314">
                  <c:v>291.17429579999998</c:v>
                </c:pt>
                <c:pt idx="29315">
                  <c:v>291.18422980000003</c:v>
                </c:pt>
                <c:pt idx="29316">
                  <c:v>291.19416380000001</c:v>
                </c:pt>
                <c:pt idx="29317">
                  <c:v>291.2040978</c:v>
                </c:pt>
                <c:pt idx="29318">
                  <c:v>291.21403179999999</c:v>
                </c:pt>
                <c:pt idx="29319">
                  <c:v>291.22396579999997</c:v>
                </c:pt>
                <c:pt idx="29320">
                  <c:v>291.23389980000002</c:v>
                </c:pt>
                <c:pt idx="29321">
                  <c:v>291.2438338</c:v>
                </c:pt>
                <c:pt idx="29322">
                  <c:v>291.25376779999999</c:v>
                </c:pt>
                <c:pt idx="29323">
                  <c:v>291.26370079999998</c:v>
                </c:pt>
                <c:pt idx="29324">
                  <c:v>291.27363480000002</c:v>
                </c:pt>
                <c:pt idx="29325">
                  <c:v>291.28356880000001</c:v>
                </c:pt>
                <c:pt idx="29326">
                  <c:v>291.2935028</c:v>
                </c:pt>
                <c:pt idx="29327">
                  <c:v>291.30343679999999</c:v>
                </c:pt>
                <c:pt idx="29328">
                  <c:v>291.31337079999997</c:v>
                </c:pt>
                <c:pt idx="29329">
                  <c:v>291.32330480000002</c:v>
                </c:pt>
                <c:pt idx="29330">
                  <c:v>291.3332388</c:v>
                </c:pt>
                <c:pt idx="29331">
                  <c:v>291.34317279999999</c:v>
                </c:pt>
                <c:pt idx="29332">
                  <c:v>291.35310679999998</c:v>
                </c:pt>
                <c:pt idx="29333">
                  <c:v>291.36303980000002</c:v>
                </c:pt>
                <c:pt idx="29334">
                  <c:v>291.37297380000001</c:v>
                </c:pt>
                <c:pt idx="29335">
                  <c:v>291.3829078</c:v>
                </c:pt>
                <c:pt idx="29336">
                  <c:v>291.39284179999999</c:v>
                </c:pt>
                <c:pt idx="29337">
                  <c:v>291.40277579999997</c:v>
                </c:pt>
                <c:pt idx="29338">
                  <c:v>291.41270980000002</c:v>
                </c:pt>
                <c:pt idx="29339">
                  <c:v>291.4226438</c:v>
                </c:pt>
                <c:pt idx="29340">
                  <c:v>291.43257779999999</c:v>
                </c:pt>
                <c:pt idx="29341">
                  <c:v>291.44251179999998</c:v>
                </c:pt>
                <c:pt idx="29342">
                  <c:v>291.45244580000002</c:v>
                </c:pt>
                <c:pt idx="29343">
                  <c:v>291.46237980000001</c:v>
                </c:pt>
                <c:pt idx="29344">
                  <c:v>291.4723128</c:v>
                </c:pt>
                <c:pt idx="29345">
                  <c:v>291.48224679999998</c:v>
                </c:pt>
                <c:pt idx="29346">
                  <c:v>291.49218080000003</c:v>
                </c:pt>
                <c:pt idx="29347">
                  <c:v>291.50211480000002</c:v>
                </c:pt>
                <c:pt idx="29348">
                  <c:v>291.5120488</c:v>
                </c:pt>
                <c:pt idx="29349">
                  <c:v>291.52198279999999</c:v>
                </c:pt>
                <c:pt idx="29350">
                  <c:v>291.53191679999998</c:v>
                </c:pt>
                <c:pt idx="29351">
                  <c:v>291.54185080000002</c:v>
                </c:pt>
                <c:pt idx="29352">
                  <c:v>291.55178480000001</c:v>
                </c:pt>
                <c:pt idx="29353">
                  <c:v>291.56171879999999</c:v>
                </c:pt>
                <c:pt idx="29354">
                  <c:v>291.57165179999998</c:v>
                </c:pt>
                <c:pt idx="29355">
                  <c:v>291.58158580000003</c:v>
                </c:pt>
                <c:pt idx="29356">
                  <c:v>291.59151980000001</c:v>
                </c:pt>
                <c:pt idx="29357">
                  <c:v>291.6014538</c:v>
                </c:pt>
                <c:pt idx="29358">
                  <c:v>291.61138779999999</c:v>
                </c:pt>
                <c:pt idx="29359">
                  <c:v>291.62132179999998</c:v>
                </c:pt>
                <c:pt idx="29360">
                  <c:v>291.63125580000002</c:v>
                </c:pt>
                <c:pt idx="29361">
                  <c:v>291.64118980000001</c:v>
                </c:pt>
                <c:pt idx="29362">
                  <c:v>291.65112379999999</c:v>
                </c:pt>
                <c:pt idx="29363">
                  <c:v>291.66105779999998</c:v>
                </c:pt>
                <c:pt idx="29364">
                  <c:v>291.67099080000003</c:v>
                </c:pt>
                <c:pt idx="29365">
                  <c:v>291.68092480000001</c:v>
                </c:pt>
                <c:pt idx="29366">
                  <c:v>291.6908588</c:v>
                </c:pt>
                <c:pt idx="29367">
                  <c:v>291.70079279999999</c:v>
                </c:pt>
                <c:pt idx="29368">
                  <c:v>291.71072679999997</c:v>
                </c:pt>
                <c:pt idx="29369">
                  <c:v>291.72066080000002</c:v>
                </c:pt>
                <c:pt idx="29370">
                  <c:v>291.73059480000001</c:v>
                </c:pt>
                <c:pt idx="29371">
                  <c:v>291.74052879999999</c:v>
                </c:pt>
                <c:pt idx="29372">
                  <c:v>291.75046279999998</c:v>
                </c:pt>
                <c:pt idx="29373">
                  <c:v>291.76039680000002</c:v>
                </c:pt>
                <c:pt idx="29374">
                  <c:v>291.77033080000001</c:v>
                </c:pt>
                <c:pt idx="29375">
                  <c:v>291.7802638</c:v>
                </c:pt>
                <c:pt idx="29376">
                  <c:v>291.79019779999999</c:v>
                </c:pt>
                <c:pt idx="29377">
                  <c:v>291.80013179999997</c:v>
                </c:pt>
                <c:pt idx="29378">
                  <c:v>291.81006580000002</c:v>
                </c:pt>
                <c:pt idx="29379">
                  <c:v>291.81999980000001</c:v>
                </c:pt>
                <c:pt idx="29380">
                  <c:v>291.82993379999999</c:v>
                </c:pt>
                <c:pt idx="29381">
                  <c:v>291.83986779999998</c:v>
                </c:pt>
                <c:pt idx="29382">
                  <c:v>291.84980180000002</c:v>
                </c:pt>
                <c:pt idx="29383">
                  <c:v>291.85973580000001</c:v>
                </c:pt>
                <c:pt idx="29384">
                  <c:v>291.8696698</c:v>
                </c:pt>
                <c:pt idx="29385">
                  <c:v>291.87960279999999</c:v>
                </c:pt>
                <c:pt idx="29386">
                  <c:v>291.88953679999997</c:v>
                </c:pt>
                <c:pt idx="29387">
                  <c:v>291.89947080000002</c:v>
                </c:pt>
                <c:pt idx="29388">
                  <c:v>291.9094048</c:v>
                </c:pt>
                <c:pt idx="29389">
                  <c:v>291.91933879999999</c:v>
                </c:pt>
                <c:pt idx="29390">
                  <c:v>291.92927279999998</c:v>
                </c:pt>
                <c:pt idx="29391">
                  <c:v>291.93920680000002</c:v>
                </c:pt>
                <c:pt idx="29392">
                  <c:v>291.94914080000001</c:v>
                </c:pt>
                <c:pt idx="29393">
                  <c:v>291.9590748</c:v>
                </c:pt>
                <c:pt idx="29394">
                  <c:v>291.96900879999998</c:v>
                </c:pt>
                <c:pt idx="29395">
                  <c:v>291.97894179999997</c:v>
                </c:pt>
                <c:pt idx="29396">
                  <c:v>291.98887580000002</c:v>
                </c:pt>
                <c:pt idx="29397">
                  <c:v>291.9988098</c:v>
                </c:pt>
                <c:pt idx="29398">
                  <c:v>292.00874379999999</c:v>
                </c:pt>
                <c:pt idx="29399">
                  <c:v>292.01867779999998</c:v>
                </c:pt>
                <c:pt idx="29400">
                  <c:v>292.02861180000002</c:v>
                </c:pt>
                <c:pt idx="29401">
                  <c:v>292.03854580000001</c:v>
                </c:pt>
                <c:pt idx="29402">
                  <c:v>292.0484798</c:v>
                </c:pt>
                <c:pt idx="29403">
                  <c:v>292.05841379999998</c:v>
                </c:pt>
                <c:pt idx="29404">
                  <c:v>292.06834780000003</c:v>
                </c:pt>
                <c:pt idx="29405">
                  <c:v>292.07828180000001</c:v>
                </c:pt>
                <c:pt idx="29406">
                  <c:v>292.0882148</c:v>
                </c:pt>
                <c:pt idx="29407">
                  <c:v>292.09814879999999</c:v>
                </c:pt>
                <c:pt idx="29408">
                  <c:v>292.10808279999998</c:v>
                </c:pt>
                <c:pt idx="29409">
                  <c:v>292.11801680000002</c:v>
                </c:pt>
                <c:pt idx="29410">
                  <c:v>292.12795080000001</c:v>
                </c:pt>
                <c:pt idx="29411">
                  <c:v>292.13788479999999</c:v>
                </c:pt>
                <c:pt idx="29412">
                  <c:v>292.14781879999998</c:v>
                </c:pt>
                <c:pt idx="29413">
                  <c:v>292.15775280000003</c:v>
                </c:pt>
                <c:pt idx="29414">
                  <c:v>292.16768680000001</c:v>
                </c:pt>
                <c:pt idx="29415">
                  <c:v>292.1776208</c:v>
                </c:pt>
                <c:pt idx="29416">
                  <c:v>292.18755379999999</c:v>
                </c:pt>
                <c:pt idx="29417">
                  <c:v>292.19748779999998</c:v>
                </c:pt>
                <c:pt idx="29418">
                  <c:v>292.20742180000002</c:v>
                </c:pt>
                <c:pt idx="29419">
                  <c:v>292.21735580000001</c:v>
                </c:pt>
                <c:pt idx="29420">
                  <c:v>292.22728979999999</c:v>
                </c:pt>
                <c:pt idx="29421">
                  <c:v>292.23722379999998</c:v>
                </c:pt>
                <c:pt idx="29422">
                  <c:v>292.24715780000002</c:v>
                </c:pt>
                <c:pt idx="29423">
                  <c:v>292.25709180000001</c:v>
                </c:pt>
                <c:pt idx="29424">
                  <c:v>292.2670258</c:v>
                </c:pt>
                <c:pt idx="29425">
                  <c:v>292.27695979999999</c:v>
                </c:pt>
                <c:pt idx="29426">
                  <c:v>292.28689279999998</c:v>
                </c:pt>
                <c:pt idx="29427">
                  <c:v>292.29682680000002</c:v>
                </c:pt>
                <c:pt idx="29428">
                  <c:v>292.30676080000001</c:v>
                </c:pt>
                <c:pt idx="29429">
                  <c:v>292.31669479999999</c:v>
                </c:pt>
                <c:pt idx="29430">
                  <c:v>292.32662879999998</c:v>
                </c:pt>
                <c:pt idx="29431">
                  <c:v>292.33656280000002</c:v>
                </c:pt>
                <c:pt idx="29432">
                  <c:v>292.34649680000001</c:v>
                </c:pt>
                <c:pt idx="29433">
                  <c:v>292.3564308</c:v>
                </c:pt>
                <c:pt idx="29434">
                  <c:v>292.36636479999999</c:v>
                </c:pt>
                <c:pt idx="29435">
                  <c:v>292.37629879999997</c:v>
                </c:pt>
                <c:pt idx="29436">
                  <c:v>292.38623180000002</c:v>
                </c:pt>
                <c:pt idx="29437">
                  <c:v>292.39616580000001</c:v>
                </c:pt>
                <c:pt idx="29438">
                  <c:v>292.40609979999999</c:v>
                </c:pt>
                <c:pt idx="29439">
                  <c:v>292.41603379999998</c:v>
                </c:pt>
                <c:pt idx="29440">
                  <c:v>292.42596780000002</c:v>
                </c:pt>
                <c:pt idx="29441">
                  <c:v>292.43590180000001</c:v>
                </c:pt>
                <c:pt idx="29442">
                  <c:v>292.4458358</c:v>
                </c:pt>
                <c:pt idx="29443">
                  <c:v>292.45576979999998</c:v>
                </c:pt>
                <c:pt idx="29444">
                  <c:v>292.46570380000003</c:v>
                </c:pt>
                <c:pt idx="29445">
                  <c:v>292.47563780000002</c:v>
                </c:pt>
                <c:pt idx="29446">
                  <c:v>292.4855708</c:v>
                </c:pt>
                <c:pt idx="29447">
                  <c:v>292.49550479999999</c:v>
                </c:pt>
                <c:pt idx="29448">
                  <c:v>292.50543879999998</c:v>
                </c:pt>
                <c:pt idx="29449">
                  <c:v>292.51537280000002</c:v>
                </c:pt>
                <c:pt idx="29450">
                  <c:v>292.52530680000001</c:v>
                </c:pt>
                <c:pt idx="29451">
                  <c:v>292.5352408</c:v>
                </c:pt>
                <c:pt idx="29452">
                  <c:v>292.54517479999998</c:v>
                </c:pt>
                <c:pt idx="29453">
                  <c:v>292.55510880000003</c:v>
                </c:pt>
                <c:pt idx="29454">
                  <c:v>292.56504280000001</c:v>
                </c:pt>
                <c:pt idx="29455">
                  <c:v>292.5749768</c:v>
                </c:pt>
                <c:pt idx="29456">
                  <c:v>292.58490979999999</c:v>
                </c:pt>
                <c:pt idx="29457">
                  <c:v>292.59484379999998</c:v>
                </c:pt>
                <c:pt idx="29458">
                  <c:v>292.60477780000002</c:v>
                </c:pt>
                <c:pt idx="29459">
                  <c:v>292.61471180000001</c:v>
                </c:pt>
                <c:pt idx="29460">
                  <c:v>292.6246458</c:v>
                </c:pt>
                <c:pt idx="29461">
                  <c:v>292.63457979999998</c:v>
                </c:pt>
                <c:pt idx="29462">
                  <c:v>292.64451380000003</c:v>
                </c:pt>
                <c:pt idx="29463">
                  <c:v>292.65444780000001</c:v>
                </c:pt>
                <c:pt idx="29464">
                  <c:v>292.6643818</c:v>
                </c:pt>
                <c:pt idx="29465">
                  <c:v>292.67431579999999</c:v>
                </c:pt>
                <c:pt idx="29466">
                  <c:v>292.68424879999998</c:v>
                </c:pt>
                <c:pt idx="29467">
                  <c:v>292.69418280000002</c:v>
                </c:pt>
                <c:pt idx="29468">
                  <c:v>292.70411680000001</c:v>
                </c:pt>
                <c:pt idx="29469">
                  <c:v>292.7140508</c:v>
                </c:pt>
                <c:pt idx="29470">
                  <c:v>292.72398479999998</c:v>
                </c:pt>
                <c:pt idx="29471">
                  <c:v>292.73391880000003</c:v>
                </c:pt>
                <c:pt idx="29472">
                  <c:v>292.74385289999998</c:v>
                </c:pt>
                <c:pt idx="29473">
                  <c:v>292.75378690000002</c:v>
                </c:pt>
                <c:pt idx="29474">
                  <c:v>292.76372090000001</c:v>
                </c:pt>
                <c:pt idx="29475">
                  <c:v>292.7736549</c:v>
                </c:pt>
                <c:pt idx="29476">
                  <c:v>292.78358789999999</c:v>
                </c:pt>
                <c:pt idx="29477">
                  <c:v>292.79352189999997</c:v>
                </c:pt>
                <c:pt idx="29478">
                  <c:v>292.80345590000002</c:v>
                </c:pt>
                <c:pt idx="29479">
                  <c:v>292.8133899</c:v>
                </c:pt>
                <c:pt idx="29480">
                  <c:v>292.82332389999999</c:v>
                </c:pt>
                <c:pt idx="29481">
                  <c:v>292.83325789999998</c:v>
                </c:pt>
                <c:pt idx="29482">
                  <c:v>292.84319190000002</c:v>
                </c:pt>
                <c:pt idx="29483">
                  <c:v>292.85312590000001</c:v>
                </c:pt>
                <c:pt idx="29484">
                  <c:v>292.8630599</c:v>
                </c:pt>
                <c:pt idx="29485">
                  <c:v>292.87299389999998</c:v>
                </c:pt>
                <c:pt idx="29486">
                  <c:v>292.88292689999997</c:v>
                </c:pt>
                <c:pt idx="29487">
                  <c:v>292.89286090000002</c:v>
                </c:pt>
                <c:pt idx="29488">
                  <c:v>292.9027949</c:v>
                </c:pt>
                <c:pt idx="29489">
                  <c:v>292.91272889999999</c:v>
                </c:pt>
                <c:pt idx="29490">
                  <c:v>292.92266289999998</c:v>
                </c:pt>
                <c:pt idx="29491">
                  <c:v>292.93259690000002</c:v>
                </c:pt>
                <c:pt idx="29492">
                  <c:v>292.94253090000001</c:v>
                </c:pt>
                <c:pt idx="29493">
                  <c:v>292.9524649</c:v>
                </c:pt>
                <c:pt idx="29494">
                  <c:v>292.96239889999998</c:v>
                </c:pt>
                <c:pt idx="29495">
                  <c:v>292.97233290000003</c:v>
                </c:pt>
                <c:pt idx="29496">
                  <c:v>292.98226590000002</c:v>
                </c:pt>
                <c:pt idx="29497">
                  <c:v>292.9921999</c:v>
                </c:pt>
                <c:pt idx="29498">
                  <c:v>293.00213389999999</c:v>
                </c:pt>
                <c:pt idx="29499">
                  <c:v>293.01206789999998</c:v>
                </c:pt>
                <c:pt idx="29500">
                  <c:v>293.02200190000002</c:v>
                </c:pt>
                <c:pt idx="29501">
                  <c:v>293.03193590000001</c:v>
                </c:pt>
                <c:pt idx="29502">
                  <c:v>293.04186989999999</c:v>
                </c:pt>
                <c:pt idx="29503">
                  <c:v>293.05180389999998</c:v>
                </c:pt>
                <c:pt idx="29504">
                  <c:v>293.06173790000003</c:v>
                </c:pt>
                <c:pt idx="29505">
                  <c:v>293.07167190000001</c:v>
                </c:pt>
                <c:pt idx="29506">
                  <c:v>293.0816049</c:v>
                </c:pt>
                <c:pt idx="29507">
                  <c:v>293.09153889999999</c:v>
                </c:pt>
                <c:pt idx="29508">
                  <c:v>293.10147289999998</c:v>
                </c:pt>
                <c:pt idx="29509">
                  <c:v>293.11140690000002</c:v>
                </c:pt>
                <c:pt idx="29510">
                  <c:v>293.12134090000001</c:v>
                </c:pt>
                <c:pt idx="29511">
                  <c:v>293.13127489999999</c:v>
                </c:pt>
                <c:pt idx="29512">
                  <c:v>293.14120889999998</c:v>
                </c:pt>
                <c:pt idx="29513">
                  <c:v>293.15114290000002</c:v>
                </c:pt>
                <c:pt idx="29514">
                  <c:v>293.16107690000001</c:v>
                </c:pt>
                <c:pt idx="29515">
                  <c:v>293.1710099</c:v>
                </c:pt>
                <c:pt idx="29516">
                  <c:v>293.18094389999999</c:v>
                </c:pt>
                <c:pt idx="29517">
                  <c:v>293.19087789999998</c:v>
                </c:pt>
                <c:pt idx="29518">
                  <c:v>293.20081190000002</c:v>
                </c:pt>
                <c:pt idx="29519">
                  <c:v>293.21074590000001</c:v>
                </c:pt>
                <c:pt idx="29520">
                  <c:v>293.22067989999999</c:v>
                </c:pt>
                <c:pt idx="29521">
                  <c:v>293.23061389999998</c:v>
                </c:pt>
                <c:pt idx="29522">
                  <c:v>293.24054790000002</c:v>
                </c:pt>
                <c:pt idx="29523">
                  <c:v>293.25048190000001</c:v>
                </c:pt>
                <c:pt idx="29524">
                  <c:v>293.2604159</c:v>
                </c:pt>
                <c:pt idx="29525">
                  <c:v>293.27034889999999</c:v>
                </c:pt>
                <c:pt idx="29526">
                  <c:v>293.28028289999997</c:v>
                </c:pt>
                <c:pt idx="29527">
                  <c:v>293.29021690000002</c:v>
                </c:pt>
                <c:pt idx="29528">
                  <c:v>293.30015090000001</c:v>
                </c:pt>
                <c:pt idx="29529">
                  <c:v>293.31008489999999</c:v>
                </c:pt>
                <c:pt idx="29530">
                  <c:v>293.32001889999998</c:v>
                </c:pt>
                <c:pt idx="29531">
                  <c:v>293.32995290000002</c:v>
                </c:pt>
                <c:pt idx="29532">
                  <c:v>293.33988690000001</c:v>
                </c:pt>
                <c:pt idx="29533">
                  <c:v>293.3498209</c:v>
                </c:pt>
                <c:pt idx="29534">
                  <c:v>293.35975489999998</c:v>
                </c:pt>
                <c:pt idx="29535">
                  <c:v>293.36968789999997</c:v>
                </c:pt>
                <c:pt idx="29536">
                  <c:v>293.37962190000002</c:v>
                </c:pt>
                <c:pt idx="29537">
                  <c:v>293.3895559</c:v>
                </c:pt>
                <c:pt idx="29538">
                  <c:v>293.39948989999999</c:v>
                </c:pt>
                <c:pt idx="29539">
                  <c:v>293.40942389999998</c:v>
                </c:pt>
                <c:pt idx="29540">
                  <c:v>293.41935790000002</c:v>
                </c:pt>
                <c:pt idx="29541">
                  <c:v>293.42929190000001</c:v>
                </c:pt>
                <c:pt idx="29542">
                  <c:v>293.4392259</c:v>
                </c:pt>
                <c:pt idx="29543">
                  <c:v>293.44915989999998</c:v>
                </c:pt>
                <c:pt idx="29544">
                  <c:v>293.45909390000003</c:v>
                </c:pt>
                <c:pt idx="29545">
                  <c:v>293.46902690000002</c:v>
                </c:pt>
                <c:pt idx="29546">
                  <c:v>293.4789609</c:v>
                </c:pt>
                <c:pt idx="29547">
                  <c:v>293.48889489999999</c:v>
                </c:pt>
                <c:pt idx="29548">
                  <c:v>293.49882889999998</c:v>
                </c:pt>
                <c:pt idx="29549">
                  <c:v>293.50876290000002</c:v>
                </c:pt>
                <c:pt idx="29550">
                  <c:v>293.51869690000001</c:v>
                </c:pt>
                <c:pt idx="29551">
                  <c:v>293.5286309</c:v>
                </c:pt>
                <c:pt idx="29552">
                  <c:v>293.53856489999998</c:v>
                </c:pt>
                <c:pt idx="29553">
                  <c:v>293.54849890000003</c:v>
                </c:pt>
                <c:pt idx="29554">
                  <c:v>293.55843290000001</c:v>
                </c:pt>
                <c:pt idx="29555">
                  <c:v>293.5683659</c:v>
                </c:pt>
                <c:pt idx="29556">
                  <c:v>293.57829989999999</c:v>
                </c:pt>
                <c:pt idx="29557">
                  <c:v>293.58823389999998</c:v>
                </c:pt>
                <c:pt idx="29558">
                  <c:v>293.59816790000002</c:v>
                </c:pt>
                <c:pt idx="29559">
                  <c:v>293.60810190000001</c:v>
                </c:pt>
                <c:pt idx="29560">
                  <c:v>293.6180359</c:v>
                </c:pt>
                <c:pt idx="29561">
                  <c:v>293.62796989999998</c:v>
                </c:pt>
                <c:pt idx="29562">
                  <c:v>293.63790390000003</c:v>
                </c:pt>
                <c:pt idx="29563">
                  <c:v>293.64783790000001</c:v>
                </c:pt>
                <c:pt idx="29564">
                  <c:v>293.6577719</c:v>
                </c:pt>
                <c:pt idx="29565">
                  <c:v>293.66770489999999</c:v>
                </c:pt>
                <c:pt idx="29566">
                  <c:v>293.67763889999998</c:v>
                </c:pt>
                <c:pt idx="29567">
                  <c:v>293.68757290000002</c:v>
                </c:pt>
                <c:pt idx="29568">
                  <c:v>293.69750690000001</c:v>
                </c:pt>
                <c:pt idx="29569">
                  <c:v>293.70744089999999</c:v>
                </c:pt>
                <c:pt idx="29570">
                  <c:v>293.71737489999998</c:v>
                </c:pt>
                <c:pt idx="29571">
                  <c:v>293.72730890000003</c:v>
                </c:pt>
                <c:pt idx="29572">
                  <c:v>293.73724290000001</c:v>
                </c:pt>
                <c:pt idx="29573">
                  <c:v>293.74717720000001</c:v>
                </c:pt>
                <c:pt idx="29574">
                  <c:v>293.7571112</c:v>
                </c:pt>
                <c:pt idx="29575">
                  <c:v>293.76704419999999</c:v>
                </c:pt>
                <c:pt idx="29576">
                  <c:v>293.77697819999997</c:v>
                </c:pt>
                <c:pt idx="29577">
                  <c:v>293.78691220000002</c:v>
                </c:pt>
                <c:pt idx="29578">
                  <c:v>293.7968462</c:v>
                </c:pt>
                <c:pt idx="29579">
                  <c:v>293.80678019999999</c:v>
                </c:pt>
                <c:pt idx="29580">
                  <c:v>293.81671419999998</c:v>
                </c:pt>
                <c:pt idx="29581">
                  <c:v>293.82664820000002</c:v>
                </c:pt>
                <c:pt idx="29582">
                  <c:v>293.83658220000001</c:v>
                </c:pt>
                <c:pt idx="29583">
                  <c:v>293.8465162</c:v>
                </c:pt>
                <c:pt idx="29584">
                  <c:v>293.85644919999999</c:v>
                </c:pt>
                <c:pt idx="29585">
                  <c:v>293.86638319999997</c:v>
                </c:pt>
                <c:pt idx="29586">
                  <c:v>293.87631720000002</c:v>
                </c:pt>
                <c:pt idx="29587">
                  <c:v>293.8862512</c:v>
                </c:pt>
                <c:pt idx="29588">
                  <c:v>293.89618519999999</c:v>
                </c:pt>
                <c:pt idx="29589">
                  <c:v>293.90611919999998</c:v>
                </c:pt>
                <c:pt idx="29590">
                  <c:v>293.91605320000002</c:v>
                </c:pt>
                <c:pt idx="29591">
                  <c:v>293.92598720000001</c:v>
                </c:pt>
                <c:pt idx="29592">
                  <c:v>293.9359212</c:v>
                </c:pt>
                <c:pt idx="29593">
                  <c:v>293.94585519999998</c:v>
                </c:pt>
                <c:pt idx="29594">
                  <c:v>293.95578819999997</c:v>
                </c:pt>
                <c:pt idx="29595">
                  <c:v>293.96572220000002</c:v>
                </c:pt>
                <c:pt idx="29596">
                  <c:v>293.9756562</c:v>
                </c:pt>
                <c:pt idx="29597">
                  <c:v>293.98559019999999</c:v>
                </c:pt>
                <c:pt idx="29598">
                  <c:v>293.99552419999998</c:v>
                </c:pt>
                <c:pt idx="29599">
                  <c:v>294.00545820000002</c:v>
                </c:pt>
                <c:pt idx="29600">
                  <c:v>294.01539220000001</c:v>
                </c:pt>
                <c:pt idx="29601">
                  <c:v>294.02532619999999</c:v>
                </c:pt>
                <c:pt idx="29602">
                  <c:v>294.03526019999998</c:v>
                </c:pt>
                <c:pt idx="29603">
                  <c:v>294.04519420000003</c:v>
                </c:pt>
                <c:pt idx="29604">
                  <c:v>294.05512720000002</c:v>
                </c:pt>
                <c:pt idx="29605">
                  <c:v>294.0650612</c:v>
                </c:pt>
                <c:pt idx="29606">
                  <c:v>294.07499519999999</c:v>
                </c:pt>
                <c:pt idx="29607">
                  <c:v>294.08492919999998</c:v>
                </c:pt>
                <c:pt idx="29608">
                  <c:v>294.09486320000002</c:v>
                </c:pt>
                <c:pt idx="29609">
                  <c:v>294.10479720000001</c:v>
                </c:pt>
                <c:pt idx="29610">
                  <c:v>294.11473119999999</c:v>
                </c:pt>
                <c:pt idx="29611">
                  <c:v>294.12466519999998</c:v>
                </c:pt>
                <c:pt idx="29612">
                  <c:v>294.13459920000003</c:v>
                </c:pt>
                <c:pt idx="29613">
                  <c:v>294.14453320000001</c:v>
                </c:pt>
                <c:pt idx="29614">
                  <c:v>294.1544662</c:v>
                </c:pt>
                <c:pt idx="29615">
                  <c:v>294.16440019999999</c:v>
                </c:pt>
                <c:pt idx="29616">
                  <c:v>294.17433419999998</c:v>
                </c:pt>
                <c:pt idx="29617">
                  <c:v>294.18426820000002</c:v>
                </c:pt>
                <c:pt idx="29618">
                  <c:v>294.19420220000001</c:v>
                </c:pt>
                <c:pt idx="29619">
                  <c:v>294.20413619999999</c:v>
                </c:pt>
                <c:pt idx="29620">
                  <c:v>294.21407019999998</c:v>
                </c:pt>
                <c:pt idx="29621">
                  <c:v>294.22400420000002</c:v>
                </c:pt>
                <c:pt idx="29622">
                  <c:v>294.23393820000001</c:v>
                </c:pt>
                <c:pt idx="29623">
                  <c:v>294.2438722</c:v>
                </c:pt>
                <c:pt idx="29624">
                  <c:v>294.25380519999999</c:v>
                </c:pt>
                <c:pt idx="29625">
                  <c:v>294.26373919999997</c:v>
                </c:pt>
                <c:pt idx="29626">
                  <c:v>294.27367320000002</c:v>
                </c:pt>
                <c:pt idx="29627">
                  <c:v>294.28360720000001</c:v>
                </c:pt>
                <c:pt idx="29628">
                  <c:v>294.29354119999999</c:v>
                </c:pt>
                <c:pt idx="29629">
                  <c:v>294.30347519999998</c:v>
                </c:pt>
                <c:pt idx="29630">
                  <c:v>294.31340920000002</c:v>
                </c:pt>
                <c:pt idx="29631">
                  <c:v>294.32334320000001</c:v>
                </c:pt>
                <c:pt idx="29632">
                  <c:v>294.3332772</c:v>
                </c:pt>
                <c:pt idx="29633">
                  <c:v>294.34321019999999</c:v>
                </c:pt>
                <c:pt idx="29634">
                  <c:v>294.35314419999997</c:v>
                </c:pt>
                <c:pt idx="29635">
                  <c:v>294.36307820000002</c:v>
                </c:pt>
                <c:pt idx="29636">
                  <c:v>294.37301220000001</c:v>
                </c:pt>
                <c:pt idx="29637">
                  <c:v>294.38294619999999</c:v>
                </c:pt>
                <c:pt idx="29638">
                  <c:v>294.39288019999998</c:v>
                </c:pt>
                <c:pt idx="29639">
                  <c:v>294.40281420000002</c:v>
                </c:pt>
                <c:pt idx="29640">
                  <c:v>294.41274820000001</c:v>
                </c:pt>
                <c:pt idx="29641">
                  <c:v>294.4226822</c:v>
                </c:pt>
                <c:pt idx="29642">
                  <c:v>294.43261619999998</c:v>
                </c:pt>
                <c:pt idx="29643">
                  <c:v>294.44254919999997</c:v>
                </c:pt>
                <c:pt idx="29644">
                  <c:v>294.45248320000002</c:v>
                </c:pt>
                <c:pt idx="29645">
                  <c:v>294.4624172</c:v>
                </c:pt>
                <c:pt idx="29646">
                  <c:v>294.47235119999999</c:v>
                </c:pt>
                <c:pt idx="29647">
                  <c:v>294.48228519999998</c:v>
                </c:pt>
                <c:pt idx="29648">
                  <c:v>294.49221920000002</c:v>
                </c:pt>
                <c:pt idx="29649">
                  <c:v>294.50215320000001</c:v>
                </c:pt>
                <c:pt idx="29650">
                  <c:v>294.5120872</c:v>
                </c:pt>
                <c:pt idx="29651">
                  <c:v>294.52202119999998</c:v>
                </c:pt>
                <c:pt idx="29652">
                  <c:v>294.53195419999997</c:v>
                </c:pt>
                <c:pt idx="29653">
                  <c:v>294.54188820000002</c:v>
                </c:pt>
                <c:pt idx="29654">
                  <c:v>294.5518222</c:v>
                </c:pt>
                <c:pt idx="29655">
                  <c:v>294.56175619999999</c:v>
                </c:pt>
                <c:pt idx="29656">
                  <c:v>294.57169019999998</c:v>
                </c:pt>
                <c:pt idx="29657">
                  <c:v>294.58162420000002</c:v>
                </c:pt>
                <c:pt idx="29658">
                  <c:v>294.59155820000001</c:v>
                </c:pt>
                <c:pt idx="29659">
                  <c:v>294.6014922</c:v>
                </c:pt>
                <c:pt idx="29660">
                  <c:v>294.61142619999998</c:v>
                </c:pt>
                <c:pt idx="29661">
                  <c:v>294.62136020000003</c:v>
                </c:pt>
                <c:pt idx="29662">
                  <c:v>294.63129320000002</c:v>
                </c:pt>
                <c:pt idx="29663">
                  <c:v>294.6412272</c:v>
                </c:pt>
                <c:pt idx="29664">
                  <c:v>294.65116119999999</c:v>
                </c:pt>
                <c:pt idx="29665">
                  <c:v>294.66109519999998</c:v>
                </c:pt>
                <c:pt idx="29666">
                  <c:v>294.67102920000002</c:v>
                </c:pt>
                <c:pt idx="29667">
                  <c:v>294.68096320000001</c:v>
                </c:pt>
                <c:pt idx="29668">
                  <c:v>294.69089719999999</c:v>
                </c:pt>
                <c:pt idx="29669">
                  <c:v>294.70083119999998</c:v>
                </c:pt>
                <c:pt idx="29670">
                  <c:v>294.71076520000003</c:v>
                </c:pt>
                <c:pt idx="29671">
                  <c:v>294.72069920000001</c:v>
                </c:pt>
                <c:pt idx="29672">
                  <c:v>294.7306322</c:v>
                </c:pt>
                <c:pt idx="29673">
                  <c:v>294.74056619999999</c:v>
                </c:pt>
                <c:pt idx="29674">
                  <c:v>294.75049960000001</c:v>
                </c:pt>
                <c:pt idx="29675">
                  <c:v>294.7604336</c:v>
                </c:pt>
                <c:pt idx="29676">
                  <c:v>294.77036759999999</c:v>
                </c:pt>
                <c:pt idx="29677">
                  <c:v>294.78030159999997</c:v>
                </c:pt>
                <c:pt idx="29678">
                  <c:v>294.79023560000002</c:v>
                </c:pt>
                <c:pt idx="29679">
                  <c:v>294.8001696</c:v>
                </c:pt>
                <c:pt idx="29680">
                  <c:v>294.81010359999999</c:v>
                </c:pt>
                <c:pt idx="29681">
                  <c:v>294.82003759999998</c:v>
                </c:pt>
                <c:pt idx="29682">
                  <c:v>294.82997060000002</c:v>
                </c:pt>
                <c:pt idx="29683">
                  <c:v>294.83990460000001</c:v>
                </c:pt>
                <c:pt idx="29684">
                  <c:v>294.8498386</c:v>
                </c:pt>
                <c:pt idx="29685">
                  <c:v>294.85977259999999</c:v>
                </c:pt>
                <c:pt idx="29686">
                  <c:v>294.86970659999997</c:v>
                </c:pt>
                <c:pt idx="29687">
                  <c:v>294.87964060000002</c:v>
                </c:pt>
                <c:pt idx="29688">
                  <c:v>294.8895746</c:v>
                </c:pt>
                <c:pt idx="29689">
                  <c:v>294.89950859999999</c:v>
                </c:pt>
                <c:pt idx="29690">
                  <c:v>294.90944259999998</c:v>
                </c:pt>
                <c:pt idx="29691">
                  <c:v>294.91937560000002</c:v>
                </c:pt>
                <c:pt idx="29692">
                  <c:v>294.92930960000001</c:v>
                </c:pt>
                <c:pt idx="29693">
                  <c:v>294.9392436</c:v>
                </c:pt>
                <c:pt idx="29694">
                  <c:v>294.94917759999998</c:v>
                </c:pt>
                <c:pt idx="29695">
                  <c:v>294.95911160000003</c:v>
                </c:pt>
                <c:pt idx="29696">
                  <c:v>294.96904560000002</c:v>
                </c:pt>
                <c:pt idx="29697">
                  <c:v>294.9789796</c:v>
                </c:pt>
                <c:pt idx="29698">
                  <c:v>294.98891359999999</c:v>
                </c:pt>
                <c:pt idx="29699">
                  <c:v>294.99884759999998</c:v>
                </c:pt>
                <c:pt idx="29700">
                  <c:v>295.00878160000002</c:v>
                </c:pt>
                <c:pt idx="29701">
                  <c:v>295.01871460000001</c:v>
                </c:pt>
                <c:pt idx="29702">
                  <c:v>295.0286486</c:v>
                </c:pt>
                <c:pt idx="29703">
                  <c:v>295.03858259999998</c:v>
                </c:pt>
                <c:pt idx="29704">
                  <c:v>295.04851660000003</c:v>
                </c:pt>
                <c:pt idx="29705">
                  <c:v>295.05845060000001</c:v>
                </c:pt>
                <c:pt idx="29706">
                  <c:v>295.0683846</c:v>
                </c:pt>
                <c:pt idx="29707">
                  <c:v>295.07831859999999</c:v>
                </c:pt>
                <c:pt idx="29708">
                  <c:v>295.08825259999998</c:v>
                </c:pt>
                <c:pt idx="29709">
                  <c:v>295.09818660000002</c:v>
                </c:pt>
                <c:pt idx="29710">
                  <c:v>295.10812060000001</c:v>
                </c:pt>
                <c:pt idx="29711">
                  <c:v>295.1180536</c:v>
                </c:pt>
                <c:pt idx="29712">
                  <c:v>295.12798759999998</c:v>
                </c:pt>
                <c:pt idx="29713">
                  <c:v>295.13792160000003</c:v>
                </c:pt>
                <c:pt idx="29714">
                  <c:v>295.14785560000001</c:v>
                </c:pt>
                <c:pt idx="29715">
                  <c:v>295.1577896</c:v>
                </c:pt>
                <c:pt idx="29716">
                  <c:v>295.16772359999999</c:v>
                </c:pt>
                <c:pt idx="29717">
                  <c:v>295.17765759999997</c:v>
                </c:pt>
                <c:pt idx="29718">
                  <c:v>295.18759160000002</c:v>
                </c:pt>
                <c:pt idx="29719">
                  <c:v>295.19752560000001</c:v>
                </c:pt>
                <c:pt idx="29720">
                  <c:v>295.20745959999999</c:v>
                </c:pt>
                <c:pt idx="29721">
                  <c:v>295.21739259999998</c:v>
                </c:pt>
                <c:pt idx="29722">
                  <c:v>295.22732660000003</c:v>
                </c:pt>
                <c:pt idx="29723">
                  <c:v>295.23726060000001</c:v>
                </c:pt>
                <c:pt idx="29724">
                  <c:v>295.2471946</c:v>
                </c:pt>
                <c:pt idx="29725">
                  <c:v>295.25712859999999</c:v>
                </c:pt>
                <c:pt idx="29726">
                  <c:v>295.26706259999997</c:v>
                </c:pt>
                <c:pt idx="29727">
                  <c:v>295.27699660000002</c:v>
                </c:pt>
                <c:pt idx="29728">
                  <c:v>295.28693060000001</c:v>
                </c:pt>
                <c:pt idx="29729">
                  <c:v>295.29686459999999</c:v>
                </c:pt>
                <c:pt idx="29730">
                  <c:v>295.30679759999998</c:v>
                </c:pt>
                <c:pt idx="29731">
                  <c:v>295.31673160000003</c:v>
                </c:pt>
                <c:pt idx="29732">
                  <c:v>295.32666560000001</c:v>
                </c:pt>
                <c:pt idx="29733">
                  <c:v>295.3365996</c:v>
                </c:pt>
                <c:pt idx="29734">
                  <c:v>295.34653359999999</c:v>
                </c:pt>
                <c:pt idx="29735">
                  <c:v>295.35646759999997</c:v>
                </c:pt>
                <c:pt idx="29736">
                  <c:v>295.36640160000002</c:v>
                </c:pt>
                <c:pt idx="29737">
                  <c:v>295.3763356</c:v>
                </c:pt>
                <c:pt idx="29738">
                  <c:v>295.38626959999999</c:v>
                </c:pt>
                <c:pt idx="29739">
                  <c:v>295.39620359999998</c:v>
                </c:pt>
                <c:pt idx="29740">
                  <c:v>295.40613660000002</c:v>
                </c:pt>
                <c:pt idx="29741">
                  <c:v>295.41607060000001</c:v>
                </c:pt>
                <c:pt idx="29742">
                  <c:v>295.4260046</c:v>
                </c:pt>
                <c:pt idx="29743">
                  <c:v>295.43593859999999</c:v>
                </c:pt>
                <c:pt idx="29744">
                  <c:v>295.44587259999997</c:v>
                </c:pt>
                <c:pt idx="29745">
                  <c:v>295.45580660000002</c:v>
                </c:pt>
                <c:pt idx="29746">
                  <c:v>295.4657406</c:v>
                </c:pt>
                <c:pt idx="29747">
                  <c:v>295.47567459999999</c:v>
                </c:pt>
                <c:pt idx="29748">
                  <c:v>295.48560859999998</c:v>
                </c:pt>
                <c:pt idx="29749">
                  <c:v>295.49554260000002</c:v>
                </c:pt>
                <c:pt idx="29750">
                  <c:v>295.50547560000001</c:v>
                </c:pt>
                <c:pt idx="29751">
                  <c:v>295.5154096</c:v>
                </c:pt>
                <c:pt idx="29752">
                  <c:v>295.52534359999999</c:v>
                </c:pt>
                <c:pt idx="29753">
                  <c:v>295.53527759999997</c:v>
                </c:pt>
                <c:pt idx="29754">
                  <c:v>295.54521160000002</c:v>
                </c:pt>
                <c:pt idx="29755">
                  <c:v>295.5551456</c:v>
                </c:pt>
                <c:pt idx="29756">
                  <c:v>295.56507959999999</c:v>
                </c:pt>
                <c:pt idx="29757">
                  <c:v>295.57501359999998</c:v>
                </c:pt>
                <c:pt idx="29758">
                  <c:v>295.58494760000002</c:v>
                </c:pt>
                <c:pt idx="29759">
                  <c:v>295.59488060000001</c:v>
                </c:pt>
                <c:pt idx="29760">
                  <c:v>295.6048146</c:v>
                </c:pt>
                <c:pt idx="29761">
                  <c:v>295.61474859999998</c:v>
                </c:pt>
                <c:pt idx="29762">
                  <c:v>295.62468260000003</c:v>
                </c:pt>
                <c:pt idx="29763">
                  <c:v>295.63461660000002</c:v>
                </c:pt>
                <c:pt idx="29764">
                  <c:v>295.6445506</c:v>
                </c:pt>
                <c:pt idx="29765">
                  <c:v>295.65448459999999</c:v>
                </c:pt>
                <c:pt idx="29766">
                  <c:v>295.66441859999998</c:v>
                </c:pt>
                <c:pt idx="29767">
                  <c:v>295.67435260000002</c:v>
                </c:pt>
                <c:pt idx="29768">
                  <c:v>295.68428660000001</c:v>
                </c:pt>
                <c:pt idx="29769">
                  <c:v>295.6942196</c:v>
                </c:pt>
                <c:pt idx="29770">
                  <c:v>295.70415359999998</c:v>
                </c:pt>
                <c:pt idx="29771">
                  <c:v>295.71408760000003</c:v>
                </c:pt>
                <c:pt idx="29772">
                  <c:v>295.72402160000001</c:v>
                </c:pt>
                <c:pt idx="29773">
                  <c:v>295.7339556</c:v>
                </c:pt>
                <c:pt idx="29774">
                  <c:v>295.7438904</c:v>
                </c:pt>
                <c:pt idx="29775">
                  <c:v>295.75382439999998</c:v>
                </c:pt>
                <c:pt idx="29776">
                  <c:v>295.76375839999997</c:v>
                </c:pt>
                <c:pt idx="29777">
                  <c:v>295.77369240000002</c:v>
                </c:pt>
                <c:pt idx="29778">
                  <c:v>295.7836264</c:v>
                </c:pt>
                <c:pt idx="29779">
                  <c:v>295.79355939999999</c:v>
                </c:pt>
                <c:pt idx="29780">
                  <c:v>295.80349339999998</c:v>
                </c:pt>
                <c:pt idx="29781">
                  <c:v>295.81342740000002</c:v>
                </c:pt>
                <c:pt idx="29782">
                  <c:v>295.82336140000001</c:v>
                </c:pt>
                <c:pt idx="29783">
                  <c:v>295.8332954</c:v>
                </c:pt>
                <c:pt idx="29784">
                  <c:v>295.84322939999998</c:v>
                </c:pt>
                <c:pt idx="29785">
                  <c:v>295.85316340000003</c:v>
                </c:pt>
                <c:pt idx="29786">
                  <c:v>295.86309740000002</c:v>
                </c:pt>
                <c:pt idx="29787">
                  <c:v>295.8730314</c:v>
                </c:pt>
                <c:pt idx="29788">
                  <c:v>295.88296539999999</c:v>
                </c:pt>
                <c:pt idx="29789">
                  <c:v>295.89289839999998</c:v>
                </c:pt>
                <c:pt idx="29790">
                  <c:v>295.90283240000002</c:v>
                </c:pt>
                <c:pt idx="29791">
                  <c:v>295.91276640000001</c:v>
                </c:pt>
                <c:pt idx="29792">
                  <c:v>295.9227004</c:v>
                </c:pt>
                <c:pt idx="29793">
                  <c:v>295.93263439999998</c:v>
                </c:pt>
                <c:pt idx="29794">
                  <c:v>295.94256840000003</c:v>
                </c:pt>
                <c:pt idx="29795">
                  <c:v>295.95250240000001</c:v>
                </c:pt>
                <c:pt idx="29796">
                  <c:v>295.9624364</c:v>
                </c:pt>
                <c:pt idx="29797">
                  <c:v>295.97237039999999</c:v>
                </c:pt>
                <c:pt idx="29798">
                  <c:v>295.98230339999998</c:v>
                </c:pt>
                <c:pt idx="29799">
                  <c:v>295.99223740000002</c:v>
                </c:pt>
                <c:pt idx="29800">
                  <c:v>296.00217140000001</c:v>
                </c:pt>
                <c:pt idx="29801">
                  <c:v>296.0121054</c:v>
                </c:pt>
                <c:pt idx="29802">
                  <c:v>296.02203939999998</c:v>
                </c:pt>
                <c:pt idx="29803">
                  <c:v>296.03197340000003</c:v>
                </c:pt>
                <c:pt idx="29804">
                  <c:v>296.04190740000001</c:v>
                </c:pt>
                <c:pt idx="29805">
                  <c:v>296.0518414</c:v>
                </c:pt>
                <c:pt idx="29806">
                  <c:v>296.06177539999999</c:v>
                </c:pt>
                <c:pt idx="29807">
                  <c:v>296.07170939999997</c:v>
                </c:pt>
                <c:pt idx="29808">
                  <c:v>296.08164240000002</c:v>
                </c:pt>
                <c:pt idx="29809">
                  <c:v>296.09157640000001</c:v>
                </c:pt>
                <c:pt idx="29810">
                  <c:v>296.1015104</c:v>
                </c:pt>
                <c:pt idx="29811">
                  <c:v>296.11144439999998</c:v>
                </c:pt>
                <c:pt idx="29812">
                  <c:v>296.12137840000003</c:v>
                </c:pt>
                <c:pt idx="29813">
                  <c:v>296.13131240000001</c:v>
                </c:pt>
                <c:pt idx="29814">
                  <c:v>296.1412464</c:v>
                </c:pt>
                <c:pt idx="29815">
                  <c:v>296.15118039999999</c:v>
                </c:pt>
                <c:pt idx="29816">
                  <c:v>296.16111439999997</c:v>
                </c:pt>
                <c:pt idx="29817">
                  <c:v>296.17104840000002</c:v>
                </c:pt>
                <c:pt idx="29818">
                  <c:v>296.18098140000001</c:v>
                </c:pt>
                <c:pt idx="29819">
                  <c:v>296.19091539999999</c:v>
                </c:pt>
                <c:pt idx="29820">
                  <c:v>296.20084939999998</c:v>
                </c:pt>
                <c:pt idx="29821">
                  <c:v>296.21078340000003</c:v>
                </c:pt>
                <c:pt idx="29822">
                  <c:v>296.22071740000001</c:v>
                </c:pt>
                <c:pt idx="29823">
                  <c:v>296.2306514</c:v>
                </c:pt>
                <c:pt idx="29824">
                  <c:v>296.24058539999999</c:v>
                </c:pt>
                <c:pt idx="29825">
                  <c:v>296.25051939999997</c:v>
                </c:pt>
                <c:pt idx="29826">
                  <c:v>296.26045340000002</c:v>
                </c:pt>
                <c:pt idx="29827">
                  <c:v>296.27038640000001</c:v>
                </c:pt>
                <c:pt idx="29828">
                  <c:v>296.28032039999999</c:v>
                </c:pt>
                <c:pt idx="29829">
                  <c:v>296.29025439999998</c:v>
                </c:pt>
                <c:pt idx="29830">
                  <c:v>296.30018840000002</c:v>
                </c:pt>
                <c:pt idx="29831">
                  <c:v>296.31012240000001</c:v>
                </c:pt>
                <c:pt idx="29832">
                  <c:v>296.3200564</c:v>
                </c:pt>
                <c:pt idx="29833">
                  <c:v>296.32999039999999</c:v>
                </c:pt>
                <c:pt idx="29834">
                  <c:v>296.33992439999997</c:v>
                </c:pt>
                <c:pt idx="29835">
                  <c:v>296.34985840000002</c:v>
                </c:pt>
                <c:pt idx="29836">
                  <c:v>296.3597924</c:v>
                </c:pt>
                <c:pt idx="29837">
                  <c:v>296.36972539999999</c:v>
                </c:pt>
                <c:pt idx="29838">
                  <c:v>296.37965939999998</c:v>
                </c:pt>
                <c:pt idx="29839">
                  <c:v>296.38959340000002</c:v>
                </c:pt>
                <c:pt idx="29840">
                  <c:v>296.39952740000001</c:v>
                </c:pt>
                <c:pt idx="29841">
                  <c:v>296.4094614</c:v>
                </c:pt>
                <c:pt idx="29842">
                  <c:v>296.41939539999998</c:v>
                </c:pt>
                <c:pt idx="29843">
                  <c:v>296.42932939999997</c:v>
                </c:pt>
                <c:pt idx="29844">
                  <c:v>296.43926340000002</c:v>
                </c:pt>
                <c:pt idx="29845">
                  <c:v>296.4491974</c:v>
                </c:pt>
                <c:pt idx="29846">
                  <c:v>296.45913139999999</c:v>
                </c:pt>
                <c:pt idx="29847">
                  <c:v>296.46906439999998</c:v>
                </c:pt>
                <c:pt idx="29848">
                  <c:v>296.47899840000002</c:v>
                </c:pt>
                <c:pt idx="29849">
                  <c:v>296.48893240000001</c:v>
                </c:pt>
                <c:pt idx="29850">
                  <c:v>296.4988664</c:v>
                </c:pt>
                <c:pt idx="29851">
                  <c:v>296.50880039999998</c:v>
                </c:pt>
                <c:pt idx="29852">
                  <c:v>296.51873440000003</c:v>
                </c:pt>
                <c:pt idx="29853">
                  <c:v>296.52866840000002</c:v>
                </c:pt>
                <c:pt idx="29854">
                  <c:v>296.5386024</c:v>
                </c:pt>
                <c:pt idx="29855">
                  <c:v>296.54853639999999</c:v>
                </c:pt>
                <c:pt idx="29856">
                  <c:v>296.55846939999998</c:v>
                </c:pt>
                <c:pt idx="29857">
                  <c:v>296.56840340000002</c:v>
                </c:pt>
                <c:pt idx="29858">
                  <c:v>296.57833740000001</c:v>
                </c:pt>
                <c:pt idx="29859">
                  <c:v>296.5882714</c:v>
                </c:pt>
                <c:pt idx="29860">
                  <c:v>296.59820539999998</c:v>
                </c:pt>
                <c:pt idx="29861">
                  <c:v>296.60813940000003</c:v>
                </c:pt>
                <c:pt idx="29862">
                  <c:v>296.61807340000001</c:v>
                </c:pt>
                <c:pt idx="29863">
                  <c:v>296.6280074</c:v>
                </c:pt>
                <c:pt idx="29864">
                  <c:v>296.63794139999999</c:v>
                </c:pt>
                <c:pt idx="29865">
                  <c:v>296.64787539999998</c:v>
                </c:pt>
                <c:pt idx="29866">
                  <c:v>296.65780840000002</c:v>
                </c:pt>
                <c:pt idx="29867">
                  <c:v>296.66774240000001</c:v>
                </c:pt>
                <c:pt idx="29868">
                  <c:v>296.6776764</c:v>
                </c:pt>
                <c:pt idx="29869">
                  <c:v>296.68761039999998</c:v>
                </c:pt>
                <c:pt idx="29870">
                  <c:v>296.69754440000003</c:v>
                </c:pt>
                <c:pt idx="29871">
                  <c:v>296.70747840000001</c:v>
                </c:pt>
                <c:pt idx="29872">
                  <c:v>296.7174124</c:v>
                </c:pt>
                <c:pt idx="29873">
                  <c:v>296.72734639999999</c:v>
                </c:pt>
                <c:pt idx="29874">
                  <c:v>296.73728039999997</c:v>
                </c:pt>
                <c:pt idx="29875">
                  <c:v>296.74721399999999</c:v>
                </c:pt>
                <c:pt idx="29876">
                  <c:v>296.75714699999997</c:v>
                </c:pt>
                <c:pt idx="29877">
                  <c:v>296.76708100000002</c:v>
                </c:pt>
                <c:pt idx="29878">
                  <c:v>296.77701500000001</c:v>
                </c:pt>
                <c:pt idx="29879">
                  <c:v>296.78694899999999</c:v>
                </c:pt>
                <c:pt idx="29880">
                  <c:v>296.79688299999998</c:v>
                </c:pt>
                <c:pt idx="29881">
                  <c:v>296.80681700000002</c:v>
                </c:pt>
                <c:pt idx="29882">
                  <c:v>296.81675100000001</c:v>
                </c:pt>
                <c:pt idx="29883">
                  <c:v>296.826685</c:v>
                </c:pt>
                <c:pt idx="29884">
                  <c:v>296.83661899999998</c:v>
                </c:pt>
                <c:pt idx="29885">
                  <c:v>296.84655299999997</c:v>
                </c:pt>
                <c:pt idx="29886">
                  <c:v>296.85648600000002</c:v>
                </c:pt>
                <c:pt idx="29887">
                  <c:v>296.86642000000001</c:v>
                </c:pt>
                <c:pt idx="29888">
                  <c:v>296.87635399999999</c:v>
                </c:pt>
                <c:pt idx="29889">
                  <c:v>296.88628799999998</c:v>
                </c:pt>
                <c:pt idx="29890">
                  <c:v>296.89622200000002</c:v>
                </c:pt>
                <c:pt idx="29891">
                  <c:v>296.90615600000001</c:v>
                </c:pt>
                <c:pt idx="29892">
                  <c:v>296.91609</c:v>
                </c:pt>
                <c:pt idx="29893">
                  <c:v>296.92602399999998</c:v>
                </c:pt>
                <c:pt idx="29894">
                  <c:v>296.93595800000003</c:v>
                </c:pt>
                <c:pt idx="29895">
                  <c:v>296.94589200000001</c:v>
                </c:pt>
                <c:pt idx="29896">
                  <c:v>296.955825</c:v>
                </c:pt>
                <c:pt idx="29897">
                  <c:v>296.96575899999999</c:v>
                </c:pt>
                <c:pt idx="29898">
                  <c:v>296.97569299999998</c:v>
                </c:pt>
                <c:pt idx="29899">
                  <c:v>296.98562700000002</c:v>
                </c:pt>
                <c:pt idx="29900">
                  <c:v>296.99556100000001</c:v>
                </c:pt>
                <c:pt idx="29901">
                  <c:v>297.005495</c:v>
                </c:pt>
                <c:pt idx="29902">
                  <c:v>297.01542899999998</c:v>
                </c:pt>
                <c:pt idx="29903">
                  <c:v>297.02536300000003</c:v>
                </c:pt>
                <c:pt idx="29904">
                  <c:v>297.03529700000001</c:v>
                </c:pt>
                <c:pt idx="29905">
                  <c:v>297.045231</c:v>
                </c:pt>
                <c:pt idx="29906">
                  <c:v>297.05516499999999</c:v>
                </c:pt>
                <c:pt idx="29907">
                  <c:v>297.06509799999998</c:v>
                </c:pt>
                <c:pt idx="29908">
                  <c:v>297.07503200000002</c:v>
                </c:pt>
                <c:pt idx="29909">
                  <c:v>297.08496600000001</c:v>
                </c:pt>
                <c:pt idx="29910">
                  <c:v>297.0949</c:v>
                </c:pt>
                <c:pt idx="29911">
                  <c:v>297.10483399999998</c:v>
                </c:pt>
                <c:pt idx="29912">
                  <c:v>297.11476800000003</c:v>
                </c:pt>
                <c:pt idx="29913">
                  <c:v>297.12470200000001</c:v>
                </c:pt>
                <c:pt idx="29914">
                  <c:v>297.134636</c:v>
                </c:pt>
                <c:pt idx="29915">
                  <c:v>297.14456999999999</c:v>
                </c:pt>
                <c:pt idx="29916">
                  <c:v>297.15450399999997</c:v>
                </c:pt>
                <c:pt idx="29917">
                  <c:v>297.16443700000002</c:v>
                </c:pt>
                <c:pt idx="29918">
                  <c:v>297.17437100000001</c:v>
                </c:pt>
                <c:pt idx="29919">
                  <c:v>297.18430499999999</c:v>
                </c:pt>
                <c:pt idx="29920">
                  <c:v>297.19423899999998</c:v>
                </c:pt>
                <c:pt idx="29921">
                  <c:v>297.20417300000003</c:v>
                </c:pt>
                <c:pt idx="29922">
                  <c:v>297.21410700000001</c:v>
                </c:pt>
                <c:pt idx="29923">
                  <c:v>297.224041</c:v>
                </c:pt>
                <c:pt idx="29924">
                  <c:v>297.23397499999999</c:v>
                </c:pt>
                <c:pt idx="29925">
                  <c:v>297.24390899999997</c:v>
                </c:pt>
                <c:pt idx="29926">
                  <c:v>297.25384300000002</c:v>
                </c:pt>
                <c:pt idx="29927">
                  <c:v>297.263777</c:v>
                </c:pt>
                <c:pt idx="29928">
                  <c:v>297.27370999999999</c:v>
                </c:pt>
                <c:pt idx="29929">
                  <c:v>297.28364399999998</c:v>
                </c:pt>
                <c:pt idx="29930">
                  <c:v>297.29357800000002</c:v>
                </c:pt>
                <c:pt idx="29931">
                  <c:v>297.30351200000001</c:v>
                </c:pt>
                <c:pt idx="29932">
                  <c:v>297.313446</c:v>
                </c:pt>
                <c:pt idx="29933">
                  <c:v>297.32337999999999</c:v>
                </c:pt>
                <c:pt idx="29934">
                  <c:v>297.33331399999997</c:v>
                </c:pt>
                <c:pt idx="29935">
                  <c:v>297.34324800000002</c:v>
                </c:pt>
                <c:pt idx="29936">
                  <c:v>297.353182</c:v>
                </c:pt>
                <c:pt idx="29937">
                  <c:v>297.36311599999999</c:v>
                </c:pt>
                <c:pt idx="29938">
                  <c:v>297.37304899999998</c:v>
                </c:pt>
                <c:pt idx="29939">
                  <c:v>297.38298300000002</c:v>
                </c:pt>
                <c:pt idx="29940">
                  <c:v>297.39291700000001</c:v>
                </c:pt>
                <c:pt idx="29941">
                  <c:v>297.402851</c:v>
                </c:pt>
                <c:pt idx="29942">
                  <c:v>297.41278499999999</c:v>
                </c:pt>
                <c:pt idx="29943">
                  <c:v>297.42271899999997</c:v>
                </c:pt>
                <c:pt idx="29944">
                  <c:v>297.43265300000002</c:v>
                </c:pt>
                <c:pt idx="29945">
                  <c:v>297.442587</c:v>
                </c:pt>
                <c:pt idx="29946">
                  <c:v>297.45252099999999</c:v>
                </c:pt>
                <c:pt idx="29947">
                  <c:v>297.46245499999998</c:v>
                </c:pt>
                <c:pt idx="29948">
                  <c:v>297.47238900000002</c:v>
                </c:pt>
                <c:pt idx="29949">
                  <c:v>297.48232200000001</c:v>
                </c:pt>
                <c:pt idx="29950">
                  <c:v>297.492256</c:v>
                </c:pt>
                <c:pt idx="29951">
                  <c:v>297.50218999999998</c:v>
                </c:pt>
                <c:pt idx="29952">
                  <c:v>297.51212399999997</c:v>
                </c:pt>
                <c:pt idx="29953">
                  <c:v>297.52205800000002</c:v>
                </c:pt>
                <c:pt idx="29954">
                  <c:v>297.531992</c:v>
                </c:pt>
                <c:pt idx="29955">
                  <c:v>297.54192599999999</c:v>
                </c:pt>
                <c:pt idx="29956">
                  <c:v>297.55185999999998</c:v>
                </c:pt>
                <c:pt idx="29957">
                  <c:v>297.56179400000002</c:v>
                </c:pt>
                <c:pt idx="29958">
                  <c:v>297.57172800000001</c:v>
                </c:pt>
                <c:pt idx="29959">
                  <c:v>297.581661</c:v>
                </c:pt>
                <c:pt idx="29960">
                  <c:v>297.59159499999998</c:v>
                </c:pt>
                <c:pt idx="29961">
                  <c:v>297.60152900000003</c:v>
                </c:pt>
                <c:pt idx="29962">
                  <c:v>297.61146300000001</c:v>
                </c:pt>
                <c:pt idx="29963">
                  <c:v>297.621397</c:v>
                </c:pt>
                <c:pt idx="29964">
                  <c:v>297.63133099999999</c:v>
                </c:pt>
                <c:pt idx="29965">
                  <c:v>297.64126499999998</c:v>
                </c:pt>
                <c:pt idx="29966">
                  <c:v>297.65119900000002</c:v>
                </c:pt>
                <c:pt idx="29967">
                  <c:v>297.66113300000001</c:v>
                </c:pt>
                <c:pt idx="29968">
                  <c:v>297.67106699999999</c:v>
                </c:pt>
                <c:pt idx="29969">
                  <c:v>297.68100099999998</c:v>
                </c:pt>
                <c:pt idx="29970">
                  <c:v>297.69093400000003</c:v>
                </c:pt>
                <c:pt idx="29971">
                  <c:v>297.70086800000001</c:v>
                </c:pt>
                <c:pt idx="29972">
                  <c:v>297.710802</c:v>
                </c:pt>
                <c:pt idx="29973">
                  <c:v>297.72073599999999</c:v>
                </c:pt>
                <c:pt idx="29974">
                  <c:v>297.73066999999998</c:v>
                </c:pt>
                <c:pt idx="29975">
                  <c:v>297.74060400000002</c:v>
                </c:pt>
                <c:pt idx="29976">
                  <c:v>297.75053689999999</c:v>
                </c:pt>
                <c:pt idx="29977">
                  <c:v>297.76047089999997</c:v>
                </c:pt>
                <c:pt idx="29978">
                  <c:v>297.77040490000002</c:v>
                </c:pt>
                <c:pt idx="29979">
                  <c:v>297.7803389</c:v>
                </c:pt>
                <c:pt idx="29980">
                  <c:v>297.79027289999999</c:v>
                </c:pt>
                <c:pt idx="29981">
                  <c:v>297.80020589999998</c:v>
                </c:pt>
                <c:pt idx="29982">
                  <c:v>297.81013990000002</c:v>
                </c:pt>
                <c:pt idx="29983">
                  <c:v>297.82007390000001</c:v>
                </c:pt>
                <c:pt idx="29984">
                  <c:v>297.8300079</c:v>
                </c:pt>
                <c:pt idx="29985">
                  <c:v>297.83994189999999</c:v>
                </c:pt>
                <c:pt idx="29986">
                  <c:v>297.84987589999997</c:v>
                </c:pt>
                <c:pt idx="29987">
                  <c:v>297.85980990000002</c:v>
                </c:pt>
                <c:pt idx="29988">
                  <c:v>297.8697439</c:v>
                </c:pt>
                <c:pt idx="29989">
                  <c:v>297.87967789999999</c:v>
                </c:pt>
                <c:pt idx="29990">
                  <c:v>297.88961189999998</c:v>
                </c:pt>
                <c:pt idx="29991">
                  <c:v>297.89954490000002</c:v>
                </c:pt>
                <c:pt idx="29992">
                  <c:v>297.90947890000001</c:v>
                </c:pt>
                <c:pt idx="29993">
                  <c:v>297.9194129</c:v>
                </c:pt>
                <c:pt idx="29994">
                  <c:v>297.92934689999998</c:v>
                </c:pt>
                <c:pt idx="29995">
                  <c:v>297.93928090000003</c:v>
                </c:pt>
                <c:pt idx="29996">
                  <c:v>297.94921490000002</c:v>
                </c:pt>
                <c:pt idx="29997">
                  <c:v>297.9591489</c:v>
                </c:pt>
                <c:pt idx="29998">
                  <c:v>297.96908289999999</c:v>
                </c:pt>
                <c:pt idx="29999">
                  <c:v>297.97901689999998</c:v>
                </c:pt>
                <c:pt idx="30000">
                  <c:v>297.98895090000002</c:v>
                </c:pt>
                <c:pt idx="30001">
                  <c:v>297.99888490000001</c:v>
                </c:pt>
                <c:pt idx="30002">
                  <c:v>298.00881889999999</c:v>
                </c:pt>
                <c:pt idx="30003">
                  <c:v>298.01875189999998</c:v>
                </c:pt>
                <c:pt idx="30004">
                  <c:v>298.02868590000003</c:v>
                </c:pt>
                <c:pt idx="30005">
                  <c:v>298.03861990000001</c:v>
                </c:pt>
                <c:pt idx="30006">
                  <c:v>298.0485539</c:v>
                </c:pt>
                <c:pt idx="30007">
                  <c:v>298.05848789999999</c:v>
                </c:pt>
                <c:pt idx="30008">
                  <c:v>298.06842189999998</c:v>
                </c:pt>
                <c:pt idx="30009">
                  <c:v>298.07835590000002</c:v>
                </c:pt>
                <c:pt idx="30010">
                  <c:v>298.08828990000001</c:v>
                </c:pt>
                <c:pt idx="30011">
                  <c:v>298.09822389999999</c:v>
                </c:pt>
                <c:pt idx="30012">
                  <c:v>298.10815789999998</c:v>
                </c:pt>
                <c:pt idx="30013">
                  <c:v>298.11809090000003</c:v>
                </c:pt>
                <c:pt idx="30014">
                  <c:v>298.12802490000001</c:v>
                </c:pt>
                <c:pt idx="30015">
                  <c:v>298.1379589</c:v>
                </c:pt>
                <c:pt idx="30016">
                  <c:v>298.14789289999999</c:v>
                </c:pt>
                <c:pt idx="30017">
                  <c:v>298.15782689999998</c:v>
                </c:pt>
                <c:pt idx="30018">
                  <c:v>298.16776090000002</c:v>
                </c:pt>
                <c:pt idx="30019">
                  <c:v>298.17769490000001</c:v>
                </c:pt>
                <c:pt idx="30020">
                  <c:v>298.18762889999999</c:v>
                </c:pt>
                <c:pt idx="30021">
                  <c:v>298.19756289999998</c:v>
                </c:pt>
                <c:pt idx="30022">
                  <c:v>298.20749690000002</c:v>
                </c:pt>
                <c:pt idx="30023">
                  <c:v>298.21743090000001</c:v>
                </c:pt>
                <c:pt idx="30024">
                  <c:v>298.2273639</c:v>
                </c:pt>
                <c:pt idx="30025">
                  <c:v>298.23729789999999</c:v>
                </c:pt>
                <c:pt idx="30026">
                  <c:v>298.24723189999997</c:v>
                </c:pt>
                <c:pt idx="30027">
                  <c:v>298.25716590000002</c:v>
                </c:pt>
                <c:pt idx="30028">
                  <c:v>298.26709990000001</c:v>
                </c:pt>
                <c:pt idx="30029">
                  <c:v>298.27703389999999</c:v>
                </c:pt>
                <c:pt idx="30030">
                  <c:v>298.28696789999998</c:v>
                </c:pt>
                <c:pt idx="30031">
                  <c:v>298.29690190000002</c:v>
                </c:pt>
                <c:pt idx="30032">
                  <c:v>298.30683590000001</c:v>
                </c:pt>
                <c:pt idx="30033">
                  <c:v>298.3167699</c:v>
                </c:pt>
                <c:pt idx="30034">
                  <c:v>298.32670389999998</c:v>
                </c:pt>
                <c:pt idx="30035">
                  <c:v>298.33663689999997</c:v>
                </c:pt>
                <c:pt idx="30036">
                  <c:v>298.34657090000002</c:v>
                </c:pt>
                <c:pt idx="30037">
                  <c:v>298.3565049</c:v>
                </c:pt>
                <c:pt idx="30038">
                  <c:v>298.36643889999999</c:v>
                </c:pt>
                <c:pt idx="30039">
                  <c:v>298.37637289999998</c:v>
                </c:pt>
                <c:pt idx="30040">
                  <c:v>298.38630690000002</c:v>
                </c:pt>
                <c:pt idx="30041">
                  <c:v>298.39624090000001</c:v>
                </c:pt>
                <c:pt idx="30042">
                  <c:v>298.4061749</c:v>
                </c:pt>
                <c:pt idx="30043">
                  <c:v>298.41610889999998</c:v>
                </c:pt>
                <c:pt idx="30044">
                  <c:v>298.42604290000003</c:v>
                </c:pt>
                <c:pt idx="30045">
                  <c:v>298.43597690000001</c:v>
                </c:pt>
                <c:pt idx="30046">
                  <c:v>298.4459099</c:v>
                </c:pt>
                <c:pt idx="30047">
                  <c:v>298.45584389999999</c:v>
                </c:pt>
                <c:pt idx="30048">
                  <c:v>298.46577789999998</c:v>
                </c:pt>
                <c:pt idx="30049">
                  <c:v>298.47571190000002</c:v>
                </c:pt>
                <c:pt idx="30050">
                  <c:v>298.48564590000001</c:v>
                </c:pt>
                <c:pt idx="30051">
                  <c:v>298.4955799</c:v>
                </c:pt>
                <c:pt idx="30052">
                  <c:v>298.50551389999998</c:v>
                </c:pt>
                <c:pt idx="30053">
                  <c:v>298.51544790000003</c:v>
                </c:pt>
                <c:pt idx="30054">
                  <c:v>298.52538190000001</c:v>
                </c:pt>
                <c:pt idx="30055">
                  <c:v>298.5353159</c:v>
                </c:pt>
                <c:pt idx="30056">
                  <c:v>298.54524889999999</c:v>
                </c:pt>
                <c:pt idx="30057">
                  <c:v>298.55518289999998</c:v>
                </c:pt>
                <c:pt idx="30058">
                  <c:v>298.56511690000002</c:v>
                </c:pt>
                <c:pt idx="30059">
                  <c:v>298.57505090000001</c:v>
                </c:pt>
                <c:pt idx="30060">
                  <c:v>298.58498489999999</c:v>
                </c:pt>
                <c:pt idx="30061">
                  <c:v>298.59491889999998</c:v>
                </c:pt>
                <c:pt idx="30062">
                  <c:v>298.60485290000003</c:v>
                </c:pt>
                <c:pt idx="30063">
                  <c:v>298.61478690000001</c:v>
                </c:pt>
                <c:pt idx="30064">
                  <c:v>298.6247209</c:v>
                </c:pt>
                <c:pt idx="30065">
                  <c:v>298.63465489999999</c:v>
                </c:pt>
                <c:pt idx="30066">
                  <c:v>298.64458889999997</c:v>
                </c:pt>
                <c:pt idx="30067">
                  <c:v>298.65452290000002</c:v>
                </c:pt>
                <c:pt idx="30068">
                  <c:v>298.66445590000001</c:v>
                </c:pt>
                <c:pt idx="30069">
                  <c:v>298.67438989999999</c:v>
                </c:pt>
                <c:pt idx="30070">
                  <c:v>298.68432389999998</c:v>
                </c:pt>
                <c:pt idx="30071">
                  <c:v>298.69425790000003</c:v>
                </c:pt>
                <c:pt idx="30072">
                  <c:v>298.70419190000001</c:v>
                </c:pt>
                <c:pt idx="30073">
                  <c:v>298.7141259</c:v>
                </c:pt>
                <c:pt idx="30074">
                  <c:v>298.72405989999999</c:v>
                </c:pt>
                <c:pt idx="30075">
                  <c:v>298.73399389999997</c:v>
                </c:pt>
                <c:pt idx="30076">
                  <c:v>298.74392790000002</c:v>
                </c:pt>
                <c:pt idx="30077">
                  <c:v>298.75386279999998</c:v>
                </c:pt>
                <c:pt idx="30078">
                  <c:v>298.76379580000003</c:v>
                </c:pt>
                <c:pt idx="30079">
                  <c:v>298.77372980000001</c:v>
                </c:pt>
                <c:pt idx="30080">
                  <c:v>298.7836638</c:v>
                </c:pt>
                <c:pt idx="30081">
                  <c:v>298.79359779999999</c:v>
                </c:pt>
                <c:pt idx="30082">
                  <c:v>298.80353179999997</c:v>
                </c:pt>
                <c:pt idx="30083">
                  <c:v>298.81346580000002</c:v>
                </c:pt>
                <c:pt idx="30084">
                  <c:v>298.8233998</c:v>
                </c:pt>
                <c:pt idx="30085">
                  <c:v>298.83333379999999</c:v>
                </c:pt>
                <c:pt idx="30086">
                  <c:v>298.84326779999998</c:v>
                </c:pt>
                <c:pt idx="30087">
                  <c:v>298.85320180000002</c:v>
                </c:pt>
                <c:pt idx="30088">
                  <c:v>298.86313580000001</c:v>
                </c:pt>
                <c:pt idx="30089">
                  <c:v>298.8730688</c:v>
                </c:pt>
                <c:pt idx="30090">
                  <c:v>298.88300279999999</c:v>
                </c:pt>
                <c:pt idx="30091">
                  <c:v>298.89293679999997</c:v>
                </c:pt>
                <c:pt idx="30092">
                  <c:v>298.90287080000002</c:v>
                </c:pt>
                <c:pt idx="30093">
                  <c:v>298.9128048</c:v>
                </c:pt>
                <c:pt idx="30094">
                  <c:v>298.92273870000002</c:v>
                </c:pt>
                <c:pt idx="30095">
                  <c:v>298.93267279999998</c:v>
                </c:pt>
                <c:pt idx="30096">
                  <c:v>298.94260680000002</c:v>
                </c:pt>
                <c:pt idx="30097">
                  <c:v>298.95254080000001</c:v>
                </c:pt>
                <c:pt idx="30098">
                  <c:v>298.9624748</c:v>
                </c:pt>
                <c:pt idx="30099">
                  <c:v>298.97240879999998</c:v>
                </c:pt>
                <c:pt idx="30100">
                  <c:v>298.98234179999997</c:v>
                </c:pt>
                <c:pt idx="30101">
                  <c:v>298.99227580000002</c:v>
                </c:pt>
                <c:pt idx="30102">
                  <c:v>299.0022098</c:v>
                </c:pt>
                <c:pt idx="30103">
                  <c:v>299.01214379999999</c:v>
                </c:pt>
                <c:pt idx="30104">
                  <c:v>299.02207779999998</c:v>
                </c:pt>
                <c:pt idx="30105">
                  <c:v>299.03201180000002</c:v>
                </c:pt>
                <c:pt idx="30106">
                  <c:v>299.04194580000001</c:v>
                </c:pt>
                <c:pt idx="30107">
                  <c:v>299.05187979999999</c:v>
                </c:pt>
                <c:pt idx="30108">
                  <c:v>299.06181379999998</c:v>
                </c:pt>
                <c:pt idx="30109">
                  <c:v>299.07174780000003</c:v>
                </c:pt>
                <c:pt idx="30110">
                  <c:v>299.08168180000001</c:v>
                </c:pt>
                <c:pt idx="30111">
                  <c:v>299.0916148</c:v>
                </c:pt>
                <c:pt idx="30112">
                  <c:v>299.10154879999999</c:v>
                </c:pt>
                <c:pt idx="30113">
                  <c:v>299.11148279999998</c:v>
                </c:pt>
                <c:pt idx="30114">
                  <c:v>299.12141680000002</c:v>
                </c:pt>
                <c:pt idx="30115">
                  <c:v>299.13135080000001</c:v>
                </c:pt>
                <c:pt idx="30116">
                  <c:v>299.14128479999999</c:v>
                </c:pt>
                <c:pt idx="30117">
                  <c:v>299.15121879999998</c:v>
                </c:pt>
                <c:pt idx="30118">
                  <c:v>299.16115280000002</c:v>
                </c:pt>
                <c:pt idx="30119">
                  <c:v>299.17108680000001</c:v>
                </c:pt>
                <c:pt idx="30120">
                  <c:v>299.1810208</c:v>
                </c:pt>
                <c:pt idx="30121">
                  <c:v>299.19095479999999</c:v>
                </c:pt>
                <c:pt idx="30122">
                  <c:v>299.20088779999998</c:v>
                </c:pt>
                <c:pt idx="30123">
                  <c:v>299.21082180000002</c:v>
                </c:pt>
                <c:pt idx="30124">
                  <c:v>299.22075580000001</c:v>
                </c:pt>
                <c:pt idx="30125">
                  <c:v>299.23068979999999</c:v>
                </c:pt>
                <c:pt idx="30126">
                  <c:v>299.24062379999998</c:v>
                </c:pt>
                <c:pt idx="30127">
                  <c:v>299.25055780000002</c:v>
                </c:pt>
                <c:pt idx="30128">
                  <c:v>299.26049180000001</c:v>
                </c:pt>
                <c:pt idx="30129">
                  <c:v>299.2704258</c:v>
                </c:pt>
                <c:pt idx="30130">
                  <c:v>299.28035979999999</c:v>
                </c:pt>
                <c:pt idx="30131">
                  <c:v>299.29029379999997</c:v>
                </c:pt>
                <c:pt idx="30132">
                  <c:v>299.30022780000002</c:v>
                </c:pt>
                <c:pt idx="30133">
                  <c:v>299.31016080000001</c:v>
                </c:pt>
                <c:pt idx="30134">
                  <c:v>299.32009479999999</c:v>
                </c:pt>
                <c:pt idx="30135">
                  <c:v>299.33002879999998</c:v>
                </c:pt>
                <c:pt idx="30136">
                  <c:v>299.33996280000002</c:v>
                </c:pt>
                <c:pt idx="30137">
                  <c:v>299.34989680000001</c:v>
                </c:pt>
                <c:pt idx="30138">
                  <c:v>299.3598308</c:v>
                </c:pt>
                <c:pt idx="30139">
                  <c:v>299.36976479999998</c:v>
                </c:pt>
                <c:pt idx="30140">
                  <c:v>299.37969880000003</c:v>
                </c:pt>
                <c:pt idx="30141">
                  <c:v>299.38963280000002</c:v>
                </c:pt>
                <c:pt idx="30142">
                  <c:v>299.3995668</c:v>
                </c:pt>
                <c:pt idx="30143">
                  <c:v>299.40949979999999</c:v>
                </c:pt>
                <c:pt idx="30144">
                  <c:v>299.41943379999998</c:v>
                </c:pt>
                <c:pt idx="30145">
                  <c:v>299.42936780000002</c:v>
                </c:pt>
                <c:pt idx="30146">
                  <c:v>299.43930180000001</c:v>
                </c:pt>
                <c:pt idx="30147">
                  <c:v>299.4492358</c:v>
                </c:pt>
                <c:pt idx="30148">
                  <c:v>299.45916979999998</c:v>
                </c:pt>
                <c:pt idx="30149">
                  <c:v>299.46910380000003</c:v>
                </c:pt>
                <c:pt idx="30150">
                  <c:v>299.47903780000001</c:v>
                </c:pt>
                <c:pt idx="30151">
                  <c:v>299.4889718</c:v>
                </c:pt>
                <c:pt idx="30152">
                  <c:v>299.49890579999999</c:v>
                </c:pt>
                <c:pt idx="30153">
                  <c:v>299.50883979999998</c:v>
                </c:pt>
                <c:pt idx="30154">
                  <c:v>299.51877380000002</c:v>
                </c:pt>
                <c:pt idx="30155">
                  <c:v>299.52870680000001</c:v>
                </c:pt>
                <c:pt idx="30156">
                  <c:v>299.5386408</c:v>
                </c:pt>
                <c:pt idx="30157">
                  <c:v>299.54857479999998</c:v>
                </c:pt>
                <c:pt idx="30158">
                  <c:v>299.55850880000003</c:v>
                </c:pt>
                <c:pt idx="30159">
                  <c:v>299.56844280000001</c:v>
                </c:pt>
                <c:pt idx="30160">
                  <c:v>299.5783768</c:v>
                </c:pt>
                <c:pt idx="30161">
                  <c:v>299.58831079999999</c:v>
                </c:pt>
                <c:pt idx="30162">
                  <c:v>299.59824479999997</c:v>
                </c:pt>
                <c:pt idx="30163">
                  <c:v>299.60817880000002</c:v>
                </c:pt>
                <c:pt idx="30164">
                  <c:v>299.61811280000001</c:v>
                </c:pt>
                <c:pt idx="30165">
                  <c:v>299.62804679999999</c:v>
                </c:pt>
                <c:pt idx="30166">
                  <c:v>299.63797979999998</c:v>
                </c:pt>
                <c:pt idx="30167">
                  <c:v>299.64791380000003</c:v>
                </c:pt>
                <c:pt idx="30168">
                  <c:v>299.65784780000001</c:v>
                </c:pt>
                <c:pt idx="30169">
                  <c:v>299.6677818</c:v>
                </c:pt>
                <c:pt idx="30170">
                  <c:v>299.67771579999999</c:v>
                </c:pt>
                <c:pt idx="30171">
                  <c:v>299.68764979999997</c:v>
                </c:pt>
                <c:pt idx="30172">
                  <c:v>299.69758380000002</c:v>
                </c:pt>
                <c:pt idx="30173">
                  <c:v>299.70751780000001</c:v>
                </c:pt>
                <c:pt idx="30174">
                  <c:v>299.71745179999999</c:v>
                </c:pt>
                <c:pt idx="30175">
                  <c:v>299.72738579999998</c:v>
                </c:pt>
                <c:pt idx="30176">
                  <c:v>299.73731980000002</c:v>
                </c:pt>
                <c:pt idx="30177">
                  <c:v>299.74725280000001</c:v>
                </c:pt>
                <c:pt idx="30178">
                  <c:v>299.75718719999998</c:v>
                </c:pt>
                <c:pt idx="30179">
                  <c:v>299.76712120000002</c:v>
                </c:pt>
                <c:pt idx="30180">
                  <c:v>299.77705520000001</c:v>
                </c:pt>
                <c:pt idx="30181">
                  <c:v>299.78698919999999</c:v>
                </c:pt>
                <c:pt idx="30182">
                  <c:v>299.79692319999998</c:v>
                </c:pt>
                <c:pt idx="30183">
                  <c:v>299.80685720000002</c:v>
                </c:pt>
                <c:pt idx="30184">
                  <c:v>299.81679120000001</c:v>
                </c:pt>
                <c:pt idx="30185">
                  <c:v>299.8267252</c:v>
                </c:pt>
                <c:pt idx="30186">
                  <c:v>299.83665919999999</c:v>
                </c:pt>
                <c:pt idx="30187">
                  <c:v>299.84659319999997</c:v>
                </c:pt>
                <c:pt idx="30188">
                  <c:v>299.85652620000002</c:v>
                </c:pt>
                <c:pt idx="30189">
                  <c:v>299.86646020000001</c:v>
                </c:pt>
                <c:pt idx="30190">
                  <c:v>299.87639419999999</c:v>
                </c:pt>
                <c:pt idx="30191">
                  <c:v>299.88632819999998</c:v>
                </c:pt>
                <c:pt idx="30192">
                  <c:v>299.89626220000002</c:v>
                </c:pt>
                <c:pt idx="30193">
                  <c:v>299.90619620000001</c:v>
                </c:pt>
                <c:pt idx="30194">
                  <c:v>299.9161302</c:v>
                </c:pt>
                <c:pt idx="30195">
                  <c:v>299.92606419999998</c:v>
                </c:pt>
                <c:pt idx="30196">
                  <c:v>299.93599819999997</c:v>
                </c:pt>
                <c:pt idx="30197">
                  <c:v>299.94593220000002</c:v>
                </c:pt>
                <c:pt idx="30198">
                  <c:v>299.9558662</c:v>
                </c:pt>
                <c:pt idx="30199">
                  <c:v>299.96579919999999</c:v>
                </c:pt>
                <c:pt idx="30200">
                  <c:v>299.97573319999998</c:v>
                </c:pt>
                <c:pt idx="30201">
                  <c:v>299.98566720000002</c:v>
                </c:pt>
                <c:pt idx="30202">
                  <c:v>299.99560120000001</c:v>
                </c:pt>
                <c:pt idx="30203">
                  <c:v>300.0055352</c:v>
                </c:pt>
                <c:pt idx="30204">
                  <c:v>300.01546919999998</c:v>
                </c:pt>
                <c:pt idx="30205">
                  <c:v>300.02540320000003</c:v>
                </c:pt>
                <c:pt idx="30206">
                  <c:v>300.03533720000001</c:v>
                </c:pt>
                <c:pt idx="30207">
                  <c:v>300.0452712</c:v>
                </c:pt>
                <c:pt idx="30208">
                  <c:v>300.05520519999999</c:v>
                </c:pt>
                <c:pt idx="30209">
                  <c:v>300.06513919999998</c:v>
                </c:pt>
                <c:pt idx="30210">
                  <c:v>300.07507220000002</c:v>
                </c:pt>
                <c:pt idx="30211">
                  <c:v>300.08500620000001</c:v>
                </c:pt>
                <c:pt idx="30212">
                  <c:v>300.0949402</c:v>
                </c:pt>
                <c:pt idx="30213">
                  <c:v>300.10487419999998</c:v>
                </c:pt>
                <c:pt idx="30214">
                  <c:v>300.11480820000003</c:v>
                </c:pt>
                <c:pt idx="30215">
                  <c:v>300.12474220000001</c:v>
                </c:pt>
                <c:pt idx="30216">
                  <c:v>300.1346762</c:v>
                </c:pt>
                <c:pt idx="30217">
                  <c:v>300.14461019999999</c:v>
                </c:pt>
                <c:pt idx="30218">
                  <c:v>300.15454419999998</c:v>
                </c:pt>
                <c:pt idx="30219">
                  <c:v>300.16447820000002</c:v>
                </c:pt>
                <c:pt idx="30220">
                  <c:v>300.17441220000001</c:v>
                </c:pt>
                <c:pt idx="30221">
                  <c:v>300.1843452</c:v>
                </c:pt>
                <c:pt idx="30222">
                  <c:v>300.19427919999998</c:v>
                </c:pt>
                <c:pt idx="30223">
                  <c:v>300.20421320000003</c:v>
                </c:pt>
                <c:pt idx="30224">
                  <c:v>300.21414720000001</c:v>
                </c:pt>
                <c:pt idx="30225">
                  <c:v>300.2240812</c:v>
                </c:pt>
                <c:pt idx="30226">
                  <c:v>300.23401519999999</c:v>
                </c:pt>
                <c:pt idx="30227">
                  <c:v>300.24394919999997</c:v>
                </c:pt>
                <c:pt idx="30228">
                  <c:v>300.25388320000002</c:v>
                </c:pt>
                <c:pt idx="30229">
                  <c:v>300.26381720000001</c:v>
                </c:pt>
                <c:pt idx="30230">
                  <c:v>300.27375119999999</c:v>
                </c:pt>
                <c:pt idx="30231">
                  <c:v>300.28368519999998</c:v>
                </c:pt>
                <c:pt idx="30232">
                  <c:v>300.29361920000002</c:v>
                </c:pt>
                <c:pt idx="30233">
                  <c:v>300.30355220000001</c:v>
                </c:pt>
                <c:pt idx="30234">
                  <c:v>300.3134862</c:v>
                </c:pt>
                <c:pt idx="30235">
                  <c:v>300.32342019999999</c:v>
                </c:pt>
                <c:pt idx="30236">
                  <c:v>300.33335419999997</c:v>
                </c:pt>
                <c:pt idx="30237">
                  <c:v>300.34328820000002</c:v>
                </c:pt>
                <c:pt idx="30238">
                  <c:v>300.3532222</c:v>
                </c:pt>
                <c:pt idx="30239">
                  <c:v>300.36315619999999</c:v>
                </c:pt>
                <c:pt idx="30240">
                  <c:v>300.37309019999998</c:v>
                </c:pt>
                <c:pt idx="30241">
                  <c:v>300.38302420000002</c:v>
                </c:pt>
                <c:pt idx="30242">
                  <c:v>300.39295820000001</c:v>
                </c:pt>
                <c:pt idx="30243">
                  <c:v>300.4028922</c:v>
                </c:pt>
                <c:pt idx="30244">
                  <c:v>300.41282519999999</c:v>
                </c:pt>
                <c:pt idx="30245">
                  <c:v>300.42275919999997</c:v>
                </c:pt>
                <c:pt idx="30246">
                  <c:v>300.43269320000002</c:v>
                </c:pt>
                <c:pt idx="30247">
                  <c:v>300.4426272</c:v>
                </c:pt>
                <c:pt idx="30248">
                  <c:v>300.45256119999999</c:v>
                </c:pt>
                <c:pt idx="30249">
                  <c:v>300.46249519999998</c:v>
                </c:pt>
                <c:pt idx="30250">
                  <c:v>300.47242920000002</c:v>
                </c:pt>
                <c:pt idx="30251">
                  <c:v>300.48236320000001</c:v>
                </c:pt>
                <c:pt idx="30252">
                  <c:v>300.4922972</c:v>
                </c:pt>
                <c:pt idx="30253">
                  <c:v>300.50223119999998</c:v>
                </c:pt>
                <c:pt idx="30254">
                  <c:v>300.51216520000003</c:v>
                </c:pt>
                <c:pt idx="30255">
                  <c:v>300.52209820000002</c:v>
                </c:pt>
                <c:pt idx="30256">
                  <c:v>300.5320322</c:v>
                </c:pt>
                <c:pt idx="30257">
                  <c:v>300.54196619999999</c:v>
                </c:pt>
                <c:pt idx="30258">
                  <c:v>300.55190019999998</c:v>
                </c:pt>
                <c:pt idx="30259">
                  <c:v>300.56183420000002</c:v>
                </c:pt>
                <c:pt idx="30260">
                  <c:v>300.57176820000001</c:v>
                </c:pt>
                <c:pt idx="30261">
                  <c:v>300.5817022</c:v>
                </c:pt>
                <c:pt idx="30262">
                  <c:v>300.59163619999998</c:v>
                </c:pt>
                <c:pt idx="30263">
                  <c:v>300.60157020000003</c:v>
                </c:pt>
                <c:pt idx="30264">
                  <c:v>300.61150420000001</c:v>
                </c:pt>
                <c:pt idx="30265">
                  <c:v>300.6214382</c:v>
                </c:pt>
                <c:pt idx="30266">
                  <c:v>300.63137119999999</c:v>
                </c:pt>
                <c:pt idx="30267">
                  <c:v>300.64130519999998</c:v>
                </c:pt>
                <c:pt idx="30268">
                  <c:v>300.65123920000002</c:v>
                </c:pt>
                <c:pt idx="30269">
                  <c:v>300.66117320000001</c:v>
                </c:pt>
                <c:pt idx="30270">
                  <c:v>300.67110719999999</c:v>
                </c:pt>
                <c:pt idx="30271">
                  <c:v>300.68104119999998</c:v>
                </c:pt>
                <c:pt idx="30272">
                  <c:v>300.69097520000003</c:v>
                </c:pt>
                <c:pt idx="30273">
                  <c:v>300.70090920000001</c:v>
                </c:pt>
                <c:pt idx="30274">
                  <c:v>300.7108432</c:v>
                </c:pt>
                <c:pt idx="30275">
                  <c:v>300.72077719999999</c:v>
                </c:pt>
                <c:pt idx="30276">
                  <c:v>300.73071119999997</c:v>
                </c:pt>
                <c:pt idx="30277">
                  <c:v>300.74064520000002</c:v>
                </c:pt>
                <c:pt idx="30278">
                  <c:v>300.75057750000002</c:v>
                </c:pt>
                <c:pt idx="30279">
                  <c:v>300.76051150000001</c:v>
                </c:pt>
                <c:pt idx="30280">
                  <c:v>300.77044549999999</c:v>
                </c:pt>
                <c:pt idx="30281">
                  <c:v>300.78037949999998</c:v>
                </c:pt>
                <c:pt idx="30282">
                  <c:v>300.79031350000002</c:v>
                </c:pt>
                <c:pt idx="30283">
                  <c:v>300.80024750000001</c:v>
                </c:pt>
                <c:pt idx="30284">
                  <c:v>300.8101815</c:v>
                </c:pt>
                <c:pt idx="30285">
                  <c:v>300.82011549999999</c:v>
                </c:pt>
                <c:pt idx="30286">
                  <c:v>300.83004949999997</c:v>
                </c:pt>
                <c:pt idx="30287">
                  <c:v>300.83998350000002</c:v>
                </c:pt>
                <c:pt idx="30288">
                  <c:v>300.8499175</c:v>
                </c:pt>
                <c:pt idx="30289">
                  <c:v>300.85985149999999</c:v>
                </c:pt>
                <c:pt idx="30290">
                  <c:v>300.86978449999998</c:v>
                </c:pt>
                <c:pt idx="30291">
                  <c:v>300.87971850000002</c:v>
                </c:pt>
                <c:pt idx="30292">
                  <c:v>300.88965250000001</c:v>
                </c:pt>
                <c:pt idx="30293">
                  <c:v>300.8995865</c:v>
                </c:pt>
                <c:pt idx="30294">
                  <c:v>300.90952049999999</c:v>
                </c:pt>
                <c:pt idx="30295">
                  <c:v>300.91945449999997</c:v>
                </c:pt>
                <c:pt idx="30296">
                  <c:v>300.92938850000002</c:v>
                </c:pt>
                <c:pt idx="30297">
                  <c:v>300.9393225</c:v>
                </c:pt>
                <c:pt idx="30298">
                  <c:v>300.94925649999999</c:v>
                </c:pt>
                <c:pt idx="30299">
                  <c:v>300.95919049999998</c:v>
                </c:pt>
                <c:pt idx="30300">
                  <c:v>300.96912450000002</c:v>
                </c:pt>
                <c:pt idx="30301">
                  <c:v>300.97905750000001</c:v>
                </c:pt>
                <c:pt idx="30302">
                  <c:v>300.9889915</c:v>
                </c:pt>
                <c:pt idx="30303">
                  <c:v>300.99892549999998</c:v>
                </c:pt>
                <c:pt idx="30304">
                  <c:v>301.00885950000003</c:v>
                </c:pt>
                <c:pt idx="30305">
                  <c:v>301.01879350000002</c:v>
                </c:pt>
                <c:pt idx="30306">
                  <c:v>301.0287275</c:v>
                </c:pt>
                <c:pt idx="30307">
                  <c:v>301.03866149999999</c:v>
                </c:pt>
                <c:pt idx="30308">
                  <c:v>301.04859549999998</c:v>
                </c:pt>
                <c:pt idx="30309">
                  <c:v>301.05852950000002</c:v>
                </c:pt>
                <c:pt idx="30310">
                  <c:v>301.06846350000001</c:v>
                </c:pt>
                <c:pt idx="30311">
                  <c:v>301.07839749999999</c:v>
                </c:pt>
                <c:pt idx="30312">
                  <c:v>301.08833049999998</c:v>
                </c:pt>
                <c:pt idx="30313">
                  <c:v>301.09826450000003</c:v>
                </c:pt>
                <c:pt idx="30314">
                  <c:v>301.10819850000001</c:v>
                </c:pt>
                <c:pt idx="30315">
                  <c:v>301.1181325</c:v>
                </c:pt>
                <c:pt idx="30316">
                  <c:v>301.12806649999999</c:v>
                </c:pt>
                <c:pt idx="30317">
                  <c:v>301.13800049999998</c:v>
                </c:pt>
                <c:pt idx="30318">
                  <c:v>301.14793450000002</c:v>
                </c:pt>
                <c:pt idx="30319">
                  <c:v>301.15786850000001</c:v>
                </c:pt>
                <c:pt idx="30320">
                  <c:v>301.16780249999999</c:v>
                </c:pt>
                <c:pt idx="30321">
                  <c:v>301.17773649999998</c:v>
                </c:pt>
                <c:pt idx="30322">
                  <c:v>301.18767050000002</c:v>
                </c:pt>
                <c:pt idx="30323">
                  <c:v>301.19760450000001</c:v>
                </c:pt>
                <c:pt idx="30324">
                  <c:v>301.2075375</c:v>
                </c:pt>
                <c:pt idx="30325">
                  <c:v>301.21747149999999</c:v>
                </c:pt>
                <c:pt idx="30326">
                  <c:v>301.22740549999997</c:v>
                </c:pt>
                <c:pt idx="30327">
                  <c:v>301.23733950000002</c:v>
                </c:pt>
                <c:pt idx="30328">
                  <c:v>301.24727350000001</c:v>
                </c:pt>
                <c:pt idx="30329">
                  <c:v>301.25720749999999</c:v>
                </c:pt>
                <c:pt idx="30330">
                  <c:v>301.26714149999998</c:v>
                </c:pt>
                <c:pt idx="30331">
                  <c:v>301.27707550000002</c:v>
                </c:pt>
                <c:pt idx="30332">
                  <c:v>301.28700950000001</c:v>
                </c:pt>
                <c:pt idx="30333">
                  <c:v>301.2969435</c:v>
                </c:pt>
                <c:pt idx="30334">
                  <c:v>301.30687749999998</c:v>
                </c:pt>
                <c:pt idx="30335">
                  <c:v>301.31681049999997</c:v>
                </c:pt>
                <c:pt idx="30336">
                  <c:v>301.32674450000002</c:v>
                </c:pt>
                <c:pt idx="30337">
                  <c:v>301.3366785</c:v>
                </c:pt>
                <c:pt idx="30338">
                  <c:v>301.34661249999999</c:v>
                </c:pt>
                <c:pt idx="30339">
                  <c:v>301.35654649999998</c:v>
                </c:pt>
                <c:pt idx="30340">
                  <c:v>301.36648050000002</c:v>
                </c:pt>
                <c:pt idx="30341">
                  <c:v>301.37641450000001</c:v>
                </c:pt>
                <c:pt idx="30342">
                  <c:v>301.3863485</c:v>
                </c:pt>
                <c:pt idx="30343">
                  <c:v>301.39628249999998</c:v>
                </c:pt>
                <c:pt idx="30344">
                  <c:v>301.40621650000003</c:v>
                </c:pt>
                <c:pt idx="30345">
                  <c:v>301.41615050000001</c:v>
                </c:pt>
                <c:pt idx="30346">
                  <c:v>301.4260845</c:v>
                </c:pt>
                <c:pt idx="30347">
                  <c:v>301.43601749999999</c:v>
                </c:pt>
                <c:pt idx="30348">
                  <c:v>301.44595149999998</c:v>
                </c:pt>
                <c:pt idx="30349">
                  <c:v>301.45588550000002</c:v>
                </c:pt>
                <c:pt idx="30350">
                  <c:v>301.46581950000001</c:v>
                </c:pt>
                <c:pt idx="30351">
                  <c:v>301.4757535</c:v>
                </c:pt>
                <c:pt idx="30352">
                  <c:v>301.48568749999998</c:v>
                </c:pt>
                <c:pt idx="30353">
                  <c:v>301.49562150000003</c:v>
                </c:pt>
                <c:pt idx="30354">
                  <c:v>301.50555550000001</c:v>
                </c:pt>
                <c:pt idx="30355">
                  <c:v>301.5154895</c:v>
                </c:pt>
                <c:pt idx="30356">
                  <c:v>301.52542349999999</c:v>
                </c:pt>
                <c:pt idx="30357">
                  <c:v>301.53535749999998</c:v>
                </c:pt>
                <c:pt idx="30358">
                  <c:v>301.54529150000002</c:v>
                </c:pt>
                <c:pt idx="30359">
                  <c:v>301.55522450000001</c:v>
                </c:pt>
                <c:pt idx="30360">
                  <c:v>301.5651585</c:v>
                </c:pt>
                <c:pt idx="30361">
                  <c:v>301.57509249999998</c:v>
                </c:pt>
                <c:pt idx="30362">
                  <c:v>301.58502650000003</c:v>
                </c:pt>
                <c:pt idx="30363">
                  <c:v>301.59496050000001</c:v>
                </c:pt>
                <c:pt idx="30364">
                  <c:v>301.6048945</c:v>
                </c:pt>
                <c:pt idx="30365">
                  <c:v>301.61482849999999</c:v>
                </c:pt>
                <c:pt idx="30366">
                  <c:v>301.62476249999997</c:v>
                </c:pt>
                <c:pt idx="30367">
                  <c:v>301.63469650000002</c:v>
                </c:pt>
                <c:pt idx="30368">
                  <c:v>301.64463050000001</c:v>
                </c:pt>
                <c:pt idx="30369">
                  <c:v>301.65456449999999</c:v>
                </c:pt>
                <c:pt idx="30370">
                  <c:v>301.66449849999998</c:v>
                </c:pt>
                <c:pt idx="30371">
                  <c:v>301.67443150000003</c:v>
                </c:pt>
                <c:pt idx="30372">
                  <c:v>301.68436550000001</c:v>
                </c:pt>
                <c:pt idx="30373">
                  <c:v>301.6942995</c:v>
                </c:pt>
                <c:pt idx="30374">
                  <c:v>301.70423349999999</c:v>
                </c:pt>
                <c:pt idx="30375">
                  <c:v>301.71416749999997</c:v>
                </c:pt>
                <c:pt idx="30376">
                  <c:v>301.72410150000002</c:v>
                </c:pt>
                <c:pt idx="30377">
                  <c:v>301.7340355</c:v>
                </c:pt>
                <c:pt idx="30378">
                  <c:v>301.74396949999999</c:v>
                </c:pt>
                <c:pt idx="30379">
                  <c:v>301.75390379999999</c:v>
                </c:pt>
                <c:pt idx="30380">
                  <c:v>301.76383779999998</c:v>
                </c:pt>
                <c:pt idx="30381">
                  <c:v>301.77377180000002</c:v>
                </c:pt>
                <c:pt idx="30382">
                  <c:v>301.78370480000001</c:v>
                </c:pt>
                <c:pt idx="30383">
                  <c:v>301.7936388</c:v>
                </c:pt>
                <c:pt idx="30384">
                  <c:v>301.80357279999998</c:v>
                </c:pt>
                <c:pt idx="30385">
                  <c:v>301.81350680000003</c:v>
                </c:pt>
                <c:pt idx="30386">
                  <c:v>301.82344080000001</c:v>
                </c:pt>
                <c:pt idx="30387">
                  <c:v>301.8333748</c:v>
                </c:pt>
                <c:pt idx="30388">
                  <c:v>301.84330879999999</c:v>
                </c:pt>
                <c:pt idx="30389">
                  <c:v>301.85324279999998</c:v>
                </c:pt>
                <c:pt idx="30390">
                  <c:v>301.86317680000002</c:v>
                </c:pt>
                <c:pt idx="30391">
                  <c:v>301.87311080000001</c:v>
                </c:pt>
                <c:pt idx="30392">
                  <c:v>301.88304479999999</c:v>
                </c:pt>
                <c:pt idx="30393">
                  <c:v>301.89297879999998</c:v>
                </c:pt>
                <c:pt idx="30394">
                  <c:v>301.90291180000003</c:v>
                </c:pt>
                <c:pt idx="30395">
                  <c:v>301.91284580000001</c:v>
                </c:pt>
                <c:pt idx="30396">
                  <c:v>301.9227798</c:v>
                </c:pt>
                <c:pt idx="30397">
                  <c:v>301.93271379999999</c:v>
                </c:pt>
                <c:pt idx="30398">
                  <c:v>301.94264779999997</c:v>
                </c:pt>
                <c:pt idx="30399">
                  <c:v>301.95258180000002</c:v>
                </c:pt>
                <c:pt idx="30400">
                  <c:v>301.96251580000001</c:v>
                </c:pt>
                <c:pt idx="30401">
                  <c:v>301.97244979999999</c:v>
                </c:pt>
                <c:pt idx="30402">
                  <c:v>301.98238379999998</c:v>
                </c:pt>
                <c:pt idx="30403">
                  <c:v>301.99231780000002</c:v>
                </c:pt>
                <c:pt idx="30404">
                  <c:v>302.00225180000001</c:v>
                </c:pt>
                <c:pt idx="30405">
                  <c:v>302.0121858</c:v>
                </c:pt>
                <c:pt idx="30406">
                  <c:v>302.02211879999999</c:v>
                </c:pt>
                <c:pt idx="30407">
                  <c:v>302.03205279999997</c:v>
                </c:pt>
                <c:pt idx="30408">
                  <c:v>302.04198680000002</c:v>
                </c:pt>
                <c:pt idx="30409">
                  <c:v>302.0519208</c:v>
                </c:pt>
                <c:pt idx="30410">
                  <c:v>302.06185479999999</c:v>
                </c:pt>
                <c:pt idx="30411">
                  <c:v>302.07178879999998</c:v>
                </c:pt>
                <c:pt idx="30412">
                  <c:v>302.08172280000002</c:v>
                </c:pt>
                <c:pt idx="30413">
                  <c:v>302.09165680000001</c:v>
                </c:pt>
                <c:pt idx="30414">
                  <c:v>302.1015908</c:v>
                </c:pt>
                <c:pt idx="30415">
                  <c:v>302.11152479999998</c:v>
                </c:pt>
                <c:pt idx="30416">
                  <c:v>302.12145880000003</c:v>
                </c:pt>
                <c:pt idx="30417">
                  <c:v>302.13139280000001</c:v>
                </c:pt>
                <c:pt idx="30418">
                  <c:v>302.1413258</c:v>
                </c:pt>
                <c:pt idx="30419">
                  <c:v>302.15125979999999</c:v>
                </c:pt>
                <c:pt idx="30420">
                  <c:v>302.16119379999998</c:v>
                </c:pt>
                <c:pt idx="30421">
                  <c:v>302.17112780000002</c:v>
                </c:pt>
                <c:pt idx="30422">
                  <c:v>302.18106180000001</c:v>
                </c:pt>
                <c:pt idx="30423">
                  <c:v>302.1909958</c:v>
                </c:pt>
                <c:pt idx="30424">
                  <c:v>302.20092979999998</c:v>
                </c:pt>
                <c:pt idx="30425">
                  <c:v>302.21086380000003</c:v>
                </c:pt>
                <c:pt idx="30426">
                  <c:v>302.22079780000001</c:v>
                </c:pt>
                <c:pt idx="30427">
                  <c:v>302.2307318</c:v>
                </c:pt>
                <c:pt idx="30428">
                  <c:v>302.24066579999999</c:v>
                </c:pt>
                <c:pt idx="30429">
                  <c:v>302.25059979999997</c:v>
                </c:pt>
                <c:pt idx="30430">
                  <c:v>302.26053280000002</c:v>
                </c:pt>
                <c:pt idx="30431">
                  <c:v>302.27046680000001</c:v>
                </c:pt>
                <c:pt idx="30432">
                  <c:v>302.2804008</c:v>
                </c:pt>
                <c:pt idx="30433">
                  <c:v>302.29033479999998</c:v>
                </c:pt>
                <c:pt idx="30434">
                  <c:v>302.30026880000003</c:v>
                </c:pt>
                <c:pt idx="30435">
                  <c:v>302.31020280000001</c:v>
                </c:pt>
                <c:pt idx="30436">
                  <c:v>302.3201368</c:v>
                </c:pt>
                <c:pt idx="30437">
                  <c:v>302.33007079999999</c:v>
                </c:pt>
                <c:pt idx="30438">
                  <c:v>302.34000479999997</c:v>
                </c:pt>
                <c:pt idx="30439">
                  <c:v>302.34993880000002</c:v>
                </c:pt>
                <c:pt idx="30440">
                  <c:v>302.35987280000001</c:v>
                </c:pt>
                <c:pt idx="30441">
                  <c:v>302.36980679999999</c:v>
                </c:pt>
                <c:pt idx="30442">
                  <c:v>302.37974079999998</c:v>
                </c:pt>
                <c:pt idx="30443">
                  <c:v>302.38967380000003</c:v>
                </c:pt>
                <c:pt idx="30444">
                  <c:v>302.39960780000001</c:v>
                </c:pt>
                <c:pt idx="30445">
                  <c:v>302.4095418</c:v>
                </c:pt>
                <c:pt idx="30446">
                  <c:v>302.41947579999999</c:v>
                </c:pt>
                <c:pt idx="30447">
                  <c:v>302.42940979999997</c:v>
                </c:pt>
                <c:pt idx="30448">
                  <c:v>302.43934380000002</c:v>
                </c:pt>
                <c:pt idx="30449">
                  <c:v>302.4492778</c:v>
                </c:pt>
                <c:pt idx="30450">
                  <c:v>302.45921179999999</c:v>
                </c:pt>
                <c:pt idx="30451">
                  <c:v>302.46914579999998</c:v>
                </c:pt>
                <c:pt idx="30452">
                  <c:v>302.47907980000002</c:v>
                </c:pt>
                <c:pt idx="30453">
                  <c:v>302.48901380000001</c:v>
                </c:pt>
                <c:pt idx="30454">
                  <c:v>302.4989478</c:v>
                </c:pt>
                <c:pt idx="30455">
                  <c:v>302.50888079999999</c:v>
                </c:pt>
                <c:pt idx="30456">
                  <c:v>302.51881479999997</c:v>
                </c:pt>
                <c:pt idx="30457">
                  <c:v>302.52874880000002</c:v>
                </c:pt>
                <c:pt idx="30458">
                  <c:v>302.5386828</c:v>
                </c:pt>
                <c:pt idx="30459">
                  <c:v>302.54861679999999</c:v>
                </c:pt>
                <c:pt idx="30460">
                  <c:v>302.55855079999998</c:v>
                </c:pt>
                <c:pt idx="30461">
                  <c:v>302.56848480000002</c:v>
                </c:pt>
                <c:pt idx="30462">
                  <c:v>302.57841880000001</c:v>
                </c:pt>
                <c:pt idx="30463">
                  <c:v>302.5883528</c:v>
                </c:pt>
                <c:pt idx="30464">
                  <c:v>302.59828679999998</c:v>
                </c:pt>
                <c:pt idx="30465">
                  <c:v>302.60822080000003</c:v>
                </c:pt>
                <c:pt idx="30466">
                  <c:v>302.61815480000001</c:v>
                </c:pt>
                <c:pt idx="30467">
                  <c:v>302.6280878</c:v>
                </c:pt>
                <c:pt idx="30468">
                  <c:v>302.63802179999999</c:v>
                </c:pt>
                <c:pt idx="30469">
                  <c:v>302.64795579999998</c:v>
                </c:pt>
                <c:pt idx="30470">
                  <c:v>302.65788980000002</c:v>
                </c:pt>
                <c:pt idx="30471">
                  <c:v>302.66782380000001</c:v>
                </c:pt>
                <c:pt idx="30472">
                  <c:v>302.67775779999999</c:v>
                </c:pt>
                <c:pt idx="30473">
                  <c:v>302.68769179999998</c:v>
                </c:pt>
                <c:pt idx="30474">
                  <c:v>302.69762580000003</c:v>
                </c:pt>
                <c:pt idx="30475">
                  <c:v>302.70755980000001</c:v>
                </c:pt>
                <c:pt idx="30476">
                  <c:v>302.7174938</c:v>
                </c:pt>
                <c:pt idx="30477">
                  <c:v>302.72742779999999</c:v>
                </c:pt>
                <c:pt idx="30478">
                  <c:v>302.73736179999997</c:v>
                </c:pt>
                <c:pt idx="30479">
                  <c:v>302.7472957</c:v>
                </c:pt>
                <c:pt idx="30480">
                  <c:v>302.7572285</c:v>
                </c:pt>
                <c:pt idx="30481">
                  <c:v>302.76716249999998</c:v>
                </c:pt>
                <c:pt idx="30482">
                  <c:v>302.77709650000003</c:v>
                </c:pt>
                <c:pt idx="30483">
                  <c:v>302.78703050000001</c:v>
                </c:pt>
                <c:pt idx="30484">
                  <c:v>302.7969645</c:v>
                </c:pt>
                <c:pt idx="30485">
                  <c:v>302.80689849999999</c:v>
                </c:pt>
                <c:pt idx="30486">
                  <c:v>302.81683249999998</c:v>
                </c:pt>
                <c:pt idx="30487">
                  <c:v>302.82676650000002</c:v>
                </c:pt>
                <c:pt idx="30488">
                  <c:v>302.83670050000001</c:v>
                </c:pt>
                <c:pt idx="30489">
                  <c:v>302.84663449999999</c:v>
                </c:pt>
                <c:pt idx="30490">
                  <c:v>302.85656849999998</c:v>
                </c:pt>
                <c:pt idx="30491">
                  <c:v>302.86650250000002</c:v>
                </c:pt>
                <c:pt idx="30492">
                  <c:v>302.87643550000001</c:v>
                </c:pt>
                <c:pt idx="30493">
                  <c:v>302.8863695</c:v>
                </c:pt>
                <c:pt idx="30494">
                  <c:v>302.89630349999999</c:v>
                </c:pt>
                <c:pt idx="30495">
                  <c:v>302.90623749999997</c:v>
                </c:pt>
                <c:pt idx="30496">
                  <c:v>302.91617150000002</c:v>
                </c:pt>
                <c:pt idx="30497">
                  <c:v>302.92610550000001</c:v>
                </c:pt>
                <c:pt idx="30498">
                  <c:v>302.93603949999999</c:v>
                </c:pt>
                <c:pt idx="30499">
                  <c:v>302.94597349999998</c:v>
                </c:pt>
                <c:pt idx="30500">
                  <c:v>302.95590750000002</c:v>
                </c:pt>
                <c:pt idx="30501">
                  <c:v>302.96584150000001</c:v>
                </c:pt>
                <c:pt idx="30502">
                  <c:v>302.9757755</c:v>
                </c:pt>
                <c:pt idx="30503">
                  <c:v>302.98570949999998</c:v>
                </c:pt>
                <c:pt idx="30504">
                  <c:v>302.99564350000003</c:v>
                </c:pt>
                <c:pt idx="30505">
                  <c:v>303.00557650000002</c:v>
                </c:pt>
                <c:pt idx="30506">
                  <c:v>303.0155105</c:v>
                </c:pt>
                <c:pt idx="30507">
                  <c:v>303.02544449999999</c:v>
                </c:pt>
                <c:pt idx="30508">
                  <c:v>303.03537849999998</c:v>
                </c:pt>
                <c:pt idx="30509">
                  <c:v>303.04531250000002</c:v>
                </c:pt>
                <c:pt idx="30510">
                  <c:v>303.05524650000001</c:v>
                </c:pt>
                <c:pt idx="30511">
                  <c:v>303.0651805</c:v>
                </c:pt>
                <c:pt idx="30512">
                  <c:v>303.07511449999998</c:v>
                </c:pt>
                <c:pt idx="30513">
                  <c:v>303.08504850000003</c:v>
                </c:pt>
                <c:pt idx="30514">
                  <c:v>303.09498250000001</c:v>
                </c:pt>
                <c:pt idx="30515">
                  <c:v>303.1049165</c:v>
                </c:pt>
                <c:pt idx="30516">
                  <c:v>303.11485049999999</c:v>
                </c:pt>
                <c:pt idx="30517">
                  <c:v>303.12478449999998</c:v>
                </c:pt>
                <c:pt idx="30518">
                  <c:v>303.13471750000002</c:v>
                </c:pt>
                <c:pt idx="30519">
                  <c:v>303.14465150000001</c:v>
                </c:pt>
                <c:pt idx="30520">
                  <c:v>303.1545855</c:v>
                </c:pt>
                <c:pt idx="30521">
                  <c:v>303.16451949999998</c:v>
                </c:pt>
                <c:pt idx="30522">
                  <c:v>303.17445350000003</c:v>
                </c:pt>
                <c:pt idx="30523">
                  <c:v>303.18438750000001</c:v>
                </c:pt>
                <c:pt idx="30524">
                  <c:v>303.1943215</c:v>
                </c:pt>
                <c:pt idx="30525">
                  <c:v>303.20425549999999</c:v>
                </c:pt>
                <c:pt idx="30526">
                  <c:v>303.21418949999997</c:v>
                </c:pt>
                <c:pt idx="30527">
                  <c:v>303.22412350000002</c:v>
                </c:pt>
                <c:pt idx="30528">
                  <c:v>303.23405750000001</c:v>
                </c:pt>
                <c:pt idx="30529">
                  <c:v>303.24399149999999</c:v>
                </c:pt>
                <c:pt idx="30530">
                  <c:v>303.25392449999998</c:v>
                </c:pt>
                <c:pt idx="30531">
                  <c:v>303.26385850000003</c:v>
                </c:pt>
                <c:pt idx="30532">
                  <c:v>303.27379250000001</c:v>
                </c:pt>
                <c:pt idx="30533">
                  <c:v>303.2837265</c:v>
                </c:pt>
                <c:pt idx="30534">
                  <c:v>303.29366049999999</c:v>
                </c:pt>
                <c:pt idx="30535">
                  <c:v>303.30359449999997</c:v>
                </c:pt>
                <c:pt idx="30536">
                  <c:v>303.31352850000002</c:v>
                </c:pt>
                <c:pt idx="30537">
                  <c:v>303.32346250000001</c:v>
                </c:pt>
                <c:pt idx="30538">
                  <c:v>303.33339649999999</c:v>
                </c:pt>
                <c:pt idx="30539">
                  <c:v>303.34333049999998</c:v>
                </c:pt>
                <c:pt idx="30540">
                  <c:v>303.35326450000002</c:v>
                </c:pt>
                <c:pt idx="30541">
                  <c:v>303.36319850000001</c:v>
                </c:pt>
                <c:pt idx="30542">
                  <c:v>303.3731325</c:v>
                </c:pt>
                <c:pt idx="30543">
                  <c:v>303.38306549999999</c:v>
                </c:pt>
                <c:pt idx="30544">
                  <c:v>303.39299949999997</c:v>
                </c:pt>
                <c:pt idx="30545">
                  <c:v>303.40293350000002</c:v>
                </c:pt>
                <c:pt idx="30546">
                  <c:v>303.4128675</c:v>
                </c:pt>
                <c:pt idx="30547">
                  <c:v>303.42280149999999</c:v>
                </c:pt>
                <c:pt idx="30548">
                  <c:v>303.43273549999998</c:v>
                </c:pt>
                <c:pt idx="30549">
                  <c:v>303.44266950000002</c:v>
                </c:pt>
                <c:pt idx="30550">
                  <c:v>303.45260350000001</c:v>
                </c:pt>
                <c:pt idx="30551">
                  <c:v>303.4625375</c:v>
                </c:pt>
                <c:pt idx="30552">
                  <c:v>303.47247149999998</c:v>
                </c:pt>
                <c:pt idx="30553">
                  <c:v>303.48240550000003</c:v>
                </c:pt>
                <c:pt idx="30554">
                  <c:v>303.49233950000001</c:v>
                </c:pt>
                <c:pt idx="30555">
                  <c:v>303.5022735</c:v>
                </c:pt>
                <c:pt idx="30556">
                  <c:v>303.51220649999999</c:v>
                </c:pt>
                <c:pt idx="30557">
                  <c:v>303.52214049999998</c:v>
                </c:pt>
                <c:pt idx="30558">
                  <c:v>303.53207450000002</c:v>
                </c:pt>
                <c:pt idx="30559">
                  <c:v>303.54200850000001</c:v>
                </c:pt>
                <c:pt idx="30560">
                  <c:v>303.5519425</c:v>
                </c:pt>
                <c:pt idx="30561">
                  <c:v>303.56187649999998</c:v>
                </c:pt>
                <c:pt idx="30562">
                  <c:v>303.57181050000003</c:v>
                </c:pt>
                <c:pt idx="30563">
                  <c:v>303.58174450000001</c:v>
                </c:pt>
                <c:pt idx="30564">
                  <c:v>303.5916785</c:v>
                </c:pt>
                <c:pt idx="30565">
                  <c:v>303.60161249999999</c:v>
                </c:pt>
                <c:pt idx="30566">
                  <c:v>303.61154649999997</c:v>
                </c:pt>
                <c:pt idx="30567">
                  <c:v>303.62148050000002</c:v>
                </c:pt>
                <c:pt idx="30568">
                  <c:v>303.63141450000001</c:v>
                </c:pt>
                <c:pt idx="30569">
                  <c:v>303.64134749999999</c:v>
                </c:pt>
                <c:pt idx="30570">
                  <c:v>303.65128149999998</c:v>
                </c:pt>
                <c:pt idx="30571">
                  <c:v>303.66121550000003</c:v>
                </c:pt>
                <c:pt idx="30572">
                  <c:v>303.67114950000001</c:v>
                </c:pt>
                <c:pt idx="30573">
                  <c:v>303.6810835</c:v>
                </c:pt>
                <c:pt idx="30574">
                  <c:v>303.69101749999999</c:v>
                </c:pt>
                <c:pt idx="30575">
                  <c:v>303.70095149999997</c:v>
                </c:pt>
                <c:pt idx="30576">
                  <c:v>303.71088550000002</c:v>
                </c:pt>
                <c:pt idx="30577">
                  <c:v>303.7208195</c:v>
                </c:pt>
                <c:pt idx="30578">
                  <c:v>303.73075349999999</c:v>
                </c:pt>
                <c:pt idx="30579">
                  <c:v>303.74068749999998</c:v>
                </c:pt>
                <c:pt idx="30580">
                  <c:v>303.75062159999999</c:v>
                </c:pt>
                <c:pt idx="30581">
                  <c:v>303.76055559999998</c:v>
                </c:pt>
                <c:pt idx="30582">
                  <c:v>303.77048860000002</c:v>
                </c:pt>
                <c:pt idx="30583">
                  <c:v>303.78042260000001</c:v>
                </c:pt>
                <c:pt idx="30584">
                  <c:v>303.7903566</c:v>
                </c:pt>
                <c:pt idx="30585">
                  <c:v>303.80029059999998</c:v>
                </c:pt>
                <c:pt idx="30586">
                  <c:v>303.81022460000003</c:v>
                </c:pt>
                <c:pt idx="30587">
                  <c:v>303.82015860000001</c:v>
                </c:pt>
                <c:pt idx="30588">
                  <c:v>303.8300926</c:v>
                </c:pt>
                <c:pt idx="30589">
                  <c:v>303.84002659999999</c:v>
                </c:pt>
                <c:pt idx="30590">
                  <c:v>303.84996059999997</c:v>
                </c:pt>
                <c:pt idx="30591">
                  <c:v>303.85989460000002</c:v>
                </c:pt>
                <c:pt idx="30592">
                  <c:v>303.86982860000001</c:v>
                </c:pt>
                <c:pt idx="30593">
                  <c:v>303.87976259999999</c:v>
                </c:pt>
                <c:pt idx="30594">
                  <c:v>303.88969659999998</c:v>
                </c:pt>
                <c:pt idx="30595">
                  <c:v>303.89962960000003</c:v>
                </c:pt>
                <c:pt idx="30596">
                  <c:v>303.90956360000001</c:v>
                </c:pt>
                <c:pt idx="30597">
                  <c:v>303.9194976</c:v>
                </c:pt>
                <c:pt idx="30598">
                  <c:v>303.92943159999999</c:v>
                </c:pt>
                <c:pt idx="30599">
                  <c:v>303.93936559999997</c:v>
                </c:pt>
                <c:pt idx="30600">
                  <c:v>303.94929960000002</c:v>
                </c:pt>
                <c:pt idx="30601">
                  <c:v>303.9592336</c:v>
                </c:pt>
                <c:pt idx="30602">
                  <c:v>303.96916759999999</c:v>
                </c:pt>
                <c:pt idx="30603">
                  <c:v>303.97910159999998</c:v>
                </c:pt>
                <c:pt idx="30604">
                  <c:v>303.98903560000002</c:v>
                </c:pt>
                <c:pt idx="30605">
                  <c:v>303.99896960000001</c:v>
                </c:pt>
                <c:pt idx="30606">
                  <c:v>304.0089036</c:v>
                </c:pt>
                <c:pt idx="30607">
                  <c:v>304.01883759999998</c:v>
                </c:pt>
                <c:pt idx="30608">
                  <c:v>304.02877059999997</c:v>
                </c:pt>
                <c:pt idx="30609">
                  <c:v>304.03870460000002</c:v>
                </c:pt>
                <c:pt idx="30610">
                  <c:v>304.0486386</c:v>
                </c:pt>
                <c:pt idx="30611">
                  <c:v>304.05857259999999</c:v>
                </c:pt>
                <c:pt idx="30612">
                  <c:v>304.06850659999998</c:v>
                </c:pt>
                <c:pt idx="30613">
                  <c:v>304.07844060000002</c:v>
                </c:pt>
                <c:pt idx="30614">
                  <c:v>304.08837460000001</c:v>
                </c:pt>
                <c:pt idx="30615">
                  <c:v>304.0983086</c:v>
                </c:pt>
                <c:pt idx="30616">
                  <c:v>304.10824259999998</c:v>
                </c:pt>
                <c:pt idx="30617">
                  <c:v>304.11817660000003</c:v>
                </c:pt>
                <c:pt idx="30618">
                  <c:v>304.12811060000001</c:v>
                </c:pt>
                <c:pt idx="30619">
                  <c:v>304.1380446</c:v>
                </c:pt>
                <c:pt idx="30620">
                  <c:v>304.14797859999999</c:v>
                </c:pt>
                <c:pt idx="30621">
                  <c:v>304.15791159999998</c:v>
                </c:pt>
                <c:pt idx="30622">
                  <c:v>304.16784560000002</c:v>
                </c:pt>
                <c:pt idx="30623">
                  <c:v>304.17777960000001</c:v>
                </c:pt>
                <c:pt idx="30624">
                  <c:v>304.1877136</c:v>
                </c:pt>
                <c:pt idx="30625">
                  <c:v>304.19764759999998</c:v>
                </c:pt>
                <c:pt idx="30626">
                  <c:v>304.20758160000003</c:v>
                </c:pt>
                <c:pt idx="30627">
                  <c:v>304.21751560000001</c:v>
                </c:pt>
                <c:pt idx="30628">
                  <c:v>304.2274496</c:v>
                </c:pt>
                <c:pt idx="30629">
                  <c:v>304.23738359999999</c:v>
                </c:pt>
                <c:pt idx="30630">
                  <c:v>304.24731759999997</c:v>
                </c:pt>
                <c:pt idx="30631">
                  <c:v>304.25725160000002</c:v>
                </c:pt>
                <c:pt idx="30632">
                  <c:v>304.2671856</c:v>
                </c:pt>
                <c:pt idx="30633">
                  <c:v>304.27711959999999</c:v>
                </c:pt>
                <c:pt idx="30634">
                  <c:v>304.28705259999998</c:v>
                </c:pt>
                <c:pt idx="30635">
                  <c:v>304.29698660000003</c:v>
                </c:pt>
                <c:pt idx="30636">
                  <c:v>304.30692060000001</c:v>
                </c:pt>
                <c:pt idx="30637">
                  <c:v>304.3168546</c:v>
                </c:pt>
                <c:pt idx="30638">
                  <c:v>304.32678859999999</c:v>
                </c:pt>
                <c:pt idx="30639">
                  <c:v>304.33672259999997</c:v>
                </c:pt>
                <c:pt idx="30640">
                  <c:v>304.34665660000002</c:v>
                </c:pt>
                <c:pt idx="30641">
                  <c:v>304.3565906</c:v>
                </c:pt>
                <c:pt idx="30642">
                  <c:v>304.36652459999999</c:v>
                </c:pt>
                <c:pt idx="30643">
                  <c:v>304.37645859999998</c:v>
                </c:pt>
                <c:pt idx="30644">
                  <c:v>304.38639260000002</c:v>
                </c:pt>
                <c:pt idx="30645">
                  <c:v>304.39632660000001</c:v>
                </c:pt>
                <c:pt idx="30646">
                  <c:v>304.4062606</c:v>
                </c:pt>
                <c:pt idx="30647">
                  <c:v>304.41619459999998</c:v>
                </c:pt>
                <c:pt idx="30648">
                  <c:v>304.42612759999997</c:v>
                </c:pt>
                <c:pt idx="30649">
                  <c:v>304.43606160000002</c:v>
                </c:pt>
                <c:pt idx="30650">
                  <c:v>304.4459956</c:v>
                </c:pt>
                <c:pt idx="30651">
                  <c:v>304.45592959999999</c:v>
                </c:pt>
                <c:pt idx="30652">
                  <c:v>304.46586359999998</c:v>
                </c:pt>
                <c:pt idx="30653">
                  <c:v>304.47579760000002</c:v>
                </c:pt>
                <c:pt idx="30654">
                  <c:v>304.48573160000001</c:v>
                </c:pt>
                <c:pt idx="30655">
                  <c:v>304.4956656</c:v>
                </c:pt>
                <c:pt idx="30656">
                  <c:v>304.50559959999998</c:v>
                </c:pt>
                <c:pt idx="30657">
                  <c:v>304.51553360000003</c:v>
                </c:pt>
                <c:pt idx="30658">
                  <c:v>304.52546760000001</c:v>
                </c:pt>
                <c:pt idx="30659">
                  <c:v>304.5354016</c:v>
                </c:pt>
                <c:pt idx="30660">
                  <c:v>304.54533559999999</c:v>
                </c:pt>
                <c:pt idx="30661">
                  <c:v>304.55526959999997</c:v>
                </c:pt>
                <c:pt idx="30662">
                  <c:v>304.56520260000002</c:v>
                </c:pt>
                <c:pt idx="30663">
                  <c:v>304.57513660000001</c:v>
                </c:pt>
                <c:pt idx="30664">
                  <c:v>304.58507059999999</c:v>
                </c:pt>
                <c:pt idx="30665">
                  <c:v>304.59500459999998</c:v>
                </c:pt>
                <c:pt idx="30666">
                  <c:v>304.60493860000003</c:v>
                </c:pt>
                <c:pt idx="30667">
                  <c:v>304.61487260000001</c:v>
                </c:pt>
                <c:pt idx="30668">
                  <c:v>304.6248066</c:v>
                </c:pt>
                <c:pt idx="30669">
                  <c:v>304.63474059999999</c:v>
                </c:pt>
                <c:pt idx="30670">
                  <c:v>304.64467459999997</c:v>
                </c:pt>
                <c:pt idx="30671">
                  <c:v>304.65460860000002</c:v>
                </c:pt>
                <c:pt idx="30672">
                  <c:v>304.6645426</c:v>
                </c:pt>
                <c:pt idx="30673">
                  <c:v>304.67447659999999</c:v>
                </c:pt>
                <c:pt idx="30674">
                  <c:v>304.68441059999998</c:v>
                </c:pt>
                <c:pt idx="30675">
                  <c:v>304.69434360000002</c:v>
                </c:pt>
                <c:pt idx="30676">
                  <c:v>304.70427760000001</c:v>
                </c:pt>
                <c:pt idx="30677">
                  <c:v>304.7142116</c:v>
                </c:pt>
                <c:pt idx="30678">
                  <c:v>304.72414559999999</c:v>
                </c:pt>
                <c:pt idx="30679">
                  <c:v>304.73407959999997</c:v>
                </c:pt>
                <c:pt idx="30680">
                  <c:v>304.74401360000002</c:v>
                </c:pt>
                <c:pt idx="30681">
                  <c:v>304.75394679999999</c:v>
                </c:pt>
                <c:pt idx="30682">
                  <c:v>304.76388079999998</c:v>
                </c:pt>
                <c:pt idx="30683">
                  <c:v>304.77381480000003</c:v>
                </c:pt>
                <c:pt idx="30684">
                  <c:v>304.78374880000001</c:v>
                </c:pt>
                <c:pt idx="30685">
                  <c:v>304.7936828</c:v>
                </c:pt>
                <c:pt idx="30686">
                  <c:v>304.80361679999999</c:v>
                </c:pt>
                <c:pt idx="30687">
                  <c:v>304.81355079999997</c:v>
                </c:pt>
                <c:pt idx="30688">
                  <c:v>304.82348480000002</c:v>
                </c:pt>
                <c:pt idx="30689">
                  <c:v>304.83341780000001</c:v>
                </c:pt>
                <c:pt idx="30690">
                  <c:v>304.84335179999999</c:v>
                </c:pt>
                <c:pt idx="30691">
                  <c:v>304.85328579999998</c:v>
                </c:pt>
                <c:pt idx="30692">
                  <c:v>304.86321980000002</c:v>
                </c:pt>
                <c:pt idx="30693">
                  <c:v>304.87315380000001</c:v>
                </c:pt>
                <c:pt idx="30694">
                  <c:v>304.8830878</c:v>
                </c:pt>
                <c:pt idx="30695">
                  <c:v>304.89302179999999</c:v>
                </c:pt>
                <c:pt idx="30696">
                  <c:v>304.90295579999997</c:v>
                </c:pt>
                <c:pt idx="30697">
                  <c:v>304.91288980000002</c:v>
                </c:pt>
                <c:pt idx="30698">
                  <c:v>304.9228238</c:v>
                </c:pt>
                <c:pt idx="30699">
                  <c:v>304.93275779999999</c:v>
                </c:pt>
                <c:pt idx="30700">
                  <c:v>304.94269179999998</c:v>
                </c:pt>
                <c:pt idx="30701">
                  <c:v>304.95262580000002</c:v>
                </c:pt>
                <c:pt idx="30702">
                  <c:v>304.96255880000001</c:v>
                </c:pt>
                <c:pt idx="30703">
                  <c:v>304.9724928</c:v>
                </c:pt>
                <c:pt idx="30704">
                  <c:v>304.98242679999998</c:v>
                </c:pt>
                <c:pt idx="30705">
                  <c:v>304.99236079999997</c:v>
                </c:pt>
                <c:pt idx="30706">
                  <c:v>305.00229480000002</c:v>
                </c:pt>
                <c:pt idx="30707">
                  <c:v>305.0122288</c:v>
                </c:pt>
                <c:pt idx="30708">
                  <c:v>305.02216279999999</c:v>
                </c:pt>
                <c:pt idx="30709">
                  <c:v>305.03209679999998</c:v>
                </c:pt>
                <c:pt idx="30710">
                  <c:v>305.04203080000002</c:v>
                </c:pt>
                <c:pt idx="30711">
                  <c:v>305.05196480000001</c:v>
                </c:pt>
                <c:pt idx="30712">
                  <c:v>305.06189879999999</c:v>
                </c:pt>
                <c:pt idx="30713">
                  <c:v>305.07183279999998</c:v>
                </c:pt>
                <c:pt idx="30714">
                  <c:v>305.08176680000003</c:v>
                </c:pt>
                <c:pt idx="30715">
                  <c:v>305.09170080000001</c:v>
                </c:pt>
                <c:pt idx="30716">
                  <c:v>305.1016338</c:v>
                </c:pt>
                <c:pt idx="30717">
                  <c:v>305.11156779999999</c:v>
                </c:pt>
                <c:pt idx="30718">
                  <c:v>305.12150179999998</c:v>
                </c:pt>
                <c:pt idx="30719">
                  <c:v>305.13143580000002</c:v>
                </c:pt>
                <c:pt idx="30720">
                  <c:v>305.14136980000001</c:v>
                </c:pt>
                <c:pt idx="30721">
                  <c:v>305.15130379999999</c:v>
                </c:pt>
                <c:pt idx="30722">
                  <c:v>305.16123779999998</c:v>
                </c:pt>
                <c:pt idx="30723">
                  <c:v>305.17117180000002</c:v>
                </c:pt>
                <c:pt idx="30724">
                  <c:v>305.18110580000001</c:v>
                </c:pt>
                <c:pt idx="30725">
                  <c:v>305.1910398</c:v>
                </c:pt>
                <c:pt idx="30726">
                  <c:v>305.20097379999999</c:v>
                </c:pt>
                <c:pt idx="30727">
                  <c:v>305.21090779999997</c:v>
                </c:pt>
                <c:pt idx="30728">
                  <c:v>305.22084180000002</c:v>
                </c:pt>
                <c:pt idx="30729">
                  <c:v>305.2307758</c:v>
                </c:pt>
                <c:pt idx="30730">
                  <c:v>305.24070879999999</c:v>
                </c:pt>
                <c:pt idx="30731">
                  <c:v>305.25064279999998</c:v>
                </c:pt>
                <c:pt idx="30732">
                  <c:v>305.26057680000002</c:v>
                </c:pt>
                <c:pt idx="30733">
                  <c:v>305.27051080000001</c:v>
                </c:pt>
                <c:pt idx="30734">
                  <c:v>305.2804448</c:v>
                </c:pt>
                <c:pt idx="30735">
                  <c:v>305.29037879999998</c:v>
                </c:pt>
                <c:pt idx="30736">
                  <c:v>305.30031279999997</c:v>
                </c:pt>
                <c:pt idx="30737">
                  <c:v>305.31024680000002</c:v>
                </c:pt>
                <c:pt idx="30738">
                  <c:v>305.3201808</c:v>
                </c:pt>
                <c:pt idx="30739">
                  <c:v>305.33011479999999</c:v>
                </c:pt>
                <c:pt idx="30740">
                  <c:v>305.34004879999998</c:v>
                </c:pt>
                <c:pt idx="30741">
                  <c:v>305.34998280000002</c:v>
                </c:pt>
                <c:pt idx="30742">
                  <c:v>305.35991680000001</c:v>
                </c:pt>
                <c:pt idx="30743">
                  <c:v>305.36985079999999</c:v>
                </c:pt>
                <c:pt idx="30744">
                  <c:v>305.37978379999998</c:v>
                </c:pt>
                <c:pt idx="30745">
                  <c:v>305.38971780000003</c:v>
                </c:pt>
                <c:pt idx="30746">
                  <c:v>305.39965180000002</c:v>
                </c:pt>
                <c:pt idx="30747">
                  <c:v>305.4095858</c:v>
                </c:pt>
                <c:pt idx="30748">
                  <c:v>305.41951979999999</c:v>
                </c:pt>
                <c:pt idx="30749">
                  <c:v>305.42945379999998</c:v>
                </c:pt>
                <c:pt idx="30750">
                  <c:v>305.43938780000002</c:v>
                </c:pt>
                <c:pt idx="30751">
                  <c:v>305.44932180000001</c:v>
                </c:pt>
                <c:pt idx="30752">
                  <c:v>305.45925579999999</c:v>
                </c:pt>
                <c:pt idx="30753">
                  <c:v>305.46918979999998</c:v>
                </c:pt>
                <c:pt idx="30754">
                  <c:v>305.47912380000002</c:v>
                </c:pt>
                <c:pt idx="30755">
                  <c:v>305.48905780000001</c:v>
                </c:pt>
                <c:pt idx="30756">
                  <c:v>305.4989918</c:v>
                </c:pt>
                <c:pt idx="30757">
                  <c:v>305.50892579999999</c:v>
                </c:pt>
                <c:pt idx="30758">
                  <c:v>305.51885879999998</c:v>
                </c:pt>
                <c:pt idx="30759">
                  <c:v>305.52879280000002</c:v>
                </c:pt>
                <c:pt idx="30760">
                  <c:v>305.53872680000001</c:v>
                </c:pt>
                <c:pt idx="30761">
                  <c:v>305.54866079999999</c:v>
                </c:pt>
                <c:pt idx="30762">
                  <c:v>305.55859479999998</c:v>
                </c:pt>
                <c:pt idx="30763">
                  <c:v>305.56852880000002</c:v>
                </c:pt>
                <c:pt idx="30764">
                  <c:v>305.57846280000001</c:v>
                </c:pt>
                <c:pt idx="30765">
                  <c:v>305.5883968</c:v>
                </c:pt>
                <c:pt idx="30766">
                  <c:v>305.59833079999999</c:v>
                </c:pt>
                <c:pt idx="30767">
                  <c:v>305.60826479999997</c:v>
                </c:pt>
                <c:pt idx="30768">
                  <c:v>305.61819880000002</c:v>
                </c:pt>
                <c:pt idx="30769">
                  <c:v>305.6281328</c:v>
                </c:pt>
                <c:pt idx="30770">
                  <c:v>305.63806679999999</c:v>
                </c:pt>
                <c:pt idx="30771">
                  <c:v>305.64800079999998</c:v>
                </c:pt>
                <c:pt idx="30772">
                  <c:v>305.65793380000002</c:v>
                </c:pt>
                <c:pt idx="30773">
                  <c:v>305.66786780000001</c:v>
                </c:pt>
                <c:pt idx="30774">
                  <c:v>305.6778018</c:v>
                </c:pt>
                <c:pt idx="30775">
                  <c:v>305.68773579999998</c:v>
                </c:pt>
                <c:pt idx="30776">
                  <c:v>305.69766980000003</c:v>
                </c:pt>
                <c:pt idx="30777">
                  <c:v>305.70760380000002</c:v>
                </c:pt>
                <c:pt idx="30778">
                  <c:v>305.7175378</c:v>
                </c:pt>
                <c:pt idx="30779">
                  <c:v>305.72747179999999</c:v>
                </c:pt>
                <c:pt idx="30780">
                  <c:v>305.73740579999998</c:v>
                </c:pt>
                <c:pt idx="30781">
                  <c:v>305.74733980000002</c:v>
                </c:pt>
                <c:pt idx="30782">
                  <c:v>305.75727439999997</c:v>
                </c:pt>
                <c:pt idx="30783">
                  <c:v>305.76720840000002</c:v>
                </c:pt>
                <c:pt idx="30784">
                  <c:v>305.7771424</c:v>
                </c:pt>
                <c:pt idx="30785">
                  <c:v>305.78707639999999</c:v>
                </c:pt>
                <c:pt idx="30786">
                  <c:v>305.79701039999998</c:v>
                </c:pt>
                <c:pt idx="30787">
                  <c:v>305.80694340000002</c:v>
                </c:pt>
                <c:pt idx="30788">
                  <c:v>305.81687740000001</c:v>
                </c:pt>
                <c:pt idx="30789">
                  <c:v>305.8268114</c:v>
                </c:pt>
                <c:pt idx="30790">
                  <c:v>305.83674539999998</c:v>
                </c:pt>
                <c:pt idx="30791">
                  <c:v>305.84667940000003</c:v>
                </c:pt>
                <c:pt idx="30792">
                  <c:v>305.85661340000001</c:v>
                </c:pt>
                <c:pt idx="30793">
                  <c:v>305.8665474</c:v>
                </c:pt>
                <c:pt idx="30794">
                  <c:v>305.87648139999999</c:v>
                </c:pt>
                <c:pt idx="30795">
                  <c:v>305.88641539999998</c:v>
                </c:pt>
                <c:pt idx="30796">
                  <c:v>305.89634940000002</c:v>
                </c:pt>
                <c:pt idx="30797">
                  <c:v>305.90628340000001</c:v>
                </c:pt>
                <c:pt idx="30798">
                  <c:v>305.91621739999999</c:v>
                </c:pt>
                <c:pt idx="30799">
                  <c:v>305.92615139999998</c:v>
                </c:pt>
                <c:pt idx="30800">
                  <c:v>305.93608540000002</c:v>
                </c:pt>
                <c:pt idx="30801">
                  <c:v>305.94601840000001</c:v>
                </c:pt>
                <c:pt idx="30802">
                  <c:v>305.9559524</c:v>
                </c:pt>
                <c:pt idx="30803">
                  <c:v>305.96588639999999</c:v>
                </c:pt>
                <c:pt idx="30804">
                  <c:v>305.97582039999998</c:v>
                </c:pt>
                <c:pt idx="30805">
                  <c:v>305.98575440000002</c:v>
                </c:pt>
                <c:pt idx="30806">
                  <c:v>305.99568840000001</c:v>
                </c:pt>
                <c:pt idx="30807">
                  <c:v>306.00562239999999</c:v>
                </c:pt>
                <c:pt idx="30808">
                  <c:v>306.01555639999998</c:v>
                </c:pt>
                <c:pt idx="30809">
                  <c:v>306.02549040000002</c:v>
                </c:pt>
                <c:pt idx="30810">
                  <c:v>306.03542440000001</c:v>
                </c:pt>
                <c:pt idx="30811">
                  <c:v>306.0453584</c:v>
                </c:pt>
                <c:pt idx="30812">
                  <c:v>306.05529239999998</c:v>
                </c:pt>
                <c:pt idx="30813">
                  <c:v>306.06522639999997</c:v>
                </c:pt>
                <c:pt idx="30814">
                  <c:v>306.07516040000002</c:v>
                </c:pt>
                <c:pt idx="30815">
                  <c:v>306.0850944</c:v>
                </c:pt>
                <c:pt idx="30816">
                  <c:v>306.09502739999999</c:v>
                </c:pt>
                <c:pt idx="30817">
                  <c:v>306.10496139999998</c:v>
                </c:pt>
                <c:pt idx="30818">
                  <c:v>306.11489540000002</c:v>
                </c:pt>
                <c:pt idx="30819">
                  <c:v>306.12482940000001</c:v>
                </c:pt>
                <c:pt idx="30820">
                  <c:v>306.1347634</c:v>
                </c:pt>
                <c:pt idx="30821">
                  <c:v>306.14469739999998</c:v>
                </c:pt>
                <c:pt idx="30822">
                  <c:v>306.15463140000003</c:v>
                </c:pt>
                <c:pt idx="30823">
                  <c:v>306.16456540000001</c:v>
                </c:pt>
                <c:pt idx="30824">
                  <c:v>306.1744994</c:v>
                </c:pt>
                <c:pt idx="30825">
                  <c:v>306.18443339999999</c:v>
                </c:pt>
                <c:pt idx="30826">
                  <c:v>306.19436739999998</c:v>
                </c:pt>
                <c:pt idx="30827">
                  <c:v>306.20430140000002</c:v>
                </c:pt>
                <c:pt idx="30828">
                  <c:v>306.21423540000001</c:v>
                </c:pt>
                <c:pt idx="30829">
                  <c:v>306.22416939999999</c:v>
                </c:pt>
                <c:pt idx="30830">
                  <c:v>306.23410339999998</c:v>
                </c:pt>
                <c:pt idx="30831">
                  <c:v>306.24403640000003</c:v>
                </c:pt>
                <c:pt idx="30832">
                  <c:v>306.25397040000001</c:v>
                </c:pt>
                <c:pt idx="30833">
                  <c:v>306.2639044</c:v>
                </c:pt>
                <c:pt idx="30834">
                  <c:v>306.27383839999999</c:v>
                </c:pt>
                <c:pt idx="30835">
                  <c:v>306.28377239999998</c:v>
                </c:pt>
                <c:pt idx="30836">
                  <c:v>306.29370640000002</c:v>
                </c:pt>
                <c:pt idx="30837">
                  <c:v>306.30364040000001</c:v>
                </c:pt>
                <c:pt idx="30838">
                  <c:v>306.31357439999999</c:v>
                </c:pt>
                <c:pt idx="30839">
                  <c:v>306.32350839999998</c:v>
                </c:pt>
                <c:pt idx="30840">
                  <c:v>306.33344240000002</c:v>
                </c:pt>
                <c:pt idx="30841">
                  <c:v>306.34337640000001</c:v>
                </c:pt>
                <c:pt idx="30842">
                  <c:v>306.3533104</c:v>
                </c:pt>
                <c:pt idx="30843">
                  <c:v>306.36324439999999</c:v>
                </c:pt>
                <c:pt idx="30844">
                  <c:v>306.37317839999997</c:v>
                </c:pt>
                <c:pt idx="30845">
                  <c:v>306.38311140000002</c:v>
                </c:pt>
                <c:pt idx="30846">
                  <c:v>306.39304540000001</c:v>
                </c:pt>
                <c:pt idx="30847">
                  <c:v>306.40297939999999</c:v>
                </c:pt>
                <c:pt idx="30848">
                  <c:v>306.41291339999998</c:v>
                </c:pt>
                <c:pt idx="30849">
                  <c:v>306.42284740000002</c:v>
                </c:pt>
                <c:pt idx="30850">
                  <c:v>306.43278140000001</c:v>
                </c:pt>
                <c:pt idx="30851">
                  <c:v>306.4427154</c:v>
                </c:pt>
                <c:pt idx="30852">
                  <c:v>306.45264939999998</c:v>
                </c:pt>
                <c:pt idx="30853">
                  <c:v>306.46258340000003</c:v>
                </c:pt>
                <c:pt idx="30854">
                  <c:v>306.47251740000002</c:v>
                </c:pt>
                <c:pt idx="30855">
                  <c:v>306.4824514</c:v>
                </c:pt>
                <c:pt idx="30856">
                  <c:v>306.49238539999999</c:v>
                </c:pt>
                <c:pt idx="30857">
                  <c:v>306.50231939999998</c:v>
                </c:pt>
                <c:pt idx="30858">
                  <c:v>306.51225340000002</c:v>
                </c:pt>
                <c:pt idx="30859">
                  <c:v>306.52218740000001</c:v>
                </c:pt>
                <c:pt idx="30860">
                  <c:v>306.53212139999999</c:v>
                </c:pt>
                <c:pt idx="30861">
                  <c:v>306.54205439999998</c:v>
                </c:pt>
                <c:pt idx="30862">
                  <c:v>306.55198840000003</c:v>
                </c:pt>
                <c:pt idx="30863">
                  <c:v>306.56192240000001</c:v>
                </c:pt>
                <c:pt idx="30864">
                  <c:v>306.5718564</c:v>
                </c:pt>
                <c:pt idx="30865">
                  <c:v>306.58179039999999</c:v>
                </c:pt>
                <c:pt idx="30866">
                  <c:v>306.59172439999998</c:v>
                </c:pt>
                <c:pt idx="30867">
                  <c:v>306.60165840000002</c:v>
                </c:pt>
                <c:pt idx="30868">
                  <c:v>306.61159240000001</c:v>
                </c:pt>
                <c:pt idx="30869">
                  <c:v>306.62152639999999</c:v>
                </c:pt>
                <c:pt idx="30870">
                  <c:v>306.63146039999998</c:v>
                </c:pt>
                <c:pt idx="30871">
                  <c:v>306.64139440000002</c:v>
                </c:pt>
                <c:pt idx="30872">
                  <c:v>306.65132840000001</c:v>
                </c:pt>
                <c:pt idx="30873">
                  <c:v>306.6612624</c:v>
                </c:pt>
                <c:pt idx="30874">
                  <c:v>306.67119639999999</c:v>
                </c:pt>
                <c:pt idx="30875">
                  <c:v>306.68113039999997</c:v>
                </c:pt>
                <c:pt idx="30876">
                  <c:v>306.69106440000002</c:v>
                </c:pt>
                <c:pt idx="30877">
                  <c:v>306.70099740000001</c:v>
                </c:pt>
                <c:pt idx="30878">
                  <c:v>306.71093139999999</c:v>
                </c:pt>
                <c:pt idx="30879">
                  <c:v>306.72086539999998</c:v>
                </c:pt>
                <c:pt idx="30880">
                  <c:v>306.73079940000002</c:v>
                </c:pt>
                <c:pt idx="30881">
                  <c:v>306.74073340000001</c:v>
                </c:pt>
                <c:pt idx="30882">
                  <c:v>306.7506674</c:v>
                </c:pt>
                <c:pt idx="30883">
                  <c:v>306.76060210000003</c:v>
                </c:pt>
                <c:pt idx="30884">
                  <c:v>306.77053610000002</c:v>
                </c:pt>
                <c:pt idx="30885">
                  <c:v>306.7804701</c:v>
                </c:pt>
                <c:pt idx="30886">
                  <c:v>306.79040409999999</c:v>
                </c:pt>
                <c:pt idx="30887">
                  <c:v>306.80033809999998</c:v>
                </c:pt>
                <c:pt idx="30888">
                  <c:v>306.81027210000002</c:v>
                </c:pt>
                <c:pt idx="30889">
                  <c:v>306.82020610000001</c:v>
                </c:pt>
                <c:pt idx="30890">
                  <c:v>306.83014009999999</c:v>
                </c:pt>
                <c:pt idx="30891">
                  <c:v>306.84007409999998</c:v>
                </c:pt>
                <c:pt idx="30892">
                  <c:v>306.85000710000003</c:v>
                </c:pt>
                <c:pt idx="30893">
                  <c:v>306.85994110000001</c:v>
                </c:pt>
                <c:pt idx="30894">
                  <c:v>306.8698751</c:v>
                </c:pt>
                <c:pt idx="30895">
                  <c:v>306.87980909999999</c:v>
                </c:pt>
                <c:pt idx="30896">
                  <c:v>306.88974309999998</c:v>
                </c:pt>
                <c:pt idx="30897">
                  <c:v>306.89967710000002</c:v>
                </c:pt>
                <c:pt idx="30898">
                  <c:v>306.90961110000001</c:v>
                </c:pt>
                <c:pt idx="30899">
                  <c:v>306.91954509999999</c:v>
                </c:pt>
                <c:pt idx="30900">
                  <c:v>306.92947909999998</c:v>
                </c:pt>
                <c:pt idx="30901">
                  <c:v>306.93941310000002</c:v>
                </c:pt>
                <c:pt idx="30902">
                  <c:v>306.94934710000001</c:v>
                </c:pt>
                <c:pt idx="30903">
                  <c:v>306.9592811</c:v>
                </c:pt>
                <c:pt idx="30904">
                  <c:v>306.96921509999999</c:v>
                </c:pt>
                <c:pt idx="30905">
                  <c:v>306.97914909999997</c:v>
                </c:pt>
                <c:pt idx="30906">
                  <c:v>306.98908310000002</c:v>
                </c:pt>
                <c:pt idx="30907">
                  <c:v>306.9990171</c:v>
                </c:pt>
                <c:pt idx="30908">
                  <c:v>307.00895009999999</c:v>
                </c:pt>
                <c:pt idx="30909">
                  <c:v>307.01888409999998</c:v>
                </c:pt>
                <c:pt idx="30910">
                  <c:v>307.02881810000002</c:v>
                </c:pt>
                <c:pt idx="30911">
                  <c:v>307.03875210000001</c:v>
                </c:pt>
                <c:pt idx="30912">
                  <c:v>307.0486861</c:v>
                </c:pt>
                <c:pt idx="30913">
                  <c:v>307.05862009999998</c:v>
                </c:pt>
                <c:pt idx="30914">
                  <c:v>307.06855409999997</c:v>
                </c:pt>
                <c:pt idx="30915">
                  <c:v>307.07848810000002</c:v>
                </c:pt>
                <c:pt idx="30916">
                  <c:v>307.0884221</c:v>
                </c:pt>
                <c:pt idx="30917">
                  <c:v>307.09835609999999</c:v>
                </c:pt>
                <c:pt idx="30918">
                  <c:v>307.10829009999998</c:v>
                </c:pt>
                <c:pt idx="30919">
                  <c:v>307.11822410000002</c:v>
                </c:pt>
                <c:pt idx="30920">
                  <c:v>307.12815810000001</c:v>
                </c:pt>
                <c:pt idx="30921">
                  <c:v>307.13809209999999</c:v>
                </c:pt>
                <c:pt idx="30922">
                  <c:v>307.14802609999998</c:v>
                </c:pt>
                <c:pt idx="30923">
                  <c:v>307.15795910000003</c:v>
                </c:pt>
                <c:pt idx="30924">
                  <c:v>307.16789310000001</c:v>
                </c:pt>
                <c:pt idx="30925">
                  <c:v>307.1778271</c:v>
                </c:pt>
                <c:pt idx="30926">
                  <c:v>307.18776109999999</c:v>
                </c:pt>
                <c:pt idx="30927">
                  <c:v>307.19769509999998</c:v>
                </c:pt>
                <c:pt idx="30928">
                  <c:v>307.20762910000002</c:v>
                </c:pt>
                <c:pt idx="30929">
                  <c:v>307.21756310000001</c:v>
                </c:pt>
                <c:pt idx="30930">
                  <c:v>307.22749709999999</c:v>
                </c:pt>
                <c:pt idx="30931">
                  <c:v>307.23743109999998</c:v>
                </c:pt>
                <c:pt idx="30932">
                  <c:v>307.24736510000002</c:v>
                </c:pt>
                <c:pt idx="30933">
                  <c:v>307.25729910000001</c:v>
                </c:pt>
                <c:pt idx="30934">
                  <c:v>307.2672331</c:v>
                </c:pt>
                <c:pt idx="30935">
                  <c:v>307.27716709999999</c:v>
                </c:pt>
                <c:pt idx="30936">
                  <c:v>307.28710109999997</c:v>
                </c:pt>
                <c:pt idx="30937">
                  <c:v>307.29703510000002</c:v>
                </c:pt>
                <c:pt idx="30938">
                  <c:v>307.3069691</c:v>
                </c:pt>
                <c:pt idx="30939">
                  <c:v>307.31690309999999</c:v>
                </c:pt>
                <c:pt idx="30940">
                  <c:v>307.32683609999998</c:v>
                </c:pt>
                <c:pt idx="30941">
                  <c:v>307.33677010000002</c:v>
                </c:pt>
                <c:pt idx="30942">
                  <c:v>307.34670410000001</c:v>
                </c:pt>
                <c:pt idx="30943">
                  <c:v>307.3566381</c:v>
                </c:pt>
                <c:pt idx="30944">
                  <c:v>307.36657209999998</c:v>
                </c:pt>
                <c:pt idx="30945">
                  <c:v>307.37650609999997</c:v>
                </c:pt>
                <c:pt idx="30946">
                  <c:v>307.38644010000002</c:v>
                </c:pt>
                <c:pt idx="30947">
                  <c:v>307.3963741</c:v>
                </c:pt>
                <c:pt idx="30948">
                  <c:v>307.40630809999999</c:v>
                </c:pt>
                <c:pt idx="30949">
                  <c:v>307.41624209999998</c:v>
                </c:pt>
                <c:pt idx="30950">
                  <c:v>307.42617610000002</c:v>
                </c:pt>
                <c:pt idx="30951">
                  <c:v>307.43611010000001</c:v>
                </c:pt>
                <c:pt idx="30952">
                  <c:v>307.44604409999999</c:v>
                </c:pt>
                <c:pt idx="30953">
                  <c:v>307.45597809999998</c:v>
                </c:pt>
                <c:pt idx="30954">
                  <c:v>307.46591210000003</c:v>
                </c:pt>
                <c:pt idx="30955">
                  <c:v>307.47584610000001</c:v>
                </c:pt>
                <c:pt idx="30956">
                  <c:v>307.4857801</c:v>
                </c:pt>
                <c:pt idx="30957">
                  <c:v>307.49571309999999</c:v>
                </c:pt>
                <c:pt idx="30958">
                  <c:v>307.50564709999998</c:v>
                </c:pt>
                <c:pt idx="30959">
                  <c:v>307.51558110000002</c:v>
                </c:pt>
                <c:pt idx="30960">
                  <c:v>307.52551510000001</c:v>
                </c:pt>
                <c:pt idx="30961">
                  <c:v>307.53544909999999</c:v>
                </c:pt>
                <c:pt idx="30962">
                  <c:v>307.54538309999998</c:v>
                </c:pt>
                <c:pt idx="30963">
                  <c:v>307.55531710000002</c:v>
                </c:pt>
                <c:pt idx="30964">
                  <c:v>307.56525110000001</c:v>
                </c:pt>
                <c:pt idx="30965">
                  <c:v>307.5751851</c:v>
                </c:pt>
                <c:pt idx="30966">
                  <c:v>307.58511909999999</c:v>
                </c:pt>
                <c:pt idx="30967">
                  <c:v>307.59505309999997</c:v>
                </c:pt>
                <c:pt idx="30968">
                  <c:v>307.60498710000002</c:v>
                </c:pt>
                <c:pt idx="30969">
                  <c:v>307.6149211</c:v>
                </c:pt>
                <c:pt idx="30970">
                  <c:v>307.62485509999999</c:v>
                </c:pt>
                <c:pt idx="30971">
                  <c:v>307.63478909999998</c:v>
                </c:pt>
                <c:pt idx="30972">
                  <c:v>307.64472310000002</c:v>
                </c:pt>
                <c:pt idx="30973">
                  <c:v>307.65465710000001</c:v>
                </c:pt>
                <c:pt idx="30974">
                  <c:v>307.6645901</c:v>
                </c:pt>
                <c:pt idx="30975">
                  <c:v>307.67452409999999</c:v>
                </c:pt>
                <c:pt idx="30976">
                  <c:v>307.68445809999997</c:v>
                </c:pt>
                <c:pt idx="30977">
                  <c:v>307.69439210000002</c:v>
                </c:pt>
                <c:pt idx="30978">
                  <c:v>307.7043261</c:v>
                </c:pt>
                <c:pt idx="30979">
                  <c:v>307.71426009999999</c:v>
                </c:pt>
                <c:pt idx="30980">
                  <c:v>307.72419409999998</c:v>
                </c:pt>
                <c:pt idx="30981">
                  <c:v>307.73412810000002</c:v>
                </c:pt>
                <c:pt idx="30982">
                  <c:v>307.74406210000001</c:v>
                </c:pt>
                <c:pt idx="30983">
                  <c:v>307.75399609999999</c:v>
                </c:pt>
                <c:pt idx="30984">
                  <c:v>307.76392959999998</c:v>
                </c:pt>
                <c:pt idx="30985">
                  <c:v>307.77386360000003</c:v>
                </c:pt>
                <c:pt idx="30986">
                  <c:v>307.78379760000001</c:v>
                </c:pt>
                <c:pt idx="30987">
                  <c:v>307.7937316</c:v>
                </c:pt>
                <c:pt idx="30988">
                  <c:v>307.80366559999999</c:v>
                </c:pt>
                <c:pt idx="30989">
                  <c:v>307.81359959999997</c:v>
                </c:pt>
                <c:pt idx="30990">
                  <c:v>307.82353360000002</c:v>
                </c:pt>
                <c:pt idx="30991">
                  <c:v>307.83346760000001</c:v>
                </c:pt>
                <c:pt idx="30992">
                  <c:v>307.8434006</c:v>
                </c:pt>
                <c:pt idx="30993">
                  <c:v>307.85333459999998</c:v>
                </c:pt>
                <c:pt idx="30994">
                  <c:v>307.86326860000003</c:v>
                </c:pt>
                <c:pt idx="30995">
                  <c:v>307.87320260000001</c:v>
                </c:pt>
                <c:pt idx="30996">
                  <c:v>307.8831366</c:v>
                </c:pt>
                <c:pt idx="30997">
                  <c:v>307.89307059999999</c:v>
                </c:pt>
                <c:pt idx="30998">
                  <c:v>307.90300459999997</c:v>
                </c:pt>
                <c:pt idx="30999">
                  <c:v>307.91293860000002</c:v>
                </c:pt>
                <c:pt idx="31000">
                  <c:v>307.92287260000001</c:v>
                </c:pt>
                <c:pt idx="31001">
                  <c:v>307.93280659999999</c:v>
                </c:pt>
                <c:pt idx="31002">
                  <c:v>307.94274059999998</c:v>
                </c:pt>
                <c:pt idx="31003">
                  <c:v>307.95267460000002</c:v>
                </c:pt>
                <c:pt idx="31004">
                  <c:v>307.96260860000001</c:v>
                </c:pt>
                <c:pt idx="31005">
                  <c:v>307.9725426</c:v>
                </c:pt>
                <c:pt idx="31006">
                  <c:v>307.98247659999998</c:v>
                </c:pt>
                <c:pt idx="31007">
                  <c:v>307.99241060000003</c:v>
                </c:pt>
                <c:pt idx="31008">
                  <c:v>308.00234460000001</c:v>
                </c:pt>
                <c:pt idx="31009">
                  <c:v>308.0122776</c:v>
                </c:pt>
                <c:pt idx="31010">
                  <c:v>308.02221159999999</c:v>
                </c:pt>
                <c:pt idx="31011">
                  <c:v>308.03214559999998</c:v>
                </c:pt>
                <c:pt idx="31012">
                  <c:v>308.04207960000002</c:v>
                </c:pt>
                <c:pt idx="31013">
                  <c:v>308.05201360000001</c:v>
                </c:pt>
                <c:pt idx="31014">
                  <c:v>308.0619476</c:v>
                </c:pt>
                <c:pt idx="31015">
                  <c:v>308.07188159999998</c:v>
                </c:pt>
                <c:pt idx="31016">
                  <c:v>308.08181560000003</c:v>
                </c:pt>
                <c:pt idx="31017">
                  <c:v>308.09174960000001</c:v>
                </c:pt>
                <c:pt idx="31018">
                  <c:v>308.1016836</c:v>
                </c:pt>
                <c:pt idx="31019">
                  <c:v>308.11161759999999</c:v>
                </c:pt>
                <c:pt idx="31020">
                  <c:v>308.12155159999998</c:v>
                </c:pt>
                <c:pt idx="31021">
                  <c:v>308.13148560000002</c:v>
                </c:pt>
                <c:pt idx="31022">
                  <c:v>308.14141960000001</c:v>
                </c:pt>
                <c:pt idx="31023">
                  <c:v>308.15135359999999</c:v>
                </c:pt>
                <c:pt idx="31024">
                  <c:v>308.16128759999998</c:v>
                </c:pt>
                <c:pt idx="31025">
                  <c:v>308.17122160000002</c:v>
                </c:pt>
                <c:pt idx="31026">
                  <c:v>308.18115560000001</c:v>
                </c:pt>
                <c:pt idx="31027">
                  <c:v>308.1910896</c:v>
                </c:pt>
                <c:pt idx="31028">
                  <c:v>308.20102259999999</c:v>
                </c:pt>
                <c:pt idx="31029">
                  <c:v>308.21095659999997</c:v>
                </c:pt>
                <c:pt idx="31030">
                  <c:v>308.22089060000002</c:v>
                </c:pt>
                <c:pt idx="31031">
                  <c:v>308.23082460000001</c:v>
                </c:pt>
                <c:pt idx="31032">
                  <c:v>308.24075859999999</c:v>
                </c:pt>
                <c:pt idx="31033">
                  <c:v>308.25069259999998</c:v>
                </c:pt>
                <c:pt idx="31034">
                  <c:v>308.26062660000002</c:v>
                </c:pt>
                <c:pt idx="31035">
                  <c:v>308.27056060000001</c:v>
                </c:pt>
                <c:pt idx="31036">
                  <c:v>308.2804946</c:v>
                </c:pt>
                <c:pt idx="31037">
                  <c:v>308.29042859999998</c:v>
                </c:pt>
                <c:pt idx="31038">
                  <c:v>308.30036260000003</c:v>
                </c:pt>
                <c:pt idx="31039">
                  <c:v>308.31029660000002</c:v>
                </c:pt>
                <c:pt idx="31040">
                  <c:v>308.3202306</c:v>
                </c:pt>
                <c:pt idx="31041">
                  <c:v>308.33016459999999</c:v>
                </c:pt>
                <c:pt idx="31042">
                  <c:v>308.34009859999998</c:v>
                </c:pt>
                <c:pt idx="31043">
                  <c:v>308.35003260000002</c:v>
                </c:pt>
                <c:pt idx="31044">
                  <c:v>308.35996660000001</c:v>
                </c:pt>
                <c:pt idx="31045">
                  <c:v>308.36990059999999</c:v>
                </c:pt>
                <c:pt idx="31046">
                  <c:v>308.37983359999998</c:v>
                </c:pt>
                <c:pt idx="31047">
                  <c:v>308.38976760000003</c:v>
                </c:pt>
                <c:pt idx="31048">
                  <c:v>308.39970160000001</c:v>
                </c:pt>
                <c:pt idx="31049">
                  <c:v>308.4096356</c:v>
                </c:pt>
                <c:pt idx="31050">
                  <c:v>308.41956959999999</c:v>
                </c:pt>
                <c:pt idx="31051">
                  <c:v>308.42950359999998</c:v>
                </c:pt>
                <c:pt idx="31052">
                  <c:v>308.43943760000002</c:v>
                </c:pt>
                <c:pt idx="31053">
                  <c:v>308.44937160000001</c:v>
                </c:pt>
                <c:pt idx="31054">
                  <c:v>308.45930559999999</c:v>
                </c:pt>
                <c:pt idx="31055">
                  <c:v>308.46923959999998</c:v>
                </c:pt>
                <c:pt idx="31056">
                  <c:v>308.47917360000002</c:v>
                </c:pt>
                <c:pt idx="31057">
                  <c:v>308.48910760000001</c:v>
                </c:pt>
                <c:pt idx="31058">
                  <c:v>308.4990416</c:v>
                </c:pt>
                <c:pt idx="31059">
                  <c:v>308.50897559999999</c:v>
                </c:pt>
                <c:pt idx="31060">
                  <c:v>308.51890959999997</c:v>
                </c:pt>
                <c:pt idx="31061">
                  <c:v>308.52884360000002</c:v>
                </c:pt>
                <c:pt idx="31062">
                  <c:v>308.5387776</c:v>
                </c:pt>
                <c:pt idx="31063">
                  <c:v>308.54871159999999</c:v>
                </c:pt>
                <c:pt idx="31064">
                  <c:v>308.55864559999998</c:v>
                </c:pt>
                <c:pt idx="31065">
                  <c:v>308.56857960000002</c:v>
                </c:pt>
                <c:pt idx="31066">
                  <c:v>308.57851260000001</c:v>
                </c:pt>
                <c:pt idx="31067">
                  <c:v>308.5884466</c:v>
                </c:pt>
                <c:pt idx="31068">
                  <c:v>308.59838059999998</c:v>
                </c:pt>
                <c:pt idx="31069">
                  <c:v>308.60831460000003</c:v>
                </c:pt>
                <c:pt idx="31070">
                  <c:v>308.61824860000002</c:v>
                </c:pt>
                <c:pt idx="31071">
                  <c:v>308.6281826</c:v>
                </c:pt>
                <c:pt idx="31072">
                  <c:v>308.63811659999999</c:v>
                </c:pt>
                <c:pt idx="31073">
                  <c:v>308.64805059999998</c:v>
                </c:pt>
                <c:pt idx="31074">
                  <c:v>308.65798460000002</c:v>
                </c:pt>
                <c:pt idx="31075">
                  <c:v>308.66791860000001</c:v>
                </c:pt>
                <c:pt idx="31076">
                  <c:v>308.67785259999999</c:v>
                </c:pt>
                <c:pt idx="31077">
                  <c:v>308.68778659999998</c:v>
                </c:pt>
                <c:pt idx="31078">
                  <c:v>308.69772060000003</c:v>
                </c:pt>
                <c:pt idx="31079">
                  <c:v>308.70765460000001</c:v>
                </c:pt>
                <c:pt idx="31080">
                  <c:v>308.7175886</c:v>
                </c:pt>
                <c:pt idx="31081">
                  <c:v>308.72752259999999</c:v>
                </c:pt>
                <c:pt idx="31082">
                  <c:v>308.73745659999997</c:v>
                </c:pt>
                <c:pt idx="31083">
                  <c:v>308.74739060000002</c:v>
                </c:pt>
                <c:pt idx="31084">
                  <c:v>308.75732529999999</c:v>
                </c:pt>
                <c:pt idx="31085">
                  <c:v>308.76725829999998</c:v>
                </c:pt>
                <c:pt idx="31086">
                  <c:v>308.77719230000002</c:v>
                </c:pt>
                <c:pt idx="31087">
                  <c:v>308.78712630000001</c:v>
                </c:pt>
                <c:pt idx="31088">
                  <c:v>308.7970603</c:v>
                </c:pt>
                <c:pt idx="31089">
                  <c:v>308.80699429999999</c:v>
                </c:pt>
                <c:pt idx="31090">
                  <c:v>308.81692829999997</c:v>
                </c:pt>
                <c:pt idx="31091">
                  <c:v>308.82686230000002</c:v>
                </c:pt>
                <c:pt idx="31092">
                  <c:v>308.8367963</c:v>
                </c:pt>
                <c:pt idx="31093">
                  <c:v>308.84673029999999</c:v>
                </c:pt>
                <c:pt idx="31094">
                  <c:v>308.85666429999998</c:v>
                </c:pt>
                <c:pt idx="31095">
                  <c:v>308.86659830000002</c:v>
                </c:pt>
                <c:pt idx="31096">
                  <c:v>308.87653230000001</c:v>
                </c:pt>
                <c:pt idx="31097">
                  <c:v>308.8864663</c:v>
                </c:pt>
                <c:pt idx="31098">
                  <c:v>308.89640029999998</c:v>
                </c:pt>
                <c:pt idx="31099">
                  <c:v>308.90633430000003</c:v>
                </c:pt>
                <c:pt idx="31100">
                  <c:v>308.91626830000001</c:v>
                </c:pt>
                <c:pt idx="31101">
                  <c:v>308.9262023</c:v>
                </c:pt>
                <c:pt idx="31102">
                  <c:v>308.93613629999999</c:v>
                </c:pt>
                <c:pt idx="31103">
                  <c:v>308.94607029999997</c:v>
                </c:pt>
                <c:pt idx="31104">
                  <c:v>308.95600330000002</c:v>
                </c:pt>
                <c:pt idx="31105">
                  <c:v>308.96593730000001</c:v>
                </c:pt>
                <c:pt idx="31106">
                  <c:v>308.97587129999999</c:v>
                </c:pt>
                <c:pt idx="31107">
                  <c:v>308.98580529999998</c:v>
                </c:pt>
                <c:pt idx="31108">
                  <c:v>308.99573930000003</c:v>
                </c:pt>
                <c:pt idx="31109">
                  <c:v>309.00567330000001</c:v>
                </c:pt>
                <c:pt idx="31110">
                  <c:v>309.0156073</c:v>
                </c:pt>
                <c:pt idx="31111">
                  <c:v>309.02554129999999</c:v>
                </c:pt>
                <c:pt idx="31112">
                  <c:v>309.03547529999997</c:v>
                </c:pt>
                <c:pt idx="31113">
                  <c:v>309.04540930000002</c:v>
                </c:pt>
                <c:pt idx="31114">
                  <c:v>309.0553433</c:v>
                </c:pt>
                <c:pt idx="31115">
                  <c:v>309.06527729999999</c:v>
                </c:pt>
                <c:pt idx="31116">
                  <c:v>309.07521129999998</c:v>
                </c:pt>
                <c:pt idx="31117">
                  <c:v>309.08514530000002</c:v>
                </c:pt>
                <c:pt idx="31118">
                  <c:v>309.09507930000001</c:v>
                </c:pt>
                <c:pt idx="31119">
                  <c:v>309.1050133</c:v>
                </c:pt>
                <c:pt idx="31120">
                  <c:v>309.11494729999998</c:v>
                </c:pt>
                <c:pt idx="31121">
                  <c:v>309.12488130000003</c:v>
                </c:pt>
                <c:pt idx="31122">
                  <c:v>309.13481530000001</c:v>
                </c:pt>
                <c:pt idx="31123">
                  <c:v>309.1447493</c:v>
                </c:pt>
                <c:pt idx="31124">
                  <c:v>309.15468329999999</c:v>
                </c:pt>
                <c:pt idx="31125">
                  <c:v>309.16461629999998</c:v>
                </c:pt>
                <c:pt idx="31126">
                  <c:v>309.17455030000002</c:v>
                </c:pt>
                <c:pt idx="31127">
                  <c:v>309.18448430000001</c:v>
                </c:pt>
                <c:pt idx="31128">
                  <c:v>309.1944183</c:v>
                </c:pt>
                <c:pt idx="31129">
                  <c:v>309.20435229999998</c:v>
                </c:pt>
                <c:pt idx="31130">
                  <c:v>309.21428630000003</c:v>
                </c:pt>
                <c:pt idx="31131">
                  <c:v>309.22422030000001</c:v>
                </c:pt>
                <c:pt idx="31132">
                  <c:v>309.2341543</c:v>
                </c:pt>
                <c:pt idx="31133">
                  <c:v>309.24408829999999</c:v>
                </c:pt>
                <c:pt idx="31134">
                  <c:v>309.25402229999997</c:v>
                </c:pt>
                <c:pt idx="31135">
                  <c:v>309.26395630000002</c:v>
                </c:pt>
                <c:pt idx="31136">
                  <c:v>309.27389030000001</c:v>
                </c:pt>
                <c:pt idx="31137">
                  <c:v>309.28382429999999</c:v>
                </c:pt>
                <c:pt idx="31138">
                  <c:v>309.29375829999998</c:v>
                </c:pt>
                <c:pt idx="31139">
                  <c:v>309.30369230000002</c:v>
                </c:pt>
                <c:pt idx="31140">
                  <c:v>309.31362630000001</c:v>
                </c:pt>
                <c:pt idx="31141">
                  <c:v>309.3235603</c:v>
                </c:pt>
                <c:pt idx="31142">
                  <c:v>309.33349429999998</c:v>
                </c:pt>
                <c:pt idx="31143">
                  <c:v>309.34342830000003</c:v>
                </c:pt>
                <c:pt idx="31144">
                  <c:v>309.35336230000001</c:v>
                </c:pt>
                <c:pt idx="31145">
                  <c:v>309.3632953</c:v>
                </c:pt>
                <c:pt idx="31146">
                  <c:v>309.37322929999999</c:v>
                </c:pt>
                <c:pt idx="31147">
                  <c:v>309.38316329999998</c:v>
                </c:pt>
                <c:pt idx="31148">
                  <c:v>309.39309730000002</c:v>
                </c:pt>
                <c:pt idx="31149">
                  <c:v>309.40303130000001</c:v>
                </c:pt>
                <c:pt idx="31150">
                  <c:v>309.4129653</c:v>
                </c:pt>
                <c:pt idx="31151">
                  <c:v>309.42289929999998</c:v>
                </c:pt>
                <c:pt idx="31152">
                  <c:v>309.43283330000003</c:v>
                </c:pt>
                <c:pt idx="31153">
                  <c:v>309.44276730000001</c:v>
                </c:pt>
                <c:pt idx="31154">
                  <c:v>309.4527013</c:v>
                </c:pt>
                <c:pt idx="31155">
                  <c:v>309.46263529999999</c:v>
                </c:pt>
                <c:pt idx="31156">
                  <c:v>309.47256929999998</c:v>
                </c:pt>
                <c:pt idx="31157">
                  <c:v>309.48250330000002</c:v>
                </c:pt>
                <c:pt idx="31158">
                  <c:v>309.49243730000001</c:v>
                </c:pt>
                <c:pt idx="31159">
                  <c:v>309.50237129999999</c:v>
                </c:pt>
                <c:pt idx="31160">
                  <c:v>309.51230529999998</c:v>
                </c:pt>
                <c:pt idx="31161">
                  <c:v>309.52223930000002</c:v>
                </c:pt>
                <c:pt idx="31162">
                  <c:v>309.53217330000001</c:v>
                </c:pt>
                <c:pt idx="31163">
                  <c:v>309.5421073</c:v>
                </c:pt>
                <c:pt idx="31164">
                  <c:v>309.55204129999998</c:v>
                </c:pt>
                <c:pt idx="31165">
                  <c:v>309.56197529999997</c:v>
                </c:pt>
                <c:pt idx="31166">
                  <c:v>309.57190830000002</c:v>
                </c:pt>
                <c:pt idx="31167">
                  <c:v>309.58184230000001</c:v>
                </c:pt>
                <c:pt idx="31168">
                  <c:v>309.59177629999999</c:v>
                </c:pt>
                <c:pt idx="31169">
                  <c:v>309.60171029999998</c:v>
                </c:pt>
                <c:pt idx="31170">
                  <c:v>309.61164430000002</c:v>
                </c:pt>
                <c:pt idx="31171">
                  <c:v>309.62157830000001</c:v>
                </c:pt>
                <c:pt idx="31172">
                  <c:v>309.6315123</c:v>
                </c:pt>
                <c:pt idx="31173">
                  <c:v>309.64144629999998</c:v>
                </c:pt>
                <c:pt idx="31174">
                  <c:v>309.65138030000003</c:v>
                </c:pt>
                <c:pt idx="31175">
                  <c:v>309.66131430000002</c:v>
                </c:pt>
                <c:pt idx="31176">
                  <c:v>309.6712483</c:v>
                </c:pt>
                <c:pt idx="31177">
                  <c:v>309.68118229999999</c:v>
                </c:pt>
                <c:pt idx="31178">
                  <c:v>309.69111629999998</c:v>
                </c:pt>
                <c:pt idx="31179">
                  <c:v>309.70105030000002</c:v>
                </c:pt>
                <c:pt idx="31180">
                  <c:v>309.71098430000001</c:v>
                </c:pt>
                <c:pt idx="31181">
                  <c:v>309.72091829999999</c:v>
                </c:pt>
                <c:pt idx="31182">
                  <c:v>309.73085229999998</c:v>
                </c:pt>
                <c:pt idx="31183">
                  <c:v>309.74078630000002</c:v>
                </c:pt>
                <c:pt idx="31184">
                  <c:v>309.75072030000001</c:v>
                </c:pt>
                <c:pt idx="31185">
                  <c:v>309.76065340000002</c:v>
                </c:pt>
                <c:pt idx="31186">
                  <c:v>309.77058740000001</c:v>
                </c:pt>
                <c:pt idx="31187">
                  <c:v>309.7805204</c:v>
                </c:pt>
                <c:pt idx="31188">
                  <c:v>309.79045439999999</c:v>
                </c:pt>
                <c:pt idx="31189">
                  <c:v>309.80038839999997</c:v>
                </c:pt>
                <c:pt idx="31190">
                  <c:v>309.81032240000002</c:v>
                </c:pt>
                <c:pt idx="31191">
                  <c:v>309.82025640000001</c:v>
                </c:pt>
                <c:pt idx="31192">
                  <c:v>309.83019039999999</c:v>
                </c:pt>
                <c:pt idx="31193">
                  <c:v>309.84012439999998</c:v>
                </c:pt>
                <c:pt idx="31194">
                  <c:v>309.85005840000002</c:v>
                </c:pt>
                <c:pt idx="31195">
                  <c:v>309.85999240000001</c:v>
                </c:pt>
                <c:pt idx="31196">
                  <c:v>309.8699264</c:v>
                </c:pt>
                <c:pt idx="31197">
                  <c:v>309.87986039999998</c:v>
                </c:pt>
                <c:pt idx="31198">
                  <c:v>309.88979440000003</c:v>
                </c:pt>
                <c:pt idx="31199">
                  <c:v>309.89972840000001</c:v>
                </c:pt>
                <c:pt idx="31200">
                  <c:v>309.9096624</c:v>
                </c:pt>
                <c:pt idx="31201">
                  <c:v>309.91959639999999</c:v>
                </c:pt>
                <c:pt idx="31202">
                  <c:v>309.92953039999998</c:v>
                </c:pt>
                <c:pt idx="31203">
                  <c:v>309.93946440000002</c:v>
                </c:pt>
                <c:pt idx="31204">
                  <c:v>309.94939840000001</c:v>
                </c:pt>
                <c:pt idx="31205">
                  <c:v>309.95933239999999</c:v>
                </c:pt>
                <c:pt idx="31206">
                  <c:v>309.96926639999998</c:v>
                </c:pt>
                <c:pt idx="31207">
                  <c:v>309.97920040000002</c:v>
                </c:pt>
                <c:pt idx="31208">
                  <c:v>309.98913440000001</c:v>
                </c:pt>
                <c:pt idx="31209">
                  <c:v>309.9990684</c:v>
                </c:pt>
                <c:pt idx="31210">
                  <c:v>310.00900139999999</c:v>
                </c:pt>
                <c:pt idx="31211">
                  <c:v>310.01893539999998</c:v>
                </c:pt>
                <c:pt idx="31212">
                  <c:v>310.02886940000002</c:v>
                </c:pt>
                <c:pt idx="31213">
                  <c:v>310.03880340000001</c:v>
                </c:pt>
                <c:pt idx="31214">
                  <c:v>310.04873739999999</c:v>
                </c:pt>
                <c:pt idx="31215">
                  <c:v>310.05867139999998</c:v>
                </c:pt>
                <c:pt idx="31216">
                  <c:v>310.06860540000002</c:v>
                </c:pt>
                <c:pt idx="31217">
                  <c:v>310.07853940000001</c:v>
                </c:pt>
                <c:pt idx="31218">
                  <c:v>310.0884734</c:v>
                </c:pt>
                <c:pt idx="31219">
                  <c:v>310.09840739999999</c:v>
                </c:pt>
                <c:pt idx="31220">
                  <c:v>310.10834139999997</c:v>
                </c:pt>
                <c:pt idx="31221">
                  <c:v>310.11827540000002</c:v>
                </c:pt>
                <c:pt idx="31222">
                  <c:v>310.1282094</c:v>
                </c:pt>
                <c:pt idx="31223">
                  <c:v>310.13814339999999</c:v>
                </c:pt>
                <c:pt idx="31224">
                  <c:v>310.14807739999998</c:v>
                </c:pt>
                <c:pt idx="31225">
                  <c:v>310.15801140000002</c:v>
                </c:pt>
                <c:pt idx="31226">
                  <c:v>310.16794540000001</c:v>
                </c:pt>
                <c:pt idx="31227">
                  <c:v>310.17787939999999</c:v>
                </c:pt>
                <c:pt idx="31228">
                  <c:v>310.18781339999998</c:v>
                </c:pt>
                <c:pt idx="31229">
                  <c:v>310.19774740000003</c:v>
                </c:pt>
                <c:pt idx="31230">
                  <c:v>310.20768140000001</c:v>
                </c:pt>
                <c:pt idx="31231">
                  <c:v>310.2176154</c:v>
                </c:pt>
                <c:pt idx="31232">
                  <c:v>310.22754839999999</c:v>
                </c:pt>
                <c:pt idx="31233">
                  <c:v>310.23748239999998</c:v>
                </c:pt>
                <c:pt idx="31234">
                  <c:v>310.24741640000002</c:v>
                </c:pt>
                <c:pt idx="31235">
                  <c:v>310.25735040000001</c:v>
                </c:pt>
                <c:pt idx="31236">
                  <c:v>310.26728439999999</c:v>
                </c:pt>
                <c:pt idx="31237">
                  <c:v>310.27721839999998</c:v>
                </c:pt>
                <c:pt idx="31238">
                  <c:v>310.28715240000002</c:v>
                </c:pt>
                <c:pt idx="31239">
                  <c:v>310.29708640000001</c:v>
                </c:pt>
                <c:pt idx="31240">
                  <c:v>310.3070204</c:v>
                </c:pt>
                <c:pt idx="31241">
                  <c:v>310.31695439999999</c:v>
                </c:pt>
                <c:pt idx="31242">
                  <c:v>310.32688839999997</c:v>
                </c:pt>
                <c:pt idx="31243">
                  <c:v>310.33682240000002</c:v>
                </c:pt>
                <c:pt idx="31244">
                  <c:v>310.3467564</c:v>
                </c:pt>
                <c:pt idx="31245">
                  <c:v>310.35669039999999</c:v>
                </c:pt>
                <c:pt idx="31246">
                  <c:v>310.36662439999998</c:v>
                </c:pt>
                <c:pt idx="31247">
                  <c:v>310.37655840000002</c:v>
                </c:pt>
                <c:pt idx="31248">
                  <c:v>310.38649240000001</c:v>
                </c:pt>
                <c:pt idx="31249">
                  <c:v>310.3964264</c:v>
                </c:pt>
                <c:pt idx="31250">
                  <c:v>310.40636039999998</c:v>
                </c:pt>
                <c:pt idx="31251">
                  <c:v>310.41629440000003</c:v>
                </c:pt>
                <c:pt idx="31252">
                  <c:v>310.42622840000001</c:v>
                </c:pt>
                <c:pt idx="31253">
                  <c:v>310.4361624</c:v>
                </c:pt>
                <c:pt idx="31254">
                  <c:v>310.44609639999999</c:v>
                </c:pt>
                <c:pt idx="31255">
                  <c:v>310.45603039999997</c:v>
                </c:pt>
                <c:pt idx="31256">
                  <c:v>310.46596340000002</c:v>
                </c:pt>
                <c:pt idx="31257">
                  <c:v>310.47589740000001</c:v>
                </c:pt>
                <c:pt idx="31258">
                  <c:v>310.4858314</c:v>
                </c:pt>
                <c:pt idx="31259">
                  <c:v>310.49576539999998</c:v>
                </c:pt>
                <c:pt idx="31260">
                  <c:v>310.50569940000003</c:v>
                </c:pt>
                <c:pt idx="31261">
                  <c:v>310.51563340000001</c:v>
                </c:pt>
                <c:pt idx="31262">
                  <c:v>310.5255674</c:v>
                </c:pt>
                <c:pt idx="31263">
                  <c:v>310.53550139999999</c:v>
                </c:pt>
                <c:pt idx="31264">
                  <c:v>310.54543539999997</c:v>
                </c:pt>
                <c:pt idx="31265">
                  <c:v>310.55536940000002</c:v>
                </c:pt>
                <c:pt idx="31266">
                  <c:v>310.5653034</c:v>
                </c:pt>
                <c:pt idx="31267">
                  <c:v>310.57523739999999</c:v>
                </c:pt>
                <c:pt idx="31268">
                  <c:v>310.58517139999998</c:v>
                </c:pt>
                <c:pt idx="31269">
                  <c:v>310.59510540000002</c:v>
                </c:pt>
                <c:pt idx="31270">
                  <c:v>310.60503940000001</c:v>
                </c:pt>
                <c:pt idx="31271">
                  <c:v>310.6149734</c:v>
                </c:pt>
                <c:pt idx="31272">
                  <c:v>310.62490739999998</c:v>
                </c:pt>
                <c:pt idx="31273">
                  <c:v>310.63484140000003</c:v>
                </c:pt>
                <c:pt idx="31274">
                  <c:v>310.64477540000001</c:v>
                </c:pt>
                <c:pt idx="31275">
                  <c:v>310.6547094</c:v>
                </c:pt>
                <c:pt idx="31276">
                  <c:v>310.66464339999999</c:v>
                </c:pt>
                <c:pt idx="31277">
                  <c:v>310.67457739999998</c:v>
                </c:pt>
                <c:pt idx="31278">
                  <c:v>310.68451140000002</c:v>
                </c:pt>
                <c:pt idx="31279">
                  <c:v>310.69444440000001</c:v>
                </c:pt>
                <c:pt idx="31280">
                  <c:v>310.7043784</c:v>
                </c:pt>
                <c:pt idx="31281">
                  <c:v>310.71431239999998</c:v>
                </c:pt>
                <c:pt idx="31282">
                  <c:v>310.72424640000003</c:v>
                </c:pt>
                <c:pt idx="31283">
                  <c:v>310.73418040000001</c:v>
                </c:pt>
                <c:pt idx="31284">
                  <c:v>310.7441144</c:v>
                </c:pt>
                <c:pt idx="31285">
                  <c:v>310.75404839999999</c:v>
                </c:pt>
                <c:pt idx="31286">
                  <c:v>310.76398239999997</c:v>
                </c:pt>
                <c:pt idx="31287">
                  <c:v>310.77391640000002</c:v>
                </c:pt>
                <c:pt idx="31288">
                  <c:v>310.78385040000001</c:v>
                </c:pt>
                <c:pt idx="31289">
                  <c:v>310.79378439999999</c:v>
                </c:pt>
                <c:pt idx="31290">
                  <c:v>310.80371839999998</c:v>
                </c:pt>
                <c:pt idx="31291">
                  <c:v>310.81365240000002</c:v>
                </c:pt>
                <c:pt idx="31292">
                  <c:v>310.82358640000001</c:v>
                </c:pt>
                <c:pt idx="31293">
                  <c:v>310.8335204</c:v>
                </c:pt>
                <c:pt idx="31294">
                  <c:v>310.84345439999998</c:v>
                </c:pt>
                <c:pt idx="31295">
                  <c:v>310.85338839999997</c:v>
                </c:pt>
                <c:pt idx="31296">
                  <c:v>310.86332240000002</c:v>
                </c:pt>
                <c:pt idx="31297">
                  <c:v>310.8732564</c:v>
                </c:pt>
                <c:pt idx="31298">
                  <c:v>310.88319039999999</c:v>
                </c:pt>
                <c:pt idx="31299">
                  <c:v>310.89312439999998</c:v>
                </c:pt>
                <c:pt idx="31300">
                  <c:v>310.90305840000002</c:v>
                </c:pt>
                <c:pt idx="31301">
                  <c:v>310.91299240000001</c:v>
                </c:pt>
                <c:pt idx="31302">
                  <c:v>310.92292639999999</c:v>
                </c:pt>
                <c:pt idx="31303">
                  <c:v>310.93286039999998</c:v>
                </c:pt>
                <c:pt idx="31304">
                  <c:v>310.94279440000003</c:v>
                </c:pt>
                <c:pt idx="31305">
                  <c:v>310.95272740000001</c:v>
                </c:pt>
                <c:pt idx="31306">
                  <c:v>310.9626614</c:v>
                </c:pt>
                <c:pt idx="31307">
                  <c:v>310.97259539999999</c:v>
                </c:pt>
                <c:pt idx="31308">
                  <c:v>310.98252939999998</c:v>
                </c:pt>
                <c:pt idx="31309">
                  <c:v>310.99246340000002</c:v>
                </c:pt>
                <c:pt idx="31310">
                  <c:v>311.00239740000001</c:v>
                </c:pt>
                <c:pt idx="31311">
                  <c:v>311.01233139999999</c:v>
                </c:pt>
                <c:pt idx="31312">
                  <c:v>311.02226539999998</c:v>
                </c:pt>
                <c:pt idx="31313">
                  <c:v>311.03219940000002</c:v>
                </c:pt>
                <c:pt idx="31314">
                  <c:v>311.04213340000001</c:v>
                </c:pt>
                <c:pt idx="31315">
                  <c:v>311.0520674</c:v>
                </c:pt>
                <c:pt idx="31316">
                  <c:v>311.06200139999999</c:v>
                </c:pt>
                <c:pt idx="31317">
                  <c:v>311.07193539999997</c:v>
                </c:pt>
                <c:pt idx="31318">
                  <c:v>311.08186940000002</c:v>
                </c:pt>
                <c:pt idx="31319">
                  <c:v>311.0918034</c:v>
                </c:pt>
                <c:pt idx="31320">
                  <c:v>311.10173739999999</c:v>
                </c:pt>
                <c:pt idx="31321">
                  <c:v>311.11167139999998</c:v>
                </c:pt>
                <c:pt idx="31322">
                  <c:v>311.12160540000002</c:v>
                </c:pt>
                <c:pt idx="31323">
                  <c:v>311.13153940000001</c:v>
                </c:pt>
                <c:pt idx="31324">
                  <c:v>311.1414734</c:v>
                </c:pt>
                <c:pt idx="31325">
                  <c:v>311.15140739999998</c:v>
                </c:pt>
                <c:pt idx="31326">
                  <c:v>311.16134140000003</c:v>
                </c:pt>
                <c:pt idx="31327">
                  <c:v>311.17127540000001</c:v>
                </c:pt>
                <c:pt idx="31328">
                  <c:v>311.1812094</c:v>
                </c:pt>
                <c:pt idx="31329">
                  <c:v>311.19114339999999</c:v>
                </c:pt>
                <c:pt idx="31330">
                  <c:v>311.20107739999997</c:v>
                </c:pt>
                <c:pt idx="31331">
                  <c:v>311.21101040000002</c:v>
                </c:pt>
                <c:pt idx="31332">
                  <c:v>311.22094440000001</c:v>
                </c:pt>
                <c:pt idx="31333">
                  <c:v>311.23087839999999</c:v>
                </c:pt>
                <c:pt idx="31334">
                  <c:v>311.24081239999998</c:v>
                </c:pt>
                <c:pt idx="31335">
                  <c:v>311.25074640000003</c:v>
                </c:pt>
                <c:pt idx="31336">
                  <c:v>311.26068040000001</c:v>
                </c:pt>
                <c:pt idx="31337">
                  <c:v>311.2706144</c:v>
                </c:pt>
                <c:pt idx="31338">
                  <c:v>311.28054839999999</c:v>
                </c:pt>
                <c:pt idx="31339">
                  <c:v>311.29048239999997</c:v>
                </c:pt>
                <c:pt idx="31340">
                  <c:v>311.30041640000002</c:v>
                </c:pt>
                <c:pt idx="31341">
                  <c:v>311.3103504</c:v>
                </c:pt>
                <c:pt idx="31342">
                  <c:v>311.32028439999999</c:v>
                </c:pt>
                <c:pt idx="31343">
                  <c:v>311.33021839999998</c:v>
                </c:pt>
                <c:pt idx="31344">
                  <c:v>311.34015240000002</c:v>
                </c:pt>
                <c:pt idx="31345">
                  <c:v>311.35008640000001</c:v>
                </c:pt>
                <c:pt idx="31346">
                  <c:v>311.3600204</c:v>
                </c:pt>
                <c:pt idx="31347">
                  <c:v>311.36995439999998</c:v>
                </c:pt>
                <c:pt idx="31348">
                  <c:v>311.37988840000003</c:v>
                </c:pt>
                <c:pt idx="31349">
                  <c:v>311.38982240000001</c:v>
                </c:pt>
                <c:pt idx="31350">
                  <c:v>311.3997564</c:v>
                </c:pt>
                <c:pt idx="31351">
                  <c:v>311.40969039999999</c:v>
                </c:pt>
                <c:pt idx="31352">
                  <c:v>311.41962439999998</c:v>
                </c:pt>
                <c:pt idx="31353">
                  <c:v>311.42955840000002</c:v>
                </c:pt>
                <c:pt idx="31354">
                  <c:v>311.43949240000001</c:v>
                </c:pt>
                <c:pt idx="31355">
                  <c:v>311.44942639999999</c:v>
                </c:pt>
                <c:pt idx="31356">
                  <c:v>311.45936039999998</c:v>
                </c:pt>
                <c:pt idx="31357">
                  <c:v>311.46929440000002</c:v>
                </c:pt>
                <c:pt idx="31358">
                  <c:v>311.47922740000001</c:v>
                </c:pt>
                <c:pt idx="31359">
                  <c:v>311.4891614</c:v>
                </c:pt>
                <c:pt idx="31360">
                  <c:v>311.49909539999999</c:v>
                </c:pt>
                <c:pt idx="31361">
                  <c:v>311.50902939999997</c:v>
                </c:pt>
                <c:pt idx="31362">
                  <c:v>311.51896340000002</c:v>
                </c:pt>
                <c:pt idx="31363">
                  <c:v>311.52889740000001</c:v>
                </c:pt>
                <c:pt idx="31364">
                  <c:v>311.53883139999999</c:v>
                </c:pt>
                <c:pt idx="31365">
                  <c:v>311.54876539999998</c:v>
                </c:pt>
                <c:pt idx="31366">
                  <c:v>311.55869940000002</c:v>
                </c:pt>
                <c:pt idx="31367">
                  <c:v>311.56863340000001</c:v>
                </c:pt>
                <c:pt idx="31368">
                  <c:v>311.5785674</c:v>
                </c:pt>
                <c:pt idx="31369">
                  <c:v>311.58850139999998</c:v>
                </c:pt>
                <c:pt idx="31370">
                  <c:v>311.59843540000003</c:v>
                </c:pt>
                <c:pt idx="31371">
                  <c:v>311.60836940000002</c:v>
                </c:pt>
                <c:pt idx="31372">
                  <c:v>311.6183034</c:v>
                </c:pt>
                <c:pt idx="31373">
                  <c:v>311.62823739999999</c:v>
                </c:pt>
                <c:pt idx="31374">
                  <c:v>311.63817139999998</c:v>
                </c:pt>
                <c:pt idx="31375">
                  <c:v>311.64810540000002</c:v>
                </c:pt>
                <c:pt idx="31376">
                  <c:v>311.65803940000001</c:v>
                </c:pt>
                <c:pt idx="31377">
                  <c:v>311.66797339999999</c:v>
                </c:pt>
                <c:pt idx="31378">
                  <c:v>311.67790739999998</c:v>
                </c:pt>
                <c:pt idx="31379">
                  <c:v>311.68784140000002</c:v>
                </c:pt>
                <c:pt idx="31380">
                  <c:v>311.69777540000001</c:v>
                </c:pt>
                <c:pt idx="31381">
                  <c:v>311.7077094</c:v>
                </c:pt>
                <c:pt idx="31382">
                  <c:v>311.71764339999999</c:v>
                </c:pt>
                <c:pt idx="31383">
                  <c:v>311.72757739999997</c:v>
                </c:pt>
                <c:pt idx="31384">
                  <c:v>311.73751140000002</c:v>
                </c:pt>
                <c:pt idx="31385">
                  <c:v>311.7474454</c:v>
                </c:pt>
                <c:pt idx="31386">
                  <c:v>311.75737839999999</c:v>
                </c:pt>
                <c:pt idx="31387">
                  <c:v>311.76731260000003</c:v>
                </c:pt>
                <c:pt idx="31388">
                  <c:v>311.77724660000001</c:v>
                </c:pt>
                <c:pt idx="31389">
                  <c:v>311.7871806</c:v>
                </c:pt>
                <c:pt idx="31390">
                  <c:v>311.79711459999999</c:v>
                </c:pt>
                <c:pt idx="31391">
                  <c:v>311.80704859999997</c:v>
                </c:pt>
                <c:pt idx="31392">
                  <c:v>311.81698260000002</c:v>
                </c:pt>
                <c:pt idx="31393">
                  <c:v>311.8269166</c:v>
                </c:pt>
                <c:pt idx="31394">
                  <c:v>311.83685059999999</c:v>
                </c:pt>
                <c:pt idx="31395">
                  <c:v>311.84678459999998</c:v>
                </c:pt>
                <c:pt idx="31396">
                  <c:v>311.85671860000002</c:v>
                </c:pt>
                <c:pt idx="31397">
                  <c:v>311.86665260000001</c:v>
                </c:pt>
                <c:pt idx="31398">
                  <c:v>311.8765866</c:v>
                </c:pt>
                <c:pt idx="31399">
                  <c:v>311.88652059999998</c:v>
                </c:pt>
                <c:pt idx="31400">
                  <c:v>311.89645460000003</c:v>
                </c:pt>
                <c:pt idx="31401">
                  <c:v>311.90638860000001</c:v>
                </c:pt>
                <c:pt idx="31402">
                  <c:v>311.9163226</c:v>
                </c:pt>
                <c:pt idx="31403">
                  <c:v>311.92625659999999</c:v>
                </c:pt>
                <c:pt idx="31404">
                  <c:v>311.93619059999997</c:v>
                </c:pt>
                <c:pt idx="31405">
                  <c:v>311.94612460000002</c:v>
                </c:pt>
                <c:pt idx="31406">
                  <c:v>311.95605860000001</c:v>
                </c:pt>
                <c:pt idx="31407">
                  <c:v>311.96599259999999</c:v>
                </c:pt>
                <c:pt idx="31408">
                  <c:v>311.97592659999998</c:v>
                </c:pt>
                <c:pt idx="31409">
                  <c:v>311.98586060000002</c:v>
                </c:pt>
                <c:pt idx="31410">
                  <c:v>311.99579460000001</c:v>
                </c:pt>
                <c:pt idx="31411">
                  <c:v>312.0057286</c:v>
                </c:pt>
                <c:pt idx="31412">
                  <c:v>312.01566259999998</c:v>
                </c:pt>
                <c:pt idx="31413">
                  <c:v>312.02559659999997</c:v>
                </c:pt>
                <c:pt idx="31414">
                  <c:v>312.03553060000002</c:v>
                </c:pt>
                <c:pt idx="31415">
                  <c:v>312.0454646</c:v>
                </c:pt>
                <c:pt idx="31416">
                  <c:v>312.05539859999999</c:v>
                </c:pt>
                <c:pt idx="31417">
                  <c:v>312.06533159999998</c:v>
                </c:pt>
                <c:pt idx="31418">
                  <c:v>312.07526560000002</c:v>
                </c:pt>
                <c:pt idx="31419">
                  <c:v>312.08519960000001</c:v>
                </c:pt>
                <c:pt idx="31420">
                  <c:v>312.0951336</c:v>
                </c:pt>
                <c:pt idx="31421">
                  <c:v>312.10506759999998</c:v>
                </c:pt>
                <c:pt idx="31422">
                  <c:v>312.11500160000003</c:v>
                </c:pt>
                <c:pt idx="31423">
                  <c:v>312.12493560000001</c:v>
                </c:pt>
                <c:pt idx="31424">
                  <c:v>312.1348696</c:v>
                </c:pt>
                <c:pt idx="31425">
                  <c:v>312.14480359999999</c:v>
                </c:pt>
                <c:pt idx="31426">
                  <c:v>312.15473759999998</c:v>
                </c:pt>
                <c:pt idx="31427">
                  <c:v>312.16467160000002</c:v>
                </c:pt>
                <c:pt idx="31428">
                  <c:v>312.17460560000001</c:v>
                </c:pt>
                <c:pt idx="31429">
                  <c:v>312.18453959999999</c:v>
                </c:pt>
                <c:pt idx="31430">
                  <c:v>312.19447359999998</c:v>
                </c:pt>
                <c:pt idx="31431">
                  <c:v>312.20440760000002</c:v>
                </c:pt>
                <c:pt idx="31432">
                  <c:v>312.21434160000001</c:v>
                </c:pt>
                <c:pt idx="31433">
                  <c:v>312.2242756</c:v>
                </c:pt>
                <c:pt idx="31434">
                  <c:v>312.23420959999999</c:v>
                </c:pt>
                <c:pt idx="31435">
                  <c:v>312.24414359999997</c:v>
                </c:pt>
                <c:pt idx="31436">
                  <c:v>312.25407760000002</c:v>
                </c:pt>
                <c:pt idx="31437">
                  <c:v>312.2640116</c:v>
                </c:pt>
                <c:pt idx="31438">
                  <c:v>312.27394559999999</c:v>
                </c:pt>
                <c:pt idx="31439">
                  <c:v>312.28387959999998</c:v>
                </c:pt>
                <c:pt idx="31440">
                  <c:v>312.29381360000002</c:v>
                </c:pt>
                <c:pt idx="31441">
                  <c:v>312.30374760000001</c:v>
                </c:pt>
                <c:pt idx="31442">
                  <c:v>312.3136816</c:v>
                </c:pt>
                <c:pt idx="31443">
                  <c:v>312.32361559999998</c:v>
                </c:pt>
                <c:pt idx="31444">
                  <c:v>312.33354960000003</c:v>
                </c:pt>
                <c:pt idx="31445">
                  <c:v>312.34348360000001</c:v>
                </c:pt>
                <c:pt idx="31446">
                  <c:v>312.3534176</c:v>
                </c:pt>
                <c:pt idx="31447">
                  <c:v>312.36335159999999</c:v>
                </c:pt>
                <c:pt idx="31448">
                  <c:v>312.37328559999997</c:v>
                </c:pt>
                <c:pt idx="31449">
                  <c:v>312.38321960000002</c:v>
                </c:pt>
                <c:pt idx="31450">
                  <c:v>312.39315260000001</c:v>
                </c:pt>
                <c:pt idx="31451">
                  <c:v>312.40308659999999</c:v>
                </c:pt>
                <c:pt idx="31452">
                  <c:v>312.41302059999998</c:v>
                </c:pt>
                <c:pt idx="31453">
                  <c:v>312.42295460000003</c:v>
                </c:pt>
                <c:pt idx="31454">
                  <c:v>312.43288860000001</c:v>
                </c:pt>
                <c:pt idx="31455">
                  <c:v>312.4428226</c:v>
                </c:pt>
                <c:pt idx="31456">
                  <c:v>312.45275659999999</c:v>
                </c:pt>
                <c:pt idx="31457">
                  <c:v>312.46269059999997</c:v>
                </c:pt>
                <c:pt idx="31458">
                  <c:v>312.47262460000002</c:v>
                </c:pt>
                <c:pt idx="31459">
                  <c:v>312.4825586</c:v>
                </c:pt>
                <c:pt idx="31460">
                  <c:v>312.49249259999999</c:v>
                </c:pt>
                <c:pt idx="31461">
                  <c:v>312.50242659999998</c:v>
                </c:pt>
                <c:pt idx="31462">
                  <c:v>312.51236060000002</c:v>
                </c:pt>
                <c:pt idx="31463">
                  <c:v>312.52229460000001</c:v>
                </c:pt>
                <c:pt idx="31464">
                  <c:v>312.5322286</c:v>
                </c:pt>
                <c:pt idx="31465">
                  <c:v>312.54216259999998</c:v>
                </c:pt>
                <c:pt idx="31466">
                  <c:v>312.55209660000003</c:v>
                </c:pt>
                <c:pt idx="31467">
                  <c:v>312.56203060000001</c:v>
                </c:pt>
                <c:pt idx="31468">
                  <c:v>312.5719646</c:v>
                </c:pt>
                <c:pt idx="31469">
                  <c:v>312.58189859999999</c:v>
                </c:pt>
                <c:pt idx="31470">
                  <c:v>312.59183259999998</c:v>
                </c:pt>
                <c:pt idx="31471">
                  <c:v>312.60176660000002</c:v>
                </c:pt>
                <c:pt idx="31472">
                  <c:v>312.61170060000001</c:v>
                </c:pt>
                <c:pt idx="31473">
                  <c:v>312.62163459999999</c:v>
                </c:pt>
                <c:pt idx="31474">
                  <c:v>312.63156859999998</c:v>
                </c:pt>
                <c:pt idx="31475">
                  <c:v>312.64150260000002</c:v>
                </c:pt>
                <c:pt idx="31476">
                  <c:v>312.65143660000001</c:v>
                </c:pt>
                <c:pt idx="31477">
                  <c:v>312.6613706</c:v>
                </c:pt>
                <c:pt idx="31478">
                  <c:v>312.67130459999998</c:v>
                </c:pt>
                <c:pt idx="31479">
                  <c:v>312.68123859999997</c:v>
                </c:pt>
                <c:pt idx="31480">
                  <c:v>312.69117260000002</c:v>
                </c:pt>
                <c:pt idx="31481">
                  <c:v>312.7011066</c:v>
                </c:pt>
                <c:pt idx="31482">
                  <c:v>312.71104059999999</c:v>
                </c:pt>
                <c:pt idx="31483">
                  <c:v>312.72097459999998</c:v>
                </c:pt>
                <c:pt idx="31484">
                  <c:v>312.73090860000002</c:v>
                </c:pt>
                <c:pt idx="31485">
                  <c:v>312.74084160000001</c:v>
                </c:pt>
                <c:pt idx="31486">
                  <c:v>312.7507756</c:v>
                </c:pt>
                <c:pt idx="31487">
                  <c:v>312.76070979999997</c:v>
                </c:pt>
                <c:pt idx="31488">
                  <c:v>312.77064380000002</c:v>
                </c:pt>
                <c:pt idx="31489">
                  <c:v>312.7805778</c:v>
                </c:pt>
                <c:pt idx="31490">
                  <c:v>312.79051179999999</c:v>
                </c:pt>
                <c:pt idx="31491">
                  <c:v>312.80044579999998</c:v>
                </c:pt>
                <c:pt idx="31492">
                  <c:v>312.81037980000002</c:v>
                </c:pt>
                <c:pt idx="31493">
                  <c:v>312.82031380000001</c:v>
                </c:pt>
                <c:pt idx="31494">
                  <c:v>312.8302478</c:v>
                </c:pt>
                <c:pt idx="31495">
                  <c:v>312.84018179999998</c:v>
                </c:pt>
                <c:pt idx="31496">
                  <c:v>312.85011580000003</c:v>
                </c:pt>
                <c:pt idx="31497">
                  <c:v>312.86004980000001</c:v>
                </c:pt>
                <c:pt idx="31498">
                  <c:v>312.8699838</c:v>
                </c:pt>
                <c:pt idx="31499">
                  <c:v>312.87991779999999</c:v>
                </c:pt>
                <c:pt idx="31500">
                  <c:v>312.88985179999997</c:v>
                </c:pt>
                <c:pt idx="31501">
                  <c:v>312.89978580000002</c:v>
                </c:pt>
                <c:pt idx="31502">
                  <c:v>312.9097198</c:v>
                </c:pt>
                <c:pt idx="31503">
                  <c:v>312.91965379999999</c:v>
                </c:pt>
                <c:pt idx="31504">
                  <c:v>312.92958779999998</c:v>
                </c:pt>
                <c:pt idx="31505">
                  <c:v>312.93952180000002</c:v>
                </c:pt>
                <c:pt idx="31506">
                  <c:v>312.94945580000001</c:v>
                </c:pt>
                <c:pt idx="31507">
                  <c:v>312.9593898</c:v>
                </c:pt>
                <c:pt idx="31508">
                  <c:v>312.96932379999998</c:v>
                </c:pt>
                <c:pt idx="31509">
                  <c:v>312.97925780000003</c:v>
                </c:pt>
                <c:pt idx="31510">
                  <c:v>312.98919180000001</c:v>
                </c:pt>
                <c:pt idx="31511">
                  <c:v>312.9991258</c:v>
                </c:pt>
                <c:pt idx="31512">
                  <c:v>313.00905979999999</c:v>
                </c:pt>
                <c:pt idx="31513">
                  <c:v>313.01899379999998</c:v>
                </c:pt>
                <c:pt idx="31514">
                  <c:v>313.02892780000002</c:v>
                </c:pt>
                <c:pt idx="31515">
                  <c:v>313.03886180000001</c:v>
                </c:pt>
                <c:pt idx="31516">
                  <c:v>313.04879579999999</c:v>
                </c:pt>
                <c:pt idx="31517">
                  <c:v>313.05872979999998</c:v>
                </c:pt>
                <c:pt idx="31518">
                  <c:v>313.06866380000002</c:v>
                </c:pt>
                <c:pt idx="31519">
                  <c:v>313.07859780000001</c:v>
                </c:pt>
                <c:pt idx="31520">
                  <c:v>313.0885318</c:v>
                </c:pt>
                <c:pt idx="31521">
                  <c:v>313.09846579999999</c:v>
                </c:pt>
                <c:pt idx="31522">
                  <c:v>313.10839879999997</c:v>
                </c:pt>
                <c:pt idx="31523">
                  <c:v>313.11833280000002</c:v>
                </c:pt>
                <c:pt idx="31524">
                  <c:v>313.12826680000001</c:v>
                </c:pt>
                <c:pt idx="31525">
                  <c:v>313.13820079999999</c:v>
                </c:pt>
                <c:pt idx="31526">
                  <c:v>313.14813479999998</c:v>
                </c:pt>
                <c:pt idx="31527">
                  <c:v>313.15806880000002</c:v>
                </c:pt>
                <c:pt idx="31528">
                  <c:v>313.16800280000001</c:v>
                </c:pt>
                <c:pt idx="31529">
                  <c:v>313.1779368</c:v>
                </c:pt>
                <c:pt idx="31530">
                  <c:v>313.18787079999998</c:v>
                </c:pt>
                <c:pt idx="31531">
                  <c:v>313.19780479999997</c:v>
                </c:pt>
                <c:pt idx="31532">
                  <c:v>313.20773880000002</c:v>
                </c:pt>
                <c:pt idx="31533">
                  <c:v>313.2176728</c:v>
                </c:pt>
                <c:pt idx="31534">
                  <c:v>313.22760679999999</c:v>
                </c:pt>
                <c:pt idx="31535">
                  <c:v>313.23754079999998</c:v>
                </c:pt>
                <c:pt idx="31536">
                  <c:v>313.24747480000002</c:v>
                </c:pt>
                <c:pt idx="31537">
                  <c:v>313.25740880000001</c:v>
                </c:pt>
                <c:pt idx="31538">
                  <c:v>313.26734279999999</c:v>
                </c:pt>
                <c:pt idx="31539">
                  <c:v>313.27727679999998</c:v>
                </c:pt>
                <c:pt idx="31540">
                  <c:v>313.28721080000003</c:v>
                </c:pt>
                <c:pt idx="31541">
                  <c:v>313.29714480000001</c:v>
                </c:pt>
                <c:pt idx="31542">
                  <c:v>313.3070788</c:v>
                </c:pt>
                <c:pt idx="31543">
                  <c:v>313.31701279999999</c:v>
                </c:pt>
                <c:pt idx="31544">
                  <c:v>313.32694679999997</c:v>
                </c:pt>
                <c:pt idx="31545">
                  <c:v>313.33688080000002</c:v>
                </c:pt>
                <c:pt idx="31546">
                  <c:v>313.3468148</c:v>
                </c:pt>
                <c:pt idx="31547">
                  <c:v>313.35674879999999</c:v>
                </c:pt>
                <c:pt idx="31548">
                  <c:v>313.36668279999998</c:v>
                </c:pt>
                <c:pt idx="31549">
                  <c:v>313.37661680000002</c:v>
                </c:pt>
                <c:pt idx="31550">
                  <c:v>313.38655080000001</c:v>
                </c:pt>
                <c:pt idx="31551">
                  <c:v>313.3964848</c:v>
                </c:pt>
                <c:pt idx="31552">
                  <c:v>313.40641879999998</c:v>
                </c:pt>
                <c:pt idx="31553">
                  <c:v>313.41635280000003</c:v>
                </c:pt>
                <c:pt idx="31554">
                  <c:v>313.42628680000001</c:v>
                </c:pt>
                <c:pt idx="31555">
                  <c:v>313.4362208</c:v>
                </c:pt>
                <c:pt idx="31556">
                  <c:v>313.44615479999999</c:v>
                </c:pt>
                <c:pt idx="31557">
                  <c:v>313.45608879999997</c:v>
                </c:pt>
                <c:pt idx="31558">
                  <c:v>313.46602280000002</c:v>
                </c:pt>
                <c:pt idx="31559">
                  <c:v>313.47595680000001</c:v>
                </c:pt>
                <c:pt idx="31560">
                  <c:v>313.48589079999999</c:v>
                </c:pt>
                <c:pt idx="31561">
                  <c:v>313.49582479999998</c:v>
                </c:pt>
                <c:pt idx="31562">
                  <c:v>313.50575780000003</c:v>
                </c:pt>
                <c:pt idx="31563">
                  <c:v>313.51569180000001</c:v>
                </c:pt>
                <c:pt idx="31564">
                  <c:v>313.5256258</c:v>
                </c:pt>
                <c:pt idx="31565">
                  <c:v>313.53555979999999</c:v>
                </c:pt>
                <c:pt idx="31566">
                  <c:v>313.54549379999997</c:v>
                </c:pt>
                <c:pt idx="31567">
                  <c:v>313.55542780000002</c:v>
                </c:pt>
                <c:pt idx="31568">
                  <c:v>313.56536180000001</c:v>
                </c:pt>
                <c:pt idx="31569">
                  <c:v>313.57529579999999</c:v>
                </c:pt>
                <c:pt idx="31570">
                  <c:v>313.58522979999998</c:v>
                </c:pt>
                <c:pt idx="31571">
                  <c:v>313.59516380000002</c:v>
                </c:pt>
                <c:pt idx="31572">
                  <c:v>313.60509780000001</c:v>
                </c:pt>
                <c:pt idx="31573">
                  <c:v>313.6150318</c:v>
                </c:pt>
                <c:pt idx="31574">
                  <c:v>313.62496579999998</c:v>
                </c:pt>
                <c:pt idx="31575">
                  <c:v>313.63489980000003</c:v>
                </c:pt>
                <c:pt idx="31576">
                  <c:v>313.64483380000001</c:v>
                </c:pt>
                <c:pt idx="31577">
                  <c:v>313.6547678</c:v>
                </c:pt>
                <c:pt idx="31578">
                  <c:v>313.66470179999999</c:v>
                </c:pt>
                <c:pt idx="31579">
                  <c:v>313.67463579999998</c:v>
                </c:pt>
                <c:pt idx="31580">
                  <c:v>313.68456980000002</c:v>
                </c:pt>
                <c:pt idx="31581">
                  <c:v>313.69450380000001</c:v>
                </c:pt>
                <c:pt idx="31582">
                  <c:v>313.70443779999999</c:v>
                </c:pt>
                <c:pt idx="31583">
                  <c:v>313.71437179999998</c:v>
                </c:pt>
                <c:pt idx="31584">
                  <c:v>313.72430580000002</c:v>
                </c:pt>
                <c:pt idx="31585">
                  <c:v>313.73423980000001</c:v>
                </c:pt>
                <c:pt idx="31586">
                  <c:v>313.7441738</c:v>
                </c:pt>
                <c:pt idx="31587">
                  <c:v>313.75410779999999</c:v>
                </c:pt>
                <c:pt idx="31588">
                  <c:v>313.7640419</c:v>
                </c:pt>
                <c:pt idx="31589">
                  <c:v>313.77397589999998</c:v>
                </c:pt>
                <c:pt idx="31590">
                  <c:v>313.78390990000003</c:v>
                </c:pt>
                <c:pt idx="31591">
                  <c:v>313.79384390000001</c:v>
                </c:pt>
                <c:pt idx="31592">
                  <c:v>313.8037779</c:v>
                </c:pt>
                <c:pt idx="31593">
                  <c:v>313.81371189999999</c:v>
                </c:pt>
                <c:pt idx="31594">
                  <c:v>313.82364589999997</c:v>
                </c:pt>
                <c:pt idx="31595">
                  <c:v>313.83357990000002</c:v>
                </c:pt>
                <c:pt idx="31596">
                  <c:v>313.8435139</c:v>
                </c:pt>
                <c:pt idx="31597">
                  <c:v>313.85344789999999</c:v>
                </c:pt>
                <c:pt idx="31598">
                  <c:v>313.86338189999998</c:v>
                </c:pt>
                <c:pt idx="31599">
                  <c:v>313.87331590000002</c:v>
                </c:pt>
                <c:pt idx="31600">
                  <c:v>313.88324990000001</c:v>
                </c:pt>
                <c:pt idx="31601">
                  <c:v>313.8931839</c:v>
                </c:pt>
                <c:pt idx="31602">
                  <c:v>313.90311789999998</c:v>
                </c:pt>
                <c:pt idx="31603">
                  <c:v>313.91305190000003</c:v>
                </c:pt>
                <c:pt idx="31604">
                  <c:v>313.92298590000001</c:v>
                </c:pt>
                <c:pt idx="31605">
                  <c:v>313.9329199</c:v>
                </c:pt>
                <c:pt idx="31606">
                  <c:v>313.94285389999999</c:v>
                </c:pt>
                <c:pt idx="31607">
                  <c:v>313.95278789999998</c:v>
                </c:pt>
                <c:pt idx="31608">
                  <c:v>313.96272090000002</c:v>
                </c:pt>
                <c:pt idx="31609">
                  <c:v>313.97265490000001</c:v>
                </c:pt>
                <c:pt idx="31610">
                  <c:v>313.9825889</c:v>
                </c:pt>
                <c:pt idx="31611">
                  <c:v>313.99252289999998</c:v>
                </c:pt>
                <c:pt idx="31612">
                  <c:v>314.00245690000003</c:v>
                </c:pt>
                <c:pt idx="31613">
                  <c:v>314.01239090000001</c:v>
                </c:pt>
                <c:pt idx="31614">
                  <c:v>314.0223249</c:v>
                </c:pt>
                <c:pt idx="31615">
                  <c:v>314.03225889999999</c:v>
                </c:pt>
                <c:pt idx="31616">
                  <c:v>314.04219289999997</c:v>
                </c:pt>
                <c:pt idx="31617">
                  <c:v>314.05212690000002</c:v>
                </c:pt>
                <c:pt idx="31618">
                  <c:v>314.06206090000001</c:v>
                </c:pt>
                <c:pt idx="31619">
                  <c:v>314.07199489999999</c:v>
                </c:pt>
                <c:pt idx="31620">
                  <c:v>314.08192889999998</c:v>
                </c:pt>
                <c:pt idx="31621">
                  <c:v>314.09186290000002</c:v>
                </c:pt>
                <c:pt idx="31622">
                  <c:v>314.10179690000001</c:v>
                </c:pt>
                <c:pt idx="31623">
                  <c:v>314.1117309</c:v>
                </c:pt>
                <c:pt idx="31624">
                  <c:v>314.12166489999998</c:v>
                </c:pt>
                <c:pt idx="31625">
                  <c:v>314.13159889999997</c:v>
                </c:pt>
                <c:pt idx="31626">
                  <c:v>314.14153290000002</c:v>
                </c:pt>
                <c:pt idx="31627">
                  <c:v>314.1514669</c:v>
                </c:pt>
                <c:pt idx="31628">
                  <c:v>314.16140089999999</c:v>
                </c:pt>
                <c:pt idx="31629">
                  <c:v>314.17133489999998</c:v>
                </c:pt>
                <c:pt idx="31630">
                  <c:v>314.18126890000002</c:v>
                </c:pt>
                <c:pt idx="31631">
                  <c:v>314.19120290000001</c:v>
                </c:pt>
                <c:pt idx="31632">
                  <c:v>314.20113689999999</c:v>
                </c:pt>
                <c:pt idx="31633">
                  <c:v>314.21107089999998</c:v>
                </c:pt>
                <c:pt idx="31634">
                  <c:v>314.22100490000003</c:v>
                </c:pt>
                <c:pt idx="31635">
                  <c:v>314.23093890000001</c:v>
                </c:pt>
                <c:pt idx="31636">
                  <c:v>314.2408729</c:v>
                </c:pt>
                <c:pt idx="31637">
                  <c:v>314.25080689999999</c:v>
                </c:pt>
                <c:pt idx="31638">
                  <c:v>314.26074089999997</c:v>
                </c:pt>
                <c:pt idx="31639">
                  <c:v>314.27067490000002</c:v>
                </c:pt>
                <c:pt idx="31640">
                  <c:v>314.2806089</c:v>
                </c:pt>
                <c:pt idx="31641">
                  <c:v>314.29054289999999</c:v>
                </c:pt>
                <c:pt idx="31642">
                  <c:v>314.30047689999998</c:v>
                </c:pt>
                <c:pt idx="31643">
                  <c:v>314.31041090000002</c:v>
                </c:pt>
                <c:pt idx="31644">
                  <c:v>314.32034490000001</c:v>
                </c:pt>
                <c:pt idx="31645">
                  <c:v>314.3302789</c:v>
                </c:pt>
                <c:pt idx="31646">
                  <c:v>314.34021289999998</c:v>
                </c:pt>
                <c:pt idx="31647">
                  <c:v>314.35014690000003</c:v>
                </c:pt>
                <c:pt idx="31648">
                  <c:v>314.36008090000001</c:v>
                </c:pt>
                <c:pt idx="31649">
                  <c:v>314.3700149</c:v>
                </c:pt>
                <c:pt idx="31650">
                  <c:v>314.37994889999999</c:v>
                </c:pt>
                <c:pt idx="31651">
                  <c:v>314.38988289999998</c:v>
                </c:pt>
                <c:pt idx="31652">
                  <c:v>314.39981690000002</c:v>
                </c:pt>
                <c:pt idx="31653">
                  <c:v>314.40975090000001</c:v>
                </c:pt>
                <c:pt idx="31654">
                  <c:v>314.41968489999999</c:v>
                </c:pt>
                <c:pt idx="31655">
                  <c:v>314.42961889999998</c:v>
                </c:pt>
                <c:pt idx="31656">
                  <c:v>314.43955290000002</c:v>
                </c:pt>
                <c:pt idx="31657">
                  <c:v>314.44948590000001</c:v>
                </c:pt>
                <c:pt idx="31658">
                  <c:v>314.4594209</c:v>
                </c:pt>
                <c:pt idx="31659">
                  <c:v>314.46935389999999</c:v>
                </c:pt>
                <c:pt idx="31660">
                  <c:v>314.47928789999997</c:v>
                </c:pt>
                <c:pt idx="31661">
                  <c:v>314.48922190000002</c:v>
                </c:pt>
                <c:pt idx="31662">
                  <c:v>314.49915590000001</c:v>
                </c:pt>
                <c:pt idx="31663">
                  <c:v>314.50908989999999</c:v>
                </c:pt>
                <c:pt idx="31664">
                  <c:v>314.51902389999998</c:v>
                </c:pt>
                <c:pt idx="31665">
                  <c:v>314.52895790000002</c:v>
                </c:pt>
                <c:pt idx="31666">
                  <c:v>314.53889190000001</c:v>
                </c:pt>
                <c:pt idx="31667">
                  <c:v>314.5488259</c:v>
                </c:pt>
                <c:pt idx="31668">
                  <c:v>314.55875989999998</c:v>
                </c:pt>
                <c:pt idx="31669">
                  <c:v>314.56869390000003</c:v>
                </c:pt>
                <c:pt idx="31670">
                  <c:v>314.57862790000001</c:v>
                </c:pt>
                <c:pt idx="31671">
                  <c:v>314.5885619</c:v>
                </c:pt>
                <c:pt idx="31672">
                  <c:v>314.59849589999999</c:v>
                </c:pt>
                <c:pt idx="31673">
                  <c:v>314.60842989999998</c:v>
                </c:pt>
                <c:pt idx="31674">
                  <c:v>314.61836390000002</c:v>
                </c:pt>
                <c:pt idx="31675">
                  <c:v>314.62829790000001</c:v>
                </c:pt>
                <c:pt idx="31676">
                  <c:v>314.63823189999999</c:v>
                </c:pt>
                <c:pt idx="31677">
                  <c:v>314.64816589999998</c:v>
                </c:pt>
                <c:pt idx="31678">
                  <c:v>314.65809990000002</c:v>
                </c:pt>
                <c:pt idx="31679">
                  <c:v>314.66803390000001</c:v>
                </c:pt>
                <c:pt idx="31680">
                  <c:v>314.6779679</c:v>
                </c:pt>
                <c:pt idx="31681">
                  <c:v>314.68790189999999</c:v>
                </c:pt>
                <c:pt idx="31682">
                  <c:v>314.69783589999997</c:v>
                </c:pt>
                <c:pt idx="31683">
                  <c:v>314.70776990000002</c:v>
                </c:pt>
                <c:pt idx="31684">
                  <c:v>314.7177039</c:v>
                </c:pt>
                <c:pt idx="31685">
                  <c:v>314.72763789999999</c:v>
                </c:pt>
                <c:pt idx="31686">
                  <c:v>314.73757189999998</c:v>
                </c:pt>
                <c:pt idx="31687">
                  <c:v>314.74750590000002</c:v>
                </c:pt>
                <c:pt idx="31688">
                  <c:v>314.75743990000001</c:v>
                </c:pt>
                <c:pt idx="31689">
                  <c:v>314.76737429999997</c:v>
                </c:pt>
                <c:pt idx="31690">
                  <c:v>314.77730830000002</c:v>
                </c:pt>
                <c:pt idx="31691">
                  <c:v>314.7872423</c:v>
                </c:pt>
                <c:pt idx="31692">
                  <c:v>314.79717629999999</c:v>
                </c:pt>
                <c:pt idx="31693">
                  <c:v>314.80711029999998</c:v>
                </c:pt>
                <c:pt idx="31694">
                  <c:v>314.81704430000002</c:v>
                </c:pt>
                <c:pt idx="31695">
                  <c:v>314.82697830000001</c:v>
                </c:pt>
                <c:pt idx="31696">
                  <c:v>314.83691229999999</c:v>
                </c:pt>
                <c:pt idx="31697">
                  <c:v>314.84684629999998</c:v>
                </c:pt>
                <c:pt idx="31698">
                  <c:v>314.85678030000003</c:v>
                </c:pt>
                <c:pt idx="31699">
                  <c:v>314.86671430000001</c:v>
                </c:pt>
                <c:pt idx="31700">
                  <c:v>314.8766483</c:v>
                </c:pt>
                <c:pt idx="31701">
                  <c:v>314.88658229999999</c:v>
                </c:pt>
                <c:pt idx="31702">
                  <c:v>314.89651629999997</c:v>
                </c:pt>
                <c:pt idx="31703">
                  <c:v>314.90645030000002</c:v>
                </c:pt>
                <c:pt idx="31704">
                  <c:v>314.9163843</c:v>
                </c:pt>
                <c:pt idx="31705">
                  <c:v>314.92631829999999</c:v>
                </c:pt>
                <c:pt idx="31706">
                  <c:v>314.93625229999998</c:v>
                </c:pt>
                <c:pt idx="31707">
                  <c:v>314.94618630000002</c:v>
                </c:pt>
                <c:pt idx="31708">
                  <c:v>314.95612030000001</c:v>
                </c:pt>
                <c:pt idx="31709">
                  <c:v>314.9660543</c:v>
                </c:pt>
                <c:pt idx="31710">
                  <c:v>314.97598829999998</c:v>
                </c:pt>
                <c:pt idx="31711">
                  <c:v>314.98592230000003</c:v>
                </c:pt>
                <c:pt idx="31712">
                  <c:v>314.99585630000001</c:v>
                </c:pt>
                <c:pt idx="31713">
                  <c:v>315.0057903</c:v>
                </c:pt>
                <c:pt idx="31714">
                  <c:v>315.01572429999999</c:v>
                </c:pt>
                <c:pt idx="31715">
                  <c:v>315.02565829999998</c:v>
                </c:pt>
                <c:pt idx="31716">
                  <c:v>315.03559230000002</c:v>
                </c:pt>
                <c:pt idx="31717">
                  <c:v>315.04552630000001</c:v>
                </c:pt>
                <c:pt idx="31718">
                  <c:v>315.0554593</c:v>
                </c:pt>
                <c:pt idx="31719">
                  <c:v>315.06539329999998</c:v>
                </c:pt>
                <c:pt idx="31720">
                  <c:v>315.07532730000003</c:v>
                </c:pt>
                <c:pt idx="31721">
                  <c:v>315.08526130000001</c:v>
                </c:pt>
                <c:pt idx="31722">
                  <c:v>315.0951953</c:v>
                </c:pt>
                <c:pt idx="31723">
                  <c:v>315.10512929999999</c:v>
                </c:pt>
                <c:pt idx="31724">
                  <c:v>315.11506329999997</c:v>
                </c:pt>
                <c:pt idx="31725">
                  <c:v>315.12499730000002</c:v>
                </c:pt>
                <c:pt idx="31726">
                  <c:v>315.13493130000001</c:v>
                </c:pt>
                <c:pt idx="31727">
                  <c:v>315.14486529999999</c:v>
                </c:pt>
                <c:pt idx="31728">
                  <c:v>315.15479929999998</c:v>
                </c:pt>
                <c:pt idx="31729">
                  <c:v>315.16473330000002</c:v>
                </c:pt>
                <c:pt idx="31730">
                  <c:v>315.17466730000001</c:v>
                </c:pt>
                <c:pt idx="31731">
                  <c:v>315.1846013</c:v>
                </c:pt>
                <c:pt idx="31732">
                  <c:v>315.19453529999998</c:v>
                </c:pt>
                <c:pt idx="31733">
                  <c:v>315.20446930000003</c:v>
                </c:pt>
                <c:pt idx="31734">
                  <c:v>315.21440330000001</c:v>
                </c:pt>
                <c:pt idx="31735">
                  <c:v>315.2243373</c:v>
                </c:pt>
                <c:pt idx="31736">
                  <c:v>315.23427129999999</c:v>
                </c:pt>
                <c:pt idx="31737">
                  <c:v>315.24420529999998</c:v>
                </c:pt>
                <c:pt idx="31738">
                  <c:v>315.25413930000002</c:v>
                </c:pt>
                <c:pt idx="31739">
                  <c:v>315.26407330000001</c:v>
                </c:pt>
                <c:pt idx="31740">
                  <c:v>315.27400729999999</c:v>
                </c:pt>
                <c:pt idx="31741">
                  <c:v>315.28394129999998</c:v>
                </c:pt>
                <c:pt idx="31742">
                  <c:v>315.29387530000002</c:v>
                </c:pt>
                <c:pt idx="31743">
                  <c:v>315.30380930000001</c:v>
                </c:pt>
                <c:pt idx="31744">
                  <c:v>315.3137433</c:v>
                </c:pt>
                <c:pt idx="31745">
                  <c:v>315.32367729999999</c:v>
                </c:pt>
                <c:pt idx="31746">
                  <c:v>315.33361129999997</c:v>
                </c:pt>
                <c:pt idx="31747">
                  <c:v>315.34354530000002</c:v>
                </c:pt>
                <c:pt idx="31748">
                  <c:v>315.3534793</c:v>
                </c:pt>
                <c:pt idx="31749">
                  <c:v>315.36341329999999</c:v>
                </c:pt>
                <c:pt idx="31750">
                  <c:v>315.37334729999998</c:v>
                </c:pt>
                <c:pt idx="31751">
                  <c:v>315.38328130000002</c:v>
                </c:pt>
                <c:pt idx="31752">
                  <c:v>315.39321530000001</c:v>
                </c:pt>
                <c:pt idx="31753">
                  <c:v>315.4031493</c:v>
                </c:pt>
                <c:pt idx="31754">
                  <c:v>315.41308329999998</c:v>
                </c:pt>
                <c:pt idx="31755">
                  <c:v>315.42301730000003</c:v>
                </c:pt>
                <c:pt idx="31756">
                  <c:v>315.43295130000001</c:v>
                </c:pt>
                <c:pt idx="31757">
                  <c:v>315.4428853</c:v>
                </c:pt>
                <c:pt idx="31758">
                  <c:v>315.45281929999999</c:v>
                </c:pt>
                <c:pt idx="31759">
                  <c:v>315.46275329999997</c:v>
                </c:pt>
                <c:pt idx="31760">
                  <c:v>315.47268730000002</c:v>
                </c:pt>
                <c:pt idx="31761">
                  <c:v>315.48262130000001</c:v>
                </c:pt>
                <c:pt idx="31762">
                  <c:v>315.49255529999999</c:v>
                </c:pt>
                <c:pt idx="31763">
                  <c:v>315.50248929999998</c:v>
                </c:pt>
                <c:pt idx="31764">
                  <c:v>315.51242330000002</c:v>
                </c:pt>
                <c:pt idx="31765">
                  <c:v>315.52235730000001</c:v>
                </c:pt>
                <c:pt idx="31766">
                  <c:v>315.5322913</c:v>
                </c:pt>
                <c:pt idx="31767">
                  <c:v>315.54222529999998</c:v>
                </c:pt>
                <c:pt idx="31768">
                  <c:v>315.55215930000003</c:v>
                </c:pt>
                <c:pt idx="31769">
                  <c:v>315.56209330000002</c:v>
                </c:pt>
                <c:pt idx="31770">
                  <c:v>315.5720273</c:v>
                </c:pt>
                <c:pt idx="31771">
                  <c:v>315.58196129999999</c:v>
                </c:pt>
                <c:pt idx="31772">
                  <c:v>315.59189529999998</c:v>
                </c:pt>
                <c:pt idx="31773">
                  <c:v>315.60182930000002</c:v>
                </c:pt>
                <c:pt idx="31774">
                  <c:v>315.61176330000001</c:v>
                </c:pt>
                <c:pt idx="31775">
                  <c:v>315.62169729999999</c:v>
                </c:pt>
                <c:pt idx="31776">
                  <c:v>315.63163129999998</c:v>
                </c:pt>
                <c:pt idx="31777">
                  <c:v>315.64156530000002</c:v>
                </c:pt>
                <c:pt idx="31778">
                  <c:v>315.65149930000001</c:v>
                </c:pt>
                <c:pt idx="31779">
                  <c:v>315.6614333</c:v>
                </c:pt>
                <c:pt idx="31780">
                  <c:v>315.67136729999999</c:v>
                </c:pt>
                <c:pt idx="31781">
                  <c:v>315.68130129999997</c:v>
                </c:pt>
                <c:pt idx="31782">
                  <c:v>315.69123530000002</c:v>
                </c:pt>
                <c:pt idx="31783">
                  <c:v>315.7011693</c:v>
                </c:pt>
                <c:pt idx="31784">
                  <c:v>315.71110329999999</c:v>
                </c:pt>
                <c:pt idx="31785">
                  <c:v>315.72103729999998</c:v>
                </c:pt>
                <c:pt idx="31786">
                  <c:v>315.73097130000002</c:v>
                </c:pt>
                <c:pt idx="31787">
                  <c:v>315.74090530000001</c:v>
                </c:pt>
                <c:pt idx="31788">
                  <c:v>315.7508393</c:v>
                </c:pt>
                <c:pt idx="31789">
                  <c:v>315.76077329999998</c:v>
                </c:pt>
                <c:pt idx="31790">
                  <c:v>315.77070730000003</c:v>
                </c:pt>
                <c:pt idx="31791">
                  <c:v>315.78064030000002</c:v>
                </c:pt>
                <c:pt idx="31792">
                  <c:v>315.7905743</c:v>
                </c:pt>
                <c:pt idx="31793">
                  <c:v>315.80050829999999</c:v>
                </c:pt>
                <c:pt idx="31794">
                  <c:v>315.81044229999998</c:v>
                </c:pt>
                <c:pt idx="31795">
                  <c:v>315.82037630000002</c:v>
                </c:pt>
                <c:pt idx="31796">
                  <c:v>315.83031030000001</c:v>
                </c:pt>
                <c:pt idx="31797">
                  <c:v>315.84024429999999</c:v>
                </c:pt>
                <c:pt idx="31798">
                  <c:v>315.85017829999998</c:v>
                </c:pt>
                <c:pt idx="31799">
                  <c:v>315.86011230000003</c:v>
                </c:pt>
                <c:pt idx="31800">
                  <c:v>315.87004630000001</c:v>
                </c:pt>
                <c:pt idx="31801">
                  <c:v>315.8799803</c:v>
                </c:pt>
                <c:pt idx="31802">
                  <c:v>315.88991429999999</c:v>
                </c:pt>
                <c:pt idx="31803">
                  <c:v>315.89984829999997</c:v>
                </c:pt>
                <c:pt idx="31804">
                  <c:v>315.90978230000002</c:v>
                </c:pt>
                <c:pt idx="31805">
                  <c:v>315.9197163</c:v>
                </c:pt>
                <c:pt idx="31806">
                  <c:v>315.92965029999999</c:v>
                </c:pt>
                <c:pt idx="31807">
                  <c:v>315.93958429999998</c:v>
                </c:pt>
                <c:pt idx="31808">
                  <c:v>315.94951830000002</c:v>
                </c:pt>
                <c:pt idx="31809">
                  <c:v>315.95945230000001</c:v>
                </c:pt>
                <c:pt idx="31810">
                  <c:v>315.9693863</c:v>
                </c:pt>
                <c:pt idx="31811">
                  <c:v>315.97932029999998</c:v>
                </c:pt>
                <c:pt idx="31812">
                  <c:v>315.98925430000003</c:v>
                </c:pt>
                <c:pt idx="31813">
                  <c:v>315.99918830000001</c:v>
                </c:pt>
                <c:pt idx="31814">
                  <c:v>316.0091223</c:v>
                </c:pt>
                <c:pt idx="31815">
                  <c:v>316.01905629999999</c:v>
                </c:pt>
                <c:pt idx="31816">
                  <c:v>316.02899029999998</c:v>
                </c:pt>
                <c:pt idx="31817">
                  <c:v>316.03892430000002</c:v>
                </c:pt>
                <c:pt idx="31818">
                  <c:v>316.04885830000001</c:v>
                </c:pt>
                <c:pt idx="31819">
                  <c:v>316.05879229999999</c:v>
                </c:pt>
                <c:pt idx="31820">
                  <c:v>316.06872629999998</c:v>
                </c:pt>
                <c:pt idx="31821">
                  <c:v>316.07866030000002</c:v>
                </c:pt>
                <c:pt idx="31822">
                  <c:v>316.08859430000001</c:v>
                </c:pt>
                <c:pt idx="31823">
                  <c:v>316.0985283</c:v>
                </c:pt>
                <c:pt idx="31824">
                  <c:v>316.10846229999999</c:v>
                </c:pt>
                <c:pt idx="31825">
                  <c:v>316.11839629999997</c:v>
                </c:pt>
                <c:pt idx="31826">
                  <c:v>316.12833030000002</c:v>
                </c:pt>
                <c:pt idx="31827">
                  <c:v>316.1382643</c:v>
                </c:pt>
                <c:pt idx="31828">
                  <c:v>316.14819829999999</c:v>
                </c:pt>
                <c:pt idx="31829">
                  <c:v>316.15813229999998</c:v>
                </c:pt>
                <c:pt idx="31830">
                  <c:v>316.16806630000002</c:v>
                </c:pt>
                <c:pt idx="31831">
                  <c:v>316.17800030000001</c:v>
                </c:pt>
                <c:pt idx="31832">
                  <c:v>316.18793429999999</c:v>
                </c:pt>
                <c:pt idx="31833">
                  <c:v>316.19786829999998</c:v>
                </c:pt>
                <c:pt idx="31834">
                  <c:v>316.20780230000003</c:v>
                </c:pt>
                <c:pt idx="31835">
                  <c:v>316.21773630000001</c:v>
                </c:pt>
                <c:pt idx="31836">
                  <c:v>316.2276703</c:v>
                </c:pt>
                <c:pt idx="31837">
                  <c:v>316.23760429999999</c:v>
                </c:pt>
                <c:pt idx="31838">
                  <c:v>316.24753829999997</c:v>
                </c:pt>
                <c:pt idx="31839">
                  <c:v>316.2574722</c:v>
                </c:pt>
                <c:pt idx="31840">
                  <c:v>316.2674063</c:v>
                </c:pt>
                <c:pt idx="31841">
                  <c:v>316.27734029999999</c:v>
                </c:pt>
                <c:pt idx="31842">
                  <c:v>316.28727429999998</c:v>
                </c:pt>
                <c:pt idx="31843">
                  <c:v>316.29720830000002</c:v>
                </c:pt>
                <c:pt idx="31844">
                  <c:v>316.30714230000001</c:v>
                </c:pt>
                <c:pt idx="31845">
                  <c:v>316.3170763</c:v>
                </c:pt>
                <c:pt idx="31846">
                  <c:v>316.32701029999998</c:v>
                </c:pt>
                <c:pt idx="31847">
                  <c:v>316.33694430000003</c:v>
                </c:pt>
                <c:pt idx="31848">
                  <c:v>316.34687830000001</c:v>
                </c:pt>
                <c:pt idx="31849">
                  <c:v>316.3568123</c:v>
                </c:pt>
                <c:pt idx="31850">
                  <c:v>316.36674629999999</c:v>
                </c:pt>
                <c:pt idx="31851">
                  <c:v>316.37668029999998</c:v>
                </c:pt>
                <c:pt idx="31852">
                  <c:v>316.38661430000002</c:v>
                </c:pt>
                <c:pt idx="31853">
                  <c:v>316.39654830000001</c:v>
                </c:pt>
                <c:pt idx="31854">
                  <c:v>316.40648229999999</c:v>
                </c:pt>
                <c:pt idx="31855">
                  <c:v>316.41641629999998</c:v>
                </c:pt>
                <c:pt idx="31856">
                  <c:v>316.42635030000002</c:v>
                </c:pt>
                <c:pt idx="31857">
                  <c:v>316.43628430000001</c:v>
                </c:pt>
                <c:pt idx="31858">
                  <c:v>316.4462183</c:v>
                </c:pt>
                <c:pt idx="31859">
                  <c:v>316.45615229999999</c:v>
                </c:pt>
                <c:pt idx="31860">
                  <c:v>316.46608629999997</c:v>
                </c:pt>
                <c:pt idx="31861">
                  <c:v>316.47602030000002</c:v>
                </c:pt>
                <c:pt idx="31862">
                  <c:v>316.4859543</c:v>
                </c:pt>
                <c:pt idx="31863">
                  <c:v>316.49588829999999</c:v>
                </c:pt>
                <c:pt idx="31864">
                  <c:v>316.50582229999998</c:v>
                </c:pt>
                <c:pt idx="31865">
                  <c:v>316.51575630000002</c:v>
                </c:pt>
                <c:pt idx="31866">
                  <c:v>316.52569030000001</c:v>
                </c:pt>
                <c:pt idx="31867">
                  <c:v>316.53562429999999</c:v>
                </c:pt>
                <c:pt idx="31868">
                  <c:v>316.54555829999998</c:v>
                </c:pt>
                <c:pt idx="31869">
                  <c:v>316.55549230000003</c:v>
                </c:pt>
                <c:pt idx="31870">
                  <c:v>316.56542630000001</c:v>
                </c:pt>
                <c:pt idx="31871">
                  <c:v>316.5753603</c:v>
                </c:pt>
                <c:pt idx="31872">
                  <c:v>316.58529429999999</c:v>
                </c:pt>
                <c:pt idx="31873">
                  <c:v>316.59522829999997</c:v>
                </c:pt>
                <c:pt idx="31874">
                  <c:v>316.60516230000002</c:v>
                </c:pt>
                <c:pt idx="31875">
                  <c:v>316.6150963</c:v>
                </c:pt>
                <c:pt idx="31876">
                  <c:v>316.62503029999999</c:v>
                </c:pt>
                <c:pt idx="31877">
                  <c:v>316.63496429999998</c:v>
                </c:pt>
                <c:pt idx="31878">
                  <c:v>316.64489830000002</c:v>
                </c:pt>
                <c:pt idx="31879">
                  <c:v>316.65483230000001</c:v>
                </c:pt>
                <c:pt idx="31880">
                  <c:v>316.6647663</c:v>
                </c:pt>
                <c:pt idx="31881">
                  <c:v>316.67470029999998</c:v>
                </c:pt>
                <c:pt idx="31882">
                  <c:v>316.68463430000003</c:v>
                </c:pt>
                <c:pt idx="31883">
                  <c:v>316.69456830000001</c:v>
                </c:pt>
                <c:pt idx="31884">
                  <c:v>316.7045023</c:v>
                </c:pt>
                <c:pt idx="31885">
                  <c:v>316.71443629999999</c:v>
                </c:pt>
                <c:pt idx="31886">
                  <c:v>316.72437029999998</c:v>
                </c:pt>
                <c:pt idx="31887">
                  <c:v>316.73430430000002</c:v>
                </c:pt>
                <c:pt idx="31888">
                  <c:v>316.74423830000001</c:v>
                </c:pt>
                <c:pt idx="31889">
                  <c:v>316.75417229999999</c:v>
                </c:pt>
                <c:pt idx="31890">
                  <c:v>316.76410579999998</c:v>
                </c:pt>
                <c:pt idx="31891">
                  <c:v>316.77403980000003</c:v>
                </c:pt>
                <c:pt idx="31892">
                  <c:v>316.78397380000001</c:v>
                </c:pt>
                <c:pt idx="31893">
                  <c:v>316.7939078</c:v>
                </c:pt>
                <c:pt idx="31894">
                  <c:v>316.80384179999999</c:v>
                </c:pt>
                <c:pt idx="31895">
                  <c:v>316.81377579999997</c:v>
                </c:pt>
                <c:pt idx="31896">
                  <c:v>316.82370980000002</c:v>
                </c:pt>
                <c:pt idx="31897">
                  <c:v>316.8336438</c:v>
                </c:pt>
                <c:pt idx="31898">
                  <c:v>316.84357779999999</c:v>
                </c:pt>
                <c:pt idx="31899">
                  <c:v>316.85351179999998</c:v>
                </c:pt>
                <c:pt idx="31900">
                  <c:v>316.86344580000002</c:v>
                </c:pt>
                <c:pt idx="31901">
                  <c:v>316.87337980000001</c:v>
                </c:pt>
                <c:pt idx="31902">
                  <c:v>316.8833138</c:v>
                </c:pt>
                <c:pt idx="31903">
                  <c:v>316.89324779999998</c:v>
                </c:pt>
                <c:pt idx="31904">
                  <c:v>316.90318180000003</c:v>
                </c:pt>
                <c:pt idx="31905">
                  <c:v>316.91311580000001</c:v>
                </c:pt>
                <c:pt idx="31906">
                  <c:v>316.9230498</c:v>
                </c:pt>
                <c:pt idx="31907">
                  <c:v>316.93298379999999</c:v>
                </c:pt>
                <c:pt idx="31908">
                  <c:v>316.94291779999998</c:v>
                </c:pt>
                <c:pt idx="31909">
                  <c:v>316.95285180000002</c:v>
                </c:pt>
                <c:pt idx="31910">
                  <c:v>316.96278580000001</c:v>
                </c:pt>
                <c:pt idx="31911">
                  <c:v>316.9727188</c:v>
                </c:pt>
                <c:pt idx="31912">
                  <c:v>316.98265379999998</c:v>
                </c:pt>
                <c:pt idx="31913">
                  <c:v>316.99258780000002</c:v>
                </c:pt>
                <c:pt idx="31914">
                  <c:v>317.00252080000001</c:v>
                </c:pt>
                <c:pt idx="31915">
                  <c:v>317.0124558</c:v>
                </c:pt>
                <c:pt idx="31916">
                  <c:v>317.02238879999999</c:v>
                </c:pt>
                <c:pt idx="31917">
                  <c:v>317.03232279999997</c:v>
                </c:pt>
                <c:pt idx="31918">
                  <c:v>317.04225680000002</c:v>
                </c:pt>
                <c:pt idx="31919">
                  <c:v>317.05219080000001</c:v>
                </c:pt>
                <c:pt idx="31920">
                  <c:v>317.06212479999999</c:v>
                </c:pt>
                <c:pt idx="31921">
                  <c:v>317.07205879999998</c:v>
                </c:pt>
                <c:pt idx="31922">
                  <c:v>317.08199280000002</c:v>
                </c:pt>
                <c:pt idx="31923">
                  <c:v>317.09192680000001</c:v>
                </c:pt>
                <c:pt idx="31924">
                  <c:v>317.1018608</c:v>
                </c:pt>
                <c:pt idx="31925">
                  <c:v>317.11179479999998</c:v>
                </c:pt>
                <c:pt idx="31926">
                  <c:v>317.12172880000003</c:v>
                </c:pt>
                <c:pt idx="31927">
                  <c:v>317.13166280000002</c:v>
                </c:pt>
                <c:pt idx="31928">
                  <c:v>317.1415968</c:v>
                </c:pt>
                <c:pt idx="31929">
                  <c:v>317.15153079999999</c:v>
                </c:pt>
                <c:pt idx="31930">
                  <c:v>317.16146479999998</c:v>
                </c:pt>
                <c:pt idx="31931">
                  <c:v>317.17139880000002</c:v>
                </c:pt>
                <c:pt idx="31932">
                  <c:v>317.18133280000001</c:v>
                </c:pt>
                <c:pt idx="31933">
                  <c:v>317.19126679999999</c:v>
                </c:pt>
                <c:pt idx="31934">
                  <c:v>317.20120079999998</c:v>
                </c:pt>
                <c:pt idx="31935">
                  <c:v>317.21113480000002</c:v>
                </c:pt>
                <c:pt idx="31936">
                  <c:v>317.22106880000001</c:v>
                </c:pt>
                <c:pt idx="31937">
                  <c:v>317.2310028</c:v>
                </c:pt>
                <c:pt idx="31938">
                  <c:v>317.24093679999999</c:v>
                </c:pt>
                <c:pt idx="31939">
                  <c:v>317.25087079999997</c:v>
                </c:pt>
                <c:pt idx="31940">
                  <c:v>317.26080480000002</c:v>
                </c:pt>
                <c:pt idx="31941">
                  <c:v>317.2707388</c:v>
                </c:pt>
                <c:pt idx="31942">
                  <c:v>317.28067279999999</c:v>
                </c:pt>
                <c:pt idx="31943">
                  <c:v>317.29060679999998</c:v>
                </c:pt>
                <c:pt idx="31944">
                  <c:v>317.30054080000002</c:v>
                </c:pt>
                <c:pt idx="31945">
                  <c:v>317.31047480000001</c:v>
                </c:pt>
                <c:pt idx="31946">
                  <c:v>317.3204088</c:v>
                </c:pt>
                <c:pt idx="31947">
                  <c:v>317.33034279999998</c:v>
                </c:pt>
                <c:pt idx="31948">
                  <c:v>317.34027680000003</c:v>
                </c:pt>
                <c:pt idx="31949">
                  <c:v>317.35021080000001</c:v>
                </c:pt>
                <c:pt idx="31950">
                  <c:v>317.3601448</c:v>
                </c:pt>
                <c:pt idx="31951">
                  <c:v>317.37007879999999</c:v>
                </c:pt>
                <c:pt idx="31952">
                  <c:v>317.38001279999997</c:v>
                </c:pt>
                <c:pt idx="31953">
                  <c:v>317.38994680000002</c:v>
                </c:pt>
                <c:pt idx="31954">
                  <c:v>317.39988080000001</c:v>
                </c:pt>
                <c:pt idx="31955">
                  <c:v>317.40981479999999</c:v>
                </c:pt>
                <c:pt idx="31956">
                  <c:v>317.41974879999998</c:v>
                </c:pt>
                <c:pt idx="31957">
                  <c:v>317.42968280000002</c:v>
                </c:pt>
                <c:pt idx="31958">
                  <c:v>317.43961680000001</c:v>
                </c:pt>
                <c:pt idx="31959">
                  <c:v>317.4495508</c:v>
                </c:pt>
                <c:pt idx="31960">
                  <c:v>317.45948479999998</c:v>
                </c:pt>
                <c:pt idx="31961">
                  <c:v>317.46941880000003</c:v>
                </c:pt>
                <c:pt idx="31962">
                  <c:v>317.47935280000002</c:v>
                </c:pt>
                <c:pt idx="31963">
                  <c:v>317.4892868</c:v>
                </c:pt>
                <c:pt idx="31964">
                  <c:v>317.49922079999999</c:v>
                </c:pt>
                <c:pt idx="31965">
                  <c:v>317.50915479999998</c:v>
                </c:pt>
                <c:pt idx="31966">
                  <c:v>317.51908880000002</c:v>
                </c:pt>
                <c:pt idx="31967">
                  <c:v>317.52902280000001</c:v>
                </c:pt>
                <c:pt idx="31968">
                  <c:v>317.53895679999999</c:v>
                </c:pt>
                <c:pt idx="31969">
                  <c:v>317.54889079999998</c:v>
                </c:pt>
                <c:pt idx="31970">
                  <c:v>317.55882480000002</c:v>
                </c:pt>
                <c:pt idx="31971">
                  <c:v>317.56875880000001</c:v>
                </c:pt>
                <c:pt idx="31972">
                  <c:v>317.5786928</c:v>
                </c:pt>
                <c:pt idx="31973">
                  <c:v>317.58862679999999</c:v>
                </c:pt>
                <c:pt idx="31974">
                  <c:v>317.59856079999997</c:v>
                </c:pt>
                <c:pt idx="31975">
                  <c:v>317.60849480000002</c:v>
                </c:pt>
                <c:pt idx="31976">
                  <c:v>317.6184288</c:v>
                </c:pt>
                <c:pt idx="31977">
                  <c:v>317.62836279999999</c:v>
                </c:pt>
                <c:pt idx="31978">
                  <c:v>317.63829679999998</c:v>
                </c:pt>
                <c:pt idx="31979">
                  <c:v>317.64823080000002</c:v>
                </c:pt>
                <c:pt idx="31980">
                  <c:v>317.65816480000001</c:v>
                </c:pt>
                <c:pt idx="31981">
                  <c:v>317.6680988</c:v>
                </c:pt>
                <c:pt idx="31982">
                  <c:v>317.67803279999998</c:v>
                </c:pt>
                <c:pt idx="31983">
                  <c:v>317.68796680000003</c:v>
                </c:pt>
                <c:pt idx="31984">
                  <c:v>317.69790080000001</c:v>
                </c:pt>
                <c:pt idx="31985">
                  <c:v>317.7078348</c:v>
                </c:pt>
                <c:pt idx="31986">
                  <c:v>317.71776879999999</c:v>
                </c:pt>
                <c:pt idx="31987">
                  <c:v>317.72770279999997</c:v>
                </c:pt>
                <c:pt idx="31988">
                  <c:v>317.73763680000002</c:v>
                </c:pt>
                <c:pt idx="31989">
                  <c:v>317.74757080000001</c:v>
                </c:pt>
                <c:pt idx="31990">
                  <c:v>317.75750479999999</c:v>
                </c:pt>
                <c:pt idx="31991">
                  <c:v>317.76743909999999</c:v>
                </c:pt>
                <c:pt idx="31992">
                  <c:v>317.77737309999998</c:v>
                </c:pt>
                <c:pt idx="31993">
                  <c:v>317.78730710000002</c:v>
                </c:pt>
                <c:pt idx="31994">
                  <c:v>317.79724110000001</c:v>
                </c:pt>
                <c:pt idx="31995">
                  <c:v>317.80717509999999</c:v>
                </c:pt>
                <c:pt idx="31996">
                  <c:v>317.81710909999998</c:v>
                </c:pt>
                <c:pt idx="31997">
                  <c:v>317.82704310000003</c:v>
                </c:pt>
                <c:pt idx="31998">
                  <c:v>317.83697710000001</c:v>
                </c:pt>
                <c:pt idx="31999">
                  <c:v>317.8469111</c:v>
                </c:pt>
                <c:pt idx="32000">
                  <c:v>317.85684509999999</c:v>
                </c:pt>
                <c:pt idx="32001">
                  <c:v>317.86677909999997</c:v>
                </c:pt>
                <c:pt idx="32002">
                  <c:v>317.87671310000002</c:v>
                </c:pt>
                <c:pt idx="32003">
                  <c:v>317.8866471</c:v>
                </c:pt>
                <c:pt idx="32004">
                  <c:v>317.89658109999999</c:v>
                </c:pt>
                <c:pt idx="32005">
                  <c:v>317.90651509999998</c:v>
                </c:pt>
                <c:pt idx="32006">
                  <c:v>317.91644910000002</c:v>
                </c:pt>
                <c:pt idx="32007">
                  <c:v>317.92638310000001</c:v>
                </c:pt>
                <c:pt idx="32008">
                  <c:v>317.9363171</c:v>
                </c:pt>
                <c:pt idx="32009">
                  <c:v>317.94625109999998</c:v>
                </c:pt>
                <c:pt idx="32010">
                  <c:v>317.95618510000003</c:v>
                </c:pt>
                <c:pt idx="32011">
                  <c:v>317.96611910000001</c:v>
                </c:pt>
                <c:pt idx="32012">
                  <c:v>317.9760531</c:v>
                </c:pt>
                <c:pt idx="32013">
                  <c:v>317.98598709999999</c:v>
                </c:pt>
                <c:pt idx="32014">
                  <c:v>317.99592109999998</c:v>
                </c:pt>
                <c:pt idx="32015">
                  <c:v>318.00585510000002</c:v>
                </c:pt>
                <c:pt idx="32016">
                  <c:v>318.01578910000001</c:v>
                </c:pt>
                <c:pt idx="32017">
                  <c:v>318.02572309999999</c:v>
                </c:pt>
                <c:pt idx="32018">
                  <c:v>318.03565709999998</c:v>
                </c:pt>
                <c:pt idx="32019">
                  <c:v>318.04559110000002</c:v>
                </c:pt>
                <c:pt idx="32020">
                  <c:v>318.05552510000001</c:v>
                </c:pt>
                <c:pt idx="32021">
                  <c:v>318.0654591</c:v>
                </c:pt>
                <c:pt idx="32022">
                  <c:v>318.07539309999999</c:v>
                </c:pt>
                <c:pt idx="32023">
                  <c:v>318.08532709999997</c:v>
                </c:pt>
                <c:pt idx="32024">
                  <c:v>318.09526110000002</c:v>
                </c:pt>
                <c:pt idx="32025">
                  <c:v>318.1051951</c:v>
                </c:pt>
                <c:pt idx="32026">
                  <c:v>318.11512909999999</c:v>
                </c:pt>
                <c:pt idx="32027">
                  <c:v>318.12506309999998</c:v>
                </c:pt>
                <c:pt idx="32028">
                  <c:v>318.13499710000002</c:v>
                </c:pt>
                <c:pt idx="32029">
                  <c:v>318.14493110000001</c:v>
                </c:pt>
                <c:pt idx="32030">
                  <c:v>318.15486509999999</c:v>
                </c:pt>
                <c:pt idx="32031">
                  <c:v>318.16479909999998</c:v>
                </c:pt>
                <c:pt idx="32032">
                  <c:v>318.17473310000003</c:v>
                </c:pt>
                <c:pt idx="32033">
                  <c:v>318.18466710000001</c:v>
                </c:pt>
                <c:pt idx="32034">
                  <c:v>318.1946011</c:v>
                </c:pt>
                <c:pt idx="32035">
                  <c:v>318.20453509999999</c:v>
                </c:pt>
                <c:pt idx="32036">
                  <c:v>318.21446909999997</c:v>
                </c:pt>
                <c:pt idx="32037">
                  <c:v>318.22440310000002</c:v>
                </c:pt>
                <c:pt idx="32038">
                  <c:v>318.2343371</c:v>
                </c:pt>
                <c:pt idx="32039">
                  <c:v>318.24427109999999</c:v>
                </c:pt>
                <c:pt idx="32040">
                  <c:v>318.25420509999998</c:v>
                </c:pt>
                <c:pt idx="32041">
                  <c:v>318.26413910000002</c:v>
                </c:pt>
                <c:pt idx="32042">
                  <c:v>318.27407310000001</c:v>
                </c:pt>
                <c:pt idx="32043">
                  <c:v>318.2840071</c:v>
                </c:pt>
                <c:pt idx="32044">
                  <c:v>318.29394109999998</c:v>
                </c:pt>
                <c:pt idx="32045">
                  <c:v>318.30387510000003</c:v>
                </c:pt>
                <c:pt idx="32046">
                  <c:v>318.31380910000001</c:v>
                </c:pt>
                <c:pt idx="32047">
                  <c:v>318.3237431</c:v>
                </c:pt>
                <c:pt idx="32048">
                  <c:v>318.33367709999999</c:v>
                </c:pt>
                <c:pt idx="32049">
                  <c:v>318.34361109999998</c:v>
                </c:pt>
                <c:pt idx="32050">
                  <c:v>318.35354510000002</c:v>
                </c:pt>
                <c:pt idx="32051">
                  <c:v>318.36347910000001</c:v>
                </c:pt>
                <c:pt idx="32052">
                  <c:v>318.37341309999999</c:v>
                </c:pt>
                <c:pt idx="32053">
                  <c:v>318.38334709999998</c:v>
                </c:pt>
                <c:pt idx="32054">
                  <c:v>318.39328110000002</c:v>
                </c:pt>
                <c:pt idx="32055">
                  <c:v>318.40321510000001</c:v>
                </c:pt>
                <c:pt idx="32056">
                  <c:v>318.4131491</c:v>
                </c:pt>
                <c:pt idx="32057">
                  <c:v>318.42308309999999</c:v>
                </c:pt>
                <c:pt idx="32058">
                  <c:v>318.43301709999997</c:v>
                </c:pt>
                <c:pt idx="32059">
                  <c:v>318.44295110000002</c:v>
                </c:pt>
                <c:pt idx="32060">
                  <c:v>318.4528851</c:v>
                </c:pt>
                <c:pt idx="32061">
                  <c:v>318.46281909999999</c:v>
                </c:pt>
                <c:pt idx="32062">
                  <c:v>318.47275309999998</c:v>
                </c:pt>
                <c:pt idx="32063">
                  <c:v>318.48268710000002</c:v>
                </c:pt>
                <c:pt idx="32064">
                  <c:v>318.49262110000001</c:v>
                </c:pt>
                <c:pt idx="32065">
                  <c:v>318.5025551</c:v>
                </c:pt>
                <c:pt idx="32066">
                  <c:v>318.51248909999998</c:v>
                </c:pt>
                <c:pt idx="32067">
                  <c:v>318.52242310000003</c:v>
                </c:pt>
                <c:pt idx="32068">
                  <c:v>318.53235710000001</c:v>
                </c:pt>
                <c:pt idx="32069">
                  <c:v>318.5422911</c:v>
                </c:pt>
                <c:pt idx="32070">
                  <c:v>318.55222509999999</c:v>
                </c:pt>
                <c:pt idx="32071">
                  <c:v>318.56215909999997</c:v>
                </c:pt>
                <c:pt idx="32072">
                  <c:v>318.57209310000002</c:v>
                </c:pt>
                <c:pt idx="32073">
                  <c:v>318.5820271</c:v>
                </c:pt>
                <c:pt idx="32074">
                  <c:v>318.59196209999999</c:v>
                </c:pt>
                <c:pt idx="32075">
                  <c:v>318.60189509999998</c:v>
                </c:pt>
                <c:pt idx="32076">
                  <c:v>318.61182910000002</c:v>
                </c:pt>
                <c:pt idx="32077">
                  <c:v>318.62176310000001</c:v>
                </c:pt>
                <c:pt idx="32078">
                  <c:v>318.63169809999999</c:v>
                </c:pt>
                <c:pt idx="32079">
                  <c:v>318.64163209999998</c:v>
                </c:pt>
                <c:pt idx="32080">
                  <c:v>318.65156610000003</c:v>
                </c:pt>
                <c:pt idx="32081">
                  <c:v>318.66150010000001</c:v>
                </c:pt>
                <c:pt idx="32082">
                  <c:v>318.6714341</c:v>
                </c:pt>
                <c:pt idx="32083">
                  <c:v>318.68136809999999</c:v>
                </c:pt>
                <c:pt idx="32084">
                  <c:v>318.69130209999997</c:v>
                </c:pt>
                <c:pt idx="32085">
                  <c:v>318.70123610000002</c:v>
                </c:pt>
                <c:pt idx="32086">
                  <c:v>318.7111701</c:v>
                </c:pt>
                <c:pt idx="32087">
                  <c:v>318.72110409999999</c:v>
                </c:pt>
                <c:pt idx="32088">
                  <c:v>318.73103809999998</c:v>
                </c:pt>
                <c:pt idx="32089">
                  <c:v>318.74097210000002</c:v>
                </c:pt>
                <c:pt idx="32090">
                  <c:v>318.75090610000001</c:v>
                </c:pt>
                <c:pt idx="32091">
                  <c:v>318.7608401</c:v>
                </c:pt>
                <c:pt idx="32092">
                  <c:v>318.77077379999997</c:v>
                </c:pt>
                <c:pt idx="32093">
                  <c:v>318.78070780000002</c:v>
                </c:pt>
                <c:pt idx="32094">
                  <c:v>318.7906418</c:v>
                </c:pt>
                <c:pt idx="32095">
                  <c:v>318.80057579999999</c:v>
                </c:pt>
                <c:pt idx="32096">
                  <c:v>318.81050979999998</c:v>
                </c:pt>
                <c:pt idx="32097">
                  <c:v>318.82044380000002</c:v>
                </c:pt>
                <c:pt idx="32098">
                  <c:v>318.83037780000001</c:v>
                </c:pt>
                <c:pt idx="32099">
                  <c:v>318.84031179999999</c:v>
                </c:pt>
                <c:pt idx="32100">
                  <c:v>318.85024579999998</c:v>
                </c:pt>
                <c:pt idx="32101">
                  <c:v>318.86017980000003</c:v>
                </c:pt>
                <c:pt idx="32102">
                  <c:v>318.87011380000001</c:v>
                </c:pt>
                <c:pt idx="32103">
                  <c:v>318.8800478</c:v>
                </c:pt>
                <c:pt idx="32104">
                  <c:v>318.88998179999999</c:v>
                </c:pt>
                <c:pt idx="32105">
                  <c:v>318.89991579999997</c:v>
                </c:pt>
                <c:pt idx="32106">
                  <c:v>318.90984980000002</c:v>
                </c:pt>
                <c:pt idx="32107">
                  <c:v>318.9197838</c:v>
                </c:pt>
                <c:pt idx="32108">
                  <c:v>318.92971779999999</c:v>
                </c:pt>
                <c:pt idx="32109">
                  <c:v>318.93965179999998</c:v>
                </c:pt>
                <c:pt idx="32110">
                  <c:v>318.94958580000002</c:v>
                </c:pt>
                <c:pt idx="32111">
                  <c:v>318.95951980000001</c:v>
                </c:pt>
                <c:pt idx="32112">
                  <c:v>318.9694538</c:v>
                </c:pt>
                <c:pt idx="32113">
                  <c:v>318.97938779999998</c:v>
                </c:pt>
                <c:pt idx="32114">
                  <c:v>318.98932180000003</c:v>
                </c:pt>
                <c:pt idx="32115">
                  <c:v>318.99925580000001</c:v>
                </c:pt>
                <c:pt idx="32116">
                  <c:v>319.0091898</c:v>
                </c:pt>
                <c:pt idx="32117">
                  <c:v>319.01912379999999</c:v>
                </c:pt>
                <c:pt idx="32118">
                  <c:v>319.02905779999998</c:v>
                </c:pt>
                <c:pt idx="32119">
                  <c:v>319.03899180000002</c:v>
                </c:pt>
                <c:pt idx="32120">
                  <c:v>319.04892580000001</c:v>
                </c:pt>
                <c:pt idx="32121">
                  <c:v>319.05885979999999</c:v>
                </c:pt>
                <c:pt idx="32122">
                  <c:v>319.06879379999998</c:v>
                </c:pt>
                <c:pt idx="32123">
                  <c:v>319.07872780000002</c:v>
                </c:pt>
                <c:pt idx="32124">
                  <c:v>319.08866180000001</c:v>
                </c:pt>
                <c:pt idx="32125">
                  <c:v>319.0985958</c:v>
                </c:pt>
                <c:pt idx="32126">
                  <c:v>319.10852979999999</c:v>
                </c:pt>
                <c:pt idx="32127">
                  <c:v>319.11846379999997</c:v>
                </c:pt>
                <c:pt idx="32128">
                  <c:v>319.12839780000002</c:v>
                </c:pt>
                <c:pt idx="32129">
                  <c:v>319.1383318</c:v>
                </c:pt>
                <c:pt idx="32130">
                  <c:v>319.14826579999999</c:v>
                </c:pt>
                <c:pt idx="32131">
                  <c:v>319.15819979999998</c:v>
                </c:pt>
                <c:pt idx="32132">
                  <c:v>319.16813380000002</c:v>
                </c:pt>
                <c:pt idx="32133">
                  <c:v>319.17806780000001</c:v>
                </c:pt>
                <c:pt idx="32134">
                  <c:v>319.1880018</c:v>
                </c:pt>
                <c:pt idx="32135">
                  <c:v>319.19793579999998</c:v>
                </c:pt>
                <c:pt idx="32136">
                  <c:v>319.20786980000003</c:v>
                </c:pt>
                <c:pt idx="32137">
                  <c:v>319.21780380000001</c:v>
                </c:pt>
                <c:pt idx="32138">
                  <c:v>319.2277378</c:v>
                </c:pt>
                <c:pt idx="32139">
                  <c:v>319.23767179999999</c:v>
                </c:pt>
                <c:pt idx="32140">
                  <c:v>319.24760579999997</c:v>
                </c:pt>
                <c:pt idx="32141">
                  <c:v>319.25753980000002</c:v>
                </c:pt>
                <c:pt idx="32142">
                  <c:v>319.2674738</c:v>
                </c:pt>
                <c:pt idx="32143">
                  <c:v>319.27740779999999</c:v>
                </c:pt>
                <c:pt idx="32144">
                  <c:v>319.28734179999998</c:v>
                </c:pt>
                <c:pt idx="32145">
                  <c:v>319.29727580000002</c:v>
                </c:pt>
                <c:pt idx="32146">
                  <c:v>319.30720980000001</c:v>
                </c:pt>
                <c:pt idx="32147">
                  <c:v>319.3171438</c:v>
                </c:pt>
                <c:pt idx="32148">
                  <c:v>319.32707779999998</c:v>
                </c:pt>
                <c:pt idx="32149">
                  <c:v>319.33701180000003</c:v>
                </c:pt>
                <c:pt idx="32150">
                  <c:v>319.34694580000001</c:v>
                </c:pt>
                <c:pt idx="32151">
                  <c:v>319.3568798</c:v>
                </c:pt>
                <c:pt idx="32152">
                  <c:v>319.36681379999999</c:v>
                </c:pt>
                <c:pt idx="32153">
                  <c:v>319.37674779999998</c:v>
                </c:pt>
                <c:pt idx="32154">
                  <c:v>319.38668180000002</c:v>
                </c:pt>
                <c:pt idx="32155">
                  <c:v>319.39661580000001</c:v>
                </c:pt>
                <c:pt idx="32156">
                  <c:v>319.40654979999999</c:v>
                </c:pt>
                <c:pt idx="32157">
                  <c:v>319.41648379999998</c:v>
                </c:pt>
                <c:pt idx="32158">
                  <c:v>319.42641780000002</c:v>
                </c:pt>
                <c:pt idx="32159">
                  <c:v>319.43635180000001</c:v>
                </c:pt>
                <c:pt idx="32160">
                  <c:v>319.4462858</c:v>
                </c:pt>
                <c:pt idx="32161">
                  <c:v>319.45621979999999</c:v>
                </c:pt>
                <c:pt idx="32162">
                  <c:v>319.46615379999997</c:v>
                </c:pt>
                <c:pt idx="32163">
                  <c:v>319.47608780000002</c:v>
                </c:pt>
                <c:pt idx="32164">
                  <c:v>319.4860218</c:v>
                </c:pt>
                <c:pt idx="32165">
                  <c:v>319.49595579999999</c:v>
                </c:pt>
                <c:pt idx="32166">
                  <c:v>319.50588979999998</c:v>
                </c:pt>
                <c:pt idx="32167">
                  <c:v>319.51582380000002</c:v>
                </c:pt>
                <c:pt idx="32168">
                  <c:v>319.52575780000001</c:v>
                </c:pt>
                <c:pt idx="32169">
                  <c:v>319.5356918</c:v>
                </c:pt>
                <c:pt idx="32170">
                  <c:v>319.54562579999998</c:v>
                </c:pt>
                <c:pt idx="32171">
                  <c:v>319.55555980000003</c:v>
                </c:pt>
                <c:pt idx="32172">
                  <c:v>319.56549380000001</c:v>
                </c:pt>
                <c:pt idx="32173">
                  <c:v>319.5754278</c:v>
                </c:pt>
                <c:pt idx="32174">
                  <c:v>319.58536179999999</c:v>
                </c:pt>
                <c:pt idx="32175">
                  <c:v>319.59529579999997</c:v>
                </c:pt>
                <c:pt idx="32176">
                  <c:v>319.60522980000002</c:v>
                </c:pt>
                <c:pt idx="32177">
                  <c:v>319.6151638</c:v>
                </c:pt>
                <c:pt idx="32178">
                  <c:v>319.62509779999999</c:v>
                </c:pt>
                <c:pt idx="32179">
                  <c:v>319.63503179999998</c:v>
                </c:pt>
                <c:pt idx="32180">
                  <c:v>319.64496580000002</c:v>
                </c:pt>
                <c:pt idx="32181">
                  <c:v>319.65489980000001</c:v>
                </c:pt>
                <c:pt idx="32182">
                  <c:v>319.6648338</c:v>
                </c:pt>
                <c:pt idx="32183">
                  <c:v>319.67476779999998</c:v>
                </c:pt>
                <c:pt idx="32184">
                  <c:v>319.68470180000003</c:v>
                </c:pt>
                <c:pt idx="32185">
                  <c:v>319.69463580000001</c:v>
                </c:pt>
                <c:pt idx="32186">
                  <c:v>319.7045698</c:v>
                </c:pt>
                <c:pt idx="32187">
                  <c:v>319.71450379999999</c:v>
                </c:pt>
                <c:pt idx="32188">
                  <c:v>319.72443779999998</c:v>
                </c:pt>
                <c:pt idx="32189">
                  <c:v>319.73437180000002</c:v>
                </c:pt>
                <c:pt idx="32190">
                  <c:v>319.74430580000001</c:v>
                </c:pt>
                <c:pt idx="32191">
                  <c:v>319.75423979999999</c:v>
                </c:pt>
                <c:pt idx="32192">
                  <c:v>319.76417379999998</c:v>
                </c:pt>
                <c:pt idx="32193">
                  <c:v>319.77410700000001</c:v>
                </c:pt>
                <c:pt idx="32194">
                  <c:v>319.784042</c:v>
                </c:pt>
                <c:pt idx="32195">
                  <c:v>319.79397599999999</c:v>
                </c:pt>
                <c:pt idx="32196">
                  <c:v>319.80390999999997</c:v>
                </c:pt>
                <c:pt idx="32197">
                  <c:v>319.81384400000002</c:v>
                </c:pt>
                <c:pt idx="32198">
                  <c:v>319.823778</c:v>
                </c:pt>
                <c:pt idx="32199">
                  <c:v>319.83371199999999</c:v>
                </c:pt>
                <c:pt idx="32200">
                  <c:v>319.84364599999998</c:v>
                </c:pt>
                <c:pt idx="32201">
                  <c:v>319.85358000000002</c:v>
                </c:pt>
                <c:pt idx="32202">
                  <c:v>319.86351400000001</c:v>
                </c:pt>
                <c:pt idx="32203">
                  <c:v>319.873448</c:v>
                </c:pt>
                <c:pt idx="32204">
                  <c:v>319.88338199999998</c:v>
                </c:pt>
                <c:pt idx="32205">
                  <c:v>319.89331600000003</c:v>
                </c:pt>
                <c:pt idx="32206">
                  <c:v>319.90325000000001</c:v>
                </c:pt>
                <c:pt idx="32207">
                  <c:v>319.913184</c:v>
                </c:pt>
                <c:pt idx="32208">
                  <c:v>319.92311799999999</c:v>
                </c:pt>
                <c:pt idx="32209">
                  <c:v>319.93305199999998</c:v>
                </c:pt>
                <c:pt idx="32210">
                  <c:v>319.94298600000002</c:v>
                </c:pt>
                <c:pt idx="32211">
                  <c:v>319.95292000000001</c:v>
                </c:pt>
                <c:pt idx="32212">
                  <c:v>319.96285399999999</c:v>
                </c:pt>
                <c:pt idx="32213">
                  <c:v>319.97278799999998</c:v>
                </c:pt>
                <c:pt idx="32214">
                  <c:v>319.98272200000002</c:v>
                </c:pt>
                <c:pt idx="32215">
                  <c:v>319.99265600000001</c:v>
                </c:pt>
                <c:pt idx="32216">
                  <c:v>320.00259</c:v>
                </c:pt>
                <c:pt idx="32217">
                  <c:v>320.01252399999998</c:v>
                </c:pt>
                <c:pt idx="32218">
                  <c:v>320.02245799999997</c:v>
                </c:pt>
                <c:pt idx="32219">
                  <c:v>320.03239200000002</c:v>
                </c:pt>
                <c:pt idx="32220">
                  <c:v>320.042326</c:v>
                </c:pt>
                <c:pt idx="32221">
                  <c:v>320.05225999999999</c:v>
                </c:pt>
                <c:pt idx="32222">
                  <c:v>320.06219399999998</c:v>
                </c:pt>
                <c:pt idx="32223">
                  <c:v>320.07212800000002</c:v>
                </c:pt>
                <c:pt idx="32224">
                  <c:v>320.08206200000001</c:v>
                </c:pt>
                <c:pt idx="32225">
                  <c:v>320.09199599999999</c:v>
                </c:pt>
                <c:pt idx="32226">
                  <c:v>320.10192999999998</c:v>
                </c:pt>
                <c:pt idx="32227">
                  <c:v>320.11186400000003</c:v>
                </c:pt>
                <c:pt idx="32228">
                  <c:v>320.12179800000001</c:v>
                </c:pt>
                <c:pt idx="32229">
                  <c:v>320.131732</c:v>
                </c:pt>
                <c:pt idx="32230">
                  <c:v>320.14166599999999</c:v>
                </c:pt>
                <c:pt idx="32231">
                  <c:v>320.15159999999997</c:v>
                </c:pt>
                <c:pt idx="32232">
                  <c:v>320.16153400000002</c:v>
                </c:pt>
                <c:pt idx="32233">
                  <c:v>320.171468</c:v>
                </c:pt>
                <c:pt idx="32234">
                  <c:v>320.18140199999999</c:v>
                </c:pt>
                <c:pt idx="32235">
                  <c:v>320.19133599999998</c:v>
                </c:pt>
                <c:pt idx="32236">
                  <c:v>320.20127000000002</c:v>
                </c:pt>
                <c:pt idx="32237">
                  <c:v>320.21120400000001</c:v>
                </c:pt>
                <c:pt idx="32238">
                  <c:v>320.221138</c:v>
                </c:pt>
                <c:pt idx="32239">
                  <c:v>320.23107199999998</c:v>
                </c:pt>
                <c:pt idx="32240">
                  <c:v>320.24100600000003</c:v>
                </c:pt>
                <c:pt idx="32241">
                  <c:v>320.25094000000001</c:v>
                </c:pt>
                <c:pt idx="32242">
                  <c:v>320.260874</c:v>
                </c:pt>
                <c:pt idx="32243">
                  <c:v>320.27080799999999</c:v>
                </c:pt>
                <c:pt idx="32244">
                  <c:v>320.28074199999998</c:v>
                </c:pt>
                <c:pt idx="32245">
                  <c:v>320.29067600000002</c:v>
                </c:pt>
                <c:pt idx="32246">
                  <c:v>320.30061000000001</c:v>
                </c:pt>
                <c:pt idx="32247">
                  <c:v>320.31054399999999</c:v>
                </c:pt>
                <c:pt idx="32248">
                  <c:v>320.32047799999998</c:v>
                </c:pt>
                <c:pt idx="32249">
                  <c:v>320.33041200000002</c:v>
                </c:pt>
                <c:pt idx="32250">
                  <c:v>320.34034600000001</c:v>
                </c:pt>
                <c:pt idx="32251">
                  <c:v>320.35028</c:v>
                </c:pt>
                <c:pt idx="32252">
                  <c:v>320.36021399999998</c:v>
                </c:pt>
                <c:pt idx="32253">
                  <c:v>320.37014799999997</c:v>
                </c:pt>
                <c:pt idx="32254">
                  <c:v>320.38008200000002</c:v>
                </c:pt>
                <c:pt idx="32255">
                  <c:v>320.390016</c:v>
                </c:pt>
                <c:pt idx="32256">
                  <c:v>320.39994999999999</c:v>
                </c:pt>
                <c:pt idx="32257">
                  <c:v>320.40988399999998</c:v>
                </c:pt>
                <c:pt idx="32258">
                  <c:v>320.41981800000002</c:v>
                </c:pt>
                <c:pt idx="32259">
                  <c:v>320.42975200000001</c:v>
                </c:pt>
                <c:pt idx="32260">
                  <c:v>320.43968699999999</c:v>
                </c:pt>
                <c:pt idx="32261">
                  <c:v>320.44962099999998</c:v>
                </c:pt>
                <c:pt idx="32262">
                  <c:v>320.45955400000003</c:v>
                </c:pt>
                <c:pt idx="32263">
                  <c:v>320.46948900000001</c:v>
                </c:pt>
                <c:pt idx="32264">
                  <c:v>320.479423</c:v>
                </c:pt>
                <c:pt idx="32265">
                  <c:v>320.48935699999998</c:v>
                </c:pt>
                <c:pt idx="32266">
                  <c:v>320.49929100000003</c:v>
                </c:pt>
                <c:pt idx="32267">
                  <c:v>320.50922500000001</c:v>
                </c:pt>
                <c:pt idx="32268">
                  <c:v>320.519159</c:v>
                </c:pt>
                <c:pt idx="32269">
                  <c:v>320.52909299999999</c:v>
                </c:pt>
                <c:pt idx="32270">
                  <c:v>320.53902699999998</c:v>
                </c:pt>
                <c:pt idx="32271">
                  <c:v>320.54896100000002</c:v>
                </c:pt>
                <c:pt idx="32272">
                  <c:v>320.55889500000001</c:v>
                </c:pt>
                <c:pt idx="32273">
                  <c:v>320.56882899999999</c:v>
                </c:pt>
                <c:pt idx="32274">
                  <c:v>320.57876299999998</c:v>
                </c:pt>
                <c:pt idx="32275">
                  <c:v>320.58869700000002</c:v>
                </c:pt>
                <c:pt idx="32276">
                  <c:v>320.59863100000001</c:v>
                </c:pt>
                <c:pt idx="32277">
                  <c:v>320.608565</c:v>
                </c:pt>
                <c:pt idx="32278">
                  <c:v>320.61849899999999</c:v>
                </c:pt>
                <c:pt idx="32279">
                  <c:v>320.62843299999997</c:v>
                </c:pt>
                <c:pt idx="32280">
                  <c:v>320.63836700000002</c:v>
                </c:pt>
                <c:pt idx="32281">
                  <c:v>320.648301</c:v>
                </c:pt>
                <c:pt idx="32282">
                  <c:v>320.65823499999999</c:v>
                </c:pt>
                <c:pt idx="32283">
                  <c:v>320.66816899999998</c:v>
                </c:pt>
                <c:pt idx="32284">
                  <c:v>320.67810300000002</c:v>
                </c:pt>
                <c:pt idx="32285">
                  <c:v>320.68803700000001</c:v>
                </c:pt>
                <c:pt idx="32286">
                  <c:v>320.697971</c:v>
                </c:pt>
                <c:pt idx="32287">
                  <c:v>320.70790499999998</c:v>
                </c:pt>
                <c:pt idx="32288">
                  <c:v>320.71783900000003</c:v>
                </c:pt>
                <c:pt idx="32289">
                  <c:v>320.72777300000001</c:v>
                </c:pt>
                <c:pt idx="32290">
                  <c:v>320.737707</c:v>
                </c:pt>
                <c:pt idx="32291">
                  <c:v>320.74764099999999</c:v>
                </c:pt>
                <c:pt idx="32292">
                  <c:v>320.75757499999997</c:v>
                </c:pt>
                <c:pt idx="32293">
                  <c:v>320.76750950000002</c:v>
                </c:pt>
                <c:pt idx="32294">
                  <c:v>320.7774435</c:v>
                </c:pt>
                <c:pt idx="32295">
                  <c:v>320.78737749999999</c:v>
                </c:pt>
                <c:pt idx="32296">
                  <c:v>320.79731149999998</c:v>
                </c:pt>
                <c:pt idx="32297">
                  <c:v>320.80724550000002</c:v>
                </c:pt>
                <c:pt idx="32298">
                  <c:v>320.81717950000001</c:v>
                </c:pt>
                <c:pt idx="32299">
                  <c:v>320.8271135</c:v>
                </c:pt>
                <c:pt idx="32300">
                  <c:v>320.83704749999998</c:v>
                </c:pt>
                <c:pt idx="32301">
                  <c:v>320.84698150000003</c:v>
                </c:pt>
                <c:pt idx="32302">
                  <c:v>320.85691550000001</c:v>
                </c:pt>
                <c:pt idx="32303">
                  <c:v>320.8668495</c:v>
                </c:pt>
                <c:pt idx="32304">
                  <c:v>320.87678349999999</c:v>
                </c:pt>
                <c:pt idx="32305">
                  <c:v>320.88671749999997</c:v>
                </c:pt>
                <c:pt idx="32306">
                  <c:v>320.89665150000002</c:v>
                </c:pt>
                <c:pt idx="32307">
                  <c:v>320.90658550000001</c:v>
                </c:pt>
                <c:pt idx="32308">
                  <c:v>320.91651949999999</c:v>
                </c:pt>
                <c:pt idx="32309">
                  <c:v>320.92645349999998</c:v>
                </c:pt>
                <c:pt idx="32310">
                  <c:v>320.93638750000002</c:v>
                </c:pt>
                <c:pt idx="32311">
                  <c:v>320.94632150000001</c:v>
                </c:pt>
                <c:pt idx="32312">
                  <c:v>320.9562555</c:v>
                </c:pt>
                <c:pt idx="32313">
                  <c:v>320.96618949999998</c:v>
                </c:pt>
                <c:pt idx="32314">
                  <c:v>320.97612350000003</c:v>
                </c:pt>
                <c:pt idx="32315">
                  <c:v>320.98605850000001</c:v>
                </c:pt>
                <c:pt idx="32316">
                  <c:v>320.9959925</c:v>
                </c:pt>
                <c:pt idx="32317">
                  <c:v>321.00592649999999</c:v>
                </c:pt>
                <c:pt idx="32318">
                  <c:v>321.01586049999997</c:v>
                </c:pt>
                <c:pt idx="32319">
                  <c:v>321.02579450000002</c:v>
                </c:pt>
                <c:pt idx="32320">
                  <c:v>321.0357285</c:v>
                </c:pt>
                <c:pt idx="32321">
                  <c:v>321.04566249999999</c:v>
                </c:pt>
                <c:pt idx="32322">
                  <c:v>321.05559649999998</c:v>
                </c:pt>
                <c:pt idx="32323">
                  <c:v>321.06553050000002</c:v>
                </c:pt>
                <c:pt idx="32324">
                  <c:v>321.07546450000001</c:v>
                </c:pt>
                <c:pt idx="32325">
                  <c:v>321.0853985</c:v>
                </c:pt>
                <c:pt idx="32326">
                  <c:v>321.09533249999998</c:v>
                </c:pt>
                <c:pt idx="32327">
                  <c:v>321.10526650000003</c:v>
                </c:pt>
                <c:pt idx="32328">
                  <c:v>321.11520050000001</c:v>
                </c:pt>
                <c:pt idx="32329">
                  <c:v>321.1251345</c:v>
                </c:pt>
                <c:pt idx="32330">
                  <c:v>321.13506849999999</c:v>
                </c:pt>
                <c:pt idx="32331">
                  <c:v>321.14500249999998</c:v>
                </c:pt>
                <c:pt idx="32332">
                  <c:v>321.15493650000002</c:v>
                </c:pt>
                <c:pt idx="32333">
                  <c:v>321.16487050000001</c:v>
                </c:pt>
                <c:pt idx="32334">
                  <c:v>321.17480449999999</c:v>
                </c:pt>
                <c:pt idx="32335">
                  <c:v>321.18473849999998</c:v>
                </c:pt>
                <c:pt idx="32336">
                  <c:v>321.19467250000002</c:v>
                </c:pt>
                <c:pt idx="32337">
                  <c:v>321.20460650000001</c:v>
                </c:pt>
                <c:pt idx="32338">
                  <c:v>321.2145405</c:v>
                </c:pt>
                <c:pt idx="32339">
                  <c:v>321.22447449999999</c:v>
                </c:pt>
                <c:pt idx="32340">
                  <c:v>321.23440849999997</c:v>
                </c:pt>
                <c:pt idx="32341">
                  <c:v>321.24434250000002</c:v>
                </c:pt>
                <c:pt idx="32342">
                  <c:v>321.2542765</c:v>
                </c:pt>
                <c:pt idx="32343">
                  <c:v>321.26421049999999</c:v>
                </c:pt>
                <c:pt idx="32344">
                  <c:v>321.27414449999998</c:v>
                </c:pt>
                <c:pt idx="32345">
                  <c:v>321.28407850000002</c:v>
                </c:pt>
                <c:pt idx="32346">
                  <c:v>321.29401250000001</c:v>
                </c:pt>
                <c:pt idx="32347">
                  <c:v>321.3039465</c:v>
                </c:pt>
                <c:pt idx="32348">
                  <c:v>321.31388049999998</c:v>
                </c:pt>
                <c:pt idx="32349">
                  <c:v>321.32381450000003</c:v>
                </c:pt>
                <c:pt idx="32350">
                  <c:v>321.33374850000001</c:v>
                </c:pt>
                <c:pt idx="32351">
                  <c:v>321.3436825</c:v>
                </c:pt>
                <c:pt idx="32352">
                  <c:v>321.35361649999999</c:v>
                </c:pt>
                <c:pt idx="32353">
                  <c:v>321.36355049999997</c:v>
                </c:pt>
                <c:pt idx="32354">
                  <c:v>321.37348450000002</c:v>
                </c:pt>
                <c:pt idx="32355">
                  <c:v>321.3834185</c:v>
                </c:pt>
                <c:pt idx="32356">
                  <c:v>321.39335249999999</c:v>
                </c:pt>
                <c:pt idx="32357">
                  <c:v>321.40328649999998</c:v>
                </c:pt>
                <c:pt idx="32358">
                  <c:v>321.41322050000002</c:v>
                </c:pt>
                <c:pt idx="32359">
                  <c:v>321.42315450000001</c:v>
                </c:pt>
                <c:pt idx="32360">
                  <c:v>321.43308949999999</c:v>
                </c:pt>
                <c:pt idx="32361">
                  <c:v>321.44302349999998</c:v>
                </c:pt>
                <c:pt idx="32362">
                  <c:v>321.45295750000002</c:v>
                </c:pt>
                <c:pt idx="32363">
                  <c:v>321.46289150000001</c:v>
                </c:pt>
                <c:pt idx="32364">
                  <c:v>321.4728255</c:v>
                </c:pt>
                <c:pt idx="32365">
                  <c:v>321.48275949999999</c:v>
                </c:pt>
                <c:pt idx="32366">
                  <c:v>321.49269349999997</c:v>
                </c:pt>
                <c:pt idx="32367">
                  <c:v>321.50262750000002</c:v>
                </c:pt>
                <c:pt idx="32368">
                  <c:v>321.5125615</c:v>
                </c:pt>
                <c:pt idx="32369">
                  <c:v>321.52249549999999</c:v>
                </c:pt>
                <c:pt idx="32370">
                  <c:v>321.53242949999998</c:v>
                </c:pt>
                <c:pt idx="32371">
                  <c:v>321.54236350000002</c:v>
                </c:pt>
                <c:pt idx="32372">
                  <c:v>321.55229750000001</c:v>
                </c:pt>
                <c:pt idx="32373">
                  <c:v>321.5622315</c:v>
                </c:pt>
                <c:pt idx="32374">
                  <c:v>321.57216549999998</c:v>
                </c:pt>
                <c:pt idx="32375">
                  <c:v>321.58209950000003</c:v>
                </c:pt>
                <c:pt idx="32376">
                  <c:v>321.59203350000001</c:v>
                </c:pt>
                <c:pt idx="32377">
                  <c:v>321.6019675</c:v>
                </c:pt>
                <c:pt idx="32378">
                  <c:v>321.61190149999999</c:v>
                </c:pt>
                <c:pt idx="32379">
                  <c:v>321.62183549999997</c:v>
                </c:pt>
                <c:pt idx="32380">
                  <c:v>321.63176950000002</c:v>
                </c:pt>
                <c:pt idx="32381">
                  <c:v>321.64170350000001</c:v>
                </c:pt>
                <c:pt idx="32382">
                  <c:v>321.65163749999999</c:v>
                </c:pt>
                <c:pt idx="32383">
                  <c:v>321.66157149999998</c:v>
                </c:pt>
                <c:pt idx="32384">
                  <c:v>321.67150550000002</c:v>
                </c:pt>
                <c:pt idx="32385">
                  <c:v>321.68143950000001</c:v>
                </c:pt>
                <c:pt idx="32386">
                  <c:v>321.6913735</c:v>
                </c:pt>
                <c:pt idx="32387">
                  <c:v>321.70130749999998</c:v>
                </c:pt>
                <c:pt idx="32388">
                  <c:v>321.71124150000003</c:v>
                </c:pt>
                <c:pt idx="32389">
                  <c:v>321.72117550000002</c:v>
                </c:pt>
                <c:pt idx="32390">
                  <c:v>321.7311095</c:v>
                </c:pt>
                <c:pt idx="32391">
                  <c:v>321.74104349999999</c:v>
                </c:pt>
                <c:pt idx="32392">
                  <c:v>321.75097749999998</c:v>
                </c:pt>
                <c:pt idx="32393">
                  <c:v>321.76091150000002</c:v>
                </c:pt>
                <c:pt idx="32394">
                  <c:v>321.77084589999998</c:v>
                </c:pt>
                <c:pt idx="32395">
                  <c:v>321.78077990000003</c:v>
                </c:pt>
                <c:pt idx="32396">
                  <c:v>321.79071390000001</c:v>
                </c:pt>
                <c:pt idx="32397">
                  <c:v>321.8006479</c:v>
                </c:pt>
                <c:pt idx="32398">
                  <c:v>321.81058189999999</c:v>
                </c:pt>
                <c:pt idx="32399">
                  <c:v>321.82051589999998</c:v>
                </c:pt>
                <c:pt idx="32400">
                  <c:v>321.83045090000002</c:v>
                </c:pt>
                <c:pt idx="32401">
                  <c:v>321.8403849</c:v>
                </c:pt>
                <c:pt idx="32402">
                  <c:v>321.85031889999999</c:v>
                </c:pt>
                <c:pt idx="32403">
                  <c:v>321.86025289999998</c:v>
                </c:pt>
                <c:pt idx="32404">
                  <c:v>321.87018690000002</c:v>
                </c:pt>
                <c:pt idx="32405">
                  <c:v>321.88012090000001</c:v>
                </c:pt>
                <c:pt idx="32406">
                  <c:v>321.8900549</c:v>
                </c:pt>
                <c:pt idx="32407">
                  <c:v>321.89998889999998</c:v>
                </c:pt>
                <c:pt idx="32408">
                  <c:v>321.90992290000003</c:v>
                </c:pt>
                <c:pt idx="32409">
                  <c:v>321.91985690000001</c:v>
                </c:pt>
                <c:pt idx="32410">
                  <c:v>321.9297909</c:v>
                </c:pt>
                <c:pt idx="32411">
                  <c:v>321.93972489999999</c:v>
                </c:pt>
                <c:pt idx="32412">
                  <c:v>321.94965889999997</c:v>
                </c:pt>
                <c:pt idx="32413">
                  <c:v>321.95959290000002</c:v>
                </c:pt>
                <c:pt idx="32414">
                  <c:v>321.96952690000001</c:v>
                </c:pt>
                <c:pt idx="32415">
                  <c:v>321.97946089999999</c:v>
                </c:pt>
                <c:pt idx="32416">
                  <c:v>321.98939489999998</c:v>
                </c:pt>
                <c:pt idx="32417">
                  <c:v>321.99932890000002</c:v>
                </c:pt>
                <c:pt idx="32418">
                  <c:v>322.00926290000001</c:v>
                </c:pt>
                <c:pt idx="32419">
                  <c:v>322.0191969</c:v>
                </c:pt>
                <c:pt idx="32420">
                  <c:v>322.02913089999998</c:v>
                </c:pt>
                <c:pt idx="32421">
                  <c:v>322.03906490000003</c:v>
                </c:pt>
                <c:pt idx="32422">
                  <c:v>322.04899890000002</c:v>
                </c:pt>
                <c:pt idx="32423">
                  <c:v>322.0589329</c:v>
                </c:pt>
                <c:pt idx="32424">
                  <c:v>322.06886689999999</c:v>
                </c:pt>
                <c:pt idx="32425">
                  <c:v>322.07880089999998</c:v>
                </c:pt>
                <c:pt idx="32426">
                  <c:v>322.08873490000002</c:v>
                </c:pt>
                <c:pt idx="32427">
                  <c:v>322.09866890000001</c:v>
                </c:pt>
                <c:pt idx="32428">
                  <c:v>322.10860289999999</c:v>
                </c:pt>
                <c:pt idx="32429">
                  <c:v>322.11853689999998</c:v>
                </c:pt>
                <c:pt idx="32430">
                  <c:v>322.12847090000002</c:v>
                </c:pt>
                <c:pt idx="32431">
                  <c:v>322.13840490000001</c:v>
                </c:pt>
                <c:pt idx="32432">
                  <c:v>322.1483389</c:v>
                </c:pt>
                <c:pt idx="32433">
                  <c:v>322.15827289999999</c:v>
                </c:pt>
                <c:pt idx="32434">
                  <c:v>322.16820689999997</c:v>
                </c:pt>
                <c:pt idx="32435">
                  <c:v>322.17814090000002</c:v>
                </c:pt>
                <c:pt idx="32436">
                  <c:v>322.1880749</c:v>
                </c:pt>
                <c:pt idx="32437">
                  <c:v>322.19800989999999</c:v>
                </c:pt>
                <c:pt idx="32438">
                  <c:v>322.20794389999998</c:v>
                </c:pt>
                <c:pt idx="32439">
                  <c:v>322.21787790000002</c:v>
                </c:pt>
                <c:pt idx="32440">
                  <c:v>322.22781190000001</c:v>
                </c:pt>
                <c:pt idx="32441">
                  <c:v>322.23774589999999</c:v>
                </c:pt>
                <c:pt idx="32442">
                  <c:v>322.24767989999998</c:v>
                </c:pt>
                <c:pt idx="32443">
                  <c:v>322.25761390000002</c:v>
                </c:pt>
                <c:pt idx="32444">
                  <c:v>322.26754790000001</c:v>
                </c:pt>
                <c:pt idx="32445">
                  <c:v>322.2774819</c:v>
                </c:pt>
                <c:pt idx="32446">
                  <c:v>322.28741589999998</c:v>
                </c:pt>
                <c:pt idx="32447">
                  <c:v>322.29734989999997</c:v>
                </c:pt>
                <c:pt idx="32448">
                  <c:v>322.30728390000002</c:v>
                </c:pt>
                <c:pt idx="32449">
                  <c:v>322.3172179</c:v>
                </c:pt>
                <c:pt idx="32450">
                  <c:v>322.32715189999999</c:v>
                </c:pt>
                <c:pt idx="32451">
                  <c:v>322.33708589999998</c:v>
                </c:pt>
                <c:pt idx="32452">
                  <c:v>322.34701990000002</c:v>
                </c:pt>
                <c:pt idx="32453">
                  <c:v>322.35695390000001</c:v>
                </c:pt>
                <c:pt idx="32454">
                  <c:v>322.36688789999999</c:v>
                </c:pt>
                <c:pt idx="32455">
                  <c:v>322.37682189999998</c:v>
                </c:pt>
                <c:pt idx="32456">
                  <c:v>322.38675590000003</c:v>
                </c:pt>
                <c:pt idx="32457">
                  <c:v>322.39668990000001</c:v>
                </c:pt>
                <c:pt idx="32458">
                  <c:v>322.4066239</c:v>
                </c:pt>
                <c:pt idx="32459">
                  <c:v>322.41655789999999</c:v>
                </c:pt>
                <c:pt idx="32460">
                  <c:v>322.42649189999997</c:v>
                </c:pt>
                <c:pt idx="32461">
                  <c:v>322.43642590000002</c:v>
                </c:pt>
                <c:pt idx="32462">
                  <c:v>322.4463599</c:v>
                </c:pt>
                <c:pt idx="32463">
                  <c:v>322.45629389999999</c:v>
                </c:pt>
                <c:pt idx="32464">
                  <c:v>322.46622789999998</c:v>
                </c:pt>
                <c:pt idx="32465">
                  <c:v>322.47616190000002</c:v>
                </c:pt>
                <c:pt idx="32466">
                  <c:v>322.48609590000001</c:v>
                </c:pt>
                <c:pt idx="32467">
                  <c:v>322.4960299</c:v>
                </c:pt>
                <c:pt idx="32468">
                  <c:v>322.50596389999998</c:v>
                </c:pt>
                <c:pt idx="32469">
                  <c:v>322.51589790000003</c:v>
                </c:pt>
                <c:pt idx="32470">
                  <c:v>322.52583190000001</c:v>
                </c:pt>
                <c:pt idx="32471">
                  <c:v>322.5357669</c:v>
                </c:pt>
                <c:pt idx="32472">
                  <c:v>322.54570089999999</c:v>
                </c:pt>
                <c:pt idx="32473">
                  <c:v>322.55563489999997</c:v>
                </c:pt>
                <c:pt idx="32474">
                  <c:v>322.56556890000002</c:v>
                </c:pt>
                <c:pt idx="32475">
                  <c:v>322.5755029</c:v>
                </c:pt>
                <c:pt idx="32476">
                  <c:v>322.58543689999999</c:v>
                </c:pt>
                <c:pt idx="32477">
                  <c:v>322.59537089999998</c:v>
                </c:pt>
                <c:pt idx="32478">
                  <c:v>322.60530490000002</c:v>
                </c:pt>
                <c:pt idx="32479">
                  <c:v>322.61523890000001</c:v>
                </c:pt>
                <c:pt idx="32480">
                  <c:v>322.6251729</c:v>
                </c:pt>
                <c:pt idx="32481">
                  <c:v>322.63510689999998</c:v>
                </c:pt>
                <c:pt idx="32482">
                  <c:v>322.64504090000003</c:v>
                </c:pt>
                <c:pt idx="32483">
                  <c:v>322.65497490000001</c:v>
                </c:pt>
                <c:pt idx="32484">
                  <c:v>322.6649089</c:v>
                </c:pt>
                <c:pt idx="32485">
                  <c:v>322.67484289999999</c:v>
                </c:pt>
                <c:pt idx="32486">
                  <c:v>322.68477689999997</c:v>
                </c:pt>
                <c:pt idx="32487">
                  <c:v>322.69471090000002</c:v>
                </c:pt>
                <c:pt idx="32488">
                  <c:v>322.70464490000001</c:v>
                </c:pt>
                <c:pt idx="32489">
                  <c:v>322.71457889999999</c:v>
                </c:pt>
                <c:pt idx="32490">
                  <c:v>322.72451289999998</c:v>
                </c:pt>
                <c:pt idx="32491">
                  <c:v>322.73444690000002</c:v>
                </c:pt>
                <c:pt idx="32492">
                  <c:v>322.74438090000001</c:v>
                </c:pt>
                <c:pt idx="32493">
                  <c:v>322.7543149</c:v>
                </c:pt>
                <c:pt idx="32494">
                  <c:v>322.76424889999998</c:v>
                </c:pt>
                <c:pt idx="32495">
                  <c:v>322.77418230000001</c:v>
                </c:pt>
                <c:pt idx="32496">
                  <c:v>322.78411629999999</c:v>
                </c:pt>
                <c:pt idx="32497">
                  <c:v>322.79405029999998</c:v>
                </c:pt>
                <c:pt idx="32498">
                  <c:v>322.80398430000002</c:v>
                </c:pt>
                <c:pt idx="32499">
                  <c:v>322.81391830000001</c:v>
                </c:pt>
                <c:pt idx="32500">
                  <c:v>322.8238523</c:v>
                </c:pt>
                <c:pt idx="32501">
                  <c:v>322.83378629999999</c:v>
                </c:pt>
                <c:pt idx="32502">
                  <c:v>322.84372029999997</c:v>
                </c:pt>
                <c:pt idx="32503">
                  <c:v>322.85365430000002</c:v>
                </c:pt>
                <c:pt idx="32504">
                  <c:v>322.8635893</c:v>
                </c:pt>
                <c:pt idx="32505">
                  <c:v>322.87352329999999</c:v>
                </c:pt>
                <c:pt idx="32506">
                  <c:v>322.88345729999998</c:v>
                </c:pt>
                <c:pt idx="32507">
                  <c:v>322.89339130000002</c:v>
                </c:pt>
                <c:pt idx="32508">
                  <c:v>322.90332530000001</c:v>
                </c:pt>
                <c:pt idx="32509">
                  <c:v>322.91325929999999</c:v>
                </c:pt>
                <c:pt idx="32510">
                  <c:v>322.92319329999998</c:v>
                </c:pt>
                <c:pt idx="32511">
                  <c:v>322.93312730000002</c:v>
                </c:pt>
                <c:pt idx="32512">
                  <c:v>322.94306130000001</c:v>
                </c:pt>
                <c:pt idx="32513">
                  <c:v>322.9529953</c:v>
                </c:pt>
                <c:pt idx="32514">
                  <c:v>322.96292929999998</c:v>
                </c:pt>
                <c:pt idx="32515">
                  <c:v>322.97286329999997</c:v>
                </c:pt>
                <c:pt idx="32516">
                  <c:v>322.98279730000002</c:v>
                </c:pt>
                <c:pt idx="32517">
                  <c:v>322.9927313</c:v>
                </c:pt>
                <c:pt idx="32518">
                  <c:v>323.00266529999999</c:v>
                </c:pt>
                <c:pt idx="32519">
                  <c:v>323.01259929999998</c:v>
                </c:pt>
                <c:pt idx="32520">
                  <c:v>323.02253330000002</c:v>
                </c:pt>
                <c:pt idx="32521">
                  <c:v>323.03246730000001</c:v>
                </c:pt>
                <c:pt idx="32522">
                  <c:v>323.04240129999999</c:v>
                </c:pt>
                <c:pt idx="32523">
                  <c:v>323.05233529999998</c:v>
                </c:pt>
                <c:pt idx="32524">
                  <c:v>323.06226930000003</c:v>
                </c:pt>
                <c:pt idx="32525">
                  <c:v>323.07220330000001</c:v>
                </c:pt>
                <c:pt idx="32526">
                  <c:v>323.0821373</c:v>
                </c:pt>
                <c:pt idx="32527">
                  <c:v>323.09207129999999</c:v>
                </c:pt>
                <c:pt idx="32528">
                  <c:v>323.10200529999997</c:v>
                </c:pt>
                <c:pt idx="32529">
                  <c:v>323.11193930000002</c:v>
                </c:pt>
                <c:pt idx="32530">
                  <c:v>323.1218733</c:v>
                </c:pt>
                <c:pt idx="32531">
                  <c:v>323.13180729999999</c:v>
                </c:pt>
                <c:pt idx="32532">
                  <c:v>323.14174129999998</c:v>
                </c:pt>
                <c:pt idx="32533">
                  <c:v>323.15167630000002</c:v>
                </c:pt>
                <c:pt idx="32534">
                  <c:v>323.16161030000001</c:v>
                </c:pt>
                <c:pt idx="32535">
                  <c:v>323.17154429999999</c:v>
                </c:pt>
                <c:pt idx="32536">
                  <c:v>323.18147829999998</c:v>
                </c:pt>
                <c:pt idx="32537">
                  <c:v>323.19141230000002</c:v>
                </c:pt>
                <c:pt idx="32538">
                  <c:v>323.20134630000001</c:v>
                </c:pt>
                <c:pt idx="32539">
                  <c:v>323.2112803</c:v>
                </c:pt>
                <c:pt idx="32540">
                  <c:v>323.22121429999999</c:v>
                </c:pt>
                <c:pt idx="32541">
                  <c:v>323.23114829999997</c:v>
                </c:pt>
                <c:pt idx="32542">
                  <c:v>323.24108230000002</c:v>
                </c:pt>
                <c:pt idx="32543">
                  <c:v>323.2510163</c:v>
                </c:pt>
                <c:pt idx="32544">
                  <c:v>323.26095029999999</c:v>
                </c:pt>
                <c:pt idx="32545">
                  <c:v>323.27088429999998</c:v>
                </c:pt>
                <c:pt idx="32546">
                  <c:v>323.28081830000002</c:v>
                </c:pt>
                <c:pt idx="32547">
                  <c:v>323.29075230000001</c:v>
                </c:pt>
                <c:pt idx="32548">
                  <c:v>323.3006863</c:v>
                </c:pt>
                <c:pt idx="32549">
                  <c:v>323.31062029999998</c:v>
                </c:pt>
                <c:pt idx="32550">
                  <c:v>323.32055430000003</c:v>
                </c:pt>
                <c:pt idx="32551">
                  <c:v>323.33048830000001</c:v>
                </c:pt>
                <c:pt idx="32552">
                  <c:v>323.3404223</c:v>
                </c:pt>
                <c:pt idx="32553">
                  <c:v>323.35035629999999</c:v>
                </c:pt>
                <c:pt idx="32554">
                  <c:v>323.36029029999997</c:v>
                </c:pt>
                <c:pt idx="32555">
                  <c:v>323.37022430000002</c:v>
                </c:pt>
                <c:pt idx="32556">
                  <c:v>323.38015830000001</c:v>
                </c:pt>
                <c:pt idx="32557">
                  <c:v>323.39009229999999</c:v>
                </c:pt>
                <c:pt idx="32558">
                  <c:v>323.40002629999998</c:v>
                </c:pt>
                <c:pt idx="32559">
                  <c:v>323.40996030000002</c:v>
                </c:pt>
                <c:pt idx="32560">
                  <c:v>323.41989430000001</c:v>
                </c:pt>
                <c:pt idx="32561">
                  <c:v>323.4298283</c:v>
                </c:pt>
                <c:pt idx="32562">
                  <c:v>323.43976329999998</c:v>
                </c:pt>
                <c:pt idx="32563">
                  <c:v>323.44969730000003</c:v>
                </c:pt>
                <c:pt idx="32564">
                  <c:v>323.45963130000001</c:v>
                </c:pt>
                <c:pt idx="32565">
                  <c:v>323.4695653</c:v>
                </c:pt>
                <c:pt idx="32566">
                  <c:v>323.47949929999999</c:v>
                </c:pt>
                <c:pt idx="32567">
                  <c:v>323.48943329999997</c:v>
                </c:pt>
                <c:pt idx="32568">
                  <c:v>323.49936730000002</c:v>
                </c:pt>
                <c:pt idx="32569">
                  <c:v>323.5093013</c:v>
                </c:pt>
                <c:pt idx="32570">
                  <c:v>323.51923529999999</c:v>
                </c:pt>
                <c:pt idx="32571">
                  <c:v>323.52916929999998</c:v>
                </c:pt>
                <c:pt idx="32572">
                  <c:v>323.53910330000002</c:v>
                </c:pt>
                <c:pt idx="32573">
                  <c:v>323.54903730000001</c:v>
                </c:pt>
                <c:pt idx="32574">
                  <c:v>323.5589713</c:v>
                </c:pt>
                <c:pt idx="32575">
                  <c:v>323.56890529999998</c:v>
                </c:pt>
                <c:pt idx="32576">
                  <c:v>323.57883930000003</c:v>
                </c:pt>
                <c:pt idx="32577">
                  <c:v>323.58877330000001</c:v>
                </c:pt>
                <c:pt idx="32578">
                  <c:v>323.5987073</c:v>
                </c:pt>
                <c:pt idx="32579">
                  <c:v>323.60864129999999</c:v>
                </c:pt>
                <c:pt idx="32580">
                  <c:v>323.61857529999997</c:v>
                </c:pt>
                <c:pt idx="32581">
                  <c:v>323.62850930000002</c:v>
                </c:pt>
                <c:pt idx="32582">
                  <c:v>323.63844330000001</c:v>
                </c:pt>
                <c:pt idx="32583">
                  <c:v>323.64837729999999</c:v>
                </c:pt>
                <c:pt idx="32584">
                  <c:v>323.65831129999998</c:v>
                </c:pt>
                <c:pt idx="32585">
                  <c:v>323.66824530000002</c:v>
                </c:pt>
                <c:pt idx="32586">
                  <c:v>323.67817930000001</c:v>
                </c:pt>
                <c:pt idx="32587">
                  <c:v>323.6881133</c:v>
                </c:pt>
                <c:pt idx="32588">
                  <c:v>323.69804829999998</c:v>
                </c:pt>
                <c:pt idx="32589">
                  <c:v>323.70798230000003</c:v>
                </c:pt>
                <c:pt idx="32590">
                  <c:v>323.71791630000001</c:v>
                </c:pt>
                <c:pt idx="32591">
                  <c:v>323.7278503</c:v>
                </c:pt>
                <c:pt idx="32592">
                  <c:v>323.73778429999999</c:v>
                </c:pt>
                <c:pt idx="32593">
                  <c:v>323.74771829999997</c:v>
                </c:pt>
                <c:pt idx="32594">
                  <c:v>323.75765230000002</c:v>
                </c:pt>
                <c:pt idx="32595">
                  <c:v>323.7675863</c:v>
                </c:pt>
                <c:pt idx="32596">
                  <c:v>323.7775211</c:v>
                </c:pt>
                <c:pt idx="32597">
                  <c:v>323.78745509999999</c:v>
                </c:pt>
                <c:pt idx="32598">
                  <c:v>323.79738909999998</c:v>
                </c:pt>
                <c:pt idx="32599">
                  <c:v>323.80732310000002</c:v>
                </c:pt>
                <c:pt idx="32600">
                  <c:v>323.81725710000001</c:v>
                </c:pt>
                <c:pt idx="32601">
                  <c:v>323.82719109999999</c:v>
                </c:pt>
                <c:pt idx="32602">
                  <c:v>323.83712509999998</c:v>
                </c:pt>
                <c:pt idx="32603">
                  <c:v>323.84705910000002</c:v>
                </c:pt>
                <c:pt idx="32604">
                  <c:v>323.85699310000001</c:v>
                </c:pt>
                <c:pt idx="32605">
                  <c:v>323.8669271</c:v>
                </c:pt>
                <c:pt idx="32606">
                  <c:v>323.87686109999999</c:v>
                </c:pt>
                <c:pt idx="32607">
                  <c:v>323.88679509999997</c:v>
                </c:pt>
                <c:pt idx="32608">
                  <c:v>323.89672910000002</c:v>
                </c:pt>
                <c:pt idx="32609">
                  <c:v>323.9066631</c:v>
                </c:pt>
                <c:pt idx="32610">
                  <c:v>323.91659709999999</c:v>
                </c:pt>
                <c:pt idx="32611">
                  <c:v>323.92653109999998</c:v>
                </c:pt>
                <c:pt idx="32612">
                  <c:v>323.93646510000002</c:v>
                </c:pt>
                <c:pt idx="32613">
                  <c:v>323.94639910000001</c:v>
                </c:pt>
                <c:pt idx="32614">
                  <c:v>323.95633409999999</c:v>
                </c:pt>
                <c:pt idx="32615">
                  <c:v>323.96626809999998</c:v>
                </c:pt>
                <c:pt idx="32616">
                  <c:v>323.97620210000002</c:v>
                </c:pt>
                <c:pt idx="32617">
                  <c:v>323.98613610000001</c:v>
                </c:pt>
                <c:pt idx="32618">
                  <c:v>323.9960701</c:v>
                </c:pt>
                <c:pt idx="32619">
                  <c:v>324.00600409999998</c:v>
                </c:pt>
                <c:pt idx="32620">
                  <c:v>324.01593810000003</c:v>
                </c:pt>
                <c:pt idx="32621">
                  <c:v>324.02587210000002</c:v>
                </c:pt>
                <c:pt idx="32622">
                  <c:v>324.0358061</c:v>
                </c:pt>
                <c:pt idx="32623">
                  <c:v>324.04574009999999</c:v>
                </c:pt>
                <c:pt idx="32624">
                  <c:v>324.05567409999998</c:v>
                </c:pt>
                <c:pt idx="32625">
                  <c:v>324.06560810000002</c:v>
                </c:pt>
                <c:pt idx="32626">
                  <c:v>324.07554210000001</c:v>
                </c:pt>
                <c:pt idx="32627">
                  <c:v>324.08547609999999</c:v>
                </c:pt>
                <c:pt idx="32628">
                  <c:v>324.09541009999998</c:v>
                </c:pt>
                <c:pt idx="32629">
                  <c:v>324.10534410000002</c:v>
                </c:pt>
                <c:pt idx="32630">
                  <c:v>324.11527810000001</c:v>
                </c:pt>
                <c:pt idx="32631">
                  <c:v>324.1252121</c:v>
                </c:pt>
                <c:pt idx="32632">
                  <c:v>324.13514609999999</c:v>
                </c:pt>
                <c:pt idx="32633">
                  <c:v>324.14508009999997</c:v>
                </c:pt>
                <c:pt idx="32634">
                  <c:v>324.15501410000002</c:v>
                </c:pt>
                <c:pt idx="32635">
                  <c:v>324.1649481</c:v>
                </c:pt>
                <c:pt idx="32636">
                  <c:v>324.17488209999999</c:v>
                </c:pt>
                <c:pt idx="32637">
                  <c:v>324.18481609999998</c:v>
                </c:pt>
                <c:pt idx="32638">
                  <c:v>324.19475110000002</c:v>
                </c:pt>
                <c:pt idx="32639">
                  <c:v>324.20468510000001</c:v>
                </c:pt>
                <c:pt idx="32640">
                  <c:v>324.21461909999999</c:v>
                </c:pt>
                <c:pt idx="32641">
                  <c:v>324.22455309999998</c:v>
                </c:pt>
                <c:pt idx="32642">
                  <c:v>324.23448710000002</c:v>
                </c:pt>
                <c:pt idx="32643">
                  <c:v>324.24442110000001</c:v>
                </c:pt>
                <c:pt idx="32644">
                  <c:v>324.2543551</c:v>
                </c:pt>
                <c:pt idx="32645">
                  <c:v>324.26428909999998</c:v>
                </c:pt>
                <c:pt idx="32646">
                  <c:v>324.27422309999997</c:v>
                </c:pt>
                <c:pt idx="32647">
                  <c:v>324.28415710000002</c:v>
                </c:pt>
                <c:pt idx="32648">
                  <c:v>324.2940911</c:v>
                </c:pt>
                <c:pt idx="32649">
                  <c:v>324.30402509999999</c:v>
                </c:pt>
                <c:pt idx="32650">
                  <c:v>324.31395909999998</c:v>
                </c:pt>
                <c:pt idx="32651">
                  <c:v>324.32389310000002</c:v>
                </c:pt>
                <c:pt idx="32652">
                  <c:v>324.33382710000001</c:v>
                </c:pt>
                <c:pt idx="32653">
                  <c:v>324.34376109999999</c:v>
                </c:pt>
                <c:pt idx="32654">
                  <c:v>324.35369509999998</c:v>
                </c:pt>
                <c:pt idx="32655">
                  <c:v>324.36362910000003</c:v>
                </c:pt>
                <c:pt idx="32656">
                  <c:v>324.37356310000001</c:v>
                </c:pt>
                <c:pt idx="32657">
                  <c:v>324.3834971</c:v>
                </c:pt>
                <c:pt idx="32658">
                  <c:v>324.39343109999999</c:v>
                </c:pt>
                <c:pt idx="32659">
                  <c:v>324.40336509999997</c:v>
                </c:pt>
                <c:pt idx="32660">
                  <c:v>324.41329910000002</c:v>
                </c:pt>
                <c:pt idx="32661">
                  <c:v>324.4232331</c:v>
                </c:pt>
                <c:pt idx="32662">
                  <c:v>324.43316709999999</c:v>
                </c:pt>
                <c:pt idx="32663">
                  <c:v>324.44310209999998</c:v>
                </c:pt>
                <c:pt idx="32664">
                  <c:v>324.45303610000002</c:v>
                </c:pt>
                <c:pt idx="32665">
                  <c:v>324.46297010000001</c:v>
                </c:pt>
                <c:pt idx="32666">
                  <c:v>324.47290409999999</c:v>
                </c:pt>
                <c:pt idx="32667">
                  <c:v>324.48283809999998</c:v>
                </c:pt>
                <c:pt idx="32668">
                  <c:v>324.49277210000002</c:v>
                </c:pt>
                <c:pt idx="32669">
                  <c:v>324.50270610000001</c:v>
                </c:pt>
                <c:pt idx="32670">
                  <c:v>324.5126401</c:v>
                </c:pt>
                <c:pt idx="32671">
                  <c:v>324.52257409999999</c:v>
                </c:pt>
                <c:pt idx="32672">
                  <c:v>324.53250809999997</c:v>
                </c:pt>
                <c:pt idx="32673">
                  <c:v>324.54244210000002</c:v>
                </c:pt>
                <c:pt idx="32674">
                  <c:v>324.5523761</c:v>
                </c:pt>
                <c:pt idx="32675">
                  <c:v>324.56231009999999</c:v>
                </c:pt>
                <c:pt idx="32676">
                  <c:v>324.57224409999998</c:v>
                </c:pt>
                <c:pt idx="32677">
                  <c:v>324.58217810000002</c:v>
                </c:pt>
                <c:pt idx="32678">
                  <c:v>324.59211210000001</c:v>
                </c:pt>
                <c:pt idx="32679">
                  <c:v>324.6020461</c:v>
                </c:pt>
                <c:pt idx="32680">
                  <c:v>324.61198009999998</c:v>
                </c:pt>
                <c:pt idx="32681">
                  <c:v>324.62191410000003</c:v>
                </c:pt>
                <c:pt idx="32682">
                  <c:v>324.63184810000001</c:v>
                </c:pt>
                <c:pt idx="32683">
                  <c:v>324.6417821</c:v>
                </c:pt>
                <c:pt idx="32684">
                  <c:v>324.65171609999999</c:v>
                </c:pt>
                <c:pt idx="32685">
                  <c:v>324.66165009999997</c:v>
                </c:pt>
                <c:pt idx="32686">
                  <c:v>324.67158510000002</c:v>
                </c:pt>
                <c:pt idx="32687">
                  <c:v>324.6815191</c:v>
                </c:pt>
                <c:pt idx="32688">
                  <c:v>324.69145309999999</c:v>
                </c:pt>
                <c:pt idx="32689">
                  <c:v>324.70138709999998</c:v>
                </c:pt>
                <c:pt idx="32690">
                  <c:v>324.71132110000002</c:v>
                </c:pt>
                <c:pt idx="32691">
                  <c:v>324.72125510000001</c:v>
                </c:pt>
                <c:pt idx="32692">
                  <c:v>324.73118909999999</c:v>
                </c:pt>
                <c:pt idx="32693">
                  <c:v>324.74112309999998</c:v>
                </c:pt>
                <c:pt idx="32694">
                  <c:v>324.75105710000003</c:v>
                </c:pt>
                <c:pt idx="32695">
                  <c:v>324.76099110000001</c:v>
                </c:pt>
                <c:pt idx="32696">
                  <c:v>324.77092440000001</c:v>
                </c:pt>
                <c:pt idx="32697">
                  <c:v>324.7808584</c:v>
                </c:pt>
                <c:pt idx="32698">
                  <c:v>324.79079239999999</c:v>
                </c:pt>
                <c:pt idx="32699">
                  <c:v>324.80072639999997</c:v>
                </c:pt>
                <c:pt idx="32700">
                  <c:v>324.81066040000002</c:v>
                </c:pt>
                <c:pt idx="32701">
                  <c:v>324.8205944</c:v>
                </c:pt>
                <c:pt idx="32702">
                  <c:v>324.83052839999999</c:v>
                </c:pt>
                <c:pt idx="32703">
                  <c:v>324.84046239999998</c:v>
                </c:pt>
                <c:pt idx="32704">
                  <c:v>324.85039640000002</c:v>
                </c:pt>
                <c:pt idx="32705">
                  <c:v>324.86033040000001</c:v>
                </c:pt>
                <c:pt idx="32706">
                  <c:v>324.8702644</c:v>
                </c:pt>
                <c:pt idx="32707">
                  <c:v>324.88019839999998</c:v>
                </c:pt>
                <c:pt idx="32708">
                  <c:v>324.89013340000002</c:v>
                </c:pt>
                <c:pt idx="32709">
                  <c:v>324.90006740000001</c:v>
                </c:pt>
                <c:pt idx="32710">
                  <c:v>324.9100014</c:v>
                </c:pt>
                <c:pt idx="32711">
                  <c:v>324.91993539999999</c:v>
                </c:pt>
                <c:pt idx="32712">
                  <c:v>324.92986939999997</c:v>
                </c:pt>
                <c:pt idx="32713">
                  <c:v>324.93980340000002</c:v>
                </c:pt>
                <c:pt idx="32714">
                  <c:v>324.9497374</c:v>
                </c:pt>
                <c:pt idx="32715">
                  <c:v>324.95967139999999</c:v>
                </c:pt>
                <c:pt idx="32716">
                  <c:v>324.96960539999998</c:v>
                </c:pt>
                <c:pt idx="32717">
                  <c:v>324.97953940000002</c:v>
                </c:pt>
                <c:pt idx="32718">
                  <c:v>324.98947340000001</c:v>
                </c:pt>
                <c:pt idx="32719">
                  <c:v>324.9994074</c:v>
                </c:pt>
                <c:pt idx="32720">
                  <c:v>325.00934139999998</c:v>
                </c:pt>
                <c:pt idx="32721">
                  <c:v>325.01927540000003</c:v>
                </c:pt>
                <c:pt idx="32722">
                  <c:v>325.02920940000001</c:v>
                </c:pt>
                <c:pt idx="32723">
                  <c:v>325.0391434</c:v>
                </c:pt>
                <c:pt idx="32724">
                  <c:v>325.04907739999999</c:v>
                </c:pt>
                <c:pt idx="32725">
                  <c:v>325.05901139999997</c:v>
                </c:pt>
                <c:pt idx="32726">
                  <c:v>325.06894540000002</c:v>
                </c:pt>
                <c:pt idx="32727">
                  <c:v>325.07887940000001</c:v>
                </c:pt>
                <c:pt idx="32728">
                  <c:v>325.08881339999999</c:v>
                </c:pt>
                <c:pt idx="32729">
                  <c:v>325.09874839999998</c:v>
                </c:pt>
                <c:pt idx="32730">
                  <c:v>325.10868240000002</c:v>
                </c:pt>
                <c:pt idx="32731">
                  <c:v>325.11861640000001</c:v>
                </c:pt>
                <c:pt idx="32732">
                  <c:v>325.12855039999999</c:v>
                </c:pt>
                <c:pt idx="32733">
                  <c:v>325.13848439999998</c:v>
                </c:pt>
                <c:pt idx="32734">
                  <c:v>325.14841840000003</c:v>
                </c:pt>
                <c:pt idx="32735">
                  <c:v>325.15835240000001</c:v>
                </c:pt>
                <c:pt idx="32736">
                  <c:v>325.1682864</c:v>
                </c:pt>
                <c:pt idx="32737">
                  <c:v>325.17822039999999</c:v>
                </c:pt>
                <c:pt idx="32738">
                  <c:v>325.18815439999997</c:v>
                </c:pt>
                <c:pt idx="32739">
                  <c:v>325.19808840000002</c:v>
                </c:pt>
                <c:pt idx="32740">
                  <c:v>325.2080224</c:v>
                </c:pt>
                <c:pt idx="32741">
                  <c:v>325.21795639999999</c:v>
                </c:pt>
                <c:pt idx="32742">
                  <c:v>325.22789039999998</c:v>
                </c:pt>
                <c:pt idx="32743">
                  <c:v>325.23782440000002</c:v>
                </c:pt>
                <c:pt idx="32744">
                  <c:v>325.24775840000001</c:v>
                </c:pt>
                <c:pt idx="32745">
                  <c:v>325.2576924</c:v>
                </c:pt>
                <c:pt idx="32746">
                  <c:v>325.26762639999998</c:v>
                </c:pt>
                <c:pt idx="32747">
                  <c:v>325.27756040000003</c:v>
                </c:pt>
                <c:pt idx="32748">
                  <c:v>325.28749440000001</c:v>
                </c:pt>
                <c:pt idx="32749">
                  <c:v>325.2974284</c:v>
                </c:pt>
                <c:pt idx="32750">
                  <c:v>325.30736339999999</c:v>
                </c:pt>
                <c:pt idx="32751">
                  <c:v>325.31729739999997</c:v>
                </c:pt>
                <c:pt idx="32752">
                  <c:v>325.32723140000002</c:v>
                </c:pt>
                <c:pt idx="32753">
                  <c:v>325.3371654</c:v>
                </c:pt>
                <c:pt idx="32754">
                  <c:v>325.34709939999999</c:v>
                </c:pt>
                <c:pt idx="32755">
                  <c:v>325.35703339999998</c:v>
                </c:pt>
                <c:pt idx="32756">
                  <c:v>325.36696740000002</c:v>
                </c:pt>
                <c:pt idx="32757">
                  <c:v>325.37690140000001</c:v>
                </c:pt>
                <c:pt idx="32758">
                  <c:v>325.3868354</c:v>
                </c:pt>
                <c:pt idx="32759">
                  <c:v>325.39676939999998</c:v>
                </c:pt>
                <c:pt idx="32760">
                  <c:v>325.40670340000003</c:v>
                </c:pt>
                <c:pt idx="32761">
                  <c:v>325.41663740000001</c:v>
                </c:pt>
                <c:pt idx="32762">
                  <c:v>325.4265714</c:v>
                </c:pt>
                <c:pt idx="32763">
                  <c:v>325.43650539999999</c:v>
                </c:pt>
                <c:pt idx="32764">
                  <c:v>325.44643939999997</c:v>
                </c:pt>
                <c:pt idx="32765">
                  <c:v>325.45637340000002</c:v>
                </c:pt>
                <c:pt idx="32766">
                  <c:v>325.46630740000001</c:v>
                </c:pt>
                <c:pt idx="32767">
                  <c:v>325.47624139999999</c:v>
                </c:pt>
                <c:pt idx="32768">
                  <c:v>325.48617539999998</c:v>
                </c:pt>
                <c:pt idx="32769">
                  <c:v>325.49610940000002</c:v>
                </c:pt>
                <c:pt idx="32770">
                  <c:v>325.50604340000001</c:v>
                </c:pt>
                <c:pt idx="32771">
                  <c:v>325.51597839999999</c:v>
                </c:pt>
                <c:pt idx="32772">
                  <c:v>325.52591239999998</c:v>
                </c:pt>
                <c:pt idx="32773">
                  <c:v>325.53584640000003</c:v>
                </c:pt>
                <c:pt idx="32774">
                  <c:v>325.54578040000001</c:v>
                </c:pt>
                <c:pt idx="32775">
                  <c:v>325.5557144</c:v>
                </c:pt>
                <c:pt idx="32776">
                  <c:v>325.56564839999999</c:v>
                </c:pt>
                <c:pt idx="32777">
                  <c:v>325.57558239999997</c:v>
                </c:pt>
                <c:pt idx="32778">
                  <c:v>325.58551640000002</c:v>
                </c:pt>
                <c:pt idx="32779">
                  <c:v>325.5954504</c:v>
                </c:pt>
                <c:pt idx="32780">
                  <c:v>325.60538439999999</c:v>
                </c:pt>
                <c:pt idx="32781">
                  <c:v>325.61531839999998</c:v>
                </c:pt>
                <c:pt idx="32782">
                  <c:v>325.62525240000002</c:v>
                </c:pt>
                <c:pt idx="32783">
                  <c:v>325.63518640000001</c:v>
                </c:pt>
                <c:pt idx="32784">
                  <c:v>325.6451204</c:v>
                </c:pt>
                <c:pt idx="32785">
                  <c:v>325.65505439999998</c:v>
                </c:pt>
                <c:pt idx="32786">
                  <c:v>325.66498840000003</c:v>
                </c:pt>
                <c:pt idx="32787">
                  <c:v>325.67492240000001</c:v>
                </c:pt>
                <c:pt idx="32788">
                  <c:v>325.6848564</c:v>
                </c:pt>
                <c:pt idx="32789">
                  <c:v>325.69479039999999</c:v>
                </c:pt>
                <c:pt idx="32790">
                  <c:v>325.70472539999997</c:v>
                </c:pt>
                <c:pt idx="32791">
                  <c:v>325.71465940000002</c:v>
                </c:pt>
                <c:pt idx="32792">
                  <c:v>325.7245934</c:v>
                </c:pt>
                <c:pt idx="32793">
                  <c:v>325.73452739999999</c:v>
                </c:pt>
                <c:pt idx="32794">
                  <c:v>325.74446139999998</c:v>
                </c:pt>
                <c:pt idx="32795">
                  <c:v>325.75439540000002</c:v>
                </c:pt>
                <c:pt idx="32796">
                  <c:v>325.76432940000001</c:v>
                </c:pt>
                <c:pt idx="32797">
                  <c:v>325.77426380000003</c:v>
                </c:pt>
                <c:pt idx="32798">
                  <c:v>325.78419780000002</c:v>
                </c:pt>
                <c:pt idx="32799">
                  <c:v>325.7941318</c:v>
                </c:pt>
                <c:pt idx="32800">
                  <c:v>325.80406579999999</c:v>
                </c:pt>
                <c:pt idx="32801">
                  <c:v>325.81399979999998</c:v>
                </c:pt>
                <c:pt idx="32802">
                  <c:v>325.82393380000002</c:v>
                </c:pt>
                <c:pt idx="32803">
                  <c:v>325.83386780000001</c:v>
                </c:pt>
                <c:pt idx="32804">
                  <c:v>325.84380179999999</c:v>
                </c:pt>
                <c:pt idx="32805">
                  <c:v>325.85373579999998</c:v>
                </c:pt>
                <c:pt idx="32806">
                  <c:v>325.86366980000003</c:v>
                </c:pt>
                <c:pt idx="32807">
                  <c:v>325.87360380000001</c:v>
                </c:pt>
                <c:pt idx="32808">
                  <c:v>325.8835378</c:v>
                </c:pt>
                <c:pt idx="32809">
                  <c:v>325.89347279999998</c:v>
                </c:pt>
                <c:pt idx="32810">
                  <c:v>325.90340680000003</c:v>
                </c:pt>
                <c:pt idx="32811">
                  <c:v>325.91334080000001</c:v>
                </c:pt>
                <c:pt idx="32812">
                  <c:v>325.9232748</c:v>
                </c:pt>
                <c:pt idx="32813">
                  <c:v>325.93320879999999</c:v>
                </c:pt>
                <c:pt idx="32814">
                  <c:v>325.94314279999998</c:v>
                </c:pt>
                <c:pt idx="32815">
                  <c:v>325.95307680000002</c:v>
                </c:pt>
                <c:pt idx="32816">
                  <c:v>325.96301080000001</c:v>
                </c:pt>
                <c:pt idx="32817">
                  <c:v>325.97294470000003</c:v>
                </c:pt>
                <c:pt idx="32818">
                  <c:v>325.98287879999998</c:v>
                </c:pt>
                <c:pt idx="32819">
                  <c:v>325.99281280000002</c:v>
                </c:pt>
                <c:pt idx="32820">
                  <c:v>326.00274680000001</c:v>
                </c:pt>
                <c:pt idx="32821">
                  <c:v>326.0126808</c:v>
                </c:pt>
                <c:pt idx="32822">
                  <c:v>326.02261479999999</c:v>
                </c:pt>
                <c:pt idx="32823">
                  <c:v>326.03254879999997</c:v>
                </c:pt>
                <c:pt idx="32824">
                  <c:v>326.04248280000002</c:v>
                </c:pt>
                <c:pt idx="32825">
                  <c:v>326.0524168</c:v>
                </c:pt>
                <c:pt idx="32826">
                  <c:v>326.06235079999999</c:v>
                </c:pt>
                <c:pt idx="32827">
                  <c:v>326.07228479999998</c:v>
                </c:pt>
                <c:pt idx="32828">
                  <c:v>326.08221980000002</c:v>
                </c:pt>
                <c:pt idx="32829">
                  <c:v>326.09215380000001</c:v>
                </c:pt>
                <c:pt idx="32830">
                  <c:v>326.10208779999999</c:v>
                </c:pt>
                <c:pt idx="32831">
                  <c:v>326.11202179999998</c:v>
                </c:pt>
                <c:pt idx="32832">
                  <c:v>326.12195580000002</c:v>
                </c:pt>
                <c:pt idx="32833">
                  <c:v>326.13188980000001</c:v>
                </c:pt>
                <c:pt idx="32834">
                  <c:v>326.1418238</c:v>
                </c:pt>
                <c:pt idx="32835">
                  <c:v>326.15175779999998</c:v>
                </c:pt>
                <c:pt idx="32836">
                  <c:v>326.16169180000003</c:v>
                </c:pt>
                <c:pt idx="32837">
                  <c:v>326.17162580000002</c:v>
                </c:pt>
                <c:pt idx="32838">
                  <c:v>326.1815598</c:v>
                </c:pt>
                <c:pt idx="32839">
                  <c:v>326.19149379999999</c:v>
                </c:pt>
                <c:pt idx="32840">
                  <c:v>326.20142779999998</c:v>
                </c:pt>
                <c:pt idx="32841">
                  <c:v>326.21136180000002</c:v>
                </c:pt>
                <c:pt idx="32842">
                  <c:v>326.22129580000001</c:v>
                </c:pt>
                <c:pt idx="32843">
                  <c:v>326.23122979999999</c:v>
                </c:pt>
                <c:pt idx="32844">
                  <c:v>326.24116379999998</c:v>
                </c:pt>
                <c:pt idx="32845">
                  <c:v>326.25109780000003</c:v>
                </c:pt>
                <c:pt idx="32846">
                  <c:v>326.26103280000001</c:v>
                </c:pt>
                <c:pt idx="32847">
                  <c:v>326.2709668</c:v>
                </c:pt>
                <c:pt idx="32848">
                  <c:v>326.28090079999998</c:v>
                </c:pt>
                <c:pt idx="32849">
                  <c:v>326.29083480000003</c:v>
                </c:pt>
                <c:pt idx="32850">
                  <c:v>326.30076880000001</c:v>
                </c:pt>
                <c:pt idx="32851">
                  <c:v>326.3107028</c:v>
                </c:pt>
                <c:pt idx="32852">
                  <c:v>326.32063679999999</c:v>
                </c:pt>
                <c:pt idx="32853">
                  <c:v>326.33057079999998</c:v>
                </c:pt>
                <c:pt idx="32854">
                  <c:v>326.34050480000002</c:v>
                </c:pt>
                <c:pt idx="32855">
                  <c:v>326.35043880000001</c:v>
                </c:pt>
                <c:pt idx="32856">
                  <c:v>326.36037279999999</c:v>
                </c:pt>
                <c:pt idx="32857">
                  <c:v>326.37030679999998</c:v>
                </c:pt>
                <c:pt idx="32858">
                  <c:v>326.38024080000002</c:v>
                </c:pt>
                <c:pt idx="32859">
                  <c:v>326.39017480000001</c:v>
                </c:pt>
                <c:pt idx="32860">
                  <c:v>326.4001088</c:v>
                </c:pt>
                <c:pt idx="32861">
                  <c:v>326.41004279999999</c:v>
                </c:pt>
                <c:pt idx="32862">
                  <c:v>326.41997679999997</c:v>
                </c:pt>
                <c:pt idx="32863">
                  <c:v>326.42991080000002</c:v>
                </c:pt>
                <c:pt idx="32864">
                  <c:v>326.4398458</c:v>
                </c:pt>
                <c:pt idx="32865">
                  <c:v>326.44977979999999</c:v>
                </c:pt>
                <c:pt idx="32866">
                  <c:v>326.45971379999997</c:v>
                </c:pt>
                <c:pt idx="32867">
                  <c:v>326.46964780000002</c:v>
                </c:pt>
                <c:pt idx="32868">
                  <c:v>326.47958180000001</c:v>
                </c:pt>
                <c:pt idx="32869">
                  <c:v>326.48951579999999</c:v>
                </c:pt>
                <c:pt idx="32870">
                  <c:v>326.49944979999998</c:v>
                </c:pt>
                <c:pt idx="32871">
                  <c:v>326.50938380000002</c:v>
                </c:pt>
                <c:pt idx="32872">
                  <c:v>326.51931780000001</c:v>
                </c:pt>
                <c:pt idx="32873">
                  <c:v>326.5292518</c:v>
                </c:pt>
                <c:pt idx="32874">
                  <c:v>326.53918579999998</c:v>
                </c:pt>
                <c:pt idx="32875">
                  <c:v>326.54911980000003</c:v>
                </c:pt>
                <c:pt idx="32876">
                  <c:v>326.55905380000002</c:v>
                </c:pt>
                <c:pt idx="32877">
                  <c:v>326.5689878</c:v>
                </c:pt>
                <c:pt idx="32878">
                  <c:v>326.57892179999999</c:v>
                </c:pt>
                <c:pt idx="32879">
                  <c:v>326.58885579999998</c:v>
                </c:pt>
                <c:pt idx="32880">
                  <c:v>326.59878980000002</c:v>
                </c:pt>
                <c:pt idx="32881">
                  <c:v>326.60872380000001</c:v>
                </c:pt>
                <c:pt idx="32882">
                  <c:v>326.61865879999999</c:v>
                </c:pt>
                <c:pt idx="32883">
                  <c:v>326.62859270000001</c:v>
                </c:pt>
                <c:pt idx="32884">
                  <c:v>326.63852680000002</c:v>
                </c:pt>
                <c:pt idx="32885">
                  <c:v>326.64846080000001</c:v>
                </c:pt>
                <c:pt idx="32886">
                  <c:v>326.6583948</c:v>
                </c:pt>
                <c:pt idx="32887">
                  <c:v>326.66832879999998</c:v>
                </c:pt>
                <c:pt idx="32888">
                  <c:v>326.67826280000003</c:v>
                </c:pt>
                <c:pt idx="32889">
                  <c:v>326.68819680000001</c:v>
                </c:pt>
                <c:pt idx="32890">
                  <c:v>326.6981308</c:v>
                </c:pt>
                <c:pt idx="32891">
                  <c:v>326.70806479999999</c:v>
                </c:pt>
                <c:pt idx="32892">
                  <c:v>326.71799879999998</c:v>
                </c:pt>
                <c:pt idx="32893">
                  <c:v>326.72793280000002</c:v>
                </c:pt>
                <c:pt idx="32894">
                  <c:v>326.73786680000001</c:v>
                </c:pt>
                <c:pt idx="32895">
                  <c:v>326.74780079999999</c:v>
                </c:pt>
                <c:pt idx="32896">
                  <c:v>326.75773479999998</c:v>
                </c:pt>
                <c:pt idx="32897">
                  <c:v>326.76766880000002</c:v>
                </c:pt>
                <c:pt idx="32898">
                  <c:v>326.77760239999998</c:v>
                </c:pt>
                <c:pt idx="32899">
                  <c:v>326.78753740000002</c:v>
                </c:pt>
                <c:pt idx="32900">
                  <c:v>326.79747140000001</c:v>
                </c:pt>
                <c:pt idx="32901">
                  <c:v>326.80740539999999</c:v>
                </c:pt>
                <c:pt idx="32902">
                  <c:v>326.81733939999998</c:v>
                </c:pt>
                <c:pt idx="32903">
                  <c:v>326.82727340000002</c:v>
                </c:pt>
                <c:pt idx="32904">
                  <c:v>326.83720740000001</c:v>
                </c:pt>
                <c:pt idx="32905">
                  <c:v>326.8471414</c:v>
                </c:pt>
                <c:pt idx="32906">
                  <c:v>326.85707539999999</c:v>
                </c:pt>
                <c:pt idx="32907">
                  <c:v>326.86700939999997</c:v>
                </c:pt>
                <c:pt idx="32908">
                  <c:v>326.87694340000002</c:v>
                </c:pt>
                <c:pt idx="32909">
                  <c:v>326.8868774</c:v>
                </c:pt>
                <c:pt idx="32910">
                  <c:v>326.89681139999999</c:v>
                </c:pt>
                <c:pt idx="32911">
                  <c:v>326.90674539999998</c:v>
                </c:pt>
                <c:pt idx="32912">
                  <c:v>326.91667940000002</c:v>
                </c:pt>
                <c:pt idx="32913">
                  <c:v>326.92661340000001</c:v>
                </c:pt>
                <c:pt idx="32914">
                  <c:v>326.93654739999999</c:v>
                </c:pt>
                <c:pt idx="32915">
                  <c:v>326.94648239999998</c:v>
                </c:pt>
                <c:pt idx="32916">
                  <c:v>326.95641640000002</c:v>
                </c:pt>
                <c:pt idx="32917">
                  <c:v>326.96635040000001</c:v>
                </c:pt>
                <c:pt idx="32918">
                  <c:v>326.9762844</c:v>
                </c:pt>
                <c:pt idx="32919">
                  <c:v>326.98621839999998</c:v>
                </c:pt>
                <c:pt idx="32920">
                  <c:v>326.99615240000003</c:v>
                </c:pt>
                <c:pt idx="32921">
                  <c:v>327.00608640000002</c:v>
                </c:pt>
                <c:pt idx="32922">
                  <c:v>327.0160204</c:v>
                </c:pt>
                <c:pt idx="32923">
                  <c:v>327.02595439999999</c:v>
                </c:pt>
                <c:pt idx="32924">
                  <c:v>327.03588839999998</c:v>
                </c:pt>
                <c:pt idx="32925">
                  <c:v>327.04582240000002</c:v>
                </c:pt>
                <c:pt idx="32926">
                  <c:v>327.05575640000001</c:v>
                </c:pt>
                <c:pt idx="32927">
                  <c:v>327.06569039999999</c:v>
                </c:pt>
                <c:pt idx="32928">
                  <c:v>327.07562439999998</c:v>
                </c:pt>
                <c:pt idx="32929">
                  <c:v>327.08555840000002</c:v>
                </c:pt>
                <c:pt idx="32930">
                  <c:v>327.09549240000001</c:v>
                </c:pt>
                <c:pt idx="32931">
                  <c:v>327.1054264</c:v>
                </c:pt>
                <c:pt idx="32932">
                  <c:v>327.11536139999998</c:v>
                </c:pt>
                <c:pt idx="32933">
                  <c:v>327.12529540000003</c:v>
                </c:pt>
                <c:pt idx="32934">
                  <c:v>327.13522940000001</c:v>
                </c:pt>
                <c:pt idx="32935">
                  <c:v>327.1451634</c:v>
                </c:pt>
                <c:pt idx="32936">
                  <c:v>327.15509739999999</c:v>
                </c:pt>
                <c:pt idx="32937">
                  <c:v>327.16503139999998</c:v>
                </c:pt>
                <c:pt idx="32938">
                  <c:v>327.17496540000002</c:v>
                </c:pt>
                <c:pt idx="32939">
                  <c:v>327.18489940000001</c:v>
                </c:pt>
                <c:pt idx="32940">
                  <c:v>327.19483339999999</c:v>
                </c:pt>
                <c:pt idx="32941">
                  <c:v>327.20476739999998</c:v>
                </c:pt>
                <c:pt idx="32942">
                  <c:v>327.21470140000002</c:v>
                </c:pt>
                <c:pt idx="32943">
                  <c:v>327.22463540000001</c:v>
                </c:pt>
                <c:pt idx="32944">
                  <c:v>327.2345694</c:v>
                </c:pt>
                <c:pt idx="32945">
                  <c:v>327.24450339999999</c:v>
                </c:pt>
                <c:pt idx="32946">
                  <c:v>327.25443739999997</c:v>
                </c:pt>
                <c:pt idx="32947">
                  <c:v>327.26437140000002</c:v>
                </c:pt>
                <c:pt idx="32948">
                  <c:v>327.2743054</c:v>
                </c:pt>
                <c:pt idx="32949">
                  <c:v>327.28424039999999</c:v>
                </c:pt>
                <c:pt idx="32950">
                  <c:v>327.29417439999997</c:v>
                </c:pt>
                <c:pt idx="32951">
                  <c:v>327.30410840000002</c:v>
                </c:pt>
                <c:pt idx="32952">
                  <c:v>327.31404240000001</c:v>
                </c:pt>
                <c:pt idx="32953">
                  <c:v>327.32397639999999</c:v>
                </c:pt>
                <c:pt idx="32954">
                  <c:v>327.33391039999998</c:v>
                </c:pt>
                <c:pt idx="32955">
                  <c:v>327.34384440000002</c:v>
                </c:pt>
                <c:pt idx="32956">
                  <c:v>327.35377840000001</c:v>
                </c:pt>
                <c:pt idx="32957">
                  <c:v>327.3637124</c:v>
                </c:pt>
                <c:pt idx="32958">
                  <c:v>327.37364639999998</c:v>
                </c:pt>
                <c:pt idx="32959">
                  <c:v>327.38358040000003</c:v>
                </c:pt>
                <c:pt idx="32960">
                  <c:v>327.39351440000002</c:v>
                </c:pt>
                <c:pt idx="32961">
                  <c:v>327.4034484</c:v>
                </c:pt>
                <c:pt idx="32962">
                  <c:v>327.41338239999999</c:v>
                </c:pt>
                <c:pt idx="32963">
                  <c:v>327.42331639999998</c:v>
                </c:pt>
                <c:pt idx="32964">
                  <c:v>327.43325140000002</c:v>
                </c:pt>
                <c:pt idx="32965">
                  <c:v>327.4431854</c:v>
                </c:pt>
                <c:pt idx="32966">
                  <c:v>327.45311939999999</c:v>
                </c:pt>
                <c:pt idx="32967">
                  <c:v>327.46305339999998</c:v>
                </c:pt>
                <c:pt idx="32968">
                  <c:v>327.47298740000002</c:v>
                </c:pt>
                <c:pt idx="32969">
                  <c:v>327.48292140000001</c:v>
                </c:pt>
                <c:pt idx="32970">
                  <c:v>327.4928554</c:v>
                </c:pt>
                <c:pt idx="32971">
                  <c:v>327.50278939999998</c:v>
                </c:pt>
                <c:pt idx="32972">
                  <c:v>327.51272340000003</c:v>
                </c:pt>
                <c:pt idx="32973">
                  <c:v>327.52265740000001</c:v>
                </c:pt>
                <c:pt idx="32974">
                  <c:v>327.5325914</c:v>
                </c:pt>
                <c:pt idx="32975">
                  <c:v>327.54252539999999</c:v>
                </c:pt>
                <c:pt idx="32976">
                  <c:v>327.55245939999998</c:v>
                </c:pt>
                <c:pt idx="32977">
                  <c:v>327.56239340000002</c:v>
                </c:pt>
                <c:pt idx="32978">
                  <c:v>327.57232740000001</c:v>
                </c:pt>
                <c:pt idx="32979">
                  <c:v>327.58226239999999</c:v>
                </c:pt>
                <c:pt idx="32980">
                  <c:v>327.59219639999998</c:v>
                </c:pt>
                <c:pt idx="32981">
                  <c:v>327.60213040000002</c:v>
                </c:pt>
                <c:pt idx="32982">
                  <c:v>327.61206440000001</c:v>
                </c:pt>
                <c:pt idx="32983">
                  <c:v>327.6219984</c:v>
                </c:pt>
                <c:pt idx="32984">
                  <c:v>327.63193239999998</c:v>
                </c:pt>
                <c:pt idx="32985">
                  <c:v>327.64186640000003</c:v>
                </c:pt>
                <c:pt idx="32986">
                  <c:v>327.65180040000001</c:v>
                </c:pt>
                <c:pt idx="32987">
                  <c:v>327.6617344</c:v>
                </c:pt>
                <c:pt idx="32988">
                  <c:v>327.67166839999999</c:v>
                </c:pt>
                <c:pt idx="32989">
                  <c:v>327.68160239999997</c:v>
                </c:pt>
                <c:pt idx="32990">
                  <c:v>327.69153640000002</c:v>
                </c:pt>
                <c:pt idx="32991">
                  <c:v>327.70147040000001</c:v>
                </c:pt>
                <c:pt idx="32992">
                  <c:v>327.71140439999999</c:v>
                </c:pt>
                <c:pt idx="32993">
                  <c:v>327.72133839999998</c:v>
                </c:pt>
                <c:pt idx="32994">
                  <c:v>327.73127240000002</c:v>
                </c:pt>
                <c:pt idx="32995">
                  <c:v>327.74120740000001</c:v>
                </c:pt>
                <c:pt idx="32996">
                  <c:v>327.75114139999999</c:v>
                </c:pt>
                <c:pt idx="32997">
                  <c:v>327.76107539999998</c:v>
                </c:pt>
                <c:pt idx="32998">
                  <c:v>327.77100940000003</c:v>
                </c:pt>
                <c:pt idx="32999">
                  <c:v>327.78094370000002</c:v>
                </c:pt>
                <c:pt idx="33000">
                  <c:v>327.79087770000001</c:v>
                </c:pt>
                <c:pt idx="33001">
                  <c:v>327.8008117</c:v>
                </c:pt>
                <c:pt idx="33002">
                  <c:v>327.81074569999998</c:v>
                </c:pt>
                <c:pt idx="33003">
                  <c:v>327.82067970000003</c:v>
                </c:pt>
                <c:pt idx="33004">
                  <c:v>327.83061370000001</c:v>
                </c:pt>
                <c:pt idx="33005">
                  <c:v>327.8405477</c:v>
                </c:pt>
                <c:pt idx="33006">
                  <c:v>327.85048169999999</c:v>
                </c:pt>
                <c:pt idx="33007">
                  <c:v>327.86041569999998</c:v>
                </c:pt>
                <c:pt idx="33008">
                  <c:v>327.87034970000002</c:v>
                </c:pt>
                <c:pt idx="33009">
                  <c:v>327.88028370000001</c:v>
                </c:pt>
                <c:pt idx="33010">
                  <c:v>327.89021869999999</c:v>
                </c:pt>
                <c:pt idx="33011">
                  <c:v>327.90015269999998</c:v>
                </c:pt>
                <c:pt idx="33012">
                  <c:v>327.91008670000002</c:v>
                </c:pt>
                <c:pt idx="33013">
                  <c:v>327.92002070000001</c:v>
                </c:pt>
                <c:pt idx="33014">
                  <c:v>327.9299547</c:v>
                </c:pt>
                <c:pt idx="33015">
                  <c:v>327.93988869999998</c:v>
                </c:pt>
                <c:pt idx="33016">
                  <c:v>327.94982270000003</c:v>
                </c:pt>
                <c:pt idx="33017">
                  <c:v>327.95975670000001</c:v>
                </c:pt>
                <c:pt idx="33018">
                  <c:v>327.9696907</c:v>
                </c:pt>
                <c:pt idx="33019">
                  <c:v>327.97962469999999</c:v>
                </c:pt>
                <c:pt idx="33020">
                  <c:v>327.98955869999998</c:v>
                </c:pt>
                <c:pt idx="33021">
                  <c:v>327.99949270000002</c:v>
                </c:pt>
                <c:pt idx="33022">
                  <c:v>328.00942670000001</c:v>
                </c:pt>
                <c:pt idx="33023">
                  <c:v>328.01936069999999</c:v>
                </c:pt>
                <c:pt idx="33024">
                  <c:v>328.02929469999998</c:v>
                </c:pt>
                <c:pt idx="33025">
                  <c:v>328.03922970000002</c:v>
                </c:pt>
                <c:pt idx="33026">
                  <c:v>328.04916370000001</c:v>
                </c:pt>
                <c:pt idx="33027">
                  <c:v>328.0590977</c:v>
                </c:pt>
                <c:pt idx="33028">
                  <c:v>328.06903169999998</c:v>
                </c:pt>
                <c:pt idx="33029">
                  <c:v>328.07896570000003</c:v>
                </c:pt>
                <c:pt idx="33030">
                  <c:v>328.08889970000001</c:v>
                </c:pt>
                <c:pt idx="33031">
                  <c:v>328.0988337</c:v>
                </c:pt>
                <c:pt idx="33032">
                  <c:v>328.10876769999999</c:v>
                </c:pt>
                <c:pt idx="33033">
                  <c:v>328.11870169999997</c:v>
                </c:pt>
                <c:pt idx="33034">
                  <c:v>328.12863570000002</c:v>
                </c:pt>
                <c:pt idx="33035">
                  <c:v>328.13856970000001</c:v>
                </c:pt>
                <c:pt idx="33036">
                  <c:v>328.14850369999999</c:v>
                </c:pt>
                <c:pt idx="33037">
                  <c:v>328.15843769999998</c:v>
                </c:pt>
                <c:pt idx="33038">
                  <c:v>328.16837170000002</c:v>
                </c:pt>
                <c:pt idx="33039">
                  <c:v>328.17830670000001</c:v>
                </c:pt>
                <c:pt idx="33040">
                  <c:v>328.18824069999999</c:v>
                </c:pt>
                <c:pt idx="33041">
                  <c:v>328.19817469999998</c:v>
                </c:pt>
                <c:pt idx="33042">
                  <c:v>328.20810870000003</c:v>
                </c:pt>
                <c:pt idx="33043">
                  <c:v>328.21804270000001</c:v>
                </c:pt>
                <c:pt idx="33044">
                  <c:v>328.2279767</c:v>
                </c:pt>
                <c:pt idx="33045">
                  <c:v>328.23791069999999</c:v>
                </c:pt>
                <c:pt idx="33046">
                  <c:v>328.24784469999997</c:v>
                </c:pt>
                <c:pt idx="33047">
                  <c:v>328.25777870000002</c:v>
                </c:pt>
                <c:pt idx="33048">
                  <c:v>328.2677127</c:v>
                </c:pt>
                <c:pt idx="33049">
                  <c:v>328.27764669999999</c:v>
                </c:pt>
                <c:pt idx="33050">
                  <c:v>328.28758069999998</c:v>
                </c:pt>
                <c:pt idx="33051">
                  <c:v>328.29751470000002</c:v>
                </c:pt>
                <c:pt idx="33052">
                  <c:v>328.30744870000001</c:v>
                </c:pt>
                <c:pt idx="33053">
                  <c:v>328.31738369999999</c:v>
                </c:pt>
                <c:pt idx="33054">
                  <c:v>328.32731769999998</c:v>
                </c:pt>
                <c:pt idx="33055">
                  <c:v>328.33725170000002</c:v>
                </c:pt>
                <c:pt idx="33056">
                  <c:v>328.34718570000001</c:v>
                </c:pt>
                <c:pt idx="33057">
                  <c:v>328.3571197</c:v>
                </c:pt>
                <c:pt idx="33058">
                  <c:v>328.36705369999999</c:v>
                </c:pt>
                <c:pt idx="33059">
                  <c:v>328.37698769999997</c:v>
                </c:pt>
                <c:pt idx="33060">
                  <c:v>328.38692170000002</c:v>
                </c:pt>
                <c:pt idx="33061">
                  <c:v>328.3968557</c:v>
                </c:pt>
                <c:pt idx="33062">
                  <c:v>328.40678969999999</c:v>
                </c:pt>
                <c:pt idx="33063">
                  <c:v>328.41672369999998</c:v>
                </c:pt>
                <c:pt idx="33064">
                  <c:v>328.42665770000002</c:v>
                </c:pt>
                <c:pt idx="33065">
                  <c:v>328.43659170000001</c:v>
                </c:pt>
                <c:pt idx="33066">
                  <c:v>328.4465257</c:v>
                </c:pt>
                <c:pt idx="33067">
                  <c:v>328.45646069999998</c:v>
                </c:pt>
                <c:pt idx="33068">
                  <c:v>328.46639470000002</c:v>
                </c:pt>
                <c:pt idx="33069">
                  <c:v>328.47632870000001</c:v>
                </c:pt>
                <c:pt idx="33070">
                  <c:v>328.4862627</c:v>
                </c:pt>
                <c:pt idx="33071">
                  <c:v>328.49619669999998</c:v>
                </c:pt>
                <c:pt idx="33072">
                  <c:v>328.50613070000003</c:v>
                </c:pt>
                <c:pt idx="33073">
                  <c:v>328.51606470000002</c:v>
                </c:pt>
                <c:pt idx="33074">
                  <c:v>328.5259987</c:v>
                </c:pt>
                <c:pt idx="33075">
                  <c:v>328.53593269999999</c:v>
                </c:pt>
                <c:pt idx="33076">
                  <c:v>328.54586669999998</c:v>
                </c:pt>
                <c:pt idx="33077">
                  <c:v>328.55580070000002</c:v>
                </c:pt>
                <c:pt idx="33078">
                  <c:v>328.56573470000001</c:v>
                </c:pt>
                <c:pt idx="33079">
                  <c:v>328.57566869999999</c:v>
                </c:pt>
                <c:pt idx="33080">
                  <c:v>328.58560369999998</c:v>
                </c:pt>
                <c:pt idx="33081">
                  <c:v>328.59553770000002</c:v>
                </c:pt>
                <c:pt idx="33082">
                  <c:v>328.60547170000001</c:v>
                </c:pt>
                <c:pt idx="33083">
                  <c:v>328.6154057</c:v>
                </c:pt>
                <c:pt idx="33084">
                  <c:v>328.62533969999998</c:v>
                </c:pt>
                <c:pt idx="33085">
                  <c:v>328.63527370000003</c:v>
                </c:pt>
                <c:pt idx="33086">
                  <c:v>328.64520770000001</c:v>
                </c:pt>
                <c:pt idx="33087">
                  <c:v>328.6551417</c:v>
                </c:pt>
                <c:pt idx="33088">
                  <c:v>328.66507569999999</c:v>
                </c:pt>
                <c:pt idx="33089">
                  <c:v>328.67500969999998</c:v>
                </c:pt>
                <c:pt idx="33090">
                  <c:v>328.68494370000002</c:v>
                </c:pt>
                <c:pt idx="33091">
                  <c:v>328.69487770000001</c:v>
                </c:pt>
                <c:pt idx="33092">
                  <c:v>328.70481269999999</c:v>
                </c:pt>
                <c:pt idx="33093">
                  <c:v>328.71474669999998</c:v>
                </c:pt>
                <c:pt idx="33094">
                  <c:v>328.72468070000002</c:v>
                </c:pt>
                <c:pt idx="33095">
                  <c:v>328.73461470000001</c:v>
                </c:pt>
                <c:pt idx="33096">
                  <c:v>328.7445487</c:v>
                </c:pt>
                <c:pt idx="33097">
                  <c:v>328.75448269999998</c:v>
                </c:pt>
                <c:pt idx="33098">
                  <c:v>328.76441670000003</c:v>
                </c:pt>
                <c:pt idx="33099">
                  <c:v>328.7743504</c:v>
                </c:pt>
                <c:pt idx="33100">
                  <c:v>328.78428439999999</c:v>
                </c:pt>
                <c:pt idx="33101">
                  <c:v>328.79421839999998</c:v>
                </c:pt>
                <c:pt idx="33102">
                  <c:v>328.80415240000002</c:v>
                </c:pt>
                <c:pt idx="33103">
                  <c:v>328.81408640000001</c:v>
                </c:pt>
                <c:pt idx="33104">
                  <c:v>328.82402039999999</c:v>
                </c:pt>
                <c:pt idx="33105">
                  <c:v>328.83395539999998</c:v>
                </c:pt>
                <c:pt idx="33106">
                  <c:v>328.84388940000002</c:v>
                </c:pt>
                <c:pt idx="33107">
                  <c:v>328.85382340000001</c:v>
                </c:pt>
                <c:pt idx="33108">
                  <c:v>328.8637574</c:v>
                </c:pt>
                <c:pt idx="33109">
                  <c:v>328.87369139999998</c:v>
                </c:pt>
                <c:pt idx="33110">
                  <c:v>328.88362540000003</c:v>
                </c:pt>
                <c:pt idx="33111">
                  <c:v>328.89355940000002</c:v>
                </c:pt>
                <c:pt idx="33112">
                  <c:v>328.9034934</c:v>
                </c:pt>
                <c:pt idx="33113">
                  <c:v>328.91342739999999</c:v>
                </c:pt>
                <c:pt idx="33114">
                  <c:v>328.92336139999998</c:v>
                </c:pt>
                <c:pt idx="33115">
                  <c:v>328.93329540000002</c:v>
                </c:pt>
                <c:pt idx="33116">
                  <c:v>328.9432304</c:v>
                </c:pt>
                <c:pt idx="33117">
                  <c:v>328.95316439999999</c:v>
                </c:pt>
                <c:pt idx="33118">
                  <c:v>328.96309839999998</c:v>
                </c:pt>
                <c:pt idx="33119">
                  <c:v>328.97303240000002</c:v>
                </c:pt>
                <c:pt idx="33120">
                  <c:v>328.98296640000001</c:v>
                </c:pt>
                <c:pt idx="33121">
                  <c:v>328.9929004</c:v>
                </c:pt>
                <c:pt idx="33122">
                  <c:v>329.00283439999998</c:v>
                </c:pt>
                <c:pt idx="33123">
                  <c:v>329.01276840000003</c:v>
                </c:pt>
                <c:pt idx="33124">
                  <c:v>329.02270240000001</c:v>
                </c:pt>
                <c:pt idx="33125">
                  <c:v>329.0326364</c:v>
                </c:pt>
                <c:pt idx="33126">
                  <c:v>329.04257039999999</c:v>
                </c:pt>
                <c:pt idx="33127">
                  <c:v>329.05250439999998</c:v>
                </c:pt>
                <c:pt idx="33128">
                  <c:v>329.06243940000002</c:v>
                </c:pt>
                <c:pt idx="33129">
                  <c:v>329.0723734</c:v>
                </c:pt>
                <c:pt idx="33130">
                  <c:v>329.08230739999999</c:v>
                </c:pt>
                <c:pt idx="33131">
                  <c:v>329.09224139999998</c:v>
                </c:pt>
                <c:pt idx="33132">
                  <c:v>329.10217540000002</c:v>
                </c:pt>
                <c:pt idx="33133">
                  <c:v>329.11210940000001</c:v>
                </c:pt>
                <c:pt idx="33134">
                  <c:v>329.1220434</c:v>
                </c:pt>
                <c:pt idx="33135">
                  <c:v>329.13197739999998</c:v>
                </c:pt>
                <c:pt idx="33136">
                  <c:v>329.14191140000003</c:v>
                </c:pt>
                <c:pt idx="33137">
                  <c:v>329.15184540000001</c:v>
                </c:pt>
                <c:pt idx="33138">
                  <c:v>329.1617794</c:v>
                </c:pt>
                <c:pt idx="33139">
                  <c:v>329.17171439999998</c:v>
                </c:pt>
                <c:pt idx="33140">
                  <c:v>329.18164839999997</c:v>
                </c:pt>
                <c:pt idx="33141">
                  <c:v>329.19158240000002</c:v>
                </c:pt>
                <c:pt idx="33142">
                  <c:v>329.2015164</c:v>
                </c:pt>
                <c:pt idx="33143">
                  <c:v>329.21145039999999</c:v>
                </c:pt>
                <c:pt idx="33144">
                  <c:v>329.22138439999998</c:v>
                </c:pt>
                <c:pt idx="33145">
                  <c:v>329.23131840000002</c:v>
                </c:pt>
                <c:pt idx="33146">
                  <c:v>329.24125240000001</c:v>
                </c:pt>
                <c:pt idx="33147">
                  <c:v>329.25118639999999</c:v>
                </c:pt>
                <c:pt idx="33148">
                  <c:v>329.26112039999998</c:v>
                </c:pt>
                <c:pt idx="33149">
                  <c:v>329.27105440000003</c:v>
                </c:pt>
                <c:pt idx="33150">
                  <c:v>329.28098940000001</c:v>
                </c:pt>
                <c:pt idx="33151">
                  <c:v>329.2909234</c:v>
                </c:pt>
                <c:pt idx="33152">
                  <c:v>329.30085739999998</c:v>
                </c:pt>
                <c:pt idx="33153">
                  <c:v>329.31079140000003</c:v>
                </c:pt>
                <c:pt idx="33154">
                  <c:v>329.32072540000001</c:v>
                </c:pt>
                <c:pt idx="33155">
                  <c:v>329.3306594</c:v>
                </c:pt>
                <c:pt idx="33156">
                  <c:v>329.34059339999999</c:v>
                </c:pt>
                <c:pt idx="33157">
                  <c:v>329.35052739999998</c:v>
                </c:pt>
                <c:pt idx="33158">
                  <c:v>329.36046140000002</c:v>
                </c:pt>
                <c:pt idx="33159">
                  <c:v>329.37039540000001</c:v>
                </c:pt>
                <c:pt idx="33160">
                  <c:v>329.38033039999999</c:v>
                </c:pt>
                <c:pt idx="33161">
                  <c:v>329.39026439999998</c:v>
                </c:pt>
                <c:pt idx="33162">
                  <c:v>329.40019840000002</c:v>
                </c:pt>
                <c:pt idx="33163">
                  <c:v>329.41013240000001</c:v>
                </c:pt>
                <c:pt idx="33164">
                  <c:v>329.4200664</c:v>
                </c:pt>
                <c:pt idx="33165">
                  <c:v>329.43000039999998</c:v>
                </c:pt>
                <c:pt idx="33166">
                  <c:v>329.43993440000003</c:v>
                </c:pt>
                <c:pt idx="33167">
                  <c:v>329.44986840000001</c:v>
                </c:pt>
                <c:pt idx="33168">
                  <c:v>329.4598024</c:v>
                </c:pt>
                <c:pt idx="33169">
                  <c:v>329.46973639999999</c:v>
                </c:pt>
                <c:pt idx="33170">
                  <c:v>329.47967139999997</c:v>
                </c:pt>
                <c:pt idx="33171">
                  <c:v>329.48960540000002</c:v>
                </c:pt>
                <c:pt idx="33172">
                  <c:v>329.4995394</c:v>
                </c:pt>
                <c:pt idx="33173">
                  <c:v>329.50947339999999</c:v>
                </c:pt>
                <c:pt idx="33174">
                  <c:v>329.51940739999998</c:v>
                </c:pt>
                <c:pt idx="33175">
                  <c:v>329.52934140000002</c:v>
                </c:pt>
                <c:pt idx="33176">
                  <c:v>329.53927540000001</c:v>
                </c:pt>
                <c:pt idx="33177">
                  <c:v>329.5492094</c:v>
                </c:pt>
                <c:pt idx="33178">
                  <c:v>329.55914339999998</c:v>
                </c:pt>
                <c:pt idx="33179">
                  <c:v>329.56907740000003</c:v>
                </c:pt>
                <c:pt idx="33180">
                  <c:v>329.57901240000001</c:v>
                </c:pt>
                <c:pt idx="33181">
                  <c:v>329.5889464</c:v>
                </c:pt>
                <c:pt idx="33182">
                  <c:v>329.59888039999998</c:v>
                </c:pt>
                <c:pt idx="33183">
                  <c:v>329.60881440000003</c:v>
                </c:pt>
                <c:pt idx="33184">
                  <c:v>329.61874840000002</c:v>
                </c:pt>
                <c:pt idx="33185">
                  <c:v>329.6286824</c:v>
                </c:pt>
                <c:pt idx="33186">
                  <c:v>329.63861639999999</c:v>
                </c:pt>
                <c:pt idx="33187">
                  <c:v>329.64855039999998</c:v>
                </c:pt>
                <c:pt idx="33188">
                  <c:v>329.65848440000002</c:v>
                </c:pt>
                <c:pt idx="33189">
                  <c:v>329.6684194</c:v>
                </c:pt>
                <c:pt idx="33190">
                  <c:v>329.67835339999999</c:v>
                </c:pt>
                <c:pt idx="33191">
                  <c:v>329.68828739999998</c:v>
                </c:pt>
                <c:pt idx="33192">
                  <c:v>329.69822140000002</c:v>
                </c:pt>
                <c:pt idx="33193">
                  <c:v>329.70815540000001</c:v>
                </c:pt>
                <c:pt idx="33194">
                  <c:v>329.7180894</c:v>
                </c:pt>
                <c:pt idx="33195">
                  <c:v>329.72802339999998</c:v>
                </c:pt>
                <c:pt idx="33196">
                  <c:v>329.73795740000003</c:v>
                </c:pt>
                <c:pt idx="33197">
                  <c:v>329.74789140000001</c:v>
                </c:pt>
                <c:pt idx="33198">
                  <c:v>329.7578254</c:v>
                </c:pt>
                <c:pt idx="33199">
                  <c:v>329.76776039999999</c:v>
                </c:pt>
                <c:pt idx="33200">
                  <c:v>329.7776945</c:v>
                </c:pt>
                <c:pt idx="33201">
                  <c:v>329.78762849999998</c:v>
                </c:pt>
                <c:pt idx="33202">
                  <c:v>329.79756250000003</c:v>
                </c:pt>
                <c:pt idx="33203">
                  <c:v>329.80749650000001</c:v>
                </c:pt>
                <c:pt idx="33204">
                  <c:v>329.8174305</c:v>
                </c:pt>
                <c:pt idx="33205">
                  <c:v>329.82736449999999</c:v>
                </c:pt>
                <c:pt idx="33206">
                  <c:v>329.83729849999997</c:v>
                </c:pt>
                <c:pt idx="33207">
                  <c:v>329.84723350000002</c:v>
                </c:pt>
                <c:pt idx="33208">
                  <c:v>329.8571675</c:v>
                </c:pt>
                <c:pt idx="33209">
                  <c:v>329.86710149999999</c:v>
                </c:pt>
                <c:pt idx="33210">
                  <c:v>329.87703549999998</c:v>
                </c:pt>
                <c:pt idx="33211">
                  <c:v>329.88696950000002</c:v>
                </c:pt>
                <c:pt idx="33212">
                  <c:v>329.89690350000001</c:v>
                </c:pt>
                <c:pt idx="33213">
                  <c:v>329.90683749999999</c:v>
                </c:pt>
                <c:pt idx="33214">
                  <c:v>329.91677149999998</c:v>
                </c:pt>
                <c:pt idx="33215">
                  <c:v>329.92670550000003</c:v>
                </c:pt>
                <c:pt idx="33216">
                  <c:v>329.93664050000001</c:v>
                </c:pt>
                <c:pt idx="33217">
                  <c:v>329.9465745</c:v>
                </c:pt>
                <c:pt idx="33218">
                  <c:v>329.95650849999998</c:v>
                </c:pt>
                <c:pt idx="33219">
                  <c:v>329.96644250000003</c:v>
                </c:pt>
                <c:pt idx="33220">
                  <c:v>329.97637650000001</c:v>
                </c:pt>
                <c:pt idx="33221">
                  <c:v>329.9863105</c:v>
                </c:pt>
                <c:pt idx="33222">
                  <c:v>329.99624449999999</c:v>
                </c:pt>
                <c:pt idx="33223">
                  <c:v>330.00617849999998</c:v>
                </c:pt>
                <c:pt idx="33224">
                  <c:v>330.01611250000002</c:v>
                </c:pt>
                <c:pt idx="33225">
                  <c:v>330.0260475</c:v>
                </c:pt>
                <c:pt idx="33226">
                  <c:v>330.03598149999999</c:v>
                </c:pt>
                <c:pt idx="33227">
                  <c:v>330.04591549999998</c:v>
                </c:pt>
                <c:pt idx="33228">
                  <c:v>330.05584950000002</c:v>
                </c:pt>
                <c:pt idx="33229">
                  <c:v>330.06578350000001</c:v>
                </c:pt>
                <c:pt idx="33230">
                  <c:v>330.0757175</c:v>
                </c:pt>
                <c:pt idx="33231">
                  <c:v>330.08565149999998</c:v>
                </c:pt>
                <c:pt idx="33232">
                  <c:v>330.09558550000003</c:v>
                </c:pt>
                <c:pt idx="33233">
                  <c:v>330.10552050000001</c:v>
                </c:pt>
                <c:pt idx="33234">
                  <c:v>330.1154545</c:v>
                </c:pt>
                <c:pt idx="33235">
                  <c:v>330.12538849999999</c:v>
                </c:pt>
                <c:pt idx="33236">
                  <c:v>330.13532249999997</c:v>
                </c:pt>
                <c:pt idx="33237">
                  <c:v>330.14525650000002</c:v>
                </c:pt>
                <c:pt idx="33238">
                  <c:v>330.1551905</c:v>
                </c:pt>
                <c:pt idx="33239">
                  <c:v>330.16512449999999</c:v>
                </c:pt>
                <c:pt idx="33240">
                  <c:v>330.17505949999997</c:v>
                </c:pt>
                <c:pt idx="33241">
                  <c:v>330.18499350000002</c:v>
                </c:pt>
                <c:pt idx="33242">
                  <c:v>330.19492750000001</c:v>
                </c:pt>
                <c:pt idx="33243">
                  <c:v>330.20486149999999</c:v>
                </c:pt>
                <c:pt idx="33244">
                  <c:v>330.21479549999998</c:v>
                </c:pt>
                <c:pt idx="33245">
                  <c:v>330.22472950000002</c:v>
                </c:pt>
                <c:pt idx="33246">
                  <c:v>330.23466350000001</c:v>
                </c:pt>
                <c:pt idx="33247">
                  <c:v>330.2445975</c:v>
                </c:pt>
                <c:pt idx="33248">
                  <c:v>330.25453249999998</c:v>
                </c:pt>
                <c:pt idx="33249">
                  <c:v>330.26446650000003</c:v>
                </c:pt>
                <c:pt idx="33250">
                  <c:v>330.27440050000001</c:v>
                </c:pt>
                <c:pt idx="33251">
                  <c:v>330.2843345</c:v>
                </c:pt>
                <c:pt idx="33252">
                  <c:v>330.29426849999999</c:v>
                </c:pt>
                <c:pt idx="33253">
                  <c:v>330.30420249999997</c:v>
                </c:pt>
                <c:pt idx="33254">
                  <c:v>330.31413650000002</c:v>
                </c:pt>
                <c:pt idx="33255">
                  <c:v>330.3240715</c:v>
                </c:pt>
                <c:pt idx="33256">
                  <c:v>330.33400549999999</c:v>
                </c:pt>
                <c:pt idx="33257">
                  <c:v>330.34393949999998</c:v>
                </c:pt>
                <c:pt idx="33258">
                  <c:v>330.35387350000002</c:v>
                </c:pt>
                <c:pt idx="33259">
                  <c:v>330.36380750000001</c:v>
                </c:pt>
                <c:pt idx="33260">
                  <c:v>330.37374149999999</c:v>
                </c:pt>
                <c:pt idx="33261">
                  <c:v>330.38367549999998</c:v>
                </c:pt>
                <c:pt idx="33262">
                  <c:v>330.39360950000003</c:v>
                </c:pt>
                <c:pt idx="33263">
                  <c:v>330.40354450000001</c:v>
                </c:pt>
                <c:pt idx="33264">
                  <c:v>330.4134785</c:v>
                </c:pt>
                <c:pt idx="33265">
                  <c:v>330.42341249999998</c:v>
                </c:pt>
                <c:pt idx="33266">
                  <c:v>330.43334650000003</c:v>
                </c:pt>
                <c:pt idx="33267">
                  <c:v>330.44328050000001</c:v>
                </c:pt>
                <c:pt idx="33268">
                  <c:v>330.4532145</c:v>
                </c:pt>
                <c:pt idx="33269">
                  <c:v>330.46314849999999</c:v>
                </c:pt>
                <c:pt idx="33270">
                  <c:v>330.47308349999997</c:v>
                </c:pt>
                <c:pt idx="33271">
                  <c:v>330.48301750000002</c:v>
                </c:pt>
                <c:pt idx="33272">
                  <c:v>330.4929515</c:v>
                </c:pt>
                <c:pt idx="33273">
                  <c:v>330.50288549999999</c:v>
                </c:pt>
                <c:pt idx="33274">
                  <c:v>330.51281949999998</c:v>
                </c:pt>
                <c:pt idx="33275">
                  <c:v>330.52275350000002</c:v>
                </c:pt>
                <c:pt idx="33276">
                  <c:v>330.53268750000001</c:v>
                </c:pt>
                <c:pt idx="33277">
                  <c:v>330.54262249999999</c:v>
                </c:pt>
                <c:pt idx="33278">
                  <c:v>330.55255649999998</c:v>
                </c:pt>
                <c:pt idx="33279">
                  <c:v>330.56249050000002</c:v>
                </c:pt>
                <c:pt idx="33280">
                  <c:v>330.57242450000001</c:v>
                </c:pt>
                <c:pt idx="33281">
                  <c:v>330.5823585</c:v>
                </c:pt>
                <c:pt idx="33282">
                  <c:v>330.59229249999999</c:v>
                </c:pt>
                <c:pt idx="33283">
                  <c:v>330.60222649999997</c:v>
                </c:pt>
                <c:pt idx="33284">
                  <c:v>330.61216150000001</c:v>
                </c:pt>
                <c:pt idx="33285">
                  <c:v>330.6220955</c:v>
                </c:pt>
                <c:pt idx="33286">
                  <c:v>330.63202949999999</c:v>
                </c:pt>
                <c:pt idx="33287">
                  <c:v>330.64196349999997</c:v>
                </c:pt>
                <c:pt idx="33288">
                  <c:v>330.65189750000002</c:v>
                </c:pt>
                <c:pt idx="33289">
                  <c:v>330.66183150000001</c:v>
                </c:pt>
                <c:pt idx="33290">
                  <c:v>330.67176549999999</c:v>
                </c:pt>
                <c:pt idx="33291">
                  <c:v>330.68170049999998</c:v>
                </c:pt>
                <c:pt idx="33292">
                  <c:v>330.69163450000002</c:v>
                </c:pt>
                <c:pt idx="33293">
                  <c:v>330.70156850000001</c:v>
                </c:pt>
                <c:pt idx="33294">
                  <c:v>330.71150249999999</c:v>
                </c:pt>
                <c:pt idx="33295">
                  <c:v>330.72143649999998</c:v>
                </c:pt>
                <c:pt idx="33296">
                  <c:v>330.73137050000003</c:v>
                </c:pt>
                <c:pt idx="33297">
                  <c:v>330.74130450000001</c:v>
                </c:pt>
                <c:pt idx="33298">
                  <c:v>330.7512395</c:v>
                </c:pt>
                <c:pt idx="33299">
                  <c:v>330.76117349999998</c:v>
                </c:pt>
                <c:pt idx="33300">
                  <c:v>330.77110750000003</c:v>
                </c:pt>
                <c:pt idx="33301">
                  <c:v>330.78104159999998</c:v>
                </c:pt>
                <c:pt idx="33302">
                  <c:v>330.79097560000002</c:v>
                </c:pt>
                <c:pt idx="33303">
                  <c:v>330.80090960000001</c:v>
                </c:pt>
                <c:pt idx="33304">
                  <c:v>330.8108446</c:v>
                </c:pt>
                <c:pt idx="33305">
                  <c:v>330.82077859999998</c:v>
                </c:pt>
                <c:pt idx="33306">
                  <c:v>330.83071260000003</c:v>
                </c:pt>
                <c:pt idx="33307">
                  <c:v>330.84064660000001</c:v>
                </c:pt>
                <c:pt idx="33308">
                  <c:v>330.8505806</c:v>
                </c:pt>
                <c:pt idx="33309">
                  <c:v>330.86051459999999</c:v>
                </c:pt>
                <c:pt idx="33310">
                  <c:v>330.87044859999997</c:v>
                </c:pt>
                <c:pt idx="33311">
                  <c:v>330.88038360000002</c:v>
                </c:pt>
                <c:pt idx="33312">
                  <c:v>330.8903176</c:v>
                </c:pt>
                <c:pt idx="33313">
                  <c:v>330.90025159999999</c:v>
                </c:pt>
                <c:pt idx="33314">
                  <c:v>330.91018559999998</c:v>
                </c:pt>
                <c:pt idx="33315">
                  <c:v>330.92011960000002</c:v>
                </c:pt>
                <c:pt idx="33316">
                  <c:v>330.93005360000001</c:v>
                </c:pt>
                <c:pt idx="33317">
                  <c:v>330.93998859999999</c:v>
                </c:pt>
                <c:pt idx="33318">
                  <c:v>330.94992259999998</c:v>
                </c:pt>
                <c:pt idx="33319">
                  <c:v>330.95985660000002</c:v>
                </c:pt>
                <c:pt idx="33320">
                  <c:v>330.96979060000001</c:v>
                </c:pt>
                <c:pt idx="33321">
                  <c:v>330.9797246</c:v>
                </c:pt>
                <c:pt idx="33322">
                  <c:v>330.98965859999998</c:v>
                </c:pt>
                <c:pt idx="33323">
                  <c:v>330.99959360000003</c:v>
                </c:pt>
                <c:pt idx="33324">
                  <c:v>331.00952760000001</c:v>
                </c:pt>
                <c:pt idx="33325">
                  <c:v>331.0194616</c:v>
                </c:pt>
                <c:pt idx="33326">
                  <c:v>331.02939559999999</c:v>
                </c:pt>
                <c:pt idx="33327">
                  <c:v>331.03932959999997</c:v>
                </c:pt>
                <c:pt idx="33328">
                  <c:v>331.04926360000002</c:v>
                </c:pt>
                <c:pt idx="33329">
                  <c:v>331.0591976</c:v>
                </c:pt>
                <c:pt idx="33330">
                  <c:v>331.06913259999999</c:v>
                </c:pt>
                <c:pt idx="33331">
                  <c:v>331.07906659999998</c:v>
                </c:pt>
                <c:pt idx="33332">
                  <c:v>331.08900060000002</c:v>
                </c:pt>
                <c:pt idx="33333">
                  <c:v>331.09893460000001</c:v>
                </c:pt>
                <c:pt idx="33334">
                  <c:v>331.10886859999999</c:v>
                </c:pt>
                <c:pt idx="33335">
                  <c:v>331.11880259999998</c:v>
                </c:pt>
                <c:pt idx="33336">
                  <c:v>331.12873760000002</c:v>
                </c:pt>
                <c:pt idx="33337">
                  <c:v>331.13867160000001</c:v>
                </c:pt>
                <c:pt idx="33338">
                  <c:v>331.1486056</c:v>
                </c:pt>
                <c:pt idx="33339">
                  <c:v>331.15853959999998</c:v>
                </c:pt>
                <c:pt idx="33340">
                  <c:v>331.16847360000003</c:v>
                </c:pt>
                <c:pt idx="33341">
                  <c:v>331.17840760000001</c:v>
                </c:pt>
                <c:pt idx="33342">
                  <c:v>331.1883426</c:v>
                </c:pt>
                <c:pt idx="33343">
                  <c:v>331.19827659999999</c:v>
                </c:pt>
                <c:pt idx="33344">
                  <c:v>331.20821059999997</c:v>
                </c:pt>
                <c:pt idx="33345">
                  <c:v>331.21814460000002</c:v>
                </c:pt>
                <c:pt idx="33346">
                  <c:v>331.2280786</c:v>
                </c:pt>
                <c:pt idx="33347">
                  <c:v>331.23801259999999</c:v>
                </c:pt>
                <c:pt idx="33348">
                  <c:v>331.24794759999997</c:v>
                </c:pt>
                <c:pt idx="33349">
                  <c:v>331.25788160000002</c:v>
                </c:pt>
                <c:pt idx="33350">
                  <c:v>331.26781560000001</c:v>
                </c:pt>
                <c:pt idx="33351">
                  <c:v>331.27774959999999</c:v>
                </c:pt>
                <c:pt idx="33352">
                  <c:v>331.28768359999998</c:v>
                </c:pt>
                <c:pt idx="33353">
                  <c:v>331.29761760000002</c:v>
                </c:pt>
                <c:pt idx="33354">
                  <c:v>331.30755260000001</c:v>
                </c:pt>
                <c:pt idx="33355">
                  <c:v>331.3174866</c:v>
                </c:pt>
                <c:pt idx="33356">
                  <c:v>331.32742059999998</c:v>
                </c:pt>
                <c:pt idx="33357">
                  <c:v>331.33735460000003</c:v>
                </c:pt>
                <c:pt idx="33358">
                  <c:v>331.34728860000001</c:v>
                </c:pt>
                <c:pt idx="33359">
                  <c:v>331.3572226</c:v>
                </c:pt>
                <c:pt idx="33360">
                  <c:v>331.36715759999998</c:v>
                </c:pt>
                <c:pt idx="33361">
                  <c:v>331.37709160000003</c:v>
                </c:pt>
                <c:pt idx="33362">
                  <c:v>331.38702560000002</c:v>
                </c:pt>
                <c:pt idx="33363">
                  <c:v>331.3969596</c:v>
                </c:pt>
                <c:pt idx="33364">
                  <c:v>331.40689359999999</c:v>
                </c:pt>
                <c:pt idx="33365">
                  <c:v>331.41682859999997</c:v>
                </c:pt>
                <c:pt idx="33366">
                  <c:v>331.42676260000002</c:v>
                </c:pt>
                <c:pt idx="33367">
                  <c:v>331.4366966</c:v>
                </c:pt>
                <c:pt idx="33368">
                  <c:v>331.44663059999999</c:v>
                </c:pt>
                <c:pt idx="33369">
                  <c:v>331.45656459999998</c:v>
                </c:pt>
                <c:pt idx="33370">
                  <c:v>331.46649860000002</c:v>
                </c:pt>
                <c:pt idx="33371">
                  <c:v>331.47643360000001</c:v>
                </c:pt>
                <c:pt idx="33372">
                  <c:v>331.48636759999999</c:v>
                </c:pt>
                <c:pt idx="33373">
                  <c:v>331.49630159999998</c:v>
                </c:pt>
                <c:pt idx="33374">
                  <c:v>331.50623560000002</c:v>
                </c:pt>
                <c:pt idx="33375">
                  <c:v>331.51616960000001</c:v>
                </c:pt>
                <c:pt idx="33376">
                  <c:v>331.5261036</c:v>
                </c:pt>
                <c:pt idx="33377">
                  <c:v>331.53603859999998</c:v>
                </c:pt>
                <c:pt idx="33378">
                  <c:v>331.54597260000003</c:v>
                </c:pt>
                <c:pt idx="33379">
                  <c:v>331.55590660000001</c:v>
                </c:pt>
                <c:pt idx="33380">
                  <c:v>331.5658406</c:v>
                </c:pt>
                <c:pt idx="33381">
                  <c:v>331.57577459999999</c:v>
                </c:pt>
                <c:pt idx="33382">
                  <c:v>331.58570859999998</c:v>
                </c:pt>
                <c:pt idx="33383">
                  <c:v>331.59564360000002</c:v>
                </c:pt>
                <c:pt idx="33384">
                  <c:v>331.6055776</c:v>
                </c:pt>
                <c:pt idx="33385">
                  <c:v>331.61551159999999</c:v>
                </c:pt>
                <c:pt idx="33386">
                  <c:v>331.62544559999998</c:v>
                </c:pt>
                <c:pt idx="33387">
                  <c:v>331.63537960000002</c:v>
                </c:pt>
                <c:pt idx="33388">
                  <c:v>331.64531460000001</c:v>
                </c:pt>
                <c:pt idx="33389">
                  <c:v>331.65524859999999</c:v>
                </c:pt>
                <c:pt idx="33390">
                  <c:v>331.66518259999998</c:v>
                </c:pt>
                <c:pt idx="33391">
                  <c:v>331.67511660000002</c:v>
                </c:pt>
                <c:pt idx="33392">
                  <c:v>331.68505060000001</c:v>
                </c:pt>
                <c:pt idx="33393">
                  <c:v>331.6949846</c:v>
                </c:pt>
                <c:pt idx="33394">
                  <c:v>331.70491959999998</c:v>
                </c:pt>
                <c:pt idx="33395">
                  <c:v>331.71485360000003</c:v>
                </c:pt>
                <c:pt idx="33396">
                  <c:v>331.72478760000001</c:v>
                </c:pt>
                <c:pt idx="33397">
                  <c:v>331.7347216</c:v>
                </c:pt>
                <c:pt idx="33398">
                  <c:v>331.74465559999999</c:v>
                </c:pt>
                <c:pt idx="33399">
                  <c:v>331.75459059999997</c:v>
                </c:pt>
                <c:pt idx="33400">
                  <c:v>331.76452460000002</c:v>
                </c:pt>
                <c:pt idx="33401">
                  <c:v>331.7744586</c:v>
                </c:pt>
                <c:pt idx="33402">
                  <c:v>331.78439250000002</c:v>
                </c:pt>
                <c:pt idx="33403">
                  <c:v>331.79432650000001</c:v>
                </c:pt>
                <c:pt idx="33404">
                  <c:v>331.8042605</c:v>
                </c:pt>
                <c:pt idx="33405">
                  <c:v>331.81419549999998</c:v>
                </c:pt>
                <c:pt idx="33406">
                  <c:v>331.82412950000003</c:v>
                </c:pt>
                <c:pt idx="33407">
                  <c:v>331.83406350000001</c:v>
                </c:pt>
                <c:pt idx="33408">
                  <c:v>331.8439975</c:v>
                </c:pt>
                <c:pt idx="33409">
                  <c:v>331.85393149999999</c:v>
                </c:pt>
                <c:pt idx="33410">
                  <c:v>331.86386649999997</c:v>
                </c:pt>
                <c:pt idx="33411">
                  <c:v>331.87380050000002</c:v>
                </c:pt>
                <c:pt idx="33412">
                  <c:v>331.8837345</c:v>
                </c:pt>
                <c:pt idx="33413">
                  <c:v>331.89366849999999</c:v>
                </c:pt>
                <c:pt idx="33414">
                  <c:v>331.90360249999998</c:v>
                </c:pt>
                <c:pt idx="33415">
                  <c:v>331.91353750000002</c:v>
                </c:pt>
                <c:pt idx="33416">
                  <c:v>331.92347150000001</c:v>
                </c:pt>
                <c:pt idx="33417">
                  <c:v>331.93340549999999</c:v>
                </c:pt>
                <c:pt idx="33418">
                  <c:v>331.94333949999998</c:v>
                </c:pt>
                <c:pt idx="33419">
                  <c:v>331.95327350000002</c:v>
                </c:pt>
                <c:pt idx="33420">
                  <c:v>331.96320750000001</c:v>
                </c:pt>
                <c:pt idx="33421">
                  <c:v>331.97314249999999</c:v>
                </c:pt>
                <c:pt idx="33422">
                  <c:v>331.98307649999998</c:v>
                </c:pt>
                <c:pt idx="33423">
                  <c:v>331.99301050000003</c:v>
                </c:pt>
                <c:pt idx="33424">
                  <c:v>332.00294450000001</c:v>
                </c:pt>
                <c:pt idx="33425">
                  <c:v>332.0128785</c:v>
                </c:pt>
                <c:pt idx="33426">
                  <c:v>332.02281349999998</c:v>
                </c:pt>
                <c:pt idx="33427">
                  <c:v>332.03274750000003</c:v>
                </c:pt>
                <c:pt idx="33428">
                  <c:v>332.04268150000001</c:v>
                </c:pt>
                <c:pt idx="33429">
                  <c:v>332.0526155</c:v>
                </c:pt>
                <c:pt idx="33430">
                  <c:v>332.06254949999999</c:v>
                </c:pt>
                <c:pt idx="33431">
                  <c:v>332.07248449999997</c:v>
                </c:pt>
                <c:pt idx="33432">
                  <c:v>332.08241850000002</c:v>
                </c:pt>
                <c:pt idx="33433">
                  <c:v>332.0923525</c:v>
                </c:pt>
                <c:pt idx="33434">
                  <c:v>332.10228649999999</c:v>
                </c:pt>
                <c:pt idx="33435">
                  <c:v>332.11222049999998</c:v>
                </c:pt>
                <c:pt idx="33436">
                  <c:v>332.12215450000002</c:v>
                </c:pt>
                <c:pt idx="33437">
                  <c:v>332.13208950000001</c:v>
                </c:pt>
                <c:pt idx="33438">
                  <c:v>332.14202349999999</c:v>
                </c:pt>
                <c:pt idx="33439">
                  <c:v>332.15195749999998</c:v>
                </c:pt>
                <c:pt idx="33440">
                  <c:v>332.16189150000002</c:v>
                </c:pt>
                <c:pt idx="33441">
                  <c:v>332.17182550000001</c:v>
                </c:pt>
                <c:pt idx="33442">
                  <c:v>332.1817605</c:v>
                </c:pt>
                <c:pt idx="33443">
                  <c:v>332.19169449999998</c:v>
                </c:pt>
                <c:pt idx="33444">
                  <c:v>332.20162850000003</c:v>
                </c:pt>
                <c:pt idx="33445">
                  <c:v>332.21156250000001</c:v>
                </c:pt>
                <c:pt idx="33446">
                  <c:v>332.2214965</c:v>
                </c:pt>
                <c:pt idx="33447">
                  <c:v>332.23143149999999</c:v>
                </c:pt>
                <c:pt idx="33448">
                  <c:v>332.24136549999997</c:v>
                </c:pt>
                <c:pt idx="33449">
                  <c:v>332.25129950000002</c:v>
                </c:pt>
                <c:pt idx="33450">
                  <c:v>332.2612335</c:v>
                </c:pt>
                <c:pt idx="33451">
                  <c:v>332.27116749999999</c:v>
                </c:pt>
                <c:pt idx="33452">
                  <c:v>332.28110249999997</c:v>
                </c:pt>
                <c:pt idx="33453">
                  <c:v>332.29103650000002</c:v>
                </c:pt>
                <c:pt idx="33454">
                  <c:v>332.30097050000001</c:v>
                </c:pt>
                <c:pt idx="33455">
                  <c:v>332.31090449999999</c:v>
                </c:pt>
                <c:pt idx="33456">
                  <c:v>332.32083849999998</c:v>
                </c:pt>
                <c:pt idx="33457">
                  <c:v>332.33077350000002</c:v>
                </c:pt>
                <c:pt idx="33458">
                  <c:v>332.34070750000001</c:v>
                </c:pt>
                <c:pt idx="33459">
                  <c:v>332.35064149999999</c:v>
                </c:pt>
                <c:pt idx="33460">
                  <c:v>332.36057549999998</c:v>
                </c:pt>
                <c:pt idx="33461">
                  <c:v>332.37050950000003</c:v>
                </c:pt>
                <c:pt idx="33462">
                  <c:v>332.38044450000001</c:v>
                </c:pt>
                <c:pt idx="33463">
                  <c:v>332.3903785</c:v>
                </c:pt>
                <c:pt idx="33464">
                  <c:v>332.40031249999998</c:v>
                </c:pt>
                <c:pt idx="33465">
                  <c:v>332.41024650000003</c:v>
                </c:pt>
                <c:pt idx="33466">
                  <c:v>332.42018050000001</c:v>
                </c:pt>
                <c:pt idx="33467">
                  <c:v>332.4301155</c:v>
                </c:pt>
                <c:pt idx="33468">
                  <c:v>332.44004949999999</c:v>
                </c:pt>
                <c:pt idx="33469">
                  <c:v>332.44998349999997</c:v>
                </c:pt>
                <c:pt idx="33470">
                  <c:v>332.45991750000002</c:v>
                </c:pt>
                <c:pt idx="33471">
                  <c:v>332.4698515</c:v>
                </c:pt>
                <c:pt idx="33472">
                  <c:v>332.47978649999999</c:v>
                </c:pt>
                <c:pt idx="33473">
                  <c:v>332.48972049999998</c:v>
                </c:pt>
                <c:pt idx="33474">
                  <c:v>332.49965450000002</c:v>
                </c:pt>
                <c:pt idx="33475">
                  <c:v>332.50958850000001</c:v>
                </c:pt>
                <c:pt idx="33476">
                  <c:v>332.51952249999999</c:v>
                </c:pt>
                <c:pt idx="33477">
                  <c:v>332.52945749999998</c:v>
                </c:pt>
                <c:pt idx="33478">
                  <c:v>332.53939150000002</c:v>
                </c:pt>
                <c:pt idx="33479">
                  <c:v>332.54932550000001</c:v>
                </c:pt>
                <c:pt idx="33480">
                  <c:v>332.5592595</c:v>
                </c:pt>
                <c:pt idx="33481">
                  <c:v>332.56919349999998</c:v>
                </c:pt>
                <c:pt idx="33482">
                  <c:v>332.57912750000003</c:v>
                </c:pt>
                <c:pt idx="33483">
                  <c:v>332.58906250000001</c:v>
                </c:pt>
                <c:pt idx="33484">
                  <c:v>332.5989965</c:v>
                </c:pt>
                <c:pt idx="33485">
                  <c:v>332.60893049999999</c:v>
                </c:pt>
                <c:pt idx="33486">
                  <c:v>332.61886449999997</c:v>
                </c:pt>
                <c:pt idx="33487">
                  <c:v>332.62879850000002</c:v>
                </c:pt>
                <c:pt idx="33488">
                  <c:v>332.6387335</c:v>
                </c:pt>
                <c:pt idx="33489">
                  <c:v>332.64866749999999</c:v>
                </c:pt>
                <c:pt idx="33490">
                  <c:v>332.65860149999997</c:v>
                </c:pt>
                <c:pt idx="33491">
                  <c:v>332.66853550000002</c:v>
                </c:pt>
                <c:pt idx="33492">
                  <c:v>332.6784705</c:v>
                </c:pt>
                <c:pt idx="33493">
                  <c:v>332.68840449999999</c:v>
                </c:pt>
                <c:pt idx="33494">
                  <c:v>332.69833849999998</c:v>
                </c:pt>
                <c:pt idx="33495">
                  <c:v>332.70827250000002</c:v>
                </c:pt>
                <c:pt idx="33496">
                  <c:v>332.71820650000001</c:v>
                </c:pt>
                <c:pt idx="33497">
                  <c:v>332.72814149999999</c:v>
                </c:pt>
                <c:pt idx="33498">
                  <c:v>332.73807549999998</c:v>
                </c:pt>
                <c:pt idx="33499">
                  <c:v>332.74800950000002</c:v>
                </c:pt>
                <c:pt idx="33500">
                  <c:v>332.75794350000001</c:v>
                </c:pt>
                <c:pt idx="33501">
                  <c:v>332.7678775</c:v>
                </c:pt>
                <c:pt idx="33502">
                  <c:v>332.77781249999998</c:v>
                </c:pt>
                <c:pt idx="33503">
                  <c:v>332.78774700000002</c:v>
                </c:pt>
                <c:pt idx="33504">
                  <c:v>332.79768100000001</c:v>
                </c:pt>
                <c:pt idx="33505">
                  <c:v>332.807615</c:v>
                </c:pt>
                <c:pt idx="33506">
                  <c:v>332.81754899999999</c:v>
                </c:pt>
                <c:pt idx="33507">
                  <c:v>332.82748400000003</c:v>
                </c:pt>
                <c:pt idx="33508">
                  <c:v>332.83741800000001</c:v>
                </c:pt>
                <c:pt idx="33509">
                  <c:v>332.847352</c:v>
                </c:pt>
                <c:pt idx="33510">
                  <c:v>332.85728599999999</c:v>
                </c:pt>
                <c:pt idx="33511">
                  <c:v>332.86721999999997</c:v>
                </c:pt>
                <c:pt idx="33512">
                  <c:v>332.87715500000002</c:v>
                </c:pt>
                <c:pt idx="33513">
                  <c:v>332.887089</c:v>
                </c:pt>
                <c:pt idx="33514">
                  <c:v>332.89702299999999</c:v>
                </c:pt>
                <c:pt idx="33515">
                  <c:v>332.90695699999998</c:v>
                </c:pt>
                <c:pt idx="33516">
                  <c:v>332.91689100000002</c:v>
                </c:pt>
                <c:pt idx="33517">
                  <c:v>332.92682600000001</c:v>
                </c:pt>
                <c:pt idx="33518">
                  <c:v>332.93675999999999</c:v>
                </c:pt>
                <c:pt idx="33519">
                  <c:v>332.94669399999998</c:v>
                </c:pt>
                <c:pt idx="33520">
                  <c:v>332.95662800000002</c:v>
                </c:pt>
                <c:pt idx="33521">
                  <c:v>332.96656300000001</c:v>
                </c:pt>
                <c:pt idx="33522">
                  <c:v>332.97649699999999</c:v>
                </c:pt>
                <c:pt idx="33523">
                  <c:v>332.98643099999998</c:v>
                </c:pt>
                <c:pt idx="33524">
                  <c:v>332.99636500000003</c:v>
                </c:pt>
                <c:pt idx="33525">
                  <c:v>333.00629900000001</c:v>
                </c:pt>
                <c:pt idx="33526">
                  <c:v>333.016234</c:v>
                </c:pt>
                <c:pt idx="33527">
                  <c:v>333.02616799999998</c:v>
                </c:pt>
                <c:pt idx="33528">
                  <c:v>333.03610200000003</c:v>
                </c:pt>
                <c:pt idx="33529">
                  <c:v>333.04603600000002</c:v>
                </c:pt>
                <c:pt idx="33530">
                  <c:v>333.05597</c:v>
                </c:pt>
                <c:pt idx="33531">
                  <c:v>333.06590499999999</c:v>
                </c:pt>
                <c:pt idx="33532">
                  <c:v>333.07583899999997</c:v>
                </c:pt>
                <c:pt idx="33533">
                  <c:v>333.08577300000002</c:v>
                </c:pt>
                <c:pt idx="33534">
                  <c:v>333.095707</c:v>
                </c:pt>
                <c:pt idx="33535">
                  <c:v>333.10564199999999</c:v>
                </c:pt>
                <c:pt idx="33536">
                  <c:v>333.11557599999998</c:v>
                </c:pt>
                <c:pt idx="33537">
                  <c:v>333.12551000000002</c:v>
                </c:pt>
                <c:pt idx="33538">
                  <c:v>333.13544400000001</c:v>
                </c:pt>
                <c:pt idx="33539">
                  <c:v>333.14537799999999</c:v>
                </c:pt>
                <c:pt idx="33540">
                  <c:v>333.15531299999998</c:v>
                </c:pt>
                <c:pt idx="33541">
                  <c:v>333.16524700000002</c:v>
                </c:pt>
                <c:pt idx="33542">
                  <c:v>333.17518100000001</c:v>
                </c:pt>
                <c:pt idx="33543">
                  <c:v>333.185115</c:v>
                </c:pt>
                <c:pt idx="33544">
                  <c:v>333.19504999999998</c:v>
                </c:pt>
                <c:pt idx="33545">
                  <c:v>333.20498400000002</c:v>
                </c:pt>
                <c:pt idx="33546">
                  <c:v>333.21491800000001</c:v>
                </c:pt>
                <c:pt idx="33547">
                  <c:v>333.224852</c:v>
                </c:pt>
                <c:pt idx="33548">
                  <c:v>333.23478599999999</c:v>
                </c:pt>
                <c:pt idx="33549">
                  <c:v>333.24472100000003</c:v>
                </c:pt>
                <c:pt idx="33550">
                  <c:v>333.25465500000001</c:v>
                </c:pt>
                <c:pt idx="33551">
                  <c:v>333.264589</c:v>
                </c:pt>
                <c:pt idx="33552">
                  <c:v>333.27452299999999</c:v>
                </c:pt>
                <c:pt idx="33553">
                  <c:v>333.28445699999997</c:v>
                </c:pt>
                <c:pt idx="33554">
                  <c:v>333.29439200000002</c:v>
                </c:pt>
                <c:pt idx="33555">
                  <c:v>333.304326</c:v>
                </c:pt>
                <c:pt idx="33556">
                  <c:v>333.31425999999999</c:v>
                </c:pt>
                <c:pt idx="33557">
                  <c:v>333.32419399999998</c:v>
                </c:pt>
                <c:pt idx="33558">
                  <c:v>333.33412900000002</c:v>
                </c:pt>
                <c:pt idx="33559">
                  <c:v>333.34406300000001</c:v>
                </c:pt>
                <c:pt idx="33560">
                  <c:v>333.35399699999999</c:v>
                </c:pt>
                <c:pt idx="33561">
                  <c:v>333.36393099999998</c:v>
                </c:pt>
                <c:pt idx="33562">
                  <c:v>333.37386500000002</c:v>
                </c:pt>
                <c:pt idx="33563">
                  <c:v>333.38380000000001</c:v>
                </c:pt>
                <c:pt idx="33564">
                  <c:v>333.39373399999999</c:v>
                </c:pt>
                <c:pt idx="33565">
                  <c:v>333.40366799999998</c:v>
                </c:pt>
                <c:pt idx="33566">
                  <c:v>333.41360200000003</c:v>
                </c:pt>
                <c:pt idx="33567">
                  <c:v>333.42353700000001</c:v>
                </c:pt>
                <c:pt idx="33568">
                  <c:v>333.433471</c:v>
                </c:pt>
                <c:pt idx="33569">
                  <c:v>333.44340499999998</c:v>
                </c:pt>
                <c:pt idx="33570">
                  <c:v>333.45333900000003</c:v>
                </c:pt>
                <c:pt idx="33571">
                  <c:v>333.46327300000002</c:v>
                </c:pt>
                <c:pt idx="33572">
                  <c:v>333.473208</c:v>
                </c:pt>
                <c:pt idx="33573">
                  <c:v>333.48314199999999</c:v>
                </c:pt>
                <c:pt idx="33574">
                  <c:v>333.49307599999997</c:v>
                </c:pt>
                <c:pt idx="33575">
                  <c:v>333.50301000000002</c:v>
                </c:pt>
                <c:pt idx="33576">
                  <c:v>333.512944</c:v>
                </c:pt>
                <c:pt idx="33577">
                  <c:v>333.52287899999999</c:v>
                </c:pt>
                <c:pt idx="33578">
                  <c:v>333.53281299999998</c:v>
                </c:pt>
                <c:pt idx="33579">
                  <c:v>333.54274700000002</c:v>
                </c:pt>
                <c:pt idx="33580">
                  <c:v>333.55268100000001</c:v>
                </c:pt>
                <c:pt idx="33581">
                  <c:v>333.56261599999999</c:v>
                </c:pt>
                <c:pt idx="33582">
                  <c:v>333.57254999999998</c:v>
                </c:pt>
                <c:pt idx="33583">
                  <c:v>333.58248400000002</c:v>
                </c:pt>
                <c:pt idx="33584">
                  <c:v>333.59241800000001</c:v>
                </c:pt>
                <c:pt idx="33585">
                  <c:v>333.60235299999999</c:v>
                </c:pt>
                <c:pt idx="33586">
                  <c:v>333.61228699999998</c:v>
                </c:pt>
                <c:pt idx="33587">
                  <c:v>333.62222100000002</c:v>
                </c:pt>
                <c:pt idx="33588">
                  <c:v>333.63215500000001</c:v>
                </c:pt>
                <c:pt idx="33589">
                  <c:v>333.642089</c:v>
                </c:pt>
                <c:pt idx="33590">
                  <c:v>333.65202399999998</c:v>
                </c:pt>
                <c:pt idx="33591">
                  <c:v>333.66195800000003</c:v>
                </c:pt>
                <c:pt idx="33592">
                  <c:v>333.67189200000001</c:v>
                </c:pt>
                <c:pt idx="33593">
                  <c:v>333.681826</c:v>
                </c:pt>
                <c:pt idx="33594">
                  <c:v>333.69176099999999</c:v>
                </c:pt>
                <c:pt idx="33595">
                  <c:v>333.70169499999997</c:v>
                </c:pt>
                <c:pt idx="33596">
                  <c:v>333.71162900000002</c:v>
                </c:pt>
                <c:pt idx="33597">
                  <c:v>333.721563</c:v>
                </c:pt>
                <c:pt idx="33598">
                  <c:v>333.73149699999999</c:v>
                </c:pt>
                <c:pt idx="33599">
                  <c:v>333.74143199999997</c:v>
                </c:pt>
                <c:pt idx="33600">
                  <c:v>333.75136600000002</c:v>
                </c:pt>
                <c:pt idx="33601">
                  <c:v>333.76130000000001</c:v>
                </c:pt>
                <c:pt idx="33602">
                  <c:v>333.77123399999999</c:v>
                </c:pt>
                <c:pt idx="33603">
                  <c:v>333.78116879999999</c:v>
                </c:pt>
                <c:pt idx="33604">
                  <c:v>333.79110279999998</c:v>
                </c:pt>
                <c:pt idx="33605">
                  <c:v>333.80103680000002</c:v>
                </c:pt>
                <c:pt idx="33606">
                  <c:v>333.81097080000001</c:v>
                </c:pt>
                <c:pt idx="33607">
                  <c:v>333.82090479999999</c:v>
                </c:pt>
                <c:pt idx="33608">
                  <c:v>333.83083979999998</c:v>
                </c:pt>
                <c:pt idx="33609">
                  <c:v>333.84077380000002</c:v>
                </c:pt>
                <c:pt idx="33610">
                  <c:v>333.85070780000001</c:v>
                </c:pt>
                <c:pt idx="33611">
                  <c:v>333.8606418</c:v>
                </c:pt>
                <c:pt idx="33612">
                  <c:v>333.87057679999998</c:v>
                </c:pt>
                <c:pt idx="33613">
                  <c:v>333.88051080000002</c:v>
                </c:pt>
                <c:pt idx="33614">
                  <c:v>333.89044480000001</c:v>
                </c:pt>
                <c:pt idx="33615">
                  <c:v>333.9003788</c:v>
                </c:pt>
                <c:pt idx="33616">
                  <c:v>333.91031279999999</c:v>
                </c:pt>
                <c:pt idx="33617">
                  <c:v>333.92024780000003</c:v>
                </c:pt>
                <c:pt idx="33618">
                  <c:v>333.93018180000001</c:v>
                </c:pt>
                <c:pt idx="33619">
                  <c:v>333.9401158</c:v>
                </c:pt>
                <c:pt idx="33620">
                  <c:v>333.95004979999999</c:v>
                </c:pt>
                <c:pt idx="33621">
                  <c:v>333.95998479999997</c:v>
                </c:pt>
                <c:pt idx="33622">
                  <c:v>333.96991880000002</c:v>
                </c:pt>
                <c:pt idx="33623">
                  <c:v>333.9798528</c:v>
                </c:pt>
                <c:pt idx="33624">
                  <c:v>333.98978679999999</c:v>
                </c:pt>
                <c:pt idx="33625">
                  <c:v>333.99972079999998</c:v>
                </c:pt>
                <c:pt idx="33626">
                  <c:v>334.00965580000002</c:v>
                </c:pt>
                <c:pt idx="33627">
                  <c:v>334.01958980000001</c:v>
                </c:pt>
                <c:pt idx="33628">
                  <c:v>334.02952379999999</c:v>
                </c:pt>
                <c:pt idx="33629">
                  <c:v>334.03945779999998</c:v>
                </c:pt>
                <c:pt idx="33630">
                  <c:v>334.04939280000002</c:v>
                </c:pt>
                <c:pt idx="33631">
                  <c:v>334.05932680000001</c:v>
                </c:pt>
                <c:pt idx="33632">
                  <c:v>334.0692608</c:v>
                </c:pt>
                <c:pt idx="33633">
                  <c:v>334.07919479999998</c:v>
                </c:pt>
                <c:pt idx="33634">
                  <c:v>334.08912980000002</c:v>
                </c:pt>
                <c:pt idx="33635">
                  <c:v>334.09906380000001</c:v>
                </c:pt>
                <c:pt idx="33636">
                  <c:v>334.1089978</c:v>
                </c:pt>
                <c:pt idx="33637">
                  <c:v>334.11893179999998</c:v>
                </c:pt>
                <c:pt idx="33638">
                  <c:v>334.12886580000003</c:v>
                </c:pt>
                <c:pt idx="33639">
                  <c:v>334.13880080000001</c:v>
                </c:pt>
                <c:pt idx="33640">
                  <c:v>334.1487348</c:v>
                </c:pt>
                <c:pt idx="33641">
                  <c:v>334.15866879999999</c:v>
                </c:pt>
                <c:pt idx="33642">
                  <c:v>334.16860279999997</c:v>
                </c:pt>
                <c:pt idx="33643">
                  <c:v>334.17853780000002</c:v>
                </c:pt>
                <c:pt idx="33644">
                  <c:v>334.1884718</c:v>
                </c:pt>
                <c:pt idx="33645">
                  <c:v>334.19840579999999</c:v>
                </c:pt>
                <c:pt idx="33646">
                  <c:v>334.20833979999998</c:v>
                </c:pt>
                <c:pt idx="33647">
                  <c:v>334.21827480000002</c:v>
                </c:pt>
                <c:pt idx="33648">
                  <c:v>334.2282088</c:v>
                </c:pt>
                <c:pt idx="33649">
                  <c:v>334.23814279999999</c:v>
                </c:pt>
                <c:pt idx="33650">
                  <c:v>334.24807679999998</c:v>
                </c:pt>
                <c:pt idx="33651">
                  <c:v>334.25801080000002</c:v>
                </c:pt>
                <c:pt idx="33652">
                  <c:v>334.26794580000001</c:v>
                </c:pt>
                <c:pt idx="33653">
                  <c:v>334.27787979999999</c:v>
                </c:pt>
                <c:pt idx="33654">
                  <c:v>334.28781379999998</c:v>
                </c:pt>
                <c:pt idx="33655">
                  <c:v>334.29774780000002</c:v>
                </c:pt>
                <c:pt idx="33656">
                  <c:v>334.30768280000001</c:v>
                </c:pt>
                <c:pt idx="33657">
                  <c:v>334.3176168</c:v>
                </c:pt>
                <c:pt idx="33658">
                  <c:v>334.32755079999998</c:v>
                </c:pt>
                <c:pt idx="33659">
                  <c:v>334.33748480000003</c:v>
                </c:pt>
                <c:pt idx="33660">
                  <c:v>334.34741980000001</c:v>
                </c:pt>
                <c:pt idx="33661">
                  <c:v>334.3573538</c:v>
                </c:pt>
                <c:pt idx="33662">
                  <c:v>334.36728779999999</c:v>
                </c:pt>
                <c:pt idx="33663">
                  <c:v>334.37722179999997</c:v>
                </c:pt>
                <c:pt idx="33664">
                  <c:v>334.38715580000002</c:v>
                </c:pt>
                <c:pt idx="33665">
                  <c:v>334.3970908</c:v>
                </c:pt>
                <c:pt idx="33666">
                  <c:v>334.40702479999999</c:v>
                </c:pt>
                <c:pt idx="33667">
                  <c:v>334.41695879999997</c:v>
                </c:pt>
                <c:pt idx="33668">
                  <c:v>334.42689280000002</c:v>
                </c:pt>
                <c:pt idx="33669">
                  <c:v>334.4368278</c:v>
                </c:pt>
                <c:pt idx="33670">
                  <c:v>334.44676179999999</c:v>
                </c:pt>
                <c:pt idx="33671">
                  <c:v>334.45669579999998</c:v>
                </c:pt>
                <c:pt idx="33672">
                  <c:v>334.46662980000002</c:v>
                </c:pt>
                <c:pt idx="33673">
                  <c:v>334.47656480000001</c:v>
                </c:pt>
                <c:pt idx="33674">
                  <c:v>334.48649879999999</c:v>
                </c:pt>
                <c:pt idx="33675">
                  <c:v>334.49643279999998</c:v>
                </c:pt>
                <c:pt idx="33676">
                  <c:v>334.50636680000002</c:v>
                </c:pt>
                <c:pt idx="33677">
                  <c:v>334.51630080000001</c:v>
                </c:pt>
                <c:pt idx="33678">
                  <c:v>334.52623579999999</c:v>
                </c:pt>
                <c:pt idx="33679">
                  <c:v>334.53616979999998</c:v>
                </c:pt>
                <c:pt idx="33680">
                  <c:v>334.54610380000003</c:v>
                </c:pt>
                <c:pt idx="33681">
                  <c:v>334.55603780000001</c:v>
                </c:pt>
                <c:pt idx="33682">
                  <c:v>334.5659728</c:v>
                </c:pt>
                <c:pt idx="33683">
                  <c:v>334.57590679999998</c:v>
                </c:pt>
                <c:pt idx="33684">
                  <c:v>334.58584080000003</c:v>
                </c:pt>
                <c:pt idx="33685">
                  <c:v>334.59577480000002</c:v>
                </c:pt>
                <c:pt idx="33686">
                  <c:v>334.6057098</c:v>
                </c:pt>
                <c:pt idx="33687">
                  <c:v>334.61564379999999</c:v>
                </c:pt>
                <c:pt idx="33688">
                  <c:v>334.62557779999997</c:v>
                </c:pt>
                <c:pt idx="33689">
                  <c:v>334.63551180000002</c:v>
                </c:pt>
                <c:pt idx="33690">
                  <c:v>334.6454458</c:v>
                </c:pt>
                <c:pt idx="33691">
                  <c:v>334.65538079999999</c:v>
                </c:pt>
                <c:pt idx="33692">
                  <c:v>334.66531479999998</c:v>
                </c:pt>
                <c:pt idx="33693">
                  <c:v>334.67524880000002</c:v>
                </c:pt>
                <c:pt idx="33694">
                  <c:v>334.68518280000001</c:v>
                </c:pt>
                <c:pt idx="33695">
                  <c:v>334.69511779999999</c:v>
                </c:pt>
                <c:pt idx="33696">
                  <c:v>334.70505179999998</c:v>
                </c:pt>
                <c:pt idx="33697">
                  <c:v>334.71498580000002</c:v>
                </c:pt>
                <c:pt idx="33698">
                  <c:v>334.72491980000001</c:v>
                </c:pt>
                <c:pt idx="33699">
                  <c:v>334.73485479999999</c:v>
                </c:pt>
                <c:pt idx="33700">
                  <c:v>334.74478879999998</c:v>
                </c:pt>
                <c:pt idx="33701">
                  <c:v>334.75472280000002</c:v>
                </c:pt>
                <c:pt idx="33702">
                  <c:v>334.76465680000001</c:v>
                </c:pt>
                <c:pt idx="33703">
                  <c:v>334.77459169999997</c:v>
                </c:pt>
                <c:pt idx="33704">
                  <c:v>334.78452570000002</c:v>
                </c:pt>
                <c:pt idx="33705">
                  <c:v>334.7944597</c:v>
                </c:pt>
                <c:pt idx="33706">
                  <c:v>334.80439369999999</c:v>
                </c:pt>
                <c:pt idx="33707">
                  <c:v>334.81432769999998</c:v>
                </c:pt>
                <c:pt idx="33708">
                  <c:v>334.82426270000002</c:v>
                </c:pt>
                <c:pt idx="33709">
                  <c:v>334.83419670000001</c:v>
                </c:pt>
                <c:pt idx="33710">
                  <c:v>334.84413069999999</c:v>
                </c:pt>
                <c:pt idx="33711">
                  <c:v>334.85406469999998</c:v>
                </c:pt>
                <c:pt idx="33712">
                  <c:v>334.86399970000002</c:v>
                </c:pt>
                <c:pt idx="33713">
                  <c:v>334.87393370000001</c:v>
                </c:pt>
                <c:pt idx="33714">
                  <c:v>334.8838677</c:v>
                </c:pt>
                <c:pt idx="33715">
                  <c:v>334.89380169999998</c:v>
                </c:pt>
                <c:pt idx="33716">
                  <c:v>334.90373670000002</c:v>
                </c:pt>
                <c:pt idx="33717">
                  <c:v>334.91367070000001</c:v>
                </c:pt>
                <c:pt idx="33718">
                  <c:v>334.9236047</c:v>
                </c:pt>
                <c:pt idx="33719">
                  <c:v>334.93353869999999</c:v>
                </c:pt>
                <c:pt idx="33720">
                  <c:v>334.94347370000003</c:v>
                </c:pt>
                <c:pt idx="33721">
                  <c:v>334.95340770000001</c:v>
                </c:pt>
                <c:pt idx="33722">
                  <c:v>334.9633417</c:v>
                </c:pt>
                <c:pt idx="33723">
                  <c:v>334.97327569999999</c:v>
                </c:pt>
                <c:pt idx="33724">
                  <c:v>334.98320969999997</c:v>
                </c:pt>
                <c:pt idx="33725">
                  <c:v>334.99314470000002</c:v>
                </c:pt>
                <c:pt idx="33726">
                  <c:v>335.0030787</c:v>
                </c:pt>
                <c:pt idx="33727">
                  <c:v>335.01301269999999</c:v>
                </c:pt>
                <c:pt idx="33728">
                  <c:v>335.02294669999998</c:v>
                </c:pt>
                <c:pt idx="33729">
                  <c:v>335.03288170000002</c:v>
                </c:pt>
                <c:pt idx="33730">
                  <c:v>335.04281570000001</c:v>
                </c:pt>
                <c:pt idx="33731">
                  <c:v>335.05274969999999</c:v>
                </c:pt>
                <c:pt idx="33732">
                  <c:v>335.06268369999998</c:v>
                </c:pt>
                <c:pt idx="33733">
                  <c:v>335.07261870000002</c:v>
                </c:pt>
                <c:pt idx="33734">
                  <c:v>335.08255270000001</c:v>
                </c:pt>
                <c:pt idx="33735">
                  <c:v>335.09248669999999</c:v>
                </c:pt>
                <c:pt idx="33736">
                  <c:v>335.10242069999998</c:v>
                </c:pt>
                <c:pt idx="33737">
                  <c:v>335.11235570000002</c:v>
                </c:pt>
                <c:pt idx="33738">
                  <c:v>335.12228970000001</c:v>
                </c:pt>
                <c:pt idx="33739">
                  <c:v>335.1322237</c:v>
                </c:pt>
                <c:pt idx="33740">
                  <c:v>335.14215769999998</c:v>
                </c:pt>
                <c:pt idx="33741">
                  <c:v>335.15209170000003</c:v>
                </c:pt>
                <c:pt idx="33742">
                  <c:v>335.16202670000001</c:v>
                </c:pt>
                <c:pt idx="33743">
                  <c:v>335.1719607</c:v>
                </c:pt>
                <c:pt idx="33744">
                  <c:v>335.18189469999999</c:v>
                </c:pt>
                <c:pt idx="33745">
                  <c:v>335.19182869999997</c:v>
                </c:pt>
                <c:pt idx="33746">
                  <c:v>335.20176370000001</c:v>
                </c:pt>
                <c:pt idx="33747">
                  <c:v>335.2116977</c:v>
                </c:pt>
                <c:pt idx="33748">
                  <c:v>335.22163169999999</c:v>
                </c:pt>
                <c:pt idx="33749">
                  <c:v>335.23156569999998</c:v>
                </c:pt>
                <c:pt idx="33750">
                  <c:v>335.24150070000002</c:v>
                </c:pt>
                <c:pt idx="33751">
                  <c:v>335.2514347</c:v>
                </c:pt>
                <c:pt idx="33752">
                  <c:v>335.26136869999999</c:v>
                </c:pt>
                <c:pt idx="33753">
                  <c:v>335.27130269999998</c:v>
                </c:pt>
                <c:pt idx="33754">
                  <c:v>335.28123770000002</c:v>
                </c:pt>
                <c:pt idx="33755">
                  <c:v>335.29117170000001</c:v>
                </c:pt>
                <c:pt idx="33756">
                  <c:v>335.30110569999999</c:v>
                </c:pt>
                <c:pt idx="33757">
                  <c:v>335.31103969999998</c:v>
                </c:pt>
                <c:pt idx="33758">
                  <c:v>335.32097370000002</c:v>
                </c:pt>
                <c:pt idx="33759">
                  <c:v>335.33090870000001</c:v>
                </c:pt>
                <c:pt idx="33760">
                  <c:v>335.3408427</c:v>
                </c:pt>
                <c:pt idx="33761">
                  <c:v>335.35077669999998</c:v>
                </c:pt>
                <c:pt idx="33762">
                  <c:v>335.36071070000003</c:v>
                </c:pt>
                <c:pt idx="33763">
                  <c:v>335.37064570000001</c:v>
                </c:pt>
                <c:pt idx="33764">
                  <c:v>335.3805797</c:v>
                </c:pt>
                <c:pt idx="33765">
                  <c:v>335.39051369999999</c:v>
                </c:pt>
                <c:pt idx="33766">
                  <c:v>335.40044769999997</c:v>
                </c:pt>
                <c:pt idx="33767">
                  <c:v>335.41038270000001</c:v>
                </c:pt>
                <c:pt idx="33768">
                  <c:v>335.4203167</c:v>
                </c:pt>
                <c:pt idx="33769">
                  <c:v>335.43025069999999</c:v>
                </c:pt>
                <c:pt idx="33770">
                  <c:v>335.44018469999997</c:v>
                </c:pt>
                <c:pt idx="33771">
                  <c:v>335.45011970000002</c:v>
                </c:pt>
                <c:pt idx="33772">
                  <c:v>335.4600537</c:v>
                </c:pt>
                <c:pt idx="33773">
                  <c:v>335.46998769999999</c:v>
                </c:pt>
                <c:pt idx="33774">
                  <c:v>335.47992169999998</c:v>
                </c:pt>
                <c:pt idx="33775">
                  <c:v>335.48985670000002</c:v>
                </c:pt>
                <c:pt idx="33776">
                  <c:v>335.49979070000001</c:v>
                </c:pt>
                <c:pt idx="33777">
                  <c:v>335.50972469999999</c:v>
                </c:pt>
                <c:pt idx="33778">
                  <c:v>335.51965869999998</c:v>
                </c:pt>
                <c:pt idx="33779">
                  <c:v>335.52959270000002</c:v>
                </c:pt>
                <c:pt idx="33780">
                  <c:v>335.53952770000001</c:v>
                </c:pt>
                <c:pt idx="33781">
                  <c:v>335.54946169999999</c:v>
                </c:pt>
                <c:pt idx="33782">
                  <c:v>335.55939569999998</c:v>
                </c:pt>
                <c:pt idx="33783">
                  <c:v>335.56932970000003</c:v>
                </c:pt>
                <c:pt idx="33784">
                  <c:v>335.57926470000001</c:v>
                </c:pt>
                <c:pt idx="33785">
                  <c:v>335.5891987</c:v>
                </c:pt>
                <c:pt idx="33786">
                  <c:v>335.59913269999998</c:v>
                </c:pt>
                <c:pt idx="33787">
                  <c:v>335.60906670000003</c:v>
                </c:pt>
                <c:pt idx="33788">
                  <c:v>335.61900170000001</c:v>
                </c:pt>
                <c:pt idx="33789">
                  <c:v>335.6289357</c:v>
                </c:pt>
                <c:pt idx="33790">
                  <c:v>335.63886969999999</c:v>
                </c:pt>
                <c:pt idx="33791">
                  <c:v>335.64880369999997</c:v>
                </c:pt>
                <c:pt idx="33792">
                  <c:v>335.65873870000001</c:v>
                </c:pt>
                <c:pt idx="33793">
                  <c:v>335.6686727</c:v>
                </c:pt>
                <c:pt idx="33794">
                  <c:v>335.67860669999999</c:v>
                </c:pt>
                <c:pt idx="33795">
                  <c:v>335.68854069999998</c:v>
                </c:pt>
                <c:pt idx="33796">
                  <c:v>335.69847570000002</c:v>
                </c:pt>
                <c:pt idx="33797">
                  <c:v>335.7084097</c:v>
                </c:pt>
                <c:pt idx="33798">
                  <c:v>335.71834369999999</c:v>
                </c:pt>
                <c:pt idx="33799">
                  <c:v>335.72827769999998</c:v>
                </c:pt>
                <c:pt idx="33800">
                  <c:v>335.73821270000002</c:v>
                </c:pt>
                <c:pt idx="33801">
                  <c:v>335.74814670000001</c:v>
                </c:pt>
                <c:pt idx="33802">
                  <c:v>335.75808069999999</c:v>
                </c:pt>
                <c:pt idx="33803">
                  <c:v>335.76801469999998</c:v>
                </c:pt>
                <c:pt idx="33804">
                  <c:v>335.77794970000002</c:v>
                </c:pt>
                <c:pt idx="33805">
                  <c:v>335.78788379999997</c:v>
                </c:pt>
                <c:pt idx="33806">
                  <c:v>335.79781780000002</c:v>
                </c:pt>
                <c:pt idx="33807">
                  <c:v>335.80775180000001</c:v>
                </c:pt>
                <c:pt idx="33808">
                  <c:v>335.81768579999999</c:v>
                </c:pt>
                <c:pt idx="33809">
                  <c:v>335.82762079999998</c:v>
                </c:pt>
                <c:pt idx="33810">
                  <c:v>335.83755480000002</c:v>
                </c:pt>
                <c:pt idx="33811">
                  <c:v>335.84748880000001</c:v>
                </c:pt>
                <c:pt idx="33812">
                  <c:v>335.85742279999999</c:v>
                </c:pt>
                <c:pt idx="33813">
                  <c:v>335.86735779999998</c:v>
                </c:pt>
                <c:pt idx="33814">
                  <c:v>335.87729180000002</c:v>
                </c:pt>
                <c:pt idx="33815">
                  <c:v>335.88722580000001</c:v>
                </c:pt>
                <c:pt idx="33816">
                  <c:v>335.8971598</c:v>
                </c:pt>
                <c:pt idx="33817">
                  <c:v>335.90709479999998</c:v>
                </c:pt>
                <c:pt idx="33818">
                  <c:v>335.91702880000003</c:v>
                </c:pt>
                <c:pt idx="33819">
                  <c:v>335.92696280000001</c:v>
                </c:pt>
                <c:pt idx="33820">
                  <c:v>335.9368968</c:v>
                </c:pt>
                <c:pt idx="33821">
                  <c:v>335.94683179999998</c:v>
                </c:pt>
                <c:pt idx="33822">
                  <c:v>335.95676580000003</c:v>
                </c:pt>
                <c:pt idx="33823">
                  <c:v>335.96669980000001</c:v>
                </c:pt>
                <c:pt idx="33824">
                  <c:v>335.9766338</c:v>
                </c:pt>
                <c:pt idx="33825">
                  <c:v>335.98656879999999</c:v>
                </c:pt>
                <c:pt idx="33826">
                  <c:v>335.99650279999997</c:v>
                </c:pt>
                <c:pt idx="33827">
                  <c:v>336.00643680000002</c:v>
                </c:pt>
                <c:pt idx="33828">
                  <c:v>336.0163708</c:v>
                </c:pt>
                <c:pt idx="33829">
                  <c:v>336.02630579999999</c:v>
                </c:pt>
                <c:pt idx="33830">
                  <c:v>336.03623970000001</c:v>
                </c:pt>
                <c:pt idx="33831">
                  <c:v>336.04617380000002</c:v>
                </c:pt>
                <c:pt idx="33832">
                  <c:v>336.05610780000001</c:v>
                </c:pt>
                <c:pt idx="33833">
                  <c:v>336.06604279999999</c:v>
                </c:pt>
                <c:pt idx="33834">
                  <c:v>336.07597679999998</c:v>
                </c:pt>
                <c:pt idx="33835">
                  <c:v>336.08591080000002</c:v>
                </c:pt>
                <c:pt idx="33836">
                  <c:v>336.09584480000001</c:v>
                </c:pt>
                <c:pt idx="33837">
                  <c:v>336.1057788</c:v>
                </c:pt>
                <c:pt idx="33838">
                  <c:v>336.11571379999998</c:v>
                </c:pt>
                <c:pt idx="33839">
                  <c:v>336.12564780000002</c:v>
                </c:pt>
                <c:pt idx="33840">
                  <c:v>336.13558180000001</c:v>
                </c:pt>
                <c:pt idx="33841">
                  <c:v>336.1455158</c:v>
                </c:pt>
                <c:pt idx="33842">
                  <c:v>336.15545079999998</c:v>
                </c:pt>
                <c:pt idx="33843">
                  <c:v>336.16538480000003</c:v>
                </c:pt>
                <c:pt idx="33844">
                  <c:v>336.17531880000001</c:v>
                </c:pt>
                <c:pt idx="33845">
                  <c:v>336.1852528</c:v>
                </c:pt>
                <c:pt idx="33846">
                  <c:v>336.19518779999999</c:v>
                </c:pt>
                <c:pt idx="33847">
                  <c:v>336.20512179999997</c:v>
                </c:pt>
                <c:pt idx="33848">
                  <c:v>336.21505580000002</c:v>
                </c:pt>
                <c:pt idx="33849">
                  <c:v>336.2249898</c:v>
                </c:pt>
                <c:pt idx="33850">
                  <c:v>336.23492479999999</c:v>
                </c:pt>
                <c:pt idx="33851">
                  <c:v>336.24485879999997</c:v>
                </c:pt>
                <c:pt idx="33852">
                  <c:v>336.25479280000002</c:v>
                </c:pt>
                <c:pt idx="33853">
                  <c:v>336.26472680000001</c:v>
                </c:pt>
                <c:pt idx="33854">
                  <c:v>336.27466179999999</c:v>
                </c:pt>
                <c:pt idx="33855">
                  <c:v>336.28459579999998</c:v>
                </c:pt>
                <c:pt idx="33856">
                  <c:v>336.29452980000002</c:v>
                </c:pt>
                <c:pt idx="33857">
                  <c:v>336.30446380000001</c:v>
                </c:pt>
                <c:pt idx="33858">
                  <c:v>336.31439879999999</c:v>
                </c:pt>
                <c:pt idx="33859">
                  <c:v>336.32433279999998</c:v>
                </c:pt>
                <c:pt idx="33860">
                  <c:v>336.33426680000002</c:v>
                </c:pt>
                <c:pt idx="33861">
                  <c:v>336.34420080000001</c:v>
                </c:pt>
                <c:pt idx="33862">
                  <c:v>336.35413579999999</c:v>
                </c:pt>
                <c:pt idx="33863">
                  <c:v>336.36406979999998</c:v>
                </c:pt>
                <c:pt idx="33864">
                  <c:v>336.37400380000003</c:v>
                </c:pt>
                <c:pt idx="33865">
                  <c:v>336.38393780000001</c:v>
                </c:pt>
                <c:pt idx="33866">
                  <c:v>336.3938718</c:v>
                </c:pt>
                <c:pt idx="33867">
                  <c:v>336.40380679999998</c:v>
                </c:pt>
                <c:pt idx="33868">
                  <c:v>336.41374080000003</c:v>
                </c:pt>
                <c:pt idx="33869">
                  <c:v>336.42367480000001</c:v>
                </c:pt>
                <c:pt idx="33870">
                  <c:v>336.4336098</c:v>
                </c:pt>
                <c:pt idx="33871">
                  <c:v>336.44354379999999</c:v>
                </c:pt>
                <c:pt idx="33872">
                  <c:v>336.45347779999997</c:v>
                </c:pt>
                <c:pt idx="33873">
                  <c:v>336.46341180000002</c:v>
                </c:pt>
                <c:pt idx="33874">
                  <c:v>336.4733458</c:v>
                </c:pt>
                <c:pt idx="33875">
                  <c:v>336.48328079999999</c:v>
                </c:pt>
                <c:pt idx="33876">
                  <c:v>336.49321479999998</c:v>
                </c:pt>
                <c:pt idx="33877">
                  <c:v>336.50314880000002</c:v>
                </c:pt>
                <c:pt idx="33878">
                  <c:v>336.51308280000001</c:v>
                </c:pt>
                <c:pt idx="33879">
                  <c:v>336.52301779999999</c:v>
                </c:pt>
                <c:pt idx="33880">
                  <c:v>336.53295179999998</c:v>
                </c:pt>
                <c:pt idx="33881">
                  <c:v>336.54288580000002</c:v>
                </c:pt>
                <c:pt idx="33882">
                  <c:v>336.55281980000001</c:v>
                </c:pt>
                <c:pt idx="33883">
                  <c:v>336.56275479999999</c:v>
                </c:pt>
                <c:pt idx="33884">
                  <c:v>336.57268879999998</c:v>
                </c:pt>
                <c:pt idx="33885">
                  <c:v>336.58262280000002</c:v>
                </c:pt>
                <c:pt idx="33886">
                  <c:v>336.59255680000001</c:v>
                </c:pt>
                <c:pt idx="33887">
                  <c:v>336.6024918</c:v>
                </c:pt>
                <c:pt idx="33888">
                  <c:v>336.61242579999998</c:v>
                </c:pt>
                <c:pt idx="33889">
                  <c:v>336.62235980000003</c:v>
                </c:pt>
                <c:pt idx="33890">
                  <c:v>336.63229380000001</c:v>
                </c:pt>
                <c:pt idx="33891">
                  <c:v>336.6422288</c:v>
                </c:pt>
                <c:pt idx="33892">
                  <c:v>336.65216279999999</c:v>
                </c:pt>
                <c:pt idx="33893">
                  <c:v>336.66209679999997</c:v>
                </c:pt>
                <c:pt idx="33894">
                  <c:v>336.67203080000002</c:v>
                </c:pt>
                <c:pt idx="33895">
                  <c:v>336.6819658</c:v>
                </c:pt>
                <c:pt idx="33896">
                  <c:v>336.69189979999999</c:v>
                </c:pt>
                <c:pt idx="33897">
                  <c:v>336.70183379999997</c:v>
                </c:pt>
                <c:pt idx="33898">
                  <c:v>336.71176780000002</c:v>
                </c:pt>
                <c:pt idx="33899">
                  <c:v>336.7217028</c:v>
                </c:pt>
                <c:pt idx="33900">
                  <c:v>336.73163679999999</c:v>
                </c:pt>
                <c:pt idx="33901">
                  <c:v>336.74157079999998</c:v>
                </c:pt>
                <c:pt idx="33902">
                  <c:v>336.75150480000002</c:v>
                </c:pt>
                <c:pt idx="33903">
                  <c:v>336.76143980000001</c:v>
                </c:pt>
                <c:pt idx="33904">
                  <c:v>336.77137379999999</c:v>
                </c:pt>
                <c:pt idx="33905">
                  <c:v>336.78130779999998</c:v>
                </c:pt>
                <c:pt idx="33906">
                  <c:v>336.79124150000001</c:v>
                </c:pt>
                <c:pt idx="33907">
                  <c:v>336.8011765</c:v>
                </c:pt>
                <c:pt idx="33908">
                  <c:v>336.81111049999998</c:v>
                </c:pt>
                <c:pt idx="33909">
                  <c:v>336.82104450000003</c:v>
                </c:pt>
                <c:pt idx="33910">
                  <c:v>336.83097850000001</c:v>
                </c:pt>
                <c:pt idx="33911">
                  <c:v>336.8409135</c:v>
                </c:pt>
                <c:pt idx="33912">
                  <c:v>336.85084749999999</c:v>
                </c:pt>
                <c:pt idx="33913">
                  <c:v>336.86078149999997</c:v>
                </c:pt>
                <c:pt idx="33914">
                  <c:v>336.87071550000002</c:v>
                </c:pt>
                <c:pt idx="33915">
                  <c:v>336.8806505</c:v>
                </c:pt>
                <c:pt idx="33916">
                  <c:v>336.89058449999999</c:v>
                </c:pt>
                <c:pt idx="33917">
                  <c:v>336.90051849999998</c:v>
                </c:pt>
                <c:pt idx="33918">
                  <c:v>336.91045250000002</c:v>
                </c:pt>
                <c:pt idx="33919">
                  <c:v>336.9203875</c:v>
                </c:pt>
                <c:pt idx="33920">
                  <c:v>336.93032149999999</c:v>
                </c:pt>
                <c:pt idx="33921">
                  <c:v>336.94025549999998</c:v>
                </c:pt>
                <c:pt idx="33922">
                  <c:v>336.95018950000002</c:v>
                </c:pt>
                <c:pt idx="33923">
                  <c:v>336.96012450000001</c:v>
                </c:pt>
                <c:pt idx="33924">
                  <c:v>336.97005849999999</c:v>
                </c:pt>
                <c:pt idx="33925">
                  <c:v>336.97999249999998</c:v>
                </c:pt>
                <c:pt idx="33926">
                  <c:v>336.98992650000002</c:v>
                </c:pt>
                <c:pt idx="33927">
                  <c:v>336.99986150000001</c:v>
                </c:pt>
                <c:pt idx="33928">
                  <c:v>337.0097955</c:v>
                </c:pt>
                <c:pt idx="33929">
                  <c:v>337.01972949999998</c:v>
                </c:pt>
                <c:pt idx="33930">
                  <c:v>337.02966350000003</c:v>
                </c:pt>
                <c:pt idx="33931">
                  <c:v>337.03959850000001</c:v>
                </c:pt>
                <c:pt idx="33932">
                  <c:v>337.0495325</c:v>
                </c:pt>
                <c:pt idx="33933">
                  <c:v>337.05946649999998</c:v>
                </c:pt>
                <c:pt idx="33934">
                  <c:v>337.06940049999997</c:v>
                </c:pt>
                <c:pt idx="33935">
                  <c:v>337.07933550000001</c:v>
                </c:pt>
                <c:pt idx="33936">
                  <c:v>337.0892695</c:v>
                </c:pt>
                <c:pt idx="33937">
                  <c:v>337.09920349999999</c:v>
                </c:pt>
                <c:pt idx="33938">
                  <c:v>337.10913749999997</c:v>
                </c:pt>
                <c:pt idx="33939">
                  <c:v>337.11907150000002</c:v>
                </c:pt>
                <c:pt idx="33940">
                  <c:v>337.1290065</c:v>
                </c:pt>
                <c:pt idx="33941">
                  <c:v>337.13894049999999</c:v>
                </c:pt>
                <c:pt idx="33942">
                  <c:v>337.14887449999998</c:v>
                </c:pt>
                <c:pt idx="33943">
                  <c:v>337.15880950000002</c:v>
                </c:pt>
                <c:pt idx="33944">
                  <c:v>337.16874350000001</c:v>
                </c:pt>
                <c:pt idx="33945">
                  <c:v>337.17867749999999</c:v>
                </c:pt>
                <c:pt idx="33946">
                  <c:v>337.18861149999998</c:v>
                </c:pt>
                <c:pt idx="33947">
                  <c:v>337.19854550000002</c:v>
                </c:pt>
                <c:pt idx="33948">
                  <c:v>337.20848050000001</c:v>
                </c:pt>
                <c:pt idx="33949">
                  <c:v>337.21841449999999</c:v>
                </c:pt>
                <c:pt idx="33950">
                  <c:v>337.22834849999998</c:v>
                </c:pt>
                <c:pt idx="33951">
                  <c:v>337.23828350000002</c:v>
                </c:pt>
                <c:pt idx="33952">
                  <c:v>337.24821750000001</c:v>
                </c:pt>
                <c:pt idx="33953">
                  <c:v>337.2581515</c:v>
                </c:pt>
                <c:pt idx="33954">
                  <c:v>337.26808549999998</c:v>
                </c:pt>
                <c:pt idx="33955">
                  <c:v>337.27802050000003</c:v>
                </c:pt>
                <c:pt idx="33956">
                  <c:v>337.28795450000001</c:v>
                </c:pt>
                <c:pt idx="33957">
                  <c:v>337.2978885</c:v>
                </c:pt>
                <c:pt idx="33958">
                  <c:v>337.30782249999999</c:v>
                </c:pt>
                <c:pt idx="33959">
                  <c:v>337.31775649999997</c:v>
                </c:pt>
                <c:pt idx="33960">
                  <c:v>337.32769150000001</c:v>
                </c:pt>
                <c:pt idx="33961">
                  <c:v>337.3376255</c:v>
                </c:pt>
                <c:pt idx="33962">
                  <c:v>337.34755949999999</c:v>
                </c:pt>
                <c:pt idx="33963">
                  <c:v>337.35749349999998</c:v>
                </c:pt>
                <c:pt idx="33964">
                  <c:v>337.36742850000002</c:v>
                </c:pt>
                <c:pt idx="33965">
                  <c:v>337.3773625</c:v>
                </c:pt>
                <c:pt idx="33966">
                  <c:v>337.38729649999999</c:v>
                </c:pt>
                <c:pt idx="33967">
                  <c:v>337.39723149999998</c:v>
                </c:pt>
                <c:pt idx="33968">
                  <c:v>337.40716550000002</c:v>
                </c:pt>
                <c:pt idx="33969">
                  <c:v>337.41709950000001</c:v>
                </c:pt>
                <c:pt idx="33970">
                  <c:v>337.42703349999999</c:v>
                </c:pt>
                <c:pt idx="33971">
                  <c:v>337.43696749999998</c:v>
                </c:pt>
                <c:pt idx="33972">
                  <c:v>337.44690250000002</c:v>
                </c:pt>
                <c:pt idx="33973">
                  <c:v>337.45683650000001</c:v>
                </c:pt>
                <c:pt idx="33974">
                  <c:v>337.4667705</c:v>
                </c:pt>
                <c:pt idx="33975">
                  <c:v>337.47670449999998</c:v>
                </c:pt>
                <c:pt idx="33976">
                  <c:v>337.48663950000002</c:v>
                </c:pt>
                <c:pt idx="33977">
                  <c:v>337.49657350000001</c:v>
                </c:pt>
                <c:pt idx="33978">
                  <c:v>337.5065075</c:v>
                </c:pt>
                <c:pt idx="33979">
                  <c:v>337.51644249999998</c:v>
                </c:pt>
                <c:pt idx="33980">
                  <c:v>337.52637650000003</c:v>
                </c:pt>
                <c:pt idx="33981">
                  <c:v>337.53631050000001</c:v>
                </c:pt>
                <c:pt idx="33982">
                  <c:v>337.5462445</c:v>
                </c:pt>
                <c:pt idx="33983">
                  <c:v>337.55617949999998</c:v>
                </c:pt>
                <c:pt idx="33984">
                  <c:v>337.56611349999997</c:v>
                </c:pt>
                <c:pt idx="33985">
                  <c:v>337.57604750000002</c:v>
                </c:pt>
                <c:pt idx="33986">
                  <c:v>337.5859815</c:v>
                </c:pt>
                <c:pt idx="33987">
                  <c:v>337.59591649999999</c:v>
                </c:pt>
                <c:pt idx="33988">
                  <c:v>337.60585049999997</c:v>
                </c:pt>
                <c:pt idx="33989">
                  <c:v>337.61578450000002</c:v>
                </c:pt>
                <c:pt idx="33990">
                  <c:v>337.6257185</c:v>
                </c:pt>
                <c:pt idx="33991">
                  <c:v>337.63565349999999</c:v>
                </c:pt>
                <c:pt idx="33992">
                  <c:v>337.64558749999998</c:v>
                </c:pt>
                <c:pt idx="33993">
                  <c:v>337.65552150000002</c:v>
                </c:pt>
                <c:pt idx="33994">
                  <c:v>337.66545550000001</c:v>
                </c:pt>
                <c:pt idx="33995">
                  <c:v>337.67539049999999</c:v>
                </c:pt>
                <c:pt idx="33996">
                  <c:v>337.68532449999998</c:v>
                </c:pt>
                <c:pt idx="33997">
                  <c:v>337.69525850000002</c:v>
                </c:pt>
                <c:pt idx="33998">
                  <c:v>337.70519250000001</c:v>
                </c:pt>
                <c:pt idx="33999">
                  <c:v>337.71512749999999</c:v>
                </c:pt>
                <c:pt idx="34000">
                  <c:v>337.72506149999998</c:v>
                </c:pt>
                <c:pt idx="34001">
                  <c:v>337.73499550000003</c:v>
                </c:pt>
                <c:pt idx="34002">
                  <c:v>337.74492950000001</c:v>
                </c:pt>
                <c:pt idx="34003">
                  <c:v>337.7548645</c:v>
                </c:pt>
                <c:pt idx="34004">
                  <c:v>337.76479849999998</c:v>
                </c:pt>
                <c:pt idx="34005">
                  <c:v>337.77473250000003</c:v>
                </c:pt>
                <c:pt idx="34006">
                  <c:v>337.78466730000002</c:v>
                </c:pt>
                <c:pt idx="34007">
                  <c:v>337.79460230000001</c:v>
                </c:pt>
                <c:pt idx="34008">
                  <c:v>337.8045363</c:v>
                </c:pt>
                <c:pt idx="34009">
                  <c:v>337.81447020000002</c:v>
                </c:pt>
                <c:pt idx="34010">
                  <c:v>337.82440430000003</c:v>
                </c:pt>
                <c:pt idx="34011">
                  <c:v>337.83433930000001</c:v>
                </c:pt>
                <c:pt idx="34012">
                  <c:v>337.8442733</c:v>
                </c:pt>
                <c:pt idx="34013">
                  <c:v>337.85420729999998</c:v>
                </c:pt>
                <c:pt idx="34014">
                  <c:v>337.86414130000003</c:v>
                </c:pt>
                <c:pt idx="34015">
                  <c:v>337.87407630000001</c:v>
                </c:pt>
                <c:pt idx="34016">
                  <c:v>337.8840103</c:v>
                </c:pt>
                <c:pt idx="34017">
                  <c:v>337.89394429999999</c:v>
                </c:pt>
                <c:pt idx="34018">
                  <c:v>337.90387829999997</c:v>
                </c:pt>
                <c:pt idx="34019">
                  <c:v>337.91381330000002</c:v>
                </c:pt>
                <c:pt idx="34020">
                  <c:v>337.9237473</c:v>
                </c:pt>
                <c:pt idx="34021">
                  <c:v>337.93368129999999</c:v>
                </c:pt>
                <c:pt idx="34022">
                  <c:v>337.94361529999998</c:v>
                </c:pt>
                <c:pt idx="34023">
                  <c:v>337.95355030000002</c:v>
                </c:pt>
                <c:pt idx="34024">
                  <c:v>337.9634843</c:v>
                </c:pt>
                <c:pt idx="34025">
                  <c:v>337.97341829999999</c:v>
                </c:pt>
                <c:pt idx="34026">
                  <c:v>337.98335229999998</c:v>
                </c:pt>
                <c:pt idx="34027">
                  <c:v>337.99328730000002</c:v>
                </c:pt>
                <c:pt idx="34028">
                  <c:v>338.00322130000001</c:v>
                </c:pt>
                <c:pt idx="34029">
                  <c:v>338.01315529999999</c:v>
                </c:pt>
                <c:pt idx="34030">
                  <c:v>338.02308929999998</c:v>
                </c:pt>
                <c:pt idx="34031">
                  <c:v>338.03302430000002</c:v>
                </c:pt>
                <c:pt idx="34032">
                  <c:v>338.04295830000001</c:v>
                </c:pt>
                <c:pt idx="34033">
                  <c:v>338.0528923</c:v>
                </c:pt>
                <c:pt idx="34034">
                  <c:v>338.06282629999998</c:v>
                </c:pt>
                <c:pt idx="34035">
                  <c:v>338.07276130000002</c:v>
                </c:pt>
                <c:pt idx="34036">
                  <c:v>338.08269530000001</c:v>
                </c:pt>
                <c:pt idx="34037">
                  <c:v>338.0926293</c:v>
                </c:pt>
                <c:pt idx="34038">
                  <c:v>338.10256329999999</c:v>
                </c:pt>
                <c:pt idx="34039">
                  <c:v>338.11249830000003</c:v>
                </c:pt>
                <c:pt idx="34040">
                  <c:v>338.12243230000001</c:v>
                </c:pt>
                <c:pt idx="34041">
                  <c:v>338.1323663</c:v>
                </c:pt>
                <c:pt idx="34042">
                  <c:v>338.14230029999999</c:v>
                </c:pt>
                <c:pt idx="34043">
                  <c:v>338.15223529999997</c:v>
                </c:pt>
                <c:pt idx="34044">
                  <c:v>338.16216930000002</c:v>
                </c:pt>
                <c:pt idx="34045">
                  <c:v>338.1721033</c:v>
                </c:pt>
                <c:pt idx="34046">
                  <c:v>338.18203729999999</c:v>
                </c:pt>
                <c:pt idx="34047">
                  <c:v>338.19197229999997</c:v>
                </c:pt>
                <c:pt idx="34048">
                  <c:v>338.20190630000002</c:v>
                </c:pt>
                <c:pt idx="34049">
                  <c:v>338.21184030000001</c:v>
                </c:pt>
                <c:pt idx="34050">
                  <c:v>338.22177529999999</c:v>
                </c:pt>
                <c:pt idx="34051">
                  <c:v>338.23170929999998</c:v>
                </c:pt>
                <c:pt idx="34052">
                  <c:v>338.24164330000002</c:v>
                </c:pt>
                <c:pt idx="34053">
                  <c:v>338.25157730000001</c:v>
                </c:pt>
                <c:pt idx="34054">
                  <c:v>338.26151229999999</c:v>
                </c:pt>
                <c:pt idx="34055">
                  <c:v>338.27144629999998</c:v>
                </c:pt>
                <c:pt idx="34056">
                  <c:v>338.28138030000002</c:v>
                </c:pt>
                <c:pt idx="34057">
                  <c:v>338.29131430000001</c:v>
                </c:pt>
                <c:pt idx="34058">
                  <c:v>338.30124929999999</c:v>
                </c:pt>
                <c:pt idx="34059">
                  <c:v>338.31118329999998</c:v>
                </c:pt>
                <c:pt idx="34060">
                  <c:v>338.32111730000003</c:v>
                </c:pt>
                <c:pt idx="34061">
                  <c:v>338.33105130000001</c:v>
                </c:pt>
                <c:pt idx="34062">
                  <c:v>338.3409863</c:v>
                </c:pt>
                <c:pt idx="34063">
                  <c:v>338.35092029999998</c:v>
                </c:pt>
                <c:pt idx="34064">
                  <c:v>338.36085430000003</c:v>
                </c:pt>
                <c:pt idx="34065">
                  <c:v>338.37078830000002</c:v>
                </c:pt>
                <c:pt idx="34066">
                  <c:v>338.3807233</c:v>
                </c:pt>
                <c:pt idx="34067">
                  <c:v>338.39065729999999</c:v>
                </c:pt>
                <c:pt idx="34068">
                  <c:v>338.40059129999997</c:v>
                </c:pt>
                <c:pt idx="34069">
                  <c:v>338.41052530000002</c:v>
                </c:pt>
                <c:pt idx="34070">
                  <c:v>338.4204603</c:v>
                </c:pt>
                <c:pt idx="34071">
                  <c:v>338.43039429999999</c:v>
                </c:pt>
                <c:pt idx="34072">
                  <c:v>338.44032829999998</c:v>
                </c:pt>
                <c:pt idx="34073">
                  <c:v>338.45026230000002</c:v>
                </c:pt>
                <c:pt idx="34074">
                  <c:v>338.4601973</c:v>
                </c:pt>
                <c:pt idx="34075">
                  <c:v>338.47013129999999</c:v>
                </c:pt>
                <c:pt idx="34076">
                  <c:v>338.48006529999998</c:v>
                </c:pt>
                <c:pt idx="34077">
                  <c:v>338.48999930000002</c:v>
                </c:pt>
                <c:pt idx="34078">
                  <c:v>338.49993430000001</c:v>
                </c:pt>
                <c:pt idx="34079">
                  <c:v>338.50986829999999</c:v>
                </c:pt>
                <c:pt idx="34080">
                  <c:v>338.51980229999998</c:v>
                </c:pt>
                <c:pt idx="34081">
                  <c:v>338.52973630000002</c:v>
                </c:pt>
                <c:pt idx="34082">
                  <c:v>338.53967130000001</c:v>
                </c:pt>
                <c:pt idx="34083">
                  <c:v>338.5496053</c:v>
                </c:pt>
                <c:pt idx="34084">
                  <c:v>338.55953929999998</c:v>
                </c:pt>
                <c:pt idx="34085">
                  <c:v>338.56947430000002</c:v>
                </c:pt>
                <c:pt idx="34086">
                  <c:v>338.57940830000001</c:v>
                </c:pt>
                <c:pt idx="34087">
                  <c:v>338.5893423</c:v>
                </c:pt>
                <c:pt idx="34088">
                  <c:v>338.59927629999999</c:v>
                </c:pt>
                <c:pt idx="34089">
                  <c:v>338.60921130000003</c:v>
                </c:pt>
                <c:pt idx="34090">
                  <c:v>338.61914530000001</c:v>
                </c:pt>
                <c:pt idx="34091">
                  <c:v>338.6290793</c:v>
                </c:pt>
                <c:pt idx="34092">
                  <c:v>338.63901329999999</c:v>
                </c:pt>
                <c:pt idx="34093">
                  <c:v>338.64894829999997</c:v>
                </c:pt>
                <c:pt idx="34094">
                  <c:v>338.65888230000002</c:v>
                </c:pt>
                <c:pt idx="34095">
                  <c:v>338.6688163</c:v>
                </c:pt>
                <c:pt idx="34096">
                  <c:v>338.67875029999999</c:v>
                </c:pt>
                <c:pt idx="34097">
                  <c:v>338.68868529999997</c:v>
                </c:pt>
                <c:pt idx="34098">
                  <c:v>338.69861930000002</c:v>
                </c:pt>
                <c:pt idx="34099">
                  <c:v>338.70855330000001</c:v>
                </c:pt>
                <c:pt idx="34100">
                  <c:v>338.71848729999999</c:v>
                </c:pt>
                <c:pt idx="34101">
                  <c:v>338.72842229999998</c:v>
                </c:pt>
                <c:pt idx="34102">
                  <c:v>338.73835630000002</c:v>
                </c:pt>
                <c:pt idx="34103">
                  <c:v>338.74829030000001</c:v>
                </c:pt>
                <c:pt idx="34104">
                  <c:v>338.75822429999999</c:v>
                </c:pt>
                <c:pt idx="34105">
                  <c:v>338.76815929999998</c:v>
                </c:pt>
                <c:pt idx="34106">
                  <c:v>338.77809330000002</c:v>
                </c:pt>
                <c:pt idx="34107">
                  <c:v>338.78802689999998</c:v>
                </c:pt>
                <c:pt idx="34108">
                  <c:v>338.79796090000002</c:v>
                </c:pt>
                <c:pt idx="34109">
                  <c:v>338.80789590000001</c:v>
                </c:pt>
                <c:pt idx="34110">
                  <c:v>338.81782989999999</c:v>
                </c:pt>
                <c:pt idx="34111">
                  <c:v>338.82776389999998</c:v>
                </c:pt>
                <c:pt idx="34112">
                  <c:v>338.83769790000002</c:v>
                </c:pt>
                <c:pt idx="34113">
                  <c:v>338.84763290000001</c:v>
                </c:pt>
                <c:pt idx="34114">
                  <c:v>338.85756689999999</c:v>
                </c:pt>
                <c:pt idx="34115">
                  <c:v>338.86750089999998</c:v>
                </c:pt>
                <c:pt idx="34116">
                  <c:v>338.87743590000002</c:v>
                </c:pt>
                <c:pt idx="34117">
                  <c:v>338.88736990000001</c:v>
                </c:pt>
                <c:pt idx="34118">
                  <c:v>338.8973039</c:v>
                </c:pt>
                <c:pt idx="34119">
                  <c:v>338.90723789999998</c:v>
                </c:pt>
                <c:pt idx="34120">
                  <c:v>338.91717290000003</c:v>
                </c:pt>
                <c:pt idx="34121">
                  <c:v>338.92710690000001</c:v>
                </c:pt>
                <c:pt idx="34122">
                  <c:v>338.9370409</c:v>
                </c:pt>
                <c:pt idx="34123">
                  <c:v>338.94697489999999</c:v>
                </c:pt>
                <c:pt idx="34124">
                  <c:v>338.95690990000003</c:v>
                </c:pt>
                <c:pt idx="34125">
                  <c:v>338.96684390000001</c:v>
                </c:pt>
                <c:pt idx="34126">
                  <c:v>338.9767779</c:v>
                </c:pt>
                <c:pt idx="34127">
                  <c:v>338.98671189999999</c:v>
                </c:pt>
                <c:pt idx="34128">
                  <c:v>338.99664689999997</c:v>
                </c:pt>
                <c:pt idx="34129">
                  <c:v>339.00658090000002</c:v>
                </c:pt>
                <c:pt idx="34130">
                  <c:v>339.0165149</c:v>
                </c:pt>
                <c:pt idx="34131">
                  <c:v>339.02644889999999</c:v>
                </c:pt>
                <c:pt idx="34132">
                  <c:v>339.03638389999998</c:v>
                </c:pt>
                <c:pt idx="34133">
                  <c:v>339.04631790000002</c:v>
                </c:pt>
                <c:pt idx="34134">
                  <c:v>339.05625190000001</c:v>
                </c:pt>
                <c:pt idx="34135">
                  <c:v>339.06618589999999</c:v>
                </c:pt>
                <c:pt idx="34136">
                  <c:v>339.07612089999998</c:v>
                </c:pt>
                <c:pt idx="34137">
                  <c:v>339.08605490000002</c:v>
                </c:pt>
                <c:pt idx="34138">
                  <c:v>339.09598890000001</c:v>
                </c:pt>
                <c:pt idx="34139">
                  <c:v>339.10592389999999</c:v>
                </c:pt>
                <c:pt idx="34140">
                  <c:v>339.11585789999998</c:v>
                </c:pt>
                <c:pt idx="34141">
                  <c:v>339.12579190000002</c:v>
                </c:pt>
                <c:pt idx="34142">
                  <c:v>339.13572590000001</c:v>
                </c:pt>
                <c:pt idx="34143">
                  <c:v>339.1456609</c:v>
                </c:pt>
                <c:pt idx="34144">
                  <c:v>339.15559489999998</c:v>
                </c:pt>
                <c:pt idx="34145">
                  <c:v>339.16552890000003</c:v>
                </c:pt>
                <c:pt idx="34146">
                  <c:v>339.17546290000001</c:v>
                </c:pt>
                <c:pt idx="34147">
                  <c:v>339.1853979</c:v>
                </c:pt>
                <c:pt idx="34148">
                  <c:v>339.19533189999999</c:v>
                </c:pt>
                <c:pt idx="34149">
                  <c:v>339.20526589999997</c:v>
                </c:pt>
                <c:pt idx="34150">
                  <c:v>339.21519990000002</c:v>
                </c:pt>
                <c:pt idx="34151">
                  <c:v>339.2251349</c:v>
                </c:pt>
                <c:pt idx="34152">
                  <c:v>339.23506889999999</c:v>
                </c:pt>
                <c:pt idx="34153">
                  <c:v>339.24500289999997</c:v>
                </c:pt>
                <c:pt idx="34154">
                  <c:v>339.25493790000002</c:v>
                </c:pt>
                <c:pt idx="34155">
                  <c:v>339.2648719</c:v>
                </c:pt>
                <c:pt idx="34156">
                  <c:v>339.27480589999999</c:v>
                </c:pt>
                <c:pt idx="34157">
                  <c:v>339.28473989999998</c:v>
                </c:pt>
                <c:pt idx="34158">
                  <c:v>339.29467490000002</c:v>
                </c:pt>
                <c:pt idx="34159">
                  <c:v>339.30460890000001</c:v>
                </c:pt>
                <c:pt idx="34160">
                  <c:v>339.31454289999999</c:v>
                </c:pt>
                <c:pt idx="34161">
                  <c:v>339.32447689999998</c:v>
                </c:pt>
                <c:pt idx="34162">
                  <c:v>339.33441190000002</c:v>
                </c:pt>
                <c:pt idx="34163">
                  <c:v>339.34434590000001</c:v>
                </c:pt>
                <c:pt idx="34164">
                  <c:v>339.35427989999999</c:v>
                </c:pt>
                <c:pt idx="34165">
                  <c:v>339.36421389999998</c:v>
                </c:pt>
                <c:pt idx="34166">
                  <c:v>339.37414890000002</c:v>
                </c:pt>
                <c:pt idx="34167">
                  <c:v>339.38408290000001</c:v>
                </c:pt>
                <c:pt idx="34168">
                  <c:v>339.3940169</c:v>
                </c:pt>
                <c:pt idx="34169">
                  <c:v>339.40395089999998</c:v>
                </c:pt>
                <c:pt idx="34170">
                  <c:v>339.41388590000003</c:v>
                </c:pt>
                <c:pt idx="34171">
                  <c:v>339.42381990000001</c:v>
                </c:pt>
                <c:pt idx="34172">
                  <c:v>339.4337539</c:v>
                </c:pt>
                <c:pt idx="34173">
                  <c:v>339.44368789999999</c:v>
                </c:pt>
                <c:pt idx="34174">
                  <c:v>339.45362290000003</c:v>
                </c:pt>
                <c:pt idx="34175">
                  <c:v>339.46355690000001</c:v>
                </c:pt>
                <c:pt idx="34176">
                  <c:v>339.4734909</c:v>
                </c:pt>
                <c:pt idx="34177">
                  <c:v>339.48342589999999</c:v>
                </c:pt>
                <c:pt idx="34178">
                  <c:v>339.49335989999997</c:v>
                </c:pt>
                <c:pt idx="34179">
                  <c:v>339.50329390000002</c:v>
                </c:pt>
                <c:pt idx="34180">
                  <c:v>339.5132279</c:v>
                </c:pt>
                <c:pt idx="34181">
                  <c:v>339.52316289999999</c:v>
                </c:pt>
                <c:pt idx="34182">
                  <c:v>339.53309689999998</c:v>
                </c:pt>
                <c:pt idx="34183">
                  <c:v>339.54303090000002</c:v>
                </c:pt>
                <c:pt idx="34184">
                  <c:v>339.55296490000001</c:v>
                </c:pt>
                <c:pt idx="34185">
                  <c:v>339.56289989999999</c:v>
                </c:pt>
                <c:pt idx="34186">
                  <c:v>339.57283389999998</c:v>
                </c:pt>
                <c:pt idx="34187">
                  <c:v>339.58276790000002</c:v>
                </c:pt>
                <c:pt idx="34188">
                  <c:v>339.59270190000001</c:v>
                </c:pt>
                <c:pt idx="34189">
                  <c:v>339.60263689999999</c:v>
                </c:pt>
                <c:pt idx="34190">
                  <c:v>339.61257089999998</c:v>
                </c:pt>
                <c:pt idx="34191">
                  <c:v>339.62250490000002</c:v>
                </c:pt>
                <c:pt idx="34192">
                  <c:v>339.63243990000001</c:v>
                </c:pt>
                <c:pt idx="34193">
                  <c:v>339.6423739</c:v>
                </c:pt>
                <c:pt idx="34194">
                  <c:v>339.65230789999998</c:v>
                </c:pt>
                <c:pt idx="34195">
                  <c:v>339.66224190000003</c:v>
                </c:pt>
                <c:pt idx="34196">
                  <c:v>339.67217690000001</c:v>
                </c:pt>
                <c:pt idx="34197">
                  <c:v>339.6821109</c:v>
                </c:pt>
                <c:pt idx="34198">
                  <c:v>339.69204489999998</c:v>
                </c:pt>
                <c:pt idx="34199">
                  <c:v>339.70197889999997</c:v>
                </c:pt>
                <c:pt idx="34200">
                  <c:v>339.71191390000001</c:v>
                </c:pt>
                <c:pt idx="34201">
                  <c:v>339.7218479</c:v>
                </c:pt>
                <c:pt idx="34202">
                  <c:v>339.73178189999999</c:v>
                </c:pt>
                <c:pt idx="34203">
                  <c:v>339.74171589999997</c:v>
                </c:pt>
                <c:pt idx="34204">
                  <c:v>339.75165090000002</c:v>
                </c:pt>
                <c:pt idx="34205">
                  <c:v>339.7615849</c:v>
                </c:pt>
                <c:pt idx="34206">
                  <c:v>339.77151889999999</c:v>
                </c:pt>
                <c:pt idx="34207">
                  <c:v>339.78145289999998</c:v>
                </c:pt>
                <c:pt idx="34208">
                  <c:v>339.79138799999998</c:v>
                </c:pt>
                <c:pt idx="34209">
                  <c:v>339.80132200000003</c:v>
                </c:pt>
                <c:pt idx="34210">
                  <c:v>339.81125600000001</c:v>
                </c:pt>
                <c:pt idx="34211">
                  <c:v>339.821191</c:v>
                </c:pt>
                <c:pt idx="34212">
                  <c:v>339.83112499999999</c:v>
                </c:pt>
                <c:pt idx="34213">
                  <c:v>339.84105899999997</c:v>
                </c:pt>
                <c:pt idx="34214">
                  <c:v>339.85099300000002</c:v>
                </c:pt>
                <c:pt idx="34215">
                  <c:v>339.860928</c:v>
                </c:pt>
                <c:pt idx="34216">
                  <c:v>339.87086199999999</c:v>
                </c:pt>
                <c:pt idx="34217">
                  <c:v>339.88079599999998</c:v>
                </c:pt>
                <c:pt idx="34218">
                  <c:v>339.89073000000002</c:v>
                </c:pt>
                <c:pt idx="34219">
                  <c:v>339.900665</c:v>
                </c:pt>
                <c:pt idx="34220">
                  <c:v>339.91059899999999</c:v>
                </c:pt>
                <c:pt idx="34221">
                  <c:v>339.92053299999998</c:v>
                </c:pt>
                <c:pt idx="34222">
                  <c:v>339.93046800000002</c:v>
                </c:pt>
                <c:pt idx="34223">
                  <c:v>339.94040200000001</c:v>
                </c:pt>
                <c:pt idx="34224">
                  <c:v>339.95033599999999</c:v>
                </c:pt>
                <c:pt idx="34225">
                  <c:v>339.96026999999998</c:v>
                </c:pt>
                <c:pt idx="34226">
                  <c:v>339.97020500000002</c:v>
                </c:pt>
                <c:pt idx="34227">
                  <c:v>339.98013900000001</c:v>
                </c:pt>
                <c:pt idx="34228">
                  <c:v>339.990073</c:v>
                </c:pt>
                <c:pt idx="34229">
                  <c:v>340.00000699999998</c:v>
                </c:pt>
                <c:pt idx="34230">
                  <c:v>340.00994200000002</c:v>
                </c:pt>
                <c:pt idx="34231">
                  <c:v>340.01987600000001</c:v>
                </c:pt>
                <c:pt idx="34232">
                  <c:v>340.02981</c:v>
                </c:pt>
                <c:pt idx="34233">
                  <c:v>340.03974399999998</c:v>
                </c:pt>
                <c:pt idx="34234">
                  <c:v>340.04967900000003</c:v>
                </c:pt>
                <c:pt idx="34235">
                  <c:v>340.05961300000001</c:v>
                </c:pt>
                <c:pt idx="34236">
                  <c:v>340.069547</c:v>
                </c:pt>
                <c:pt idx="34237">
                  <c:v>340.07948199999998</c:v>
                </c:pt>
                <c:pt idx="34238">
                  <c:v>340.08941600000003</c:v>
                </c:pt>
                <c:pt idx="34239">
                  <c:v>340.09935000000002</c:v>
                </c:pt>
                <c:pt idx="34240">
                  <c:v>340.109284</c:v>
                </c:pt>
                <c:pt idx="34241">
                  <c:v>340.11921899999999</c:v>
                </c:pt>
                <c:pt idx="34242">
                  <c:v>340.12915299999997</c:v>
                </c:pt>
                <c:pt idx="34243">
                  <c:v>340.13908700000002</c:v>
                </c:pt>
                <c:pt idx="34244">
                  <c:v>340.149021</c:v>
                </c:pt>
                <c:pt idx="34245">
                  <c:v>340.15895599999999</c:v>
                </c:pt>
                <c:pt idx="34246">
                  <c:v>340.16888999999998</c:v>
                </c:pt>
                <c:pt idx="34247">
                  <c:v>340.17882400000002</c:v>
                </c:pt>
                <c:pt idx="34248">
                  <c:v>340.18875800000001</c:v>
                </c:pt>
                <c:pt idx="34249">
                  <c:v>340.19869299999999</c:v>
                </c:pt>
                <c:pt idx="34250">
                  <c:v>340.20862699999998</c:v>
                </c:pt>
                <c:pt idx="34251">
                  <c:v>340.21856100000002</c:v>
                </c:pt>
                <c:pt idx="34252">
                  <c:v>340.22849600000001</c:v>
                </c:pt>
                <c:pt idx="34253">
                  <c:v>340.23842999999999</c:v>
                </c:pt>
                <c:pt idx="34254">
                  <c:v>340.24836399999998</c:v>
                </c:pt>
                <c:pt idx="34255">
                  <c:v>340.25829800000002</c:v>
                </c:pt>
                <c:pt idx="34256">
                  <c:v>340.26823300000001</c:v>
                </c:pt>
                <c:pt idx="34257">
                  <c:v>340.278167</c:v>
                </c:pt>
                <c:pt idx="34258">
                  <c:v>340.28810099999998</c:v>
                </c:pt>
                <c:pt idx="34259">
                  <c:v>340.29803500000003</c:v>
                </c:pt>
                <c:pt idx="34260">
                  <c:v>340.30797000000001</c:v>
                </c:pt>
                <c:pt idx="34261">
                  <c:v>340.317904</c:v>
                </c:pt>
                <c:pt idx="34262">
                  <c:v>340.32783799999999</c:v>
                </c:pt>
                <c:pt idx="34263">
                  <c:v>340.33777300000003</c:v>
                </c:pt>
                <c:pt idx="34264">
                  <c:v>340.34770700000001</c:v>
                </c:pt>
                <c:pt idx="34265">
                  <c:v>340.357641</c:v>
                </c:pt>
                <c:pt idx="34266">
                  <c:v>340.36757499999999</c:v>
                </c:pt>
                <c:pt idx="34267">
                  <c:v>340.37750999999997</c:v>
                </c:pt>
                <c:pt idx="34268">
                  <c:v>340.38744400000002</c:v>
                </c:pt>
                <c:pt idx="34269">
                  <c:v>340.397378</c:v>
                </c:pt>
                <c:pt idx="34270">
                  <c:v>340.40731199999999</c:v>
                </c:pt>
                <c:pt idx="34271">
                  <c:v>340.41724699999997</c:v>
                </c:pt>
                <c:pt idx="34272">
                  <c:v>340.42718100000002</c:v>
                </c:pt>
                <c:pt idx="34273">
                  <c:v>340.43711500000001</c:v>
                </c:pt>
                <c:pt idx="34274">
                  <c:v>340.44704899999999</c:v>
                </c:pt>
                <c:pt idx="34275">
                  <c:v>340.45698399999998</c:v>
                </c:pt>
                <c:pt idx="34276">
                  <c:v>340.46691800000002</c:v>
                </c:pt>
                <c:pt idx="34277">
                  <c:v>340.47685200000001</c:v>
                </c:pt>
                <c:pt idx="34278">
                  <c:v>340.48678699999999</c:v>
                </c:pt>
                <c:pt idx="34279">
                  <c:v>340.49672099999998</c:v>
                </c:pt>
                <c:pt idx="34280">
                  <c:v>340.50665500000002</c:v>
                </c:pt>
                <c:pt idx="34281">
                  <c:v>340.51658900000001</c:v>
                </c:pt>
                <c:pt idx="34282">
                  <c:v>340.52652399999999</c:v>
                </c:pt>
                <c:pt idx="34283">
                  <c:v>340.53645799999998</c:v>
                </c:pt>
                <c:pt idx="34284">
                  <c:v>340.54639200000003</c:v>
                </c:pt>
                <c:pt idx="34285">
                  <c:v>340.55632600000001</c:v>
                </c:pt>
                <c:pt idx="34286">
                  <c:v>340.566261</c:v>
                </c:pt>
                <c:pt idx="34287">
                  <c:v>340.57619499999998</c:v>
                </c:pt>
                <c:pt idx="34288">
                  <c:v>340.58612900000003</c:v>
                </c:pt>
                <c:pt idx="34289">
                  <c:v>340.59606400000001</c:v>
                </c:pt>
                <c:pt idx="34290">
                  <c:v>340.605998</c:v>
                </c:pt>
                <c:pt idx="34291">
                  <c:v>340.61593199999999</c:v>
                </c:pt>
                <c:pt idx="34292">
                  <c:v>340.62586599999997</c:v>
                </c:pt>
                <c:pt idx="34293">
                  <c:v>340.63580100000001</c:v>
                </c:pt>
                <c:pt idx="34294">
                  <c:v>340.645735</c:v>
                </c:pt>
                <c:pt idx="34295">
                  <c:v>340.65566899999999</c:v>
                </c:pt>
                <c:pt idx="34296">
                  <c:v>340.66560299999998</c:v>
                </c:pt>
                <c:pt idx="34297">
                  <c:v>340.67553800000002</c:v>
                </c:pt>
                <c:pt idx="34298">
                  <c:v>340.685472</c:v>
                </c:pt>
                <c:pt idx="34299">
                  <c:v>340.69540599999999</c:v>
                </c:pt>
                <c:pt idx="34300">
                  <c:v>340.70534099999998</c:v>
                </c:pt>
                <c:pt idx="34301">
                  <c:v>340.71527500000002</c:v>
                </c:pt>
                <c:pt idx="34302">
                  <c:v>340.72520900000001</c:v>
                </c:pt>
                <c:pt idx="34303">
                  <c:v>340.73514299999999</c:v>
                </c:pt>
                <c:pt idx="34304">
                  <c:v>340.74507799999998</c:v>
                </c:pt>
                <c:pt idx="34305">
                  <c:v>340.75501200000002</c:v>
                </c:pt>
                <c:pt idx="34306">
                  <c:v>340.76494600000001</c:v>
                </c:pt>
                <c:pt idx="34307">
                  <c:v>340.77488</c:v>
                </c:pt>
                <c:pt idx="34308">
                  <c:v>340.78481499999998</c:v>
                </c:pt>
                <c:pt idx="34309">
                  <c:v>340.79474879999998</c:v>
                </c:pt>
                <c:pt idx="34310">
                  <c:v>340.80468280000002</c:v>
                </c:pt>
                <c:pt idx="34311">
                  <c:v>340.81461780000001</c:v>
                </c:pt>
                <c:pt idx="34312">
                  <c:v>340.82455179999999</c:v>
                </c:pt>
                <c:pt idx="34313">
                  <c:v>340.83448579999998</c:v>
                </c:pt>
                <c:pt idx="34314">
                  <c:v>340.84441980000003</c:v>
                </c:pt>
                <c:pt idx="34315">
                  <c:v>340.85435480000001</c:v>
                </c:pt>
                <c:pt idx="34316">
                  <c:v>340.8642888</c:v>
                </c:pt>
                <c:pt idx="34317">
                  <c:v>340.87422279999998</c:v>
                </c:pt>
                <c:pt idx="34318">
                  <c:v>340.88415680000003</c:v>
                </c:pt>
                <c:pt idx="34319">
                  <c:v>340.89409180000001</c:v>
                </c:pt>
                <c:pt idx="34320">
                  <c:v>340.9040258</c:v>
                </c:pt>
                <c:pt idx="34321">
                  <c:v>340.91395979999999</c:v>
                </c:pt>
                <c:pt idx="34322">
                  <c:v>340.92389379999997</c:v>
                </c:pt>
                <c:pt idx="34323">
                  <c:v>340.93382880000001</c:v>
                </c:pt>
                <c:pt idx="34324">
                  <c:v>340.9437628</c:v>
                </c:pt>
                <c:pt idx="34325">
                  <c:v>340.95369679999999</c:v>
                </c:pt>
                <c:pt idx="34326">
                  <c:v>340.96363179999997</c:v>
                </c:pt>
                <c:pt idx="34327">
                  <c:v>340.97356580000002</c:v>
                </c:pt>
                <c:pt idx="34328">
                  <c:v>340.9834998</c:v>
                </c:pt>
                <c:pt idx="34329">
                  <c:v>340.99343379999999</c:v>
                </c:pt>
                <c:pt idx="34330">
                  <c:v>341.00336879999998</c:v>
                </c:pt>
                <c:pt idx="34331">
                  <c:v>341.01330280000002</c:v>
                </c:pt>
                <c:pt idx="34332">
                  <c:v>341.02323680000001</c:v>
                </c:pt>
                <c:pt idx="34333">
                  <c:v>341.03317179999999</c:v>
                </c:pt>
                <c:pt idx="34334">
                  <c:v>341.04310579999998</c:v>
                </c:pt>
                <c:pt idx="34335">
                  <c:v>341.05303980000002</c:v>
                </c:pt>
                <c:pt idx="34336">
                  <c:v>341.06297380000001</c:v>
                </c:pt>
                <c:pt idx="34337">
                  <c:v>341.07290879999999</c:v>
                </c:pt>
                <c:pt idx="34338">
                  <c:v>341.08284279999998</c:v>
                </c:pt>
                <c:pt idx="34339">
                  <c:v>341.09277680000002</c:v>
                </c:pt>
                <c:pt idx="34340">
                  <c:v>341.10271080000001</c:v>
                </c:pt>
                <c:pt idx="34341">
                  <c:v>341.1126458</c:v>
                </c:pt>
                <c:pt idx="34342">
                  <c:v>341.12257979999998</c:v>
                </c:pt>
                <c:pt idx="34343">
                  <c:v>341.13251380000003</c:v>
                </c:pt>
                <c:pt idx="34344">
                  <c:v>341.14244880000001</c:v>
                </c:pt>
                <c:pt idx="34345">
                  <c:v>341.1523828</c:v>
                </c:pt>
                <c:pt idx="34346">
                  <c:v>341.16231679999999</c:v>
                </c:pt>
                <c:pt idx="34347">
                  <c:v>341.17225079999997</c:v>
                </c:pt>
                <c:pt idx="34348">
                  <c:v>341.18218580000001</c:v>
                </c:pt>
                <c:pt idx="34349">
                  <c:v>341.1921198</c:v>
                </c:pt>
                <c:pt idx="34350">
                  <c:v>341.20205379999999</c:v>
                </c:pt>
                <c:pt idx="34351">
                  <c:v>341.21198779999997</c:v>
                </c:pt>
                <c:pt idx="34352">
                  <c:v>341.22192280000002</c:v>
                </c:pt>
                <c:pt idx="34353">
                  <c:v>341.2318568</c:v>
                </c:pt>
                <c:pt idx="34354">
                  <c:v>341.24179079999999</c:v>
                </c:pt>
                <c:pt idx="34355">
                  <c:v>341.25172579999997</c:v>
                </c:pt>
                <c:pt idx="34356">
                  <c:v>341.26165980000002</c:v>
                </c:pt>
                <c:pt idx="34357">
                  <c:v>341.27159380000001</c:v>
                </c:pt>
                <c:pt idx="34358">
                  <c:v>341.28152779999999</c:v>
                </c:pt>
                <c:pt idx="34359">
                  <c:v>341.29146279999998</c:v>
                </c:pt>
                <c:pt idx="34360">
                  <c:v>341.30139680000002</c:v>
                </c:pt>
                <c:pt idx="34361">
                  <c:v>341.31133080000001</c:v>
                </c:pt>
                <c:pt idx="34362">
                  <c:v>341.32126479999999</c:v>
                </c:pt>
                <c:pt idx="34363">
                  <c:v>341.33119979999998</c:v>
                </c:pt>
                <c:pt idx="34364">
                  <c:v>341.34113380000002</c:v>
                </c:pt>
                <c:pt idx="34365">
                  <c:v>341.35106780000001</c:v>
                </c:pt>
                <c:pt idx="34366">
                  <c:v>341.36100279999999</c:v>
                </c:pt>
                <c:pt idx="34367">
                  <c:v>341.37093679999998</c:v>
                </c:pt>
                <c:pt idx="34368">
                  <c:v>341.38087080000003</c:v>
                </c:pt>
                <c:pt idx="34369">
                  <c:v>341.39080480000001</c:v>
                </c:pt>
                <c:pt idx="34370">
                  <c:v>341.4007398</c:v>
                </c:pt>
                <c:pt idx="34371">
                  <c:v>341.41067379999998</c:v>
                </c:pt>
                <c:pt idx="34372">
                  <c:v>341.42060780000003</c:v>
                </c:pt>
                <c:pt idx="34373">
                  <c:v>341.43054180000001</c:v>
                </c:pt>
                <c:pt idx="34374">
                  <c:v>341.4404768</c:v>
                </c:pt>
                <c:pt idx="34375">
                  <c:v>341.45041079999999</c:v>
                </c:pt>
                <c:pt idx="34376">
                  <c:v>341.46034479999997</c:v>
                </c:pt>
                <c:pt idx="34377">
                  <c:v>341.47027980000001</c:v>
                </c:pt>
                <c:pt idx="34378">
                  <c:v>341.4802138</c:v>
                </c:pt>
                <c:pt idx="34379">
                  <c:v>341.49014779999999</c:v>
                </c:pt>
                <c:pt idx="34380">
                  <c:v>341.50008179999998</c:v>
                </c:pt>
                <c:pt idx="34381">
                  <c:v>341.51001680000002</c:v>
                </c:pt>
                <c:pt idx="34382">
                  <c:v>341.5199508</c:v>
                </c:pt>
                <c:pt idx="34383">
                  <c:v>341.52988479999999</c:v>
                </c:pt>
                <c:pt idx="34384">
                  <c:v>341.53981979999998</c:v>
                </c:pt>
                <c:pt idx="34385">
                  <c:v>341.54975380000002</c:v>
                </c:pt>
                <c:pt idx="34386">
                  <c:v>341.55968780000001</c:v>
                </c:pt>
                <c:pt idx="34387">
                  <c:v>341.56962179999999</c:v>
                </c:pt>
                <c:pt idx="34388">
                  <c:v>341.57955679999998</c:v>
                </c:pt>
                <c:pt idx="34389">
                  <c:v>341.58949080000002</c:v>
                </c:pt>
                <c:pt idx="34390">
                  <c:v>341.59942480000001</c:v>
                </c:pt>
                <c:pt idx="34391">
                  <c:v>341.6093588</c:v>
                </c:pt>
                <c:pt idx="34392">
                  <c:v>341.61929379999998</c:v>
                </c:pt>
                <c:pt idx="34393">
                  <c:v>341.62922780000002</c:v>
                </c:pt>
                <c:pt idx="34394">
                  <c:v>341.63916180000001</c:v>
                </c:pt>
                <c:pt idx="34395">
                  <c:v>341.6490968</c:v>
                </c:pt>
                <c:pt idx="34396">
                  <c:v>341.65903079999998</c:v>
                </c:pt>
                <c:pt idx="34397">
                  <c:v>341.66896480000003</c:v>
                </c:pt>
                <c:pt idx="34398">
                  <c:v>341.67889880000001</c:v>
                </c:pt>
                <c:pt idx="34399">
                  <c:v>341.6888338</c:v>
                </c:pt>
                <c:pt idx="34400">
                  <c:v>341.69876779999998</c:v>
                </c:pt>
                <c:pt idx="34401">
                  <c:v>341.70870179999997</c:v>
                </c:pt>
                <c:pt idx="34402">
                  <c:v>341.71863680000001</c:v>
                </c:pt>
                <c:pt idx="34403">
                  <c:v>341.7285708</c:v>
                </c:pt>
                <c:pt idx="34404">
                  <c:v>341.73850479999999</c:v>
                </c:pt>
                <c:pt idx="34405">
                  <c:v>341.74843879999997</c:v>
                </c:pt>
                <c:pt idx="34406">
                  <c:v>341.75837380000002</c:v>
                </c:pt>
                <c:pt idx="34407">
                  <c:v>341.7683078</c:v>
                </c:pt>
                <c:pt idx="34408">
                  <c:v>341.77824179999999</c:v>
                </c:pt>
                <c:pt idx="34409">
                  <c:v>341.78817550000002</c:v>
                </c:pt>
                <c:pt idx="34410">
                  <c:v>341.79811050000001</c:v>
                </c:pt>
                <c:pt idx="34411">
                  <c:v>341.80804449999999</c:v>
                </c:pt>
                <c:pt idx="34412">
                  <c:v>341.81797849999998</c:v>
                </c:pt>
                <c:pt idx="34413">
                  <c:v>341.82791350000002</c:v>
                </c:pt>
                <c:pt idx="34414">
                  <c:v>341.83784750000001</c:v>
                </c:pt>
                <c:pt idx="34415">
                  <c:v>341.8477815</c:v>
                </c:pt>
                <c:pt idx="34416">
                  <c:v>341.85771549999998</c:v>
                </c:pt>
                <c:pt idx="34417">
                  <c:v>341.86765050000002</c:v>
                </c:pt>
                <c:pt idx="34418">
                  <c:v>341.87758450000001</c:v>
                </c:pt>
                <c:pt idx="34419">
                  <c:v>341.8875185</c:v>
                </c:pt>
                <c:pt idx="34420">
                  <c:v>341.89745349999998</c:v>
                </c:pt>
                <c:pt idx="34421">
                  <c:v>341.90738750000003</c:v>
                </c:pt>
                <c:pt idx="34422">
                  <c:v>341.91732150000001</c:v>
                </c:pt>
                <c:pt idx="34423">
                  <c:v>341.9272555</c:v>
                </c:pt>
                <c:pt idx="34424">
                  <c:v>341.93719049999999</c:v>
                </c:pt>
                <c:pt idx="34425">
                  <c:v>341.94712449999997</c:v>
                </c:pt>
                <c:pt idx="34426">
                  <c:v>341.95705850000002</c:v>
                </c:pt>
                <c:pt idx="34427">
                  <c:v>341.9669925</c:v>
                </c:pt>
                <c:pt idx="34428">
                  <c:v>341.97692749999999</c:v>
                </c:pt>
                <c:pt idx="34429">
                  <c:v>341.98686149999997</c:v>
                </c:pt>
                <c:pt idx="34430">
                  <c:v>341.99679550000002</c:v>
                </c:pt>
                <c:pt idx="34431">
                  <c:v>342.0067305</c:v>
                </c:pt>
                <c:pt idx="34432">
                  <c:v>342.01666449999999</c:v>
                </c:pt>
                <c:pt idx="34433">
                  <c:v>342.02659849999998</c:v>
                </c:pt>
                <c:pt idx="34434">
                  <c:v>342.03653350000002</c:v>
                </c:pt>
                <c:pt idx="34435">
                  <c:v>342.04646750000001</c:v>
                </c:pt>
                <c:pt idx="34436">
                  <c:v>342.05640149999999</c:v>
                </c:pt>
                <c:pt idx="34437">
                  <c:v>342.06633549999998</c:v>
                </c:pt>
                <c:pt idx="34438">
                  <c:v>342.07627050000002</c:v>
                </c:pt>
                <c:pt idx="34439">
                  <c:v>342.08620450000001</c:v>
                </c:pt>
                <c:pt idx="34440">
                  <c:v>342.0961385</c:v>
                </c:pt>
                <c:pt idx="34441">
                  <c:v>342.10607249999998</c:v>
                </c:pt>
                <c:pt idx="34442">
                  <c:v>342.11600750000002</c:v>
                </c:pt>
                <c:pt idx="34443">
                  <c:v>342.12594150000001</c:v>
                </c:pt>
                <c:pt idx="34444">
                  <c:v>342.1358755</c:v>
                </c:pt>
                <c:pt idx="34445">
                  <c:v>342.14581049999998</c:v>
                </c:pt>
                <c:pt idx="34446">
                  <c:v>342.15574450000003</c:v>
                </c:pt>
                <c:pt idx="34447">
                  <c:v>342.16567850000001</c:v>
                </c:pt>
                <c:pt idx="34448">
                  <c:v>342.1756125</c:v>
                </c:pt>
                <c:pt idx="34449">
                  <c:v>342.18554749999998</c:v>
                </c:pt>
                <c:pt idx="34450">
                  <c:v>342.19548150000003</c:v>
                </c:pt>
                <c:pt idx="34451">
                  <c:v>342.20541550000002</c:v>
                </c:pt>
                <c:pt idx="34452">
                  <c:v>342.2153505</c:v>
                </c:pt>
                <c:pt idx="34453">
                  <c:v>342.22528449999999</c:v>
                </c:pt>
                <c:pt idx="34454">
                  <c:v>342.23521849999997</c:v>
                </c:pt>
                <c:pt idx="34455">
                  <c:v>342.24515250000002</c:v>
                </c:pt>
                <c:pt idx="34456">
                  <c:v>342.2550875</c:v>
                </c:pt>
                <c:pt idx="34457">
                  <c:v>342.26502149999999</c:v>
                </c:pt>
                <c:pt idx="34458">
                  <c:v>342.27495549999998</c:v>
                </c:pt>
                <c:pt idx="34459">
                  <c:v>342.28489050000002</c:v>
                </c:pt>
                <c:pt idx="34460">
                  <c:v>342.2948245</c:v>
                </c:pt>
                <c:pt idx="34461">
                  <c:v>342.30475849999999</c:v>
                </c:pt>
                <c:pt idx="34462">
                  <c:v>342.31469249999998</c:v>
                </c:pt>
                <c:pt idx="34463">
                  <c:v>342.32462750000002</c:v>
                </c:pt>
                <c:pt idx="34464">
                  <c:v>342.33456150000001</c:v>
                </c:pt>
                <c:pt idx="34465">
                  <c:v>342.34449549999999</c:v>
                </c:pt>
                <c:pt idx="34466">
                  <c:v>342.35442949999998</c:v>
                </c:pt>
                <c:pt idx="34467">
                  <c:v>342.36436450000002</c:v>
                </c:pt>
                <c:pt idx="34468">
                  <c:v>342.37429850000001</c:v>
                </c:pt>
                <c:pt idx="34469">
                  <c:v>342.3842325</c:v>
                </c:pt>
                <c:pt idx="34470">
                  <c:v>342.39416749999998</c:v>
                </c:pt>
                <c:pt idx="34471">
                  <c:v>342.40410150000002</c:v>
                </c:pt>
                <c:pt idx="34472">
                  <c:v>342.41403550000001</c:v>
                </c:pt>
                <c:pt idx="34473">
                  <c:v>342.4239695</c:v>
                </c:pt>
                <c:pt idx="34474">
                  <c:v>342.43390449999998</c:v>
                </c:pt>
                <c:pt idx="34475">
                  <c:v>342.44383850000003</c:v>
                </c:pt>
                <c:pt idx="34476">
                  <c:v>342.45377250000001</c:v>
                </c:pt>
                <c:pt idx="34477">
                  <c:v>342.4637075</c:v>
                </c:pt>
                <c:pt idx="34478">
                  <c:v>342.47364149999999</c:v>
                </c:pt>
                <c:pt idx="34479">
                  <c:v>342.48357549999997</c:v>
                </c:pt>
                <c:pt idx="34480">
                  <c:v>342.49350950000002</c:v>
                </c:pt>
                <c:pt idx="34481">
                  <c:v>342.5034445</c:v>
                </c:pt>
                <c:pt idx="34482">
                  <c:v>342.51337849999999</c:v>
                </c:pt>
                <c:pt idx="34483">
                  <c:v>342.52331249999997</c:v>
                </c:pt>
                <c:pt idx="34484">
                  <c:v>342.53324750000002</c:v>
                </c:pt>
                <c:pt idx="34485">
                  <c:v>342.5431815</c:v>
                </c:pt>
                <c:pt idx="34486">
                  <c:v>342.55311549999999</c:v>
                </c:pt>
                <c:pt idx="34487">
                  <c:v>342.56304949999998</c:v>
                </c:pt>
                <c:pt idx="34488">
                  <c:v>342.57298450000002</c:v>
                </c:pt>
                <c:pt idx="34489">
                  <c:v>342.58291850000001</c:v>
                </c:pt>
                <c:pt idx="34490">
                  <c:v>342.59285249999999</c:v>
                </c:pt>
                <c:pt idx="34491">
                  <c:v>342.60278749999998</c:v>
                </c:pt>
                <c:pt idx="34492">
                  <c:v>342.61272150000002</c:v>
                </c:pt>
                <c:pt idx="34493">
                  <c:v>342.62265550000001</c:v>
                </c:pt>
                <c:pt idx="34494">
                  <c:v>342.63258949999999</c:v>
                </c:pt>
                <c:pt idx="34495">
                  <c:v>342.64252449999998</c:v>
                </c:pt>
                <c:pt idx="34496">
                  <c:v>342.65245850000002</c:v>
                </c:pt>
                <c:pt idx="34497">
                  <c:v>342.66239250000001</c:v>
                </c:pt>
                <c:pt idx="34498">
                  <c:v>342.67232749999999</c:v>
                </c:pt>
                <c:pt idx="34499">
                  <c:v>342.68226149999998</c:v>
                </c:pt>
                <c:pt idx="34500">
                  <c:v>342.69219550000003</c:v>
                </c:pt>
                <c:pt idx="34501">
                  <c:v>342.70212950000001</c:v>
                </c:pt>
                <c:pt idx="34502">
                  <c:v>342.7120645</c:v>
                </c:pt>
                <c:pt idx="34503">
                  <c:v>342.72199849999998</c:v>
                </c:pt>
                <c:pt idx="34504">
                  <c:v>342.73193250000003</c:v>
                </c:pt>
                <c:pt idx="34505">
                  <c:v>342.74186750000001</c:v>
                </c:pt>
                <c:pt idx="34506">
                  <c:v>342.7518015</c:v>
                </c:pt>
                <c:pt idx="34507">
                  <c:v>342.76173549999999</c:v>
                </c:pt>
                <c:pt idx="34508">
                  <c:v>342.77166949999997</c:v>
                </c:pt>
                <c:pt idx="34509">
                  <c:v>342.78160450000001</c:v>
                </c:pt>
                <c:pt idx="34510">
                  <c:v>342.79153889999998</c:v>
                </c:pt>
                <c:pt idx="34511">
                  <c:v>342.80147290000002</c:v>
                </c:pt>
                <c:pt idx="34512">
                  <c:v>342.81140790000001</c:v>
                </c:pt>
                <c:pt idx="34513">
                  <c:v>342.82134189999999</c:v>
                </c:pt>
                <c:pt idx="34514">
                  <c:v>342.83127589999998</c:v>
                </c:pt>
                <c:pt idx="34515">
                  <c:v>342.84121090000002</c:v>
                </c:pt>
                <c:pt idx="34516">
                  <c:v>342.85114490000001</c:v>
                </c:pt>
                <c:pt idx="34517">
                  <c:v>342.8610789</c:v>
                </c:pt>
                <c:pt idx="34518">
                  <c:v>342.87101289999998</c:v>
                </c:pt>
                <c:pt idx="34519">
                  <c:v>342.88094790000002</c:v>
                </c:pt>
                <c:pt idx="34520">
                  <c:v>342.89088190000001</c:v>
                </c:pt>
                <c:pt idx="34521">
                  <c:v>342.9008159</c:v>
                </c:pt>
                <c:pt idx="34522">
                  <c:v>342.91075089999998</c:v>
                </c:pt>
                <c:pt idx="34523">
                  <c:v>342.92068490000003</c:v>
                </c:pt>
                <c:pt idx="34524">
                  <c:v>342.93061890000001</c:v>
                </c:pt>
                <c:pt idx="34525">
                  <c:v>342.9405529</c:v>
                </c:pt>
                <c:pt idx="34526">
                  <c:v>342.95048789999998</c:v>
                </c:pt>
                <c:pt idx="34527">
                  <c:v>342.96042189999997</c:v>
                </c:pt>
                <c:pt idx="34528">
                  <c:v>342.97035590000002</c:v>
                </c:pt>
                <c:pt idx="34529">
                  <c:v>342.9802909</c:v>
                </c:pt>
                <c:pt idx="34530">
                  <c:v>342.99022489999999</c:v>
                </c:pt>
                <c:pt idx="34531">
                  <c:v>343.00015889999997</c:v>
                </c:pt>
                <c:pt idx="34532">
                  <c:v>343.01009390000002</c:v>
                </c:pt>
                <c:pt idx="34533">
                  <c:v>343.0200279</c:v>
                </c:pt>
                <c:pt idx="34534">
                  <c:v>343.02996189999999</c:v>
                </c:pt>
                <c:pt idx="34535">
                  <c:v>343.03989589999998</c:v>
                </c:pt>
                <c:pt idx="34536">
                  <c:v>343.04983090000002</c:v>
                </c:pt>
                <c:pt idx="34537">
                  <c:v>343.0597649</c:v>
                </c:pt>
                <c:pt idx="34538">
                  <c:v>343.06969889999999</c:v>
                </c:pt>
                <c:pt idx="34539">
                  <c:v>343.07963389999998</c:v>
                </c:pt>
                <c:pt idx="34540">
                  <c:v>343.08956790000002</c:v>
                </c:pt>
                <c:pt idx="34541">
                  <c:v>343.09950190000001</c:v>
                </c:pt>
                <c:pt idx="34542">
                  <c:v>343.10943689999999</c:v>
                </c:pt>
                <c:pt idx="34543">
                  <c:v>343.11937089999998</c:v>
                </c:pt>
                <c:pt idx="34544">
                  <c:v>343.12930490000002</c:v>
                </c:pt>
                <c:pt idx="34545">
                  <c:v>343.13923990000001</c:v>
                </c:pt>
                <c:pt idx="34546">
                  <c:v>343.14917389999999</c:v>
                </c:pt>
                <c:pt idx="34547">
                  <c:v>343.15910789999998</c:v>
                </c:pt>
                <c:pt idx="34548">
                  <c:v>343.16904190000002</c:v>
                </c:pt>
                <c:pt idx="34549">
                  <c:v>343.17897690000001</c:v>
                </c:pt>
                <c:pt idx="34550">
                  <c:v>343.1889109</c:v>
                </c:pt>
                <c:pt idx="34551">
                  <c:v>343.19884489999998</c:v>
                </c:pt>
                <c:pt idx="34552">
                  <c:v>343.20877990000002</c:v>
                </c:pt>
                <c:pt idx="34553">
                  <c:v>343.21871390000001</c:v>
                </c:pt>
                <c:pt idx="34554">
                  <c:v>343.2286479</c:v>
                </c:pt>
                <c:pt idx="34555">
                  <c:v>343.23858289999998</c:v>
                </c:pt>
                <c:pt idx="34556">
                  <c:v>343.24851690000003</c:v>
                </c:pt>
                <c:pt idx="34557">
                  <c:v>343.25845090000001</c:v>
                </c:pt>
                <c:pt idx="34558">
                  <c:v>343.2683859</c:v>
                </c:pt>
                <c:pt idx="34559">
                  <c:v>343.27831989999999</c:v>
                </c:pt>
                <c:pt idx="34560">
                  <c:v>343.28825389999997</c:v>
                </c:pt>
                <c:pt idx="34561">
                  <c:v>343.29818890000001</c:v>
                </c:pt>
                <c:pt idx="34562">
                  <c:v>343.3081229</c:v>
                </c:pt>
                <c:pt idx="34563">
                  <c:v>343.31805689999999</c:v>
                </c:pt>
                <c:pt idx="34564">
                  <c:v>343.32799189999997</c:v>
                </c:pt>
                <c:pt idx="34565">
                  <c:v>343.33792590000002</c:v>
                </c:pt>
                <c:pt idx="34566">
                  <c:v>343.3478599</c:v>
                </c:pt>
                <c:pt idx="34567">
                  <c:v>343.35779389999999</c:v>
                </c:pt>
                <c:pt idx="34568">
                  <c:v>343.36772889999997</c:v>
                </c:pt>
                <c:pt idx="34569">
                  <c:v>343.37766290000002</c:v>
                </c:pt>
                <c:pt idx="34570">
                  <c:v>343.38759690000001</c:v>
                </c:pt>
                <c:pt idx="34571">
                  <c:v>343.39753189999999</c:v>
                </c:pt>
                <c:pt idx="34572">
                  <c:v>343.40746589999998</c:v>
                </c:pt>
                <c:pt idx="34573">
                  <c:v>343.41739990000002</c:v>
                </c:pt>
                <c:pt idx="34574">
                  <c:v>343.42733490000001</c:v>
                </c:pt>
                <c:pt idx="34575">
                  <c:v>343.43726889999999</c:v>
                </c:pt>
                <c:pt idx="34576">
                  <c:v>343.44720289999998</c:v>
                </c:pt>
                <c:pt idx="34577">
                  <c:v>343.45713790000002</c:v>
                </c:pt>
                <c:pt idx="34578">
                  <c:v>343.46707190000001</c:v>
                </c:pt>
                <c:pt idx="34579">
                  <c:v>343.47700589999999</c:v>
                </c:pt>
                <c:pt idx="34580">
                  <c:v>343.48694089999998</c:v>
                </c:pt>
                <c:pt idx="34581">
                  <c:v>343.49687490000002</c:v>
                </c:pt>
                <c:pt idx="34582">
                  <c:v>343.50680890000001</c:v>
                </c:pt>
                <c:pt idx="34583">
                  <c:v>343.51674389999999</c:v>
                </c:pt>
                <c:pt idx="34584">
                  <c:v>343.52667789999998</c:v>
                </c:pt>
                <c:pt idx="34585">
                  <c:v>343.53661190000003</c:v>
                </c:pt>
                <c:pt idx="34586">
                  <c:v>343.54654690000001</c:v>
                </c:pt>
                <c:pt idx="34587">
                  <c:v>343.5564809</c:v>
                </c:pt>
                <c:pt idx="34588">
                  <c:v>343.56641489999998</c:v>
                </c:pt>
                <c:pt idx="34589">
                  <c:v>343.57634990000003</c:v>
                </c:pt>
                <c:pt idx="34590">
                  <c:v>343.58628390000001</c:v>
                </c:pt>
                <c:pt idx="34591">
                  <c:v>343.5962179</c:v>
                </c:pt>
                <c:pt idx="34592">
                  <c:v>343.60615189999999</c:v>
                </c:pt>
                <c:pt idx="34593">
                  <c:v>343.61608690000003</c:v>
                </c:pt>
                <c:pt idx="34594">
                  <c:v>343.62602090000001</c:v>
                </c:pt>
                <c:pt idx="34595">
                  <c:v>343.6359549</c:v>
                </c:pt>
                <c:pt idx="34596">
                  <c:v>343.64588989999999</c:v>
                </c:pt>
                <c:pt idx="34597">
                  <c:v>343.65582389999997</c:v>
                </c:pt>
                <c:pt idx="34598">
                  <c:v>343.66575790000002</c:v>
                </c:pt>
                <c:pt idx="34599">
                  <c:v>343.6756929</c:v>
                </c:pt>
                <c:pt idx="34600">
                  <c:v>343.68562689999999</c:v>
                </c:pt>
                <c:pt idx="34601">
                  <c:v>343.69556089999998</c:v>
                </c:pt>
                <c:pt idx="34602">
                  <c:v>343.70549590000002</c:v>
                </c:pt>
                <c:pt idx="34603">
                  <c:v>343.7154299</c:v>
                </c:pt>
                <c:pt idx="34604">
                  <c:v>343.72536389999999</c:v>
                </c:pt>
                <c:pt idx="34605">
                  <c:v>343.73529889999998</c:v>
                </c:pt>
                <c:pt idx="34606">
                  <c:v>343.74523290000002</c:v>
                </c:pt>
                <c:pt idx="34607">
                  <c:v>343.75516690000001</c:v>
                </c:pt>
                <c:pt idx="34608">
                  <c:v>343.76510189999999</c:v>
                </c:pt>
                <c:pt idx="34609">
                  <c:v>343.77503589999998</c:v>
                </c:pt>
                <c:pt idx="34610">
                  <c:v>343.78496990000002</c:v>
                </c:pt>
                <c:pt idx="34611">
                  <c:v>343.79490429999998</c:v>
                </c:pt>
                <c:pt idx="34612">
                  <c:v>343.80483829999997</c:v>
                </c:pt>
                <c:pt idx="34613">
                  <c:v>343.81477230000002</c:v>
                </c:pt>
                <c:pt idx="34614">
                  <c:v>343.8247073</c:v>
                </c:pt>
                <c:pt idx="34615">
                  <c:v>343.83464129999999</c:v>
                </c:pt>
                <c:pt idx="34616">
                  <c:v>343.84457630000003</c:v>
                </c:pt>
                <c:pt idx="34617">
                  <c:v>343.85451030000002</c:v>
                </c:pt>
                <c:pt idx="34618">
                  <c:v>343.8644443</c:v>
                </c:pt>
                <c:pt idx="34619">
                  <c:v>343.87437929999999</c:v>
                </c:pt>
                <c:pt idx="34620">
                  <c:v>343.88431329999997</c:v>
                </c:pt>
                <c:pt idx="34621">
                  <c:v>343.89424730000002</c:v>
                </c:pt>
                <c:pt idx="34622">
                  <c:v>343.9041823</c:v>
                </c:pt>
                <c:pt idx="34623">
                  <c:v>343.91411629999999</c:v>
                </c:pt>
                <c:pt idx="34624">
                  <c:v>343.92405029999998</c:v>
                </c:pt>
                <c:pt idx="34625">
                  <c:v>343.93398530000002</c:v>
                </c:pt>
                <c:pt idx="34626">
                  <c:v>343.94391919999998</c:v>
                </c:pt>
                <c:pt idx="34627">
                  <c:v>343.95385329999999</c:v>
                </c:pt>
                <c:pt idx="34628">
                  <c:v>343.96378829999998</c:v>
                </c:pt>
                <c:pt idx="34629">
                  <c:v>343.97372230000002</c:v>
                </c:pt>
                <c:pt idx="34630">
                  <c:v>343.98365630000001</c:v>
                </c:pt>
                <c:pt idx="34631">
                  <c:v>343.99359129999999</c:v>
                </c:pt>
                <c:pt idx="34632">
                  <c:v>344.00352529999998</c:v>
                </c:pt>
                <c:pt idx="34633">
                  <c:v>344.01345930000002</c:v>
                </c:pt>
                <c:pt idx="34634">
                  <c:v>344.02339430000001</c:v>
                </c:pt>
                <c:pt idx="34635">
                  <c:v>344.03332829999999</c:v>
                </c:pt>
                <c:pt idx="34636">
                  <c:v>344.04326229999998</c:v>
                </c:pt>
                <c:pt idx="34637">
                  <c:v>344.05319730000002</c:v>
                </c:pt>
                <c:pt idx="34638">
                  <c:v>344.06313130000001</c:v>
                </c:pt>
                <c:pt idx="34639">
                  <c:v>344.07306629999999</c:v>
                </c:pt>
                <c:pt idx="34640">
                  <c:v>344.08300029999998</c:v>
                </c:pt>
                <c:pt idx="34641">
                  <c:v>344.09293430000002</c:v>
                </c:pt>
                <c:pt idx="34642">
                  <c:v>344.10286930000001</c:v>
                </c:pt>
                <c:pt idx="34643">
                  <c:v>344.1128033</c:v>
                </c:pt>
                <c:pt idx="34644">
                  <c:v>344.12273729999998</c:v>
                </c:pt>
                <c:pt idx="34645">
                  <c:v>344.13267230000002</c:v>
                </c:pt>
                <c:pt idx="34646">
                  <c:v>344.14260630000001</c:v>
                </c:pt>
                <c:pt idx="34647">
                  <c:v>344.1525403</c:v>
                </c:pt>
                <c:pt idx="34648">
                  <c:v>344.16247529999998</c:v>
                </c:pt>
                <c:pt idx="34649">
                  <c:v>344.17240930000003</c:v>
                </c:pt>
                <c:pt idx="34650">
                  <c:v>344.18234430000001</c:v>
                </c:pt>
                <c:pt idx="34651">
                  <c:v>344.1922783</c:v>
                </c:pt>
                <c:pt idx="34652">
                  <c:v>344.20221229999999</c:v>
                </c:pt>
                <c:pt idx="34653">
                  <c:v>344.21214730000003</c:v>
                </c:pt>
                <c:pt idx="34654">
                  <c:v>344.22208130000001</c:v>
                </c:pt>
                <c:pt idx="34655">
                  <c:v>344.2320153</c:v>
                </c:pt>
                <c:pt idx="34656">
                  <c:v>344.24195029999998</c:v>
                </c:pt>
                <c:pt idx="34657">
                  <c:v>344.25188420000001</c:v>
                </c:pt>
                <c:pt idx="34658">
                  <c:v>344.26181830000002</c:v>
                </c:pt>
                <c:pt idx="34659">
                  <c:v>344.2717533</c:v>
                </c:pt>
                <c:pt idx="34660">
                  <c:v>344.28168729999999</c:v>
                </c:pt>
                <c:pt idx="34661">
                  <c:v>344.29162229999997</c:v>
                </c:pt>
                <c:pt idx="34662">
                  <c:v>344.30155630000002</c:v>
                </c:pt>
                <c:pt idx="34663">
                  <c:v>344.3114903</c:v>
                </c:pt>
                <c:pt idx="34664">
                  <c:v>344.32142529999999</c:v>
                </c:pt>
                <c:pt idx="34665">
                  <c:v>344.33135929999997</c:v>
                </c:pt>
                <c:pt idx="34666">
                  <c:v>344.34129330000002</c:v>
                </c:pt>
                <c:pt idx="34667">
                  <c:v>344.3512283</c:v>
                </c:pt>
                <c:pt idx="34668">
                  <c:v>344.36116229999999</c:v>
                </c:pt>
                <c:pt idx="34669">
                  <c:v>344.37109729999997</c:v>
                </c:pt>
                <c:pt idx="34670">
                  <c:v>344.38103130000002</c:v>
                </c:pt>
                <c:pt idx="34671">
                  <c:v>344.3909653</c:v>
                </c:pt>
                <c:pt idx="34672">
                  <c:v>344.40090029999999</c:v>
                </c:pt>
                <c:pt idx="34673">
                  <c:v>344.41083429999998</c:v>
                </c:pt>
                <c:pt idx="34674">
                  <c:v>344.42076830000002</c:v>
                </c:pt>
                <c:pt idx="34675">
                  <c:v>344.4307033</c:v>
                </c:pt>
                <c:pt idx="34676">
                  <c:v>344.44063729999999</c:v>
                </c:pt>
                <c:pt idx="34677">
                  <c:v>344.45057229999998</c:v>
                </c:pt>
                <c:pt idx="34678">
                  <c:v>344.46050630000002</c:v>
                </c:pt>
                <c:pt idx="34679">
                  <c:v>344.47044030000001</c:v>
                </c:pt>
                <c:pt idx="34680">
                  <c:v>344.48037529999999</c:v>
                </c:pt>
                <c:pt idx="34681">
                  <c:v>344.49030929999998</c:v>
                </c:pt>
                <c:pt idx="34682">
                  <c:v>344.50024430000002</c:v>
                </c:pt>
                <c:pt idx="34683">
                  <c:v>344.51017830000001</c:v>
                </c:pt>
                <c:pt idx="34684">
                  <c:v>344.52011229999999</c:v>
                </c:pt>
                <c:pt idx="34685">
                  <c:v>344.53004729999998</c:v>
                </c:pt>
                <c:pt idx="34686">
                  <c:v>344.53998130000002</c:v>
                </c:pt>
                <c:pt idx="34687">
                  <c:v>344.54991530000001</c:v>
                </c:pt>
                <c:pt idx="34688">
                  <c:v>344.55985029999999</c:v>
                </c:pt>
                <c:pt idx="34689">
                  <c:v>344.56978429999998</c:v>
                </c:pt>
                <c:pt idx="34690">
                  <c:v>344.57971930000002</c:v>
                </c:pt>
                <c:pt idx="34691">
                  <c:v>344.58965330000001</c:v>
                </c:pt>
                <c:pt idx="34692">
                  <c:v>344.5995873</c:v>
                </c:pt>
                <c:pt idx="34693">
                  <c:v>344.60952229999998</c:v>
                </c:pt>
                <c:pt idx="34694">
                  <c:v>344.61945630000002</c:v>
                </c:pt>
                <c:pt idx="34695">
                  <c:v>344.62939130000001</c:v>
                </c:pt>
                <c:pt idx="34696">
                  <c:v>344.6393253</c:v>
                </c:pt>
                <c:pt idx="34697">
                  <c:v>344.64925929999998</c:v>
                </c:pt>
                <c:pt idx="34698">
                  <c:v>344.65919430000002</c:v>
                </c:pt>
                <c:pt idx="34699">
                  <c:v>344.66912830000001</c:v>
                </c:pt>
                <c:pt idx="34700">
                  <c:v>344.6790623</c:v>
                </c:pt>
                <c:pt idx="34701">
                  <c:v>344.68899729999998</c:v>
                </c:pt>
                <c:pt idx="34702">
                  <c:v>344.69893130000003</c:v>
                </c:pt>
                <c:pt idx="34703">
                  <c:v>344.70886630000001</c:v>
                </c:pt>
                <c:pt idx="34704">
                  <c:v>344.7188003</c:v>
                </c:pt>
                <c:pt idx="34705">
                  <c:v>344.72873429999999</c:v>
                </c:pt>
                <c:pt idx="34706">
                  <c:v>344.73866930000003</c:v>
                </c:pt>
                <c:pt idx="34707">
                  <c:v>344.74860330000001</c:v>
                </c:pt>
                <c:pt idx="34708">
                  <c:v>344.7585383</c:v>
                </c:pt>
                <c:pt idx="34709">
                  <c:v>344.76847229999998</c:v>
                </c:pt>
                <c:pt idx="34710">
                  <c:v>344.77840629999997</c:v>
                </c:pt>
                <c:pt idx="34711">
                  <c:v>344.78834130000001</c:v>
                </c:pt>
                <c:pt idx="34712">
                  <c:v>344.79827560000001</c:v>
                </c:pt>
                <c:pt idx="34713">
                  <c:v>344.8082096</c:v>
                </c:pt>
                <c:pt idx="34714">
                  <c:v>344.81814459999998</c:v>
                </c:pt>
                <c:pt idx="34715">
                  <c:v>344.82807860000003</c:v>
                </c:pt>
                <c:pt idx="34716">
                  <c:v>344.83801360000001</c:v>
                </c:pt>
                <c:pt idx="34717">
                  <c:v>344.8479476</c:v>
                </c:pt>
                <c:pt idx="34718">
                  <c:v>344.85788159999998</c:v>
                </c:pt>
                <c:pt idx="34719">
                  <c:v>344.86781660000003</c:v>
                </c:pt>
                <c:pt idx="34720">
                  <c:v>344.87775060000001</c:v>
                </c:pt>
                <c:pt idx="34721">
                  <c:v>344.8876856</c:v>
                </c:pt>
                <c:pt idx="34722">
                  <c:v>344.89761959999998</c:v>
                </c:pt>
                <c:pt idx="34723">
                  <c:v>344.90755360000003</c:v>
                </c:pt>
                <c:pt idx="34724">
                  <c:v>344.91748860000001</c:v>
                </c:pt>
                <c:pt idx="34725">
                  <c:v>344.9274226</c:v>
                </c:pt>
                <c:pt idx="34726">
                  <c:v>344.93735759999998</c:v>
                </c:pt>
                <c:pt idx="34727">
                  <c:v>344.94729160000003</c:v>
                </c:pt>
                <c:pt idx="34728">
                  <c:v>344.95722560000002</c:v>
                </c:pt>
                <c:pt idx="34729">
                  <c:v>344.9671606</c:v>
                </c:pt>
                <c:pt idx="34730">
                  <c:v>344.97709459999999</c:v>
                </c:pt>
                <c:pt idx="34731">
                  <c:v>344.98702859999997</c:v>
                </c:pt>
                <c:pt idx="34732">
                  <c:v>344.99696360000002</c:v>
                </c:pt>
                <c:pt idx="34733">
                  <c:v>345.0068976</c:v>
                </c:pt>
                <c:pt idx="34734">
                  <c:v>345.01683259999999</c:v>
                </c:pt>
                <c:pt idx="34735">
                  <c:v>345.02676659999997</c:v>
                </c:pt>
                <c:pt idx="34736">
                  <c:v>345.03670060000002</c:v>
                </c:pt>
                <c:pt idx="34737">
                  <c:v>345.0466356</c:v>
                </c:pt>
                <c:pt idx="34738">
                  <c:v>345.05656959999999</c:v>
                </c:pt>
                <c:pt idx="34739">
                  <c:v>345.06650459999997</c:v>
                </c:pt>
                <c:pt idx="34740">
                  <c:v>345.07643860000002</c:v>
                </c:pt>
                <c:pt idx="34741">
                  <c:v>345.0863726</c:v>
                </c:pt>
                <c:pt idx="34742">
                  <c:v>345.09630759999999</c:v>
                </c:pt>
                <c:pt idx="34743">
                  <c:v>345.10624159999998</c:v>
                </c:pt>
                <c:pt idx="34744">
                  <c:v>345.11617660000002</c:v>
                </c:pt>
                <c:pt idx="34745">
                  <c:v>345.1261106</c:v>
                </c:pt>
                <c:pt idx="34746">
                  <c:v>345.13604459999999</c:v>
                </c:pt>
                <c:pt idx="34747">
                  <c:v>345.14597959999998</c:v>
                </c:pt>
                <c:pt idx="34748">
                  <c:v>345.15591360000002</c:v>
                </c:pt>
                <c:pt idx="34749">
                  <c:v>345.16584760000001</c:v>
                </c:pt>
                <c:pt idx="34750">
                  <c:v>345.17578259999999</c:v>
                </c:pt>
                <c:pt idx="34751">
                  <c:v>345.18571659999998</c:v>
                </c:pt>
                <c:pt idx="34752">
                  <c:v>345.19565160000002</c:v>
                </c:pt>
                <c:pt idx="34753">
                  <c:v>345.20558560000001</c:v>
                </c:pt>
                <c:pt idx="34754">
                  <c:v>345.21551959999999</c:v>
                </c:pt>
                <c:pt idx="34755">
                  <c:v>345.22545459999998</c:v>
                </c:pt>
                <c:pt idx="34756">
                  <c:v>345.23538860000002</c:v>
                </c:pt>
                <c:pt idx="34757">
                  <c:v>345.24532360000001</c:v>
                </c:pt>
                <c:pt idx="34758">
                  <c:v>345.25525759999999</c:v>
                </c:pt>
                <c:pt idx="34759">
                  <c:v>345.26519159999998</c:v>
                </c:pt>
                <c:pt idx="34760">
                  <c:v>345.27512660000002</c:v>
                </c:pt>
                <c:pt idx="34761">
                  <c:v>345.28506060000001</c:v>
                </c:pt>
                <c:pt idx="34762">
                  <c:v>345.29499559999999</c:v>
                </c:pt>
                <c:pt idx="34763">
                  <c:v>345.30492959999998</c:v>
                </c:pt>
                <c:pt idx="34764">
                  <c:v>345.31486360000002</c:v>
                </c:pt>
                <c:pt idx="34765">
                  <c:v>345.32479860000001</c:v>
                </c:pt>
                <c:pt idx="34766">
                  <c:v>345.3347326</c:v>
                </c:pt>
                <c:pt idx="34767">
                  <c:v>345.34466759999998</c:v>
                </c:pt>
                <c:pt idx="34768">
                  <c:v>345.35460160000002</c:v>
                </c:pt>
                <c:pt idx="34769">
                  <c:v>345.36453560000001</c:v>
                </c:pt>
                <c:pt idx="34770">
                  <c:v>345.3744706</c:v>
                </c:pt>
                <c:pt idx="34771">
                  <c:v>345.38440459999998</c:v>
                </c:pt>
                <c:pt idx="34772">
                  <c:v>345.39433960000002</c:v>
                </c:pt>
                <c:pt idx="34773">
                  <c:v>345.40427360000001</c:v>
                </c:pt>
                <c:pt idx="34774">
                  <c:v>345.4142076</c:v>
                </c:pt>
                <c:pt idx="34775">
                  <c:v>345.42414259999998</c:v>
                </c:pt>
                <c:pt idx="34776">
                  <c:v>345.43407660000003</c:v>
                </c:pt>
                <c:pt idx="34777">
                  <c:v>345.44401160000001</c:v>
                </c:pt>
                <c:pt idx="34778">
                  <c:v>345.4539456</c:v>
                </c:pt>
                <c:pt idx="34779">
                  <c:v>345.46387959999998</c:v>
                </c:pt>
                <c:pt idx="34780">
                  <c:v>345.47381460000003</c:v>
                </c:pt>
                <c:pt idx="34781">
                  <c:v>345.48374860000001</c:v>
                </c:pt>
                <c:pt idx="34782">
                  <c:v>345.4936836</c:v>
                </c:pt>
                <c:pt idx="34783">
                  <c:v>345.50361759999998</c:v>
                </c:pt>
                <c:pt idx="34784">
                  <c:v>345.51355260000003</c:v>
                </c:pt>
                <c:pt idx="34785">
                  <c:v>345.52348660000001</c:v>
                </c:pt>
                <c:pt idx="34786">
                  <c:v>345.5334206</c:v>
                </c:pt>
                <c:pt idx="34787">
                  <c:v>345.54335559999998</c:v>
                </c:pt>
                <c:pt idx="34788">
                  <c:v>345.55328960000003</c:v>
                </c:pt>
                <c:pt idx="34789">
                  <c:v>345.56322460000001</c:v>
                </c:pt>
                <c:pt idx="34790">
                  <c:v>345.5731586</c:v>
                </c:pt>
                <c:pt idx="34791">
                  <c:v>345.58309259999999</c:v>
                </c:pt>
                <c:pt idx="34792">
                  <c:v>345.59302760000003</c:v>
                </c:pt>
                <c:pt idx="34793">
                  <c:v>345.60296160000001</c:v>
                </c:pt>
                <c:pt idx="34794">
                  <c:v>345.6128966</c:v>
                </c:pt>
                <c:pt idx="34795">
                  <c:v>345.62283059999999</c:v>
                </c:pt>
                <c:pt idx="34796">
                  <c:v>345.63276459999997</c:v>
                </c:pt>
                <c:pt idx="34797">
                  <c:v>345.64269960000001</c:v>
                </c:pt>
                <c:pt idx="34798">
                  <c:v>345.6526336</c:v>
                </c:pt>
                <c:pt idx="34799">
                  <c:v>345.66256859999999</c:v>
                </c:pt>
                <c:pt idx="34800">
                  <c:v>345.67250259999997</c:v>
                </c:pt>
                <c:pt idx="34801">
                  <c:v>345.68243660000002</c:v>
                </c:pt>
                <c:pt idx="34802">
                  <c:v>345.6923716</c:v>
                </c:pt>
                <c:pt idx="34803">
                  <c:v>345.70230559999999</c:v>
                </c:pt>
                <c:pt idx="34804">
                  <c:v>345.71224059999997</c:v>
                </c:pt>
                <c:pt idx="34805">
                  <c:v>345.72217460000002</c:v>
                </c:pt>
                <c:pt idx="34806">
                  <c:v>345.7321096</c:v>
                </c:pt>
                <c:pt idx="34807">
                  <c:v>345.74204359999999</c:v>
                </c:pt>
                <c:pt idx="34808">
                  <c:v>345.75197759999998</c:v>
                </c:pt>
                <c:pt idx="34809">
                  <c:v>345.76191260000002</c:v>
                </c:pt>
                <c:pt idx="34810">
                  <c:v>345.7718466</c:v>
                </c:pt>
                <c:pt idx="34811">
                  <c:v>345.78178159999999</c:v>
                </c:pt>
                <c:pt idx="34812">
                  <c:v>345.79171600000001</c:v>
                </c:pt>
                <c:pt idx="34813">
                  <c:v>345.80165</c:v>
                </c:pt>
                <c:pt idx="34814">
                  <c:v>345.81158499999998</c:v>
                </c:pt>
                <c:pt idx="34815">
                  <c:v>345.82151900000002</c:v>
                </c:pt>
                <c:pt idx="34816">
                  <c:v>345.83145400000001</c:v>
                </c:pt>
                <c:pt idx="34817">
                  <c:v>345.84138799999999</c:v>
                </c:pt>
                <c:pt idx="34818">
                  <c:v>345.85132199999998</c:v>
                </c:pt>
                <c:pt idx="34819">
                  <c:v>345.86125700000002</c:v>
                </c:pt>
                <c:pt idx="34820">
                  <c:v>345.87119100000001</c:v>
                </c:pt>
                <c:pt idx="34821">
                  <c:v>345.88112599999999</c:v>
                </c:pt>
                <c:pt idx="34822">
                  <c:v>345.89105999999998</c:v>
                </c:pt>
                <c:pt idx="34823">
                  <c:v>345.90099500000002</c:v>
                </c:pt>
                <c:pt idx="34824">
                  <c:v>345.91092900000001</c:v>
                </c:pt>
                <c:pt idx="34825">
                  <c:v>345.920863</c:v>
                </c:pt>
                <c:pt idx="34826">
                  <c:v>345.93079799999998</c:v>
                </c:pt>
                <c:pt idx="34827">
                  <c:v>345.94073200000003</c:v>
                </c:pt>
                <c:pt idx="34828">
                  <c:v>345.95066700000001</c:v>
                </c:pt>
                <c:pt idx="34829">
                  <c:v>345.960601</c:v>
                </c:pt>
                <c:pt idx="34830">
                  <c:v>345.97053499999998</c:v>
                </c:pt>
                <c:pt idx="34831">
                  <c:v>345.98047000000003</c:v>
                </c:pt>
                <c:pt idx="34832">
                  <c:v>345.99040400000001</c:v>
                </c:pt>
                <c:pt idx="34833">
                  <c:v>346.000339</c:v>
                </c:pt>
                <c:pt idx="34834">
                  <c:v>346.01027299999998</c:v>
                </c:pt>
                <c:pt idx="34835">
                  <c:v>346.02020800000003</c:v>
                </c:pt>
                <c:pt idx="34836">
                  <c:v>346.03014200000001</c:v>
                </c:pt>
                <c:pt idx="34837">
                  <c:v>346.040076</c:v>
                </c:pt>
                <c:pt idx="34838">
                  <c:v>346.05001099999998</c:v>
                </c:pt>
                <c:pt idx="34839">
                  <c:v>346.05994500000003</c:v>
                </c:pt>
                <c:pt idx="34840">
                  <c:v>346.06988000000001</c:v>
                </c:pt>
                <c:pt idx="34841">
                  <c:v>346.079814</c:v>
                </c:pt>
                <c:pt idx="34842">
                  <c:v>346.08974799999999</c:v>
                </c:pt>
                <c:pt idx="34843">
                  <c:v>346.09968300000003</c:v>
                </c:pt>
                <c:pt idx="34844">
                  <c:v>346.10961700000001</c:v>
                </c:pt>
                <c:pt idx="34845">
                  <c:v>346.119552</c:v>
                </c:pt>
                <c:pt idx="34846">
                  <c:v>346.12948599999999</c:v>
                </c:pt>
                <c:pt idx="34847">
                  <c:v>346.13942100000003</c:v>
                </c:pt>
                <c:pt idx="34848">
                  <c:v>346.14935500000001</c:v>
                </c:pt>
                <c:pt idx="34849">
                  <c:v>346.159289</c:v>
                </c:pt>
                <c:pt idx="34850">
                  <c:v>346.16922399999999</c:v>
                </c:pt>
                <c:pt idx="34851">
                  <c:v>346.17915799999997</c:v>
                </c:pt>
                <c:pt idx="34852">
                  <c:v>346.18909300000001</c:v>
                </c:pt>
                <c:pt idx="34853">
                  <c:v>346.199027</c:v>
                </c:pt>
                <c:pt idx="34854">
                  <c:v>346.20896199999999</c:v>
                </c:pt>
                <c:pt idx="34855">
                  <c:v>346.21889599999997</c:v>
                </c:pt>
                <c:pt idx="34856">
                  <c:v>346.22883000000002</c:v>
                </c:pt>
                <c:pt idx="34857">
                  <c:v>346.238765</c:v>
                </c:pt>
                <c:pt idx="34858">
                  <c:v>346.24869899999999</c:v>
                </c:pt>
                <c:pt idx="34859">
                  <c:v>346.25863399999997</c:v>
                </c:pt>
                <c:pt idx="34860">
                  <c:v>346.26856800000002</c:v>
                </c:pt>
                <c:pt idx="34861">
                  <c:v>346.278503</c:v>
                </c:pt>
                <c:pt idx="34862">
                  <c:v>346.28843699999999</c:v>
                </c:pt>
                <c:pt idx="34863">
                  <c:v>346.29837099999997</c:v>
                </c:pt>
                <c:pt idx="34864">
                  <c:v>346.30830600000002</c:v>
                </c:pt>
                <c:pt idx="34865">
                  <c:v>346.31824</c:v>
                </c:pt>
                <c:pt idx="34866">
                  <c:v>346.32817499999999</c:v>
                </c:pt>
                <c:pt idx="34867">
                  <c:v>346.33810899999997</c:v>
                </c:pt>
                <c:pt idx="34868">
                  <c:v>346.34804400000002</c:v>
                </c:pt>
                <c:pt idx="34869">
                  <c:v>346.357978</c:v>
                </c:pt>
                <c:pt idx="34870">
                  <c:v>346.36791199999999</c:v>
                </c:pt>
                <c:pt idx="34871">
                  <c:v>346.37784699999997</c:v>
                </c:pt>
                <c:pt idx="34872">
                  <c:v>346.38778100000002</c:v>
                </c:pt>
                <c:pt idx="34873">
                  <c:v>346.397716</c:v>
                </c:pt>
                <c:pt idx="34874">
                  <c:v>346.40764999999999</c:v>
                </c:pt>
                <c:pt idx="34875">
                  <c:v>346.41758499999997</c:v>
                </c:pt>
                <c:pt idx="34876">
                  <c:v>346.42751900000002</c:v>
                </c:pt>
                <c:pt idx="34877">
                  <c:v>346.437453</c:v>
                </c:pt>
                <c:pt idx="34878">
                  <c:v>346.44738799999999</c:v>
                </c:pt>
                <c:pt idx="34879">
                  <c:v>346.45732199999998</c:v>
                </c:pt>
                <c:pt idx="34880">
                  <c:v>346.46725700000002</c:v>
                </c:pt>
                <c:pt idx="34881">
                  <c:v>346.477191</c:v>
                </c:pt>
                <c:pt idx="34882">
                  <c:v>346.48712499999999</c:v>
                </c:pt>
                <c:pt idx="34883">
                  <c:v>346.49705999999998</c:v>
                </c:pt>
                <c:pt idx="34884">
                  <c:v>346.50699400000002</c:v>
                </c:pt>
                <c:pt idx="34885">
                  <c:v>346.516929</c:v>
                </c:pt>
                <c:pt idx="34886">
                  <c:v>346.52686299999999</c:v>
                </c:pt>
                <c:pt idx="34887">
                  <c:v>346.53679799999998</c:v>
                </c:pt>
                <c:pt idx="34888">
                  <c:v>346.54673200000002</c:v>
                </c:pt>
                <c:pt idx="34889">
                  <c:v>346.55666600000001</c:v>
                </c:pt>
                <c:pt idx="34890">
                  <c:v>346.56660099999999</c:v>
                </c:pt>
                <c:pt idx="34891">
                  <c:v>346.57653499999998</c:v>
                </c:pt>
                <c:pt idx="34892">
                  <c:v>346.58647000000002</c:v>
                </c:pt>
                <c:pt idx="34893">
                  <c:v>346.59640400000001</c:v>
                </c:pt>
                <c:pt idx="34894">
                  <c:v>346.60633899999999</c:v>
                </c:pt>
                <c:pt idx="34895">
                  <c:v>346.61627299999998</c:v>
                </c:pt>
                <c:pt idx="34896">
                  <c:v>346.62620700000002</c:v>
                </c:pt>
                <c:pt idx="34897">
                  <c:v>346.63614200000001</c:v>
                </c:pt>
                <c:pt idx="34898">
                  <c:v>346.64607599999999</c:v>
                </c:pt>
                <c:pt idx="34899">
                  <c:v>346.65601099999998</c:v>
                </c:pt>
                <c:pt idx="34900">
                  <c:v>346.66594500000002</c:v>
                </c:pt>
                <c:pt idx="34901">
                  <c:v>346.67588000000001</c:v>
                </c:pt>
                <c:pt idx="34902">
                  <c:v>346.68581399999999</c:v>
                </c:pt>
                <c:pt idx="34903">
                  <c:v>346.69574799999998</c:v>
                </c:pt>
                <c:pt idx="34904">
                  <c:v>346.70568300000002</c:v>
                </c:pt>
                <c:pt idx="34905">
                  <c:v>346.71561700000001</c:v>
                </c:pt>
                <c:pt idx="34906">
                  <c:v>346.72555199999999</c:v>
                </c:pt>
                <c:pt idx="34907">
                  <c:v>346.73548599999998</c:v>
                </c:pt>
                <c:pt idx="34908">
                  <c:v>346.74542000000002</c:v>
                </c:pt>
                <c:pt idx="34909">
                  <c:v>346.75535500000001</c:v>
                </c:pt>
                <c:pt idx="34910">
                  <c:v>346.765289</c:v>
                </c:pt>
                <c:pt idx="34911">
                  <c:v>346.77522399999998</c:v>
                </c:pt>
                <c:pt idx="34912">
                  <c:v>346.78515800000002</c:v>
                </c:pt>
                <c:pt idx="34913">
                  <c:v>346.79509300000001</c:v>
                </c:pt>
                <c:pt idx="34914">
                  <c:v>346.805027</c:v>
                </c:pt>
                <c:pt idx="34915">
                  <c:v>346.81496099999998</c:v>
                </c:pt>
                <c:pt idx="34916">
                  <c:v>346.82489600000002</c:v>
                </c:pt>
                <c:pt idx="34917">
                  <c:v>346.83483000000001</c:v>
                </c:pt>
                <c:pt idx="34918">
                  <c:v>346.844765</c:v>
                </c:pt>
                <c:pt idx="34919">
                  <c:v>346.85469899999998</c:v>
                </c:pt>
                <c:pt idx="34920">
                  <c:v>346.86463400000002</c:v>
                </c:pt>
                <c:pt idx="34921">
                  <c:v>346.87456800000001</c:v>
                </c:pt>
                <c:pt idx="34922">
                  <c:v>346.884502</c:v>
                </c:pt>
                <c:pt idx="34923">
                  <c:v>346.89443699999998</c:v>
                </c:pt>
                <c:pt idx="34924">
                  <c:v>346.90437100000003</c:v>
                </c:pt>
                <c:pt idx="34925">
                  <c:v>346.91430600000001</c:v>
                </c:pt>
                <c:pt idx="34926">
                  <c:v>346.92424</c:v>
                </c:pt>
                <c:pt idx="34927">
                  <c:v>346.93417499999998</c:v>
                </c:pt>
                <c:pt idx="34928">
                  <c:v>346.94410900000003</c:v>
                </c:pt>
                <c:pt idx="34929">
                  <c:v>346.95404300000001</c:v>
                </c:pt>
                <c:pt idx="34930">
                  <c:v>346.963978</c:v>
                </c:pt>
                <c:pt idx="34931">
                  <c:v>346.97391199999998</c:v>
                </c:pt>
                <c:pt idx="34932">
                  <c:v>346.98384700000003</c:v>
                </c:pt>
                <c:pt idx="34933">
                  <c:v>346.99378100000001</c:v>
                </c:pt>
                <c:pt idx="34934">
                  <c:v>347.003716</c:v>
                </c:pt>
                <c:pt idx="34935">
                  <c:v>347.01364999999998</c:v>
                </c:pt>
                <c:pt idx="34936">
                  <c:v>347.02358400000003</c:v>
                </c:pt>
                <c:pt idx="34937">
                  <c:v>347.03351900000001</c:v>
                </c:pt>
                <c:pt idx="34938">
                  <c:v>347.043453</c:v>
                </c:pt>
                <c:pt idx="34939">
                  <c:v>347.05338799999998</c:v>
                </c:pt>
                <c:pt idx="34940">
                  <c:v>347.06332200000003</c:v>
                </c:pt>
                <c:pt idx="34941">
                  <c:v>347.07325700000001</c:v>
                </c:pt>
                <c:pt idx="34942">
                  <c:v>347.083191</c:v>
                </c:pt>
                <c:pt idx="34943">
                  <c:v>347.09312499999999</c:v>
                </c:pt>
                <c:pt idx="34944">
                  <c:v>347.10306000000003</c:v>
                </c:pt>
                <c:pt idx="34945">
                  <c:v>347.11299400000001</c:v>
                </c:pt>
                <c:pt idx="34946">
                  <c:v>347.122929</c:v>
                </c:pt>
                <c:pt idx="34947">
                  <c:v>347.13286299999999</c:v>
                </c:pt>
                <c:pt idx="34948">
                  <c:v>347.14279800000003</c:v>
                </c:pt>
                <c:pt idx="34949">
                  <c:v>347.15273200000001</c:v>
                </c:pt>
                <c:pt idx="34950">
                  <c:v>347.162666</c:v>
                </c:pt>
                <c:pt idx="34951">
                  <c:v>347.17260099999999</c:v>
                </c:pt>
                <c:pt idx="34952">
                  <c:v>347.18253499999997</c:v>
                </c:pt>
                <c:pt idx="34953">
                  <c:v>347.19247000000001</c:v>
                </c:pt>
                <c:pt idx="34954">
                  <c:v>347.202404</c:v>
                </c:pt>
                <c:pt idx="34955">
                  <c:v>347.21233899999999</c:v>
                </c:pt>
                <c:pt idx="34956">
                  <c:v>347.22227299999997</c:v>
                </c:pt>
                <c:pt idx="34957">
                  <c:v>347.23220800000001</c:v>
                </c:pt>
                <c:pt idx="34958">
                  <c:v>347.242142</c:v>
                </c:pt>
                <c:pt idx="34959">
                  <c:v>347.25207599999999</c:v>
                </c:pt>
                <c:pt idx="34960">
                  <c:v>347.26201099999997</c:v>
                </c:pt>
                <c:pt idx="34961">
                  <c:v>347.27194500000002</c:v>
                </c:pt>
                <c:pt idx="34962">
                  <c:v>347.28188</c:v>
                </c:pt>
                <c:pt idx="34963">
                  <c:v>347.29181399999999</c:v>
                </c:pt>
                <c:pt idx="34964">
                  <c:v>347.30174899999997</c:v>
                </c:pt>
                <c:pt idx="34965">
                  <c:v>347.31168300000002</c:v>
                </c:pt>
                <c:pt idx="34966">
                  <c:v>347.321617</c:v>
                </c:pt>
                <c:pt idx="34967">
                  <c:v>347.33155199999999</c:v>
                </c:pt>
                <c:pt idx="34968">
                  <c:v>347.34148599999997</c:v>
                </c:pt>
                <c:pt idx="34969">
                  <c:v>347.35142100000002</c:v>
                </c:pt>
                <c:pt idx="34970">
                  <c:v>347.361355</c:v>
                </c:pt>
                <c:pt idx="34971">
                  <c:v>347.37128999999999</c:v>
                </c:pt>
                <c:pt idx="34972">
                  <c:v>347.38122399999997</c:v>
                </c:pt>
                <c:pt idx="34973">
                  <c:v>347.39115800000002</c:v>
                </c:pt>
                <c:pt idx="34974">
                  <c:v>347.401093</c:v>
                </c:pt>
                <c:pt idx="34975">
                  <c:v>347.41102699999999</c:v>
                </c:pt>
                <c:pt idx="34976">
                  <c:v>347.42096199999997</c:v>
                </c:pt>
                <c:pt idx="34977">
                  <c:v>347.43089600000002</c:v>
                </c:pt>
                <c:pt idx="34978">
                  <c:v>347.440831</c:v>
                </c:pt>
                <c:pt idx="34979">
                  <c:v>347.45076499999999</c:v>
                </c:pt>
                <c:pt idx="34980">
                  <c:v>347.46069899999998</c:v>
                </c:pt>
                <c:pt idx="34981">
                  <c:v>347.47063400000002</c:v>
                </c:pt>
                <c:pt idx="34982">
                  <c:v>347.48056800000001</c:v>
                </c:pt>
                <c:pt idx="34983">
                  <c:v>347.49050299999999</c:v>
                </c:pt>
                <c:pt idx="34984">
                  <c:v>347.50043699999998</c:v>
                </c:pt>
                <c:pt idx="34985">
                  <c:v>347.51037200000002</c:v>
                </c:pt>
                <c:pt idx="34986">
                  <c:v>347.52030600000001</c:v>
                </c:pt>
                <c:pt idx="34987">
                  <c:v>347.53023999999999</c:v>
                </c:pt>
                <c:pt idx="34988">
                  <c:v>347.54017499999998</c:v>
                </c:pt>
                <c:pt idx="34989">
                  <c:v>347.55010900000002</c:v>
                </c:pt>
                <c:pt idx="34990">
                  <c:v>347.560044</c:v>
                </c:pt>
                <c:pt idx="34991">
                  <c:v>347.56997799999999</c:v>
                </c:pt>
                <c:pt idx="34992">
                  <c:v>347.57991299999998</c:v>
                </c:pt>
                <c:pt idx="34993">
                  <c:v>347.58984700000002</c:v>
                </c:pt>
                <c:pt idx="34994">
                  <c:v>347.59978100000001</c:v>
                </c:pt>
                <c:pt idx="34995">
                  <c:v>347.60971599999999</c:v>
                </c:pt>
                <c:pt idx="34996">
                  <c:v>347.61964999999998</c:v>
                </c:pt>
                <c:pt idx="34997">
                  <c:v>347.62958500000002</c:v>
                </c:pt>
                <c:pt idx="34998">
                  <c:v>347.63951900000001</c:v>
                </c:pt>
                <c:pt idx="34999">
                  <c:v>347.64945399999999</c:v>
                </c:pt>
                <c:pt idx="35000">
                  <c:v>347.65938799999998</c:v>
                </c:pt>
                <c:pt idx="35001">
                  <c:v>347.66932200000002</c:v>
                </c:pt>
                <c:pt idx="35002">
                  <c:v>347.67925700000001</c:v>
                </c:pt>
                <c:pt idx="35003">
                  <c:v>347.68919099999999</c:v>
                </c:pt>
                <c:pt idx="35004">
                  <c:v>347.69912599999998</c:v>
                </c:pt>
                <c:pt idx="35005">
                  <c:v>347.70906000000002</c:v>
                </c:pt>
                <c:pt idx="35006">
                  <c:v>347.71899500000001</c:v>
                </c:pt>
                <c:pt idx="35007">
                  <c:v>347.72892899999999</c:v>
                </c:pt>
                <c:pt idx="35008">
                  <c:v>347.73886299999998</c:v>
                </c:pt>
                <c:pt idx="35009">
                  <c:v>347.74879800000002</c:v>
                </c:pt>
                <c:pt idx="35010">
                  <c:v>347.75873200000001</c:v>
                </c:pt>
                <c:pt idx="35011">
                  <c:v>347.76866699999999</c:v>
                </c:pt>
                <c:pt idx="35012">
                  <c:v>347.77860099999998</c:v>
                </c:pt>
                <c:pt idx="35013">
                  <c:v>347.78853600000002</c:v>
                </c:pt>
                <c:pt idx="35014">
                  <c:v>347.7984697</c:v>
                </c:pt>
                <c:pt idx="35015">
                  <c:v>347.80840369999999</c:v>
                </c:pt>
                <c:pt idx="35016">
                  <c:v>347.81833870000003</c:v>
                </c:pt>
                <c:pt idx="35017">
                  <c:v>347.82827270000001</c:v>
                </c:pt>
                <c:pt idx="35018">
                  <c:v>347.8382077</c:v>
                </c:pt>
                <c:pt idx="35019">
                  <c:v>347.84814169999999</c:v>
                </c:pt>
                <c:pt idx="35020">
                  <c:v>347.85807670000003</c:v>
                </c:pt>
                <c:pt idx="35021">
                  <c:v>347.86801070000001</c:v>
                </c:pt>
                <c:pt idx="35022">
                  <c:v>347.8779447</c:v>
                </c:pt>
                <c:pt idx="35023">
                  <c:v>347.88787969999998</c:v>
                </c:pt>
                <c:pt idx="35024">
                  <c:v>347.89781369999997</c:v>
                </c:pt>
                <c:pt idx="35025">
                  <c:v>347.90774870000001</c:v>
                </c:pt>
                <c:pt idx="35026">
                  <c:v>347.9176827</c:v>
                </c:pt>
                <c:pt idx="35027">
                  <c:v>347.92761769999998</c:v>
                </c:pt>
                <c:pt idx="35028">
                  <c:v>347.93755169999997</c:v>
                </c:pt>
                <c:pt idx="35029">
                  <c:v>347.94748570000002</c:v>
                </c:pt>
                <c:pt idx="35030">
                  <c:v>347.9574207</c:v>
                </c:pt>
                <c:pt idx="35031">
                  <c:v>347.96735469999999</c:v>
                </c:pt>
                <c:pt idx="35032">
                  <c:v>347.97728969999997</c:v>
                </c:pt>
                <c:pt idx="35033">
                  <c:v>347.98722370000002</c:v>
                </c:pt>
                <c:pt idx="35034">
                  <c:v>347.9971587</c:v>
                </c:pt>
                <c:pt idx="35035">
                  <c:v>348.00709269999999</c:v>
                </c:pt>
                <c:pt idx="35036">
                  <c:v>348.01702669999997</c:v>
                </c:pt>
                <c:pt idx="35037">
                  <c:v>348.02696170000002</c:v>
                </c:pt>
                <c:pt idx="35038">
                  <c:v>348.0368957</c:v>
                </c:pt>
                <c:pt idx="35039">
                  <c:v>348.04683069999999</c:v>
                </c:pt>
                <c:pt idx="35040">
                  <c:v>348.05676469999997</c:v>
                </c:pt>
                <c:pt idx="35041">
                  <c:v>348.06669970000002</c:v>
                </c:pt>
                <c:pt idx="35042">
                  <c:v>348.0766337</c:v>
                </c:pt>
                <c:pt idx="35043">
                  <c:v>348.08656769999999</c:v>
                </c:pt>
                <c:pt idx="35044">
                  <c:v>348.09650269999997</c:v>
                </c:pt>
                <c:pt idx="35045">
                  <c:v>348.10643670000002</c:v>
                </c:pt>
                <c:pt idx="35046">
                  <c:v>348.1163717</c:v>
                </c:pt>
                <c:pt idx="35047">
                  <c:v>348.12630569999999</c:v>
                </c:pt>
                <c:pt idx="35048">
                  <c:v>348.13624069999997</c:v>
                </c:pt>
                <c:pt idx="35049">
                  <c:v>348.14617470000002</c:v>
                </c:pt>
                <c:pt idx="35050">
                  <c:v>348.1561087</c:v>
                </c:pt>
                <c:pt idx="35051">
                  <c:v>348.16604369999999</c:v>
                </c:pt>
                <c:pt idx="35052">
                  <c:v>348.17597769999998</c:v>
                </c:pt>
                <c:pt idx="35053">
                  <c:v>348.18591270000002</c:v>
                </c:pt>
                <c:pt idx="35054">
                  <c:v>348.1958467</c:v>
                </c:pt>
                <c:pt idx="35055">
                  <c:v>348.20578169999999</c:v>
                </c:pt>
                <c:pt idx="35056">
                  <c:v>348.21571569999998</c:v>
                </c:pt>
                <c:pt idx="35057">
                  <c:v>348.22564970000002</c:v>
                </c:pt>
                <c:pt idx="35058">
                  <c:v>348.2355847</c:v>
                </c:pt>
                <c:pt idx="35059">
                  <c:v>348.24551869999999</c:v>
                </c:pt>
                <c:pt idx="35060">
                  <c:v>348.25545369999998</c:v>
                </c:pt>
                <c:pt idx="35061">
                  <c:v>348.26538770000002</c:v>
                </c:pt>
                <c:pt idx="35062">
                  <c:v>348.2753227</c:v>
                </c:pt>
                <c:pt idx="35063">
                  <c:v>348.28525669999999</c:v>
                </c:pt>
                <c:pt idx="35064">
                  <c:v>348.29519069999998</c:v>
                </c:pt>
                <c:pt idx="35065">
                  <c:v>348.30512570000002</c:v>
                </c:pt>
                <c:pt idx="35066">
                  <c:v>348.31505970000001</c:v>
                </c:pt>
                <c:pt idx="35067">
                  <c:v>348.32499469999999</c:v>
                </c:pt>
                <c:pt idx="35068">
                  <c:v>348.33492869999998</c:v>
                </c:pt>
                <c:pt idx="35069">
                  <c:v>348.34486370000002</c:v>
                </c:pt>
                <c:pt idx="35070">
                  <c:v>348.35479770000001</c:v>
                </c:pt>
                <c:pt idx="35071">
                  <c:v>348.36473169999999</c:v>
                </c:pt>
                <c:pt idx="35072">
                  <c:v>348.37466669999998</c:v>
                </c:pt>
                <c:pt idx="35073">
                  <c:v>348.38460070000002</c:v>
                </c:pt>
                <c:pt idx="35074">
                  <c:v>348.39453570000001</c:v>
                </c:pt>
                <c:pt idx="35075">
                  <c:v>348.40446969999999</c:v>
                </c:pt>
                <c:pt idx="35076">
                  <c:v>348.41440469999998</c:v>
                </c:pt>
                <c:pt idx="35077">
                  <c:v>348.42433870000002</c:v>
                </c:pt>
                <c:pt idx="35078">
                  <c:v>348.43427270000001</c:v>
                </c:pt>
                <c:pt idx="35079">
                  <c:v>348.44420769999999</c:v>
                </c:pt>
                <c:pt idx="35080">
                  <c:v>348.45414169999998</c:v>
                </c:pt>
                <c:pt idx="35081">
                  <c:v>348.46407670000002</c:v>
                </c:pt>
                <c:pt idx="35082">
                  <c:v>348.47401070000001</c:v>
                </c:pt>
                <c:pt idx="35083">
                  <c:v>348.48394569999999</c:v>
                </c:pt>
                <c:pt idx="35084">
                  <c:v>348.49387969999998</c:v>
                </c:pt>
                <c:pt idx="35085">
                  <c:v>348.50381370000002</c:v>
                </c:pt>
                <c:pt idx="35086">
                  <c:v>348.51374870000001</c:v>
                </c:pt>
                <c:pt idx="35087">
                  <c:v>348.52368269999999</c:v>
                </c:pt>
                <c:pt idx="35088">
                  <c:v>348.53361769999998</c:v>
                </c:pt>
                <c:pt idx="35089">
                  <c:v>348.54355170000002</c:v>
                </c:pt>
                <c:pt idx="35090">
                  <c:v>348.55348670000001</c:v>
                </c:pt>
                <c:pt idx="35091">
                  <c:v>348.56342069999999</c:v>
                </c:pt>
                <c:pt idx="35092">
                  <c:v>348.57335569999998</c:v>
                </c:pt>
                <c:pt idx="35093">
                  <c:v>348.58328970000002</c:v>
                </c:pt>
                <c:pt idx="35094">
                  <c:v>348.59322370000001</c:v>
                </c:pt>
                <c:pt idx="35095">
                  <c:v>348.60315869999999</c:v>
                </c:pt>
                <c:pt idx="35096">
                  <c:v>348.61309269999998</c:v>
                </c:pt>
                <c:pt idx="35097">
                  <c:v>348.62302770000002</c:v>
                </c:pt>
                <c:pt idx="35098">
                  <c:v>348.63296170000001</c:v>
                </c:pt>
                <c:pt idx="35099">
                  <c:v>348.64289669999999</c:v>
                </c:pt>
                <c:pt idx="35100">
                  <c:v>348.65283069999998</c:v>
                </c:pt>
                <c:pt idx="35101">
                  <c:v>348.66276470000003</c:v>
                </c:pt>
                <c:pt idx="35102">
                  <c:v>348.67269970000001</c:v>
                </c:pt>
                <c:pt idx="35103">
                  <c:v>348.6826337</c:v>
                </c:pt>
                <c:pt idx="35104">
                  <c:v>348.69256869999998</c:v>
                </c:pt>
                <c:pt idx="35105">
                  <c:v>348.70250270000003</c:v>
                </c:pt>
                <c:pt idx="35106">
                  <c:v>348.71243770000001</c:v>
                </c:pt>
                <c:pt idx="35107">
                  <c:v>348.7223717</c:v>
                </c:pt>
                <c:pt idx="35108">
                  <c:v>348.73230669999998</c:v>
                </c:pt>
                <c:pt idx="35109">
                  <c:v>348.74224070000002</c:v>
                </c:pt>
                <c:pt idx="35110">
                  <c:v>348.75217470000001</c:v>
                </c:pt>
                <c:pt idx="35111">
                  <c:v>348.7621097</c:v>
                </c:pt>
                <c:pt idx="35112">
                  <c:v>348.77204369999998</c:v>
                </c:pt>
                <c:pt idx="35113">
                  <c:v>348.78197870000002</c:v>
                </c:pt>
                <c:pt idx="35114">
                  <c:v>348.79191270000001</c:v>
                </c:pt>
                <c:pt idx="35115">
                  <c:v>348.80184789999998</c:v>
                </c:pt>
                <c:pt idx="35116">
                  <c:v>348.81178190000003</c:v>
                </c:pt>
                <c:pt idx="35117">
                  <c:v>348.82171590000002</c:v>
                </c:pt>
                <c:pt idx="35118">
                  <c:v>348.8316509</c:v>
                </c:pt>
                <c:pt idx="35119">
                  <c:v>348.84158489999999</c:v>
                </c:pt>
                <c:pt idx="35120">
                  <c:v>348.85151990000003</c:v>
                </c:pt>
                <c:pt idx="35121">
                  <c:v>348.86145390000001</c:v>
                </c:pt>
                <c:pt idx="35122">
                  <c:v>348.8713889</c:v>
                </c:pt>
                <c:pt idx="35123">
                  <c:v>348.88132289999999</c:v>
                </c:pt>
                <c:pt idx="35124">
                  <c:v>348.89125790000003</c:v>
                </c:pt>
                <c:pt idx="35125">
                  <c:v>348.90119190000001</c:v>
                </c:pt>
                <c:pt idx="35126">
                  <c:v>348.9111259</c:v>
                </c:pt>
                <c:pt idx="35127">
                  <c:v>348.92106089999999</c:v>
                </c:pt>
                <c:pt idx="35128">
                  <c:v>348.93099489999997</c:v>
                </c:pt>
                <c:pt idx="35129">
                  <c:v>348.94092990000001</c:v>
                </c:pt>
                <c:pt idx="35130">
                  <c:v>348.9508639</c:v>
                </c:pt>
                <c:pt idx="35131">
                  <c:v>348.96079889999999</c:v>
                </c:pt>
                <c:pt idx="35132">
                  <c:v>348.97073289999997</c:v>
                </c:pt>
                <c:pt idx="35133">
                  <c:v>348.98066690000002</c:v>
                </c:pt>
                <c:pt idx="35134">
                  <c:v>348.9906019</c:v>
                </c:pt>
                <c:pt idx="35135">
                  <c:v>349.00053589999999</c:v>
                </c:pt>
                <c:pt idx="35136">
                  <c:v>349.01047089999997</c:v>
                </c:pt>
                <c:pt idx="35137">
                  <c:v>349.02040490000002</c:v>
                </c:pt>
                <c:pt idx="35138">
                  <c:v>349.0303399</c:v>
                </c:pt>
                <c:pt idx="35139">
                  <c:v>349.04027389999999</c:v>
                </c:pt>
                <c:pt idx="35140">
                  <c:v>349.05020889999997</c:v>
                </c:pt>
                <c:pt idx="35141">
                  <c:v>349.06014290000002</c:v>
                </c:pt>
                <c:pt idx="35142">
                  <c:v>349.0700769</c:v>
                </c:pt>
                <c:pt idx="35143">
                  <c:v>349.08001189999999</c:v>
                </c:pt>
                <c:pt idx="35144">
                  <c:v>349.08994589999998</c:v>
                </c:pt>
                <c:pt idx="35145">
                  <c:v>349.09988090000002</c:v>
                </c:pt>
                <c:pt idx="35146">
                  <c:v>349.1098149</c:v>
                </c:pt>
                <c:pt idx="35147">
                  <c:v>349.11974989999999</c:v>
                </c:pt>
                <c:pt idx="35148">
                  <c:v>349.12968389999997</c:v>
                </c:pt>
                <c:pt idx="35149">
                  <c:v>349.13961890000002</c:v>
                </c:pt>
                <c:pt idx="35150">
                  <c:v>349.1495529</c:v>
                </c:pt>
                <c:pt idx="35151">
                  <c:v>349.15948689999999</c:v>
                </c:pt>
                <c:pt idx="35152">
                  <c:v>349.16942189999997</c:v>
                </c:pt>
                <c:pt idx="35153">
                  <c:v>349.17935590000002</c:v>
                </c:pt>
                <c:pt idx="35154">
                  <c:v>349.1892909</c:v>
                </c:pt>
                <c:pt idx="35155">
                  <c:v>349.19922489999999</c:v>
                </c:pt>
                <c:pt idx="35156">
                  <c:v>349.20915989999997</c:v>
                </c:pt>
                <c:pt idx="35157">
                  <c:v>349.21909390000002</c:v>
                </c:pt>
                <c:pt idx="35158">
                  <c:v>349.2290289</c:v>
                </c:pt>
                <c:pt idx="35159">
                  <c:v>349.23896289999999</c:v>
                </c:pt>
                <c:pt idx="35160">
                  <c:v>349.24889689999998</c:v>
                </c:pt>
                <c:pt idx="35161">
                  <c:v>349.25883190000002</c:v>
                </c:pt>
                <c:pt idx="35162">
                  <c:v>349.26876590000001</c:v>
                </c:pt>
                <c:pt idx="35163">
                  <c:v>349.27870089999999</c:v>
                </c:pt>
                <c:pt idx="35164">
                  <c:v>349.28863489999998</c:v>
                </c:pt>
                <c:pt idx="35165">
                  <c:v>349.29856990000002</c:v>
                </c:pt>
                <c:pt idx="35166">
                  <c:v>349.30850390000001</c:v>
                </c:pt>
                <c:pt idx="35167">
                  <c:v>349.31843889999999</c:v>
                </c:pt>
                <c:pt idx="35168">
                  <c:v>349.32837289999998</c:v>
                </c:pt>
                <c:pt idx="35169">
                  <c:v>349.33830690000002</c:v>
                </c:pt>
                <c:pt idx="35170">
                  <c:v>349.3482419</c:v>
                </c:pt>
                <c:pt idx="35171">
                  <c:v>349.35817589999999</c:v>
                </c:pt>
                <c:pt idx="35172">
                  <c:v>349.36811089999998</c:v>
                </c:pt>
                <c:pt idx="35173">
                  <c:v>349.37804490000002</c:v>
                </c:pt>
                <c:pt idx="35174">
                  <c:v>349.3879799</c:v>
                </c:pt>
                <c:pt idx="35175">
                  <c:v>349.39791389999999</c:v>
                </c:pt>
                <c:pt idx="35176">
                  <c:v>349.40784889999998</c:v>
                </c:pt>
                <c:pt idx="35177">
                  <c:v>349.41778290000002</c:v>
                </c:pt>
                <c:pt idx="35178">
                  <c:v>349.42771690000001</c:v>
                </c:pt>
                <c:pt idx="35179">
                  <c:v>349.43765189999999</c:v>
                </c:pt>
                <c:pt idx="35180">
                  <c:v>349.44758589999998</c:v>
                </c:pt>
                <c:pt idx="35181">
                  <c:v>349.45752090000002</c:v>
                </c:pt>
                <c:pt idx="35182">
                  <c:v>349.46745490000001</c:v>
                </c:pt>
                <c:pt idx="35183">
                  <c:v>349.47738989999999</c:v>
                </c:pt>
                <c:pt idx="35184">
                  <c:v>349.48732389999998</c:v>
                </c:pt>
                <c:pt idx="35185">
                  <c:v>349.49725890000002</c:v>
                </c:pt>
                <c:pt idx="35186">
                  <c:v>349.50719290000001</c:v>
                </c:pt>
                <c:pt idx="35187">
                  <c:v>349.51712689999999</c:v>
                </c:pt>
                <c:pt idx="35188">
                  <c:v>349.52706189999998</c:v>
                </c:pt>
                <c:pt idx="35189">
                  <c:v>349.53699590000002</c:v>
                </c:pt>
                <c:pt idx="35190">
                  <c:v>349.54693090000001</c:v>
                </c:pt>
                <c:pt idx="35191">
                  <c:v>349.55686489999999</c:v>
                </c:pt>
                <c:pt idx="35192">
                  <c:v>349.56679989999998</c:v>
                </c:pt>
                <c:pt idx="35193">
                  <c:v>349.57673390000002</c:v>
                </c:pt>
                <c:pt idx="35194">
                  <c:v>349.58666890000001</c:v>
                </c:pt>
                <c:pt idx="35195">
                  <c:v>349.59660289999999</c:v>
                </c:pt>
                <c:pt idx="35196">
                  <c:v>349.60653789999998</c:v>
                </c:pt>
                <c:pt idx="35197">
                  <c:v>349.61647190000002</c:v>
                </c:pt>
                <c:pt idx="35198">
                  <c:v>349.62640590000001</c:v>
                </c:pt>
                <c:pt idx="35199">
                  <c:v>349.63634089999999</c:v>
                </c:pt>
                <c:pt idx="35200">
                  <c:v>349.64627489999998</c:v>
                </c:pt>
                <c:pt idx="35201">
                  <c:v>349.65620990000002</c:v>
                </c:pt>
                <c:pt idx="35202">
                  <c:v>349.66614390000001</c:v>
                </c:pt>
                <c:pt idx="35203">
                  <c:v>349.67607889999999</c:v>
                </c:pt>
                <c:pt idx="35204">
                  <c:v>349.68601289999998</c:v>
                </c:pt>
                <c:pt idx="35205">
                  <c:v>349.69594790000002</c:v>
                </c:pt>
                <c:pt idx="35206">
                  <c:v>349.70588190000001</c:v>
                </c:pt>
                <c:pt idx="35207">
                  <c:v>349.7158159</c:v>
                </c:pt>
                <c:pt idx="35208">
                  <c:v>349.72575089999998</c:v>
                </c:pt>
                <c:pt idx="35209">
                  <c:v>349.73568490000002</c:v>
                </c:pt>
                <c:pt idx="35210">
                  <c:v>349.74561990000001</c:v>
                </c:pt>
                <c:pt idx="35211">
                  <c:v>349.7555539</c:v>
                </c:pt>
                <c:pt idx="35212">
                  <c:v>349.76548889999998</c:v>
                </c:pt>
                <c:pt idx="35213">
                  <c:v>349.77542290000002</c:v>
                </c:pt>
                <c:pt idx="35214">
                  <c:v>349.78535790000001</c:v>
                </c:pt>
                <c:pt idx="35215">
                  <c:v>349.79529200000002</c:v>
                </c:pt>
                <c:pt idx="35216">
                  <c:v>349.805226</c:v>
                </c:pt>
                <c:pt idx="35217">
                  <c:v>349.81516099999999</c:v>
                </c:pt>
                <c:pt idx="35218">
                  <c:v>349.82509499999998</c:v>
                </c:pt>
                <c:pt idx="35219">
                  <c:v>349.83503000000002</c:v>
                </c:pt>
                <c:pt idx="35220">
                  <c:v>349.844964</c:v>
                </c:pt>
                <c:pt idx="35221">
                  <c:v>349.85489899999999</c:v>
                </c:pt>
                <c:pt idx="35222">
                  <c:v>349.86483299999998</c:v>
                </c:pt>
                <c:pt idx="35223">
                  <c:v>349.87476800000002</c:v>
                </c:pt>
                <c:pt idx="35224">
                  <c:v>349.884702</c:v>
                </c:pt>
                <c:pt idx="35225">
                  <c:v>349.89463699999999</c:v>
                </c:pt>
                <c:pt idx="35226">
                  <c:v>349.90457099999998</c:v>
                </c:pt>
                <c:pt idx="35227">
                  <c:v>349.91450500000002</c:v>
                </c:pt>
                <c:pt idx="35228">
                  <c:v>349.92444</c:v>
                </c:pt>
                <c:pt idx="35229">
                  <c:v>349.93437399999999</c:v>
                </c:pt>
                <c:pt idx="35230">
                  <c:v>349.94430899999998</c:v>
                </c:pt>
                <c:pt idx="35231">
                  <c:v>349.95424300000002</c:v>
                </c:pt>
                <c:pt idx="35232">
                  <c:v>349.964178</c:v>
                </c:pt>
                <c:pt idx="35233">
                  <c:v>349.97411199999999</c:v>
                </c:pt>
                <c:pt idx="35234">
                  <c:v>349.98404699999998</c:v>
                </c:pt>
                <c:pt idx="35235">
                  <c:v>349.99398100000002</c:v>
                </c:pt>
                <c:pt idx="35236">
                  <c:v>350.003916</c:v>
                </c:pt>
                <c:pt idx="35237">
                  <c:v>350.01384999999999</c:v>
                </c:pt>
                <c:pt idx="35238">
                  <c:v>350.02378399999998</c:v>
                </c:pt>
                <c:pt idx="35239">
                  <c:v>350.03371900000002</c:v>
                </c:pt>
                <c:pt idx="35240">
                  <c:v>350.04365300000001</c:v>
                </c:pt>
                <c:pt idx="35241">
                  <c:v>350.05358799999999</c:v>
                </c:pt>
                <c:pt idx="35242">
                  <c:v>350.06352199999998</c:v>
                </c:pt>
                <c:pt idx="35243">
                  <c:v>350.07345700000002</c:v>
                </c:pt>
                <c:pt idx="35244">
                  <c:v>350.08339100000001</c:v>
                </c:pt>
                <c:pt idx="35245">
                  <c:v>350.09332599999999</c:v>
                </c:pt>
                <c:pt idx="35246">
                  <c:v>350.10325999999998</c:v>
                </c:pt>
                <c:pt idx="35247">
                  <c:v>350.11319500000002</c:v>
                </c:pt>
                <c:pt idx="35248">
                  <c:v>350.12312900000001</c:v>
                </c:pt>
                <c:pt idx="35249">
                  <c:v>350.13306299999999</c:v>
                </c:pt>
                <c:pt idx="35250">
                  <c:v>350.14299799999998</c:v>
                </c:pt>
                <c:pt idx="35251">
                  <c:v>350.15293200000002</c:v>
                </c:pt>
                <c:pt idx="35252">
                  <c:v>350.16286700000001</c:v>
                </c:pt>
                <c:pt idx="35253">
                  <c:v>350.17280099999999</c:v>
                </c:pt>
                <c:pt idx="35254">
                  <c:v>350.18273599999998</c:v>
                </c:pt>
                <c:pt idx="35255">
                  <c:v>350.19267000000002</c:v>
                </c:pt>
                <c:pt idx="35256">
                  <c:v>350.20260500000001</c:v>
                </c:pt>
                <c:pt idx="35257">
                  <c:v>350.21253899999999</c:v>
                </c:pt>
                <c:pt idx="35258">
                  <c:v>350.22247299999998</c:v>
                </c:pt>
                <c:pt idx="35259">
                  <c:v>350.23240800000002</c:v>
                </c:pt>
                <c:pt idx="35260">
                  <c:v>350.24234200000001</c:v>
                </c:pt>
                <c:pt idx="35261">
                  <c:v>350.25227699999999</c:v>
                </c:pt>
                <c:pt idx="35262">
                  <c:v>350.26221099999998</c:v>
                </c:pt>
                <c:pt idx="35263">
                  <c:v>350.27214600000002</c:v>
                </c:pt>
                <c:pt idx="35264">
                  <c:v>350.28208000000001</c:v>
                </c:pt>
                <c:pt idx="35265">
                  <c:v>350.29201499999999</c:v>
                </c:pt>
                <c:pt idx="35266">
                  <c:v>350.30194899999998</c:v>
                </c:pt>
                <c:pt idx="35267">
                  <c:v>350.31188400000002</c:v>
                </c:pt>
                <c:pt idx="35268">
                  <c:v>350.32181800000001</c:v>
                </c:pt>
                <c:pt idx="35269">
                  <c:v>350.33175199999999</c:v>
                </c:pt>
                <c:pt idx="35270">
                  <c:v>350.34168699999998</c:v>
                </c:pt>
                <c:pt idx="35271">
                  <c:v>350.35162100000002</c:v>
                </c:pt>
                <c:pt idx="35272">
                  <c:v>350.36155600000001</c:v>
                </c:pt>
                <c:pt idx="35273">
                  <c:v>350.37148999999999</c:v>
                </c:pt>
                <c:pt idx="35274">
                  <c:v>350.38142499999998</c:v>
                </c:pt>
                <c:pt idx="35275">
                  <c:v>350.39135900000002</c:v>
                </c:pt>
                <c:pt idx="35276">
                  <c:v>350.40129400000001</c:v>
                </c:pt>
                <c:pt idx="35277">
                  <c:v>350.41122799999999</c:v>
                </c:pt>
                <c:pt idx="35278">
                  <c:v>350.42116299999998</c:v>
                </c:pt>
                <c:pt idx="35279">
                  <c:v>350.43109700000002</c:v>
                </c:pt>
                <c:pt idx="35280">
                  <c:v>350.44103200000001</c:v>
                </c:pt>
                <c:pt idx="35281">
                  <c:v>350.45096599999999</c:v>
                </c:pt>
                <c:pt idx="35282">
                  <c:v>350.46089999999998</c:v>
                </c:pt>
                <c:pt idx="35283">
                  <c:v>350.47083500000002</c:v>
                </c:pt>
                <c:pt idx="35284">
                  <c:v>350.48076900000001</c:v>
                </c:pt>
                <c:pt idx="35285">
                  <c:v>350.49070399999999</c:v>
                </c:pt>
                <c:pt idx="35286">
                  <c:v>350.50063799999998</c:v>
                </c:pt>
                <c:pt idx="35287">
                  <c:v>350.51057300000002</c:v>
                </c:pt>
                <c:pt idx="35288">
                  <c:v>350.52050700000001</c:v>
                </c:pt>
                <c:pt idx="35289">
                  <c:v>350.53044199999999</c:v>
                </c:pt>
                <c:pt idx="35290">
                  <c:v>350.54037599999998</c:v>
                </c:pt>
                <c:pt idx="35291">
                  <c:v>350.55031100000002</c:v>
                </c:pt>
                <c:pt idx="35292">
                  <c:v>350.56024500000001</c:v>
                </c:pt>
                <c:pt idx="35293">
                  <c:v>350.57017999999999</c:v>
                </c:pt>
                <c:pt idx="35294">
                  <c:v>350.58011399999998</c:v>
                </c:pt>
                <c:pt idx="35295">
                  <c:v>350.59004800000002</c:v>
                </c:pt>
                <c:pt idx="35296">
                  <c:v>350.59998300000001</c:v>
                </c:pt>
                <c:pt idx="35297">
                  <c:v>350.609917</c:v>
                </c:pt>
                <c:pt idx="35298">
                  <c:v>350.61985199999998</c:v>
                </c:pt>
                <c:pt idx="35299">
                  <c:v>350.62978600000002</c:v>
                </c:pt>
                <c:pt idx="35300">
                  <c:v>350.63972100000001</c:v>
                </c:pt>
                <c:pt idx="35301">
                  <c:v>350.649655</c:v>
                </c:pt>
                <c:pt idx="35302">
                  <c:v>350.65958999999998</c:v>
                </c:pt>
                <c:pt idx="35303">
                  <c:v>350.66952400000002</c:v>
                </c:pt>
                <c:pt idx="35304">
                  <c:v>350.67945900000001</c:v>
                </c:pt>
                <c:pt idx="35305">
                  <c:v>350.689393</c:v>
                </c:pt>
                <c:pt idx="35306">
                  <c:v>350.69932799999998</c:v>
                </c:pt>
                <c:pt idx="35307">
                  <c:v>350.70926200000002</c:v>
                </c:pt>
                <c:pt idx="35308">
                  <c:v>350.71919600000001</c:v>
                </c:pt>
                <c:pt idx="35309">
                  <c:v>350.729131</c:v>
                </c:pt>
                <c:pt idx="35310">
                  <c:v>350.73906499999998</c:v>
                </c:pt>
                <c:pt idx="35311">
                  <c:v>350.74900000000002</c:v>
                </c:pt>
                <c:pt idx="35312">
                  <c:v>350.75893400000001</c:v>
                </c:pt>
                <c:pt idx="35313">
                  <c:v>350.768869</c:v>
                </c:pt>
                <c:pt idx="35314">
                  <c:v>350.77880299999998</c:v>
                </c:pt>
                <c:pt idx="35315">
                  <c:v>350.78873800000002</c:v>
                </c:pt>
                <c:pt idx="35316">
                  <c:v>350.79867189999999</c:v>
                </c:pt>
                <c:pt idx="35317">
                  <c:v>350.80860689999997</c:v>
                </c:pt>
                <c:pt idx="35318">
                  <c:v>350.81854090000002</c:v>
                </c:pt>
                <c:pt idx="35319">
                  <c:v>350.8284759</c:v>
                </c:pt>
                <c:pt idx="35320">
                  <c:v>350.83840989999999</c:v>
                </c:pt>
                <c:pt idx="35321">
                  <c:v>350.84834389999997</c:v>
                </c:pt>
                <c:pt idx="35322">
                  <c:v>350.85827890000002</c:v>
                </c:pt>
                <c:pt idx="35323">
                  <c:v>350.8682129</c:v>
                </c:pt>
                <c:pt idx="35324">
                  <c:v>350.87814789999999</c:v>
                </c:pt>
                <c:pt idx="35325">
                  <c:v>350.88808189999997</c:v>
                </c:pt>
                <c:pt idx="35326">
                  <c:v>350.89801690000002</c:v>
                </c:pt>
                <c:pt idx="35327">
                  <c:v>350.9079509</c:v>
                </c:pt>
                <c:pt idx="35328">
                  <c:v>350.91788589999999</c:v>
                </c:pt>
                <c:pt idx="35329">
                  <c:v>350.92781989999997</c:v>
                </c:pt>
                <c:pt idx="35330">
                  <c:v>350.93775490000002</c:v>
                </c:pt>
                <c:pt idx="35331">
                  <c:v>350.9476889</c:v>
                </c:pt>
                <c:pt idx="35332">
                  <c:v>350.95762389999999</c:v>
                </c:pt>
                <c:pt idx="35333">
                  <c:v>350.96755789999997</c:v>
                </c:pt>
                <c:pt idx="35334">
                  <c:v>350.97749190000002</c:v>
                </c:pt>
                <c:pt idx="35335">
                  <c:v>350.9874269</c:v>
                </c:pt>
                <c:pt idx="35336">
                  <c:v>350.99736089999999</c:v>
                </c:pt>
                <c:pt idx="35337">
                  <c:v>351.00729589999997</c:v>
                </c:pt>
                <c:pt idx="35338">
                  <c:v>351.01722990000002</c:v>
                </c:pt>
                <c:pt idx="35339">
                  <c:v>351.0271649</c:v>
                </c:pt>
                <c:pt idx="35340">
                  <c:v>351.03709889999999</c:v>
                </c:pt>
                <c:pt idx="35341">
                  <c:v>351.04703389999997</c:v>
                </c:pt>
                <c:pt idx="35342">
                  <c:v>351.05696790000002</c:v>
                </c:pt>
                <c:pt idx="35343">
                  <c:v>351.0669029</c:v>
                </c:pt>
                <c:pt idx="35344">
                  <c:v>351.07683689999999</c:v>
                </c:pt>
                <c:pt idx="35345">
                  <c:v>351.08677189999997</c:v>
                </c:pt>
                <c:pt idx="35346">
                  <c:v>351.09670590000002</c:v>
                </c:pt>
                <c:pt idx="35347">
                  <c:v>351.1066399</c:v>
                </c:pt>
                <c:pt idx="35348">
                  <c:v>351.11657489999999</c:v>
                </c:pt>
                <c:pt idx="35349">
                  <c:v>351.12650889999998</c:v>
                </c:pt>
                <c:pt idx="35350">
                  <c:v>351.13644390000002</c:v>
                </c:pt>
                <c:pt idx="35351">
                  <c:v>351.1463779</c:v>
                </c:pt>
                <c:pt idx="35352">
                  <c:v>351.15631289999999</c:v>
                </c:pt>
                <c:pt idx="35353">
                  <c:v>351.16624689999998</c:v>
                </c:pt>
                <c:pt idx="35354">
                  <c:v>351.17618190000002</c:v>
                </c:pt>
                <c:pt idx="35355">
                  <c:v>351.1861159</c:v>
                </c:pt>
                <c:pt idx="35356">
                  <c:v>351.19605089999999</c:v>
                </c:pt>
                <c:pt idx="35357">
                  <c:v>351.20598489999998</c:v>
                </c:pt>
                <c:pt idx="35358">
                  <c:v>351.21591990000002</c:v>
                </c:pt>
                <c:pt idx="35359">
                  <c:v>351.2258539</c:v>
                </c:pt>
                <c:pt idx="35360">
                  <c:v>351.23578789999999</c:v>
                </c:pt>
                <c:pt idx="35361">
                  <c:v>351.24572289999998</c:v>
                </c:pt>
                <c:pt idx="35362">
                  <c:v>351.25565690000002</c:v>
                </c:pt>
                <c:pt idx="35363">
                  <c:v>351.2655919</c:v>
                </c:pt>
                <c:pt idx="35364">
                  <c:v>351.27552589999999</c:v>
                </c:pt>
                <c:pt idx="35365">
                  <c:v>351.28546089999998</c:v>
                </c:pt>
                <c:pt idx="35366">
                  <c:v>351.29539490000002</c:v>
                </c:pt>
                <c:pt idx="35367">
                  <c:v>351.3053299</c:v>
                </c:pt>
                <c:pt idx="35368">
                  <c:v>351.31526389999999</c:v>
                </c:pt>
                <c:pt idx="35369">
                  <c:v>351.32519889999998</c:v>
                </c:pt>
                <c:pt idx="35370">
                  <c:v>351.33513290000002</c:v>
                </c:pt>
                <c:pt idx="35371">
                  <c:v>351.3450679</c:v>
                </c:pt>
                <c:pt idx="35372">
                  <c:v>351.35500189999999</c:v>
                </c:pt>
                <c:pt idx="35373">
                  <c:v>351.36493689999998</c:v>
                </c:pt>
                <c:pt idx="35374">
                  <c:v>351.37487090000002</c:v>
                </c:pt>
                <c:pt idx="35375">
                  <c:v>351.3848059</c:v>
                </c:pt>
                <c:pt idx="35376">
                  <c:v>351.39473989999999</c:v>
                </c:pt>
                <c:pt idx="35377">
                  <c:v>351.40467389999998</c:v>
                </c:pt>
                <c:pt idx="35378">
                  <c:v>351.41460890000002</c:v>
                </c:pt>
                <c:pt idx="35379">
                  <c:v>351.42454290000001</c:v>
                </c:pt>
                <c:pt idx="35380">
                  <c:v>351.43447789999999</c:v>
                </c:pt>
                <c:pt idx="35381">
                  <c:v>351.44441189999998</c:v>
                </c:pt>
                <c:pt idx="35382">
                  <c:v>351.45434690000002</c:v>
                </c:pt>
                <c:pt idx="35383">
                  <c:v>351.46428090000001</c:v>
                </c:pt>
                <c:pt idx="35384">
                  <c:v>351.47421589999999</c:v>
                </c:pt>
                <c:pt idx="35385">
                  <c:v>351.48414989999998</c:v>
                </c:pt>
                <c:pt idx="35386">
                  <c:v>351.49408490000002</c:v>
                </c:pt>
                <c:pt idx="35387">
                  <c:v>351.50401890000001</c:v>
                </c:pt>
                <c:pt idx="35388">
                  <c:v>351.51395389999999</c:v>
                </c:pt>
                <c:pt idx="35389">
                  <c:v>351.52388789999998</c:v>
                </c:pt>
                <c:pt idx="35390">
                  <c:v>351.53382290000002</c:v>
                </c:pt>
                <c:pt idx="35391">
                  <c:v>351.54375690000001</c:v>
                </c:pt>
                <c:pt idx="35392">
                  <c:v>351.55369189999999</c:v>
                </c:pt>
                <c:pt idx="35393">
                  <c:v>351.56362589999998</c:v>
                </c:pt>
                <c:pt idx="35394">
                  <c:v>351.57356090000002</c:v>
                </c:pt>
                <c:pt idx="35395">
                  <c:v>351.58349490000001</c:v>
                </c:pt>
                <c:pt idx="35396">
                  <c:v>351.59342889999999</c:v>
                </c:pt>
                <c:pt idx="35397">
                  <c:v>351.60336389999998</c:v>
                </c:pt>
                <c:pt idx="35398">
                  <c:v>351.61329790000002</c:v>
                </c:pt>
                <c:pt idx="35399">
                  <c:v>351.6232329</c:v>
                </c:pt>
                <c:pt idx="35400">
                  <c:v>351.63316689999999</c:v>
                </c:pt>
                <c:pt idx="35401">
                  <c:v>351.64310189999998</c:v>
                </c:pt>
                <c:pt idx="35402">
                  <c:v>351.65303590000002</c:v>
                </c:pt>
                <c:pt idx="35403">
                  <c:v>351.6629709</c:v>
                </c:pt>
                <c:pt idx="35404">
                  <c:v>351.67290489999999</c:v>
                </c:pt>
                <c:pt idx="35405">
                  <c:v>351.68283989999998</c:v>
                </c:pt>
                <c:pt idx="35406">
                  <c:v>351.69277390000002</c:v>
                </c:pt>
                <c:pt idx="35407">
                  <c:v>351.7027089</c:v>
                </c:pt>
                <c:pt idx="35408">
                  <c:v>351.71264289999999</c:v>
                </c:pt>
                <c:pt idx="35409">
                  <c:v>351.72257789999998</c:v>
                </c:pt>
                <c:pt idx="35410">
                  <c:v>351.73251190000002</c:v>
                </c:pt>
                <c:pt idx="35411">
                  <c:v>351.7424469</c:v>
                </c:pt>
                <c:pt idx="35412">
                  <c:v>351.75238089999999</c:v>
                </c:pt>
                <c:pt idx="35413">
                  <c:v>351.76231589999998</c:v>
                </c:pt>
                <c:pt idx="35414">
                  <c:v>351.77224990000002</c:v>
                </c:pt>
                <c:pt idx="35415">
                  <c:v>351.7821849</c:v>
                </c:pt>
                <c:pt idx="35416">
                  <c:v>351.79211889999999</c:v>
                </c:pt>
                <c:pt idx="35417">
                  <c:v>351.80205269999999</c:v>
                </c:pt>
                <c:pt idx="35418">
                  <c:v>351.81198769999997</c:v>
                </c:pt>
                <c:pt idx="35419">
                  <c:v>351.82192170000002</c:v>
                </c:pt>
                <c:pt idx="35420">
                  <c:v>351.8318567</c:v>
                </c:pt>
                <c:pt idx="35421">
                  <c:v>351.84179069999999</c:v>
                </c:pt>
                <c:pt idx="35422">
                  <c:v>351.85172569999997</c:v>
                </c:pt>
                <c:pt idx="35423">
                  <c:v>351.86165970000002</c:v>
                </c:pt>
                <c:pt idx="35424">
                  <c:v>351.8715947</c:v>
                </c:pt>
                <c:pt idx="35425">
                  <c:v>351.88152869999999</c:v>
                </c:pt>
                <c:pt idx="35426">
                  <c:v>351.89146369999997</c:v>
                </c:pt>
                <c:pt idx="35427">
                  <c:v>351.90139770000002</c:v>
                </c:pt>
                <c:pt idx="35428">
                  <c:v>351.9113327</c:v>
                </c:pt>
                <c:pt idx="35429">
                  <c:v>351.92126669999999</c:v>
                </c:pt>
                <c:pt idx="35430">
                  <c:v>351.93120169999997</c:v>
                </c:pt>
                <c:pt idx="35431">
                  <c:v>351.94113570000002</c:v>
                </c:pt>
                <c:pt idx="35432">
                  <c:v>351.9510707</c:v>
                </c:pt>
                <c:pt idx="35433">
                  <c:v>351.96100469999999</c:v>
                </c:pt>
                <c:pt idx="35434">
                  <c:v>351.97093969999997</c:v>
                </c:pt>
                <c:pt idx="35435">
                  <c:v>351.98087370000002</c:v>
                </c:pt>
                <c:pt idx="35436">
                  <c:v>351.9908077</c:v>
                </c:pt>
                <c:pt idx="35437">
                  <c:v>352.00074269999999</c:v>
                </c:pt>
                <c:pt idx="35438">
                  <c:v>352.01067669999998</c:v>
                </c:pt>
                <c:pt idx="35439">
                  <c:v>352.02061170000002</c:v>
                </c:pt>
                <c:pt idx="35440">
                  <c:v>352.0305457</c:v>
                </c:pt>
                <c:pt idx="35441">
                  <c:v>352.04048069999999</c:v>
                </c:pt>
                <c:pt idx="35442">
                  <c:v>352.05041469999998</c:v>
                </c:pt>
                <c:pt idx="35443">
                  <c:v>352.06034970000002</c:v>
                </c:pt>
                <c:pt idx="35444">
                  <c:v>352.0702837</c:v>
                </c:pt>
                <c:pt idx="35445">
                  <c:v>352.08021869999999</c:v>
                </c:pt>
                <c:pt idx="35446">
                  <c:v>352.09015269999998</c:v>
                </c:pt>
                <c:pt idx="35447">
                  <c:v>352.10008770000002</c:v>
                </c:pt>
                <c:pt idx="35448">
                  <c:v>352.1100217</c:v>
                </c:pt>
                <c:pt idx="35449">
                  <c:v>352.11995669999999</c:v>
                </c:pt>
                <c:pt idx="35450">
                  <c:v>352.12989069999998</c:v>
                </c:pt>
                <c:pt idx="35451">
                  <c:v>352.13982570000002</c:v>
                </c:pt>
                <c:pt idx="35452">
                  <c:v>352.1497597</c:v>
                </c:pt>
                <c:pt idx="35453">
                  <c:v>352.15969469999999</c:v>
                </c:pt>
                <c:pt idx="35454">
                  <c:v>352.16962869999998</c:v>
                </c:pt>
                <c:pt idx="35455">
                  <c:v>352.17956270000002</c:v>
                </c:pt>
                <c:pt idx="35456">
                  <c:v>352.1894977</c:v>
                </c:pt>
                <c:pt idx="35457">
                  <c:v>352.19943169999999</c:v>
                </c:pt>
                <c:pt idx="35458">
                  <c:v>352.20936669999998</c:v>
                </c:pt>
                <c:pt idx="35459">
                  <c:v>352.21930070000002</c:v>
                </c:pt>
                <c:pt idx="35460">
                  <c:v>352.2292357</c:v>
                </c:pt>
                <c:pt idx="35461">
                  <c:v>352.23916969999999</c:v>
                </c:pt>
                <c:pt idx="35462">
                  <c:v>352.24910469999998</c:v>
                </c:pt>
                <c:pt idx="35463">
                  <c:v>352.25903870000002</c:v>
                </c:pt>
                <c:pt idx="35464">
                  <c:v>352.2689737</c:v>
                </c:pt>
                <c:pt idx="35465">
                  <c:v>352.27890769999999</c:v>
                </c:pt>
                <c:pt idx="35466">
                  <c:v>352.28884269999998</c:v>
                </c:pt>
                <c:pt idx="35467">
                  <c:v>352.29877670000002</c:v>
                </c:pt>
                <c:pt idx="35468">
                  <c:v>352.3087117</c:v>
                </c:pt>
                <c:pt idx="35469">
                  <c:v>352.31864569999999</c:v>
                </c:pt>
                <c:pt idx="35470">
                  <c:v>352.32858069999997</c:v>
                </c:pt>
                <c:pt idx="35471">
                  <c:v>352.33851470000002</c:v>
                </c:pt>
                <c:pt idx="35472">
                  <c:v>352.3484497</c:v>
                </c:pt>
                <c:pt idx="35473">
                  <c:v>352.35838369999999</c:v>
                </c:pt>
                <c:pt idx="35474">
                  <c:v>352.36831769999998</c:v>
                </c:pt>
                <c:pt idx="35475">
                  <c:v>352.37825270000002</c:v>
                </c:pt>
                <c:pt idx="35476">
                  <c:v>352.38818670000001</c:v>
                </c:pt>
                <c:pt idx="35477">
                  <c:v>352.39812169999999</c:v>
                </c:pt>
                <c:pt idx="35478">
                  <c:v>352.40805569999998</c:v>
                </c:pt>
                <c:pt idx="35479">
                  <c:v>352.41799070000002</c:v>
                </c:pt>
                <c:pt idx="35480">
                  <c:v>352.42792470000001</c:v>
                </c:pt>
                <c:pt idx="35481">
                  <c:v>352.43785969999999</c:v>
                </c:pt>
                <c:pt idx="35482">
                  <c:v>352.44779369999998</c:v>
                </c:pt>
                <c:pt idx="35483">
                  <c:v>352.45772870000002</c:v>
                </c:pt>
                <c:pt idx="35484">
                  <c:v>352.46766270000001</c:v>
                </c:pt>
                <c:pt idx="35485">
                  <c:v>352.47759769999999</c:v>
                </c:pt>
                <c:pt idx="35486">
                  <c:v>352.48753169999998</c:v>
                </c:pt>
                <c:pt idx="35487">
                  <c:v>352.49746670000002</c:v>
                </c:pt>
                <c:pt idx="35488">
                  <c:v>352.50740070000001</c:v>
                </c:pt>
                <c:pt idx="35489">
                  <c:v>352.51733569999999</c:v>
                </c:pt>
                <c:pt idx="35490">
                  <c:v>352.52726969999998</c:v>
                </c:pt>
                <c:pt idx="35491">
                  <c:v>352.53720470000002</c:v>
                </c:pt>
                <c:pt idx="35492">
                  <c:v>352.5471387</c:v>
                </c:pt>
                <c:pt idx="35493">
                  <c:v>352.55707269999999</c:v>
                </c:pt>
                <c:pt idx="35494">
                  <c:v>352.56700769999998</c:v>
                </c:pt>
                <c:pt idx="35495">
                  <c:v>352.57694170000002</c:v>
                </c:pt>
                <c:pt idx="35496">
                  <c:v>352.5868767</c:v>
                </c:pt>
                <c:pt idx="35497">
                  <c:v>352.59681069999999</c:v>
                </c:pt>
                <c:pt idx="35498">
                  <c:v>352.60674569999998</c:v>
                </c:pt>
                <c:pt idx="35499">
                  <c:v>352.61667970000002</c:v>
                </c:pt>
                <c:pt idx="35500">
                  <c:v>352.6266147</c:v>
                </c:pt>
                <c:pt idx="35501">
                  <c:v>352.63654869999999</c:v>
                </c:pt>
                <c:pt idx="35502">
                  <c:v>352.64648369999998</c:v>
                </c:pt>
                <c:pt idx="35503">
                  <c:v>352.65641770000002</c:v>
                </c:pt>
                <c:pt idx="35504">
                  <c:v>352.6663527</c:v>
                </c:pt>
                <c:pt idx="35505">
                  <c:v>352.67628669999999</c:v>
                </c:pt>
                <c:pt idx="35506">
                  <c:v>352.68622169999998</c:v>
                </c:pt>
                <c:pt idx="35507">
                  <c:v>352.69615570000002</c:v>
                </c:pt>
                <c:pt idx="35508">
                  <c:v>352.70608970000001</c:v>
                </c:pt>
                <c:pt idx="35509">
                  <c:v>352.71602469999999</c:v>
                </c:pt>
                <c:pt idx="35510">
                  <c:v>352.72595869999998</c:v>
                </c:pt>
                <c:pt idx="35511">
                  <c:v>352.73589370000002</c:v>
                </c:pt>
                <c:pt idx="35512">
                  <c:v>352.74582770000001</c:v>
                </c:pt>
                <c:pt idx="35513">
                  <c:v>352.75576269999999</c:v>
                </c:pt>
                <c:pt idx="35514">
                  <c:v>352.76569669999998</c:v>
                </c:pt>
                <c:pt idx="35515">
                  <c:v>352.77563170000002</c:v>
                </c:pt>
                <c:pt idx="35516">
                  <c:v>352.78556570000001</c:v>
                </c:pt>
                <c:pt idx="35517">
                  <c:v>352.79550069999999</c:v>
                </c:pt>
                <c:pt idx="35518">
                  <c:v>352.80543399999999</c:v>
                </c:pt>
                <c:pt idx="35519">
                  <c:v>352.81536899999998</c:v>
                </c:pt>
                <c:pt idx="35520">
                  <c:v>352.82530300000002</c:v>
                </c:pt>
                <c:pt idx="35521">
                  <c:v>352.835238</c:v>
                </c:pt>
                <c:pt idx="35522">
                  <c:v>352.84517199999999</c:v>
                </c:pt>
                <c:pt idx="35523">
                  <c:v>352.85510599999998</c:v>
                </c:pt>
                <c:pt idx="35524">
                  <c:v>352.86504100000002</c:v>
                </c:pt>
                <c:pt idx="35525">
                  <c:v>352.87497500000001</c:v>
                </c:pt>
                <c:pt idx="35526">
                  <c:v>352.88490999999999</c:v>
                </c:pt>
                <c:pt idx="35527">
                  <c:v>352.89484399999998</c:v>
                </c:pt>
                <c:pt idx="35528">
                  <c:v>352.90477900000002</c:v>
                </c:pt>
                <c:pt idx="35529">
                  <c:v>352.91471300000001</c:v>
                </c:pt>
                <c:pt idx="35530">
                  <c:v>352.92464799999999</c:v>
                </c:pt>
                <c:pt idx="35531">
                  <c:v>352.93458199999998</c:v>
                </c:pt>
                <c:pt idx="35532">
                  <c:v>352.94451700000002</c:v>
                </c:pt>
                <c:pt idx="35533">
                  <c:v>352.95445100000001</c:v>
                </c:pt>
                <c:pt idx="35534">
                  <c:v>352.96438599999999</c:v>
                </c:pt>
                <c:pt idx="35535">
                  <c:v>352.97431999999998</c:v>
                </c:pt>
                <c:pt idx="35536">
                  <c:v>352.98425500000002</c:v>
                </c:pt>
                <c:pt idx="35537">
                  <c:v>352.99418900000001</c:v>
                </c:pt>
                <c:pt idx="35538">
                  <c:v>353.00412299999999</c:v>
                </c:pt>
                <c:pt idx="35539">
                  <c:v>353.01405799999998</c:v>
                </c:pt>
                <c:pt idx="35540">
                  <c:v>353.02399200000002</c:v>
                </c:pt>
                <c:pt idx="35541">
                  <c:v>353.03392700000001</c:v>
                </c:pt>
                <c:pt idx="35542">
                  <c:v>353.04386099999999</c:v>
                </c:pt>
                <c:pt idx="35543">
                  <c:v>353.05379599999998</c:v>
                </c:pt>
                <c:pt idx="35544">
                  <c:v>353.06373000000002</c:v>
                </c:pt>
                <c:pt idx="35545">
                  <c:v>353.07366500000001</c:v>
                </c:pt>
                <c:pt idx="35546">
                  <c:v>353.08359899999999</c:v>
                </c:pt>
                <c:pt idx="35547">
                  <c:v>353.09353399999998</c:v>
                </c:pt>
                <c:pt idx="35548">
                  <c:v>353.10346800000002</c:v>
                </c:pt>
                <c:pt idx="35549">
                  <c:v>353.11340300000001</c:v>
                </c:pt>
                <c:pt idx="35550">
                  <c:v>353.12333699999999</c:v>
                </c:pt>
                <c:pt idx="35551">
                  <c:v>353.13327199999998</c:v>
                </c:pt>
                <c:pt idx="35552">
                  <c:v>353.14320600000002</c:v>
                </c:pt>
                <c:pt idx="35553">
                  <c:v>353.15314000000001</c:v>
                </c:pt>
                <c:pt idx="35554">
                  <c:v>353.16307499999999</c:v>
                </c:pt>
                <c:pt idx="35555">
                  <c:v>353.17300899999998</c:v>
                </c:pt>
                <c:pt idx="35556">
                  <c:v>353.18294400000002</c:v>
                </c:pt>
                <c:pt idx="35557">
                  <c:v>353.19287800000001</c:v>
                </c:pt>
                <c:pt idx="35558">
                  <c:v>353.20281299999999</c:v>
                </c:pt>
                <c:pt idx="35559">
                  <c:v>353.21274699999998</c:v>
                </c:pt>
                <c:pt idx="35560">
                  <c:v>353.22268200000002</c:v>
                </c:pt>
                <c:pt idx="35561">
                  <c:v>353.23261600000001</c:v>
                </c:pt>
                <c:pt idx="35562">
                  <c:v>353.24255099999999</c:v>
                </c:pt>
                <c:pt idx="35563">
                  <c:v>353.25248499999998</c:v>
                </c:pt>
                <c:pt idx="35564">
                  <c:v>353.26242000000002</c:v>
                </c:pt>
                <c:pt idx="35565">
                  <c:v>353.27235400000001</c:v>
                </c:pt>
                <c:pt idx="35566">
                  <c:v>353.28228799999999</c:v>
                </c:pt>
                <c:pt idx="35567">
                  <c:v>353.29222299999998</c:v>
                </c:pt>
                <c:pt idx="35568">
                  <c:v>353.30215700000002</c:v>
                </c:pt>
                <c:pt idx="35569">
                  <c:v>353.31209200000001</c:v>
                </c:pt>
                <c:pt idx="35570">
                  <c:v>353.32202599999999</c:v>
                </c:pt>
                <c:pt idx="35571">
                  <c:v>353.33196099999998</c:v>
                </c:pt>
                <c:pt idx="35572">
                  <c:v>353.34189500000002</c:v>
                </c:pt>
                <c:pt idx="35573">
                  <c:v>353.35183000000001</c:v>
                </c:pt>
                <c:pt idx="35574">
                  <c:v>353.36176399999999</c:v>
                </c:pt>
                <c:pt idx="35575">
                  <c:v>353.37169899999998</c:v>
                </c:pt>
                <c:pt idx="35576">
                  <c:v>353.38163300000002</c:v>
                </c:pt>
                <c:pt idx="35577">
                  <c:v>353.39156800000001</c:v>
                </c:pt>
                <c:pt idx="35578">
                  <c:v>353.40150199999999</c:v>
                </c:pt>
                <c:pt idx="35579">
                  <c:v>353.41143699999998</c:v>
                </c:pt>
                <c:pt idx="35580">
                  <c:v>353.42137100000002</c:v>
                </c:pt>
                <c:pt idx="35581">
                  <c:v>353.43130600000001</c:v>
                </c:pt>
                <c:pt idx="35582">
                  <c:v>353.44123999999999</c:v>
                </c:pt>
                <c:pt idx="35583">
                  <c:v>353.45117399999998</c:v>
                </c:pt>
                <c:pt idx="35584">
                  <c:v>353.46110900000002</c:v>
                </c:pt>
                <c:pt idx="35585">
                  <c:v>353.47104300000001</c:v>
                </c:pt>
                <c:pt idx="35586">
                  <c:v>353.48097799999999</c:v>
                </c:pt>
                <c:pt idx="35587">
                  <c:v>353.49091199999998</c:v>
                </c:pt>
                <c:pt idx="35588">
                  <c:v>353.50084700000002</c:v>
                </c:pt>
                <c:pt idx="35589">
                  <c:v>353.51078100000001</c:v>
                </c:pt>
                <c:pt idx="35590">
                  <c:v>353.52071599999999</c:v>
                </c:pt>
                <c:pt idx="35591">
                  <c:v>353.53064999999998</c:v>
                </c:pt>
                <c:pt idx="35592">
                  <c:v>353.54058500000002</c:v>
                </c:pt>
                <c:pt idx="35593">
                  <c:v>353.55051900000001</c:v>
                </c:pt>
                <c:pt idx="35594">
                  <c:v>353.56045399999999</c:v>
                </c:pt>
                <c:pt idx="35595">
                  <c:v>353.57038799999998</c:v>
                </c:pt>
                <c:pt idx="35596">
                  <c:v>353.58032300000002</c:v>
                </c:pt>
                <c:pt idx="35597">
                  <c:v>353.59025700000001</c:v>
                </c:pt>
                <c:pt idx="35598">
                  <c:v>353.60019199999999</c:v>
                </c:pt>
                <c:pt idx="35599">
                  <c:v>353.61012599999998</c:v>
                </c:pt>
                <c:pt idx="35600">
                  <c:v>353.62006000000002</c:v>
                </c:pt>
                <c:pt idx="35601">
                  <c:v>353.62999500000001</c:v>
                </c:pt>
                <c:pt idx="35602">
                  <c:v>353.639929</c:v>
                </c:pt>
                <c:pt idx="35603">
                  <c:v>353.64986399999998</c:v>
                </c:pt>
                <c:pt idx="35604">
                  <c:v>353.65979800000002</c:v>
                </c:pt>
                <c:pt idx="35605">
                  <c:v>353.66973300000001</c:v>
                </c:pt>
                <c:pt idx="35606">
                  <c:v>353.67966699999999</c:v>
                </c:pt>
                <c:pt idx="35607">
                  <c:v>353.68960199999998</c:v>
                </c:pt>
                <c:pt idx="35608">
                  <c:v>353.69953600000002</c:v>
                </c:pt>
                <c:pt idx="35609">
                  <c:v>353.70947100000001</c:v>
                </c:pt>
                <c:pt idx="35610">
                  <c:v>353.71940499999999</c:v>
                </c:pt>
                <c:pt idx="35611">
                  <c:v>353.72933999999998</c:v>
                </c:pt>
                <c:pt idx="35612">
                  <c:v>353.73927400000002</c:v>
                </c:pt>
                <c:pt idx="35613">
                  <c:v>353.74920900000001</c:v>
                </c:pt>
                <c:pt idx="35614">
                  <c:v>353.75914299999999</c:v>
                </c:pt>
                <c:pt idx="35615">
                  <c:v>353.76907699999998</c:v>
                </c:pt>
                <c:pt idx="35616">
                  <c:v>353.77901200000002</c:v>
                </c:pt>
                <c:pt idx="35617">
                  <c:v>353.78894600000001</c:v>
                </c:pt>
                <c:pt idx="35618">
                  <c:v>353.79888140000003</c:v>
                </c:pt>
                <c:pt idx="35619">
                  <c:v>353.80881540000001</c:v>
                </c:pt>
                <c:pt idx="35620">
                  <c:v>353.8187504</c:v>
                </c:pt>
                <c:pt idx="35621">
                  <c:v>353.82868439999999</c:v>
                </c:pt>
                <c:pt idx="35622">
                  <c:v>353.83861940000003</c:v>
                </c:pt>
                <c:pt idx="35623">
                  <c:v>353.84855340000001</c:v>
                </c:pt>
                <c:pt idx="35624">
                  <c:v>353.8584884</c:v>
                </c:pt>
                <c:pt idx="35625">
                  <c:v>353.86842239999999</c:v>
                </c:pt>
                <c:pt idx="35626">
                  <c:v>353.87835740000003</c:v>
                </c:pt>
                <c:pt idx="35627">
                  <c:v>353.88829140000001</c:v>
                </c:pt>
                <c:pt idx="35628">
                  <c:v>353.8982264</c:v>
                </c:pt>
                <c:pt idx="35629">
                  <c:v>353.90816039999999</c:v>
                </c:pt>
                <c:pt idx="35630">
                  <c:v>353.91809439999997</c:v>
                </c:pt>
                <c:pt idx="35631">
                  <c:v>353.92802940000001</c:v>
                </c:pt>
                <c:pt idx="35632">
                  <c:v>353.9379634</c:v>
                </c:pt>
                <c:pt idx="35633">
                  <c:v>353.94789839999999</c:v>
                </c:pt>
                <c:pt idx="35634">
                  <c:v>353.95783239999997</c:v>
                </c:pt>
                <c:pt idx="35635">
                  <c:v>353.96776740000001</c:v>
                </c:pt>
                <c:pt idx="35636">
                  <c:v>353.9777014</c:v>
                </c:pt>
                <c:pt idx="35637">
                  <c:v>353.98763639999999</c:v>
                </c:pt>
                <c:pt idx="35638">
                  <c:v>353.99757039999997</c:v>
                </c:pt>
                <c:pt idx="35639">
                  <c:v>354.00750540000001</c:v>
                </c:pt>
                <c:pt idx="35640">
                  <c:v>354.0174394</c:v>
                </c:pt>
                <c:pt idx="35641">
                  <c:v>354.02737439999999</c:v>
                </c:pt>
                <c:pt idx="35642">
                  <c:v>354.03730839999997</c:v>
                </c:pt>
                <c:pt idx="35643">
                  <c:v>354.04724340000001</c:v>
                </c:pt>
                <c:pt idx="35644">
                  <c:v>354.0571774</c:v>
                </c:pt>
                <c:pt idx="35645">
                  <c:v>354.06711139999999</c:v>
                </c:pt>
                <c:pt idx="35646">
                  <c:v>354.07704639999997</c:v>
                </c:pt>
                <c:pt idx="35647">
                  <c:v>354.08698040000002</c:v>
                </c:pt>
                <c:pt idx="35648">
                  <c:v>354.0969154</c:v>
                </c:pt>
                <c:pt idx="35649">
                  <c:v>354.10684939999999</c:v>
                </c:pt>
                <c:pt idx="35650">
                  <c:v>354.11678439999997</c:v>
                </c:pt>
                <c:pt idx="35651">
                  <c:v>354.12671840000002</c:v>
                </c:pt>
                <c:pt idx="35652">
                  <c:v>354.1366534</c:v>
                </c:pt>
                <c:pt idx="35653">
                  <c:v>354.14658739999999</c:v>
                </c:pt>
                <c:pt idx="35654">
                  <c:v>354.15652239999997</c:v>
                </c:pt>
                <c:pt idx="35655">
                  <c:v>354.16645640000002</c:v>
                </c:pt>
                <c:pt idx="35656">
                  <c:v>354.1763914</c:v>
                </c:pt>
                <c:pt idx="35657">
                  <c:v>354.18632539999999</c:v>
                </c:pt>
                <c:pt idx="35658">
                  <c:v>354.19626040000003</c:v>
                </c:pt>
                <c:pt idx="35659">
                  <c:v>354.20619440000002</c:v>
                </c:pt>
                <c:pt idx="35660">
                  <c:v>354.2161284</c:v>
                </c:pt>
                <c:pt idx="35661">
                  <c:v>354.22606339999999</c:v>
                </c:pt>
                <c:pt idx="35662">
                  <c:v>354.23599739999997</c:v>
                </c:pt>
                <c:pt idx="35663">
                  <c:v>354.24593240000002</c:v>
                </c:pt>
                <c:pt idx="35664">
                  <c:v>354.2558664</c:v>
                </c:pt>
                <c:pt idx="35665">
                  <c:v>354.26580139999999</c:v>
                </c:pt>
                <c:pt idx="35666">
                  <c:v>354.27573539999997</c:v>
                </c:pt>
                <c:pt idx="35667">
                  <c:v>354.28567040000001</c:v>
                </c:pt>
                <c:pt idx="35668">
                  <c:v>354.2956044</c:v>
                </c:pt>
                <c:pt idx="35669">
                  <c:v>354.30553939999999</c:v>
                </c:pt>
                <c:pt idx="35670">
                  <c:v>354.31547339999997</c:v>
                </c:pt>
                <c:pt idx="35671">
                  <c:v>354.32540840000001</c:v>
                </c:pt>
                <c:pt idx="35672">
                  <c:v>354.3353424</c:v>
                </c:pt>
                <c:pt idx="35673">
                  <c:v>354.34527639999999</c:v>
                </c:pt>
                <c:pt idx="35674">
                  <c:v>354.35521139999997</c:v>
                </c:pt>
                <c:pt idx="35675">
                  <c:v>354.36514540000002</c:v>
                </c:pt>
                <c:pt idx="35676">
                  <c:v>354.3750804</c:v>
                </c:pt>
                <c:pt idx="35677">
                  <c:v>354.38501439999999</c:v>
                </c:pt>
                <c:pt idx="35678">
                  <c:v>354.39494939999997</c:v>
                </c:pt>
                <c:pt idx="35679">
                  <c:v>354.40488340000002</c:v>
                </c:pt>
                <c:pt idx="35680">
                  <c:v>354.4148184</c:v>
                </c:pt>
                <c:pt idx="35681">
                  <c:v>354.42475239999999</c:v>
                </c:pt>
                <c:pt idx="35682">
                  <c:v>354.43468739999997</c:v>
                </c:pt>
                <c:pt idx="35683">
                  <c:v>354.44462140000002</c:v>
                </c:pt>
                <c:pt idx="35684">
                  <c:v>354.4545564</c:v>
                </c:pt>
                <c:pt idx="35685">
                  <c:v>354.46449039999999</c:v>
                </c:pt>
                <c:pt idx="35686">
                  <c:v>354.47442539999997</c:v>
                </c:pt>
                <c:pt idx="35687">
                  <c:v>354.48435940000002</c:v>
                </c:pt>
                <c:pt idx="35688">
                  <c:v>354.4942944</c:v>
                </c:pt>
                <c:pt idx="35689">
                  <c:v>354.50422839999999</c:v>
                </c:pt>
                <c:pt idx="35690">
                  <c:v>354.51416239999998</c:v>
                </c:pt>
                <c:pt idx="35691">
                  <c:v>354.52409740000002</c:v>
                </c:pt>
                <c:pt idx="35692">
                  <c:v>354.5340314</c:v>
                </c:pt>
                <c:pt idx="35693">
                  <c:v>354.54396639999999</c:v>
                </c:pt>
                <c:pt idx="35694">
                  <c:v>354.55390039999997</c:v>
                </c:pt>
                <c:pt idx="35695">
                  <c:v>354.56383540000002</c:v>
                </c:pt>
                <c:pt idx="35696">
                  <c:v>354.5737694</c:v>
                </c:pt>
                <c:pt idx="35697">
                  <c:v>354.58370439999999</c:v>
                </c:pt>
                <c:pt idx="35698">
                  <c:v>354.59363839999997</c:v>
                </c:pt>
                <c:pt idx="35699">
                  <c:v>354.60357340000002</c:v>
                </c:pt>
                <c:pt idx="35700">
                  <c:v>354.6135074</c:v>
                </c:pt>
                <c:pt idx="35701">
                  <c:v>354.62344239999999</c:v>
                </c:pt>
                <c:pt idx="35702">
                  <c:v>354.63337639999997</c:v>
                </c:pt>
                <c:pt idx="35703">
                  <c:v>354.64331040000002</c:v>
                </c:pt>
                <c:pt idx="35704">
                  <c:v>354.6532454</c:v>
                </c:pt>
                <c:pt idx="35705">
                  <c:v>354.66317939999999</c:v>
                </c:pt>
                <c:pt idx="35706">
                  <c:v>354.67311439999997</c:v>
                </c:pt>
                <c:pt idx="35707">
                  <c:v>354.68304840000002</c:v>
                </c:pt>
                <c:pt idx="35708">
                  <c:v>354.6929834</c:v>
                </c:pt>
                <c:pt idx="35709">
                  <c:v>354.70291739999999</c:v>
                </c:pt>
                <c:pt idx="35710">
                  <c:v>354.71285239999997</c:v>
                </c:pt>
                <c:pt idx="35711">
                  <c:v>354.72278640000002</c:v>
                </c:pt>
                <c:pt idx="35712">
                  <c:v>354.7327214</c:v>
                </c:pt>
                <c:pt idx="35713">
                  <c:v>354.74265539999999</c:v>
                </c:pt>
                <c:pt idx="35714">
                  <c:v>354.75259039999997</c:v>
                </c:pt>
                <c:pt idx="35715">
                  <c:v>354.76252440000002</c:v>
                </c:pt>
                <c:pt idx="35716">
                  <c:v>354.7724594</c:v>
                </c:pt>
                <c:pt idx="35717">
                  <c:v>354.78239339999999</c:v>
                </c:pt>
                <c:pt idx="35718">
                  <c:v>354.79232739999998</c:v>
                </c:pt>
                <c:pt idx="35719">
                  <c:v>354.80226279999999</c:v>
                </c:pt>
                <c:pt idx="35720">
                  <c:v>354.81219679999998</c:v>
                </c:pt>
                <c:pt idx="35721">
                  <c:v>354.82213180000002</c:v>
                </c:pt>
                <c:pt idx="35722">
                  <c:v>354.83206580000001</c:v>
                </c:pt>
                <c:pt idx="35723">
                  <c:v>354.84200079999999</c:v>
                </c:pt>
                <c:pt idx="35724">
                  <c:v>354.85193479999998</c:v>
                </c:pt>
                <c:pt idx="35725">
                  <c:v>354.86186980000002</c:v>
                </c:pt>
                <c:pt idx="35726">
                  <c:v>354.87180380000001</c:v>
                </c:pt>
                <c:pt idx="35727">
                  <c:v>354.88173879999999</c:v>
                </c:pt>
                <c:pt idx="35728">
                  <c:v>354.89167279999998</c:v>
                </c:pt>
                <c:pt idx="35729">
                  <c:v>354.90160780000002</c:v>
                </c:pt>
                <c:pt idx="35730">
                  <c:v>354.91154180000001</c:v>
                </c:pt>
                <c:pt idx="35731">
                  <c:v>354.92147679999999</c:v>
                </c:pt>
                <c:pt idx="35732">
                  <c:v>354.93141079999998</c:v>
                </c:pt>
                <c:pt idx="35733">
                  <c:v>354.94134480000002</c:v>
                </c:pt>
                <c:pt idx="35734">
                  <c:v>354.95127980000001</c:v>
                </c:pt>
                <c:pt idx="35735">
                  <c:v>354.9612138</c:v>
                </c:pt>
                <c:pt idx="35736">
                  <c:v>354.97114879999998</c:v>
                </c:pt>
                <c:pt idx="35737">
                  <c:v>354.98108280000002</c:v>
                </c:pt>
                <c:pt idx="35738">
                  <c:v>354.99101780000001</c:v>
                </c:pt>
                <c:pt idx="35739">
                  <c:v>355.0009518</c:v>
                </c:pt>
                <c:pt idx="35740">
                  <c:v>355.01088679999998</c:v>
                </c:pt>
                <c:pt idx="35741">
                  <c:v>355.02082080000002</c:v>
                </c:pt>
                <c:pt idx="35742">
                  <c:v>355.03075580000001</c:v>
                </c:pt>
                <c:pt idx="35743">
                  <c:v>355.0406898</c:v>
                </c:pt>
                <c:pt idx="35744">
                  <c:v>355.05062479999998</c:v>
                </c:pt>
                <c:pt idx="35745">
                  <c:v>355.06055880000002</c:v>
                </c:pt>
                <c:pt idx="35746">
                  <c:v>355.07049380000001</c:v>
                </c:pt>
                <c:pt idx="35747">
                  <c:v>355.0804278</c:v>
                </c:pt>
                <c:pt idx="35748">
                  <c:v>355.09036179999998</c:v>
                </c:pt>
                <c:pt idx="35749">
                  <c:v>355.10029680000002</c:v>
                </c:pt>
                <c:pt idx="35750">
                  <c:v>355.11023080000001</c:v>
                </c:pt>
                <c:pt idx="35751">
                  <c:v>355.1201658</c:v>
                </c:pt>
                <c:pt idx="35752">
                  <c:v>355.13009979999998</c:v>
                </c:pt>
                <c:pt idx="35753">
                  <c:v>355.14003480000002</c:v>
                </c:pt>
                <c:pt idx="35754">
                  <c:v>355.14996880000001</c:v>
                </c:pt>
                <c:pt idx="35755">
                  <c:v>355.1599038</c:v>
                </c:pt>
                <c:pt idx="35756">
                  <c:v>355.16983779999998</c:v>
                </c:pt>
                <c:pt idx="35757">
                  <c:v>355.17977280000002</c:v>
                </c:pt>
                <c:pt idx="35758">
                  <c:v>355.18970680000001</c:v>
                </c:pt>
                <c:pt idx="35759">
                  <c:v>355.19964179999999</c:v>
                </c:pt>
                <c:pt idx="35760">
                  <c:v>355.20957579999998</c:v>
                </c:pt>
                <c:pt idx="35761">
                  <c:v>355.21951080000002</c:v>
                </c:pt>
                <c:pt idx="35762">
                  <c:v>355.22944480000001</c:v>
                </c:pt>
                <c:pt idx="35763">
                  <c:v>355.2393788</c:v>
                </c:pt>
                <c:pt idx="35764">
                  <c:v>355.24931379999998</c:v>
                </c:pt>
                <c:pt idx="35765">
                  <c:v>355.25924780000003</c:v>
                </c:pt>
                <c:pt idx="35766">
                  <c:v>355.26918280000001</c:v>
                </c:pt>
                <c:pt idx="35767">
                  <c:v>355.2791168</c:v>
                </c:pt>
                <c:pt idx="35768">
                  <c:v>355.28905179999998</c:v>
                </c:pt>
                <c:pt idx="35769">
                  <c:v>355.29898580000003</c:v>
                </c:pt>
                <c:pt idx="35770">
                  <c:v>355.30892080000001</c:v>
                </c:pt>
                <c:pt idx="35771">
                  <c:v>355.3188548</c:v>
                </c:pt>
                <c:pt idx="35772">
                  <c:v>355.32878979999998</c:v>
                </c:pt>
                <c:pt idx="35773">
                  <c:v>355.33872380000003</c:v>
                </c:pt>
                <c:pt idx="35774">
                  <c:v>355.34865880000001</c:v>
                </c:pt>
                <c:pt idx="35775">
                  <c:v>355.3585928</c:v>
                </c:pt>
                <c:pt idx="35776">
                  <c:v>355.36852779999998</c:v>
                </c:pt>
                <c:pt idx="35777">
                  <c:v>355.37846180000003</c:v>
                </c:pt>
                <c:pt idx="35778">
                  <c:v>355.38839580000001</c:v>
                </c:pt>
                <c:pt idx="35779">
                  <c:v>355.3983308</c:v>
                </c:pt>
                <c:pt idx="35780">
                  <c:v>355.40826479999998</c:v>
                </c:pt>
                <c:pt idx="35781">
                  <c:v>355.41819980000002</c:v>
                </c:pt>
                <c:pt idx="35782">
                  <c:v>355.42813380000001</c:v>
                </c:pt>
                <c:pt idx="35783">
                  <c:v>355.4380688</c:v>
                </c:pt>
                <c:pt idx="35784">
                  <c:v>355.44800279999998</c:v>
                </c:pt>
                <c:pt idx="35785">
                  <c:v>355.45793780000002</c:v>
                </c:pt>
                <c:pt idx="35786">
                  <c:v>355.46787180000001</c:v>
                </c:pt>
                <c:pt idx="35787">
                  <c:v>355.4778068</c:v>
                </c:pt>
                <c:pt idx="35788">
                  <c:v>355.48774079999998</c:v>
                </c:pt>
                <c:pt idx="35789">
                  <c:v>355.49767580000002</c:v>
                </c:pt>
                <c:pt idx="35790">
                  <c:v>355.50760980000001</c:v>
                </c:pt>
                <c:pt idx="35791">
                  <c:v>355.5175438</c:v>
                </c:pt>
                <c:pt idx="35792">
                  <c:v>355.52747879999998</c:v>
                </c:pt>
                <c:pt idx="35793">
                  <c:v>355.53741280000003</c:v>
                </c:pt>
                <c:pt idx="35794">
                  <c:v>355.54734780000001</c:v>
                </c:pt>
                <c:pt idx="35795">
                  <c:v>355.5572818</c:v>
                </c:pt>
                <c:pt idx="35796">
                  <c:v>355.56721679999998</c:v>
                </c:pt>
                <c:pt idx="35797">
                  <c:v>355.57715080000003</c:v>
                </c:pt>
                <c:pt idx="35798">
                  <c:v>355.58708580000001</c:v>
                </c:pt>
                <c:pt idx="35799">
                  <c:v>355.5970198</c:v>
                </c:pt>
                <c:pt idx="35800">
                  <c:v>355.60695479999998</c:v>
                </c:pt>
                <c:pt idx="35801">
                  <c:v>355.61688880000003</c:v>
                </c:pt>
                <c:pt idx="35802">
                  <c:v>355.62682380000001</c:v>
                </c:pt>
                <c:pt idx="35803">
                  <c:v>355.6367578</c:v>
                </c:pt>
                <c:pt idx="35804">
                  <c:v>355.64669279999998</c:v>
                </c:pt>
                <c:pt idx="35805">
                  <c:v>355.65662680000003</c:v>
                </c:pt>
                <c:pt idx="35806">
                  <c:v>355.66656180000001</c:v>
                </c:pt>
                <c:pt idx="35807">
                  <c:v>355.6764958</c:v>
                </c:pt>
                <c:pt idx="35808">
                  <c:v>355.68642979999998</c:v>
                </c:pt>
                <c:pt idx="35809">
                  <c:v>355.69636480000003</c:v>
                </c:pt>
                <c:pt idx="35810">
                  <c:v>355.70629880000001</c:v>
                </c:pt>
                <c:pt idx="35811">
                  <c:v>355.7162338</c:v>
                </c:pt>
                <c:pt idx="35812">
                  <c:v>355.72616779999998</c:v>
                </c:pt>
                <c:pt idx="35813">
                  <c:v>355.73610280000003</c:v>
                </c:pt>
                <c:pt idx="35814">
                  <c:v>355.74603680000001</c:v>
                </c:pt>
                <c:pt idx="35815">
                  <c:v>355.7559718</c:v>
                </c:pt>
                <c:pt idx="35816">
                  <c:v>355.76590579999998</c:v>
                </c:pt>
                <c:pt idx="35817">
                  <c:v>355.77584080000003</c:v>
                </c:pt>
                <c:pt idx="35818">
                  <c:v>355.78577480000001</c:v>
                </c:pt>
                <c:pt idx="35819">
                  <c:v>355.7957098</c:v>
                </c:pt>
                <c:pt idx="35820">
                  <c:v>355.80564349999997</c:v>
                </c:pt>
                <c:pt idx="35821">
                  <c:v>355.81557850000002</c:v>
                </c:pt>
                <c:pt idx="35822">
                  <c:v>355.8255125</c:v>
                </c:pt>
                <c:pt idx="35823">
                  <c:v>355.83544649999999</c:v>
                </c:pt>
                <c:pt idx="35824">
                  <c:v>355.84538149999997</c:v>
                </c:pt>
                <c:pt idx="35825">
                  <c:v>355.85531550000002</c:v>
                </c:pt>
                <c:pt idx="35826">
                  <c:v>355.8652505</c:v>
                </c:pt>
                <c:pt idx="35827">
                  <c:v>355.87518449999999</c:v>
                </c:pt>
                <c:pt idx="35828">
                  <c:v>355.88511949999997</c:v>
                </c:pt>
                <c:pt idx="35829">
                  <c:v>355.89505350000002</c:v>
                </c:pt>
                <c:pt idx="35830">
                  <c:v>355.9049885</c:v>
                </c:pt>
                <c:pt idx="35831">
                  <c:v>355.91492249999999</c:v>
                </c:pt>
                <c:pt idx="35832">
                  <c:v>355.92485749999997</c:v>
                </c:pt>
                <c:pt idx="35833">
                  <c:v>355.93479150000002</c:v>
                </c:pt>
                <c:pt idx="35834">
                  <c:v>355.9447265</c:v>
                </c:pt>
                <c:pt idx="35835">
                  <c:v>355.95466049999999</c:v>
                </c:pt>
                <c:pt idx="35836">
                  <c:v>355.96459549999997</c:v>
                </c:pt>
                <c:pt idx="35837">
                  <c:v>355.97452950000002</c:v>
                </c:pt>
                <c:pt idx="35838">
                  <c:v>355.9844645</c:v>
                </c:pt>
                <c:pt idx="35839">
                  <c:v>355.99439849999999</c:v>
                </c:pt>
                <c:pt idx="35840">
                  <c:v>356.00433349999997</c:v>
                </c:pt>
                <c:pt idx="35841">
                  <c:v>356.01426750000002</c:v>
                </c:pt>
                <c:pt idx="35842">
                  <c:v>356.0242015</c:v>
                </c:pt>
                <c:pt idx="35843">
                  <c:v>356.03413649999999</c:v>
                </c:pt>
                <c:pt idx="35844">
                  <c:v>356.04407049999998</c:v>
                </c:pt>
                <c:pt idx="35845">
                  <c:v>356.05400550000002</c:v>
                </c:pt>
                <c:pt idx="35846">
                  <c:v>356.0639395</c:v>
                </c:pt>
                <c:pt idx="35847">
                  <c:v>356.07387449999999</c:v>
                </c:pt>
                <c:pt idx="35848">
                  <c:v>356.08380849999998</c:v>
                </c:pt>
                <c:pt idx="35849">
                  <c:v>356.09374350000002</c:v>
                </c:pt>
                <c:pt idx="35850">
                  <c:v>356.1036775</c:v>
                </c:pt>
                <c:pt idx="35851">
                  <c:v>356.11361249999999</c:v>
                </c:pt>
                <c:pt idx="35852">
                  <c:v>356.12354649999997</c:v>
                </c:pt>
                <c:pt idx="35853">
                  <c:v>356.13348150000002</c:v>
                </c:pt>
                <c:pt idx="35854">
                  <c:v>356.1434155</c:v>
                </c:pt>
                <c:pt idx="35855">
                  <c:v>356.15335049999999</c:v>
                </c:pt>
                <c:pt idx="35856">
                  <c:v>356.16328449999997</c:v>
                </c:pt>
                <c:pt idx="35857">
                  <c:v>356.17321950000002</c:v>
                </c:pt>
                <c:pt idx="35858">
                  <c:v>356.1831535</c:v>
                </c:pt>
                <c:pt idx="35859">
                  <c:v>356.19308849999999</c:v>
                </c:pt>
                <c:pt idx="35860">
                  <c:v>356.20302249999997</c:v>
                </c:pt>
                <c:pt idx="35861">
                  <c:v>356.21295750000002</c:v>
                </c:pt>
                <c:pt idx="35862">
                  <c:v>356.2228915</c:v>
                </c:pt>
                <c:pt idx="35863">
                  <c:v>356.23282549999999</c:v>
                </c:pt>
                <c:pt idx="35864">
                  <c:v>356.24276049999997</c:v>
                </c:pt>
                <c:pt idx="35865">
                  <c:v>356.25269450000002</c:v>
                </c:pt>
                <c:pt idx="35866">
                  <c:v>356.2626295</c:v>
                </c:pt>
                <c:pt idx="35867">
                  <c:v>356.27256349999999</c:v>
                </c:pt>
                <c:pt idx="35868">
                  <c:v>356.28249849999997</c:v>
                </c:pt>
                <c:pt idx="35869">
                  <c:v>356.29243250000002</c:v>
                </c:pt>
                <c:pt idx="35870">
                  <c:v>356.3023675</c:v>
                </c:pt>
                <c:pt idx="35871">
                  <c:v>356.31230149999999</c:v>
                </c:pt>
                <c:pt idx="35872">
                  <c:v>356.32223649999997</c:v>
                </c:pt>
                <c:pt idx="35873">
                  <c:v>356.33217050000002</c:v>
                </c:pt>
                <c:pt idx="35874">
                  <c:v>356.3421055</c:v>
                </c:pt>
                <c:pt idx="35875">
                  <c:v>356.35203949999999</c:v>
                </c:pt>
                <c:pt idx="35876">
                  <c:v>356.36197449999997</c:v>
                </c:pt>
                <c:pt idx="35877">
                  <c:v>356.37190850000002</c:v>
                </c:pt>
                <c:pt idx="35878">
                  <c:v>356.3818435</c:v>
                </c:pt>
                <c:pt idx="35879">
                  <c:v>356.39177749999999</c:v>
                </c:pt>
                <c:pt idx="35880">
                  <c:v>356.40171249999997</c:v>
                </c:pt>
                <c:pt idx="35881">
                  <c:v>356.41164650000002</c:v>
                </c:pt>
                <c:pt idx="35882">
                  <c:v>356.4215805</c:v>
                </c:pt>
                <c:pt idx="35883">
                  <c:v>356.43151549999999</c:v>
                </c:pt>
                <c:pt idx="35884">
                  <c:v>356.44144949999998</c:v>
                </c:pt>
                <c:pt idx="35885">
                  <c:v>356.45138450000002</c:v>
                </c:pt>
                <c:pt idx="35886">
                  <c:v>356.4613185</c:v>
                </c:pt>
                <c:pt idx="35887">
                  <c:v>356.47125349999999</c:v>
                </c:pt>
                <c:pt idx="35888">
                  <c:v>356.48118749999998</c:v>
                </c:pt>
                <c:pt idx="35889">
                  <c:v>356.49112250000002</c:v>
                </c:pt>
                <c:pt idx="35890">
                  <c:v>356.5010565</c:v>
                </c:pt>
                <c:pt idx="35891">
                  <c:v>356.51099149999999</c:v>
                </c:pt>
                <c:pt idx="35892">
                  <c:v>356.52092549999998</c:v>
                </c:pt>
                <c:pt idx="35893">
                  <c:v>356.53086050000002</c:v>
                </c:pt>
                <c:pt idx="35894">
                  <c:v>356.5407945</c:v>
                </c:pt>
                <c:pt idx="35895">
                  <c:v>356.55072949999999</c:v>
                </c:pt>
                <c:pt idx="35896">
                  <c:v>356.56066349999998</c:v>
                </c:pt>
                <c:pt idx="35897">
                  <c:v>356.57059850000002</c:v>
                </c:pt>
                <c:pt idx="35898">
                  <c:v>356.5805325</c:v>
                </c:pt>
                <c:pt idx="35899">
                  <c:v>356.59046749999999</c:v>
                </c:pt>
                <c:pt idx="35900">
                  <c:v>356.60040149999998</c:v>
                </c:pt>
                <c:pt idx="35901">
                  <c:v>356.61033650000002</c:v>
                </c:pt>
                <c:pt idx="35902">
                  <c:v>356.6202705</c:v>
                </c:pt>
                <c:pt idx="35903">
                  <c:v>356.63020549999999</c:v>
                </c:pt>
                <c:pt idx="35904">
                  <c:v>356.64013949999998</c:v>
                </c:pt>
                <c:pt idx="35905">
                  <c:v>356.65007450000002</c:v>
                </c:pt>
                <c:pt idx="35906">
                  <c:v>356.6600085</c:v>
                </c:pt>
                <c:pt idx="35907">
                  <c:v>356.66994249999999</c:v>
                </c:pt>
                <c:pt idx="35908">
                  <c:v>356.67987749999998</c:v>
                </c:pt>
                <c:pt idx="35909">
                  <c:v>356.68981150000002</c:v>
                </c:pt>
                <c:pt idx="35910">
                  <c:v>356.6997465</c:v>
                </c:pt>
                <c:pt idx="35911">
                  <c:v>356.70968049999999</c:v>
                </c:pt>
                <c:pt idx="35912">
                  <c:v>356.71961549999997</c:v>
                </c:pt>
                <c:pt idx="35913">
                  <c:v>356.72954950000002</c:v>
                </c:pt>
                <c:pt idx="35914">
                  <c:v>356.7394845</c:v>
                </c:pt>
                <c:pt idx="35915">
                  <c:v>356.74941849999999</c:v>
                </c:pt>
                <c:pt idx="35916">
                  <c:v>356.75935349999997</c:v>
                </c:pt>
                <c:pt idx="35917">
                  <c:v>356.76928750000002</c:v>
                </c:pt>
                <c:pt idx="35918">
                  <c:v>356.7792225</c:v>
                </c:pt>
                <c:pt idx="35919">
                  <c:v>356.78915649999999</c:v>
                </c:pt>
                <c:pt idx="35920">
                  <c:v>356.79909149999997</c:v>
                </c:pt>
                <c:pt idx="35921">
                  <c:v>356.8090254</c:v>
                </c:pt>
                <c:pt idx="35922">
                  <c:v>356.81896039999998</c:v>
                </c:pt>
                <c:pt idx="35923">
                  <c:v>356.82889440000002</c:v>
                </c:pt>
                <c:pt idx="35924">
                  <c:v>356.83882940000001</c:v>
                </c:pt>
                <c:pt idx="35925">
                  <c:v>356.8487634</c:v>
                </c:pt>
                <c:pt idx="35926">
                  <c:v>356.85869839999998</c:v>
                </c:pt>
                <c:pt idx="35927">
                  <c:v>356.86863240000002</c:v>
                </c:pt>
                <c:pt idx="35928">
                  <c:v>356.87856740000001</c:v>
                </c:pt>
                <c:pt idx="35929">
                  <c:v>356.8885014</c:v>
                </c:pt>
                <c:pt idx="35930">
                  <c:v>356.89843639999998</c:v>
                </c:pt>
                <c:pt idx="35931">
                  <c:v>356.90837040000002</c:v>
                </c:pt>
                <c:pt idx="35932">
                  <c:v>356.91830440000001</c:v>
                </c:pt>
                <c:pt idx="35933">
                  <c:v>356.9282394</c:v>
                </c:pt>
                <c:pt idx="35934">
                  <c:v>356.93817339999998</c:v>
                </c:pt>
                <c:pt idx="35935">
                  <c:v>356.94810840000002</c:v>
                </c:pt>
                <c:pt idx="35936">
                  <c:v>356.95804240000001</c:v>
                </c:pt>
                <c:pt idx="35937">
                  <c:v>356.9679774</c:v>
                </c:pt>
                <c:pt idx="35938">
                  <c:v>356.97791139999998</c:v>
                </c:pt>
                <c:pt idx="35939">
                  <c:v>356.98784640000002</c:v>
                </c:pt>
                <c:pt idx="35940">
                  <c:v>356.99778040000001</c:v>
                </c:pt>
                <c:pt idx="35941">
                  <c:v>357.0077154</c:v>
                </c:pt>
                <c:pt idx="35942">
                  <c:v>357.01764939999998</c:v>
                </c:pt>
                <c:pt idx="35943">
                  <c:v>357.02758440000002</c:v>
                </c:pt>
                <c:pt idx="35944">
                  <c:v>357.03751840000001</c:v>
                </c:pt>
                <c:pt idx="35945">
                  <c:v>357.04745339999999</c:v>
                </c:pt>
                <c:pt idx="35946">
                  <c:v>357.05738739999998</c:v>
                </c:pt>
                <c:pt idx="35947">
                  <c:v>357.06732240000002</c:v>
                </c:pt>
                <c:pt idx="35948">
                  <c:v>357.07725640000001</c:v>
                </c:pt>
                <c:pt idx="35949">
                  <c:v>357.08719139999999</c:v>
                </c:pt>
                <c:pt idx="35950">
                  <c:v>357.09712539999998</c:v>
                </c:pt>
                <c:pt idx="35951">
                  <c:v>357.10706040000002</c:v>
                </c:pt>
                <c:pt idx="35952">
                  <c:v>357.11699440000001</c:v>
                </c:pt>
                <c:pt idx="35953">
                  <c:v>357.12692939999999</c:v>
                </c:pt>
                <c:pt idx="35954">
                  <c:v>357.13686339999998</c:v>
                </c:pt>
                <c:pt idx="35955">
                  <c:v>357.14679840000002</c:v>
                </c:pt>
                <c:pt idx="35956">
                  <c:v>357.15673240000001</c:v>
                </c:pt>
                <c:pt idx="35957">
                  <c:v>357.1666664</c:v>
                </c:pt>
                <c:pt idx="35958">
                  <c:v>357.17660139999998</c:v>
                </c:pt>
                <c:pt idx="35959">
                  <c:v>357.18653540000003</c:v>
                </c:pt>
                <c:pt idx="35960">
                  <c:v>357.19647040000001</c:v>
                </c:pt>
                <c:pt idx="35961">
                  <c:v>357.2064044</c:v>
                </c:pt>
                <c:pt idx="35962">
                  <c:v>357.21633939999998</c:v>
                </c:pt>
                <c:pt idx="35963">
                  <c:v>357.22627340000003</c:v>
                </c:pt>
                <c:pt idx="35964">
                  <c:v>357.23620840000001</c:v>
                </c:pt>
                <c:pt idx="35965">
                  <c:v>357.2461424</c:v>
                </c:pt>
                <c:pt idx="35966">
                  <c:v>357.25607739999998</c:v>
                </c:pt>
                <c:pt idx="35967">
                  <c:v>357.26601140000002</c:v>
                </c:pt>
                <c:pt idx="35968">
                  <c:v>357.27594640000001</c:v>
                </c:pt>
                <c:pt idx="35969">
                  <c:v>357.2858804</c:v>
                </c:pt>
                <c:pt idx="35970">
                  <c:v>357.29581539999998</c:v>
                </c:pt>
                <c:pt idx="35971">
                  <c:v>357.30574940000002</c:v>
                </c:pt>
                <c:pt idx="35972">
                  <c:v>357.31568440000001</c:v>
                </c:pt>
                <c:pt idx="35973">
                  <c:v>357.3256184</c:v>
                </c:pt>
                <c:pt idx="35974">
                  <c:v>357.33555339999998</c:v>
                </c:pt>
                <c:pt idx="35975">
                  <c:v>357.34548740000002</c:v>
                </c:pt>
                <c:pt idx="35976">
                  <c:v>357.35542240000001</c:v>
                </c:pt>
                <c:pt idx="35977">
                  <c:v>357.3653564</c:v>
                </c:pt>
                <c:pt idx="35978">
                  <c:v>357.37529139999998</c:v>
                </c:pt>
                <c:pt idx="35979">
                  <c:v>357.38522540000002</c:v>
                </c:pt>
                <c:pt idx="35980">
                  <c:v>357.39516040000001</c:v>
                </c:pt>
                <c:pt idx="35981">
                  <c:v>357.4050944</c:v>
                </c:pt>
                <c:pt idx="35982">
                  <c:v>357.41502939999998</c:v>
                </c:pt>
                <c:pt idx="35983">
                  <c:v>357.42496340000002</c:v>
                </c:pt>
                <c:pt idx="35984">
                  <c:v>357.43489840000001</c:v>
                </c:pt>
                <c:pt idx="35985">
                  <c:v>357.4448324</c:v>
                </c:pt>
                <c:pt idx="35986">
                  <c:v>357.45476739999998</c:v>
                </c:pt>
                <c:pt idx="35987">
                  <c:v>357.46470140000002</c:v>
                </c:pt>
                <c:pt idx="35988">
                  <c:v>357.47463540000001</c:v>
                </c:pt>
                <c:pt idx="35989">
                  <c:v>357.4845704</c:v>
                </c:pt>
                <c:pt idx="35990">
                  <c:v>357.49450439999998</c:v>
                </c:pt>
                <c:pt idx="35991">
                  <c:v>357.50443940000002</c:v>
                </c:pt>
                <c:pt idx="35992">
                  <c:v>357.51437340000001</c:v>
                </c:pt>
                <c:pt idx="35993">
                  <c:v>357.5243084</c:v>
                </c:pt>
                <c:pt idx="35994">
                  <c:v>357.53424239999998</c:v>
                </c:pt>
                <c:pt idx="35995">
                  <c:v>357.54417740000002</c:v>
                </c:pt>
                <c:pt idx="35996">
                  <c:v>357.55411140000001</c:v>
                </c:pt>
                <c:pt idx="35997">
                  <c:v>357.5640464</c:v>
                </c:pt>
                <c:pt idx="35998">
                  <c:v>357.57398039999998</c:v>
                </c:pt>
                <c:pt idx="35999">
                  <c:v>357.58391540000002</c:v>
                </c:pt>
                <c:pt idx="36000">
                  <c:v>357.59384940000001</c:v>
                </c:pt>
                <c:pt idx="36001">
                  <c:v>357.6037844</c:v>
                </c:pt>
                <c:pt idx="36002">
                  <c:v>357.61371839999998</c:v>
                </c:pt>
                <c:pt idx="36003">
                  <c:v>357.62365340000002</c:v>
                </c:pt>
                <c:pt idx="36004">
                  <c:v>357.63358740000001</c:v>
                </c:pt>
                <c:pt idx="36005">
                  <c:v>357.64352239999999</c:v>
                </c:pt>
                <c:pt idx="36006">
                  <c:v>357.65345639999998</c:v>
                </c:pt>
                <c:pt idx="36007">
                  <c:v>357.66339140000002</c:v>
                </c:pt>
                <c:pt idx="36008">
                  <c:v>357.67332540000001</c:v>
                </c:pt>
                <c:pt idx="36009">
                  <c:v>357.68326039999999</c:v>
                </c:pt>
                <c:pt idx="36010">
                  <c:v>357.69319439999998</c:v>
                </c:pt>
                <c:pt idx="36011">
                  <c:v>357.70312940000002</c:v>
                </c:pt>
                <c:pt idx="36012">
                  <c:v>357.71306340000001</c:v>
                </c:pt>
                <c:pt idx="36013">
                  <c:v>357.72299839999999</c:v>
                </c:pt>
                <c:pt idx="36014">
                  <c:v>357.73293239999998</c:v>
                </c:pt>
                <c:pt idx="36015">
                  <c:v>357.74286740000002</c:v>
                </c:pt>
                <c:pt idx="36016">
                  <c:v>357.75280140000001</c:v>
                </c:pt>
                <c:pt idx="36017">
                  <c:v>357.76273639999999</c:v>
                </c:pt>
                <c:pt idx="36018">
                  <c:v>357.77267039999998</c:v>
                </c:pt>
                <c:pt idx="36019">
                  <c:v>357.78260540000002</c:v>
                </c:pt>
                <c:pt idx="36020">
                  <c:v>357.79253940000001</c:v>
                </c:pt>
                <c:pt idx="36021">
                  <c:v>357.80247439999999</c:v>
                </c:pt>
                <c:pt idx="36022">
                  <c:v>357.81240930000001</c:v>
                </c:pt>
                <c:pt idx="36023">
                  <c:v>357.8223433</c:v>
                </c:pt>
                <c:pt idx="36024">
                  <c:v>357.83227829999998</c:v>
                </c:pt>
                <c:pt idx="36025">
                  <c:v>357.84221230000003</c:v>
                </c:pt>
                <c:pt idx="36026">
                  <c:v>357.85214730000001</c:v>
                </c:pt>
                <c:pt idx="36027">
                  <c:v>357.8620813</c:v>
                </c:pt>
                <c:pt idx="36028">
                  <c:v>357.87201629999998</c:v>
                </c:pt>
                <c:pt idx="36029">
                  <c:v>357.88195030000003</c:v>
                </c:pt>
                <c:pt idx="36030">
                  <c:v>357.89188530000001</c:v>
                </c:pt>
                <c:pt idx="36031">
                  <c:v>357.9018193</c:v>
                </c:pt>
                <c:pt idx="36032">
                  <c:v>357.91175429999998</c:v>
                </c:pt>
                <c:pt idx="36033">
                  <c:v>357.92168830000003</c:v>
                </c:pt>
                <c:pt idx="36034">
                  <c:v>357.93162330000001</c:v>
                </c:pt>
                <c:pt idx="36035">
                  <c:v>357.9415573</c:v>
                </c:pt>
                <c:pt idx="36036">
                  <c:v>357.95149229999998</c:v>
                </c:pt>
                <c:pt idx="36037">
                  <c:v>357.96142630000003</c:v>
                </c:pt>
                <c:pt idx="36038">
                  <c:v>357.97136130000001</c:v>
                </c:pt>
                <c:pt idx="36039">
                  <c:v>357.9812953</c:v>
                </c:pt>
                <c:pt idx="36040">
                  <c:v>357.99123029999998</c:v>
                </c:pt>
                <c:pt idx="36041">
                  <c:v>358.00116430000003</c:v>
                </c:pt>
                <c:pt idx="36042">
                  <c:v>358.01109930000001</c:v>
                </c:pt>
                <c:pt idx="36043">
                  <c:v>358.0210333</c:v>
                </c:pt>
                <c:pt idx="36044">
                  <c:v>358.03096829999998</c:v>
                </c:pt>
                <c:pt idx="36045">
                  <c:v>358.04090230000003</c:v>
                </c:pt>
                <c:pt idx="36046">
                  <c:v>358.05083730000001</c:v>
                </c:pt>
                <c:pt idx="36047">
                  <c:v>358.0607713</c:v>
                </c:pt>
                <c:pt idx="36048">
                  <c:v>358.07070629999998</c:v>
                </c:pt>
                <c:pt idx="36049">
                  <c:v>358.08064030000003</c:v>
                </c:pt>
                <c:pt idx="36050">
                  <c:v>358.09057530000001</c:v>
                </c:pt>
                <c:pt idx="36051">
                  <c:v>358.1005093</c:v>
                </c:pt>
                <c:pt idx="36052">
                  <c:v>358.11044429999998</c:v>
                </c:pt>
                <c:pt idx="36053">
                  <c:v>358.12037830000003</c:v>
                </c:pt>
                <c:pt idx="36054">
                  <c:v>358.13031330000001</c:v>
                </c:pt>
                <c:pt idx="36055">
                  <c:v>358.1402473</c:v>
                </c:pt>
                <c:pt idx="36056">
                  <c:v>358.15018220000002</c:v>
                </c:pt>
                <c:pt idx="36057">
                  <c:v>358.16011630000003</c:v>
                </c:pt>
                <c:pt idx="36058">
                  <c:v>358.17005030000001</c:v>
                </c:pt>
                <c:pt idx="36059">
                  <c:v>358.1799853</c:v>
                </c:pt>
                <c:pt idx="36060">
                  <c:v>358.18991929999999</c:v>
                </c:pt>
                <c:pt idx="36061">
                  <c:v>358.19985430000003</c:v>
                </c:pt>
                <c:pt idx="36062">
                  <c:v>358.20978830000001</c:v>
                </c:pt>
                <c:pt idx="36063">
                  <c:v>358.2197233</c:v>
                </c:pt>
                <c:pt idx="36064">
                  <c:v>358.22965729999999</c:v>
                </c:pt>
                <c:pt idx="36065">
                  <c:v>358.23959230000003</c:v>
                </c:pt>
                <c:pt idx="36066">
                  <c:v>358.24952630000001</c:v>
                </c:pt>
                <c:pt idx="36067">
                  <c:v>358.2594613</c:v>
                </c:pt>
                <c:pt idx="36068">
                  <c:v>358.26939529999999</c:v>
                </c:pt>
                <c:pt idx="36069">
                  <c:v>358.27933030000003</c:v>
                </c:pt>
                <c:pt idx="36070">
                  <c:v>358.28926430000001</c:v>
                </c:pt>
                <c:pt idx="36071">
                  <c:v>358.2991993</c:v>
                </c:pt>
                <c:pt idx="36072">
                  <c:v>358.30913329999998</c:v>
                </c:pt>
                <c:pt idx="36073">
                  <c:v>358.31906830000003</c:v>
                </c:pt>
                <c:pt idx="36074">
                  <c:v>358.32900230000001</c:v>
                </c:pt>
                <c:pt idx="36075">
                  <c:v>358.3389373</c:v>
                </c:pt>
                <c:pt idx="36076">
                  <c:v>358.34887129999998</c:v>
                </c:pt>
                <c:pt idx="36077">
                  <c:v>358.35880630000003</c:v>
                </c:pt>
                <c:pt idx="36078">
                  <c:v>358.36874030000001</c:v>
                </c:pt>
                <c:pt idx="36079">
                  <c:v>358.3786753</c:v>
                </c:pt>
                <c:pt idx="36080">
                  <c:v>358.38860929999998</c:v>
                </c:pt>
                <c:pt idx="36081">
                  <c:v>358.39854430000003</c:v>
                </c:pt>
                <c:pt idx="36082">
                  <c:v>358.40847819999999</c:v>
                </c:pt>
                <c:pt idx="36083">
                  <c:v>358.4184133</c:v>
                </c:pt>
                <c:pt idx="36084">
                  <c:v>358.42834729999998</c:v>
                </c:pt>
                <c:pt idx="36085">
                  <c:v>358.43828230000003</c:v>
                </c:pt>
                <c:pt idx="36086">
                  <c:v>358.44821630000001</c:v>
                </c:pt>
                <c:pt idx="36087">
                  <c:v>358.4581513</c:v>
                </c:pt>
                <c:pt idx="36088">
                  <c:v>358.46808529999998</c:v>
                </c:pt>
                <c:pt idx="36089">
                  <c:v>358.47802030000003</c:v>
                </c:pt>
                <c:pt idx="36090">
                  <c:v>358.48795430000001</c:v>
                </c:pt>
                <c:pt idx="36091">
                  <c:v>358.4978893</c:v>
                </c:pt>
                <c:pt idx="36092">
                  <c:v>358.50782329999998</c:v>
                </c:pt>
                <c:pt idx="36093">
                  <c:v>358.51775830000003</c:v>
                </c:pt>
                <c:pt idx="36094">
                  <c:v>358.52769230000001</c:v>
                </c:pt>
                <c:pt idx="36095">
                  <c:v>358.5376273</c:v>
                </c:pt>
                <c:pt idx="36096">
                  <c:v>358.54756129999998</c:v>
                </c:pt>
                <c:pt idx="36097">
                  <c:v>358.55749630000003</c:v>
                </c:pt>
                <c:pt idx="36098">
                  <c:v>358.56743030000001</c:v>
                </c:pt>
                <c:pt idx="36099">
                  <c:v>358.5773653</c:v>
                </c:pt>
                <c:pt idx="36100">
                  <c:v>358.58729929999998</c:v>
                </c:pt>
                <c:pt idx="36101">
                  <c:v>358.59723430000003</c:v>
                </c:pt>
                <c:pt idx="36102">
                  <c:v>358.60716830000001</c:v>
                </c:pt>
                <c:pt idx="36103">
                  <c:v>358.6171033</c:v>
                </c:pt>
                <c:pt idx="36104">
                  <c:v>358.62703729999998</c:v>
                </c:pt>
                <c:pt idx="36105">
                  <c:v>358.63697230000002</c:v>
                </c:pt>
                <c:pt idx="36106">
                  <c:v>358.64690630000001</c:v>
                </c:pt>
                <c:pt idx="36107">
                  <c:v>358.6568413</c:v>
                </c:pt>
                <c:pt idx="36108">
                  <c:v>358.66677529999998</c:v>
                </c:pt>
                <c:pt idx="36109">
                  <c:v>358.67671030000002</c:v>
                </c:pt>
                <c:pt idx="36110">
                  <c:v>358.68664430000001</c:v>
                </c:pt>
                <c:pt idx="36111">
                  <c:v>358.6965793</c:v>
                </c:pt>
                <c:pt idx="36112">
                  <c:v>358.70651329999998</c:v>
                </c:pt>
                <c:pt idx="36113">
                  <c:v>358.71644830000002</c:v>
                </c:pt>
                <c:pt idx="36114">
                  <c:v>358.72638230000001</c:v>
                </c:pt>
                <c:pt idx="36115">
                  <c:v>358.7363173</c:v>
                </c:pt>
                <c:pt idx="36116">
                  <c:v>358.74625129999998</c:v>
                </c:pt>
                <c:pt idx="36117">
                  <c:v>358.75618530000003</c:v>
                </c:pt>
                <c:pt idx="36118">
                  <c:v>358.76612030000001</c:v>
                </c:pt>
                <c:pt idx="36119">
                  <c:v>358.7760553</c:v>
                </c:pt>
                <c:pt idx="36120">
                  <c:v>358.78598929999998</c:v>
                </c:pt>
                <c:pt idx="36121">
                  <c:v>358.79592430000002</c:v>
                </c:pt>
                <c:pt idx="36122">
                  <c:v>358.80585789999998</c:v>
                </c:pt>
                <c:pt idx="36123">
                  <c:v>358.81579290000002</c:v>
                </c:pt>
                <c:pt idx="36124">
                  <c:v>358.82572690000001</c:v>
                </c:pt>
                <c:pt idx="36125">
                  <c:v>358.83566189999999</c:v>
                </c:pt>
                <c:pt idx="36126">
                  <c:v>358.84559589999998</c:v>
                </c:pt>
                <c:pt idx="36127">
                  <c:v>358.85553090000002</c:v>
                </c:pt>
                <c:pt idx="36128">
                  <c:v>358.86546490000001</c:v>
                </c:pt>
                <c:pt idx="36129">
                  <c:v>358.87539989999999</c:v>
                </c:pt>
                <c:pt idx="36130">
                  <c:v>358.88533389999998</c:v>
                </c:pt>
                <c:pt idx="36131">
                  <c:v>358.89526890000002</c:v>
                </c:pt>
                <c:pt idx="36132">
                  <c:v>358.90520290000001</c:v>
                </c:pt>
                <c:pt idx="36133">
                  <c:v>358.91513789999999</c:v>
                </c:pt>
                <c:pt idx="36134">
                  <c:v>358.92507189999998</c:v>
                </c:pt>
                <c:pt idx="36135">
                  <c:v>358.93500690000002</c:v>
                </c:pt>
                <c:pt idx="36136">
                  <c:v>358.94494090000001</c:v>
                </c:pt>
                <c:pt idx="36137">
                  <c:v>358.95487589999999</c:v>
                </c:pt>
                <c:pt idx="36138">
                  <c:v>358.96480989999998</c:v>
                </c:pt>
                <c:pt idx="36139">
                  <c:v>358.97474390000002</c:v>
                </c:pt>
                <c:pt idx="36140">
                  <c:v>358.98467890000001</c:v>
                </c:pt>
                <c:pt idx="36141">
                  <c:v>358.99461289999999</c:v>
                </c:pt>
                <c:pt idx="36142">
                  <c:v>359.00454789999998</c:v>
                </c:pt>
                <c:pt idx="36143">
                  <c:v>359.01448290000002</c:v>
                </c:pt>
                <c:pt idx="36144">
                  <c:v>359.02441690000001</c:v>
                </c:pt>
                <c:pt idx="36145">
                  <c:v>359.03435189999999</c:v>
                </c:pt>
                <c:pt idx="36146">
                  <c:v>359.04428589999998</c:v>
                </c:pt>
                <c:pt idx="36147">
                  <c:v>359.05422090000002</c:v>
                </c:pt>
                <c:pt idx="36148">
                  <c:v>359.06415490000001</c:v>
                </c:pt>
                <c:pt idx="36149">
                  <c:v>359.07408989999999</c:v>
                </c:pt>
                <c:pt idx="36150">
                  <c:v>359.08402389999998</c:v>
                </c:pt>
                <c:pt idx="36151">
                  <c:v>359.09395790000002</c:v>
                </c:pt>
                <c:pt idx="36152">
                  <c:v>359.10389290000001</c:v>
                </c:pt>
                <c:pt idx="36153">
                  <c:v>359.11382789999999</c:v>
                </c:pt>
                <c:pt idx="36154">
                  <c:v>359.12376189999998</c:v>
                </c:pt>
                <c:pt idx="36155">
                  <c:v>359.13369690000002</c:v>
                </c:pt>
                <c:pt idx="36156">
                  <c:v>359.14363090000001</c:v>
                </c:pt>
                <c:pt idx="36157">
                  <c:v>359.15356489999999</c:v>
                </c:pt>
                <c:pt idx="36158">
                  <c:v>359.16349989999998</c:v>
                </c:pt>
                <c:pt idx="36159">
                  <c:v>359.17343490000002</c:v>
                </c:pt>
                <c:pt idx="36160">
                  <c:v>359.1833689</c:v>
                </c:pt>
                <c:pt idx="36161">
                  <c:v>359.19330289999999</c:v>
                </c:pt>
                <c:pt idx="36162">
                  <c:v>359.20323789999998</c:v>
                </c:pt>
                <c:pt idx="36163">
                  <c:v>359.21317190000002</c:v>
                </c:pt>
                <c:pt idx="36164">
                  <c:v>359.2231069</c:v>
                </c:pt>
                <c:pt idx="36165">
                  <c:v>359.23304089999999</c:v>
                </c:pt>
                <c:pt idx="36166">
                  <c:v>359.24297589999998</c:v>
                </c:pt>
                <c:pt idx="36167">
                  <c:v>359.25291090000002</c:v>
                </c:pt>
                <c:pt idx="36168">
                  <c:v>359.2628449</c:v>
                </c:pt>
                <c:pt idx="36169">
                  <c:v>359.27277889999999</c:v>
                </c:pt>
                <c:pt idx="36170">
                  <c:v>359.28271389999998</c:v>
                </c:pt>
                <c:pt idx="36171">
                  <c:v>359.29264890000002</c:v>
                </c:pt>
                <c:pt idx="36172">
                  <c:v>359.3025829</c:v>
                </c:pt>
                <c:pt idx="36173">
                  <c:v>359.31251789999999</c:v>
                </c:pt>
                <c:pt idx="36174">
                  <c:v>359.32245189999998</c:v>
                </c:pt>
                <c:pt idx="36175">
                  <c:v>359.33238590000002</c:v>
                </c:pt>
                <c:pt idx="36176">
                  <c:v>359.3423209</c:v>
                </c:pt>
                <c:pt idx="36177">
                  <c:v>359.35225489999999</c:v>
                </c:pt>
                <c:pt idx="36178">
                  <c:v>359.36218989999998</c:v>
                </c:pt>
                <c:pt idx="36179">
                  <c:v>359.37212490000002</c:v>
                </c:pt>
                <c:pt idx="36180">
                  <c:v>359.3820589</c:v>
                </c:pt>
                <c:pt idx="36181">
                  <c:v>359.39199289999999</c:v>
                </c:pt>
                <c:pt idx="36182">
                  <c:v>359.40192789999998</c:v>
                </c:pt>
                <c:pt idx="36183">
                  <c:v>359.41186190000002</c:v>
                </c:pt>
                <c:pt idx="36184">
                  <c:v>359.4217969</c:v>
                </c:pt>
                <c:pt idx="36185">
                  <c:v>359.43173189999999</c:v>
                </c:pt>
                <c:pt idx="36186">
                  <c:v>359.44166589999998</c:v>
                </c:pt>
                <c:pt idx="36187">
                  <c:v>359.45160090000002</c:v>
                </c:pt>
                <c:pt idx="36188">
                  <c:v>359.4615349</c:v>
                </c:pt>
                <c:pt idx="36189">
                  <c:v>359.47146989999999</c:v>
                </c:pt>
                <c:pt idx="36190">
                  <c:v>359.48140389999998</c:v>
                </c:pt>
                <c:pt idx="36191">
                  <c:v>359.49133890000002</c:v>
                </c:pt>
                <c:pt idx="36192">
                  <c:v>359.5012729</c:v>
                </c:pt>
                <c:pt idx="36193">
                  <c:v>359.51120789999999</c:v>
                </c:pt>
                <c:pt idx="36194">
                  <c:v>359.52114189999998</c:v>
                </c:pt>
                <c:pt idx="36195">
                  <c:v>359.53107690000002</c:v>
                </c:pt>
                <c:pt idx="36196">
                  <c:v>359.5410109</c:v>
                </c:pt>
                <c:pt idx="36197">
                  <c:v>359.55094589999999</c:v>
                </c:pt>
                <c:pt idx="36198">
                  <c:v>359.56087989999997</c:v>
                </c:pt>
                <c:pt idx="36199">
                  <c:v>359.57081490000002</c:v>
                </c:pt>
                <c:pt idx="36200">
                  <c:v>359.5807489</c:v>
                </c:pt>
                <c:pt idx="36201">
                  <c:v>359.59068389999999</c:v>
                </c:pt>
                <c:pt idx="36202">
                  <c:v>359.60061789999997</c:v>
                </c:pt>
                <c:pt idx="36203">
                  <c:v>359.61055290000002</c:v>
                </c:pt>
                <c:pt idx="36204">
                  <c:v>359.6204869</c:v>
                </c:pt>
                <c:pt idx="36205">
                  <c:v>359.63042189999999</c:v>
                </c:pt>
                <c:pt idx="36206">
                  <c:v>359.64035589999997</c:v>
                </c:pt>
                <c:pt idx="36207">
                  <c:v>359.65029090000002</c:v>
                </c:pt>
                <c:pt idx="36208">
                  <c:v>359.6602249</c:v>
                </c:pt>
                <c:pt idx="36209">
                  <c:v>359.67015989999999</c:v>
                </c:pt>
                <c:pt idx="36210">
                  <c:v>359.68009389999997</c:v>
                </c:pt>
                <c:pt idx="36211">
                  <c:v>359.69002890000002</c:v>
                </c:pt>
                <c:pt idx="36212">
                  <c:v>359.6999629</c:v>
                </c:pt>
                <c:pt idx="36213">
                  <c:v>359.70989789999999</c:v>
                </c:pt>
                <c:pt idx="36214">
                  <c:v>359.71983189999997</c:v>
                </c:pt>
                <c:pt idx="36215">
                  <c:v>359.72976690000002</c:v>
                </c:pt>
                <c:pt idx="36216">
                  <c:v>359.7397009</c:v>
                </c:pt>
                <c:pt idx="36217">
                  <c:v>359.74963589999999</c:v>
                </c:pt>
                <c:pt idx="36218">
                  <c:v>359.75956989999997</c:v>
                </c:pt>
                <c:pt idx="36219">
                  <c:v>359.76950490000002</c:v>
                </c:pt>
                <c:pt idx="36220">
                  <c:v>359.7794389</c:v>
                </c:pt>
                <c:pt idx="36221">
                  <c:v>359.78937389999999</c:v>
                </c:pt>
                <c:pt idx="36222">
                  <c:v>359.79930789999997</c:v>
                </c:pt>
                <c:pt idx="36223">
                  <c:v>359.80924199999998</c:v>
                </c:pt>
                <c:pt idx="36224">
                  <c:v>359.81917600000003</c:v>
                </c:pt>
                <c:pt idx="36225">
                  <c:v>359.82911100000001</c:v>
                </c:pt>
                <c:pt idx="36226">
                  <c:v>359.839045</c:v>
                </c:pt>
                <c:pt idx="36227">
                  <c:v>359.84897999999998</c:v>
                </c:pt>
                <c:pt idx="36228">
                  <c:v>359.85891400000003</c:v>
                </c:pt>
                <c:pt idx="36229">
                  <c:v>359.86884900000001</c:v>
                </c:pt>
                <c:pt idx="36230">
                  <c:v>359.878783</c:v>
                </c:pt>
                <c:pt idx="36231">
                  <c:v>359.88871799999998</c:v>
                </c:pt>
                <c:pt idx="36232">
                  <c:v>359.89865200000003</c:v>
                </c:pt>
                <c:pt idx="36233">
                  <c:v>359.90858700000001</c:v>
                </c:pt>
                <c:pt idx="36234">
                  <c:v>359.918521</c:v>
                </c:pt>
                <c:pt idx="36235">
                  <c:v>359.92845599999998</c:v>
                </c:pt>
                <c:pt idx="36236">
                  <c:v>359.93839000000003</c:v>
                </c:pt>
                <c:pt idx="36237">
                  <c:v>359.94832500000001</c:v>
                </c:pt>
                <c:pt idx="36238">
                  <c:v>359.958259</c:v>
                </c:pt>
                <c:pt idx="36239">
                  <c:v>359.96819399999998</c:v>
                </c:pt>
                <c:pt idx="36240">
                  <c:v>359.97812800000003</c:v>
                </c:pt>
                <c:pt idx="36241">
                  <c:v>359.98806300000001</c:v>
                </c:pt>
                <c:pt idx="36242">
                  <c:v>359.997998</c:v>
                </c:pt>
                <c:pt idx="36243">
                  <c:v>360.00793199999998</c:v>
                </c:pt>
                <c:pt idx="36244">
                  <c:v>360.01786700000002</c:v>
                </c:pt>
                <c:pt idx="36245">
                  <c:v>360.02780100000001</c:v>
                </c:pt>
                <c:pt idx="36246">
                  <c:v>360.037736</c:v>
                </c:pt>
                <c:pt idx="36247">
                  <c:v>360.04766999999998</c:v>
                </c:pt>
                <c:pt idx="36248">
                  <c:v>360.05760500000002</c:v>
                </c:pt>
                <c:pt idx="36249">
                  <c:v>360.06753900000001</c:v>
                </c:pt>
                <c:pt idx="36250">
                  <c:v>360.077474</c:v>
                </c:pt>
                <c:pt idx="36251">
                  <c:v>360.08740799999998</c:v>
                </c:pt>
                <c:pt idx="36252">
                  <c:v>360.09734300000002</c:v>
                </c:pt>
                <c:pt idx="36253">
                  <c:v>360.10727700000001</c:v>
                </c:pt>
                <c:pt idx="36254">
                  <c:v>360.11721199999999</c:v>
                </c:pt>
                <c:pt idx="36255">
                  <c:v>360.12714599999998</c:v>
                </c:pt>
                <c:pt idx="36256">
                  <c:v>360.13708100000002</c:v>
                </c:pt>
                <c:pt idx="36257">
                  <c:v>360.14701500000001</c:v>
                </c:pt>
                <c:pt idx="36258">
                  <c:v>360.15694999999999</c:v>
                </c:pt>
                <c:pt idx="36259">
                  <c:v>360.16688399999998</c:v>
                </c:pt>
                <c:pt idx="36260">
                  <c:v>360.17681900000002</c:v>
                </c:pt>
                <c:pt idx="36261">
                  <c:v>360.18675300000001</c:v>
                </c:pt>
                <c:pt idx="36262">
                  <c:v>360.19668799999999</c:v>
                </c:pt>
                <c:pt idx="36263">
                  <c:v>360.20662199999998</c:v>
                </c:pt>
                <c:pt idx="36264">
                  <c:v>360.21655700000002</c:v>
                </c:pt>
                <c:pt idx="36265">
                  <c:v>360.22649100000001</c:v>
                </c:pt>
                <c:pt idx="36266">
                  <c:v>360.23642599999999</c:v>
                </c:pt>
                <c:pt idx="36267">
                  <c:v>360.24635999999998</c:v>
                </c:pt>
                <c:pt idx="36268">
                  <c:v>360.25629500000002</c:v>
                </c:pt>
                <c:pt idx="36269">
                  <c:v>360.26623000000001</c:v>
                </c:pt>
                <c:pt idx="36270">
                  <c:v>360.27616399999999</c:v>
                </c:pt>
                <c:pt idx="36271">
                  <c:v>360.28609899999998</c:v>
                </c:pt>
                <c:pt idx="36272">
                  <c:v>360.29603300000002</c:v>
                </c:pt>
                <c:pt idx="36273">
                  <c:v>360.30596800000001</c:v>
                </c:pt>
                <c:pt idx="36274">
                  <c:v>360.31590199999999</c:v>
                </c:pt>
                <c:pt idx="36275">
                  <c:v>360.32583699999998</c:v>
                </c:pt>
                <c:pt idx="36276">
                  <c:v>360.33577100000002</c:v>
                </c:pt>
                <c:pt idx="36277">
                  <c:v>360.34570600000001</c:v>
                </c:pt>
                <c:pt idx="36278">
                  <c:v>360.35563999999999</c:v>
                </c:pt>
                <c:pt idx="36279">
                  <c:v>360.36557499999998</c:v>
                </c:pt>
                <c:pt idx="36280">
                  <c:v>360.37550900000002</c:v>
                </c:pt>
                <c:pt idx="36281">
                  <c:v>360.38544400000001</c:v>
                </c:pt>
                <c:pt idx="36282">
                  <c:v>360.39537799999999</c:v>
                </c:pt>
                <c:pt idx="36283">
                  <c:v>360.40531299999998</c:v>
                </c:pt>
                <c:pt idx="36284">
                  <c:v>360.41524700000002</c:v>
                </c:pt>
                <c:pt idx="36285">
                  <c:v>360.42518200000001</c:v>
                </c:pt>
                <c:pt idx="36286">
                  <c:v>360.43511599999999</c:v>
                </c:pt>
                <c:pt idx="36287">
                  <c:v>360.44505099999998</c:v>
                </c:pt>
                <c:pt idx="36288">
                  <c:v>360.45498500000002</c:v>
                </c:pt>
                <c:pt idx="36289">
                  <c:v>360.46492000000001</c:v>
                </c:pt>
                <c:pt idx="36290">
                  <c:v>360.47485399999999</c:v>
                </c:pt>
                <c:pt idx="36291">
                  <c:v>360.48478899999998</c:v>
                </c:pt>
                <c:pt idx="36292">
                  <c:v>360.49472400000002</c:v>
                </c:pt>
                <c:pt idx="36293">
                  <c:v>360.50465800000001</c:v>
                </c:pt>
                <c:pt idx="36294">
                  <c:v>360.51459299999999</c:v>
                </c:pt>
                <c:pt idx="36295">
                  <c:v>360.52452699999998</c:v>
                </c:pt>
                <c:pt idx="36296">
                  <c:v>360.53446200000002</c:v>
                </c:pt>
                <c:pt idx="36297">
                  <c:v>360.54439600000001</c:v>
                </c:pt>
                <c:pt idx="36298">
                  <c:v>360.55433099999999</c:v>
                </c:pt>
                <c:pt idx="36299">
                  <c:v>360.56426499999998</c:v>
                </c:pt>
                <c:pt idx="36300">
                  <c:v>360.57420000000002</c:v>
                </c:pt>
                <c:pt idx="36301">
                  <c:v>360.58413400000001</c:v>
                </c:pt>
                <c:pt idx="36302">
                  <c:v>360.59406899999999</c:v>
                </c:pt>
                <c:pt idx="36303">
                  <c:v>360.60400299999998</c:v>
                </c:pt>
                <c:pt idx="36304">
                  <c:v>360.61393800000002</c:v>
                </c:pt>
                <c:pt idx="36305">
                  <c:v>360.62387200000001</c:v>
                </c:pt>
                <c:pt idx="36306">
                  <c:v>360.63380699999999</c:v>
                </c:pt>
                <c:pt idx="36307">
                  <c:v>360.64374099999998</c:v>
                </c:pt>
                <c:pt idx="36308">
                  <c:v>360.65367600000002</c:v>
                </c:pt>
                <c:pt idx="36309">
                  <c:v>360.66361000000001</c:v>
                </c:pt>
                <c:pt idx="36310">
                  <c:v>360.67354499999999</c:v>
                </c:pt>
                <c:pt idx="36311">
                  <c:v>360.68347899999998</c:v>
                </c:pt>
                <c:pt idx="36312">
                  <c:v>360.69341400000002</c:v>
                </c:pt>
                <c:pt idx="36313">
                  <c:v>360.703349</c:v>
                </c:pt>
                <c:pt idx="36314">
                  <c:v>360.71328299999999</c:v>
                </c:pt>
                <c:pt idx="36315">
                  <c:v>360.72321799999997</c:v>
                </c:pt>
                <c:pt idx="36316">
                  <c:v>360.73315200000002</c:v>
                </c:pt>
                <c:pt idx="36317">
                  <c:v>360.743087</c:v>
                </c:pt>
                <c:pt idx="36318">
                  <c:v>360.75302099999999</c:v>
                </c:pt>
                <c:pt idx="36319">
                  <c:v>360.76295599999997</c:v>
                </c:pt>
                <c:pt idx="36320">
                  <c:v>360.77289000000002</c:v>
                </c:pt>
                <c:pt idx="36321">
                  <c:v>360.782825</c:v>
                </c:pt>
                <c:pt idx="36322">
                  <c:v>360.79275899999999</c:v>
                </c:pt>
                <c:pt idx="36323">
                  <c:v>360.80269399999997</c:v>
                </c:pt>
                <c:pt idx="36324">
                  <c:v>360.81262829999997</c:v>
                </c:pt>
                <c:pt idx="36325">
                  <c:v>360.82256330000001</c:v>
                </c:pt>
                <c:pt idx="36326">
                  <c:v>360.8324973</c:v>
                </c:pt>
                <c:pt idx="36327">
                  <c:v>360.84243229999998</c:v>
                </c:pt>
                <c:pt idx="36328">
                  <c:v>360.85236630000003</c:v>
                </c:pt>
                <c:pt idx="36329">
                  <c:v>360.86230130000001</c:v>
                </c:pt>
                <c:pt idx="36330">
                  <c:v>360.8722353</c:v>
                </c:pt>
                <c:pt idx="36331">
                  <c:v>360.88217029999998</c:v>
                </c:pt>
                <c:pt idx="36332">
                  <c:v>360.89210530000003</c:v>
                </c:pt>
                <c:pt idx="36333">
                  <c:v>360.90203930000001</c:v>
                </c:pt>
                <c:pt idx="36334">
                  <c:v>360.9119743</c:v>
                </c:pt>
                <c:pt idx="36335">
                  <c:v>360.92190829999998</c:v>
                </c:pt>
                <c:pt idx="36336">
                  <c:v>360.93184330000003</c:v>
                </c:pt>
                <c:pt idx="36337">
                  <c:v>360.94177730000001</c:v>
                </c:pt>
                <c:pt idx="36338">
                  <c:v>360.9517123</c:v>
                </c:pt>
                <c:pt idx="36339">
                  <c:v>360.96164629999998</c:v>
                </c:pt>
                <c:pt idx="36340">
                  <c:v>360.97158130000003</c:v>
                </c:pt>
                <c:pt idx="36341">
                  <c:v>360.98151530000001</c:v>
                </c:pt>
                <c:pt idx="36342">
                  <c:v>360.9914503</c:v>
                </c:pt>
                <c:pt idx="36343">
                  <c:v>361.00138429999998</c:v>
                </c:pt>
                <c:pt idx="36344">
                  <c:v>361.01131930000003</c:v>
                </c:pt>
                <c:pt idx="36345">
                  <c:v>361.02125330000001</c:v>
                </c:pt>
                <c:pt idx="36346">
                  <c:v>361.0311883</c:v>
                </c:pt>
                <c:pt idx="36347">
                  <c:v>361.04112229999998</c:v>
                </c:pt>
                <c:pt idx="36348">
                  <c:v>361.05105730000002</c:v>
                </c:pt>
                <c:pt idx="36349">
                  <c:v>361.06099230000001</c:v>
                </c:pt>
                <c:pt idx="36350">
                  <c:v>361.0709263</c:v>
                </c:pt>
                <c:pt idx="36351">
                  <c:v>361.08086129999998</c:v>
                </c:pt>
                <c:pt idx="36352">
                  <c:v>361.09079530000002</c:v>
                </c:pt>
                <c:pt idx="36353">
                  <c:v>361.10073030000001</c:v>
                </c:pt>
                <c:pt idx="36354">
                  <c:v>361.1106643</c:v>
                </c:pt>
                <c:pt idx="36355">
                  <c:v>361.12059929999998</c:v>
                </c:pt>
                <c:pt idx="36356">
                  <c:v>361.13053330000002</c:v>
                </c:pt>
                <c:pt idx="36357">
                  <c:v>361.14046830000001</c:v>
                </c:pt>
                <c:pt idx="36358">
                  <c:v>361.1504023</c:v>
                </c:pt>
                <c:pt idx="36359">
                  <c:v>361.16033729999998</c:v>
                </c:pt>
                <c:pt idx="36360">
                  <c:v>361.17027130000002</c:v>
                </c:pt>
                <c:pt idx="36361">
                  <c:v>361.18020630000001</c:v>
                </c:pt>
                <c:pt idx="36362">
                  <c:v>361.1901403</c:v>
                </c:pt>
                <c:pt idx="36363">
                  <c:v>361.20007529999998</c:v>
                </c:pt>
                <c:pt idx="36364">
                  <c:v>361.21001030000002</c:v>
                </c:pt>
                <c:pt idx="36365">
                  <c:v>361.21994430000001</c:v>
                </c:pt>
                <c:pt idx="36366">
                  <c:v>361.22987929999999</c:v>
                </c:pt>
                <c:pt idx="36367">
                  <c:v>361.23981329999998</c:v>
                </c:pt>
                <c:pt idx="36368">
                  <c:v>361.24974830000002</c:v>
                </c:pt>
                <c:pt idx="36369">
                  <c:v>361.25968230000001</c:v>
                </c:pt>
                <c:pt idx="36370">
                  <c:v>361.26961729999999</c:v>
                </c:pt>
                <c:pt idx="36371">
                  <c:v>361.27955129999998</c:v>
                </c:pt>
                <c:pt idx="36372">
                  <c:v>361.28948630000002</c:v>
                </c:pt>
                <c:pt idx="36373">
                  <c:v>361.29942030000001</c:v>
                </c:pt>
                <c:pt idx="36374">
                  <c:v>361.30935529999999</c:v>
                </c:pt>
                <c:pt idx="36375">
                  <c:v>361.31928929999998</c:v>
                </c:pt>
                <c:pt idx="36376">
                  <c:v>361.32922430000002</c:v>
                </c:pt>
                <c:pt idx="36377">
                  <c:v>361.33915830000001</c:v>
                </c:pt>
                <c:pt idx="36378">
                  <c:v>361.34909329999999</c:v>
                </c:pt>
                <c:pt idx="36379">
                  <c:v>361.35902729999998</c:v>
                </c:pt>
                <c:pt idx="36380">
                  <c:v>361.36896230000002</c:v>
                </c:pt>
                <c:pt idx="36381">
                  <c:v>361.37889730000001</c:v>
                </c:pt>
                <c:pt idx="36382">
                  <c:v>361.38883129999999</c:v>
                </c:pt>
                <c:pt idx="36383">
                  <c:v>361.39876629999998</c:v>
                </c:pt>
                <c:pt idx="36384">
                  <c:v>361.40870030000002</c:v>
                </c:pt>
                <c:pt idx="36385">
                  <c:v>361.41863530000001</c:v>
                </c:pt>
                <c:pt idx="36386">
                  <c:v>361.42856929999999</c:v>
                </c:pt>
                <c:pt idx="36387">
                  <c:v>361.43850429999998</c:v>
                </c:pt>
                <c:pt idx="36388">
                  <c:v>361.44843830000002</c:v>
                </c:pt>
                <c:pt idx="36389">
                  <c:v>361.45837330000001</c:v>
                </c:pt>
                <c:pt idx="36390">
                  <c:v>361.46830729999999</c:v>
                </c:pt>
                <c:pt idx="36391">
                  <c:v>361.47824229999998</c:v>
                </c:pt>
                <c:pt idx="36392">
                  <c:v>361.48817630000002</c:v>
                </c:pt>
                <c:pt idx="36393">
                  <c:v>361.49811130000001</c:v>
                </c:pt>
                <c:pt idx="36394">
                  <c:v>361.50804529999999</c:v>
                </c:pt>
                <c:pt idx="36395">
                  <c:v>361.51798029999998</c:v>
                </c:pt>
                <c:pt idx="36396">
                  <c:v>361.52791530000002</c:v>
                </c:pt>
                <c:pt idx="36397">
                  <c:v>361.5378493</c:v>
                </c:pt>
                <c:pt idx="36398">
                  <c:v>361.54778429999999</c:v>
                </c:pt>
                <c:pt idx="36399">
                  <c:v>361.55771829999998</c:v>
                </c:pt>
                <c:pt idx="36400">
                  <c:v>361.56765330000002</c:v>
                </c:pt>
                <c:pt idx="36401">
                  <c:v>361.5775873</c:v>
                </c:pt>
                <c:pt idx="36402">
                  <c:v>361.58752229999999</c:v>
                </c:pt>
                <c:pt idx="36403">
                  <c:v>361.59745629999998</c:v>
                </c:pt>
                <c:pt idx="36404">
                  <c:v>361.60739130000002</c:v>
                </c:pt>
                <c:pt idx="36405">
                  <c:v>361.6173253</c:v>
                </c:pt>
                <c:pt idx="36406">
                  <c:v>361.62726029999999</c:v>
                </c:pt>
                <c:pt idx="36407">
                  <c:v>361.63719429999998</c:v>
                </c:pt>
                <c:pt idx="36408">
                  <c:v>361.64712930000002</c:v>
                </c:pt>
                <c:pt idx="36409">
                  <c:v>361.6570633</c:v>
                </c:pt>
                <c:pt idx="36410">
                  <c:v>361.66699829999999</c:v>
                </c:pt>
                <c:pt idx="36411">
                  <c:v>361.67693329999997</c:v>
                </c:pt>
                <c:pt idx="36412">
                  <c:v>361.68686730000002</c:v>
                </c:pt>
                <c:pt idx="36413">
                  <c:v>361.6968023</c:v>
                </c:pt>
                <c:pt idx="36414">
                  <c:v>361.70673629999999</c:v>
                </c:pt>
                <c:pt idx="36415">
                  <c:v>361.71667129999997</c:v>
                </c:pt>
                <c:pt idx="36416">
                  <c:v>361.72660530000002</c:v>
                </c:pt>
                <c:pt idx="36417">
                  <c:v>361.7365403</c:v>
                </c:pt>
                <c:pt idx="36418">
                  <c:v>361.74647429999999</c:v>
                </c:pt>
                <c:pt idx="36419">
                  <c:v>361.75640929999997</c:v>
                </c:pt>
                <c:pt idx="36420">
                  <c:v>361.76634330000002</c:v>
                </c:pt>
                <c:pt idx="36421">
                  <c:v>361.7762783</c:v>
                </c:pt>
                <c:pt idx="36422">
                  <c:v>361.78621229999999</c:v>
                </c:pt>
                <c:pt idx="36423">
                  <c:v>361.79614729999997</c:v>
                </c:pt>
                <c:pt idx="36424">
                  <c:v>361.80608269999999</c:v>
                </c:pt>
                <c:pt idx="36425">
                  <c:v>361.81601669999998</c:v>
                </c:pt>
                <c:pt idx="36426">
                  <c:v>361.82595170000002</c:v>
                </c:pt>
                <c:pt idx="36427">
                  <c:v>361.83588570000001</c:v>
                </c:pt>
                <c:pt idx="36428">
                  <c:v>361.84582069999999</c:v>
                </c:pt>
                <c:pt idx="36429">
                  <c:v>361.85575469999998</c:v>
                </c:pt>
                <c:pt idx="36430">
                  <c:v>361.86568970000002</c:v>
                </c:pt>
                <c:pt idx="36431">
                  <c:v>361.87562370000001</c:v>
                </c:pt>
                <c:pt idx="36432">
                  <c:v>361.88555869999999</c:v>
                </c:pt>
                <c:pt idx="36433">
                  <c:v>361.89549269999998</c:v>
                </c:pt>
                <c:pt idx="36434">
                  <c:v>361.90542770000002</c:v>
                </c:pt>
                <c:pt idx="36435">
                  <c:v>361.91536170000001</c:v>
                </c:pt>
                <c:pt idx="36436">
                  <c:v>361.92529669999999</c:v>
                </c:pt>
                <c:pt idx="36437">
                  <c:v>361.93523169999997</c:v>
                </c:pt>
                <c:pt idx="36438">
                  <c:v>361.94516570000002</c:v>
                </c:pt>
                <c:pt idx="36439">
                  <c:v>361.9551007</c:v>
                </c:pt>
                <c:pt idx="36440">
                  <c:v>361.96503469999999</c:v>
                </c:pt>
                <c:pt idx="36441">
                  <c:v>361.97496969999997</c:v>
                </c:pt>
                <c:pt idx="36442">
                  <c:v>361.98490370000002</c:v>
                </c:pt>
                <c:pt idx="36443">
                  <c:v>361.9948387</c:v>
                </c:pt>
                <c:pt idx="36444">
                  <c:v>362.00477269999999</c:v>
                </c:pt>
                <c:pt idx="36445">
                  <c:v>362.01470769999997</c:v>
                </c:pt>
                <c:pt idx="36446">
                  <c:v>362.02464170000002</c:v>
                </c:pt>
                <c:pt idx="36447">
                  <c:v>362.0345767</c:v>
                </c:pt>
                <c:pt idx="36448">
                  <c:v>362.04451069999999</c:v>
                </c:pt>
                <c:pt idx="36449">
                  <c:v>362.05444569999997</c:v>
                </c:pt>
                <c:pt idx="36450">
                  <c:v>362.06438070000002</c:v>
                </c:pt>
                <c:pt idx="36451">
                  <c:v>362.0743147</c:v>
                </c:pt>
                <c:pt idx="36452">
                  <c:v>362.08424969999999</c:v>
                </c:pt>
                <c:pt idx="36453">
                  <c:v>362.09418369999997</c:v>
                </c:pt>
                <c:pt idx="36454">
                  <c:v>362.10411870000001</c:v>
                </c:pt>
                <c:pt idx="36455">
                  <c:v>362.1140527</c:v>
                </c:pt>
                <c:pt idx="36456">
                  <c:v>362.12398769999999</c:v>
                </c:pt>
                <c:pt idx="36457">
                  <c:v>362.13392169999997</c:v>
                </c:pt>
                <c:pt idx="36458">
                  <c:v>362.14385670000001</c:v>
                </c:pt>
                <c:pt idx="36459">
                  <c:v>362.1537907</c:v>
                </c:pt>
                <c:pt idx="36460">
                  <c:v>362.16372569999999</c:v>
                </c:pt>
                <c:pt idx="36461">
                  <c:v>362.17365969999997</c:v>
                </c:pt>
                <c:pt idx="36462">
                  <c:v>362.18359470000001</c:v>
                </c:pt>
                <c:pt idx="36463">
                  <c:v>362.1935297</c:v>
                </c:pt>
                <c:pt idx="36464">
                  <c:v>362.20346369999999</c:v>
                </c:pt>
                <c:pt idx="36465">
                  <c:v>362.21339870000003</c:v>
                </c:pt>
                <c:pt idx="36466">
                  <c:v>362.22333270000001</c:v>
                </c:pt>
                <c:pt idx="36467">
                  <c:v>362.2332677</c:v>
                </c:pt>
                <c:pt idx="36468">
                  <c:v>362.24320169999999</c:v>
                </c:pt>
                <c:pt idx="36469">
                  <c:v>362.25313670000003</c:v>
                </c:pt>
                <c:pt idx="36470">
                  <c:v>362.26307070000001</c:v>
                </c:pt>
                <c:pt idx="36471">
                  <c:v>362.2730057</c:v>
                </c:pt>
                <c:pt idx="36472">
                  <c:v>362.28293969999999</c:v>
                </c:pt>
                <c:pt idx="36473">
                  <c:v>362.29287470000003</c:v>
                </c:pt>
                <c:pt idx="36474">
                  <c:v>362.30280870000001</c:v>
                </c:pt>
                <c:pt idx="36475">
                  <c:v>362.3127437</c:v>
                </c:pt>
                <c:pt idx="36476">
                  <c:v>362.32267869999998</c:v>
                </c:pt>
                <c:pt idx="36477">
                  <c:v>362.33261270000003</c:v>
                </c:pt>
                <c:pt idx="36478">
                  <c:v>362.34254770000001</c:v>
                </c:pt>
                <c:pt idx="36479">
                  <c:v>362.3524817</c:v>
                </c:pt>
                <c:pt idx="36480">
                  <c:v>362.36241669999998</c:v>
                </c:pt>
                <c:pt idx="36481">
                  <c:v>362.37235070000003</c:v>
                </c:pt>
                <c:pt idx="36482">
                  <c:v>362.38228570000001</c:v>
                </c:pt>
                <c:pt idx="36483">
                  <c:v>362.3922197</c:v>
                </c:pt>
                <c:pt idx="36484">
                  <c:v>362.40215469999998</c:v>
                </c:pt>
                <c:pt idx="36485">
                  <c:v>362.41208870000003</c:v>
                </c:pt>
                <c:pt idx="36486">
                  <c:v>362.42202370000001</c:v>
                </c:pt>
                <c:pt idx="36487">
                  <c:v>362.4319587</c:v>
                </c:pt>
                <c:pt idx="36488">
                  <c:v>362.44189269999998</c:v>
                </c:pt>
                <c:pt idx="36489">
                  <c:v>362.45182770000002</c:v>
                </c:pt>
                <c:pt idx="36490">
                  <c:v>362.46176170000001</c:v>
                </c:pt>
                <c:pt idx="36491">
                  <c:v>362.4716967</c:v>
                </c:pt>
                <c:pt idx="36492">
                  <c:v>362.48163069999998</c:v>
                </c:pt>
                <c:pt idx="36493">
                  <c:v>362.49156570000002</c:v>
                </c:pt>
                <c:pt idx="36494">
                  <c:v>362.50149970000001</c:v>
                </c:pt>
                <c:pt idx="36495">
                  <c:v>362.5114347</c:v>
                </c:pt>
                <c:pt idx="36496">
                  <c:v>362.52136869999998</c:v>
                </c:pt>
                <c:pt idx="36497">
                  <c:v>362.53130370000002</c:v>
                </c:pt>
                <c:pt idx="36498">
                  <c:v>362.54123870000001</c:v>
                </c:pt>
                <c:pt idx="36499">
                  <c:v>362.5511727</c:v>
                </c:pt>
                <c:pt idx="36500">
                  <c:v>362.56110769999998</c:v>
                </c:pt>
                <c:pt idx="36501">
                  <c:v>362.57104170000002</c:v>
                </c:pt>
                <c:pt idx="36502">
                  <c:v>362.58097670000001</c:v>
                </c:pt>
                <c:pt idx="36503">
                  <c:v>362.59091069999999</c:v>
                </c:pt>
                <c:pt idx="36504">
                  <c:v>362.60084569999998</c:v>
                </c:pt>
                <c:pt idx="36505">
                  <c:v>362.61077970000002</c:v>
                </c:pt>
                <c:pt idx="36506">
                  <c:v>362.62071470000001</c:v>
                </c:pt>
                <c:pt idx="36507">
                  <c:v>362.63064969999999</c:v>
                </c:pt>
                <c:pt idx="36508">
                  <c:v>362.64058369999998</c:v>
                </c:pt>
                <c:pt idx="36509">
                  <c:v>362.65051870000002</c:v>
                </c:pt>
                <c:pt idx="36510">
                  <c:v>362.66045270000001</c:v>
                </c:pt>
                <c:pt idx="36511">
                  <c:v>362.67038769999999</c:v>
                </c:pt>
                <c:pt idx="36512">
                  <c:v>362.68032169999998</c:v>
                </c:pt>
                <c:pt idx="36513">
                  <c:v>362.69025670000002</c:v>
                </c:pt>
                <c:pt idx="36514">
                  <c:v>362.70019070000001</c:v>
                </c:pt>
                <c:pt idx="36515">
                  <c:v>362.71012569999999</c:v>
                </c:pt>
                <c:pt idx="36516">
                  <c:v>362.72005969999998</c:v>
                </c:pt>
                <c:pt idx="36517">
                  <c:v>362.72999470000002</c:v>
                </c:pt>
                <c:pt idx="36518">
                  <c:v>362.73992870000001</c:v>
                </c:pt>
                <c:pt idx="36519">
                  <c:v>362.74986369999999</c:v>
                </c:pt>
                <c:pt idx="36520">
                  <c:v>362.75979869999998</c:v>
                </c:pt>
                <c:pt idx="36521">
                  <c:v>362.76973270000002</c:v>
                </c:pt>
                <c:pt idx="36522">
                  <c:v>362.7796677</c:v>
                </c:pt>
                <c:pt idx="36523">
                  <c:v>362.78960169999999</c:v>
                </c:pt>
                <c:pt idx="36524">
                  <c:v>362.79953669999998</c:v>
                </c:pt>
                <c:pt idx="36525">
                  <c:v>362.8094701</c:v>
                </c:pt>
                <c:pt idx="36526">
                  <c:v>362.81940509999998</c:v>
                </c:pt>
                <c:pt idx="36527">
                  <c:v>362.82933910000003</c:v>
                </c:pt>
                <c:pt idx="36528">
                  <c:v>362.83927410000001</c:v>
                </c:pt>
                <c:pt idx="36529">
                  <c:v>362.8492091</c:v>
                </c:pt>
                <c:pt idx="36530">
                  <c:v>362.85914309999998</c:v>
                </c:pt>
                <c:pt idx="36531">
                  <c:v>362.86907810000002</c:v>
                </c:pt>
                <c:pt idx="36532">
                  <c:v>362.87901210000001</c:v>
                </c:pt>
                <c:pt idx="36533">
                  <c:v>362.8889471</c:v>
                </c:pt>
                <c:pt idx="36534">
                  <c:v>362.89888109999998</c:v>
                </c:pt>
                <c:pt idx="36535">
                  <c:v>362.90881610000002</c:v>
                </c:pt>
                <c:pt idx="36536">
                  <c:v>362.91875010000001</c:v>
                </c:pt>
                <c:pt idx="36537">
                  <c:v>362.9286851</c:v>
                </c:pt>
                <c:pt idx="36538">
                  <c:v>362.93862009999998</c:v>
                </c:pt>
                <c:pt idx="36539">
                  <c:v>362.94855410000002</c:v>
                </c:pt>
                <c:pt idx="36540">
                  <c:v>362.95848910000001</c:v>
                </c:pt>
                <c:pt idx="36541">
                  <c:v>362.9684231</c:v>
                </c:pt>
                <c:pt idx="36542">
                  <c:v>362.97835809999998</c:v>
                </c:pt>
                <c:pt idx="36543">
                  <c:v>362.98829210000002</c:v>
                </c:pt>
                <c:pt idx="36544">
                  <c:v>362.99822710000001</c:v>
                </c:pt>
                <c:pt idx="36545">
                  <c:v>363.0081611</c:v>
                </c:pt>
                <c:pt idx="36546">
                  <c:v>363.01809609999998</c:v>
                </c:pt>
                <c:pt idx="36547">
                  <c:v>363.02803010000002</c:v>
                </c:pt>
                <c:pt idx="36548">
                  <c:v>363.03796510000001</c:v>
                </c:pt>
                <c:pt idx="36549">
                  <c:v>363.04790009999999</c:v>
                </c:pt>
                <c:pt idx="36550">
                  <c:v>363.05783409999998</c:v>
                </c:pt>
                <c:pt idx="36551">
                  <c:v>363.06776910000002</c:v>
                </c:pt>
                <c:pt idx="36552">
                  <c:v>363.07770310000001</c:v>
                </c:pt>
                <c:pt idx="36553">
                  <c:v>363.08763809999999</c:v>
                </c:pt>
                <c:pt idx="36554">
                  <c:v>363.09757209999998</c:v>
                </c:pt>
                <c:pt idx="36555">
                  <c:v>363.10750710000002</c:v>
                </c:pt>
                <c:pt idx="36556">
                  <c:v>363.11744110000001</c:v>
                </c:pt>
                <c:pt idx="36557">
                  <c:v>363.12737609999999</c:v>
                </c:pt>
                <c:pt idx="36558">
                  <c:v>363.13731109999998</c:v>
                </c:pt>
                <c:pt idx="36559">
                  <c:v>363.14724510000002</c:v>
                </c:pt>
                <c:pt idx="36560">
                  <c:v>363.15718010000001</c:v>
                </c:pt>
                <c:pt idx="36561">
                  <c:v>363.16711409999999</c:v>
                </c:pt>
                <c:pt idx="36562">
                  <c:v>363.17704909999998</c:v>
                </c:pt>
                <c:pt idx="36563">
                  <c:v>363.18698310000002</c:v>
                </c:pt>
                <c:pt idx="36564">
                  <c:v>363.1969181</c:v>
                </c:pt>
                <c:pt idx="36565">
                  <c:v>363.20685209999999</c:v>
                </c:pt>
                <c:pt idx="36566">
                  <c:v>363.21678709999998</c:v>
                </c:pt>
                <c:pt idx="36567">
                  <c:v>363.22672210000002</c:v>
                </c:pt>
                <c:pt idx="36568">
                  <c:v>363.2366561</c:v>
                </c:pt>
                <c:pt idx="36569">
                  <c:v>363.24659109999999</c:v>
                </c:pt>
                <c:pt idx="36570">
                  <c:v>363.25652509999998</c:v>
                </c:pt>
                <c:pt idx="36571">
                  <c:v>363.26646010000002</c:v>
                </c:pt>
                <c:pt idx="36572">
                  <c:v>363.2763941</c:v>
                </c:pt>
                <c:pt idx="36573">
                  <c:v>363.28632909999999</c:v>
                </c:pt>
                <c:pt idx="36574">
                  <c:v>363.29626309999998</c:v>
                </c:pt>
                <c:pt idx="36575">
                  <c:v>363.30619810000002</c:v>
                </c:pt>
                <c:pt idx="36576">
                  <c:v>363.3161331</c:v>
                </c:pt>
                <c:pt idx="36577">
                  <c:v>363.32606709999999</c:v>
                </c:pt>
                <c:pt idx="36578">
                  <c:v>363.33600209999997</c:v>
                </c:pt>
                <c:pt idx="36579">
                  <c:v>363.34593610000002</c:v>
                </c:pt>
                <c:pt idx="36580">
                  <c:v>363.3558711</c:v>
                </c:pt>
                <c:pt idx="36581">
                  <c:v>363.36580509999999</c:v>
                </c:pt>
                <c:pt idx="36582">
                  <c:v>363.37574009999997</c:v>
                </c:pt>
                <c:pt idx="36583">
                  <c:v>363.38567410000002</c:v>
                </c:pt>
                <c:pt idx="36584">
                  <c:v>363.3956091</c:v>
                </c:pt>
                <c:pt idx="36585">
                  <c:v>363.40554309999999</c:v>
                </c:pt>
                <c:pt idx="36586">
                  <c:v>363.41547809999997</c:v>
                </c:pt>
                <c:pt idx="36587">
                  <c:v>363.42541310000001</c:v>
                </c:pt>
                <c:pt idx="36588">
                  <c:v>363.4353471</c:v>
                </c:pt>
                <c:pt idx="36589">
                  <c:v>363.44528209999999</c:v>
                </c:pt>
                <c:pt idx="36590">
                  <c:v>363.45521609999997</c:v>
                </c:pt>
                <c:pt idx="36591">
                  <c:v>363.46515110000001</c:v>
                </c:pt>
                <c:pt idx="36592">
                  <c:v>363.4750851</c:v>
                </c:pt>
                <c:pt idx="36593">
                  <c:v>363.48502009999999</c:v>
                </c:pt>
                <c:pt idx="36594">
                  <c:v>363.49495510000003</c:v>
                </c:pt>
                <c:pt idx="36595">
                  <c:v>363.50488910000001</c:v>
                </c:pt>
                <c:pt idx="36596">
                  <c:v>363.5148241</c:v>
                </c:pt>
                <c:pt idx="36597">
                  <c:v>363.52475809999999</c:v>
                </c:pt>
                <c:pt idx="36598">
                  <c:v>363.53469310000003</c:v>
                </c:pt>
                <c:pt idx="36599">
                  <c:v>363.54462710000001</c:v>
                </c:pt>
                <c:pt idx="36600">
                  <c:v>363.5545621</c:v>
                </c:pt>
                <c:pt idx="36601">
                  <c:v>363.56449609999999</c:v>
                </c:pt>
                <c:pt idx="36602">
                  <c:v>363.57443110000003</c:v>
                </c:pt>
                <c:pt idx="36603">
                  <c:v>363.58436610000001</c:v>
                </c:pt>
                <c:pt idx="36604">
                  <c:v>363.5943001</c:v>
                </c:pt>
                <c:pt idx="36605">
                  <c:v>363.60423509999998</c:v>
                </c:pt>
                <c:pt idx="36606">
                  <c:v>363.61416910000003</c:v>
                </c:pt>
                <c:pt idx="36607">
                  <c:v>363.62410410000001</c:v>
                </c:pt>
                <c:pt idx="36608">
                  <c:v>363.6340381</c:v>
                </c:pt>
                <c:pt idx="36609">
                  <c:v>363.64397309999998</c:v>
                </c:pt>
                <c:pt idx="36610">
                  <c:v>363.65390710000003</c:v>
                </c:pt>
                <c:pt idx="36611">
                  <c:v>363.66384210000001</c:v>
                </c:pt>
                <c:pt idx="36612">
                  <c:v>363.6737771</c:v>
                </c:pt>
                <c:pt idx="36613">
                  <c:v>363.68371109999998</c:v>
                </c:pt>
                <c:pt idx="36614">
                  <c:v>363.69364610000002</c:v>
                </c:pt>
                <c:pt idx="36615">
                  <c:v>363.70358010000001</c:v>
                </c:pt>
                <c:pt idx="36616">
                  <c:v>363.7135151</c:v>
                </c:pt>
                <c:pt idx="36617">
                  <c:v>363.72344909999998</c:v>
                </c:pt>
                <c:pt idx="36618">
                  <c:v>363.73338410000002</c:v>
                </c:pt>
                <c:pt idx="36619">
                  <c:v>363.74331810000001</c:v>
                </c:pt>
                <c:pt idx="36620">
                  <c:v>363.75325309999999</c:v>
                </c:pt>
                <c:pt idx="36621">
                  <c:v>363.76318809999998</c:v>
                </c:pt>
                <c:pt idx="36622">
                  <c:v>363.77312210000002</c:v>
                </c:pt>
                <c:pt idx="36623">
                  <c:v>363.78305710000001</c:v>
                </c:pt>
                <c:pt idx="36624">
                  <c:v>363.79299109999999</c:v>
                </c:pt>
                <c:pt idx="36625">
                  <c:v>363.80292609999998</c:v>
                </c:pt>
                <c:pt idx="36626">
                  <c:v>363.8128605</c:v>
                </c:pt>
                <c:pt idx="36627">
                  <c:v>363.82279549999998</c:v>
                </c:pt>
                <c:pt idx="36628">
                  <c:v>363.83273050000003</c:v>
                </c:pt>
                <c:pt idx="36629">
                  <c:v>363.84266450000001</c:v>
                </c:pt>
                <c:pt idx="36630">
                  <c:v>363.8525995</c:v>
                </c:pt>
                <c:pt idx="36631">
                  <c:v>363.86253349999998</c:v>
                </c:pt>
                <c:pt idx="36632">
                  <c:v>363.87246850000002</c:v>
                </c:pt>
                <c:pt idx="36633">
                  <c:v>363.88240250000001</c:v>
                </c:pt>
                <c:pt idx="36634">
                  <c:v>363.8923375</c:v>
                </c:pt>
                <c:pt idx="36635">
                  <c:v>363.90227149999998</c:v>
                </c:pt>
                <c:pt idx="36636">
                  <c:v>363.91220650000002</c:v>
                </c:pt>
                <c:pt idx="36637">
                  <c:v>363.92214150000001</c:v>
                </c:pt>
                <c:pt idx="36638">
                  <c:v>363.9320755</c:v>
                </c:pt>
                <c:pt idx="36639">
                  <c:v>363.94201049999998</c:v>
                </c:pt>
                <c:pt idx="36640">
                  <c:v>363.95194450000002</c:v>
                </c:pt>
                <c:pt idx="36641">
                  <c:v>363.96187950000001</c:v>
                </c:pt>
                <c:pt idx="36642">
                  <c:v>363.9718135</c:v>
                </c:pt>
                <c:pt idx="36643">
                  <c:v>363.98174849999998</c:v>
                </c:pt>
                <c:pt idx="36644">
                  <c:v>363.99168350000002</c:v>
                </c:pt>
                <c:pt idx="36645">
                  <c:v>364.00161750000001</c:v>
                </c:pt>
                <c:pt idx="36646">
                  <c:v>364.01155249999999</c:v>
                </c:pt>
                <c:pt idx="36647">
                  <c:v>364.02148649999998</c:v>
                </c:pt>
                <c:pt idx="36648">
                  <c:v>364.03142150000002</c:v>
                </c:pt>
                <c:pt idx="36649">
                  <c:v>364.04135550000001</c:v>
                </c:pt>
                <c:pt idx="36650">
                  <c:v>364.05129049999999</c:v>
                </c:pt>
                <c:pt idx="36651">
                  <c:v>364.06122549999998</c:v>
                </c:pt>
                <c:pt idx="36652">
                  <c:v>364.07115950000002</c:v>
                </c:pt>
                <c:pt idx="36653">
                  <c:v>364.08109450000001</c:v>
                </c:pt>
                <c:pt idx="36654">
                  <c:v>364.09102849999999</c:v>
                </c:pt>
                <c:pt idx="36655">
                  <c:v>364.10096349999998</c:v>
                </c:pt>
                <c:pt idx="36656">
                  <c:v>364.11089750000002</c:v>
                </c:pt>
                <c:pt idx="36657">
                  <c:v>364.12083250000001</c:v>
                </c:pt>
                <c:pt idx="36658">
                  <c:v>364.13076649999999</c:v>
                </c:pt>
                <c:pt idx="36659">
                  <c:v>364.14070149999998</c:v>
                </c:pt>
                <c:pt idx="36660">
                  <c:v>364.15063650000002</c:v>
                </c:pt>
                <c:pt idx="36661">
                  <c:v>364.16057050000001</c:v>
                </c:pt>
                <c:pt idx="36662">
                  <c:v>364.17050549999999</c:v>
                </c:pt>
                <c:pt idx="36663">
                  <c:v>364.18043949999998</c:v>
                </c:pt>
                <c:pt idx="36664">
                  <c:v>364.19037450000002</c:v>
                </c:pt>
                <c:pt idx="36665">
                  <c:v>364.20030850000001</c:v>
                </c:pt>
                <c:pt idx="36666">
                  <c:v>364.21024349999999</c:v>
                </c:pt>
                <c:pt idx="36667">
                  <c:v>364.22017849999997</c:v>
                </c:pt>
                <c:pt idx="36668">
                  <c:v>364.23011250000002</c:v>
                </c:pt>
                <c:pt idx="36669">
                  <c:v>364.2400475</c:v>
                </c:pt>
                <c:pt idx="36670">
                  <c:v>364.24998149999999</c:v>
                </c:pt>
                <c:pt idx="36671">
                  <c:v>364.25991649999997</c:v>
                </c:pt>
                <c:pt idx="36672">
                  <c:v>364.26985050000002</c:v>
                </c:pt>
                <c:pt idx="36673">
                  <c:v>364.2797855</c:v>
                </c:pt>
                <c:pt idx="36674">
                  <c:v>364.28972049999999</c:v>
                </c:pt>
                <c:pt idx="36675">
                  <c:v>364.29965449999997</c:v>
                </c:pt>
                <c:pt idx="36676">
                  <c:v>364.30958950000002</c:v>
                </c:pt>
                <c:pt idx="36677">
                  <c:v>364.3195235</c:v>
                </c:pt>
                <c:pt idx="36678">
                  <c:v>364.32945849999999</c:v>
                </c:pt>
                <c:pt idx="36679">
                  <c:v>364.33939249999997</c:v>
                </c:pt>
                <c:pt idx="36680">
                  <c:v>364.34932750000002</c:v>
                </c:pt>
                <c:pt idx="36681">
                  <c:v>364.3592625</c:v>
                </c:pt>
                <c:pt idx="36682">
                  <c:v>364.36919649999999</c:v>
                </c:pt>
                <c:pt idx="36683">
                  <c:v>364.37913150000003</c:v>
                </c:pt>
                <c:pt idx="36684">
                  <c:v>364.38906550000002</c:v>
                </c:pt>
                <c:pt idx="36685">
                  <c:v>364.3990005</c:v>
                </c:pt>
                <c:pt idx="36686">
                  <c:v>364.40893449999999</c:v>
                </c:pt>
                <c:pt idx="36687">
                  <c:v>364.41886950000003</c:v>
                </c:pt>
                <c:pt idx="36688">
                  <c:v>364.42880450000001</c:v>
                </c:pt>
                <c:pt idx="36689">
                  <c:v>364.4387385</c:v>
                </c:pt>
                <c:pt idx="36690">
                  <c:v>364.44867349999998</c:v>
                </c:pt>
                <c:pt idx="36691">
                  <c:v>364.45860750000003</c:v>
                </c:pt>
                <c:pt idx="36692">
                  <c:v>364.46854250000001</c:v>
                </c:pt>
                <c:pt idx="36693">
                  <c:v>364.4784765</c:v>
                </c:pt>
                <c:pt idx="36694">
                  <c:v>364.48841149999998</c:v>
                </c:pt>
                <c:pt idx="36695">
                  <c:v>364.49834650000003</c:v>
                </c:pt>
                <c:pt idx="36696">
                  <c:v>364.50828050000001</c:v>
                </c:pt>
                <c:pt idx="36697">
                  <c:v>364.5182155</c:v>
                </c:pt>
                <c:pt idx="36698">
                  <c:v>364.52814949999998</c:v>
                </c:pt>
                <c:pt idx="36699">
                  <c:v>364.53808450000002</c:v>
                </c:pt>
                <c:pt idx="36700">
                  <c:v>364.54801850000001</c:v>
                </c:pt>
                <c:pt idx="36701">
                  <c:v>364.5579535</c:v>
                </c:pt>
                <c:pt idx="36702">
                  <c:v>364.56788849999998</c:v>
                </c:pt>
                <c:pt idx="36703">
                  <c:v>364.57782250000002</c:v>
                </c:pt>
                <c:pt idx="36704">
                  <c:v>364.58775750000001</c:v>
                </c:pt>
                <c:pt idx="36705">
                  <c:v>364.5976915</c:v>
                </c:pt>
                <c:pt idx="36706">
                  <c:v>364.60762649999998</c:v>
                </c:pt>
                <c:pt idx="36707">
                  <c:v>364.61756050000002</c:v>
                </c:pt>
                <c:pt idx="36708">
                  <c:v>364.62749550000001</c:v>
                </c:pt>
                <c:pt idx="36709">
                  <c:v>364.63743049999999</c:v>
                </c:pt>
                <c:pt idx="36710">
                  <c:v>364.64736449999998</c:v>
                </c:pt>
                <c:pt idx="36711">
                  <c:v>364.65729950000002</c:v>
                </c:pt>
                <c:pt idx="36712">
                  <c:v>364.66723350000001</c:v>
                </c:pt>
                <c:pt idx="36713">
                  <c:v>364.67716849999999</c:v>
                </c:pt>
                <c:pt idx="36714">
                  <c:v>364.68710249999998</c:v>
                </c:pt>
                <c:pt idx="36715">
                  <c:v>364.69703750000002</c:v>
                </c:pt>
                <c:pt idx="36716">
                  <c:v>364.70697250000001</c:v>
                </c:pt>
                <c:pt idx="36717">
                  <c:v>364.71690649999999</c:v>
                </c:pt>
                <c:pt idx="36718">
                  <c:v>364.72684149999998</c:v>
                </c:pt>
                <c:pt idx="36719">
                  <c:v>364.73677550000002</c:v>
                </c:pt>
                <c:pt idx="36720">
                  <c:v>364.74671050000001</c:v>
                </c:pt>
                <c:pt idx="36721">
                  <c:v>364.75664449999999</c:v>
                </c:pt>
                <c:pt idx="36722">
                  <c:v>364.76657949999998</c:v>
                </c:pt>
                <c:pt idx="36723">
                  <c:v>364.77651450000002</c:v>
                </c:pt>
                <c:pt idx="36724">
                  <c:v>364.78644850000001</c:v>
                </c:pt>
                <c:pt idx="36725">
                  <c:v>364.79638349999999</c:v>
                </c:pt>
                <c:pt idx="36726">
                  <c:v>364.80631749999998</c:v>
                </c:pt>
                <c:pt idx="36727">
                  <c:v>364.81625279999997</c:v>
                </c:pt>
                <c:pt idx="36728">
                  <c:v>364.82618680000002</c:v>
                </c:pt>
                <c:pt idx="36729">
                  <c:v>364.8361218</c:v>
                </c:pt>
                <c:pt idx="36730">
                  <c:v>364.84605679999999</c:v>
                </c:pt>
                <c:pt idx="36731">
                  <c:v>364.85599079999997</c:v>
                </c:pt>
                <c:pt idx="36732">
                  <c:v>364.86592580000001</c:v>
                </c:pt>
                <c:pt idx="36733">
                  <c:v>364.8758598</c:v>
                </c:pt>
                <c:pt idx="36734">
                  <c:v>364.88579479999999</c:v>
                </c:pt>
                <c:pt idx="36735">
                  <c:v>364.89572879999997</c:v>
                </c:pt>
                <c:pt idx="36736">
                  <c:v>364.90566380000001</c:v>
                </c:pt>
                <c:pt idx="36737">
                  <c:v>364.9155988</c:v>
                </c:pt>
                <c:pt idx="36738">
                  <c:v>364.92553279999998</c:v>
                </c:pt>
                <c:pt idx="36739">
                  <c:v>364.93546780000003</c:v>
                </c:pt>
                <c:pt idx="36740">
                  <c:v>364.94540180000001</c:v>
                </c:pt>
                <c:pt idx="36741">
                  <c:v>364.9553368</c:v>
                </c:pt>
                <c:pt idx="36742">
                  <c:v>364.96527170000002</c:v>
                </c:pt>
                <c:pt idx="36743">
                  <c:v>364.97520580000003</c:v>
                </c:pt>
                <c:pt idx="36744">
                  <c:v>364.98514080000001</c:v>
                </c:pt>
                <c:pt idx="36745">
                  <c:v>364.9950748</c:v>
                </c:pt>
                <c:pt idx="36746">
                  <c:v>365.00500979999998</c:v>
                </c:pt>
                <c:pt idx="36747">
                  <c:v>365.01494380000003</c:v>
                </c:pt>
                <c:pt idx="36748">
                  <c:v>365.02487880000001</c:v>
                </c:pt>
                <c:pt idx="36749">
                  <c:v>365.03481379999999</c:v>
                </c:pt>
                <c:pt idx="36750">
                  <c:v>365.04474779999998</c:v>
                </c:pt>
                <c:pt idx="36751">
                  <c:v>365.05468280000002</c:v>
                </c:pt>
                <c:pt idx="36752">
                  <c:v>365.06461680000001</c:v>
                </c:pt>
                <c:pt idx="36753">
                  <c:v>365.07455179999999</c:v>
                </c:pt>
                <c:pt idx="36754">
                  <c:v>365.08448579999998</c:v>
                </c:pt>
                <c:pt idx="36755">
                  <c:v>365.09442080000002</c:v>
                </c:pt>
                <c:pt idx="36756">
                  <c:v>365.10435580000001</c:v>
                </c:pt>
                <c:pt idx="36757">
                  <c:v>365.11428979999999</c:v>
                </c:pt>
                <c:pt idx="36758">
                  <c:v>365.12422479999998</c:v>
                </c:pt>
                <c:pt idx="36759">
                  <c:v>365.13415880000002</c:v>
                </c:pt>
                <c:pt idx="36760">
                  <c:v>365.14409380000001</c:v>
                </c:pt>
                <c:pt idx="36761">
                  <c:v>365.15402879999999</c:v>
                </c:pt>
                <c:pt idx="36762">
                  <c:v>365.16396279999998</c:v>
                </c:pt>
                <c:pt idx="36763">
                  <c:v>365.17389780000002</c:v>
                </c:pt>
                <c:pt idx="36764">
                  <c:v>365.18383180000001</c:v>
                </c:pt>
                <c:pt idx="36765">
                  <c:v>365.19376679999999</c:v>
                </c:pt>
                <c:pt idx="36766">
                  <c:v>365.20370079999998</c:v>
                </c:pt>
                <c:pt idx="36767">
                  <c:v>365.21363580000002</c:v>
                </c:pt>
                <c:pt idx="36768">
                  <c:v>365.2235708</c:v>
                </c:pt>
                <c:pt idx="36769">
                  <c:v>365.23350479999999</c:v>
                </c:pt>
                <c:pt idx="36770">
                  <c:v>365.24343979999998</c:v>
                </c:pt>
                <c:pt idx="36771">
                  <c:v>365.25337380000002</c:v>
                </c:pt>
                <c:pt idx="36772">
                  <c:v>365.26330869999998</c:v>
                </c:pt>
                <c:pt idx="36773">
                  <c:v>365.27324379999999</c:v>
                </c:pt>
                <c:pt idx="36774">
                  <c:v>365.28317779999998</c:v>
                </c:pt>
                <c:pt idx="36775">
                  <c:v>365.29311280000002</c:v>
                </c:pt>
                <c:pt idx="36776">
                  <c:v>365.3030468</c:v>
                </c:pt>
                <c:pt idx="36777">
                  <c:v>365.31298179999999</c:v>
                </c:pt>
                <c:pt idx="36778">
                  <c:v>365.32291579999998</c:v>
                </c:pt>
                <c:pt idx="36779">
                  <c:v>365.33285080000002</c:v>
                </c:pt>
                <c:pt idx="36780">
                  <c:v>365.3427858</c:v>
                </c:pt>
                <c:pt idx="36781">
                  <c:v>365.35271979999999</c:v>
                </c:pt>
                <c:pt idx="36782">
                  <c:v>365.36265479999997</c:v>
                </c:pt>
                <c:pt idx="36783">
                  <c:v>365.37258880000002</c:v>
                </c:pt>
                <c:pt idx="36784">
                  <c:v>365.3825238</c:v>
                </c:pt>
                <c:pt idx="36785">
                  <c:v>365.39245779999999</c:v>
                </c:pt>
                <c:pt idx="36786">
                  <c:v>365.40239279999997</c:v>
                </c:pt>
                <c:pt idx="36787">
                  <c:v>365.41232780000001</c:v>
                </c:pt>
                <c:pt idx="36788">
                  <c:v>365.4222618</c:v>
                </c:pt>
                <c:pt idx="36789">
                  <c:v>365.43219679999999</c:v>
                </c:pt>
                <c:pt idx="36790">
                  <c:v>365.44213079999997</c:v>
                </c:pt>
                <c:pt idx="36791">
                  <c:v>365.45206580000001</c:v>
                </c:pt>
                <c:pt idx="36792">
                  <c:v>365.4620008</c:v>
                </c:pt>
                <c:pt idx="36793">
                  <c:v>365.47193479999999</c:v>
                </c:pt>
                <c:pt idx="36794">
                  <c:v>365.48186980000003</c:v>
                </c:pt>
                <c:pt idx="36795">
                  <c:v>365.49180380000001</c:v>
                </c:pt>
                <c:pt idx="36796">
                  <c:v>365.5017388</c:v>
                </c:pt>
                <c:pt idx="36797">
                  <c:v>365.51167379999998</c:v>
                </c:pt>
                <c:pt idx="36798">
                  <c:v>365.52160780000003</c:v>
                </c:pt>
                <c:pt idx="36799">
                  <c:v>365.53154280000001</c:v>
                </c:pt>
                <c:pt idx="36800">
                  <c:v>365.5414768</c:v>
                </c:pt>
                <c:pt idx="36801">
                  <c:v>365.55141179999998</c:v>
                </c:pt>
                <c:pt idx="36802">
                  <c:v>365.56134580000003</c:v>
                </c:pt>
                <c:pt idx="36803">
                  <c:v>365.57128080000001</c:v>
                </c:pt>
                <c:pt idx="36804">
                  <c:v>365.5812158</c:v>
                </c:pt>
                <c:pt idx="36805">
                  <c:v>365.59114979999998</c:v>
                </c:pt>
                <c:pt idx="36806">
                  <c:v>365.60108480000002</c:v>
                </c:pt>
                <c:pt idx="36807">
                  <c:v>365.61101880000001</c:v>
                </c:pt>
                <c:pt idx="36808">
                  <c:v>365.6209538</c:v>
                </c:pt>
                <c:pt idx="36809">
                  <c:v>365.63088779999998</c:v>
                </c:pt>
                <c:pt idx="36810">
                  <c:v>365.64082280000002</c:v>
                </c:pt>
                <c:pt idx="36811">
                  <c:v>365.65075780000001</c:v>
                </c:pt>
                <c:pt idx="36812">
                  <c:v>365.6606918</c:v>
                </c:pt>
                <c:pt idx="36813">
                  <c:v>365.67062679999998</c:v>
                </c:pt>
                <c:pt idx="36814">
                  <c:v>365.68056080000002</c:v>
                </c:pt>
                <c:pt idx="36815">
                  <c:v>365.69049580000001</c:v>
                </c:pt>
                <c:pt idx="36816">
                  <c:v>365.70043079999999</c:v>
                </c:pt>
                <c:pt idx="36817">
                  <c:v>365.71036479999998</c:v>
                </c:pt>
                <c:pt idx="36818">
                  <c:v>365.72029980000002</c:v>
                </c:pt>
                <c:pt idx="36819">
                  <c:v>365.73023380000001</c:v>
                </c:pt>
                <c:pt idx="36820">
                  <c:v>365.74016879999999</c:v>
                </c:pt>
                <c:pt idx="36821">
                  <c:v>365.75010379999998</c:v>
                </c:pt>
                <c:pt idx="36822">
                  <c:v>365.76003780000002</c:v>
                </c:pt>
                <c:pt idx="36823">
                  <c:v>365.76997280000001</c:v>
                </c:pt>
                <c:pt idx="36824">
                  <c:v>365.77990679999999</c:v>
                </c:pt>
                <c:pt idx="36825">
                  <c:v>365.78984179999998</c:v>
                </c:pt>
                <c:pt idx="36826">
                  <c:v>365.79977680000002</c:v>
                </c:pt>
                <c:pt idx="36827">
                  <c:v>365.80971030000001</c:v>
                </c:pt>
                <c:pt idx="36828">
                  <c:v>365.81964529999999</c:v>
                </c:pt>
                <c:pt idx="36829">
                  <c:v>365.82957929999998</c:v>
                </c:pt>
                <c:pt idx="36830">
                  <c:v>365.83951430000002</c:v>
                </c:pt>
                <c:pt idx="36831">
                  <c:v>365.84944830000001</c:v>
                </c:pt>
                <c:pt idx="36832">
                  <c:v>365.85938329999999</c:v>
                </c:pt>
                <c:pt idx="36833">
                  <c:v>365.86931829999997</c:v>
                </c:pt>
                <c:pt idx="36834">
                  <c:v>365.87925230000002</c:v>
                </c:pt>
                <c:pt idx="36835">
                  <c:v>365.8891873</c:v>
                </c:pt>
                <c:pt idx="36836">
                  <c:v>365.89912129999999</c:v>
                </c:pt>
                <c:pt idx="36837">
                  <c:v>365.90905629999997</c:v>
                </c:pt>
                <c:pt idx="36838">
                  <c:v>365.91899130000002</c:v>
                </c:pt>
                <c:pt idx="36839">
                  <c:v>365.9289253</c:v>
                </c:pt>
                <c:pt idx="36840">
                  <c:v>365.93886029999999</c:v>
                </c:pt>
                <c:pt idx="36841">
                  <c:v>365.94879429999997</c:v>
                </c:pt>
                <c:pt idx="36842">
                  <c:v>365.95872930000002</c:v>
                </c:pt>
                <c:pt idx="36843">
                  <c:v>365.9686643</c:v>
                </c:pt>
                <c:pt idx="36844">
                  <c:v>365.97859829999999</c:v>
                </c:pt>
                <c:pt idx="36845">
                  <c:v>365.98853329999997</c:v>
                </c:pt>
                <c:pt idx="36846">
                  <c:v>365.99846730000002</c:v>
                </c:pt>
                <c:pt idx="36847">
                  <c:v>366.0084023</c:v>
                </c:pt>
                <c:pt idx="36848">
                  <c:v>366.01833729999998</c:v>
                </c:pt>
                <c:pt idx="36849">
                  <c:v>366.02827129999997</c:v>
                </c:pt>
                <c:pt idx="36850">
                  <c:v>366.03820630000001</c:v>
                </c:pt>
                <c:pt idx="36851">
                  <c:v>366.0481403</c:v>
                </c:pt>
                <c:pt idx="36852">
                  <c:v>366.05807529999998</c:v>
                </c:pt>
                <c:pt idx="36853">
                  <c:v>366.06800930000003</c:v>
                </c:pt>
                <c:pt idx="36854">
                  <c:v>366.07794430000001</c:v>
                </c:pt>
                <c:pt idx="36855">
                  <c:v>366.0878793</c:v>
                </c:pt>
                <c:pt idx="36856">
                  <c:v>366.09781329999998</c:v>
                </c:pt>
                <c:pt idx="36857">
                  <c:v>366.10774830000003</c:v>
                </c:pt>
                <c:pt idx="36858">
                  <c:v>366.11768230000001</c:v>
                </c:pt>
                <c:pt idx="36859">
                  <c:v>366.1276173</c:v>
                </c:pt>
                <c:pt idx="36860">
                  <c:v>366.13755229999998</c:v>
                </c:pt>
                <c:pt idx="36861">
                  <c:v>366.14748630000003</c:v>
                </c:pt>
                <c:pt idx="36862">
                  <c:v>366.15742130000001</c:v>
                </c:pt>
                <c:pt idx="36863">
                  <c:v>366.1673553</c:v>
                </c:pt>
                <c:pt idx="36864">
                  <c:v>366.17729029999998</c:v>
                </c:pt>
                <c:pt idx="36865">
                  <c:v>366.18722530000002</c:v>
                </c:pt>
                <c:pt idx="36866">
                  <c:v>366.19715930000001</c:v>
                </c:pt>
                <c:pt idx="36867">
                  <c:v>366.20709429999999</c:v>
                </c:pt>
                <c:pt idx="36868">
                  <c:v>366.21702829999998</c:v>
                </c:pt>
                <c:pt idx="36869">
                  <c:v>366.22696330000002</c:v>
                </c:pt>
                <c:pt idx="36870">
                  <c:v>366.23689830000001</c:v>
                </c:pt>
                <c:pt idx="36871">
                  <c:v>366.24683229999999</c:v>
                </c:pt>
                <c:pt idx="36872">
                  <c:v>366.25676729999998</c:v>
                </c:pt>
                <c:pt idx="36873">
                  <c:v>366.26670130000002</c:v>
                </c:pt>
                <c:pt idx="36874">
                  <c:v>366.27663630000001</c:v>
                </c:pt>
                <c:pt idx="36875">
                  <c:v>366.28657129999999</c:v>
                </c:pt>
                <c:pt idx="36876">
                  <c:v>366.29650529999998</c:v>
                </c:pt>
                <c:pt idx="36877">
                  <c:v>366.30644030000002</c:v>
                </c:pt>
                <c:pt idx="36878">
                  <c:v>366.31637430000001</c:v>
                </c:pt>
                <c:pt idx="36879">
                  <c:v>366.32630929999999</c:v>
                </c:pt>
                <c:pt idx="36880">
                  <c:v>366.33624429999998</c:v>
                </c:pt>
                <c:pt idx="36881">
                  <c:v>366.34617830000002</c:v>
                </c:pt>
                <c:pt idx="36882">
                  <c:v>366.3561133</c:v>
                </c:pt>
                <c:pt idx="36883">
                  <c:v>366.36604729999999</c:v>
                </c:pt>
                <c:pt idx="36884">
                  <c:v>366.37598229999998</c:v>
                </c:pt>
                <c:pt idx="36885">
                  <c:v>366.38591730000002</c:v>
                </c:pt>
                <c:pt idx="36886">
                  <c:v>366.3958513</c:v>
                </c:pt>
                <c:pt idx="36887">
                  <c:v>366.40578629999999</c:v>
                </c:pt>
                <c:pt idx="36888">
                  <c:v>366.41572029999998</c:v>
                </c:pt>
                <c:pt idx="36889">
                  <c:v>366.42565530000002</c:v>
                </c:pt>
                <c:pt idx="36890">
                  <c:v>366.4355903</c:v>
                </c:pt>
                <c:pt idx="36891">
                  <c:v>366.44552429999999</c:v>
                </c:pt>
                <c:pt idx="36892">
                  <c:v>366.45545929999997</c:v>
                </c:pt>
                <c:pt idx="36893">
                  <c:v>366.46539330000002</c:v>
                </c:pt>
                <c:pt idx="36894">
                  <c:v>366.4753283</c:v>
                </c:pt>
                <c:pt idx="36895">
                  <c:v>366.48526329999999</c:v>
                </c:pt>
                <c:pt idx="36896">
                  <c:v>366.49519729999997</c:v>
                </c:pt>
                <c:pt idx="36897">
                  <c:v>366.50513230000001</c:v>
                </c:pt>
                <c:pt idx="36898">
                  <c:v>366.5150663</c:v>
                </c:pt>
                <c:pt idx="36899">
                  <c:v>366.52500129999999</c:v>
                </c:pt>
                <c:pt idx="36900">
                  <c:v>366.53493630000003</c:v>
                </c:pt>
                <c:pt idx="36901">
                  <c:v>366.54487030000001</c:v>
                </c:pt>
                <c:pt idx="36902">
                  <c:v>366.5548053</c:v>
                </c:pt>
                <c:pt idx="36903">
                  <c:v>366.56473929999999</c:v>
                </c:pt>
                <c:pt idx="36904">
                  <c:v>366.57467430000003</c:v>
                </c:pt>
                <c:pt idx="36905">
                  <c:v>366.58460930000001</c:v>
                </c:pt>
                <c:pt idx="36906">
                  <c:v>366.5945433</c:v>
                </c:pt>
                <c:pt idx="36907">
                  <c:v>366.60447829999998</c:v>
                </c:pt>
                <c:pt idx="36908">
                  <c:v>366.61441230000003</c:v>
                </c:pt>
                <c:pt idx="36909">
                  <c:v>366.62434730000001</c:v>
                </c:pt>
                <c:pt idx="36910">
                  <c:v>366.6342823</c:v>
                </c:pt>
                <c:pt idx="36911">
                  <c:v>366.64421629999998</c:v>
                </c:pt>
                <c:pt idx="36912">
                  <c:v>366.65415130000002</c:v>
                </c:pt>
                <c:pt idx="36913">
                  <c:v>366.66408530000001</c:v>
                </c:pt>
                <c:pt idx="36914">
                  <c:v>366.6740203</c:v>
                </c:pt>
                <c:pt idx="36915">
                  <c:v>366.68395529999998</c:v>
                </c:pt>
                <c:pt idx="36916">
                  <c:v>366.69388930000002</c:v>
                </c:pt>
                <c:pt idx="36917">
                  <c:v>366.70382430000001</c:v>
                </c:pt>
                <c:pt idx="36918">
                  <c:v>366.71375829999999</c:v>
                </c:pt>
                <c:pt idx="36919">
                  <c:v>366.72369329999998</c:v>
                </c:pt>
                <c:pt idx="36920">
                  <c:v>366.73362830000002</c:v>
                </c:pt>
                <c:pt idx="36921">
                  <c:v>366.74356230000001</c:v>
                </c:pt>
                <c:pt idx="36922">
                  <c:v>366.75349729999999</c:v>
                </c:pt>
                <c:pt idx="36923">
                  <c:v>366.76343129999998</c:v>
                </c:pt>
                <c:pt idx="36924">
                  <c:v>366.77336630000002</c:v>
                </c:pt>
                <c:pt idx="36925">
                  <c:v>366.78330130000001</c:v>
                </c:pt>
                <c:pt idx="36926">
                  <c:v>366.79323529999999</c:v>
                </c:pt>
                <c:pt idx="36927">
                  <c:v>366.80317029999998</c:v>
                </c:pt>
                <c:pt idx="36928">
                  <c:v>366.81310439999999</c:v>
                </c:pt>
                <c:pt idx="36929">
                  <c:v>366.82303940000003</c:v>
                </c:pt>
                <c:pt idx="36930">
                  <c:v>366.83297440000001</c:v>
                </c:pt>
                <c:pt idx="36931">
                  <c:v>366.8429084</c:v>
                </c:pt>
                <c:pt idx="36932">
                  <c:v>366.85284339999998</c:v>
                </c:pt>
                <c:pt idx="36933">
                  <c:v>366.86277840000002</c:v>
                </c:pt>
                <c:pt idx="36934">
                  <c:v>366.87271240000001</c:v>
                </c:pt>
                <c:pt idx="36935">
                  <c:v>366.8826474</c:v>
                </c:pt>
                <c:pt idx="36936">
                  <c:v>366.89258139999998</c:v>
                </c:pt>
                <c:pt idx="36937">
                  <c:v>366.90251640000002</c:v>
                </c:pt>
                <c:pt idx="36938">
                  <c:v>366.91245140000001</c:v>
                </c:pt>
                <c:pt idx="36939">
                  <c:v>366.9223854</c:v>
                </c:pt>
                <c:pt idx="36940">
                  <c:v>366.93232039999998</c:v>
                </c:pt>
                <c:pt idx="36941">
                  <c:v>366.94225440000002</c:v>
                </c:pt>
                <c:pt idx="36942">
                  <c:v>366.95218940000001</c:v>
                </c:pt>
                <c:pt idx="36943">
                  <c:v>366.96212439999999</c:v>
                </c:pt>
                <c:pt idx="36944">
                  <c:v>366.97205839999998</c:v>
                </c:pt>
                <c:pt idx="36945">
                  <c:v>366.98199340000002</c:v>
                </c:pt>
                <c:pt idx="36946">
                  <c:v>366.99192740000001</c:v>
                </c:pt>
                <c:pt idx="36947">
                  <c:v>367.00186239999999</c:v>
                </c:pt>
                <c:pt idx="36948">
                  <c:v>367.01179739999998</c:v>
                </c:pt>
                <c:pt idx="36949">
                  <c:v>367.02173140000002</c:v>
                </c:pt>
                <c:pt idx="36950">
                  <c:v>367.03166640000001</c:v>
                </c:pt>
                <c:pt idx="36951">
                  <c:v>367.04160039999999</c:v>
                </c:pt>
                <c:pt idx="36952">
                  <c:v>367.05153539999998</c:v>
                </c:pt>
                <c:pt idx="36953">
                  <c:v>367.06147040000002</c:v>
                </c:pt>
                <c:pt idx="36954">
                  <c:v>367.07140440000001</c:v>
                </c:pt>
                <c:pt idx="36955">
                  <c:v>367.08133939999999</c:v>
                </c:pt>
                <c:pt idx="36956">
                  <c:v>367.09127339999998</c:v>
                </c:pt>
                <c:pt idx="36957">
                  <c:v>367.10120840000002</c:v>
                </c:pt>
                <c:pt idx="36958">
                  <c:v>367.1111434</c:v>
                </c:pt>
                <c:pt idx="36959">
                  <c:v>367.12107739999999</c:v>
                </c:pt>
                <c:pt idx="36960">
                  <c:v>367.13101239999997</c:v>
                </c:pt>
                <c:pt idx="36961">
                  <c:v>367.14094740000002</c:v>
                </c:pt>
                <c:pt idx="36962">
                  <c:v>367.1508814</c:v>
                </c:pt>
                <c:pt idx="36963">
                  <c:v>367.16081639999999</c:v>
                </c:pt>
                <c:pt idx="36964">
                  <c:v>367.17075039999997</c:v>
                </c:pt>
                <c:pt idx="36965">
                  <c:v>367.18068540000002</c:v>
                </c:pt>
                <c:pt idx="36966">
                  <c:v>367.1906204</c:v>
                </c:pt>
                <c:pt idx="36967">
                  <c:v>367.20055439999999</c:v>
                </c:pt>
                <c:pt idx="36968">
                  <c:v>367.21048939999997</c:v>
                </c:pt>
                <c:pt idx="36969">
                  <c:v>367.22042340000002</c:v>
                </c:pt>
                <c:pt idx="36970">
                  <c:v>367.2303584</c:v>
                </c:pt>
                <c:pt idx="36971">
                  <c:v>367.24029339999998</c:v>
                </c:pt>
                <c:pt idx="36972">
                  <c:v>367.25022739999997</c:v>
                </c:pt>
                <c:pt idx="36973">
                  <c:v>367.26016240000001</c:v>
                </c:pt>
                <c:pt idx="36974">
                  <c:v>367.2700964</c:v>
                </c:pt>
                <c:pt idx="36975">
                  <c:v>367.28003139999998</c:v>
                </c:pt>
                <c:pt idx="36976">
                  <c:v>367.28996640000003</c:v>
                </c:pt>
                <c:pt idx="36977">
                  <c:v>367.29990040000001</c:v>
                </c:pt>
                <c:pt idx="36978">
                  <c:v>367.3098354</c:v>
                </c:pt>
                <c:pt idx="36979">
                  <c:v>367.31977039999998</c:v>
                </c:pt>
                <c:pt idx="36980">
                  <c:v>367.32970440000003</c:v>
                </c:pt>
                <c:pt idx="36981">
                  <c:v>367.33963940000001</c:v>
                </c:pt>
                <c:pt idx="36982">
                  <c:v>367.3495734</c:v>
                </c:pt>
                <c:pt idx="36983">
                  <c:v>367.35950839999998</c:v>
                </c:pt>
                <c:pt idx="36984">
                  <c:v>367.36944340000002</c:v>
                </c:pt>
                <c:pt idx="36985">
                  <c:v>367.37937740000001</c:v>
                </c:pt>
                <c:pt idx="36986">
                  <c:v>367.38931239999999</c:v>
                </c:pt>
                <c:pt idx="36987">
                  <c:v>367.39924639999998</c:v>
                </c:pt>
                <c:pt idx="36988">
                  <c:v>367.40918140000002</c:v>
                </c:pt>
                <c:pt idx="36989">
                  <c:v>367.41911640000001</c:v>
                </c:pt>
                <c:pt idx="36990">
                  <c:v>367.42905039999999</c:v>
                </c:pt>
                <c:pt idx="36991">
                  <c:v>367.43898539999998</c:v>
                </c:pt>
                <c:pt idx="36992">
                  <c:v>367.44891940000002</c:v>
                </c:pt>
                <c:pt idx="36993">
                  <c:v>367.45885440000001</c:v>
                </c:pt>
                <c:pt idx="36994">
                  <c:v>367.46878939999999</c:v>
                </c:pt>
                <c:pt idx="36995">
                  <c:v>367.47872339999998</c:v>
                </c:pt>
                <c:pt idx="36996">
                  <c:v>367.48865840000002</c:v>
                </c:pt>
                <c:pt idx="36997">
                  <c:v>367.4985934</c:v>
                </c:pt>
                <c:pt idx="36998">
                  <c:v>367.50852739999999</c:v>
                </c:pt>
                <c:pt idx="36999">
                  <c:v>367.51846239999998</c:v>
                </c:pt>
                <c:pt idx="37000">
                  <c:v>367.52839640000002</c:v>
                </c:pt>
                <c:pt idx="37001">
                  <c:v>367.5383314</c:v>
                </c:pt>
                <c:pt idx="37002">
                  <c:v>367.54826639999999</c:v>
                </c:pt>
                <c:pt idx="37003">
                  <c:v>367.55820039999998</c:v>
                </c:pt>
                <c:pt idx="37004">
                  <c:v>367.56813540000002</c:v>
                </c:pt>
                <c:pt idx="37005">
                  <c:v>367.5780704</c:v>
                </c:pt>
                <c:pt idx="37006">
                  <c:v>367.58800439999999</c:v>
                </c:pt>
                <c:pt idx="37007">
                  <c:v>367.59793939999997</c:v>
                </c:pt>
                <c:pt idx="37008">
                  <c:v>367.60787340000002</c:v>
                </c:pt>
                <c:pt idx="37009">
                  <c:v>367.6178084</c:v>
                </c:pt>
                <c:pt idx="37010">
                  <c:v>367.62774339999999</c:v>
                </c:pt>
                <c:pt idx="37011">
                  <c:v>367.63767739999997</c:v>
                </c:pt>
                <c:pt idx="37012">
                  <c:v>367.64761240000001</c:v>
                </c:pt>
                <c:pt idx="37013">
                  <c:v>367.6575464</c:v>
                </c:pt>
                <c:pt idx="37014">
                  <c:v>367.66748139999999</c:v>
                </c:pt>
                <c:pt idx="37015">
                  <c:v>367.67741640000003</c:v>
                </c:pt>
                <c:pt idx="37016">
                  <c:v>367.68735040000001</c:v>
                </c:pt>
                <c:pt idx="37017">
                  <c:v>367.6972854</c:v>
                </c:pt>
                <c:pt idx="37018">
                  <c:v>367.70722039999998</c:v>
                </c:pt>
                <c:pt idx="37019">
                  <c:v>367.71715440000003</c:v>
                </c:pt>
                <c:pt idx="37020">
                  <c:v>367.72708940000001</c:v>
                </c:pt>
                <c:pt idx="37021">
                  <c:v>367.7370234</c:v>
                </c:pt>
                <c:pt idx="37022">
                  <c:v>367.74695839999998</c:v>
                </c:pt>
                <c:pt idx="37023">
                  <c:v>367.75689340000002</c:v>
                </c:pt>
                <c:pt idx="37024">
                  <c:v>367.76682740000001</c:v>
                </c:pt>
                <c:pt idx="37025">
                  <c:v>367.7767624</c:v>
                </c:pt>
                <c:pt idx="37026">
                  <c:v>367.78669739999998</c:v>
                </c:pt>
                <c:pt idx="37027">
                  <c:v>367.79663140000002</c:v>
                </c:pt>
                <c:pt idx="37028">
                  <c:v>367.80656640000001</c:v>
                </c:pt>
                <c:pt idx="37029">
                  <c:v>367.81650079999997</c:v>
                </c:pt>
                <c:pt idx="37030">
                  <c:v>367.82643580000001</c:v>
                </c:pt>
                <c:pt idx="37031">
                  <c:v>367.8363708</c:v>
                </c:pt>
                <c:pt idx="37032">
                  <c:v>367.84630479999998</c:v>
                </c:pt>
                <c:pt idx="37033">
                  <c:v>367.85623980000003</c:v>
                </c:pt>
                <c:pt idx="37034">
                  <c:v>367.86617380000001</c:v>
                </c:pt>
                <c:pt idx="37035">
                  <c:v>367.8761088</c:v>
                </c:pt>
                <c:pt idx="37036">
                  <c:v>367.88604379999998</c:v>
                </c:pt>
                <c:pt idx="37037">
                  <c:v>367.89597780000003</c:v>
                </c:pt>
                <c:pt idx="37038">
                  <c:v>367.90591280000001</c:v>
                </c:pt>
                <c:pt idx="37039">
                  <c:v>367.91584779999999</c:v>
                </c:pt>
                <c:pt idx="37040">
                  <c:v>367.92578179999998</c:v>
                </c:pt>
                <c:pt idx="37041">
                  <c:v>367.93571680000002</c:v>
                </c:pt>
                <c:pt idx="37042">
                  <c:v>367.94565080000001</c:v>
                </c:pt>
                <c:pt idx="37043">
                  <c:v>367.95558579999999</c:v>
                </c:pt>
                <c:pt idx="37044">
                  <c:v>367.96552079999998</c:v>
                </c:pt>
                <c:pt idx="37045">
                  <c:v>367.97545480000002</c:v>
                </c:pt>
                <c:pt idx="37046">
                  <c:v>367.98538980000001</c:v>
                </c:pt>
                <c:pt idx="37047">
                  <c:v>367.99532479999999</c:v>
                </c:pt>
                <c:pt idx="37048">
                  <c:v>368.00525879999998</c:v>
                </c:pt>
                <c:pt idx="37049">
                  <c:v>368.01519380000002</c:v>
                </c:pt>
                <c:pt idx="37050">
                  <c:v>368.02512780000001</c:v>
                </c:pt>
                <c:pt idx="37051">
                  <c:v>368.03506279999999</c:v>
                </c:pt>
                <c:pt idx="37052">
                  <c:v>368.04499779999998</c:v>
                </c:pt>
                <c:pt idx="37053">
                  <c:v>368.05493180000002</c:v>
                </c:pt>
                <c:pt idx="37054">
                  <c:v>368.0648668</c:v>
                </c:pt>
                <c:pt idx="37055">
                  <c:v>368.07480179999999</c:v>
                </c:pt>
                <c:pt idx="37056">
                  <c:v>368.08473579999998</c:v>
                </c:pt>
                <c:pt idx="37057">
                  <c:v>368.09467080000002</c:v>
                </c:pt>
                <c:pt idx="37058">
                  <c:v>368.1046048</c:v>
                </c:pt>
                <c:pt idx="37059">
                  <c:v>368.11453979999999</c:v>
                </c:pt>
                <c:pt idx="37060">
                  <c:v>368.12447479999997</c:v>
                </c:pt>
                <c:pt idx="37061">
                  <c:v>368.13440880000002</c:v>
                </c:pt>
                <c:pt idx="37062">
                  <c:v>368.1443438</c:v>
                </c:pt>
                <c:pt idx="37063">
                  <c:v>368.15427879999999</c:v>
                </c:pt>
                <c:pt idx="37064">
                  <c:v>368.16421279999997</c:v>
                </c:pt>
                <c:pt idx="37065">
                  <c:v>368.17414780000001</c:v>
                </c:pt>
                <c:pt idx="37066">
                  <c:v>368.1840818</c:v>
                </c:pt>
                <c:pt idx="37067">
                  <c:v>368.19401679999999</c:v>
                </c:pt>
                <c:pt idx="37068">
                  <c:v>368.20395180000003</c:v>
                </c:pt>
                <c:pt idx="37069">
                  <c:v>368.21388580000001</c:v>
                </c:pt>
                <c:pt idx="37070">
                  <c:v>368.2238208</c:v>
                </c:pt>
                <c:pt idx="37071">
                  <c:v>368.23375579999998</c:v>
                </c:pt>
                <c:pt idx="37072">
                  <c:v>368.24368980000003</c:v>
                </c:pt>
                <c:pt idx="37073">
                  <c:v>368.25362480000001</c:v>
                </c:pt>
                <c:pt idx="37074">
                  <c:v>368.2635588</c:v>
                </c:pt>
                <c:pt idx="37075">
                  <c:v>368.27349379999998</c:v>
                </c:pt>
                <c:pt idx="37076">
                  <c:v>368.28342880000002</c:v>
                </c:pt>
                <c:pt idx="37077">
                  <c:v>368.29336280000001</c:v>
                </c:pt>
                <c:pt idx="37078">
                  <c:v>368.3032978</c:v>
                </c:pt>
                <c:pt idx="37079">
                  <c:v>368.31323279999998</c:v>
                </c:pt>
                <c:pt idx="37080">
                  <c:v>368.32316680000002</c:v>
                </c:pt>
                <c:pt idx="37081">
                  <c:v>368.33310180000001</c:v>
                </c:pt>
                <c:pt idx="37082">
                  <c:v>368.3430358</c:v>
                </c:pt>
                <c:pt idx="37083">
                  <c:v>368.35297079999998</c:v>
                </c:pt>
                <c:pt idx="37084">
                  <c:v>368.36290580000002</c:v>
                </c:pt>
                <c:pt idx="37085">
                  <c:v>368.37283980000001</c:v>
                </c:pt>
                <c:pt idx="37086">
                  <c:v>368.38277479999999</c:v>
                </c:pt>
                <c:pt idx="37087">
                  <c:v>368.39270979999998</c:v>
                </c:pt>
                <c:pt idx="37088">
                  <c:v>368.40264380000002</c:v>
                </c:pt>
                <c:pt idx="37089">
                  <c:v>368.41257880000001</c:v>
                </c:pt>
                <c:pt idx="37090">
                  <c:v>368.42251279999999</c:v>
                </c:pt>
                <c:pt idx="37091">
                  <c:v>368.43244779999998</c:v>
                </c:pt>
                <c:pt idx="37092">
                  <c:v>368.44238280000002</c:v>
                </c:pt>
                <c:pt idx="37093">
                  <c:v>368.45231680000001</c:v>
                </c:pt>
                <c:pt idx="37094">
                  <c:v>368.46225179999999</c:v>
                </c:pt>
                <c:pt idx="37095">
                  <c:v>368.47218679999997</c:v>
                </c:pt>
                <c:pt idx="37096">
                  <c:v>368.48212080000002</c:v>
                </c:pt>
                <c:pt idx="37097">
                  <c:v>368.4920558</c:v>
                </c:pt>
                <c:pt idx="37098">
                  <c:v>368.50199079999999</c:v>
                </c:pt>
                <c:pt idx="37099">
                  <c:v>368.51192479999997</c:v>
                </c:pt>
                <c:pt idx="37100">
                  <c:v>368.52185980000002</c:v>
                </c:pt>
                <c:pt idx="37101">
                  <c:v>368.5317938</c:v>
                </c:pt>
                <c:pt idx="37102">
                  <c:v>368.54172879999999</c:v>
                </c:pt>
                <c:pt idx="37103">
                  <c:v>368.55166379999997</c:v>
                </c:pt>
                <c:pt idx="37104">
                  <c:v>368.56159780000002</c:v>
                </c:pt>
                <c:pt idx="37105">
                  <c:v>368.5715328</c:v>
                </c:pt>
                <c:pt idx="37106">
                  <c:v>368.58146779999998</c:v>
                </c:pt>
                <c:pt idx="37107">
                  <c:v>368.59140180000003</c:v>
                </c:pt>
                <c:pt idx="37108">
                  <c:v>368.60133680000001</c:v>
                </c:pt>
                <c:pt idx="37109">
                  <c:v>368.6112718</c:v>
                </c:pt>
                <c:pt idx="37110">
                  <c:v>368.62120579999998</c:v>
                </c:pt>
                <c:pt idx="37111">
                  <c:v>368.63114080000003</c:v>
                </c:pt>
                <c:pt idx="37112">
                  <c:v>368.64107480000001</c:v>
                </c:pt>
                <c:pt idx="37113">
                  <c:v>368.6510098</c:v>
                </c:pt>
                <c:pt idx="37114">
                  <c:v>368.66094479999998</c:v>
                </c:pt>
                <c:pt idx="37115">
                  <c:v>368.67087880000003</c:v>
                </c:pt>
                <c:pt idx="37116">
                  <c:v>368.68081380000001</c:v>
                </c:pt>
                <c:pt idx="37117">
                  <c:v>368.69074879999999</c:v>
                </c:pt>
                <c:pt idx="37118">
                  <c:v>368.70068279999998</c:v>
                </c:pt>
                <c:pt idx="37119">
                  <c:v>368.71061780000002</c:v>
                </c:pt>
                <c:pt idx="37120">
                  <c:v>368.72055280000001</c:v>
                </c:pt>
                <c:pt idx="37121">
                  <c:v>368.73048679999999</c:v>
                </c:pt>
                <c:pt idx="37122">
                  <c:v>368.74042179999998</c:v>
                </c:pt>
                <c:pt idx="37123">
                  <c:v>368.75035580000002</c:v>
                </c:pt>
                <c:pt idx="37124">
                  <c:v>368.76029080000001</c:v>
                </c:pt>
                <c:pt idx="37125">
                  <c:v>368.77022579999999</c:v>
                </c:pt>
                <c:pt idx="37126">
                  <c:v>368.78015979999998</c:v>
                </c:pt>
                <c:pt idx="37127">
                  <c:v>368.79009480000002</c:v>
                </c:pt>
                <c:pt idx="37128">
                  <c:v>368.8000298</c:v>
                </c:pt>
                <c:pt idx="37129">
                  <c:v>368.80996379999999</c:v>
                </c:pt>
                <c:pt idx="37130">
                  <c:v>368.81989859999999</c:v>
                </c:pt>
                <c:pt idx="37131">
                  <c:v>368.82983359999997</c:v>
                </c:pt>
                <c:pt idx="37132">
                  <c:v>368.83976760000002</c:v>
                </c:pt>
                <c:pt idx="37133">
                  <c:v>368.8497026</c:v>
                </c:pt>
                <c:pt idx="37134">
                  <c:v>368.85963659999999</c:v>
                </c:pt>
                <c:pt idx="37135">
                  <c:v>368.86957159999997</c:v>
                </c:pt>
                <c:pt idx="37136">
                  <c:v>368.87950660000001</c:v>
                </c:pt>
                <c:pt idx="37137">
                  <c:v>368.8894406</c:v>
                </c:pt>
                <c:pt idx="37138">
                  <c:v>368.89937559999998</c:v>
                </c:pt>
                <c:pt idx="37139">
                  <c:v>368.90931060000003</c:v>
                </c:pt>
                <c:pt idx="37140">
                  <c:v>368.91924460000001</c:v>
                </c:pt>
                <c:pt idx="37141">
                  <c:v>368.9291796</c:v>
                </c:pt>
                <c:pt idx="37142">
                  <c:v>368.93911459999998</c:v>
                </c:pt>
                <c:pt idx="37143">
                  <c:v>368.94904860000003</c:v>
                </c:pt>
                <c:pt idx="37144">
                  <c:v>368.95898360000001</c:v>
                </c:pt>
                <c:pt idx="37145">
                  <c:v>368.96891859999999</c:v>
                </c:pt>
                <c:pt idx="37146">
                  <c:v>368.97885259999998</c:v>
                </c:pt>
                <c:pt idx="37147">
                  <c:v>368.98878760000002</c:v>
                </c:pt>
                <c:pt idx="37148">
                  <c:v>368.99872160000001</c:v>
                </c:pt>
                <c:pt idx="37149">
                  <c:v>369.00865659999999</c:v>
                </c:pt>
                <c:pt idx="37150">
                  <c:v>369.01859159999998</c:v>
                </c:pt>
                <c:pt idx="37151">
                  <c:v>369.02852560000002</c:v>
                </c:pt>
                <c:pt idx="37152">
                  <c:v>369.03846060000001</c:v>
                </c:pt>
                <c:pt idx="37153">
                  <c:v>369.04839559999999</c:v>
                </c:pt>
                <c:pt idx="37154">
                  <c:v>369.05832959999998</c:v>
                </c:pt>
                <c:pt idx="37155">
                  <c:v>369.06826460000002</c:v>
                </c:pt>
                <c:pt idx="37156">
                  <c:v>369.0781996</c:v>
                </c:pt>
                <c:pt idx="37157">
                  <c:v>369.08813359999999</c:v>
                </c:pt>
                <c:pt idx="37158">
                  <c:v>369.09806859999998</c:v>
                </c:pt>
                <c:pt idx="37159">
                  <c:v>369.10800360000002</c:v>
                </c:pt>
                <c:pt idx="37160">
                  <c:v>369.1179376</c:v>
                </c:pt>
                <c:pt idx="37161">
                  <c:v>369.12787259999999</c:v>
                </c:pt>
                <c:pt idx="37162">
                  <c:v>369.13780659999998</c:v>
                </c:pt>
                <c:pt idx="37163">
                  <c:v>369.14774160000002</c:v>
                </c:pt>
                <c:pt idx="37164">
                  <c:v>369.1576766</c:v>
                </c:pt>
                <c:pt idx="37165">
                  <c:v>369.16761059999999</c:v>
                </c:pt>
                <c:pt idx="37166">
                  <c:v>369.17754559999997</c:v>
                </c:pt>
                <c:pt idx="37167">
                  <c:v>369.18748060000001</c:v>
                </c:pt>
                <c:pt idx="37168">
                  <c:v>369.1974146</c:v>
                </c:pt>
                <c:pt idx="37169">
                  <c:v>369.20734959999999</c:v>
                </c:pt>
                <c:pt idx="37170">
                  <c:v>369.21728460000003</c:v>
                </c:pt>
                <c:pt idx="37171">
                  <c:v>369.22721860000001</c:v>
                </c:pt>
                <c:pt idx="37172">
                  <c:v>369.2371536</c:v>
                </c:pt>
                <c:pt idx="37173">
                  <c:v>369.24708859999998</c:v>
                </c:pt>
                <c:pt idx="37174">
                  <c:v>369.25702260000003</c:v>
                </c:pt>
                <c:pt idx="37175">
                  <c:v>369.26695760000001</c:v>
                </c:pt>
                <c:pt idx="37176">
                  <c:v>369.2768916</c:v>
                </c:pt>
                <c:pt idx="37177">
                  <c:v>369.28682659999998</c:v>
                </c:pt>
                <c:pt idx="37178">
                  <c:v>369.29676160000002</c:v>
                </c:pt>
                <c:pt idx="37179">
                  <c:v>369.30669560000001</c:v>
                </c:pt>
                <c:pt idx="37180">
                  <c:v>369.3166306</c:v>
                </c:pt>
                <c:pt idx="37181">
                  <c:v>369.32656559999998</c:v>
                </c:pt>
                <c:pt idx="37182">
                  <c:v>369.33649960000002</c:v>
                </c:pt>
                <c:pt idx="37183">
                  <c:v>369.34643460000001</c:v>
                </c:pt>
                <c:pt idx="37184">
                  <c:v>369.35636959999999</c:v>
                </c:pt>
                <c:pt idx="37185">
                  <c:v>369.36630359999998</c:v>
                </c:pt>
                <c:pt idx="37186">
                  <c:v>369.37623860000002</c:v>
                </c:pt>
                <c:pt idx="37187">
                  <c:v>369.38617360000001</c:v>
                </c:pt>
                <c:pt idx="37188">
                  <c:v>369.39610759999999</c:v>
                </c:pt>
                <c:pt idx="37189">
                  <c:v>369.40604259999998</c:v>
                </c:pt>
                <c:pt idx="37190">
                  <c:v>369.41597760000002</c:v>
                </c:pt>
                <c:pt idx="37191">
                  <c:v>369.42591160000001</c:v>
                </c:pt>
                <c:pt idx="37192">
                  <c:v>369.43584659999999</c:v>
                </c:pt>
                <c:pt idx="37193">
                  <c:v>369.44578159999998</c:v>
                </c:pt>
                <c:pt idx="37194">
                  <c:v>369.45571560000002</c:v>
                </c:pt>
                <c:pt idx="37195">
                  <c:v>369.4656506</c:v>
                </c:pt>
                <c:pt idx="37196">
                  <c:v>369.47558459999999</c:v>
                </c:pt>
                <c:pt idx="37197">
                  <c:v>369.48551959999998</c:v>
                </c:pt>
                <c:pt idx="37198">
                  <c:v>369.49545460000002</c:v>
                </c:pt>
                <c:pt idx="37199">
                  <c:v>369.5053886</c:v>
                </c:pt>
                <c:pt idx="37200">
                  <c:v>369.51532359999999</c:v>
                </c:pt>
                <c:pt idx="37201">
                  <c:v>369.52525859999997</c:v>
                </c:pt>
                <c:pt idx="37202">
                  <c:v>369.53519260000002</c:v>
                </c:pt>
                <c:pt idx="37203">
                  <c:v>369.5451276</c:v>
                </c:pt>
                <c:pt idx="37204">
                  <c:v>369.55506259999999</c:v>
                </c:pt>
                <c:pt idx="37205">
                  <c:v>369.56499659999997</c:v>
                </c:pt>
                <c:pt idx="37206">
                  <c:v>369.57493160000001</c:v>
                </c:pt>
                <c:pt idx="37207">
                  <c:v>369.5848666</c:v>
                </c:pt>
                <c:pt idx="37208">
                  <c:v>369.59480059999999</c:v>
                </c:pt>
                <c:pt idx="37209">
                  <c:v>369.60473560000003</c:v>
                </c:pt>
                <c:pt idx="37210">
                  <c:v>369.61467060000001</c:v>
                </c:pt>
                <c:pt idx="37211">
                  <c:v>369.6246046</c:v>
                </c:pt>
                <c:pt idx="37212">
                  <c:v>369.63453959999998</c:v>
                </c:pt>
                <c:pt idx="37213">
                  <c:v>369.64447360000003</c:v>
                </c:pt>
                <c:pt idx="37214">
                  <c:v>369.65440860000001</c:v>
                </c:pt>
                <c:pt idx="37215">
                  <c:v>369.6643436</c:v>
                </c:pt>
                <c:pt idx="37216">
                  <c:v>369.67427759999998</c:v>
                </c:pt>
                <c:pt idx="37217">
                  <c:v>369.68421260000002</c:v>
                </c:pt>
                <c:pt idx="37218">
                  <c:v>369.69414760000001</c:v>
                </c:pt>
                <c:pt idx="37219">
                  <c:v>369.70408159999999</c:v>
                </c:pt>
                <c:pt idx="37220">
                  <c:v>369.71401659999998</c:v>
                </c:pt>
                <c:pt idx="37221">
                  <c:v>369.72395160000002</c:v>
                </c:pt>
                <c:pt idx="37222">
                  <c:v>369.73388560000001</c:v>
                </c:pt>
                <c:pt idx="37223">
                  <c:v>369.74382059999999</c:v>
                </c:pt>
                <c:pt idx="37224">
                  <c:v>369.75375559999998</c:v>
                </c:pt>
                <c:pt idx="37225">
                  <c:v>369.76368960000002</c:v>
                </c:pt>
                <c:pt idx="37226">
                  <c:v>369.77362460000001</c:v>
                </c:pt>
                <c:pt idx="37227">
                  <c:v>369.78355959999999</c:v>
                </c:pt>
                <c:pt idx="37228">
                  <c:v>369.79349359999998</c:v>
                </c:pt>
                <c:pt idx="37229">
                  <c:v>369.80342860000002</c:v>
                </c:pt>
                <c:pt idx="37230">
                  <c:v>369.81336390000001</c:v>
                </c:pt>
                <c:pt idx="37231">
                  <c:v>369.8232979</c:v>
                </c:pt>
                <c:pt idx="37232">
                  <c:v>369.83323289999998</c:v>
                </c:pt>
                <c:pt idx="37233">
                  <c:v>369.84316790000003</c:v>
                </c:pt>
                <c:pt idx="37234">
                  <c:v>369.85310190000001</c:v>
                </c:pt>
                <c:pt idx="37235">
                  <c:v>369.8630369</c:v>
                </c:pt>
                <c:pt idx="37236">
                  <c:v>369.87297089999998</c:v>
                </c:pt>
                <c:pt idx="37237">
                  <c:v>369.88290590000003</c:v>
                </c:pt>
                <c:pt idx="37238">
                  <c:v>369.89284090000001</c:v>
                </c:pt>
                <c:pt idx="37239">
                  <c:v>369.9027749</c:v>
                </c:pt>
                <c:pt idx="37240">
                  <c:v>369.91270989999998</c:v>
                </c:pt>
                <c:pt idx="37241">
                  <c:v>369.92264490000002</c:v>
                </c:pt>
                <c:pt idx="37242">
                  <c:v>369.93257890000001</c:v>
                </c:pt>
                <c:pt idx="37243">
                  <c:v>369.94251389999999</c:v>
                </c:pt>
                <c:pt idx="37244">
                  <c:v>369.95244889999998</c:v>
                </c:pt>
                <c:pt idx="37245">
                  <c:v>369.96238290000002</c:v>
                </c:pt>
                <c:pt idx="37246">
                  <c:v>369.97231790000001</c:v>
                </c:pt>
                <c:pt idx="37247">
                  <c:v>369.98225289999999</c:v>
                </c:pt>
                <c:pt idx="37248">
                  <c:v>369.99218689999998</c:v>
                </c:pt>
                <c:pt idx="37249">
                  <c:v>370.00212190000002</c:v>
                </c:pt>
                <c:pt idx="37250">
                  <c:v>370.0120569</c:v>
                </c:pt>
                <c:pt idx="37251">
                  <c:v>370.02199089999999</c:v>
                </c:pt>
                <c:pt idx="37252">
                  <c:v>370.03192589999998</c:v>
                </c:pt>
                <c:pt idx="37253">
                  <c:v>370.04186090000002</c:v>
                </c:pt>
                <c:pt idx="37254">
                  <c:v>370.0517949</c:v>
                </c:pt>
                <c:pt idx="37255">
                  <c:v>370.06172989999999</c:v>
                </c:pt>
                <c:pt idx="37256">
                  <c:v>370.07166489999997</c:v>
                </c:pt>
                <c:pt idx="37257">
                  <c:v>370.08159890000002</c:v>
                </c:pt>
                <c:pt idx="37258">
                  <c:v>370.0915339</c:v>
                </c:pt>
                <c:pt idx="37259">
                  <c:v>370.10146889999999</c:v>
                </c:pt>
                <c:pt idx="37260">
                  <c:v>370.11140289999997</c:v>
                </c:pt>
                <c:pt idx="37261">
                  <c:v>370.12133790000001</c:v>
                </c:pt>
                <c:pt idx="37262">
                  <c:v>370.1312719</c:v>
                </c:pt>
                <c:pt idx="37263">
                  <c:v>370.14120689999999</c:v>
                </c:pt>
                <c:pt idx="37264">
                  <c:v>370.15114190000003</c:v>
                </c:pt>
                <c:pt idx="37265">
                  <c:v>370.16107590000001</c:v>
                </c:pt>
                <c:pt idx="37266">
                  <c:v>370.1710109</c:v>
                </c:pt>
                <c:pt idx="37267">
                  <c:v>370.18094589999998</c:v>
                </c:pt>
                <c:pt idx="37268">
                  <c:v>370.19087990000003</c:v>
                </c:pt>
                <c:pt idx="37269">
                  <c:v>370.20081490000001</c:v>
                </c:pt>
                <c:pt idx="37270">
                  <c:v>370.2107499</c:v>
                </c:pt>
                <c:pt idx="37271">
                  <c:v>370.22068389999998</c:v>
                </c:pt>
                <c:pt idx="37272">
                  <c:v>370.23061890000002</c:v>
                </c:pt>
                <c:pt idx="37273">
                  <c:v>370.24055390000001</c:v>
                </c:pt>
                <c:pt idx="37274">
                  <c:v>370.2504879</c:v>
                </c:pt>
                <c:pt idx="37275">
                  <c:v>370.26042289999998</c:v>
                </c:pt>
                <c:pt idx="37276">
                  <c:v>370.27035790000002</c:v>
                </c:pt>
                <c:pt idx="37277">
                  <c:v>370.28029190000001</c:v>
                </c:pt>
                <c:pt idx="37278">
                  <c:v>370.29022689999999</c:v>
                </c:pt>
                <c:pt idx="37279">
                  <c:v>370.30016189999998</c:v>
                </c:pt>
                <c:pt idx="37280">
                  <c:v>370.31009590000002</c:v>
                </c:pt>
                <c:pt idx="37281">
                  <c:v>370.32003090000001</c:v>
                </c:pt>
                <c:pt idx="37282">
                  <c:v>370.32996589999999</c:v>
                </c:pt>
                <c:pt idx="37283">
                  <c:v>370.33989989999998</c:v>
                </c:pt>
                <c:pt idx="37284">
                  <c:v>370.34983490000002</c:v>
                </c:pt>
                <c:pt idx="37285">
                  <c:v>370.3597699</c:v>
                </c:pt>
                <c:pt idx="37286">
                  <c:v>370.36970389999999</c:v>
                </c:pt>
                <c:pt idx="37287">
                  <c:v>370.37963889999997</c:v>
                </c:pt>
                <c:pt idx="37288">
                  <c:v>370.38957390000002</c:v>
                </c:pt>
                <c:pt idx="37289">
                  <c:v>370.3995079</c:v>
                </c:pt>
                <c:pt idx="37290">
                  <c:v>370.40944289999999</c:v>
                </c:pt>
                <c:pt idx="37291">
                  <c:v>370.41937789999997</c:v>
                </c:pt>
                <c:pt idx="37292">
                  <c:v>370.42931190000002</c:v>
                </c:pt>
                <c:pt idx="37293">
                  <c:v>370.4392469</c:v>
                </c:pt>
                <c:pt idx="37294">
                  <c:v>370.44918189999999</c:v>
                </c:pt>
                <c:pt idx="37295">
                  <c:v>370.45911589999997</c:v>
                </c:pt>
                <c:pt idx="37296">
                  <c:v>370.46905090000001</c:v>
                </c:pt>
                <c:pt idx="37297">
                  <c:v>370.4789859</c:v>
                </c:pt>
                <c:pt idx="37298">
                  <c:v>370.48891989999998</c:v>
                </c:pt>
                <c:pt idx="37299">
                  <c:v>370.49885490000003</c:v>
                </c:pt>
                <c:pt idx="37300">
                  <c:v>370.50878890000001</c:v>
                </c:pt>
                <c:pt idx="37301">
                  <c:v>370.5187239</c:v>
                </c:pt>
                <c:pt idx="37302">
                  <c:v>370.52865889999998</c:v>
                </c:pt>
                <c:pt idx="37303">
                  <c:v>370.53859290000003</c:v>
                </c:pt>
                <c:pt idx="37304">
                  <c:v>370.54852790000001</c:v>
                </c:pt>
                <c:pt idx="37305">
                  <c:v>370.55846289999999</c:v>
                </c:pt>
                <c:pt idx="37306">
                  <c:v>370.56839689999998</c:v>
                </c:pt>
                <c:pt idx="37307">
                  <c:v>370.57833190000002</c:v>
                </c:pt>
                <c:pt idx="37308">
                  <c:v>370.58826690000001</c:v>
                </c:pt>
                <c:pt idx="37309">
                  <c:v>370.59820089999999</c:v>
                </c:pt>
                <c:pt idx="37310">
                  <c:v>370.60813589999998</c:v>
                </c:pt>
                <c:pt idx="37311">
                  <c:v>370.61807090000002</c:v>
                </c:pt>
                <c:pt idx="37312">
                  <c:v>370.62800490000001</c:v>
                </c:pt>
                <c:pt idx="37313">
                  <c:v>370.63793989999999</c:v>
                </c:pt>
                <c:pt idx="37314">
                  <c:v>370.64787489999998</c:v>
                </c:pt>
                <c:pt idx="37315">
                  <c:v>370.65780890000002</c:v>
                </c:pt>
                <c:pt idx="37316">
                  <c:v>370.6677439</c:v>
                </c:pt>
                <c:pt idx="37317">
                  <c:v>370.67767889999999</c:v>
                </c:pt>
                <c:pt idx="37318">
                  <c:v>370.68761289999998</c:v>
                </c:pt>
                <c:pt idx="37319">
                  <c:v>370.69754790000002</c:v>
                </c:pt>
                <c:pt idx="37320">
                  <c:v>370.7074829</c:v>
                </c:pt>
                <c:pt idx="37321">
                  <c:v>370.71741689999999</c:v>
                </c:pt>
                <c:pt idx="37322">
                  <c:v>370.72735189999997</c:v>
                </c:pt>
                <c:pt idx="37323">
                  <c:v>370.73728690000002</c:v>
                </c:pt>
                <c:pt idx="37324">
                  <c:v>370.7472209</c:v>
                </c:pt>
                <c:pt idx="37325">
                  <c:v>370.75715589999999</c:v>
                </c:pt>
                <c:pt idx="37326">
                  <c:v>370.76709090000003</c:v>
                </c:pt>
                <c:pt idx="37327">
                  <c:v>370.77702490000001</c:v>
                </c:pt>
                <c:pt idx="37328">
                  <c:v>370.7869599</c:v>
                </c:pt>
                <c:pt idx="37329">
                  <c:v>370.79689489999998</c:v>
                </c:pt>
                <c:pt idx="37330">
                  <c:v>370.80682890000003</c:v>
                </c:pt>
                <c:pt idx="37331">
                  <c:v>370.81676320000003</c:v>
                </c:pt>
                <c:pt idx="37332">
                  <c:v>370.82669820000001</c:v>
                </c:pt>
                <c:pt idx="37333">
                  <c:v>370.8366322</c:v>
                </c:pt>
                <c:pt idx="37334">
                  <c:v>370.84656719999998</c:v>
                </c:pt>
                <c:pt idx="37335">
                  <c:v>370.85650220000002</c:v>
                </c:pt>
                <c:pt idx="37336">
                  <c:v>370.86643620000001</c:v>
                </c:pt>
                <c:pt idx="37337">
                  <c:v>370.87637119999999</c:v>
                </c:pt>
                <c:pt idx="37338">
                  <c:v>370.88630619999998</c:v>
                </c:pt>
                <c:pt idx="37339">
                  <c:v>370.89624020000002</c:v>
                </c:pt>
                <c:pt idx="37340">
                  <c:v>370.90617520000001</c:v>
                </c:pt>
                <c:pt idx="37341">
                  <c:v>370.91611019999999</c:v>
                </c:pt>
                <c:pt idx="37342">
                  <c:v>370.92604419999998</c:v>
                </c:pt>
                <c:pt idx="37343">
                  <c:v>370.93597920000002</c:v>
                </c:pt>
                <c:pt idx="37344">
                  <c:v>370.9459142</c:v>
                </c:pt>
                <c:pt idx="37345">
                  <c:v>370.95584819999999</c:v>
                </c:pt>
                <c:pt idx="37346">
                  <c:v>370.96578319999998</c:v>
                </c:pt>
                <c:pt idx="37347">
                  <c:v>370.97571820000002</c:v>
                </c:pt>
                <c:pt idx="37348">
                  <c:v>370.9856522</c:v>
                </c:pt>
                <c:pt idx="37349">
                  <c:v>370.99558719999999</c:v>
                </c:pt>
                <c:pt idx="37350">
                  <c:v>371.00552219999997</c:v>
                </c:pt>
                <c:pt idx="37351">
                  <c:v>371.01545620000002</c:v>
                </c:pt>
                <c:pt idx="37352">
                  <c:v>371.0253912</c:v>
                </c:pt>
                <c:pt idx="37353">
                  <c:v>371.03532619999999</c:v>
                </c:pt>
                <c:pt idx="37354">
                  <c:v>371.04526019999997</c:v>
                </c:pt>
                <c:pt idx="37355">
                  <c:v>371.05519520000001</c:v>
                </c:pt>
                <c:pt idx="37356">
                  <c:v>371.0651302</c:v>
                </c:pt>
                <c:pt idx="37357">
                  <c:v>371.07506419999999</c:v>
                </c:pt>
                <c:pt idx="37358">
                  <c:v>371.08499920000003</c:v>
                </c:pt>
                <c:pt idx="37359">
                  <c:v>371.09493420000001</c:v>
                </c:pt>
                <c:pt idx="37360">
                  <c:v>371.1048682</c:v>
                </c:pt>
                <c:pt idx="37361">
                  <c:v>371.11480319999998</c:v>
                </c:pt>
                <c:pt idx="37362">
                  <c:v>371.12473820000002</c:v>
                </c:pt>
                <c:pt idx="37363">
                  <c:v>371.13467220000001</c:v>
                </c:pt>
                <c:pt idx="37364">
                  <c:v>371.1446072</c:v>
                </c:pt>
                <c:pt idx="37365">
                  <c:v>371.15454219999998</c:v>
                </c:pt>
                <c:pt idx="37366">
                  <c:v>371.16447620000002</c:v>
                </c:pt>
                <c:pt idx="37367">
                  <c:v>371.17441120000001</c:v>
                </c:pt>
                <c:pt idx="37368">
                  <c:v>371.18434619999999</c:v>
                </c:pt>
                <c:pt idx="37369">
                  <c:v>371.19428019999998</c:v>
                </c:pt>
                <c:pt idx="37370">
                  <c:v>371.20421520000002</c:v>
                </c:pt>
                <c:pt idx="37371">
                  <c:v>371.21415020000001</c:v>
                </c:pt>
                <c:pt idx="37372">
                  <c:v>371.22408419999999</c:v>
                </c:pt>
                <c:pt idx="37373">
                  <c:v>371.23401919999998</c:v>
                </c:pt>
                <c:pt idx="37374">
                  <c:v>371.24395420000002</c:v>
                </c:pt>
                <c:pt idx="37375">
                  <c:v>371.25388820000001</c:v>
                </c:pt>
                <c:pt idx="37376">
                  <c:v>371.26382319999999</c:v>
                </c:pt>
                <c:pt idx="37377">
                  <c:v>371.27375819999997</c:v>
                </c:pt>
                <c:pt idx="37378">
                  <c:v>371.28369220000002</c:v>
                </c:pt>
                <c:pt idx="37379">
                  <c:v>371.2936272</c:v>
                </c:pt>
                <c:pt idx="37380">
                  <c:v>371.30356219999999</c:v>
                </c:pt>
                <c:pt idx="37381">
                  <c:v>371.31349619999997</c:v>
                </c:pt>
                <c:pt idx="37382">
                  <c:v>371.32343120000002</c:v>
                </c:pt>
                <c:pt idx="37383">
                  <c:v>371.3333662</c:v>
                </c:pt>
                <c:pt idx="37384">
                  <c:v>371.34330019999999</c:v>
                </c:pt>
                <c:pt idx="37385">
                  <c:v>371.35323519999997</c:v>
                </c:pt>
                <c:pt idx="37386">
                  <c:v>371.36317020000001</c:v>
                </c:pt>
                <c:pt idx="37387">
                  <c:v>371.3731042</c:v>
                </c:pt>
                <c:pt idx="37388">
                  <c:v>371.38303919999998</c:v>
                </c:pt>
                <c:pt idx="37389">
                  <c:v>371.39297420000003</c:v>
                </c:pt>
                <c:pt idx="37390">
                  <c:v>371.40290820000001</c:v>
                </c:pt>
                <c:pt idx="37391">
                  <c:v>371.4128432</c:v>
                </c:pt>
                <c:pt idx="37392">
                  <c:v>371.42277819999998</c:v>
                </c:pt>
                <c:pt idx="37393">
                  <c:v>371.43271220000003</c:v>
                </c:pt>
                <c:pt idx="37394">
                  <c:v>371.44264720000001</c:v>
                </c:pt>
                <c:pt idx="37395">
                  <c:v>371.45258219999999</c:v>
                </c:pt>
                <c:pt idx="37396">
                  <c:v>371.46251619999998</c:v>
                </c:pt>
                <c:pt idx="37397">
                  <c:v>371.47245120000002</c:v>
                </c:pt>
                <c:pt idx="37398">
                  <c:v>371.48238620000001</c:v>
                </c:pt>
                <c:pt idx="37399">
                  <c:v>371.49232019999999</c:v>
                </c:pt>
                <c:pt idx="37400">
                  <c:v>371.50225519999998</c:v>
                </c:pt>
                <c:pt idx="37401">
                  <c:v>371.51219020000002</c:v>
                </c:pt>
                <c:pt idx="37402">
                  <c:v>371.52212420000001</c:v>
                </c:pt>
                <c:pt idx="37403">
                  <c:v>371.53205919999999</c:v>
                </c:pt>
                <c:pt idx="37404">
                  <c:v>371.54199419999998</c:v>
                </c:pt>
                <c:pt idx="37405">
                  <c:v>371.55192820000002</c:v>
                </c:pt>
                <c:pt idx="37406">
                  <c:v>371.5618632</c:v>
                </c:pt>
                <c:pt idx="37407">
                  <c:v>371.57179819999999</c:v>
                </c:pt>
                <c:pt idx="37408">
                  <c:v>371.58173219999998</c:v>
                </c:pt>
                <c:pt idx="37409">
                  <c:v>371.59166720000002</c:v>
                </c:pt>
                <c:pt idx="37410">
                  <c:v>371.6016022</c:v>
                </c:pt>
                <c:pt idx="37411">
                  <c:v>371.61153619999999</c:v>
                </c:pt>
                <c:pt idx="37412">
                  <c:v>371.62147119999997</c:v>
                </c:pt>
                <c:pt idx="37413">
                  <c:v>371.63140620000001</c:v>
                </c:pt>
                <c:pt idx="37414">
                  <c:v>371.6413402</c:v>
                </c:pt>
                <c:pt idx="37415">
                  <c:v>371.65127519999999</c:v>
                </c:pt>
                <c:pt idx="37416">
                  <c:v>371.66121020000003</c:v>
                </c:pt>
                <c:pt idx="37417">
                  <c:v>371.67114420000001</c:v>
                </c:pt>
                <c:pt idx="37418">
                  <c:v>371.6810792</c:v>
                </c:pt>
                <c:pt idx="37419">
                  <c:v>371.69101419999998</c:v>
                </c:pt>
                <c:pt idx="37420">
                  <c:v>371.70094820000003</c:v>
                </c:pt>
                <c:pt idx="37421">
                  <c:v>371.71088320000001</c:v>
                </c:pt>
                <c:pt idx="37422">
                  <c:v>371.7208182</c:v>
                </c:pt>
                <c:pt idx="37423">
                  <c:v>371.73075219999998</c:v>
                </c:pt>
                <c:pt idx="37424">
                  <c:v>371.74068720000002</c:v>
                </c:pt>
                <c:pt idx="37425">
                  <c:v>371.75062220000001</c:v>
                </c:pt>
                <c:pt idx="37426">
                  <c:v>371.7605562</c:v>
                </c:pt>
                <c:pt idx="37427">
                  <c:v>371.77049119999998</c:v>
                </c:pt>
                <c:pt idx="37428">
                  <c:v>371.78042620000002</c:v>
                </c:pt>
                <c:pt idx="37429">
                  <c:v>371.79036020000001</c:v>
                </c:pt>
                <c:pt idx="37430">
                  <c:v>371.80029519999999</c:v>
                </c:pt>
                <c:pt idx="37431">
                  <c:v>371.81023019999998</c:v>
                </c:pt>
                <c:pt idx="37432">
                  <c:v>371.82016399999998</c:v>
                </c:pt>
                <c:pt idx="37433">
                  <c:v>371.83009900000002</c:v>
                </c:pt>
                <c:pt idx="37434">
                  <c:v>371.840034</c:v>
                </c:pt>
                <c:pt idx="37435">
                  <c:v>371.84996799999999</c:v>
                </c:pt>
                <c:pt idx="37436">
                  <c:v>371.85990299999997</c:v>
                </c:pt>
                <c:pt idx="37437">
                  <c:v>371.86983800000002</c:v>
                </c:pt>
                <c:pt idx="37438">
                  <c:v>371.879772</c:v>
                </c:pt>
                <c:pt idx="37439">
                  <c:v>371.88970699999999</c:v>
                </c:pt>
                <c:pt idx="37440">
                  <c:v>371.89964199999997</c:v>
                </c:pt>
                <c:pt idx="37441">
                  <c:v>371.90957600000002</c:v>
                </c:pt>
                <c:pt idx="37442">
                  <c:v>371.919511</c:v>
                </c:pt>
                <c:pt idx="37443">
                  <c:v>371.92944599999998</c:v>
                </c:pt>
                <c:pt idx="37444">
                  <c:v>371.93938000000003</c:v>
                </c:pt>
                <c:pt idx="37445">
                  <c:v>371.94931500000001</c:v>
                </c:pt>
                <c:pt idx="37446">
                  <c:v>371.95925</c:v>
                </c:pt>
                <c:pt idx="37447">
                  <c:v>371.96918499999998</c:v>
                </c:pt>
                <c:pt idx="37448">
                  <c:v>371.97911900000003</c:v>
                </c:pt>
                <c:pt idx="37449">
                  <c:v>371.98905400000001</c:v>
                </c:pt>
                <c:pt idx="37450">
                  <c:v>371.998988</c:v>
                </c:pt>
                <c:pt idx="37451">
                  <c:v>372.00892299999998</c:v>
                </c:pt>
                <c:pt idx="37452">
                  <c:v>372.01885800000002</c:v>
                </c:pt>
                <c:pt idx="37453">
                  <c:v>372.02879300000001</c:v>
                </c:pt>
                <c:pt idx="37454">
                  <c:v>372.03872699999999</c:v>
                </c:pt>
                <c:pt idx="37455">
                  <c:v>372.04866199999998</c:v>
                </c:pt>
                <c:pt idx="37456">
                  <c:v>372.05859700000002</c:v>
                </c:pt>
                <c:pt idx="37457">
                  <c:v>372.06853100000001</c:v>
                </c:pt>
                <c:pt idx="37458">
                  <c:v>372.07846599999999</c:v>
                </c:pt>
                <c:pt idx="37459">
                  <c:v>372.08840099999998</c:v>
                </c:pt>
                <c:pt idx="37460">
                  <c:v>372.09833500000002</c:v>
                </c:pt>
                <c:pt idx="37461">
                  <c:v>372.10827</c:v>
                </c:pt>
                <c:pt idx="37462">
                  <c:v>372.11820499999999</c:v>
                </c:pt>
                <c:pt idx="37463">
                  <c:v>372.12813899999998</c:v>
                </c:pt>
                <c:pt idx="37464">
                  <c:v>372.13807400000002</c:v>
                </c:pt>
                <c:pt idx="37465">
                  <c:v>372.148009</c:v>
                </c:pt>
                <c:pt idx="37466">
                  <c:v>372.15794299999999</c:v>
                </c:pt>
                <c:pt idx="37467">
                  <c:v>372.16787799999997</c:v>
                </c:pt>
                <c:pt idx="37468">
                  <c:v>372.17781300000001</c:v>
                </c:pt>
                <c:pt idx="37469">
                  <c:v>372.187747</c:v>
                </c:pt>
                <c:pt idx="37470">
                  <c:v>372.19768199999999</c:v>
                </c:pt>
                <c:pt idx="37471">
                  <c:v>372.20761700000003</c:v>
                </c:pt>
                <c:pt idx="37472">
                  <c:v>372.21755100000001</c:v>
                </c:pt>
                <c:pt idx="37473">
                  <c:v>372.227486</c:v>
                </c:pt>
                <c:pt idx="37474">
                  <c:v>372.23742099999998</c:v>
                </c:pt>
                <c:pt idx="37475">
                  <c:v>372.24735500000003</c:v>
                </c:pt>
                <c:pt idx="37476">
                  <c:v>372.25729000000001</c:v>
                </c:pt>
                <c:pt idx="37477">
                  <c:v>372.267225</c:v>
                </c:pt>
                <c:pt idx="37478">
                  <c:v>372.27715899999998</c:v>
                </c:pt>
                <c:pt idx="37479">
                  <c:v>372.28709400000002</c:v>
                </c:pt>
                <c:pt idx="37480">
                  <c:v>372.29702900000001</c:v>
                </c:pt>
                <c:pt idx="37481">
                  <c:v>372.306963</c:v>
                </c:pt>
                <c:pt idx="37482">
                  <c:v>372.31689799999998</c:v>
                </c:pt>
                <c:pt idx="37483">
                  <c:v>372.32683300000002</c:v>
                </c:pt>
                <c:pt idx="37484">
                  <c:v>372.33676800000001</c:v>
                </c:pt>
                <c:pt idx="37485">
                  <c:v>372.34670199999999</c:v>
                </c:pt>
                <c:pt idx="37486">
                  <c:v>372.35663699999998</c:v>
                </c:pt>
                <c:pt idx="37487">
                  <c:v>372.36657200000002</c:v>
                </c:pt>
                <c:pt idx="37488">
                  <c:v>372.37650600000001</c:v>
                </c:pt>
                <c:pt idx="37489">
                  <c:v>372.38644099999999</c:v>
                </c:pt>
                <c:pt idx="37490">
                  <c:v>372.39637599999998</c:v>
                </c:pt>
                <c:pt idx="37491">
                  <c:v>372.40631000000002</c:v>
                </c:pt>
                <c:pt idx="37492">
                  <c:v>372.416245</c:v>
                </c:pt>
                <c:pt idx="37493">
                  <c:v>372.42617999999999</c:v>
                </c:pt>
                <c:pt idx="37494">
                  <c:v>372.43611399999998</c:v>
                </c:pt>
                <c:pt idx="37495">
                  <c:v>372.44604900000002</c:v>
                </c:pt>
                <c:pt idx="37496">
                  <c:v>372.455984</c:v>
                </c:pt>
                <c:pt idx="37497">
                  <c:v>372.46591799999999</c:v>
                </c:pt>
                <c:pt idx="37498">
                  <c:v>372.47585299999997</c:v>
                </c:pt>
                <c:pt idx="37499">
                  <c:v>372.48578800000001</c:v>
                </c:pt>
                <c:pt idx="37500">
                  <c:v>372.495722</c:v>
                </c:pt>
                <c:pt idx="37501">
                  <c:v>372.50565699999999</c:v>
                </c:pt>
                <c:pt idx="37502">
                  <c:v>372.51559200000003</c:v>
                </c:pt>
                <c:pt idx="37503">
                  <c:v>372.52552600000001</c:v>
                </c:pt>
                <c:pt idx="37504">
                  <c:v>372.535461</c:v>
                </c:pt>
                <c:pt idx="37505">
                  <c:v>372.54539599999998</c:v>
                </c:pt>
                <c:pt idx="37506">
                  <c:v>372.55533000000003</c:v>
                </c:pt>
                <c:pt idx="37507">
                  <c:v>372.56526500000001</c:v>
                </c:pt>
                <c:pt idx="37508">
                  <c:v>372.5752</c:v>
                </c:pt>
                <c:pt idx="37509">
                  <c:v>372.58513399999998</c:v>
                </c:pt>
                <c:pt idx="37510">
                  <c:v>372.59506900000002</c:v>
                </c:pt>
                <c:pt idx="37511">
                  <c:v>372.60500400000001</c:v>
                </c:pt>
                <c:pt idx="37512">
                  <c:v>372.61493899999999</c:v>
                </c:pt>
                <c:pt idx="37513">
                  <c:v>372.62487299999998</c:v>
                </c:pt>
                <c:pt idx="37514">
                  <c:v>372.63480800000002</c:v>
                </c:pt>
                <c:pt idx="37515">
                  <c:v>372.64474300000001</c:v>
                </c:pt>
                <c:pt idx="37516">
                  <c:v>372.65467699999999</c:v>
                </c:pt>
                <c:pt idx="37517">
                  <c:v>372.66461199999998</c:v>
                </c:pt>
                <c:pt idx="37518">
                  <c:v>372.67454700000002</c:v>
                </c:pt>
                <c:pt idx="37519">
                  <c:v>372.68448100000001</c:v>
                </c:pt>
                <c:pt idx="37520">
                  <c:v>372.69441599999999</c:v>
                </c:pt>
                <c:pt idx="37521">
                  <c:v>372.70435099999997</c:v>
                </c:pt>
                <c:pt idx="37522">
                  <c:v>372.71428500000002</c:v>
                </c:pt>
                <c:pt idx="37523">
                  <c:v>372.72422</c:v>
                </c:pt>
                <c:pt idx="37524">
                  <c:v>372.73415499999999</c:v>
                </c:pt>
                <c:pt idx="37525">
                  <c:v>372.74408899999997</c:v>
                </c:pt>
                <c:pt idx="37526">
                  <c:v>372.75402400000002</c:v>
                </c:pt>
                <c:pt idx="37527">
                  <c:v>372.763959</c:v>
                </c:pt>
                <c:pt idx="37528">
                  <c:v>372.77389299999999</c:v>
                </c:pt>
                <c:pt idx="37529">
                  <c:v>372.78382800000003</c:v>
                </c:pt>
                <c:pt idx="37530">
                  <c:v>372.79376300000001</c:v>
                </c:pt>
                <c:pt idx="37531">
                  <c:v>372.803698</c:v>
                </c:pt>
                <c:pt idx="37532">
                  <c:v>372.81363199999998</c:v>
                </c:pt>
                <c:pt idx="37533">
                  <c:v>372.82356800000002</c:v>
                </c:pt>
                <c:pt idx="37534">
                  <c:v>372.83350300000001</c:v>
                </c:pt>
                <c:pt idx="37535">
                  <c:v>372.84343699999999</c:v>
                </c:pt>
                <c:pt idx="37536">
                  <c:v>372.85337199999998</c:v>
                </c:pt>
                <c:pt idx="37537">
                  <c:v>372.86330700000002</c:v>
                </c:pt>
                <c:pt idx="37538">
                  <c:v>372.87324100000001</c:v>
                </c:pt>
                <c:pt idx="37539">
                  <c:v>372.88317599999999</c:v>
                </c:pt>
                <c:pt idx="37540">
                  <c:v>372.89311099999998</c:v>
                </c:pt>
                <c:pt idx="37541">
                  <c:v>372.90304500000002</c:v>
                </c:pt>
                <c:pt idx="37542">
                  <c:v>372.91298</c:v>
                </c:pt>
                <c:pt idx="37543">
                  <c:v>372.92291499999999</c:v>
                </c:pt>
                <c:pt idx="37544">
                  <c:v>372.93284899999998</c:v>
                </c:pt>
                <c:pt idx="37545">
                  <c:v>372.94278400000002</c:v>
                </c:pt>
                <c:pt idx="37546">
                  <c:v>372.952719</c:v>
                </c:pt>
                <c:pt idx="37547">
                  <c:v>372.96265299999999</c:v>
                </c:pt>
                <c:pt idx="37548">
                  <c:v>372.97258799999997</c:v>
                </c:pt>
                <c:pt idx="37549">
                  <c:v>372.98252300000001</c:v>
                </c:pt>
                <c:pt idx="37550">
                  <c:v>372.992457</c:v>
                </c:pt>
                <c:pt idx="37551">
                  <c:v>373.00239199999999</c:v>
                </c:pt>
                <c:pt idx="37552">
                  <c:v>373.01232700000003</c:v>
                </c:pt>
                <c:pt idx="37553">
                  <c:v>373.02226200000001</c:v>
                </c:pt>
                <c:pt idx="37554">
                  <c:v>373.032196</c:v>
                </c:pt>
                <c:pt idx="37555">
                  <c:v>373.04213099999998</c:v>
                </c:pt>
                <c:pt idx="37556">
                  <c:v>373.05206600000002</c:v>
                </c:pt>
                <c:pt idx="37557">
                  <c:v>373.06200000000001</c:v>
                </c:pt>
                <c:pt idx="37558">
                  <c:v>373.071935</c:v>
                </c:pt>
                <c:pt idx="37559">
                  <c:v>373.08186999999998</c:v>
                </c:pt>
                <c:pt idx="37560">
                  <c:v>373.09180400000002</c:v>
                </c:pt>
                <c:pt idx="37561">
                  <c:v>373.10173900000001</c:v>
                </c:pt>
                <c:pt idx="37562">
                  <c:v>373.11167399999999</c:v>
                </c:pt>
                <c:pt idx="37563">
                  <c:v>373.12160799999998</c:v>
                </c:pt>
                <c:pt idx="37564">
                  <c:v>373.13154300000002</c:v>
                </c:pt>
                <c:pt idx="37565">
                  <c:v>373.14147800000001</c:v>
                </c:pt>
                <c:pt idx="37566">
                  <c:v>373.15141199999999</c:v>
                </c:pt>
                <c:pt idx="37567">
                  <c:v>373.16134699999998</c:v>
                </c:pt>
                <c:pt idx="37568">
                  <c:v>373.17128200000002</c:v>
                </c:pt>
                <c:pt idx="37569">
                  <c:v>373.181217</c:v>
                </c:pt>
                <c:pt idx="37570">
                  <c:v>373.19115099999999</c:v>
                </c:pt>
                <c:pt idx="37571">
                  <c:v>373.20108599999998</c:v>
                </c:pt>
                <c:pt idx="37572">
                  <c:v>373.21102100000002</c:v>
                </c:pt>
                <c:pt idx="37573">
                  <c:v>373.220955</c:v>
                </c:pt>
                <c:pt idx="37574">
                  <c:v>373.23088999999999</c:v>
                </c:pt>
                <c:pt idx="37575">
                  <c:v>373.24082499999997</c:v>
                </c:pt>
                <c:pt idx="37576">
                  <c:v>373.25075900000002</c:v>
                </c:pt>
                <c:pt idx="37577">
                  <c:v>373.260694</c:v>
                </c:pt>
                <c:pt idx="37578">
                  <c:v>373.27062899999999</c:v>
                </c:pt>
                <c:pt idx="37579">
                  <c:v>373.28056299999997</c:v>
                </c:pt>
                <c:pt idx="37580">
                  <c:v>373.29049800000001</c:v>
                </c:pt>
                <c:pt idx="37581">
                  <c:v>373.300433</c:v>
                </c:pt>
                <c:pt idx="37582">
                  <c:v>373.31036699999999</c:v>
                </c:pt>
                <c:pt idx="37583">
                  <c:v>373.32030200000003</c:v>
                </c:pt>
                <c:pt idx="37584">
                  <c:v>373.33023700000001</c:v>
                </c:pt>
                <c:pt idx="37585">
                  <c:v>373.340172</c:v>
                </c:pt>
                <c:pt idx="37586">
                  <c:v>373.35010599999998</c:v>
                </c:pt>
                <c:pt idx="37587">
                  <c:v>373.36004100000002</c:v>
                </c:pt>
                <c:pt idx="37588">
                  <c:v>373.36997600000001</c:v>
                </c:pt>
                <c:pt idx="37589">
                  <c:v>373.37991</c:v>
                </c:pt>
                <c:pt idx="37590">
                  <c:v>373.38984499999998</c:v>
                </c:pt>
                <c:pt idx="37591">
                  <c:v>373.39978000000002</c:v>
                </c:pt>
                <c:pt idx="37592">
                  <c:v>373.40971400000001</c:v>
                </c:pt>
                <c:pt idx="37593">
                  <c:v>373.41964899999999</c:v>
                </c:pt>
                <c:pt idx="37594">
                  <c:v>373.42958399999998</c:v>
                </c:pt>
                <c:pt idx="37595">
                  <c:v>373.43951800000002</c:v>
                </c:pt>
                <c:pt idx="37596">
                  <c:v>373.44945300000001</c:v>
                </c:pt>
                <c:pt idx="37597">
                  <c:v>373.45938799999999</c:v>
                </c:pt>
                <c:pt idx="37598">
                  <c:v>373.46932199999998</c:v>
                </c:pt>
                <c:pt idx="37599">
                  <c:v>373.47925700000002</c:v>
                </c:pt>
                <c:pt idx="37600">
                  <c:v>373.489192</c:v>
                </c:pt>
                <c:pt idx="37601">
                  <c:v>373.49912699999999</c:v>
                </c:pt>
                <c:pt idx="37602">
                  <c:v>373.50906099999997</c:v>
                </c:pt>
                <c:pt idx="37603">
                  <c:v>373.51899600000002</c:v>
                </c:pt>
                <c:pt idx="37604">
                  <c:v>373.528931</c:v>
                </c:pt>
                <c:pt idx="37605">
                  <c:v>373.53886499999999</c:v>
                </c:pt>
                <c:pt idx="37606">
                  <c:v>373.54880000000003</c:v>
                </c:pt>
                <c:pt idx="37607">
                  <c:v>373.55873500000001</c:v>
                </c:pt>
                <c:pt idx="37608">
                  <c:v>373.568669</c:v>
                </c:pt>
                <c:pt idx="37609">
                  <c:v>373.57860399999998</c:v>
                </c:pt>
                <c:pt idx="37610">
                  <c:v>373.58853900000003</c:v>
                </c:pt>
                <c:pt idx="37611">
                  <c:v>373.59847300000001</c:v>
                </c:pt>
                <c:pt idx="37612">
                  <c:v>373.608408</c:v>
                </c:pt>
                <c:pt idx="37613">
                  <c:v>373.61834299999998</c:v>
                </c:pt>
                <c:pt idx="37614">
                  <c:v>373.62827800000002</c:v>
                </c:pt>
                <c:pt idx="37615">
                  <c:v>373.63821200000001</c:v>
                </c:pt>
                <c:pt idx="37616">
                  <c:v>373.64814699999999</c:v>
                </c:pt>
                <c:pt idx="37617">
                  <c:v>373.65808199999998</c:v>
                </c:pt>
                <c:pt idx="37618">
                  <c:v>373.66801600000002</c:v>
                </c:pt>
                <c:pt idx="37619">
                  <c:v>373.67795100000001</c:v>
                </c:pt>
                <c:pt idx="37620">
                  <c:v>373.68788599999999</c:v>
                </c:pt>
                <c:pt idx="37621">
                  <c:v>373.69781999999998</c:v>
                </c:pt>
                <c:pt idx="37622">
                  <c:v>373.70775500000002</c:v>
                </c:pt>
                <c:pt idx="37623">
                  <c:v>373.71769</c:v>
                </c:pt>
                <c:pt idx="37624">
                  <c:v>373.72762399999999</c:v>
                </c:pt>
                <c:pt idx="37625">
                  <c:v>373.73755899999998</c:v>
                </c:pt>
                <c:pt idx="37626">
                  <c:v>373.74749400000002</c:v>
                </c:pt>
                <c:pt idx="37627">
                  <c:v>373.757429</c:v>
                </c:pt>
                <c:pt idx="37628">
                  <c:v>373.76736299999999</c:v>
                </c:pt>
                <c:pt idx="37629">
                  <c:v>373.77729799999997</c:v>
                </c:pt>
                <c:pt idx="37630">
                  <c:v>373.78723300000001</c:v>
                </c:pt>
                <c:pt idx="37631">
                  <c:v>373.797167</c:v>
                </c:pt>
                <c:pt idx="37632">
                  <c:v>373.80710199999999</c:v>
                </c:pt>
                <c:pt idx="37633">
                  <c:v>373.81703700000003</c:v>
                </c:pt>
                <c:pt idx="37634">
                  <c:v>373.82697059999998</c:v>
                </c:pt>
                <c:pt idx="37635">
                  <c:v>373.83690560000002</c:v>
                </c:pt>
                <c:pt idx="37636">
                  <c:v>373.84684060000001</c:v>
                </c:pt>
                <c:pt idx="37637">
                  <c:v>373.85677459999999</c:v>
                </c:pt>
                <c:pt idx="37638">
                  <c:v>373.86670959999998</c:v>
                </c:pt>
                <c:pt idx="37639">
                  <c:v>373.87664460000002</c:v>
                </c:pt>
                <c:pt idx="37640">
                  <c:v>373.8865796</c:v>
                </c:pt>
                <c:pt idx="37641">
                  <c:v>373.89651359999999</c:v>
                </c:pt>
                <c:pt idx="37642">
                  <c:v>373.90644859999998</c:v>
                </c:pt>
                <c:pt idx="37643">
                  <c:v>373.91638360000002</c:v>
                </c:pt>
                <c:pt idx="37644">
                  <c:v>373.9263176</c:v>
                </c:pt>
                <c:pt idx="37645">
                  <c:v>373.93625259999999</c:v>
                </c:pt>
                <c:pt idx="37646">
                  <c:v>373.94618759999997</c:v>
                </c:pt>
                <c:pt idx="37647">
                  <c:v>373.95612160000002</c:v>
                </c:pt>
                <c:pt idx="37648">
                  <c:v>373.9660566</c:v>
                </c:pt>
                <c:pt idx="37649">
                  <c:v>373.97599159999999</c:v>
                </c:pt>
                <c:pt idx="37650">
                  <c:v>373.98592559999997</c:v>
                </c:pt>
                <c:pt idx="37651">
                  <c:v>373.99586060000001</c:v>
                </c:pt>
                <c:pt idx="37652">
                  <c:v>374.0057956</c:v>
                </c:pt>
                <c:pt idx="37653">
                  <c:v>374.01573059999998</c:v>
                </c:pt>
                <c:pt idx="37654">
                  <c:v>374.02566460000003</c:v>
                </c:pt>
                <c:pt idx="37655">
                  <c:v>374.03559960000001</c:v>
                </c:pt>
                <c:pt idx="37656">
                  <c:v>374.0455346</c:v>
                </c:pt>
                <c:pt idx="37657">
                  <c:v>374.05546859999998</c:v>
                </c:pt>
                <c:pt idx="37658">
                  <c:v>374.06540360000002</c:v>
                </c:pt>
                <c:pt idx="37659">
                  <c:v>374.07533860000001</c:v>
                </c:pt>
                <c:pt idx="37660">
                  <c:v>374.0852726</c:v>
                </c:pt>
                <c:pt idx="37661">
                  <c:v>374.09520759999998</c:v>
                </c:pt>
                <c:pt idx="37662">
                  <c:v>374.10514260000002</c:v>
                </c:pt>
                <c:pt idx="37663">
                  <c:v>374.11507660000001</c:v>
                </c:pt>
                <c:pt idx="37664">
                  <c:v>374.12501159999999</c:v>
                </c:pt>
                <c:pt idx="37665">
                  <c:v>374.13494659999998</c:v>
                </c:pt>
                <c:pt idx="37666">
                  <c:v>374.14488160000002</c:v>
                </c:pt>
                <c:pt idx="37667">
                  <c:v>374.15481560000001</c:v>
                </c:pt>
                <c:pt idx="37668">
                  <c:v>374.16475059999999</c:v>
                </c:pt>
                <c:pt idx="37669">
                  <c:v>374.17468559999998</c:v>
                </c:pt>
                <c:pt idx="37670">
                  <c:v>374.18461960000002</c:v>
                </c:pt>
                <c:pt idx="37671">
                  <c:v>374.1945546</c:v>
                </c:pt>
                <c:pt idx="37672">
                  <c:v>374.20448959999999</c:v>
                </c:pt>
                <c:pt idx="37673">
                  <c:v>374.21442359999998</c:v>
                </c:pt>
                <c:pt idx="37674">
                  <c:v>374.22435860000002</c:v>
                </c:pt>
                <c:pt idx="37675">
                  <c:v>374.2342936</c:v>
                </c:pt>
                <c:pt idx="37676">
                  <c:v>374.24422859999999</c:v>
                </c:pt>
                <c:pt idx="37677">
                  <c:v>374.25416259999997</c:v>
                </c:pt>
                <c:pt idx="37678">
                  <c:v>374.26409760000001</c:v>
                </c:pt>
                <c:pt idx="37679">
                  <c:v>374.2740326</c:v>
                </c:pt>
                <c:pt idx="37680">
                  <c:v>374.28396659999999</c:v>
                </c:pt>
                <c:pt idx="37681">
                  <c:v>374.29390160000003</c:v>
                </c:pt>
                <c:pt idx="37682">
                  <c:v>374.30383660000001</c:v>
                </c:pt>
                <c:pt idx="37683">
                  <c:v>374.3137706</c:v>
                </c:pt>
                <c:pt idx="37684">
                  <c:v>374.32370559999998</c:v>
                </c:pt>
                <c:pt idx="37685">
                  <c:v>374.33364060000002</c:v>
                </c:pt>
                <c:pt idx="37686">
                  <c:v>374.34357560000001</c:v>
                </c:pt>
                <c:pt idx="37687">
                  <c:v>374.3535096</c:v>
                </c:pt>
                <c:pt idx="37688">
                  <c:v>374.36344459999998</c:v>
                </c:pt>
                <c:pt idx="37689">
                  <c:v>374.37337960000002</c:v>
                </c:pt>
                <c:pt idx="37690">
                  <c:v>374.38331360000001</c:v>
                </c:pt>
                <c:pt idx="37691">
                  <c:v>374.39324859999999</c:v>
                </c:pt>
                <c:pt idx="37692">
                  <c:v>374.40318359999998</c:v>
                </c:pt>
                <c:pt idx="37693">
                  <c:v>374.41311760000002</c:v>
                </c:pt>
                <c:pt idx="37694">
                  <c:v>374.42305260000001</c:v>
                </c:pt>
                <c:pt idx="37695">
                  <c:v>374.43298759999999</c:v>
                </c:pt>
                <c:pt idx="37696">
                  <c:v>374.44292259999997</c:v>
                </c:pt>
                <c:pt idx="37697">
                  <c:v>374.45285660000002</c:v>
                </c:pt>
                <c:pt idx="37698">
                  <c:v>374.4627916</c:v>
                </c:pt>
                <c:pt idx="37699">
                  <c:v>374.47272659999999</c:v>
                </c:pt>
                <c:pt idx="37700">
                  <c:v>374.48266059999997</c:v>
                </c:pt>
                <c:pt idx="37701">
                  <c:v>374.49259560000002</c:v>
                </c:pt>
                <c:pt idx="37702">
                  <c:v>374.5025306</c:v>
                </c:pt>
                <c:pt idx="37703">
                  <c:v>374.51246459999999</c:v>
                </c:pt>
                <c:pt idx="37704">
                  <c:v>374.52239960000003</c:v>
                </c:pt>
                <c:pt idx="37705">
                  <c:v>374.53233460000001</c:v>
                </c:pt>
                <c:pt idx="37706">
                  <c:v>374.5422696</c:v>
                </c:pt>
                <c:pt idx="37707">
                  <c:v>374.55220359999998</c:v>
                </c:pt>
                <c:pt idx="37708">
                  <c:v>374.56213860000003</c:v>
                </c:pt>
                <c:pt idx="37709">
                  <c:v>374.57207360000001</c:v>
                </c:pt>
                <c:pt idx="37710">
                  <c:v>374.5820076</c:v>
                </c:pt>
                <c:pt idx="37711">
                  <c:v>374.59194259999998</c:v>
                </c:pt>
                <c:pt idx="37712">
                  <c:v>374.60187760000002</c:v>
                </c:pt>
                <c:pt idx="37713">
                  <c:v>374.61181160000001</c:v>
                </c:pt>
                <c:pt idx="37714">
                  <c:v>374.62174659999999</c:v>
                </c:pt>
                <c:pt idx="37715">
                  <c:v>374.63168159999998</c:v>
                </c:pt>
                <c:pt idx="37716">
                  <c:v>374.64161660000002</c:v>
                </c:pt>
                <c:pt idx="37717">
                  <c:v>374.65155060000001</c:v>
                </c:pt>
                <c:pt idx="37718">
                  <c:v>374.66148559999999</c:v>
                </c:pt>
                <c:pt idx="37719">
                  <c:v>374.67142059999998</c:v>
                </c:pt>
                <c:pt idx="37720">
                  <c:v>374.68135460000002</c:v>
                </c:pt>
                <c:pt idx="37721">
                  <c:v>374.6912896</c:v>
                </c:pt>
                <c:pt idx="37722">
                  <c:v>374.70122459999999</c:v>
                </c:pt>
                <c:pt idx="37723">
                  <c:v>374.71115859999998</c:v>
                </c:pt>
                <c:pt idx="37724">
                  <c:v>374.72109360000002</c:v>
                </c:pt>
                <c:pt idx="37725">
                  <c:v>374.7310286</c:v>
                </c:pt>
                <c:pt idx="37726">
                  <c:v>374.74096359999999</c:v>
                </c:pt>
                <c:pt idx="37727">
                  <c:v>374.75089759999997</c:v>
                </c:pt>
                <c:pt idx="37728">
                  <c:v>374.76083260000001</c:v>
                </c:pt>
                <c:pt idx="37729">
                  <c:v>374.7707676</c:v>
                </c:pt>
                <c:pt idx="37730">
                  <c:v>374.78070159999999</c:v>
                </c:pt>
                <c:pt idx="37731">
                  <c:v>374.79063660000003</c:v>
                </c:pt>
                <c:pt idx="37732">
                  <c:v>374.80057160000001</c:v>
                </c:pt>
                <c:pt idx="37733">
                  <c:v>374.8105056</c:v>
                </c:pt>
                <c:pt idx="37734">
                  <c:v>374.82043979999997</c:v>
                </c:pt>
                <c:pt idx="37735">
                  <c:v>374.83037480000002</c:v>
                </c:pt>
                <c:pt idx="37736">
                  <c:v>374.8403098</c:v>
                </c:pt>
                <c:pt idx="37737">
                  <c:v>374.85024379999999</c:v>
                </c:pt>
                <c:pt idx="37738">
                  <c:v>374.86017880000003</c:v>
                </c:pt>
                <c:pt idx="37739">
                  <c:v>374.87011380000001</c:v>
                </c:pt>
                <c:pt idx="37740">
                  <c:v>374.8800478</c:v>
                </c:pt>
                <c:pt idx="37741">
                  <c:v>374.88998279999998</c:v>
                </c:pt>
                <c:pt idx="37742">
                  <c:v>374.89991780000003</c:v>
                </c:pt>
                <c:pt idx="37743">
                  <c:v>374.90985180000001</c:v>
                </c:pt>
                <c:pt idx="37744">
                  <c:v>374.9197868</c:v>
                </c:pt>
                <c:pt idx="37745">
                  <c:v>374.92972179999998</c:v>
                </c:pt>
                <c:pt idx="37746">
                  <c:v>374.93965680000002</c:v>
                </c:pt>
                <c:pt idx="37747">
                  <c:v>374.94959080000001</c:v>
                </c:pt>
                <c:pt idx="37748">
                  <c:v>374.95952579999999</c:v>
                </c:pt>
                <c:pt idx="37749">
                  <c:v>374.96946079999998</c:v>
                </c:pt>
                <c:pt idx="37750">
                  <c:v>374.97939480000002</c:v>
                </c:pt>
                <c:pt idx="37751">
                  <c:v>374.98932980000001</c:v>
                </c:pt>
                <c:pt idx="37752">
                  <c:v>374.99926479999999</c:v>
                </c:pt>
                <c:pt idx="37753">
                  <c:v>375.00919979999998</c:v>
                </c:pt>
                <c:pt idx="37754">
                  <c:v>375.01913380000002</c:v>
                </c:pt>
                <c:pt idx="37755">
                  <c:v>375.0290688</c:v>
                </c:pt>
                <c:pt idx="37756">
                  <c:v>375.03900379999999</c:v>
                </c:pt>
                <c:pt idx="37757">
                  <c:v>375.04893779999998</c:v>
                </c:pt>
                <c:pt idx="37758">
                  <c:v>375.05887280000002</c:v>
                </c:pt>
                <c:pt idx="37759">
                  <c:v>375.0688078</c:v>
                </c:pt>
                <c:pt idx="37760">
                  <c:v>375.07874179999999</c:v>
                </c:pt>
                <c:pt idx="37761">
                  <c:v>375.08867679999997</c:v>
                </c:pt>
                <c:pt idx="37762">
                  <c:v>375.09861180000001</c:v>
                </c:pt>
                <c:pt idx="37763">
                  <c:v>375.1085468</c:v>
                </c:pt>
                <c:pt idx="37764">
                  <c:v>375.11848079999999</c:v>
                </c:pt>
                <c:pt idx="37765">
                  <c:v>375.12841580000003</c:v>
                </c:pt>
                <c:pt idx="37766">
                  <c:v>375.13835080000001</c:v>
                </c:pt>
                <c:pt idx="37767">
                  <c:v>375.1482848</c:v>
                </c:pt>
                <c:pt idx="37768">
                  <c:v>375.15821979999998</c:v>
                </c:pt>
                <c:pt idx="37769">
                  <c:v>375.16815480000002</c:v>
                </c:pt>
                <c:pt idx="37770">
                  <c:v>375.17808980000001</c:v>
                </c:pt>
                <c:pt idx="37771">
                  <c:v>375.1880238</c:v>
                </c:pt>
                <c:pt idx="37772">
                  <c:v>375.19795879999998</c:v>
                </c:pt>
                <c:pt idx="37773">
                  <c:v>375.20789380000002</c:v>
                </c:pt>
                <c:pt idx="37774">
                  <c:v>375.21782780000001</c:v>
                </c:pt>
                <c:pt idx="37775">
                  <c:v>375.22776279999999</c:v>
                </c:pt>
                <c:pt idx="37776">
                  <c:v>375.23769779999998</c:v>
                </c:pt>
                <c:pt idx="37777">
                  <c:v>375.24763280000002</c:v>
                </c:pt>
                <c:pt idx="37778">
                  <c:v>375.25756680000001</c:v>
                </c:pt>
                <c:pt idx="37779">
                  <c:v>375.26750179999999</c:v>
                </c:pt>
                <c:pt idx="37780">
                  <c:v>375.27743679999998</c:v>
                </c:pt>
                <c:pt idx="37781">
                  <c:v>375.28737080000002</c:v>
                </c:pt>
                <c:pt idx="37782">
                  <c:v>375.2973058</c:v>
                </c:pt>
                <c:pt idx="37783">
                  <c:v>375.30724079999999</c:v>
                </c:pt>
                <c:pt idx="37784">
                  <c:v>375.31717479999998</c:v>
                </c:pt>
                <c:pt idx="37785">
                  <c:v>375.32710980000002</c:v>
                </c:pt>
                <c:pt idx="37786">
                  <c:v>375.3370448</c:v>
                </c:pt>
                <c:pt idx="37787">
                  <c:v>375.34697979999999</c:v>
                </c:pt>
                <c:pt idx="37788">
                  <c:v>375.35691379999997</c:v>
                </c:pt>
                <c:pt idx="37789">
                  <c:v>375.36684880000001</c:v>
                </c:pt>
                <c:pt idx="37790">
                  <c:v>375.3767838</c:v>
                </c:pt>
                <c:pt idx="37791">
                  <c:v>375.38671779999999</c:v>
                </c:pt>
                <c:pt idx="37792">
                  <c:v>375.39665280000003</c:v>
                </c:pt>
                <c:pt idx="37793">
                  <c:v>375.40658780000001</c:v>
                </c:pt>
                <c:pt idx="37794">
                  <c:v>375.4165228</c:v>
                </c:pt>
                <c:pt idx="37795">
                  <c:v>375.42645679999998</c:v>
                </c:pt>
                <c:pt idx="37796">
                  <c:v>375.43639180000002</c:v>
                </c:pt>
                <c:pt idx="37797">
                  <c:v>375.44632680000001</c:v>
                </c:pt>
                <c:pt idx="37798">
                  <c:v>375.4562608</c:v>
                </c:pt>
                <c:pt idx="37799">
                  <c:v>375.46619579999998</c:v>
                </c:pt>
                <c:pt idx="37800">
                  <c:v>375.47613080000002</c:v>
                </c:pt>
                <c:pt idx="37801">
                  <c:v>375.48606580000001</c:v>
                </c:pt>
                <c:pt idx="37802">
                  <c:v>375.49599979999999</c:v>
                </c:pt>
                <c:pt idx="37803">
                  <c:v>375.50593479999998</c:v>
                </c:pt>
                <c:pt idx="37804">
                  <c:v>375.51586980000002</c:v>
                </c:pt>
                <c:pt idx="37805">
                  <c:v>375.52580380000001</c:v>
                </c:pt>
                <c:pt idx="37806">
                  <c:v>375.53573879999999</c:v>
                </c:pt>
                <c:pt idx="37807">
                  <c:v>375.54567379999997</c:v>
                </c:pt>
                <c:pt idx="37808">
                  <c:v>375.55560780000002</c:v>
                </c:pt>
                <c:pt idx="37809">
                  <c:v>375.5655428</c:v>
                </c:pt>
                <c:pt idx="37810">
                  <c:v>375.57547779999999</c:v>
                </c:pt>
                <c:pt idx="37811">
                  <c:v>375.58541279999997</c:v>
                </c:pt>
                <c:pt idx="37812">
                  <c:v>375.59534680000002</c:v>
                </c:pt>
                <c:pt idx="37813">
                  <c:v>375.6052818</c:v>
                </c:pt>
                <c:pt idx="37814">
                  <c:v>375.61521679999998</c:v>
                </c:pt>
                <c:pt idx="37815">
                  <c:v>375.62515180000003</c:v>
                </c:pt>
                <c:pt idx="37816">
                  <c:v>375.63508580000001</c:v>
                </c:pt>
                <c:pt idx="37817">
                  <c:v>375.6450208</c:v>
                </c:pt>
                <c:pt idx="37818">
                  <c:v>375.65495579999998</c:v>
                </c:pt>
                <c:pt idx="37819">
                  <c:v>375.66488980000003</c:v>
                </c:pt>
                <c:pt idx="37820">
                  <c:v>375.67482480000001</c:v>
                </c:pt>
                <c:pt idx="37821">
                  <c:v>375.68475979999999</c:v>
                </c:pt>
                <c:pt idx="37822">
                  <c:v>375.69469479999998</c:v>
                </c:pt>
                <c:pt idx="37823">
                  <c:v>375.70462880000002</c:v>
                </c:pt>
                <c:pt idx="37824">
                  <c:v>375.71456380000001</c:v>
                </c:pt>
                <c:pt idx="37825">
                  <c:v>375.72449879999999</c:v>
                </c:pt>
                <c:pt idx="37826">
                  <c:v>375.73443279999998</c:v>
                </c:pt>
                <c:pt idx="37827">
                  <c:v>375.74436780000002</c:v>
                </c:pt>
                <c:pt idx="37828">
                  <c:v>375.7543028</c:v>
                </c:pt>
                <c:pt idx="37829">
                  <c:v>375.76423679999999</c:v>
                </c:pt>
                <c:pt idx="37830">
                  <c:v>375.77417179999998</c:v>
                </c:pt>
                <c:pt idx="37831">
                  <c:v>375.78410680000002</c:v>
                </c:pt>
                <c:pt idx="37832">
                  <c:v>375.7940418</c:v>
                </c:pt>
                <c:pt idx="37833">
                  <c:v>375.80397579999999</c:v>
                </c:pt>
                <c:pt idx="37834">
                  <c:v>375.81391079999997</c:v>
                </c:pt>
                <c:pt idx="37835">
                  <c:v>375.82384680000001</c:v>
                </c:pt>
                <c:pt idx="37836">
                  <c:v>375.8337808</c:v>
                </c:pt>
                <c:pt idx="37837">
                  <c:v>375.84371579999998</c:v>
                </c:pt>
                <c:pt idx="37838">
                  <c:v>375.85365080000003</c:v>
                </c:pt>
                <c:pt idx="37839">
                  <c:v>375.86358580000001</c:v>
                </c:pt>
                <c:pt idx="37840">
                  <c:v>375.8735198</c:v>
                </c:pt>
                <c:pt idx="37841">
                  <c:v>375.88345479999998</c:v>
                </c:pt>
                <c:pt idx="37842">
                  <c:v>375.89338980000002</c:v>
                </c:pt>
                <c:pt idx="37843">
                  <c:v>375.90332380000001</c:v>
                </c:pt>
                <c:pt idx="37844">
                  <c:v>375.91325879999999</c:v>
                </c:pt>
                <c:pt idx="37845">
                  <c:v>375.92319379999998</c:v>
                </c:pt>
                <c:pt idx="37846">
                  <c:v>375.93312880000002</c:v>
                </c:pt>
                <c:pt idx="37847">
                  <c:v>375.94306280000001</c:v>
                </c:pt>
                <c:pt idx="37848">
                  <c:v>375.95299779999999</c:v>
                </c:pt>
                <c:pt idx="37849">
                  <c:v>375.96293279999998</c:v>
                </c:pt>
                <c:pt idx="37850">
                  <c:v>375.97286780000002</c:v>
                </c:pt>
                <c:pt idx="37851">
                  <c:v>375.9828018</c:v>
                </c:pt>
                <c:pt idx="37852">
                  <c:v>375.99273679999999</c:v>
                </c:pt>
                <c:pt idx="37853">
                  <c:v>376.00267179999997</c:v>
                </c:pt>
                <c:pt idx="37854">
                  <c:v>376.01260580000002</c:v>
                </c:pt>
                <c:pt idx="37855">
                  <c:v>376.0225408</c:v>
                </c:pt>
                <c:pt idx="37856">
                  <c:v>376.03247579999999</c:v>
                </c:pt>
                <c:pt idx="37857">
                  <c:v>376.04241080000003</c:v>
                </c:pt>
                <c:pt idx="37858">
                  <c:v>376.05234480000001</c:v>
                </c:pt>
                <c:pt idx="37859">
                  <c:v>376.0622798</c:v>
                </c:pt>
                <c:pt idx="37860">
                  <c:v>376.07221479999998</c:v>
                </c:pt>
                <c:pt idx="37861">
                  <c:v>376.08214880000003</c:v>
                </c:pt>
                <c:pt idx="37862">
                  <c:v>376.09208380000001</c:v>
                </c:pt>
                <c:pt idx="37863">
                  <c:v>376.1020188</c:v>
                </c:pt>
                <c:pt idx="37864">
                  <c:v>376.11195379999998</c:v>
                </c:pt>
                <c:pt idx="37865">
                  <c:v>376.12188780000002</c:v>
                </c:pt>
                <c:pt idx="37866">
                  <c:v>376.13182280000001</c:v>
                </c:pt>
                <c:pt idx="37867">
                  <c:v>376.14175779999999</c:v>
                </c:pt>
                <c:pt idx="37868">
                  <c:v>376.15169179999998</c:v>
                </c:pt>
                <c:pt idx="37869">
                  <c:v>376.16162680000002</c:v>
                </c:pt>
                <c:pt idx="37870">
                  <c:v>376.17156180000001</c:v>
                </c:pt>
                <c:pt idx="37871">
                  <c:v>376.18149679999999</c:v>
                </c:pt>
                <c:pt idx="37872">
                  <c:v>376.19143079999998</c:v>
                </c:pt>
                <c:pt idx="37873">
                  <c:v>376.20136580000002</c:v>
                </c:pt>
                <c:pt idx="37874">
                  <c:v>376.2113008</c:v>
                </c:pt>
                <c:pt idx="37875">
                  <c:v>376.22123479999999</c:v>
                </c:pt>
                <c:pt idx="37876">
                  <c:v>376.23116979999998</c:v>
                </c:pt>
                <c:pt idx="37877">
                  <c:v>376.24110480000002</c:v>
                </c:pt>
                <c:pt idx="37878">
                  <c:v>376.2510398</c:v>
                </c:pt>
                <c:pt idx="37879">
                  <c:v>376.26097379999999</c:v>
                </c:pt>
                <c:pt idx="37880">
                  <c:v>376.27090879999997</c:v>
                </c:pt>
                <c:pt idx="37881">
                  <c:v>376.28084380000001</c:v>
                </c:pt>
                <c:pt idx="37882">
                  <c:v>376.2907778</c:v>
                </c:pt>
                <c:pt idx="37883">
                  <c:v>376.30071279999999</c:v>
                </c:pt>
                <c:pt idx="37884">
                  <c:v>376.31064780000003</c:v>
                </c:pt>
                <c:pt idx="37885">
                  <c:v>376.32058280000001</c:v>
                </c:pt>
                <c:pt idx="37886">
                  <c:v>376.3305168</c:v>
                </c:pt>
                <c:pt idx="37887">
                  <c:v>376.34045179999998</c:v>
                </c:pt>
                <c:pt idx="37888">
                  <c:v>376.35038680000002</c:v>
                </c:pt>
                <c:pt idx="37889">
                  <c:v>376.36032080000001</c:v>
                </c:pt>
                <c:pt idx="37890">
                  <c:v>376.3702558</c:v>
                </c:pt>
                <c:pt idx="37891">
                  <c:v>376.38019079999998</c:v>
                </c:pt>
                <c:pt idx="37892">
                  <c:v>376.39012580000002</c:v>
                </c:pt>
                <c:pt idx="37893">
                  <c:v>376.40005980000001</c:v>
                </c:pt>
                <c:pt idx="37894">
                  <c:v>376.40999479999999</c:v>
                </c:pt>
                <c:pt idx="37895">
                  <c:v>376.41992979999998</c:v>
                </c:pt>
                <c:pt idx="37896">
                  <c:v>376.42986480000002</c:v>
                </c:pt>
                <c:pt idx="37897">
                  <c:v>376.43979880000001</c:v>
                </c:pt>
                <c:pt idx="37898">
                  <c:v>376.44973379999999</c:v>
                </c:pt>
                <c:pt idx="37899">
                  <c:v>376.45966879999997</c:v>
                </c:pt>
                <c:pt idx="37900">
                  <c:v>376.46960280000002</c:v>
                </c:pt>
                <c:pt idx="37901">
                  <c:v>376.4795378</c:v>
                </c:pt>
                <c:pt idx="37902">
                  <c:v>376.48947279999999</c:v>
                </c:pt>
                <c:pt idx="37903">
                  <c:v>376.49940779999997</c:v>
                </c:pt>
                <c:pt idx="37904">
                  <c:v>376.50934180000002</c:v>
                </c:pt>
                <c:pt idx="37905">
                  <c:v>376.5192768</c:v>
                </c:pt>
                <c:pt idx="37906">
                  <c:v>376.52921179999998</c:v>
                </c:pt>
                <c:pt idx="37907">
                  <c:v>376.53914579999997</c:v>
                </c:pt>
                <c:pt idx="37908">
                  <c:v>376.54908080000001</c:v>
                </c:pt>
                <c:pt idx="37909">
                  <c:v>376.5590158</c:v>
                </c:pt>
                <c:pt idx="37910">
                  <c:v>376.56895079999998</c:v>
                </c:pt>
                <c:pt idx="37911">
                  <c:v>376.57888480000003</c:v>
                </c:pt>
                <c:pt idx="37912">
                  <c:v>376.58881980000001</c:v>
                </c:pt>
                <c:pt idx="37913">
                  <c:v>376.59875479999999</c:v>
                </c:pt>
                <c:pt idx="37914">
                  <c:v>376.60868879999998</c:v>
                </c:pt>
                <c:pt idx="37915">
                  <c:v>376.61862380000002</c:v>
                </c:pt>
                <c:pt idx="37916">
                  <c:v>376.62855880000001</c:v>
                </c:pt>
                <c:pt idx="37917">
                  <c:v>376.63849379999999</c:v>
                </c:pt>
                <c:pt idx="37918">
                  <c:v>376.64842779999998</c:v>
                </c:pt>
                <c:pt idx="37919">
                  <c:v>376.65836280000002</c:v>
                </c:pt>
                <c:pt idx="37920">
                  <c:v>376.6682978</c:v>
                </c:pt>
                <c:pt idx="37921">
                  <c:v>376.67823179999999</c:v>
                </c:pt>
                <c:pt idx="37922">
                  <c:v>376.68816679999998</c:v>
                </c:pt>
                <c:pt idx="37923">
                  <c:v>376.69810180000002</c:v>
                </c:pt>
                <c:pt idx="37924">
                  <c:v>376.7080368</c:v>
                </c:pt>
                <c:pt idx="37925">
                  <c:v>376.71797079999999</c:v>
                </c:pt>
                <c:pt idx="37926">
                  <c:v>376.72790579999997</c:v>
                </c:pt>
                <c:pt idx="37927">
                  <c:v>376.73784080000001</c:v>
                </c:pt>
                <c:pt idx="37928">
                  <c:v>376.7477758</c:v>
                </c:pt>
                <c:pt idx="37929">
                  <c:v>376.75770979999999</c:v>
                </c:pt>
                <c:pt idx="37930">
                  <c:v>376.76764480000003</c:v>
                </c:pt>
                <c:pt idx="37931">
                  <c:v>376.77757980000001</c:v>
                </c:pt>
                <c:pt idx="37932">
                  <c:v>376.7875138</c:v>
                </c:pt>
                <c:pt idx="37933">
                  <c:v>376.79744879999998</c:v>
                </c:pt>
                <c:pt idx="37934">
                  <c:v>376.80738380000003</c:v>
                </c:pt>
                <c:pt idx="37935">
                  <c:v>376.81731880000001</c:v>
                </c:pt>
                <c:pt idx="37936">
                  <c:v>376.8272523</c:v>
                </c:pt>
                <c:pt idx="37937">
                  <c:v>376.83718729999998</c:v>
                </c:pt>
                <c:pt idx="37938">
                  <c:v>376.84712230000002</c:v>
                </c:pt>
                <c:pt idx="37939">
                  <c:v>376.85705730000001</c:v>
                </c:pt>
                <c:pt idx="37940">
                  <c:v>376.8669913</c:v>
                </c:pt>
                <c:pt idx="37941">
                  <c:v>376.87692629999998</c:v>
                </c:pt>
                <c:pt idx="37942">
                  <c:v>376.88686130000002</c:v>
                </c:pt>
                <c:pt idx="37943">
                  <c:v>376.89679530000001</c:v>
                </c:pt>
                <c:pt idx="37944">
                  <c:v>376.90673029999999</c:v>
                </c:pt>
                <c:pt idx="37945">
                  <c:v>376.91666529999998</c:v>
                </c:pt>
                <c:pt idx="37946">
                  <c:v>376.92660030000002</c:v>
                </c:pt>
                <c:pt idx="37947">
                  <c:v>376.93653430000001</c:v>
                </c:pt>
                <c:pt idx="37948">
                  <c:v>376.94646929999999</c:v>
                </c:pt>
                <c:pt idx="37949">
                  <c:v>376.95640429999997</c:v>
                </c:pt>
                <c:pt idx="37950">
                  <c:v>376.96633830000002</c:v>
                </c:pt>
                <c:pt idx="37951">
                  <c:v>376.9762733</c:v>
                </c:pt>
                <c:pt idx="37952">
                  <c:v>376.98620829999999</c:v>
                </c:pt>
                <c:pt idx="37953">
                  <c:v>376.99614330000003</c:v>
                </c:pt>
                <c:pt idx="37954">
                  <c:v>377.00607730000002</c:v>
                </c:pt>
                <c:pt idx="37955">
                  <c:v>377.0160123</c:v>
                </c:pt>
                <c:pt idx="37956">
                  <c:v>377.02594729999998</c:v>
                </c:pt>
                <c:pt idx="37957">
                  <c:v>377.03588230000003</c:v>
                </c:pt>
                <c:pt idx="37958">
                  <c:v>377.04581630000001</c:v>
                </c:pt>
                <c:pt idx="37959">
                  <c:v>377.0557513</c:v>
                </c:pt>
                <c:pt idx="37960">
                  <c:v>377.06568629999998</c:v>
                </c:pt>
                <c:pt idx="37961">
                  <c:v>377.07562030000003</c:v>
                </c:pt>
                <c:pt idx="37962">
                  <c:v>377.08555530000001</c:v>
                </c:pt>
                <c:pt idx="37963">
                  <c:v>377.09549029999999</c:v>
                </c:pt>
                <c:pt idx="37964">
                  <c:v>377.10542529999998</c:v>
                </c:pt>
                <c:pt idx="37965">
                  <c:v>377.11535930000002</c:v>
                </c:pt>
                <c:pt idx="37966">
                  <c:v>377.12529430000001</c:v>
                </c:pt>
                <c:pt idx="37967">
                  <c:v>377.13522929999999</c:v>
                </c:pt>
                <c:pt idx="37968">
                  <c:v>377.14516329999998</c:v>
                </c:pt>
                <c:pt idx="37969">
                  <c:v>377.15509830000002</c:v>
                </c:pt>
                <c:pt idx="37970">
                  <c:v>377.1650333</c:v>
                </c:pt>
                <c:pt idx="37971">
                  <c:v>377.17496829999999</c:v>
                </c:pt>
                <c:pt idx="37972">
                  <c:v>377.18490229999998</c:v>
                </c:pt>
                <c:pt idx="37973">
                  <c:v>377.19483730000002</c:v>
                </c:pt>
                <c:pt idx="37974">
                  <c:v>377.2047723</c:v>
                </c:pt>
                <c:pt idx="37975">
                  <c:v>377.21470729999999</c:v>
                </c:pt>
                <c:pt idx="37976">
                  <c:v>377.22464129999997</c:v>
                </c:pt>
                <c:pt idx="37977">
                  <c:v>377.23457630000001</c:v>
                </c:pt>
                <c:pt idx="37978">
                  <c:v>377.2445113</c:v>
                </c:pt>
                <c:pt idx="37979">
                  <c:v>377.25444529999999</c:v>
                </c:pt>
                <c:pt idx="37980">
                  <c:v>377.26438030000003</c:v>
                </c:pt>
                <c:pt idx="37981">
                  <c:v>377.27431530000001</c:v>
                </c:pt>
                <c:pt idx="37982">
                  <c:v>377.2842503</c:v>
                </c:pt>
                <c:pt idx="37983">
                  <c:v>377.29418429999998</c:v>
                </c:pt>
                <c:pt idx="37984">
                  <c:v>377.30411930000002</c:v>
                </c:pt>
                <c:pt idx="37985">
                  <c:v>377.31405430000001</c:v>
                </c:pt>
                <c:pt idx="37986">
                  <c:v>377.32398929999999</c:v>
                </c:pt>
                <c:pt idx="37987">
                  <c:v>377.33392329999998</c:v>
                </c:pt>
                <c:pt idx="37988">
                  <c:v>377.34385830000002</c:v>
                </c:pt>
                <c:pt idx="37989">
                  <c:v>377.35379330000001</c:v>
                </c:pt>
                <c:pt idx="37990">
                  <c:v>377.36372729999999</c:v>
                </c:pt>
                <c:pt idx="37991">
                  <c:v>377.37366229999998</c:v>
                </c:pt>
                <c:pt idx="37992">
                  <c:v>377.38359730000002</c:v>
                </c:pt>
                <c:pt idx="37993">
                  <c:v>377.3935323</c:v>
                </c:pt>
                <c:pt idx="37994">
                  <c:v>377.40346629999999</c:v>
                </c:pt>
                <c:pt idx="37995">
                  <c:v>377.41340129999998</c:v>
                </c:pt>
                <c:pt idx="37996">
                  <c:v>377.42333630000002</c:v>
                </c:pt>
                <c:pt idx="37997">
                  <c:v>377.4332713</c:v>
                </c:pt>
                <c:pt idx="37998">
                  <c:v>377.44320529999999</c:v>
                </c:pt>
                <c:pt idx="37999">
                  <c:v>377.45314029999997</c:v>
                </c:pt>
                <c:pt idx="38000">
                  <c:v>377.46307530000001</c:v>
                </c:pt>
                <c:pt idx="38001">
                  <c:v>377.4730093</c:v>
                </c:pt>
                <c:pt idx="38002">
                  <c:v>377.48294429999999</c:v>
                </c:pt>
                <c:pt idx="38003">
                  <c:v>377.49287930000003</c:v>
                </c:pt>
                <c:pt idx="38004">
                  <c:v>377.50281430000001</c:v>
                </c:pt>
                <c:pt idx="38005">
                  <c:v>377.5127483</c:v>
                </c:pt>
                <c:pt idx="38006">
                  <c:v>377.52268329999998</c:v>
                </c:pt>
                <c:pt idx="38007">
                  <c:v>377.53261830000002</c:v>
                </c:pt>
                <c:pt idx="38008">
                  <c:v>377.54255230000001</c:v>
                </c:pt>
                <c:pt idx="38009">
                  <c:v>377.5524873</c:v>
                </c:pt>
                <c:pt idx="38010">
                  <c:v>377.56242229999998</c:v>
                </c:pt>
                <c:pt idx="38011">
                  <c:v>377.57235730000002</c:v>
                </c:pt>
                <c:pt idx="38012">
                  <c:v>377.58229130000001</c:v>
                </c:pt>
                <c:pt idx="38013">
                  <c:v>377.59222629999999</c:v>
                </c:pt>
                <c:pt idx="38014">
                  <c:v>377.60216129999998</c:v>
                </c:pt>
                <c:pt idx="38015">
                  <c:v>377.61209630000002</c:v>
                </c:pt>
                <c:pt idx="38016">
                  <c:v>377.62203030000001</c:v>
                </c:pt>
                <c:pt idx="38017">
                  <c:v>377.63196529999999</c:v>
                </c:pt>
                <c:pt idx="38018">
                  <c:v>377.64190029999997</c:v>
                </c:pt>
                <c:pt idx="38019">
                  <c:v>377.65183430000002</c:v>
                </c:pt>
                <c:pt idx="38020">
                  <c:v>377.6617693</c:v>
                </c:pt>
                <c:pt idx="38021">
                  <c:v>377.67170429999999</c:v>
                </c:pt>
                <c:pt idx="38022">
                  <c:v>377.68163929999997</c:v>
                </c:pt>
                <c:pt idx="38023">
                  <c:v>377.69157330000002</c:v>
                </c:pt>
                <c:pt idx="38024">
                  <c:v>377.7015083</c:v>
                </c:pt>
                <c:pt idx="38025">
                  <c:v>377.71144329999998</c:v>
                </c:pt>
                <c:pt idx="38026">
                  <c:v>377.72137830000003</c:v>
                </c:pt>
                <c:pt idx="38027">
                  <c:v>377.73131230000001</c:v>
                </c:pt>
                <c:pt idx="38028">
                  <c:v>377.7412473</c:v>
                </c:pt>
                <c:pt idx="38029">
                  <c:v>377.75118229999998</c:v>
                </c:pt>
                <c:pt idx="38030">
                  <c:v>377.76111630000003</c:v>
                </c:pt>
                <c:pt idx="38031">
                  <c:v>377.77105130000001</c:v>
                </c:pt>
                <c:pt idx="38032">
                  <c:v>377.7809863</c:v>
                </c:pt>
                <c:pt idx="38033">
                  <c:v>377.79092129999998</c:v>
                </c:pt>
                <c:pt idx="38034">
                  <c:v>377.80085530000002</c:v>
                </c:pt>
                <c:pt idx="38035">
                  <c:v>377.81079030000001</c:v>
                </c:pt>
                <c:pt idx="38036">
                  <c:v>377.82072549999998</c:v>
                </c:pt>
                <c:pt idx="38037">
                  <c:v>377.83066050000002</c:v>
                </c:pt>
                <c:pt idx="38038">
                  <c:v>377.84059450000001</c:v>
                </c:pt>
                <c:pt idx="38039">
                  <c:v>377.85052949999999</c:v>
                </c:pt>
                <c:pt idx="38040">
                  <c:v>377.86046449999998</c:v>
                </c:pt>
                <c:pt idx="38041">
                  <c:v>377.87039850000002</c:v>
                </c:pt>
                <c:pt idx="38042">
                  <c:v>377.88033350000001</c:v>
                </c:pt>
                <c:pt idx="38043">
                  <c:v>377.89026849999999</c:v>
                </c:pt>
                <c:pt idx="38044">
                  <c:v>377.90020349999998</c:v>
                </c:pt>
                <c:pt idx="38045">
                  <c:v>377.91013750000002</c:v>
                </c:pt>
                <c:pt idx="38046">
                  <c:v>377.9200725</c:v>
                </c:pt>
                <c:pt idx="38047">
                  <c:v>377.93000749999999</c:v>
                </c:pt>
                <c:pt idx="38048">
                  <c:v>377.93994249999997</c:v>
                </c:pt>
                <c:pt idx="38049">
                  <c:v>377.94987650000002</c:v>
                </c:pt>
                <c:pt idx="38050">
                  <c:v>377.9598115</c:v>
                </c:pt>
                <c:pt idx="38051">
                  <c:v>377.96974649999999</c:v>
                </c:pt>
                <c:pt idx="38052">
                  <c:v>377.97968150000003</c:v>
                </c:pt>
                <c:pt idx="38053">
                  <c:v>377.98961550000001</c:v>
                </c:pt>
                <c:pt idx="38054">
                  <c:v>377.9995505</c:v>
                </c:pt>
                <c:pt idx="38055">
                  <c:v>378.00948549999998</c:v>
                </c:pt>
                <c:pt idx="38056">
                  <c:v>378.01941950000003</c:v>
                </c:pt>
                <c:pt idx="38057">
                  <c:v>378.02935450000001</c:v>
                </c:pt>
                <c:pt idx="38058">
                  <c:v>378.0392895</c:v>
                </c:pt>
                <c:pt idx="38059">
                  <c:v>378.04922449999998</c:v>
                </c:pt>
                <c:pt idx="38060">
                  <c:v>378.05915850000002</c:v>
                </c:pt>
                <c:pt idx="38061">
                  <c:v>378.06909350000001</c:v>
                </c:pt>
                <c:pt idx="38062">
                  <c:v>378.07902849999999</c:v>
                </c:pt>
                <c:pt idx="38063">
                  <c:v>378.08896349999998</c:v>
                </c:pt>
                <c:pt idx="38064">
                  <c:v>378.09889750000002</c:v>
                </c:pt>
                <c:pt idx="38065">
                  <c:v>378.10883250000001</c:v>
                </c:pt>
                <c:pt idx="38066">
                  <c:v>378.11876749999999</c:v>
                </c:pt>
                <c:pt idx="38067">
                  <c:v>378.12870149999998</c:v>
                </c:pt>
                <c:pt idx="38068">
                  <c:v>378.13863650000002</c:v>
                </c:pt>
                <c:pt idx="38069">
                  <c:v>378.1485715</c:v>
                </c:pt>
                <c:pt idx="38070">
                  <c:v>378.15850649999999</c:v>
                </c:pt>
                <c:pt idx="38071">
                  <c:v>378.16844049999997</c:v>
                </c:pt>
                <c:pt idx="38072">
                  <c:v>378.17837550000002</c:v>
                </c:pt>
                <c:pt idx="38073">
                  <c:v>378.1883105</c:v>
                </c:pt>
                <c:pt idx="38074">
                  <c:v>378.19824549999998</c:v>
                </c:pt>
                <c:pt idx="38075">
                  <c:v>378.20817950000003</c:v>
                </c:pt>
                <c:pt idx="38076">
                  <c:v>378.21811450000001</c:v>
                </c:pt>
                <c:pt idx="38077">
                  <c:v>378.2280495</c:v>
                </c:pt>
                <c:pt idx="38078">
                  <c:v>378.23798349999998</c:v>
                </c:pt>
                <c:pt idx="38079">
                  <c:v>378.24791850000003</c:v>
                </c:pt>
                <c:pt idx="38080">
                  <c:v>378.25785350000001</c:v>
                </c:pt>
                <c:pt idx="38081">
                  <c:v>378.26778849999999</c:v>
                </c:pt>
                <c:pt idx="38082">
                  <c:v>378.27772249999998</c:v>
                </c:pt>
                <c:pt idx="38083">
                  <c:v>378.28765750000002</c:v>
                </c:pt>
                <c:pt idx="38084">
                  <c:v>378.29759250000001</c:v>
                </c:pt>
                <c:pt idx="38085">
                  <c:v>378.30752749999999</c:v>
                </c:pt>
                <c:pt idx="38086">
                  <c:v>378.31746149999998</c:v>
                </c:pt>
                <c:pt idx="38087">
                  <c:v>378.32739650000002</c:v>
                </c:pt>
                <c:pt idx="38088">
                  <c:v>378.3373315</c:v>
                </c:pt>
                <c:pt idx="38089">
                  <c:v>378.34726649999999</c:v>
                </c:pt>
                <c:pt idx="38090">
                  <c:v>378.35720049999998</c:v>
                </c:pt>
                <c:pt idx="38091">
                  <c:v>378.36713550000002</c:v>
                </c:pt>
                <c:pt idx="38092">
                  <c:v>378.3770705</c:v>
                </c:pt>
                <c:pt idx="38093">
                  <c:v>378.38700449999999</c:v>
                </c:pt>
                <c:pt idx="38094">
                  <c:v>378.39693949999997</c:v>
                </c:pt>
                <c:pt idx="38095">
                  <c:v>378.40687450000001</c:v>
                </c:pt>
                <c:pt idx="38096">
                  <c:v>378.4168095</c:v>
                </c:pt>
                <c:pt idx="38097">
                  <c:v>378.42674349999999</c:v>
                </c:pt>
                <c:pt idx="38098">
                  <c:v>378.43667850000003</c:v>
                </c:pt>
                <c:pt idx="38099">
                  <c:v>378.44661350000001</c:v>
                </c:pt>
                <c:pt idx="38100">
                  <c:v>378.4565485</c:v>
                </c:pt>
                <c:pt idx="38101">
                  <c:v>378.46648249999998</c:v>
                </c:pt>
                <c:pt idx="38102">
                  <c:v>378.47641750000003</c:v>
                </c:pt>
                <c:pt idx="38103">
                  <c:v>378.48635250000001</c:v>
                </c:pt>
                <c:pt idx="38104">
                  <c:v>378.4962865</c:v>
                </c:pt>
                <c:pt idx="38105">
                  <c:v>378.50622149999998</c:v>
                </c:pt>
                <c:pt idx="38106">
                  <c:v>378.51615650000002</c:v>
                </c:pt>
                <c:pt idx="38107">
                  <c:v>378.52609150000001</c:v>
                </c:pt>
                <c:pt idx="38108">
                  <c:v>378.53602549999999</c:v>
                </c:pt>
                <c:pt idx="38109">
                  <c:v>378.54596049999998</c:v>
                </c:pt>
                <c:pt idx="38110">
                  <c:v>378.55589550000002</c:v>
                </c:pt>
                <c:pt idx="38111">
                  <c:v>378.5658305</c:v>
                </c:pt>
                <c:pt idx="38112">
                  <c:v>378.57576449999999</c:v>
                </c:pt>
                <c:pt idx="38113">
                  <c:v>378.58569949999998</c:v>
                </c:pt>
                <c:pt idx="38114">
                  <c:v>378.59563450000002</c:v>
                </c:pt>
                <c:pt idx="38115">
                  <c:v>378.6055695</c:v>
                </c:pt>
                <c:pt idx="38116">
                  <c:v>378.61550349999999</c:v>
                </c:pt>
                <c:pt idx="38117">
                  <c:v>378.62543849999997</c:v>
                </c:pt>
                <c:pt idx="38118">
                  <c:v>378.63537350000001</c:v>
                </c:pt>
                <c:pt idx="38119">
                  <c:v>378.6453075</c:v>
                </c:pt>
                <c:pt idx="38120">
                  <c:v>378.65524249999999</c:v>
                </c:pt>
                <c:pt idx="38121">
                  <c:v>378.66517750000003</c:v>
                </c:pt>
                <c:pt idx="38122">
                  <c:v>378.67511250000001</c:v>
                </c:pt>
                <c:pt idx="38123">
                  <c:v>378.6850465</c:v>
                </c:pt>
                <c:pt idx="38124">
                  <c:v>378.69498149999998</c:v>
                </c:pt>
                <c:pt idx="38125">
                  <c:v>378.70491650000002</c:v>
                </c:pt>
                <c:pt idx="38126">
                  <c:v>378.71485150000001</c:v>
                </c:pt>
                <c:pt idx="38127">
                  <c:v>378.7247855</c:v>
                </c:pt>
                <c:pt idx="38128">
                  <c:v>378.73472049999998</c:v>
                </c:pt>
                <c:pt idx="38129">
                  <c:v>378.74465550000002</c:v>
                </c:pt>
                <c:pt idx="38130">
                  <c:v>378.75459050000001</c:v>
                </c:pt>
                <c:pt idx="38131">
                  <c:v>378.76452449999999</c:v>
                </c:pt>
                <c:pt idx="38132">
                  <c:v>378.77445949999998</c:v>
                </c:pt>
                <c:pt idx="38133">
                  <c:v>378.78439450000002</c:v>
                </c:pt>
                <c:pt idx="38134">
                  <c:v>378.79432850000001</c:v>
                </c:pt>
                <c:pt idx="38135">
                  <c:v>378.80426349999999</c:v>
                </c:pt>
                <c:pt idx="38136">
                  <c:v>378.81419849999997</c:v>
                </c:pt>
                <c:pt idx="38137">
                  <c:v>378.82413309999998</c:v>
                </c:pt>
                <c:pt idx="38138">
                  <c:v>378.83406710000003</c:v>
                </c:pt>
                <c:pt idx="38139">
                  <c:v>378.84400210000001</c:v>
                </c:pt>
                <c:pt idx="38140">
                  <c:v>378.8539371</c:v>
                </c:pt>
                <c:pt idx="38141">
                  <c:v>378.86387209999998</c:v>
                </c:pt>
                <c:pt idx="38142">
                  <c:v>378.87380610000002</c:v>
                </c:pt>
                <c:pt idx="38143">
                  <c:v>378.88374110000001</c:v>
                </c:pt>
                <c:pt idx="38144">
                  <c:v>378.89367609999999</c:v>
                </c:pt>
                <c:pt idx="38145">
                  <c:v>378.90361109999998</c:v>
                </c:pt>
                <c:pt idx="38146">
                  <c:v>378.91354510000002</c:v>
                </c:pt>
                <c:pt idx="38147">
                  <c:v>378.92348010000001</c:v>
                </c:pt>
                <c:pt idx="38148">
                  <c:v>378.93341509999999</c:v>
                </c:pt>
                <c:pt idx="38149">
                  <c:v>378.94334909999998</c:v>
                </c:pt>
                <c:pt idx="38150">
                  <c:v>378.95328410000002</c:v>
                </c:pt>
                <c:pt idx="38151">
                  <c:v>378.9632191</c:v>
                </c:pt>
                <c:pt idx="38152">
                  <c:v>378.97315409999999</c:v>
                </c:pt>
                <c:pt idx="38153">
                  <c:v>378.98308809999997</c:v>
                </c:pt>
                <c:pt idx="38154">
                  <c:v>378.99302310000002</c:v>
                </c:pt>
                <c:pt idx="38155">
                  <c:v>379.0029581</c:v>
                </c:pt>
                <c:pt idx="38156">
                  <c:v>379.01289309999999</c:v>
                </c:pt>
                <c:pt idx="38157">
                  <c:v>379.02282709999997</c:v>
                </c:pt>
                <c:pt idx="38158">
                  <c:v>379.03276210000001</c:v>
                </c:pt>
                <c:pt idx="38159">
                  <c:v>379.0426971</c:v>
                </c:pt>
                <c:pt idx="38160">
                  <c:v>379.05263209999998</c:v>
                </c:pt>
                <c:pt idx="38161">
                  <c:v>379.06256610000003</c:v>
                </c:pt>
                <c:pt idx="38162">
                  <c:v>379.07250110000001</c:v>
                </c:pt>
                <c:pt idx="38163">
                  <c:v>379.0824361</c:v>
                </c:pt>
                <c:pt idx="38164">
                  <c:v>379.09237009999998</c:v>
                </c:pt>
                <c:pt idx="38165">
                  <c:v>379.10230510000002</c:v>
                </c:pt>
                <c:pt idx="38166">
                  <c:v>379.11224010000001</c:v>
                </c:pt>
                <c:pt idx="38167">
                  <c:v>379.12217509999999</c:v>
                </c:pt>
                <c:pt idx="38168">
                  <c:v>379.13210909999998</c:v>
                </c:pt>
                <c:pt idx="38169">
                  <c:v>379.14204410000002</c:v>
                </c:pt>
                <c:pt idx="38170">
                  <c:v>379.15197910000001</c:v>
                </c:pt>
                <c:pt idx="38171">
                  <c:v>379.16191409999999</c:v>
                </c:pt>
                <c:pt idx="38172">
                  <c:v>379.17184809999998</c:v>
                </c:pt>
                <c:pt idx="38173">
                  <c:v>379.18178310000002</c:v>
                </c:pt>
                <c:pt idx="38174">
                  <c:v>379.1917181</c:v>
                </c:pt>
                <c:pt idx="38175">
                  <c:v>379.20165309999999</c:v>
                </c:pt>
                <c:pt idx="38176">
                  <c:v>379.21158709999997</c:v>
                </c:pt>
                <c:pt idx="38177">
                  <c:v>379.22152210000002</c:v>
                </c:pt>
                <c:pt idx="38178">
                  <c:v>379.2314571</c:v>
                </c:pt>
                <c:pt idx="38179">
                  <c:v>379.24139209999998</c:v>
                </c:pt>
                <c:pt idx="38180">
                  <c:v>379.25132610000003</c:v>
                </c:pt>
                <c:pt idx="38181">
                  <c:v>379.26126110000001</c:v>
                </c:pt>
                <c:pt idx="38182">
                  <c:v>379.2711961</c:v>
                </c:pt>
                <c:pt idx="38183">
                  <c:v>379.28113109999998</c:v>
                </c:pt>
                <c:pt idx="38184">
                  <c:v>379.29106510000003</c:v>
                </c:pt>
                <c:pt idx="38185">
                  <c:v>379.30100010000001</c:v>
                </c:pt>
                <c:pt idx="38186">
                  <c:v>379.31093509999999</c:v>
                </c:pt>
                <c:pt idx="38187">
                  <c:v>379.32086909999998</c:v>
                </c:pt>
                <c:pt idx="38188">
                  <c:v>379.33080410000002</c:v>
                </c:pt>
                <c:pt idx="38189">
                  <c:v>379.34073910000001</c:v>
                </c:pt>
                <c:pt idx="38190">
                  <c:v>379.35067409999999</c:v>
                </c:pt>
                <c:pt idx="38191">
                  <c:v>379.36060809999998</c:v>
                </c:pt>
                <c:pt idx="38192">
                  <c:v>379.37054310000002</c:v>
                </c:pt>
                <c:pt idx="38193">
                  <c:v>379.3804781</c:v>
                </c:pt>
                <c:pt idx="38194">
                  <c:v>379.39041309999999</c:v>
                </c:pt>
                <c:pt idx="38195">
                  <c:v>379.40034709999998</c:v>
                </c:pt>
                <c:pt idx="38196">
                  <c:v>379.41028210000002</c:v>
                </c:pt>
                <c:pt idx="38197">
                  <c:v>379.4202171</c:v>
                </c:pt>
                <c:pt idx="38198">
                  <c:v>379.43015209999999</c:v>
                </c:pt>
                <c:pt idx="38199">
                  <c:v>379.44008609999997</c:v>
                </c:pt>
                <c:pt idx="38200">
                  <c:v>379.45002110000001</c:v>
                </c:pt>
                <c:pt idx="38201">
                  <c:v>379.4599561</c:v>
                </c:pt>
                <c:pt idx="38202">
                  <c:v>379.46989109999998</c:v>
                </c:pt>
                <c:pt idx="38203">
                  <c:v>379.47982510000003</c:v>
                </c:pt>
                <c:pt idx="38204">
                  <c:v>379.48976010000001</c:v>
                </c:pt>
                <c:pt idx="38205">
                  <c:v>379.4996951</c:v>
                </c:pt>
                <c:pt idx="38206">
                  <c:v>379.50963009999998</c:v>
                </c:pt>
                <c:pt idx="38207">
                  <c:v>379.51956410000003</c:v>
                </c:pt>
                <c:pt idx="38208">
                  <c:v>379.52949910000001</c:v>
                </c:pt>
                <c:pt idx="38209">
                  <c:v>379.53943409999999</c:v>
                </c:pt>
                <c:pt idx="38210">
                  <c:v>379.54936809999998</c:v>
                </c:pt>
                <c:pt idx="38211">
                  <c:v>379.55930310000002</c:v>
                </c:pt>
                <c:pt idx="38212">
                  <c:v>379.56923810000001</c:v>
                </c:pt>
                <c:pt idx="38213">
                  <c:v>379.57917309999999</c:v>
                </c:pt>
                <c:pt idx="38214">
                  <c:v>379.58910709999998</c:v>
                </c:pt>
                <c:pt idx="38215">
                  <c:v>379.59904210000002</c:v>
                </c:pt>
                <c:pt idx="38216">
                  <c:v>379.6089771</c:v>
                </c:pt>
                <c:pt idx="38217">
                  <c:v>379.61891209999999</c:v>
                </c:pt>
                <c:pt idx="38218">
                  <c:v>379.62884609999998</c:v>
                </c:pt>
                <c:pt idx="38219">
                  <c:v>379.63878110000002</c:v>
                </c:pt>
                <c:pt idx="38220">
                  <c:v>379.6487161</c:v>
                </c:pt>
                <c:pt idx="38221">
                  <c:v>379.65865109999999</c:v>
                </c:pt>
                <c:pt idx="38222">
                  <c:v>379.66858509999997</c:v>
                </c:pt>
                <c:pt idx="38223">
                  <c:v>379.67852010000001</c:v>
                </c:pt>
                <c:pt idx="38224">
                  <c:v>379.6884551</c:v>
                </c:pt>
                <c:pt idx="38225">
                  <c:v>379.69839009999998</c:v>
                </c:pt>
                <c:pt idx="38226">
                  <c:v>379.70832410000003</c:v>
                </c:pt>
                <c:pt idx="38227">
                  <c:v>379.71825910000001</c:v>
                </c:pt>
                <c:pt idx="38228">
                  <c:v>379.7281941</c:v>
                </c:pt>
                <c:pt idx="38229">
                  <c:v>379.73812909999998</c:v>
                </c:pt>
                <c:pt idx="38230">
                  <c:v>379.74806310000002</c:v>
                </c:pt>
                <c:pt idx="38231">
                  <c:v>379.75799810000001</c:v>
                </c:pt>
                <c:pt idx="38232">
                  <c:v>379.76793309999999</c:v>
                </c:pt>
                <c:pt idx="38233">
                  <c:v>379.77786809999998</c:v>
                </c:pt>
                <c:pt idx="38234">
                  <c:v>379.78780210000002</c:v>
                </c:pt>
                <c:pt idx="38235">
                  <c:v>379.79773710000001</c:v>
                </c:pt>
                <c:pt idx="38236">
                  <c:v>379.80767209999999</c:v>
                </c:pt>
                <c:pt idx="38237">
                  <c:v>379.81760609999998</c:v>
                </c:pt>
                <c:pt idx="38238">
                  <c:v>379.82754089999997</c:v>
                </c:pt>
                <c:pt idx="38239">
                  <c:v>379.83747590000002</c:v>
                </c:pt>
                <c:pt idx="38240">
                  <c:v>379.8474109</c:v>
                </c:pt>
                <c:pt idx="38241">
                  <c:v>379.85734489999999</c:v>
                </c:pt>
                <c:pt idx="38242">
                  <c:v>379.86727990000003</c:v>
                </c:pt>
                <c:pt idx="38243">
                  <c:v>379.87721490000001</c:v>
                </c:pt>
                <c:pt idx="38244">
                  <c:v>379.8871499</c:v>
                </c:pt>
                <c:pt idx="38245">
                  <c:v>379.89708389999998</c:v>
                </c:pt>
                <c:pt idx="38246">
                  <c:v>379.90701890000003</c:v>
                </c:pt>
                <c:pt idx="38247">
                  <c:v>379.91695390000001</c:v>
                </c:pt>
                <c:pt idx="38248">
                  <c:v>379.92688889999999</c:v>
                </c:pt>
                <c:pt idx="38249">
                  <c:v>379.93682289999998</c:v>
                </c:pt>
                <c:pt idx="38250">
                  <c:v>379.94675790000002</c:v>
                </c:pt>
                <c:pt idx="38251">
                  <c:v>379.95669290000001</c:v>
                </c:pt>
                <c:pt idx="38252">
                  <c:v>379.96662789999999</c:v>
                </c:pt>
                <c:pt idx="38253">
                  <c:v>379.97656189999998</c:v>
                </c:pt>
                <c:pt idx="38254">
                  <c:v>379.98649690000002</c:v>
                </c:pt>
                <c:pt idx="38255">
                  <c:v>379.9964319</c:v>
                </c:pt>
                <c:pt idx="38256">
                  <c:v>380.00636689999999</c:v>
                </c:pt>
                <c:pt idx="38257">
                  <c:v>380.01630089999998</c:v>
                </c:pt>
                <c:pt idx="38258">
                  <c:v>380.02623590000002</c:v>
                </c:pt>
                <c:pt idx="38259">
                  <c:v>380.0361709</c:v>
                </c:pt>
                <c:pt idx="38260">
                  <c:v>380.04610589999999</c:v>
                </c:pt>
                <c:pt idx="38261">
                  <c:v>380.05603989999997</c:v>
                </c:pt>
                <c:pt idx="38262">
                  <c:v>380.06597490000001</c:v>
                </c:pt>
                <c:pt idx="38263">
                  <c:v>380.0759099</c:v>
                </c:pt>
                <c:pt idx="38264">
                  <c:v>380.08584489999998</c:v>
                </c:pt>
                <c:pt idx="38265">
                  <c:v>380.09577890000003</c:v>
                </c:pt>
                <c:pt idx="38266">
                  <c:v>380.10571390000001</c:v>
                </c:pt>
                <c:pt idx="38267">
                  <c:v>380.1156489</c:v>
                </c:pt>
                <c:pt idx="38268">
                  <c:v>380.12558389999998</c:v>
                </c:pt>
                <c:pt idx="38269">
                  <c:v>380.13551790000002</c:v>
                </c:pt>
                <c:pt idx="38270">
                  <c:v>380.14545290000001</c:v>
                </c:pt>
                <c:pt idx="38271">
                  <c:v>380.15538789999999</c:v>
                </c:pt>
                <c:pt idx="38272">
                  <c:v>380.16532289999998</c:v>
                </c:pt>
                <c:pt idx="38273">
                  <c:v>380.17525690000002</c:v>
                </c:pt>
                <c:pt idx="38274">
                  <c:v>380.18519190000001</c:v>
                </c:pt>
                <c:pt idx="38275">
                  <c:v>380.19512689999999</c:v>
                </c:pt>
                <c:pt idx="38276">
                  <c:v>380.20506189999998</c:v>
                </c:pt>
                <c:pt idx="38277">
                  <c:v>380.21499590000002</c:v>
                </c:pt>
                <c:pt idx="38278">
                  <c:v>380.2249309</c:v>
                </c:pt>
                <c:pt idx="38279">
                  <c:v>380.23486589999999</c:v>
                </c:pt>
                <c:pt idx="38280">
                  <c:v>380.24480089999997</c:v>
                </c:pt>
                <c:pt idx="38281">
                  <c:v>380.25473490000002</c:v>
                </c:pt>
                <c:pt idx="38282">
                  <c:v>380.2646699</c:v>
                </c:pt>
                <c:pt idx="38283">
                  <c:v>380.27460489999999</c:v>
                </c:pt>
                <c:pt idx="38284">
                  <c:v>380.28453990000003</c:v>
                </c:pt>
                <c:pt idx="38285">
                  <c:v>380.29447390000001</c:v>
                </c:pt>
                <c:pt idx="38286">
                  <c:v>380.3044089</c:v>
                </c:pt>
                <c:pt idx="38287">
                  <c:v>380.31434389999998</c:v>
                </c:pt>
                <c:pt idx="38288">
                  <c:v>380.32427890000002</c:v>
                </c:pt>
                <c:pt idx="38289">
                  <c:v>380.33421390000001</c:v>
                </c:pt>
                <c:pt idx="38290">
                  <c:v>380.3441479</c:v>
                </c:pt>
                <c:pt idx="38291">
                  <c:v>380.35408289999998</c:v>
                </c:pt>
                <c:pt idx="38292">
                  <c:v>380.36401790000002</c:v>
                </c:pt>
                <c:pt idx="38293">
                  <c:v>380.37395290000001</c:v>
                </c:pt>
                <c:pt idx="38294">
                  <c:v>380.38388689999999</c:v>
                </c:pt>
                <c:pt idx="38295">
                  <c:v>380.39382189999998</c:v>
                </c:pt>
                <c:pt idx="38296">
                  <c:v>380.40375690000002</c:v>
                </c:pt>
                <c:pt idx="38297">
                  <c:v>380.4136919</c:v>
                </c:pt>
                <c:pt idx="38298">
                  <c:v>380.42362689999999</c:v>
                </c:pt>
                <c:pt idx="38299">
                  <c:v>380.43356089999997</c:v>
                </c:pt>
                <c:pt idx="38300">
                  <c:v>380.44349590000002</c:v>
                </c:pt>
                <c:pt idx="38301">
                  <c:v>380.4534309</c:v>
                </c:pt>
                <c:pt idx="38302">
                  <c:v>380.46336589999999</c:v>
                </c:pt>
                <c:pt idx="38303">
                  <c:v>380.47329989999997</c:v>
                </c:pt>
                <c:pt idx="38304">
                  <c:v>380.48323490000001</c:v>
                </c:pt>
                <c:pt idx="38305">
                  <c:v>380.4931699</c:v>
                </c:pt>
                <c:pt idx="38306">
                  <c:v>380.50310489999998</c:v>
                </c:pt>
                <c:pt idx="38307">
                  <c:v>380.51303990000002</c:v>
                </c:pt>
                <c:pt idx="38308">
                  <c:v>380.52297390000001</c:v>
                </c:pt>
                <c:pt idx="38309">
                  <c:v>380.5329089</c:v>
                </c:pt>
                <c:pt idx="38310">
                  <c:v>380.54284389999998</c:v>
                </c:pt>
                <c:pt idx="38311">
                  <c:v>380.55277890000002</c:v>
                </c:pt>
                <c:pt idx="38312">
                  <c:v>380.56271290000001</c:v>
                </c:pt>
                <c:pt idx="38313">
                  <c:v>380.57264789999999</c:v>
                </c:pt>
                <c:pt idx="38314">
                  <c:v>380.58258289999998</c:v>
                </c:pt>
                <c:pt idx="38315">
                  <c:v>380.59251790000002</c:v>
                </c:pt>
                <c:pt idx="38316">
                  <c:v>380.6024529</c:v>
                </c:pt>
                <c:pt idx="38317">
                  <c:v>380.61238689999999</c:v>
                </c:pt>
                <c:pt idx="38318">
                  <c:v>380.62232189999997</c:v>
                </c:pt>
                <c:pt idx="38319">
                  <c:v>380.63225690000002</c:v>
                </c:pt>
                <c:pt idx="38320">
                  <c:v>380.6421919</c:v>
                </c:pt>
                <c:pt idx="38321">
                  <c:v>380.65212689999998</c:v>
                </c:pt>
                <c:pt idx="38322">
                  <c:v>380.66206089999997</c:v>
                </c:pt>
                <c:pt idx="38323">
                  <c:v>380.67199590000001</c:v>
                </c:pt>
                <c:pt idx="38324">
                  <c:v>380.6819309</c:v>
                </c:pt>
                <c:pt idx="38325">
                  <c:v>380.69186589999998</c:v>
                </c:pt>
                <c:pt idx="38326">
                  <c:v>380.70180090000002</c:v>
                </c:pt>
                <c:pt idx="38327">
                  <c:v>380.71173490000001</c:v>
                </c:pt>
                <c:pt idx="38328">
                  <c:v>380.72166989999999</c:v>
                </c:pt>
                <c:pt idx="38329">
                  <c:v>380.73160489999998</c:v>
                </c:pt>
                <c:pt idx="38330">
                  <c:v>380.74153990000002</c:v>
                </c:pt>
                <c:pt idx="38331">
                  <c:v>380.75147490000001</c:v>
                </c:pt>
                <c:pt idx="38332">
                  <c:v>380.76140889999999</c:v>
                </c:pt>
                <c:pt idx="38333">
                  <c:v>380.77134389999998</c:v>
                </c:pt>
                <c:pt idx="38334">
                  <c:v>380.78127890000002</c:v>
                </c:pt>
                <c:pt idx="38335">
                  <c:v>380.7912139</c:v>
                </c:pt>
                <c:pt idx="38336">
                  <c:v>380.80114889999999</c:v>
                </c:pt>
                <c:pt idx="38337">
                  <c:v>380.81108289999997</c:v>
                </c:pt>
                <c:pt idx="38338">
                  <c:v>380.82101790000002</c:v>
                </c:pt>
                <c:pt idx="38339">
                  <c:v>380.83095429999997</c:v>
                </c:pt>
                <c:pt idx="38340">
                  <c:v>380.84088930000001</c:v>
                </c:pt>
                <c:pt idx="38341">
                  <c:v>380.8508243</c:v>
                </c:pt>
                <c:pt idx="38342">
                  <c:v>380.86075929999998</c:v>
                </c:pt>
                <c:pt idx="38343">
                  <c:v>380.87069330000003</c:v>
                </c:pt>
                <c:pt idx="38344">
                  <c:v>380.88062830000001</c:v>
                </c:pt>
                <c:pt idx="38345">
                  <c:v>380.8905633</c:v>
                </c:pt>
                <c:pt idx="38346">
                  <c:v>380.90049829999998</c:v>
                </c:pt>
                <c:pt idx="38347">
                  <c:v>380.91043330000002</c:v>
                </c:pt>
                <c:pt idx="38348">
                  <c:v>380.92036730000001</c:v>
                </c:pt>
                <c:pt idx="38349">
                  <c:v>380.93030229999999</c:v>
                </c:pt>
                <c:pt idx="38350">
                  <c:v>380.94023729999998</c:v>
                </c:pt>
                <c:pt idx="38351">
                  <c:v>380.95017230000002</c:v>
                </c:pt>
                <c:pt idx="38352">
                  <c:v>380.9601073</c:v>
                </c:pt>
                <c:pt idx="38353">
                  <c:v>380.97004129999999</c:v>
                </c:pt>
                <c:pt idx="38354">
                  <c:v>380.97997629999998</c:v>
                </c:pt>
                <c:pt idx="38355">
                  <c:v>380.98991130000002</c:v>
                </c:pt>
                <c:pt idx="38356">
                  <c:v>380.9998463</c:v>
                </c:pt>
                <c:pt idx="38357">
                  <c:v>381.00978129999999</c:v>
                </c:pt>
                <c:pt idx="38358">
                  <c:v>381.01971630000003</c:v>
                </c:pt>
                <c:pt idx="38359">
                  <c:v>381.02965030000001</c:v>
                </c:pt>
                <c:pt idx="38360">
                  <c:v>381.0395853</c:v>
                </c:pt>
                <c:pt idx="38361">
                  <c:v>381.04952029999998</c:v>
                </c:pt>
                <c:pt idx="38362">
                  <c:v>381.05945530000002</c:v>
                </c:pt>
                <c:pt idx="38363">
                  <c:v>381.06939030000001</c:v>
                </c:pt>
                <c:pt idx="38364">
                  <c:v>381.0793243</c:v>
                </c:pt>
                <c:pt idx="38365">
                  <c:v>381.08925929999998</c:v>
                </c:pt>
                <c:pt idx="38366">
                  <c:v>381.09919430000002</c:v>
                </c:pt>
                <c:pt idx="38367">
                  <c:v>381.10912930000001</c:v>
                </c:pt>
                <c:pt idx="38368">
                  <c:v>381.11906429999999</c:v>
                </c:pt>
                <c:pt idx="38369">
                  <c:v>381.12899929999998</c:v>
                </c:pt>
                <c:pt idx="38370">
                  <c:v>381.13893330000002</c:v>
                </c:pt>
                <c:pt idx="38371">
                  <c:v>381.1488683</c:v>
                </c:pt>
                <c:pt idx="38372">
                  <c:v>381.15880329999999</c:v>
                </c:pt>
                <c:pt idx="38373">
                  <c:v>381.16873829999997</c:v>
                </c:pt>
                <c:pt idx="38374">
                  <c:v>381.17867330000001</c:v>
                </c:pt>
                <c:pt idx="38375">
                  <c:v>381.1886083</c:v>
                </c:pt>
                <c:pt idx="38376">
                  <c:v>381.19854229999999</c:v>
                </c:pt>
                <c:pt idx="38377">
                  <c:v>381.20847730000003</c:v>
                </c:pt>
                <c:pt idx="38378">
                  <c:v>381.21841230000001</c:v>
                </c:pt>
                <c:pt idx="38379">
                  <c:v>381.2283473</c:v>
                </c:pt>
                <c:pt idx="38380">
                  <c:v>381.23828229999998</c:v>
                </c:pt>
                <c:pt idx="38381">
                  <c:v>381.24821730000002</c:v>
                </c:pt>
                <c:pt idx="38382">
                  <c:v>381.25815130000001</c:v>
                </c:pt>
                <c:pt idx="38383">
                  <c:v>381.26808629999999</c:v>
                </c:pt>
                <c:pt idx="38384">
                  <c:v>381.27802129999998</c:v>
                </c:pt>
                <c:pt idx="38385">
                  <c:v>381.28795630000002</c:v>
                </c:pt>
                <c:pt idx="38386">
                  <c:v>381.2978913</c:v>
                </c:pt>
                <c:pt idx="38387">
                  <c:v>381.30782629999999</c:v>
                </c:pt>
                <c:pt idx="38388">
                  <c:v>381.31776029999997</c:v>
                </c:pt>
                <c:pt idx="38389">
                  <c:v>381.32769530000002</c:v>
                </c:pt>
                <c:pt idx="38390">
                  <c:v>381.3376303</c:v>
                </c:pt>
                <c:pt idx="38391">
                  <c:v>381.34756529999999</c:v>
                </c:pt>
                <c:pt idx="38392">
                  <c:v>381.35750030000003</c:v>
                </c:pt>
                <c:pt idx="38393">
                  <c:v>381.36743530000001</c:v>
                </c:pt>
                <c:pt idx="38394">
                  <c:v>381.3773693</c:v>
                </c:pt>
                <c:pt idx="38395">
                  <c:v>381.38730429999998</c:v>
                </c:pt>
                <c:pt idx="38396">
                  <c:v>381.39723930000002</c:v>
                </c:pt>
                <c:pt idx="38397">
                  <c:v>381.40717430000001</c:v>
                </c:pt>
                <c:pt idx="38398">
                  <c:v>381.41710929999999</c:v>
                </c:pt>
                <c:pt idx="38399">
                  <c:v>381.42704429999998</c:v>
                </c:pt>
                <c:pt idx="38400">
                  <c:v>381.43697830000002</c:v>
                </c:pt>
                <c:pt idx="38401">
                  <c:v>381.44691330000001</c:v>
                </c:pt>
                <c:pt idx="38402">
                  <c:v>381.45684829999999</c:v>
                </c:pt>
                <c:pt idx="38403">
                  <c:v>381.46678329999997</c:v>
                </c:pt>
                <c:pt idx="38404">
                  <c:v>381.47671830000002</c:v>
                </c:pt>
                <c:pt idx="38405">
                  <c:v>381.4866533</c:v>
                </c:pt>
                <c:pt idx="38406">
                  <c:v>381.49658729999999</c:v>
                </c:pt>
                <c:pt idx="38407">
                  <c:v>381.50652229999997</c:v>
                </c:pt>
                <c:pt idx="38408">
                  <c:v>381.51645730000001</c:v>
                </c:pt>
                <c:pt idx="38409">
                  <c:v>381.5263923</c:v>
                </c:pt>
                <c:pt idx="38410">
                  <c:v>381.53632729999998</c:v>
                </c:pt>
                <c:pt idx="38411">
                  <c:v>381.54626230000002</c:v>
                </c:pt>
                <c:pt idx="38412">
                  <c:v>381.55619730000001</c:v>
                </c:pt>
                <c:pt idx="38413">
                  <c:v>381.5661313</c:v>
                </c:pt>
                <c:pt idx="38414">
                  <c:v>381.57606629999998</c:v>
                </c:pt>
                <c:pt idx="38415">
                  <c:v>381.58600130000002</c:v>
                </c:pt>
                <c:pt idx="38416">
                  <c:v>381.59593630000001</c:v>
                </c:pt>
                <c:pt idx="38417">
                  <c:v>381.60587129999999</c:v>
                </c:pt>
                <c:pt idx="38418">
                  <c:v>381.61580629999997</c:v>
                </c:pt>
                <c:pt idx="38419">
                  <c:v>381.62574030000002</c:v>
                </c:pt>
                <c:pt idx="38420">
                  <c:v>381.6356753</c:v>
                </c:pt>
                <c:pt idx="38421">
                  <c:v>381.64561029999999</c:v>
                </c:pt>
                <c:pt idx="38422">
                  <c:v>381.65554529999997</c:v>
                </c:pt>
                <c:pt idx="38423">
                  <c:v>381.66548030000001</c:v>
                </c:pt>
                <c:pt idx="38424">
                  <c:v>381.6754153</c:v>
                </c:pt>
                <c:pt idx="38425">
                  <c:v>381.68535029999998</c:v>
                </c:pt>
                <c:pt idx="38426">
                  <c:v>381.69528430000003</c:v>
                </c:pt>
                <c:pt idx="38427">
                  <c:v>381.70521930000001</c:v>
                </c:pt>
                <c:pt idx="38428">
                  <c:v>381.71515429999999</c:v>
                </c:pt>
                <c:pt idx="38429">
                  <c:v>381.72508929999998</c:v>
                </c:pt>
                <c:pt idx="38430">
                  <c:v>381.73502430000002</c:v>
                </c:pt>
                <c:pt idx="38431">
                  <c:v>381.7449593</c:v>
                </c:pt>
                <c:pt idx="38432">
                  <c:v>381.75489429999999</c:v>
                </c:pt>
                <c:pt idx="38433">
                  <c:v>381.76482829999998</c:v>
                </c:pt>
                <c:pt idx="38434">
                  <c:v>381.77476330000002</c:v>
                </c:pt>
                <c:pt idx="38435">
                  <c:v>381.7846983</c:v>
                </c:pt>
                <c:pt idx="38436">
                  <c:v>381.79463329999999</c:v>
                </c:pt>
                <c:pt idx="38437">
                  <c:v>381.80456830000003</c:v>
                </c:pt>
                <c:pt idx="38438">
                  <c:v>381.81450330000001</c:v>
                </c:pt>
                <c:pt idx="38439">
                  <c:v>381.82443790000002</c:v>
                </c:pt>
                <c:pt idx="38440">
                  <c:v>381.83437290000001</c:v>
                </c:pt>
                <c:pt idx="38441">
                  <c:v>381.84430689999999</c:v>
                </c:pt>
                <c:pt idx="38442">
                  <c:v>381.85424189999998</c:v>
                </c:pt>
                <c:pt idx="38443">
                  <c:v>381.86417690000002</c:v>
                </c:pt>
                <c:pt idx="38444">
                  <c:v>381.8741119</c:v>
                </c:pt>
                <c:pt idx="38445">
                  <c:v>381.88404689999999</c:v>
                </c:pt>
                <c:pt idx="38446">
                  <c:v>381.89398189999997</c:v>
                </c:pt>
                <c:pt idx="38447">
                  <c:v>381.90391690000001</c:v>
                </c:pt>
                <c:pt idx="38448">
                  <c:v>381.9138519</c:v>
                </c:pt>
                <c:pt idx="38449">
                  <c:v>381.92378589999998</c:v>
                </c:pt>
                <c:pt idx="38450">
                  <c:v>381.93372090000003</c:v>
                </c:pt>
                <c:pt idx="38451">
                  <c:v>381.94365590000001</c:v>
                </c:pt>
                <c:pt idx="38452">
                  <c:v>381.95359089999999</c:v>
                </c:pt>
                <c:pt idx="38453">
                  <c:v>381.96352589999998</c:v>
                </c:pt>
                <c:pt idx="38454">
                  <c:v>381.97346090000002</c:v>
                </c:pt>
                <c:pt idx="38455">
                  <c:v>381.9833959</c:v>
                </c:pt>
                <c:pt idx="38456">
                  <c:v>381.99333089999999</c:v>
                </c:pt>
                <c:pt idx="38457">
                  <c:v>382.00326489999998</c:v>
                </c:pt>
                <c:pt idx="38458">
                  <c:v>382.01319990000002</c:v>
                </c:pt>
                <c:pt idx="38459">
                  <c:v>382.0231349</c:v>
                </c:pt>
                <c:pt idx="38460">
                  <c:v>382.03306989999999</c:v>
                </c:pt>
                <c:pt idx="38461">
                  <c:v>382.04300490000003</c:v>
                </c:pt>
                <c:pt idx="38462">
                  <c:v>382.05293990000001</c:v>
                </c:pt>
                <c:pt idx="38463">
                  <c:v>382.0628749</c:v>
                </c:pt>
                <c:pt idx="38464">
                  <c:v>382.07280989999998</c:v>
                </c:pt>
                <c:pt idx="38465">
                  <c:v>382.08274390000003</c:v>
                </c:pt>
                <c:pt idx="38466">
                  <c:v>382.09267890000001</c:v>
                </c:pt>
                <c:pt idx="38467">
                  <c:v>382.10261389999999</c:v>
                </c:pt>
                <c:pt idx="38468">
                  <c:v>382.11254889999998</c:v>
                </c:pt>
                <c:pt idx="38469">
                  <c:v>382.12248390000002</c:v>
                </c:pt>
                <c:pt idx="38470">
                  <c:v>382.1324189</c:v>
                </c:pt>
                <c:pt idx="38471">
                  <c:v>382.14235389999999</c:v>
                </c:pt>
                <c:pt idx="38472">
                  <c:v>382.15228889999997</c:v>
                </c:pt>
                <c:pt idx="38473">
                  <c:v>382.16222390000001</c:v>
                </c:pt>
                <c:pt idx="38474">
                  <c:v>382.1721579</c:v>
                </c:pt>
                <c:pt idx="38475">
                  <c:v>382.18209289999999</c:v>
                </c:pt>
                <c:pt idx="38476">
                  <c:v>382.19202790000003</c:v>
                </c:pt>
                <c:pt idx="38477">
                  <c:v>382.20196290000001</c:v>
                </c:pt>
                <c:pt idx="38478">
                  <c:v>382.2118979</c:v>
                </c:pt>
                <c:pt idx="38479">
                  <c:v>382.22183289999998</c:v>
                </c:pt>
                <c:pt idx="38480">
                  <c:v>382.23176790000002</c:v>
                </c:pt>
                <c:pt idx="38481">
                  <c:v>382.24170290000001</c:v>
                </c:pt>
                <c:pt idx="38482">
                  <c:v>382.25163789999999</c:v>
                </c:pt>
                <c:pt idx="38483">
                  <c:v>382.26157189999998</c:v>
                </c:pt>
                <c:pt idx="38484">
                  <c:v>382.27150690000002</c:v>
                </c:pt>
                <c:pt idx="38485">
                  <c:v>382.2814419</c:v>
                </c:pt>
                <c:pt idx="38486">
                  <c:v>382.29137689999999</c:v>
                </c:pt>
                <c:pt idx="38487">
                  <c:v>382.30131189999997</c:v>
                </c:pt>
                <c:pt idx="38488">
                  <c:v>382.31124690000001</c:v>
                </c:pt>
                <c:pt idx="38489">
                  <c:v>382.3211819</c:v>
                </c:pt>
                <c:pt idx="38490">
                  <c:v>382.33111689999998</c:v>
                </c:pt>
                <c:pt idx="38491">
                  <c:v>382.34105090000003</c:v>
                </c:pt>
                <c:pt idx="38492">
                  <c:v>382.35098590000001</c:v>
                </c:pt>
                <c:pt idx="38493">
                  <c:v>382.3609209</c:v>
                </c:pt>
                <c:pt idx="38494">
                  <c:v>382.37085589999998</c:v>
                </c:pt>
                <c:pt idx="38495">
                  <c:v>382.38079090000002</c:v>
                </c:pt>
                <c:pt idx="38496">
                  <c:v>382.39072590000001</c:v>
                </c:pt>
                <c:pt idx="38497">
                  <c:v>382.40066089999999</c:v>
                </c:pt>
                <c:pt idx="38498">
                  <c:v>382.41059589999998</c:v>
                </c:pt>
                <c:pt idx="38499">
                  <c:v>382.42053090000002</c:v>
                </c:pt>
                <c:pt idx="38500">
                  <c:v>382.4304659</c:v>
                </c:pt>
                <c:pt idx="38501">
                  <c:v>382.44039989999999</c:v>
                </c:pt>
                <c:pt idx="38502">
                  <c:v>382.45033489999997</c:v>
                </c:pt>
                <c:pt idx="38503">
                  <c:v>382.46026990000001</c:v>
                </c:pt>
                <c:pt idx="38504">
                  <c:v>382.4702049</c:v>
                </c:pt>
                <c:pt idx="38505">
                  <c:v>382.48013989999998</c:v>
                </c:pt>
                <c:pt idx="38506">
                  <c:v>382.49007490000002</c:v>
                </c:pt>
                <c:pt idx="38507">
                  <c:v>382.50000990000001</c:v>
                </c:pt>
                <c:pt idx="38508">
                  <c:v>382.50994489999999</c:v>
                </c:pt>
                <c:pt idx="38509">
                  <c:v>382.51987989999998</c:v>
                </c:pt>
                <c:pt idx="38510">
                  <c:v>382.52981390000002</c:v>
                </c:pt>
                <c:pt idx="38511">
                  <c:v>382.53974890000001</c:v>
                </c:pt>
                <c:pt idx="38512">
                  <c:v>382.54968389999999</c:v>
                </c:pt>
                <c:pt idx="38513">
                  <c:v>382.55961889999998</c:v>
                </c:pt>
                <c:pt idx="38514">
                  <c:v>382.56955390000002</c:v>
                </c:pt>
                <c:pt idx="38515">
                  <c:v>382.5794889</c:v>
                </c:pt>
                <c:pt idx="38516">
                  <c:v>382.58942389999999</c:v>
                </c:pt>
                <c:pt idx="38517">
                  <c:v>382.59935890000003</c:v>
                </c:pt>
                <c:pt idx="38518">
                  <c:v>382.60929390000001</c:v>
                </c:pt>
                <c:pt idx="38519">
                  <c:v>382.6192279</c:v>
                </c:pt>
                <c:pt idx="38520">
                  <c:v>382.62916289999998</c:v>
                </c:pt>
                <c:pt idx="38521">
                  <c:v>382.63909790000002</c:v>
                </c:pt>
                <c:pt idx="38522">
                  <c:v>382.64903290000001</c:v>
                </c:pt>
                <c:pt idx="38523">
                  <c:v>382.65896789999999</c:v>
                </c:pt>
                <c:pt idx="38524">
                  <c:v>382.66890289999998</c:v>
                </c:pt>
                <c:pt idx="38525">
                  <c:v>382.67883790000002</c:v>
                </c:pt>
                <c:pt idx="38526">
                  <c:v>382.6887729</c:v>
                </c:pt>
                <c:pt idx="38527">
                  <c:v>382.69870789999999</c:v>
                </c:pt>
                <c:pt idx="38528">
                  <c:v>382.70864289999997</c:v>
                </c:pt>
                <c:pt idx="38529">
                  <c:v>382.71857690000002</c:v>
                </c:pt>
                <c:pt idx="38530">
                  <c:v>382.7285119</c:v>
                </c:pt>
                <c:pt idx="38531">
                  <c:v>382.73844689999999</c:v>
                </c:pt>
                <c:pt idx="38532">
                  <c:v>382.74838190000003</c:v>
                </c:pt>
                <c:pt idx="38533">
                  <c:v>382.75831690000001</c:v>
                </c:pt>
                <c:pt idx="38534">
                  <c:v>382.7682519</c:v>
                </c:pt>
                <c:pt idx="38535">
                  <c:v>382.77818689999998</c:v>
                </c:pt>
                <c:pt idx="38536">
                  <c:v>382.78812190000002</c:v>
                </c:pt>
                <c:pt idx="38537">
                  <c:v>382.79805690000001</c:v>
                </c:pt>
                <c:pt idx="38538">
                  <c:v>382.80799189999999</c:v>
                </c:pt>
                <c:pt idx="38539">
                  <c:v>382.81792589999998</c:v>
                </c:pt>
                <c:pt idx="38540">
                  <c:v>382.8278613</c:v>
                </c:pt>
                <c:pt idx="38541">
                  <c:v>382.83779629999998</c:v>
                </c:pt>
                <c:pt idx="38542">
                  <c:v>382.84773130000002</c:v>
                </c:pt>
                <c:pt idx="38543">
                  <c:v>382.85766630000001</c:v>
                </c:pt>
                <c:pt idx="38544">
                  <c:v>382.86760129999999</c:v>
                </c:pt>
                <c:pt idx="38545">
                  <c:v>382.87753629999997</c:v>
                </c:pt>
                <c:pt idx="38546">
                  <c:v>382.88747130000002</c:v>
                </c:pt>
                <c:pt idx="38547">
                  <c:v>382.8974063</c:v>
                </c:pt>
                <c:pt idx="38548">
                  <c:v>382.90734129999998</c:v>
                </c:pt>
                <c:pt idx="38549">
                  <c:v>382.91727630000003</c:v>
                </c:pt>
                <c:pt idx="38550">
                  <c:v>382.92721030000001</c:v>
                </c:pt>
                <c:pt idx="38551">
                  <c:v>382.9371453</c:v>
                </c:pt>
                <c:pt idx="38552">
                  <c:v>382.94708029999998</c:v>
                </c:pt>
                <c:pt idx="38553">
                  <c:v>382.95701530000002</c:v>
                </c:pt>
                <c:pt idx="38554">
                  <c:v>382.96695030000001</c:v>
                </c:pt>
                <c:pt idx="38555">
                  <c:v>382.97688529999999</c:v>
                </c:pt>
                <c:pt idx="38556">
                  <c:v>382.98682029999998</c:v>
                </c:pt>
                <c:pt idx="38557">
                  <c:v>382.99675530000002</c:v>
                </c:pt>
                <c:pt idx="38558">
                  <c:v>383.0066903</c:v>
                </c:pt>
                <c:pt idx="38559">
                  <c:v>383.01662529999999</c:v>
                </c:pt>
                <c:pt idx="38560">
                  <c:v>383.02656030000003</c:v>
                </c:pt>
                <c:pt idx="38561">
                  <c:v>383.03649530000001</c:v>
                </c:pt>
                <c:pt idx="38562">
                  <c:v>383.0464293</c:v>
                </c:pt>
                <c:pt idx="38563">
                  <c:v>383.05636429999998</c:v>
                </c:pt>
                <c:pt idx="38564">
                  <c:v>383.06629930000003</c:v>
                </c:pt>
                <c:pt idx="38565">
                  <c:v>383.07623430000001</c:v>
                </c:pt>
                <c:pt idx="38566">
                  <c:v>383.08616929999999</c:v>
                </c:pt>
                <c:pt idx="38567">
                  <c:v>383.09610429999998</c:v>
                </c:pt>
                <c:pt idx="38568">
                  <c:v>383.10603930000002</c:v>
                </c:pt>
                <c:pt idx="38569">
                  <c:v>383.1159743</c:v>
                </c:pt>
                <c:pt idx="38570">
                  <c:v>383.12590929999999</c:v>
                </c:pt>
                <c:pt idx="38571">
                  <c:v>383.13584429999997</c:v>
                </c:pt>
                <c:pt idx="38572">
                  <c:v>383.14577930000002</c:v>
                </c:pt>
                <c:pt idx="38573">
                  <c:v>383.1557143</c:v>
                </c:pt>
                <c:pt idx="38574">
                  <c:v>383.16564929999998</c:v>
                </c:pt>
                <c:pt idx="38575">
                  <c:v>383.17558330000003</c:v>
                </c:pt>
                <c:pt idx="38576">
                  <c:v>383.18551830000001</c:v>
                </c:pt>
                <c:pt idx="38577">
                  <c:v>383.1954533</c:v>
                </c:pt>
                <c:pt idx="38578">
                  <c:v>383.20538829999998</c:v>
                </c:pt>
                <c:pt idx="38579">
                  <c:v>383.21532330000002</c:v>
                </c:pt>
                <c:pt idx="38580">
                  <c:v>383.22525830000001</c:v>
                </c:pt>
                <c:pt idx="38581">
                  <c:v>383.23519329999999</c:v>
                </c:pt>
                <c:pt idx="38582">
                  <c:v>383.24512829999998</c:v>
                </c:pt>
                <c:pt idx="38583">
                  <c:v>383.25506330000002</c:v>
                </c:pt>
                <c:pt idx="38584">
                  <c:v>383.2649983</c:v>
                </c:pt>
                <c:pt idx="38585">
                  <c:v>383.27493329999999</c:v>
                </c:pt>
                <c:pt idx="38586">
                  <c:v>383.28486830000003</c:v>
                </c:pt>
                <c:pt idx="38587">
                  <c:v>383.29480330000001</c:v>
                </c:pt>
                <c:pt idx="38588">
                  <c:v>383.3047383</c:v>
                </c:pt>
                <c:pt idx="38589">
                  <c:v>383.31467329999998</c:v>
                </c:pt>
                <c:pt idx="38590">
                  <c:v>383.32460730000003</c:v>
                </c:pt>
                <c:pt idx="38591">
                  <c:v>383.33454230000001</c:v>
                </c:pt>
                <c:pt idx="38592">
                  <c:v>383.34447729999999</c:v>
                </c:pt>
                <c:pt idx="38593">
                  <c:v>383.35441229999998</c:v>
                </c:pt>
                <c:pt idx="38594">
                  <c:v>383.36434730000002</c:v>
                </c:pt>
                <c:pt idx="38595">
                  <c:v>383.3742823</c:v>
                </c:pt>
                <c:pt idx="38596">
                  <c:v>383.38421729999999</c:v>
                </c:pt>
                <c:pt idx="38597">
                  <c:v>383.39415229999997</c:v>
                </c:pt>
                <c:pt idx="38598">
                  <c:v>383.40408730000001</c:v>
                </c:pt>
                <c:pt idx="38599">
                  <c:v>383.4140223</c:v>
                </c:pt>
                <c:pt idx="38600">
                  <c:v>383.42395729999998</c:v>
                </c:pt>
                <c:pt idx="38601">
                  <c:v>383.43389230000002</c:v>
                </c:pt>
                <c:pt idx="38602">
                  <c:v>383.44382730000001</c:v>
                </c:pt>
                <c:pt idx="38603">
                  <c:v>383.45376229999999</c:v>
                </c:pt>
                <c:pt idx="38604">
                  <c:v>383.46369729999998</c:v>
                </c:pt>
                <c:pt idx="38605">
                  <c:v>383.47363230000002</c:v>
                </c:pt>
                <c:pt idx="38606">
                  <c:v>383.48356630000001</c:v>
                </c:pt>
                <c:pt idx="38607">
                  <c:v>383.49350129999999</c:v>
                </c:pt>
                <c:pt idx="38608">
                  <c:v>383.50343629999998</c:v>
                </c:pt>
                <c:pt idx="38609">
                  <c:v>383.51337130000002</c:v>
                </c:pt>
                <c:pt idx="38610">
                  <c:v>383.5233063</c:v>
                </c:pt>
                <c:pt idx="38611">
                  <c:v>383.53324129999999</c:v>
                </c:pt>
                <c:pt idx="38612">
                  <c:v>383.54317630000003</c:v>
                </c:pt>
                <c:pt idx="38613">
                  <c:v>383.55311130000001</c:v>
                </c:pt>
                <c:pt idx="38614">
                  <c:v>383.5630463</c:v>
                </c:pt>
                <c:pt idx="38615">
                  <c:v>383.57298129999998</c:v>
                </c:pt>
                <c:pt idx="38616">
                  <c:v>383.58291630000002</c:v>
                </c:pt>
                <c:pt idx="38617">
                  <c:v>383.59285130000001</c:v>
                </c:pt>
                <c:pt idx="38618">
                  <c:v>383.60278629999999</c:v>
                </c:pt>
                <c:pt idx="38619">
                  <c:v>383.61272129999998</c:v>
                </c:pt>
                <c:pt idx="38620">
                  <c:v>383.62265630000002</c:v>
                </c:pt>
                <c:pt idx="38621">
                  <c:v>383.6325913</c:v>
                </c:pt>
                <c:pt idx="38622">
                  <c:v>383.64252629999999</c:v>
                </c:pt>
                <c:pt idx="38623">
                  <c:v>383.65246130000003</c:v>
                </c:pt>
                <c:pt idx="38624">
                  <c:v>383.66239530000001</c:v>
                </c:pt>
                <c:pt idx="38625">
                  <c:v>383.6723303</c:v>
                </c:pt>
                <c:pt idx="38626">
                  <c:v>383.68226529999998</c:v>
                </c:pt>
                <c:pt idx="38627">
                  <c:v>383.69220030000002</c:v>
                </c:pt>
                <c:pt idx="38628">
                  <c:v>383.70213530000001</c:v>
                </c:pt>
                <c:pt idx="38629">
                  <c:v>383.71207029999999</c:v>
                </c:pt>
                <c:pt idx="38630">
                  <c:v>383.72200529999998</c:v>
                </c:pt>
                <c:pt idx="38631">
                  <c:v>383.73194030000002</c:v>
                </c:pt>
                <c:pt idx="38632">
                  <c:v>383.7418753</c:v>
                </c:pt>
                <c:pt idx="38633">
                  <c:v>383.75181029999999</c:v>
                </c:pt>
                <c:pt idx="38634">
                  <c:v>383.76174529999997</c:v>
                </c:pt>
                <c:pt idx="38635">
                  <c:v>383.77168030000001</c:v>
                </c:pt>
                <c:pt idx="38636">
                  <c:v>383.7816153</c:v>
                </c:pt>
                <c:pt idx="38637">
                  <c:v>383.79155029999998</c:v>
                </c:pt>
                <c:pt idx="38638">
                  <c:v>383.80148530000002</c:v>
                </c:pt>
                <c:pt idx="38639">
                  <c:v>383.81142030000001</c:v>
                </c:pt>
                <c:pt idx="38640">
                  <c:v>383.82135529999999</c:v>
                </c:pt>
                <c:pt idx="38641">
                  <c:v>383.83128909999999</c:v>
                </c:pt>
                <c:pt idx="38642">
                  <c:v>383.84122409999998</c:v>
                </c:pt>
                <c:pt idx="38643">
                  <c:v>383.85115810000002</c:v>
                </c:pt>
                <c:pt idx="38644">
                  <c:v>383.86109310000001</c:v>
                </c:pt>
                <c:pt idx="38645">
                  <c:v>383.87102809999999</c:v>
                </c:pt>
                <c:pt idx="38646">
                  <c:v>383.88096309999997</c:v>
                </c:pt>
                <c:pt idx="38647">
                  <c:v>383.89089810000002</c:v>
                </c:pt>
                <c:pt idx="38648">
                  <c:v>383.9008331</c:v>
                </c:pt>
                <c:pt idx="38649">
                  <c:v>383.91076809999998</c:v>
                </c:pt>
                <c:pt idx="38650">
                  <c:v>383.92070310000003</c:v>
                </c:pt>
                <c:pt idx="38651">
                  <c:v>383.93063810000001</c:v>
                </c:pt>
                <c:pt idx="38652">
                  <c:v>383.94057309999999</c:v>
                </c:pt>
                <c:pt idx="38653">
                  <c:v>383.95050809999998</c:v>
                </c:pt>
                <c:pt idx="38654">
                  <c:v>383.96044310000002</c:v>
                </c:pt>
                <c:pt idx="38655">
                  <c:v>383.9703781</c:v>
                </c:pt>
                <c:pt idx="38656">
                  <c:v>383.98031309999999</c:v>
                </c:pt>
                <c:pt idx="38657">
                  <c:v>383.99024809999997</c:v>
                </c:pt>
                <c:pt idx="38658">
                  <c:v>384.00018310000002</c:v>
                </c:pt>
                <c:pt idx="38659">
                  <c:v>384.0101181</c:v>
                </c:pt>
                <c:pt idx="38660">
                  <c:v>384.02005309999998</c:v>
                </c:pt>
                <c:pt idx="38661">
                  <c:v>384.02998810000003</c:v>
                </c:pt>
                <c:pt idx="38662">
                  <c:v>384.03992210000001</c:v>
                </c:pt>
                <c:pt idx="38663">
                  <c:v>384.0498571</c:v>
                </c:pt>
                <c:pt idx="38664">
                  <c:v>384.05979209999998</c:v>
                </c:pt>
                <c:pt idx="38665">
                  <c:v>384.06972710000002</c:v>
                </c:pt>
                <c:pt idx="38666">
                  <c:v>384.07966210000001</c:v>
                </c:pt>
                <c:pt idx="38667">
                  <c:v>384.08959709999999</c:v>
                </c:pt>
                <c:pt idx="38668">
                  <c:v>384.09953209999998</c:v>
                </c:pt>
                <c:pt idx="38669">
                  <c:v>384.10946710000002</c:v>
                </c:pt>
                <c:pt idx="38670">
                  <c:v>384.1194021</c:v>
                </c:pt>
                <c:pt idx="38671">
                  <c:v>384.12933709999999</c:v>
                </c:pt>
                <c:pt idx="38672">
                  <c:v>384.13927210000003</c:v>
                </c:pt>
                <c:pt idx="38673">
                  <c:v>384.14920710000001</c:v>
                </c:pt>
                <c:pt idx="38674">
                  <c:v>384.1591421</c:v>
                </c:pt>
                <c:pt idx="38675">
                  <c:v>384.16907709999998</c:v>
                </c:pt>
                <c:pt idx="38676">
                  <c:v>384.17901210000002</c:v>
                </c:pt>
                <c:pt idx="38677">
                  <c:v>384.18894710000001</c:v>
                </c:pt>
                <c:pt idx="38678">
                  <c:v>384.19888209999999</c:v>
                </c:pt>
                <c:pt idx="38679">
                  <c:v>384.20881709999998</c:v>
                </c:pt>
                <c:pt idx="38680">
                  <c:v>384.21875210000002</c:v>
                </c:pt>
                <c:pt idx="38681">
                  <c:v>384.2286871</c:v>
                </c:pt>
                <c:pt idx="38682">
                  <c:v>384.23862209999999</c:v>
                </c:pt>
                <c:pt idx="38683">
                  <c:v>384.24855609999997</c:v>
                </c:pt>
                <c:pt idx="38684">
                  <c:v>384.25849110000001</c:v>
                </c:pt>
                <c:pt idx="38685">
                  <c:v>384.2684261</c:v>
                </c:pt>
                <c:pt idx="38686">
                  <c:v>384.27836109999998</c:v>
                </c:pt>
                <c:pt idx="38687">
                  <c:v>384.28829610000003</c:v>
                </c:pt>
                <c:pt idx="38688">
                  <c:v>384.29823110000001</c:v>
                </c:pt>
                <c:pt idx="38689">
                  <c:v>384.30816609999999</c:v>
                </c:pt>
                <c:pt idx="38690">
                  <c:v>384.31810109999998</c:v>
                </c:pt>
                <c:pt idx="38691">
                  <c:v>384.32803610000002</c:v>
                </c:pt>
                <c:pt idx="38692">
                  <c:v>384.3379711</c:v>
                </c:pt>
                <c:pt idx="38693">
                  <c:v>384.34790609999999</c:v>
                </c:pt>
                <c:pt idx="38694">
                  <c:v>384.35784109999997</c:v>
                </c:pt>
                <c:pt idx="38695">
                  <c:v>384.36777610000001</c:v>
                </c:pt>
                <c:pt idx="38696">
                  <c:v>384.3777111</c:v>
                </c:pt>
                <c:pt idx="38697">
                  <c:v>384.38764609999998</c:v>
                </c:pt>
                <c:pt idx="38698">
                  <c:v>384.39758110000002</c:v>
                </c:pt>
                <c:pt idx="38699">
                  <c:v>384.40751610000001</c:v>
                </c:pt>
                <c:pt idx="38700">
                  <c:v>384.41745109999999</c:v>
                </c:pt>
                <c:pt idx="38701">
                  <c:v>384.42738609999998</c:v>
                </c:pt>
                <c:pt idx="38702">
                  <c:v>384.43732110000002</c:v>
                </c:pt>
                <c:pt idx="38703">
                  <c:v>384.4472561</c:v>
                </c:pt>
                <c:pt idx="38704">
                  <c:v>384.45719109999999</c:v>
                </c:pt>
                <c:pt idx="38705">
                  <c:v>384.46712609999997</c:v>
                </c:pt>
                <c:pt idx="38706">
                  <c:v>384.47706110000001</c:v>
                </c:pt>
                <c:pt idx="38707">
                  <c:v>384.4869961</c:v>
                </c:pt>
                <c:pt idx="38708">
                  <c:v>384.49693009999999</c:v>
                </c:pt>
                <c:pt idx="38709">
                  <c:v>384.50686610000002</c:v>
                </c:pt>
                <c:pt idx="38710">
                  <c:v>384.51680010000001</c:v>
                </c:pt>
                <c:pt idx="38711">
                  <c:v>384.5267351</c:v>
                </c:pt>
                <c:pt idx="38712">
                  <c:v>384.53667009999998</c:v>
                </c:pt>
                <c:pt idx="38713">
                  <c:v>384.54660510000002</c:v>
                </c:pt>
                <c:pt idx="38714">
                  <c:v>384.55654010000001</c:v>
                </c:pt>
                <c:pt idx="38715">
                  <c:v>384.56647509999999</c:v>
                </c:pt>
                <c:pt idx="38716">
                  <c:v>384.57641009999998</c:v>
                </c:pt>
                <c:pt idx="38717">
                  <c:v>384.58634510000002</c:v>
                </c:pt>
                <c:pt idx="38718">
                  <c:v>384.5962801</c:v>
                </c:pt>
                <c:pt idx="38719">
                  <c:v>384.60621509999999</c:v>
                </c:pt>
                <c:pt idx="38720">
                  <c:v>384.61615010000003</c:v>
                </c:pt>
                <c:pt idx="38721">
                  <c:v>384.62608510000001</c:v>
                </c:pt>
                <c:pt idx="38722">
                  <c:v>384.6360201</c:v>
                </c:pt>
                <c:pt idx="38723">
                  <c:v>384.64595509999998</c:v>
                </c:pt>
                <c:pt idx="38724">
                  <c:v>384.65589010000002</c:v>
                </c:pt>
                <c:pt idx="38725">
                  <c:v>384.66582510000001</c:v>
                </c:pt>
                <c:pt idx="38726">
                  <c:v>384.67576009999999</c:v>
                </c:pt>
                <c:pt idx="38727">
                  <c:v>384.68569509999998</c:v>
                </c:pt>
                <c:pt idx="38728">
                  <c:v>384.69563010000002</c:v>
                </c:pt>
                <c:pt idx="38729">
                  <c:v>384.7055651</c:v>
                </c:pt>
                <c:pt idx="38730">
                  <c:v>384.71550009999999</c:v>
                </c:pt>
                <c:pt idx="38731">
                  <c:v>384.72543510000003</c:v>
                </c:pt>
                <c:pt idx="38732">
                  <c:v>384.73537010000001</c:v>
                </c:pt>
                <c:pt idx="38733">
                  <c:v>384.7453051</c:v>
                </c:pt>
                <c:pt idx="38734">
                  <c:v>384.75524009999998</c:v>
                </c:pt>
                <c:pt idx="38735">
                  <c:v>384.76517510000002</c:v>
                </c:pt>
                <c:pt idx="38736">
                  <c:v>384.77511010000001</c:v>
                </c:pt>
                <c:pt idx="38737">
                  <c:v>384.78504509999999</c:v>
                </c:pt>
                <c:pt idx="38738">
                  <c:v>384.79498009999998</c:v>
                </c:pt>
                <c:pt idx="38739">
                  <c:v>384.80491510000002</c:v>
                </c:pt>
                <c:pt idx="38740">
                  <c:v>384.8148501</c:v>
                </c:pt>
                <c:pt idx="38741">
                  <c:v>384.82478509999999</c:v>
                </c:pt>
                <c:pt idx="38742">
                  <c:v>384.83472080000001</c:v>
                </c:pt>
                <c:pt idx="38743">
                  <c:v>384.8446558</c:v>
                </c:pt>
                <c:pt idx="38744">
                  <c:v>384.85459079999998</c:v>
                </c:pt>
                <c:pt idx="38745">
                  <c:v>384.86452580000002</c:v>
                </c:pt>
                <c:pt idx="38746">
                  <c:v>384.87446080000001</c:v>
                </c:pt>
                <c:pt idx="38747">
                  <c:v>384.88439579999999</c:v>
                </c:pt>
                <c:pt idx="38748">
                  <c:v>384.89433079999998</c:v>
                </c:pt>
                <c:pt idx="38749">
                  <c:v>384.90426480000002</c:v>
                </c:pt>
                <c:pt idx="38750">
                  <c:v>384.91419980000001</c:v>
                </c:pt>
                <c:pt idx="38751">
                  <c:v>384.92413479999999</c:v>
                </c:pt>
                <c:pt idx="38752">
                  <c:v>384.93406979999997</c:v>
                </c:pt>
                <c:pt idx="38753">
                  <c:v>384.94400480000002</c:v>
                </c:pt>
                <c:pt idx="38754">
                  <c:v>384.9539398</c:v>
                </c:pt>
                <c:pt idx="38755">
                  <c:v>384.96387470000002</c:v>
                </c:pt>
                <c:pt idx="38756">
                  <c:v>384.97380980000003</c:v>
                </c:pt>
                <c:pt idx="38757">
                  <c:v>384.98374480000001</c:v>
                </c:pt>
                <c:pt idx="38758">
                  <c:v>384.9936798</c:v>
                </c:pt>
                <c:pt idx="38759">
                  <c:v>385.00361479999998</c:v>
                </c:pt>
                <c:pt idx="38760">
                  <c:v>385.01354980000002</c:v>
                </c:pt>
                <c:pt idx="38761">
                  <c:v>385.02348480000001</c:v>
                </c:pt>
                <c:pt idx="38762">
                  <c:v>385.03341979999999</c:v>
                </c:pt>
                <c:pt idx="38763">
                  <c:v>385.04335479999997</c:v>
                </c:pt>
                <c:pt idx="38764">
                  <c:v>385.05328980000002</c:v>
                </c:pt>
                <c:pt idx="38765">
                  <c:v>385.0632248</c:v>
                </c:pt>
                <c:pt idx="38766">
                  <c:v>385.07315979999998</c:v>
                </c:pt>
                <c:pt idx="38767">
                  <c:v>385.08309480000003</c:v>
                </c:pt>
                <c:pt idx="38768">
                  <c:v>385.09302980000001</c:v>
                </c:pt>
                <c:pt idx="38769">
                  <c:v>385.1029648</c:v>
                </c:pt>
                <c:pt idx="38770">
                  <c:v>385.11289979999998</c:v>
                </c:pt>
                <c:pt idx="38771">
                  <c:v>385.12283480000002</c:v>
                </c:pt>
                <c:pt idx="38772">
                  <c:v>385.13276980000001</c:v>
                </c:pt>
                <c:pt idx="38773">
                  <c:v>385.14270479999999</c:v>
                </c:pt>
                <c:pt idx="38774">
                  <c:v>385.15263979999997</c:v>
                </c:pt>
                <c:pt idx="38775">
                  <c:v>385.16257480000002</c:v>
                </c:pt>
                <c:pt idx="38776">
                  <c:v>385.1725098</c:v>
                </c:pt>
                <c:pt idx="38777">
                  <c:v>385.18244479999998</c:v>
                </c:pt>
                <c:pt idx="38778">
                  <c:v>385.19237980000003</c:v>
                </c:pt>
                <c:pt idx="38779">
                  <c:v>385.20231480000001</c:v>
                </c:pt>
                <c:pt idx="38780">
                  <c:v>385.2122498</c:v>
                </c:pt>
                <c:pt idx="38781">
                  <c:v>385.22218479999998</c:v>
                </c:pt>
                <c:pt idx="38782">
                  <c:v>385.23211980000002</c:v>
                </c:pt>
                <c:pt idx="38783">
                  <c:v>385.24205480000001</c:v>
                </c:pt>
                <c:pt idx="38784">
                  <c:v>385.25198979999999</c:v>
                </c:pt>
                <c:pt idx="38785">
                  <c:v>385.26192479999997</c:v>
                </c:pt>
                <c:pt idx="38786">
                  <c:v>385.27185980000002</c:v>
                </c:pt>
                <c:pt idx="38787">
                  <c:v>385.2817948</c:v>
                </c:pt>
                <c:pt idx="38788">
                  <c:v>385.29172979999998</c:v>
                </c:pt>
                <c:pt idx="38789">
                  <c:v>385.30166480000003</c:v>
                </c:pt>
                <c:pt idx="38790">
                  <c:v>385.31159980000001</c:v>
                </c:pt>
                <c:pt idx="38791">
                  <c:v>385.32153479999999</c:v>
                </c:pt>
                <c:pt idx="38792">
                  <c:v>385.33146979999998</c:v>
                </c:pt>
                <c:pt idx="38793">
                  <c:v>385.34140480000002</c:v>
                </c:pt>
                <c:pt idx="38794">
                  <c:v>385.35133980000001</c:v>
                </c:pt>
                <c:pt idx="38795">
                  <c:v>385.36127479999999</c:v>
                </c:pt>
                <c:pt idx="38796">
                  <c:v>385.37120979999997</c:v>
                </c:pt>
                <c:pt idx="38797">
                  <c:v>385.38114480000002</c:v>
                </c:pt>
                <c:pt idx="38798">
                  <c:v>385.3910798</c:v>
                </c:pt>
                <c:pt idx="38799">
                  <c:v>385.40101479999998</c:v>
                </c:pt>
                <c:pt idx="38800">
                  <c:v>385.41094980000003</c:v>
                </c:pt>
                <c:pt idx="38801">
                  <c:v>385.42088480000001</c:v>
                </c:pt>
                <c:pt idx="38802">
                  <c:v>385.43081979999999</c:v>
                </c:pt>
                <c:pt idx="38803">
                  <c:v>385.44075479999998</c:v>
                </c:pt>
                <c:pt idx="38804">
                  <c:v>385.45068980000002</c:v>
                </c:pt>
                <c:pt idx="38805">
                  <c:v>385.46062480000001</c:v>
                </c:pt>
                <c:pt idx="38806">
                  <c:v>385.47055979999999</c:v>
                </c:pt>
                <c:pt idx="38807">
                  <c:v>385.48049479999997</c:v>
                </c:pt>
                <c:pt idx="38808">
                  <c:v>385.49042980000002</c:v>
                </c:pt>
                <c:pt idx="38809">
                  <c:v>385.5003648</c:v>
                </c:pt>
                <c:pt idx="38810">
                  <c:v>385.51029979999998</c:v>
                </c:pt>
                <c:pt idx="38811">
                  <c:v>385.52023480000003</c:v>
                </c:pt>
                <c:pt idx="38812">
                  <c:v>385.53016980000001</c:v>
                </c:pt>
                <c:pt idx="38813">
                  <c:v>385.54010479999999</c:v>
                </c:pt>
                <c:pt idx="38814">
                  <c:v>385.55003979999998</c:v>
                </c:pt>
                <c:pt idx="38815">
                  <c:v>385.55997480000002</c:v>
                </c:pt>
                <c:pt idx="38816">
                  <c:v>385.5699098</c:v>
                </c:pt>
                <c:pt idx="38817">
                  <c:v>385.57984479999999</c:v>
                </c:pt>
                <c:pt idx="38818">
                  <c:v>385.58977979999997</c:v>
                </c:pt>
                <c:pt idx="38819">
                  <c:v>385.59971480000002</c:v>
                </c:pt>
                <c:pt idx="38820">
                  <c:v>385.6096498</c:v>
                </c:pt>
                <c:pt idx="38821">
                  <c:v>385.61958479999998</c:v>
                </c:pt>
                <c:pt idx="38822">
                  <c:v>385.62951980000003</c:v>
                </c:pt>
                <c:pt idx="38823">
                  <c:v>385.63945480000001</c:v>
                </c:pt>
                <c:pt idx="38824">
                  <c:v>385.64938979999999</c:v>
                </c:pt>
                <c:pt idx="38825">
                  <c:v>385.65932479999998</c:v>
                </c:pt>
                <c:pt idx="38826">
                  <c:v>385.66925980000002</c:v>
                </c:pt>
                <c:pt idx="38827">
                  <c:v>385.6791948</c:v>
                </c:pt>
                <c:pt idx="38828">
                  <c:v>385.68912979999999</c:v>
                </c:pt>
                <c:pt idx="38829">
                  <c:v>385.69906479999997</c:v>
                </c:pt>
                <c:pt idx="38830">
                  <c:v>385.70899980000002</c:v>
                </c:pt>
                <c:pt idx="38831">
                  <c:v>385.7189348</c:v>
                </c:pt>
                <c:pt idx="38832">
                  <c:v>385.72886979999998</c:v>
                </c:pt>
                <c:pt idx="38833">
                  <c:v>385.73880480000003</c:v>
                </c:pt>
                <c:pt idx="38834">
                  <c:v>385.74873980000001</c:v>
                </c:pt>
                <c:pt idx="38835">
                  <c:v>385.75867479999999</c:v>
                </c:pt>
                <c:pt idx="38836">
                  <c:v>385.76860979999998</c:v>
                </c:pt>
                <c:pt idx="38837">
                  <c:v>385.77854480000002</c:v>
                </c:pt>
                <c:pt idx="38838">
                  <c:v>385.7884798</c:v>
                </c:pt>
                <c:pt idx="38839">
                  <c:v>385.79841479999999</c:v>
                </c:pt>
                <c:pt idx="38840">
                  <c:v>385.80834979999997</c:v>
                </c:pt>
                <c:pt idx="38841">
                  <c:v>385.81828480000001</c:v>
                </c:pt>
                <c:pt idx="38842">
                  <c:v>385.82821890000002</c:v>
                </c:pt>
                <c:pt idx="38843">
                  <c:v>385.83815490000001</c:v>
                </c:pt>
                <c:pt idx="38844">
                  <c:v>385.84808989999999</c:v>
                </c:pt>
                <c:pt idx="38845">
                  <c:v>385.85802489999998</c:v>
                </c:pt>
                <c:pt idx="38846">
                  <c:v>385.86795990000002</c:v>
                </c:pt>
                <c:pt idx="38847">
                  <c:v>385.8778949</c:v>
                </c:pt>
                <c:pt idx="38848">
                  <c:v>385.88782989999999</c:v>
                </c:pt>
                <c:pt idx="38849">
                  <c:v>385.89776490000003</c:v>
                </c:pt>
                <c:pt idx="38850">
                  <c:v>385.90769990000001</c:v>
                </c:pt>
                <c:pt idx="38851">
                  <c:v>385.9176349</c:v>
                </c:pt>
                <c:pt idx="38852">
                  <c:v>385.92756989999998</c:v>
                </c:pt>
                <c:pt idx="38853">
                  <c:v>385.93750490000002</c:v>
                </c:pt>
                <c:pt idx="38854">
                  <c:v>385.94743990000001</c:v>
                </c:pt>
                <c:pt idx="38855">
                  <c:v>385.95737489999999</c:v>
                </c:pt>
                <c:pt idx="38856">
                  <c:v>385.96730989999998</c:v>
                </c:pt>
                <c:pt idx="38857">
                  <c:v>385.97724490000002</c:v>
                </c:pt>
                <c:pt idx="38858">
                  <c:v>385.9871799</c:v>
                </c:pt>
                <c:pt idx="38859">
                  <c:v>385.99711489999999</c:v>
                </c:pt>
                <c:pt idx="38860">
                  <c:v>386.00704990000003</c:v>
                </c:pt>
                <c:pt idx="38861">
                  <c:v>386.01698490000001</c:v>
                </c:pt>
                <c:pt idx="38862">
                  <c:v>386.0269199</c:v>
                </c:pt>
                <c:pt idx="38863">
                  <c:v>386.03685489999998</c:v>
                </c:pt>
                <c:pt idx="38864">
                  <c:v>386.04678990000002</c:v>
                </c:pt>
                <c:pt idx="38865">
                  <c:v>386.05672490000001</c:v>
                </c:pt>
                <c:pt idx="38866">
                  <c:v>386.06665989999999</c:v>
                </c:pt>
                <c:pt idx="38867">
                  <c:v>386.07659489999998</c:v>
                </c:pt>
                <c:pt idx="38868">
                  <c:v>386.08652990000002</c:v>
                </c:pt>
                <c:pt idx="38869">
                  <c:v>386.0964649</c:v>
                </c:pt>
                <c:pt idx="38870">
                  <c:v>386.10639989999999</c:v>
                </c:pt>
                <c:pt idx="38871">
                  <c:v>386.11633490000003</c:v>
                </c:pt>
                <c:pt idx="38872">
                  <c:v>386.12626990000001</c:v>
                </c:pt>
                <c:pt idx="38873">
                  <c:v>386.1362049</c:v>
                </c:pt>
                <c:pt idx="38874">
                  <c:v>386.14613989999998</c:v>
                </c:pt>
                <c:pt idx="38875">
                  <c:v>386.15607490000002</c:v>
                </c:pt>
                <c:pt idx="38876">
                  <c:v>386.1660109</c:v>
                </c:pt>
                <c:pt idx="38877">
                  <c:v>386.17594589999999</c:v>
                </c:pt>
                <c:pt idx="38878">
                  <c:v>386.18588089999997</c:v>
                </c:pt>
                <c:pt idx="38879">
                  <c:v>386.19581590000001</c:v>
                </c:pt>
                <c:pt idx="38880">
                  <c:v>386.2057509</c:v>
                </c:pt>
                <c:pt idx="38881">
                  <c:v>386.21568589999998</c:v>
                </c:pt>
                <c:pt idx="38882">
                  <c:v>386.22562090000002</c:v>
                </c:pt>
                <c:pt idx="38883">
                  <c:v>386.23555590000001</c:v>
                </c:pt>
                <c:pt idx="38884">
                  <c:v>386.24549089999999</c:v>
                </c:pt>
                <c:pt idx="38885">
                  <c:v>386.25542589999998</c:v>
                </c:pt>
                <c:pt idx="38886">
                  <c:v>386.26536090000002</c:v>
                </c:pt>
                <c:pt idx="38887">
                  <c:v>386.2752959</c:v>
                </c:pt>
                <c:pt idx="38888">
                  <c:v>386.28523089999999</c:v>
                </c:pt>
                <c:pt idx="38889">
                  <c:v>386.29516589999997</c:v>
                </c:pt>
                <c:pt idx="38890">
                  <c:v>386.30510090000001</c:v>
                </c:pt>
                <c:pt idx="38891">
                  <c:v>386.3150359</c:v>
                </c:pt>
                <c:pt idx="38892">
                  <c:v>386.32497089999998</c:v>
                </c:pt>
                <c:pt idx="38893">
                  <c:v>386.33490590000002</c:v>
                </c:pt>
                <c:pt idx="38894">
                  <c:v>386.34484090000001</c:v>
                </c:pt>
                <c:pt idx="38895">
                  <c:v>386.35477589999999</c:v>
                </c:pt>
                <c:pt idx="38896">
                  <c:v>386.36471089999998</c:v>
                </c:pt>
                <c:pt idx="38897">
                  <c:v>386.37464590000002</c:v>
                </c:pt>
                <c:pt idx="38898">
                  <c:v>386.3845809</c:v>
                </c:pt>
                <c:pt idx="38899">
                  <c:v>386.39451689999999</c:v>
                </c:pt>
                <c:pt idx="38900">
                  <c:v>386.40445190000003</c:v>
                </c:pt>
                <c:pt idx="38901">
                  <c:v>386.41438690000001</c:v>
                </c:pt>
                <c:pt idx="38902">
                  <c:v>386.4243219</c:v>
                </c:pt>
                <c:pt idx="38903">
                  <c:v>386.43425689999998</c:v>
                </c:pt>
                <c:pt idx="38904">
                  <c:v>386.44419190000002</c:v>
                </c:pt>
                <c:pt idx="38905">
                  <c:v>386.45412690000001</c:v>
                </c:pt>
                <c:pt idx="38906">
                  <c:v>386.46406189999999</c:v>
                </c:pt>
                <c:pt idx="38907">
                  <c:v>386.47399689999997</c:v>
                </c:pt>
                <c:pt idx="38908">
                  <c:v>386.48393190000002</c:v>
                </c:pt>
                <c:pt idx="38909">
                  <c:v>386.4938669</c:v>
                </c:pt>
                <c:pt idx="38910">
                  <c:v>386.50380189999998</c:v>
                </c:pt>
                <c:pt idx="38911">
                  <c:v>386.51373690000003</c:v>
                </c:pt>
                <c:pt idx="38912">
                  <c:v>386.52367190000001</c:v>
                </c:pt>
                <c:pt idx="38913">
                  <c:v>386.5336069</c:v>
                </c:pt>
                <c:pt idx="38914">
                  <c:v>386.54354189999998</c:v>
                </c:pt>
                <c:pt idx="38915">
                  <c:v>386.55347690000002</c:v>
                </c:pt>
                <c:pt idx="38916">
                  <c:v>386.56341190000001</c:v>
                </c:pt>
                <c:pt idx="38917">
                  <c:v>386.57334689999999</c:v>
                </c:pt>
                <c:pt idx="38918">
                  <c:v>386.58328189999997</c:v>
                </c:pt>
                <c:pt idx="38919">
                  <c:v>386.59321790000001</c:v>
                </c:pt>
                <c:pt idx="38920">
                  <c:v>386.6031529</c:v>
                </c:pt>
                <c:pt idx="38921">
                  <c:v>386.61308789999998</c:v>
                </c:pt>
                <c:pt idx="38922">
                  <c:v>386.62302290000002</c:v>
                </c:pt>
                <c:pt idx="38923">
                  <c:v>386.63295790000001</c:v>
                </c:pt>
                <c:pt idx="38924">
                  <c:v>386.64289289999999</c:v>
                </c:pt>
                <c:pt idx="38925">
                  <c:v>386.65282789999998</c:v>
                </c:pt>
                <c:pt idx="38926">
                  <c:v>386.66276290000002</c:v>
                </c:pt>
                <c:pt idx="38927">
                  <c:v>386.6726979</c:v>
                </c:pt>
                <c:pt idx="38928">
                  <c:v>386.68263289999999</c:v>
                </c:pt>
                <c:pt idx="38929">
                  <c:v>386.69256789999997</c:v>
                </c:pt>
                <c:pt idx="38930">
                  <c:v>386.70250290000001</c:v>
                </c:pt>
                <c:pt idx="38931">
                  <c:v>386.7124379</c:v>
                </c:pt>
                <c:pt idx="38932">
                  <c:v>386.72237289999998</c:v>
                </c:pt>
                <c:pt idx="38933">
                  <c:v>386.73230790000002</c:v>
                </c:pt>
                <c:pt idx="38934">
                  <c:v>386.74224290000001</c:v>
                </c:pt>
                <c:pt idx="38935">
                  <c:v>386.75217789999999</c:v>
                </c:pt>
                <c:pt idx="38936">
                  <c:v>386.76211289999998</c:v>
                </c:pt>
                <c:pt idx="38937">
                  <c:v>386.77204790000002</c:v>
                </c:pt>
                <c:pt idx="38938">
                  <c:v>386.7819839</c:v>
                </c:pt>
                <c:pt idx="38939">
                  <c:v>386.79191889999998</c:v>
                </c:pt>
                <c:pt idx="38940">
                  <c:v>386.80185390000003</c:v>
                </c:pt>
                <c:pt idx="38941">
                  <c:v>386.81178890000001</c:v>
                </c:pt>
                <c:pt idx="38942">
                  <c:v>386.82172389999999</c:v>
                </c:pt>
                <c:pt idx="38943">
                  <c:v>386.83165960000002</c:v>
                </c:pt>
                <c:pt idx="38944">
                  <c:v>386.84159460000001</c:v>
                </c:pt>
                <c:pt idx="38945">
                  <c:v>386.85152959999999</c:v>
                </c:pt>
                <c:pt idx="38946">
                  <c:v>386.86146459999998</c:v>
                </c:pt>
                <c:pt idx="38947">
                  <c:v>386.87139960000002</c:v>
                </c:pt>
                <c:pt idx="38948">
                  <c:v>386.8813346</c:v>
                </c:pt>
                <c:pt idx="38949">
                  <c:v>386.89126959999999</c:v>
                </c:pt>
                <c:pt idx="38950">
                  <c:v>386.90120460000003</c:v>
                </c:pt>
                <c:pt idx="38951">
                  <c:v>386.91113960000001</c:v>
                </c:pt>
                <c:pt idx="38952">
                  <c:v>386.9210746</c:v>
                </c:pt>
                <c:pt idx="38953">
                  <c:v>386.93100959999998</c:v>
                </c:pt>
                <c:pt idx="38954">
                  <c:v>386.94094460000002</c:v>
                </c:pt>
                <c:pt idx="38955">
                  <c:v>386.95087960000001</c:v>
                </c:pt>
                <c:pt idx="38956">
                  <c:v>386.96081559999999</c:v>
                </c:pt>
                <c:pt idx="38957">
                  <c:v>386.97075059999997</c:v>
                </c:pt>
                <c:pt idx="38958">
                  <c:v>386.98068560000002</c:v>
                </c:pt>
                <c:pt idx="38959">
                  <c:v>386.9906206</c:v>
                </c:pt>
                <c:pt idx="38960">
                  <c:v>387.00055559999998</c:v>
                </c:pt>
                <c:pt idx="38961">
                  <c:v>387.01049060000003</c:v>
                </c:pt>
                <c:pt idx="38962">
                  <c:v>387.02042560000001</c:v>
                </c:pt>
                <c:pt idx="38963">
                  <c:v>387.03036059999999</c:v>
                </c:pt>
                <c:pt idx="38964">
                  <c:v>387.04029559999998</c:v>
                </c:pt>
                <c:pt idx="38965">
                  <c:v>387.05023060000002</c:v>
                </c:pt>
                <c:pt idx="38966">
                  <c:v>387.0601656</c:v>
                </c:pt>
                <c:pt idx="38967">
                  <c:v>387.07010059999999</c:v>
                </c:pt>
                <c:pt idx="38968">
                  <c:v>387.08003559999997</c:v>
                </c:pt>
                <c:pt idx="38969">
                  <c:v>387.08997060000002</c:v>
                </c:pt>
                <c:pt idx="38970">
                  <c:v>387.0999056</c:v>
                </c:pt>
                <c:pt idx="38971">
                  <c:v>387.10984059999998</c:v>
                </c:pt>
                <c:pt idx="38972">
                  <c:v>387.11977560000003</c:v>
                </c:pt>
                <c:pt idx="38973">
                  <c:v>387.12971060000001</c:v>
                </c:pt>
                <c:pt idx="38974">
                  <c:v>387.13964559999999</c:v>
                </c:pt>
                <c:pt idx="38975">
                  <c:v>387.14958159999998</c:v>
                </c:pt>
                <c:pt idx="38976">
                  <c:v>387.15951660000002</c:v>
                </c:pt>
                <c:pt idx="38977">
                  <c:v>387.1694516</c:v>
                </c:pt>
                <c:pt idx="38978">
                  <c:v>387.17938659999999</c:v>
                </c:pt>
                <c:pt idx="38979">
                  <c:v>387.18932160000003</c:v>
                </c:pt>
                <c:pt idx="38980">
                  <c:v>387.19925660000001</c:v>
                </c:pt>
                <c:pt idx="38981">
                  <c:v>387.2091916</c:v>
                </c:pt>
                <c:pt idx="38982">
                  <c:v>387.21912659999998</c:v>
                </c:pt>
                <c:pt idx="38983">
                  <c:v>387.22906160000002</c:v>
                </c:pt>
                <c:pt idx="38984">
                  <c:v>387.23899660000001</c:v>
                </c:pt>
                <c:pt idx="38985">
                  <c:v>387.24893159999999</c:v>
                </c:pt>
                <c:pt idx="38986">
                  <c:v>387.25886659999998</c:v>
                </c:pt>
                <c:pt idx="38987">
                  <c:v>387.26880160000002</c:v>
                </c:pt>
                <c:pt idx="38988">
                  <c:v>387.2787366</c:v>
                </c:pt>
                <c:pt idx="38989">
                  <c:v>387.28867159999999</c:v>
                </c:pt>
                <c:pt idx="38990">
                  <c:v>387.29860660000003</c:v>
                </c:pt>
                <c:pt idx="38991">
                  <c:v>387.30854160000001</c:v>
                </c:pt>
                <c:pt idx="38992">
                  <c:v>387.3184766</c:v>
                </c:pt>
                <c:pt idx="38993">
                  <c:v>387.32841259999998</c:v>
                </c:pt>
                <c:pt idx="38994">
                  <c:v>387.33834760000002</c:v>
                </c:pt>
                <c:pt idx="38995">
                  <c:v>387.3482826</c:v>
                </c:pt>
                <c:pt idx="38996">
                  <c:v>387.35821759999999</c:v>
                </c:pt>
                <c:pt idx="38997">
                  <c:v>387.36815259999997</c:v>
                </c:pt>
                <c:pt idx="38998">
                  <c:v>387.37808760000001</c:v>
                </c:pt>
                <c:pt idx="38999">
                  <c:v>387.3880226</c:v>
                </c:pt>
                <c:pt idx="39000">
                  <c:v>387.39795759999998</c:v>
                </c:pt>
                <c:pt idx="39001">
                  <c:v>387.40789260000003</c:v>
                </c:pt>
                <c:pt idx="39002">
                  <c:v>387.41782760000001</c:v>
                </c:pt>
                <c:pt idx="39003">
                  <c:v>387.42776259999999</c:v>
                </c:pt>
                <c:pt idx="39004">
                  <c:v>387.43769759999998</c:v>
                </c:pt>
                <c:pt idx="39005">
                  <c:v>387.44763260000002</c:v>
                </c:pt>
                <c:pt idx="39006">
                  <c:v>387.4575676</c:v>
                </c:pt>
                <c:pt idx="39007">
                  <c:v>387.46750259999999</c:v>
                </c:pt>
                <c:pt idx="39008">
                  <c:v>387.47743759999997</c:v>
                </c:pt>
                <c:pt idx="39009">
                  <c:v>387.48737260000001</c:v>
                </c:pt>
                <c:pt idx="39010">
                  <c:v>387.4973076</c:v>
                </c:pt>
                <c:pt idx="39011">
                  <c:v>387.50724259999998</c:v>
                </c:pt>
                <c:pt idx="39012">
                  <c:v>387.51717760000002</c:v>
                </c:pt>
                <c:pt idx="39013">
                  <c:v>387.52711260000001</c:v>
                </c:pt>
                <c:pt idx="39014">
                  <c:v>387.53704859999999</c:v>
                </c:pt>
                <c:pt idx="39015">
                  <c:v>387.54698359999998</c:v>
                </c:pt>
                <c:pt idx="39016">
                  <c:v>387.55691860000002</c:v>
                </c:pt>
                <c:pt idx="39017">
                  <c:v>387.5668536</c:v>
                </c:pt>
                <c:pt idx="39018">
                  <c:v>387.57678859999999</c:v>
                </c:pt>
                <c:pt idx="39019">
                  <c:v>387.58672360000003</c:v>
                </c:pt>
                <c:pt idx="39020">
                  <c:v>387.59665860000001</c:v>
                </c:pt>
                <c:pt idx="39021">
                  <c:v>387.6065936</c:v>
                </c:pt>
                <c:pt idx="39022">
                  <c:v>387.61652859999998</c:v>
                </c:pt>
                <c:pt idx="39023">
                  <c:v>387.62646360000002</c:v>
                </c:pt>
                <c:pt idx="39024">
                  <c:v>387.63639860000001</c:v>
                </c:pt>
                <c:pt idx="39025">
                  <c:v>387.64633359999999</c:v>
                </c:pt>
                <c:pt idx="39026">
                  <c:v>387.65626859999998</c:v>
                </c:pt>
                <c:pt idx="39027">
                  <c:v>387.66620360000002</c:v>
                </c:pt>
                <c:pt idx="39028">
                  <c:v>387.6761386</c:v>
                </c:pt>
                <c:pt idx="39029">
                  <c:v>387.68607359999999</c:v>
                </c:pt>
                <c:pt idx="39030">
                  <c:v>387.69600860000003</c:v>
                </c:pt>
                <c:pt idx="39031">
                  <c:v>387.70594360000001</c:v>
                </c:pt>
                <c:pt idx="39032">
                  <c:v>387.7158786</c:v>
                </c:pt>
                <c:pt idx="39033">
                  <c:v>387.72581359999998</c:v>
                </c:pt>
                <c:pt idx="39034">
                  <c:v>387.73574960000002</c:v>
                </c:pt>
                <c:pt idx="39035">
                  <c:v>387.7456846</c:v>
                </c:pt>
                <c:pt idx="39036">
                  <c:v>387.75561959999999</c:v>
                </c:pt>
                <c:pt idx="39037">
                  <c:v>387.76555459999997</c:v>
                </c:pt>
                <c:pt idx="39038">
                  <c:v>387.77548960000001</c:v>
                </c:pt>
                <c:pt idx="39039">
                  <c:v>387.7854246</c:v>
                </c:pt>
                <c:pt idx="39040">
                  <c:v>387.79535959999998</c:v>
                </c:pt>
                <c:pt idx="39041">
                  <c:v>387.80529460000002</c:v>
                </c:pt>
                <c:pt idx="39042">
                  <c:v>387.81522960000001</c:v>
                </c:pt>
                <c:pt idx="39043">
                  <c:v>387.82516459999999</c:v>
                </c:pt>
                <c:pt idx="39044">
                  <c:v>387.83509930000002</c:v>
                </c:pt>
                <c:pt idx="39045">
                  <c:v>387.84503430000001</c:v>
                </c:pt>
                <c:pt idx="39046">
                  <c:v>387.85496929999999</c:v>
                </c:pt>
                <c:pt idx="39047">
                  <c:v>387.86490429999998</c:v>
                </c:pt>
                <c:pt idx="39048">
                  <c:v>387.87483930000002</c:v>
                </c:pt>
                <c:pt idx="39049">
                  <c:v>387.8847743</c:v>
                </c:pt>
                <c:pt idx="39050">
                  <c:v>387.89470929999999</c:v>
                </c:pt>
                <c:pt idx="39051">
                  <c:v>387.90464429999997</c:v>
                </c:pt>
                <c:pt idx="39052">
                  <c:v>387.91457930000001</c:v>
                </c:pt>
                <c:pt idx="39053">
                  <c:v>387.9245143</c:v>
                </c:pt>
                <c:pt idx="39054">
                  <c:v>387.93444929999998</c:v>
                </c:pt>
                <c:pt idx="39055">
                  <c:v>387.94438430000002</c:v>
                </c:pt>
                <c:pt idx="39056">
                  <c:v>387.95432030000001</c:v>
                </c:pt>
                <c:pt idx="39057">
                  <c:v>387.96425529999999</c:v>
                </c:pt>
                <c:pt idx="39058">
                  <c:v>387.97419029999998</c:v>
                </c:pt>
                <c:pt idx="39059">
                  <c:v>387.98412530000002</c:v>
                </c:pt>
                <c:pt idx="39060">
                  <c:v>387.9940603</c:v>
                </c:pt>
                <c:pt idx="39061">
                  <c:v>388.00399529999999</c:v>
                </c:pt>
                <c:pt idx="39062">
                  <c:v>388.01393030000003</c:v>
                </c:pt>
                <c:pt idx="39063">
                  <c:v>388.02386530000001</c:v>
                </c:pt>
                <c:pt idx="39064">
                  <c:v>388.0338003</c:v>
                </c:pt>
                <c:pt idx="39065">
                  <c:v>388.04373529999998</c:v>
                </c:pt>
                <c:pt idx="39066">
                  <c:v>388.05367030000002</c:v>
                </c:pt>
                <c:pt idx="39067">
                  <c:v>388.06360530000001</c:v>
                </c:pt>
                <c:pt idx="39068">
                  <c:v>388.07354020000002</c:v>
                </c:pt>
                <c:pt idx="39069">
                  <c:v>388.08347529999998</c:v>
                </c:pt>
                <c:pt idx="39070">
                  <c:v>388.09341030000002</c:v>
                </c:pt>
                <c:pt idx="39071">
                  <c:v>388.1033453</c:v>
                </c:pt>
                <c:pt idx="39072">
                  <c:v>388.11328029999999</c:v>
                </c:pt>
                <c:pt idx="39073">
                  <c:v>388.12321530000003</c:v>
                </c:pt>
                <c:pt idx="39074">
                  <c:v>388.13315030000001</c:v>
                </c:pt>
                <c:pt idx="39075">
                  <c:v>388.1430853</c:v>
                </c:pt>
                <c:pt idx="39076">
                  <c:v>388.15302029999998</c:v>
                </c:pt>
                <c:pt idx="39077">
                  <c:v>388.16295530000002</c:v>
                </c:pt>
                <c:pt idx="39078">
                  <c:v>388.1728913</c:v>
                </c:pt>
                <c:pt idx="39079">
                  <c:v>388.18282629999999</c:v>
                </c:pt>
                <c:pt idx="39080">
                  <c:v>388.19276129999997</c:v>
                </c:pt>
                <c:pt idx="39081">
                  <c:v>388.20269630000001</c:v>
                </c:pt>
                <c:pt idx="39082">
                  <c:v>388.2126313</c:v>
                </c:pt>
                <c:pt idx="39083">
                  <c:v>388.22256629999998</c:v>
                </c:pt>
                <c:pt idx="39084">
                  <c:v>388.23250130000002</c:v>
                </c:pt>
                <c:pt idx="39085">
                  <c:v>388.24243630000001</c:v>
                </c:pt>
                <c:pt idx="39086">
                  <c:v>388.25237129999999</c:v>
                </c:pt>
                <c:pt idx="39087">
                  <c:v>388.26230629999998</c:v>
                </c:pt>
                <c:pt idx="39088">
                  <c:v>388.27224130000002</c:v>
                </c:pt>
                <c:pt idx="39089">
                  <c:v>388.2821763</c:v>
                </c:pt>
                <c:pt idx="39090">
                  <c:v>388.29211129999999</c:v>
                </c:pt>
                <c:pt idx="39091">
                  <c:v>388.30204629999997</c:v>
                </c:pt>
                <c:pt idx="39092">
                  <c:v>388.31198130000001</c:v>
                </c:pt>
                <c:pt idx="39093">
                  <c:v>388.3219163</c:v>
                </c:pt>
                <c:pt idx="39094">
                  <c:v>388.33185129999998</c:v>
                </c:pt>
                <c:pt idx="39095">
                  <c:v>388.34178630000002</c:v>
                </c:pt>
                <c:pt idx="39096">
                  <c:v>388.35172130000001</c:v>
                </c:pt>
                <c:pt idx="39097">
                  <c:v>388.36165729999999</c:v>
                </c:pt>
                <c:pt idx="39098">
                  <c:v>388.37159229999997</c:v>
                </c:pt>
                <c:pt idx="39099">
                  <c:v>388.38152730000002</c:v>
                </c:pt>
                <c:pt idx="39100">
                  <c:v>388.3914623</c:v>
                </c:pt>
                <c:pt idx="39101">
                  <c:v>388.40139729999999</c:v>
                </c:pt>
                <c:pt idx="39102">
                  <c:v>388.41133230000003</c:v>
                </c:pt>
                <c:pt idx="39103">
                  <c:v>388.42126730000001</c:v>
                </c:pt>
                <c:pt idx="39104">
                  <c:v>388.4312023</c:v>
                </c:pt>
                <c:pt idx="39105">
                  <c:v>388.44113729999998</c:v>
                </c:pt>
                <c:pt idx="39106">
                  <c:v>388.45107230000002</c:v>
                </c:pt>
                <c:pt idx="39107">
                  <c:v>388.46100730000001</c:v>
                </c:pt>
                <c:pt idx="39108">
                  <c:v>388.47094229999999</c:v>
                </c:pt>
                <c:pt idx="39109">
                  <c:v>388.48087729999997</c:v>
                </c:pt>
                <c:pt idx="39110">
                  <c:v>388.49081230000002</c:v>
                </c:pt>
                <c:pt idx="39111">
                  <c:v>388.5007473</c:v>
                </c:pt>
                <c:pt idx="39112">
                  <c:v>388.51068229999998</c:v>
                </c:pt>
                <c:pt idx="39113">
                  <c:v>388.52061730000003</c:v>
                </c:pt>
                <c:pt idx="39114">
                  <c:v>388.53055330000001</c:v>
                </c:pt>
                <c:pt idx="39115">
                  <c:v>388.54048829999999</c:v>
                </c:pt>
                <c:pt idx="39116">
                  <c:v>388.55042329999998</c:v>
                </c:pt>
                <c:pt idx="39117">
                  <c:v>388.56035830000002</c:v>
                </c:pt>
                <c:pt idx="39118">
                  <c:v>388.5702933</c:v>
                </c:pt>
                <c:pt idx="39119">
                  <c:v>388.58022829999999</c:v>
                </c:pt>
                <c:pt idx="39120">
                  <c:v>388.59016329999997</c:v>
                </c:pt>
                <c:pt idx="39121">
                  <c:v>388.60009830000001</c:v>
                </c:pt>
                <c:pt idx="39122">
                  <c:v>388.6100333</c:v>
                </c:pt>
                <c:pt idx="39123">
                  <c:v>388.61996829999998</c:v>
                </c:pt>
                <c:pt idx="39124">
                  <c:v>388.62990330000002</c:v>
                </c:pt>
                <c:pt idx="39125">
                  <c:v>388.63983830000001</c:v>
                </c:pt>
                <c:pt idx="39126">
                  <c:v>388.64977329999999</c:v>
                </c:pt>
                <c:pt idx="39127">
                  <c:v>388.65970829999998</c:v>
                </c:pt>
                <c:pt idx="39128">
                  <c:v>388.66964330000002</c:v>
                </c:pt>
                <c:pt idx="39129">
                  <c:v>388.6795793</c:v>
                </c:pt>
                <c:pt idx="39130">
                  <c:v>388.68951429999998</c:v>
                </c:pt>
                <c:pt idx="39131">
                  <c:v>388.69944930000003</c:v>
                </c:pt>
                <c:pt idx="39132">
                  <c:v>388.70938430000001</c:v>
                </c:pt>
                <c:pt idx="39133">
                  <c:v>388.7193193</c:v>
                </c:pt>
                <c:pt idx="39134">
                  <c:v>388.72925429999998</c:v>
                </c:pt>
                <c:pt idx="39135">
                  <c:v>388.73918930000002</c:v>
                </c:pt>
                <c:pt idx="39136">
                  <c:v>388.74912430000001</c:v>
                </c:pt>
                <c:pt idx="39137">
                  <c:v>388.75905929999999</c:v>
                </c:pt>
                <c:pt idx="39138">
                  <c:v>388.76899429999997</c:v>
                </c:pt>
                <c:pt idx="39139">
                  <c:v>388.77892930000002</c:v>
                </c:pt>
                <c:pt idx="39140">
                  <c:v>388.7888643</c:v>
                </c:pt>
                <c:pt idx="39141">
                  <c:v>388.79880029999998</c:v>
                </c:pt>
                <c:pt idx="39142">
                  <c:v>388.80873530000002</c:v>
                </c:pt>
                <c:pt idx="39143">
                  <c:v>388.81867030000001</c:v>
                </c:pt>
                <c:pt idx="39144">
                  <c:v>388.82860529999999</c:v>
                </c:pt>
                <c:pt idx="39145">
                  <c:v>388.83854050000002</c:v>
                </c:pt>
                <c:pt idx="39146">
                  <c:v>388.84847550000001</c:v>
                </c:pt>
                <c:pt idx="39147">
                  <c:v>388.85841049999999</c:v>
                </c:pt>
                <c:pt idx="39148">
                  <c:v>388.86834549999998</c:v>
                </c:pt>
                <c:pt idx="39149">
                  <c:v>388.87828050000002</c:v>
                </c:pt>
                <c:pt idx="39150">
                  <c:v>388.8882155</c:v>
                </c:pt>
                <c:pt idx="39151">
                  <c:v>388.89815049999999</c:v>
                </c:pt>
                <c:pt idx="39152">
                  <c:v>388.90808550000003</c:v>
                </c:pt>
                <c:pt idx="39153">
                  <c:v>388.91802150000001</c:v>
                </c:pt>
                <c:pt idx="39154">
                  <c:v>388.92795649999999</c:v>
                </c:pt>
                <c:pt idx="39155">
                  <c:v>388.93789149999998</c:v>
                </c:pt>
                <c:pt idx="39156">
                  <c:v>388.94782650000002</c:v>
                </c:pt>
                <c:pt idx="39157">
                  <c:v>388.9577615</c:v>
                </c:pt>
                <c:pt idx="39158">
                  <c:v>388.96769649999999</c:v>
                </c:pt>
                <c:pt idx="39159">
                  <c:v>388.97763149999997</c:v>
                </c:pt>
                <c:pt idx="39160">
                  <c:v>388.98756650000001</c:v>
                </c:pt>
                <c:pt idx="39161">
                  <c:v>388.9975015</c:v>
                </c:pt>
                <c:pt idx="39162">
                  <c:v>389.00743649999998</c:v>
                </c:pt>
                <c:pt idx="39163">
                  <c:v>389.01737150000002</c:v>
                </c:pt>
                <c:pt idx="39164">
                  <c:v>389.02730650000001</c:v>
                </c:pt>
                <c:pt idx="39165">
                  <c:v>389.03724149999999</c:v>
                </c:pt>
                <c:pt idx="39166">
                  <c:v>389.04717749999998</c:v>
                </c:pt>
                <c:pt idx="39167">
                  <c:v>389.05711250000002</c:v>
                </c:pt>
                <c:pt idx="39168">
                  <c:v>389.0670475</c:v>
                </c:pt>
                <c:pt idx="39169">
                  <c:v>389.07698249999999</c:v>
                </c:pt>
                <c:pt idx="39170">
                  <c:v>389.08691750000003</c:v>
                </c:pt>
                <c:pt idx="39171">
                  <c:v>389.09685250000001</c:v>
                </c:pt>
                <c:pt idx="39172">
                  <c:v>389.1067875</c:v>
                </c:pt>
                <c:pt idx="39173">
                  <c:v>389.11672249999998</c:v>
                </c:pt>
                <c:pt idx="39174">
                  <c:v>389.12665750000002</c:v>
                </c:pt>
                <c:pt idx="39175">
                  <c:v>389.13659250000001</c:v>
                </c:pt>
                <c:pt idx="39176">
                  <c:v>389.14652749999999</c:v>
                </c:pt>
                <c:pt idx="39177">
                  <c:v>389.15646349999997</c:v>
                </c:pt>
                <c:pt idx="39178">
                  <c:v>389.16639850000001</c:v>
                </c:pt>
                <c:pt idx="39179">
                  <c:v>389.1763335</c:v>
                </c:pt>
                <c:pt idx="39180">
                  <c:v>389.18626849999998</c:v>
                </c:pt>
                <c:pt idx="39181">
                  <c:v>389.19620350000002</c:v>
                </c:pt>
                <c:pt idx="39182">
                  <c:v>389.20613850000001</c:v>
                </c:pt>
                <c:pt idx="39183">
                  <c:v>389.21607349999999</c:v>
                </c:pt>
                <c:pt idx="39184">
                  <c:v>389.22600849999998</c:v>
                </c:pt>
                <c:pt idx="39185">
                  <c:v>389.23594350000002</c:v>
                </c:pt>
                <c:pt idx="39186">
                  <c:v>389.2458785</c:v>
                </c:pt>
                <c:pt idx="39187">
                  <c:v>389.25581349999999</c:v>
                </c:pt>
                <c:pt idx="39188">
                  <c:v>389.26574849999997</c:v>
                </c:pt>
                <c:pt idx="39189">
                  <c:v>389.27568350000001</c:v>
                </c:pt>
                <c:pt idx="39190">
                  <c:v>389.2856195</c:v>
                </c:pt>
                <c:pt idx="39191">
                  <c:v>389.29555449999998</c:v>
                </c:pt>
                <c:pt idx="39192">
                  <c:v>389.30548950000002</c:v>
                </c:pt>
                <c:pt idx="39193">
                  <c:v>389.31542450000001</c:v>
                </c:pt>
                <c:pt idx="39194">
                  <c:v>389.32535949999999</c:v>
                </c:pt>
                <c:pt idx="39195">
                  <c:v>389.33529449999997</c:v>
                </c:pt>
                <c:pt idx="39196">
                  <c:v>389.34522950000002</c:v>
                </c:pt>
                <c:pt idx="39197">
                  <c:v>389.3551645</c:v>
                </c:pt>
                <c:pt idx="39198">
                  <c:v>389.36509949999999</c:v>
                </c:pt>
                <c:pt idx="39199">
                  <c:v>389.37503450000003</c:v>
                </c:pt>
                <c:pt idx="39200">
                  <c:v>389.38496950000001</c:v>
                </c:pt>
                <c:pt idx="39201">
                  <c:v>389.39490549999999</c:v>
                </c:pt>
                <c:pt idx="39202">
                  <c:v>389.40484049999998</c:v>
                </c:pt>
                <c:pt idx="39203">
                  <c:v>389.41477550000002</c:v>
                </c:pt>
                <c:pt idx="39204">
                  <c:v>389.4247105</c:v>
                </c:pt>
                <c:pt idx="39205">
                  <c:v>389.43464549999999</c:v>
                </c:pt>
                <c:pt idx="39206">
                  <c:v>389.44458049999997</c:v>
                </c:pt>
                <c:pt idx="39207">
                  <c:v>389.45451550000001</c:v>
                </c:pt>
                <c:pt idx="39208">
                  <c:v>389.4644505</c:v>
                </c:pt>
                <c:pt idx="39209">
                  <c:v>389.47438549999998</c:v>
                </c:pt>
                <c:pt idx="39210">
                  <c:v>389.48432050000002</c:v>
                </c:pt>
                <c:pt idx="39211">
                  <c:v>389.49425550000001</c:v>
                </c:pt>
                <c:pt idx="39212">
                  <c:v>389.50419049999999</c:v>
                </c:pt>
                <c:pt idx="39213">
                  <c:v>389.51412649999997</c:v>
                </c:pt>
                <c:pt idx="39214">
                  <c:v>389.52406150000002</c:v>
                </c:pt>
                <c:pt idx="39215">
                  <c:v>389.5339965</c:v>
                </c:pt>
                <c:pt idx="39216">
                  <c:v>389.54393149999999</c:v>
                </c:pt>
                <c:pt idx="39217">
                  <c:v>389.55386650000003</c:v>
                </c:pt>
                <c:pt idx="39218">
                  <c:v>389.56380150000001</c:v>
                </c:pt>
                <c:pt idx="39219">
                  <c:v>389.5737365</c:v>
                </c:pt>
                <c:pt idx="39220">
                  <c:v>389.58367149999998</c:v>
                </c:pt>
                <c:pt idx="39221">
                  <c:v>389.59360650000002</c:v>
                </c:pt>
                <c:pt idx="39222">
                  <c:v>389.60354150000001</c:v>
                </c:pt>
                <c:pt idx="39223">
                  <c:v>389.61347649999999</c:v>
                </c:pt>
                <c:pt idx="39224">
                  <c:v>389.62341149999997</c:v>
                </c:pt>
                <c:pt idx="39225">
                  <c:v>389.63334750000001</c:v>
                </c:pt>
                <c:pt idx="39226">
                  <c:v>389.6432825</c:v>
                </c:pt>
                <c:pt idx="39227">
                  <c:v>389.65321749999998</c:v>
                </c:pt>
                <c:pt idx="39228">
                  <c:v>389.66315250000002</c:v>
                </c:pt>
                <c:pt idx="39229">
                  <c:v>389.67308750000001</c:v>
                </c:pt>
                <c:pt idx="39230">
                  <c:v>389.68302249999999</c:v>
                </c:pt>
                <c:pt idx="39231">
                  <c:v>389.69295749999998</c:v>
                </c:pt>
                <c:pt idx="39232">
                  <c:v>389.70289250000002</c:v>
                </c:pt>
                <c:pt idx="39233">
                  <c:v>389.7128275</c:v>
                </c:pt>
                <c:pt idx="39234">
                  <c:v>389.72276249999999</c:v>
                </c:pt>
                <c:pt idx="39235">
                  <c:v>389.73269749999997</c:v>
                </c:pt>
                <c:pt idx="39236">
                  <c:v>389.74263350000001</c:v>
                </c:pt>
                <c:pt idx="39237">
                  <c:v>389.7525685</c:v>
                </c:pt>
                <c:pt idx="39238">
                  <c:v>389.76250349999998</c:v>
                </c:pt>
                <c:pt idx="39239">
                  <c:v>389.77243850000002</c:v>
                </c:pt>
                <c:pt idx="39240">
                  <c:v>389.78237350000001</c:v>
                </c:pt>
                <c:pt idx="39241">
                  <c:v>389.79230849999999</c:v>
                </c:pt>
                <c:pt idx="39242">
                  <c:v>389.80224349999997</c:v>
                </c:pt>
                <c:pt idx="39243">
                  <c:v>389.81217850000002</c:v>
                </c:pt>
                <c:pt idx="39244">
                  <c:v>389.8221135</c:v>
                </c:pt>
                <c:pt idx="39245">
                  <c:v>389.83204849999998</c:v>
                </c:pt>
                <c:pt idx="39246">
                  <c:v>389.84198450000002</c:v>
                </c:pt>
                <c:pt idx="39247">
                  <c:v>389.85191950000001</c:v>
                </c:pt>
                <c:pt idx="39248">
                  <c:v>389.86185449999999</c:v>
                </c:pt>
                <c:pt idx="39249">
                  <c:v>389.87178949999998</c:v>
                </c:pt>
                <c:pt idx="39250">
                  <c:v>389.88172450000002</c:v>
                </c:pt>
                <c:pt idx="39251">
                  <c:v>389.8916595</c:v>
                </c:pt>
                <c:pt idx="39252">
                  <c:v>389.90159449999999</c:v>
                </c:pt>
                <c:pt idx="39253">
                  <c:v>389.91152949999997</c:v>
                </c:pt>
                <c:pt idx="39254">
                  <c:v>389.92146450000001</c:v>
                </c:pt>
                <c:pt idx="39255">
                  <c:v>389.9313995</c:v>
                </c:pt>
                <c:pt idx="39256">
                  <c:v>389.94133449999998</c:v>
                </c:pt>
                <c:pt idx="39257">
                  <c:v>389.95127050000002</c:v>
                </c:pt>
                <c:pt idx="39258">
                  <c:v>389.96120550000001</c:v>
                </c:pt>
                <c:pt idx="39259">
                  <c:v>389.97114049999999</c:v>
                </c:pt>
                <c:pt idx="39260">
                  <c:v>389.98107549999997</c:v>
                </c:pt>
                <c:pt idx="39261">
                  <c:v>389.99101050000002</c:v>
                </c:pt>
                <c:pt idx="39262">
                  <c:v>390.0009455</c:v>
                </c:pt>
                <c:pt idx="39263">
                  <c:v>390.01088049999998</c:v>
                </c:pt>
                <c:pt idx="39264">
                  <c:v>390.02081550000003</c:v>
                </c:pt>
                <c:pt idx="39265">
                  <c:v>390.03075050000001</c:v>
                </c:pt>
                <c:pt idx="39266">
                  <c:v>390.04068649999999</c:v>
                </c:pt>
                <c:pt idx="39267">
                  <c:v>390.05062149999998</c:v>
                </c:pt>
                <c:pt idx="39268">
                  <c:v>390.06055650000002</c:v>
                </c:pt>
                <c:pt idx="39269">
                  <c:v>390.0704915</c:v>
                </c:pt>
                <c:pt idx="39270">
                  <c:v>390.08042649999999</c:v>
                </c:pt>
                <c:pt idx="39271">
                  <c:v>390.09036149999997</c:v>
                </c:pt>
                <c:pt idx="39272">
                  <c:v>390.10029650000001</c:v>
                </c:pt>
                <c:pt idx="39273">
                  <c:v>390.1102315</c:v>
                </c:pt>
                <c:pt idx="39274">
                  <c:v>390.12016649999998</c:v>
                </c:pt>
                <c:pt idx="39275">
                  <c:v>390.13010150000002</c:v>
                </c:pt>
                <c:pt idx="39276">
                  <c:v>390.14003750000001</c:v>
                </c:pt>
                <c:pt idx="39277">
                  <c:v>390.14997249999999</c:v>
                </c:pt>
                <c:pt idx="39278">
                  <c:v>390.15990749999997</c:v>
                </c:pt>
                <c:pt idx="39279">
                  <c:v>390.16984250000002</c:v>
                </c:pt>
                <c:pt idx="39280">
                  <c:v>390.1797775</c:v>
                </c:pt>
                <c:pt idx="39281">
                  <c:v>390.18971249999998</c:v>
                </c:pt>
                <c:pt idx="39282">
                  <c:v>390.19964750000003</c:v>
                </c:pt>
                <c:pt idx="39283">
                  <c:v>390.20958250000001</c:v>
                </c:pt>
                <c:pt idx="39284">
                  <c:v>390.21951749999999</c:v>
                </c:pt>
                <c:pt idx="39285">
                  <c:v>390.22945349999998</c:v>
                </c:pt>
                <c:pt idx="39286">
                  <c:v>390.23938850000002</c:v>
                </c:pt>
                <c:pt idx="39287">
                  <c:v>390.2493235</c:v>
                </c:pt>
                <c:pt idx="39288">
                  <c:v>390.25925849999999</c:v>
                </c:pt>
                <c:pt idx="39289">
                  <c:v>390.26919349999997</c:v>
                </c:pt>
                <c:pt idx="39290">
                  <c:v>390.27912850000001</c:v>
                </c:pt>
                <c:pt idx="39291">
                  <c:v>390.2890635</c:v>
                </c:pt>
                <c:pt idx="39292">
                  <c:v>390.29899849999998</c:v>
                </c:pt>
                <c:pt idx="39293">
                  <c:v>390.30893350000002</c:v>
                </c:pt>
                <c:pt idx="39294">
                  <c:v>390.31886950000001</c:v>
                </c:pt>
                <c:pt idx="39295">
                  <c:v>390.32880449999999</c:v>
                </c:pt>
                <c:pt idx="39296">
                  <c:v>390.33873949999997</c:v>
                </c:pt>
                <c:pt idx="39297">
                  <c:v>390.34867450000002</c:v>
                </c:pt>
                <c:pt idx="39298">
                  <c:v>390.3586095</c:v>
                </c:pt>
                <c:pt idx="39299">
                  <c:v>390.36854449999998</c:v>
                </c:pt>
                <c:pt idx="39300">
                  <c:v>390.37847950000003</c:v>
                </c:pt>
                <c:pt idx="39301">
                  <c:v>390.38841450000001</c:v>
                </c:pt>
                <c:pt idx="39302">
                  <c:v>390.39835049999999</c:v>
                </c:pt>
                <c:pt idx="39303">
                  <c:v>390.40828549999998</c:v>
                </c:pt>
                <c:pt idx="39304">
                  <c:v>390.41822050000002</c:v>
                </c:pt>
                <c:pt idx="39305">
                  <c:v>390.4281555</c:v>
                </c:pt>
                <c:pt idx="39306">
                  <c:v>390.43809049999999</c:v>
                </c:pt>
                <c:pt idx="39307">
                  <c:v>390.44802550000003</c:v>
                </c:pt>
                <c:pt idx="39308">
                  <c:v>390.45796050000001</c:v>
                </c:pt>
                <c:pt idx="39309">
                  <c:v>390.4678955</c:v>
                </c:pt>
                <c:pt idx="39310">
                  <c:v>390.47783049999998</c:v>
                </c:pt>
                <c:pt idx="39311">
                  <c:v>390.48776650000002</c:v>
                </c:pt>
                <c:pt idx="39312">
                  <c:v>390.49770150000001</c:v>
                </c:pt>
                <c:pt idx="39313">
                  <c:v>390.50763649999999</c:v>
                </c:pt>
                <c:pt idx="39314">
                  <c:v>390.51757149999997</c:v>
                </c:pt>
                <c:pt idx="39315">
                  <c:v>390.52750650000002</c:v>
                </c:pt>
                <c:pt idx="39316">
                  <c:v>390.5374415</c:v>
                </c:pt>
                <c:pt idx="39317">
                  <c:v>390.54737649999998</c:v>
                </c:pt>
                <c:pt idx="39318">
                  <c:v>390.55731150000003</c:v>
                </c:pt>
                <c:pt idx="39319">
                  <c:v>390.56724750000001</c:v>
                </c:pt>
                <c:pt idx="39320">
                  <c:v>390.57718249999999</c:v>
                </c:pt>
                <c:pt idx="39321">
                  <c:v>390.58711749999998</c:v>
                </c:pt>
                <c:pt idx="39322">
                  <c:v>390.59705250000002</c:v>
                </c:pt>
                <c:pt idx="39323">
                  <c:v>390.6069875</c:v>
                </c:pt>
                <c:pt idx="39324">
                  <c:v>390.61692249999999</c:v>
                </c:pt>
                <c:pt idx="39325">
                  <c:v>390.62685750000003</c:v>
                </c:pt>
                <c:pt idx="39326">
                  <c:v>390.63679250000001</c:v>
                </c:pt>
                <c:pt idx="39327">
                  <c:v>390.6467275</c:v>
                </c:pt>
                <c:pt idx="39328">
                  <c:v>390.65666349999998</c:v>
                </c:pt>
                <c:pt idx="39329">
                  <c:v>390.66659850000002</c:v>
                </c:pt>
                <c:pt idx="39330">
                  <c:v>390.67653350000001</c:v>
                </c:pt>
                <c:pt idx="39331">
                  <c:v>390.68646849999999</c:v>
                </c:pt>
                <c:pt idx="39332">
                  <c:v>390.69640349999997</c:v>
                </c:pt>
                <c:pt idx="39333">
                  <c:v>390.70633850000002</c:v>
                </c:pt>
                <c:pt idx="39334">
                  <c:v>390.7162735</c:v>
                </c:pt>
                <c:pt idx="39335">
                  <c:v>390.72620849999998</c:v>
                </c:pt>
                <c:pt idx="39336">
                  <c:v>390.73614350000003</c:v>
                </c:pt>
                <c:pt idx="39337">
                  <c:v>390.74607950000001</c:v>
                </c:pt>
                <c:pt idx="39338">
                  <c:v>390.75601449999999</c:v>
                </c:pt>
                <c:pt idx="39339">
                  <c:v>390.76594949999998</c:v>
                </c:pt>
                <c:pt idx="39340">
                  <c:v>390.77588450000002</c:v>
                </c:pt>
                <c:pt idx="39341">
                  <c:v>390.7858195</c:v>
                </c:pt>
                <c:pt idx="39342">
                  <c:v>390.79575449999999</c:v>
                </c:pt>
                <c:pt idx="39343">
                  <c:v>390.80568950000003</c:v>
                </c:pt>
                <c:pt idx="39344">
                  <c:v>390.81562450000001</c:v>
                </c:pt>
                <c:pt idx="39345">
                  <c:v>390.8255595</c:v>
                </c:pt>
                <c:pt idx="39346">
                  <c:v>390.8354956</c:v>
                </c:pt>
                <c:pt idx="39347">
                  <c:v>390.84543059999999</c:v>
                </c:pt>
                <c:pt idx="39348">
                  <c:v>390.85536560000003</c:v>
                </c:pt>
                <c:pt idx="39349">
                  <c:v>390.86530060000001</c:v>
                </c:pt>
                <c:pt idx="39350">
                  <c:v>390.8752356</c:v>
                </c:pt>
                <c:pt idx="39351">
                  <c:v>390.88517059999998</c:v>
                </c:pt>
                <c:pt idx="39352">
                  <c:v>390.89510560000002</c:v>
                </c:pt>
                <c:pt idx="39353">
                  <c:v>390.90504060000001</c:v>
                </c:pt>
                <c:pt idx="39354">
                  <c:v>390.91497659999999</c:v>
                </c:pt>
                <c:pt idx="39355">
                  <c:v>390.92491159999997</c:v>
                </c:pt>
                <c:pt idx="39356">
                  <c:v>390.93484660000001</c:v>
                </c:pt>
                <c:pt idx="39357">
                  <c:v>390.9447816</c:v>
                </c:pt>
                <c:pt idx="39358">
                  <c:v>390.95471659999998</c:v>
                </c:pt>
                <c:pt idx="39359">
                  <c:v>390.96465160000002</c:v>
                </c:pt>
                <c:pt idx="39360">
                  <c:v>390.97458660000001</c:v>
                </c:pt>
                <c:pt idx="39361">
                  <c:v>390.98452159999999</c:v>
                </c:pt>
                <c:pt idx="39362">
                  <c:v>390.99445759999998</c:v>
                </c:pt>
                <c:pt idx="39363">
                  <c:v>391.00439260000002</c:v>
                </c:pt>
                <c:pt idx="39364">
                  <c:v>391.0143276</c:v>
                </c:pt>
                <c:pt idx="39365">
                  <c:v>391.02426259999999</c:v>
                </c:pt>
                <c:pt idx="39366">
                  <c:v>391.03419760000003</c:v>
                </c:pt>
                <c:pt idx="39367">
                  <c:v>391.04413260000001</c:v>
                </c:pt>
                <c:pt idx="39368">
                  <c:v>391.0540676</c:v>
                </c:pt>
                <c:pt idx="39369">
                  <c:v>391.06400259999998</c:v>
                </c:pt>
                <c:pt idx="39370">
                  <c:v>391.07393760000002</c:v>
                </c:pt>
                <c:pt idx="39371">
                  <c:v>391.0838736</c:v>
                </c:pt>
                <c:pt idx="39372">
                  <c:v>391.09380859999999</c:v>
                </c:pt>
                <c:pt idx="39373">
                  <c:v>391.10374359999997</c:v>
                </c:pt>
                <c:pt idx="39374">
                  <c:v>391.11367860000001</c:v>
                </c:pt>
                <c:pt idx="39375">
                  <c:v>391.1236136</c:v>
                </c:pt>
                <c:pt idx="39376">
                  <c:v>391.13354859999998</c:v>
                </c:pt>
                <c:pt idx="39377">
                  <c:v>391.14348360000002</c:v>
                </c:pt>
                <c:pt idx="39378">
                  <c:v>391.15341860000001</c:v>
                </c:pt>
                <c:pt idx="39379">
                  <c:v>391.16335459999999</c:v>
                </c:pt>
                <c:pt idx="39380">
                  <c:v>391.17328959999998</c:v>
                </c:pt>
                <c:pt idx="39381">
                  <c:v>391.18322460000002</c:v>
                </c:pt>
                <c:pt idx="39382">
                  <c:v>391.1931596</c:v>
                </c:pt>
                <c:pt idx="39383">
                  <c:v>391.20309459999999</c:v>
                </c:pt>
                <c:pt idx="39384">
                  <c:v>391.21302960000003</c:v>
                </c:pt>
                <c:pt idx="39385">
                  <c:v>391.22296460000001</c:v>
                </c:pt>
                <c:pt idx="39386">
                  <c:v>391.2328996</c:v>
                </c:pt>
                <c:pt idx="39387">
                  <c:v>391.24283559999998</c:v>
                </c:pt>
                <c:pt idx="39388">
                  <c:v>391.25277060000002</c:v>
                </c:pt>
                <c:pt idx="39389">
                  <c:v>391.2627056</c:v>
                </c:pt>
                <c:pt idx="39390">
                  <c:v>391.27264059999999</c:v>
                </c:pt>
                <c:pt idx="39391">
                  <c:v>391.28257559999997</c:v>
                </c:pt>
                <c:pt idx="39392">
                  <c:v>391.29251060000001</c:v>
                </c:pt>
                <c:pt idx="39393">
                  <c:v>391.3024456</c:v>
                </c:pt>
                <c:pt idx="39394">
                  <c:v>391.31238059999998</c:v>
                </c:pt>
                <c:pt idx="39395">
                  <c:v>391.32231660000002</c:v>
                </c:pt>
                <c:pt idx="39396">
                  <c:v>391.33225160000001</c:v>
                </c:pt>
                <c:pt idx="39397">
                  <c:v>391.34218659999999</c:v>
                </c:pt>
                <c:pt idx="39398">
                  <c:v>391.35212159999998</c:v>
                </c:pt>
                <c:pt idx="39399">
                  <c:v>391.36205660000002</c:v>
                </c:pt>
                <c:pt idx="39400">
                  <c:v>391.3719916</c:v>
                </c:pt>
                <c:pt idx="39401">
                  <c:v>391.38192659999999</c:v>
                </c:pt>
                <c:pt idx="39402">
                  <c:v>391.39186160000003</c:v>
                </c:pt>
                <c:pt idx="39403">
                  <c:v>391.40179760000001</c:v>
                </c:pt>
                <c:pt idx="39404">
                  <c:v>391.41173259999999</c:v>
                </c:pt>
                <c:pt idx="39405">
                  <c:v>391.42166759999998</c:v>
                </c:pt>
                <c:pt idx="39406">
                  <c:v>391.43160260000002</c:v>
                </c:pt>
                <c:pt idx="39407">
                  <c:v>391.4415376</c:v>
                </c:pt>
                <c:pt idx="39408">
                  <c:v>391.45147259999999</c:v>
                </c:pt>
                <c:pt idx="39409">
                  <c:v>391.46140759999997</c:v>
                </c:pt>
                <c:pt idx="39410">
                  <c:v>391.47134260000001</c:v>
                </c:pt>
                <c:pt idx="39411">
                  <c:v>391.4812786</c:v>
                </c:pt>
                <c:pt idx="39412">
                  <c:v>391.49121359999998</c:v>
                </c:pt>
                <c:pt idx="39413">
                  <c:v>391.50114860000002</c:v>
                </c:pt>
                <c:pt idx="39414">
                  <c:v>391.51108360000001</c:v>
                </c:pt>
                <c:pt idx="39415">
                  <c:v>391.52101859999999</c:v>
                </c:pt>
                <c:pt idx="39416">
                  <c:v>391.53095359999998</c:v>
                </c:pt>
                <c:pt idx="39417">
                  <c:v>391.54088860000002</c:v>
                </c:pt>
                <c:pt idx="39418">
                  <c:v>391.5508236</c:v>
                </c:pt>
                <c:pt idx="39419">
                  <c:v>391.56075959999998</c:v>
                </c:pt>
                <c:pt idx="39420">
                  <c:v>391.57069460000002</c:v>
                </c:pt>
                <c:pt idx="39421">
                  <c:v>391.58062960000001</c:v>
                </c:pt>
                <c:pt idx="39422">
                  <c:v>391.59056459999999</c:v>
                </c:pt>
                <c:pt idx="39423">
                  <c:v>391.60049959999998</c:v>
                </c:pt>
                <c:pt idx="39424">
                  <c:v>391.61043460000002</c:v>
                </c:pt>
                <c:pt idx="39425">
                  <c:v>391.6203696</c:v>
                </c:pt>
                <c:pt idx="39426">
                  <c:v>391.63030459999999</c:v>
                </c:pt>
                <c:pt idx="39427">
                  <c:v>391.64023959999997</c:v>
                </c:pt>
                <c:pt idx="39428">
                  <c:v>391.65017560000001</c:v>
                </c:pt>
                <c:pt idx="39429">
                  <c:v>391.6601106</c:v>
                </c:pt>
                <c:pt idx="39430">
                  <c:v>391.67004559999998</c:v>
                </c:pt>
                <c:pt idx="39431">
                  <c:v>391.67998060000002</c:v>
                </c:pt>
                <c:pt idx="39432">
                  <c:v>391.68991560000001</c:v>
                </c:pt>
                <c:pt idx="39433">
                  <c:v>391.69985059999999</c:v>
                </c:pt>
                <c:pt idx="39434">
                  <c:v>391.70978559999998</c:v>
                </c:pt>
                <c:pt idx="39435">
                  <c:v>391.71972060000002</c:v>
                </c:pt>
                <c:pt idx="39436">
                  <c:v>391.7296566</c:v>
                </c:pt>
                <c:pt idx="39437">
                  <c:v>391.73959159999998</c:v>
                </c:pt>
                <c:pt idx="39438">
                  <c:v>391.74952660000002</c:v>
                </c:pt>
                <c:pt idx="39439">
                  <c:v>391.75946160000001</c:v>
                </c:pt>
                <c:pt idx="39440">
                  <c:v>391.76939659999999</c:v>
                </c:pt>
                <c:pt idx="39441">
                  <c:v>391.77933159999998</c:v>
                </c:pt>
                <c:pt idx="39442">
                  <c:v>391.78926660000002</c:v>
                </c:pt>
                <c:pt idx="39443">
                  <c:v>391.7992016</c:v>
                </c:pt>
                <c:pt idx="39444">
                  <c:v>391.80913659999999</c:v>
                </c:pt>
                <c:pt idx="39445">
                  <c:v>391.81907260000003</c:v>
                </c:pt>
                <c:pt idx="39446">
                  <c:v>391.82900760000001</c:v>
                </c:pt>
                <c:pt idx="39447">
                  <c:v>391.83894279999998</c:v>
                </c:pt>
                <c:pt idx="39448">
                  <c:v>391.84887780000003</c:v>
                </c:pt>
                <c:pt idx="39449">
                  <c:v>391.85881280000001</c:v>
                </c:pt>
                <c:pt idx="39450">
                  <c:v>391.86874779999999</c:v>
                </c:pt>
                <c:pt idx="39451">
                  <c:v>391.87868279999998</c:v>
                </c:pt>
                <c:pt idx="39452">
                  <c:v>391.88861780000002</c:v>
                </c:pt>
                <c:pt idx="39453">
                  <c:v>391.8985538</c:v>
                </c:pt>
                <c:pt idx="39454">
                  <c:v>391.90848879999999</c:v>
                </c:pt>
                <c:pt idx="39455">
                  <c:v>391.91842380000003</c:v>
                </c:pt>
                <c:pt idx="39456">
                  <c:v>391.92835880000001</c:v>
                </c:pt>
                <c:pt idx="39457">
                  <c:v>391.9382938</c:v>
                </c:pt>
                <c:pt idx="39458">
                  <c:v>391.94822879999998</c:v>
                </c:pt>
                <c:pt idx="39459">
                  <c:v>391.95816380000002</c:v>
                </c:pt>
                <c:pt idx="39460">
                  <c:v>391.96809880000001</c:v>
                </c:pt>
                <c:pt idx="39461">
                  <c:v>391.97803379999999</c:v>
                </c:pt>
                <c:pt idx="39462">
                  <c:v>391.98796979999997</c:v>
                </c:pt>
                <c:pt idx="39463">
                  <c:v>391.99790480000001</c:v>
                </c:pt>
                <c:pt idx="39464">
                  <c:v>392.0078398</c:v>
                </c:pt>
                <c:pt idx="39465">
                  <c:v>392.01777479999998</c:v>
                </c:pt>
                <c:pt idx="39466">
                  <c:v>392.02770980000003</c:v>
                </c:pt>
                <c:pt idx="39467">
                  <c:v>392.03764480000001</c:v>
                </c:pt>
                <c:pt idx="39468">
                  <c:v>392.04757979999999</c:v>
                </c:pt>
                <c:pt idx="39469">
                  <c:v>392.05751479999998</c:v>
                </c:pt>
                <c:pt idx="39470">
                  <c:v>392.06744980000002</c:v>
                </c:pt>
                <c:pt idx="39471">
                  <c:v>392.0773858</c:v>
                </c:pt>
                <c:pt idx="39472">
                  <c:v>392.08732079999999</c:v>
                </c:pt>
                <c:pt idx="39473">
                  <c:v>392.09725580000003</c:v>
                </c:pt>
                <c:pt idx="39474">
                  <c:v>392.10719080000001</c:v>
                </c:pt>
                <c:pt idx="39475">
                  <c:v>392.1171258</c:v>
                </c:pt>
                <c:pt idx="39476">
                  <c:v>392.12706079999998</c:v>
                </c:pt>
                <c:pt idx="39477">
                  <c:v>392.13699580000002</c:v>
                </c:pt>
                <c:pt idx="39478">
                  <c:v>392.14693080000001</c:v>
                </c:pt>
                <c:pt idx="39479">
                  <c:v>392.15686579999999</c:v>
                </c:pt>
                <c:pt idx="39480">
                  <c:v>392.16680179999997</c:v>
                </c:pt>
                <c:pt idx="39481">
                  <c:v>392.17673680000001</c:v>
                </c:pt>
                <c:pt idx="39482">
                  <c:v>392.1866718</c:v>
                </c:pt>
                <c:pt idx="39483">
                  <c:v>392.19660679999998</c:v>
                </c:pt>
                <c:pt idx="39484">
                  <c:v>392.20654180000002</c:v>
                </c:pt>
                <c:pt idx="39485">
                  <c:v>392.21647680000001</c:v>
                </c:pt>
                <c:pt idx="39486">
                  <c:v>392.22641179999999</c:v>
                </c:pt>
                <c:pt idx="39487">
                  <c:v>392.23634679999998</c:v>
                </c:pt>
                <c:pt idx="39488">
                  <c:v>392.24628180000002</c:v>
                </c:pt>
                <c:pt idx="39489">
                  <c:v>392.2562178</c:v>
                </c:pt>
                <c:pt idx="39490">
                  <c:v>392.26615279999999</c:v>
                </c:pt>
                <c:pt idx="39491">
                  <c:v>392.27608780000003</c:v>
                </c:pt>
                <c:pt idx="39492">
                  <c:v>392.28602280000001</c:v>
                </c:pt>
                <c:pt idx="39493">
                  <c:v>392.2959578</c:v>
                </c:pt>
                <c:pt idx="39494">
                  <c:v>392.30589279999998</c:v>
                </c:pt>
                <c:pt idx="39495">
                  <c:v>392.31582780000002</c:v>
                </c:pt>
                <c:pt idx="39496">
                  <c:v>392.32576280000001</c:v>
                </c:pt>
                <c:pt idx="39497">
                  <c:v>392.33569779999999</c:v>
                </c:pt>
                <c:pt idx="39498">
                  <c:v>392.34563379999997</c:v>
                </c:pt>
                <c:pt idx="39499">
                  <c:v>392.35556880000001</c:v>
                </c:pt>
                <c:pt idx="39500">
                  <c:v>392.3655038</c:v>
                </c:pt>
                <c:pt idx="39501">
                  <c:v>392.37543879999998</c:v>
                </c:pt>
                <c:pt idx="39502">
                  <c:v>392.38537380000002</c:v>
                </c:pt>
                <c:pt idx="39503">
                  <c:v>392.39530880000001</c:v>
                </c:pt>
                <c:pt idx="39504">
                  <c:v>392.40524379999999</c:v>
                </c:pt>
                <c:pt idx="39505">
                  <c:v>392.41517879999998</c:v>
                </c:pt>
                <c:pt idx="39506">
                  <c:v>392.42511380000002</c:v>
                </c:pt>
                <c:pt idx="39507">
                  <c:v>392.4350498</c:v>
                </c:pt>
                <c:pt idx="39508">
                  <c:v>392.44498479999999</c:v>
                </c:pt>
                <c:pt idx="39509">
                  <c:v>392.45491980000003</c:v>
                </c:pt>
                <c:pt idx="39510">
                  <c:v>392.46485480000001</c:v>
                </c:pt>
                <c:pt idx="39511">
                  <c:v>392.4747898</c:v>
                </c:pt>
                <c:pt idx="39512">
                  <c:v>392.48472479999998</c:v>
                </c:pt>
                <c:pt idx="39513">
                  <c:v>392.49465980000002</c:v>
                </c:pt>
                <c:pt idx="39514">
                  <c:v>392.50459480000001</c:v>
                </c:pt>
                <c:pt idx="39515">
                  <c:v>392.51452979999999</c:v>
                </c:pt>
                <c:pt idx="39516">
                  <c:v>392.52446579999997</c:v>
                </c:pt>
                <c:pt idx="39517">
                  <c:v>392.53440080000001</c:v>
                </c:pt>
                <c:pt idx="39518">
                  <c:v>392.5443358</c:v>
                </c:pt>
                <c:pt idx="39519">
                  <c:v>392.55427079999998</c:v>
                </c:pt>
                <c:pt idx="39520">
                  <c:v>392.56420580000002</c:v>
                </c:pt>
                <c:pt idx="39521">
                  <c:v>392.57414080000001</c:v>
                </c:pt>
                <c:pt idx="39522">
                  <c:v>392.58407579999999</c:v>
                </c:pt>
                <c:pt idx="39523">
                  <c:v>392.59401079999998</c:v>
                </c:pt>
                <c:pt idx="39524">
                  <c:v>392.60394580000002</c:v>
                </c:pt>
                <c:pt idx="39525">
                  <c:v>392.6138808</c:v>
                </c:pt>
                <c:pt idx="39526">
                  <c:v>392.62381679999999</c:v>
                </c:pt>
                <c:pt idx="39527">
                  <c:v>392.63375180000003</c:v>
                </c:pt>
                <c:pt idx="39528">
                  <c:v>392.64368680000001</c:v>
                </c:pt>
                <c:pt idx="39529">
                  <c:v>392.6536218</c:v>
                </c:pt>
                <c:pt idx="39530">
                  <c:v>392.66355679999998</c:v>
                </c:pt>
                <c:pt idx="39531">
                  <c:v>392.67349180000002</c:v>
                </c:pt>
                <c:pt idx="39532">
                  <c:v>392.68342680000001</c:v>
                </c:pt>
                <c:pt idx="39533">
                  <c:v>392.69336179999999</c:v>
                </c:pt>
                <c:pt idx="39534">
                  <c:v>392.70329679999998</c:v>
                </c:pt>
                <c:pt idx="39535">
                  <c:v>392.71323180000002</c:v>
                </c:pt>
                <c:pt idx="39536">
                  <c:v>392.7231678</c:v>
                </c:pt>
                <c:pt idx="39537">
                  <c:v>392.73310279999998</c:v>
                </c:pt>
                <c:pt idx="39538">
                  <c:v>392.74303780000002</c:v>
                </c:pt>
                <c:pt idx="39539">
                  <c:v>392.75297280000001</c:v>
                </c:pt>
                <c:pt idx="39540">
                  <c:v>392.76290779999999</c:v>
                </c:pt>
                <c:pt idx="39541">
                  <c:v>392.77284279999998</c:v>
                </c:pt>
                <c:pt idx="39542">
                  <c:v>392.78277780000002</c:v>
                </c:pt>
                <c:pt idx="39543">
                  <c:v>392.7927128</c:v>
                </c:pt>
                <c:pt idx="39544">
                  <c:v>392.80264779999999</c:v>
                </c:pt>
                <c:pt idx="39545">
                  <c:v>392.81258279999997</c:v>
                </c:pt>
                <c:pt idx="39546">
                  <c:v>392.82251880000001</c:v>
                </c:pt>
                <c:pt idx="39547">
                  <c:v>392.8324538</c:v>
                </c:pt>
                <c:pt idx="39548">
                  <c:v>392.84238909999999</c:v>
                </c:pt>
                <c:pt idx="39549">
                  <c:v>392.85232409999998</c:v>
                </c:pt>
                <c:pt idx="39550">
                  <c:v>392.86225910000002</c:v>
                </c:pt>
                <c:pt idx="39551">
                  <c:v>392.8721941</c:v>
                </c:pt>
                <c:pt idx="39552">
                  <c:v>392.88212909999999</c:v>
                </c:pt>
                <c:pt idx="39553">
                  <c:v>392.89206410000003</c:v>
                </c:pt>
                <c:pt idx="39554">
                  <c:v>392.90199910000001</c:v>
                </c:pt>
                <c:pt idx="39555">
                  <c:v>392.91193509999999</c:v>
                </c:pt>
                <c:pt idx="39556">
                  <c:v>392.92187009999998</c:v>
                </c:pt>
                <c:pt idx="39557">
                  <c:v>392.93180510000002</c:v>
                </c:pt>
                <c:pt idx="39558">
                  <c:v>392.9417401</c:v>
                </c:pt>
                <c:pt idx="39559">
                  <c:v>392.95167509999999</c:v>
                </c:pt>
                <c:pt idx="39560">
                  <c:v>392.96161009999997</c:v>
                </c:pt>
                <c:pt idx="39561">
                  <c:v>392.97154510000001</c:v>
                </c:pt>
                <c:pt idx="39562">
                  <c:v>392.9814801</c:v>
                </c:pt>
                <c:pt idx="39563">
                  <c:v>392.99141509999998</c:v>
                </c:pt>
                <c:pt idx="39564">
                  <c:v>393.00135010000002</c:v>
                </c:pt>
                <c:pt idx="39565">
                  <c:v>393.01128610000001</c:v>
                </c:pt>
                <c:pt idx="39566">
                  <c:v>393.02122109999999</c:v>
                </c:pt>
                <c:pt idx="39567">
                  <c:v>393.03115609999998</c:v>
                </c:pt>
                <c:pt idx="39568">
                  <c:v>393.04109110000002</c:v>
                </c:pt>
                <c:pt idx="39569">
                  <c:v>393.0510261</c:v>
                </c:pt>
                <c:pt idx="39570">
                  <c:v>393.06096109999999</c:v>
                </c:pt>
                <c:pt idx="39571">
                  <c:v>393.07089610000003</c:v>
                </c:pt>
                <c:pt idx="39572">
                  <c:v>393.08083110000001</c:v>
                </c:pt>
                <c:pt idx="39573">
                  <c:v>393.0907661</c:v>
                </c:pt>
                <c:pt idx="39574">
                  <c:v>393.10070109999998</c:v>
                </c:pt>
                <c:pt idx="39575">
                  <c:v>393.11063710000002</c:v>
                </c:pt>
                <c:pt idx="39576">
                  <c:v>393.1205721</c:v>
                </c:pt>
                <c:pt idx="39577">
                  <c:v>393.13050709999999</c:v>
                </c:pt>
                <c:pt idx="39578">
                  <c:v>393.14044209999997</c:v>
                </c:pt>
                <c:pt idx="39579">
                  <c:v>393.15037710000001</c:v>
                </c:pt>
                <c:pt idx="39580">
                  <c:v>393.1603121</c:v>
                </c:pt>
                <c:pt idx="39581">
                  <c:v>393.17024709999998</c:v>
                </c:pt>
                <c:pt idx="39582">
                  <c:v>393.18018210000002</c:v>
                </c:pt>
                <c:pt idx="39583">
                  <c:v>393.19011710000001</c:v>
                </c:pt>
                <c:pt idx="39584">
                  <c:v>393.20005209999999</c:v>
                </c:pt>
                <c:pt idx="39585">
                  <c:v>393.20998709999998</c:v>
                </c:pt>
                <c:pt idx="39586">
                  <c:v>393.21992310000002</c:v>
                </c:pt>
                <c:pt idx="39587">
                  <c:v>393.2298581</c:v>
                </c:pt>
                <c:pt idx="39588">
                  <c:v>393.23979309999999</c:v>
                </c:pt>
                <c:pt idx="39589">
                  <c:v>393.24972810000003</c:v>
                </c:pt>
                <c:pt idx="39590">
                  <c:v>393.25966310000001</c:v>
                </c:pt>
                <c:pt idx="39591">
                  <c:v>393.2695981</c:v>
                </c:pt>
                <c:pt idx="39592">
                  <c:v>393.27953309999998</c:v>
                </c:pt>
                <c:pt idx="39593">
                  <c:v>393.28946810000002</c:v>
                </c:pt>
                <c:pt idx="39594">
                  <c:v>393.29940310000001</c:v>
                </c:pt>
                <c:pt idx="39595">
                  <c:v>393.30933809999999</c:v>
                </c:pt>
                <c:pt idx="39596">
                  <c:v>393.31927409999997</c:v>
                </c:pt>
                <c:pt idx="39597">
                  <c:v>393.32920910000001</c:v>
                </c:pt>
                <c:pt idx="39598">
                  <c:v>393.3391441</c:v>
                </c:pt>
                <c:pt idx="39599">
                  <c:v>393.34907909999998</c:v>
                </c:pt>
                <c:pt idx="39600">
                  <c:v>393.35901410000002</c:v>
                </c:pt>
                <c:pt idx="39601">
                  <c:v>393.36894910000001</c:v>
                </c:pt>
                <c:pt idx="39602">
                  <c:v>393.37888409999999</c:v>
                </c:pt>
                <c:pt idx="39603">
                  <c:v>393.38881909999998</c:v>
                </c:pt>
                <c:pt idx="39604">
                  <c:v>393.39875410000002</c:v>
                </c:pt>
                <c:pt idx="39605">
                  <c:v>393.4086891</c:v>
                </c:pt>
                <c:pt idx="39606">
                  <c:v>393.41862409999999</c:v>
                </c:pt>
                <c:pt idx="39607">
                  <c:v>393.42856010000003</c:v>
                </c:pt>
                <c:pt idx="39608">
                  <c:v>393.43849510000001</c:v>
                </c:pt>
                <c:pt idx="39609">
                  <c:v>393.4484301</c:v>
                </c:pt>
                <c:pt idx="39610">
                  <c:v>393.45836509999998</c:v>
                </c:pt>
                <c:pt idx="39611">
                  <c:v>393.46830010000002</c:v>
                </c:pt>
                <c:pt idx="39612">
                  <c:v>393.47823510000001</c:v>
                </c:pt>
                <c:pt idx="39613">
                  <c:v>393.48817009999999</c:v>
                </c:pt>
                <c:pt idx="39614">
                  <c:v>393.49810509999998</c:v>
                </c:pt>
                <c:pt idx="39615">
                  <c:v>393.50804010000002</c:v>
                </c:pt>
                <c:pt idx="39616">
                  <c:v>393.5179751</c:v>
                </c:pt>
                <c:pt idx="39617">
                  <c:v>393.52791109999998</c:v>
                </c:pt>
                <c:pt idx="39618">
                  <c:v>393.53784610000002</c:v>
                </c:pt>
                <c:pt idx="39619">
                  <c:v>393.54778110000001</c:v>
                </c:pt>
                <c:pt idx="39620">
                  <c:v>393.55771609999999</c:v>
                </c:pt>
                <c:pt idx="39621">
                  <c:v>393.56765109999998</c:v>
                </c:pt>
                <c:pt idx="39622">
                  <c:v>393.57758610000002</c:v>
                </c:pt>
                <c:pt idx="39623">
                  <c:v>393.5875211</c:v>
                </c:pt>
                <c:pt idx="39624">
                  <c:v>393.59745609999999</c:v>
                </c:pt>
                <c:pt idx="39625">
                  <c:v>393.60739109999997</c:v>
                </c:pt>
                <c:pt idx="39626">
                  <c:v>393.61732610000001</c:v>
                </c:pt>
                <c:pt idx="39627">
                  <c:v>393.6272611</c:v>
                </c:pt>
                <c:pt idx="39628">
                  <c:v>393.63719709999998</c:v>
                </c:pt>
                <c:pt idx="39629">
                  <c:v>393.64713210000002</c:v>
                </c:pt>
                <c:pt idx="39630">
                  <c:v>393.65706710000001</c:v>
                </c:pt>
                <c:pt idx="39631">
                  <c:v>393.66700209999999</c:v>
                </c:pt>
                <c:pt idx="39632">
                  <c:v>393.67693709999998</c:v>
                </c:pt>
                <c:pt idx="39633">
                  <c:v>393.68687210000002</c:v>
                </c:pt>
                <c:pt idx="39634">
                  <c:v>393.6968071</c:v>
                </c:pt>
                <c:pt idx="39635">
                  <c:v>393.70674209999999</c:v>
                </c:pt>
                <c:pt idx="39636">
                  <c:v>393.71667710000003</c:v>
                </c:pt>
                <c:pt idx="39637">
                  <c:v>393.72661210000001</c:v>
                </c:pt>
                <c:pt idx="39638">
                  <c:v>393.73654809999999</c:v>
                </c:pt>
                <c:pt idx="39639">
                  <c:v>393.74648309999998</c:v>
                </c:pt>
                <c:pt idx="39640">
                  <c:v>393.75641810000002</c:v>
                </c:pt>
                <c:pt idx="39641">
                  <c:v>393.7663531</c:v>
                </c:pt>
                <c:pt idx="39642">
                  <c:v>393.77628809999999</c:v>
                </c:pt>
                <c:pt idx="39643">
                  <c:v>393.78622309999997</c:v>
                </c:pt>
                <c:pt idx="39644">
                  <c:v>393.79615810000001</c:v>
                </c:pt>
                <c:pt idx="39645">
                  <c:v>393.8060931</c:v>
                </c:pt>
                <c:pt idx="39646">
                  <c:v>393.81602809999998</c:v>
                </c:pt>
                <c:pt idx="39647">
                  <c:v>393.82596310000002</c:v>
                </c:pt>
                <c:pt idx="39648">
                  <c:v>393.83589810000001</c:v>
                </c:pt>
                <c:pt idx="39649">
                  <c:v>393.84583359999999</c:v>
                </c:pt>
                <c:pt idx="39650">
                  <c:v>393.85576859999998</c:v>
                </c:pt>
                <c:pt idx="39651">
                  <c:v>393.86570360000002</c:v>
                </c:pt>
                <c:pt idx="39652">
                  <c:v>393.8756386</c:v>
                </c:pt>
                <c:pt idx="39653">
                  <c:v>393.88557359999999</c:v>
                </c:pt>
                <c:pt idx="39654">
                  <c:v>393.89550860000003</c:v>
                </c:pt>
                <c:pt idx="39655">
                  <c:v>393.90544360000001</c:v>
                </c:pt>
                <c:pt idx="39656">
                  <c:v>393.9153786</c:v>
                </c:pt>
                <c:pt idx="39657">
                  <c:v>393.92531359999998</c:v>
                </c:pt>
                <c:pt idx="39658">
                  <c:v>393.93524860000002</c:v>
                </c:pt>
                <c:pt idx="39659">
                  <c:v>393.9451846</c:v>
                </c:pt>
                <c:pt idx="39660">
                  <c:v>393.95511959999999</c:v>
                </c:pt>
                <c:pt idx="39661">
                  <c:v>393.96505459999997</c:v>
                </c:pt>
                <c:pt idx="39662">
                  <c:v>393.97498960000001</c:v>
                </c:pt>
                <c:pt idx="39663">
                  <c:v>393.9849246</c:v>
                </c:pt>
                <c:pt idx="39664">
                  <c:v>393.99485959999998</c:v>
                </c:pt>
                <c:pt idx="39665">
                  <c:v>394.00479460000003</c:v>
                </c:pt>
                <c:pt idx="39666">
                  <c:v>394.01472960000001</c:v>
                </c:pt>
                <c:pt idx="39667">
                  <c:v>394.02466459999999</c:v>
                </c:pt>
                <c:pt idx="39668">
                  <c:v>394.03459959999998</c:v>
                </c:pt>
                <c:pt idx="39669">
                  <c:v>394.04453460000002</c:v>
                </c:pt>
                <c:pt idx="39670">
                  <c:v>394.0544696</c:v>
                </c:pt>
                <c:pt idx="39671">
                  <c:v>394.06440559999999</c:v>
                </c:pt>
                <c:pt idx="39672">
                  <c:v>394.07434060000003</c:v>
                </c:pt>
                <c:pt idx="39673">
                  <c:v>394.08427560000001</c:v>
                </c:pt>
                <c:pt idx="39674">
                  <c:v>394.0942106</c:v>
                </c:pt>
                <c:pt idx="39675">
                  <c:v>394.10414559999998</c:v>
                </c:pt>
                <c:pt idx="39676">
                  <c:v>394.11408060000002</c:v>
                </c:pt>
                <c:pt idx="39677">
                  <c:v>394.12401560000001</c:v>
                </c:pt>
                <c:pt idx="39678">
                  <c:v>394.13395059999999</c:v>
                </c:pt>
                <c:pt idx="39679">
                  <c:v>394.14388559999998</c:v>
                </c:pt>
                <c:pt idx="39680">
                  <c:v>394.15382060000002</c:v>
                </c:pt>
                <c:pt idx="39681">
                  <c:v>394.1637566</c:v>
                </c:pt>
                <c:pt idx="39682">
                  <c:v>394.17369159999998</c:v>
                </c:pt>
                <c:pt idx="39683">
                  <c:v>394.18362660000003</c:v>
                </c:pt>
                <c:pt idx="39684">
                  <c:v>394.19356160000001</c:v>
                </c:pt>
                <c:pt idx="39685">
                  <c:v>394.20349659999999</c:v>
                </c:pt>
                <c:pt idx="39686">
                  <c:v>394.21343159999998</c:v>
                </c:pt>
                <c:pt idx="39687">
                  <c:v>394.22336660000002</c:v>
                </c:pt>
                <c:pt idx="39688">
                  <c:v>394.2333016</c:v>
                </c:pt>
                <c:pt idx="39689">
                  <c:v>394.24323659999999</c:v>
                </c:pt>
                <c:pt idx="39690">
                  <c:v>394.25317159999997</c:v>
                </c:pt>
                <c:pt idx="39691">
                  <c:v>394.26310760000001</c:v>
                </c:pt>
                <c:pt idx="39692">
                  <c:v>394.2730426</c:v>
                </c:pt>
                <c:pt idx="39693">
                  <c:v>394.28297759999998</c:v>
                </c:pt>
                <c:pt idx="39694">
                  <c:v>394.29291260000002</c:v>
                </c:pt>
                <c:pt idx="39695">
                  <c:v>394.30284760000001</c:v>
                </c:pt>
                <c:pt idx="39696">
                  <c:v>394.31278259999999</c:v>
                </c:pt>
                <c:pt idx="39697">
                  <c:v>394.32271759999998</c:v>
                </c:pt>
                <c:pt idx="39698">
                  <c:v>394.33265260000002</c:v>
                </c:pt>
                <c:pt idx="39699">
                  <c:v>394.3425876</c:v>
                </c:pt>
                <c:pt idx="39700">
                  <c:v>394.35252259999999</c:v>
                </c:pt>
                <c:pt idx="39701">
                  <c:v>394.36245760000003</c:v>
                </c:pt>
                <c:pt idx="39702">
                  <c:v>394.37239360000001</c:v>
                </c:pt>
                <c:pt idx="39703">
                  <c:v>394.38232859999999</c:v>
                </c:pt>
                <c:pt idx="39704">
                  <c:v>394.39226359999998</c:v>
                </c:pt>
                <c:pt idx="39705">
                  <c:v>394.40219860000002</c:v>
                </c:pt>
                <c:pt idx="39706">
                  <c:v>394.4121336</c:v>
                </c:pt>
                <c:pt idx="39707">
                  <c:v>394.42206859999999</c:v>
                </c:pt>
                <c:pt idx="39708">
                  <c:v>394.43200359999997</c:v>
                </c:pt>
                <c:pt idx="39709">
                  <c:v>394.44193860000001</c:v>
                </c:pt>
                <c:pt idx="39710">
                  <c:v>394.4518736</c:v>
                </c:pt>
                <c:pt idx="39711">
                  <c:v>394.46180859999998</c:v>
                </c:pt>
                <c:pt idx="39712">
                  <c:v>394.47174460000002</c:v>
                </c:pt>
                <c:pt idx="39713">
                  <c:v>394.48167960000001</c:v>
                </c:pt>
                <c:pt idx="39714">
                  <c:v>394.49161459999999</c:v>
                </c:pt>
                <c:pt idx="39715">
                  <c:v>394.50154959999998</c:v>
                </c:pt>
                <c:pt idx="39716">
                  <c:v>394.51148460000002</c:v>
                </c:pt>
                <c:pt idx="39717">
                  <c:v>394.5214196</c:v>
                </c:pt>
                <c:pt idx="39718">
                  <c:v>394.53135459999999</c:v>
                </c:pt>
                <c:pt idx="39719">
                  <c:v>394.54128960000003</c:v>
                </c:pt>
                <c:pt idx="39720">
                  <c:v>394.55122460000001</c:v>
                </c:pt>
                <c:pt idx="39721">
                  <c:v>394.5611596</c:v>
                </c:pt>
                <c:pt idx="39722">
                  <c:v>394.57109559999998</c:v>
                </c:pt>
                <c:pt idx="39723">
                  <c:v>394.58103060000002</c:v>
                </c:pt>
                <c:pt idx="39724">
                  <c:v>394.5909656</c:v>
                </c:pt>
                <c:pt idx="39725">
                  <c:v>394.60090059999999</c:v>
                </c:pt>
                <c:pt idx="39726">
                  <c:v>394.61083559999997</c:v>
                </c:pt>
                <c:pt idx="39727">
                  <c:v>394.62077060000001</c:v>
                </c:pt>
                <c:pt idx="39728">
                  <c:v>394.6307056</c:v>
                </c:pt>
                <c:pt idx="39729">
                  <c:v>394.64064059999998</c:v>
                </c:pt>
                <c:pt idx="39730">
                  <c:v>394.65057560000002</c:v>
                </c:pt>
                <c:pt idx="39731">
                  <c:v>394.66051160000001</c:v>
                </c:pt>
                <c:pt idx="39732">
                  <c:v>394.67044659999999</c:v>
                </c:pt>
                <c:pt idx="39733">
                  <c:v>394.68038159999998</c:v>
                </c:pt>
                <c:pt idx="39734">
                  <c:v>394.69031660000002</c:v>
                </c:pt>
                <c:pt idx="39735">
                  <c:v>394.7002516</c:v>
                </c:pt>
                <c:pt idx="39736">
                  <c:v>394.71018659999999</c:v>
                </c:pt>
                <c:pt idx="39737">
                  <c:v>394.72012160000003</c:v>
                </c:pt>
                <c:pt idx="39738">
                  <c:v>394.73005660000001</c:v>
                </c:pt>
                <c:pt idx="39739">
                  <c:v>394.7399916</c:v>
                </c:pt>
                <c:pt idx="39740">
                  <c:v>394.74992759999998</c:v>
                </c:pt>
                <c:pt idx="39741">
                  <c:v>394.75986260000002</c:v>
                </c:pt>
                <c:pt idx="39742">
                  <c:v>394.7697976</c:v>
                </c:pt>
                <c:pt idx="39743">
                  <c:v>394.77973259999999</c:v>
                </c:pt>
                <c:pt idx="39744">
                  <c:v>394.78966759999997</c:v>
                </c:pt>
                <c:pt idx="39745">
                  <c:v>394.79960260000001</c:v>
                </c:pt>
                <c:pt idx="39746">
                  <c:v>394.8095376</c:v>
                </c:pt>
                <c:pt idx="39747">
                  <c:v>394.81947259999998</c:v>
                </c:pt>
                <c:pt idx="39748">
                  <c:v>394.82940760000002</c:v>
                </c:pt>
                <c:pt idx="39749">
                  <c:v>394.83934399999998</c:v>
                </c:pt>
                <c:pt idx="39750">
                  <c:v>394.84927900000002</c:v>
                </c:pt>
                <c:pt idx="39751">
                  <c:v>394.85921400000001</c:v>
                </c:pt>
                <c:pt idx="39752">
                  <c:v>394.86914899999999</c:v>
                </c:pt>
                <c:pt idx="39753">
                  <c:v>394.87908399999998</c:v>
                </c:pt>
                <c:pt idx="39754">
                  <c:v>394.88901900000002</c:v>
                </c:pt>
                <c:pt idx="39755">
                  <c:v>394.898954</c:v>
                </c:pt>
                <c:pt idx="39756">
                  <c:v>394.90888899999999</c:v>
                </c:pt>
                <c:pt idx="39757">
                  <c:v>394.91882500000003</c:v>
                </c:pt>
                <c:pt idx="39758">
                  <c:v>394.92876000000001</c:v>
                </c:pt>
                <c:pt idx="39759">
                  <c:v>394.938695</c:v>
                </c:pt>
                <c:pt idx="39760">
                  <c:v>394.94862999999998</c:v>
                </c:pt>
                <c:pt idx="39761">
                  <c:v>394.95856500000002</c:v>
                </c:pt>
                <c:pt idx="39762">
                  <c:v>394.96850000000001</c:v>
                </c:pt>
                <c:pt idx="39763">
                  <c:v>394.97843499999999</c:v>
                </c:pt>
                <c:pt idx="39764">
                  <c:v>394.98836999999997</c:v>
                </c:pt>
                <c:pt idx="39765">
                  <c:v>394.99830600000001</c:v>
                </c:pt>
                <c:pt idx="39766">
                  <c:v>395.008241</c:v>
                </c:pt>
                <c:pt idx="39767">
                  <c:v>395.01817599999998</c:v>
                </c:pt>
                <c:pt idx="39768">
                  <c:v>395.02811100000002</c:v>
                </c:pt>
                <c:pt idx="39769">
                  <c:v>395.03804600000001</c:v>
                </c:pt>
                <c:pt idx="39770">
                  <c:v>395.04798099999999</c:v>
                </c:pt>
                <c:pt idx="39771">
                  <c:v>395.05791599999998</c:v>
                </c:pt>
                <c:pt idx="39772">
                  <c:v>395.06785100000002</c:v>
                </c:pt>
                <c:pt idx="39773">
                  <c:v>395.077787</c:v>
                </c:pt>
                <c:pt idx="39774">
                  <c:v>395.08772199999999</c:v>
                </c:pt>
                <c:pt idx="39775">
                  <c:v>395.09765700000003</c:v>
                </c:pt>
                <c:pt idx="39776">
                  <c:v>395.10759200000001</c:v>
                </c:pt>
                <c:pt idx="39777">
                  <c:v>395.117527</c:v>
                </c:pt>
                <c:pt idx="39778">
                  <c:v>395.12746199999998</c:v>
                </c:pt>
                <c:pt idx="39779">
                  <c:v>395.13739700000002</c:v>
                </c:pt>
                <c:pt idx="39780">
                  <c:v>395.147333</c:v>
                </c:pt>
                <c:pt idx="39781">
                  <c:v>395.15726799999999</c:v>
                </c:pt>
                <c:pt idx="39782">
                  <c:v>395.16720299999997</c:v>
                </c:pt>
                <c:pt idx="39783">
                  <c:v>395.17713800000001</c:v>
                </c:pt>
                <c:pt idx="39784">
                  <c:v>395.187073</c:v>
                </c:pt>
                <c:pt idx="39785">
                  <c:v>395.19700799999998</c:v>
                </c:pt>
                <c:pt idx="39786">
                  <c:v>395.20694300000002</c:v>
                </c:pt>
                <c:pt idx="39787">
                  <c:v>395.21687800000001</c:v>
                </c:pt>
                <c:pt idx="39788">
                  <c:v>395.22681399999999</c:v>
                </c:pt>
                <c:pt idx="39789">
                  <c:v>395.23674899999997</c:v>
                </c:pt>
                <c:pt idx="39790">
                  <c:v>395.24668400000002</c:v>
                </c:pt>
                <c:pt idx="39791">
                  <c:v>395.256619</c:v>
                </c:pt>
                <c:pt idx="39792">
                  <c:v>395.26655399999999</c:v>
                </c:pt>
                <c:pt idx="39793">
                  <c:v>395.27648900000003</c:v>
                </c:pt>
                <c:pt idx="39794">
                  <c:v>395.28642500000001</c:v>
                </c:pt>
                <c:pt idx="39795">
                  <c:v>395.29635999999999</c:v>
                </c:pt>
                <c:pt idx="39796">
                  <c:v>395.30629499999998</c:v>
                </c:pt>
                <c:pt idx="39797">
                  <c:v>395.31623000000002</c:v>
                </c:pt>
                <c:pt idx="39798">
                  <c:v>395.326165</c:v>
                </c:pt>
                <c:pt idx="39799">
                  <c:v>395.33609999999999</c:v>
                </c:pt>
                <c:pt idx="39800">
                  <c:v>395.34603499999997</c:v>
                </c:pt>
                <c:pt idx="39801">
                  <c:v>395.35597100000001</c:v>
                </c:pt>
                <c:pt idx="39802">
                  <c:v>395.365906</c:v>
                </c:pt>
                <c:pt idx="39803">
                  <c:v>395.37584099999998</c:v>
                </c:pt>
                <c:pt idx="39804">
                  <c:v>395.38577600000002</c:v>
                </c:pt>
                <c:pt idx="39805">
                  <c:v>395.39571100000001</c:v>
                </c:pt>
                <c:pt idx="39806">
                  <c:v>395.40564599999999</c:v>
                </c:pt>
                <c:pt idx="39807">
                  <c:v>395.41558199999997</c:v>
                </c:pt>
                <c:pt idx="39808">
                  <c:v>395.42551700000001</c:v>
                </c:pt>
                <c:pt idx="39809">
                  <c:v>395.435452</c:v>
                </c:pt>
                <c:pt idx="39810">
                  <c:v>395.44538699999998</c:v>
                </c:pt>
                <c:pt idx="39811">
                  <c:v>395.45532200000002</c:v>
                </c:pt>
                <c:pt idx="39812">
                  <c:v>395.46525700000001</c:v>
                </c:pt>
                <c:pt idx="39813">
                  <c:v>395.47519299999999</c:v>
                </c:pt>
                <c:pt idx="39814">
                  <c:v>395.48512799999997</c:v>
                </c:pt>
                <c:pt idx="39815">
                  <c:v>395.49506300000002</c:v>
                </c:pt>
                <c:pt idx="39816">
                  <c:v>395.504998</c:v>
                </c:pt>
                <c:pt idx="39817">
                  <c:v>395.51493299999998</c:v>
                </c:pt>
                <c:pt idx="39818">
                  <c:v>395.52486800000003</c:v>
                </c:pt>
                <c:pt idx="39819">
                  <c:v>395.53480400000001</c:v>
                </c:pt>
                <c:pt idx="39820">
                  <c:v>395.54473899999999</c:v>
                </c:pt>
                <c:pt idx="39821">
                  <c:v>395.55467399999998</c:v>
                </c:pt>
                <c:pt idx="39822">
                  <c:v>395.56460900000002</c:v>
                </c:pt>
                <c:pt idx="39823">
                  <c:v>395.574544</c:v>
                </c:pt>
                <c:pt idx="39824">
                  <c:v>395.58447899999999</c:v>
                </c:pt>
                <c:pt idx="39825">
                  <c:v>395.59441500000003</c:v>
                </c:pt>
                <c:pt idx="39826">
                  <c:v>395.60435000000001</c:v>
                </c:pt>
                <c:pt idx="39827">
                  <c:v>395.614285</c:v>
                </c:pt>
                <c:pt idx="39828">
                  <c:v>395.62421999999998</c:v>
                </c:pt>
                <c:pt idx="39829">
                  <c:v>395.63415500000002</c:v>
                </c:pt>
                <c:pt idx="39830">
                  <c:v>395.64409000000001</c:v>
                </c:pt>
                <c:pt idx="39831">
                  <c:v>395.65402599999999</c:v>
                </c:pt>
                <c:pt idx="39832">
                  <c:v>395.66396099999997</c:v>
                </c:pt>
                <c:pt idx="39833">
                  <c:v>395.67389600000001</c:v>
                </c:pt>
                <c:pt idx="39834">
                  <c:v>395.683831</c:v>
                </c:pt>
                <c:pt idx="39835">
                  <c:v>395.69376599999998</c:v>
                </c:pt>
                <c:pt idx="39836">
                  <c:v>395.70370200000002</c:v>
                </c:pt>
                <c:pt idx="39837">
                  <c:v>395.71363700000001</c:v>
                </c:pt>
                <c:pt idx="39838">
                  <c:v>395.72357199999999</c:v>
                </c:pt>
                <c:pt idx="39839">
                  <c:v>395.73350699999997</c:v>
                </c:pt>
                <c:pt idx="39840">
                  <c:v>395.74344200000002</c:v>
                </c:pt>
                <c:pt idx="39841">
                  <c:v>395.753377</c:v>
                </c:pt>
                <c:pt idx="39842">
                  <c:v>395.76331299999998</c:v>
                </c:pt>
                <c:pt idx="39843">
                  <c:v>395.77324800000002</c:v>
                </c:pt>
                <c:pt idx="39844">
                  <c:v>395.78318300000001</c:v>
                </c:pt>
                <c:pt idx="39845">
                  <c:v>395.79311799999999</c:v>
                </c:pt>
                <c:pt idx="39846">
                  <c:v>395.80305299999998</c:v>
                </c:pt>
                <c:pt idx="39847">
                  <c:v>395.81298900000002</c:v>
                </c:pt>
                <c:pt idx="39848">
                  <c:v>395.822924</c:v>
                </c:pt>
                <c:pt idx="39849">
                  <c:v>395.83285899999998</c:v>
                </c:pt>
                <c:pt idx="39850">
                  <c:v>395.84279409999999</c:v>
                </c:pt>
                <c:pt idx="39851">
                  <c:v>395.85272909999998</c:v>
                </c:pt>
                <c:pt idx="39852">
                  <c:v>395.86266510000002</c:v>
                </c:pt>
                <c:pt idx="39853">
                  <c:v>395.8726001</c:v>
                </c:pt>
                <c:pt idx="39854">
                  <c:v>395.88253509999998</c:v>
                </c:pt>
                <c:pt idx="39855">
                  <c:v>395.89247010000003</c:v>
                </c:pt>
                <c:pt idx="39856">
                  <c:v>395.90240510000001</c:v>
                </c:pt>
                <c:pt idx="39857">
                  <c:v>395.91234109999999</c:v>
                </c:pt>
                <c:pt idx="39858">
                  <c:v>395.92227609999998</c:v>
                </c:pt>
                <c:pt idx="39859">
                  <c:v>395.93221110000002</c:v>
                </c:pt>
                <c:pt idx="39860">
                  <c:v>395.9421461</c:v>
                </c:pt>
                <c:pt idx="39861">
                  <c:v>395.95208109999999</c:v>
                </c:pt>
                <c:pt idx="39862">
                  <c:v>395.96201710000003</c:v>
                </c:pt>
                <c:pt idx="39863">
                  <c:v>395.97195210000001</c:v>
                </c:pt>
                <c:pt idx="39864">
                  <c:v>395.98188709999999</c:v>
                </c:pt>
                <c:pt idx="39865">
                  <c:v>395.99182209999998</c:v>
                </c:pt>
                <c:pt idx="39866">
                  <c:v>396.00175710000002</c:v>
                </c:pt>
                <c:pt idx="39867">
                  <c:v>396.0116931</c:v>
                </c:pt>
                <c:pt idx="39868">
                  <c:v>396.02162809999999</c:v>
                </c:pt>
                <c:pt idx="39869">
                  <c:v>396.03156310000003</c:v>
                </c:pt>
                <c:pt idx="39870">
                  <c:v>396.04149810000001</c:v>
                </c:pt>
                <c:pt idx="39871">
                  <c:v>396.0514331</c:v>
                </c:pt>
                <c:pt idx="39872">
                  <c:v>396.06136909999998</c:v>
                </c:pt>
                <c:pt idx="39873">
                  <c:v>396.07130410000002</c:v>
                </c:pt>
                <c:pt idx="39874">
                  <c:v>396.0812391</c:v>
                </c:pt>
                <c:pt idx="39875">
                  <c:v>396.09117409999999</c:v>
                </c:pt>
                <c:pt idx="39876">
                  <c:v>396.10110909999997</c:v>
                </c:pt>
                <c:pt idx="39877">
                  <c:v>396.11104510000001</c:v>
                </c:pt>
                <c:pt idx="39878">
                  <c:v>396.1209801</c:v>
                </c:pt>
                <c:pt idx="39879">
                  <c:v>396.13091509999998</c:v>
                </c:pt>
                <c:pt idx="39880">
                  <c:v>396.14085010000002</c:v>
                </c:pt>
                <c:pt idx="39881">
                  <c:v>396.15078510000001</c:v>
                </c:pt>
                <c:pt idx="39882">
                  <c:v>396.16072109999999</c:v>
                </c:pt>
                <c:pt idx="39883">
                  <c:v>396.17065609999997</c:v>
                </c:pt>
                <c:pt idx="39884">
                  <c:v>396.18059110000002</c:v>
                </c:pt>
                <c:pt idx="39885">
                  <c:v>396.1905261</c:v>
                </c:pt>
                <c:pt idx="39886">
                  <c:v>396.20046109999998</c:v>
                </c:pt>
                <c:pt idx="39887">
                  <c:v>396.21039710000002</c:v>
                </c:pt>
                <c:pt idx="39888">
                  <c:v>396.22033210000001</c:v>
                </c:pt>
                <c:pt idx="39889">
                  <c:v>396.23026709999999</c:v>
                </c:pt>
                <c:pt idx="39890">
                  <c:v>396.24020209999998</c:v>
                </c:pt>
                <c:pt idx="39891">
                  <c:v>396.25013810000002</c:v>
                </c:pt>
                <c:pt idx="39892">
                  <c:v>396.2600731</c:v>
                </c:pt>
                <c:pt idx="39893">
                  <c:v>396.27000809999998</c:v>
                </c:pt>
                <c:pt idx="39894">
                  <c:v>396.27994310000003</c:v>
                </c:pt>
                <c:pt idx="39895">
                  <c:v>396.28987810000001</c:v>
                </c:pt>
                <c:pt idx="39896">
                  <c:v>396.29981409999999</c:v>
                </c:pt>
                <c:pt idx="39897">
                  <c:v>396.30974909999998</c:v>
                </c:pt>
                <c:pt idx="39898">
                  <c:v>396.31968410000002</c:v>
                </c:pt>
                <c:pt idx="39899">
                  <c:v>396.3296191</c:v>
                </c:pt>
                <c:pt idx="39900">
                  <c:v>396.33955409999999</c:v>
                </c:pt>
                <c:pt idx="39901">
                  <c:v>396.34949010000003</c:v>
                </c:pt>
                <c:pt idx="39902">
                  <c:v>396.35942510000001</c:v>
                </c:pt>
                <c:pt idx="39903">
                  <c:v>396.36936009999999</c:v>
                </c:pt>
                <c:pt idx="39904">
                  <c:v>396.37929509999998</c:v>
                </c:pt>
                <c:pt idx="39905">
                  <c:v>396.38923010000002</c:v>
                </c:pt>
                <c:pt idx="39906">
                  <c:v>396.3991661</c:v>
                </c:pt>
                <c:pt idx="39907">
                  <c:v>396.40910109999999</c:v>
                </c:pt>
                <c:pt idx="39908">
                  <c:v>396.41903610000003</c:v>
                </c:pt>
                <c:pt idx="39909">
                  <c:v>396.42897110000001</c:v>
                </c:pt>
                <c:pt idx="39910">
                  <c:v>396.43890709999999</c:v>
                </c:pt>
                <c:pt idx="39911">
                  <c:v>396.44884209999998</c:v>
                </c:pt>
                <c:pt idx="39912">
                  <c:v>396.45877710000002</c:v>
                </c:pt>
                <c:pt idx="39913">
                  <c:v>396.4687121</c:v>
                </c:pt>
                <c:pt idx="39914">
                  <c:v>396.47864709999999</c:v>
                </c:pt>
                <c:pt idx="39915">
                  <c:v>396.48858310000003</c:v>
                </c:pt>
                <c:pt idx="39916">
                  <c:v>396.49851810000001</c:v>
                </c:pt>
                <c:pt idx="39917">
                  <c:v>396.5084531</c:v>
                </c:pt>
                <c:pt idx="39918">
                  <c:v>396.51838809999998</c:v>
                </c:pt>
                <c:pt idx="39919">
                  <c:v>396.52832410000002</c:v>
                </c:pt>
                <c:pt idx="39920">
                  <c:v>396.5382591</c:v>
                </c:pt>
                <c:pt idx="39921">
                  <c:v>396.54819409999999</c:v>
                </c:pt>
                <c:pt idx="39922">
                  <c:v>396.55812909999997</c:v>
                </c:pt>
                <c:pt idx="39923">
                  <c:v>396.56806410000002</c:v>
                </c:pt>
                <c:pt idx="39924">
                  <c:v>396.5780001</c:v>
                </c:pt>
                <c:pt idx="39925">
                  <c:v>396.58793509999998</c:v>
                </c:pt>
                <c:pt idx="39926">
                  <c:v>396.59787010000002</c:v>
                </c:pt>
                <c:pt idx="39927">
                  <c:v>396.60780510000001</c:v>
                </c:pt>
                <c:pt idx="39928">
                  <c:v>396.61774109999999</c:v>
                </c:pt>
                <c:pt idx="39929">
                  <c:v>396.62767609999997</c:v>
                </c:pt>
                <c:pt idx="39930">
                  <c:v>396.63761110000002</c:v>
                </c:pt>
                <c:pt idx="39931">
                  <c:v>396.6475461</c:v>
                </c:pt>
                <c:pt idx="39932">
                  <c:v>396.65748109999998</c:v>
                </c:pt>
                <c:pt idx="39933">
                  <c:v>396.66741710000002</c:v>
                </c:pt>
                <c:pt idx="39934">
                  <c:v>396.67735210000001</c:v>
                </c:pt>
                <c:pt idx="39935">
                  <c:v>396.68728709999999</c:v>
                </c:pt>
                <c:pt idx="39936">
                  <c:v>396.69722209999998</c:v>
                </c:pt>
                <c:pt idx="39937">
                  <c:v>396.70715810000002</c:v>
                </c:pt>
                <c:pt idx="39938">
                  <c:v>396.7170931</c:v>
                </c:pt>
                <c:pt idx="39939">
                  <c:v>396.72702809999998</c:v>
                </c:pt>
                <c:pt idx="39940">
                  <c:v>396.73696310000003</c:v>
                </c:pt>
                <c:pt idx="39941">
                  <c:v>396.74689910000001</c:v>
                </c:pt>
                <c:pt idx="39942">
                  <c:v>396.75683409999999</c:v>
                </c:pt>
                <c:pt idx="39943">
                  <c:v>396.76676909999998</c:v>
                </c:pt>
                <c:pt idx="39944">
                  <c:v>396.77670410000002</c:v>
                </c:pt>
                <c:pt idx="39945">
                  <c:v>396.7866401</c:v>
                </c:pt>
                <c:pt idx="39946">
                  <c:v>396.79657509999998</c:v>
                </c:pt>
                <c:pt idx="39947">
                  <c:v>396.80651010000003</c:v>
                </c:pt>
                <c:pt idx="39948">
                  <c:v>396.81644510000001</c:v>
                </c:pt>
                <c:pt idx="39949">
                  <c:v>396.82638009999999</c:v>
                </c:pt>
                <c:pt idx="39950">
                  <c:v>396.83631609999998</c:v>
                </c:pt>
                <c:pt idx="39951">
                  <c:v>396.8462505</c:v>
                </c:pt>
                <c:pt idx="39952">
                  <c:v>396.85618549999998</c:v>
                </c:pt>
                <c:pt idx="39953">
                  <c:v>396.86612050000002</c:v>
                </c:pt>
                <c:pt idx="39954">
                  <c:v>396.8760565</c:v>
                </c:pt>
                <c:pt idx="39955">
                  <c:v>396.88599149999999</c:v>
                </c:pt>
                <c:pt idx="39956">
                  <c:v>396.89592649999997</c:v>
                </c:pt>
                <c:pt idx="39957">
                  <c:v>396.90586150000001</c:v>
                </c:pt>
                <c:pt idx="39958">
                  <c:v>396.9157975</c:v>
                </c:pt>
                <c:pt idx="39959">
                  <c:v>396.92573249999998</c:v>
                </c:pt>
                <c:pt idx="39960">
                  <c:v>396.93566750000002</c:v>
                </c:pt>
                <c:pt idx="39961">
                  <c:v>396.94560250000001</c:v>
                </c:pt>
                <c:pt idx="39962">
                  <c:v>396.95553849999999</c:v>
                </c:pt>
                <c:pt idx="39963">
                  <c:v>396.96547349999997</c:v>
                </c:pt>
                <c:pt idx="39964">
                  <c:v>396.97540850000001</c:v>
                </c:pt>
                <c:pt idx="39965">
                  <c:v>396.9853435</c:v>
                </c:pt>
                <c:pt idx="39966">
                  <c:v>396.99527949999998</c:v>
                </c:pt>
                <c:pt idx="39967">
                  <c:v>397.00521450000002</c:v>
                </c:pt>
                <c:pt idx="39968">
                  <c:v>397.01514950000001</c:v>
                </c:pt>
                <c:pt idx="39969">
                  <c:v>397.02508449999999</c:v>
                </c:pt>
                <c:pt idx="39970">
                  <c:v>397.03502049999997</c:v>
                </c:pt>
                <c:pt idx="39971">
                  <c:v>397.04495550000001</c:v>
                </c:pt>
                <c:pt idx="39972">
                  <c:v>397.0548905</c:v>
                </c:pt>
                <c:pt idx="39973">
                  <c:v>397.06482549999998</c:v>
                </c:pt>
                <c:pt idx="39974">
                  <c:v>397.07476150000002</c:v>
                </c:pt>
                <c:pt idx="39975">
                  <c:v>397.08469650000001</c:v>
                </c:pt>
                <c:pt idx="39976">
                  <c:v>397.09463149999999</c:v>
                </c:pt>
                <c:pt idx="39977">
                  <c:v>397.10456649999998</c:v>
                </c:pt>
                <c:pt idx="39978">
                  <c:v>397.11450250000001</c:v>
                </c:pt>
                <c:pt idx="39979">
                  <c:v>397.1244375</c:v>
                </c:pt>
                <c:pt idx="39980">
                  <c:v>397.13437249999998</c:v>
                </c:pt>
                <c:pt idx="39981">
                  <c:v>397.14430750000002</c:v>
                </c:pt>
                <c:pt idx="39982">
                  <c:v>397.15424350000001</c:v>
                </c:pt>
                <c:pt idx="39983">
                  <c:v>397.16417849999999</c:v>
                </c:pt>
                <c:pt idx="39984">
                  <c:v>397.17411349999998</c:v>
                </c:pt>
                <c:pt idx="39985">
                  <c:v>397.18404850000002</c:v>
                </c:pt>
                <c:pt idx="39986">
                  <c:v>397.1939845</c:v>
                </c:pt>
                <c:pt idx="39987">
                  <c:v>397.20391949999998</c:v>
                </c:pt>
                <c:pt idx="39988">
                  <c:v>397.21385450000002</c:v>
                </c:pt>
                <c:pt idx="39989">
                  <c:v>397.22378950000001</c:v>
                </c:pt>
                <c:pt idx="39990">
                  <c:v>397.23372549999999</c:v>
                </c:pt>
                <c:pt idx="39991">
                  <c:v>397.24366049999998</c:v>
                </c:pt>
                <c:pt idx="39992">
                  <c:v>397.25359550000002</c:v>
                </c:pt>
                <c:pt idx="39993">
                  <c:v>397.2635315</c:v>
                </c:pt>
                <c:pt idx="39994">
                  <c:v>397.27346649999998</c:v>
                </c:pt>
                <c:pt idx="39995">
                  <c:v>397.28340150000002</c:v>
                </c:pt>
                <c:pt idx="39996">
                  <c:v>397.29333650000001</c:v>
                </c:pt>
                <c:pt idx="39997">
                  <c:v>397.30327249999999</c:v>
                </c:pt>
                <c:pt idx="39998">
                  <c:v>397.31320749999998</c:v>
                </c:pt>
                <c:pt idx="39999">
                  <c:v>397.32314250000002</c:v>
                </c:pt>
                <c:pt idx="40000">
                  <c:v>397.3330775</c:v>
                </c:pt>
                <c:pt idx="40001">
                  <c:v>397.34301349999998</c:v>
                </c:pt>
                <c:pt idx="40002">
                  <c:v>397.35294850000002</c:v>
                </c:pt>
                <c:pt idx="40003">
                  <c:v>397.36288350000001</c:v>
                </c:pt>
                <c:pt idx="40004">
                  <c:v>397.37281849999999</c:v>
                </c:pt>
                <c:pt idx="40005">
                  <c:v>397.38275449999998</c:v>
                </c:pt>
                <c:pt idx="40006">
                  <c:v>397.39268950000002</c:v>
                </c:pt>
                <c:pt idx="40007">
                  <c:v>397.4026245</c:v>
                </c:pt>
                <c:pt idx="40008">
                  <c:v>397.41255949999999</c:v>
                </c:pt>
                <c:pt idx="40009">
                  <c:v>397.42249550000003</c:v>
                </c:pt>
                <c:pt idx="40010">
                  <c:v>397.43243050000001</c:v>
                </c:pt>
                <c:pt idx="40011">
                  <c:v>397.44236549999999</c:v>
                </c:pt>
                <c:pt idx="40012">
                  <c:v>397.45230049999998</c:v>
                </c:pt>
                <c:pt idx="40013">
                  <c:v>397.46223650000002</c:v>
                </c:pt>
                <c:pt idx="40014">
                  <c:v>397.4721715</c:v>
                </c:pt>
                <c:pt idx="40015">
                  <c:v>397.48210649999999</c:v>
                </c:pt>
                <c:pt idx="40016">
                  <c:v>397.49204150000003</c:v>
                </c:pt>
                <c:pt idx="40017">
                  <c:v>397.50197750000001</c:v>
                </c:pt>
                <c:pt idx="40018">
                  <c:v>397.51191249999999</c:v>
                </c:pt>
                <c:pt idx="40019">
                  <c:v>397.52184749999998</c:v>
                </c:pt>
                <c:pt idx="40020">
                  <c:v>397.53178350000002</c:v>
                </c:pt>
                <c:pt idx="40021">
                  <c:v>397.5417185</c:v>
                </c:pt>
                <c:pt idx="40022">
                  <c:v>397.55165349999999</c:v>
                </c:pt>
                <c:pt idx="40023">
                  <c:v>397.56158850000003</c:v>
                </c:pt>
                <c:pt idx="40024">
                  <c:v>397.57152450000001</c:v>
                </c:pt>
                <c:pt idx="40025">
                  <c:v>397.58145949999999</c:v>
                </c:pt>
                <c:pt idx="40026">
                  <c:v>397.59139449999998</c:v>
                </c:pt>
                <c:pt idx="40027">
                  <c:v>397.60132950000002</c:v>
                </c:pt>
                <c:pt idx="40028">
                  <c:v>397.6112655</c:v>
                </c:pt>
                <c:pt idx="40029">
                  <c:v>397.62120049999999</c:v>
                </c:pt>
                <c:pt idx="40030">
                  <c:v>397.63113550000003</c:v>
                </c:pt>
                <c:pt idx="40031">
                  <c:v>397.64107050000001</c:v>
                </c:pt>
                <c:pt idx="40032">
                  <c:v>397.65100649999999</c:v>
                </c:pt>
                <c:pt idx="40033">
                  <c:v>397.66094149999998</c:v>
                </c:pt>
                <c:pt idx="40034">
                  <c:v>397.67087650000002</c:v>
                </c:pt>
                <c:pt idx="40035">
                  <c:v>397.6808115</c:v>
                </c:pt>
                <c:pt idx="40036">
                  <c:v>397.69074749999999</c:v>
                </c:pt>
                <c:pt idx="40037">
                  <c:v>397.70068250000003</c:v>
                </c:pt>
                <c:pt idx="40038">
                  <c:v>397.71061750000001</c:v>
                </c:pt>
                <c:pt idx="40039">
                  <c:v>397.72055349999999</c:v>
                </c:pt>
                <c:pt idx="40040">
                  <c:v>397.73048849999998</c:v>
                </c:pt>
                <c:pt idx="40041">
                  <c:v>397.74042350000002</c:v>
                </c:pt>
                <c:pt idx="40042">
                  <c:v>397.7503585</c:v>
                </c:pt>
                <c:pt idx="40043">
                  <c:v>397.76029449999999</c:v>
                </c:pt>
                <c:pt idx="40044">
                  <c:v>397.77022950000003</c:v>
                </c:pt>
                <c:pt idx="40045">
                  <c:v>397.78016450000001</c:v>
                </c:pt>
                <c:pt idx="40046">
                  <c:v>397.7900995</c:v>
                </c:pt>
                <c:pt idx="40047">
                  <c:v>397.80003549999998</c:v>
                </c:pt>
                <c:pt idx="40048">
                  <c:v>397.80997050000002</c:v>
                </c:pt>
                <c:pt idx="40049">
                  <c:v>397.8199055</c:v>
                </c:pt>
                <c:pt idx="40050">
                  <c:v>397.82984149999999</c:v>
                </c:pt>
                <c:pt idx="40051">
                  <c:v>397.83977650000003</c:v>
                </c:pt>
                <c:pt idx="40052">
                  <c:v>397.84971150000001</c:v>
                </c:pt>
                <c:pt idx="40053">
                  <c:v>397.8596465</c:v>
                </c:pt>
                <c:pt idx="40054">
                  <c:v>397.86958249999998</c:v>
                </c:pt>
                <c:pt idx="40055">
                  <c:v>397.87951750000002</c:v>
                </c:pt>
                <c:pt idx="40056">
                  <c:v>397.8894525</c:v>
                </c:pt>
                <c:pt idx="40057">
                  <c:v>397.89938749999999</c:v>
                </c:pt>
                <c:pt idx="40058">
                  <c:v>397.90932350000003</c:v>
                </c:pt>
                <c:pt idx="40059">
                  <c:v>397.91925850000001</c:v>
                </c:pt>
                <c:pt idx="40060">
                  <c:v>397.9291935</c:v>
                </c:pt>
                <c:pt idx="40061">
                  <c:v>397.93912849999998</c:v>
                </c:pt>
                <c:pt idx="40062">
                  <c:v>397.94906450000002</c:v>
                </c:pt>
                <c:pt idx="40063">
                  <c:v>397.9589995</c:v>
                </c:pt>
                <c:pt idx="40064">
                  <c:v>397.96893449999999</c:v>
                </c:pt>
                <c:pt idx="40065">
                  <c:v>397.97887050000003</c:v>
                </c:pt>
                <c:pt idx="40066">
                  <c:v>397.98880550000001</c:v>
                </c:pt>
                <c:pt idx="40067">
                  <c:v>397.9987405</c:v>
                </c:pt>
                <c:pt idx="40068">
                  <c:v>398.00867549999998</c:v>
                </c:pt>
                <c:pt idx="40069">
                  <c:v>398.01861150000002</c:v>
                </c:pt>
                <c:pt idx="40070">
                  <c:v>398.0285465</c:v>
                </c:pt>
                <c:pt idx="40071">
                  <c:v>398.03848149999999</c:v>
                </c:pt>
                <c:pt idx="40072">
                  <c:v>398.04841649999997</c:v>
                </c:pt>
                <c:pt idx="40073">
                  <c:v>398.05835250000001</c:v>
                </c:pt>
                <c:pt idx="40074">
                  <c:v>398.0682875</c:v>
                </c:pt>
                <c:pt idx="40075">
                  <c:v>398.07822249999998</c:v>
                </c:pt>
                <c:pt idx="40076">
                  <c:v>398.08815850000002</c:v>
                </c:pt>
                <c:pt idx="40077">
                  <c:v>398.0980935</c:v>
                </c:pt>
                <c:pt idx="40078">
                  <c:v>398.10802849999999</c:v>
                </c:pt>
                <c:pt idx="40079">
                  <c:v>398.11796349999997</c:v>
                </c:pt>
                <c:pt idx="40080">
                  <c:v>398.12789950000001</c:v>
                </c:pt>
                <c:pt idx="40081">
                  <c:v>398.1378345</c:v>
                </c:pt>
                <c:pt idx="40082">
                  <c:v>398.14776949999998</c:v>
                </c:pt>
                <c:pt idx="40083">
                  <c:v>398.15770450000002</c:v>
                </c:pt>
                <c:pt idx="40084">
                  <c:v>398.1676405</c:v>
                </c:pt>
                <c:pt idx="40085">
                  <c:v>398.17757549999999</c:v>
                </c:pt>
                <c:pt idx="40086">
                  <c:v>398.18751049999997</c:v>
                </c:pt>
                <c:pt idx="40087">
                  <c:v>398.19744650000001</c:v>
                </c:pt>
                <c:pt idx="40088">
                  <c:v>398.2073815</c:v>
                </c:pt>
                <c:pt idx="40089">
                  <c:v>398.21731649999998</c:v>
                </c:pt>
                <c:pt idx="40090">
                  <c:v>398.22725150000002</c:v>
                </c:pt>
                <c:pt idx="40091">
                  <c:v>398.2371875</c:v>
                </c:pt>
                <c:pt idx="40092">
                  <c:v>398.24712249999999</c:v>
                </c:pt>
                <c:pt idx="40093">
                  <c:v>398.25705749999997</c:v>
                </c:pt>
                <c:pt idx="40094">
                  <c:v>398.26699250000001</c:v>
                </c:pt>
                <c:pt idx="40095">
                  <c:v>398.2769285</c:v>
                </c:pt>
                <c:pt idx="40096">
                  <c:v>398.28686349999998</c:v>
                </c:pt>
                <c:pt idx="40097">
                  <c:v>398.29679850000002</c:v>
                </c:pt>
                <c:pt idx="40098">
                  <c:v>398.3067345</c:v>
                </c:pt>
                <c:pt idx="40099">
                  <c:v>398.31666949999999</c:v>
                </c:pt>
                <c:pt idx="40100">
                  <c:v>398.32660449999997</c:v>
                </c:pt>
                <c:pt idx="40101">
                  <c:v>398.33653950000001</c:v>
                </c:pt>
                <c:pt idx="40102">
                  <c:v>398.3464755</c:v>
                </c:pt>
                <c:pt idx="40103">
                  <c:v>398.35641049999998</c:v>
                </c:pt>
                <c:pt idx="40104">
                  <c:v>398.36634550000002</c:v>
                </c:pt>
                <c:pt idx="40105">
                  <c:v>398.37628050000001</c:v>
                </c:pt>
                <c:pt idx="40106">
                  <c:v>398.38621649999999</c:v>
                </c:pt>
                <c:pt idx="40107">
                  <c:v>398.39615149999997</c:v>
                </c:pt>
                <c:pt idx="40108">
                  <c:v>398.40608650000001</c:v>
                </c:pt>
                <c:pt idx="40109">
                  <c:v>398.4160215</c:v>
                </c:pt>
                <c:pt idx="40110">
                  <c:v>398.42595749999998</c:v>
                </c:pt>
                <c:pt idx="40111">
                  <c:v>398.43589250000002</c:v>
                </c:pt>
                <c:pt idx="40112">
                  <c:v>398.44582750000001</c:v>
                </c:pt>
                <c:pt idx="40113">
                  <c:v>398.45576349999999</c:v>
                </c:pt>
                <c:pt idx="40114">
                  <c:v>398.46569849999997</c:v>
                </c:pt>
                <c:pt idx="40115">
                  <c:v>398.47563350000001</c:v>
                </c:pt>
                <c:pt idx="40116">
                  <c:v>398.4855685</c:v>
                </c:pt>
                <c:pt idx="40117">
                  <c:v>398.49550449999998</c:v>
                </c:pt>
                <c:pt idx="40118">
                  <c:v>398.50543950000002</c:v>
                </c:pt>
                <c:pt idx="40119">
                  <c:v>398.51537450000001</c:v>
                </c:pt>
                <c:pt idx="40120">
                  <c:v>398.52530949999999</c:v>
                </c:pt>
                <c:pt idx="40121">
                  <c:v>398.53524549999997</c:v>
                </c:pt>
                <c:pt idx="40122">
                  <c:v>398.54518050000001</c:v>
                </c:pt>
                <c:pt idx="40123">
                  <c:v>398.5551155</c:v>
                </c:pt>
                <c:pt idx="40124">
                  <c:v>398.56505149999998</c:v>
                </c:pt>
                <c:pt idx="40125">
                  <c:v>398.57498650000002</c:v>
                </c:pt>
                <c:pt idx="40126">
                  <c:v>398.58492150000001</c:v>
                </c:pt>
                <c:pt idx="40127">
                  <c:v>398.59485649999999</c:v>
                </c:pt>
                <c:pt idx="40128">
                  <c:v>398.60479249999997</c:v>
                </c:pt>
                <c:pt idx="40129">
                  <c:v>398.61472750000001</c:v>
                </c:pt>
                <c:pt idx="40130">
                  <c:v>398.6246625</c:v>
                </c:pt>
                <c:pt idx="40131">
                  <c:v>398.63459749999998</c:v>
                </c:pt>
                <c:pt idx="40132">
                  <c:v>398.64453350000002</c:v>
                </c:pt>
                <c:pt idx="40133">
                  <c:v>398.65446850000001</c:v>
                </c:pt>
                <c:pt idx="40134">
                  <c:v>398.66440349999999</c:v>
                </c:pt>
                <c:pt idx="40135">
                  <c:v>398.67433849999998</c:v>
                </c:pt>
                <c:pt idx="40136">
                  <c:v>398.68427450000001</c:v>
                </c:pt>
                <c:pt idx="40137">
                  <c:v>398.6942095</c:v>
                </c:pt>
                <c:pt idx="40138">
                  <c:v>398.70414449999998</c:v>
                </c:pt>
                <c:pt idx="40139">
                  <c:v>398.71408050000002</c:v>
                </c:pt>
                <c:pt idx="40140">
                  <c:v>398.72401550000001</c:v>
                </c:pt>
                <c:pt idx="40141">
                  <c:v>398.73395049999999</c:v>
                </c:pt>
                <c:pt idx="40142">
                  <c:v>398.74388549999998</c:v>
                </c:pt>
                <c:pt idx="40143">
                  <c:v>398.75382150000002</c:v>
                </c:pt>
                <c:pt idx="40144">
                  <c:v>398.7637565</c:v>
                </c:pt>
                <c:pt idx="40145">
                  <c:v>398.77369149999998</c:v>
                </c:pt>
                <c:pt idx="40146">
                  <c:v>398.78362650000003</c:v>
                </c:pt>
                <c:pt idx="40147">
                  <c:v>398.79356250000001</c:v>
                </c:pt>
                <c:pt idx="40148">
                  <c:v>398.80349749999999</c:v>
                </c:pt>
                <c:pt idx="40149">
                  <c:v>398.81343249999998</c:v>
                </c:pt>
                <c:pt idx="40150">
                  <c:v>398.82336850000002</c:v>
                </c:pt>
                <c:pt idx="40151">
                  <c:v>398.8333035</c:v>
                </c:pt>
                <c:pt idx="40152">
                  <c:v>398.84323890000002</c:v>
                </c:pt>
                <c:pt idx="40153">
                  <c:v>398.8531739</c:v>
                </c:pt>
                <c:pt idx="40154">
                  <c:v>398.86310989999998</c:v>
                </c:pt>
                <c:pt idx="40155">
                  <c:v>398.87304490000002</c:v>
                </c:pt>
                <c:pt idx="40156">
                  <c:v>398.88297990000001</c:v>
                </c:pt>
                <c:pt idx="40157">
                  <c:v>398.89291489999999</c:v>
                </c:pt>
                <c:pt idx="40158">
                  <c:v>398.90285089999998</c:v>
                </c:pt>
                <c:pt idx="40159">
                  <c:v>398.91278590000002</c:v>
                </c:pt>
                <c:pt idx="40160">
                  <c:v>398.9227209</c:v>
                </c:pt>
                <c:pt idx="40161">
                  <c:v>398.93265589999999</c:v>
                </c:pt>
                <c:pt idx="40162">
                  <c:v>398.94259190000002</c:v>
                </c:pt>
                <c:pt idx="40163">
                  <c:v>398.95252690000001</c:v>
                </c:pt>
                <c:pt idx="40164">
                  <c:v>398.96246189999999</c:v>
                </c:pt>
                <c:pt idx="40165">
                  <c:v>398.97239789999998</c:v>
                </c:pt>
                <c:pt idx="40166">
                  <c:v>398.98233290000002</c:v>
                </c:pt>
                <c:pt idx="40167">
                  <c:v>398.9922679</c:v>
                </c:pt>
                <c:pt idx="40168">
                  <c:v>399.00220289999999</c:v>
                </c:pt>
                <c:pt idx="40169">
                  <c:v>399.01213890000002</c:v>
                </c:pt>
                <c:pt idx="40170">
                  <c:v>399.02207390000001</c:v>
                </c:pt>
                <c:pt idx="40171">
                  <c:v>399.03200889999999</c:v>
                </c:pt>
                <c:pt idx="40172">
                  <c:v>399.04194389999998</c:v>
                </c:pt>
                <c:pt idx="40173">
                  <c:v>399.05187990000002</c:v>
                </c:pt>
                <c:pt idx="40174">
                  <c:v>399.0618149</c:v>
                </c:pt>
                <c:pt idx="40175">
                  <c:v>399.07174989999999</c:v>
                </c:pt>
                <c:pt idx="40176">
                  <c:v>399.08168490000003</c:v>
                </c:pt>
                <c:pt idx="40177">
                  <c:v>399.09162090000001</c:v>
                </c:pt>
                <c:pt idx="40178">
                  <c:v>399.10155589999999</c:v>
                </c:pt>
                <c:pt idx="40179">
                  <c:v>399.11149089999998</c:v>
                </c:pt>
                <c:pt idx="40180">
                  <c:v>399.12142690000002</c:v>
                </c:pt>
                <c:pt idx="40181">
                  <c:v>399.1313619</c:v>
                </c:pt>
                <c:pt idx="40182">
                  <c:v>399.14129689999999</c:v>
                </c:pt>
                <c:pt idx="40183">
                  <c:v>399.15123190000003</c:v>
                </c:pt>
                <c:pt idx="40184">
                  <c:v>399.16116790000001</c:v>
                </c:pt>
                <c:pt idx="40185">
                  <c:v>399.17110289999999</c:v>
                </c:pt>
                <c:pt idx="40186">
                  <c:v>399.18103789999998</c:v>
                </c:pt>
                <c:pt idx="40187">
                  <c:v>399.19097290000002</c:v>
                </c:pt>
                <c:pt idx="40188">
                  <c:v>399.2009089</c:v>
                </c:pt>
                <c:pt idx="40189">
                  <c:v>399.21084389999999</c:v>
                </c:pt>
                <c:pt idx="40190">
                  <c:v>399.22077890000003</c:v>
                </c:pt>
                <c:pt idx="40191">
                  <c:v>399.23071390000001</c:v>
                </c:pt>
                <c:pt idx="40192">
                  <c:v>399.24064989999999</c:v>
                </c:pt>
                <c:pt idx="40193">
                  <c:v>399.25058489999998</c:v>
                </c:pt>
                <c:pt idx="40194">
                  <c:v>399.26051990000002</c:v>
                </c:pt>
                <c:pt idx="40195">
                  <c:v>399.2704559</c:v>
                </c:pt>
                <c:pt idx="40196">
                  <c:v>399.28039089999999</c:v>
                </c:pt>
                <c:pt idx="40197">
                  <c:v>399.29032590000003</c:v>
                </c:pt>
                <c:pt idx="40198">
                  <c:v>399.30026090000001</c:v>
                </c:pt>
                <c:pt idx="40199">
                  <c:v>399.31019689999999</c:v>
                </c:pt>
                <c:pt idx="40200">
                  <c:v>399.32013189999998</c:v>
                </c:pt>
                <c:pt idx="40201">
                  <c:v>399.33006690000002</c:v>
                </c:pt>
                <c:pt idx="40202">
                  <c:v>399.3400019</c:v>
                </c:pt>
                <c:pt idx="40203">
                  <c:v>399.34993789999999</c:v>
                </c:pt>
                <c:pt idx="40204">
                  <c:v>399.35987290000003</c:v>
                </c:pt>
                <c:pt idx="40205">
                  <c:v>399.36980790000001</c:v>
                </c:pt>
                <c:pt idx="40206">
                  <c:v>399.37974389999999</c:v>
                </c:pt>
                <c:pt idx="40207">
                  <c:v>399.38967889999998</c:v>
                </c:pt>
                <c:pt idx="40208">
                  <c:v>399.39961390000002</c:v>
                </c:pt>
                <c:pt idx="40209">
                  <c:v>399.4095489</c:v>
                </c:pt>
                <c:pt idx="40210">
                  <c:v>399.41948489999999</c:v>
                </c:pt>
                <c:pt idx="40211">
                  <c:v>399.42941990000003</c:v>
                </c:pt>
                <c:pt idx="40212">
                  <c:v>399.43935490000001</c:v>
                </c:pt>
                <c:pt idx="40213">
                  <c:v>399.4492899</c:v>
                </c:pt>
                <c:pt idx="40214">
                  <c:v>399.45922589999998</c:v>
                </c:pt>
                <c:pt idx="40215">
                  <c:v>399.46916090000002</c:v>
                </c:pt>
                <c:pt idx="40216">
                  <c:v>399.4790959</c:v>
                </c:pt>
                <c:pt idx="40217">
                  <c:v>399.48903189999999</c:v>
                </c:pt>
                <c:pt idx="40218">
                  <c:v>399.49896690000003</c:v>
                </c:pt>
                <c:pt idx="40219">
                  <c:v>399.50890190000001</c:v>
                </c:pt>
                <c:pt idx="40220">
                  <c:v>399.5188369</c:v>
                </c:pt>
                <c:pt idx="40221">
                  <c:v>399.52877289999998</c:v>
                </c:pt>
                <c:pt idx="40222">
                  <c:v>399.53870790000002</c:v>
                </c:pt>
                <c:pt idx="40223">
                  <c:v>399.5486429</c:v>
                </c:pt>
                <c:pt idx="40224">
                  <c:v>399.55857789999999</c:v>
                </c:pt>
                <c:pt idx="40225">
                  <c:v>399.56851390000003</c:v>
                </c:pt>
                <c:pt idx="40226">
                  <c:v>399.57844890000001</c:v>
                </c:pt>
                <c:pt idx="40227">
                  <c:v>399.5883839</c:v>
                </c:pt>
                <c:pt idx="40228">
                  <c:v>399.59831889999998</c:v>
                </c:pt>
                <c:pt idx="40229">
                  <c:v>399.60825490000002</c:v>
                </c:pt>
                <c:pt idx="40230">
                  <c:v>399.6181899</c:v>
                </c:pt>
                <c:pt idx="40231">
                  <c:v>399.62812489999999</c:v>
                </c:pt>
                <c:pt idx="40232">
                  <c:v>399.63806090000003</c:v>
                </c:pt>
                <c:pt idx="40233">
                  <c:v>399.64799590000001</c:v>
                </c:pt>
                <c:pt idx="40234">
                  <c:v>399.6579309</c:v>
                </c:pt>
                <c:pt idx="40235">
                  <c:v>399.66786589999998</c:v>
                </c:pt>
                <c:pt idx="40236">
                  <c:v>399.67780190000002</c:v>
                </c:pt>
                <c:pt idx="40237">
                  <c:v>399.6877369</c:v>
                </c:pt>
                <c:pt idx="40238">
                  <c:v>399.69767189999999</c:v>
                </c:pt>
                <c:pt idx="40239">
                  <c:v>399.70760689999997</c:v>
                </c:pt>
                <c:pt idx="40240">
                  <c:v>399.71754290000001</c:v>
                </c:pt>
                <c:pt idx="40241">
                  <c:v>399.7274779</c:v>
                </c:pt>
                <c:pt idx="40242">
                  <c:v>399.73741289999998</c:v>
                </c:pt>
                <c:pt idx="40243">
                  <c:v>399.74734890000002</c:v>
                </c:pt>
                <c:pt idx="40244">
                  <c:v>399.7572839</c:v>
                </c:pt>
                <c:pt idx="40245">
                  <c:v>399.76721889999999</c:v>
                </c:pt>
                <c:pt idx="40246">
                  <c:v>399.77715389999997</c:v>
                </c:pt>
                <c:pt idx="40247">
                  <c:v>399.78708990000001</c:v>
                </c:pt>
                <c:pt idx="40248">
                  <c:v>399.7970249</c:v>
                </c:pt>
                <c:pt idx="40249">
                  <c:v>399.80695989999998</c:v>
                </c:pt>
                <c:pt idx="40250">
                  <c:v>399.81689490000002</c:v>
                </c:pt>
                <c:pt idx="40251">
                  <c:v>399.8268309</c:v>
                </c:pt>
                <c:pt idx="40252">
                  <c:v>399.83676589999999</c:v>
                </c:pt>
                <c:pt idx="40253">
                  <c:v>399.84670030000001</c:v>
                </c:pt>
                <c:pt idx="40254">
                  <c:v>399.85663529999999</c:v>
                </c:pt>
                <c:pt idx="40255">
                  <c:v>399.86657129999998</c:v>
                </c:pt>
                <c:pt idx="40256">
                  <c:v>399.87650630000002</c:v>
                </c:pt>
                <c:pt idx="40257">
                  <c:v>399.8864413</c:v>
                </c:pt>
                <c:pt idx="40258">
                  <c:v>399.89637729999998</c:v>
                </c:pt>
                <c:pt idx="40259">
                  <c:v>399.90631230000002</c:v>
                </c:pt>
                <c:pt idx="40260">
                  <c:v>399.91624730000001</c:v>
                </c:pt>
                <c:pt idx="40261">
                  <c:v>399.92618229999999</c:v>
                </c:pt>
                <c:pt idx="40262">
                  <c:v>399.93611829999998</c:v>
                </c:pt>
                <c:pt idx="40263">
                  <c:v>399.94605330000002</c:v>
                </c:pt>
                <c:pt idx="40264">
                  <c:v>399.9559883</c:v>
                </c:pt>
                <c:pt idx="40265">
                  <c:v>399.96592329999999</c:v>
                </c:pt>
                <c:pt idx="40266">
                  <c:v>399.97585930000002</c:v>
                </c:pt>
                <c:pt idx="40267">
                  <c:v>399.98579430000001</c:v>
                </c:pt>
                <c:pt idx="40268">
                  <c:v>399.99572929999999</c:v>
                </c:pt>
                <c:pt idx="40269">
                  <c:v>400.00566529999998</c:v>
                </c:pt>
                <c:pt idx="40270">
                  <c:v>400.01560030000002</c:v>
                </c:pt>
                <c:pt idx="40271">
                  <c:v>400.0255353</c:v>
                </c:pt>
                <c:pt idx="40272">
                  <c:v>400.03547029999999</c:v>
                </c:pt>
                <c:pt idx="40273">
                  <c:v>400.04540630000002</c:v>
                </c:pt>
                <c:pt idx="40274">
                  <c:v>400.05534130000001</c:v>
                </c:pt>
                <c:pt idx="40275">
                  <c:v>400.06527629999999</c:v>
                </c:pt>
                <c:pt idx="40276">
                  <c:v>400.07521129999998</c:v>
                </c:pt>
                <c:pt idx="40277">
                  <c:v>400.08514730000002</c:v>
                </c:pt>
                <c:pt idx="40278">
                  <c:v>400.0950823</c:v>
                </c:pt>
                <c:pt idx="40279">
                  <c:v>400.10501729999999</c:v>
                </c:pt>
                <c:pt idx="40280">
                  <c:v>400.11495230000003</c:v>
                </c:pt>
                <c:pt idx="40281">
                  <c:v>400.12488830000001</c:v>
                </c:pt>
                <c:pt idx="40282">
                  <c:v>400.13482329999999</c:v>
                </c:pt>
                <c:pt idx="40283">
                  <c:v>400.14475829999998</c:v>
                </c:pt>
                <c:pt idx="40284">
                  <c:v>400.15469430000002</c:v>
                </c:pt>
                <c:pt idx="40285">
                  <c:v>400.1646293</c:v>
                </c:pt>
                <c:pt idx="40286">
                  <c:v>400.17456429999999</c:v>
                </c:pt>
                <c:pt idx="40287">
                  <c:v>400.18449930000003</c:v>
                </c:pt>
                <c:pt idx="40288">
                  <c:v>400.19443530000001</c:v>
                </c:pt>
                <c:pt idx="40289">
                  <c:v>400.20437029999999</c:v>
                </c:pt>
                <c:pt idx="40290">
                  <c:v>400.21430529999998</c:v>
                </c:pt>
                <c:pt idx="40291">
                  <c:v>400.22424030000002</c:v>
                </c:pt>
                <c:pt idx="40292">
                  <c:v>400.2341763</c:v>
                </c:pt>
                <c:pt idx="40293">
                  <c:v>400.24411129999999</c:v>
                </c:pt>
                <c:pt idx="40294">
                  <c:v>400.25404630000003</c:v>
                </c:pt>
                <c:pt idx="40295">
                  <c:v>400.26398130000001</c:v>
                </c:pt>
                <c:pt idx="40296">
                  <c:v>400.27391729999999</c:v>
                </c:pt>
                <c:pt idx="40297">
                  <c:v>400.28385229999998</c:v>
                </c:pt>
                <c:pt idx="40298">
                  <c:v>400.29378730000002</c:v>
                </c:pt>
                <c:pt idx="40299">
                  <c:v>400.3037233</c:v>
                </c:pt>
                <c:pt idx="40300">
                  <c:v>400.31365829999999</c:v>
                </c:pt>
                <c:pt idx="40301">
                  <c:v>400.32359330000003</c:v>
                </c:pt>
                <c:pt idx="40302">
                  <c:v>400.33352830000001</c:v>
                </c:pt>
                <c:pt idx="40303">
                  <c:v>400.34346429999999</c:v>
                </c:pt>
                <c:pt idx="40304">
                  <c:v>400.35339929999998</c:v>
                </c:pt>
                <c:pt idx="40305">
                  <c:v>400.36333430000002</c:v>
                </c:pt>
                <c:pt idx="40306">
                  <c:v>400.3732693</c:v>
                </c:pt>
                <c:pt idx="40307">
                  <c:v>400.38320529999999</c:v>
                </c:pt>
                <c:pt idx="40308">
                  <c:v>400.39314030000003</c:v>
                </c:pt>
                <c:pt idx="40309">
                  <c:v>400.40307530000001</c:v>
                </c:pt>
                <c:pt idx="40310">
                  <c:v>400.41301129999999</c:v>
                </c:pt>
                <c:pt idx="40311">
                  <c:v>400.42294629999998</c:v>
                </c:pt>
                <c:pt idx="40312">
                  <c:v>400.43288130000002</c:v>
                </c:pt>
                <c:pt idx="40313">
                  <c:v>400.4428163</c:v>
                </c:pt>
                <c:pt idx="40314">
                  <c:v>400.45275229999999</c:v>
                </c:pt>
                <c:pt idx="40315">
                  <c:v>400.46268730000003</c:v>
                </c:pt>
                <c:pt idx="40316">
                  <c:v>400.47262230000001</c:v>
                </c:pt>
                <c:pt idx="40317">
                  <c:v>400.4825573</c:v>
                </c:pt>
                <c:pt idx="40318">
                  <c:v>400.49249329999998</c:v>
                </c:pt>
                <c:pt idx="40319">
                  <c:v>400.50242830000002</c:v>
                </c:pt>
                <c:pt idx="40320">
                  <c:v>400.5123633</c:v>
                </c:pt>
                <c:pt idx="40321">
                  <c:v>400.52229829999999</c:v>
                </c:pt>
                <c:pt idx="40322">
                  <c:v>400.53223430000003</c:v>
                </c:pt>
                <c:pt idx="40323">
                  <c:v>400.54216930000001</c:v>
                </c:pt>
                <c:pt idx="40324">
                  <c:v>400.5521043</c:v>
                </c:pt>
                <c:pt idx="40325">
                  <c:v>400.56204029999998</c:v>
                </c:pt>
                <c:pt idx="40326">
                  <c:v>400.57197530000002</c:v>
                </c:pt>
                <c:pt idx="40327">
                  <c:v>400.5819103</c:v>
                </c:pt>
                <c:pt idx="40328">
                  <c:v>400.59184529999999</c:v>
                </c:pt>
                <c:pt idx="40329">
                  <c:v>400.60178130000003</c:v>
                </c:pt>
                <c:pt idx="40330">
                  <c:v>400.61171630000001</c:v>
                </c:pt>
                <c:pt idx="40331">
                  <c:v>400.6216513</c:v>
                </c:pt>
                <c:pt idx="40332">
                  <c:v>400.63158629999998</c:v>
                </c:pt>
                <c:pt idx="40333">
                  <c:v>400.64152230000002</c:v>
                </c:pt>
                <c:pt idx="40334">
                  <c:v>400.6514573</c:v>
                </c:pt>
                <c:pt idx="40335">
                  <c:v>400.66139229999999</c:v>
                </c:pt>
                <c:pt idx="40336">
                  <c:v>400.67132729999997</c:v>
                </c:pt>
                <c:pt idx="40337">
                  <c:v>400.68126330000001</c:v>
                </c:pt>
                <c:pt idx="40338">
                  <c:v>400.6911983</c:v>
                </c:pt>
                <c:pt idx="40339">
                  <c:v>400.70113329999998</c:v>
                </c:pt>
                <c:pt idx="40340">
                  <c:v>400.71106930000002</c:v>
                </c:pt>
                <c:pt idx="40341">
                  <c:v>400.7210043</c:v>
                </c:pt>
                <c:pt idx="40342">
                  <c:v>400.73093929999999</c:v>
                </c:pt>
                <c:pt idx="40343">
                  <c:v>400.74087429999997</c:v>
                </c:pt>
                <c:pt idx="40344">
                  <c:v>400.75081030000001</c:v>
                </c:pt>
                <c:pt idx="40345">
                  <c:v>400.7607453</c:v>
                </c:pt>
                <c:pt idx="40346">
                  <c:v>400.77068029999998</c:v>
                </c:pt>
                <c:pt idx="40347">
                  <c:v>400.78061530000002</c:v>
                </c:pt>
                <c:pt idx="40348">
                  <c:v>400.7905513</c:v>
                </c:pt>
                <c:pt idx="40349">
                  <c:v>400.80048629999999</c:v>
                </c:pt>
                <c:pt idx="40350">
                  <c:v>400.81042129999997</c:v>
                </c:pt>
                <c:pt idx="40351">
                  <c:v>400.82035730000001</c:v>
                </c:pt>
                <c:pt idx="40352">
                  <c:v>400.8302923</c:v>
                </c:pt>
                <c:pt idx="40353">
                  <c:v>400.84022729999998</c:v>
                </c:pt>
                <c:pt idx="40354">
                  <c:v>400.85016280000002</c:v>
                </c:pt>
                <c:pt idx="40355">
                  <c:v>400.8600988</c:v>
                </c:pt>
                <c:pt idx="40356">
                  <c:v>400.87003379999999</c:v>
                </c:pt>
                <c:pt idx="40357">
                  <c:v>400.87996879999997</c:v>
                </c:pt>
                <c:pt idx="40358">
                  <c:v>400.88990380000001</c:v>
                </c:pt>
                <c:pt idx="40359">
                  <c:v>400.8998398</c:v>
                </c:pt>
                <c:pt idx="40360">
                  <c:v>400.90977479999998</c:v>
                </c:pt>
                <c:pt idx="40361">
                  <c:v>400.91970980000002</c:v>
                </c:pt>
                <c:pt idx="40362">
                  <c:v>400.92964480000001</c:v>
                </c:pt>
                <c:pt idx="40363">
                  <c:v>400.93958079999999</c:v>
                </c:pt>
                <c:pt idx="40364">
                  <c:v>400.94951579999997</c:v>
                </c:pt>
                <c:pt idx="40365">
                  <c:v>400.95945080000001</c:v>
                </c:pt>
                <c:pt idx="40366">
                  <c:v>400.9693868</c:v>
                </c:pt>
                <c:pt idx="40367">
                  <c:v>400.97932179999998</c:v>
                </c:pt>
                <c:pt idx="40368">
                  <c:v>400.98925680000002</c:v>
                </c:pt>
                <c:pt idx="40369">
                  <c:v>400.99919180000001</c:v>
                </c:pt>
                <c:pt idx="40370">
                  <c:v>401.00912779999999</c:v>
                </c:pt>
                <c:pt idx="40371">
                  <c:v>401.01906279999997</c:v>
                </c:pt>
                <c:pt idx="40372">
                  <c:v>401.02899780000001</c:v>
                </c:pt>
                <c:pt idx="40373">
                  <c:v>401.0389328</c:v>
                </c:pt>
                <c:pt idx="40374">
                  <c:v>401.04886879999998</c:v>
                </c:pt>
                <c:pt idx="40375">
                  <c:v>401.05880380000002</c:v>
                </c:pt>
                <c:pt idx="40376">
                  <c:v>401.06873880000001</c:v>
                </c:pt>
                <c:pt idx="40377">
                  <c:v>401.07867379999999</c:v>
                </c:pt>
                <c:pt idx="40378">
                  <c:v>401.08860979999997</c:v>
                </c:pt>
                <c:pt idx="40379">
                  <c:v>401.09854480000001</c:v>
                </c:pt>
                <c:pt idx="40380">
                  <c:v>401.1084798</c:v>
                </c:pt>
                <c:pt idx="40381">
                  <c:v>401.11841579999998</c:v>
                </c:pt>
                <c:pt idx="40382">
                  <c:v>401.12835080000002</c:v>
                </c:pt>
                <c:pt idx="40383">
                  <c:v>401.13828580000001</c:v>
                </c:pt>
                <c:pt idx="40384">
                  <c:v>401.14822079999999</c:v>
                </c:pt>
                <c:pt idx="40385">
                  <c:v>401.15815679999997</c:v>
                </c:pt>
                <c:pt idx="40386">
                  <c:v>401.16809180000001</c:v>
                </c:pt>
                <c:pt idx="40387">
                  <c:v>401.1780268</c:v>
                </c:pt>
                <c:pt idx="40388">
                  <c:v>401.18796179999998</c:v>
                </c:pt>
                <c:pt idx="40389">
                  <c:v>401.19789780000002</c:v>
                </c:pt>
                <c:pt idx="40390">
                  <c:v>401.20783280000001</c:v>
                </c:pt>
                <c:pt idx="40391">
                  <c:v>401.21776779999999</c:v>
                </c:pt>
                <c:pt idx="40392">
                  <c:v>401.22770379999997</c:v>
                </c:pt>
                <c:pt idx="40393">
                  <c:v>401.23763880000001</c:v>
                </c:pt>
                <c:pt idx="40394">
                  <c:v>401.2475738</c:v>
                </c:pt>
                <c:pt idx="40395">
                  <c:v>401.25750879999998</c:v>
                </c:pt>
                <c:pt idx="40396">
                  <c:v>401.26744480000002</c:v>
                </c:pt>
                <c:pt idx="40397">
                  <c:v>401.27737980000001</c:v>
                </c:pt>
                <c:pt idx="40398">
                  <c:v>401.28731479999999</c:v>
                </c:pt>
                <c:pt idx="40399">
                  <c:v>401.29724979999997</c:v>
                </c:pt>
                <c:pt idx="40400">
                  <c:v>401.30718580000001</c:v>
                </c:pt>
                <c:pt idx="40401">
                  <c:v>401.3171208</c:v>
                </c:pt>
                <c:pt idx="40402">
                  <c:v>401.32705579999998</c:v>
                </c:pt>
                <c:pt idx="40403">
                  <c:v>401.33699080000002</c:v>
                </c:pt>
                <c:pt idx="40404">
                  <c:v>401.34692680000001</c:v>
                </c:pt>
                <c:pt idx="40405">
                  <c:v>401.35686179999999</c:v>
                </c:pt>
                <c:pt idx="40406">
                  <c:v>401.36679679999997</c:v>
                </c:pt>
                <c:pt idx="40407">
                  <c:v>401.37673280000001</c:v>
                </c:pt>
                <c:pt idx="40408">
                  <c:v>401.3866678</c:v>
                </c:pt>
                <c:pt idx="40409">
                  <c:v>401.39660279999998</c:v>
                </c:pt>
                <c:pt idx="40410">
                  <c:v>401.40653780000002</c:v>
                </c:pt>
                <c:pt idx="40411">
                  <c:v>401.41647380000001</c:v>
                </c:pt>
                <c:pt idx="40412">
                  <c:v>401.42640879999999</c:v>
                </c:pt>
                <c:pt idx="40413">
                  <c:v>401.43634379999997</c:v>
                </c:pt>
                <c:pt idx="40414">
                  <c:v>401.44627880000002</c:v>
                </c:pt>
                <c:pt idx="40415">
                  <c:v>401.4562148</c:v>
                </c:pt>
                <c:pt idx="40416">
                  <c:v>401.46614979999998</c:v>
                </c:pt>
                <c:pt idx="40417">
                  <c:v>401.47608480000002</c:v>
                </c:pt>
                <c:pt idx="40418">
                  <c:v>401.48601980000001</c:v>
                </c:pt>
                <c:pt idx="40419">
                  <c:v>401.49595579999999</c:v>
                </c:pt>
                <c:pt idx="40420">
                  <c:v>401.50589079999997</c:v>
                </c:pt>
                <c:pt idx="40421">
                  <c:v>401.51582580000002</c:v>
                </c:pt>
                <c:pt idx="40422">
                  <c:v>401.5257618</c:v>
                </c:pt>
                <c:pt idx="40423">
                  <c:v>401.53569679999998</c:v>
                </c:pt>
                <c:pt idx="40424">
                  <c:v>401.54563180000002</c:v>
                </c:pt>
                <c:pt idx="40425">
                  <c:v>401.55556680000001</c:v>
                </c:pt>
                <c:pt idx="40426">
                  <c:v>401.56550279999999</c:v>
                </c:pt>
                <c:pt idx="40427">
                  <c:v>401.57543779999997</c:v>
                </c:pt>
                <c:pt idx="40428">
                  <c:v>401.58537280000002</c:v>
                </c:pt>
                <c:pt idx="40429">
                  <c:v>401.5953078</c:v>
                </c:pt>
                <c:pt idx="40430">
                  <c:v>401.60524379999998</c:v>
                </c:pt>
                <c:pt idx="40431">
                  <c:v>401.61517880000002</c:v>
                </c:pt>
                <c:pt idx="40432">
                  <c:v>401.62511380000001</c:v>
                </c:pt>
                <c:pt idx="40433">
                  <c:v>401.63504879999999</c:v>
                </c:pt>
                <c:pt idx="40434">
                  <c:v>401.64498479999997</c:v>
                </c:pt>
                <c:pt idx="40435">
                  <c:v>401.65491980000002</c:v>
                </c:pt>
                <c:pt idx="40436">
                  <c:v>401.6648548</c:v>
                </c:pt>
                <c:pt idx="40437">
                  <c:v>401.67479079999998</c:v>
                </c:pt>
                <c:pt idx="40438">
                  <c:v>401.68472580000002</c:v>
                </c:pt>
                <c:pt idx="40439">
                  <c:v>401.69466069999999</c:v>
                </c:pt>
                <c:pt idx="40440">
                  <c:v>401.70459579999999</c:v>
                </c:pt>
                <c:pt idx="40441">
                  <c:v>401.71453179999997</c:v>
                </c:pt>
                <c:pt idx="40442">
                  <c:v>401.72446680000002</c:v>
                </c:pt>
                <c:pt idx="40443">
                  <c:v>401.7344018</c:v>
                </c:pt>
                <c:pt idx="40444">
                  <c:v>401.74433679999999</c:v>
                </c:pt>
                <c:pt idx="40445">
                  <c:v>401.75427280000002</c:v>
                </c:pt>
                <c:pt idx="40446">
                  <c:v>401.76420780000001</c:v>
                </c:pt>
                <c:pt idx="40447">
                  <c:v>401.77414279999999</c:v>
                </c:pt>
                <c:pt idx="40448">
                  <c:v>401.78407779999998</c:v>
                </c:pt>
                <c:pt idx="40449">
                  <c:v>401.79401380000002</c:v>
                </c:pt>
                <c:pt idx="40450">
                  <c:v>401.8039488</c:v>
                </c:pt>
                <c:pt idx="40451">
                  <c:v>401.81388379999999</c:v>
                </c:pt>
                <c:pt idx="40452">
                  <c:v>401.82381880000003</c:v>
                </c:pt>
                <c:pt idx="40453">
                  <c:v>401.83375480000001</c:v>
                </c:pt>
                <c:pt idx="40454">
                  <c:v>401.84368979999999</c:v>
                </c:pt>
                <c:pt idx="40455">
                  <c:v>401.85362459999999</c:v>
                </c:pt>
                <c:pt idx="40456">
                  <c:v>401.86355959999997</c:v>
                </c:pt>
                <c:pt idx="40457">
                  <c:v>401.87349560000001</c:v>
                </c:pt>
                <c:pt idx="40458">
                  <c:v>401.8834306</c:v>
                </c:pt>
                <c:pt idx="40459">
                  <c:v>401.89336559999998</c:v>
                </c:pt>
                <c:pt idx="40460">
                  <c:v>401.90330160000002</c:v>
                </c:pt>
                <c:pt idx="40461">
                  <c:v>401.9132366</c:v>
                </c:pt>
                <c:pt idx="40462">
                  <c:v>401.92317159999999</c:v>
                </c:pt>
                <c:pt idx="40463">
                  <c:v>401.93310659999997</c:v>
                </c:pt>
                <c:pt idx="40464">
                  <c:v>401.94304260000001</c:v>
                </c:pt>
                <c:pt idx="40465">
                  <c:v>401.9529776</c:v>
                </c:pt>
                <c:pt idx="40466">
                  <c:v>401.96291259999998</c:v>
                </c:pt>
                <c:pt idx="40467">
                  <c:v>401.97284760000002</c:v>
                </c:pt>
                <c:pt idx="40468">
                  <c:v>401.9827836</c:v>
                </c:pt>
                <c:pt idx="40469">
                  <c:v>401.99271859999999</c:v>
                </c:pt>
                <c:pt idx="40470">
                  <c:v>402.00265359999997</c:v>
                </c:pt>
                <c:pt idx="40471">
                  <c:v>402.01258860000002</c:v>
                </c:pt>
                <c:pt idx="40472">
                  <c:v>402.0225246</c:v>
                </c:pt>
                <c:pt idx="40473">
                  <c:v>402.03245959999998</c:v>
                </c:pt>
                <c:pt idx="40474">
                  <c:v>402.04239460000002</c:v>
                </c:pt>
                <c:pt idx="40475">
                  <c:v>402.0523306</c:v>
                </c:pt>
                <c:pt idx="40476">
                  <c:v>402.06226559999999</c:v>
                </c:pt>
                <c:pt idx="40477">
                  <c:v>402.07220059999997</c:v>
                </c:pt>
                <c:pt idx="40478">
                  <c:v>402.08213560000002</c:v>
                </c:pt>
                <c:pt idx="40479">
                  <c:v>402.0920716</c:v>
                </c:pt>
                <c:pt idx="40480">
                  <c:v>402.10200659999998</c:v>
                </c:pt>
                <c:pt idx="40481">
                  <c:v>402.11194160000002</c:v>
                </c:pt>
                <c:pt idx="40482">
                  <c:v>402.12187660000001</c:v>
                </c:pt>
                <c:pt idx="40483">
                  <c:v>402.13181259999999</c:v>
                </c:pt>
                <c:pt idx="40484">
                  <c:v>402.14174759999997</c:v>
                </c:pt>
                <c:pt idx="40485">
                  <c:v>402.15168260000002</c:v>
                </c:pt>
                <c:pt idx="40486">
                  <c:v>402.1616186</c:v>
                </c:pt>
                <c:pt idx="40487">
                  <c:v>402.17155359999998</c:v>
                </c:pt>
                <c:pt idx="40488">
                  <c:v>402.18148860000002</c:v>
                </c:pt>
                <c:pt idx="40489">
                  <c:v>402.19142360000001</c:v>
                </c:pt>
                <c:pt idx="40490">
                  <c:v>402.20135959999999</c:v>
                </c:pt>
                <c:pt idx="40491">
                  <c:v>402.21129459999997</c:v>
                </c:pt>
                <c:pt idx="40492">
                  <c:v>402.22122960000002</c:v>
                </c:pt>
                <c:pt idx="40493">
                  <c:v>402.2311646</c:v>
                </c:pt>
                <c:pt idx="40494">
                  <c:v>402.24110059999998</c:v>
                </c:pt>
                <c:pt idx="40495">
                  <c:v>402.25103560000002</c:v>
                </c:pt>
                <c:pt idx="40496">
                  <c:v>402.26097060000001</c:v>
                </c:pt>
                <c:pt idx="40497">
                  <c:v>402.27090559999999</c:v>
                </c:pt>
                <c:pt idx="40498">
                  <c:v>402.28084159999997</c:v>
                </c:pt>
                <c:pt idx="40499">
                  <c:v>402.29077660000002</c:v>
                </c:pt>
                <c:pt idx="40500">
                  <c:v>402.3007116</c:v>
                </c:pt>
                <c:pt idx="40501">
                  <c:v>402.31064759999998</c:v>
                </c:pt>
                <c:pt idx="40502">
                  <c:v>402.32058260000002</c:v>
                </c:pt>
                <c:pt idx="40503">
                  <c:v>402.33051760000001</c:v>
                </c:pt>
                <c:pt idx="40504">
                  <c:v>402.34045259999999</c:v>
                </c:pt>
                <c:pt idx="40505">
                  <c:v>402.35038859999997</c:v>
                </c:pt>
                <c:pt idx="40506">
                  <c:v>402.36032360000002</c:v>
                </c:pt>
                <c:pt idx="40507">
                  <c:v>402.3702586</c:v>
                </c:pt>
                <c:pt idx="40508">
                  <c:v>402.38019359999998</c:v>
                </c:pt>
                <c:pt idx="40509">
                  <c:v>402.39012960000002</c:v>
                </c:pt>
                <c:pt idx="40510">
                  <c:v>402.40006460000001</c:v>
                </c:pt>
                <c:pt idx="40511">
                  <c:v>402.40999959999999</c:v>
                </c:pt>
                <c:pt idx="40512">
                  <c:v>402.41993459999998</c:v>
                </c:pt>
                <c:pt idx="40513">
                  <c:v>402.42987060000002</c:v>
                </c:pt>
                <c:pt idx="40514">
                  <c:v>402.4398056</c:v>
                </c:pt>
                <c:pt idx="40515">
                  <c:v>402.44974059999998</c:v>
                </c:pt>
                <c:pt idx="40516">
                  <c:v>402.45967560000003</c:v>
                </c:pt>
                <c:pt idx="40517">
                  <c:v>402.46961160000001</c:v>
                </c:pt>
                <c:pt idx="40518">
                  <c:v>402.47954659999999</c:v>
                </c:pt>
                <c:pt idx="40519">
                  <c:v>402.48948159999998</c:v>
                </c:pt>
                <c:pt idx="40520">
                  <c:v>402.49941760000002</c:v>
                </c:pt>
                <c:pt idx="40521">
                  <c:v>402.5093526</c:v>
                </c:pt>
                <c:pt idx="40522">
                  <c:v>402.51928759999998</c:v>
                </c:pt>
                <c:pt idx="40523">
                  <c:v>402.52922260000003</c:v>
                </c:pt>
                <c:pt idx="40524">
                  <c:v>402.53915860000001</c:v>
                </c:pt>
                <c:pt idx="40525">
                  <c:v>402.54909359999999</c:v>
                </c:pt>
                <c:pt idx="40526">
                  <c:v>402.55902859999998</c:v>
                </c:pt>
                <c:pt idx="40527">
                  <c:v>402.56896360000002</c:v>
                </c:pt>
                <c:pt idx="40528">
                  <c:v>402.5788996</c:v>
                </c:pt>
                <c:pt idx="40529">
                  <c:v>402.58883459999998</c:v>
                </c:pt>
                <c:pt idx="40530">
                  <c:v>402.59876960000003</c:v>
                </c:pt>
                <c:pt idx="40531">
                  <c:v>402.60870460000001</c:v>
                </c:pt>
                <c:pt idx="40532">
                  <c:v>402.61864059999999</c:v>
                </c:pt>
                <c:pt idx="40533">
                  <c:v>402.62857559999998</c:v>
                </c:pt>
                <c:pt idx="40534">
                  <c:v>402.63851060000002</c:v>
                </c:pt>
                <c:pt idx="40535">
                  <c:v>402.6484466</c:v>
                </c:pt>
                <c:pt idx="40536">
                  <c:v>402.65838159999998</c:v>
                </c:pt>
                <c:pt idx="40537">
                  <c:v>402.66831660000003</c:v>
                </c:pt>
                <c:pt idx="40538">
                  <c:v>402.67825160000001</c:v>
                </c:pt>
                <c:pt idx="40539">
                  <c:v>402.68818759999999</c:v>
                </c:pt>
                <c:pt idx="40540">
                  <c:v>402.69812259999998</c:v>
                </c:pt>
                <c:pt idx="40541">
                  <c:v>402.70805760000002</c:v>
                </c:pt>
                <c:pt idx="40542">
                  <c:v>402.7179926</c:v>
                </c:pt>
                <c:pt idx="40543">
                  <c:v>402.72792859999998</c:v>
                </c:pt>
                <c:pt idx="40544">
                  <c:v>402.73786360000003</c:v>
                </c:pt>
                <c:pt idx="40545">
                  <c:v>402.74779860000001</c:v>
                </c:pt>
                <c:pt idx="40546">
                  <c:v>402.75773359999999</c:v>
                </c:pt>
                <c:pt idx="40547">
                  <c:v>402.76766959999998</c:v>
                </c:pt>
                <c:pt idx="40548">
                  <c:v>402.77760460000002</c:v>
                </c:pt>
                <c:pt idx="40549">
                  <c:v>402.7875396</c:v>
                </c:pt>
                <c:pt idx="40550">
                  <c:v>402.79747459999999</c:v>
                </c:pt>
                <c:pt idx="40551">
                  <c:v>402.80741060000003</c:v>
                </c:pt>
                <c:pt idx="40552">
                  <c:v>402.81734560000001</c:v>
                </c:pt>
                <c:pt idx="40553">
                  <c:v>402.82728059999999</c:v>
                </c:pt>
                <c:pt idx="40554">
                  <c:v>402.83721659999998</c:v>
                </c:pt>
                <c:pt idx="40555">
                  <c:v>402.84715119999998</c:v>
                </c:pt>
                <c:pt idx="40556">
                  <c:v>402.85708620000003</c:v>
                </c:pt>
                <c:pt idx="40557">
                  <c:v>402.86702120000001</c:v>
                </c:pt>
                <c:pt idx="40558">
                  <c:v>402.87695719999999</c:v>
                </c:pt>
                <c:pt idx="40559">
                  <c:v>402.88689219999998</c:v>
                </c:pt>
                <c:pt idx="40560">
                  <c:v>402.89682720000002</c:v>
                </c:pt>
                <c:pt idx="40561">
                  <c:v>402.9067622</c:v>
                </c:pt>
                <c:pt idx="40562">
                  <c:v>402.91669819999998</c:v>
                </c:pt>
                <c:pt idx="40563">
                  <c:v>402.92663320000003</c:v>
                </c:pt>
                <c:pt idx="40564">
                  <c:v>402.93656820000001</c:v>
                </c:pt>
                <c:pt idx="40565">
                  <c:v>402.9465032</c:v>
                </c:pt>
                <c:pt idx="40566">
                  <c:v>402.95643919999998</c:v>
                </c:pt>
                <c:pt idx="40567">
                  <c:v>402.96637420000002</c:v>
                </c:pt>
                <c:pt idx="40568">
                  <c:v>402.9763092</c:v>
                </c:pt>
                <c:pt idx="40569">
                  <c:v>402.98624419999999</c:v>
                </c:pt>
                <c:pt idx="40570">
                  <c:v>402.99618020000003</c:v>
                </c:pt>
                <c:pt idx="40571">
                  <c:v>403.00611520000001</c:v>
                </c:pt>
                <c:pt idx="40572">
                  <c:v>403.0160502</c:v>
                </c:pt>
                <c:pt idx="40573">
                  <c:v>403.02598619999998</c:v>
                </c:pt>
                <c:pt idx="40574">
                  <c:v>403.03592120000002</c:v>
                </c:pt>
                <c:pt idx="40575">
                  <c:v>403.0458562</c:v>
                </c:pt>
                <c:pt idx="40576">
                  <c:v>403.05579119999999</c:v>
                </c:pt>
                <c:pt idx="40577">
                  <c:v>403.06572720000003</c:v>
                </c:pt>
                <c:pt idx="40578">
                  <c:v>403.07566220000001</c:v>
                </c:pt>
                <c:pt idx="40579">
                  <c:v>403.0855972</c:v>
                </c:pt>
                <c:pt idx="40580">
                  <c:v>403.09553219999998</c:v>
                </c:pt>
                <c:pt idx="40581">
                  <c:v>403.10546820000002</c:v>
                </c:pt>
                <c:pt idx="40582">
                  <c:v>403.1154032</c:v>
                </c:pt>
                <c:pt idx="40583">
                  <c:v>403.12533819999999</c:v>
                </c:pt>
                <c:pt idx="40584">
                  <c:v>403.13527319999997</c:v>
                </c:pt>
                <c:pt idx="40585">
                  <c:v>403.14520920000001</c:v>
                </c:pt>
                <c:pt idx="40586">
                  <c:v>403.1551442</c:v>
                </c:pt>
                <c:pt idx="40587">
                  <c:v>403.16507919999998</c:v>
                </c:pt>
                <c:pt idx="40588">
                  <c:v>403.17501420000002</c:v>
                </c:pt>
                <c:pt idx="40589">
                  <c:v>403.1849502</c:v>
                </c:pt>
                <c:pt idx="40590">
                  <c:v>403.19488519999999</c:v>
                </c:pt>
                <c:pt idx="40591">
                  <c:v>403.20482019999997</c:v>
                </c:pt>
                <c:pt idx="40592">
                  <c:v>403.21475520000001</c:v>
                </c:pt>
                <c:pt idx="40593">
                  <c:v>403.2246912</c:v>
                </c:pt>
                <c:pt idx="40594">
                  <c:v>403.23462619999998</c:v>
                </c:pt>
                <c:pt idx="40595">
                  <c:v>403.24456120000002</c:v>
                </c:pt>
                <c:pt idx="40596">
                  <c:v>403.2544972</c:v>
                </c:pt>
                <c:pt idx="40597">
                  <c:v>403.26443219999999</c:v>
                </c:pt>
                <c:pt idx="40598">
                  <c:v>403.27436719999997</c:v>
                </c:pt>
                <c:pt idx="40599">
                  <c:v>403.28430220000001</c:v>
                </c:pt>
                <c:pt idx="40600">
                  <c:v>403.2942382</c:v>
                </c:pt>
                <c:pt idx="40601">
                  <c:v>403.30417319999998</c:v>
                </c:pt>
                <c:pt idx="40602">
                  <c:v>403.31410820000002</c:v>
                </c:pt>
                <c:pt idx="40603">
                  <c:v>403.32404320000001</c:v>
                </c:pt>
                <c:pt idx="40604">
                  <c:v>403.33397919999999</c:v>
                </c:pt>
                <c:pt idx="40605">
                  <c:v>403.34391419999997</c:v>
                </c:pt>
                <c:pt idx="40606">
                  <c:v>403.35384920000001</c:v>
                </c:pt>
                <c:pt idx="40607">
                  <c:v>403.3637842</c:v>
                </c:pt>
                <c:pt idx="40608">
                  <c:v>403.37372019999998</c:v>
                </c:pt>
                <c:pt idx="40609">
                  <c:v>403.38365520000002</c:v>
                </c:pt>
                <c:pt idx="40610">
                  <c:v>403.39359020000001</c:v>
                </c:pt>
                <c:pt idx="40611">
                  <c:v>403.40352619999999</c:v>
                </c:pt>
                <c:pt idx="40612">
                  <c:v>403.41346119999997</c:v>
                </c:pt>
                <c:pt idx="40613">
                  <c:v>403.42339620000001</c:v>
                </c:pt>
                <c:pt idx="40614">
                  <c:v>403.4333312</c:v>
                </c:pt>
                <c:pt idx="40615">
                  <c:v>403.44326719999998</c:v>
                </c:pt>
                <c:pt idx="40616">
                  <c:v>403.45320220000002</c:v>
                </c:pt>
                <c:pt idx="40617">
                  <c:v>403.46313720000001</c:v>
                </c:pt>
                <c:pt idx="40618">
                  <c:v>403.47307219999999</c:v>
                </c:pt>
                <c:pt idx="40619">
                  <c:v>403.48300819999997</c:v>
                </c:pt>
                <c:pt idx="40620">
                  <c:v>403.49294320000001</c:v>
                </c:pt>
                <c:pt idx="40621">
                  <c:v>403.5028782</c:v>
                </c:pt>
                <c:pt idx="40622">
                  <c:v>403.51281419999998</c:v>
                </c:pt>
                <c:pt idx="40623">
                  <c:v>403.52274920000002</c:v>
                </c:pt>
                <c:pt idx="40624">
                  <c:v>403.53268420000001</c:v>
                </c:pt>
                <c:pt idx="40625">
                  <c:v>403.54261919999999</c:v>
                </c:pt>
                <c:pt idx="40626">
                  <c:v>403.55255519999997</c:v>
                </c:pt>
                <c:pt idx="40627">
                  <c:v>403.56249020000001</c:v>
                </c:pt>
                <c:pt idx="40628">
                  <c:v>403.5724252</c:v>
                </c:pt>
                <c:pt idx="40629">
                  <c:v>403.58236019999998</c:v>
                </c:pt>
                <c:pt idx="40630">
                  <c:v>403.59229620000002</c:v>
                </c:pt>
                <c:pt idx="40631">
                  <c:v>403.60223120000001</c:v>
                </c:pt>
                <c:pt idx="40632">
                  <c:v>403.61216619999999</c:v>
                </c:pt>
                <c:pt idx="40633">
                  <c:v>403.62210219999997</c:v>
                </c:pt>
                <c:pt idx="40634">
                  <c:v>403.63203720000001</c:v>
                </c:pt>
                <c:pt idx="40635">
                  <c:v>403.6419722</c:v>
                </c:pt>
                <c:pt idx="40636">
                  <c:v>403.65190719999998</c:v>
                </c:pt>
                <c:pt idx="40637">
                  <c:v>403.66184320000002</c:v>
                </c:pt>
                <c:pt idx="40638">
                  <c:v>403.67177820000001</c:v>
                </c:pt>
                <c:pt idx="40639">
                  <c:v>403.68171319999999</c:v>
                </c:pt>
                <c:pt idx="40640">
                  <c:v>403.69164819999997</c:v>
                </c:pt>
                <c:pt idx="40641">
                  <c:v>403.70158420000001</c:v>
                </c:pt>
                <c:pt idx="40642">
                  <c:v>403.7115192</c:v>
                </c:pt>
                <c:pt idx="40643">
                  <c:v>403.72145419999998</c:v>
                </c:pt>
                <c:pt idx="40644">
                  <c:v>403.73139020000002</c:v>
                </c:pt>
                <c:pt idx="40645">
                  <c:v>403.74132520000001</c:v>
                </c:pt>
                <c:pt idx="40646">
                  <c:v>403.75126019999999</c:v>
                </c:pt>
                <c:pt idx="40647">
                  <c:v>403.76119519999997</c:v>
                </c:pt>
                <c:pt idx="40648">
                  <c:v>403.77113120000001</c:v>
                </c:pt>
                <c:pt idx="40649">
                  <c:v>403.7810662</c:v>
                </c:pt>
                <c:pt idx="40650">
                  <c:v>403.79100119999998</c:v>
                </c:pt>
                <c:pt idx="40651">
                  <c:v>403.80093620000002</c:v>
                </c:pt>
                <c:pt idx="40652">
                  <c:v>403.81087220000001</c:v>
                </c:pt>
                <c:pt idx="40653">
                  <c:v>403.82080719999999</c:v>
                </c:pt>
                <c:pt idx="40654">
                  <c:v>403.83074219999997</c:v>
                </c:pt>
                <c:pt idx="40655">
                  <c:v>403.84067820000001</c:v>
                </c:pt>
                <c:pt idx="40656">
                  <c:v>403.85061300000001</c:v>
                </c:pt>
                <c:pt idx="40657">
                  <c:v>403.86054799999999</c:v>
                </c:pt>
                <c:pt idx="40658">
                  <c:v>403.87048299999998</c:v>
                </c:pt>
                <c:pt idx="40659">
                  <c:v>403.88041900000002</c:v>
                </c:pt>
                <c:pt idx="40660">
                  <c:v>403.890354</c:v>
                </c:pt>
                <c:pt idx="40661">
                  <c:v>403.90028899999999</c:v>
                </c:pt>
                <c:pt idx="40662">
                  <c:v>403.91022400000003</c:v>
                </c:pt>
                <c:pt idx="40663">
                  <c:v>403.92016000000001</c:v>
                </c:pt>
                <c:pt idx="40664">
                  <c:v>403.93009499999999</c:v>
                </c:pt>
                <c:pt idx="40665">
                  <c:v>403.94002999999998</c:v>
                </c:pt>
                <c:pt idx="40666">
                  <c:v>403.94996600000002</c:v>
                </c:pt>
                <c:pt idx="40667">
                  <c:v>403.959901</c:v>
                </c:pt>
                <c:pt idx="40668">
                  <c:v>403.96983599999999</c:v>
                </c:pt>
                <c:pt idx="40669">
                  <c:v>403.97977100000003</c:v>
                </c:pt>
                <c:pt idx="40670">
                  <c:v>403.98970700000001</c:v>
                </c:pt>
                <c:pt idx="40671">
                  <c:v>403.99964199999999</c:v>
                </c:pt>
                <c:pt idx="40672">
                  <c:v>404.00957699999998</c:v>
                </c:pt>
                <c:pt idx="40673">
                  <c:v>404.01951200000002</c:v>
                </c:pt>
                <c:pt idx="40674">
                  <c:v>404.029448</c:v>
                </c:pt>
                <c:pt idx="40675">
                  <c:v>404.03938299999999</c:v>
                </c:pt>
                <c:pt idx="40676">
                  <c:v>404.04931800000003</c:v>
                </c:pt>
                <c:pt idx="40677">
                  <c:v>404.05925400000001</c:v>
                </c:pt>
                <c:pt idx="40678">
                  <c:v>404.06918899999999</c:v>
                </c:pt>
                <c:pt idx="40679">
                  <c:v>404.07912399999998</c:v>
                </c:pt>
                <c:pt idx="40680">
                  <c:v>404.08905900000002</c:v>
                </c:pt>
                <c:pt idx="40681">
                  <c:v>404.098995</c:v>
                </c:pt>
                <c:pt idx="40682">
                  <c:v>404.10892999999999</c:v>
                </c:pt>
                <c:pt idx="40683">
                  <c:v>404.11886500000003</c:v>
                </c:pt>
                <c:pt idx="40684">
                  <c:v>404.12880000000001</c:v>
                </c:pt>
                <c:pt idx="40685">
                  <c:v>404.13873599999999</c:v>
                </c:pt>
                <c:pt idx="40686">
                  <c:v>404.14867099999998</c:v>
                </c:pt>
                <c:pt idx="40687">
                  <c:v>404.15860600000002</c:v>
                </c:pt>
                <c:pt idx="40688">
                  <c:v>404.168542</c:v>
                </c:pt>
                <c:pt idx="40689">
                  <c:v>404.17847699999999</c:v>
                </c:pt>
                <c:pt idx="40690">
                  <c:v>404.18841200000003</c:v>
                </c:pt>
                <c:pt idx="40691">
                  <c:v>404.19834700000001</c:v>
                </c:pt>
                <c:pt idx="40692">
                  <c:v>404.20828299999999</c:v>
                </c:pt>
                <c:pt idx="40693">
                  <c:v>404.21821799999998</c:v>
                </c:pt>
                <c:pt idx="40694">
                  <c:v>404.22815300000002</c:v>
                </c:pt>
                <c:pt idx="40695">
                  <c:v>404.238088</c:v>
                </c:pt>
                <c:pt idx="40696">
                  <c:v>404.24802399999999</c:v>
                </c:pt>
                <c:pt idx="40697">
                  <c:v>404.25795900000003</c:v>
                </c:pt>
                <c:pt idx="40698">
                  <c:v>404.26789400000001</c:v>
                </c:pt>
                <c:pt idx="40699">
                  <c:v>404.27782999999999</c:v>
                </c:pt>
                <c:pt idx="40700">
                  <c:v>404.28776499999998</c:v>
                </c:pt>
                <c:pt idx="40701">
                  <c:v>404.29770000000002</c:v>
                </c:pt>
                <c:pt idx="40702">
                  <c:v>404.307635</c:v>
                </c:pt>
                <c:pt idx="40703">
                  <c:v>404.31757099999999</c:v>
                </c:pt>
                <c:pt idx="40704">
                  <c:v>404.32750600000003</c:v>
                </c:pt>
                <c:pt idx="40705">
                  <c:v>404.33744100000001</c:v>
                </c:pt>
                <c:pt idx="40706">
                  <c:v>404.347376</c:v>
                </c:pt>
                <c:pt idx="40707">
                  <c:v>404.35731199999998</c:v>
                </c:pt>
                <c:pt idx="40708">
                  <c:v>404.36724700000002</c:v>
                </c:pt>
                <c:pt idx="40709">
                  <c:v>404.377182</c:v>
                </c:pt>
                <c:pt idx="40710">
                  <c:v>404.38711799999999</c:v>
                </c:pt>
                <c:pt idx="40711">
                  <c:v>404.39705300000003</c:v>
                </c:pt>
                <c:pt idx="40712">
                  <c:v>404.40698800000001</c:v>
                </c:pt>
                <c:pt idx="40713">
                  <c:v>404.416923</c:v>
                </c:pt>
                <c:pt idx="40714">
                  <c:v>404.42685899999998</c:v>
                </c:pt>
                <c:pt idx="40715">
                  <c:v>404.43679400000002</c:v>
                </c:pt>
                <c:pt idx="40716">
                  <c:v>404.446729</c:v>
                </c:pt>
                <c:pt idx="40717">
                  <c:v>404.45666399999999</c:v>
                </c:pt>
                <c:pt idx="40718">
                  <c:v>404.46660000000003</c:v>
                </c:pt>
                <c:pt idx="40719">
                  <c:v>404.47653500000001</c:v>
                </c:pt>
                <c:pt idx="40720">
                  <c:v>404.48647</c:v>
                </c:pt>
                <c:pt idx="40721">
                  <c:v>404.49640599999998</c:v>
                </c:pt>
                <c:pt idx="40722">
                  <c:v>404.50634100000002</c:v>
                </c:pt>
                <c:pt idx="40723">
                  <c:v>404.516276</c:v>
                </c:pt>
                <c:pt idx="40724">
                  <c:v>404.52621099999999</c:v>
                </c:pt>
                <c:pt idx="40725">
                  <c:v>404.53614700000003</c:v>
                </c:pt>
                <c:pt idx="40726">
                  <c:v>404.54608200000001</c:v>
                </c:pt>
                <c:pt idx="40727">
                  <c:v>404.556017</c:v>
                </c:pt>
                <c:pt idx="40728">
                  <c:v>404.56595199999998</c:v>
                </c:pt>
                <c:pt idx="40729">
                  <c:v>404.57588800000002</c:v>
                </c:pt>
                <c:pt idx="40730">
                  <c:v>404.585823</c:v>
                </c:pt>
                <c:pt idx="40731">
                  <c:v>404.59575799999999</c:v>
                </c:pt>
                <c:pt idx="40732">
                  <c:v>404.60569400000003</c:v>
                </c:pt>
                <c:pt idx="40733">
                  <c:v>404.61562900000001</c:v>
                </c:pt>
                <c:pt idx="40734">
                  <c:v>404.625564</c:v>
                </c:pt>
                <c:pt idx="40735">
                  <c:v>404.63549899999998</c:v>
                </c:pt>
                <c:pt idx="40736">
                  <c:v>404.64543500000002</c:v>
                </c:pt>
                <c:pt idx="40737">
                  <c:v>404.65537</c:v>
                </c:pt>
                <c:pt idx="40738">
                  <c:v>404.66530499999999</c:v>
                </c:pt>
                <c:pt idx="40739">
                  <c:v>404.67523999999997</c:v>
                </c:pt>
                <c:pt idx="40740">
                  <c:v>404.68517600000001</c:v>
                </c:pt>
                <c:pt idx="40741">
                  <c:v>404.695111</c:v>
                </c:pt>
                <c:pt idx="40742">
                  <c:v>404.70504599999998</c:v>
                </c:pt>
                <c:pt idx="40743">
                  <c:v>404.71498100000002</c:v>
                </c:pt>
                <c:pt idx="40744">
                  <c:v>404.724917</c:v>
                </c:pt>
                <c:pt idx="40745">
                  <c:v>404.73485199999999</c:v>
                </c:pt>
                <c:pt idx="40746">
                  <c:v>404.74478699999997</c:v>
                </c:pt>
                <c:pt idx="40747">
                  <c:v>404.75472300000001</c:v>
                </c:pt>
                <c:pt idx="40748">
                  <c:v>404.764658</c:v>
                </c:pt>
                <c:pt idx="40749">
                  <c:v>404.77459299999998</c:v>
                </c:pt>
                <c:pt idx="40750">
                  <c:v>404.78452800000002</c:v>
                </c:pt>
                <c:pt idx="40751">
                  <c:v>404.794464</c:v>
                </c:pt>
                <c:pt idx="40752">
                  <c:v>404.80439899999999</c:v>
                </c:pt>
                <c:pt idx="40753">
                  <c:v>404.81433399999997</c:v>
                </c:pt>
                <c:pt idx="40754">
                  <c:v>404.82426900000002</c:v>
                </c:pt>
                <c:pt idx="40755">
                  <c:v>404.834205</c:v>
                </c:pt>
                <c:pt idx="40756">
                  <c:v>404.84413999999998</c:v>
                </c:pt>
                <c:pt idx="40757">
                  <c:v>404.8540759</c:v>
                </c:pt>
                <c:pt idx="40758">
                  <c:v>404.86401189999998</c:v>
                </c:pt>
                <c:pt idx="40759">
                  <c:v>404.87394690000002</c:v>
                </c:pt>
                <c:pt idx="40760">
                  <c:v>404.88388190000001</c:v>
                </c:pt>
                <c:pt idx="40761">
                  <c:v>404.89381689999999</c:v>
                </c:pt>
                <c:pt idx="40762">
                  <c:v>404.90375289999997</c:v>
                </c:pt>
                <c:pt idx="40763">
                  <c:v>404.91368790000001</c:v>
                </c:pt>
                <c:pt idx="40764">
                  <c:v>404.9236229</c:v>
                </c:pt>
                <c:pt idx="40765">
                  <c:v>404.93355789999998</c:v>
                </c:pt>
                <c:pt idx="40766">
                  <c:v>404.94349390000002</c:v>
                </c:pt>
                <c:pt idx="40767">
                  <c:v>404.95342890000001</c:v>
                </c:pt>
                <c:pt idx="40768">
                  <c:v>404.96336389999999</c:v>
                </c:pt>
                <c:pt idx="40769">
                  <c:v>404.97329989999997</c:v>
                </c:pt>
                <c:pt idx="40770">
                  <c:v>404.98323490000001</c:v>
                </c:pt>
                <c:pt idx="40771">
                  <c:v>404.9931699</c:v>
                </c:pt>
                <c:pt idx="40772">
                  <c:v>405.00310489999998</c:v>
                </c:pt>
                <c:pt idx="40773">
                  <c:v>405.01304090000002</c:v>
                </c:pt>
                <c:pt idx="40774">
                  <c:v>405.02297590000001</c:v>
                </c:pt>
                <c:pt idx="40775">
                  <c:v>405.03291089999999</c:v>
                </c:pt>
                <c:pt idx="40776">
                  <c:v>405.04284589999997</c:v>
                </c:pt>
                <c:pt idx="40777">
                  <c:v>405.05278190000001</c:v>
                </c:pt>
                <c:pt idx="40778">
                  <c:v>405.0627169</c:v>
                </c:pt>
                <c:pt idx="40779">
                  <c:v>405.07265189999998</c:v>
                </c:pt>
                <c:pt idx="40780">
                  <c:v>405.08258690000002</c:v>
                </c:pt>
                <c:pt idx="40781">
                  <c:v>405.09252290000001</c:v>
                </c:pt>
                <c:pt idx="40782">
                  <c:v>405.10245789999999</c:v>
                </c:pt>
                <c:pt idx="40783">
                  <c:v>405.11239289999997</c:v>
                </c:pt>
                <c:pt idx="40784">
                  <c:v>405.12232890000001</c:v>
                </c:pt>
                <c:pt idx="40785">
                  <c:v>405.1322639</c:v>
                </c:pt>
                <c:pt idx="40786">
                  <c:v>405.14219889999998</c:v>
                </c:pt>
                <c:pt idx="40787">
                  <c:v>405.15213390000002</c:v>
                </c:pt>
                <c:pt idx="40788">
                  <c:v>405.16206990000001</c:v>
                </c:pt>
                <c:pt idx="40789">
                  <c:v>405.17200489999999</c:v>
                </c:pt>
                <c:pt idx="40790">
                  <c:v>405.18193989999997</c:v>
                </c:pt>
                <c:pt idx="40791">
                  <c:v>405.19187490000002</c:v>
                </c:pt>
                <c:pt idx="40792">
                  <c:v>405.2018109</c:v>
                </c:pt>
                <c:pt idx="40793">
                  <c:v>405.21174589999998</c:v>
                </c:pt>
                <c:pt idx="40794">
                  <c:v>405.22168090000002</c:v>
                </c:pt>
                <c:pt idx="40795">
                  <c:v>405.23161690000001</c:v>
                </c:pt>
                <c:pt idx="40796">
                  <c:v>405.24155189999999</c:v>
                </c:pt>
                <c:pt idx="40797">
                  <c:v>405.25148689999997</c:v>
                </c:pt>
                <c:pt idx="40798">
                  <c:v>405.26142190000002</c:v>
                </c:pt>
                <c:pt idx="40799">
                  <c:v>405.2713579</c:v>
                </c:pt>
                <c:pt idx="40800">
                  <c:v>405.28129289999998</c:v>
                </c:pt>
                <c:pt idx="40801">
                  <c:v>405.29122790000002</c:v>
                </c:pt>
                <c:pt idx="40802">
                  <c:v>405.30116290000001</c:v>
                </c:pt>
                <c:pt idx="40803">
                  <c:v>405.31109889999999</c:v>
                </c:pt>
                <c:pt idx="40804">
                  <c:v>405.32103389999997</c:v>
                </c:pt>
                <c:pt idx="40805">
                  <c:v>405.33096890000002</c:v>
                </c:pt>
                <c:pt idx="40806">
                  <c:v>405.3409039</c:v>
                </c:pt>
                <c:pt idx="40807">
                  <c:v>405.35083989999998</c:v>
                </c:pt>
                <c:pt idx="40808">
                  <c:v>405.36077490000002</c:v>
                </c:pt>
                <c:pt idx="40809">
                  <c:v>405.37070990000001</c:v>
                </c:pt>
                <c:pt idx="40810">
                  <c:v>405.38064589999999</c:v>
                </c:pt>
                <c:pt idx="40811">
                  <c:v>405.39058089999997</c:v>
                </c:pt>
                <c:pt idx="40812">
                  <c:v>405.40051590000002</c:v>
                </c:pt>
                <c:pt idx="40813">
                  <c:v>405.4104509</c:v>
                </c:pt>
                <c:pt idx="40814">
                  <c:v>405.42038689999998</c:v>
                </c:pt>
                <c:pt idx="40815">
                  <c:v>405.43032190000002</c:v>
                </c:pt>
                <c:pt idx="40816">
                  <c:v>405.44025690000001</c:v>
                </c:pt>
                <c:pt idx="40817">
                  <c:v>405.45019189999999</c:v>
                </c:pt>
                <c:pt idx="40818">
                  <c:v>405.46012789999997</c:v>
                </c:pt>
                <c:pt idx="40819">
                  <c:v>405.47006290000002</c:v>
                </c:pt>
                <c:pt idx="40820">
                  <c:v>405.4799979</c:v>
                </c:pt>
                <c:pt idx="40821">
                  <c:v>405.48993289999999</c:v>
                </c:pt>
                <c:pt idx="40822">
                  <c:v>405.49986890000002</c:v>
                </c:pt>
                <c:pt idx="40823">
                  <c:v>405.50980390000001</c:v>
                </c:pt>
                <c:pt idx="40824">
                  <c:v>405.51973889999999</c:v>
                </c:pt>
                <c:pt idx="40825">
                  <c:v>405.52967489999997</c:v>
                </c:pt>
                <c:pt idx="40826">
                  <c:v>405.53960990000002</c:v>
                </c:pt>
                <c:pt idx="40827">
                  <c:v>405.5495449</c:v>
                </c:pt>
                <c:pt idx="40828">
                  <c:v>405.55947989999999</c:v>
                </c:pt>
                <c:pt idx="40829">
                  <c:v>405.56941590000002</c:v>
                </c:pt>
                <c:pt idx="40830">
                  <c:v>405.57935090000001</c:v>
                </c:pt>
                <c:pt idx="40831">
                  <c:v>405.58928589999999</c:v>
                </c:pt>
                <c:pt idx="40832">
                  <c:v>405.59922089999998</c:v>
                </c:pt>
                <c:pt idx="40833">
                  <c:v>405.60915690000002</c:v>
                </c:pt>
                <c:pt idx="40834">
                  <c:v>405.6190919</c:v>
                </c:pt>
                <c:pt idx="40835">
                  <c:v>405.62902689999999</c:v>
                </c:pt>
                <c:pt idx="40836">
                  <c:v>405.63896290000002</c:v>
                </c:pt>
                <c:pt idx="40837">
                  <c:v>405.64889790000001</c:v>
                </c:pt>
                <c:pt idx="40838">
                  <c:v>405.65883289999999</c:v>
                </c:pt>
                <c:pt idx="40839">
                  <c:v>405.66876789999998</c:v>
                </c:pt>
                <c:pt idx="40840">
                  <c:v>405.67870390000002</c:v>
                </c:pt>
                <c:pt idx="40841">
                  <c:v>405.6886389</c:v>
                </c:pt>
                <c:pt idx="40842">
                  <c:v>405.69857389999999</c:v>
                </c:pt>
                <c:pt idx="40843">
                  <c:v>405.70850890000003</c:v>
                </c:pt>
                <c:pt idx="40844">
                  <c:v>405.71844490000001</c:v>
                </c:pt>
                <c:pt idx="40845">
                  <c:v>405.72837989999999</c:v>
                </c:pt>
                <c:pt idx="40846">
                  <c:v>405.73831489999998</c:v>
                </c:pt>
                <c:pt idx="40847">
                  <c:v>405.74824990000002</c:v>
                </c:pt>
                <c:pt idx="40848">
                  <c:v>405.7581859</c:v>
                </c:pt>
                <c:pt idx="40849">
                  <c:v>405.76812089999999</c:v>
                </c:pt>
                <c:pt idx="40850">
                  <c:v>405.77805590000003</c:v>
                </c:pt>
                <c:pt idx="40851">
                  <c:v>405.78799090000001</c:v>
                </c:pt>
                <c:pt idx="40852">
                  <c:v>405.79792689999999</c:v>
                </c:pt>
                <c:pt idx="40853">
                  <c:v>405.80786189999998</c:v>
                </c:pt>
                <c:pt idx="40854">
                  <c:v>405.81779690000002</c:v>
                </c:pt>
                <c:pt idx="40855">
                  <c:v>405.8277329</c:v>
                </c:pt>
                <c:pt idx="40856">
                  <c:v>405.83766789999999</c:v>
                </c:pt>
                <c:pt idx="40857">
                  <c:v>405.84760290000003</c:v>
                </c:pt>
                <c:pt idx="40858">
                  <c:v>405.85753729999999</c:v>
                </c:pt>
                <c:pt idx="40859">
                  <c:v>405.86747329999997</c:v>
                </c:pt>
                <c:pt idx="40860">
                  <c:v>405.87740830000001</c:v>
                </c:pt>
                <c:pt idx="40861">
                  <c:v>405.8873433</c:v>
                </c:pt>
                <c:pt idx="40862">
                  <c:v>405.89727829999998</c:v>
                </c:pt>
                <c:pt idx="40863">
                  <c:v>405.90721430000002</c:v>
                </c:pt>
                <c:pt idx="40864">
                  <c:v>405.91714930000001</c:v>
                </c:pt>
                <c:pt idx="40865">
                  <c:v>405.92708429999999</c:v>
                </c:pt>
                <c:pt idx="40866">
                  <c:v>405.93702020000001</c:v>
                </c:pt>
                <c:pt idx="40867">
                  <c:v>405.94695530000001</c:v>
                </c:pt>
                <c:pt idx="40868">
                  <c:v>405.9568903</c:v>
                </c:pt>
                <c:pt idx="40869">
                  <c:v>405.96682529999998</c:v>
                </c:pt>
                <c:pt idx="40870">
                  <c:v>405.97676130000002</c:v>
                </c:pt>
                <c:pt idx="40871">
                  <c:v>405.98669630000001</c:v>
                </c:pt>
                <c:pt idx="40872">
                  <c:v>405.99663129999999</c:v>
                </c:pt>
                <c:pt idx="40873">
                  <c:v>406.00656629999997</c:v>
                </c:pt>
                <c:pt idx="40874">
                  <c:v>406.01650230000001</c:v>
                </c:pt>
                <c:pt idx="40875">
                  <c:v>406.0264373</c:v>
                </c:pt>
                <c:pt idx="40876">
                  <c:v>406.03637229999998</c:v>
                </c:pt>
                <c:pt idx="40877">
                  <c:v>406.04630730000002</c:v>
                </c:pt>
                <c:pt idx="40878">
                  <c:v>406.05624330000001</c:v>
                </c:pt>
                <c:pt idx="40879">
                  <c:v>406.06617829999999</c:v>
                </c:pt>
                <c:pt idx="40880">
                  <c:v>406.07611329999997</c:v>
                </c:pt>
                <c:pt idx="40881">
                  <c:v>406.08604930000001</c:v>
                </c:pt>
                <c:pt idx="40882">
                  <c:v>406.0959843</c:v>
                </c:pt>
                <c:pt idx="40883">
                  <c:v>406.10591929999998</c:v>
                </c:pt>
                <c:pt idx="40884">
                  <c:v>406.11585430000002</c:v>
                </c:pt>
                <c:pt idx="40885">
                  <c:v>406.12579030000001</c:v>
                </c:pt>
                <c:pt idx="40886">
                  <c:v>406.13572529999999</c:v>
                </c:pt>
                <c:pt idx="40887">
                  <c:v>406.14566029999997</c:v>
                </c:pt>
                <c:pt idx="40888">
                  <c:v>406.15559530000002</c:v>
                </c:pt>
                <c:pt idx="40889">
                  <c:v>406.1655313</c:v>
                </c:pt>
                <c:pt idx="40890">
                  <c:v>406.17546629999998</c:v>
                </c:pt>
                <c:pt idx="40891">
                  <c:v>406.18540130000002</c:v>
                </c:pt>
                <c:pt idx="40892">
                  <c:v>406.19533630000001</c:v>
                </c:pt>
                <c:pt idx="40893">
                  <c:v>406.20527229999999</c:v>
                </c:pt>
                <c:pt idx="40894">
                  <c:v>406.21520729999997</c:v>
                </c:pt>
                <c:pt idx="40895">
                  <c:v>406.22514230000002</c:v>
                </c:pt>
                <c:pt idx="40896">
                  <c:v>406.2350773</c:v>
                </c:pt>
                <c:pt idx="40897">
                  <c:v>406.24501329999998</c:v>
                </c:pt>
                <c:pt idx="40898">
                  <c:v>406.25494830000002</c:v>
                </c:pt>
                <c:pt idx="40899">
                  <c:v>406.26488330000001</c:v>
                </c:pt>
                <c:pt idx="40900">
                  <c:v>406.27481929999999</c:v>
                </c:pt>
                <c:pt idx="40901">
                  <c:v>406.28475429999997</c:v>
                </c:pt>
                <c:pt idx="40902">
                  <c:v>406.29468930000002</c:v>
                </c:pt>
                <c:pt idx="40903">
                  <c:v>406.3046243</c:v>
                </c:pt>
                <c:pt idx="40904">
                  <c:v>406.31456029999998</c:v>
                </c:pt>
                <c:pt idx="40905">
                  <c:v>406.32449530000002</c:v>
                </c:pt>
                <c:pt idx="40906">
                  <c:v>406.33443030000001</c:v>
                </c:pt>
                <c:pt idx="40907">
                  <c:v>406.34436529999999</c:v>
                </c:pt>
                <c:pt idx="40908">
                  <c:v>406.35430129999997</c:v>
                </c:pt>
                <c:pt idx="40909">
                  <c:v>406.36423630000002</c:v>
                </c:pt>
                <c:pt idx="40910">
                  <c:v>406.3741713</c:v>
                </c:pt>
                <c:pt idx="40911">
                  <c:v>406.38410629999998</c:v>
                </c:pt>
                <c:pt idx="40912">
                  <c:v>406.39404230000002</c:v>
                </c:pt>
                <c:pt idx="40913">
                  <c:v>406.40397730000001</c:v>
                </c:pt>
                <c:pt idx="40914">
                  <c:v>406.41391229999999</c:v>
                </c:pt>
                <c:pt idx="40915">
                  <c:v>406.42384829999997</c:v>
                </c:pt>
                <c:pt idx="40916">
                  <c:v>406.43378330000002</c:v>
                </c:pt>
                <c:pt idx="40917">
                  <c:v>406.4437183</c:v>
                </c:pt>
                <c:pt idx="40918">
                  <c:v>406.45365329999998</c:v>
                </c:pt>
                <c:pt idx="40919">
                  <c:v>406.46358930000002</c:v>
                </c:pt>
                <c:pt idx="40920">
                  <c:v>406.47352430000001</c:v>
                </c:pt>
                <c:pt idx="40921">
                  <c:v>406.48345929999999</c:v>
                </c:pt>
                <c:pt idx="40922">
                  <c:v>406.49339429999998</c:v>
                </c:pt>
                <c:pt idx="40923">
                  <c:v>406.50333030000002</c:v>
                </c:pt>
                <c:pt idx="40924">
                  <c:v>406.5132653</c:v>
                </c:pt>
                <c:pt idx="40925">
                  <c:v>406.52320029999998</c:v>
                </c:pt>
                <c:pt idx="40926">
                  <c:v>406.53313530000003</c:v>
                </c:pt>
                <c:pt idx="40927">
                  <c:v>406.54307130000001</c:v>
                </c:pt>
                <c:pt idx="40928">
                  <c:v>406.55300629999999</c:v>
                </c:pt>
                <c:pt idx="40929">
                  <c:v>406.56294129999998</c:v>
                </c:pt>
                <c:pt idx="40930">
                  <c:v>406.57287730000002</c:v>
                </c:pt>
                <c:pt idx="40931">
                  <c:v>406.5828123</c:v>
                </c:pt>
                <c:pt idx="40932">
                  <c:v>406.59274729999998</c:v>
                </c:pt>
                <c:pt idx="40933">
                  <c:v>406.60268230000003</c:v>
                </c:pt>
                <c:pt idx="40934">
                  <c:v>406.61261830000001</c:v>
                </c:pt>
                <c:pt idx="40935">
                  <c:v>406.62255329999999</c:v>
                </c:pt>
                <c:pt idx="40936">
                  <c:v>406.63248829999998</c:v>
                </c:pt>
                <c:pt idx="40937">
                  <c:v>406.6424232</c:v>
                </c:pt>
                <c:pt idx="40938">
                  <c:v>406.6523593</c:v>
                </c:pt>
                <c:pt idx="40939">
                  <c:v>406.66229429999999</c:v>
                </c:pt>
                <c:pt idx="40940">
                  <c:v>406.67222930000003</c:v>
                </c:pt>
                <c:pt idx="40941">
                  <c:v>406.68216430000001</c:v>
                </c:pt>
                <c:pt idx="40942">
                  <c:v>406.69210029999999</c:v>
                </c:pt>
                <c:pt idx="40943">
                  <c:v>406.70203529999998</c:v>
                </c:pt>
                <c:pt idx="40944">
                  <c:v>406.71197030000002</c:v>
                </c:pt>
                <c:pt idx="40945">
                  <c:v>406.7219063</c:v>
                </c:pt>
                <c:pt idx="40946">
                  <c:v>406.73184129999999</c:v>
                </c:pt>
                <c:pt idx="40947">
                  <c:v>406.74177630000003</c:v>
                </c:pt>
                <c:pt idx="40948">
                  <c:v>406.75171130000001</c:v>
                </c:pt>
                <c:pt idx="40949">
                  <c:v>406.76164729999999</c:v>
                </c:pt>
                <c:pt idx="40950">
                  <c:v>406.77158229999998</c:v>
                </c:pt>
                <c:pt idx="40951">
                  <c:v>406.78151730000002</c:v>
                </c:pt>
                <c:pt idx="40952">
                  <c:v>406.7914523</c:v>
                </c:pt>
                <c:pt idx="40953">
                  <c:v>406.80138829999999</c:v>
                </c:pt>
                <c:pt idx="40954">
                  <c:v>406.81132330000003</c:v>
                </c:pt>
                <c:pt idx="40955">
                  <c:v>406.82125830000001</c:v>
                </c:pt>
                <c:pt idx="40956">
                  <c:v>406.8311933</c:v>
                </c:pt>
                <c:pt idx="40957">
                  <c:v>406.84112929999998</c:v>
                </c:pt>
                <c:pt idx="40958">
                  <c:v>406.85106500000001</c:v>
                </c:pt>
                <c:pt idx="40959">
                  <c:v>406.86099999999999</c:v>
                </c:pt>
                <c:pt idx="40960">
                  <c:v>406.87093499999997</c:v>
                </c:pt>
                <c:pt idx="40961">
                  <c:v>406.88087100000001</c:v>
                </c:pt>
                <c:pt idx="40962">
                  <c:v>406.890806</c:v>
                </c:pt>
                <c:pt idx="40963">
                  <c:v>406.90074099999998</c:v>
                </c:pt>
                <c:pt idx="40964">
                  <c:v>406.91067700000002</c:v>
                </c:pt>
                <c:pt idx="40965">
                  <c:v>406.92061200000001</c:v>
                </c:pt>
                <c:pt idx="40966">
                  <c:v>406.93054699999999</c:v>
                </c:pt>
                <c:pt idx="40967">
                  <c:v>406.94048199999997</c:v>
                </c:pt>
                <c:pt idx="40968">
                  <c:v>406.95041800000001</c:v>
                </c:pt>
                <c:pt idx="40969">
                  <c:v>406.960353</c:v>
                </c:pt>
                <c:pt idx="40970">
                  <c:v>406.97028799999998</c:v>
                </c:pt>
                <c:pt idx="40971">
                  <c:v>406.98022300000002</c:v>
                </c:pt>
                <c:pt idx="40972">
                  <c:v>406.99015900000001</c:v>
                </c:pt>
                <c:pt idx="40973">
                  <c:v>407.00009399999999</c:v>
                </c:pt>
                <c:pt idx="40974">
                  <c:v>407.01002899999997</c:v>
                </c:pt>
                <c:pt idx="40975">
                  <c:v>407.01996400000002</c:v>
                </c:pt>
                <c:pt idx="40976">
                  <c:v>407.0299</c:v>
                </c:pt>
                <c:pt idx="40977">
                  <c:v>407.03983499999998</c:v>
                </c:pt>
                <c:pt idx="40978">
                  <c:v>407.04977000000002</c:v>
                </c:pt>
                <c:pt idx="40979">
                  <c:v>407.05970600000001</c:v>
                </c:pt>
                <c:pt idx="40980">
                  <c:v>407.06964099999999</c:v>
                </c:pt>
                <c:pt idx="40981">
                  <c:v>407.07957599999997</c:v>
                </c:pt>
                <c:pt idx="40982">
                  <c:v>407.08951100000002</c:v>
                </c:pt>
                <c:pt idx="40983">
                  <c:v>407.099447</c:v>
                </c:pt>
                <c:pt idx="40984">
                  <c:v>407.10938199999998</c:v>
                </c:pt>
                <c:pt idx="40985">
                  <c:v>407.11931700000002</c:v>
                </c:pt>
                <c:pt idx="40986">
                  <c:v>407.12925200000001</c:v>
                </c:pt>
                <c:pt idx="40987">
                  <c:v>407.13918799999999</c:v>
                </c:pt>
                <c:pt idx="40988">
                  <c:v>407.14912299999997</c:v>
                </c:pt>
                <c:pt idx="40989">
                  <c:v>407.15905800000002</c:v>
                </c:pt>
                <c:pt idx="40990">
                  <c:v>407.168993</c:v>
                </c:pt>
                <c:pt idx="40991">
                  <c:v>407.17892899999998</c:v>
                </c:pt>
                <c:pt idx="40992">
                  <c:v>407.18886400000002</c:v>
                </c:pt>
                <c:pt idx="40993">
                  <c:v>407.19879900000001</c:v>
                </c:pt>
                <c:pt idx="40994">
                  <c:v>407.20873499999999</c:v>
                </c:pt>
                <c:pt idx="40995">
                  <c:v>407.21866999999997</c:v>
                </c:pt>
                <c:pt idx="40996">
                  <c:v>407.22860500000002</c:v>
                </c:pt>
                <c:pt idx="40997">
                  <c:v>407.23854</c:v>
                </c:pt>
                <c:pt idx="40998">
                  <c:v>407.24847599999998</c:v>
                </c:pt>
                <c:pt idx="40999">
                  <c:v>407.25841100000002</c:v>
                </c:pt>
                <c:pt idx="41000">
                  <c:v>407.26834600000001</c:v>
                </c:pt>
                <c:pt idx="41001">
                  <c:v>407.27828099999999</c:v>
                </c:pt>
                <c:pt idx="41002">
                  <c:v>407.28821699999997</c:v>
                </c:pt>
                <c:pt idx="41003">
                  <c:v>407.29815200000002</c:v>
                </c:pt>
                <c:pt idx="41004">
                  <c:v>407.308087</c:v>
                </c:pt>
                <c:pt idx="41005">
                  <c:v>407.31802199999998</c:v>
                </c:pt>
                <c:pt idx="41006">
                  <c:v>407.32795800000002</c:v>
                </c:pt>
                <c:pt idx="41007">
                  <c:v>407.33789300000001</c:v>
                </c:pt>
                <c:pt idx="41008">
                  <c:v>407.34782799999999</c:v>
                </c:pt>
                <c:pt idx="41009">
                  <c:v>407.35776399999997</c:v>
                </c:pt>
                <c:pt idx="41010">
                  <c:v>407.36769900000002</c:v>
                </c:pt>
                <c:pt idx="41011">
                  <c:v>407.377634</c:v>
                </c:pt>
                <c:pt idx="41012">
                  <c:v>407.38756899999998</c:v>
                </c:pt>
                <c:pt idx="41013">
                  <c:v>407.39750500000002</c:v>
                </c:pt>
                <c:pt idx="41014">
                  <c:v>407.40744000000001</c:v>
                </c:pt>
                <c:pt idx="41015">
                  <c:v>407.41737499999999</c:v>
                </c:pt>
                <c:pt idx="41016">
                  <c:v>407.42730999999998</c:v>
                </c:pt>
                <c:pt idx="41017">
                  <c:v>407.43724600000002</c:v>
                </c:pt>
                <c:pt idx="41018">
                  <c:v>407.447181</c:v>
                </c:pt>
                <c:pt idx="41019">
                  <c:v>407.45711599999998</c:v>
                </c:pt>
                <c:pt idx="41020">
                  <c:v>407.46705100000003</c:v>
                </c:pt>
                <c:pt idx="41021">
                  <c:v>407.47698700000001</c:v>
                </c:pt>
                <c:pt idx="41022">
                  <c:v>407.48692199999999</c:v>
                </c:pt>
                <c:pt idx="41023">
                  <c:v>407.49685699999998</c:v>
                </c:pt>
                <c:pt idx="41024">
                  <c:v>407.50679200000002</c:v>
                </c:pt>
                <c:pt idx="41025">
                  <c:v>407.516728</c:v>
                </c:pt>
                <c:pt idx="41026">
                  <c:v>407.52666299999999</c:v>
                </c:pt>
                <c:pt idx="41027">
                  <c:v>407.53659800000003</c:v>
                </c:pt>
                <c:pt idx="41028">
                  <c:v>407.54653400000001</c:v>
                </c:pt>
                <c:pt idx="41029">
                  <c:v>407.55646899999999</c:v>
                </c:pt>
                <c:pt idx="41030">
                  <c:v>407.56640399999998</c:v>
                </c:pt>
                <c:pt idx="41031">
                  <c:v>407.57633900000002</c:v>
                </c:pt>
                <c:pt idx="41032">
                  <c:v>407.586275</c:v>
                </c:pt>
                <c:pt idx="41033">
                  <c:v>407.59620999999999</c:v>
                </c:pt>
                <c:pt idx="41034">
                  <c:v>407.60614500000003</c:v>
                </c:pt>
                <c:pt idx="41035">
                  <c:v>407.61608000000001</c:v>
                </c:pt>
                <c:pt idx="41036">
                  <c:v>407.62601599999999</c:v>
                </c:pt>
                <c:pt idx="41037">
                  <c:v>407.63595099999998</c:v>
                </c:pt>
                <c:pt idx="41038">
                  <c:v>407.64588600000002</c:v>
                </c:pt>
                <c:pt idx="41039">
                  <c:v>407.655822</c:v>
                </c:pt>
                <c:pt idx="41040">
                  <c:v>407.66575699999999</c:v>
                </c:pt>
                <c:pt idx="41041">
                  <c:v>407.67569200000003</c:v>
                </c:pt>
                <c:pt idx="41042">
                  <c:v>407.68562700000001</c:v>
                </c:pt>
                <c:pt idx="41043">
                  <c:v>407.69556299999999</c:v>
                </c:pt>
                <c:pt idx="41044">
                  <c:v>407.70549799999998</c:v>
                </c:pt>
                <c:pt idx="41045">
                  <c:v>407.71543300000002</c:v>
                </c:pt>
                <c:pt idx="41046">
                  <c:v>407.725368</c:v>
                </c:pt>
                <c:pt idx="41047">
                  <c:v>407.73530399999999</c:v>
                </c:pt>
                <c:pt idx="41048">
                  <c:v>407.74523900000003</c:v>
                </c:pt>
                <c:pt idx="41049">
                  <c:v>407.75517400000001</c:v>
                </c:pt>
                <c:pt idx="41050">
                  <c:v>407.765109</c:v>
                </c:pt>
                <c:pt idx="41051">
                  <c:v>407.77504499999998</c:v>
                </c:pt>
                <c:pt idx="41052">
                  <c:v>407.78498000000002</c:v>
                </c:pt>
                <c:pt idx="41053">
                  <c:v>407.794915</c:v>
                </c:pt>
                <c:pt idx="41054">
                  <c:v>407.80485099999999</c:v>
                </c:pt>
                <c:pt idx="41055">
                  <c:v>407.81478600000003</c:v>
                </c:pt>
                <c:pt idx="41056">
                  <c:v>407.82472100000001</c:v>
                </c:pt>
                <c:pt idx="41057">
                  <c:v>407.834656</c:v>
                </c:pt>
                <c:pt idx="41058">
                  <c:v>407.84459199999998</c:v>
                </c:pt>
                <c:pt idx="41059">
                  <c:v>407.85452729999997</c:v>
                </c:pt>
                <c:pt idx="41060">
                  <c:v>407.86446230000001</c:v>
                </c:pt>
                <c:pt idx="41061">
                  <c:v>407.8743973</c:v>
                </c:pt>
                <c:pt idx="41062">
                  <c:v>407.88433329999998</c:v>
                </c:pt>
                <c:pt idx="41063">
                  <c:v>407.89426830000002</c:v>
                </c:pt>
                <c:pt idx="41064">
                  <c:v>407.90420330000001</c:v>
                </c:pt>
                <c:pt idx="41065">
                  <c:v>407.91413829999999</c:v>
                </c:pt>
                <c:pt idx="41066">
                  <c:v>407.92407429999997</c:v>
                </c:pt>
                <c:pt idx="41067">
                  <c:v>407.93400930000001</c:v>
                </c:pt>
                <c:pt idx="41068">
                  <c:v>407.9439443</c:v>
                </c:pt>
                <c:pt idx="41069">
                  <c:v>407.95388029999998</c:v>
                </c:pt>
                <c:pt idx="41070">
                  <c:v>407.96381530000002</c:v>
                </c:pt>
                <c:pt idx="41071">
                  <c:v>407.97375030000001</c:v>
                </c:pt>
                <c:pt idx="41072">
                  <c:v>407.98368529999999</c:v>
                </c:pt>
                <c:pt idx="41073">
                  <c:v>407.99362129999997</c:v>
                </c:pt>
                <c:pt idx="41074">
                  <c:v>408.00355630000001</c:v>
                </c:pt>
                <c:pt idx="41075">
                  <c:v>408.0134913</c:v>
                </c:pt>
                <c:pt idx="41076">
                  <c:v>408.02342629999998</c:v>
                </c:pt>
                <c:pt idx="41077">
                  <c:v>408.03336230000002</c:v>
                </c:pt>
                <c:pt idx="41078">
                  <c:v>408.04329730000001</c:v>
                </c:pt>
                <c:pt idx="41079">
                  <c:v>408.05323229999999</c:v>
                </c:pt>
                <c:pt idx="41080">
                  <c:v>408.06316729999998</c:v>
                </c:pt>
                <c:pt idx="41081">
                  <c:v>408.07310330000001</c:v>
                </c:pt>
                <c:pt idx="41082">
                  <c:v>408.0830383</c:v>
                </c:pt>
                <c:pt idx="41083">
                  <c:v>408.09297329999998</c:v>
                </c:pt>
                <c:pt idx="41084">
                  <c:v>408.10290930000002</c:v>
                </c:pt>
                <c:pt idx="41085">
                  <c:v>408.11284430000001</c:v>
                </c:pt>
                <c:pt idx="41086">
                  <c:v>408.12277920000002</c:v>
                </c:pt>
                <c:pt idx="41087">
                  <c:v>408.13271429999998</c:v>
                </c:pt>
                <c:pt idx="41088">
                  <c:v>408.14265030000001</c:v>
                </c:pt>
                <c:pt idx="41089">
                  <c:v>408.1525853</c:v>
                </c:pt>
                <c:pt idx="41090">
                  <c:v>408.16252029999998</c:v>
                </c:pt>
                <c:pt idx="41091">
                  <c:v>408.17245530000002</c:v>
                </c:pt>
                <c:pt idx="41092">
                  <c:v>408.18239130000001</c:v>
                </c:pt>
                <c:pt idx="41093">
                  <c:v>408.19232629999999</c:v>
                </c:pt>
                <c:pt idx="41094">
                  <c:v>408.20226129999998</c:v>
                </c:pt>
                <c:pt idx="41095">
                  <c:v>408.21219630000002</c:v>
                </c:pt>
                <c:pt idx="41096">
                  <c:v>408.2221323</c:v>
                </c:pt>
                <c:pt idx="41097">
                  <c:v>408.23206729999998</c:v>
                </c:pt>
                <c:pt idx="41098">
                  <c:v>408.24200230000002</c:v>
                </c:pt>
                <c:pt idx="41099">
                  <c:v>408.25193830000001</c:v>
                </c:pt>
                <c:pt idx="41100">
                  <c:v>408.26187329999999</c:v>
                </c:pt>
                <c:pt idx="41101">
                  <c:v>408.27180829999998</c:v>
                </c:pt>
                <c:pt idx="41102">
                  <c:v>408.28174330000002</c:v>
                </c:pt>
                <c:pt idx="41103">
                  <c:v>408.2916793</c:v>
                </c:pt>
                <c:pt idx="41104">
                  <c:v>408.30161429999998</c:v>
                </c:pt>
                <c:pt idx="41105">
                  <c:v>408.31154930000002</c:v>
                </c:pt>
                <c:pt idx="41106">
                  <c:v>408.32148430000001</c:v>
                </c:pt>
                <c:pt idx="41107">
                  <c:v>408.33142029999999</c:v>
                </c:pt>
                <c:pt idx="41108">
                  <c:v>408.34135529999998</c:v>
                </c:pt>
                <c:pt idx="41109">
                  <c:v>408.35129030000002</c:v>
                </c:pt>
                <c:pt idx="41110">
                  <c:v>408.3612263</c:v>
                </c:pt>
                <c:pt idx="41111">
                  <c:v>408.37116129999998</c:v>
                </c:pt>
                <c:pt idx="41112">
                  <c:v>408.38109630000002</c:v>
                </c:pt>
                <c:pt idx="41113">
                  <c:v>408.39103130000001</c:v>
                </c:pt>
                <c:pt idx="41114">
                  <c:v>408.40096729999999</c:v>
                </c:pt>
                <c:pt idx="41115">
                  <c:v>408.41090229999998</c:v>
                </c:pt>
                <c:pt idx="41116">
                  <c:v>408.42083730000002</c:v>
                </c:pt>
                <c:pt idx="41117">
                  <c:v>408.4307723</c:v>
                </c:pt>
                <c:pt idx="41118">
                  <c:v>408.44070829999998</c:v>
                </c:pt>
                <c:pt idx="41119">
                  <c:v>408.45064330000002</c:v>
                </c:pt>
                <c:pt idx="41120">
                  <c:v>408.46057830000001</c:v>
                </c:pt>
                <c:pt idx="41121">
                  <c:v>408.47051329999999</c:v>
                </c:pt>
                <c:pt idx="41122">
                  <c:v>408.48044929999998</c:v>
                </c:pt>
                <c:pt idx="41123">
                  <c:v>408.49038430000002</c:v>
                </c:pt>
                <c:pt idx="41124">
                  <c:v>408.5003193</c:v>
                </c:pt>
                <c:pt idx="41125">
                  <c:v>408.51025529999998</c:v>
                </c:pt>
                <c:pt idx="41126">
                  <c:v>408.52019030000002</c:v>
                </c:pt>
                <c:pt idx="41127">
                  <c:v>408.53012530000001</c:v>
                </c:pt>
                <c:pt idx="41128">
                  <c:v>408.54006029999999</c:v>
                </c:pt>
                <c:pt idx="41129">
                  <c:v>408.54999629999998</c:v>
                </c:pt>
                <c:pt idx="41130">
                  <c:v>408.55993130000002</c:v>
                </c:pt>
                <c:pt idx="41131">
                  <c:v>408.5698663</c:v>
                </c:pt>
                <c:pt idx="41132">
                  <c:v>408.57980129999999</c:v>
                </c:pt>
                <c:pt idx="41133">
                  <c:v>408.58973730000002</c:v>
                </c:pt>
                <c:pt idx="41134">
                  <c:v>408.59967230000001</c:v>
                </c:pt>
                <c:pt idx="41135">
                  <c:v>408.60960729999999</c:v>
                </c:pt>
                <c:pt idx="41136">
                  <c:v>408.61954329999998</c:v>
                </c:pt>
                <c:pt idx="41137">
                  <c:v>408.62947830000002</c:v>
                </c:pt>
                <c:pt idx="41138">
                  <c:v>408.6394133</c:v>
                </c:pt>
                <c:pt idx="41139">
                  <c:v>408.64934829999999</c:v>
                </c:pt>
                <c:pt idx="41140">
                  <c:v>408.65928430000002</c:v>
                </c:pt>
                <c:pt idx="41141">
                  <c:v>408.66921930000001</c:v>
                </c:pt>
                <c:pt idx="41142">
                  <c:v>408.67915429999999</c:v>
                </c:pt>
                <c:pt idx="41143">
                  <c:v>408.68908929999998</c:v>
                </c:pt>
                <c:pt idx="41144">
                  <c:v>408.69902530000002</c:v>
                </c:pt>
                <c:pt idx="41145">
                  <c:v>408.7089603</c:v>
                </c:pt>
                <c:pt idx="41146">
                  <c:v>408.71889529999999</c:v>
                </c:pt>
                <c:pt idx="41147">
                  <c:v>408.72883030000003</c:v>
                </c:pt>
                <c:pt idx="41148">
                  <c:v>408.73876630000001</c:v>
                </c:pt>
                <c:pt idx="41149">
                  <c:v>408.74870129999999</c:v>
                </c:pt>
                <c:pt idx="41150">
                  <c:v>408.75863629999998</c:v>
                </c:pt>
                <c:pt idx="41151">
                  <c:v>408.76857230000002</c:v>
                </c:pt>
                <c:pt idx="41152">
                  <c:v>408.7785073</c:v>
                </c:pt>
                <c:pt idx="41153">
                  <c:v>408.78844229999999</c:v>
                </c:pt>
                <c:pt idx="41154">
                  <c:v>408.79837730000003</c:v>
                </c:pt>
                <c:pt idx="41155">
                  <c:v>408.80831330000001</c:v>
                </c:pt>
                <c:pt idx="41156">
                  <c:v>408.81824829999999</c:v>
                </c:pt>
                <c:pt idx="41157">
                  <c:v>408.82818329999998</c:v>
                </c:pt>
                <c:pt idx="41158">
                  <c:v>408.83811830000002</c:v>
                </c:pt>
                <c:pt idx="41159">
                  <c:v>408.8480543</c:v>
                </c:pt>
                <c:pt idx="41160">
                  <c:v>408.85798849999998</c:v>
                </c:pt>
                <c:pt idx="41161">
                  <c:v>408.86792350000002</c:v>
                </c:pt>
                <c:pt idx="41162">
                  <c:v>408.8778595</c:v>
                </c:pt>
                <c:pt idx="41163">
                  <c:v>408.88779449999998</c:v>
                </c:pt>
                <c:pt idx="41164">
                  <c:v>408.89772950000003</c:v>
                </c:pt>
                <c:pt idx="41165">
                  <c:v>408.90766450000001</c:v>
                </c:pt>
                <c:pt idx="41166">
                  <c:v>408.91760049999999</c:v>
                </c:pt>
                <c:pt idx="41167">
                  <c:v>408.92753549999998</c:v>
                </c:pt>
                <c:pt idx="41168">
                  <c:v>408.93747050000002</c:v>
                </c:pt>
                <c:pt idx="41169">
                  <c:v>408.9474055</c:v>
                </c:pt>
                <c:pt idx="41170">
                  <c:v>408.95734149999998</c:v>
                </c:pt>
                <c:pt idx="41171">
                  <c:v>408.96727650000003</c:v>
                </c:pt>
                <c:pt idx="41172">
                  <c:v>408.97721150000001</c:v>
                </c:pt>
                <c:pt idx="41173">
                  <c:v>408.98714749999999</c:v>
                </c:pt>
                <c:pt idx="41174">
                  <c:v>408.99708249999998</c:v>
                </c:pt>
                <c:pt idx="41175">
                  <c:v>409.00701750000002</c:v>
                </c:pt>
                <c:pt idx="41176">
                  <c:v>409.0169525</c:v>
                </c:pt>
                <c:pt idx="41177">
                  <c:v>409.02688849999998</c:v>
                </c:pt>
                <c:pt idx="41178">
                  <c:v>409.03682350000003</c:v>
                </c:pt>
                <c:pt idx="41179">
                  <c:v>409.04675850000001</c:v>
                </c:pt>
                <c:pt idx="41180">
                  <c:v>409.05669449999999</c:v>
                </c:pt>
                <c:pt idx="41181">
                  <c:v>409.06662949999998</c:v>
                </c:pt>
                <c:pt idx="41182">
                  <c:v>409.07656450000002</c:v>
                </c:pt>
                <c:pt idx="41183">
                  <c:v>409.0864995</c:v>
                </c:pt>
                <c:pt idx="41184">
                  <c:v>409.09643549999998</c:v>
                </c:pt>
                <c:pt idx="41185">
                  <c:v>409.10637050000003</c:v>
                </c:pt>
                <c:pt idx="41186">
                  <c:v>409.11630550000001</c:v>
                </c:pt>
                <c:pt idx="41187">
                  <c:v>409.12624049999999</c:v>
                </c:pt>
                <c:pt idx="41188">
                  <c:v>409.13617649999998</c:v>
                </c:pt>
                <c:pt idx="41189">
                  <c:v>409.14611150000002</c:v>
                </c:pt>
                <c:pt idx="41190">
                  <c:v>409.1560465</c:v>
                </c:pt>
                <c:pt idx="41191">
                  <c:v>409.16598249999998</c:v>
                </c:pt>
                <c:pt idx="41192">
                  <c:v>409.17591750000003</c:v>
                </c:pt>
                <c:pt idx="41193">
                  <c:v>409.18585250000001</c:v>
                </c:pt>
                <c:pt idx="41194">
                  <c:v>409.19578749999999</c:v>
                </c:pt>
                <c:pt idx="41195">
                  <c:v>409.20572349999998</c:v>
                </c:pt>
                <c:pt idx="41196">
                  <c:v>409.21565850000002</c:v>
                </c:pt>
                <c:pt idx="41197">
                  <c:v>409.2255935</c:v>
                </c:pt>
                <c:pt idx="41198">
                  <c:v>409.23552849999999</c:v>
                </c:pt>
                <c:pt idx="41199">
                  <c:v>409.24546450000003</c:v>
                </c:pt>
                <c:pt idx="41200">
                  <c:v>409.25539950000001</c:v>
                </c:pt>
                <c:pt idx="41201">
                  <c:v>409.26533449999999</c:v>
                </c:pt>
                <c:pt idx="41202">
                  <c:v>409.27527049999998</c:v>
                </c:pt>
                <c:pt idx="41203">
                  <c:v>409.28520550000002</c:v>
                </c:pt>
                <c:pt idx="41204">
                  <c:v>409.2951405</c:v>
                </c:pt>
                <c:pt idx="41205">
                  <c:v>409.30507549999999</c:v>
                </c:pt>
                <c:pt idx="41206">
                  <c:v>409.31501150000003</c:v>
                </c:pt>
                <c:pt idx="41207">
                  <c:v>409.32494650000001</c:v>
                </c:pt>
                <c:pt idx="41208">
                  <c:v>409.33488149999999</c:v>
                </c:pt>
                <c:pt idx="41209">
                  <c:v>409.34481649999998</c:v>
                </c:pt>
                <c:pt idx="41210">
                  <c:v>409.35475250000002</c:v>
                </c:pt>
                <c:pt idx="41211">
                  <c:v>409.3646875</c:v>
                </c:pt>
                <c:pt idx="41212">
                  <c:v>409.37462249999999</c:v>
                </c:pt>
                <c:pt idx="41213">
                  <c:v>409.38455850000003</c:v>
                </c:pt>
                <c:pt idx="41214">
                  <c:v>409.39449350000001</c:v>
                </c:pt>
                <c:pt idx="41215">
                  <c:v>409.40442849999999</c:v>
                </c:pt>
                <c:pt idx="41216">
                  <c:v>409.41436349999998</c:v>
                </c:pt>
                <c:pt idx="41217">
                  <c:v>409.42429950000002</c:v>
                </c:pt>
                <c:pt idx="41218">
                  <c:v>409.4342345</c:v>
                </c:pt>
                <c:pt idx="41219">
                  <c:v>409.44416949999999</c:v>
                </c:pt>
                <c:pt idx="41220">
                  <c:v>409.45410550000003</c:v>
                </c:pt>
                <c:pt idx="41221">
                  <c:v>409.46404050000001</c:v>
                </c:pt>
                <c:pt idx="41222">
                  <c:v>409.47397549999999</c:v>
                </c:pt>
                <c:pt idx="41223">
                  <c:v>409.48391049999998</c:v>
                </c:pt>
                <c:pt idx="41224">
                  <c:v>409.49384650000002</c:v>
                </c:pt>
                <c:pt idx="41225">
                  <c:v>409.5037815</c:v>
                </c:pt>
                <c:pt idx="41226">
                  <c:v>409.51371649999999</c:v>
                </c:pt>
                <c:pt idx="41227">
                  <c:v>409.52365250000003</c:v>
                </c:pt>
                <c:pt idx="41228">
                  <c:v>409.53358750000001</c:v>
                </c:pt>
                <c:pt idx="41229">
                  <c:v>409.54352249999999</c:v>
                </c:pt>
                <c:pt idx="41230">
                  <c:v>409.55345749999998</c:v>
                </c:pt>
                <c:pt idx="41231">
                  <c:v>409.56339350000002</c:v>
                </c:pt>
                <c:pt idx="41232">
                  <c:v>409.5733285</c:v>
                </c:pt>
                <c:pt idx="41233">
                  <c:v>409.58326349999999</c:v>
                </c:pt>
                <c:pt idx="41234">
                  <c:v>409.59319850000003</c:v>
                </c:pt>
                <c:pt idx="41235">
                  <c:v>409.60313450000001</c:v>
                </c:pt>
                <c:pt idx="41236">
                  <c:v>409.61306949999999</c:v>
                </c:pt>
                <c:pt idx="41237">
                  <c:v>409.62300449999998</c:v>
                </c:pt>
                <c:pt idx="41238">
                  <c:v>409.63294050000002</c:v>
                </c:pt>
                <c:pt idx="41239">
                  <c:v>409.6428755</c:v>
                </c:pt>
                <c:pt idx="41240">
                  <c:v>409.65281049999999</c:v>
                </c:pt>
                <c:pt idx="41241">
                  <c:v>409.66274550000003</c:v>
                </c:pt>
                <c:pt idx="41242">
                  <c:v>409.67268150000001</c:v>
                </c:pt>
                <c:pt idx="41243">
                  <c:v>409.68261649999999</c:v>
                </c:pt>
                <c:pt idx="41244">
                  <c:v>409.69255149999998</c:v>
                </c:pt>
                <c:pt idx="41245">
                  <c:v>409.70248750000002</c:v>
                </c:pt>
                <c:pt idx="41246">
                  <c:v>409.7124225</c:v>
                </c:pt>
                <c:pt idx="41247">
                  <c:v>409.72235749999999</c:v>
                </c:pt>
                <c:pt idx="41248">
                  <c:v>409.73229250000003</c:v>
                </c:pt>
                <c:pt idx="41249">
                  <c:v>409.74222850000001</c:v>
                </c:pt>
                <c:pt idx="41250">
                  <c:v>409.75216349999999</c:v>
                </c:pt>
                <c:pt idx="41251">
                  <c:v>409.76209849999998</c:v>
                </c:pt>
                <c:pt idx="41252">
                  <c:v>409.77203350000002</c:v>
                </c:pt>
                <c:pt idx="41253">
                  <c:v>409.7819695</c:v>
                </c:pt>
                <c:pt idx="41254">
                  <c:v>409.79190449999999</c:v>
                </c:pt>
                <c:pt idx="41255">
                  <c:v>409.80183950000003</c:v>
                </c:pt>
                <c:pt idx="41256">
                  <c:v>409.81177550000001</c:v>
                </c:pt>
                <c:pt idx="41257">
                  <c:v>409.82171049999999</c:v>
                </c:pt>
                <c:pt idx="41258">
                  <c:v>409.83164549999998</c:v>
                </c:pt>
                <c:pt idx="41259">
                  <c:v>409.84158050000002</c:v>
                </c:pt>
                <c:pt idx="41260">
                  <c:v>409.8515165</c:v>
                </c:pt>
                <c:pt idx="41261">
                  <c:v>409.86145210000001</c:v>
                </c:pt>
                <c:pt idx="41262">
                  <c:v>409.87138709999999</c:v>
                </c:pt>
                <c:pt idx="41263">
                  <c:v>409.88132309999997</c:v>
                </c:pt>
                <c:pt idx="41264">
                  <c:v>409.89125810000002</c:v>
                </c:pt>
                <c:pt idx="41265">
                  <c:v>409.9011931</c:v>
                </c:pt>
                <c:pt idx="41266">
                  <c:v>409.91112809999998</c:v>
                </c:pt>
                <c:pt idx="41267">
                  <c:v>409.92106410000002</c:v>
                </c:pt>
                <c:pt idx="41268">
                  <c:v>409.93099910000001</c:v>
                </c:pt>
                <c:pt idx="41269">
                  <c:v>409.94093409999999</c:v>
                </c:pt>
                <c:pt idx="41270">
                  <c:v>409.95086909999998</c:v>
                </c:pt>
                <c:pt idx="41271">
                  <c:v>409.96080510000002</c:v>
                </c:pt>
                <c:pt idx="41272">
                  <c:v>409.9707401</c:v>
                </c:pt>
                <c:pt idx="41273">
                  <c:v>409.98067509999998</c:v>
                </c:pt>
                <c:pt idx="41274">
                  <c:v>409.99061110000002</c:v>
                </c:pt>
                <c:pt idx="41275">
                  <c:v>410.00054610000001</c:v>
                </c:pt>
                <c:pt idx="41276">
                  <c:v>410.01048109999999</c:v>
                </c:pt>
                <c:pt idx="41277">
                  <c:v>410.02041709999997</c:v>
                </c:pt>
                <c:pt idx="41278">
                  <c:v>410.03035210000002</c:v>
                </c:pt>
                <c:pt idx="41279">
                  <c:v>410.0402871</c:v>
                </c:pt>
                <c:pt idx="41280">
                  <c:v>410.05022209999998</c:v>
                </c:pt>
                <c:pt idx="41281">
                  <c:v>410.06015810000002</c:v>
                </c:pt>
                <c:pt idx="41282">
                  <c:v>410.07009310000001</c:v>
                </c:pt>
                <c:pt idx="41283">
                  <c:v>410.08002809999999</c:v>
                </c:pt>
                <c:pt idx="41284">
                  <c:v>410.08996309999998</c:v>
                </c:pt>
                <c:pt idx="41285">
                  <c:v>410.09989910000002</c:v>
                </c:pt>
                <c:pt idx="41286">
                  <c:v>410.1098341</c:v>
                </c:pt>
                <c:pt idx="41287">
                  <c:v>410.11976909999998</c:v>
                </c:pt>
                <c:pt idx="41288">
                  <c:v>410.12970510000002</c:v>
                </c:pt>
                <c:pt idx="41289">
                  <c:v>410.13964010000001</c:v>
                </c:pt>
                <c:pt idx="41290">
                  <c:v>410.14957509999999</c:v>
                </c:pt>
                <c:pt idx="41291">
                  <c:v>410.15951009999998</c:v>
                </c:pt>
                <c:pt idx="41292">
                  <c:v>410.16944610000002</c:v>
                </c:pt>
                <c:pt idx="41293">
                  <c:v>410.1793811</c:v>
                </c:pt>
                <c:pt idx="41294">
                  <c:v>410.18931609999998</c:v>
                </c:pt>
                <c:pt idx="41295">
                  <c:v>410.19925210000002</c:v>
                </c:pt>
                <c:pt idx="41296">
                  <c:v>410.20918710000001</c:v>
                </c:pt>
                <c:pt idx="41297">
                  <c:v>410.21912209999999</c:v>
                </c:pt>
                <c:pt idx="41298">
                  <c:v>410.22905709999998</c:v>
                </c:pt>
                <c:pt idx="41299">
                  <c:v>410.23899310000002</c:v>
                </c:pt>
                <c:pt idx="41300">
                  <c:v>410.2489281</c:v>
                </c:pt>
                <c:pt idx="41301">
                  <c:v>410.25886309999999</c:v>
                </c:pt>
                <c:pt idx="41302">
                  <c:v>410.26879910000002</c:v>
                </c:pt>
                <c:pt idx="41303">
                  <c:v>410.27873410000001</c:v>
                </c:pt>
                <c:pt idx="41304">
                  <c:v>410.28866909999999</c:v>
                </c:pt>
                <c:pt idx="41305">
                  <c:v>410.29860409999998</c:v>
                </c:pt>
                <c:pt idx="41306">
                  <c:v>410.30854010000002</c:v>
                </c:pt>
                <c:pt idx="41307">
                  <c:v>410.3184751</c:v>
                </c:pt>
                <c:pt idx="41308">
                  <c:v>410.32841009999999</c:v>
                </c:pt>
                <c:pt idx="41309">
                  <c:v>410.33834610000002</c:v>
                </c:pt>
                <c:pt idx="41310">
                  <c:v>410.34828110000001</c:v>
                </c:pt>
                <c:pt idx="41311">
                  <c:v>410.35821609999999</c:v>
                </c:pt>
                <c:pt idx="41312">
                  <c:v>410.36815109999998</c:v>
                </c:pt>
                <c:pt idx="41313">
                  <c:v>410.37808710000002</c:v>
                </c:pt>
                <c:pt idx="41314">
                  <c:v>410.3880221</c:v>
                </c:pt>
                <c:pt idx="41315">
                  <c:v>410.39795709999999</c:v>
                </c:pt>
                <c:pt idx="41316">
                  <c:v>410.40789310000002</c:v>
                </c:pt>
                <c:pt idx="41317">
                  <c:v>410.41782810000001</c:v>
                </c:pt>
                <c:pt idx="41318">
                  <c:v>410.42776309999999</c:v>
                </c:pt>
                <c:pt idx="41319">
                  <c:v>410.43769809999998</c:v>
                </c:pt>
                <c:pt idx="41320">
                  <c:v>410.44763410000002</c:v>
                </c:pt>
                <c:pt idx="41321">
                  <c:v>410.4575691</c:v>
                </c:pt>
                <c:pt idx="41322">
                  <c:v>410.46750409999999</c:v>
                </c:pt>
                <c:pt idx="41323">
                  <c:v>410.47744010000002</c:v>
                </c:pt>
                <c:pt idx="41324">
                  <c:v>410.48737510000001</c:v>
                </c:pt>
                <c:pt idx="41325">
                  <c:v>410.49731009999999</c:v>
                </c:pt>
                <c:pt idx="41326">
                  <c:v>410.50724509999998</c:v>
                </c:pt>
                <c:pt idx="41327">
                  <c:v>410.51718110000002</c:v>
                </c:pt>
                <c:pt idx="41328">
                  <c:v>410.5271161</c:v>
                </c:pt>
                <c:pt idx="41329">
                  <c:v>410.53705109999999</c:v>
                </c:pt>
                <c:pt idx="41330">
                  <c:v>410.54698710000002</c:v>
                </c:pt>
                <c:pt idx="41331">
                  <c:v>410.55692210000001</c:v>
                </c:pt>
                <c:pt idx="41332">
                  <c:v>410.56685709999999</c:v>
                </c:pt>
                <c:pt idx="41333">
                  <c:v>410.57679209999998</c:v>
                </c:pt>
                <c:pt idx="41334">
                  <c:v>410.58672810000002</c:v>
                </c:pt>
                <c:pt idx="41335">
                  <c:v>410.5966631</c:v>
                </c:pt>
                <c:pt idx="41336">
                  <c:v>410.60659809999999</c:v>
                </c:pt>
                <c:pt idx="41337">
                  <c:v>410.61653410000002</c:v>
                </c:pt>
                <c:pt idx="41338">
                  <c:v>410.62646910000001</c:v>
                </c:pt>
                <c:pt idx="41339">
                  <c:v>410.63640409999999</c:v>
                </c:pt>
                <c:pt idx="41340">
                  <c:v>410.64633909999998</c:v>
                </c:pt>
                <c:pt idx="41341">
                  <c:v>410.65627510000002</c:v>
                </c:pt>
                <c:pt idx="41342">
                  <c:v>410.6662101</c:v>
                </c:pt>
                <c:pt idx="41343">
                  <c:v>410.67614509999999</c:v>
                </c:pt>
                <c:pt idx="41344">
                  <c:v>410.68608110000002</c:v>
                </c:pt>
                <c:pt idx="41345">
                  <c:v>410.69601610000001</c:v>
                </c:pt>
                <c:pt idx="41346">
                  <c:v>410.70595109999999</c:v>
                </c:pt>
                <c:pt idx="41347">
                  <c:v>410.71588609999998</c:v>
                </c:pt>
                <c:pt idx="41348">
                  <c:v>410.72582210000002</c:v>
                </c:pt>
                <c:pt idx="41349">
                  <c:v>410.7357571</c:v>
                </c:pt>
                <c:pt idx="41350">
                  <c:v>410.74569209999999</c:v>
                </c:pt>
                <c:pt idx="41351">
                  <c:v>410.75562810000002</c:v>
                </c:pt>
                <c:pt idx="41352">
                  <c:v>410.76556310000001</c:v>
                </c:pt>
                <c:pt idx="41353">
                  <c:v>410.77549809999999</c:v>
                </c:pt>
                <c:pt idx="41354">
                  <c:v>410.78543309999998</c:v>
                </c:pt>
                <c:pt idx="41355">
                  <c:v>410.79536910000002</c:v>
                </c:pt>
                <c:pt idx="41356">
                  <c:v>410.8053041</c:v>
                </c:pt>
                <c:pt idx="41357">
                  <c:v>410.81523909999999</c:v>
                </c:pt>
                <c:pt idx="41358">
                  <c:v>410.82517510000002</c:v>
                </c:pt>
                <c:pt idx="41359">
                  <c:v>410.83511010000001</c:v>
                </c:pt>
                <c:pt idx="41360">
                  <c:v>410.84504509999999</c:v>
                </c:pt>
                <c:pt idx="41361">
                  <c:v>410.85498000000001</c:v>
                </c:pt>
                <c:pt idx="41362">
                  <c:v>410.864915</c:v>
                </c:pt>
                <c:pt idx="41363">
                  <c:v>410.87484999999998</c:v>
                </c:pt>
                <c:pt idx="41364">
                  <c:v>410.88478500000002</c:v>
                </c:pt>
                <c:pt idx="41365">
                  <c:v>410.894721</c:v>
                </c:pt>
                <c:pt idx="41366">
                  <c:v>410.90465599999999</c:v>
                </c:pt>
                <c:pt idx="41367">
                  <c:v>410.91459099999997</c:v>
                </c:pt>
                <c:pt idx="41368">
                  <c:v>410.92452600000001</c:v>
                </c:pt>
                <c:pt idx="41369">
                  <c:v>410.934462</c:v>
                </c:pt>
                <c:pt idx="41370">
                  <c:v>410.94439699999998</c:v>
                </c:pt>
                <c:pt idx="41371">
                  <c:v>410.95433200000002</c:v>
                </c:pt>
                <c:pt idx="41372">
                  <c:v>410.964268</c:v>
                </c:pt>
                <c:pt idx="41373">
                  <c:v>410.97420299999999</c:v>
                </c:pt>
                <c:pt idx="41374">
                  <c:v>410.98413799999997</c:v>
                </c:pt>
                <c:pt idx="41375">
                  <c:v>410.99407400000001</c:v>
                </c:pt>
                <c:pt idx="41376">
                  <c:v>411.004009</c:v>
                </c:pt>
                <c:pt idx="41377">
                  <c:v>411.01394399999998</c:v>
                </c:pt>
                <c:pt idx="41378">
                  <c:v>411.02387900000002</c:v>
                </c:pt>
                <c:pt idx="41379">
                  <c:v>411.033815</c:v>
                </c:pt>
                <c:pt idx="41380">
                  <c:v>411.04374999999999</c:v>
                </c:pt>
                <c:pt idx="41381">
                  <c:v>411.05368499999997</c:v>
                </c:pt>
                <c:pt idx="41382">
                  <c:v>411.06362100000001</c:v>
                </c:pt>
                <c:pt idx="41383">
                  <c:v>411.073556</c:v>
                </c:pt>
                <c:pt idx="41384">
                  <c:v>411.08349099999998</c:v>
                </c:pt>
                <c:pt idx="41385">
                  <c:v>411.09342600000002</c:v>
                </c:pt>
                <c:pt idx="41386">
                  <c:v>411.103362</c:v>
                </c:pt>
                <c:pt idx="41387">
                  <c:v>411.11329699999999</c:v>
                </c:pt>
                <c:pt idx="41388">
                  <c:v>411.12323199999997</c:v>
                </c:pt>
                <c:pt idx="41389">
                  <c:v>411.13316800000001</c:v>
                </c:pt>
                <c:pt idx="41390">
                  <c:v>411.143103</c:v>
                </c:pt>
                <c:pt idx="41391">
                  <c:v>411.15303799999998</c:v>
                </c:pt>
                <c:pt idx="41392">
                  <c:v>411.16297300000002</c:v>
                </c:pt>
                <c:pt idx="41393">
                  <c:v>411.172909</c:v>
                </c:pt>
                <c:pt idx="41394">
                  <c:v>411.18284399999999</c:v>
                </c:pt>
                <c:pt idx="41395">
                  <c:v>411.19277899999997</c:v>
                </c:pt>
                <c:pt idx="41396">
                  <c:v>411.20271500000001</c:v>
                </c:pt>
                <c:pt idx="41397">
                  <c:v>411.21265</c:v>
                </c:pt>
                <c:pt idx="41398">
                  <c:v>411.22258499999998</c:v>
                </c:pt>
                <c:pt idx="41399">
                  <c:v>411.23252000000002</c:v>
                </c:pt>
                <c:pt idx="41400">
                  <c:v>411.242456</c:v>
                </c:pt>
                <c:pt idx="41401">
                  <c:v>411.25239099999999</c:v>
                </c:pt>
                <c:pt idx="41402">
                  <c:v>411.26232599999997</c:v>
                </c:pt>
                <c:pt idx="41403">
                  <c:v>411.27226200000001</c:v>
                </c:pt>
                <c:pt idx="41404">
                  <c:v>411.282197</c:v>
                </c:pt>
                <c:pt idx="41405">
                  <c:v>411.29213199999998</c:v>
                </c:pt>
                <c:pt idx="41406">
                  <c:v>411.30206700000002</c:v>
                </c:pt>
                <c:pt idx="41407">
                  <c:v>411.312003</c:v>
                </c:pt>
                <c:pt idx="41408">
                  <c:v>411.32193799999999</c:v>
                </c:pt>
                <c:pt idx="41409">
                  <c:v>411.33187299999997</c:v>
                </c:pt>
                <c:pt idx="41410">
                  <c:v>411.34180900000001</c:v>
                </c:pt>
                <c:pt idx="41411">
                  <c:v>411.351744</c:v>
                </c:pt>
                <c:pt idx="41412">
                  <c:v>411.36167899999998</c:v>
                </c:pt>
                <c:pt idx="41413">
                  <c:v>411.37161500000002</c:v>
                </c:pt>
                <c:pt idx="41414">
                  <c:v>411.38155</c:v>
                </c:pt>
                <c:pt idx="41415">
                  <c:v>411.39148499999999</c:v>
                </c:pt>
                <c:pt idx="41416">
                  <c:v>411.40141999999997</c:v>
                </c:pt>
                <c:pt idx="41417">
                  <c:v>411.41135600000001</c:v>
                </c:pt>
                <c:pt idx="41418">
                  <c:v>411.421291</c:v>
                </c:pt>
                <c:pt idx="41419">
                  <c:v>411.43122599999998</c:v>
                </c:pt>
                <c:pt idx="41420">
                  <c:v>411.44116200000002</c:v>
                </c:pt>
                <c:pt idx="41421">
                  <c:v>411.451097</c:v>
                </c:pt>
                <c:pt idx="41422">
                  <c:v>411.46103199999999</c:v>
                </c:pt>
                <c:pt idx="41423">
                  <c:v>411.47096699999997</c:v>
                </c:pt>
                <c:pt idx="41424">
                  <c:v>411.48090300000001</c:v>
                </c:pt>
                <c:pt idx="41425">
                  <c:v>411.490838</c:v>
                </c:pt>
                <c:pt idx="41426">
                  <c:v>411.50077299999998</c:v>
                </c:pt>
                <c:pt idx="41427">
                  <c:v>411.51070900000002</c:v>
                </c:pt>
                <c:pt idx="41428">
                  <c:v>411.520644</c:v>
                </c:pt>
                <c:pt idx="41429">
                  <c:v>411.53057899999999</c:v>
                </c:pt>
                <c:pt idx="41430">
                  <c:v>411.54051399999997</c:v>
                </c:pt>
                <c:pt idx="41431">
                  <c:v>411.55045000000001</c:v>
                </c:pt>
                <c:pt idx="41432">
                  <c:v>411.560385</c:v>
                </c:pt>
                <c:pt idx="41433">
                  <c:v>411.57031999999998</c:v>
                </c:pt>
                <c:pt idx="41434">
                  <c:v>411.58025600000002</c:v>
                </c:pt>
                <c:pt idx="41435">
                  <c:v>411.590191</c:v>
                </c:pt>
                <c:pt idx="41436">
                  <c:v>411.60012599999999</c:v>
                </c:pt>
                <c:pt idx="41437">
                  <c:v>411.61006200000003</c:v>
                </c:pt>
                <c:pt idx="41438">
                  <c:v>411.61999700000001</c:v>
                </c:pt>
                <c:pt idx="41439">
                  <c:v>411.629932</c:v>
                </c:pt>
                <c:pt idx="41440">
                  <c:v>411.63986699999998</c:v>
                </c:pt>
                <c:pt idx="41441">
                  <c:v>411.64980300000002</c:v>
                </c:pt>
                <c:pt idx="41442">
                  <c:v>411.659738</c:v>
                </c:pt>
                <c:pt idx="41443">
                  <c:v>411.66967299999999</c:v>
                </c:pt>
                <c:pt idx="41444">
                  <c:v>411.67960900000003</c:v>
                </c:pt>
                <c:pt idx="41445">
                  <c:v>411.68954400000001</c:v>
                </c:pt>
                <c:pt idx="41446">
                  <c:v>411.699479</c:v>
                </c:pt>
                <c:pt idx="41447">
                  <c:v>411.70941399999998</c:v>
                </c:pt>
                <c:pt idx="41448">
                  <c:v>411.71935000000002</c:v>
                </c:pt>
                <c:pt idx="41449">
                  <c:v>411.729285</c:v>
                </c:pt>
                <c:pt idx="41450">
                  <c:v>411.73921999999999</c:v>
                </c:pt>
                <c:pt idx="41451">
                  <c:v>411.74915600000003</c:v>
                </c:pt>
                <c:pt idx="41452">
                  <c:v>411.75909100000001</c:v>
                </c:pt>
                <c:pt idx="41453">
                  <c:v>411.769026</c:v>
                </c:pt>
                <c:pt idx="41454">
                  <c:v>411.77896199999998</c:v>
                </c:pt>
                <c:pt idx="41455">
                  <c:v>411.78889700000002</c:v>
                </c:pt>
                <c:pt idx="41456">
                  <c:v>411.798832</c:v>
                </c:pt>
                <c:pt idx="41457">
                  <c:v>411.80876699999999</c:v>
                </c:pt>
                <c:pt idx="41458">
                  <c:v>411.81870300000003</c:v>
                </c:pt>
                <c:pt idx="41459">
                  <c:v>411.82863800000001</c:v>
                </c:pt>
                <c:pt idx="41460">
                  <c:v>411.838573</c:v>
                </c:pt>
                <c:pt idx="41461">
                  <c:v>411.84850899999998</c:v>
                </c:pt>
                <c:pt idx="41462">
                  <c:v>411.85844429999997</c:v>
                </c:pt>
                <c:pt idx="41463">
                  <c:v>411.86837930000002</c:v>
                </c:pt>
                <c:pt idx="41464">
                  <c:v>411.8783143</c:v>
                </c:pt>
                <c:pt idx="41465">
                  <c:v>411.88825029999998</c:v>
                </c:pt>
                <c:pt idx="41466">
                  <c:v>411.89818530000002</c:v>
                </c:pt>
                <c:pt idx="41467">
                  <c:v>411.90812030000001</c:v>
                </c:pt>
                <c:pt idx="41468">
                  <c:v>411.91805629999999</c:v>
                </c:pt>
                <c:pt idx="41469">
                  <c:v>411.92799129999997</c:v>
                </c:pt>
                <c:pt idx="41470">
                  <c:v>411.93792630000002</c:v>
                </c:pt>
                <c:pt idx="41471">
                  <c:v>411.9478623</c:v>
                </c:pt>
                <c:pt idx="41472">
                  <c:v>411.95779729999998</c:v>
                </c:pt>
                <c:pt idx="41473">
                  <c:v>411.96773230000002</c:v>
                </c:pt>
                <c:pt idx="41474">
                  <c:v>411.97766730000001</c:v>
                </c:pt>
                <c:pt idx="41475">
                  <c:v>411.98760329999999</c:v>
                </c:pt>
                <c:pt idx="41476">
                  <c:v>411.99753829999997</c:v>
                </c:pt>
                <c:pt idx="41477">
                  <c:v>412.00747330000002</c:v>
                </c:pt>
                <c:pt idx="41478">
                  <c:v>412.0174093</c:v>
                </c:pt>
                <c:pt idx="41479">
                  <c:v>412.02734429999998</c:v>
                </c:pt>
                <c:pt idx="41480">
                  <c:v>412.03727930000002</c:v>
                </c:pt>
                <c:pt idx="41481">
                  <c:v>412.04721430000001</c:v>
                </c:pt>
                <c:pt idx="41482">
                  <c:v>412.05715029999999</c:v>
                </c:pt>
                <c:pt idx="41483">
                  <c:v>412.06708529999997</c:v>
                </c:pt>
                <c:pt idx="41484">
                  <c:v>412.07702030000002</c:v>
                </c:pt>
                <c:pt idx="41485">
                  <c:v>412.0869563</c:v>
                </c:pt>
                <c:pt idx="41486">
                  <c:v>412.09689129999998</c:v>
                </c:pt>
                <c:pt idx="41487">
                  <c:v>412.10682630000002</c:v>
                </c:pt>
                <c:pt idx="41488">
                  <c:v>412.1167623</c:v>
                </c:pt>
                <c:pt idx="41489">
                  <c:v>412.12669729999999</c:v>
                </c:pt>
                <c:pt idx="41490">
                  <c:v>412.13663229999997</c:v>
                </c:pt>
                <c:pt idx="41491">
                  <c:v>412.14656730000002</c:v>
                </c:pt>
                <c:pt idx="41492">
                  <c:v>412.1565033</c:v>
                </c:pt>
                <c:pt idx="41493">
                  <c:v>412.16643829999998</c:v>
                </c:pt>
                <c:pt idx="41494">
                  <c:v>412.17637330000002</c:v>
                </c:pt>
                <c:pt idx="41495">
                  <c:v>412.1863093</c:v>
                </c:pt>
                <c:pt idx="41496">
                  <c:v>412.19624429999999</c:v>
                </c:pt>
                <c:pt idx="41497">
                  <c:v>412.20617929999997</c:v>
                </c:pt>
                <c:pt idx="41498">
                  <c:v>412.21611530000001</c:v>
                </c:pt>
                <c:pt idx="41499">
                  <c:v>412.22605019999997</c:v>
                </c:pt>
                <c:pt idx="41500">
                  <c:v>412.23598529999998</c:v>
                </c:pt>
                <c:pt idx="41501">
                  <c:v>412.24592030000002</c:v>
                </c:pt>
                <c:pt idx="41502">
                  <c:v>412.2558563</c:v>
                </c:pt>
                <c:pt idx="41503">
                  <c:v>412.26579129999999</c:v>
                </c:pt>
                <c:pt idx="41504">
                  <c:v>412.27572629999997</c:v>
                </c:pt>
                <c:pt idx="41505">
                  <c:v>412.28566230000001</c:v>
                </c:pt>
                <c:pt idx="41506">
                  <c:v>412.2955973</c:v>
                </c:pt>
                <c:pt idx="41507">
                  <c:v>412.30553229999998</c:v>
                </c:pt>
                <c:pt idx="41508">
                  <c:v>412.31546830000002</c:v>
                </c:pt>
                <c:pt idx="41509">
                  <c:v>412.3254033</c:v>
                </c:pt>
                <c:pt idx="41510">
                  <c:v>412.33533829999999</c:v>
                </c:pt>
                <c:pt idx="41511">
                  <c:v>412.34527329999997</c:v>
                </c:pt>
                <c:pt idx="41512">
                  <c:v>412.35520930000001</c:v>
                </c:pt>
                <c:pt idx="41513">
                  <c:v>412.3651443</c:v>
                </c:pt>
                <c:pt idx="41514">
                  <c:v>412.37507929999998</c:v>
                </c:pt>
                <c:pt idx="41515">
                  <c:v>412.38501530000002</c:v>
                </c:pt>
                <c:pt idx="41516">
                  <c:v>412.3949503</c:v>
                </c:pt>
                <c:pt idx="41517">
                  <c:v>412.40488529999999</c:v>
                </c:pt>
                <c:pt idx="41518">
                  <c:v>412.41482130000003</c:v>
                </c:pt>
                <c:pt idx="41519">
                  <c:v>412.42475630000001</c:v>
                </c:pt>
                <c:pt idx="41520">
                  <c:v>412.4346913</c:v>
                </c:pt>
                <c:pt idx="41521">
                  <c:v>412.44462629999998</c:v>
                </c:pt>
                <c:pt idx="41522">
                  <c:v>412.45456230000002</c:v>
                </c:pt>
                <c:pt idx="41523">
                  <c:v>412.4644973</c:v>
                </c:pt>
                <c:pt idx="41524">
                  <c:v>412.47443229999999</c:v>
                </c:pt>
                <c:pt idx="41525">
                  <c:v>412.48436830000003</c:v>
                </c:pt>
                <c:pt idx="41526">
                  <c:v>412.49430330000001</c:v>
                </c:pt>
                <c:pt idx="41527">
                  <c:v>412.5042383</c:v>
                </c:pt>
                <c:pt idx="41528">
                  <c:v>412.51417329999998</c:v>
                </c:pt>
                <c:pt idx="41529">
                  <c:v>412.52410930000002</c:v>
                </c:pt>
                <c:pt idx="41530">
                  <c:v>412.53404430000001</c:v>
                </c:pt>
                <c:pt idx="41531">
                  <c:v>412.54397929999999</c:v>
                </c:pt>
                <c:pt idx="41532">
                  <c:v>412.55391530000003</c:v>
                </c:pt>
                <c:pt idx="41533">
                  <c:v>412.56385030000001</c:v>
                </c:pt>
                <c:pt idx="41534">
                  <c:v>412.5737853</c:v>
                </c:pt>
                <c:pt idx="41535">
                  <c:v>412.58372129999998</c:v>
                </c:pt>
                <c:pt idx="41536">
                  <c:v>412.59365630000002</c:v>
                </c:pt>
                <c:pt idx="41537">
                  <c:v>412.60359130000001</c:v>
                </c:pt>
                <c:pt idx="41538">
                  <c:v>412.61352629999999</c:v>
                </c:pt>
                <c:pt idx="41539">
                  <c:v>412.62346230000003</c:v>
                </c:pt>
                <c:pt idx="41540">
                  <c:v>412.63339730000001</c:v>
                </c:pt>
                <c:pt idx="41541">
                  <c:v>412.6433323</c:v>
                </c:pt>
                <c:pt idx="41542">
                  <c:v>412.65326829999998</c:v>
                </c:pt>
                <c:pt idx="41543">
                  <c:v>412.66320330000002</c:v>
                </c:pt>
                <c:pt idx="41544">
                  <c:v>412.67313830000001</c:v>
                </c:pt>
                <c:pt idx="41545">
                  <c:v>412.68307429999999</c:v>
                </c:pt>
                <c:pt idx="41546">
                  <c:v>412.69300930000003</c:v>
                </c:pt>
                <c:pt idx="41547">
                  <c:v>412.70294430000001</c:v>
                </c:pt>
                <c:pt idx="41548">
                  <c:v>412.71288029999999</c:v>
                </c:pt>
                <c:pt idx="41549">
                  <c:v>412.72281529999998</c:v>
                </c:pt>
                <c:pt idx="41550">
                  <c:v>412.73275030000002</c:v>
                </c:pt>
                <c:pt idx="41551">
                  <c:v>412.74268530000001</c:v>
                </c:pt>
                <c:pt idx="41552">
                  <c:v>412.75262129999999</c:v>
                </c:pt>
                <c:pt idx="41553">
                  <c:v>412.76255630000003</c:v>
                </c:pt>
                <c:pt idx="41554">
                  <c:v>412.77249130000001</c:v>
                </c:pt>
                <c:pt idx="41555">
                  <c:v>412.78242729999999</c:v>
                </c:pt>
                <c:pt idx="41556">
                  <c:v>412.79236229999998</c:v>
                </c:pt>
                <c:pt idx="41557">
                  <c:v>412.80229730000002</c:v>
                </c:pt>
                <c:pt idx="41558">
                  <c:v>412.8122333</c:v>
                </c:pt>
                <c:pt idx="41559">
                  <c:v>412.82216829999999</c:v>
                </c:pt>
                <c:pt idx="41560">
                  <c:v>412.83210329999997</c:v>
                </c:pt>
                <c:pt idx="41561">
                  <c:v>412.84203830000001</c:v>
                </c:pt>
                <c:pt idx="41562">
                  <c:v>412.85197429999999</c:v>
                </c:pt>
                <c:pt idx="41563">
                  <c:v>412.86190979999998</c:v>
                </c:pt>
                <c:pt idx="41564">
                  <c:v>412.87184480000002</c:v>
                </c:pt>
                <c:pt idx="41565">
                  <c:v>412.8817808</c:v>
                </c:pt>
                <c:pt idx="41566">
                  <c:v>412.89171579999999</c:v>
                </c:pt>
                <c:pt idx="41567">
                  <c:v>412.90165080000003</c:v>
                </c:pt>
                <c:pt idx="41568">
                  <c:v>412.91158680000001</c:v>
                </c:pt>
                <c:pt idx="41569">
                  <c:v>412.92152179999999</c:v>
                </c:pt>
                <c:pt idx="41570">
                  <c:v>412.93145679999998</c:v>
                </c:pt>
                <c:pt idx="41571">
                  <c:v>412.94139180000002</c:v>
                </c:pt>
                <c:pt idx="41572">
                  <c:v>412.9513278</c:v>
                </c:pt>
                <c:pt idx="41573">
                  <c:v>412.96126279999999</c:v>
                </c:pt>
                <c:pt idx="41574">
                  <c:v>412.97119780000003</c:v>
                </c:pt>
                <c:pt idx="41575">
                  <c:v>412.98113380000001</c:v>
                </c:pt>
                <c:pt idx="41576">
                  <c:v>412.99106879999999</c:v>
                </c:pt>
                <c:pt idx="41577">
                  <c:v>413.00100379999998</c:v>
                </c:pt>
                <c:pt idx="41578">
                  <c:v>413.01093980000002</c:v>
                </c:pt>
                <c:pt idx="41579">
                  <c:v>413.0208748</c:v>
                </c:pt>
                <c:pt idx="41580">
                  <c:v>413.03080979999999</c:v>
                </c:pt>
                <c:pt idx="41581">
                  <c:v>413.04074580000002</c:v>
                </c:pt>
                <c:pt idx="41582">
                  <c:v>413.05068080000001</c:v>
                </c:pt>
                <c:pt idx="41583">
                  <c:v>413.06061579999999</c:v>
                </c:pt>
                <c:pt idx="41584">
                  <c:v>413.07055079999998</c:v>
                </c:pt>
                <c:pt idx="41585">
                  <c:v>413.08048680000002</c:v>
                </c:pt>
                <c:pt idx="41586">
                  <c:v>413.0904218</c:v>
                </c:pt>
                <c:pt idx="41587">
                  <c:v>413.10035679999999</c:v>
                </c:pt>
                <c:pt idx="41588">
                  <c:v>413.11029280000002</c:v>
                </c:pt>
                <c:pt idx="41589">
                  <c:v>413.12022780000001</c:v>
                </c:pt>
                <c:pt idx="41590">
                  <c:v>413.13016279999999</c:v>
                </c:pt>
                <c:pt idx="41591">
                  <c:v>413.14009879999998</c:v>
                </c:pt>
                <c:pt idx="41592">
                  <c:v>413.15003380000002</c:v>
                </c:pt>
                <c:pt idx="41593">
                  <c:v>413.1599688</c:v>
                </c:pt>
                <c:pt idx="41594">
                  <c:v>413.16990379999999</c:v>
                </c:pt>
                <c:pt idx="41595">
                  <c:v>413.17983980000002</c:v>
                </c:pt>
                <c:pt idx="41596">
                  <c:v>413.18977480000001</c:v>
                </c:pt>
                <c:pt idx="41597">
                  <c:v>413.19970979999999</c:v>
                </c:pt>
                <c:pt idx="41598">
                  <c:v>413.20964579999998</c:v>
                </c:pt>
                <c:pt idx="41599">
                  <c:v>413.21958080000002</c:v>
                </c:pt>
                <c:pt idx="41600">
                  <c:v>413.2295158</c:v>
                </c:pt>
                <c:pt idx="41601">
                  <c:v>413.23945179999998</c:v>
                </c:pt>
                <c:pt idx="41602">
                  <c:v>413.24938680000002</c:v>
                </c:pt>
                <c:pt idx="41603">
                  <c:v>413.25932180000001</c:v>
                </c:pt>
                <c:pt idx="41604">
                  <c:v>413.26925779999999</c:v>
                </c:pt>
                <c:pt idx="41605">
                  <c:v>413.27919279999998</c:v>
                </c:pt>
                <c:pt idx="41606">
                  <c:v>413.28912780000002</c:v>
                </c:pt>
                <c:pt idx="41607">
                  <c:v>413.2990628</c:v>
                </c:pt>
                <c:pt idx="41608">
                  <c:v>413.30899879999998</c:v>
                </c:pt>
                <c:pt idx="41609">
                  <c:v>413.31893380000002</c:v>
                </c:pt>
                <c:pt idx="41610">
                  <c:v>413.32886880000001</c:v>
                </c:pt>
                <c:pt idx="41611">
                  <c:v>413.33880479999999</c:v>
                </c:pt>
                <c:pt idx="41612">
                  <c:v>413.34873979999998</c:v>
                </c:pt>
                <c:pt idx="41613">
                  <c:v>413.35867480000002</c:v>
                </c:pt>
                <c:pt idx="41614">
                  <c:v>413.3686108</c:v>
                </c:pt>
                <c:pt idx="41615">
                  <c:v>413.37854579999998</c:v>
                </c:pt>
                <c:pt idx="41616">
                  <c:v>413.38848080000002</c:v>
                </c:pt>
                <c:pt idx="41617">
                  <c:v>413.39841680000001</c:v>
                </c:pt>
                <c:pt idx="41618">
                  <c:v>413.40835179999999</c:v>
                </c:pt>
                <c:pt idx="41619">
                  <c:v>413.41828679999998</c:v>
                </c:pt>
                <c:pt idx="41620">
                  <c:v>413.42822180000002</c:v>
                </c:pt>
                <c:pt idx="41621">
                  <c:v>413.4381578</c:v>
                </c:pt>
                <c:pt idx="41622">
                  <c:v>413.44809279999998</c:v>
                </c:pt>
                <c:pt idx="41623">
                  <c:v>413.45802780000002</c:v>
                </c:pt>
                <c:pt idx="41624">
                  <c:v>413.46796380000001</c:v>
                </c:pt>
                <c:pt idx="41625">
                  <c:v>413.47789879999999</c:v>
                </c:pt>
                <c:pt idx="41626">
                  <c:v>413.48783379999998</c:v>
                </c:pt>
                <c:pt idx="41627">
                  <c:v>413.49776980000001</c:v>
                </c:pt>
                <c:pt idx="41628">
                  <c:v>413.5077048</c:v>
                </c:pt>
                <c:pt idx="41629">
                  <c:v>413.51763979999998</c:v>
                </c:pt>
                <c:pt idx="41630">
                  <c:v>413.52757580000002</c:v>
                </c:pt>
                <c:pt idx="41631">
                  <c:v>413.53751080000001</c:v>
                </c:pt>
                <c:pt idx="41632">
                  <c:v>413.54744579999999</c:v>
                </c:pt>
                <c:pt idx="41633">
                  <c:v>413.55738079999998</c:v>
                </c:pt>
                <c:pt idx="41634">
                  <c:v>413.56731680000001</c:v>
                </c:pt>
                <c:pt idx="41635">
                  <c:v>413.5772518</c:v>
                </c:pt>
                <c:pt idx="41636">
                  <c:v>413.58718679999998</c:v>
                </c:pt>
                <c:pt idx="41637">
                  <c:v>413.59712280000002</c:v>
                </c:pt>
                <c:pt idx="41638">
                  <c:v>413.60705780000001</c:v>
                </c:pt>
                <c:pt idx="41639">
                  <c:v>413.61699279999999</c:v>
                </c:pt>
                <c:pt idx="41640">
                  <c:v>413.62692879999997</c:v>
                </c:pt>
                <c:pt idx="41641">
                  <c:v>413.63686380000001</c:v>
                </c:pt>
                <c:pt idx="41642">
                  <c:v>413.6467988</c:v>
                </c:pt>
                <c:pt idx="41643">
                  <c:v>413.65673479999998</c:v>
                </c:pt>
                <c:pt idx="41644">
                  <c:v>413.66666980000002</c:v>
                </c:pt>
                <c:pt idx="41645">
                  <c:v>413.67660480000001</c:v>
                </c:pt>
                <c:pt idx="41646">
                  <c:v>413.68653979999999</c:v>
                </c:pt>
                <c:pt idx="41647">
                  <c:v>413.69647579999997</c:v>
                </c:pt>
                <c:pt idx="41648">
                  <c:v>413.70641080000001</c:v>
                </c:pt>
                <c:pt idx="41649">
                  <c:v>413.7163458</c:v>
                </c:pt>
                <c:pt idx="41650">
                  <c:v>413.72628179999998</c:v>
                </c:pt>
                <c:pt idx="41651">
                  <c:v>413.73621680000002</c:v>
                </c:pt>
                <c:pt idx="41652">
                  <c:v>413.74615180000001</c:v>
                </c:pt>
                <c:pt idx="41653">
                  <c:v>413.75608779999999</c:v>
                </c:pt>
                <c:pt idx="41654">
                  <c:v>413.76602279999997</c:v>
                </c:pt>
                <c:pt idx="41655">
                  <c:v>413.77595780000001</c:v>
                </c:pt>
                <c:pt idx="41656">
                  <c:v>413.7858938</c:v>
                </c:pt>
                <c:pt idx="41657">
                  <c:v>413.79582879999998</c:v>
                </c:pt>
                <c:pt idx="41658">
                  <c:v>413.80576380000002</c:v>
                </c:pt>
                <c:pt idx="41659">
                  <c:v>413.81569880000001</c:v>
                </c:pt>
                <c:pt idx="41660">
                  <c:v>413.82563479999999</c:v>
                </c:pt>
                <c:pt idx="41661">
                  <c:v>413.83556979999997</c:v>
                </c:pt>
                <c:pt idx="41662">
                  <c:v>413.84550480000001</c:v>
                </c:pt>
                <c:pt idx="41663">
                  <c:v>413.85543969999998</c:v>
                </c:pt>
                <c:pt idx="41664">
                  <c:v>413.86537470000002</c:v>
                </c:pt>
                <c:pt idx="41665">
                  <c:v>413.8753097</c:v>
                </c:pt>
                <c:pt idx="41666">
                  <c:v>413.88524569999998</c:v>
                </c:pt>
                <c:pt idx="41667">
                  <c:v>413.89518070000003</c:v>
                </c:pt>
                <c:pt idx="41668">
                  <c:v>413.90511570000001</c:v>
                </c:pt>
                <c:pt idx="41669">
                  <c:v>413.91505169999999</c:v>
                </c:pt>
                <c:pt idx="41670">
                  <c:v>413.92498669999998</c:v>
                </c:pt>
                <c:pt idx="41671">
                  <c:v>413.93492170000002</c:v>
                </c:pt>
                <c:pt idx="41672">
                  <c:v>413.9448577</c:v>
                </c:pt>
                <c:pt idx="41673">
                  <c:v>413.95479269999998</c:v>
                </c:pt>
                <c:pt idx="41674">
                  <c:v>413.96472770000003</c:v>
                </c:pt>
                <c:pt idx="41675">
                  <c:v>413.97466270000001</c:v>
                </c:pt>
                <c:pt idx="41676">
                  <c:v>413.98459869999999</c:v>
                </c:pt>
                <c:pt idx="41677">
                  <c:v>413.99453369999998</c:v>
                </c:pt>
                <c:pt idx="41678">
                  <c:v>414.00446870000002</c:v>
                </c:pt>
                <c:pt idx="41679">
                  <c:v>414.0144047</c:v>
                </c:pt>
                <c:pt idx="41680">
                  <c:v>414.02433969999998</c:v>
                </c:pt>
                <c:pt idx="41681">
                  <c:v>414.03427470000003</c:v>
                </c:pt>
                <c:pt idx="41682">
                  <c:v>414.04421070000001</c:v>
                </c:pt>
                <c:pt idx="41683">
                  <c:v>414.05414569999999</c:v>
                </c:pt>
                <c:pt idx="41684">
                  <c:v>414.06408069999998</c:v>
                </c:pt>
                <c:pt idx="41685">
                  <c:v>414.07401670000002</c:v>
                </c:pt>
                <c:pt idx="41686">
                  <c:v>414.0839517</c:v>
                </c:pt>
                <c:pt idx="41687">
                  <c:v>414.09388669999998</c:v>
                </c:pt>
                <c:pt idx="41688">
                  <c:v>414.10382270000002</c:v>
                </c:pt>
                <c:pt idx="41689">
                  <c:v>414.11375770000001</c:v>
                </c:pt>
                <c:pt idx="41690">
                  <c:v>414.12369269999999</c:v>
                </c:pt>
                <c:pt idx="41691">
                  <c:v>414.13362869999997</c:v>
                </c:pt>
                <c:pt idx="41692">
                  <c:v>414.14356370000002</c:v>
                </c:pt>
                <c:pt idx="41693">
                  <c:v>414.1534987</c:v>
                </c:pt>
                <c:pt idx="41694">
                  <c:v>414.16343369999998</c:v>
                </c:pt>
                <c:pt idx="41695">
                  <c:v>414.17336970000002</c:v>
                </c:pt>
                <c:pt idx="41696">
                  <c:v>414.18330470000001</c:v>
                </c:pt>
                <c:pt idx="41697">
                  <c:v>414.19323969999999</c:v>
                </c:pt>
                <c:pt idx="41698">
                  <c:v>414.20317569999997</c:v>
                </c:pt>
                <c:pt idx="41699">
                  <c:v>414.21311070000002</c:v>
                </c:pt>
                <c:pt idx="41700">
                  <c:v>414.2230457</c:v>
                </c:pt>
                <c:pt idx="41701">
                  <c:v>414.23298169999998</c:v>
                </c:pt>
                <c:pt idx="41702">
                  <c:v>414.24291670000002</c:v>
                </c:pt>
                <c:pt idx="41703">
                  <c:v>414.25285170000001</c:v>
                </c:pt>
                <c:pt idx="41704">
                  <c:v>414.26278769999999</c:v>
                </c:pt>
                <c:pt idx="41705">
                  <c:v>414.27272269999997</c:v>
                </c:pt>
                <c:pt idx="41706">
                  <c:v>414.28265770000002</c:v>
                </c:pt>
                <c:pt idx="41707">
                  <c:v>414.2925937</c:v>
                </c:pt>
                <c:pt idx="41708">
                  <c:v>414.30252869999998</c:v>
                </c:pt>
                <c:pt idx="41709">
                  <c:v>414.31246370000002</c:v>
                </c:pt>
                <c:pt idx="41710">
                  <c:v>414.32239870000001</c:v>
                </c:pt>
                <c:pt idx="41711">
                  <c:v>414.33233469999999</c:v>
                </c:pt>
                <c:pt idx="41712">
                  <c:v>414.34226969999997</c:v>
                </c:pt>
                <c:pt idx="41713">
                  <c:v>414.35220470000002</c:v>
                </c:pt>
                <c:pt idx="41714">
                  <c:v>414.3621407</c:v>
                </c:pt>
                <c:pt idx="41715">
                  <c:v>414.37207569999998</c:v>
                </c:pt>
                <c:pt idx="41716">
                  <c:v>414.38201070000002</c:v>
                </c:pt>
                <c:pt idx="41717">
                  <c:v>414.39194670000001</c:v>
                </c:pt>
                <c:pt idx="41718">
                  <c:v>414.40188169999999</c:v>
                </c:pt>
                <c:pt idx="41719">
                  <c:v>414.41181669999997</c:v>
                </c:pt>
                <c:pt idx="41720">
                  <c:v>414.42175270000001</c:v>
                </c:pt>
                <c:pt idx="41721">
                  <c:v>414.4316877</c:v>
                </c:pt>
                <c:pt idx="41722">
                  <c:v>414.44162269999998</c:v>
                </c:pt>
                <c:pt idx="41723">
                  <c:v>414.45155870000002</c:v>
                </c:pt>
                <c:pt idx="41724">
                  <c:v>414.46149370000001</c:v>
                </c:pt>
                <c:pt idx="41725">
                  <c:v>414.47142869999999</c:v>
                </c:pt>
                <c:pt idx="41726">
                  <c:v>414.48136469999997</c:v>
                </c:pt>
                <c:pt idx="41727">
                  <c:v>414.49129970000001</c:v>
                </c:pt>
                <c:pt idx="41728">
                  <c:v>414.5012347</c:v>
                </c:pt>
                <c:pt idx="41729">
                  <c:v>414.51116969999998</c:v>
                </c:pt>
                <c:pt idx="41730">
                  <c:v>414.52110570000002</c:v>
                </c:pt>
                <c:pt idx="41731">
                  <c:v>414.53104070000001</c:v>
                </c:pt>
                <c:pt idx="41732">
                  <c:v>414.54097569999999</c:v>
                </c:pt>
                <c:pt idx="41733">
                  <c:v>414.55091169999997</c:v>
                </c:pt>
                <c:pt idx="41734">
                  <c:v>414.56084670000001</c:v>
                </c:pt>
                <c:pt idx="41735">
                  <c:v>414.5707817</c:v>
                </c:pt>
                <c:pt idx="41736">
                  <c:v>414.58071769999998</c:v>
                </c:pt>
                <c:pt idx="41737">
                  <c:v>414.59065270000002</c:v>
                </c:pt>
                <c:pt idx="41738">
                  <c:v>414.60058770000001</c:v>
                </c:pt>
                <c:pt idx="41739">
                  <c:v>414.61052369999999</c:v>
                </c:pt>
                <c:pt idx="41740">
                  <c:v>414.62045869999997</c:v>
                </c:pt>
                <c:pt idx="41741">
                  <c:v>414.63039370000001</c:v>
                </c:pt>
                <c:pt idx="41742">
                  <c:v>414.6403297</c:v>
                </c:pt>
                <c:pt idx="41743">
                  <c:v>414.65026469999998</c:v>
                </c:pt>
                <c:pt idx="41744">
                  <c:v>414.66019970000002</c:v>
                </c:pt>
                <c:pt idx="41745">
                  <c:v>414.6701357</c:v>
                </c:pt>
                <c:pt idx="41746">
                  <c:v>414.68007069999999</c:v>
                </c:pt>
                <c:pt idx="41747">
                  <c:v>414.69000569999997</c:v>
                </c:pt>
                <c:pt idx="41748">
                  <c:v>414.69994070000001</c:v>
                </c:pt>
                <c:pt idx="41749">
                  <c:v>414.7098767</c:v>
                </c:pt>
                <c:pt idx="41750">
                  <c:v>414.71981169999998</c:v>
                </c:pt>
                <c:pt idx="41751">
                  <c:v>414.72974670000002</c:v>
                </c:pt>
                <c:pt idx="41752">
                  <c:v>414.7396827</c:v>
                </c:pt>
                <c:pt idx="41753">
                  <c:v>414.74961769999999</c:v>
                </c:pt>
                <c:pt idx="41754">
                  <c:v>414.75955269999997</c:v>
                </c:pt>
                <c:pt idx="41755">
                  <c:v>414.76948870000001</c:v>
                </c:pt>
                <c:pt idx="41756">
                  <c:v>414.7794237</c:v>
                </c:pt>
                <c:pt idx="41757">
                  <c:v>414.78935869999998</c:v>
                </c:pt>
                <c:pt idx="41758">
                  <c:v>414.79929470000002</c:v>
                </c:pt>
                <c:pt idx="41759">
                  <c:v>414.8092297</c:v>
                </c:pt>
                <c:pt idx="41760">
                  <c:v>414.81916469999999</c:v>
                </c:pt>
                <c:pt idx="41761">
                  <c:v>414.82910070000003</c:v>
                </c:pt>
                <c:pt idx="41762">
                  <c:v>414.83903570000001</c:v>
                </c:pt>
                <c:pt idx="41763">
                  <c:v>414.8489707</c:v>
                </c:pt>
                <c:pt idx="41764">
                  <c:v>414.85890799999999</c:v>
                </c:pt>
                <c:pt idx="41765">
                  <c:v>414.86884300000003</c:v>
                </c:pt>
                <c:pt idx="41766">
                  <c:v>414.87877800000001</c:v>
                </c:pt>
                <c:pt idx="41767">
                  <c:v>414.88871399999999</c:v>
                </c:pt>
                <c:pt idx="41768">
                  <c:v>414.89864899999998</c:v>
                </c:pt>
                <c:pt idx="41769">
                  <c:v>414.90858400000002</c:v>
                </c:pt>
                <c:pt idx="41770">
                  <c:v>414.918519</c:v>
                </c:pt>
                <c:pt idx="41771">
                  <c:v>414.92845499999999</c:v>
                </c:pt>
                <c:pt idx="41772">
                  <c:v>414.93839000000003</c:v>
                </c:pt>
                <c:pt idx="41773">
                  <c:v>414.94832500000001</c:v>
                </c:pt>
                <c:pt idx="41774">
                  <c:v>414.95826099999999</c:v>
                </c:pt>
                <c:pt idx="41775">
                  <c:v>414.96819599999998</c:v>
                </c:pt>
                <c:pt idx="41776">
                  <c:v>414.97813100000002</c:v>
                </c:pt>
                <c:pt idx="41777">
                  <c:v>414.988067</c:v>
                </c:pt>
                <c:pt idx="41778">
                  <c:v>414.99800199999999</c:v>
                </c:pt>
                <c:pt idx="41779">
                  <c:v>415.00793700000003</c:v>
                </c:pt>
                <c:pt idx="41780">
                  <c:v>415.01787300000001</c:v>
                </c:pt>
                <c:pt idx="41781">
                  <c:v>415.02780799999999</c:v>
                </c:pt>
                <c:pt idx="41782">
                  <c:v>415.03774299999998</c:v>
                </c:pt>
                <c:pt idx="41783">
                  <c:v>415.04767900000002</c:v>
                </c:pt>
                <c:pt idx="41784">
                  <c:v>415.057614</c:v>
                </c:pt>
                <c:pt idx="41785">
                  <c:v>415.06754899999999</c:v>
                </c:pt>
                <c:pt idx="41786">
                  <c:v>415.07748500000002</c:v>
                </c:pt>
                <c:pt idx="41787">
                  <c:v>415.08742000000001</c:v>
                </c:pt>
                <c:pt idx="41788">
                  <c:v>415.09735499999999</c:v>
                </c:pt>
                <c:pt idx="41789">
                  <c:v>415.10729099999998</c:v>
                </c:pt>
                <c:pt idx="41790">
                  <c:v>415.11722600000002</c:v>
                </c:pt>
                <c:pt idx="41791">
                  <c:v>415.127161</c:v>
                </c:pt>
                <c:pt idx="41792">
                  <c:v>415.13709699999998</c:v>
                </c:pt>
                <c:pt idx="41793">
                  <c:v>415.14703200000002</c:v>
                </c:pt>
                <c:pt idx="41794">
                  <c:v>415.15696700000001</c:v>
                </c:pt>
                <c:pt idx="41795">
                  <c:v>415.16690199999999</c:v>
                </c:pt>
                <c:pt idx="41796">
                  <c:v>415.17683799999998</c:v>
                </c:pt>
                <c:pt idx="41797">
                  <c:v>415.18677300000002</c:v>
                </c:pt>
                <c:pt idx="41798">
                  <c:v>415.196708</c:v>
                </c:pt>
                <c:pt idx="41799">
                  <c:v>415.20664399999998</c:v>
                </c:pt>
                <c:pt idx="41800">
                  <c:v>415.21657900000002</c:v>
                </c:pt>
                <c:pt idx="41801">
                  <c:v>415.22651400000001</c:v>
                </c:pt>
                <c:pt idx="41802">
                  <c:v>415.23644999999999</c:v>
                </c:pt>
                <c:pt idx="41803">
                  <c:v>415.24638499999998</c:v>
                </c:pt>
                <c:pt idx="41804">
                  <c:v>415.25632000000002</c:v>
                </c:pt>
                <c:pt idx="41805">
                  <c:v>415.266256</c:v>
                </c:pt>
                <c:pt idx="41806">
                  <c:v>415.27619099999998</c:v>
                </c:pt>
                <c:pt idx="41807">
                  <c:v>415.28612600000002</c:v>
                </c:pt>
                <c:pt idx="41808">
                  <c:v>415.29606200000001</c:v>
                </c:pt>
                <c:pt idx="41809">
                  <c:v>415.30599699999999</c:v>
                </c:pt>
                <c:pt idx="41810">
                  <c:v>415.31593199999998</c:v>
                </c:pt>
                <c:pt idx="41811">
                  <c:v>415.32586800000001</c:v>
                </c:pt>
                <c:pt idx="41812">
                  <c:v>415.335803</c:v>
                </c:pt>
                <c:pt idx="41813">
                  <c:v>415.34573799999998</c:v>
                </c:pt>
                <c:pt idx="41814">
                  <c:v>415.35567400000002</c:v>
                </c:pt>
                <c:pt idx="41815">
                  <c:v>415.36560900000001</c:v>
                </c:pt>
                <c:pt idx="41816">
                  <c:v>415.37554399999999</c:v>
                </c:pt>
                <c:pt idx="41817">
                  <c:v>415.38547899999998</c:v>
                </c:pt>
                <c:pt idx="41818">
                  <c:v>415.39541500000001</c:v>
                </c:pt>
                <c:pt idx="41819">
                  <c:v>415.40535</c:v>
                </c:pt>
                <c:pt idx="41820">
                  <c:v>415.41528499999998</c:v>
                </c:pt>
                <c:pt idx="41821">
                  <c:v>415.42522100000002</c:v>
                </c:pt>
                <c:pt idx="41822">
                  <c:v>415.43515600000001</c:v>
                </c:pt>
                <c:pt idx="41823">
                  <c:v>415.44509099999999</c:v>
                </c:pt>
                <c:pt idx="41824">
                  <c:v>415.45502699999997</c:v>
                </c:pt>
                <c:pt idx="41825">
                  <c:v>415.46496200000001</c:v>
                </c:pt>
                <c:pt idx="41826">
                  <c:v>415.474897</c:v>
                </c:pt>
                <c:pt idx="41827">
                  <c:v>415.48483299999998</c:v>
                </c:pt>
                <c:pt idx="41828">
                  <c:v>415.49476800000002</c:v>
                </c:pt>
                <c:pt idx="41829">
                  <c:v>415.50470300000001</c:v>
                </c:pt>
                <c:pt idx="41830">
                  <c:v>415.51463899999999</c:v>
                </c:pt>
                <c:pt idx="41831">
                  <c:v>415.52457399999997</c:v>
                </c:pt>
                <c:pt idx="41832">
                  <c:v>415.53450900000001</c:v>
                </c:pt>
                <c:pt idx="41833">
                  <c:v>415.544445</c:v>
                </c:pt>
                <c:pt idx="41834">
                  <c:v>415.55437999999998</c:v>
                </c:pt>
                <c:pt idx="41835">
                  <c:v>415.56431500000002</c:v>
                </c:pt>
                <c:pt idx="41836">
                  <c:v>415.574251</c:v>
                </c:pt>
                <c:pt idx="41837">
                  <c:v>415.58418599999999</c:v>
                </c:pt>
                <c:pt idx="41838">
                  <c:v>415.59412099999997</c:v>
                </c:pt>
                <c:pt idx="41839">
                  <c:v>415.60405700000001</c:v>
                </c:pt>
                <c:pt idx="41840">
                  <c:v>415.613992</c:v>
                </c:pt>
                <c:pt idx="41841">
                  <c:v>415.62392699999998</c:v>
                </c:pt>
                <c:pt idx="41842">
                  <c:v>415.63386300000002</c:v>
                </c:pt>
                <c:pt idx="41843">
                  <c:v>415.643798</c:v>
                </c:pt>
                <c:pt idx="41844">
                  <c:v>415.65373299999999</c:v>
                </c:pt>
                <c:pt idx="41845">
                  <c:v>415.66366900000003</c:v>
                </c:pt>
                <c:pt idx="41846">
                  <c:v>415.67360400000001</c:v>
                </c:pt>
                <c:pt idx="41847">
                  <c:v>415.683539</c:v>
                </c:pt>
                <c:pt idx="41848">
                  <c:v>415.69347499999998</c:v>
                </c:pt>
                <c:pt idx="41849">
                  <c:v>415.70341000000002</c:v>
                </c:pt>
                <c:pt idx="41850">
                  <c:v>415.713345</c:v>
                </c:pt>
                <c:pt idx="41851">
                  <c:v>415.72328099999999</c:v>
                </c:pt>
                <c:pt idx="41852">
                  <c:v>415.73321600000003</c:v>
                </c:pt>
                <c:pt idx="41853">
                  <c:v>415.74315100000001</c:v>
                </c:pt>
                <c:pt idx="41854">
                  <c:v>415.75308699999999</c:v>
                </c:pt>
                <c:pt idx="41855">
                  <c:v>415.76302199999998</c:v>
                </c:pt>
                <c:pt idx="41856">
                  <c:v>415.77295700000002</c:v>
                </c:pt>
                <c:pt idx="41857">
                  <c:v>415.782893</c:v>
                </c:pt>
                <c:pt idx="41858">
                  <c:v>415.79282799999999</c:v>
                </c:pt>
                <c:pt idx="41859">
                  <c:v>415.80276300000003</c:v>
                </c:pt>
                <c:pt idx="41860">
                  <c:v>415.81269800000001</c:v>
                </c:pt>
                <c:pt idx="41861">
                  <c:v>415.82263399999999</c:v>
                </c:pt>
                <c:pt idx="41862">
                  <c:v>415.83256899999998</c:v>
                </c:pt>
                <c:pt idx="41863">
                  <c:v>415.84250400000002</c:v>
                </c:pt>
                <c:pt idx="41864">
                  <c:v>415.85244</c:v>
                </c:pt>
                <c:pt idx="41865">
                  <c:v>415.86237460000001</c:v>
                </c:pt>
                <c:pt idx="41866">
                  <c:v>415.87230959999999</c:v>
                </c:pt>
                <c:pt idx="41867">
                  <c:v>415.88224559999998</c:v>
                </c:pt>
                <c:pt idx="41868">
                  <c:v>415.89218060000002</c:v>
                </c:pt>
                <c:pt idx="41869">
                  <c:v>415.9021156</c:v>
                </c:pt>
                <c:pt idx="41870">
                  <c:v>415.91205159999998</c:v>
                </c:pt>
                <c:pt idx="41871">
                  <c:v>415.92198660000003</c:v>
                </c:pt>
                <c:pt idx="41872">
                  <c:v>415.93192160000001</c:v>
                </c:pt>
                <c:pt idx="41873">
                  <c:v>415.94185759999999</c:v>
                </c:pt>
                <c:pt idx="41874">
                  <c:v>415.95179259999998</c:v>
                </c:pt>
                <c:pt idx="41875">
                  <c:v>415.96172760000002</c:v>
                </c:pt>
                <c:pt idx="41876">
                  <c:v>415.9716636</c:v>
                </c:pt>
                <c:pt idx="41877">
                  <c:v>415.98159859999998</c:v>
                </c:pt>
                <c:pt idx="41878">
                  <c:v>415.99153360000003</c:v>
                </c:pt>
                <c:pt idx="41879">
                  <c:v>416.00146960000001</c:v>
                </c:pt>
                <c:pt idx="41880">
                  <c:v>416.01140459999999</c:v>
                </c:pt>
                <c:pt idx="41881">
                  <c:v>416.02133959999998</c:v>
                </c:pt>
                <c:pt idx="41882">
                  <c:v>416.03127560000001</c:v>
                </c:pt>
                <c:pt idx="41883">
                  <c:v>416.0412106</c:v>
                </c:pt>
                <c:pt idx="41884">
                  <c:v>416.05114559999998</c:v>
                </c:pt>
                <c:pt idx="41885">
                  <c:v>416.06108160000002</c:v>
                </c:pt>
                <c:pt idx="41886">
                  <c:v>416.07101660000001</c:v>
                </c:pt>
                <c:pt idx="41887">
                  <c:v>416.08095159999999</c:v>
                </c:pt>
                <c:pt idx="41888">
                  <c:v>416.09088759999997</c:v>
                </c:pt>
                <c:pt idx="41889">
                  <c:v>416.10082260000001</c:v>
                </c:pt>
                <c:pt idx="41890">
                  <c:v>416.1107576</c:v>
                </c:pt>
                <c:pt idx="41891">
                  <c:v>416.12069359999998</c:v>
                </c:pt>
                <c:pt idx="41892">
                  <c:v>416.13062860000002</c:v>
                </c:pt>
                <c:pt idx="41893">
                  <c:v>416.14056360000001</c:v>
                </c:pt>
                <c:pt idx="41894">
                  <c:v>416.15049959999999</c:v>
                </c:pt>
                <c:pt idx="41895">
                  <c:v>416.16043459999997</c:v>
                </c:pt>
                <c:pt idx="41896">
                  <c:v>416.17036960000001</c:v>
                </c:pt>
                <c:pt idx="41897">
                  <c:v>416.1803056</c:v>
                </c:pt>
                <c:pt idx="41898">
                  <c:v>416.19024059999998</c:v>
                </c:pt>
                <c:pt idx="41899">
                  <c:v>416.20017560000002</c:v>
                </c:pt>
                <c:pt idx="41900">
                  <c:v>416.2101116</c:v>
                </c:pt>
                <c:pt idx="41901">
                  <c:v>416.22004659999999</c:v>
                </c:pt>
                <c:pt idx="41902">
                  <c:v>416.22998159999997</c:v>
                </c:pt>
                <c:pt idx="41903">
                  <c:v>416.23991760000001</c:v>
                </c:pt>
                <c:pt idx="41904">
                  <c:v>416.2498526</c:v>
                </c:pt>
                <c:pt idx="41905">
                  <c:v>416.25978759999998</c:v>
                </c:pt>
                <c:pt idx="41906">
                  <c:v>416.26972360000002</c:v>
                </c:pt>
                <c:pt idx="41907">
                  <c:v>416.2796586</c:v>
                </c:pt>
                <c:pt idx="41908">
                  <c:v>416.28959359999999</c:v>
                </c:pt>
                <c:pt idx="41909">
                  <c:v>416.29952960000003</c:v>
                </c:pt>
                <c:pt idx="41910">
                  <c:v>416.30946460000001</c:v>
                </c:pt>
                <c:pt idx="41911">
                  <c:v>416.3193996</c:v>
                </c:pt>
                <c:pt idx="41912">
                  <c:v>416.32933559999998</c:v>
                </c:pt>
                <c:pt idx="41913">
                  <c:v>416.33927060000002</c:v>
                </c:pt>
                <c:pt idx="41914">
                  <c:v>416.3492056</c:v>
                </c:pt>
                <c:pt idx="41915">
                  <c:v>416.35914159999999</c:v>
                </c:pt>
                <c:pt idx="41916">
                  <c:v>416.36907660000003</c:v>
                </c:pt>
                <c:pt idx="41917">
                  <c:v>416.37901160000001</c:v>
                </c:pt>
                <c:pt idx="41918">
                  <c:v>416.38894759999999</c:v>
                </c:pt>
                <c:pt idx="41919">
                  <c:v>416.39888259999998</c:v>
                </c:pt>
                <c:pt idx="41920">
                  <c:v>416.40881760000002</c:v>
                </c:pt>
                <c:pt idx="41921">
                  <c:v>416.4187536</c:v>
                </c:pt>
                <c:pt idx="41922">
                  <c:v>416.42868859999999</c:v>
                </c:pt>
                <c:pt idx="41923">
                  <c:v>416.43862360000003</c:v>
                </c:pt>
                <c:pt idx="41924">
                  <c:v>416.44855960000001</c:v>
                </c:pt>
                <c:pt idx="41925">
                  <c:v>416.45849459999999</c:v>
                </c:pt>
                <c:pt idx="41926">
                  <c:v>416.46842959999998</c:v>
                </c:pt>
                <c:pt idx="41927">
                  <c:v>416.47836560000002</c:v>
                </c:pt>
                <c:pt idx="41928">
                  <c:v>416.4883006</c:v>
                </c:pt>
                <c:pt idx="41929">
                  <c:v>416.49823559999999</c:v>
                </c:pt>
                <c:pt idx="41930">
                  <c:v>416.50817160000003</c:v>
                </c:pt>
                <c:pt idx="41931">
                  <c:v>416.51810660000001</c:v>
                </c:pt>
                <c:pt idx="41932">
                  <c:v>416.52804159999999</c:v>
                </c:pt>
                <c:pt idx="41933">
                  <c:v>416.53797759999998</c:v>
                </c:pt>
                <c:pt idx="41934">
                  <c:v>416.54791260000002</c:v>
                </c:pt>
                <c:pt idx="41935">
                  <c:v>416.5578476</c:v>
                </c:pt>
                <c:pt idx="41936">
                  <c:v>416.56778359999998</c:v>
                </c:pt>
                <c:pt idx="41937">
                  <c:v>416.57771860000003</c:v>
                </c:pt>
                <c:pt idx="41938">
                  <c:v>416.58765360000001</c:v>
                </c:pt>
                <c:pt idx="41939">
                  <c:v>416.59758959999999</c:v>
                </c:pt>
                <c:pt idx="41940">
                  <c:v>416.60752459999998</c:v>
                </c:pt>
                <c:pt idx="41941">
                  <c:v>416.61745960000002</c:v>
                </c:pt>
                <c:pt idx="41942">
                  <c:v>416.6273956</c:v>
                </c:pt>
                <c:pt idx="41943">
                  <c:v>416.63733059999998</c:v>
                </c:pt>
                <c:pt idx="41944">
                  <c:v>416.64726560000003</c:v>
                </c:pt>
                <c:pt idx="41945">
                  <c:v>416.65720160000001</c:v>
                </c:pt>
                <c:pt idx="41946">
                  <c:v>416.66713659999999</c:v>
                </c:pt>
                <c:pt idx="41947">
                  <c:v>416.67707159999998</c:v>
                </c:pt>
                <c:pt idx="41948">
                  <c:v>416.68700760000002</c:v>
                </c:pt>
                <c:pt idx="41949">
                  <c:v>416.6969426</c:v>
                </c:pt>
                <c:pt idx="41950">
                  <c:v>416.70687759999998</c:v>
                </c:pt>
                <c:pt idx="41951">
                  <c:v>416.71681360000002</c:v>
                </c:pt>
                <c:pt idx="41952">
                  <c:v>416.72674860000001</c:v>
                </c:pt>
                <c:pt idx="41953">
                  <c:v>416.73668359999999</c:v>
                </c:pt>
                <c:pt idx="41954">
                  <c:v>416.74661959999997</c:v>
                </c:pt>
                <c:pt idx="41955">
                  <c:v>416.75655460000002</c:v>
                </c:pt>
                <c:pt idx="41956">
                  <c:v>416.7664896</c:v>
                </c:pt>
                <c:pt idx="41957">
                  <c:v>416.77642559999998</c:v>
                </c:pt>
                <c:pt idx="41958">
                  <c:v>416.78636060000002</c:v>
                </c:pt>
                <c:pt idx="41959">
                  <c:v>416.79629560000001</c:v>
                </c:pt>
                <c:pt idx="41960">
                  <c:v>416.80623159999999</c:v>
                </c:pt>
                <c:pt idx="41961">
                  <c:v>416.81616659999997</c:v>
                </c:pt>
                <c:pt idx="41962">
                  <c:v>416.82610160000002</c:v>
                </c:pt>
                <c:pt idx="41963">
                  <c:v>416.8360376</c:v>
                </c:pt>
                <c:pt idx="41964">
                  <c:v>416.84597259999998</c:v>
                </c:pt>
                <c:pt idx="41965">
                  <c:v>416.85590760000002</c:v>
                </c:pt>
                <c:pt idx="41966">
                  <c:v>416.8658428</c:v>
                </c:pt>
                <c:pt idx="41967">
                  <c:v>416.87577779999998</c:v>
                </c:pt>
                <c:pt idx="41968">
                  <c:v>416.88571380000002</c:v>
                </c:pt>
                <c:pt idx="41969">
                  <c:v>416.8956488</c:v>
                </c:pt>
                <c:pt idx="41970">
                  <c:v>416.90558379999999</c:v>
                </c:pt>
                <c:pt idx="41971">
                  <c:v>416.91551879999997</c:v>
                </c:pt>
                <c:pt idx="41972">
                  <c:v>416.92545480000001</c:v>
                </c:pt>
                <c:pt idx="41973">
                  <c:v>416.9353898</c:v>
                </c:pt>
                <c:pt idx="41974">
                  <c:v>416.94532579999998</c:v>
                </c:pt>
                <c:pt idx="41975">
                  <c:v>416.95526080000002</c:v>
                </c:pt>
                <c:pt idx="41976">
                  <c:v>416.9651958</c:v>
                </c:pt>
                <c:pt idx="41977">
                  <c:v>416.97513179999999</c:v>
                </c:pt>
                <c:pt idx="41978">
                  <c:v>416.98506680000003</c:v>
                </c:pt>
                <c:pt idx="41979">
                  <c:v>416.99500180000001</c:v>
                </c:pt>
                <c:pt idx="41980">
                  <c:v>417.00493779999999</c:v>
                </c:pt>
                <c:pt idx="41981">
                  <c:v>417.01487279999998</c:v>
                </c:pt>
                <c:pt idx="41982">
                  <c:v>417.02480780000002</c:v>
                </c:pt>
                <c:pt idx="41983">
                  <c:v>417.0347438</c:v>
                </c:pt>
                <c:pt idx="41984">
                  <c:v>417.04467879999999</c:v>
                </c:pt>
                <c:pt idx="41985">
                  <c:v>417.05461380000003</c:v>
                </c:pt>
                <c:pt idx="41986">
                  <c:v>417.06454980000001</c:v>
                </c:pt>
                <c:pt idx="41987">
                  <c:v>417.07448479999999</c:v>
                </c:pt>
                <c:pt idx="41988">
                  <c:v>417.08441979999998</c:v>
                </c:pt>
                <c:pt idx="41989">
                  <c:v>417.09435580000002</c:v>
                </c:pt>
                <c:pt idx="41990">
                  <c:v>417.1042908</c:v>
                </c:pt>
                <c:pt idx="41991">
                  <c:v>417.11422579999999</c:v>
                </c:pt>
                <c:pt idx="41992">
                  <c:v>417.12416180000002</c:v>
                </c:pt>
                <c:pt idx="41993">
                  <c:v>417.13409680000001</c:v>
                </c:pt>
                <c:pt idx="41994">
                  <c:v>417.14403179999999</c:v>
                </c:pt>
                <c:pt idx="41995">
                  <c:v>417.15396779999998</c:v>
                </c:pt>
                <c:pt idx="41996">
                  <c:v>417.16390280000002</c:v>
                </c:pt>
                <c:pt idx="41997">
                  <c:v>417.1738378</c:v>
                </c:pt>
                <c:pt idx="41998">
                  <c:v>417.18377379999998</c:v>
                </c:pt>
                <c:pt idx="41999">
                  <c:v>417.19370880000002</c:v>
                </c:pt>
                <c:pt idx="42000">
                  <c:v>417.20364380000001</c:v>
                </c:pt>
                <c:pt idx="42001">
                  <c:v>417.21357979999999</c:v>
                </c:pt>
                <c:pt idx="42002">
                  <c:v>417.22351479999998</c:v>
                </c:pt>
                <c:pt idx="42003">
                  <c:v>417.23345080000001</c:v>
                </c:pt>
                <c:pt idx="42004">
                  <c:v>417.2433858</c:v>
                </c:pt>
                <c:pt idx="42005">
                  <c:v>417.25332079999998</c:v>
                </c:pt>
                <c:pt idx="42006">
                  <c:v>417.26325680000002</c:v>
                </c:pt>
                <c:pt idx="42007">
                  <c:v>417.27319180000001</c:v>
                </c:pt>
                <c:pt idx="42008">
                  <c:v>417.28312679999999</c:v>
                </c:pt>
                <c:pt idx="42009">
                  <c:v>417.29306279999997</c:v>
                </c:pt>
                <c:pt idx="42010">
                  <c:v>417.30299780000001</c:v>
                </c:pt>
                <c:pt idx="42011">
                  <c:v>417.3129328</c:v>
                </c:pt>
                <c:pt idx="42012">
                  <c:v>417.32286879999998</c:v>
                </c:pt>
                <c:pt idx="42013">
                  <c:v>417.33280380000002</c:v>
                </c:pt>
                <c:pt idx="42014">
                  <c:v>417.34273880000001</c:v>
                </c:pt>
                <c:pt idx="42015">
                  <c:v>417.35267479999999</c:v>
                </c:pt>
                <c:pt idx="42016">
                  <c:v>417.36260979999997</c:v>
                </c:pt>
                <c:pt idx="42017">
                  <c:v>417.37254480000001</c:v>
                </c:pt>
                <c:pt idx="42018">
                  <c:v>417.3824808</c:v>
                </c:pt>
                <c:pt idx="42019">
                  <c:v>417.39241579999998</c:v>
                </c:pt>
                <c:pt idx="42020">
                  <c:v>417.40235080000002</c:v>
                </c:pt>
                <c:pt idx="42021">
                  <c:v>417.4122868</c:v>
                </c:pt>
                <c:pt idx="42022">
                  <c:v>417.42222179999999</c:v>
                </c:pt>
                <c:pt idx="42023">
                  <c:v>417.43215679999997</c:v>
                </c:pt>
                <c:pt idx="42024">
                  <c:v>417.44209280000001</c:v>
                </c:pt>
                <c:pt idx="42025">
                  <c:v>417.4520278</c:v>
                </c:pt>
                <c:pt idx="42026">
                  <c:v>417.46196379999998</c:v>
                </c:pt>
                <c:pt idx="42027">
                  <c:v>417.47189880000002</c:v>
                </c:pt>
                <c:pt idx="42028">
                  <c:v>417.4818338</c:v>
                </c:pt>
                <c:pt idx="42029">
                  <c:v>417.49176979999999</c:v>
                </c:pt>
                <c:pt idx="42030">
                  <c:v>417.50170480000003</c:v>
                </c:pt>
                <c:pt idx="42031">
                  <c:v>417.51163980000001</c:v>
                </c:pt>
                <c:pt idx="42032">
                  <c:v>417.52157579999999</c:v>
                </c:pt>
                <c:pt idx="42033">
                  <c:v>417.53151079999998</c:v>
                </c:pt>
                <c:pt idx="42034">
                  <c:v>417.54144580000002</c:v>
                </c:pt>
                <c:pt idx="42035">
                  <c:v>417.5513818</c:v>
                </c:pt>
                <c:pt idx="42036">
                  <c:v>417.56131679999999</c:v>
                </c:pt>
                <c:pt idx="42037">
                  <c:v>417.57125180000003</c:v>
                </c:pt>
                <c:pt idx="42038">
                  <c:v>417.58118780000001</c:v>
                </c:pt>
                <c:pt idx="42039">
                  <c:v>417.59112279999999</c:v>
                </c:pt>
                <c:pt idx="42040">
                  <c:v>417.60105779999998</c:v>
                </c:pt>
                <c:pt idx="42041">
                  <c:v>417.61099380000002</c:v>
                </c:pt>
                <c:pt idx="42042">
                  <c:v>417.6209288</c:v>
                </c:pt>
                <c:pt idx="42043">
                  <c:v>417.63086379999999</c:v>
                </c:pt>
                <c:pt idx="42044">
                  <c:v>417.64079980000002</c:v>
                </c:pt>
                <c:pt idx="42045">
                  <c:v>417.65073480000001</c:v>
                </c:pt>
                <c:pt idx="42046">
                  <c:v>417.66067079999999</c:v>
                </c:pt>
                <c:pt idx="42047">
                  <c:v>417.67060579999998</c:v>
                </c:pt>
                <c:pt idx="42048">
                  <c:v>417.68054080000002</c:v>
                </c:pt>
                <c:pt idx="42049">
                  <c:v>417.6904768</c:v>
                </c:pt>
                <c:pt idx="42050">
                  <c:v>417.70041179999998</c:v>
                </c:pt>
                <c:pt idx="42051">
                  <c:v>417.71034680000002</c:v>
                </c:pt>
                <c:pt idx="42052">
                  <c:v>417.72028280000001</c:v>
                </c:pt>
                <c:pt idx="42053">
                  <c:v>417.73021779999999</c:v>
                </c:pt>
                <c:pt idx="42054">
                  <c:v>417.74015279999998</c:v>
                </c:pt>
                <c:pt idx="42055">
                  <c:v>417.75008880000001</c:v>
                </c:pt>
                <c:pt idx="42056">
                  <c:v>417.7600238</c:v>
                </c:pt>
                <c:pt idx="42057">
                  <c:v>417.76995879999998</c:v>
                </c:pt>
                <c:pt idx="42058">
                  <c:v>417.77989480000002</c:v>
                </c:pt>
                <c:pt idx="42059">
                  <c:v>417.78982980000001</c:v>
                </c:pt>
                <c:pt idx="42060">
                  <c:v>417.79976479999999</c:v>
                </c:pt>
                <c:pt idx="42061">
                  <c:v>417.80970079999997</c:v>
                </c:pt>
                <c:pt idx="42062">
                  <c:v>417.81963580000001</c:v>
                </c:pt>
                <c:pt idx="42063">
                  <c:v>417.8295718</c:v>
                </c:pt>
                <c:pt idx="42064">
                  <c:v>417.83950679999998</c:v>
                </c:pt>
                <c:pt idx="42065">
                  <c:v>417.84944180000002</c:v>
                </c:pt>
                <c:pt idx="42066">
                  <c:v>417.85937860000001</c:v>
                </c:pt>
                <c:pt idx="42067">
                  <c:v>417.8693136</c:v>
                </c:pt>
                <c:pt idx="42068">
                  <c:v>417.87924859999998</c:v>
                </c:pt>
                <c:pt idx="42069">
                  <c:v>417.88918460000002</c:v>
                </c:pt>
                <c:pt idx="42070">
                  <c:v>417.89911960000001</c:v>
                </c:pt>
                <c:pt idx="42071">
                  <c:v>417.90905459999999</c:v>
                </c:pt>
                <c:pt idx="42072">
                  <c:v>417.91899059999997</c:v>
                </c:pt>
                <c:pt idx="42073">
                  <c:v>417.92892560000001</c:v>
                </c:pt>
                <c:pt idx="42074">
                  <c:v>417.9388606</c:v>
                </c:pt>
                <c:pt idx="42075">
                  <c:v>417.94879659999998</c:v>
                </c:pt>
                <c:pt idx="42076">
                  <c:v>417.95873160000002</c:v>
                </c:pt>
                <c:pt idx="42077">
                  <c:v>417.9686676</c:v>
                </c:pt>
                <c:pt idx="42078">
                  <c:v>417.97860259999999</c:v>
                </c:pt>
                <c:pt idx="42079">
                  <c:v>417.98853759999997</c:v>
                </c:pt>
                <c:pt idx="42080">
                  <c:v>417.99847360000001</c:v>
                </c:pt>
                <c:pt idx="42081">
                  <c:v>418.0084086</c:v>
                </c:pt>
                <c:pt idx="42082">
                  <c:v>418.01834359999998</c:v>
                </c:pt>
                <c:pt idx="42083">
                  <c:v>418.02827960000002</c:v>
                </c:pt>
                <c:pt idx="42084">
                  <c:v>418.0382146</c:v>
                </c:pt>
                <c:pt idx="42085">
                  <c:v>418.04814959999999</c:v>
                </c:pt>
                <c:pt idx="42086">
                  <c:v>418.05808560000003</c:v>
                </c:pt>
                <c:pt idx="42087">
                  <c:v>418.06802060000001</c:v>
                </c:pt>
                <c:pt idx="42088">
                  <c:v>418.07795659999999</c:v>
                </c:pt>
                <c:pt idx="42089">
                  <c:v>418.08789159999998</c:v>
                </c:pt>
                <c:pt idx="42090">
                  <c:v>418.09782660000002</c:v>
                </c:pt>
                <c:pt idx="42091">
                  <c:v>418.1077626</c:v>
                </c:pt>
                <c:pt idx="42092">
                  <c:v>418.11769759999999</c:v>
                </c:pt>
                <c:pt idx="42093">
                  <c:v>418.12763260000003</c:v>
                </c:pt>
                <c:pt idx="42094">
                  <c:v>418.13756860000001</c:v>
                </c:pt>
                <c:pt idx="42095">
                  <c:v>418.14750359999999</c:v>
                </c:pt>
                <c:pt idx="42096">
                  <c:v>418.15743859999998</c:v>
                </c:pt>
                <c:pt idx="42097">
                  <c:v>418.16737460000002</c:v>
                </c:pt>
                <c:pt idx="42098">
                  <c:v>418.1773096</c:v>
                </c:pt>
                <c:pt idx="42099">
                  <c:v>418.18724559999998</c:v>
                </c:pt>
                <c:pt idx="42100">
                  <c:v>418.19718060000002</c:v>
                </c:pt>
                <c:pt idx="42101">
                  <c:v>418.20711560000001</c:v>
                </c:pt>
                <c:pt idx="42102">
                  <c:v>418.21705159999999</c:v>
                </c:pt>
                <c:pt idx="42103">
                  <c:v>418.22698659999998</c:v>
                </c:pt>
                <c:pt idx="42104">
                  <c:v>418.23692160000002</c:v>
                </c:pt>
                <c:pt idx="42105">
                  <c:v>418.2468576</c:v>
                </c:pt>
                <c:pt idx="42106">
                  <c:v>418.25679259999998</c:v>
                </c:pt>
                <c:pt idx="42107">
                  <c:v>418.26672760000002</c:v>
                </c:pt>
                <c:pt idx="42108">
                  <c:v>418.27666360000001</c:v>
                </c:pt>
                <c:pt idx="42109">
                  <c:v>418.28659859999999</c:v>
                </c:pt>
                <c:pt idx="42110">
                  <c:v>418.29653459999997</c:v>
                </c:pt>
                <c:pt idx="42111">
                  <c:v>418.30646960000001</c:v>
                </c:pt>
                <c:pt idx="42112">
                  <c:v>418.3164046</c:v>
                </c:pt>
                <c:pt idx="42113">
                  <c:v>418.32634059999998</c:v>
                </c:pt>
                <c:pt idx="42114">
                  <c:v>418.33627560000002</c:v>
                </c:pt>
                <c:pt idx="42115">
                  <c:v>418.34621060000001</c:v>
                </c:pt>
                <c:pt idx="42116">
                  <c:v>418.35614659999999</c:v>
                </c:pt>
                <c:pt idx="42117">
                  <c:v>418.36608159999997</c:v>
                </c:pt>
                <c:pt idx="42118">
                  <c:v>418.37601660000001</c:v>
                </c:pt>
                <c:pt idx="42119">
                  <c:v>418.3859526</c:v>
                </c:pt>
                <c:pt idx="42120">
                  <c:v>418.39588759999998</c:v>
                </c:pt>
                <c:pt idx="42121">
                  <c:v>418.40582360000002</c:v>
                </c:pt>
                <c:pt idx="42122">
                  <c:v>418.4157586</c:v>
                </c:pt>
                <c:pt idx="42123">
                  <c:v>418.42569359999999</c:v>
                </c:pt>
                <c:pt idx="42124">
                  <c:v>418.43562960000003</c:v>
                </c:pt>
                <c:pt idx="42125">
                  <c:v>418.44556460000001</c:v>
                </c:pt>
                <c:pt idx="42126">
                  <c:v>418.4554996</c:v>
                </c:pt>
                <c:pt idx="42127">
                  <c:v>418.46543559999998</c:v>
                </c:pt>
                <c:pt idx="42128">
                  <c:v>418.47537060000002</c:v>
                </c:pt>
                <c:pt idx="42129">
                  <c:v>418.4853056</c:v>
                </c:pt>
                <c:pt idx="42130">
                  <c:v>418.49524159999999</c:v>
                </c:pt>
                <c:pt idx="42131">
                  <c:v>418.50517660000003</c:v>
                </c:pt>
                <c:pt idx="42132">
                  <c:v>418.51511260000001</c:v>
                </c:pt>
                <c:pt idx="42133">
                  <c:v>418.52504759999999</c:v>
                </c:pt>
                <c:pt idx="42134">
                  <c:v>418.53498259999998</c:v>
                </c:pt>
                <c:pt idx="42135">
                  <c:v>418.54491860000002</c:v>
                </c:pt>
                <c:pt idx="42136">
                  <c:v>418.5548536</c:v>
                </c:pt>
                <c:pt idx="42137">
                  <c:v>418.56478859999999</c:v>
                </c:pt>
                <c:pt idx="42138">
                  <c:v>418.57472460000002</c:v>
                </c:pt>
                <c:pt idx="42139">
                  <c:v>418.58465960000001</c:v>
                </c:pt>
                <c:pt idx="42140">
                  <c:v>418.59459559999999</c:v>
                </c:pt>
                <c:pt idx="42141">
                  <c:v>418.60453059999998</c:v>
                </c:pt>
                <c:pt idx="42142">
                  <c:v>418.61446560000002</c:v>
                </c:pt>
                <c:pt idx="42143">
                  <c:v>418.6244016</c:v>
                </c:pt>
                <c:pt idx="42144">
                  <c:v>418.63433659999998</c:v>
                </c:pt>
                <c:pt idx="42145">
                  <c:v>418.64427160000002</c:v>
                </c:pt>
                <c:pt idx="42146">
                  <c:v>418.65420760000001</c:v>
                </c:pt>
                <c:pt idx="42147">
                  <c:v>418.66414259999999</c:v>
                </c:pt>
                <c:pt idx="42148">
                  <c:v>418.67407859999997</c:v>
                </c:pt>
                <c:pt idx="42149">
                  <c:v>418.68401360000001</c:v>
                </c:pt>
                <c:pt idx="42150">
                  <c:v>418.6939486</c:v>
                </c:pt>
                <c:pt idx="42151">
                  <c:v>418.70388459999998</c:v>
                </c:pt>
                <c:pt idx="42152">
                  <c:v>418.71381960000002</c:v>
                </c:pt>
                <c:pt idx="42153">
                  <c:v>418.72375460000001</c:v>
                </c:pt>
                <c:pt idx="42154">
                  <c:v>418.73369059999999</c:v>
                </c:pt>
                <c:pt idx="42155">
                  <c:v>418.74362559999997</c:v>
                </c:pt>
                <c:pt idx="42156">
                  <c:v>418.75356060000001</c:v>
                </c:pt>
                <c:pt idx="42157">
                  <c:v>418.7634966</c:v>
                </c:pt>
                <c:pt idx="42158">
                  <c:v>418.77343159999998</c:v>
                </c:pt>
                <c:pt idx="42159">
                  <c:v>418.78336760000002</c:v>
                </c:pt>
                <c:pt idx="42160">
                  <c:v>418.7933026</c:v>
                </c:pt>
                <c:pt idx="42161">
                  <c:v>418.80323759999999</c:v>
                </c:pt>
                <c:pt idx="42162">
                  <c:v>418.81317360000003</c:v>
                </c:pt>
                <c:pt idx="42163">
                  <c:v>418.82310860000001</c:v>
                </c:pt>
                <c:pt idx="42164">
                  <c:v>418.83304459999999</c:v>
                </c:pt>
                <c:pt idx="42165">
                  <c:v>418.84297959999998</c:v>
                </c:pt>
                <c:pt idx="42166">
                  <c:v>418.85291460000002</c:v>
                </c:pt>
                <c:pt idx="42167">
                  <c:v>418.86285090000001</c:v>
                </c:pt>
                <c:pt idx="42168">
                  <c:v>418.8727859</c:v>
                </c:pt>
                <c:pt idx="42169">
                  <c:v>418.88272089999998</c:v>
                </c:pt>
                <c:pt idx="42170">
                  <c:v>418.89265690000002</c:v>
                </c:pt>
                <c:pt idx="42171">
                  <c:v>418.9025919</c:v>
                </c:pt>
                <c:pt idx="42172">
                  <c:v>418.91252689999999</c:v>
                </c:pt>
                <c:pt idx="42173">
                  <c:v>418.92246290000003</c:v>
                </c:pt>
                <c:pt idx="42174">
                  <c:v>418.93239790000001</c:v>
                </c:pt>
                <c:pt idx="42175">
                  <c:v>418.94233389999999</c:v>
                </c:pt>
                <c:pt idx="42176">
                  <c:v>418.95226889999998</c:v>
                </c:pt>
                <c:pt idx="42177">
                  <c:v>418.96220390000002</c:v>
                </c:pt>
                <c:pt idx="42178">
                  <c:v>418.9721399</c:v>
                </c:pt>
                <c:pt idx="42179">
                  <c:v>418.98207489999999</c:v>
                </c:pt>
                <c:pt idx="42180">
                  <c:v>418.99200990000003</c:v>
                </c:pt>
                <c:pt idx="42181">
                  <c:v>419.00194590000001</c:v>
                </c:pt>
                <c:pt idx="42182">
                  <c:v>419.01188089999999</c:v>
                </c:pt>
                <c:pt idx="42183">
                  <c:v>419.02181689999998</c:v>
                </c:pt>
                <c:pt idx="42184">
                  <c:v>419.03175190000002</c:v>
                </c:pt>
                <c:pt idx="42185">
                  <c:v>419.0416869</c:v>
                </c:pt>
                <c:pt idx="42186">
                  <c:v>419.05162289999998</c:v>
                </c:pt>
                <c:pt idx="42187">
                  <c:v>419.06155790000003</c:v>
                </c:pt>
                <c:pt idx="42188">
                  <c:v>419.07149290000001</c:v>
                </c:pt>
                <c:pt idx="42189">
                  <c:v>419.08142889999999</c:v>
                </c:pt>
                <c:pt idx="42190">
                  <c:v>419.09136389999998</c:v>
                </c:pt>
                <c:pt idx="42191">
                  <c:v>419.10129990000001</c:v>
                </c:pt>
                <c:pt idx="42192">
                  <c:v>419.1112349</c:v>
                </c:pt>
                <c:pt idx="42193">
                  <c:v>419.12116989999998</c:v>
                </c:pt>
                <c:pt idx="42194">
                  <c:v>419.13110590000002</c:v>
                </c:pt>
                <c:pt idx="42195">
                  <c:v>419.14104090000001</c:v>
                </c:pt>
                <c:pt idx="42196">
                  <c:v>419.15097689999999</c:v>
                </c:pt>
                <c:pt idx="42197">
                  <c:v>419.16091189999997</c:v>
                </c:pt>
                <c:pt idx="42198">
                  <c:v>419.17084690000002</c:v>
                </c:pt>
                <c:pt idx="42199">
                  <c:v>419.1807829</c:v>
                </c:pt>
                <c:pt idx="42200">
                  <c:v>419.19071789999998</c:v>
                </c:pt>
                <c:pt idx="42201">
                  <c:v>419.20065290000002</c:v>
                </c:pt>
                <c:pt idx="42202">
                  <c:v>419.2105889</c:v>
                </c:pt>
                <c:pt idx="42203">
                  <c:v>419.22052389999999</c:v>
                </c:pt>
                <c:pt idx="42204">
                  <c:v>419.23045990000003</c:v>
                </c:pt>
                <c:pt idx="42205">
                  <c:v>419.24039490000001</c:v>
                </c:pt>
                <c:pt idx="42206">
                  <c:v>419.2503299</c:v>
                </c:pt>
                <c:pt idx="42207">
                  <c:v>419.26026589999998</c:v>
                </c:pt>
                <c:pt idx="42208">
                  <c:v>419.27020090000002</c:v>
                </c:pt>
                <c:pt idx="42209">
                  <c:v>419.2801359</c:v>
                </c:pt>
                <c:pt idx="42210">
                  <c:v>419.29007189999999</c:v>
                </c:pt>
                <c:pt idx="42211">
                  <c:v>419.30000690000003</c:v>
                </c:pt>
                <c:pt idx="42212">
                  <c:v>419.30994290000001</c:v>
                </c:pt>
                <c:pt idx="42213">
                  <c:v>419.31987789999999</c:v>
                </c:pt>
                <c:pt idx="42214">
                  <c:v>419.32981289999998</c:v>
                </c:pt>
                <c:pt idx="42215">
                  <c:v>419.33974890000002</c:v>
                </c:pt>
                <c:pt idx="42216">
                  <c:v>419.3496839</c:v>
                </c:pt>
                <c:pt idx="42217">
                  <c:v>419.35961889999999</c:v>
                </c:pt>
                <c:pt idx="42218">
                  <c:v>419.36955490000003</c:v>
                </c:pt>
                <c:pt idx="42219">
                  <c:v>419.37948990000001</c:v>
                </c:pt>
                <c:pt idx="42220">
                  <c:v>419.38942589999999</c:v>
                </c:pt>
                <c:pt idx="42221">
                  <c:v>419.39936089999998</c:v>
                </c:pt>
                <c:pt idx="42222">
                  <c:v>419.40929590000002</c:v>
                </c:pt>
                <c:pt idx="42223">
                  <c:v>419.4192319</c:v>
                </c:pt>
                <c:pt idx="42224">
                  <c:v>419.42916689999998</c:v>
                </c:pt>
                <c:pt idx="42225">
                  <c:v>419.43910290000002</c:v>
                </c:pt>
                <c:pt idx="42226">
                  <c:v>419.44903790000001</c:v>
                </c:pt>
                <c:pt idx="42227">
                  <c:v>419.45897289999999</c:v>
                </c:pt>
                <c:pt idx="42228">
                  <c:v>419.46890889999997</c:v>
                </c:pt>
                <c:pt idx="42229">
                  <c:v>419.47884390000002</c:v>
                </c:pt>
                <c:pt idx="42230">
                  <c:v>419.4887789</c:v>
                </c:pt>
                <c:pt idx="42231">
                  <c:v>419.49871489999998</c:v>
                </c:pt>
                <c:pt idx="42232">
                  <c:v>419.50864990000002</c:v>
                </c:pt>
                <c:pt idx="42233">
                  <c:v>419.51858590000001</c:v>
                </c:pt>
                <c:pt idx="42234">
                  <c:v>419.52852089999999</c:v>
                </c:pt>
                <c:pt idx="42235">
                  <c:v>419.53845589999997</c:v>
                </c:pt>
                <c:pt idx="42236">
                  <c:v>419.54839190000001</c:v>
                </c:pt>
                <c:pt idx="42237">
                  <c:v>419.5583269</c:v>
                </c:pt>
                <c:pt idx="42238">
                  <c:v>419.56826289999998</c:v>
                </c:pt>
                <c:pt idx="42239">
                  <c:v>419.57819790000002</c:v>
                </c:pt>
                <c:pt idx="42240">
                  <c:v>419.58813290000001</c:v>
                </c:pt>
                <c:pt idx="42241">
                  <c:v>419.59806889999999</c:v>
                </c:pt>
                <c:pt idx="42242">
                  <c:v>419.60800390000003</c:v>
                </c:pt>
                <c:pt idx="42243">
                  <c:v>419.61793890000001</c:v>
                </c:pt>
                <c:pt idx="42244">
                  <c:v>419.62787489999999</c:v>
                </c:pt>
                <c:pt idx="42245">
                  <c:v>419.63780989999998</c:v>
                </c:pt>
                <c:pt idx="42246">
                  <c:v>419.64774590000002</c:v>
                </c:pt>
                <c:pt idx="42247">
                  <c:v>419.6576809</c:v>
                </c:pt>
                <c:pt idx="42248">
                  <c:v>419.66761589999999</c:v>
                </c:pt>
                <c:pt idx="42249">
                  <c:v>419.67755190000003</c:v>
                </c:pt>
                <c:pt idx="42250">
                  <c:v>419.68748690000001</c:v>
                </c:pt>
                <c:pt idx="42251">
                  <c:v>419.69742289999999</c:v>
                </c:pt>
                <c:pt idx="42252">
                  <c:v>419.70735789999998</c:v>
                </c:pt>
                <c:pt idx="42253">
                  <c:v>419.71729290000002</c:v>
                </c:pt>
                <c:pt idx="42254">
                  <c:v>419.7272289</c:v>
                </c:pt>
                <c:pt idx="42255">
                  <c:v>419.73716389999998</c:v>
                </c:pt>
                <c:pt idx="42256">
                  <c:v>419.74709990000002</c:v>
                </c:pt>
                <c:pt idx="42257">
                  <c:v>419.75703490000001</c:v>
                </c:pt>
                <c:pt idx="42258">
                  <c:v>419.76696989999999</c:v>
                </c:pt>
                <c:pt idx="42259">
                  <c:v>419.77690589999997</c:v>
                </c:pt>
                <c:pt idx="42260">
                  <c:v>419.78684090000002</c:v>
                </c:pt>
                <c:pt idx="42261">
                  <c:v>419.7967759</c:v>
                </c:pt>
                <c:pt idx="42262">
                  <c:v>419.80671189999998</c:v>
                </c:pt>
                <c:pt idx="42263">
                  <c:v>419.81664690000002</c:v>
                </c:pt>
                <c:pt idx="42264">
                  <c:v>419.82658290000001</c:v>
                </c:pt>
                <c:pt idx="42265">
                  <c:v>419.83651789999999</c:v>
                </c:pt>
                <c:pt idx="42266">
                  <c:v>419.84645289999997</c:v>
                </c:pt>
                <c:pt idx="42267">
                  <c:v>419.85638890000001</c:v>
                </c:pt>
                <c:pt idx="42268">
                  <c:v>419.86632379999998</c:v>
                </c:pt>
                <c:pt idx="42269">
                  <c:v>419.87625980000001</c:v>
                </c:pt>
                <c:pt idx="42270">
                  <c:v>419.8861948</c:v>
                </c:pt>
                <c:pt idx="42271">
                  <c:v>419.89612979999998</c:v>
                </c:pt>
                <c:pt idx="42272">
                  <c:v>419.90606580000002</c:v>
                </c:pt>
                <c:pt idx="42273">
                  <c:v>419.91600080000001</c:v>
                </c:pt>
                <c:pt idx="42274">
                  <c:v>419.92593679999999</c:v>
                </c:pt>
                <c:pt idx="42275">
                  <c:v>419.93587179999997</c:v>
                </c:pt>
                <c:pt idx="42276">
                  <c:v>419.94580680000001</c:v>
                </c:pt>
                <c:pt idx="42277">
                  <c:v>419.9557428</c:v>
                </c:pt>
                <c:pt idx="42278">
                  <c:v>419.96567779999998</c:v>
                </c:pt>
                <c:pt idx="42279">
                  <c:v>419.97561280000002</c:v>
                </c:pt>
                <c:pt idx="42280">
                  <c:v>419.9855488</c:v>
                </c:pt>
                <c:pt idx="42281">
                  <c:v>419.99548379999999</c:v>
                </c:pt>
                <c:pt idx="42282">
                  <c:v>420.0054197</c:v>
                </c:pt>
                <c:pt idx="42283">
                  <c:v>420.01535480000001</c:v>
                </c:pt>
                <c:pt idx="42284">
                  <c:v>420.0252898</c:v>
                </c:pt>
                <c:pt idx="42285">
                  <c:v>420.03522579999998</c:v>
                </c:pt>
                <c:pt idx="42286">
                  <c:v>420.04516080000002</c:v>
                </c:pt>
                <c:pt idx="42287">
                  <c:v>420.0550968</c:v>
                </c:pt>
                <c:pt idx="42288">
                  <c:v>420.06503179999999</c:v>
                </c:pt>
                <c:pt idx="42289">
                  <c:v>420.07496680000003</c:v>
                </c:pt>
                <c:pt idx="42290">
                  <c:v>420.08490280000001</c:v>
                </c:pt>
                <c:pt idx="42291">
                  <c:v>420.09483779999999</c:v>
                </c:pt>
                <c:pt idx="42292">
                  <c:v>420.10477379999998</c:v>
                </c:pt>
                <c:pt idx="42293">
                  <c:v>420.11470869999999</c:v>
                </c:pt>
                <c:pt idx="42294">
                  <c:v>420.1246438</c:v>
                </c:pt>
                <c:pt idx="42295">
                  <c:v>420.13457979999998</c:v>
                </c:pt>
                <c:pt idx="42296">
                  <c:v>420.14451480000002</c:v>
                </c:pt>
                <c:pt idx="42297">
                  <c:v>420.15445080000001</c:v>
                </c:pt>
                <c:pt idx="42298">
                  <c:v>420.16438579999999</c:v>
                </c:pt>
                <c:pt idx="42299">
                  <c:v>420.17432079999998</c:v>
                </c:pt>
                <c:pt idx="42300">
                  <c:v>420.18425680000001</c:v>
                </c:pt>
                <c:pt idx="42301">
                  <c:v>420.1941918</c:v>
                </c:pt>
                <c:pt idx="42302">
                  <c:v>420.20412679999998</c:v>
                </c:pt>
                <c:pt idx="42303">
                  <c:v>420.21406280000002</c:v>
                </c:pt>
                <c:pt idx="42304">
                  <c:v>420.22399769999998</c:v>
                </c:pt>
                <c:pt idx="42305">
                  <c:v>420.23393379999999</c:v>
                </c:pt>
                <c:pt idx="42306">
                  <c:v>420.24386879999997</c:v>
                </c:pt>
                <c:pt idx="42307">
                  <c:v>420.25380380000001</c:v>
                </c:pt>
                <c:pt idx="42308">
                  <c:v>420.2637398</c:v>
                </c:pt>
                <c:pt idx="42309">
                  <c:v>420.27367479999998</c:v>
                </c:pt>
                <c:pt idx="42310">
                  <c:v>420.28361080000002</c:v>
                </c:pt>
                <c:pt idx="42311">
                  <c:v>420.2935458</c:v>
                </c:pt>
                <c:pt idx="42312">
                  <c:v>420.30348079999999</c:v>
                </c:pt>
                <c:pt idx="42313">
                  <c:v>420.31341680000003</c:v>
                </c:pt>
                <c:pt idx="42314">
                  <c:v>420.32335180000001</c:v>
                </c:pt>
                <c:pt idx="42315">
                  <c:v>420.33328779999999</c:v>
                </c:pt>
                <c:pt idx="42316">
                  <c:v>420.34322279999998</c:v>
                </c:pt>
                <c:pt idx="42317">
                  <c:v>420.35315780000002</c:v>
                </c:pt>
                <c:pt idx="42318">
                  <c:v>420.3630938</c:v>
                </c:pt>
                <c:pt idx="42319">
                  <c:v>420.37302879999999</c:v>
                </c:pt>
                <c:pt idx="42320">
                  <c:v>420.38296480000002</c:v>
                </c:pt>
                <c:pt idx="42321">
                  <c:v>420.39289980000001</c:v>
                </c:pt>
                <c:pt idx="42322">
                  <c:v>420.40283479999999</c:v>
                </c:pt>
                <c:pt idx="42323">
                  <c:v>420.41277079999998</c:v>
                </c:pt>
                <c:pt idx="42324">
                  <c:v>420.42270580000002</c:v>
                </c:pt>
                <c:pt idx="42325">
                  <c:v>420.4326418</c:v>
                </c:pt>
                <c:pt idx="42326">
                  <c:v>420.44257679999998</c:v>
                </c:pt>
                <c:pt idx="42327">
                  <c:v>420.45251180000002</c:v>
                </c:pt>
                <c:pt idx="42328">
                  <c:v>420.46244780000001</c:v>
                </c:pt>
                <c:pt idx="42329">
                  <c:v>420.47238279999999</c:v>
                </c:pt>
                <c:pt idx="42330">
                  <c:v>420.48231879999997</c:v>
                </c:pt>
                <c:pt idx="42331">
                  <c:v>420.49225380000001</c:v>
                </c:pt>
                <c:pt idx="42332">
                  <c:v>420.5021888</c:v>
                </c:pt>
                <c:pt idx="42333">
                  <c:v>420.51212479999998</c:v>
                </c:pt>
                <c:pt idx="42334">
                  <c:v>420.52205980000002</c:v>
                </c:pt>
                <c:pt idx="42335">
                  <c:v>420.5319958</c:v>
                </c:pt>
                <c:pt idx="42336">
                  <c:v>420.54193079999999</c:v>
                </c:pt>
                <c:pt idx="42337">
                  <c:v>420.55186579999997</c:v>
                </c:pt>
                <c:pt idx="42338">
                  <c:v>420.56180180000001</c:v>
                </c:pt>
                <c:pt idx="42339">
                  <c:v>420.5717368</c:v>
                </c:pt>
                <c:pt idx="42340">
                  <c:v>420.58167279999998</c:v>
                </c:pt>
                <c:pt idx="42341">
                  <c:v>420.59160780000002</c:v>
                </c:pt>
                <c:pt idx="42342">
                  <c:v>420.6015428</c:v>
                </c:pt>
                <c:pt idx="42343">
                  <c:v>420.61147879999999</c:v>
                </c:pt>
                <c:pt idx="42344">
                  <c:v>420.62141380000003</c:v>
                </c:pt>
                <c:pt idx="42345">
                  <c:v>420.63134980000001</c:v>
                </c:pt>
                <c:pt idx="42346">
                  <c:v>420.64128479999999</c:v>
                </c:pt>
                <c:pt idx="42347">
                  <c:v>420.65121979999998</c:v>
                </c:pt>
                <c:pt idx="42348">
                  <c:v>420.66115580000002</c:v>
                </c:pt>
                <c:pt idx="42349">
                  <c:v>420.6710908</c:v>
                </c:pt>
                <c:pt idx="42350">
                  <c:v>420.68102679999998</c:v>
                </c:pt>
                <c:pt idx="42351">
                  <c:v>420.69096180000003</c:v>
                </c:pt>
                <c:pt idx="42352">
                  <c:v>420.70089680000001</c:v>
                </c:pt>
                <c:pt idx="42353">
                  <c:v>420.71083279999999</c:v>
                </c:pt>
                <c:pt idx="42354">
                  <c:v>420.72076779999998</c:v>
                </c:pt>
                <c:pt idx="42355">
                  <c:v>420.73070380000001</c:v>
                </c:pt>
                <c:pt idx="42356">
                  <c:v>420.7406388</c:v>
                </c:pt>
                <c:pt idx="42357">
                  <c:v>420.75057379999998</c:v>
                </c:pt>
                <c:pt idx="42358">
                  <c:v>420.76050980000002</c:v>
                </c:pt>
                <c:pt idx="42359">
                  <c:v>420.77044480000001</c:v>
                </c:pt>
                <c:pt idx="42360">
                  <c:v>420.78038079999999</c:v>
                </c:pt>
                <c:pt idx="42361">
                  <c:v>420.79031579999997</c:v>
                </c:pt>
                <c:pt idx="42362">
                  <c:v>420.80025080000001</c:v>
                </c:pt>
                <c:pt idx="42363">
                  <c:v>420.8101868</c:v>
                </c:pt>
                <c:pt idx="42364">
                  <c:v>420.82012179999998</c:v>
                </c:pt>
                <c:pt idx="42365">
                  <c:v>420.83005780000002</c:v>
                </c:pt>
                <c:pt idx="42366">
                  <c:v>420.8399928</c:v>
                </c:pt>
                <c:pt idx="42367">
                  <c:v>420.84992779999999</c:v>
                </c:pt>
                <c:pt idx="42368">
                  <c:v>420.85986380000003</c:v>
                </c:pt>
                <c:pt idx="42369">
                  <c:v>420.86979880000001</c:v>
                </c:pt>
                <c:pt idx="42370">
                  <c:v>420.87973479999999</c:v>
                </c:pt>
                <c:pt idx="42371">
                  <c:v>420.88966979999998</c:v>
                </c:pt>
                <c:pt idx="42372">
                  <c:v>420.89960480000002</c:v>
                </c:pt>
                <c:pt idx="42373">
                  <c:v>420.9095408</c:v>
                </c:pt>
                <c:pt idx="42374">
                  <c:v>420.91947579999999</c:v>
                </c:pt>
                <c:pt idx="42375">
                  <c:v>420.92941180000003</c:v>
                </c:pt>
                <c:pt idx="42376">
                  <c:v>420.93934680000001</c:v>
                </c:pt>
                <c:pt idx="42377">
                  <c:v>420.94928169999997</c:v>
                </c:pt>
                <c:pt idx="42378">
                  <c:v>420.95921779999998</c:v>
                </c:pt>
                <c:pt idx="42379">
                  <c:v>420.96915280000002</c:v>
                </c:pt>
                <c:pt idx="42380">
                  <c:v>420.9790888</c:v>
                </c:pt>
                <c:pt idx="42381">
                  <c:v>420.98902379999998</c:v>
                </c:pt>
                <c:pt idx="42382">
                  <c:v>420.99895880000003</c:v>
                </c:pt>
                <c:pt idx="42383">
                  <c:v>421.00889480000001</c:v>
                </c:pt>
                <c:pt idx="42384">
                  <c:v>421.01882979999999</c:v>
                </c:pt>
                <c:pt idx="42385">
                  <c:v>421.02876579999997</c:v>
                </c:pt>
                <c:pt idx="42386">
                  <c:v>421.03870080000002</c:v>
                </c:pt>
                <c:pt idx="42387">
                  <c:v>421.0486358</c:v>
                </c:pt>
                <c:pt idx="42388">
                  <c:v>421.05857179999998</c:v>
                </c:pt>
                <c:pt idx="42389">
                  <c:v>421.06850680000002</c:v>
                </c:pt>
                <c:pt idx="42390">
                  <c:v>421.0784428</c:v>
                </c:pt>
                <c:pt idx="42391">
                  <c:v>421.08837779999999</c:v>
                </c:pt>
                <c:pt idx="42392">
                  <c:v>421.09831279999997</c:v>
                </c:pt>
                <c:pt idx="42393">
                  <c:v>421.10824880000001</c:v>
                </c:pt>
                <c:pt idx="42394">
                  <c:v>421.1181838</c:v>
                </c:pt>
                <c:pt idx="42395">
                  <c:v>421.12811979999998</c:v>
                </c:pt>
                <c:pt idx="42396">
                  <c:v>421.13805480000002</c:v>
                </c:pt>
                <c:pt idx="42397">
                  <c:v>421.1479898</c:v>
                </c:pt>
                <c:pt idx="42398">
                  <c:v>421.15792579999999</c:v>
                </c:pt>
                <c:pt idx="42399">
                  <c:v>421.16786080000003</c:v>
                </c:pt>
                <c:pt idx="42400">
                  <c:v>421.17779680000001</c:v>
                </c:pt>
                <c:pt idx="42401">
                  <c:v>421.18773179999999</c:v>
                </c:pt>
                <c:pt idx="42402">
                  <c:v>421.19766679999998</c:v>
                </c:pt>
                <c:pt idx="42403">
                  <c:v>421.20760280000002</c:v>
                </c:pt>
                <c:pt idx="42404">
                  <c:v>421.2175378</c:v>
                </c:pt>
                <c:pt idx="42405">
                  <c:v>421.22747379999998</c:v>
                </c:pt>
                <c:pt idx="42406">
                  <c:v>421.23740880000003</c:v>
                </c:pt>
                <c:pt idx="42407">
                  <c:v>421.24734380000001</c:v>
                </c:pt>
                <c:pt idx="42408">
                  <c:v>421.25727979999999</c:v>
                </c:pt>
                <c:pt idx="42409">
                  <c:v>421.26721479999998</c:v>
                </c:pt>
                <c:pt idx="42410">
                  <c:v>421.27715080000002</c:v>
                </c:pt>
                <c:pt idx="42411">
                  <c:v>421.2870858</c:v>
                </c:pt>
                <c:pt idx="42412">
                  <c:v>421.29702079999998</c:v>
                </c:pt>
                <c:pt idx="42413">
                  <c:v>421.30695680000002</c:v>
                </c:pt>
                <c:pt idx="42414">
                  <c:v>421.31689180000001</c:v>
                </c:pt>
                <c:pt idx="42415">
                  <c:v>421.32682779999999</c:v>
                </c:pt>
                <c:pt idx="42416">
                  <c:v>421.33676279999997</c:v>
                </c:pt>
                <c:pt idx="42417">
                  <c:v>421.34669780000002</c:v>
                </c:pt>
                <c:pt idx="42418">
                  <c:v>421.3566338</c:v>
                </c:pt>
                <c:pt idx="42419">
                  <c:v>421.36656879999998</c:v>
                </c:pt>
                <c:pt idx="42420">
                  <c:v>421.37650480000002</c:v>
                </c:pt>
                <c:pt idx="42421">
                  <c:v>421.38643980000001</c:v>
                </c:pt>
                <c:pt idx="42422">
                  <c:v>421.39637479999999</c:v>
                </c:pt>
                <c:pt idx="42423">
                  <c:v>421.40631080000003</c:v>
                </c:pt>
                <c:pt idx="42424">
                  <c:v>421.41624580000001</c:v>
                </c:pt>
                <c:pt idx="42425">
                  <c:v>421.42618179999999</c:v>
                </c:pt>
                <c:pt idx="42426">
                  <c:v>421.43611679999998</c:v>
                </c:pt>
                <c:pt idx="42427">
                  <c:v>421.44605180000002</c:v>
                </c:pt>
                <c:pt idx="42428">
                  <c:v>421.4559878</c:v>
                </c:pt>
                <c:pt idx="42429">
                  <c:v>421.46592279999999</c:v>
                </c:pt>
                <c:pt idx="42430">
                  <c:v>421.47585880000003</c:v>
                </c:pt>
                <c:pt idx="42431">
                  <c:v>421.48579380000001</c:v>
                </c:pt>
                <c:pt idx="42432">
                  <c:v>421.49572979999999</c:v>
                </c:pt>
                <c:pt idx="42433">
                  <c:v>421.50566479999998</c:v>
                </c:pt>
                <c:pt idx="42434">
                  <c:v>421.51559980000002</c:v>
                </c:pt>
                <c:pt idx="42435">
                  <c:v>421.5255358</c:v>
                </c:pt>
                <c:pt idx="42436">
                  <c:v>421.53547079999998</c:v>
                </c:pt>
                <c:pt idx="42437">
                  <c:v>421.54540580000003</c:v>
                </c:pt>
                <c:pt idx="42438">
                  <c:v>421.55534180000001</c:v>
                </c:pt>
                <c:pt idx="42439">
                  <c:v>421.56527679999999</c:v>
                </c:pt>
                <c:pt idx="42440">
                  <c:v>421.57521279999997</c:v>
                </c:pt>
                <c:pt idx="42441">
                  <c:v>421.58514780000002</c:v>
                </c:pt>
                <c:pt idx="42442">
                  <c:v>421.5950838</c:v>
                </c:pt>
                <c:pt idx="42443">
                  <c:v>421.60501879999998</c:v>
                </c:pt>
                <c:pt idx="42444">
                  <c:v>421.61495380000002</c:v>
                </c:pt>
                <c:pt idx="42445">
                  <c:v>421.62488980000001</c:v>
                </c:pt>
                <c:pt idx="42446">
                  <c:v>421.63482479999999</c:v>
                </c:pt>
                <c:pt idx="42447">
                  <c:v>421.64476079999997</c:v>
                </c:pt>
                <c:pt idx="42448">
                  <c:v>421.65469580000001</c:v>
                </c:pt>
                <c:pt idx="42449">
                  <c:v>421.6646308</c:v>
                </c:pt>
                <c:pt idx="42450">
                  <c:v>421.67456679999998</c:v>
                </c:pt>
                <c:pt idx="42451">
                  <c:v>421.68450180000002</c:v>
                </c:pt>
                <c:pt idx="42452">
                  <c:v>421.6944378</c:v>
                </c:pt>
                <c:pt idx="42453">
                  <c:v>421.70437279999999</c:v>
                </c:pt>
                <c:pt idx="42454">
                  <c:v>421.71430779999997</c:v>
                </c:pt>
                <c:pt idx="42455">
                  <c:v>421.72424380000001</c:v>
                </c:pt>
                <c:pt idx="42456">
                  <c:v>421.7341788</c:v>
                </c:pt>
                <c:pt idx="42457">
                  <c:v>421.74411479999998</c:v>
                </c:pt>
                <c:pt idx="42458">
                  <c:v>421.75404980000002</c:v>
                </c:pt>
                <c:pt idx="42459">
                  <c:v>421.7639848</c:v>
                </c:pt>
                <c:pt idx="42460">
                  <c:v>421.77392079999998</c:v>
                </c:pt>
                <c:pt idx="42461">
                  <c:v>421.78385580000003</c:v>
                </c:pt>
                <c:pt idx="42462">
                  <c:v>421.79379180000001</c:v>
                </c:pt>
                <c:pt idx="42463">
                  <c:v>421.80372679999999</c:v>
                </c:pt>
                <c:pt idx="42464">
                  <c:v>421.81366179999998</c:v>
                </c:pt>
                <c:pt idx="42465">
                  <c:v>421.82359780000002</c:v>
                </c:pt>
                <c:pt idx="42466">
                  <c:v>421.8335328</c:v>
                </c:pt>
                <c:pt idx="42467">
                  <c:v>421.84346879999998</c:v>
                </c:pt>
                <c:pt idx="42468">
                  <c:v>421.85340380000002</c:v>
                </c:pt>
                <c:pt idx="42469">
                  <c:v>421.86333930000001</c:v>
                </c:pt>
                <c:pt idx="42470">
                  <c:v>421.87327429999999</c:v>
                </c:pt>
                <c:pt idx="42471">
                  <c:v>421.88320929999998</c:v>
                </c:pt>
                <c:pt idx="42472">
                  <c:v>421.89314530000001</c:v>
                </c:pt>
                <c:pt idx="42473">
                  <c:v>421.9030803</c:v>
                </c:pt>
                <c:pt idx="42474">
                  <c:v>421.91301629999998</c:v>
                </c:pt>
                <c:pt idx="42475">
                  <c:v>421.92295130000002</c:v>
                </c:pt>
                <c:pt idx="42476">
                  <c:v>421.93288630000001</c:v>
                </c:pt>
                <c:pt idx="42477">
                  <c:v>421.94282229999999</c:v>
                </c:pt>
                <c:pt idx="42478">
                  <c:v>421.95275729999997</c:v>
                </c:pt>
                <c:pt idx="42479">
                  <c:v>421.96269330000001</c:v>
                </c:pt>
                <c:pt idx="42480">
                  <c:v>421.9726283</c:v>
                </c:pt>
                <c:pt idx="42481">
                  <c:v>421.98256329999998</c:v>
                </c:pt>
                <c:pt idx="42482">
                  <c:v>421.99249930000002</c:v>
                </c:pt>
                <c:pt idx="42483">
                  <c:v>422.0024343</c:v>
                </c:pt>
                <c:pt idx="42484">
                  <c:v>422.01237029999999</c:v>
                </c:pt>
                <c:pt idx="42485">
                  <c:v>422.02230530000003</c:v>
                </c:pt>
                <c:pt idx="42486">
                  <c:v>422.03224030000001</c:v>
                </c:pt>
                <c:pt idx="42487">
                  <c:v>422.04217629999999</c:v>
                </c:pt>
                <c:pt idx="42488">
                  <c:v>422.05211129999998</c:v>
                </c:pt>
                <c:pt idx="42489">
                  <c:v>422.06204730000002</c:v>
                </c:pt>
                <c:pt idx="42490">
                  <c:v>422.0719823</c:v>
                </c:pt>
                <c:pt idx="42491">
                  <c:v>422.08191829999998</c:v>
                </c:pt>
                <c:pt idx="42492">
                  <c:v>422.09185330000003</c:v>
                </c:pt>
                <c:pt idx="42493">
                  <c:v>422.10178830000001</c:v>
                </c:pt>
                <c:pt idx="42494">
                  <c:v>422.11172429999999</c:v>
                </c:pt>
                <c:pt idx="42495">
                  <c:v>422.12165929999998</c:v>
                </c:pt>
                <c:pt idx="42496">
                  <c:v>422.13159530000001</c:v>
                </c:pt>
                <c:pt idx="42497">
                  <c:v>422.1415303</c:v>
                </c:pt>
                <c:pt idx="42498">
                  <c:v>422.15146529999998</c:v>
                </c:pt>
                <c:pt idx="42499">
                  <c:v>422.16140130000002</c:v>
                </c:pt>
                <c:pt idx="42500">
                  <c:v>422.17133630000001</c:v>
                </c:pt>
                <c:pt idx="42501">
                  <c:v>422.18127229999999</c:v>
                </c:pt>
                <c:pt idx="42502">
                  <c:v>422.19120729999997</c:v>
                </c:pt>
                <c:pt idx="42503">
                  <c:v>422.20114230000001</c:v>
                </c:pt>
                <c:pt idx="42504">
                  <c:v>422.2110783</c:v>
                </c:pt>
                <c:pt idx="42505">
                  <c:v>422.22101329999998</c:v>
                </c:pt>
                <c:pt idx="42506">
                  <c:v>422.23094930000002</c:v>
                </c:pt>
                <c:pt idx="42507">
                  <c:v>422.2408843</c:v>
                </c:pt>
                <c:pt idx="42508">
                  <c:v>422.25082029999999</c:v>
                </c:pt>
                <c:pt idx="42509">
                  <c:v>422.26075530000003</c:v>
                </c:pt>
                <c:pt idx="42510">
                  <c:v>422.27069030000001</c:v>
                </c:pt>
                <c:pt idx="42511">
                  <c:v>422.28062629999999</c:v>
                </c:pt>
                <c:pt idx="42512">
                  <c:v>422.29056129999998</c:v>
                </c:pt>
                <c:pt idx="42513">
                  <c:v>422.30049730000002</c:v>
                </c:pt>
                <c:pt idx="42514">
                  <c:v>422.3104323</c:v>
                </c:pt>
                <c:pt idx="42515">
                  <c:v>422.32036729999999</c:v>
                </c:pt>
                <c:pt idx="42516">
                  <c:v>422.33030330000003</c:v>
                </c:pt>
                <c:pt idx="42517">
                  <c:v>422.34023830000001</c:v>
                </c:pt>
                <c:pt idx="42518">
                  <c:v>422.35017429999999</c:v>
                </c:pt>
                <c:pt idx="42519">
                  <c:v>422.36010929999998</c:v>
                </c:pt>
                <c:pt idx="42520">
                  <c:v>422.37004430000002</c:v>
                </c:pt>
                <c:pt idx="42521">
                  <c:v>422.3799803</c:v>
                </c:pt>
                <c:pt idx="42522">
                  <c:v>422.38991529999998</c:v>
                </c:pt>
                <c:pt idx="42523">
                  <c:v>422.39985130000002</c:v>
                </c:pt>
                <c:pt idx="42524">
                  <c:v>422.40978630000001</c:v>
                </c:pt>
                <c:pt idx="42525">
                  <c:v>422.41972229999999</c:v>
                </c:pt>
                <c:pt idx="42526">
                  <c:v>422.42965729999997</c:v>
                </c:pt>
                <c:pt idx="42527">
                  <c:v>422.43959230000002</c:v>
                </c:pt>
                <c:pt idx="42528">
                  <c:v>422.4495283</c:v>
                </c:pt>
                <c:pt idx="42529">
                  <c:v>422.45946329999998</c:v>
                </c:pt>
                <c:pt idx="42530">
                  <c:v>422.46939930000002</c:v>
                </c:pt>
                <c:pt idx="42531">
                  <c:v>422.4793343</c:v>
                </c:pt>
                <c:pt idx="42532">
                  <c:v>422.48926929999999</c:v>
                </c:pt>
                <c:pt idx="42533">
                  <c:v>422.49920530000003</c:v>
                </c:pt>
                <c:pt idx="42534">
                  <c:v>422.50914030000001</c:v>
                </c:pt>
                <c:pt idx="42535">
                  <c:v>422.51907629999999</c:v>
                </c:pt>
                <c:pt idx="42536">
                  <c:v>422.52901129999998</c:v>
                </c:pt>
                <c:pt idx="42537">
                  <c:v>422.53894630000002</c:v>
                </c:pt>
                <c:pt idx="42538">
                  <c:v>422.5488823</c:v>
                </c:pt>
                <c:pt idx="42539">
                  <c:v>422.55881729999999</c:v>
                </c:pt>
                <c:pt idx="42540">
                  <c:v>422.56875330000003</c:v>
                </c:pt>
                <c:pt idx="42541">
                  <c:v>422.57868830000001</c:v>
                </c:pt>
                <c:pt idx="42542">
                  <c:v>422.58862429999999</c:v>
                </c:pt>
                <c:pt idx="42543">
                  <c:v>422.59855929999998</c:v>
                </c:pt>
                <c:pt idx="42544">
                  <c:v>422.60849430000002</c:v>
                </c:pt>
                <c:pt idx="42545">
                  <c:v>422.6184303</c:v>
                </c:pt>
                <c:pt idx="42546">
                  <c:v>422.62836529999998</c:v>
                </c:pt>
                <c:pt idx="42547">
                  <c:v>422.63830130000002</c:v>
                </c:pt>
                <c:pt idx="42548">
                  <c:v>422.64823630000001</c:v>
                </c:pt>
                <c:pt idx="42549">
                  <c:v>422.65817129999999</c:v>
                </c:pt>
                <c:pt idx="42550">
                  <c:v>422.66810729999997</c:v>
                </c:pt>
                <c:pt idx="42551">
                  <c:v>422.67804230000002</c:v>
                </c:pt>
                <c:pt idx="42552">
                  <c:v>422.6879783</c:v>
                </c:pt>
                <c:pt idx="42553">
                  <c:v>422.69791329999998</c:v>
                </c:pt>
                <c:pt idx="42554">
                  <c:v>422.70784930000002</c:v>
                </c:pt>
                <c:pt idx="42555">
                  <c:v>422.71778430000001</c:v>
                </c:pt>
                <c:pt idx="42556">
                  <c:v>422.72771929999999</c:v>
                </c:pt>
                <c:pt idx="42557">
                  <c:v>422.73765529999997</c:v>
                </c:pt>
                <c:pt idx="42558">
                  <c:v>422.74759030000001</c:v>
                </c:pt>
                <c:pt idx="42559">
                  <c:v>422.75752629999999</c:v>
                </c:pt>
                <c:pt idx="42560">
                  <c:v>422.76746129999998</c:v>
                </c:pt>
                <c:pt idx="42561">
                  <c:v>422.77739630000002</c:v>
                </c:pt>
                <c:pt idx="42562">
                  <c:v>422.7873323</c:v>
                </c:pt>
                <c:pt idx="42563">
                  <c:v>422.79726729999999</c:v>
                </c:pt>
                <c:pt idx="42564">
                  <c:v>422.80720330000003</c:v>
                </c:pt>
                <c:pt idx="42565">
                  <c:v>422.81713830000001</c:v>
                </c:pt>
                <c:pt idx="42566">
                  <c:v>422.82707429999999</c:v>
                </c:pt>
                <c:pt idx="42567">
                  <c:v>422.83700929999998</c:v>
                </c:pt>
                <c:pt idx="42568">
                  <c:v>422.84694430000002</c:v>
                </c:pt>
                <c:pt idx="42569">
                  <c:v>422.8568803</c:v>
                </c:pt>
                <c:pt idx="42570">
                  <c:v>422.86681590000001</c:v>
                </c:pt>
                <c:pt idx="42571">
                  <c:v>422.87675189999999</c:v>
                </c:pt>
                <c:pt idx="42572">
                  <c:v>422.88668689999997</c:v>
                </c:pt>
                <c:pt idx="42573">
                  <c:v>422.89662190000001</c:v>
                </c:pt>
                <c:pt idx="42574">
                  <c:v>422.9065579</c:v>
                </c:pt>
                <c:pt idx="42575">
                  <c:v>422.91649289999998</c:v>
                </c:pt>
                <c:pt idx="42576">
                  <c:v>422.92642890000002</c:v>
                </c:pt>
                <c:pt idx="42577">
                  <c:v>422.9363639</c:v>
                </c:pt>
                <c:pt idx="42578">
                  <c:v>422.94629989999999</c:v>
                </c:pt>
                <c:pt idx="42579">
                  <c:v>422.95623490000003</c:v>
                </c:pt>
                <c:pt idx="42580">
                  <c:v>422.96616990000001</c:v>
                </c:pt>
                <c:pt idx="42581">
                  <c:v>422.97610589999999</c:v>
                </c:pt>
                <c:pt idx="42582">
                  <c:v>422.98604089999998</c:v>
                </c:pt>
                <c:pt idx="42583">
                  <c:v>422.99597690000002</c:v>
                </c:pt>
                <c:pt idx="42584">
                  <c:v>423.0059119</c:v>
                </c:pt>
                <c:pt idx="42585">
                  <c:v>423.01584689999999</c:v>
                </c:pt>
                <c:pt idx="42586">
                  <c:v>423.02578290000002</c:v>
                </c:pt>
                <c:pt idx="42587">
                  <c:v>423.03571790000001</c:v>
                </c:pt>
                <c:pt idx="42588">
                  <c:v>423.04565389999999</c:v>
                </c:pt>
                <c:pt idx="42589">
                  <c:v>423.05558889999998</c:v>
                </c:pt>
                <c:pt idx="42590">
                  <c:v>423.06552490000001</c:v>
                </c:pt>
                <c:pt idx="42591">
                  <c:v>423.0754599</c:v>
                </c:pt>
                <c:pt idx="42592">
                  <c:v>423.08539489999998</c:v>
                </c:pt>
                <c:pt idx="42593">
                  <c:v>423.09533090000002</c:v>
                </c:pt>
                <c:pt idx="42594">
                  <c:v>423.10526590000001</c:v>
                </c:pt>
                <c:pt idx="42595">
                  <c:v>423.11520189999999</c:v>
                </c:pt>
                <c:pt idx="42596">
                  <c:v>423.12513689999997</c:v>
                </c:pt>
                <c:pt idx="42597">
                  <c:v>423.13507190000001</c:v>
                </c:pt>
                <c:pt idx="42598">
                  <c:v>423.1450079</c:v>
                </c:pt>
                <c:pt idx="42599">
                  <c:v>423.15494289999998</c:v>
                </c:pt>
                <c:pt idx="42600">
                  <c:v>423.16487890000002</c:v>
                </c:pt>
                <c:pt idx="42601">
                  <c:v>423.1748139</c:v>
                </c:pt>
                <c:pt idx="42602">
                  <c:v>423.18474989999999</c:v>
                </c:pt>
                <c:pt idx="42603">
                  <c:v>423.19468490000003</c:v>
                </c:pt>
                <c:pt idx="42604">
                  <c:v>423.20461990000001</c:v>
                </c:pt>
                <c:pt idx="42605">
                  <c:v>423.21455589999999</c:v>
                </c:pt>
                <c:pt idx="42606">
                  <c:v>423.22449089999998</c:v>
                </c:pt>
                <c:pt idx="42607">
                  <c:v>423.23442690000002</c:v>
                </c:pt>
                <c:pt idx="42608">
                  <c:v>423.2443619</c:v>
                </c:pt>
                <c:pt idx="42609">
                  <c:v>423.25429789999998</c:v>
                </c:pt>
                <c:pt idx="42610">
                  <c:v>423.26423290000002</c:v>
                </c:pt>
                <c:pt idx="42611">
                  <c:v>423.27416790000001</c:v>
                </c:pt>
                <c:pt idx="42612">
                  <c:v>423.28410389999999</c:v>
                </c:pt>
                <c:pt idx="42613">
                  <c:v>423.29403889999998</c:v>
                </c:pt>
                <c:pt idx="42614">
                  <c:v>423.30397490000001</c:v>
                </c:pt>
                <c:pt idx="42615">
                  <c:v>423.3139099</c:v>
                </c:pt>
                <c:pt idx="42616">
                  <c:v>423.32384589999998</c:v>
                </c:pt>
                <c:pt idx="42617">
                  <c:v>423.33378090000002</c:v>
                </c:pt>
                <c:pt idx="42618">
                  <c:v>423.34371590000001</c:v>
                </c:pt>
                <c:pt idx="42619">
                  <c:v>423.35365189999999</c:v>
                </c:pt>
                <c:pt idx="42620">
                  <c:v>423.36358689999997</c:v>
                </c:pt>
                <c:pt idx="42621">
                  <c:v>423.37352290000001</c:v>
                </c:pt>
                <c:pt idx="42622">
                  <c:v>423.3834579</c:v>
                </c:pt>
                <c:pt idx="42623">
                  <c:v>423.39339289999998</c:v>
                </c:pt>
                <c:pt idx="42624">
                  <c:v>423.40332890000002</c:v>
                </c:pt>
                <c:pt idx="42625">
                  <c:v>423.4132639</c:v>
                </c:pt>
                <c:pt idx="42626">
                  <c:v>423.42319989999999</c:v>
                </c:pt>
                <c:pt idx="42627">
                  <c:v>423.43313490000003</c:v>
                </c:pt>
                <c:pt idx="42628">
                  <c:v>423.44307090000001</c:v>
                </c:pt>
                <c:pt idx="42629">
                  <c:v>423.45300589999999</c:v>
                </c:pt>
                <c:pt idx="42630">
                  <c:v>423.46294089999998</c:v>
                </c:pt>
                <c:pt idx="42631">
                  <c:v>423.47287690000002</c:v>
                </c:pt>
                <c:pt idx="42632">
                  <c:v>423.4828119</c:v>
                </c:pt>
                <c:pt idx="42633">
                  <c:v>423.49274789999998</c:v>
                </c:pt>
                <c:pt idx="42634">
                  <c:v>423.50268290000002</c:v>
                </c:pt>
                <c:pt idx="42635">
                  <c:v>423.51261890000001</c:v>
                </c:pt>
                <c:pt idx="42636">
                  <c:v>423.52255389999999</c:v>
                </c:pt>
                <c:pt idx="42637">
                  <c:v>423.53248889999998</c:v>
                </c:pt>
                <c:pt idx="42638">
                  <c:v>423.54242490000001</c:v>
                </c:pt>
                <c:pt idx="42639">
                  <c:v>423.5523599</c:v>
                </c:pt>
                <c:pt idx="42640">
                  <c:v>423.56229589999998</c:v>
                </c:pt>
                <c:pt idx="42641">
                  <c:v>423.57223090000002</c:v>
                </c:pt>
                <c:pt idx="42642">
                  <c:v>423.5821669</c:v>
                </c:pt>
                <c:pt idx="42643">
                  <c:v>423.59210189999999</c:v>
                </c:pt>
                <c:pt idx="42644">
                  <c:v>423.60203689999997</c:v>
                </c:pt>
                <c:pt idx="42645">
                  <c:v>423.61197290000001</c:v>
                </c:pt>
                <c:pt idx="42646">
                  <c:v>423.6219079</c:v>
                </c:pt>
                <c:pt idx="42647">
                  <c:v>423.63184389999998</c:v>
                </c:pt>
                <c:pt idx="42648">
                  <c:v>423.64177890000002</c:v>
                </c:pt>
                <c:pt idx="42649">
                  <c:v>423.6517149</c:v>
                </c:pt>
                <c:pt idx="42650">
                  <c:v>423.66164989999999</c:v>
                </c:pt>
                <c:pt idx="42651">
                  <c:v>423.67158490000003</c:v>
                </c:pt>
                <c:pt idx="42652">
                  <c:v>423.68152090000001</c:v>
                </c:pt>
                <c:pt idx="42653">
                  <c:v>423.69145589999999</c:v>
                </c:pt>
                <c:pt idx="42654">
                  <c:v>423.70139189999998</c:v>
                </c:pt>
                <c:pt idx="42655">
                  <c:v>423.71132690000002</c:v>
                </c:pt>
                <c:pt idx="42656">
                  <c:v>423.7212629</c:v>
                </c:pt>
                <c:pt idx="42657">
                  <c:v>423.73119789999998</c:v>
                </c:pt>
                <c:pt idx="42658">
                  <c:v>423.74113290000003</c:v>
                </c:pt>
                <c:pt idx="42659">
                  <c:v>423.75106890000001</c:v>
                </c:pt>
                <c:pt idx="42660">
                  <c:v>423.76100389999999</c:v>
                </c:pt>
                <c:pt idx="42661">
                  <c:v>423.77093989999997</c:v>
                </c:pt>
                <c:pt idx="42662">
                  <c:v>423.78087490000001</c:v>
                </c:pt>
                <c:pt idx="42663">
                  <c:v>423.7908109</c:v>
                </c:pt>
                <c:pt idx="42664">
                  <c:v>423.80074589999998</c:v>
                </c:pt>
                <c:pt idx="42665">
                  <c:v>423.81068090000002</c:v>
                </c:pt>
                <c:pt idx="42666">
                  <c:v>423.8206169</c:v>
                </c:pt>
                <c:pt idx="42667">
                  <c:v>423.83055189999999</c:v>
                </c:pt>
                <c:pt idx="42668">
                  <c:v>423.84048790000003</c:v>
                </c:pt>
                <c:pt idx="42669">
                  <c:v>423.85042290000001</c:v>
                </c:pt>
                <c:pt idx="42670">
                  <c:v>423.86035889999999</c:v>
                </c:pt>
                <c:pt idx="42671">
                  <c:v>423.87029339999998</c:v>
                </c:pt>
                <c:pt idx="42672">
                  <c:v>423.88022940000002</c:v>
                </c:pt>
                <c:pt idx="42673">
                  <c:v>423.8901644</c:v>
                </c:pt>
                <c:pt idx="42674">
                  <c:v>423.90009939999999</c:v>
                </c:pt>
                <c:pt idx="42675">
                  <c:v>423.91003540000003</c:v>
                </c:pt>
                <c:pt idx="42676">
                  <c:v>423.91997040000001</c:v>
                </c:pt>
                <c:pt idx="42677">
                  <c:v>423.92990639999999</c:v>
                </c:pt>
                <c:pt idx="42678">
                  <c:v>423.93984139999998</c:v>
                </c:pt>
                <c:pt idx="42679">
                  <c:v>423.94977740000002</c:v>
                </c:pt>
                <c:pt idx="42680">
                  <c:v>423.9597124</c:v>
                </c:pt>
                <c:pt idx="42681">
                  <c:v>423.96964739999999</c:v>
                </c:pt>
                <c:pt idx="42682">
                  <c:v>423.97958340000002</c:v>
                </c:pt>
                <c:pt idx="42683">
                  <c:v>423.98951840000001</c:v>
                </c:pt>
                <c:pt idx="42684">
                  <c:v>423.99945439999999</c:v>
                </c:pt>
                <c:pt idx="42685">
                  <c:v>424.00938939999998</c:v>
                </c:pt>
                <c:pt idx="42686">
                  <c:v>424.01932540000001</c:v>
                </c:pt>
                <c:pt idx="42687">
                  <c:v>424.0292604</c:v>
                </c:pt>
                <c:pt idx="42688">
                  <c:v>424.03919539999998</c:v>
                </c:pt>
                <c:pt idx="42689">
                  <c:v>424.04913140000002</c:v>
                </c:pt>
                <c:pt idx="42690">
                  <c:v>424.05906640000001</c:v>
                </c:pt>
                <c:pt idx="42691">
                  <c:v>424.06900239999999</c:v>
                </c:pt>
                <c:pt idx="42692">
                  <c:v>424.07893739999997</c:v>
                </c:pt>
                <c:pt idx="42693">
                  <c:v>424.08887340000001</c:v>
                </c:pt>
                <c:pt idx="42694">
                  <c:v>424.0988084</c:v>
                </c:pt>
                <c:pt idx="42695">
                  <c:v>424.10874439999998</c:v>
                </c:pt>
                <c:pt idx="42696">
                  <c:v>424.11867940000002</c:v>
                </c:pt>
                <c:pt idx="42697">
                  <c:v>424.1286144</c:v>
                </c:pt>
                <c:pt idx="42698">
                  <c:v>424.13855039999999</c:v>
                </c:pt>
                <c:pt idx="42699">
                  <c:v>424.14848540000003</c:v>
                </c:pt>
                <c:pt idx="42700">
                  <c:v>424.15842140000001</c:v>
                </c:pt>
                <c:pt idx="42701">
                  <c:v>424.16835639999999</c:v>
                </c:pt>
                <c:pt idx="42702">
                  <c:v>424.17829239999998</c:v>
                </c:pt>
                <c:pt idx="42703">
                  <c:v>424.18822740000002</c:v>
                </c:pt>
                <c:pt idx="42704">
                  <c:v>424.1981634</c:v>
                </c:pt>
                <c:pt idx="42705">
                  <c:v>424.20809839999998</c:v>
                </c:pt>
                <c:pt idx="42706">
                  <c:v>424.21803340000002</c:v>
                </c:pt>
                <c:pt idx="42707">
                  <c:v>424.22796940000001</c:v>
                </c:pt>
                <c:pt idx="42708">
                  <c:v>424.23790439999999</c:v>
                </c:pt>
                <c:pt idx="42709">
                  <c:v>424.24784039999997</c:v>
                </c:pt>
                <c:pt idx="42710">
                  <c:v>424.25777540000001</c:v>
                </c:pt>
                <c:pt idx="42711">
                  <c:v>424.2677114</c:v>
                </c:pt>
                <c:pt idx="42712">
                  <c:v>424.27764639999998</c:v>
                </c:pt>
                <c:pt idx="42713">
                  <c:v>424.28758140000002</c:v>
                </c:pt>
                <c:pt idx="42714">
                  <c:v>424.2975174</c:v>
                </c:pt>
                <c:pt idx="42715">
                  <c:v>424.30745239999999</c:v>
                </c:pt>
                <c:pt idx="42716">
                  <c:v>424.31738840000003</c:v>
                </c:pt>
                <c:pt idx="42717">
                  <c:v>424.32732340000001</c:v>
                </c:pt>
                <c:pt idx="42718">
                  <c:v>424.33725939999999</c:v>
                </c:pt>
                <c:pt idx="42719">
                  <c:v>424.34719439999998</c:v>
                </c:pt>
                <c:pt idx="42720">
                  <c:v>424.35713040000002</c:v>
                </c:pt>
                <c:pt idx="42721">
                  <c:v>424.3670654</c:v>
                </c:pt>
                <c:pt idx="42722">
                  <c:v>424.37700039999999</c:v>
                </c:pt>
                <c:pt idx="42723">
                  <c:v>424.38693640000002</c:v>
                </c:pt>
                <c:pt idx="42724">
                  <c:v>424.39687140000001</c:v>
                </c:pt>
                <c:pt idx="42725">
                  <c:v>424.40680739999999</c:v>
                </c:pt>
                <c:pt idx="42726">
                  <c:v>424.41674239999998</c:v>
                </c:pt>
                <c:pt idx="42727">
                  <c:v>424.42667840000001</c:v>
                </c:pt>
                <c:pt idx="42728">
                  <c:v>424.4366134</c:v>
                </c:pt>
                <c:pt idx="42729">
                  <c:v>424.44654939999998</c:v>
                </c:pt>
                <c:pt idx="42730">
                  <c:v>424.45648440000002</c:v>
                </c:pt>
                <c:pt idx="42731">
                  <c:v>424.46641940000001</c:v>
                </c:pt>
                <c:pt idx="42732">
                  <c:v>424.47635539999999</c:v>
                </c:pt>
                <c:pt idx="42733">
                  <c:v>424.48629039999997</c:v>
                </c:pt>
                <c:pt idx="42734">
                  <c:v>424.49622640000001</c:v>
                </c:pt>
                <c:pt idx="42735">
                  <c:v>424.5061614</c:v>
                </c:pt>
                <c:pt idx="42736">
                  <c:v>424.51609739999998</c:v>
                </c:pt>
                <c:pt idx="42737">
                  <c:v>424.52603240000002</c:v>
                </c:pt>
                <c:pt idx="42738">
                  <c:v>424.5359684</c:v>
                </c:pt>
                <c:pt idx="42739">
                  <c:v>424.54590339999999</c:v>
                </c:pt>
                <c:pt idx="42740">
                  <c:v>424.55583840000003</c:v>
                </c:pt>
                <c:pt idx="42741">
                  <c:v>424.56577440000001</c:v>
                </c:pt>
                <c:pt idx="42742">
                  <c:v>424.57570939999999</c:v>
                </c:pt>
                <c:pt idx="42743">
                  <c:v>424.58564539999998</c:v>
                </c:pt>
                <c:pt idx="42744">
                  <c:v>424.59558040000002</c:v>
                </c:pt>
                <c:pt idx="42745">
                  <c:v>424.6055164</c:v>
                </c:pt>
                <c:pt idx="42746">
                  <c:v>424.61545139999998</c:v>
                </c:pt>
                <c:pt idx="42747">
                  <c:v>424.62538740000002</c:v>
                </c:pt>
                <c:pt idx="42748">
                  <c:v>424.63532240000001</c:v>
                </c:pt>
                <c:pt idx="42749">
                  <c:v>424.64525739999999</c:v>
                </c:pt>
                <c:pt idx="42750">
                  <c:v>424.65519339999997</c:v>
                </c:pt>
                <c:pt idx="42751">
                  <c:v>424.66512840000001</c:v>
                </c:pt>
                <c:pt idx="42752">
                  <c:v>424.6750644</c:v>
                </c:pt>
                <c:pt idx="42753">
                  <c:v>424.68499939999998</c:v>
                </c:pt>
                <c:pt idx="42754">
                  <c:v>424.69493540000002</c:v>
                </c:pt>
                <c:pt idx="42755">
                  <c:v>424.7048704</c:v>
                </c:pt>
                <c:pt idx="42756">
                  <c:v>424.71480639999999</c:v>
                </c:pt>
                <c:pt idx="42757">
                  <c:v>424.72474140000003</c:v>
                </c:pt>
                <c:pt idx="42758">
                  <c:v>424.73467640000001</c:v>
                </c:pt>
                <c:pt idx="42759">
                  <c:v>424.74461239999999</c:v>
                </c:pt>
                <c:pt idx="42760">
                  <c:v>424.75454739999998</c:v>
                </c:pt>
                <c:pt idx="42761">
                  <c:v>424.76448340000002</c:v>
                </c:pt>
                <c:pt idx="42762">
                  <c:v>424.7744184</c:v>
                </c:pt>
                <c:pt idx="42763">
                  <c:v>424.78435439999998</c:v>
                </c:pt>
                <c:pt idx="42764">
                  <c:v>424.79428940000003</c:v>
                </c:pt>
                <c:pt idx="42765">
                  <c:v>424.80422540000001</c:v>
                </c:pt>
                <c:pt idx="42766">
                  <c:v>424.81416039999999</c:v>
                </c:pt>
                <c:pt idx="42767">
                  <c:v>424.82409539999998</c:v>
                </c:pt>
                <c:pt idx="42768">
                  <c:v>424.83403140000001</c:v>
                </c:pt>
                <c:pt idx="42769">
                  <c:v>424.8439664</c:v>
                </c:pt>
                <c:pt idx="42770">
                  <c:v>424.85390239999998</c:v>
                </c:pt>
                <c:pt idx="42771">
                  <c:v>424.86383740000002</c:v>
                </c:pt>
                <c:pt idx="42772">
                  <c:v>424.87377309999999</c:v>
                </c:pt>
                <c:pt idx="42773">
                  <c:v>424.88370809999998</c:v>
                </c:pt>
                <c:pt idx="42774">
                  <c:v>424.89364410000002</c:v>
                </c:pt>
                <c:pt idx="42775">
                  <c:v>424.9035791</c:v>
                </c:pt>
                <c:pt idx="42776">
                  <c:v>424.91351509999998</c:v>
                </c:pt>
                <c:pt idx="42777">
                  <c:v>424.92345010000003</c:v>
                </c:pt>
                <c:pt idx="42778">
                  <c:v>424.93338510000001</c:v>
                </c:pt>
                <c:pt idx="42779">
                  <c:v>424.94332109999999</c:v>
                </c:pt>
                <c:pt idx="42780">
                  <c:v>424.95325609999998</c:v>
                </c:pt>
                <c:pt idx="42781">
                  <c:v>424.96319210000001</c:v>
                </c:pt>
                <c:pt idx="42782">
                  <c:v>424.9731271</c:v>
                </c:pt>
                <c:pt idx="42783">
                  <c:v>424.98306309999998</c:v>
                </c:pt>
                <c:pt idx="42784">
                  <c:v>424.99299810000002</c:v>
                </c:pt>
                <c:pt idx="42785">
                  <c:v>425.0029341</c:v>
                </c:pt>
                <c:pt idx="42786">
                  <c:v>425.01286909999999</c:v>
                </c:pt>
                <c:pt idx="42787">
                  <c:v>425.02280409999997</c:v>
                </c:pt>
                <c:pt idx="42788">
                  <c:v>425.03274010000001</c:v>
                </c:pt>
                <c:pt idx="42789">
                  <c:v>425.0426751</c:v>
                </c:pt>
                <c:pt idx="42790">
                  <c:v>425.05261109999998</c:v>
                </c:pt>
                <c:pt idx="42791">
                  <c:v>425.06254610000002</c:v>
                </c:pt>
                <c:pt idx="42792">
                  <c:v>425.0724821</c:v>
                </c:pt>
                <c:pt idx="42793">
                  <c:v>425.08241709999999</c:v>
                </c:pt>
                <c:pt idx="42794">
                  <c:v>425.09235310000003</c:v>
                </c:pt>
                <c:pt idx="42795">
                  <c:v>425.10228810000001</c:v>
                </c:pt>
                <c:pt idx="42796">
                  <c:v>425.11222409999999</c:v>
                </c:pt>
                <c:pt idx="42797">
                  <c:v>425.12215909999998</c:v>
                </c:pt>
                <c:pt idx="42798">
                  <c:v>425.13209410000002</c:v>
                </c:pt>
                <c:pt idx="42799">
                  <c:v>425.1420301</c:v>
                </c:pt>
                <c:pt idx="42800">
                  <c:v>425.15196509999998</c:v>
                </c:pt>
                <c:pt idx="42801">
                  <c:v>425.16190110000002</c:v>
                </c:pt>
                <c:pt idx="42802">
                  <c:v>425.17183610000001</c:v>
                </c:pt>
                <c:pt idx="42803">
                  <c:v>425.18177209999999</c:v>
                </c:pt>
                <c:pt idx="42804">
                  <c:v>425.19170709999997</c:v>
                </c:pt>
                <c:pt idx="42805">
                  <c:v>425.20164310000001</c:v>
                </c:pt>
                <c:pt idx="42806">
                  <c:v>425.2115781</c:v>
                </c:pt>
                <c:pt idx="42807">
                  <c:v>425.22151309999998</c:v>
                </c:pt>
                <c:pt idx="42808">
                  <c:v>425.23144910000002</c:v>
                </c:pt>
                <c:pt idx="42809">
                  <c:v>425.2413841</c:v>
                </c:pt>
                <c:pt idx="42810">
                  <c:v>425.25132009999999</c:v>
                </c:pt>
                <c:pt idx="42811">
                  <c:v>425.26125510000003</c:v>
                </c:pt>
                <c:pt idx="42812">
                  <c:v>425.27119110000001</c:v>
                </c:pt>
                <c:pt idx="42813">
                  <c:v>425.28112609999999</c:v>
                </c:pt>
                <c:pt idx="42814">
                  <c:v>425.29106209999998</c:v>
                </c:pt>
                <c:pt idx="42815">
                  <c:v>425.30099710000002</c:v>
                </c:pt>
                <c:pt idx="42816">
                  <c:v>425.3109331</c:v>
                </c:pt>
                <c:pt idx="42817">
                  <c:v>425.32086809999998</c:v>
                </c:pt>
                <c:pt idx="42818">
                  <c:v>425.33080310000003</c:v>
                </c:pt>
                <c:pt idx="42819">
                  <c:v>425.34073910000001</c:v>
                </c:pt>
                <c:pt idx="42820">
                  <c:v>425.35067409999999</c:v>
                </c:pt>
                <c:pt idx="42821">
                  <c:v>425.36061009999997</c:v>
                </c:pt>
                <c:pt idx="42822">
                  <c:v>425.37054510000002</c:v>
                </c:pt>
                <c:pt idx="42823">
                  <c:v>425.3804811</c:v>
                </c:pt>
                <c:pt idx="42824">
                  <c:v>425.39041609999998</c:v>
                </c:pt>
                <c:pt idx="42825">
                  <c:v>425.40035210000002</c:v>
                </c:pt>
                <c:pt idx="42826">
                  <c:v>425.41028710000001</c:v>
                </c:pt>
                <c:pt idx="42827">
                  <c:v>425.42022209999999</c:v>
                </c:pt>
                <c:pt idx="42828">
                  <c:v>425.43015810000003</c:v>
                </c:pt>
                <c:pt idx="42829">
                  <c:v>425.44009310000001</c:v>
                </c:pt>
                <c:pt idx="42830">
                  <c:v>425.45002909999999</c:v>
                </c:pt>
                <c:pt idx="42831">
                  <c:v>425.45996409999998</c:v>
                </c:pt>
                <c:pt idx="42832">
                  <c:v>425.46990010000002</c:v>
                </c:pt>
                <c:pt idx="42833">
                  <c:v>425.4798351</c:v>
                </c:pt>
                <c:pt idx="42834">
                  <c:v>425.48977109999998</c:v>
                </c:pt>
                <c:pt idx="42835">
                  <c:v>425.49970610000003</c:v>
                </c:pt>
                <c:pt idx="42836">
                  <c:v>425.50964210000001</c:v>
                </c:pt>
                <c:pt idx="42837">
                  <c:v>425.51957709999999</c:v>
                </c:pt>
                <c:pt idx="42838">
                  <c:v>425.52951309999997</c:v>
                </c:pt>
                <c:pt idx="42839">
                  <c:v>425.53944810000002</c:v>
                </c:pt>
                <c:pt idx="42840">
                  <c:v>425.5493831</c:v>
                </c:pt>
                <c:pt idx="42841">
                  <c:v>425.55931909999998</c:v>
                </c:pt>
                <c:pt idx="42842">
                  <c:v>425.56925410000002</c:v>
                </c:pt>
                <c:pt idx="42843">
                  <c:v>425.57919010000001</c:v>
                </c:pt>
                <c:pt idx="42844">
                  <c:v>425.58912509999999</c:v>
                </c:pt>
                <c:pt idx="42845">
                  <c:v>425.59906109999997</c:v>
                </c:pt>
                <c:pt idx="42846">
                  <c:v>425.60899610000001</c:v>
                </c:pt>
                <c:pt idx="42847">
                  <c:v>425.61893209999999</c:v>
                </c:pt>
                <c:pt idx="42848">
                  <c:v>425.62886709999998</c:v>
                </c:pt>
                <c:pt idx="42849">
                  <c:v>425.63880210000002</c:v>
                </c:pt>
                <c:pt idx="42850">
                  <c:v>425.6487381</c:v>
                </c:pt>
                <c:pt idx="42851">
                  <c:v>425.65867309999999</c:v>
                </c:pt>
                <c:pt idx="42852">
                  <c:v>425.66860910000003</c:v>
                </c:pt>
                <c:pt idx="42853">
                  <c:v>425.67854410000001</c:v>
                </c:pt>
                <c:pt idx="42854">
                  <c:v>425.68848009999999</c:v>
                </c:pt>
                <c:pt idx="42855">
                  <c:v>425.69841509999998</c:v>
                </c:pt>
                <c:pt idx="42856">
                  <c:v>425.70835110000002</c:v>
                </c:pt>
                <c:pt idx="42857">
                  <c:v>425.7182861</c:v>
                </c:pt>
                <c:pt idx="42858">
                  <c:v>425.72822209999998</c:v>
                </c:pt>
                <c:pt idx="42859">
                  <c:v>425.73815710000002</c:v>
                </c:pt>
                <c:pt idx="42860">
                  <c:v>425.74809210000001</c:v>
                </c:pt>
                <c:pt idx="42861">
                  <c:v>425.75802809999999</c:v>
                </c:pt>
                <c:pt idx="42862">
                  <c:v>425.76796309999997</c:v>
                </c:pt>
                <c:pt idx="42863">
                  <c:v>425.77789910000001</c:v>
                </c:pt>
                <c:pt idx="42864">
                  <c:v>425.7878341</c:v>
                </c:pt>
                <c:pt idx="42865">
                  <c:v>425.79777009999998</c:v>
                </c:pt>
                <c:pt idx="42866">
                  <c:v>425.80770510000002</c:v>
                </c:pt>
                <c:pt idx="42867">
                  <c:v>425.8176411</c:v>
                </c:pt>
                <c:pt idx="42868">
                  <c:v>425.82757609999999</c:v>
                </c:pt>
                <c:pt idx="42869">
                  <c:v>425.83751210000003</c:v>
                </c:pt>
                <c:pt idx="42870">
                  <c:v>425.84744710000001</c:v>
                </c:pt>
                <c:pt idx="42871">
                  <c:v>425.8573821</c:v>
                </c:pt>
                <c:pt idx="42872">
                  <c:v>425.86731850000001</c:v>
                </c:pt>
                <c:pt idx="42873">
                  <c:v>425.87725349999999</c:v>
                </c:pt>
                <c:pt idx="42874">
                  <c:v>425.88718949999998</c:v>
                </c:pt>
                <c:pt idx="42875">
                  <c:v>425.89712450000002</c:v>
                </c:pt>
                <c:pt idx="42876">
                  <c:v>425.9070605</c:v>
                </c:pt>
                <c:pt idx="42877">
                  <c:v>425.91699549999998</c:v>
                </c:pt>
                <c:pt idx="42878">
                  <c:v>425.92693150000002</c:v>
                </c:pt>
                <c:pt idx="42879">
                  <c:v>425.93686650000001</c:v>
                </c:pt>
                <c:pt idx="42880">
                  <c:v>425.94680249999999</c:v>
                </c:pt>
                <c:pt idx="42881">
                  <c:v>425.95673749999997</c:v>
                </c:pt>
                <c:pt idx="42882">
                  <c:v>425.96667350000001</c:v>
                </c:pt>
                <c:pt idx="42883">
                  <c:v>425.9766085</c:v>
                </c:pt>
                <c:pt idx="42884">
                  <c:v>425.98654449999998</c:v>
                </c:pt>
                <c:pt idx="42885">
                  <c:v>425.99647950000002</c:v>
                </c:pt>
                <c:pt idx="42886">
                  <c:v>426.00641450000001</c:v>
                </c:pt>
                <c:pt idx="42887">
                  <c:v>426.01635049999999</c:v>
                </c:pt>
                <c:pt idx="42888">
                  <c:v>426.02628549999997</c:v>
                </c:pt>
                <c:pt idx="42889">
                  <c:v>426.03622150000001</c:v>
                </c:pt>
                <c:pt idx="42890">
                  <c:v>426.0461565</c:v>
                </c:pt>
                <c:pt idx="42891">
                  <c:v>426.05609249999998</c:v>
                </c:pt>
                <c:pt idx="42892">
                  <c:v>426.06602750000002</c:v>
                </c:pt>
                <c:pt idx="42893">
                  <c:v>426.0759635</c:v>
                </c:pt>
                <c:pt idx="42894">
                  <c:v>426.08589849999998</c:v>
                </c:pt>
                <c:pt idx="42895">
                  <c:v>426.09583450000002</c:v>
                </c:pt>
                <c:pt idx="42896">
                  <c:v>426.10576950000001</c:v>
                </c:pt>
                <c:pt idx="42897">
                  <c:v>426.11570549999999</c:v>
                </c:pt>
                <c:pt idx="42898">
                  <c:v>426.12564049999997</c:v>
                </c:pt>
                <c:pt idx="42899">
                  <c:v>426.13557650000001</c:v>
                </c:pt>
                <c:pt idx="42900">
                  <c:v>426.1455115</c:v>
                </c:pt>
                <c:pt idx="42901">
                  <c:v>426.15544749999998</c:v>
                </c:pt>
                <c:pt idx="42902">
                  <c:v>426.16538250000002</c:v>
                </c:pt>
                <c:pt idx="42903">
                  <c:v>426.17531750000001</c:v>
                </c:pt>
                <c:pt idx="42904">
                  <c:v>426.18525349999999</c:v>
                </c:pt>
                <c:pt idx="42905">
                  <c:v>426.19518849999997</c:v>
                </c:pt>
                <c:pt idx="42906">
                  <c:v>426.20512450000001</c:v>
                </c:pt>
                <c:pt idx="42907">
                  <c:v>426.2150595</c:v>
                </c:pt>
                <c:pt idx="42908">
                  <c:v>426.22499549999998</c:v>
                </c:pt>
                <c:pt idx="42909">
                  <c:v>426.23493050000002</c:v>
                </c:pt>
                <c:pt idx="42910">
                  <c:v>426.2448665</c:v>
                </c:pt>
                <c:pt idx="42911">
                  <c:v>426.25480149999999</c:v>
                </c:pt>
                <c:pt idx="42912">
                  <c:v>426.26473750000002</c:v>
                </c:pt>
                <c:pt idx="42913">
                  <c:v>426.27467250000001</c:v>
                </c:pt>
                <c:pt idx="42914">
                  <c:v>426.28460849999999</c:v>
                </c:pt>
                <c:pt idx="42915">
                  <c:v>426.29454349999997</c:v>
                </c:pt>
                <c:pt idx="42916">
                  <c:v>426.30447950000001</c:v>
                </c:pt>
                <c:pt idx="42917">
                  <c:v>426.3144145</c:v>
                </c:pt>
                <c:pt idx="42918">
                  <c:v>426.32435049999998</c:v>
                </c:pt>
                <c:pt idx="42919">
                  <c:v>426.33428550000002</c:v>
                </c:pt>
                <c:pt idx="42920">
                  <c:v>426.3442215</c:v>
                </c:pt>
                <c:pt idx="42921">
                  <c:v>426.35415649999999</c:v>
                </c:pt>
                <c:pt idx="42922">
                  <c:v>426.36409250000003</c:v>
                </c:pt>
                <c:pt idx="42923">
                  <c:v>426.37402750000001</c:v>
                </c:pt>
                <c:pt idx="42924">
                  <c:v>426.38396349999999</c:v>
                </c:pt>
                <c:pt idx="42925">
                  <c:v>426.39389849999998</c:v>
                </c:pt>
                <c:pt idx="42926">
                  <c:v>426.40383450000002</c:v>
                </c:pt>
                <c:pt idx="42927">
                  <c:v>426.4137695</c:v>
                </c:pt>
                <c:pt idx="42928">
                  <c:v>426.42370549999998</c:v>
                </c:pt>
                <c:pt idx="42929">
                  <c:v>426.43364050000002</c:v>
                </c:pt>
                <c:pt idx="42930">
                  <c:v>426.44357650000001</c:v>
                </c:pt>
                <c:pt idx="42931">
                  <c:v>426.45351149999999</c:v>
                </c:pt>
                <c:pt idx="42932">
                  <c:v>426.46344749999997</c:v>
                </c:pt>
                <c:pt idx="42933">
                  <c:v>426.47338250000001</c:v>
                </c:pt>
                <c:pt idx="42934">
                  <c:v>426.4833185</c:v>
                </c:pt>
                <c:pt idx="42935">
                  <c:v>426.49325349999998</c:v>
                </c:pt>
                <c:pt idx="42936">
                  <c:v>426.50318950000002</c:v>
                </c:pt>
                <c:pt idx="42937">
                  <c:v>426.5131245</c:v>
                </c:pt>
                <c:pt idx="42938">
                  <c:v>426.52306049999999</c:v>
                </c:pt>
                <c:pt idx="42939">
                  <c:v>426.53299550000003</c:v>
                </c:pt>
                <c:pt idx="42940">
                  <c:v>426.54293150000001</c:v>
                </c:pt>
                <c:pt idx="42941">
                  <c:v>426.55286649999999</c:v>
                </c:pt>
                <c:pt idx="42942">
                  <c:v>426.56280249999998</c:v>
                </c:pt>
                <c:pt idx="42943">
                  <c:v>426.57273750000002</c:v>
                </c:pt>
                <c:pt idx="42944">
                  <c:v>426.5826735</c:v>
                </c:pt>
                <c:pt idx="42945">
                  <c:v>426.59260849999998</c:v>
                </c:pt>
                <c:pt idx="42946">
                  <c:v>426.60254450000002</c:v>
                </c:pt>
                <c:pt idx="42947">
                  <c:v>426.61247950000001</c:v>
                </c:pt>
                <c:pt idx="42948">
                  <c:v>426.62241549999999</c:v>
                </c:pt>
                <c:pt idx="42949">
                  <c:v>426.63235049999997</c:v>
                </c:pt>
                <c:pt idx="42950">
                  <c:v>426.64228650000001</c:v>
                </c:pt>
                <c:pt idx="42951">
                  <c:v>426.6522215</c:v>
                </c:pt>
                <c:pt idx="42952">
                  <c:v>426.66215749999998</c:v>
                </c:pt>
                <c:pt idx="42953">
                  <c:v>426.67209250000002</c:v>
                </c:pt>
                <c:pt idx="42954">
                  <c:v>426.6820285</c:v>
                </c:pt>
                <c:pt idx="42955">
                  <c:v>426.69196349999999</c:v>
                </c:pt>
                <c:pt idx="42956">
                  <c:v>426.70189950000002</c:v>
                </c:pt>
                <c:pt idx="42957">
                  <c:v>426.71183450000001</c:v>
                </c:pt>
                <c:pt idx="42958">
                  <c:v>426.72177049999999</c:v>
                </c:pt>
                <c:pt idx="42959">
                  <c:v>426.73170549999998</c:v>
                </c:pt>
                <c:pt idx="42960">
                  <c:v>426.74164150000001</c:v>
                </c:pt>
                <c:pt idx="42961">
                  <c:v>426.7515765</c:v>
                </c:pt>
                <c:pt idx="42962">
                  <c:v>426.76151249999998</c:v>
                </c:pt>
                <c:pt idx="42963">
                  <c:v>426.77144850000002</c:v>
                </c:pt>
                <c:pt idx="42964">
                  <c:v>426.7813835</c:v>
                </c:pt>
                <c:pt idx="42965">
                  <c:v>426.79131949999999</c:v>
                </c:pt>
                <c:pt idx="42966">
                  <c:v>426.80125450000003</c:v>
                </c:pt>
                <c:pt idx="42967">
                  <c:v>426.81119050000001</c:v>
                </c:pt>
                <c:pt idx="42968">
                  <c:v>426.82112549999999</c:v>
                </c:pt>
                <c:pt idx="42969">
                  <c:v>426.83106149999998</c:v>
                </c:pt>
                <c:pt idx="42970">
                  <c:v>426.84099650000002</c:v>
                </c:pt>
                <c:pt idx="42971">
                  <c:v>426.8509325</c:v>
                </c:pt>
                <c:pt idx="42972">
                  <c:v>426.86086749999998</c:v>
                </c:pt>
                <c:pt idx="42973">
                  <c:v>426.87080409999999</c:v>
                </c:pt>
                <c:pt idx="42974">
                  <c:v>426.88073910000003</c:v>
                </c:pt>
                <c:pt idx="42975">
                  <c:v>426.89067510000001</c:v>
                </c:pt>
                <c:pt idx="42976">
                  <c:v>426.90061009999999</c:v>
                </c:pt>
                <c:pt idx="42977">
                  <c:v>426.91054609999998</c:v>
                </c:pt>
                <c:pt idx="42978">
                  <c:v>426.92048110000002</c:v>
                </c:pt>
                <c:pt idx="42979">
                  <c:v>426.9304171</c:v>
                </c:pt>
                <c:pt idx="42980">
                  <c:v>426.94035309999998</c:v>
                </c:pt>
                <c:pt idx="42981">
                  <c:v>426.95028810000002</c:v>
                </c:pt>
                <c:pt idx="42982">
                  <c:v>426.9602241</c:v>
                </c:pt>
                <c:pt idx="42983">
                  <c:v>426.97015909999999</c:v>
                </c:pt>
                <c:pt idx="42984">
                  <c:v>426.98009510000003</c:v>
                </c:pt>
                <c:pt idx="42985">
                  <c:v>426.99003010000001</c:v>
                </c:pt>
                <c:pt idx="42986">
                  <c:v>426.99996609999999</c:v>
                </c:pt>
                <c:pt idx="42987">
                  <c:v>427.00990109999998</c:v>
                </c:pt>
                <c:pt idx="42988">
                  <c:v>427.01983710000002</c:v>
                </c:pt>
                <c:pt idx="42989">
                  <c:v>427.0297721</c:v>
                </c:pt>
                <c:pt idx="42990">
                  <c:v>427.03970809999998</c:v>
                </c:pt>
                <c:pt idx="42991">
                  <c:v>427.04964310000003</c:v>
                </c:pt>
                <c:pt idx="42992">
                  <c:v>427.05957910000001</c:v>
                </c:pt>
                <c:pt idx="42993">
                  <c:v>427.06951509999999</c:v>
                </c:pt>
                <c:pt idx="42994">
                  <c:v>427.07945009999997</c:v>
                </c:pt>
                <c:pt idx="42995">
                  <c:v>427.08938610000001</c:v>
                </c:pt>
                <c:pt idx="42996">
                  <c:v>427.0993211</c:v>
                </c:pt>
                <c:pt idx="42997">
                  <c:v>427.10925709999998</c:v>
                </c:pt>
                <c:pt idx="42998">
                  <c:v>427.11919210000002</c:v>
                </c:pt>
                <c:pt idx="42999">
                  <c:v>427.1291281</c:v>
                </c:pt>
                <c:pt idx="43000">
                  <c:v>427.13906309999999</c:v>
                </c:pt>
                <c:pt idx="43001">
                  <c:v>427.14899910000003</c:v>
                </c:pt>
                <c:pt idx="43002">
                  <c:v>427.15893410000001</c:v>
                </c:pt>
                <c:pt idx="43003">
                  <c:v>427.16887009999999</c:v>
                </c:pt>
                <c:pt idx="43004">
                  <c:v>427.17880509999998</c:v>
                </c:pt>
                <c:pt idx="43005">
                  <c:v>427.18874110000002</c:v>
                </c:pt>
                <c:pt idx="43006">
                  <c:v>427.1986771</c:v>
                </c:pt>
                <c:pt idx="43007">
                  <c:v>427.20861209999998</c:v>
                </c:pt>
                <c:pt idx="43008">
                  <c:v>427.21854810000002</c:v>
                </c:pt>
                <c:pt idx="43009">
                  <c:v>427.22848310000001</c:v>
                </c:pt>
                <c:pt idx="43010">
                  <c:v>427.23841909999999</c:v>
                </c:pt>
                <c:pt idx="43011">
                  <c:v>427.24835409999997</c:v>
                </c:pt>
                <c:pt idx="43012">
                  <c:v>427.25829010000001</c:v>
                </c:pt>
                <c:pt idx="43013">
                  <c:v>427.2682251</c:v>
                </c:pt>
                <c:pt idx="43014">
                  <c:v>427.27816109999998</c:v>
                </c:pt>
                <c:pt idx="43015">
                  <c:v>427.28809610000002</c:v>
                </c:pt>
                <c:pt idx="43016">
                  <c:v>427.2980321</c:v>
                </c:pt>
                <c:pt idx="43017">
                  <c:v>427.30796809999998</c:v>
                </c:pt>
                <c:pt idx="43018">
                  <c:v>427.31790310000002</c:v>
                </c:pt>
                <c:pt idx="43019">
                  <c:v>427.32783910000001</c:v>
                </c:pt>
                <c:pt idx="43020">
                  <c:v>427.33777409999999</c:v>
                </c:pt>
                <c:pt idx="43021">
                  <c:v>427.34771009999997</c:v>
                </c:pt>
                <c:pt idx="43022">
                  <c:v>427.35764510000001</c:v>
                </c:pt>
                <c:pt idx="43023">
                  <c:v>427.3675811</c:v>
                </c:pt>
                <c:pt idx="43024">
                  <c:v>427.37751609999998</c:v>
                </c:pt>
                <c:pt idx="43025">
                  <c:v>427.38745210000002</c:v>
                </c:pt>
                <c:pt idx="43026">
                  <c:v>427.3973871</c:v>
                </c:pt>
                <c:pt idx="43027">
                  <c:v>427.40732309999999</c:v>
                </c:pt>
                <c:pt idx="43028">
                  <c:v>427.41725910000002</c:v>
                </c:pt>
                <c:pt idx="43029">
                  <c:v>427.42719410000001</c:v>
                </c:pt>
                <c:pt idx="43030">
                  <c:v>427.43713009999999</c:v>
                </c:pt>
                <c:pt idx="43031">
                  <c:v>427.44706509999997</c:v>
                </c:pt>
                <c:pt idx="43032">
                  <c:v>427.45700110000001</c:v>
                </c:pt>
                <c:pt idx="43033">
                  <c:v>427.4669361</c:v>
                </c:pt>
                <c:pt idx="43034">
                  <c:v>427.47687209999998</c:v>
                </c:pt>
                <c:pt idx="43035">
                  <c:v>427.48680710000002</c:v>
                </c:pt>
                <c:pt idx="43036">
                  <c:v>427.4967431</c:v>
                </c:pt>
                <c:pt idx="43037">
                  <c:v>427.50667809999999</c:v>
                </c:pt>
                <c:pt idx="43038">
                  <c:v>427.51661410000003</c:v>
                </c:pt>
                <c:pt idx="43039">
                  <c:v>427.52655010000001</c:v>
                </c:pt>
                <c:pt idx="43040">
                  <c:v>427.53648509999999</c:v>
                </c:pt>
                <c:pt idx="43041">
                  <c:v>427.54642109999998</c:v>
                </c:pt>
                <c:pt idx="43042">
                  <c:v>427.55635610000002</c:v>
                </c:pt>
                <c:pt idx="43043">
                  <c:v>427.5662921</c:v>
                </c:pt>
                <c:pt idx="43044">
                  <c:v>427.57622709999998</c:v>
                </c:pt>
                <c:pt idx="43045">
                  <c:v>427.58616310000002</c:v>
                </c:pt>
                <c:pt idx="43046">
                  <c:v>427.59609810000001</c:v>
                </c:pt>
                <c:pt idx="43047">
                  <c:v>427.60603409999999</c:v>
                </c:pt>
                <c:pt idx="43048">
                  <c:v>427.61596909999997</c:v>
                </c:pt>
                <c:pt idx="43049">
                  <c:v>427.62590510000001</c:v>
                </c:pt>
                <c:pt idx="43050">
                  <c:v>427.63584109999999</c:v>
                </c:pt>
                <c:pt idx="43051">
                  <c:v>427.64577609999998</c:v>
                </c:pt>
                <c:pt idx="43052">
                  <c:v>427.65571210000002</c:v>
                </c:pt>
                <c:pt idx="43053">
                  <c:v>427.6656471</c:v>
                </c:pt>
                <c:pt idx="43054">
                  <c:v>427.67558309999998</c:v>
                </c:pt>
                <c:pt idx="43055">
                  <c:v>427.68551810000002</c:v>
                </c:pt>
                <c:pt idx="43056">
                  <c:v>427.69545410000001</c:v>
                </c:pt>
                <c:pt idx="43057">
                  <c:v>427.70538909999999</c:v>
                </c:pt>
                <c:pt idx="43058">
                  <c:v>427.71532509999997</c:v>
                </c:pt>
                <c:pt idx="43059">
                  <c:v>427.72526010000001</c:v>
                </c:pt>
                <c:pt idx="43060">
                  <c:v>427.7351961</c:v>
                </c:pt>
                <c:pt idx="43061">
                  <c:v>427.74513209999998</c:v>
                </c:pt>
                <c:pt idx="43062">
                  <c:v>427.75506710000002</c:v>
                </c:pt>
                <c:pt idx="43063">
                  <c:v>427.7650031</c:v>
                </c:pt>
                <c:pt idx="43064">
                  <c:v>427.77493809999999</c:v>
                </c:pt>
                <c:pt idx="43065">
                  <c:v>427.78487410000002</c:v>
                </c:pt>
                <c:pt idx="43066">
                  <c:v>427.79480910000001</c:v>
                </c:pt>
                <c:pt idx="43067">
                  <c:v>427.80474509999999</c:v>
                </c:pt>
                <c:pt idx="43068">
                  <c:v>427.81468009999998</c:v>
                </c:pt>
                <c:pt idx="43069">
                  <c:v>427.82461610000001</c:v>
                </c:pt>
                <c:pt idx="43070">
                  <c:v>427.8345511</c:v>
                </c:pt>
                <c:pt idx="43071">
                  <c:v>427.84448709999998</c:v>
                </c:pt>
                <c:pt idx="43072">
                  <c:v>427.85442210000002</c:v>
                </c:pt>
                <c:pt idx="43073">
                  <c:v>427.8643581</c:v>
                </c:pt>
                <c:pt idx="43074">
                  <c:v>427.87429429999997</c:v>
                </c:pt>
                <c:pt idx="43075">
                  <c:v>427.88422930000002</c:v>
                </c:pt>
                <c:pt idx="43076">
                  <c:v>427.8941653</c:v>
                </c:pt>
                <c:pt idx="43077">
                  <c:v>427.90410029999998</c:v>
                </c:pt>
                <c:pt idx="43078">
                  <c:v>427.91403630000002</c:v>
                </c:pt>
                <c:pt idx="43079">
                  <c:v>427.92397130000001</c:v>
                </c:pt>
                <c:pt idx="43080">
                  <c:v>427.93390729999999</c:v>
                </c:pt>
                <c:pt idx="43081">
                  <c:v>427.94384229999997</c:v>
                </c:pt>
                <c:pt idx="43082">
                  <c:v>427.95377830000001</c:v>
                </c:pt>
                <c:pt idx="43083">
                  <c:v>427.96371329999999</c:v>
                </c:pt>
                <c:pt idx="43084">
                  <c:v>427.97364929999998</c:v>
                </c:pt>
                <c:pt idx="43085">
                  <c:v>427.98358530000002</c:v>
                </c:pt>
                <c:pt idx="43086">
                  <c:v>427.9935203</c:v>
                </c:pt>
                <c:pt idx="43087">
                  <c:v>428.00345629999998</c:v>
                </c:pt>
                <c:pt idx="43088">
                  <c:v>428.01339130000002</c:v>
                </c:pt>
                <c:pt idx="43089">
                  <c:v>428.02332730000001</c:v>
                </c:pt>
                <c:pt idx="43090">
                  <c:v>428.03326229999999</c:v>
                </c:pt>
                <c:pt idx="43091">
                  <c:v>428.04319829999997</c:v>
                </c:pt>
                <c:pt idx="43092">
                  <c:v>428.05313330000001</c:v>
                </c:pt>
                <c:pt idx="43093">
                  <c:v>428.0630693</c:v>
                </c:pt>
                <c:pt idx="43094">
                  <c:v>428.07300429999998</c:v>
                </c:pt>
                <c:pt idx="43095">
                  <c:v>428.08294030000002</c:v>
                </c:pt>
                <c:pt idx="43096">
                  <c:v>428.0928753</c:v>
                </c:pt>
                <c:pt idx="43097">
                  <c:v>428.10281129999998</c:v>
                </c:pt>
                <c:pt idx="43098">
                  <c:v>428.11274730000002</c:v>
                </c:pt>
                <c:pt idx="43099">
                  <c:v>428.12268230000001</c:v>
                </c:pt>
                <c:pt idx="43100">
                  <c:v>428.13261829999999</c:v>
                </c:pt>
                <c:pt idx="43101">
                  <c:v>428.14255329999997</c:v>
                </c:pt>
                <c:pt idx="43102">
                  <c:v>428.15248930000001</c:v>
                </c:pt>
                <c:pt idx="43103">
                  <c:v>428.1624243</c:v>
                </c:pt>
                <c:pt idx="43104">
                  <c:v>428.17236029999998</c:v>
                </c:pt>
                <c:pt idx="43105">
                  <c:v>428.18229530000002</c:v>
                </c:pt>
                <c:pt idx="43106">
                  <c:v>428.1922313</c:v>
                </c:pt>
                <c:pt idx="43107">
                  <c:v>428.20216729999999</c:v>
                </c:pt>
                <c:pt idx="43108">
                  <c:v>428.21210230000003</c:v>
                </c:pt>
                <c:pt idx="43109">
                  <c:v>428.22203830000001</c:v>
                </c:pt>
                <c:pt idx="43110">
                  <c:v>428.23197329999999</c:v>
                </c:pt>
                <c:pt idx="43111">
                  <c:v>428.24190929999997</c:v>
                </c:pt>
                <c:pt idx="43112">
                  <c:v>428.25184430000002</c:v>
                </c:pt>
                <c:pt idx="43113">
                  <c:v>428.2617803</c:v>
                </c:pt>
                <c:pt idx="43114">
                  <c:v>428.27171529999998</c:v>
                </c:pt>
                <c:pt idx="43115">
                  <c:v>428.28165130000002</c:v>
                </c:pt>
                <c:pt idx="43116">
                  <c:v>428.29158630000001</c:v>
                </c:pt>
                <c:pt idx="43117">
                  <c:v>428.30152229999999</c:v>
                </c:pt>
                <c:pt idx="43118">
                  <c:v>428.31145830000003</c:v>
                </c:pt>
                <c:pt idx="43119">
                  <c:v>428.32139330000001</c:v>
                </c:pt>
                <c:pt idx="43120">
                  <c:v>428.33132929999999</c:v>
                </c:pt>
                <c:pt idx="43121">
                  <c:v>428.34126429999998</c:v>
                </c:pt>
                <c:pt idx="43122">
                  <c:v>428.35120030000002</c:v>
                </c:pt>
                <c:pt idx="43123">
                  <c:v>428.3611353</c:v>
                </c:pt>
                <c:pt idx="43124">
                  <c:v>428.37107129999998</c:v>
                </c:pt>
                <c:pt idx="43125">
                  <c:v>428.38100630000002</c:v>
                </c:pt>
                <c:pt idx="43126">
                  <c:v>428.39094230000001</c:v>
                </c:pt>
                <c:pt idx="43127">
                  <c:v>428.40087729999999</c:v>
                </c:pt>
                <c:pt idx="43128">
                  <c:v>428.41081329999997</c:v>
                </c:pt>
                <c:pt idx="43129">
                  <c:v>428.42074830000001</c:v>
                </c:pt>
                <c:pt idx="43130">
                  <c:v>428.4306843</c:v>
                </c:pt>
                <c:pt idx="43131">
                  <c:v>428.44062029999998</c:v>
                </c:pt>
                <c:pt idx="43132">
                  <c:v>428.45055530000002</c:v>
                </c:pt>
                <c:pt idx="43133">
                  <c:v>428.4604913</c:v>
                </c:pt>
                <c:pt idx="43134">
                  <c:v>428.47042629999999</c:v>
                </c:pt>
                <c:pt idx="43135">
                  <c:v>428.48036230000002</c:v>
                </c:pt>
                <c:pt idx="43136">
                  <c:v>428.49029730000001</c:v>
                </c:pt>
                <c:pt idx="43137">
                  <c:v>428.50023329999999</c:v>
                </c:pt>
                <c:pt idx="43138">
                  <c:v>428.51016829999998</c:v>
                </c:pt>
                <c:pt idx="43139">
                  <c:v>428.52010430000001</c:v>
                </c:pt>
                <c:pt idx="43140">
                  <c:v>428.5300393</c:v>
                </c:pt>
                <c:pt idx="43141">
                  <c:v>428.53997529999998</c:v>
                </c:pt>
                <c:pt idx="43142">
                  <c:v>428.54991130000002</c:v>
                </c:pt>
                <c:pt idx="43143">
                  <c:v>428.5598463</c:v>
                </c:pt>
                <c:pt idx="43144">
                  <c:v>428.56978229999999</c:v>
                </c:pt>
                <c:pt idx="43145">
                  <c:v>428.57971730000003</c:v>
                </c:pt>
                <c:pt idx="43146">
                  <c:v>428.58965330000001</c:v>
                </c:pt>
                <c:pt idx="43147">
                  <c:v>428.59958829999999</c:v>
                </c:pt>
                <c:pt idx="43148">
                  <c:v>428.60952429999998</c:v>
                </c:pt>
                <c:pt idx="43149">
                  <c:v>428.61945930000002</c:v>
                </c:pt>
                <c:pt idx="43150">
                  <c:v>428.6293953</c:v>
                </c:pt>
                <c:pt idx="43151">
                  <c:v>428.63933029999998</c:v>
                </c:pt>
                <c:pt idx="43152">
                  <c:v>428.64926630000002</c:v>
                </c:pt>
                <c:pt idx="43153">
                  <c:v>428.65920130000001</c:v>
                </c:pt>
                <c:pt idx="43154">
                  <c:v>428.66913729999999</c:v>
                </c:pt>
                <c:pt idx="43155">
                  <c:v>428.67907330000003</c:v>
                </c:pt>
                <c:pt idx="43156">
                  <c:v>428.68900830000001</c:v>
                </c:pt>
                <c:pt idx="43157">
                  <c:v>428.69894429999999</c:v>
                </c:pt>
                <c:pt idx="43158">
                  <c:v>428.70887929999998</c:v>
                </c:pt>
                <c:pt idx="43159">
                  <c:v>428.71881530000002</c:v>
                </c:pt>
                <c:pt idx="43160">
                  <c:v>428.7287503</c:v>
                </c:pt>
                <c:pt idx="43161">
                  <c:v>428.73868629999998</c:v>
                </c:pt>
                <c:pt idx="43162">
                  <c:v>428.74862130000002</c:v>
                </c:pt>
                <c:pt idx="43163">
                  <c:v>428.75855730000001</c:v>
                </c:pt>
                <c:pt idx="43164">
                  <c:v>428.76849229999999</c:v>
                </c:pt>
                <c:pt idx="43165">
                  <c:v>428.77842829999997</c:v>
                </c:pt>
                <c:pt idx="43166">
                  <c:v>428.78836430000001</c:v>
                </c:pt>
                <c:pt idx="43167">
                  <c:v>428.7982993</c:v>
                </c:pt>
                <c:pt idx="43168">
                  <c:v>428.80823529999998</c:v>
                </c:pt>
                <c:pt idx="43169">
                  <c:v>428.81817030000002</c:v>
                </c:pt>
                <c:pt idx="43170">
                  <c:v>428.8281063</c:v>
                </c:pt>
                <c:pt idx="43171">
                  <c:v>428.83804129999999</c:v>
                </c:pt>
                <c:pt idx="43172">
                  <c:v>428.84797730000003</c:v>
                </c:pt>
                <c:pt idx="43173">
                  <c:v>428.85791230000001</c:v>
                </c:pt>
                <c:pt idx="43174">
                  <c:v>428.86784829999999</c:v>
                </c:pt>
                <c:pt idx="43175">
                  <c:v>428.87778279999998</c:v>
                </c:pt>
                <c:pt idx="43176">
                  <c:v>428.88771880000002</c:v>
                </c:pt>
                <c:pt idx="43177">
                  <c:v>428.8976548</c:v>
                </c:pt>
                <c:pt idx="43178">
                  <c:v>428.90758979999998</c:v>
                </c:pt>
                <c:pt idx="43179">
                  <c:v>428.91752580000002</c:v>
                </c:pt>
                <c:pt idx="43180">
                  <c:v>428.92746080000001</c:v>
                </c:pt>
                <c:pt idx="43181">
                  <c:v>428.93739679999999</c:v>
                </c:pt>
                <c:pt idx="43182">
                  <c:v>428.94733179999997</c:v>
                </c:pt>
                <c:pt idx="43183">
                  <c:v>428.95726780000001</c:v>
                </c:pt>
                <c:pt idx="43184">
                  <c:v>428.9672028</c:v>
                </c:pt>
                <c:pt idx="43185">
                  <c:v>428.97713879999998</c:v>
                </c:pt>
                <c:pt idx="43186">
                  <c:v>428.98707380000002</c:v>
                </c:pt>
                <c:pt idx="43187">
                  <c:v>428.9970098</c:v>
                </c:pt>
                <c:pt idx="43188">
                  <c:v>429.00694579999998</c:v>
                </c:pt>
                <c:pt idx="43189">
                  <c:v>429.01688080000002</c:v>
                </c:pt>
                <c:pt idx="43190">
                  <c:v>429.02681680000001</c:v>
                </c:pt>
                <c:pt idx="43191">
                  <c:v>429.03675179999999</c:v>
                </c:pt>
                <c:pt idx="43192">
                  <c:v>429.04668779999997</c:v>
                </c:pt>
                <c:pt idx="43193">
                  <c:v>429.05662280000001</c:v>
                </c:pt>
                <c:pt idx="43194">
                  <c:v>429.0665588</c:v>
                </c:pt>
                <c:pt idx="43195">
                  <c:v>429.07649379999998</c:v>
                </c:pt>
                <c:pt idx="43196">
                  <c:v>429.08642980000002</c:v>
                </c:pt>
                <c:pt idx="43197">
                  <c:v>429.0963648</c:v>
                </c:pt>
                <c:pt idx="43198">
                  <c:v>429.10630079999999</c:v>
                </c:pt>
                <c:pt idx="43199">
                  <c:v>429.11623680000002</c:v>
                </c:pt>
                <c:pt idx="43200">
                  <c:v>429.12617180000001</c:v>
                </c:pt>
                <c:pt idx="43201">
                  <c:v>429.13610779999999</c:v>
                </c:pt>
                <c:pt idx="43202">
                  <c:v>429.14604279999998</c:v>
                </c:pt>
                <c:pt idx="43203">
                  <c:v>429.15597880000001</c:v>
                </c:pt>
                <c:pt idx="43204">
                  <c:v>429.1659138</c:v>
                </c:pt>
                <c:pt idx="43205">
                  <c:v>429.17584979999998</c:v>
                </c:pt>
                <c:pt idx="43206">
                  <c:v>429.18578480000002</c:v>
                </c:pt>
                <c:pt idx="43207">
                  <c:v>429.1957208</c:v>
                </c:pt>
                <c:pt idx="43208">
                  <c:v>429.20565579999999</c:v>
                </c:pt>
                <c:pt idx="43209">
                  <c:v>429.21559180000003</c:v>
                </c:pt>
                <c:pt idx="43210">
                  <c:v>429.22552780000001</c:v>
                </c:pt>
                <c:pt idx="43211">
                  <c:v>429.23546279999999</c:v>
                </c:pt>
                <c:pt idx="43212">
                  <c:v>429.24539879999998</c:v>
                </c:pt>
                <c:pt idx="43213">
                  <c:v>429.25533369999999</c:v>
                </c:pt>
                <c:pt idx="43214">
                  <c:v>429.2652698</c:v>
                </c:pt>
                <c:pt idx="43215">
                  <c:v>429.27520479999998</c:v>
                </c:pt>
                <c:pt idx="43216">
                  <c:v>429.28514080000002</c:v>
                </c:pt>
                <c:pt idx="43217">
                  <c:v>429.29507580000001</c:v>
                </c:pt>
                <c:pt idx="43218">
                  <c:v>429.30501179999999</c:v>
                </c:pt>
                <c:pt idx="43219">
                  <c:v>429.31494679999997</c:v>
                </c:pt>
                <c:pt idx="43220">
                  <c:v>429.32488280000001</c:v>
                </c:pt>
                <c:pt idx="43221">
                  <c:v>429.33481879999999</c:v>
                </c:pt>
                <c:pt idx="43222">
                  <c:v>429.34475379999998</c:v>
                </c:pt>
                <c:pt idx="43223">
                  <c:v>429.35468980000002</c:v>
                </c:pt>
                <c:pt idx="43224">
                  <c:v>429.3646248</c:v>
                </c:pt>
                <c:pt idx="43225">
                  <c:v>429.37456079999998</c:v>
                </c:pt>
                <c:pt idx="43226">
                  <c:v>429.38449580000002</c:v>
                </c:pt>
                <c:pt idx="43227">
                  <c:v>429.39443180000001</c:v>
                </c:pt>
                <c:pt idx="43228">
                  <c:v>429.40436679999999</c:v>
                </c:pt>
                <c:pt idx="43229">
                  <c:v>429.41430279999997</c:v>
                </c:pt>
                <c:pt idx="43230">
                  <c:v>429.42423780000001</c:v>
                </c:pt>
                <c:pt idx="43231">
                  <c:v>429.4341738</c:v>
                </c:pt>
                <c:pt idx="43232">
                  <c:v>429.44410879999998</c:v>
                </c:pt>
                <c:pt idx="43233">
                  <c:v>429.45404480000002</c:v>
                </c:pt>
                <c:pt idx="43234">
                  <c:v>429.4639808</c:v>
                </c:pt>
                <c:pt idx="43235">
                  <c:v>429.47391579999999</c:v>
                </c:pt>
                <c:pt idx="43236">
                  <c:v>429.48385180000002</c:v>
                </c:pt>
                <c:pt idx="43237">
                  <c:v>429.49378680000001</c:v>
                </c:pt>
                <c:pt idx="43238">
                  <c:v>429.50372279999999</c:v>
                </c:pt>
                <c:pt idx="43239">
                  <c:v>429.51365779999998</c:v>
                </c:pt>
                <c:pt idx="43240">
                  <c:v>429.52359380000001</c:v>
                </c:pt>
                <c:pt idx="43241">
                  <c:v>429.5335288</c:v>
                </c:pt>
                <c:pt idx="43242">
                  <c:v>429.54346479999998</c:v>
                </c:pt>
                <c:pt idx="43243">
                  <c:v>429.55339980000002</c:v>
                </c:pt>
                <c:pt idx="43244">
                  <c:v>429.5633358</c:v>
                </c:pt>
                <c:pt idx="43245">
                  <c:v>429.57327179999999</c:v>
                </c:pt>
                <c:pt idx="43246">
                  <c:v>429.58320680000003</c:v>
                </c:pt>
                <c:pt idx="43247">
                  <c:v>429.59314280000001</c:v>
                </c:pt>
                <c:pt idx="43248">
                  <c:v>429.60307779999999</c:v>
                </c:pt>
                <c:pt idx="43249">
                  <c:v>429.61301379999998</c:v>
                </c:pt>
                <c:pt idx="43250">
                  <c:v>429.62294880000002</c:v>
                </c:pt>
                <c:pt idx="43251">
                  <c:v>429.6328848</c:v>
                </c:pt>
                <c:pt idx="43252">
                  <c:v>429.64281979999998</c:v>
                </c:pt>
                <c:pt idx="43253">
                  <c:v>429.65275580000002</c:v>
                </c:pt>
                <c:pt idx="43254">
                  <c:v>429.6626918</c:v>
                </c:pt>
                <c:pt idx="43255">
                  <c:v>429.67262679999999</c:v>
                </c:pt>
                <c:pt idx="43256">
                  <c:v>429.68256280000003</c:v>
                </c:pt>
                <c:pt idx="43257">
                  <c:v>429.69249780000001</c:v>
                </c:pt>
                <c:pt idx="43258">
                  <c:v>429.70243379999999</c:v>
                </c:pt>
                <c:pt idx="43259">
                  <c:v>429.71236879999998</c:v>
                </c:pt>
                <c:pt idx="43260">
                  <c:v>429.72230480000002</c:v>
                </c:pt>
                <c:pt idx="43261">
                  <c:v>429.7322398</c:v>
                </c:pt>
                <c:pt idx="43262">
                  <c:v>429.74217579999998</c:v>
                </c:pt>
                <c:pt idx="43263">
                  <c:v>429.75211180000002</c:v>
                </c:pt>
                <c:pt idx="43264">
                  <c:v>429.76204680000001</c:v>
                </c:pt>
                <c:pt idx="43265">
                  <c:v>429.77198279999999</c:v>
                </c:pt>
                <c:pt idx="43266">
                  <c:v>429.78191779999997</c:v>
                </c:pt>
                <c:pt idx="43267">
                  <c:v>429.79185380000001</c:v>
                </c:pt>
                <c:pt idx="43268">
                  <c:v>429.8017888</c:v>
                </c:pt>
                <c:pt idx="43269">
                  <c:v>429.81172479999998</c:v>
                </c:pt>
                <c:pt idx="43270">
                  <c:v>429.82165980000002</c:v>
                </c:pt>
                <c:pt idx="43271">
                  <c:v>429.8315958</c:v>
                </c:pt>
                <c:pt idx="43272">
                  <c:v>429.84153179999998</c:v>
                </c:pt>
                <c:pt idx="43273">
                  <c:v>429.85146680000003</c:v>
                </c:pt>
                <c:pt idx="43274">
                  <c:v>429.86140280000001</c:v>
                </c:pt>
                <c:pt idx="43275">
                  <c:v>429.87133749999998</c:v>
                </c:pt>
                <c:pt idx="43276">
                  <c:v>429.88127350000002</c:v>
                </c:pt>
                <c:pt idx="43277">
                  <c:v>429.8912085</c:v>
                </c:pt>
                <c:pt idx="43278">
                  <c:v>429.90114449999999</c:v>
                </c:pt>
                <c:pt idx="43279">
                  <c:v>429.91108050000003</c:v>
                </c:pt>
                <c:pt idx="43280">
                  <c:v>429.92101550000001</c:v>
                </c:pt>
                <c:pt idx="43281">
                  <c:v>429.93095149999999</c:v>
                </c:pt>
                <c:pt idx="43282">
                  <c:v>429.94088649999998</c:v>
                </c:pt>
                <c:pt idx="43283">
                  <c:v>429.95082250000002</c:v>
                </c:pt>
                <c:pt idx="43284">
                  <c:v>429.9607575</c:v>
                </c:pt>
                <c:pt idx="43285">
                  <c:v>429.97069349999998</c:v>
                </c:pt>
                <c:pt idx="43286">
                  <c:v>429.98062850000002</c:v>
                </c:pt>
                <c:pt idx="43287">
                  <c:v>429.9905645</c:v>
                </c:pt>
                <c:pt idx="43288">
                  <c:v>430.00050049999999</c:v>
                </c:pt>
                <c:pt idx="43289">
                  <c:v>430.01043550000003</c:v>
                </c:pt>
                <c:pt idx="43290">
                  <c:v>430.02037150000001</c:v>
                </c:pt>
                <c:pt idx="43291">
                  <c:v>430.03030649999999</c:v>
                </c:pt>
                <c:pt idx="43292">
                  <c:v>430.04024249999998</c:v>
                </c:pt>
                <c:pt idx="43293">
                  <c:v>430.05017750000002</c:v>
                </c:pt>
                <c:pt idx="43294">
                  <c:v>430.0601135</c:v>
                </c:pt>
                <c:pt idx="43295">
                  <c:v>430.07004949999998</c:v>
                </c:pt>
                <c:pt idx="43296">
                  <c:v>430.07998450000002</c:v>
                </c:pt>
                <c:pt idx="43297">
                  <c:v>430.08992050000001</c:v>
                </c:pt>
                <c:pt idx="43298">
                  <c:v>430.09985549999999</c:v>
                </c:pt>
                <c:pt idx="43299">
                  <c:v>430.10979149999997</c:v>
                </c:pt>
                <c:pt idx="43300">
                  <c:v>430.11972650000001</c:v>
                </c:pt>
                <c:pt idx="43301">
                  <c:v>430.12966249999999</c:v>
                </c:pt>
                <c:pt idx="43302">
                  <c:v>430.13959749999998</c:v>
                </c:pt>
                <c:pt idx="43303">
                  <c:v>430.14953350000002</c:v>
                </c:pt>
                <c:pt idx="43304">
                  <c:v>430.1594695</c:v>
                </c:pt>
                <c:pt idx="43305">
                  <c:v>430.16940449999998</c:v>
                </c:pt>
                <c:pt idx="43306">
                  <c:v>430.17934050000002</c:v>
                </c:pt>
                <c:pt idx="43307">
                  <c:v>430.18927550000001</c:v>
                </c:pt>
                <c:pt idx="43308">
                  <c:v>430.19921149999999</c:v>
                </c:pt>
                <c:pt idx="43309">
                  <c:v>430.20914649999997</c:v>
                </c:pt>
                <c:pt idx="43310">
                  <c:v>430.21908250000001</c:v>
                </c:pt>
                <c:pt idx="43311">
                  <c:v>430.2290185</c:v>
                </c:pt>
                <c:pt idx="43312">
                  <c:v>430.23895349999998</c:v>
                </c:pt>
                <c:pt idx="43313">
                  <c:v>430.24888950000002</c:v>
                </c:pt>
                <c:pt idx="43314">
                  <c:v>430.2588245</c:v>
                </c:pt>
                <c:pt idx="43315">
                  <c:v>430.26876049999998</c:v>
                </c:pt>
                <c:pt idx="43316">
                  <c:v>430.27869550000003</c:v>
                </c:pt>
                <c:pt idx="43317">
                  <c:v>430.28863150000001</c:v>
                </c:pt>
                <c:pt idx="43318">
                  <c:v>430.29856749999999</c:v>
                </c:pt>
                <c:pt idx="43319">
                  <c:v>430.30850249999997</c:v>
                </c:pt>
                <c:pt idx="43320">
                  <c:v>430.31843850000001</c:v>
                </c:pt>
                <c:pt idx="43321">
                  <c:v>430.3283735</c:v>
                </c:pt>
                <c:pt idx="43322">
                  <c:v>430.33830949999998</c:v>
                </c:pt>
                <c:pt idx="43323">
                  <c:v>430.34824450000002</c:v>
                </c:pt>
                <c:pt idx="43324">
                  <c:v>430.3581805</c:v>
                </c:pt>
                <c:pt idx="43325">
                  <c:v>430.36811649999999</c:v>
                </c:pt>
                <c:pt idx="43326">
                  <c:v>430.37805150000003</c:v>
                </c:pt>
                <c:pt idx="43327">
                  <c:v>430.38798750000001</c:v>
                </c:pt>
                <c:pt idx="43328">
                  <c:v>430.39792249999999</c:v>
                </c:pt>
                <c:pt idx="43329">
                  <c:v>430.40785849999997</c:v>
                </c:pt>
                <c:pt idx="43330">
                  <c:v>430.41779350000002</c:v>
                </c:pt>
                <c:pt idx="43331">
                  <c:v>430.4277295</c:v>
                </c:pt>
                <c:pt idx="43332">
                  <c:v>430.43766549999998</c:v>
                </c:pt>
                <c:pt idx="43333">
                  <c:v>430.44760050000002</c:v>
                </c:pt>
                <c:pt idx="43334">
                  <c:v>430.4575365</c:v>
                </c:pt>
                <c:pt idx="43335">
                  <c:v>430.46747149999999</c:v>
                </c:pt>
                <c:pt idx="43336">
                  <c:v>430.47740750000003</c:v>
                </c:pt>
                <c:pt idx="43337">
                  <c:v>430.48734250000001</c:v>
                </c:pt>
                <c:pt idx="43338">
                  <c:v>430.49727849999999</c:v>
                </c:pt>
                <c:pt idx="43339">
                  <c:v>430.50721349999998</c:v>
                </c:pt>
                <c:pt idx="43340">
                  <c:v>430.51714950000002</c:v>
                </c:pt>
                <c:pt idx="43341">
                  <c:v>430.5270855</c:v>
                </c:pt>
                <c:pt idx="43342">
                  <c:v>430.53702049999998</c:v>
                </c:pt>
                <c:pt idx="43343">
                  <c:v>430.54695650000002</c:v>
                </c:pt>
                <c:pt idx="43344">
                  <c:v>430.55689150000001</c:v>
                </c:pt>
                <c:pt idx="43345">
                  <c:v>430.56682749999999</c:v>
                </c:pt>
                <c:pt idx="43346">
                  <c:v>430.57676350000003</c:v>
                </c:pt>
                <c:pt idx="43347">
                  <c:v>430.58669850000001</c:v>
                </c:pt>
                <c:pt idx="43348">
                  <c:v>430.59663449999999</c:v>
                </c:pt>
                <c:pt idx="43349">
                  <c:v>430.60656949999998</c:v>
                </c:pt>
                <c:pt idx="43350">
                  <c:v>430.61650550000002</c:v>
                </c:pt>
                <c:pt idx="43351">
                  <c:v>430.6264405</c:v>
                </c:pt>
                <c:pt idx="43352">
                  <c:v>430.63637649999998</c:v>
                </c:pt>
                <c:pt idx="43353">
                  <c:v>430.64631150000002</c:v>
                </c:pt>
                <c:pt idx="43354">
                  <c:v>430.65624750000001</c:v>
                </c:pt>
                <c:pt idx="43355">
                  <c:v>430.66618349999999</c:v>
                </c:pt>
                <c:pt idx="43356">
                  <c:v>430.67611849999997</c:v>
                </c:pt>
                <c:pt idx="43357">
                  <c:v>430.68605450000001</c:v>
                </c:pt>
                <c:pt idx="43358">
                  <c:v>430.6959895</c:v>
                </c:pt>
                <c:pt idx="43359">
                  <c:v>430.70592549999998</c:v>
                </c:pt>
                <c:pt idx="43360">
                  <c:v>430.71586050000002</c:v>
                </c:pt>
                <c:pt idx="43361">
                  <c:v>430.7257965</c:v>
                </c:pt>
                <c:pt idx="43362">
                  <c:v>430.73573249999998</c:v>
                </c:pt>
                <c:pt idx="43363">
                  <c:v>430.74566750000002</c:v>
                </c:pt>
                <c:pt idx="43364">
                  <c:v>430.75560350000001</c:v>
                </c:pt>
                <c:pt idx="43365">
                  <c:v>430.76553849999999</c:v>
                </c:pt>
                <c:pt idx="43366">
                  <c:v>430.77547449999997</c:v>
                </c:pt>
                <c:pt idx="43367">
                  <c:v>430.78540950000001</c:v>
                </c:pt>
                <c:pt idx="43368">
                  <c:v>430.7953455</c:v>
                </c:pt>
                <c:pt idx="43369">
                  <c:v>430.80528149999998</c:v>
                </c:pt>
                <c:pt idx="43370">
                  <c:v>430.81521650000002</c:v>
                </c:pt>
                <c:pt idx="43371">
                  <c:v>430.8251525</c:v>
                </c:pt>
                <c:pt idx="43372">
                  <c:v>430.83508749999999</c:v>
                </c:pt>
                <c:pt idx="43373">
                  <c:v>430.84502350000002</c:v>
                </c:pt>
                <c:pt idx="43374">
                  <c:v>430.85495850000001</c:v>
                </c:pt>
                <c:pt idx="43375">
                  <c:v>430.86489449999999</c:v>
                </c:pt>
                <c:pt idx="43376">
                  <c:v>430.87482990000001</c:v>
                </c:pt>
                <c:pt idx="43377">
                  <c:v>430.88476489999999</c:v>
                </c:pt>
                <c:pt idx="43378">
                  <c:v>430.89470089999998</c:v>
                </c:pt>
                <c:pt idx="43379">
                  <c:v>430.90463590000002</c:v>
                </c:pt>
                <c:pt idx="43380">
                  <c:v>430.9145719</c:v>
                </c:pt>
                <c:pt idx="43381">
                  <c:v>430.92450689999998</c:v>
                </c:pt>
                <c:pt idx="43382">
                  <c:v>430.93444290000002</c:v>
                </c:pt>
                <c:pt idx="43383">
                  <c:v>430.9443789</c:v>
                </c:pt>
                <c:pt idx="43384">
                  <c:v>430.95431389999999</c:v>
                </c:pt>
                <c:pt idx="43385">
                  <c:v>430.96424990000003</c:v>
                </c:pt>
                <c:pt idx="43386">
                  <c:v>430.97418490000001</c:v>
                </c:pt>
                <c:pt idx="43387">
                  <c:v>430.98412089999999</c:v>
                </c:pt>
                <c:pt idx="43388">
                  <c:v>430.99405589999998</c:v>
                </c:pt>
                <c:pt idx="43389">
                  <c:v>431.00399190000002</c:v>
                </c:pt>
                <c:pt idx="43390">
                  <c:v>431.0139279</c:v>
                </c:pt>
                <c:pt idx="43391">
                  <c:v>431.02386289999998</c:v>
                </c:pt>
                <c:pt idx="43392">
                  <c:v>431.03379890000002</c:v>
                </c:pt>
                <c:pt idx="43393">
                  <c:v>431.04373390000001</c:v>
                </c:pt>
                <c:pt idx="43394">
                  <c:v>431.05366989999999</c:v>
                </c:pt>
                <c:pt idx="43395">
                  <c:v>431.06360489999997</c:v>
                </c:pt>
                <c:pt idx="43396">
                  <c:v>431.07354090000001</c:v>
                </c:pt>
                <c:pt idx="43397">
                  <c:v>431.08347689999999</c:v>
                </c:pt>
                <c:pt idx="43398">
                  <c:v>431.09341189999998</c:v>
                </c:pt>
                <c:pt idx="43399">
                  <c:v>431.10334790000002</c:v>
                </c:pt>
                <c:pt idx="43400">
                  <c:v>431.1132829</c:v>
                </c:pt>
                <c:pt idx="43401">
                  <c:v>431.12321889999998</c:v>
                </c:pt>
                <c:pt idx="43402">
                  <c:v>431.13315390000002</c:v>
                </c:pt>
                <c:pt idx="43403">
                  <c:v>431.14308990000001</c:v>
                </c:pt>
                <c:pt idx="43404">
                  <c:v>431.15302589999999</c:v>
                </c:pt>
                <c:pt idx="43405">
                  <c:v>431.16296089999997</c:v>
                </c:pt>
                <c:pt idx="43406">
                  <c:v>431.17289690000001</c:v>
                </c:pt>
                <c:pt idx="43407">
                  <c:v>431.1828319</c:v>
                </c:pt>
                <c:pt idx="43408">
                  <c:v>431.19276789999998</c:v>
                </c:pt>
                <c:pt idx="43409">
                  <c:v>431.20270290000002</c:v>
                </c:pt>
                <c:pt idx="43410">
                  <c:v>431.2126389</c:v>
                </c:pt>
                <c:pt idx="43411">
                  <c:v>431.22257489999998</c:v>
                </c:pt>
                <c:pt idx="43412">
                  <c:v>431.23250990000003</c:v>
                </c:pt>
                <c:pt idx="43413">
                  <c:v>431.24244590000001</c:v>
                </c:pt>
                <c:pt idx="43414">
                  <c:v>431.25238089999999</c:v>
                </c:pt>
                <c:pt idx="43415">
                  <c:v>431.26231689999997</c:v>
                </c:pt>
                <c:pt idx="43416">
                  <c:v>431.27225190000001</c:v>
                </c:pt>
                <c:pt idx="43417">
                  <c:v>431.2821879</c:v>
                </c:pt>
                <c:pt idx="43418">
                  <c:v>431.29212389999998</c:v>
                </c:pt>
                <c:pt idx="43419">
                  <c:v>431.30205890000002</c:v>
                </c:pt>
                <c:pt idx="43420">
                  <c:v>431.3119949</c:v>
                </c:pt>
                <c:pt idx="43421">
                  <c:v>431.32192989999999</c:v>
                </c:pt>
                <c:pt idx="43422">
                  <c:v>431.33186590000003</c:v>
                </c:pt>
                <c:pt idx="43423">
                  <c:v>431.34180190000001</c:v>
                </c:pt>
                <c:pt idx="43424">
                  <c:v>431.35173689999999</c:v>
                </c:pt>
                <c:pt idx="43425">
                  <c:v>431.36167289999997</c:v>
                </c:pt>
                <c:pt idx="43426">
                  <c:v>431.37160790000001</c:v>
                </c:pt>
                <c:pt idx="43427">
                  <c:v>431.3815439</c:v>
                </c:pt>
                <c:pt idx="43428">
                  <c:v>431.39147889999998</c:v>
                </c:pt>
                <c:pt idx="43429">
                  <c:v>431.40141490000002</c:v>
                </c:pt>
                <c:pt idx="43430">
                  <c:v>431.4113509</c:v>
                </c:pt>
                <c:pt idx="43431">
                  <c:v>431.42128589999999</c:v>
                </c:pt>
                <c:pt idx="43432">
                  <c:v>431.43122190000003</c:v>
                </c:pt>
                <c:pt idx="43433">
                  <c:v>431.44115690000001</c:v>
                </c:pt>
                <c:pt idx="43434">
                  <c:v>431.45109289999999</c:v>
                </c:pt>
                <c:pt idx="43435">
                  <c:v>431.46102789999998</c:v>
                </c:pt>
                <c:pt idx="43436">
                  <c:v>431.47096390000002</c:v>
                </c:pt>
                <c:pt idx="43437">
                  <c:v>431.4808999</c:v>
                </c:pt>
                <c:pt idx="43438">
                  <c:v>431.49083489999998</c:v>
                </c:pt>
                <c:pt idx="43439">
                  <c:v>431.50077090000002</c:v>
                </c:pt>
                <c:pt idx="43440">
                  <c:v>431.5107059</c:v>
                </c:pt>
                <c:pt idx="43441">
                  <c:v>431.52064189999999</c:v>
                </c:pt>
                <c:pt idx="43442">
                  <c:v>431.53057690000003</c:v>
                </c:pt>
                <c:pt idx="43443">
                  <c:v>431.54051290000001</c:v>
                </c:pt>
                <c:pt idx="43444">
                  <c:v>431.55044889999999</c:v>
                </c:pt>
                <c:pt idx="43445">
                  <c:v>431.56038389999998</c:v>
                </c:pt>
                <c:pt idx="43446">
                  <c:v>431.57031990000002</c:v>
                </c:pt>
                <c:pt idx="43447">
                  <c:v>431.5802549</c:v>
                </c:pt>
                <c:pt idx="43448">
                  <c:v>431.59019089999998</c:v>
                </c:pt>
                <c:pt idx="43449">
                  <c:v>431.60012590000002</c:v>
                </c:pt>
                <c:pt idx="43450">
                  <c:v>431.61006190000001</c:v>
                </c:pt>
                <c:pt idx="43451">
                  <c:v>431.61999789999999</c:v>
                </c:pt>
                <c:pt idx="43452">
                  <c:v>431.62993289999997</c:v>
                </c:pt>
                <c:pt idx="43453">
                  <c:v>431.63986890000001</c:v>
                </c:pt>
                <c:pt idx="43454">
                  <c:v>431.64980389999999</c:v>
                </c:pt>
                <c:pt idx="43455">
                  <c:v>431.65973989999998</c:v>
                </c:pt>
                <c:pt idx="43456">
                  <c:v>431.66967490000002</c:v>
                </c:pt>
                <c:pt idx="43457">
                  <c:v>431.6796109</c:v>
                </c:pt>
                <c:pt idx="43458">
                  <c:v>431.68954689999998</c:v>
                </c:pt>
                <c:pt idx="43459">
                  <c:v>431.69948190000002</c:v>
                </c:pt>
                <c:pt idx="43460">
                  <c:v>431.70941790000001</c:v>
                </c:pt>
                <c:pt idx="43461">
                  <c:v>431.71935289999999</c:v>
                </c:pt>
                <c:pt idx="43462">
                  <c:v>431.72928889999997</c:v>
                </c:pt>
                <c:pt idx="43463">
                  <c:v>431.73922490000001</c:v>
                </c:pt>
                <c:pt idx="43464">
                  <c:v>431.7491599</c:v>
                </c:pt>
                <c:pt idx="43465">
                  <c:v>431.75909589999998</c:v>
                </c:pt>
                <c:pt idx="43466">
                  <c:v>431.76903090000002</c:v>
                </c:pt>
                <c:pt idx="43467">
                  <c:v>431.7789669</c:v>
                </c:pt>
                <c:pt idx="43468">
                  <c:v>431.78890189999998</c:v>
                </c:pt>
                <c:pt idx="43469">
                  <c:v>431.79883790000002</c:v>
                </c:pt>
                <c:pt idx="43470">
                  <c:v>431.80877390000001</c:v>
                </c:pt>
                <c:pt idx="43471">
                  <c:v>431.81870889999999</c:v>
                </c:pt>
                <c:pt idx="43472">
                  <c:v>431.82864489999997</c:v>
                </c:pt>
                <c:pt idx="43473">
                  <c:v>431.83857990000001</c:v>
                </c:pt>
                <c:pt idx="43474">
                  <c:v>431.8485159</c:v>
                </c:pt>
                <c:pt idx="43475">
                  <c:v>431.85845089999998</c:v>
                </c:pt>
                <c:pt idx="43476">
                  <c:v>431.86838690000002</c:v>
                </c:pt>
                <c:pt idx="43477">
                  <c:v>431.87832359999999</c:v>
                </c:pt>
                <c:pt idx="43478">
                  <c:v>431.88825859999997</c:v>
                </c:pt>
                <c:pt idx="43479">
                  <c:v>431.89819460000001</c:v>
                </c:pt>
                <c:pt idx="43480">
                  <c:v>431.9081296</c:v>
                </c:pt>
                <c:pt idx="43481">
                  <c:v>431.91806559999998</c:v>
                </c:pt>
                <c:pt idx="43482">
                  <c:v>431.92800060000002</c:v>
                </c:pt>
                <c:pt idx="43483">
                  <c:v>431.9379366</c:v>
                </c:pt>
                <c:pt idx="43484">
                  <c:v>431.94787259999998</c:v>
                </c:pt>
                <c:pt idx="43485">
                  <c:v>431.95780760000002</c:v>
                </c:pt>
                <c:pt idx="43486">
                  <c:v>431.96774360000001</c:v>
                </c:pt>
                <c:pt idx="43487">
                  <c:v>431.97767859999999</c:v>
                </c:pt>
                <c:pt idx="43488">
                  <c:v>431.98761459999997</c:v>
                </c:pt>
                <c:pt idx="43489">
                  <c:v>431.99755060000001</c:v>
                </c:pt>
                <c:pt idx="43490">
                  <c:v>432.0074856</c:v>
                </c:pt>
                <c:pt idx="43491">
                  <c:v>432.01742159999998</c:v>
                </c:pt>
                <c:pt idx="43492">
                  <c:v>432.02735660000002</c:v>
                </c:pt>
                <c:pt idx="43493">
                  <c:v>432.0372926</c:v>
                </c:pt>
                <c:pt idx="43494">
                  <c:v>432.04722759999999</c:v>
                </c:pt>
                <c:pt idx="43495">
                  <c:v>432.05716360000002</c:v>
                </c:pt>
                <c:pt idx="43496">
                  <c:v>432.06709960000001</c:v>
                </c:pt>
                <c:pt idx="43497">
                  <c:v>432.07703459999999</c:v>
                </c:pt>
                <c:pt idx="43498">
                  <c:v>432.08697059999997</c:v>
                </c:pt>
                <c:pt idx="43499">
                  <c:v>432.09690560000001</c:v>
                </c:pt>
                <c:pt idx="43500">
                  <c:v>432.1068416</c:v>
                </c:pt>
                <c:pt idx="43501">
                  <c:v>432.11677759999998</c:v>
                </c:pt>
                <c:pt idx="43502">
                  <c:v>432.12671260000002</c:v>
                </c:pt>
                <c:pt idx="43503">
                  <c:v>432.1366486</c:v>
                </c:pt>
                <c:pt idx="43504">
                  <c:v>432.14658359999999</c:v>
                </c:pt>
                <c:pt idx="43505">
                  <c:v>432.15651960000002</c:v>
                </c:pt>
                <c:pt idx="43506">
                  <c:v>432.16645460000001</c:v>
                </c:pt>
                <c:pt idx="43507">
                  <c:v>432.17639059999999</c:v>
                </c:pt>
                <c:pt idx="43508">
                  <c:v>432.18632659999997</c:v>
                </c:pt>
                <c:pt idx="43509">
                  <c:v>432.19626160000001</c:v>
                </c:pt>
                <c:pt idx="43510">
                  <c:v>432.2061976</c:v>
                </c:pt>
                <c:pt idx="43511">
                  <c:v>432.21613259999998</c:v>
                </c:pt>
                <c:pt idx="43512">
                  <c:v>432.22606860000002</c:v>
                </c:pt>
                <c:pt idx="43513">
                  <c:v>432.2360046</c:v>
                </c:pt>
                <c:pt idx="43514">
                  <c:v>432.24593959999999</c:v>
                </c:pt>
                <c:pt idx="43515">
                  <c:v>432.25587560000002</c:v>
                </c:pt>
                <c:pt idx="43516">
                  <c:v>432.26581060000001</c:v>
                </c:pt>
                <c:pt idx="43517">
                  <c:v>432.27574659999999</c:v>
                </c:pt>
                <c:pt idx="43518">
                  <c:v>432.28568159999998</c:v>
                </c:pt>
                <c:pt idx="43519">
                  <c:v>432.29561760000001</c:v>
                </c:pt>
                <c:pt idx="43520">
                  <c:v>432.3055536</c:v>
                </c:pt>
                <c:pt idx="43521">
                  <c:v>432.31548859999998</c:v>
                </c:pt>
                <c:pt idx="43522">
                  <c:v>432.32542460000002</c:v>
                </c:pt>
                <c:pt idx="43523">
                  <c:v>432.3353596</c:v>
                </c:pt>
                <c:pt idx="43524">
                  <c:v>432.34529559999999</c:v>
                </c:pt>
                <c:pt idx="43525">
                  <c:v>432.35523060000003</c:v>
                </c:pt>
                <c:pt idx="43526">
                  <c:v>432.36516660000001</c:v>
                </c:pt>
                <c:pt idx="43527">
                  <c:v>432.37510259999999</c:v>
                </c:pt>
                <c:pt idx="43528">
                  <c:v>432.38503759999998</c:v>
                </c:pt>
                <c:pt idx="43529">
                  <c:v>432.39497360000001</c:v>
                </c:pt>
                <c:pt idx="43530">
                  <c:v>432.4049086</c:v>
                </c:pt>
                <c:pt idx="43531">
                  <c:v>432.41484459999998</c:v>
                </c:pt>
                <c:pt idx="43532">
                  <c:v>432.42478060000002</c:v>
                </c:pt>
                <c:pt idx="43533">
                  <c:v>432.4347156</c:v>
                </c:pt>
                <c:pt idx="43534">
                  <c:v>432.44465159999999</c:v>
                </c:pt>
                <c:pt idx="43535">
                  <c:v>432.45458660000003</c:v>
                </c:pt>
                <c:pt idx="43536">
                  <c:v>432.46452260000001</c:v>
                </c:pt>
                <c:pt idx="43537">
                  <c:v>432.47445859999999</c:v>
                </c:pt>
                <c:pt idx="43538">
                  <c:v>432.48439359999998</c:v>
                </c:pt>
                <c:pt idx="43539">
                  <c:v>432.49432960000001</c:v>
                </c:pt>
                <c:pt idx="43540">
                  <c:v>432.5042646</c:v>
                </c:pt>
                <c:pt idx="43541">
                  <c:v>432.51420059999998</c:v>
                </c:pt>
                <c:pt idx="43542">
                  <c:v>432.52413560000002</c:v>
                </c:pt>
                <c:pt idx="43543">
                  <c:v>432.5340716</c:v>
                </c:pt>
                <c:pt idx="43544">
                  <c:v>432.54400759999999</c:v>
                </c:pt>
                <c:pt idx="43545">
                  <c:v>432.55394260000003</c:v>
                </c:pt>
                <c:pt idx="43546">
                  <c:v>432.56387860000001</c:v>
                </c:pt>
                <c:pt idx="43547">
                  <c:v>432.57381359999999</c:v>
                </c:pt>
                <c:pt idx="43548">
                  <c:v>432.58374959999998</c:v>
                </c:pt>
                <c:pt idx="43549">
                  <c:v>432.59368560000001</c:v>
                </c:pt>
                <c:pt idx="43550">
                  <c:v>432.6036206</c:v>
                </c:pt>
                <c:pt idx="43551">
                  <c:v>432.61355659999998</c:v>
                </c:pt>
                <c:pt idx="43552">
                  <c:v>432.62349160000002</c:v>
                </c:pt>
                <c:pt idx="43553">
                  <c:v>432.6334276</c:v>
                </c:pt>
                <c:pt idx="43554">
                  <c:v>432.64336259999999</c:v>
                </c:pt>
                <c:pt idx="43555">
                  <c:v>432.65329860000003</c:v>
                </c:pt>
                <c:pt idx="43556">
                  <c:v>432.66323460000001</c:v>
                </c:pt>
                <c:pt idx="43557">
                  <c:v>432.67316959999999</c:v>
                </c:pt>
                <c:pt idx="43558">
                  <c:v>432.68310559999998</c:v>
                </c:pt>
                <c:pt idx="43559">
                  <c:v>432.69304060000002</c:v>
                </c:pt>
                <c:pt idx="43560">
                  <c:v>432.7029766</c:v>
                </c:pt>
                <c:pt idx="43561">
                  <c:v>432.71291259999998</c:v>
                </c:pt>
                <c:pt idx="43562">
                  <c:v>432.72284760000002</c:v>
                </c:pt>
                <c:pt idx="43563">
                  <c:v>432.7327836</c:v>
                </c:pt>
                <c:pt idx="43564">
                  <c:v>432.74271859999999</c:v>
                </c:pt>
                <c:pt idx="43565">
                  <c:v>432.75265460000003</c:v>
                </c:pt>
                <c:pt idx="43566">
                  <c:v>432.76258960000001</c:v>
                </c:pt>
                <c:pt idx="43567">
                  <c:v>432.77252559999999</c:v>
                </c:pt>
                <c:pt idx="43568">
                  <c:v>432.78246159999998</c:v>
                </c:pt>
                <c:pt idx="43569">
                  <c:v>432.79239660000002</c:v>
                </c:pt>
                <c:pt idx="43570">
                  <c:v>432.8023326</c:v>
                </c:pt>
                <c:pt idx="43571">
                  <c:v>432.81226759999998</c:v>
                </c:pt>
                <c:pt idx="43572">
                  <c:v>432.82220360000002</c:v>
                </c:pt>
                <c:pt idx="43573">
                  <c:v>432.8321396</c:v>
                </c:pt>
                <c:pt idx="43574">
                  <c:v>432.84207459999999</c:v>
                </c:pt>
                <c:pt idx="43575">
                  <c:v>432.85201060000003</c:v>
                </c:pt>
                <c:pt idx="43576">
                  <c:v>432.86194560000001</c:v>
                </c:pt>
                <c:pt idx="43577">
                  <c:v>432.87188159999999</c:v>
                </c:pt>
                <c:pt idx="43578">
                  <c:v>432.88181689999999</c:v>
                </c:pt>
                <c:pt idx="43579">
                  <c:v>432.89175189999997</c:v>
                </c:pt>
                <c:pt idx="43580">
                  <c:v>432.90168790000001</c:v>
                </c:pt>
                <c:pt idx="43581">
                  <c:v>432.9116229</c:v>
                </c:pt>
                <c:pt idx="43582">
                  <c:v>432.92155889999998</c:v>
                </c:pt>
                <c:pt idx="43583">
                  <c:v>432.93149490000002</c:v>
                </c:pt>
                <c:pt idx="43584">
                  <c:v>432.9414299</c:v>
                </c:pt>
                <c:pt idx="43585">
                  <c:v>432.95136589999998</c:v>
                </c:pt>
                <c:pt idx="43586">
                  <c:v>432.96130090000003</c:v>
                </c:pt>
                <c:pt idx="43587">
                  <c:v>432.97123690000001</c:v>
                </c:pt>
                <c:pt idx="43588">
                  <c:v>432.98117189999999</c:v>
                </c:pt>
                <c:pt idx="43589">
                  <c:v>432.99110789999997</c:v>
                </c:pt>
                <c:pt idx="43590">
                  <c:v>433.00104390000001</c:v>
                </c:pt>
                <c:pt idx="43591">
                  <c:v>433.0109789</c:v>
                </c:pt>
                <c:pt idx="43592">
                  <c:v>433.02091489999998</c:v>
                </c:pt>
                <c:pt idx="43593">
                  <c:v>433.03084990000002</c:v>
                </c:pt>
                <c:pt idx="43594">
                  <c:v>433.0407859</c:v>
                </c:pt>
                <c:pt idx="43595">
                  <c:v>433.05072189999998</c:v>
                </c:pt>
                <c:pt idx="43596">
                  <c:v>433.06065690000003</c:v>
                </c:pt>
                <c:pt idx="43597">
                  <c:v>433.07059290000001</c:v>
                </c:pt>
                <c:pt idx="43598">
                  <c:v>433.08052789999999</c:v>
                </c:pt>
                <c:pt idx="43599">
                  <c:v>433.09046389999997</c:v>
                </c:pt>
                <c:pt idx="43600">
                  <c:v>433.10039990000001</c:v>
                </c:pt>
                <c:pt idx="43601">
                  <c:v>433.1103349</c:v>
                </c:pt>
                <c:pt idx="43602">
                  <c:v>433.12027089999998</c:v>
                </c:pt>
                <c:pt idx="43603">
                  <c:v>433.13020590000002</c:v>
                </c:pt>
                <c:pt idx="43604">
                  <c:v>433.1401419</c:v>
                </c:pt>
                <c:pt idx="43605">
                  <c:v>433.15007789999999</c:v>
                </c:pt>
                <c:pt idx="43606">
                  <c:v>433.16001290000003</c:v>
                </c:pt>
                <c:pt idx="43607">
                  <c:v>433.16994890000001</c:v>
                </c:pt>
                <c:pt idx="43608">
                  <c:v>433.17988389999999</c:v>
                </c:pt>
                <c:pt idx="43609">
                  <c:v>433.18981989999997</c:v>
                </c:pt>
                <c:pt idx="43610">
                  <c:v>433.19975590000001</c:v>
                </c:pt>
                <c:pt idx="43611">
                  <c:v>433.2096909</c:v>
                </c:pt>
                <c:pt idx="43612">
                  <c:v>433.21962689999998</c:v>
                </c:pt>
                <c:pt idx="43613">
                  <c:v>433.22956190000002</c:v>
                </c:pt>
                <c:pt idx="43614">
                  <c:v>433.2394979</c:v>
                </c:pt>
                <c:pt idx="43615">
                  <c:v>433.24943289999999</c:v>
                </c:pt>
                <c:pt idx="43616">
                  <c:v>433.25936890000003</c:v>
                </c:pt>
                <c:pt idx="43617">
                  <c:v>433.26930490000001</c:v>
                </c:pt>
                <c:pt idx="43618">
                  <c:v>433.27923989999999</c:v>
                </c:pt>
                <c:pt idx="43619">
                  <c:v>433.28917589999998</c:v>
                </c:pt>
                <c:pt idx="43620">
                  <c:v>433.29911090000002</c:v>
                </c:pt>
                <c:pt idx="43621">
                  <c:v>433.3090469</c:v>
                </c:pt>
                <c:pt idx="43622">
                  <c:v>433.31898289999998</c:v>
                </c:pt>
                <c:pt idx="43623">
                  <c:v>433.32891790000002</c:v>
                </c:pt>
                <c:pt idx="43624">
                  <c:v>433.3388539</c:v>
                </c:pt>
                <c:pt idx="43625">
                  <c:v>433.34878889999999</c:v>
                </c:pt>
                <c:pt idx="43626">
                  <c:v>433.35872490000003</c:v>
                </c:pt>
                <c:pt idx="43627">
                  <c:v>433.36866090000001</c:v>
                </c:pt>
                <c:pt idx="43628">
                  <c:v>433.37859589999999</c:v>
                </c:pt>
                <c:pt idx="43629">
                  <c:v>433.38853189999998</c:v>
                </c:pt>
                <c:pt idx="43630">
                  <c:v>433.39846690000002</c:v>
                </c:pt>
                <c:pt idx="43631">
                  <c:v>433.4084029</c:v>
                </c:pt>
                <c:pt idx="43632">
                  <c:v>433.41833889999998</c:v>
                </c:pt>
                <c:pt idx="43633">
                  <c:v>433.42827390000002</c:v>
                </c:pt>
                <c:pt idx="43634">
                  <c:v>433.4382099</c:v>
                </c:pt>
                <c:pt idx="43635">
                  <c:v>433.44814489999999</c:v>
                </c:pt>
                <c:pt idx="43636">
                  <c:v>433.45808090000003</c:v>
                </c:pt>
                <c:pt idx="43637">
                  <c:v>433.46801690000001</c:v>
                </c:pt>
                <c:pt idx="43638">
                  <c:v>433.47795189999999</c:v>
                </c:pt>
                <c:pt idx="43639">
                  <c:v>433.48788789999998</c:v>
                </c:pt>
                <c:pt idx="43640">
                  <c:v>433.49782290000002</c:v>
                </c:pt>
                <c:pt idx="43641">
                  <c:v>433.5077589</c:v>
                </c:pt>
                <c:pt idx="43642">
                  <c:v>433.51769489999998</c:v>
                </c:pt>
                <c:pt idx="43643">
                  <c:v>433.52762990000002</c:v>
                </c:pt>
                <c:pt idx="43644">
                  <c:v>433.5375659</c:v>
                </c:pt>
                <c:pt idx="43645">
                  <c:v>433.54750089999999</c:v>
                </c:pt>
                <c:pt idx="43646">
                  <c:v>433.55743690000003</c:v>
                </c:pt>
                <c:pt idx="43647">
                  <c:v>433.56737290000001</c:v>
                </c:pt>
                <c:pt idx="43648">
                  <c:v>433.57730789999999</c:v>
                </c:pt>
                <c:pt idx="43649">
                  <c:v>433.58724389999998</c:v>
                </c:pt>
                <c:pt idx="43650">
                  <c:v>433.59717890000002</c:v>
                </c:pt>
                <c:pt idx="43651">
                  <c:v>433.6071149</c:v>
                </c:pt>
                <c:pt idx="43652">
                  <c:v>433.61705089999998</c:v>
                </c:pt>
                <c:pt idx="43653">
                  <c:v>433.62698590000002</c:v>
                </c:pt>
                <c:pt idx="43654">
                  <c:v>433.6369219</c:v>
                </c:pt>
                <c:pt idx="43655">
                  <c:v>433.64685789999999</c:v>
                </c:pt>
                <c:pt idx="43656">
                  <c:v>433.65679290000003</c:v>
                </c:pt>
                <c:pt idx="43657">
                  <c:v>433.66672890000001</c:v>
                </c:pt>
                <c:pt idx="43658">
                  <c:v>433.67666389999999</c:v>
                </c:pt>
                <c:pt idx="43659">
                  <c:v>433.68659989999998</c:v>
                </c:pt>
                <c:pt idx="43660">
                  <c:v>433.69653590000001</c:v>
                </c:pt>
                <c:pt idx="43661">
                  <c:v>433.7064709</c:v>
                </c:pt>
                <c:pt idx="43662">
                  <c:v>433.71640689999998</c:v>
                </c:pt>
                <c:pt idx="43663">
                  <c:v>433.72634190000002</c:v>
                </c:pt>
                <c:pt idx="43664">
                  <c:v>433.7362779</c:v>
                </c:pt>
                <c:pt idx="43665">
                  <c:v>433.74621389999999</c:v>
                </c:pt>
                <c:pt idx="43666">
                  <c:v>433.75614890000003</c:v>
                </c:pt>
                <c:pt idx="43667">
                  <c:v>433.76608490000001</c:v>
                </c:pt>
                <c:pt idx="43668">
                  <c:v>433.77602089999999</c:v>
                </c:pt>
                <c:pt idx="43669">
                  <c:v>433.78595589999998</c:v>
                </c:pt>
                <c:pt idx="43670">
                  <c:v>433.79589190000002</c:v>
                </c:pt>
                <c:pt idx="43671">
                  <c:v>433.8058269</c:v>
                </c:pt>
                <c:pt idx="43672">
                  <c:v>433.81576289999998</c:v>
                </c:pt>
                <c:pt idx="43673">
                  <c:v>433.82569890000002</c:v>
                </c:pt>
                <c:pt idx="43674">
                  <c:v>433.8356339</c:v>
                </c:pt>
                <c:pt idx="43675">
                  <c:v>433.84556989999999</c:v>
                </c:pt>
                <c:pt idx="43676">
                  <c:v>433.85550590000003</c:v>
                </c:pt>
                <c:pt idx="43677">
                  <c:v>433.86544090000001</c:v>
                </c:pt>
                <c:pt idx="43678">
                  <c:v>433.87537709999998</c:v>
                </c:pt>
                <c:pt idx="43679">
                  <c:v>433.88531210000002</c:v>
                </c:pt>
                <c:pt idx="43680">
                  <c:v>433.8952481</c:v>
                </c:pt>
                <c:pt idx="43681">
                  <c:v>433.90518409999999</c:v>
                </c:pt>
                <c:pt idx="43682">
                  <c:v>433.91511910000003</c:v>
                </c:pt>
                <c:pt idx="43683">
                  <c:v>433.92505510000001</c:v>
                </c:pt>
                <c:pt idx="43684">
                  <c:v>433.93499109999999</c:v>
                </c:pt>
                <c:pt idx="43685">
                  <c:v>433.94492609999998</c:v>
                </c:pt>
                <c:pt idx="43686">
                  <c:v>433.95486210000001</c:v>
                </c:pt>
                <c:pt idx="43687">
                  <c:v>433.9647971</c:v>
                </c:pt>
                <c:pt idx="43688">
                  <c:v>433.97473309999998</c:v>
                </c:pt>
                <c:pt idx="43689">
                  <c:v>433.98466910000002</c:v>
                </c:pt>
                <c:pt idx="43690">
                  <c:v>433.9946041</c:v>
                </c:pt>
                <c:pt idx="43691">
                  <c:v>434.00454009999999</c:v>
                </c:pt>
                <c:pt idx="43692">
                  <c:v>434.01447510000003</c:v>
                </c:pt>
                <c:pt idx="43693">
                  <c:v>434.02441110000001</c:v>
                </c:pt>
                <c:pt idx="43694">
                  <c:v>434.03434709999999</c:v>
                </c:pt>
                <c:pt idx="43695">
                  <c:v>434.04428209999998</c:v>
                </c:pt>
                <c:pt idx="43696">
                  <c:v>434.05421810000001</c:v>
                </c:pt>
                <c:pt idx="43697">
                  <c:v>434.0641541</c:v>
                </c:pt>
                <c:pt idx="43698">
                  <c:v>434.07408909999998</c:v>
                </c:pt>
                <c:pt idx="43699">
                  <c:v>434.08402510000002</c:v>
                </c:pt>
                <c:pt idx="43700">
                  <c:v>434.0939611</c:v>
                </c:pt>
                <c:pt idx="43701">
                  <c:v>434.10389609999999</c:v>
                </c:pt>
                <c:pt idx="43702">
                  <c:v>434.11383210000002</c:v>
                </c:pt>
                <c:pt idx="43703">
                  <c:v>434.12376710000001</c:v>
                </c:pt>
                <c:pt idx="43704">
                  <c:v>434.13370309999999</c:v>
                </c:pt>
                <c:pt idx="43705">
                  <c:v>434.14363909999997</c:v>
                </c:pt>
                <c:pt idx="43706">
                  <c:v>434.15357410000001</c:v>
                </c:pt>
                <c:pt idx="43707">
                  <c:v>434.1635101</c:v>
                </c:pt>
                <c:pt idx="43708">
                  <c:v>434.17344609999998</c:v>
                </c:pt>
                <c:pt idx="43709">
                  <c:v>434.18338110000002</c:v>
                </c:pt>
                <c:pt idx="43710">
                  <c:v>434.1933171</c:v>
                </c:pt>
                <c:pt idx="43711">
                  <c:v>434.20325209999999</c:v>
                </c:pt>
                <c:pt idx="43712">
                  <c:v>434.21318810000002</c:v>
                </c:pt>
                <c:pt idx="43713">
                  <c:v>434.22312410000001</c:v>
                </c:pt>
                <c:pt idx="43714">
                  <c:v>434.23305909999999</c:v>
                </c:pt>
                <c:pt idx="43715">
                  <c:v>434.24299509999997</c:v>
                </c:pt>
                <c:pt idx="43716">
                  <c:v>434.25293110000001</c:v>
                </c:pt>
                <c:pt idx="43717">
                  <c:v>434.2628661</c:v>
                </c:pt>
                <c:pt idx="43718">
                  <c:v>434.27280209999998</c:v>
                </c:pt>
                <c:pt idx="43719">
                  <c:v>434.28273710000002</c:v>
                </c:pt>
                <c:pt idx="43720">
                  <c:v>434.2926731</c:v>
                </c:pt>
                <c:pt idx="43721">
                  <c:v>434.30260909999998</c:v>
                </c:pt>
                <c:pt idx="43722">
                  <c:v>434.31254410000003</c:v>
                </c:pt>
                <c:pt idx="43723">
                  <c:v>434.32248010000001</c:v>
                </c:pt>
                <c:pt idx="43724">
                  <c:v>434.33241609999999</c:v>
                </c:pt>
                <c:pt idx="43725">
                  <c:v>434.34235109999997</c:v>
                </c:pt>
                <c:pt idx="43726">
                  <c:v>434.35228710000001</c:v>
                </c:pt>
                <c:pt idx="43727">
                  <c:v>434.36222309999999</c:v>
                </c:pt>
                <c:pt idx="43728">
                  <c:v>434.37215809999998</c:v>
                </c:pt>
                <c:pt idx="43729">
                  <c:v>434.38209410000002</c:v>
                </c:pt>
                <c:pt idx="43730">
                  <c:v>434.3920291</c:v>
                </c:pt>
                <c:pt idx="43731">
                  <c:v>434.40196509999998</c:v>
                </c:pt>
                <c:pt idx="43732">
                  <c:v>434.41190110000002</c:v>
                </c:pt>
                <c:pt idx="43733">
                  <c:v>434.42183610000001</c:v>
                </c:pt>
                <c:pt idx="43734">
                  <c:v>434.43177209999999</c:v>
                </c:pt>
                <c:pt idx="43735">
                  <c:v>434.44170810000003</c:v>
                </c:pt>
                <c:pt idx="43736">
                  <c:v>434.45164310000001</c:v>
                </c:pt>
                <c:pt idx="43737">
                  <c:v>434.46157909999999</c:v>
                </c:pt>
                <c:pt idx="43738">
                  <c:v>434.47151409999998</c:v>
                </c:pt>
                <c:pt idx="43739">
                  <c:v>434.48145010000002</c:v>
                </c:pt>
                <c:pt idx="43740">
                  <c:v>434.4913861</c:v>
                </c:pt>
                <c:pt idx="43741">
                  <c:v>434.50132109999998</c:v>
                </c:pt>
                <c:pt idx="43742">
                  <c:v>434.51125710000002</c:v>
                </c:pt>
                <c:pt idx="43743">
                  <c:v>434.5211931</c:v>
                </c:pt>
                <c:pt idx="43744">
                  <c:v>434.53112809999999</c:v>
                </c:pt>
                <c:pt idx="43745">
                  <c:v>434.54106410000003</c:v>
                </c:pt>
                <c:pt idx="43746">
                  <c:v>434.55100010000001</c:v>
                </c:pt>
                <c:pt idx="43747">
                  <c:v>434.56093509999999</c:v>
                </c:pt>
                <c:pt idx="43748">
                  <c:v>434.57087109999998</c:v>
                </c:pt>
                <c:pt idx="43749">
                  <c:v>434.58080610000002</c:v>
                </c:pt>
                <c:pt idx="43750">
                  <c:v>434.5907421</c:v>
                </c:pt>
                <c:pt idx="43751">
                  <c:v>434.60067809999998</c:v>
                </c:pt>
                <c:pt idx="43752">
                  <c:v>434.61061310000002</c:v>
                </c:pt>
                <c:pt idx="43753">
                  <c:v>434.62054910000001</c:v>
                </c:pt>
                <c:pt idx="43754">
                  <c:v>434.63048509999999</c:v>
                </c:pt>
                <c:pt idx="43755">
                  <c:v>434.64042009999997</c:v>
                </c:pt>
                <c:pt idx="43756">
                  <c:v>434.65035610000001</c:v>
                </c:pt>
                <c:pt idx="43757">
                  <c:v>434.66029109999999</c:v>
                </c:pt>
                <c:pt idx="43758">
                  <c:v>434.67022709999998</c:v>
                </c:pt>
                <c:pt idx="43759">
                  <c:v>434.68016310000002</c:v>
                </c:pt>
                <c:pt idx="43760">
                  <c:v>434.6900981</c:v>
                </c:pt>
                <c:pt idx="43761">
                  <c:v>434.70003409999998</c:v>
                </c:pt>
                <c:pt idx="43762">
                  <c:v>434.70997010000002</c:v>
                </c:pt>
                <c:pt idx="43763">
                  <c:v>434.71990510000001</c:v>
                </c:pt>
                <c:pt idx="43764">
                  <c:v>434.72984109999999</c:v>
                </c:pt>
                <c:pt idx="43765">
                  <c:v>434.73977710000003</c:v>
                </c:pt>
                <c:pt idx="43766">
                  <c:v>434.74971210000001</c:v>
                </c:pt>
                <c:pt idx="43767">
                  <c:v>434.75964809999999</c:v>
                </c:pt>
                <c:pt idx="43768">
                  <c:v>434.76958309999998</c:v>
                </c:pt>
                <c:pt idx="43769">
                  <c:v>434.77951910000002</c:v>
                </c:pt>
                <c:pt idx="43770">
                  <c:v>434.7894551</c:v>
                </c:pt>
                <c:pt idx="43771">
                  <c:v>434.79939009999998</c:v>
                </c:pt>
                <c:pt idx="43772">
                  <c:v>434.80932610000002</c:v>
                </c:pt>
                <c:pt idx="43773">
                  <c:v>434.8192621</c:v>
                </c:pt>
                <c:pt idx="43774">
                  <c:v>434.82919709999999</c:v>
                </c:pt>
                <c:pt idx="43775">
                  <c:v>434.83913310000003</c:v>
                </c:pt>
                <c:pt idx="43776">
                  <c:v>434.84906910000001</c:v>
                </c:pt>
                <c:pt idx="43777">
                  <c:v>434.85900409999999</c:v>
                </c:pt>
                <c:pt idx="43778">
                  <c:v>434.86894009999997</c:v>
                </c:pt>
                <c:pt idx="43779">
                  <c:v>434.87887560000001</c:v>
                </c:pt>
                <c:pt idx="43780">
                  <c:v>434.8888116</c:v>
                </c:pt>
                <c:pt idx="43781">
                  <c:v>434.89874759999998</c:v>
                </c:pt>
                <c:pt idx="43782">
                  <c:v>434.90868260000002</c:v>
                </c:pt>
                <c:pt idx="43783">
                  <c:v>434.9186186</c:v>
                </c:pt>
                <c:pt idx="43784">
                  <c:v>434.92855459999998</c:v>
                </c:pt>
                <c:pt idx="43785">
                  <c:v>434.93848960000003</c:v>
                </c:pt>
                <c:pt idx="43786">
                  <c:v>434.94842560000001</c:v>
                </c:pt>
                <c:pt idx="43787">
                  <c:v>434.95836159999999</c:v>
                </c:pt>
                <c:pt idx="43788">
                  <c:v>434.96829659999997</c:v>
                </c:pt>
                <c:pt idx="43789">
                  <c:v>434.97823260000001</c:v>
                </c:pt>
                <c:pt idx="43790">
                  <c:v>434.9881676</c:v>
                </c:pt>
                <c:pt idx="43791">
                  <c:v>434.99810359999998</c:v>
                </c:pt>
                <c:pt idx="43792">
                  <c:v>435.00803960000002</c:v>
                </c:pt>
                <c:pt idx="43793">
                  <c:v>435.0179746</c:v>
                </c:pt>
                <c:pt idx="43794">
                  <c:v>435.02791059999998</c:v>
                </c:pt>
                <c:pt idx="43795">
                  <c:v>435.03784660000002</c:v>
                </c:pt>
                <c:pt idx="43796">
                  <c:v>435.04778160000001</c:v>
                </c:pt>
                <c:pt idx="43797">
                  <c:v>435.05771759999999</c:v>
                </c:pt>
                <c:pt idx="43798">
                  <c:v>435.06765259999997</c:v>
                </c:pt>
                <c:pt idx="43799">
                  <c:v>435.07758860000001</c:v>
                </c:pt>
                <c:pt idx="43800">
                  <c:v>435.08752459999999</c:v>
                </c:pt>
                <c:pt idx="43801">
                  <c:v>435.09745959999998</c:v>
                </c:pt>
                <c:pt idx="43802">
                  <c:v>435.10739560000002</c:v>
                </c:pt>
                <c:pt idx="43803">
                  <c:v>435.1173316</c:v>
                </c:pt>
                <c:pt idx="43804">
                  <c:v>435.12726659999998</c:v>
                </c:pt>
                <c:pt idx="43805">
                  <c:v>435.13720260000002</c:v>
                </c:pt>
                <c:pt idx="43806">
                  <c:v>435.14713860000001</c:v>
                </c:pt>
                <c:pt idx="43807">
                  <c:v>435.15707359999999</c:v>
                </c:pt>
                <c:pt idx="43808">
                  <c:v>435.16700959999997</c:v>
                </c:pt>
                <c:pt idx="43809">
                  <c:v>435.17694560000001</c:v>
                </c:pt>
                <c:pt idx="43810">
                  <c:v>435.18688059999999</c:v>
                </c:pt>
                <c:pt idx="43811">
                  <c:v>435.19681659999998</c:v>
                </c:pt>
                <c:pt idx="43812">
                  <c:v>435.20675160000002</c:v>
                </c:pt>
                <c:pt idx="43813">
                  <c:v>435.2166876</c:v>
                </c:pt>
                <c:pt idx="43814">
                  <c:v>435.22662359999998</c:v>
                </c:pt>
                <c:pt idx="43815">
                  <c:v>435.23655860000002</c:v>
                </c:pt>
                <c:pt idx="43816">
                  <c:v>435.24649460000001</c:v>
                </c:pt>
                <c:pt idx="43817">
                  <c:v>435.25643059999999</c:v>
                </c:pt>
                <c:pt idx="43818">
                  <c:v>435.26636559999997</c:v>
                </c:pt>
                <c:pt idx="43819">
                  <c:v>435.27630160000001</c:v>
                </c:pt>
                <c:pt idx="43820">
                  <c:v>435.28623759999999</c:v>
                </c:pt>
                <c:pt idx="43821">
                  <c:v>435.29617259999998</c:v>
                </c:pt>
                <c:pt idx="43822">
                  <c:v>435.30610860000002</c:v>
                </c:pt>
                <c:pt idx="43823">
                  <c:v>435.3160436</c:v>
                </c:pt>
                <c:pt idx="43824">
                  <c:v>435.32597959999998</c:v>
                </c:pt>
                <c:pt idx="43825">
                  <c:v>435.33591560000002</c:v>
                </c:pt>
                <c:pt idx="43826">
                  <c:v>435.34585060000001</c:v>
                </c:pt>
                <c:pt idx="43827">
                  <c:v>435.35578659999999</c:v>
                </c:pt>
                <c:pt idx="43828">
                  <c:v>435.36572260000003</c:v>
                </c:pt>
                <c:pt idx="43829">
                  <c:v>435.37565760000001</c:v>
                </c:pt>
                <c:pt idx="43830">
                  <c:v>435.38559359999999</c:v>
                </c:pt>
                <c:pt idx="43831">
                  <c:v>435.39552959999997</c:v>
                </c:pt>
                <c:pt idx="43832">
                  <c:v>435.40546460000002</c:v>
                </c:pt>
                <c:pt idx="43833">
                  <c:v>435.4154006</c:v>
                </c:pt>
                <c:pt idx="43834">
                  <c:v>435.42533559999998</c:v>
                </c:pt>
                <c:pt idx="43835">
                  <c:v>435.43527160000002</c:v>
                </c:pt>
                <c:pt idx="43836">
                  <c:v>435.4452076</c:v>
                </c:pt>
                <c:pt idx="43837">
                  <c:v>435.45514259999999</c:v>
                </c:pt>
                <c:pt idx="43838">
                  <c:v>435.46507860000003</c:v>
                </c:pt>
                <c:pt idx="43839">
                  <c:v>435.47501460000001</c:v>
                </c:pt>
                <c:pt idx="43840">
                  <c:v>435.48494959999999</c:v>
                </c:pt>
                <c:pt idx="43841">
                  <c:v>435.49488559999998</c:v>
                </c:pt>
                <c:pt idx="43842">
                  <c:v>435.50482160000001</c:v>
                </c:pt>
                <c:pt idx="43843">
                  <c:v>435.5147566</c:v>
                </c:pt>
                <c:pt idx="43844">
                  <c:v>435.52469259999998</c:v>
                </c:pt>
                <c:pt idx="43845">
                  <c:v>435.53462760000002</c:v>
                </c:pt>
                <c:pt idx="43846">
                  <c:v>435.5445636</c:v>
                </c:pt>
                <c:pt idx="43847">
                  <c:v>435.55449959999999</c:v>
                </c:pt>
                <c:pt idx="43848">
                  <c:v>435.56443460000003</c:v>
                </c:pt>
                <c:pt idx="43849">
                  <c:v>435.57437060000001</c:v>
                </c:pt>
                <c:pt idx="43850">
                  <c:v>435.58430659999999</c:v>
                </c:pt>
                <c:pt idx="43851">
                  <c:v>435.59424159999998</c:v>
                </c:pt>
                <c:pt idx="43852">
                  <c:v>435.60417760000001</c:v>
                </c:pt>
                <c:pt idx="43853">
                  <c:v>435.6141136</c:v>
                </c:pt>
                <c:pt idx="43854">
                  <c:v>435.62404859999998</c:v>
                </c:pt>
                <c:pt idx="43855">
                  <c:v>435.63398460000002</c:v>
                </c:pt>
                <c:pt idx="43856">
                  <c:v>435.6439196</c:v>
                </c:pt>
                <c:pt idx="43857">
                  <c:v>435.65385559999999</c:v>
                </c:pt>
                <c:pt idx="43858">
                  <c:v>435.66379160000002</c:v>
                </c:pt>
                <c:pt idx="43859">
                  <c:v>435.67372660000001</c:v>
                </c:pt>
                <c:pt idx="43860">
                  <c:v>435.68366259999999</c:v>
                </c:pt>
                <c:pt idx="43861">
                  <c:v>435.69359859999997</c:v>
                </c:pt>
                <c:pt idx="43862">
                  <c:v>435.70353360000001</c:v>
                </c:pt>
                <c:pt idx="43863">
                  <c:v>435.7134696</c:v>
                </c:pt>
                <c:pt idx="43864">
                  <c:v>435.72340559999998</c:v>
                </c:pt>
                <c:pt idx="43865">
                  <c:v>435.73334060000002</c:v>
                </c:pt>
                <c:pt idx="43866">
                  <c:v>435.7432766</c:v>
                </c:pt>
                <c:pt idx="43867">
                  <c:v>435.75321259999998</c:v>
                </c:pt>
                <c:pt idx="43868">
                  <c:v>435.76314760000002</c:v>
                </c:pt>
                <c:pt idx="43869">
                  <c:v>435.77308360000001</c:v>
                </c:pt>
                <c:pt idx="43870">
                  <c:v>435.78301859999999</c:v>
                </c:pt>
                <c:pt idx="43871">
                  <c:v>435.79295459999997</c:v>
                </c:pt>
                <c:pt idx="43872">
                  <c:v>435.80289060000001</c:v>
                </c:pt>
                <c:pt idx="43873">
                  <c:v>435.8128256</c:v>
                </c:pt>
                <c:pt idx="43874">
                  <c:v>435.82276159999998</c:v>
                </c:pt>
                <c:pt idx="43875">
                  <c:v>435.83269760000002</c:v>
                </c:pt>
                <c:pt idx="43876">
                  <c:v>435.8426326</c:v>
                </c:pt>
                <c:pt idx="43877">
                  <c:v>435.85256859999998</c:v>
                </c:pt>
                <c:pt idx="43878">
                  <c:v>435.86250460000002</c:v>
                </c:pt>
                <c:pt idx="43879">
                  <c:v>435.87243960000001</c:v>
                </c:pt>
                <c:pt idx="43880">
                  <c:v>435.8823754</c:v>
                </c:pt>
                <c:pt idx="43881">
                  <c:v>435.89231139999998</c:v>
                </c:pt>
                <c:pt idx="43882">
                  <c:v>435.90224640000002</c:v>
                </c:pt>
                <c:pt idx="43883">
                  <c:v>435.91218240000001</c:v>
                </c:pt>
                <c:pt idx="43884">
                  <c:v>435.92211739999999</c:v>
                </c:pt>
                <c:pt idx="43885">
                  <c:v>435.93205339999997</c:v>
                </c:pt>
                <c:pt idx="43886">
                  <c:v>435.94198940000001</c:v>
                </c:pt>
                <c:pt idx="43887">
                  <c:v>435.9519244</c:v>
                </c:pt>
                <c:pt idx="43888">
                  <c:v>435.96186039999998</c:v>
                </c:pt>
                <c:pt idx="43889">
                  <c:v>435.97179640000002</c:v>
                </c:pt>
                <c:pt idx="43890">
                  <c:v>435.9817314</c:v>
                </c:pt>
                <c:pt idx="43891">
                  <c:v>435.99166739999998</c:v>
                </c:pt>
                <c:pt idx="43892">
                  <c:v>436.00160340000002</c:v>
                </c:pt>
                <c:pt idx="43893">
                  <c:v>436.01153840000001</c:v>
                </c:pt>
                <c:pt idx="43894">
                  <c:v>436.02147439999999</c:v>
                </c:pt>
                <c:pt idx="43895">
                  <c:v>436.03141040000003</c:v>
                </c:pt>
                <c:pt idx="43896">
                  <c:v>436.04134540000001</c:v>
                </c:pt>
                <c:pt idx="43897">
                  <c:v>436.05128139999999</c:v>
                </c:pt>
                <c:pt idx="43898">
                  <c:v>436.06121639999998</c:v>
                </c:pt>
                <c:pt idx="43899">
                  <c:v>436.07115240000002</c:v>
                </c:pt>
                <c:pt idx="43900">
                  <c:v>436.0810884</c:v>
                </c:pt>
                <c:pt idx="43901">
                  <c:v>436.09102339999998</c:v>
                </c:pt>
                <c:pt idx="43902">
                  <c:v>436.10095940000002</c:v>
                </c:pt>
                <c:pt idx="43903">
                  <c:v>436.1108954</c:v>
                </c:pt>
                <c:pt idx="43904">
                  <c:v>436.12083039999999</c:v>
                </c:pt>
                <c:pt idx="43905">
                  <c:v>436.13076640000003</c:v>
                </c:pt>
                <c:pt idx="43906">
                  <c:v>436.14070240000001</c:v>
                </c:pt>
                <c:pt idx="43907">
                  <c:v>436.15063739999999</c:v>
                </c:pt>
                <c:pt idx="43908">
                  <c:v>436.16057339999998</c:v>
                </c:pt>
                <c:pt idx="43909">
                  <c:v>436.17050940000001</c:v>
                </c:pt>
                <c:pt idx="43910">
                  <c:v>436.1804444</c:v>
                </c:pt>
                <c:pt idx="43911">
                  <c:v>436.19038039999998</c:v>
                </c:pt>
                <c:pt idx="43912">
                  <c:v>436.20031540000002</c:v>
                </c:pt>
                <c:pt idx="43913">
                  <c:v>436.2102514</c:v>
                </c:pt>
                <c:pt idx="43914">
                  <c:v>436.22018739999999</c:v>
                </c:pt>
                <c:pt idx="43915">
                  <c:v>436.23012240000003</c:v>
                </c:pt>
                <c:pt idx="43916">
                  <c:v>436.24005840000001</c:v>
                </c:pt>
                <c:pt idx="43917">
                  <c:v>436.24999439999999</c:v>
                </c:pt>
                <c:pt idx="43918">
                  <c:v>436.25992939999998</c:v>
                </c:pt>
                <c:pt idx="43919">
                  <c:v>436.26986540000001</c:v>
                </c:pt>
                <c:pt idx="43920">
                  <c:v>436.2798014</c:v>
                </c:pt>
                <c:pt idx="43921">
                  <c:v>436.28973639999998</c:v>
                </c:pt>
                <c:pt idx="43922">
                  <c:v>436.29967240000002</c:v>
                </c:pt>
                <c:pt idx="43923">
                  <c:v>436.3096084</c:v>
                </c:pt>
                <c:pt idx="43924">
                  <c:v>436.31954339999999</c:v>
                </c:pt>
                <c:pt idx="43925">
                  <c:v>436.32947940000003</c:v>
                </c:pt>
                <c:pt idx="43926">
                  <c:v>436.33941440000001</c:v>
                </c:pt>
                <c:pt idx="43927">
                  <c:v>436.34935039999999</c:v>
                </c:pt>
                <c:pt idx="43928">
                  <c:v>436.35928639999997</c:v>
                </c:pt>
                <c:pt idx="43929">
                  <c:v>436.36922140000001</c:v>
                </c:pt>
                <c:pt idx="43930">
                  <c:v>436.3791574</c:v>
                </c:pt>
                <c:pt idx="43931">
                  <c:v>436.38909339999998</c:v>
                </c:pt>
                <c:pt idx="43932">
                  <c:v>436.39902840000002</c:v>
                </c:pt>
                <c:pt idx="43933">
                  <c:v>436.4089644</c:v>
                </c:pt>
                <c:pt idx="43934">
                  <c:v>436.41890039999998</c:v>
                </c:pt>
                <c:pt idx="43935">
                  <c:v>436.42883540000003</c:v>
                </c:pt>
                <c:pt idx="43936">
                  <c:v>436.43877140000001</c:v>
                </c:pt>
                <c:pt idx="43937">
                  <c:v>436.44870739999999</c:v>
                </c:pt>
                <c:pt idx="43938">
                  <c:v>436.45864239999997</c:v>
                </c:pt>
                <c:pt idx="43939">
                  <c:v>436.46857840000001</c:v>
                </c:pt>
                <c:pt idx="43940">
                  <c:v>436.47851439999999</c:v>
                </c:pt>
                <c:pt idx="43941">
                  <c:v>436.48844939999998</c:v>
                </c:pt>
                <c:pt idx="43942">
                  <c:v>436.49838540000002</c:v>
                </c:pt>
                <c:pt idx="43943">
                  <c:v>436.5083204</c:v>
                </c:pt>
                <c:pt idx="43944">
                  <c:v>436.51825639999998</c:v>
                </c:pt>
                <c:pt idx="43945">
                  <c:v>436.52819240000002</c:v>
                </c:pt>
                <c:pt idx="43946">
                  <c:v>436.53812740000001</c:v>
                </c:pt>
                <c:pt idx="43947">
                  <c:v>436.54806339999999</c:v>
                </c:pt>
                <c:pt idx="43948">
                  <c:v>436.55799940000003</c:v>
                </c:pt>
                <c:pt idx="43949">
                  <c:v>436.56793440000001</c:v>
                </c:pt>
                <c:pt idx="43950">
                  <c:v>436.57787039999999</c:v>
                </c:pt>
                <c:pt idx="43951">
                  <c:v>436.58780639999998</c:v>
                </c:pt>
                <c:pt idx="43952">
                  <c:v>436.59774140000002</c:v>
                </c:pt>
                <c:pt idx="43953">
                  <c:v>436.6076774</c:v>
                </c:pt>
                <c:pt idx="43954">
                  <c:v>436.61761339999998</c:v>
                </c:pt>
                <c:pt idx="43955">
                  <c:v>436.62754840000002</c:v>
                </c:pt>
                <c:pt idx="43956">
                  <c:v>436.63748440000001</c:v>
                </c:pt>
                <c:pt idx="43957">
                  <c:v>436.64742039999999</c:v>
                </c:pt>
                <c:pt idx="43958">
                  <c:v>436.65735539999997</c:v>
                </c:pt>
                <c:pt idx="43959">
                  <c:v>436.66729140000001</c:v>
                </c:pt>
                <c:pt idx="43960">
                  <c:v>436.67722739999999</c:v>
                </c:pt>
                <c:pt idx="43961">
                  <c:v>436.68716239999998</c:v>
                </c:pt>
                <c:pt idx="43962">
                  <c:v>436.69709840000002</c:v>
                </c:pt>
                <c:pt idx="43963">
                  <c:v>436.7070334</c:v>
                </c:pt>
                <c:pt idx="43964">
                  <c:v>436.71696939999998</c:v>
                </c:pt>
                <c:pt idx="43965">
                  <c:v>436.72690540000002</c:v>
                </c:pt>
                <c:pt idx="43966">
                  <c:v>436.73684040000001</c:v>
                </c:pt>
                <c:pt idx="43967">
                  <c:v>436.74677639999999</c:v>
                </c:pt>
                <c:pt idx="43968">
                  <c:v>436.75671240000003</c:v>
                </c:pt>
                <c:pt idx="43969">
                  <c:v>436.76664740000001</c:v>
                </c:pt>
                <c:pt idx="43970">
                  <c:v>436.77658339999999</c:v>
                </c:pt>
                <c:pt idx="43971">
                  <c:v>436.78651939999997</c:v>
                </c:pt>
                <c:pt idx="43972">
                  <c:v>436.79645440000002</c:v>
                </c:pt>
                <c:pt idx="43973">
                  <c:v>436.8063904</c:v>
                </c:pt>
                <c:pt idx="43974">
                  <c:v>436.81632639999998</c:v>
                </c:pt>
                <c:pt idx="43975">
                  <c:v>436.82626140000002</c:v>
                </c:pt>
                <c:pt idx="43976">
                  <c:v>436.8361974</c:v>
                </c:pt>
                <c:pt idx="43977">
                  <c:v>436.84613339999999</c:v>
                </c:pt>
                <c:pt idx="43978">
                  <c:v>436.85606840000003</c:v>
                </c:pt>
                <c:pt idx="43979">
                  <c:v>436.86600440000001</c:v>
                </c:pt>
                <c:pt idx="43980">
                  <c:v>436.87594039999999</c:v>
                </c:pt>
                <c:pt idx="43981">
                  <c:v>436.88587539999997</c:v>
                </c:pt>
                <c:pt idx="43982">
                  <c:v>436.89581140000001</c:v>
                </c:pt>
                <c:pt idx="43983">
                  <c:v>436.9057474</c:v>
                </c:pt>
                <c:pt idx="43984">
                  <c:v>436.91568239999998</c:v>
                </c:pt>
                <c:pt idx="43985">
                  <c:v>436.92561840000002</c:v>
                </c:pt>
                <c:pt idx="43986">
                  <c:v>436.9355544</c:v>
                </c:pt>
                <c:pt idx="43987">
                  <c:v>436.94548939999999</c:v>
                </c:pt>
                <c:pt idx="43988">
                  <c:v>436.95542540000002</c:v>
                </c:pt>
                <c:pt idx="43989">
                  <c:v>436.96536140000001</c:v>
                </c:pt>
                <c:pt idx="43990">
                  <c:v>436.97529639999999</c:v>
                </c:pt>
                <c:pt idx="43991">
                  <c:v>436.98523239999997</c:v>
                </c:pt>
                <c:pt idx="43992">
                  <c:v>436.99516840000001</c:v>
                </c:pt>
                <c:pt idx="43993">
                  <c:v>437.0051034</c:v>
                </c:pt>
                <c:pt idx="43994">
                  <c:v>437.01503939999998</c:v>
                </c:pt>
                <c:pt idx="43995">
                  <c:v>437.02497540000002</c:v>
                </c:pt>
                <c:pt idx="43996">
                  <c:v>437.0349104</c:v>
                </c:pt>
                <c:pt idx="43997">
                  <c:v>437.04484639999998</c:v>
                </c:pt>
                <c:pt idx="43998">
                  <c:v>437.05478240000002</c:v>
                </c:pt>
                <c:pt idx="43999">
                  <c:v>437.06471740000001</c:v>
                </c:pt>
                <c:pt idx="44000">
                  <c:v>437.07465339999999</c:v>
                </c:pt>
                <c:pt idx="44001">
                  <c:v>437.08458839999997</c:v>
                </c:pt>
                <c:pt idx="44002">
                  <c:v>437.09452440000001</c:v>
                </c:pt>
                <c:pt idx="44003">
                  <c:v>437.10446039999999</c:v>
                </c:pt>
                <c:pt idx="44004">
                  <c:v>437.11439539999998</c:v>
                </c:pt>
                <c:pt idx="44005">
                  <c:v>437.12433140000002</c:v>
                </c:pt>
                <c:pt idx="44006">
                  <c:v>437.1342674</c:v>
                </c:pt>
                <c:pt idx="44007">
                  <c:v>437.14420239999998</c:v>
                </c:pt>
                <c:pt idx="44008">
                  <c:v>437.15413840000002</c:v>
                </c:pt>
                <c:pt idx="44009">
                  <c:v>437.1640744</c:v>
                </c:pt>
                <c:pt idx="44010">
                  <c:v>437.17400939999999</c:v>
                </c:pt>
                <c:pt idx="44011">
                  <c:v>437.18394540000003</c:v>
                </c:pt>
                <c:pt idx="44012">
                  <c:v>437.19388140000001</c:v>
                </c:pt>
                <c:pt idx="44013">
                  <c:v>437.20381639999999</c:v>
                </c:pt>
                <c:pt idx="44014">
                  <c:v>437.21375239999998</c:v>
                </c:pt>
                <c:pt idx="44015">
                  <c:v>437.22368840000001</c:v>
                </c:pt>
                <c:pt idx="44016">
                  <c:v>437.2336234</c:v>
                </c:pt>
                <c:pt idx="44017">
                  <c:v>437.24355939999998</c:v>
                </c:pt>
                <c:pt idx="44018">
                  <c:v>437.25349540000002</c:v>
                </c:pt>
                <c:pt idx="44019">
                  <c:v>437.2634304</c:v>
                </c:pt>
                <c:pt idx="44020">
                  <c:v>437.27336639999999</c:v>
                </c:pt>
                <c:pt idx="44021">
                  <c:v>437.28330240000003</c:v>
                </c:pt>
                <c:pt idx="44022">
                  <c:v>437.29323740000001</c:v>
                </c:pt>
                <c:pt idx="44023">
                  <c:v>437.30317339999999</c:v>
                </c:pt>
                <c:pt idx="44024">
                  <c:v>437.31310939999997</c:v>
                </c:pt>
                <c:pt idx="44025">
                  <c:v>437.32304440000001</c:v>
                </c:pt>
                <c:pt idx="44026">
                  <c:v>437.3329804</c:v>
                </c:pt>
                <c:pt idx="44027">
                  <c:v>437.34291639999998</c:v>
                </c:pt>
                <c:pt idx="44028">
                  <c:v>437.35285140000002</c:v>
                </c:pt>
                <c:pt idx="44029">
                  <c:v>437.3627874</c:v>
                </c:pt>
                <c:pt idx="44030">
                  <c:v>437.37272339999998</c:v>
                </c:pt>
                <c:pt idx="44031">
                  <c:v>437.38265840000003</c:v>
                </c:pt>
                <c:pt idx="44032">
                  <c:v>437.39259440000001</c:v>
                </c:pt>
                <c:pt idx="44033">
                  <c:v>437.40253039999999</c:v>
                </c:pt>
                <c:pt idx="44034">
                  <c:v>437.41246539999997</c:v>
                </c:pt>
                <c:pt idx="44035">
                  <c:v>437.42240140000001</c:v>
                </c:pt>
                <c:pt idx="44036">
                  <c:v>437.43233739999999</c:v>
                </c:pt>
                <c:pt idx="44037">
                  <c:v>437.44227239999998</c:v>
                </c:pt>
                <c:pt idx="44038">
                  <c:v>437.45220840000002</c:v>
                </c:pt>
                <c:pt idx="44039">
                  <c:v>437.4621444</c:v>
                </c:pt>
                <c:pt idx="44040">
                  <c:v>437.47207939999998</c:v>
                </c:pt>
                <c:pt idx="44041">
                  <c:v>437.48201540000002</c:v>
                </c:pt>
                <c:pt idx="44042">
                  <c:v>437.4919514</c:v>
                </c:pt>
                <c:pt idx="44043">
                  <c:v>437.50188639999999</c:v>
                </c:pt>
                <c:pt idx="44044">
                  <c:v>437.51182240000003</c:v>
                </c:pt>
                <c:pt idx="44045">
                  <c:v>437.52175840000001</c:v>
                </c:pt>
                <c:pt idx="44046">
                  <c:v>437.53169339999999</c:v>
                </c:pt>
                <c:pt idx="44047">
                  <c:v>437.54162939999998</c:v>
                </c:pt>
                <c:pt idx="44048">
                  <c:v>437.55156540000002</c:v>
                </c:pt>
                <c:pt idx="44049">
                  <c:v>437.5615004</c:v>
                </c:pt>
                <c:pt idx="44050">
                  <c:v>437.57143639999998</c:v>
                </c:pt>
                <c:pt idx="44051">
                  <c:v>437.58137240000002</c:v>
                </c:pt>
                <c:pt idx="44052">
                  <c:v>437.59130740000001</c:v>
                </c:pt>
                <c:pt idx="44053">
                  <c:v>437.60124339999999</c:v>
                </c:pt>
                <c:pt idx="44054">
                  <c:v>437.61117940000003</c:v>
                </c:pt>
                <c:pt idx="44055">
                  <c:v>437.62111440000001</c:v>
                </c:pt>
                <c:pt idx="44056">
                  <c:v>437.63105039999999</c:v>
                </c:pt>
                <c:pt idx="44057">
                  <c:v>437.64098639999997</c:v>
                </c:pt>
                <c:pt idx="44058">
                  <c:v>437.65092140000002</c:v>
                </c:pt>
                <c:pt idx="44059">
                  <c:v>437.6608574</c:v>
                </c:pt>
                <c:pt idx="44060">
                  <c:v>437.67079339999998</c:v>
                </c:pt>
                <c:pt idx="44061">
                  <c:v>437.68072840000002</c:v>
                </c:pt>
                <c:pt idx="44062">
                  <c:v>437.6906644</c:v>
                </c:pt>
                <c:pt idx="44063">
                  <c:v>437.70060039999998</c:v>
                </c:pt>
                <c:pt idx="44064">
                  <c:v>437.71053540000003</c:v>
                </c:pt>
                <c:pt idx="44065">
                  <c:v>437.72047140000001</c:v>
                </c:pt>
                <c:pt idx="44066">
                  <c:v>437.73040739999999</c:v>
                </c:pt>
                <c:pt idx="44067">
                  <c:v>437.74034239999997</c:v>
                </c:pt>
                <c:pt idx="44068">
                  <c:v>437.75027840000001</c:v>
                </c:pt>
                <c:pt idx="44069">
                  <c:v>437.7602144</c:v>
                </c:pt>
                <c:pt idx="44070">
                  <c:v>437.77014939999998</c:v>
                </c:pt>
                <c:pt idx="44071">
                  <c:v>437.78008540000002</c:v>
                </c:pt>
                <c:pt idx="44072">
                  <c:v>437.7900214</c:v>
                </c:pt>
                <c:pt idx="44073">
                  <c:v>437.79995639999999</c:v>
                </c:pt>
                <c:pt idx="44074">
                  <c:v>437.80989240000002</c:v>
                </c:pt>
                <c:pt idx="44075">
                  <c:v>437.81982840000001</c:v>
                </c:pt>
                <c:pt idx="44076">
                  <c:v>437.82976339999999</c:v>
                </c:pt>
                <c:pt idx="44077">
                  <c:v>437.83969939999997</c:v>
                </c:pt>
                <c:pt idx="44078">
                  <c:v>437.84963540000001</c:v>
                </c:pt>
                <c:pt idx="44079">
                  <c:v>437.8595704</c:v>
                </c:pt>
                <c:pt idx="44080">
                  <c:v>437.86950639999998</c:v>
                </c:pt>
                <c:pt idx="44081">
                  <c:v>437.87944279999999</c:v>
                </c:pt>
                <c:pt idx="44082">
                  <c:v>437.88937779999998</c:v>
                </c:pt>
                <c:pt idx="44083">
                  <c:v>437.89931380000002</c:v>
                </c:pt>
                <c:pt idx="44084">
                  <c:v>437.9092498</c:v>
                </c:pt>
                <c:pt idx="44085">
                  <c:v>437.91918479999998</c:v>
                </c:pt>
                <c:pt idx="44086">
                  <c:v>437.92912080000002</c:v>
                </c:pt>
                <c:pt idx="44087">
                  <c:v>437.9390568</c:v>
                </c:pt>
                <c:pt idx="44088">
                  <c:v>437.94899179999999</c:v>
                </c:pt>
                <c:pt idx="44089">
                  <c:v>437.95892780000003</c:v>
                </c:pt>
                <c:pt idx="44090">
                  <c:v>437.96886380000001</c:v>
                </c:pt>
                <c:pt idx="44091">
                  <c:v>437.97879879999999</c:v>
                </c:pt>
                <c:pt idx="44092">
                  <c:v>437.98873479999997</c:v>
                </c:pt>
                <c:pt idx="44093">
                  <c:v>437.99867080000001</c:v>
                </c:pt>
                <c:pt idx="44094">
                  <c:v>438.0086058</c:v>
                </c:pt>
                <c:pt idx="44095">
                  <c:v>438.01854179999998</c:v>
                </c:pt>
                <c:pt idx="44096">
                  <c:v>438.02847780000002</c:v>
                </c:pt>
                <c:pt idx="44097">
                  <c:v>438.0384128</c:v>
                </c:pt>
                <c:pt idx="44098">
                  <c:v>438.04834879999999</c:v>
                </c:pt>
                <c:pt idx="44099">
                  <c:v>438.05828480000002</c:v>
                </c:pt>
                <c:pt idx="44100">
                  <c:v>438.06821980000001</c:v>
                </c:pt>
                <c:pt idx="44101">
                  <c:v>438.07815579999999</c:v>
                </c:pt>
                <c:pt idx="44102">
                  <c:v>438.08809179999997</c:v>
                </c:pt>
                <c:pt idx="44103">
                  <c:v>438.09802680000001</c:v>
                </c:pt>
                <c:pt idx="44104">
                  <c:v>438.1079628</c:v>
                </c:pt>
                <c:pt idx="44105">
                  <c:v>438.11789879999998</c:v>
                </c:pt>
                <c:pt idx="44106">
                  <c:v>438.12783380000002</c:v>
                </c:pt>
                <c:pt idx="44107">
                  <c:v>438.1377698</c:v>
                </c:pt>
                <c:pt idx="44108">
                  <c:v>438.14770579999998</c:v>
                </c:pt>
                <c:pt idx="44109">
                  <c:v>438.15764180000002</c:v>
                </c:pt>
                <c:pt idx="44110">
                  <c:v>438.16757680000001</c:v>
                </c:pt>
                <c:pt idx="44111">
                  <c:v>438.17751279999999</c:v>
                </c:pt>
                <c:pt idx="44112">
                  <c:v>438.18744779999997</c:v>
                </c:pt>
                <c:pt idx="44113">
                  <c:v>438.19738380000001</c:v>
                </c:pt>
                <c:pt idx="44114">
                  <c:v>438.20731970000003</c:v>
                </c:pt>
                <c:pt idx="44115">
                  <c:v>438.21725579999998</c:v>
                </c:pt>
                <c:pt idx="44116">
                  <c:v>438.22719080000002</c:v>
                </c:pt>
                <c:pt idx="44117">
                  <c:v>438.2371268</c:v>
                </c:pt>
                <c:pt idx="44118">
                  <c:v>438.24706279999998</c:v>
                </c:pt>
                <c:pt idx="44119">
                  <c:v>438.25699780000002</c:v>
                </c:pt>
                <c:pt idx="44120">
                  <c:v>438.2669338</c:v>
                </c:pt>
                <c:pt idx="44121">
                  <c:v>438.27686979999999</c:v>
                </c:pt>
                <c:pt idx="44122">
                  <c:v>438.28680480000003</c:v>
                </c:pt>
                <c:pt idx="44123">
                  <c:v>438.29674080000001</c:v>
                </c:pt>
                <c:pt idx="44124">
                  <c:v>438.30667679999999</c:v>
                </c:pt>
                <c:pt idx="44125">
                  <c:v>438.31661179999998</c:v>
                </c:pt>
                <c:pt idx="44126">
                  <c:v>438.32654780000001</c:v>
                </c:pt>
                <c:pt idx="44127">
                  <c:v>438.3364838</c:v>
                </c:pt>
                <c:pt idx="44128">
                  <c:v>438.34641879999998</c:v>
                </c:pt>
                <c:pt idx="44129">
                  <c:v>438.35635480000002</c:v>
                </c:pt>
                <c:pt idx="44130">
                  <c:v>438.3662908</c:v>
                </c:pt>
                <c:pt idx="44131">
                  <c:v>438.37622579999999</c:v>
                </c:pt>
                <c:pt idx="44132">
                  <c:v>438.38616180000002</c:v>
                </c:pt>
                <c:pt idx="44133">
                  <c:v>438.39609780000001</c:v>
                </c:pt>
                <c:pt idx="44134">
                  <c:v>438.40603279999999</c:v>
                </c:pt>
                <c:pt idx="44135">
                  <c:v>438.41596879999997</c:v>
                </c:pt>
                <c:pt idx="44136">
                  <c:v>438.42590480000001</c:v>
                </c:pt>
                <c:pt idx="44137">
                  <c:v>438.4358398</c:v>
                </c:pt>
                <c:pt idx="44138">
                  <c:v>438.44577579999998</c:v>
                </c:pt>
                <c:pt idx="44139">
                  <c:v>438.45571180000002</c:v>
                </c:pt>
                <c:pt idx="44140">
                  <c:v>438.4656468</c:v>
                </c:pt>
                <c:pt idx="44141">
                  <c:v>438.47558279999998</c:v>
                </c:pt>
                <c:pt idx="44142">
                  <c:v>438.48551880000002</c:v>
                </c:pt>
                <c:pt idx="44143">
                  <c:v>438.49545380000001</c:v>
                </c:pt>
                <c:pt idx="44144">
                  <c:v>438.50538979999999</c:v>
                </c:pt>
                <c:pt idx="44145">
                  <c:v>438.51532580000003</c:v>
                </c:pt>
                <c:pt idx="44146">
                  <c:v>438.52526080000001</c:v>
                </c:pt>
                <c:pt idx="44147">
                  <c:v>438.53519679999999</c:v>
                </c:pt>
                <c:pt idx="44148">
                  <c:v>438.54513279999998</c:v>
                </c:pt>
                <c:pt idx="44149">
                  <c:v>438.55506780000002</c:v>
                </c:pt>
                <c:pt idx="44150">
                  <c:v>438.5650038</c:v>
                </c:pt>
                <c:pt idx="44151">
                  <c:v>438.57493979999998</c:v>
                </c:pt>
                <c:pt idx="44152">
                  <c:v>438.58487480000002</c:v>
                </c:pt>
                <c:pt idx="44153">
                  <c:v>438.5948108</c:v>
                </c:pt>
                <c:pt idx="44154">
                  <c:v>438.60474679999999</c:v>
                </c:pt>
                <c:pt idx="44155">
                  <c:v>438.61468280000003</c:v>
                </c:pt>
                <c:pt idx="44156">
                  <c:v>438.62461780000001</c:v>
                </c:pt>
                <c:pt idx="44157">
                  <c:v>438.63455379999999</c:v>
                </c:pt>
                <c:pt idx="44158">
                  <c:v>438.64448979999997</c:v>
                </c:pt>
                <c:pt idx="44159">
                  <c:v>438.65442480000002</c:v>
                </c:pt>
                <c:pt idx="44160">
                  <c:v>438.6643608</c:v>
                </c:pt>
                <c:pt idx="44161">
                  <c:v>438.67429679999998</c:v>
                </c:pt>
                <c:pt idx="44162">
                  <c:v>438.68423180000002</c:v>
                </c:pt>
                <c:pt idx="44163">
                  <c:v>438.6941678</c:v>
                </c:pt>
                <c:pt idx="44164">
                  <c:v>438.70410379999998</c:v>
                </c:pt>
                <c:pt idx="44165">
                  <c:v>438.71403880000003</c:v>
                </c:pt>
                <c:pt idx="44166">
                  <c:v>438.72397480000001</c:v>
                </c:pt>
                <c:pt idx="44167">
                  <c:v>438.73391079999999</c:v>
                </c:pt>
                <c:pt idx="44168">
                  <c:v>438.74384579999997</c:v>
                </c:pt>
                <c:pt idx="44169">
                  <c:v>438.75378180000001</c:v>
                </c:pt>
                <c:pt idx="44170">
                  <c:v>438.76371779999999</c:v>
                </c:pt>
                <c:pt idx="44171">
                  <c:v>438.77365279999998</c:v>
                </c:pt>
                <c:pt idx="44172">
                  <c:v>438.78358880000002</c:v>
                </c:pt>
                <c:pt idx="44173">
                  <c:v>438.7935248</c:v>
                </c:pt>
                <c:pt idx="44174">
                  <c:v>438.80345979999998</c:v>
                </c:pt>
                <c:pt idx="44175">
                  <c:v>438.81339580000002</c:v>
                </c:pt>
                <c:pt idx="44176">
                  <c:v>438.82333180000001</c:v>
                </c:pt>
                <c:pt idx="44177">
                  <c:v>438.83326679999999</c:v>
                </c:pt>
                <c:pt idx="44178">
                  <c:v>438.84320279999997</c:v>
                </c:pt>
                <c:pt idx="44179">
                  <c:v>438.85313880000001</c:v>
                </c:pt>
                <c:pt idx="44180">
                  <c:v>438.8630738</c:v>
                </c:pt>
                <c:pt idx="44181">
                  <c:v>438.87300979999998</c:v>
                </c:pt>
                <c:pt idx="44182">
                  <c:v>438.88294560000003</c:v>
                </c:pt>
                <c:pt idx="44183">
                  <c:v>438.89288060000001</c:v>
                </c:pt>
                <c:pt idx="44184">
                  <c:v>438.90281659999999</c:v>
                </c:pt>
                <c:pt idx="44185">
                  <c:v>438.91275259999998</c:v>
                </c:pt>
                <c:pt idx="44186">
                  <c:v>438.92268860000001</c:v>
                </c:pt>
                <c:pt idx="44187">
                  <c:v>438.9326236</c:v>
                </c:pt>
                <c:pt idx="44188">
                  <c:v>438.94255959999998</c:v>
                </c:pt>
                <c:pt idx="44189">
                  <c:v>438.95249560000002</c:v>
                </c:pt>
                <c:pt idx="44190">
                  <c:v>438.9624306</c:v>
                </c:pt>
                <c:pt idx="44191">
                  <c:v>438.97236659999999</c:v>
                </c:pt>
                <c:pt idx="44192">
                  <c:v>438.98230260000003</c:v>
                </c:pt>
                <c:pt idx="44193">
                  <c:v>438.99223760000001</c:v>
                </c:pt>
                <c:pt idx="44194">
                  <c:v>439.00217359999999</c:v>
                </c:pt>
                <c:pt idx="44195">
                  <c:v>439.01210959999997</c:v>
                </c:pt>
                <c:pt idx="44196">
                  <c:v>439.02204460000002</c:v>
                </c:pt>
                <c:pt idx="44197">
                  <c:v>439.0319806</c:v>
                </c:pt>
                <c:pt idx="44198">
                  <c:v>439.04191659999998</c:v>
                </c:pt>
                <c:pt idx="44199">
                  <c:v>439.05185160000002</c:v>
                </c:pt>
                <c:pt idx="44200">
                  <c:v>439.0617876</c:v>
                </c:pt>
                <c:pt idx="44201">
                  <c:v>439.07172359999998</c:v>
                </c:pt>
                <c:pt idx="44202">
                  <c:v>439.08165860000003</c:v>
                </c:pt>
                <c:pt idx="44203">
                  <c:v>439.09159460000001</c:v>
                </c:pt>
                <c:pt idx="44204">
                  <c:v>439.10153059999999</c:v>
                </c:pt>
                <c:pt idx="44205">
                  <c:v>439.11146559999997</c:v>
                </c:pt>
                <c:pt idx="44206">
                  <c:v>439.12140160000001</c:v>
                </c:pt>
                <c:pt idx="44207">
                  <c:v>439.13133759999999</c:v>
                </c:pt>
                <c:pt idx="44208">
                  <c:v>439.14127359999998</c:v>
                </c:pt>
                <c:pt idx="44209">
                  <c:v>439.15120860000002</c:v>
                </c:pt>
                <c:pt idx="44210">
                  <c:v>439.1611446</c:v>
                </c:pt>
                <c:pt idx="44211">
                  <c:v>439.17108059999998</c:v>
                </c:pt>
                <c:pt idx="44212">
                  <c:v>439.18101560000002</c:v>
                </c:pt>
                <c:pt idx="44213">
                  <c:v>439.19095160000001</c:v>
                </c:pt>
                <c:pt idx="44214">
                  <c:v>439.20088759999999</c:v>
                </c:pt>
                <c:pt idx="44215">
                  <c:v>439.21082259999997</c:v>
                </c:pt>
                <c:pt idx="44216">
                  <c:v>439.22075860000001</c:v>
                </c:pt>
                <c:pt idx="44217">
                  <c:v>439.23069459999999</c:v>
                </c:pt>
                <c:pt idx="44218">
                  <c:v>439.24062959999998</c:v>
                </c:pt>
                <c:pt idx="44219">
                  <c:v>439.25056560000002</c:v>
                </c:pt>
                <c:pt idx="44220">
                  <c:v>439.2605016</c:v>
                </c:pt>
                <c:pt idx="44221">
                  <c:v>439.27043659999998</c:v>
                </c:pt>
                <c:pt idx="44222">
                  <c:v>439.28037260000002</c:v>
                </c:pt>
                <c:pt idx="44223">
                  <c:v>439.2903086</c:v>
                </c:pt>
                <c:pt idx="44224">
                  <c:v>439.30024359999999</c:v>
                </c:pt>
                <c:pt idx="44225">
                  <c:v>439.31017960000003</c:v>
                </c:pt>
                <c:pt idx="44226">
                  <c:v>439.32011560000001</c:v>
                </c:pt>
                <c:pt idx="44227">
                  <c:v>439.33005159999999</c:v>
                </c:pt>
                <c:pt idx="44228">
                  <c:v>439.33998659999997</c:v>
                </c:pt>
                <c:pt idx="44229">
                  <c:v>439.34992260000001</c:v>
                </c:pt>
                <c:pt idx="44230">
                  <c:v>439.3598586</c:v>
                </c:pt>
                <c:pt idx="44231">
                  <c:v>439.36979359999998</c:v>
                </c:pt>
                <c:pt idx="44232">
                  <c:v>439.37972960000002</c:v>
                </c:pt>
                <c:pt idx="44233">
                  <c:v>439.3896656</c:v>
                </c:pt>
                <c:pt idx="44234">
                  <c:v>439.39960059999999</c:v>
                </c:pt>
                <c:pt idx="44235">
                  <c:v>439.40953660000002</c:v>
                </c:pt>
                <c:pt idx="44236">
                  <c:v>439.41947260000001</c:v>
                </c:pt>
                <c:pt idx="44237">
                  <c:v>439.42940759999999</c:v>
                </c:pt>
                <c:pt idx="44238">
                  <c:v>439.43934359999997</c:v>
                </c:pt>
                <c:pt idx="44239">
                  <c:v>439.44927960000001</c:v>
                </c:pt>
                <c:pt idx="44240">
                  <c:v>439.4592146</c:v>
                </c:pt>
                <c:pt idx="44241">
                  <c:v>439.46915059999998</c:v>
                </c:pt>
                <c:pt idx="44242">
                  <c:v>439.47908660000002</c:v>
                </c:pt>
                <c:pt idx="44243">
                  <c:v>439.4890216</c:v>
                </c:pt>
                <c:pt idx="44244">
                  <c:v>439.49895759999998</c:v>
                </c:pt>
                <c:pt idx="44245">
                  <c:v>439.50889360000002</c:v>
                </c:pt>
                <c:pt idx="44246">
                  <c:v>439.5188296</c:v>
                </c:pt>
                <c:pt idx="44247">
                  <c:v>439.52876459999999</c:v>
                </c:pt>
                <c:pt idx="44248">
                  <c:v>439.53870060000003</c:v>
                </c:pt>
                <c:pt idx="44249">
                  <c:v>439.54863660000001</c:v>
                </c:pt>
                <c:pt idx="44250">
                  <c:v>439.55857159999999</c:v>
                </c:pt>
                <c:pt idx="44251">
                  <c:v>439.56850759999998</c:v>
                </c:pt>
                <c:pt idx="44252">
                  <c:v>439.57844360000001</c:v>
                </c:pt>
                <c:pt idx="44253">
                  <c:v>439.5883786</c:v>
                </c:pt>
                <c:pt idx="44254">
                  <c:v>439.59831459999998</c:v>
                </c:pt>
                <c:pt idx="44255">
                  <c:v>439.60825060000002</c:v>
                </c:pt>
                <c:pt idx="44256">
                  <c:v>439.6181856</c:v>
                </c:pt>
                <c:pt idx="44257">
                  <c:v>439.62812159999999</c:v>
                </c:pt>
                <c:pt idx="44258">
                  <c:v>439.63805760000002</c:v>
                </c:pt>
                <c:pt idx="44259">
                  <c:v>439.64799360000001</c:v>
                </c:pt>
                <c:pt idx="44260">
                  <c:v>439.65792859999999</c:v>
                </c:pt>
                <c:pt idx="44261">
                  <c:v>439.66786459999997</c:v>
                </c:pt>
                <c:pt idx="44262">
                  <c:v>439.67780060000001</c:v>
                </c:pt>
                <c:pt idx="44263">
                  <c:v>439.6877356</c:v>
                </c:pt>
                <c:pt idx="44264">
                  <c:v>439.69767159999998</c:v>
                </c:pt>
                <c:pt idx="44265">
                  <c:v>439.70760760000002</c:v>
                </c:pt>
                <c:pt idx="44266">
                  <c:v>439.7175426</c:v>
                </c:pt>
                <c:pt idx="44267">
                  <c:v>439.72747859999998</c:v>
                </c:pt>
                <c:pt idx="44268">
                  <c:v>439.73741460000002</c:v>
                </c:pt>
                <c:pt idx="44269">
                  <c:v>439.74734960000001</c:v>
                </c:pt>
                <c:pt idx="44270">
                  <c:v>439.75728559999999</c:v>
                </c:pt>
                <c:pt idx="44271">
                  <c:v>439.76722160000003</c:v>
                </c:pt>
                <c:pt idx="44272">
                  <c:v>439.77715660000001</c:v>
                </c:pt>
                <c:pt idx="44273">
                  <c:v>439.78709259999999</c:v>
                </c:pt>
                <c:pt idx="44274">
                  <c:v>439.79702859999998</c:v>
                </c:pt>
                <c:pt idx="44275">
                  <c:v>439.80696460000001</c:v>
                </c:pt>
                <c:pt idx="44276">
                  <c:v>439.8168996</c:v>
                </c:pt>
                <c:pt idx="44277">
                  <c:v>439.82683559999998</c:v>
                </c:pt>
                <c:pt idx="44278">
                  <c:v>439.83677160000002</c:v>
                </c:pt>
                <c:pt idx="44279">
                  <c:v>439.8467066</c:v>
                </c:pt>
                <c:pt idx="44280">
                  <c:v>439.85664259999999</c:v>
                </c:pt>
                <c:pt idx="44281">
                  <c:v>439.86657860000003</c:v>
                </c:pt>
                <c:pt idx="44282">
                  <c:v>439.87651360000001</c:v>
                </c:pt>
                <c:pt idx="44283">
                  <c:v>439.88644929999998</c:v>
                </c:pt>
                <c:pt idx="44284">
                  <c:v>439.89638530000002</c:v>
                </c:pt>
                <c:pt idx="44285">
                  <c:v>439.9063203</c:v>
                </c:pt>
                <c:pt idx="44286">
                  <c:v>439.91625629999999</c:v>
                </c:pt>
                <c:pt idx="44287">
                  <c:v>439.92619230000003</c:v>
                </c:pt>
                <c:pt idx="44288">
                  <c:v>439.93612830000001</c:v>
                </c:pt>
                <c:pt idx="44289">
                  <c:v>439.94606329999999</c:v>
                </c:pt>
                <c:pt idx="44290">
                  <c:v>439.95599929999997</c:v>
                </c:pt>
                <c:pt idx="44291">
                  <c:v>439.96593530000001</c:v>
                </c:pt>
                <c:pt idx="44292">
                  <c:v>439.9758703</c:v>
                </c:pt>
                <c:pt idx="44293">
                  <c:v>439.98580629999998</c:v>
                </c:pt>
                <c:pt idx="44294">
                  <c:v>439.99574230000002</c:v>
                </c:pt>
                <c:pt idx="44295">
                  <c:v>440.0056773</c:v>
                </c:pt>
                <c:pt idx="44296">
                  <c:v>440.01561329999998</c:v>
                </c:pt>
                <c:pt idx="44297">
                  <c:v>440.02554930000002</c:v>
                </c:pt>
                <c:pt idx="44298">
                  <c:v>440.03548430000001</c:v>
                </c:pt>
                <c:pt idx="44299">
                  <c:v>440.04542029999999</c:v>
                </c:pt>
                <c:pt idx="44300">
                  <c:v>440.05535630000003</c:v>
                </c:pt>
                <c:pt idx="44301">
                  <c:v>440.06529230000001</c:v>
                </c:pt>
                <c:pt idx="44302">
                  <c:v>440.07522729999999</c:v>
                </c:pt>
                <c:pt idx="44303">
                  <c:v>440.08516329999998</c:v>
                </c:pt>
                <c:pt idx="44304">
                  <c:v>440.09509930000002</c:v>
                </c:pt>
                <c:pt idx="44305">
                  <c:v>440.1050343</c:v>
                </c:pt>
                <c:pt idx="44306">
                  <c:v>440.11497029999998</c:v>
                </c:pt>
                <c:pt idx="44307">
                  <c:v>440.12490630000002</c:v>
                </c:pt>
                <c:pt idx="44308">
                  <c:v>440.13484130000001</c:v>
                </c:pt>
                <c:pt idx="44309">
                  <c:v>440.14477729999999</c:v>
                </c:pt>
                <c:pt idx="44310">
                  <c:v>440.15471330000003</c:v>
                </c:pt>
                <c:pt idx="44311">
                  <c:v>440.16464930000001</c:v>
                </c:pt>
                <c:pt idx="44312">
                  <c:v>440.17458429999999</c:v>
                </c:pt>
                <c:pt idx="44313">
                  <c:v>440.18452029999997</c:v>
                </c:pt>
                <c:pt idx="44314">
                  <c:v>440.19445630000001</c:v>
                </c:pt>
                <c:pt idx="44315">
                  <c:v>440.2043913</c:v>
                </c:pt>
                <c:pt idx="44316">
                  <c:v>440.21432729999998</c:v>
                </c:pt>
                <c:pt idx="44317">
                  <c:v>440.22426330000002</c:v>
                </c:pt>
                <c:pt idx="44318">
                  <c:v>440.2341983</c:v>
                </c:pt>
                <c:pt idx="44319">
                  <c:v>440.24413429999998</c:v>
                </c:pt>
                <c:pt idx="44320">
                  <c:v>440.25407030000002</c:v>
                </c:pt>
                <c:pt idx="44321">
                  <c:v>440.26400630000001</c:v>
                </c:pt>
                <c:pt idx="44322">
                  <c:v>440.27394129999999</c:v>
                </c:pt>
                <c:pt idx="44323">
                  <c:v>440.28387729999997</c:v>
                </c:pt>
                <c:pt idx="44324">
                  <c:v>440.29381330000001</c:v>
                </c:pt>
                <c:pt idx="44325">
                  <c:v>440.3037483</c:v>
                </c:pt>
                <c:pt idx="44326">
                  <c:v>440.31368429999998</c:v>
                </c:pt>
                <c:pt idx="44327">
                  <c:v>440.32362030000002</c:v>
                </c:pt>
                <c:pt idx="44328">
                  <c:v>440.3335553</c:v>
                </c:pt>
                <c:pt idx="44329">
                  <c:v>440.34349129999998</c:v>
                </c:pt>
                <c:pt idx="44330">
                  <c:v>440.35342730000002</c:v>
                </c:pt>
                <c:pt idx="44331">
                  <c:v>440.36336230000001</c:v>
                </c:pt>
                <c:pt idx="44332">
                  <c:v>440.37329829999999</c:v>
                </c:pt>
                <c:pt idx="44333">
                  <c:v>440.38323430000003</c:v>
                </c:pt>
                <c:pt idx="44334">
                  <c:v>440.39317030000001</c:v>
                </c:pt>
                <c:pt idx="44335">
                  <c:v>440.40310529999999</c:v>
                </c:pt>
                <c:pt idx="44336">
                  <c:v>440.41304129999997</c:v>
                </c:pt>
                <c:pt idx="44337">
                  <c:v>440.42297730000001</c:v>
                </c:pt>
                <c:pt idx="44338">
                  <c:v>440.4329123</c:v>
                </c:pt>
                <c:pt idx="44339">
                  <c:v>440.44284829999998</c:v>
                </c:pt>
                <c:pt idx="44340">
                  <c:v>440.45278430000002</c:v>
                </c:pt>
                <c:pt idx="44341">
                  <c:v>440.4627203</c:v>
                </c:pt>
                <c:pt idx="44342">
                  <c:v>440.47265529999999</c:v>
                </c:pt>
                <c:pt idx="44343">
                  <c:v>440.48259130000002</c:v>
                </c:pt>
                <c:pt idx="44344">
                  <c:v>440.49252730000001</c:v>
                </c:pt>
                <c:pt idx="44345">
                  <c:v>440.50246229999999</c:v>
                </c:pt>
                <c:pt idx="44346">
                  <c:v>440.51239829999997</c:v>
                </c:pt>
                <c:pt idx="44347">
                  <c:v>440.52233430000001</c:v>
                </c:pt>
                <c:pt idx="44348">
                  <c:v>440.5322693</c:v>
                </c:pt>
                <c:pt idx="44349">
                  <c:v>440.54220529999998</c:v>
                </c:pt>
                <c:pt idx="44350">
                  <c:v>440.55214130000002</c:v>
                </c:pt>
                <c:pt idx="44351">
                  <c:v>440.5620773</c:v>
                </c:pt>
                <c:pt idx="44352">
                  <c:v>440.57201229999998</c:v>
                </c:pt>
                <c:pt idx="44353">
                  <c:v>440.58194830000002</c:v>
                </c:pt>
                <c:pt idx="44354">
                  <c:v>440.5918843</c:v>
                </c:pt>
                <c:pt idx="44355">
                  <c:v>440.60181929999999</c:v>
                </c:pt>
                <c:pt idx="44356">
                  <c:v>440.61175530000003</c:v>
                </c:pt>
                <c:pt idx="44357">
                  <c:v>440.62169130000001</c:v>
                </c:pt>
                <c:pt idx="44358">
                  <c:v>440.63162629999999</c:v>
                </c:pt>
                <c:pt idx="44359">
                  <c:v>440.64156229999998</c:v>
                </c:pt>
                <c:pt idx="44360">
                  <c:v>440.65149830000001</c:v>
                </c:pt>
                <c:pt idx="44361">
                  <c:v>440.6614343</c:v>
                </c:pt>
                <c:pt idx="44362">
                  <c:v>440.67136929999998</c:v>
                </c:pt>
                <c:pt idx="44363">
                  <c:v>440.68130530000002</c:v>
                </c:pt>
                <c:pt idx="44364">
                  <c:v>440.6912413</c:v>
                </c:pt>
                <c:pt idx="44365">
                  <c:v>440.70117629999999</c:v>
                </c:pt>
                <c:pt idx="44366">
                  <c:v>440.71111230000002</c:v>
                </c:pt>
                <c:pt idx="44367">
                  <c:v>440.72104830000001</c:v>
                </c:pt>
                <c:pt idx="44368">
                  <c:v>440.73098329999999</c:v>
                </c:pt>
                <c:pt idx="44369">
                  <c:v>440.74091929999997</c:v>
                </c:pt>
                <c:pt idx="44370">
                  <c:v>440.75085530000001</c:v>
                </c:pt>
                <c:pt idx="44371">
                  <c:v>440.76079129999999</c:v>
                </c:pt>
                <c:pt idx="44372">
                  <c:v>440.77072629999998</c:v>
                </c:pt>
                <c:pt idx="44373">
                  <c:v>440.78066230000002</c:v>
                </c:pt>
                <c:pt idx="44374">
                  <c:v>440.7905983</c:v>
                </c:pt>
                <c:pt idx="44375">
                  <c:v>440.80053329999998</c:v>
                </c:pt>
                <c:pt idx="44376">
                  <c:v>440.81046930000002</c:v>
                </c:pt>
                <c:pt idx="44377">
                  <c:v>440.8204053</c:v>
                </c:pt>
                <c:pt idx="44378">
                  <c:v>440.83034129999999</c:v>
                </c:pt>
                <c:pt idx="44379">
                  <c:v>440.84027630000003</c:v>
                </c:pt>
                <c:pt idx="44380">
                  <c:v>440.85021230000001</c:v>
                </c:pt>
                <c:pt idx="44381">
                  <c:v>440.86014829999999</c:v>
                </c:pt>
                <c:pt idx="44382">
                  <c:v>440.87008329999998</c:v>
                </c:pt>
                <c:pt idx="44383">
                  <c:v>440.88001930000001</c:v>
                </c:pt>
                <c:pt idx="44384">
                  <c:v>440.8899553</c:v>
                </c:pt>
                <c:pt idx="44385">
                  <c:v>440.89989029999998</c:v>
                </c:pt>
                <c:pt idx="44386">
                  <c:v>440.90982630000002</c:v>
                </c:pt>
                <c:pt idx="44387">
                  <c:v>440.9197623</c:v>
                </c:pt>
                <c:pt idx="44388">
                  <c:v>440.92969829999998</c:v>
                </c:pt>
                <c:pt idx="44389">
                  <c:v>440.93963330000003</c:v>
                </c:pt>
                <c:pt idx="44390">
                  <c:v>440.94956930000001</c:v>
                </c:pt>
                <c:pt idx="44391">
                  <c:v>440.95950529999999</c:v>
                </c:pt>
                <c:pt idx="44392">
                  <c:v>440.96944029999997</c:v>
                </c:pt>
                <c:pt idx="44393">
                  <c:v>440.97937630000001</c:v>
                </c:pt>
                <c:pt idx="44394">
                  <c:v>440.98931229999999</c:v>
                </c:pt>
                <c:pt idx="44395">
                  <c:v>440.99924829999998</c:v>
                </c:pt>
                <c:pt idx="44396">
                  <c:v>441.00918330000002</c:v>
                </c:pt>
                <c:pt idx="44397">
                  <c:v>441.0191193</c:v>
                </c:pt>
                <c:pt idx="44398">
                  <c:v>441.02905529999998</c:v>
                </c:pt>
                <c:pt idx="44399">
                  <c:v>441.03899030000002</c:v>
                </c:pt>
                <c:pt idx="44400">
                  <c:v>441.04892630000001</c:v>
                </c:pt>
                <c:pt idx="44401">
                  <c:v>441.05886229999999</c:v>
                </c:pt>
                <c:pt idx="44402">
                  <c:v>441.06879830000003</c:v>
                </c:pt>
                <c:pt idx="44403">
                  <c:v>441.07873330000001</c:v>
                </c:pt>
                <c:pt idx="44404">
                  <c:v>441.08866929999999</c:v>
                </c:pt>
                <c:pt idx="44405">
                  <c:v>441.09860529999997</c:v>
                </c:pt>
                <c:pt idx="44406">
                  <c:v>441.10854030000002</c:v>
                </c:pt>
                <c:pt idx="44407">
                  <c:v>441.1184763</c:v>
                </c:pt>
                <c:pt idx="44408">
                  <c:v>441.12841229999998</c:v>
                </c:pt>
                <c:pt idx="44409">
                  <c:v>441.13834830000002</c:v>
                </c:pt>
                <c:pt idx="44410">
                  <c:v>441.1482833</c:v>
                </c:pt>
                <c:pt idx="44411">
                  <c:v>441.15821929999998</c:v>
                </c:pt>
                <c:pt idx="44412">
                  <c:v>441.16815530000002</c:v>
                </c:pt>
                <c:pt idx="44413">
                  <c:v>441.17809030000001</c:v>
                </c:pt>
                <c:pt idx="44414">
                  <c:v>441.18802629999999</c:v>
                </c:pt>
                <c:pt idx="44415">
                  <c:v>441.19796229999997</c:v>
                </c:pt>
                <c:pt idx="44416">
                  <c:v>441.20789730000001</c:v>
                </c:pt>
                <c:pt idx="44417">
                  <c:v>441.2178333</c:v>
                </c:pt>
                <c:pt idx="44418">
                  <c:v>441.22776929999998</c:v>
                </c:pt>
                <c:pt idx="44419">
                  <c:v>441.23770530000002</c:v>
                </c:pt>
                <c:pt idx="44420">
                  <c:v>441.2476403</c:v>
                </c:pt>
                <c:pt idx="44421">
                  <c:v>441.25757629999998</c:v>
                </c:pt>
                <c:pt idx="44422">
                  <c:v>441.26751230000002</c:v>
                </c:pt>
                <c:pt idx="44423">
                  <c:v>441.27744730000001</c:v>
                </c:pt>
                <c:pt idx="44424">
                  <c:v>441.28738329999999</c:v>
                </c:pt>
                <c:pt idx="44425">
                  <c:v>441.29731930000003</c:v>
                </c:pt>
                <c:pt idx="44426">
                  <c:v>441.30725530000001</c:v>
                </c:pt>
                <c:pt idx="44427">
                  <c:v>441.31719029999999</c:v>
                </c:pt>
                <c:pt idx="44428">
                  <c:v>441.32712629999997</c:v>
                </c:pt>
                <c:pt idx="44429">
                  <c:v>441.33706230000001</c:v>
                </c:pt>
                <c:pt idx="44430">
                  <c:v>441.3469973</c:v>
                </c:pt>
                <c:pt idx="44431">
                  <c:v>441.35693329999998</c:v>
                </c:pt>
                <c:pt idx="44432">
                  <c:v>441.36686930000002</c:v>
                </c:pt>
                <c:pt idx="44433">
                  <c:v>441.3768053</c:v>
                </c:pt>
                <c:pt idx="44434">
                  <c:v>441.38674029999999</c:v>
                </c:pt>
                <c:pt idx="44435">
                  <c:v>441.39667630000002</c:v>
                </c:pt>
                <c:pt idx="44436">
                  <c:v>441.40661230000001</c:v>
                </c:pt>
                <c:pt idx="44437">
                  <c:v>441.41654729999999</c:v>
                </c:pt>
                <c:pt idx="44438">
                  <c:v>441.42648329999997</c:v>
                </c:pt>
                <c:pt idx="44439">
                  <c:v>441.43641930000001</c:v>
                </c:pt>
                <c:pt idx="44440">
                  <c:v>441.44635529999999</c:v>
                </c:pt>
                <c:pt idx="44441">
                  <c:v>441.45629029999998</c:v>
                </c:pt>
                <c:pt idx="44442">
                  <c:v>441.46622630000002</c:v>
                </c:pt>
                <c:pt idx="44443">
                  <c:v>441.4761623</c:v>
                </c:pt>
                <c:pt idx="44444">
                  <c:v>441.48609729999998</c:v>
                </c:pt>
                <c:pt idx="44445">
                  <c:v>441.49603330000002</c:v>
                </c:pt>
                <c:pt idx="44446">
                  <c:v>441.5059693</c:v>
                </c:pt>
                <c:pt idx="44447">
                  <c:v>441.51590529999999</c:v>
                </c:pt>
                <c:pt idx="44448">
                  <c:v>441.52584030000003</c:v>
                </c:pt>
                <c:pt idx="44449">
                  <c:v>441.53577630000001</c:v>
                </c:pt>
                <c:pt idx="44450">
                  <c:v>441.54571229999999</c:v>
                </c:pt>
                <c:pt idx="44451">
                  <c:v>441.55564729999998</c:v>
                </c:pt>
                <c:pt idx="44452">
                  <c:v>441.56558330000001</c:v>
                </c:pt>
                <c:pt idx="44453">
                  <c:v>441.5755193</c:v>
                </c:pt>
                <c:pt idx="44454">
                  <c:v>441.58545529999998</c:v>
                </c:pt>
                <c:pt idx="44455">
                  <c:v>441.59539030000002</c:v>
                </c:pt>
                <c:pt idx="44456">
                  <c:v>441.6053263</c:v>
                </c:pt>
                <c:pt idx="44457">
                  <c:v>441.61526229999998</c:v>
                </c:pt>
                <c:pt idx="44458">
                  <c:v>441.62519730000002</c:v>
                </c:pt>
                <c:pt idx="44459">
                  <c:v>441.63513330000001</c:v>
                </c:pt>
                <c:pt idx="44460">
                  <c:v>441.64506929999999</c:v>
                </c:pt>
                <c:pt idx="44461">
                  <c:v>441.65500530000003</c:v>
                </c:pt>
                <c:pt idx="44462">
                  <c:v>441.66494030000001</c:v>
                </c:pt>
                <c:pt idx="44463">
                  <c:v>441.67487629999999</c:v>
                </c:pt>
                <c:pt idx="44464">
                  <c:v>441.68481229999998</c:v>
                </c:pt>
                <c:pt idx="44465">
                  <c:v>441.69474730000002</c:v>
                </c:pt>
                <c:pt idx="44466">
                  <c:v>441.7046833</c:v>
                </c:pt>
                <c:pt idx="44467">
                  <c:v>441.71461929999998</c:v>
                </c:pt>
                <c:pt idx="44468">
                  <c:v>441.72455530000002</c:v>
                </c:pt>
                <c:pt idx="44469">
                  <c:v>441.7344903</c:v>
                </c:pt>
                <c:pt idx="44470">
                  <c:v>441.74442629999999</c:v>
                </c:pt>
                <c:pt idx="44471">
                  <c:v>441.75436230000003</c:v>
                </c:pt>
                <c:pt idx="44472">
                  <c:v>441.76429730000001</c:v>
                </c:pt>
                <c:pt idx="44473">
                  <c:v>441.77423329999999</c:v>
                </c:pt>
                <c:pt idx="44474">
                  <c:v>441.78416929999997</c:v>
                </c:pt>
                <c:pt idx="44475">
                  <c:v>441.79410530000001</c:v>
                </c:pt>
                <c:pt idx="44476">
                  <c:v>441.8040403</c:v>
                </c:pt>
                <c:pt idx="44477">
                  <c:v>441.81397629999998</c:v>
                </c:pt>
                <c:pt idx="44478">
                  <c:v>441.82391230000002</c:v>
                </c:pt>
                <c:pt idx="44479">
                  <c:v>441.8338483</c:v>
                </c:pt>
                <c:pt idx="44480">
                  <c:v>441.84378329999998</c:v>
                </c:pt>
                <c:pt idx="44481">
                  <c:v>441.85371930000002</c:v>
                </c:pt>
                <c:pt idx="44482">
                  <c:v>441.8636553</c:v>
                </c:pt>
                <c:pt idx="44483">
                  <c:v>441.87359029999999</c:v>
                </c:pt>
                <c:pt idx="44484">
                  <c:v>441.88352689999999</c:v>
                </c:pt>
                <c:pt idx="44485">
                  <c:v>441.89346289999997</c:v>
                </c:pt>
                <c:pt idx="44486">
                  <c:v>441.90339890000001</c:v>
                </c:pt>
                <c:pt idx="44487">
                  <c:v>441.9133339</c:v>
                </c:pt>
                <c:pt idx="44488">
                  <c:v>441.92326989999998</c:v>
                </c:pt>
                <c:pt idx="44489">
                  <c:v>441.93320590000002</c:v>
                </c:pt>
                <c:pt idx="44490">
                  <c:v>441.9431409</c:v>
                </c:pt>
                <c:pt idx="44491">
                  <c:v>441.95307689999999</c:v>
                </c:pt>
                <c:pt idx="44492">
                  <c:v>441.96301290000002</c:v>
                </c:pt>
                <c:pt idx="44493">
                  <c:v>441.97294890000001</c:v>
                </c:pt>
                <c:pt idx="44494">
                  <c:v>441.98288389999999</c:v>
                </c:pt>
                <c:pt idx="44495">
                  <c:v>441.99281989999997</c:v>
                </c:pt>
                <c:pt idx="44496">
                  <c:v>442.00275590000001</c:v>
                </c:pt>
                <c:pt idx="44497">
                  <c:v>442.0126909</c:v>
                </c:pt>
                <c:pt idx="44498">
                  <c:v>442.02262689999998</c:v>
                </c:pt>
                <c:pt idx="44499">
                  <c:v>442.03256290000002</c:v>
                </c:pt>
                <c:pt idx="44500">
                  <c:v>442.0424989</c:v>
                </c:pt>
                <c:pt idx="44501">
                  <c:v>442.05243389999998</c:v>
                </c:pt>
                <c:pt idx="44502">
                  <c:v>442.06236990000002</c:v>
                </c:pt>
                <c:pt idx="44503">
                  <c:v>442.0723059</c:v>
                </c:pt>
                <c:pt idx="44504">
                  <c:v>442.08224089999999</c:v>
                </c:pt>
                <c:pt idx="44505">
                  <c:v>442.09217690000003</c:v>
                </c:pt>
                <c:pt idx="44506">
                  <c:v>442.10211290000001</c:v>
                </c:pt>
                <c:pt idx="44507">
                  <c:v>442.11204889999999</c:v>
                </c:pt>
                <c:pt idx="44508">
                  <c:v>442.12198389999998</c:v>
                </c:pt>
                <c:pt idx="44509">
                  <c:v>442.13191990000001</c:v>
                </c:pt>
                <c:pt idx="44510">
                  <c:v>442.1418559</c:v>
                </c:pt>
                <c:pt idx="44511">
                  <c:v>442.15179189999998</c:v>
                </c:pt>
                <c:pt idx="44512">
                  <c:v>442.16172690000002</c:v>
                </c:pt>
                <c:pt idx="44513">
                  <c:v>442.1716629</c:v>
                </c:pt>
                <c:pt idx="44514">
                  <c:v>442.18159889999998</c:v>
                </c:pt>
                <c:pt idx="44515">
                  <c:v>442.19153390000002</c:v>
                </c:pt>
                <c:pt idx="44516">
                  <c:v>442.20146990000001</c:v>
                </c:pt>
                <c:pt idx="44517">
                  <c:v>442.21140589999999</c:v>
                </c:pt>
                <c:pt idx="44518">
                  <c:v>442.22134190000003</c:v>
                </c:pt>
                <c:pt idx="44519">
                  <c:v>442.23127690000001</c:v>
                </c:pt>
                <c:pt idx="44520">
                  <c:v>442.24121289999999</c:v>
                </c:pt>
                <c:pt idx="44521">
                  <c:v>442.25114889999998</c:v>
                </c:pt>
                <c:pt idx="44522">
                  <c:v>442.26108490000001</c:v>
                </c:pt>
                <c:pt idx="44523">
                  <c:v>442.2710199</c:v>
                </c:pt>
                <c:pt idx="44524">
                  <c:v>442.28095589999998</c:v>
                </c:pt>
                <c:pt idx="44525">
                  <c:v>442.29089190000002</c:v>
                </c:pt>
                <c:pt idx="44526">
                  <c:v>442.3008269</c:v>
                </c:pt>
                <c:pt idx="44527">
                  <c:v>442.31076289999999</c:v>
                </c:pt>
                <c:pt idx="44528">
                  <c:v>442.32069890000002</c:v>
                </c:pt>
                <c:pt idx="44529">
                  <c:v>442.33063490000001</c:v>
                </c:pt>
                <c:pt idx="44530">
                  <c:v>442.34056989999999</c:v>
                </c:pt>
                <c:pt idx="44531">
                  <c:v>442.35050589999997</c:v>
                </c:pt>
                <c:pt idx="44532">
                  <c:v>442.36044190000001</c:v>
                </c:pt>
                <c:pt idx="44533">
                  <c:v>442.37037789999999</c:v>
                </c:pt>
                <c:pt idx="44534">
                  <c:v>442.38031289999998</c:v>
                </c:pt>
                <c:pt idx="44535">
                  <c:v>442.39024890000002</c:v>
                </c:pt>
                <c:pt idx="44536">
                  <c:v>442.4001849</c:v>
                </c:pt>
                <c:pt idx="44537">
                  <c:v>442.41011989999998</c:v>
                </c:pt>
                <c:pt idx="44538">
                  <c:v>442.42005590000002</c:v>
                </c:pt>
                <c:pt idx="44539">
                  <c:v>442.4299919</c:v>
                </c:pt>
                <c:pt idx="44540">
                  <c:v>442.43992789999999</c:v>
                </c:pt>
                <c:pt idx="44541">
                  <c:v>442.44986290000003</c:v>
                </c:pt>
                <c:pt idx="44542">
                  <c:v>442.45979890000001</c:v>
                </c:pt>
                <c:pt idx="44543">
                  <c:v>442.46973489999999</c:v>
                </c:pt>
                <c:pt idx="44544">
                  <c:v>442.47967089999997</c:v>
                </c:pt>
                <c:pt idx="44545">
                  <c:v>442.48960590000002</c:v>
                </c:pt>
                <c:pt idx="44546">
                  <c:v>442.4995419</c:v>
                </c:pt>
                <c:pt idx="44547">
                  <c:v>442.50947789999998</c:v>
                </c:pt>
                <c:pt idx="44548">
                  <c:v>442.51941290000002</c:v>
                </c:pt>
                <c:pt idx="44549">
                  <c:v>442.5293489</c:v>
                </c:pt>
                <c:pt idx="44550">
                  <c:v>442.53928489999998</c:v>
                </c:pt>
                <c:pt idx="44551">
                  <c:v>442.54922090000002</c:v>
                </c:pt>
                <c:pt idx="44552">
                  <c:v>442.55915590000001</c:v>
                </c:pt>
                <c:pt idx="44553">
                  <c:v>442.56909189999999</c:v>
                </c:pt>
                <c:pt idx="44554">
                  <c:v>442.57902790000003</c:v>
                </c:pt>
                <c:pt idx="44555">
                  <c:v>442.58896390000001</c:v>
                </c:pt>
                <c:pt idx="44556">
                  <c:v>442.59889889999999</c:v>
                </c:pt>
                <c:pt idx="44557">
                  <c:v>442.60883489999998</c:v>
                </c:pt>
                <c:pt idx="44558">
                  <c:v>442.61877090000002</c:v>
                </c:pt>
                <c:pt idx="44559">
                  <c:v>442.6287069</c:v>
                </c:pt>
                <c:pt idx="44560">
                  <c:v>442.63864189999998</c:v>
                </c:pt>
                <c:pt idx="44561">
                  <c:v>442.64857790000002</c:v>
                </c:pt>
                <c:pt idx="44562">
                  <c:v>442.6585139</c:v>
                </c:pt>
                <c:pt idx="44563">
                  <c:v>442.66844889999999</c:v>
                </c:pt>
                <c:pt idx="44564">
                  <c:v>442.67838490000003</c:v>
                </c:pt>
                <c:pt idx="44565">
                  <c:v>442.68832090000001</c:v>
                </c:pt>
                <c:pt idx="44566">
                  <c:v>442.69825689999999</c:v>
                </c:pt>
                <c:pt idx="44567">
                  <c:v>442.70819189999997</c:v>
                </c:pt>
                <c:pt idx="44568">
                  <c:v>442.71812790000001</c:v>
                </c:pt>
                <c:pt idx="44569">
                  <c:v>442.7280639</c:v>
                </c:pt>
                <c:pt idx="44570">
                  <c:v>442.73799989999998</c:v>
                </c:pt>
                <c:pt idx="44571">
                  <c:v>442.74793490000002</c:v>
                </c:pt>
                <c:pt idx="44572">
                  <c:v>442.7578709</c:v>
                </c:pt>
                <c:pt idx="44573">
                  <c:v>442.76780689999998</c:v>
                </c:pt>
                <c:pt idx="44574">
                  <c:v>442.77774190000002</c:v>
                </c:pt>
                <c:pt idx="44575">
                  <c:v>442.78767790000001</c:v>
                </c:pt>
                <c:pt idx="44576">
                  <c:v>442.79761389999999</c:v>
                </c:pt>
                <c:pt idx="44577">
                  <c:v>442.80754990000003</c:v>
                </c:pt>
                <c:pt idx="44578">
                  <c:v>442.81748490000001</c:v>
                </c:pt>
                <c:pt idx="44579">
                  <c:v>442.82742089999999</c:v>
                </c:pt>
                <c:pt idx="44580">
                  <c:v>442.83735689999997</c:v>
                </c:pt>
                <c:pt idx="44581">
                  <c:v>442.84729290000001</c:v>
                </c:pt>
                <c:pt idx="44582">
                  <c:v>442.8572279</c:v>
                </c:pt>
                <c:pt idx="44583">
                  <c:v>442.86716389999998</c:v>
                </c:pt>
                <c:pt idx="44584">
                  <c:v>442.87709990000002</c:v>
                </c:pt>
                <c:pt idx="44585">
                  <c:v>442.8870349</c:v>
                </c:pt>
                <c:pt idx="44586">
                  <c:v>442.89696989999999</c:v>
                </c:pt>
                <c:pt idx="44587">
                  <c:v>442.90690590000003</c:v>
                </c:pt>
                <c:pt idx="44588">
                  <c:v>442.91684190000001</c:v>
                </c:pt>
                <c:pt idx="44589">
                  <c:v>442.92677689999999</c:v>
                </c:pt>
                <c:pt idx="44590">
                  <c:v>442.93671289999997</c:v>
                </c:pt>
                <c:pt idx="44591">
                  <c:v>442.94664890000001</c:v>
                </c:pt>
                <c:pt idx="44592">
                  <c:v>442.9565849</c:v>
                </c:pt>
                <c:pt idx="44593">
                  <c:v>442.96651989999998</c:v>
                </c:pt>
                <c:pt idx="44594">
                  <c:v>442.97645590000002</c:v>
                </c:pt>
                <c:pt idx="44595">
                  <c:v>442.9863919</c:v>
                </c:pt>
                <c:pt idx="44596">
                  <c:v>442.99632789999998</c:v>
                </c:pt>
                <c:pt idx="44597">
                  <c:v>443.00626290000002</c:v>
                </c:pt>
                <c:pt idx="44598">
                  <c:v>443.01619890000001</c:v>
                </c:pt>
                <c:pt idx="44599">
                  <c:v>443.02613489999999</c:v>
                </c:pt>
                <c:pt idx="44600">
                  <c:v>443.03607090000003</c:v>
                </c:pt>
                <c:pt idx="44601">
                  <c:v>443.04600590000001</c:v>
                </c:pt>
                <c:pt idx="44602">
                  <c:v>443.05594189999999</c:v>
                </c:pt>
                <c:pt idx="44603">
                  <c:v>443.06587789999998</c:v>
                </c:pt>
                <c:pt idx="44604">
                  <c:v>443.07581390000001</c:v>
                </c:pt>
                <c:pt idx="44605">
                  <c:v>443.0857489</c:v>
                </c:pt>
                <c:pt idx="44606">
                  <c:v>443.09568489999998</c:v>
                </c:pt>
                <c:pt idx="44607">
                  <c:v>443.10562090000002</c:v>
                </c:pt>
                <c:pt idx="44608">
                  <c:v>443.1155569</c:v>
                </c:pt>
                <c:pt idx="44609">
                  <c:v>443.12549189999999</c:v>
                </c:pt>
                <c:pt idx="44610">
                  <c:v>443.13542790000002</c:v>
                </c:pt>
                <c:pt idx="44611">
                  <c:v>443.14536390000001</c:v>
                </c:pt>
                <c:pt idx="44612">
                  <c:v>443.15529889999999</c:v>
                </c:pt>
                <c:pt idx="44613">
                  <c:v>443.16523489999997</c:v>
                </c:pt>
                <c:pt idx="44614">
                  <c:v>443.17517090000001</c:v>
                </c:pt>
                <c:pt idx="44615">
                  <c:v>443.18510689999999</c:v>
                </c:pt>
                <c:pt idx="44616">
                  <c:v>443.19504189999998</c:v>
                </c:pt>
                <c:pt idx="44617">
                  <c:v>443.20497790000002</c:v>
                </c:pt>
                <c:pt idx="44618">
                  <c:v>443.2149139</c:v>
                </c:pt>
                <c:pt idx="44619">
                  <c:v>443.22484989999998</c:v>
                </c:pt>
                <c:pt idx="44620">
                  <c:v>443.23478490000002</c:v>
                </c:pt>
                <c:pt idx="44621">
                  <c:v>443.2447209</c:v>
                </c:pt>
                <c:pt idx="44622">
                  <c:v>443.25465689999999</c:v>
                </c:pt>
                <c:pt idx="44623">
                  <c:v>443.26459290000003</c:v>
                </c:pt>
                <c:pt idx="44624">
                  <c:v>443.27452790000001</c:v>
                </c:pt>
                <c:pt idx="44625">
                  <c:v>443.28446389999999</c:v>
                </c:pt>
                <c:pt idx="44626">
                  <c:v>443.29439989999997</c:v>
                </c:pt>
                <c:pt idx="44627">
                  <c:v>443.30433590000001</c:v>
                </c:pt>
                <c:pt idx="44628">
                  <c:v>443.3142709</c:v>
                </c:pt>
                <c:pt idx="44629">
                  <c:v>443.32420689999998</c:v>
                </c:pt>
                <c:pt idx="44630">
                  <c:v>443.33414290000002</c:v>
                </c:pt>
                <c:pt idx="44631">
                  <c:v>443.3440789</c:v>
                </c:pt>
                <c:pt idx="44632">
                  <c:v>443.35401389999998</c:v>
                </c:pt>
                <c:pt idx="44633">
                  <c:v>443.36394990000002</c:v>
                </c:pt>
                <c:pt idx="44634">
                  <c:v>443.3738859</c:v>
                </c:pt>
                <c:pt idx="44635">
                  <c:v>443.38382189999999</c:v>
                </c:pt>
                <c:pt idx="44636">
                  <c:v>443.39375690000003</c:v>
                </c:pt>
                <c:pt idx="44637">
                  <c:v>443.40369290000001</c:v>
                </c:pt>
                <c:pt idx="44638">
                  <c:v>443.41362889999999</c:v>
                </c:pt>
                <c:pt idx="44639">
                  <c:v>443.42356489999997</c:v>
                </c:pt>
                <c:pt idx="44640">
                  <c:v>443.43349990000002</c:v>
                </c:pt>
                <c:pt idx="44641">
                  <c:v>443.4434359</c:v>
                </c:pt>
                <c:pt idx="44642">
                  <c:v>443.45337189999998</c:v>
                </c:pt>
                <c:pt idx="44643">
                  <c:v>443.46330790000002</c:v>
                </c:pt>
                <c:pt idx="44644">
                  <c:v>443.4732429</c:v>
                </c:pt>
                <c:pt idx="44645">
                  <c:v>443.48317889999998</c:v>
                </c:pt>
                <c:pt idx="44646">
                  <c:v>443.49311490000002</c:v>
                </c:pt>
                <c:pt idx="44647">
                  <c:v>443.50305090000001</c:v>
                </c:pt>
                <c:pt idx="44648">
                  <c:v>443.51298589999999</c:v>
                </c:pt>
                <c:pt idx="44649">
                  <c:v>443.52292189999997</c:v>
                </c:pt>
                <c:pt idx="44650">
                  <c:v>443.53285790000001</c:v>
                </c:pt>
                <c:pt idx="44651">
                  <c:v>443.54279289999999</c:v>
                </c:pt>
                <c:pt idx="44652">
                  <c:v>443.55272889999998</c:v>
                </c:pt>
                <c:pt idx="44653">
                  <c:v>443.56266490000002</c:v>
                </c:pt>
                <c:pt idx="44654">
                  <c:v>443.5726009</c:v>
                </c:pt>
                <c:pt idx="44655">
                  <c:v>443.58253589999998</c:v>
                </c:pt>
                <c:pt idx="44656">
                  <c:v>443.59247190000002</c:v>
                </c:pt>
                <c:pt idx="44657">
                  <c:v>443.6024079</c:v>
                </c:pt>
                <c:pt idx="44658">
                  <c:v>443.61234389999998</c:v>
                </c:pt>
                <c:pt idx="44659">
                  <c:v>443.62227990000002</c:v>
                </c:pt>
                <c:pt idx="44660">
                  <c:v>443.63221490000001</c:v>
                </c:pt>
                <c:pt idx="44661">
                  <c:v>443.64215089999999</c:v>
                </c:pt>
                <c:pt idx="44662">
                  <c:v>443.65208689999997</c:v>
                </c:pt>
                <c:pt idx="44663">
                  <c:v>443.66202190000001</c:v>
                </c:pt>
                <c:pt idx="44664">
                  <c:v>443.6719579</c:v>
                </c:pt>
                <c:pt idx="44665">
                  <c:v>443.68189389999998</c:v>
                </c:pt>
                <c:pt idx="44666">
                  <c:v>443.69182990000002</c:v>
                </c:pt>
                <c:pt idx="44667">
                  <c:v>443.7017649</c:v>
                </c:pt>
                <c:pt idx="44668">
                  <c:v>443.71170089999998</c:v>
                </c:pt>
                <c:pt idx="44669">
                  <c:v>443.72163690000002</c:v>
                </c:pt>
                <c:pt idx="44670">
                  <c:v>443.7315729</c:v>
                </c:pt>
                <c:pt idx="44671">
                  <c:v>443.74150889999999</c:v>
                </c:pt>
                <c:pt idx="44672">
                  <c:v>443.75144390000003</c:v>
                </c:pt>
                <c:pt idx="44673">
                  <c:v>443.76137990000001</c:v>
                </c:pt>
                <c:pt idx="44674">
                  <c:v>443.77131589999999</c:v>
                </c:pt>
                <c:pt idx="44675">
                  <c:v>443.78125089999997</c:v>
                </c:pt>
                <c:pt idx="44676">
                  <c:v>443.79118690000001</c:v>
                </c:pt>
                <c:pt idx="44677">
                  <c:v>443.8011229</c:v>
                </c:pt>
                <c:pt idx="44678">
                  <c:v>443.81105889999998</c:v>
                </c:pt>
                <c:pt idx="44679">
                  <c:v>443.82099390000002</c:v>
                </c:pt>
                <c:pt idx="44680">
                  <c:v>443.8309299</c:v>
                </c:pt>
                <c:pt idx="44681">
                  <c:v>443.84086589999998</c:v>
                </c:pt>
                <c:pt idx="44682">
                  <c:v>443.85080190000002</c:v>
                </c:pt>
                <c:pt idx="44683">
                  <c:v>443.8607379</c:v>
                </c:pt>
                <c:pt idx="44684">
                  <c:v>443.87067289999999</c:v>
                </c:pt>
                <c:pt idx="44685">
                  <c:v>443.88060890000003</c:v>
                </c:pt>
                <c:pt idx="44686">
                  <c:v>443.89054579999998</c:v>
                </c:pt>
                <c:pt idx="44687">
                  <c:v>443.90048180000002</c:v>
                </c:pt>
                <c:pt idx="44688">
                  <c:v>443.91041680000001</c:v>
                </c:pt>
                <c:pt idx="44689">
                  <c:v>443.92035279999999</c:v>
                </c:pt>
                <c:pt idx="44690">
                  <c:v>443.93028880000003</c:v>
                </c:pt>
                <c:pt idx="44691">
                  <c:v>443.94022480000001</c:v>
                </c:pt>
                <c:pt idx="44692">
                  <c:v>443.95015979999999</c:v>
                </c:pt>
                <c:pt idx="44693">
                  <c:v>443.96009579999998</c:v>
                </c:pt>
                <c:pt idx="44694">
                  <c:v>443.97003180000002</c:v>
                </c:pt>
                <c:pt idx="44695">
                  <c:v>443.9799678</c:v>
                </c:pt>
                <c:pt idx="44696">
                  <c:v>443.98990279999998</c:v>
                </c:pt>
                <c:pt idx="44697">
                  <c:v>443.99983880000002</c:v>
                </c:pt>
                <c:pt idx="44698">
                  <c:v>444.0097748</c:v>
                </c:pt>
                <c:pt idx="44699">
                  <c:v>444.01971079999998</c:v>
                </c:pt>
                <c:pt idx="44700">
                  <c:v>444.02964580000003</c:v>
                </c:pt>
                <c:pt idx="44701">
                  <c:v>444.03958180000001</c:v>
                </c:pt>
                <c:pt idx="44702">
                  <c:v>444.04951779999999</c:v>
                </c:pt>
                <c:pt idx="44703">
                  <c:v>444.05945380000003</c:v>
                </c:pt>
                <c:pt idx="44704">
                  <c:v>444.06938880000001</c:v>
                </c:pt>
                <c:pt idx="44705">
                  <c:v>444.07932479999999</c:v>
                </c:pt>
                <c:pt idx="44706">
                  <c:v>444.08926079999998</c:v>
                </c:pt>
                <c:pt idx="44707">
                  <c:v>444.09919680000002</c:v>
                </c:pt>
                <c:pt idx="44708">
                  <c:v>444.1091318</c:v>
                </c:pt>
                <c:pt idx="44709">
                  <c:v>444.11906779999998</c:v>
                </c:pt>
                <c:pt idx="44710">
                  <c:v>444.12900380000002</c:v>
                </c:pt>
                <c:pt idx="44711">
                  <c:v>444.1389398</c:v>
                </c:pt>
                <c:pt idx="44712">
                  <c:v>444.14887479999999</c:v>
                </c:pt>
                <c:pt idx="44713">
                  <c:v>444.15881080000003</c:v>
                </c:pt>
                <c:pt idx="44714">
                  <c:v>444.16874680000001</c:v>
                </c:pt>
                <c:pt idx="44715">
                  <c:v>444.17868279999999</c:v>
                </c:pt>
                <c:pt idx="44716">
                  <c:v>444.18861779999997</c:v>
                </c:pt>
                <c:pt idx="44717">
                  <c:v>444.19855380000001</c:v>
                </c:pt>
                <c:pt idx="44718">
                  <c:v>444.2084898</c:v>
                </c:pt>
                <c:pt idx="44719">
                  <c:v>444.21842579999998</c:v>
                </c:pt>
                <c:pt idx="44720">
                  <c:v>444.22836180000002</c:v>
                </c:pt>
                <c:pt idx="44721">
                  <c:v>444.2382968</c:v>
                </c:pt>
                <c:pt idx="44722">
                  <c:v>444.24823279999998</c:v>
                </c:pt>
                <c:pt idx="44723">
                  <c:v>444.25816880000002</c:v>
                </c:pt>
                <c:pt idx="44724">
                  <c:v>444.2681048</c:v>
                </c:pt>
                <c:pt idx="44725">
                  <c:v>444.27803979999999</c:v>
                </c:pt>
                <c:pt idx="44726">
                  <c:v>444.28797580000003</c:v>
                </c:pt>
                <c:pt idx="44727">
                  <c:v>444.29791180000001</c:v>
                </c:pt>
                <c:pt idx="44728">
                  <c:v>444.30784779999999</c:v>
                </c:pt>
                <c:pt idx="44729">
                  <c:v>444.31778279999997</c:v>
                </c:pt>
                <c:pt idx="44730">
                  <c:v>444.32771880000001</c:v>
                </c:pt>
                <c:pt idx="44731">
                  <c:v>444.3376548</c:v>
                </c:pt>
                <c:pt idx="44732">
                  <c:v>444.34759079999998</c:v>
                </c:pt>
                <c:pt idx="44733">
                  <c:v>444.35752580000002</c:v>
                </c:pt>
                <c:pt idx="44734">
                  <c:v>444.3674618</c:v>
                </c:pt>
                <c:pt idx="44735">
                  <c:v>444.37739779999998</c:v>
                </c:pt>
                <c:pt idx="44736">
                  <c:v>444.38733380000002</c:v>
                </c:pt>
                <c:pt idx="44737">
                  <c:v>444.39726880000001</c:v>
                </c:pt>
                <c:pt idx="44738">
                  <c:v>444.40720479999999</c:v>
                </c:pt>
                <c:pt idx="44739">
                  <c:v>444.41714080000003</c:v>
                </c:pt>
                <c:pt idx="44740">
                  <c:v>444.42707680000001</c:v>
                </c:pt>
                <c:pt idx="44741">
                  <c:v>444.43701279999999</c:v>
                </c:pt>
                <c:pt idx="44742">
                  <c:v>444.44694779999998</c:v>
                </c:pt>
                <c:pt idx="44743">
                  <c:v>444.45688380000001</c:v>
                </c:pt>
                <c:pt idx="44744">
                  <c:v>444.4668198</c:v>
                </c:pt>
                <c:pt idx="44745">
                  <c:v>444.47675579999998</c:v>
                </c:pt>
                <c:pt idx="44746">
                  <c:v>444.48669080000002</c:v>
                </c:pt>
                <c:pt idx="44747">
                  <c:v>444.4966268</c:v>
                </c:pt>
                <c:pt idx="44748">
                  <c:v>444.50656279999998</c:v>
                </c:pt>
                <c:pt idx="44749">
                  <c:v>444.51649880000002</c:v>
                </c:pt>
                <c:pt idx="44750">
                  <c:v>444.52643380000001</c:v>
                </c:pt>
                <c:pt idx="44751">
                  <c:v>444.53636979999999</c:v>
                </c:pt>
                <c:pt idx="44752">
                  <c:v>444.54630580000003</c:v>
                </c:pt>
                <c:pt idx="44753">
                  <c:v>444.55624180000001</c:v>
                </c:pt>
                <c:pt idx="44754">
                  <c:v>444.56617679999999</c:v>
                </c:pt>
                <c:pt idx="44755">
                  <c:v>444.57611279999998</c:v>
                </c:pt>
                <c:pt idx="44756">
                  <c:v>444.58604880000001</c:v>
                </c:pt>
                <c:pt idx="44757">
                  <c:v>444.5959848</c:v>
                </c:pt>
                <c:pt idx="44758">
                  <c:v>444.60592079999998</c:v>
                </c:pt>
                <c:pt idx="44759">
                  <c:v>444.61585580000002</c:v>
                </c:pt>
                <c:pt idx="44760">
                  <c:v>444.6257918</c:v>
                </c:pt>
                <c:pt idx="44761">
                  <c:v>444.63572779999998</c:v>
                </c:pt>
                <c:pt idx="44762">
                  <c:v>444.64566380000002</c:v>
                </c:pt>
                <c:pt idx="44763">
                  <c:v>444.65559880000001</c:v>
                </c:pt>
                <c:pt idx="44764">
                  <c:v>444.66553479999999</c:v>
                </c:pt>
                <c:pt idx="44765">
                  <c:v>444.67547080000003</c:v>
                </c:pt>
                <c:pt idx="44766">
                  <c:v>444.68540680000001</c:v>
                </c:pt>
                <c:pt idx="44767">
                  <c:v>444.69534179999999</c:v>
                </c:pt>
                <c:pt idx="44768">
                  <c:v>444.70527779999998</c:v>
                </c:pt>
                <c:pt idx="44769">
                  <c:v>444.71521380000001</c:v>
                </c:pt>
                <c:pt idx="44770">
                  <c:v>444.7251498</c:v>
                </c:pt>
                <c:pt idx="44771">
                  <c:v>444.73508579999998</c:v>
                </c:pt>
                <c:pt idx="44772">
                  <c:v>444.74502080000002</c:v>
                </c:pt>
                <c:pt idx="44773">
                  <c:v>444.7549568</c:v>
                </c:pt>
                <c:pt idx="44774">
                  <c:v>444.76489279999998</c:v>
                </c:pt>
                <c:pt idx="44775">
                  <c:v>444.77482880000002</c:v>
                </c:pt>
                <c:pt idx="44776">
                  <c:v>444.78476380000001</c:v>
                </c:pt>
                <c:pt idx="44777">
                  <c:v>444.79469979999999</c:v>
                </c:pt>
                <c:pt idx="44778">
                  <c:v>444.80463580000003</c:v>
                </c:pt>
                <c:pt idx="44779">
                  <c:v>444.81457180000001</c:v>
                </c:pt>
                <c:pt idx="44780">
                  <c:v>444.82450679999999</c:v>
                </c:pt>
                <c:pt idx="44781">
                  <c:v>444.83444279999998</c:v>
                </c:pt>
                <c:pt idx="44782">
                  <c:v>444.84437880000002</c:v>
                </c:pt>
                <c:pt idx="44783">
                  <c:v>444.8543148</c:v>
                </c:pt>
                <c:pt idx="44784">
                  <c:v>444.86425079999998</c:v>
                </c:pt>
                <c:pt idx="44785">
                  <c:v>444.87418580000002</c:v>
                </c:pt>
                <c:pt idx="44786">
                  <c:v>444.8841218</c:v>
                </c:pt>
                <c:pt idx="44787">
                  <c:v>444.8940571</c:v>
                </c:pt>
                <c:pt idx="44788">
                  <c:v>444.90399309999998</c:v>
                </c:pt>
                <c:pt idx="44789">
                  <c:v>444.91392810000002</c:v>
                </c:pt>
                <c:pt idx="44790">
                  <c:v>444.9238641</c:v>
                </c:pt>
                <c:pt idx="44791">
                  <c:v>444.93380009999998</c:v>
                </c:pt>
                <c:pt idx="44792">
                  <c:v>444.94373610000002</c:v>
                </c:pt>
                <c:pt idx="44793">
                  <c:v>444.95367110000001</c:v>
                </c:pt>
                <c:pt idx="44794">
                  <c:v>444.96360709999999</c:v>
                </c:pt>
                <c:pt idx="44795">
                  <c:v>444.97354309999997</c:v>
                </c:pt>
                <c:pt idx="44796">
                  <c:v>444.98347910000001</c:v>
                </c:pt>
                <c:pt idx="44797">
                  <c:v>444.99341509999999</c:v>
                </c:pt>
                <c:pt idx="44798">
                  <c:v>445.00335009999998</c:v>
                </c:pt>
                <c:pt idx="44799">
                  <c:v>445.01328610000002</c:v>
                </c:pt>
                <c:pt idx="44800">
                  <c:v>445.0232221</c:v>
                </c:pt>
                <c:pt idx="44801">
                  <c:v>445.03315809999998</c:v>
                </c:pt>
                <c:pt idx="44802">
                  <c:v>445.04309310000002</c:v>
                </c:pt>
                <c:pt idx="44803">
                  <c:v>445.0530291</c:v>
                </c:pt>
                <c:pt idx="44804">
                  <c:v>445.06296509999999</c:v>
                </c:pt>
                <c:pt idx="44805">
                  <c:v>445.07290110000002</c:v>
                </c:pt>
                <c:pt idx="44806">
                  <c:v>445.08283710000001</c:v>
                </c:pt>
                <c:pt idx="44807">
                  <c:v>445.09277209999999</c:v>
                </c:pt>
                <c:pt idx="44808">
                  <c:v>445.10270809999997</c:v>
                </c:pt>
                <c:pt idx="44809">
                  <c:v>445.11264410000001</c:v>
                </c:pt>
                <c:pt idx="44810">
                  <c:v>445.12258009999999</c:v>
                </c:pt>
                <c:pt idx="44811">
                  <c:v>445.13251509999998</c:v>
                </c:pt>
                <c:pt idx="44812">
                  <c:v>445.14245110000002</c:v>
                </c:pt>
                <c:pt idx="44813">
                  <c:v>445.1523871</c:v>
                </c:pt>
                <c:pt idx="44814">
                  <c:v>445.16232309999998</c:v>
                </c:pt>
                <c:pt idx="44815">
                  <c:v>445.17225810000002</c:v>
                </c:pt>
                <c:pt idx="44816">
                  <c:v>445.1821941</c:v>
                </c:pt>
                <c:pt idx="44817">
                  <c:v>445.19213009999999</c:v>
                </c:pt>
                <c:pt idx="44818">
                  <c:v>445.20206610000002</c:v>
                </c:pt>
                <c:pt idx="44819">
                  <c:v>445.21200210000001</c:v>
                </c:pt>
                <c:pt idx="44820">
                  <c:v>445.22193709999999</c:v>
                </c:pt>
                <c:pt idx="44821">
                  <c:v>445.23187309999997</c:v>
                </c:pt>
                <c:pt idx="44822">
                  <c:v>445.24180910000001</c:v>
                </c:pt>
                <c:pt idx="44823">
                  <c:v>445.25174509999999</c:v>
                </c:pt>
                <c:pt idx="44824">
                  <c:v>445.26168009999998</c:v>
                </c:pt>
                <c:pt idx="44825">
                  <c:v>445.27161610000002</c:v>
                </c:pt>
                <c:pt idx="44826">
                  <c:v>445.2815521</c:v>
                </c:pt>
                <c:pt idx="44827">
                  <c:v>445.29148809999998</c:v>
                </c:pt>
                <c:pt idx="44828">
                  <c:v>445.30142410000002</c:v>
                </c:pt>
                <c:pt idx="44829">
                  <c:v>445.3113591</c:v>
                </c:pt>
                <c:pt idx="44830">
                  <c:v>445.32129509999999</c:v>
                </c:pt>
                <c:pt idx="44831">
                  <c:v>445.33123110000002</c:v>
                </c:pt>
                <c:pt idx="44832">
                  <c:v>445.34116710000001</c:v>
                </c:pt>
                <c:pt idx="44833">
                  <c:v>445.35110209999999</c:v>
                </c:pt>
                <c:pt idx="44834">
                  <c:v>445.36103809999997</c:v>
                </c:pt>
                <c:pt idx="44835">
                  <c:v>445.37097410000001</c:v>
                </c:pt>
                <c:pt idx="44836">
                  <c:v>445.38091009999999</c:v>
                </c:pt>
                <c:pt idx="44837">
                  <c:v>445.39084609999998</c:v>
                </c:pt>
                <c:pt idx="44838">
                  <c:v>445.40078110000002</c:v>
                </c:pt>
                <c:pt idx="44839">
                  <c:v>445.4107171</c:v>
                </c:pt>
                <c:pt idx="44840">
                  <c:v>445.42065309999998</c:v>
                </c:pt>
                <c:pt idx="44841">
                  <c:v>445.43058910000002</c:v>
                </c:pt>
                <c:pt idx="44842">
                  <c:v>445.4405241</c:v>
                </c:pt>
                <c:pt idx="44843">
                  <c:v>445.45046009999999</c:v>
                </c:pt>
                <c:pt idx="44844">
                  <c:v>445.46039610000003</c:v>
                </c:pt>
                <c:pt idx="44845">
                  <c:v>445.47033210000001</c:v>
                </c:pt>
                <c:pt idx="44846">
                  <c:v>445.48026809999999</c:v>
                </c:pt>
                <c:pt idx="44847">
                  <c:v>445.49020309999997</c:v>
                </c:pt>
                <c:pt idx="44848">
                  <c:v>445.50013910000001</c:v>
                </c:pt>
                <c:pt idx="44849">
                  <c:v>445.51007509999999</c:v>
                </c:pt>
                <c:pt idx="44850">
                  <c:v>445.52001109999998</c:v>
                </c:pt>
                <c:pt idx="44851">
                  <c:v>445.52994610000002</c:v>
                </c:pt>
                <c:pt idx="44852">
                  <c:v>445.5398821</c:v>
                </c:pt>
                <c:pt idx="44853">
                  <c:v>445.54981809999998</c:v>
                </c:pt>
                <c:pt idx="44854">
                  <c:v>445.55975410000002</c:v>
                </c:pt>
                <c:pt idx="44855">
                  <c:v>445.5696901</c:v>
                </c:pt>
                <c:pt idx="44856">
                  <c:v>445.57962509999999</c:v>
                </c:pt>
                <c:pt idx="44857">
                  <c:v>445.58956110000003</c:v>
                </c:pt>
                <c:pt idx="44858">
                  <c:v>445.59949710000001</c:v>
                </c:pt>
                <c:pt idx="44859">
                  <c:v>445.60943309999999</c:v>
                </c:pt>
                <c:pt idx="44860">
                  <c:v>445.61936909999997</c:v>
                </c:pt>
                <c:pt idx="44861">
                  <c:v>445.62930410000001</c:v>
                </c:pt>
                <c:pt idx="44862">
                  <c:v>445.63924009999999</c:v>
                </c:pt>
                <c:pt idx="44863">
                  <c:v>445.64917609999998</c:v>
                </c:pt>
                <c:pt idx="44864">
                  <c:v>445.65911210000002</c:v>
                </c:pt>
                <c:pt idx="44865">
                  <c:v>445.6690471</c:v>
                </c:pt>
                <c:pt idx="44866">
                  <c:v>445.67898309999998</c:v>
                </c:pt>
                <c:pt idx="44867">
                  <c:v>445.68891910000002</c:v>
                </c:pt>
                <c:pt idx="44868">
                  <c:v>445.6988551</c:v>
                </c:pt>
                <c:pt idx="44869">
                  <c:v>445.70879109999998</c:v>
                </c:pt>
                <c:pt idx="44870">
                  <c:v>445.71872610000003</c:v>
                </c:pt>
                <c:pt idx="44871">
                  <c:v>445.72866210000001</c:v>
                </c:pt>
                <c:pt idx="44872">
                  <c:v>445.73859809999999</c:v>
                </c:pt>
                <c:pt idx="44873">
                  <c:v>445.74853409999997</c:v>
                </c:pt>
                <c:pt idx="44874">
                  <c:v>445.75846910000001</c:v>
                </c:pt>
                <c:pt idx="44875">
                  <c:v>445.7684051</c:v>
                </c:pt>
                <c:pt idx="44876">
                  <c:v>445.77834109999998</c:v>
                </c:pt>
                <c:pt idx="44877">
                  <c:v>445.78827710000002</c:v>
                </c:pt>
                <c:pt idx="44878">
                  <c:v>445.7982131</c:v>
                </c:pt>
                <c:pt idx="44879">
                  <c:v>445.80814809999998</c:v>
                </c:pt>
                <c:pt idx="44880">
                  <c:v>445.81808410000002</c:v>
                </c:pt>
                <c:pt idx="44881">
                  <c:v>445.8280201</c:v>
                </c:pt>
                <c:pt idx="44882">
                  <c:v>445.83795609999999</c:v>
                </c:pt>
                <c:pt idx="44883">
                  <c:v>445.84789210000002</c:v>
                </c:pt>
                <c:pt idx="44884">
                  <c:v>445.85782710000001</c:v>
                </c:pt>
                <c:pt idx="44885">
                  <c:v>445.86776309999999</c:v>
                </c:pt>
                <c:pt idx="44886">
                  <c:v>445.87769909999997</c:v>
                </c:pt>
                <c:pt idx="44887">
                  <c:v>445.8876363</c:v>
                </c:pt>
                <c:pt idx="44888">
                  <c:v>445.89757129999998</c:v>
                </c:pt>
                <c:pt idx="44889">
                  <c:v>445.90750730000002</c:v>
                </c:pt>
                <c:pt idx="44890">
                  <c:v>445.9174433</c:v>
                </c:pt>
                <c:pt idx="44891">
                  <c:v>445.92737929999998</c:v>
                </c:pt>
                <c:pt idx="44892">
                  <c:v>445.93731530000002</c:v>
                </c:pt>
                <c:pt idx="44893">
                  <c:v>445.94725030000001</c:v>
                </c:pt>
                <c:pt idx="44894">
                  <c:v>445.95718629999999</c:v>
                </c:pt>
                <c:pt idx="44895">
                  <c:v>445.96712230000003</c:v>
                </c:pt>
                <c:pt idx="44896">
                  <c:v>445.97705830000001</c:v>
                </c:pt>
                <c:pt idx="44897">
                  <c:v>445.98699329999999</c:v>
                </c:pt>
                <c:pt idx="44898">
                  <c:v>445.99692929999998</c:v>
                </c:pt>
                <c:pt idx="44899">
                  <c:v>446.00686530000002</c:v>
                </c:pt>
                <c:pt idx="44900">
                  <c:v>446.0168013</c:v>
                </c:pt>
                <c:pt idx="44901">
                  <c:v>446.02673729999998</c:v>
                </c:pt>
                <c:pt idx="44902">
                  <c:v>446.03667230000002</c:v>
                </c:pt>
                <c:pt idx="44903">
                  <c:v>446.0466083</c:v>
                </c:pt>
                <c:pt idx="44904">
                  <c:v>446.05654429999998</c:v>
                </c:pt>
                <c:pt idx="44905">
                  <c:v>446.06648030000002</c:v>
                </c:pt>
                <c:pt idx="44906">
                  <c:v>446.07641630000001</c:v>
                </c:pt>
                <c:pt idx="44907">
                  <c:v>446.08635129999999</c:v>
                </c:pt>
                <c:pt idx="44908">
                  <c:v>446.09628729999997</c:v>
                </c:pt>
                <c:pt idx="44909">
                  <c:v>446.10622330000001</c:v>
                </c:pt>
                <c:pt idx="44910">
                  <c:v>446.11615929999999</c:v>
                </c:pt>
                <c:pt idx="44911">
                  <c:v>446.12609529999997</c:v>
                </c:pt>
                <c:pt idx="44912">
                  <c:v>446.13603030000002</c:v>
                </c:pt>
                <c:pt idx="44913">
                  <c:v>446.1459663</c:v>
                </c:pt>
                <c:pt idx="44914">
                  <c:v>446.15590229999998</c:v>
                </c:pt>
                <c:pt idx="44915">
                  <c:v>446.16583830000002</c:v>
                </c:pt>
                <c:pt idx="44916">
                  <c:v>446.1757733</c:v>
                </c:pt>
                <c:pt idx="44917">
                  <c:v>446.18570920000002</c:v>
                </c:pt>
                <c:pt idx="44918">
                  <c:v>446.19564530000002</c:v>
                </c:pt>
                <c:pt idx="44919">
                  <c:v>446.20558130000001</c:v>
                </c:pt>
                <c:pt idx="44920">
                  <c:v>446.21551729999999</c:v>
                </c:pt>
                <c:pt idx="44921">
                  <c:v>446.22545229999997</c:v>
                </c:pt>
                <c:pt idx="44922">
                  <c:v>446.23538830000001</c:v>
                </c:pt>
                <c:pt idx="44923">
                  <c:v>446.24532429999999</c:v>
                </c:pt>
                <c:pt idx="44924">
                  <c:v>446.25526029999997</c:v>
                </c:pt>
                <c:pt idx="44925">
                  <c:v>446.26519630000001</c:v>
                </c:pt>
                <c:pt idx="44926">
                  <c:v>446.2751313</c:v>
                </c:pt>
                <c:pt idx="44927">
                  <c:v>446.28506729999998</c:v>
                </c:pt>
                <c:pt idx="44928">
                  <c:v>446.29500330000002</c:v>
                </c:pt>
                <c:pt idx="44929">
                  <c:v>446.3049393</c:v>
                </c:pt>
                <c:pt idx="44930">
                  <c:v>446.31487529999998</c:v>
                </c:pt>
                <c:pt idx="44931">
                  <c:v>446.32481030000002</c:v>
                </c:pt>
                <c:pt idx="44932">
                  <c:v>446.33474630000001</c:v>
                </c:pt>
                <c:pt idx="44933">
                  <c:v>446.34468229999999</c:v>
                </c:pt>
                <c:pt idx="44934">
                  <c:v>446.3546182</c:v>
                </c:pt>
                <c:pt idx="44935">
                  <c:v>446.36455330000001</c:v>
                </c:pt>
                <c:pt idx="44936">
                  <c:v>446.37448929999999</c:v>
                </c:pt>
                <c:pt idx="44937">
                  <c:v>446.38442529999998</c:v>
                </c:pt>
                <c:pt idx="44938">
                  <c:v>446.39436130000001</c:v>
                </c:pt>
                <c:pt idx="44939">
                  <c:v>446.4042973</c:v>
                </c:pt>
                <c:pt idx="44940">
                  <c:v>446.41423229999998</c:v>
                </c:pt>
                <c:pt idx="44941">
                  <c:v>446.42416830000002</c:v>
                </c:pt>
                <c:pt idx="44942">
                  <c:v>446.4341043</c:v>
                </c:pt>
                <c:pt idx="44943">
                  <c:v>446.44404029999998</c:v>
                </c:pt>
                <c:pt idx="44944">
                  <c:v>446.45397630000002</c:v>
                </c:pt>
                <c:pt idx="44945">
                  <c:v>446.46391130000001</c:v>
                </c:pt>
                <c:pt idx="44946">
                  <c:v>446.47384729999999</c:v>
                </c:pt>
                <c:pt idx="44947">
                  <c:v>446.48378330000003</c:v>
                </c:pt>
                <c:pt idx="44948">
                  <c:v>446.49371930000001</c:v>
                </c:pt>
                <c:pt idx="44949">
                  <c:v>446.50365529999999</c:v>
                </c:pt>
                <c:pt idx="44950">
                  <c:v>446.51359029999998</c:v>
                </c:pt>
                <c:pt idx="44951">
                  <c:v>446.52352630000001</c:v>
                </c:pt>
                <c:pt idx="44952">
                  <c:v>446.5334623</c:v>
                </c:pt>
                <c:pt idx="44953">
                  <c:v>446.54339829999998</c:v>
                </c:pt>
                <c:pt idx="44954">
                  <c:v>446.55333430000002</c:v>
                </c:pt>
                <c:pt idx="44955">
                  <c:v>446.5632693</c:v>
                </c:pt>
                <c:pt idx="44956">
                  <c:v>446.57320529999998</c:v>
                </c:pt>
                <c:pt idx="44957">
                  <c:v>446.58314130000002</c:v>
                </c:pt>
                <c:pt idx="44958">
                  <c:v>446.5930773</c:v>
                </c:pt>
                <c:pt idx="44959">
                  <c:v>446.60301329999999</c:v>
                </c:pt>
                <c:pt idx="44960">
                  <c:v>446.61294930000003</c:v>
                </c:pt>
                <c:pt idx="44961">
                  <c:v>446.62288430000001</c:v>
                </c:pt>
                <c:pt idx="44962">
                  <c:v>446.63282029999999</c:v>
                </c:pt>
                <c:pt idx="44963">
                  <c:v>446.64275629999997</c:v>
                </c:pt>
                <c:pt idx="44964">
                  <c:v>446.65269230000001</c:v>
                </c:pt>
                <c:pt idx="44965">
                  <c:v>446.66262829999999</c:v>
                </c:pt>
                <c:pt idx="44966">
                  <c:v>446.67256329999998</c:v>
                </c:pt>
                <c:pt idx="44967">
                  <c:v>446.68249930000002</c:v>
                </c:pt>
                <c:pt idx="44968">
                  <c:v>446.6924353</c:v>
                </c:pt>
                <c:pt idx="44969">
                  <c:v>446.70237129999998</c:v>
                </c:pt>
                <c:pt idx="44970">
                  <c:v>446.71230730000002</c:v>
                </c:pt>
                <c:pt idx="44971">
                  <c:v>446.7222423</c:v>
                </c:pt>
                <c:pt idx="44972">
                  <c:v>446.73217829999999</c:v>
                </c:pt>
                <c:pt idx="44973">
                  <c:v>446.74211430000003</c:v>
                </c:pt>
                <c:pt idx="44974">
                  <c:v>446.75205030000001</c:v>
                </c:pt>
                <c:pt idx="44975">
                  <c:v>446.76198629999999</c:v>
                </c:pt>
                <c:pt idx="44976">
                  <c:v>446.77192230000003</c:v>
                </c:pt>
                <c:pt idx="44977">
                  <c:v>446.78185730000001</c:v>
                </c:pt>
                <c:pt idx="44978">
                  <c:v>446.79179329999999</c:v>
                </c:pt>
                <c:pt idx="44979">
                  <c:v>446.80172929999998</c:v>
                </c:pt>
                <c:pt idx="44980">
                  <c:v>446.81166530000002</c:v>
                </c:pt>
                <c:pt idx="44981">
                  <c:v>446.8216013</c:v>
                </c:pt>
                <c:pt idx="44982">
                  <c:v>446.83153629999998</c:v>
                </c:pt>
                <c:pt idx="44983">
                  <c:v>446.84147230000002</c:v>
                </c:pt>
                <c:pt idx="44984">
                  <c:v>446.8514083</c:v>
                </c:pt>
                <c:pt idx="44985">
                  <c:v>446.86134429999998</c:v>
                </c:pt>
                <c:pt idx="44986">
                  <c:v>446.87128030000002</c:v>
                </c:pt>
                <c:pt idx="44987">
                  <c:v>446.88121630000001</c:v>
                </c:pt>
                <c:pt idx="44988">
                  <c:v>446.89114999999998</c:v>
                </c:pt>
                <c:pt idx="44989">
                  <c:v>446.90108600000002</c:v>
                </c:pt>
                <c:pt idx="44990">
                  <c:v>446.911022</c:v>
                </c:pt>
                <c:pt idx="44991">
                  <c:v>446.92095799999998</c:v>
                </c:pt>
                <c:pt idx="44992">
                  <c:v>446.93089400000002</c:v>
                </c:pt>
                <c:pt idx="44993">
                  <c:v>446.94083000000001</c:v>
                </c:pt>
                <c:pt idx="44994">
                  <c:v>446.95076499999999</c:v>
                </c:pt>
                <c:pt idx="44995">
                  <c:v>446.96070099999997</c:v>
                </c:pt>
                <c:pt idx="44996">
                  <c:v>446.97063700000001</c:v>
                </c:pt>
                <c:pt idx="44997">
                  <c:v>446.98057299999999</c:v>
                </c:pt>
                <c:pt idx="44998">
                  <c:v>446.99050899999997</c:v>
                </c:pt>
                <c:pt idx="44999">
                  <c:v>447.00044500000001</c:v>
                </c:pt>
                <c:pt idx="45000">
                  <c:v>447.010381</c:v>
                </c:pt>
                <c:pt idx="45001">
                  <c:v>447.02031599999998</c:v>
                </c:pt>
                <c:pt idx="45002">
                  <c:v>447.03025200000002</c:v>
                </c:pt>
                <c:pt idx="45003">
                  <c:v>447.040188</c:v>
                </c:pt>
                <c:pt idx="45004">
                  <c:v>447.05012399999998</c:v>
                </c:pt>
                <c:pt idx="45005">
                  <c:v>447.06006000000002</c:v>
                </c:pt>
                <c:pt idx="45006">
                  <c:v>447.069996</c:v>
                </c:pt>
                <c:pt idx="45007">
                  <c:v>447.07993099999999</c:v>
                </c:pt>
                <c:pt idx="45008">
                  <c:v>447.08986700000003</c:v>
                </c:pt>
                <c:pt idx="45009">
                  <c:v>447.09980300000001</c:v>
                </c:pt>
                <c:pt idx="45010">
                  <c:v>447.10973899999999</c:v>
                </c:pt>
                <c:pt idx="45011">
                  <c:v>447.11967499999997</c:v>
                </c:pt>
                <c:pt idx="45012">
                  <c:v>447.12961100000001</c:v>
                </c:pt>
                <c:pt idx="45013">
                  <c:v>447.13954699999999</c:v>
                </c:pt>
                <c:pt idx="45014">
                  <c:v>447.14948199999998</c:v>
                </c:pt>
                <c:pt idx="45015">
                  <c:v>447.15941800000002</c:v>
                </c:pt>
                <c:pt idx="45016">
                  <c:v>447.169354</c:v>
                </c:pt>
                <c:pt idx="45017">
                  <c:v>447.17928999999998</c:v>
                </c:pt>
                <c:pt idx="45018">
                  <c:v>447.18922600000002</c:v>
                </c:pt>
                <c:pt idx="45019">
                  <c:v>447.199162</c:v>
                </c:pt>
                <c:pt idx="45020">
                  <c:v>447.20909799999998</c:v>
                </c:pt>
                <c:pt idx="45021">
                  <c:v>447.21903300000002</c:v>
                </c:pt>
                <c:pt idx="45022">
                  <c:v>447.22896900000001</c:v>
                </c:pt>
                <c:pt idx="45023">
                  <c:v>447.23890499999999</c:v>
                </c:pt>
                <c:pt idx="45024">
                  <c:v>447.24884100000003</c:v>
                </c:pt>
                <c:pt idx="45025">
                  <c:v>447.25877700000001</c:v>
                </c:pt>
                <c:pt idx="45026">
                  <c:v>447.26871299999999</c:v>
                </c:pt>
                <c:pt idx="45027">
                  <c:v>447.27864899999997</c:v>
                </c:pt>
                <c:pt idx="45028">
                  <c:v>447.28858400000001</c:v>
                </c:pt>
                <c:pt idx="45029">
                  <c:v>447.29852</c:v>
                </c:pt>
                <c:pt idx="45030">
                  <c:v>447.30845599999998</c:v>
                </c:pt>
                <c:pt idx="45031">
                  <c:v>447.31839200000002</c:v>
                </c:pt>
                <c:pt idx="45032">
                  <c:v>447.328328</c:v>
                </c:pt>
                <c:pt idx="45033">
                  <c:v>447.33826399999998</c:v>
                </c:pt>
                <c:pt idx="45034">
                  <c:v>447.34820000000002</c:v>
                </c:pt>
                <c:pt idx="45035">
                  <c:v>447.358136</c:v>
                </c:pt>
                <c:pt idx="45036">
                  <c:v>447.36807099999999</c:v>
                </c:pt>
                <c:pt idx="45037">
                  <c:v>447.37800700000003</c:v>
                </c:pt>
                <c:pt idx="45038">
                  <c:v>447.38794300000001</c:v>
                </c:pt>
                <c:pt idx="45039">
                  <c:v>447.39787899999999</c:v>
                </c:pt>
                <c:pt idx="45040">
                  <c:v>447.40781500000003</c:v>
                </c:pt>
                <c:pt idx="45041">
                  <c:v>447.41775100000001</c:v>
                </c:pt>
                <c:pt idx="45042">
                  <c:v>447.42768699999999</c:v>
                </c:pt>
                <c:pt idx="45043">
                  <c:v>447.43762299999997</c:v>
                </c:pt>
                <c:pt idx="45044">
                  <c:v>447.44755800000001</c:v>
                </c:pt>
                <c:pt idx="45045">
                  <c:v>447.457494</c:v>
                </c:pt>
                <c:pt idx="45046">
                  <c:v>447.46742999999998</c:v>
                </c:pt>
                <c:pt idx="45047">
                  <c:v>447.47736600000002</c:v>
                </c:pt>
                <c:pt idx="45048">
                  <c:v>447.487302</c:v>
                </c:pt>
                <c:pt idx="45049">
                  <c:v>447.49723799999998</c:v>
                </c:pt>
                <c:pt idx="45050">
                  <c:v>447.50717400000002</c:v>
                </c:pt>
                <c:pt idx="45051">
                  <c:v>447.517109</c:v>
                </c:pt>
                <c:pt idx="45052">
                  <c:v>447.52704499999999</c:v>
                </c:pt>
                <c:pt idx="45053">
                  <c:v>447.53698100000003</c:v>
                </c:pt>
                <c:pt idx="45054">
                  <c:v>447.54691700000001</c:v>
                </c:pt>
                <c:pt idx="45055">
                  <c:v>447.55685299999999</c:v>
                </c:pt>
                <c:pt idx="45056">
                  <c:v>447.56678900000003</c:v>
                </c:pt>
                <c:pt idx="45057">
                  <c:v>447.57672500000001</c:v>
                </c:pt>
                <c:pt idx="45058">
                  <c:v>447.58666099999999</c:v>
                </c:pt>
                <c:pt idx="45059">
                  <c:v>447.59659699999997</c:v>
                </c:pt>
                <c:pt idx="45060">
                  <c:v>447.60653200000002</c:v>
                </c:pt>
                <c:pt idx="45061">
                  <c:v>447.616468</c:v>
                </c:pt>
                <c:pt idx="45062">
                  <c:v>447.62640399999998</c:v>
                </c:pt>
                <c:pt idx="45063">
                  <c:v>447.63634000000002</c:v>
                </c:pt>
                <c:pt idx="45064">
                  <c:v>447.646276</c:v>
                </c:pt>
                <c:pt idx="45065">
                  <c:v>447.65621199999998</c:v>
                </c:pt>
                <c:pt idx="45066">
                  <c:v>447.66614800000002</c:v>
                </c:pt>
                <c:pt idx="45067">
                  <c:v>447.67608300000001</c:v>
                </c:pt>
                <c:pt idx="45068">
                  <c:v>447.68601899999999</c:v>
                </c:pt>
                <c:pt idx="45069">
                  <c:v>447.69595500000003</c:v>
                </c:pt>
                <c:pt idx="45070">
                  <c:v>447.70589100000001</c:v>
                </c:pt>
                <c:pt idx="45071">
                  <c:v>447.71582699999999</c:v>
                </c:pt>
                <c:pt idx="45072">
                  <c:v>447.72576299999997</c:v>
                </c:pt>
                <c:pt idx="45073">
                  <c:v>447.73569900000001</c:v>
                </c:pt>
                <c:pt idx="45074">
                  <c:v>447.74563499999999</c:v>
                </c:pt>
                <c:pt idx="45075">
                  <c:v>447.75556999999998</c:v>
                </c:pt>
                <c:pt idx="45076">
                  <c:v>447.76550600000002</c:v>
                </c:pt>
                <c:pt idx="45077">
                  <c:v>447.775442</c:v>
                </c:pt>
                <c:pt idx="45078">
                  <c:v>447.78537799999998</c:v>
                </c:pt>
                <c:pt idx="45079">
                  <c:v>447.79531400000002</c:v>
                </c:pt>
                <c:pt idx="45080">
                  <c:v>447.80525</c:v>
                </c:pt>
                <c:pt idx="45081">
                  <c:v>447.81518599999998</c:v>
                </c:pt>
                <c:pt idx="45082">
                  <c:v>447.82512200000002</c:v>
                </c:pt>
                <c:pt idx="45083">
                  <c:v>447.83505700000001</c:v>
                </c:pt>
                <c:pt idx="45084">
                  <c:v>447.84499299999999</c:v>
                </c:pt>
                <c:pt idx="45085">
                  <c:v>447.85492900000003</c:v>
                </c:pt>
                <c:pt idx="45086">
                  <c:v>447.86486500000001</c:v>
                </c:pt>
                <c:pt idx="45087">
                  <c:v>447.87480099999999</c:v>
                </c:pt>
                <c:pt idx="45088">
                  <c:v>447.88473699999997</c:v>
                </c:pt>
                <c:pt idx="45089">
                  <c:v>447.89467400000001</c:v>
                </c:pt>
                <c:pt idx="45090">
                  <c:v>447.90460999999999</c:v>
                </c:pt>
                <c:pt idx="45091">
                  <c:v>447.91454599999997</c:v>
                </c:pt>
                <c:pt idx="45092">
                  <c:v>447.92448100000001</c:v>
                </c:pt>
                <c:pt idx="45093">
                  <c:v>447.934417</c:v>
                </c:pt>
                <c:pt idx="45094">
                  <c:v>447.94435299999998</c:v>
                </c:pt>
                <c:pt idx="45095">
                  <c:v>447.95428900000002</c:v>
                </c:pt>
                <c:pt idx="45096">
                  <c:v>447.964225</c:v>
                </c:pt>
                <c:pt idx="45097">
                  <c:v>447.97416099999998</c:v>
                </c:pt>
                <c:pt idx="45098">
                  <c:v>447.98409700000002</c:v>
                </c:pt>
              </c:numCache>
            </c:numRef>
          </c:xVal>
          <c:yVal>
            <c:numRef>
              <c:f>Sheet1!$B$2:$B$45100</c:f>
              <c:numCache>
                <c:formatCode>General</c:formatCode>
                <c:ptCount val="45099"/>
                <c:pt idx="0">
                  <c:v>-1.5068573E-2</c:v>
                </c:pt>
                <c:pt idx="1">
                  <c:v>-1.5748858000000001E-2</c:v>
                </c:pt>
                <c:pt idx="2">
                  <c:v>-1.3619394999999999E-2</c:v>
                </c:pt>
                <c:pt idx="3">
                  <c:v>-1.4031349E-2</c:v>
                </c:pt>
                <c:pt idx="4">
                  <c:v>-1.4824439E-2</c:v>
                </c:pt>
                <c:pt idx="5">
                  <c:v>-1.1074934E-2</c:v>
                </c:pt>
                <c:pt idx="6">
                  <c:v>-1.4625993E-2</c:v>
                </c:pt>
                <c:pt idx="7">
                  <c:v>-1.2558811E-2</c:v>
                </c:pt>
                <c:pt idx="8">
                  <c:v>-9.1302580000000005E-3</c:v>
                </c:pt>
                <c:pt idx="9">
                  <c:v>-9.9080490000000004E-3</c:v>
                </c:pt>
                <c:pt idx="10">
                  <c:v>-1.4635428000000001E-2</c:v>
                </c:pt>
                <c:pt idx="11">
                  <c:v>-8.8940719999999994E-3</c:v>
                </c:pt>
                <c:pt idx="12">
                  <c:v>-7.9118980000000005E-3</c:v>
                </c:pt>
                <c:pt idx="13">
                  <c:v>-1.1696628000000001E-2</c:v>
                </c:pt>
                <c:pt idx="14">
                  <c:v>-1.1470792E-2</c:v>
                </c:pt>
                <c:pt idx="15">
                  <c:v>-1.3157568999999999E-2</c:v>
                </c:pt>
                <c:pt idx="16">
                  <c:v>-1.2926674000000001E-2</c:v>
                </c:pt>
                <c:pt idx="17">
                  <c:v>-1.3437391E-2</c:v>
                </c:pt>
                <c:pt idx="18">
                  <c:v>-1.1137751E-2</c:v>
                </c:pt>
                <c:pt idx="19">
                  <c:v>-1.2228159000000001E-2</c:v>
                </c:pt>
                <c:pt idx="20">
                  <c:v>-1.2851072E-2</c:v>
                </c:pt>
                <c:pt idx="21">
                  <c:v>-1.2244524E-2</c:v>
                </c:pt>
                <c:pt idx="22">
                  <c:v>-1.4028841E-2</c:v>
                </c:pt>
                <c:pt idx="23">
                  <c:v>-1.5646330999999999E-2</c:v>
                </c:pt>
                <c:pt idx="24">
                  <c:v>-1.417973E-2</c:v>
                </c:pt>
                <c:pt idx="25">
                  <c:v>-1.6479707999999999E-2</c:v>
                </c:pt>
                <c:pt idx="26">
                  <c:v>-1.6624585000000001E-2</c:v>
                </c:pt>
                <c:pt idx="27">
                  <c:v>-1.4646464E-2</c:v>
                </c:pt>
                <c:pt idx="28">
                  <c:v>-1.6216128999999999E-2</c:v>
                </c:pt>
                <c:pt idx="29">
                  <c:v>-1.6522474999999998E-2</c:v>
                </c:pt>
                <c:pt idx="30">
                  <c:v>-1.5621259E-2</c:v>
                </c:pt>
                <c:pt idx="31">
                  <c:v>-1.8297963E-2</c:v>
                </c:pt>
                <c:pt idx="32">
                  <c:v>-1.7125372E-2</c:v>
                </c:pt>
                <c:pt idx="33">
                  <c:v>-2.2819552999999999E-2</c:v>
                </c:pt>
                <c:pt idx="34">
                  <c:v>-1.8266879E-2</c:v>
                </c:pt>
                <c:pt idx="35">
                  <c:v>-1.8840905000000002E-2</c:v>
                </c:pt>
                <c:pt idx="36">
                  <c:v>-1.9015078000000001E-2</c:v>
                </c:pt>
                <c:pt idx="37">
                  <c:v>-1.7256326999999998E-2</c:v>
                </c:pt>
                <c:pt idx="38">
                  <c:v>-1.6628619000000001E-2</c:v>
                </c:pt>
                <c:pt idx="39">
                  <c:v>-1.9557793E-2</c:v>
                </c:pt>
                <c:pt idx="40">
                  <c:v>-2.0160998999999999E-2</c:v>
                </c:pt>
                <c:pt idx="41">
                  <c:v>-1.6457719999999999E-2</c:v>
                </c:pt>
                <c:pt idx="42">
                  <c:v>-1.5848122999999999E-2</c:v>
                </c:pt>
                <c:pt idx="43">
                  <c:v>-1.5076335999999999E-2</c:v>
                </c:pt>
                <c:pt idx="44">
                  <c:v>-1.6558651000000001E-2</c:v>
                </c:pt>
                <c:pt idx="45">
                  <c:v>-1.8051233E-2</c:v>
                </c:pt>
                <c:pt idx="46">
                  <c:v>-1.6322307000000001E-2</c:v>
                </c:pt>
                <c:pt idx="47">
                  <c:v>-1.5807603E-2</c:v>
                </c:pt>
                <c:pt idx="48">
                  <c:v>-1.5136220000000001E-2</c:v>
                </c:pt>
                <c:pt idx="49">
                  <c:v>-1.3693701000000001E-2</c:v>
                </c:pt>
                <c:pt idx="50">
                  <c:v>-1.2186351E-2</c:v>
                </c:pt>
                <c:pt idx="51">
                  <c:v>-1.2957603E-2</c:v>
                </c:pt>
                <c:pt idx="52">
                  <c:v>-1.2420176999999999E-2</c:v>
                </c:pt>
                <c:pt idx="53">
                  <c:v>-1.2427179E-2</c:v>
                </c:pt>
                <c:pt idx="54">
                  <c:v>-7.7251009999999998E-3</c:v>
                </c:pt>
                <c:pt idx="55">
                  <c:v>-1.2615236E-2</c:v>
                </c:pt>
                <c:pt idx="56">
                  <c:v>-9.3472699999999995E-3</c:v>
                </c:pt>
                <c:pt idx="57">
                  <c:v>-1.0130277E-2</c:v>
                </c:pt>
                <c:pt idx="58">
                  <c:v>-1.2469064E-2</c:v>
                </c:pt>
                <c:pt idx="59">
                  <c:v>-1.0747292E-2</c:v>
                </c:pt>
                <c:pt idx="60">
                  <c:v>-8.9187659999999998E-3</c:v>
                </c:pt>
                <c:pt idx="61">
                  <c:v>-9.7700670000000003E-3</c:v>
                </c:pt>
                <c:pt idx="62">
                  <c:v>-6.9593670000000002E-3</c:v>
                </c:pt>
                <c:pt idx="63">
                  <c:v>-7.9155479999999997E-3</c:v>
                </c:pt>
                <c:pt idx="64">
                  <c:v>-1.0500412000000001E-2</c:v>
                </c:pt>
                <c:pt idx="65">
                  <c:v>-7.7336619999999997E-3</c:v>
                </c:pt>
                <c:pt idx="66">
                  <c:v>-1.1152628E-2</c:v>
                </c:pt>
                <c:pt idx="67">
                  <c:v>-1.1935862E-2</c:v>
                </c:pt>
                <c:pt idx="68">
                  <c:v>-1.1910031E-2</c:v>
                </c:pt>
                <c:pt idx="69">
                  <c:v>-1.0831754000000001E-2</c:v>
                </c:pt>
                <c:pt idx="70">
                  <c:v>-1.0312171E-2</c:v>
                </c:pt>
                <c:pt idx="71">
                  <c:v>-1.0782372E-2</c:v>
                </c:pt>
                <c:pt idx="72">
                  <c:v>-1.3050321E-2</c:v>
                </c:pt>
                <c:pt idx="73">
                  <c:v>-1.4921154000000001E-2</c:v>
                </c:pt>
                <c:pt idx="74">
                  <c:v>-1.2163716E-2</c:v>
                </c:pt>
                <c:pt idx="75">
                  <c:v>-1.581217E-2</c:v>
                </c:pt>
                <c:pt idx="76">
                  <c:v>-1.4047028E-2</c:v>
                </c:pt>
                <c:pt idx="77">
                  <c:v>-1.6206622E-2</c:v>
                </c:pt>
                <c:pt idx="78">
                  <c:v>-1.3098979E-2</c:v>
                </c:pt>
                <c:pt idx="79">
                  <c:v>-1.5793186000000001E-2</c:v>
                </c:pt>
                <c:pt idx="80">
                  <c:v>-1.7040875E-2</c:v>
                </c:pt>
                <c:pt idx="81">
                  <c:v>-1.6996935000000001E-2</c:v>
                </c:pt>
                <c:pt idx="82">
                  <c:v>-1.7180961000000002E-2</c:v>
                </c:pt>
                <c:pt idx="83">
                  <c:v>-1.5165058E-2</c:v>
                </c:pt>
                <c:pt idx="84">
                  <c:v>-1.8884428000000002E-2</c:v>
                </c:pt>
                <c:pt idx="85">
                  <c:v>-1.9175055999999999E-2</c:v>
                </c:pt>
                <c:pt idx="86">
                  <c:v>-1.6750250000000001E-2</c:v>
                </c:pt>
                <c:pt idx="87">
                  <c:v>-1.7640126999999999E-2</c:v>
                </c:pt>
                <c:pt idx="88">
                  <c:v>-1.7713895E-2</c:v>
                </c:pt>
                <c:pt idx="89">
                  <c:v>-1.4359644E-2</c:v>
                </c:pt>
                <c:pt idx="90">
                  <c:v>-1.5816391999999999E-2</c:v>
                </c:pt>
                <c:pt idx="91">
                  <c:v>-1.5739500999999999E-2</c:v>
                </c:pt>
                <c:pt idx="92">
                  <c:v>-1.6886521000000002E-2</c:v>
                </c:pt>
                <c:pt idx="93">
                  <c:v>-1.6823106000000001E-2</c:v>
                </c:pt>
                <c:pt idx="94">
                  <c:v>-1.4380986E-2</c:v>
                </c:pt>
                <c:pt idx="95">
                  <c:v>-1.3485670999999999E-2</c:v>
                </c:pt>
                <c:pt idx="96">
                  <c:v>-1.4479828E-2</c:v>
                </c:pt>
                <c:pt idx="97">
                  <c:v>-1.3893628999999999E-2</c:v>
                </c:pt>
                <c:pt idx="98">
                  <c:v>-1.0691444E-2</c:v>
                </c:pt>
                <c:pt idx="99">
                  <c:v>-8.7900610000000001E-3</c:v>
                </c:pt>
                <c:pt idx="100">
                  <c:v>-9.5149729999999995E-3</c:v>
                </c:pt>
                <c:pt idx="101">
                  <c:v>-1.1657677E-2</c:v>
                </c:pt>
                <c:pt idx="102">
                  <c:v>-7.8669329999999996E-3</c:v>
                </c:pt>
                <c:pt idx="103">
                  <c:v>-8.7194869999999997E-3</c:v>
                </c:pt>
                <c:pt idx="104">
                  <c:v>-9.1224240000000005E-3</c:v>
                </c:pt>
                <c:pt idx="105">
                  <c:v>-6.7490140000000002E-3</c:v>
                </c:pt>
                <c:pt idx="106">
                  <c:v>-5.5069159999999997E-3</c:v>
                </c:pt>
                <c:pt idx="107">
                  <c:v>-4.6821349999999996E-3</c:v>
                </c:pt>
                <c:pt idx="108">
                  <c:v>-7.5519580000000001E-3</c:v>
                </c:pt>
                <c:pt idx="109">
                  <c:v>-6.3230220000000002E-3</c:v>
                </c:pt>
                <c:pt idx="110">
                  <c:v>-6.3776170000000004E-3</c:v>
                </c:pt>
                <c:pt idx="111">
                  <c:v>-5.3609749999999996E-3</c:v>
                </c:pt>
                <c:pt idx="112">
                  <c:v>-6.243813E-3</c:v>
                </c:pt>
                <c:pt idx="113">
                  <c:v>-7.6616779999999999E-3</c:v>
                </c:pt>
                <c:pt idx="114">
                  <c:v>-8.898184E-3</c:v>
                </c:pt>
                <c:pt idx="115">
                  <c:v>-5.4392720000000002E-3</c:v>
                </c:pt>
                <c:pt idx="116">
                  <c:v>-5.9711060000000003E-3</c:v>
                </c:pt>
                <c:pt idx="117">
                  <c:v>-1.0437604E-2</c:v>
                </c:pt>
                <c:pt idx="118">
                  <c:v>-7.6886890000000003E-3</c:v>
                </c:pt>
                <c:pt idx="119">
                  <c:v>-1.0235281000000001E-2</c:v>
                </c:pt>
                <c:pt idx="120">
                  <c:v>-1.1813204000000001E-2</c:v>
                </c:pt>
                <c:pt idx="121">
                  <c:v>-1.2216219E-2</c:v>
                </c:pt>
                <c:pt idx="122">
                  <c:v>-1.0219114E-2</c:v>
                </c:pt>
                <c:pt idx="123">
                  <c:v>-9.9449959999999994E-3</c:v>
                </c:pt>
                <c:pt idx="124">
                  <c:v>-9.7172960000000003E-3</c:v>
                </c:pt>
                <c:pt idx="125">
                  <c:v>-1.2021502E-2</c:v>
                </c:pt>
                <c:pt idx="126">
                  <c:v>-9.761011E-3</c:v>
                </c:pt>
                <c:pt idx="127">
                  <c:v>-9.5840249999999995E-3</c:v>
                </c:pt>
                <c:pt idx="128">
                  <c:v>-1.2010698E-2</c:v>
                </c:pt>
                <c:pt idx="129">
                  <c:v>-1.0746723999999999E-2</c:v>
                </c:pt>
                <c:pt idx="130">
                  <c:v>-8.8851739999999992E-3</c:v>
                </c:pt>
                <c:pt idx="131">
                  <c:v>-8.2258120000000007E-3</c:v>
                </c:pt>
                <c:pt idx="132">
                  <c:v>-8.4407279999999998E-3</c:v>
                </c:pt>
                <c:pt idx="133">
                  <c:v>-9.3386349999999996E-3</c:v>
                </c:pt>
                <c:pt idx="134">
                  <c:v>-8.0984009999999999E-3</c:v>
                </c:pt>
                <c:pt idx="135">
                  <c:v>-8.0006959999999998E-3</c:v>
                </c:pt>
                <c:pt idx="136">
                  <c:v>-8.2555609999999998E-3</c:v>
                </c:pt>
                <c:pt idx="137">
                  <c:v>-5.5675189999999999E-3</c:v>
                </c:pt>
                <c:pt idx="138">
                  <c:v>-8.3332119999999996E-3</c:v>
                </c:pt>
                <c:pt idx="139">
                  <c:v>-6.8950299999999999E-3</c:v>
                </c:pt>
                <c:pt idx="140">
                  <c:v>-4.4366659999999997E-3</c:v>
                </c:pt>
                <c:pt idx="141">
                  <c:v>-7.4683730000000004E-3</c:v>
                </c:pt>
                <c:pt idx="142">
                  <c:v>-3.2560509999999998E-3</c:v>
                </c:pt>
                <c:pt idx="143">
                  <c:v>-4.7813179999999997E-3</c:v>
                </c:pt>
                <c:pt idx="144">
                  <c:v>-4.6364409999999998E-3</c:v>
                </c:pt>
                <c:pt idx="145">
                  <c:v>-6.063316E-3</c:v>
                </c:pt>
                <c:pt idx="146">
                  <c:v>-2.794286E-3</c:v>
                </c:pt>
                <c:pt idx="147">
                  <c:v>-6.2550349999999999E-3</c:v>
                </c:pt>
                <c:pt idx="148">
                  <c:v>-7.9080590000000003E-3</c:v>
                </c:pt>
                <c:pt idx="149">
                  <c:v>-1.369657E-3</c:v>
                </c:pt>
                <c:pt idx="150">
                  <c:v>-4.3252330000000004E-3</c:v>
                </c:pt>
                <c:pt idx="151">
                  <c:v>-3.6049620000000002E-3</c:v>
                </c:pt>
                <c:pt idx="152">
                  <c:v>-5.4015310000000002E-3</c:v>
                </c:pt>
                <c:pt idx="153">
                  <c:v>-3.9446289999999998E-3</c:v>
                </c:pt>
                <c:pt idx="154">
                  <c:v>-3.871392E-3</c:v>
                </c:pt>
                <c:pt idx="155">
                  <c:v>-3.2005800000000002E-3</c:v>
                </c:pt>
                <c:pt idx="156">
                  <c:v>-5.8576169999999999E-3</c:v>
                </c:pt>
                <c:pt idx="157">
                  <c:v>-3.7414290000000001E-3</c:v>
                </c:pt>
                <c:pt idx="158">
                  <c:v>-1.587731E-3</c:v>
                </c:pt>
                <c:pt idx="159">
                  <c:v>-3.0568840000000002E-3</c:v>
                </c:pt>
                <c:pt idx="160">
                  <c:v>-4.3503810000000004E-3</c:v>
                </c:pt>
                <c:pt idx="161">
                  <c:v>-6.3001899999999998E-3</c:v>
                </c:pt>
                <c:pt idx="162">
                  <c:v>-4.1970929999999998E-3</c:v>
                </c:pt>
                <c:pt idx="163">
                  <c:v>-2.790758E-3</c:v>
                </c:pt>
                <c:pt idx="164">
                  <c:v>-6.9767149999999997E-3</c:v>
                </c:pt>
                <c:pt idx="165">
                  <c:v>-4.6129669999999999E-3</c:v>
                </c:pt>
                <c:pt idx="166">
                  <c:v>-4.6039119999999999E-3</c:v>
                </c:pt>
                <c:pt idx="167">
                  <c:v>-8.3396359999999992E-3</c:v>
                </c:pt>
                <c:pt idx="168">
                  <c:v>-6.4277529999999996E-3</c:v>
                </c:pt>
                <c:pt idx="169">
                  <c:v>-6.4683049999999997E-3</c:v>
                </c:pt>
                <c:pt idx="170">
                  <c:v>-6.5884139999999999E-3</c:v>
                </c:pt>
                <c:pt idx="171">
                  <c:v>-5.9826310000000004E-3</c:v>
                </c:pt>
                <c:pt idx="172">
                  <c:v>-8.5256840000000004E-3</c:v>
                </c:pt>
                <c:pt idx="173">
                  <c:v>-4.7867200000000004E-3</c:v>
                </c:pt>
                <c:pt idx="174">
                  <c:v>-7.2474810000000001E-3</c:v>
                </c:pt>
                <c:pt idx="175">
                  <c:v>-8.3125490000000007E-3</c:v>
                </c:pt>
                <c:pt idx="176">
                  <c:v>-8.5719400000000001E-3</c:v>
                </c:pt>
                <c:pt idx="177">
                  <c:v>-9.8152240000000009E-3</c:v>
                </c:pt>
                <c:pt idx="178">
                  <c:v>-8.9134790000000002E-3</c:v>
                </c:pt>
                <c:pt idx="179">
                  <c:v>-9.6521999999999997E-3</c:v>
                </c:pt>
                <c:pt idx="180">
                  <c:v>-8.0636249999999996E-3</c:v>
                </c:pt>
                <c:pt idx="181">
                  <c:v>-9.6197100000000001E-3</c:v>
                </c:pt>
                <c:pt idx="182">
                  <c:v>-8.1038380000000004E-3</c:v>
                </c:pt>
                <c:pt idx="183">
                  <c:v>-6.6642439999999997E-3</c:v>
                </c:pt>
                <c:pt idx="184">
                  <c:v>-6.2583789999999997E-3</c:v>
                </c:pt>
                <c:pt idx="185">
                  <c:v>-7.1770540000000004E-3</c:v>
                </c:pt>
                <c:pt idx="186">
                  <c:v>-5.182346E-3</c:v>
                </c:pt>
                <c:pt idx="187">
                  <c:v>-4.8297069999999999E-3</c:v>
                </c:pt>
                <c:pt idx="188">
                  <c:v>-5.814011E-3</c:v>
                </c:pt>
                <c:pt idx="189">
                  <c:v>-3.6558630000000001E-3</c:v>
                </c:pt>
                <c:pt idx="190">
                  <c:v>-4.4095369999999998E-3</c:v>
                </c:pt>
                <c:pt idx="191">
                  <c:v>-3.3480010000000002E-3</c:v>
                </c:pt>
                <c:pt idx="192">
                  <c:v>-3.5080570000000002E-3</c:v>
                </c:pt>
                <c:pt idx="193">
                  <c:v>-4.6578110000000004E-3</c:v>
                </c:pt>
                <c:pt idx="194">
                  <c:v>-6.0256099999999998E-3</c:v>
                </c:pt>
                <c:pt idx="195">
                  <c:v>-3.179121E-3</c:v>
                </c:pt>
                <c:pt idx="196">
                  <c:v>-4.109896E-3</c:v>
                </c:pt>
                <c:pt idx="197">
                  <c:v>-3.7229759999999998E-3</c:v>
                </c:pt>
                <c:pt idx="198">
                  <c:v>-1.570077E-3</c:v>
                </c:pt>
                <c:pt idx="199">
                  <c:v>-4.8251029999999999E-3</c:v>
                </c:pt>
                <c:pt idx="200">
                  <c:v>-8.8628800000000005E-4</c:v>
                </c:pt>
                <c:pt idx="201">
                  <c:v>-6.3355599999999996E-4</c:v>
                </c:pt>
                <c:pt idx="202">
                  <c:v>-1.6532809999999999E-3</c:v>
                </c:pt>
                <c:pt idx="203">
                  <c:v>3.19406E-4</c:v>
                </c:pt>
                <c:pt idx="204">
                  <c:v>4.1021999999999999E-4</c:v>
                </c:pt>
                <c:pt idx="205">
                  <c:v>-1.1467039999999999E-3</c:v>
                </c:pt>
                <c:pt idx="206">
                  <c:v>-4.5683340000000003E-3</c:v>
                </c:pt>
                <c:pt idx="207">
                  <c:v>-7.42211E-4</c:v>
                </c:pt>
                <c:pt idx="208">
                  <c:v>-1.3949520000000001E-3</c:v>
                </c:pt>
                <c:pt idx="209">
                  <c:v>-2.9187000000000001E-4</c:v>
                </c:pt>
                <c:pt idx="210">
                  <c:v>-1.759006E-3</c:v>
                </c:pt>
                <c:pt idx="211">
                  <c:v>-1.179771E-3</c:v>
                </c:pt>
                <c:pt idx="212">
                  <c:v>-3.531874E-3</c:v>
                </c:pt>
                <c:pt idx="213">
                  <c:v>-1.9586709999999999E-3</c:v>
                </c:pt>
                <c:pt idx="214">
                  <c:v>-2.874265E-3</c:v>
                </c:pt>
                <c:pt idx="215">
                  <c:v>-4.0562510000000003E-3</c:v>
                </c:pt>
                <c:pt idx="216">
                  <c:v>-3.5510490000000001E-3</c:v>
                </c:pt>
                <c:pt idx="217">
                  <c:v>-2.9763770000000001E-3</c:v>
                </c:pt>
                <c:pt idx="218">
                  <c:v>-2.957468E-3</c:v>
                </c:pt>
                <c:pt idx="219">
                  <c:v>-4.9087990000000001E-3</c:v>
                </c:pt>
                <c:pt idx="220">
                  <c:v>-4.8150559999999999E-3</c:v>
                </c:pt>
                <c:pt idx="221">
                  <c:v>-5.1568880000000001E-3</c:v>
                </c:pt>
                <c:pt idx="222">
                  <c:v>-5.4655479999999998E-3</c:v>
                </c:pt>
                <c:pt idx="223">
                  <c:v>-7.0572159999999998E-3</c:v>
                </c:pt>
                <c:pt idx="224">
                  <c:v>-7.3890459999999998E-3</c:v>
                </c:pt>
                <c:pt idx="225">
                  <c:v>-9.0192659999999997E-3</c:v>
                </c:pt>
                <c:pt idx="226">
                  <c:v>-9.0126080000000001E-3</c:v>
                </c:pt>
                <c:pt idx="227">
                  <c:v>-8.9717270000000005E-3</c:v>
                </c:pt>
                <c:pt idx="228">
                  <c:v>-7.1413359999999999E-3</c:v>
                </c:pt>
                <c:pt idx="229">
                  <c:v>-9.7528589999999991E-3</c:v>
                </c:pt>
                <c:pt idx="230">
                  <c:v>-1.6682671E-2</c:v>
                </c:pt>
                <c:pt idx="231">
                  <c:v>-1.0799069E-2</c:v>
                </c:pt>
                <c:pt idx="232">
                  <c:v>-1.1203337000000001E-2</c:v>
                </c:pt>
                <c:pt idx="233">
                  <c:v>-1.2197026E-2</c:v>
                </c:pt>
                <c:pt idx="234">
                  <c:v>-1.3129932E-2</c:v>
                </c:pt>
                <c:pt idx="235">
                  <c:v>-1.0016015E-2</c:v>
                </c:pt>
                <c:pt idx="236">
                  <c:v>-1.2334296E-2</c:v>
                </c:pt>
                <c:pt idx="237">
                  <c:v>-1.392759E-2</c:v>
                </c:pt>
                <c:pt idx="238">
                  <c:v>-1.0819148000000001E-2</c:v>
                </c:pt>
                <c:pt idx="239">
                  <c:v>-1.0889721999999999E-2</c:v>
                </c:pt>
                <c:pt idx="240">
                  <c:v>-8.6310950000000001E-3</c:v>
                </c:pt>
                <c:pt idx="241">
                  <c:v>-7.4973870000000003E-3</c:v>
                </c:pt>
                <c:pt idx="242">
                  <c:v>-5.4619330000000004E-3</c:v>
                </c:pt>
                <c:pt idx="243">
                  <c:v>-6.7263660000000001E-3</c:v>
                </c:pt>
                <c:pt idx="244">
                  <c:v>-1.0538947E-2</c:v>
                </c:pt>
                <c:pt idx="245">
                  <c:v>-8.2574889999999998E-3</c:v>
                </c:pt>
                <c:pt idx="246">
                  <c:v>-4.5751359999999996E-3</c:v>
                </c:pt>
                <c:pt idx="247">
                  <c:v>-3.4392300000000002E-3</c:v>
                </c:pt>
                <c:pt idx="248">
                  <c:v>-5.1596319999999999E-3</c:v>
                </c:pt>
                <c:pt idx="249">
                  <c:v>-4.9955039999999996E-3</c:v>
                </c:pt>
                <c:pt idx="250">
                  <c:v>-4.3494220000000004E-3</c:v>
                </c:pt>
                <c:pt idx="251">
                  <c:v>-4.9686019999999999E-3</c:v>
                </c:pt>
                <c:pt idx="252">
                  <c:v>-5.9158889999999997E-3</c:v>
                </c:pt>
                <c:pt idx="253">
                  <c:v>-5.1680609999999998E-3</c:v>
                </c:pt>
                <c:pt idx="254">
                  <c:v>-3.998667E-3</c:v>
                </c:pt>
                <c:pt idx="255">
                  <c:v>-5.7245919999999997E-3</c:v>
                </c:pt>
                <c:pt idx="256">
                  <c:v>-6.8322800000000003E-4</c:v>
                </c:pt>
                <c:pt idx="257">
                  <c:v>-4.226919E-3</c:v>
                </c:pt>
                <c:pt idx="258">
                  <c:v>-3.6335669999999999E-3</c:v>
                </c:pt>
                <c:pt idx="259">
                  <c:v>-4.1820540000000002E-3</c:v>
                </c:pt>
                <c:pt idx="260">
                  <c:v>-5.1274999999999997E-4</c:v>
                </c:pt>
                <c:pt idx="261">
                  <c:v>-3.3195730000000001E-3</c:v>
                </c:pt>
                <c:pt idx="262">
                  <c:v>-1.1743960000000001E-3</c:v>
                </c:pt>
                <c:pt idx="263">
                  <c:v>-3.4415100000000001E-3</c:v>
                </c:pt>
                <c:pt idx="264">
                  <c:v>-6.064191E-3</c:v>
                </c:pt>
                <c:pt idx="265">
                  <c:v>-2.0985019999999999E-3</c:v>
                </c:pt>
                <c:pt idx="266">
                  <c:v>-5.1920289999999999E-3</c:v>
                </c:pt>
                <c:pt idx="267">
                  <c:v>-5.2260889999999997E-3</c:v>
                </c:pt>
                <c:pt idx="268">
                  <c:v>-6.9445399999999995E-4</c:v>
                </c:pt>
                <c:pt idx="269">
                  <c:v>8.6163099999999996E-4</c:v>
                </c:pt>
                <c:pt idx="270">
                  <c:v>-4.3373000000000001E-4</c:v>
                </c:pt>
                <c:pt idx="271">
                  <c:v>-4.0833670000000001E-3</c:v>
                </c:pt>
                <c:pt idx="272">
                  <c:v>-4.4016150000000002E-3</c:v>
                </c:pt>
                <c:pt idx="273" formatCode="0.00E+00">
                  <c:v>6.7902699999999996E-5</c:v>
                </c:pt>
                <c:pt idx="274">
                  <c:v>-2.7212260000000002E-3</c:v>
                </c:pt>
                <c:pt idx="275">
                  <c:v>-1.206539E-3</c:v>
                </c:pt>
                <c:pt idx="276">
                  <c:v>-3.2617000000000002E-3</c:v>
                </c:pt>
                <c:pt idx="277">
                  <c:v>-3.6964150000000002E-3</c:v>
                </c:pt>
                <c:pt idx="278">
                  <c:v>-4.951563E-3</c:v>
                </c:pt>
                <c:pt idx="279">
                  <c:v>-4.2125269999999998E-3</c:v>
                </c:pt>
                <c:pt idx="280">
                  <c:v>-2.7485869999999998E-3</c:v>
                </c:pt>
                <c:pt idx="281">
                  <c:v>-3.2267559999999999E-3</c:v>
                </c:pt>
                <c:pt idx="282">
                  <c:v>-6.8694280000000003E-3</c:v>
                </c:pt>
                <c:pt idx="283">
                  <c:v>-7.2828529999999997E-3</c:v>
                </c:pt>
                <c:pt idx="284">
                  <c:v>-6.1709829999999997E-3</c:v>
                </c:pt>
                <c:pt idx="285">
                  <c:v>-4.1989849999999997E-3</c:v>
                </c:pt>
                <c:pt idx="286">
                  <c:v>-4.2847390000000001E-3</c:v>
                </c:pt>
                <c:pt idx="287">
                  <c:v>-4.1830770000000003E-3</c:v>
                </c:pt>
                <c:pt idx="288">
                  <c:v>-6.4438339999999998E-3</c:v>
                </c:pt>
                <c:pt idx="289">
                  <c:v>-5.0966120000000004E-3</c:v>
                </c:pt>
                <c:pt idx="290">
                  <c:v>-5.2537390000000003E-3</c:v>
                </c:pt>
                <c:pt idx="291">
                  <c:v>-6.5030799999999996E-3</c:v>
                </c:pt>
                <c:pt idx="292">
                  <c:v>-1.0139893000000001E-2</c:v>
                </c:pt>
                <c:pt idx="293">
                  <c:v>-1.0003954000000001E-2</c:v>
                </c:pt>
                <c:pt idx="294">
                  <c:v>-1.2161648000000001E-2</c:v>
                </c:pt>
                <c:pt idx="295">
                  <c:v>-1.1742179E-2</c:v>
                </c:pt>
                <c:pt idx="296">
                  <c:v>-1.1693177000000001E-2</c:v>
                </c:pt>
                <c:pt idx="297">
                  <c:v>-1.3354471999999999E-2</c:v>
                </c:pt>
                <c:pt idx="298">
                  <c:v>-1.0673467000000001E-2</c:v>
                </c:pt>
                <c:pt idx="299">
                  <c:v>-8.585199E-3</c:v>
                </c:pt>
                <c:pt idx="300">
                  <c:v>-9.4483290000000001E-3</c:v>
                </c:pt>
                <c:pt idx="301">
                  <c:v>-7.9602800000000001E-3</c:v>
                </c:pt>
                <c:pt idx="302">
                  <c:v>-5.055304E-3</c:v>
                </c:pt>
                <c:pt idx="303">
                  <c:v>-3.6104819999999999E-3</c:v>
                </c:pt>
                <c:pt idx="304">
                  <c:v>-1.02567E-4</c:v>
                </c:pt>
                <c:pt idx="305">
                  <c:v>-6.4326130000000002E-3</c:v>
                </c:pt>
                <c:pt idx="306">
                  <c:v>-4.970805E-3</c:v>
                </c:pt>
                <c:pt idx="307">
                  <c:v>-3.8845720000000002E-3</c:v>
                </c:pt>
                <c:pt idx="308">
                  <c:v>-1.5590999999999999E-3</c:v>
                </c:pt>
                <c:pt idx="309">
                  <c:v>-1.7867849999999999E-3</c:v>
                </c:pt>
                <c:pt idx="310">
                  <c:v>-1.07865E-3</c:v>
                </c:pt>
                <c:pt idx="311">
                  <c:v>-9.0045800000000003E-4</c:v>
                </c:pt>
                <c:pt idx="312">
                  <c:v>2.1247700000000001E-4</c:v>
                </c:pt>
                <c:pt idx="313">
                  <c:v>2.10571E-4</c:v>
                </c:pt>
                <c:pt idx="314">
                  <c:v>7.71965E-4</c:v>
                </c:pt>
                <c:pt idx="315">
                  <c:v>1.9159890000000001E-3</c:v>
                </c:pt>
                <c:pt idx="316">
                  <c:v>2.1354329999999999E-3</c:v>
                </c:pt>
                <c:pt idx="317">
                  <c:v>2.9479570000000002E-3</c:v>
                </c:pt>
                <c:pt idx="318">
                  <c:v>1.6406109999999999E-3</c:v>
                </c:pt>
                <c:pt idx="319">
                  <c:v>-7.2097399999999999E-4</c:v>
                </c:pt>
                <c:pt idx="320">
                  <c:v>1.7879899999999999E-3</c:v>
                </c:pt>
                <c:pt idx="321">
                  <c:v>1.511E-3</c:v>
                </c:pt>
                <c:pt idx="322">
                  <c:v>1.0358920000000001E-3</c:v>
                </c:pt>
                <c:pt idx="323">
                  <c:v>-1.706759E-3</c:v>
                </c:pt>
                <c:pt idx="324">
                  <c:v>-2.6228860000000001E-3</c:v>
                </c:pt>
                <c:pt idx="325">
                  <c:v>-4.6164270000000002E-3</c:v>
                </c:pt>
                <c:pt idx="326">
                  <c:v>-1.259512E-3</c:v>
                </c:pt>
                <c:pt idx="327">
                  <c:v>-1.0463076999999999E-2</c:v>
                </c:pt>
                <c:pt idx="328">
                  <c:v>-1.4326258999999999E-2</c:v>
                </c:pt>
                <c:pt idx="329">
                  <c:v>-1.168954E-2</c:v>
                </c:pt>
                <c:pt idx="330">
                  <c:v>-1.5236605E-2</c:v>
                </c:pt>
                <c:pt idx="331">
                  <c:v>-1.9975270999999999E-2</c:v>
                </c:pt>
                <c:pt idx="332">
                  <c:v>-1.9379791E-2</c:v>
                </c:pt>
                <c:pt idx="333">
                  <c:v>-1.6487512999999999E-2</c:v>
                </c:pt>
                <c:pt idx="334">
                  <c:v>-1.4144995E-2</c:v>
                </c:pt>
                <c:pt idx="335">
                  <c:v>-1.8796522E-2</c:v>
                </c:pt>
                <c:pt idx="336">
                  <c:v>-1.2513326E-2</c:v>
                </c:pt>
                <c:pt idx="337">
                  <c:v>-6.1418260000000004E-3</c:v>
                </c:pt>
                <c:pt idx="338">
                  <c:v>-9.4164490000000003E-3</c:v>
                </c:pt>
                <c:pt idx="339">
                  <c:v>-6.488766E-3</c:v>
                </c:pt>
                <c:pt idx="340">
                  <c:v>-1.0408673E-2</c:v>
                </c:pt>
                <c:pt idx="341">
                  <c:v>-1.0598952E-2</c:v>
                </c:pt>
                <c:pt idx="342">
                  <c:v>-1.0130236000000001E-2</c:v>
                </c:pt>
                <c:pt idx="343">
                  <c:v>-7.1348829999999999E-3</c:v>
                </c:pt>
                <c:pt idx="344">
                  <c:v>-1.0012695E-2</c:v>
                </c:pt>
                <c:pt idx="345">
                  <c:v>-8.5463859999999996E-3</c:v>
                </c:pt>
                <c:pt idx="346">
                  <c:v>-4.0722750000000002E-3</c:v>
                </c:pt>
                <c:pt idx="347">
                  <c:v>-7.3281090000000002E-3</c:v>
                </c:pt>
                <c:pt idx="348">
                  <c:v>-4.434052E-3</c:v>
                </c:pt>
                <c:pt idx="349">
                  <c:v>-6.2619260000000001E-3</c:v>
                </c:pt>
                <c:pt idx="350">
                  <c:v>-4.4943860000000004E-3</c:v>
                </c:pt>
                <c:pt idx="351">
                  <c:v>-7.791414E-3</c:v>
                </c:pt>
                <c:pt idx="352">
                  <c:v>-2.6776119999999998E-3</c:v>
                </c:pt>
                <c:pt idx="353">
                  <c:v>-3.9181210000000001E-3</c:v>
                </c:pt>
                <c:pt idx="354">
                  <c:v>-6.2561099999999996E-3</c:v>
                </c:pt>
                <c:pt idx="355">
                  <c:v>-1.451304E-3</c:v>
                </c:pt>
                <c:pt idx="356">
                  <c:v>-3.2132509999999999E-3</c:v>
                </c:pt>
                <c:pt idx="357">
                  <c:v>-2.4385510000000002E-3</c:v>
                </c:pt>
                <c:pt idx="358">
                  <c:v>-1.4103049999999999E-3</c:v>
                </c:pt>
                <c:pt idx="359">
                  <c:v>-1.7619000000000001E-4</c:v>
                </c:pt>
                <c:pt idx="360">
                  <c:v>-7.8019500000000002E-4</c:v>
                </c:pt>
                <c:pt idx="361">
                  <c:v>1.8384989999999999E-3</c:v>
                </c:pt>
                <c:pt idx="362">
                  <c:v>2.262741E-3</c:v>
                </c:pt>
                <c:pt idx="363">
                  <c:v>-1.721958E-3</c:v>
                </c:pt>
                <c:pt idx="364" formatCode="0.00E+00">
                  <c:v>4.61144E-5</c:v>
                </c:pt>
                <c:pt idx="365">
                  <c:v>2.127739E-3</c:v>
                </c:pt>
                <c:pt idx="366">
                  <c:v>7.9482700000000001E-4</c:v>
                </c:pt>
                <c:pt idx="367">
                  <c:v>1.5671229999999999E-3</c:v>
                </c:pt>
                <c:pt idx="368">
                  <c:v>-1.20522E-4</c:v>
                </c:pt>
                <c:pt idx="369">
                  <c:v>4.689632E-3</c:v>
                </c:pt>
                <c:pt idx="370">
                  <c:v>1.9921159999999999E-3</c:v>
                </c:pt>
                <c:pt idx="371">
                  <c:v>2.9771649999999999E-3</c:v>
                </c:pt>
                <c:pt idx="372">
                  <c:v>1.3276029999999999E-3</c:v>
                </c:pt>
                <c:pt idx="373">
                  <c:v>-2.3323889999999998E-3</c:v>
                </c:pt>
                <c:pt idx="374">
                  <c:v>-1.0274399999999999E-3</c:v>
                </c:pt>
                <c:pt idx="375">
                  <c:v>-3.7634000000000002E-4</c:v>
                </c:pt>
                <c:pt idx="376">
                  <c:v>-2.0693119999999998E-3</c:v>
                </c:pt>
                <c:pt idx="377">
                  <c:v>-9.2054400000000003E-4</c:v>
                </c:pt>
                <c:pt idx="378">
                  <c:v>-2.7903490000000001E-3</c:v>
                </c:pt>
                <c:pt idx="379">
                  <c:v>-2.7943099999999999E-3</c:v>
                </c:pt>
                <c:pt idx="380">
                  <c:v>-2.2302800000000001E-4</c:v>
                </c:pt>
                <c:pt idx="381">
                  <c:v>-2.9228700000000002E-4</c:v>
                </c:pt>
                <c:pt idx="382">
                  <c:v>-2.808175E-3</c:v>
                </c:pt>
                <c:pt idx="383">
                  <c:v>-3.4691539999999999E-3</c:v>
                </c:pt>
                <c:pt idx="384">
                  <c:v>-2.6060240000000002E-3</c:v>
                </c:pt>
                <c:pt idx="385">
                  <c:v>-6.8043349999999999E-3</c:v>
                </c:pt>
                <c:pt idx="386">
                  <c:v>-3.2836359999999999E-3</c:v>
                </c:pt>
                <c:pt idx="387">
                  <c:v>-1.553724E-3</c:v>
                </c:pt>
                <c:pt idx="388">
                  <c:v>-4.358565E-3</c:v>
                </c:pt>
                <c:pt idx="389">
                  <c:v>-5.590818E-3</c:v>
                </c:pt>
                <c:pt idx="390">
                  <c:v>8.9184900000000001E-4</c:v>
                </c:pt>
                <c:pt idx="391">
                  <c:v>-2.2529360000000001E-3</c:v>
                </c:pt>
                <c:pt idx="392">
                  <c:v>-1.4087139999999999E-3</c:v>
                </c:pt>
                <c:pt idx="393">
                  <c:v>2.8438949999999999E-3</c:v>
                </c:pt>
                <c:pt idx="394" formatCode="0.00E+00">
                  <c:v>-7.6793599999999996E-5</c:v>
                </c:pt>
                <c:pt idx="395">
                  <c:v>-2.48307E-3</c:v>
                </c:pt>
                <c:pt idx="396">
                  <c:v>1.0815709999999999E-3</c:v>
                </c:pt>
                <c:pt idx="397">
                  <c:v>8.8464379999999999E-3</c:v>
                </c:pt>
                <c:pt idx="398">
                  <c:v>1.0145527999999999E-2</c:v>
                </c:pt>
                <c:pt idx="399">
                  <c:v>4.4157040000000003E-3</c:v>
                </c:pt>
                <c:pt idx="400">
                  <c:v>2.2486899999999998E-3</c:v>
                </c:pt>
                <c:pt idx="401">
                  <c:v>5.930233E-3</c:v>
                </c:pt>
                <c:pt idx="402">
                  <c:v>8.2935219999999994E-3</c:v>
                </c:pt>
                <c:pt idx="403">
                  <c:v>8.2894270000000003E-3</c:v>
                </c:pt>
                <c:pt idx="404">
                  <c:v>1.2124645E-2</c:v>
                </c:pt>
                <c:pt idx="405">
                  <c:v>7.1549769999999999E-3</c:v>
                </c:pt>
                <c:pt idx="406">
                  <c:v>-1.8813949999999999E-3</c:v>
                </c:pt>
                <c:pt idx="407">
                  <c:v>-2.889857E-3</c:v>
                </c:pt>
                <c:pt idx="408">
                  <c:v>4.0090619999999999E-3</c:v>
                </c:pt>
                <c:pt idx="409">
                  <c:v>3.7254789999999999E-3</c:v>
                </c:pt>
                <c:pt idx="410">
                  <c:v>1.3856249999999999E-3</c:v>
                </c:pt>
                <c:pt idx="411">
                  <c:v>1.3309870000000001E-3</c:v>
                </c:pt>
                <c:pt idx="412">
                  <c:v>-4.2214369999999998E-3</c:v>
                </c:pt>
                <c:pt idx="413">
                  <c:v>-1.505366E-3</c:v>
                </c:pt>
                <c:pt idx="414">
                  <c:v>-1.0989680000000001E-3</c:v>
                </c:pt>
                <c:pt idx="415">
                  <c:v>-2.9927320000000001E-3</c:v>
                </c:pt>
                <c:pt idx="416">
                  <c:v>-2.049707E-3</c:v>
                </c:pt>
                <c:pt idx="417">
                  <c:v>-1.2842499999999999E-4</c:v>
                </c:pt>
                <c:pt idx="418">
                  <c:v>-5.9538229999999996E-3</c:v>
                </c:pt>
                <c:pt idx="419">
                  <c:v>-5.3943710000000002E-3</c:v>
                </c:pt>
                <c:pt idx="420">
                  <c:v>-1.2184399999999999E-4</c:v>
                </c:pt>
                <c:pt idx="421">
                  <c:v>4.6446810000000003E-3</c:v>
                </c:pt>
                <c:pt idx="422">
                  <c:v>-2.8369369999999999E-3</c:v>
                </c:pt>
                <c:pt idx="423">
                  <c:v>-1.2134859999999999E-3</c:v>
                </c:pt>
                <c:pt idx="424">
                  <c:v>-1.6606499999999999E-4</c:v>
                </c:pt>
                <c:pt idx="425">
                  <c:v>-2.055987E-3</c:v>
                </c:pt>
                <c:pt idx="426">
                  <c:v>-4.3471040000000001E-3</c:v>
                </c:pt>
                <c:pt idx="427">
                  <c:v>1.3278789999999999E-3</c:v>
                </c:pt>
                <c:pt idx="428">
                  <c:v>8.2960200000000003E-4</c:v>
                </c:pt>
                <c:pt idx="429">
                  <c:v>-7.6506499999999999E-4</c:v>
                </c:pt>
                <c:pt idx="430">
                  <c:v>1.1641290000000001E-3</c:v>
                </c:pt>
                <c:pt idx="431">
                  <c:v>1.258971E-3</c:v>
                </c:pt>
                <c:pt idx="432">
                  <c:v>-1.225226E-3</c:v>
                </c:pt>
                <c:pt idx="433">
                  <c:v>-1.934779E-3</c:v>
                </c:pt>
                <c:pt idx="434">
                  <c:v>-1.2691020000000001E-2</c:v>
                </c:pt>
                <c:pt idx="435">
                  <c:v>-1.4196274E-2</c:v>
                </c:pt>
                <c:pt idx="436">
                  <c:v>-1.2128593999999999E-2</c:v>
                </c:pt>
                <c:pt idx="437">
                  <c:v>-7.5448629999999997E-3</c:v>
                </c:pt>
                <c:pt idx="438">
                  <c:v>-5.9869140000000003E-3</c:v>
                </c:pt>
                <c:pt idx="439">
                  <c:v>3.1493500000000002E-4</c:v>
                </c:pt>
                <c:pt idx="440" formatCode="0.00E+00">
                  <c:v>6.1135699999999998E-5</c:v>
                </c:pt>
                <c:pt idx="441">
                  <c:v>1.708755E-3</c:v>
                </c:pt>
                <c:pt idx="442">
                  <c:v>1.441108E-3</c:v>
                </c:pt>
                <c:pt idx="443">
                  <c:v>-4.3242869999999996E-3</c:v>
                </c:pt>
                <c:pt idx="444">
                  <c:v>-1.830503E-3</c:v>
                </c:pt>
                <c:pt idx="445">
                  <c:v>-1.8144499999999999E-4</c:v>
                </c:pt>
                <c:pt idx="446">
                  <c:v>2.5477630000000002E-3</c:v>
                </c:pt>
                <c:pt idx="447">
                  <c:v>-3.778984E-3</c:v>
                </c:pt>
                <c:pt idx="448">
                  <c:v>-7.6108899999999995E-4</c:v>
                </c:pt>
                <c:pt idx="449">
                  <c:v>1.09716E-4</c:v>
                </c:pt>
                <c:pt idx="450">
                  <c:v>-1.545439E-3</c:v>
                </c:pt>
                <c:pt idx="451">
                  <c:v>1.176456E-3</c:v>
                </c:pt>
                <c:pt idx="452">
                  <c:v>1.756227E-3</c:v>
                </c:pt>
                <c:pt idx="453">
                  <c:v>-2.7609299999999999E-4</c:v>
                </c:pt>
                <c:pt idx="454">
                  <c:v>2.0975820000000002E-3</c:v>
                </c:pt>
                <c:pt idx="455">
                  <c:v>1.973954E-3</c:v>
                </c:pt>
                <c:pt idx="456">
                  <c:v>3.0488049999999999E-3</c:v>
                </c:pt>
                <c:pt idx="457">
                  <c:v>2.9848980000000002E-3</c:v>
                </c:pt>
                <c:pt idx="458">
                  <c:v>4.400368E-3</c:v>
                </c:pt>
                <c:pt idx="459">
                  <c:v>3.0317809999999999E-3</c:v>
                </c:pt>
                <c:pt idx="460" formatCode="0.00E+00">
                  <c:v>-5.0295099999999999E-5</c:v>
                </c:pt>
                <c:pt idx="461">
                  <c:v>5.7344930000000002E-3</c:v>
                </c:pt>
                <c:pt idx="462">
                  <c:v>5.3411439999999999E-3</c:v>
                </c:pt>
                <c:pt idx="463">
                  <c:v>4.0540790000000004E-3</c:v>
                </c:pt>
                <c:pt idx="464">
                  <c:v>5.3755399999999998E-3</c:v>
                </c:pt>
                <c:pt idx="465">
                  <c:v>7.0184230000000002E-3</c:v>
                </c:pt>
                <c:pt idx="466">
                  <c:v>6.5206780000000002E-3</c:v>
                </c:pt>
                <c:pt idx="467">
                  <c:v>1.0113815E-2</c:v>
                </c:pt>
                <c:pt idx="468">
                  <c:v>6.9108320000000004E-3</c:v>
                </c:pt>
                <c:pt idx="469">
                  <c:v>6.2791310000000003E-3</c:v>
                </c:pt>
                <c:pt idx="470">
                  <c:v>9.1486870000000008E-3</c:v>
                </c:pt>
                <c:pt idx="471">
                  <c:v>9.2745410000000007E-3</c:v>
                </c:pt>
                <c:pt idx="472">
                  <c:v>6.7900779999999997E-3</c:v>
                </c:pt>
                <c:pt idx="473">
                  <c:v>8.0711250000000002E-3</c:v>
                </c:pt>
                <c:pt idx="474">
                  <c:v>7.1677809999999998E-3</c:v>
                </c:pt>
                <c:pt idx="475">
                  <c:v>4.9420599999999999E-3</c:v>
                </c:pt>
                <c:pt idx="476">
                  <c:v>5.5987959999999996E-3</c:v>
                </c:pt>
                <c:pt idx="477">
                  <c:v>6.9822490000000003E-3</c:v>
                </c:pt>
                <c:pt idx="478">
                  <c:v>7.8128880000000005E-3</c:v>
                </c:pt>
                <c:pt idx="479">
                  <c:v>5.133515E-3</c:v>
                </c:pt>
                <c:pt idx="480">
                  <c:v>9.1721990000000007E-3</c:v>
                </c:pt>
                <c:pt idx="481">
                  <c:v>9.5500570000000007E-3</c:v>
                </c:pt>
                <c:pt idx="482">
                  <c:v>6.9556050000000001E-3</c:v>
                </c:pt>
                <c:pt idx="483">
                  <c:v>6.4053119999999998E-3</c:v>
                </c:pt>
                <c:pt idx="484">
                  <c:v>8.5201280000000001E-3</c:v>
                </c:pt>
                <c:pt idx="485">
                  <c:v>3.2238079999999999E-3</c:v>
                </c:pt>
                <c:pt idx="486">
                  <c:v>1.0057745999999999E-2</c:v>
                </c:pt>
                <c:pt idx="487">
                  <c:v>5.7579939999999998E-3</c:v>
                </c:pt>
                <c:pt idx="488">
                  <c:v>6.091422E-3</c:v>
                </c:pt>
                <c:pt idx="489">
                  <c:v>7.1098929999999999E-3</c:v>
                </c:pt>
                <c:pt idx="490">
                  <c:v>7.0289319999999999E-3</c:v>
                </c:pt>
                <c:pt idx="491">
                  <c:v>9.6057499999999997E-3</c:v>
                </c:pt>
                <c:pt idx="492">
                  <c:v>7.7516570000000003E-3</c:v>
                </c:pt>
                <c:pt idx="493">
                  <c:v>9.0400940000000003E-3</c:v>
                </c:pt>
                <c:pt idx="494">
                  <c:v>1.0314416E-2</c:v>
                </c:pt>
                <c:pt idx="495">
                  <c:v>1.1283275000000001E-2</c:v>
                </c:pt>
                <c:pt idx="496">
                  <c:v>6.6179489999999997E-3</c:v>
                </c:pt>
                <c:pt idx="497">
                  <c:v>5.8661390000000002E-3</c:v>
                </c:pt>
                <c:pt idx="498">
                  <c:v>9.3628689999999994E-3</c:v>
                </c:pt>
                <c:pt idx="499">
                  <c:v>1.0164661E-2</c:v>
                </c:pt>
                <c:pt idx="500">
                  <c:v>1.0416597E-2</c:v>
                </c:pt>
                <c:pt idx="501">
                  <c:v>7.4717580000000002E-3</c:v>
                </c:pt>
                <c:pt idx="502">
                  <c:v>9.0456870000000002E-3</c:v>
                </c:pt>
                <c:pt idx="503">
                  <c:v>1.0003494E-2</c:v>
                </c:pt>
                <c:pt idx="504">
                  <c:v>7.6447319999999996E-3</c:v>
                </c:pt>
                <c:pt idx="505">
                  <c:v>7.361172E-3</c:v>
                </c:pt>
                <c:pt idx="506">
                  <c:v>5.9230649999999999E-3</c:v>
                </c:pt>
                <c:pt idx="507">
                  <c:v>1.0880974E-2</c:v>
                </c:pt>
                <c:pt idx="508">
                  <c:v>9.9171750000000003E-3</c:v>
                </c:pt>
                <c:pt idx="509">
                  <c:v>9.0832039999999992E-3</c:v>
                </c:pt>
                <c:pt idx="510">
                  <c:v>9.9010620000000004E-3</c:v>
                </c:pt>
                <c:pt idx="511">
                  <c:v>8.0372499999999993E-3</c:v>
                </c:pt>
                <c:pt idx="512">
                  <c:v>1.0358196E-2</c:v>
                </c:pt>
                <c:pt idx="513">
                  <c:v>1.1543632999999999E-2</c:v>
                </c:pt>
                <c:pt idx="514">
                  <c:v>1.0046670000000001E-2</c:v>
                </c:pt>
                <c:pt idx="515">
                  <c:v>8.4958289999999999E-3</c:v>
                </c:pt>
                <c:pt idx="516">
                  <c:v>1.3235723E-2</c:v>
                </c:pt>
                <c:pt idx="517">
                  <c:v>1.2296198E-2</c:v>
                </c:pt>
                <c:pt idx="518">
                  <c:v>1.0329720000000001E-2</c:v>
                </c:pt>
                <c:pt idx="519">
                  <c:v>1.4562403999999999E-2</c:v>
                </c:pt>
                <c:pt idx="520">
                  <c:v>1.4674257E-2</c:v>
                </c:pt>
                <c:pt idx="521">
                  <c:v>1.130078E-2</c:v>
                </c:pt>
                <c:pt idx="522">
                  <c:v>1.0886392E-2</c:v>
                </c:pt>
                <c:pt idx="523">
                  <c:v>1.2492530999999999E-2</c:v>
                </c:pt>
                <c:pt idx="524">
                  <c:v>1.1628602E-2</c:v>
                </c:pt>
                <c:pt idx="525">
                  <c:v>1.2887037E-2</c:v>
                </c:pt>
                <c:pt idx="526">
                  <c:v>1.3209546000000001E-2</c:v>
                </c:pt>
                <c:pt idx="527">
                  <c:v>1.2116493000000001E-2</c:v>
                </c:pt>
                <c:pt idx="528">
                  <c:v>1.2583611E-2</c:v>
                </c:pt>
                <c:pt idx="529">
                  <c:v>1.1896186E-2</c:v>
                </c:pt>
                <c:pt idx="530">
                  <c:v>1.1668751E-2</c:v>
                </c:pt>
                <c:pt idx="531">
                  <c:v>1.2595360999999999E-2</c:v>
                </c:pt>
                <c:pt idx="532">
                  <c:v>1.2494694000000001E-2</c:v>
                </c:pt>
                <c:pt idx="533">
                  <c:v>1.1364635E-2</c:v>
                </c:pt>
                <c:pt idx="534">
                  <c:v>1.1935618E-2</c:v>
                </c:pt>
                <c:pt idx="535">
                  <c:v>1.2471835000000001E-2</c:v>
                </c:pt>
                <c:pt idx="536">
                  <c:v>1.2787685999999999E-2</c:v>
                </c:pt>
                <c:pt idx="537">
                  <c:v>1.4313568E-2</c:v>
                </c:pt>
                <c:pt idx="538">
                  <c:v>1.3280261999999999E-2</c:v>
                </c:pt>
                <c:pt idx="539">
                  <c:v>1.3604445999999999E-2</c:v>
                </c:pt>
                <c:pt idx="540">
                  <c:v>1.0193203E-2</c:v>
                </c:pt>
                <c:pt idx="541">
                  <c:v>8.4417199999999998E-3</c:v>
                </c:pt>
                <c:pt idx="542">
                  <c:v>1.2086522000000001E-2</c:v>
                </c:pt>
                <c:pt idx="543">
                  <c:v>1.2527982999999999E-2</c:v>
                </c:pt>
                <c:pt idx="544">
                  <c:v>1.2922929999999999E-2</c:v>
                </c:pt>
                <c:pt idx="545">
                  <c:v>1.0544669E-2</c:v>
                </c:pt>
                <c:pt idx="546">
                  <c:v>1.2995843E-2</c:v>
                </c:pt>
                <c:pt idx="547">
                  <c:v>1.2179906000000001E-2</c:v>
                </c:pt>
                <c:pt idx="548">
                  <c:v>9.9132890000000005E-3</c:v>
                </c:pt>
                <c:pt idx="549">
                  <c:v>9.4668180000000001E-3</c:v>
                </c:pt>
                <c:pt idx="550">
                  <c:v>7.9871649999999992E-3</c:v>
                </c:pt>
                <c:pt idx="551">
                  <c:v>7.6319960000000003E-3</c:v>
                </c:pt>
                <c:pt idx="552">
                  <c:v>8.6189630000000003E-3</c:v>
                </c:pt>
                <c:pt idx="553">
                  <c:v>9.4989970000000003E-3</c:v>
                </c:pt>
                <c:pt idx="554">
                  <c:v>7.2472939999999996E-3</c:v>
                </c:pt>
                <c:pt idx="555">
                  <c:v>1.0866404E-2</c:v>
                </c:pt>
                <c:pt idx="556">
                  <c:v>1.2486137E-2</c:v>
                </c:pt>
                <c:pt idx="557">
                  <c:v>1.3735693E-2</c:v>
                </c:pt>
                <c:pt idx="558">
                  <c:v>1.0100212000000001E-2</c:v>
                </c:pt>
                <c:pt idx="559">
                  <c:v>8.7258500000000003E-3</c:v>
                </c:pt>
                <c:pt idx="560">
                  <c:v>9.753032E-3</c:v>
                </c:pt>
                <c:pt idx="561">
                  <c:v>1.0121441E-2</c:v>
                </c:pt>
                <c:pt idx="562">
                  <c:v>1.0093743000000001E-2</c:v>
                </c:pt>
                <c:pt idx="563">
                  <c:v>1.3114017E-2</c:v>
                </c:pt>
                <c:pt idx="564">
                  <c:v>1.1086019000000001E-2</c:v>
                </c:pt>
                <c:pt idx="565">
                  <c:v>7.6540740000000003E-3</c:v>
                </c:pt>
                <c:pt idx="566">
                  <c:v>9.7899289999999993E-3</c:v>
                </c:pt>
                <c:pt idx="567">
                  <c:v>7.6334970000000004E-3</c:v>
                </c:pt>
                <c:pt idx="568">
                  <c:v>1.1937698E-2</c:v>
                </c:pt>
                <c:pt idx="569">
                  <c:v>1.2988288000000001E-2</c:v>
                </c:pt>
                <c:pt idx="570">
                  <c:v>9.0595929999999995E-3</c:v>
                </c:pt>
                <c:pt idx="571">
                  <c:v>9.2472490000000008E-3</c:v>
                </c:pt>
                <c:pt idx="572">
                  <c:v>7.602747E-3</c:v>
                </c:pt>
                <c:pt idx="573">
                  <c:v>8.90641E-3</c:v>
                </c:pt>
                <c:pt idx="574">
                  <c:v>1.1062771000000001E-2</c:v>
                </c:pt>
                <c:pt idx="575">
                  <c:v>7.5267370000000004E-3</c:v>
                </c:pt>
                <c:pt idx="576">
                  <c:v>1.1371011E-2</c:v>
                </c:pt>
                <c:pt idx="577">
                  <c:v>6.2532600000000001E-3</c:v>
                </c:pt>
                <c:pt idx="578">
                  <c:v>8.1686050000000007E-3</c:v>
                </c:pt>
                <c:pt idx="579">
                  <c:v>9.7312379999999997E-3</c:v>
                </c:pt>
                <c:pt idx="580">
                  <c:v>8.0800769999999997E-3</c:v>
                </c:pt>
                <c:pt idx="581">
                  <c:v>9.4884210000000004E-3</c:v>
                </c:pt>
                <c:pt idx="582">
                  <c:v>1.1737994E-2</c:v>
                </c:pt>
                <c:pt idx="583">
                  <c:v>1.2354407E-2</c:v>
                </c:pt>
                <c:pt idx="584">
                  <c:v>9.4574210000000006E-3</c:v>
                </c:pt>
                <c:pt idx="585">
                  <c:v>8.5022210000000008E-3</c:v>
                </c:pt>
                <c:pt idx="586">
                  <c:v>6.5535860000000001E-3</c:v>
                </c:pt>
                <c:pt idx="587">
                  <c:v>7.9210740000000002E-3</c:v>
                </c:pt>
                <c:pt idx="588">
                  <c:v>1.0311794000000001E-2</c:v>
                </c:pt>
                <c:pt idx="589">
                  <c:v>8.4249430000000007E-3</c:v>
                </c:pt>
                <c:pt idx="590">
                  <c:v>1.2828747E-2</c:v>
                </c:pt>
                <c:pt idx="591">
                  <c:v>8.3573469999999993E-3</c:v>
                </c:pt>
                <c:pt idx="592">
                  <c:v>9.3184819999999995E-3</c:v>
                </c:pt>
                <c:pt idx="593">
                  <c:v>9.9601759999999994E-3</c:v>
                </c:pt>
                <c:pt idx="594">
                  <c:v>1.0338877999999999E-2</c:v>
                </c:pt>
                <c:pt idx="595">
                  <c:v>9.5006580000000004E-3</c:v>
                </c:pt>
                <c:pt idx="596">
                  <c:v>1.1813346000000001E-2</c:v>
                </c:pt>
                <c:pt idx="597">
                  <c:v>1.1875493000000001E-2</c:v>
                </c:pt>
                <c:pt idx="598">
                  <c:v>1.471895E-2</c:v>
                </c:pt>
                <c:pt idx="599">
                  <c:v>1.4592213E-2</c:v>
                </c:pt>
                <c:pt idx="600">
                  <c:v>1.1461401E-2</c:v>
                </c:pt>
                <c:pt idx="601">
                  <c:v>1.5144225000000001E-2</c:v>
                </c:pt>
                <c:pt idx="602">
                  <c:v>1.1681850000000001E-2</c:v>
                </c:pt>
                <c:pt idx="603">
                  <c:v>1.1028468E-2</c:v>
                </c:pt>
                <c:pt idx="604">
                  <c:v>1.2300925000000001E-2</c:v>
                </c:pt>
                <c:pt idx="605">
                  <c:v>1.3310025E-2</c:v>
                </c:pt>
                <c:pt idx="606">
                  <c:v>1.1156592999999999E-2</c:v>
                </c:pt>
                <c:pt idx="607">
                  <c:v>1.0006014000000001E-2</c:v>
                </c:pt>
                <c:pt idx="608">
                  <c:v>1.4656426E-2</c:v>
                </c:pt>
                <c:pt idx="609">
                  <c:v>1.4565721E-2</c:v>
                </c:pt>
                <c:pt idx="610">
                  <c:v>1.0841023999999999E-2</c:v>
                </c:pt>
                <c:pt idx="611">
                  <c:v>1.380807E-2</c:v>
                </c:pt>
                <c:pt idx="612">
                  <c:v>1.3895954E-2</c:v>
                </c:pt>
                <c:pt idx="613">
                  <c:v>1.308496E-2</c:v>
                </c:pt>
                <c:pt idx="614">
                  <c:v>1.1744058999999999E-2</c:v>
                </c:pt>
                <c:pt idx="615">
                  <c:v>1.1181315000000001E-2</c:v>
                </c:pt>
                <c:pt idx="616">
                  <c:v>1.1391439E-2</c:v>
                </c:pt>
                <c:pt idx="617">
                  <c:v>1.4024567E-2</c:v>
                </c:pt>
                <c:pt idx="618">
                  <c:v>1.3768903000000001E-2</c:v>
                </c:pt>
                <c:pt idx="619">
                  <c:v>1.0921831999999999E-2</c:v>
                </c:pt>
                <c:pt idx="620">
                  <c:v>1.452642E-2</c:v>
                </c:pt>
                <c:pt idx="621">
                  <c:v>1.1594106E-2</c:v>
                </c:pt>
                <c:pt idx="622">
                  <c:v>6.8438250000000004E-3</c:v>
                </c:pt>
                <c:pt idx="623">
                  <c:v>1.0812733E-2</c:v>
                </c:pt>
                <c:pt idx="624">
                  <c:v>1.2486796999999999E-2</c:v>
                </c:pt>
                <c:pt idx="625">
                  <c:v>1.1200992E-2</c:v>
                </c:pt>
                <c:pt idx="626">
                  <c:v>1.1104319E-2</c:v>
                </c:pt>
                <c:pt idx="627">
                  <c:v>1.0725617E-2</c:v>
                </c:pt>
                <c:pt idx="628">
                  <c:v>8.7932270000000007E-3</c:v>
                </c:pt>
                <c:pt idx="629">
                  <c:v>5.9625060000000002E-3</c:v>
                </c:pt>
                <c:pt idx="630">
                  <c:v>7.5092700000000002E-3</c:v>
                </c:pt>
                <c:pt idx="631">
                  <c:v>1.0151952000000001E-2</c:v>
                </c:pt>
                <c:pt idx="632">
                  <c:v>7.6334000000000003E-3</c:v>
                </c:pt>
                <c:pt idx="633">
                  <c:v>1.0089153E-2</c:v>
                </c:pt>
                <c:pt idx="634">
                  <c:v>6.3799019999999998E-3</c:v>
                </c:pt>
                <c:pt idx="635">
                  <c:v>9.3086590000000004E-3</c:v>
                </c:pt>
                <c:pt idx="636">
                  <c:v>1.1033588E-2</c:v>
                </c:pt>
                <c:pt idx="637">
                  <c:v>7.4089749999999999E-3</c:v>
                </c:pt>
                <c:pt idx="638">
                  <c:v>1.0376269E-2</c:v>
                </c:pt>
                <c:pt idx="639">
                  <c:v>9.6583320000000004E-3</c:v>
                </c:pt>
                <c:pt idx="640">
                  <c:v>7.4721429999999997E-3</c:v>
                </c:pt>
                <c:pt idx="641">
                  <c:v>1.1318079999999999E-2</c:v>
                </c:pt>
                <c:pt idx="642">
                  <c:v>1.0503686E-2</c:v>
                </c:pt>
                <c:pt idx="643">
                  <c:v>7.8335339999999996E-3</c:v>
                </c:pt>
                <c:pt idx="644">
                  <c:v>1.4074119E-2</c:v>
                </c:pt>
                <c:pt idx="645">
                  <c:v>8.2138809999999993E-3</c:v>
                </c:pt>
                <c:pt idx="646">
                  <c:v>1.3346326E-2</c:v>
                </c:pt>
                <c:pt idx="647">
                  <c:v>1.4386901000000001E-2</c:v>
                </c:pt>
                <c:pt idx="648">
                  <c:v>1.1380458E-2</c:v>
                </c:pt>
                <c:pt idx="649">
                  <c:v>1.104697E-2</c:v>
                </c:pt>
                <c:pt idx="650">
                  <c:v>9.2125850000000006E-3</c:v>
                </c:pt>
                <c:pt idx="651">
                  <c:v>9.2728029999999996E-3</c:v>
                </c:pt>
                <c:pt idx="652">
                  <c:v>9.7676180000000005E-3</c:v>
                </c:pt>
                <c:pt idx="653">
                  <c:v>1.0552343E-2</c:v>
                </c:pt>
                <c:pt idx="654">
                  <c:v>9.7829549999999994E-3</c:v>
                </c:pt>
                <c:pt idx="655">
                  <c:v>1.5833390999999999E-2</c:v>
                </c:pt>
                <c:pt idx="656">
                  <c:v>7.8191400000000005E-3</c:v>
                </c:pt>
                <c:pt idx="657">
                  <c:v>6.6451230000000002E-3</c:v>
                </c:pt>
                <c:pt idx="658">
                  <c:v>9.6339879999999996E-3</c:v>
                </c:pt>
                <c:pt idx="659">
                  <c:v>1.2467077E-2</c:v>
                </c:pt>
                <c:pt idx="660">
                  <c:v>1.0652399E-2</c:v>
                </c:pt>
                <c:pt idx="661">
                  <c:v>8.6981709999999993E-3</c:v>
                </c:pt>
                <c:pt idx="662">
                  <c:v>8.1583490000000005E-3</c:v>
                </c:pt>
                <c:pt idx="663">
                  <c:v>1.0211736000000001E-2</c:v>
                </c:pt>
                <c:pt idx="664">
                  <c:v>1.0461008000000001E-2</c:v>
                </c:pt>
                <c:pt idx="665">
                  <c:v>1.1407087999999999E-2</c:v>
                </c:pt>
                <c:pt idx="666">
                  <c:v>8.8541820000000004E-3</c:v>
                </c:pt>
                <c:pt idx="667">
                  <c:v>1.0382058E-2</c:v>
                </c:pt>
                <c:pt idx="668">
                  <c:v>5.1870299999999996E-3</c:v>
                </c:pt>
                <c:pt idx="669">
                  <c:v>7.0886550000000001E-3</c:v>
                </c:pt>
                <c:pt idx="670">
                  <c:v>1.4611020000000001E-2</c:v>
                </c:pt>
                <c:pt idx="671">
                  <c:v>1.0278771000000001E-2</c:v>
                </c:pt>
                <c:pt idx="672">
                  <c:v>1.4324112E-2</c:v>
                </c:pt>
                <c:pt idx="673">
                  <c:v>9.6669900000000003E-3</c:v>
                </c:pt>
                <c:pt idx="674">
                  <c:v>-2.53082E-3</c:v>
                </c:pt>
                <c:pt idx="675">
                  <c:v>-1.8563610000000001E-2</c:v>
                </c:pt>
                <c:pt idx="676">
                  <c:v>5.1598290000000003E-3</c:v>
                </c:pt>
                <c:pt idx="677">
                  <c:v>-4.6078500000000001E-4</c:v>
                </c:pt>
                <c:pt idx="678">
                  <c:v>6.7681E-3</c:v>
                </c:pt>
                <c:pt idx="679">
                  <c:v>1.5470018E-2</c:v>
                </c:pt>
                <c:pt idx="680">
                  <c:v>1.3772519E-2</c:v>
                </c:pt>
                <c:pt idx="681">
                  <c:v>1.1128513E-2</c:v>
                </c:pt>
                <c:pt idx="682">
                  <c:v>9.5926669999999992E-3</c:v>
                </c:pt>
                <c:pt idx="683">
                  <c:v>9.5356669999999994E-3</c:v>
                </c:pt>
                <c:pt idx="684">
                  <c:v>9.9591100000000002E-3</c:v>
                </c:pt>
                <c:pt idx="685">
                  <c:v>1.2049335E-2</c:v>
                </c:pt>
                <c:pt idx="686">
                  <c:v>1.1021355E-2</c:v>
                </c:pt>
                <c:pt idx="687">
                  <c:v>1.2156353999999999E-2</c:v>
                </c:pt>
                <c:pt idx="688">
                  <c:v>1.113956E-2</c:v>
                </c:pt>
                <c:pt idx="689">
                  <c:v>1.4418623E-2</c:v>
                </c:pt>
                <c:pt idx="690">
                  <c:v>1.1694741999999999E-2</c:v>
                </c:pt>
                <c:pt idx="691">
                  <c:v>1.2303484E-2</c:v>
                </c:pt>
                <c:pt idx="692">
                  <c:v>1.0954326E-2</c:v>
                </c:pt>
                <c:pt idx="693">
                  <c:v>1.1450241999999999E-2</c:v>
                </c:pt>
                <c:pt idx="694">
                  <c:v>9.3476770000000004E-3</c:v>
                </c:pt>
                <c:pt idx="695">
                  <c:v>1.1348697E-2</c:v>
                </c:pt>
                <c:pt idx="696">
                  <c:v>1.0759606E-2</c:v>
                </c:pt>
                <c:pt idx="697">
                  <c:v>1.0637406E-2</c:v>
                </c:pt>
                <c:pt idx="698">
                  <c:v>1.4178878000000001E-2</c:v>
                </c:pt>
                <c:pt idx="699">
                  <c:v>1.1385945999999999E-2</c:v>
                </c:pt>
                <c:pt idx="700">
                  <c:v>1.2519918999999999E-2</c:v>
                </c:pt>
                <c:pt idx="701">
                  <c:v>1.1383130999999999E-2</c:v>
                </c:pt>
                <c:pt idx="702">
                  <c:v>1.1486194999999999E-2</c:v>
                </c:pt>
                <c:pt idx="703">
                  <c:v>1.3182470999999999E-2</c:v>
                </c:pt>
                <c:pt idx="704">
                  <c:v>1.6712224000000001E-2</c:v>
                </c:pt>
                <c:pt idx="705">
                  <c:v>1.5951144E-2</c:v>
                </c:pt>
                <c:pt idx="706">
                  <c:v>1.2039757999999999E-2</c:v>
                </c:pt>
                <c:pt idx="707">
                  <c:v>9.5409650000000002E-3</c:v>
                </c:pt>
                <c:pt idx="708">
                  <c:v>1.3898695000000001E-2</c:v>
                </c:pt>
                <c:pt idx="709">
                  <c:v>1.2098879999999999E-2</c:v>
                </c:pt>
                <c:pt idx="710">
                  <c:v>1.1533758E-2</c:v>
                </c:pt>
                <c:pt idx="711">
                  <c:v>1.0388026E-2</c:v>
                </c:pt>
                <c:pt idx="712">
                  <c:v>1.4624316E-2</c:v>
                </c:pt>
                <c:pt idx="713">
                  <c:v>9.4102119999999994E-3</c:v>
                </c:pt>
                <c:pt idx="714">
                  <c:v>9.1428299999999994E-3</c:v>
                </c:pt>
                <c:pt idx="715">
                  <c:v>1.0642347999999999E-2</c:v>
                </c:pt>
                <c:pt idx="716">
                  <c:v>1.3101511E-2</c:v>
                </c:pt>
                <c:pt idx="717">
                  <c:v>1.1680657000000001E-2</c:v>
                </c:pt>
                <c:pt idx="718">
                  <c:v>8.6987149999999992E-3</c:v>
                </c:pt>
                <c:pt idx="719">
                  <c:v>1.0183644E-2</c:v>
                </c:pt>
                <c:pt idx="720">
                  <c:v>1.1001500000000001E-2</c:v>
                </c:pt>
                <c:pt idx="721">
                  <c:v>1.169913E-2</c:v>
                </c:pt>
                <c:pt idx="722">
                  <c:v>1.2714593E-2</c:v>
                </c:pt>
                <c:pt idx="723">
                  <c:v>1.4192450000000001E-2</c:v>
                </c:pt>
                <c:pt idx="724">
                  <c:v>1.2028097999999999E-2</c:v>
                </c:pt>
                <c:pt idx="725">
                  <c:v>1.2099407E-2</c:v>
                </c:pt>
                <c:pt idx="726">
                  <c:v>1.3320732E-2</c:v>
                </c:pt>
                <c:pt idx="727">
                  <c:v>1.3371355999999999E-2</c:v>
                </c:pt>
                <c:pt idx="728">
                  <c:v>1.3420092E-2</c:v>
                </c:pt>
                <c:pt idx="729">
                  <c:v>1.1827562E-2</c:v>
                </c:pt>
                <c:pt idx="730">
                  <c:v>8.3167169999999995E-3</c:v>
                </c:pt>
                <c:pt idx="731">
                  <c:v>1.1746487E-2</c:v>
                </c:pt>
                <c:pt idx="732">
                  <c:v>1.0993877000000001E-2</c:v>
                </c:pt>
                <c:pt idx="733">
                  <c:v>1.230583E-2</c:v>
                </c:pt>
                <c:pt idx="734">
                  <c:v>1.3765774999999999E-2</c:v>
                </c:pt>
                <c:pt idx="735">
                  <c:v>1.3011181E-2</c:v>
                </c:pt>
                <c:pt idx="736">
                  <c:v>9.7567980000000006E-3</c:v>
                </c:pt>
                <c:pt idx="737">
                  <c:v>1.2293247E-2</c:v>
                </c:pt>
                <c:pt idx="738">
                  <c:v>9.4790849999999999E-3</c:v>
                </c:pt>
                <c:pt idx="739">
                  <c:v>1.0524927999999999E-2</c:v>
                </c:pt>
                <c:pt idx="740">
                  <c:v>9.4018729999999998E-3</c:v>
                </c:pt>
                <c:pt idx="741">
                  <c:v>1.1524718999999999E-2</c:v>
                </c:pt>
                <c:pt idx="742">
                  <c:v>1.3303443999999999E-2</c:v>
                </c:pt>
                <c:pt idx="743">
                  <c:v>1.0139056E-2</c:v>
                </c:pt>
                <c:pt idx="744">
                  <c:v>8.8162640000000007E-3</c:v>
                </c:pt>
                <c:pt idx="745">
                  <c:v>9.1556510000000008E-3</c:v>
                </c:pt>
                <c:pt idx="746">
                  <c:v>8.1463130000000005E-3</c:v>
                </c:pt>
                <c:pt idx="747">
                  <c:v>1.2705773E-2</c:v>
                </c:pt>
                <c:pt idx="748">
                  <c:v>8.7171569999999997E-3</c:v>
                </c:pt>
                <c:pt idx="749">
                  <c:v>7.285662E-3</c:v>
                </c:pt>
                <c:pt idx="750">
                  <c:v>6.20069E-3</c:v>
                </c:pt>
                <c:pt idx="751">
                  <c:v>8.2087129999999994E-3</c:v>
                </c:pt>
                <c:pt idx="752">
                  <c:v>7.234262E-3</c:v>
                </c:pt>
                <c:pt idx="753">
                  <c:v>1.032273E-2</c:v>
                </c:pt>
                <c:pt idx="754">
                  <c:v>8.6955390000000004E-3</c:v>
                </c:pt>
                <c:pt idx="755">
                  <c:v>9.0878350000000007E-3</c:v>
                </c:pt>
                <c:pt idx="756">
                  <c:v>7.203915E-3</c:v>
                </c:pt>
                <c:pt idx="757">
                  <c:v>1.0726787E-2</c:v>
                </c:pt>
                <c:pt idx="758">
                  <c:v>5.5645149999999999E-3</c:v>
                </c:pt>
                <c:pt idx="759">
                  <c:v>3.3466979999999999E-3</c:v>
                </c:pt>
                <c:pt idx="760">
                  <c:v>8.6727530000000001E-3</c:v>
                </c:pt>
                <c:pt idx="761">
                  <c:v>6.1911020000000004E-3</c:v>
                </c:pt>
                <c:pt idx="762">
                  <c:v>3.5489800000000002E-3</c:v>
                </c:pt>
                <c:pt idx="763">
                  <c:v>4.6862809999999996E-3</c:v>
                </c:pt>
                <c:pt idx="764">
                  <c:v>8.3497250000000005E-3</c:v>
                </c:pt>
                <c:pt idx="765">
                  <c:v>7.9650889999999998E-3</c:v>
                </c:pt>
                <c:pt idx="766">
                  <c:v>7.8849279999999994E-3</c:v>
                </c:pt>
                <c:pt idx="767">
                  <c:v>5.3325819999999998E-3</c:v>
                </c:pt>
                <c:pt idx="768">
                  <c:v>5.7078210000000001E-3</c:v>
                </c:pt>
                <c:pt idx="769">
                  <c:v>8.007274E-3</c:v>
                </c:pt>
                <c:pt idx="770">
                  <c:v>5.7387929999999998E-3</c:v>
                </c:pt>
                <c:pt idx="771">
                  <c:v>8.9606579999999998E-3</c:v>
                </c:pt>
                <c:pt idx="772">
                  <c:v>8.0927329999999995E-3</c:v>
                </c:pt>
                <c:pt idx="773">
                  <c:v>7.2824370000000001E-3</c:v>
                </c:pt>
                <c:pt idx="774">
                  <c:v>9.5583739999999997E-3</c:v>
                </c:pt>
                <c:pt idx="775">
                  <c:v>7.4515759999999997E-3</c:v>
                </c:pt>
                <c:pt idx="776">
                  <c:v>6.6134790000000002E-3</c:v>
                </c:pt>
                <c:pt idx="777">
                  <c:v>6.203114E-3</c:v>
                </c:pt>
                <c:pt idx="778">
                  <c:v>7.186619E-3</c:v>
                </c:pt>
                <c:pt idx="779">
                  <c:v>5.5893899999999996E-3</c:v>
                </c:pt>
                <c:pt idx="780">
                  <c:v>7.1761009999999998E-3</c:v>
                </c:pt>
                <c:pt idx="781">
                  <c:v>8.501593E-3</c:v>
                </c:pt>
                <c:pt idx="782">
                  <c:v>8.7007969999999997E-3</c:v>
                </c:pt>
                <c:pt idx="783">
                  <c:v>8.6211050000000004E-3</c:v>
                </c:pt>
                <c:pt idx="784">
                  <c:v>3.512097E-3</c:v>
                </c:pt>
                <c:pt idx="785">
                  <c:v>6.9775890000000002E-3</c:v>
                </c:pt>
                <c:pt idx="786">
                  <c:v>6.1858310000000001E-3</c:v>
                </c:pt>
                <c:pt idx="787">
                  <c:v>6.0973030000000001E-3</c:v>
                </c:pt>
                <c:pt idx="788">
                  <c:v>4.852276E-3</c:v>
                </c:pt>
                <c:pt idx="789">
                  <c:v>7.7789340000000004E-3</c:v>
                </c:pt>
                <c:pt idx="790">
                  <c:v>4.7213589999999996E-3</c:v>
                </c:pt>
                <c:pt idx="791">
                  <c:v>4.2311739999999999E-3</c:v>
                </c:pt>
                <c:pt idx="792">
                  <c:v>6.5803490000000001E-3</c:v>
                </c:pt>
                <c:pt idx="793">
                  <c:v>6.3256440000000001E-3</c:v>
                </c:pt>
                <c:pt idx="794">
                  <c:v>6.7759839999999997E-3</c:v>
                </c:pt>
                <c:pt idx="795">
                  <c:v>6.4090600000000003E-3</c:v>
                </c:pt>
                <c:pt idx="796">
                  <c:v>6.428235E-3</c:v>
                </c:pt>
                <c:pt idx="797">
                  <c:v>7.8659890000000003E-3</c:v>
                </c:pt>
                <c:pt idx="798">
                  <c:v>5.6939139999999996E-3</c:v>
                </c:pt>
                <c:pt idx="799">
                  <c:v>5.9840659999999997E-3</c:v>
                </c:pt>
                <c:pt idx="800">
                  <c:v>1.1305594E-2</c:v>
                </c:pt>
                <c:pt idx="801">
                  <c:v>7.921595E-3</c:v>
                </c:pt>
                <c:pt idx="802">
                  <c:v>5.6842739999999996E-3</c:v>
                </c:pt>
                <c:pt idx="803">
                  <c:v>6.1936559999999996E-3</c:v>
                </c:pt>
                <c:pt idx="804">
                  <c:v>6.9907399999999996E-3</c:v>
                </c:pt>
                <c:pt idx="805">
                  <c:v>6.8264240000000002E-3</c:v>
                </c:pt>
                <c:pt idx="806">
                  <c:v>7.4679799999999999E-3</c:v>
                </c:pt>
                <c:pt idx="807">
                  <c:v>9.6051390000000004E-3</c:v>
                </c:pt>
                <c:pt idx="808">
                  <c:v>9.8906310000000004E-3</c:v>
                </c:pt>
                <c:pt idx="809">
                  <c:v>1.0795057E-2</c:v>
                </c:pt>
                <c:pt idx="810">
                  <c:v>8.0650500000000007E-3</c:v>
                </c:pt>
                <c:pt idx="811">
                  <c:v>1.0242619999999999E-2</c:v>
                </c:pt>
                <c:pt idx="812">
                  <c:v>1.0863668999999999E-2</c:v>
                </c:pt>
                <c:pt idx="813">
                  <c:v>7.9680140000000007E-3</c:v>
                </c:pt>
                <c:pt idx="814">
                  <c:v>9.4300900000000003E-3</c:v>
                </c:pt>
                <c:pt idx="815">
                  <c:v>1.1412121000000001E-2</c:v>
                </c:pt>
                <c:pt idx="816">
                  <c:v>1.1201466E-2</c:v>
                </c:pt>
                <c:pt idx="817">
                  <c:v>9.2690480000000002E-3</c:v>
                </c:pt>
                <c:pt idx="818">
                  <c:v>1.1030730000000001E-2</c:v>
                </c:pt>
                <c:pt idx="819">
                  <c:v>1.3629149E-2</c:v>
                </c:pt>
                <c:pt idx="820">
                  <c:v>1.4722376000000001E-2</c:v>
                </c:pt>
                <c:pt idx="821">
                  <c:v>1.2183426000000001E-2</c:v>
                </c:pt>
                <c:pt idx="822">
                  <c:v>1.0486992000000001E-2</c:v>
                </c:pt>
                <c:pt idx="823">
                  <c:v>1.8147334000000001E-2</c:v>
                </c:pt>
                <c:pt idx="824">
                  <c:v>1.7295656999999999E-2</c:v>
                </c:pt>
                <c:pt idx="825">
                  <c:v>1.3107222999999999E-2</c:v>
                </c:pt>
                <c:pt idx="826">
                  <c:v>1.6260672E-2</c:v>
                </c:pt>
                <c:pt idx="827">
                  <c:v>1.3450024999999999E-2</c:v>
                </c:pt>
                <c:pt idx="828">
                  <c:v>1.0789793000000001E-2</c:v>
                </c:pt>
                <c:pt idx="829">
                  <c:v>1.1592735999999999E-2</c:v>
                </c:pt>
                <c:pt idx="830">
                  <c:v>1.2682768000000001E-2</c:v>
                </c:pt>
                <c:pt idx="831">
                  <c:v>1.0527418E-2</c:v>
                </c:pt>
                <c:pt idx="832">
                  <c:v>1.2111200000000001E-2</c:v>
                </c:pt>
                <c:pt idx="833">
                  <c:v>1.042353E-2</c:v>
                </c:pt>
                <c:pt idx="834">
                  <c:v>1.1886137999999999E-2</c:v>
                </c:pt>
                <c:pt idx="835">
                  <c:v>7.6656140000000003E-3</c:v>
                </c:pt>
                <c:pt idx="836">
                  <c:v>9.3364810000000006E-3</c:v>
                </c:pt>
                <c:pt idx="837">
                  <c:v>1.4483543E-2</c:v>
                </c:pt>
                <c:pt idx="838">
                  <c:v>1.2447025E-2</c:v>
                </c:pt>
                <c:pt idx="839">
                  <c:v>6.2037230000000004E-3</c:v>
                </c:pt>
                <c:pt idx="840">
                  <c:v>9.0615609999999992E-3</c:v>
                </c:pt>
                <c:pt idx="841">
                  <c:v>1.2818721999999999E-2</c:v>
                </c:pt>
                <c:pt idx="842">
                  <c:v>7.3834770000000003E-3</c:v>
                </c:pt>
                <c:pt idx="843">
                  <c:v>9.5961099999999997E-3</c:v>
                </c:pt>
                <c:pt idx="844">
                  <c:v>1.4102445999999999E-2</c:v>
                </c:pt>
                <c:pt idx="845">
                  <c:v>1.0701641E-2</c:v>
                </c:pt>
                <c:pt idx="846">
                  <c:v>1.1128813E-2</c:v>
                </c:pt>
                <c:pt idx="847">
                  <c:v>1.1667679E-2</c:v>
                </c:pt>
                <c:pt idx="848">
                  <c:v>1.0427179E-2</c:v>
                </c:pt>
                <c:pt idx="849">
                  <c:v>9.8479659999999997E-3</c:v>
                </c:pt>
                <c:pt idx="850">
                  <c:v>1.2936167E-2</c:v>
                </c:pt>
                <c:pt idx="851">
                  <c:v>9.1084860000000007E-3</c:v>
                </c:pt>
                <c:pt idx="852">
                  <c:v>8.8996939999999997E-3</c:v>
                </c:pt>
                <c:pt idx="853">
                  <c:v>9.6998420000000002E-3</c:v>
                </c:pt>
                <c:pt idx="854">
                  <c:v>1.0205043E-2</c:v>
                </c:pt>
                <c:pt idx="855">
                  <c:v>8.6035539999999994E-3</c:v>
                </c:pt>
                <c:pt idx="856">
                  <c:v>9.3247390000000003E-3</c:v>
                </c:pt>
                <c:pt idx="857">
                  <c:v>9.8263699999999992E-3</c:v>
                </c:pt>
                <c:pt idx="858">
                  <c:v>4.0387870000000003E-3</c:v>
                </c:pt>
                <c:pt idx="859">
                  <c:v>4.71712E-3</c:v>
                </c:pt>
                <c:pt idx="860">
                  <c:v>9.8636780000000007E-3</c:v>
                </c:pt>
                <c:pt idx="861">
                  <c:v>6.7079119999999999E-3</c:v>
                </c:pt>
                <c:pt idx="862">
                  <c:v>6.1827369999999998E-3</c:v>
                </c:pt>
                <c:pt idx="863">
                  <c:v>9.5495600000000003E-3</c:v>
                </c:pt>
                <c:pt idx="864">
                  <c:v>7.3841430000000001E-3</c:v>
                </c:pt>
                <c:pt idx="865">
                  <c:v>9.9377939999999998E-3</c:v>
                </c:pt>
                <c:pt idx="866">
                  <c:v>1.1824111E-2</c:v>
                </c:pt>
                <c:pt idx="867">
                  <c:v>9.1288629999999992E-3</c:v>
                </c:pt>
                <c:pt idx="868">
                  <c:v>1.0952063E-2</c:v>
                </c:pt>
                <c:pt idx="869">
                  <c:v>1.1775402000000001E-2</c:v>
                </c:pt>
                <c:pt idx="870">
                  <c:v>1.071866E-2</c:v>
                </c:pt>
                <c:pt idx="871">
                  <c:v>5.9277399999999999E-3</c:v>
                </c:pt>
                <c:pt idx="872">
                  <c:v>1.30224E-2</c:v>
                </c:pt>
                <c:pt idx="873">
                  <c:v>1.0689845999999999E-2</c:v>
                </c:pt>
                <c:pt idx="874">
                  <c:v>1.0132446999999999E-2</c:v>
                </c:pt>
                <c:pt idx="875">
                  <c:v>8.2317999999999992E-3</c:v>
                </c:pt>
                <c:pt idx="876">
                  <c:v>1.0807875999999999E-2</c:v>
                </c:pt>
                <c:pt idx="877">
                  <c:v>1.1848932E-2</c:v>
                </c:pt>
                <c:pt idx="878">
                  <c:v>1.0620151E-2</c:v>
                </c:pt>
                <c:pt idx="879">
                  <c:v>5.8415619999999998E-3</c:v>
                </c:pt>
                <c:pt idx="880">
                  <c:v>9.6741169999999994E-3</c:v>
                </c:pt>
                <c:pt idx="881">
                  <c:v>1.0683454E-2</c:v>
                </c:pt>
                <c:pt idx="882">
                  <c:v>1.1795856E-2</c:v>
                </c:pt>
                <c:pt idx="883">
                  <c:v>9.6117979999999995E-3</c:v>
                </c:pt>
                <c:pt idx="884">
                  <c:v>5.9440930000000001E-3</c:v>
                </c:pt>
                <c:pt idx="885">
                  <c:v>1.1912237000000001E-2</c:v>
                </c:pt>
                <c:pt idx="886">
                  <c:v>9.5819709999999999E-3</c:v>
                </c:pt>
                <c:pt idx="887">
                  <c:v>9.0267019999999993E-3</c:v>
                </c:pt>
                <c:pt idx="888">
                  <c:v>8.3590480000000009E-3</c:v>
                </c:pt>
                <c:pt idx="889">
                  <c:v>4.2817200000000001E-3</c:v>
                </c:pt>
                <c:pt idx="890">
                  <c:v>7.9683340000000005E-3</c:v>
                </c:pt>
                <c:pt idx="891">
                  <c:v>7.7500640000000001E-3</c:v>
                </c:pt>
                <c:pt idx="892">
                  <c:v>4.3856920000000001E-3</c:v>
                </c:pt>
                <c:pt idx="893">
                  <c:v>3.4311070000000001E-3</c:v>
                </c:pt>
                <c:pt idx="894">
                  <c:v>5.7227570000000002E-3</c:v>
                </c:pt>
                <c:pt idx="895">
                  <c:v>6.0223150000000003E-3</c:v>
                </c:pt>
                <c:pt idx="896">
                  <c:v>4.677685E-3</c:v>
                </c:pt>
                <c:pt idx="897">
                  <c:v>4.0831549999999998E-3</c:v>
                </c:pt>
                <c:pt idx="898">
                  <c:v>4.5838290000000002E-3</c:v>
                </c:pt>
                <c:pt idx="899">
                  <c:v>4.5310200000000002E-3</c:v>
                </c:pt>
                <c:pt idx="900">
                  <c:v>1.92059E-3</c:v>
                </c:pt>
                <c:pt idx="901">
                  <c:v>1.653002E-3</c:v>
                </c:pt>
                <c:pt idx="902">
                  <c:v>2.2460879999999998E-3</c:v>
                </c:pt>
                <c:pt idx="903">
                  <c:v>4.7670280000000004E-3</c:v>
                </c:pt>
                <c:pt idx="904">
                  <c:v>3.134777E-3</c:v>
                </c:pt>
                <c:pt idx="905">
                  <c:v>5.8506599999999997E-4</c:v>
                </c:pt>
                <c:pt idx="906">
                  <c:v>4.1009599999999998E-4</c:v>
                </c:pt>
                <c:pt idx="907">
                  <c:v>1.8453059999999999E-3</c:v>
                </c:pt>
                <c:pt idx="908">
                  <c:v>3.833889E-3</c:v>
                </c:pt>
                <c:pt idx="909">
                  <c:v>1.037084E-3</c:v>
                </c:pt>
                <c:pt idx="910">
                  <c:v>1.8167699999999999E-4</c:v>
                </c:pt>
                <c:pt idx="911">
                  <c:v>2.102624E-3</c:v>
                </c:pt>
                <c:pt idx="912">
                  <c:v>1.237096E-3</c:v>
                </c:pt>
                <c:pt idx="913">
                  <c:v>3.3485260000000001E-3</c:v>
                </c:pt>
                <c:pt idx="914">
                  <c:v>3.5501270000000001E-3</c:v>
                </c:pt>
                <c:pt idx="915">
                  <c:v>5.0147819999999997E-3</c:v>
                </c:pt>
                <c:pt idx="916">
                  <c:v>2.7449689999999999E-3</c:v>
                </c:pt>
                <c:pt idx="917">
                  <c:v>3.5668800000000001E-3</c:v>
                </c:pt>
                <c:pt idx="918">
                  <c:v>4.6489219999999998E-3</c:v>
                </c:pt>
                <c:pt idx="919">
                  <c:v>3.8315430000000002E-3</c:v>
                </c:pt>
                <c:pt idx="920">
                  <c:v>3.5854670000000002E-3</c:v>
                </c:pt>
                <c:pt idx="921">
                  <c:v>8.5859779999999993E-3</c:v>
                </c:pt>
                <c:pt idx="922">
                  <c:v>5.1984370000000002E-3</c:v>
                </c:pt>
                <c:pt idx="923">
                  <c:v>3.0371180000000001E-3</c:v>
                </c:pt>
                <c:pt idx="924">
                  <c:v>6.3495579999999999E-3</c:v>
                </c:pt>
                <c:pt idx="925">
                  <c:v>5.8388709999999998E-3</c:v>
                </c:pt>
                <c:pt idx="926">
                  <c:v>5.4625660000000003E-3</c:v>
                </c:pt>
                <c:pt idx="927">
                  <c:v>5.4756869999999999E-3</c:v>
                </c:pt>
                <c:pt idx="928">
                  <c:v>7.2695930000000004E-3</c:v>
                </c:pt>
                <c:pt idx="929">
                  <c:v>6.6535589999999999E-3</c:v>
                </c:pt>
                <c:pt idx="930">
                  <c:v>5.3075980000000002E-3</c:v>
                </c:pt>
                <c:pt idx="931">
                  <c:v>2.1567980000000001E-3</c:v>
                </c:pt>
                <c:pt idx="932">
                  <c:v>2.5285749999999999E-3</c:v>
                </c:pt>
                <c:pt idx="933">
                  <c:v>7.6506899999999995E-4</c:v>
                </c:pt>
                <c:pt idx="934">
                  <c:v>3.3571230000000001E-3</c:v>
                </c:pt>
                <c:pt idx="935">
                  <c:v>1.8090879999999999E-3</c:v>
                </c:pt>
                <c:pt idx="936">
                  <c:v>6.08535E-4</c:v>
                </c:pt>
                <c:pt idx="937">
                  <c:v>2.712463E-3</c:v>
                </c:pt>
                <c:pt idx="938">
                  <c:v>5.2262209999999996E-3</c:v>
                </c:pt>
                <c:pt idx="939">
                  <c:v>-3.9755699999999999E-4</c:v>
                </c:pt>
                <c:pt idx="940">
                  <c:v>-4.02884E-4</c:v>
                </c:pt>
                <c:pt idx="941">
                  <c:v>1.8461370000000001E-3</c:v>
                </c:pt>
                <c:pt idx="942">
                  <c:v>4.7567399999999999E-4</c:v>
                </c:pt>
                <c:pt idx="943">
                  <c:v>6.2382099999999999E-4</c:v>
                </c:pt>
                <c:pt idx="944">
                  <c:v>1.288279E-3</c:v>
                </c:pt>
                <c:pt idx="945">
                  <c:v>3.2689920000000001E-3</c:v>
                </c:pt>
                <c:pt idx="946">
                  <c:v>-3.6182089999999998E-3</c:v>
                </c:pt>
                <c:pt idx="947">
                  <c:v>-1.0960239999999999E-3</c:v>
                </c:pt>
                <c:pt idx="948">
                  <c:v>2.3770050000000002E-3</c:v>
                </c:pt>
                <c:pt idx="949">
                  <c:v>3.0765110000000001E-3</c:v>
                </c:pt>
                <c:pt idx="950">
                  <c:v>9.3692799999999996E-4</c:v>
                </c:pt>
                <c:pt idx="951">
                  <c:v>4.1429200000000002E-4</c:v>
                </c:pt>
                <c:pt idx="952">
                  <c:v>-2.9894940000000001E-3</c:v>
                </c:pt>
                <c:pt idx="953">
                  <c:v>-2.0810719999999998E-3</c:v>
                </c:pt>
                <c:pt idx="954">
                  <c:v>-2.0507120000000001E-3</c:v>
                </c:pt>
                <c:pt idx="955">
                  <c:v>-1.43907E-4</c:v>
                </c:pt>
                <c:pt idx="956">
                  <c:v>-1.5855399999999999E-4</c:v>
                </c:pt>
                <c:pt idx="957">
                  <c:v>1.311579E-3</c:v>
                </c:pt>
                <c:pt idx="958">
                  <c:v>2.857278E-3</c:v>
                </c:pt>
                <c:pt idx="959">
                  <c:v>-7.6535899999999996E-4</c:v>
                </c:pt>
                <c:pt idx="960">
                  <c:v>-3.6490300000000002E-3</c:v>
                </c:pt>
                <c:pt idx="961">
                  <c:v>1.4079419999999999E-3</c:v>
                </c:pt>
                <c:pt idx="962">
                  <c:v>-5.1885500000000003E-4</c:v>
                </c:pt>
                <c:pt idx="963">
                  <c:v>-3.039197E-3</c:v>
                </c:pt>
                <c:pt idx="964">
                  <c:v>-9.6965500000000004E-4</c:v>
                </c:pt>
                <c:pt idx="965">
                  <c:v>2.8279580000000002E-3</c:v>
                </c:pt>
                <c:pt idx="966">
                  <c:v>-3.8523149999999998E-3</c:v>
                </c:pt>
                <c:pt idx="967">
                  <c:v>-4.9140920000000001E-3</c:v>
                </c:pt>
                <c:pt idx="968">
                  <c:v>-2.1950049999999999E-3</c:v>
                </c:pt>
                <c:pt idx="969">
                  <c:v>-2.5458799999999998E-4</c:v>
                </c:pt>
                <c:pt idx="970">
                  <c:v>-9.12389E-4</c:v>
                </c:pt>
                <c:pt idx="971">
                  <c:v>-5.6456969999999999E-3</c:v>
                </c:pt>
                <c:pt idx="972">
                  <c:v>-6.802308E-3</c:v>
                </c:pt>
                <c:pt idx="973">
                  <c:v>-2.4766620000000001E-3</c:v>
                </c:pt>
                <c:pt idx="974">
                  <c:v>1.4738710000000001E-3</c:v>
                </c:pt>
                <c:pt idx="975">
                  <c:v>-3.037704E-3</c:v>
                </c:pt>
                <c:pt idx="976">
                  <c:v>-2.8622019999999999E-3</c:v>
                </c:pt>
                <c:pt idx="977">
                  <c:v>-2.2021900000000001E-3</c:v>
                </c:pt>
                <c:pt idx="978">
                  <c:v>-1.1848620000000001E-3</c:v>
                </c:pt>
                <c:pt idx="979">
                  <c:v>-2.9950620000000002E-3</c:v>
                </c:pt>
                <c:pt idx="980">
                  <c:v>-6.4855100000000003E-4</c:v>
                </c:pt>
                <c:pt idx="981">
                  <c:v>3.2501409999999998E-3</c:v>
                </c:pt>
                <c:pt idx="982">
                  <c:v>4.1883729999999996E-3</c:v>
                </c:pt>
                <c:pt idx="983">
                  <c:v>-1.3756E-3</c:v>
                </c:pt>
                <c:pt idx="984">
                  <c:v>-3.7580640000000002E-3</c:v>
                </c:pt>
                <c:pt idx="985">
                  <c:v>-1.91603E-3</c:v>
                </c:pt>
                <c:pt idx="986">
                  <c:v>1.98786E-4</c:v>
                </c:pt>
                <c:pt idx="987">
                  <c:v>1.784929E-3</c:v>
                </c:pt>
                <c:pt idx="988">
                  <c:v>2.3444590000000001E-3</c:v>
                </c:pt>
                <c:pt idx="989">
                  <c:v>1.1990550000000001E-3</c:v>
                </c:pt>
                <c:pt idx="990">
                  <c:v>2.1431459999999999E-3</c:v>
                </c:pt>
                <c:pt idx="991">
                  <c:v>-9.9125600000000004E-4</c:v>
                </c:pt>
                <c:pt idx="992">
                  <c:v>2.1446159999999998E-3</c:v>
                </c:pt>
                <c:pt idx="993">
                  <c:v>5.0338359999999999E-3</c:v>
                </c:pt>
                <c:pt idx="994">
                  <c:v>1.7962309999999999E-3</c:v>
                </c:pt>
                <c:pt idx="995">
                  <c:v>-1.4854779999999999E-3</c:v>
                </c:pt>
                <c:pt idx="996">
                  <c:v>-3.8532600000000002E-4</c:v>
                </c:pt>
                <c:pt idx="997">
                  <c:v>2.1671529999999998E-3</c:v>
                </c:pt>
                <c:pt idx="998">
                  <c:v>-9.0933099999999998E-4</c:v>
                </c:pt>
                <c:pt idx="999">
                  <c:v>3.2900099999999999E-4</c:v>
                </c:pt>
                <c:pt idx="1000">
                  <c:v>3.2361080000000001E-3</c:v>
                </c:pt>
                <c:pt idx="1001">
                  <c:v>5.0664799999999995E-4</c:v>
                </c:pt>
                <c:pt idx="1002">
                  <c:v>2.3333099999999999E-3</c:v>
                </c:pt>
                <c:pt idx="1003">
                  <c:v>5.1882129999999997E-3</c:v>
                </c:pt>
                <c:pt idx="1004">
                  <c:v>3.3087299999999997E-4</c:v>
                </c:pt>
                <c:pt idx="1005">
                  <c:v>1.4025349999999999E-3</c:v>
                </c:pt>
                <c:pt idx="1006" formatCode="0.00E+00">
                  <c:v>-2.1457299999999999E-5</c:v>
                </c:pt>
                <c:pt idx="1007">
                  <c:v>-1.2028360000000001E-3</c:v>
                </c:pt>
                <c:pt idx="1008">
                  <c:v>1.465119E-3</c:v>
                </c:pt>
                <c:pt idx="1009">
                  <c:v>1.9964200000000001E-3</c:v>
                </c:pt>
                <c:pt idx="1010">
                  <c:v>1.336222E-3</c:v>
                </c:pt>
                <c:pt idx="1011">
                  <c:v>2.0625690000000002E-3</c:v>
                </c:pt>
                <c:pt idx="1012">
                  <c:v>2.6828199999999998E-3</c:v>
                </c:pt>
                <c:pt idx="1013">
                  <c:v>1.4375939999999999E-3</c:v>
                </c:pt>
                <c:pt idx="1014">
                  <c:v>-2.64956E-3</c:v>
                </c:pt>
                <c:pt idx="1015">
                  <c:v>1.352919E-3</c:v>
                </c:pt>
                <c:pt idx="1016">
                  <c:v>-8.3273699999999995E-4</c:v>
                </c:pt>
                <c:pt idx="1017">
                  <c:v>-2.3886600000000001E-4</c:v>
                </c:pt>
                <c:pt idx="1018">
                  <c:v>1.5654250000000001E-3</c:v>
                </c:pt>
                <c:pt idx="1019">
                  <c:v>3.4340439999999998E-3</c:v>
                </c:pt>
                <c:pt idx="1020">
                  <c:v>2.107523E-3</c:v>
                </c:pt>
                <c:pt idx="1021">
                  <c:v>-5.8689400000000002E-4</c:v>
                </c:pt>
                <c:pt idx="1022">
                  <c:v>2.1774670000000002E-3</c:v>
                </c:pt>
                <c:pt idx="1023">
                  <c:v>1.631611E-3</c:v>
                </c:pt>
                <c:pt idx="1024">
                  <c:v>-9.4526400000000002E-4</c:v>
                </c:pt>
                <c:pt idx="1025">
                  <c:v>1.7576600000000001E-3</c:v>
                </c:pt>
                <c:pt idx="1026">
                  <c:v>-1.109765E-3</c:v>
                </c:pt>
                <c:pt idx="1027">
                  <c:v>5.6535099999999996E-4</c:v>
                </c:pt>
                <c:pt idx="1028">
                  <c:v>1.5826779999999999E-3</c:v>
                </c:pt>
                <c:pt idx="1029">
                  <c:v>1.9913359999999998E-3</c:v>
                </c:pt>
                <c:pt idx="1030">
                  <c:v>-9.3015199999999995E-4</c:v>
                </c:pt>
                <c:pt idx="1031">
                  <c:v>1.357633E-3</c:v>
                </c:pt>
                <c:pt idx="1032">
                  <c:v>5.4218829999999997E-3</c:v>
                </c:pt>
                <c:pt idx="1033">
                  <c:v>3.5220889999999999E-3</c:v>
                </c:pt>
                <c:pt idx="1034">
                  <c:v>1.6147329999999999E-3</c:v>
                </c:pt>
                <c:pt idx="1035">
                  <c:v>2.2141489999999999E-3</c:v>
                </c:pt>
                <c:pt idx="1036">
                  <c:v>-2.2240089999999999E-3</c:v>
                </c:pt>
                <c:pt idx="1037">
                  <c:v>-8.5032800000000002E-4</c:v>
                </c:pt>
                <c:pt idx="1038">
                  <c:v>5.7233299999999996E-4</c:v>
                </c:pt>
                <c:pt idx="1039">
                  <c:v>2.4849200000000001E-4</c:v>
                </c:pt>
                <c:pt idx="1040">
                  <c:v>-1.33023E-3</c:v>
                </c:pt>
                <c:pt idx="1041">
                  <c:v>5.1922399999999999E-4</c:v>
                </c:pt>
                <c:pt idx="1042">
                  <c:v>4.3038420000000004E-3</c:v>
                </c:pt>
                <c:pt idx="1043">
                  <c:v>2.8546999999999999E-3</c:v>
                </c:pt>
                <c:pt idx="1044">
                  <c:v>-1.5813399999999999E-4</c:v>
                </c:pt>
                <c:pt idx="1045">
                  <c:v>-3.42319E-4</c:v>
                </c:pt>
                <c:pt idx="1046">
                  <c:v>4.1481800000000001E-4</c:v>
                </c:pt>
                <c:pt idx="1047" formatCode="0.00E+00">
                  <c:v>2.8588299999999999E-5</c:v>
                </c:pt>
                <c:pt idx="1048">
                  <c:v>-2.1093969999999998E-3</c:v>
                </c:pt>
                <c:pt idx="1049">
                  <c:v>-1.069515E-3</c:v>
                </c:pt>
                <c:pt idx="1050">
                  <c:v>-2.4160100000000001E-3</c:v>
                </c:pt>
                <c:pt idx="1051">
                  <c:v>4.6660290000000004E-3</c:v>
                </c:pt>
                <c:pt idx="1052">
                  <c:v>4.2494499999999998E-4</c:v>
                </c:pt>
                <c:pt idx="1053" formatCode="0.00E+00">
                  <c:v>-3.1471599999999999E-5</c:v>
                </c:pt>
                <c:pt idx="1054">
                  <c:v>1.007427E-3</c:v>
                </c:pt>
                <c:pt idx="1055">
                  <c:v>7.98283E-4</c:v>
                </c:pt>
                <c:pt idx="1056">
                  <c:v>1.8307900000000001E-3</c:v>
                </c:pt>
                <c:pt idx="1057">
                  <c:v>-7.8524200000000001E-4</c:v>
                </c:pt>
                <c:pt idx="1058">
                  <c:v>-4.011662E-3</c:v>
                </c:pt>
                <c:pt idx="1059">
                  <c:v>1.001589E-3</c:v>
                </c:pt>
                <c:pt idx="1060">
                  <c:v>-1.3222850000000001E-3</c:v>
                </c:pt>
                <c:pt idx="1061">
                  <c:v>-2.4513970000000001E-3</c:v>
                </c:pt>
                <c:pt idx="1062">
                  <c:v>-2.7462089999999999E-3</c:v>
                </c:pt>
                <c:pt idx="1063">
                  <c:v>-1.6384850000000001E-3</c:v>
                </c:pt>
                <c:pt idx="1064">
                  <c:v>-4.0091399999999999E-4</c:v>
                </c:pt>
                <c:pt idx="1065">
                  <c:v>1.0322300000000001E-3</c:v>
                </c:pt>
                <c:pt idx="1066">
                  <c:v>-9.0468700000000005E-4</c:v>
                </c:pt>
                <c:pt idx="1067" formatCode="0.00E+00">
                  <c:v>-1.32383E-5</c:v>
                </c:pt>
                <c:pt idx="1068">
                  <c:v>2.8182350000000001E-3</c:v>
                </c:pt>
                <c:pt idx="1069">
                  <c:v>2.7440599999999999E-4</c:v>
                </c:pt>
                <c:pt idx="1070">
                  <c:v>8.3580000000000004E-4</c:v>
                </c:pt>
                <c:pt idx="1071">
                  <c:v>-3.1697269999999998E-3</c:v>
                </c:pt>
                <c:pt idx="1072">
                  <c:v>-1.04162E-4</c:v>
                </c:pt>
                <c:pt idx="1073">
                  <c:v>1.9944609999999999E-3</c:v>
                </c:pt>
                <c:pt idx="1074">
                  <c:v>-2.157141E-3</c:v>
                </c:pt>
                <c:pt idx="1075">
                  <c:v>8.5133500000000005E-4</c:v>
                </c:pt>
                <c:pt idx="1076">
                  <c:v>4.5491339999999998E-3</c:v>
                </c:pt>
                <c:pt idx="1077">
                  <c:v>1.3665610000000001E-3</c:v>
                </c:pt>
                <c:pt idx="1078">
                  <c:v>-8.7395699999999997E-4</c:v>
                </c:pt>
                <c:pt idx="1079">
                  <c:v>-1.3445060000000001E-3</c:v>
                </c:pt>
                <c:pt idx="1080">
                  <c:v>-2.0707000000000001E-4</c:v>
                </c:pt>
                <c:pt idx="1081">
                  <c:v>1.370888E-3</c:v>
                </c:pt>
                <c:pt idx="1082">
                  <c:v>2.8532029999999999E-3</c:v>
                </c:pt>
                <c:pt idx="1083">
                  <c:v>1.3953539999999999E-3</c:v>
                </c:pt>
                <c:pt idx="1084">
                  <c:v>1.0560669999999999E-3</c:v>
                </c:pt>
                <c:pt idx="1085">
                  <c:v>9.2144999999999998E-4</c:v>
                </c:pt>
                <c:pt idx="1086">
                  <c:v>2.2229369999999999E-3</c:v>
                </c:pt>
                <c:pt idx="1087">
                  <c:v>4.1969310000000001E-3</c:v>
                </c:pt>
                <c:pt idx="1088">
                  <c:v>8.8741999999999998E-4</c:v>
                </c:pt>
                <c:pt idx="1089" formatCode="0.00E+00">
                  <c:v>-9.9407200000000006E-5</c:v>
                </c:pt>
                <c:pt idx="1090">
                  <c:v>3.1075719999999999E-3</c:v>
                </c:pt>
                <c:pt idx="1091">
                  <c:v>1.3383970000000001E-3</c:v>
                </c:pt>
                <c:pt idx="1092">
                  <c:v>-2.6867050000000002E-3</c:v>
                </c:pt>
                <c:pt idx="1093">
                  <c:v>1.9339839999999999E-3</c:v>
                </c:pt>
                <c:pt idx="1094">
                  <c:v>2.896184E-3</c:v>
                </c:pt>
                <c:pt idx="1095">
                  <c:v>3.1522759999999999E-3</c:v>
                </c:pt>
                <c:pt idx="1096">
                  <c:v>1.473153E-3</c:v>
                </c:pt>
                <c:pt idx="1097" formatCode="0.00E+00">
                  <c:v>8.1141499999999996E-5</c:v>
                </c:pt>
                <c:pt idx="1098">
                  <c:v>-2.5532580000000001E-3</c:v>
                </c:pt>
                <c:pt idx="1099">
                  <c:v>2.2505300000000002E-3</c:v>
                </c:pt>
                <c:pt idx="1100">
                  <c:v>2.5013990000000001E-3</c:v>
                </c:pt>
                <c:pt idx="1101">
                  <c:v>9.8301500000000006E-4</c:v>
                </c:pt>
                <c:pt idx="1102">
                  <c:v>-3.5275800000000002E-3</c:v>
                </c:pt>
                <c:pt idx="1103">
                  <c:v>4.3625340000000004E-3</c:v>
                </c:pt>
                <c:pt idx="1104">
                  <c:v>2.9595810000000002E-3</c:v>
                </c:pt>
                <c:pt idx="1105">
                  <c:v>4.21486E-4</c:v>
                </c:pt>
                <c:pt idx="1106">
                  <c:v>5.35579E-3</c:v>
                </c:pt>
                <c:pt idx="1107">
                  <c:v>4.5484460000000003E-3</c:v>
                </c:pt>
                <c:pt idx="1108">
                  <c:v>-5.0144000000000002E-4</c:v>
                </c:pt>
                <c:pt idx="1109">
                  <c:v>7.4551100000000003E-4</c:v>
                </c:pt>
                <c:pt idx="1110">
                  <c:v>1.884279E-3</c:v>
                </c:pt>
                <c:pt idx="1111">
                  <c:v>2.852079E-3</c:v>
                </c:pt>
                <c:pt idx="1112">
                  <c:v>3.705889E-3</c:v>
                </c:pt>
                <c:pt idx="1113">
                  <c:v>2.2437020000000002E-3</c:v>
                </c:pt>
                <c:pt idx="1114">
                  <c:v>2.5875160000000002E-3</c:v>
                </c:pt>
                <c:pt idx="1115">
                  <c:v>2.83675E-4</c:v>
                </c:pt>
                <c:pt idx="1116">
                  <c:v>4.3479260000000002E-3</c:v>
                </c:pt>
                <c:pt idx="1117">
                  <c:v>2.8787029999999998E-3</c:v>
                </c:pt>
                <c:pt idx="1118">
                  <c:v>1.454178E-3</c:v>
                </c:pt>
                <c:pt idx="1119">
                  <c:v>2.1506839999999999E-3</c:v>
                </c:pt>
                <c:pt idx="1120">
                  <c:v>3.440453E-3</c:v>
                </c:pt>
                <c:pt idx="1121">
                  <c:v>-3.295531E-3</c:v>
                </c:pt>
                <c:pt idx="1122">
                  <c:v>-2.249175E-3</c:v>
                </c:pt>
                <c:pt idx="1123">
                  <c:v>8.6771299999999999E-4</c:v>
                </c:pt>
                <c:pt idx="1124">
                  <c:v>3.030732E-3</c:v>
                </c:pt>
                <c:pt idx="1125">
                  <c:v>1.2353780000000001E-3</c:v>
                </c:pt>
                <c:pt idx="1126" formatCode="0.00E+00">
                  <c:v>9.9007500000000004E-5</c:v>
                </c:pt>
                <c:pt idx="1127">
                  <c:v>2.941852E-3</c:v>
                </c:pt>
                <c:pt idx="1128">
                  <c:v>-2.319223E-3</c:v>
                </c:pt>
                <c:pt idx="1129">
                  <c:v>-2.4768329999999999E-3</c:v>
                </c:pt>
                <c:pt idx="1130">
                  <c:v>4.38264E-4</c:v>
                </c:pt>
                <c:pt idx="1131">
                  <c:v>1.3659029999999999E-3</c:v>
                </c:pt>
                <c:pt idx="1132">
                  <c:v>1.9502E-3</c:v>
                </c:pt>
                <c:pt idx="1133">
                  <c:v>-4.4225800000000001E-4</c:v>
                </c:pt>
                <c:pt idx="1134">
                  <c:v>9.4817800000000004E-4</c:v>
                </c:pt>
                <c:pt idx="1135">
                  <c:v>1.908514E-3</c:v>
                </c:pt>
                <c:pt idx="1136">
                  <c:v>3.0542059999999998E-3</c:v>
                </c:pt>
                <c:pt idx="1137">
                  <c:v>1.239794E-3</c:v>
                </c:pt>
                <c:pt idx="1138">
                  <c:v>2.4424780000000001E-3</c:v>
                </c:pt>
                <c:pt idx="1139">
                  <c:v>5.7329970000000001E-3</c:v>
                </c:pt>
                <c:pt idx="1140">
                  <c:v>3.432292E-3</c:v>
                </c:pt>
                <c:pt idx="1141">
                  <c:v>1.9700759999999999E-3</c:v>
                </c:pt>
                <c:pt idx="1142">
                  <c:v>3.343469E-3</c:v>
                </c:pt>
                <c:pt idx="1143">
                  <c:v>2.892085E-3</c:v>
                </c:pt>
                <c:pt idx="1144">
                  <c:v>4.7770709999999999E-3</c:v>
                </c:pt>
                <c:pt idx="1145">
                  <c:v>3.556544E-3</c:v>
                </c:pt>
                <c:pt idx="1146">
                  <c:v>1.505377E-3</c:v>
                </c:pt>
                <c:pt idx="1147">
                  <c:v>3.7232580000000001E-3</c:v>
                </c:pt>
                <c:pt idx="1148">
                  <c:v>3.6265849999999999E-3</c:v>
                </c:pt>
                <c:pt idx="1149">
                  <c:v>2.7009069999999998E-3</c:v>
                </c:pt>
                <c:pt idx="1150">
                  <c:v>2.9328679999999999E-3</c:v>
                </c:pt>
                <c:pt idx="1151">
                  <c:v>8.0708600000000004E-4</c:v>
                </c:pt>
                <c:pt idx="1152">
                  <c:v>-1.8387699999999999E-4</c:v>
                </c:pt>
                <c:pt idx="1153">
                  <c:v>3.1723299999999999E-4</c:v>
                </c:pt>
                <c:pt idx="1154">
                  <c:v>2.053348E-3</c:v>
                </c:pt>
                <c:pt idx="1155">
                  <c:v>5.7053200000000001E-4</c:v>
                </c:pt>
                <c:pt idx="1156">
                  <c:v>9.3911299999999999E-4</c:v>
                </c:pt>
                <c:pt idx="1157">
                  <c:v>2.7124359999999999E-3</c:v>
                </c:pt>
                <c:pt idx="1158">
                  <c:v>2.1252089999999999E-3</c:v>
                </c:pt>
                <c:pt idx="1159">
                  <c:v>4.9537599999999995E-4</c:v>
                </c:pt>
                <c:pt idx="1160">
                  <c:v>1.6953960000000001E-3</c:v>
                </c:pt>
                <c:pt idx="1161">
                  <c:v>2.4598670000000001E-3</c:v>
                </c:pt>
                <c:pt idx="1162">
                  <c:v>1.054517E-3</c:v>
                </c:pt>
                <c:pt idx="1163">
                  <c:v>2.6330199999999998E-4</c:v>
                </c:pt>
                <c:pt idx="1164">
                  <c:v>4.0617689999999998E-3</c:v>
                </c:pt>
                <c:pt idx="1165">
                  <c:v>5.2738610000000003E-3</c:v>
                </c:pt>
                <c:pt idx="1166">
                  <c:v>5.1308500000000002E-3</c:v>
                </c:pt>
                <c:pt idx="1167">
                  <c:v>2.2641419999999998E-3</c:v>
                </c:pt>
                <c:pt idx="1168">
                  <c:v>1.4164570000000001E-3</c:v>
                </c:pt>
                <c:pt idx="1169">
                  <c:v>1.1124889999999999E-3</c:v>
                </c:pt>
                <c:pt idx="1170">
                  <c:v>2.3412709999999998E-3</c:v>
                </c:pt>
                <c:pt idx="1171">
                  <c:v>2.2174550000000001E-3</c:v>
                </c:pt>
                <c:pt idx="1172">
                  <c:v>-2.2572900000000001E-4</c:v>
                </c:pt>
                <c:pt idx="1173">
                  <c:v>6.4622840000000004E-3</c:v>
                </c:pt>
                <c:pt idx="1174">
                  <c:v>2.7229400000000001E-3</c:v>
                </c:pt>
                <c:pt idx="1175">
                  <c:v>2.2372410000000001E-3</c:v>
                </c:pt>
                <c:pt idx="1176">
                  <c:v>3.6404599999999999E-3</c:v>
                </c:pt>
                <c:pt idx="1177">
                  <c:v>1.5556770000000001E-3</c:v>
                </c:pt>
                <c:pt idx="1178">
                  <c:v>2.2422399999999999E-3</c:v>
                </c:pt>
                <c:pt idx="1179">
                  <c:v>3.3372929999999999E-3</c:v>
                </c:pt>
                <c:pt idx="1180">
                  <c:v>3.0281000000000001E-3</c:v>
                </c:pt>
                <c:pt idx="1181">
                  <c:v>1.2058010000000001E-3</c:v>
                </c:pt>
                <c:pt idx="1182">
                  <c:v>2.4599799999999998E-4</c:v>
                </c:pt>
                <c:pt idx="1183" formatCode="0.00E+00">
                  <c:v>-9.2325799999999996E-5</c:v>
                </c:pt>
                <c:pt idx="1184">
                  <c:v>4.6315890000000002E-3</c:v>
                </c:pt>
                <c:pt idx="1185">
                  <c:v>3.7396740000000001E-3</c:v>
                </c:pt>
                <c:pt idx="1186">
                  <c:v>-5.2244900000000003E-4</c:v>
                </c:pt>
                <c:pt idx="1187">
                  <c:v>8.4223700000000002E-4</c:v>
                </c:pt>
                <c:pt idx="1188">
                  <c:v>3.0033920000000001E-3</c:v>
                </c:pt>
                <c:pt idx="1189">
                  <c:v>1.2668060000000001E-3</c:v>
                </c:pt>
                <c:pt idx="1190">
                  <c:v>8.5135199999999999E-4</c:v>
                </c:pt>
                <c:pt idx="1191">
                  <c:v>6.1736400000000002E-4</c:v>
                </c:pt>
                <c:pt idx="1192">
                  <c:v>-3.9596899999999998E-4</c:v>
                </c:pt>
                <c:pt idx="1193">
                  <c:v>-1.8009300000000001E-3</c:v>
                </c:pt>
                <c:pt idx="1194">
                  <c:v>1.3874060000000001E-3</c:v>
                </c:pt>
                <c:pt idx="1195">
                  <c:v>5.9466499999999997E-4</c:v>
                </c:pt>
                <c:pt idx="1196">
                  <c:v>2.6940340000000001E-3</c:v>
                </c:pt>
                <c:pt idx="1197">
                  <c:v>7.0709600000000005E-4</c:v>
                </c:pt>
                <c:pt idx="1198">
                  <c:v>-2.3267769999999999E-3</c:v>
                </c:pt>
                <c:pt idx="1199">
                  <c:v>-1.292732E-3</c:v>
                </c:pt>
                <c:pt idx="1200">
                  <c:v>-1.285275E-3</c:v>
                </c:pt>
                <c:pt idx="1201">
                  <c:v>6.0083100000000002E-4</c:v>
                </c:pt>
                <c:pt idx="1202">
                  <c:v>9.8858699999999997E-4</c:v>
                </c:pt>
                <c:pt idx="1203">
                  <c:v>-5.9437599999999998E-4</c:v>
                </c:pt>
                <c:pt idx="1204">
                  <c:v>-3.0005420000000001E-3</c:v>
                </c:pt>
                <c:pt idx="1205">
                  <c:v>2.6297310000000002E-3</c:v>
                </c:pt>
                <c:pt idx="1206">
                  <c:v>1.7668670000000001E-3</c:v>
                </c:pt>
                <c:pt idx="1207">
                  <c:v>-2.1387210000000001E-3</c:v>
                </c:pt>
                <c:pt idx="1208">
                  <c:v>-2.5978500000000001E-3</c:v>
                </c:pt>
                <c:pt idx="1209">
                  <c:v>1.550823E-3</c:v>
                </c:pt>
                <c:pt idx="1210">
                  <c:v>1.4903690000000001E-3</c:v>
                </c:pt>
                <c:pt idx="1211">
                  <c:v>3.669472E-3</c:v>
                </c:pt>
                <c:pt idx="1212">
                  <c:v>1.129349E-3</c:v>
                </c:pt>
                <c:pt idx="1213">
                  <c:v>1.908156E-3</c:v>
                </c:pt>
                <c:pt idx="1214">
                  <c:v>1.092696E-3</c:v>
                </c:pt>
                <c:pt idx="1215">
                  <c:v>1.385839E-3</c:v>
                </c:pt>
                <c:pt idx="1216">
                  <c:v>9.6106499999999999E-4</c:v>
                </c:pt>
                <c:pt idx="1217">
                  <c:v>2.3438500000000001E-4</c:v>
                </c:pt>
                <c:pt idx="1218">
                  <c:v>-2.1041369999999998E-3</c:v>
                </c:pt>
                <c:pt idx="1219">
                  <c:v>1.576921E-3</c:v>
                </c:pt>
                <c:pt idx="1220">
                  <c:v>3.204911E-3</c:v>
                </c:pt>
                <c:pt idx="1221">
                  <c:v>-2.037067E-3</c:v>
                </c:pt>
                <c:pt idx="1222">
                  <c:v>-8.1813800000000005E-4</c:v>
                </c:pt>
                <c:pt idx="1223">
                  <c:v>1.252261E-3</c:v>
                </c:pt>
                <c:pt idx="1224">
                  <c:v>1.0554539999999999E-3</c:v>
                </c:pt>
                <c:pt idx="1225">
                  <c:v>-9.0217300000000004E-4</c:v>
                </c:pt>
                <c:pt idx="1226">
                  <c:v>-4.4548299999999999E-3</c:v>
                </c:pt>
                <c:pt idx="1227">
                  <c:v>5.3126200000000001E-4</c:v>
                </c:pt>
                <c:pt idx="1228">
                  <c:v>-1.1521229999999999E-3</c:v>
                </c:pt>
                <c:pt idx="1229">
                  <c:v>1.894574E-3</c:v>
                </c:pt>
                <c:pt idx="1230">
                  <c:v>-6.2743900000000003E-4</c:v>
                </c:pt>
                <c:pt idx="1231">
                  <c:v>-2.3897950000000001E-3</c:v>
                </c:pt>
                <c:pt idx="1232">
                  <c:v>-1.765284E-3</c:v>
                </c:pt>
                <c:pt idx="1233">
                  <c:v>-1.8725269999999999E-3</c:v>
                </c:pt>
                <c:pt idx="1234">
                  <c:v>-1.2496129999999999E-3</c:v>
                </c:pt>
                <c:pt idx="1235">
                  <c:v>-4.0888519999999996E-3</c:v>
                </c:pt>
                <c:pt idx="1236">
                  <c:v>-1.331149E-3</c:v>
                </c:pt>
                <c:pt idx="1237">
                  <c:v>-1.3678989999999999E-3</c:v>
                </c:pt>
                <c:pt idx="1238">
                  <c:v>-1.389737E-3</c:v>
                </c:pt>
                <c:pt idx="1239">
                  <c:v>-1.619749E-3</c:v>
                </c:pt>
                <c:pt idx="1240">
                  <c:v>-4.7698700000000001E-4</c:v>
                </c:pt>
                <c:pt idx="1241">
                  <c:v>-3.139415E-3</c:v>
                </c:pt>
                <c:pt idx="1242">
                  <c:v>-9.7479800000000003E-4</c:v>
                </c:pt>
                <c:pt idx="1243">
                  <c:v>-4.0197619999999996E-3</c:v>
                </c:pt>
                <c:pt idx="1244">
                  <c:v>5.8724000000000005E-4</c:v>
                </c:pt>
                <c:pt idx="1245">
                  <c:v>2.080878E-3</c:v>
                </c:pt>
                <c:pt idx="1246">
                  <c:v>-5.0665140000000003E-3</c:v>
                </c:pt>
                <c:pt idx="1247">
                  <c:v>-3.7025500000000002E-3</c:v>
                </c:pt>
                <c:pt idx="1248">
                  <c:v>3.4518899999999998E-4</c:v>
                </c:pt>
                <c:pt idx="1249">
                  <c:v>3.6092020000000002E-3</c:v>
                </c:pt>
                <c:pt idx="1250">
                  <c:v>-2.1589600000000001E-4</c:v>
                </c:pt>
                <c:pt idx="1251">
                  <c:v>-2.1080719999999999E-3</c:v>
                </c:pt>
                <c:pt idx="1252">
                  <c:v>1.7726860000000001E-3</c:v>
                </c:pt>
                <c:pt idx="1253">
                  <c:v>3.7876400000000002E-4</c:v>
                </c:pt>
                <c:pt idx="1254">
                  <c:v>4.6451799999999997E-4</c:v>
                </c:pt>
                <c:pt idx="1255">
                  <c:v>-1.3503429999999999E-3</c:v>
                </c:pt>
                <c:pt idx="1256">
                  <c:v>-1.884574E-3</c:v>
                </c:pt>
                <c:pt idx="1257">
                  <c:v>-9.04443E-4</c:v>
                </c:pt>
                <c:pt idx="1258">
                  <c:v>2.9651299999999998E-3</c:v>
                </c:pt>
                <c:pt idx="1259">
                  <c:v>2.079072E-3</c:v>
                </c:pt>
                <c:pt idx="1260">
                  <c:v>-1.862673E-3</c:v>
                </c:pt>
                <c:pt idx="1261">
                  <c:v>9.8449299999999991E-4</c:v>
                </c:pt>
                <c:pt idx="1262">
                  <c:v>2.6890099999999999E-4</c:v>
                </c:pt>
                <c:pt idx="1263">
                  <c:v>-7.5561699999999999E-4</c:v>
                </c:pt>
                <c:pt idx="1264" formatCode="0.00E+00">
                  <c:v>2.05275E-6</c:v>
                </c:pt>
                <c:pt idx="1265">
                  <c:v>-4.15265E-4</c:v>
                </c:pt>
                <c:pt idx="1266">
                  <c:v>6.2390099999999995E-4</c:v>
                </c:pt>
                <c:pt idx="1267">
                  <c:v>-3.825237E-3</c:v>
                </c:pt>
                <c:pt idx="1268">
                  <c:v>-2.3546399999999999E-3</c:v>
                </c:pt>
                <c:pt idx="1269">
                  <c:v>-1.122765E-3</c:v>
                </c:pt>
                <c:pt idx="1270">
                  <c:v>-2.7536850000000001E-3</c:v>
                </c:pt>
                <c:pt idx="1271">
                  <c:v>-2.8612400000000001E-4</c:v>
                </c:pt>
                <c:pt idx="1272">
                  <c:v>-1.6312869999999999E-3</c:v>
                </c:pt>
                <c:pt idx="1273">
                  <c:v>-1.10827E-4</c:v>
                </c:pt>
                <c:pt idx="1274">
                  <c:v>2.8305499999999999E-4</c:v>
                </c:pt>
                <c:pt idx="1275">
                  <c:v>-3.5519549999999999E-3</c:v>
                </c:pt>
                <c:pt idx="1276">
                  <c:v>-2.9681899999999999E-3</c:v>
                </c:pt>
                <c:pt idx="1277">
                  <c:v>-2.0864360000000001E-3</c:v>
                </c:pt>
                <c:pt idx="1278">
                  <c:v>2.125353E-3</c:v>
                </c:pt>
                <c:pt idx="1279">
                  <c:v>-4.4020700000000002E-4</c:v>
                </c:pt>
                <c:pt idx="1280">
                  <c:v>1.2464900000000001E-4</c:v>
                </c:pt>
                <c:pt idx="1281">
                  <c:v>3.4235200000000002E-3</c:v>
                </c:pt>
                <c:pt idx="1282">
                  <c:v>2.4075239999999999E-3</c:v>
                </c:pt>
                <c:pt idx="1283">
                  <c:v>-7.2220499999999996E-4</c:v>
                </c:pt>
                <c:pt idx="1284">
                  <c:v>-3.3187870000000001E-3</c:v>
                </c:pt>
                <c:pt idx="1285">
                  <c:v>-1.881859E-3</c:v>
                </c:pt>
                <c:pt idx="1286">
                  <c:v>-2.975087E-3</c:v>
                </c:pt>
                <c:pt idx="1287">
                  <c:v>2.0438710000000001E-3</c:v>
                </c:pt>
                <c:pt idx="1288">
                  <c:v>4.876409E-3</c:v>
                </c:pt>
                <c:pt idx="1289">
                  <c:v>-5.5111350000000003E-3</c:v>
                </c:pt>
                <c:pt idx="1290">
                  <c:v>-1.406671E-3</c:v>
                </c:pt>
                <c:pt idx="1291">
                  <c:v>3.8171049999999999E-3</c:v>
                </c:pt>
                <c:pt idx="1292">
                  <c:v>5.5899300000000003E-4</c:v>
                </c:pt>
                <c:pt idx="1293">
                  <c:v>-5.2336699999999995E-4</c:v>
                </c:pt>
                <c:pt idx="1294">
                  <c:v>-1.6743859999999999E-3</c:v>
                </c:pt>
                <c:pt idx="1295">
                  <c:v>1.896048E-3</c:v>
                </c:pt>
                <c:pt idx="1296">
                  <c:v>9.9962800000000002E-4</c:v>
                </c:pt>
                <c:pt idx="1297">
                  <c:v>-5.7702899999999995E-4</c:v>
                </c:pt>
                <c:pt idx="1298">
                  <c:v>-6.4817900000000003E-3</c:v>
                </c:pt>
                <c:pt idx="1299">
                  <c:v>-1.5125970000000001E-3</c:v>
                </c:pt>
                <c:pt idx="1300">
                  <c:v>8.7496280000000006E-3</c:v>
                </c:pt>
                <c:pt idx="1301">
                  <c:v>-1.1954499999999999E-4</c:v>
                </c:pt>
                <c:pt idx="1302">
                  <c:v>-6.0581280000000003E-3</c:v>
                </c:pt>
                <c:pt idx="1303">
                  <c:v>4.9759940000000001E-3</c:v>
                </c:pt>
                <c:pt idx="1304">
                  <c:v>1.5666149999999999E-3</c:v>
                </c:pt>
                <c:pt idx="1305">
                  <c:v>-8.5479360000000008E-3</c:v>
                </c:pt>
                <c:pt idx="1306">
                  <c:v>1.190979E-3</c:v>
                </c:pt>
                <c:pt idx="1307">
                  <c:v>2.3992369999999998E-3</c:v>
                </c:pt>
                <c:pt idx="1308">
                  <c:v>-1.039702E-3</c:v>
                </c:pt>
                <c:pt idx="1309">
                  <c:v>8.9167080000000006E-3</c:v>
                </c:pt>
                <c:pt idx="1310">
                  <c:v>-1.2041039999999999E-3</c:v>
                </c:pt>
                <c:pt idx="1311">
                  <c:v>-8.6221560000000006E-3</c:v>
                </c:pt>
                <c:pt idx="1312">
                  <c:v>3.991639E-3</c:v>
                </c:pt>
                <c:pt idx="1313">
                  <c:v>4.9868129999999997E-3</c:v>
                </c:pt>
                <c:pt idx="1314">
                  <c:v>-2.29254E-4</c:v>
                </c:pt>
                <c:pt idx="1315">
                  <c:v>-3.9660349999999997E-3</c:v>
                </c:pt>
                <c:pt idx="1316">
                  <c:v>1.65643E-3</c:v>
                </c:pt>
                <c:pt idx="1317">
                  <c:v>-1.378137E-3</c:v>
                </c:pt>
                <c:pt idx="1318">
                  <c:v>-4.2000220000000003E-3</c:v>
                </c:pt>
                <c:pt idx="1319">
                  <c:v>-4.9851699999999997E-4</c:v>
                </c:pt>
                <c:pt idx="1320">
                  <c:v>7.0310100000000003E-4</c:v>
                </c:pt>
                <c:pt idx="1321">
                  <c:v>4.1098209999999996E-3</c:v>
                </c:pt>
                <c:pt idx="1322">
                  <c:v>4.9239490000000004E-3</c:v>
                </c:pt>
                <c:pt idx="1323">
                  <c:v>-6.378061E-3</c:v>
                </c:pt>
                <c:pt idx="1324">
                  <c:v>-8.523503E-3</c:v>
                </c:pt>
                <c:pt idx="1325">
                  <c:v>-1.302992E-3</c:v>
                </c:pt>
                <c:pt idx="1326">
                  <c:v>4.4305280000000004E-3</c:v>
                </c:pt>
                <c:pt idx="1327">
                  <c:v>1.217842E-3</c:v>
                </c:pt>
                <c:pt idx="1328">
                  <c:v>-3.8767850000000002E-3</c:v>
                </c:pt>
                <c:pt idx="1329">
                  <c:v>3.2838920000000001E-3</c:v>
                </c:pt>
                <c:pt idx="1330">
                  <c:v>2.676159E-3</c:v>
                </c:pt>
                <c:pt idx="1331">
                  <c:v>-3.3881620000000001E-3</c:v>
                </c:pt>
                <c:pt idx="1332">
                  <c:v>6.9686100000000001E-4</c:v>
                </c:pt>
                <c:pt idx="1333">
                  <c:v>1.022631E-3</c:v>
                </c:pt>
                <c:pt idx="1334">
                  <c:v>8.3301399999999998E-4</c:v>
                </c:pt>
                <c:pt idx="1335">
                  <c:v>5.899779E-3</c:v>
                </c:pt>
                <c:pt idx="1336">
                  <c:v>2.9465989999999998E-3</c:v>
                </c:pt>
                <c:pt idx="1337">
                  <c:v>-5.346951E-3</c:v>
                </c:pt>
                <c:pt idx="1338">
                  <c:v>9.6695489999999995E-3</c:v>
                </c:pt>
                <c:pt idx="1339">
                  <c:v>9.6995610000000006E-3</c:v>
                </c:pt>
                <c:pt idx="1340">
                  <c:v>7.4601300000000001E-4</c:v>
                </c:pt>
                <c:pt idx="1341">
                  <c:v>6.9256279999999996E-3</c:v>
                </c:pt>
                <c:pt idx="1342">
                  <c:v>3.2629830000000001E-3</c:v>
                </c:pt>
                <c:pt idx="1343">
                  <c:v>-5.8640200000000002E-3</c:v>
                </c:pt>
                <c:pt idx="1344">
                  <c:v>3.5875389999999998E-3</c:v>
                </c:pt>
                <c:pt idx="1345">
                  <c:v>9.4609059999999998E-3</c:v>
                </c:pt>
                <c:pt idx="1346">
                  <c:v>6.136748E-3</c:v>
                </c:pt>
                <c:pt idx="1347">
                  <c:v>8.2702250000000008E-3</c:v>
                </c:pt>
                <c:pt idx="1348" formatCode="0.00E+00">
                  <c:v>5.0111400000000003E-5</c:v>
                </c:pt>
                <c:pt idx="1349">
                  <c:v>-3.280603E-3</c:v>
                </c:pt>
                <c:pt idx="1350">
                  <c:v>2.4071100000000001E-3</c:v>
                </c:pt>
                <c:pt idx="1351">
                  <c:v>9.9738480000000004E-3</c:v>
                </c:pt>
                <c:pt idx="1352">
                  <c:v>5.8675200000000002E-3</c:v>
                </c:pt>
                <c:pt idx="1353">
                  <c:v>1.8978000000000001E-3</c:v>
                </c:pt>
                <c:pt idx="1354">
                  <c:v>1.0434579999999999E-3</c:v>
                </c:pt>
                <c:pt idx="1355">
                  <c:v>2.75362E-3</c:v>
                </c:pt>
                <c:pt idx="1356">
                  <c:v>-5.5221530000000001E-3</c:v>
                </c:pt>
                <c:pt idx="1357">
                  <c:v>5.7366780000000003E-3</c:v>
                </c:pt>
                <c:pt idx="1358">
                  <c:v>9.2722900000000007E-3</c:v>
                </c:pt>
                <c:pt idx="1359">
                  <c:v>-7.2416600000000005E-4</c:v>
                </c:pt>
                <c:pt idx="1360">
                  <c:v>6.6908740000000003E-3</c:v>
                </c:pt>
                <c:pt idx="1361">
                  <c:v>4.1257020000000002E-3</c:v>
                </c:pt>
                <c:pt idx="1362">
                  <c:v>-1.2776315999999999E-2</c:v>
                </c:pt>
                <c:pt idx="1363">
                  <c:v>5.3387670000000003E-3</c:v>
                </c:pt>
                <c:pt idx="1364">
                  <c:v>1.2127963E-2</c:v>
                </c:pt>
                <c:pt idx="1365">
                  <c:v>-1.438129E-3</c:v>
                </c:pt>
                <c:pt idx="1366">
                  <c:v>3.3326580000000001E-3</c:v>
                </c:pt>
                <c:pt idx="1367">
                  <c:v>6.9642089999999999E-3</c:v>
                </c:pt>
                <c:pt idx="1368">
                  <c:v>1.03841E-3</c:v>
                </c:pt>
                <c:pt idx="1369">
                  <c:v>1.7237750000000001E-3</c:v>
                </c:pt>
                <c:pt idx="1370">
                  <c:v>2.1149939999999998E-3</c:v>
                </c:pt>
                <c:pt idx="1371">
                  <c:v>7.4726100000000004E-4</c:v>
                </c:pt>
                <c:pt idx="1372">
                  <c:v>3.5470430000000002E-3</c:v>
                </c:pt>
                <c:pt idx="1373">
                  <c:v>3.4275880000000001E-3</c:v>
                </c:pt>
                <c:pt idx="1374" formatCode="0.00E+00">
                  <c:v>6.2683900000000005E-5</c:v>
                </c:pt>
                <c:pt idx="1375">
                  <c:v>-5.3983600000000003E-4</c:v>
                </c:pt>
                <c:pt idx="1376">
                  <c:v>5.4674559999999999E-3</c:v>
                </c:pt>
                <c:pt idx="1377">
                  <c:v>5.2248149999999998E-3</c:v>
                </c:pt>
                <c:pt idx="1378">
                  <c:v>2.8705800000000002E-3</c:v>
                </c:pt>
                <c:pt idx="1379">
                  <c:v>-1.0933329999999999E-3</c:v>
                </c:pt>
                <c:pt idx="1380">
                  <c:v>-3.036642E-3</c:v>
                </c:pt>
                <c:pt idx="1381">
                  <c:v>3.1329019999999999E-3</c:v>
                </c:pt>
                <c:pt idx="1382">
                  <c:v>2.1499290000000001E-3</c:v>
                </c:pt>
                <c:pt idx="1383">
                  <c:v>-1.1982239999999999E-3</c:v>
                </c:pt>
                <c:pt idx="1384">
                  <c:v>-5.8303300000000005E-4</c:v>
                </c:pt>
                <c:pt idx="1385">
                  <c:v>5.9870990000000001E-3</c:v>
                </c:pt>
                <c:pt idx="1386">
                  <c:v>2.0197879999999998E-3</c:v>
                </c:pt>
                <c:pt idx="1387">
                  <c:v>-7.4279499999999998E-4</c:v>
                </c:pt>
                <c:pt idx="1388">
                  <c:v>-1.6089500000000001E-4</c:v>
                </c:pt>
                <c:pt idx="1389">
                  <c:v>4.654119E-3</c:v>
                </c:pt>
                <c:pt idx="1390">
                  <c:v>2.967805E-3</c:v>
                </c:pt>
                <c:pt idx="1391">
                  <c:v>6.9747600000000004E-4</c:v>
                </c:pt>
                <c:pt idx="1392">
                  <c:v>1.1621979999999999E-3</c:v>
                </c:pt>
                <c:pt idx="1393">
                  <c:v>4.2720079999999999E-3</c:v>
                </c:pt>
                <c:pt idx="1394">
                  <c:v>7.1540809999999996E-3</c:v>
                </c:pt>
                <c:pt idx="1395">
                  <c:v>8.9093109999999996E-3</c:v>
                </c:pt>
                <c:pt idx="1396">
                  <c:v>1.34913E-3</c:v>
                </c:pt>
                <c:pt idx="1397">
                  <c:v>-2.6495329999999999E-3</c:v>
                </c:pt>
                <c:pt idx="1398">
                  <c:v>9.7687880000000005E-3</c:v>
                </c:pt>
                <c:pt idx="1399">
                  <c:v>2.172776E-3</c:v>
                </c:pt>
                <c:pt idx="1400">
                  <c:v>-1.0632502E-2</c:v>
                </c:pt>
                <c:pt idx="1401">
                  <c:v>2.3854803000000001E-2</c:v>
                </c:pt>
                <c:pt idx="1402">
                  <c:v>2.4026842999999999E-2</c:v>
                </c:pt>
                <c:pt idx="1403">
                  <c:v>-1.532325E-2</c:v>
                </c:pt>
                <c:pt idx="1404">
                  <c:v>-2.4029239999999999E-3</c:v>
                </c:pt>
                <c:pt idx="1405">
                  <c:v>1.7773655999999999E-2</c:v>
                </c:pt>
                <c:pt idx="1406">
                  <c:v>-6.347391E-3</c:v>
                </c:pt>
                <c:pt idx="1407">
                  <c:v>7.3094259999999999E-3</c:v>
                </c:pt>
                <c:pt idx="1408">
                  <c:v>9.9691250000000006E-3</c:v>
                </c:pt>
                <c:pt idx="1409">
                  <c:v>5.6182610000000003E-3</c:v>
                </c:pt>
                <c:pt idx="1410">
                  <c:v>4.5623180000000001E-3</c:v>
                </c:pt>
                <c:pt idx="1411">
                  <c:v>-5.6130899999999996E-4</c:v>
                </c:pt>
                <c:pt idx="1412">
                  <c:v>4.0592759999999997E-3</c:v>
                </c:pt>
                <c:pt idx="1413">
                  <c:v>1.0194893E-2</c:v>
                </c:pt>
                <c:pt idx="1414">
                  <c:v>9.6774410000000002E-3</c:v>
                </c:pt>
                <c:pt idx="1415">
                  <c:v>5.9773819999999998E-3</c:v>
                </c:pt>
                <c:pt idx="1416">
                  <c:v>3.1999709999999998E-3</c:v>
                </c:pt>
                <c:pt idx="1417">
                  <c:v>6.5792800000000001E-4</c:v>
                </c:pt>
                <c:pt idx="1418">
                  <c:v>6.111816E-3</c:v>
                </c:pt>
                <c:pt idx="1419">
                  <c:v>7.4974159999999998E-3</c:v>
                </c:pt>
                <c:pt idx="1420">
                  <c:v>5.9221569999999999E-3</c:v>
                </c:pt>
                <c:pt idx="1421">
                  <c:v>6.1298910000000002E-3</c:v>
                </c:pt>
                <c:pt idx="1422">
                  <c:v>8.1243319999999997E-3</c:v>
                </c:pt>
                <c:pt idx="1423">
                  <c:v>4.4958810000000002E-3</c:v>
                </c:pt>
                <c:pt idx="1424">
                  <c:v>4.5366269999999997E-3</c:v>
                </c:pt>
                <c:pt idx="1425">
                  <c:v>1.5684659999999999E-3</c:v>
                </c:pt>
                <c:pt idx="1426">
                  <c:v>6.3009030000000001E-3</c:v>
                </c:pt>
                <c:pt idx="1427">
                  <c:v>9.7067209999999998E-3</c:v>
                </c:pt>
                <c:pt idx="1428">
                  <c:v>2.802742E-3</c:v>
                </c:pt>
                <c:pt idx="1429">
                  <c:v>4.1265010000000003E-3</c:v>
                </c:pt>
                <c:pt idx="1430">
                  <c:v>4.8133300000000002E-3</c:v>
                </c:pt>
                <c:pt idx="1431">
                  <c:v>5.7829179999999997E-3</c:v>
                </c:pt>
                <c:pt idx="1432">
                  <c:v>4.9514789999999999E-3</c:v>
                </c:pt>
                <c:pt idx="1433">
                  <c:v>-8.3190100000000002E-4</c:v>
                </c:pt>
                <c:pt idx="1434">
                  <c:v>-1.177579E-3</c:v>
                </c:pt>
                <c:pt idx="1435">
                  <c:v>5.8584299999999995E-4</c:v>
                </c:pt>
                <c:pt idx="1436">
                  <c:v>6.1742200000000002E-3</c:v>
                </c:pt>
                <c:pt idx="1437">
                  <c:v>-7.2838799999999995E-4</c:v>
                </c:pt>
                <c:pt idx="1438">
                  <c:v>3.1237600000000001E-4</c:v>
                </c:pt>
                <c:pt idx="1439">
                  <c:v>1.0027746000000001E-2</c:v>
                </c:pt>
                <c:pt idx="1440">
                  <c:v>7.427169E-3</c:v>
                </c:pt>
                <c:pt idx="1441">
                  <c:v>-9.680658E-3</c:v>
                </c:pt>
                <c:pt idx="1442">
                  <c:v>-4.3040020000000003E-3</c:v>
                </c:pt>
                <c:pt idx="1443">
                  <c:v>4.4153250000000003E-3</c:v>
                </c:pt>
                <c:pt idx="1444">
                  <c:v>2.3982470000000001E-3</c:v>
                </c:pt>
                <c:pt idx="1445">
                  <c:v>5.8163870000000001E-3</c:v>
                </c:pt>
                <c:pt idx="1446">
                  <c:v>6.2028109999999999E-3</c:v>
                </c:pt>
                <c:pt idx="1447">
                  <c:v>-6.2651500000000001E-4</c:v>
                </c:pt>
                <c:pt idx="1448">
                  <c:v>5.6232000000000005E-4</c:v>
                </c:pt>
                <c:pt idx="1449">
                  <c:v>1.2309482E-2</c:v>
                </c:pt>
                <c:pt idx="1450">
                  <c:v>2.2512300000000001E-4</c:v>
                </c:pt>
                <c:pt idx="1451">
                  <c:v>6.6395430000000004E-3</c:v>
                </c:pt>
                <c:pt idx="1452">
                  <c:v>1.2604492E-2</c:v>
                </c:pt>
                <c:pt idx="1453">
                  <c:v>3.083372E-3</c:v>
                </c:pt>
                <c:pt idx="1454">
                  <c:v>7.247224E-3</c:v>
                </c:pt>
                <c:pt idx="1455">
                  <c:v>3.5459440000000001E-3</c:v>
                </c:pt>
                <c:pt idx="1456">
                  <c:v>1.4657489999999999E-3</c:v>
                </c:pt>
                <c:pt idx="1457">
                  <c:v>1.1142821000000001E-2</c:v>
                </c:pt>
                <c:pt idx="1458">
                  <c:v>1.2887724E-2</c:v>
                </c:pt>
                <c:pt idx="1459">
                  <c:v>-1.6077210000000001E-3</c:v>
                </c:pt>
                <c:pt idx="1460">
                  <c:v>2.208855E-3</c:v>
                </c:pt>
                <c:pt idx="1461">
                  <c:v>8.1738169999999999E-3</c:v>
                </c:pt>
                <c:pt idx="1462">
                  <c:v>1.1774260000000001E-3</c:v>
                </c:pt>
                <c:pt idx="1463">
                  <c:v>4.1175839999999997E-3</c:v>
                </c:pt>
                <c:pt idx="1464">
                  <c:v>4.5612659999999996E-3</c:v>
                </c:pt>
                <c:pt idx="1465">
                  <c:v>3.0822309999999999E-3</c:v>
                </c:pt>
                <c:pt idx="1466">
                  <c:v>1.60211E-4</c:v>
                </c:pt>
                <c:pt idx="1467">
                  <c:v>-1.155194E-3</c:v>
                </c:pt>
                <c:pt idx="1468">
                  <c:v>7.2180200000000001E-4</c:v>
                </c:pt>
                <c:pt idx="1469">
                  <c:v>2.2312389999999999E-3</c:v>
                </c:pt>
                <c:pt idx="1470">
                  <c:v>-1.366159E-3</c:v>
                </c:pt>
                <c:pt idx="1471">
                  <c:v>1.4138740000000001E-3</c:v>
                </c:pt>
                <c:pt idx="1472">
                  <c:v>3.5555869999999998E-3</c:v>
                </c:pt>
                <c:pt idx="1473">
                  <c:v>3.4573310000000001E-3</c:v>
                </c:pt>
                <c:pt idx="1474">
                  <c:v>-3.7042999999999999E-4</c:v>
                </c:pt>
                <c:pt idx="1475">
                  <c:v>2.282863E-3</c:v>
                </c:pt>
                <c:pt idx="1476">
                  <c:v>4.0024659999999997E-3</c:v>
                </c:pt>
                <c:pt idx="1477">
                  <c:v>3.4366560000000002E-3</c:v>
                </c:pt>
                <c:pt idx="1478">
                  <c:v>-1.9104390000000001E-3</c:v>
                </c:pt>
                <c:pt idx="1479">
                  <c:v>8.1764700000000001E-4</c:v>
                </c:pt>
                <c:pt idx="1480">
                  <c:v>7.7037829999999996E-3</c:v>
                </c:pt>
                <c:pt idx="1481">
                  <c:v>4.9788230000000003E-3</c:v>
                </c:pt>
                <c:pt idx="1482">
                  <c:v>5.1095840000000003E-3</c:v>
                </c:pt>
                <c:pt idx="1483">
                  <c:v>4.575216E-3</c:v>
                </c:pt>
                <c:pt idx="1484">
                  <c:v>5.1640410000000003E-3</c:v>
                </c:pt>
                <c:pt idx="1485">
                  <c:v>7.1063810000000002E-3</c:v>
                </c:pt>
                <c:pt idx="1486">
                  <c:v>7.2850780000000004E-3</c:v>
                </c:pt>
                <c:pt idx="1487">
                  <c:v>6.1040080000000002E-3</c:v>
                </c:pt>
                <c:pt idx="1488">
                  <c:v>1.0917672E-2</c:v>
                </c:pt>
                <c:pt idx="1489">
                  <c:v>8.5465609999999994E-3</c:v>
                </c:pt>
                <c:pt idx="1490">
                  <c:v>8.3548130000000009E-3</c:v>
                </c:pt>
                <c:pt idx="1491">
                  <c:v>8.7735609999999992E-3</c:v>
                </c:pt>
                <c:pt idx="1492">
                  <c:v>3.800374E-3</c:v>
                </c:pt>
                <c:pt idx="1493">
                  <c:v>5.5357319999999998E-3</c:v>
                </c:pt>
                <c:pt idx="1494">
                  <c:v>5.4220149999999996E-3</c:v>
                </c:pt>
                <c:pt idx="1495">
                  <c:v>8.0016649999999998E-3</c:v>
                </c:pt>
                <c:pt idx="1496">
                  <c:v>8.4357600000000005E-3</c:v>
                </c:pt>
                <c:pt idx="1497">
                  <c:v>3.835331E-3</c:v>
                </c:pt>
                <c:pt idx="1498">
                  <c:v>5.2904830000000003E-3</c:v>
                </c:pt>
                <c:pt idx="1499">
                  <c:v>7.0736239999999997E-3</c:v>
                </c:pt>
                <c:pt idx="1500">
                  <c:v>6.6059730000000002E-3</c:v>
                </c:pt>
                <c:pt idx="1501">
                  <c:v>7.6035779999999997E-3</c:v>
                </c:pt>
                <c:pt idx="1502">
                  <c:v>2.1736590000000001E-3</c:v>
                </c:pt>
                <c:pt idx="1503">
                  <c:v>4.9847520000000003E-3</c:v>
                </c:pt>
                <c:pt idx="1504">
                  <c:v>5.3093910000000001E-3</c:v>
                </c:pt>
                <c:pt idx="1505">
                  <c:v>2.1825339999999999E-3</c:v>
                </c:pt>
                <c:pt idx="1506">
                  <c:v>2.8967939999999998E-3</c:v>
                </c:pt>
                <c:pt idx="1507">
                  <c:v>5.1566429999999998E-3</c:v>
                </c:pt>
                <c:pt idx="1508">
                  <c:v>7.9034269999999993E-3</c:v>
                </c:pt>
                <c:pt idx="1509">
                  <c:v>7.189862E-3</c:v>
                </c:pt>
                <c:pt idx="1510">
                  <c:v>3.9586489999999998E-3</c:v>
                </c:pt>
                <c:pt idx="1511">
                  <c:v>4.0204630000000002E-3</c:v>
                </c:pt>
                <c:pt idx="1512">
                  <c:v>1.255036E-3</c:v>
                </c:pt>
                <c:pt idx="1513">
                  <c:v>3.8005420000000001E-3</c:v>
                </c:pt>
                <c:pt idx="1514">
                  <c:v>4.6189309999999997E-3</c:v>
                </c:pt>
                <c:pt idx="1515">
                  <c:v>5.6901390000000003E-3</c:v>
                </c:pt>
                <c:pt idx="1516">
                  <c:v>6.5873579999999998E-3</c:v>
                </c:pt>
                <c:pt idx="1517">
                  <c:v>3.3829160000000001E-3</c:v>
                </c:pt>
                <c:pt idx="1518">
                  <c:v>1.5197679999999999E-3</c:v>
                </c:pt>
                <c:pt idx="1519">
                  <c:v>2.590892E-3</c:v>
                </c:pt>
                <c:pt idx="1520">
                  <c:v>2.1533350000000001E-3</c:v>
                </c:pt>
                <c:pt idx="1521">
                  <c:v>7.4722E-3</c:v>
                </c:pt>
                <c:pt idx="1522">
                  <c:v>9.0424000000000008E-3</c:v>
                </c:pt>
                <c:pt idx="1523">
                  <c:v>1.414532E-3</c:v>
                </c:pt>
                <c:pt idx="1524">
                  <c:v>4.8402299999999998E-4</c:v>
                </c:pt>
                <c:pt idx="1525">
                  <c:v>2.2923800000000001E-3</c:v>
                </c:pt>
                <c:pt idx="1526">
                  <c:v>1.091561E-3</c:v>
                </c:pt>
                <c:pt idx="1527">
                  <c:v>1.926919E-3</c:v>
                </c:pt>
                <c:pt idx="1528">
                  <c:v>-9.49029E-4</c:v>
                </c:pt>
                <c:pt idx="1529">
                  <c:v>1.1540179999999999E-3</c:v>
                </c:pt>
                <c:pt idx="1530">
                  <c:v>5.8768680000000004E-3</c:v>
                </c:pt>
                <c:pt idx="1531">
                  <c:v>2.8765800000000001E-3</c:v>
                </c:pt>
                <c:pt idx="1532">
                  <c:v>-1.3785199999999999E-4</c:v>
                </c:pt>
                <c:pt idx="1533">
                  <c:v>3.192374E-3</c:v>
                </c:pt>
                <c:pt idx="1534">
                  <c:v>3.7609589999999999E-3</c:v>
                </c:pt>
                <c:pt idx="1535">
                  <c:v>5.6350250000000001E-3</c:v>
                </c:pt>
                <c:pt idx="1536">
                  <c:v>2.528448E-3</c:v>
                </c:pt>
                <c:pt idx="1537">
                  <c:v>4.7012419999999996E-3</c:v>
                </c:pt>
                <c:pt idx="1538">
                  <c:v>7.1540140000000002E-3</c:v>
                </c:pt>
                <c:pt idx="1539">
                  <c:v>3.0655539999999998E-3</c:v>
                </c:pt>
                <c:pt idx="1540">
                  <c:v>1.299878E-3</c:v>
                </c:pt>
                <c:pt idx="1541">
                  <c:v>4.9912410000000004E-3</c:v>
                </c:pt>
                <c:pt idx="1542">
                  <c:v>5.4293309999999999E-3</c:v>
                </c:pt>
                <c:pt idx="1543">
                  <c:v>3.27736E-3</c:v>
                </c:pt>
                <c:pt idx="1544">
                  <c:v>3.244603E-3</c:v>
                </c:pt>
                <c:pt idx="1545">
                  <c:v>5.8917850000000001E-3</c:v>
                </c:pt>
                <c:pt idx="1546">
                  <c:v>3.5511330000000002E-3</c:v>
                </c:pt>
                <c:pt idx="1547">
                  <c:v>5.1791709999999998E-3</c:v>
                </c:pt>
                <c:pt idx="1548">
                  <c:v>4.5088530000000002E-3</c:v>
                </c:pt>
                <c:pt idx="1549">
                  <c:v>9.422148E-3</c:v>
                </c:pt>
                <c:pt idx="1550">
                  <c:v>6.4165050000000003E-3</c:v>
                </c:pt>
                <c:pt idx="1551">
                  <c:v>2.8301429999999998E-3</c:v>
                </c:pt>
                <c:pt idx="1552">
                  <c:v>9.2145499999999995E-4</c:v>
                </c:pt>
                <c:pt idx="1553">
                  <c:v>3.72989E-3</c:v>
                </c:pt>
                <c:pt idx="1554">
                  <c:v>1.874466E-3</c:v>
                </c:pt>
                <c:pt idx="1555">
                  <c:v>-3.1501499999999998E-4</c:v>
                </c:pt>
                <c:pt idx="1556">
                  <c:v>6.5570699999999995E-4</c:v>
                </c:pt>
                <c:pt idx="1557">
                  <c:v>4.3801300000000003E-3</c:v>
                </c:pt>
                <c:pt idx="1558">
                  <c:v>5.2861369999999998E-3</c:v>
                </c:pt>
                <c:pt idx="1559">
                  <c:v>-2.5964719999999998E-3</c:v>
                </c:pt>
                <c:pt idx="1560">
                  <c:v>-1.502179E-3</c:v>
                </c:pt>
                <c:pt idx="1561">
                  <c:v>4.2277080000000002E-3</c:v>
                </c:pt>
                <c:pt idx="1562">
                  <c:v>2.0300679999999999E-3</c:v>
                </c:pt>
                <c:pt idx="1563">
                  <c:v>-7.2811300000000002E-3</c:v>
                </c:pt>
                <c:pt idx="1564">
                  <c:v>-6.0281129999999999E-3</c:v>
                </c:pt>
                <c:pt idx="1565">
                  <c:v>-7.1717339999999999E-3</c:v>
                </c:pt>
                <c:pt idx="1566">
                  <c:v>-8.1663299999999999E-4</c:v>
                </c:pt>
                <c:pt idx="1567">
                  <c:v>-4.6442619999999997E-3</c:v>
                </c:pt>
                <c:pt idx="1568">
                  <c:v>-5.7180490000000002E-3</c:v>
                </c:pt>
                <c:pt idx="1569">
                  <c:v>-2.7470979999999999E-3</c:v>
                </c:pt>
                <c:pt idx="1570">
                  <c:v>5.369151E-3</c:v>
                </c:pt>
                <c:pt idx="1571">
                  <c:v>1.333084E-3</c:v>
                </c:pt>
                <c:pt idx="1572">
                  <c:v>-6.630833E-3</c:v>
                </c:pt>
                <c:pt idx="1573">
                  <c:v>-3.3864390000000002E-3</c:v>
                </c:pt>
                <c:pt idx="1574">
                  <c:v>5.8187769999999998E-3</c:v>
                </c:pt>
                <c:pt idx="1575">
                  <c:v>4.2835019999999998E-3</c:v>
                </c:pt>
                <c:pt idx="1576">
                  <c:v>-1.415929E-3</c:v>
                </c:pt>
                <c:pt idx="1577">
                  <c:v>-1.4598040000000001E-3</c:v>
                </c:pt>
                <c:pt idx="1578">
                  <c:v>1.48219E-3</c:v>
                </c:pt>
                <c:pt idx="1579">
                  <c:v>6.0354400000000004E-3</c:v>
                </c:pt>
                <c:pt idx="1580">
                  <c:v>8.8515299999999996E-4</c:v>
                </c:pt>
                <c:pt idx="1581">
                  <c:v>-4.6342600000000002E-4</c:v>
                </c:pt>
                <c:pt idx="1582">
                  <c:v>7.5390500000000003E-4</c:v>
                </c:pt>
                <c:pt idx="1583">
                  <c:v>7.3314529999999999E-3</c:v>
                </c:pt>
                <c:pt idx="1584">
                  <c:v>1.2548851999999999E-2</c:v>
                </c:pt>
                <c:pt idx="1585">
                  <c:v>7.8360489999999994E-3</c:v>
                </c:pt>
                <c:pt idx="1586">
                  <c:v>7.4019539999999997E-3</c:v>
                </c:pt>
                <c:pt idx="1587">
                  <c:v>8.1799009999999998E-3</c:v>
                </c:pt>
                <c:pt idx="1588">
                  <c:v>4.3540039999999999E-3</c:v>
                </c:pt>
                <c:pt idx="1589">
                  <c:v>3.8069649999999998E-3</c:v>
                </c:pt>
                <c:pt idx="1590">
                  <c:v>1.8860280000000001E-3</c:v>
                </c:pt>
                <c:pt idx="1591">
                  <c:v>5.3960149999999997E-3</c:v>
                </c:pt>
                <c:pt idx="1592">
                  <c:v>4.873769E-3</c:v>
                </c:pt>
                <c:pt idx="1593">
                  <c:v>1.7211290000000001E-3</c:v>
                </c:pt>
                <c:pt idx="1594">
                  <c:v>5.9646100000000004E-3</c:v>
                </c:pt>
                <c:pt idx="1595">
                  <c:v>2.38157E-3</c:v>
                </c:pt>
                <c:pt idx="1596">
                  <c:v>-6.5642540000000003E-3</c:v>
                </c:pt>
                <c:pt idx="1597">
                  <c:v>-6.3154800000000001E-3</c:v>
                </c:pt>
                <c:pt idx="1598">
                  <c:v>-9.0244479999999992E-3</c:v>
                </c:pt>
                <c:pt idx="1599">
                  <c:v>-1.0086298E-2</c:v>
                </c:pt>
                <c:pt idx="1600">
                  <c:v>-1.5032321E-2</c:v>
                </c:pt>
                <c:pt idx="1601">
                  <c:v>-1.0246463000000001E-2</c:v>
                </c:pt>
                <c:pt idx="1602">
                  <c:v>-8.8911800000000003E-3</c:v>
                </c:pt>
                <c:pt idx="1603">
                  <c:v>-6.5684560000000003E-3</c:v>
                </c:pt>
                <c:pt idx="1604">
                  <c:v>-1.6000630000000001E-3</c:v>
                </c:pt>
                <c:pt idx="1605">
                  <c:v>-3.5720610000000001E-3</c:v>
                </c:pt>
                <c:pt idx="1606">
                  <c:v>-6.7050039999999997E-3</c:v>
                </c:pt>
                <c:pt idx="1607">
                  <c:v>-3.046099E-3</c:v>
                </c:pt>
                <c:pt idx="1608">
                  <c:v>-5.5587919999999999E-3</c:v>
                </c:pt>
                <c:pt idx="1609">
                  <c:v>-4.3693869999999998E-3</c:v>
                </c:pt>
                <c:pt idx="1610">
                  <c:v>-2.610369E-3</c:v>
                </c:pt>
                <c:pt idx="1611">
                  <c:v>2.4277019999999999E-3</c:v>
                </c:pt>
                <c:pt idx="1612">
                  <c:v>3.9297250000000002E-3</c:v>
                </c:pt>
                <c:pt idx="1613">
                  <c:v>-1.3162180000000001E-3</c:v>
                </c:pt>
                <c:pt idx="1614">
                  <c:v>-6.8955400000000003E-3</c:v>
                </c:pt>
                <c:pt idx="1615">
                  <c:v>2.67638E-4</c:v>
                </c:pt>
                <c:pt idx="1616">
                  <c:v>3.9617089999999999E-3</c:v>
                </c:pt>
                <c:pt idx="1617">
                  <c:v>-4.4865600000000002E-4</c:v>
                </c:pt>
                <c:pt idx="1618">
                  <c:v>-1.4779680000000001E-3</c:v>
                </c:pt>
                <c:pt idx="1619" formatCode="0.00E+00">
                  <c:v>-4.2449900000000002E-5</c:v>
                </c:pt>
                <c:pt idx="1620">
                  <c:v>3.2753159999999999E-3</c:v>
                </c:pt>
                <c:pt idx="1621">
                  <c:v>3.626233E-3</c:v>
                </c:pt>
                <c:pt idx="1622">
                  <c:v>-2.1075519999999999E-3</c:v>
                </c:pt>
                <c:pt idx="1623">
                  <c:v>-4.4121539999999997E-3</c:v>
                </c:pt>
                <c:pt idx="1624">
                  <c:v>-5.5483099999999999E-4</c:v>
                </c:pt>
                <c:pt idx="1625">
                  <c:v>3.9498300000000001E-4</c:v>
                </c:pt>
                <c:pt idx="1626">
                  <c:v>3.67287E-4</c:v>
                </c:pt>
                <c:pt idx="1627">
                  <c:v>-1.325152E-3</c:v>
                </c:pt>
                <c:pt idx="1628">
                  <c:v>-5.4418670000000004E-3</c:v>
                </c:pt>
                <c:pt idx="1629">
                  <c:v>-2.0687790000000002E-3</c:v>
                </c:pt>
                <c:pt idx="1630">
                  <c:v>-6.2001999999999999E-4</c:v>
                </c:pt>
                <c:pt idx="1631">
                  <c:v>-3.9344669999999997E-3</c:v>
                </c:pt>
                <c:pt idx="1632">
                  <c:v>-2.8926389999999998E-3</c:v>
                </c:pt>
                <c:pt idx="1633">
                  <c:v>-1.4049380000000001E-3</c:v>
                </c:pt>
                <c:pt idx="1634">
                  <c:v>-5.877185E-3</c:v>
                </c:pt>
                <c:pt idx="1635">
                  <c:v>-8.1637480000000002E-3</c:v>
                </c:pt>
                <c:pt idx="1636">
                  <c:v>-7.8614800000000006E-3</c:v>
                </c:pt>
                <c:pt idx="1637">
                  <c:v>-4.3479590000000002E-3</c:v>
                </c:pt>
                <c:pt idx="1638">
                  <c:v>-5.4534370000000002E-3</c:v>
                </c:pt>
                <c:pt idx="1639">
                  <c:v>-5.4896220000000004E-3</c:v>
                </c:pt>
                <c:pt idx="1640">
                  <c:v>-3.7284739999999999E-3</c:v>
                </c:pt>
                <c:pt idx="1641">
                  <c:v>-5.7028440000000003E-3</c:v>
                </c:pt>
                <c:pt idx="1642">
                  <c:v>-1.7640290000000001E-3</c:v>
                </c:pt>
                <c:pt idx="1643">
                  <c:v>-8.1118179999999998E-3</c:v>
                </c:pt>
                <c:pt idx="1644">
                  <c:v>-7.587707E-3</c:v>
                </c:pt>
                <c:pt idx="1645">
                  <c:v>-4.446111E-3</c:v>
                </c:pt>
                <c:pt idx="1646">
                  <c:v>-5.23414E-3</c:v>
                </c:pt>
                <c:pt idx="1647">
                  <c:v>-5.5002369999999998E-3</c:v>
                </c:pt>
                <c:pt idx="1648">
                  <c:v>-3.5705099999999998E-3</c:v>
                </c:pt>
                <c:pt idx="1649">
                  <c:v>5.1460999999999998E-4</c:v>
                </c:pt>
                <c:pt idx="1650">
                  <c:v>-3.954974E-3</c:v>
                </c:pt>
                <c:pt idx="1651">
                  <c:v>-7.640839E-3</c:v>
                </c:pt>
                <c:pt idx="1652">
                  <c:v>-4.1094870000000002E-3</c:v>
                </c:pt>
                <c:pt idx="1653">
                  <c:v>-2.5946419999999999E-3</c:v>
                </c:pt>
                <c:pt idx="1654">
                  <c:v>-5.9683339999999996E-3</c:v>
                </c:pt>
                <c:pt idx="1655">
                  <c:v>-4.1407780000000003E-3</c:v>
                </c:pt>
                <c:pt idx="1656">
                  <c:v>-1.927691E-3</c:v>
                </c:pt>
                <c:pt idx="1657">
                  <c:v>-5.1450900000000002E-4</c:v>
                </c:pt>
                <c:pt idx="1658">
                  <c:v>-4.3265580000000003E-3</c:v>
                </c:pt>
                <c:pt idx="1659">
                  <c:v>-6.0091550000000004E-3</c:v>
                </c:pt>
                <c:pt idx="1660">
                  <c:v>-1.3315790000000001E-3</c:v>
                </c:pt>
                <c:pt idx="1661">
                  <c:v>-4.9689199999999997E-4</c:v>
                </c:pt>
                <c:pt idx="1662">
                  <c:v>-6.0719540000000001E-3</c:v>
                </c:pt>
                <c:pt idx="1663">
                  <c:v>-6.2487879999999999E-3</c:v>
                </c:pt>
                <c:pt idx="1664">
                  <c:v>-8.7140759999999994E-3</c:v>
                </c:pt>
                <c:pt idx="1665">
                  <c:v>-6.0207460000000004E-3</c:v>
                </c:pt>
                <c:pt idx="1666">
                  <c:v>-6.7690939999999998E-3</c:v>
                </c:pt>
                <c:pt idx="1667">
                  <c:v>-1.0714984E-2</c:v>
                </c:pt>
                <c:pt idx="1668">
                  <c:v>-7.1181179999999997E-3</c:v>
                </c:pt>
                <c:pt idx="1669">
                  <c:v>-8.2219440000000001E-3</c:v>
                </c:pt>
                <c:pt idx="1670">
                  <c:v>-7.7060890000000002E-3</c:v>
                </c:pt>
                <c:pt idx="1671">
                  <c:v>-1.2883960999999999E-2</c:v>
                </c:pt>
                <c:pt idx="1672">
                  <c:v>-1.1956115999999999E-2</c:v>
                </c:pt>
                <c:pt idx="1673">
                  <c:v>-8.0655959999999995E-3</c:v>
                </c:pt>
                <c:pt idx="1674">
                  <c:v>-1.2709616E-2</c:v>
                </c:pt>
                <c:pt idx="1675">
                  <c:v>-9.3550879999999993E-3</c:v>
                </c:pt>
                <c:pt idx="1676">
                  <c:v>-7.226423E-3</c:v>
                </c:pt>
                <c:pt idx="1677">
                  <c:v>-8.2530710000000007E-3</c:v>
                </c:pt>
                <c:pt idx="1678">
                  <c:v>-1.3785255999999999E-2</c:v>
                </c:pt>
                <c:pt idx="1679">
                  <c:v>-8.0320289999999996E-3</c:v>
                </c:pt>
                <c:pt idx="1680">
                  <c:v>-8.3854310000000005E-3</c:v>
                </c:pt>
                <c:pt idx="1681">
                  <c:v>-7.5097610000000002E-3</c:v>
                </c:pt>
                <c:pt idx="1682">
                  <c:v>-1.1433396E-2</c:v>
                </c:pt>
                <c:pt idx="1683">
                  <c:v>-1.0011427E-2</c:v>
                </c:pt>
                <c:pt idx="1684">
                  <c:v>-4.7114699999999997E-3</c:v>
                </c:pt>
                <c:pt idx="1685">
                  <c:v>-3.5004900000000002E-3</c:v>
                </c:pt>
                <c:pt idx="1686">
                  <c:v>-2.687427E-3</c:v>
                </c:pt>
                <c:pt idx="1687">
                  <c:v>-4.5417970000000002E-3</c:v>
                </c:pt>
                <c:pt idx="1688">
                  <c:v>-8.3421269999999995E-3</c:v>
                </c:pt>
                <c:pt idx="1689">
                  <c:v>-5.920781E-3</c:v>
                </c:pt>
                <c:pt idx="1690">
                  <c:v>-6.9173359999999996E-3</c:v>
                </c:pt>
                <c:pt idx="1691">
                  <c:v>-3.660478E-3</c:v>
                </c:pt>
                <c:pt idx="1692">
                  <c:v>-6.3878210000000001E-3</c:v>
                </c:pt>
                <c:pt idx="1693">
                  <c:v>-6.744295E-3</c:v>
                </c:pt>
                <c:pt idx="1694">
                  <c:v>-4.4036420000000001E-3</c:v>
                </c:pt>
                <c:pt idx="1695">
                  <c:v>-2.315821E-3</c:v>
                </c:pt>
                <c:pt idx="1696">
                  <c:v>-7.5510630000000002E-3</c:v>
                </c:pt>
                <c:pt idx="1697">
                  <c:v>-4.8238780000000002E-3</c:v>
                </c:pt>
                <c:pt idx="1698">
                  <c:v>-4.8925879999999998E-3</c:v>
                </c:pt>
                <c:pt idx="1699">
                  <c:v>-2.3975709999999998E-3</c:v>
                </c:pt>
                <c:pt idx="1700">
                  <c:v>-4.5249030000000003E-3</c:v>
                </c:pt>
                <c:pt idx="1701">
                  <c:v>-6.6598029999999997E-3</c:v>
                </c:pt>
                <c:pt idx="1702">
                  <c:v>-5.4011930000000003E-3</c:v>
                </c:pt>
                <c:pt idx="1703">
                  <c:v>-2.5724739999999999E-3</c:v>
                </c:pt>
                <c:pt idx="1704">
                  <c:v>-3.6787510000000001E-3</c:v>
                </c:pt>
                <c:pt idx="1705">
                  <c:v>-1.0839479999999999E-3</c:v>
                </c:pt>
                <c:pt idx="1706">
                  <c:v>-5.2283590000000001E-3</c:v>
                </c:pt>
                <c:pt idx="1707">
                  <c:v>-2.1005830000000001E-3</c:v>
                </c:pt>
                <c:pt idx="1708">
                  <c:v>-8.2386299999999998E-4</c:v>
                </c:pt>
                <c:pt idx="1709">
                  <c:v>-4.7256290000000003E-3</c:v>
                </c:pt>
                <c:pt idx="1710">
                  <c:v>-3.1780659999999998E-3</c:v>
                </c:pt>
                <c:pt idx="1711">
                  <c:v>-6.6011400000000001E-3</c:v>
                </c:pt>
                <c:pt idx="1712">
                  <c:v>-2.018639E-3</c:v>
                </c:pt>
                <c:pt idx="1713">
                  <c:v>-3.2156680000000001E-3</c:v>
                </c:pt>
                <c:pt idx="1714">
                  <c:v>-4.5733479999999996E-3</c:v>
                </c:pt>
                <c:pt idx="1715">
                  <c:v>-7.9846359999999998E-3</c:v>
                </c:pt>
                <c:pt idx="1716">
                  <c:v>-5.0173420000000002E-3</c:v>
                </c:pt>
                <c:pt idx="1717">
                  <c:v>-3.3329129999999998E-3</c:v>
                </c:pt>
                <c:pt idx="1718">
                  <c:v>-6.6043400000000002E-3</c:v>
                </c:pt>
                <c:pt idx="1719">
                  <c:v>-9.8775459999999992E-3</c:v>
                </c:pt>
                <c:pt idx="1720">
                  <c:v>-6.8071870000000001E-3</c:v>
                </c:pt>
                <c:pt idx="1721">
                  <c:v>-1.0705022E-2</c:v>
                </c:pt>
                <c:pt idx="1722">
                  <c:v>-8.2882029999999992E-3</c:v>
                </c:pt>
                <c:pt idx="1723">
                  <c:v>-9.8891220000000002E-3</c:v>
                </c:pt>
                <c:pt idx="1724">
                  <c:v>-9.8992420000000008E-3</c:v>
                </c:pt>
                <c:pt idx="1725">
                  <c:v>-6.4097579999999998E-3</c:v>
                </c:pt>
                <c:pt idx="1726">
                  <c:v>-1.2259924E-2</c:v>
                </c:pt>
                <c:pt idx="1727">
                  <c:v>-1.3579159E-2</c:v>
                </c:pt>
                <c:pt idx="1728">
                  <c:v>-1.5098492E-2</c:v>
                </c:pt>
                <c:pt idx="1729">
                  <c:v>-1.1663053E-2</c:v>
                </c:pt>
                <c:pt idx="1730">
                  <c:v>-1.1099262E-2</c:v>
                </c:pt>
                <c:pt idx="1731">
                  <c:v>-1.4781509999999999E-2</c:v>
                </c:pt>
                <c:pt idx="1732">
                  <c:v>-1.4635301999999999E-2</c:v>
                </c:pt>
                <c:pt idx="1733">
                  <c:v>-1.1540081000000001E-2</c:v>
                </c:pt>
                <c:pt idx="1734">
                  <c:v>-1.1648472E-2</c:v>
                </c:pt>
                <c:pt idx="1735">
                  <c:v>-1.3822028E-2</c:v>
                </c:pt>
                <c:pt idx="1736">
                  <c:v>-5.885276E-3</c:v>
                </c:pt>
                <c:pt idx="1737">
                  <c:v>-7.6251390000000004E-3</c:v>
                </c:pt>
                <c:pt idx="1738">
                  <c:v>-8.9636449999999993E-3</c:v>
                </c:pt>
                <c:pt idx="1739">
                  <c:v>-7.846011E-3</c:v>
                </c:pt>
                <c:pt idx="1740">
                  <c:v>-8.8905019999999998E-3</c:v>
                </c:pt>
                <c:pt idx="1741">
                  <c:v>-5.4749880000000001E-3</c:v>
                </c:pt>
                <c:pt idx="1742">
                  <c:v>-5.8976319999999999E-3</c:v>
                </c:pt>
                <c:pt idx="1743">
                  <c:v>-8.9009540000000009E-3</c:v>
                </c:pt>
                <c:pt idx="1744">
                  <c:v>-6.5222190000000001E-3</c:v>
                </c:pt>
                <c:pt idx="1745">
                  <c:v>-5.5736429999999997E-3</c:v>
                </c:pt>
                <c:pt idx="1746">
                  <c:v>-9.3681299999999999E-4</c:v>
                </c:pt>
                <c:pt idx="1747">
                  <c:v>-7.2918729999999999E-3</c:v>
                </c:pt>
                <c:pt idx="1748">
                  <c:v>-8.8695289999999993E-3</c:v>
                </c:pt>
                <c:pt idx="1749">
                  <c:v>-2.354255E-3</c:v>
                </c:pt>
                <c:pt idx="1750">
                  <c:v>-1.7372010000000001E-3</c:v>
                </c:pt>
                <c:pt idx="1751">
                  <c:v>-1.543385E-3</c:v>
                </c:pt>
                <c:pt idx="1752">
                  <c:v>-3.4888250000000001E-3</c:v>
                </c:pt>
                <c:pt idx="1753">
                  <c:v>-5.6064629999999999E-3</c:v>
                </c:pt>
                <c:pt idx="1754">
                  <c:v>-2.898561E-3</c:v>
                </c:pt>
                <c:pt idx="1755">
                  <c:v>-3.8580680000000001E-3</c:v>
                </c:pt>
                <c:pt idx="1756">
                  <c:v>-6.5257559999999997E-3</c:v>
                </c:pt>
                <c:pt idx="1757">
                  <c:v>-4.1521960000000004E-3</c:v>
                </c:pt>
                <c:pt idx="1758">
                  <c:v>-3.622227E-3</c:v>
                </c:pt>
                <c:pt idx="1759">
                  <c:v>-4.8621000000000003E-3</c:v>
                </c:pt>
                <c:pt idx="1760">
                  <c:v>-2.8263799999999999E-3</c:v>
                </c:pt>
                <c:pt idx="1761">
                  <c:v>-4.0974410000000003E-3</c:v>
                </c:pt>
                <c:pt idx="1762">
                  <c:v>-4.5507109999999998E-3</c:v>
                </c:pt>
                <c:pt idx="1763">
                  <c:v>-3.1250050000000001E-3</c:v>
                </c:pt>
                <c:pt idx="1764">
                  <c:v>-2.193431E-3</c:v>
                </c:pt>
                <c:pt idx="1765">
                  <c:v>-5.9874280000000004E-3</c:v>
                </c:pt>
                <c:pt idx="1766">
                  <c:v>-1.998545E-3</c:v>
                </c:pt>
                <c:pt idx="1767">
                  <c:v>-4.2802639999999998E-3</c:v>
                </c:pt>
                <c:pt idx="1768">
                  <c:v>4.4551500000000001E-4</c:v>
                </c:pt>
                <c:pt idx="1769">
                  <c:v>-4.1677490000000001E-3</c:v>
                </c:pt>
                <c:pt idx="1770">
                  <c:v>-4.6037079999999998E-3</c:v>
                </c:pt>
                <c:pt idx="1771">
                  <c:v>-6.5137720000000001E-3</c:v>
                </c:pt>
                <c:pt idx="1772">
                  <c:v>-6.7843490000000003E-3</c:v>
                </c:pt>
                <c:pt idx="1773">
                  <c:v>-2.625587E-3</c:v>
                </c:pt>
                <c:pt idx="1774">
                  <c:v>-5.8184509999999997E-3</c:v>
                </c:pt>
                <c:pt idx="1775">
                  <c:v>-9.3042630000000001E-3</c:v>
                </c:pt>
                <c:pt idx="1776">
                  <c:v>-8.9724320000000007E-3</c:v>
                </c:pt>
                <c:pt idx="1777">
                  <c:v>-7.6432490000000004E-3</c:v>
                </c:pt>
                <c:pt idx="1778">
                  <c:v>-9.7783060000000005E-3</c:v>
                </c:pt>
                <c:pt idx="1779">
                  <c:v>-1.1948485E-2</c:v>
                </c:pt>
                <c:pt idx="1780">
                  <c:v>-1.0421161999999999E-2</c:v>
                </c:pt>
                <c:pt idx="1781">
                  <c:v>-1.2414158999999999E-2</c:v>
                </c:pt>
                <c:pt idx="1782">
                  <c:v>-1.3022957999999999E-2</c:v>
                </c:pt>
                <c:pt idx="1783">
                  <c:v>-1.9142361E-2</c:v>
                </c:pt>
                <c:pt idx="1784">
                  <c:v>-1.99738E-2</c:v>
                </c:pt>
                <c:pt idx="1785">
                  <c:v>-1.3150162999999999E-2</c:v>
                </c:pt>
                <c:pt idx="1786">
                  <c:v>-1.2433773E-2</c:v>
                </c:pt>
                <c:pt idx="1787">
                  <c:v>-1.0262687E-2</c:v>
                </c:pt>
                <c:pt idx="1788">
                  <c:v>-7.311105E-3</c:v>
                </c:pt>
                <c:pt idx="1789">
                  <c:v>-6.2456120000000002E-3</c:v>
                </c:pt>
                <c:pt idx="1790">
                  <c:v>-9.8720390000000009E-3</c:v>
                </c:pt>
                <c:pt idx="1791">
                  <c:v>-5.4378849999999999E-3</c:v>
                </c:pt>
                <c:pt idx="1792">
                  <c:v>-8.6057149999999999E-3</c:v>
                </c:pt>
                <c:pt idx="1793">
                  <c:v>-1.4802177E-2</c:v>
                </c:pt>
                <c:pt idx="1794">
                  <c:v>-8.5043340000000005E-3</c:v>
                </c:pt>
                <c:pt idx="1795">
                  <c:v>-4.0631039999999997E-3</c:v>
                </c:pt>
                <c:pt idx="1796">
                  <c:v>-7.9020510000000002E-3</c:v>
                </c:pt>
                <c:pt idx="1797">
                  <c:v>-9.2503910000000002E-3</c:v>
                </c:pt>
                <c:pt idx="1798">
                  <c:v>-8.8983220000000002E-3</c:v>
                </c:pt>
                <c:pt idx="1799">
                  <c:v>-7.3617860000000004E-3</c:v>
                </c:pt>
                <c:pt idx="1800">
                  <c:v>-1.2165595E-2</c:v>
                </c:pt>
                <c:pt idx="1801">
                  <c:v>-1.7705688000000001E-2</c:v>
                </c:pt>
                <c:pt idx="1802">
                  <c:v>-4.9792409999999997E-3</c:v>
                </c:pt>
                <c:pt idx="1803">
                  <c:v>-7.069423E-3</c:v>
                </c:pt>
                <c:pt idx="1804">
                  <c:v>-1.2044473999999999E-2</c:v>
                </c:pt>
                <c:pt idx="1805">
                  <c:v>-9.5238219999999995E-3</c:v>
                </c:pt>
                <c:pt idx="1806">
                  <c:v>-1.1172852E-2</c:v>
                </c:pt>
                <c:pt idx="1807">
                  <c:v>-1.1094629999999999E-2</c:v>
                </c:pt>
                <c:pt idx="1808">
                  <c:v>-1.0543089E-2</c:v>
                </c:pt>
                <c:pt idx="1809">
                  <c:v>-1.2498538999999999E-2</c:v>
                </c:pt>
                <c:pt idx="1810">
                  <c:v>-1.4642917E-2</c:v>
                </c:pt>
                <c:pt idx="1811">
                  <c:v>-1.0294074E-2</c:v>
                </c:pt>
                <c:pt idx="1812">
                  <c:v>-1.1132970000000001E-2</c:v>
                </c:pt>
                <c:pt idx="1813">
                  <c:v>-1.2348226E-2</c:v>
                </c:pt>
                <c:pt idx="1814">
                  <c:v>-1.3876614000000001E-2</c:v>
                </c:pt>
                <c:pt idx="1815">
                  <c:v>-1.4159176000000001E-2</c:v>
                </c:pt>
                <c:pt idx="1816">
                  <c:v>-1.3674746E-2</c:v>
                </c:pt>
                <c:pt idx="1817">
                  <c:v>-7.466711E-3</c:v>
                </c:pt>
                <c:pt idx="1818">
                  <c:v>-1.2774391E-2</c:v>
                </c:pt>
                <c:pt idx="1819">
                  <c:v>-1.7431563000000001E-2</c:v>
                </c:pt>
                <c:pt idx="1820">
                  <c:v>-1.3136949E-2</c:v>
                </c:pt>
                <c:pt idx="1821">
                  <c:v>-1.2871929000000001E-2</c:v>
                </c:pt>
                <c:pt idx="1822">
                  <c:v>-1.5857863999999999E-2</c:v>
                </c:pt>
                <c:pt idx="1823">
                  <c:v>-1.7836037999999999E-2</c:v>
                </c:pt>
                <c:pt idx="1824">
                  <c:v>-1.5944928000000001E-2</c:v>
                </c:pt>
                <c:pt idx="1825">
                  <c:v>-1.2744151E-2</c:v>
                </c:pt>
                <c:pt idx="1826">
                  <c:v>-1.9435877000000001E-2</c:v>
                </c:pt>
                <c:pt idx="1827">
                  <c:v>-2.2903568999999999E-2</c:v>
                </c:pt>
                <c:pt idx="1828">
                  <c:v>-1.0023458000000001E-2</c:v>
                </c:pt>
                <c:pt idx="1829">
                  <c:v>-1.3488763000000001E-2</c:v>
                </c:pt>
                <c:pt idx="1830">
                  <c:v>-2.3045249E-2</c:v>
                </c:pt>
                <c:pt idx="1831">
                  <c:v>-2.5199613999999999E-2</c:v>
                </c:pt>
                <c:pt idx="1832">
                  <c:v>-1.492807E-2</c:v>
                </c:pt>
                <c:pt idx="1833">
                  <c:v>-1.7557960000000001E-2</c:v>
                </c:pt>
                <c:pt idx="1834">
                  <c:v>-2.6120290000000001E-2</c:v>
                </c:pt>
                <c:pt idx="1835">
                  <c:v>-2.3563625000000001E-2</c:v>
                </c:pt>
                <c:pt idx="1836">
                  <c:v>-1.2014561999999999E-2</c:v>
                </c:pt>
                <c:pt idx="1837">
                  <c:v>-1.5965166999999999E-2</c:v>
                </c:pt>
                <c:pt idx="1838">
                  <c:v>-1.9788667999999999E-2</c:v>
                </c:pt>
                <c:pt idx="1839">
                  <c:v>-1.8203331E-2</c:v>
                </c:pt>
                <c:pt idx="1840">
                  <c:v>-1.5802489999999999E-2</c:v>
                </c:pt>
                <c:pt idx="1841">
                  <c:v>-1.6574558E-2</c:v>
                </c:pt>
                <c:pt idx="1842">
                  <c:v>-1.8912014000000001E-2</c:v>
                </c:pt>
                <c:pt idx="1843">
                  <c:v>-1.4550196E-2</c:v>
                </c:pt>
                <c:pt idx="1844">
                  <c:v>-1.9638432000000001E-2</c:v>
                </c:pt>
                <c:pt idx="1845">
                  <c:v>-1.9826270999999999E-2</c:v>
                </c:pt>
                <c:pt idx="1846">
                  <c:v>-2.1384485000000002E-2</c:v>
                </c:pt>
                <c:pt idx="1847">
                  <c:v>-1.0905771999999999E-2</c:v>
                </c:pt>
                <c:pt idx="1848">
                  <c:v>-1.6626242999999999E-2</c:v>
                </c:pt>
                <c:pt idx="1849">
                  <c:v>-2.3375205999999999E-2</c:v>
                </c:pt>
                <c:pt idx="1850">
                  <c:v>-1.6037932000000001E-2</c:v>
                </c:pt>
                <c:pt idx="1851">
                  <c:v>-1.263942E-2</c:v>
                </c:pt>
                <c:pt idx="1852">
                  <c:v>-1.9578018999999999E-2</c:v>
                </c:pt>
                <c:pt idx="1853">
                  <c:v>-2.1662528E-2</c:v>
                </c:pt>
                <c:pt idx="1854">
                  <c:v>-1.2889009E-2</c:v>
                </c:pt>
                <c:pt idx="1855">
                  <c:v>-1.2049048999999999E-2</c:v>
                </c:pt>
                <c:pt idx="1856">
                  <c:v>-2.0833751000000001E-2</c:v>
                </c:pt>
                <c:pt idx="1857">
                  <c:v>-1.9591576999999999E-2</c:v>
                </c:pt>
                <c:pt idx="1858">
                  <c:v>-1.8180102E-2</c:v>
                </c:pt>
                <c:pt idx="1859">
                  <c:v>-1.8911234999999998E-2</c:v>
                </c:pt>
                <c:pt idx="1860">
                  <c:v>-1.4886398E-2</c:v>
                </c:pt>
                <c:pt idx="1861">
                  <c:v>-2.1471417E-2</c:v>
                </c:pt>
                <c:pt idx="1862">
                  <c:v>-1.0789211E-2</c:v>
                </c:pt>
                <c:pt idx="1863">
                  <c:v>-1.3724204E-2</c:v>
                </c:pt>
                <c:pt idx="1864">
                  <c:v>-2.2270020000000001E-2</c:v>
                </c:pt>
                <c:pt idx="1865">
                  <c:v>-1.9973841999999999E-2</c:v>
                </c:pt>
                <c:pt idx="1866">
                  <c:v>-1.6490695999999999E-2</c:v>
                </c:pt>
                <c:pt idx="1867">
                  <c:v>-1.9575777999999999E-2</c:v>
                </c:pt>
                <c:pt idx="1868">
                  <c:v>-2.1610167E-2</c:v>
                </c:pt>
                <c:pt idx="1869">
                  <c:v>-1.8686076999999999E-2</c:v>
                </c:pt>
                <c:pt idx="1870">
                  <c:v>-2.0708213999999999E-2</c:v>
                </c:pt>
                <c:pt idx="1871">
                  <c:v>-1.4082192E-2</c:v>
                </c:pt>
                <c:pt idx="1872">
                  <c:v>-2.3815513E-2</c:v>
                </c:pt>
                <c:pt idx="1873">
                  <c:v>-2.0441033000000001E-2</c:v>
                </c:pt>
                <c:pt idx="1874">
                  <c:v>-1.492456E-2</c:v>
                </c:pt>
                <c:pt idx="1875">
                  <c:v>-2.445545E-2</c:v>
                </c:pt>
                <c:pt idx="1876">
                  <c:v>-2.1433028999999999E-2</c:v>
                </c:pt>
                <c:pt idx="1877">
                  <c:v>-1.4192712999999999E-2</c:v>
                </c:pt>
                <c:pt idx="1878">
                  <c:v>-1.9359244000000001E-2</c:v>
                </c:pt>
                <c:pt idx="1879">
                  <c:v>-2.4178895999999998E-2</c:v>
                </c:pt>
                <c:pt idx="1880">
                  <c:v>-1.8949779E-2</c:v>
                </c:pt>
                <c:pt idx="1881">
                  <c:v>-1.7002203E-2</c:v>
                </c:pt>
                <c:pt idx="1882">
                  <c:v>-2.4746674999999999E-2</c:v>
                </c:pt>
                <c:pt idx="1883">
                  <c:v>-2.0302516999999999E-2</c:v>
                </c:pt>
                <c:pt idx="1884">
                  <c:v>-1.816746E-2</c:v>
                </c:pt>
                <c:pt idx="1885">
                  <c:v>-1.7548932E-2</c:v>
                </c:pt>
                <c:pt idx="1886">
                  <c:v>-2.5743479E-2</c:v>
                </c:pt>
                <c:pt idx="1887">
                  <c:v>-2.0494543E-2</c:v>
                </c:pt>
                <c:pt idx="1888">
                  <c:v>-2.3018154999999998E-2</c:v>
                </c:pt>
                <c:pt idx="1889">
                  <c:v>-2.1833036E-2</c:v>
                </c:pt>
                <c:pt idx="1890">
                  <c:v>-2.4067960999999999E-2</c:v>
                </c:pt>
                <c:pt idx="1891">
                  <c:v>-2.9175845999999998E-2</c:v>
                </c:pt>
                <c:pt idx="1892">
                  <c:v>-1.7914137E-2</c:v>
                </c:pt>
                <c:pt idx="1893">
                  <c:v>-1.6693118999999999E-2</c:v>
                </c:pt>
                <c:pt idx="1894">
                  <c:v>-3.0369248000000001E-2</c:v>
                </c:pt>
                <c:pt idx="1895">
                  <c:v>-2.8083167999999999E-2</c:v>
                </c:pt>
                <c:pt idx="1896">
                  <c:v>-1.8567162000000002E-2</c:v>
                </c:pt>
                <c:pt idx="1897">
                  <c:v>-2.8199978000000001E-2</c:v>
                </c:pt>
                <c:pt idx="1898">
                  <c:v>-3.2605644000000003E-2</c:v>
                </c:pt>
                <c:pt idx="1899">
                  <c:v>-2.3046717000000001E-2</c:v>
                </c:pt>
                <c:pt idx="1900">
                  <c:v>-2.1408337999999999E-2</c:v>
                </c:pt>
                <c:pt idx="1901">
                  <c:v>-2.4520064000000001E-2</c:v>
                </c:pt>
                <c:pt idx="1902">
                  <c:v>-3.3395313000000003E-2</c:v>
                </c:pt>
                <c:pt idx="1903">
                  <c:v>-2.7555201000000001E-2</c:v>
                </c:pt>
                <c:pt idx="1904">
                  <c:v>-2.7909667999999999E-2</c:v>
                </c:pt>
                <c:pt idx="1905">
                  <c:v>-3.1943082999999997E-2</c:v>
                </c:pt>
                <c:pt idx="1906">
                  <c:v>-2.6312629000000001E-2</c:v>
                </c:pt>
                <c:pt idx="1907">
                  <c:v>-2.3680979000000001E-2</c:v>
                </c:pt>
                <c:pt idx="1908">
                  <c:v>-3.0532494E-2</c:v>
                </c:pt>
                <c:pt idx="1909">
                  <c:v>-3.2379061000000001E-2</c:v>
                </c:pt>
                <c:pt idx="1910">
                  <c:v>-2.6621306000000001E-2</c:v>
                </c:pt>
                <c:pt idx="1911">
                  <c:v>-2.0682769E-2</c:v>
                </c:pt>
                <c:pt idx="1912">
                  <c:v>-2.8356668000000002E-2</c:v>
                </c:pt>
                <c:pt idx="1913">
                  <c:v>-3.0072446999999999E-2</c:v>
                </c:pt>
                <c:pt idx="1914">
                  <c:v>-2.4663035E-2</c:v>
                </c:pt>
                <c:pt idx="1915">
                  <c:v>-2.8050538E-2</c:v>
                </c:pt>
                <c:pt idx="1916">
                  <c:v>-2.9964550999999999E-2</c:v>
                </c:pt>
                <c:pt idx="1917">
                  <c:v>-2.2916377000000002E-2</c:v>
                </c:pt>
                <c:pt idx="1918">
                  <c:v>-2.7068779000000001E-2</c:v>
                </c:pt>
                <c:pt idx="1919">
                  <c:v>-2.6836393E-2</c:v>
                </c:pt>
                <c:pt idx="1920">
                  <c:v>-2.272474E-2</c:v>
                </c:pt>
                <c:pt idx="1921">
                  <c:v>-2.5074862E-2</c:v>
                </c:pt>
                <c:pt idx="1922">
                  <c:v>-2.6216293000000002E-2</c:v>
                </c:pt>
                <c:pt idx="1923">
                  <c:v>-2.4291053E-2</c:v>
                </c:pt>
                <c:pt idx="1924">
                  <c:v>-3.0044813E-2</c:v>
                </c:pt>
                <c:pt idx="1925">
                  <c:v>-2.6257571E-2</c:v>
                </c:pt>
                <c:pt idx="1926">
                  <c:v>-2.2680413E-2</c:v>
                </c:pt>
                <c:pt idx="1927">
                  <c:v>-2.6409185000000002E-2</c:v>
                </c:pt>
                <c:pt idx="1928">
                  <c:v>-2.8155151999999999E-2</c:v>
                </c:pt>
                <c:pt idx="1929">
                  <c:v>-2.6933827E-2</c:v>
                </c:pt>
                <c:pt idx="1930">
                  <c:v>-2.3508469000000001E-2</c:v>
                </c:pt>
                <c:pt idx="1931">
                  <c:v>-2.2182824E-2</c:v>
                </c:pt>
                <c:pt idx="1932">
                  <c:v>-3.2865028999999997E-2</c:v>
                </c:pt>
                <c:pt idx="1933">
                  <c:v>-2.6764362999999999E-2</c:v>
                </c:pt>
                <c:pt idx="1934">
                  <c:v>-2.6053033999999999E-2</c:v>
                </c:pt>
                <c:pt idx="1935">
                  <c:v>-2.6671958999999999E-2</c:v>
                </c:pt>
                <c:pt idx="1936">
                  <c:v>-2.8225914000000001E-2</c:v>
                </c:pt>
                <c:pt idx="1937">
                  <c:v>-2.9580617E-2</c:v>
                </c:pt>
                <c:pt idx="1938">
                  <c:v>-2.7785913999999998E-2</c:v>
                </c:pt>
                <c:pt idx="1939">
                  <c:v>-2.9839210000000001E-2</c:v>
                </c:pt>
                <c:pt idx="1940">
                  <c:v>-2.8805904E-2</c:v>
                </c:pt>
                <c:pt idx="1941">
                  <c:v>-2.8660267999999999E-2</c:v>
                </c:pt>
                <c:pt idx="1942">
                  <c:v>-3.0081065000000001E-2</c:v>
                </c:pt>
                <c:pt idx="1943">
                  <c:v>-2.6171739999999999E-2</c:v>
                </c:pt>
                <c:pt idx="1944">
                  <c:v>-2.8594151000000002E-2</c:v>
                </c:pt>
                <c:pt idx="1945">
                  <c:v>-3.2553329999999998E-2</c:v>
                </c:pt>
                <c:pt idx="1946">
                  <c:v>-3.4538984000000002E-2</c:v>
                </c:pt>
                <c:pt idx="1947">
                  <c:v>-2.7371329999999999E-2</c:v>
                </c:pt>
                <c:pt idx="1948">
                  <c:v>-2.7191566E-2</c:v>
                </c:pt>
                <c:pt idx="1949">
                  <c:v>-3.2529410000000002E-2</c:v>
                </c:pt>
                <c:pt idx="1950">
                  <c:v>-3.4500148000000001E-2</c:v>
                </c:pt>
                <c:pt idx="1951">
                  <c:v>-3.0256974999999998E-2</c:v>
                </c:pt>
                <c:pt idx="1952">
                  <c:v>-3.3215481999999998E-2</c:v>
                </c:pt>
                <c:pt idx="1953">
                  <c:v>-3.6520015000000003E-2</c:v>
                </c:pt>
                <c:pt idx="1954">
                  <c:v>-2.6703872E-2</c:v>
                </c:pt>
                <c:pt idx="1955">
                  <c:v>-2.871046E-2</c:v>
                </c:pt>
                <c:pt idx="1956">
                  <c:v>-3.8158558000000002E-2</c:v>
                </c:pt>
                <c:pt idx="1957">
                  <c:v>-3.5169120999999998E-2</c:v>
                </c:pt>
                <c:pt idx="1958">
                  <c:v>-2.9655045000000001E-2</c:v>
                </c:pt>
                <c:pt idx="1959">
                  <c:v>-3.1590857E-2</c:v>
                </c:pt>
                <c:pt idx="1960">
                  <c:v>-3.6301192000000003E-2</c:v>
                </c:pt>
                <c:pt idx="1961">
                  <c:v>-3.1786341000000003E-2</c:v>
                </c:pt>
                <c:pt idx="1962">
                  <c:v>-2.9323449000000001E-2</c:v>
                </c:pt>
                <c:pt idx="1963">
                  <c:v>-3.7324835000000001E-2</c:v>
                </c:pt>
                <c:pt idx="1964">
                  <c:v>-3.3870182999999998E-2</c:v>
                </c:pt>
                <c:pt idx="1965">
                  <c:v>-3.3417922000000003E-2</c:v>
                </c:pt>
                <c:pt idx="1966">
                  <c:v>-3.9252906999999997E-2</c:v>
                </c:pt>
                <c:pt idx="1967">
                  <c:v>-3.4201547999999998E-2</c:v>
                </c:pt>
                <c:pt idx="1968">
                  <c:v>-3.6665503000000002E-2</c:v>
                </c:pt>
                <c:pt idx="1969">
                  <c:v>-3.7343174E-2</c:v>
                </c:pt>
                <c:pt idx="1970">
                  <c:v>-3.7006817999999997E-2</c:v>
                </c:pt>
                <c:pt idx="1971">
                  <c:v>-3.7173367999999998E-2</c:v>
                </c:pt>
                <c:pt idx="1972">
                  <c:v>-3.7320106999999998E-2</c:v>
                </c:pt>
                <c:pt idx="1973">
                  <c:v>-3.9323080000000003E-2</c:v>
                </c:pt>
                <c:pt idx="1974">
                  <c:v>-3.6974970000000003E-2</c:v>
                </c:pt>
                <c:pt idx="1975">
                  <c:v>-3.5989067999999999E-2</c:v>
                </c:pt>
                <c:pt idx="1976">
                  <c:v>-3.8164336E-2</c:v>
                </c:pt>
                <c:pt idx="1977">
                  <c:v>-3.3471581E-2</c:v>
                </c:pt>
                <c:pt idx="1978">
                  <c:v>-3.6937688000000003E-2</c:v>
                </c:pt>
                <c:pt idx="1979">
                  <c:v>-3.6827415000000002E-2</c:v>
                </c:pt>
                <c:pt idx="1980">
                  <c:v>-3.9369669000000003E-2</c:v>
                </c:pt>
                <c:pt idx="1981">
                  <c:v>-4.2856287E-2</c:v>
                </c:pt>
                <c:pt idx="1982">
                  <c:v>-3.7080954999999999E-2</c:v>
                </c:pt>
                <c:pt idx="1983">
                  <c:v>-3.8588032000000001E-2</c:v>
                </c:pt>
                <c:pt idx="1984">
                  <c:v>-3.6947257999999997E-2</c:v>
                </c:pt>
                <c:pt idx="1985">
                  <c:v>-3.7876289E-2</c:v>
                </c:pt>
                <c:pt idx="1986">
                  <c:v>-3.7984948999999997E-2</c:v>
                </c:pt>
                <c:pt idx="1987">
                  <c:v>-3.9005734E-2</c:v>
                </c:pt>
                <c:pt idx="1988">
                  <c:v>-4.2574368000000001E-2</c:v>
                </c:pt>
                <c:pt idx="1989">
                  <c:v>-3.7442505000000001E-2</c:v>
                </c:pt>
                <c:pt idx="1990">
                  <c:v>-3.6696285000000002E-2</c:v>
                </c:pt>
                <c:pt idx="1991">
                  <c:v>-3.7938624999999997E-2</c:v>
                </c:pt>
                <c:pt idx="1992">
                  <c:v>-4.3097167999999998E-2</c:v>
                </c:pt>
                <c:pt idx="1993">
                  <c:v>-4.0006079E-2</c:v>
                </c:pt>
                <c:pt idx="1994">
                  <c:v>-3.8731221000000003E-2</c:v>
                </c:pt>
                <c:pt idx="1995">
                  <c:v>-3.5395700000000002E-2</c:v>
                </c:pt>
                <c:pt idx="1996">
                  <c:v>-3.8397084999999997E-2</c:v>
                </c:pt>
                <c:pt idx="1997">
                  <c:v>-4.3532752000000001E-2</c:v>
                </c:pt>
                <c:pt idx="1998">
                  <c:v>-4.0713529999999998E-2</c:v>
                </c:pt>
                <c:pt idx="1999">
                  <c:v>-4.3978278000000003E-2</c:v>
                </c:pt>
                <c:pt idx="2000">
                  <c:v>-4.1576638999999999E-2</c:v>
                </c:pt>
                <c:pt idx="2001">
                  <c:v>-4.1245154999999999E-2</c:v>
                </c:pt>
                <c:pt idx="2002">
                  <c:v>-3.8294107000000001E-2</c:v>
                </c:pt>
                <c:pt idx="2003">
                  <c:v>-3.9990913000000003E-2</c:v>
                </c:pt>
                <c:pt idx="2004">
                  <c:v>-4.2535029000000002E-2</c:v>
                </c:pt>
                <c:pt idx="2005">
                  <c:v>-4.2320468E-2</c:v>
                </c:pt>
                <c:pt idx="2006">
                  <c:v>-4.5422517000000003E-2</c:v>
                </c:pt>
                <c:pt idx="2007">
                  <c:v>-3.9030655999999997E-2</c:v>
                </c:pt>
                <c:pt idx="2008">
                  <c:v>-4.0650126000000002E-2</c:v>
                </c:pt>
                <c:pt idx="2009">
                  <c:v>-4.1560105999999999E-2</c:v>
                </c:pt>
                <c:pt idx="2010">
                  <c:v>-4.4359351999999998E-2</c:v>
                </c:pt>
                <c:pt idx="2011">
                  <c:v>-3.9910011000000002E-2</c:v>
                </c:pt>
                <c:pt idx="2012">
                  <c:v>-3.8794145000000002E-2</c:v>
                </c:pt>
                <c:pt idx="2013">
                  <c:v>-4.4806897999999998E-2</c:v>
                </c:pt>
                <c:pt idx="2014">
                  <c:v>-4.1432670999999997E-2</c:v>
                </c:pt>
                <c:pt idx="2015">
                  <c:v>-4.1653085999999999E-2</c:v>
                </c:pt>
                <c:pt idx="2016">
                  <c:v>-4.1658412999999998E-2</c:v>
                </c:pt>
                <c:pt idx="2017">
                  <c:v>-4.1658613999999997E-2</c:v>
                </c:pt>
                <c:pt idx="2018">
                  <c:v>-4.2320412000000002E-2</c:v>
                </c:pt>
                <c:pt idx="2019">
                  <c:v>-4.0971577000000002E-2</c:v>
                </c:pt>
                <c:pt idx="2020">
                  <c:v>-3.9936936999999999E-2</c:v>
                </c:pt>
                <c:pt idx="2021">
                  <c:v>-4.2649276999999999E-2</c:v>
                </c:pt>
                <c:pt idx="2022">
                  <c:v>-4.1604780000000001E-2</c:v>
                </c:pt>
                <c:pt idx="2023">
                  <c:v>-3.5399753999999999E-2</c:v>
                </c:pt>
                <c:pt idx="2024">
                  <c:v>-4.1472025000000003E-2</c:v>
                </c:pt>
                <c:pt idx="2025">
                  <c:v>-4.6369277E-2</c:v>
                </c:pt>
                <c:pt idx="2026">
                  <c:v>-3.7942238000000003E-2</c:v>
                </c:pt>
                <c:pt idx="2027">
                  <c:v>-3.7699148000000002E-2</c:v>
                </c:pt>
                <c:pt idx="2028">
                  <c:v>-4.9459137E-2</c:v>
                </c:pt>
                <c:pt idx="2029">
                  <c:v>-4.9399942000000002E-2</c:v>
                </c:pt>
                <c:pt idx="2030">
                  <c:v>-4.3154827999999999E-2</c:v>
                </c:pt>
                <c:pt idx="2031">
                  <c:v>-3.7425037000000001E-2</c:v>
                </c:pt>
                <c:pt idx="2032">
                  <c:v>-4.2153478000000001E-2</c:v>
                </c:pt>
                <c:pt idx="2033">
                  <c:v>-4.1589688999999999E-2</c:v>
                </c:pt>
                <c:pt idx="2034">
                  <c:v>-4.9443882000000001E-2</c:v>
                </c:pt>
                <c:pt idx="2035">
                  <c:v>-4.6210807E-2</c:v>
                </c:pt>
                <c:pt idx="2036">
                  <c:v>-4.1559859999999997E-2</c:v>
                </c:pt>
                <c:pt idx="2037">
                  <c:v>-4.7276601000000001E-2</c:v>
                </c:pt>
                <c:pt idx="2038">
                  <c:v>-4.3828606999999999E-2</c:v>
                </c:pt>
                <c:pt idx="2039">
                  <c:v>-4.5318249999999997E-2</c:v>
                </c:pt>
                <c:pt idx="2040">
                  <c:v>-4.2351755999999997E-2</c:v>
                </c:pt>
                <c:pt idx="2041">
                  <c:v>-4.6071172000000001E-2</c:v>
                </c:pt>
                <c:pt idx="2042">
                  <c:v>-4.9409173000000001E-2</c:v>
                </c:pt>
                <c:pt idx="2043">
                  <c:v>-5.1740586999999998E-2</c:v>
                </c:pt>
                <c:pt idx="2044">
                  <c:v>-4.723132E-2</c:v>
                </c:pt>
                <c:pt idx="2045">
                  <c:v>-4.3977073999999998E-2</c:v>
                </c:pt>
                <c:pt idx="2046">
                  <c:v>-4.4089727000000002E-2</c:v>
                </c:pt>
                <c:pt idx="2047">
                  <c:v>-4.7506909999999999E-2</c:v>
                </c:pt>
                <c:pt idx="2048">
                  <c:v>-4.8631828000000002E-2</c:v>
                </c:pt>
                <c:pt idx="2049">
                  <c:v>-4.9019523000000002E-2</c:v>
                </c:pt>
                <c:pt idx="2050">
                  <c:v>-5.0817158000000001E-2</c:v>
                </c:pt>
                <c:pt idx="2051">
                  <c:v>-4.9947269000000002E-2</c:v>
                </c:pt>
                <c:pt idx="2052">
                  <c:v>-5.0816260000000002E-2</c:v>
                </c:pt>
                <c:pt idx="2053">
                  <c:v>-5.0391565999999999E-2</c:v>
                </c:pt>
                <c:pt idx="2054">
                  <c:v>-4.9704202000000003E-2</c:v>
                </c:pt>
                <c:pt idx="2055">
                  <c:v>-5.1917557000000003E-2</c:v>
                </c:pt>
                <c:pt idx="2056">
                  <c:v>-5.2963379999999997E-2</c:v>
                </c:pt>
                <c:pt idx="2057">
                  <c:v>-5.2067555000000001E-2</c:v>
                </c:pt>
                <c:pt idx="2058">
                  <c:v>-5.1458757000000001E-2</c:v>
                </c:pt>
                <c:pt idx="2059">
                  <c:v>-5.3986039E-2</c:v>
                </c:pt>
                <c:pt idx="2060">
                  <c:v>-5.4288841999999997E-2</c:v>
                </c:pt>
                <c:pt idx="2061">
                  <c:v>-5.6326161999999999E-2</c:v>
                </c:pt>
                <c:pt idx="2062">
                  <c:v>-5.3835038000000002E-2</c:v>
                </c:pt>
                <c:pt idx="2063">
                  <c:v>-5.3111977999999997E-2</c:v>
                </c:pt>
                <c:pt idx="2064">
                  <c:v>-5.7173029E-2</c:v>
                </c:pt>
                <c:pt idx="2065">
                  <c:v>-5.2377901999999997E-2</c:v>
                </c:pt>
                <c:pt idx="2066">
                  <c:v>-5.8453638000000002E-2</c:v>
                </c:pt>
                <c:pt idx="2067">
                  <c:v>-5.6705131999999998E-2</c:v>
                </c:pt>
                <c:pt idx="2068">
                  <c:v>-4.5351278000000002E-2</c:v>
                </c:pt>
                <c:pt idx="2069">
                  <c:v>-4.7243435E-2</c:v>
                </c:pt>
                <c:pt idx="2070">
                  <c:v>-5.3443007000000001E-2</c:v>
                </c:pt>
                <c:pt idx="2071">
                  <c:v>-6.2649555999999995E-2</c:v>
                </c:pt>
                <c:pt idx="2072">
                  <c:v>-5.1623002000000001E-2</c:v>
                </c:pt>
                <c:pt idx="2073">
                  <c:v>-4.1720374999999997E-2</c:v>
                </c:pt>
                <c:pt idx="2074">
                  <c:v>-5.2037730999999997E-2</c:v>
                </c:pt>
                <c:pt idx="2075">
                  <c:v>-5.4784432000000001E-2</c:v>
                </c:pt>
                <c:pt idx="2076">
                  <c:v>-6.1120360999999998E-2</c:v>
                </c:pt>
                <c:pt idx="2077">
                  <c:v>-5.5612437000000001E-2</c:v>
                </c:pt>
                <c:pt idx="2078">
                  <c:v>-4.6859693000000001E-2</c:v>
                </c:pt>
                <c:pt idx="2079">
                  <c:v>-4.0352172999999998E-2</c:v>
                </c:pt>
                <c:pt idx="2080">
                  <c:v>-5.6750856000000002E-2</c:v>
                </c:pt>
                <c:pt idx="2081">
                  <c:v>-5.8453581999999997E-2</c:v>
                </c:pt>
                <c:pt idx="2082">
                  <c:v>-5.8381139999999998E-2</c:v>
                </c:pt>
                <c:pt idx="2083">
                  <c:v>-4.9769804000000001E-2</c:v>
                </c:pt>
                <c:pt idx="2084">
                  <c:v>-5.2947223000000002E-2</c:v>
                </c:pt>
                <c:pt idx="2085">
                  <c:v>-6.4637772999999996E-2</c:v>
                </c:pt>
                <c:pt idx="2086">
                  <c:v>-6.0323718999999998E-2</c:v>
                </c:pt>
                <c:pt idx="2087">
                  <c:v>-5.4752483999999997E-2</c:v>
                </c:pt>
                <c:pt idx="2088">
                  <c:v>-5.7982898999999997E-2</c:v>
                </c:pt>
                <c:pt idx="2089">
                  <c:v>-5.7556576999999998E-2</c:v>
                </c:pt>
                <c:pt idx="2090">
                  <c:v>-6.0158752000000003E-2</c:v>
                </c:pt>
                <c:pt idx="2091">
                  <c:v>-5.8907228999999998E-2</c:v>
                </c:pt>
                <c:pt idx="2092">
                  <c:v>-5.4927404999999999E-2</c:v>
                </c:pt>
                <c:pt idx="2093">
                  <c:v>-5.1657191999999998E-2</c:v>
                </c:pt>
                <c:pt idx="2094">
                  <c:v>-6.0681842E-2</c:v>
                </c:pt>
                <c:pt idx="2095">
                  <c:v>-6.2132262000000001E-2</c:v>
                </c:pt>
                <c:pt idx="2096">
                  <c:v>-5.3865809000000001E-2</c:v>
                </c:pt>
                <c:pt idx="2097">
                  <c:v>-5.3778052E-2</c:v>
                </c:pt>
                <c:pt idx="2098">
                  <c:v>-5.7605813999999998E-2</c:v>
                </c:pt>
                <c:pt idx="2099">
                  <c:v>-5.5143787999999999E-2</c:v>
                </c:pt>
                <c:pt idx="2100">
                  <c:v>-6.3006237000000007E-2</c:v>
                </c:pt>
                <c:pt idx="2101">
                  <c:v>-5.3493459E-2</c:v>
                </c:pt>
                <c:pt idx="2102">
                  <c:v>-5.6422400999999997E-2</c:v>
                </c:pt>
                <c:pt idx="2103">
                  <c:v>-5.7850387000000003E-2</c:v>
                </c:pt>
                <c:pt idx="2104">
                  <c:v>-5.5876984999999997E-2</c:v>
                </c:pt>
                <c:pt idx="2105">
                  <c:v>-5.9460603000000001E-2</c:v>
                </c:pt>
                <c:pt idx="2106">
                  <c:v>-5.3291388000000002E-2</c:v>
                </c:pt>
                <c:pt idx="2107">
                  <c:v>-5.5723764000000002E-2</c:v>
                </c:pt>
                <c:pt idx="2108">
                  <c:v>-5.9460178000000002E-2</c:v>
                </c:pt>
                <c:pt idx="2109">
                  <c:v>-6.1914362000000001E-2</c:v>
                </c:pt>
                <c:pt idx="2110">
                  <c:v>-6.0270659999999997E-2</c:v>
                </c:pt>
                <c:pt idx="2111">
                  <c:v>-5.4852165000000001E-2</c:v>
                </c:pt>
                <c:pt idx="2112">
                  <c:v>-5.4566409000000003E-2</c:v>
                </c:pt>
                <c:pt idx="2113">
                  <c:v>-6.6060804000000001E-2</c:v>
                </c:pt>
                <c:pt idx="2114">
                  <c:v>-6.8053916000000006E-2</c:v>
                </c:pt>
                <c:pt idx="2115">
                  <c:v>-5.6958298999999997E-2</c:v>
                </c:pt>
                <c:pt idx="2116">
                  <c:v>-5.5307671000000003E-2</c:v>
                </c:pt>
                <c:pt idx="2117">
                  <c:v>-6.0739644000000002E-2</c:v>
                </c:pt>
                <c:pt idx="2118">
                  <c:v>-6.0926597999999998E-2</c:v>
                </c:pt>
                <c:pt idx="2119">
                  <c:v>-6.3198878999999999E-2</c:v>
                </c:pt>
                <c:pt idx="2120">
                  <c:v>-6.1154105E-2</c:v>
                </c:pt>
                <c:pt idx="2121">
                  <c:v>-5.7692173999999999E-2</c:v>
                </c:pt>
                <c:pt idx="2122">
                  <c:v>-6.0936171999999997E-2</c:v>
                </c:pt>
                <c:pt idx="2123">
                  <c:v>-6.6016085000000002E-2</c:v>
                </c:pt>
                <c:pt idx="2124">
                  <c:v>-6.2490057000000002E-2</c:v>
                </c:pt>
                <c:pt idx="2125">
                  <c:v>-6.2095821000000002E-2</c:v>
                </c:pt>
                <c:pt idx="2126">
                  <c:v>-6.3369878000000004E-2</c:v>
                </c:pt>
                <c:pt idx="2127">
                  <c:v>-6.2277813000000001E-2</c:v>
                </c:pt>
                <c:pt idx="2128">
                  <c:v>-5.8878552000000001E-2</c:v>
                </c:pt>
                <c:pt idx="2129">
                  <c:v>-5.3360917000000001E-2</c:v>
                </c:pt>
                <c:pt idx="2130">
                  <c:v>-4.6537094000000001E-2</c:v>
                </c:pt>
                <c:pt idx="2131">
                  <c:v>-5.5929206000000002E-2</c:v>
                </c:pt>
                <c:pt idx="2132">
                  <c:v>-6.3048101999999995E-2</c:v>
                </c:pt>
                <c:pt idx="2133">
                  <c:v>-6.4734301999999994E-2</c:v>
                </c:pt>
                <c:pt idx="2134">
                  <c:v>-5.4744247000000003E-2</c:v>
                </c:pt>
                <c:pt idx="2135">
                  <c:v>-7.1824527999999999E-2</c:v>
                </c:pt>
                <c:pt idx="2136">
                  <c:v>-7.403788E-2</c:v>
                </c:pt>
                <c:pt idx="2137">
                  <c:v>-4.8944085999999998E-2</c:v>
                </c:pt>
                <c:pt idx="2138">
                  <c:v>-5.0663158E-2</c:v>
                </c:pt>
                <c:pt idx="2139">
                  <c:v>-4.8094798000000001E-2</c:v>
                </c:pt>
                <c:pt idx="2140">
                  <c:v>-5.0364341999999999E-2</c:v>
                </c:pt>
                <c:pt idx="2141">
                  <c:v>-5.8415941999999998E-2</c:v>
                </c:pt>
                <c:pt idx="2142">
                  <c:v>-6.9976725000000004E-2</c:v>
                </c:pt>
                <c:pt idx="2143">
                  <c:v>-6.2463592999999998E-2</c:v>
                </c:pt>
                <c:pt idx="2144">
                  <c:v>-5.7305849999999998E-2</c:v>
                </c:pt>
                <c:pt idx="2145">
                  <c:v>-5.6866820999999998E-2</c:v>
                </c:pt>
                <c:pt idx="2146">
                  <c:v>-5.454614E-2</c:v>
                </c:pt>
                <c:pt idx="2147">
                  <c:v>-6.0619554999999999E-2</c:v>
                </c:pt>
                <c:pt idx="2148">
                  <c:v>-5.4557405000000003E-2</c:v>
                </c:pt>
                <c:pt idx="2149">
                  <c:v>-5.2713259999999998E-2</c:v>
                </c:pt>
                <c:pt idx="2150">
                  <c:v>-5.8144510000000003E-2</c:v>
                </c:pt>
                <c:pt idx="2151">
                  <c:v>-5.6122011999999999E-2</c:v>
                </c:pt>
                <c:pt idx="2152">
                  <c:v>-5.0428972000000002E-2</c:v>
                </c:pt>
                <c:pt idx="2153">
                  <c:v>-5.6026034000000002E-2</c:v>
                </c:pt>
                <c:pt idx="2154">
                  <c:v>-5.7099021999999999E-2</c:v>
                </c:pt>
                <c:pt idx="2155">
                  <c:v>-6.0243335000000002E-2</c:v>
                </c:pt>
                <c:pt idx="2156">
                  <c:v>-5.7362060999999999E-2</c:v>
                </c:pt>
                <c:pt idx="2157">
                  <c:v>-5.1086612000000003E-2</c:v>
                </c:pt>
                <c:pt idx="2158">
                  <c:v>-4.4790633000000003E-2</c:v>
                </c:pt>
                <c:pt idx="2159">
                  <c:v>-5.1814671999999999E-2</c:v>
                </c:pt>
                <c:pt idx="2160">
                  <c:v>-5.9873663000000001E-2</c:v>
                </c:pt>
                <c:pt idx="2161">
                  <c:v>-5.5162635000000002E-2</c:v>
                </c:pt>
                <c:pt idx="2162">
                  <c:v>-4.5870068999999999E-2</c:v>
                </c:pt>
                <c:pt idx="2163">
                  <c:v>-5.0778653E-2</c:v>
                </c:pt>
                <c:pt idx="2164">
                  <c:v>-5.8857355E-2</c:v>
                </c:pt>
                <c:pt idx="2165">
                  <c:v>-4.5598917000000003E-2</c:v>
                </c:pt>
                <c:pt idx="2166">
                  <c:v>-4.2853728000000001E-2</c:v>
                </c:pt>
                <c:pt idx="2167">
                  <c:v>-6.0260672000000001E-2</c:v>
                </c:pt>
                <c:pt idx="2168">
                  <c:v>-5.7581E-2</c:v>
                </c:pt>
                <c:pt idx="2169">
                  <c:v>-6.0467410999999999E-2</c:v>
                </c:pt>
                <c:pt idx="2170">
                  <c:v>-6.4225666000000001E-2</c:v>
                </c:pt>
                <c:pt idx="2171">
                  <c:v>-5.3636982999999999E-2</c:v>
                </c:pt>
                <c:pt idx="2172">
                  <c:v>-6.2854186000000006E-2</c:v>
                </c:pt>
                <c:pt idx="2173">
                  <c:v>-6.4621471E-2</c:v>
                </c:pt>
                <c:pt idx="2174">
                  <c:v>-6.0525000000000002E-2</c:v>
                </c:pt>
                <c:pt idx="2175">
                  <c:v>-7.6511823000000007E-2</c:v>
                </c:pt>
                <c:pt idx="2176">
                  <c:v>-5.6079779000000003E-2</c:v>
                </c:pt>
                <c:pt idx="2177">
                  <c:v>-5.1211874999999997E-2</c:v>
                </c:pt>
                <c:pt idx="2178">
                  <c:v>-5.5668141999999997E-2</c:v>
                </c:pt>
                <c:pt idx="2179">
                  <c:v>-6.5553955999999997E-2</c:v>
                </c:pt>
                <c:pt idx="2180">
                  <c:v>-6.6894591000000003E-2</c:v>
                </c:pt>
                <c:pt idx="2181">
                  <c:v>-5.7649768999999997E-2</c:v>
                </c:pt>
                <c:pt idx="2182">
                  <c:v>-5.9951007000000001E-2</c:v>
                </c:pt>
                <c:pt idx="2183">
                  <c:v>-6.5984136999999998E-2</c:v>
                </c:pt>
                <c:pt idx="2184">
                  <c:v>-6.0177113999999997E-2</c:v>
                </c:pt>
                <c:pt idx="2185">
                  <c:v>-5.5933546000000001E-2</c:v>
                </c:pt>
                <c:pt idx="2186">
                  <c:v>-6.0815385999999999E-2</c:v>
                </c:pt>
                <c:pt idx="2187">
                  <c:v>-6.3937351000000003E-2</c:v>
                </c:pt>
                <c:pt idx="2188">
                  <c:v>-5.6912198999999997E-2</c:v>
                </c:pt>
                <c:pt idx="2189">
                  <c:v>-5.4193209999999999E-2</c:v>
                </c:pt>
                <c:pt idx="2190">
                  <c:v>-5.8370645999999998E-2</c:v>
                </c:pt>
                <c:pt idx="2191">
                  <c:v>-5.6208744999999997E-2</c:v>
                </c:pt>
                <c:pt idx="2192">
                  <c:v>-5.4060104999999997E-2</c:v>
                </c:pt>
                <c:pt idx="2193">
                  <c:v>-5.6887686E-2</c:v>
                </c:pt>
                <c:pt idx="2194">
                  <c:v>-5.8304489000000001E-2</c:v>
                </c:pt>
                <c:pt idx="2195">
                  <c:v>-5.3760424000000001E-2</c:v>
                </c:pt>
                <c:pt idx="2196">
                  <c:v>-4.8544358000000003E-2</c:v>
                </c:pt>
                <c:pt idx="2197">
                  <c:v>-5.3647335999999997E-2</c:v>
                </c:pt>
                <c:pt idx="2198">
                  <c:v>-5.7601064E-2</c:v>
                </c:pt>
                <c:pt idx="2199">
                  <c:v>-5.4964352000000001E-2</c:v>
                </c:pt>
                <c:pt idx="2200">
                  <c:v>-5.4369669000000002E-2</c:v>
                </c:pt>
                <c:pt idx="2201">
                  <c:v>-5.2584450999999997E-2</c:v>
                </c:pt>
                <c:pt idx="2202">
                  <c:v>-4.8508216E-2</c:v>
                </c:pt>
                <c:pt idx="2203">
                  <c:v>-4.8523955000000001E-2</c:v>
                </c:pt>
                <c:pt idx="2204">
                  <c:v>-5.2103244E-2</c:v>
                </c:pt>
                <c:pt idx="2205">
                  <c:v>-5.6051089999999998E-2</c:v>
                </c:pt>
                <c:pt idx="2206">
                  <c:v>-5.6317939999999997E-2</c:v>
                </c:pt>
                <c:pt idx="2207">
                  <c:v>-4.5949469999999999E-2</c:v>
                </c:pt>
                <c:pt idx="2208">
                  <c:v>-5.2092049000000001E-2</c:v>
                </c:pt>
                <c:pt idx="2209">
                  <c:v>-5.5434300999999998E-2</c:v>
                </c:pt>
                <c:pt idx="2210">
                  <c:v>-5.1329571999999997E-2</c:v>
                </c:pt>
                <c:pt idx="2211">
                  <c:v>-4.4548731000000001E-2</c:v>
                </c:pt>
                <c:pt idx="2212">
                  <c:v>-4.9244151E-2</c:v>
                </c:pt>
                <c:pt idx="2213">
                  <c:v>-5.4912083E-2</c:v>
                </c:pt>
                <c:pt idx="2214">
                  <c:v>-5.4336306000000001E-2</c:v>
                </c:pt>
                <c:pt idx="2215">
                  <c:v>-4.7611478999999998E-2</c:v>
                </c:pt>
                <c:pt idx="2216">
                  <c:v>-4.2018574000000003E-2</c:v>
                </c:pt>
                <c:pt idx="2217">
                  <c:v>-5.3547852E-2</c:v>
                </c:pt>
                <c:pt idx="2218">
                  <c:v>-5.7992935000000002E-2</c:v>
                </c:pt>
                <c:pt idx="2219">
                  <c:v>-4.8418224000000003E-2</c:v>
                </c:pt>
                <c:pt idx="2220">
                  <c:v>-4.6834707000000003E-2</c:v>
                </c:pt>
                <c:pt idx="2221">
                  <c:v>-5.0687309E-2</c:v>
                </c:pt>
                <c:pt idx="2222">
                  <c:v>-5.0815407E-2</c:v>
                </c:pt>
                <c:pt idx="2223">
                  <c:v>-4.9545265999999998E-2</c:v>
                </c:pt>
                <c:pt idx="2224">
                  <c:v>-4.9857654000000001E-2</c:v>
                </c:pt>
                <c:pt idx="2225">
                  <c:v>-4.5124516000000003E-2</c:v>
                </c:pt>
                <c:pt idx="2226">
                  <c:v>-5.1209576E-2</c:v>
                </c:pt>
                <c:pt idx="2227">
                  <c:v>-4.6566699000000003E-2</c:v>
                </c:pt>
                <c:pt idx="2228">
                  <c:v>-4.6288929999999999E-2</c:v>
                </c:pt>
                <c:pt idx="2229">
                  <c:v>-5.219087E-2</c:v>
                </c:pt>
                <c:pt idx="2230">
                  <c:v>-4.9216121000000002E-2</c:v>
                </c:pt>
                <c:pt idx="2231">
                  <c:v>-3.9919283E-2</c:v>
                </c:pt>
                <c:pt idx="2232">
                  <c:v>-4.3675140000000001E-2</c:v>
                </c:pt>
                <c:pt idx="2233">
                  <c:v>-5.845239E-2</c:v>
                </c:pt>
                <c:pt idx="2234">
                  <c:v>-5.1860534E-2</c:v>
                </c:pt>
                <c:pt idx="2235">
                  <c:v>-5.0588085999999997E-2</c:v>
                </c:pt>
                <c:pt idx="2236">
                  <c:v>-6.5429351999999996E-2</c:v>
                </c:pt>
                <c:pt idx="2237">
                  <c:v>-4.6480860999999998E-2</c:v>
                </c:pt>
                <c:pt idx="2238">
                  <c:v>-4.2406491999999997E-2</c:v>
                </c:pt>
                <c:pt idx="2239">
                  <c:v>-6.1516466999999998E-2</c:v>
                </c:pt>
                <c:pt idx="2240">
                  <c:v>-5.8443978000000001E-2</c:v>
                </c:pt>
                <c:pt idx="2241">
                  <c:v>-4.9363180999999999E-2</c:v>
                </c:pt>
                <c:pt idx="2242">
                  <c:v>-5.3180023999999999E-2</c:v>
                </c:pt>
                <c:pt idx="2243">
                  <c:v>-4.5439660999999999E-2</c:v>
                </c:pt>
                <c:pt idx="2244">
                  <c:v>-4.6538211000000003E-2</c:v>
                </c:pt>
                <c:pt idx="2245">
                  <c:v>-6.4945899000000001E-2</c:v>
                </c:pt>
                <c:pt idx="2246">
                  <c:v>-5.0987474999999997E-2</c:v>
                </c:pt>
                <c:pt idx="2247">
                  <c:v>-3.3409566000000002E-2</c:v>
                </c:pt>
                <c:pt idx="2248">
                  <c:v>-4.8888121E-2</c:v>
                </c:pt>
                <c:pt idx="2249">
                  <c:v>-5.6924875999999999E-2</c:v>
                </c:pt>
                <c:pt idx="2250">
                  <c:v>-4.0893710999999999E-2</c:v>
                </c:pt>
                <c:pt idx="2251">
                  <c:v>-4.4888746E-2</c:v>
                </c:pt>
                <c:pt idx="2252">
                  <c:v>-4.4614705999999997E-2</c:v>
                </c:pt>
                <c:pt idx="2253">
                  <c:v>-4.2411756000000002E-2</c:v>
                </c:pt>
                <c:pt idx="2254">
                  <c:v>-4.6476803999999997E-2</c:v>
                </c:pt>
                <c:pt idx="2255">
                  <c:v>-5.1287256000000003E-2</c:v>
                </c:pt>
                <c:pt idx="2256">
                  <c:v>-3.8801558E-2</c:v>
                </c:pt>
                <c:pt idx="2257">
                  <c:v>-3.7130642999999998E-2</c:v>
                </c:pt>
                <c:pt idx="2258">
                  <c:v>-4.5437041999999997E-2</c:v>
                </c:pt>
                <c:pt idx="2259">
                  <c:v>-4.6242442000000002E-2</c:v>
                </c:pt>
                <c:pt idx="2260">
                  <c:v>-3.7725652999999998E-2</c:v>
                </c:pt>
                <c:pt idx="2261">
                  <c:v>-3.5567962000000002E-2</c:v>
                </c:pt>
                <c:pt idx="2262">
                  <c:v>-4.2500969E-2</c:v>
                </c:pt>
                <c:pt idx="2263">
                  <c:v>-4.3717414000000003E-2</c:v>
                </c:pt>
                <c:pt idx="2264">
                  <c:v>-4.3739515999999999E-2</c:v>
                </c:pt>
                <c:pt idx="2265">
                  <c:v>-3.9256256000000003E-2</c:v>
                </c:pt>
                <c:pt idx="2266">
                  <c:v>-3.7114009000000003E-2</c:v>
                </c:pt>
                <c:pt idx="2267">
                  <c:v>-4.4591993000000003E-2</c:v>
                </c:pt>
                <c:pt idx="2268">
                  <c:v>-4.8412833000000002E-2</c:v>
                </c:pt>
                <c:pt idx="2269">
                  <c:v>-4.1469003999999997E-2</c:v>
                </c:pt>
                <c:pt idx="2270">
                  <c:v>-4.2355571000000002E-2</c:v>
                </c:pt>
                <c:pt idx="2271">
                  <c:v>-4.2598537999999998E-2</c:v>
                </c:pt>
                <c:pt idx="2272">
                  <c:v>-4.2071767000000003E-2</c:v>
                </c:pt>
                <c:pt idx="2273">
                  <c:v>-4.0495437000000002E-2</c:v>
                </c:pt>
                <c:pt idx="2274">
                  <c:v>-4.1016083000000002E-2</c:v>
                </c:pt>
                <c:pt idx="2275">
                  <c:v>-4.6859968000000002E-2</c:v>
                </c:pt>
                <c:pt idx="2276">
                  <c:v>-4.3970971999999997E-2</c:v>
                </c:pt>
                <c:pt idx="2277">
                  <c:v>-4.1799571000000001E-2</c:v>
                </c:pt>
                <c:pt idx="2278">
                  <c:v>-3.9279155000000003E-2</c:v>
                </c:pt>
                <c:pt idx="2279">
                  <c:v>-4.0179870999999999E-2</c:v>
                </c:pt>
                <c:pt idx="2280">
                  <c:v>-2.8865431E-2</c:v>
                </c:pt>
                <c:pt idx="2281">
                  <c:v>-3.0661193999999999E-2</c:v>
                </c:pt>
                <c:pt idx="2282">
                  <c:v>-6.0566895000000003E-2</c:v>
                </c:pt>
                <c:pt idx="2283">
                  <c:v>-5.3382367E-2</c:v>
                </c:pt>
                <c:pt idx="2284">
                  <c:v>2.7211169999999999E-3</c:v>
                </c:pt>
                <c:pt idx="2285">
                  <c:v>-4.1749157000000002E-2</c:v>
                </c:pt>
                <c:pt idx="2286">
                  <c:v>-9.8076082999999994E-2</c:v>
                </c:pt>
                <c:pt idx="2287">
                  <c:v>-5.5138733000000002E-2</c:v>
                </c:pt>
                <c:pt idx="2288">
                  <c:v>-1.5576410000000001E-2</c:v>
                </c:pt>
                <c:pt idx="2289">
                  <c:v>-5.3706749999999998E-2</c:v>
                </c:pt>
                <c:pt idx="2290">
                  <c:v>-5.5078811999999998E-2</c:v>
                </c:pt>
                <c:pt idx="2291">
                  <c:v>-4.1375971999999997E-2</c:v>
                </c:pt>
                <c:pt idx="2292">
                  <c:v>-5.3165786E-2</c:v>
                </c:pt>
                <c:pt idx="2293">
                  <c:v>-3.5354216000000001E-2</c:v>
                </c:pt>
                <c:pt idx="2294">
                  <c:v>-3.9185971E-2</c:v>
                </c:pt>
                <c:pt idx="2295">
                  <c:v>-5.6984302000000001E-2</c:v>
                </c:pt>
                <c:pt idx="2296">
                  <c:v>-4.8049133000000001E-2</c:v>
                </c:pt>
                <c:pt idx="2297">
                  <c:v>-3.5394792000000001E-2</c:v>
                </c:pt>
                <c:pt idx="2298">
                  <c:v>-4.4915589999999998E-2</c:v>
                </c:pt>
                <c:pt idx="2299">
                  <c:v>-5.2621490999999999E-2</c:v>
                </c:pt>
                <c:pt idx="2300">
                  <c:v>-4.0852449999999998E-2</c:v>
                </c:pt>
                <c:pt idx="2301">
                  <c:v>-4.0785987000000003E-2</c:v>
                </c:pt>
                <c:pt idx="2302">
                  <c:v>-4.8271868000000002E-2</c:v>
                </c:pt>
                <c:pt idx="2303">
                  <c:v>-4.4593348999999997E-2</c:v>
                </c:pt>
                <c:pt idx="2304">
                  <c:v>-4.3734211000000002E-2</c:v>
                </c:pt>
                <c:pt idx="2305">
                  <c:v>-4.9904118999999997E-2</c:v>
                </c:pt>
                <c:pt idx="2306">
                  <c:v>-4.5412697000000002E-2</c:v>
                </c:pt>
                <c:pt idx="2307">
                  <c:v>-4.3558881000000001E-2</c:v>
                </c:pt>
                <c:pt idx="2308">
                  <c:v>-4.4320282000000003E-2</c:v>
                </c:pt>
                <c:pt idx="2309">
                  <c:v>-4.7760627999999999E-2</c:v>
                </c:pt>
                <c:pt idx="2310">
                  <c:v>-4.6645563000000001E-2</c:v>
                </c:pt>
                <c:pt idx="2311">
                  <c:v>-4.2191329999999999E-2</c:v>
                </c:pt>
                <c:pt idx="2312">
                  <c:v>-4.9331799000000003E-2</c:v>
                </c:pt>
                <c:pt idx="2313">
                  <c:v>-4.5597881E-2</c:v>
                </c:pt>
                <c:pt idx="2314">
                  <c:v>-3.8690176E-2</c:v>
                </c:pt>
                <c:pt idx="2315">
                  <c:v>-3.9147511000000003E-2</c:v>
                </c:pt>
                <c:pt idx="2316">
                  <c:v>-4.0568042999999998E-2</c:v>
                </c:pt>
                <c:pt idx="2317">
                  <c:v>-4.4608161E-2</c:v>
                </c:pt>
                <c:pt idx="2318">
                  <c:v>-3.9933778000000003E-2</c:v>
                </c:pt>
                <c:pt idx="2319">
                  <c:v>-4.1185036000000001E-2</c:v>
                </c:pt>
                <c:pt idx="2320">
                  <c:v>-3.9570093000000001E-2</c:v>
                </c:pt>
                <c:pt idx="2321">
                  <c:v>-4.1750066000000002E-2</c:v>
                </c:pt>
                <c:pt idx="2322">
                  <c:v>-3.8377440999999998E-2</c:v>
                </c:pt>
                <c:pt idx="2323">
                  <c:v>-3.7660937999999998E-2</c:v>
                </c:pt>
                <c:pt idx="2324">
                  <c:v>-3.7414062999999997E-2</c:v>
                </c:pt>
                <c:pt idx="2325">
                  <c:v>-3.5988219000000002E-2</c:v>
                </c:pt>
                <c:pt idx="2326">
                  <c:v>-3.6306467000000002E-2</c:v>
                </c:pt>
                <c:pt idx="2327">
                  <c:v>-3.5147022E-2</c:v>
                </c:pt>
                <c:pt idx="2328">
                  <c:v>-3.5567532999999998E-2</c:v>
                </c:pt>
                <c:pt idx="2329">
                  <c:v>-3.556931E-2</c:v>
                </c:pt>
                <c:pt idx="2330">
                  <c:v>-3.9310519000000002E-2</c:v>
                </c:pt>
                <c:pt idx="2331">
                  <c:v>-4.3363950999999998E-2</c:v>
                </c:pt>
                <c:pt idx="2332">
                  <c:v>-3.8347620999999998E-2</c:v>
                </c:pt>
                <c:pt idx="2333">
                  <c:v>-3.4707606000000002E-2</c:v>
                </c:pt>
                <c:pt idx="2334">
                  <c:v>-4.0670957000000001E-2</c:v>
                </c:pt>
                <c:pt idx="2335">
                  <c:v>-4.3386943999999997E-2</c:v>
                </c:pt>
                <c:pt idx="2336">
                  <c:v>-4.0274244000000001E-2</c:v>
                </c:pt>
                <c:pt idx="2337">
                  <c:v>-3.7744403000000003E-2</c:v>
                </c:pt>
                <c:pt idx="2338">
                  <c:v>-4.0897053000000003E-2</c:v>
                </c:pt>
                <c:pt idx="2339">
                  <c:v>-4.0254690000000003E-2</c:v>
                </c:pt>
                <c:pt idx="2340">
                  <c:v>-3.7234135000000002E-2</c:v>
                </c:pt>
                <c:pt idx="2341">
                  <c:v>-4.2541649000000001E-2</c:v>
                </c:pt>
                <c:pt idx="2342">
                  <c:v>-3.7746094000000001E-2</c:v>
                </c:pt>
                <c:pt idx="2343">
                  <c:v>-3.9896529E-2</c:v>
                </c:pt>
                <c:pt idx="2344">
                  <c:v>-4.4176227999999998E-2</c:v>
                </c:pt>
                <c:pt idx="2345">
                  <c:v>-4.1971824999999997E-2</c:v>
                </c:pt>
                <c:pt idx="2346">
                  <c:v>-3.7428736999999997E-2</c:v>
                </c:pt>
                <c:pt idx="2347">
                  <c:v>-4.0922787000000002E-2</c:v>
                </c:pt>
                <c:pt idx="2348">
                  <c:v>-3.8601041000000003E-2</c:v>
                </c:pt>
                <c:pt idx="2349">
                  <c:v>-4.1498680000000003E-2</c:v>
                </c:pt>
                <c:pt idx="2350">
                  <c:v>-3.7313256000000003E-2</c:v>
                </c:pt>
                <c:pt idx="2351">
                  <c:v>-3.6150411E-2</c:v>
                </c:pt>
                <c:pt idx="2352">
                  <c:v>-4.3276495999999998E-2</c:v>
                </c:pt>
                <c:pt idx="2353">
                  <c:v>-4.2296845E-2</c:v>
                </c:pt>
                <c:pt idx="2354">
                  <c:v>-3.6626708000000001E-2</c:v>
                </c:pt>
                <c:pt idx="2355">
                  <c:v>-4.0081515999999998E-2</c:v>
                </c:pt>
                <c:pt idx="2356">
                  <c:v>-4.1289790999999999E-2</c:v>
                </c:pt>
                <c:pt idx="2357">
                  <c:v>-3.7690706999999997E-2</c:v>
                </c:pt>
                <c:pt idx="2358">
                  <c:v>-3.2517246999999999E-2</c:v>
                </c:pt>
                <c:pt idx="2359">
                  <c:v>-3.5419285000000002E-2</c:v>
                </c:pt>
                <c:pt idx="2360">
                  <c:v>-3.8661147999999999E-2</c:v>
                </c:pt>
                <c:pt idx="2361">
                  <c:v>-3.55228E-2</c:v>
                </c:pt>
                <c:pt idx="2362">
                  <c:v>-3.6418956000000002E-2</c:v>
                </c:pt>
                <c:pt idx="2363">
                  <c:v>-3.8058228999999999E-2</c:v>
                </c:pt>
                <c:pt idx="2364">
                  <c:v>-3.7339973999999998E-2</c:v>
                </c:pt>
                <c:pt idx="2365">
                  <c:v>-3.5994898999999997E-2</c:v>
                </c:pt>
                <c:pt idx="2366">
                  <c:v>-3.5934977E-2</c:v>
                </c:pt>
                <c:pt idx="2367">
                  <c:v>-3.7252616000000002E-2</c:v>
                </c:pt>
                <c:pt idx="2368">
                  <c:v>-3.6857135999999999E-2</c:v>
                </c:pt>
                <c:pt idx="2369">
                  <c:v>-3.7529420000000001E-2</c:v>
                </c:pt>
                <c:pt idx="2370">
                  <c:v>-3.5969872E-2</c:v>
                </c:pt>
                <c:pt idx="2371">
                  <c:v>-3.8691982999999999E-2</c:v>
                </c:pt>
                <c:pt idx="2372">
                  <c:v>-3.7959352000000002E-2</c:v>
                </c:pt>
                <c:pt idx="2373">
                  <c:v>-3.9536014000000001E-2</c:v>
                </c:pt>
                <c:pt idx="2374">
                  <c:v>-3.5965782000000002E-2</c:v>
                </c:pt>
                <c:pt idx="2375">
                  <c:v>-4.1901615000000003E-2</c:v>
                </c:pt>
                <c:pt idx="2376">
                  <c:v>-4.1299742E-2</c:v>
                </c:pt>
                <c:pt idx="2377">
                  <c:v>-3.9386444E-2</c:v>
                </c:pt>
                <c:pt idx="2378">
                  <c:v>-3.7239935000000002E-2</c:v>
                </c:pt>
                <c:pt idx="2379">
                  <c:v>-4.0624096999999998E-2</c:v>
                </c:pt>
                <c:pt idx="2380">
                  <c:v>-4.4190335999999997E-2</c:v>
                </c:pt>
                <c:pt idx="2381">
                  <c:v>-3.7424907E-2</c:v>
                </c:pt>
                <c:pt idx="2382">
                  <c:v>-4.0615905000000001E-2</c:v>
                </c:pt>
                <c:pt idx="2383">
                  <c:v>-3.6735348000000001E-2</c:v>
                </c:pt>
                <c:pt idx="2384">
                  <c:v>-3.7927382000000003E-2</c:v>
                </c:pt>
                <c:pt idx="2385">
                  <c:v>-3.9000824000000003E-2</c:v>
                </c:pt>
                <c:pt idx="2386">
                  <c:v>-3.6320618999999998E-2</c:v>
                </c:pt>
                <c:pt idx="2387">
                  <c:v>-3.3263384999999999E-2</c:v>
                </c:pt>
                <c:pt idx="2388">
                  <c:v>-3.8997970999999999E-2</c:v>
                </c:pt>
                <c:pt idx="2389">
                  <c:v>-4.0349886000000001E-2</c:v>
                </c:pt>
                <c:pt idx="2390">
                  <c:v>-3.4740201999999998E-2</c:v>
                </c:pt>
                <c:pt idx="2391">
                  <c:v>-3.3909023000000003E-2</c:v>
                </c:pt>
                <c:pt idx="2392">
                  <c:v>-4.0618327000000003E-2</c:v>
                </c:pt>
                <c:pt idx="2393">
                  <c:v>-3.9448492000000002E-2</c:v>
                </c:pt>
                <c:pt idx="2394">
                  <c:v>-2.9384403999999999E-2</c:v>
                </c:pt>
                <c:pt idx="2395">
                  <c:v>-2.9236343000000001E-2</c:v>
                </c:pt>
                <c:pt idx="2396">
                  <c:v>-3.8778983000000003E-2</c:v>
                </c:pt>
                <c:pt idx="2397">
                  <c:v>-3.6476402999999998E-2</c:v>
                </c:pt>
                <c:pt idx="2398">
                  <c:v>-3.0368178999999999E-2</c:v>
                </c:pt>
                <c:pt idx="2399">
                  <c:v>-3.2190300999999998E-2</c:v>
                </c:pt>
                <c:pt idx="2400">
                  <c:v>-4.0670603999999999E-2</c:v>
                </c:pt>
                <c:pt idx="2401">
                  <c:v>-3.5601913999999998E-2</c:v>
                </c:pt>
                <c:pt idx="2402">
                  <c:v>-3.9964701999999998E-2</c:v>
                </c:pt>
                <c:pt idx="2403">
                  <c:v>-4.0219031000000002E-2</c:v>
                </c:pt>
                <c:pt idx="2404">
                  <c:v>-3.8234442E-2</c:v>
                </c:pt>
                <c:pt idx="2405">
                  <c:v>-3.8236033000000003E-2</c:v>
                </c:pt>
                <c:pt idx="2406">
                  <c:v>-4.3048366999999997E-2</c:v>
                </c:pt>
                <c:pt idx="2407">
                  <c:v>-3.9638924999999998E-2</c:v>
                </c:pt>
                <c:pt idx="2408">
                  <c:v>-3.9150237999999997E-2</c:v>
                </c:pt>
                <c:pt idx="2409">
                  <c:v>-4.3498367000000003E-2</c:v>
                </c:pt>
                <c:pt idx="2410">
                  <c:v>-4.6801484999999997E-2</c:v>
                </c:pt>
                <c:pt idx="2411">
                  <c:v>-4.5914209999999997E-2</c:v>
                </c:pt>
                <c:pt idx="2412">
                  <c:v>-4.1954092999999998E-2</c:v>
                </c:pt>
                <c:pt idx="2413">
                  <c:v>-4.9575689999999999E-2</c:v>
                </c:pt>
                <c:pt idx="2414">
                  <c:v>-5.0729903999999999E-2</c:v>
                </c:pt>
                <c:pt idx="2415">
                  <c:v>-4.7415525E-2</c:v>
                </c:pt>
                <c:pt idx="2416">
                  <c:v>-4.6444535000000002E-2</c:v>
                </c:pt>
                <c:pt idx="2417">
                  <c:v>-5.0178188999999998E-2</c:v>
                </c:pt>
                <c:pt idx="2418">
                  <c:v>-5.2124693999999999E-2</c:v>
                </c:pt>
                <c:pt idx="2419">
                  <c:v>-4.7318566999999999E-2</c:v>
                </c:pt>
                <c:pt idx="2420">
                  <c:v>-5.0715960999999997E-2</c:v>
                </c:pt>
                <c:pt idx="2421">
                  <c:v>-5.2519031000000001E-2</c:v>
                </c:pt>
                <c:pt idx="2422">
                  <c:v>-5.2904658E-2</c:v>
                </c:pt>
                <c:pt idx="2423">
                  <c:v>-5.2973539E-2</c:v>
                </c:pt>
                <c:pt idx="2424">
                  <c:v>-4.9717821000000002E-2</c:v>
                </c:pt>
                <c:pt idx="2425">
                  <c:v>-5.0142244000000002E-2</c:v>
                </c:pt>
                <c:pt idx="2426">
                  <c:v>-5.0500438000000002E-2</c:v>
                </c:pt>
                <c:pt idx="2427">
                  <c:v>-5.5810607999999998E-2</c:v>
                </c:pt>
                <c:pt idx="2428">
                  <c:v>-4.7978780999999998E-2</c:v>
                </c:pt>
                <c:pt idx="2429">
                  <c:v>-5.3717457000000003E-2</c:v>
                </c:pt>
                <c:pt idx="2430">
                  <c:v>-5.0304618000000002E-2</c:v>
                </c:pt>
                <c:pt idx="2431">
                  <c:v>-4.8681684000000003E-2</c:v>
                </c:pt>
                <c:pt idx="2432">
                  <c:v>-5.1785864000000001E-2</c:v>
                </c:pt>
                <c:pt idx="2433">
                  <c:v>-4.7178853E-2</c:v>
                </c:pt>
                <c:pt idx="2434">
                  <c:v>-5.5088173999999997E-2</c:v>
                </c:pt>
                <c:pt idx="2435">
                  <c:v>-4.7310962999999998E-2</c:v>
                </c:pt>
                <c:pt idx="2436">
                  <c:v>-5.2901736999999997E-2</c:v>
                </c:pt>
                <c:pt idx="2437">
                  <c:v>-5.1751065999999998E-2</c:v>
                </c:pt>
                <c:pt idx="2438">
                  <c:v>-4.8908409E-2</c:v>
                </c:pt>
                <c:pt idx="2439">
                  <c:v>-5.6399881999999998E-2</c:v>
                </c:pt>
                <c:pt idx="2440">
                  <c:v>-5.0192582999999999E-2</c:v>
                </c:pt>
                <c:pt idx="2441">
                  <c:v>-5.3449194999999998E-2</c:v>
                </c:pt>
                <c:pt idx="2442">
                  <c:v>-5.5452953999999999E-2</c:v>
                </c:pt>
                <c:pt idx="2443">
                  <c:v>-5.6810188999999997E-2</c:v>
                </c:pt>
                <c:pt idx="2444">
                  <c:v>-5.4225060999999998E-2</c:v>
                </c:pt>
                <c:pt idx="2445">
                  <c:v>-5.6176454000000001E-2</c:v>
                </c:pt>
                <c:pt idx="2446">
                  <c:v>-5.8822036000000001E-2</c:v>
                </c:pt>
                <c:pt idx="2447">
                  <c:v>-6.0442664E-2</c:v>
                </c:pt>
                <c:pt idx="2448">
                  <c:v>-5.7075626999999997E-2</c:v>
                </c:pt>
                <c:pt idx="2449">
                  <c:v>-6.0126095999999997E-2</c:v>
                </c:pt>
                <c:pt idx="2450">
                  <c:v>-6.4840159999999994E-2</c:v>
                </c:pt>
                <c:pt idx="2451">
                  <c:v>-6.3538766999999996E-2</c:v>
                </c:pt>
                <c:pt idx="2452">
                  <c:v>-6.0751762000000001E-2</c:v>
                </c:pt>
                <c:pt idx="2453">
                  <c:v>-6.5227731999999997E-2</c:v>
                </c:pt>
                <c:pt idx="2454">
                  <c:v>-6.8975336999999998E-2</c:v>
                </c:pt>
                <c:pt idx="2455">
                  <c:v>-6.6818803999999996E-2</c:v>
                </c:pt>
                <c:pt idx="2456">
                  <c:v>-6.6534646000000003E-2</c:v>
                </c:pt>
                <c:pt idx="2457">
                  <c:v>-6.5276206000000003E-2</c:v>
                </c:pt>
                <c:pt idx="2458">
                  <c:v>-6.6832825999999998E-2</c:v>
                </c:pt>
                <c:pt idx="2459">
                  <c:v>-6.8757585999999996E-2</c:v>
                </c:pt>
                <c:pt idx="2460">
                  <c:v>-6.4771361999999999E-2</c:v>
                </c:pt>
                <c:pt idx="2461">
                  <c:v>-6.0621899E-2</c:v>
                </c:pt>
                <c:pt idx="2462">
                  <c:v>-6.7521348999999994E-2</c:v>
                </c:pt>
                <c:pt idx="2463">
                  <c:v>-6.4019910999999999E-2</c:v>
                </c:pt>
                <c:pt idx="2464">
                  <c:v>-6.1097356999999998E-2</c:v>
                </c:pt>
                <c:pt idx="2465">
                  <c:v>-6.2197778000000002E-2</c:v>
                </c:pt>
                <c:pt idx="2466">
                  <c:v>-5.6093279000000003E-2</c:v>
                </c:pt>
                <c:pt idx="2467">
                  <c:v>-6.4701773000000004E-2</c:v>
                </c:pt>
                <c:pt idx="2468">
                  <c:v>-6.0442577999999997E-2</c:v>
                </c:pt>
                <c:pt idx="2469">
                  <c:v>-5.6730746999999998E-2</c:v>
                </c:pt>
                <c:pt idx="2470">
                  <c:v>-5.3406059999999998E-2</c:v>
                </c:pt>
                <c:pt idx="2471">
                  <c:v>-5.6301801999999998E-2</c:v>
                </c:pt>
                <c:pt idx="2472">
                  <c:v>-5.9665906999999997E-2</c:v>
                </c:pt>
                <c:pt idx="2473">
                  <c:v>-5.2498899000000002E-2</c:v>
                </c:pt>
                <c:pt idx="2474">
                  <c:v>-5.5587365999999999E-2</c:v>
                </c:pt>
                <c:pt idx="2475">
                  <c:v>-5.1316459000000002E-2</c:v>
                </c:pt>
                <c:pt idx="2476">
                  <c:v>-5.3628881000000003E-2</c:v>
                </c:pt>
                <c:pt idx="2477">
                  <c:v>-4.9388952999999999E-2</c:v>
                </c:pt>
                <c:pt idx="2478">
                  <c:v>-5.1922951000000002E-2</c:v>
                </c:pt>
                <c:pt idx="2479">
                  <c:v>-4.8016089999999997E-2</c:v>
                </c:pt>
                <c:pt idx="2480">
                  <c:v>-4.8651519999999997E-2</c:v>
                </c:pt>
                <c:pt idx="2481">
                  <c:v>-5.5199258000000001E-2</c:v>
                </c:pt>
                <c:pt idx="2482">
                  <c:v>-4.8369049999999997E-2</c:v>
                </c:pt>
                <c:pt idx="2483">
                  <c:v>-4.5196868000000001E-2</c:v>
                </c:pt>
                <c:pt idx="2484">
                  <c:v>-4.8754583999999997E-2</c:v>
                </c:pt>
                <c:pt idx="2485">
                  <c:v>-5.3818677000000002E-2</c:v>
                </c:pt>
                <c:pt idx="2486">
                  <c:v>-5.1272430000000001E-2</c:v>
                </c:pt>
                <c:pt idx="2487">
                  <c:v>-5.2105285000000001E-2</c:v>
                </c:pt>
                <c:pt idx="2488">
                  <c:v>-5.4472838000000003E-2</c:v>
                </c:pt>
                <c:pt idx="2489">
                  <c:v>-5.1727027000000002E-2</c:v>
                </c:pt>
                <c:pt idx="2490">
                  <c:v>-5.9731960000000001E-2</c:v>
                </c:pt>
                <c:pt idx="2491">
                  <c:v>-5.7341061999999998E-2</c:v>
                </c:pt>
                <c:pt idx="2492">
                  <c:v>-5.6750372E-2</c:v>
                </c:pt>
                <c:pt idx="2493">
                  <c:v>-5.5644805999999998E-2</c:v>
                </c:pt>
                <c:pt idx="2494">
                  <c:v>-6.1100557E-2</c:v>
                </c:pt>
                <c:pt idx="2495">
                  <c:v>-6.5662294999999996E-2</c:v>
                </c:pt>
                <c:pt idx="2496">
                  <c:v>-6.2461167999999997E-2</c:v>
                </c:pt>
                <c:pt idx="2497">
                  <c:v>-6.6225990999999998E-2</c:v>
                </c:pt>
                <c:pt idx="2498">
                  <c:v>-6.4828894999999997E-2</c:v>
                </c:pt>
                <c:pt idx="2499">
                  <c:v>-6.2736891000000003E-2</c:v>
                </c:pt>
                <c:pt idx="2500">
                  <c:v>-6.6809937E-2</c:v>
                </c:pt>
                <c:pt idx="2501">
                  <c:v>-6.5451540000000002E-2</c:v>
                </c:pt>
                <c:pt idx="2502">
                  <c:v>-6.1143875E-2</c:v>
                </c:pt>
                <c:pt idx="2503">
                  <c:v>-6.7307062000000001E-2</c:v>
                </c:pt>
                <c:pt idx="2504">
                  <c:v>-8.4570198999999999E-2</c:v>
                </c:pt>
                <c:pt idx="2505">
                  <c:v>-0.121722184</c:v>
                </c:pt>
                <c:pt idx="2506">
                  <c:v>-4.1382872000000001E-2</c:v>
                </c:pt>
                <c:pt idx="2507">
                  <c:v>-5.3466074000000002E-2</c:v>
                </c:pt>
                <c:pt idx="2508">
                  <c:v>-5.1542475999999997E-2</c:v>
                </c:pt>
                <c:pt idx="2509">
                  <c:v>-4.817171E-2</c:v>
                </c:pt>
                <c:pt idx="2510">
                  <c:v>-7.1590214999999999E-2</c:v>
                </c:pt>
                <c:pt idx="2511">
                  <c:v>-6.7176907999999994E-2</c:v>
                </c:pt>
                <c:pt idx="2512">
                  <c:v>-5.9504612999999998E-2</c:v>
                </c:pt>
                <c:pt idx="2513">
                  <c:v>-5.6880425999999998E-2</c:v>
                </c:pt>
                <c:pt idx="2514">
                  <c:v>-6.1888500999999999E-2</c:v>
                </c:pt>
                <c:pt idx="2515">
                  <c:v>-6.0754344000000002E-2</c:v>
                </c:pt>
                <c:pt idx="2516">
                  <c:v>-5.8735136E-2</c:v>
                </c:pt>
                <c:pt idx="2517">
                  <c:v>-6.0434859E-2</c:v>
                </c:pt>
                <c:pt idx="2518">
                  <c:v>-5.523264E-2</c:v>
                </c:pt>
                <c:pt idx="2519">
                  <c:v>-5.4451711E-2</c:v>
                </c:pt>
                <c:pt idx="2520">
                  <c:v>-6.2529615999999996E-2</c:v>
                </c:pt>
                <c:pt idx="2521">
                  <c:v>-5.5574678000000002E-2</c:v>
                </c:pt>
                <c:pt idx="2522">
                  <c:v>-5.4963216000000002E-2</c:v>
                </c:pt>
                <c:pt idx="2523">
                  <c:v>-5.6471985000000002E-2</c:v>
                </c:pt>
                <c:pt idx="2524">
                  <c:v>-5.4805115000000001E-2</c:v>
                </c:pt>
                <c:pt idx="2525">
                  <c:v>-5.6840923000000002E-2</c:v>
                </c:pt>
                <c:pt idx="2526">
                  <c:v>-5.7029743000000001E-2</c:v>
                </c:pt>
                <c:pt idx="2527">
                  <c:v>-5.6255913999999997E-2</c:v>
                </c:pt>
                <c:pt idx="2528">
                  <c:v>-5.5017278000000003E-2</c:v>
                </c:pt>
                <c:pt idx="2529">
                  <c:v>-5.9491742E-2</c:v>
                </c:pt>
                <c:pt idx="2530">
                  <c:v>-5.8673087999999998E-2</c:v>
                </c:pt>
                <c:pt idx="2531">
                  <c:v>-5.74333E-2</c:v>
                </c:pt>
                <c:pt idx="2532">
                  <c:v>-6.1321516E-2</c:v>
                </c:pt>
                <c:pt idx="2533">
                  <c:v>-6.2434181999999998E-2</c:v>
                </c:pt>
                <c:pt idx="2534">
                  <c:v>-6.2182512000000002E-2</c:v>
                </c:pt>
                <c:pt idx="2535">
                  <c:v>-6.6778063999999998E-2</c:v>
                </c:pt>
                <c:pt idx="2536">
                  <c:v>-6.6762618999999995E-2</c:v>
                </c:pt>
                <c:pt idx="2537">
                  <c:v>-6.6811978999999994E-2</c:v>
                </c:pt>
                <c:pt idx="2538">
                  <c:v>-6.9117210999999998E-2</c:v>
                </c:pt>
                <c:pt idx="2539">
                  <c:v>-7.1698524E-2</c:v>
                </c:pt>
                <c:pt idx="2540">
                  <c:v>-7.0708892999999995E-2</c:v>
                </c:pt>
                <c:pt idx="2541">
                  <c:v>-6.8044043999999998E-2</c:v>
                </c:pt>
                <c:pt idx="2542">
                  <c:v>-7.0957273000000001E-2</c:v>
                </c:pt>
                <c:pt idx="2543">
                  <c:v>-7.5300895000000007E-2</c:v>
                </c:pt>
                <c:pt idx="2544">
                  <c:v>-7.1795105999999997E-2</c:v>
                </c:pt>
                <c:pt idx="2545">
                  <c:v>-7.6150975999999995E-2</c:v>
                </c:pt>
                <c:pt idx="2546">
                  <c:v>-7.8510000999999996E-2</c:v>
                </c:pt>
                <c:pt idx="2547">
                  <c:v>-7.7607721000000005E-2</c:v>
                </c:pt>
                <c:pt idx="2548">
                  <c:v>-8.1529758999999993E-2</c:v>
                </c:pt>
                <c:pt idx="2549">
                  <c:v>-7.9619205999999998E-2</c:v>
                </c:pt>
                <c:pt idx="2550">
                  <c:v>-7.6760039000000002E-2</c:v>
                </c:pt>
                <c:pt idx="2551">
                  <c:v>-7.9215556000000006E-2</c:v>
                </c:pt>
                <c:pt idx="2552">
                  <c:v>-8.4367975999999997E-2</c:v>
                </c:pt>
                <c:pt idx="2553">
                  <c:v>-8.1096462999999994E-2</c:v>
                </c:pt>
                <c:pt idx="2554">
                  <c:v>-8.2041620999999995E-2</c:v>
                </c:pt>
                <c:pt idx="2555">
                  <c:v>-8.0777414000000006E-2</c:v>
                </c:pt>
                <c:pt idx="2556">
                  <c:v>-8.1293805999999996E-2</c:v>
                </c:pt>
                <c:pt idx="2557">
                  <c:v>-8.1941128000000002E-2</c:v>
                </c:pt>
                <c:pt idx="2558">
                  <c:v>-8.1488124999999995E-2</c:v>
                </c:pt>
                <c:pt idx="2559">
                  <c:v>-7.6069571000000002E-2</c:v>
                </c:pt>
                <c:pt idx="2560">
                  <c:v>-7.8264542000000006E-2</c:v>
                </c:pt>
                <c:pt idx="2561">
                  <c:v>-7.6655193999999996E-2</c:v>
                </c:pt>
                <c:pt idx="2562">
                  <c:v>-7.7764406999999994E-2</c:v>
                </c:pt>
                <c:pt idx="2563">
                  <c:v>-7.5369066999999998E-2</c:v>
                </c:pt>
                <c:pt idx="2564">
                  <c:v>-7.7101990999999995E-2</c:v>
                </c:pt>
                <c:pt idx="2565">
                  <c:v>-7.3858164000000004E-2</c:v>
                </c:pt>
                <c:pt idx="2566">
                  <c:v>-7.2595022999999995E-2</c:v>
                </c:pt>
                <c:pt idx="2567">
                  <c:v>-7.3011099999999995E-2</c:v>
                </c:pt>
                <c:pt idx="2568">
                  <c:v>-7.4458800000000006E-2</c:v>
                </c:pt>
                <c:pt idx="2569">
                  <c:v>-7.2525076999999993E-2</c:v>
                </c:pt>
                <c:pt idx="2570">
                  <c:v>-6.8249106000000004E-2</c:v>
                </c:pt>
                <c:pt idx="2571">
                  <c:v>-7.2517172000000005E-2</c:v>
                </c:pt>
                <c:pt idx="2572">
                  <c:v>-7.0519268999999996E-2</c:v>
                </c:pt>
                <c:pt idx="2573">
                  <c:v>-6.9237939999999998E-2</c:v>
                </c:pt>
                <c:pt idx="2574">
                  <c:v>-6.8463758E-2</c:v>
                </c:pt>
                <c:pt idx="2575">
                  <c:v>-6.8907968999999999E-2</c:v>
                </c:pt>
                <c:pt idx="2576">
                  <c:v>-6.3861817000000001E-2</c:v>
                </c:pt>
                <c:pt idx="2577">
                  <c:v>-6.7476257999999997E-2</c:v>
                </c:pt>
                <c:pt idx="2578">
                  <c:v>-7.1660615999999996E-2</c:v>
                </c:pt>
                <c:pt idx="2579">
                  <c:v>-6.7045174999999999E-2</c:v>
                </c:pt>
                <c:pt idx="2580">
                  <c:v>-6.4521566000000002E-2</c:v>
                </c:pt>
                <c:pt idx="2581">
                  <c:v>-6.8076707E-2</c:v>
                </c:pt>
                <c:pt idx="2582">
                  <c:v>-6.6638336000000006E-2</c:v>
                </c:pt>
                <c:pt idx="2583">
                  <c:v>-6.3795947000000006E-2</c:v>
                </c:pt>
                <c:pt idx="2584">
                  <c:v>-6.5822348000000003E-2</c:v>
                </c:pt>
                <c:pt idx="2585">
                  <c:v>-6.8585195000000002E-2</c:v>
                </c:pt>
                <c:pt idx="2586">
                  <c:v>-6.1987481999999997E-2</c:v>
                </c:pt>
                <c:pt idx="2587">
                  <c:v>-6.4854733999999997E-2</c:v>
                </c:pt>
                <c:pt idx="2588">
                  <c:v>-6.4084276999999995E-2</c:v>
                </c:pt>
                <c:pt idx="2589">
                  <c:v>-6.3507787999999996E-2</c:v>
                </c:pt>
                <c:pt idx="2590">
                  <c:v>-6.2677949999999996E-2</c:v>
                </c:pt>
                <c:pt idx="2591">
                  <c:v>-6.7220941000000006E-2</c:v>
                </c:pt>
                <c:pt idx="2592">
                  <c:v>-6.5640359999999995E-2</c:v>
                </c:pt>
                <c:pt idx="2593">
                  <c:v>-6.6627063E-2</c:v>
                </c:pt>
                <c:pt idx="2594">
                  <c:v>-6.5131962000000002E-2</c:v>
                </c:pt>
                <c:pt idx="2595">
                  <c:v>-6.5236798999999998E-2</c:v>
                </c:pt>
                <c:pt idx="2596">
                  <c:v>-6.7347622999999995E-2</c:v>
                </c:pt>
                <c:pt idx="2597">
                  <c:v>-6.8634816000000001E-2</c:v>
                </c:pt>
                <c:pt idx="2598">
                  <c:v>-6.8125090999999999E-2</c:v>
                </c:pt>
                <c:pt idx="2599">
                  <c:v>-6.8989283999999998E-2</c:v>
                </c:pt>
                <c:pt idx="2600">
                  <c:v>-6.9624715000000004E-2</c:v>
                </c:pt>
                <c:pt idx="2601">
                  <c:v>-6.9408022E-2</c:v>
                </c:pt>
                <c:pt idx="2602">
                  <c:v>-7.0502310999999998E-2</c:v>
                </c:pt>
                <c:pt idx="2603">
                  <c:v>-6.4763732000000004E-2</c:v>
                </c:pt>
                <c:pt idx="2604">
                  <c:v>-7.1474098E-2</c:v>
                </c:pt>
                <c:pt idx="2605">
                  <c:v>-7.3040664000000005E-2</c:v>
                </c:pt>
                <c:pt idx="2606">
                  <c:v>-7.0281892999999998E-2</c:v>
                </c:pt>
                <c:pt idx="2607">
                  <c:v>-6.6748232000000005E-2</c:v>
                </c:pt>
                <c:pt idx="2608">
                  <c:v>-7.3204264000000005E-2</c:v>
                </c:pt>
                <c:pt idx="2609">
                  <c:v>-6.8438007999999995E-2</c:v>
                </c:pt>
                <c:pt idx="2610">
                  <c:v>-6.7114419999999994E-2</c:v>
                </c:pt>
                <c:pt idx="2611">
                  <c:v>-7.2397865000000006E-2</c:v>
                </c:pt>
                <c:pt idx="2612">
                  <c:v>-6.9578907999999995E-2</c:v>
                </c:pt>
                <c:pt idx="2613">
                  <c:v>-7.0856601000000005E-2</c:v>
                </c:pt>
                <c:pt idx="2614">
                  <c:v>-6.8620874999999998E-2</c:v>
                </c:pt>
                <c:pt idx="2615">
                  <c:v>-6.8517550999999996E-2</c:v>
                </c:pt>
                <c:pt idx="2616">
                  <c:v>-7.0416911999999998E-2</c:v>
                </c:pt>
                <c:pt idx="2617">
                  <c:v>-6.9041029000000004E-2</c:v>
                </c:pt>
                <c:pt idx="2618">
                  <c:v>-7.1502857000000003E-2</c:v>
                </c:pt>
                <c:pt idx="2619">
                  <c:v>-6.5577775000000005E-2</c:v>
                </c:pt>
                <c:pt idx="2620">
                  <c:v>-6.8747468000000006E-2</c:v>
                </c:pt>
                <c:pt idx="2621">
                  <c:v>-6.1873934999999998E-2</c:v>
                </c:pt>
                <c:pt idx="2622">
                  <c:v>-6.5741643000000002E-2</c:v>
                </c:pt>
                <c:pt idx="2623">
                  <c:v>-6.5402180000000004E-2</c:v>
                </c:pt>
                <c:pt idx="2624">
                  <c:v>-6.4971283000000005E-2</c:v>
                </c:pt>
                <c:pt idx="2625">
                  <c:v>-6.4919352999999999E-2</c:v>
                </c:pt>
                <c:pt idx="2626">
                  <c:v>-6.3806683000000003E-2</c:v>
                </c:pt>
                <c:pt idx="2627">
                  <c:v>-6.4685434E-2</c:v>
                </c:pt>
                <c:pt idx="2628">
                  <c:v>-5.9368434999999997E-2</c:v>
                </c:pt>
                <c:pt idx="2629">
                  <c:v>-5.9629329000000002E-2</c:v>
                </c:pt>
                <c:pt idx="2630">
                  <c:v>-5.9574738000000002E-2</c:v>
                </c:pt>
                <c:pt idx="2631">
                  <c:v>-5.9328839000000001E-2</c:v>
                </c:pt>
                <c:pt idx="2632">
                  <c:v>-5.9433765999999999E-2</c:v>
                </c:pt>
                <c:pt idx="2633">
                  <c:v>-5.7926330999999998E-2</c:v>
                </c:pt>
                <c:pt idx="2634">
                  <c:v>-5.9208911000000003E-2</c:v>
                </c:pt>
                <c:pt idx="2635">
                  <c:v>-5.5564194999999997E-2</c:v>
                </c:pt>
                <c:pt idx="2636">
                  <c:v>-5.7055302000000002E-2</c:v>
                </c:pt>
                <c:pt idx="2637">
                  <c:v>-6.1578679999999997E-2</c:v>
                </c:pt>
                <c:pt idx="2638">
                  <c:v>-5.9356804999999999E-2</c:v>
                </c:pt>
                <c:pt idx="2639">
                  <c:v>-5.7091251000000003E-2</c:v>
                </c:pt>
                <c:pt idx="2640">
                  <c:v>-5.4400127E-2</c:v>
                </c:pt>
                <c:pt idx="2641">
                  <c:v>-5.9514016000000003E-2</c:v>
                </c:pt>
                <c:pt idx="2642">
                  <c:v>-5.9169404000000002E-2</c:v>
                </c:pt>
                <c:pt idx="2643">
                  <c:v>-5.4680735000000001E-2</c:v>
                </c:pt>
                <c:pt idx="2644">
                  <c:v>-5.7474125000000001E-2</c:v>
                </c:pt>
                <c:pt idx="2645">
                  <c:v>-5.8220784999999997E-2</c:v>
                </c:pt>
                <c:pt idx="2646">
                  <c:v>-5.7781361000000003E-2</c:v>
                </c:pt>
                <c:pt idx="2647">
                  <c:v>-5.7334304000000003E-2</c:v>
                </c:pt>
                <c:pt idx="2648">
                  <c:v>-5.9816903999999997E-2</c:v>
                </c:pt>
                <c:pt idx="2649">
                  <c:v>-5.8014743000000001E-2</c:v>
                </c:pt>
                <c:pt idx="2650">
                  <c:v>-5.4907366999999999E-2</c:v>
                </c:pt>
                <c:pt idx="2651">
                  <c:v>-5.7372211999999999E-2</c:v>
                </c:pt>
                <c:pt idx="2652">
                  <c:v>-5.9887569000000002E-2</c:v>
                </c:pt>
                <c:pt idx="2653">
                  <c:v>-5.5574487999999998E-2</c:v>
                </c:pt>
                <c:pt idx="2654">
                  <c:v>-5.1284934999999997E-2</c:v>
                </c:pt>
                <c:pt idx="2655">
                  <c:v>-5.9222400000000001E-2</c:v>
                </c:pt>
                <c:pt idx="2656">
                  <c:v>-5.3603659999999997E-2</c:v>
                </c:pt>
                <c:pt idx="2657">
                  <c:v>-4.9192755999999997E-2</c:v>
                </c:pt>
                <c:pt idx="2658">
                  <c:v>-5.5617630000000001E-2</c:v>
                </c:pt>
                <c:pt idx="2659">
                  <c:v>-5.5947952000000002E-2</c:v>
                </c:pt>
                <c:pt idx="2660">
                  <c:v>-5.0717502999999997E-2</c:v>
                </c:pt>
                <c:pt idx="2661">
                  <c:v>-4.9350414000000002E-2</c:v>
                </c:pt>
                <c:pt idx="2662">
                  <c:v>-5.5170219E-2</c:v>
                </c:pt>
                <c:pt idx="2663">
                  <c:v>-4.9632888E-2</c:v>
                </c:pt>
                <c:pt idx="2664">
                  <c:v>-5.3274493999999999E-2</c:v>
                </c:pt>
                <c:pt idx="2665">
                  <c:v>-4.8550046999999999E-2</c:v>
                </c:pt>
                <c:pt idx="2666">
                  <c:v>-5.2811373000000002E-2</c:v>
                </c:pt>
                <c:pt idx="2667">
                  <c:v>-5.5273466E-2</c:v>
                </c:pt>
                <c:pt idx="2668">
                  <c:v>-4.5032008999999998E-2</c:v>
                </c:pt>
                <c:pt idx="2669">
                  <c:v>-4.9447797000000002E-2</c:v>
                </c:pt>
                <c:pt idx="2670">
                  <c:v>-5.3808189999999999E-2</c:v>
                </c:pt>
                <c:pt idx="2671">
                  <c:v>-5.3454257999999998E-2</c:v>
                </c:pt>
                <c:pt idx="2672">
                  <c:v>-5.0625182999999997E-2</c:v>
                </c:pt>
                <c:pt idx="2673">
                  <c:v>-5.3841304E-2</c:v>
                </c:pt>
                <c:pt idx="2674">
                  <c:v>-5.5484741999999997E-2</c:v>
                </c:pt>
                <c:pt idx="2675">
                  <c:v>-5.5046382999999997E-2</c:v>
                </c:pt>
                <c:pt idx="2676">
                  <c:v>-5.1309700999999999E-2</c:v>
                </c:pt>
                <c:pt idx="2677">
                  <c:v>-5.6507394000000002E-2</c:v>
                </c:pt>
                <c:pt idx="2678">
                  <c:v>-5.5063161999999999E-2</c:v>
                </c:pt>
                <c:pt idx="2679">
                  <c:v>-5.6040189999999997E-2</c:v>
                </c:pt>
                <c:pt idx="2680">
                  <c:v>-6.1749208999999999E-2</c:v>
                </c:pt>
                <c:pt idx="2681">
                  <c:v>-5.9134156E-2</c:v>
                </c:pt>
                <c:pt idx="2682">
                  <c:v>-5.9622847E-2</c:v>
                </c:pt>
                <c:pt idx="2683">
                  <c:v>-5.6926575E-2</c:v>
                </c:pt>
                <c:pt idx="2684">
                  <c:v>-6.0628105000000002E-2</c:v>
                </c:pt>
                <c:pt idx="2685">
                  <c:v>-5.8410402E-2</c:v>
                </c:pt>
                <c:pt idx="2686">
                  <c:v>-6.1372100999999998E-2</c:v>
                </c:pt>
                <c:pt idx="2687">
                  <c:v>-6.2826364999999995E-2</c:v>
                </c:pt>
                <c:pt idx="2688">
                  <c:v>-6.0794107999999999E-2</c:v>
                </c:pt>
                <c:pt idx="2689">
                  <c:v>-5.6616232000000002E-2</c:v>
                </c:pt>
                <c:pt idx="2690">
                  <c:v>-6.0033600999999999E-2</c:v>
                </c:pt>
                <c:pt idx="2691">
                  <c:v>-6.2209841000000002E-2</c:v>
                </c:pt>
                <c:pt idx="2692">
                  <c:v>-6.0660947E-2</c:v>
                </c:pt>
                <c:pt idx="2693">
                  <c:v>-6.0154236999999999E-2</c:v>
                </c:pt>
                <c:pt idx="2694">
                  <c:v>-6.0972363000000002E-2</c:v>
                </c:pt>
                <c:pt idx="2695">
                  <c:v>-5.8508760999999999E-2</c:v>
                </c:pt>
                <c:pt idx="2696">
                  <c:v>-5.7514071E-2</c:v>
                </c:pt>
                <c:pt idx="2697">
                  <c:v>-5.7384818999999997E-2</c:v>
                </c:pt>
                <c:pt idx="2698">
                  <c:v>-5.7146466999999999E-2</c:v>
                </c:pt>
                <c:pt idx="2699">
                  <c:v>-5.9081517E-2</c:v>
                </c:pt>
                <c:pt idx="2700">
                  <c:v>-5.8202941000000001E-2</c:v>
                </c:pt>
                <c:pt idx="2701">
                  <c:v>-5.5381677999999997E-2</c:v>
                </c:pt>
                <c:pt idx="2702">
                  <c:v>-5.8494910999999997E-2</c:v>
                </c:pt>
                <c:pt idx="2703">
                  <c:v>-5.6310764999999999E-2</c:v>
                </c:pt>
                <c:pt idx="2704">
                  <c:v>-5.5510219E-2</c:v>
                </c:pt>
                <c:pt idx="2705">
                  <c:v>-5.7662762999999999E-2</c:v>
                </c:pt>
                <c:pt idx="2706">
                  <c:v>-5.7516552999999998E-2</c:v>
                </c:pt>
                <c:pt idx="2707">
                  <c:v>-5.5084556E-2</c:v>
                </c:pt>
                <c:pt idx="2708">
                  <c:v>-5.4914645999999998E-2</c:v>
                </c:pt>
                <c:pt idx="2709">
                  <c:v>-5.5618877999999997E-2</c:v>
                </c:pt>
                <c:pt idx="2710">
                  <c:v>-6.0307636999999997E-2</c:v>
                </c:pt>
                <c:pt idx="2711">
                  <c:v>-5.9544555999999998E-2</c:v>
                </c:pt>
                <c:pt idx="2712">
                  <c:v>-5.8324292E-2</c:v>
                </c:pt>
                <c:pt idx="2713">
                  <c:v>-6.2478025E-2</c:v>
                </c:pt>
                <c:pt idx="2714">
                  <c:v>-6.0442037999999997E-2</c:v>
                </c:pt>
                <c:pt idx="2715">
                  <c:v>-6.0628547999999997E-2</c:v>
                </c:pt>
                <c:pt idx="2716">
                  <c:v>-5.9156085999999997E-2</c:v>
                </c:pt>
                <c:pt idx="2717">
                  <c:v>-5.9881534E-2</c:v>
                </c:pt>
                <c:pt idx="2718">
                  <c:v>-6.4242989E-2</c:v>
                </c:pt>
                <c:pt idx="2719">
                  <c:v>-5.9904084000000003E-2</c:v>
                </c:pt>
                <c:pt idx="2720">
                  <c:v>-5.7917631999999997E-2</c:v>
                </c:pt>
                <c:pt idx="2721">
                  <c:v>-6.0557174999999998E-2</c:v>
                </c:pt>
                <c:pt idx="2722">
                  <c:v>-6.0479678000000002E-2</c:v>
                </c:pt>
                <c:pt idx="2723">
                  <c:v>-6.0363120999999999E-2</c:v>
                </c:pt>
                <c:pt idx="2724">
                  <c:v>-6.5903827999999998E-2</c:v>
                </c:pt>
                <c:pt idx="2725">
                  <c:v>-6.6805302999999996E-2</c:v>
                </c:pt>
                <c:pt idx="2726">
                  <c:v>-6.6287852999999994E-2</c:v>
                </c:pt>
                <c:pt idx="2727">
                  <c:v>-6.7366077999999996E-2</c:v>
                </c:pt>
                <c:pt idx="2728">
                  <c:v>-7.1918488000000003E-2</c:v>
                </c:pt>
                <c:pt idx="2729">
                  <c:v>-7.0110112000000002E-2</c:v>
                </c:pt>
                <c:pt idx="2730">
                  <c:v>-6.9735140000000001E-2</c:v>
                </c:pt>
                <c:pt idx="2731">
                  <c:v>-7.7891335000000006E-2</c:v>
                </c:pt>
                <c:pt idx="2732">
                  <c:v>-7.5327247E-2</c:v>
                </c:pt>
                <c:pt idx="2733">
                  <c:v>-7.7109702000000002E-2</c:v>
                </c:pt>
                <c:pt idx="2734">
                  <c:v>-8.0212556000000004E-2</c:v>
                </c:pt>
                <c:pt idx="2735">
                  <c:v>-7.9845652000000003E-2</c:v>
                </c:pt>
                <c:pt idx="2736">
                  <c:v>-7.6958515000000005E-2</c:v>
                </c:pt>
                <c:pt idx="2737">
                  <c:v>-7.7211252999999994E-2</c:v>
                </c:pt>
                <c:pt idx="2738">
                  <c:v>-8.4505387000000001E-2</c:v>
                </c:pt>
                <c:pt idx="2739">
                  <c:v>-8.3491437000000002E-2</c:v>
                </c:pt>
                <c:pt idx="2740">
                  <c:v>-8.2635492000000005E-2</c:v>
                </c:pt>
                <c:pt idx="2741">
                  <c:v>-8.3777636000000003E-2</c:v>
                </c:pt>
                <c:pt idx="2742">
                  <c:v>-8.1247634999999999E-2</c:v>
                </c:pt>
                <c:pt idx="2743">
                  <c:v>-8.6051880999999997E-2</c:v>
                </c:pt>
                <c:pt idx="2744">
                  <c:v>-8.6828731000000006E-2</c:v>
                </c:pt>
                <c:pt idx="2745">
                  <c:v>-8.3775416000000005E-2</c:v>
                </c:pt>
                <c:pt idx="2746">
                  <c:v>-8.6779729E-2</c:v>
                </c:pt>
                <c:pt idx="2747">
                  <c:v>-8.9416884000000002E-2</c:v>
                </c:pt>
                <c:pt idx="2748">
                  <c:v>-8.8646971000000005E-2</c:v>
                </c:pt>
                <c:pt idx="2749">
                  <c:v>-9.1183446000000001E-2</c:v>
                </c:pt>
                <c:pt idx="2750">
                  <c:v>-9.3660451000000006E-2</c:v>
                </c:pt>
                <c:pt idx="2751">
                  <c:v>-9.1620914999999997E-2</c:v>
                </c:pt>
                <c:pt idx="2752">
                  <c:v>-9.5239080000000004E-2</c:v>
                </c:pt>
                <c:pt idx="2753">
                  <c:v>-9.5504514999999998E-2</c:v>
                </c:pt>
                <c:pt idx="2754">
                  <c:v>-9.6557528000000004E-2</c:v>
                </c:pt>
                <c:pt idx="2755">
                  <c:v>-9.7584531000000002E-2</c:v>
                </c:pt>
                <c:pt idx="2756">
                  <c:v>-9.9449277000000003E-2</c:v>
                </c:pt>
                <c:pt idx="2757">
                  <c:v>-0.10473378699999999</c:v>
                </c:pt>
                <c:pt idx="2758">
                  <c:v>-0.106212102</c:v>
                </c:pt>
                <c:pt idx="2759">
                  <c:v>-0.10698203000000001</c:v>
                </c:pt>
                <c:pt idx="2760">
                  <c:v>-0.108342908</c:v>
                </c:pt>
                <c:pt idx="2761">
                  <c:v>-0.110256389</c:v>
                </c:pt>
                <c:pt idx="2762">
                  <c:v>-0.113009833</c:v>
                </c:pt>
                <c:pt idx="2763">
                  <c:v>-0.114347272</c:v>
                </c:pt>
                <c:pt idx="2764">
                  <c:v>-0.112511024</c:v>
                </c:pt>
                <c:pt idx="2765">
                  <c:v>-0.10748474299999999</c:v>
                </c:pt>
                <c:pt idx="2766">
                  <c:v>-0.112917066</c:v>
                </c:pt>
                <c:pt idx="2767">
                  <c:v>-0.114471115</c:v>
                </c:pt>
                <c:pt idx="2768">
                  <c:v>-0.11090886599999999</c:v>
                </c:pt>
                <c:pt idx="2769">
                  <c:v>-0.11395596700000001</c:v>
                </c:pt>
                <c:pt idx="2770">
                  <c:v>-0.112308264</c:v>
                </c:pt>
                <c:pt idx="2771">
                  <c:v>-0.114815816</c:v>
                </c:pt>
                <c:pt idx="2772">
                  <c:v>-0.114895701</c:v>
                </c:pt>
                <c:pt idx="2773">
                  <c:v>-0.117573865</c:v>
                </c:pt>
                <c:pt idx="2774">
                  <c:v>-0.116554938</c:v>
                </c:pt>
                <c:pt idx="2775">
                  <c:v>-0.118742205</c:v>
                </c:pt>
                <c:pt idx="2776">
                  <c:v>-0.117841259</c:v>
                </c:pt>
                <c:pt idx="2777">
                  <c:v>-0.122675695</c:v>
                </c:pt>
                <c:pt idx="2778">
                  <c:v>-0.120781392</c:v>
                </c:pt>
                <c:pt idx="2779">
                  <c:v>-0.121460937</c:v>
                </c:pt>
                <c:pt idx="2780">
                  <c:v>-0.1231848</c:v>
                </c:pt>
                <c:pt idx="2781">
                  <c:v>-0.127293974</c:v>
                </c:pt>
                <c:pt idx="2782">
                  <c:v>-0.127761349</c:v>
                </c:pt>
                <c:pt idx="2783">
                  <c:v>-0.12728811800000001</c:v>
                </c:pt>
                <c:pt idx="2784">
                  <c:v>-0.12748652699999999</c:v>
                </c:pt>
                <c:pt idx="2785">
                  <c:v>-0.13051569499999999</c:v>
                </c:pt>
                <c:pt idx="2786">
                  <c:v>-0.13093833599999999</c:v>
                </c:pt>
                <c:pt idx="2787">
                  <c:v>-0.13381569099999999</c:v>
                </c:pt>
                <c:pt idx="2788">
                  <c:v>-0.13717953899999999</c:v>
                </c:pt>
                <c:pt idx="2789">
                  <c:v>-0.13583384500000001</c:v>
                </c:pt>
                <c:pt idx="2790">
                  <c:v>-0.14096255599999999</c:v>
                </c:pt>
                <c:pt idx="2791">
                  <c:v>-0.14266157199999999</c:v>
                </c:pt>
                <c:pt idx="2792">
                  <c:v>-0.139192805</c:v>
                </c:pt>
                <c:pt idx="2793">
                  <c:v>-0.143274441</c:v>
                </c:pt>
                <c:pt idx="2794">
                  <c:v>-0.145081133</c:v>
                </c:pt>
                <c:pt idx="2795">
                  <c:v>-0.148879707</c:v>
                </c:pt>
                <c:pt idx="2796">
                  <c:v>-0.15022380699999999</c:v>
                </c:pt>
                <c:pt idx="2797">
                  <c:v>-0.14975613400000001</c:v>
                </c:pt>
                <c:pt idx="2798">
                  <c:v>-0.150630444</c:v>
                </c:pt>
                <c:pt idx="2799">
                  <c:v>-0.156190053</c:v>
                </c:pt>
                <c:pt idx="2800">
                  <c:v>-0.156193525</c:v>
                </c:pt>
                <c:pt idx="2801">
                  <c:v>-0.15723188199999999</c:v>
                </c:pt>
                <c:pt idx="2802">
                  <c:v>-0.15716397800000001</c:v>
                </c:pt>
                <c:pt idx="2803">
                  <c:v>-0.16567190000000001</c:v>
                </c:pt>
                <c:pt idx="2804">
                  <c:v>-0.16282951800000001</c:v>
                </c:pt>
                <c:pt idx="2805">
                  <c:v>-0.16160374899999999</c:v>
                </c:pt>
                <c:pt idx="2806">
                  <c:v>-0.16109268400000001</c:v>
                </c:pt>
                <c:pt idx="2807">
                  <c:v>-0.164568931</c:v>
                </c:pt>
                <c:pt idx="2808">
                  <c:v>-0.16409063300000001</c:v>
                </c:pt>
                <c:pt idx="2809">
                  <c:v>-0.16640843499999999</c:v>
                </c:pt>
                <c:pt idx="2810">
                  <c:v>-0.16848890499999999</c:v>
                </c:pt>
                <c:pt idx="2811">
                  <c:v>-0.166822568</c:v>
                </c:pt>
                <c:pt idx="2812">
                  <c:v>-0.16733922100000001</c:v>
                </c:pt>
                <c:pt idx="2813">
                  <c:v>-0.16771924499999999</c:v>
                </c:pt>
                <c:pt idx="2814">
                  <c:v>-0.171747282</c:v>
                </c:pt>
                <c:pt idx="2815">
                  <c:v>-0.167870626</c:v>
                </c:pt>
                <c:pt idx="2816">
                  <c:v>-0.16791856299999999</c:v>
                </c:pt>
                <c:pt idx="2817">
                  <c:v>-0.16785418999999999</c:v>
                </c:pt>
                <c:pt idx="2818">
                  <c:v>-0.16900573699999999</c:v>
                </c:pt>
                <c:pt idx="2819">
                  <c:v>-0.169064403</c:v>
                </c:pt>
                <c:pt idx="2820">
                  <c:v>-0.169000223</c:v>
                </c:pt>
                <c:pt idx="2821">
                  <c:v>-0.16924017699999999</c:v>
                </c:pt>
                <c:pt idx="2822">
                  <c:v>-0.17216646699999999</c:v>
                </c:pt>
                <c:pt idx="2823">
                  <c:v>-0.16925251499999999</c:v>
                </c:pt>
                <c:pt idx="2824">
                  <c:v>-0.17180116500000001</c:v>
                </c:pt>
                <c:pt idx="2825">
                  <c:v>-0.17361310099999999</c:v>
                </c:pt>
                <c:pt idx="2826">
                  <c:v>-0.17433801299999999</c:v>
                </c:pt>
                <c:pt idx="2827">
                  <c:v>-0.17223525000000001</c:v>
                </c:pt>
                <c:pt idx="2828">
                  <c:v>-0.17421531700000001</c:v>
                </c:pt>
                <c:pt idx="2829">
                  <c:v>-0.177549243</c:v>
                </c:pt>
                <c:pt idx="2830">
                  <c:v>-0.178314641</c:v>
                </c:pt>
                <c:pt idx="2831">
                  <c:v>-0.177476302</c:v>
                </c:pt>
                <c:pt idx="2832">
                  <c:v>-0.17947553099999999</c:v>
                </c:pt>
                <c:pt idx="2833">
                  <c:v>-0.178025246</c:v>
                </c:pt>
                <c:pt idx="2834">
                  <c:v>-0.18245860899999999</c:v>
                </c:pt>
                <c:pt idx="2835">
                  <c:v>-0.17917892299999999</c:v>
                </c:pt>
                <c:pt idx="2836">
                  <c:v>-0.18527036899999999</c:v>
                </c:pt>
                <c:pt idx="2837">
                  <c:v>-0.18394048499999999</c:v>
                </c:pt>
                <c:pt idx="2838">
                  <c:v>-0.18975655699999999</c:v>
                </c:pt>
                <c:pt idx="2839">
                  <c:v>-0.189172536</c:v>
                </c:pt>
                <c:pt idx="2840">
                  <c:v>-0.19019651400000001</c:v>
                </c:pt>
                <c:pt idx="2841">
                  <c:v>-0.19089247300000001</c:v>
                </c:pt>
                <c:pt idx="2842">
                  <c:v>-0.19972431700000001</c:v>
                </c:pt>
                <c:pt idx="2843">
                  <c:v>-0.19205760999999999</c:v>
                </c:pt>
                <c:pt idx="2844">
                  <c:v>-0.19637300099999999</c:v>
                </c:pt>
                <c:pt idx="2845">
                  <c:v>-0.19808355</c:v>
                </c:pt>
                <c:pt idx="2846">
                  <c:v>-0.19847236600000001</c:v>
                </c:pt>
                <c:pt idx="2847">
                  <c:v>-0.20418333999999999</c:v>
                </c:pt>
                <c:pt idx="2848">
                  <c:v>-0.19896487900000001</c:v>
                </c:pt>
                <c:pt idx="2849">
                  <c:v>-0.20206275600000001</c:v>
                </c:pt>
                <c:pt idx="2850">
                  <c:v>-0.203797802</c:v>
                </c:pt>
                <c:pt idx="2851">
                  <c:v>-0.20198117199999999</c:v>
                </c:pt>
                <c:pt idx="2852">
                  <c:v>-0.20586380400000001</c:v>
                </c:pt>
                <c:pt idx="2853">
                  <c:v>-0.20429760199999999</c:v>
                </c:pt>
                <c:pt idx="2854">
                  <c:v>-0.20558896700000001</c:v>
                </c:pt>
                <c:pt idx="2855">
                  <c:v>-0.204186007</c:v>
                </c:pt>
                <c:pt idx="2856">
                  <c:v>-0.20488083400000001</c:v>
                </c:pt>
                <c:pt idx="2857">
                  <c:v>-0.20618978099999999</c:v>
                </c:pt>
                <c:pt idx="2858">
                  <c:v>-0.20558205199999999</c:v>
                </c:pt>
                <c:pt idx="2859">
                  <c:v>-0.205821276</c:v>
                </c:pt>
                <c:pt idx="2860">
                  <c:v>-0.204213798</c:v>
                </c:pt>
                <c:pt idx="2861">
                  <c:v>-0.20526955999999999</c:v>
                </c:pt>
                <c:pt idx="2862">
                  <c:v>-0.20836921</c:v>
                </c:pt>
                <c:pt idx="2863">
                  <c:v>-0.20395874999999999</c:v>
                </c:pt>
                <c:pt idx="2864">
                  <c:v>-0.205551863</c:v>
                </c:pt>
                <c:pt idx="2865">
                  <c:v>-0.20610108999999999</c:v>
                </c:pt>
                <c:pt idx="2866">
                  <c:v>-0.202290371</c:v>
                </c:pt>
                <c:pt idx="2867">
                  <c:v>-0.20847991099999999</c:v>
                </c:pt>
                <c:pt idx="2868">
                  <c:v>-0.20677308699999999</c:v>
                </c:pt>
                <c:pt idx="2869">
                  <c:v>-0.20737583900000001</c:v>
                </c:pt>
                <c:pt idx="2870">
                  <c:v>-0.20434835600000001</c:v>
                </c:pt>
                <c:pt idx="2871">
                  <c:v>-0.20840482399999999</c:v>
                </c:pt>
                <c:pt idx="2872">
                  <c:v>-0.20940432</c:v>
                </c:pt>
                <c:pt idx="2873">
                  <c:v>-0.20565377200000001</c:v>
                </c:pt>
                <c:pt idx="2874">
                  <c:v>-0.209665298</c:v>
                </c:pt>
                <c:pt idx="2875">
                  <c:v>-0.20844422300000001</c:v>
                </c:pt>
                <c:pt idx="2876">
                  <c:v>-0.20670864</c:v>
                </c:pt>
                <c:pt idx="2877">
                  <c:v>-0.207772925</c:v>
                </c:pt>
                <c:pt idx="2878">
                  <c:v>-0.21175435200000001</c:v>
                </c:pt>
                <c:pt idx="2879">
                  <c:v>-0.20706239300000001</c:v>
                </c:pt>
                <c:pt idx="2880">
                  <c:v>-0.209715441</c:v>
                </c:pt>
                <c:pt idx="2881">
                  <c:v>-0.21576568500000001</c:v>
                </c:pt>
                <c:pt idx="2882">
                  <c:v>-0.216327086</c:v>
                </c:pt>
                <c:pt idx="2883">
                  <c:v>-0.215686515</c:v>
                </c:pt>
                <c:pt idx="2884">
                  <c:v>-0.21275144800000001</c:v>
                </c:pt>
                <c:pt idx="2885">
                  <c:v>-0.21712125800000001</c:v>
                </c:pt>
                <c:pt idx="2886">
                  <c:v>-0.21901662599999999</c:v>
                </c:pt>
                <c:pt idx="2887">
                  <c:v>-0.21890947199999999</c:v>
                </c:pt>
                <c:pt idx="2888">
                  <c:v>-0.22220806800000001</c:v>
                </c:pt>
                <c:pt idx="2889">
                  <c:v>-0.22487905599999999</c:v>
                </c:pt>
                <c:pt idx="2890">
                  <c:v>-0.22655098100000001</c:v>
                </c:pt>
                <c:pt idx="2891">
                  <c:v>-0.223166645</c:v>
                </c:pt>
                <c:pt idx="2892">
                  <c:v>-0.22587346999999999</c:v>
                </c:pt>
                <c:pt idx="2893">
                  <c:v>-0.23340940499999999</c:v>
                </c:pt>
                <c:pt idx="2894">
                  <c:v>-0.236191347</c:v>
                </c:pt>
                <c:pt idx="2895">
                  <c:v>-0.23440524900000001</c:v>
                </c:pt>
                <c:pt idx="2896">
                  <c:v>-0.234798327</c:v>
                </c:pt>
                <c:pt idx="2897">
                  <c:v>-0.240513474</c:v>
                </c:pt>
                <c:pt idx="2898">
                  <c:v>-0.24211376900000001</c:v>
                </c:pt>
                <c:pt idx="2899">
                  <c:v>-0.24374443300000001</c:v>
                </c:pt>
                <c:pt idx="2900">
                  <c:v>-0.242340416</c:v>
                </c:pt>
                <c:pt idx="2901">
                  <c:v>-0.24536274399999999</c:v>
                </c:pt>
                <c:pt idx="2902">
                  <c:v>-0.24751511200000001</c:v>
                </c:pt>
                <c:pt idx="2903">
                  <c:v>-0.24739331000000001</c:v>
                </c:pt>
                <c:pt idx="2904">
                  <c:v>-0.24931716900000001</c:v>
                </c:pt>
                <c:pt idx="2905">
                  <c:v>-0.25450405500000001</c:v>
                </c:pt>
                <c:pt idx="2906">
                  <c:v>-0.25216340999999998</c:v>
                </c:pt>
                <c:pt idx="2907">
                  <c:v>-0.25416067199999998</c:v>
                </c:pt>
                <c:pt idx="2908">
                  <c:v>-0.25305894000000001</c:v>
                </c:pt>
                <c:pt idx="2909">
                  <c:v>-0.25615084199999999</c:v>
                </c:pt>
                <c:pt idx="2910">
                  <c:v>-0.25696498200000001</c:v>
                </c:pt>
                <c:pt idx="2911">
                  <c:v>-0.255923599</c:v>
                </c:pt>
                <c:pt idx="2912">
                  <c:v>-0.26056629399999998</c:v>
                </c:pt>
                <c:pt idx="2913">
                  <c:v>-0.26305803700000002</c:v>
                </c:pt>
                <c:pt idx="2914">
                  <c:v>-0.26298880600000002</c:v>
                </c:pt>
                <c:pt idx="2915">
                  <c:v>-0.26287853700000002</c:v>
                </c:pt>
                <c:pt idx="2916">
                  <c:v>-0.26050114600000002</c:v>
                </c:pt>
                <c:pt idx="2917">
                  <c:v>-0.26119577900000002</c:v>
                </c:pt>
                <c:pt idx="2918">
                  <c:v>-0.26481607600000001</c:v>
                </c:pt>
                <c:pt idx="2919">
                  <c:v>-0.26420116399999999</c:v>
                </c:pt>
                <c:pt idx="2920">
                  <c:v>-0.264479727</c:v>
                </c:pt>
                <c:pt idx="2921">
                  <c:v>-0.26194944999999997</c:v>
                </c:pt>
                <c:pt idx="2922">
                  <c:v>-0.26178991800000001</c:v>
                </c:pt>
                <c:pt idx="2923">
                  <c:v>-0.26479822400000003</c:v>
                </c:pt>
                <c:pt idx="2924">
                  <c:v>-0.26479983299999998</c:v>
                </c:pt>
                <c:pt idx="2925">
                  <c:v>-0.26511144599999997</c:v>
                </c:pt>
                <c:pt idx="2926">
                  <c:v>-0.26512846400000001</c:v>
                </c:pt>
                <c:pt idx="2927">
                  <c:v>-0.26301860799999999</c:v>
                </c:pt>
                <c:pt idx="2928">
                  <c:v>-0.26062628599999998</c:v>
                </c:pt>
                <c:pt idx="2929">
                  <c:v>-0.26442122499999998</c:v>
                </c:pt>
                <c:pt idx="2930">
                  <c:v>-0.26277139799999999</c:v>
                </c:pt>
                <c:pt idx="2931">
                  <c:v>-0.26076680400000002</c:v>
                </c:pt>
                <c:pt idx="2932">
                  <c:v>-0.265900582</c:v>
                </c:pt>
                <c:pt idx="2933">
                  <c:v>-0.26879501300000003</c:v>
                </c:pt>
                <c:pt idx="2934">
                  <c:v>-0.271625161</c:v>
                </c:pt>
                <c:pt idx="2935">
                  <c:v>-0.26652324199999999</c:v>
                </c:pt>
                <c:pt idx="2936">
                  <c:v>-0.26891902099999998</c:v>
                </c:pt>
                <c:pt idx="2937">
                  <c:v>-0.27201488600000001</c:v>
                </c:pt>
                <c:pt idx="2938">
                  <c:v>-0.27824133600000001</c:v>
                </c:pt>
                <c:pt idx="2939">
                  <c:v>-0.27027004999999998</c:v>
                </c:pt>
                <c:pt idx="2940">
                  <c:v>-0.27048203300000001</c:v>
                </c:pt>
                <c:pt idx="2941">
                  <c:v>-0.279321074</c:v>
                </c:pt>
                <c:pt idx="2942">
                  <c:v>-0.28254962</c:v>
                </c:pt>
                <c:pt idx="2943">
                  <c:v>-0.27769786099999999</c:v>
                </c:pt>
                <c:pt idx="2944">
                  <c:v>-0.27490687400000002</c:v>
                </c:pt>
                <c:pt idx="2945">
                  <c:v>-0.284183621</c:v>
                </c:pt>
                <c:pt idx="2946">
                  <c:v>-0.287394345</c:v>
                </c:pt>
                <c:pt idx="2947">
                  <c:v>-0.27880850400000001</c:v>
                </c:pt>
                <c:pt idx="2948">
                  <c:v>-0.27489709899999998</c:v>
                </c:pt>
                <c:pt idx="2949">
                  <c:v>-0.28854164500000001</c:v>
                </c:pt>
                <c:pt idx="2950">
                  <c:v>-0.29769146400000002</c:v>
                </c:pt>
                <c:pt idx="2951">
                  <c:v>-0.28683242199999998</c:v>
                </c:pt>
                <c:pt idx="2952">
                  <c:v>-0.27902269400000002</c:v>
                </c:pt>
                <c:pt idx="2953">
                  <c:v>-0.286055118</c:v>
                </c:pt>
                <c:pt idx="2954">
                  <c:v>-0.29260250900000001</c:v>
                </c:pt>
                <c:pt idx="2955">
                  <c:v>-0.29078039500000002</c:v>
                </c:pt>
                <c:pt idx="2956">
                  <c:v>-0.28343671599999998</c:v>
                </c:pt>
                <c:pt idx="2957">
                  <c:v>-0.28140348199999998</c:v>
                </c:pt>
                <c:pt idx="2958">
                  <c:v>-0.28808373199999998</c:v>
                </c:pt>
                <c:pt idx="2959">
                  <c:v>-0.289672345</c:v>
                </c:pt>
                <c:pt idx="2960">
                  <c:v>-0.28758972900000002</c:v>
                </c:pt>
                <c:pt idx="2961">
                  <c:v>-0.28995135399999999</c:v>
                </c:pt>
                <c:pt idx="2962">
                  <c:v>-0.29989507799999998</c:v>
                </c:pt>
                <c:pt idx="2963">
                  <c:v>-0.302853227</c:v>
                </c:pt>
                <c:pt idx="2964">
                  <c:v>-0.30259543700000002</c:v>
                </c:pt>
                <c:pt idx="2965">
                  <c:v>-0.30441665600000001</c:v>
                </c:pt>
                <c:pt idx="2966">
                  <c:v>-0.309600502</c:v>
                </c:pt>
                <c:pt idx="2967">
                  <c:v>-0.31034627599999998</c:v>
                </c:pt>
                <c:pt idx="2968">
                  <c:v>-0.31209889099999999</c:v>
                </c:pt>
                <c:pt idx="2969">
                  <c:v>-0.31172385800000002</c:v>
                </c:pt>
                <c:pt idx="2970">
                  <c:v>-0.31196406500000001</c:v>
                </c:pt>
                <c:pt idx="2971">
                  <c:v>-0.312746048</c:v>
                </c:pt>
                <c:pt idx="2972">
                  <c:v>-0.31643959900000002</c:v>
                </c:pt>
                <c:pt idx="2973">
                  <c:v>-0.31567403700000002</c:v>
                </c:pt>
                <c:pt idx="2974">
                  <c:v>-0.31762185700000001</c:v>
                </c:pt>
                <c:pt idx="2975">
                  <c:v>-0.318800688</c:v>
                </c:pt>
                <c:pt idx="2976">
                  <c:v>-0.31671062100000003</c:v>
                </c:pt>
                <c:pt idx="2977">
                  <c:v>-0.32096704799999998</c:v>
                </c:pt>
                <c:pt idx="2978">
                  <c:v>-0.31657657</c:v>
                </c:pt>
                <c:pt idx="2979">
                  <c:v>-0.32026648499999999</c:v>
                </c:pt>
                <c:pt idx="2980">
                  <c:v>-0.324976027</c:v>
                </c:pt>
                <c:pt idx="2981">
                  <c:v>-0.31951323199999998</c:v>
                </c:pt>
                <c:pt idx="2982">
                  <c:v>-0.323960423</c:v>
                </c:pt>
                <c:pt idx="2983">
                  <c:v>-0.33131867599999998</c:v>
                </c:pt>
                <c:pt idx="2984">
                  <c:v>-0.33657947199999999</c:v>
                </c:pt>
                <c:pt idx="2985">
                  <c:v>-0.335764915</c:v>
                </c:pt>
                <c:pt idx="2986">
                  <c:v>-0.340777785</c:v>
                </c:pt>
                <c:pt idx="2987">
                  <c:v>-0.32959997699999999</c:v>
                </c:pt>
                <c:pt idx="2988">
                  <c:v>-0.32359453999999999</c:v>
                </c:pt>
                <c:pt idx="2989">
                  <c:v>-0.32737755800000001</c:v>
                </c:pt>
                <c:pt idx="2990">
                  <c:v>-0.32681643999999999</c:v>
                </c:pt>
                <c:pt idx="2991">
                  <c:v>-0.32212811699999999</c:v>
                </c:pt>
                <c:pt idx="2992">
                  <c:v>-0.31964552400000001</c:v>
                </c:pt>
                <c:pt idx="2993">
                  <c:v>-0.31759035600000002</c:v>
                </c:pt>
                <c:pt idx="2994">
                  <c:v>-0.32497715999999999</c:v>
                </c:pt>
                <c:pt idx="2995">
                  <c:v>-0.32573670100000002</c:v>
                </c:pt>
                <c:pt idx="2996">
                  <c:v>-0.314741045</c:v>
                </c:pt>
                <c:pt idx="2997">
                  <c:v>-0.31578278500000001</c:v>
                </c:pt>
                <c:pt idx="2998">
                  <c:v>-0.31715643399999999</c:v>
                </c:pt>
                <c:pt idx="2999">
                  <c:v>-0.31393435600000003</c:v>
                </c:pt>
                <c:pt idx="3000">
                  <c:v>-0.313515186</c:v>
                </c:pt>
                <c:pt idx="3001">
                  <c:v>-0.326576054</c:v>
                </c:pt>
                <c:pt idx="3002">
                  <c:v>-0.317903459</c:v>
                </c:pt>
                <c:pt idx="3003">
                  <c:v>-0.311216891</c:v>
                </c:pt>
                <c:pt idx="3004">
                  <c:v>-0.32061439800000002</c:v>
                </c:pt>
                <c:pt idx="3005">
                  <c:v>-0.32834908400000001</c:v>
                </c:pt>
                <c:pt idx="3006">
                  <c:v>-0.318675667</c:v>
                </c:pt>
                <c:pt idx="3007">
                  <c:v>-0.32728540900000003</c:v>
                </c:pt>
                <c:pt idx="3008">
                  <c:v>-0.32736158399999998</c:v>
                </c:pt>
                <c:pt idx="3009">
                  <c:v>-0.32629659799999999</c:v>
                </c:pt>
                <c:pt idx="3010">
                  <c:v>-0.32534557600000003</c:v>
                </c:pt>
                <c:pt idx="3011">
                  <c:v>-0.32619175299999997</c:v>
                </c:pt>
                <c:pt idx="3012">
                  <c:v>-0.32651692599999999</c:v>
                </c:pt>
                <c:pt idx="3013">
                  <c:v>-0.33387204999999998</c:v>
                </c:pt>
                <c:pt idx="3014">
                  <c:v>-0.33111539499999998</c:v>
                </c:pt>
                <c:pt idx="3015">
                  <c:v>-0.32794898700000003</c:v>
                </c:pt>
                <c:pt idx="3016">
                  <c:v>-0.33691477800000003</c:v>
                </c:pt>
                <c:pt idx="3017">
                  <c:v>-0.336339742</c:v>
                </c:pt>
                <c:pt idx="3018">
                  <c:v>-0.33503079400000002</c:v>
                </c:pt>
                <c:pt idx="3019">
                  <c:v>-0.33729055499999999</c:v>
                </c:pt>
                <c:pt idx="3020">
                  <c:v>-0.33888578400000002</c:v>
                </c:pt>
                <c:pt idx="3021">
                  <c:v>-0.33640062799999998</c:v>
                </c:pt>
                <c:pt idx="3022">
                  <c:v>-0.34021002099999997</c:v>
                </c:pt>
                <c:pt idx="3023">
                  <c:v>-0.34596660699999998</c:v>
                </c:pt>
                <c:pt idx="3024">
                  <c:v>-0.34327176199999998</c:v>
                </c:pt>
                <c:pt idx="3025">
                  <c:v>-0.34422090599999999</c:v>
                </c:pt>
                <c:pt idx="3026">
                  <c:v>-0.34711471199999999</c:v>
                </c:pt>
                <c:pt idx="3027">
                  <c:v>-0.34451544299999998</c:v>
                </c:pt>
                <c:pt idx="3028">
                  <c:v>-0.34500387300000002</c:v>
                </c:pt>
                <c:pt idx="3029">
                  <c:v>-0.352082014</c:v>
                </c:pt>
                <c:pt idx="3030">
                  <c:v>-0.35092887299999997</c:v>
                </c:pt>
                <c:pt idx="3031">
                  <c:v>-0.34428080900000002</c:v>
                </c:pt>
                <c:pt idx="3032">
                  <c:v>-0.34515699700000002</c:v>
                </c:pt>
                <c:pt idx="3033">
                  <c:v>-0.35179939900000001</c:v>
                </c:pt>
                <c:pt idx="3034">
                  <c:v>-0.34709358200000001</c:v>
                </c:pt>
                <c:pt idx="3035">
                  <c:v>-0.34715881900000001</c:v>
                </c:pt>
                <c:pt idx="3036">
                  <c:v>-0.35414534800000003</c:v>
                </c:pt>
                <c:pt idx="3037">
                  <c:v>-0.35772731899999999</c:v>
                </c:pt>
                <c:pt idx="3038">
                  <c:v>-0.34414652000000001</c:v>
                </c:pt>
                <c:pt idx="3039">
                  <c:v>-0.34485492099999998</c:v>
                </c:pt>
                <c:pt idx="3040">
                  <c:v>-0.35584819299999998</c:v>
                </c:pt>
                <c:pt idx="3041">
                  <c:v>-0.34695115700000001</c:v>
                </c:pt>
                <c:pt idx="3042">
                  <c:v>-0.35183382000000002</c:v>
                </c:pt>
                <c:pt idx="3043">
                  <c:v>-0.35600933400000001</c:v>
                </c:pt>
                <c:pt idx="3044">
                  <c:v>-0.34565573900000002</c:v>
                </c:pt>
                <c:pt idx="3045">
                  <c:v>-0.34423360200000003</c:v>
                </c:pt>
                <c:pt idx="3046">
                  <c:v>-0.35760214899999998</c:v>
                </c:pt>
                <c:pt idx="3047">
                  <c:v>-0.34591424500000001</c:v>
                </c:pt>
                <c:pt idx="3048">
                  <c:v>-0.34061402099999999</c:v>
                </c:pt>
                <c:pt idx="3049">
                  <c:v>-0.35271185599999999</c:v>
                </c:pt>
                <c:pt idx="3050">
                  <c:v>-0.34925216399999998</c:v>
                </c:pt>
                <c:pt idx="3051">
                  <c:v>-0.34359079599999998</c:v>
                </c:pt>
                <c:pt idx="3052">
                  <c:v>-0.35179042799999999</c:v>
                </c:pt>
                <c:pt idx="3053">
                  <c:v>-0.344937414</c:v>
                </c:pt>
                <c:pt idx="3054">
                  <c:v>-0.34323936700000002</c:v>
                </c:pt>
                <c:pt idx="3055">
                  <c:v>-0.35009700100000002</c:v>
                </c:pt>
                <c:pt idx="3056">
                  <c:v>-0.34720641400000002</c:v>
                </c:pt>
                <c:pt idx="3057">
                  <c:v>-0.34205827100000002</c:v>
                </c:pt>
                <c:pt idx="3058">
                  <c:v>-0.34647271000000002</c:v>
                </c:pt>
                <c:pt idx="3059">
                  <c:v>-0.34839445400000002</c:v>
                </c:pt>
                <c:pt idx="3060">
                  <c:v>-0.33882892100000001</c:v>
                </c:pt>
                <c:pt idx="3061">
                  <c:v>-0.343571723</c:v>
                </c:pt>
                <c:pt idx="3062">
                  <c:v>-0.354976982</c:v>
                </c:pt>
                <c:pt idx="3063">
                  <c:v>-0.34426131799999998</c:v>
                </c:pt>
                <c:pt idx="3064">
                  <c:v>-0.34802302699999998</c:v>
                </c:pt>
                <c:pt idx="3065">
                  <c:v>-0.35315999399999998</c:v>
                </c:pt>
                <c:pt idx="3066">
                  <c:v>-0.346805692</c:v>
                </c:pt>
                <c:pt idx="3067">
                  <c:v>-0.349478185</c:v>
                </c:pt>
                <c:pt idx="3068">
                  <c:v>-0.35744395899999998</c:v>
                </c:pt>
                <c:pt idx="3069">
                  <c:v>-0.35631772900000003</c:v>
                </c:pt>
                <c:pt idx="3070">
                  <c:v>-0.346640587</c:v>
                </c:pt>
                <c:pt idx="3071">
                  <c:v>-0.355478346</c:v>
                </c:pt>
                <c:pt idx="3072">
                  <c:v>-0.35795429299999998</c:v>
                </c:pt>
                <c:pt idx="3073">
                  <c:v>-0.34965208199999998</c:v>
                </c:pt>
                <c:pt idx="3074">
                  <c:v>-0.359250128</c:v>
                </c:pt>
                <c:pt idx="3075">
                  <c:v>-0.35714319300000003</c:v>
                </c:pt>
                <c:pt idx="3076">
                  <c:v>-0.343280643</c:v>
                </c:pt>
                <c:pt idx="3077">
                  <c:v>-0.35998693100000001</c:v>
                </c:pt>
                <c:pt idx="3078">
                  <c:v>-0.35763534899999999</c:v>
                </c:pt>
                <c:pt idx="3079">
                  <c:v>-0.34161788199999998</c:v>
                </c:pt>
                <c:pt idx="3080">
                  <c:v>-0.35119351700000001</c:v>
                </c:pt>
                <c:pt idx="3081">
                  <c:v>-0.35032600200000003</c:v>
                </c:pt>
                <c:pt idx="3082">
                  <c:v>-0.34094369400000002</c:v>
                </c:pt>
                <c:pt idx="3083">
                  <c:v>-0.35745364400000001</c:v>
                </c:pt>
                <c:pt idx="3084">
                  <c:v>-0.35119602100000002</c:v>
                </c:pt>
                <c:pt idx="3085">
                  <c:v>-0.33565264900000003</c:v>
                </c:pt>
                <c:pt idx="3086">
                  <c:v>-0.34555268300000003</c:v>
                </c:pt>
                <c:pt idx="3087">
                  <c:v>-0.34704634499999998</c:v>
                </c:pt>
                <c:pt idx="3088">
                  <c:v>-0.33717799199999998</c:v>
                </c:pt>
                <c:pt idx="3089">
                  <c:v>-0.34477040199999998</c:v>
                </c:pt>
                <c:pt idx="3090">
                  <c:v>-0.342473686</c:v>
                </c:pt>
                <c:pt idx="3091">
                  <c:v>-0.33622965199999999</c:v>
                </c:pt>
                <c:pt idx="3092">
                  <c:v>-0.338879496</c:v>
                </c:pt>
                <c:pt idx="3093">
                  <c:v>-0.33824637499999999</c:v>
                </c:pt>
                <c:pt idx="3094">
                  <c:v>-0.335021287</c:v>
                </c:pt>
                <c:pt idx="3095">
                  <c:v>-0.33577406399999998</c:v>
                </c:pt>
                <c:pt idx="3096">
                  <c:v>-0.33553198000000001</c:v>
                </c:pt>
                <c:pt idx="3097">
                  <c:v>-0.33016991600000001</c:v>
                </c:pt>
                <c:pt idx="3098">
                  <c:v>-0.33129429799999999</c:v>
                </c:pt>
                <c:pt idx="3099">
                  <c:v>-0.32825347799999999</c:v>
                </c:pt>
                <c:pt idx="3100">
                  <c:v>-0.33308020199999999</c:v>
                </c:pt>
                <c:pt idx="3101">
                  <c:v>-0.325841457</c:v>
                </c:pt>
                <c:pt idx="3102">
                  <c:v>-0.32487580199999999</c:v>
                </c:pt>
                <c:pt idx="3103">
                  <c:v>-0.32745906699999999</c:v>
                </c:pt>
                <c:pt idx="3104">
                  <c:v>-0.328250557</c:v>
                </c:pt>
                <c:pt idx="3105">
                  <c:v>-0.32861763199999999</c:v>
                </c:pt>
                <c:pt idx="3106">
                  <c:v>-0.32611292600000003</c:v>
                </c:pt>
                <c:pt idx="3107">
                  <c:v>-0.32668515999999997</c:v>
                </c:pt>
                <c:pt idx="3108">
                  <c:v>-0.33147510899999999</c:v>
                </c:pt>
                <c:pt idx="3109">
                  <c:v>-0.32626026899999999</c:v>
                </c:pt>
                <c:pt idx="3110">
                  <c:v>-0.31989052899999998</c:v>
                </c:pt>
                <c:pt idx="3111">
                  <c:v>-0.32291823600000003</c:v>
                </c:pt>
                <c:pt idx="3112">
                  <c:v>-0.32479414299999998</c:v>
                </c:pt>
                <c:pt idx="3113">
                  <c:v>-0.32825648800000001</c:v>
                </c:pt>
                <c:pt idx="3114">
                  <c:v>-0.333031297</c:v>
                </c:pt>
                <c:pt idx="3115">
                  <c:v>-0.32276526100000003</c:v>
                </c:pt>
                <c:pt idx="3116">
                  <c:v>-0.315908939</c:v>
                </c:pt>
                <c:pt idx="3117">
                  <c:v>-0.32696303700000001</c:v>
                </c:pt>
                <c:pt idx="3118">
                  <c:v>-0.33754563300000001</c:v>
                </c:pt>
                <c:pt idx="3119">
                  <c:v>-0.32133114299999999</c:v>
                </c:pt>
                <c:pt idx="3120">
                  <c:v>-0.31644851000000002</c:v>
                </c:pt>
                <c:pt idx="3121">
                  <c:v>-0.320277333</c:v>
                </c:pt>
                <c:pt idx="3122">
                  <c:v>-0.31552946599999998</c:v>
                </c:pt>
                <c:pt idx="3123">
                  <c:v>-0.31754642700000002</c:v>
                </c:pt>
                <c:pt idx="3124">
                  <c:v>-0.32280430199999999</c:v>
                </c:pt>
                <c:pt idx="3125">
                  <c:v>-0.30666604600000003</c:v>
                </c:pt>
                <c:pt idx="3126">
                  <c:v>-0.30793452300000002</c:v>
                </c:pt>
                <c:pt idx="3127">
                  <c:v>-0.31346476099999998</c:v>
                </c:pt>
                <c:pt idx="3128">
                  <c:v>-0.30489766600000001</c:v>
                </c:pt>
                <c:pt idx="3129">
                  <c:v>-0.29612582900000001</c:v>
                </c:pt>
                <c:pt idx="3130">
                  <c:v>-0.30335363700000001</c:v>
                </c:pt>
                <c:pt idx="3131">
                  <c:v>-0.29710844199999997</c:v>
                </c:pt>
                <c:pt idx="3132">
                  <c:v>-0.28845876500000001</c:v>
                </c:pt>
                <c:pt idx="3133">
                  <c:v>-0.29391062299999998</c:v>
                </c:pt>
                <c:pt idx="3134">
                  <c:v>-0.29001388</c:v>
                </c:pt>
                <c:pt idx="3135">
                  <c:v>-0.28555417100000002</c:v>
                </c:pt>
                <c:pt idx="3136">
                  <c:v>-0.28367182600000002</c:v>
                </c:pt>
                <c:pt idx="3137">
                  <c:v>-0.28434061999999999</c:v>
                </c:pt>
                <c:pt idx="3138">
                  <c:v>-0.27701667000000002</c:v>
                </c:pt>
                <c:pt idx="3139">
                  <c:v>-0.27574890899999999</c:v>
                </c:pt>
                <c:pt idx="3140">
                  <c:v>-0.27522772600000001</c:v>
                </c:pt>
                <c:pt idx="3141">
                  <c:v>-0.27321848300000001</c:v>
                </c:pt>
                <c:pt idx="3142">
                  <c:v>-0.26830068200000001</c:v>
                </c:pt>
                <c:pt idx="3143">
                  <c:v>-0.26415085799999999</c:v>
                </c:pt>
                <c:pt idx="3144">
                  <c:v>-0.26649069800000003</c:v>
                </c:pt>
                <c:pt idx="3145">
                  <c:v>-0.26170501099999999</c:v>
                </c:pt>
                <c:pt idx="3146">
                  <c:v>-0.26322060800000002</c:v>
                </c:pt>
                <c:pt idx="3147">
                  <c:v>-0.26092201500000001</c:v>
                </c:pt>
                <c:pt idx="3148">
                  <c:v>-0.25854328300000001</c:v>
                </c:pt>
                <c:pt idx="3149">
                  <c:v>-0.25802832799999997</c:v>
                </c:pt>
                <c:pt idx="3150">
                  <c:v>-0.25949868599999998</c:v>
                </c:pt>
                <c:pt idx="3151">
                  <c:v>-0.25025156100000001</c:v>
                </c:pt>
                <c:pt idx="3152">
                  <c:v>-0.250622809</c:v>
                </c:pt>
                <c:pt idx="3153">
                  <c:v>-0.260450393</c:v>
                </c:pt>
                <c:pt idx="3154">
                  <c:v>-0.255969375</c:v>
                </c:pt>
                <c:pt idx="3155">
                  <c:v>-0.25722387400000002</c:v>
                </c:pt>
                <c:pt idx="3156">
                  <c:v>-0.25699484299999997</c:v>
                </c:pt>
                <c:pt idx="3157">
                  <c:v>-0.252551794</c:v>
                </c:pt>
                <c:pt idx="3158">
                  <c:v>-0.26065126100000002</c:v>
                </c:pt>
                <c:pt idx="3159">
                  <c:v>-0.26713758700000001</c:v>
                </c:pt>
                <c:pt idx="3160">
                  <c:v>-0.25666361999999998</c:v>
                </c:pt>
                <c:pt idx="3161">
                  <c:v>-0.25539702199999997</c:v>
                </c:pt>
                <c:pt idx="3162">
                  <c:v>-0.25920534099999998</c:v>
                </c:pt>
                <c:pt idx="3163">
                  <c:v>-0.25403535399999999</c:v>
                </c:pt>
                <c:pt idx="3164">
                  <c:v>-0.254726171</c:v>
                </c:pt>
                <c:pt idx="3165">
                  <c:v>-0.25496712300000002</c:v>
                </c:pt>
                <c:pt idx="3166">
                  <c:v>-0.25614130499999999</c:v>
                </c:pt>
                <c:pt idx="3167">
                  <c:v>-0.25161457100000001</c:v>
                </c:pt>
                <c:pt idx="3168">
                  <c:v>-0.25102093800000003</c:v>
                </c:pt>
                <c:pt idx="3169">
                  <c:v>-0.25133341599999998</c:v>
                </c:pt>
                <c:pt idx="3170">
                  <c:v>-0.251064181</c:v>
                </c:pt>
                <c:pt idx="3171">
                  <c:v>-0.25321254100000001</c:v>
                </c:pt>
                <c:pt idx="3172">
                  <c:v>-0.25072833900000002</c:v>
                </c:pt>
                <c:pt idx="3173">
                  <c:v>-0.24780924600000001</c:v>
                </c:pt>
                <c:pt idx="3174">
                  <c:v>-0.24282699799999999</c:v>
                </c:pt>
                <c:pt idx="3175">
                  <c:v>-0.24269606199999999</c:v>
                </c:pt>
                <c:pt idx="3176">
                  <c:v>-0.24087285999999999</c:v>
                </c:pt>
                <c:pt idx="3177">
                  <c:v>-0.23948589000000001</c:v>
                </c:pt>
                <c:pt idx="3178">
                  <c:v>-0.23993302899999999</c:v>
                </c:pt>
                <c:pt idx="3179">
                  <c:v>-0.23907445399999999</c:v>
                </c:pt>
                <c:pt idx="3180">
                  <c:v>-0.23563738200000001</c:v>
                </c:pt>
                <c:pt idx="3181">
                  <c:v>-0.234796271</c:v>
                </c:pt>
                <c:pt idx="3182">
                  <c:v>-0.230634004</c:v>
                </c:pt>
                <c:pt idx="3183">
                  <c:v>-0.232735515</c:v>
                </c:pt>
                <c:pt idx="3184">
                  <c:v>-0.23502050299999999</c:v>
                </c:pt>
                <c:pt idx="3185">
                  <c:v>-0.22821311699999999</c:v>
                </c:pt>
                <c:pt idx="3186">
                  <c:v>-0.22832976299999999</c:v>
                </c:pt>
                <c:pt idx="3187">
                  <c:v>-0.23068058499999999</c:v>
                </c:pt>
                <c:pt idx="3188">
                  <c:v>-0.22736656699999999</c:v>
                </c:pt>
                <c:pt idx="3189">
                  <c:v>-0.21958762400000001</c:v>
                </c:pt>
                <c:pt idx="3190">
                  <c:v>-0.23287867000000001</c:v>
                </c:pt>
                <c:pt idx="3191">
                  <c:v>-0.229253709</c:v>
                </c:pt>
                <c:pt idx="3192">
                  <c:v>-0.22472687099999999</c:v>
                </c:pt>
                <c:pt idx="3193">
                  <c:v>-0.22887978</c:v>
                </c:pt>
                <c:pt idx="3194">
                  <c:v>-0.224956661</c:v>
                </c:pt>
                <c:pt idx="3195">
                  <c:v>-0.22319333299999999</c:v>
                </c:pt>
                <c:pt idx="3196">
                  <c:v>-0.228539094</c:v>
                </c:pt>
                <c:pt idx="3197">
                  <c:v>-0.22786316300000001</c:v>
                </c:pt>
                <c:pt idx="3198">
                  <c:v>-0.22418239700000001</c:v>
                </c:pt>
                <c:pt idx="3199">
                  <c:v>-0.224535912</c:v>
                </c:pt>
                <c:pt idx="3200">
                  <c:v>-0.229788199</c:v>
                </c:pt>
                <c:pt idx="3201">
                  <c:v>-0.228638649</c:v>
                </c:pt>
                <c:pt idx="3202">
                  <c:v>-0.22696566600000001</c:v>
                </c:pt>
                <c:pt idx="3203">
                  <c:v>-0.22673737999999999</c:v>
                </c:pt>
                <c:pt idx="3204">
                  <c:v>-0.230777919</c:v>
                </c:pt>
                <c:pt idx="3205">
                  <c:v>-0.22936224899999999</c:v>
                </c:pt>
                <c:pt idx="3206">
                  <c:v>-0.22816383800000001</c:v>
                </c:pt>
                <c:pt idx="3207">
                  <c:v>-0.22921028700000001</c:v>
                </c:pt>
                <c:pt idx="3208">
                  <c:v>-0.22919856</c:v>
                </c:pt>
                <c:pt idx="3209">
                  <c:v>-0.22788056700000001</c:v>
                </c:pt>
                <c:pt idx="3210">
                  <c:v>-0.22891867199999999</c:v>
                </c:pt>
                <c:pt idx="3211">
                  <c:v>-0.22957097000000001</c:v>
                </c:pt>
                <c:pt idx="3212">
                  <c:v>-0.22579619300000001</c:v>
                </c:pt>
                <c:pt idx="3213">
                  <c:v>-0.229639232</c:v>
                </c:pt>
                <c:pt idx="3214">
                  <c:v>-0.22898516099999999</c:v>
                </c:pt>
                <c:pt idx="3215">
                  <c:v>-0.22527894400000001</c:v>
                </c:pt>
                <c:pt idx="3216">
                  <c:v>-0.22616496699999999</c:v>
                </c:pt>
                <c:pt idx="3217">
                  <c:v>-0.22843317699999999</c:v>
                </c:pt>
                <c:pt idx="3218">
                  <c:v>-0.224448025</c:v>
                </c:pt>
                <c:pt idx="3219">
                  <c:v>-0.22662790099999999</c:v>
                </c:pt>
                <c:pt idx="3220">
                  <c:v>-0.22300547400000001</c:v>
                </c:pt>
                <c:pt idx="3221">
                  <c:v>-0.22372430600000001</c:v>
                </c:pt>
                <c:pt idx="3222">
                  <c:v>-0.22480610000000001</c:v>
                </c:pt>
                <c:pt idx="3223">
                  <c:v>-0.22400221200000001</c:v>
                </c:pt>
                <c:pt idx="3224">
                  <c:v>-0.22257928599999999</c:v>
                </c:pt>
                <c:pt idx="3225">
                  <c:v>-0.22254955800000001</c:v>
                </c:pt>
                <c:pt idx="3226">
                  <c:v>-0.22122331000000001</c:v>
                </c:pt>
                <c:pt idx="3227">
                  <c:v>-0.21620109700000001</c:v>
                </c:pt>
                <c:pt idx="3228">
                  <c:v>-0.21610868</c:v>
                </c:pt>
                <c:pt idx="3229">
                  <c:v>-0.21370278300000001</c:v>
                </c:pt>
                <c:pt idx="3230">
                  <c:v>-0.216349706</c:v>
                </c:pt>
                <c:pt idx="3231">
                  <c:v>-0.21252505499999999</c:v>
                </c:pt>
                <c:pt idx="3232">
                  <c:v>-0.20592121799999999</c:v>
                </c:pt>
                <c:pt idx="3233">
                  <c:v>-0.210147262</c:v>
                </c:pt>
                <c:pt idx="3234">
                  <c:v>-0.202905849</c:v>
                </c:pt>
                <c:pt idx="3235">
                  <c:v>-0.204231143</c:v>
                </c:pt>
                <c:pt idx="3236">
                  <c:v>-0.20162606199999999</c:v>
                </c:pt>
                <c:pt idx="3237">
                  <c:v>-0.19314297999999999</c:v>
                </c:pt>
                <c:pt idx="3238">
                  <c:v>-0.190815121</c:v>
                </c:pt>
                <c:pt idx="3239">
                  <c:v>-0.193305105</c:v>
                </c:pt>
                <c:pt idx="3240">
                  <c:v>-0.18435876100000001</c:v>
                </c:pt>
                <c:pt idx="3241">
                  <c:v>-0.18271243600000001</c:v>
                </c:pt>
                <c:pt idx="3242">
                  <c:v>-0.19435498100000001</c:v>
                </c:pt>
                <c:pt idx="3243">
                  <c:v>-0.18425027999999999</c:v>
                </c:pt>
                <c:pt idx="3244">
                  <c:v>-0.175061047</c:v>
                </c:pt>
                <c:pt idx="3245">
                  <c:v>-0.18061444199999999</c:v>
                </c:pt>
                <c:pt idx="3246">
                  <c:v>-0.17039296000000001</c:v>
                </c:pt>
                <c:pt idx="3247">
                  <c:v>-0.17316858500000001</c:v>
                </c:pt>
                <c:pt idx="3248">
                  <c:v>-0.18034926100000001</c:v>
                </c:pt>
                <c:pt idx="3249">
                  <c:v>-0.173405319</c:v>
                </c:pt>
                <c:pt idx="3250">
                  <c:v>-0.17161834200000001</c:v>
                </c:pt>
                <c:pt idx="3251">
                  <c:v>-0.171574861</c:v>
                </c:pt>
                <c:pt idx="3252">
                  <c:v>-0.16646239199999999</c:v>
                </c:pt>
                <c:pt idx="3253">
                  <c:v>-0.16461193599999999</c:v>
                </c:pt>
                <c:pt idx="3254">
                  <c:v>-0.168708146</c:v>
                </c:pt>
                <c:pt idx="3255">
                  <c:v>-0.16883408999999999</c:v>
                </c:pt>
                <c:pt idx="3256">
                  <c:v>-0.16159801200000001</c:v>
                </c:pt>
                <c:pt idx="3257">
                  <c:v>-0.16246849299999999</c:v>
                </c:pt>
                <c:pt idx="3258">
                  <c:v>-0.155566126</c:v>
                </c:pt>
                <c:pt idx="3259">
                  <c:v>-0.15553376099999999</c:v>
                </c:pt>
                <c:pt idx="3260">
                  <c:v>-0.157218471</c:v>
                </c:pt>
                <c:pt idx="3261">
                  <c:v>-0.15854206700000001</c:v>
                </c:pt>
                <c:pt idx="3262">
                  <c:v>-0.152827993</c:v>
                </c:pt>
                <c:pt idx="3263">
                  <c:v>-0.15002386300000001</c:v>
                </c:pt>
                <c:pt idx="3264">
                  <c:v>-0.149850488</c:v>
                </c:pt>
                <c:pt idx="3265">
                  <c:v>-0.14641952499999999</c:v>
                </c:pt>
                <c:pt idx="3266">
                  <c:v>-0.14651858800000001</c:v>
                </c:pt>
                <c:pt idx="3267">
                  <c:v>-0.149188235</c:v>
                </c:pt>
                <c:pt idx="3268">
                  <c:v>-0.13972975300000001</c:v>
                </c:pt>
                <c:pt idx="3269">
                  <c:v>-0.136661634</c:v>
                </c:pt>
                <c:pt idx="3270">
                  <c:v>-0.13386371699999999</c:v>
                </c:pt>
                <c:pt idx="3271">
                  <c:v>-0.13511973599999999</c:v>
                </c:pt>
                <c:pt idx="3272">
                  <c:v>-0.13718181800000001</c:v>
                </c:pt>
                <c:pt idx="3273">
                  <c:v>-0.12984891200000001</c:v>
                </c:pt>
                <c:pt idx="3274">
                  <c:v>-0.12927128399999999</c:v>
                </c:pt>
                <c:pt idx="3275">
                  <c:v>-0.129287496</c:v>
                </c:pt>
                <c:pt idx="3276">
                  <c:v>-0.12177497900000001</c:v>
                </c:pt>
                <c:pt idx="3277">
                  <c:v>-0.12242478900000001</c:v>
                </c:pt>
                <c:pt idx="3278">
                  <c:v>-0.121720649</c:v>
                </c:pt>
                <c:pt idx="3279">
                  <c:v>-0.119049162</c:v>
                </c:pt>
                <c:pt idx="3280">
                  <c:v>-0.113759056</c:v>
                </c:pt>
                <c:pt idx="3281">
                  <c:v>-0.117194645</c:v>
                </c:pt>
                <c:pt idx="3282">
                  <c:v>-0.112043291</c:v>
                </c:pt>
                <c:pt idx="3283">
                  <c:v>-0.10791727199999999</c:v>
                </c:pt>
                <c:pt idx="3284">
                  <c:v>-0.112329595</c:v>
                </c:pt>
                <c:pt idx="3285">
                  <c:v>-0.108155683</c:v>
                </c:pt>
                <c:pt idx="3286">
                  <c:v>-0.100920938</c:v>
                </c:pt>
                <c:pt idx="3287">
                  <c:v>-0.104463585</c:v>
                </c:pt>
                <c:pt idx="3288">
                  <c:v>-0.105771728</c:v>
                </c:pt>
                <c:pt idx="3289">
                  <c:v>-0.10339361399999999</c:v>
                </c:pt>
                <c:pt idx="3290">
                  <c:v>-9.8944805999999996E-2</c:v>
                </c:pt>
                <c:pt idx="3291">
                  <c:v>-9.8498701999999994E-2</c:v>
                </c:pt>
                <c:pt idx="3292">
                  <c:v>-9.8289377999999997E-2</c:v>
                </c:pt>
                <c:pt idx="3293">
                  <c:v>-9.6663273999999993E-2</c:v>
                </c:pt>
                <c:pt idx="3294">
                  <c:v>-9.5526903999999996E-2</c:v>
                </c:pt>
                <c:pt idx="3295">
                  <c:v>-9.5913775000000007E-2</c:v>
                </c:pt>
                <c:pt idx="3296">
                  <c:v>-9.4778731000000005E-2</c:v>
                </c:pt>
                <c:pt idx="3297">
                  <c:v>-9.2876344999999999E-2</c:v>
                </c:pt>
                <c:pt idx="3298">
                  <c:v>-8.8817156999999994E-2</c:v>
                </c:pt>
                <c:pt idx="3299">
                  <c:v>-8.8763542000000001E-2</c:v>
                </c:pt>
                <c:pt idx="3300">
                  <c:v>-9.0536944999999994E-2</c:v>
                </c:pt>
                <c:pt idx="3301">
                  <c:v>-9.5240638000000002E-2</c:v>
                </c:pt>
                <c:pt idx="3302">
                  <c:v>-8.7491638999999996E-2</c:v>
                </c:pt>
                <c:pt idx="3303">
                  <c:v>-8.4049679000000002E-2</c:v>
                </c:pt>
                <c:pt idx="3304">
                  <c:v>-8.4117591000000005E-2</c:v>
                </c:pt>
                <c:pt idx="3305">
                  <c:v>-8.6209862999999998E-2</c:v>
                </c:pt>
                <c:pt idx="3306">
                  <c:v>-8.0972752999999995E-2</c:v>
                </c:pt>
                <c:pt idx="3307">
                  <c:v>-7.6002210000000001E-2</c:v>
                </c:pt>
                <c:pt idx="3308">
                  <c:v>-8.0672859999999999E-2</c:v>
                </c:pt>
                <c:pt idx="3309">
                  <c:v>-7.5438775E-2</c:v>
                </c:pt>
                <c:pt idx="3310">
                  <c:v>-7.4642494000000004E-2</c:v>
                </c:pt>
                <c:pt idx="3311">
                  <c:v>-7.3731959E-2</c:v>
                </c:pt>
                <c:pt idx="3312">
                  <c:v>-7.3907994000000005E-2</c:v>
                </c:pt>
                <c:pt idx="3313">
                  <c:v>-6.8072474999999993E-2</c:v>
                </c:pt>
                <c:pt idx="3314">
                  <c:v>-6.8646915000000003E-2</c:v>
                </c:pt>
                <c:pt idx="3315">
                  <c:v>-6.9920442999999999E-2</c:v>
                </c:pt>
                <c:pt idx="3316">
                  <c:v>-6.3901163999999996E-2</c:v>
                </c:pt>
                <c:pt idx="3317">
                  <c:v>-6.8822794000000007E-2</c:v>
                </c:pt>
                <c:pt idx="3318">
                  <c:v>-5.9406388999999997E-2</c:v>
                </c:pt>
                <c:pt idx="3319">
                  <c:v>-6.3337832999999996E-2</c:v>
                </c:pt>
                <c:pt idx="3320">
                  <c:v>-6.5028145999999995E-2</c:v>
                </c:pt>
                <c:pt idx="3321">
                  <c:v>-5.6931354000000003E-2</c:v>
                </c:pt>
                <c:pt idx="3322">
                  <c:v>-6.1379097000000001E-2</c:v>
                </c:pt>
                <c:pt idx="3323">
                  <c:v>-5.9384260000000001E-2</c:v>
                </c:pt>
                <c:pt idx="3324">
                  <c:v>-5.8341634000000003E-2</c:v>
                </c:pt>
                <c:pt idx="3325">
                  <c:v>-5.5286266000000001E-2</c:v>
                </c:pt>
                <c:pt idx="3326">
                  <c:v>-5.5779215E-2</c:v>
                </c:pt>
                <c:pt idx="3327">
                  <c:v>-5.7786375000000001E-2</c:v>
                </c:pt>
                <c:pt idx="3328">
                  <c:v>-5.6471840000000002E-2</c:v>
                </c:pt>
                <c:pt idx="3329">
                  <c:v>-4.9699698E-2</c:v>
                </c:pt>
                <c:pt idx="3330">
                  <c:v>-5.0078932E-2</c:v>
                </c:pt>
                <c:pt idx="3331">
                  <c:v>-5.2341022000000001E-2</c:v>
                </c:pt>
                <c:pt idx="3332">
                  <c:v>-4.7249856999999999E-2</c:v>
                </c:pt>
                <c:pt idx="3333">
                  <c:v>-4.6882100000000003E-2</c:v>
                </c:pt>
                <c:pt idx="3334">
                  <c:v>-4.6262382999999997E-2</c:v>
                </c:pt>
                <c:pt idx="3335">
                  <c:v>-4.3417933999999998E-2</c:v>
                </c:pt>
                <c:pt idx="3336">
                  <c:v>-4.0174733999999997E-2</c:v>
                </c:pt>
                <c:pt idx="3337">
                  <c:v>-4.5996699000000002E-2</c:v>
                </c:pt>
                <c:pt idx="3338">
                  <c:v>-4.2265075999999999E-2</c:v>
                </c:pt>
                <c:pt idx="3339">
                  <c:v>-3.7246354000000002E-2</c:v>
                </c:pt>
                <c:pt idx="3340">
                  <c:v>-3.6038078000000001E-2</c:v>
                </c:pt>
                <c:pt idx="3341">
                  <c:v>-3.7460510000000002E-2</c:v>
                </c:pt>
                <c:pt idx="3342">
                  <c:v>-3.1084635999999999E-2</c:v>
                </c:pt>
                <c:pt idx="3343">
                  <c:v>-2.4019084999999999E-2</c:v>
                </c:pt>
                <c:pt idx="3344">
                  <c:v>-3.0470858999999999E-2</c:v>
                </c:pt>
                <c:pt idx="3345">
                  <c:v>-3.4357216000000003E-2</c:v>
                </c:pt>
                <c:pt idx="3346">
                  <c:v>-2.5041746E-2</c:v>
                </c:pt>
                <c:pt idx="3347">
                  <c:v>-2.0623936999999998E-2</c:v>
                </c:pt>
                <c:pt idx="3348">
                  <c:v>-2.6299133999999998E-2</c:v>
                </c:pt>
                <c:pt idx="3349">
                  <c:v>-2.3985145999999999E-2</c:v>
                </c:pt>
                <c:pt idx="3350">
                  <c:v>-1.9964836999999999E-2</c:v>
                </c:pt>
                <c:pt idx="3351">
                  <c:v>-2.6197752000000001E-2</c:v>
                </c:pt>
                <c:pt idx="3352">
                  <c:v>-2.0443993000000001E-2</c:v>
                </c:pt>
                <c:pt idx="3353">
                  <c:v>-2.4430139E-2</c:v>
                </c:pt>
                <c:pt idx="3354">
                  <c:v>-3.0449415000000001E-2</c:v>
                </c:pt>
                <c:pt idx="3355">
                  <c:v>-1.7496582E-2</c:v>
                </c:pt>
                <c:pt idx="3356">
                  <c:v>-2.1446048999999998E-2</c:v>
                </c:pt>
                <c:pt idx="3357">
                  <c:v>-3.0222229999999999E-2</c:v>
                </c:pt>
                <c:pt idx="3358">
                  <c:v>-2.467886E-2</c:v>
                </c:pt>
                <c:pt idx="3359">
                  <c:v>-1.7385695E-2</c:v>
                </c:pt>
                <c:pt idx="3360">
                  <c:v>-2.3807641000000001E-2</c:v>
                </c:pt>
                <c:pt idx="3361">
                  <c:v>-2.5059674000000001E-2</c:v>
                </c:pt>
                <c:pt idx="3362">
                  <c:v>-2.2239123E-2</c:v>
                </c:pt>
                <c:pt idx="3363">
                  <c:v>-2.2507926000000001E-2</c:v>
                </c:pt>
                <c:pt idx="3364">
                  <c:v>-2.3905019999999999E-2</c:v>
                </c:pt>
                <c:pt idx="3365">
                  <c:v>-2.2681873000000002E-2</c:v>
                </c:pt>
                <c:pt idx="3366">
                  <c:v>-2.4178036999999999E-2</c:v>
                </c:pt>
                <c:pt idx="3367">
                  <c:v>-2.4471244E-2</c:v>
                </c:pt>
                <c:pt idx="3368">
                  <c:v>-2.1581715000000001E-2</c:v>
                </c:pt>
                <c:pt idx="3369">
                  <c:v>-2.4008735999999999E-2</c:v>
                </c:pt>
                <c:pt idx="3370">
                  <c:v>-2.2195388999999999E-2</c:v>
                </c:pt>
                <c:pt idx="3371">
                  <c:v>-2.3433102000000001E-2</c:v>
                </c:pt>
                <c:pt idx="3372">
                  <c:v>-2.9133866000000001E-2</c:v>
                </c:pt>
                <c:pt idx="3373">
                  <c:v>-2.3400839E-2</c:v>
                </c:pt>
                <c:pt idx="3374">
                  <c:v>-2.1801081E-2</c:v>
                </c:pt>
                <c:pt idx="3375">
                  <c:v>-2.4126854E-2</c:v>
                </c:pt>
                <c:pt idx="3376">
                  <c:v>-2.4074122E-2</c:v>
                </c:pt>
                <c:pt idx="3377">
                  <c:v>-1.9672055000000001E-2</c:v>
                </c:pt>
                <c:pt idx="3378">
                  <c:v>-2.2741081E-2</c:v>
                </c:pt>
                <c:pt idx="3379">
                  <c:v>-2.2403207000000001E-2</c:v>
                </c:pt>
                <c:pt idx="3380">
                  <c:v>-2.3265006000000001E-2</c:v>
                </c:pt>
                <c:pt idx="3381">
                  <c:v>-2.4021890000000001E-2</c:v>
                </c:pt>
                <c:pt idx="3382">
                  <c:v>-2.2755291E-2</c:v>
                </c:pt>
                <c:pt idx="3383">
                  <c:v>-2.2205595000000002E-2</c:v>
                </c:pt>
                <c:pt idx="3384">
                  <c:v>-2.3229314000000001E-2</c:v>
                </c:pt>
                <c:pt idx="3385">
                  <c:v>-2.2576306000000001E-2</c:v>
                </c:pt>
                <c:pt idx="3386">
                  <c:v>-1.8961863999999998E-2</c:v>
                </c:pt>
                <c:pt idx="3387">
                  <c:v>-1.9996788000000001E-2</c:v>
                </c:pt>
                <c:pt idx="3388">
                  <c:v>-1.9909702000000001E-2</c:v>
                </c:pt>
                <c:pt idx="3389">
                  <c:v>-2.1154117E-2</c:v>
                </c:pt>
                <c:pt idx="3390">
                  <c:v>-2.0767692000000001E-2</c:v>
                </c:pt>
                <c:pt idx="3391">
                  <c:v>-2.1855711999999999E-2</c:v>
                </c:pt>
                <c:pt idx="3392">
                  <c:v>-1.6471334000000001E-2</c:v>
                </c:pt>
                <c:pt idx="3393">
                  <c:v>-2.0683337E-2</c:v>
                </c:pt>
                <c:pt idx="3394">
                  <c:v>-2.0491322999999999E-2</c:v>
                </c:pt>
                <c:pt idx="3395">
                  <c:v>-2.1013871E-2</c:v>
                </c:pt>
                <c:pt idx="3396">
                  <c:v>-1.8281731999999998E-2</c:v>
                </c:pt>
                <c:pt idx="3397">
                  <c:v>-2.2708381E-2</c:v>
                </c:pt>
                <c:pt idx="3398">
                  <c:v>-1.7563952000000001E-2</c:v>
                </c:pt>
                <c:pt idx="3399">
                  <c:v>-2.4827991000000001E-2</c:v>
                </c:pt>
                <c:pt idx="3400">
                  <c:v>-2.1788258000000001E-2</c:v>
                </c:pt>
                <c:pt idx="3401">
                  <c:v>-2.1951430000000001E-2</c:v>
                </c:pt>
                <c:pt idx="3402">
                  <c:v>-2.3632683000000002E-2</c:v>
                </c:pt>
                <c:pt idx="3403">
                  <c:v>-1.9900896000000001E-2</c:v>
                </c:pt>
                <c:pt idx="3404">
                  <c:v>-2.0731001999999998E-2</c:v>
                </c:pt>
                <c:pt idx="3405">
                  <c:v>-2.8241457000000001E-2</c:v>
                </c:pt>
                <c:pt idx="3406">
                  <c:v>-2.4519689000000001E-2</c:v>
                </c:pt>
                <c:pt idx="3407">
                  <c:v>-1.9076394E-2</c:v>
                </c:pt>
                <c:pt idx="3408">
                  <c:v>-2.3187781000000001E-2</c:v>
                </c:pt>
                <c:pt idx="3409">
                  <c:v>-2.2933598999999999E-2</c:v>
                </c:pt>
                <c:pt idx="3410">
                  <c:v>-2.0448602999999999E-2</c:v>
                </c:pt>
                <c:pt idx="3411">
                  <c:v>-2.1317597000000001E-2</c:v>
                </c:pt>
                <c:pt idx="3412">
                  <c:v>-1.8185719999999999E-2</c:v>
                </c:pt>
                <c:pt idx="3413">
                  <c:v>-2.2228746000000001E-2</c:v>
                </c:pt>
                <c:pt idx="3414">
                  <c:v>-2.6109503999999999E-2</c:v>
                </c:pt>
                <c:pt idx="3415">
                  <c:v>-1.8804628E-2</c:v>
                </c:pt>
                <c:pt idx="3416">
                  <c:v>-2.1361528000000001E-2</c:v>
                </c:pt>
                <c:pt idx="3417">
                  <c:v>-2.4427445999999998E-2</c:v>
                </c:pt>
                <c:pt idx="3418">
                  <c:v>-2.4394689000000001E-2</c:v>
                </c:pt>
                <c:pt idx="3419">
                  <c:v>-1.741525E-2</c:v>
                </c:pt>
                <c:pt idx="3420">
                  <c:v>-1.8957755E-2</c:v>
                </c:pt>
                <c:pt idx="3421">
                  <c:v>-2.4409287000000002E-2</c:v>
                </c:pt>
                <c:pt idx="3422">
                  <c:v>-2.3145349999999999E-2</c:v>
                </c:pt>
                <c:pt idx="3423">
                  <c:v>-2.1433434000000001E-2</c:v>
                </c:pt>
                <c:pt idx="3424">
                  <c:v>-2.2002285E-2</c:v>
                </c:pt>
                <c:pt idx="3425">
                  <c:v>-2.126101E-2</c:v>
                </c:pt>
                <c:pt idx="3426">
                  <c:v>-1.9932892000000001E-2</c:v>
                </c:pt>
                <c:pt idx="3427">
                  <c:v>-2.514632E-2</c:v>
                </c:pt>
                <c:pt idx="3428">
                  <c:v>-2.3170520999999999E-2</c:v>
                </c:pt>
                <c:pt idx="3429">
                  <c:v>-2.1410726000000001E-2</c:v>
                </c:pt>
                <c:pt idx="3430">
                  <c:v>-2.1119379000000001E-2</c:v>
                </c:pt>
                <c:pt idx="3431">
                  <c:v>-2.0349844999999998E-2</c:v>
                </c:pt>
                <c:pt idx="3432">
                  <c:v>-1.9104547999999999E-2</c:v>
                </c:pt>
                <c:pt idx="3433">
                  <c:v>-1.8134094999999999E-2</c:v>
                </c:pt>
                <c:pt idx="3434">
                  <c:v>-2.3639381000000001E-2</c:v>
                </c:pt>
                <c:pt idx="3435">
                  <c:v>-1.8864367E-2</c:v>
                </c:pt>
                <c:pt idx="3436">
                  <c:v>-1.8359698000000001E-2</c:v>
                </c:pt>
                <c:pt idx="3437">
                  <c:v>-2.3416613999999999E-2</c:v>
                </c:pt>
                <c:pt idx="3438">
                  <c:v>-1.728362E-2</c:v>
                </c:pt>
                <c:pt idx="3439">
                  <c:v>-2.0545021E-2</c:v>
                </c:pt>
                <c:pt idx="3440">
                  <c:v>-2.1466474999999999E-2</c:v>
                </c:pt>
                <c:pt idx="3441">
                  <c:v>-1.6430512000000001E-2</c:v>
                </c:pt>
                <c:pt idx="3442">
                  <c:v>-1.9356793000000001E-2</c:v>
                </c:pt>
                <c:pt idx="3443">
                  <c:v>-2.4594549E-2</c:v>
                </c:pt>
                <c:pt idx="3444">
                  <c:v>-1.7107071000000001E-2</c:v>
                </c:pt>
                <c:pt idx="3445">
                  <c:v>-1.5729519000000001E-2</c:v>
                </c:pt>
                <c:pt idx="3446">
                  <c:v>-2.0289116999999999E-2</c:v>
                </c:pt>
                <c:pt idx="3447">
                  <c:v>-2.0471163000000001E-2</c:v>
                </c:pt>
                <c:pt idx="3448">
                  <c:v>-1.9003230999999999E-2</c:v>
                </c:pt>
                <c:pt idx="3449">
                  <c:v>-1.3232727E-2</c:v>
                </c:pt>
                <c:pt idx="3450">
                  <c:v>-1.4659381000000001E-2</c:v>
                </c:pt>
                <c:pt idx="3451">
                  <c:v>-1.8659595000000001E-2</c:v>
                </c:pt>
                <c:pt idx="3452">
                  <c:v>-2.0201298999999999E-2</c:v>
                </c:pt>
                <c:pt idx="3453">
                  <c:v>-1.7296683E-2</c:v>
                </c:pt>
                <c:pt idx="3454">
                  <c:v>-1.8447966999999999E-2</c:v>
                </c:pt>
                <c:pt idx="3455">
                  <c:v>-2.0440551000000001E-2</c:v>
                </c:pt>
                <c:pt idx="3456">
                  <c:v>-1.9374751999999999E-2</c:v>
                </c:pt>
                <c:pt idx="3457">
                  <c:v>-2.0768432E-2</c:v>
                </c:pt>
                <c:pt idx="3458">
                  <c:v>-2.4677418E-2</c:v>
                </c:pt>
                <c:pt idx="3459">
                  <c:v>-2.0528068999999999E-2</c:v>
                </c:pt>
                <c:pt idx="3460">
                  <c:v>-2.2437556000000001E-2</c:v>
                </c:pt>
                <c:pt idx="3461">
                  <c:v>-2.4416532000000001E-2</c:v>
                </c:pt>
                <c:pt idx="3462">
                  <c:v>-2.0901158E-2</c:v>
                </c:pt>
                <c:pt idx="3463">
                  <c:v>-2.1763327999999998E-2</c:v>
                </c:pt>
                <c:pt idx="3464">
                  <c:v>-2.2201952E-2</c:v>
                </c:pt>
                <c:pt idx="3465">
                  <c:v>-2.4068375999999999E-2</c:v>
                </c:pt>
                <c:pt idx="3466">
                  <c:v>-2.5120059E-2</c:v>
                </c:pt>
                <c:pt idx="3467">
                  <c:v>-2.7551757E-2</c:v>
                </c:pt>
                <c:pt idx="3468">
                  <c:v>-2.8750712000000001E-2</c:v>
                </c:pt>
                <c:pt idx="3469">
                  <c:v>-2.8789981999999999E-2</c:v>
                </c:pt>
                <c:pt idx="3470">
                  <c:v>-3.2119996999999997E-2</c:v>
                </c:pt>
                <c:pt idx="3471">
                  <c:v>-4.1210695999999998E-2</c:v>
                </c:pt>
                <c:pt idx="3472">
                  <c:v>-6.4825214000000006E-2</c:v>
                </c:pt>
                <c:pt idx="3473">
                  <c:v>-4.9946490000000003E-3</c:v>
                </c:pt>
                <c:pt idx="3474">
                  <c:v>-2.3565219999999998E-3</c:v>
                </c:pt>
                <c:pt idx="3475">
                  <c:v>-1.5981253000000001E-2</c:v>
                </c:pt>
                <c:pt idx="3476">
                  <c:v>-1.5145288E-2</c:v>
                </c:pt>
                <c:pt idx="3477">
                  <c:v>-1.9735049000000001E-2</c:v>
                </c:pt>
                <c:pt idx="3478">
                  <c:v>-2.3020057E-2</c:v>
                </c:pt>
                <c:pt idx="3479">
                  <c:v>-2.2716376999999999E-2</c:v>
                </c:pt>
                <c:pt idx="3480">
                  <c:v>-2.0214602000000002E-2</c:v>
                </c:pt>
                <c:pt idx="3481">
                  <c:v>-1.9403903E-2</c:v>
                </c:pt>
                <c:pt idx="3482">
                  <c:v>-2.3265753E-2</c:v>
                </c:pt>
                <c:pt idx="3483">
                  <c:v>-2.8146811000000001E-2</c:v>
                </c:pt>
                <c:pt idx="3484">
                  <c:v>-2.6960372999999999E-2</c:v>
                </c:pt>
                <c:pt idx="3485">
                  <c:v>-2.2795125999999999E-2</c:v>
                </c:pt>
                <c:pt idx="3486">
                  <c:v>-2.3342405E-2</c:v>
                </c:pt>
                <c:pt idx="3487">
                  <c:v>-2.3901743999999999E-2</c:v>
                </c:pt>
                <c:pt idx="3488">
                  <c:v>-2.7186750999999999E-2</c:v>
                </c:pt>
                <c:pt idx="3489">
                  <c:v>-1.7723709000000001E-2</c:v>
                </c:pt>
                <c:pt idx="3490">
                  <c:v>-1.8385239000000001E-2</c:v>
                </c:pt>
                <c:pt idx="3491">
                  <c:v>-1.9567728E-2</c:v>
                </c:pt>
                <c:pt idx="3492">
                  <c:v>-2.0452163999999998E-2</c:v>
                </c:pt>
                <c:pt idx="3493">
                  <c:v>-1.204828E-2</c:v>
                </c:pt>
                <c:pt idx="3494">
                  <c:v>-9.7744730000000005E-3</c:v>
                </c:pt>
                <c:pt idx="3495">
                  <c:v>-1.3418477E-2</c:v>
                </c:pt>
                <c:pt idx="3496">
                  <c:v>-1.3363332E-2</c:v>
                </c:pt>
                <c:pt idx="3497">
                  <c:v>-1.5863242E-2</c:v>
                </c:pt>
                <c:pt idx="3498">
                  <c:v>-1.8469676000000001E-2</c:v>
                </c:pt>
                <c:pt idx="3499">
                  <c:v>-2.1198086000000001E-2</c:v>
                </c:pt>
                <c:pt idx="3500">
                  <c:v>-2.1213636000000001E-2</c:v>
                </c:pt>
                <c:pt idx="3501">
                  <c:v>-2.1169428000000001E-2</c:v>
                </c:pt>
                <c:pt idx="3502">
                  <c:v>-1.5630949000000002E-2</c:v>
                </c:pt>
                <c:pt idx="3503">
                  <c:v>-1.9094390999999999E-2</c:v>
                </c:pt>
                <c:pt idx="3504">
                  <c:v>-2.2883369000000001E-2</c:v>
                </c:pt>
                <c:pt idx="3505">
                  <c:v>-2.4465286999999999E-2</c:v>
                </c:pt>
                <c:pt idx="3506">
                  <c:v>-1.7570413999999999E-2</c:v>
                </c:pt>
                <c:pt idx="3507">
                  <c:v>-2.2418964999999999E-2</c:v>
                </c:pt>
                <c:pt idx="3508">
                  <c:v>-2.4581480999999999E-2</c:v>
                </c:pt>
                <c:pt idx="3509">
                  <c:v>-2.2563070000000001E-2</c:v>
                </c:pt>
                <c:pt idx="3510">
                  <c:v>-1.8356596999999999E-2</c:v>
                </c:pt>
                <c:pt idx="3511">
                  <c:v>-2.3030445E-2</c:v>
                </c:pt>
                <c:pt idx="3512">
                  <c:v>-2.0220275999999999E-2</c:v>
                </c:pt>
                <c:pt idx="3513">
                  <c:v>-2.180619E-2</c:v>
                </c:pt>
                <c:pt idx="3514">
                  <c:v>-2.2770550000000001E-2</c:v>
                </c:pt>
                <c:pt idx="3515">
                  <c:v>-1.8380595E-2</c:v>
                </c:pt>
                <c:pt idx="3516">
                  <c:v>-2.0684439999999998E-2</c:v>
                </c:pt>
                <c:pt idx="3517">
                  <c:v>-2.2027206000000001E-2</c:v>
                </c:pt>
                <c:pt idx="3518">
                  <c:v>-2.3250237E-2</c:v>
                </c:pt>
                <c:pt idx="3519">
                  <c:v>-2.1129562000000001E-2</c:v>
                </c:pt>
                <c:pt idx="3520">
                  <c:v>-1.9999395999999999E-2</c:v>
                </c:pt>
                <c:pt idx="3521">
                  <c:v>-1.9987147E-2</c:v>
                </c:pt>
                <c:pt idx="3522">
                  <c:v>-2.3509459999999999E-2</c:v>
                </c:pt>
                <c:pt idx="3523">
                  <c:v>-2.0311803E-2</c:v>
                </c:pt>
                <c:pt idx="3524">
                  <c:v>-1.8030902000000001E-2</c:v>
                </c:pt>
                <c:pt idx="3525">
                  <c:v>-2.2692232999999999E-2</c:v>
                </c:pt>
                <c:pt idx="3526">
                  <c:v>-2.3520223999999999E-2</c:v>
                </c:pt>
                <c:pt idx="3527">
                  <c:v>-2.0496470999999999E-2</c:v>
                </c:pt>
                <c:pt idx="3528">
                  <c:v>-2.0880405000000001E-2</c:v>
                </c:pt>
                <c:pt idx="3529">
                  <c:v>-1.8650541E-2</c:v>
                </c:pt>
                <c:pt idx="3530">
                  <c:v>-1.9410601E-2</c:v>
                </c:pt>
                <c:pt idx="3531">
                  <c:v>-2.2083083E-2</c:v>
                </c:pt>
                <c:pt idx="3532">
                  <c:v>-2.2969129000000001E-2</c:v>
                </c:pt>
                <c:pt idx="3533">
                  <c:v>-1.9837784000000001E-2</c:v>
                </c:pt>
                <c:pt idx="3534">
                  <c:v>-1.8602417999999999E-2</c:v>
                </c:pt>
                <c:pt idx="3535">
                  <c:v>-1.8672725000000001E-2</c:v>
                </c:pt>
                <c:pt idx="3536">
                  <c:v>-2.0584956000000001E-2</c:v>
                </c:pt>
                <c:pt idx="3537">
                  <c:v>-1.8274131999999998E-2</c:v>
                </c:pt>
                <c:pt idx="3538">
                  <c:v>-1.7907026999999999E-2</c:v>
                </c:pt>
                <c:pt idx="3539">
                  <c:v>-1.5167699E-2</c:v>
                </c:pt>
                <c:pt idx="3540">
                  <c:v>-1.8808882999999998E-2</c:v>
                </c:pt>
                <c:pt idx="3541">
                  <c:v>-1.5989129000000001E-2</c:v>
                </c:pt>
                <c:pt idx="3542">
                  <c:v>-1.8740554999999999E-2</c:v>
                </c:pt>
                <c:pt idx="3543">
                  <c:v>-1.8275302E-2</c:v>
                </c:pt>
                <c:pt idx="3544">
                  <c:v>-1.7468877000000001E-2</c:v>
                </c:pt>
                <c:pt idx="3545">
                  <c:v>-1.5855001000000001E-2</c:v>
                </c:pt>
                <c:pt idx="3546">
                  <c:v>-1.5750344999999999E-2</c:v>
                </c:pt>
                <c:pt idx="3547">
                  <c:v>-1.4517036000000001E-2</c:v>
                </c:pt>
                <c:pt idx="3548">
                  <c:v>-1.2827000999999999E-2</c:v>
                </c:pt>
                <c:pt idx="3549">
                  <c:v>-1.2558821E-2</c:v>
                </c:pt>
                <c:pt idx="3550">
                  <c:v>-1.3343815E-2</c:v>
                </c:pt>
                <c:pt idx="3551">
                  <c:v>-1.5419749999999999E-2</c:v>
                </c:pt>
                <c:pt idx="3552">
                  <c:v>-1.2630824000000001E-2</c:v>
                </c:pt>
                <c:pt idx="3553">
                  <c:v>-1.2648135E-2</c:v>
                </c:pt>
                <c:pt idx="3554">
                  <c:v>-1.2659142E-2</c:v>
                </c:pt>
                <c:pt idx="3555">
                  <c:v>-1.2611471000000001E-2</c:v>
                </c:pt>
                <c:pt idx="3556">
                  <c:v>-1.1088967E-2</c:v>
                </c:pt>
                <c:pt idx="3557">
                  <c:v>-1.8058459999999998E-2</c:v>
                </c:pt>
                <c:pt idx="3558">
                  <c:v>-1.3843721999999999E-2</c:v>
                </c:pt>
                <c:pt idx="3559">
                  <c:v>-1.2886315000000001E-2</c:v>
                </c:pt>
                <c:pt idx="3560">
                  <c:v>-1.4716027E-2</c:v>
                </c:pt>
                <c:pt idx="3561">
                  <c:v>-1.1405451E-2</c:v>
                </c:pt>
                <c:pt idx="3562">
                  <c:v>-8.6353909999999992E-3</c:v>
                </c:pt>
                <c:pt idx="3563">
                  <c:v>-1.6801441E-2</c:v>
                </c:pt>
                <c:pt idx="3564">
                  <c:v>-1.3139209000000001E-2</c:v>
                </c:pt>
                <c:pt idx="3565">
                  <c:v>-1.2580212E-2</c:v>
                </c:pt>
                <c:pt idx="3566">
                  <c:v>-1.6797929999999999E-2</c:v>
                </c:pt>
                <c:pt idx="3567">
                  <c:v>-1.3489485000000001E-2</c:v>
                </c:pt>
                <c:pt idx="3568">
                  <c:v>-1.0761876E-2</c:v>
                </c:pt>
                <c:pt idx="3569">
                  <c:v>-1.1888658999999999E-2</c:v>
                </c:pt>
                <c:pt idx="3570">
                  <c:v>-1.0573057E-2</c:v>
                </c:pt>
                <c:pt idx="3571">
                  <c:v>-1.4980976999999999E-2</c:v>
                </c:pt>
                <c:pt idx="3572">
                  <c:v>-1.2216084E-2</c:v>
                </c:pt>
                <c:pt idx="3573">
                  <c:v>-9.4487930000000005E-3</c:v>
                </c:pt>
                <c:pt idx="3574">
                  <c:v>-6.0423439999999998E-3</c:v>
                </c:pt>
                <c:pt idx="3575">
                  <c:v>-7.6809870000000002E-3</c:v>
                </c:pt>
                <c:pt idx="3576">
                  <c:v>-8.6234729999999996E-3</c:v>
                </c:pt>
                <c:pt idx="3577">
                  <c:v>-7.2093349999999999E-3</c:v>
                </c:pt>
                <c:pt idx="3578">
                  <c:v>-7.8015869999999996E-3</c:v>
                </c:pt>
                <c:pt idx="3579">
                  <c:v>-7.9283530000000008E-3</c:v>
                </c:pt>
                <c:pt idx="3580">
                  <c:v>-4.782222E-3</c:v>
                </c:pt>
                <c:pt idx="3581">
                  <c:v>-7.4094310000000002E-3</c:v>
                </c:pt>
                <c:pt idx="3582">
                  <c:v>-5.4737589999999999E-3</c:v>
                </c:pt>
                <c:pt idx="3583">
                  <c:v>-2.3216410000000002E-3</c:v>
                </c:pt>
                <c:pt idx="3584">
                  <c:v>-1.7788089999999999E-3</c:v>
                </c:pt>
                <c:pt idx="3585">
                  <c:v>-4.5338490000000004E-3</c:v>
                </c:pt>
                <c:pt idx="3586">
                  <c:v>-3.6654859999999999E-3</c:v>
                </c:pt>
                <c:pt idx="3587">
                  <c:v>-2.4585409999999999E-3</c:v>
                </c:pt>
                <c:pt idx="3588">
                  <c:v>-1.138207E-3</c:v>
                </c:pt>
                <c:pt idx="3589">
                  <c:v>-3.470337E-3</c:v>
                </c:pt>
                <c:pt idx="3590">
                  <c:v>-1.188726E-3</c:v>
                </c:pt>
                <c:pt idx="3591">
                  <c:v>1.808395E-3</c:v>
                </c:pt>
                <c:pt idx="3592">
                  <c:v>-1.212926E-3</c:v>
                </c:pt>
                <c:pt idx="3593">
                  <c:v>-9.4847400000000004E-4</c:v>
                </c:pt>
                <c:pt idx="3594">
                  <c:v>-1.200617E-3</c:v>
                </c:pt>
                <c:pt idx="3595">
                  <c:v>-4.0824240000000003E-3</c:v>
                </c:pt>
                <c:pt idx="3596">
                  <c:v>-1.7830509999999999E-3</c:v>
                </c:pt>
                <c:pt idx="3597">
                  <c:v>1.2787860000000001E-3</c:v>
                </c:pt>
                <c:pt idx="3598">
                  <c:v>1.5439239999999999E-3</c:v>
                </c:pt>
                <c:pt idx="3599">
                  <c:v>4.0062799999999999E-4</c:v>
                </c:pt>
                <c:pt idx="3600">
                  <c:v>-6.4321199999999999E-4</c:v>
                </c:pt>
                <c:pt idx="3601">
                  <c:v>3.631961E-3</c:v>
                </c:pt>
                <c:pt idx="3602">
                  <c:v>6.1573670000000004E-3</c:v>
                </c:pt>
                <c:pt idx="3603">
                  <c:v>2.0630230000000002E-3</c:v>
                </c:pt>
                <c:pt idx="3604">
                  <c:v>5.4382699999999998E-4</c:v>
                </c:pt>
                <c:pt idx="3605">
                  <c:v>-2.0478799999999999E-4</c:v>
                </c:pt>
                <c:pt idx="3606">
                  <c:v>4.5196530000000002E-3</c:v>
                </c:pt>
                <c:pt idx="3607">
                  <c:v>5.9316610000000004E-3</c:v>
                </c:pt>
                <c:pt idx="3608">
                  <c:v>1.8128999999999999E-4</c:v>
                </c:pt>
                <c:pt idx="3609">
                  <c:v>3.0274099999999999E-3</c:v>
                </c:pt>
                <c:pt idx="3610">
                  <c:v>2.1651660000000001E-3</c:v>
                </c:pt>
                <c:pt idx="3611">
                  <c:v>6.02675E-3</c:v>
                </c:pt>
                <c:pt idx="3612">
                  <c:v>3.0399950000000002E-3</c:v>
                </c:pt>
                <c:pt idx="3613">
                  <c:v>9.5367399999999995E-4</c:v>
                </c:pt>
                <c:pt idx="3614">
                  <c:v>2.2933509999999999E-3</c:v>
                </c:pt>
                <c:pt idx="3615">
                  <c:v>7.3315189999999999E-3</c:v>
                </c:pt>
                <c:pt idx="3616">
                  <c:v>4.3328180000000004E-3</c:v>
                </c:pt>
                <c:pt idx="3617">
                  <c:v>4.9381540000000002E-3</c:v>
                </c:pt>
                <c:pt idx="3618">
                  <c:v>7.9056100000000004E-3</c:v>
                </c:pt>
                <c:pt idx="3619">
                  <c:v>3.7526759999999999E-3</c:v>
                </c:pt>
                <c:pt idx="3620">
                  <c:v>4.1253189999999997E-3</c:v>
                </c:pt>
                <c:pt idx="3621">
                  <c:v>4.7255960000000003E-3</c:v>
                </c:pt>
                <c:pt idx="3622">
                  <c:v>2.5443800000000002E-3</c:v>
                </c:pt>
                <c:pt idx="3623">
                  <c:v>5.6126079999999998E-3</c:v>
                </c:pt>
                <c:pt idx="3624">
                  <c:v>6.3682330000000001E-3</c:v>
                </c:pt>
                <c:pt idx="3625">
                  <c:v>8.3288530000000006E-3</c:v>
                </c:pt>
                <c:pt idx="3626">
                  <c:v>2.0087109999999998E-3</c:v>
                </c:pt>
                <c:pt idx="3627">
                  <c:v>7.6927600000000005E-4</c:v>
                </c:pt>
                <c:pt idx="3628">
                  <c:v>3.8219119999999998E-3</c:v>
                </c:pt>
                <c:pt idx="3629">
                  <c:v>6.1875979999999999E-3</c:v>
                </c:pt>
                <c:pt idx="3630">
                  <c:v>8.9676589999999994E-3</c:v>
                </c:pt>
                <c:pt idx="3631">
                  <c:v>3.0407939999999999E-3</c:v>
                </c:pt>
                <c:pt idx="3632">
                  <c:v>9.0939049999999994E-3</c:v>
                </c:pt>
                <c:pt idx="3633">
                  <c:v>6.3226200000000001E-3</c:v>
                </c:pt>
                <c:pt idx="3634">
                  <c:v>6.5689759999999998E-3</c:v>
                </c:pt>
                <c:pt idx="3635">
                  <c:v>4.8475080000000004E-3</c:v>
                </c:pt>
                <c:pt idx="3636">
                  <c:v>1.0332542E-2</c:v>
                </c:pt>
                <c:pt idx="3637">
                  <c:v>1.1022301E-2</c:v>
                </c:pt>
                <c:pt idx="3638">
                  <c:v>7.6417630000000002E-3</c:v>
                </c:pt>
                <c:pt idx="3639">
                  <c:v>7.1370950000000004E-3</c:v>
                </c:pt>
                <c:pt idx="3640">
                  <c:v>7.1437599999999999E-3</c:v>
                </c:pt>
                <c:pt idx="3641">
                  <c:v>6.7466820000000004E-3</c:v>
                </c:pt>
                <c:pt idx="3642">
                  <c:v>1.1120465E-2</c:v>
                </c:pt>
                <c:pt idx="3643">
                  <c:v>8.7726220000000008E-3</c:v>
                </c:pt>
                <c:pt idx="3644">
                  <c:v>5.1121059999999999E-3</c:v>
                </c:pt>
                <c:pt idx="3645">
                  <c:v>1.3268304E-2</c:v>
                </c:pt>
                <c:pt idx="3646">
                  <c:v>1.2040446E-2</c:v>
                </c:pt>
                <c:pt idx="3647">
                  <c:v>8.5439810000000008E-3</c:v>
                </c:pt>
                <c:pt idx="3648">
                  <c:v>1.0554396000000001E-2</c:v>
                </c:pt>
                <c:pt idx="3649">
                  <c:v>9.7631709999999993E-3</c:v>
                </c:pt>
                <c:pt idx="3650">
                  <c:v>1.0176072E-2</c:v>
                </c:pt>
                <c:pt idx="3651">
                  <c:v>1.1445334E-2</c:v>
                </c:pt>
                <c:pt idx="3652">
                  <c:v>1.0317669999999999E-2</c:v>
                </c:pt>
                <c:pt idx="3653">
                  <c:v>8.2979290000000008E-3</c:v>
                </c:pt>
                <c:pt idx="3654">
                  <c:v>9.5535849999999999E-3</c:v>
                </c:pt>
                <c:pt idx="3655">
                  <c:v>3.642967E-3</c:v>
                </c:pt>
                <c:pt idx="3656">
                  <c:v>6.6877459999999996E-3</c:v>
                </c:pt>
                <c:pt idx="3657">
                  <c:v>1.2319800000000001E-2</c:v>
                </c:pt>
                <c:pt idx="3658">
                  <c:v>5.5148899999999997E-3</c:v>
                </c:pt>
                <c:pt idx="3659">
                  <c:v>1.3622617E-2</c:v>
                </c:pt>
                <c:pt idx="3660">
                  <c:v>5.4524919999999998E-3</c:v>
                </c:pt>
                <c:pt idx="3661">
                  <c:v>4.8825750000000001E-3</c:v>
                </c:pt>
                <c:pt idx="3662">
                  <c:v>1.0422549E-2</c:v>
                </c:pt>
                <c:pt idx="3663">
                  <c:v>7.0659019999999998E-3</c:v>
                </c:pt>
                <c:pt idx="3664">
                  <c:v>6.5216579999999996E-3</c:v>
                </c:pt>
                <c:pt idx="3665">
                  <c:v>1.0936912E-2</c:v>
                </c:pt>
                <c:pt idx="3666">
                  <c:v>1.2078362E-2</c:v>
                </c:pt>
                <c:pt idx="3667">
                  <c:v>3.4507850000000001E-3</c:v>
                </c:pt>
                <c:pt idx="3668">
                  <c:v>5.4993200000000002E-3</c:v>
                </c:pt>
                <c:pt idx="3669">
                  <c:v>1.1517265E-2</c:v>
                </c:pt>
                <c:pt idx="3670">
                  <c:v>6.3951700000000004E-3</c:v>
                </c:pt>
                <c:pt idx="3671">
                  <c:v>9.5254490000000001E-3</c:v>
                </c:pt>
                <c:pt idx="3672">
                  <c:v>5.4414110000000002E-3</c:v>
                </c:pt>
                <c:pt idx="3673">
                  <c:v>1.2485738E-2</c:v>
                </c:pt>
                <c:pt idx="3674">
                  <c:v>1.1616984E-2</c:v>
                </c:pt>
                <c:pt idx="3675">
                  <c:v>4.3161939999999998E-3</c:v>
                </c:pt>
                <c:pt idx="3676">
                  <c:v>6.1862590000000004E-3</c:v>
                </c:pt>
                <c:pt idx="3677">
                  <c:v>9.100024E-3</c:v>
                </c:pt>
                <c:pt idx="3678">
                  <c:v>1.1443310999999999E-2</c:v>
                </c:pt>
                <c:pt idx="3679">
                  <c:v>1.6153645000000001E-2</c:v>
                </c:pt>
                <c:pt idx="3680">
                  <c:v>5.0510720000000002E-3</c:v>
                </c:pt>
                <c:pt idx="3681">
                  <c:v>6.9512380000000002E-3</c:v>
                </c:pt>
                <c:pt idx="3682">
                  <c:v>9.6155259999999992E-3</c:v>
                </c:pt>
                <c:pt idx="3683">
                  <c:v>9.5627960000000001E-3</c:v>
                </c:pt>
                <c:pt idx="3684">
                  <c:v>8.5025910000000003E-3</c:v>
                </c:pt>
                <c:pt idx="3685">
                  <c:v>1.2506919E-2</c:v>
                </c:pt>
                <c:pt idx="3686">
                  <c:v>1.191218E-2</c:v>
                </c:pt>
                <c:pt idx="3687">
                  <c:v>9.5190629999999995E-3</c:v>
                </c:pt>
                <c:pt idx="3688">
                  <c:v>8.5637890000000005E-3</c:v>
                </c:pt>
                <c:pt idx="3689">
                  <c:v>5.4891690000000003E-3</c:v>
                </c:pt>
                <c:pt idx="3690">
                  <c:v>1.1352073000000001E-2</c:v>
                </c:pt>
                <c:pt idx="3691">
                  <c:v>1.4546534E-2</c:v>
                </c:pt>
                <c:pt idx="3692">
                  <c:v>8.4628240000000007E-3</c:v>
                </c:pt>
                <c:pt idx="3693">
                  <c:v>1.0645816000000001E-2</c:v>
                </c:pt>
                <c:pt idx="3694">
                  <c:v>1.2749626999999999E-2</c:v>
                </c:pt>
                <c:pt idx="3695">
                  <c:v>8.4100070000000006E-3</c:v>
                </c:pt>
                <c:pt idx="3696">
                  <c:v>9.9672549999999995E-3</c:v>
                </c:pt>
                <c:pt idx="3697">
                  <c:v>7.3925120000000004E-3</c:v>
                </c:pt>
                <c:pt idx="3698">
                  <c:v>8.8624029999999996E-3</c:v>
                </c:pt>
                <c:pt idx="3699">
                  <c:v>1.6056666000000001E-2</c:v>
                </c:pt>
                <c:pt idx="3700">
                  <c:v>1.1796834000000001E-2</c:v>
                </c:pt>
                <c:pt idx="3701">
                  <c:v>7.3088759999999997E-3</c:v>
                </c:pt>
                <c:pt idx="3702">
                  <c:v>1.5926777999999999E-2</c:v>
                </c:pt>
                <c:pt idx="3703">
                  <c:v>8.7964310000000004E-3</c:v>
                </c:pt>
                <c:pt idx="3704">
                  <c:v>1.0315331E-2</c:v>
                </c:pt>
                <c:pt idx="3705">
                  <c:v>1.1832799999999999E-2</c:v>
                </c:pt>
                <c:pt idx="3706">
                  <c:v>1.4528451E-2</c:v>
                </c:pt>
                <c:pt idx="3707">
                  <c:v>1.5458694E-2</c:v>
                </c:pt>
                <c:pt idx="3708">
                  <c:v>7.3985739999999998E-3</c:v>
                </c:pt>
                <c:pt idx="3709">
                  <c:v>8.2297459999999996E-3</c:v>
                </c:pt>
                <c:pt idx="3710">
                  <c:v>1.3310073E-2</c:v>
                </c:pt>
                <c:pt idx="3711">
                  <c:v>1.1036268E-2</c:v>
                </c:pt>
                <c:pt idx="3712">
                  <c:v>1.2765619000000001E-2</c:v>
                </c:pt>
                <c:pt idx="3713">
                  <c:v>1.1298216999999999E-2</c:v>
                </c:pt>
                <c:pt idx="3714">
                  <c:v>7.4960019999999999E-3</c:v>
                </c:pt>
                <c:pt idx="3715">
                  <c:v>1.2772257E-2</c:v>
                </c:pt>
                <c:pt idx="3716">
                  <c:v>1.5915592999999999E-2</c:v>
                </c:pt>
                <c:pt idx="3717">
                  <c:v>7.6920180000000001E-3</c:v>
                </c:pt>
                <c:pt idx="3718">
                  <c:v>1.4468450000000001E-2</c:v>
                </c:pt>
                <c:pt idx="3719">
                  <c:v>1.5376322E-2</c:v>
                </c:pt>
                <c:pt idx="3720">
                  <c:v>1.6563112000000001E-2</c:v>
                </c:pt>
                <c:pt idx="3721">
                  <c:v>1.1483665000000001E-2</c:v>
                </c:pt>
                <c:pt idx="3722">
                  <c:v>1.0196634E-2</c:v>
                </c:pt>
                <c:pt idx="3723">
                  <c:v>1.5347186000000001E-2</c:v>
                </c:pt>
                <c:pt idx="3724">
                  <c:v>1.5713198000000001E-2</c:v>
                </c:pt>
                <c:pt idx="3725">
                  <c:v>1.1460397000000001E-2</c:v>
                </c:pt>
                <c:pt idx="3726">
                  <c:v>1.7599244E-2</c:v>
                </c:pt>
                <c:pt idx="3727">
                  <c:v>1.8481015999999999E-2</c:v>
                </c:pt>
                <c:pt idx="3728">
                  <c:v>1.1906477E-2</c:v>
                </c:pt>
                <c:pt idx="3729">
                  <c:v>1.9381969999999998E-2</c:v>
                </c:pt>
                <c:pt idx="3730">
                  <c:v>1.2203958000000001E-2</c:v>
                </c:pt>
                <c:pt idx="3731">
                  <c:v>1.1212197E-2</c:v>
                </c:pt>
                <c:pt idx="3732">
                  <c:v>1.8399516000000001E-2</c:v>
                </c:pt>
                <c:pt idx="3733">
                  <c:v>1.5802667999999999E-2</c:v>
                </c:pt>
                <c:pt idx="3734">
                  <c:v>1.4006365E-2</c:v>
                </c:pt>
                <c:pt idx="3735">
                  <c:v>1.6067652000000002E-2</c:v>
                </c:pt>
                <c:pt idx="3736">
                  <c:v>1.5536171E-2</c:v>
                </c:pt>
                <c:pt idx="3737">
                  <c:v>1.1676452E-2</c:v>
                </c:pt>
                <c:pt idx="3738">
                  <c:v>1.7937673000000001E-2</c:v>
                </c:pt>
                <c:pt idx="3739">
                  <c:v>1.5781313000000002E-2</c:v>
                </c:pt>
                <c:pt idx="3740">
                  <c:v>1.4981454E-2</c:v>
                </c:pt>
                <c:pt idx="3741">
                  <c:v>1.5596112000000001E-2</c:v>
                </c:pt>
                <c:pt idx="3742">
                  <c:v>1.4978787E-2</c:v>
                </c:pt>
                <c:pt idx="3743">
                  <c:v>1.2979284000000001E-2</c:v>
                </c:pt>
                <c:pt idx="3744">
                  <c:v>1.0211008000000001E-2</c:v>
                </c:pt>
                <c:pt idx="3745">
                  <c:v>1.2945276E-2</c:v>
                </c:pt>
                <c:pt idx="3746">
                  <c:v>1.8394303000000001E-2</c:v>
                </c:pt>
                <c:pt idx="3747">
                  <c:v>1.5301838999999999E-2</c:v>
                </c:pt>
                <c:pt idx="3748">
                  <c:v>9.7042399999999994E-3</c:v>
                </c:pt>
                <c:pt idx="3749">
                  <c:v>1.3085922E-2</c:v>
                </c:pt>
                <c:pt idx="3750">
                  <c:v>1.412178E-2</c:v>
                </c:pt>
                <c:pt idx="3751">
                  <c:v>1.3595006999999999E-2</c:v>
                </c:pt>
                <c:pt idx="3752">
                  <c:v>1.1062799E-2</c:v>
                </c:pt>
                <c:pt idx="3753">
                  <c:v>1.7835218E-2</c:v>
                </c:pt>
                <c:pt idx="3754">
                  <c:v>1.4401986E-2</c:v>
                </c:pt>
                <c:pt idx="3755">
                  <c:v>1.4005975E-2</c:v>
                </c:pt>
                <c:pt idx="3756">
                  <c:v>1.3865855999999999E-2</c:v>
                </c:pt>
                <c:pt idx="3757">
                  <c:v>9.9749790000000001E-3</c:v>
                </c:pt>
                <c:pt idx="3758">
                  <c:v>1.0618844000000001E-2</c:v>
                </c:pt>
                <c:pt idx="3759">
                  <c:v>1.2172799E-2</c:v>
                </c:pt>
                <c:pt idx="3760">
                  <c:v>1.1321832E-2</c:v>
                </c:pt>
                <c:pt idx="3761">
                  <c:v>1.3592709999999999E-2</c:v>
                </c:pt>
                <c:pt idx="3762">
                  <c:v>1.0307370999999999E-2</c:v>
                </c:pt>
                <c:pt idx="3763">
                  <c:v>1.0639999000000001E-2</c:v>
                </c:pt>
                <c:pt idx="3764">
                  <c:v>1.7602224E-2</c:v>
                </c:pt>
                <c:pt idx="3765">
                  <c:v>1.2945955E-2</c:v>
                </c:pt>
                <c:pt idx="3766">
                  <c:v>1.4582552E-2</c:v>
                </c:pt>
                <c:pt idx="3767">
                  <c:v>1.1062119E-2</c:v>
                </c:pt>
                <c:pt idx="3768">
                  <c:v>1.1972455E-2</c:v>
                </c:pt>
                <c:pt idx="3769">
                  <c:v>1.5740293999999998E-2</c:v>
                </c:pt>
                <c:pt idx="3770">
                  <c:v>9.3720509999999993E-3</c:v>
                </c:pt>
                <c:pt idx="3771">
                  <c:v>1.0627998E-2</c:v>
                </c:pt>
                <c:pt idx="3772">
                  <c:v>9.4659800000000006E-3</c:v>
                </c:pt>
                <c:pt idx="3773">
                  <c:v>1.3046067E-2</c:v>
                </c:pt>
                <c:pt idx="3774">
                  <c:v>1.7884313999999998E-2</c:v>
                </c:pt>
                <c:pt idx="3775">
                  <c:v>9.9227929999999992E-3</c:v>
                </c:pt>
                <c:pt idx="3776">
                  <c:v>5.3323190000000003E-3</c:v>
                </c:pt>
                <c:pt idx="3777">
                  <c:v>1.4025676000000001E-2</c:v>
                </c:pt>
                <c:pt idx="3778">
                  <c:v>1.4818603E-2</c:v>
                </c:pt>
                <c:pt idx="3779">
                  <c:v>1.7403733000000001E-2</c:v>
                </c:pt>
                <c:pt idx="3780">
                  <c:v>1.7867193E-2</c:v>
                </c:pt>
                <c:pt idx="3781">
                  <c:v>1.3396013E-2</c:v>
                </c:pt>
                <c:pt idx="3782">
                  <c:v>1.7737065E-2</c:v>
                </c:pt>
                <c:pt idx="3783">
                  <c:v>1.7855842E-2</c:v>
                </c:pt>
                <c:pt idx="3784">
                  <c:v>1.8370515E-2</c:v>
                </c:pt>
                <c:pt idx="3785">
                  <c:v>2.4352772000000002E-2</c:v>
                </c:pt>
                <c:pt idx="3786">
                  <c:v>2.130435E-2</c:v>
                </c:pt>
                <c:pt idx="3787">
                  <c:v>2.0427639000000001E-2</c:v>
                </c:pt>
                <c:pt idx="3788">
                  <c:v>1.5929749E-2</c:v>
                </c:pt>
                <c:pt idx="3789">
                  <c:v>1.5526013E-2</c:v>
                </c:pt>
                <c:pt idx="3790">
                  <c:v>1.7058436E-2</c:v>
                </c:pt>
                <c:pt idx="3791">
                  <c:v>2.5226884000000002E-2</c:v>
                </c:pt>
                <c:pt idx="3792">
                  <c:v>3.0344264999999999E-2</c:v>
                </c:pt>
                <c:pt idx="3793">
                  <c:v>2.7453404000000001E-2</c:v>
                </c:pt>
                <c:pt idx="3794">
                  <c:v>2.4738774000000002E-2</c:v>
                </c:pt>
                <c:pt idx="3795">
                  <c:v>2.2634874999999999E-2</c:v>
                </c:pt>
                <c:pt idx="3796">
                  <c:v>2.2679432999999999E-2</c:v>
                </c:pt>
                <c:pt idx="3797">
                  <c:v>2.4731664E-2</c:v>
                </c:pt>
                <c:pt idx="3798">
                  <c:v>2.9628109E-2</c:v>
                </c:pt>
                <c:pt idx="3799">
                  <c:v>3.0994311E-2</c:v>
                </c:pt>
                <c:pt idx="3800">
                  <c:v>2.8912485000000002E-2</c:v>
                </c:pt>
                <c:pt idx="3801">
                  <c:v>2.3573380000000001E-2</c:v>
                </c:pt>
                <c:pt idx="3802">
                  <c:v>2.2527294E-2</c:v>
                </c:pt>
                <c:pt idx="3803">
                  <c:v>2.8092501999999998E-2</c:v>
                </c:pt>
                <c:pt idx="3804">
                  <c:v>2.2719570000000001E-2</c:v>
                </c:pt>
                <c:pt idx="3805">
                  <c:v>2.7976118000000001E-2</c:v>
                </c:pt>
                <c:pt idx="3806">
                  <c:v>3.0656293000000001E-2</c:v>
                </c:pt>
                <c:pt idx="3807">
                  <c:v>2.475979E-2</c:v>
                </c:pt>
                <c:pt idx="3808">
                  <c:v>1.9751385E-2</c:v>
                </c:pt>
                <c:pt idx="3809">
                  <c:v>2.3142388E-2</c:v>
                </c:pt>
                <c:pt idx="3810">
                  <c:v>2.2431672999999999E-2</c:v>
                </c:pt>
                <c:pt idx="3811">
                  <c:v>1.9610585999999999E-2</c:v>
                </c:pt>
                <c:pt idx="3812">
                  <c:v>2.305395E-2</c:v>
                </c:pt>
                <c:pt idx="3813">
                  <c:v>2.5305917000000001E-2</c:v>
                </c:pt>
                <c:pt idx="3814">
                  <c:v>2.1967731000000001E-2</c:v>
                </c:pt>
                <c:pt idx="3815">
                  <c:v>1.6357783000000001E-2</c:v>
                </c:pt>
                <c:pt idx="3816">
                  <c:v>1.388292E-2</c:v>
                </c:pt>
                <c:pt idx="3817">
                  <c:v>1.4923418000000001E-2</c:v>
                </c:pt>
                <c:pt idx="3818">
                  <c:v>1.8707745000000001E-2</c:v>
                </c:pt>
                <c:pt idx="3819">
                  <c:v>1.4633640999999999E-2</c:v>
                </c:pt>
                <c:pt idx="3820">
                  <c:v>1.4404003E-2</c:v>
                </c:pt>
                <c:pt idx="3821">
                  <c:v>1.2168277E-2</c:v>
                </c:pt>
                <c:pt idx="3822">
                  <c:v>9.5117870000000007E-3</c:v>
                </c:pt>
                <c:pt idx="3823">
                  <c:v>9.2667749999999997E-3</c:v>
                </c:pt>
                <c:pt idx="3824">
                  <c:v>1.3327563000000001E-2</c:v>
                </c:pt>
                <c:pt idx="3825">
                  <c:v>1.3842884E-2</c:v>
                </c:pt>
                <c:pt idx="3826">
                  <c:v>1.5625871999999999E-2</c:v>
                </c:pt>
                <c:pt idx="3827">
                  <c:v>1.3906185999999999E-2</c:v>
                </c:pt>
                <c:pt idx="3828">
                  <c:v>1.3158249E-2</c:v>
                </c:pt>
                <c:pt idx="3829">
                  <c:v>1.4909545E-2</c:v>
                </c:pt>
                <c:pt idx="3830">
                  <c:v>1.4470480000000001E-2</c:v>
                </c:pt>
                <c:pt idx="3831">
                  <c:v>9.7843819999999995E-3</c:v>
                </c:pt>
                <c:pt idx="3832">
                  <c:v>1.6240246999999999E-2</c:v>
                </c:pt>
                <c:pt idx="3833">
                  <c:v>1.9022714E-2</c:v>
                </c:pt>
                <c:pt idx="3834">
                  <c:v>1.4269268E-2</c:v>
                </c:pt>
                <c:pt idx="3835">
                  <c:v>1.6281553000000001E-2</c:v>
                </c:pt>
                <c:pt idx="3836">
                  <c:v>2.3835938000000001E-2</c:v>
                </c:pt>
                <c:pt idx="3837">
                  <c:v>2.2995979E-2</c:v>
                </c:pt>
                <c:pt idx="3838">
                  <c:v>2.37705E-2</c:v>
                </c:pt>
                <c:pt idx="3839">
                  <c:v>2.3564636999999999E-2</c:v>
                </c:pt>
                <c:pt idx="3840">
                  <c:v>2.3792351E-2</c:v>
                </c:pt>
                <c:pt idx="3841">
                  <c:v>2.8062462999999999E-2</c:v>
                </c:pt>
                <c:pt idx="3842">
                  <c:v>2.6988334999999999E-2</c:v>
                </c:pt>
                <c:pt idx="3843">
                  <c:v>2.4082559999999999E-2</c:v>
                </c:pt>
                <c:pt idx="3844">
                  <c:v>2.4933409E-2</c:v>
                </c:pt>
                <c:pt idx="3845">
                  <c:v>3.0379307000000001E-2</c:v>
                </c:pt>
                <c:pt idx="3846">
                  <c:v>3.3288921999999999E-2</c:v>
                </c:pt>
                <c:pt idx="3847">
                  <c:v>2.8661147000000001E-2</c:v>
                </c:pt>
                <c:pt idx="3848">
                  <c:v>2.9472618999999999E-2</c:v>
                </c:pt>
                <c:pt idx="3849">
                  <c:v>2.8579126999999999E-2</c:v>
                </c:pt>
                <c:pt idx="3850">
                  <c:v>3.377372E-2</c:v>
                </c:pt>
                <c:pt idx="3851">
                  <c:v>3.1972893000000002E-2</c:v>
                </c:pt>
                <c:pt idx="3852">
                  <c:v>3.0758397999999999E-2</c:v>
                </c:pt>
                <c:pt idx="3853">
                  <c:v>3.2306227999999999E-2</c:v>
                </c:pt>
                <c:pt idx="3854">
                  <c:v>3.1488013000000002E-2</c:v>
                </c:pt>
                <c:pt idx="3855">
                  <c:v>3.0602777000000001E-2</c:v>
                </c:pt>
                <c:pt idx="3856">
                  <c:v>3.2337256000000002E-2</c:v>
                </c:pt>
                <c:pt idx="3857">
                  <c:v>3.2967626999999999E-2</c:v>
                </c:pt>
                <c:pt idx="3858">
                  <c:v>3.8338459999999998E-2</c:v>
                </c:pt>
                <c:pt idx="3859">
                  <c:v>3.8670555000000002E-2</c:v>
                </c:pt>
                <c:pt idx="3860">
                  <c:v>3.3378753999999997E-2</c:v>
                </c:pt>
                <c:pt idx="3861">
                  <c:v>3.0526239E-2</c:v>
                </c:pt>
                <c:pt idx="3862">
                  <c:v>3.2425120000000002E-2</c:v>
                </c:pt>
                <c:pt idx="3863">
                  <c:v>3.1909532999999997E-2</c:v>
                </c:pt>
                <c:pt idx="3864">
                  <c:v>3.5123054000000001E-2</c:v>
                </c:pt>
                <c:pt idx="3865">
                  <c:v>3.4843686999999998E-2</c:v>
                </c:pt>
                <c:pt idx="3866">
                  <c:v>2.8557903999999999E-2</c:v>
                </c:pt>
                <c:pt idx="3867">
                  <c:v>3.0202937999999999E-2</c:v>
                </c:pt>
                <c:pt idx="3868">
                  <c:v>2.9398148999999998E-2</c:v>
                </c:pt>
                <c:pt idx="3869">
                  <c:v>2.9462862999999999E-2</c:v>
                </c:pt>
                <c:pt idx="3870">
                  <c:v>2.9675198999999999E-2</c:v>
                </c:pt>
                <c:pt idx="3871">
                  <c:v>3.6524846999999999E-2</c:v>
                </c:pt>
                <c:pt idx="3872">
                  <c:v>2.7690350999999998E-2</c:v>
                </c:pt>
                <c:pt idx="3873">
                  <c:v>2.8737505999999999E-2</c:v>
                </c:pt>
                <c:pt idx="3874">
                  <c:v>3.0590618E-2</c:v>
                </c:pt>
                <c:pt idx="3875">
                  <c:v>2.4340712E-2</c:v>
                </c:pt>
                <c:pt idx="3876">
                  <c:v>3.1418755999999999E-2</c:v>
                </c:pt>
                <c:pt idx="3877">
                  <c:v>3.1560969000000001E-2</c:v>
                </c:pt>
                <c:pt idx="3878">
                  <c:v>2.9881610999999999E-2</c:v>
                </c:pt>
                <c:pt idx="3879">
                  <c:v>3.3528011000000003E-2</c:v>
                </c:pt>
                <c:pt idx="3880">
                  <c:v>2.9959982E-2</c:v>
                </c:pt>
                <c:pt idx="3881">
                  <c:v>2.3169987E-2</c:v>
                </c:pt>
                <c:pt idx="3882">
                  <c:v>3.0919304000000002E-2</c:v>
                </c:pt>
                <c:pt idx="3883">
                  <c:v>3.2428778999999998E-2</c:v>
                </c:pt>
                <c:pt idx="3884">
                  <c:v>3.3987920999999997E-2</c:v>
                </c:pt>
                <c:pt idx="3885">
                  <c:v>3.4979150000000001E-2</c:v>
                </c:pt>
                <c:pt idx="3886">
                  <c:v>3.5346839999999997E-2</c:v>
                </c:pt>
                <c:pt idx="3887">
                  <c:v>3.5722081000000003E-2</c:v>
                </c:pt>
                <c:pt idx="3888">
                  <c:v>3.3385769000000003E-2</c:v>
                </c:pt>
                <c:pt idx="3889">
                  <c:v>3.4179658000000002E-2</c:v>
                </c:pt>
                <c:pt idx="3890">
                  <c:v>3.3973879999999998E-2</c:v>
                </c:pt>
                <c:pt idx="3891">
                  <c:v>4.1846982999999997E-2</c:v>
                </c:pt>
                <c:pt idx="3892">
                  <c:v>4.2274776999999999E-2</c:v>
                </c:pt>
                <c:pt idx="3893">
                  <c:v>3.9764747000000003E-2</c:v>
                </c:pt>
                <c:pt idx="3894">
                  <c:v>3.9491452000000003E-2</c:v>
                </c:pt>
                <c:pt idx="3895">
                  <c:v>3.8874662999999997E-2</c:v>
                </c:pt>
                <c:pt idx="3896">
                  <c:v>4.1611678999999999E-2</c:v>
                </c:pt>
                <c:pt idx="3897">
                  <c:v>4.4622116000000003E-2</c:v>
                </c:pt>
                <c:pt idx="3898">
                  <c:v>4.3962631000000002E-2</c:v>
                </c:pt>
                <c:pt idx="3899">
                  <c:v>4.4753055999999999E-2</c:v>
                </c:pt>
                <c:pt idx="3900">
                  <c:v>4.4976518E-2</c:v>
                </c:pt>
                <c:pt idx="3901">
                  <c:v>4.2737066999999997E-2</c:v>
                </c:pt>
                <c:pt idx="3902">
                  <c:v>4.5457706000000001E-2</c:v>
                </c:pt>
                <c:pt idx="3903">
                  <c:v>4.6076356999999998E-2</c:v>
                </c:pt>
                <c:pt idx="3904">
                  <c:v>4.3404738999999998E-2</c:v>
                </c:pt>
                <c:pt idx="3905">
                  <c:v>4.6351794000000002E-2</c:v>
                </c:pt>
                <c:pt idx="3906">
                  <c:v>4.7103986E-2</c:v>
                </c:pt>
                <c:pt idx="3907">
                  <c:v>4.4618989999999997E-2</c:v>
                </c:pt>
                <c:pt idx="3908">
                  <c:v>4.2294297000000002E-2</c:v>
                </c:pt>
                <c:pt idx="3909">
                  <c:v>4.3049570000000002E-2</c:v>
                </c:pt>
                <c:pt idx="3910">
                  <c:v>4.2757344000000003E-2</c:v>
                </c:pt>
                <c:pt idx="3911">
                  <c:v>4.7835193999999998E-2</c:v>
                </c:pt>
                <c:pt idx="3912">
                  <c:v>4.1327599E-2</c:v>
                </c:pt>
                <c:pt idx="3913">
                  <c:v>3.9960864999999998E-2</c:v>
                </c:pt>
                <c:pt idx="3914">
                  <c:v>4.9224228000000002E-2</c:v>
                </c:pt>
                <c:pt idx="3915">
                  <c:v>4.5074489000000002E-2</c:v>
                </c:pt>
                <c:pt idx="3916">
                  <c:v>4.3871526000000001E-2</c:v>
                </c:pt>
                <c:pt idx="3917">
                  <c:v>4.9329940000000003E-2</c:v>
                </c:pt>
                <c:pt idx="3918">
                  <c:v>4.5084263999999999E-2</c:v>
                </c:pt>
                <c:pt idx="3919">
                  <c:v>4.3258670999999999E-2</c:v>
                </c:pt>
                <c:pt idx="3920">
                  <c:v>4.4693007999999999E-2</c:v>
                </c:pt>
                <c:pt idx="3921">
                  <c:v>4.0842614999999999E-2</c:v>
                </c:pt>
                <c:pt idx="3922">
                  <c:v>4.3504067E-2</c:v>
                </c:pt>
                <c:pt idx="3923">
                  <c:v>4.4316336999999997E-2</c:v>
                </c:pt>
                <c:pt idx="3924">
                  <c:v>3.9288964000000003E-2</c:v>
                </c:pt>
                <c:pt idx="3925">
                  <c:v>4.4433660999999999E-2</c:v>
                </c:pt>
                <c:pt idx="3926">
                  <c:v>4.5007814E-2</c:v>
                </c:pt>
                <c:pt idx="3927">
                  <c:v>4.0918529000000002E-2</c:v>
                </c:pt>
                <c:pt idx="3928">
                  <c:v>3.6886618000000003E-2</c:v>
                </c:pt>
                <c:pt idx="3929">
                  <c:v>4.1796956000000003E-2</c:v>
                </c:pt>
                <c:pt idx="3930">
                  <c:v>4.5294284999999997E-2</c:v>
                </c:pt>
                <c:pt idx="3931">
                  <c:v>3.8764476999999999E-2</c:v>
                </c:pt>
                <c:pt idx="3932">
                  <c:v>3.5716566999999998E-2</c:v>
                </c:pt>
                <c:pt idx="3933">
                  <c:v>3.8173064999999999E-2</c:v>
                </c:pt>
                <c:pt idx="3934">
                  <c:v>3.9347786000000003E-2</c:v>
                </c:pt>
                <c:pt idx="3935">
                  <c:v>3.9372556000000003E-2</c:v>
                </c:pt>
                <c:pt idx="3936">
                  <c:v>3.0824867999999998E-2</c:v>
                </c:pt>
                <c:pt idx="3937">
                  <c:v>3.6796473000000003E-2</c:v>
                </c:pt>
                <c:pt idx="3938">
                  <c:v>3.8917065000000001E-2</c:v>
                </c:pt>
                <c:pt idx="3939">
                  <c:v>3.8060325999999998E-2</c:v>
                </c:pt>
                <c:pt idx="3940">
                  <c:v>3.8217018999999998E-2</c:v>
                </c:pt>
                <c:pt idx="3941">
                  <c:v>3.2454471999999998E-2</c:v>
                </c:pt>
                <c:pt idx="3942">
                  <c:v>3.3955578E-2</c:v>
                </c:pt>
                <c:pt idx="3943">
                  <c:v>4.0493105000000001E-2</c:v>
                </c:pt>
                <c:pt idx="3944">
                  <c:v>3.9352394999999998E-2</c:v>
                </c:pt>
                <c:pt idx="3945">
                  <c:v>3.1150389000000001E-2</c:v>
                </c:pt>
                <c:pt idx="3946">
                  <c:v>3.4698706000000003E-2</c:v>
                </c:pt>
                <c:pt idx="3947">
                  <c:v>3.3286698000000003E-2</c:v>
                </c:pt>
                <c:pt idx="3948">
                  <c:v>3.0662602000000001E-2</c:v>
                </c:pt>
                <c:pt idx="3949">
                  <c:v>3.8267519E-2</c:v>
                </c:pt>
                <c:pt idx="3950">
                  <c:v>3.8316573999999999E-2</c:v>
                </c:pt>
                <c:pt idx="3951">
                  <c:v>3.7073676E-2</c:v>
                </c:pt>
                <c:pt idx="3952">
                  <c:v>3.2255105999999999E-2</c:v>
                </c:pt>
                <c:pt idx="3953">
                  <c:v>3.0341091000000001E-2</c:v>
                </c:pt>
                <c:pt idx="3954">
                  <c:v>2.9047112999999999E-2</c:v>
                </c:pt>
                <c:pt idx="3955">
                  <c:v>4.0158354E-2</c:v>
                </c:pt>
                <c:pt idx="3956">
                  <c:v>4.0268086000000002E-2</c:v>
                </c:pt>
                <c:pt idx="3957">
                  <c:v>3.0779513000000001E-2</c:v>
                </c:pt>
                <c:pt idx="3958">
                  <c:v>3.7038289000000002E-2</c:v>
                </c:pt>
                <c:pt idx="3959">
                  <c:v>4.0087610000000003E-2</c:v>
                </c:pt>
                <c:pt idx="3960">
                  <c:v>3.2362670000000003E-2</c:v>
                </c:pt>
                <c:pt idx="3961">
                  <c:v>3.0347720000000002E-2</c:v>
                </c:pt>
                <c:pt idx="3962">
                  <c:v>3.7624616E-2</c:v>
                </c:pt>
                <c:pt idx="3963">
                  <c:v>4.2909924000000002E-2</c:v>
                </c:pt>
                <c:pt idx="3964">
                  <c:v>3.6461707000000003E-2</c:v>
                </c:pt>
                <c:pt idx="3965">
                  <c:v>3.5461425999999997E-2</c:v>
                </c:pt>
                <c:pt idx="3966">
                  <c:v>3.3207964E-2</c:v>
                </c:pt>
                <c:pt idx="3967">
                  <c:v>3.9248011999999999E-2</c:v>
                </c:pt>
                <c:pt idx="3968">
                  <c:v>4.5098666000000003E-2</c:v>
                </c:pt>
                <c:pt idx="3969">
                  <c:v>3.7121165999999997E-2</c:v>
                </c:pt>
                <c:pt idx="3970">
                  <c:v>3.5358444000000003E-2</c:v>
                </c:pt>
                <c:pt idx="3971">
                  <c:v>4.0130295000000003E-2</c:v>
                </c:pt>
                <c:pt idx="3972">
                  <c:v>3.7883591000000001E-2</c:v>
                </c:pt>
                <c:pt idx="3973">
                  <c:v>3.7447367000000002E-2</c:v>
                </c:pt>
                <c:pt idx="3974">
                  <c:v>3.5242435000000003E-2</c:v>
                </c:pt>
                <c:pt idx="3975">
                  <c:v>3.8764465999999997E-2</c:v>
                </c:pt>
                <c:pt idx="3976">
                  <c:v>4.4187377999999999E-2</c:v>
                </c:pt>
                <c:pt idx="3977">
                  <c:v>4.0291703999999998E-2</c:v>
                </c:pt>
                <c:pt idx="3978">
                  <c:v>4.0862374E-2</c:v>
                </c:pt>
                <c:pt idx="3979">
                  <c:v>4.0585934999999997E-2</c:v>
                </c:pt>
                <c:pt idx="3980">
                  <c:v>3.7428349E-2</c:v>
                </c:pt>
                <c:pt idx="3981">
                  <c:v>4.0450501999999999E-2</c:v>
                </c:pt>
                <c:pt idx="3982">
                  <c:v>3.8421511999999998E-2</c:v>
                </c:pt>
                <c:pt idx="3983">
                  <c:v>3.6849983000000003E-2</c:v>
                </c:pt>
                <c:pt idx="3984">
                  <c:v>4.1725401000000002E-2</c:v>
                </c:pt>
                <c:pt idx="3985">
                  <c:v>4.0241751999999999E-2</c:v>
                </c:pt>
                <c:pt idx="3986">
                  <c:v>3.5776230999999999E-2</c:v>
                </c:pt>
                <c:pt idx="3987">
                  <c:v>3.4280334000000003E-2</c:v>
                </c:pt>
                <c:pt idx="3988">
                  <c:v>3.8696554000000001E-2</c:v>
                </c:pt>
                <c:pt idx="3989">
                  <c:v>3.9987121E-2</c:v>
                </c:pt>
                <c:pt idx="3990">
                  <c:v>3.6423095000000003E-2</c:v>
                </c:pt>
                <c:pt idx="3991">
                  <c:v>3.9501183000000002E-2</c:v>
                </c:pt>
                <c:pt idx="3992">
                  <c:v>3.5673602999999998E-2</c:v>
                </c:pt>
                <c:pt idx="3993">
                  <c:v>3.7562313999999999E-2</c:v>
                </c:pt>
                <c:pt idx="3994">
                  <c:v>3.8197882000000002E-2</c:v>
                </c:pt>
                <c:pt idx="3995">
                  <c:v>3.3644944000000003E-2</c:v>
                </c:pt>
                <c:pt idx="3996">
                  <c:v>3.7393152999999998E-2</c:v>
                </c:pt>
                <c:pt idx="3997">
                  <c:v>3.5479403999999999E-2</c:v>
                </c:pt>
                <c:pt idx="3998">
                  <c:v>3.5247124999999997E-2</c:v>
                </c:pt>
                <c:pt idx="3999">
                  <c:v>3.3519536000000003E-2</c:v>
                </c:pt>
                <c:pt idx="4000">
                  <c:v>2.9220585E-2</c:v>
                </c:pt>
                <c:pt idx="4001">
                  <c:v>3.5719494999999997E-2</c:v>
                </c:pt>
                <c:pt idx="4002">
                  <c:v>3.5070746999999999E-2</c:v>
                </c:pt>
                <c:pt idx="4003">
                  <c:v>2.9881576E-2</c:v>
                </c:pt>
                <c:pt idx="4004">
                  <c:v>2.6724931E-2</c:v>
                </c:pt>
                <c:pt idx="4005">
                  <c:v>3.4738383999999997E-2</c:v>
                </c:pt>
                <c:pt idx="4006">
                  <c:v>3.2254346000000003E-2</c:v>
                </c:pt>
                <c:pt idx="4007">
                  <c:v>3.2472193000000003E-2</c:v>
                </c:pt>
                <c:pt idx="4008">
                  <c:v>3.1123344000000001E-2</c:v>
                </c:pt>
                <c:pt idx="4009">
                  <c:v>3.1066350999999999E-2</c:v>
                </c:pt>
                <c:pt idx="4010">
                  <c:v>2.7892991999999998E-2</c:v>
                </c:pt>
                <c:pt idx="4011">
                  <c:v>2.6011202000000001E-2</c:v>
                </c:pt>
                <c:pt idx="4012">
                  <c:v>3.0169234E-2</c:v>
                </c:pt>
                <c:pt idx="4013">
                  <c:v>3.0804663999999999E-2</c:v>
                </c:pt>
                <c:pt idx="4014">
                  <c:v>3.6758129E-2</c:v>
                </c:pt>
                <c:pt idx="4015">
                  <c:v>2.9721524999999999E-2</c:v>
                </c:pt>
                <c:pt idx="4016">
                  <c:v>2.3076526999999999E-2</c:v>
                </c:pt>
                <c:pt idx="4017">
                  <c:v>3.2468162000000002E-2</c:v>
                </c:pt>
                <c:pt idx="4018">
                  <c:v>3.7168086000000003E-2</c:v>
                </c:pt>
                <c:pt idx="4019">
                  <c:v>3.2612479999999999E-2</c:v>
                </c:pt>
                <c:pt idx="4020">
                  <c:v>3.1406249999999997E-2</c:v>
                </c:pt>
                <c:pt idx="4021">
                  <c:v>2.9264273E-2</c:v>
                </c:pt>
                <c:pt idx="4022">
                  <c:v>2.8869039999999999E-2</c:v>
                </c:pt>
                <c:pt idx="4023">
                  <c:v>3.1560428000000001E-2</c:v>
                </c:pt>
                <c:pt idx="4024">
                  <c:v>3.4365643000000001E-2</c:v>
                </c:pt>
                <c:pt idx="4025">
                  <c:v>2.7781510999999998E-2</c:v>
                </c:pt>
                <c:pt idx="4026">
                  <c:v>3.1889769999999998E-2</c:v>
                </c:pt>
                <c:pt idx="4027">
                  <c:v>3.5086895999999999E-2</c:v>
                </c:pt>
                <c:pt idx="4028">
                  <c:v>2.9878853E-2</c:v>
                </c:pt>
                <c:pt idx="4029">
                  <c:v>3.1642400000000001E-2</c:v>
                </c:pt>
                <c:pt idx="4030">
                  <c:v>3.3123239999999998E-2</c:v>
                </c:pt>
                <c:pt idx="4031">
                  <c:v>3.3208463000000001E-2</c:v>
                </c:pt>
                <c:pt idx="4032">
                  <c:v>3.4792095000000002E-2</c:v>
                </c:pt>
                <c:pt idx="4033">
                  <c:v>3.3223227000000001E-2</c:v>
                </c:pt>
                <c:pt idx="4034">
                  <c:v>3.4494087E-2</c:v>
                </c:pt>
                <c:pt idx="4035">
                  <c:v>3.4518324000000003E-2</c:v>
                </c:pt>
                <c:pt idx="4036">
                  <c:v>3.4022018000000001E-2</c:v>
                </c:pt>
                <c:pt idx="4037">
                  <c:v>3.4961316999999999E-2</c:v>
                </c:pt>
                <c:pt idx="4038">
                  <c:v>4.0354472000000002E-2</c:v>
                </c:pt>
                <c:pt idx="4039">
                  <c:v>3.6002602000000002E-2</c:v>
                </c:pt>
                <c:pt idx="4040">
                  <c:v>3.3416554000000001E-2</c:v>
                </c:pt>
                <c:pt idx="4041">
                  <c:v>3.9161256999999998E-2</c:v>
                </c:pt>
                <c:pt idx="4042">
                  <c:v>3.5667683999999998E-2</c:v>
                </c:pt>
                <c:pt idx="4043">
                  <c:v>3.3895082999999999E-2</c:v>
                </c:pt>
                <c:pt idx="4044">
                  <c:v>3.9666563000000002E-2</c:v>
                </c:pt>
                <c:pt idx="4045">
                  <c:v>3.7981845E-2</c:v>
                </c:pt>
                <c:pt idx="4046">
                  <c:v>3.6656052000000001E-2</c:v>
                </c:pt>
                <c:pt idx="4047">
                  <c:v>3.6653124000000002E-2</c:v>
                </c:pt>
                <c:pt idx="4048">
                  <c:v>3.5618674000000003E-2</c:v>
                </c:pt>
                <c:pt idx="4049">
                  <c:v>3.4224242000000002E-2</c:v>
                </c:pt>
                <c:pt idx="4050">
                  <c:v>3.169582E-2</c:v>
                </c:pt>
                <c:pt idx="4051">
                  <c:v>3.3002100999999999E-2</c:v>
                </c:pt>
                <c:pt idx="4052">
                  <c:v>3.5751025999999998E-2</c:v>
                </c:pt>
                <c:pt idx="4053">
                  <c:v>3.1056938999999999E-2</c:v>
                </c:pt>
                <c:pt idx="4054">
                  <c:v>2.9950731000000001E-2</c:v>
                </c:pt>
                <c:pt idx="4055">
                  <c:v>2.3363399999999999E-2</c:v>
                </c:pt>
                <c:pt idx="4056">
                  <c:v>3.2180618000000001E-2</c:v>
                </c:pt>
                <c:pt idx="4057">
                  <c:v>3.1462896999999997E-2</c:v>
                </c:pt>
                <c:pt idx="4058">
                  <c:v>2.6651840999999999E-2</c:v>
                </c:pt>
                <c:pt idx="4059">
                  <c:v>2.7734416000000001E-2</c:v>
                </c:pt>
                <c:pt idx="4060">
                  <c:v>2.6085411999999999E-2</c:v>
                </c:pt>
                <c:pt idx="4061">
                  <c:v>1.9996626E-2</c:v>
                </c:pt>
                <c:pt idx="4062">
                  <c:v>1.9295603000000001E-2</c:v>
                </c:pt>
                <c:pt idx="4063">
                  <c:v>2.3197665999999999E-2</c:v>
                </c:pt>
                <c:pt idx="4064">
                  <c:v>2.7231198000000002E-2</c:v>
                </c:pt>
                <c:pt idx="4065">
                  <c:v>2.9500742999999999E-2</c:v>
                </c:pt>
                <c:pt idx="4066">
                  <c:v>2.880311E-2</c:v>
                </c:pt>
                <c:pt idx="4067">
                  <c:v>3.6103367999999997E-2</c:v>
                </c:pt>
                <c:pt idx="4068">
                  <c:v>4.2528219999999999E-2</c:v>
                </c:pt>
                <c:pt idx="4069">
                  <c:v>2.6968968999999999E-2</c:v>
                </c:pt>
                <c:pt idx="4070">
                  <c:v>2.5371083999999999E-2</c:v>
                </c:pt>
                <c:pt idx="4071">
                  <c:v>3.1457204000000002E-2</c:v>
                </c:pt>
                <c:pt idx="4072">
                  <c:v>3.1502034999999998E-2</c:v>
                </c:pt>
                <c:pt idx="4073">
                  <c:v>3.1534526E-2</c:v>
                </c:pt>
                <c:pt idx="4074">
                  <c:v>2.7602194E-2</c:v>
                </c:pt>
                <c:pt idx="4075">
                  <c:v>2.9719407E-2</c:v>
                </c:pt>
                <c:pt idx="4076">
                  <c:v>3.4056518000000001E-2</c:v>
                </c:pt>
                <c:pt idx="4077">
                  <c:v>3.147991E-2</c:v>
                </c:pt>
                <c:pt idx="4078">
                  <c:v>2.6740011000000001E-2</c:v>
                </c:pt>
                <c:pt idx="4079">
                  <c:v>2.8104614E-2</c:v>
                </c:pt>
                <c:pt idx="4080">
                  <c:v>2.1557766999999999E-2</c:v>
                </c:pt>
                <c:pt idx="4081">
                  <c:v>2.2784950000000002E-2</c:v>
                </c:pt>
                <c:pt idx="4082">
                  <c:v>2.1565489E-2</c:v>
                </c:pt>
                <c:pt idx="4083">
                  <c:v>1.6810612999999999E-2</c:v>
                </c:pt>
                <c:pt idx="4084">
                  <c:v>1.3121236999999999E-2</c:v>
                </c:pt>
                <c:pt idx="4085">
                  <c:v>1.6048317999999999E-2</c:v>
                </c:pt>
                <c:pt idx="4086">
                  <c:v>3.714878E-3</c:v>
                </c:pt>
                <c:pt idx="4087">
                  <c:v>7.4688690000000004E-3</c:v>
                </c:pt>
                <c:pt idx="4088">
                  <c:v>7.517134E-3</c:v>
                </c:pt>
                <c:pt idx="4089">
                  <c:v>-1.4720989999999999E-3</c:v>
                </c:pt>
                <c:pt idx="4090">
                  <c:v>-2.0180469999999998E-3</c:v>
                </c:pt>
                <c:pt idx="4091">
                  <c:v>-7.8743379999999998E-3</c:v>
                </c:pt>
                <c:pt idx="4092">
                  <c:v>-6.7569500000000003E-3</c:v>
                </c:pt>
                <c:pt idx="4093">
                  <c:v>-5.6245740000000002E-3</c:v>
                </c:pt>
                <c:pt idx="4094">
                  <c:v>-1.3090307000000001E-2</c:v>
                </c:pt>
                <c:pt idx="4095">
                  <c:v>-1.7446705999999999E-2</c:v>
                </c:pt>
                <c:pt idx="4096">
                  <c:v>-1.6793234000000001E-2</c:v>
                </c:pt>
                <c:pt idx="4097">
                  <c:v>-1.7121602E-2</c:v>
                </c:pt>
                <c:pt idx="4098">
                  <c:v>-2.4602260000000001E-2</c:v>
                </c:pt>
                <c:pt idx="4099">
                  <c:v>-2.5286425000000001E-2</c:v>
                </c:pt>
                <c:pt idx="4100">
                  <c:v>-2.3739308000000001E-2</c:v>
                </c:pt>
                <c:pt idx="4101">
                  <c:v>-2.1848731E-2</c:v>
                </c:pt>
                <c:pt idx="4102">
                  <c:v>-2.7071036E-2</c:v>
                </c:pt>
                <c:pt idx="4103">
                  <c:v>-3.4503120999999998E-2</c:v>
                </c:pt>
                <c:pt idx="4104">
                  <c:v>-2.6885815E-2</c:v>
                </c:pt>
                <c:pt idx="4105">
                  <c:v>-2.439709E-2</c:v>
                </c:pt>
                <c:pt idx="4106">
                  <c:v>-3.3910020999999999E-2</c:v>
                </c:pt>
                <c:pt idx="4107">
                  <c:v>-3.5721770999999999E-2</c:v>
                </c:pt>
                <c:pt idx="4108">
                  <c:v>-3.0290141999999999E-2</c:v>
                </c:pt>
                <c:pt idx="4109">
                  <c:v>-2.0213537E-2</c:v>
                </c:pt>
                <c:pt idx="4110">
                  <c:v>-2.6694885000000002E-2</c:v>
                </c:pt>
                <c:pt idx="4111">
                  <c:v>-3.7205584E-2</c:v>
                </c:pt>
                <c:pt idx="4112">
                  <c:v>-2.4166554E-2</c:v>
                </c:pt>
                <c:pt idx="4113">
                  <c:v>-1.6950719E-2</c:v>
                </c:pt>
                <c:pt idx="4114">
                  <c:v>-2.5791273999999999E-2</c:v>
                </c:pt>
                <c:pt idx="4115">
                  <c:v>-2.9538609E-2</c:v>
                </c:pt>
                <c:pt idx="4116">
                  <c:v>-2.0676061999999999E-2</c:v>
                </c:pt>
                <c:pt idx="4117">
                  <c:v>-7.9615970000000008E-3</c:v>
                </c:pt>
                <c:pt idx="4118">
                  <c:v>-1.5946447999999998E-2</c:v>
                </c:pt>
                <c:pt idx="4119">
                  <c:v>-2.1832831E-2</c:v>
                </c:pt>
                <c:pt idx="4120">
                  <c:v>-2.1277036999999999E-2</c:v>
                </c:pt>
                <c:pt idx="4121">
                  <c:v>-1.6131810999999999E-2</c:v>
                </c:pt>
                <c:pt idx="4122">
                  <c:v>-1.3963018000000001E-2</c:v>
                </c:pt>
                <c:pt idx="4123">
                  <c:v>-1.2006127E-2</c:v>
                </c:pt>
                <c:pt idx="4124">
                  <c:v>-1.5057757E-2</c:v>
                </c:pt>
                <c:pt idx="4125">
                  <c:v>-1.6897470000000001E-2</c:v>
                </c:pt>
                <c:pt idx="4126">
                  <c:v>-7.8576229999999993E-3</c:v>
                </c:pt>
                <c:pt idx="4127">
                  <c:v>-1.0572981E-2</c:v>
                </c:pt>
                <c:pt idx="4128">
                  <c:v>-1.5400296000000001E-2</c:v>
                </c:pt>
                <c:pt idx="4129">
                  <c:v>-7.319201E-3</c:v>
                </c:pt>
                <c:pt idx="4130">
                  <c:v>-7.523587E-3</c:v>
                </c:pt>
                <c:pt idx="4131">
                  <c:v>-9.7726270000000007E-3</c:v>
                </c:pt>
                <c:pt idx="4132">
                  <c:v>-4.9017690000000003E-3</c:v>
                </c:pt>
                <c:pt idx="4133">
                  <c:v>-9.7745550000000007E-3</c:v>
                </c:pt>
                <c:pt idx="4134">
                  <c:v>-1.4554071999999999E-2</c:v>
                </c:pt>
                <c:pt idx="4135">
                  <c:v>-9.7212340000000005E-3</c:v>
                </c:pt>
                <c:pt idx="4136">
                  <c:v>-2.8814500000000001E-4</c:v>
                </c:pt>
                <c:pt idx="4137">
                  <c:v>-1.2172768E-2</c:v>
                </c:pt>
                <c:pt idx="4138">
                  <c:v>-6.6839789999999996E-3</c:v>
                </c:pt>
                <c:pt idx="4139">
                  <c:v>-7.48326E-4</c:v>
                </c:pt>
                <c:pt idx="4140">
                  <c:v>-3.7051290000000001E-3</c:v>
                </c:pt>
                <c:pt idx="4141">
                  <c:v>-9.5779320000000008E-3</c:v>
                </c:pt>
                <c:pt idx="4142">
                  <c:v>-4.9331310000000003E-3</c:v>
                </c:pt>
                <c:pt idx="4143">
                  <c:v>-2.2614470000000002E-3</c:v>
                </c:pt>
                <c:pt idx="4144">
                  <c:v>-3.1400930000000001E-3</c:v>
                </c:pt>
                <c:pt idx="4145">
                  <c:v>-4.5896519999999996E-3</c:v>
                </c:pt>
                <c:pt idx="4146">
                  <c:v>-4.8600930000000002E-3</c:v>
                </c:pt>
                <c:pt idx="4147">
                  <c:v>6.5025300000000005E-4</c:v>
                </c:pt>
                <c:pt idx="4148">
                  <c:v>-1.6197869999999999E-3</c:v>
                </c:pt>
                <c:pt idx="4149">
                  <c:v>-6.7740689999999998E-3</c:v>
                </c:pt>
                <c:pt idx="4150">
                  <c:v>-3.6890410000000001E-3</c:v>
                </c:pt>
                <c:pt idx="4151">
                  <c:v>9.8986699999999996E-4</c:v>
                </c:pt>
                <c:pt idx="4152">
                  <c:v>-5.5417440000000004E-3</c:v>
                </c:pt>
                <c:pt idx="4153">
                  <c:v>-5.4578539999999998E-3</c:v>
                </c:pt>
                <c:pt idx="4154">
                  <c:v>-6.5370369999999999E-3</c:v>
                </c:pt>
                <c:pt idx="4155">
                  <c:v>-2.5494850000000002E-3</c:v>
                </c:pt>
                <c:pt idx="4156">
                  <c:v>-1.6122440000000001E-3</c:v>
                </c:pt>
                <c:pt idx="4157">
                  <c:v>-8.7614990000000007E-3</c:v>
                </c:pt>
                <c:pt idx="4158">
                  <c:v>-2.9121329999999999E-3</c:v>
                </c:pt>
                <c:pt idx="4159">
                  <c:v>-4.6027070000000002E-3</c:v>
                </c:pt>
                <c:pt idx="4160">
                  <c:v>-6.593079E-3</c:v>
                </c:pt>
                <c:pt idx="4161">
                  <c:v>-5.3749490000000004E-3</c:v>
                </c:pt>
                <c:pt idx="4162">
                  <c:v>-8.9816679999999999E-3</c:v>
                </c:pt>
                <c:pt idx="4163">
                  <c:v>-7.4586059999999996E-3</c:v>
                </c:pt>
                <c:pt idx="4164">
                  <c:v>-7.7267070000000002E-3</c:v>
                </c:pt>
                <c:pt idx="4165">
                  <c:v>-8.1312410000000009E-3</c:v>
                </c:pt>
                <c:pt idx="4166">
                  <c:v>-8.4049399999999996E-3</c:v>
                </c:pt>
                <c:pt idx="4167">
                  <c:v>-1.1523235999999999E-2</c:v>
                </c:pt>
                <c:pt idx="4168">
                  <c:v>-1.1046076E-2</c:v>
                </c:pt>
                <c:pt idx="4169">
                  <c:v>-1.3094046999999999E-2</c:v>
                </c:pt>
                <c:pt idx="4170">
                  <c:v>-7.8576280000000002E-3</c:v>
                </c:pt>
                <c:pt idx="4171">
                  <c:v>-7.9942490000000001E-3</c:v>
                </c:pt>
                <c:pt idx="4172">
                  <c:v>-1.2978194E-2</c:v>
                </c:pt>
                <c:pt idx="4173">
                  <c:v>-8.5498899999999992E-3</c:v>
                </c:pt>
                <c:pt idx="4174">
                  <c:v>-5.1299379999999997E-3</c:v>
                </c:pt>
                <c:pt idx="4175">
                  <c:v>-1.0670911999999999E-2</c:v>
                </c:pt>
                <c:pt idx="4176">
                  <c:v>-7.9943299999999991E-3</c:v>
                </c:pt>
                <c:pt idx="4177">
                  <c:v>-5.9154660000000003E-3</c:v>
                </c:pt>
                <c:pt idx="4178">
                  <c:v>-8.4741320000000005E-3</c:v>
                </c:pt>
                <c:pt idx="4179">
                  <c:v>-6.9111240000000003E-3</c:v>
                </c:pt>
                <c:pt idx="4180">
                  <c:v>-7.9948680000000005E-3</c:v>
                </c:pt>
                <c:pt idx="4181">
                  <c:v>-5.4020140000000001E-3</c:v>
                </c:pt>
                <c:pt idx="4182">
                  <c:v>-4.5878179999999996E-3</c:v>
                </c:pt>
                <c:pt idx="4183">
                  <c:v>-3.9227400000000002E-4</c:v>
                </c:pt>
                <c:pt idx="4184">
                  <c:v>-7.3924199999999998E-4</c:v>
                </c:pt>
                <c:pt idx="4185">
                  <c:v>-3.0399469999999999E-3</c:v>
                </c:pt>
                <c:pt idx="4186">
                  <c:v>-5.2892900000000003E-4</c:v>
                </c:pt>
                <c:pt idx="4187">
                  <c:v>2.0162539999999999E-3</c:v>
                </c:pt>
                <c:pt idx="4188">
                  <c:v>-2.8263849999999998E-3</c:v>
                </c:pt>
                <c:pt idx="4189">
                  <c:v>-1.7834909999999999E-3</c:v>
                </c:pt>
                <c:pt idx="4190">
                  <c:v>1.720442E-3</c:v>
                </c:pt>
                <c:pt idx="4191">
                  <c:v>-1.6069109999999999E-3</c:v>
                </c:pt>
                <c:pt idx="4192">
                  <c:v>-3.1582300000000002E-4</c:v>
                </c:pt>
                <c:pt idx="4193">
                  <c:v>-3.6442409999999999E-3</c:v>
                </c:pt>
                <c:pt idx="4194">
                  <c:v>-4.7696600000000002E-3</c:v>
                </c:pt>
                <c:pt idx="4195">
                  <c:v>-3.3768259999999999E-3</c:v>
                </c:pt>
                <c:pt idx="4196">
                  <c:v>-2.4774929999999999E-3</c:v>
                </c:pt>
                <c:pt idx="4197">
                  <c:v>-5.9864740000000003E-3</c:v>
                </c:pt>
                <c:pt idx="4198">
                  <c:v>-6.4599899999999997E-3</c:v>
                </c:pt>
                <c:pt idx="4199">
                  <c:v>-1.391195E-3</c:v>
                </c:pt>
                <c:pt idx="4200">
                  <c:v>-6.5987179999999999E-3</c:v>
                </c:pt>
                <c:pt idx="4201">
                  <c:v>-6.1739450000000001E-3</c:v>
                </c:pt>
                <c:pt idx="4202">
                  <c:v>-5.98498E-3</c:v>
                </c:pt>
                <c:pt idx="4203">
                  <c:v>-8.8777060000000008E-3</c:v>
                </c:pt>
                <c:pt idx="4204">
                  <c:v>-5.3641920000000003E-3</c:v>
                </c:pt>
                <c:pt idx="4205">
                  <c:v>-5.8313100000000001E-3</c:v>
                </c:pt>
                <c:pt idx="4206">
                  <c:v>-1.0650537999999999E-2</c:v>
                </c:pt>
                <c:pt idx="4207">
                  <c:v>-4.9276720000000001E-3</c:v>
                </c:pt>
                <c:pt idx="4208">
                  <c:v>-1.01586E-2</c:v>
                </c:pt>
                <c:pt idx="4209">
                  <c:v>-9.653132E-3</c:v>
                </c:pt>
                <c:pt idx="4210">
                  <c:v>-4.0587100000000001E-3</c:v>
                </c:pt>
                <c:pt idx="4211">
                  <c:v>-9.4689209999999999E-3</c:v>
                </c:pt>
                <c:pt idx="4212">
                  <c:v>-7.2354530000000002E-3</c:v>
                </c:pt>
                <c:pt idx="4213">
                  <c:v>-5.2213040000000004E-3</c:v>
                </c:pt>
                <c:pt idx="4214">
                  <c:v>-4.7688009999999996E-3</c:v>
                </c:pt>
                <c:pt idx="4215">
                  <c:v>-7.8681879999999999E-3</c:v>
                </c:pt>
                <c:pt idx="4216">
                  <c:v>-6.9581119999999998E-3</c:v>
                </c:pt>
                <c:pt idx="4217">
                  <c:v>-4.971128E-3</c:v>
                </c:pt>
                <c:pt idx="4218">
                  <c:v>-4.7869050000000002E-3</c:v>
                </c:pt>
                <c:pt idx="4219">
                  <c:v>-9.4218700000000006E-3</c:v>
                </c:pt>
                <c:pt idx="4220">
                  <c:v>-4.2923739999999998E-3</c:v>
                </c:pt>
                <c:pt idx="4221">
                  <c:v>-8.3443739999999999E-3</c:v>
                </c:pt>
                <c:pt idx="4222">
                  <c:v>-5.896737E-3</c:v>
                </c:pt>
                <c:pt idx="4223">
                  <c:v>-4.886067E-3</c:v>
                </c:pt>
                <c:pt idx="4224">
                  <c:v>-4.8471679999999998E-3</c:v>
                </c:pt>
                <c:pt idx="4225">
                  <c:v>-6.1808790000000002E-3</c:v>
                </c:pt>
                <c:pt idx="4226">
                  <c:v>-4.4657400000000002E-3</c:v>
                </c:pt>
                <c:pt idx="4227">
                  <c:v>-7.4775090000000002E-3</c:v>
                </c:pt>
                <c:pt idx="4228">
                  <c:v>-5.7684709999999998E-3</c:v>
                </c:pt>
                <c:pt idx="4229">
                  <c:v>-6.379933E-3</c:v>
                </c:pt>
                <c:pt idx="4230">
                  <c:v>-6.022983E-3</c:v>
                </c:pt>
                <c:pt idx="4231">
                  <c:v>-5.7707820000000003E-3</c:v>
                </c:pt>
                <c:pt idx="4232">
                  <c:v>-5.4590250000000002E-3</c:v>
                </c:pt>
                <c:pt idx="4233">
                  <c:v>-4.6584790000000001E-3</c:v>
                </c:pt>
                <c:pt idx="4234">
                  <c:v>-3.8055609999999998E-3</c:v>
                </c:pt>
                <c:pt idx="4235">
                  <c:v>-3.7525639999999999E-3</c:v>
                </c:pt>
                <c:pt idx="4236">
                  <c:v>-4.8530099999999996E-3</c:v>
                </c:pt>
                <c:pt idx="4237">
                  <c:v>-5.8197370000000002E-3</c:v>
                </c:pt>
                <c:pt idx="4238">
                  <c:v>-1.685813E-3</c:v>
                </c:pt>
                <c:pt idx="4239">
                  <c:v>-1.4719620000000001E-3</c:v>
                </c:pt>
                <c:pt idx="4240">
                  <c:v>-3.1458829999999999E-3</c:v>
                </c:pt>
                <c:pt idx="4241">
                  <c:v>-2.2697030000000001E-3</c:v>
                </c:pt>
                <c:pt idx="4242">
                  <c:v>-2.8571299999999998E-3</c:v>
                </c:pt>
                <c:pt idx="4243">
                  <c:v>3.4974390000000002E-3</c:v>
                </c:pt>
                <c:pt idx="4244">
                  <c:v>2.2612999999999999E-3</c:v>
                </c:pt>
                <c:pt idx="4245">
                  <c:v>-5.4565409999999996E-3</c:v>
                </c:pt>
                <c:pt idx="4246">
                  <c:v>-4.4701059999999997E-3</c:v>
                </c:pt>
                <c:pt idx="4247">
                  <c:v>1.3465040000000001E-3</c:v>
                </c:pt>
                <c:pt idx="4248">
                  <c:v>4.0931209999999999E-3</c:v>
                </c:pt>
                <c:pt idx="4249">
                  <c:v>-4.349899E-3</c:v>
                </c:pt>
                <c:pt idx="4250">
                  <c:v>1.346603E-3</c:v>
                </c:pt>
                <c:pt idx="4251" formatCode="0.00E+00">
                  <c:v>-5.5018600000000002E-5</c:v>
                </c:pt>
                <c:pt idx="4252">
                  <c:v>-9.8474799999999992E-4</c:v>
                </c:pt>
                <c:pt idx="4253">
                  <c:v>-1.785827E-3</c:v>
                </c:pt>
                <c:pt idx="4254">
                  <c:v>-2.7779299999999997E-4</c:v>
                </c:pt>
                <c:pt idx="4255">
                  <c:v>-1.616564E-3</c:v>
                </c:pt>
                <c:pt idx="4256">
                  <c:v>-4.3994530000000002E-3</c:v>
                </c:pt>
                <c:pt idx="4257">
                  <c:v>-2.6678660000000001E-3</c:v>
                </c:pt>
                <c:pt idx="4258">
                  <c:v>-4.2900580000000002E-3</c:v>
                </c:pt>
                <c:pt idx="4259">
                  <c:v>-8.7926649999999999E-3</c:v>
                </c:pt>
                <c:pt idx="4260">
                  <c:v>-1.0188206999999999E-2</c:v>
                </c:pt>
                <c:pt idx="4261">
                  <c:v>-9.5826039999999998E-3</c:v>
                </c:pt>
                <c:pt idx="4262">
                  <c:v>-3.2990839999999999E-3</c:v>
                </c:pt>
                <c:pt idx="4263">
                  <c:v>-7.9649430000000004E-3</c:v>
                </c:pt>
                <c:pt idx="4264">
                  <c:v>-1.1764350999999999E-2</c:v>
                </c:pt>
                <c:pt idx="4265">
                  <c:v>-8.3027750000000001E-3</c:v>
                </c:pt>
                <c:pt idx="4266">
                  <c:v>-7.0875349999999998E-3</c:v>
                </c:pt>
                <c:pt idx="4267">
                  <c:v>-9.8894459999999997E-3</c:v>
                </c:pt>
                <c:pt idx="4268">
                  <c:v>-9.0295380000000001E-3</c:v>
                </c:pt>
                <c:pt idx="4269">
                  <c:v>-8.7027679999999996E-3</c:v>
                </c:pt>
                <c:pt idx="4270">
                  <c:v>-6.9944580000000003E-3</c:v>
                </c:pt>
                <c:pt idx="4271">
                  <c:v>-7.3755569999999996E-3</c:v>
                </c:pt>
                <c:pt idx="4272">
                  <c:v>-4.980356E-3</c:v>
                </c:pt>
                <c:pt idx="4273">
                  <c:v>-9.0280940000000004E-3</c:v>
                </c:pt>
                <c:pt idx="4274">
                  <c:v>-5.3963539999999999E-3</c:v>
                </c:pt>
                <c:pt idx="4275">
                  <c:v>-8.7244199999999997E-4</c:v>
                </c:pt>
                <c:pt idx="4276">
                  <c:v>-1.335393E-3</c:v>
                </c:pt>
                <c:pt idx="4277">
                  <c:v>-8.6265950000000008E-3</c:v>
                </c:pt>
                <c:pt idx="4278">
                  <c:v>-4.1626780000000004E-3</c:v>
                </c:pt>
                <c:pt idx="4279">
                  <c:v>-3.0793040000000002E-3</c:v>
                </c:pt>
                <c:pt idx="4280">
                  <c:v>-1.708633E-3</c:v>
                </c:pt>
                <c:pt idx="4281">
                  <c:v>-3.1810940000000002E-3</c:v>
                </c:pt>
                <c:pt idx="4282">
                  <c:v>-3.232815E-3</c:v>
                </c:pt>
                <c:pt idx="4283">
                  <c:v>1.498557E-3</c:v>
                </c:pt>
                <c:pt idx="4284">
                  <c:v>-3.9248909999999998E-3</c:v>
                </c:pt>
                <c:pt idx="4285">
                  <c:v>-1.934711E-3</c:v>
                </c:pt>
                <c:pt idx="4286">
                  <c:v>-2.9280180000000001E-3</c:v>
                </c:pt>
                <c:pt idx="4287">
                  <c:v>-3.2787570000000002E-3</c:v>
                </c:pt>
                <c:pt idx="4288">
                  <c:v>-5.3770129999999999E-3</c:v>
                </c:pt>
                <c:pt idx="4289">
                  <c:v>-5.516829E-3</c:v>
                </c:pt>
                <c:pt idx="4290">
                  <c:v>-6.3797860000000001E-3</c:v>
                </c:pt>
                <c:pt idx="4291">
                  <c:v>-6.2785860000000001E-3</c:v>
                </c:pt>
                <c:pt idx="4292">
                  <c:v>-6.9482349999999997E-3</c:v>
                </c:pt>
                <c:pt idx="4293">
                  <c:v>-7.1170799999999996E-3</c:v>
                </c:pt>
                <c:pt idx="4294">
                  <c:v>-7.1539810000000002E-3</c:v>
                </c:pt>
                <c:pt idx="4295">
                  <c:v>-9.3777210000000003E-3</c:v>
                </c:pt>
                <c:pt idx="4296">
                  <c:v>-9.8978580000000007E-3</c:v>
                </c:pt>
                <c:pt idx="4297">
                  <c:v>-9.9884069999999995E-3</c:v>
                </c:pt>
                <c:pt idx="4298">
                  <c:v>-6.8213459999999998E-3</c:v>
                </c:pt>
                <c:pt idx="4299">
                  <c:v>-3.096915E-3</c:v>
                </c:pt>
                <c:pt idx="4300">
                  <c:v>-1.1413628E-2</c:v>
                </c:pt>
                <c:pt idx="4301">
                  <c:v>-1.1448516000000001E-2</c:v>
                </c:pt>
                <c:pt idx="4302">
                  <c:v>-3.6574770000000001E-3</c:v>
                </c:pt>
                <c:pt idx="4303">
                  <c:v>-6.8194479999999997E-3</c:v>
                </c:pt>
                <c:pt idx="4304">
                  <c:v>-1.3579622E-2</c:v>
                </c:pt>
                <c:pt idx="4305">
                  <c:v>-1.2079196E-2</c:v>
                </c:pt>
                <c:pt idx="4306">
                  <c:v>-3.4520729999999999E-3</c:v>
                </c:pt>
                <c:pt idx="4307">
                  <c:v>-5.1101569999999997E-3</c:v>
                </c:pt>
                <c:pt idx="4308">
                  <c:v>-8.6690389999999999E-3</c:v>
                </c:pt>
                <c:pt idx="4309">
                  <c:v>-7.9752859999999998E-3</c:v>
                </c:pt>
                <c:pt idx="4310">
                  <c:v>-5.3613929999999999E-3</c:v>
                </c:pt>
                <c:pt idx="4311">
                  <c:v>-1.8047409999999999E-3</c:v>
                </c:pt>
                <c:pt idx="4312">
                  <c:v>-5.9048379999999999E-3</c:v>
                </c:pt>
                <c:pt idx="4313">
                  <c:v>-8.0747820000000008E-3</c:v>
                </c:pt>
                <c:pt idx="4314">
                  <c:v>-4.0120499999999996E-3</c:v>
                </c:pt>
                <c:pt idx="4315">
                  <c:v>-5.4056820000000002E-3</c:v>
                </c:pt>
                <c:pt idx="4316">
                  <c:v>-2.1515789999999998E-3</c:v>
                </c:pt>
                <c:pt idx="4317">
                  <c:v>-2.4546469999999999E-3</c:v>
                </c:pt>
                <c:pt idx="4318">
                  <c:v>-3.9733540000000001E-3</c:v>
                </c:pt>
                <c:pt idx="4319">
                  <c:v>-5.3028040000000004E-3</c:v>
                </c:pt>
                <c:pt idx="4320">
                  <c:v>-8.3468840000000006E-3</c:v>
                </c:pt>
                <c:pt idx="4321">
                  <c:v>-7.3391430000000002E-3</c:v>
                </c:pt>
                <c:pt idx="4322">
                  <c:v>-7.9982040000000001E-3</c:v>
                </c:pt>
                <c:pt idx="4323">
                  <c:v>-4.5398219999999998E-3</c:v>
                </c:pt>
                <c:pt idx="4324">
                  <c:v>-1.0581981000000001E-2</c:v>
                </c:pt>
                <c:pt idx="4325">
                  <c:v>-1.0733515000000001E-2</c:v>
                </c:pt>
                <c:pt idx="4326">
                  <c:v>-1.0637281E-2</c:v>
                </c:pt>
                <c:pt idx="4327">
                  <c:v>-1.2892446E-2</c:v>
                </c:pt>
                <c:pt idx="4328">
                  <c:v>-1.0176381999999999E-2</c:v>
                </c:pt>
                <c:pt idx="4329">
                  <c:v>-1.0021119E-2</c:v>
                </c:pt>
                <c:pt idx="4330">
                  <c:v>-1.2074296999999999E-2</c:v>
                </c:pt>
                <c:pt idx="4331">
                  <c:v>-6.0430370000000002E-3</c:v>
                </c:pt>
                <c:pt idx="4332">
                  <c:v>-1.1793440000000001E-2</c:v>
                </c:pt>
                <c:pt idx="4333">
                  <c:v>-1.1967877E-2</c:v>
                </c:pt>
                <c:pt idx="4334">
                  <c:v>-1.2270771E-2</c:v>
                </c:pt>
                <c:pt idx="4335">
                  <c:v>-6.0054180000000002E-3</c:v>
                </c:pt>
                <c:pt idx="4336">
                  <c:v>-6.425399E-3</c:v>
                </c:pt>
                <c:pt idx="4337">
                  <c:v>-1.0895248999999999E-2</c:v>
                </c:pt>
                <c:pt idx="4338">
                  <c:v>-7.688004E-3</c:v>
                </c:pt>
                <c:pt idx="4339">
                  <c:v>-9.8544659999999992E-3</c:v>
                </c:pt>
                <c:pt idx="4340">
                  <c:v>-4.7007569999999999E-3</c:v>
                </c:pt>
                <c:pt idx="4341">
                  <c:v>-1.1218844E-2</c:v>
                </c:pt>
                <c:pt idx="4342">
                  <c:v>-1.1911006E-2</c:v>
                </c:pt>
                <c:pt idx="4343">
                  <c:v>-1.2410882E-2</c:v>
                </c:pt>
                <c:pt idx="4344">
                  <c:v>-4.8332679999999999E-3</c:v>
                </c:pt>
                <c:pt idx="4345">
                  <c:v>-3.8409749999999999E-3</c:v>
                </c:pt>
                <c:pt idx="4346">
                  <c:v>-6.1548569999999997E-3</c:v>
                </c:pt>
                <c:pt idx="4347">
                  <c:v>-4.5441769999999999E-3</c:v>
                </c:pt>
                <c:pt idx="4348">
                  <c:v>-6.4721479999999996E-3</c:v>
                </c:pt>
                <c:pt idx="4349">
                  <c:v>-1.6686050000000001E-3</c:v>
                </c:pt>
                <c:pt idx="4350">
                  <c:v>-6.0981389999999998E-3</c:v>
                </c:pt>
                <c:pt idx="4351">
                  <c:v>-9.333081E-3</c:v>
                </c:pt>
                <c:pt idx="4352">
                  <c:v>-3.6027960000000001E-3</c:v>
                </c:pt>
                <c:pt idx="4353">
                  <c:v>-4.535168E-3</c:v>
                </c:pt>
                <c:pt idx="4354">
                  <c:v>-6.3124440000000004E-3</c:v>
                </c:pt>
                <c:pt idx="4355">
                  <c:v>-7.4690549999999996E-3</c:v>
                </c:pt>
                <c:pt idx="4356">
                  <c:v>-1.9132260000000001E-3</c:v>
                </c:pt>
                <c:pt idx="4357">
                  <c:v>-4.0062040000000002E-3</c:v>
                </c:pt>
                <c:pt idx="4358">
                  <c:v>-4.2949709999999999E-3</c:v>
                </c:pt>
                <c:pt idx="4359">
                  <c:v>-5.5101710000000003E-3</c:v>
                </c:pt>
                <c:pt idx="4360">
                  <c:v>-3.9147189999999997E-3</c:v>
                </c:pt>
                <c:pt idx="4361">
                  <c:v>-2.4371979999999998E-3</c:v>
                </c:pt>
                <c:pt idx="4362">
                  <c:v>-9.191645E-3</c:v>
                </c:pt>
                <c:pt idx="4363">
                  <c:v>-9.2694100000000005E-3</c:v>
                </c:pt>
                <c:pt idx="4364">
                  <c:v>-4.2558029999999998E-3</c:v>
                </c:pt>
                <c:pt idx="4365">
                  <c:v>-3.9948129999999998E-3</c:v>
                </c:pt>
                <c:pt idx="4366">
                  <c:v>-7.1688949999999998E-3</c:v>
                </c:pt>
                <c:pt idx="4367">
                  <c:v>-1.0258961E-2</c:v>
                </c:pt>
                <c:pt idx="4368">
                  <c:v>-4.7533870000000004E-3</c:v>
                </c:pt>
                <c:pt idx="4369">
                  <c:v>4.2859199999999999E-4</c:v>
                </c:pt>
                <c:pt idx="4370">
                  <c:v>-5.0656570000000003E-3</c:v>
                </c:pt>
                <c:pt idx="4371">
                  <c:v>-7.147184E-3</c:v>
                </c:pt>
                <c:pt idx="4372">
                  <c:v>-6.3761310000000002E-3</c:v>
                </c:pt>
                <c:pt idx="4373">
                  <c:v>-2.70017E-3</c:v>
                </c:pt>
                <c:pt idx="4374" formatCode="0.00E+00">
                  <c:v>6.2061099999999994E-5</c:v>
                </c:pt>
                <c:pt idx="4375">
                  <c:v>-2.5555600000000001E-3</c:v>
                </c:pt>
                <c:pt idx="4376">
                  <c:v>-3.6508389999999999E-3</c:v>
                </c:pt>
                <c:pt idx="4377">
                  <c:v>-1.369042E-3</c:v>
                </c:pt>
                <c:pt idx="4378">
                  <c:v>-2.97351E-3</c:v>
                </c:pt>
                <c:pt idx="4379">
                  <c:v>-5.4473209999999998E-3</c:v>
                </c:pt>
                <c:pt idx="4380">
                  <c:v>-3.9099699999999996E-3</c:v>
                </c:pt>
                <c:pt idx="4381">
                  <c:v>-1.095808E-3</c:v>
                </c:pt>
                <c:pt idx="4382">
                  <c:v>-4.4395300000000002E-4</c:v>
                </c:pt>
                <c:pt idx="4383">
                  <c:v>-1.1366410000000001E-3</c:v>
                </c:pt>
                <c:pt idx="4384">
                  <c:v>-3.7240099999999998E-3</c:v>
                </c:pt>
                <c:pt idx="4385">
                  <c:v>-4.5710999999999999E-4</c:v>
                </c:pt>
                <c:pt idx="4386">
                  <c:v>6.7031399999999998E-4</c:v>
                </c:pt>
                <c:pt idx="4387">
                  <c:v>-5.8059610000000001E-3</c:v>
                </c:pt>
                <c:pt idx="4388">
                  <c:v>3.5775450000000001E-3</c:v>
                </c:pt>
                <c:pt idx="4389">
                  <c:v>-2.3716900000000001E-3</c:v>
                </c:pt>
                <c:pt idx="4390">
                  <c:v>2.676739E-3</c:v>
                </c:pt>
                <c:pt idx="4391">
                  <c:v>-5.1612399999999997E-4</c:v>
                </c:pt>
                <c:pt idx="4392">
                  <c:v>1.379758E-3</c:v>
                </c:pt>
                <c:pt idx="4393">
                  <c:v>4.9689010000000004E-3</c:v>
                </c:pt>
                <c:pt idx="4394">
                  <c:v>-2.238491E-3</c:v>
                </c:pt>
                <c:pt idx="4395">
                  <c:v>3.2400199999999999E-4</c:v>
                </c:pt>
                <c:pt idx="4396">
                  <c:v>-5.0282119999999998E-3</c:v>
                </c:pt>
                <c:pt idx="4397">
                  <c:v>1.427291E-3</c:v>
                </c:pt>
                <c:pt idx="4398" formatCode="0.00E+00">
                  <c:v>-4.33205E-5</c:v>
                </c:pt>
                <c:pt idx="4399">
                  <c:v>-5.6948149999999998E-3</c:v>
                </c:pt>
                <c:pt idx="4400">
                  <c:v>-5.9643270000000002E-3</c:v>
                </c:pt>
                <c:pt idx="4401">
                  <c:v>-1.2215030000000001E-3</c:v>
                </c:pt>
                <c:pt idx="4402">
                  <c:v>1.5999499999999999E-3</c:v>
                </c:pt>
                <c:pt idx="4403">
                  <c:v>-6.7421360000000001E-3</c:v>
                </c:pt>
                <c:pt idx="4404">
                  <c:v>-8.3978730000000001E-3</c:v>
                </c:pt>
                <c:pt idx="4405">
                  <c:v>-7.0710859999999999E-3</c:v>
                </c:pt>
                <c:pt idx="4406">
                  <c:v>-8.9086919999999993E-3</c:v>
                </c:pt>
                <c:pt idx="4407">
                  <c:v>-1.0892746999999999E-2</c:v>
                </c:pt>
                <c:pt idx="4408">
                  <c:v>-1.0715919000000001E-2</c:v>
                </c:pt>
                <c:pt idx="4409">
                  <c:v>-1.0266908999999999E-2</c:v>
                </c:pt>
                <c:pt idx="4410">
                  <c:v>-7.9073549999999996E-3</c:v>
                </c:pt>
                <c:pt idx="4411">
                  <c:v>-8.8221510000000003E-3</c:v>
                </c:pt>
                <c:pt idx="4412">
                  <c:v>-7.268371E-3</c:v>
                </c:pt>
                <c:pt idx="4413">
                  <c:v>-1.3669545E-2</c:v>
                </c:pt>
                <c:pt idx="4414">
                  <c:v>-1.1769398E-2</c:v>
                </c:pt>
                <c:pt idx="4415">
                  <c:v>-8.7523029999999995E-3</c:v>
                </c:pt>
                <c:pt idx="4416">
                  <c:v>-1.2467232999999999E-2</c:v>
                </c:pt>
                <c:pt idx="4417">
                  <c:v>-1.0593167000000001E-2</c:v>
                </c:pt>
                <c:pt idx="4418">
                  <c:v>-1.3477889999999999E-2</c:v>
                </c:pt>
                <c:pt idx="4419">
                  <c:v>-1.235004E-2</c:v>
                </c:pt>
                <c:pt idx="4420">
                  <c:v>-1.0404039E-2</c:v>
                </c:pt>
                <c:pt idx="4421">
                  <c:v>-1.1171294E-2</c:v>
                </c:pt>
                <c:pt idx="4422">
                  <c:v>-1.2370094999999999E-2</c:v>
                </c:pt>
                <c:pt idx="4423">
                  <c:v>-1.2418831E-2</c:v>
                </c:pt>
                <c:pt idx="4424">
                  <c:v>-1.2488106000000001E-2</c:v>
                </c:pt>
                <c:pt idx="4425">
                  <c:v>-7.4568619999999999E-3</c:v>
                </c:pt>
                <c:pt idx="4426">
                  <c:v>-9.8016900000000001E-3</c:v>
                </c:pt>
                <c:pt idx="4427">
                  <c:v>-1.6462787999999999E-2</c:v>
                </c:pt>
                <c:pt idx="4428">
                  <c:v>-9.7175000000000004E-3</c:v>
                </c:pt>
                <c:pt idx="4429">
                  <c:v>-3.8625399999999998E-3</c:v>
                </c:pt>
                <c:pt idx="4430">
                  <c:v>-1.1595314000000001E-2</c:v>
                </c:pt>
                <c:pt idx="4431">
                  <c:v>-7.5552989999999997E-3</c:v>
                </c:pt>
                <c:pt idx="4432">
                  <c:v>-6.6134920000000003E-3</c:v>
                </c:pt>
                <c:pt idx="4433">
                  <c:v>-8.6297709999999996E-3</c:v>
                </c:pt>
                <c:pt idx="4434">
                  <c:v>-6.3945269999999997E-3</c:v>
                </c:pt>
                <c:pt idx="4435">
                  <c:v>-9.0686069999999994E-3</c:v>
                </c:pt>
                <c:pt idx="4436">
                  <c:v>-4.3991869999999997E-3</c:v>
                </c:pt>
                <c:pt idx="4437">
                  <c:v>-6.8279899999999999E-3</c:v>
                </c:pt>
                <c:pt idx="4438">
                  <c:v>-7.3401949999999999E-3</c:v>
                </c:pt>
                <c:pt idx="4439">
                  <c:v>-5.9747919999999996E-3</c:v>
                </c:pt>
                <c:pt idx="4440">
                  <c:v>-1.0091958999999999E-2</c:v>
                </c:pt>
                <c:pt idx="4441">
                  <c:v>-7.3486380000000002E-3</c:v>
                </c:pt>
                <c:pt idx="4442">
                  <c:v>-9.3148429999999997E-3</c:v>
                </c:pt>
                <c:pt idx="4443">
                  <c:v>-9.5212379999999996E-3</c:v>
                </c:pt>
                <c:pt idx="4444">
                  <c:v>-8.1500759999999992E-3</c:v>
                </c:pt>
                <c:pt idx="4445">
                  <c:v>-8.1804359999999993E-3</c:v>
                </c:pt>
                <c:pt idx="4446">
                  <c:v>-1.3434646999999999E-2</c:v>
                </c:pt>
                <c:pt idx="4447">
                  <c:v>-1.1935286999999999E-2</c:v>
                </c:pt>
                <c:pt idx="4448">
                  <c:v>-1.1814478999999999E-2</c:v>
                </c:pt>
                <c:pt idx="4449">
                  <c:v>-1.2498112E-2</c:v>
                </c:pt>
                <c:pt idx="4450">
                  <c:v>-1.4133257999999999E-2</c:v>
                </c:pt>
                <c:pt idx="4451">
                  <c:v>-1.6266715000000001E-2</c:v>
                </c:pt>
                <c:pt idx="4452">
                  <c:v>-1.5188963999999999E-2</c:v>
                </c:pt>
                <c:pt idx="4453">
                  <c:v>-1.1954555E-2</c:v>
                </c:pt>
                <c:pt idx="4454">
                  <c:v>-1.6911704E-2</c:v>
                </c:pt>
                <c:pt idx="4455">
                  <c:v>-1.6729277000000001E-2</c:v>
                </c:pt>
                <c:pt idx="4456">
                  <c:v>-1.9295211999999999E-2</c:v>
                </c:pt>
                <c:pt idx="4457">
                  <c:v>-1.6944173999999999E-2</c:v>
                </c:pt>
                <c:pt idx="4458">
                  <c:v>-1.4325421E-2</c:v>
                </c:pt>
                <c:pt idx="4459">
                  <c:v>-1.6892975000000001E-2</c:v>
                </c:pt>
                <c:pt idx="4460">
                  <c:v>-1.6117163E-2</c:v>
                </c:pt>
                <c:pt idx="4461">
                  <c:v>-1.3450538999999999E-2</c:v>
                </c:pt>
                <c:pt idx="4462">
                  <c:v>-1.249278E-2</c:v>
                </c:pt>
                <c:pt idx="4463">
                  <c:v>-1.1520992000000001E-2</c:v>
                </c:pt>
                <c:pt idx="4464">
                  <c:v>-1.1901398000000001E-2</c:v>
                </c:pt>
                <c:pt idx="4465">
                  <c:v>-1.1932824E-2</c:v>
                </c:pt>
                <c:pt idx="4466">
                  <c:v>-7.7500549999999996E-3</c:v>
                </c:pt>
                <c:pt idx="4467">
                  <c:v>-5.9931680000000001E-3</c:v>
                </c:pt>
                <c:pt idx="4468">
                  <c:v>-7.9610919999999995E-3</c:v>
                </c:pt>
                <c:pt idx="4469">
                  <c:v>-4.5466530000000003E-3</c:v>
                </c:pt>
                <c:pt idx="4470">
                  <c:v>-3.0300240000000001E-3</c:v>
                </c:pt>
                <c:pt idx="4471">
                  <c:v>-6.8377900000000003E-4</c:v>
                </c:pt>
                <c:pt idx="4472">
                  <c:v>-1.088957E-3</c:v>
                </c:pt>
                <c:pt idx="4473">
                  <c:v>-1.5163939999999999E-3</c:v>
                </c:pt>
                <c:pt idx="4474" formatCode="0.00E+00">
                  <c:v>-7.8634599999999994E-5</c:v>
                </c:pt>
                <c:pt idx="4475">
                  <c:v>4.056456E-3</c:v>
                </c:pt>
                <c:pt idx="4476">
                  <c:v>3.3440729999999999E-3</c:v>
                </c:pt>
                <c:pt idx="4477">
                  <c:v>1.598904E-3</c:v>
                </c:pt>
                <c:pt idx="4478">
                  <c:v>4.2208330000000002E-3</c:v>
                </c:pt>
                <c:pt idx="4479">
                  <c:v>4.3044559999999999E-3</c:v>
                </c:pt>
                <c:pt idx="4480">
                  <c:v>7.3363539999999998E-3</c:v>
                </c:pt>
                <c:pt idx="4481">
                  <c:v>6.6045169999999999E-3</c:v>
                </c:pt>
                <c:pt idx="4482">
                  <c:v>5.7096339999999999E-3</c:v>
                </c:pt>
                <c:pt idx="4483">
                  <c:v>8.7949059999999999E-3</c:v>
                </c:pt>
                <c:pt idx="4484">
                  <c:v>1.0692962E-2</c:v>
                </c:pt>
                <c:pt idx="4485">
                  <c:v>8.4178220000000002E-3</c:v>
                </c:pt>
                <c:pt idx="4486">
                  <c:v>9.4554410000000002E-3</c:v>
                </c:pt>
                <c:pt idx="4487">
                  <c:v>8.6746029999999995E-3</c:v>
                </c:pt>
                <c:pt idx="4488">
                  <c:v>9.1077780000000004E-3</c:v>
                </c:pt>
                <c:pt idx="4489">
                  <c:v>1.1855895E-2</c:v>
                </c:pt>
                <c:pt idx="4490">
                  <c:v>6.2078740000000004E-3</c:v>
                </c:pt>
                <c:pt idx="4491">
                  <c:v>7.9096340000000005E-3</c:v>
                </c:pt>
                <c:pt idx="4492">
                  <c:v>1.0027536E-2</c:v>
                </c:pt>
                <c:pt idx="4493">
                  <c:v>8.5092680000000004E-3</c:v>
                </c:pt>
                <c:pt idx="4494">
                  <c:v>1.0320823999999999E-2</c:v>
                </c:pt>
                <c:pt idx="4495">
                  <c:v>7.1873479999999997E-3</c:v>
                </c:pt>
                <c:pt idx="4496">
                  <c:v>5.5320070000000002E-3</c:v>
                </c:pt>
                <c:pt idx="4497">
                  <c:v>7.7608069999999998E-3</c:v>
                </c:pt>
                <c:pt idx="4498">
                  <c:v>6.6118920000000003E-3</c:v>
                </c:pt>
                <c:pt idx="4499">
                  <c:v>4.7942849999999997E-3</c:v>
                </c:pt>
                <c:pt idx="4500">
                  <c:v>2.0972619999999999E-3</c:v>
                </c:pt>
                <c:pt idx="4501">
                  <c:v>4.6283299999999999E-3</c:v>
                </c:pt>
                <c:pt idx="4502">
                  <c:v>-7.0218699999999995E-4</c:v>
                </c:pt>
                <c:pt idx="4503">
                  <c:v>6.6028699999999996E-4</c:v>
                </c:pt>
                <c:pt idx="4504">
                  <c:v>3.7826769999999999E-3</c:v>
                </c:pt>
                <c:pt idx="4505">
                  <c:v>2.668676E-3</c:v>
                </c:pt>
                <c:pt idx="4506">
                  <c:v>1.237773E-3</c:v>
                </c:pt>
                <c:pt idx="4507">
                  <c:v>-2.77641E-3</c:v>
                </c:pt>
                <c:pt idx="4508">
                  <c:v>-6.6680999999999999E-4</c:v>
                </c:pt>
                <c:pt idx="4509">
                  <c:v>-2.6849529999999999E-3</c:v>
                </c:pt>
                <c:pt idx="4510">
                  <c:v>-4.8829099999999996E-4</c:v>
                </c:pt>
                <c:pt idx="4511">
                  <c:v>-5.5424380000000002E-3</c:v>
                </c:pt>
                <c:pt idx="4512">
                  <c:v>-7.1163229999999999E-3</c:v>
                </c:pt>
                <c:pt idx="4513">
                  <c:v>-7.087828E-3</c:v>
                </c:pt>
                <c:pt idx="4514">
                  <c:v>-4.3485670000000002E-3</c:v>
                </c:pt>
                <c:pt idx="4515">
                  <c:v>-1.1717267E-2</c:v>
                </c:pt>
                <c:pt idx="4516">
                  <c:v>-1.197375E-2</c:v>
                </c:pt>
                <c:pt idx="4517">
                  <c:v>-1.1664556E-2</c:v>
                </c:pt>
                <c:pt idx="4518">
                  <c:v>-6.7675360000000002E-3</c:v>
                </c:pt>
                <c:pt idx="4519">
                  <c:v>-1.0808883E-2</c:v>
                </c:pt>
                <c:pt idx="4520">
                  <c:v>-1.0625903000000001E-2</c:v>
                </c:pt>
                <c:pt idx="4521">
                  <c:v>-9.8280209999999993E-3</c:v>
                </c:pt>
                <c:pt idx="4522">
                  <c:v>-8.8168989999999996E-3</c:v>
                </c:pt>
                <c:pt idx="4523">
                  <c:v>-8.3210190000000007E-3</c:v>
                </c:pt>
                <c:pt idx="4524">
                  <c:v>-1.0280591E-2</c:v>
                </c:pt>
                <c:pt idx="4525">
                  <c:v>-1.1770098E-2</c:v>
                </c:pt>
                <c:pt idx="4526">
                  <c:v>-6.7012840000000001E-3</c:v>
                </c:pt>
                <c:pt idx="4527">
                  <c:v>-7.1878430000000002E-3</c:v>
                </c:pt>
                <c:pt idx="4528">
                  <c:v>-1.0817019000000001E-2</c:v>
                </c:pt>
                <c:pt idx="4529">
                  <c:v>-4.8962800000000003E-3</c:v>
                </c:pt>
                <c:pt idx="4530">
                  <c:v>-3.9584140000000004E-3</c:v>
                </c:pt>
                <c:pt idx="4531">
                  <c:v>-2.6537309999999999E-3</c:v>
                </c:pt>
                <c:pt idx="4532">
                  <c:v>-5.2840550000000002E-3</c:v>
                </c:pt>
                <c:pt idx="4533">
                  <c:v>-3.2078549999999999E-3</c:v>
                </c:pt>
                <c:pt idx="4534">
                  <c:v>-2.041251E-3</c:v>
                </c:pt>
                <c:pt idx="4535">
                  <c:v>1.1199210000000001E-3</c:v>
                </c:pt>
                <c:pt idx="4536">
                  <c:v>9.0796799999999999E-4</c:v>
                </c:pt>
                <c:pt idx="4537">
                  <c:v>1.772163E-3</c:v>
                </c:pt>
                <c:pt idx="4538">
                  <c:v>2.0903250000000001E-3</c:v>
                </c:pt>
                <c:pt idx="4539">
                  <c:v>4.4181940000000003E-3</c:v>
                </c:pt>
                <c:pt idx="4540">
                  <c:v>4.3414600000000001E-3</c:v>
                </c:pt>
                <c:pt idx="4541">
                  <c:v>1.592279E-3</c:v>
                </c:pt>
                <c:pt idx="4542">
                  <c:v>2.87828E-3</c:v>
                </c:pt>
                <c:pt idx="4543">
                  <c:v>3.0228899999999999E-3</c:v>
                </c:pt>
                <c:pt idx="4544">
                  <c:v>1.4044120000000001E-3</c:v>
                </c:pt>
                <c:pt idx="4545">
                  <c:v>-1.325861E-3</c:v>
                </c:pt>
                <c:pt idx="4546">
                  <c:v>-2.260761E-3</c:v>
                </c:pt>
                <c:pt idx="4547">
                  <c:v>2.48736E-4</c:v>
                </c:pt>
                <c:pt idx="4548">
                  <c:v>-2.250592E-3</c:v>
                </c:pt>
                <c:pt idx="4549">
                  <c:v>-5.2098960000000003E-3</c:v>
                </c:pt>
                <c:pt idx="4550">
                  <c:v>-1.1526139999999999E-3</c:v>
                </c:pt>
                <c:pt idx="4551">
                  <c:v>-5.9532279999999996E-3</c:v>
                </c:pt>
                <c:pt idx="4552">
                  <c:v>-8.3561729999999997E-3</c:v>
                </c:pt>
                <c:pt idx="4553">
                  <c:v>-7.3654760000000001E-3</c:v>
                </c:pt>
                <c:pt idx="4554">
                  <c:v>-7.8959459999999992E-3</c:v>
                </c:pt>
                <c:pt idx="4555">
                  <c:v>-8.2136610000000006E-3</c:v>
                </c:pt>
                <c:pt idx="4556">
                  <c:v>-1.5591188000000001E-2</c:v>
                </c:pt>
                <c:pt idx="4557">
                  <c:v>-9.7551359999999993E-3</c:v>
                </c:pt>
                <c:pt idx="4558">
                  <c:v>-9.7278620000000003E-3</c:v>
                </c:pt>
                <c:pt idx="4559">
                  <c:v>-8.5408910000000001E-3</c:v>
                </c:pt>
                <c:pt idx="4560">
                  <c:v>-1.1889406999999999E-2</c:v>
                </c:pt>
                <c:pt idx="4561">
                  <c:v>-1.1581279E-2</c:v>
                </c:pt>
                <c:pt idx="4562">
                  <c:v>-1.2672231000000001E-2</c:v>
                </c:pt>
                <c:pt idx="4563">
                  <c:v>-9.3440789999999999E-3</c:v>
                </c:pt>
                <c:pt idx="4564">
                  <c:v>-1.1314357000000001E-2</c:v>
                </c:pt>
                <c:pt idx="4565">
                  <c:v>-9.3947500000000003E-3</c:v>
                </c:pt>
                <c:pt idx="4566">
                  <c:v>-1.0729248E-2</c:v>
                </c:pt>
                <c:pt idx="4567">
                  <c:v>-7.4884460000000002E-3</c:v>
                </c:pt>
                <c:pt idx="4568">
                  <c:v>-7.1613969999999999E-3</c:v>
                </c:pt>
                <c:pt idx="4569">
                  <c:v>-1.0719647000000001E-2</c:v>
                </c:pt>
                <c:pt idx="4570">
                  <c:v>-8.4093310000000008E-3</c:v>
                </c:pt>
                <c:pt idx="4571">
                  <c:v>-4.2902189999999996E-3</c:v>
                </c:pt>
                <c:pt idx="4572">
                  <c:v>-1.5344849999999999E-3</c:v>
                </c:pt>
                <c:pt idx="4573">
                  <c:v>-1.9749720000000002E-3</c:v>
                </c:pt>
                <c:pt idx="4574">
                  <c:v>-4.514105E-3</c:v>
                </c:pt>
                <c:pt idx="4575">
                  <c:v>-1.33738E-4</c:v>
                </c:pt>
                <c:pt idx="4576">
                  <c:v>-3.6699749999999998E-3</c:v>
                </c:pt>
                <c:pt idx="4577">
                  <c:v>2.3495679999999998E-3</c:v>
                </c:pt>
                <c:pt idx="4578" formatCode="0.00E+00">
                  <c:v>8.7634100000000002E-5</c:v>
                </c:pt>
                <c:pt idx="4579">
                  <c:v>-8.7989199999999996E-4</c:v>
                </c:pt>
                <c:pt idx="4580">
                  <c:v>2.6111709999999998E-3</c:v>
                </c:pt>
                <c:pt idx="4581">
                  <c:v>1.87747E-3</c:v>
                </c:pt>
                <c:pt idx="4582">
                  <c:v>-2.0587629999999999E-3</c:v>
                </c:pt>
                <c:pt idx="4583">
                  <c:v>-1.589514E-3</c:v>
                </c:pt>
                <c:pt idx="4584">
                  <c:v>2.1825100000000001E-4</c:v>
                </c:pt>
                <c:pt idx="4585">
                  <c:v>-6.0626400000000002E-4</c:v>
                </c:pt>
                <c:pt idx="4586">
                  <c:v>-3.4156490000000002E-3</c:v>
                </c:pt>
                <c:pt idx="4587">
                  <c:v>-2.2710230000000001E-3</c:v>
                </c:pt>
                <c:pt idx="4588">
                  <c:v>-3.2980599999999998E-3</c:v>
                </c:pt>
                <c:pt idx="4589">
                  <c:v>-5.1841109999999999E-3</c:v>
                </c:pt>
                <c:pt idx="4590">
                  <c:v>-7.0106500000000002E-3</c:v>
                </c:pt>
                <c:pt idx="4591">
                  <c:v>-8.6833819999999999E-3</c:v>
                </c:pt>
                <c:pt idx="4592">
                  <c:v>-9.1132169999999998E-3</c:v>
                </c:pt>
                <c:pt idx="4593">
                  <c:v>-1.1550008E-2</c:v>
                </c:pt>
                <c:pt idx="4594">
                  <c:v>-1.244989E-2</c:v>
                </c:pt>
                <c:pt idx="4595">
                  <c:v>-1.0433721999999999E-2</c:v>
                </c:pt>
                <c:pt idx="4596">
                  <c:v>-1.3084168E-2</c:v>
                </c:pt>
                <c:pt idx="4597">
                  <c:v>-1.4516950000000001E-2</c:v>
                </c:pt>
                <c:pt idx="4598">
                  <c:v>-1.2564072000000001E-2</c:v>
                </c:pt>
                <c:pt idx="4599">
                  <c:v>-1.3358760000000001E-2</c:v>
                </c:pt>
                <c:pt idx="4600">
                  <c:v>-1.3186546E-2</c:v>
                </c:pt>
                <c:pt idx="4601">
                  <c:v>-1.3812922E-2</c:v>
                </c:pt>
                <c:pt idx="4602">
                  <c:v>-1.5266253E-2</c:v>
                </c:pt>
                <c:pt idx="4603">
                  <c:v>-1.1256864E-2</c:v>
                </c:pt>
                <c:pt idx="4604">
                  <c:v>-1.6527116000000001E-2</c:v>
                </c:pt>
                <c:pt idx="4605">
                  <c:v>-1.2192288000000001E-2</c:v>
                </c:pt>
                <c:pt idx="4606">
                  <c:v>-1.3972234E-2</c:v>
                </c:pt>
                <c:pt idx="4607">
                  <c:v>-1.0685894E-2</c:v>
                </c:pt>
                <c:pt idx="4608">
                  <c:v>-1.2454662E-2</c:v>
                </c:pt>
                <c:pt idx="4609">
                  <c:v>-1.0272201E-2</c:v>
                </c:pt>
                <c:pt idx="4610">
                  <c:v>-1.3670168999999999E-2</c:v>
                </c:pt>
                <c:pt idx="4611">
                  <c:v>-8.1904490000000007E-3</c:v>
                </c:pt>
                <c:pt idx="4612">
                  <c:v>-9.3187840000000001E-3</c:v>
                </c:pt>
                <c:pt idx="4613">
                  <c:v>-7.5104969999999997E-3</c:v>
                </c:pt>
                <c:pt idx="4614">
                  <c:v>-8.073963E-3</c:v>
                </c:pt>
                <c:pt idx="4615">
                  <c:v>-4.790552E-3</c:v>
                </c:pt>
                <c:pt idx="4616">
                  <c:v>-1.9239960000000001E-3</c:v>
                </c:pt>
                <c:pt idx="4617">
                  <c:v>-4.6880910000000001E-3</c:v>
                </c:pt>
                <c:pt idx="4618">
                  <c:v>1.1940329999999999E-3</c:v>
                </c:pt>
                <c:pt idx="4619">
                  <c:v>7.3783400000000004E-4</c:v>
                </c:pt>
                <c:pt idx="4620">
                  <c:v>1.4701740000000001E-3</c:v>
                </c:pt>
                <c:pt idx="4621">
                  <c:v>1.7268200000000001E-4</c:v>
                </c:pt>
                <c:pt idx="4622">
                  <c:v>2.524433E-3</c:v>
                </c:pt>
                <c:pt idx="4623">
                  <c:v>2.4634460000000002E-3</c:v>
                </c:pt>
                <c:pt idx="4624">
                  <c:v>-6.7523400000000003E-4</c:v>
                </c:pt>
                <c:pt idx="4625">
                  <c:v>5.1642800000000003E-3</c:v>
                </c:pt>
                <c:pt idx="4626">
                  <c:v>-4.8005900000000002E-4</c:v>
                </c:pt>
                <c:pt idx="4627">
                  <c:v>1.9546030000000001E-3</c:v>
                </c:pt>
                <c:pt idx="4628">
                  <c:v>3.7098230000000001E-3</c:v>
                </c:pt>
                <c:pt idx="4629">
                  <c:v>3.7713429999999999E-3</c:v>
                </c:pt>
                <c:pt idx="4630">
                  <c:v>3.8168989999999999E-3</c:v>
                </c:pt>
                <c:pt idx="4631">
                  <c:v>2.096231E-3</c:v>
                </c:pt>
                <c:pt idx="4632" formatCode="0.00E+00">
                  <c:v>-2.7825099999999999E-5</c:v>
                </c:pt>
                <c:pt idx="4633">
                  <c:v>-4.7843199999999999E-4</c:v>
                </c:pt>
                <c:pt idx="4634">
                  <c:v>-4.8261199999999999E-4</c:v>
                </c:pt>
                <c:pt idx="4635">
                  <c:v>-6.3760800000000001E-4</c:v>
                </c:pt>
                <c:pt idx="4636">
                  <c:v>-1.2855550000000001E-3</c:v>
                </c:pt>
                <c:pt idx="4637">
                  <c:v>-2.270125E-3</c:v>
                </c:pt>
                <c:pt idx="4638">
                  <c:v>-4.8202649999999998E-3</c:v>
                </c:pt>
                <c:pt idx="4639">
                  <c:v>-4.2980190000000001E-3</c:v>
                </c:pt>
                <c:pt idx="4640">
                  <c:v>-5.0907900000000004E-3</c:v>
                </c:pt>
                <c:pt idx="4641">
                  <c:v>-3.9898390000000002E-3</c:v>
                </c:pt>
                <c:pt idx="4642">
                  <c:v>-5.8139009999999998E-3</c:v>
                </c:pt>
                <c:pt idx="4643">
                  <c:v>-8.0134060000000007E-3</c:v>
                </c:pt>
                <c:pt idx="4644">
                  <c:v>-7.4680340000000001E-3</c:v>
                </c:pt>
                <c:pt idx="4645">
                  <c:v>-1.0853711E-2</c:v>
                </c:pt>
                <c:pt idx="4646">
                  <c:v>-1.1392338E-2</c:v>
                </c:pt>
                <c:pt idx="4647">
                  <c:v>-7.1651019999999996E-3</c:v>
                </c:pt>
                <c:pt idx="4648">
                  <c:v>-1.0158334E-2</c:v>
                </c:pt>
                <c:pt idx="4649">
                  <c:v>-1.1954635E-2</c:v>
                </c:pt>
                <c:pt idx="4650">
                  <c:v>-9.8951200000000003E-3</c:v>
                </c:pt>
                <c:pt idx="4651">
                  <c:v>-1.1275969E-2</c:v>
                </c:pt>
                <c:pt idx="4652">
                  <c:v>-1.0569133E-2</c:v>
                </c:pt>
                <c:pt idx="4653">
                  <c:v>-1.2275685999999999E-2</c:v>
                </c:pt>
                <c:pt idx="4654">
                  <c:v>-1.5216544E-2</c:v>
                </c:pt>
                <c:pt idx="4655">
                  <c:v>-1.0246819000000001E-2</c:v>
                </c:pt>
                <c:pt idx="4656">
                  <c:v>-1.0969471E-2</c:v>
                </c:pt>
                <c:pt idx="4657">
                  <c:v>-1.1978542999999999E-2</c:v>
                </c:pt>
                <c:pt idx="4658">
                  <c:v>-1.1530746E-2</c:v>
                </c:pt>
                <c:pt idx="4659">
                  <c:v>-1.1919301E-2</c:v>
                </c:pt>
                <c:pt idx="4660">
                  <c:v>-8.0374179999999993E-3</c:v>
                </c:pt>
                <c:pt idx="4661">
                  <c:v>-8.6994800000000008E-3</c:v>
                </c:pt>
                <c:pt idx="4662">
                  <c:v>-8.4341169999999997E-3</c:v>
                </c:pt>
                <c:pt idx="4663">
                  <c:v>-9.4114969999999996E-3</c:v>
                </c:pt>
                <c:pt idx="4664">
                  <c:v>-8.2326940000000005E-3</c:v>
                </c:pt>
                <c:pt idx="4665">
                  <c:v>-7.5570500000000001E-3</c:v>
                </c:pt>
                <c:pt idx="4666">
                  <c:v>-8.2035549999999995E-3</c:v>
                </c:pt>
                <c:pt idx="4667">
                  <c:v>-6.1350780000000004E-3</c:v>
                </c:pt>
                <c:pt idx="4668">
                  <c:v>-4.0313550000000004E-3</c:v>
                </c:pt>
                <c:pt idx="4669">
                  <c:v>-6.0990330000000002E-3</c:v>
                </c:pt>
                <c:pt idx="4670">
                  <c:v>-3.0836990000000001E-3</c:v>
                </c:pt>
                <c:pt idx="4671">
                  <c:v>-2.95636E-4</c:v>
                </c:pt>
                <c:pt idx="4672">
                  <c:v>-1.5075589999999999E-3</c:v>
                </c:pt>
                <c:pt idx="4673">
                  <c:v>-2.9214309999999999E-3</c:v>
                </c:pt>
                <c:pt idx="4674">
                  <c:v>-5.2173419999999998E-3</c:v>
                </c:pt>
                <c:pt idx="4675">
                  <c:v>-3.1342179999999998E-3</c:v>
                </c:pt>
                <c:pt idx="4676">
                  <c:v>-1.785088E-3</c:v>
                </c:pt>
                <c:pt idx="4677">
                  <c:v>-3.1156040000000001E-3</c:v>
                </c:pt>
                <c:pt idx="4678" formatCode="0.00E+00">
                  <c:v>-4.8059400000000003E-5</c:v>
                </c:pt>
                <c:pt idx="4679">
                  <c:v>-4.9120570000000001E-3</c:v>
                </c:pt>
                <c:pt idx="4680">
                  <c:v>-3.0507100000000002E-4</c:v>
                </c:pt>
                <c:pt idx="4681">
                  <c:v>-3.2409399999999999E-3</c:v>
                </c:pt>
                <c:pt idx="4682">
                  <c:v>-2.9521719999999999E-3</c:v>
                </c:pt>
                <c:pt idx="4683">
                  <c:v>-1.840569E-3</c:v>
                </c:pt>
                <c:pt idx="4684">
                  <c:v>-5.0971519999999998E-3</c:v>
                </c:pt>
                <c:pt idx="4685">
                  <c:v>-5.9243300000000002E-3</c:v>
                </c:pt>
                <c:pt idx="4686">
                  <c:v>-2.3505470000000001E-3</c:v>
                </c:pt>
                <c:pt idx="4687">
                  <c:v>-5.1774919999999997E-3</c:v>
                </c:pt>
                <c:pt idx="4688">
                  <c:v>-3.4018130000000001E-3</c:v>
                </c:pt>
                <c:pt idx="4689">
                  <c:v>-8.045834E-3</c:v>
                </c:pt>
                <c:pt idx="4690">
                  <c:v>-5.8652130000000002E-3</c:v>
                </c:pt>
                <c:pt idx="4691">
                  <c:v>-6.1957109999999996E-3</c:v>
                </c:pt>
                <c:pt idx="4692">
                  <c:v>-5.0083310000000004E-3</c:v>
                </c:pt>
                <c:pt idx="4693">
                  <c:v>-6.3963709999999997E-3</c:v>
                </c:pt>
                <c:pt idx="4694">
                  <c:v>-1.0387848999999999E-2</c:v>
                </c:pt>
                <c:pt idx="4695">
                  <c:v>-6.8884560000000003E-3</c:v>
                </c:pt>
                <c:pt idx="4696">
                  <c:v>-8.3740970000000005E-3</c:v>
                </c:pt>
                <c:pt idx="4697">
                  <c:v>-1.0505158000000001E-2</c:v>
                </c:pt>
                <c:pt idx="4698">
                  <c:v>-9.4923400000000002E-3</c:v>
                </c:pt>
                <c:pt idx="4699">
                  <c:v>-1.0066518999999999E-2</c:v>
                </c:pt>
                <c:pt idx="4700">
                  <c:v>-8.6540000000000002E-3</c:v>
                </c:pt>
                <c:pt idx="4701">
                  <c:v>-9.8846460000000004E-3</c:v>
                </c:pt>
                <c:pt idx="4702">
                  <c:v>-6.2806720000000002E-3</c:v>
                </c:pt>
                <c:pt idx="4703">
                  <c:v>-7.6921469999999999E-3</c:v>
                </c:pt>
                <c:pt idx="4704">
                  <c:v>-1.0284312E-2</c:v>
                </c:pt>
                <c:pt idx="4705">
                  <c:v>-7.7577719999999996E-3</c:v>
                </c:pt>
                <c:pt idx="4706">
                  <c:v>-9.8667700000000004E-3</c:v>
                </c:pt>
                <c:pt idx="4707">
                  <c:v>-9.6925999999999991E-3</c:v>
                </c:pt>
                <c:pt idx="4708">
                  <c:v>-7.7760370000000004E-3</c:v>
                </c:pt>
                <c:pt idx="4709">
                  <c:v>-9.4895139999999992E-3</c:v>
                </c:pt>
                <c:pt idx="4710">
                  <c:v>-7.1223349999999996E-3</c:v>
                </c:pt>
                <c:pt idx="4711">
                  <c:v>-1.0173519000000001E-2</c:v>
                </c:pt>
                <c:pt idx="4712">
                  <c:v>-6.0556589999999997E-3</c:v>
                </c:pt>
                <c:pt idx="4713">
                  <c:v>-7.9837880000000003E-3</c:v>
                </c:pt>
                <c:pt idx="4714">
                  <c:v>-4.7127410000000003E-3</c:v>
                </c:pt>
                <c:pt idx="4715">
                  <c:v>-6.8406070000000003E-3</c:v>
                </c:pt>
                <c:pt idx="4716">
                  <c:v>-7.043934E-3</c:v>
                </c:pt>
                <c:pt idx="4717">
                  <c:v>-4.0287029999999998E-3</c:v>
                </c:pt>
                <c:pt idx="4718">
                  <c:v>-7.8201780000000005E-3</c:v>
                </c:pt>
                <c:pt idx="4719">
                  <c:v>-6.497119E-3</c:v>
                </c:pt>
                <c:pt idx="4720">
                  <c:v>-4.6496769999999996E-3</c:v>
                </c:pt>
                <c:pt idx="4721">
                  <c:v>-5.0997519999999999E-3</c:v>
                </c:pt>
                <c:pt idx="4722">
                  <c:v>-4.9585699999999998E-3</c:v>
                </c:pt>
                <c:pt idx="4723">
                  <c:v>-5.0416610000000002E-3</c:v>
                </c:pt>
                <c:pt idx="4724">
                  <c:v>-3.6043630000000002E-3</c:v>
                </c:pt>
                <c:pt idx="4725">
                  <c:v>-6.1695200000000004E-3</c:v>
                </c:pt>
                <c:pt idx="4726">
                  <c:v>-4.7559250000000003E-3</c:v>
                </c:pt>
                <c:pt idx="4727">
                  <c:v>-3.5300729999999999E-3</c:v>
                </c:pt>
                <c:pt idx="4728">
                  <c:v>-5.3630220000000003E-3</c:v>
                </c:pt>
                <c:pt idx="4729">
                  <c:v>-5.3997740000000004E-3</c:v>
                </c:pt>
                <c:pt idx="4730">
                  <c:v>-8.56027E-3</c:v>
                </c:pt>
                <c:pt idx="4731">
                  <c:v>-6.4816730000000003E-3</c:v>
                </c:pt>
                <c:pt idx="4732">
                  <c:v>-7.5842890000000001E-3</c:v>
                </c:pt>
                <c:pt idx="4733">
                  <c:v>-5.2292559999999998E-3</c:v>
                </c:pt>
                <c:pt idx="4734">
                  <c:v>-7.0780870000000003E-3</c:v>
                </c:pt>
                <c:pt idx="4735">
                  <c:v>-5.935592E-3</c:v>
                </c:pt>
                <c:pt idx="4736">
                  <c:v>-8.363456E-3</c:v>
                </c:pt>
                <c:pt idx="4737">
                  <c:v>-6.5264069999999997E-3</c:v>
                </c:pt>
                <c:pt idx="4738">
                  <c:v>-6.8342389999999998E-3</c:v>
                </c:pt>
                <c:pt idx="4739">
                  <c:v>-1.0076905000000001E-2</c:v>
                </c:pt>
                <c:pt idx="4740">
                  <c:v>-8.5215550000000001E-3</c:v>
                </c:pt>
                <c:pt idx="4741">
                  <c:v>-8.7886690000000007E-3</c:v>
                </c:pt>
                <c:pt idx="4742">
                  <c:v>-8.8788900000000004E-3</c:v>
                </c:pt>
                <c:pt idx="4743">
                  <c:v>-9.1148470000000006E-3</c:v>
                </c:pt>
                <c:pt idx="4744">
                  <c:v>-7.650596E-3</c:v>
                </c:pt>
                <c:pt idx="4745">
                  <c:v>-9.9643509999999998E-3</c:v>
                </c:pt>
                <c:pt idx="4746">
                  <c:v>-1.1446537999999999E-2</c:v>
                </c:pt>
                <c:pt idx="4747">
                  <c:v>-9.5184090000000002E-3</c:v>
                </c:pt>
                <c:pt idx="4748">
                  <c:v>-8.3924770000000006E-3</c:v>
                </c:pt>
                <c:pt idx="4749">
                  <c:v>-8.6231069999999996E-3</c:v>
                </c:pt>
                <c:pt idx="4750">
                  <c:v>-8.1270240000000001E-3</c:v>
                </c:pt>
                <c:pt idx="4751">
                  <c:v>-7.8087770000000003E-3</c:v>
                </c:pt>
                <c:pt idx="4752">
                  <c:v>-7.9271359999999996E-3</c:v>
                </c:pt>
                <c:pt idx="4753">
                  <c:v>-4.9473260000000002E-3</c:v>
                </c:pt>
                <c:pt idx="4754">
                  <c:v>-9.9439550000000008E-3</c:v>
                </c:pt>
                <c:pt idx="4755">
                  <c:v>-5.8434860000000002E-3</c:v>
                </c:pt>
                <c:pt idx="4756">
                  <c:v>-7.593425E-3</c:v>
                </c:pt>
                <c:pt idx="4757">
                  <c:v>-5.8589080000000003E-3</c:v>
                </c:pt>
                <c:pt idx="4758">
                  <c:v>-2.5016399999999999E-3</c:v>
                </c:pt>
                <c:pt idx="4759">
                  <c:v>-7.0098399999999998E-3</c:v>
                </c:pt>
                <c:pt idx="4760">
                  <c:v>-2.2444660000000001E-3</c:v>
                </c:pt>
                <c:pt idx="4761">
                  <c:v>-5.8304129999999996E-3</c:v>
                </c:pt>
                <c:pt idx="4762">
                  <c:v>-3.9098580000000004E-3</c:v>
                </c:pt>
                <c:pt idx="4763">
                  <c:v>-3.5974689999999998E-3</c:v>
                </c:pt>
                <c:pt idx="4764">
                  <c:v>-4.8778169999999996E-3</c:v>
                </c:pt>
                <c:pt idx="4765">
                  <c:v>-3.826135E-3</c:v>
                </c:pt>
                <c:pt idx="4766">
                  <c:v>-4.9375779999999998E-3</c:v>
                </c:pt>
                <c:pt idx="4767">
                  <c:v>-1.9122270000000001E-3</c:v>
                </c:pt>
                <c:pt idx="4768">
                  <c:v>-2.4516439999999998E-3</c:v>
                </c:pt>
                <c:pt idx="4769">
                  <c:v>-4.6024129999999996E-3</c:v>
                </c:pt>
                <c:pt idx="4770">
                  <c:v>-2.4783629999999999E-3</c:v>
                </c:pt>
                <c:pt idx="4771">
                  <c:v>-4.250696E-3</c:v>
                </c:pt>
                <c:pt idx="4772">
                  <c:v>-3.3787180000000002E-3</c:v>
                </c:pt>
                <c:pt idx="4773">
                  <c:v>-3.32439E-3</c:v>
                </c:pt>
                <c:pt idx="4774">
                  <c:v>-3.7818280000000001E-3</c:v>
                </c:pt>
                <c:pt idx="4775">
                  <c:v>-2.5226850000000002E-3</c:v>
                </c:pt>
                <c:pt idx="4776">
                  <c:v>-3.5920430000000001E-3</c:v>
                </c:pt>
                <c:pt idx="4777">
                  <c:v>-4.1102939999999996E-3</c:v>
                </c:pt>
                <c:pt idx="4778">
                  <c:v>-4.7128869999999998E-3</c:v>
                </c:pt>
                <c:pt idx="4779">
                  <c:v>-3.5301780000000001E-3</c:v>
                </c:pt>
                <c:pt idx="4780">
                  <c:v>-4.8831830000000001E-3</c:v>
                </c:pt>
                <c:pt idx="4781">
                  <c:v>-3.848279E-3</c:v>
                </c:pt>
                <c:pt idx="4782">
                  <c:v>-5.5608510000000003E-3</c:v>
                </c:pt>
                <c:pt idx="4783">
                  <c:v>-4.8380690000000004E-3</c:v>
                </c:pt>
                <c:pt idx="4784">
                  <c:v>-6.7097939999999998E-3</c:v>
                </c:pt>
                <c:pt idx="4785">
                  <c:v>-2.529164E-3</c:v>
                </c:pt>
                <c:pt idx="4786">
                  <c:v>-5.0706939999999997E-3</c:v>
                </c:pt>
                <c:pt idx="4787">
                  <c:v>-5.413976E-3</c:v>
                </c:pt>
                <c:pt idx="4788">
                  <c:v>-4.9789370000000001E-3</c:v>
                </c:pt>
                <c:pt idx="4789">
                  <c:v>-6.7901530000000002E-3</c:v>
                </c:pt>
                <c:pt idx="4790">
                  <c:v>-9.5324729999999996E-3</c:v>
                </c:pt>
                <c:pt idx="4791">
                  <c:v>-6.9611910000000003E-3</c:v>
                </c:pt>
                <c:pt idx="4792">
                  <c:v>-2.63613E-3</c:v>
                </c:pt>
                <c:pt idx="4793">
                  <c:v>-6.3935839999999999E-3</c:v>
                </c:pt>
                <c:pt idx="4794">
                  <c:v>-4.6171470000000003E-3</c:v>
                </c:pt>
                <c:pt idx="4795">
                  <c:v>-5.4549780000000001E-3</c:v>
                </c:pt>
                <c:pt idx="4796">
                  <c:v>-3.9435190000000004E-3</c:v>
                </c:pt>
                <c:pt idx="4797">
                  <c:v>-6.4737880000000003E-3</c:v>
                </c:pt>
                <c:pt idx="4798">
                  <c:v>-3.59151E-3</c:v>
                </c:pt>
                <c:pt idx="4799">
                  <c:v>-4.949457E-3</c:v>
                </c:pt>
                <c:pt idx="4800">
                  <c:v>-5.8026859999999996E-3</c:v>
                </c:pt>
                <c:pt idx="4801">
                  <c:v>-6.291909E-3</c:v>
                </c:pt>
                <c:pt idx="4802">
                  <c:v>-4.6408769999999998E-3</c:v>
                </c:pt>
                <c:pt idx="4803">
                  <c:v>-4.0174310000000001E-3</c:v>
                </c:pt>
                <c:pt idx="4804">
                  <c:v>-5.4727739999999997E-3</c:v>
                </c:pt>
                <c:pt idx="4805">
                  <c:v>-4.9063190000000001E-3</c:v>
                </c:pt>
                <c:pt idx="4806">
                  <c:v>-3.7356070000000002E-3</c:v>
                </c:pt>
                <c:pt idx="4807">
                  <c:v>-5.1089990000000004E-3</c:v>
                </c:pt>
                <c:pt idx="4808">
                  <c:v>-5.3906620000000001E-3</c:v>
                </c:pt>
                <c:pt idx="4809">
                  <c:v>-7.3369000000000004E-3</c:v>
                </c:pt>
                <c:pt idx="4810">
                  <c:v>-4.0117870000000002E-3</c:v>
                </c:pt>
                <c:pt idx="4811">
                  <c:v>-4.4836989999999998E-3</c:v>
                </c:pt>
                <c:pt idx="4812">
                  <c:v>-7.2107289999999999E-3</c:v>
                </c:pt>
                <c:pt idx="4813">
                  <c:v>-5.9968599999999997E-3</c:v>
                </c:pt>
                <c:pt idx="4814">
                  <c:v>-6.2976239999999999E-3</c:v>
                </c:pt>
                <c:pt idx="4815">
                  <c:v>-4.3710930000000004E-3</c:v>
                </c:pt>
                <c:pt idx="4816">
                  <c:v>-4.2569249999999999E-3</c:v>
                </c:pt>
                <c:pt idx="4817">
                  <c:v>-2.3839239999999999E-3</c:v>
                </c:pt>
                <c:pt idx="4818">
                  <c:v>-1.6250959999999999E-3</c:v>
                </c:pt>
                <c:pt idx="4819">
                  <c:v>-7.912021E-3</c:v>
                </c:pt>
                <c:pt idx="4820">
                  <c:v>-5.7116479999999997E-3</c:v>
                </c:pt>
                <c:pt idx="4821">
                  <c:v>-5.5992619999999998E-3</c:v>
                </c:pt>
                <c:pt idx="4822">
                  <c:v>-5.5767179999999996E-3</c:v>
                </c:pt>
                <c:pt idx="4823">
                  <c:v>-4.7790999999999997E-3</c:v>
                </c:pt>
                <c:pt idx="4824">
                  <c:v>-5.8386740000000003E-3</c:v>
                </c:pt>
                <c:pt idx="4825">
                  <c:v>-6.1292250000000003E-3</c:v>
                </c:pt>
                <c:pt idx="4826">
                  <c:v>-5.9246259999999997E-3</c:v>
                </c:pt>
                <c:pt idx="4827">
                  <c:v>-6.70866E-3</c:v>
                </c:pt>
                <c:pt idx="4828">
                  <c:v>-4.472658E-3</c:v>
                </c:pt>
                <c:pt idx="4829">
                  <c:v>-4.424987E-3</c:v>
                </c:pt>
                <c:pt idx="4830">
                  <c:v>-4.371359E-3</c:v>
                </c:pt>
                <c:pt idx="4831">
                  <c:v>-3.526871E-3</c:v>
                </c:pt>
                <c:pt idx="4832">
                  <c:v>-5.8563030000000002E-3</c:v>
                </c:pt>
                <c:pt idx="4833">
                  <c:v>-4.2634659999999996E-3</c:v>
                </c:pt>
                <c:pt idx="4834">
                  <c:v>-5.1195900000000003E-3</c:v>
                </c:pt>
                <c:pt idx="4835">
                  <c:v>-4.682299E-3</c:v>
                </c:pt>
                <c:pt idx="4836">
                  <c:v>-4.1147110000000001E-3</c:v>
                </c:pt>
                <c:pt idx="4837">
                  <c:v>-7.6987929999999998E-3</c:v>
                </c:pt>
                <c:pt idx="4838">
                  <c:v>-4.1070999999999998E-3</c:v>
                </c:pt>
                <c:pt idx="4839">
                  <c:v>-5.1033880000000004E-3</c:v>
                </c:pt>
                <c:pt idx="4840">
                  <c:v>-2.9507779999999998E-3</c:v>
                </c:pt>
                <c:pt idx="4841">
                  <c:v>-2.8650239999999999E-3</c:v>
                </c:pt>
                <c:pt idx="4842">
                  <c:v>-4.3278600000000002E-3</c:v>
                </c:pt>
                <c:pt idx="4843">
                  <c:v>-1.37761E-3</c:v>
                </c:pt>
                <c:pt idx="4844">
                  <c:v>-2.459634E-3</c:v>
                </c:pt>
                <c:pt idx="4845">
                  <c:v>-3.932629E-3</c:v>
                </c:pt>
                <c:pt idx="4846">
                  <c:v>-2.1187459999999999E-3</c:v>
                </c:pt>
                <c:pt idx="4847">
                  <c:v>-3.4130430000000002E-3</c:v>
                </c:pt>
                <c:pt idx="4848">
                  <c:v>-2.970159E-3</c:v>
                </c:pt>
                <c:pt idx="4849">
                  <c:v>-3.598665E-3</c:v>
                </c:pt>
                <c:pt idx="4850">
                  <c:v>-4.0303639999999998E-3</c:v>
                </c:pt>
                <c:pt idx="4851">
                  <c:v>-3.4952360000000001E-3</c:v>
                </c:pt>
                <c:pt idx="4852">
                  <c:v>-1.8950410000000001E-3</c:v>
                </c:pt>
                <c:pt idx="4853">
                  <c:v>-2.76638E-4</c:v>
                </c:pt>
                <c:pt idx="4854">
                  <c:v>-2.8580720000000001E-3</c:v>
                </c:pt>
                <c:pt idx="4855">
                  <c:v>-3.5353139999999999E-3</c:v>
                </c:pt>
                <c:pt idx="4856">
                  <c:v>-5.8180799999999996E-4</c:v>
                </c:pt>
                <c:pt idx="4857">
                  <c:v>-3.4151450000000001E-3</c:v>
                </c:pt>
                <c:pt idx="4858">
                  <c:v>-5.6489799999999998E-4</c:v>
                </c:pt>
                <c:pt idx="4859">
                  <c:v>-4.0084700000000002E-4</c:v>
                </c:pt>
                <c:pt idx="4860">
                  <c:v>-7.9693899999999998E-4</c:v>
                </c:pt>
                <c:pt idx="4861">
                  <c:v>-6.1105000000000003E-4</c:v>
                </c:pt>
                <c:pt idx="4862">
                  <c:v>-2.258562E-3</c:v>
                </c:pt>
                <c:pt idx="4863" formatCode="0.00E+00">
                  <c:v>-2.5768100000000002E-5</c:v>
                </c:pt>
                <c:pt idx="4864">
                  <c:v>2.1855529999999998E-3</c:v>
                </c:pt>
                <c:pt idx="4865">
                  <c:v>1.115762E-3</c:v>
                </c:pt>
                <c:pt idx="4866">
                  <c:v>2.3576420000000001E-3</c:v>
                </c:pt>
                <c:pt idx="4867">
                  <c:v>-2.9832900000000001E-4</c:v>
                </c:pt>
                <c:pt idx="4868">
                  <c:v>7.1380900000000004E-4</c:v>
                </c:pt>
                <c:pt idx="4869">
                  <c:v>2.5521300000000001E-4</c:v>
                </c:pt>
                <c:pt idx="4870">
                  <c:v>-5.2607700000000001E-4</c:v>
                </c:pt>
                <c:pt idx="4871">
                  <c:v>2.8553379999999998E-3</c:v>
                </c:pt>
                <c:pt idx="4872">
                  <c:v>5.2386760000000003E-3</c:v>
                </c:pt>
                <c:pt idx="4873">
                  <c:v>3.796574E-3</c:v>
                </c:pt>
                <c:pt idx="4874">
                  <c:v>-3.53319E-4</c:v>
                </c:pt>
                <c:pt idx="4875">
                  <c:v>-2.4992949999999999E-3</c:v>
                </c:pt>
                <c:pt idx="4876">
                  <c:v>-1.9836158E-2</c:v>
                </c:pt>
                <c:pt idx="4877">
                  <c:v>-4.7043420000000002E-3</c:v>
                </c:pt>
                <c:pt idx="4878">
                  <c:v>1.0239219000000001E-2</c:v>
                </c:pt>
                <c:pt idx="4879">
                  <c:v>9.8165760000000005E-3</c:v>
                </c:pt>
                <c:pt idx="4880">
                  <c:v>1.0612755E-2</c:v>
                </c:pt>
                <c:pt idx="4881">
                  <c:v>1.1906519000000001E-2</c:v>
                </c:pt>
                <c:pt idx="4882">
                  <c:v>7.4520519999999998E-3</c:v>
                </c:pt>
                <c:pt idx="4883">
                  <c:v>3.725225E-3</c:v>
                </c:pt>
                <c:pt idx="4884">
                  <c:v>1.312737E-3</c:v>
                </c:pt>
                <c:pt idx="4885">
                  <c:v>5.9591540000000004E-3</c:v>
                </c:pt>
                <c:pt idx="4886">
                  <c:v>5.5913009999999999E-3</c:v>
                </c:pt>
                <c:pt idx="4887">
                  <c:v>7.5418009999999999E-3</c:v>
                </c:pt>
                <c:pt idx="4888">
                  <c:v>4.3972100000000004E-3</c:v>
                </c:pt>
                <c:pt idx="4889">
                  <c:v>6.7277420000000001E-3</c:v>
                </c:pt>
                <c:pt idx="4890">
                  <c:v>4.2910099999999996E-3</c:v>
                </c:pt>
                <c:pt idx="4891">
                  <c:v>2.6656829999999999E-3</c:v>
                </c:pt>
                <c:pt idx="4892">
                  <c:v>2.9420589999999999E-3</c:v>
                </c:pt>
                <c:pt idx="4893">
                  <c:v>3.4368739999999999E-3</c:v>
                </c:pt>
                <c:pt idx="4894">
                  <c:v>4.169776E-3</c:v>
                </c:pt>
                <c:pt idx="4895">
                  <c:v>1.353749E-3</c:v>
                </c:pt>
                <c:pt idx="4896">
                  <c:v>3.5664020000000002E-3</c:v>
                </c:pt>
                <c:pt idx="4897">
                  <c:v>1.6944659999999999E-3</c:v>
                </c:pt>
                <c:pt idx="4898">
                  <c:v>2.2182920000000002E-3</c:v>
                </c:pt>
                <c:pt idx="4899">
                  <c:v>1.904305E-3</c:v>
                </c:pt>
                <c:pt idx="4900">
                  <c:v>-1.20516E-4</c:v>
                </c:pt>
                <c:pt idx="4901">
                  <c:v>2.0004250000000001E-3</c:v>
                </c:pt>
                <c:pt idx="4902">
                  <c:v>2.000029E-3</c:v>
                </c:pt>
                <c:pt idx="4903">
                  <c:v>4.3675300000000001E-4</c:v>
                </c:pt>
                <c:pt idx="4904">
                  <c:v>2.0959099999999999E-4</c:v>
                </c:pt>
                <c:pt idx="4905">
                  <c:v>-1.517469E-3</c:v>
                </c:pt>
                <c:pt idx="4906">
                  <c:v>1.119185E-3</c:v>
                </c:pt>
                <c:pt idx="4907">
                  <c:v>-2.6140339999999999E-3</c:v>
                </c:pt>
                <c:pt idx="4908">
                  <c:v>-1.4995558000000001E-2</c:v>
                </c:pt>
                <c:pt idx="4909">
                  <c:v>-2.8820293E-2</c:v>
                </c:pt>
                <c:pt idx="4910">
                  <c:v>2.8124230000000001E-3</c:v>
                </c:pt>
                <c:pt idx="4911">
                  <c:v>1.8964228999999999E-2</c:v>
                </c:pt>
                <c:pt idx="4912">
                  <c:v>1.7559090999999999E-2</c:v>
                </c:pt>
                <c:pt idx="4913">
                  <c:v>2.5466547999999999E-2</c:v>
                </c:pt>
                <c:pt idx="4914">
                  <c:v>2.8875387999999998E-2</c:v>
                </c:pt>
                <c:pt idx="4915">
                  <c:v>1.7737517000000001E-2</c:v>
                </c:pt>
                <c:pt idx="4916">
                  <c:v>1.3813740999999999E-2</c:v>
                </c:pt>
                <c:pt idx="4917">
                  <c:v>1.1174016E-2</c:v>
                </c:pt>
                <c:pt idx="4918">
                  <c:v>1.1651134E-2</c:v>
                </c:pt>
                <c:pt idx="4919">
                  <c:v>1.0627681E-2</c:v>
                </c:pt>
                <c:pt idx="4920">
                  <c:v>1.9595887999999999E-2</c:v>
                </c:pt>
                <c:pt idx="4921">
                  <c:v>1.9680309999999999E-2</c:v>
                </c:pt>
                <c:pt idx="4922">
                  <c:v>2.1090165000000001E-2</c:v>
                </c:pt>
                <c:pt idx="4923">
                  <c:v>1.8874947E-2</c:v>
                </c:pt>
                <c:pt idx="4924">
                  <c:v>1.8027596E-2</c:v>
                </c:pt>
                <c:pt idx="4925">
                  <c:v>1.8607632999999998E-2</c:v>
                </c:pt>
                <c:pt idx="4926">
                  <c:v>2.1486128E-2</c:v>
                </c:pt>
                <c:pt idx="4927">
                  <c:v>2.0452821999999999E-2</c:v>
                </c:pt>
                <c:pt idx="4928">
                  <c:v>2.6765278999999999E-2</c:v>
                </c:pt>
                <c:pt idx="4929">
                  <c:v>2.4501858000000001E-2</c:v>
                </c:pt>
                <c:pt idx="4930">
                  <c:v>2.6853701000000001E-2</c:v>
                </c:pt>
                <c:pt idx="4931">
                  <c:v>2.3231536000000001E-2</c:v>
                </c:pt>
                <c:pt idx="4932">
                  <c:v>2.3880809999999999E-2</c:v>
                </c:pt>
                <c:pt idx="4933">
                  <c:v>2.9227637000000001E-2</c:v>
                </c:pt>
                <c:pt idx="4934">
                  <c:v>3.0548652999999999E-2</c:v>
                </c:pt>
                <c:pt idx="4935">
                  <c:v>3.1451195000000001E-2</c:v>
                </c:pt>
                <c:pt idx="4936">
                  <c:v>3.02446E-2</c:v>
                </c:pt>
                <c:pt idx="4937">
                  <c:v>3.0380687E-2</c:v>
                </c:pt>
                <c:pt idx="4938">
                  <c:v>2.7858263000000001E-2</c:v>
                </c:pt>
                <c:pt idx="4939">
                  <c:v>3.2157138000000002E-2</c:v>
                </c:pt>
                <c:pt idx="4940">
                  <c:v>3.3856998999999999E-2</c:v>
                </c:pt>
                <c:pt idx="4941">
                  <c:v>3.2154440999999999E-2</c:v>
                </c:pt>
                <c:pt idx="4942">
                  <c:v>3.7855815000000001E-2</c:v>
                </c:pt>
                <c:pt idx="4943">
                  <c:v>3.4656293999999997E-2</c:v>
                </c:pt>
                <c:pt idx="4944">
                  <c:v>3.5689771000000002E-2</c:v>
                </c:pt>
                <c:pt idx="4945">
                  <c:v>3.8368113000000002E-2</c:v>
                </c:pt>
                <c:pt idx="4946">
                  <c:v>3.9297952999999997E-2</c:v>
                </c:pt>
                <c:pt idx="4947">
                  <c:v>3.716556E-2</c:v>
                </c:pt>
                <c:pt idx="4948">
                  <c:v>4.1450902999999997E-2</c:v>
                </c:pt>
                <c:pt idx="4949">
                  <c:v>4.0887646E-2</c:v>
                </c:pt>
                <c:pt idx="4950">
                  <c:v>4.3271452000000002E-2</c:v>
                </c:pt>
                <c:pt idx="4951">
                  <c:v>4.4256557000000002E-2</c:v>
                </c:pt>
                <c:pt idx="4952">
                  <c:v>4.4006318000000003E-2</c:v>
                </c:pt>
                <c:pt idx="4953">
                  <c:v>4.9148615E-2</c:v>
                </c:pt>
                <c:pt idx="4954">
                  <c:v>4.7171820000000003E-2</c:v>
                </c:pt>
                <c:pt idx="4955">
                  <c:v>4.9638972000000003E-2</c:v>
                </c:pt>
                <c:pt idx="4956">
                  <c:v>4.7822191999999999E-2</c:v>
                </c:pt>
                <c:pt idx="4957">
                  <c:v>4.6817380999999998E-2</c:v>
                </c:pt>
                <c:pt idx="4958">
                  <c:v>5.1347308000000001E-2</c:v>
                </c:pt>
                <c:pt idx="4959">
                  <c:v>5.2548662000000003E-2</c:v>
                </c:pt>
                <c:pt idx="4960">
                  <c:v>5.1010883999999999E-2</c:v>
                </c:pt>
                <c:pt idx="4961">
                  <c:v>5.4446094E-2</c:v>
                </c:pt>
                <c:pt idx="4962">
                  <c:v>5.4400004000000002E-2</c:v>
                </c:pt>
                <c:pt idx="4963">
                  <c:v>5.4299600000000003E-2</c:v>
                </c:pt>
                <c:pt idx="4964">
                  <c:v>5.7206310000000003E-2</c:v>
                </c:pt>
                <c:pt idx="4965">
                  <c:v>5.9852957999999998E-2</c:v>
                </c:pt>
                <c:pt idx="4966">
                  <c:v>6.0861553999999998E-2</c:v>
                </c:pt>
                <c:pt idx="4967">
                  <c:v>5.9096411000000001E-2</c:v>
                </c:pt>
                <c:pt idx="4968">
                  <c:v>5.7267774E-2</c:v>
                </c:pt>
                <c:pt idx="4969">
                  <c:v>5.8894701000000001E-2</c:v>
                </c:pt>
                <c:pt idx="4970">
                  <c:v>5.7856519000000002E-2</c:v>
                </c:pt>
                <c:pt idx="4971">
                  <c:v>6.6118448999999996E-2</c:v>
                </c:pt>
                <c:pt idx="4972">
                  <c:v>7.0443057000000003E-2</c:v>
                </c:pt>
                <c:pt idx="4973">
                  <c:v>6.9000423000000005E-2</c:v>
                </c:pt>
                <c:pt idx="4974">
                  <c:v>6.754715E-2</c:v>
                </c:pt>
                <c:pt idx="4975">
                  <c:v>6.6089339999999996E-2</c:v>
                </c:pt>
                <c:pt idx="4976">
                  <c:v>6.8421252000000002E-2</c:v>
                </c:pt>
                <c:pt idx="4977">
                  <c:v>7.0113696000000003E-2</c:v>
                </c:pt>
                <c:pt idx="4978">
                  <c:v>7.4434689999999998E-2</c:v>
                </c:pt>
                <c:pt idx="4979">
                  <c:v>7.2635457E-2</c:v>
                </c:pt>
                <c:pt idx="4980">
                  <c:v>7.5798504000000003E-2</c:v>
                </c:pt>
                <c:pt idx="4981">
                  <c:v>7.7489613999999998E-2</c:v>
                </c:pt>
                <c:pt idx="4982">
                  <c:v>7.8463091999999998E-2</c:v>
                </c:pt>
                <c:pt idx="4983">
                  <c:v>8.0198943999999994E-2</c:v>
                </c:pt>
                <c:pt idx="4984">
                  <c:v>8.3377533000000004E-2</c:v>
                </c:pt>
                <c:pt idx="4985">
                  <c:v>8.2051008999999994E-2</c:v>
                </c:pt>
                <c:pt idx="4986">
                  <c:v>8.5371881999999996E-2</c:v>
                </c:pt>
                <c:pt idx="4987">
                  <c:v>8.5366562000000007E-2</c:v>
                </c:pt>
                <c:pt idx="4988">
                  <c:v>8.6736687000000007E-2</c:v>
                </c:pt>
                <c:pt idx="4989">
                  <c:v>8.7583571999999998E-2</c:v>
                </c:pt>
                <c:pt idx="4990">
                  <c:v>8.8826783000000006E-2</c:v>
                </c:pt>
                <c:pt idx="4991">
                  <c:v>9.2102736000000004E-2</c:v>
                </c:pt>
                <c:pt idx="4992">
                  <c:v>9.0035185000000004E-2</c:v>
                </c:pt>
                <c:pt idx="4993">
                  <c:v>9.1061569999999994E-2</c:v>
                </c:pt>
                <c:pt idx="4994">
                  <c:v>9.5399610999999995E-2</c:v>
                </c:pt>
                <c:pt idx="4995">
                  <c:v>9.5117845000000006E-2</c:v>
                </c:pt>
                <c:pt idx="4996">
                  <c:v>9.7546413999999998E-2</c:v>
                </c:pt>
                <c:pt idx="4997">
                  <c:v>9.8291561E-2</c:v>
                </c:pt>
                <c:pt idx="4998">
                  <c:v>0.10185931600000001</c:v>
                </c:pt>
                <c:pt idx="4999">
                  <c:v>9.8236084000000001E-2</c:v>
                </c:pt>
                <c:pt idx="5000">
                  <c:v>9.9258155000000001E-2</c:v>
                </c:pt>
                <c:pt idx="5001">
                  <c:v>0.105486751</c:v>
                </c:pt>
                <c:pt idx="5002">
                  <c:v>0.10523323</c:v>
                </c:pt>
                <c:pt idx="5003">
                  <c:v>0.10296768000000001</c:v>
                </c:pt>
                <c:pt idx="5004">
                  <c:v>0.106510349</c:v>
                </c:pt>
                <c:pt idx="5005">
                  <c:v>0.10914368200000001</c:v>
                </c:pt>
                <c:pt idx="5006">
                  <c:v>0.109967828</c:v>
                </c:pt>
                <c:pt idx="5007">
                  <c:v>0.111598745</c:v>
                </c:pt>
                <c:pt idx="5008">
                  <c:v>0.108665109</c:v>
                </c:pt>
                <c:pt idx="5009">
                  <c:v>0.109893896</c:v>
                </c:pt>
                <c:pt idx="5010">
                  <c:v>0.109111711</c:v>
                </c:pt>
                <c:pt idx="5011">
                  <c:v>0.1131211</c:v>
                </c:pt>
                <c:pt idx="5012">
                  <c:v>0.10882251699999999</c:v>
                </c:pt>
                <c:pt idx="5013">
                  <c:v>0.11105237900000001</c:v>
                </c:pt>
                <c:pt idx="5014">
                  <c:v>0.11505127</c:v>
                </c:pt>
                <c:pt idx="5015">
                  <c:v>0.110118829</c:v>
                </c:pt>
                <c:pt idx="5016">
                  <c:v>0.111868896</c:v>
                </c:pt>
                <c:pt idx="5017">
                  <c:v>0.11570517700000001</c:v>
                </c:pt>
                <c:pt idx="5018">
                  <c:v>0.117271721</c:v>
                </c:pt>
                <c:pt idx="5019">
                  <c:v>0.11168547700000001</c:v>
                </c:pt>
                <c:pt idx="5020">
                  <c:v>0.118756898</c:v>
                </c:pt>
                <c:pt idx="5021">
                  <c:v>0.122449905</c:v>
                </c:pt>
                <c:pt idx="5022">
                  <c:v>0.121080413</c:v>
                </c:pt>
                <c:pt idx="5023">
                  <c:v>0.121552594</c:v>
                </c:pt>
                <c:pt idx="5024">
                  <c:v>0.12696023300000001</c:v>
                </c:pt>
                <c:pt idx="5025">
                  <c:v>0.127570093</c:v>
                </c:pt>
                <c:pt idx="5026">
                  <c:v>0.124823898</c:v>
                </c:pt>
                <c:pt idx="5027">
                  <c:v>0.12911479200000001</c:v>
                </c:pt>
                <c:pt idx="5028">
                  <c:v>0.13331843900000001</c:v>
                </c:pt>
                <c:pt idx="5029">
                  <c:v>0.13526865800000001</c:v>
                </c:pt>
                <c:pt idx="5030">
                  <c:v>0.13251386600000001</c:v>
                </c:pt>
                <c:pt idx="5031">
                  <c:v>0.13657544599999999</c:v>
                </c:pt>
                <c:pt idx="5032">
                  <c:v>0.13699357200000001</c:v>
                </c:pt>
                <c:pt idx="5033">
                  <c:v>0.14169964199999999</c:v>
                </c:pt>
                <c:pt idx="5034">
                  <c:v>0.145824388</c:v>
                </c:pt>
                <c:pt idx="5035">
                  <c:v>0.14144161299999999</c:v>
                </c:pt>
                <c:pt idx="5036">
                  <c:v>0.147076502</c:v>
                </c:pt>
                <c:pt idx="5037">
                  <c:v>0.14425301600000001</c:v>
                </c:pt>
                <c:pt idx="5038">
                  <c:v>0.14849786500000001</c:v>
                </c:pt>
                <c:pt idx="5039">
                  <c:v>0.15040788099999999</c:v>
                </c:pt>
                <c:pt idx="5040">
                  <c:v>0.152565703</c:v>
                </c:pt>
                <c:pt idx="5041">
                  <c:v>0.15396837899999999</c:v>
                </c:pt>
                <c:pt idx="5042">
                  <c:v>0.15500164</c:v>
                </c:pt>
                <c:pt idx="5043">
                  <c:v>0.157071725</c:v>
                </c:pt>
                <c:pt idx="5044">
                  <c:v>0.15905427899999999</c:v>
                </c:pt>
                <c:pt idx="5045">
                  <c:v>0.161859646</c:v>
                </c:pt>
                <c:pt idx="5046">
                  <c:v>0.163953766</c:v>
                </c:pt>
                <c:pt idx="5047">
                  <c:v>0.164256558</c:v>
                </c:pt>
                <c:pt idx="5048">
                  <c:v>0.16555921700000001</c:v>
                </c:pt>
                <c:pt idx="5049">
                  <c:v>0.16934116199999999</c:v>
                </c:pt>
                <c:pt idx="5050">
                  <c:v>0.169751823</c:v>
                </c:pt>
                <c:pt idx="5051">
                  <c:v>0.171173409</c:v>
                </c:pt>
                <c:pt idx="5052">
                  <c:v>0.17512713399999999</c:v>
                </c:pt>
                <c:pt idx="5053">
                  <c:v>0.174675196</c:v>
                </c:pt>
                <c:pt idx="5054">
                  <c:v>0.177434653</c:v>
                </c:pt>
                <c:pt idx="5055">
                  <c:v>0.17958940600000001</c:v>
                </c:pt>
                <c:pt idx="5056">
                  <c:v>0.17819173599999999</c:v>
                </c:pt>
                <c:pt idx="5057">
                  <c:v>0.18217076400000001</c:v>
                </c:pt>
                <c:pt idx="5058">
                  <c:v>0.185492516</c:v>
                </c:pt>
                <c:pt idx="5059">
                  <c:v>0.188187629</c:v>
                </c:pt>
                <c:pt idx="5060">
                  <c:v>0.18706972899999999</c:v>
                </c:pt>
                <c:pt idx="5061">
                  <c:v>0.19244797499999999</c:v>
                </c:pt>
                <c:pt idx="5062">
                  <c:v>0.192933887</c:v>
                </c:pt>
                <c:pt idx="5063">
                  <c:v>0.19601756300000001</c:v>
                </c:pt>
                <c:pt idx="5064">
                  <c:v>0.197998911</c:v>
                </c:pt>
                <c:pt idx="5065">
                  <c:v>0.199124366</c:v>
                </c:pt>
                <c:pt idx="5066">
                  <c:v>0.20244620699999999</c:v>
                </c:pt>
                <c:pt idx="5067">
                  <c:v>0.20535170999999999</c:v>
                </c:pt>
                <c:pt idx="5068">
                  <c:v>0.21109588400000001</c:v>
                </c:pt>
                <c:pt idx="5069">
                  <c:v>0.211093485</c:v>
                </c:pt>
                <c:pt idx="5070">
                  <c:v>0.21307647199999999</c:v>
                </c:pt>
                <c:pt idx="5071">
                  <c:v>0.21614523199999999</c:v>
                </c:pt>
                <c:pt idx="5072">
                  <c:v>0.21540546399999999</c:v>
                </c:pt>
                <c:pt idx="5073">
                  <c:v>0.21719856600000001</c:v>
                </c:pt>
                <c:pt idx="5074">
                  <c:v>0.22528468099999999</c:v>
                </c:pt>
                <c:pt idx="5075">
                  <c:v>0.22881470600000001</c:v>
                </c:pt>
                <c:pt idx="5076">
                  <c:v>0.22630581299999999</c:v>
                </c:pt>
                <c:pt idx="5077">
                  <c:v>0.22729623299999999</c:v>
                </c:pt>
                <c:pt idx="5078">
                  <c:v>0.23216234099999999</c:v>
                </c:pt>
                <c:pt idx="5079">
                  <c:v>0.235668391</c:v>
                </c:pt>
                <c:pt idx="5080">
                  <c:v>0.238998234</c:v>
                </c:pt>
                <c:pt idx="5081">
                  <c:v>0.24733899500000001</c:v>
                </c:pt>
                <c:pt idx="5082">
                  <c:v>0.24193005300000001</c:v>
                </c:pt>
                <c:pt idx="5083">
                  <c:v>0.244155914</c:v>
                </c:pt>
                <c:pt idx="5084">
                  <c:v>0.25059509299999999</c:v>
                </c:pt>
                <c:pt idx="5085">
                  <c:v>0.254599452</c:v>
                </c:pt>
                <c:pt idx="5086">
                  <c:v>0.255256027</c:v>
                </c:pt>
                <c:pt idx="5087">
                  <c:v>0.25628161399999999</c:v>
                </c:pt>
                <c:pt idx="5088">
                  <c:v>0.25479593900000003</c:v>
                </c:pt>
                <c:pt idx="5089">
                  <c:v>0.25845113400000003</c:v>
                </c:pt>
                <c:pt idx="5090">
                  <c:v>0.26253321800000001</c:v>
                </c:pt>
                <c:pt idx="5091">
                  <c:v>0.26097846000000002</c:v>
                </c:pt>
                <c:pt idx="5092">
                  <c:v>0.26591384400000001</c:v>
                </c:pt>
                <c:pt idx="5093">
                  <c:v>0.26486828899999998</c:v>
                </c:pt>
                <c:pt idx="5094">
                  <c:v>0.26270380599999998</c:v>
                </c:pt>
                <c:pt idx="5095">
                  <c:v>0.26879552000000001</c:v>
                </c:pt>
                <c:pt idx="5096">
                  <c:v>0.27304303600000002</c:v>
                </c:pt>
                <c:pt idx="5097">
                  <c:v>0.27472028100000001</c:v>
                </c:pt>
                <c:pt idx="5098">
                  <c:v>0.27819624500000001</c:v>
                </c:pt>
                <c:pt idx="5099">
                  <c:v>0.281779528</c:v>
                </c:pt>
                <c:pt idx="5100">
                  <c:v>0.28183168199999997</c:v>
                </c:pt>
                <c:pt idx="5101">
                  <c:v>0.28612336500000002</c:v>
                </c:pt>
                <c:pt idx="5102">
                  <c:v>0.28858300999999997</c:v>
                </c:pt>
                <c:pt idx="5103">
                  <c:v>0.28850203800000002</c:v>
                </c:pt>
                <c:pt idx="5104">
                  <c:v>0.28736194999999998</c:v>
                </c:pt>
                <c:pt idx="5105">
                  <c:v>0.29191914200000002</c:v>
                </c:pt>
                <c:pt idx="5106">
                  <c:v>0.29616928100000001</c:v>
                </c:pt>
                <c:pt idx="5107">
                  <c:v>0.30027854399999998</c:v>
                </c:pt>
                <c:pt idx="5108">
                  <c:v>0.30092406300000002</c:v>
                </c:pt>
                <c:pt idx="5109">
                  <c:v>0.304768592</c:v>
                </c:pt>
                <c:pt idx="5110">
                  <c:v>0.30803331699999997</c:v>
                </c:pt>
                <c:pt idx="5111">
                  <c:v>0.30882906900000001</c:v>
                </c:pt>
                <c:pt idx="5112">
                  <c:v>0.30775660300000002</c:v>
                </c:pt>
                <c:pt idx="5113">
                  <c:v>0.31394791599999999</c:v>
                </c:pt>
                <c:pt idx="5114">
                  <c:v>0.323397934</c:v>
                </c:pt>
                <c:pt idx="5115">
                  <c:v>0.32760146299999998</c:v>
                </c:pt>
                <c:pt idx="5116">
                  <c:v>0.32460102400000002</c:v>
                </c:pt>
                <c:pt idx="5117">
                  <c:v>0.329918563</c:v>
                </c:pt>
                <c:pt idx="5118">
                  <c:v>0.33443605900000001</c:v>
                </c:pt>
                <c:pt idx="5119">
                  <c:v>0.33424699299999999</c:v>
                </c:pt>
                <c:pt idx="5120">
                  <c:v>0.33848619499999999</c:v>
                </c:pt>
                <c:pt idx="5121">
                  <c:v>0.33378252400000002</c:v>
                </c:pt>
                <c:pt idx="5122">
                  <c:v>0.33709856900000001</c:v>
                </c:pt>
                <c:pt idx="5123">
                  <c:v>0.33443886</c:v>
                </c:pt>
                <c:pt idx="5124">
                  <c:v>0.33176124099999998</c:v>
                </c:pt>
                <c:pt idx="5125">
                  <c:v>0.33607715399999999</c:v>
                </c:pt>
                <c:pt idx="5126">
                  <c:v>0.34087035100000002</c:v>
                </c:pt>
                <c:pt idx="5127">
                  <c:v>0.34095665800000002</c:v>
                </c:pt>
                <c:pt idx="5128">
                  <c:v>0.34074172400000002</c:v>
                </c:pt>
                <c:pt idx="5129">
                  <c:v>0.34384748300000001</c:v>
                </c:pt>
                <c:pt idx="5130">
                  <c:v>0.34483012600000001</c:v>
                </c:pt>
                <c:pt idx="5131">
                  <c:v>0.34060448399999999</c:v>
                </c:pt>
                <c:pt idx="5132">
                  <c:v>0.33883398799999997</c:v>
                </c:pt>
                <c:pt idx="5133">
                  <c:v>0.33866992600000001</c:v>
                </c:pt>
                <c:pt idx="5134">
                  <c:v>0.33437660299999999</c:v>
                </c:pt>
                <c:pt idx="5135">
                  <c:v>0.33467620599999998</c:v>
                </c:pt>
                <c:pt idx="5136">
                  <c:v>0.34653520599999998</c:v>
                </c:pt>
                <c:pt idx="5137">
                  <c:v>0.34386217600000002</c:v>
                </c:pt>
                <c:pt idx="5138">
                  <c:v>0.33585962699999999</c:v>
                </c:pt>
                <c:pt idx="5139">
                  <c:v>0.338723838</c:v>
                </c:pt>
                <c:pt idx="5140">
                  <c:v>0.33414188</c:v>
                </c:pt>
                <c:pt idx="5141">
                  <c:v>0.33787325000000001</c:v>
                </c:pt>
                <c:pt idx="5142">
                  <c:v>0.32959276399999998</c:v>
                </c:pt>
                <c:pt idx="5143">
                  <c:v>0.337275714</c:v>
                </c:pt>
                <c:pt idx="5144">
                  <c:v>0.33517998500000001</c:v>
                </c:pt>
                <c:pt idx="5145">
                  <c:v>0.35214564199999998</c:v>
                </c:pt>
                <c:pt idx="5146">
                  <c:v>0.347461134</c:v>
                </c:pt>
                <c:pt idx="5147">
                  <c:v>0.347062975</c:v>
                </c:pt>
                <c:pt idx="5148">
                  <c:v>0.34890776899999998</c:v>
                </c:pt>
                <c:pt idx="5149">
                  <c:v>0.34733730600000001</c:v>
                </c:pt>
                <c:pt idx="5150">
                  <c:v>0.34523963899999999</c:v>
                </c:pt>
                <c:pt idx="5151">
                  <c:v>0.34844556500000001</c:v>
                </c:pt>
                <c:pt idx="5152">
                  <c:v>0.34953784900000001</c:v>
                </c:pt>
                <c:pt idx="5153">
                  <c:v>0.357425094</c:v>
                </c:pt>
                <c:pt idx="5154">
                  <c:v>0.35025882699999999</c:v>
                </c:pt>
                <c:pt idx="5155">
                  <c:v>0.343029678</c:v>
                </c:pt>
                <c:pt idx="5156">
                  <c:v>0.34917053599999998</c:v>
                </c:pt>
                <c:pt idx="5157">
                  <c:v>0.35798558600000002</c:v>
                </c:pt>
                <c:pt idx="5158">
                  <c:v>0.35380425999999998</c:v>
                </c:pt>
                <c:pt idx="5159">
                  <c:v>0.347281903</c:v>
                </c:pt>
                <c:pt idx="5160">
                  <c:v>0.35774049200000002</c:v>
                </c:pt>
                <c:pt idx="5161">
                  <c:v>0.35920843499999999</c:v>
                </c:pt>
                <c:pt idx="5162">
                  <c:v>0.34530317799999999</c:v>
                </c:pt>
                <c:pt idx="5163">
                  <c:v>0.343583584</c:v>
                </c:pt>
                <c:pt idx="5164">
                  <c:v>0.35468861499999998</c:v>
                </c:pt>
                <c:pt idx="5165">
                  <c:v>0.35057616200000002</c:v>
                </c:pt>
                <c:pt idx="5166">
                  <c:v>0.351562351</c:v>
                </c:pt>
                <c:pt idx="5167">
                  <c:v>0.35288673599999998</c:v>
                </c:pt>
                <c:pt idx="5168">
                  <c:v>0.354973555</c:v>
                </c:pt>
                <c:pt idx="5169">
                  <c:v>0.35271361499999998</c:v>
                </c:pt>
                <c:pt idx="5170">
                  <c:v>0.35817194000000002</c:v>
                </c:pt>
                <c:pt idx="5171">
                  <c:v>0.36058184500000001</c:v>
                </c:pt>
                <c:pt idx="5172">
                  <c:v>0.35654401800000002</c:v>
                </c:pt>
                <c:pt idx="5173">
                  <c:v>0.361400306</c:v>
                </c:pt>
                <c:pt idx="5174">
                  <c:v>0.36161920400000003</c:v>
                </c:pt>
                <c:pt idx="5175">
                  <c:v>0.360351264</c:v>
                </c:pt>
                <c:pt idx="5176">
                  <c:v>0.37078988600000001</c:v>
                </c:pt>
                <c:pt idx="5177">
                  <c:v>0.37074381099999998</c:v>
                </c:pt>
                <c:pt idx="5178">
                  <c:v>0.37090814100000002</c:v>
                </c:pt>
                <c:pt idx="5179">
                  <c:v>0.37672767000000001</c:v>
                </c:pt>
                <c:pt idx="5180">
                  <c:v>0.37862533300000001</c:v>
                </c:pt>
                <c:pt idx="5181">
                  <c:v>0.38034626799999999</c:v>
                </c:pt>
                <c:pt idx="5182">
                  <c:v>0.38345590200000002</c:v>
                </c:pt>
                <c:pt idx="5183">
                  <c:v>0.388894081</c:v>
                </c:pt>
                <c:pt idx="5184">
                  <c:v>0.389006823</c:v>
                </c:pt>
                <c:pt idx="5185">
                  <c:v>0.39400586500000001</c:v>
                </c:pt>
                <c:pt idx="5186">
                  <c:v>0.39192628899999998</c:v>
                </c:pt>
                <c:pt idx="5187">
                  <c:v>0.39238434999999999</c:v>
                </c:pt>
                <c:pt idx="5188">
                  <c:v>0.39489358699999999</c:v>
                </c:pt>
                <c:pt idx="5189">
                  <c:v>0.39367094600000002</c:v>
                </c:pt>
                <c:pt idx="5190">
                  <c:v>0.39167830300000001</c:v>
                </c:pt>
                <c:pt idx="5191">
                  <c:v>0.38639700399999999</c:v>
                </c:pt>
                <c:pt idx="5192">
                  <c:v>0.38376376000000001</c:v>
                </c:pt>
                <c:pt idx="5193">
                  <c:v>0.379988194</c:v>
                </c:pt>
                <c:pt idx="5194">
                  <c:v>0.37721002100000001</c:v>
                </c:pt>
                <c:pt idx="5195">
                  <c:v>0.37562435900000002</c:v>
                </c:pt>
                <c:pt idx="5196">
                  <c:v>0.37220650900000002</c:v>
                </c:pt>
                <c:pt idx="5197">
                  <c:v>0.37002512799999998</c:v>
                </c:pt>
                <c:pt idx="5198">
                  <c:v>0.367420048</c:v>
                </c:pt>
                <c:pt idx="5199">
                  <c:v>0.36683389500000002</c:v>
                </c:pt>
                <c:pt idx="5200">
                  <c:v>0.36044728799999998</c:v>
                </c:pt>
                <c:pt idx="5201">
                  <c:v>0.35487648799999999</c:v>
                </c:pt>
                <c:pt idx="5202">
                  <c:v>0.35459682300000001</c:v>
                </c:pt>
                <c:pt idx="5203">
                  <c:v>0.34752717599999999</c:v>
                </c:pt>
                <c:pt idx="5204">
                  <c:v>0.34381336000000001</c:v>
                </c:pt>
                <c:pt idx="5205">
                  <c:v>0.34196299299999999</c:v>
                </c:pt>
                <c:pt idx="5206">
                  <c:v>0.33907342000000001</c:v>
                </c:pt>
                <c:pt idx="5207">
                  <c:v>0.34048515600000001</c:v>
                </c:pt>
                <c:pt idx="5208">
                  <c:v>0.33946502200000001</c:v>
                </c:pt>
                <c:pt idx="5209">
                  <c:v>0.33947354600000001</c:v>
                </c:pt>
                <c:pt idx="5210">
                  <c:v>0.34102666399999998</c:v>
                </c:pt>
                <c:pt idx="5211">
                  <c:v>0.343094081</c:v>
                </c:pt>
                <c:pt idx="5212">
                  <c:v>0.33517468</c:v>
                </c:pt>
                <c:pt idx="5213">
                  <c:v>0.33240634200000002</c:v>
                </c:pt>
                <c:pt idx="5214">
                  <c:v>0.34024637899999999</c:v>
                </c:pt>
                <c:pt idx="5215">
                  <c:v>0.34266266200000001</c:v>
                </c:pt>
                <c:pt idx="5216">
                  <c:v>0.33955156800000003</c:v>
                </c:pt>
                <c:pt idx="5217">
                  <c:v>0.34405046700000003</c:v>
                </c:pt>
                <c:pt idx="5218">
                  <c:v>0.350354791</c:v>
                </c:pt>
                <c:pt idx="5219">
                  <c:v>0.35431116800000001</c:v>
                </c:pt>
                <c:pt idx="5220">
                  <c:v>0.347568035</c:v>
                </c:pt>
                <c:pt idx="5221">
                  <c:v>0.34544152</c:v>
                </c:pt>
                <c:pt idx="5222">
                  <c:v>0.36463159299999998</c:v>
                </c:pt>
                <c:pt idx="5223">
                  <c:v>0.36602628199999998</c:v>
                </c:pt>
                <c:pt idx="5224">
                  <c:v>0.360660851</c:v>
                </c:pt>
                <c:pt idx="5225">
                  <c:v>0.36518052200000001</c:v>
                </c:pt>
                <c:pt idx="5226">
                  <c:v>0.368292391</c:v>
                </c:pt>
                <c:pt idx="5227">
                  <c:v>0.376038969</c:v>
                </c:pt>
                <c:pt idx="5228">
                  <c:v>0.378471375</c:v>
                </c:pt>
                <c:pt idx="5229">
                  <c:v>0.38615059899999998</c:v>
                </c:pt>
                <c:pt idx="5230">
                  <c:v>0.388578117</c:v>
                </c:pt>
                <c:pt idx="5231">
                  <c:v>0.39086577300000003</c:v>
                </c:pt>
                <c:pt idx="5232">
                  <c:v>0.39205759800000001</c:v>
                </c:pt>
                <c:pt idx="5233">
                  <c:v>0.39300966300000001</c:v>
                </c:pt>
                <c:pt idx="5234">
                  <c:v>0.39446720499999999</c:v>
                </c:pt>
                <c:pt idx="5235">
                  <c:v>0.39819696500000001</c:v>
                </c:pt>
                <c:pt idx="5236">
                  <c:v>0.40035483199999999</c:v>
                </c:pt>
                <c:pt idx="5237">
                  <c:v>0.405668378</c:v>
                </c:pt>
                <c:pt idx="5238">
                  <c:v>0.40682521500000002</c:v>
                </c:pt>
                <c:pt idx="5239">
                  <c:v>0.40616446699999997</c:v>
                </c:pt>
                <c:pt idx="5240">
                  <c:v>0.40254688300000002</c:v>
                </c:pt>
                <c:pt idx="5241">
                  <c:v>0.40028321700000002</c:v>
                </c:pt>
                <c:pt idx="5242">
                  <c:v>0.39961475099999999</c:v>
                </c:pt>
                <c:pt idx="5243">
                  <c:v>0.399411291</c:v>
                </c:pt>
                <c:pt idx="5244">
                  <c:v>0.40147501200000002</c:v>
                </c:pt>
                <c:pt idx="5245">
                  <c:v>0.39631727300000003</c:v>
                </c:pt>
                <c:pt idx="5246">
                  <c:v>0.40078112500000002</c:v>
                </c:pt>
                <c:pt idx="5247">
                  <c:v>0.39905834200000001</c:v>
                </c:pt>
                <c:pt idx="5248">
                  <c:v>0.39864340399999998</c:v>
                </c:pt>
                <c:pt idx="5249">
                  <c:v>0.40351086899999999</c:v>
                </c:pt>
                <c:pt idx="5250">
                  <c:v>0.40421557400000002</c:v>
                </c:pt>
                <c:pt idx="5251">
                  <c:v>0.40046292500000003</c:v>
                </c:pt>
                <c:pt idx="5252">
                  <c:v>0.40154102400000002</c:v>
                </c:pt>
                <c:pt idx="5253">
                  <c:v>0.40207976099999998</c:v>
                </c:pt>
                <c:pt idx="5254">
                  <c:v>0.39425352200000002</c:v>
                </c:pt>
                <c:pt idx="5255">
                  <c:v>0.39307454200000003</c:v>
                </c:pt>
                <c:pt idx="5256">
                  <c:v>0.393836468</c:v>
                </c:pt>
                <c:pt idx="5257">
                  <c:v>0.39970901599999997</c:v>
                </c:pt>
                <c:pt idx="5258">
                  <c:v>0.39948001500000002</c:v>
                </c:pt>
                <c:pt idx="5259">
                  <c:v>0.39652791599999998</c:v>
                </c:pt>
                <c:pt idx="5260">
                  <c:v>0.397672415</c:v>
                </c:pt>
                <c:pt idx="5261">
                  <c:v>0.40458491400000002</c:v>
                </c:pt>
                <c:pt idx="5262">
                  <c:v>0.40593776100000001</c:v>
                </c:pt>
                <c:pt idx="5263">
                  <c:v>0.41187980800000001</c:v>
                </c:pt>
                <c:pt idx="5264">
                  <c:v>0.408424705</c:v>
                </c:pt>
                <c:pt idx="5265">
                  <c:v>0.401140422</c:v>
                </c:pt>
                <c:pt idx="5266">
                  <c:v>0.40303116999999999</c:v>
                </c:pt>
                <c:pt idx="5267">
                  <c:v>0.40386235700000001</c:v>
                </c:pt>
                <c:pt idx="5268">
                  <c:v>0.40339207599999999</c:v>
                </c:pt>
                <c:pt idx="5269">
                  <c:v>0.40151375500000003</c:v>
                </c:pt>
                <c:pt idx="5270">
                  <c:v>0.39989799300000001</c:v>
                </c:pt>
                <c:pt idx="5271">
                  <c:v>0.40331858399999998</c:v>
                </c:pt>
                <c:pt idx="5272">
                  <c:v>0.401334256</c:v>
                </c:pt>
                <c:pt idx="5273">
                  <c:v>0.39724495999999998</c:v>
                </c:pt>
                <c:pt idx="5274">
                  <c:v>0.40178155900000001</c:v>
                </c:pt>
                <c:pt idx="5275">
                  <c:v>0.402833253</c:v>
                </c:pt>
                <c:pt idx="5276">
                  <c:v>0.406551212</c:v>
                </c:pt>
                <c:pt idx="5277">
                  <c:v>0.40140119200000002</c:v>
                </c:pt>
                <c:pt idx="5278">
                  <c:v>0.40340831900000002</c:v>
                </c:pt>
                <c:pt idx="5279">
                  <c:v>0.41004091500000001</c:v>
                </c:pt>
                <c:pt idx="5280">
                  <c:v>0.40593209899999999</c:v>
                </c:pt>
                <c:pt idx="5281">
                  <c:v>0.40836703800000002</c:v>
                </c:pt>
                <c:pt idx="5282">
                  <c:v>0.41529038499999998</c:v>
                </c:pt>
                <c:pt idx="5283">
                  <c:v>0.41580223999999999</c:v>
                </c:pt>
                <c:pt idx="5284">
                  <c:v>0.41594445699999999</c:v>
                </c:pt>
                <c:pt idx="5285">
                  <c:v>0.41509890599999999</c:v>
                </c:pt>
                <c:pt idx="5286">
                  <c:v>0.42149350000000002</c:v>
                </c:pt>
                <c:pt idx="5287">
                  <c:v>0.42745977600000001</c:v>
                </c:pt>
                <c:pt idx="5288">
                  <c:v>0.42723926899999998</c:v>
                </c:pt>
                <c:pt idx="5289">
                  <c:v>0.42937111900000002</c:v>
                </c:pt>
                <c:pt idx="5290">
                  <c:v>0.43196293699999999</c:v>
                </c:pt>
                <c:pt idx="5291">
                  <c:v>0.43700587699999999</c:v>
                </c:pt>
                <c:pt idx="5292">
                  <c:v>0.43633356699999998</c:v>
                </c:pt>
                <c:pt idx="5293">
                  <c:v>0.43203973800000001</c:v>
                </c:pt>
                <c:pt idx="5294">
                  <c:v>0.43598562499999999</c:v>
                </c:pt>
                <c:pt idx="5295">
                  <c:v>0.43590918200000001</c:v>
                </c:pt>
                <c:pt idx="5296">
                  <c:v>0.44057127800000001</c:v>
                </c:pt>
                <c:pt idx="5297">
                  <c:v>0.43837255200000003</c:v>
                </c:pt>
                <c:pt idx="5298">
                  <c:v>0.43952328000000002</c:v>
                </c:pt>
                <c:pt idx="5299">
                  <c:v>0.442000002</c:v>
                </c:pt>
                <c:pt idx="5300">
                  <c:v>0.43274763199999999</c:v>
                </c:pt>
                <c:pt idx="5301">
                  <c:v>0.433132976</c:v>
                </c:pt>
                <c:pt idx="5302">
                  <c:v>0.434257895</c:v>
                </c:pt>
                <c:pt idx="5303">
                  <c:v>0.43272578699999997</c:v>
                </c:pt>
                <c:pt idx="5304">
                  <c:v>0.42720243299999999</c:v>
                </c:pt>
                <c:pt idx="5305">
                  <c:v>0.429244548</c:v>
                </c:pt>
                <c:pt idx="5306">
                  <c:v>0.42826291900000002</c:v>
                </c:pt>
                <c:pt idx="5307">
                  <c:v>0.42705276599999997</c:v>
                </c:pt>
                <c:pt idx="5308">
                  <c:v>0.424045652</c:v>
                </c:pt>
                <c:pt idx="5309">
                  <c:v>0.41953131599999999</c:v>
                </c:pt>
                <c:pt idx="5310">
                  <c:v>0.41946372399999998</c:v>
                </c:pt>
                <c:pt idx="5311">
                  <c:v>0.418414444</c:v>
                </c:pt>
                <c:pt idx="5312">
                  <c:v>0.41918581700000002</c:v>
                </c:pt>
                <c:pt idx="5313">
                  <c:v>0.41574209899999998</c:v>
                </c:pt>
                <c:pt idx="5314">
                  <c:v>0.41641625799999998</c:v>
                </c:pt>
                <c:pt idx="5315">
                  <c:v>0.41628444199999998</c:v>
                </c:pt>
                <c:pt idx="5316">
                  <c:v>0.41257146</c:v>
                </c:pt>
                <c:pt idx="5317">
                  <c:v>0.41261699800000001</c:v>
                </c:pt>
                <c:pt idx="5318">
                  <c:v>0.41119456300000001</c:v>
                </c:pt>
                <c:pt idx="5319">
                  <c:v>0.414596468</c:v>
                </c:pt>
                <c:pt idx="5320">
                  <c:v>0.41302672000000001</c:v>
                </c:pt>
                <c:pt idx="5321">
                  <c:v>0.41344270100000002</c:v>
                </c:pt>
                <c:pt idx="5322">
                  <c:v>0.41282287200000001</c:v>
                </c:pt>
                <c:pt idx="5323">
                  <c:v>0.41247347000000001</c:v>
                </c:pt>
                <c:pt idx="5324">
                  <c:v>0.41499715999999998</c:v>
                </c:pt>
                <c:pt idx="5325">
                  <c:v>0.41235664500000002</c:v>
                </c:pt>
                <c:pt idx="5326">
                  <c:v>0.41863197099999999</c:v>
                </c:pt>
                <c:pt idx="5327">
                  <c:v>0.41875609800000002</c:v>
                </c:pt>
                <c:pt idx="5328">
                  <c:v>0.41728147900000001</c:v>
                </c:pt>
                <c:pt idx="5329">
                  <c:v>0.417334765</c:v>
                </c:pt>
                <c:pt idx="5330">
                  <c:v>0.419418454</c:v>
                </c:pt>
                <c:pt idx="5331">
                  <c:v>0.42044162800000001</c:v>
                </c:pt>
                <c:pt idx="5332">
                  <c:v>0.42249745100000002</c:v>
                </c:pt>
                <c:pt idx="5333">
                  <c:v>0.42354089</c:v>
                </c:pt>
                <c:pt idx="5334">
                  <c:v>0.42416274500000001</c:v>
                </c:pt>
                <c:pt idx="5335">
                  <c:v>0.427515388</c:v>
                </c:pt>
                <c:pt idx="5336">
                  <c:v>0.42920401699999999</c:v>
                </c:pt>
                <c:pt idx="5337">
                  <c:v>0.42960721299999999</c:v>
                </c:pt>
                <c:pt idx="5338">
                  <c:v>0.429352134</c:v>
                </c:pt>
                <c:pt idx="5339">
                  <c:v>0.433157772</c:v>
                </c:pt>
                <c:pt idx="5340">
                  <c:v>0.43397045099999998</c:v>
                </c:pt>
                <c:pt idx="5341">
                  <c:v>0.434551299</c:v>
                </c:pt>
                <c:pt idx="5342">
                  <c:v>0.43547427700000002</c:v>
                </c:pt>
                <c:pt idx="5343">
                  <c:v>0.437099874</c:v>
                </c:pt>
                <c:pt idx="5344">
                  <c:v>0.43668380400000001</c:v>
                </c:pt>
                <c:pt idx="5345">
                  <c:v>0.438343763</c:v>
                </c:pt>
                <c:pt idx="5346">
                  <c:v>0.435175806</c:v>
                </c:pt>
                <c:pt idx="5347">
                  <c:v>0.43637981999999997</c:v>
                </c:pt>
                <c:pt idx="5348">
                  <c:v>0.436504155</c:v>
                </c:pt>
                <c:pt idx="5349">
                  <c:v>0.43901923300000001</c:v>
                </c:pt>
                <c:pt idx="5350">
                  <c:v>0.433027685</c:v>
                </c:pt>
                <c:pt idx="5351">
                  <c:v>0.43206095700000002</c:v>
                </c:pt>
                <c:pt idx="5352">
                  <c:v>0.43438100800000001</c:v>
                </c:pt>
                <c:pt idx="5353">
                  <c:v>0.43079426900000001</c:v>
                </c:pt>
                <c:pt idx="5354">
                  <c:v>0.425978154</c:v>
                </c:pt>
                <c:pt idx="5355">
                  <c:v>0.42788684399999999</c:v>
                </c:pt>
                <c:pt idx="5356">
                  <c:v>0.430330306</c:v>
                </c:pt>
                <c:pt idx="5357">
                  <c:v>0.42857846599999999</c:v>
                </c:pt>
                <c:pt idx="5358">
                  <c:v>0.423214912</c:v>
                </c:pt>
                <c:pt idx="5359">
                  <c:v>0.42959132799999999</c:v>
                </c:pt>
                <c:pt idx="5360">
                  <c:v>0.42308947400000002</c:v>
                </c:pt>
                <c:pt idx="5361">
                  <c:v>0.42260903100000002</c:v>
                </c:pt>
                <c:pt idx="5362">
                  <c:v>0.419839352</c:v>
                </c:pt>
                <c:pt idx="5363">
                  <c:v>0.423774123</c:v>
                </c:pt>
                <c:pt idx="5364">
                  <c:v>0.42174777400000002</c:v>
                </c:pt>
                <c:pt idx="5365">
                  <c:v>0.41686222000000001</c:v>
                </c:pt>
                <c:pt idx="5366">
                  <c:v>0.41179999699999997</c:v>
                </c:pt>
                <c:pt idx="5367">
                  <c:v>0.41723072500000002</c:v>
                </c:pt>
                <c:pt idx="5368">
                  <c:v>0.42080777899999999</c:v>
                </c:pt>
                <c:pt idx="5369">
                  <c:v>0.41176527699999999</c:v>
                </c:pt>
                <c:pt idx="5370">
                  <c:v>0.41848865200000002</c:v>
                </c:pt>
                <c:pt idx="5371">
                  <c:v>0.422473818</c:v>
                </c:pt>
                <c:pt idx="5372">
                  <c:v>0.418733358</c:v>
                </c:pt>
                <c:pt idx="5373">
                  <c:v>0.41149035099999998</c:v>
                </c:pt>
                <c:pt idx="5374">
                  <c:v>0.41197061499999998</c:v>
                </c:pt>
                <c:pt idx="5375">
                  <c:v>0.41058203599999998</c:v>
                </c:pt>
                <c:pt idx="5376">
                  <c:v>0.40566068900000002</c:v>
                </c:pt>
                <c:pt idx="5377">
                  <c:v>0.40899390000000002</c:v>
                </c:pt>
                <c:pt idx="5378">
                  <c:v>0.40761282999999998</c:v>
                </c:pt>
                <c:pt idx="5379">
                  <c:v>0.4021267</c:v>
                </c:pt>
                <c:pt idx="5380">
                  <c:v>0.40568518599999998</c:v>
                </c:pt>
                <c:pt idx="5381">
                  <c:v>0.40370777200000002</c:v>
                </c:pt>
                <c:pt idx="5382">
                  <c:v>0.39852115500000002</c:v>
                </c:pt>
                <c:pt idx="5383">
                  <c:v>0.39901435400000002</c:v>
                </c:pt>
                <c:pt idx="5384">
                  <c:v>0.40108028099999998</c:v>
                </c:pt>
                <c:pt idx="5385">
                  <c:v>0.39188969099999998</c:v>
                </c:pt>
                <c:pt idx="5386">
                  <c:v>0.38643860800000002</c:v>
                </c:pt>
                <c:pt idx="5387">
                  <c:v>0.39179077699999998</c:v>
                </c:pt>
                <c:pt idx="5388">
                  <c:v>0.39264035200000003</c:v>
                </c:pt>
                <c:pt idx="5389">
                  <c:v>0.38672041899999998</c:v>
                </c:pt>
                <c:pt idx="5390">
                  <c:v>0.38544771100000003</c:v>
                </c:pt>
                <c:pt idx="5391">
                  <c:v>0.38740724300000001</c:v>
                </c:pt>
                <c:pt idx="5392">
                  <c:v>0.38468939099999999</c:v>
                </c:pt>
                <c:pt idx="5393">
                  <c:v>0.37828770299999998</c:v>
                </c:pt>
                <c:pt idx="5394">
                  <c:v>0.375353873</c:v>
                </c:pt>
                <c:pt idx="5395">
                  <c:v>0.37694776099999999</c:v>
                </c:pt>
                <c:pt idx="5396">
                  <c:v>0.37229034300000002</c:v>
                </c:pt>
                <c:pt idx="5397">
                  <c:v>0.36428061099999998</c:v>
                </c:pt>
                <c:pt idx="5398">
                  <c:v>0.36271998300000002</c:v>
                </c:pt>
                <c:pt idx="5399">
                  <c:v>0.36412531100000001</c:v>
                </c:pt>
                <c:pt idx="5400">
                  <c:v>0.358366042</c:v>
                </c:pt>
                <c:pt idx="5401">
                  <c:v>0.35268765699999999</c:v>
                </c:pt>
                <c:pt idx="5402">
                  <c:v>0.353095561</c:v>
                </c:pt>
                <c:pt idx="5403">
                  <c:v>0.34581980099999998</c:v>
                </c:pt>
                <c:pt idx="5404">
                  <c:v>0.34444499000000001</c:v>
                </c:pt>
                <c:pt idx="5405">
                  <c:v>0.33816897899999998</c:v>
                </c:pt>
                <c:pt idx="5406">
                  <c:v>0.33620390300000003</c:v>
                </c:pt>
                <c:pt idx="5407">
                  <c:v>0.33336070200000001</c:v>
                </c:pt>
                <c:pt idx="5408">
                  <c:v>0.33037111200000002</c:v>
                </c:pt>
                <c:pt idx="5409">
                  <c:v>0.316224426</c:v>
                </c:pt>
                <c:pt idx="5410">
                  <c:v>0.31551173300000002</c:v>
                </c:pt>
                <c:pt idx="5411">
                  <c:v>0.32325330400000002</c:v>
                </c:pt>
                <c:pt idx="5412">
                  <c:v>0.30963361299999997</c:v>
                </c:pt>
                <c:pt idx="5413">
                  <c:v>0.30259808900000001</c:v>
                </c:pt>
                <c:pt idx="5414">
                  <c:v>0.31542360800000002</c:v>
                </c:pt>
                <c:pt idx="5415">
                  <c:v>0.30886530899999998</c:v>
                </c:pt>
                <c:pt idx="5416">
                  <c:v>0.30106466999999998</c:v>
                </c:pt>
                <c:pt idx="5417">
                  <c:v>0.29961857200000003</c:v>
                </c:pt>
                <c:pt idx="5418">
                  <c:v>0.292822629</c:v>
                </c:pt>
                <c:pt idx="5419">
                  <c:v>0.28851681899999998</c:v>
                </c:pt>
                <c:pt idx="5420">
                  <c:v>0.28994488699999998</c:v>
                </c:pt>
                <c:pt idx="5421">
                  <c:v>0.279412359</c:v>
                </c:pt>
                <c:pt idx="5422">
                  <c:v>0.27585235200000002</c:v>
                </c:pt>
                <c:pt idx="5423">
                  <c:v>0.27548244599999999</c:v>
                </c:pt>
                <c:pt idx="5424">
                  <c:v>0.27103596899999999</c:v>
                </c:pt>
                <c:pt idx="5425">
                  <c:v>0.26378101100000001</c:v>
                </c:pt>
                <c:pt idx="5426">
                  <c:v>0.25834211699999998</c:v>
                </c:pt>
                <c:pt idx="5427">
                  <c:v>0.26043269000000002</c:v>
                </c:pt>
                <c:pt idx="5428">
                  <c:v>0.25436300000000001</c:v>
                </c:pt>
                <c:pt idx="5429">
                  <c:v>0.24646274700000001</c:v>
                </c:pt>
                <c:pt idx="5430">
                  <c:v>0.23650368999999999</c:v>
                </c:pt>
                <c:pt idx="5431">
                  <c:v>0.23690475499999999</c:v>
                </c:pt>
                <c:pt idx="5432">
                  <c:v>0.23362487600000001</c:v>
                </c:pt>
                <c:pt idx="5433">
                  <c:v>0.231789157</c:v>
                </c:pt>
                <c:pt idx="5434">
                  <c:v>0.22176349200000001</c:v>
                </c:pt>
                <c:pt idx="5435">
                  <c:v>0.22171661300000001</c:v>
                </c:pt>
                <c:pt idx="5436">
                  <c:v>0.21922022099999999</c:v>
                </c:pt>
                <c:pt idx="5437">
                  <c:v>0.21245631600000001</c:v>
                </c:pt>
                <c:pt idx="5438">
                  <c:v>0.21007722600000001</c:v>
                </c:pt>
                <c:pt idx="5439">
                  <c:v>0.205229208</c:v>
                </c:pt>
                <c:pt idx="5440">
                  <c:v>0.19730287799999999</c:v>
                </c:pt>
                <c:pt idx="5441">
                  <c:v>0.199224085</c:v>
                </c:pt>
                <c:pt idx="5442">
                  <c:v>0.19373168099999999</c:v>
                </c:pt>
                <c:pt idx="5443">
                  <c:v>0.18882747</c:v>
                </c:pt>
                <c:pt idx="5444">
                  <c:v>0.18424283</c:v>
                </c:pt>
                <c:pt idx="5445">
                  <c:v>0.18134345099999999</c:v>
                </c:pt>
                <c:pt idx="5446">
                  <c:v>0.18093089800000001</c:v>
                </c:pt>
                <c:pt idx="5447">
                  <c:v>0.176640555</c:v>
                </c:pt>
                <c:pt idx="5448">
                  <c:v>0.16849412</c:v>
                </c:pt>
                <c:pt idx="5449">
                  <c:v>0.16785869</c:v>
                </c:pt>
                <c:pt idx="5450">
                  <c:v>0.170570478</c:v>
                </c:pt>
                <c:pt idx="5451">
                  <c:v>0.16284358500000001</c:v>
                </c:pt>
                <c:pt idx="5452">
                  <c:v>0.15707905599999999</c:v>
                </c:pt>
                <c:pt idx="5453">
                  <c:v>0.159313709</c:v>
                </c:pt>
                <c:pt idx="5454">
                  <c:v>0.15206252000000001</c:v>
                </c:pt>
                <c:pt idx="5455">
                  <c:v>0.149322659</c:v>
                </c:pt>
                <c:pt idx="5456">
                  <c:v>0.14941501600000001</c:v>
                </c:pt>
                <c:pt idx="5457">
                  <c:v>0.14620509700000001</c:v>
                </c:pt>
                <c:pt idx="5458">
                  <c:v>0.13984513300000001</c:v>
                </c:pt>
                <c:pt idx="5459">
                  <c:v>0.14144490700000001</c:v>
                </c:pt>
                <c:pt idx="5460">
                  <c:v>0.14354369</c:v>
                </c:pt>
                <c:pt idx="5461">
                  <c:v>0.13947331900000001</c:v>
                </c:pt>
                <c:pt idx="5462">
                  <c:v>0.131979227</c:v>
                </c:pt>
                <c:pt idx="5463">
                  <c:v>0.13311453200000001</c:v>
                </c:pt>
                <c:pt idx="5464">
                  <c:v>0.13470257799999999</c:v>
                </c:pt>
                <c:pt idx="5465">
                  <c:v>0.13671591899999999</c:v>
                </c:pt>
                <c:pt idx="5466">
                  <c:v>0.13023902500000001</c:v>
                </c:pt>
                <c:pt idx="5467">
                  <c:v>0.124793656</c:v>
                </c:pt>
                <c:pt idx="5468">
                  <c:v>0.12671209899999999</c:v>
                </c:pt>
                <c:pt idx="5469">
                  <c:v>0.125591442</c:v>
                </c:pt>
                <c:pt idx="5470">
                  <c:v>0.122432075</c:v>
                </c:pt>
                <c:pt idx="5471">
                  <c:v>0.118753716</c:v>
                </c:pt>
                <c:pt idx="5472">
                  <c:v>0.116111703</c:v>
                </c:pt>
                <c:pt idx="5473">
                  <c:v>0.113079429</c:v>
                </c:pt>
                <c:pt idx="5474">
                  <c:v>0.11108726300000001</c:v>
                </c:pt>
                <c:pt idx="5475">
                  <c:v>0.105234697</c:v>
                </c:pt>
                <c:pt idx="5476">
                  <c:v>0.105071135</c:v>
                </c:pt>
                <c:pt idx="5477">
                  <c:v>0.103894554</c:v>
                </c:pt>
                <c:pt idx="5478">
                  <c:v>9.9086284999999996E-2</c:v>
                </c:pt>
                <c:pt idx="5479">
                  <c:v>9.9603467000000001E-2</c:v>
                </c:pt>
                <c:pt idx="5480">
                  <c:v>9.3199715000000002E-2</c:v>
                </c:pt>
                <c:pt idx="5481">
                  <c:v>9.6087648999999997E-2</c:v>
                </c:pt>
                <c:pt idx="5482">
                  <c:v>9.0712166999999996E-2</c:v>
                </c:pt>
                <c:pt idx="5483">
                  <c:v>9.3342304000000001E-2</c:v>
                </c:pt>
                <c:pt idx="5484">
                  <c:v>8.7494194999999997E-2</c:v>
                </c:pt>
                <c:pt idx="5485">
                  <c:v>8.8573307000000004E-2</c:v>
                </c:pt>
                <c:pt idx="5486">
                  <c:v>8.7165884999999999E-2</c:v>
                </c:pt>
                <c:pt idx="5487">
                  <c:v>8.4005504999999994E-2</c:v>
                </c:pt>
                <c:pt idx="5488">
                  <c:v>8.0083475000000001E-2</c:v>
                </c:pt>
                <c:pt idx="5489">
                  <c:v>8.1303738E-2</c:v>
                </c:pt>
                <c:pt idx="5490">
                  <c:v>7.8978896000000007E-2</c:v>
                </c:pt>
                <c:pt idx="5491">
                  <c:v>7.5602538999999996E-2</c:v>
                </c:pt>
                <c:pt idx="5492">
                  <c:v>7.4086599000000003E-2</c:v>
                </c:pt>
                <c:pt idx="5493">
                  <c:v>7.3301232999999993E-2</c:v>
                </c:pt>
                <c:pt idx="5494">
                  <c:v>7.6202682999999993E-2</c:v>
                </c:pt>
                <c:pt idx="5495">
                  <c:v>6.8367398999999995E-2</c:v>
                </c:pt>
                <c:pt idx="5496">
                  <c:v>6.8029739000000006E-2</c:v>
                </c:pt>
                <c:pt idx="5497">
                  <c:v>6.7192443000000004E-2</c:v>
                </c:pt>
                <c:pt idx="5498">
                  <c:v>6.7875489999999997E-2</c:v>
                </c:pt>
                <c:pt idx="5499">
                  <c:v>6.5589696000000003E-2</c:v>
                </c:pt>
                <c:pt idx="5500">
                  <c:v>6.1572312999999997E-2</c:v>
                </c:pt>
                <c:pt idx="5501">
                  <c:v>5.8268926999999998E-2</c:v>
                </c:pt>
                <c:pt idx="5502">
                  <c:v>5.9942644000000003E-2</c:v>
                </c:pt>
                <c:pt idx="5503">
                  <c:v>5.5082108999999997E-2</c:v>
                </c:pt>
                <c:pt idx="5504">
                  <c:v>5.3780384000000001E-2</c:v>
                </c:pt>
                <c:pt idx="5505">
                  <c:v>5.2305791999999997E-2</c:v>
                </c:pt>
                <c:pt idx="5506">
                  <c:v>5.0964572E-2</c:v>
                </c:pt>
                <c:pt idx="5507">
                  <c:v>4.9839649E-2</c:v>
                </c:pt>
                <c:pt idx="5508">
                  <c:v>5.0111346000000001E-2</c:v>
                </c:pt>
                <c:pt idx="5509">
                  <c:v>4.8251662000000001E-2</c:v>
                </c:pt>
                <c:pt idx="5510">
                  <c:v>5.0858225999999999E-2</c:v>
                </c:pt>
                <c:pt idx="5511">
                  <c:v>5.1530938999999998E-2</c:v>
                </c:pt>
                <c:pt idx="5512">
                  <c:v>4.7903225000000001E-2</c:v>
                </c:pt>
                <c:pt idx="5513">
                  <c:v>4.3851490999999999E-2</c:v>
                </c:pt>
                <c:pt idx="5514">
                  <c:v>4.57679E-2</c:v>
                </c:pt>
                <c:pt idx="5515">
                  <c:v>4.9667567000000003E-2</c:v>
                </c:pt>
                <c:pt idx="5516">
                  <c:v>4.5284449999999997E-2</c:v>
                </c:pt>
                <c:pt idx="5517">
                  <c:v>4.8171050999999999E-2</c:v>
                </c:pt>
                <c:pt idx="5518">
                  <c:v>4.9973416999999999E-2</c:v>
                </c:pt>
                <c:pt idx="5519">
                  <c:v>5.0578221999999999E-2</c:v>
                </c:pt>
                <c:pt idx="5520">
                  <c:v>4.8264395000000002E-2</c:v>
                </c:pt>
                <c:pt idx="5521">
                  <c:v>4.6049178000000003E-2</c:v>
                </c:pt>
                <c:pt idx="5522">
                  <c:v>4.6615388000000001E-2</c:v>
                </c:pt>
                <c:pt idx="5523">
                  <c:v>4.7248687999999997E-2</c:v>
                </c:pt>
                <c:pt idx="5524">
                  <c:v>4.7353931000000002E-2</c:v>
                </c:pt>
                <c:pt idx="5525">
                  <c:v>4.2047318E-2</c:v>
                </c:pt>
                <c:pt idx="5526">
                  <c:v>4.3966953000000003E-2</c:v>
                </c:pt>
                <c:pt idx="5527">
                  <c:v>4.5792285000000002E-2</c:v>
                </c:pt>
                <c:pt idx="5528">
                  <c:v>3.9821647000000002E-2</c:v>
                </c:pt>
                <c:pt idx="5529">
                  <c:v>3.9573709999999998E-2</c:v>
                </c:pt>
                <c:pt idx="5530">
                  <c:v>4.0143602E-2</c:v>
                </c:pt>
                <c:pt idx="5531">
                  <c:v>4.2956165999999997E-2</c:v>
                </c:pt>
                <c:pt idx="5532">
                  <c:v>3.8814880000000003E-2</c:v>
                </c:pt>
                <c:pt idx="5533">
                  <c:v>3.5303500000000002E-2</c:v>
                </c:pt>
                <c:pt idx="5534">
                  <c:v>3.7942103999999997E-2</c:v>
                </c:pt>
                <c:pt idx="5535">
                  <c:v>3.4712489999999999E-2</c:v>
                </c:pt>
                <c:pt idx="5536">
                  <c:v>3.3922269999999997E-2</c:v>
                </c:pt>
                <c:pt idx="5537">
                  <c:v>3.4608565000000001E-2</c:v>
                </c:pt>
                <c:pt idx="5538">
                  <c:v>3.0944843E-2</c:v>
                </c:pt>
                <c:pt idx="5539">
                  <c:v>2.9423112000000001E-2</c:v>
                </c:pt>
                <c:pt idx="5540">
                  <c:v>3.3665828000000002E-2</c:v>
                </c:pt>
                <c:pt idx="5541">
                  <c:v>3.3637068999999999E-2</c:v>
                </c:pt>
                <c:pt idx="5542">
                  <c:v>3.2238691999999999E-2</c:v>
                </c:pt>
                <c:pt idx="5543">
                  <c:v>3.3323659999999998E-2</c:v>
                </c:pt>
                <c:pt idx="5544">
                  <c:v>3.3979356000000002E-2</c:v>
                </c:pt>
                <c:pt idx="5545">
                  <c:v>3.0444275999999999E-2</c:v>
                </c:pt>
                <c:pt idx="5546">
                  <c:v>3.0426816999999998E-2</c:v>
                </c:pt>
                <c:pt idx="5547">
                  <c:v>2.9443311999999999E-2</c:v>
                </c:pt>
                <c:pt idx="5548">
                  <c:v>2.9947222999999999E-2</c:v>
                </c:pt>
                <c:pt idx="5549">
                  <c:v>3.0007411000000001E-2</c:v>
                </c:pt>
                <c:pt idx="5550">
                  <c:v>3.5387694999999997E-2</c:v>
                </c:pt>
                <c:pt idx="5551">
                  <c:v>3.1529840000000003E-2</c:v>
                </c:pt>
                <c:pt idx="5552">
                  <c:v>2.8308794000000002E-2</c:v>
                </c:pt>
                <c:pt idx="5553">
                  <c:v>3.1593802999999997E-2</c:v>
                </c:pt>
                <c:pt idx="5554">
                  <c:v>3.1527768999999997E-2</c:v>
                </c:pt>
                <c:pt idx="5555">
                  <c:v>2.5165742000000001E-2</c:v>
                </c:pt>
                <c:pt idx="5556">
                  <c:v>2.8722774E-2</c:v>
                </c:pt>
                <c:pt idx="5557">
                  <c:v>3.2761458E-2</c:v>
                </c:pt>
                <c:pt idx="5558">
                  <c:v>2.9791886E-2</c:v>
                </c:pt>
                <c:pt idx="5559">
                  <c:v>2.6637105000000001E-2</c:v>
                </c:pt>
                <c:pt idx="5560">
                  <c:v>2.5431868E-2</c:v>
                </c:pt>
                <c:pt idx="5561">
                  <c:v>2.7575977000000002E-2</c:v>
                </c:pt>
                <c:pt idx="5562">
                  <c:v>2.4601762999999999E-2</c:v>
                </c:pt>
                <c:pt idx="5563">
                  <c:v>2.1180398999999999E-2</c:v>
                </c:pt>
                <c:pt idx="5564">
                  <c:v>2.1519544000000002E-2</c:v>
                </c:pt>
                <c:pt idx="5565">
                  <c:v>2.3495609000000001E-2</c:v>
                </c:pt>
                <c:pt idx="5566">
                  <c:v>1.8792011000000001E-2</c:v>
                </c:pt>
                <c:pt idx="5567">
                  <c:v>1.7479339999999999E-2</c:v>
                </c:pt>
                <c:pt idx="5568">
                  <c:v>1.4227261E-2</c:v>
                </c:pt>
                <c:pt idx="5569">
                  <c:v>1.7727186999999998E-2</c:v>
                </c:pt>
                <c:pt idx="5570">
                  <c:v>1.9933447E-2</c:v>
                </c:pt>
                <c:pt idx="5571">
                  <c:v>1.52841E-2</c:v>
                </c:pt>
                <c:pt idx="5572">
                  <c:v>1.1667732E-2</c:v>
                </c:pt>
                <c:pt idx="5573">
                  <c:v>1.1768666000000001E-2</c:v>
                </c:pt>
                <c:pt idx="5574">
                  <c:v>1.1509359E-2</c:v>
                </c:pt>
                <c:pt idx="5575">
                  <c:v>1.0515734000000001E-2</c:v>
                </c:pt>
                <c:pt idx="5576">
                  <c:v>7.5957469999999999E-3</c:v>
                </c:pt>
                <c:pt idx="5577">
                  <c:v>7.8346330000000006E-3</c:v>
                </c:pt>
                <c:pt idx="5578">
                  <c:v>1.1071259E-2</c:v>
                </c:pt>
                <c:pt idx="5579">
                  <c:v>8.6672239999999994E-3</c:v>
                </c:pt>
                <c:pt idx="5580">
                  <c:v>4.6631590000000001E-3</c:v>
                </c:pt>
                <c:pt idx="5581">
                  <c:v>-1.4141749999999999E-3</c:v>
                </c:pt>
                <c:pt idx="5582">
                  <c:v>-3.6138379999999999E-3</c:v>
                </c:pt>
                <c:pt idx="5583">
                  <c:v>6.56275E-4</c:v>
                </c:pt>
                <c:pt idx="5584">
                  <c:v>-3.3687700000000002E-4</c:v>
                </c:pt>
                <c:pt idx="5585">
                  <c:v>-3.4453190000000001E-3</c:v>
                </c:pt>
                <c:pt idx="5586">
                  <c:v>-2.9312919999999998E-3</c:v>
                </c:pt>
                <c:pt idx="5587">
                  <c:v>-3.124904E-3</c:v>
                </c:pt>
                <c:pt idx="5588">
                  <c:v>-2.1098670000000001E-3</c:v>
                </c:pt>
                <c:pt idx="5589">
                  <c:v>-7.7176850000000002E-3</c:v>
                </c:pt>
                <c:pt idx="5590">
                  <c:v>-8.6403000000000001E-3</c:v>
                </c:pt>
                <c:pt idx="5591">
                  <c:v>-3.5781630000000001E-3</c:v>
                </c:pt>
                <c:pt idx="5592">
                  <c:v>8.2703300000000002E-4</c:v>
                </c:pt>
                <c:pt idx="5593">
                  <c:v>-6.8884109999999997E-3</c:v>
                </c:pt>
                <c:pt idx="5594">
                  <c:v>-3.9267820000000002E-3</c:v>
                </c:pt>
                <c:pt idx="5595">
                  <c:v>-2.9022639999999999E-3</c:v>
                </c:pt>
                <c:pt idx="5596">
                  <c:v>-8.3147399999999993E-3</c:v>
                </c:pt>
                <c:pt idx="5597">
                  <c:v>-4.2038850000000001E-3</c:v>
                </c:pt>
                <c:pt idx="5598">
                  <c:v>-3.9043299999999998E-4</c:v>
                </c:pt>
                <c:pt idx="5599">
                  <c:v>-4.7036880000000001E-3</c:v>
                </c:pt>
                <c:pt idx="5600">
                  <c:v>-8.2142299999999994E-3</c:v>
                </c:pt>
                <c:pt idx="5601">
                  <c:v>-4.5401319999999997E-3</c:v>
                </c:pt>
                <c:pt idx="5602">
                  <c:v>-5.6671229999999996E-3</c:v>
                </c:pt>
                <c:pt idx="5603">
                  <c:v>-7.587529E-3</c:v>
                </c:pt>
                <c:pt idx="5604">
                  <c:v>-4.7353459999999997E-3</c:v>
                </c:pt>
                <c:pt idx="5605">
                  <c:v>-1.2327219E-2</c:v>
                </c:pt>
                <c:pt idx="5606">
                  <c:v>-9.7702229999999998E-3</c:v>
                </c:pt>
                <c:pt idx="5607">
                  <c:v>-6.5637769999999998E-3</c:v>
                </c:pt>
                <c:pt idx="5608">
                  <c:v>-1.1052047000000001E-2</c:v>
                </c:pt>
                <c:pt idx="5609">
                  <c:v>-1.4428669E-2</c:v>
                </c:pt>
                <c:pt idx="5610">
                  <c:v>-1.3184838000000001E-2</c:v>
                </c:pt>
                <c:pt idx="5611">
                  <c:v>-1.5616303999999999E-2</c:v>
                </c:pt>
                <c:pt idx="5612">
                  <c:v>-1.4585068E-2</c:v>
                </c:pt>
                <c:pt idx="5613">
                  <c:v>-1.7311079E-2</c:v>
                </c:pt>
                <c:pt idx="5614">
                  <c:v>-1.3882489E-2</c:v>
                </c:pt>
                <c:pt idx="5615">
                  <c:v>-1.332509E-2</c:v>
                </c:pt>
                <c:pt idx="5616">
                  <c:v>-2.2535100999999998E-2</c:v>
                </c:pt>
                <c:pt idx="5617">
                  <c:v>-2.0488994E-2</c:v>
                </c:pt>
                <c:pt idx="5618">
                  <c:v>-2.0508434999999998E-2</c:v>
                </c:pt>
                <c:pt idx="5619">
                  <c:v>-1.4868414999999999E-2</c:v>
                </c:pt>
                <c:pt idx="5620">
                  <c:v>-1.9167378999999998E-2</c:v>
                </c:pt>
                <c:pt idx="5621">
                  <c:v>-2.0941576E-2</c:v>
                </c:pt>
                <c:pt idx="5622">
                  <c:v>-1.7328053999999999E-2</c:v>
                </c:pt>
                <c:pt idx="5623">
                  <c:v>-1.37967E-2</c:v>
                </c:pt>
                <c:pt idx="5624">
                  <c:v>-1.7862850999999999E-2</c:v>
                </c:pt>
                <c:pt idx="5625">
                  <c:v>-1.5168264000000001E-2</c:v>
                </c:pt>
                <c:pt idx="5626">
                  <c:v>-1.4046239E-2</c:v>
                </c:pt>
                <c:pt idx="5627">
                  <c:v>-1.4637460999999999E-2</c:v>
                </c:pt>
                <c:pt idx="5628">
                  <c:v>-1.2588034999999999E-2</c:v>
                </c:pt>
                <c:pt idx="5629">
                  <c:v>-2.6731017999999999E-2</c:v>
                </c:pt>
                <c:pt idx="5630">
                  <c:v>-1.6053224000000001E-2</c:v>
                </c:pt>
                <c:pt idx="5631">
                  <c:v>-5.7965910000000002E-3</c:v>
                </c:pt>
                <c:pt idx="5632">
                  <c:v>-1.6100529999999998E-2</c:v>
                </c:pt>
                <c:pt idx="5633">
                  <c:v>-1.943667E-2</c:v>
                </c:pt>
                <c:pt idx="5634">
                  <c:v>-1.348947E-2</c:v>
                </c:pt>
                <c:pt idx="5635">
                  <c:v>-1.4117443E-2</c:v>
                </c:pt>
                <c:pt idx="5636">
                  <c:v>-1.7467355E-2</c:v>
                </c:pt>
                <c:pt idx="5637">
                  <c:v>-1.5124838999999999E-2</c:v>
                </c:pt>
                <c:pt idx="5638">
                  <c:v>-1.9203451E-2</c:v>
                </c:pt>
                <c:pt idx="5639">
                  <c:v>-1.4615355999999999E-2</c:v>
                </c:pt>
                <c:pt idx="5640">
                  <c:v>-1.5971813000000001E-2</c:v>
                </c:pt>
                <c:pt idx="5641">
                  <c:v>-1.4595491E-2</c:v>
                </c:pt>
                <c:pt idx="5642">
                  <c:v>-1.7505504000000002E-2</c:v>
                </c:pt>
                <c:pt idx="5643">
                  <c:v>-1.5515589E-2</c:v>
                </c:pt>
                <c:pt idx="5644">
                  <c:v>-1.6451483999999999E-2</c:v>
                </c:pt>
                <c:pt idx="5645">
                  <c:v>-2.0177510999999999E-2</c:v>
                </c:pt>
                <c:pt idx="5646">
                  <c:v>-1.5893502E-2</c:v>
                </c:pt>
                <c:pt idx="5647">
                  <c:v>-1.3188797E-2</c:v>
                </c:pt>
                <c:pt idx="5648">
                  <c:v>-1.5667547E-2</c:v>
                </c:pt>
                <c:pt idx="5649">
                  <c:v>-1.9141638999999998E-2</c:v>
                </c:pt>
                <c:pt idx="5650">
                  <c:v>-1.1529526E-2</c:v>
                </c:pt>
                <c:pt idx="5651">
                  <c:v>-9.9268359999999996E-3</c:v>
                </c:pt>
                <c:pt idx="5652">
                  <c:v>-1.213933E-2</c:v>
                </c:pt>
                <c:pt idx="5653">
                  <c:v>-1.7166312999999999E-2</c:v>
                </c:pt>
                <c:pt idx="5654">
                  <c:v>-1.6071536000000001E-2</c:v>
                </c:pt>
                <c:pt idx="5655">
                  <c:v>-1.5443296E-2</c:v>
                </c:pt>
                <c:pt idx="5656">
                  <c:v>-9.6192320000000001E-3</c:v>
                </c:pt>
                <c:pt idx="5657">
                  <c:v>-1.0513788E-2</c:v>
                </c:pt>
                <c:pt idx="5658">
                  <c:v>-2.3019444E-2</c:v>
                </c:pt>
                <c:pt idx="5659">
                  <c:v>-1.4678955E-2</c:v>
                </c:pt>
                <c:pt idx="5660">
                  <c:v>-7.3296500000000001E-3</c:v>
                </c:pt>
                <c:pt idx="5661">
                  <c:v>-1.4438159000000001E-2</c:v>
                </c:pt>
                <c:pt idx="5662">
                  <c:v>-1.8450139000000001E-2</c:v>
                </c:pt>
                <c:pt idx="5663">
                  <c:v>-1.3422890999999999E-2</c:v>
                </c:pt>
                <c:pt idx="5664">
                  <c:v>-1.3304075E-2</c:v>
                </c:pt>
                <c:pt idx="5665">
                  <c:v>-1.4248698000000001E-2</c:v>
                </c:pt>
                <c:pt idx="5666">
                  <c:v>-1.4508247E-2</c:v>
                </c:pt>
                <c:pt idx="5667">
                  <c:v>-1.8451057E-2</c:v>
                </c:pt>
                <c:pt idx="5668">
                  <c:v>-1.8251745E-2</c:v>
                </c:pt>
                <c:pt idx="5669">
                  <c:v>-1.2726217999999999E-2</c:v>
                </c:pt>
                <c:pt idx="5670">
                  <c:v>-1.7671296E-2</c:v>
                </c:pt>
                <c:pt idx="5671">
                  <c:v>-1.4446208E-2</c:v>
                </c:pt>
                <c:pt idx="5672">
                  <c:v>-1.4590699E-2</c:v>
                </c:pt>
                <c:pt idx="5673">
                  <c:v>-1.153419E-2</c:v>
                </c:pt>
                <c:pt idx="5674">
                  <c:v>-1.6588492E-2</c:v>
                </c:pt>
                <c:pt idx="5675">
                  <c:v>-1.4874482E-2</c:v>
                </c:pt>
                <c:pt idx="5676">
                  <c:v>-1.2639109000000001E-2</c:v>
                </c:pt>
                <c:pt idx="5677">
                  <c:v>-9.7519760000000007E-3</c:v>
                </c:pt>
                <c:pt idx="5678">
                  <c:v>-1.2484561999999999E-2</c:v>
                </c:pt>
                <c:pt idx="5679">
                  <c:v>-1.2959137000000001E-2</c:v>
                </c:pt>
                <c:pt idx="5680">
                  <c:v>-1.3904352E-2</c:v>
                </c:pt>
                <c:pt idx="5681">
                  <c:v>-1.201404E-2</c:v>
                </c:pt>
                <c:pt idx="5682">
                  <c:v>-1.5200816000000001E-2</c:v>
                </c:pt>
                <c:pt idx="5683">
                  <c:v>-1.4489487000000001E-2</c:v>
                </c:pt>
                <c:pt idx="5684">
                  <c:v>-1.2371559000000001E-2</c:v>
                </c:pt>
                <c:pt idx="5685">
                  <c:v>-1.2181676000000001E-2</c:v>
                </c:pt>
                <c:pt idx="5686">
                  <c:v>-1.4915483E-2</c:v>
                </c:pt>
                <c:pt idx="5687">
                  <c:v>-1.5651314E-2</c:v>
                </c:pt>
                <c:pt idx="5688">
                  <c:v>-1.2507393E-2</c:v>
                </c:pt>
                <c:pt idx="5689">
                  <c:v>-1.1840537999999999E-2</c:v>
                </c:pt>
                <c:pt idx="5690">
                  <c:v>-1.3489599999999999E-2</c:v>
                </c:pt>
                <c:pt idx="5691">
                  <c:v>-1.7497658999999999E-2</c:v>
                </c:pt>
                <c:pt idx="5692">
                  <c:v>-1.7365393999999999E-2</c:v>
                </c:pt>
                <c:pt idx="5693">
                  <c:v>-1.9233869000000001E-2</c:v>
                </c:pt>
                <c:pt idx="5694">
                  <c:v>-1.9348240999999999E-2</c:v>
                </c:pt>
                <c:pt idx="5695">
                  <c:v>-2.3641523000000001E-2</c:v>
                </c:pt>
                <c:pt idx="5696">
                  <c:v>-2.1238054999999999E-2</c:v>
                </c:pt>
                <c:pt idx="5697">
                  <c:v>-1.2286106E-2</c:v>
                </c:pt>
                <c:pt idx="5698">
                  <c:v>-2.0168868999999999E-2</c:v>
                </c:pt>
                <c:pt idx="5699">
                  <c:v>-2.7936776999999999E-2</c:v>
                </c:pt>
                <c:pt idx="5700">
                  <c:v>-1.8853183999999999E-2</c:v>
                </c:pt>
                <c:pt idx="5701">
                  <c:v>-1.826649E-2</c:v>
                </c:pt>
                <c:pt idx="5702">
                  <c:v>-2.4160874999999998E-2</c:v>
                </c:pt>
                <c:pt idx="5703">
                  <c:v>-1.5806805E-2</c:v>
                </c:pt>
                <c:pt idx="5704">
                  <c:v>-1.4680129E-2</c:v>
                </c:pt>
                <c:pt idx="5705">
                  <c:v>-2.1262397999999998E-2</c:v>
                </c:pt>
                <c:pt idx="5706">
                  <c:v>-2.0930909000000001E-2</c:v>
                </c:pt>
                <c:pt idx="5707">
                  <c:v>-2.3773567999999998E-2</c:v>
                </c:pt>
                <c:pt idx="5708">
                  <c:v>-2.1479907999999999E-2</c:v>
                </c:pt>
                <c:pt idx="5709">
                  <c:v>-1.6763450999999999E-2</c:v>
                </c:pt>
                <c:pt idx="5710">
                  <c:v>-1.5549701000000001E-2</c:v>
                </c:pt>
                <c:pt idx="5711">
                  <c:v>-1.4658874000000001E-2</c:v>
                </c:pt>
                <c:pt idx="5712">
                  <c:v>-1.6024495999999999E-2</c:v>
                </c:pt>
                <c:pt idx="5713">
                  <c:v>-1.4854037E-2</c:v>
                </c:pt>
                <c:pt idx="5714">
                  <c:v>-1.4428766000000001E-2</c:v>
                </c:pt>
                <c:pt idx="5715">
                  <c:v>-1.4171504999999999E-2</c:v>
                </c:pt>
                <c:pt idx="5716">
                  <c:v>-1.7624343000000001E-2</c:v>
                </c:pt>
                <c:pt idx="5717">
                  <c:v>-1.0710511000000001E-2</c:v>
                </c:pt>
                <c:pt idx="5718">
                  <c:v>-1.4080919000000001E-2</c:v>
                </c:pt>
                <c:pt idx="5719">
                  <c:v>-1.8162480000000002E-2</c:v>
                </c:pt>
                <c:pt idx="5720">
                  <c:v>-1.9863417000000001E-2</c:v>
                </c:pt>
                <c:pt idx="5721">
                  <c:v>-1.1236105999999999E-2</c:v>
                </c:pt>
                <c:pt idx="5722">
                  <c:v>-7.4318409999999998E-3</c:v>
                </c:pt>
                <c:pt idx="5723">
                  <c:v>-1.4273236999999999E-2</c:v>
                </c:pt>
                <c:pt idx="5724">
                  <c:v>-5.4033589999999999E-3</c:v>
                </c:pt>
                <c:pt idx="5725">
                  <c:v>-7.1996619999999999E-3</c:v>
                </c:pt>
                <c:pt idx="5726">
                  <c:v>-5.6746030000000003E-3</c:v>
                </c:pt>
                <c:pt idx="5727">
                  <c:v>-5.7244039999999998E-3</c:v>
                </c:pt>
                <c:pt idx="5728">
                  <c:v>-8.9782830000000001E-3</c:v>
                </c:pt>
                <c:pt idx="5729">
                  <c:v>9.1376200000000004E-4</c:v>
                </c:pt>
                <c:pt idx="5730">
                  <c:v>6.4093939999999997E-3</c:v>
                </c:pt>
                <c:pt idx="5731">
                  <c:v>-1.407251E-3</c:v>
                </c:pt>
                <c:pt idx="5732">
                  <c:v>-3.4609720000000001E-3</c:v>
                </c:pt>
                <c:pt idx="5733">
                  <c:v>9.2194019999999998E-3</c:v>
                </c:pt>
                <c:pt idx="5734">
                  <c:v>2.3929350000000001E-3</c:v>
                </c:pt>
                <c:pt idx="5735">
                  <c:v>-3.0313919999999999E-3</c:v>
                </c:pt>
                <c:pt idx="5736">
                  <c:v>9.6214679999999993E-3</c:v>
                </c:pt>
                <c:pt idx="5737">
                  <c:v>7.7050579999999999E-3</c:v>
                </c:pt>
                <c:pt idx="5738">
                  <c:v>1.547346E-3</c:v>
                </c:pt>
                <c:pt idx="5739">
                  <c:v>8.8714800000000004E-4</c:v>
                </c:pt>
                <c:pt idx="5740">
                  <c:v>-3.820861E-3</c:v>
                </c:pt>
                <c:pt idx="5741">
                  <c:v>1.5861549999999999E-3</c:v>
                </c:pt>
                <c:pt idx="5742">
                  <c:v>-2.5303790000000001E-3</c:v>
                </c:pt>
                <c:pt idx="5743">
                  <c:v>-4.0513099999999998E-3</c:v>
                </c:pt>
                <c:pt idx="5744">
                  <c:v>-5.3045810000000001E-3</c:v>
                </c:pt>
                <c:pt idx="5745">
                  <c:v>-5.9075220000000001E-3</c:v>
                </c:pt>
                <c:pt idx="5746">
                  <c:v>-5.6302419999999997E-3</c:v>
                </c:pt>
                <c:pt idx="5747">
                  <c:v>-5.0664509999999996E-3</c:v>
                </c:pt>
                <c:pt idx="5748">
                  <c:v>-8.7416569999999999E-3</c:v>
                </c:pt>
                <c:pt idx="5749">
                  <c:v>-1.2902847E-2</c:v>
                </c:pt>
                <c:pt idx="5750">
                  <c:v>-7.7559370000000001E-3</c:v>
                </c:pt>
                <c:pt idx="5751">
                  <c:v>-5.3122200000000003E-3</c:v>
                </c:pt>
                <c:pt idx="5752">
                  <c:v>-1.2816424999999999E-2</c:v>
                </c:pt>
                <c:pt idx="5753">
                  <c:v>-7.7747950000000001E-3</c:v>
                </c:pt>
                <c:pt idx="5754">
                  <c:v>-5.2498049999999997E-3</c:v>
                </c:pt>
                <c:pt idx="5755">
                  <c:v>-1.4590842999999999E-2</c:v>
                </c:pt>
                <c:pt idx="5756">
                  <c:v>-7.7518800000000001E-3</c:v>
                </c:pt>
                <c:pt idx="5757">
                  <c:v>-4.03171E-3</c:v>
                </c:pt>
                <c:pt idx="5758">
                  <c:v>-9.8986579999999994E-3</c:v>
                </c:pt>
                <c:pt idx="5759">
                  <c:v>-8.6536300000000007E-3</c:v>
                </c:pt>
                <c:pt idx="5760">
                  <c:v>-1.1675019999999999E-2</c:v>
                </c:pt>
                <c:pt idx="5761">
                  <c:v>-6.7260669999999996E-3</c:v>
                </c:pt>
                <c:pt idx="5762">
                  <c:v>-3.8323860000000001E-3</c:v>
                </c:pt>
                <c:pt idx="5763">
                  <c:v>-6.5552020000000004E-3</c:v>
                </c:pt>
                <c:pt idx="5764">
                  <c:v>-9.0181670000000005E-3</c:v>
                </c:pt>
                <c:pt idx="5765">
                  <c:v>-1.1093835E-2</c:v>
                </c:pt>
                <c:pt idx="5766">
                  <c:v>-5.6757550000000002E-3</c:v>
                </c:pt>
                <c:pt idx="5767">
                  <c:v>-7.3791129999999996E-3</c:v>
                </c:pt>
                <c:pt idx="5768">
                  <c:v>-4.6637099999999997E-3</c:v>
                </c:pt>
                <c:pt idx="5769">
                  <c:v>-1.917724E-3</c:v>
                </c:pt>
                <c:pt idx="5770">
                  <c:v>-4.102021E-3</c:v>
                </c:pt>
                <c:pt idx="5771">
                  <c:v>-5.9649029999999997E-3</c:v>
                </c:pt>
                <c:pt idx="5772">
                  <c:v>-7.0528029999999999E-3</c:v>
                </c:pt>
                <c:pt idx="5773">
                  <c:v>-2.4727E-3</c:v>
                </c:pt>
                <c:pt idx="5774">
                  <c:v>-2.3743900000000001E-3</c:v>
                </c:pt>
                <c:pt idx="5775">
                  <c:v>-1.241748E-3</c:v>
                </c:pt>
                <c:pt idx="5776">
                  <c:v>-1.9700849999999999E-3</c:v>
                </c:pt>
                <c:pt idx="5777">
                  <c:v>3.177806E-3</c:v>
                </c:pt>
                <c:pt idx="5778">
                  <c:v>-4.8509479999999999E-3</c:v>
                </c:pt>
                <c:pt idx="5779">
                  <c:v>-1.8618160000000001E-3</c:v>
                </c:pt>
                <c:pt idx="5780">
                  <c:v>3.3664879999999999E-3</c:v>
                </c:pt>
                <c:pt idx="5781">
                  <c:v>-6.0832059999999999E-3</c:v>
                </c:pt>
                <c:pt idx="5782">
                  <c:v>1.640374E-3</c:v>
                </c:pt>
                <c:pt idx="5783">
                  <c:v>-2.1754029999999998E-3</c:v>
                </c:pt>
                <c:pt idx="5784">
                  <c:v>-9.0086300000000001E-4</c:v>
                </c:pt>
                <c:pt idx="5785">
                  <c:v>-1.0910500000000001E-4</c:v>
                </c:pt>
                <c:pt idx="5786">
                  <c:v>-1.2002149999999999E-3</c:v>
                </c:pt>
                <c:pt idx="5787">
                  <c:v>-1.987445E-3</c:v>
                </c:pt>
                <c:pt idx="5788" formatCode="0.00E+00">
                  <c:v>5.8368600000000002E-5</c:v>
                </c:pt>
                <c:pt idx="5789">
                  <c:v>2.6050299999999998E-4</c:v>
                </c:pt>
                <c:pt idx="5790">
                  <c:v>-9.3767769999999993E-3</c:v>
                </c:pt>
                <c:pt idx="5791">
                  <c:v>-3.6611009999999999E-3</c:v>
                </c:pt>
                <c:pt idx="5792">
                  <c:v>-1.2340960000000001E-3</c:v>
                </c:pt>
                <c:pt idx="5793">
                  <c:v>2.242661E-3</c:v>
                </c:pt>
                <c:pt idx="5794">
                  <c:v>-2.8564939999999998E-3</c:v>
                </c:pt>
                <c:pt idx="5795">
                  <c:v>-7.036858E-3</c:v>
                </c:pt>
                <c:pt idx="5796">
                  <c:v>-1.8610429999999999E-3</c:v>
                </c:pt>
                <c:pt idx="5797">
                  <c:v>-5.6647999999999996E-4</c:v>
                </c:pt>
                <c:pt idx="5798">
                  <c:v>-1.48683E-3</c:v>
                </c:pt>
                <c:pt idx="5799">
                  <c:v>1.2785959999999999E-3</c:v>
                </c:pt>
                <c:pt idx="5800">
                  <c:v>-8.4936699999999996E-4</c:v>
                </c:pt>
                <c:pt idx="5801">
                  <c:v>-1.9665630000000002E-3</c:v>
                </c:pt>
                <c:pt idx="5802">
                  <c:v>3.0287869999999998E-3</c:v>
                </c:pt>
                <c:pt idx="5803">
                  <c:v>3.1616790000000001E-3</c:v>
                </c:pt>
                <c:pt idx="5804">
                  <c:v>2.774468E-3</c:v>
                </c:pt>
                <c:pt idx="5805">
                  <c:v>2.0354409999999998E-3</c:v>
                </c:pt>
                <c:pt idx="5806">
                  <c:v>6.0720999999999995E-4</c:v>
                </c:pt>
                <c:pt idx="5807">
                  <c:v>3.1776930000000001E-3</c:v>
                </c:pt>
                <c:pt idx="5808">
                  <c:v>-8.4177999999999998E-4</c:v>
                </c:pt>
                <c:pt idx="5809">
                  <c:v>1.5928819999999999E-3</c:v>
                </c:pt>
                <c:pt idx="5810">
                  <c:v>5.3287300000000001E-4</c:v>
                </c:pt>
                <c:pt idx="5811">
                  <c:v>-2.6474739999999999E-3</c:v>
                </c:pt>
                <c:pt idx="5812">
                  <c:v>-2.924079E-3</c:v>
                </c:pt>
                <c:pt idx="5813">
                  <c:v>3.4363480000000001E-3</c:v>
                </c:pt>
                <c:pt idx="5814">
                  <c:v>8.1010800000000003E-4</c:v>
                </c:pt>
                <c:pt idx="5815">
                  <c:v>-2.342542E-3</c:v>
                </c:pt>
                <c:pt idx="5816">
                  <c:v>-2.5737889999999999E-3</c:v>
                </c:pt>
                <c:pt idx="5817">
                  <c:v>-1.4089230000000001E-3</c:v>
                </c:pt>
                <c:pt idx="5818">
                  <c:v>1.6487399999999999E-4</c:v>
                </c:pt>
                <c:pt idx="5819">
                  <c:v>-3.2338520000000002E-3</c:v>
                </c:pt>
                <c:pt idx="5820">
                  <c:v>-7.0727799999999999E-4</c:v>
                </c:pt>
                <c:pt idx="5821">
                  <c:v>2.7628209999999999E-3</c:v>
                </c:pt>
                <c:pt idx="5822">
                  <c:v>2.0295230000000001E-3</c:v>
                </c:pt>
                <c:pt idx="5823">
                  <c:v>-1.5992999999999999E-3</c:v>
                </c:pt>
                <c:pt idx="5824">
                  <c:v>-6.1372509999999998E-3</c:v>
                </c:pt>
                <c:pt idx="5825">
                  <c:v>-3.5878070000000001E-3</c:v>
                </c:pt>
                <c:pt idx="5826">
                  <c:v>1.203457E-3</c:v>
                </c:pt>
                <c:pt idx="5827">
                  <c:v>1.3150429999999999E-3</c:v>
                </c:pt>
                <c:pt idx="5828">
                  <c:v>-6.8699039999999996E-3</c:v>
                </c:pt>
                <c:pt idx="5829">
                  <c:v>-4.0802420000000004E-3</c:v>
                </c:pt>
                <c:pt idx="5830">
                  <c:v>-5.4549530000000002E-3</c:v>
                </c:pt>
                <c:pt idx="5831">
                  <c:v>-5.1023500000000003E-3</c:v>
                </c:pt>
                <c:pt idx="5832">
                  <c:v>-6.028187E-3</c:v>
                </c:pt>
                <c:pt idx="5833">
                  <c:v>-7.0598950000000001E-3</c:v>
                </c:pt>
                <c:pt idx="5834">
                  <c:v>-4.1152020000000001E-3</c:v>
                </c:pt>
                <c:pt idx="5835">
                  <c:v>-8.1740899999999995E-4</c:v>
                </c:pt>
                <c:pt idx="5836">
                  <c:v>-5.7696539999999999E-3</c:v>
                </c:pt>
                <c:pt idx="5837">
                  <c:v>-8.410977E-3</c:v>
                </c:pt>
                <c:pt idx="5838">
                  <c:v>-3.2981820000000002E-3</c:v>
                </c:pt>
                <c:pt idx="5839">
                  <c:v>-5.723789E-3</c:v>
                </c:pt>
                <c:pt idx="5840">
                  <c:v>-5.81453E-4</c:v>
                </c:pt>
                <c:pt idx="5841">
                  <c:v>-1.4432519999999999E-3</c:v>
                </c:pt>
                <c:pt idx="5842">
                  <c:v>-2.5279249999999999E-3</c:v>
                </c:pt>
                <c:pt idx="5843">
                  <c:v>1.3337099999999999E-4</c:v>
                </c:pt>
                <c:pt idx="5844">
                  <c:v>-6.8636900000000004E-4</c:v>
                </c:pt>
                <c:pt idx="5845">
                  <c:v>-3.3479320000000001E-3</c:v>
                </c:pt>
                <c:pt idx="5846">
                  <c:v>-7.5491660000000004E-3</c:v>
                </c:pt>
                <c:pt idx="5847">
                  <c:v>-4.9078430000000003E-3</c:v>
                </c:pt>
                <c:pt idx="5848">
                  <c:v>-6.5134620000000002E-3</c:v>
                </c:pt>
                <c:pt idx="5849">
                  <c:v>-6.3850979999999996E-3</c:v>
                </c:pt>
                <c:pt idx="5850">
                  <c:v>-6.0634479999999999E-3</c:v>
                </c:pt>
                <c:pt idx="5851">
                  <c:v>-4.0511640000000003E-3</c:v>
                </c:pt>
                <c:pt idx="5852">
                  <c:v>-4.9530980000000004E-3</c:v>
                </c:pt>
                <c:pt idx="5853">
                  <c:v>-2.9757009999999999E-3</c:v>
                </c:pt>
                <c:pt idx="5854">
                  <c:v>-1.2474248E-2</c:v>
                </c:pt>
                <c:pt idx="5855">
                  <c:v>-9.5146769999999992E-3</c:v>
                </c:pt>
                <c:pt idx="5856">
                  <c:v>-4.31052E-3</c:v>
                </c:pt>
                <c:pt idx="5857">
                  <c:v>-9.252283E-3</c:v>
                </c:pt>
                <c:pt idx="5858">
                  <c:v>-8.5637000000000005E-3</c:v>
                </c:pt>
                <c:pt idx="5859">
                  <c:v>-5.3865479999999997E-3</c:v>
                </c:pt>
                <c:pt idx="5860">
                  <c:v>-5.2221079999999996E-3</c:v>
                </c:pt>
                <c:pt idx="5861">
                  <c:v>-1.0475194E-2</c:v>
                </c:pt>
                <c:pt idx="5862">
                  <c:v>-8.1349309999999998E-3</c:v>
                </c:pt>
                <c:pt idx="5863">
                  <c:v>-2.7795799999999998E-3</c:v>
                </c:pt>
                <c:pt idx="5864">
                  <c:v>-5.277866E-3</c:v>
                </c:pt>
                <c:pt idx="5865">
                  <c:v>-5.2403160000000001E-3</c:v>
                </c:pt>
                <c:pt idx="5866">
                  <c:v>-7.2120220000000002E-3</c:v>
                </c:pt>
                <c:pt idx="5867">
                  <c:v>-6.991779E-3</c:v>
                </c:pt>
                <c:pt idx="5868">
                  <c:v>-4.6818129999999999E-3</c:v>
                </c:pt>
                <c:pt idx="5869">
                  <c:v>-5.5380189999999999E-3</c:v>
                </c:pt>
                <c:pt idx="5870">
                  <c:v>-7.508359E-3</c:v>
                </c:pt>
                <c:pt idx="5871">
                  <c:v>-3.557826E-3</c:v>
                </c:pt>
                <c:pt idx="5872">
                  <c:v>-2.0330899999999999E-4</c:v>
                </c:pt>
                <c:pt idx="5873">
                  <c:v>-6.6175319999999998E-3</c:v>
                </c:pt>
                <c:pt idx="5874">
                  <c:v>-3.8560999999999999E-3</c:v>
                </c:pt>
                <c:pt idx="5875">
                  <c:v>-1.7699E-3</c:v>
                </c:pt>
                <c:pt idx="5876">
                  <c:v>-5.3762560000000003E-3</c:v>
                </c:pt>
                <c:pt idx="5877">
                  <c:v>-9.8642150000000008E-3</c:v>
                </c:pt>
                <c:pt idx="5878">
                  <c:v>5.8422599999999997E-4</c:v>
                </c:pt>
                <c:pt idx="5879">
                  <c:v>-1.6941090000000001E-3</c:v>
                </c:pt>
                <c:pt idx="5880">
                  <c:v>3.8718500000000001E-4</c:v>
                </c:pt>
                <c:pt idx="5881">
                  <c:v>-1.430689E-3</c:v>
                </c:pt>
                <c:pt idx="5882">
                  <c:v>4.4370080000000001E-3</c:v>
                </c:pt>
                <c:pt idx="5883">
                  <c:v>2.2715919999999998E-3</c:v>
                </c:pt>
                <c:pt idx="5884">
                  <c:v>2.9470100000000002E-4</c:v>
                </c:pt>
                <c:pt idx="5885">
                  <c:v>4.4007630000000002E-3</c:v>
                </c:pt>
                <c:pt idx="5886">
                  <c:v>-5.4130569999999998E-3</c:v>
                </c:pt>
                <c:pt idx="5887">
                  <c:v>-5.8274449999999997E-3</c:v>
                </c:pt>
                <c:pt idx="5888">
                  <c:v>-1.1604110000000001E-3</c:v>
                </c:pt>
                <c:pt idx="5889">
                  <c:v>-4.1996109999999998E-3</c:v>
                </c:pt>
                <c:pt idx="5890">
                  <c:v>6.6125630000000001E-3</c:v>
                </c:pt>
                <c:pt idx="5891">
                  <c:v>6.0450429999999999E-3</c:v>
                </c:pt>
                <c:pt idx="5892">
                  <c:v>-6.4127230000000004E-3</c:v>
                </c:pt>
                <c:pt idx="5893">
                  <c:v>-3.665939E-3</c:v>
                </c:pt>
                <c:pt idx="5894">
                  <c:v>-1.7093379999999999E-3</c:v>
                </c:pt>
                <c:pt idx="5895">
                  <c:v>-6.2090400000000003E-4</c:v>
                </c:pt>
                <c:pt idx="5896">
                  <c:v>-4.1532599999999998E-3</c:v>
                </c:pt>
                <c:pt idx="5897">
                  <c:v>-9.8012919999999996E-3</c:v>
                </c:pt>
                <c:pt idx="5898">
                  <c:v>-9.9331430000000002E-3</c:v>
                </c:pt>
                <c:pt idx="5899">
                  <c:v>-1.1633571000000001E-2</c:v>
                </c:pt>
                <c:pt idx="5900">
                  <c:v>-1.3819409E-2</c:v>
                </c:pt>
                <c:pt idx="5901">
                  <c:v>-1.0362359999999999E-2</c:v>
                </c:pt>
                <c:pt idx="5902">
                  <c:v>-9.9832229999999994E-3</c:v>
                </c:pt>
                <c:pt idx="5903">
                  <c:v>-9.1464579999999997E-3</c:v>
                </c:pt>
                <c:pt idx="5904">
                  <c:v>-1.4094007E-2</c:v>
                </c:pt>
                <c:pt idx="5905">
                  <c:v>-1.9808618E-2</c:v>
                </c:pt>
                <c:pt idx="5906">
                  <c:v>-2.4423449999999999E-2</c:v>
                </c:pt>
                <c:pt idx="5907">
                  <c:v>-1.363605E-2</c:v>
                </c:pt>
                <c:pt idx="5908">
                  <c:v>-8.3829560000000004E-3</c:v>
                </c:pt>
                <c:pt idx="5909">
                  <c:v>-1.8086448000000001E-2</c:v>
                </c:pt>
                <c:pt idx="5910">
                  <c:v>-1.2241818999999999E-2</c:v>
                </c:pt>
                <c:pt idx="5911">
                  <c:v>-1.1117699E-2</c:v>
                </c:pt>
                <c:pt idx="5912">
                  <c:v>-1.7722973999999999E-2</c:v>
                </c:pt>
                <c:pt idx="5913">
                  <c:v>-6.0061300000000001E-3</c:v>
                </c:pt>
                <c:pt idx="5914">
                  <c:v>-3.8740160000000001E-3</c:v>
                </c:pt>
                <c:pt idx="5915">
                  <c:v>-1.2429421E-2</c:v>
                </c:pt>
                <c:pt idx="5916">
                  <c:v>-1.1741234999999999E-2</c:v>
                </c:pt>
                <c:pt idx="5917">
                  <c:v>-3.1707300000000002E-4</c:v>
                </c:pt>
                <c:pt idx="5918">
                  <c:v>2.3829960000000001E-3</c:v>
                </c:pt>
                <c:pt idx="5919">
                  <c:v>-2.510562E-3</c:v>
                </c:pt>
                <c:pt idx="5920">
                  <c:v>-1.258019E-3</c:v>
                </c:pt>
                <c:pt idx="5921">
                  <c:v>-1.2497630000000001E-3</c:v>
                </c:pt>
                <c:pt idx="5922">
                  <c:v>-9.843727E-3</c:v>
                </c:pt>
                <c:pt idx="5923">
                  <c:v>-1.0532952999999999E-2</c:v>
                </c:pt>
                <c:pt idx="5924">
                  <c:v>-2.1569610000000002E-3</c:v>
                </c:pt>
                <c:pt idx="5925">
                  <c:v>-8.8838389999999993E-3</c:v>
                </c:pt>
                <c:pt idx="5926">
                  <c:v>-4.5238989999999996E-3</c:v>
                </c:pt>
                <c:pt idx="5927" formatCode="0.00E+00">
                  <c:v>8.1771800000000002E-5</c:v>
                </c:pt>
                <c:pt idx="5928">
                  <c:v>-8.2727719999999994E-3</c:v>
                </c:pt>
                <c:pt idx="5929">
                  <c:v>-8.8141920000000002E-3</c:v>
                </c:pt>
                <c:pt idx="5930">
                  <c:v>-8.1591259999999992E-3</c:v>
                </c:pt>
                <c:pt idx="5931">
                  <c:v>-6.9710900000000001E-3</c:v>
                </c:pt>
                <c:pt idx="5932">
                  <c:v>-6.7721780000000002E-3</c:v>
                </c:pt>
                <c:pt idx="5933">
                  <c:v>-3.9865109999999999E-3</c:v>
                </c:pt>
                <c:pt idx="5934">
                  <c:v>-4.0377429999999999E-3</c:v>
                </c:pt>
                <c:pt idx="5935">
                  <c:v>-2.8031010000000001E-3</c:v>
                </c:pt>
                <c:pt idx="5936">
                  <c:v>-3.129663E-3</c:v>
                </c:pt>
                <c:pt idx="5937">
                  <c:v>-5.6189200000000003E-3</c:v>
                </c:pt>
                <c:pt idx="5938">
                  <c:v>-4.6040150000000004E-3</c:v>
                </c:pt>
                <c:pt idx="5939">
                  <c:v>-4.0759100000000003E-3</c:v>
                </c:pt>
                <c:pt idx="5940">
                  <c:v>-6.962017E-3</c:v>
                </c:pt>
                <c:pt idx="5941">
                  <c:v>-1.9227840000000001E-3</c:v>
                </c:pt>
                <c:pt idx="5942">
                  <c:v>-4.2347590000000003E-3</c:v>
                </c:pt>
                <c:pt idx="5943">
                  <c:v>-3.133009E-3</c:v>
                </c:pt>
                <c:pt idx="5944">
                  <c:v>-1.3494900000000001E-3</c:v>
                </c:pt>
                <c:pt idx="5945">
                  <c:v>-3.0616369999999999E-3</c:v>
                </c:pt>
                <c:pt idx="5946">
                  <c:v>-4.8980819999999998E-3</c:v>
                </c:pt>
                <c:pt idx="5947">
                  <c:v>-3.36783E-3</c:v>
                </c:pt>
                <c:pt idx="5948">
                  <c:v>8.4175899999999998E-4</c:v>
                </c:pt>
                <c:pt idx="5949">
                  <c:v>-6.8263500000000001E-4</c:v>
                </c:pt>
                <c:pt idx="5950">
                  <c:v>-3.130767E-3</c:v>
                </c:pt>
                <c:pt idx="5951">
                  <c:v>6.1736600000000005E-4</c:v>
                </c:pt>
                <c:pt idx="5952">
                  <c:v>-2.2005250000000001E-3</c:v>
                </c:pt>
                <c:pt idx="5953">
                  <c:v>-2.1179670000000001E-3</c:v>
                </c:pt>
                <c:pt idx="5954">
                  <c:v>2.907457E-3</c:v>
                </c:pt>
                <c:pt idx="5955">
                  <c:v>1.9990530000000002E-3</c:v>
                </c:pt>
                <c:pt idx="5956">
                  <c:v>1.1483730000000001E-3</c:v>
                </c:pt>
                <c:pt idx="5957">
                  <c:v>-2.3126710000000001E-3</c:v>
                </c:pt>
                <c:pt idx="5958">
                  <c:v>-6.6585020000000002E-3</c:v>
                </c:pt>
                <c:pt idx="5959">
                  <c:v>-8.2614579999999993E-3</c:v>
                </c:pt>
                <c:pt idx="5960">
                  <c:v>-7.1530789999999997E-3</c:v>
                </c:pt>
                <c:pt idx="5961">
                  <c:v>-6.5607909999999998E-3</c:v>
                </c:pt>
                <c:pt idx="5962">
                  <c:v>-4.7814210000000001E-3</c:v>
                </c:pt>
                <c:pt idx="5963">
                  <c:v>-1.0046223999999999E-2</c:v>
                </c:pt>
                <c:pt idx="5964">
                  <c:v>-1.0352E-2</c:v>
                </c:pt>
                <c:pt idx="5965">
                  <c:v>-9.5764860000000004E-3</c:v>
                </c:pt>
                <c:pt idx="5966">
                  <c:v>-1.4356147E-2</c:v>
                </c:pt>
                <c:pt idx="5967">
                  <c:v>-1.0633847E-2</c:v>
                </c:pt>
                <c:pt idx="5968">
                  <c:v>-9.7226650000000001E-3</c:v>
                </c:pt>
                <c:pt idx="5969">
                  <c:v>-1.5561113E-2</c:v>
                </c:pt>
                <c:pt idx="5970">
                  <c:v>-1.1981446E-2</c:v>
                </c:pt>
                <c:pt idx="5971">
                  <c:v>-1.0535350000000001E-2</c:v>
                </c:pt>
                <c:pt idx="5972">
                  <c:v>-1.3782724E-2</c:v>
                </c:pt>
                <c:pt idx="5973">
                  <c:v>-1.2782174E-2</c:v>
                </c:pt>
                <c:pt idx="5974">
                  <c:v>-1.2741290000000001E-2</c:v>
                </c:pt>
                <c:pt idx="5975">
                  <c:v>-7.5806170000000004E-3</c:v>
                </c:pt>
                <c:pt idx="5976">
                  <c:v>-9.8257459999999998E-3</c:v>
                </c:pt>
                <c:pt idx="5977">
                  <c:v>-8.2904329999999998E-3</c:v>
                </c:pt>
                <c:pt idx="5978">
                  <c:v>-6.1051940000000004E-3</c:v>
                </c:pt>
                <c:pt idx="5979">
                  <c:v>-6.1512670000000002E-3</c:v>
                </c:pt>
                <c:pt idx="5980">
                  <c:v>-8.2836779999999992E-3</c:v>
                </c:pt>
                <c:pt idx="5981">
                  <c:v>-6.2825789999999999E-3</c:v>
                </c:pt>
                <c:pt idx="5982">
                  <c:v>-2.879267E-3</c:v>
                </c:pt>
                <c:pt idx="5983">
                  <c:v>-3.2947200000000001E-3</c:v>
                </c:pt>
                <c:pt idx="5984">
                  <c:v>-5.9748960000000004E-3</c:v>
                </c:pt>
                <c:pt idx="5985">
                  <c:v>-8.3991719999999999E-3</c:v>
                </c:pt>
                <c:pt idx="5986">
                  <c:v>-2.6271630000000001E-3</c:v>
                </c:pt>
                <c:pt idx="5987">
                  <c:v>-9.3578900000000002E-4</c:v>
                </c:pt>
                <c:pt idx="5988">
                  <c:v>8.7385499999999999E-4</c:v>
                </c:pt>
                <c:pt idx="5989">
                  <c:v>6.85836E-4</c:v>
                </c:pt>
                <c:pt idx="5990">
                  <c:v>1.271756E-3</c:v>
                </c:pt>
                <c:pt idx="5991">
                  <c:v>4.2566280000000001E-3</c:v>
                </c:pt>
                <c:pt idx="5992">
                  <c:v>7.69362E-4</c:v>
                </c:pt>
                <c:pt idx="5993">
                  <c:v>2.9451999999999999E-4</c:v>
                </c:pt>
                <c:pt idx="5994">
                  <c:v>1.2128040000000001E-3</c:v>
                </c:pt>
                <c:pt idx="5995">
                  <c:v>6.4283389999999999E-3</c:v>
                </c:pt>
                <c:pt idx="5996" formatCode="0.00E+00">
                  <c:v>-2.9782100000000001E-5</c:v>
                </c:pt>
                <c:pt idx="5997">
                  <c:v>1.929505E-3</c:v>
                </c:pt>
                <c:pt idx="5998">
                  <c:v>-1.5596919999999999E-3</c:v>
                </c:pt>
                <c:pt idx="5999">
                  <c:v>4.3475000000000002E-4</c:v>
                </c:pt>
                <c:pt idx="6000">
                  <c:v>-7.5096600000000005E-4</c:v>
                </c:pt>
                <c:pt idx="6001">
                  <c:v>-4.3523590000000001E-3</c:v>
                </c:pt>
                <c:pt idx="6002">
                  <c:v>-3.1953400000000001E-4</c:v>
                </c:pt>
                <c:pt idx="6003">
                  <c:v>-5.5103009999999996E-3</c:v>
                </c:pt>
                <c:pt idx="6004">
                  <c:v>-5.5125469999999996E-3</c:v>
                </c:pt>
                <c:pt idx="6005">
                  <c:v>-7.4348160000000003E-3</c:v>
                </c:pt>
                <c:pt idx="6006">
                  <c:v>-1.0139240000000001E-2</c:v>
                </c:pt>
                <c:pt idx="6007">
                  <c:v>-1.0297964E-2</c:v>
                </c:pt>
                <c:pt idx="6008">
                  <c:v>-6.1951300000000001E-3</c:v>
                </c:pt>
                <c:pt idx="6009">
                  <c:v>-6.698468E-3</c:v>
                </c:pt>
                <c:pt idx="6010">
                  <c:v>-1.7073787999999999E-2</c:v>
                </c:pt>
                <c:pt idx="6011">
                  <c:v>-1.3272925E-2</c:v>
                </c:pt>
                <c:pt idx="6012">
                  <c:v>-8.0564390000000003E-3</c:v>
                </c:pt>
                <c:pt idx="6013">
                  <c:v>-1.3138548999999999E-2</c:v>
                </c:pt>
                <c:pt idx="6014">
                  <c:v>-6.131409E-3</c:v>
                </c:pt>
                <c:pt idx="6015">
                  <c:v>-5.3814630000000004E-3</c:v>
                </c:pt>
                <c:pt idx="6016">
                  <c:v>-9.3280010000000007E-3</c:v>
                </c:pt>
                <c:pt idx="6017">
                  <c:v>-3.0919430000000002E-3</c:v>
                </c:pt>
                <c:pt idx="6018">
                  <c:v>-1.2089746E-2</c:v>
                </c:pt>
                <c:pt idx="6019">
                  <c:v>-1.6316982000000001E-2</c:v>
                </c:pt>
                <c:pt idx="6020">
                  <c:v>-1.0955427E-2</c:v>
                </c:pt>
                <c:pt idx="6021">
                  <c:v>-1.1062486E-2</c:v>
                </c:pt>
                <c:pt idx="6022">
                  <c:v>-1.4245769E-2</c:v>
                </c:pt>
                <c:pt idx="6023">
                  <c:v>-1.0244102999999999E-2</c:v>
                </c:pt>
                <c:pt idx="6024">
                  <c:v>-1.1813842999999999E-2</c:v>
                </c:pt>
                <c:pt idx="6025">
                  <c:v>-1.1974963E-2</c:v>
                </c:pt>
                <c:pt idx="6026">
                  <c:v>-2.9554920000000001E-3</c:v>
                </c:pt>
                <c:pt idx="6027">
                  <c:v>-6.2301149999999996E-3</c:v>
                </c:pt>
                <c:pt idx="6028">
                  <c:v>-1.2293414000000001E-2</c:v>
                </c:pt>
                <c:pt idx="6029">
                  <c:v>-1.2018809999999999E-3</c:v>
                </c:pt>
                <c:pt idx="6030">
                  <c:v>-4.18546E-4</c:v>
                </c:pt>
                <c:pt idx="6031">
                  <c:v>-4.5049000000000001E-3</c:v>
                </c:pt>
                <c:pt idx="6032">
                  <c:v>-6.9441889999999999E-3</c:v>
                </c:pt>
                <c:pt idx="6033">
                  <c:v>-1.356611E-3</c:v>
                </c:pt>
                <c:pt idx="6034">
                  <c:v>-2.3220630000000001E-3</c:v>
                </c:pt>
                <c:pt idx="6035">
                  <c:v>-1.8139320000000001E-3</c:v>
                </c:pt>
                <c:pt idx="6036">
                  <c:v>-2.947641E-3</c:v>
                </c:pt>
                <c:pt idx="6037">
                  <c:v>-1.55321E-3</c:v>
                </c:pt>
                <c:pt idx="6038">
                  <c:v>-7.0799199999999995E-4</c:v>
                </c:pt>
                <c:pt idx="6039">
                  <c:v>-2.1375769999999999E-3</c:v>
                </c:pt>
                <c:pt idx="6040">
                  <c:v>-4.6644110000000003E-3</c:v>
                </c:pt>
                <c:pt idx="6041">
                  <c:v>-8.1566139999999995E-3</c:v>
                </c:pt>
                <c:pt idx="6042">
                  <c:v>-1.0563144E-2</c:v>
                </c:pt>
                <c:pt idx="6043">
                  <c:v>-6.4083459999999997E-3</c:v>
                </c:pt>
                <c:pt idx="6044">
                  <c:v>-1.0867076999999999E-2</c:v>
                </c:pt>
                <c:pt idx="6045">
                  <c:v>-1.3123040000000001E-2</c:v>
                </c:pt>
                <c:pt idx="6046">
                  <c:v>-6.7561019999999999E-3</c:v>
                </c:pt>
                <c:pt idx="6047">
                  <c:v>-7.4272180000000002E-3</c:v>
                </c:pt>
                <c:pt idx="6048">
                  <c:v>-9.4486819999999999E-3</c:v>
                </c:pt>
                <c:pt idx="6049">
                  <c:v>-1.0610087000000001E-2</c:v>
                </c:pt>
                <c:pt idx="6050">
                  <c:v>-1.3913178999999999E-2</c:v>
                </c:pt>
                <c:pt idx="6051">
                  <c:v>-1.1481180000000001E-2</c:v>
                </c:pt>
                <c:pt idx="6052">
                  <c:v>-8.6261289999999997E-3</c:v>
                </c:pt>
                <c:pt idx="6053">
                  <c:v>-1.27511E-2</c:v>
                </c:pt>
                <c:pt idx="6054">
                  <c:v>-1.4766902E-2</c:v>
                </c:pt>
                <c:pt idx="6055">
                  <c:v>-1.3759428000000001E-2</c:v>
                </c:pt>
                <c:pt idx="6056">
                  <c:v>-1.1929318E-2</c:v>
                </c:pt>
                <c:pt idx="6057">
                  <c:v>-1.2149828E-2</c:v>
                </c:pt>
                <c:pt idx="6058">
                  <c:v>-1.7043737999999999E-2</c:v>
                </c:pt>
                <c:pt idx="6059">
                  <c:v>-9.3450709999999999E-3</c:v>
                </c:pt>
                <c:pt idx="6060">
                  <c:v>-1.516052E-2</c:v>
                </c:pt>
                <c:pt idx="6061">
                  <c:v>-1.4966108000000001E-2</c:v>
                </c:pt>
                <c:pt idx="6062">
                  <c:v>-1.0064254999999999E-2</c:v>
                </c:pt>
                <c:pt idx="6063">
                  <c:v>-2.1193871E-2</c:v>
                </c:pt>
                <c:pt idx="6064">
                  <c:v>-2.1487473999999999E-2</c:v>
                </c:pt>
                <c:pt idx="6065">
                  <c:v>-1.5483378000000001E-2</c:v>
                </c:pt>
                <c:pt idx="6066">
                  <c:v>-1.5772112000000001E-2</c:v>
                </c:pt>
                <c:pt idx="6067">
                  <c:v>-1.9261917E-2</c:v>
                </c:pt>
                <c:pt idx="6068">
                  <c:v>-1.7082606E-2</c:v>
                </c:pt>
                <c:pt idx="6069">
                  <c:v>-2.1576690999999999E-2</c:v>
                </c:pt>
                <c:pt idx="6070">
                  <c:v>-1.4743592E-2</c:v>
                </c:pt>
                <c:pt idx="6071">
                  <c:v>-1.6698886E-2</c:v>
                </c:pt>
                <c:pt idx="6072">
                  <c:v>-1.6712509E-2</c:v>
                </c:pt>
                <c:pt idx="6073">
                  <c:v>-1.9798580999999999E-2</c:v>
                </c:pt>
                <c:pt idx="6074">
                  <c:v>-1.4381332E-2</c:v>
                </c:pt>
                <c:pt idx="6075">
                  <c:v>-1.737872E-2</c:v>
                </c:pt>
                <c:pt idx="6076">
                  <c:v>-1.8393916999999999E-2</c:v>
                </c:pt>
                <c:pt idx="6077">
                  <c:v>-1.2881174E-2</c:v>
                </c:pt>
                <c:pt idx="6078">
                  <c:v>-1.4906076000000001E-2</c:v>
                </c:pt>
                <c:pt idx="6079">
                  <c:v>-1.2362758E-2</c:v>
                </c:pt>
                <c:pt idx="6080">
                  <c:v>-2.4007961000000001E-2</c:v>
                </c:pt>
                <c:pt idx="6081">
                  <c:v>-1.7500794E-2</c:v>
                </c:pt>
                <c:pt idx="6082">
                  <c:v>-1.0918986E-2</c:v>
                </c:pt>
                <c:pt idx="6083">
                  <c:v>-1.6611491999999999E-2</c:v>
                </c:pt>
                <c:pt idx="6084">
                  <c:v>-2.0570680000000001E-2</c:v>
                </c:pt>
                <c:pt idx="6085">
                  <c:v>-2.1451654000000001E-2</c:v>
                </c:pt>
                <c:pt idx="6086">
                  <c:v>-1.8454714000000001E-2</c:v>
                </c:pt>
                <c:pt idx="6087">
                  <c:v>-1.6935647000000002E-2</c:v>
                </c:pt>
                <c:pt idx="6088">
                  <c:v>-2.2462880000000001E-2</c:v>
                </c:pt>
                <c:pt idx="6089">
                  <c:v>-2.1915068999999999E-2</c:v>
                </c:pt>
                <c:pt idx="6090">
                  <c:v>-1.8174427E-2</c:v>
                </c:pt>
                <c:pt idx="6091">
                  <c:v>-1.7570423000000002E-2</c:v>
                </c:pt>
                <c:pt idx="6092">
                  <c:v>-2.2681007E-2</c:v>
                </c:pt>
                <c:pt idx="6093">
                  <c:v>-1.9641275E-2</c:v>
                </c:pt>
                <c:pt idx="6094">
                  <c:v>-2.034298E-2</c:v>
                </c:pt>
                <c:pt idx="6095">
                  <c:v>-1.5491764E-2</c:v>
                </c:pt>
                <c:pt idx="6096">
                  <c:v>-1.9850916999999999E-2</c:v>
                </c:pt>
                <c:pt idx="6097">
                  <c:v>-2.6085112000000001E-2</c:v>
                </c:pt>
                <c:pt idx="6098">
                  <c:v>-1.489325E-2</c:v>
                </c:pt>
                <c:pt idx="6099">
                  <c:v>-1.5263694E-2</c:v>
                </c:pt>
                <c:pt idx="6100">
                  <c:v>-2.1791497E-2</c:v>
                </c:pt>
                <c:pt idx="6101">
                  <c:v>-2.6421137000000001E-2</c:v>
                </c:pt>
                <c:pt idx="6102">
                  <c:v>-1.1940153E-2</c:v>
                </c:pt>
                <c:pt idx="6103">
                  <c:v>-1.6202009999999999E-2</c:v>
                </c:pt>
                <c:pt idx="6104">
                  <c:v>-1.8001857999999999E-2</c:v>
                </c:pt>
                <c:pt idx="6105">
                  <c:v>-2.1967571000000002E-2</c:v>
                </c:pt>
                <c:pt idx="6106">
                  <c:v>-1.7361946E-2</c:v>
                </c:pt>
                <c:pt idx="6107">
                  <c:v>-1.5663382E-2</c:v>
                </c:pt>
                <c:pt idx="6108">
                  <c:v>-1.9960575000000001E-2</c:v>
                </c:pt>
                <c:pt idx="6109">
                  <c:v>-2.1445820000000001E-2</c:v>
                </c:pt>
                <c:pt idx="6110">
                  <c:v>-1.6870717E-2</c:v>
                </c:pt>
                <c:pt idx="6111">
                  <c:v>-2.0504333E-2</c:v>
                </c:pt>
                <c:pt idx="6112">
                  <c:v>-1.6750426999999998E-2</c:v>
                </c:pt>
                <c:pt idx="6113">
                  <c:v>-1.9476172E-2</c:v>
                </c:pt>
                <c:pt idx="6114">
                  <c:v>-1.3326276E-2</c:v>
                </c:pt>
                <c:pt idx="6115">
                  <c:v>-1.8974843000000002E-2</c:v>
                </c:pt>
                <c:pt idx="6116">
                  <c:v>-2.0750604999999998E-2</c:v>
                </c:pt>
                <c:pt idx="6117">
                  <c:v>-2.2833196E-2</c:v>
                </c:pt>
                <c:pt idx="6118">
                  <c:v>-1.8867141E-2</c:v>
                </c:pt>
                <c:pt idx="6119">
                  <c:v>-2.3121006999999999E-2</c:v>
                </c:pt>
                <c:pt idx="6120">
                  <c:v>-2.3014831999999999E-2</c:v>
                </c:pt>
                <c:pt idx="6121">
                  <c:v>-1.781874E-2</c:v>
                </c:pt>
                <c:pt idx="6122">
                  <c:v>-2.0292852E-2</c:v>
                </c:pt>
                <c:pt idx="6123">
                  <c:v>-2.0638796000000001E-2</c:v>
                </c:pt>
                <c:pt idx="6124">
                  <c:v>-2.2075567000000001E-2</c:v>
                </c:pt>
                <c:pt idx="6125">
                  <c:v>-1.9074718000000001E-2</c:v>
                </c:pt>
                <c:pt idx="6126">
                  <c:v>-1.4470202E-2</c:v>
                </c:pt>
                <c:pt idx="6127">
                  <c:v>-2.466931E-2</c:v>
                </c:pt>
                <c:pt idx="6128">
                  <c:v>-1.6170364E-2</c:v>
                </c:pt>
                <c:pt idx="6129">
                  <c:v>-1.8072659000000001E-2</c:v>
                </c:pt>
                <c:pt idx="6130">
                  <c:v>-1.9326743E-2</c:v>
                </c:pt>
                <c:pt idx="6131">
                  <c:v>-2.1464259999999999E-2</c:v>
                </c:pt>
                <c:pt idx="6132">
                  <c:v>-2.1360047E-2</c:v>
                </c:pt>
                <c:pt idx="6133">
                  <c:v>-1.2832339999999999E-2</c:v>
                </c:pt>
                <c:pt idx="6134">
                  <c:v>-1.7163152000000001E-2</c:v>
                </c:pt>
                <c:pt idx="6135">
                  <c:v>-1.7135989000000001E-2</c:v>
                </c:pt>
                <c:pt idx="6136">
                  <c:v>-1.3966917000000001E-2</c:v>
                </c:pt>
                <c:pt idx="6137">
                  <c:v>-1.3773837000000001E-2</c:v>
                </c:pt>
                <c:pt idx="6138">
                  <c:v>-1.6301093999999999E-2</c:v>
                </c:pt>
                <c:pt idx="6139">
                  <c:v>-1.6453959000000001E-2</c:v>
                </c:pt>
                <c:pt idx="6140">
                  <c:v>-1.2117604000000001E-2</c:v>
                </c:pt>
                <c:pt idx="6141">
                  <c:v>-1.1192954E-2</c:v>
                </c:pt>
                <c:pt idx="6142">
                  <c:v>-1.9340019999999999E-2</c:v>
                </c:pt>
                <c:pt idx="6143">
                  <c:v>-1.7066747E-2</c:v>
                </c:pt>
                <c:pt idx="6144">
                  <c:v>-1.0383859E-2</c:v>
                </c:pt>
                <c:pt idx="6145">
                  <c:v>-1.2109322E-2</c:v>
                </c:pt>
                <c:pt idx="6146">
                  <c:v>-1.2961665000000001E-2</c:v>
                </c:pt>
                <c:pt idx="6147">
                  <c:v>-1.2394410999999999E-2</c:v>
                </c:pt>
                <c:pt idx="6148">
                  <c:v>-1.6207999000000001E-2</c:v>
                </c:pt>
                <c:pt idx="6149">
                  <c:v>-1.3871339999999999E-2</c:v>
                </c:pt>
                <c:pt idx="6150">
                  <c:v>-8.5111389999999992E-3</c:v>
                </c:pt>
                <c:pt idx="6151">
                  <c:v>-8.8605449999999992E-3</c:v>
                </c:pt>
                <c:pt idx="6152">
                  <c:v>-1.5360913E-2</c:v>
                </c:pt>
                <c:pt idx="6153">
                  <c:v>-1.2085491E-2</c:v>
                </c:pt>
                <c:pt idx="6154">
                  <c:v>-1.1073690000000001E-2</c:v>
                </c:pt>
                <c:pt idx="6155">
                  <c:v>-7.237673E-3</c:v>
                </c:pt>
                <c:pt idx="6156">
                  <c:v>-1.6360019999999999E-2</c:v>
                </c:pt>
                <c:pt idx="6157">
                  <c:v>-1.0904799999999999E-2</c:v>
                </c:pt>
                <c:pt idx="6158">
                  <c:v>-7.4573240000000004E-3</c:v>
                </c:pt>
                <c:pt idx="6159">
                  <c:v>-1.0338864999999999E-2</c:v>
                </c:pt>
                <c:pt idx="6160">
                  <c:v>-1.1919088E-2</c:v>
                </c:pt>
                <c:pt idx="6161">
                  <c:v>-1.1836796E-2</c:v>
                </c:pt>
                <c:pt idx="6162">
                  <c:v>-1.5576335E-2</c:v>
                </c:pt>
                <c:pt idx="6163">
                  <c:v>-6.3924239999999998E-3</c:v>
                </c:pt>
                <c:pt idx="6164">
                  <c:v>-1.3079032000000001E-2</c:v>
                </c:pt>
                <c:pt idx="6165">
                  <c:v>-1.3390888E-2</c:v>
                </c:pt>
                <c:pt idx="6166">
                  <c:v>-8.9011430000000002E-3</c:v>
                </c:pt>
                <c:pt idx="6167">
                  <c:v>-1.5163299999999999E-2</c:v>
                </c:pt>
                <c:pt idx="6168">
                  <c:v>-2.2269210000000001E-2</c:v>
                </c:pt>
                <c:pt idx="6169">
                  <c:v>-1.3681049000000001E-2</c:v>
                </c:pt>
                <c:pt idx="6170">
                  <c:v>-1.1876596E-2</c:v>
                </c:pt>
                <c:pt idx="6171">
                  <c:v>-1.3280615000000001E-2</c:v>
                </c:pt>
                <c:pt idx="6172">
                  <c:v>-1.7220157999999999E-2</c:v>
                </c:pt>
                <c:pt idx="6173">
                  <c:v>-1.537645E-2</c:v>
                </c:pt>
                <c:pt idx="6174">
                  <c:v>-1.4084012E-2</c:v>
                </c:pt>
                <c:pt idx="6175">
                  <c:v>-1.9379973000000002E-2</c:v>
                </c:pt>
                <c:pt idx="6176">
                  <c:v>-1.7742718000000001E-2</c:v>
                </c:pt>
                <c:pt idx="6177">
                  <c:v>-1.437808E-2</c:v>
                </c:pt>
                <c:pt idx="6178">
                  <c:v>-1.1543665999999999E-2</c:v>
                </c:pt>
                <c:pt idx="6179">
                  <c:v>-1.4260356E-2</c:v>
                </c:pt>
                <c:pt idx="6180">
                  <c:v>-1.4310665E-2</c:v>
                </c:pt>
                <c:pt idx="6181">
                  <c:v>-1.3406787999999999E-2</c:v>
                </c:pt>
                <c:pt idx="6182">
                  <c:v>-9.4173980000000004E-3</c:v>
                </c:pt>
                <c:pt idx="6183">
                  <c:v>-9.8749300000000005E-3</c:v>
                </c:pt>
                <c:pt idx="6184">
                  <c:v>-6.8311320000000002E-3</c:v>
                </c:pt>
                <c:pt idx="6185">
                  <c:v>-6.0614789999999998E-3</c:v>
                </c:pt>
                <c:pt idx="6186">
                  <c:v>-3.0902350000000002E-3</c:v>
                </c:pt>
                <c:pt idx="6187">
                  <c:v>-9.2418710000000005E-3</c:v>
                </c:pt>
                <c:pt idx="6188">
                  <c:v>-3.0691780000000001E-3</c:v>
                </c:pt>
                <c:pt idx="6189">
                  <c:v>-1.102699E-3</c:v>
                </c:pt>
                <c:pt idx="6190">
                  <c:v>-5.0167659999999998E-3</c:v>
                </c:pt>
                <c:pt idx="6191">
                  <c:v>-3.9791990000000001E-3</c:v>
                </c:pt>
                <c:pt idx="6192">
                  <c:v>3.781169E-3</c:v>
                </c:pt>
                <c:pt idx="6193">
                  <c:v>-3.4101650000000002E-3</c:v>
                </c:pt>
                <c:pt idx="6194">
                  <c:v>-8.5424209999999997E-3</c:v>
                </c:pt>
                <c:pt idx="6195">
                  <c:v>-1.649895E-3</c:v>
                </c:pt>
                <c:pt idx="6196">
                  <c:v>-3.0034290000000002E-3</c:v>
                </c:pt>
                <c:pt idx="6197">
                  <c:v>-4.7272929999999996E-3</c:v>
                </c:pt>
                <c:pt idx="6198" formatCode="0.00E+00">
                  <c:v>7.8381199999999994E-5</c:v>
                </c:pt>
                <c:pt idx="6199">
                  <c:v>-1.8337679999999999E-3</c:v>
                </c:pt>
                <c:pt idx="6200">
                  <c:v>-4.4644139999999999E-3</c:v>
                </c:pt>
                <c:pt idx="6201">
                  <c:v>-3.428178E-3</c:v>
                </c:pt>
                <c:pt idx="6202">
                  <c:v>-4.0889339999999998E-3</c:v>
                </c:pt>
                <c:pt idx="6203">
                  <c:v>-3.1656150000000001E-3</c:v>
                </c:pt>
                <c:pt idx="6204">
                  <c:v>-1.52983E-3</c:v>
                </c:pt>
                <c:pt idx="6205">
                  <c:v>-4.6675659999999997E-3</c:v>
                </c:pt>
                <c:pt idx="6206">
                  <c:v>-8.1108659999999996E-3</c:v>
                </c:pt>
                <c:pt idx="6207">
                  <c:v>-9.3881180000000009E-3</c:v>
                </c:pt>
                <c:pt idx="6208">
                  <c:v>-2.3299869999999999E-3</c:v>
                </c:pt>
                <c:pt idx="6209">
                  <c:v>-2.573933E-3</c:v>
                </c:pt>
                <c:pt idx="6210">
                  <c:v>-6.1997809999999997E-3</c:v>
                </c:pt>
                <c:pt idx="6211">
                  <c:v>-6.0314799999999997E-4</c:v>
                </c:pt>
                <c:pt idx="6212">
                  <c:v>-5.6474990000000003E-3</c:v>
                </c:pt>
                <c:pt idx="6213">
                  <c:v>-8.0675139999999996E-3</c:v>
                </c:pt>
                <c:pt idx="6214">
                  <c:v>-3.7882969999999999E-3</c:v>
                </c:pt>
                <c:pt idx="6215">
                  <c:v>-5.7499819999999998E-3</c:v>
                </c:pt>
                <c:pt idx="6216">
                  <c:v>-2.0591440000000002E-3</c:v>
                </c:pt>
                <c:pt idx="6217">
                  <c:v>-3.5675580000000002E-3</c:v>
                </c:pt>
                <c:pt idx="6218">
                  <c:v>-1.0038071000000001E-2</c:v>
                </c:pt>
                <c:pt idx="6219">
                  <c:v>-6.4244280000000003E-3</c:v>
                </c:pt>
                <c:pt idx="6220">
                  <c:v>-5.5902540000000002E-3</c:v>
                </c:pt>
                <c:pt idx="6221">
                  <c:v>-1.630933E-3</c:v>
                </c:pt>
                <c:pt idx="6222">
                  <c:v>-4.6399800000000001E-3</c:v>
                </c:pt>
                <c:pt idx="6223">
                  <c:v>-1.5736159999999999E-3</c:v>
                </c:pt>
                <c:pt idx="6224">
                  <c:v>-1.0747913E-2</c:v>
                </c:pt>
                <c:pt idx="6225">
                  <c:v>-6.1819249999999996E-3</c:v>
                </c:pt>
                <c:pt idx="6226">
                  <c:v>-5.3301169999999997E-3</c:v>
                </c:pt>
                <c:pt idx="6227">
                  <c:v>-3.9075200000000002E-4</c:v>
                </c:pt>
                <c:pt idx="6228">
                  <c:v>-9.0875500000000002E-4</c:v>
                </c:pt>
                <c:pt idx="6229">
                  <c:v>-8.7403120000000001E-3</c:v>
                </c:pt>
                <c:pt idx="6230">
                  <c:v>-4.0568069999999999E-3</c:v>
                </c:pt>
                <c:pt idx="6231">
                  <c:v>-5.5082289999999999E-3</c:v>
                </c:pt>
                <c:pt idx="6232">
                  <c:v>-1.0760951E-2</c:v>
                </c:pt>
                <c:pt idx="6233">
                  <c:v>-8.4149729999999992E-3</c:v>
                </c:pt>
                <c:pt idx="6234">
                  <c:v>-3.7165380000000001E-3</c:v>
                </c:pt>
                <c:pt idx="6235">
                  <c:v>-4.7346649999999999E-3</c:v>
                </c:pt>
                <c:pt idx="6236">
                  <c:v>-4.6893070000000002E-3</c:v>
                </c:pt>
                <c:pt idx="6237">
                  <c:v>-9.0196070000000007E-3</c:v>
                </c:pt>
                <c:pt idx="6238">
                  <c:v>-7.0505639999999996E-3</c:v>
                </c:pt>
                <c:pt idx="6239">
                  <c:v>-5.8129920000000003E-3</c:v>
                </c:pt>
                <c:pt idx="6240">
                  <c:v>-4.983164E-3</c:v>
                </c:pt>
                <c:pt idx="6241">
                  <c:v>-2.6198749999999998E-3</c:v>
                </c:pt>
                <c:pt idx="6242">
                  <c:v>-3.7840489999999998E-3</c:v>
                </c:pt>
                <c:pt idx="6243">
                  <c:v>-5.1774150000000003E-3</c:v>
                </c:pt>
                <c:pt idx="6244">
                  <c:v>-1.082068E-3</c:v>
                </c:pt>
                <c:pt idx="6245">
                  <c:v>-7.00703E-4</c:v>
                </c:pt>
                <c:pt idx="6246">
                  <c:v>-3.1404390000000001E-3</c:v>
                </c:pt>
                <c:pt idx="6247">
                  <c:v>-1.8200429999999999E-3</c:v>
                </c:pt>
                <c:pt idx="6248">
                  <c:v>-1.7345430000000001E-3</c:v>
                </c:pt>
                <c:pt idx="6249">
                  <c:v>1.121964E-3</c:v>
                </c:pt>
                <c:pt idx="6250">
                  <c:v>-2.6808829999999998E-3</c:v>
                </c:pt>
                <c:pt idx="6251">
                  <c:v>-6.1773460000000002E-3</c:v>
                </c:pt>
                <c:pt idx="6252">
                  <c:v>-1.1469360000000001E-3</c:v>
                </c:pt>
                <c:pt idx="6253">
                  <c:v>1.71543E-3</c:v>
                </c:pt>
                <c:pt idx="6254">
                  <c:v>-3.97465E-4</c:v>
                </c:pt>
                <c:pt idx="6255">
                  <c:v>1.004956E-3</c:v>
                </c:pt>
                <c:pt idx="6256">
                  <c:v>3.4841030000000001E-3</c:v>
                </c:pt>
                <c:pt idx="6257">
                  <c:v>-3.836927E-3</c:v>
                </c:pt>
                <c:pt idx="6258">
                  <c:v>1.7103909999999999E-3</c:v>
                </c:pt>
                <c:pt idx="6259">
                  <c:v>2.822527E-3</c:v>
                </c:pt>
                <c:pt idx="6260">
                  <c:v>4.3254300000000002E-4</c:v>
                </c:pt>
                <c:pt idx="6261">
                  <c:v>-5.5622329999999998E-3</c:v>
                </c:pt>
                <c:pt idx="6262">
                  <c:v>-5.4051299999999995E-4</c:v>
                </c:pt>
                <c:pt idx="6263">
                  <c:v>-1.2819369999999999E-3</c:v>
                </c:pt>
                <c:pt idx="6264">
                  <c:v>-4.1955200000000003E-3</c:v>
                </c:pt>
                <c:pt idx="6265">
                  <c:v>-4.812574E-3</c:v>
                </c:pt>
                <c:pt idx="6266">
                  <c:v>-7.8434000000000002E-4</c:v>
                </c:pt>
                <c:pt idx="6267">
                  <c:v>-5.5218369999999999E-3</c:v>
                </c:pt>
                <c:pt idx="6268">
                  <c:v>-9.8155940000000004E-3</c:v>
                </c:pt>
                <c:pt idx="6269">
                  <c:v>-2.3579450000000002E-3</c:v>
                </c:pt>
                <c:pt idx="6270">
                  <c:v>-5.9962199999999996E-4</c:v>
                </c:pt>
                <c:pt idx="6271">
                  <c:v>-5.2732029999999997E-3</c:v>
                </c:pt>
                <c:pt idx="6272">
                  <c:v>-4.2578440000000002E-3</c:v>
                </c:pt>
                <c:pt idx="6273">
                  <c:v>-2.0625999999999999E-3</c:v>
                </c:pt>
                <c:pt idx="6274">
                  <c:v>1.1956359999999999E-3</c:v>
                </c:pt>
                <c:pt idx="6275">
                  <c:v>-1.8014859999999999E-3</c:v>
                </c:pt>
                <c:pt idx="6276">
                  <c:v>-3.4238600000000002E-4</c:v>
                </c:pt>
                <c:pt idx="6277">
                  <c:v>1.1098359999999999E-3</c:v>
                </c:pt>
                <c:pt idx="6278">
                  <c:v>-2.9596430000000001E-3</c:v>
                </c:pt>
                <c:pt idx="6279">
                  <c:v>1.562405E-3</c:v>
                </c:pt>
                <c:pt idx="6280">
                  <c:v>-1.18764E-4</c:v>
                </c:pt>
                <c:pt idx="6281">
                  <c:v>-2.7875180000000001E-3</c:v>
                </c:pt>
                <c:pt idx="6282">
                  <c:v>3.4420969999999999E-3</c:v>
                </c:pt>
                <c:pt idx="6283">
                  <c:v>2.0127779999999998E-3</c:v>
                </c:pt>
                <c:pt idx="6284">
                  <c:v>1.6118739999999999E-3</c:v>
                </c:pt>
                <c:pt idx="6285">
                  <c:v>-1.0419660000000001E-3</c:v>
                </c:pt>
                <c:pt idx="6286">
                  <c:v>-3.8408359999999998E-3</c:v>
                </c:pt>
                <c:pt idx="6287">
                  <c:v>-4.2802580000000003E-3</c:v>
                </c:pt>
                <c:pt idx="6288" formatCode="0.00E+00">
                  <c:v>9.9602299999999993E-5</c:v>
                </c:pt>
                <c:pt idx="6289">
                  <c:v>-1.478587E-3</c:v>
                </c:pt>
                <c:pt idx="6290">
                  <c:v>9.5609899999999997E-4</c:v>
                </c:pt>
                <c:pt idx="6291">
                  <c:v>1.834942E-3</c:v>
                </c:pt>
                <c:pt idx="6292">
                  <c:v>-4.152836E-3</c:v>
                </c:pt>
                <c:pt idx="6293">
                  <c:v>-5.2977299999999996E-3</c:v>
                </c:pt>
                <c:pt idx="6294">
                  <c:v>-2.521892E-3</c:v>
                </c:pt>
                <c:pt idx="6295">
                  <c:v>1.159396E-3</c:v>
                </c:pt>
                <c:pt idx="6296">
                  <c:v>6.8915399999999998E-4</c:v>
                </c:pt>
                <c:pt idx="6297">
                  <c:v>-5.1160040000000004E-3</c:v>
                </c:pt>
                <c:pt idx="6298">
                  <c:v>-3.5998800000000002E-3</c:v>
                </c:pt>
                <c:pt idx="6299">
                  <c:v>-1.1558969999999999E-3</c:v>
                </c:pt>
                <c:pt idx="6300">
                  <c:v>-3.2566700000000001E-3</c:v>
                </c:pt>
                <c:pt idx="6301">
                  <c:v>2.3499999999999999E-4</c:v>
                </c:pt>
                <c:pt idx="6302">
                  <c:v>-3.475971E-3</c:v>
                </c:pt>
                <c:pt idx="6303">
                  <c:v>1.0189120000000001E-3</c:v>
                </c:pt>
                <c:pt idx="6304">
                  <c:v>-3.270121E-3</c:v>
                </c:pt>
                <c:pt idx="6305">
                  <c:v>-2.9252420000000002E-3</c:v>
                </c:pt>
                <c:pt idx="6306">
                  <c:v>-5.3621659999999998E-3</c:v>
                </c:pt>
                <c:pt idx="6307">
                  <c:v>-7.7915010000000002E-3</c:v>
                </c:pt>
                <c:pt idx="6308">
                  <c:v>-1.18972E-4</c:v>
                </c:pt>
                <c:pt idx="6309">
                  <c:v>-4.9904260000000001E-3</c:v>
                </c:pt>
                <c:pt idx="6310">
                  <c:v>-4.7734129999999998E-3</c:v>
                </c:pt>
                <c:pt idx="6311">
                  <c:v>-5.4629049999999997E-3</c:v>
                </c:pt>
                <c:pt idx="6312">
                  <c:v>-7.6432480000000001E-3</c:v>
                </c:pt>
                <c:pt idx="6313">
                  <c:v>-2.10334E-3</c:v>
                </c:pt>
                <c:pt idx="6314">
                  <c:v>-6.5912900000000005E-4</c:v>
                </c:pt>
                <c:pt idx="6315">
                  <c:v>-2.3105550000000002E-3</c:v>
                </c:pt>
                <c:pt idx="6316">
                  <c:v>-3.7075810000000002E-3</c:v>
                </c:pt>
                <c:pt idx="6317">
                  <c:v>-3.217293E-3</c:v>
                </c:pt>
                <c:pt idx="6318">
                  <c:v>-1.846309E-3</c:v>
                </c:pt>
                <c:pt idx="6319">
                  <c:v>-2.4258130000000002E-3</c:v>
                </c:pt>
                <c:pt idx="6320">
                  <c:v>-2.5539590000000002E-3</c:v>
                </c:pt>
                <c:pt idx="6321">
                  <c:v>-1.6519460000000001E-3</c:v>
                </c:pt>
                <c:pt idx="6322">
                  <c:v>-1.9644850000000002E-3</c:v>
                </c:pt>
                <c:pt idx="6323">
                  <c:v>3.8039219999999999E-3</c:v>
                </c:pt>
                <c:pt idx="6324">
                  <c:v>-4.4863120000000001E-3</c:v>
                </c:pt>
                <c:pt idx="6325">
                  <c:v>-3.0061269999999999E-3</c:v>
                </c:pt>
                <c:pt idx="6326">
                  <c:v>-6.8081399999999996E-4</c:v>
                </c:pt>
                <c:pt idx="6327">
                  <c:v>2.3176389999999998E-3</c:v>
                </c:pt>
                <c:pt idx="6328">
                  <c:v>5.2800799999999995E-4</c:v>
                </c:pt>
                <c:pt idx="6329">
                  <c:v>-1.8808220000000001E-3</c:v>
                </c:pt>
                <c:pt idx="6330">
                  <c:v>1.181306E-3</c:v>
                </c:pt>
                <c:pt idx="6331">
                  <c:v>7.2670500000000002E-4</c:v>
                </c:pt>
                <c:pt idx="6332">
                  <c:v>2.7422179999999998E-3</c:v>
                </c:pt>
                <c:pt idx="6333">
                  <c:v>2.930504E-3</c:v>
                </c:pt>
                <c:pt idx="6334">
                  <c:v>8.9971300000000001E-4</c:v>
                </c:pt>
                <c:pt idx="6335">
                  <c:v>-1.733088E-3</c:v>
                </c:pt>
                <c:pt idx="6336">
                  <c:v>1.8119169999999999E-3</c:v>
                </c:pt>
                <c:pt idx="6337">
                  <c:v>2.493154E-3</c:v>
                </c:pt>
                <c:pt idx="6338">
                  <c:v>4.0643099999999998E-3</c:v>
                </c:pt>
                <c:pt idx="6339">
                  <c:v>-1.350162E-3</c:v>
                </c:pt>
                <c:pt idx="6340">
                  <c:v>1.1347250000000001E-3</c:v>
                </c:pt>
                <c:pt idx="6341">
                  <c:v>2.4375429999999999E-3</c:v>
                </c:pt>
                <c:pt idx="6342">
                  <c:v>1.539489E-3</c:v>
                </c:pt>
                <c:pt idx="6343">
                  <c:v>3.5278399999999998E-4</c:v>
                </c:pt>
                <c:pt idx="6344">
                  <c:v>-4.2884389999999998E-3</c:v>
                </c:pt>
                <c:pt idx="6345">
                  <c:v>-4.8864100000000005E-4</c:v>
                </c:pt>
                <c:pt idx="6346">
                  <c:v>-2.3358839999999999E-3</c:v>
                </c:pt>
                <c:pt idx="6347">
                  <c:v>2.5171939999999999E-3</c:v>
                </c:pt>
                <c:pt idx="6348">
                  <c:v>-4.0541559999999997E-3</c:v>
                </c:pt>
                <c:pt idx="6349">
                  <c:v>-1.704182E-3</c:v>
                </c:pt>
                <c:pt idx="6350">
                  <c:v>-4.7108410000000003E-3</c:v>
                </c:pt>
                <c:pt idx="6351">
                  <c:v>-6.2182399999999999E-4</c:v>
                </c:pt>
                <c:pt idx="6352">
                  <c:v>9.9363800000000003E-4</c:v>
                </c:pt>
                <c:pt idx="6353">
                  <c:v>-4.5153770000000001E-3</c:v>
                </c:pt>
                <c:pt idx="6354">
                  <c:v>-3.3927940000000002E-3</c:v>
                </c:pt>
                <c:pt idx="6355">
                  <c:v>-4.8309010000000003E-3</c:v>
                </c:pt>
                <c:pt idx="6356">
                  <c:v>-3.2260309999999999E-3</c:v>
                </c:pt>
                <c:pt idx="6357">
                  <c:v>-7.3089239999999996E-3</c:v>
                </c:pt>
                <c:pt idx="6358">
                  <c:v>-8.2014399999999997E-4</c:v>
                </c:pt>
                <c:pt idx="6359">
                  <c:v>-4.285184E-3</c:v>
                </c:pt>
                <c:pt idx="6360">
                  <c:v>-1.5395020000000001E-3</c:v>
                </c:pt>
                <c:pt idx="6361">
                  <c:v>-7.4953950000000002E-3</c:v>
                </c:pt>
                <c:pt idx="6362">
                  <c:v>-5.7005199999999997E-3</c:v>
                </c:pt>
                <c:pt idx="6363">
                  <c:v>-2.0261569999999998E-3</c:v>
                </c:pt>
                <c:pt idx="6364">
                  <c:v>-3.9188549999999997E-3</c:v>
                </c:pt>
                <c:pt idx="6365">
                  <c:v>-1.2109519999999999E-3</c:v>
                </c:pt>
                <c:pt idx="6366">
                  <c:v>-2.5288160000000001E-3</c:v>
                </c:pt>
                <c:pt idx="6367">
                  <c:v>-2.4220230000000001E-3</c:v>
                </c:pt>
                <c:pt idx="6368">
                  <c:v>-1.176535E-3</c:v>
                </c:pt>
                <c:pt idx="6369">
                  <c:v>-4.0759180000000004E-3</c:v>
                </c:pt>
                <c:pt idx="6370">
                  <c:v>1.945488E-3</c:v>
                </c:pt>
                <c:pt idx="6371">
                  <c:v>-1.7845350000000001E-3</c:v>
                </c:pt>
                <c:pt idx="6372">
                  <c:v>-2.8821210000000001E-3</c:v>
                </c:pt>
                <c:pt idx="6373">
                  <c:v>2.9086559999999999E-3</c:v>
                </c:pt>
                <c:pt idx="6374">
                  <c:v>-4.5093999999999999E-4</c:v>
                </c:pt>
                <c:pt idx="6375">
                  <c:v>6.6812100000000004E-4</c:v>
                </c:pt>
                <c:pt idx="6376">
                  <c:v>-1.9187360000000001E-3</c:v>
                </c:pt>
                <c:pt idx="6377">
                  <c:v>8.6373500000000002E-4</c:v>
                </c:pt>
                <c:pt idx="6378">
                  <c:v>4.9289310000000001E-3</c:v>
                </c:pt>
                <c:pt idx="6379">
                  <c:v>2.0218240000000002E-3</c:v>
                </c:pt>
                <c:pt idx="6380">
                  <c:v>-5.0195700000000003E-4</c:v>
                </c:pt>
                <c:pt idx="6381">
                  <c:v>-2.037269E-3</c:v>
                </c:pt>
                <c:pt idx="6382">
                  <c:v>-1.8510299999999999E-4</c:v>
                </c:pt>
                <c:pt idx="6383">
                  <c:v>5.9494889999999996E-3</c:v>
                </c:pt>
                <c:pt idx="6384">
                  <c:v>3.4059030000000001E-3</c:v>
                </c:pt>
                <c:pt idx="6385">
                  <c:v>3.9848749999999997E-3</c:v>
                </c:pt>
                <c:pt idx="6386">
                  <c:v>-1.7553029999999999E-3</c:v>
                </c:pt>
                <c:pt idx="6387">
                  <c:v>1.022811E-3</c:v>
                </c:pt>
                <c:pt idx="6388">
                  <c:v>2.0390500000000002E-3</c:v>
                </c:pt>
                <c:pt idx="6389">
                  <c:v>1.9066910000000001E-3</c:v>
                </c:pt>
                <c:pt idx="6390">
                  <c:v>-6.1430700000000003E-4</c:v>
                </c:pt>
                <c:pt idx="6391">
                  <c:v>-2.272657E-3</c:v>
                </c:pt>
                <c:pt idx="6392">
                  <c:v>-1.0084549999999999E-3</c:v>
                </c:pt>
                <c:pt idx="6393">
                  <c:v>6.743209E-3</c:v>
                </c:pt>
                <c:pt idx="6394">
                  <c:v>-1.864334E-3</c:v>
                </c:pt>
                <c:pt idx="6395">
                  <c:v>-1.660868E-3</c:v>
                </c:pt>
                <c:pt idx="6396">
                  <c:v>1.498089E-3</c:v>
                </c:pt>
                <c:pt idx="6397">
                  <c:v>3.0797400000000001E-3</c:v>
                </c:pt>
                <c:pt idx="6398">
                  <c:v>-7.3080410000000004E-3</c:v>
                </c:pt>
                <c:pt idx="6399">
                  <c:v>-6.4742050000000002E-3</c:v>
                </c:pt>
                <c:pt idx="6400">
                  <c:v>-5.8826690000000001E-3</c:v>
                </c:pt>
                <c:pt idx="6401">
                  <c:v>1.021576E-3</c:v>
                </c:pt>
                <c:pt idx="6402">
                  <c:v>-4.7154529999999997E-3</c:v>
                </c:pt>
                <c:pt idx="6403">
                  <c:v>-6.0723340000000004E-3</c:v>
                </c:pt>
                <c:pt idx="6404">
                  <c:v>-6.7248150000000003E-3</c:v>
                </c:pt>
                <c:pt idx="6405">
                  <c:v>-1.7457690000000001E-3</c:v>
                </c:pt>
                <c:pt idx="6406">
                  <c:v>-2.5907489999999998E-3</c:v>
                </c:pt>
                <c:pt idx="6407">
                  <c:v>-5.5013179999999998E-3</c:v>
                </c:pt>
                <c:pt idx="6408">
                  <c:v>-4.3105599999999997E-3</c:v>
                </c:pt>
                <c:pt idx="6409">
                  <c:v>1.040795E-3</c:v>
                </c:pt>
                <c:pt idx="6410">
                  <c:v>-2.5828100000000002E-4</c:v>
                </c:pt>
                <c:pt idx="6411">
                  <c:v>-3.7733879999999999E-3</c:v>
                </c:pt>
                <c:pt idx="6412">
                  <c:v>3.1331990000000001E-3</c:v>
                </c:pt>
                <c:pt idx="6413">
                  <c:v>3.2075010000000002E-3</c:v>
                </c:pt>
                <c:pt idx="6414">
                  <c:v>5.2025880000000002E-3</c:v>
                </c:pt>
                <c:pt idx="6415">
                  <c:v>1.2099770000000001E-3</c:v>
                </c:pt>
                <c:pt idx="6416">
                  <c:v>-1.5298429999999999E-3</c:v>
                </c:pt>
                <c:pt idx="6417">
                  <c:v>3.7644700000000002E-4</c:v>
                </c:pt>
                <c:pt idx="6418">
                  <c:v>5.4221290000000004E-3</c:v>
                </c:pt>
                <c:pt idx="6419">
                  <c:v>4.1725740000000001E-3</c:v>
                </c:pt>
                <c:pt idx="6420">
                  <c:v>-1.9418930000000001E-3</c:v>
                </c:pt>
                <c:pt idx="6421">
                  <c:v>7.1602590000000004E-3</c:v>
                </c:pt>
                <c:pt idx="6422">
                  <c:v>4.4589440000000003E-3</c:v>
                </c:pt>
                <c:pt idx="6423">
                  <c:v>2.9404100000000001E-3</c:v>
                </c:pt>
                <c:pt idx="6424">
                  <c:v>5.3173689999999997E-3</c:v>
                </c:pt>
                <c:pt idx="6425">
                  <c:v>3.8217390000000002E-3</c:v>
                </c:pt>
                <c:pt idx="6426" formatCode="0.00E+00">
                  <c:v>-8.6834200000000001E-7</c:v>
                </c:pt>
                <c:pt idx="6427">
                  <c:v>4.4974769999999997E-3</c:v>
                </c:pt>
                <c:pt idx="6428">
                  <c:v>1.3754220000000001E-3</c:v>
                </c:pt>
                <c:pt idx="6429">
                  <c:v>4.3152859999999998E-3</c:v>
                </c:pt>
                <c:pt idx="6430">
                  <c:v>1.46057E-4</c:v>
                </c:pt>
                <c:pt idx="6431">
                  <c:v>4.12373E-4</c:v>
                </c:pt>
                <c:pt idx="6432">
                  <c:v>3.8988529999999999E-3</c:v>
                </c:pt>
                <c:pt idx="6433">
                  <c:v>-1.1772700000000001E-4</c:v>
                </c:pt>
                <c:pt idx="6434">
                  <c:v>6.3527699999999996E-4</c:v>
                </c:pt>
                <c:pt idx="6435">
                  <c:v>-5.3456500000000004E-3</c:v>
                </c:pt>
                <c:pt idx="6436">
                  <c:v>-3.071322E-3</c:v>
                </c:pt>
                <c:pt idx="6437">
                  <c:v>-6.1642000000000001E-4</c:v>
                </c:pt>
                <c:pt idx="6438">
                  <c:v>-4.5680879999999997E-3</c:v>
                </c:pt>
                <c:pt idx="6439">
                  <c:v>-4.2391879999999996E-3</c:v>
                </c:pt>
                <c:pt idx="6440">
                  <c:v>-7.2191599999999996E-4</c:v>
                </c:pt>
                <c:pt idx="6441">
                  <c:v>-4.4719130000000001E-3</c:v>
                </c:pt>
                <c:pt idx="6442">
                  <c:v>-6.8144620000000003E-3</c:v>
                </c:pt>
                <c:pt idx="6443">
                  <c:v>-1.9981349999999998E-3</c:v>
                </c:pt>
                <c:pt idx="6444">
                  <c:v>1.9884500000000001E-3</c:v>
                </c:pt>
                <c:pt idx="6445">
                  <c:v>-9.65528E-4</c:v>
                </c:pt>
                <c:pt idx="6446">
                  <c:v>-6.0167609999999998E-3</c:v>
                </c:pt>
                <c:pt idx="6447">
                  <c:v>-2.7453349999999998E-3</c:v>
                </c:pt>
                <c:pt idx="6448">
                  <c:v>-4.6360300000000002E-3</c:v>
                </c:pt>
                <c:pt idx="6449">
                  <c:v>4.9313760000000003E-3</c:v>
                </c:pt>
                <c:pt idx="6450">
                  <c:v>9.9272800000000001E-4</c:v>
                </c:pt>
                <c:pt idx="6451">
                  <c:v>2.1762370000000001E-3</c:v>
                </c:pt>
                <c:pt idx="6452">
                  <c:v>4.102863E-3</c:v>
                </c:pt>
                <c:pt idx="6453">
                  <c:v>2.0506320000000001E-3</c:v>
                </c:pt>
                <c:pt idx="6454">
                  <c:v>-3.0159679999999999E-3</c:v>
                </c:pt>
                <c:pt idx="6455">
                  <c:v>7.6252500000000001E-4</c:v>
                </c:pt>
                <c:pt idx="6456">
                  <c:v>8.7144760000000005E-3</c:v>
                </c:pt>
                <c:pt idx="6457">
                  <c:v>2.575623E-3</c:v>
                </c:pt>
                <c:pt idx="6458">
                  <c:v>-1.378602E-3</c:v>
                </c:pt>
                <c:pt idx="6459">
                  <c:v>2.0068080000000001E-3</c:v>
                </c:pt>
                <c:pt idx="6460">
                  <c:v>7.90027E-4</c:v>
                </c:pt>
                <c:pt idx="6461">
                  <c:v>7.7067890000000003E-3</c:v>
                </c:pt>
                <c:pt idx="6462">
                  <c:v>9.4466250000000002E-3</c:v>
                </c:pt>
                <c:pt idx="6463">
                  <c:v>-5.6673469999999997E-3</c:v>
                </c:pt>
                <c:pt idx="6464">
                  <c:v>6.8656530000000002E-3</c:v>
                </c:pt>
                <c:pt idx="6465">
                  <c:v>6.5599220000000001E-3</c:v>
                </c:pt>
                <c:pt idx="6466">
                  <c:v>1.818486E-3</c:v>
                </c:pt>
                <c:pt idx="6467">
                  <c:v>-1.204201E-3</c:v>
                </c:pt>
                <c:pt idx="6468">
                  <c:v>5.945924E-3</c:v>
                </c:pt>
                <c:pt idx="6469">
                  <c:v>6.2476600000000004E-3</c:v>
                </c:pt>
                <c:pt idx="6470">
                  <c:v>-3.148564E-3</c:v>
                </c:pt>
                <c:pt idx="6471" formatCode="0.00E+00">
                  <c:v>-3.9590299999999999E-5</c:v>
                </c:pt>
                <c:pt idx="6472">
                  <c:v>-3.3813879999999999E-3</c:v>
                </c:pt>
                <c:pt idx="6473">
                  <c:v>3.7915710000000001E-3</c:v>
                </c:pt>
                <c:pt idx="6474">
                  <c:v>2.8638489999999999E-3</c:v>
                </c:pt>
                <c:pt idx="6475">
                  <c:v>-1.2048999999999999E-4</c:v>
                </c:pt>
                <c:pt idx="6476">
                  <c:v>-5.2732559999999996E-3</c:v>
                </c:pt>
                <c:pt idx="6477">
                  <c:v>3.651264E-3</c:v>
                </c:pt>
                <c:pt idx="6478">
                  <c:v>-7.3627299999999996E-4</c:v>
                </c:pt>
                <c:pt idx="6479">
                  <c:v>5.0289599999999996E-4</c:v>
                </c:pt>
                <c:pt idx="6480">
                  <c:v>3.4733229999999999E-3</c:v>
                </c:pt>
                <c:pt idx="6481">
                  <c:v>5.3798699999999997E-4</c:v>
                </c:pt>
                <c:pt idx="6482">
                  <c:v>1.6714810000000001E-3</c:v>
                </c:pt>
                <c:pt idx="6483">
                  <c:v>3.3194449999999999E-3</c:v>
                </c:pt>
                <c:pt idx="6484">
                  <c:v>7.3719659999999998E-3</c:v>
                </c:pt>
                <c:pt idx="6485">
                  <c:v>4.0526019999999998E-3</c:v>
                </c:pt>
                <c:pt idx="6486">
                  <c:v>1.2029466000000001E-2</c:v>
                </c:pt>
                <c:pt idx="6487">
                  <c:v>1.4210861E-2</c:v>
                </c:pt>
                <c:pt idx="6488">
                  <c:v>-1.18962E-4</c:v>
                </c:pt>
                <c:pt idx="6489">
                  <c:v>8.344031E-3</c:v>
                </c:pt>
                <c:pt idx="6490">
                  <c:v>1.4258194E-2</c:v>
                </c:pt>
                <c:pt idx="6491">
                  <c:v>1.7069819999999999E-3</c:v>
                </c:pt>
                <c:pt idx="6492">
                  <c:v>9.6556599999999995E-4</c:v>
                </c:pt>
                <c:pt idx="6493">
                  <c:v>2.2366930000000001E-3</c:v>
                </c:pt>
                <c:pt idx="6494">
                  <c:v>6.7989460000000002E-3</c:v>
                </c:pt>
                <c:pt idx="6495">
                  <c:v>3.191162E-3</c:v>
                </c:pt>
                <c:pt idx="6496">
                  <c:v>6.7179279999999997E-3</c:v>
                </c:pt>
                <c:pt idx="6497">
                  <c:v>3.7892490000000002E-3</c:v>
                </c:pt>
                <c:pt idx="6498">
                  <c:v>8.3031679999999997E-3</c:v>
                </c:pt>
                <c:pt idx="6499">
                  <c:v>4.8690210000000003E-3</c:v>
                </c:pt>
                <c:pt idx="6500">
                  <c:v>7.1662779999999999E-3</c:v>
                </c:pt>
                <c:pt idx="6501">
                  <c:v>3.8378589999999999E-3</c:v>
                </c:pt>
                <c:pt idx="6502">
                  <c:v>-2.0783099999999999E-3</c:v>
                </c:pt>
                <c:pt idx="6503">
                  <c:v>2.1731599999999999E-3</c:v>
                </c:pt>
                <c:pt idx="6504">
                  <c:v>4.4355150000000001E-3</c:v>
                </c:pt>
                <c:pt idx="6505">
                  <c:v>-9.4300500000000002E-4</c:v>
                </c:pt>
                <c:pt idx="6506">
                  <c:v>2.8543399999999999E-3</c:v>
                </c:pt>
                <c:pt idx="6507">
                  <c:v>4.6855300000000003E-3</c:v>
                </c:pt>
                <c:pt idx="6508">
                  <c:v>1.014495E-2</c:v>
                </c:pt>
                <c:pt idx="6509">
                  <c:v>2.9227229999999999E-3</c:v>
                </c:pt>
                <c:pt idx="6510">
                  <c:v>9.1617460000000001E-3</c:v>
                </c:pt>
                <c:pt idx="6511">
                  <c:v>1.2197483E-2</c:v>
                </c:pt>
                <c:pt idx="6512">
                  <c:v>1.3509599000000001E-2</c:v>
                </c:pt>
                <c:pt idx="6513">
                  <c:v>6.6359799999999997E-3</c:v>
                </c:pt>
                <c:pt idx="6514">
                  <c:v>8.0094450000000005E-3</c:v>
                </c:pt>
                <c:pt idx="6515">
                  <c:v>1.3662537000000001E-2</c:v>
                </c:pt>
                <c:pt idx="6516">
                  <c:v>1.0296358E-2</c:v>
                </c:pt>
                <c:pt idx="6517">
                  <c:v>1.8481052000000001E-2</c:v>
                </c:pt>
                <c:pt idx="6518">
                  <c:v>1.9418199000000001E-2</c:v>
                </c:pt>
                <c:pt idx="6519">
                  <c:v>1.5472725E-2</c:v>
                </c:pt>
                <c:pt idx="6520">
                  <c:v>1.8365016000000001E-2</c:v>
                </c:pt>
                <c:pt idx="6521">
                  <c:v>1.5042458999999999E-2</c:v>
                </c:pt>
                <c:pt idx="6522">
                  <c:v>2.1776367000000001E-2</c:v>
                </c:pt>
                <c:pt idx="6523">
                  <c:v>1.4737897999999999E-2</c:v>
                </c:pt>
                <c:pt idx="6524">
                  <c:v>1.9977479999999999E-2</c:v>
                </c:pt>
                <c:pt idx="6525">
                  <c:v>1.2793871E-2</c:v>
                </c:pt>
                <c:pt idx="6526">
                  <c:v>1.5388997E-2</c:v>
                </c:pt>
                <c:pt idx="6527">
                  <c:v>1.8368809E-2</c:v>
                </c:pt>
                <c:pt idx="6528">
                  <c:v>1.1158774999999999E-2</c:v>
                </c:pt>
                <c:pt idx="6529">
                  <c:v>1.4688794999999999E-2</c:v>
                </c:pt>
                <c:pt idx="6530">
                  <c:v>1.9498946E-2</c:v>
                </c:pt>
                <c:pt idx="6531">
                  <c:v>1.3481267999999999E-2</c:v>
                </c:pt>
                <c:pt idx="6532">
                  <c:v>2.0512731999999999E-2</c:v>
                </c:pt>
                <c:pt idx="6533">
                  <c:v>9.7287940000000007E-3</c:v>
                </c:pt>
                <c:pt idx="6534">
                  <c:v>7.9663949999999994E-3</c:v>
                </c:pt>
                <c:pt idx="6535">
                  <c:v>1.4504988E-2</c:v>
                </c:pt>
                <c:pt idx="6536">
                  <c:v>1.8897818E-2</c:v>
                </c:pt>
                <c:pt idx="6537">
                  <c:v>7.083237E-3</c:v>
                </c:pt>
                <c:pt idx="6538">
                  <c:v>6.4182459999999998E-3</c:v>
                </c:pt>
                <c:pt idx="6539">
                  <c:v>1.3515037000000001E-2</c:v>
                </c:pt>
                <c:pt idx="6540">
                  <c:v>1.4331989E-2</c:v>
                </c:pt>
                <c:pt idx="6541">
                  <c:v>7.3526429999999999E-3</c:v>
                </c:pt>
                <c:pt idx="6542">
                  <c:v>7.2023870000000002E-3</c:v>
                </c:pt>
                <c:pt idx="6543">
                  <c:v>7.028482E-3</c:v>
                </c:pt>
                <c:pt idx="6544">
                  <c:v>1.2022885000000001E-2</c:v>
                </c:pt>
                <c:pt idx="6545">
                  <c:v>1.9771749999999999E-3</c:v>
                </c:pt>
                <c:pt idx="6546">
                  <c:v>2.2290650000000001E-3</c:v>
                </c:pt>
                <c:pt idx="6547" formatCode="0.00E+00">
                  <c:v>-7.2438899999999995E-5</c:v>
                </c:pt>
                <c:pt idx="6548">
                  <c:v>8.6139930000000003E-3</c:v>
                </c:pt>
                <c:pt idx="6549">
                  <c:v>1.3120593999999999E-2</c:v>
                </c:pt>
                <c:pt idx="6550">
                  <c:v>-1.4970420000000001E-3</c:v>
                </c:pt>
                <c:pt idx="6551">
                  <c:v>7.8826120000000006E-3</c:v>
                </c:pt>
                <c:pt idx="6552">
                  <c:v>1.2269189999999999E-3</c:v>
                </c:pt>
                <c:pt idx="6553">
                  <c:v>5.1697289999999996E-3</c:v>
                </c:pt>
                <c:pt idx="6554">
                  <c:v>4.0240575000000001E-2</c:v>
                </c:pt>
                <c:pt idx="6555">
                  <c:v>-1.448284E-3</c:v>
                </c:pt>
                <c:pt idx="6556">
                  <c:v>-2.6399409999999998E-3</c:v>
                </c:pt>
                <c:pt idx="6557">
                  <c:v>3.6081355000000002E-2</c:v>
                </c:pt>
                <c:pt idx="6558">
                  <c:v>2.2382630000000001E-2</c:v>
                </c:pt>
                <c:pt idx="6559">
                  <c:v>3.2435570000000002E-3</c:v>
                </c:pt>
                <c:pt idx="6560">
                  <c:v>1.9071479999999998E-2</c:v>
                </c:pt>
                <c:pt idx="6561">
                  <c:v>1.6760121999999999E-2</c:v>
                </c:pt>
                <c:pt idx="6562">
                  <c:v>2.4843192E-2</c:v>
                </c:pt>
                <c:pt idx="6563">
                  <c:v>1.8064914000000001E-2</c:v>
                </c:pt>
                <c:pt idx="6564">
                  <c:v>1.3290131E-2</c:v>
                </c:pt>
                <c:pt idx="6565">
                  <c:v>2.692019E-2</c:v>
                </c:pt>
                <c:pt idx="6566">
                  <c:v>3.8968768000000001E-2</c:v>
                </c:pt>
                <c:pt idx="6567">
                  <c:v>2.4434034E-2</c:v>
                </c:pt>
                <c:pt idx="6568">
                  <c:v>2.6037148999999999E-2</c:v>
                </c:pt>
                <c:pt idx="6569">
                  <c:v>3.9111670000000001E-2</c:v>
                </c:pt>
                <c:pt idx="6570">
                  <c:v>1.6623674000000001E-2</c:v>
                </c:pt>
                <c:pt idx="6571">
                  <c:v>2.1155042999999998E-2</c:v>
                </c:pt>
                <c:pt idx="6572">
                  <c:v>5.2757755000000003E-2</c:v>
                </c:pt>
                <c:pt idx="6573">
                  <c:v>2.837199E-2</c:v>
                </c:pt>
                <c:pt idx="6574">
                  <c:v>1.8834785999999999E-2</c:v>
                </c:pt>
                <c:pt idx="6575">
                  <c:v>4.3462634E-2</c:v>
                </c:pt>
                <c:pt idx="6576">
                  <c:v>2.2321504999999998E-2</c:v>
                </c:pt>
                <c:pt idx="6577">
                  <c:v>2.9393264999999998E-2</c:v>
                </c:pt>
                <c:pt idx="6578">
                  <c:v>5.5516365999999998E-2</c:v>
                </c:pt>
                <c:pt idx="6579">
                  <c:v>2.0140267999999999E-2</c:v>
                </c:pt>
                <c:pt idx="6580">
                  <c:v>1.5533468E-2</c:v>
                </c:pt>
                <c:pt idx="6581">
                  <c:v>3.9841468999999997E-2</c:v>
                </c:pt>
                <c:pt idx="6582">
                  <c:v>3.8358430999999998E-2</c:v>
                </c:pt>
                <c:pt idx="6583">
                  <c:v>1.6099999E-2</c:v>
                </c:pt>
                <c:pt idx="6584">
                  <c:v>4.5584310000000003E-2</c:v>
                </c:pt>
                <c:pt idx="6585">
                  <c:v>4.0960796000000001E-2</c:v>
                </c:pt>
                <c:pt idx="6586">
                  <c:v>3.5549417E-2</c:v>
                </c:pt>
                <c:pt idx="6587">
                  <c:v>3.2450564000000001E-2</c:v>
                </c:pt>
                <c:pt idx="6588">
                  <c:v>2.0531466000000002E-2</c:v>
                </c:pt>
                <c:pt idx="6589">
                  <c:v>3.4803613999999997E-2</c:v>
                </c:pt>
                <c:pt idx="6590">
                  <c:v>4.6729524000000001E-2</c:v>
                </c:pt>
                <c:pt idx="6591">
                  <c:v>2.1607392999999999E-2</c:v>
                </c:pt>
                <c:pt idx="6592">
                  <c:v>2.4131105999999999E-2</c:v>
                </c:pt>
                <c:pt idx="6593">
                  <c:v>3.918862E-2</c:v>
                </c:pt>
                <c:pt idx="6594">
                  <c:v>3.4547227999999999E-2</c:v>
                </c:pt>
                <c:pt idx="6595">
                  <c:v>2.1022364000000002E-2</c:v>
                </c:pt>
                <c:pt idx="6596">
                  <c:v>3.3304728999999998E-2</c:v>
                </c:pt>
                <c:pt idx="6597">
                  <c:v>3.8548226999999997E-2</c:v>
                </c:pt>
                <c:pt idx="6598">
                  <c:v>3.0432751000000001E-2</c:v>
                </c:pt>
                <c:pt idx="6599">
                  <c:v>3.2979265000000001E-2</c:v>
                </c:pt>
                <c:pt idx="6600">
                  <c:v>2.5375389000000002E-2</c:v>
                </c:pt>
                <c:pt idx="6601">
                  <c:v>3.4172877999999997E-2</c:v>
                </c:pt>
                <c:pt idx="6602">
                  <c:v>4.0732652000000001E-2</c:v>
                </c:pt>
                <c:pt idx="6603">
                  <c:v>3.2598558999999999E-2</c:v>
                </c:pt>
                <c:pt idx="6604">
                  <c:v>3.0349220999999999E-2</c:v>
                </c:pt>
                <c:pt idx="6605">
                  <c:v>4.1051134000000003E-2</c:v>
                </c:pt>
                <c:pt idx="6606">
                  <c:v>3.1327657000000002E-2</c:v>
                </c:pt>
                <c:pt idx="6607">
                  <c:v>2.8408032E-2</c:v>
                </c:pt>
                <c:pt idx="6608">
                  <c:v>4.8817991999999998E-2</c:v>
                </c:pt>
                <c:pt idx="6609">
                  <c:v>3.3581246000000002E-2</c:v>
                </c:pt>
                <c:pt idx="6610">
                  <c:v>3.7074637000000001E-2</c:v>
                </c:pt>
                <c:pt idx="6611">
                  <c:v>5.2286345999999997E-2</c:v>
                </c:pt>
                <c:pt idx="6612">
                  <c:v>4.7817132999999998E-2</c:v>
                </c:pt>
                <c:pt idx="6613">
                  <c:v>4.0195696000000003E-2</c:v>
                </c:pt>
                <c:pt idx="6614">
                  <c:v>4.5534208E-2</c:v>
                </c:pt>
                <c:pt idx="6615">
                  <c:v>3.9278179000000003E-2</c:v>
                </c:pt>
                <c:pt idx="6616">
                  <c:v>3.8732524999999997E-2</c:v>
                </c:pt>
                <c:pt idx="6617">
                  <c:v>5.4256890000000002E-2</c:v>
                </c:pt>
                <c:pt idx="6618">
                  <c:v>3.6278198999999997E-2</c:v>
                </c:pt>
                <c:pt idx="6619">
                  <c:v>2.7398690999999999E-2</c:v>
                </c:pt>
                <c:pt idx="6620">
                  <c:v>4.7489990000000003E-2</c:v>
                </c:pt>
                <c:pt idx="6621">
                  <c:v>4.3022538999999999E-2</c:v>
                </c:pt>
                <c:pt idx="6622">
                  <c:v>2.7721874000000001E-2</c:v>
                </c:pt>
                <c:pt idx="6623">
                  <c:v>3.5385918000000002E-2</c:v>
                </c:pt>
                <c:pt idx="6624">
                  <c:v>4.3825582000000002E-2</c:v>
                </c:pt>
                <c:pt idx="6625">
                  <c:v>3.7913095000000001E-2</c:v>
                </c:pt>
                <c:pt idx="6626">
                  <c:v>3.6655765E-2</c:v>
                </c:pt>
                <c:pt idx="6627">
                  <c:v>2.8134177999999999E-2</c:v>
                </c:pt>
                <c:pt idx="6628">
                  <c:v>4.3804101999999998E-2</c:v>
                </c:pt>
                <c:pt idx="6629">
                  <c:v>4.9715251000000002E-2</c:v>
                </c:pt>
                <c:pt idx="6630">
                  <c:v>2.5162091000000001E-2</c:v>
                </c:pt>
                <c:pt idx="6631">
                  <c:v>2.9502777000000001E-2</c:v>
                </c:pt>
                <c:pt idx="6632">
                  <c:v>5.0410647000000003E-2</c:v>
                </c:pt>
                <c:pt idx="6633">
                  <c:v>3.5748079000000002E-2</c:v>
                </c:pt>
                <c:pt idx="6634">
                  <c:v>3.3441022000000001E-2</c:v>
                </c:pt>
                <c:pt idx="6635">
                  <c:v>4.6652164000000003E-2</c:v>
                </c:pt>
                <c:pt idx="6636">
                  <c:v>3.0511735000000002E-2</c:v>
                </c:pt>
                <c:pt idx="6637">
                  <c:v>3.6065756999999997E-2</c:v>
                </c:pt>
                <c:pt idx="6638">
                  <c:v>5.5606930999999998E-2</c:v>
                </c:pt>
                <c:pt idx="6639">
                  <c:v>3.8953650999999999E-2</c:v>
                </c:pt>
                <c:pt idx="6640">
                  <c:v>3.2303207E-2</c:v>
                </c:pt>
                <c:pt idx="6641">
                  <c:v>4.1956633E-2</c:v>
                </c:pt>
                <c:pt idx="6642">
                  <c:v>3.5933359999999998E-2</c:v>
                </c:pt>
                <c:pt idx="6643">
                  <c:v>4.1442603000000001E-2</c:v>
                </c:pt>
                <c:pt idx="6644">
                  <c:v>4.2680970999999998E-2</c:v>
                </c:pt>
                <c:pt idx="6645">
                  <c:v>4.0835135000000002E-2</c:v>
                </c:pt>
                <c:pt idx="6646">
                  <c:v>3.8656707999999998E-2</c:v>
                </c:pt>
                <c:pt idx="6647">
                  <c:v>4.635777E-2</c:v>
                </c:pt>
                <c:pt idx="6648">
                  <c:v>4.6955533000000001E-2</c:v>
                </c:pt>
                <c:pt idx="6649">
                  <c:v>4.3174911000000003E-2</c:v>
                </c:pt>
                <c:pt idx="6650">
                  <c:v>4.0229305999999999E-2</c:v>
                </c:pt>
                <c:pt idx="6651">
                  <c:v>3.9314777000000002E-2</c:v>
                </c:pt>
                <c:pt idx="6652">
                  <c:v>4.2942155000000003E-2</c:v>
                </c:pt>
                <c:pt idx="6653">
                  <c:v>4.3374116999999997E-2</c:v>
                </c:pt>
                <c:pt idx="6654">
                  <c:v>3.5806130999999998E-2</c:v>
                </c:pt>
                <c:pt idx="6655">
                  <c:v>3.7218138999999997E-2</c:v>
                </c:pt>
                <c:pt idx="6656">
                  <c:v>4.4793576000000002E-2</c:v>
                </c:pt>
                <c:pt idx="6657">
                  <c:v>4.1864365000000001E-2</c:v>
                </c:pt>
                <c:pt idx="6658">
                  <c:v>4.0860581999999999E-2</c:v>
                </c:pt>
                <c:pt idx="6659">
                  <c:v>3.4427982000000003E-2</c:v>
                </c:pt>
                <c:pt idx="6660">
                  <c:v>3.7071288000000001E-2</c:v>
                </c:pt>
                <c:pt idx="6661">
                  <c:v>4.6376637999999998E-2</c:v>
                </c:pt>
                <c:pt idx="6662">
                  <c:v>4.2350317999999998E-2</c:v>
                </c:pt>
                <c:pt idx="6663">
                  <c:v>4.1978008999999997E-2</c:v>
                </c:pt>
                <c:pt idx="6664">
                  <c:v>4.2350582999999997E-2</c:v>
                </c:pt>
                <c:pt idx="6665">
                  <c:v>5.1853008999999999E-2</c:v>
                </c:pt>
                <c:pt idx="6666">
                  <c:v>3.9837364E-2</c:v>
                </c:pt>
                <c:pt idx="6667">
                  <c:v>4.6734154E-2</c:v>
                </c:pt>
                <c:pt idx="6668">
                  <c:v>4.9277916999999997E-2</c:v>
                </c:pt>
                <c:pt idx="6669">
                  <c:v>4.5944701999999997E-2</c:v>
                </c:pt>
                <c:pt idx="6670">
                  <c:v>4.5002594999999999E-2</c:v>
                </c:pt>
                <c:pt idx="6671">
                  <c:v>5.0097488000000003E-2</c:v>
                </c:pt>
                <c:pt idx="6672">
                  <c:v>4.8581734000000001E-2</c:v>
                </c:pt>
                <c:pt idx="6673">
                  <c:v>4.5869302000000001E-2</c:v>
                </c:pt>
                <c:pt idx="6674">
                  <c:v>4.5916498E-2</c:v>
                </c:pt>
                <c:pt idx="6675">
                  <c:v>4.3023239999999997E-2</c:v>
                </c:pt>
                <c:pt idx="6676">
                  <c:v>4.9868877999999998E-2</c:v>
                </c:pt>
                <c:pt idx="6677">
                  <c:v>4.0630369999999999E-2</c:v>
                </c:pt>
                <c:pt idx="6678">
                  <c:v>3.9794132000000003E-2</c:v>
                </c:pt>
                <c:pt idx="6679">
                  <c:v>4.6616085000000002E-2</c:v>
                </c:pt>
                <c:pt idx="6680">
                  <c:v>4.0254574000000001E-2</c:v>
                </c:pt>
                <c:pt idx="6681">
                  <c:v>4.1043668999999998E-2</c:v>
                </c:pt>
                <c:pt idx="6682">
                  <c:v>4.3022445999999999E-2</c:v>
                </c:pt>
                <c:pt idx="6683">
                  <c:v>4.2787555999999997E-2</c:v>
                </c:pt>
                <c:pt idx="6684">
                  <c:v>4.2651321999999998E-2</c:v>
                </c:pt>
                <c:pt idx="6685">
                  <c:v>3.1781897000000003E-2</c:v>
                </c:pt>
                <c:pt idx="6686">
                  <c:v>3.6240953999999999E-2</c:v>
                </c:pt>
                <c:pt idx="6687">
                  <c:v>3.8499846999999997E-2</c:v>
                </c:pt>
                <c:pt idx="6688">
                  <c:v>3.8343891999999997E-2</c:v>
                </c:pt>
                <c:pt idx="6689">
                  <c:v>3.4747027E-2</c:v>
                </c:pt>
                <c:pt idx="6690">
                  <c:v>3.7095066000000003E-2</c:v>
                </c:pt>
                <c:pt idx="6691">
                  <c:v>3.3506457000000003E-2</c:v>
                </c:pt>
                <c:pt idx="6692">
                  <c:v>3.6911156000000001E-2</c:v>
                </c:pt>
                <c:pt idx="6693">
                  <c:v>3.5134561000000002E-2</c:v>
                </c:pt>
                <c:pt idx="6694">
                  <c:v>3.3133741000000001E-2</c:v>
                </c:pt>
                <c:pt idx="6695">
                  <c:v>2.7162932000000001E-2</c:v>
                </c:pt>
                <c:pt idx="6696">
                  <c:v>3.9071257999999998E-2</c:v>
                </c:pt>
                <c:pt idx="6697">
                  <c:v>3.5048820000000001E-2</c:v>
                </c:pt>
                <c:pt idx="6698">
                  <c:v>3.2170784000000001E-2</c:v>
                </c:pt>
                <c:pt idx="6699">
                  <c:v>3.2249081999999998E-2</c:v>
                </c:pt>
                <c:pt idx="6700">
                  <c:v>3.0779889000000001E-2</c:v>
                </c:pt>
                <c:pt idx="6701">
                  <c:v>3.5957873000000001E-2</c:v>
                </c:pt>
                <c:pt idx="6702">
                  <c:v>3.6825743000000001E-2</c:v>
                </c:pt>
                <c:pt idx="6703">
                  <c:v>3.3110898E-2</c:v>
                </c:pt>
                <c:pt idx="6704">
                  <c:v>3.1574558000000003E-2</c:v>
                </c:pt>
                <c:pt idx="6705">
                  <c:v>3.6701142999999999E-2</c:v>
                </c:pt>
                <c:pt idx="6706">
                  <c:v>3.4635432000000001E-2</c:v>
                </c:pt>
                <c:pt idx="6707">
                  <c:v>3.3838081999999998E-2</c:v>
                </c:pt>
                <c:pt idx="6708">
                  <c:v>3.0209646999999999E-2</c:v>
                </c:pt>
                <c:pt idx="6709">
                  <c:v>3.4791082000000001E-2</c:v>
                </c:pt>
                <c:pt idx="6710">
                  <c:v>3.9542604000000002E-2</c:v>
                </c:pt>
                <c:pt idx="6711">
                  <c:v>3.7667204000000003E-2</c:v>
                </c:pt>
                <c:pt idx="6712">
                  <c:v>3.4820459999999998E-2</c:v>
                </c:pt>
                <c:pt idx="6713">
                  <c:v>3.7756062999999999E-2</c:v>
                </c:pt>
                <c:pt idx="6714">
                  <c:v>4.1087124000000003E-2</c:v>
                </c:pt>
                <c:pt idx="6715">
                  <c:v>4.4456287999999997E-2</c:v>
                </c:pt>
                <c:pt idx="6716">
                  <c:v>3.4939099000000001E-2</c:v>
                </c:pt>
                <c:pt idx="6717">
                  <c:v>3.9836653E-2</c:v>
                </c:pt>
                <c:pt idx="6718">
                  <c:v>4.5714448999999997E-2</c:v>
                </c:pt>
                <c:pt idx="6719">
                  <c:v>4.0890928E-2</c:v>
                </c:pt>
                <c:pt idx="6720">
                  <c:v>3.5025608E-2</c:v>
                </c:pt>
                <c:pt idx="6721">
                  <c:v>3.7416591999999999E-2</c:v>
                </c:pt>
                <c:pt idx="6722">
                  <c:v>4.1405529000000003E-2</c:v>
                </c:pt>
                <c:pt idx="6723">
                  <c:v>3.9285387999999997E-2</c:v>
                </c:pt>
                <c:pt idx="6724">
                  <c:v>4.2968720000000002E-2</c:v>
                </c:pt>
                <c:pt idx="6725">
                  <c:v>4.4151428999999999E-2</c:v>
                </c:pt>
                <c:pt idx="6726">
                  <c:v>4.3985630999999997E-2</c:v>
                </c:pt>
                <c:pt idx="6727">
                  <c:v>5.0720233000000003E-2</c:v>
                </c:pt>
                <c:pt idx="6728">
                  <c:v>4.6380303999999997E-2</c:v>
                </c:pt>
                <c:pt idx="6729">
                  <c:v>4.1787947999999998E-2</c:v>
                </c:pt>
                <c:pt idx="6730">
                  <c:v>4.5397773000000002E-2</c:v>
                </c:pt>
                <c:pt idx="6731">
                  <c:v>5.1564854E-2</c:v>
                </c:pt>
                <c:pt idx="6732">
                  <c:v>4.8970821999999997E-2</c:v>
                </c:pt>
                <c:pt idx="6733">
                  <c:v>5.0701346000000001E-2</c:v>
                </c:pt>
                <c:pt idx="6734">
                  <c:v>5.0889917E-2</c:v>
                </c:pt>
                <c:pt idx="6735">
                  <c:v>5.0960223999999998E-2</c:v>
                </c:pt>
                <c:pt idx="6736">
                  <c:v>5.8314428000000001E-2</c:v>
                </c:pt>
                <c:pt idx="6737">
                  <c:v>4.8536897000000002E-2</c:v>
                </c:pt>
                <c:pt idx="6738">
                  <c:v>5.1273241999999997E-2</c:v>
                </c:pt>
                <c:pt idx="6739">
                  <c:v>5.5167582E-2</c:v>
                </c:pt>
                <c:pt idx="6740">
                  <c:v>4.7606955999999999E-2</c:v>
                </c:pt>
                <c:pt idx="6741">
                  <c:v>5.0526049000000003E-2</c:v>
                </c:pt>
                <c:pt idx="6742">
                  <c:v>4.8961386000000003E-2</c:v>
                </c:pt>
                <c:pt idx="6743">
                  <c:v>5.1441054999999999E-2</c:v>
                </c:pt>
                <c:pt idx="6744">
                  <c:v>4.2442527000000001E-2</c:v>
                </c:pt>
                <c:pt idx="6745">
                  <c:v>5.9599143E-2</c:v>
                </c:pt>
                <c:pt idx="6746">
                  <c:v>5.1792866999999999E-2</c:v>
                </c:pt>
                <c:pt idx="6747">
                  <c:v>4.7697457999999998E-2</c:v>
                </c:pt>
                <c:pt idx="6748">
                  <c:v>5.4497286999999998E-2</c:v>
                </c:pt>
                <c:pt idx="6749">
                  <c:v>5.2310031E-2</c:v>
                </c:pt>
                <c:pt idx="6750">
                  <c:v>5.5829283E-2</c:v>
                </c:pt>
                <c:pt idx="6751">
                  <c:v>4.8726897999999998E-2</c:v>
                </c:pt>
                <c:pt idx="6752">
                  <c:v>5.1078222999999999E-2</c:v>
                </c:pt>
                <c:pt idx="6753">
                  <c:v>4.8202808999999999E-2</c:v>
                </c:pt>
                <c:pt idx="6754">
                  <c:v>5.5885079999999997E-2</c:v>
                </c:pt>
                <c:pt idx="6755">
                  <c:v>5.2861593999999998E-2</c:v>
                </c:pt>
                <c:pt idx="6756">
                  <c:v>4.9644216999999997E-2</c:v>
                </c:pt>
                <c:pt idx="6757">
                  <c:v>5.6657649999999997E-2</c:v>
                </c:pt>
                <c:pt idx="6758">
                  <c:v>5.1890031000000003E-2</c:v>
                </c:pt>
                <c:pt idx="6759">
                  <c:v>5.2854094999999997E-2</c:v>
                </c:pt>
                <c:pt idx="6760">
                  <c:v>5.2745818999999999E-2</c:v>
                </c:pt>
                <c:pt idx="6761">
                  <c:v>5.5140267999999999E-2</c:v>
                </c:pt>
                <c:pt idx="6762">
                  <c:v>5.6171995000000002E-2</c:v>
                </c:pt>
                <c:pt idx="6763">
                  <c:v>5.5659070999999997E-2</c:v>
                </c:pt>
                <c:pt idx="6764">
                  <c:v>5.5187672E-2</c:v>
                </c:pt>
                <c:pt idx="6765">
                  <c:v>5.1981225999999998E-2</c:v>
                </c:pt>
                <c:pt idx="6766">
                  <c:v>6.1637222999999998E-2</c:v>
                </c:pt>
                <c:pt idx="6767">
                  <c:v>5.9841185999999998E-2</c:v>
                </c:pt>
                <c:pt idx="6768">
                  <c:v>6.4631119000000001E-2</c:v>
                </c:pt>
                <c:pt idx="6769">
                  <c:v>6.3149601E-2</c:v>
                </c:pt>
                <c:pt idx="6770">
                  <c:v>5.9609639999999998E-2</c:v>
                </c:pt>
                <c:pt idx="6771">
                  <c:v>6.0369170999999999E-2</c:v>
                </c:pt>
                <c:pt idx="6772">
                  <c:v>6.2847547000000004E-2</c:v>
                </c:pt>
                <c:pt idx="6773">
                  <c:v>5.5576053E-2</c:v>
                </c:pt>
                <c:pt idx="6774">
                  <c:v>5.7298239000000001E-2</c:v>
                </c:pt>
                <c:pt idx="6775">
                  <c:v>6.5316482999999995E-2</c:v>
                </c:pt>
                <c:pt idx="6776">
                  <c:v>7.0777840999999994E-2</c:v>
                </c:pt>
                <c:pt idx="6777">
                  <c:v>7.4624777000000003E-2</c:v>
                </c:pt>
                <c:pt idx="6778">
                  <c:v>6.2016494999999998E-2</c:v>
                </c:pt>
                <c:pt idx="6779">
                  <c:v>6.4566202000000003E-2</c:v>
                </c:pt>
                <c:pt idx="6780">
                  <c:v>6.6189043000000003E-2</c:v>
                </c:pt>
                <c:pt idx="6781">
                  <c:v>7.0502296000000006E-2</c:v>
                </c:pt>
                <c:pt idx="6782">
                  <c:v>6.1690505999999999E-2</c:v>
                </c:pt>
                <c:pt idx="6783">
                  <c:v>6.1896633E-2</c:v>
                </c:pt>
                <c:pt idx="6784">
                  <c:v>7.6141744999999997E-2</c:v>
                </c:pt>
                <c:pt idx="6785">
                  <c:v>7.5253315000000001E-2</c:v>
                </c:pt>
                <c:pt idx="6786">
                  <c:v>6.9135733000000005E-2</c:v>
                </c:pt>
                <c:pt idx="6787">
                  <c:v>6.2299129000000002E-2</c:v>
                </c:pt>
                <c:pt idx="6788">
                  <c:v>6.9286332000000006E-2</c:v>
                </c:pt>
                <c:pt idx="6789">
                  <c:v>7.5090959999999998E-2</c:v>
                </c:pt>
                <c:pt idx="6790">
                  <c:v>7.0075907000000007E-2</c:v>
                </c:pt>
                <c:pt idx="6791">
                  <c:v>7.4743629000000006E-2</c:v>
                </c:pt>
                <c:pt idx="6792">
                  <c:v>7.0239283E-2</c:v>
                </c:pt>
                <c:pt idx="6793">
                  <c:v>7.6766691999999997E-2</c:v>
                </c:pt>
                <c:pt idx="6794">
                  <c:v>7.4196084999999995E-2</c:v>
                </c:pt>
                <c:pt idx="6795">
                  <c:v>7.3246136000000003E-2</c:v>
                </c:pt>
                <c:pt idx="6796">
                  <c:v>6.6443718999999998E-2</c:v>
                </c:pt>
                <c:pt idx="6797">
                  <c:v>7.0060558999999994E-2</c:v>
                </c:pt>
                <c:pt idx="6798">
                  <c:v>6.7923352000000006E-2</c:v>
                </c:pt>
                <c:pt idx="6799">
                  <c:v>6.6972068999999995E-2</c:v>
                </c:pt>
                <c:pt idx="6800">
                  <c:v>7.7771142000000001E-2</c:v>
                </c:pt>
                <c:pt idx="6801">
                  <c:v>7.2175577000000005E-2</c:v>
                </c:pt>
                <c:pt idx="6802">
                  <c:v>7.3045023000000001E-2</c:v>
                </c:pt>
                <c:pt idx="6803">
                  <c:v>6.4828372999999995E-2</c:v>
                </c:pt>
                <c:pt idx="6804">
                  <c:v>7.0622690000000002E-2</c:v>
                </c:pt>
                <c:pt idx="6805">
                  <c:v>6.6182397000000004E-2</c:v>
                </c:pt>
                <c:pt idx="6806">
                  <c:v>6.7092888000000003E-2</c:v>
                </c:pt>
                <c:pt idx="6807">
                  <c:v>7.0964858000000006E-2</c:v>
                </c:pt>
                <c:pt idx="6808">
                  <c:v>7.3225103E-2</c:v>
                </c:pt>
                <c:pt idx="6809">
                  <c:v>7.1632266E-2</c:v>
                </c:pt>
                <c:pt idx="6810">
                  <c:v>6.8207130000000005E-2</c:v>
                </c:pt>
                <c:pt idx="6811">
                  <c:v>6.1834719000000003E-2</c:v>
                </c:pt>
                <c:pt idx="6812">
                  <c:v>6.7637964999999994E-2</c:v>
                </c:pt>
                <c:pt idx="6813">
                  <c:v>6.4475454000000001E-2</c:v>
                </c:pt>
                <c:pt idx="6814">
                  <c:v>6.6565140999999994E-2</c:v>
                </c:pt>
                <c:pt idx="6815">
                  <c:v>6.4842611999999994E-2</c:v>
                </c:pt>
                <c:pt idx="6816">
                  <c:v>6.6424846999999995E-2</c:v>
                </c:pt>
                <c:pt idx="6817">
                  <c:v>6.5585679999999993E-2</c:v>
                </c:pt>
                <c:pt idx="6818">
                  <c:v>6.4146607999999994E-2</c:v>
                </c:pt>
                <c:pt idx="6819">
                  <c:v>6.5276853999999995E-2</c:v>
                </c:pt>
                <c:pt idx="6820">
                  <c:v>6.9800085999999997E-2</c:v>
                </c:pt>
                <c:pt idx="6821">
                  <c:v>6.8490072999999999E-2</c:v>
                </c:pt>
                <c:pt idx="6822">
                  <c:v>6.5654874000000002E-2</c:v>
                </c:pt>
                <c:pt idx="6823">
                  <c:v>6.6009074000000001E-2</c:v>
                </c:pt>
                <c:pt idx="6824">
                  <c:v>6.8762712000000004E-2</c:v>
                </c:pt>
                <c:pt idx="6825">
                  <c:v>6.6637508999999998E-2</c:v>
                </c:pt>
                <c:pt idx="6826">
                  <c:v>6.3309871000000004E-2</c:v>
                </c:pt>
                <c:pt idx="6827">
                  <c:v>6.5589800000000004E-2</c:v>
                </c:pt>
                <c:pt idx="6828">
                  <c:v>6.6803849999999998E-2</c:v>
                </c:pt>
                <c:pt idx="6829">
                  <c:v>6.6797726000000002E-2</c:v>
                </c:pt>
                <c:pt idx="6830">
                  <c:v>6.4111090999999995E-2</c:v>
                </c:pt>
                <c:pt idx="6831">
                  <c:v>6.6106595000000004E-2</c:v>
                </c:pt>
                <c:pt idx="6832">
                  <c:v>6.5845124000000005E-2</c:v>
                </c:pt>
                <c:pt idx="6833">
                  <c:v>6.8279250999999999E-2</c:v>
                </c:pt>
                <c:pt idx="6834">
                  <c:v>6.7561573999999999E-2</c:v>
                </c:pt>
                <c:pt idx="6835">
                  <c:v>6.8083555000000004E-2</c:v>
                </c:pt>
                <c:pt idx="6836">
                  <c:v>6.9298223000000006E-2</c:v>
                </c:pt>
                <c:pt idx="6837">
                  <c:v>7.6324441000000007E-2</c:v>
                </c:pt>
                <c:pt idx="6838">
                  <c:v>6.9033473999999997E-2</c:v>
                </c:pt>
                <c:pt idx="6839">
                  <c:v>6.8697646000000001E-2</c:v>
                </c:pt>
                <c:pt idx="6840">
                  <c:v>7.3502570000000003E-2</c:v>
                </c:pt>
                <c:pt idx="6841">
                  <c:v>7.6767080000000001E-2</c:v>
                </c:pt>
                <c:pt idx="6842">
                  <c:v>7.8970149000000003E-2</c:v>
                </c:pt>
                <c:pt idx="6843">
                  <c:v>8.0038874999999995E-2</c:v>
                </c:pt>
                <c:pt idx="6844">
                  <c:v>7.9149619000000004E-2</c:v>
                </c:pt>
                <c:pt idx="6845">
                  <c:v>8.2925453999999996E-2</c:v>
                </c:pt>
                <c:pt idx="6846">
                  <c:v>7.6929808000000002E-2</c:v>
                </c:pt>
                <c:pt idx="6847">
                  <c:v>7.4155322999999995E-2</c:v>
                </c:pt>
                <c:pt idx="6848">
                  <c:v>7.627739E-2</c:v>
                </c:pt>
                <c:pt idx="6849">
                  <c:v>7.750804E-2</c:v>
                </c:pt>
                <c:pt idx="6850">
                  <c:v>7.449016E-2</c:v>
                </c:pt>
                <c:pt idx="6851">
                  <c:v>7.3821708999999999E-2</c:v>
                </c:pt>
                <c:pt idx="6852">
                  <c:v>7.2168432000000005E-2</c:v>
                </c:pt>
                <c:pt idx="6853">
                  <c:v>7.4486448999999996E-2</c:v>
                </c:pt>
                <c:pt idx="6854">
                  <c:v>8.5939109E-2</c:v>
                </c:pt>
                <c:pt idx="6855">
                  <c:v>7.6681695999999994E-2</c:v>
                </c:pt>
                <c:pt idx="6856">
                  <c:v>7.3062642999999997E-2</c:v>
                </c:pt>
                <c:pt idx="6857">
                  <c:v>7.7102661000000003E-2</c:v>
                </c:pt>
                <c:pt idx="6858">
                  <c:v>7.6801686999999993E-2</c:v>
                </c:pt>
                <c:pt idx="6859">
                  <c:v>7.6418190999999996E-2</c:v>
                </c:pt>
                <c:pt idx="6860">
                  <c:v>7.4887029999999993E-2</c:v>
                </c:pt>
                <c:pt idx="6861">
                  <c:v>8.1259972999999999E-2</c:v>
                </c:pt>
                <c:pt idx="6862">
                  <c:v>7.8411608999999993E-2</c:v>
                </c:pt>
                <c:pt idx="6863">
                  <c:v>7.2785146999999994E-2</c:v>
                </c:pt>
                <c:pt idx="6864">
                  <c:v>7.1490698000000005E-2</c:v>
                </c:pt>
                <c:pt idx="6865">
                  <c:v>7.9043157000000003E-2</c:v>
                </c:pt>
                <c:pt idx="6866">
                  <c:v>8.3304025000000004E-2</c:v>
                </c:pt>
                <c:pt idx="6867">
                  <c:v>7.1757890000000005E-2</c:v>
                </c:pt>
                <c:pt idx="6868">
                  <c:v>6.5185710999999993E-2</c:v>
                </c:pt>
                <c:pt idx="6869">
                  <c:v>7.2464392000000002E-2</c:v>
                </c:pt>
                <c:pt idx="6870">
                  <c:v>7.4915349000000006E-2</c:v>
                </c:pt>
                <c:pt idx="6871">
                  <c:v>6.9856942000000005E-2</c:v>
                </c:pt>
                <c:pt idx="6872">
                  <c:v>7.3859996999999997E-2</c:v>
                </c:pt>
                <c:pt idx="6873">
                  <c:v>7.5937524000000006E-2</c:v>
                </c:pt>
                <c:pt idx="6874">
                  <c:v>7.6066934000000003E-2</c:v>
                </c:pt>
                <c:pt idx="6875">
                  <c:v>7.1765392999999997E-2</c:v>
                </c:pt>
                <c:pt idx="6876">
                  <c:v>7.0996322000000001E-2</c:v>
                </c:pt>
                <c:pt idx="6877">
                  <c:v>7.5880825999999998E-2</c:v>
                </c:pt>
                <c:pt idx="6878">
                  <c:v>7.5919642999999995E-2</c:v>
                </c:pt>
                <c:pt idx="6879">
                  <c:v>7.9811588000000003E-2</c:v>
                </c:pt>
                <c:pt idx="6880">
                  <c:v>7.7326536000000001E-2</c:v>
                </c:pt>
                <c:pt idx="6881">
                  <c:v>6.6319160000000002E-2</c:v>
                </c:pt>
                <c:pt idx="6882">
                  <c:v>7.5320057999999995E-2</c:v>
                </c:pt>
                <c:pt idx="6883">
                  <c:v>8.1295392999999994E-2</c:v>
                </c:pt>
                <c:pt idx="6884">
                  <c:v>6.4073563E-2</c:v>
                </c:pt>
                <c:pt idx="6885">
                  <c:v>8.1013396000000001E-2</c:v>
                </c:pt>
                <c:pt idx="6886">
                  <c:v>9.0059862000000004E-2</c:v>
                </c:pt>
                <c:pt idx="6887">
                  <c:v>7.0081360999999995E-2</c:v>
                </c:pt>
                <c:pt idx="6888">
                  <c:v>8.4609694999999999E-2</c:v>
                </c:pt>
                <c:pt idx="6889">
                  <c:v>8.5497864000000007E-2</c:v>
                </c:pt>
                <c:pt idx="6890">
                  <c:v>7.3565952000000004E-2</c:v>
                </c:pt>
                <c:pt idx="6891">
                  <c:v>8.3110183000000004E-2</c:v>
                </c:pt>
                <c:pt idx="6892">
                  <c:v>8.4573537000000004E-2</c:v>
                </c:pt>
                <c:pt idx="6893">
                  <c:v>7.93074E-2</c:v>
                </c:pt>
                <c:pt idx="6894">
                  <c:v>8.2665555000000002E-2</c:v>
                </c:pt>
                <c:pt idx="6895">
                  <c:v>8.8427572999999995E-2</c:v>
                </c:pt>
                <c:pt idx="6896">
                  <c:v>8.2344114999999996E-2</c:v>
                </c:pt>
                <c:pt idx="6897">
                  <c:v>8.4055460999999998E-2</c:v>
                </c:pt>
                <c:pt idx="6898">
                  <c:v>8.2951850999999993E-2</c:v>
                </c:pt>
                <c:pt idx="6899">
                  <c:v>7.6444864000000001E-2</c:v>
                </c:pt>
                <c:pt idx="6900">
                  <c:v>7.8365958999999999E-2</c:v>
                </c:pt>
                <c:pt idx="6901">
                  <c:v>7.9344407000000006E-2</c:v>
                </c:pt>
                <c:pt idx="6902">
                  <c:v>7.4723884000000004E-2</c:v>
                </c:pt>
                <c:pt idx="6903">
                  <c:v>7.3665008000000004E-2</c:v>
                </c:pt>
                <c:pt idx="6904">
                  <c:v>7.6632230999999995E-2</c:v>
                </c:pt>
                <c:pt idx="6905">
                  <c:v>6.7100778E-2</c:v>
                </c:pt>
                <c:pt idx="6906">
                  <c:v>7.5861305000000004E-2</c:v>
                </c:pt>
                <c:pt idx="6907">
                  <c:v>8.1005200999999999E-2</c:v>
                </c:pt>
                <c:pt idx="6908">
                  <c:v>6.3715576999999995E-2</c:v>
                </c:pt>
                <c:pt idx="6909">
                  <c:v>7.0453643999999996E-2</c:v>
                </c:pt>
                <c:pt idx="6910">
                  <c:v>8.3526291000000003E-2</c:v>
                </c:pt>
                <c:pt idx="6911">
                  <c:v>6.3399187999999995E-2</c:v>
                </c:pt>
                <c:pt idx="6912">
                  <c:v>6.8280779E-2</c:v>
                </c:pt>
                <c:pt idx="6913">
                  <c:v>7.9539559999999995E-2</c:v>
                </c:pt>
                <c:pt idx="6914">
                  <c:v>6.9946996999999997E-2</c:v>
                </c:pt>
                <c:pt idx="6915">
                  <c:v>7.4561982999999998E-2</c:v>
                </c:pt>
                <c:pt idx="6916">
                  <c:v>7.7374159999999997E-2</c:v>
                </c:pt>
                <c:pt idx="6917">
                  <c:v>7.5407945000000004E-2</c:v>
                </c:pt>
                <c:pt idx="6918">
                  <c:v>7.1107886999999995E-2</c:v>
                </c:pt>
                <c:pt idx="6919">
                  <c:v>7.2802186000000005E-2</c:v>
                </c:pt>
                <c:pt idx="6920">
                  <c:v>7.5929894999999997E-2</c:v>
                </c:pt>
                <c:pt idx="6921">
                  <c:v>7.3249421999999995E-2</c:v>
                </c:pt>
                <c:pt idx="6922">
                  <c:v>6.8497822E-2</c:v>
                </c:pt>
                <c:pt idx="6923">
                  <c:v>7.0035531999999998E-2</c:v>
                </c:pt>
                <c:pt idx="6924">
                  <c:v>7.0609406E-2</c:v>
                </c:pt>
                <c:pt idx="6925">
                  <c:v>7.1363076999999997E-2</c:v>
                </c:pt>
                <c:pt idx="6926">
                  <c:v>7.2554572999999997E-2</c:v>
                </c:pt>
                <c:pt idx="6927">
                  <c:v>7.6181530999999997E-2</c:v>
                </c:pt>
                <c:pt idx="6928">
                  <c:v>7.1304031000000004E-2</c:v>
                </c:pt>
                <c:pt idx="6929">
                  <c:v>7.5354963999999997E-2</c:v>
                </c:pt>
                <c:pt idx="6930">
                  <c:v>7.5303271000000005E-2</c:v>
                </c:pt>
                <c:pt idx="6931">
                  <c:v>7.6909155000000007E-2</c:v>
                </c:pt>
                <c:pt idx="6932">
                  <c:v>7.0024825999999998E-2</c:v>
                </c:pt>
                <c:pt idx="6933">
                  <c:v>7.1370520000000007E-2</c:v>
                </c:pt>
                <c:pt idx="6934">
                  <c:v>7.3965914999999993E-2</c:v>
                </c:pt>
                <c:pt idx="6935">
                  <c:v>7.1255087999999994E-2</c:v>
                </c:pt>
                <c:pt idx="6936">
                  <c:v>6.9905839999999997E-2</c:v>
                </c:pt>
                <c:pt idx="6937">
                  <c:v>6.7887961999999996E-2</c:v>
                </c:pt>
                <c:pt idx="6938">
                  <c:v>7.0414833999999996E-2</c:v>
                </c:pt>
                <c:pt idx="6939">
                  <c:v>7.1450001999999999E-2</c:v>
                </c:pt>
                <c:pt idx="6940">
                  <c:v>6.5198138000000003E-2</c:v>
                </c:pt>
                <c:pt idx="6941">
                  <c:v>6.5796017999999998E-2</c:v>
                </c:pt>
                <c:pt idx="6942">
                  <c:v>6.4632258999999997E-2</c:v>
                </c:pt>
                <c:pt idx="6943">
                  <c:v>6.4918287000000005E-2</c:v>
                </c:pt>
                <c:pt idx="6944">
                  <c:v>6.3938028999999993E-2</c:v>
                </c:pt>
                <c:pt idx="6945">
                  <c:v>6.2370229999999999E-2</c:v>
                </c:pt>
                <c:pt idx="6946">
                  <c:v>6.5848439999999994E-2</c:v>
                </c:pt>
                <c:pt idx="6947">
                  <c:v>6.3096598000000004E-2</c:v>
                </c:pt>
                <c:pt idx="6948">
                  <c:v>6.3386597000000003E-2</c:v>
                </c:pt>
                <c:pt idx="6949">
                  <c:v>6.6065468000000002E-2</c:v>
                </c:pt>
                <c:pt idx="6950">
                  <c:v>6.1803900000000002E-2</c:v>
                </c:pt>
                <c:pt idx="6951">
                  <c:v>6.4327508000000005E-2</c:v>
                </c:pt>
                <c:pt idx="6952">
                  <c:v>6.3621521E-2</c:v>
                </c:pt>
                <c:pt idx="6953">
                  <c:v>6.8033843999999996E-2</c:v>
                </c:pt>
                <c:pt idx="6954">
                  <c:v>6.1995878999999997E-2</c:v>
                </c:pt>
                <c:pt idx="6955">
                  <c:v>6.2905081000000002E-2</c:v>
                </c:pt>
                <c:pt idx="6956">
                  <c:v>6.1715673999999998E-2</c:v>
                </c:pt>
                <c:pt idx="6957">
                  <c:v>5.8055691E-2</c:v>
                </c:pt>
                <c:pt idx="6958">
                  <c:v>6.4644277E-2</c:v>
                </c:pt>
                <c:pt idx="6959">
                  <c:v>6.0294278E-2</c:v>
                </c:pt>
                <c:pt idx="6960">
                  <c:v>6.2173683E-2</c:v>
                </c:pt>
                <c:pt idx="6961">
                  <c:v>6.0392827000000003E-2</c:v>
                </c:pt>
                <c:pt idx="6962">
                  <c:v>6.3988134000000002E-2</c:v>
                </c:pt>
                <c:pt idx="6963">
                  <c:v>6.0971573000000001E-2</c:v>
                </c:pt>
                <c:pt idx="6964">
                  <c:v>5.7706680000000003E-2</c:v>
                </c:pt>
                <c:pt idx="6965">
                  <c:v>6.0905135999999999E-2</c:v>
                </c:pt>
                <c:pt idx="6966">
                  <c:v>5.8090812999999998E-2</c:v>
                </c:pt>
                <c:pt idx="6967">
                  <c:v>6.3324191000000002E-2</c:v>
                </c:pt>
                <c:pt idx="6968">
                  <c:v>5.9506778000000003E-2</c:v>
                </c:pt>
                <c:pt idx="6969">
                  <c:v>6.0687892E-2</c:v>
                </c:pt>
                <c:pt idx="6970">
                  <c:v>6.0929707999999999E-2</c:v>
                </c:pt>
                <c:pt idx="6971">
                  <c:v>5.9776027000000002E-2</c:v>
                </c:pt>
                <c:pt idx="6972">
                  <c:v>5.9833284E-2</c:v>
                </c:pt>
                <c:pt idx="6973">
                  <c:v>5.6365848000000003E-2</c:v>
                </c:pt>
                <c:pt idx="6974">
                  <c:v>5.9180207999999998E-2</c:v>
                </c:pt>
                <c:pt idx="6975">
                  <c:v>6.1782381999999997E-2</c:v>
                </c:pt>
                <c:pt idx="6976">
                  <c:v>6.0582716000000002E-2</c:v>
                </c:pt>
                <c:pt idx="6977">
                  <c:v>5.9751543999999997E-2</c:v>
                </c:pt>
                <c:pt idx="6978">
                  <c:v>5.7378218000000002E-2</c:v>
                </c:pt>
                <c:pt idx="6979">
                  <c:v>6.0907706999999998E-2</c:v>
                </c:pt>
                <c:pt idx="6980">
                  <c:v>6.1161917000000003E-2</c:v>
                </c:pt>
                <c:pt idx="6981">
                  <c:v>6.2358476000000003E-2</c:v>
                </c:pt>
                <c:pt idx="6982">
                  <c:v>5.9929173000000002E-2</c:v>
                </c:pt>
                <c:pt idx="6983">
                  <c:v>6.1958502999999998E-2</c:v>
                </c:pt>
                <c:pt idx="6984">
                  <c:v>6.3308030000000001E-2</c:v>
                </c:pt>
                <c:pt idx="6985">
                  <c:v>6.5488368000000005E-2</c:v>
                </c:pt>
                <c:pt idx="6986">
                  <c:v>6.8300432999999994E-2</c:v>
                </c:pt>
                <c:pt idx="6987">
                  <c:v>6.5717428999999994E-2</c:v>
                </c:pt>
                <c:pt idx="6988">
                  <c:v>6.5574877000000004E-2</c:v>
                </c:pt>
                <c:pt idx="6989">
                  <c:v>6.6475824000000003E-2</c:v>
                </c:pt>
                <c:pt idx="6990">
                  <c:v>6.7655629999999994E-2</c:v>
                </c:pt>
                <c:pt idx="6991">
                  <c:v>6.6175445999999999E-2</c:v>
                </c:pt>
                <c:pt idx="6992">
                  <c:v>5.9812360000000002E-2</c:v>
                </c:pt>
                <c:pt idx="6993">
                  <c:v>6.7370676000000004E-2</c:v>
                </c:pt>
                <c:pt idx="6994">
                  <c:v>6.6710285999999994E-2</c:v>
                </c:pt>
                <c:pt idx="6995">
                  <c:v>6.5619983000000007E-2</c:v>
                </c:pt>
                <c:pt idx="6996">
                  <c:v>6.2089159999999997E-2</c:v>
                </c:pt>
                <c:pt idx="6997">
                  <c:v>6.3924350000000005E-2</c:v>
                </c:pt>
                <c:pt idx="6998">
                  <c:v>6.6162846999999997E-2</c:v>
                </c:pt>
                <c:pt idx="6999">
                  <c:v>6.6941291E-2</c:v>
                </c:pt>
                <c:pt idx="7000">
                  <c:v>6.4270764999999994E-2</c:v>
                </c:pt>
                <c:pt idx="7001">
                  <c:v>6.2276593999999998E-2</c:v>
                </c:pt>
                <c:pt idx="7002">
                  <c:v>6.4596809000000005E-2</c:v>
                </c:pt>
                <c:pt idx="7003">
                  <c:v>6.5326519E-2</c:v>
                </c:pt>
                <c:pt idx="7004">
                  <c:v>6.4941578E-2</c:v>
                </c:pt>
                <c:pt idx="7005">
                  <c:v>6.2695734000000003E-2</c:v>
                </c:pt>
                <c:pt idx="7006">
                  <c:v>6.3685312999999993E-2</c:v>
                </c:pt>
                <c:pt idx="7007">
                  <c:v>6.5253116E-2</c:v>
                </c:pt>
                <c:pt idx="7008">
                  <c:v>6.4588918999999995E-2</c:v>
                </c:pt>
                <c:pt idx="7009">
                  <c:v>6.1404045999999997E-2</c:v>
                </c:pt>
                <c:pt idx="7010">
                  <c:v>5.9781718999999997E-2</c:v>
                </c:pt>
                <c:pt idx="7011">
                  <c:v>6.1627558999999998E-2</c:v>
                </c:pt>
                <c:pt idx="7012">
                  <c:v>6.4187929000000005E-2</c:v>
                </c:pt>
                <c:pt idx="7013">
                  <c:v>6.1760988000000003E-2</c:v>
                </c:pt>
                <c:pt idx="7014">
                  <c:v>5.9800188999999997E-2</c:v>
                </c:pt>
                <c:pt idx="7015">
                  <c:v>5.7615865000000002E-2</c:v>
                </c:pt>
                <c:pt idx="7016">
                  <c:v>6.0068134000000002E-2</c:v>
                </c:pt>
                <c:pt idx="7017">
                  <c:v>6.2636487000000005E-2</c:v>
                </c:pt>
                <c:pt idx="7018">
                  <c:v>5.9649277000000001E-2</c:v>
                </c:pt>
                <c:pt idx="7019">
                  <c:v>5.7163749E-2</c:v>
                </c:pt>
                <c:pt idx="7020">
                  <c:v>5.8411538999999998E-2</c:v>
                </c:pt>
                <c:pt idx="7021">
                  <c:v>5.8213398E-2</c:v>
                </c:pt>
                <c:pt idx="7022">
                  <c:v>5.9064709E-2</c:v>
                </c:pt>
                <c:pt idx="7023">
                  <c:v>6.0891635999999999E-2</c:v>
                </c:pt>
                <c:pt idx="7024">
                  <c:v>5.7406656E-2</c:v>
                </c:pt>
                <c:pt idx="7025">
                  <c:v>5.8580313000000002E-2</c:v>
                </c:pt>
                <c:pt idx="7026">
                  <c:v>6.0204934000000002E-2</c:v>
                </c:pt>
                <c:pt idx="7027">
                  <c:v>6.0450210999999997E-2</c:v>
                </c:pt>
                <c:pt idx="7028">
                  <c:v>5.6032851000000002E-2</c:v>
                </c:pt>
                <c:pt idx="7029">
                  <c:v>5.6706096999999997E-2</c:v>
                </c:pt>
                <c:pt idx="7030">
                  <c:v>5.7737223999999997E-2</c:v>
                </c:pt>
                <c:pt idx="7031">
                  <c:v>6.2369793999999999E-2</c:v>
                </c:pt>
                <c:pt idx="7032">
                  <c:v>6.1108033999999999E-2</c:v>
                </c:pt>
                <c:pt idx="7033">
                  <c:v>5.8145802000000003E-2</c:v>
                </c:pt>
                <c:pt idx="7034">
                  <c:v>5.7997211999999999E-2</c:v>
                </c:pt>
                <c:pt idx="7035">
                  <c:v>6.2602878000000001E-2</c:v>
                </c:pt>
                <c:pt idx="7036">
                  <c:v>6.1660524000000001E-2</c:v>
                </c:pt>
                <c:pt idx="7037">
                  <c:v>6.3316739999999996E-2</c:v>
                </c:pt>
                <c:pt idx="7038">
                  <c:v>6.3441440000000002E-2</c:v>
                </c:pt>
                <c:pt idx="7039">
                  <c:v>6.0482405000000003E-2</c:v>
                </c:pt>
                <c:pt idx="7040">
                  <c:v>6.2940955000000007E-2</c:v>
                </c:pt>
                <c:pt idx="7041">
                  <c:v>6.2679961000000006E-2</c:v>
                </c:pt>
                <c:pt idx="7042">
                  <c:v>6.5434091E-2</c:v>
                </c:pt>
                <c:pt idx="7043">
                  <c:v>6.0159706E-2</c:v>
                </c:pt>
                <c:pt idx="7044">
                  <c:v>6.7239881000000001E-2</c:v>
                </c:pt>
                <c:pt idx="7045">
                  <c:v>6.6480084999999994E-2</c:v>
                </c:pt>
                <c:pt idx="7046">
                  <c:v>6.1177593000000002E-2</c:v>
                </c:pt>
                <c:pt idx="7047">
                  <c:v>6.5374732000000005E-2</c:v>
                </c:pt>
                <c:pt idx="7048">
                  <c:v>6.4755276000000001E-2</c:v>
                </c:pt>
                <c:pt idx="7049">
                  <c:v>6.5043956E-2</c:v>
                </c:pt>
                <c:pt idx="7050">
                  <c:v>6.6980793999999996E-2</c:v>
                </c:pt>
                <c:pt idx="7051">
                  <c:v>6.3049167000000003E-2</c:v>
                </c:pt>
                <c:pt idx="7052">
                  <c:v>6.0836870000000001E-2</c:v>
                </c:pt>
                <c:pt idx="7053">
                  <c:v>6.7157082000000007E-2</c:v>
                </c:pt>
                <c:pt idx="7054">
                  <c:v>6.8825968000000001E-2</c:v>
                </c:pt>
                <c:pt idx="7055">
                  <c:v>6.2292701999999998E-2</c:v>
                </c:pt>
                <c:pt idx="7056">
                  <c:v>5.9385928999999997E-2</c:v>
                </c:pt>
                <c:pt idx="7057">
                  <c:v>6.3825145E-2</c:v>
                </c:pt>
                <c:pt idx="7058">
                  <c:v>6.3944951E-2</c:v>
                </c:pt>
                <c:pt idx="7059">
                  <c:v>6.3777439000000005E-2</c:v>
                </c:pt>
                <c:pt idx="7060">
                  <c:v>6.3844755000000003E-2</c:v>
                </c:pt>
                <c:pt idx="7061">
                  <c:v>6.2237005999999997E-2</c:v>
                </c:pt>
                <c:pt idx="7062">
                  <c:v>6.3724353999999997E-2</c:v>
                </c:pt>
                <c:pt idx="7063">
                  <c:v>6.3158430000000002E-2</c:v>
                </c:pt>
                <c:pt idx="7064">
                  <c:v>6.3572830999999996E-2</c:v>
                </c:pt>
                <c:pt idx="7065">
                  <c:v>6.0594354000000003E-2</c:v>
                </c:pt>
                <c:pt idx="7066">
                  <c:v>6.3256137000000004E-2</c:v>
                </c:pt>
                <c:pt idx="7067">
                  <c:v>6.1563168000000001E-2</c:v>
                </c:pt>
                <c:pt idx="7068">
                  <c:v>6.7034118000000004E-2</c:v>
                </c:pt>
                <c:pt idx="7069">
                  <c:v>6.2155478E-2</c:v>
                </c:pt>
                <c:pt idx="7070">
                  <c:v>6.1003119000000001E-2</c:v>
                </c:pt>
                <c:pt idx="7071">
                  <c:v>6.4166419000000002E-2</c:v>
                </c:pt>
                <c:pt idx="7072">
                  <c:v>6.8392790999999994E-2</c:v>
                </c:pt>
                <c:pt idx="7073">
                  <c:v>6.6835374000000003E-2</c:v>
                </c:pt>
                <c:pt idx="7074">
                  <c:v>6.8441114999999997E-2</c:v>
                </c:pt>
                <c:pt idx="7075">
                  <c:v>7.0931174E-2</c:v>
                </c:pt>
                <c:pt idx="7076">
                  <c:v>6.2323242000000001E-2</c:v>
                </c:pt>
                <c:pt idx="7077">
                  <c:v>6.7077786E-2</c:v>
                </c:pt>
                <c:pt idx="7078">
                  <c:v>6.8115272000000004E-2</c:v>
                </c:pt>
                <c:pt idx="7079">
                  <c:v>6.8523265E-2</c:v>
                </c:pt>
                <c:pt idx="7080">
                  <c:v>6.4706056999999997E-2</c:v>
                </c:pt>
                <c:pt idx="7081">
                  <c:v>6.5454409000000005E-2</c:v>
                </c:pt>
                <c:pt idx="7082">
                  <c:v>6.8829052000000002E-2</c:v>
                </c:pt>
                <c:pt idx="7083">
                  <c:v>5.7252563999999999E-2</c:v>
                </c:pt>
                <c:pt idx="7084">
                  <c:v>5.9574931999999997E-2</c:v>
                </c:pt>
                <c:pt idx="7085">
                  <c:v>6.2766462999999995E-2</c:v>
                </c:pt>
                <c:pt idx="7086">
                  <c:v>5.3543579000000001E-2</c:v>
                </c:pt>
                <c:pt idx="7087">
                  <c:v>5.9835564000000001E-2</c:v>
                </c:pt>
                <c:pt idx="7088">
                  <c:v>5.7513766000000001E-2</c:v>
                </c:pt>
                <c:pt idx="7089">
                  <c:v>5.2847642E-2</c:v>
                </c:pt>
                <c:pt idx="7090">
                  <c:v>5.4684699000000003E-2</c:v>
                </c:pt>
                <c:pt idx="7091">
                  <c:v>6.0097307000000003E-2</c:v>
                </c:pt>
                <c:pt idx="7092">
                  <c:v>5.8770313999999997E-2</c:v>
                </c:pt>
                <c:pt idx="7093">
                  <c:v>5.7271224000000003E-2</c:v>
                </c:pt>
                <c:pt idx="7094">
                  <c:v>5.1476455999999997E-2</c:v>
                </c:pt>
                <c:pt idx="7095">
                  <c:v>4.7677990000000003E-2</c:v>
                </c:pt>
                <c:pt idx="7096">
                  <c:v>4.6656005E-2</c:v>
                </c:pt>
                <c:pt idx="7097">
                  <c:v>5.8590694999999998E-2</c:v>
                </c:pt>
                <c:pt idx="7098">
                  <c:v>6.7283704999999999E-2</c:v>
                </c:pt>
                <c:pt idx="7099">
                  <c:v>6.7688509999999993E-2</c:v>
                </c:pt>
                <c:pt idx="7100">
                  <c:v>6.6205344999999999E-2</c:v>
                </c:pt>
                <c:pt idx="7101">
                  <c:v>4.1600391E-2</c:v>
                </c:pt>
                <c:pt idx="7102">
                  <c:v>4.2494352999999999E-2</c:v>
                </c:pt>
                <c:pt idx="7103">
                  <c:v>6.3624403999999996E-2</c:v>
                </c:pt>
                <c:pt idx="7104">
                  <c:v>5.2623950000000003E-2</c:v>
                </c:pt>
                <c:pt idx="7105">
                  <c:v>6.8041787000000006E-2</c:v>
                </c:pt>
                <c:pt idx="7106">
                  <c:v>8.2343160999999998E-2</c:v>
                </c:pt>
                <c:pt idx="7107">
                  <c:v>6.9596468999999994E-2</c:v>
                </c:pt>
                <c:pt idx="7108">
                  <c:v>4.9620438000000003E-2</c:v>
                </c:pt>
                <c:pt idx="7109">
                  <c:v>5.6203239000000002E-2</c:v>
                </c:pt>
                <c:pt idx="7110">
                  <c:v>6.6683978000000005E-2</c:v>
                </c:pt>
                <c:pt idx="7111">
                  <c:v>6.8595855999999997E-2</c:v>
                </c:pt>
                <c:pt idx="7112">
                  <c:v>6.6516994999999995E-2</c:v>
                </c:pt>
                <c:pt idx="7113">
                  <c:v>6.6542826999999999E-2</c:v>
                </c:pt>
                <c:pt idx="7114">
                  <c:v>7.1904576999999997E-2</c:v>
                </c:pt>
                <c:pt idx="7115">
                  <c:v>7.3374644000000003E-2</c:v>
                </c:pt>
                <c:pt idx="7116">
                  <c:v>7.3775508000000004E-2</c:v>
                </c:pt>
                <c:pt idx="7117">
                  <c:v>7.2341665999999999E-2</c:v>
                </c:pt>
                <c:pt idx="7118">
                  <c:v>7.5824006999999999E-2</c:v>
                </c:pt>
                <c:pt idx="7119">
                  <c:v>6.9057979000000005E-2</c:v>
                </c:pt>
                <c:pt idx="7120">
                  <c:v>6.6852151999999998E-2</c:v>
                </c:pt>
                <c:pt idx="7121">
                  <c:v>6.3454494E-2</c:v>
                </c:pt>
                <c:pt idx="7122">
                  <c:v>6.8121947000000002E-2</c:v>
                </c:pt>
                <c:pt idx="7123">
                  <c:v>6.9994949000000001E-2</c:v>
                </c:pt>
                <c:pt idx="7124">
                  <c:v>8.2792766000000004E-2</c:v>
                </c:pt>
                <c:pt idx="7125">
                  <c:v>5.8607805999999998E-2</c:v>
                </c:pt>
                <c:pt idx="7126">
                  <c:v>5.2602759999999998E-2</c:v>
                </c:pt>
                <c:pt idx="7127">
                  <c:v>6.1049774000000001E-2</c:v>
                </c:pt>
                <c:pt idx="7128">
                  <c:v>6.8860247999999999E-2</c:v>
                </c:pt>
                <c:pt idx="7129">
                  <c:v>6.8545990000000001E-2</c:v>
                </c:pt>
                <c:pt idx="7130">
                  <c:v>7.8506142000000001E-2</c:v>
                </c:pt>
                <c:pt idx="7131">
                  <c:v>6.6569053000000003E-2</c:v>
                </c:pt>
                <c:pt idx="7132">
                  <c:v>6.3644177999999996E-2</c:v>
                </c:pt>
                <c:pt idx="7133">
                  <c:v>6.3543512999999996E-2</c:v>
                </c:pt>
                <c:pt idx="7134">
                  <c:v>6.8033575999999998E-2</c:v>
                </c:pt>
                <c:pt idx="7135">
                  <c:v>6.5609029999999999E-2</c:v>
                </c:pt>
                <c:pt idx="7136">
                  <c:v>6.6281489999999998E-2</c:v>
                </c:pt>
                <c:pt idx="7137">
                  <c:v>7.1592100000000006E-2</c:v>
                </c:pt>
                <c:pt idx="7138">
                  <c:v>7.0719651999999994E-2</c:v>
                </c:pt>
                <c:pt idx="7139">
                  <c:v>6.4974411999999995E-2</c:v>
                </c:pt>
                <c:pt idx="7140">
                  <c:v>6.0525347E-2</c:v>
                </c:pt>
                <c:pt idx="7141">
                  <c:v>5.9161275999999999E-2</c:v>
                </c:pt>
                <c:pt idx="7142">
                  <c:v>6.2498722E-2</c:v>
                </c:pt>
                <c:pt idx="7143">
                  <c:v>5.8888274999999997E-2</c:v>
                </c:pt>
                <c:pt idx="7144">
                  <c:v>6.122002E-2</c:v>
                </c:pt>
                <c:pt idx="7145">
                  <c:v>5.8450066000000002E-2</c:v>
                </c:pt>
                <c:pt idx="7146">
                  <c:v>5.8317560999999997E-2</c:v>
                </c:pt>
                <c:pt idx="7147">
                  <c:v>5.8172150999999998E-2</c:v>
                </c:pt>
                <c:pt idx="7148">
                  <c:v>5.7038125000000002E-2</c:v>
                </c:pt>
                <c:pt idx="7149">
                  <c:v>6.4108014000000005E-2</c:v>
                </c:pt>
                <c:pt idx="7150">
                  <c:v>6.0048413000000002E-2</c:v>
                </c:pt>
                <c:pt idx="7151">
                  <c:v>5.7430259999999997E-2</c:v>
                </c:pt>
                <c:pt idx="7152">
                  <c:v>6.2418359999999999E-2</c:v>
                </c:pt>
                <c:pt idx="7153">
                  <c:v>5.8627884999999998E-2</c:v>
                </c:pt>
                <c:pt idx="7154">
                  <c:v>5.8645993E-2</c:v>
                </c:pt>
                <c:pt idx="7155">
                  <c:v>5.8854517000000002E-2</c:v>
                </c:pt>
                <c:pt idx="7156">
                  <c:v>6.0107454999999997E-2</c:v>
                </c:pt>
                <c:pt idx="7157">
                  <c:v>6.0774575999999997E-2</c:v>
                </c:pt>
                <c:pt idx="7158">
                  <c:v>6.0282212000000002E-2</c:v>
                </c:pt>
                <c:pt idx="7159">
                  <c:v>6.04412E-2</c:v>
                </c:pt>
                <c:pt idx="7160">
                  <c:v>6.0579155000000003E-2</c:v>
                </c:pt>
                <c:pt idx="7161">
                  <c:v>6.2387972999999999E-2</c:v>
                </c:pt>
                <c:pt idx="7162">
                  <c:v>6.2636696000000006E-2</c:v>
                </c:pt>
                <c:pt idx="7163">
                  <c:v>6.0838796000000001E-2</c:v>
                </c:pt>
                <c:pt idx="7164">
                  <c:v>6.2106083999999999E-2</c:v>
                </c:pt>
                <c:pt idx="7165">
                  <c:v>6.6678464000000007E-2</c:v>
                </c:pt>
                <c:pt idx="7166">
                  <c:v>6.6666283000000007E-2</c:v>
                </c:pt>
                <c:pt idx="7167">
                  <c:v>6.6769615000000004E-2</c:v>
                </c:pt>
                <c:pt idx="7168">
                  <c:v>6.7791468999999993E-2</c:v>
                </c:pt>
                <c:pt idx="7169">
                  <c:v>6.6134720999999994E-2</c:v>
                </c:pt>
                <c:pt idx="7170">
                  <c:v>6.8455160000000001E-2</c:v>
                </c:pt>
                <c:pt idx="7171">
                  <c:v>6.9805651999999996E-2</c:v>
                </c:pt>
                <c:pt idx="7172">
                  <c:v>6.8111107000000004E-2</c:v>
                </c:pt>
                <c:pt idx="7173">
                  <c:v>7.0318601999999994E-2</c:v>
                </c:pt>
                <c:pt idx="7174">
                  <c:v>6.8761929999999999E-2</c:v>
                </c:pt>
                <c:pt idx="7175">
                  <c:v>7.0692189000000002E-2</c:v>
                </c:pt>
                <c:pt idx="7176">
                  <c:v>6.5692648000000006E-2</c:v>
                </c:pt>
                <c:pt idx="7177">
                  <c:v>6.9589913000000003E-2</c:v>
                </c:pt>
                <c:pt idx="7178">
                  <c:v>7.0557288999999995E-2</c:v>
                </c:pt>
                <c:pt idx="7179">
                  <c:v>7.3666259999999997E-2</c:v>
                </c:pt>
                <c:pt idx="7180">
                  <c:v>6.9456852999999999E-2</c:v>
                </c:pt>
                <c:pt idx="7181">
                  <c:v>7.0187896E-2</c:v>
                </c:pt>
                <c:pt idx="7182">
                  <c:v>6.8985313000000006E-2</c:v>
                </c:pt>
                <c:pt idx="7183">
                  <c:v>7.0492132999999998E-2</c:v>
                </c:pt>
                <c:pt idx="7184">
                  <c:v>6.7300982999999995E-2</c:v>
                </c:pt>
                <c:pt idx="7185">
                  <c:v>7.3221989000000001E-2</c:v>
                </c:pt>
                <c:pt idx="7186">
                  <c:v>7.5454130999999994E-2</c:v>
                </c:pt>
                <c:pt idx="7187">
                  <c:v>7.2919867999999999E-2</c:v>
                </c:pt>
                <c:pt idx="7188">
                  <c:v>6.9698869999999996E-2</c:v>
                </c:pt>
                <c:pt idx="7189">
                  <c:v>6.8158499999999997E-2</c:v>
                </c:pt>
                <c:pt idx="7190">
                  <c:v>6.7736797000000001E-2</c:v>
                </c:pt>
                <c:pt idx="7191">
                  <c:v>6.5167381999999996E-2</c:v>
                </c:pt>
                <c:pt idx="7192">
                  <c:v>7.1350880000000005E-2</c:v>
                </c:pt>
                <c:pt idx="7193">
                  <c:v>6.6852540000000002E-2</c:v>
                </c:pt>
                <c:pt idx="7194">
                  <c:v>6.7087262999999994E-2</c:v>
                </c:pt>
                <c:pt idx="7195">
                  <c:v>6.6175929999999994E-2</c:v>
                </c:pt>
                <c:pt idx="7196">
                  <c:v>6.2979721000000002E-2</c:v>
                </c:pt>
                <c:pt idx="7197">
                  <c:v>6.5463914999999998E-2</c:v>
                </c:pt>
                <c:pt idx="7198">
                  <c:v>6.7980586999999995E-2</c:v>
                </c:pt>
                <c:pt idx="7199">
                  <c:v>6.8174995000000002E-2</c:v>
                </c:pt>
                <c:pt idx="7200">
                  <c:v>6.6205211E-2</c:v>
                </c:pt>
                <c:pt idx="7201">
                  <c:v>6.1695416000000003E-2</c:v>
                </c:pt>
                <c:pt idx="7202">
                  <c:v>6.3626273999999997E-2</c:v>
                </c:pt>
                <c:pt idx="7203">
                  <c:v>6.4421496999999994E-2</c:v>
                </c:pt>
                <c:pt idx="7204">
                  <c:v>6.5745547000000001E-2</c:v>
                </c:pt>
                <c:pt idx="7205">
                  <c:v>6.6563405000000006E-2</c:v>
                </c:pt>
                <c:pt idx="7206">
                  <c:v>6.4680286000000003E-2</c:v>
                </c:pt>
                <c:pt idx="7207">
                  <c:v>6.4949796000000004E-2</c:v>
                </c:pt>
                <c:pt idx="7208">
                  <c:v>6.2368884999999999E-2</c:v>
                </c:pt>
                <c:pt idx="7209">
                  <c:v>6.7817979E-2</c:v>
                </c:pt>
                <c:pt idx="7210">
                  <c:v>6.5616286999999995E-2</c:v>
                </c:pt>
                <c:pt idx="7211">
                  <c:v>6.6282608000000007E-2</c:v>
                </c:pt>
                <c:pt idx="7212">
                  <c:v>7.0621654000000006E-2</c:v>
                </c:pt>
                <c:pt idx="7213">
                  <c:v>6.6852219000000004E-2</c:v>
                </c:pt>
                <c:pt idx="7214">
                  <c:v>6.4816638999999995E-2</c:v>
                </c:pt>
                <c:pt idx="7215">
                  <c:v>6.4396924999999994E-2</c:v>
                </c:pt>
                <c:pt idx="7216">
                  <c:v>6.0384187999999998E-2</c:v>
                </c:pt>
                <c:pt idx="7217">
                  <c:v>6.9460235999999995E-2</c:v>
                </c:pt>
                <c:pt idx="7218">
                  <c:v>7.2362594000000002E-2</c:v>
                </c:pt>
                <c:pt idx="7219">
                  <c:v>6.8568654000000007E-2</c:v>
                </c:pt>
                <c:pt idx="7220">
                  <c:v>6.2380280000000003E-2</c:v>
                </c:pt>
                <c:pt idx="7221">
                  <c:v>6.7301004999999997E-2</c:v>
                </c:pt>
                <c:pt idx="7222">
                  <c:v>6.7268267000000007E-2</c:v>
                </c:pt>
                <c:pt idx="7223">
                  <c:v>6.6532439999999998E-2</c:v>
                </c:pt>
                <c:pt idx="7224">
                  <c:v>6.6050671000000005E-2</c:v>
                </c:pt>
                <c:pt idx="7225">
                  <c:v>6.3606955000000007E-2</c:v>
                </c:pt>
                <c:pt idx="7226">
                  <c:v>6.7441687E-2</c:v>
                </c:pt>
                <c:pt idx="7227">
                  <c:v>6.3425369999999995E-2</c:v>
                </c:pt>
                <c:pt idx="7228">
                  <c:v>6.2598302999999994E-2</c:v>
                </c:pt>
                <c:pt idx="7229">
                  <c:v>6.6873476000000001E-2</c:v>
                </c:pt>
                <c:pt idx="7230">
                  <c:v>6.3690566000000004E-2</c:v>
                </c:pt>
                <c:pt idx="7231">
                  <c:v>6.3937172E-2</c:v>
                </c:pt>
                <c:pt idx="7232">
                  <c:v>6.2176459000000003E-2</c:v>
                </c:pt>
                <c:pt idx="7233">
                  <c:v>6.2886462000000004E-2</c:v>
                </c:pt>
                <c:pt idx="7234">
                  <c:v>6.3596270999999996E-2</c:v>
                </c:pt>
                <c:pt idx="7235">
                  <c:v>6.0850818000000001E-2</c:v>
                </c:pt>
                <c:pt idx="7236">
                  <c:v>6.1718519999999999E-2</c:v>
                </c:pt>
                <c:pt idx="7237">
                  <c:v>6.1742757000000002E-2</c:v>
                </c:pt>
                <c:pt idx="7238">
                  <c:v>6.7635327999999995E-2</c:v>
                </c:pt>
                <c:pt idx="7239">
                  <c:v>6.4849131000000004E-2</c:v>
                </c:pt>
                <c:pt idx="7240">
                  <c:v>6.0733382000000002E-2</c:v>
                </c:pt>
                <c:pt idx="7241">
                  <c:v>6.0699295E-2</c:v>
                </c:pt>
                <c:pt idx="7242">
                  <c:v>6.3396141000000003E-2</c:v>
                </c:pt>
                <c:pt idx="7243">
                  <c:v>6.7852943999999998E-2</c:v>
                </c:pt>
                <c:pt idx="7244">
                  <c:v>6.3744374000000006E-2</c:v>
                </c:pt>
                <c:pt idx="7245">
                  <c:v>6.4274340999999999E-2</c:v>
                </c:pt>
                <c:pt idx="7246">
                  <c:v>6.7164227000000007E-2</c:v>
                </c:pt>
                <c:pt idx="7247">
                  <c:v>6.3487202000000006E-2</c:v>
                </c:pt>
                <c:pt idx="7248">
                  <c:v>6.5644301000000002E-2</c:v>
                </c:pt>
                <c:pt idx="7249">
                  <c:v>6.7497059999999998E-2</c:v>
                </c:pt>
                <c:pt idx="7250">
                  <c:v>6.6865742000000006E-2</c:v>
                </c:pt>
                <c:pt idx="7251">
                  <c:v>6.7516356999999999E-2</c:v>
                </c:pt>
                <c:pt idx="7252">
                  <c:v>6.5478942999999998E-2</c:v>
                </c:pt>
                <c:pt idx="7253">
                  <c:v>6.5529010999999998E-2</c:v>
                </c:pt>
                <c:pt idx="7254">
                  <c:v>6.8432450000000006E-2</c:v>
                </c:pt>
                <c:pt idx="7255">
                  <c:v>6.7348807999999996E-2</c:v>
                </c:pt>
                <c:pt idx="7256">
                  <c:v>6.9581567999999996E-2</c:v>
                </c:pt>
                <c:pt idx="7257">
                  <c:v>6.6291764000000003E-2</c:v>
                </c:pt>
                <c:pt idx="7258">
                  <c:v>6.0782623000000001E-2</c:v>
                </c:pt>
                <c:pt idx="7259">
                  <c:v>6.5606676000000003E-2</c:v>
                </c:pt>
                <c:pt idx="7260">
                  <c:v>6.7170031000000005E-2</c:v>
                </c:pt>
                <c:pt idx="7261">
                  <c:v>6.8224907000000001E-2</c:v>
                </c:pt>
                <c:pt idx="7262">
                  <c:v>6.6594154000000003E-2</c:v>
                </c:pt>
                <c:pt idx="7263">
                  <c:v>6.6872722999999995E-2</c:v>
                </c:pt>
                <c:pt idx="7264">
                  <c:v>6.8353407000000005E-2</c:v>
                </c:pt>
                <c:pt idx="7265">
                  <c:v>6.7524366000000002E-2</c:v>
                </c:pt>
                <c:pt idx="7266">
                  <c:v>6.5707355999999995E-2</c:v>
                </c:pt>
                <c:pt idx="7267">
                  <c:v>6.5956898E-2</c:v>
                </c:pt>
                <c:pt idx="7268">
                  <c:v>6.6146672000000004E-2</c:v>
                </c:pt>
                <c:pt idx="7269">
                  <c:v>6.6626570999999996E-2</c:v>
                </c:pt>
                <c:pt idx="7270">
                  <c:v>6.9086030000000007E-2</c:v>
                </c:pt>
                <c:pt idx="7271">
                  <c:v>6.4518443999999994E-2</c:v>
                </c:pt>
                <c:pt idx="7272">
                  <c:v>6.1036675999999998E-2</c:v>
                </c:pt>
                <c:pt idx="7273">
                  <c:v>6.6701218000000007E-2</c:v>
                </c:pt>
                <c:pt idx="7274">
                  <c:v>6.9319747000000001E-2</c:v>
                </c:pt>
                <c:pt idx="7275">
                  <c:v>6.3471444000000002E-2</c:v>
                </c:pt>
                <c:pt idx="7276">
                  <c:v>6.4088345000000005E-2</c:v>
                </c:pt>
                <c:pt idx="7277">
                  <c:v>6.3214295000000004E-2</c:v>
                </c:pt>
                <c:pt idx="7278">
                  <c:v>6.2291319999999997E-2</c:v>
                </c:pt>
                <c:pt idx="7279">
                  <c:v>6.3006914999999997E-2</c:v>
                </c:pt>
                <c:pt idx="7280">
                  <c:v>6.3801444999999998E-2</c:v>
                </c:pt>
                <c:pt idx="7281">
                  <c:v>6.8951726000000005E-2</c:v>
                </c:pt>
                <c:pt idx="7282">
                  <c:v>6.7914531E-2</c:v>
                </c:pt>
                <c:pt idx="7283">
                  <c:v>6.1645985E-2</c:v>
                </c:pt>
                <c:pt idx="7284">
                  <c:v>6.3503957999999999E-2</c:v>
                </c:pt>
                <c:pt idx="7285">
                  <c:v>6.4703709999999998E-2</c:v>
                </c:pt>
                <c:pt idx="7286">
                  <c:v>6.8701304000000005E-2</c:v>
                </c:pt>
                <c:pt idx="7287">
                  <c:v>6.0227654999999998E-2</c:v>
                </c:pt>
                <c:pt idx="7288">
                  <c:v>6.0274492999999998E-2</c:v>
                </c:pt>
                <c:pt idx="7289">
                  <c:v>6.4252726999999996E-2</c:v>
                </c:pt>
                <c:pt idx="7290">
                  <c:v>6.3905105000000004E-2</c:v>
                </c:pt>
                <c:pt idx="7291">
                  <c:v>6.1258987000000001E-2</c:v>
                </c:pt>
                <c:pt idx="7292">
                  <c:v>5.8474336000000002E-2</c:v>
                </c:pt>
                <c:pt idx="7293">
                  <c:v>5.8686322999999999E-2</c:v>
                </c:pt>
                <c:pt idx="7294">
                  <c:v>5.9920280999999999E-2</c:v>
                </c:pt>
                <c:pt idx="7295">
                  <c:v>6.1257186999999998E-2</c:v>
                </c:pt>
                <c:pt idx="7296">
                  <c:v>5.9668232000000002E-2</c:v>
                </c:pt>
                <c:pt idx="7297">
                  <c:v>5.7611473000000003E-2</c:v>
                </c:pt>
                <c:pt idx="7298">
                  <c:v>6.0553357000000002E-2</c:v>
                </c:pt>
                <c:pt idx="7299">
                  <c:v>6.3623450999999998E-2</c:v>
                </c:pt>
                <c:pt idx="7300">
                  <c:v>6.1848816000000001E-2</c:v>
                </c:pt>
                <c:pt idx="7301">
                  <c:v>5.4767734999999998E-2</c:v>
                </c:pt>
                <c:pt idx="7302">
                  <c:v>6.1534625000000003E-2</c:v>
                </c:pt>
                <c:pt idx="7303">
                  <c:v>5.7965721999999997E-2</c:v>
                </c:pt>
                <c:pt idx="7304">
                  <c:v>6.0095105000000003E-2</c:v>
                </c:pt>
                <c:pt idx="7305">
                  <c:v>6.0912963000000001E-2</c:v>
                </c:pt>
                <c:pt idx="7306">
                  <c:v>5.8645612999999999E-2</c:v>
                </c:pt>
                <c:pt idx="7307">
                  <c:v>5.7872765E-2</c:v>
                </c:pt>
                <c:pt idx="7308">
                  <c:v>5.8786238999999997E-2</c:v>
                </c:pt>
                <c:pt idx="7309">
                  <c:v>6.5038815E-2</c:v>
                </c:pt>
                <c:pt idx="7310">
                  <c:v>5.6075208000000001E-2</c:v>
                </c:pt>
                <c:pt idx="7311">
                  <c:v>5.4623786000000001E-2</c:v>
                </c:pt>
                <c:pt idx="7312">
                  <c:v>6.185649E-2</c:v>
                </c:pt>
                <c:pt idx="7313">
                  <c:v>5.7647899000000002E-2</c:v>
                </c:pt>
                <c:pt idx="7314">
                  <c:v>5.7752244000000001E-2</c:v>
                </c:pt>
                <c:pt idx="7315">
                  <c:v>5.8629226E-2</c:v>
                </c:pt>
                <c:pt idx="7316">
                  <c:v>5.3848161999999998E-2</c:v>
                </c:pt>
                <c:pt idx="7317">
                  <c:v>6.1551355000000002E-2</c:v>
                </c:pt>
                <c:pt idx="7318">
                  <c:v>6.2094674000000002E-2</c:v>
                </c:pt>
                <c:pt idx="7319">
                  <c:v>5.5308938000000002E-2</c:v>
                </c:pt>
                <c:pt idx="7320">
                  <c:v>5.7633421999999997E-2</c:v>
                </c:pt>
                <c:pt idx="7321">
                  <c:v>5.8664332999999999E-2</c:v>
                </c:pt>
                <c:pt idx="7322">
                  <c:v>6.0629632000000003E-2</c:v>
                </c:pt>
                <c:pt idx="7323">
                  <c:v>6.4383358000000002E-2</c:v>
                </c:pt>
                <c:pt idx="7324">
                  <c:v>5.9695749999999999E-2</c:v>
                </c:pt>
                <c:pt idx="7325">
                  <c:v>5.8573760000000002E-2</c:v>
                </c:pt>
                <c:pt idx="7326">
                  <c:v>6.2927037000000005E-2</c:v>
                </c:pt>
                <c:pt idx="7327">
                  <c:v>5.9857473000000001E-2</c:v>
                </c:pt>
                <c:pt idx="7328">
                  <c:v>5.9241219999999997E-2</c:v>
                </c:pt>
                <c:pt idx="7329">
                  <c:v>5.6676861000000002E-2</c:v>
                </c:pt>
                <c:pt idx="7330">
                  <c:v>5.8657356000000001E-2</c:v>
                </c:pt>
                <c:pt idx="7331">
                  <c:v>5.8284249000000003E-2</c:v>
                </c:pt>
                <c:pt idx="7332">
                  <c:v>5.7379935E-2</c:v>
                </c:pt>
                <c:pt idx="7333">
                  <c:v>5.6275789E-2</c:v>
                </c:pt>
                <c:pt idx="7334">
                  <c:v>5.4699711999999998E-2</c:v>
                </c:pt>
                <c:pt idx="7335">
                  <c:v>5.5649929000000001E-2</c:v>
                </c:pt>
                <c:pt idx="7336">
                  <c:v>5.5757787000000003E-2</c:v>
                </c:pt>
                <c:pt idx="7337">
                  <c:v>4.9998701E-2</c:v>
                </c:pt>
                <c:pt idx="7338">
                  <c:v>5.2962597E-2</c:v>
                </c:pt>
                <c:pt idx="7339">
                  <c:v>5.6237753000000001E-2</c:v>
                </c:pt>
                <c:pt idx="7340">
                  <c:v>5.1670401999999997E-2</c:v>
                </c:pt>
                <c:pt idx="7341">
                  <c:v>4.9604855000000003E-2</c:v>
                </c:pt>
                <c:pt idx="7342">
                  <c:v>5.0966198999999997E-2</c:v>
                </c:pt>
                <c:pt idx="7343">
                  <c:v>5.8563665000000001E-2</c:v>
                </c:pt>
                <c:pt idx="7344">
                  <c:v>5.4295532000000001E-2</c:v>
                </c:pt>
                <c:pt idx="7345">
                  <c:v>4.9182261999999997E-2</c:v>
                </c:pt>
                <c:pt idx="7346">
                  <c:v>4.4028672999999997E-2</c:v>
                </c:pt>
                <c:pt idx="7347">
                  <c:v>5.2954256999999998E-2</c:v>
                </c:pt>
                <c:pt idx="7348">
                  <c:v>5.1563515999999997E-2</c:v>
                </c:pt>
                <c:pt idx="7349">
                  <c:v>4.4678714000000001E-2</c:v>
                </c:pt>
                <c:pt idx="7350">
                  <c:v>4.3457519E-2</c:v>
                </c:pt>
                <c:pt idx="7351">
                  <c:v>4.5713216000000001E-2</c:v>
                </c:pt>
                <c:pt idx="7352">
                  <c:v>4.6936910999999998E-2</c:v>
                </c:pt>
                <c:pt idx="7353">
                  <c:v>4.3186377999999997E-2</c:v>
                </c:pt>
                <c:pt idx="7354">
                  <c:v>4.3094434000000001E-2</c:v>
                </c:pt>
                <c:pt idx="7355">
                  <c:v>4.2616397E-2</c:v>
                </c:pt>
                <c:pt idx="7356">
                  <c:v>3.9951797999999997E-2</c:v>
                </c:pt>
                <c:pt idx="7357">
                  <c:v>4.3038402000000003E-2</c:v>
                </c:pt>
                <c:pt idx="7358">
                  <c:v>4.0791086999999997E-2</c:v>
                </c:pt>
                <c:pt idx="7359">
                  <c:v>3.9625953999999998E-2</c:v>
                </c:pt>
                <c:pt idx="7360">
                  <c:v>3.9313920000000002E-2</c:v>
                </c:pt>
                <c:pt idx="7361">
                  <c:v>3.9508596E-2</c:v>
                </c:pt>
                <c:pt idx="7362">
                  <c:v>4.2084011999999997E-2</c:v>
                </c:pt>
                <c:pt idx="7363">
                  <c:v>4.3578844999999998E-2</c:v>
                </c:pt>
                <c:pt idx="7364">
                  <c:v>4.1162811000000001E-2</c:v>
                </c:pt>
                <c:pt idx="7365">
                  <c:v>4.1311949000000001E-2</c:v>
                </c:pt>
                <c:pt idx="7366">
                  <c:v>4.3587494999999997E-2</c:v>
                </c:pt>
                <c:pt idx="7367">
                  <c:v>4.0019389000000002E-2</c:v>
                </c:pt>
                <c:pt idx="7368">
                  <c:v>3.4946483E-2</c:v>
                </c:pt>
                <c:pt idx="7369">
                  <c:v>3.8196605000000002E-2</c:v>
                </c:pt>
                <c:pt idx="7370">
                  <c:v>4.2666659000000003E-2</c:v>
                </c:pt>
                <c:pt idx="7371">
                  <c:v>3.6856707000000002E-2</c:v>
                </c:pt>
                <c:pt idx="7372">
                  <c:v>3.7174311000000002E-2</c:v>
                </c:pt>
                <c:pt idx="7373">
                  <c:v>4.0365577E-2</c:v>
                </c:pt>
                <c:pt idx="7374">
                  <c:v>3.9861999000000002E-2</c:v>
                </c:pt>
                <c:pt idx="7375">
                  <c:v>3.4523692000000002E-2</c:v>
                </c:pt>
                <c:pt idx="7376">
                  <c:v>3.2180964999999999E-2</c:v>
                </c:pt>
                <c:pt idx="7377">
                  <c:v>3.2636366999999999E-2</c:v>
                </c:pt>
                <c:pt idx="7378">
                  <c:v>4.0343328999999997E-2</c:v>
                </c:pt>
                <c:pt idx="7379">
                  <c:v>3.6114760000000003E-2</c:v>
                </c:pt>
                <c:pt idx="7380">
                  <c:v>3.1022338E-2</c:v>
                </c:pt>
                <c:pt idx="7381">
                  <c:v>3.175737E-2</c:v>
                </c:pt>
                <c:pt idx="7382">
                  <c:v>3.7665702000000002E-2</c:v>
                </c:pt>
                <c:pt idx="7383">
                  <c:v>3.1991571000000003E-2</c:v>
                </c:pt>
                <c:pt idx="7384">
                  <c:v>3.4792136000000001E-2</c:v>
                </c:pt>
                <c:pt idx="7385">
                  <c:v>3.5831033999999998E-2</c:v>
                </c:pt>
                <c:pt idx="7386">
                  <c:v>3.1897604000000003E-2</c:v>
                </c:pt>
                <c:pt idx="7387">
                  <c:v>3.6561333000000001E-2</c:v>
                </c:pt>
                <c:pt idx="7388">
                  <c:v>3.8069568999999998E-2</c:v>
                </c:pt>
                <c:pt idx="7389">
                  <c:v>3.4925707E-2</c:v>
                </c:pt>
                <c:pt idx="7390">
                  <c:v>3.6260396E-2</c:v>
                </c:pt>
                <c:pt idx="7391">
                  <c:v>3.5305916999999999E-2</c:v>
                </c:pt>
                <c:pt idx="7392">
                  <c:v>3.2526198999999999E-2</c:v>
                </c:pt>
                <c:pt idx="7393">
                  <c:v>3.5742230999999999E-2</c:v>
                </c:pt>
                <c:pt idx="7394">
                  <c:v>3.4231398000000003E-2</c:v>
                </c:pt>
                <c:pt idx="7395">
                  <c:v>3.1850796000000001E-2</c:v>
                </c:pt>
                <c:pt idx="7396">
                  <c:v>3.7306231000000002E-2</c:v>
                </c:pt>
                <c:pt idx="7397">
                  <c:v>3.5117645000000003E-2</c:v>
                </c:pt>
                <c:pt idx="7398">
                  <c:v>3.1082548000000002E-2</c:v>
                </c:pt>
                <c:pt idx="7399">
                  <c:v>3.1132081999999998E-2</c:v>
                </c:pt>
                <c:pt idx="7400">
                  <c:v>3.2133438E-2</c:v>
                </c:pt>
                <c:pt idx="7401">
                  <c:v>3.6269858000000002E-2</c:v>
                </c:pt>
                <c:pt idx="7402">
                  <c:v>3.3192764999999999E-2</c:v>
                </c:pt>
                <c:pt idx="7403">
                  <c:v>3.3782125000000003E-2</c:v>
                </c:pt>
                <c:pt idx="7404">
                  <c:v>3.6597907999999998E-2</c:v>
                </c:pt>
                <c:pt idx="7405">
                  <c:v>3.9721526E-2</c:v>
                </c:pt>
                <c:pt idx="7406">
                  <c:v>3.7995055E-2</c:v>
                </c:pt>
                <c:pt idx="7407">
                  <c:v>3.3284719999999997E-2</c:v>
                </c:pt>
                <c:pt idx="7408">
                  <c:v>4.1275001999999998E-2</c:v>
                </c:pt>
                <c:pt idx="7409">
                  <c:v>3.8882951999999998E-2</c:v>
                </c:pt>
                <c:pt idx="7410">
                  <c:v>4.1056625999999999E-2</c:v>
                </c:pt>
                <c:pt idx="7411">
                  <c:v>3.5973395999999998E-2</c:v>
                </c:pt>
                <c:pt idx="7412">
                  <c:v>3.5757749999999998E-2</c:v>
                </c:pt>
                <c:pt idx="7413">
                  <c:v>3.2545179E-2</c:v>
                </c:pt>
                <c:pt idx="7414">
                  <c:v>3.4786548E-2</c:v>
                </c:pt>
                <c:pt idx="7415">
                  <c:v>3.2302085000000001E-2</c:v>
                </c:pt>
                <c:pt idx="7416">
                  <c:v>3.5505056E-2</c:v>
                </c:pt>
                <c:pt idx="7417">
                  <c:v>3.0120411999999999E-2</c:v>
                </c:pt>
                <c:pt idx="7418">
                  <c:v>2.7542494000000001E-2</c:v>
                </c:pt>
                <c:pt idx="7419">
                  <c:v>3.5871528E-2</c:v>
                </c:pt>
                <c:pt idx="7420">
                  <c:v>3.4352791000000001E-2</c:v>
                </c:pt>
                <c:pt idx="7421">
                  <c:v>3.1969793000000003E-2</c:v>
                </c:pt>
                <c:pt idx="7422">
                  <c:v>2.9172686999999999E-2</c:v>
                </c:pt>
                <c:pt idx="7423">
                  <c:v>2.2259920999999998E-2</c:v>
                </c:pt>
                <c:pt idx="7424">
                  <c:v>2.9603850000000001E-2</c:v>
                </c:pt>
                <c:pt idx="7425">
                  <c:v>3.1795627999999999E-2</c:v>
                </c:pt>
                <c:pt idx="7426">
                  <c:v>2.9227481999999999E-2</c:v>
                </c:pt>
                <c:pt idx="7427">
                  <c:v>3.0376634999999999E-2</c:v>
                </c:pt>
                <c:pt idx="7428">
                  <c:v>2.9467613E-2</c:v>
                </c:pt>
                <c:pt idx="7429">
                  <c:v>1.9733226E-2</c:v>
                </c:pt>
                <c:pt idx="7430">
                  <c:v>2.3214530000000001E-2</c:v>
                </c:pt>
                <c:pt idx="7431">
                  <c:v>2.7819133999999999E-2</c:v>
                </c:pt>
                <c:pt idx="7432">
                  <c:v>2.3710123999999999E-2</c:v>
                </c:pt>
                <c:pt idx="7433">
                  <c:v>2.4441694999999999E-2</c:v>
                </c:pt>
                <c:pt idx="7434">
                  <c:v>2.5364214999999999E-2</c:v>
                </c:pt>
                <c:pt idx="7435">
                  <c:v>2.3163112E-2</c:v>
                </c:pt>
                <c:pt idx="7436">
                  <c:v>2.4069595999999999E-2</c:v>
                </c:pt>
                <c:pt idx="7437">
                  <c:v>1.3866493000000001E-2</c:v>
                </c:pt>
                <c:pt idx="7438">
                  <c:v>1.6765410000000001E-2</c:v>
                </c:pt>
                <c:pt idx="7439">
                  <c:v>2.0928998000000001E-2</c:v>
                </c:pt>
                <c:pt idx="7440">
                  <c:v>1.8029874000000001E-2</c:v>
                </c:pt>
                <c:pt idx="7441">
                  <c:v>1.5966722999999999E-2</c:v>
                </c:pt>
                <c:pt idx="7442">
                  <c:v>1.9463266999999999E-2</c:v>
                </c:pt>
                <c:pt idx="7443">
                  <c:v>1.1483105E-2</c:v>
                </c:pt>
                <c:pt idx="7444">
                  <c:v>1.0999343999999999E-2</c:v>
                </c:pt>
                <c:pt idx="7445">
                  <c:v>1.0420107E-2</c:v>
                </c:pt>
                <c:pt idx="7446">
                  <c:v>1.1216057999999999E-2</c:v>
                </c:pt>
                <c:pt idx="7447">
                  <c:v>1.1812074000000001E-2</c:v>
                </c:pt>
                <c:pt idx="7448">
                  <c:v>7.7099940000000004E-3</c:v>
                </c:pt>
                <c:pt idx="7449">
                  <c:v>2.5069760000000002E-3</c:v>
                </c:pt>
                <c:pt idx="7450">
                  <c:v>5.199113E-3</c:v>
                </c:pt>
                <c:pt idx="7451">
                  <c:v>5.4521129999999998E-3</c:v>
                </c:pt>
                <c:pt idx="7452">
                  <c:v>9.4296050000000006E-3</c:v>
                </c:pt>
                <c:pt idx="7453">
                  <c:v>2.9216369999999999E-3</c:v>
                </c:pt>
                <c:pt idx="7454">
                  <c:v>4.7361879999999997E-3</c:v>
                </c:pt>
                <c:pt idx="7455">
                  <c:v>9.8918019999999999E-3</c:v>
                </c:pt>
                <c:pt idx="7456">
                  <c:v>1.6983600000000001E-2</c:v>
                </c:pt>
                <c:pt idx="7457">
                  <c:v>9.6838759999999992E-3</c:v>
                </c:pt>
                <c:pt idx="7458">
                  <c:v>7.0946179999999996E-3</c:v>
                </c:pt>
                <c:pt idx="7459">
                  <c:v>1.0221701E-2</c:v>
                </c:pt>
                <c:pt idx="7460">
                  <c:v>1.9375508999999999E-2</c:v>
                </c:pt>
                <c:pt idx="7461">
                  <c:v>1.8995211000000001E-2</c:v>
                </c:pt>
                <c:pt idx="7462">
                  <c:v>1.0139205E-2</c:v>
                </c:pt>
                <c:pt idx="7463">
                  <c:v>1.3672686999999999E-2</c:v>
                </c:pt>
                <c:pt idx="7464">
                  <c:v>1.8335819E-2</c:v>
                </c:pt>
                <c:pt idx="7465">
                  <c:v>2.1265563000000001E-2</c:v>
                </c:pt>
                <c:pt idx="7466">
                  <c:v>1.3735209E-2</c:v>
                </c:pt>
                <c:pt idx="7467">
                  <c:v>1.317115E-2</c:v>
                </c:pt>
                <c:pt idx="7468">
                  <c:v>1.6057683E-2</c:v>
                </c:pt>
                <c:pt idx="7469">
                  <c:v>1.8467844000000001E-2</c:v>
                </c:pt>
                <c:pt idx="7470">
                  <c:v>1.3589866000000001E-2</c:v>
                </c:pt>
                <c:pt idx="7471">
                  <c:v>1.4588553000000001E-2</c:v>
                </c:pt>
                <c:pt idx="7472">
                  <c:v>1.3792532E-2</c:v>
                </c:pt>
                <c:pt idx="7473">
                  <c:v>1.3436999999999999E-2</c:v>
                </c:pt>
                <c:pt idx="7474">
                  <c:v>1.4686158E-2</c:v>
                </c:pt>
                <c:pt idx="7475">
                  <c:v>1.1847761E-2</c:v>
                </c:pt>
                <c:pt idx="7476">
                  <c:v>9.0137499999999992E-3</c:v>
                </c:pt>
                <c:pt idx="7477">
                  <c:v>7.5998769999999997E-3</c:v>
                </c:pt>
                <c:pt idx="7478">
                  <c:v>9.6789389999999993E-3</c:v>
                </c:pt>
                <c:pt idx="7479">
                  <c:v>1.0762846E-2</c:v>
                </c:pt>
                <c:pt idx="7480">
                  <c:v>4.0733940000000001E-3</c:v>
                </c:pt>
                <c:pt idx="7481">
                  <c:v>8.4268639999999992E-3</c:v>
                </c:pt>
                <c:pt idx="7482">
                  <c:v>8.5275239999999999E-3</c:v>
                </c:pt>
                <c:pt idx="7483">
                  <c:v>7.7871650000000004E-3</c:v>
                </c:pt>
                <c:pt idx="7484">
                  <c:v>5.3556860000000001E-3</c:v>
                </c:pt>
                <c:pt idx="7485">
                  <c:v>1.7958379999999999E-3</c:v>
                </c:pt>
                <c:pt idx="7486">
                  <c:v>1.8131689999999999E-3</c:v>
                </c:pt>
                <c:pt idx="7487">
                  <c:v>5.7112380000000004E-3</c:v>
                </c:pt>
                <c:pt idx="7488">
                  <c:v>2.1424690000000001E-3</c:v>
                </c:pt>
                <c:pt idx="7489">
                  <c:v>-3.1199370000000001E-3</c:v>
                </c:pt>
                <c:pt idx="7490">
                  <c:v>-3.1781980000000001E-3</c:v>
                </c:pt>
                <c:pt idx="7491">
                  <c:v>-1.147538E-3</c:v>
                </c:pt>
                <c:pt idx="7492">
                  <c:v>-1.6034269999999999E-3</c:v>
                </c:pt>
                <c:pt idx="7493">
                  <c:v>-5.2785890000000002E-3</c:v>
                </c:pt>
                <c:pt idx="7494">
                  <c:v>-6.6142040000000003E-3</c:v>
                </c:pt>
                <c:pt idx="7495">
                  <c:v>-7.0022269999999998E-3</c:v>
                </c:pt>
                <c:pt idx="7496">
                  <c:v>-4.3755620000000004E-3</c:v>
                </c:pt>
                <c:pt idx="7497">
                  <c:v>-7.6738880000000002E-3</c:v>
                </c:pt>
                <c:pt idx="7498">
                  <c:v>-7.9531900000000006E-3</c:v>
                </c:pt>
                <c:pt idx="7499">
                  <c:v>-6.6437129999999999E-3</c:v>
                </c:pt>
                <c:pt idx="7500">
                  <c:v>-5.1470730000000003E-3</c:v>
                </c:pt>
                <c:pt idx="7501">
                  <c:v>-8.9170440000000007E-3</c:v>
                </c:pt>
                <c:pt idx="7502">
                  <c:v>-7.2405910000000002E-3</c:v>
                </c:pt>
                <c:pt idx="7503">
                  <c:v>-7.1638919999999998E-3</c:v>
                </c:pt>
                <c:pt idx="7504">
                  <c:v>-5.9641349999999997E-3</c:v>
                </c:pt>
                <c:pt idx="7505">
                  <c:v>-5.1228419999999998E-3</c:v>
                </c:pt>
                <c:pt idx="7506">
                  <c:v>-3.918955E-3</c:v>
                </c:pt>
                <c:pt idx="7507">
                  <c:v>-1.818786E-3</c:v>
                </c:pt>
                <c:pt idx="7508">
                  <c:v>-4.5464750000000003E-3</c:v>
                </c:pt>
                <c:pt idx="7509">
                  <c:v>-5.5965590000000001E-3</c:v>
                </c:pt>
                <c:pt idx="7510">
                  <c:v>1.9243330000000001E-3</c:v>
                </c:pt>
                <c:pt idx="7511">
                  <c:v>6.4415200000000005E-4</c:v>
                </c:pt>
                <c:pt idx="7512">
                  <c:v>-4.3498579999999998E-3</c:v>
                </c:pt>
                <c:pt idx="7513">
                  <c:v>-1.551408E-3</c:v>
                </c:pt>
                <c:pt idx="7514">
                  <c:v>-3.9063780000000003E-3</c:v>
                </c:pt>
                <c:pt idx="7515">
                  <c:v>-1.017679E-2</c:v>
                </c:pt>
                <c:pt idx="7516">
                  <c:v>-1.8475536000000001E-2</c:v>
                </c:pt>
                <c:pt idx="7517">
                  <c:v>-2.4670099999999999E-3</c:v>
                </c:pt>
                <c:pt idx="7518">
                  <c:v>7.3991400000000004E-4</c:v>
                </c:pt>
                <c:pt idx="7519">
                  <c:v>7.2204510000000001E-3</c:v>
                </c:pt>
                <c:pt idx="7520">
                  <c:v>8.2773770000000007E-3</c:v>
                </c:pt>
                <c:pt idx="7521">
                  <c:v>6.4645639999999999E-3</c:v>
                </c:pt>
                <c:pt idx="7522">
                  <c:v>2.9458079999999998E-3</c:v>
                </c:pt>
                <c:pt idx="7523">
                  <c:v>5.4017750000000002E-3</c:v>
                </c:pt>
                <c:pt idx="7524">
                  <c:v>1.6629520000000001E-3</c:v>
                </c:pt>
                <c:pt idx="7525">
                  <c:v>2.9122409999999999E-3</c:v>
                </c:pt>
                <c:pt idx="7526">
                  <c:v>2.717045E-3</c:v>
                </c:pt>
                <c:pt idx="7527">
                  <c:v>-2.3991540000000001E-3</c:v>
                </c:pt>
                <c:pt idx="7528">
                  <c:v>2.3809399999999998E-3</c:v>
                </c:pt>
                <c:pt idx="7529">
                  <c:v>-2.7914509999999999E-3</c:v>
                </c:pt>
                <c:pt idx="7530" formatCode="0.00E+00">
                  <c:v>-5.11854E-5</c:v>
                </c:pt>
                <c:pt idx="7531">
                  <c:v>-1.1558650000000001E-3</c:v>
                </c:pt>
                <c:pt idx="7532">
                  <c:v>-4.1926589999999996E-3</c:v>
                </c:pt>
                <c:pt idx="7533">
                  <c:v>-3.2216710000000002E-3</c:v>
                </c:pt>
                <c:pt idx="7534">
                  <c:v>-3.6246859999999998E-3</c:v>
                </c:pt>
                <c:pt idx="7535">
                  <c:v>5.78581E-4</c:v>
                </c:pt>
                <c:pt idx="7536">
                  <c:v>-2.2801779999999999E-3</c:v>
                </c:pt>
                <c:pt idx="7537">
                  <c:v>-2.4367719999999998E-3</c:v>
                </c:pt>
                <c:pt idx="7538">
                  <c:v>1.263693E-3</c:v>
                </c:pt>
                <c:pt idx="7539">
                  <c:v>5.4330800000000005E-4</c:v>
                </c:pt>
                <c:pt idx="7540">
                  <c:v>-4.3405980000000002E-3</c:v>
                </c:pt>
                <c:pt idx="7541">
                  <c:v>-3.8689520000000002E-3</c:v>
                </c:pt>
                <c:pt idx="7542">
                  <c:v>-1.8303010000000001E-3</c:v>
                </c:pt>
                <c:pt idx="7543">
                  <c:v>-1.3205719999999999E-3</c:v>
                </c:pt>
                <c:pt idx="7544">
                  <c:v>-4.3049259999999997E-3</c:v>
                </c:pt>
                <c:pt idx="7545">
                  <c:v>-9.0091340000000002E-3</c:v>
                </c:pt>
                <c:pt idx="7546">
                  <c:v>-2.6211300000000002E-3</c:v>
                </c:pt>
                <c:pt idx="7547">
                  <c:v>-6.1013489999999998E-3</c:v>
                </c:pt>
                <c:pt idx="7548">
                  <c:v>-1.2039599999999999E-2</c:v>
                </c:pt>
                <c:pt idx="7549">
                  <c:v>-9.9511489999999994E-3</c:v>
                </c:pt>
                <c:pt idx="7550">
                  <c:v>-5.8352370000000001E-3</c:v>
                </c:pt>
                <c:pt idx="7551">
                  <c:v>-1.2181150000000001E-3</c:v>
                </c:pt>
                <c:pt idx="7552">
                  <c:v>-7.9570390000000008E-3</c:v>
                </c:pt>
                <c:pt idx="7553">
                  <c:v>-1.5249720000000001E-3</c:v>
                </c:pt>
                <c:pt idx="7554">
                  <c:v>-1.485234E-3</c:v>
                </c:pt>
                <c:pt idx="7555">
                  <c:v>-7.4301100000000002E-4</c:v>
                </c:pt>
                <c:pt idx="7556">
                  <c:v>-2.0624620000000001E-3</c:v>
                </c:pt>
                <c:pt idx="7557">
                  <c:v>5.2453299999999999E-4</c:v>
                </c:pt>
                <c:pt idx="7558">
                  <c:v>-1.9536060000000001E-3</c:v>
                </c:pt>
                <c:pt idx="7559">
                  <c:v>-1.511255E-3</c:v>
                </c:pt>
                <c:pt idx="7560">
                  <c:v>8.3560240000000001E-3</c:v>
                </c:pt>
                <c:pt idx="7561">
                  <c:v>-2.660941E-3</c:v>
                </c:pt>
                <c:pt idx="7562">
                  <c:v>-7.8093720000000002E-3</c:v>
                </c:pt>
                <c:pt idx="7563">
                  <c:v>-4.2593780000000003E-3</c:v>
                </c:pt>
                <c:pt idx="7564">
                  <c:v>-4.6736909999999998E-3</c:v>
                </c:pt>
                <c:pt idx="7565">
                  <c:v>-4.1533100000000003E-3</c:v>
                </c:pt>
                <c:pt idx="7566">
                  <c:v>-2.4265839999999999E-3</c:v>
                </c:pt>
                <c:pt idx="7567">
                  <c:v>-5.7307690000000001E-3</c:v>
                </c:pt>
                <c:pt idx="7568">
                  <c:v>-9.0551800000000001E-4</c:v>
                </c:pt>
                <c:pt idx="7569">
                  <c:v>-6.791371E-3</c:v>
                </c:pt>
                <c:pt idx="7570">
                  <c:v>-9.7046690000000008E-3</c:v>
                </c:pt>
                <c:pt idx="7571">
                  <c:v>-1.9354299999999999E-3</c:v>
                </c:pt>
                <c:pt idx="7572">
                  <c:v>-2.2481549999999999E-3</c:v>
                </c:pt>
                <c:pt idx="7573">
                  <c:v>-7.8636969999999994E-3</c:v>
                </c:pt>
                <c:pt idx="7574">
                  <c:v>-8.8782270000000007E-3</c:v>
                </c:pt>
                <c:pt idx="7575">
                  <c:v>-5.4265040000000004E-3</c:v>
                </c:pt>
                <c:pt idx="7576">
                  <c:v>-4.6293549999999999E-3</c:v>
                </c:pt>
                <c:pt idx="7577">
                  <c:v>-9.1612550000000001E-3</c:v>
                </c:pt>
                <c:pt idx="7578">
                  <c:v>-9.9372980000000007E-3</c:v>
                </c:pt>
                <c:pt idx="7579">
                  <c:v>-3.6341289999999998E-3</c:v>
                </c:pt>
                <c:pt idx="7580">
                  <c:v>-5.7814340000000002E-3</c:v>
                </c:pt>
                <c:pt idx="7581">
                  <c:v>-1.0704020999999999E-2</c:v>
                </c:pt>
                <c:pt idx="7582">
                  <c:v>-9.8491459999999996E-3</c:v>
                </c:pt>
                <c:pt idx="7583">
                  <c:v>1.841332E-3</c:v>
                </c:pt>
                <c:pt idx="7584">
                  <c:v>-2.3260699999999999E-4</c:v>
                </c:pt>
                <c:pt idx="7585">
                  <c:v>-3.9746149999999999E-3</c:v>
                </c:pt>
                <c:pt idx="7586">
                  <c:v>-3.4485050000000001E-3</c:v>
                </c:pt>
                <c:pt idx="7587">
                  <c:v>-5.9079340000000001E-3</c:v>
                </c:pt>
                <c:pt idx="7588">
                  <c:v>-7.1251309999999998E-3</c:v>
                </c:pt>
                <c:pt idx="7589">
                  <c:v>-2.472588E-3</c:v>
                </c:pt>
                <c:pt idx="7590">
                  <c:v>1.5448560000000001E-3</c:v>
                </c:pt>
                <c:pt idx="7591">
                  <c:v>1.1232779999999999E-3</c:v>
                </c:pt>
                <c:pt idx="7592">
                  <c:v>-8.8229020000000005E-3</c:v>
                </c:pt>
                <c:pt idx="7593">
                  <c:v>-3.5833990000000001E-3</c:v>
                </c:pt>
                <c:pt idx="7594">
                  <c:v>2.4997980000000001E-3</c:v>
                </c:pt>
                <c:pt idx="7595">
                  <c:v>8.7299969999999998E-3</c:v>
                </c:pt>
                <c:pt idx="7596">
                  <c:v>-6.8294549999999999E-3</c:v>
                </c:pt>
                <c:pt idx="7597">
                  <c:v>-6.9881800000000001E-3</c:v>
                </c:pt>
                <c:pt idx="7598">
                  <c:v>4.0126750000000003E-3</c:v>
                </c:pt>
                <c:pt idx="7599">
                  <c:v>3.595357E-3</c:v>
                </c:pt>
                <c:pt idx="7600" formatCode="0.00E+00">
                  <c:v>2.7644199999999999E-5</c:v>
                </c:pt>
                <c:pt idx="7601">
                  <c:v>-4.1029179999999997E-3</c:v>
                </c:pt>
                <c:pt idx="7602">
                  <c:v>-2.8070159999999999E-3</c:v>
                </c:pt>
                <c:pt idx="7603">
                  <c:v>2.3320860000000001E-3</c:v>
                </c:pt>
                <c:pt idx="7604">
                  <c:v>-1.1786920000000001E-3</c:v>
                </c:pt>
                <c:pt idx="7605">
                  <c:v>-2.8442329999999998E-3</c:v>
                </c:pt>
                <c:pt idx="7606">
                  <c:v>7.0576000000000005E-4</c:v>
                </c:pt>
                <c:pt idx="7607">
                  <c:v>-5.0282920000000002E-3</c:v>
                </c:pt>
                <c:pt idx="7608">
                  <c:v>-2.466939E-3</c:v>
                </c:pt>
                <c:pt idx="7609">
                  <c:v>-1.0029990000000001E-3</c:v>
                </c:pt>
                <c:pt idx="7610">
                  <c:v>-1.584633E-3</c:v>
                </c:pt>
                <c:pt idx="7611" formatCode="0.00E+00">
                  <c:v>-1.9227400000000002E-5</c:v>
                </c:pt>
                <c:pt idx="7612">
                  <c:v>-2.813875E-3</c:v>
                </c:pt>
                <c:pt idx="7613">
                  <c:v>-5.8088669999999997E-3</c:v>
                </c:pt>
                <c:pt idx="7614">
                  <c:v>-6.9550219999999999E-3</c:v>
                </c:pt>
                <c:pt idx="7615">
                  <c:v>-4.8367439999999996E-3</c:v>
                </c:pt>
                <c:pt idx="7616">
                  <c:v>-3.3693429999999999E-3</c:v>
                </c:pt>
                <c:pt idx="7617">
                  <c:v>-6.0697889999999999E-3</c:v>
                </c:pt>
                <c:pt idx="7618">
                  <c:v>4.86379E-4</c:v>
                </c:pt>
                <c:pt idx="7619">
                  <c:v>-1.773314E-3</c:v>
                </c:pt>
                <c:pt idx="7620">
                  <c:v>-7.4930470000000001E-3</c:v>
                </c:pt>
                <c:pt idx="7621">
                  <c:v>-5.0309550000000001E-3</c:v>
                </c:pt>
                <c:pt idx="7622">
                  <c:v>-2.1534810000000001E-3</c:v>
                </c:pt>
                <c:pt idx="7623">
                  <c:v>-1.11636E-4</c:v>
                </c:pt>
                <c:pt idx="7624">
                  <c:v>-3.7016520000000002E-3</c:v>
                </c:pt>
                <c:pt idx="7625">
                  <c:v>-5.1658579999999997E-3</c:v>
                </c:pt>
                <c:pt idx="7626">
                  <c:v>-4.7011910000000004E-3</c:v>
                </c:pt>
                <c:pt idx="7627">
                  <c:v>-4.5507209999999998E-3</c:v>
                </c:pt>
                <c:pt idx="7628" formatCode="0.00E+00">
                  <c:v>-2.5623099999999999E-5</c:v>
                </c:pt>
                <c:pt idx="7629">
                  <c:v>-3.5045100000000002E-3</c:v>
                </c:pt>
                <c:pt idx="7630">
                  <c:v>1.1614730000000001E-3</c:v>
                </c:pt>
                <c:pt idx="7631">
                  <c:v>-3.3131699999999998E-3</c:v>
                </c:pt>
                <c:pt idx="7632">
                  <c:v>-3.714892E-3</c:v>
                </c:pt>
                <c:pt idx="7633">
                  <c:v>1.984272E-3</c:v>
                </c:pt>
                <c:pt idx="7634">
                  <c:v>1.810964E-3</c:v>
                </c:pt>
                <c:pt idx="7635">
                  <c:v>-1.6258449999999999E-3</c:v>
                </c:pt>
                <c:pt idx="7636">
                  <c:v>8.9110800000000005E-4</c:v>
                </c:pt>
                <c:pt idx="7637">
                  <c:v>1.3230729999999999E-3</c:v>
                </c:pt>
                <c:pt idx="7638">
                  <c:v>8.4610799999999993E-3</c:v>
                </c:pt>
                <c:pt idx="7639">
                  <c:v>2.2077109999999998E-3</c:v>
                </c:pt>
                <c:pt idx="7640">
                  <c:v>-5.0018600000000001E-4</c:v>
                </c:pt>
                <c:pt idx="7641">
                  <c:v>4.9331949999999996E-3</c:v>
                </c:pt>
                <c:pt idx="7642">
                  <c:v>5.04091E-3</c:v>
                </c:pt>
                <c:pt idx="7643">
                  <c:v>4.1511480000000003E-3</c:v>
                </c:pt>
                <c:pt idx="7644">
                  <c:v>1.5687899999999999E-4</c:v>
                </c:pt>
                <c:pt idx="7645">
                  <c:v>4.4663E-4</c:v>
                </c:pt>
                <c:pt idx="7646">
                  <c:v>7.8570140000000007E-3</c:v>
                </c:pt>
                <c:pt idx="7647">
                  <c:v>6.5773660000000003E-3</c:v>
                </c:pt>
                <c:pt idx="7648">
                  <c:v>-5.7454250000000002E-3</c:v>
                </c:pt>
                <c:pt idx="7649">
                  <c:v>-2.5837199999999999E-3</c:v>
                </c:pt>
                <c:pt idx="7650">
                  <c:v>-1.5911020000000001E-3</c:v>
                </c:pt>
                <c:pt idx="7651">
                  <c:v>2.4403910000000001E-3</c:v>
                </c:pt>
                <c:pt idx="7652">
                  <c:v>-1.8409609999999999E-3</c:v>
                </c:pt>
                <c:pt idx="7653">
                  <c:v>-3.7603010000000002E-3</c:v>
                </c:pt>
                <c:pt idx="7654">
                  <c:v>-6.3720599999999997E-4</c:v>
                </c:pt>
                <c:pt idx="7655">
                  <c:v>3.339692E-3</c:v>
                </c:pt>
                <c:pt idx="7656">
                  <c:v>7.4177599999999998E-4</c:v>
                </c:pt>
                <c:pt idx="7657">
                  <c:v>-4.9440730000000002E-3</c:v>
                </c:pt>
                <c:pt idx="7658">
                  <c:v>-4.4089159999999997E-3</c:v>
                </c:pt>
                <c:pt idx="7659">
                  <c:v>-6.6172089999999998E-3</c:v>
                </c:pt>
                <c:pt idx="7660">
                  <c:v>-2.978423E-3</c:v>
                </c:pt>
                <c:pt idx="7661">
                  <c:v>-4.252479E-3</c:v>
                </c:pt>
                <c:pt idx="7662">
                  <c:v>-4.6719650000000001E-3</c:v>
                </c:pt>
                <c:pt idx="7663">
                  <c:v>-4.1049779999999996E-3</c:v>
                </c:pt>
                <c:pt idx="7664">
                  <c:v>-4.4882070000000001E-3</c:v>
                </c:pt>
                <c:pt idx="7665" formatCode="0.00E+00">
                  <c:v>7.7250100000000001E-5</c:v>
                </c:pt>
                <c:pt idx="7666">
                  <c:v>-4.2213579999999997E-3</c:v>
                </c:pt>
                <c:pt idx="7667">
                  <c:v>-6.2428960000000004E-3</c:v>
                </c:pt>
                <c:pt idx="7668">
                  <c:v>-4.9011269999999999E-3</c:v>
                </c:pt>
                <c:pt idx="7669">
                  <c:v>-3.023066E-3</c:v>
                </c:pt>
                <c:pt idx="7670">
                  <c:v>-1.704213E-3</c:v>
                </c:pt>
                <c:pt idx="7671">
                  <c:v>-5.9721949999999996E-3</c:v>
                </c:pt>
                <c:pt idx="7672">
                  <c:v>-7.6019599999999998E-4</c:v>
                </c:pt>
                <c:pt idx="7673">
                  <c:v>-4.480632E-3</c:v>
                </c:pt>
                <c:pt idx="7674">
                  <c:v>-7.7512659999999997E-3</c:v>
                </c:pt>
                <c:pt idx="7675">
                  <c:v>-7.1253099999999997E-4</c:v>
                </c:pt>
                <c:pt idx="7676">
                  <c:v>-7.0966400000000004E-4</c:v>
                </c:pt>
                <c:pt idx="7677">
                  <c:v>-4.2897509999999996E-3</c:v>
                </c:pt>
                <c:pt idx="7678">
                  <c:v>-7.133426E-3</c:v>
                </c:pt>
                <c:pt idx="7679">
                  <c:v>-1.8941889999999999E-3</c:v>
                </c:pt>
                <c:pt idx="7680">
                  <c:v>-1.5940259999999999E-3</c:v>
                </c:pt>
                <c:pt idx="7681">
                  <c:v>-5.6295140000000004E-3</c:v>
                </c:pt>
                <c:pt idx="7682">
                  <c:v>-4.7339110000000004E-3</c:v>
                </c:pt>
                <c:pt idx="7683">
                  <c:v>-4.1525420000000004E-3</c:v>
                </c:pt>
                <c:pt idx="7684">
                  <c:v>-7.8400680000000004E-3</c:v>
                </c:pt>
                <c:pt idx="7685">
                  <c:v>-6.2027569999999997E-3</c:v>
                </c:pt>
                <c:pt idx="7686">
                  <c:v>-1.462931E-3</c:v>
                </c:pt>
                <c:pt idx="7687">
                  <c:v>-2.4112830000000002E-3</c:v>
                </c:pt>
                <c:pt idx="7688">
                  <c:v>-6.9268130000000004E-3</c:v>
                </c:pt>
                <c:pt idx="7689">
                  <c:v>-5.6623439999999997E-3</c:v>
                </c:pt>
                <c:pt idx="7690">
                  <c:v>-4.4324910000000002E-3</c:v>
                </c:pt>
                <c:pt idx="7691">
                  <c:v>-2.196501E-3</c:v>
                </c:pt>
                <c:pt idx="7692">
                  <c:v>-7.4318370000000002E-3</c:v>
                </c:pt>
                <c:pt idx="7693">
                  <c:v>1.359524E-3</c:v>
                </c:pt>
                <c:pt idx="7694">
                  <c:v>7.3899090000000001E-3</c:v>
                </c:pt>
                <c:pt idx="7695">
                  <c:v>-2.0089899999999999E-4</c:v>
                </c:pt>
                <c:pt idx="7696">
                  <c:v>-3.1396060000000001E-3</c:v>
                </c:pt>
                <c:pt idx="7697">
                  <c:v>5.0152599999999997E-3</c:v>
                </c:pt>
                <c:pt idx="7698">
                  <c:v>8.2140970000000001E-3</c:v>
                </c:pt>
                <c:pt idx="7699">
                  <c:v>6.9625999999999998E-4</c:v>
                </c:pt>
                <c:pt idx="7700">
                  <c:v>4.3651879999999999E-3</c:v>
                </c:pt>
                <c:pt idx="7701">
                  <c:v>6.6834700000000004E-3</c:v>
                </c:pt>
                <c:pt idx="7702">
                  <c:v>6.918614E-3</c:v>
                </c:pt>
                <c:pt idx="7703">
                  <c:v>1.075905E-3</c:v>
                </c:pt>
                <c:pt idx="7704">
                  <c:v>4.0239749999999999E-3</c:v>
                </c:pt>
                <c:pt idx="7705">
                  <c:v>2.6977210000000001E-3</c:v>
                </c:pt>
                <c:pt idx="7706">
                  <c:v>4.5778540000000001E-3</c:v>
                </c:pt>
                <c:pt idx="7707">
                  <c:v>7.6908230000000003E-3</c:v>
                </c:pt>
                <c:pt idx="7708" formatCode="0.00E+00">
                  <c:v>6.7434299999999999E-5</c:v>
                </c:pt>
                <c:pt idx="7709">
                  <c:v>-4.3909899999999998E-4</c:v>
                </c:pt>
                <c:pt idx="7710">
                  <c:v>-1.365811E-3</c:v>
                </c:pt>
                <c:pt idx="7711">
                  <c:v>6.0306400000000005E-4</c:v>
                </c:pt>
                <c:pt idx="7712">
                  <c:v>1.000346E-3</c:v>
                </c:pt>
                <c:pt idx="7713">
                  <c:v>-4.1438150000000003E-3</c:v>
                </c:pt>
                <c:pt idx="7714">
                  <c:v>-3.308259E-3</c:v>
                </c:pt>
                <c:pt idx="7715">
                  <c:v>-2.7753610000000001E-3</c:v>
                </c:pt>
                <c:pt idx="7716">
                  <c:v>-1.858434E-3</c:v>
                </c:pt>
                <c:pt idx="7717">
                  <c:v>-7.2667809999999999E-3</c:v>
                </c:pt>
                <c:pt idx="7718">
                  <c:v>-6.875305E-3</c:v>
                </c:pt>
                <c:pt idx="7719">
                  <c:v>-8.7360549999999995E-3</c:v>
                </c:pt>
                <c:pt idx="7720">
                  <c:v>-7.2020799999999996E-3</c:v>
                </c:pt>
                <c:pt idx="7721">
                  <c:v>-7.0729169999999997E-3</c:v>
                </c:pt>
                <c:pt idx="7722">
                  <c:v>-1.2168843E-2</c:v>
                </c:pt>
                <c:pt idx="7723">
                  <c:v>-5.9543570000000004E-3</c:v>
                </c:pt>
                <c:pt idx="7724">
                  <c:v>-6.8090599999999996E-3</c:v>
                </c:pt>
                <c:pt idx="7725">
                  <c:v>-1.0139343E-2</c:v>
                </c:pt>
                <c:pt idx="7726">
                  <c:v>-9.3210759999999993E-3</c:v>
                </c:pt>
                <c:pt idx="7727">
                  <c:v>-8.0978860000000003E-3</c:v>
                </c:pt>
                <c:pt idx="7728">
                  <c:v>-4.562694E-3</c:v>
                </c:pt>
                <c:pt idx="7729">
                  <c:v>-5.1374029999999996E-3</c:v>
                </c:pt>
                <c:pt idx="7730">
                  <c:v>-1.2107161999999999E-2</c:v>
                </c:pt>
                <c:pt idx="7731">
                  <c:v>-6.6825690000000002E-3</c:v>
                </c:pt>
                <c:pt idx="7732">
                  <c:v>-6.7812760000000001E-3</c:v>
                </c:pt>
                <c:pt idx="7733">
                  <c:v>-5.2102779999999996E-3</c:v>
                </c:pt>
                <c:pt idx="7734">
                  <c:v>-2.7426289999999999E-3</c:v>
                </c:pt>
                <c:pt idx="7735">
                  <c:v>-6.3160589999999997E-3</c:v>
                </c:pt>
                <c:pt idx="7736">
                  <c:v>-2.255253E-3</c:v>
                </c:pt>
                <c:pt idx="7737">
                  <c:v>-6.4233659999999998E-3</c:v>
                </c:pt>
                <c:pt idx="7738">
                  <c:v>-4.0414279999999997E-3</c:v>
                </c:pt>
                <c:pt idx="7739">
                  <c:v>-3.7628610000000002E-3</c:v>
                </c:pt>
                <c:pt idx="7740">
                  <c:v>-4.3297350000000004E-3</c:v>
                </c:pt>
                <c:pt idx="7741">
                  <c:v>-5.7822230000000004E-3</c:v>
                </c:pt>
                <c:pt idx="7742">
                  <c:v>-2.6955709999999999E-3</c:v>
                </c:pt>
                <c:pt idx="7743">
                  <c:v>-1.3062E-3</c:v>
                </c:pt>
                <c:pt idx="7744">
                  <c:v>-6.1355480000000002E-3</c:v>
                </c:pt>
                <c:pt idx="7745">
                  <c:v>-3.8729260000000001E-3</c:v>
                </c:pt>
                <c:pt idx="7746">
                  <c:v>-2.2930759999999998E-3</c:v>
                </c:pt>
                <c:pt idx="7747">
                  <c:v>-6.6255059999999998E-3</c:v>
                </c:pt>
                <c:pt idx="7748">
                  <c:v>-2.2582689999999998E-3</c:v>
                </c:pt>
                <c:pt idx="7749">
                  <c:v>-7.2098839999999997E-3</c:v>
                </c:pt>
                <c:pt idx="7750">
                  <c:v>-7.3486299999999999E-4</c:v>
                </c:pt>
                <c:pt idx="7751">
                  <c:v>-8.7201599999999998E-4</c:v>
                </c:pt>
                <c:pt idx="7752">
                  <c:v>-9.6708330000000002E-3</c:v>
                </c:pt>
                <c:pt idx="7753">
                  <c:v>-8.0084879999999994E-3</c:v>
                </c:pt>
                <c:pt idx="7754">
                  <c:v>-2.5805120000000001E-3</c:v>
                </c:pt>
                <c:pt idx="7755">
                  <c:v>-5.9366269999999999E-3</c:v>
                </c:pt>
                <c:pt idx="7756">
                  <c:v>-7.1343099999999996E-3</c:v>
                </c:pt>
                <c:pt idx="7757">
                  <c:v>-8.7119669999999993E-3</c:v>
                </c:pt>
                <c:pt idx="7758" formatCode="0.00E+00">
                  <c:v>-2.92627E-5</c:v>
                </c:pt>
                <c:pt idx="7759">
                  <c:v>-2.199206E-3</c:v>
                </c:pt>
                <c:pt idx="7760">
                  <c:v>-5.8945250000000003E-3</c:v>
                </c:pt>
                <c:pt idx="7761">
                  <c:v>-5.5840009999999999E-3</c:v>
                </c:pt>
                <c:pt idx="7762">
                  <c:v>-4.6057390000000002E-3</c:v>
                </c:pt>
                <c:pt idx="7763">
                  <c:v>-5.3572840000000004E-3</c:v>
                </c:pt>
                <c:pt idx="7764">
                  <c:v>-2.1834160000000001E-3</c:v>
                </c:pt>
                <c:pt idx="7765">
                  <c:v>-1.2891269999999999E-3</c:v>
                </c:pt>
                <c:pt idx="7766">
                  <c:v>-4.8367840000000002E-3</c:v>
                </c:pt>
                <c:pt idx="7767">
                  <c:v>-9.2273599999999996E-4</c:v>
                </c:pt>
                <c:pt idx="7768">
                  <c:v>-2.062192E-3</c:v>
                </c:pt>
                <c:pt idx="7769">
                  <c:v>-1.148727E-3</c:v>
                </c:pt>
                <c:pt idx="7770">
                  <c:v>-3.8715059999999998E-3</c:v>
                </c:pt>
                <c:pt idx="7771">
                  <c:v>-3.3111769999999998E-3</c:v>
                </c:pt>
                <c:pt idx="7772">
                  <c:v>-1.1521649999999999E-3</c:v>
                </c:pt>
                <c:pt idx="7773">
                  <c:v>-1.2110199999999999E-3</c:v>
                </c:pt>
                <c:pt idx="7774">
                  <c:v>-3.5673240000000002E-3</c:v>
                </c:pt>
                <c:pt idx="7775">
                  <c:v>-4.9079589999999999E-3</c:v>
                </c:pt>
                <c:pt idx="7776">
                  <c:v>-5.6890919999999998E-3</c:v>
                </c:pt>
                <c:pt idx="7777">
                  <c:v>-2.6501580000000001E-3</c:v>
                </c:pt>
                <c:pt idx="7778">
                  <c:v>-2.1031259999999999E-3</c:v>
                </c:pt>
                <c:pt idx="7779">
                  <c:v>-4.2397809999999998E-3</c:v>
                </c:pt>
                <c:pt idx="7780">
                  <c:v>-4.0066449999999997E-3</c:v>
                </c:pt>
                <c:pt idx="7781">
                  <c:v>-5.2146550000000003E-3</c:v>
                </c:pt>
                <c:pt idx="7782">
                  <c:v>-3.7952490000000001E-3</c:v>
                </c:pt>
                <c:pt idx="7783">
                  <c:v>-4.3587740000000002E-3</c:v>
                </c:pt>
                <c:pt idx="7784">
                  <c:v>-4.7107770000000002E-3</c:v>
                </c:pt>
                <c:pt idx="7785">
                  <c:v>-7.4415820000000004E-3</c:v>
                </c:pt>
                <c:pt idx="7786">
                  <c:v>-9.0348900000000003E-3</c:v>
                </c:pt>
                <c:pt idx="7787">
                  <c:v>-7.5887940000000003E-3</c:v>
                </c:pt>
                <c:pt idx="7788">
                  <c:v>-9.4023600000000002E-3</c:v>
                </c:pt>
                <c:pt idx="7789">
                  <c:v>-6.9935300000000004E-3</c:v>
                </c:pt>
                <c:pt idx="7790">
                  <c:v>-8.3622230000000002E-3</c:v>
                </c:pt>
                <c:pt idx="7791">
                  <c:v>-9.2719589999999998E-3</c:v>
                </c:pt>
                <c:pt idx="7792">
                  <c:v>-7.3878750000000003E-3</c:v>
                </c:pt>
                <c:pt idx="7793">
                  <c:v>-1.2322712E-2</c:v>
                </c:pt>
                <c:pt idx="7794">
                  <c:v>-8.9580170000000004E-3</c:v>
                </c:pt>
                <c:pt idx="7795">
                  <c:v>-8.0597329999999995E-3</c:v>
                </c:pt>
                <c:pt idx="7796">
                  <c:v>-2.910349E-3</c:v>
                </c:pt>
                <c:pt idx="7797">
                  <c:v>-4.827825E-3</c:v>
                </c:pt>
                <c:pt idx="7798">
                  <c:v>-6.9289659999999999E-3</c:v>
                </c:pt>
                <c:pt idx="7799">
                  <c:v>-3.722787E-3</c:v>
                </c:pt>
                <c:pt idx="7800">
                  <c:v>-1.5231559999999999E-3</c:v>
                </c:pt>
                <c:pt idx="7801">
                  <c:v>-5.8039210000000001E-3</c:v>
                </c:pt>
                <c:pt idx="7802">
                  <c:v>-1.1336999999999999E-4</c:v>
                </c:pt>
                <c:pt idx="7803">
                  <c:v>3.3830940000000001E-3</c:v>
                </c:pt>
                <c:pt idx="7804">
                  <c:v>2.7736010000000001E-3</c:v>
                </c:pt>
                <c:pt idx="7805">
                  <c:v>-3.8044060000000002E-3</c:v>
                </c:pt>
                <c:pt idx="7806">
                  <c:v>3.230148E-3</c:v>
                </c:pt>
                <c:pt idx="7807">
                  <c:v>5.3518890000000003E-3</c:v>
                </c:pt>
                <c:pt idx="7808">
                  <c:v>2.7985649999999998E-3</c:v>
                </c:pt>
                <c:pt idx="7809">
                  <c:v>-2.7559899999999998E-3</c:v>
                </c:pt>
                <c:pt idx="7810">
                  <c:v>2.6177930000000002E-3</c:v>
                </c:pt>
                <c:pt idx="7811">
                  <c:v>2.703015E-3</c:v>
                </c:pt>
                <c:pt idx="7812">
                  <c:v>6.1090470000000003E-3</c:v>
                </c:pt>
                <c:pt idx="7813">
                  <c:v>4.4435059999999998E-3</c:v>
                </c:pt>
                <c:pt idx="7814">
                  <c:v>2.7780019999999999E-3</c:v>
                </c:pt>
                <c:pt idx="7815">
                  <c:v>1.6634690000000001E-3</c:v>
                </c:pt>
                <c:pt idx="7816">
                  <c:v>-1.97954E-4</c:v>
                </c:pt>
                <c:pt idx="7817">
                  <c:v>4.8010659999999997E-3</c:v>
                </c:pt>
                <c:pt idx="7818">
                  <c:v>2.8176569999999999E-3</c:v>
                </c:pt>
                <c:pt idx="7819">
                  <c:v>1.3481249999999999E-3</c:v>
                </c:pt>
                <c:pt idx="7820">
                  <c:v>1.0470740000000001E-3</c:v>
                </c:pt>
                <c:pt idx="7821">
                  <c:v>4.8583230000000003E-3</c:v>
                </c:pt>
                <c:pt idx="7822">
                  <c:v>1.3698079999999999E-3</c:v>
                </c:pt>
                <c:pt idx="7823">
                  <c:v>-1.6667279999999999E-3</c:v>
                </c:pt>
                <c:pt idx="7824">
                  <c:v>-1.6522489999999999E-3</c:v>
                </c:pt>
                <c:pt idx="7825">
                  <c:v>-1.901521E-3</c:v>
                </c:pt>
                <c:pt idx="7826">
                  <c:v>7.3694299999999999E-4</c:v>
                </c:pt>
                <c:pt idx="7827">
                  <c:v>-3.713998E-3</c:v>
                </c:pt>
                <c:pt idx="7828">
                  <c:v>-2.3756340000000002E-3</c:v>
                </c:pt>
                <c:pt idx="7829">
                  <c:v>-4.8212150000000002E-3</c:v>
                </c:pt>
                <c:pt idx="7830">
                  <c:v>-4.7380540000000002E-3</c:v>
                </c:pt>
                <c:pt idx="7831">
                  <c:v>-5.9151710000000003E-3</c:v>
                </c:pt>
                <c:pt idx="7832">
                  <c:v>-6.225347E-3</c:v>
                </c:pt>
                <c:pt idx="7833">
                  <c:v>-6.1036390000000001E-3</c:v>
                </c:pt>
                <c:pt idx="7834">
                  <c:v>-4.0646379999999998E-3</c:v>
                </c:pt>
                <c:pt idx="7835">
                  <c:v>-6.3850510000000001E-3</c:v>
                </c:pt>
                <c:pt idx="7836">
                  <c:v>-5.3188030000000004E-3</c:v>
                </c:pt>
                <c:pt idx="7837">
                  <c:v>-9.0610759999999995E-3</c:v>
                </c:pt>
                <c:pt idx="7838">
                  <c:v>-8.5032340000000001E-3</c:v>
                </c:pt>
                <c:pt idx="7839">
                  <c:v>-6.8390250000000003E-3</c:v>
                </c:pt>
                <c:pt idx="7840">
                  <c:v>-5.3313229999999998E-3</c:v>
                </c:pt>
                <c:pt idx="7841">
                  <c:v>-5.5680779999999997E-3</c:v>
                </c:pt>
                <c:pt idx="7842">
                  <c:v>-2.7100140000000002E-3</c:v>
                </c:pt>
                <c:pt idx="7843">
                  <c:v>-7.8898619999999992E-3</c:v>
                </c:pt>
                <c:pt idx="7844">
                  <c:v>-5.9797219999999998E-3</c:v>
                </c:pt>
                <c:pt idx="7845">
                  <c:v>-3.6435980000000001E-3</c:v>
                </c:pt>
                <c:pt idx="7846">
                  <c:v>-4.8259959999999999E-3</c:v>
                </c:pt>
                <c:pt idx="7847">
                  <c:v>-5.117346E-3</c:v>
                </c:pt>
                <c:pt idx="7848">
                  <c:v>-3.9140590000000001E-3</c:v>
                </c:pt>
                <c:pt idx="7849">
                  <c:v>-3.2509320000000002E-3</c:v>
                </c:pt>
                <c:pt idx="7850">
                  <c:v>-2.829565E-3</c:v>
                </c:pt>
                <c:pt idx="7851">
                  <c:v>-1.743528E-3</c:v>
                </c:pt>
                <c:pt idx="7852">
                  <c:v>-4.3406399999999998E-3</c:v>
                </c:pt>
                <c:pt idx="7853">
                  <c:v>-9.3738700000000003E-4</c:v>
                </c:pt>
                <c:pt idx="7854">
                  <c:v>-8.7752299999999995E-4</c:v>
                </c:pt>
                <c:pt idx="7855">
                  <c:v>-1.014409E-3</c:v>
                </c:pt>
                <c:pt idx="7856">
                  <c:v>2.291347E-3</c:v>
                </c:pt>
                <c:pt idx="7857">
                  <c:v>-2.673318E-3</c:v>
                </c:pt>
                <c:pt idx="7858">
                  <c:v>3.87859E-4</c:v>
                </c:pt>
                <c:pt idx="7859">
                  <c:v>-1.15784E-3</c:v>
                </c:pt>
                <c:pt idx="7860">
                  <c:v>1.727471E-3</c:v>
                </c:pt>
                <c:pt idx="7861">
                  <c:v>-5.562666E-3</c:v>
                </c:pt>
                <c:pt idx="7862">
                  <c:v>-1.588417E-3</c:v>
                </c:pt>
                <c:pt idx="7863">
                  <c:v>-3.8691480000000002E-3</c:v>
                </c:pt>
                <c:pt idx="7864">
                  <c:v>-6.9835339999999996E-3</c:v>
                </c:pt>
                <c:pt idx="7865">
                  <c:v>-4.979771E-3</c:v>
                </c:pt>
                <c:pt idx="7866">
                  <c:v>-3.1073030000000001E-3</c:v>
                </c:pt>
                <c:pt idx="7867">
                  <c:v>-2.990922E-3</c:v>
                </c:pt>
                <c:pt idx="7868">
                  <c:v>-4.4141299999999996E-3</c:v>
                </c:pt>
                <c:pt idx="7869">
                  <c:v>-3.670043E-3</c:v>
                </c:pt>
                <c:pt idx="7870">
                  <c:v>-1.7728780000000001E-3</c:v>
                </c:pt>
                <c:pt idx="7871">
                  <c:v>-2.943869E-3</c:v>
                </c:pt>
                <c:pt idx="7872">
                  <c:v>-8.1543610000000006E-3</c:v>
                </c:pt>
                <c:pt idx="7873">
                  <c:v>-6.9247789999999998E-3</c:v>
                </c:pt>
                <c:pt idx="7874">
                  <c:v>-4.7709939999999998E-3</c:v>
                </c:pt>
                <c:pt idx="7875">
                  <c:v>-5.8972440000000003E-3</c:v>
                </c:pt>
                <c:pt idx="7876">
                  <c:v>-7.2482520000000002E-3</c:v>
                </c:pt>
                <c:pt idx="7877">
                  <c:v>-9.2192569999999998E-3</c:v>
                </c:pt>
                <c:pt idx="7878">
                  <c:v>-5.8997279999999999E-3</c:v>
                </c:pt>
                <c:pt idx="7879">
                  <c:v>-4.9686870000000003E-3</c:v>
                </c:pt>
                <c:pt idx="7880">
                  <c:v>-7.202417E-3</c:v>
                </c:pt>
                <c:pt idx="7881">
                  <c:v>-3.8875799999999999E-3</c:v>
                </c:pt>
                <c:pt idx="7882">
                  <c:v>-5.1376019999999998E-3</c:v>
                </c:pt>
                <c:pt idx="7883">
                  <c:v>-3.7927059999999999E-3</c:v>
                </c:pt>
                <c:pt idx="7884">
                  <c:v>-5.6701809999999998E-3</c:v>
                </c:pt>
                <c:pt idx="7885">
                  <c:v>-1.894883E-3</c:v>
                </c:pt>
                <c:pt idx="7886">
                  <c:v>-4.6054549999999996E-3</c:v>
                </c:pt>
                <c:pt idx="7887">
                  <c:v>-2.859487E-3</c:v>
                </c:pt>
                <c:pt idx="7888">
                  <c:v>-2.9082790000000002E-3</c:v>
                </c:pt>
                <c:pt idx="7889">
                  <c:v>-9.3620800000000001E-4</c:v>
                </c:pt>
                <c:pt idx="7890">
                  <c:v>-4.2384479999999997E-3</c:v>
                </c:pt>
                <c:pt idx="7891">
                  <c:v>-4.7489760000000002E-3</c:v>
                </c:pt>
                <c:pt idx="7892">
                  <c:v>-4.7507499999999998E-3</c:v>
                </c:pt>
                <c:pt idx="7893">
                  <c:v>-1.152819E-3</c:v>
                </c:pt>
                <c:pt idx="7894">
                  <c:v>-5.847835E-3</c:v>
                </c:pt>
                <c:pt idx="7895">
                  <c:v>-4.0230370000000001E-3</c:v>
                </c:pt>
                <c:pt idx="7896">
                  <c:v>-6.0504249999999999E-3</c:v>
                </c:pt>
                <c:pt idx="7897">
                  <c:v>-4.3444039999999996E-3</c:v>
                </c:pt>
                <c:pt idx="7898">
                  <c:v>-8.9062759999999994E-3</c:v>
                </c:pt>
                <c:pt idx="7899">
                  <c:v>-5.8510970000000004E-3</c:v>
                </c:pt>
                <c:pt idx="7900">
                  <c:v>-8.8944760000000001E-3</c:v>
                </c:pt>
                <c:pt idx="7901">
                  <c:v>-6.8584900000000001E-3</c:v>
                </c:pt>
                <c:pt idx="7902">
                  <c:v>-5.5968110000000001E-3</c:v>
                </c:pt>
                <c:pt idx="7903">
                  <c:v>-7.9888619999999994E-3</c:v>
                </c:pt>
                <c:pt idx="7904">
                  <c:v>-2.1874440000000002E-3</c:v>
                </c:pt>
                <c:pt idx="7905">
                  <c:v>-6.6160139999999999E-3</c:v>
                </c:pt>
                <c:pt idx="7906">
                  <c:v>-6.591754E-3</c:v>
                </c:pt>
                <c:pt idx="7907">
                  <c:v>-2.08968E-3</c:v>
                </c:pt>
                <c:pt idx="7908">
                  <c:v>-6.011003E-3</c:v>
                </c:pt>
                <c:pt idx="7909">
                  <c:v>-5.1369529999999997E-3</c:v>
                </c:pt>
                <c:pt idx="7910">
                  <c:v>-4.2479759999999997E-3</c:v>
                </c:pt>
                <c:pt idx="7911">
                  <c:v>-4.7025770000000003E-3</c:v>
                </c:pt>
                <c:pt idx="7912">
                  <c:v>-1.8073989999999999E-3</c:v>
                </c:pt>
                <c:pt idx="7913">
                  <c:v>-3.0116800000000001E-3</c:v>
                </c:pt>
                <c:pt idx="7914">
                  <c:v>-3.089844E-3</c:v>
                </c:pt>
                <c:pt idx="7915">
                  <c:v>-2.600621E-3</c:v>
                </c:pt>
                <c:pt idx="7916">
                  <c:v>-4.8736120000000003E-3</c:v>
                </c:pt>
                <c:pt idx="7917">
                  <c:v>-3.710077E-3</c:v>
                </c:pt>
                <c:pt idx="7918">
                  <c:v>-3.8764649999999999E-3</c:v>
                </c:pt>
                <c:pt idx="7919">
                  <c:v>-4.741459E-3</c:v>
                </c:pt>
                <c:pt idx="7920">
                  <c:v>-4.0988379999999996E-3</c:v>
                </c:pt>
                <c:pt idx="7921">
                  <c:v>-2.9709900000000002E-3</c:v>
                </c:pt>
                <c:pt idx="7922">
                  <c:v>-6.4882259999999997E-3</c:v>
                </c:pt>
                <c:pt idx="7923">
                  <c:v>-3.8570100000000001E-3</c:v>
                </c:pt>
                <c:pt idx="7924">
                  <c:v>-5.4789460000000002E-3</c:v>
                </c:pt>
                <c:pt idx="7925">
                  <c:v>-3.8666690000000001E-3</c:v>
                </c:pt>
                <c:pt idx="7926">
                  <c:v>-6.0205010000000002E-3</c:v>
                </c:pt>
                <c:pt idx="7927">
                  <c:v>-6.5179790000000001E-3</c:v>
                </c:pt>
                <c:pt idx="7928">
                  <c:v>-3.7962339999999999E-3</c:v>
                </c:pt>
                <c:pt idx="7929">
                  <c:v>-4.446045E-3</c:v>
                </c:pt>
                <c:pt idx="7930">
                  <c:v>-5.7577410000000002E-3</c:v>
                </c:pt>
                <c:pt idx="7931">
                  <c:v>-3.7502500000000001E-3</c:v>
                </c:pt>
                <c:pt idx="7932">
                  <c:v>-4.4112149999999996E-3</c:v>
                </c:pt>
                <c:pt idx="7933">
                  <c:v>-4.6676779999999998E-3</c:v>
                </c:pt>
                <c:pt idx="7934">
                  <c:v>-6.1257009999999999E-3</c:v>
                </c:pt>
                <c:pt idx="7935">
                  <c:v>-3.3208600000000001E-3</c:v>
                </c:pt>
                <c:pt idx="7936">
                  <c:v>-4.293575E-3</c:v>
                </c:pt>
                <c:pt idx="7937">
                  <c:v>-3.2027449999999999E-3</c:v>
                </c:pt>
                <c:pt idx="7938">
                  <c:v>-1.073236E-3</c:v>
                </c:pt>
                <c:pt idx="7939">
                  <c:v>-2.9639199999999998E-4</c:v>
                </c:pt>
                <c:pt idx="7940">
                  <c:v>-2.7892900000000003E-4</c:v>
                </c:pt>
                <c:pt idx="7941">
                  <c:v>3.187175E-3</c:v>
                </c:pt>
                <c:pt idx="7942">
                  <c:v>2.5424110000000001E-3</c:v>
                </c:pt>
                <c:pt idx="7943">
                  <c:v>1.2803389999999999E-3</c:v>
                </c:pt>
                <c:pt idx="7944">
                  <c:v>4.8284540000000003E-3</c:v>
                </c:pt>
                <c:pt idx="7945">
                  <c:v>2.859047E-3</c:v>
                </c:pt>
                <c:pt idx="7946">
                  <c:v>5.1472419999999998E-3</c:v>
                </c:pt>
                <c:pt idx="7947">
                  <c:v>1.336259E-3</c:v>
                </c:pt>
                <c:pt idx="7948">
                  <c:v>3.539525E-3</c:v>
                </c:pt>
                <c:pt idx="7949">
                  <c:v>4.7933409999999996E-3</c:v>
                </c:pt>
                <c:pt idx="7950">
                  <c:v>2.3532370000000002E-3</c:v>
                </c:pt>
                <c:pt idx="7951">
                  <c:v>2.0272659999999998E-3</c:v>
                </c:pt>
                <c:pt idx="7952">
                  <c:v>3.0013689999999998E-3</c:v>
                </c:pt>
                <c:pt idx="7953">
                  <c:v>4.0988580000000004E-3</c:v>
                </c:pt>
                <c:pt idx="7954">
                  <c:v>1.2428300000000001E-3</c:v>
                </c:pt>
                <c:pt idx="7955">
                  <c:v>3.7605820000000002E-3</c:v>
                </c:pt>
                <c:pt idx="7956">
                  <c:v>2.3918720000000002E-3</c:v>
                </c:pt>
                <c:pt idx="7957">
                  <c:v>3.7080059999999998E-3</c:v>
                </c:pt>
                <c:pt idx="7958">
                  <c:v>5.7906799999999997E-4</c:v>
                </c:pt>
                <c:pt idx="7959">
                  <c:v>-2.1575959999999999E-3</c:v>
                </c:pt>
                <c:pt idx="7960">
                  <c:v>7.9378000000000001E-4</c:v>
                </c:pt>
                <c:pt idx="7961">
                  <c:v>1.2133099999999999E-4</c:v>
                </c:pt>
                <c:pt idx="7962">
                  <c:v>1.62845E-4</c:v>
                </c:pt>
                <c:pt idx="7963">
                  <c:v>-3.3029930000000002E-3</c:v>
                </c:pt>
                <c:pt idx="7964">
                  <c:v>-6.2417199999999999E-4</c:v>
                </c:pt>
                <c:pt idx="7965">
                  <c:v>-7.2244300000000002E-4</c:v>
                </c:pt>
                <c:pt idx="7966">
                  <c:v>-1.7672720000000001E-3</c:v>
                </c:pt>
                <c:pt idx="7967">
                  <c:v>-1.688974E-3</c:v>
                </c:pt>
                <c:pt idx="7968">
                  <c:v>-6.8487799999999998E-4</c:v>
                </c:pt>
                <c:pt idx="7969">
                  <c:v>-1.9607980000000001E-3</c:v>
                </c:pt>
                <c:pt idx="7970">
                  <c:v>-1.358139E-3</c:v>
                </c:pt>
                <c:pt idx="7971">
                  <c:v>-1.765869E-3</c:v>
                </c:pt>
                <c:pt idx="7972">
                  <c:v>-3.0602509999999999E-3</c:v>
                </c:pt>
                <c:pt idx="7973">
                  <c:v>-1.457561E-3</c:v>
                </c:pt>
                <c:pt idx="7974">
                  <c:v>-3.4461099999999998E-4</c:v>
                </c:pt>
                <c:pt idx="7975">
                  <c:v>3.47012E-4</c:v>
                </c:pt>
                <c:pt idx="7976">
                  <c:v>-1.7793030000000001E-3</c:v>
                </c:pt>
                <c:pt idx="7977">
                  <c:v>-1.368377E-3</c:v>
                </c:pt>
                <c:pt idx="7978">
                  <c:v>2.21466E-4</c:v>
                </c:pt>
                <c:pt idx="7979">
                  <c:v>-1.53915E-3</c:v>
                </c:pt>
                <c:pt idx="7980">
                  <c:v>-1.3070359999999999E-3</c:v>
                </c:pt>
                <c:pt idx="7981">
                  <c:v>3.0124699999999998E-4</c:v>
                </c:pt>
                <c:pt idx="7982">
                  <c:v>-1.8051040000000001E-3</c:v>
                </c:pt>
                <c:pt idx="7983">
                  <c:v>8.4900199999999996E-4</c:v>
                </c:pt>
                <c:pt idx="7984">
                  <c:v>-3.2121599999999998E-4</c:v>
                </c:pt>
                <c:pt idx="7985">
                  <c:v>-1.960392E-3</c:v>
                </c:pt>
                <c:pt idx="7986">
                  <c:v>2.740087E-3</c:v>
                </c:pt>
                <c:pt idx="7987">
                  <c:v>4.2340299999999998E-4</c:v>
                </c:pt>
                <c:pt idx="7988" formatCode="0.00E+00">
                  <c:v>6.1339899999999999E-5</c:v>
                </c:pt>
                <c:pt idx="7989">
                  <c:v>3.5002699999999999E-4</c:v>
                </c:pt>
                <c:pt idx="7990">
                  <c:v>4.8631E-4</c:v>
                </c:pt>
                <c:pt idx="7991">
                  <c:v>2.2115059999999998E-3</c:v>
                </c:pt>
                <c:pt idx="7992">
                  <c:v>-3.7778900000000001E-4</c:v>
                </c:pt>
                <c:pt idx="7993">
                  <c:v>1.53778E-4</c:v>
                </c:pt>
                <c:pt idx="7994">
                  <c:v>-1.1471470000000001E-3</c:v>
                </c:pt>
                <c:pt idx="7995">
                  <c:v>1.679533E-3</c:v>
                </c:pt>
                <c:pt idx="7996">
                  <c:v>-3.48902E-4</c:v>
                </c:pt>
                <c:pt idx="7997">
                  <c:v>-3.8011579999999998E-3</c:v>
                </c:pt>
                <c:pt idx="7998">
                  <c:v>-5.2896599999999996E-4</c:v>
                </c:pt>
                <c:pt idx="7999">
                  <c:v>-3.1327389999999998E-3</c:v>
                </c:pt>
                <c:pt idx="8000">
                  <c:v>-3.8326079999999999E-3</c:v>
                </c:pt>
                <c:pt idx="8001">
                  <c:v>-1.7388309999999999E-3</c:v>
                </c:pt>
                <c:pt idx="8002">
                  <c:v>-2.786298E-3</c:v>
                </c:pt>
                <c:pt idx="8003">
                  <c:v>-3.2201259999999998E-3</c:v>
                </c:pt>
                <c:pt idx="8004">
                  <c:v>1.6673370000000001E-3</c:v>
                </c:pt>
                <c:pt idx="8005">
                  <c:v>-3.8408790000000002E-3</c:v>
                </c:pt>
                <c:pt idx="8006">
                  <c:v>-2.4220169999999998E-3</c:v>
                </c:pt>
                <c:pt idx="8007">
                  <c:v>-4.4651930000000001E-3</c:v>
                </c:pt>
                <c:pt idx="8008">
                  <c:v>-2.5449880000000002E-3</c:v>
                </c:pt>
                <c:pt idx="8009">
                  <c:v>-2.2483120000000001E-3</c:v>
                </c:pt>
                <c:pt idx="8010">
                  <c:v>-3.513871E-3</c:v>
                </c:pt>
                <c:pt idx="8011">
                  <c:v>-4.1101519999999997E-3</c:v>
                </c:pt>
                <c:pt idx="8012">
                  <c:v>-3.7641570000000002E-3</c:v>
                </c:pt>
                <c:pt idx="8013">
                  <c:v>-3.973748E-3</c:v>
                </c:pt>
                <c:pt idx="8014">
                  <c:v>-2.9628499999999999E-3</c:v>
                </c:pt>
                <c:pt idx="8015">
                  <c:v>-6.3961970000000002E-3</c:v>
                </c:pt>
                <c:pt idx="8016">
                  <c:v>-5.2370450000000001E-3</c:v>
                </c:pt>
                <c:pt idx="8017">
                  <c:v>-3.3504609999999999E-3</c:v>
                </c:pt>
                <c:pt idx="8018">
                  <c:v>-3.058028E-3</c:v>
                </c:pt>
                <c:pt idx="8019">
                  <c:v>3.5694299999999997E-4</c:v>
                </c:pt>
                <c:pt idx="8020">
                  <c:v>-2.845953E-3</c:v>
                </c:pt>
                <c:pt idx="8021">
                  <c:v>-1.9727019999999998E-3</c:v>
                </c:pt>
                <c:pt idx="8022">
                  <c:v>-1.122254E-3</c:v>
                </c:pt>
                <c:pt idx="8023">
                  <c:v>1.5582180000000001E-3</c:v>
                </c:pt>
                <c:pt idx="8024">
                  <c:v>-1.57216E-3</c:v>
                </c:pt>
                <c:pt idx="8025">
                  <c:v>2.5562720000000001E-3</c:v>
                </c:pt>
                <c:pt idx="8026">
                  <c:v>3.2800070000000001E-3</c:v>
                </c:pt>
                <c:pt idx="8027">
                  <c:v>2.6403160000000002E-3</c:v>
                </c:pt>
                <c:pt idx="8028">
                  <c:v>2.9422319999999999E-3</c:v>
                </c:pt>
                <c:pt idx="8029">
                  <c:v>4.7997869999999998E-3</c:v>
                </c:pt>
                <c:pt idx="8030">
                  <c:v>5.2149889999999997E-3</c:v>
                </c:pt>
                <c:pt idx="8031">
                  <c:v>4.3771590000000003E-3</c:v>
                </c:pt>
                <c:pt idx="8032">
                  <c:v>5.5196539999999997E-3</c:v>
                </c:pt>
                <c:pt idx="8033">
                  <c:v>5.7446909999999997E-3</c:v>
                </c:pt>
                <c:pt idx="8034">
                  <c:v>6.0553869999999997E-3</c:v>
                </c:pt>
                <c:pt idx="8035">
                  <c:v>5.1991800000000003E-3</c:v>
                </c:pt>
                <c:pt idx="8036">
                  <c:v>3.9007339999999999E-3</c:v>
                </c:pt>
                <c:pt idx="8037">
                  <c:v>5.2980950000000001E-3</c:v>
                </c:pt>
                <c:pt idx="8038">
                  <c:v>5.5940130000000001E-3</c:v>
                </c:pt>
                <c:pt idx="8039">
                  <c:v>2.9553539999999999E-3</c:v>
                </c:pt>
                <c:pt idx="8040">
                  <c:v>3.4376390000000001E-3</c:v>
                </c:pt>
                <c:pt idx="8041">
                  <c:v>3.1324410000000001E-3</c:v>
                </c:pt>
                <c:pt idx="8042">
                  <c:v>5.01294E-4</c:v>
                </c:pt>
                <c:pt idx="8043">
                  <c:v>2.0762879999999999E-3</c:v>
                </c:pt>
                <c:pt idx="8044">
                  <c:v>2.4488439999999999E-3</c:v>
                </c:pt>
                <c:pt idx="8045">
                  <c:v>1.4275220000000001E-3</c:v>
                </c:pt>
                <c:pt idx="8046">
                  <c:v>-7.6557899999999996E-4</c:v>
                </c:pt>
                <c:pt idx="8047">
                  <c:v>-1.0010030000000001E-3</c:v>
                </c:pt>
                <c:pt idx="8048">
                  <c:v>-2.7924619999999999E-3</c:v>
                </c:pt>
                <c:pt idx="8049">
                  <c:v>-3.3293559999999999E-3</c:v>
                </c:pt>
                <c:pt idx="8050">
                  <c:v>-2.6342290000000001E-3</c:v>
                </c:pt>
                <c:pt idx="8051">
                  <c:v>-6.2595899999999998E-3</c:v>
                </c:pt>
                <c:pt idx="8052">
                  <c:v>-5.9264280000000001E-3</c:v>
                </c:pt>
                <c:pt idx="8053">
                  <c:v>-4.3676799999999997E-3</c:v>
                </c:pt>
                <c:pt idx="8054">
                  <c:v>-5.8931390000000004E-3</c:v>
                </c:pt>
                <c:pt idx="8055">
                  <c:v>-5.9578540000000003E-3</c:v>
                </c:pt>
                <c:pt idx="8056">
                  <c:v>-5.6931400000000002E-3</c:v>
                </c:pt>
                <c:pt idx="8057">
                  <c:v>-7.3791860000000003E-3</c:v>
                </c:pt>
                <c:pt idx="8058">
                  <c:v>-6.5831680000000004E-3</c:v>
                </c:pt>
                <c:pt idx="8059">
                  <c:v>-7.9160800000000007E-3</c:v>
                </c:pt>
                <c:pt idx="8060">
                  <c:v>-7.5154089999999998E-3</c:v>
                </c:pt>
                <c:pt idx="8061">
                  <c:v>-5.6189730000000002E-3</c:v>
                </c:pt>
                <c:pt idx="8062">
                  <c:v>-7.5856700000000001E-3</c:v>
                </c:pt>
                <c:pt idx="8063">
                  <c:v>-5.5787120000000004E-3</c:v>
                </c:pt>
                <c:pt idx="8064">
                  <c:v>-6.0534150000000004E-3</c:v>
                </c:pt>
                <c:pt idx="8065">
                  <c:v>-4.5218309999999996E-3</c:v>
                </c:pt>
                <c:pt idx="8066">
                  <c:v>-3.575876E-3</c:v>
                </c:pt>
                <c:pt idx="8067">
                  <c:v>-4.385211E-3</c:v>
                </c:pt>
                <c:pt idx="8068">
                  <c:v>-4.0187779999999998E-3</c:v>
                </c:pt>
                <c:pt idx="8069">
                  <c:v>-2.0597559999999998E-3</c:v>
                </c:pt>
                <c:pt idx="8070">
                  <c:v>-1.65501E-4</c:v>
                </c:pt>
                <c:pt idx="8071">
                  <c:v>2.87769E-4</c:v>
                </c:pt>
                <c:pt idx="8072">
                  <c:v>-6.9284100000000003E-4</c:v>
                </c:pt>
                <c:pt idx="8073">
                  <c:v>8.0625200000000003E-4</c:v>
                </c:pt>
                <c:pt idx="8074">
                  <c:v>1.254427E-3</c:v>
                </c:pt>
                <c:pt idx="8075">
                  <c:v>1.2003649999999999E-3</c:v>
                </c:pt>
                <c:pt idx="8076">
                  <c:v>2.3933689999999998E-3</c:v>
                </c:pt>
                <c:pt idx="8077">
                  <c:v>3.6881980000000002E-3</c:v>
                </c:pt>
                <c:pt idx="8078">
                  <c:v>5.0731530000000004E-3</c:v>
                </c:pt>
                <c:pt idx="8079">
                  <c:v>2.848082E-3</c:v>
                </c:pt>
                <c:pt idx="8080">
                  <c:v>4.002818E-3</c:v>
                </c:pt>
                <c:pt idx="8081">
                  <c:v>3.6691240000000002E-3</c:v>
                </c:pt>
                <c:pt idx="8082">
                  <c:v>5.4545180000000002E-3</c:v>
                </c:pt>
                <c:pt idx="8083">
                  <c:v>4.2201419999999996E-3</c:v>
                </c:pt>
                <c:pt idx="8084">
                  <c:v>3.9660169999999996E-3</c:v>
                </c:pt>
                <c:pt idx="8085">
                  <c:v>4.0965120000000001E-3</c:v>
                </c:pt>
                <c:pt idx="8086">
                  <c:v>7.3704039999999997E-3</c:v>
                </c:pt>
                <c:pt idx="8087">
                  <c:v>4.4273450000000001E-3</c:v>
                </c:pt>
                <c:pt idx="8088">
                  <c:v>1.8688660000000001E-3</c:v>
                </c:pt>
                <c:pt idx="8089">
                  <c:v>3.9514570000000002E-3</c:v>
                </c:pt>
                <c:pt idx="8090">
                  <c:v>2.175101E-3</c:v>
                </c:pt>
                <c:pt idx="8091">
                  <c:v>2.441417E-3</c:v>
                </c:pt>
                <c:pt idx="8092">
                  <c:v>2.7451849999999998E-3</c:v>
                </c:pt>
                <c:pt idx="8093">
                  <c:v>1.4349090000000001E-3</c:v>
                </c:pt>
                <c:pt idx="8094" formatCode="0.00E+00">
                  <c:v>-6.3147900000000006E-5</c:v>
                </c:pt>
                <c:pt idx="8095">
                  <c:v>1.4106450000000001E-3</c:v>
                </c:pt>
                <c:pt idx="8096" formatCode="0.00E+00">
                  <c:v>-7.0703200000000004E-5</c:v>
                </c:pt>
                <c:pt idx="8097">
                  <c:v>-2.2619519999999998E-3</c:v>
                </c:pt>
                <c:pt idx="8098">
                  <c:v>-1.472187E-3</c:v>
                </c:pt>
                <c:pt idx="8099">
                  <c:v>-6.4181299999999998E-4</c:v>
                </c:pt>
                <c:pt idx="8100">
                  <c:v>-2.9756790000000002E-3</c:v>
                </c:pt>
                <c:pt idx="8101">
                  <c:v>-2.7242770000000002E-3</c:v>
                </c:pt>
                <c:pt idx="8102">
                  <c:v>-2.9317269999999999E-3</c:v>
                </c:pt>
                <c:pt idx="8103">
                  <c:v>-4.1738249999999999E-3</c:v>
                </c:pt>
                <c:pt idx="8104">
                  <c:v>-4.9551079999999997E-3</c:v>
                </c:pt>
                <c:pt idx="8105">
                  <c:v>-4.0203390000000004E-3</c:v>
                </c:pt>
                <c:pt idx="8106">
                  <c:v>-7.3168089999999996E-3</c:v>
                </c:pt>
                <c:pt idx="8107">
                  <c:v>-4.9852109999999998E-3</c:v>
                </c:pt>
                <c:pt idx="8108">
                  <c:v>-4.6587859999999998E-3</c:v>
                </c:pt>
                <c:pt idx="8109">
                  <c:v>-5.1623900000000002E-3</c:v>
                </c:pt>
                <c:pt idx="8110">
                  <c:v>-2.3385709999999998E-3</c:v>
                </c:pt>
                <c:pt idx="8111">
                  <c:v>-5.1854910000000004E-3</c:v>
                </c:pt>
                <c:pt idx="8112">
                  <c:v>-3.6661229999999999E-3</c:v>
                </c:pt>
                <c:pt idx="8113">
                  <c:v>-3.3563970000000001E-3</c:v>
                </c:pt>
                <c:pt idx="8114">
                  <c:v>-3.108679E-3</c:v>
                </c:pt>
                <c:pt idx="8115">
                  <c:v>-6.83605E-4</c:v>
                </c:pt>
                <c:pt idx="8116">
                  <c:v>-3.9130220000000004E-3</c:v>
                </c:pt>
                <c:pt idx="8117">
                  <c:v>-3.0911710000000002E-3</c:v>
                </c:pt>
                <c:pt idx="8118">
                  <c:v>7.0600199999999995E-4</c:v>
                </c:pt>
                <c:pt idx="8119">
                  <c:v>-7.1878899999999995E-4</c:v>
                </c:pt>
                <c:pt idx="8120">
                  <c:v>1.3416610000000001E-3</c:v>
                </c:pt>
                <c:pt idx="8121">
                  <c:v>-3.9045900000000001E-4</c:v>
                </c:pt>
                <c:pt idx="8122">
                  <c:v>-1.678957E-3</c:v>
                </c:pt>
                <c:pt idx="8123">
                  <c:v>2.7541409999999999E-3</c:v>
                </c:pt>
                <c:pt idx="8124">
                  <c:v>1.951978E-3</c:v>
                </c:pt>
                <c:pt idx="8125">
                  <c:v>3.59648E-3</c:v>
                </c:pt>
                <c:pt idx="8126">
                  <c:v>2.2302200000000002E-3</c:v>
                </c:pt>
                <c:pt idx="8127">
                  <c:v>3.8041479999999998E-3</c:v>
                </c:pt>
                <c:pt idx="8128">
                  <c:v>2.159139E-3</c:v>
                </c:pt>
                <c:pt idx="8129">
                  <c:v>3.7788729999999999E-3</c:v>
                </c:pt>
                <c:pt idx="8130">
                  <c:v>5.1920279999999996E-3</c:v>
                </c:pt>
                <c:pt idx="8131">
                  <c:v>3.677222E-3</c:v>
                </c:pt>
                <c:pt idx="8132">
                  <c:v>2.663473E-3</c:v>
                </c:pt>
                <c:pt idx="8133">
                  <c:v>2.8930380000000001E-3</c:v>
                </c:pt>
                <c:pt idx="8134">
                  <c:v>1.26179E-3</c:v>
                </c:pt>
                <c:pt idx="8135">
                  <c:v>1.818657E-3</c:v>
                </c:pt>
                <c:pt idx="8136">
                  <c:v>-8.4510499999999997E-4</c:v>
                </c:pt>
                <c:pt idx="8137">
                  <c:v>3.4399700000000002E-4</c:v>
                </c:pt>
                <c:pt idx="8138">
                  <c:v>-2.5314100000000002E-4</c:v>
                </c:pt>
                <c:pt idx="8139">
                  <c:v>1.1498120000000001E-3</c:v>
                </c:pt>
                <c:pt idx="8140">
                  <c:v>7.6583399999999996E-4</c:v>
                </c:pt>
                <c:pt idx="8141">
                  <c:v>-2.7066619999999999E-3</c:v>
                </c:pt>
                <c:pt idx="8142">
                  <c:v>-2.9138739999999999E-3</c:v>
                </c:pt>
                <c:pt idx="8143">
                  <c:v>-2.938375E-3</c:v>
                </c:pt>
                <c:pt idx="8144">
                  <c:v>-2.567929E-3</c:v>
                </c:pt>
                <c:pt idx="8145">
                  <c:v>-3.1301219999999999E-3</c:v>
                </c:pt>
                <c:pt idx="8146">
                  <c:v>-1.4695719999999999E-3</c:v>
                </c:pt>
                <c:pt idx="8147">
                  <c:v>-3.8451119999999999E-3</c:v>
                </c:pt>
                <c:pt idx="8148">
                  <c:v>-4.0118080000000004E-3</c:v>
                </c:pt>
                <c:pt idx="8149">
                  <c:v>-2.8589259999999999E-3</c:v>
                </c:pt>
                <c:pt idx="8150">
                  <c:v>-5.0402529999999997E-3</c:v>
                </c:pt>
                <c:pt idx="8151">
                  <c:v>-1.540593E-3</c:v>
                </c:pt>
                <c:pt idx="8152">
                  <c:v>-3.1302420000000001E-3</c:v>
                </c:pt>
                <c:pt idx="8153">
                  <c:v>-5.263434E-3</c:v>
                </c:pt>
                <c:pt idx="8154">
                  <c:v>-4.9918999999999996E-3</c:v>
                </c:pt>
                <c:pt idx="8155">
                  <c:v>-4.4315719999999999E-3</c:v>
                </c:pt>
                <c:pt idx="8156">
                  <c:v>-4.3080810000000001E-3</c:v>
                </c:pt>
                <c:pt idx="8157">
                  <c:v>-4.0923660000000001E-3</c:v>
                </c:pt>
                <c:pt idx="8158">
                  <c:v>-2.9599599999999998E-4</c:v>
                </c:pt>
                <c:pt idx="8159">
                  <c:v>-2.3791200000000002E-3</c:v>
                </c:pt>
                <c:pt idx="8160">
                  <c:v>-2.0936069999999999E-3</c:v>
                </c:pt>
                <c:pt idx="8161">
                  <c:v>-2.7125249999999999E-3</c:v>
                </c:pt>
                <c:pt idx="8162">
                  <c:v>-5.5466900000000004E-4</c:v>
                </c:pt>
                <c:pt idx="8163">
                  <c:v>-2.1642829999999999E-3</c:v>
                </c:pt>
                <c:pt idx="8164">
                  <c:v>1.1454449999999999E-3</c:v>
                </c:pt>
                <c:pt idx="8165">
                  <c:v>-1.042608E-3</c:v>
                </c:pt>
                <c:pt idx="8166">
                  <c:v>-1.448228E-3</c:v>
                </c:pt>
                <c:pt idx="8167">
                  <c:v>2.6152100000000002E-4</c:v>
                </c:pt>
                <c:pt idx="8168">
                  <c:v>1.056729E-3</c:v>
                </c:pt>
                <c:pt idx="8169">
                  <c:v>2.0191950000000001E-3</c:v>
                </c:pt>
                <c:pt idx="8170">
                  <c:v>2.8178510000000001E-3</c:v>
                </c:pt>
                <c:pt idx="8171">
                  <c:v>1.9302189999999999E-3</c:v>
                </c:pt>
                <c:pt idx="8172">
                  <c:v>1.226612E-3</c:v>
                </c:pt>
                <c:pt idx="8173">
                  <c:v>-4.2921399999999997E-4</c:v>
                </c:pt>
                <c:pt idx="8174">
                  <c:v>3.1423509999999998E-3</c:v>
                </c:pt>
                <c:pt idx="8175">
                  <c:v>2.722637E-3</c:v>
                </c:pt>
                <c:pt idx="8176">
                  <c:v>1.682939E-3</c:v>
                </c:pt>
                <c:pt idx="8177">
                  <c:v>2.3111780000000001E-3</c:v>
                </c:pt>
                <c:pt idx="8178">
                  <c:v>2.328489E-3</c:v>
                </c:pt>
                <c:pt idx="8179">
                  <c:v>3.2528409999999998E-3</c:v>
                </c:pt>
                <c:pt idx="8180">
                  <c:v>3.5383319999999999E-3</c:v>
                </c:pt>
                <c:pt idx="8181">
                  <c:v>2.2167440000000001E-3</c:v>
                </c:pt>
                <c:pt idx="8182">
                  <c:v>4.566451E-3</c:v>
                </c:pt>
                <c:pt idx="8183">
                  <c:v>3.3437400000000002E-4</c:v>
                </c:pt>
                <c:pt idx="8184">
                  <c:v>3.5149880000000001E-3</c:v>
                </c:pt>
                <c:pt idx="8185">
                  <c:v>1.9233329999999999E-3</c:v>
                </c:pt>
                <c:pt idx="8186">
                  <c:v>1.355015E-3</c:v>
                </c:pt>
                <c:pt idx="8187">
                  <c:v>3.1470439999999999E-3</c:v>
                </c:pt>
                <c:pt idx="8188">
                  <c:v>6.9533799999999999E-4</c:v>
                </c:pt>
                <c:pt idx="8189">
                  <c:v>-6.5256999999999999E-4</c:v>
                </c:pt>
                <c:pt idx="8190">
                  <c:v>2.6068720000000001E-3</c:v>
                </c:pt>
                <c:pt idx="8191" formatCode="0.00E+00">
                  <c:v>-7.5566099999999995E-5</c:v>
                </c:pt>
                <c:pt idx="8192">
                  <c:v>-2.8156930000000002E-3</c:v>
                </c:pt>
                <c:pt idx="8193">
                  <c:v>-2.1815480000000002E-3</c:v>
                </c:pt>
                <c:pt idx="8194">
                  <c:v>-3.68468E-4</c:v>
                </c:pt>
                <c:pt idx="8195" formatCode="0.00E+00">
                  <c:v>9.6815899999999996E-5</c:v>
                </c:pt>
                <c:pt idx="8196">
                  <c:v>-2.1405059999999999E-3</c:v>
                </c:pt>
                <c:pt idx="8197">
                  <c:v>-5.2825799999999998E-4</c:v>
                </c:pt>
                <c:pt idx="8198">
                  <c:v>-2.272362E-3</c:v>
                </c:pt>
                <c:pt idx="8199">
                  <c:v>-1.9417130000000001E-3</c:v>
                </c:pt>
                <c:pt idx="8200">
                  <c:v>-4.9508180000000001E-3</c:v>
                </c:pt>
                <c:pt idx="8201">
                  <c:v>-2.2651009999999998E-3</c:v>
                </c:pt>
                <c:pt idx="8202">
                  <c:v>-2.4523219999999998E-3</c:v>
                </c:pt>
                <c:pt idx="8203">
                  <c:v>-3.0011880000000001E-3</c:v>
                </c:pt>
                <c:pt idx="8204">
                  <c:v>-3.4488650000000002E-3</c:v>
                </c:pt>
                <c:pt idx="8205">
                  <c:v>-5.8208840000000001E-3</c:v>
                </c:pt>
                <c:pt idx="8206">
                  <c:v>-5.2911829999999997E-3</c:v>
                </c:pt>
                <c:pt idx="8207">
                  <c:v>-4.1529590000000003E-3</c:v>
                </c:pt>
                <c:pt idx="8208">
                  <c:v>-5.9601799999999998E-3</c:v>
                </c:pt>
                <c:pt idx="8209">
                  <c:v>-4.5684699999999998E-3</c:v>
                </c:pt>
                <c:pt idx="8210">
                  <c:v>-6.1519849999999996E-3</c:v>
                </c:pt>
                <c:pt idx="8211">
                  <c:v>-8.2860120000000006E-3</c:v>
                </c:pt>
                <c:pt idx="8212">
                  <c:v>-4.0784840000000003E-3</c:v>
                </c:pt>
                <c:pt idx="8213">
                  <c:v>-6.5846960000000001E-3</c:v>
                </c:pt>
                <c:pt idx="8214">
                  <c:v>-3.3127370000000001E-3</c:v>
                </c:pt>
                <c:pt idx="8215">
                  <c:v>-3.8293730000000001E-3</c:v>
                </c:pt>
                <c:pt idx="8216">
                  <c:v>-4.2280479999999999E-3</c:v>
                </c:pt>
                <c:pt idx="8217">
                  <c:v>-3.9302260000000002E-3</c:v>
                </c:pt>
                <c:pt idx="8218">
                  <c:v>-4.2748380000000004E-3</c:v>
                </c:pt>
                <c:pt idx="8219">
                  <c:v>-1.17253E-3</c:v>
                </c:pt>
                <c:pt idx="8220">
                  <c:v>1.290095E-3</c:v>
                </c:pt>
                <c:pt idx="8221">
                  <c:v>-7.5320200000000002E-4</c:v>
                </c:pt>
                <c:pt idx="8222" formatCode="0.00E+00">
                  <c:v>6.8382799999999999E-5</c:v>
                </c:pt>
                <c:pt idx="8223">
                  <c:v>-5.4116799999999997E-4</c:v>
                </c:pt>
                <c:pt idx="8224">
                  <c:v>-1.3550299999999999E-3</c:v>
                </c:pt>
                <c:pt idx="8225">
                  <c:v>2.8833090000000001E-3</c:v>
                </c:pt>
                <c:pt idx="8226">
                  <c:v>4.2353950000000003E-3</c:v>
                </c:pt>
                <c:pt idx="8227">
                  <c:v>-2.04277E-4</c:v>
                </c:pt>
                <c:pt idx="8228">
                  <c:v>2.1904369999999999E-3</c:v>
                </c:pt>
                <c:pt idx="8229">
                  <c:v>5.2894470000000001E-3</c:v>
                </c:pt>
                <c:pt idx="8230">
                  <c:v>7.1137129999999998E-3</c:v>
                </c:pt>
                <c:pt idx="8231">
                  <c:v>6.8826340000000003E-3</c:v>
                </c:pt>
                <c:pt idx="8232">
                  <c:v>8.0839859999999996E-3</c:v>
                </c:pt>
                <c:pt idx="8233">
                  <c:v>5.1750049999999999E-3</c:v>
                </c:pt>
                <c:pt idx="8234">
                  <c:v>5.1337259999999999E-3</c:v>
                </c:pt>
                <c:pt idx="8235">
                  <c:v>6.0070119999999999E-3</c:v>
                </c:pt>
                <c:pt idx="8236">
                  <c:v>4.8690440000000003E-3</c:v>
                </c:pt>
                <c:pt idx="8237">
                  <c:v>5.3829560000000004E-3</c:v>
                </c:pt>
                <c:pt idx="8238">
                  <c:v>6.5435609999999998E-3</c:v>
                </c:pt>
                <c:pt idx="8239">
                  <c:v>4.1310000000000001E-3</c:v>
                </c:pt>
                <c:pt idx="8240">
                  <c:v>3.8521660000000002E-3</c:v>
                </c:pt>
                <c:pt idx="8241">
                  <c:v>3.6442559999999998E-3</c:v>
                </c:pt>
                <c:pt idx="8242">
                  <c:v>4.6464039999999998E-3</c:v>
                </c:pt>
                <c:pt idx="8243">
                  <c:v>8.8956300000000001E-4</c:v>
                </c:pt>
                <c:pt idx="8244" formatCode="0.00E+00">
                  <c:v>4.86127E-6</c:v>
                </c:pt>
                <c:pt idx="8245">
                  <c:v>-4.4067999999999999E-4</c:v>
                </c:pt>
                <c:pt idx="8246">
                  <c:v>-3.6737580000000001E-3</c:v>
                </c:pt>
                <c:pt idx="8247">
                  <c:v>-9.0837600000000002E-4</c:v>
                </c:pt>
                <c:pt idx="8248">
                  <c:v>-3.0535520000000002E-3</c:v>
                </c:pt>
                <c:pt idx="8249">
                  <c:v>-2.8952230000000002E-3</c:v>
                </c:pt>
                <c:pt idx="8250">
                  <c:v>-6.0830270000000004E-3</c:v>
                </c:pt>
                <c:pt idx="8251">
                  <c:v>-4.6593299999999997E-3</c:v>
                </c:pt>
                <c:pt idx="8252">
                  <c:v>-7.2740210000000003E-3</c:v>
                </c:pt>
                <c:pt idx="8253">
                  <c:v>-6.2330149999999997E-3</c:v>
                </c:pt>
                <c:pt idx="8254">
                  <c:v>-6.9478079999999998E-3</c:v>
                </c:pt>
                <c:pt idx="8255">
                  <c:v>-9.4322959999999997E-3</c:v>
                </c:pt>
                <c:pt idx="8256">
                  <c:v>-9.4349599999999992E-3</c:v>
                </c:pt>
                <c:pt idx="8257">
                  <c:v>-6.5201299999999998E-3</c:v>
                </c:pt>
                <c:pt idx="8258">
                  <c:v>-1.1115679999999999E-2</c:v>
                </c:pt>
                <c:pt idx="8259">
                  <c:v>-7.9702920000000003E-3</c:v>
                </c:pt>
                <c:pt idx="8260">
                  <c:v>-1.1158628E-2</c:v>
                </c:pt>
                <c:pt idx="8261">
                  <c:v>-6.708009E-3</c:v>
                </c:pt>
                <c:pt idx="8262">
                  <c:v>-7.7485059999999996E-3</c:v>
                </c:pt>
                <c:pt idx="8263">
                  <c:v>-8.206741E-3</c:v>
                </c:pt>
                <c:pt idx="8264">
                  <c:v>-6.6597109999999996E-3</c:v>
                </c:pt>
                <c:pt idx="8265">
                  <c:v>-4.6142539999999999E-3</c:v>
                </c:pt>
                <c:pt idx="8266">
                  <c:v>-2.8190170000000001E-3</c:v>
                </c:pt>
                <c:pt idx="8267">
                  <c:v>-4.0138989999999996E-3</c:v>
                </c:pt>
                <c:pt idx="8268">
                  <c:v>-1.3616570000000001E-3</c:v>
                </c:pt>
                <c:pt idx="8269">
                  <c:v>-1.0720180000000001E-3</c:v>
                </c:pt>
                <c:pt idx="8270">
                  <c:v>-3.1040099999999999E-3</c:v>
                </c:pt>
                <c:pt idx="8271">
                  <c:v>-5.1320499999999998E-4</c:v>
                </c:pt>
                <c:pt idx="8272">
                  <c:v>7.1184899999999997E-4</c:v>
                </c:pt>
                <c:pt idx="8273">
                  <c:v>-1.7569409999999999E-3</c:v>
                </c:pt>
                <c:pt idx="8274" formatCode="0.00E+00">
                  <c:v>-5.1718699999999997E-5</c:v>
                </c:pt>
                <c:pt idx="8275">
                  <c:v>2.130851E-3</c:v>
                </c:pt>
                <c:pt idx="8276">
                  <c:v>1.715931E-3</c:v>
                </c:pt>
                <c:pt idx="8277">
                  <c:v>-1.688134E-3</c:v>
                </c:pt>
                <c:pt idx="8278">
                  <c:v>2.6946299999999999E-3</c:v>
                </c:pt>
                <c:pt idx="8279">
                  <c:v>4.8258889999999999E-3</c:v>
                </c:pt>
                <c:pt idx="8280">
                  <c:v>2.407738E-3</c:v>
                </c:pt>
                <c:pt idx="8281">
                  <c:v>3.2600630000000001E-3</c:v>
                </c:pt>
                <c:pt idx="8282">
                  <c:v>5.5498489999999999E-3</c:v>
                </c:pt>
                <c:pt idx="8283">
                  <c:v>3.1772380000000002E-3</c:v>
                </c:pt>
                <c:pt idx="8284">
                  <c:v>5.1751419999999998E-3</c:v>
                </c:pt>
                <c:pt idx="8285">
                  <c:v>3.830399E-3</c:v>
                </c:pt>
                <c:pt idx="8286">
                  <c:v>5.1715670000000002E-3</c:v>
                </c:pt>
                <c:pt idx="8287">
                  <c:v>4.0177449999999996E-3</c:v>
                </c:pt>
                <c:pt idx="8288">
                  <c:v>2.39375E-3</c:v>
                </c:pt>
                <c:pt idx="8289">
                  <c:v>6.7758100000000002E-4</c:v>
                </c:pt>
                <c:pt idx="8290">
                  <c:v>4.041953E-3</c:v>
                </c:pt>
                <c:pt idx="8291">
                  <c:v>2.9681239999999999E-3</c:v>
                </c:pt>
                <c:pt idx="8292">
                  <c:v>2.5287019999999999E-3</c:v>
                </c:pt>
                <c:pt idx="8293">
                  <c:v>-5.1622899999999999E-4</c:v>
                </c:pt>
                <c:pt idx="8294">
                  <c:v>-5.3540399999999996E-4</c:v>
                </c:pt>
                <c:pt idx="8295">
                  <c:v>-9.3734500000000002E-4</c:v>
                </c:pt>
                <c:pt idx="8296">
                  <c:v>-3.4772200000000002E-4</c:v>
                </c:pt>
                <c:pt idx="8297">
                  <c:v>-2.9398330000000002E-3</c:v>
                </c:pt>
                <c:pt idx="8298">
                  <c:v>-2.7797770000000002E-3</c:v>
                </c:pt>
                <c:pt idx="8299">
                  <c:v>-1.192898E-3</c:v>
                </c:pt>
                <c:pt idx="8300">
                  <c:v>-3.1098409999999999E-3</c:v>
                </c:pt>
                <c:pt idx="8301">
                  <c:v>-3.6956519999999998E-3</c:v>
                </c:pt>
                <c:pt idx="8302">
                  <c:v>-1.6538060000000001E-3</c:v>
                </c:pt>
                <c:pt idx="8303">
                  <c:v>-4.5083529999999997E-3</c:v>
                </c:pt>
                <c:pt idx="8304">
                  <c:v>-5.9509869999999996E-3</c:v>
                </c:pt>
                <c:pt idx="8305">
                  <c:v>-1.884857E-3</c:v>
                </c:pt>
                <c:pt idx="8306">
                  <c:v>-4.026305E-3</c:v>
                </c:pt>
                <c:pt idx="8307">
                  <c:v>-5.0026009999999997E-3</c:v>
                </c:pt>
                <c:pt idx="8308">
                  <c:v>-7.4100999999999995E-4</c:v>
                </c:pt>
                <c:pt idx="8309">
                  <c:v>-5.6245700000000004E-4</c:v>
                </c:pt>
                <c:pt idx="8310">
                  <c:v>-1.8503619999999999E-3</c:v>
                </c:pt>
                <c:pt idx="8311">
                  <c:v>1.7718269999999999E-3</c:v>
                </c:pt>
                <c:pt idx="8312">
                  <c:v>-7.1503300000000001E-4</c:v>
                </c:pt>
                <c:pt idx="8313">
                  <c:v>-7.7785300000000001E-4</c:v>
                </c:pt>
                <c:pt idx="8314">
                  <c:v>4.9961459999999999E-3</c:v>
                </c:pt>
                <c:pt idx="8315">
                  <c:v>1.572557E-3</c:v>
                </c:pt>
                <c:pt idx="8316">
                  <c:v>1.2268789999999999E-3</c:v>
                </c:pt>
                <c:pt idx="8317">
                  <c:v>4.7921179999999997E-3</c:v>
                </c:pt>
                <c:pt idx="8318">
                  <c:v>1.0092073999999999E-2</c:v>
                </c:pt>
                <c:pt idx="8319">
                  <c:v>1.2824886000000001E-2</c:v>
                </c:pt>
                <c:pt idx="8320">
                  <c:v>4.6204849999999997E-3</c:v>
                </c:pt>
                <c:pt idx="8321">
                  <c:v>-1.284721E-3</c:v>
                </c:pt>
                <c:pt idx="8322">
                  <c:v>2.5568880000000002E-3</c:v>
                </c:pt>
                <c:pt idx="8323">
                  <c:v>-2.194779E-3</c:v>
                </c:pt>
                <c:pt idx="8324">
                  <c:v>3.1115700000000001E-3</c:v>
                </c:pt>
                <c:pt idx="8325">
                  <c:v>1.1735697999999999E-2</c:v>
                </c:pt>
                <c:pt idx="8326">
                  <c:v>9.6003760000000007E-3</c:v>
                </c:pt>
                <c:pt idx="8327">
                  <c:v>6.6954409999999999E-3</c:v>
                </c:pt>
                <c:pt idx="8328">
                  <c:v>4.0991250000000003E-3</c:v>
                </c:pt>
                <c:pt idx="8329">
                  <c:v>1.223694E-3</c:v>
                </c:pt>
                <c:pt idx="8330">
                  <c:v>2.1206469999999998E-3</c:v>
                </c:pt>
                <c:pt idx="8331">
                  <c:v>9.8453570000000008E-3</c:v>
                </c:pt>
                <c:pt idx="8332">
                  <c:v>7.2490410000000003E-3</c:v>
                </c:pt>
                <c:pt idx="8333">
                  <c:v>2.0010000000000002E-3</c:v>
                </c:pt>
                <c:pt idx="8334">
                  <c:v>-2.4431099999999999E-4</c:v>
                </c:pt>
                <c:pt idx="8335">
                  <c:v>2.6623530000000001E-3</c:v>
                </c:pt>
                <c:pt idx="8336">
                  <c:v>1.058598E-3</c:v>
                </c:pt>
                <c:pt idx="8337">
                  <c:v>1.654539E-3</c:v>
                </c:pt>
                <c:pt idx="8338">
                  <c:v>-3.8198000000000003E-4</c:v>
                </c:pt>
                <c:pt idx="8339">
                  <c:v>1.8481000000000001E-3</c:v>
                </c:pt>
                <c:pt idx="8340">
                  <c:v>-6.2517699999999998E-4</c:v>
                </c:pt>
                <c:pt idx="8341">
                  <c:v>-2.5721609999999999E-3</c:v>
                </c:pt>
                <c:pt idx="8342">
                  <c:v>-6.3284699999999997E-4</c:v>
                </c:pt>
                <c:pt idx="8343">
                  <c:v>-2.1522870000000001E-3</c:v>
                </c:pt>
                <c:pt idx="8344">
                  <c:v>4.31512E-4</c:v>
                </c:pt>
                <c:pt idx="8345">
                  <c:v>-1.545406E-3</c:v>
                </c:pt>
                <c:pt idx="8346">
                  <c:v>-2.2780420000000001E-3</c:v>
                </c:pt>
                <c:pt idx="8347">
                  <c:v>-2.7614409999999999E-3</c:v>
                </c:pt>
                <c:pt idx="8348">
                  <c:v>-2.3410099999999999E-4</c:v>
                </c:pt>
                <c:pt idx="8349">
                  <c:v>-1.8938729999999999E-3</c:v>
                </c:pt>
                <c:pt idx="8350">
                  <c:v>-1.015829E-3</c:v>
                </c:pt>
                <c:pt idx="8351">
                  <c:v>-4.5289100000000002E-4</c:v>
                </c:pt>
                <c:pt idx="8352">
                  <c:v>-3.7658629999999999E-3</c:v>
                </c:pt>
                <c:pt idx="8353">
                  <c:v>-1.0557050000000001E-3</c:v>
                </c:pt>
                <c:pt idx="8354">
                  <c:v>2.6783129999999999E-3</c:v>
                </c:pt>
                <c:pt idx="8355">
                  <c:v>3.7331209999999998E-3</c:v>
                </c:pt>
                <c:pt idx="8356">
                  <c:v>5.5070520000000001E-3</c:v>
                </c:pt>
                <c:pt idx="8357">
                  <c:v>1.0115618E-2</c:v>
                </c:pt>
                <c:pt idx="8358">
                  <c:v>8.2026689999999992E-3</c:v>
                </c:pt>
                <c:pt idx="8359">
                  <c:v>5.1784699999999999E-4</c:v>
                </c:pt>
                <c:pt idx="8360">
                  <c:v>5.1871670000000003E-3</c:v>
                </c:pt>
                <c:pt idx="8361">
                  <c:v>5.8474039999999996E-3</c:v>
                </c:pt>
                <c:pt idx="8362">
                  <c:v>3.0148660000000002E-3</c:v>
                </c:pt>
                <c:pt idx="8363">
                  <c:v>5.14797E-3</c:v>
                </c:pt>
                <c:pt idx="8364">
                  <c:v>5.7953839999999998E-3</c:v>
                </c:pt>
                <c:pt idx="8365">
                  <c:v>5.5592150000000002E-3</c:v>
                </c:pt>
                <c:pt idx="8366">
                  <c:v>2.944524E-3</c:v>
                </c:pt>
                <c:pt idx="8367">
                  <c:v>5.6952319999999997E-3</c:v>
                </c:pt>
                <c:pt idx="8368">
                  <c:v>4.9524759999999999E-3</c:v>
                </c:pt>
                <c:pt idx="8369">
                  <c:v>2.8156900000000001E-4</c:v>
                </c:pt>
                <c:pt idx="8370">
                  <c:v>4.2675220000000002E-3</c:v>
                </c:pt>
                <c:pt idx="8371">
                  <c:v>3.062164E-3</c:v>
                </c:pt>
                <c:pt idx="8372">
                  <c:v>1.959616E-3</c:v>
                </c:pt>
                <c:pt idx="8373">
                  <c:v>-1.9049900000000001E-4</c:v>
                </c:pt>
                <c:pt idx="8374">
                  <c:v>-3.644619E-3</c:v>
                </c:pt>
                <c:pt idx="8375">
                  <c:v>3.8230109999999999E-3</c:v>
                </c:pt>
                <c:pt idx="8376">
                  <c:v>1.0408069999999999E-3</c:v>
                </c:pt>
                <c:pt idx="8377">
                  <c:v>-4.059661E-3</c:v>
                </c:pt>
                <c:pt idx="8378">
                  <c:v>-1.7855880000000001E-3</c:v>
                </c:pt>
                <c:pt idx="8379">
                  <c:v>-4.4691490000000004E-3</c:v>
                </c:pt>
                <c:pt idx="8380">
                  <c:v>-4.8547750000000004E-3</c:v>
                </c:pt>
                <c:pt idx="8381">
                  <c:v>-1.666154E-3</c:v>
                </c:pt>
                <c:pt idx="8382">
                  <c:v>-2.8589829999999998E-3</c:v>
                </c:pt>
                <c:pt idx="8383">
                  <c:v>-1.9521059999999999E-3</c:v>
                </c:pt>
                <c:pt idx="8384">
                  <c:v>-3.8866259999999998E-3</c:v>
                </c:pt>
                <c:pt idx="8385">
                  <c:v>-8.5487559999999994E-3</c:v>
                </c:pt>
                <c:pt idx="8386">
                  <c:v>-9.0963020000000006E-3</c:v>
                </c:pt>
                <c:pt idx="8387">
                  <c:v>-6.6826460000000004E-3</c:v>
                </c:pt>
                <c:pt idx="8388">
                  <c:v>-5.9817009999999999E-3</c:v>
                </c:pt>
                <c:pt idx="8389">
                  <c:v>-5.1385780000000004E-3</c:v>
                </c:pt>
                <c:pt idx="8390">
                  <c:v>-9.4931129999999992E-3</c:v>
                </c:pt>
                <c:pt idx="8391">
                  <c:v>-1.0508221999999999E-2</c:v>
                </c:pt>
                <c:pt idx="8392">
                  <c:v>-6.4098829999999999E-3</c:v>
                </c:pt>
                <c:pt idx="8393">
                  <c:v>-3.325822E-3</c:v>
                </c:pt>
                <c:pt idx="8394">
                  <c:v>-1.3750765E-2</c:v>
                </c:pt>
                <c:pt idx="8395">
                  <c:v>-4.431936E-3</c:v>
                </c:pt>
                <c:pt idx="8396">
                  <c:v>-9.7305610000000004E-3</c:v>
                </c:pt>
                <c:pt idx="8397">
                  <c:v>-1.0958030000000001E-2</c:v>
                </c:pt>
                <c:pt idx="8398">
                  <c:v>-4.4657760000000003E-3</c:v>
                </c:pt>
                <c:pt idx="8399">
                  <c:v>-7.5035750000000002E-3</c:v>
                </c:pt>
                <c:pt idx="8400">
                  <c:v>-3.1216099999999999E-3</c:v>
                </c:pt>
                <c:pt idx="8401">
                  <c:v>-1.7477040000000001E-3</c:v>
                </c:pt>
                <c:pt idx="8402">
                  <c:v>-1.5823219999999999E-3</c:v>
                </c:pt>
                <c:pt idx="8403">
                  <c:v>-6.4305839999999996E-3</c:v>
                </c:pt>
                <c:pt idx="8404">
                  <c:v>-2.5064169999999999E-3</c:v>
                </c:pt>
                <c:pt idx="8405">
                  <c:v>6.43853E-4</c:v>
                </c:pt>
                <c:pt idx="8406">
                  <c:v>1.9511100000000001E-4</c:v>
                </c:pt>
                <c:pt idx="8407">
                  <c:v>4.586428E-3</c:v>
                </c:pt>
                <c:pt idx="8408">
                  <c:v>7.2320120000000003E-3</c:v>
                </c:pt>
                <c:pt idx="8409">
                  <c:v>5.2502169999999997E-3</c:v>
                </c:pt>
                <c:pt idx="8410">
                  <c:v>1.1611178E-2</c:v>
                </c:pt>
                <c:pt idx="8411">
                  <c:v>5.9508060000000003E-3</c:v>
                </c:pt>
                <c:pt idx="8412">
                  <c:v>2.830113E-3</c:v>
                </c:pt>
                <c:pt idx="8413">
                  <c:v>6.8156409999999999E-3</c:v>
                </c:pt>
                <c:pt idx="8414">
                  <c:v>6.7200330000000003E-3</c:v>
                </c:pt>
                <c:pt idx="8415">
                  <c:v>9.064964E-3</c:v>
                </c:pt>
                <c:pt idx="8416">
                  <c:v>8.2737390000000004E-3</c:v>
                </c:pt>
                <c:pt idx="8417">
                  <c:v>1.0220315000000001E-2</c:v>
                </c:pt>
                <c:pt idx="8418">
                  <c:v>1.0183563E-2</c:v>
                </c:pt>
                <c:pt idx="8419">
                  <c:v>-6.8288799999999998E-4</c:v>
                </c:pt>
                <c:pt idx="8420">
                  <c:v>7.9854350000000008E-3</c:v>
                </c:pt>
                <c:pt idx="8421">
                  <c:v>5.9573930000000001E-3</c:v>
                </c:pt>
                <c:pt idx="8422">
                  <c:v>4.6513780000000003E-3</c:v>
                </c:pt>
                <c:pt idx="8423">
                  <c:v>5.0464799999999999E-3</c:v>
                </c:pt>
                <c:pt idx="8424">
                  <c:v>-1.9661549999999998E-3</c:v>
                </c:pt>
                <c:pt idx="8425">
                  <c:v>1.9339590000000001E-3</c:v>
                </c:pt>
                <c:pt idx="8426">
                  <c:v>7.003553E-3</c:v>
                </c:pt>
                <c:pt idx="8427">
                  <c:v>1.199655E-3</c:v>
                </c:pt>
                <c:pt idx="8428">
                  <c:v>9.3120900000000001E-4</c:v>
                </c:pt>
                <c:pt idx="8429">
                  <c:v>3.012949E-3</c:v>
                </c:pt>
                <c:pt idx="8430">
                  <c:v>-3.2952810000000002E-3</c:v>
                </c:pt>
                <c:pt idx="8431">
                  <c:v>1.03422E-3</c:v>
                </c:pt>
                <c:pt idx="8432">
                  <c:v>1.1407469999999999E-3</c:v>
                </c:pt>
                <c:pt idx="8433">
                  <c:v>-1.9562429999999999E-3</c:v>
                </c:pt>
                <c:pt idx="8434">
                  <c:v>1.219843E-3</c:v>
                </c:pt>
                <c:pt idx="8435">
                  <c:v>-1.756222E-3</c:v>
                </c:pt>
                <c:pt idx="8436">
                  <c:v>-9.7651460000000006E-3</c:v>
                </c:pt>
                <c:pt idx="8437">
                  <c:v>-6.5286329999999998E-3</c:v>
                </c:pt>
                <c:pt idx="8438">
                  <c:v>-2.1565209999999998E-3</c:v>
                </c:pt>
                <c:pt idx="8439">
                  <c:v>3.7819399999999999E-4</c:v>
                </c:pt>
                <c:pt idx="8440">
                  <c:v>-3.2807700000000002E-4</c:v>
                </c:pt>
                <c:pt idx="8441">
                  <c:v>-5.5252349999999999E-3</c:v>
                </c:pt>
                <c:pt idx="8442">
                  <c:v>-7.2235329999999999E-3</c:v>
                </c:pt>
                <c:pt idx="8443">
                  <c:v>-9.5248950000000002E-3</c:v>
                </c:pt>
                <c:pt idx="8444">
                  <c:v>-7.6537569999999997E-3</c:v>
                </c:pt>
                <c:pt idx="8445">
                  <c:v>-5.1494829999999998E-3</c:v>
                </c:pt>
                <c:pt idx="8446">
                  <c:v>-7.5671009999999997E-3</c:v>
                </c:pt>
                <c:pt idx="8447">
                  <c:v>-1.083726E-2</c:v>
                </c:pt>
                <c:pt idx="8448">
                  <c:v>-8.94029E-3</c:v>
                </c:pt>
                <c:pt idx="8449">
                  <c:v>-4.859393E-3</c:v>
                </c:pt>
                <c:pt idx="8450">
                  <c:v>-4.2918740000000002E-3</c:v>
                </c:pt>
                <c:pt idx="8451">
                  <c:v>-3.3978509999999999E-3</c:v>
                </c:pt>
                <c:pt idx="8452">
                  <c:v>-9.6746550000000008E-3</c:v>
                </c:pt>
                <c:pt idx="8453">
                  <c:v>-4.9362140000000004E-3</c:v>
                </c:pt>
                <c:pt idx="8454">
                  <c:v>-5.4705800000000001E-4</c:v>
                </c:pt>
                <c:pt idx="8455">
                  <c:v>-2.2561339999999999E-3</c:v>
                </c:pt>
                <c:pt idx="8456">
                  <c:v>-3.7941089999999999E-3</c:v>
                </c:pt>
                <c:pt idx="8457">
                  <c:v>-1.7234399999999999E-3</c:v>
                </c:pt>
                <c:pt idx="8458">
                  <c:v>4.1906419999999996E-3</c:v>
                </c:pt>
                <c:pt idx="8459">
                  <c:v>6.0767019999999998E-3</c:v>
                </c:pt>
                <c:pt idx="8460">
                  <c:v>-1.743404E-3</c:v>
                </c:pt>
                <c:pt idx="8461">
                  <c:v>1.3284500000000001E-4</c:v>
                </c:pt>
                <c:pt idx="8462">
                  <c:v>4.4594159999999999E-3</c:v>
                </c:pt>
                <c:pt idx="8463">
                  <c:v>1.4829629999999999E-3</c:v>
                </c:pt>
                <c:pt idx="8464">
                  <c:v>2.2084079999999998E-3</c:v>
                </c:pt>
                <c:pt idx="8465">
                  <c:v>4.6212960000000004E-3</c:v>
                </c:pt>
                <c:pt idx="8466">
                  <c:v>5.4114560000000003E-3</c:v>
                </c:pt>
                <c:pt idx="8467" formatCode="0.00E+00">
                  <c:v>7.3682499999999998E-5</c:v>
                </c:pt>
                <c:pt idx="8468">
                  <c:v>-1.3497769999999999E-3</c:v>
                </c:pt>
                <c:pt idx="8469">
                  <c:v>2.459227E-3</c:v>
                </c:pt>
                <c:pt idx="8470">
                  <c:v>4.1689759999999996E-3</c:v>
                </c:pt>
                <c:pt idx="8471">
                  <c:v>4.9845590000000004E-3</c:v>
                </c:pt>
                <c:pt idx="8472">
                  <c:v>-4.1473399999999999E-4</c:v>
                </c:pt>
                <c:pt idx="8473">
                  <c:v>-1.8430599999999999E-4</c:v>
                </c:pt>
                <c:pt idx="8474">
                  <c:v>3.4421199999999999E-3</c:v>
                </c:pt>
                <c:pt idx="8475">
                  <c:v>9.1103720000000003E-3</c:v>
                </c:pt>
                <c:pt idx="8476">
                  <c:v>-4.2256739999999996E-3</c:v>
                </c:pt>
                <c:pt idx="8477">
                  <c:v>-7.9048030000000002E-3</c:v>
                </c:pt>
                <c:pt idx="8478">
                  <c:v>-8.9989099999999999E-4</c:v>
                </c:pt>
                <c:pt idx="8479">
                  <c:v>-1.354837E-3</c:v>
                </c:pt>
                <c:pt idx="8480">
                  <c:v>-8.8798499999999999E-4</c:v>
                </c:pt>
                <c:pt idx="8481">
                  <c:v>-7.7901719999999997E-3</c:v>
                </c:pt>
                <c:pt idx="8482">
                  <c:v>-6.7086619999999998E-3</c:v>
                </c:pt>
                <c:pt idx="8483">
                  <c:v>-3.166341E-3</c:v>
                </c:pt>
                <c:pt idx="8484">
                  <c:v>-5.2840860000000003E-3</c:v>
                </c:pt>
                <c:pt idx="8485">
                  <c:v>-7.3527530000000001E-3</c:v>
                </c:pt>
                <c:pt idx="8486">
                  <c:v>-8.4654210000000008E-3</c:v>
                </c:pt>
                <c:pt idx="8487">
                  <c:v>-2.884916E-3</c:v>
                </c:pt>
                <c:pt idx="8488">
                  <c:v>-1.652672E-3</c:v>
                </c:pt>
                <c:pt idx="8489">
                  <c:v>-2.0862440000000001E-3</c:v>
                </c:pt>
                <c:pt idx="8490">
                  <c:v>-6.7726080000000003E-3</c:v>
                </c:pt>
                <c:pt idx="8491">
                  <c:v>-6.9449500000000001E-3</c:v>
                </c:pt>
                <c:pt idx="8492">
                  <c:v>-4.4204299999999998E-4</c:v>
                </c:pt>
                <c:pt idx="8493">
                  <c:v>-4.591655E-3</c:v>
                </c:pt>
                <c:pt idx="8494">
                  <c:v>-6.7654200000000003E-4</c:v>
                </c:pt>
                <c:pt idx="8495">
                  <c:v>-1.5054999999999999E-3</c:v>
                </c:pt>
                <c:pt idx="8496">
                  <c:v>4.6150999999999999E-4</c:v>
                </c:pt>
                <c:pt idx="8497">
                  <c:v>-1.8544569999999999E-3</c:v>
                </c:pt>
                <c:pt idx="8498">
                  <c:v>-3.1921639999999999E-3</c:v>
                </c:pt>
                <c:pt idx="8499">
                  <c:v>-2.2204640000000001E-3</c:v>
                </c:pt>
                <c:pt idx="8500">
                  <c:v>1.480531E-3</c:v>
                </c:pt>
                <c:pt idx="8501">
                  <c:v>3.8090009999999998E-3</c:v>
                </c:pt>
                <c:pt idx="8502">
                  <c:v>5.0955740000000003E-3</c:v>
                </c:pt>
                <c:pt idx="8503">
                  <c:v>5.0330610000000001E-3</c:v>
                </c:pt>
                <c:pt idx="8504">
                  <c:v>-1.0514630000000001E-3</c:v>
                </c:pt>
                <c:pt idx="8505">
                  <c:v>-1.9693219999999999E-3</c:v>
                </c:pt>
                <c:pt idx="8506">
                  <c:v>9.1594699999999996E-4</c:v>
                </c:pt>
                <c:pt idx="8507">
                  <c:v>3.1750049999999998E-3</c:v>
                </c:pt>
                <c:pt idx="8508">
                  <c:v>5.0091240000000002E-3</c:v>
                </c:pt>
                <c:pt idx="8509">
                  <c:v>1.210514E-3</c:v>
                </c:pt>
                <c:pt idx="8510">
                  <c:v>2.88261E-4</c:v>
                </c:pt>
                <c:pt idx="8511">
                  <c:v>5.9411999999999996E-4</c:v>
                </c:pt>
                <c:pt idx="8512">
                  <c:v>8.45789E-4</c:v>
                </c:pt>
                <c:pt idx="8513">
                  <c:v>-4.3526900000000001E-4</c:v>
                </c:pt>
                <c:pt idx="8514">
                  <c:v>1.701918E-3</c:v>
                </c:pt>
                <c:pt idx="8515">
                  <c:v>1.164319E-3</c:v>
                </c:pt>
                <c:pt idx="8516">
                  <c:v>-3.886633E-3</c:v>
                </c:pt>
                <c:pt idx="8517">
                  <c:v>-7.6079509999999999E-3</c:v>
                </c:pt>
                <c:pt idx="8518">
                  <c:v>-4.8616989999999997E-3</c:v>
                </c:pt>
                <c:pt idx="8519">
                  <c:v>-1.0751039999999999E-3</c:v>
                </c:pt>
                <c:pt idx="8520">
                  <c:v>-4.1100429999999999E-3</c:v>
                </c:pt>
                <c:pt idx="8521">
                  <c:v>-4.6588699999999999E-3</c:v>
                </c:pt>
                <c:pt idx="8522">
                  <c:v>-4.8436600000000002E-4</c:v>
                </c:pt>
                <c:pt idx="8523">
                  <c:v>-5.945054E-3</c:v>
                </c:pt>
                <c:pt idx="8524">
                  <c:v>-1.3610432E-2</c:v>
                </c:pt>
                <c:pt idx="8525">
                  <c:v>-7.0893500000000003E-3</c:v>
                </c:pt>
                <c:pt idx="8526">
                  <c:v>-6.23195E-4</c:v>
                </c:pt>
                <c:pt idx="8527">
                  <c:v>-9.7011549999999995E-3</c:v>
                </c:pt>
                <c:pt idx="8528">
                  <c:v>-1.1013827E-2</c:v>
                </c:pt>
                <c:pt idx="8529">
                  <c:v>-4.58757E-3</c:v>
                </c:pt>
                <c:pt idx="8530">
                  <c:v>-2.8008550000000001E-3</c:v>
                </c:pt>
                <c:pt idx="8531">
                  <c:v>-4.2180009999999999E-3</c:v>
                </c:pt>
                <c:pt idx="8532">
                  <c:v>-8.0473609999999994E-3</c:v>
                </c:pt>
                <c:pt idx="8533">
                  <c:v>-8.6426299999999999E-4</c:v>
                </c:pt>
                <c:pt idx="8534">
                  <c:v>9.0882370000000007E-3</c:v>
                </c:pt>
                <c:pt idx="8535">
                  <c:v>-2.2741039999999999E-3</c:v>
                </c:pt>
                <c:pt idx="8536">
                  <c:v>-4.9881320000000002E-3</c:v>
                </c:pt>
                <c:pt idx="8537">
                  <c:v>2.8430009999999999E-3</c:v>
                </c:pt>
                <c:pt idx="8538">
                  <c:v>5.5860570000000002E-3</c:v>
                </c:pt>
                <c:pt idx="8539">
                  <c:v>-1.1723390000000001E-3</c:v>
                </c:pt>
                <c:pt idx="8540">
                  <c:v>-3.7428219999999998E-3</c:v>
                </c:pt>
                <c:pt idx="8541">
                  <c:v>6.7000660000000002E-3</c:v>
                </c:pt>
                <c:pt idx="8542">
                  <c:v>1.3942E-2</c:v>
                </c:pt>
                <c:pt idx="8543">
                  <c:v>-4.26265E-4</c:v>
                </c:pt>
                <c:pt idx="8544">
                  <c:v>6.4476200000000003E-3</c:v>
                </c:pt>
                <c:pt idx="8545">
                  <c:v>1.5783459E-2</c:v>
                </c:pt>
                <c:pt idx="8546">
                  <c:v>-1.6747851000000001E-2</c:v>
                </c:pt>
                <c:pt idx="8547">
                  <c:v>-2.5684533999999998E-2</c:v>
                </c:pt>
                <c:pt idx="8548">
                  <c:v>4.1886759999999997E-3</c:v>
                </c:pt>
                <c:pt idx="8549">
                  <c:v>1.1929548999999999E-2</c:v>
                </c:pt>
                <c:pt idx="8550">
                  <c:v>1.3526381000000001E-2</c:v>
                </c:pt>
                <c:pt idx="8551">
                  <c:v>8.4612149999999994E-3</c:v>
                </c:pt>
                <c:pt idx="8552">
                  <c:v>-1.8320598E-2</c:v>
                </c:pt>
                <c:pt idx="8553" formatCode="0.00E+00">
                  <c:v>3.4517100000000002E-5</c:v>
                </c:pt>
                <c:pt idx="8554">
                  <c:v>1.0738561000000001E-2</c:v>
                </c:pt>
                <c:pt idx="8555">
                  <c:v>-9.5856020000000004E-3</c:v>
                </c:pt>
                <c:pt idx="8556">
                  <c:v>-4.2640739999999996E-3</c:v>
                </c:pt>
                <c:pt idx="8557">
                  <c:v>1.0129879E-2</c:v>
                </c:pt>
                <c:pt idx="8558">
                  <c:v>-1.3022719999999999E-3</c:v>
                </c:pt>
                <c:pt idx="8559">
                  <c:v>-4.6919320000000002E-3</c:v>
                </c:pt>
                <c:pt idx="8560">
                  <c:v>4.5606880000000002E-3</c:v>
                </c:pt>
                <c:pt idx="8561">
                  <c:v>2.1651029999999998E-3</c:v>
                </c:pt>
                <c:pt idx="8562">
                  <c:v>4.7936430000000002E-3</c:v>
                </c:pt>
                <c:pt idx="8563">
                  <c:v>4.202473E-3</c:v>
                </c:pt>
                <c:pt idx="8564">
                  <c:v>-1.0774878999999999E-2</c:v>
                </c:pt>
                <c:pt idx="8565">
                  <c:v>-2.392333E-2</c:v>
                </c:pt>
                <c:pt idx="8566">
                  <c:v>-0.100707322</c:v>
                </c:pt>
                <c:pt idx="8567">
                  <c:v>-1.4065157999999999E-2</c:v>
                </c:pt>
                <c:pt idx="8568">
                  <c:v>1.2876999999999999E-3</c:v>
                </c:pt>
                <c:pt idx="8569">
                  <c:v>2.941264E-2</c:v>
                </c:pt>
                <c:pt idx="8570">
                  <c:v>4.9842815999999998E-2</c:v>
                </c:pt>
                <c:pt idx="8571">
                  <c:v>3.3617279999999999E-2</c:v>
                </c:pt>
                <c:pt idx="8572">
                  <c:v>1.4856644E-2</c:v>
                </c:pt>
                <c:pt idx="8573">
                  <c:v>3.266976E-3</c:v>
                </c:pt>
                <c:pt idx="8574">
                  <c:v>-2.2550880000000001E-3</c:v>
                </c:pt>
                <c:pt idx="8575">
                  <c:v>-5.8451609999999998E-3</c:v>
                </c:pt>
                <c:pt idx="8576">
                  <c:v>-2.711153E-3</c:v>
                </c:pt>
                <c:pt idx="8577">
                  <c:v>6.8428120000000002E-3</c:v>
                </c:pt>
                <c:pt idx="8578">
                  <c:v>2.6366150000000001E-3</c:v>
                </c:pt>
                <c:pt idx="8579">
                  <c:v>9.6115299999999996E-4</c:v>
                </c:pt>
                <c:pt idx="8580">
                  <c:v>-2.39134E-4</c:v>
                </c:pt>
                <c:pt idx="8581">
                  <c:v>-5.358153E-3</c:v>
                </c:pt>
                <c:pt idx="8582">
                  <c:v>-9.2801900000000007E-3</c:v>
                </c:pt>
                <c:pt idx="8583">
                  <c:v>-9.2639360000000004E-3</c:v>
                </c:pt>
                <c:pt idx="8584">
                  <c:v>-1.4214486E-2</c:v>
                </c:pt>
                <c:pt idx="8585">
                  <c:v>-1.272215E-2</c:v>
                </c:pt>
                <c:pt idx="8586">
                  <c:v>-1.480714E-2</c:v>
                </c:pt>
                <c:pt idx="8587">
                  <c:v>-5.9045820000000002E-3</c:v>
                </c:pt>
                <c:pt idx="8588">
                  <c:v>-1.2057815E-2</c:v>
                </c:pt>
                <c:pt idx="8589">
                  <c:v>-2.0543391000000001E-2</c:v>
                </c:pt>
                <c:pt idx="8590">
                  <c:v>-5.5556520000000003E-3</c:v>
                </c:pt>
                <c:pt idx="8591">
                  <c:v>3.1473100000000001E-4</c:v>
                </c:pt>
                <c:pt idx="8592">
                  <c:v>-2.9753690999999999E-2</c:v>
                </c:pt>
                <c:pt idx="8593">
                  <c:v>-3.0323750999999999E-2</c:v>
                </c:pt>
                <c:pt idx="8594">
                  <c:v>-2.55018E-3</c:v>
                </c:pt>
                <c:pt idx="8595">
                  <c:v>-6.1659749999999998E-3</c:v>
                </c:pt>
                <c:pt idx="8596">
                  <c:v>-1.6989062999999999E-2</c:v>
                </c:pt>
                <c:pt idx="8597">
                  <c:v>-1.5880189999999999E-2</c:v>
                </c:pt>
                <c:pt idx="8598">
                  <c:v>-1.1735247000000001E-2</c:v>
                </c:pt>
                <c:pt idx="8599">
                  <c:v>-5.4828749999999999E-3</c:v>
                </c:pt>
                <c:pt idx="8600">
                  <c:v>-9.8874770000000004E-3</c:v>
                </c:pt>
                <c:pt idx="8601">
                  <c:v>-1.5276431E-2</c:v>
                </c:pt>
                <c:pt idx="8602">
                  <c:v>-1.0097115E-2</c:v>
                </c:pt>
                <c:pt idx="8603">
                  <c:v>-7.7547730000000004E-3</c:v>
                </c:pt>
                <c:pt idx="8604">
                  <c:v>-1.2945539000000001E-2</c:v>
                </c:pt>
                <c:pt idx="8605">
                  <c:v>-2.7377159999999998E-3</c:v>
                </c:pt>
                <c:pt idx="8606">
                  <c:v>-4.0461270000000001E-3</c:v>
                </c:pt>
                <c:pt idx="8607">
                  <c:v>-3.4048339999999998E-3</c:v>
                </c:pt>
                <c:pt idx="8608">
                  <c:v>-8.9453799999999995E-4</c:v>
                </c:pt>
                <c:pt idx="8609">
                  <c:v>-3.1176239999999998E-3</c:v>
                </c:pt>
                <c:pt idx="8610">
                  <c:v>-4.2316239999999998E-3</c:v>
                </c:pt>
                <c:pt idx="8611">
                  <c:v>-7.7949099999999999E-4</c:v>
                </c:pt>
                <c:pt idx="8612">
                  <c:v>-2.5116119999999999E-3</c:v>
                </c:pt>
                <c:pt idx="8613">
                  <c:v>-9.1357199999999997E-4</c:v>
                </c:pt>
                <c:pt idx="8614">
                  <c:v>1.5320080000000001E-3</c:v>
                </c:pt>
                <c:pt idx="8615">
                  <c:v>-1.441988E-3</c:v>
                </c:pt>
                <c:pt idx="8616">
                  <c:v>-1.3157539999999999E-3</c:v>
                </c:pt>
                <c:pt idx="8617">
                  <c:v>2.1815810000000001E-3</c:v>
                </c:pt>
                <c:pt idx="8618">
                  <c:v>1.906743E-3</c:v>
                </c:pt>
                <c:pt idx="8619">
                  <c:v>9.2288099999999996E-4</c:v>
                </c:pt>
                <c:pt idx="8620">
                  <c:v>4.38792E-3</c:v>
                </c:pt>
                <c:pt idx="8621">
                  <c:v>2.1782170000000001E-3</c:v>
                </c:pt>
                <c:pt idx="8622">
                  <c:v>2.0890010000000001E-3</c:v>
                </c:pt>
                <c:pt idx="8623">
                  <c:v>-2.8438500000000001E-4</c:v>
                </c:pt>
                <c:pt idx="8624">
                  <c:v>5.5822930000000003E-3</c:v>
                </c:pt>
                <c:pt idx="8625">
                  <c:v>8.1467239999999993E-3</c:v>
                </c:pt>
                <c:pt idx="8626">
                  <c:v>4.2198920000000003E-3</c:v>
                </c:pt>
                <c:pt idx="8627">
                  <c:v>2.0644719999999999E-3</c:v>
                </c:pt>
                <c:pt idx="8628">
                  <c:v>8.2672409999999998E-3</c:v>
                </c:pt>
                <c:pt idx="8629">
                  <c:v>6.0406949999999996E-3</c:v>
                </c:pt>
                <c:pt idx="8630">
                  <c:v>4.8779590000000003E-3</c:v>
                </c:pt>
                <c:pt idx="8631">
                  <c:v>2.0744259999999999E-3</c:v>
                </c:pt>
                <c:pt idx="8632">
                  <c:v>8.8444479999999995E-3</c:v>
                </c:pt>
                <c:pt idx="8633">
                  <c:v>1.0081002E-2</c:v>
                </c:pt>
                <c:pt idx="8634">
                  <c:v>4.8406999999999999E-3</c:v>
                </c:pt>
                <c:pt idx="8635">
                  <c:v>3.4606390000000002E-3</c:v>
                </c:pt>
                <c:pt idx="8636">
                  <c:v>6.6063659999999998E-3</c:v>
                </c:pt>
                <c:pt idx="8637">
                  <c:v>8.3462380000000006E-3</c:v>
                </c:pt>
                <c:pt idx="8638">
                  <c:v>7.5020160000000002E-3</c:v>
                </c:pt>
                <c:pt idx="8639">
                  <c:v>5.0873089999999999E-3</c:v>
                </c:pt>
                <c:pt idx="8640">
                  <c:v>1.0656245E-2</c:v>
                </c:pt>
                <c:pt idx="8641">
                  <c:v>8.0395350000000004E-3</c:v>
                </c:pt>
                <c:pt idx="8642">
                  <c:v>6.7537609999999996E-3</c:v>
                </c:pt>
                <c:pt idx="8643">
                  <c:v>8.1740119999999996E-3</c:v>
                </c:pt>
                <c:pt idx="8644">
                  <c:v>7.6834579999999998E-3</c:v>
                </c:pt>
                <c:pt idx="8645">
                  <c:v>6.5091999999999997E-3</c:v>
                </c:pt>
                <c:pt idx="8646">
                  <c:v>5.3714970000000003E-3</c:v>
                </c:pt>
                <c:pt idx="8647">
                  <c:v>7.079353E-3</c:v>
                </c:pt>
                <c:pt idx="8648">
                  <c:v>4.8518850000000002E-3</c:v>
                </c:pt>
                <c:pt idx="8649">
                  <c:v>6.5739969999999998E-3</c:v>
                </c:pt>
                <c:pt idx="8650">
                  <c:v>2.8423760000000002E-3</c:v>
                </c:pt>
                <c:pt idx="8651">
                  <c:v>7.1129560000000001E-3</c:v>
                </c:pt>
                <c:pt idx="8652">
                  <c:v>6.9294650000000001E-3</c:v>
                </c:pt>
                <c:pt idx="8653">
                  <c:v>2.0939769999999999E-3</c:v>
                </c:pt>
                <c:pt idx="8654" formatCode="0.00E+00">
                  <c:v>6.7577500000000001E-5</c:v>
                </c:pt>
                <c:pt idx="8655" formatCode="0.00E+00">
                  <c:v>-8.2494499999999994E-5</c:v>
                </c:pt>
                <c:pt idx="8656">
                  <c:v>4.705603E-3</c:v>
                </c:pt>
                <c:pt idx="8657">
                  <c:v>2.3633299999999999E-3</c:v>
                </c:pt>
                <c:pt idx="8658">
                  <c:v>2.0184510000000001E-3</c:v>
                </c:pt>
                <c:pt idx="8659">
                  <c:v>3.883535E-3</c:v>
                </c:pt>
                <c:pt idx="8660">
                  <c:v>2.4206610000000002E-3</c:v>
                </c:pt>
                <c:pt idx="8661">
                  <c:v>-6.4014699999999998E-4</c:v>
                </c:pt>
                <c:pt idx="8662">
                  <c:v>2.6187630000000001E-3</c:v>
                </c:pt>
                <c:pt idx="8663">
                  <c:v>5.1567139999999997E-3</c:v>
                </c:pt>
                <c:pt idx="8664">
                  <c:v>2.491156E-3</c:v>
                </c:pt>
                <c:pt idx="8665">
                  <c:v>1.730636E-3</c:v>
                </c:pt>
                <c:pt idx="8666">
                  <c:v>5.071837E-3</c:v>
                </c:pt>
                <c:pt idx="8667">
                  <c:v>2.8087559999999999E-3</c:v>
                </c:pt>
                <c:pt idx="8668">
                  <c:v>1.7211209999999999E-3</c:v>
                </c:pt>
                <c:pt idx="8669">
                  <c:v>6.9153840000000001E-3</c:v>
                </c:pt>
                <c:pt idx="8670">
                  <c:v>7.0304319999999997E-3</c:v>
                </c:pt>
                <c:pt idx="8671">
                  <c:v>8.3039919999999996E-3</c:v>
                </c:pt>
                <c:pt idx="8672">
                  <c:v>4.9321640000000002E-3</c:v>
                </c:pt>
                <c:pt idx="8673">
                  <c:v>2.871775E-3</c:v>
                </c:pt>
                <c:pt idx="8674">
                  <c:v>1.0736623000000001E-2</c:v>
                </c:pt>
                <c:pt idx="8675">
                  <c:v>1.2474699000000001E-2</c:v>
                </c:pt>
                <c:pt idx="8676">
                  <c:v>4.4138429999999998E-3</c:v>
                </c:pt>
                <c:pt idx="8677">
                  <c:v>9.1987670000000001E-3</c:v>
                </c:pt>
                <c:pt idx="8678">
                  <c:v>1.382095E-2</c:v>
                </c:pt>
                <c:pt idx="8679">
                  <c:v>6.2060049999999997E-3</c:v>
                </c:pt>
                <c:pt idx="8680">
                  <c:v>4.2917249999999997E-3</c:v>
                </c:pt>
                <c:pt idx="8681">
                  <c:v>8.4102770000000007E-3</c:v>
                </c:pt>
                <c:pt idx="8682">
                  <c:v>1.2378386999999999E-2</c:v>
                </c:pt>
                <c:pt idx="8683">
                  <c:v>1.4366657E-2</c:v>
                </c:pt>
                <c:pt idx="8684">
                  <c:v>1.3438013E-2</c:v>
                </c:pt>
                <c:pt idx="8685">
                  <c:v>1.1308472999999999E-2</c:v>
                </c:pt>
                <c:pt idx="8686">
                  <c:v>1.1601953E-2</c:v>
                </c:pt>
                <c:pt idx="8687">
                  <c:v>1.8081956E-2</c:v>
                </c:pt>
                <c:pt idx="8688">
                  <c:v>1.6747979E-2</c:v>
                </c:pt>
                <c:pt idx="8689">
                  <c:v>1.4694680999999999E-2</c:v>
                </c:pt>
                <c:pt idx="8690">
                  <c:v>1.1855750999999999E-2</c:v>
                </c:pt>
                <c:pt idx="8691">
                  <c:v>1.5186666999999999E-2</c:v>
                </c:pt>
                <c:pt idx="8692">
                  <c:v>1.2014844E-2</c:v>
                </c:pt>
                <c:pt idx="8693">
                  <c:v>1.6520766999999999E-2</c:v>
                </c:pt>
                <c:pt idx="8694">
                  <c:v>1.5888798999999999E-2</c:v>
                </c:pt>
                <c:pt idx="8695">
                  <c:v>1.4302403E-2</c:v>
                </c:pt>
                <c:pt idx="8696">
                  <c:v>1.5261406999999999E-2</c:v>
                </c:pt>
                <c:pt idx="8697">
                  <c:v>1.4129635999999999E-2</c:v>
                </c:pt>
                <c:pt idx="8698">
                  <c:v>1.0744492E-2</c:v>
                </c:pt>
                <c:pt idx="8699">
                  <c:v>1.0740085E-2</c:v>
                </c:pt>
                <c:pt idx="8700">
                  <c:v>1.4095933999999999E-2</c:v>
                </c:pt>
                <c:pt idx="8701">
                  <c:v>1.8043778999999999E-2</c:v>
                </c:pt>
                <c:pt idx="8702">
                  <c:v>1.5828028000000001E-2</c:v>
                </c:pt>
                <c:pt idx="8703">
                  <c:v>1.363838E-2</c:v>
                </c:pt>
                <c:pt idx="8704">
                  <c:v>1.2449277999999999E-2</c:v>
                </c:pt>
                <c:pt idx="8705">
                  <c:v>9.2328099999999993E-3</c:v>
                </c:pt>
                <c:pt idx="8706">
                  <c:v>8.5965799999999995E-3</c:v>
                </c:pt>
                <c:pt idx="8707">
                  <c:v>1.5447102000000001E-2</c:v>
                </c:pt>
                <c:pt idx="8708">
                  <c:v>1.6731012999999999E-2</c:v>
                </c:pt>
                <c:pt idx="8709">
                  <c:v>7.0927860000000002E-3</c:v>
                </c:pt>
                <c:pt idx="8710">
                  <c:v>4.8565300000000004E-3</c:v>
                </c:pt>
                <c:pt idx="8711">
                  <c:v>3.4848359999999998E-3</c:v>
                </c:pt>
                <c:pt idx="8712">
                  <c:v>7.4145970000000002E-3</c:v>
                </c:pt>
                <c:pt idx="8713">
                  <c:v>1.2818013E-2</c:v>
                </c:pt>
                <c:pt idx="8714">
                  <c:v>8.7753350000000004E-3</c:v>
                </c:pt>
                <c:pt idx="8715">
                  <c:v>2.9299730000000002E-3</c:v>
                </c:pt>
                <c:pt idx="8716">
                  <c:v>7.7813899999999996E-4</c:v>
                </c:pt>
                <c:pt idx="8717">
                  <c:v>1.0011758000000001E-2</c:v>
                </c:pt>
                <c:pt idx="8718">
                  <c:v>-7.7670799999999998E-4</c:v>
                </c:pt>
                <c:pt idx="8719">
                  <c:v>-7.5750820000000003E-3</c:v>
                </c:pt>
                <c:pt idx="8720">
                  <c:v>1.8130015999999999E-2</c:v>
                </c:pt>
                <c:pt idx="8721">
                  <c:v>1.0964323999999999E-2</c:v>
                </c:pt>
                <c:pt idx="8722">
                  <c:v>5.0824670000000002E-3</c:v>
                </c:pt>
                <c:pt idx="8723">
                  <c:v>1.4248797000000001E-2</c:v>
                </c:pt>
                <c:pt idx="8724">
                  <c:v>1.4304700000000001E-3</c:v>
                </c:pt>
                <c:pt idx="8725">
                  <c:v>2.9906989999999999E-3</c:v>
                </c:pt>
                <c:pt idx="8726">
                  <c:v>1.4326178E-2</c:v>
                </c:pt>
                <c:pt idx="8727">
                  <c:v>1.4647011E-2</c:v>
                </c:pt>
                <c:pt idx="8728">
                  <c:v>8.0093479999999995E-3</c:v>
                </c:pt>
                <c:pt idx="8729">
                  <c:v>1.5434755E-2</c:v>
                </c:pt>
                <c:pt idx="8730">
                  <c:v>1.7794846999999999E-2</c:v>
                </c:pt>
                <c:pt idx="8731">
                  <c:v>1.4979378E-2</c:v>
                </c:pt>
                <c:pt idx="8732">
                  <c:v>1.7300322999999999E-2</c:v>
                </c:pt>
                <c:pt idx="8733">
                  <c:v>1.2208742999999999E-2</c:v>
                </c:pt>
                <c:pt idx="8734">
                  <c:v>1.0679556E-2</c:v>
                </c:pt>
                <c:pt idx="8735">
                  <c:v>1.3277883000000001E-2</c:v>
                </c:pt>
                <c:pt idx="8736">
                  <c:v>1.3348989E-2</c:v>
                </c:pt>
                <c:pt idx="8737">
                  <c:v>1.4628952000000001E-2</c:v>
                </c:pt>
                <c:pt idx="8738">
                  <c:v>1.0270690000000001E-2</c:v>
                </c:pt>
                <c:pt idx="8739">
                  <c:v>1.2024213000000001E-2</c:v>
                </c:pt>
                <c:pt idx="8740">
                  <c:v>1.1925677000000001E-2</c:v>
                </c:pt>
                <c:pt idx="8741">
                  <c:v>8.7556170000000003E-3</c:v>
                </c:pt>
                <c:pt idx="8742">
                  <c:v>1.23144E-2</c:v>
                </c:pt>
                <c:pt idx="8743">
                  <c:v>9.6686700000000007E-3</c:v>
                </c:pt>
                <c:pt idx="8744">
                  <c:v>4.9953549999999999E-3</c:v>
                </c:pt>
                <c:pt idx="8745">
                  <c:v>2.2090109999999999E-3</c:v>
                </c:pt>
                <c:pt idx="8746">
                  <c:v>7.9055129999999994E-3</c:v>
                </c:pt>
                <c:pt idx="8747">
                  <c:v>1.1499252E-2</c:v>
                </c:pt>
                <c:pt idx="8748">
                  <c:v>5.8397689999999999E-3</c:v>
                </c:pt>
                <c:pt idx="8749">
                  <c:v>5.8620629999999998E-3</c:v>
                </c:pt>
                <c:pt idx="8750">
                  <c:v>9.2362880000000005E-3</c:v>
                </c:pt>
                <c:pt idx="8751">
                  <c:v>9.5632730000000006E-3</c:v>
                </c:pt>
                <c:pt idx="8752">
                  <c:v>1.0109488E-2</c:v>
                </c:pt>
                <c:pt idx="8753">
                  <c:v>-6.82166E-4</c:v>
                </c:pt>
                <c:pt idx="8754">
                  <c:v>8.3597989999999994E-3</c:v>
                </c:pt>
                <c:pt idx="8755">
                  <c:v>1.9178298999999999E-2</c:v>
                </c:pt>
                <c:pt idx="8756">
                  <c:v>-4.50972E-3</c:v>
                </c:pt>
                <c:pt idx="8757">
                  <c:v>4.7893980000000003E-3</c:v>
                </c:pt>
                <c:pt idx="8758">
                  <c:v>1.8433837000000002E-2</c:v>
                </c:pt>
                <c:pt idx="8759">
                  <c:v>9.5514910000000005E-3</c:v>
                </c:pt>
                <c:pt idx="8760">
                  <c:v>6.9168260000000001E-3</c:v>
                </c:pt>
                <c:pt idx="8761">
                  <c:v>1.8786585000000001E-2</c:v>
                </c:pt>
                <c:pt idx="8762">
                  <c:v>5.6926199999999998E-3</c:v>
                </c:pt>
                <c:pt idx="8763">
                  <c:v>2.2427860000000001E-3</c:v>
                </c:pt>
                <c:pt idx="8764">
                  <c:v>1.3633658999999999E-2</c:v>
                </c:pt>
                <c:pt idx="8765">
                  <c:v>3.2145210000000001E-3</c:v>
                </c:pt>
                <c:pt idx="8766">
                  <c:v>3.6712530000000002E-3</c:v>
                </c:pt>
                <c:pt idx="8767">
                  <c:v>1.7432453000000001E-2</c:v>
                </c:pt>
                <c:pt idx="8768">
                  <c:v>1.1812916E-2</c:v>
                </c:pt>
                <c:pt idx="8769">
                  <c:v>7.056596E-3</c:v>
                </c:pt>
                <c:pt idx="8770">
                  <c:v>7.1535339999999996E-3</c:v>
                </c:pt>
                <c:pt idx="8771">
                  <c:v>9.7398799999999994E-3</c:v>
                </c:pt>
                <c:pt idx="8772">
                  <c:v>5.8764330000000004E-3</c:v>
                </c:pt>
                <c:pt idx="8773">
                  <c:v>6.0974929999999998E-3</c:v>
                </c:pt>
                <c:pt idx="8774">
                  <c:v>1.808472E-3</c:v>
                </c:pt>
                <c:pt idx="8775">
                  <c:v>3.0511679999999999E-3</c:v>
                </c:pt>
                <c:pt idx="8776">
                  <c:v>1.129951E-2</c:v>
                </c:pt>
                <c:pt idx="8777">
                  <c:v>1.4992379E-2</c:v>
                </c:pt>
                <c:pt idx="8778">
                  <c:v>4.5107100000000002E-3</c:v>
                </c:pt>
                <c:pt idx="8779">
                  <c:v>1.2349489999999999E-3</c:v>
                </c:pt>
                <c:pt idx="8780">
                  <c:v>8.9912399999999995E-4</c:v>
                </c:pt>
                <c:pt idx="8781">
                  <c:v>2.183155E-3</c:v>
                </c:pt>
                <c:pt idx="8782">
                  <c:v>2.6686489999999999E-3</c:v>
                </c:pt>
                <c:pt idx="8783">
                  <c:v>-1.3229600000000001E-4</c:v>
                </c:pt>
                <c:pt idx="8784">
                  <c:v>1.04349E-3</c:v>
                </c:pt>
                <c:pt idx="8785">
                  <c:v>1.33556E-3</c:v>
                </c:pt>
                <c:pt idx="8786">
                  <c:v>3.1153499999999998E-3</c:v>
                </c:pt>
                <c:pt idx="8787">
                  <c:v>2.7919300000000002E-3</c:v>
                </c:pt>
                <c:pt idx="8788">
                  <c:v>3.6747680000000001E-3</c:v>
                </c:pt>
                <c:pt idx="8789">
                  <c:v>7.1639670000000003E-3</c:v>
                </c:pt>
                <c:pt idx="8790">
                  <c:v>-1.7091099999999999E-4</c:v>
                </c:pt>
                <c:pt idx="8791">
                  <c:v>3.7774299999999999E-4</c:v>
                </c:pt>
                <c:pt idx="8792">
                  <c:v>6.8332460000000003E-3</c:v>
                </c:pt>
                <c:pt idx="8793" formatCode="0.00E+00">
                  <c:v>1.6286500000000001E-5</c:v>
                </c:pt>
                <c:pt idx="8794">
                  <c:v>3.39861E-4</c:v>
                </c:pt>
                <c:pt idx="8795">
                  <c:v>5.3592420000000002E-3</c:v>
                </c:pt>
                <c:pt idx="8796">
                  <c:v>2.0816889999999998E-3</c:v>
                </c:pt>
                <c:pt idx="8797">
                  <c:v>4.60691E-4</c:v>
                </c:pt>
                <c:pt idx="8798">
                  <c:v>-4.240321E-3</c:v>
                </c:pt>
                <c:pt idx="8799">
                  <c:v>-2.7720930000000002E-3</c:v>
                </c:pt>
                <c:pt idx="8800">
                  <c:v>1.5448910000000001E-3</c:v>
                </c:pt>
                <c:pt idx="8801">
                  <c:v>-3.0078050000000001E-3</c:v>
                </c:pt>
                <c:pt idx="8802">
                  <c:v>-1.0418599999999999E-3</c:v>
                </c:pt>
                <c:pt idx="8803">
                  <c:v>5.7411379999999998E-3</c:v>
                </c:pt>
                <c:pt idx="8804">
                  <c:v>6.7793599999999997E-4</c:v>
                </c:pt>
                <c:pt idx="8805">
                  <c:v>-5.8014620000000003E-3</c:v>
                </c:pt>
                <c:pt idx="8806">
                  <c:v>-1.190198E-3</c:v>
                </c:pt>
                <c:pt idx="8807">
                  <c:v>5.0195509999999997E-3</c:v>
                </c:pt>
                <c:pt idx="8808">
                  <c:v>-3.6160150000000002E-3</c:v>
                </c:pt>
                <c:pt idx="8809">
                  <c:v>-7.1698660000000004E-3</c:v>
                </c:pt>
                <c:pt idx="8810">
                  <c:v>2.9557390000000002E-3</c:v>
                </c:pt>
                <c:pt idx="8811">
                  <c:v>3.107706E-3</c:v>
                </c:pt>
                <c:pt idx="8812">
                  <c:v>2.9319379999999998E-3</c:v>
                </c:pt>
                <c:pt idx="8813">
                  <c:v>2.3870512999999999E-2</c:v>
                </c:pt>
                <c:pt idx="8814">
                  <c:v>6.6009770000000001E-3</c:v>
                </c:pt>
                <c:pt idx="8815">
                  <c:v>-2.6722651E-2</c:v>
                </c:pt>
                <c:pt idx="8816">
                  <c:v>-2.6724409999999998E-3</c:v>
                </c:pt>
                <c:pt idx="8817">
                  <c:v>4.5320589999999997E-3</c:v>
                </c:pt>
                <c:pt idx="8818">
                  <c:v>-6.384771E-3</c:v>
                </c:pt>
                <c:pt idx="8819">
                  <c:v>6.547883E-3</c:v>
                </c:pt>
                <c:pt idx="8820">
                  <c:v>-1.217096E-3</c:v>
                </c:pt>
                <c:pt idx="8821">
                  <c:v>-2.8223050000000002E-3</c:v>
                </c:pt>
                <c:pt idx="8822">
                  <c:v>5.8252460000000001E-3</c:v>
                </c:pt>
                <c:pt idx="8823">
                  <c:v>8.149412E-3</c:v>
                </c:pt>
                <c:pt idx="8824">
                  <c:v>-2.4622200000000002E-3</c:v>
                </c:pt>
                <c:pt idx="8825">
                  <c:v>-1.5461909999999999E-3</c:v>
                </c:pt>
                <c:pt idx="8826">
                  <c:v>-8.8785700000000003E-4</c:v>
                </c:pt>
                <c:pt idx="8827">
                  <c:v>-5.182786E-3</c:v>
                </c:pt>
                <c:pt idx="8828">
                  <c:v>8.1465200000000002E-4</c:v>
                </c:pt>
                <c:pt idx="8829">
                  <c:v>5.2934849999999997E-3</c:v>
                </c:pt>
                <c:pt idx="8830">
                  <c:v>2.20962E-4</c:v>
                </c:pt>
                <c:pt idx="8831">
                  <c:v>-6.0763980000000002E-3</c:v>
                </c:pt>
                <c:pt idx="8832">
                  <c:v>-8.2418149999999996E-3</c:v>
                </c:pt>
                <c:pt idx="8833">
                  <c:v>-2.117318E-3</c:v>
                </c:pt>
                <c:pt idx="8834">
                  <c:v>-2.559137E-3</c:v>
                </c:pt>
                <c:pt idx="8835">
                  <c:v>-3.285839E-3</c:v>
                </c:pt>
                <c:pt idx="8836">
                  <c:v>-3.6927700000000002E-3</c:v>
                </c:pt>
                <c:pt idx="8837">
                  <c:v>-9.9800380000000001E-3</c:v>
                </c:pt>
                <c:pt idx="8838">
                  <c:v>3.635905E-3</c:v>
                </c:pt>
                <c:pt idx="8839">
                  <c:v>1.898269E-3</c:v>
                </c:pt>
                <c:pt idx="8840">
                  <c:v>-4.184124E-3</c:v>
                </c:pt>
                <c:pt idx="8841">
                  <c:v>-6.7487320000000003E-3</c:v>
                </c:pt>
                <c:pt idx="8842">
                  <c:v>-1.7941466E-2</c:v>
                </c:pt>
                <c:pt idx="8843">
                  <c:v>-1.2828300000000001E-2</c:v>
                </c:pt>
                <c:pt idx="8844">
                  <c:v>7.8420920000000002E-3</c:v>
                </c:pt>
                <c:pt idx="8845">
                  <c:v>-1.4020580000000001E-3</c:v>
                </c:pt>
                <c:pt idx="8846">
                  <c:v>-5.3802880000000004E-3</c:v>
                </c:pt>
                <c:pt idx="8847">
                  <c:v>3.0783347999999999E-2</c:v>
                </c:pt>
                <c:pt idx="8848">
                  <c:v>1.8576910000000001E-3</c:v>
                </c:pt>
                <c:pt idx="8849">
                  <c:v>-2.2987982000000001E-2</c:v>
                </c:pt>
                <c:pt idx="8850">
                  <c:v>9.9390750000000003E-3</c:v>
                </c:pt>
                <c:pt idx="8851">
                  <c:v>1.2766461E-2</c:v>
                </c:pt>
                <c:pt idx="8852">
                  <c:v>5.1751200000000001E-3</c:v>
                </c:pt>
                <c:pt idx="8853">
                  <c:v>1.1199891999999999E-2</c:v>
                </c:pt>
                <c:pt idx="8854">
                  <c:v>4.4213489999999998E-3</c:v>
                </c:pt>
                <c:pt idx="8855">
                  <c:v>-3.0561299999999998E-3</c:v>
                </c:pt>
                <c:pt idx="8856">
                  <c:v>6.8561560000000004E-3</c:v>
                </c:pt>
                <c:pt idx="8857">
                  <c:v>1.3801752E-2</c:v>
                </c:pt>
                <c:pt idx="8858">
                  <c:v>5.0165169999999999E-3</c:v>
                </c:pt>
                <c:pt idx="8859">
                  <c:v>1.5008300000000001E-3</c:v>
                </c:pt>
                <c:pt idx="8860">
                  <c:v>3.0864759999999999E-3</c:v>
                </c:pt>
                <c:pt idx="8861">
                  <c:v>4.8574780000000001E-3</c:v>
                </c:pt>
                <c:pt idx="8862">
                  <c:v>4.03607E-4</c:v>
                </c:pt>
                <c:pt idx="8863">
                  <c:v>2.7971820000000001E-3</c:v>
                </c:pt>
                <c:pt idx="8864">
                  <c:v>1.706085E-3</c:v>
                </c:pt>
                <c:pt idx="8865">
                  <c:v>-1.8623800000000001E-3</c:v>
                </c:pt>
                <c:pt idx="8866">
                  <c:v>-4.6368609999999999E-3</c:v>
                </c:pt>
                <c:pt idx="8867">
                  <c:v>-8.4400489999999998E-3</c:v>
                </c:pt>
                <c:pt idx="8868">
                  <c:v>-1.810376E-3</c:v>
                </c:pt>
                <c:pt idx="8869">
                  <c:v>-3.295573E-3</c:v>
                </c:pt>
                <c:pt idx="8870">
                  <c:v>-1.3713059999999999E-2</c:v>
                </c:pt>
                <c:pt idx="8871">
                  <c:v>-4.183155E-3</c:v>
                </c:pt>
                <c:pt idx="8872">
                  <c:v>4.97617E-4</c:v>
                </c:pt>
                <c:pt idx="8873">
                  <c:v>-3.6691889999999998E-3</c:v>
                </c:pt>
                <c:pt idx="8874">
                  <c:v>-9.3193519999999995E-3</c:v>
                </c:pt>
                <c:pt idx="8875">
                  <c:v>-8.4086499999999999E-4</c:v>
                </c:pt>
                <c:pt idx="8876">
                  <c:v>4.8359290000000001E-3</c:v>
                </c:pt>
                <c:pt idx="8877">
                  <c:v>1.2339299999999999E-4</c:v>
                </c:pt>
                <c:pt idx="8878">
                  <c:v>-8.4661000000000007E-3</c:v>
                </c:pt>
                <c:pt idx="8879">
                  <c:v>-3.508752E-3</c:v>
                </c:pt>
                <c:pt idx="8880">
                  <c:v>1.2918957999999999E-2</c:v>
                </c:pt>
                <c:pt idx="8881">
                  <c:v>3.4675259999999999E-3</c:v>
                </c:pt>
                <c:pt idx="8882">
                  <c:v>-9.8682530000000004E-3</c:v>
                </c:pt>
                <c:pt idx="8883">
                  <c:v>2.3987919999999999E-3</c:v>
                </c:pt>
                <c:pt idx="8884">
                  <c:v>1.0887884E-2</c:v>
                </c:pt>
                <c:pt idx="8885">
                  <c:v>-2.4286450000000001E-3</c:v>
                </c:pt>
                <c:pt idx="8886">
                  <c:v>-3.6007019999999999E-3</c:v>
                </c:pt>
                <c:pt idx="8887">
                  <c:v>-1.511957E-3</c:v>
                </c:pt>
                <c:pt idx="8888">
                  <c:v>6.9097569999999999E-3</c:v>
                </c:pt>
                <c:pt idx="8889">
                  <c:v>7.5255740000000002E-3</c:v>
                </c:pt>
                <c:pt idx="8890">
                  <c:v>-2.9291970000000001E-3</c:v>
                </c:pt>
                <c:pt idx="8891">
                  <c:v>8.3380399999999995E-4</c:v>
                </c:pt>
                <c:pt idx="8892">
                  <c:v>-3.3899690000000001E-3</c:v>
                </c:pt>
                <c:pt idx="8893">
                  <c:v>1.4836630000000001E-3</c:v>
                </c:pt>
                <c:pt idx="8894">
                  <c:v>-2.7797920000000001E-3</c:v>
                </c:pt>
                <c:pt idx="8895">
                  <c:v>3.261857E-3</c:v>
                </c:pt>
                <c:pt idx="8896">
                  <c:v>5.0761600000000001E-4</c:v>
                </c:pt>
                <c:pt idx="8897">
                  <c:v>-2.422951E-3</c:v>
                </c:pt>
                <c:pt idx="8898">
                  <c:v>-5.792915E-3</c:v>
                </c:pt>
                <c:pt idx="8899">
                  <c:v>-7.5938660000000003E-3</c:v>
                </c:pt>
                <c:pt idx="8900">
                  <c:v>-3.5964600000000001E-3</c:v>
                </c:pt>
                <c:pt idx="8901">
                  <c:v>-7.0907940000000001E-3</c:v>
                </c:pt>
                <c:pt idx="8902">
                  <c:v>-1.3043226E-2</c:v>
                </c:pt>
                <c:pt idx="8903">
                  <c:v>-4.7552519999999997E-3</c:v>
                </c:pt>
                <c:pt idx="8904">
                  <c:v>-3.8420529999999998E-3</c:v>
                </c:pt>
                <c:pt idx="8905">
                  <c:v>-3.2342949999999999E-3</c:v>
                </c:pt>
                <c:pt idx="8906">
                  <c:v>-1.1024574000000001E-2</c:v>
                </c:pt>
                <c:pt idx="8907">
                  <c:v>-1.1260943000000001E-2</c:v>
                </c:pt>
                <c:pt idx="8908">
                  <c:v>-1.1018861E-2</c:v>
                </c:pt>
                <c:pt idx="8909">
                  <c:v>-1.1758734999999999E-2</c:v>
                </c:pt>
                <c:pt idx="8910">
                  <c:v>-1.0513175E-2</c:v>
                </c:pt>
                <c:pt idx="8911">
                  <c:v>-1.2176489E-2</c:v>
                </c:pt>
                <c:pt idx="8912">
                  <c:v>-7.5543069999999997E-3</c:v>
                </c:pt>
                <c:pt idx="8913">
                  <c:v>-1.1397005999999999E-2</c:v>
                </c:pt>
                <c:pt idx="8914">
                  <c:v>-1.0481412000000001E-2</c:v>
                </c:pt>
                <c:pt idx="8915">
                  <c:v>-1.2996863000000001E-2</c:v>
                </c:pt>
                <c:pt idx="8916">
                  <c:v>-1.2464763E-2</c:v>
                </c:pt>
                <c:pt idx="8917">
                  <c:v>-9.5818910000000004E-3</c:v>
                </c:pt>
                <c:pt idx="8918">
                  <c:v>-9.8527340000000001E-3</c:v>
                </c:pt>
                <c:pt idx="8919">
                  <c:v>-6.7575359999999998E-3</c:v>
                </c:pt>
                <c:pt idx="8920">
                  <c:v>-7.0193249999999999E-3</c:v>
                </c:pt>
                <c:pt idx="8921">
                  <c:v>-1.4705596E-2</c:v>
                </c:pt>
                <c:pt idx="8922">
                  <c:v>-1.2924740000000001E-2</c:v>
                </c:pt>
                <c:pt idx="8923">
                  <c:v>-7.1313710000000001E-3</c:v>
                </c:pt>
                <c:pt idx="8924">
                  <c:v>-2.1030570000000002E-3</c:v>
                </c:pt>
                <c:pt idx="8925">
                  <c:v>-2.9121260000000001E-3</c:v>
                </c:pt>
                <c:pt idx="8926">
                  <c:v>-1.605312E-3</c:v>
                </c:pt>
                <c:pt idx="8927">
                  <c:v>3.6047269999999998E-3</c:v>
                </c:pt>
                <c:pt idx="8928">
                  <c:v>-1.152211E-3</c:v>
                </c:pt>
                <c:pt idx="8929">
                  <c:v>7.6038699999999996E-4</c:v>
                </c:pt>
                <c:pt idx="8930">
                  <c:v>5.955948E-3</c:v>
                </c:pt>
                <c:pt idx="8931">
                  <c:v>4.2681430000000003E-3</c:v>
                </c:pt>
                <c:pt idx="8932">
                  <c:v>6.8274410000000001E-3</c:v>
                </c:pt>
                <c:pt idx="8933">
                  <c:v>6.172014E-3</c:v>
                </c:pt>
                <c:pt idx="8934">
                  <c:v>2.8188279999999998E-3</c:v>
                </c:pt>
                <c:pt idx="8935">
                  <c:v>8.8421630000000001E-3</c:v>
                </c:pt>
                <c:pt idx="8936">
                  <c:v>1.4523484E-2</c:v>
                </c:pt>
                <c:pt idx="8937">
                  <c:v>1.2067638E-2</c:v>
                </c:pt>
                <c:pt idx="8938">
                  <c:v>8.7599919999999994E-3</c:v>
                </c:pt>
                <c:pt idx="8939">
                  <c:v>8.7647220000000008E-3</c:v>
                </c:pt>
                <c:pt idx="8940">
                  <c:v>9.3748530000000007E-3</c:v>
                </c:pt>
                <c:pt idx="8941">
                  <c:v>7.8434139999999999E-3</c:v>
                </c:pt>
                <c:pt idx="8942">
                  <c:v>4.963472E-3</c:v>
                </c:pt>
                <c:pt idx="8943">
                  <c:v>6.9022529999999997E-3</c:v>
                </c:pt>
                <c:pt idx="8944">
                  <c:v>-3.1198400000000001E-4</c:v>
                </c:pt>
                <c:pt idx="8945">
                  <c:v>4.2436189999999997E-3</c:v>
                </c:pt>
                <c:pt idx="8946">
                  <c:v>4.3112640000000004E-3</c:v>
                </c:pt>
                <c:pt idx="8947">
                  <c:v>-1.534933E-3</c:v>
                </c:pt>
                <c:pt idx="8948">
                  <c:v>1.856337E-3</c:v>
                </c:pt>
                <c:pt idx="8949">
                  <c:v>7.6590989999999999E-3</c:v>
                </c:pt>
                <c:pt idx="8950">
                  <c:v>3.0164100000000002E-3</c:v>
                </c:pt>
                <c:pt idx="8951">
                  <c:v>-1.9071209999999999E-3</c:v>
                </c:pt>
                <c:pt idx="8952">
                  <c:v>-2.7028730000000002E-3</c:v>
                </c:pt>
                <c:pt idx="8953">
                  <c:v>-1.078587E-3</c:v>
                </c:pt>
                <c:pt idx="8954">
                  <c:v>2.793116E-3</c:v>
                </c:pt>
                <c:pt idx="8955">
                  <c:v>2.8337649999999998E-3</c:v>
                </c:pt>
                <c:pt idx="8956">
                  <c:v>-6.5178100000000004E-4</c:v>
                </c:pt>
                <c:pt idx="8957">
                  <c:v>-2.5457470000000001E-3</c:v>
                </c:pt>
                <c:pt idx="8958">
                  <c:v>-3.2938289999999999E-3</c:v>
                </c:pt>
                <c:pt idx="8959">
                  <c:v>-3.493665E-3</c:v>
                </c:pt>
                <c:pt idx="8960">
                  <c:v>-6.3983740000000001E-3</c:v>
                </c:pt>
                <c:pt idx="8961">
                  <c:v>-5.1728579999999998E-3</c:v>
                </c:pt>
                <c:pt idx="8962">
                  <c:v>-8.0512029999999998E-3</c:v>
                </c:pt>
                <c:pt idx="8963">
                  <c:v>-9.8280390000000002E-3</c:v>
                </c:pt>
                <c:pt idx="8964">
                  <c:v>-1.268934E-2</c:v>
                </c:pt>
                <c:pt idx="8965">
                  <c:v>-2.1475088E-2</c:v>
                </c:pt>
                <c:pt idx="8966">
                  <c:v>-1.5985249E-2</c:v>
                </c:pt>
                <c:pt idx="8967">
                  <c:v>-4.2996499999999998E-4</c:v>
                </c:pt>
                <c:pt idx="8968">
                  <c:v>-1.0118810000000001E-2</c:v>
                </c:pt>
                <c:pt idx="8969">
                  <c:v>-1.8124419999999999E-2</c:v>
                </c:pt>
                <c:pt idx="8970">
                  <c:v>-1.3686261999999999E-2</c:v>
                </c:pt>
                <c:pt idx="8971">
                  <c:v>-9.2212270000000002E-3</c:v>
                </c:pt>
                <c:pt idx="8972">
                  <c:v>-1.6303102999999999E-2</c:v>
                </c:pt>
                <c:pt idx="8973">
                  <c:v>-1.122572E-2</c:v>
                </c:pt>
                <c:pt idx="8974">
                  <c:v>1.718308E-3</c:v>
                </c:pt>
                <c:pt idx="8975">
                  <c:v>-5.2008740000000003E-3</c:v>
                </c:pt>
                <c:pt idx="8976">
                  <c:v>-8.0555160000000004E-3</c:v>
                </c:pt>
                <c:pt idx="8977">
                  <c:v>-9.2680249999999992E-3</c:v>
                </c:pt>
                <c:pt idx="8978">
                  <c:v>-1.3131472999999999E-2</c:v>
                </c:pt>
                <c:pt idx="8979">
                  <c:v>-9.7162350000000001E-3</c:v>
                </c:pt>
                <c:pt idx="8980">
                  <c:v>2.378776E-3</c:v>
                </c:pt>
                <c:pt idx="8981">
                  <c:v>-1.67245E-3</c:v>
                </c:pt>
                <c:pt idx="8982">
                  <c:v>1.050367E-3</c:v>
                </c:pt>
                <c:pt idx="8983">
                  <c:v>3.639542E-3</c:v>
                </c:pt>
                <c:pt idx="8984">
                  <c:v>-2.5837329999999999E-3</c:v>
                </c:pt>
                <c:pt idx="8985">
                  <c:v>-4.7217190000000001E-3</c:v>
                </c:pt>
                <c:pt idx="8986">
                  <c:v>1.9803920000000001E-3</c:v>
                </c:pt>
                <c:pt idx="8987">
                  <c:v>5.3384690000000002E-3</c:v>
                </c:pt>
                <c:pt idx="8988">
                  <c:v>1.16809E-4</c:v>
                </c:pt>
                <c:pt idx="8989">
                  <c:v>4.4441300000000001E-3</c:v>
                </c:pt>
                <c:pt idx="8990">
                  <c:v>2.4630049999999999E-3</c:v>
                </c:pt>
                <c:pt idx="8991">
                  <c:v>4.8997909999999997E-3</c:v>
                </c:pt>
                <c:pt idx="8992">
                  <c:v>1.9873579999999998E-3</c:v>
                </c:pt>
                <c:pt idx="8993">
                  <c:v>1.7095929999999999E-3</c:v>
                </c:pt>
                <c:pt idx="8994">
                  <c:v>2.9524899999999999E-3</c:v>
                </c:pt>
                <c:pt idx="8995">
                  <c:v>3.7503770000000001E-3</c:v>
                </c:pt>
                <c:pt idx="8996">
                  <c:v>2.4374380000000001E-3</c:v>
                </c:pt>
                <c:pt idx="8997">
                  <c:v>9.2301999999999998E-4</c:v>
                </c:pt>
                <c:pt idx="8998">
                  <c:v>1.8966720000000001E-3</c:v>
                </c:pt>
                <c:pt idx="8999">
                  <c:v>1.7248719999999999E-3</c:v>
                </c:pt>
                <c:pt idx="9000">
                  <c:v>1.547772E-3</c:v>
                </c:pt>
                <c:pt idx="9001">
                  <c:v>1.0540879999999999E-3</c:v>
                </c:pt>
                <c:pt idx="9002">
                  <c:v>1.2096170000000001E-3</c:v>
                </c:pt>
                <c:pt idx="9003">
                  <c:v>2.6109309999999999E-3</c:v>
                </c:pt>
                <c:pt idx="9004">
                  <c:v>1.3675009999999999E-3</c:v>
                </c:pt>
                <c:pt idx="9005">
                  <c:v>5.6466199999999998E-3</c:v>
                </c:pt>
                <c:pt idx="9006">
                  <c:v>2.7874509999999998E-3</c:v>
                </c:pt>
                <c:pt idx="9007">
                  <c:v>2.9701689999999999E-3</c:v>
                </c:pt>
                <c:pt idx="9008">
                  <c:v>-2.6501659999999998E-3</c:v>
                </c:pt>
                <c:pt idx="9009">
                  <c:v>-4.1755810000000003E-3</c:v>
                </c:pt>
                <c:pt idx="9010">
                  <c:v>-1.239446E-3</c:v>
                </c:pt>
                <c:pt idx="9011">
                  <c:v>-5.1040520000000004E-3</c:v>
                </c:pt>
                <c:pt idx="9012">
                  <c:v>1.1248149999999999E-3</c:v>
                </c:pt>
                <c:pt idx="9013">
                  <c:v>1.61561E-3</c:v>
                </c:pt>
                <c:pt idx="9014">
                  <c:v>-6.7033070000000004E-3</c:v>
                </c:pt>
                <c:pt idx="9015">
                  <c:v>-4.8833500000000001E-4</c:v>
                </c:pt>
                <c:pt idx="9016">
                  <c:v>-3.4644179999999999E-3</c:v>
                </c:pt>
                <c:pt idx="9017">
                  <c:v>-1.0247802E-2</c:v>
                </c:pt>
                <c:pt idx="9018">
                  <c:v>-6.1835520000000001E-3</c:v>
                </c:pt>
                <c:pt idx="9019">
                  <c:v>-2.8291309999999999E-3</c:v>
                </c:pt>
                <c:pt idx="9020">
                  <c:v>-2.5305500000000002E-4</c:v>
                </c:pt>
                <c:pt idx="9021">
                  <c:v>-3.3052999999999999E-4</c:v>
                </c:pt>
                <c:pt idx="9022">
                  <c:v>-7.5663379999999997E-3</c:v>
                </c:pt>
                <c:pt idx="9023">
                  <c:v>-5.0485629999999998E-3</c:v>
                </c:pt>
                <c:pt idx="9024">
                  <c:v>-2.210432E-3</c:v>
                </c:pt>
                <c:pt idx="9025">
                  <c:v>-3.7764169999999998E-3</c:v>
                </c:pt>
                <c:pt idx="9026">
                  <c:v>4.01283E-4</c:v>
                </c:pt>
                <c:pt idx="9027">
                  <c:v>-2.6063219999999999E-3</c:v>
                </c:pt>
                <c:pt idx="9028">
                  <c:v>2.6429900000000001E-4</c:v>
                </c:pt>
                <c:pt idx="9029">
                  <c:v>-4.5875439999999998E-3</c:v>
                </c:pt>
                <c:pt idx="9030">
                  <c:v>-5.6687869999999998E-3</c:v>
                </c:pt>
                <c:pt idx="9031">
                  <c:v>-3.0494239999999998E-3</c:v>
                </c:pt>
                <c:pt idx="9032">
                  <c:v>-9.6576699999999997E-4</c:v>
                </c:pt>
                <c:pt idx="9033">
                  <c:v>-1.424507E-3</c:v>
                </c:pt>
                <c:pt idx="9034">
                  <c:v>-3.7345329999999999E-3</c:v>
                </c:pt>
                <c:pt idx="9035">
                  <c:v>-8.2505600000000001E-4</c:v>
                </c:pt>
                <c:pt idx="9036">
                  <c:v>-3.5396160000000002E-3</c:v>
                </c:pt>
                <c:pt idx="9037">
                  <c:v>-9.5901999999999999E-4</c:v>
                </c:pt>
                <c:pt idx="9038">
                  <c:v>9.4274400000000003E-4</c:v>
                </c:pt>
                <c:pt idx="9039">
                  <c:v>-2.4301079999999998E-3</c:v>
                </c:pt>
                <c:pt idx="9040">
                  <c:v>-4.0335969999999999E-3</c:v>
                </c:pt>
                <c:pt idx="9041">
                  <c:v>-3.294993E-3</c:v>
                </c:pt>
                <c:pt idx="9042">
                  <c:v>2.4949849999999999E-3</c:v>
                </c:pt>
                <c:pt idx="9043">
                  <c:v>-1.65293E-4</c:v>
                </c:pt>
                <c:pt idx="9044">
                  <c:v>-2.3645319999999999E-3</c:v>
                </c:pt>
                <c:pt idx="9045">
                  <c:v>-3.5796500000000002E-4</c:v>
                </c:pt>
                <c:pt idx="9046">
                  <c:v>-4.2408539999999996E-3</c:v>
                </c:pt>
                <c:pt idx="9047">
                  <c:v>-2.3463499999999999E-4</c:v>
                </c:pt>
                <c:pt idx="9048">
                  <c:v>-7.8883899999999995E-4</c:v>
                </c:pt>
                <c:pt idx="9049">
                  <c:v>-2.1003499999999999E-4</c:v>
                </c:pt>
                <c:pt idx="9050">
                  <c:v>5.0062989999999996E-3</c:v>
                </c:pt>
                <c:pt idx="9051">
                  <c:v>-1.777764E-3</c:v>
                </c:pt>
                <c:pt idx="9052">
                  <c:v>-3.1234589999999999E-3</c:v>
                </c:pt>
                <c:pt idx="9053">
                  <c:v>-1.1296240000000001E-3</c:v>
                </c:pt>
                <c:pt idx="9054">
                  <c:v>-3.1357830000000001E-3</c:v>
                </c:pt>
                <c:pt idx="9055" formatCode="0.00E+00">
                  <c:v>5.507E-5</c:v>
                </c:pt>
                <c:pt idx="9056">
                  <c:v>-3.2885280000000002E-3</c:v>
                </c:pt>
                <c:pt idx="9057">
                  <c:v>3.7237300000000001E-4</c:v>
                </c:pt>
                <c:pt idx="9058">
                  <c:v>9.8703099999999998E-4</c:v>
                </c:pt>
                <c:pt idx="9059">
                  <c:v>-3.13094E-3</c:v>
                </c:pt>
                <c:pt idx="9060">
                  <c:v>-5.7331150000000004E-3</c:v>
                </c:pt>
                <c:pt idx="9061">
                  <c:v>-3.292208E-3</c:v>
                </c:pt>
                <c:pt idx="9062">
                  <c:v>-2.22215E-3</c:v>
                </c:pt>
                <c:pt idx="9063">
                  <c:v>-7.6170600000000002E-3</c:v>
                </c:pt>
                <c:pt idx="9064">
                  <c:v>-1.571151E-3</c:v>
                </c:pt>
                <c:pt idx="9065">
                  <c:v>-5.5260910000000003E-3</c:v>
                </c:pt>
                <c:pt idx="9066">
                  <c:v>-4.0222039999999997E-3</c:v>
                </c:pt>
                <c:pt idx="9067">
                  <c:v>-3.4200900000000002E-3</c:v>
                </c:pt>
                <c:pt idx="9068">
                  <c:v>-7.6494559999999998E-3</c:v>
                </c:pt>
                <c:pt idx="9069">
                  <c:v>-1.90383E-3</c:v>
                </c:pt>
                <c:pt idx="9070">
                  <c:v>-2.958708E-3</c:v>
                </c:pt>
                <c:pt idx="9071">
                  <c:v>-2.70411E-3</c:v>
                </c:pt>
                <c:pt idx="9072">
                  <c:v>4.8928600000000002E-4</c:v>
                </c:pt>
                <c:pt idx="9073">
                  <c:v>-5.0528229999999997E-3</c:v>
                </c:pt>
                <c:pt idx="9074">
                  <c:v>-5.6552290000000003E-3</c:v>
                </c:pt>
                <c:pt idx="9075">
                  <c:v>-4.1907350000000001E-3</c:v>
                </c:pt>
                <c:pt idx="9076">
                  <c:v>-5.8938259999999996E-3</c:v>
                </c:pt>
                <c:pt idx="9077">
                  <c:v>-5.1832249999999996E-3</c:v>
                </c:pt>
                <c:pt idx="9078">
                  <c:v>-4.7853490000000004E-3</c:v>
                </c:pt>
                <c:pt idx="9079">
                  <c:v>-3.8381320000000002E-3</c:v>
                </c:pt>
                <c:pt idx="9080">
                  <c:v>-1.5889200999999999E-2</c:v>
                </c:pt>
                <c:pt idx="9081">
                  <c:v>-8.5720210000000008E-3</c:v>
                </c:pt>
                <c:pt idx="9082">
                  <c:v>-3.9277340000000004E-3</c:v>
                </c:pt>
                <c:pt idx="9083">
                  <c:v>-2.589446E-3</c:v>
                </c:pt>
                <c:pt idx="9084">
                  <c:v>-3.4184879999999999E-3</c:v>
                </c:pt>
                <c:pt idx="9085">
                  <c:v>-6.7588470000000001E-3</c:v>
                </c:pt>
                <c:pt idx="9086">
                  <c:v>-1.0221755000000001E-2</c:v>
                </c:pt>
                <c:pt idx="9087">
                  <c:v>-4.0999469999999996E-3</c:v>
                </c:pt>
                <c:pt idx="9088">
                  <c:v>-6.6941320000000002E-3</c:v>
                </c:pt>
                <c:pt idx="9089">
                  <c:v>-7.4422120000000001E-3</c:v>
                </c:pt>
                <c:pt idx="9090">
                  <c:v>3.7496399999999998E-4</c:v>
                </c:pt>
                <c:pt idx="9091">
                  <c:v>-4.7957579999999998E-3</c:v>
                </c:pt>
                <c:pt idx="9092">
                  <c:v>-5.816814E-3</c:v>
                </c:pt>
                <c:pt idx="9093">
                  <c:v>-6.5654499999999996E-3</c:v>
                </c:pt>
                <c:pt idx="9094">
                  <c:v>-5.453846E-3</c:v>
                </c:pt>
                <c:pt idx="9095">
                  <c:v>-5.3542440000000002E-3</c:v>
                </c:pt>
                <c:pt idx="9096">
                  <c:v>-2.7648529999999998E-3</c:v>
                </c:pt>
                <c:pt idx="9097">
                  <c:v>-1.0066273000000001E-2</c:v>
                </c:pt>
                <c:pt idx="9098">
                  <c:v>-1.0636456000000001E-2</c:v>
                </c:pt>
                <c:pt idx="9099">
                  <c:v>-1.3053679999999999E-3</c:v>
                </c:pt>
                <c:pt idx="9100">
                  <c:v>-5.0074280000000004E-3</c:v>
                </c:pt>
                <c:pt idx="9101">
                  <c:v>-1.0699136E-2</c:v>
                </c:pt>
                <c:pt idx="9102">
                  <c:v>-5.6420589999999996E-3</c:v>
                </c:pt>
                <c:pt idx="9103">
                  <c:v>-5.1125989999999998E-3</c:v>
                </c:pt>
                <c:pt idx="9104">
                  <c:v>-9.1914949999999992E-3</c:v>
                </c:pt>
                <c:pt idx="9105">
                  <c:v>-6.0007630000000001E-3</c:v>
                </c:pt>
                <c:pt idx="9106">
                  <c:v>-5.350418E-3</c:v>
                </c:pt>
                <c:pt idx="9107">
                  <c:v>-1.1311742E-2</c:v>
                </c:pt>
                <c:pt idx="9108">
                  <c:v>-8.4459140000000005E-3</c:v>
                </c:pt>
                <c:pt idx="9109">
                  <c:v>-6.046666E-3</c:v>
                </c:pt>
                <c:pt idx="9110">
                  <c:v>-5.9819510000000001E-3</c:v>
                </c:pt>
                <c:pt idx="9111">
                  <c:v>-1.0597113999999999E-2</c:v>
                </c:pt>
                <c:pt idx="9112">
                  <c:v>-7.4228920000000004E-3</c:v>
                </c:pt>
                <c:pt idx="9113">
                  <c:v>-8.9735030000000007E-3</c:v>
                </c:pt>
                <c:pt idx="9114">
                  <c:v>-9.8134650000000004E-3</c:v>
                </c:pt>
                <c:pt idx="9115">
                  <c:v>-8.5606429999999997E-3</c:v>
                </c:pt>
                <c:pt idx="9116">
                  <c:v>-6.0061380000000003E-3</c:v>
                </c:pt>
                <c:pt idx="9117">
                  <c:v>-1.0160572999999999E-2</c:v>
                </c:pt>
                <c:pt idx="9118">
                  <c:v>-1.0378952E-2</c:v>
                </c:pt>
                <c:pt idx="9119">
                  <c:v>-9.7590439999999997E-3</c:v>
                </c:pt>
                <c:pt idx="9120">
                  <c:v>-1.3617964E-2</c:v>
                </c:pt>
                <c:pt idx="9121">
                  <c:v>-8.6186519999999992E-3</c:v>
                </c:pt>
                <c:pt idx="9122">
                  <c:v>-4.991161E-3</c:v>
                </c:pt>
                <c:pt idx="9123">
                  <c:v>-5.2058089999999996E-3</c:v>
                </c:pt>
                <c:pt idx="9124">
                  <c:v>-9.6692670000000005E-3</c:v>
                </c:pt>
                <c:pt idx="9125">
                  <c:v>-1.571353E-2</c:v>
                </c:pt>
                <c:pt idx="9126">
                  <c:v>-1.1091346E-2</c:v>
                </c:pt>
                <c:pt idx="9127">
                  <c:v>-5.9404289999999997E-3</c:v>
                </c:pt>
                <c:pt idx="9128">
                  <c:v>-6.6680050000000003E-3</c:v>
                </c:pt>
                <c:pt idx="9129">
                  <c:v>-8.2846689999999997E-3</c:v>
                </c:pt>
                <c:pt idx="9130">
                  <c:v>-1.1267943000000001E-2</c:v>
                </c:pt>
                <c:pt idx="9131">
                  <c:v>-8.7102150000000003E-3</c:v>
                </c:pt>
                <c:pt idx="9132">
                  <c:v>-1.1778443E-2</c:v>
                </c:pt>
                <c:pt idx="9133">
                  <c:v>-1.0524822E-2</c:v>
                </c:pt>
                <c:pt idx="9134">
                  <c:v>-2.8843100000000002E-4</c:v>
                </c:pt>
                <c:pt idx="9135">
                  <c:v>-8.2333430000000006E-3</c:v>
                </c:pt>
                <c:pt idx="9136">
                  <c:v>-8.7191030000000006E-3</c:v>
                </c:pt>
                <c:pt idx="9137">
                  <c:v>-4.4576349999999997E-3</c:v>
                </c:pt>
                <c:pt idx="9138">
                  <c:v>-1.2388796000000001E-2</c:v>
                </c:pt>
                <c:pt idx="9139">
                  <c:v>-5.9206980000000003E-3</c:v>
                </c:pt>
                <c:pt idx="9140">
                  <c:v>-4.5925799999999998E-3</c:v>
                </c:pt>
                <c:pt idx="9141">
                  <c:v>-4.4271249999999996E-3</c:v>
                </c:pt>
                <c:pt idx="9142">
                  <c:v>-6.9198439999999996E-3</c:v>
                </c:pt>
                <c:pt idx="9143">
                  <c:v>-7.1440089999999998E-3</c:v>
                </c:pt>
                <c:pt idx="9144">
                  <c:v>-2.6597790000000001E-3</c:v>
                </c:pt>
                <c:pt idx="9145">
                  <c:v>-8.1896390000000003E-3</c:v>
                </c:pt>
                <c:pt idx="9146">
                  <c:v>-3.721654E-3</c:v>
                </c:pt>
                <c:pt idx="9147">
                  <c:v>-3.8459259999999999E-3</c:v>
                </c:pt>
                <c:pt idx="9148">
                  <c:v>-1.0219136E-2</c:v>
                </c:pt>
                <c:pt idx="9149">
                  <c:v>-5.1069330000000001E-3</c:v>
                </c:pt>
                <c:pt idx="9150">
                  <c:v>-7.5077729999999997E-3</c:v>
                </c:pt>
                <c:pt idx="9151">
                  <c:v>-8.3314240000000005E-3</c:v>
                </c:pt>
                <c:pt idx="9152">
                  <c:v>-4.6280319999999998E-3</c:v>
                </c:pt>
                <c:pt idx="9153">
                  <c:v>-8.0466789999999993E-3</c:v>
                </c:pt>
                <c:pt idx="9154">
                  <c:v>-9.0682669999999996E-3</c:v>
                </c:pt>
                <c:pt idx="9155">
                  <c:v>-7.4547110000000001E-3</c:v>
                </c:pt>
                <c:pt idx="9156">
                  <c:v>-9.1588680000000006E-3</c:v>
                </c:pt>
                <c:pt idx="9157">
                  <c:v>-4.0054310000000003E-3</c:v>
                </c:pt>
                <c:pt idx="9158">
                  <c:v>-2.2072649999999999E-3</c:v>
                </c:pt>
                <c:pt idx="9159">
                  <c:v>-7.2855209999999997E-3</c:v>
                </c:pt>
                <c:pt idx="9160">
                  <c:v>-7.52201E-3</c:v>
                </c:pt>
                <c:pt idx="9161">
                  <c:v>-7.8841750000000002E-3</c:v>
                </c:pt>
                <c:pt idx="9162">
                  <c:v>-3.730176E-3</c:v>
                </c:pt>
                <c:pt idx="9163">
                  <c:v>-4.233466E-3</c:v>
                </c:pt>
                <c:pt idx="9164">
                  <c:v>-4.642261E-3</c:v>
                </c:pt>
                <c:pt idx="9165">
                  <c:v>-4.4997320000000002E-3</c:v>
                </c:pt>
                <c:pt idx="9166">
                  <c:v>-6.0707310000000002E-3</c:v>
                </c:pt>
                <c:pt idx="9167">
                  <c:v>-6.3751789999999999E-3</c:v>
                </c:pt>
                <c:pt idx="9168">
                  <c:v>-8.7435280000000004E-3</c:v>
                </c:pt>
                <c:pt idx="9169">
                  <c:v>-4.1339109999999997E-3</c:v>
                </c:pt>
                <c:pt idx="9170">
                  <c:v>-6.5810900000000004E-3</c:v>
                </c:pt>
                <c:pt idx="9171">
                  <c:v>-8.3428789999999992E-3</c:v>
                </c:pt>
                <c:pt idx="9172">
                  <c:v>-6.1878499999999999E-3</c:v>
                </c:pt>
                <c:pt idx="9173">
                  <c:v>-5.9706209999999997E-3</c:v>
                </c:pt>
                <c:pt idx="9174">
                  <c:v>-7.08036E-3</c:v>
                </c:pt>
                <c:pt idx="9175">
                  <c:v>-4.4180950000000004E-3</c:v>
                </c:pt>
                <c:pt idx="9176">
                  <c:v>-5.9070679999999997E-3</c:v>
                </c:pt>
                <c:pt idx="9177">
                  <c:v>-1.0646622999999999E-2</c:v>
                </c:pt>
                <c:pt idx="9178">
                  <c:v>-4.1152200000000002E-3</c:v>
                </c:pt>
                <c:pt idx="9179">
                  <c:v>-4.3192910000000003E-3</c:v>
                </c:pt>
                <c:pt idx="9180">
                  <c:v>-6.1859000000000003E-3</c:v>
                </c:pt>
                <c:pt idx="9181">
                  <c:v>-5.8552079999999998E-3</c:v>
                </c:pt>
                <c:pt idx="9182">
                  <c:v>-9.8723209999999999E-3</c:v>
                </c:pt>
                <c:pt idx="9183">
                  <c:v>-6.8478699999999998E-3</c:v>
                </c:pt>
                <c:pt idx="9184">
                  <c:v>-9.2660199999999998E-3</c:v>
                </c:pt>
                <c:pt idx="9185">
                  <c:v>-4.019323E-3</c:v>
                </c:pt>
                <c:pt idx="9186">
                  <c:v>-7.3320299999999998E-3</c:v>
                </c:pt>
                <c:pt idx="9187">
                  <c:v>-7.7100520000000002E-3</c:v>
                </c:pt>
                <c:pt idx="9188">
                  <c:v>-6.4687520000000004E-3</c:v>
                </c:pt>
                <c:pt idx="9189">
                  <c:v>-6.0415579999999998E-3</c:v>
                </c:pt>
                <c:pt idx="9190">
                  <c:v>-4.7110440000000002E-3</c:v>
                </c:pt>
                <c:pt idx="9191">
                  <c:v>-4.9228639999999999E-3</c:v>
                </c:pt>
                <c:pt idx="9192">
                  <c:v>-6.0232819999999996E-3</c:v>
                </c:pt>
                <c:pt idx="9193">
                  <c:v>-6.7356259999999998E-3</c:v>
                </c:pt>
                <c:pt idx="9194">
                  <c:v>-2.573372E-3</c:v>
                </c:pt>
                <c:pt idx="9195">
                  <c:v>-4.5565120000000004E-3</c:v>
                </c:pt>
                <c:pt idx="9196">
                  <c:v>-1.0671929E-2</c:v>
                </c:pt>
                <c:pt idx="9197">
                  <c:v>-3.5905780000000001E-3</c:v>
                </c:pt>
                <c:pt idx="9198">
                  <c:v>-4.8723569999999999E-3</c:v>
                </c:pt>
                <c:pt idx="9199">
                  <c:v>-7.6004990000000001E-3</c:v>
                </c:pt>
                <c:pt idx="9200">
                  <c:v>-6.4343009999999999E-3</c:v>
                </c:pt>
                <c:pt idx="9201">
                  <c:v>-7.1682680000000002E-3</c:v>
                </c:pt>
                <c:pt idx="9202">
                  <c:v>-8.3179550000000001E-3</c:v>
                </c:pt>
                <c:pt idx="9203">
                  <c:v>-5.5635199999999998E-3</c:v>
                </c:pt>
                <c:pt idx="9204">
                  <c:v>-4.9051870000000001E-3</c:v>
                </c:pt>
                <c:pt idx="9205">
                  <c:v>-3.9082259999999999E-3</c:v>
                </c:pt>
                <c:pt idx="9206">
                  <c:v>-6.5697890000000004E-3</c:v>
                </c:pt>
                <c:pt idx="9207">
                  <c:v>-5.1948920000000004E-3</c:v>
                </c:pt>
                <c:pt idx="9208">
                  <c:v>-5.8907760000000003E-3</c:v>
                </c:pt>
                <c:pt idx="9209">
                  <c:v>-8.6043939999999996E-3</c:v>
                </c:pt>
                <c:pt idx="9210">
                  <c:v>-7.065885E-3</c:v>
                </c:pt>
                <c:pt idx="9211">
                  <c:v>-5.7700850000000003E-3</c:v>
                </c:pt>
                <c:pt idx="9212">
                  <c:v>-6.814044E-3</c:v>
                </c:pt>
                <c:pt idx="9213">
                  <c:v>-8.1005439999999995E-3</c:v>
                </c:pt>
                <c:pt idx="9214">
                  <c:v>-4.5225869999999998E-3</c:v>
                </c:pt>
                <c:pt idx="9215">
                  <c:v>-5.9893860000000002E-3</c:v>
                </c:pt>
                <c:pt idx="9216">
                  <c:v>-5.3377110000000002E-3</c:v>
                </c:pt>
                <c:pt idx="9217">
                  <c:v>-7.140548E-3</c:v>
                </c:pt>
                <c:pt idx="9218">
                  <c:v>-5.2907149999999997E-3</c:v>
                </c:pt>
                <c:pt idx="9219">
                  <c:v>2.217728E-3</c:v>
                </c:pt>
                <c:pt idx="9220">
                  <c:v>-4.4654739999999997E-3</c:v>
                </c:pt>
                <c:pt idx="9221">
                  <c:v>-1.0671778E-2</c:v>
                </c:pt>
                <c:pt idx="9222">
                  <c:v>-2.6479400000000001E-3</c:v>
                </c:pt>
                <c:pt idx="9223">
                  <c:v>-7.2965599999999997E-3</c:v>
                </c:pt>
                <c:pt idx="9224">
                  <c:v>-3.9931749999999998E-3</c:v>
                </c:pt>
                <c:pt idx="9225">
                  <c:v>-2.2006500000000002E-3</c:v>
                </c:pt>
                <c:pt idx="9226">
                  <c:v>-7.9456209999999999E-3</c:v>
                </c:pt>
                <c:pt idx="9227">
                  <c:v>-3.6902400000000002E-4</c:v>
                </c:pt>
                <c:pt idx="9228">
                  <c:v>-8.8834099999999996E-4</c:v>
                </c:pt>
                <c:pt idx="9229">
                  <c:v>-8.6710940000000007E-3</c:v>
                </c:pt>
                <c:pt idx="9230">
                  <c:v>-5.5362880000000003E-3</c:v>
                </c:pt>
                <c:pt idx="9231">
                  <c:v>-1.9794180000000001E-3</c:v>
                </c:pt>
                <c:pt idx="9232">
                  <c:v>-3.9224610000000004E-3</c:v>
                </c:pt>
                <c:pt idx="9233">
                  <c:v>-8.6853260000000002E-3</c:v>
                </c:pt>
                <c:pt idx="9234">
                  <c:v>1.36661E-4</c:v>
                </c:pt>
                <c:pt idx="9235">
                  <c:v>8.82491E-4</c:v>
                </c:pt>
                <c:pt idx="9236">
                  <c:v>-5.6313350000000003E-3</c:v>
                </c:pt>
                <c:pt idx="9237">
                  <c:v>-7.3059550000000003E-3</c:v>
                </c:pt>
                <c:pt idx="9238">
                  <c:v>-7.2875789999999998E-3</c:v>
                </c:pt>
                <c:pt idx="9239">
                  <c:v>-1.5440600000000001E-3</c:v>
                </c:pt>
                <c:pt idx="9240">
                  <c:v>-2.1557880000000001E-3</c:v>
                </c:pt>
                <c:pt idx="9241">
                  <c:v>-5.1853840000000003E-3</c:v>
                </c:pt>
                <c:pt idx="9242">
                  <c:v>-4.8277219999999996E-3</c:v>
                </c:pt>
                <c:pt idx="9243">
                  <c:v>-3.7161820000000002E-3</c:v>
                </c:pt>
                <c:pt idx="9244">
                  <c:v>-5.9361930000000002E-3</c:v>
                </c:pt>
                <c:pt idx="9245">
                  <c:v>-4.4461789999999998E-3</c:v>
                </c:pt>
                <c:pt idx="9246">
                  <c:v>-2.432296E-3</c:v>
                </c:pt>
                <c:pt idx="9247">
                  <c:v>-3.4937369999999998E-3</c:v>
                </c:pt>
                <c:pt idx="9248">
                  <c:v>-3.9480729999999999E-3</c:v>
                </c:pt>
                <c:pt idx="9249">
                  <c:v>-4.2226190000000004E-3</c:v>
                </c:pt>
                <c:pt idx="9250">
                  <c:v>-4.6433990000000003E-3</c:v>
                </c:pt>
                <c:pt idx="9251">
                  <c:v>-5.0193390000000003E-3</c:v>
                </c:pt>
                <c:pt idx="9252">
                  <c:v>-2.4286160000000002E-3</c:v>
                </c:pt>
                <c:pt idx="9253">
                  <c:v>-5.5645850000000004E-3</c:v>
                </c:pt>
                <c:pt idx="9254">
                  <c:v>-4.4058439999999999E-3</c:v>
                </c:pt>
                <c:pt idx="9255">
                  <c:v>-4.5718310000000002E-3</c:v>
                </c:pt>
                <c:pt idx="9256">
                  <c:v>-2.7723330000000001E-3</c:v>
                </c:pt>
                <c:pt idx="9257">
                  <c:v>-5.2035809999999997E-3</c:v>
                </c:pt>
                <c:pt idx="9258">
                  <c:v>-5.8512620000000003E-3</c:v>
                </c:pt>
                <c:pt idx="9259">
                  <c:v>-6.070537E-3</c:v>
                </c:pt>
                <c:pt idx="9260">
                  <c:v>-4.4374870000000004E-3</c:v>
                </c:pt>
                <c:pt idx="9261">
                  <c:v>-3.0257700000000001E-3</c:v>
                </c:pt>
                <c:pt idx="9262">
                  <c:v>-6.3557869999999999E-3</c:v>
                </c:pt>
                <c:pt idx="9263">
                  <c:v>-6.9728910000000002E-3</c:v>
                </c:pt>
                <c:pt idx="9264">
                  <c:v>-8.5742500000000003E-3</c:v>
                </c:pt>
                <c:pt idx="9265">
                  <c:v>-4.9184299999999997E-3</c:v>
                </c:pt>
                <c:pt idx="9266">
                  <c:v>-3.2683360000000002E-3</c:v>
                </c:pt>
                <c:pt idx="9267">
                  <c:v>-6.3499029999999996E-3</c:v>
                </c:pt>
                <c:pt idx="9268">
                  <c:v>-4.1844869999999998E-3</c:v>
                </c:pt>
                <c:pt idx="9269">
                  <c:v>-6.5412669999999999E-3</c:v>
                </c:pt>
                <c:pt idx="9270">
                  <c:v>-3.9609299999999997E-3</c:v>
                </c:pt>
                <c:pt idx="9271">
                  <c:v>-8.7149830000000008E-3</c:v>
                </c:pt>
                <c:pt idx="9272">
                  <c:v>-3.1007729999999998E-3</c:v>
                </c:pt>
                <c:pt idx="9273">
                  <c:v>-1.654193E-3</c:v>
                </c:pt>
                <c:pt idx="9274">
                  <c:v>-4.3834010000000003E-3</c:v>
                </c:pt>
                <c:pt idx="9275">
                  <c:v>-3.6045230000000001E-3</c:v>
                </c:pt>
                <c:pt idx="9276">
                  <c:v>-6.4985800000000003E-3</c:v>
                </c:pt>
                <c:pt idx="9277">
                  <c:v>-3.2655269999999998E-3</c:v>
                </c:pt>
                <c:pt idx="9278">
                  <c:v>-3.5723230000000001E-3</c:v>
                </c:pt>
                <c:pt idx="9279">
                  <c:v>-6.3652300000000004E-3</c:v>
                </c:pt>
                <c:pt idx="9280">
                  <c:v>-4.4741900000000001E-4</c:v>
                </c:pt>
                <c:pt idx="9281">
                  <c:v>-4.279298E-3</c:v>
                </c:pt>
                <c:pt idx="9282">
                  <c:v>-4.3014020000000002E-3</c:v>
                </c:pt>
                <c:pt idx="9283">
                  <c:v>-6.2063869999999998E-3</c:v>
                </c:pt>
                <c:pt idx="9284">
                  <c:v>-2.5514650000000002E-3</c:v>
                </c:pt>
                <c:pt idx="9285">
                  <c:v>-1.027722E-3</c:v>
                </c:pt>
                <c:pt idx="9286">
                  <c:v>1.4327719999999999E-3</c:v>
                </c:pt>
                <c:pt idx="9287">
                  <c:v>-1.1221930000000001E-3</c:v>
                </c:pt>
                <c:pt idx="9288">
                  <c:v>-6.8703299999999998E-4</c:v>
                </c:pt>
                <c:pt idx="9289">
                  <c:v>-5.0645899999999999E-3</c:v>
                </c:pt>
                <c:pt idx="9290">
                  <c:v>-5.1218300000000004E-4</c:v>
                </c:pt>
                <c:pt idx="9291">
                  <c:v>-1.7403500000000001E-4</c:v>
                </c:pt>
                <c:pt idx="9292">
                  <c:v>-1.586575E-3</c:v>
                </c:pt>
                <c:pt idx="9293">
                  <c:v>-7.9873699999999999E-4</c:v>
                </c:pt>
                <c:pt idx="9294">
                  <c:v>1.4377859999999999E-3</c:v>
                </c:pt>
                <c:pt idx="9295">
                  <c:v>-1.80091E-3</c:v>
                </c:pt>
                <c:pt idx="9296">
                  <c:v>-4.7012900000000001E-4</c:v>
                </c:pt>
                <c:pt idx="9297">
                  <c:v>-6.0221399999999996E-3</c:v>
                </c:pt>
                <c:pt idx="9298">
                  <c:v>-2.658568E-3</c:v>
                </c:pt>
                <c:pt idx="9299">
                  <c:v>2.7837220000000002E-3</c:v>
                </c:pt>
                <c:pt idx="9300">
                  <c:v>-1.3345900000000001E-3</c:v>
                </c:pt>
                <c:pt idx="9301">
                  <c:v>-3.5228379999999999E-3</c:v>
                </c:pt>
                <c:pt idx="9302">
                  <c:v>-6.3199559999999998E-3</c:v>
                </c:pt>
                <c:pt idx="9303">
                  <c:v>-3.4012339999999999E-3</c:v>
                </c:pt>
                <c:pt idx="9304">
                  <c:v>-9.9552730000000006E-3</c:v>
                </c:pt>
                <c:pt idx="9305">
                  <c:v>-7.0656640000000001E-3</c:v>
                </c:pt>
                <c:pt idx="9306">
                  <c:v>-1.1883340000000001E-3</c:v>
                </c:pt>
                <c:pt idx="9307">
                  <c:v>-3.05569E-4</c:v>
                </c:pt>
                <c:pt idx="9308">
                  <c:v>-6.8553479999999998E-3</c:v>
                </c:pt>
                <c:pt idx="9309">
                  <c:v>-9.2012789999999997E-3</c:v>
                </c:pt>
                <c:pt idx="9310">
                  <c:v>-6.7884540000000002E-3</c:v>
                </c:pt>
                <c:pt idx="9311">
                  <c:v>-7.4136660000000002E-3</c:v>
                </c:pt>
                <c:pt idx="9312">
                  <c:v>-8.0834519999999997E-3</c:v>
                </c:pt>
                <c:pt idx="9313">
                  <c:v>-1.0475066E-2</c:v>
                </c:pt>
                <c:pt idx="9314">
                  <c:v>-2.2996940000000001E-3</c:v>
                </c:pt>
                <c:pt idx="9315">
                  <c:v>-8.2505310000000002E-3</c:v>
                </c:pt>
                <c:pt idx="9316">
                  <c:v>-1.3095086000000001E-2</c:v>
                </c:pt>
                <c:pt idx="9317">
                  <c:v>-9.8184770000000008E-3</c:v>
                </c:pt>
                <c:pt idx="9318">
                  <c:v>-3.9190420000000002E-3</c:v>
                </c:pt>
                <c:pt idx="9319">
                  <c:v>-4.6288309999999999E-3</c:v>
                </c:pt>
                <c:pt idx="9320">
                  <c:v>-7.4842729999999996E-3</c:v>
                </c:pt>
                <c:pt idx="9321">
                  <c:v>-6.1052559999999999E-3</c:v>
                </c:pt>
                <c:pt idx="9322">
                  <c:v>-4.14943E-3</c:v>
                </c:pt>
                <c:pt idx="9323">
                  <c:v>-8.6701460000000001E-3</c:v>
                </c:pt>
                <c:pt idx="9324">
                  <c:v>-5.2868660000000003E-3</c:v>
                </c:pt>
                <c:pt idx="9325">
                  <c:v>-6.2874669999999997E-3</c:v>
                </c:pt>
                <c:pt idx="9326">
                  <c:v>-1.2660779999999999E-3</c:v>
                </c:pt>
                <c:pt idx="9327">
                  <c:v>-4.5003860000000003E-3</c:v>
                </c:pt>
                <c:pt idx="9328">
                  <c:v>-5.3635169999999999E-3</c:v>
                </c:pt>
                <c:pt idx="9329">
                  <c:v>-2.7752440000000001E-3</c:v>
                </c:pt>
                <c:pt idx="9330">
                  <c:v>-1.9901440000000001E-3</c:v>
                </c:pt>
                <c:pt idx="9331">
                  <c:v>-2.5377580000000002E-3</c:v>
                </c:pt>
                <c:pt idx="9332">
                  <c:v>3.1688499999999999E-4</c:v>
                </c:pt>
                <c:pt idx="9333">
                  <c:v>2.219375E-3</c:v>
                </c:pt>
                <c:pt idx="9334">
                  <c:v>-3.5293249999999998E-3</c:v>
                </c:pt>
                <c:pt idx="9335">
                  <c:v>-3.1907179999999999E-3</c:v>
                </c:pt>
                <c:pt idx="9336">
                  <c:v>-1.05646E-3</c:v>
                </c:pt>
                <c:pt idx="9337">
                  <c:v>-1.180443E-3</c:v>
                </c:pt>
                <c:pt idx="9338">
                  <c:v>1.7820570000000001E-3</c:v>
                </c:pt>
                <c:pt idx="9339">
                  <c:v>-3.0498890000000001E-3</c:v>
                </c:pt>
                <c:pt idx="9340">
                  <c:v>8.4045599999999995E-4</c:v>
                </c:pt>
                <c:pt idx="9341">
                  <c:v>-4.5874729999999999E-3</c:v>
                </c:pt>
                <c:pt idx="9342">
                  <c:v>-2.8817180000000001E-3</c:v>
                </c:pt>
                <c:pt idx="9343">
                  <c:v>9.0274500000000004E-4</c:v>
                </c:pt>
                <c:pt idx="9344">
                  <c:v>-2.0810609999999999E-3</c:v>
                </c:pt>
                <c:pt idx="9345">
                  <c:v>-8.9159000000000005E-4</c:v>
                </c:pt>
                <c:pt idx="9346">
                  <c:v>-2.9680570000000001E-3</c:v>
                </c:pt>
                <c:pt idx="9347">
                  <c:v>-1.6390129999999999E-3</c:v>
                </c:pt>
                <c:pt idx="9348">
                  <c:v>-4.8177619999999997E-3</c:v>
                </c:pt>
                <c:pt idx="9349">
                  <c:v>-1.862453E-3</c:v>
                </c:pt>
                <c:pt idx="9350">
                  <c:v>-1.028618E-3</c:v>
                </c:pt>
                <c:pt idx="9351">
                  <c:v>5.7591399999999996E-4</c:v>
                </c:pt>
                <c:pt idx="9352">
                  <c:v>-2.6851269999999998E-3</c:v>
                </c:pt>
                <c:pt idx="9353">
                  <c:v>-1.4061360000000001E-3</c:v>
                </c:pt>
                <c:pt idx="9354">
                  <c:v>-1.4567359999999999E-3</c:v>
                </c:pt>
                <c:pt idx="9355">
                  <c:v>-1.434968E-3</c:v>
                </c:pt>
                <c:pt idx="9356">
                  <c:v>-7.8236260000000002E-3</c:v>
                </c:pt>
                <c:pt idx="9357" formatCode="0.00E+00">
                  <c:v>-6.8595600000000004E-5</c:v>
                </c:pt>
                <c:pt idx="9358">
                  <c:v>-6.2029210000000001E-3</c:v>
                </c:pt>
                <c:pt idx="9359">
                  <c:v>-4.5642820000000002E-3</c:v>
                </c:pt>
                <c:pt idx="9360">
                  <c:v>-6.9520720000000001E-3</c:v>
                </c:pt>
                <c:pt idx="9361">
                  <c:v>-5.2625340000000001E-3</c:v>
                </c:pt>
                <c:pt idx="9362">
                  <c:v>-5.4119379999999998E-3</c:v>
                </c:pt>
                <c:pt idx="9363">
                  <c:v>-2.8307779999999999E-3</c:v>
                </c:pt>
                <c:pt idx="9364">
                  <c:v>-6.7291130000000001E-3</c:v>
                </c:pt>
                <c:pt idx="9365">
                  <c:v>-9.9862119999999995E-3</c:v>
                </c:pt>
                <c:pt idx="9366">
                  <c:v>-7.0407550000000001E-3</c:v>
                </c:pt>
                <c:pt idx="9367">
                  <c:v>-7.1007229999999998E-3</c:v>
                </c:pt>
                <c:pt idx="9368">
                  <c:v>-7.6634479999999998E-3</c:v>
                </c:pt>
                <c:pt idx="9369">
                  <c:v>-8.0814900000000002E-3</c:v>
                </c:pt>
                <c:pt idx="9370">
                  <c:v>-3.154642E-3</c:v>
                </c:pt>
                <c:pt idx="9371">
                  <c:v>-6.3588869999999997E-3</c:v>
                </c:pt>
                <c:pt idx="9372">
                  <c:v>-1.0633526000000001E-2</c:v>
                </c:pt>
                <c:pt idx="9373">
                  <c:v>-8.2239689999999994E-3</c:v>
                </c:pt>
                <c:pt idx="9374">
                  <c:v>-5.6652040000000001E-3</c:v>
                </c:pt>
                <c:pt idx="9375">
                  <c:v>-5.0338919999999999E-3</c:v>
                </c:pt>
                <c:pt idx="9376">
                  <c:v>-6.9087569999999997E-3</c:v>
                </c:pt>
                <c:pt idx="9377">
                  <c:v>-9.5048319999999995E-3</c:v>
                </c:pt>
                <c:pt idx="9378">
                  <c:v>-6.1401950000000002E-3</c:v>
                </c:pt>
                <c:pt idx="9379">
                  <c:v>-3.9770550000000002E-3</c:v>
                </c:pt>
                <c:pt idx="9380">
                  <c:v>-3.4390969999999999E-3</c:v>
                </c:pt>
                <c:pt idx="9381">
                  <c:v>-5.1599059999999997E-3</c:v>
                </c:pt>
                <c:pt idx="9382">
                  <c:v>-6.9325300000000001E-4</c:v>
                </c:pt>
                <c:pt idx="9383">
                  <c:v>-1.5562130000000001E-3</c:v>
                </c:pt>
                <c:pt idx="9384">
                  <c:v>-3.5237559999999999E-3</c:v>
                </c:pt>
                <c:pt idx="9385">
                  <c:v>-5.3397660000000001E-3</c:v>
                </c:pt>
                <c:pt idx="9386">
                  <c:v>-2.0941710000000001E-3</c:v>
                </c:pt>
                <c:pt idx="9387">
                  <c:v>-1.0948100000000001E-3</c:v>
                </c:pt>
                <c:pt idx="9388">
                  <c:v>-3.253302E-3</c:v>
                </c:pt>
                <c:pt idx="9389">
                  <c:v>1.610376E-3</c:v>
                </c:pt>
                <c:pt idx="9390">
                  <c:v>-1.961988E-3</c:v>
                </c:pt>
                <c:pt idx="9391">
                  <c:v>-1.5176400000000001E-4</c:v>
                </c:pt>
                <c:pt idx="9392">
                  <c:v>-4.7353300000000003E-3</c:v>
                </c:pt>
                <c:pt idx="9393">
                  <c:v>6.7023699999999996E-4</c:v>
                </c:pt>
                <c:pt idx="9394">
                  <c:v>-1.81902E-3</c:v>
                </c:pt>
                <c:pt idx="9395">
                  <c:v>2.7440640000000001E-3</c:v>
                </c:pt>
                <c:pt idx="9396">
                  <c:v>-2.8214099999999999E-3</c:v>
                </c:pt>
                <c:pt idx="9397">
                  <c:v>-2.1223280000000001E-3</c:v>
                </c:pt>
                <c:pt idx="9398">
                  <c:v>-6.1018499999999996E-4</c:v>
                </c:pt>
                <c:pt idx="9399">
                  <c:v>2.6204400000000001E-4</c:v>
                </c:pt>
                <c:pt idx="9400">
                  <c:v>-5.5220759999999999E-3</c:v>
                </c:pt>
                <c:pt idx="9401">
                  <c:v>-7.1245399999999995E-4</c:v>
                </c:pt>
                <c:pt idx="9402">
                  <c:v>-2.013941E-3</c:v>
                </c:pt>
                <c:pt idx="9403">
                  <c:v>-2.3305639999999998E-3</c:v>
                </c:pt>
                <c:pt idx="9404">
                  <c:v>-4.2477740000000002E-3</c:v>
                </c:pt>
                <c:pt idx="9405">
                  <c:v>-4.4363249999999996E-3</c:v>
                </c:pt>
                <c:pt idx="9406">
                  <c:v>-2.6197830000000001E-3</c:v>
                </c:pt>
                <c:pt idx="9407">
                  <c:v>-2.4344530000000001E-3</c:v>
                </c:pt>
                <c:pt idx="9408">
                  <c:v>-3.6277999999999999E-4</c:v>
                </c:pt>
                <c:pt idx="9409">
                  <c:v>1.415332E-3</c:v>
                </c:pt>
                <c:pt idx="9410">
                  <c:v>-9.6207200000000001E-4</c:v>
                </c:pt>
                <c:pt idx="9411">
                  <c:v>-4.2544790000000002E-3</c:v>
                </c:pt>
                <c:pt idx="9412">
                  <c:v>-2.712243E-3</c:v>
                </c:pt>
                <c:pt idx="9413">
                  <c:v>-5.05136E-4</c:v>
                </c:pt>
                <c:pt idx="9414">
                  <c:v>-6.7105099999999998E-4</c:v>
                </c:pt>
                <c:pt idx="9415">
                  <c:v>-2.623972E-3</c:v>
                </c:pt>
                <c:pt idx="9416">
                  <c:v>-1.671891E-3</c:v>
                </c:pt>
                <c:pt idx="9417" formatCode="0.00E+00">
                  <c:v>3.6526499999999997E-5</c:v>
                </c:pt>
                <c:pt idx="9418">
                  <c:v>-1.9115759999999999E-3</c:v>
                </c:pt>
                <c:pt idx="9419">
                  <c:v>-2.569455E-3</c:v>
                </c:pt>
                <c:pt idx="9420">
                  <c:v>2.3611219999999998E-3</c:v>
                </c:pt>
                <c:pt idx="9421">
                  <c:v>1.313673E-3</c:v>
                </c:pt>
                <c:pt idx="9422">
                  <c:v>-1.18841E-4</c:v>
                </c:pt>
                <c:pt idx="9423">
                  <c:v>5.9905799999999997E-4</c:v>
                </c:pt>
                <c:pt idx="9424">
                  <c:v>4.08909E-4</c:v>
                </c:pt>
                <c:pt idx="9425">
                  <c:v>5.24224E-4</c:v>
                </c:pt>
                <c:pt idx="9426">
                  <c:v>-2.23592E-4</c:v>
                </c:pt>
                <c:pt idx="9427">
                  <c:v>-8.4018600000000004E-4</c:v>
                </c:pt>
                <c:pt idx="9428">
                  <c:v>-6.0689299999999995E-4</c:v>
                </c:pt>
                <c:pt idx="9429">
                  <c:v>-1.7065120000000001E-3</c:v>
                </c:pt>
                <c:pt idx="9430">
                  <c:v>2.2248459999999999E-3</c:v>
                </c:pt>
                <c:pt idx="9431">
                  <c:v>-7.0959400000000002E-4</c:v>
                </c:pt>
                <c:pt idx="9432">
                  <c:v>-1.8249259999999999E-3</c:v>
                </c:pt>
                <c:pt idx="9433" formatCode="0.00E+00">
                  <c:v>8.2210899999999996E-5</c:v>
                </c:pt>
                <c:pt idx="9434" formatCode="0.00E+00">
                  <c:v>3.4274099999999998E-5</c:v>
                </c:pt>
                <c:pt idx="9435">
                  <c:v>2.9626370000000002E-3</c:v>
                </c:pt>
                <c:pt idx="9436">
                  <c:v>7.3916300000000004E-4</c:v>
                </c:pt>
                <c:pt idx="9437">
                  <c:v>-1.9274100000000001E-3</c:v>
                </c:pt>
                <c:pt idx="9438">
                  <c:v>1.6982999999999999E-4</c:v>
                </c:pt>
                <c:pt idx="9439">
                  <c:v>-5.0138400000000001E-4</c:v>
                </c:pt>
                <c:pt idx="9440">
                  <c:v>-1.6361559999999999E-3</c:v>
                </c:pt>
                <c:pt idx="9441">
                  <c:v>-2.6646450000000002E-3</c:v>
                </c:pt>
                <c:pt idx="9442">
                  <c:v>-1.375409E-3</c:v>
                </c:pt>
                <c:pt idx="9443">
                  <c:v>-3.4882630000000001E-3</c:v>
                </c:pt>
                <c:pt idx="9444">
                  <c:v>-1.504741E-3</c:v>
                </c:pt>
                <c:pt idx="9445">
                  <c:v>1.2291E-4</c:v>
                </c:pt>
                <c:pt idx="9446">
                  <c:v>9.5168599999999998E-4</c:v>
                </c:pt>
                <c:pt idx="9447">
                  <c:v>-4.293654E-3</c:v>
                </c:pt>
                <c:pt idx="9448">
                  <c:v>-3.9272020000000003E-3</c:v>
                </c:pt>
                <c:pt idx="9449">
                  <c:v>1.6619510000000001E-3</c:v>
                </c:pt>
                <c:pt idx="9450">
                  <c:v>-5.3382500000000003E-4</c:v>
                </c:pt>
                <c:pt idx="9451">
                  <c:v>3.5046099999999999E-4</c:v>
                </c:pt>
                <c:pt idx="9452">
                  <c:v>-3.047199E-3</c:v>
                </c:pt>
                <c:pt idx="9453">
                  <c:v>-3.0558870000000002E-3</c:v>
                </c:pt>
                <c:pt idx="9454">
                  <c:v>-1.9719809999999998E-3</c:v>
                </c:pt>
                <c:pt idx="9455">
                  <c:v>-3.051626E-3</c:v>
                </c:pt>
                <c:pt idx="9456">
                  <c:v>-7.8847200000000002E-4</c:v>
                </c:pt>
                <c:pt idx="9457">
                  <c:v>-6.0924099999999995E-4</c:v>
                </c:pt>
                <c:pt idx="9458">
                  <c:v>2.086943E-3</c:v>
                </c:pt>
                <c:pt idx="9459">
                  <c:v>-1.67403E-4</c:v>
                </c:pt>
                <c:pt idx="9460">
                  <c:v>-3.1365619999999999E-3</c:v>
                </c:pt>
                <c:pt idx="9461">
                  <c:v>-5.2769999999999998E-4</c:v>
                </c:pt>
                <c:pt idx="9462">
                  <c:v>-1.7863099999999999E-3</c:v>
                </c:pt>
                <c:pt idx="9463">
                  <c:v>-6.9092800000000005E-4</c:v>
                </c:pt>
                <c:pt idx="9464" formatCode="0.00E+00">
                  <c:v>-4.0051300000000001E-5</c:v>
                </c:pt>
                <c:pt idx="9465">
                  <c:v>1.4413920000000001E-3</c:v>
                </c:pt>
                <c:pt idx="9466">
                  <c:v>2.76259E-4</c:v>
                </c:pt>
                <c:pt idx="9467">
                  <c:v>5.4343000000000002E-4</c:v>
                </c:pt>
                <c:pt idx="9468">
                  <c:v>1.1018950000000001E-3</c:v>
                </c:pt>
                <c:pt idx="9469">
                  <c:v>1.1315400000000001E-3</c:v>
                </c:pt>
                <c:pt idx="9470">
                  <c:v>2.0226340000000002E-3</c:v>
                </c:pt>
                <c:pt idx="9471">
                  <c:v>3.599372E-3</c:v>
                </c:pt>
                <c:pt idx="9472">
                  <c:v>2.8957649999999998E-3</c:v>
                </c:pt>
                <c:pt idx="9473">
                  <c:v>5.1095000000000003E-4</c:v>
                </c:pt>
                <c:pt idx="9474">
                  <c:v>-5.9665900000000003E-4</c:v>
                </c:pt>
                <c:pt idx="9475">
                  <c:v>1.830454E-3</c:v>
                </c:pt>
                <c:pt idx="9476">
                  <c:v>1.086633E-3</c:v>
                </c:pt>
                <c:pt idx="9477">
                  <c:v>-7.7832800000000001E-4</c:v>
                </c:pt>
                <c:pt idx="9478">
                  <c:v>-2.93367E-4</c:v>
                </c:pt>
                <c:pt idx="9479">
                  <c:v>3.8099340000000001E-3</c:v>
                </c:pt>
                <c:pt idx="9480">
                  <c:v>9.6913999999999995E-4</c:v>
                </c:pt>
                <c:pt idx="9481">
                  <c:v>-4.1307200000000001E-3</c:v>
                </c:pt>
                <c:pt idx="9482">
                  <c:v>5.4845399999999998E-4</c:v>
                </c:pt>
                <c:pt idx="9483">
                  <c:v>8.9798099999999995E-4</c:v>
                </c:pt>
                <c:pt idx="9484">
                  <c:v>4.3036309999999996E-3</c:v>
                </c:pt>
                <c:pt idx="9485">
                  <c:v>-3.754828E-3</c:v>
                </c:pt>
                <c:pt idx="9486">
                  <c:v>-6.7195199999999997E-4</c:v>
                </c:pt>
                <c:pt idx="9487">
                  <c:v>-3.0485579999999998E-3</c:v>
                </c:pt>
                <c:pt idx="9488">
                  <c:v>-3.9082259999999999E-3</c:v>
                </c:pt>
                <c:pt idx="9489" formatCode="0.00E+00">
                  <c:v>-2.4074699999999998E-6</c:v>
                </c:pt>
                <c:pt idx="9490">
                  <c:v>-9.0921399999999999E-4</c:v>
                </c:pt>
                <c:pt idx="9491">
                  <c:v>-1.4541900000000001E-4</c:v>
                </c:pt>
                <c:pt idx="9492">
                  <c:v>-5.1388470000000002E-3</c:v>
                </c:pt>
                <c:pt idx="9493">
                  <c:v>-1.7652270000000001E-3</c:v>
                </c:pt>
                <c:pt idx="9494">
                  <c:v>-1.2184800000000001E-3</c:v>
                </c:pt>
                <c:pt idx="9495">
                  <c:v>-1.9069899999999999E-3</c:v>
                </c:pt>
                <c:pt idx="9496">
                  <c:v>3.1089099999999999E-4</c:v>
                </c:pt>
                <c:pt idx="9497">
                  <c:v>-3.3055530000000001E-3</c:v>
                </c:pt>
                <c:pt idx="9498" formatCode="0.00E+00">
                  <c:v>1.9137700000000001E-5</c:v>
                </c:pt>
                <c:pt idx="9499">
                  <c:v>-1.8426250000000001E-3</c:v>
                </c:pt>
                <c:pt idx="9500">
                  <c:v>3.8922259999999999E-3</c:v>
                </c:pt>
                <c:pt idx="9501">
                  <c:v>-3.4502780000000002E-3</c:v>
                </c:pt>
                <c:pt idx="9502">
                  <c:v>8.8934300000000001E-4</c:v>
                </c:pt>
                <c:pt idx="9503">
                  <c:v>3.131914E-3</c:v>
                </c:pt>
                <c:pt idx="9504">
                  <c:v>-5.0626330000000004E-3</c:v>
                </c:pt>
                <c:pt idx="9505">
                  <c:v>2.8366939999999998E-3</c:v>
                </c:pt>
                <c:pt idx="9506">
                  <c:v>2.5610569999999998E-3</c:v>
                </c:pt>
                <c:pt idx="9507">
                  <c:v>1.407401E-3</c:v>
                </c:pt>
                <c:pt idx="9508">
                  <c:v>4.4593829999999999E-3</c:v>
                </c:pt>
                <c:pt idx="9509">
                  <c:v>-6.6420300000000004E-4</c:v>
                </c:pt>
                <c:pt idx="9510">
                  <c:v>2.0887060000000001E-3</c:v>
                </c:pt>
                <c:pt idx="9511">
                  <c:v>3.7355520000000001E-3</c:v>
                </c:pt>
                <c:pt idx="9512">
                  <c:v>-5.0340200000000002E-4</c:v>
                </c:pt>
                <c:pt idx="9513">
                  <c:v>-1.474986E-3</c:v>
                </c:pt>
                <c:pt idx="9514">
                  <c:v>2.0443810000000001E-3</c:v>
                </c:pt>
                <c:pt idx="9515">
                  <c:v>1.092904E-3</c:v>
                </c:pt>
                <c:pt idx="9516">
                  <c:v>-1.334301E-3</c:v>
                </c:pt>
                <c:pt idx="9517">
                  <c:v>-3.3265909999999998E-3</c:v>
                </c:pt>
                <c:pt idx="9518">
                  <c:v>3.2277149999999999E-3</c:v>
                </c:pt>
                <c:pt idx="9519">
                  <c:v>-1.2756860000000001E-3</c:v>
                </c:pt>
                <c:pt idx="9520">
                  <c:v>-1.4589119999999999E-3</c:v>
                </c:pt>
                <c:pt idx="9521">
                  <c:v>-4.7928290000000002E-3</c:v>
                </c:pt>
                <c:pt idx="9522" formatCode="0.00E+00">
                  <c:v>-7.3939999999999998E-6</c:v>
                </c:pt>
                <c:pt idx="9523">
                  <c:v>-3.7900020000000002E-3</c:v>
                </c:pt>
                <c:pt idx="9524">
                  <c:v>-1.1334990000000001E-3</c:v>
                </c:pt>
                <c:pt idx="9525">
                  <c:v>-1.0024610000000001E-3</c:v>
                </c:pt>
                <c:pt idx="9526">
                  <c:v>-2.3383029999999999E-3</c:v>
                </c:pt>
                <c:pt idx="9527">
                  <c:v>-3.9536629999999996E-3</c:v>
                </c:pt>
                <c:pt idx="9528">
                  <c:v>4.6718399999999999E-4</c:v>
                </c:pt>
                <c:pt idx="9529">
                  <c:v>-2.5891320000000001E-3</c:v>
                </c:pt>
                <c:pt idx="9530">
                  <c:v>-2.816299E-3</c:v>
                </c:pt>
                <c:pt idx="9531">
                  <c:v>2.715739E-3</c:v>
                </c:pt>
                <c:pt idx="9532">
                  <c:v>-2.4377439999999999E-3</c:v>
                </c:pt>
                <c:pt idx="9533">
                  <c:v>-3.803463E-3</c:v>
                </c:pt>
                <c:pt idx="9534">
                  <c:v>-2.6543090000000001E-3</c:v>
                </c:pt>
                <c:pt idx="9535">
                  <c:v>-2.16546E-4</c:v>
                </c:pt>
                <c:pt idx="9536">
                  <c:v>-7.8539699999999996E-4</c:v>
                </c:pt>
                <c:pt idx="9537">
                  <c:v>-2.6967739999999999E-3</c:v>
                </c:pt>
                <c:pt idx="9538">
                  <c:v>-6.2749799999999999E-4</c:v>
                </c:pt>
                <c:pt idx="9539">
                  <c:v>-2.2195829999999998E-3</c:v>
                </c:pt>
                <c:pt idx="9540">
                  <c:v>-2.689098E-3</c:v>
                </c:pt>
                <c:pt idx="9541">
                  <c:v>-7.4455699999999997E-4</c:v>
                </c:pt>
                <c:pt idx="9542">
                  <c:v>7.5986300000000005E-4</c:v>
                </c:pt>
                <c:pt idx="9543">
                  <c:v>-4.2962219999999997E-3</c:v>
                </c:pt>
                <c:pt idx="9544">
                  <c:v>-3.353197E-3</c:v>
                </c:pt>
                <c:pt idx="9545">
                  <c:v>-4.6505230000000002E-3</c:v>
                </c:pt>
                <c:pt idx="9546">
                  <c:v>-2.808414E-3</c:v>
                </c:pt>
                <c:pt idx="9547">
                  <c:v>-6.0074229999999996E-3</c:v>
                </c:pt>
                <c:pt idx="9548">
                  <c:v>-3.3226900000000001E-3</c:v>
                </c:pt>
                <c:pt idx="9549">
                  <c:v>-2.259531E-3</c:v>
                </c:pt>
                <c:pt idx="9550">
                  <c:v>-4.4731500000000004E-3</c:v>
                </c:pt>
                <c:pt idx="9551">
                  <c:v>-4.8786560000000003E-3</c:v>
                </c:pt>
                <c:pt idx="9552">
                  <c:v>-2.4652989999999998E-3</c:v>
                </c:pt>
                <c:pt idx="9553">
                  <c:v>-1.6879760000000001E-3</c:v>
                </c:pt>
                <c:pt idx="9554">
                  <c:v>-3.81664E-3</c:v>
                </c:pt>
                <c:pt idx="9555">
                  <c:v>-4.21851E-4</c:v>
                </c:pt>
                <c:pt idx="9556">
                  <c:v>-1.535053E-3</c:v>
                </c:pt>
                <c:pt idx="9557">
                  <c:v>-7.6924269999999999E-3</c:v>
                </c:pt>
                <c:pt idx="9558">
                  <c:v>-4.7773299999999998E-3</c:v>
                </c:pt>
                <c:pt idx="9559">
                  <c:v>-3.4533530000000002E-3</c:v>
                </c:pt>
                <c:pt idx="9560">
                  <c:v>-2.0511980000000002E-3</c:v>
                </c:pt>
                <c:pt idx="9561">
                  <c:v>-4.883531E-3</c:v>
                </c:pt>
                <c:pt idx="9562">
                  <c:v>-6.5661160000000003E-3</c:v>
                </c:pt>
                <c:pt idx="9563">
                  <c:v>-2.3399580000000001E-3</c:v>
                </c:pt>
                <c:pt idx="9564">
                  <c:v>-6.9403030000000001E-3</c:v>
                </c:pt>
                <c:pt idx="9565">
                  <c:v>-6.2528929999999998E-3</c:v>
                </c:pt>
                <c:pt idx="9566">
                  <c:v>-2.7087579999999999E-3</c:v>
                </c:pt>
                <c:pt idx="9567">
                  <c:v>1.856749E-3</c:v>
                </c:pt>
                <c:pt idx="9568">
                  <c:v>-3.9779710000000003E-3</c:v>
                </c:pt>
                <c:pt idx="9569">
                  <c:v>-1.6655249999999999E-3</c:v>
                </c:pt>
                <c:pt idx="9570">
                  <c:v>-2.7212019999999998E-3</c:v>
                </c:pt>
                <c:pt idx="9571">
                  <c:v>-3.1660579999999998E-3</c:v>
                </c:pt>
                <c:pt idx="9572">
                  <c:v>-8.18748E-4</c:v>
                </c:pt>
                <c:pt idx="9573">
                  <c:v>-3.1233139999999999E-3</c:v>
                </c:pt>
                <c:pt idx="9574">
                  <c:v>-3.4005490000000001E-3</c:v>
                </c:pt>
                <c:pt idx="9575">
                  <c:v>1.134396E-3</c:v>
                </c:pt>
                <c:pt idx="9576">
                  <c:v>-2.737307E-3</c:v>
                </c:pt>
                <c:pt idx="9577">
                  <c:v>4.0989119999999997E-3</c:v>
                </c:pt>
                <c:pt idx="9578">
                  <c:v>2.6142000000000001E-3</c:v>
                </c:pt>
                <c:pt idx="9579">
                  <c:v>2.8075219999999998E-3</c:v>
                </c:pt>
                <c:pt idx="9580">
                  <c:v>-5.6563800000000003E-4</c:v>
                </c:pt>
                <c:pt idx="9581">
                  <c:v>-2.4390509999999998E-3</c:v>
                </c:pt>
                <c:pt idx="9582">
                  <c:v>1.4092169999999999E-3</c:v>
                </c:pt>
                <c:pt idx="9583">
                  <c:v>1.146871E-3</c:v>
                </c:pt>
                <c:pt idx="9584">
                  <c:v>9.3781300000000001E-4</c:v>
                </c:pt>
                <c:pt idx="9585">
                  <c:v>4.05404E-4</c:v>
                </c:pt>
                <c:pt idx="9586">
                  <c:v>9.2505609999999992E-3</c:v>
                </c:pt>
                <c:pt idx="9587">
                  <c:v>-5.78058E-4</c:v>
                </c:pt>
                <c:pt idx="9588">
                  <c:v>-2.165569E-3</c:v>
                </c:pt>
                <c:pt idx="9589">
                  <c:v>-4.2195030000000003E-3</c:v>
                </c:pt>
                <c:pt idx="9590" formatCode="0.00E+00">
                  <c:v>-4.6329799999999998E-5</c:v>
                </c:pt>
                <c:pt idx="9591">
                  <c:v>4.307099E-3</c:v>
                </c:pt>
                <c:pt idx="9592">
                  <c:v>-1.226418E-3</c:v>
                </c:pt>
                <c:pt idx="9593">
                  <c:v>-1.897779E-3</c:v>
                </c:pt>
                <c:pt idx="9594">
                  <c:v>-2.4501190000000002E-3</c:v>
                </c:pt>
                <c:pt idx="9595">
                  <c:v>-3.9516559999999996E-3</c:v>
                </c:pt>
                <c:pt idx="9596">
                  <c:v>-3.2746799999999999E-3</c:v>
                </c:pt>
                <c:pt idx="9597">
                  <c:v>1.127812E-3</c:v>
                </c:pt>
                <c:pt idx="9598">
                  <c:v>-6.5897630000000002E-3</c:v>
                </c:pt>
                <c:pt idx="9599">
                  <c:v>-2.7218199999999999E-4</c:v>
                </c:pt>
                <c:pt idx="9600">
                  <c:v>-2.4053740000000001E-3</c:v>
                </c:pt>
                <c:pt idx="9601">
                  <c:v>-6.0458459999999997E-3</c:v>
                </c:pt>
                <c:pt idx="9602">
                  <c:v>-2.51476E-3</c:v>
                </c:pt>
                <c:pt idx="9603">
                  <c:v>-6.2616349999999998E-3</c:v>
                </c:pt>
                <c:pt idx="9604">
                  <c:v>-2.8562510000000002E-3</c:v>
                </c:pt>
                <c:pt idx="9605">
                  <c:v>-1.7281569999999999E-3</c:v>
                </c:pt>
                <c:pt idx="9606">
                  <c:v>-2.2477389999999999E-3</c:v>
                </c:pt>
                <c:pt idx="9607">
                  <c:v>-1.490239E-3</c:v>
                </c:pt>
                <c:pt idx="9608">
                  <c:v>-7.0300899999999999E-4</c:v>
                </c:pt>
                <c:pt idx="9609">
                  <c:v>-4.4345349999999999E-3</c:v>
                </c:pt>
                <c:pt idx="9610">
                  <c:v>-2.7474219999999998E-3</c:v>
                </c:pt>
                <c:pt idx="9611">
                  <c:v>-2.0289259999999999E-3</c:v>
                </c:pt>
                <c:pt idx="9612">
                  <c:v>-4.3866230000000001E-3</c:v>
                </c:pt>
                <c:pt idx="9613">
                  <c:v>-5.1742929999999999E-3</c:v>
                </c:pt>
                <c:pt idx="9614">
                  <c:v>-5.5117150000000004E-3</c:v>
                </c:pt>
                <c:pt idx="9615">
                  <c:v>-7.9243160000000007E-3</c:v>
                </c:pt>
                <c:pt idx="9616">
                  <c:v>-3.5852269999999999E-3</c:v>
                </c:pt>
                <c:pt idx="9617">
                  <c:v>-1.5565760000000001E-3</c:v>
                </c:pt>
                <c:pt idx="9618">
                  <c:v>-6.1103160000000002E-3</c:v>
                </c:pt>
                <c:pt idx="9619">
                  <c:v>2.7640400000000001E-4</c:v>
                </c:pt>
                <c:pt idx="9620">
                  <c:v>-6.4920200000000003E-3</c:v>
                </c:pt>
                <c:pt idx="9621">
                  <c:v>-2.1150169999999999E-3</c:v>
                </c:pt>
                <c:pt idx="9622">
                  <c:v>-8.4645250000000005E-3</c:v>
                </c:pt>
                <c:pt idx="9623">
                  <c:v>-5.907168E-3</c:v>
                </c:pt>
                <c:pt idx="9624">
                  <c:v>-9.1508979999999993E-3</c:v>
                </c:pt>
                <c:pt idx="9625">
                  <c:v>-3.9108830000000004E-3</c:v>
                </c:pt>
                <c:pt idx="9626">
                  <c:v>5.8959300000000002E-4</c:v>
                </c:pt>
                <c:pt idx="9627">
                  <c:v>-8.5915829999999999E-3</c:v>
                </c:pt>
                <c:pt idx="9628">
                  <c:v>-3.9470299999999998E-3</c:v>
                </c:pt>
                <c:pt idx="9629">
                  <c:v>-9.2455669999999997E-3</c:v>
                </c:pt>
                <c:pt idx="9630">
                  <c:v>-3.281951E-3</c:v>
                </c:pt>
                <c:pt idx="9631">
                  <c:v>-7.6178160000000003E-3</c:v>
                </c:pt>
                <c:pt idx="9632">
                  <c:v>-3.3314590000000002E-3</c:v>
                </c:pt>
                <c:pt idx="9633">
                  <c:v>-5.9464829999999998E-3</c:v>
                </c:pt>
                <c:pt idx="9634">
                  <c:v>-1.0574523000000001E-2</c:v>
                </c:pt>
                <c:pt idx="9635">
                  <c:v>-1.2650199999999999E-3</c:v>
                </c:pt>
                <c:pt idx="9636">
                  <c:v>-2.421098E-3</c:v>
                </c:pt>
                <c:pt idx="9637">
                  <c:v>-5.6446270000000002E-3</c:v>
                </c:pt>
                <c:pt idx="9638">
                  <c:v>-6.7210769999999998E-3</c:v>
                </c:pt>
                <c:pt idx="9639">
                  <c:v>-5.4476990000000003E-3</c:v>
                </c:pt>
                <c:pt idx="9640">
                  <c:v>-2.4889270000000002E-3</c:v>
                </c:pt>
                <c:pt idx="9641">
                  <c:v>5.1095700000000003E-4</c:v>
                </c:pt>
                <c:pt idx="9642">
                  <c:v>-3.1367750000000001E-3</c:v>
                </c:pt>
                <c:pt idx="9643">
                  <c:v>-8.7647030000000004E-3</c:v>
                </c:pt>
                <c:pt idx="9644">
                  <c:v>-1.1080586999999999E-2</c:v>
                </c:pt>
                <c:pt idx="9645">
                  <c:v>-4.6218750000000001E-3</c:v>
                </c:pt>
                <c:pt idx="9646">
                  <c:v>-5.9076500000000004E-3</c:v>
                </c:pt>
                <c:pt idx="9647">
                  <c:v>-2.421716E-3</c:v>
                </c:pt>
                <c:pt idx="9648">
                  <c:v>-9.1664380000000007E-3</c:v>
                </c:pt>
                <c:pt idx="9649">
                  <c:v>-8.8038590000000007E-3</c:v>
                </c:pt>
                <c:pt idx="9650">
                  <c:v>-7.5492449999999996E-3</c:v>
                </c:pt>
                <c:pt idx="9651">
                  <c:v>-7.4642670000000001E-3</c:v>
                </c:pt>
                <c:pt idx="9652">
                  <c:v>-4.0969659999999996E-3</c:v>
                </c:pt>
                <c:pt idx="9653">
                  <c:v>-9.8464639999999992E-3</c:v>
                </c:pt>
                <c:pt idx="9654">
                  <c:v>-8.9106299999999992E-3</c:v>
                </c:pt>
                <c:pt idx="9655">
                  <c:v>-9.5204450000000006E-3</c:v>
                </c:pt>
                <c:pt idx="9656">
                  <c:v>-1.3841423E-2</c:v>
                </c:pt>
                <c:pt idx="9657">
                  <c:v>-1.5833977999999999E-2</c:v>
                </c:pt>
                <c:pt idx="9658">
                  <c:v>-9.6365340000000004E-3</c:v>
                </c:pt>
                <c:pt idx="9659">
                  <c:v>-1.091023E-2</c:v>
                </c:pt>
                <c:pt idx="9660">
                  <c:v>-1.2516383000000001E-2</c:v>
                </c:pt>
                <c:pt idx="9661">
                  <c:v>-5.7608370000000004E-3</c:v>
                </c:pt>
                <c:pt idx="9662">
                  <c:v>-1.968118E-2</c:v>
                </c:pt>
                <c:pt idx="9663">
                  <c:v>-1.6561359000000001E-2</c:v>
                </c:pt>
                <c:pt idx="9664">
                  <c:v>-1.9668735999999999E-2</c:v>
                </c:pt>
                <c:pt idx="9665">
                  <c:v>-1.2787227E-2</c:v>
                </c:pt>
                <c:pt idx="9666">
                  <c:v>-1.8607031999999999E-2</c:v>
                </c:pt>
                <c:pt idx="9667">
                  <c:v>-2.0343557000000002E-2</c:v>
                </c:pt>
                <c:pt idx="9668">
                  <c:v>-1.4315491E-2</c:v>
                </c:pt>
                <c:pt idx="9669">
                  <c:v>-2.2171817999999999E-2</c:v>
                </c:pt>
                <c:pt idx="9670">
                  <c:v>-1.686547E-2</c:v>
                </c:pt>
                <c:pt idx="9671">
                  <c:v>-1.507437E-2</c:v>
                </c:pt>
                <c:pt idx="9672">
                  <c:v>-2.3841497E-2</c:v>
                </c:pt>
                <c:pt idx="9673">
                  <c:v>-2.2476505000000001E-2</c:v>
                </c:pt>
                <c:pt idx="9674">
                  <c:v>-2.0723879000000001E-2</c:v>
                </c:pt>
                <c:pt idx="9675">
                  <c:v>-2.5601022000000001E-2</c:v>
                </c:pt>
                <c:pt idx="9676">
                  <c:v>-1.8156154000000001E-2</c:v>
                </c:pt>
                <c:pt idx="9677">
                  <c:v>-2.2044614000000001E-2</c:v>
                </c:pt>
                <c:pt idx="9678">
                  <c:v>-3.4026439999999998E-2</c:v>
                </c:pt>
                <c:pt idx="9679">
                  <c:v>-1.9350487999999999E-2</c:v>
                </c:pt>
                <c:pt idx="9680">
                  <c:v>-2.4406233999999999E-2</c:v>
                </c:pt>
                <c:pt idx="9681">
                  <c:v>-3.3788710999999999E-2</c:v>
                </c:pt>
                <c:pt idx="9682">
                  <c:v>-2.4394143E-2</c:v>
                </c:pt>
                <c:pt idx="9683">
                  <c:v>-2.6518032E-2</c:v>
                </c:pt>
                <c:pt idx="9684">
                  <c:v>-2.4548091000000001E-2</c:v>
                </c:pt>
                <c:pt idx="9685">
                  <c:v>-2.9039382999999998E-2</c:v>
                </c:pt>
                <c:pt idx="9686">
                  <c:v>-3.2136638000000002E-2</c:v>
                </c:pt>
                <c:pt idx="9687">
                  <c:v>-2.9886387E-2</c:v>
                </c:pt>
                <c:pt idx="9688">
                  <c:v>-3.6367192999999999E-2</c:v>
                </c:pt>
                <c:pt idx="9689">
                  <c:v>-3.4795709000000001E-2</c:v>
                </c:pt>
                <c:pt idx="9690">
                  <c:v>-3.8282320000000002E-2</c:v>
                </c:pt>
                <c:pt idx="9691">
                  <c:v>-4.2251470999999999E-2</c:v>
                </c:pt>
                <c:pt idx="9692">
                  <c:v>-3.8523043999999999E-2</c:v>
                </c:pt>
                <c:pt idx="9693">
                  <c:v>-4.0447492000000002E-2</c:v>
                </c:pt>
                <c:pt idx="9694">
                  <c:v>-3.9831235999999999E-2</c:v>
                </c:pt>
                <c:pt idx="9695">
                  <c:v>-3.6913913E-2</c:v>
                </c:pt>
                <c:pt idx="9696">
                  <c:v>-3.5245445E-2</c:v>
                </c:pt>
                <c:pt idx="9697">
                  <c:v>-4.1034870000000001E-2</c:v>
                </c:pt>
                <c:pt idx="9698">
                  <c:v>-3.8839358999999997E-2</c:v>
                </c:pt>
                <c:pt idx="9699">
                  <c:v>-3.8442324999999999E-2</c:v>
                </c:pt>
                <c:pt idx="9700">
                  <c:v>-4.1752901000000002E-2</c:v>
                </c:pt>
                <c:pt idx="9701">
                  <c:v>-4.3563488999999997E-2</c:v>
                </c:pt>
                <c:pt idx="9702">
                  <c:v>-3.8014526999999999E-2</c:v>
                </c:pt>
                <c:pt idx="9703">
                  <c:v>-3.7080094000000001E-2</c:v>
                </c:pt>
                <c:pt idx="9704">
                  <c:v>-4.4304453000000001E-2</c:v>
                </c:pt>
                <c:pt idx="9705">
                  <c:v>-4.0639359999999999E-2</c:v>
                </c:pt>
                <c:pt idx="9706">
                  <c:v>-4.7462380999999998E-2</c:v>
                </c:pt>
                <c:pt idx="9707">
                  <c:v>-5.0565447999999999E-2</c:v>
                </c:pt>
                <c:pt idx="9708">
                  <c:v>-4.0770071999999997E-2</c:v>
                </c:pt>
                <c:pt idx="9709">
                  <c:v>-3.6716744000000003E-2</c:v>
                </c:pt>
                <c:pt idx="9710">
                  <c:v>-4.6943814E-2</c:v>
                </c:pt>
                <c:pt idx="9711">
                  <c:v>-4.7978986000000001E-2</c:v>
                </c:pt>
                <c:pt idx="9712">
                  <c:v>-4.2955998000000002E-2</c:v>
                </c:pt>
                <c:pt idx="9713">
                  <c:v>-4.3947755999999998E-2</c:v>
                </c:pt>
                <c:pt idx="9714">
                  <c:v>-4.8809356999999998E-2</c:v>
                </c:pt>
                <c:pt idx="9715">
                  <c:v>-4.8770841000000002E-2</c:v>
                </c:pt>
                <c:pt idx="9716">
                  <c:v>-4.4984090999999997E-2</c:v>
                </c:pt>
                <c:pt idx="9717">
                  <c:v>-4.2465661000000002E-2</c:v>
                </c:pt>
                <c:pt idx="9718">
                  <c:v>-5.2775290000000002E-2</c:v>
                </c:pt>
                <c:pt idx="9719">
                  <c:v>-4.815146E-2</c:v>
                </c:pt>
                <c:pt idx="9720">
                  <c:v>-4.6480328000000001E-2</c:v>
                </c:pt>
                <c:pt idx="9721">
                  <c:v>-4.7783315E-2</c:v>
                </c:pt>
                <c:pt idx="9722">
                  <c:v>-5.3623095000000003E-2</c:v>
                </c:pt>
                <c:pt idx="9723">
                  <c:v>-5.1814087000000002E-2</c:v>
                </c:pt>
                <c:pt idx="9724">
                  <c:v>-4.9067035000000002E-2</c:v>
                </c:pt>
                <c:pt idx="9725">
                  <c:v>-4.9173750000000002E-2</c:v>
                </c:pt>
                <c:pt idx="9726">
                  <c:v>-5.0192411999999999E-2</c:v>
                </c:pt>
                <c:pt idx="9727">
                  <c:v>-4.8224482999999999E-2</c:v>
                </c:pt>
                <c:pt idx="9728">
                  <c:v>-4.9430626999999998E-2</c:v>
                </c:pt>
                <c:pt idx="9729">
                  <c:v>-5.6236333999999999E-2</c:v>
                </c:pt>
                <c:pt idx="9730">
                  <c:v>-5.0666068000000002E-2</c:v>
                </c:pt>
                <c:pt idx="9731">
                  <c:v>-5.4193642E-2</c:v>
                </c:pt>
                <c:pt idx="9732">
                  <c:v>-5.6451469999999997E-2</c:v>
                </c:pt>
                <c:pt idx="9733">
                  <c:v>-4.2278050999999997E-2</c:v>
                </c:pt>
                <c:pt idx="9734">
                  <c:v>-4.7883742E-2</c:v>
                </c:pt>
                <c:pt idx="9735">
                  <c:v>-5.1308068999999998E-2</c:v>
                </c:pt>
                <c:pt idx="9736">
                  <c:v>-5.1207664999999999E-2</c:v>
                </c:pt>
                <c:pt idx="9737">
                  <c:v>-4.5934163E-2</c:v>
                </c:pt>
                <c:pt idx="9738">
                  <c:v>-4.9994953000000002E-2</c:v>
                </c:pt>
                <c:pt idx="9739">
                  <c:v>-5.1402915E-2</c:v>
                </c:pt>
                <c:pt idx="9740">
                  <c:v>-5.1659111000000001E-2</c:v>
                </c:pt>
                <c:pt idx="9741">
                  <c:v>-4.8156716000000002E-2</c:v>
                </c:pt>
                <c:pt idx="9742">
                  <c:v>-5.2307515999999998E-2</c:v>
                </c:pt>
                <c:pt idx="9743">
                  <c:v>-5.1161364000000001E-2</c:v>
                </c:pt>
                <c:pt idx="9744">
                  <c:v>-5.5212564999999998E-2</c:v>
                </c:pt>
                <c:pt idx="9745">
                  <c:v>-5.5546388000000002E-2</c:v>
                </c:pt>
                <c:pt idx="9746">
                  <c:v>-5.1718891000000003E-2</c:v>
                </c:pt>
                <c:pt idx="9747">
                  <c:v>-5.2059095E-2</c:v>
                </c:pt>
                <c:pt idx="9748">
                  <c:v>-5.3348865000000002E-2</c:v>
                </c:pt>
                <c:pt idx="9749">
                  <c:v>-5.1588658000000003E-2</c:v>
                </c:pt>
                <c:pt idx="9750">
                  <c:v>-5.1667220999999999E-2</c:v>
                </c:pt>
                <c:pt idx="9751">
                  <c:v>-5.3732428999999998E-2</c:v>
                </c:pt>
                <c:pt idx="9752">
                  <c:v>-5.6111965E-2</c:v>
                </c:pt>
                <c:pt idx="9753">
                  <c:v>-4.7572900000000001E-2</c:v>
                </c:pt>
                <c:pt idx="9754">
                  <c:v>-5.0505306999999999E-2</c:v>
                </c:pt>
                <c:pt idx="9755">
                  <c:v>-5.1696733000000002E-2</c:v>
                </c:pt>
                <c:pt idx="9756">
                  <c:v>-4.4660129E-2</c:v>
                </c:pt>
                <c:pt idx="9757">
                  <c:v>-4.7585860000000001E-2</c:v>
                </c:pt>
                <c:pt idx="9758">
                  <c:v>-5.0859413999999999E-2</c:v>
                </c:pt>
                <c:pt idx="9759">
                  <c:v>-5.2096787999999998E-2</c:v>
                </c:pt>
                <c:pt idx="9760">
                  <c:v>-5.4616670999999999E-2</c:v>
                </c:pt>
                <c:pt idx="9761">
                  <c:v>-4.9475855999999999E-2</c:v>
                </c:pt>
                <c:pt idx="9762">
                  <c:v>-5.1436476000000002E-2</c:v>
                </c:pt>
                <c:pt idx="9763">
                  <c:v>-5.6184038999999998E-2</c:v>
                </c:pt>
                <c:pt idx="9764">
                  <c:v>-5.0475288E-2</c:v>
                </c:pt>
                <c:pt idx="9765">
                  <c:v>-5.7617626999999998E-2</c:v>
                </c:pt>
                <c:pt idx="9766">
                  <c:v>-5.8053850999999997E-2</c:v>
                </c:pt>
                <c:pt idx="9767">
                  <c:v>-5.7261046000000003E-2</c:v>
                </c:pt>
                <c:pt idx="9768">
                  <c:v>-6.3958630000000002E-2</c:v>
                </c:pt>
                <c:pt idx="9769">
                  <c:v>-6.0891420000000002E-2</c:v>
                </c:pt>
                <c:pt idx="9770">
                  <c:v>-5.5465492999999998E-2</c:v>
                </c:pt>
                <c:pt idx="9771">
                  <c:v>-6.1236829E-2</c:v>
                </c:pt>
                <c:pt idx="9772">
                  <c:v>-6.4415045000000004E-2</c:v>
                </c:pt>
                <c:pt idx="9773">
                  <c:v>-6.497182E-2</c:v>
                </c:pt>
                <c:pt idx="9774">
                  <c:v>-6.0991719E-2</c:v>
                </c:pt>
                <c:pt idx="9775">
                  <c:v>-6.1927653999999999E-2</c:v>
                </c:pt>
                <c:pt idx="9776">
                  <c:v>-6.5924257E-2</c:v>
                </c:pt>
                <c:pt idx="9777">
                  <c:v>-6.4119771000000006E-2</c:v>
                </c:pt>
                <c:pt idx="9778">
                  <c:v>-6.5448426000000004E-2</c:v>
                </c:pt>
                <c:pt idx="9779">
                  <c:v>-6.3266746999999998E-2</c:v>
                </c:pt>
                <c:pt idx="9780">
                  <c:v>-6.7317151000000006E-2</c:v>
                </c:pt>
                <c:pt idx="9781">
                  <c:v>-6.4987673999999995E-2</c:v>
                </c:pt>
                <c:pt idx="9782">
                  <c:v>-6.6774920000000001E-2</c:v>
                </c:pt>
                <c:pt idx="9783">
                  <c:v>-6.8258472000000001E-2</c:v>
                </c:pt>
                <c:pt idx="9784">
                  <c:v>-6.9921352000000006E-2</c:v>
                </c:pt>
                <c:pt idx="9785">
                  <c:v>-6.4270205999999996E-2</c:v>
                </c:pt>
                <c:pt idx="9786">
                  <c:v>-6.5887540999999994E-2</c:v>
                </c:pt>
                <c:pt idx="9787">
                  <c:v>-7.1307123E-2</c:v>
                </c:pt>
                <c:pt idx="9788">
                  <c:v>-6.2824950000000004E-2</c:v>
                </c:pt>
                <c:pt idx="9789">
                  <c:v>-6.3984096000000004E-2</c:v>
                </c:pt>
                <c:pt idx="9790">
                  <c:v>-6.7118905000000006E-2</c:v>
                </c:pt>
                <c:pt idx="9791">
                  <c:v>-6.9247134000000002E-2</c:v>
                </c:pt>
                <c:pt idx="9792">
                  <c:v>-6.3794844000000003E-2</c:v>
                </c:pt>
                <c:pt idx="9793">
                  <c:v>-6.5100402000000002E-2</c:v>
                </c:pt>
                <c:pt idx="9794">
                  <c:v>-7.0944703999999997E-2</c:v>
                </c:pt>
                <c:pt idx="9795">
                  <c:v>-6.5344951999999998E-2</c:v>
                </c:pt>
                <c:pt idx="9796">
                  <c:v>-6.6395298000000005E-2</c:v>
                </c:pt>
                <c:pt idx="9797">
                  <c:v>-7.0852801000000007E-2</c:v>
                </c:pt>
                <c:pt idx="9798">
                  <c:v>-6.6725171999999999E-2</c:v>
                </c:pt>
                <c:pt idx="9799">
                  <c:v>-6.9593057E-2</c:v>
                </c:pt>
                <c:pt idx="9800">
                  <c:v>-6.6719240999999999E-2</c:v>
                </c:pt>
                <c:pt idx="9801">
                  <c:v>-6.7909934000000005E-2</c:v>
                </c:pt>
                <c:pt idx="9802">
                  <c:v>-7.1100935000000004E-2</c:v>
                </c:pt>
                <c:pt idx="9803">
                  <c:v>-6.6749625000000007E-2</c:v>
                </c:pt>
                <c:pt idx="9804">
                  <c:v>-6.9999479000000003E-2</c:v>
                </c:pt>
                <c:pt idx="9805">
                  <c:v>-6.7014120999999996E-2</c:v>
                </c:pt>
                <c:pt idx="9806">
                  <c:v>-7.1087696000000006E-2</c:v>
                </c:pt>
                <c:pt idx="9807">
                  <c:v>-6.8733408999999995E-2</c:v>
                </c:pt>
                <c:pt idx="9808">
                  <c:v>-6.8870298999999996E-2</c:v>
                </c:pt>
                <c:pt idx="9809">
                  <c:v>-6.9341339000000002E-2</c:v>
                </c:pt>
                <c:pt idx="9810">
                  <c:v>-7.2104365000000004E-2</c:v>
                </c:pt>
                <c:pt idx="9811">
                  <c:v>-6.9678999000000005E-2</c:v>
                </c:pt>
                <c:pt idx="9812">
                  <c:v>-7.1039878000000001E-2</c:v>
                </c:pt>
                <c:pt idx="9813">
                  <c:v>-7.3042989000000003E-2</c:v>
                </c:pt>
                <c:pt idx="9814">
                  <c:v>-6.8640514999999999E-2</c:v>
                </c:pt>
                <c:pt idx="9815">
                  <c:v>-7.0863283999999999E-2</c:v>
                </c:pt>
                <c:pt idx="9816">
                  <c:v>-7.3630840000000003E-2</c:v>
                </c:pt>
                <c:pt idx="9817">
                  <c:v>-6.7938097000000003E-2</c:v>
                </c:pt>
                <c:pt idx="9818">
                  <c:v>-7.2217263000000004E-2</c:v>
                </c:pt>
                <c:pt idx="9819">
                  <c:v>-7.1105972000000003E-2</c:v>
                </c:pt>
                <c:pt idx="9820">
                  <c:v>-6.5131173000000001E-2</c:v>
                </c:pt>
                <c:pt idx="9821">
                  <c:v>-7.2753086999999994E-2</c:v>
                </c:pt>
                <c:pt idx="9822">
                  <c:v>-7.3827407999999997E-2</c:v>
                </c:pt>
                <c:pt idx="9823">
                  <c:v>-7.5435497000000004E-2</c:v>
                </c:pt>
                <c:pt idx="9824">
                  <c:v>-7.0737146000000001E-2</c:v>
                </c:pt>
                <c:pt idx="9825">
                  <c:v>-7.6745778000000001E-2</c:v>
                </c:pt>
                <c:pt idx="9826">
                  <c:v>-7.6201959999999999E-2</c:v>
                </c:pt>
                <c:pt idx="9827">
                  <c:v>-7.4309609999999998E-2</c:v>
                </c:pt>
                <c:pt idx="9828">
                  <c:v>-6.8887143999999997E-2</c:v>
                </c:pt>
                <c:pt idx="9829">
                  <c:v>-7.6203338999999995E-2</c:v>
                </c:pt>
                <c:pt idx="9830">
                  <c:v>-7.4173473000000004E-2</c:v>
                </c:pt>
                <c:pt idx="9831">
                  <c:v>-7.6348729000000004E-2</c:v>
                </c:pt>
                <c:pt idx="9832">
                  <c:v>-7.1983270000000002E-2</c:v>
                </c:pt>
                <c:pt idx="9833">
                  <c:v>-7.0829413999999993E-2</c:v>
                </c:pt>
                <c:pt idx="9834">
                  <c:v>-7.6767198999999994E-2</c:v>
                </c:pt>
                <c:pt idx="9835">
                  <c:v>-7.2746961999999998E-2</c:v>
                </c:pt>
                <c:pt idx="9836">
                  <c:v>-7.5668714999999998E-2</c:v>
                </c:pt>
                <c:pt idx="9837">
                  <c:v>-7.9475461999999997E-2</c:v>
                </c:pt>
                <c:pt idx="9838">
                  <c:v>-7.5986728000000003E-2</c:v>
                </c:pt>
                <c:pt idx="9839">
                  <c:v>-7.4420399999999998E-2</c:v>
                </c:pt>
                <c:pt idx="9840">
                  <c:v>-7.4568204999999999E-2</c:v>
                </c:pt>
                <c:pt idx="9841">
                  <c:v>-7.4586480999999996E-2</c:v>
                </c:pt>
                <c:pt idx="9842">
                  <c:v>-7.7147909000000001E-2</c:v>
                </c:pt>
                <c:pt idx="9843">
                  <c:v>-7.6104291000000004E-2</c:v>
                </c:pt>
                <c:pt idx="9844">
                  <c:v>-7.3721297000000005E-2</c:v>
                </c:pt>
                <c:pt idx="9845">
                  <c:v>-7.8801102999999997E-2</c:v>
                </c:pt>
                <c:pt idx="9846">
                  <c:v>-7.3253207000000001E-2</c:v>
                </c:pt>
                <c:pt idx="9847">
                  <c:v>-7.0547140999999994E-2</c:v>
                </c:pt>
                <c:pt idx="9848">
                  <c:v>-7.1699493000000003E-2</c:v>
                </c:pt>
                <c:pt idx="9849">
                  <c:v>-7.9179935000000007E-2</c:v>
                </c:pt>
                <c:pt idx="9850">
                  <c:v>-7.7152200000000004E-2</c:v>
                </c:pt>
                <c:pt idx="9851">
                  <c:v>-7.6730400000000004E-2</c:v>
                </c:pt>
                <c:pt idx="9852">
                  <c:v>-7.8328826000000004E-2</c:v>
                </c:pt>
                <c:pt idx="9853">
                  <c:v>-7.6501340000000001E-2</c:v>
                </c:pt>
                <c:pt idx="9854">
                  <c:v>-7.6747156999999996E-2</c:v>
                </c:pt>
                <c:pt idx="9855">
                  <c:v>-7.3481001000000004E-2</c:v>
                </c:pt>
                <c:pt idx="9856">
                  <c:v>-7.6373994000000001E-2</c:v>
                </c:pt>
                <c:pt idx="9857">
                  <c:v>-7.4857517999999998E-2</c:v>
                </c:pt>
                <c:pt idx="9858">
                  <c:v>-7.8469030999999995E-2</c:v>
                </c:pt>
                <c:pt idx="9859">
                  <c:v>-7.8047529000000004E-2</c:v>
                </c:pt>
                <c:pt idx="9860">
                  <c:v>-7.4002183999999999E-2</c:v>
                </c:pt>
                <c:pt idx="9861">
                  <c:v>-7.5833640999999993E-2</c:v>
                </c:pt>
                <c:pt idx="9862">
                  <c:v>-7.6204888999999998E-2</c:v>
                </c:pt>
                <c:pt idx="9863">
                  <c:v>-7.6504610000000001E-2</c:v>
                </c:pt>
                <c:pt idx="9864">
                  <c:v>-7.8547253999999997E-2</c:v>
                </c:pt>
                <c:pt idx="9865">
                  <c:v>-7.5905763000000001E-2</c:v>
                </c:pt>
                <c:pt idx="9866">
                  <c:v>-8.015883E-2</c:v>
                </c:pt>
                <c:pt idx="9867">
                  <c:v>-7.7102198999999996E-2</c:v>
                </c:pt>
                <c:pt idx="9868">
                  <c:v>-8.2442105000000002E-2</c:v>
                </c:pt>
                <c:pt idx="9869">
                  <c:v>-7.6655999000000002E-2</c:v>
                </c:pt>
                <c:pt idx="9870">
                  <c:v>-7.7550821000000006E-2</c:v>
                </c:pt>
                <c:pt idx="9871">
                  <c:v>-7.6867408999999998E-2</c:v>
                </c:pt>
                <c:pt idx="9872">
                  <c:v>-8.4094956999999998E-2</c:v>
                </c:pt>
                <c:pt idx="9873">
                  <c:v>-8.4453419000000002E-2</c:v>
                </c:pt>
                <c:pt idx="9874">
                  <c:v>-7.6122254E-2</c:v>
                </c:pt>
                <c:pt idx="9875">
                  <c:v>-8.2356668999999993E-2</c:v>
                </c:pt>
                <c:pt idx="9876">
                  <c:v>-7.9332910000000006E-2</c:v>
                </c:pt>
                <c:pt idx="9877">
                  <c:v>-7.8544579000000003E-2</c:v>
                </c:pt>
                <c:pt idx="9878">
                  <c:v>-7.8111544000000005E-2</c:v>
                </c:pt>
                <c:pt idx="9879">
                  <c:v>-7.6246886999999999E-2</c:v>
                </c:pt>
                <c:pt idx="9880">
                  <c:v>-8.2731686999999998E-2</c:v>
                </c:pt>
                <c:pt idx="9881">
                  <c:v>-8.0144233999999995E-2</c:v>
                </c:pt>
                <c:pt idx="9882">
                  <c:v>-8.3613798000000003E-2</c:v>
                </c:pt>
                <c:pt idx="9883">
                  <c:v>-7.5953676999999997E-2</c:v>
                </c:pt>
                <c:pt idx="9884">
                  <c:v>-7.5295611999999998E-2</c:v>
                </c:pt>
                <c:pt idx="9885">
                  <c:v>-7.8256725999999999E-2</c:v>
                </c:pt>
                <c:pt idx="9886">
                  <c:v>-8.1552655000000002E-2</c:v>
                </c:pt>
                <c:pt idx="9887">
                  <c:v>-7.9709314000000003E-2</c:v>
                </c:pt>
                <c:pt idx="9888">
                  <c:v>-7.5985684999999997E-2</c:v>
                </c:pt>
                <c:pt idx="9889">
                  <c:v>-8.0079346999999995E-2</c:v>
                </c:pt>
                <c:pt idx="9890">
                  <c:v>-8.0107844999999997E-2</c:v>
                </c:pt>
                <c:pt idx="9891">
                  <c:v>-7.8839295000000004E-2</c:v>
                </c:pt>
                <c:pt idx="9892">
                  <c:v>-7.9160205999999997E-2</c:v>
                </c:pt>
                <c:pt idx="9893">
                  <c:v>-8.3054684000000004E-2</c:v>
                </c:pt>
                <c:pt idx="9894">
                  <c:v>-8.2349740000000005E-2</c:v>
                </c:pt>
                <c:pt idx="9895">
                  <c:v>-8.0650598000000004E-2</c:v>
                </c:pt>
                <c:pt idx="9896">
                  <c:v>-8.1771522999999999E-2</c:v>
                </c:pt>
                <c:pt idx="9897">
                  <c:v>-8.0584063999999997E-2</c:v>
                </c:pt>
                <c:pt idx="9898">
                  <c:v>-8.2656004000000005E-2</c:v>
                </c:pt>
                <c:pt idx="9899">
                  <c:v>-8.0880061000000003E-2</c:v>
                </c:pt>
                <c:pt idx="9900">
                  <c:v>-8.6144067000000005E-2</c:v>
                </c:pt>
                <c:pt idx="9901">
                  <c:v>-8.0008290999999995E-2</c:v>
                </c:pt>
                <c:pt idx="9902">
                  <c:v>-8.1570767000000002E-2</c:v>
                </c:pt>
                <c:pt idx="9903">
                  <c:v>-7.8102484E-2</c:v>
                </c:pt>
                <c:pt idx="9904">
                  <c:v>-8.3103633999999996E-2</c:v>
                </c:pt>
                <c:pt idx="9905">
                  <c:v>-8.9247568999999999E-2</c:v>
                </c:pt>
                <c:pt idx="9906">
                  <c:v>-7.7381589000000001E-2</c:v>
                </c:pt>
                <c:pt idx="9907">
                  <c:v>-7.6821214999999998E-2</c:v>
                </c:pt>
                <c:pt idx="9908">
                  <c:v>-8.3422921999999997E-2</c:v>
                </c:pt>
                <c:pt idx="9909">
                  <c:v>-7.9461566999999997E-2</c:v>
                </c:pt>
                <c:pt idx="9910">
                  <c:v>-8.8508590999999998E-2</c:v>
                </c:pt>
                <c:pt idx="9911">
                  <c:v>-8.3416559000000001E-2</c:v>
                </c:pt>
                <c:pt idx="9912">
                  <c:v>-7.6786883E-2</c:v>
                </c:pt>
                <c:pt idx="9913">
                  <c:v>-7.9249650000000005E-2</c:v>
                </c:pt>
                <c:pt idx="9914">
                  <c:v>-7.9649924999999996E-2</c:v>
                </c:pt>
                <c:pt idx="9915">
                  <c:v>-8.2585259999999994E-2</c:v>
                </c:pt>
                <c:pt idx="9916">
                  <c:v>-7.6969989000000003E-2</c:v>
                </c:pt>
                <c:pt idx="9917">
                  <c:v>-8.1007533000000007E-2</c:v>
                </c:pt>
                <c:pt idx="9918">
                  <c:v>-8.4671773000000006E-2</c:v>
                </c:pt>
                <c:pt idx="9919">
                  <c:v>-8.1689208999999999E-2</c:v>
                </c:pt>
                <c:pt idx="9920">
                  <c:v>-7.3396131000000003E-2</c:v>
                </c:pt>
                <c:pt idx="9921">
                  <c:v>-7.9424307E-2</c:v>
                </c:pt>
                <c:pt idx="9922">
                  <c:v>-8.4166861999999995E-2</c:v>
                </c:pt>
                <c:pt idx="9923">
                  <c:v>-8.2195303999999997E-2</c:v>
                </c:pt>
                <c:pt idx="9924">
                  <c:v>-8.2852839999999997E-2</c:v>
                </c:pt>
                <c:pt idx="9925">
                  <c:v>-8.2148261E-2</c:v>
                </c:pt>
                <c:pt idx="9926">
                  <c:v>-8.2189538000000006E-2</c:v>
                </c:pt>
                <c:pt idx="9927">
                  <c:v>-7.9061054000000006E-2</c:v>
                </c:pt>
                <c:pt idx="9928">
                  <c:v>-8.4659547000000002E-2</c:v>
                </c:pt>
                <c:pt idx="9929">
                  <c:v>-8.0009088000000006E-2</c:v>
                </c:pt>
                <c:pt idx="9930">
                  <c:v>-8.1942812000000004E-2</c:v>
                </c:pt>
                <c:pt idx="9931">
                  <c:v>-8.2171962000000001E-2</c:v>
                </c:pt>
                <c:pt idx="9932">
                  <c:v>-8.1525615999999995E-2</c:v>
                </c:pt>
                <c:pt idx="9933">
                  <c:v>-8.7652557000000006E-2</c:v>
                </c:pt>
                <c:pt idx="9934">
                  <c:v>-8.3082840000000005E-2</c:v>
                </c:pt>
                <c:pt idx="9935">
                  <c:v>-8.0622247999999994E-2</c:v>
                </c:pt>
                <c:pt idx="9936">
                  <c:v>-8.7068692000000003E-2</c:v>
                </c:pt>
                <c:pt idx="9937">
                  <c:v>-7.9442537999999993E-2</c:v>
                </c:pt>
                <c:pt idx="9938">
                  <c:v>-8.5686855000000006E-2</c:v>
                </c:pt>
                <c:pt idx="9939">
                  <c:v>-8.2824266999999993E-2</c:v>
                </c:pt>
                <c:pt idx="9940">
                  <c:v>-7.9040184999999999E-2</c:v>
                </c:pt>
                <c:pt idx="9941">
                  <c:v>-8.6738369999999995E-2</c:v>
                </c:pt>
                <c:pt idx="9942">
                  <c:v>-8.7432927999999993E-2</c:v>
                </c:pt>
                <c:pt idx="9943">
                  <c:v>-8.4587446999999996E-2</c:v>
                </c:pt>
                <c:pt idx="9944">
                  <c:v>-7.9570590999999996E-2</c:v>
                </c:pt>
                <c:pt idx="9945">
                  <c:v>-8.2924865E-2</c:v>
                </c:pt>
                <c:pt idx="9946">
                  <c:v>-8.7090849999999997E-2</c:v>
                </c:pt>
                <c:pt idx="9947">
                  <c:v>-8.3075888000000001E-2</c:v>
                </c:pt>
                <c:pt idx="9948">
                  <c:v>-8.0197274999999998E-2</c:v>
                </c:pt>
                <c:pt idx="9949">
                  <c:v>-8.1698946999999994E-2</c:v>
                </c:pt>
                <c:pt idx="9950">
                  <c:v>-8.3285391E-2</c:v>
                </c:pt>
                <c:pt idx="9951">
                  <c:v>-8.3732501000000001E-2</c:v>
                </c:pt>
                <c:pt idx="9952">
                  <c:v>-8.1957504E-2</c:v>
                </c:pt>
                <c:pt idx="9953">
                  <c:v>-8.4690831999999994E-2</c:v>
                </c:pt>
                <c:pt idx="9954">
                  <c:v>-7.9869441999999999E-2</c:v>
                </c:pt>
                <c:pt idx="9955">
                  <c:v>-8.1957146999999994E-2</c:v>
                </c:pt>
                <c:pt idx="9956">
                  <c:v>-8.03928E-2</c:v>
                </c:pt>
                <c:pt idx="9957">
                  <c:v>-8.4088712999999995E-2</c:v>
                </c:pt>
                <c:pt idx="9958">
                  <c:v>-7.9908884999999999E-2</c:v>
                </c:pt>
                <c:pt idx="9959">
                  <c:v>-8.1275232000000003E-2</c:v>
                </c:pt>
                <c:pt idx="9960">
                  <c:v>-8.7346970999999995E-2</c:v>
                </c:pt>
                <c:pt idx="9961">
                  <c:v>-8.1876255999999994E-2</c:v>
                </c:pt>
                <c:pt idx="9962">
                  <c:v>-8.3921827000000004E-2</c:v>
                </c:pt>
                <c:pt idx="9963">
                  <c:v>-7.9614988999999997E-2</c:v>
                </c:pt>
                <c:pt idx="9964">
                  <c:v>-8.2542606000000004E-2</c:v>
                </c:pt>
                <c:pt idx="9965">
                  <c:v>-8.2991152999999998E-2</c:v>
                </c:pt>
                <c:pt idx="9966">
                  <c:v>-8.1437729E-2</c:v>
                </c:pt>
                <c:pt idx="9967">
                  <c:v>-8.2265973000000006E-2</c:v>
                </c:pt>
                <c:pt idx="9968">
                  <c:v>-8.0419339000000006E-2</c:v>
                </c:pt>
                <c:pt idx="9969">
                  <c:v>-8.2158379000000004E-2</c:v>
                </c:pt>
                <c:pt idx="9970">
                  <c:v>-8.0193765E-2</c:v>
                </c:pt>
                <c:pt idx="9971">
                  <c:v>-8.0772786999999999E-2</c:v>
                </c:pt>
                <c:pt idx="9972">
                  <c:v>-8.4266059000000004E-2</c:v>
                </c:pt>
                <c:pt idx="9973">
                  <c:v>-8.0216832000000002E-2</c:v>
                </c:pt>
                <c:pt idx="9974">
                  <c:v>-7.9166747999999995E-2</c:v>
                </c:pt>
                <c:pt idx="9975">
                  <c:v>-8.3135716999999998E-2</c:v>
                </c:pt>
                <c:pt idx="9976">
                  <c:v>-8.1555396000000002E-2</c:v>
                </c:pt>
                <c:pt idx="9977">
                  <c:v>-8.3085305999999998E-2</c:v>
                </c:pt>
                <c:pt idx="9978">
                  <c:v>-8.2098603000000006E-2</c:v>
                </c:pt>
                <c:pt idx="9979">
                  <c:v>-8.1605725000000004E-2</c:v>
                </c:pt>
                <c:pt idx="9980">
                  <c:v>-8.6015924999999993E-2</c:v>
                </c:pt>
                <c:pt idx="9981">
                  <c:v>-7.9047835999999996E-2</c:v>
                </c:pt>
                <c:pt idx="9982">
                  <c:v>-8.2450024999999996E-2</c:v>
                </c:pt>
                <c:pt idx="9983">
                  <c:v>-8.1124715999999999E-2</c:v>
                </c:pt>
                <c:pt idx="9984">
                  <c:v>-7.9198979000000003E-2</c:v>
                </c:pt>
                <c:pt idx="9985">
                  <c:v>-7.7339328999999998E-2</c:v>
                </c:pt>
                <c:pt idx="9986">
                  <c:v>-8.4675803999999993E-2</c:v>
                </c:pt>
                <c:pt idx="9987">
                  <c:v>-8.1103659999999994E-2</c:v>
                </c:pt>
                <c:pt idx="9988">
                  <c:v>-8.0830149000000004E-2</c:v>
                </c:pt>
                <c:pt idx="9989">
                  <c:v>-7.9851723999999999E-2</c:v>
                </c:pt>
                <c:pt idx="9990">
                  <c:v>-7.8556090999999995E-2</c:v>
                </c:pt>
                <c:pt idx="9991">
                  <c:v>-7.8318276000000006E-2</c:v>
                </c:pt>
                <c:pt idx="9992">
                  <c:v>-8.0945745E-2</c:v>
                </c:pt>
                <c:pt idx="9993">
                  <c:v>-8.0551236999999998E-2</c:v>
                </c:pt>
                <c:pt idx="9994">
                  <c:v>-8.3102010000000004E-2</c:v>
                </c:pt>
                <c:pt idx="9995">
                  <c:v>-8.0202460000000003E-2</c:v>
                </c:pt>
                <c:pt idx="9996">
                  <c:v>-8.0497271999999995E-2</c:v>
                </c:pt>
                <c:pt idx="9997">
                  <c:v>-8.3051607E-2</c:v>
                </c:pt>
                <c:pt idx="9998">
                  <c:v>-8.3662270999999996E-2</c:v>
                </c:pt>
                <c:pt idx="9999">
                  <c:v>-8.2489251999999999E-2</c:v>
                </c:pt>
                <c:pt idx="10000">
                  <c:v>-8.4868520000000003E-2</c:v>
                </c:pt>
                <c:pt idx="10001">
                  <c:v>-8.6262233999999993E-2</c:v>
                </c:pt>
                <c:pt idx="10002">
                  <c:v>-7.9683691000000001E-2</c:v>
                </c:pt>
                <c:pt idx="10003">
                  <c:v>-8.2926824999999996E-2</c:v>
                </c:pt>
                <c:pt idx="10004">
                  <c:v>-8.8596694000000004E-2</c:v>
                </c:pt>
                <c:pt idx="10005">
                  <c:v>-8.0145568E-2</c:v>
                </c:pt>
                <c:pt idx="10006">
                  <c:v>-8.3190888000000004E-2</c:v>
                </c:pt>
                <c:pt idx="10007">
                  <c:v>-8.2806229999999995E-2</c:v>
                </c:pt>
                <c:pt idx="10008">
                  <c:v>-8.9644163999999998E-2</c:v>
                </c:pt>
                <c:pt idx="10009">
                  <c:v>-8.6781904000000007E-2</c:v>
                </c:pt>
                <c:pt idx="10010">
                  <c:v>-8.5156307000000001E-2</c:v>
                </c:pt>
                <c:pt idx="10011">
                  <c:v>-8.7036877999999998E-2</c:v>
                </c:pt>
                <c:pt idx="10012">
                  <c:v>-8.8223583999999994E-2</c:v>
                </c:pt>
                <c:pt idx="10013">
                  <c:v>-8.8978565999999995E-2</c:v>
                </c:pt>
                <c:pt idx="10014">
                  <c:v>-8.6300223999999995E-2</c:v>
                </c:pt>
                <c:pt idx="10015">
                  <c:v>-8.6254276000000005E-2</c:v>
                </c:pt>
                <c:pt idx="10016">
                  <c:v>-8.8695325000000005E-2</c:v>
                </c:pt>
                <c:pt idx="10017">
                  <c:v>-8.8561490000000007E-2</c:v>
                </c:pt>
                <c:pt idx="10018">
                  <c:v>-9.0568452999999993E-2</c:v>
                </c:pt>
                <c:pt idx="10019">
                  <c:v>-8.7354280000000006E-2</c:v>
                </c:pt>
                <c:pt idx="10020">
                  <c:v>-8.7492764000000001E-2</c:v>
                </c:pt>
                <c:pt idx="10021">
                  <c:v>-8.3143800000000004E-2</c:v>
                </c:pt>
                <c:pt idx="10022">
                  <c:v>-8.8227509999999995E-2</c:v>
                </c:pt>
                <c:pt idx="10023">
                  <c:v>-9.1094278000000001E-2</c:v>
                </c:pt>
                <c:pt idx="10024">
                  <c:v>-9.1840498000000007E-2</c:v>
                </c:pt>
                <c:pt idx="10025">
                  <c:v>-8.5059799000000005E-2</c:v>
                </c:pt>
                <c:pt idx="10026">
                  <c:v>-8.2905835999999997E-2</c:v>
                </c:pt>
                <c:pt idx="10027">
                  <c:v>-8.7213330000000006E-2</c:v>
                </c:pt>
                <c:pt idx="10028">
                  <c:v>-9.1061062999999998E-2</c:v>
                </c:pt>
                <c:pt idx="10029">
                  <c:v>-8.2072600999999995E-2</c:v>
                </c:pt>
                <c:pt idx="10030">
                  <c:v>-8.6687325999999995E-2</c:v>
                </c:pt>
                <c:pt idx="10031">
                  <c:v>-8.7870984999999999E-2</c:v>
                </c:pt>
                <c:pt idx="10032">
                  <c:v>-8.5354297999999995E-2</c:v>
                </c:pt>
                <c:pt idx="10033">
                  <c:v>-8.4830171999999995E-2</c:v>
                </c:pt>
                <c:pt idx="10034">
                  <c:v>-7.8822345000000002E-2</c:v>
                </c:pt>
                <c:pt idx="10035">
                  <c:v>-9.2194118000000005E-2</c:v>
                </c:pt>
                <c:pt idx="10036">
                  <c:v>-8.6673915000000004E-2</c:v>
                </c:pt>
                <c:pt idx="10037">
                  <c:v>-9.0632751999999997E-2</c:v>
                </c:pt>
                <c:pt idx="10038">
                  <c:v>-8.7889962000000002E-2</c:v>
                </c:pt>
                <c:pt idx="10039">
                  <c:v>-8.5847057000000004E-2</c:v>
                </c:pt>
                <c:pt idx="10040">
                  <c:v>-8.4648363000000004E-2</c:v>
                </c:pt>
                <c:pt idx="10041">
                  <c:v>-9.1980464999999997E-2</c:v>
                </c:pt>
                <c:pt idx="10042">
                  <c:v>-9.0736500999999997E-2</c:v>
                </c:pt>
                <c:pt idx="10043">
                  <c:v>-8.4080420000000003E-2</c:v>
                </c:pt>
                <c:pt idx="10044">
                  <c:v>-8.6835191000000006E-2</c:v>
                </c:pt>
                <c:pt idx="10045">
                  <c:v>-8.6779937000000001E-2</c:v>
                </c:pt>
                <c:pt idx="10046">
                  <c:v>-8.7625756999999999E-2</c:v>
                </c:pt>
                <c:pt idx="10047">
                  <c:v>-8.8956437999999999E-2</c:v>
                </c:pt>
                <c:pt idx="10048">
                  <c:v>-8.5896999000000002E-2</c:v>
                </c:pt>
                <c:pt idx="10049">
                  <c:v>-8.7170646000000004E-2</c:v>
                </c:pt>
                <c:pt idx="10050">
                  <c:v>-8.6646266E-2</c:v>
                </c:pt>
                <c:pt idx="10051">
                  <c:v>-8.4959469999999995E-2</c:v>
                </c:pt>
                <c:pt idx="10052">
                  <c:v>-8.7988815999999997E-2</c:v>
                </c:pt>
                <c:pt idx="10053">
                  <c:v>-8.5071131999999994E-2</c:v>
                </c:pt>
                <c:pt idx="10054">
                  <c:v>-8.3513714000000003E-2</c:v>
                </c:pt>
                <c:pt idx="10055">
                  <c:v>-8.8578269000000001E-2</c:v>
                </c:pt>
                <c:pt idx="10056">
                  <c:v>-8.7179847000000005E-2</c:v>
                </c:pt>
                <c:pt idx="10057">
                  <c:v>-8.0138399999999999E-2</c:v>
                </c:pt>
                <c:pt idx="10058">
                  <c:v>-8.7991795999999997E-2</c:v>
                </c:pt>
                <c:pt idx="10059">
                  <c:v>-7.9533063000000001E-2</c:v>
                </c:pt>
                <c:pt idx="10060">
                  <c:v>-9.3547948000000006E-2</c:v>
                </c:pt>
                <c:pt idx="10061">
                  <c:v>-9.4647273000000004E-2</c:v>
                </c:pt>
                <c:pt idx="10062">
                  <c:v>-8.3044148999999998E-2</c:v>
                </c:pt>
                <c:pt idx="10063">
                  <c:v>-8.5734002000000004E-2</c:v>
                </c:pt>
                <c:pt idx="10064">
                  <c:v>-8.4159546000000002E-2</c:v>
                </c:pt>
                <c:pt idx="10065">
                  <c:v>-9.0558231000000003E-2</c:v>
                </c:pt>
                <c:pt idx="10066">
                  <c:v>-8.8557399999999994E-2</c:v>
                </c:pt>
                <c:pt idx="10067">
                  <c:v>-8.5412062999999996E-2</c:v>
                </c:pt>
                <c:pt idx="10068">
                  <c:v>-8.7938607000000002E-2</c:v>
                </c:pt>
                <c:pt idx="10069">
                  <c:v>-8.7423526000000001E-2</c:v>
                </c:pt>
                <c:pt idx="10070">
                  <c:v>-8.5936948999999999E-2</c:v>
                </c:pt>
                <c:pt idx="10071">
                  <c:v>-8.8107184000000005E-2</c:v>
                </c:pt>
                <c:pt idx="10072">
                  <c:v>-9.0324529000000001E-2</c:v>
                </c:pt>
                <c:pt idx="10073">
                  <c:v>-8.7420559999999994E-2</c:v>
                </c:pt>
                <c:pt idx="10074">
                  <c:v>-8.8961199000000005E-2</c:v>
                </c:pt>
                <c:pt idx="10075">
                  <c:v>-8.5787810000000006E-2</c:v>
                </c:pt>
                <c:pt idx="10076">
                  <c:v>-8.8242978E-2</c:v>
                </c:pt>
                <c:pt idx="10077">
                  <c:v>-8.9699894000000002E-2</c:v>
                </c:pt>
                <c:pt idx="10078">
                  <c:v>-8.9053548999999996E-2</c:v>
                </c:pt>
                <c:pt idx="10079">
                  <c:v>-8.9230187000000002E-2</c:v>
                </c:pt>
                <c:pt idx="10080">
                  <c:v>-8.9286647999999996E-2</c:v>
                </c:pt>
                <c:pt idx="10081">
                  <c:v>-8.7316914999999995E-2</c:v>
                </c:pt>
                <c:pt idx="10082">
                  <c:v>-9.4635546000000001E-2</c:v>
                </c:pt>
                <c:pt idx="10083">
                  <c:v>-8.5332952000000004E-2</c:v>
                </c:pt>
                <c:pt idx="10084">
                  <c:v>-9.2101640999999998E-2</c:v>
                </c:pt>
                <c:pt idx="10085">
                  <c:v>-9.1483212999999994E-2</c:v>
                </c:pt>
                <c:pt idx="10086">
                  <c:v>-9.1742873000000003E-2</c:v>
                </c:pt>
                <c:pt idx="10087">
                  <c:v>-8.5144824999999993E-2</c:v>
                </c:pt>
                <c:pt idx="10088">
                  <c:v>-8.7828763000000004E-2</c:v>
                </c:pt>
                <c:pt idx="10089">
                  <c:v>-9.4445876999999998E-2</c:v>
                </c:pt>
                <c:pt idx="10090">
                  <c:v>-8.5325084999999995E-2</c:v>
                </c:pt>
                <c:pt idx="10091">
                  <c:v>-9.5671006000000003E-2</c:v>
                </c:pt>
                <c:pt idx="10092">
                  <c:v>-9.2685862999999993E-2</c:v>
                </c:pt>
                <c:pt idx="10093">
                  <c:v>-8.6543783999999999E-2</c:v>
                </c:pt>
                <c:pt idx="10094">
                  <c:v>-8.9744106000000004E-2</c:v>
                </c:pt>
                <c:pt idx="10095">
                  <c:v>-9.4370909000000003E-2</c:v>
                </c:pt>
                <c:pt idx="10096">
                  <c:v>-9.2655300999999995E-2</c:v>
                </c:pt>
                <c:pt idx="10097">
                  <c:v>-9.5639541999999994E-2</c:v>
                </c:pt>
                <c:pt idx="10098">
                  <c:v>-8.8396012999999996E-2</c:v>
                </c:pt>
                <c:pt idx="10099">
                  <c:v>-9.0754896000000002E-2</c:v>
                </c:pt>
                <c:pt idx="10100">
                  <c:v>-9.3275047999999999E-2</c:v>
                </c:pt>
                <c:pt idx="10101">
                  <c:v>-8.9267835000000004E-2</c:v>
                </c:pt>
                <c:pt idx="10102">
                  <c:v>-9.2941134999999994E-2</c:v>
                </c:pt>
                <c:pt idx="10103">
                  <c:v>-8.9918412000000003E-2</c:v>
                </c:pt>
                <c:pt idx="10104">
                  <c:v>-9.4410636000000006E-2</c:v>
                </c:pt>
                <c:pt idx="10105">
                  <c:v>-8.8580765000000006E-2</c:v>
                </c:pt>
                <c:pt idx="10106">
                  <c:v>-9.2347003999999996E-2</c:v>
                </c:pt>
                <c:pt idx="10107">
                  <c:v>-9.1205701E-2</c:v>
                </c:pt>
                <c:pt idx="10108">
                  <c:v>-9.0529530999999996E-2</c:v>
                </c:pt>
                <c:pt idx="10109">
                  <c:v>-8.9427150999999996E-2</c:v>
                </c:pt>
                <c:pt idx="10110">
                  <c:v>-9.0035684000000005E-2</c:v>
                </c:pt>
                <c:pt idx="10111">
                  <c:v>-8.7273188000000002E-2</c:v>
                </c:pt>
                <c:pt idx="10112">
                  <c:v>-8.5257441000000003E-2</c:v>
                </c:pt>
                <c:pt idx="10113">
                  <c:v>-8.9710124000000002E-2</c:v>
                </c:pt>
                <c:pt idx="10114">
                  <c:v>-9.2926151999999998E-2</c:v>
                </c:pt>
                <c:pt idx="10115">
                  <c:v>-8.3250351E-2</c:v>
                </c:pt>
                <c:pt idx="10116">
                  <c:v>-8.5969171999999996E-2</c:v>
                </c:pt>
                <c:pt idx="10117">
                  <c:v>-9.2783526000000005E-2</c:v>
                </c:pt>
                <c:pt idx="10118">
                  <c:v>-9.1362192999999994E-2</c:v>
                </c:pt>
                <c:pt idx="10119">
                  <c:v>-8.5856549000000004E-2</c:v>
                </c:pt>
                <c:pt idx="10120">
                  <c:v>-8.9152477999999993E-2</c:v>
                </c:pt>
                <c:pt idx="10121">
                  <c:v>-8.7619438999999993E-2</c:v>
                </c:pt>
                <c:pt idx="10122">
                  <c:v>-8.8414385999999998E-2</c:v>
                </c:pt>
                <c:pt idx="10123">
                  <c:v>-8.9122332999999998E-2</c:v>
                </c:pt>
                <c:pt idx="10124">
                  <c:v>-8.6009897000000002E-2</c:v>
                </c:pt>
                <c:pt idx="10125">
                  <c:v>-8.9084536000000006E-2</c:v>
                </c:pt>
                <c:pt idx="10126">
                  <c:v>-9.1228917000000007E-2</c:v>
                </c:pt>
                <c:pt idx="10127">
                  <c:v>-9.2112869E-2</c:v>
                </c:pt>
                <c:pt idx="10128">
                  <c:v>-8.6016357000000002E-2</c:v>
                </c:pt>
                <c:pt idx="10129">
                  <c:v>-8.6136848000000002E-2</c:v>
                </c:pt>
                <c:pt idx="10130">
                  <c:v>-8.5313126000000003E-2</c:v>
                </c:pt>
                <c:pt idx="10131">
                  <c:v>-9.0940340999999994E-2</c:v>
                </c:pt>
                <c:pt idx="10132">
                  <c:v>-8.8996231999999995E-2</c:v>
                </c:pt>
                <c:pt idx="10133">
                  <c:v>-8.6393609999999996E-2</c:v>
                </c:pt>
                <c:pt idx="10134">
                  <c:v>-8.2611918000000006E-2</c:v>
                </c:pt>
                <c:pt idx="10135">
                  <c:v>-8.7411493000000007E-2</c:v>
                </c:pt>
                <c:pt idx="10136">
                  <c:v>-8.6188829999999994E-2</c:v>
                </c:pt>
                <c:pt idx="10137">
                  <c:v>-8.6836605999999997E-2</c:v>
                </c:pt>
                <c:pt idx="10138">
                  <c:v>-8.9051820000000004E-2</c:v>
                </c:pt>
                <c:pt idx="10139">
                  <c:v>-8.7610513000000001E-2</c:v>
                </c:pt>
                <c:pt idx="10140">
                  <c:v>-8.7313830999999995E-2</c:v>
                </c:pt>
                <c:pt idx="10141">
                  <c:v>-8.7562889000000005E-2</c:v>
                </c:pt>
                <c:pt idx="10142">
                  <c:v>-9.0097948999999997E-2</c:v>
                </c:pt>
                <c:pt idx="10143">
                  <c:v>-8.5003123E-2</c:v>
                </c:pt>
                <c:pt idx="10144">
                  <c:v>-8.6995169999999997E-2</c:v>
                </c:pt>
                <c:pt idx="10145">
                  <c:v>-8.8516153E-2</c:v>
                </c:pt>
                <c:pt idx="10146">
                  <c:v>-9.1283180000000005E-2</c:v>
                </c:pt>
                <c:pt idx="10147">
                  <c:v>-8.252959E-2</c:v>
                </c:pt>
                <c:pt idx="10148">
                  <c:v>-8.6457483000000002E-2</c:v>
                </c:pt>
                <c:pt idx="10149">
                  <c:v>-8.9040056000000006E-2</c:v>
                </c:pt>
                <c:pt idx="10150">
                  <c:v>-9.0168968000000002E-2</c:v>
                </c:pt>
                <c:pt idx="10151">
                  <c:v>-8.5583329E-2</c:v>
                </c:pt>
                <c:pt idx="10152">
                  <c:v>-8.7190009999999998E-2</c:v>
                </c:pt>
                <c:pt idx="10153">
                  <c:v>-8.5478649000000004E-2</c:v>
                </c:pt>
                <c:pt idx="10154">
                  <c:v>-8.3183534000000003E-2</c:v>
                </c:pt>
                <c:pt idx="10155">
                  <c:v>-8.8219180999999994E-2</c:v>
                </c:pt>
                <c:pt idx="10156">
                  <c:v>-8.6567484E-2</c:v>
                </c:pt>
                <c:pt idx="10157">
                  <c:v>-8.4230504999999997E-2</c:v>
                </c:pt>
                <c:pt idx="10158">
                  <c:v>-8.5206822000000002E-2</c:v>
                </c:pt>
                <c:pt idx="10159">
                  <c:v>-8.5084081000000006E-2</c:v>
                </c:pt>
                <c:pt idx="10160">
                  <c:v>-8.5388213000000004E-2</c:v>
                </c:pt>
                <c:pt idx="10161">
                  <c:v>-8.514294E-2</c:v>
                </c:pt>
                <c:pt idx="10162">
                  <c:v>-8.2096278999999994E-2</c:v>
                </c:pt>
                <c:pt idx="10163">
                  <c:v>-8.6072131999999996E-2</c:v>
                </c:pt>
                <c:pt idx="10164">
                  <c:v>-8.6843117999999997E-2</c:v>
                </c:pt>
                <c:pt idx="10165">
                  <c:v>-8.5440129000000004E-2</c:v>
                </c:pt>
                <c:pt idx="10166">
                  <c:v>-8.0285846999999994E-2</c:v>
                </c:pt>
                <c:pt idx="10167">
                  <c:v>-8.4189161999999998E-2</c:v>
                </c:pt>
                <c:pt idx="10168">
                  <c:v>-8.6103179000000002E-2</c:v>
                </c:pt>
                <c:pt idx="10169">
                  <c:v>-8.5778117000000001E-2</c:v>
                </c:pt>
                <c:pt idx="10170">
                  <c:v>-8.4619910000000007E-2</c:v>
                </c:pt>
                <c:pt idx="10171">
                  <c:v>-7.9454593000000004E-2</c:v>
                </c:pt>
                <c:pt idx="10172">
                  <c:v>-8.3605400999999996E-2</c:v>
                </c:pt>
                <c:pt idx="10173">
                  <c:v>-8.2296624999999998E-2</c:v>
                </c:pt>
                <c:pt idx="10174">
                  <c:v>-8.3956568999999995E-2</c:v>
                </c:pt>
                <c:pt idx="10175">
                  <c:v>-8.1316546000000003E-2</c:v>
                </c:pt>
                <c:pt idx="10176">
                  <c:v>-8.4869206000000003E-2</c:v>
                </c:pt>
                <c:pt idx="10177">
                  <c:v>-8.5913851999999999E-2</c:v>
                </c:pt>
                <c:pt idx="10178">
                  <c:v>-8.3330050000000003E-2</c:v>
                </c:pt>
                <c:pt idx="10179">
                  <c:v>-7.5802415999999997E-2</c:v>
                </c:pt>
                <c:pt idx="10180">
                  <c:v>-9.0053788999999995E-2</c:v>
                </c:pt>
                <c:pt idx="10181">
                  <c:v>-7.7949032000000001E-2</c:v>
                </c:pt>
                <c:pt idx="10182">
                  <c:v>-8.2554168999999997E-2</c:v>
                </c:pt>
                <c:pt idx="10183">
                  <c:v>-8.5030094000000001E-2</c:v>
                </c:pt>
                <c:pt idx="10184">
                  <c:v>-7.8806549000000004E-2</c:v>
                </c:pt>
                <c:pt idx="10185">
                  <c:v>-7.9029142999999996E-2</c:v>
                </c:pt>
                <c:pt idx="10186">
                  <c:v>-8.3628424000000007E-2</c:v>
                </c:pt>
                <c:pt idx="10187">
                  <c:v>-8.6010276999999996E-2</c:v>
                </c:pt>
                <c:pt idx="10188">
                  <c:v>-8.5625984000000002E-2</c:v>
                </c:pt>
                <c:pt idx="10189">
                  <c:v>-8.0183140999999999E-2</c:v>
                </c:pt>
                <c:pt idx="10190">
                  <c:v>-7.8705885000000003E-2</c:v>
                </c:pt>
                <c:pt idx="10191">
                  <c:v>-8.3389199999999997E-2</c:v>
                </c:pt>
                <c:pt idx="10192">
                  <c:v>-8.0858395E-2</c:v>
                </c:pt>
                <c:pt idx="10193">
                  <c:v>-8.3118400999999995E-2</c:v>
                </c:pt>
                <c:pt idx="10194">
                  <c:v>-7.9285576999999996E-2</c:v>
                </c:pt>
                <c:pt idx="10195">
                  <c:v>-7.9217277000000003E-2</c:v>
                </c:pt>
                <c:pt idx="10196">
                  <c:v>-7.9232194000000006E-2</c:v>
                </c:pt>
                <c:pt idx="10197">
                  <c:v>-7.9091682999999996E-2</c:v>
                </c:pt>
                <c:pt idx="10198">
                  <c:v>-8.0701567000000002E-2</c:v>
                </c:pt>
                <c:pt idx="10199">
                  <c:v>-8.2070752999999996E-2</c:v>
                </c:pt>
                <c:pt idx="10200">
                  <c:v>-8.2527487999999996E-2</c:v>
                </c:pt>
                <c:pt idx="10201">
                  <c:v>-7.8287392999999997E-2</c:v>
                </c:pt>
                <c:pt idx="10202">
                  <c:v>-7.9391806999999995E-2</c:v>
                </c:pt>
                <c:pt idx="10203">
                  <c:v>-6.8137719999999999E-2</c:v>
                </c:pt>
                <c:pt idx="10204">
                  <c:v>-8.3410948999999998E-2</c:v>
                </c:pt>
                <c:pt idx="10205">
                  <c:v>-7.9458177000000005E-2</c:v>
                </c:pt>
                <c:pt idx="10206">
                  <c:v>-7.4573942000000004E-2</c:v>
                </c:pt>
                <c:pt idx="10207">
                  <c:v>-8.3662026E-2</c:v>
                </c:pt>
                <c:pt idx="10208">
                  <c:v>-8.2005538000000003E-2</c:v>
                </c:pt>
                <c:pt idx="10209">
                  <c:v>-7.7122471999999997E-2</c:v>
                </c:pt>
                <c:pt idx="10210">
                  <c:v>-8.4192096999999994E-2</c:v>
                </c:pt>
                <c:pt idx="10211">
                  <c:v>-8.0249979999999999E-2</c:v>
                </c:pt>
                <c:pt idx="10212">
                  <c:v>-7.9051830000000003E-2</c:v>
                </c:pt>
                <c:pt idx="10213">
                  <c:v>-8.0054901999999997E-2</c:v>
                </c:pt>
                <c:pt idx="10214">
                  <c:v>-8.0091922999999995E-2</c:v>
                </c:pt>
                <c:pt idx="10215">
                  <c:v>-7.6879932999999998E-2</c:v>
                </c:pt>
                <c:pt idx="10216">
                  <c:v>-7.6442376000000006E-2</c:v>
                </c:pt>
                <c:pt idx="10217">
                  <c:v>-7.7524334E-2</c:v>
                </c:pt>
                <c:pt idx="10218">
                  <c:v>-7.5933896000000001E-2</c:v>
                </c:pt>
                <c:pt idx="10219">
                  <c:v>-7.9597048000000004E-2</c:v>
                </c:pt>
                <c:pt idx="10220">
                  <c:v>-7.7277169000000007E-2</c:v>
                </c:pt>
                <c:pt idx="10221">
                  <c:v>-8.3027466999999994E-2</c:v>
                </c:pt>
                <c:pt idx="10222">
                  <c:v>-7.4789777000000002E-2</c:v>
                </c:pt>
                <c:pt idx="10223">
                  <c:v>-7.4801228999999997E-2</c:v>
                </c:pt>
                <c:pt idx="10224">
                  <c:v>-7.9164817999999998E-2</c:v>
                </c:pt>
                <c:pt idx="10225">
                  <c:v>-7.2428620999999999E-2</c:v>
                </c:pt>
                <c:pt idx="10226">
                  <c:v>-7.9207159999999999E-2</c:v>
                </c:pt>
                <c:pt idx="10227">
                  <c:v>-7.3621407E-2</c:v>
                </c:pt>
                <c:pt idx="10228">
                  <c:v>-7.3563351999999999E-2</c:v>
                </c:pt>
                <c:pt idx="10229">
                  <c:v>-7.6848410000000006E-2</c:v>
                </c:pt>
                <c:pt idx="10230">
                  <c:v>-7.5175150999999996E-2</c:v>
                </c:pt>
                <c:pt idx="10231">
                  <c:v>-7.6764508999999995E-2</c:v>
                </c:pt>
                <c:pt idx="10232">
                  <c:v>-7.4027575999999998E-2</c:v>
                </c:pt>
                <c:pt idx="10233">
                  <c:v>-8.2059301000000001E-2</c:v>
                </c:pt>
                <c:pt idx="10234">
                  <c:v>-6.9801568999999994E-2</c:v>
                </c:pt>
                <c:pt idx="10235">
                  <c:v>-6.7365914999999998E-2</c:v>
                </c:pt>
                <c:pt idx="10236">
                  <c:v>-6.7060186999999993E-2</c:v>
                </c:pt>
                <c:pt idx="10237">
                  <c:v>-6.7609585999999999E-2</c:v>
                </c:pt>
                <c:pt idx="10238">
                  <c:v>-7.0151306999999996E-2</c:v>
                </c:pt>
                <c:pt idx="10239">
                  <c:v>-6.8177044000000006E-2</c:v>
                </c:pt>
                <c:pt idx="10240">
                  <c:v>-7.0301712000000002E-2</c:v>
                </c:pt>
                <c:pt idx="10241">
                  <c:v>-7.1870349E-2</c:v>
                </c:pt>
                <c:pt idx="10242">
                  <c:v>-6.7174396999999997E-2</c:v>
                </c:pt>
                <c:pt idx="10243">
                  <c:v>-6.9369531999999998E-2</c:v>
                </c:pt>
                <c:pt idx="10244">
                  <c:v>-6.6971092999999995E-2</c:v>
                </c:pt>
                <c:pt idx="10245">
                  <c:v>-7.5038708999999995E-2</c:v>
                </c:pt>
                <c:pt idx="10246">
                  <c:v>-7.4950560999999999E-2</c:v>
                </c:pt>
                <c:pt idx="10247">
                  <c:v>-7.0021427999999997E-2</c:v>
                </c:pt>
                <c:pt idx="10248">
                  <c:v>-7.4323498000000002E-2</c:v>
                </c:pt>
                <c:pt idx="10249">
                  <c:v>-6.9985658000000006E-2</c:v>
                </c:pt>
                <c:pt idx="10250">
                  <c:v>-7.7472076000000001E-2</c:v>
                </c:pt>
                <c:pt idx="10251">
                  <c:v>-6.8436555999999996E-2</c:v>
                </c:pt>
                <c:pt idx="10252">
                  <c:v>-7.8417815000000002E-2</c:v>
                </c:pt>
                <c:pt idx="10253">
                  <c:v>-7.6649657999999996E-2</c:v>
                </c:pt>
                <c:pt idx="10254">
                  <c:v>-7.3647209000000005E-2</c:v>
                </c:pt>
                <c:pt idx="10255">
                  <c:v>-7.6981321000000005E-2</c:v>
                </c:pt>
                <c:pt idx="10256">
                  <c:v>-7.9217582999999994E-2</c:v>
                </c:pt>
                <c:pt idx="10257">
                  <c:v>-7.4771545999999994E-2</c:v>
                </c:pt>
                <c:pt idx="10258">
                  <c:v>-7.3509738000000005E-2</c:v>
                </c:pt>
                <c:pt idx="10259">
                  <c:v>-7.6876617999999994E-2</c:v>
                </c:pt>
                <c:pt idx="10260">
                  <c:v>-7.8279032999999998E-2</c:v>
                </c:pt>
                <c:pt idx="10261">
                  <c:v>-8.2712470999999996E-2</c:v>
                </c:pt>
                <c:pt idx="10262">
                  <c:v>-7.4936568999999995E-2</c:v>
                </c:pt>
                <c:pt idx="10263">
                  <c:v>-7.8380442999999994E-2</c:v>
                </c:pt>
                <c:pt idx="10264">
                  <c:v>-8.3393312999999997E-2</c:v>
                </c:pt>
                <c:pt idx="10265">
                  <c:v>-7.8860029999999998E-2</c:v>
                </c:pt>
                <c:pt idx="10266">
                  <c:v>-7.3112397999999995E-2</c:v>
                </c:pt>
                <c:pt idx="10267">
                  <c:v>-7.4704751E-2</c:v>
                </c:pt>
                <c:pt idx="10268">
                  <c:v>-7.9602837999999995E-2</c:v>
                </c:pt>
                <c:pt idx="10269">
                  <c:v>-7.9251178000000005E-2</c:v>
                </c:pt>
                <c:pt idx="10270">
                  <c:v>-7.5477473000000003E-2</c:v>
                </c:pt>
                <c:pt idx="10271">
                  <c:v>-6.1716109999999998E-2</c:v>
                </c:pt>
                <c:pt idx="10272">
                  <c:v>-7.8769922000000006E-2</c:v>
                </c:pt>
                <c:pt idx="10273">
                  <c:v>-8.0542012999999996E-2</c:v>
                </c:pt>
                <c:pt idx="10274">
                  <c:v>-7.6668716999999997E-2</c:v>
                </c:pt>
                <c:pt idx="10275">
                  <c:v>-7.4233673999999999E-2</c:v>
                </c:pt>
                <c:pt idx="10276">
                  <c:v>-7.0185937000000004E-2</c:v>
                </c:pt>
                <c:pt idx="10277">
                  <c:v>-7.8582048000000002E-2</c:v>
                </c:pt>
                <c:pt idx="10278">
                  <c:v>-7.7890693999999996E-2</c:v>
                </c:pt>
                <c:pt idx="10279">
                  <c:v>-7.4520163E-2</c:v>
                </c:pt>
                <c:pt idx="10280">
                  <c:v>-7.4432544000000003E-2</c:v>
                </c:pt>
                <c:pt idx="10281">
                  <c:v>-7.3291622000000001E-2</c:v>
                </c:pt>
                <c:pt idx="10282">
                  <c:v>-7.7023774000000003E-2</c:v>
                </c:pt>
                <c:pt idx="10283">
                  <c:v>-7.1426928000000001E-2</c:v>
                </c:pt>
                <c:pt idx="10284">
                  <c:v>-6.8731009999999995E-2</c:v>
                </c:pt>
                <c:pt idx="10285">
                  <c:v>-6.4715258999999997E-2</c:v>
                </c:pt>
                <c:pt idx="10286">
                  <c:v>-7.2907411000000005E-2</c:v>
                </c:pt>
                <c:pt idx="10287">
                  <c:v>-7.4952728999999996E-2</c:v>
                </c:pt>
                <c:pt idx="10288">
                  <c:v>-6.6056706000000007E-2</c:v>
                </c:pt>
                <c:pt idx="10289">
                  <c:v>-7.5180448999999996E-2</c:v>
                </c:pt>
                <c:pt idx="10290">
                  <c:v>-7.0027500000000006E-2</c:v>
                </c:pt>
                <c:pt idx="10291">
                  <c:v>-6.5055557E-2</c:v>
                </c:pt>
                <c:pt idx="10292">
                  <c:v>-7.1433029999999995E-2</c:v>
                </c:pt>
                <c:pt idx="10293">
                  <c:v>-5.8609616000000003E-2</c:v>
                </c:pt>
                <c:pt idx="10294">
                  <c:v>-6.3297845000000005E-2</c:v>
                </c:pt>
                <c:pt idx="10295">
                  <c:v>-7.3259829999999998E-2</c:v>
                </c:pt>
                <c:pt idx="10296">
                  <c:v>-6.3891097999999993E-2</c:v>
                </c:pt>
                <c:pt idx="10297">
                  <c:v>-6.7959368000000006E-2</c:v>
                </c:pt>
                <c:pt idx="10298">
                  <c:v>-6.8131678000000001E-2</c:v>
                </c:pt>
                <c:pt idx="10299">
                  <c:v>-6.6437513000000004E-2</c:v>
                </c:pt>
                <c:pt idx="10300">
                  <c:v>-5.9571616000000001E-2</c:v>
                </c:pt>
                <c:pt idx="10301">
                  <c:v>-7.0289552000000005E-2</c:v>
                </c:pt>
                <c:pt idx="10302">
                  <c:v>-7.0002198000000002E-2</c:v>
                </c:pt>
                <c:pt idx="10303">
                  <c:v>-5.4407664000000001E-2</c:v>
                </c:pt>
                <c:pt idx="10304">
                  <c:v>-7.0770130000000001E-2</c:v>
                </c:pt>
                <c:pt idx="10305">
                  <c:v>-6.7455328999999994E-2</c:v>
                </c:pt>
                <c:pt idx="10306">
                  <c:v>-6.3170566999999997E-2</c:v>
                </c:pt>
                <c:pt idx="10307">
                  <c:v>-6.0100003999999999E-2</c:v>
                </c:pt>
                <c:pt idx="10308">
                  <c:v>-6.0849681000000003E-2</c:v>
                </c:pt>
                <c:pt idx="10309">
                  <c:v>-6.5531880000000001E-2</c:v>
                </c:pt>
                <c:pt idx="10310">
                  <c:v>-5.8641753999999997E-2</c:v>
                </c:pt>
                <c:pt idx="10311">
                  <c:v>-6.5911412000000003E-2</c:v>
                </c:pt>
                <c:pt idx="10312">
                  <c:v>-5.6597803000000002E-2</c:v>
                </c:pt>
                <c:pt idx="10313">
                  <c:v>-6.4452246000000005E-2</c:v>
                </c:pt>
                <c:pt idx="10314">
                  <c:v>-6.5909519999999999E-2</c:v>
                </c:pt>
                <c:pt idx="10315">
                  <c:v>-6.5800472999999998E-2</c:v>
                </c:pt>
                <c:pt idx="10316">
                  <c:v>-6.4200177999999997E-2</c:v>
                </c:pt>
                <c:pt idx="10317">
                  <c:v>-6.5315023E-2</c:v>
                </c:pt>
                <c:pt idx="10318">
                  <c:v>-7.3203579000000005E-2</c:v>
                </c:pt>
                <c:pt idx="10319">
                  <c:v>-6.6812441E-2</c:v>
                </c:pt>
                <c:pt idx="10320">
                  <c:v>-7.2155803000000004E-2</c:v>
                </c:pt>
                <c:pt idx="10321">
                  <c:v>-7.3736481000000006E-2</c:v>
                </c:pt>
                <c:pt idx="10322">
                  <c:v>-7.8422315000000006E-2</c:v>
                </c:pt>
                <c:pt idx="10323">
                  <c:v>-7.4899398000000006E-2</c:v>
                </c:pt>
                <c:pt idx="10324">
                  <c:v>-7.4816041E-2</c:v>
                </c:pt>
                <c:pt idx="10325">
                  <c:v>-7.6820373999999997E-2</c:v>
                </c:pt>
                <c:pt idx="10326">
                  <c:v>-7.6109311999999998E-2</c:v>
                </c:pt>
                <c:pt idx="10327">
                  <c:v>-7.8152901999999996E-2</c:v>
                </c:pt>
                <c:pt idx="10328">
                  <c:v>-7.4774421999999993E-2</c:v>
                </c:pt>
                <c:pt idx="10329">
                  <c:v>-8.1413172000000006E-2</c:v>
                </c:pt>
                <c:pt idx="10330">
                  <c:v>-8.0644585000000005E-2</c:v>
                </c:pt>
                <c:pt idx="10331">
                  <c:v>-7.5768813000000004E-2</c:v>
                </c:pt>
                <c:pt idx="10332">
                  <c:v>-7.9513743999999997E-2</c:v>
                </c:pt>
                <c:pt idx="10333">
                  <c:v>-8.4367446999999998E-2</c:v>
                </c:pt>
                <c:pt idx="10334">
                  <c:v>-8.3059035000000003E-2</c:v>
                </c:pt>
                <c:pt idx="10335">
                  <c:v>-8.0824866999999995E-2</c:v>
                </c:pt>
                <c:pt idx="10336">
                  <c:v>-7.8845604999999999E-2</c:v>
                </c:pt>
                <c:pt idx="10337">
                  <c:v>-8.0996417000000001E-2</c:v>
                </c:pt>
                <c:pt idx="10338">
                  <c:v>-8.0321035999999998E-2</c:v>
                </c:pt>
                <c:pt idx="10339">
                  <c:v>-7.6166629999999999E-2</c:v>
                </c:pt>
                <c:pt idx="10340">
                  <c:v>-7.7642553000000003E-2</c:v>
                </c:pt>
                <c:pt idx="10341">
                  <c:v>-7.9014704000000005E-2</c:v>
                </c:pt>
                <c:pt idx="10342">
                  <c:v>-7.8766234000000004E-2</c:v>
                </c:pt>
                <c:pt idx="10343">
                  <c:v>-7.4259593999999998E-2</c:v>
                </c:pt>
                <c:pt idx="10344">
                  <c:v>-7.2337060999999994E-2</c:v>
                </c:pt>
                <c:pt idx="10345">
                  <c:v>-7.4847601E-2</c:v>
                </c:pt>
                <c:pt idx="10346">
                  <c:v>-7.0400118999999997E-2</c:v>
                </c:pt>
                <c:pt idx="10347">
                  <c:v>-7.0055798000000002E-2</c:v>
                </c:pt>
                <c:pt idx="10348">
                  <c:v>-7.3194593000000002E-2</c:v>
                </c:pt>
                <c:pt idx="10349">
                  <c:v>-6.7924961000000006E-2</c:v>
                </c:pt>
                <c:pt idx="10350">
                  <c:v>-6.6444241000000001E-2</c:v>
                </c:pt>
                <c:pt idx="10351">
                  <c:v>-6.8145782000000002E-2</c:v>
                </c:pt>
                <c:pt idx="10352">
                  <c:v>-6.7286103999999999E-2</c:v>
                </c:pt>
                <c:pt idx="10353">
                  <c:v>-6.7161187999999997E-2</c:v>
                </c:pt>
                <c:pt idx="10354">
                  <c:v>-6.2848464000000007E-2</c:v>
                </c:pt>
                <c:pt idx="10355">
                  <c:v>-6.6211298000000002E-2</c:v>
                </c:pt>
                <c:pt idx="10356">
                  <c:v>-6.9504306000000002E-2</c:v>
                </c:pt>
                <c:pt idx="10357">
                  <c:v>-6.8516724000000001E-2</c:v>
                </c:pt>
                <c:pt idx="10358">
                  <c:v>-6.1744574000000003E-2</c:v>
                </c:pt>
                <c:pt idx="10359">
                  <c:v>-6.5273820999999996E-2</c:v>
                </c:pt>
                <c:pt idx="10360">
                  <c:v>-6.7895709999999998E-2</c:v>
                </c:pt>
                <c:pt idx="10361">
                  <c:v>-6.9495059999999997E-2</c:v>
                </c:pt>
                <c:pt idx="10362">
                  <c:v>-5.8989961E-2</c:v>
                </c:pt>
                <c:pt idx="10363">
                  <c:v>-6.0537390000000003E-2</c:v>
                </c:pt>
                <c:pt idx="10364">
                  <c:v>-6.8064548000000002E-2</c:v>
                </c:pt>
                <c:pt idx="10365">
                  <c:v>-6.3654250999999995E-2</c:v>
                </c:pt>
                <c:pt idx="10366">
                  <c:v>-6.6062546999999999E-2</c:v>
                </c:pt>
                <c:pt idx="10367">
                  <c:v>-6.3765644999999996E-2</c:v>
                </c:pt>
                <c:pt idx="10368">
                  <c:v>-6.3578427000000007E-2</c:v>
                </c:pt>
                <c:pt idx="10369">
                  <c:v>-6.4445421000000003E-2</c:v>
                </c:pt>
                <c:pt idx="10370">
                  <c:v>-6.7656927000000006E-2</c:v>
                </c:pt>
                <c:pt idx="10371">
                  <c:v>-6.8261853999999997E-2</c:v>
                </c:pt>
                <c:pt idx="10372">
                  <c:v>-6.6603243000000006E-2</c:v>
                </c:pt>
                <c:pt idx="10373">
                  <c:v>-6.9264150999999996E-2</c:v>
                </c:pt>
                <c:pt idx="10374">
                  <c:v>-7.1782431999999993E-2</c:v>
                </c:pt>
                <c:pt idx="10375">
                  <c:v>-6.6616370999999994E-2</c:v>
                </c:pt>
                <c:pt idx="10376">
                  <c:v>-6.4998506999999997E-2</c:v>
                </c:pt>
                <c:pt idx="10377">
                  <c:v>-7.0815608000000002E-2</c:v>
                </c:pt>
                <c:pt idx="10378">
                  <c:v>-7.3059857000000006E-2</c:v>
                </c:pt>
                <c:pt idx="10379">
                  <c:v>-7.4124186999999994E-2</c:v>
                </c:pt>
                <c:pt idx="10380">
                  <c:v>-7.0641831000000002E-2</c:v>
                </c:pt>
                <c:pt idx="10381">
                  <c:v>-7.2955175999999997E-2</c:v>
                </c:pt>
                <c:pt idx="10382">
                  <c:v>-7.1735188000000005E-2</c:v>
                </c:pt>
                <c:pt idx="10383">
                  <c:v>-7.2841360999999993E-2</c:v>
                </c:pt>
                <c:pt idx="10384">
                  <c:v>-7.7251285000000003E-2</c:v>
                </c:pt>
                <c:pt idx="10385">
                  <c:v>-7.2396532E-2</c:v>
                </c:pt>
                <c:pt idx="10386">
                  <c:v>-7.0048682000000001E-2</c:v>
                </c:pt>
                <c:pt idx="10387">
                  <c:v>-7.2731986999999998E-2</c:v>
                </c:pt>
                <c:pt idx="10388">
                  <c:v>-8.1099905E-2</c:v>
                </c:pt>
                <c:pt idx="10389">
                  <c:v>-7.4441365999999995E-2</c:v>
                </c:pt>
                <c:pt idx="10390">
                  <c:v>-6.2879517999999995E-2</c:v>
                </c:pt>
                <c:pt idx="10391">
                  <c:v>-7.9595655000000001E-2</c:v>
                </c:pt>
                <c:pt idx="10392">
                  <c:v>-7.2616309000000004E-2</c:v>
                </c:pt>
                <c:pt idx="10393">
                  <c:v>-7.0648730000000007E-2</c:v>
                </c:pt>
                <c:pt idx="10394">
                  <c:v>-7.6163865999999997E-2</c:v>
                </c:pt>
                <c:pt idx="10395">
                  <c:v>-7.0480003999999999E-2</c:v>
                </c:pt>
                <c:pt idx="10396">
                  <c:v>-7.4161030000000003E-2</c:v>
                </c:pt>
                <c:pt idx="10397">
                  <c:v>-6.7730732000000002E-2</c:v>
                </c:pt>
                <c:pt idx="10398">
                  <c:v>-7.0564068999999993E-2</c:v>
                </c:pt>
                <c:pt idx="10399">
                  <c:v>-7.0570870999999993E-2</c:v>
                </c:pt>
                <c:pt idx="10400">
                  <c:v>-6.7903175999999996E-2</c:v>
                </c:pt>
                <c:pt idx="10401">
                  <c:v>-7.0136681000000006E-2</c:v>
                </c:pt>
                <c:pt idx="10402">
                  <c:v>-7.0564381999999995E-2</c:v>
                </c:pt>
                <c:pt idx="10403">
                  <c:v>-6.9340460000000007E-2</c:v>
                </c:pt>
                <c:pt idx="10404">
                  <c:v>-7.0175096000000006E-2</c:v>
                </c:pt>
                <c:pt idx="10405">
                  <c:v>-6.7757383000000004E-2</c:v>
                </c:pt>
                <c:pt idx="10406">
                  <c:v>-7.5332217000000007E-2</c:v>
                </c:pt>
                <c:pt idx="10407">
                  <c:v>-6.7893735999999996E-2</c:v>
                </c:pt>
                <c:pt idx="10408">
                  <c:v>-6.4620449999999996E-2</c:v>
                </c:pt>
                <c:pt idx="10409">
                  <c:v>-6.6279068999999996E-2</c:v>
                </c:pt>
                <c:pt idx="10410">
                  <c:v>-6.5593570000000004E-2</c:v>
                </c:pt>
                <c:pt idx="10411">
                  <c:v>-7.5507924000000004E-2</c:v>
                </c:pt>
                <c:pt idx="10412">
                  <c:v>-6.4145020999999997E-2</c:v>
                </c:pt>
                <c:pt idx="10413">
                  <c:v>-7.0827842000000002E-2</c:v>
                </c:pt>
                <c:pt idx="10414">
                  <c:v>-6.9733827999999998E-2</c:v>
                </c:pt>
                <c:pt idx="10415">
                  <c:v>-6.7080609999999999E-2</c:v>
                </c:pt>
                <c:pt idx="10416">
                  <c:v>-7.2410926E-2</c:v>
                </c:pt>
                <c:pt idx="10417">
                  <c:v>-6.5172098999999997E-2</c:v>
                </c:pt>
                <c:pt idx="10418">
                  <c:v>-6.5864257999999995E-2</c:v>
                </c:pt>
                <c:pt idx="10419">
                  <c:v>-7.2108589000000001E-2</c:v>
                </c:pt>
                <c:pt idx="10420">
                  <c:v>-7.1272350999999998E-2</c:v>
                </c:pt>
                <c:pt idx="10421">
                  <c:v>-6.9086038000000002E-2</c:v>
                </c:pt>
                <c:pt idx="10422">
                  <c:v>-6.6513158000000003E-2</c:v>
                </c:pt>
                <c:pt idx="10423">
                  <c:v>-7.3796600000000004E-2</c:v>
                </c:pt>
                <c:pt idx="10424">
                  <c:v>-7.0757664999999997E-2</c:v>
                </c:pt>
                <c:pt idx="10425">
                  <c:v>-6.9572604999999996E-2</c:v>
                </c:pt>
                <c:pt idx="10426">
                  <c:v>-7.3877870999999998E-2</c:v>
                </c:pt>
                <c:pt idx="10427">
                  <c:v>-7.2764634999999994E-2</c:v>
                </c:pt>
                <c:pt idx="10428">
                  <c:v>-6.9229289999999999E-2</c:v>
                </c:pt>
                <c:pt idx="10429">
                  <c:v>-7.3346168000000003E-2</c:v>
                </c:pt>
                <c:pt idx="10430">
                  <c:v>-7.7160880000000001E-2</c:v>
                </c:pt>
                <c:pt idx="10431">
                  <c:v>-6.2053133000000003E-2</c:v>
                </c:pt>
                <c:pt idx="10432">
                  <c:v>-7.3369174999999995E-2</c:v>
                </c:pt>
                <c:pt idx="10433">
                  <c:v>-7.1017689999999994E-2</c:v>
                </c:pt>
                <c:pt idx="10434">
                  <c:v>-7.0966824999999997E-2</c:v>
                </c:pt>
                <c:pt idx="10435">
                  <c:v>-7.3012813999999995E-2</c:v>
                </c:pt>
                <c:pt idx="10436">
                  <c:v>-6.9162682000000003E-2</c:v>
                </c:pt>
                <c:pt idx="10437">
                  <c:v>-7.1369483999999997E-2</c:v>
                </c:pt>
                <c:pt idx="10438">
                  <c:v>-6.6445566999999997E-2</c:v>
                </c:pt>
                <c:pt idx="10439">
                  <c:v>-7.1266204E-2</c:v>
                </c:pt>
                <c:pt idx="10440">
                  <c:v>-6.8673357000000004E-2</c:v>
                </c:pt>
                <c:pt idx="10441">
                  <c:v>-6.8972580000000006E-2</c:v>
                </c:pt>
                <c:pt idx="10442">
                  <c:v>-6.7676947000000001E-2</c:v>
                </c:pt>
                <c:pt idx="10443">
                  <c:v>-6.8748824E-2</c:v>
                </c:pt>
                <c:pt idx="10444">
                  <c:v>-7.2045021000000001E-2</c:v>
                </c:pt>
                <c:pt idx="10445">
                  <c:v>-6.6575414999999999E-2</c:v>
                </c:pt>
                <c:pt idx="10446">
                  <c:v>-6.6221215E-2</c:v>
                </c:pt>
                <c:pt idx="10447">
                  <c:v>-7.1725710999999998E-2</c:v>
                </c:pt>
                <c:pt idx="10448">
                  <c:v>-7.5148404000000002E-2</c:v>
                </c:pt>
                <c:pt idx="10449">
                  <c:v>-6.9871895000000003E-2</c:v>
                </c:pt>
                <c:pt idx="10450">
                  <c:v>-6.4074196E-2</c:v>
                </c:pt>
                <c:pt idx="10451">
                  <c:v>-7.0667817999999993E-2</c:v>
                </c:pt>
                <c:pt idx="10452">
                  <c:v>-6.7226216000000005E-2</c:v>
                </c:pt>
                <c:pt idx="10453">
                  <c:v>-7.0252031000000006E-2</c:v>
                </c:pt>
                <c:pt idx="10454">
                  <c:v>-7.2707466999999998E-2</c:v>
                </c:pt>
                <c:pt idx="10455">
                  <c:v>-6.7768819999999994E-2</c:v>
                </c:pt>
                <c:pt idx="10456">
                  <c:v>-6.9518514000000003E-2</c:v>
                </c:pt>
                <c:pt idx="10457">
                  <c:v>-7.1010925000000003E-2</c:v>
                </c:pt>
                <c:pt idx="10458">
                  <c:v>-7.3799521000000007E-2</c:v>
                </c:pt>
                <c:pt idx="10459">
                  <c:v>-7.2181143000000003E-2</c:v>
                </c:pt>
                <c:pt idx="10460">
                  <c:v>-6.5725110000000003E-2</c:v>
                </c:pt>
                <c:pt idx="10461">
                  <c:v>-6.8223729999999996E-2</c:v>
                </c:pt>
                <c:pt idx="10462">
                  <c:v>-7.1976386000000003E-2</c:v>
                </c:pt>
                <c:pt idx="10463">
                  <c:v>-6.9875910999999999E-2</c:v>
                </c:pt>
                <c:pt idx="10464">
                  <c:v>-7.1807234999999997E-2</c:v>
                </c:pt>
                <c:pt idx="10465">
                  <c:v>-6.7161425999999996E-2</c:v>
                </c:pt>
                <c:pt idx="10466">
                  <c:v>-7.2039001000000005E-2</c:v>
                </c:pt>
                <c:pt idx="10467">
                  <c:v>-7.3260613000000002E-2</c:v>
                </c:pt>
                <c:pt idx="10468">
                  <c:v>-6.9709024999999994E-2</c:v>
                </c:pt>
                <c:pt idx="10469">
                  <c:v>-6.8095468000000006E-2</c:v>
                </c:pt>
                <c:pt idx="10470">
                  <c:v>-7.1940540999999997E-2</c:v>
                </c:pt>
                <c:pt idx="10471">
                  <c:v>-7.3393866000000002E-2</c:v>
                </c:pt>
                <c:pt idx="10472">
                  <c:v>-7.1070789999999995E-2</c:v>
                </c:pt>
                <c:pt idx="10473">
                  <c:v>-7.1334459000000003E-2</c:v>
                </c:pt>
                <c:pt idx="10474">
                  <c:v>-6.8849199E-2</c:v>
                </c:pt>
                <c:pt idx="10475">
                  <c:v>-6.9749720000000001E-2</c:v>
                </c:pt>
                <c:pt idx="10476">
                  <c:v>-7.1130835000000003E-2</c:v>
                </c:pt>
                <c:pt idx="10477">
                  <c:v>-7.1162677999999993E-2</c:v>
                </c:pt>
                <c:pt idx="10478">
                  <c:v>-6.9091006999999996E-2</c:v>
                </c:pt>
                <c:pt idx="10479">
                  <c:v>-6.7586586000000004E-2</c:v>
                </c:pt>
                <c:pt idx="10480">
                  <c:v>-6.9376758999999996E-2</c:v>
                </c:pt>
                <c:pt idx="10481">
                  <c:v>-7.0782378000000007E-2</c:v>
                </c:pt>
                <c:pt idx="10482">
                  <c:v>-6.7960224999999999E-2</c:v>
                </c:pt>
                <c:pt idx="10483">
                  <c:v>-6.7281603999999995E-2</c:v>
                </c:pt>
                <c:pt idx="10484">
                  <c:v>-6.1895363000000002E-2</c:v>
                </c:pt>
                <c:pt idx="10485">
                  <c:v>-7.0699825999999993E-2</c:v>
                </c:pt>
                <c:pt idx="10486">
                  <c:v>-7.0525922000000005E-2</c:v>
                </c:pt>
                <c:pt idx="10487">
                  <c:v>-6.4622953999999996E-2</c:v>
                </c:pt>
                <c:pt idx="10488">
                  <c:v>-6.3055947000000001E-2</c:v>
                </c:pt>
                <c:pt idx="10489">
                  <c:v>-6.6731624000000003E-2</c:v>
                </c:pt>
                <c:pt idx="10490">
                  <c:v>-7.3009498000000006E-2</c:v>
                </c:pt>
                <c:pt idx="10491">
                  <c:v>-6.9274171999999995E-2</c:v>
                </c:pt>
                <c:pt idx="10492">
                  <c:v>-6.7768156999999996E-2</c:v>
                </c:pt>
                <c:pt idx="10493">
                  <c:v>-6.4423271000000004E-2</c:v>
                </c:pt>
                <c:pt idx="10494">
                  <c:v>-6.7312799000000006E-2</c:v>
                </c:pt>
                <c:pt idx="10495">
                  <c:v>-7.0395961000000007E-2</c:v>
                </c:pt>
                <c:pt idx="10496">
                  <c:v>-6.9075830000000005E-2</c:v>
                </c:pt>
                <c:pt idx="10497">
                  <c:v>-6.9040291000000004E-2</c:v>
                </c:pt>
                <c:pt idx="10498">
                  <c:v>-6.7934549999999996E-2</c:v>
                </c:pt>
                <c:pt idx="10499">
                  <c:v>-6.6315785000000002E-2</c:v>
                </c:pt>
                <c:pt idx="10500">
                  <c:v>-6.7348300999999999E-2</c:v>
                </c:pt>
                <c:pt idx="10501">
                  <c:v>-6.9731943000000005E-2</c:v>
                </c:pt>
                <c:pt idx="10502">
                  <c:v>-7.1213721999999993E-2</c:v>
                </c:pt>
                <c:pt idx="10503">
                  <c:v>-6.7773133999999999E-2</c:v>
                </c:pt>
                <c:pt idx="10504">
                  <c:v>-7.2354301999999995E-2</c:v>
                </c:pt>
                <c:pt idx="10505">
                  <c:v>-7.3017373999999996E-2</c:v>
                </c:pt>
                <c:pt idx="10506">
                  <c:v>-6.5597801999999997E-2</c:v>
                </c:pt>
                <c:pt idx="10507">
                  <c:v>-6.7820817000000005E-2</c:v>
                </c:pt>
                <c:pt idx="10508">
                  <c:v>-6.7782997999999997E-2</c:v>
                </c:pt>
                <c:pt idx="10509">
                  <c:v>-7.1660943000000005E-2</c:v>
                </c:pt>
                <c:pt idx="10510">
                  <c:v>-7.1341634000000001E-2</c:v>
                </c:pt>
                <c:pt idx="10511">
                  <c:v>-6.5064921999999997E-2</c:v>
                </c:pt>
                <c:pt idx="10512">
                  <c:v>-6.4077421999999995E-2</c:v>
                </c:pt>
                <c:pt idx="10513">
                  <c:v>-6.7556448000000005E-2</c:v>
                </c:pt>
                <c:pt idx="10514">
                  <c:v>-7.1045182999999998E-2</c:v>
                </c:pt>
                <c:pt idx="10515">
                  <c:v>-6.8931714000000005E-2</c:v>
                </c:pt>
                <c:pt idx="10516">
                  <c:v>-6.7395337E-2</c:v>
                </c:pt>
                <c:pt idx="10517">
                  <c:v>-7.0524901000000001E-2</c:v>
                </c:pt>
                <c:pt idx="10518">
                  <c:v>-6.6288083999999997E-2</c:v>
                </c:pt>
                <c:pt idx="10519">
                  <c:v>-7.3549666E-2</c:v>
                </c:pt>
                <c:pt idx="10520">
                  <c:v>-7.0280372999999993E-2</c:v>
                </c:pt>
                <c:pt idx="10521">
                  <c:v>-6.7897543000000005E-2</c:v>
                </c:pt>
                <c:pt idx="10522">
                  <c:v>-6.7564375999999995E-2</c:v>
                </c:pt>
                <c:pt idx="10523">
                  <c:v>-6.8035670000000006E-2</c:v>
                </c:pt>
                <c:pt idx="10524">
                  <c:v>-7.0027977000000005E-2</c:v>
                </c:pt>
                <c:pt idx="10525">
                  <c:v>-6.8867481999999994E-2</c:v>
                </c:pt>
                <c:pt idx="10526">
                  <c:v>-7.3794596000000004E-2</c:v>
                </c:pt>
                <c:pt idx="10527">
                  <c:v>-6.5816580999999999E-2</c:v>
                </c:pt>
                <c:pt idx="10528">
                  <c:v>-7.0525050000000006E-2</c:v>
                </c:pt>
                <c:pt idx="10529">
                  <c:v>-7.4931249000000005E-2</c:v>
                </c:pt>
                <c:pt idx="10530">
                  <c:v>-6.8517558000000006E-2</c:v>
                </c:pt>
                <c:pt idx="10531">
                  <c:v>-7.2313420000000003E-2</c:v>
                </c:pt>
                <c:pt idx="10532">
                  <c:v>-7.2093441999999994E-2</c:v>
                </c:pt>
                <c:pt idx="10533">
                  <c:v>-7.5564465999999997E-2</c:v>
                </c:pt>
                <c:pt idx="10534">
                  <c:v>-7.3808648000000004E-2</c:v>
                </c:pt>
                <c:pt idx="10535">
                  <c:v>-6.8108275999999995E-2</c:v>
                </c:pt>
                <c:pt idx="10536">
                  <c:v>-6.6566043000000005E-2</c:v>
                </c:pt>
                <c:pt idx="10537">
                  <c:v>-6.7561693000000006E-2</c:v>
                </c:pt>
                <c:pt idx="10538">
                  <c:v>-7.3430508000000005E-2</c:v>
                </c:pt>
                <c:pt idx="10539">
                  <c:v>-7.4259661000000005E-2</c:v>
                </c:pt>
                <c:pt idx="10540">
                  <c:v>-6.4891457999999999E-2</c:v>
                </c:pt>
                <c:pt idx="10541">
                  <c:v>-6.9844164E-2</c:v>
                </c:pt>
                <c:pt idx="10542">
                  <c:v>-6.8896874999999996E-2</c:v>
                </c:pt>
                <c:pt idx="10543">
                  <c:v>-6.9530755E-2</c:v>
                </c:pt>
                <c:pt idx="10544">
                  <c:v>-7.5580127999999996E-2</c:v>
                </c:pt>
                <c:pt idx="10545">
                  <c:v>-7.4295409000000007E-2</c:v>
                </c:pt>
                <c:pt idx="10546">
                  <c:v>-7.1936375999999996E-2</c:v>
                </c:pt>
                <c:pt idx="10547">
                  <c:v>-7.0733108000000003E-2</c:v>
                </c:pt>
                <c:pt idx="10548">
                  <c:v>-7.3839954999999999E-2</c:v>
                </c:pt>
                <c:pt idx="10549">
                  <c:v>-6.7447558000000005E-2</c:v>
                </c:pt>
                <c:pt idx="10550">
                  <c:v>-6.7739709999999995E-2</c:v>
                </c:pt>
                <c:pt idx="10551">
                  <c:v>-7.0752777000000003E-2</c:v>
                </c:pt>
                <c:pt idx="10552">
                  <c:v>-6.2270086000000002E-2</c:v>
                </c:pt>
                <c:pt idx="10553">
                  <c:v>-6.7066081E-2</c:v>
                </c:pt>
                <c:pt idx="10554">
                  <c:v>-6.9555342000000006E-2</c:v>
                </c:pt>
                <c:pt idx="10555">
                  <c:v>-7.0427291000000003E-2</c:v>
                </c:pt>
                <c:pt idx="10556">
                  <c:v>-7.1021445000000002E-2</c:v>
                </c:pt>
                <c:pt idx="10557">
                  <c:v>-6.9636195999999997E-2</c:v>
                </c:pt>
                <c:pt idx="10558">
                  <c:v>-7.0149115999999997E-2</c:v>
                </c:pt>
                <c:pt idx="10559">
                  <c:v>-6.6673367999999997E-2</c:v>
                </c:pt>
                <c:pt idx="10560">
                  <c:v>-6.8327985999999993E-2</c:v>
                </c:pt>
                <c:pt idx="10561">
                  <c:v>-6.9003724000000002E-2</c:v>
                </c:pt>
                <c:pt idx="10562">
                  <c:v>-6.4488335999999993E-2</c:v>
                </c:pt>
                <c:pt idx="10563">
                  <c:v>-6.4625404999999997E-2</c:v>
                </c:pt>
                <c:pt idx="10564">
                  <c:v>-6.6964991000000001E-2</c:v>
                </c:pt>
                <c:pt idx="10565">
                  <c:v>-6.3460633000000002E-2</c:v>
                </c:pt>
                <c:pt idx="10566">
                  <c:v>-6.2598302999999994E-2</c:v>
                </c:pt>
                <c:pt idx="10567">
                  <c:v>-6.4274803000000005E-2</c:v>
                </c:pt>
                <c:pt idx="10568">
                  <c:v>-6.5528086999999999E-2</c:v>
                </c:pt>
                <c:pt idx="10569">
                  <c:v>-6.5104321000000007E-2</c:v>
                </c:pt>
                <c:pt idx="10570">
                  <c:v>-6.5326691000000006E-2</c:v>
                </c:pt>
                <c:pt idx="10571">
                  <c:v>-6.7239106000000007E-2</c:v>
                </c:pt>
                <c:pt idx="10572">
                  <c:v>-6.3173532000000004E-2</c:v>
                </c:pt>
                <c:pt idx="10573">
                  <c:v>-6.1694194000000001E-2</c:v>
                </c:pt>
                <c:pt idx="10574">
                  <c:v>-6.9015226999999998E-2</c:v>
                </c:pt>
                <c:pt idx="10575">
                  <c:v>-6.8594112999999998E-2</c:v>
                </c:pt>
                <c:pt idx="10576">
                  <c:v>-7.1480446000000003E-2</c:v>
                </c:pt>
                <c:pt idx="10577">
                  <c:v>-7.2587386000000004E-2</c:v>
                </c:pt>
                <c:pt idx="10578">
                  <c:v>-7.1808673000000003E-2</c:v>
                </c:pt>
                <c:pt idx="10579">
                  <c:v>-6.8837820999999993E-2</c:v>
                </c:pt>
                <c:pt idx="10580">
                  <c:v>-7.2127886000000002E-2</c:v>
                </c:pt>
                <c:pt idx="10581">
                  <c:v>-6.8829343000000001E-2</c:v>
                </c:pt>
                <c:pt idx="10582">
                  <c:v>-6.7795508000000004E-2</c:v>
                </c:pt>
                <c:pt idx="10583">
                  <c:v>-7.6059103000000003E-2</c:v>
                </c:pt>
                <c:pt idx="10584">
                  <c:v>-6.9501332999999998E-2</c:v>
                </c:pt>
                <c:pt idx="10585">
                  <c:v>-7.3551841000000007E-2</c:v>
                </c:pt>
                <c:pt idx="10586">
                  <c:v>-6.8780251000000001E-2</c:v>
                </c:pt>
                <c:pt idx="10587">
                  <c:v>-7.1420683999999998E-2</c:v>
                </c:pt>
                <c:pt idx="10588">
                  <c:v>-6.8970844000000003E-2</c:v>
                </c:pt>
                <c:pt idx="10589">
                  <c:v>-6.7936576999999998E-2</c:v>
                </c:pt>
                <c:pt idx="10590">
                  <c:v>-7.4095137000000005E-2</c:v>
                </c:pt>
                <c:pt idx="10591">
                  <c:v>-6.5442473000000001E-2</c:v>
                </c:pt>
                <c:pt idx="10592">
                  <c:v>-7.0982381999999997E-2</c:v>
                </c:pt>
                <c:pt idx="10593">
                  <c:v>-6.9178134000000002E-2</c:v>
                </c:pt>
                <c:pt idx="10594">
                  <c:v>-7.0425287000000003E-2</c:v>
                </c:pt>
                <c:pt idx="10595">
                  <c:v>-6.8059943999999997E-2</c:v>
                </c:pt>
                <c:pt idx="10596">
                  <c:v>-7.1815535E-2</c:v>
                </c:pt>
                <c:pt idx="10597">
                  <c:v>-7.0773094999999994E-2</c:v>
                </c:pt>
                <c:pt idx="10598">
                  <c:v>-6.8302750999999995E-2</c:v>
                </c:pt>
                <c:pt idx="10599">
                  <c:v>-7.2932601E-2</c:v>
                </c:pt>
                <c:pt idx="10600">
                  <c:v>-6.8575144000000005E-2</c:v>
                </c:pt>
                <c:pt idx="10601">
                  <c:v>-6.8198904000000005E-2</c:v>
                </c:pt>
                <c:pt idx="10602">
                  <c:v>-6.8466819999999998E-2</c:v>
                </c:pt>
                <c:pt idx="10603">
                  <c:v>-7.2358756999999996E-2</c:v>
                </c:pt>
                <c:pt idx="10604">
                  <c:v>-6.9672688999999996E-2</c:v>
                </c:pt>
                <c:pt idx="10605">
                  <c:v>-6.6143519999999997E-2</c:v>
                </c:pt>
                <c:pt idx="10606">
                  <c:v>-6.8473524999999993E-2</c:v>
                </c:pt>
                <c:pt idx="10607">
                  <c:v>-6.8399847E-2</c:v>
                </c:pt>
                <c:pt idx="10608">
                  <c:v>-6.4235732000000004E-2</c:v>
                </c:pt>
                <c:pt idx="10609">
                  <c:v>-6.7850821000000006E-2</c:v>
                </c:pt>
                <c:pt idx="10610">
                  <c:v>-6.6452667000000007E-2</c:v>
                </c:pt>
                <c:pt idx="10611">
                  <c:v>-6.2787368999999996E-2</c:v>
                </c:pt>
                <c:pt idx="10612">
                  <c:v>-6.2439565000000002E-2</c:v>
                </c:pt>
                <c:pt idx="10613">
                  <c:v>-6.9483005E-2</c:v>
                </c:pt>
                <c:pt idx="10614">
                  <c:v>-6.2686346000000004E-2</c:v>
                </c:pt>
                <c:pt idx="10615">
                  <c:v>-5.9980445E-2</c:v>
                </c:pt>
                <c:pt idx="10616">
                  <c:v>-6.0665943E-2</c:v>
                </c:pt>
                <c:pt idx="10617">
                  <c:v>-6.3936159000000006E-2</c:v>
                </c:pt>
                <c:pt idx="10618">
                  <c:v>-6.1341975E-2</c:v>
                </c:pt>
                <c:pt idx="10619">
                  <c:v>-6.2571764000000002E-2</c:v>
                </c:pt>
                <c:pt idx="10620">
                  <c:v>-6.2904924000000001E-2</c:v>
                </c:pt>
                <c:pt idx="10621">
                  <c:v>-6.1407331000000002E-2</c:v>
                </c:pt>
                <c:pt idx="10622">
                  <c:v>-6.0291994000000002E-2</c:v>
                </c:pt>
                <c:pt idx="10623">
                  <c:v>-6.5097771999999998E-2</c:v>
                </c:pt>
                <c:pt idx="10624">
                  <c:v>-6.2147516999999999E-2</c:v>
                </c:pt>
                <c:pt idx="10625">
                  <c:v>-6.2930964000000006E-2</c:v>
                </c:pt>
                <c:pt idx="10626">
                  <c:v>-6.2937624999999997E-2</c:v>
                </c:pt>
                <c:pt idx="10627">
                  <c:v>-6.2549196000000001E-2</c:v>
                </c:pt>
                <c:pt idx="10628">
                  <c:v>-5.9891626000000003E-2</c:v>
                </c:pt>
                <c:pt idx="10629">
                  <c:v>-6.8236642E-2</c:v>
                </c:pt>
                <c:pt idx="10630">
                  <c:v>-6.2181145E-2</c:v>
                </c:pt>
                <c:pt idx="10631">
                  <c:v>-6.3682944000000005E-2</c:v>
                </c:pt>
                <c:pt idx="10632">
                  <c:v>-6.0849070999999998E-2</c:v>
                </c:pt>
                <c:pt idx="10633">
                  <c:v>-6.6459447000000005E-2</c:v>
                </c:pt>
                <c:pt idx="10634">
                  <c:v>-6.4152621000000007E-2</c:v>
                </c:pt>
                <c:pt idx="10635">
                  <c:v>-6.1125605999999999E-2</c:v>
                </c:pt>
                <c:pt idx="10636">
                  <c:v>-6.5389058999999999E-2</c:v>
                </c:pt>
                <c:pt idx="10637">
                  <c:v>-6.3278115999999995E-2</c:v>
                </c:pt>
                <c:pt idx="10638">
                  <c:v>-6.1707649000000003E-2</c:v>
                </c:pt>
                <c:pt idx="10639">
                  <c:v>-6.2701127999999995E-2</c:v>
                </c:pt>
                <c:pt idx="10640">
                  <c:v>-6.5112091999999996E-2</c:v>
                </c:pt>
                <c:pt idx="10641">
                  <c:v>-6.3317186999999997E-2</c:v>
                </c:pt>
                <c:pt idx="10642">
                  <c:v>-6.3423976000000007E-2</c:v>
                </c:pt>
                <c:pt idx="10643">
                  <c:v>-6.151044E-2</c:v>
                </c:pt>
                <c:pt idx="10644">
                  <c:v>-6.1747726000000003E-2</c:v>
                </c:pt>
                <c:pt idx="10645">
                  <c:v>-6.3016310000000006E-2</c:v>
                </c:pt>
                <c:pt idx="10646">
                  <c:v>-6.5734863000000004E-2</c:v>
                </c:pt>
                <c:pt idx="10647">
                  <c:v>-6.3263491000000005E-2</c:v>
                </c:pt>
                <c:pt idx="10648">
                  <c:v>-5.9434935000000001E-2</c:v>
                </c:pt>
                <c:pt idx="10649">
                  <c:v>-6.6863469999999994E-2</c:v>
                </c:pt>
                <c:pt idx="10650">
                  <c:v>-6.1973106E-2</c:v>
                </c:pt>
                <c:pt idx="10651">
                  <c:v>-6.0858427999999999E-2</c:v>
                </c:pt>
                <c:pt idx="10652">
                  <c:v>-6.2566577999999998E-2</c:v>
                </c:pt>
                <c:pt idx="10653">
                  <c:v>-6.7617922999999996E-2</c:v>
                </c:pt>
                <c:pt idx="10654">
                  <c:v>-6.4786448999999996E-2</c:v>
                </c:pt>
                <c:pt idx="10655">
                  <c:v>-6.2688507000000004E-2</c:v>
                </c:pt>
                <c:pt idx="10656">
                  <c:v>-6.2164931999999999E-2</c:v>
                </c:pt>
                <c:pt idx="10657">
                  <c:v>-6.7848309999999995E-2</c:v>
                </c:pt>
                <c:pt idx="10658">
                  <c:v>-6.5823242000000004E-2</c:v>
                </c:pt>
                <c:pt idx="10659">
                  <c:v>-6.5096632000000001E-2</c:v>
                </c:pt>
                <c:pt idx="10660">
                  <c:v>-6.9204829999999995E-2</c:v>
                </c:pt>
                <c:pt idx="10661">
                  <c:v>-6.3285491999999999E-2</c:v>
                </c:pt>
                <c:pt idx="10662">
                  <c:v>-6.4659953000000006E-2</c:v>
                </c:pt>
                <c:pt idx="10663">
                  <c:v>-6.9203592999999994E-2</c:v>
                </c:pt>
                <c:pt idx="10664">
                  <c:v>-6.6767327000000001E-2</c:v>
                </c:pt>
                <c:pt idx="10665">
                  <c:v>-6.2768116999999998E-2</c:v>
                </c:pt>
                <c:pt idx="10666">
                  <c:v>-6.6202796999999994E-2</c:v>
                </c:pt>
                <c:pt idx="10667">
                  <c:v>-6.6855937000000004E-2</c:v>
                </c:pt>
                <c:pt idx="10668">
                  <c:v>-6.4858302000000007E-2</c:v>
                </c:pt>
                <c:pt idx="10669">
                  <c:v>-6.3490234000000006E-2</c:v>
                </c:pt>
                <c:pt idx="10670">
                  <c:v>-6.2123496E-2</c:v>
                </c:pt>
                <c:pt idx="10671">
                  <c:v>-6.4578927999999994E-2</c:v>
                </c:pt>
                <c:pt idx="10672">
                  <c:v>-6.3771456000000004E-2</c:v>
                </c:pt>
                <c:pt idx="10673">
                  <c:v>-6.8706750999999996E-2</c:v>
                </c:pt>
                <c:pt idx="10674">
                  <c:v>-6.5679534999999997E-2</c:v>
                </c:pt>
                <c:pt idx="10675">
                  <c:v>-6.1709057999999997E-2</c:v>
                </c:pt>
                <c:pt idx="10676">
                  <c:v>-6.9850877000000006E-2</c:v>
                </c:pt>
                <c:pt idx="10677">
                  <c:v>-6.7107460999999993E-2</c:v>
                </c:pt>
                <c:pt idx="10678">
                  <c:v>-6.2319896999999999E-2</c:v>
                </c:pt>
                <c:pt idx="10679">
                  <c:v>-6.0413479999999999E-2</c:v>
                </c:pt>
                <c:pt idx="10680">
                  <c:v>-6.7718260000000002E-2</c:v>
                </c:pt>
                <c:pt idx="10681">
                  <c:v>-6.6138685000000003E-2</c:v>
                </c:pt>
                <c:pt idx="10682">
                  <c:v>-5.7753987999999999E-2</c:v>
                </c:pt>
                <c:pt idx="10683">
                  <c:v>-6.4535454000000006E-2</c:v>
                </c:pt>
                <c:pt idx="10684">
                  <c:v>-5.8056243E-2</c:v>
                </c:pt>
                <c:pt idx="10685">
                  <c:v>-5.8872171000000001E-2</c:v>
                </c:pt>
                <c:pt idx="10686">
                  <c:v>-5.9367783E-2</c:v>
                </c:pt>
                <c:pt idx="10687">
                  <c:v>-5.6978792E-2</c:v>
                </c:pt>
                <c:pt idx="10688">
                  <c:v>-5.8169226999999997E-2</c:v>
                </c:pt>
                <c:pt idx="10689">
                  <c:v>-5.5648616999999997E-2</c:v>
                </c:pt>
                <c:pt idx="10690">
                  <c:v>-5.7630278E-2</c:v>
                </c:pt>
                <c:pt idx="10691">
                  <c:v>-5.3114358E-2</c:v>
                </c:pt>
                <c:pt idx="10692">
                  <c:v>-5.1012061999999997E-2</c:v>
                </c:pt>
                <c:pt idx="10693">
                  <c:v>-5.9900667999999997E-2</c:v>
                </c:pt>
                <c:pt idx="10694">
                  <c:v>-5.9963252000000002E-2</c:v>
                </c:pt>
                <c:pt idx="10695">
                  <c:v>-5.3013336000000001E-2</c:v>
                </c:pt>
                <c:pt idx="10696">
                  <c:v>-5.5294067000000002E-2</c:v>
                </c:pt>
                <c:pt idx="10697">
                  <c:v>-5.8426835000000003E-2</c:v>
                </c:pt>
                <c:pt idx="10698">
                  <c:v>-5.9586376000000003E-2</c:v>
                </c:pt>
                <c:pt idx="10699">
                  <c:v>-5.8426156999999999E-2</c:v>
                </c:pt>
                <c:pt idx="10700">
                  <c:v>-5.7900984000000003E-2</c:v>
                </c:pt>
                <c:pt idx="10701">
                  <c:v>-6.4015873000000001E-2</c:v>
                </c:pt>
                <c:pt idx="10702">
                  <c:v>-6.4318403999999996E-2</c:v>
                </c:pt>
                <c:pt idx="10703">
                  <c:v>-5.8917115999999999E-2</c:v>
                </c:pt>
                <c:pt idx="10704">
                  <c:v>-5.9240688E-2</c:v>
                </c:pt>
                <c:pt idx="10705">
                  <c:v>-6.3452600999999997E-2</c:v>
                </c:pt>
                <c:pt idx="10706">
                  <c:v>-6.0430981000000002E-2</c:v>
                </c:pt>
                <c:pt idx="10707">
                  <c:v>-6.4320654000000005E-2</c:v>
                </c:pt>
                <c:pt idx="10708">
                  <c:v>-6.1942710999999998E-2</c:v>
                </c:pt>
                <c:pt idx="10709">
                  <c:v>-5.6037313999999998E-2</c:v>
                </c:pt>
                <c:pt idx="10710">
                  <c:v>-5.8610192999999998E-2</c:v>
                </c:pt>
                <c:pt idx="10711">
                  <c:v>-5.9675049000000001E-2</c:v>
                </c:pt>
                <c:pt idx="10712">
                  <c:v>-6.1606112999999997E-2</c:v>
                </c:pt>
                <c:pt idx="10713">
                  <c:v>-5.8223218E-2</c:v>
                </c:pt>
                <c:pt idx="10714">
                  <c:v>-6.4781248999999999E-2</c:v>
                </c:pt>
                <c:pt idx="10715">
                  <c:v>-6.0816995999999998E-2</c:v>
                </c:pt>
                <c:pt idx="10716">
                  <c:v>-6.2112360999999998E-2</c:v>
                </c:pt>
                <c:pt idx="10717">
                  <c:v>-6.6070965999999995E-2</c:v>
                </c:pt>
                <c:pt idx="10718">
                  <c:v>-6.2078359999999999E-2</c:v>
                </c:pt>
                <c:pt idx="10719">
                  <c:v>-6.2114390999999998E-2</c:v>
                </c:pt>
                <c:pt idx="10720">
                  <c:v>-5.8210194E-2</c:v>
                </c:pt>
                <c:pt idx="10721">
                  <c:v>-6.8539298999999998E-2</c:v>
                </c:pt>
                <c:pt idx="10722">
                  <c:v>-6.6716894999999998E-2</c:v>
                </c:pt>
                <c:pt idx="10723">
                  <c:v>-6.4755364999999995E-2</c:v>
                </c:pt>
                <c:pt idx="10724">
                  <c:v>-6.3537768999999994E-2</c:v>
                </c:pt>
                <c:pt idx="10725">
                  <c:v>-6.6248930999999997E-2</c:v>
                </c:pt>
                <c:pt idx="10726">
                  <c:v>-6.2387612000000002E-2</c:v>
                </c:pt>
                <c:pt idx="10727">
                  <c:v>-6.4601361999999996E-2</c:v>
                </c:pt>
                <c:pt idx="10728">
                  <c:v>-6.1053499999999997E-2</c:v>
                </c:pt>
                <c:pt idx="10729">
                  <c:v>-5.7057239000000003E-2</c:v>
                </c:pt>
                <c:pt idx="10730">
                  <c:v>-5.9813077999999999E-2</c:v>
                </c:pt>
                <c:pt idx="10731">
                  <c:v>-6.0822851999999997E-2</c:v>
                </c:pt>
                <c:pt idx="10732">
                  <c:v>-5.5605984999999997E-2</c:v>
                </c:pt>
                <c:pt idx="10733">
                  <c:v>-5.4783287999999999E-2</c:v>
                </c:pt>
                <c:pt idx="10734">
                  <c:v>-5.8276824999999997E-2</c:v>
                </c:pt>
                <c:pt idx="10735">
                  <c:v>-6.0637452000000001E-2</c:v>
                </c:pt>
                <c:pt idx="10736">
                  <c:v>-5.7975087000000002E-2</c:v>
                </c:pt>
                <c:pt idx="10737">
                  <c:v>-5.9869393999999999E-2</c:v>
                </c:pt>
                <c:pt idx="10738">
                  <c:v>-5.8076553000000003E-2</c:v>
                </c:pt>
                <c:pt idx="10739">
                  <c:v>-6.1001524000000001E-2</c:v>
                </c:pt>
                <c:pt idx="10740">
                  <c:v>-5.4933779000000002E-2</c:v>
                </c:pt>
                <c:pt idx="10741">
                  <c:v>-5.3115799999999998E-2</c:v>
                </c:pt>
                <c:pt idx="10742">
                  <c:v>-5.6810937999999998E-2</c:v>
                </c:pt>
                <c:pt idx="10743">
                  <c:v>-5.9407067000000001E-2</c:v>
                </c:pt>
                <c:pt idx="10744">
                  <c:v>-6.0282711000000003E-2</c:v>
                </c:pt>
                <c:pt idx="10745">
                  <c:v>-5.7298910000000002E-2</c:v>
                </c:pt>
                <c:pt idx="10746">
                  <c:v>-5.6572665000000001E-2</c:v>
                </c:pt>
                <c:pt idx="10747">
                  <c:v>-5.7464696000000003E-2</c:v>
                </c:pt>
                <c:pt idx="10748">
                  <c:v>-5.7300641999999999E-2</c:v>
                </c:pt>
                <c:pt idx="10749">
                  <c:v>-6.0437035E-2</c:v>
                </c:pt>
                <c:pt idx="10750">
                  <c:v>-5.7146165999999998E-2</c:v>
                </c:pt>
                <c:pt idx="10751">
                  <c:v>-6.1983928000000001E-2</c:v>
                </c:pt>
                <c:pt idx="10752">
                  <c:v>-5.3317204E-2</c:v>
                </c:pt>
                <c:pt idx="10753">
                  <c:v>-6.2220715000000003E-2</c:v>
                </c:pt>
                <c:pt idx="10754">
                  <c:v>-5.7735421000000002E-2</c:v>
                </c:pt>
                <c:pt idx="10755">
                  <c:v>-6.0517266E-2</c:v>
                </c:pt>
                <c:pt idx="10756">
                  <c:v>-5.6980587999999999E-2</c:v>
                </c:pt>
                <c:pt idx="10757">
                  <c:v>-6.1186783000000002E-2</c:v>
                </c:pt>
                <c:pt idx="10758">
                  <c:v>-6.1576671999999999E-2</c:v>
                </c:pt>
                <c:pt idx="10759">
                  <c:v>-6.3676714999999995E-2</c:v>
                </c:pt>
                <c:pt idx="10760">
                  <c:v>-6.3734501999999998E-2</c:v>
                </c:pt>
                <c:pt idx="10761">
                  <c:v>-5.1149937999999999E-2</c:v>
                </c:pt>
                <c:pt idx="10762">
                  <c:v>-6.7686036000000005E-2</c:v>
                </c:pt>
                <c:pt idx="10763">
                  <c:v>-6.4863547999999993E-2</c:v>
                </c:pt>
                <c:pt idx="10764">
                  <c:v>-5.9419245000000002E-2</c:v>
                </c:pt>
                <c:pt idx="10765">
                  <c:v>-6.2392741000000002E-2</c:v>
                </c:pt>
                <c:pt idx="10766">
                  <c:v>-5.5272243999999998E-2</c:v>
                </c:pt>
                <c:pt idx="10767">
                  <c:v>-5.7192434E-2</c:v>
                </c:pt>
                <c:pt idx="10768">
                  <c:v>-5.9981562000000002E-2</c:v>
                </c:pt>
                <c:pt idx="10769">
                  <c:v>-5.6606054000000003E-2</c:v>
                </c:pt>
                <c:pt idx="10770">
                  <c:v>-5.8032176999999997E-2</c:v>
                </c:pt>
                <c:pt idx="10771">
                  <c:v>-6.3283912999999997E-2</c:v>
                </c:pt>
                <c:pt idx="10772">
                  <c:v>-6.3796042999999997E-2</c:v>
                </c:pt>
                <c:pt idx="10773">
                  <c:v>-5.6202881000000003E-2</c:v>
                </c:pt>
                <c:pt idx="10774">
                  <c:v>-5.6288108000000003E-2</c:v>
                </c:pt>
                <c:pt idx="10775">
                  <c:v>-5.9170581E-2</c:v>
                </c:pt>
                <c:pt idx="10776">
                  <c:v>-5.7868559E-2</c:v>
                </c:pt>
                <c:pt idx="10777">
                  <c:v>-5.4773970999999998E-2</c:v>
                </c:pt>
                <c:pt idx="10778">
                  <c:v>-4.9924354999999997E-2</c:v>
                </c:pt>
                <c:pt idx="10779">
                  <c:v>-5.3981139999999997E-2</c:v>
                </c:pt>
                <c:pt idx="10780">
                  <c:v>-5.2548889000000001E-2</c:v>
                </c:pt>
                <c:pt idx="10781">
                  <c:v>-4.8079974999999997E-2</c:v>
                </c:pt>
                <c:pt idx="10782">
                  <c:v>-4.6440266000000001E-2</c:v>
                </c:pt>
                <c:pt idx="10783">
                  <c:v>-4.3740756999999998E-2</c:v>
                </c:pt>
                <c:pt idx="10784">
                  <c:v>-4.6053446999999997E-2</c:v>
                </c:pt>
                <c:pt idx="10785">
                  <c:v>-4.4921986999999997E-2</c:v>
                </c:pt>
                <c:pt idx="10786">
                  <c:v>-4.7961719E-2</c:v>
                </c:pt>
                <c:pt idx="10787">
                  <c:v>-4.3480154E-2</c:v>
                </c:pt>
                <c:pt idx="10788">
                  <c:v>-4.5886587E-2</c:v>
                </c:pt>
                <c:pt idx="10789">
                  <c:v>-5.0332136E-2</c:v>
                </c:pt>
                <c:pt idx="10790">
                  <c:v>-4.3632690000000002E-2</c:v>
                </c:pt>
                <c:pt idx="10791">
                  <c:v>-4.6896987000000001E-2</c:v>
                </c:pt>
                <c:pt idx="10792">
                  <c:v>-4.8996359000000003E-2</c:v>
                </c:pt>
                <c:pt idx="10793">
                  <c:v>-5.0598117999999997E-2</c:v>
                </c:pt>
                <c:pt idx="10794">
                  <c:v>-4.5590843999999998E-2</c:v>
                </c:pt>
                <c:pt idx="10795">
                  <c:v>-4.5233175E-2</c:v>
                </c:pt>
                <c:pt idx="10796">
                  <c:v>-4.8708867000000003E-2</c:v>
                </c:pt>
                <c:pt idx="10797">
                  <c:v>-4.6225872000000001E-2</c:v>
                </c:pt>
                <c:pt idx="10798">
                  <c:v>-5.5841215E-2</c:v>
                </c:pt>
                <c:pt idx="10799">
                  <c:v>-5.1100593E-2</c:v>
                </c:pt>
                <c:pt idx="10800">
                  <c:v>-5.2314196E-2</c:v>
                </c:pt>
                <c:pt idx="10801">
                  <c:v>-5.3293305999999999E-2</c:v>
                </c:pt>
                <c:pt idx="10802">
                  <c:v>-5.5057384000000001E-2</c:v>
                </c:pt>
                <c:pt idx="10803">
                  <c:v>-5.3580142999999997E-2</c:v>
                </c:pt>
                <c:pt idx="10804">
                  <c:v>-5.4333015999999998E-2</c:v>
                </c:pt>
                <c:pt idx="10805">
                  <c:v>-5.5973448000000002E-2</c:v>
                </c:pt>
                <c:pt idx="10806">
                  <c:v>-5.8365493999999997E-2</c:v>
                </c:pt>
                <c:pt idx="10807">
                  <c:v>-5.5312581E-2</c:v>
                </c:pt>
                <c:pt idx="10808">
                  <c:v>-5.4404974000000002E-2</c:v>
                </c:pt>
                <c:pt idx="10809">
                  <c:v>-5.4547450999999997E-2</c:v>
                </c:pt>
                <c:pt idx="10810">
                  <c:v>-6.0704682000000003E-2</c:v>
                </c:pt>
                <c:pt idx="10811">
                  <c:v>-5.5082612000000003E-2</c:v>
                </c:pt>
                <c:pt idx="10812">
                  <c:v>-5.3451426000000003E-2</c:v>
                </c:pt>
                <c:pt idx="10813">
                  <c:v>-5.3790312E-2</c:v>
                </c:pt>
                <c:pt idx="10814">
                  <c:v>-5.8700914999999999E-2</c:v>
                </c:pt>
                <c:pt idx="10815">
                  <c:v>-6.2782638000000002E-2</c:v>
                </c:pt>
                <c:pt idx="10816">
                  <c:v>-5.8280027999999998E-2</c:v>
                </c:pt>
                <c:pt idx="10817">
                  <c:v>-5.3915016000000003E-2</c:v>
                </c:pt>
                <c:pt idx="10818">
                  <c:v>-5.6488695999999998E-2</c:v>
                </c:pt>
                <c:pt idx="10819">
                  <c:v>-4.9461487999999998E-2</c:v>
                </c:pt>
                <c:pt idx="10820">
                  <c:v>-4.5261416999999998E-2</c:v>
                </c:pt>
                <c:pt idx="10821">
                  <c:v>-5.4654266999999999E-2</c:v>
                </c:pt>
                <c:pt idx="10822">
                  <c:v>-4.9162030000000002E-2</c:v>
                </c:pt>
                <c:pt idx="10823">
                  <c:v>-4.4757157999999998E-2</c:v>
                </c:pt>
                <c:pt idx="10824">
                  <c:v>-4.8233381999999998E-2</c:v>
                </c:pt>
                <c:pt idx="10825">
                  <c:v>-4.7065048999999998E-2</c:v>
                </c:pt>
                <c:pt idx="10826">
                  <c:v>-4.6098321999999997E-2</c:v>
                </c:pt>
                <c:pt idx="10827">
                  <c:v>-3.9638549000000002E-2</c:v>
                </c:pt>
                <c:pt idx="10828">
                  <c:v>-4.6817633999999997E-2</c:v>
                </c:pt>
                <c:pt idx="10829">
                  <c:v>-4.7856331000000002E-2</c:v>
                </c:pt>
                <c:pt idx="10830">
                  <c:v>-3.7715013999999998E-2</c:v>
                </c:pt>
                <c:pt idx="10831">
                  <c:v>-3.6943730000000001E-2</c:v>
                </c:pt>
                <c:pt idx="10832">
                  <c:v>-3.9378921999999997E-2</c:v>
                </c:pt>
                <c:pt idx="10833">
                  <c:v>-3.6404863000000003E-2</c:v>
                </c:pt>
                <c:pt idx="10834">
                  <c:v>-3.9129010999999998E-2</c:v>
                </c:pt>
                <c:pt idx="10835">
                  <c:v>-4.5707293000000003E-2</c:v>
                </c:pt>
                <c:pt idx="10836">
                  <c:v>-3.6157198000000002E-2</c:v>
                </c:pt>
                <c:pt idx="10837">
                  <c:v>-4.0361649999999999E-2</c:v>
                </c:pt>
                <c:pt idx="10838">
                  <c:v>-4.2726804E-2</c:v>
                </c:pt>
                <c:pt idx="10839">
                  <c:v>-4.3246593E-2</c:v>
                </c:pt>
                <c:pt idx="10840">
                  <c:v>-4.0850017000000002E-2</c:v>
                </c:pt>
                <c:pt idx="10841">
                  <c:v>-4.1426521000000001E-2</c:v>
                </c:pt>
                <c:pt idx="10842">
                  <c:v>-4.3678219999999997E-2</c:v>
                </c:pt>
                <c:pt idx="10843">
                  <c:v>-4.1945569000000002E-2</c:v>
                </c:pt>
                <c:pt idx="10844">
                  <c:v>-4.1566867E-2</c:v>
                </c:pt>
                <c:pt idx="10845">
                  <c:v>-4.0081500999999999E-2</c:v>
                </c:pt>
                <c:pt idx="10846">
                  <c:v>-4.1388050000000003E-2</c:v>
                </c:pt>
                <c:pt idx="10847">
                  <c:v>-4.1313945999999997E-2</c:v>
                </c:pt>
                <c:pt idx="10848">
                  <c:v>-4.1494510999999998E-2</c:v>
                </c:pt>
                <c:pt idx="10849">
                  <c:v>-4.5533511999999998E-2</c:v>
                </c:pt>
                <c:pt idx="10850">
                  <c:v>-4.8074434999999999E-2</c:v>
                </c:pt>
                <c:pt idx="10851">
                  <c:v>-4.7360890000000003E-2</c:v>
                </c:pt>
                <c:pt idx="10852">
                  <c:v>-4.3329923999999999E-2</c:v>
                </c:pt>
                <c:pt idx="10853">
                  <c:v>-4.9877796000000002E-2</c:v>
                </c:pt>
                <c:pt idx="10854">
                  <c:v>-4.9066066999999998E-2</c:v>
                </c:pt>
                <c:pt idx="10855">
                  <c:v>-4.5783121000000003E-2</c:v>
                </c:pt>
                <c:pt idx="10856">
                  <c:v>-4.5780458000000003E-2</c:v>
                </c:pt>
                <c:pt idx="10857">
                  <c:v>-5.1392883E-2</c:v>
                </c:pt>
                <c:pt idx="10858">
                  <c:v>-5.2159606999999997E-2</c:v>
                </c:pt>
                <c:pt idx="10859">
                  <c:v>-5.1614337000000003E-2</c:v>
                </c:pt>
                <c:pt idx="10860">
                  <c:v>-4.4616081000000002E-2</c:v>
                </c:pt>
                <c:pt idx="10861">
                  <c:v>-4.7414310000000001E-2</c:v>
                </c:pt>
                <c:pt idx="10862">
                  <c:v>-5.0382137E-2</c:v>
                </c:pt>
                <c:pt idx="10863">
                  <c:v>-4.6351112E-2</c:v>
                </c:pt>
                <c:pt idx="10864">
                  <c:v>-4.1486584E-2</c:v>
                </c:pt>
                <c:pt idx="10865">
                  <c:v>-5.0821692000000002E-2</c:v>
                </c:pt>
                <c:pt idx="10866">
                  <c:v>-4.9278653999999998E-2</c:v>
                </c:pt>
                <c:pt idx="10867">
                  <c:v>-3.9515796999999998E-2</c:v>
                </c:pt>
                <c:pt idx="10868">
                  <c:v>-4.0802102999999999E-2</c:v>
                </c:pt>
                <c:pt idx="10869">
                  <c:v>-3.4070738000000003E-2</c:v>
                </c:pt>
                <c:pt idx="10870">
                  <c:v>-4.6716224000000001E-2</c:v>
                </c:pt>
                <c:pt idx="10871">
                  <c:v>-4.4908761999999998E-2</c:v>
                </c:pt>
                <c:pt idx="10872">
                  <c:v>-2.7264789000000001E-2</c:v>
                </c:pt>
                <c:pt idx="10873">
                  <c:v>-3.6412659999999999E-2</c:v>
                </c:pt>
                <c:pt idx="10874">
                  <c:v>-3.8884072999999998E-2</c:v>
                </c:pt>
                <c:pt idx="10875">
                  <c:v>-3.0973684000000001E-2</c:v>
                </c:pt>
                <c:pt idx="10876">
                  <c:v>-2.9188565999999999E-2</c:v>
                </c:pt>
                <c:pt idx="10877">
                  <c:v>-3.4701843000000003E-2</c:v>
                </c:pt>
                <c:pt idx="10878">
                  <c:v>-3.6694686999999997E-2</c:v>
                </c:pt>
                <c:pt idx="10879">
                  <c:v>-2.6439127E-2</c:v>
                </c:pt>
                <c:pt idx="10880">
                  <c:v>-3.525126E-2</c:v>
                </c:pt>
                <c:pt idx="10881">
                  <c:v>-3.7735179000000001E-2</c:v>
                </c:pt>
                <c:pt idx="10882">
                  <c:v>-3.4020069999999999E-2</c:v>
                </c:pt>
                <c:pt idx="10883">
                  <c:v>-3.7229842999999999E-2</c:v>
                </c:pt>
                <c:pt idx="10884">
                  <c:v>-3.7660744000000003E-2</c:v>
                </c:pt>
                <c:pt idx="10885">
                  <c:v>-3.7076123000000002E-2</c:v>
                </c:pt>
                <c:pt idx="10886">
                  <c:v>-3.789638E-2</c:v>
                </c:pt>
                <c:pt idx="10887">
                  <c:v>-3.4858054999999999E-2</c:v>
                </c:pt>
                <c:pt idx="10888">
                  <c:v>-3.7135858000000001E-2</c:v>
                </c:pt>
                <c:pt idx="10889">
                  <c:v>-3.6620382E-2</c:v>
                </c:pt>
                <c:pt idx="10890">
                  <c:v>-3.2346806999999998E-2</c:v>
                </c:pt>
                <c:pt idx="10891">
                  <c:v>-3.2807294000000001E-2</c:v>
                </c:pt>
                <c:pt idx="10892">
                  <c:v>-2.9366753999999998E-2</c:v>
                </c:pt>
                <c:pt idx="10893">
                  <c:v>-3.3833716E-2</c:v>
                </c:pt>
                <c:pt idx="10894">
                  <c:v>-3.6661197E-2</c:v>
                </c:pt>
                <c:pt idx="10895">
                  <c:v>-3.4772883999999997E-2</c:v>
                </c:pt>
                <c:pt idx="10896">
                  <c:v>-3.3076982999999997E-2</c:v>
                </c:pt>
                <c:pt idx="10897">
                  <c:v>-3.6205526000000002E-2</c:v>
                </c:pt>
                <c:pt idx="10898">
                  <c:v>-3.1430478999999997E-2</c:v>
                </c:pt>
                <c:pt idx="10899">
                  <c:v>-3.3539778999999999E-2</c:v>
                </c:pt>
                <c:pt idx="10900">
                  <c:v>-3.2689164999999999E-2</c:v>
                </c:pt>
                <c:pt idx="10901">
                  <c:v>-3.1374487999999999E-2</c:v>
                </c:pt>
                <c:pt idx="10902">
                  <c:v>-3.6212385E-2</c:v>
                </c:pt>
                <c:pt idx="10903">
                  <c:v>-2.9797034E-2</c:v>
                </c:pt>
                <c:pt idx="10904">
                  <c:v>-2.8977579E-2</c:v>
                </c:pt>
                <c:pt idx="10905">
                  <c:v>-3.3989577999999999E-2</c:v>
                </c:pt>
                <c:pt idx="10906">
                  <c:v>-3.6461255999999997E-2</c:v>
                </c:pt>
                <c:pt idx="10907">
                  <c:v>-3.0551635000000001E-2</c:v>
                </c:pt>
                <c:pt idx="10908">
                  <c:v>-2.9245621999999999E-2</c:v>
                </c:pt>
                <c:pt idx="10909">
                  <c:v>-3.2174705999999997E-2</c:v>
                </c:pt>
                <c:pt idx="10910">
                  <c:v>-2.9602092E-2</c:v>
                </c:pt>
                <c:pt idx="10911">
                  <c:v>-3.0464292E-2</c:v>
                </c:pt>
                <c:pt idx="10912">
                  <c:v>-3.1334876999999997E-2</c:v>
                </c:pt>
                <c:pt idx="10913">
                  <c:v>-3.0025592E-2</c:v>
                </c:pt>
                <c:pt idx="10914">
                  <c:v>-2.8765117999999999E-2</c:v>
                </c:pt>
                <c:pt idx="10915">
                  <c:v>-2.9869285999999998E-2</c:v>
                </c:pt>
                <c:pt idx="10916">
                  <c:v>-3.3971883000000001E-2</c:v>
                </c:pt>
                <c:pt idx="10917">
                  <c:v>-2.7998596000000001E-2</c:v>
                </c:pt>
                <c:pt idx="10918">
                  <c:v>-3.0069470000000001E-2</c:v>
                </c:pt>
                <c:pt idx="10919">
                  <c:v>-3.1056167999999999E-2</c:v>
                </c:pt>
                <c:pt idx="10920">
                  <c:v>-2.8736287999999999E-2</c:v>
                </c:pt>
                <c:pt idx="10921">
                  <c:v>-3.0879021E-2</c:v>
                </c:pt>
                <c:pt idx="10922">
                  <c:v>-2.3336682000000001E-2</c:v>
                </c:pt>
                <c:pt idx="10923">
                  <c:v>-3.3531657999999999E-2</c:v>
                </c:pt>
                <c:pt idx="10924">
                  <c:v>-3.1826704999999997E-2</c:v>
                </c:pt>
                <c:pt idx="10925">
                  <c:v>-2.2981143999999998E-2</c:v>
                </c:pt>
                <c:pt idx="10926">
                  <c:v>-3.4427144E-2</c:v>
                </c:pt>
                <c:pt idx="10927">
                  <c:v>-3.0898247E-2</c:v>
                </c:pt>
                <c:pt idx="10928">
                  <c:v>-2.7001510999999999E-2</c:v>
                </c:pt>
                <c:pt idx="10929">
                  <c:v>-3.1745594000000002E-2</c:v>
                </c:pt>
                <c:pt idx="10930">
                  <c:v>-3.3393557999999997E-2</c:v>
                </c:pt>
                <c:pt idx="10931">
                  <c:v>-3.1694472000000001E-2</c:v>
                </c:pt>
                <c:pt idx="10932">
                  <c:v>-3.0731739000000001E-2</c:v>
                </c:pt>
                <c:pt idx="10933">
                  <c:v>-3.5545795999999998E-2</c:v>
                </c:pt>
                <c:pt idx="10934">
                  <c:v>-2.7799728999999999E-2</c:v>
                </c:pt>
                <c:pt idx="10935">
                  <c:v>-3.7663071999999999E-2</c:v>
                </c:pt>
                <c:pt idx="10936">
                  <c:v>-3.6159984999999999E-2</c:v>
                </c:pt>
                <c:pt idx="10937">
                  <c:v>-3.0375332000000001E-2</c:v>
                </c:pt>
                <c:pt idx="10938">
                  <c:v>-3.5313631999999998E-2</c:v>
                </c:pt>
                <c:pt idx="10939">
                  <c:v>-3.2219510999999999E-2</c:v>
                </c:pt>
                <c:pt idx="10940">
                  <c:v>-3.2175835E-2</c:v>
                </c:pt>
                <c:pt idx="10941">
                  <c:v>-3.4771564999999997E-2</c:v>
                </c:pt>
                <c:pt idx="10942">
                  <c:v>-3.1898814999999997E-2</c:v>
                </c:pt>
                <c:pt idx="10943">
                  <c:v>-2.6887804000000001E-2</c:v>
                </c:pt>
                <c:pt idx="10944">
                  <c:v>-2.9469471000000001E-2</c:v>
                </c:pt>
                <c:pt idx="10945">
                  <c:v>-3.0720489E-2</c:v>
                </c:pt>
                <c:pt idx="10946">
                  <c:v>-2.6662633000000002E-2</c:v>
                </c:pt>
                <c:pt idx="10947">
                  <c:v>-2.7690414E-2</c:v>
                </c:pt>
                <c:pt idx="10948">
                  <c:v>-2.8944760999999999E-2</c:v>
                </c:pt>
                <c:pt idx="10949">
                  <c:v>-2.5982583E-2</c:v>
                </c:pt>
                <c:pt idx="10950">
                  <c:v>-2.1797957E-2</c:v>
                </c:pt>
                <c:pt idx="10951">
                  <c:v>-2.6451163E-2</c:v>
                </c:pt>
                <c:pt idx="10952">
                  <c:v>-2.2441510000000001E-2</c:v>
                </c:pt>
                <c:pt idx="10953">
                  <c:v>-2.2719678E-2</c:v>
                </c:pt>
                <c:pt idx="10954">
                  <c:v>-2.8855067000000002E-2</c:v>
                </c:pt>
                <c:pt idx="10955">
                  <c:v>-2.5999093000000001E-2</c:v>
                </c:pt>
                <c:pt idx="10956">
                  <c:v>-1.6480956000000001E-2</c:v>
                </c:pt>
                <c:pt idx="10957">
                  <c:v>-2.2879802000000001E-2</c:v>
                </c:pt>
                <c:pt idx="10958">
                  <c:v>-2.1431576000000001E-2</c:v>
                </c:pt>
                <c:pt idx="10959">
                  <c:v>-2.3001971E-2</c:v>
                </c:pt>
                <c:pt idx="10960">
                  <c:v>-1.7407734000000001E-2</c:v>
                </c:pt>
                <c:pt idx="10961">
                  <c:v>-2.3154903000000001E-2</c:v>
                </c:pt>
                <c:pt idx="10962">
                  <c:v>-1.2014369E-2</c:v>
                </c:pt>
                <c:pt idx="10963">
                  <c:v>-1.7681176E-2</c:v>
                </c:pt>
                <c:pt idx="10964">
                  <c:v>-2.4001921999999998E-2</c:v>
                </c:pt>
                <c:pt idx="10965">
                  <c:v>-1.1992595999999999E-2</c:v>
                </c:pt>
                <c:pt idx="10966">
                  <c:v>-1.1045311E-2</c:v>
                </c:pt>
                <c:pt idx="10967">
                  <c:v>-1.6191935000000001E-2</c:v>
                </c:pt>
                <c:pt idx="10968">
                  <c:v>-1.560604E-2</c:v>
                </c:pt>
                <c:pt idx="10969">
                  <c:v>-1.0327668999999999E-2</c:v>
                </c:pt>
                <c:pt idx="10970">
                  <c:v>-6.4109579999999996E-3</c:v>
                </c:pt>
                <c:pt idx="10971">
                  <c:v>-5.7583399999999998E-3</c:v>
                </c:pt>
                <c:pt idx="10972">
                  <c:v>-1.917263E-3</c:v>
                </c:pt>
                <c:pt idx="10973">
                  <c:v>-7.4311339999999998E-3</c:v>
                </c:pt>
                <c:pt idx="10974">
                  <c:v>-2.4907039999999998E-3</c:v>
                </c:pt>
                <c:pt idx="10975">
                  <c:v>8.4007530000000004E-3</c:v>
                </c:pt>
                <c:pt idx="10976">
                  <c:v>1.747644E-3</c:v>
                </c:pt>
                <c:pt idx="10977" formatCode="0.00E+00">
                  <c:v>-3.38117E-5</c:v>
                </c:pt>
                <c:pt idx="10978">
                  <c:v>2.0588999999999998E-3</c:v>
                </c:pt>
                <c:pt idx="10979">
                  <c:v>1.1303471000000001E-2</c:v>
                </c:pt>
                <c:pt idx="10980">
                  <c:v>1.0521834000000001E-2</c:v>
                </c:pt>
                <c:pt idx="10981">
                  <c:v>4.4600120000000002E-3</c:v>
                </c:pt>
                <c:pt idx="10982">
                  <c:v>6.770837E-3</c:v>
                </c:pt>
                <c:pt idx="10983">
                  <c:v>6.3011899999999999E-3</c:v>
                </c:pt>
                <c:pt idx="10984">
                  <c:v>1.0470900999999999E-2</c:v>
                </c:pt>
                <c:pt idx="10985">
                  <c:v>9.0479740000000003E-3</c:v>
                </c:pt>
                <c:pt idx="10986">
                  <c:v>-1.12767E-4</c:v>
                </c:pt>
                <c:pt idx="10987">
                  <c:v>1.969752E-3</c:v>
                </c:pt>
                <c:pt idx="10988">
                  <c:v>9.6364599999999995E-3</c:v>
                </c:pt>
                <c:pt idx="10989">
                  <c:v>4.3876999999999996E-3</c:v>
                </c:pt>
                <c:pt idx="10990">
                  <c:v>-9.6338999999999995E-4</c:v>
                </c:pt>
                <c:pt idx="10991">
                  <c:v>-4.7842799999999998E-4</c:v>
                </c:pt>
                <c:pt idx="10992">
                  <c:v>-1.548486E-3</c:v>
                </c:pt>
                <c:pt idx="10993">
                  <c:v>-6.1693370000000004E-3</c:v>
                </c:pt>
                <c:pt idx="10994">
                  <c:v>-3.4824740000000002E-3</c:v>
                </c:pt>
                <c:pt idx="10995">
                  <c:v>-1.163461E-3</c:v>
                </c:pt>
                <c:pt idx="10996">
                  <c:v>-7.1702210000000001E-3</c:v>
                </c:pt>
                <c:pt idx="10997">
                  <c:v>-1.1427941E-2</c:v>
                </c:pt>
                <c:pt idx="10998">
                  <c:v>-6.2076120000000004E-3</c:v>
                </c:pt>
                <c:pt idx="10999">
                  <c:v>-6.2276520000000002E-3</c:v>
                </c:pt>
                <c:pt idx="11000">
                  <c:v>-8.4178350000000002E-3</c:v>
                </c:pt>
                <c:pt idx="11001">
                  <c:v>-6.4680680000000004E-3</c:v>
                </c:pt>
                <c:pt idx="11002">
                  <c:v>-5.9024129999999996E-3</c:v>
                </c:pt>
                <c:pt idx="11003">
                  <c:v>-4.2253550000000001E-3</c:v>
                </c:pt>
                <c:pt idx="11004">
                  <c:v>-8.3165029999999994E-3</c:v>
                </c:pt>
                <c:pt idx="11005">
                  <c:v>-7.6407910000000001E-3</c:v>
                </c:pt>
                <c:pt idx="11006">
                  <c:v>-1.3250207E-2</c:v>
                </c:pt>
                <c:pt idx="11007">
                  <c:v>-1.3741761E-2</c:v>
                </c:pt>
                <c:pt idx="11008">
                  <c:v>-6.7544240000000002E-3</c:v>
                </c:pt>
                <c:pt idx="11009">
                  <c:v>-4.1157650000000004E-3</c:v>
                </c:pt>
                <c:pt idx="11010">
                  <c:v>-4.6475989999999997E-3</c:v>
                </c:pt>
                <c:pt idx="11011">
                  <c:v>-6.4636729999999996E-3</c:v>
                </c:pt>
                <c:pt idx="11012">
                  <c:v>-3.5049009999999999E-3</c:v>
                </c:pt>
                <c:pt idx="11013">
                  <c:v>-1.9206539999999999E-3</c:v>
                </c:pt>
                <c:pt idx="11014">
                  <c:v>-8.2669670000000001E-3</c:v>
                </c:pt>
                <c:pt idx="11015">
                  <c:v>-7.7678240000000004E-3</c:v>
                </c:pt>
                <c:pt idx="11016">
                  <c:v>-2.3328450000000001E-3</c:v>
                </c:pt>
                <c:pt idx="11017">
                  <c:v>-4.1293479999999997E-3</c:v>
                </c:pt>
                <c:pt idx="11018">
                  <c:v>-9.5387600000000003E-3</c:v>
                </c:pt>
                <c:pt idx="11019">
                  <c:v>-7.8031869999999996E-3</c:v>
                </c:pt>
                <c:pt idx="11020">
                  <c:v>-9.0194530000000002E-3</c:v>
                </c:pt>
                <c:pt idx="11021">
                  <c:v>-8.8891500000000002E-3</c:v>
                </c:pt>
                <c:pt idx="11022">
                  <c:v>-5.908806E-3</c:v>
                </c:pt>
                <c:pt idx="11023">
                  <c:v>-6.1672029999999996E-3</c:v>
                </c:pt>
                <c:pt idx="11024">
                  <c:v>-5.5125979999999996E-3</c:v>
                </c:pt>
                <c:pt idx="11025">
                  <c:v>-2.2422969999999999E-3</c:v>
                </c:pt>
                <c:pt idx="11026">
                  <c:v>-4.7875199999999999E-4</c:v>
                </c:pt>
                <c:pt idx="11027">
                  <c:v>-5.8726519999999999E-3</c:v>
                </c:pt>
                <c:pt idx="11028">
                  <c:v>-6.1509520000000003E-3</c:v>
                </c:pt>
                <c:pt idx="11029">
                  <c:v>-2.2315830000000001E-3</c:v>
                </c:pt>
                <c:pt idx="11030">
                  <c:v>9.5329099999999999E-4</c:v>
                </c:pt>
                <c:pt idx="11031">
                  <c:v>-5.8231869999999996E-3</c:v>
                </c:pt>
                <c:pt idx="11032">
                  <c:v>-8.42277E-4</c:v>
                </c:pt>
                <c:pt idx="11033">
                  <c:v>-1.75021E-4</c:v>
                </c:pt>
                <c:pt idx="11034">
                  <c:v>-7.7662900000000003E-4</c:v>
                </c:pt>
                <c:pt idx="11035">
                  <c:v>-5.6293089999999999E-3</c:v>
                </c:pt>
                <c:pt idx="11036">
                  <c:v>-2.521134E-3</c:v>
                </c:pt>
                <c:pt idx="11037">
                  <c:v>2.2112329999999999E-3</c:v>
                </c:pt>
                <c:pt idx="11038">
                  <c:v>1.498571E-3</c:v>
                </c:pt>
                <c:pt idx="11039">
                  <c:v>1.018211E-3</c:v>
                </c:pt>
                <c:pt idx="11040" formatCode="0.00E+00">
                  <c:v>3.8699899999999999E-5</c:v>
                </c:pt>
                <c:pt idx="11041">
                  <c:v>-6.5991400000000005E-4</c:v>
                </c:pt>
                <c:pt idx="11042">
                  <c:v>3.4176520000000002E-3</c:v>
                </c:pt>
                <c:pt idx="11043">
                  <c:v>3.6527E-4</c:v>
                </c:pt>
                <c:pt idx="11044">
                  <c:v>-4.1836750000000004E-3</c:v>
                </c:pt>
                <c:pt idx="11045">
                  <c:v>-2.8392529999999999E-3</c:v>
                </c:pt>
                <c:pt idx="11046">
                  <c:v>-6.7197299999999997E-4</c:v>
                </c:pt>
                <c:pt idx="11047">
                  <c:v>-5.6030740000000004E-3</c:v>
                </c:pt>
                <c:pt idx="11048">
                  <c:v>-7.4374590000000004E-3</c:v>
                </c:pt>
                <c:pt idx="11049">
                  <c:v>-4.7258949999999999E-3</c:v>
                </c:pt>
                <c:pt idx="11050">
                  <c:v>-7.6287409999999996E-3</c:v>
                </c:pt>
                <c:pt idx="11051">
                  <c:v>-1.151336E-2</c:v>
                </c:pt>
                <c:pt idx="11052">
                  <c:v>-9.0464740000000005E-3</c:v>
                </c:pt>
                <c:pt idx="11053">
                  <c:v>-1.3939167000000001E-2</c:v>
                </c:pt>
                <c:pt idx="11054">
                  <c:v>-1.4055280999999999E-2</c:v>
                </c:pt>
                <c:pt idx="11055">
                  <c:v>-1.871343E-2</c:v>
                </c:pt>
                <c:pt idx="11056">
                  <c:v>-2.1482317000000001E-2</c:v>
                </c:pt>
                <c:pt idx="11057">
                  <c:v>-1.7563994999999999E-2</c:v>
                </c:pt>
                <c:pt idx="11058">
                  <c:v>-2.0339275E-2</c:v>
                </c:pt>
                <c:pt idx="11059">
                  <c:v>-1.7416925999999999E-2</c:v>
                </c:pt>
                <c:pt idx="11060">
                  <c:v>-1.4915684E-2</c:v>
                </c:pt>
                <c:pt idx="11061">
                  <c:v>-1.3973388999999999E-2</c:v>
                </c:pt>
                <c:pt idx="11062">
                  <c:v>-1.5267419000000001E-2</c:v>
                </c:pt>
                <c:pt idx="11063">
                  <c:v>-1.8942390999999999E-2</c:v>
                </c:pt>
                <c:pt idx="11064">
                  <c:v>-1.8320009000000002E-2</c:v>
                </c:pt>
                <c:pt idx="11065">
                  <c:v>-1.2292535E-2</c:v>
                </c:pt>
                <c:pt idx="11066">
                  <c:v>-1.324355E-2</c:v>
                </c:pt>
                <c:pt idx="11067">
                  <c:v>-1.7122779000000001E-2</c:v>
                </c:pt>
                <c:pt idx="11068">
                  <c:v>-1.2037740999999999E-2</c:v>
                </c:pt>
                <c:pt idx="11069">
                  <c:v>-6.5365780000000004E-3</c:v>
                </c:pt>
                <c:pt idx="11070">
                  <c:v>-7.038318E-3</c:v>
                </c:pt>
                <c:pt idx="11071">
                  <c:v>-1.4601962E-2</c:v>
                </c:pt>
                <c:pt idx="11072">
                  <c:v>-9.0886850000000009E-3</c:v>
                </c:pt>
                <c:pt idx="11073">
                  <c:v>-4.731954E-3</c:v>
                </c:pt>
                <c:pt idx="11074">
                  <c:v>-7.5357289999999997E-3</c:v>
                </c:pt>
                <c:pt idx="11075">
                  <c:v>-2.6935040000000002E-3</c:v>
                </c:pt>
                <c:pt idx="11076">
                  <c:v>-1.08107E-4</c:v>
                </c:pt>
                <c:pt idx="11077">
                  <c:v>2.9975599999999998E-4</c:v>
                </c:pt>
                <c:pt idx="11078">
                  <c:v>-2.5847140000000001E-3</c:v>
                </c:pt>
                <c:pt idx="11079">
                  <c:v>-2.4387050000000002E-3</c:v>
                </c:pt>
                <c:pt idx="11080">
                  <c:v>2.029547E-3</c:v>
                </c:pt>
                <c:pt idx="11081">
                  <c:v>-4.6173760000000003E-3</c:v>
                </c:pt>
                <c:pt idx="11082">
                  <c:v>-2.2969639999999999E-3</c:v>
                </c:pt>
                <c:pt idx="11083">
                  <c:v>-2.889778E-3</c:v>
                </c:pt>
                <c:pt idx="11084">
                  <c:v>3.09035E-3</c:v>
                </c:pt>
                <c:pt idx="11085">
                  <c:v>-2.0789129999999999E-3</c:v>
                </c:pt>
                <c:pt idx="11086">
                  <c:v>-2.4184660000000002E-3</c:v>
                </c:pt>
                <c:pt idx="11087">
                  <c:v>-4.1054500000000001E-3</c:v>
                </c:pt>
                <c:pt idx="11088">
                  <c:v>-7.3614309999999999E-3</c:v>
                </c:pt>
                <c:pt idx="11089">
                  <c:v>-6.8801260000000003E-3</c:v>
                </c:pt>
                <c:pt idx="11090">
                  <c:v>-7.0958419999999998E-3</c:v>
                </c:pt>
                <c:pt idx="11091">
                  <c:v>-4.98542E-3</c:v>
                </c:pt>
                <c:pt idx="11092">
                  <c:v>-1.1205234E-2</c:v>
                </c:pt>
                <c:pt idx="11093">
                  <c:v>-9.797821E-3</c:v>
                </c:pt>
                <c:pt idx="11094">
                  <c:v>-1.0117933000000001E-2</c:v>
                </c:pt>
                <c:pt idx="11095">
                  <c:v>-1.0049087999999999E-2</c:v>
                </c:pt>
                <c:pt idx="11096">
                  <c:v>-1.2145793E-2</c:v>
                </c:pt>
                <c:pt idx="11097">
                  <c:v>-1.2287008E-2</c:v>
                </c:pt>
                <c:pt idx="11098">
                  <c:v>-1.0869142E-2</c:v>
                </c:pt>
                <c:pt idx="11099">
                  <c:v>-1.2119763E-2</c:v>
                </c:pt>
                <c:pt idx="11100">
                  <c:v>-1.0901098999999999E-2</c:v>
                </c:pt>
                <c:pt idx="11101">
                  <c:v>-1.4525862E-2</c:v>
                </c:pt>
                <c:pt idx="11102">
                  <c:v>-1.3359131E-2</c:v>
                </c:pt>
                <c:pt idx="11103">
                  <c:v>-8.9515329999999994E-3</c:v>
                </c:pt>
                <c:pt idx="11104">
                  <c:v>-9.3917529999999992E-3</c:v>
                </c:pt>
                <c:pt idx="11105">
                  <c:v>-1.1387942E-2</c:v>
                </c:pt>
                <c:pt idx="11106">
                  <c:v>-9.4821829999999999E-3</c:v>
                </c:pt>
                <c:pt idx="11107">
                  <c:v>-1.3865463E-2</c:v>
                </c:pt>
                <c:pt idx="11108">
                  <c:v>-2.4381060000000002E-3</c:v>
                </c:pt>
                <c:pt idx="11109">
                  <c:v>-7.1407850000000002E-3</c:v>
                </c:pt>
                <c:pt idx="11110">
                  <c:v>-2.1508199999999999E-3</c:v>
                </c:pt>
                <c:pt idx="11111">
                  <c:v>-1.0219605E-2</c:v>
                </c:pt>
                <c:pt idx="11112">
                  <c:v>-5.2171229999999997E-3</c:v>
                </c:pt>
                <c:pt idx="11113">
                  <c:v>5.8837099999999997E-4</c:v>
                </c:pt>
                <c:pt idx="11114">
                  <c:v>3.8277500000000002E-4</c:v>
                </c:pt>
                <c:pt idx="11115">
                  <c:v>-1.009254E-3</c:v>
                </c:pt>
                <c:pt idx="11116">
                  <c:v>-3.0098199999999999E-3</c:v>
                </c:pt>
                <c:pt idx="11117">
                  <c:v>7.5721999999999996E-4</c:v>
                </c:pt>
                <c:pt idx="11118" formatCode="0.00E+00">
                  <c:v>1.7926300000000001E-5</c:v>
                </c:pt>
                <c:pt idx="11119">
                  <c:v>1.9589299999999999E-4</c:v>
                </c:pt>
                <c:pt idx="11120">
                  <c:v>-1.9439570000000001E-3</c:v>
                </c:pt>
                <c:pt idx="11121">
                  <c:v>-3.576741E-3</c:v>
                </c:pt>
                <c:pt idx="11122">
                  <c:v>-2.2867059999999999E-3</c:v>
                </c:pt>
                <c:pt idx="11123">
                  <c:v>-3.6135590000000001E-3</c:v>
                </c:pt>
                <c:pt idx="11124">
                  <c:v>-3.7552380000000002E-3</c:v>
                </c:pt>
                <c:pt idx="11125">
                  <c:v>-7.4464520000000001E-3</c:v>
                </c:pt>
                <c:pt idx="11126">
                  <c:v>-2.205617E-3</c:v>
                </c:pt>
                <c:pt idx="11127">
                  <c:v>-9.6036739999999995E-3</c:v>
                </c:pt>
                <c:pt idx="11128">
                  <c:v>-8.9730379999999992E-3</c:v>
                </c:pt>
                <c:pt idx="11129">
                  <c:v>-8.2745570000000001E-3</c:v>
                </c:pt>
                <c:pt idx="11130">
                  <c:v>-1.1160091E-2</c:v>
                </c:pt>
                <c:pt idx="11131">
                  <c:v>-1.0733985999999999E-2</c:v>
                </c:pt>
                <c:pt idx="11132">
                  <c:v>-1.7220645999999999E-2</c:v>
                </c:pt>
                <c:pt idx="11133">
                  <c:v>-1.4757226999999999E-2</c:v>
                </c:pt>
                <c:pt idx="11134">
                  <c:v>-1.3440028E-2</c:v>
                </c:pt>
                <c:pt idx="11135">
                  <c:v>-1.4066999E-2</c:v>
                </c:pt>
                <c:pt idx="11136">
                  <c:v>-1.4441439E-2</c:v>
                </c:pt>
                <c:pt idx="11137">
                  <c:v>-1.8634653000000001E-2</c:v>
                </c:pt>
                <c:pt idx="11138">
                  <c:v>-1.2843342000000001E-2</c:v>
                </c:pt>
                <c:pt idx="11139">
                  <c:v>-1.3543295E-2</c:v>
                </c:pt>
                <c:pt idx="11140">
                  <c:v>-1.2922246E-2</c:v>
                </c:pt>
                <c:pt idx="11141">
                  <c:v>-1.4352423E-2</c:v>
                </c:pt>
                <c:pt idx="11142">
                  <c:v>-1.6129818000000001E-2</c:v>
                </c:pt>
                <c:pt idx="11143">
                  <c:v>-1.1104965E-2</c:v>
                </c:pt>
                <c:pt idx="11144">
                  <c:v>-1.4903164E-2</c:v>
                </c:pt>
                <c:pt idx="11145">
                  <c:v>-1.2634818000000001E-2</c:v>
                </c:pt>
                <c:pt idx="11146">
                  <c:v>-1.2933359E-2</c:v>
                </c:pt>
                <c:pt idx="11147">
                  <c:v>-9.0073250000000001E-3</c:v>
                </c:pt>
                <c:pt idx="11148">
                  <c:v>-6.547364E-3</c:v>
                </c:pt>
                <c:pt idx="11149">
                  <c:v>-6.9152830000000004E-3</c:v>
                </c:pt>
                <c:pt idx="11150">
                  <c:v>-4.3304190000000003E-3</c:v>
                </c:pt>
                <c:pt idx="11151">
                  <c:v>-1.4199880000000001E-3</c:v>
                </c:pt>
                <c:pt idx="11152">
                  <c:v>-7.6165399999999996E-4</c:v>
                </c:pt>
                <c:pt idx="11153">
                  <c:v>2.2036439999999998E-3</c:v>
                </c:pt>
                <c:pt idx="11154">
                  <c:v>7.8790800000000003E-4</c:v>
                </c:pt>
                <c:pt idx="11155">
                  <c:v>4.2353E-3</c:v>
                </c:pt>
                <c:pt idx="11156">
                  <c:v>5.3413109999999996E-3</c:v>
                </c:pt>
                <c:pt idx="11157">
                  <c:v>3.740228E-3</c:v>
                </c:pt>
                <c:pt idx="11158">
                  <c:v>2.0115699999999999E-3</c:v>
                </c:pt>
                <c:pt idx="11159">
                  <c:v>5.7469060000000004E-3</c:v>
                </c:pt>
                <c:pt idx="11160">
                  <c:v>5.5495659999999997E-3</c:v>
                </c:pt>
                <c:pt idx="11161">
                  <c:v>4.5341820000000003E-3</c:v>
                </c:pt>
                <c:pt idx="11162">
                  <c:v>3.213254E-3</c:v>
                </c:pt>
                <c:pt idx="11163">
                  <c:v>4.3436700000000001E-4</c:v>
                </c:pt>
                <c:pt idx="11164">
                  <c:v>4.6605370000000002E-3</c:v>
                </c:pt>
                <c:pt idx="11165">
                  <c:v>3.3869E-4</c:v>
                </c:pt>
                <c:pt idx="11166">
                  <c:v>1.3139390000000001E-3</c:v>
                </c:pt>
                <c:pt idx="11167">
                  <c:v>-6.2806620000000002E-3</c:v>
                </c:pt>
                <c:pt idx="11168">
                  <c:v>-5.2761179999999998E-3</c:v>
                </c:pt>
                <c:pt idx="11169">
                  <c:v>3.7107889999999999E-3</c:v>
                </c:pt>
                <c:pt idx="11170">
                  <c:v>-3.6384709999999999E-3</c:v>
                </c:pt>
                <c:pt idx="11171">
                  <c:v>-1.0500023000000001E-2</c:v>
                </c:pt>
                <c:pt idx="11172">
                  <c:v>-1.0668601999999999E-2</c:v>
                </c:pt>
                <c:pt idx="11173">
                  <c:v>-5.6692499999999998E-3</c:v>
                </c:pt>
                <c:pt idx="11174">
                  <c:v>-7.163549E-3</c:v>
                </c:pt>
                <c:pt idx="11175">
                  <c:v>-1.1363097000000001E-2</c:v>
                </c:pt>
                <c:pt idx="11176">
                  <c:v>-1.4315477E-2</c:v>
                </c:pt>
                <c:pt idx="11177">
                  <c:v>-1.1256505E-2</c:v>
                </c:pt>
                <c:pt idx="11178">
                  <c:v>-1.1777686000000001E-2</c:v>
                </c:pt>
                <c:pt idx="11179">
                  <c:v>-1.2692607E-2</c:v>
                </c:pt>
                <c:pt idx="11180">
                  <c:v>-1.0895772E-2</c:v>
                </c:pt>
                <c:pt idx="11181">
                  <c:v>-1.3010331E-2</c:v>
                </c:pt>
                <c:pt idx="11182">
                  <c:v>-1.3448422E-2</c:v>
                </c:pt>
                <c:pt idx="11183">
                  <c:v>-1.4701914999999999E-2</c:v>
                </c:pt>
                <c:pt idx="11184">
                  <c:v>-1.1609718E-2</c:v>
                </c:pt>
                <c:pt idx="11185">
                  <c:v>-1.5229012E-2</c:v>
                </c:pt>
                <c:pt idx="11186">
                  <c:v>-1.0452898E-2</c:v>
                </c:pt>
                <c:pt idx="11187">
                  <c:v>-1.1882735E-2</c:v>
                </c:pt>
                <c:pt idx="11188">
                  <c:v>-1.6667370000000001E-2</c:v>
                </c:pt>
                <c:pt idx="11189">
                  <c:v>-1.1144441999999999E-2</c:v>
                </c:pt>
                <c:pt idx="11190">
                  <c:v>-1.2017427000000001E-2</c:v>
                </c:pt>
                <c:pt idx="11191">
                  <c:v>-7.0684210000000001E-3</c:v>
                </c:pt>
                <c:pt idx="11192">
                  <c:v>-4.2505310000000001E-3</c:v>
                </c:pt>
                <c:pt idx="11193">
                  <c:v>-6.0718760000000004E-3</c:v>
                </c:pt>
                <c:pt idx="11194">
                  <c:v>-4.670787E-3</c:v>
                </c:pt>
                <c:pt idx="11195">
                  <c:v>-9.949519999999999E-4</c:v>
                </c:pt>
                <c:pt idx="11196">
                  <c:v>2.1244089999999998E-3</c:v>
                </c:pt>
                <c:pt idx="11197">
                  <c:v>-4.9007499999999997E-4</c:v>
                </c:pt>
                <c:pt idx="11198">
                  <c:v>6.0599699999999996E-3</c:v>
                </c:pt>
                <c:pt idx="11199">
                  <c:v>2.2847420000000002E-3</c:v>
                </c:pt>
                <c:pt idx="11200">
                  <c:v>2.740143E-3</c:v>
                </c:pt>
                <c:pt idx="11201">
                  <c:v>6.1628999999999998E-3</c:v>
                </c:pt>
                <c:pt idx="11202">
                  <c:v>6.1314749999999999E-3</c:v>
                </c:pt>
                <c:pt idx="11203">
                  <c:v>1.0003653E-2</c:v>
                </c:pt>
                <c:pt idx="11204">
                  <c:v>1.4800806E-2</c:v>
                </c:pt>
                <c:pt idx="11205">
                  <c:v>1.0911921E-2</c:v>
                </c:pt>
                <c:pt idx="11206">
                  <c:v>9.9212250000000005E-3</c:v>
                </c:pt>
                <c:pt idx="11207">
                  <c:v>1.0939756E-2</c:v>
                </c:pt>
                <c:pt idx="11208">
                  <c:v>1.2415415000000001E-2</c:v>
                </c:pt>
                <c:pt idx="11209">
                  <c:v>1.2328904E-2</c:v>
                </c:pt>
                <c:pt idx="11210">
                  <c:v>1.5701263999999999E-2</c:v>
                </c:pt>
                <c:pt idx="11211">
                  <c:v>9.2951010000000001E-3</c:v>
                </c:pt>
                <c:pt idx="11212">
                  <c:v>8.1667189999999994E-3</c:v>
                </c:pt>
                <c:pt idx="11213">
                  <c:v>5.2116760000000002E-3</c:v>
                </c:pt>
                <c:pt idx="11214">
                  <c:v>2.3679529999999999E-3</c:v>
                </c:pt>
                <c:pt idx="11215">
                  <c:v>6.2152320000000002E-3</c:v>
                </c:pt>
                <c:pt idx="11216">
                  <c:v>1.28652E-3</c:v>
                </c:pt>
                <c:pt idx="11217" formatCode="0.00E+00">
                  <c:v>4.5460600000000003E-5</c:v>
                </c:pt>
                <c:pt idx="11218">
                  <c:v>1.063587E-3</c:v>
                </c:pt>
                <c:pt idx="11219">
                  <c:v>-7.20314E-4</c:v>
                </c:pt>
                <c:pt idx="11220">
                  <c:v>-4.7936189999999998E-3</c:v>
                </c:pt>
                <c:pt idx="11221">
                  <c:v>-6.5248700000000003E-3</c:v>
                </c:pt>
                <c:pt idx="11222">
                  <c:v>-1.0053825000000001E-2</c:v>
                </c:pt>
                <c:pt idx="11223">
                  <c:v>-1.2637092000000001E-2</c:v>
                </c:pt>
                <c:pt idx="11224">
                  <c:v>-1.2868786E-2</c:v>
                </c:pt>
                <c:pt idx="11225">
                  <c:v>-1.3936265999999999E-2</c:v>
                </c:pt>
                <c:pt idx="11226">
                  <c:v>-1.354558E-2</c:v>
                </c:pt>
                <c:pt idx="11227">
                  <c:v>-1.358877E-2</c:v>
                </c:pt>
                <c:pt idx="11228">
                  <c:v>-1.654781E-2</c:v>
                </c:pt>
                <c:pt idx="11229">
                  <c:v>-1.7002080999999999E-2</c:v>
                </c:pt>
                <c:pt idx="11230">
                  <c:v>-1.8154963999999999E-2</c:v>
                </c:pt>
                <c:pt idx="11231">
                  <c:v>-1.9162437000000001E-2</c:v>
                </c:pt>
                <c:pt idx="11232">
                  <c:v>-1.643909E-2</c:v>
                </c:pt>
                <c:pt idx="11233">
                  <c:v>-1.4379812E-2</c:v>
                </c:pt>
                <c:pt idx="11234">
                  <c:v>-1.1807998E-2</c:v>
                </c:pt>
                <c:pt idx="11235">
                  <c:v>-1.2054868E-2</c:v>
                </c:pt>
                <c:pt idx="11236">
                  <c:v>-1.4522286000000001E-2</c:v>
                </c:pt>
                <c:pt idx="11237">
                  <c:v>-9.8198939999999992E-3</c:v>
                </c:pt>
                <c:pt idx="11238">
                  <c:v>-1.1268388000000001E-2</c:v>
                </c:pt>
                <c:pt idx="11239">
                  <c:v>-6.2843960000000003E-3</c:v>
                </c:pt>
                <c:pt idx="11240">
                  <c:v>-5.8569579999999998E-3</c:v>
                </c:pt>
                <c:pt idx="11241">
                  <c:v>-3.4748259999999999E-3</c:v>
                </c:pt>
                <c:pt idx="11242">
                  <c:v>-1.496098E-3</c:v>
                </c:pt>
                <c:pt idx="11243">
                  <c:v>-1.82541E-3</c:v>
                </c:pt>
                <c:pt idx="11244">
                  <c:v>7.0139699999999998E-4</c:v>
                </c:pt>
                <c:pt idx="11245">
                  <c:v>2.4186089999999999E-3</c:v>
                </c:pt>
                <c:pt idx="11246">
                  <c:v>4.2583200000000003E-3</c:v>
                </c:pt>
                <c:pt idx="11247">
                  <c:v>5.4056099999999999E-3</c:v>
                </c:pt>
                <c:pt idx="11248">
                  <c:v>5.0013419999999998E-3</c:v>
                </c:pt>
                <c:pt idx="11249">
                  <c:v>8.0591829999999993E-3</c:v>
                </c:pt>
                <c:pt idx="11250">
                  <c:v>1.0828871E-2</c:v>
                </c:pt>
                <c:pt idx="11251">
                  <c:v>8.2459309999999997E-3</c:v>
                </c:pt>
                <c:pt idx="11252">
                  <c:v>1.1388461000000001E-2</c:v>
                </c:pt>
                <c:pt idx="11253">
                  <c:v>1.2342290000000001E-2</c:v>
                </c:pt>
                <c:pt idx="11254">
                  <c:v>1.3082915000000001E-2</c:v>
                </c:pt>
                <c:pt idx="11255">
                  <c:v>8.7426959999999995E-3</c:v>
                </c:pt>
                <c:pt idx="11256">
                  <c:v>1.1722773000000001E-2</c:v>
                </c:pt>
                <c:pt idx="11257">
                  <c:v>1.3593031E-2</c:v>
                </c:pt>
                <c:pt idx="11258">
                  <c:v>1.1498454999999999E-2</c:v>
                </c:pt>
                <c:pt idx="11259">
                  <c:v>1.1232157E-2</c:v>
                </c:pt>
                <c:pt idx="11260">
                  <c:v>9.3700759999999998E-3</c:v>
                </c:pt>
                <c:pt idx="11261">
                  <c:v>1.0012877999999999E-2</c:v>
                </c:pt>
                <c:pt idx="11262">
                  <c:v>1.0724209E-2</c:v>
                </c:pt>
                <c:pt idx="11263">
                  <c:v>8.8220539999999993E-3</c:v>
                </c:pt>
                <c:pt idx="11264">
                  <c:v>1.0402639999999999E-2</c:v>
                </c:pt>
                <c:pt idx="11265">
                  <c:v>5.3243190000000001E-3</c:v>
                </c:pt>
                <c:pt idx="11266">
                  <c:v>6.8630929999999998E-3</c:v>
                </c:pt>
                <c:pt idx="11267">
                  <c:v>6.6254909999999998E-3</c:v>
                </c:pt>
                <c:pt idx="11268">
                  <c:v>5.8121620000000001E-3</c:v>
                </c:pt>
                <c:pt idx="11269">
                  <c:v>5.1466250000000002E-3</c:v>
                </c:pt>
                <c:pt idx="11270">
                  <c:v>9.1664009999999994E-3</c:v>
                </c:pt>
                <c:pt idx="11271">
                  <c:v>4.4113099999999999E-3</c:v>
                </c:pt>
                <c:pt idx="11272">
                  <c:v>2.7697379999999999E-3</c:v>
                </c:pt>
                <c:pt idx="11273">
                  <c:v>1.558804E-3</c:v>
                </c:pt>
                <c:pt idx="11274">
                  <c:v>2.7382900000000001E-4</c:v>
                </c:pt>
                <c:pt idx="11275">
                  <c:v>-1.143142E-3</c:v>
                </c:pt>
                <c:pt idx="11276">
                  <c:v>6.4676899999999995E-4</c:v>
                </c:pt>
                <c:pt idx="11277">
                  <c:v>-2.59788E-4</c:v>
                </c:pt>
                <c:pt idx="11278">
                  <c:v>-9.9774999999999994E-4</c:v>
                </c:pt>
                <c:pt idx="11279">
                  <c:v>-2.125413E-3</c:v>
                </c:pt>
                <c:pt idx="11280">
                  <c:v>-8.9849400000000001E-4</c:v>
                </c:pt>
                <c:pt idx="11281">
                  <c:v>-4.7877600000000003E-3</c:v>
                </c:pt>
                <c:pt idx="11282">
                  <c:v>-4.1192000000000003E-4</c:v>
                </c:pt>
                <c:pt idx="11283">
                  <c:v>-5.6686499999999995E-4</c:v>
                </c:pt>
                <c:pt idx="11284">
                  <c:v>-6.8244699999999998E-4</c:v>
                </c:pt>
                <c:pt idx="11285">
                  <c:v>-1.2908489999999999E-3</c:v>
                </c:pt>
                <c:pt idx="11286">
                  <c:v>-1.0746E-3</c:v>
                </c:pt>
                <c:pt idx="11287" formatCode="0.00E+00">
                  <c:v>-8.2592000000000005E-6</c:v>
                </c:pt>
                <c:pt idx="11288">
                  <c:v>-1.461546E-3</c:v>
                </c:pt>
                <c:pt idx="11289">
                  <c:v>-1.0875640000000001E-3</c:v>
                </c:pt>
                <c:pt idx="11290">
                  <c:v>-1.6103420000000001E-3</c:v>
                </c:pt>
                <c:pt idx="11291">
                  <c:v>-1.677624E-3</c:v>
                </c:pt>
                <c:pt idx="11292" formatCode="0.00E+00">
                  <c:v>8.3524300000000003E-5</c:v>
                </c:pt>
                <c:pt idx="11293">
                  <c:v>7.7649800000000003E-4</c:v>
                </c:pt>
                <c:pt idx="11294">
                  <c:v>-1.0437720000000001E-3</c:v>
                </c:pt>
                <c:pt idx="11295">
                  <c:v>2.0352090000000001E-3</c:v>
                </c:pt>
                <c:pt idx="11296">
                  <c:v>7.9364300000000002E-4</c:v>
                </c:pt>
                <c:pt idx="11297">
                  <c:v>5.8715979999999996E-3</c:v>
                </c:pt>
                <c:pt idx="11298">
                  <c:v>4.5117880000000001E-3</c:v>
                </c:pt>
                <c:pt idx="11299">
                  <c:v>4.7909010000000002E-3</c:v>
                </c:pt>
                <c:pt idx="11300">
                  <c:v>3.6382849999999998E-3</c:v>
                </c:pt>
                <c:pt idx="11301">
                  <c:v>2.5978339999999998E-3</c:v>
                </c:pt>
                <c:pt idx="11302">
                  <c:v>3.5626970000000001E-3</c:v>
                </c:pt>
                <c:pt idx="11303">
                  <c:v>3.635372E-3</c:v>
                </c:pt>
                <c:pt idx="11304">
                  <c:v>4.1006259999999996E-3</c:v>
                </c:pt>
                <c:pt idx="11305">
                  <c:v>2.992078E-3</c:v>
                </c:pt>
                <c:pt idx="11306">
                  <c:v>4.5934369999999997E-3</c:v>
                </c:pt>
                <c:pt idx="11307">
                  <c:v>5.2618589999999998E-3</c:v>
                </c:pt>
                <c:pt idx="11308">
                  <c:v>3.389923E-3</c:v>
                </c:pt>
                <c:pt idx="11309">
                  <c:v>8.1884920000000003E-3</c:v>
                </c:pt>
                <c:pt idx="11310">
                  <c:v>9.8356569999999994E-3</c:v>
                </c:pt>
                <c:pt idx="11311">
                  <c:v>6.5332760000000002E-3</c:v>
                </c:pt>
                <c:pt idx="11312">
                  <c:v>8.093355E-3</c:v>
                </c:pt>
                <c:pt idx="11313">
                  <c:v>9.9902410000000004E-3</c:v>
                </c:pt>
                <c:pt idx="11314">
                  <c:v>1.0756167000000001E-2</c:v>
                </c:pt>
                <c:pt idx="11315">
                  <c:v>8.1610569999999993E-3</c:v>
                </c:pt>
                <c:pt idx="11316">
                  <c:v>8.2968790000000001E-3</c:v>
                </c:pt>
                <c:pt idx="11317">
                  <c:v>9.9189229999999996E-3</c:v>
                </c:pt>
                <c:pt idx="11318">
                  <c:v>1.0051548E-2</c:v>
                </c:pt>
                <c:pt idx="11319">
                  <c:v>9.5009020000000003E-3</c:v>
                </c:pt>
                <c:pt idx="11320">
                  <c:v>8.0633279999999998E-3</c:v>
                </c:pt>
                <c:pt idx="11321">
                  <c:v>6.1758760000000003E-3</c:v>
                </c:pt>
                <c:pt idx="11322">
                  <c:v>8.0733780000000008E-3</c:v>
                </c:pt>
                <c:pt idx="11323">
                  <c:v>9.3287660000000005E-3</c:v>
                </c:pt>
                <c:pt idx="11324">
                  <c:v>5.055192E-3</c:v>
                </c:pt>
                <c:pt idx="11325">
                  <c:v>9.1468650000000006E-3</c:v>
                </c:pt>
                <c:pt idx="11326">
                  <c:v>7.9657540000000002E-3</c:v>
                </c:pt>
                <c:pt idx="11327">
                  <c:v>6.9720299999999997E-3</c:v>
                </c:pt>
                <c:pt idx="11328">
                  <c:v>3.4819579999999998E-3</c:v>
                </c:pt>
                <c:pt idx="11329">
                  <c:v>4.4535950000000003E-3</c:v>
                </c:pt>
                <c:pt idx="11330">
                  <c:v>4.557991E-3</c:v>
                </c:pt>
                <c:pt idx="11331">
                  <c:v>5.0745019999999998E-3</c:v>
                </c:pt>
                <c:pt idx="11332">
                  <c:v>4.240667E-3</c:v>
                </c:pt>
                <c:pt idx="11333">
                  <c:v>3.980216E-3</c:v>
                </c:pt>
                <c:pt idx="11334">
                  <c:v>9.4170590000000002E-3</c:v>
                </c:pt>
                <c:pt idx="11335">
                  <c:v>6.9047570000000001E-3</c:v>
                </c:pt>
                <c:pt idx="11336">
                  <c:v>5.76093E-3</c:v>
                </c:pt>
                <c:pt idx="11337">
                  <c:v>4.537999E-3</c:v>
                </c:pt>
                <c:pt idx="11338">
                  <c:v>7.1335160000000003E-3</c:v>
                </c:pt>
                <c:pt idx="11339">
                  <c:v>7.2487189999999998E-3</c:v>
                </c:pt>
                <c:pt idx="11340">
                  <c:v>3.6651689999999998E-3</c:v>
                </c:pt>
                <c:pt idx="11341">
                  <c:v>5.1041400000000001E-3</c:v>
                </c:pt>
                <c:pt idx="11342">
                  <c:v>7.7984600000000001E-3</c:v>
                </c:pt>
                <c:pt idx="11343">
                  <c:v>8.0236930000000001E-3</c:v>
                </c:pt>
                <c:pt idx="11344">
                  <c:v>6.9389880000000001E-3</c:v>
                </c:pt>
                <c:pt idx="11345">
                  <c:v>4.2806199999999997E-3</c:v>
                </c:pt>
                <c:pt idx="11346">
                  <c:v>7.4247489999999996E-3</c:v>
                </c:pt>
                <c:pt idx="11347">
                  <c:v>9.018781E-3</c:v>
                </c:pt>
                <c:pt idx="11348">
                  <c:v>6.2043519999999998E-3</c:v>
                </c:pt>
                <c:pt idx="11349">
                  <c:v>8.1078369999999997E-3</c:v>
                </c:pt>
                <c:pt idx="11350">
                  <c:v>5.1258950000000001E-3</c:v>
                </c:pt>
                <c:pt idx="11351">
                  <c:v>8.0789060000000003E-3</c:v>
                </c:pt>
                <c:pt idx="11352">
                  <c:v>4.0644569999999996E-3</c:v>
                </c:pt>
                <c:pt idx="11353">
                  <c:v>7.3119539999999998E-3</c:v>
                </c:pt>
                <c:pt idx="11354">
                  <c:v>8.0302099999999994E-3</c:v>
                </c:pt>
                <c:pt idx="11355">
                  <c:v>7.2340060000000003E-3</c:v>
                </c:pt>
                <c:pt idx="11356">
                  <c:v>7.1666280000000004E-3</c:v>
                </c:pt>
                <c:pt idx="11357">
                  <c:v>6.4940390000000001E-3</c:v>
                </c:pt>
                <c:pt idx="11358">
                  <c:v>5.2207820000000002E-3</c:v>
                </c:pt>
                <c:pt idx="11359">
                  <c:v>8.6575309999999996E-3</c:v>
                </c:pt>
                <c:pt idx="11360">
                  <c:v>1.025889E-2</c:v>
                </c:pt>
                <c:pt idx="11361">
                  <c:v>8.6884500000000003E-3</c:v>
                </c:pt>
                <c:pt idx="11362">
                  <c:v>5.416756E-3</c:v>
                </c:pt>
                <c:pt idx="11363">
                  <c:v>8.6904990000000008E-3</c:v>
                </c:pt>
                <c:pt idx="11364">
                  <c:v>9.2279240000000002E-3</c:v>
                </c:pt>
                <c:pt idx="11365">
                  <c:v>5.5765670000000002E-3</c:v>
                </c:pt>
                <c:pt idx="11366">
                  <c:v>8.1398600000000005E-3</c:v>
                </c:pt>
                <c:pt idx="11367">
                  <c:v>8.5715759999999992E-3</c:v>
                </c:pt>
                <c:pt idx="11368">
                  <c:v>7.5862059999999999E-3</c:v>
                </c:pt>
                <c:pt idx="11369">
                  <c:v>8.4745770000000005E-3</c:v>
                </c:pt>
                <c:pt idx="11370">
                  <c:v>7.5094469999999998E-3</c:v>
                </c:pt>
                <c:pt idx="11371">
                  <c:v>1.2432702E-2</c:v>
                </c:pt>
                <c:pt idx="11372">
                  <c:v>1.0804444999999999E-2</c:v>
                </c:pt>
                <c:pt idx="11373">
                  <c:v>9.6027009999999999E-3</c:v>
                </c:pt>
                <c:pt idx="11374">
                  <c:v>1.2087430999999999E-2</c:v>
                </c:pt>
                <c:pt idx="11375">
                  <c:v>1.0361029000000001E-2</c:v>
                </c:pt>
                <c:pt idx="11376">
                  <c:v>1.2197012E-2</c:v>
                </c:pt>
                <c:pt idx="11377">
                  <c:v>1.040775E-2</c:v>
                </c:pt>
                <c:pt idx="11378">
                  <c:v>6.7869150000000001E-3</c:v>
                </c:pt>
                <c:pt idx="11379">
                  <c:v>5.8007989999999997E-3</c:v>
                </c:pt>
                <c:pt idx="11380">
                  <c:v>5.3038529999999999E-3</c:v>
                </c:pt>
                <c:pt idx="11381">
                  <c:v>5.1933170000000002E-3</c:v>
                </c:pt>
                <c:pt idx="11382">
                  <c:v>5.7757499999999996E-3</c:v>
                </c:pt>
                <c:pt idx="11383">
                  <c:v>4.8897239999999998E-3</c:v>
                </c:pt>
                <c:pt idx="11384">
                  <c:v>3.338166E-3</c:v>
                </c:pt>
                <c:pt idx="11385">
                  <c:v>2.45861E-3</c:v>
                </c:pt>
                <c:pt idx="11386">
                  <c:v>1.671912E-3</c:v>
                </c:pt>
                <c:pt idx="11387">
                  <c:v>2.2257779999999999E-3</c:v>
                </c:pt>
                <c:pt idx="11388">
                  <c:v>1.25399E-3</c:v>
                </c:pt>
                <c:pt idx="11389">
                  <c:v>2.4746809999999998E-3</c:v>
                </c:pt>
                <c:pt idx="11390">
                  <c:v>1.440043E-3</c:v>
                </c:pt>
                <c:pt idx="11391">
                  <c:v>1.393884E-3</c:v>
                </c:pt>
                <c:pt idx="11392">
                  <c:v>1.511063E-3</c:v>
                </c:pt>
                <c:pt idx="11393">
                  <c:v>3.8092410000000001E-3</c:v>
                </c:pt>
                <c:pt idx="11394">
                  <c:v>6.8162500000000005E-4</c:v>
                </c:pt>
                <c:pt idx="11395">
                  <c:v>-7.2259500000000003E-4</c:v>
                </c:pt>
                <c:pt idx="11396">
                  <c:v>1.994628E-3</c:v>
                </c:pt>
                <c:pt idx="11397">
                  <c:v>2.070658E-3</c:v>
                </c:pt>
                <c:pt idx="11398">
                  <c:v>-7.2938899999999999E-4</c:v>
                </c:pt>
                <c:pt idx="11399">
                  <c:v>8.5619099999999996E-4</c:v>
                </c:pt>
                <c:pt idx="11400">
                  <c:v>2.40735E-4</c:v>
                </c:pt>
                <c:pt idx="11401">
                  <c:v>-8.0274600000000002E-4</c:v>
                </c:pt>
                <c:pt idx="11402">
                  <c:v>7.9381899999999997E-4</c:v>
                </c:pt>
                <c:pt idx="11403">
                  <c:v>1.5008930000000001E-3</c:v>
                </c:pt>
                <c:pt idx="11404">
                  <c:v>-1.781452E-3</c:v>
                </c:pt>
                <c:pt idx="11405">
                  <c:v>1.8032499999999999E-3</c:v>
                </c:pt>
                <c:pt idx="11406">
                  <c:v>-1.075627E-3</c:v>
                </c:pt>
                <c:pt idx="11407">
                  <c:v>-1.9038599999999999E-4</c:v>
                </c:pt>
                <c:pt idx="11408">
                  <c:v>8.6795500000000001E-4</c:v>
                </c:pt>
                <c:pt idx="11409">
                  <c:v>-1.9990429999999998E-3</c:v>
                </c:pt>
                <c:pt idx="11410">
                  <c:v>-2.0829329999999999E-3</c:v>
                </c:pt>
                <c:pt idx="11411">
                  <c:v>1.1929830000000001E-3</c:v>
                </c:pt>
                <c:pt idx="11412">
                  <c:v>1.6593020000000001E-3</c:v>
                </c:pt>
                <c:pt idx="11413">
                  <c:v>3.4274739999999998E-3</c:v>
                </c:pt>
                <c:pt idx="11414">
                  <c:v>3.067148E-3</c:v>
                </c:pt>
                <c:pt idx="11415">
                  <c:v>2.5088200000000001E-3</c:v>
                </c:pt>
                <c:pt idx="11416">
                  <c:v>3.4877969999999999E-3</c:v>
                </c:pt>
                <c:pt idx="11417">
                  <c:v>2.0860980000000002E-3</c:v>
                </c:pt>
                <c:pt idx="11418">
                  <c:v>1.858132E-3</c:v>
                </c:pt>
                <c:pt idx="11419">
                  <c:v>1.1012610000000001E-3</c:v>
                </c:pt>
                <c:pt idx="11420">
                  <c:v>1.7140549999999999E-3</c:v>
                </c:pt>
                <c:pt idx="11421">
                  <c:v>2.3404239999999998E-3</c:v>
                </c:pt>
                <c:pt idx="11422">
                  <c:v>3.1838470000000001E-3</c:v>
                </c:pt>
                <c:pt idx="11423">
                  <c:v>3.5614959999999999E-3</c:v>
                </c:pt>
                <c:pt idx="11424">
                  <c:v>1.577174E-3</c:v>
                </c:pt>
                <c:pt idx="11425">
                  <c:v>6.9526600000000005E-4</c:v>
                </c:pt>
                <c:pt idx="11426">
                  <c:v>3.8878630000000001E-3</c:v>
                </c:pt>
                <c:pt idx="11427">
                  <c:v>1.5797669999999999E-3</c:v>
                </c:pt>
                <c:pt idx="11428">
                  <c:v>2.3595399999999998E-3</c:v>
                </c:pt>
                <c:pt idx="11429">
                  <c:v>3.36361E-3</c:v>
                </c:pt>
                <c:pt idx="11430">
                  <c:v>2.792629E-3</c:v>
                </c:pt>
                <c:pt idx="11431">
                  <c:v>3.0018950000000001E-3</c:v>
                </c:pt>
                <c:pt idx="11432">
                  <c:v>2.4205260000000001E-3</c:v>
                </c:pt>
                <c:pt idx="11433">
                  <c:v>4.0130039999999997E-3</c:v>
                </c:pt>
                <c:pt idx="11434">
                  <c:v>2.574631E-3</c:v>
                </c:pt>
                <c:pt idx="11435">
                  <c:v>2.3021460000000001E-3</c:v>
                </c:pt>
                <c:pt idx="11436">
                  <c:v>2.0797720000000001E-3</c:v>
                </c:pt>
                <c:pt idx="11437">
                  <c:v>1.4061080000000001E-3</c:v>
                </c:pt>
                <c:pt idx="11438">
                  <c:v>2.6889520000000001E-3</c:v>
                </c:pt>
                <c:pt idx="11439">
                  <c:v>4.2765700000000004E-3</c:v>
                </c:pt>
                <c:pt idx="11440">
                  <c:v>6.3855279999999997E-3</c:v>
                </c:pt>
                <c:pt idx="11441">
                  <c:v>4.6383290000000001E-3</c:v>
                </c:pt>
                <c:pt idx="11442">
                  <c:v>6.8247840000000004E-3</c:v>
                </c:pt>
                <c:pt idx="11443">
                  <c:v>6.8717919999999998E-3</c:v>
                </c:pt>
                <c:pt idx="11444">
                  <c:v>1.0850289000000001E-2</c:v>
                </c:pt>
                <c:pt idx="11445">
                  <c:v>8.1255359999999992E-3</c:v>
                </c:pt>
                <c:pt idx="11446">
                  <c:v>8.4049020000000006E-3</c:v>
                </c:pt>
                <c:pt idx="11447">
                  <c:v>5.8331199999999998E-3</c:v>
                </c:pt>
                <c:pt idx="11448">
                  <c:v>7.1631029999999997E-3</c:v>
                </c:pt>
                <c:pt idx="11449">
                  <c:v>8.7546470000000008E-3</c:v>
                </c:pt>
                <c:pt idx="11450">
                  <c:v>7.6896489999999998E-3</c:v>
                </c:pt>
                <c:pt idx="11451">
                  <c:v>9.3120389999999994E-3</c:v>
                </c:pt>
                <c:pt idx="11452">
                  <c:v>6.9729850000000001E-3</c:v>
                </c:pt>
                <c:pt idx="11453">
                  <c:v>8.7310430000000008E-3</c:v>
                </c:pt>
                <c:pt idx="11454">
                  <c:v>6.6678919999999999E-3</c:v>
                </c:pt>
                <c:pt idx="11455">
                  <c:v>3.4966559999999999E-3</c:v>
                </c:pt>
                <c:pt idx="11456">
                  <c:v>5.7693980000000002E-3</c:v>
                </c:pt>
                <c:pt idx="11457">
                  <c:v>4.886067E-3</c:v>
                </c:pt>
                <c:pt idx="11458">
                  <c:v>3.9097530000000002E-3</c:v>
                </c:pt>
                <c:pt idx="11459">
                  <c:v>2.0818159999999998E-3</c:v>
                </c:pt>
                <c:pt idx="11460">
                  <c:v>1.118551E-3</c:v>
                </c:pt>
                <c:pt idx="11461">
                  <c:v>3.025401E-3</c:v>
                </c:pt>
                <c:pt idx="11462">
                  <c:v>-2.007174E-3</c:v>
                </c:pt>
                <c:pt idx="11463">
                  <c:v>-1.457985E-3</c:v>
                </c:pt>
                <c:pt idx="11464">
                  <c:v>1.5252880000000001E-3</c:v>
                </c:pt>
                <c:pt idx="11465">
                  <c:v>-1.8272150000000001E-3</c:v>
                </c:pt>
                <c:pt idx="11466">
                  <c:v>-7.3957999999999999E-4</c:v>
                </c:pt>
                <c:pt idx="11467">
                  <c:v>-2.7971200000000002E-3</c:v>
                </c:pt>
                <c:pt idx="11468">
                  <c:v>-2.0913820000000001E-3</c:v>
                </c:pt>
                <c:pt idx="11469">
                  <c:v>-1.7893799999999999E-3</c:v>
                </c:pt>
                <c:pt idx="11470">
                  <c:v>-2.1720760000000002E-3</c:v>
                </c:pt>
                <c:pt idx="11471">
                  <c:v>-1.94852E-3</c:v>
                </c:pt>
                <c:pt idx="11472">
                  <c:v>-5.1608239999999996E-3</c:v>
                </c:pt>
                <c:pt idx="11473">
                  <c:v>-1.9015080000000001E-3</c:v>
                </c:pt>
                <c:pt idx="11474">
                  <c:v>-3.0387799999999999E-4</c:v>
                </c:pt>
                <c:pt idx="11475">
                  <c:v>-1.707575E-3</c:v>
                </c:pt>
                <c:pt idx="11476">
                  <c:v>-1.719026E-3</c:v>
                </c:pt>
                <c:pt idx="11477">
                  <c:v>-1.6886150000000001E-3</c:v>
                </c:pt>
                <c:pt idx="11478">
                  <c:v>-5.17889E-4</c:v>
                </c:pt>
                <c:pt idx="11479">
                  <c:v>-3.7294200000000002E-4</c:v>
                </c:pt>
                <c:pt idx="11480">
                  <c:v>-1.9029279999999999E-3</c:v>
                </c:pt>
                <c:pt idx="11481">
                  <c:v>1.50944E-4</c:v>
                </c:pt>
                <c:pt idx="11482">
                  <c:v>1.0470970000000001E-3</c:v>
                </c:pt>
                <c:pt idx="11483">
                  <c:v>3.487109E-3</c:v>
                </c:pt>
                <c:pt idx="11484">
                  <c:v>1.472161E-3</c:v>
                </c:pt>
                <c:pt idx="11485">
                  <c:v>3.200423E-3</c:v>
                </c:pt>
                <c:pt idx="11486">
                  <c:v>5.0353409999999996E-3</c:v>
                </c:pt>
                <c:pt idx="11487">
                  <c:v>4.1214870000000001E-3</c:v>
                </c:pt>
                <c:pt idx="11488">
                  <c:v>4.3166970000000004E-3</c:v>
                </c:pt>
                <c:pt idx="11489">
                  <c:v>4.7460810000000001E-3</c:v>
                </c:pt>
                <c:pt idx="11490">
                  <c:v>5.7548859999999999E-3</c:v>
                </c:pt>
                <c:pt idx="11491">
                  <c:v>6.7684090000000004E-3</c:v>
                </c:pt>
                <c:pt idx="11492">
                  <c:v>5.7721200000000004E-3</c:v>
                </c:pt>
                <c:pt idx="11493">
                  <c:v>7.0044180000000001E-3</c:v>
                </c:pt>
                <c:pt idx="11494">
                  <c:v>4.1345949999999996E-3</c:v>
                </c:pt>
                <c:pt idx="11495">
                  <c:v>7.1679359999999998E-3</c:v>
                </c:pt>
                <c:pt idx="11496">
                  <c:v>5.5884150000000002E-3</c:v>
                </c:pt>
                <c:pt idx="11497">
                  <c:v>5.2044370000000001E-3</c:v>
                </c:pt>
                <c:pt idx="11498">
                  <c:v>1.0025025E-2</c:v>
                </c:pt>
                <c:pt idx="11499">
                  <c:v>7.4163440000000001E-3</c:v>
                </c:pt>
                <c:pt idx="11500">
                  <c:v>7.3630809999999996E-3</c:v>
                </c:pt>
                <c:pt idx="11501">
                  <c:v>7.0743469999999999E-3</c:v>
                </c:pt>
                <c:pt idx="11502">
                  <c:v>6.4996369999999999E-3</c:v>
                </c:pt>
                <c:pt idx="11503">
                  <c:v>5.4498180000000004E-3</c:v>
                </c:pt>
                <c:pt idx="11504">
                  <c:v>4.4442090000000002E-3</c:v>
                </c:pt>
                <c:pt idx="11505">
                  <c:v>4.2282270000000002E-3</c:v>
                </c:pt>
                <c:pt idx="11506">
                  <c:v>7.1566379999999999E-3</c:v>
                </c:pt>
                <c:pt idx="11507">
                  <c:v>4.3079019999999997E-3</c:v>
                </c:pt>
                <c:pt idx="11508">
                  <c:v>3.4634140000000002E-3</c:v>
                </c:pt>
                <c:pt idx="11509">
                  <c:v>2.3719639999999998E-3</c:v>
                </c:pt>
                <c:pt idx="11510">
                  <c:v>3.1932829999999999E-3</c:v>
                </c:pt>
                <c:pt idx="11511">
                  <c:v>3.6414360000000001E-3</c:v>
                </c:pt>
                <c:pt idx="11512">
                  <c:v>2.6765719999999999E-3</c:v>
                </c:pt>
                <c:pt idx="11513">
                  <c:v>1.9865700000000001E-4</c:v>
                </c:pt>
                <c:pt idx="11514">
                  <c:v>1.1600580000000001E-3</c:v>
                </c:pt>
                <c:pt idx="11515">
                  <c:v>-6.9583999999999998E-4</c:v>
                </c:pt>
                <c:pt idx="11516">
                  <c:v>-2.7320930000000001E-3</c:v>
                </c:pt>
                <c:pt idx="11517">
                  <c:v>8.7602299999999997E-4</c:v>
                </c:pt>
                <c:pt idx="11518">
                  <c:v>6.1902799999999998E-4</c:v>
                </c:pt>
                <c:pt idx="11519">
                  <c:v>-1.909827E-3</c:v>
                </c:pt>
                <c:pt idx="11520">
                  <c:v>-1.9794699999999999E-4</c:v>
                </c:pt>
                <c:pt idx="11521">
                  <c:v>5.9944299999999996E-4</c:v>
                </c:pt>
                <c:pt idx="11522">
                  <c:v>4.2660400000000002E-4</c:v>
                </c:pt>
                <c:pt idx="11523">
                  <c:v>-2.122653E-3</c:v>
                </c:pt>
                <c:pt idx="11524">
                  <c:v>-3.0616839999999998E-3</c:v>
                </c:pt>
                <c:pt idx="11525">
                  <c:v>-2.4767809999999999E-3</c:v>
                </c:pt>
                <c:pt idx="11526">
                  <c:v>-1.9099000000000001E-4</c:v>
                </c:pt>
                <c:pt idx="11527">
                  <c:v>1.6436099999999999E-4</c:v>
                </c:pt>
                <c:pt idx="11528">
                  <c:v>-2.2268909999999999E-3</c:v>
                </c:pt>
                <c:pt idx="11529">
                  <c:v>7.62235E-4</c:v>
                </c:pt>
                <c:pt idx="11530">
                  <c:v>9.0364899999999997E-4</c:v>
                </c:pt>
                <c:pt idx="11531">
                  <c:v>8.7819700000000005E-4</c:v>
                </c:pt>
                <c:pt idx="11532">
                  <c:v>1.4337320000000001E-3</c:v>
                </c:pt>
                <c:pt idx="11533">
                  <c:v>1.1993489999999999E-3</c:v>
                </c:pt>
                <c:pt idx="11534">
                  <c:v>2.8688839999999999E-3</c:v>
                </c:pt>
                <c:pt idx="11535">
                  <c:v>2.1237000000000001E-3</c:v>
                </c:pt>
                <c:pt idx="11536">
                  <c:v>-7.7222100000000002E-4</c:v>
                </c:pt>
                <c:pt idx="11537">
                  <c:v>2.2996900000000001E-3</c:v>
                </c:pt>
                <c:pt idx="11538">
                  <c:v>4.8259649999999998E-3</c:v>
                </c:pt>
                <c:pt idx="11539">
                  <c:v>9.798719999999999E-4</c:v>
                </c:pt>
                <c:pt idx="11540">
                  <c:v>5.3751529999999997E-3</c:v>
                </c:pt>
                <c:pt idx="11541">
                  <c:v>2.721345E-3</c:v>
                </c:pt>
                <c:pt idx="11542">
                  <c:v>1.535706E-3</c:v>
                </c:pt>
                <c:pt idx="11543">
                  <c:v>3.0197959999999999E-3</c:v>
                </c:pt>
                <c:pt idx="11544">
                  <c:v>2.0698470000000001E-3</c:v>
                </c:pt>
                <c:pt idx="11545">
                  <c:v>1.9740500000000002E-3</c:v>
                </c:pt>
                <c:pt idx="11546">
                  <c:v>3.902179E-3</c:v>
                </c:pt>
                <c:pt idx="11547">
                  <c:v>2.9928979999999999E-3</c:v>
                </c:pt>
                <c:pt idx="11548">
                  <c:v>2.228837E-3</c:v>
                </c:pt>
                <c:pt idx="11549">
                  <c:v>1.398498E-3</c:v>
                </c:pt>
                <c:pt idx="11550">
                  <c:v>2.327941E-3</c:v>
                </c:pt>
                <c:pt idx="11551">
                  <c:v>2.6070479999999998E-3</c:v>
                </c:pt>
                <c:pt idx="11552">
                  <c:v>1.9875969999999998E-3</c:v>
                </c:pt>
                <c:pt idx="11553">
                  <c:v>-1.241912E-3</c:v>
                </c:pt>
                <c:pt idx="11554">
                  <c:v>-7.3537799999999996E-4</c:v>
                </c:pt>
                <c:pt idx="11555" formatCode="0.00E+00">
                  <c:v>-2.40025E-6</c:v>
                </c:pt>
                <c:pt idx="11556">
                  <c:v>2.066343E-3</c:v>
                </c:pt>
                <c:pt idx="11557">
                  <c:v>4.7810279999999997E-3</c:v>
                </c:pt>
                <c:pt idx="11558">
                  <c:v>-1.150098E-3</c:v>
                </c:pt>
                <c:pt idx="11559">
                  <c:v>-7.5831499999999997E-4</c:v>
                </c:pt>
                <c:pt idx="11560" formatCode="0.00E+00">
                  <c:v>-2.83432E-5</c:v>
                </c:pt>
                <c:pt idx="11561">
                  <c:v>-1.588063E-3</c:v>
                </c:pt>
                <c:pt idx="11562" formatCode="0.00E+00">
                  <c:v>-4.7690700000000001E-5</c:v>
                </c:pt>
                <c:pt idx="11563">
                  <c:v>-2.1528039999999999E-3</c:v>
                </c:pt>
                <c:pt idx="11564">
                  <c:v>-1.5639790000000001E-3</c:v>
                </c:pt>
                <c:pt idx="11565">
                  <c:v>-7.4266000000000002E-4</c:v>
                </c:pt>
                <c:pt idx="11566">
                  <c:v>-3.4798569999999998E-3</c:v>
                </c:pt>
                <c:pt idx="11567">
                  <c:v>-2.3396530000000001E-3</c:v>
                </c:pt>
                <c:pt idx="11568">
                  <c:v>-3.2941300000000001E-3</c:v>
                </c:pt>
                <c:pt idx="11569">
                  <c:v>-3.5945899999999999E-3</c:v>
                </c:pt>
                <c:pt idx="11570">
                  <c:v>-3.1671529999999998E-3</c:v>
                </c:pt>
                <c:pt idx="11571">
                  <c:v>-3.1576719999999998E-3</c:v>
                </c:pt>
                <c:pt idx="11572">
                  <c:v>-2.2495340000000001E-3</c:v>
                </c:pt>
                <c:pt idx="11573">
                  <c:v>-9.5693099999999995E-4</c:v>
                </c:pt>
                <c:pt idx="11574">
                  <c:v>-1.814736E-3</c:v>
                </c:pt>
                <c:pt idx="11575">
                  <c:v>-2.2036780000000001E-3</c:v>
                </c:pt>
                <c:pt idx="11576">
                  <c:v>-3.189047E-3</c:v>
                </c:pt>
                <c:pt idx="11577">
                  <c:v>9.9494600000000002E-4</c:v>
                </c:pt>
                <c:pt idx="11578">
                  <c:v>-1.402964E-3</c:v>
                </c:pt>
                <c:pt idx="11579">
                  <c:v>7.2728199999999999E-4</c:v>
                </c:pt>
                <c:pt idx="11580" formatCode="0.00E+00">
                  <c:v>-9.6433600000000005E-5</c:v>
                </c:pt>
                <c:pt idx="11581">
                  <c:v>2.5016389999999999E-3</c:v>
                </c:pt>
                <c:pt idx="11582">
                  <c:v>8.4248999999999999E-4</c:v>
                </c:pt>
                <c:pt idx="11583">
                  <c:v>9.828669999999999E-4</c:v>
                </c:pt>
                <c:pt idx="11584">
                  <c:v>2.0715669999999999E-3</c:v>
                </c:pt>
                <c:pt idx="11585">
                  <c:v>2.8227080000000002E-3</c:v>
                </c:pt>
                <c:pt idx="11586">
                  <c:v>1.5257479999999999E-3</c:v>
                </c:pt>
                <c:pt idx="11587">
                  <c:v>1.838346E-3</c:v>
                </c:pt>
                <c:pt idx="11588">
                  <c:v>-2.9165000000000001E-4</c:v>
                </c:pt>
                <c:pt idx="11589">
                  <c:v>4.9762610000000001E-3</c:v>
                </c:pt>
                <c:pt idx="11590">
                  <c:v>4.715538E-3</c:v>
                </c:pt>
                <c:pt idx="11591">
                  <c:v>1.950781E-3</c:v>
                </c:pt>
                <c:pt idx="11592">
                  <c:v>3.3745070000000001E-3</c:v>
                </c:pt>
                <c:pt idx="11593">
                  <c:v>6.0350129999999997E-3</c:v>
                </c:pt>
                <c:pt idx="11594">
                  <c:v>2.45386E-3</c:v>
                </c:pt>
                <c:pt idx="11595">
                  <c:v>3.6733780000000001E-3</c:v>
                </c:pt>
                <c:pt idx="11596">
                  <c:v>2.5236910000000002E-3</c:v>
                </c:pt>
                <c:pt idx="11597">
                  <c:v>1.439446E-3</c:v>
                </c:pt>
                <c:pt idx="11598">
                  <c:v>1.174727E-3</c:v>
                </c:pt>
                <c:pt idx="11599">
                  <c:v>2.2197699999999999E-4</c:v>
                </c:pt>
                <c:pt idx="11600">
                  <c:v>-1.428117E-3</c:v>
                </c:pt>
                <c:pt idx="11601">
                  <c:v>6.1186400000000005E-4</c:v>
                </c:pt>
                <c:pt idx="11602" formatCode="0.00E+00">
                  <c:v>8.9351999999999994E-5</c:v>
                </c:pt>
                <c:pt idx="11603">
                  <c:v>-2.8159389999999999E-3</c:v>
                </c:pt>
                <c:pt idx="11604">
                  <c:v>-2.466532E-3</c:v>
                </c:pt>
                <c:pt idx="11605">
                  <c:v>-2.1555189999999998E-3</c:v>
                </c:pt>
                <c:pt idx="11606" formatCode="0.00E+00">
                  <c:v>-6.2007699999999999E-5</c:v>
                </c:pt>
                <c:pt idx="11607">
                  <c:v>-2.5963499999999998E-4</c:v>
                </c:pt>
                <c:pt idx="11608">
                  <c:v>-1.4364860000000001E-3</c:v>
                </c:pt>
                <c:pt idx="11609">
                  <c:v>-4.2744009999999997E-3</c:v>
                </c:pt>
                <c:pt idx="11610">
                  <c:v>-2.7875579999999999E-3</c:v>
                </c:pt>
                <c:pt idx="11611">
                  <c:v>-3.2310910000000002E-3</c:v>
                </c:pt>
                <c:pt idx="11612">
                  <c:v>-4.3485540000000001E-3</c:v>
                </c:pt>
                <c:pt idx="11613">
                  <c:v>-4.0379190000000001E-3</c:v>
                </c:pt>
                <c:pt idx="11614">
                  <c:v>-2.822186E-3</c:v>
                </c:pt>
                <c:pt idx="11615">
                  <c:v>-1.759617E-3</c:v>
                </c:pt>
                <c:pt idx="11616">
                  <c:v>-4.9700569999999999E-3</c:v>
                </c:pt>
                <c:pt idx="11617">
                  <c:v>-2.4209700000000002E-3</c:v>
                </c:pt>
                <c:pt idx="11618">
                  <c:v>-2.5988700000000001E-3</c:v>
                </c:pt>
                <c:pt idx="11619">
                  <c:v>-5.6672199999999997E-4</c:v>
                </c:pt>
                <c:pt idx="11620">
                  <c:v>-1.877264E-3</c:v>
                </c:pt>
                <c:pt idx="11621">
                  <c:v>-1.605453E-3</c:v>
                </c:pt>
                <c:pt idx="11622">
                  <c:v>-3.6495199999999998E-4</c:v>
                </c:pt>
                <c:pt idx="11623">
                  <c:v>8.4208999999999998E-4</c:v>
                </c:pt>
                <c:pt idx="11624">
                  <c:v>-1.6255950000000001E-3</c:v>
                </c:pt>
                <c:pt idx="11625">
                  <c:v>3.0087100000000003E-4</c:v>
                </c:pt>
                <c:pt idx="11626">
                  <c:v>1.9993699999999999E-4</c:v>
                </c:pt>
                <c:pt idx="11627">
                  <c:v>1.6384489999999999E-3</c:v>
                </c:pt>
                <c:pt idx="11628">
                  <c:v>-1.741902E-3</c:v>
                </c:pt>
                <c:pt idx="11629">
                  <c:v>-1.976214E-3</c:v>
                </c:pt>
                <c:pt idx="11630">
                  <c:v>-4.1187299999999999E-4</c:v>
                </c:pt>
                <c:pt idx="11631">
                  <c:v>-2.222281E-3</c:v>
                </c:pt>
                <c:pt idx="11632">
                  <c:v>-1.6214720000000001E-3</c:v>
                </c:pt>
                <c:pt idx="11633">
                  <c:v>-7.48987E-4</c:v>
                </c:pt>
                <c:pt idx="11634">
                  <c:v>7.0829499999999995E-4</c:v>
                </c:pt>
                <c:pt idx="11635">
                  <c:v>-1.398741E-3</c:v>
                </c:pt>
                <c:pt idx="11636">
                  <c:v>-6.5784999999999997E-4</c:v>
                </c:pt>
                <c:pt idx="11637">
                  <c:v>2.5901899999999998E-4</c:v>
                </c:pt>
                <c:pt idx="11638">
                  <c:v>-1.2579170000000001E-3</c:v>
                </c:pt>
                <c:pt idx="11639">
                  <c:v>3.0348700000000002E-4</c:v>
                </c:pt>
                <c:pt idx="11640">
                  <c:v>-6.3421300000000001E-4</c:v>
                </c:pt>
                <c:pt idx="11641">
                  <c:v>1.4413189999999999E-3</c:v>
                </c:pt>
                <c:pt idx="11642">
                  <c:v>-2.5124100000000001E-3</c:v>
                </c:pt>
                <c:pt idx="11643">
                  <c:v>-1.7529399999999999E-4</c:v>
                </c:pt>
                <c:pt idx="11644">
                  <c:v>-2.5122170000000002E-3</c:v>
                </c:pt>
                <c:pt idx="11645">
                  <c:v>-2.430467E-3</c:v>
                </c:pt>
                <c:pt idx="11646">
                  <c:v>-7.6332799999999997E-4</c:v>
                </c:pt>
                <c:pt idx="11647">
                  <c:v>-3.55819E-4</c:v>
                </c:pt>
                <c:pt idx="11648">
                  <c:v>-1.635201E-3</c:v>
                </c:pt>
                <c:pt idx="11649">
                  <c:v>-1.558322E-3</c:v>
                </c:pt>
                <c:pt idx="11650">
                  <c:v>-1.0637719999999999E-3</c:v>
                </c:pt>
                <c:pt idx="11651">
                  <c:v>-1.933337E-3</c:v>
                </c:pt>
                <c:pt idx="11652">
                  <c:v>-3.0950079999999998E-3</c:v>
                </c:pt>
                <c:pt idx="11653">
                  <c:v>-1.781567E-3</c:v>
                </c:pt>
                <c:pt idx="11654">
                  <c:v>-2.3943599999999999E-3</c:v>
                </c:pt>
                <c:pt idx="11655">
                  <c:v>-2.3012649999999998E-3</c:v>
                </c:pt>
                <c:pt idx="11656">
                  <c:v>-4.3199200000000002E-4</c:v>
                </c:pt>
                <c:pt idx="11657">
                  <c:v>-3.3842730000000001E-3</c:v>
                </c:pt>
                <c:pt idx="11658">
                  <c:v>-1.5706610000000001E-3</c:v>
                </c:pt>
                <c:pt idx="11659">
                  <c:v>-3.1294370000000001E-3</c:v>
                </c:pt>
                <c:pt idx="11660">
                  <c:v>-2.731827E-3</c:v>
                </c:pt>
                <c:pt idx="11661">
                  <c:v>7.2491099999999996E-4</c:v>
                </c:pt>
                <c:pt idx="11662">
                  <c:v>-1.2096100000000001E-3</c:v>
                </c:pt>
                <c:pt idx="11663">
                  <c:v>-9.3349500000000001E-4</c:v>
                </c:pt>
                <c:pt idx="11664" formatCode="0.00E+00">
                  <c:v>8.0369899999999998E-5</c:v>
                </c:pt>
                <c:pt idx="11665">
                  <c:v>-3.1079749999999998E-3</c:v>
                </c:pt>
                <c:pt idx="11666">
                  <c:v>-1.183042E-3</c:v>
                </c:pt>
                <c:pt idx="11667">
                  <c:v>1.5336010000000001E-3</c:v>
                </c:pt>
                <c:pt idx="11668">
                  <c:v>1.0502370000000001E-3</c:v>
                </c:pt>
                <c:pt idx="11669">
                  <c:v>4.6476829999999997E-3</c:v>
                </c:pt>
                <c:pt idx="11670">
                  <c:v>4.5392920000000003E-3</c:v>
                </c:pt>
                <c:pt idx="11671">
                  <c:v>4.4704619999999997E-3</c:v>
                </c:pt>
                <c:pt idx="11672">
                  <c:v>6.1128340000000001E-3</c:v>
                </c:pt>
                <c:pt idx="11673">
                  <c:v>3.7755620000000001E-3</c:v>
                </c:pt>
                <c:pt idx="11674">
                  <c:v>3.374756E-3</c:v>
                </c:pt>
                <c:pt idx="11675">
                  <c:v>5.2846610000000004E-3</c:v>
                </c:pt>
                <c:pt idx="11676">
                  <c:v>2.4675690000000002E-3</c:v>
                </c:pt>
                <c:pt idx="11677">
                  <c:v>2.1069629999999999E-3</c:v>
                </c:pt>
                <c:pt idx="11678">
                  <c:v>1.086706E-3</c:v>
                </c:pt>
                <c:pt idx="11679">
                  <c:v>-1.121541E-3</c:v>
                </c:pt>
                <c:pt idx="11680">
                  <c:v>-1.6666910000000001E-3</c:v>
                </c:pt>
                <c:pt idx="11681">
                  <c:v>-7.6495399999999998E-4</c:v>
                </c:pt>
                <c:pt idx="11682" formatCode="0.00E+00">
                  <c:v>-9.7299699999999999E-5</c:v>
                </c:pt>
                <c:pt idx="11683">
                  <c:v>3.94301E-4</c:v>
                </c:pt>
                <c:pt idx="11684">
                  <c:v>1.6609000000000001E-3</c:v>
                </c:pt>
                <c:pt idx="11685">
                  <c:v>-2.3132970000000002E-3</c:v>
                </c:pt>
                <c:pt idx="11686">
                  <c:v>-1.30316E-3</c:v>
                </c:pt>
                <c:pt idx="11687">
                  <c:v>8.7527600000000003E-4</c:v>
                </c:pt>
                <c:pt idx="11688">
                  <c:v>-3.085909E-3</c:v>
                </c:pt>
                <c:pt idx="11689">
                  <c:v>1.24134E-4</c:v>
                </c:pt>
                <c:pt idx="11690">
                  <c:v>-2.1544670000000002E-3</c:v>
                </c:pt>
                <c:pt idx="11691">
                  <c:v>-8.3372800000000005E-4</c:v>
                </c:pt>
                <c:pt idx="11692">
                  <c:v>-2.569843E-3</c:v>
                </c:pt>
                <c:pt idx="11693">
                  <c:v>3.2592E-4</c:v>
                </c:pt>
                <c:pt idx="11694">
                  <c:v>-2.2672E-3</c:v>
                </c:pt>
                <c:pt idx="11695" formatCode="0.00E+00">
                  <c:v>2.1780399999999999E-5</c:v>
                </c:pt>
                <c:pt idx="11696">
                  <c:v>-2.0227280000000001E-3</c:v>
                </c:pt>
                <c:pt idx="11697">
                  <c:v>-3.008209E-3</c:v>
                </c:pt>
                <c:pt idx="11698">
                  <c:v>-1.282481E-3</c:v>
                </c:pt>
                <c:pt idx="11699" formatCode="0.00E+00">
                  <c:v>5.0065599999999997E-5</c:v>
                </c:pt>
                <c:pt idx="11700">
                  <c:v>-2.0828600000000002E-3</c:v>
                </c:pt>
                <c:pt idx="11701">
                  <c:v>-9.1324899999999998E-4</c:v>
                </c:pt>
                <c:pt idx="11702">
                  <c:v>-3.0192769999999999E-3</c:v>
                </c:pt>
                <c:pt idx="11703">
                  <c:v>3.4605200000000001E-4</c:v>
                </c:pt>
                <c:pt idx="11704" formatCode="0.00E+00">
                  <c:v>-6.4607E-5</c:v>
                </c:pt>
                <c:pt idx="11705">
                  <c:v>-3.1237999999999999E-3</c:v>
                </c:pt>
                <c:pt idx="11706">
                  <c:v>7.60686E-4</c:v>
                </c:pt>
                <c:pt idx="11707">
                  <c:v>7.0664399999999998E-4</c:v>
                </c:pt>
                <c:pt idx="11708">
                  <c:v>-1.3411599999999999E-4</c:v>
                </c:pt>
                <c:pt idx="11709">
                  <c:v>4.3381799999999999E-4</c:v>
                </c:pt>
                <c:pt idx="11710">
                  <c:v>9.8589199999999993E-4</c:v>
                </c:pt>
                <c:pt idx="11711">
                  <c:v>-1.995887E-3</c:v>
                </c:pt>
                <c:pt idx="11712">
                  <c:v>-6.2808700000000005E-4</c:v>
                </c:pt>
                <c:pt idx="11713">
                  <c:v>-1.2303360000000001E-3</c:v>
                </c:pt>
                <c:pt idx="11714">
                  <c:v>-7.1341700000000004E-4</c:v>
                </c:pt>
                <c:pt idx="11715" formatCode="0.00E+00">
                  <c:v>-1.24727E-5</c:v>
                </c:pt>
                <c:pt idx="11716">
                  <c:v>-1.1435169999999999E-3</c:v>
                </c:pt>
                <c:pt idx="11717">
                  <c:v>4.37379E-4</c:v>
                </c:pt>
                <c:pt idx="11718">
                  <c:v>-6.34543E-4</c:v>
                </c:pt>
                <c:pt idx="11719">
                  <c:v>-1.2972280000000001E-3</c:v>
                </c:pt>
                <c:pt idx="11720">
                  <c:v>-4.3889100000000001E-4</c:v>
                </c:pt>
                <c:pt idx="11721">
                  <c:v>-9.3214800000000005E-4</c:v>
                </c:pt>
                <c:pt idx="11722">
                  <c:v>-3.9252749999999998E-3</c:v>
                </c:pt>
                <c:pt idx="11723">
                  <c:v>-1.2066550000000001E-3</c:v>
                </c:pt>
                <c:pt idx="11724">
                  <c:v>-3.2285270000000001E-3</c:v>
                </c:pt>
                <c:pt idx="11725">
                  <c:v>-7.3463000000000001E-4</c:v>
                </c:pt>
                <c:pt idx="11726">
                  <c:v>-1.472592E-3</c:v>
                </c:pt>
                <c:pt idx="11727">
                  <c:v>1.5886629999999999E-3</c:v>
                </c:pt>
                <c:pt idx="11728">
                  <c:v>-5.6743199999999998E-4</c:v>
                </c:pt>
                <c:pt idx="11729">
                  <c:v>-2.2165599999999998E-3</c:v>
                </c:pt>
                <c:pt idx="11730">
                  <c:v>-1.64398E-3</c:v>
                </c:pt>
                <c:pt idx="11731">
                  <c:v>-2.2333470000000001E-3</c:v>
                </c:pt>
                <c:pt idx="11732">
                  <c:v>-1.53773E-3</c:v>
                </c:pt>
                <c:pt idx="11733">
                  <c:v>6.8459399999999996E-4</c:v>
                </c:pt>
                <c:pt idx="11734">
                  <c:v>-5.8759800000000005E-4</c:v>
                </c:pt>
                <c:pt idx="11735">
                  <c:v>-7.9673799999999996E-4</c:v>
                </c:pt>
                <c:pt idx="11736">
                  <c:v>1.32953E-3</c:v>
                </c:pt>
                <c:pt idx="11737">
                  <c:v>-1.4248760000000001E-3</c:v>
                </c:pt>
                <c:pt idx="11738">
                  <c:v>-1.113553E-3</c:v>
                </c:pt>
                <c:pt idx="11739" formatCode="0.00E+00">
                  <c:v>8.95276E-5</c:v>
                </c:pt>
                <c:pt idx="11740">
                  <c:v>3.833932E-3</c:v>
                </c:pt>
                <c:pt idx="11741">
                  <c:v>-1.316472E-3</c:v>
                </c:pt>
                <c:pt idx="11742">
                  <c:v>-2.9455280000000002E-3</c:v>
                </c:pt>
                <c:pt idx="11743">
                  <c:v>3.3202409999999998E-3</c:v>
                </c:pt>
                <c:pt idx="11744">
                  <c:v>-3.2292710000000001E-3</c:v>
                </c:pt>
                <c:pt idx="11745">
                  <c:v>6.7747900000000004E-4</c:v>
                </c:pt>
                <c:pt idx="11746">
                  <c:v>1.0330109999999999E-3</c:v>
                </c:pt>
                <c:pt idx="11747">
                  <c:v>1.2717620000000001E-3</c:v>
                </c:pt>
                <c:pt idx="11748">
                  <c:v>-4.0150199999999998E-4</c:v>
                </c:pt>
                <c:pt idx="11749">
                  <c:v>2.0263350000000002E-3</c:v>
                </c:pt>
                <c:pt idx="11750">
                  <c:v>1.118197E-3</c:v>
                </c:pt>
                <c:pt idx="11751">
                  <c:v>2.0183810000000001E-3</c:v>
                </c:pt>
                <c:pt idx="11752">
                  <c:v>-1.9305539999999999E-3</c:v>
                </c:pt>
                <c:pt idx="11753">
                  <c:v>2.0946010000000002E-3</c:v>
                </c:pt>
                <c:pt idx="11754">
                  <c:v>-3.52844E-4</c:v>
                </c:pt>
                <c:pt idx="11755">
                  <c:v>5.0757799999999996E-4</c:v>
                </c:pt>
                <c:pt idx="11756">
                  <c:v>-1.8125680000000001E-3</c:v>
                </c:pt>
                <c:pt idx="11757">
                  <c:v>-1.2111699999999999E-3</c:v>
                </c:pt>
                <c:pt idx="11758">
                  <c:v>-6.9398400000000003E-4</c:v>
                </c:pt>
                <c:pt idx="11759">
                  <c:v>-1.4644370000000001E-3</c:v>
                </c:pt>
                <c:pt idx="11760">
                  <c:v>-2.1307600000000002E-3</c:v>
                </c:pt>
                <c:pt idx="11761">
                  <c:v>-2.6623269999999999E-3</c:v>
                </c:pt>
                <c:pt idx="11762">
                  <c:v>-1.0670930000000001E-3</c:v>
                </c:pt>
                <c:pt idx="11763">
                  <c:v>-1.4383480000000001E-3</c:v>
                </c:pt>
                <c:pt idx="11764">
                  <c:v>-2.4306419999999998E-3</c:v>
                </c:pt>
                <c:pt idx="11765">
                  <c:v>-1.3856809999999999E-3</c:v>
                </c:pt>
                <c:pt idx="11766">
                  <c:v>-2.9132709999999998E-3</c:v>
                </c:pt>
                <c:pt idx="11767">
                  <c:v>-2.53557E-3</c:v>
                </c:pt>
                <c:pt idx="11768">
                  <c:v>-3.884462E-3</c:v>
                </c:pt>
                <c:pt idx="11769">
                  <c:v>8.4478000000000005E-4</c:v>
                </c:pt>
                <c:pt idx="11770">
                  <c:v>7.6222200000000001E-4</c:v>
                </c:pt>
                <c:pt idx="11771">
                  <c:v>1.6145720000000001E-3</c:v>
                </c:pt>
                <c:pt idx="11772">
                  <c:v>-1.5700359999999999E-3</c:v>
                </c:pt>
                <c:pt idx="11773">
                  <c:v>-1.49591E-4</c:v>
                </c:pt>
                <c:pt idx="11774">
                  <c:v>-1.647087E-3</c:v>
                </c:pt>
                <c:pt idx="11775">
                  <c:v>1.774126E-3</c:v>
                </c:pt>
                <c:pt idx="11776">
                  <c:v>-1.578528E-3</c:v>
                </c:pt>
                <c:pt idx="11777">
                  <c:v>5.0503500000000003E-4</c:v>
                </c:pt>
                <c:pt idx="11778">
                  <c:v>1.0091709999999999E-3</c:v>
                </c:pt>
                <c:pt idx="11779">
                  <c:v>5.2520099999999999E-4</c:v>
                </c:pt>
                <c:pt idx="11780">
                  <c:v>-1.108915E-3</c:v>
                </c:pt>
                <c:pt idx="11781">
                  <c:v>-1.3405900000000001E-4</c:v>
                </c:pt>
                <c:pt idx="11782">
                  <c:v>-8.7015699999999998E-4</c:v>
                </c:pt>
                <c:pt idx="11783">
                  <c:v>-7.7090600000000002E-4</c:v>
                </c:pt>
                <c:pt idx="11784">
                  <c:v>5.1619899999999995E-4</c:v>
                </c:pt>
                <c:pt idx="11785">
                  <c:v>-3.059095E-3</c:v>
                </c:pt>
                <c:pt idx="11786">
                  <c:v>-1.6252490000000001E-3</c:v>
                </c:pt>
                <c:pt idx="11787">
                  <c:v>-2.9998500000000001E-4</c:v>
                </c:pt>
                <c:pt idx="11788">
                  <c:v>-2.7884429999999998E-3</c:v>
                </c:pt>
                <c:pt idx="11789">
                  <c:v>-6.5926799999999996E-4</c:v>
                </c:pt>
                <c:pt idx="11790">
                  <c:v>-1.0619379999999999E-3</c:v>
                </c:pt>
                <c:pt idx="11791">
                  <c:v>-2.6340690000000002E-3</c:v>
                </c:pt>
                <c:pt idx="11792">
                  <c:v>-2.4055690000000002E-3</c:v>
                </c:pt>
                <c:pt idx="11793">
                  <c:v>-3.6589779999999998E-3</c:v>
                </c:pt>
                <c:pt idx="11794">
                  <c:v>-5.9847299999999997E-4</c:v>
                </c:pt>
                <c:pt idx="11795">
                  <c:v>1.5850529999999999E-3</c:v>
                </c:pt>
                <c:pt idx="11796">
                  <c:v>-1.1446869999999999E-3</c:v>
                </c:pt>
                <c:pt idx="11797">
                  <c:v>-2.64182E-3</c:v>
                </c:pt>
                <c:pt idx="11798">
                  <c:v>-6.0743099999999996E-4</c:v>
                </c:pt>
                <c:pt idx="11799">
                  <c:v>-1.791813E-3</c:v>
                </c:pt>
                <c:pt idx="11800">
                  <c:v>-2.804614E-3</c:v>
                </c:pt>
                <c:pt idx="11801">
                  <c:v>-4.13213E-4</c:v>
                </c:pt>
                <c:pt idx="11802">
                  <c:v>-3.762671E-3</c:v>
                </c:pt>
                <c:pt idx="11803">
                  <c:v>-2.3911459999999998E-3</c:v>
                </c:pt>
                <c:pt idx="11804">
                  <c:v>-3.441497E-3</c:v>
                </c:pt>
                <c:pt idx="11805">
                  <c:v>-2.89363E-4</c:v>
                </c:pt>
                <c:pt idx="11806">
                  <c:v>-2.121085E-3</c:v>
                </c:pt>
                <c:pt idx="11807">
                  <c:v>-2.319354E-3</c:v>
                </c:pt>
                <c:pt idx="11808">
                  <c:v>-2.194718E-3</c:v>
                </c:pt>
                <c:pt idx="11809">
                  <c:v>-9.2863500000000003E-4</c:v>
                </c:pt>
                <c:pt idx="11810">
                  <c:v>-5.1211599999999996E-4</c:v>
                </c:pt>
                <c:pt idx="11811">
                  <c:v>1.477707E-3</c:v>
                </c:pt>
                <c:pt idx="11812">
                  <c:v>-3.5268400000000003E-4</c:v>
                </c:pt>
                <c:pt idx="11813">
                  <c:v>1.71116E-3</c:v>
                </c:pt>
                <c:pt idx="11814">
                  <c:v>-4.87546E-4</c:v>
                </c:pt>
                <c:pt idx="11815">
                  <c:v>1.600293E-3</c:v>
                </c:pt>
                <c:pt idx="11816">
                  <c:v>1.367533E-3</c:v>
                </c:pt>
                <c:pt idx="11817">
                  <c:v>1.0479770000000001E-3</c:v>
                </c:pt>
                <c:pt idx="11818">
                  <c:v>2.7379599999999998E-4</c:v>
                </c:pt>
                <c:pt idx="11819">
                  <c:v>-7.51707E-4</c:v>
                </c:pt>
                <c:pt idx="11820">
                  <c:v>2.8479599999999997E-4</c:v>
                </c:pt>
                <c:pt idx="11821">
                  <c:v>-8.1842999999999998E-4</c:v>
                </c:pt>
                <c:pt idx="11822">
                  <c:v>1.6902670000000001E-3</c:v>
                </c:pt>
                <c:pt idx="11823">
                  <c:v>7.5325200000000004E-4</c:v>
                </c:pt>
                <c:pt idx="11824" formatCode="0.00E+00">
                  <c:v>-2.4657199999999998E-5</c:v>
                </c:pt>
                <c:pt idx="11825">
                  <c:v>-1.8893930000000001E-3</c:v>
                </c:pt>
                <c:pt idx="11826">
                  <c:v>4.1743699999999999E-4</c:v>
                </c:pt>
                <c:pt idx="11827">
                  <c:v>-7.4877099999999996E-4</c:v>
                </c:pt>
                <c:pt idx="11828">
                  <c:v>-1.3407919999999999E-3</c:v>
                </c:pt>
                <c:pt idx="11829">
                  <c:v>-7.3616899999999995E-4</c:v>
                </c:pt>
                <c:pt idx="11830">
                  <c:v>-9.3297699999999998E-4</c:v>
                </c:pt>
                <c:pt idx="11831">
                  <c:v>5.7670900000000001E-4</c:v>
                </c:pt>
                <c:pt idx="11832">
                  <c:v>1.406284E-3</c:v>
                </c:pt>
                <c:pt idx="11833" formatCode="0.00E+00">
                  <c:v>-4.0096199999999997E-5</c:v>
                </c:pt>
                <c:pt idx="11834">
                  <c:v>-1.834268E-3</c:v>
                </c:pt>
                <c:pt idx="11835">
                  <c:v>-1.3394710000000001E-3</c:v>
                </c:pt>
                <c:pt idx="11836">
                  <c:v>1.3458900000000001E-4</c:v>
                </c:pt>
                <c:pt idx="11837">
                  <c:v>-2.756147E-3</c:v>
                </c:pt>
                <c:pt idx="11838">
                  <c:v>-6.9059899999999997E-4</c:v>
                </c:pt>
                <c:pt idx="11839">
                  <c:v>-2.7420400000000001E-4</c:v>
                </c:pt>
                <c:pt idx="11840">
                  <c:v>9.7641600000000002E-4</c:v>
                </c:pt>
                <c:pt idx="11841">
                  <c:v>-5.4255700000000004E-4</c:v>
                </c:pt>
                <c:pt idx="11842">
                  <c:v>1.242293E-3</c:v>
                </c:pt>
                <c:pt idx="11843">
                  <c:v>9.4971200000000002E-4</c:v>
                </c:pt>
                <c:pt idx="11844">
                  <c:v>3.0389499999999999E-4</c:v>
                </c:pt>
                <c:pt idx="11845">
                  <c:v>-1.4727800000000001E-4</c:v>
                </c:pt>
                <c:pt idx="11846">
                  <c:v>-4.5354199999999998E-4</c:v>
                </c:pt>
                <c:pt idx="11847" formatCode="0.00E+00">
                  <c:v>2.3692800000000002E-6</c:v>
                </c:pt>
                <c:pt idx="11848">
                  <c:v>1.5893470000000001E-3</c:v>
                </c:pt>
                <c:pt idx="11849">
                  <c:v>-2.362065E-3</c:v>
                </c:pt>
                <c:pt idx="11850">
                  <c:v>3.7273500000000002E-4</c:v>
                </c:pt>
                <c:pt idx="11851">
                  <c:v>1.671301E-3</c:v>
                </c:pt>
                <c:pt idx="11852">
                  <c:v>-2.1288599999999999E-4</c:v>
                </c:pt>
                <c:pt idx="11853" formatCode="0.00E+00">
                  <c:v>-6.05648E-5</c:v>
                </c:pt>
                <c:pt idx="11854">
                  <c:v>1.5679579999999999E-3</c:v>
                </c:pt>
                <c:pt idx="11855">
                  <c:v>-4.1383970000000003E-3</c:v>
                </c:pt>
                <c:pt idx="11856">
                  <c:v>2.3117799999999998E-3</c:v>
                </c:pt>
                <c:pt idx="11857">
                  <c:v>-2.2683809999999999E-3</c:v>
                </c:pt>
                <c:pt idx="11858">
                  <c:v>-1.031077E-3</c:v>
                </c:pt>
                <c:pt idx="11859">
                  <c:v>1.5487809999999999E-3</c:v>
                </c:pt>
                <c:pt idx="11860">
                  <c:v>-1.1085209999999999E-3</c:v>
                </c:pt>
                <c:pt idx="11861">
                  <c:v>2.4522900000000002E-4</c:v>
                </c:pt>
                <c:pt idx="11862">
                  <c:v>1.33526E-3</c:v>
                </c:pt>
                <c:pt idx="11863">
                  <c:v>-4.5553400000000001E-4</c:v>
                </c:pt>
                <c:pt idx="11864">
                  <c:v>-2.69645E-4</c:v>
                </c:pt>
                <c:pt idx="11865">
                  <c:v>-1.1789540000000001E-3</c:v>
                </c:pt>
                <c:pt idx="11866">
                  <c:v>-2.0258390000000002E-3</c:v>
                </c:pt>
                <c:pt idx="11867">
                  <c:v>-6.5733499999999999E-4</c:v>
                </c:pt>
                <c:pt idx="11868">
                  <c:v>-1.586512E-3</c:v>
                </c:pt>
                <c:pt idx="11869">
                  <c:v>-1.1893909999999999E-3</c:v>
                </c:pt>
                <c:pt idx="11870">
                  <c:v>4.9585700000000005E-4</c:v>
                </c:pt>
                <c:pt idx="11871">
                  <c:v>-7.93339E-4</c:v>
                </c:pt>
                <c:pt idx="11872">
                  <c:v>-8.8628299999999997E-4</c:v>
                </c:pt>
                <c:pt idx="11873">
                  <c:v>1.411835E-3</c:v>
                </c:pt>
                <c:pt idx="11874">
                  <c:v>5.7107499999999999E-4</c:v>
                </c:pt>
                <c:pt idx="11875">
                  <c:v>-4.6576350000000002E-3</c:v>
                </c:pt>
                <c:pt idx="11876">
                  <c:v>-7.9738300000000003E-4</c:v>
                </c:pt>
                <c:pt idx="11877">
                  <c:v>1.085297E-3</c:v>
                </c:pt>
                <c:pt idx="11878">
                  <c:v>-4.4788500000000003E-4</c:v>
                </c:pt>
                <c:pt idx="11879">
                  <c:v>-2.1000699999999999E-3</c:v>
                </c:pt>
                <c:pt idx="11880">
                  <c:v>5.6602099999999999E-4</c:v>
                </c:pt>
                <c:pt idx="11881">
                  <c:v>-2.43596E-4</c:v>
                </c:pt>
                <c:pt idx="11882">
                  <c:v>-2.7875000000000003E-4</c:v>
                </c:pt>
                <c:pt idx="11883">
                  <c:v>-1.17204E-4</c:v>
                </c:pt>
                <c:pt idx="11884">
                  <c:v>-1.108965E-3</c:v>
                </c:pt>
                <c:pt idx="11885">
                  <c:v>-2.7353799999999998E-4</c:v>
                </c:pt>
                <c:pt idx="11886" formatCode="0.00E+00">
                  <c:v>4.9503099999999997E-5</c:v>
                </c:pt>
                <c:pt idx="11887">
                  <c:v>5.1453999999999996E-4</c:v>
                </c:pt>
                <c:pt idx="11888">
                  <c:v>-3.9093400000000001E-4</c:v>
                </c:pt>
                <c:pt idx="11889">
                  <c:v>8.9731000000000001E-4</c:v>
                </c:pt>
                <c:pt idx="11890">
                  <c:v>-1.9482779999999999E-3</c:v>
                </c:pt>
                <c:pt idx="11891">
                  <c:v>4.2660400000000002E-4</c:v>
                </c:pt>
                <c:pt idx="11892">
                  <c:v>-2.4611000000000001E-4</c:v>
                </c:pt>
                <c:pt idx="11893">
                  <c:v>-7.4549999999999996E-4</c:v>
                </c:pt>
                <c:pt idx="11894" formatCode="0.00E+00">
                  <c:v>-1.5260700000000001E-5</c:v>
                </c:pt>
                <c:pt idx="11895">
                  <c:v>-4.2100699999999999E-4</c:v>
                </c:pt>
                <c:pt idx="11896">
                  <c:v>-7.4511300000000005E-4</c:v>
                </c:pt>
                <c:pt idx="11897">
                  <c:v>-2.1740499999999999E-3</c:v>
                </c:pt>
                <c:pt idx="11898">
                  <c:v>1.4076900000000001E-4</c:v>
                </c:pt>
                <c:pt idx="11899">
                  <c:v>-1.4133699999999999E-3</c:v>
                </c:pt>
                <c:pt idx="11900">
                  <c:v>-2.093807E-3</c:v>
                </c:pt>
                <c:pt idx="11901">
                  <c:v>-4.8099500000000001E-4</c:v>
                </c:pt>
                <c:pt idx="11902">
                  <c:v>-4.9484300000000002E-4</c:v>
                </c:pt>
                <c:pt idx="11903">
                  <c:v>2.57113E-4</c:v>
                </c:pt>
                <c:pt idx="11904">
                  <c:v>8.9920199999999999E-4</c:v>
                </c:pt>
                <c:pt idx="11905">
                  <c:v>-7.6790699999999996E-4</c:v>
                </c:pt>
                <c:pt idx="11906">
                  <c:v>-6.7256599999999998E-4</c:v>
                </c:pt>
                <c:pt idx="11907">
                  <c:v>-3.4817590000000001E-3</c:v>
                </c:pt>
                <c:pt idx="11908">
                  <c:v>-7.5122000000000003E-4</c:v>
                </c:pt>
                <c:pt idx="11909">
                  <c:v>-8.6638100000000005E-4</c:v>
                </c:pt>
                <c:pt idx="11910">
                  <c:v>-1.7137980000000001E-3</c:v>
                </c:pt>
                <c:pt idx="11911">
                  <c:v>-1.3937649999999999E-3</c:v>
                </c:pt>
                <c:pt idx="11912">
                  <c:v>-1.1844410000000001E-3</c:v>
                </c:pt>
                <c:pt idx="11913">
                  <c:v>3.03751E-4</c:v>
                </c:pt>
                <c:pt idx="11914">
                  <c:v>-7.1064700000000001E-4</c:v>
                </c:pt>
                <c:pt idx="11915">
                  <c:v>-4.1349399999999998E-4</c:v>
                </c:pt>
                <c:pt idx="11916">
                  <c:v>-6.0231200000000003E-4</c:v>
                </c:pt>
                <c:pt idx="11917">
                  <c:v>-7.9761299999999997E-4</c:v>
                </c:pt>
                <c:pt idx="11918">
                  <c:v>5.6805600000000005E-4</c:v>
                </c:pt>
                <c:pt idx="11919">
                  <c:v>-7.3832800000000001E-4</c:v>
                </c:pt>
                <c:pt idx="11920">
                  <c:v>1.603389E-3</c:v>
                </c:pt>
                <c:pt idx="11921">
                  <c:v>1.040224E-3</c:v>
                </c:pt>
                <c:pt idx="11922">
                  <c:v>-2.1359300000000001E-4</c:v>
                </c:pt>
                <c:pt idx="11923" formatCode="0.00E+00">
                  <c:v>2.1282100000000001E-5</c:v>
                </c:pt>
                <c:pt idx="11924">
                  <c:v>8.0345299999999998E-4</c:v>
                </c:pt>
                <c:pt idx="11925">
                  <c:v>3.2326499999999999E-4</c:v>
                </c:pt>
                <c:pt idx="11926">
                  <c:v>1.5416609999999999E-3</c:v>
                </c:pt>
                <c:pt idx="11927">
                  <c:v>2.3697829999999999E-3</c:v>
                </c:pt>
                <c:pt idx="11928">
                  <c:v>2.0193110000000002E-3</c:v>
                </c:pt>
                <c:pt idx="11929">
                  <c:v>5.6296899999999997E-4</c:v>
                </c:pt>
                <c:pt idx="11930">
                  <c:v>-1.2221479999999999E-3</c:v>
                </c:pt>
                <c:pt idx="11931">
                  <c:v>-2.3866170000000002E-3</c:v>
                </c:pt>
                <c:pt idx="11932">
                  <c:v>7.89469E-4</c:v>
                </c:pt>
                <c:pt idx="11933">
                  <c:v>8.9009699999999996E-4</c:v>
                </c:pt>
                <c:pt idx="11934">
                  <c:v>9.0607600000000002E-4</c:v>
                </c:pt>
                <c:pt idx="11935" formatCode="0.00E+00">
                  <c:v>8.4032300000000005E-5</c:v>
                </c:pt>
                <c:pt idx="11936">
                  <c:v>3.0347700000000002E-4</c:v>
                </c:pt>
                <c:pt idx="11937">
                  <c:v>-4.7114800000000001E-4</c:v>
                </c:pt>
                <c:pt idx="11938">
                  <c:v>-7.7208599999999995E-4</c:v>
                </c:pt>
                <c:pt idx="11939">
                  <c:v>-2.2219509999999998E-3</c:v>
                </c:pt>
                <c:pt idx="11940">
                  <c:v>-2.1524420000000001E-3</c:v>
                </c:pt>
                <c:pt idx="11941">
                  <c:v>1.4614199999999999E-3</c:v>
                </c:pt>
                <c:pt idx="11942">
                  <c:v>-1.0241079999999999E-3</c:v>
                </c:pt>
                <c:pt idx="11943">
                  <c:v>-2.693913E-3</c:v>
                </c:pt>
                <c:pt idx="11944">
                  <c:v>-1.7937649999999999E-3</c:v>
                </c:pt>
                <c:pt idx="11945">
                  <c:v>-1.690537E-3</c:v>
                </c:pt>
                <c:pt idx="11946">
                  <c:v>5.54508E-4</c:v>
                </c:pt>
                <c:pt idx="11947">
                  <c:v>-3.3169470000000002E-3</c:v>
                </c:pt>
                <c:pt idx="11948">
                  <c:v>4.0056E-4</c:v>
                </c:pt>
                <c:pt idx="11949">
                  <c:v>1.3988220000000001E-3</c:v>
                </c:pt>
                <c:pt idx="11950">
                  <c:v>-1.31707E-3</c:v>
                </c:pt>
                <c:pt idx="11951">
                  <c:v>-1.6937510000000001E-3</c:v>
                </c:pt>
                <c:pt idx="11952">
                  <c:v>-1.5350260000000001E-3</c:v>
                </c:pt>
                <c:pt idx="11953" formatCode="0.00E+00">
                  <c:v>-4.0093399999999998E-5</c:v>
                </c:pt>
                <c:pt idx="11954">
                  <c:v>-3.4848799999999999E-4</c:v>
                </c:pt>
                <c:pt idx="11955">
                  <c:v>7.9339099999999995E-4</c:v>
                </c:pt>
                <c:pt idx="11956">
                  <c:v>-1.6559179999999999E-3</c:v>
                </c:pt>
                <c:pt idx="11957">
                  <c:v>6.0128600000000003E-4</c:v>
                </c:pt>
                <c:pt idx="11958">
                  <c:v>1.5200770000000001E-3</c:v>
                </c:pt>
                <c:pt idx="11959">
                  <c:v>-6.89472E-4</c:v>
                </c:pt>
                <c:pt idx="11960">
                  <c:v>-1.313184E-3</c:v>
                </c:pt>
                <c:pt idx="11961">
                  <c:v>-4.0462859999999996E-3</c:v>
                </c:pt>
                <c:pt idx="11962">
                  <c:v>1.2539370000000001E-3</c:v>
                </c:pt>
                <c:pt idx="11963">
                  <c:v>-2.1668479999999999E-3</c:v>
                </c:pt>
                <c:pt idx="11964">
                  <c:v>-1.3798840000000001E-3</c:v>
                </c:pt>
                <c:pt idx="11965">
                  <c:v>5.6802299999999997E-4</c:v>
                </c:pt>
                <c:pt idx="11966">
                  <c:v>5.5444100000000003E-4</c:v>
                </c:pt>
                <c:pt idx="11967">
                  <c:v>1.3413399999999999E-3</c:v>
                </c:pt>
                <c:pt idx="11968">
                  <c:v>1.5448059999999999E-3</c:v>
                </c:pt>
                <c:pt idx="11969" formatCode="0.00E+00">
                  <c:v>-3.9464300000000001E-5</c:v>
                </c:pt>
                <c:pt idx="11970">
                  <c:v>-1.197673E-3</c:v>
                </c:pt>
                <c:pt idx="11971">
                  <c:v>1.027156E-3</c:v>
                </c:pt>
                <c:pt idx="11972">
                  <c:v>-5.2919600000000001E-4</c:v>
                </c:pt>
                <c:pt idx="11973">
                  <c:v>-1.077852E-3</c:v>
                </c:pt>
                <c:pt idx="11974">
                  <c:v>-1.366538E-3</c:v>
                </c:pt>
                <c:pt idx="11975">
                  <c:v>1.5582199999999999E-3</c:v>
                </c:pt>
                <c:pt idx="11976" formatCode="0.00E+00">
                  <c:v>6.2588600000000006E-5</c:v>
                </c:pt>
                <c:pt idx="11977">
                  <c:v>-1.0151870000000001E-3</c:v>
                </c:pt>
                <c:pt idx="11978" formatCode="0.00E+00">
                  <c:v>2.6908200000000001E-5</c:v>
                </c:pt>
                <c:pt idx="11979">
                  <c:v>4.0349299999999999E-4</c:v>
                </c:pt>
                <c:pt idx="11980">
                  <c:v>1.6637010000000001E-3</c:v>
                </c:pt>
                <c:pt idx="11981">
                  <c:v>6.3868599999999996E-4</c:v>
                </c:pt>
                <c:pt idx="11982">
                  <c:v>1.561205E-3</c:v>
                </c:pt>
                <c:pt idx="11983" formatCode="0.00E+00">
                  <c:v>3.4605599999999999E-5</c:v>
                </c:pt>
                <c:pt idx="11984">
                  <c:v>-1.4005720000000001E-3</c:v>
                </c:pt>
                <c:pt idx="11985">
                  <c:v>2.34231E-4</c:v>
                </c:pt>
                <c:pt idx="11986">
                  <c:v>-1.0550049999999999E-3</c:v>
                </c:pt>
                <c:pt idx="11987">
                  <c:v>4.6901799999999997E-4</c:v>
                </c:pt>
                <c:pt idx="11988">
                  <c:v>-2.5536100000000001E-4</c:v>
                </c:pt>
                <c:pt idx="11989">
                  <c:v>-1.340918E-3</c:v>
                </c:pt>
                <c:pt idx="11990">
                  <c:v>1.363789E-3</c:v>
                </c:pt>
                <c:pt idx="11991" formatCode="0.00E+00">
                  <c:v>-5.427E-5</c:v>
                </c:pt>
                <c:pt idx="11992">
                  <c:v>2.0645400000000001E-4</c:v>
                </c:pt>
                <c:pt idx="11993">
                  <c:v>4.4155600000000001E-4</c:v>
                </c:pt>
                <c:pt idx="11994">
                  <c:v>-3.1664600000000002E-4</c:v>
                </c:pt>
                <c:pt idx="11995">
                  <c:v>7.2200699999999999E-4</c:v>
                </c:pt>
                <c:pt idx="11996">
                  <c:v>9.5716400000000004E-4</c:v>
                </c:pt>
                <c:pt idx="11997">
                  <c:v>-3.1337890000000001E-3</c:v>
                </c:pt>
                <c:pt idx="11998">
                  <c:v>2.5428499999999998E-4</c:v>
                </c:pt>
                <c:pt idx="11999">
                  <c:v>1.1773580000000001E-3</c:v>
                </c:pt>
                <c:pt idx="12000" formatCode="0.00E+00">
                  <c:v>-8.5513599999999994E-5</c:v>
                </c:pt>
                <c:pt idx="12001" formatCode="0.00E+00">
                  <c:v>9.0569700000000001E-5</c:v>
                </c:pt>
                <c:pt idx="12002">
                  <c:v>-1.3778970000000001E-3</c:v>
                </c:pt>
                <c:pt idx="12003">
                  <c:v>7.6345099999999995E-4</c:v>
                </c:pt>
                <c:pt idx="12004">
                  <c:v>-1.7108920000000001E-3</c:v>
                </c:pt>
                <c:pt idx="12005">
                  <c:v>-5.7193499999999998E-4</c:v>
                </c:pt>
                <c:pt idx="12006">
                  <c:v>5.9932300000000002E-4</c:v>
                </c:pt>
                <c:pt idx="12007">
                  <c:v>-6.5886000000000004E-4</c:v>
                </c:pt>
                <c:pt idx="12008">
                  <c:v>-1.1723180000000001E-3</c:v>
                </c:pt>
                <c:pt idx="12009">
                  <c:v>-6.4900699999999995E-4</c:v>
                </c:pt>
                <c:pt idx="12010" formatCode="0.00E+00">
                  <c:v>2.4240499999999999E-5</c:v>
                </c:pt>
                <c:pt idx="12011">
                  <c:v>5.8480700000000001E-4</c:v>
                </c:pt>
                <c:pt idx="12012">
                  <c:v>-8.1415100000000005E-4</c:v>
                </c:pt>
                <c:pt idx="12013" formatCode="0.00E+00">
                  <c:v>8.8995799999999999E-5</c:v>
                </c:pt>
                <c:pt idx="12014">
                  <c:v>2.50117E-4</c:v>
                </c:pt>
                <c:pt idx="12015">
                  <c:v>2.1576200000000001E-4</c:v>
                </c:pt>
                <c:pt idx="12016">
                  <c:v>6.29351E-4</c:v>
                </c:pt>
                <c:pt idx="12017">
                  <c:v>6.2269300000000001E-4</c:v>
                </c:pt>
                <c:pt idx="12018">
                  <c:v>6.8820700000000003E-4</c:v>
                </c:pt>
                <c:pt idx="12019">
                  <c:v>-6.0694199999999996E-4</c:v>
                </c:pt>
                <c:pt idx="12020">
                  <c:v>-3.5420900000000002E-4</c:v>
                </c:pt>
                <c:pt idx="12021">
                  <c:v>-6.2546399999999995E-4</c:v>
                </c:pt>
                <c:pt idx="12022">
                  <c:v>1.370043E-3</c:v>
                </c:pt>
                <c:pt idx="12023">
                  <c:v>2.0085200000000002E-3</c:v>
                </c:pt>
                <c:pt idx="12024">
                  <c:v>-2.2413530000000002E-3</c:v>
                </c:pt>
                <c:pt idx="12025">
                  <c:v>9.7679699999999995E-4</c:v>
                </c:pt>
                <c:pt idx="12026">
                  <c:v>5.3684299999999996E-4</c:v>
                </c:pt>
                <c:pt idx="12027">
                  <c:v>-2.0891700000000001E-4</c:v>
                </c:pt>
                <c:pt idx="12028">
                  <c:v>-1.3471519999999999E-3</c:v>
                </c:pt>
                <c:pt idx="12029">
                  <c:v>1.795793E-3</c:v>
                </c:pt>
                <c:pt idx="12030">
                  <c:v>1.361166E-3</c:v>
                </c:pt>
                <c:pt idx="12031">
                  <c:v>-6.4007300000000001E-4</c:v>
                </c:pt>
                <c:pt idx="12032">
                  <c:v>2.8670699999999998E-4</c:v>
                </c:pt>
                <c:pt idx="12033">
                  <c:v>2.6902779999999999E-3</c:v>
                </c:pt>
                <c:pt idx="12034">
                  <c:v>3.93302E-4</c:v>
                </c:pt>
                <c:pt idx="12035">
                  <c:v>-2.9250690000000002E-3</c:v>
                </c:pt>
                <c:pt idx="12036">
                  <c:v>-1.16898E-3</c:v>
                </c:pt>
                <c:pt idx="12037">
                  <c:v>-9.9538399999999998E-4</c:v>
                </c:pt>
                <c:pt idx="12038">
                  <c:v>5.1622699999999996E-4</c:v>
                </c:pt>
                <c:pt idx="12039">
                  <c:v>-1.3192309999999999E-3</c:v>
                </c:pt>
                <c:pt idx="12040">
                  <c:v>-3.6502099999999999E-4</c:v>
                </c:pt>
                <c:pt idx="12041">
                  <c:v>-6.82235E-4</c:v>
                </c:pt>
                <c:pt idx="12042">
                  <c:v>-6.9581700000000005E-4</c:v>
                </c:pt>
                <c:pt idx="12043">
                  <c:v>1.587427E-3</c:v>
                </c:pt>
                <c:pt idx="12044">
                  <c:v>-1.576675E-3</c:v>
                </c:pt>
                <c:pt idx="12045">
                  <c:v>1.46207E-4</c:v>
                </c:pt>
                <c:pt idx="12046">
                  <c:v>-8.0507400000000002E-4</c:v>
                </c:pt>
                <c:pt idx="12047">
                  <c:v>-2.9684339999999998E-3</c:v>
                </c:pt>
                <c:pt idx="12048">
                  <c:v>-1.532191E-3</c:v>
                </c:pt>
                <c:pt idx="12049">
                  <c:v>-2.8930999999999998E-4</c:v>
                </c:pt>
                <c:pt idx="12050">
                  <c:v>6.4226400000000003E-4</c:v>
                </c:pt>
                <c:pt idx="12051">
                  <c:v>9.73116E-4</c:v>
                </c:pt>
                <c:pt idx="12052">
                  <c:v>2.662892E-3</c:v>
                </c:pt>
                <c:pt idx="12053">
                  <c:v>-4.34924E-4</c:v>
                </c:pt>
                <c:pt idx="12054">
                  <c:v>-1.334273E-3</c:v>
                </c:pt>
                <c:pt idx="12055">
                  <c:v>5.0753500000000004E-4</c:v>
                </c:pt>
                <c:pt idx="12056">
                  <c:v>-1.50798E-4</c:v>
                </c:pt>
                <c:pt idx="12057">
                  <c:v>2.4645610000000001E-3</c:v>
                </c:pt>
                <c:pt idx="12058">
                  <c:v>6.38964E-4</c:v>
                </c:pt>
                <c:pt idx="12059">
                  <c:v>-3.9327299999999997E-4</c:v>
                </c:pt>
                <c:pt idx="12060">
                  <c:v>-3.3922589999999999E-3</c:v>
                </c:pt>
                <c:pt idx="12061">
                  <c:v>-1.55346E-3</c:v>
                </c:pt>
                <c:pt idx="12062">
                  <c:v>1.6244899999999999E-3</c:v>
                </c:pt>
                <c:pt idx="12063" formatCode="0.00E+00">
                  <c:v>-9.9265900000000001E-5</c:v>
                </c:pt>
                <c:pt idx="12064">
                  <c:v>4.8769500000000001E-4</c:v>
                </c:pt>
                <c:pt idx="12065">
                  <c:v>-9.5501699999999995E-4</c:v>
                </c:pt>
                <c:pt idx="12066">
                  <c:v>1.2394280000000001E-3</c:v>
                </c:pt>
                <c:pt idx="12067">
                  <c:v>3.6637900000000001E-4</c:v>
                </c:pt>
                <c:pt idx="12068">
                  <c:v>1.7325800000000001E-3</c:v>
                </c:pt>
                <c:pt idx="12069" formatCode="0.00E+00">
                  <c:v>-2.44137E-5</c:v>
                </c:pt>
                <c:pt idx="12070" formatCode="0.00E+00">
                  <c:v>-2.3348699999999999E-5</c:v>
                </c:pt>
                <c:pt idx="12071">
                  <c:v>1.708315E-3</c:v>
                </c:pt>
                <c:pt idx="12072">
                  <c:v>1.5477259999999999E-3</c:v>
                </c:pt>
                <c:pt idx="12073">
                  <c:v>-2.6320299999999999E-4</c:v>
                </c:pt>
                <c:pt idx="12074">
                  <c:v>-1.6946520000000001E-3</c:v>
                </c:pt>
                <c:pt idx="12075" formatCode="0.00E+00">
                  <c:v>1.0885300000000001E-5</c:v>
                </c:pt>
                <c:pt idx="12076" formatCode="0.00E+00">
                  <c:v>7.8263700000000001E-5</c:v>
                </c:pt>
                <c:pt idx="12077">
                  <c:v>3.0158600000000001E-4</c:v>
                </c:pt>
                <c:pt idx="12078">
                  <c:v>1.4419509999999999E-3</c:v>
                </c:pt>
                <c:pt idx="12079">
                  <c:v>-4.8090900000000001E-4</c:v>
                </c:pt>
                <c:pt idx="12080">
                  <c:v>6.9194700000000005E-4</c:v>
                </c:pt>
                <c:pt idx="12081">
                  <c:v>-1.397992E-3</c:v>
                </c:pt>
                <c:pt idx="12082">
                  <c:v>-3.2953099999999999E-4</c:v>
                </c:pt>
                <c:pt idx="12083">
                  <c:v>-1.518901E-3</c:v>
                </c:pt>
                <c:pt idx="12084">
                  <c:v>-7.2847400000000001E-4</c:v>
                </c:pt>
                <c:pt idx="12085">
                  <c:v>-8.1173499999999995E-4</c:v>
                </c:pt>
                <c:pt idx="12086" formatCode="0.00E+00">
                  <c:v>-5.5397399999999999E-5</c:v>
                </c:pt>
                <c:pt idx="12087">
                  <c:v>-5.7207999999999998E-4</c:v>
                </c:pt>
                <c:pt idx="12088">
                  <c:v>-7.1349399999999996E-4</c:v>
                </c:pt>
                <c:pt idx="12089">
                  <c:v>-1.2200679999999999E-3</c:v>
                </c:pt>
                <c:pt idx="12090">
                  <c:v>1.381041E-3</c:v>
                </c:pt>
                <c:pt idx="12091" formatCode="0.00E+00">
                  <c:v>-4.2277399999999996E-6</c:v>
                </c:pt>
                <c:pt idx="12092">
                  <c:v>-9.6056899999999998E-4</c:v>
                </c:pt>
                <c:pt idx="12093">
                  <c:v>1.7258400000000001E-4</c:v>
                </c:pt>
                <c:pt idx="12094">
                  <c:v>-3.4167300000000002E-4</c:v>
                </c:pt>
                <c:pt idx="12095">
                  <c:v>1.5491610000000001E-3</c:v>
                </c:pt>
                <c:pt idx="12096">
                  <c:v>8.1199799999999997E-4</c:v>
                </c:pt>
                <c:pt idx="12097">
                  <c:v>3.5337200000000002E-4</c:v>
                </c:pt>
                <c:pt idx="12098">
                  <c:v>5.8453499999999996E-4</c:v>
                </c:pt>
                <c:pt idx="12099">
                  <c:v>-4.9009399999999995E-4</c:v>
                </c:pt>
                <c:pt idx="12100">
                  <c:v>2.3760000000000001E-3</c:v>
                </c:pt>
                <c:pt idx="12101">
                  <c:v>-6.5064400000000003E-4</c:v>
                </c:pt>
                <c:pt idx="12102">
                  <c:v>1.82659E-4</c:v>
                </c:pt>
                <c:pt idx="12103">
                  <c:v>-1.177839E-3</c:v>
                </c:pt>
                <c:pt idx="12104">
                  <c:v>4.3337300000000003E-4</c:v>
                </c:pt>
                <c:pt idx="12105">
                  <c:v>6.9512999999999997E-4</c:v>
                </c:pt>
                <c:pt idx="12106">
                  <c:v>-2.26856E-4</c:v>
                </c:pt>
                <c:pt idx="12107">
                  <c:v>2.0412300000000002E-3</c:v>
                </c:pt>
                <c:pt idx="12108">
                  <c:v>-6.6400900000000002E-4</c:v>
                </c:pt>
                <c:pt idx="12109">
                  <c:v>1.301773E-3</c:v>
                </c:pt>
                <c:pt idx="12110">
                  <c:v>-3.5443810000000001E-3</c:v>
                </c:pt>
                <c:pt idx="12111">
                  <c:v>-3.98766E-4</c:v>
                </c:pt>
                <c:pt idx="12112">
                  <c:v>-9.6415499999999996E-4</c:v>
                </c:pt>
                <c:pt idx="12113">
                  <c:v>-2.8143200000000003E-4</c:v>
                </c:pt>
                <c:pt idx="12114">
                  <c:v>1.592102E-3</c:v>
                </c:pt>
                <c:pt idx="12115">
                  <c:v>2.02783E-4</c:v>
                </c:pt>
                <c:pt idx="12116">
                  <c:v>-8.5475799999999995E-4</c:v>
                </c:pt>
                <c:pt idx="12117">
                  <c:v>5.4096500000000002E-4</c:v>
                </c:pt>
                <c:pt idx="12118">
                  <c:v>-1.1970139999999999E-3</c:v>
                </c:pt>
                <c:pt idx="12119">
                  <c:v>-1.1532109999999999E-3</c:v>
                </c:pt>
                <c:pt idx="12120">
                  <c:v>-1.963078E-3</c:v>
                </c:pt>
                <c:pt idx="12121">
                  <c:v>-1.8656E-4</c:v>
                </c:pt>
                <c:pt idx="12122">
                  <c:v>-1.4954200000000001E-4</c:v>
                </c:pt>
                <c:pt idx="12123">
                  <c:v>-1.96274E-4</c:v>
                </c:pt>
                <c:pt idx="12124">
                  <c:v>5.4062200000000004E-4</c:v>
                </c:pt>
                <c:pt idx="12125">
                  <c:v>1.6734600000000001E-3</c:v>
                </c:pt>
                <c:pt idx="12126" formatCode="0.00E+00">
                  <c:v>2.7626800000000001E-5</c:v>
                </c:pt>
                <c:pt idx="12127">
                  <c:v>-1.5833899999999999E-4</c:v>
                </c:pt>
                <c:pt idx="12128">
                  <c:v>5.0265800000000001E-4</c:v>
                </c:pt>
                <c:pt idx="12129">
                  <c:v>-8.49962E-4</c:v>
                </c:pt>
                <c:pt idx="12130">
                  <c:v>-2.8776799999999999E-4</c:v>
                </c:pt>
                <c:pt idx="12131">
                  <c:v>1.19345E-4</c:v>
                </c:pt>
                <c:pt idx="12132">
                  <c:v>7.9206000000000003E-4</c:v>
                </c:pt>
                <c:pt idx="12133">
                  <c:v>2.6229600000000002E-4</c:v>
                </c:pt>
                <c:pt idx="12134">
                  <c:v>-1.435735E-3</c:v>
                </c:pt>
                <c:pt idx="12135">
                  <c:v>8.2488699999999995E-4</c:v>
                </c:pt>
                <c:pt idx="12136">
                  <c:v>6.0517600000000002E-4</c:v>
                </c:pt>
                <c:pt idx="12137">
                  <c:v>-1.124632E-3</c:v>
                </c:pt>
                <c:pt idx="12138">
                  <c:v>3.7579300000000003E-4</c:v>
                </c:pt>
                <c:pt idx="12139">
                  <c:v>-1.0863310000000001E-3</c:v>
                </c:pt>
                <c:pt idx="12140">
                  <c:v>2.4554080000000001E-3</c:v>
                </c:pt>
                <c:pt idx="12141">
                  <c:v>-6.6708200000000005E-4</c:v>
                </c:pt>
                <c:pt idx="12142">
                  <c:v>1.55426E-3</c:v>
                </c:pt>
                <c:pt idx="12143">
                  <c:v>-1.3603739999999999E-3</c:v>
                </c:pt>
                <c:pt idx="12144">
                  <c:v>-1.18009E-4</c:v>
                </c:pt>
                <c:pt idx="12145">
                  <c:v>-5.5822300000000005E-4</c:v>
                </c:pt>
                <c:pt idx="12146">
                  <c:v>-1.3198870000000001E-3</c:v>
                </c:pt>
                <c:pt idx="12147">
                  <c:v>3.31491E-4</c:v>
                </c:pt>
                <c:pt idx="12148">
                  <c:v>-1.7005E-3</c:v>
                </c:pt>
                <c:pt idx="12149">
                  <c:v>-6.7363799999999995E-4</c:v>
                </c:pt>
                <c:pt idx="12150">
                  <c:v>-1.3210520000000001E-3</c:v>
                </c:pt>
                <c:pt idx="12151">
                  <c:v>3.0386900000000001E-4</c:v>
                </c:pt>
                <c:pt idx="12152">
                  <c:v>-5.9787800000000004E-4</c:v>
                </c:pt>
                <c:pt idx="12153">
                  <c:v>4.5219999999999999E-4</c:v>
                </c:pt>
                <c:pt idx="12154">
                  <c:v>1.317195E-3</c:v>
                </c:pt>
                <c:pt idx="12155">
                  <c:v>-9.23503E-4</c:v>
                </c:pt>
                <c:pt idx="12156">
                  <c:v>-1.1394860000000001E-3</c:v>
                </c:pt>
                <c:pt idx="12157">
                  <c:v>-7.0471499999999996E-4</c:v>
                </c:pt>
                <c:pt idx="12158">
                  <c:v>2.0844140000000001E-3</c:v>
                </c:pt>
                <c:pt idx="12159">
                  <c:v>1.4676299999999999E-3</c:v>
                </c:pt>
                <c:pt idx="12160">
                  <c:v>1.4348729999999999E-3</c:v>
                </c:pt>
                <c:pt idx="12161">
                  <c:v>1.573009E-3</c:v>
                </c:pt>
                <c:pt idx="12162">
                  <c:v>6.2518999999999997E-4</c:v>
                </c:pt>
                <c:pt idx="12163" formatCode="0.00E+00">
                  <c:v>-5.8005099999999998E-5</c:v>
                </c:pt>
                <c:pt idx="12164">
                  <c:v>-1.283059E-3</c:v>
                </c:pt>
                <c:pt idx="12165">
                  <c:v>1.433496E-3</c:v>
                </c:pt>
                <c:pt idx="12166">
                  <c:v>-5.5721700000000004E-4</c:v>
                </c:pt>
                <c:pt idx="12167">
                  <c:v>2.3171500000000001E-4</c:v>
                </c:pt>
                <c:pt idx="12168">
                  <c:v>-3.83741E-4</c:v>
                </c:pt>
                <c:pt idx="12169">
                  <c:v>1.28539E-3</c:v>
                </c:pt>
                <c:pt idx="12170">
                  <c:v>-1.602275E-3</c:v>
                </c:pt>
                <c:pt idx="12171">
                  <c:v>1.846056E-3</c:v>
                </c:pt>
                <c:pt idx="12172" formatCode="0.00E+00">
                  <c:v>-1.36294E-5</c:v>
                </c:pt>
                <c:pt idx="12173">
                  <c:v>-2.0557400000000001E-4</c:v>
                </c:pt>
                <c:pt idx="12174">
                  <c:v>-5.8374299999999996E-4</c:v>
                </c:pt>
                <c:pt idx="12175">
                  <c:v>-1.251039E-3</c:v>
                </c:pt>
                <c:pt idx="12176">
                  <c:v>1.301867E-3</c:v>
                </c:pt>
                <c:pt idx="12177">
                  <c:v>9.1727099999999999E-4</c:v>
                </c:pt>
                <c:pt idx="12178">
                  <c:v>1.768417E-3</c:v>
                </c:pt>
                <c:pt idx="12179">
                  <c:v>1.177029E-3</c:v>
                </c:pt>
                <c:pt idx="12180">
                  <c:v>-1.281602E-3</c:v>
                </c:pt>
                <c:pt idx="12181">
                  <c:v>-1.2803339999999999E-3</c:v>
                </c:pt>
                <c:pt idx="12182">
                  <c:v>9.5618899999999998E-4</c:v>
                </c:pt>
                <c:pt idx="12183">
                  <c:v>-6.0686599999999996E-4</c:v>
                </c:pt>
                <c:pt idx="12184">
                  <c:v>3.2603899999999997E-4</c:v>
                </c:pt>
                <c:pt idx="12185">
                  <c:v>-1.04406E-4</c:v>
                </c:pt>
                <c:pt idx="12186">
                  <c:v>1.8215000000000001E-4</c:v>
                </c:pt>
                <c:pt idx="12187">
                  <c:v>-3.5953899999999997E-4</c:v>
                </c:pt>
                <c:pt idx="12188">
                  <c:v>-7.3770800000000001E-4</c:v>
                </c:pt>
                <c:pt idx="12189">
                  <c:v>-1.9165149999999999E-3</c:v>
                </c:pt>
                <c:pt idx="12190">
                  <c:v>3.8472300000000001E-4</c:v>
                </c:pt>
                <c:pt idx="12191">
                  <c:v>-8.30337E-4</c:v>
                </c:pt>
                <c:pt idx="12192">
                  <c:v>2.883441E-3</c:v>
                </c:pt>
                <c:pt idx="12193">
                  <c:v>-2.122362E-3</c:v>
                </c:pt>
                <c:pt idx="12194">
                  <c:v>5.5864300000000005E-4</c:v>
                </c:pt>
                <c:pt idx="12195">
                  <c:v>3.9374599999999999E-4</c:v>
                </c:pt>
                <c:pt idx="12196">
                  <c:v>1.7769929999999999E-3</c:v>
                </c:pt>
                <c:pt idx="12197">
                  <c:v>7.4946699999999997E-4</c:v>
                </c:pt>
                <c:pt idx="12198">
                  <c:v>-1.9685560000000002E-3</c:v>
                </c:pt>
                <c:pt idx="12199">
                  <c:v>3.7413099999999999E-4</c:v>
                </c:pt>
                <c:pt idx="12200">
                  <c:v>1.075075E-3</c:v>
                </c:pt>
                <c:pt idx="12201">
                  <c:v>1.8296429999999999E-3</c:v>
                </c:pt>
                <c:pt idx="12202">
                  <c:v>1.3356259999999999E-3</c:v>
                </c:pt>
                <c:pt idx="12203">
                  <c:v>4.2305700000000001E-4</c:v>
                </c:pt>
                <c:pt idx="12204">
                  <c:v>-1.4898999999999999E-4</c:v>
                </c:pt>
                <c:pt idx="12205">
                  <c:v>-1.3506709999999999E-3</c:v>
                </c:pt>
                <c:pt idx="12206">
                  <c:v>8.1714199999999998E-4</c:v>
                </c:pt>
                <c:pt idx="12207">
                  <c:v>-7.4155300000000005E-4</c:v>
                </c:pt>
                <c:pt idx="12208">
                  <c:v>9.6340300000000005E-4</c:v>
                </c:pt>
                <c:pt idx="12209">
                  <c:v>-1.3064000000000001E-4</c:v>
                </c:pt>
                <c:pt idx="12210">
                  <c:v>-1.193508E-3</c:v>
                </c:pt>
                <c:pt idx="12211">
                  <c:v>1.049906E-3</c:v>
                </c:pt>
                <c:pt idx="12212">
                  <c:v>-4.2335400000000003E-4</c:v>
                </c:pt>
                <c:pt idx="12213">
                  <c:v>1.0270139999999999E-3</c:v>
                </c:pt>
                <c:pt idx="12214">
                  <c:v>-7.8793000000000005E-4</c:v>
                </c:pt>
                <c:pt idx="12215">
                  <c:v>-1.31376E-4</c:v>
                </c:pt>
                <c:pt idx="12216">
                  <c:v>-6.4829600000000003E-4</c:v>
                </c:pt>
                <c:pt idx="12217">
                  <c:v>8.1889500000000004E-4</c:v>
                </c:pt>
                <c:pt idx="12218">
                  <c:v>3.5443900000000001E-4</c:v>
                </c:pt>
                <c:pt idx="12219" formatCode="0.00E+00">
                  <c:v>-1.2225899999999999E-5</c:v>
                </c:pt>
                <c:pt idx="12220">
                  <c:v>-1.6029799999999999E-4</c:v>
                </c:pt>
                <c:pt idx="12221">
                  <c:v>6.9362700000000005E-4</c:v>
                </c:pt>
                <c:pt idx="12222">
                  <c:v>-3.0825399999999999E-4</c:v>
                </c:pt>
                <c:pt idx="12223">
                  <c:v>2.1936310000000001E-3</c:v>
                </c:pt>
                <c:pt idx="12224" formatCode="0.00E+00">
                  <c:v>8.2010900000000005E-5</c:v>
                </c:pt>
                <c:pt idx="12225">
                  <c:v>1.859199E-3</c:v>
                </c:pt>
                <c:pt idx="12226">
                  <c:v>6.5864600000000004E-4</c:v>
                </c:pt>
                <c:pt idx="12227">
                  <c:v>6.3570399999999996E-4</c:v>
                </c:pt>
                <c:pt idx="12228">
                  <c:v>1.2411099999999999E-4</c:v>
                </c:pt>
                <c:pt idx="12229">
                  <c:v>7.5797099999999997E-4</c:v>
                </c:pt>
                <c:pt idx="12230">
                  <c:v>-1.5062490000000001E-3</c:v>
                </c:pt>
                <c:pt idx="12231">
                  <c:v>-6.9245899999999998E-4</c:v>
                </c:pt>
                <c:pt idx="12232">
                  <c:v>2.3110539999999999E-3</c:v>
                </c:pt>
                <c:pt idx="12233">
                  <c:v>1.3747830000000001E-3</c:v>
                </c:pt>
                <c:pt idx="12234">
                  <c:v>-2.0673530000000001E-3</c:v>
                </c:pt>
                <c:pt idx="12235">
                  <c:v>-1.211106E-3</c:v>
                </c:pt>
                <c:pt idx="12236">
                  <c:v>2.2837600000000001E-3</c:v>
                </c:pt>
                <c:pt idx="12237" formatCode="0.00E+00">
                  <c:v>-6.4223100000000005E-5</c:v>
                </c:pt>
                <c:pt idx="12238">
                  <c:v>-1.789419E-3</c:v>
                </c:pt>
                <c:pt idx="12239">
                  <c:v>-8.3423500000000001E-4</c:v>
                </c:pt>
                <c:pt idx="12240">
                  <c:v>5.11726E-4</c:v>
                </c:pt>
                <c:pt idx="12241">
                  <c:v>-2.5673100000000002E-3</c:v>
                </c:pt>
                <c:pt idx="12242">
                  <c:v>-4.5062999999999999E-4</c:v>
                </c:pt>
                <c:pt idx="12243">
                  <c:v>-1.041291E-3</c:v>
                </c:pt>
                <c:pt idx="12244">
                  <c:v>2.7963700000000001E-4</c:v>
                </c:pt>
                <c:pt idx="12245">
                  <c:v>-1.01473E-4</c:v>
                </c:pt>
                <c:pt idx="12246">
                  <c:v>-3.6219699999999997E-4</c:v>
                </c:pt>
                <c:pt idx="12247">
                  <c:v>-1.2584989999999999E-3</c:v>
                </c:pt>
                <c:pt idx="12248">
                  <c:v>-9.1335299999999999E-4</c:v>
                </c:pt>
                <c:pt idx="12249">
                  <c:v>-2.1070009999999998E-3</c:v>
                </c:pt>
                <c:pt idx="12250">
                  <c:v>6.3259199999999996E-4</c:v>
                </c:pt>
                <c:pt idx="12251">
                  <c:v>1.8141979999999999E-3</c:v>
                </c:pt>
                <c:pt idx="12252">
                  <c:v>-9.5974999999999999E-4</c:v>
                </c:pt>
                <c:pt idx="12253">
                  <c:v>-9.9751399999999991E-4</c:v>
                </c:pt>
                <c:pt idx="12254">
                  <c:v>2.8092080000000001E-3</c:v>
                </c:pt>
                <c:pt idx="12255" formatCode="0.00E+00">
                  <c:v>-5.37289E-5</c:v>
                </c:pt>
                <c:pt idx="12256">
                  <c:v>-3.34693E-4</c:v>
                </c:pt>
                <c:pt idx="12257">
                  <c:v>6.0190500000000002E-4</c:v>
                </c:pt>
                <c:pt idx="12258">
                  <c:v>-2.2250400000000002E-3</c:v>
                </c:pt>
                <c:pt idx="12259">
                  <c:v>-9.8206599999999997E-4</c:v>
                </c:pt>
                <c:pt idx="12260">
                  <c:v>1.4989350000000001E-3</c:v>
                </c:pt>
                <c:pt idx="12261">
                  <c:v>-2.7952020000000001E-3</c:v>
                </c:pt>
                <c:pt idx="12262" formatCode="0.00E+00">
                  <c:v>-9.2892000000000004E-5</c:v>
                </c:pt>
                <c:pt idx="12263">
                  <c:v>1.5658009999999999E-3</c:v>
                </c:pt>
                <c:pt idx="12264">
                  <c:v>1.019853E-3</c:v>
                </c:pt>
                <c:pt idx="12265">
                  <c:v>-3.8821E-4</c:v>
                </c:pt>
                <c:pt idx="12266">
                  <c:v>6.3843899999999998E-4</c:v>
                </c:pt>
                <c:pt idx="12267">
                  <c:v>9.2665200000000003E-4</c:v>
                </c:pt>
                <c:pt idx="12268">
                  <c:v>-1.709878E-3</c:v>
                </c:pt>
                <c:pt idx="12269">
                  <c:v>-2.014774E-3</c:v>
                </c:pt>
                <c:pt idx="12270">
                  <c:v>1.8145850000000001E-3</c:v>
                </c:pt>
                <c:pt idx="12271">
                  <c:v>7.6556599999999997E-4</c:v>
                </c:pt>
                <c:pt idx="12272">
                  <c:v>1.2694E-4</c:v>
                </c:pt>
                <c:pt idx="12273">
                  <c:v>-1.306373E-3</c:v>
                </c:pt>
                <c:pt idx="12274" formatCode="0.00E+00">
                  <c:v>8.8857000000000007E-5</c:v>
                </c:pt>
                <c:pt idx="12275">
                  <c:v>-1.45454E-3</c:v>
                </c:pt>
                <c:pt idx="12276">
                  <c:v>8.2219599999999997E-4</c:v>
                </c:pt>
                <c:pt idx="12277">
                  <c:v>-2.8740900000000003E-4</c:v>
                </c:pt>
                <c:pt idx="12278">
                  <c:v>7.1420499999999998E-4</c:v>
                </c:pt>
                <c:pt idx="12279">
                  <c:v>1.626237E-3</c:v>
                </c:pt>
                <c:pt idx="12280">
                  <c:v>-8.5662800000000001E-4</c:v>
                </c:pt>
                <c:pt idx="12281">
                  <c:v>6.03419E-4</c:v>
                </c:pt>
                <c:pt idx="12282">
                  <c:v>-1.7132650000000001E-3</c:v>
                </c:pt>
                <c:pt idx="12283">
                  <c:v>-2.4552150000000002E-3</c:v>
                </c:pt>
                <c:pt idx="12284" formatCode="0.00E+00">
                  <c:v>8.5972700000000004E-5</c:v>
                </c:pt>
                <c:pt idx="12285">
                  <c:v>2.5292799999999997E-4</c:v>
                </c:pt>
                <c:pt idx="12286">
                  <c:v>2.7050499999999999E-4</c:v>
                </c:pt>
                <c:pt idx="12287">
                  <c:v>1.2832480000000001E-3</c:v>
                </c:pt>
                <c:pt idx="12288">
                  <c:v>1.021459E-3</c:v>
                </c:pt>
                <c:pt idx="12289">
                  <c:v>7.7214299999999998E-4</c:v>
                </c:pt>
                <c:pt idx="12290">
                  <c:v>2.3463379999999999E-3</c:v>
                </c:pt>
                <c:pt idx="12291">
                  <c:v>1.7171280000000001E-3</c:v>
                </c:pt>
                <c:pt idx="12292">
                  <c:v>3.3015399999999998E-4</c:v>
                </c:pt>
                <c:pt idx="12293">
                  <c:v>-2.64271E-4</c:v>
                </c:pt>
                <c:pt idx="12294">
                  <c:v>1.4800989999999999E-3</c:v>
                </c:pt>
                <c:pt idx="12295">
                  <c:v>-5.8732700000000001E-4</c:v>
                </c:pt>
                <c:pt idx="12296">
                  <c:v>-1.3934660000000001E-3</c:v>
                </c:pt>
                <c:pt idx="12297">
                  <c:v>1.2909130000000001E-3</c:v>
                </c:pt>
                <c:pt idx="12298">
                  <c:v>-1.9703939999999999E-3</c:v>
                </c:pt>
                <c:pt idx="12299">
                  <c:v>8.0007799999999997E-4</c:v>
                </c:pt>
                <c:pt idx="12300">
                  <c:v>1.80116E-3</c:v>
                </c:pt>
                <c:pt idx="12301">
                  <c:v>7.3645399999999999E-4</c:v>
                </c:pt>
                <c:pt idx="12302">
                  <c:v>1.50292E-4</c:v>
                </c:pt>
                <c:pt idx="12303">
                  <c:v>-2.0320870000000001E-3</c:v>
                </c:pt>
                <c:pt idx="12304">
                  <c:v>2.0949599999999999E-4</c:v>
                </c:pt>
                <c:pt idx="12305">
                  <c:v>1.5937799999999999E-3</c:v>
                </c:pt>
                <c:pt idx="12306">
                  <c:v>-1.812136E-3</c:v>
                </c:pt>
                <c:pt idx="12307">
                  <c:v>1.2513349999999999E-3</c:v>
                </c:pt>
                <c:pt idx="12308">
                  <c:v>1.3610569999999999E-3</c:v>
                </c:pt>
                <c:pt idx="12309">
                  <c:v>-1.336503E-3</c:v>
                </c:pt>
                <c:pt idx="12310">
                  <c:v>1.260878E-3</c:v>
                </c:pt>
                <c:pt idx="12311">
                  <c:v>-1.437118E-3</c:v>
                </c:pt>
                <c:pt idx="12312">
                  <c:v>-4.2351800000000001E-4</c:v>
                </c:pt>
                <c:pt idx="12313">
                  <c:v>4.02657E-4</c:v>
                </c:pt>
                <c:pt idx="12314">
                  <c:v>-2.2860699999999999E-3</c:v>
                </c:pt>
                <c:pt idx="12315">
                  <c:v>-9.8325100000000009E-4</c:v>
                </c:pt>
                <c:pt idx="12316">
                  <c:v>-2.3987209999999999E-3</c:v>
                </c:pt>
                <c:pt idx="12317">
                  <c:v>1.542021E-3</c:v>
                </c:pt>
                <c:pt idx="12318">
                  <c:v>-1.7704999999999999E-4</c:v>
                </c:pt>
                <c:pt idx="12319">
                  <c:v>-2.1128229999999998E-3</c:v>
                </c:pt>
                <c:pt idx="12320">
                  <c:v>-2.3607630000000001E-3</c:v>
                </c:pt>
                <c:pt idx="12321">
                  <c:v>1.5241000000000001E-4</c:v>
                </c:pt>
                <c:pt idx="12322">
                  <c:v>2.3130329999999999E-3</c:v>
                </c:pt>
                <c:pt idx="12323">
                  <c:v>-8.0599600000000001E-4</c:v>
                </c:pt>
                <c:pt idx="12324">
                  <c:v>7.9962399999999997E-4</c:v>
                </c:pt>
                <c:pt idx="12325">
                  <c:v>-1.3538720000000001E-3</c:v>
                </c:pt>
                <c:pt idx="12326">
                  <c:v>-1.9752699999999999E-4</c:v>
                </c:pt>
                <c:pt idx="12327">
                  <c:v>-3.5024900000000001E-4</c:v>
                </c:pt>
                <c:pt idx="12328">
                  <c:v>5.0542499999999999E-4</c:v>
                </c:pt>
                <c:pt idx="12329">
                  <c:v>7.6460600000000003E-4</c:v>
                </c:pt>
                <c:pt idx="12330">
                  <c:v>1.783532E-3</c:v>
                </c:pt>
                <c:pt idx="12331">
                  <c:v>-5.4732200000000004E-4</c:v>
                </c:pt>
                <c:pt idx="12332">
                  <c:v>4.81989E-4</c:v>
                </c:pt>
                <c:pt idx="12333">
                  <c:v>-2.2453600000000001E-4</c:v>
                </c:pt>
                <c:pt idx="12334">
                  <c:v>1.4111500000000001E-4</c:v>
                </c:pt>
                <c:pt idx="12335">
                  <c:v>4.8085599999999999E-4</c:v>
                </c:pt>
                <c:pt idx="12336">
                  <c:v>1.611368E-3</c:v>
                </c:pt>
                <c:pt idx="12337">
                  <c:v>-5.0737799999999995E-4</c:v>
                </c:pt>
                <c:pt idx="12338">
                  <c:v>2.8500690000000002E-3</c:v>
                </c:pt>
                <c:pt idx="12339">
                  <c:v>-1.240781E-3</c:v>
                </c:pt>
                <c:pt idx="12340">
                  <c:v>-3.2578590000000001E-3</c:v>
                </c:pt>
                <c:pt idx="12341">
                  <c:v>4.1817299999999998E-4</c:v>
                </c:pt>
                <c:pt idx="12342">
                  <c:v>2.8022099999999999E-4</c:v>
                </c:pt>
                <c:pt idx="12343">
                  <c:v>-1.0879259999999999E-3</c:v>
                </c:pt>
                <c:pt idx="12344">
                  <c:v>2.6141340000000002E-3</c:v>
                </c:pt>
                <c:pt idx="12345">
                  <c:v>2.7619960000000001E-3</c:v>
                </c:pt>
                <c:pt idx="12346">
                  <c:v>-2.12489E-4</c:v>
                </c:pt>
                <c:pt idx="12347">
                  <c:v>1.7767740000000001E-3</c:v>
                </c:pt>
                <c:pt idx="12348" formatCode="0.00E+00">
                  <c:v>-6.1872399999999994E-5</c:v>
                </c:pt>
                <c:pt idx="12349">
                  <c:v>-2.3847740000000001E-3</c:v>
                </c:pt>
                <c:pt idx="12350">
                  <c:v>2.28586E-4</c:v>
                </c:pt>
                <c:pt idx="12351">
                  <c:v>1.511049E-3</c:v>
                </c:pt>
                <c:pt idx="12352">
                  <c:v>1.483619E-3</c:v>
                </c:pt>
                <c:pt idx="12353">
                  <c:v>2.7652369999999998E-3</c:v>
                </c:pt>
                <c:pt idx="12354" formatCode="0.00E+00">
                  <c:v>3.8049199999999999E-6</c:v>
                </c:pt>
                <c:pt idx="12355">
                  <c:v>-1.8296799999999999E-4</c:v>
                </c:pt>
                <c:pt idx="12356">
                  <c:v>7.1265300000000005E-4</c:v>
                </c:pt>
                <c:pt idx="12357">
                  <c:v>-1.261741E-3</c:v>
                </c:pt>
                <c:pt idx="12358">
                  <c:v>3.33226E-4</c:v>
                </c:pt>
                <c:pt idx="12359">
                  <c:v>-4.84854E-4</c:v>
                </c:pt>
                <c:pt idx="12360">
                  <c:v>-1.0864620000000001E-3</c:v>
                </c:pt>
                <c:pt idx="12361">
                  <c:v>-8.9484899999999997E-4</c:v>
                </c:pt>
                <c:pt idx="12362">
                  <c:v>-1.2839200000000001E-4</c:v>
                </c:pt>
                <c:pt idx="12363">
                  <c:v>7.0794100000000002E-4</c:v>
                </c:pt>
                <c:pt idx="12364">
                  <c:v>1.869346E-3</c:v>
                </c:pt>
                <c:pt idx="12365">
                  <c:v>1.393813E-3</c:v>
                </c:pt>
                <c:pt idx="12366">
                  <c:v>-3.003599E-3</c:v>
                </c:pt>
                <c:pt idx="12367">
                  <c:v>2.4915969999999999E-3</c:v>
                </c:pt>
                <c:pt idx="12368">
                  <c:v>-1.2932880000000001E-3</c:v>
                </c:pt>
                <c:pt idx="12369">
                  <c:v>-2.1189759999999998E-3</c:v>
                </c:pt>
                <c:pt idx="12370">
                  <c:v>7.0583899999999999E-4</c:v>
                </c:pt>
                <c:pt idx="12371">
                  <c:v>-2.9616379999999999E-3</c:v>
                </c:pt>
                <c:pt idx="12372">
                  <c:v>1.2988870000000001E-3</c:v>
                </c:pt>
                <c:pt idx="12373" formatCode="0.00E+00">
                  <c:v>-4.59631E-5</c:v>
                </c:pt>
                <c:pt idx="12374">
                  <c:v>-9.1255500000000001E-4</c:v>
                </c:pt>
                <c:pt idx="12375">
                  <c:v>-1.9776160000000002E-3</c:v>
                </c:pt>
                <c:pt idx="12376">
                  <c:v>-2.8171499999999998E-4</c:v>
                </c:pt>
                <c:pt idx="12377" formatCode="0.00E+00">
                  <c:v>-6.9617300000000002E-5</c:v>
                </c:pt>
                <c:pt idx="12378">
                  <c:v>6.8778600000000002E-4</c:v>
                </c:pt>
                <c:pt idx="12379">
                  <c:v>-8.0490200000000003E-4</c:v>
                </c:pt>
                <c:pt idx="12380">
                  <c:v>8.3347499999999997E-4</c:v>
                </c:pt>
                <c:pt idx="12381">
                  <c:v>-1.3418099999999999E-3</c:v>
                </c:pt>
                <c:pt idx="12382">
                  <c:v>4.2706200000000003E-4</c:v>
                </c:pt>
                <c:pt idx="12383">
                  <c:v>-6.3844900000000003E-4</c:v>
                </c:pt>
                <c:pt idx="12384">
                  <c:v>-1.2800050000000001E-3</c:v>
                </c:pt>
                <c:pt idx="12385">
                  <c:v>1.5559699999999999E-4</c:v>
                </c:pt>
                <c:pt idx="12386">
                  <c:v>-3.98482E-3</c:v>
                </c:pt>
                <c:pt idx="12387">
                  <c:v>1.3030909999999999E-3</c:v>
                </c:pt>
                <c:pt idx="12388">
                  <c:v>-8.0799699999999997E-4</c:v>
                </c:pt>
                <c:pt idx="12389">
                  <c:v>-2.321002E-3</c:v>
                </c:pt>
                <c:pt idx="12390">
                  <c:v>9.1340699999999998E-4</c:v>
                </c:pt>
                <c:pt idx="12391">
                  <c:v>-5.1549099999999997E-4</c:v>
                </c:pt>
                <c:pt idx="12392">
                  <c:v>-4.9791400000000002E-4</c:v>
                </c:pt>
                <c:pt idx="12393">
                  <c:v>1.061462E-3</c:v>
                </c:pt>
                <c:pt idx="12394">
                  <c:v>2.170403E-3</c:v>
                </c:pt>
                <c:pt idx="12395">
                  <c:v>-6.4320999999999996E-4</c:v>
                </c:pt>
                <c:pt idx="12396">
                  <c:v>-3.78759E-4</c:v>
                </c:pt>
                <c:pt idx="12397">
                  <c:v>-2.2789899999999999E-4</c:v>
                </c:pt>
                <c:pt idx="12398">
                  <c:v>-2.1768009999999999E-3</c:v>
                </c:pt>
                <c:pt idx="12399">
                  <c:v>-1.4374640000000001E-3</c:v>
                </c:pt>
                <c:pt idx="12400">
                  <c:v>1.1926739999999999E-3</c:v>
                </c:pt>
                <c:pt idx="12401">
                  <c:v>-1.018162E-3</c:v>
                </c:pt>
                <c:pt idx="12402">
                  <c:v>-1.1646370000000001E-3</c:v>
                </c:pt>
                <c:pt idx="12403">
                  <c:v>1.247698E-3</c:v>
                </c:pt>
                <c:pt idx="12404">
                  <c:v>2.710306E-3</c:v>
                </c:pt>
                <c:pt idx="12405">
                  <c:v>1.02059E-3</c:v>
                </c:pt>
                <c:pt idx="12406">
                  <c:v>1.125785E-3</c:v>
                </c:pt>
                <c:pt idx="12407">
                  <c:v>-1.13429E-4</c:v>
                </c:pt>
                <c:pt idx="12408">
                  <c:v>-6.8015000000000003E-4</c:v>
                </c:pt>
                <c:pt idx="12409">
                  <c:v>1.362811E-3</c:v>
                </c:pt>
                <c:pt idx="12410">
                  <c:v>1.0456280000000001E-3</c:v>
                </c:pt>
                <c:pt idx="12411">
                  <c:v>5.2716000000000004E-4</c:v>
                </c:pt>
                <c:pt idx="12412">
                  <c:v>-1.379929E-3</c:v>
                </c:pt>
                <c:pt idx="12413">
                  <c:v>2.809944E-3</c:v>
                </c:pt>
                <c:pt idx="12414">
                  <c:v>-2.6181109999999998E-3</c:v>
                </c:pt>
                <c:pt idx="12415">
                  <c:v>6.6530500000000004E-4</c:v>
                </c:pt>
                <c:pt idx="12416">
                  <c:v>1.1276299999999999E-3</c:v>
                </c:pt>
                <c:pt idx="12417">
                  <c:v>-2.249357E-3</c:v>
                </c:pt>
                <c:pt idx="12418">
                  <c:v>1.341117E-3</c:v>
                </c:pt>
                <c:pt idx="12419">
                  <c:v>1.50481E-4</c:v>
                </c:pt>
                <c:pt idx="12420">
                  <c:v>1.553168E-3</c:v>
                </c:pt>
                <c:pt idx="12421">
                  <c:v>2.6097300000000001E-4</c:v>
                </c:pt>
                <c:pt idx="12422">
                  <c:v>5.3368000000000003E-4</c:v>
                </c:pt>
                <c:pt idx="12423">
                  <c:v>-1.4801009999999999E-3</c:v>
                </c:pt>
                <c:pt idx="12424">
                  <c:v>1.0339240000000001E-3</c:v>
                </c:pt>
                <c:pt idx="12425">
                  <c:v>-3.2764399999999998E-4</c:v>
                </c:pt>
                <c:pt idx="12426">
                  <c:v>-2.4881399999999998E-4</c:v>
                </c:pt>
                <c:pt idx="12427">
                  <c:v>1.6672E-4</c:v>
                </c:pt>
                <c:pt idx="12428">
                  <c:v>-1.9267900000000001E-3</c:v>
                </c:pt>
                <c:pt idx="12429">
                  <c:v>5.5750199999999998E-4</c:v>
                </c:pt>
                <c:pt idx="12430">
                  <c:v>-7.1895100000000001E-4</c:v>
                </c:pt>
                <c:pt idx="12431">
                  <c:v>-6.5963000000000003E-4</c:v>
                </c:pt>
                <c:pt idx="12432">
                  <c:v>-7.9119100000000001E-4</c:v>
                </c:pt>
                <c:pt idx="12433">
                  <c:v>-2.2191619999999998E-3</c:v>
                </c:pt>
                <c:pt idx="12434">
                  <c:v>-3.0967599999999999E-4</c:v>
                </c:pt>
                <c:pt idx="12435">
                  <c:v>-3.7565500000000002E-4</c:v>
                </c:pt>
                <c:pt idx="12436">
                  <c:v>-8.4064299999999997E-4</c:v>
                </c:pt>
                <c:pt idx="12437">
                  <c:v>1.112381E-3</c:v>
                </c:pt>
                <c:pt idx="12438">
                  <c:v>-2.10312E-3</c:v>
                </c:pt>
                <c:pt idx="12439" formatCode="0.00E+00">
                  <c:v>9.4567000000000004E-5</c:v>
                </c:pt>
                <c:pt idx="12440">
                  <c:v>-1.8655200000000001E-3</c:v>
                </c:pt>
                <c:pt idx="12441">
                  <c:v>-8.5192799999999995E-4</c:v>
                </c:pt>
                <c:pt idx="12442">
                  <c:v>2.2474589999999998E-3</c:v>
                </c:pt>
                <c:pt idx="12443">
                  <c:v>-1.166776E-3</c:v>
                </c:pt>
                <c:pt idx="12444" formatCode="0.00E+00">
                  <c:v>4.8424100000000003E-5</c:v>
                </c:pt>
                <c:pt idx="12445">
                  <c:v>7.1623399999999995E-4</c:v>
                </c:pt>
                <c:pt idx="12446" formatCode="0.00E+00">
                  <c:v>9.2787699999999999E-5</c:v>
                </c:pt>
                <c:pt idx="12447">
                  <c:v>5.0845700000000003E-4</c:v>
                </c:pt>
                <c:pt idx="12448" formatCode="0.00E+00">
                  <c:v>9.3004200000000006E-5</c:v>
                </c:pt>
                <c:pt idx="12449">
                  <c:v>2.6300749999999999E-3</c:v>
                </c:pt>
                <c:pt idx="12450">
                  <c:v>1.0532180000000001E-3</c:v>
                </c:pt>
                <c:pt idx="12451">
                  <c:v>-1.4301799999999999E-4</c:v>
                </c:pt>
                <c:pt idx="12452" formatCode="0.00E+00">
                  <c:v>7.0567699999999999E-5</c:v>
                </c:pt>
                <c:pt idx="12453">
                  <c:v>-1.69926E-3</c:v>
                </c:pt>
                <c:pt idx="12454">
                  <c:v>-9.7461399999999995E-4</c:v>
                </c:pt>
                <c:pt idx="12455">
                  <c:v>1.4474959999999999E-3</c:v>
                </c:pt>
                <c:pt idx="12456">
                  <c:v>2.3556340000000001E-3</c:v>
                </c:pt>
                <c:pt idx="12457">
                  <c:v>9.3386100000000002E-4</c:v>
                </c:pt>
                <c:pt idx="12458">
                  <c:v>-5.7668400000000005E-4</c:v>
                </c:pt>
                <c:pt idx="12459">
                  <c:v>1.1430030000000001E-3</c:v>
                </c:pt>
                <c:pt idx="12460">
                  <c:v>-1.126543E-3</c:v>
                </c:pt>
                <c:pt idx="12461">
                  <c:v>-1.9599019999999999E-3</c:v>
                </c:pt>
                <c:pt idx="12462">
                  <c:v>1.78397E-3</c:v>
                </c:pt>
                <c:pt idx="12463" formatCode="0.00E+00">
                  <c:v>7.9505600000000007E-5</c:v>
                </c:pt>
                <c:pt idx="12464">
                  <c:v>-7.3595400000000004E-4</c:v>
                </c:pt>
                <c:pt idx="12465">
                  <c:v>-8.2381999999999996E-4</c:v>
                </c:pt>
                <c:pt idx="12466" formatCode="0.00E+00">
                  <c:v>-4.0996800000000002E-6</c:v>
                </c:pt>
                <c:pt idx="12467">
                  <c:v>-2.5823600000000001E-4</c:v>
                </c:pt>
                <c:pt idx="12468">
                  <c:v>4.7919299999999999E-4</c:v>
                </c:pt>
                <c:pt idx="12469">
                  <c:v>-1.481331E-3</c:v>
                </c:pt>
                <c:pt idx="12470">
                  <c:v>-5.5295400000000003E-4</c:v>
                </c:pt>
                <c:pt idx="12471">
                  <c:v>-9.8046299999999999E-4</c:v>
                </c:pt>
                <c:pt idx="12472">
                  <c:v>-1.60476E-4</c:v>
                </c:pt>
                <c:pt idx="12473">
                  <c:v>-1.232501E-3</c:v>
                </c:pt>
                <c:pt idx="12474">
                  <c:v>-9.5553299999999995E-4</c:v>
                </c:pt>
                <c:pt idx="12475">
                  <c:v>-3.3100099999999998E-4</c:v>
                </c:pt>
                <c:pt idx="12476">
                  <c:v>-1.3805530000000001E-3</c:v>
                </c:pt>
                <c:pt idx="12477">
                  <c:v>1.237592E-3</c:v>
                </c:pt>
                <c:pt idx="12478">
                  <c:v>-1.728636E-3</c:v>
                </c:pt>
                <c:pt idx="12479">
                  <c:v>-1.6218249999999999E-3</c:v>
                </c:pt>
                <c:pt idx="12480">
                  <c:v>1.7630530000000001E-3</c:v>
                </c:pt>
                <c:pt idx="12481">
                  <c:v>-2.9897399999999997E-4</c:v>
                </c:pt>
                <c:pt idx="12482">
                  <c:v>1.4587129999999999E-3</c:v>
                </c:pt>
                <c:pt idx="12483">
                  <c:v>1.850548E-3</c:v>
                </c:pt>
                <c:pt idx="12484">
                  <c:v>8.00197E-4</c:v>
                </c:pt>
                <c:pt idx="12485">
                  <c:v>1.345543E-3</c:v>
                </c:pt>
                <c:pt idx="12486">
                  <c:v>-1.195113E-3</c:v>
                </c:pt>
                <c:pt idx="12487">
                  <c:v>5.0421299999999999E-4</c:v>
                </c:pt>
                <c:pt idx="12488">
                  <c:v>1.308488E-3</c:v>
                </c:pt>
                <c:pt idx="12489">
                  <c:v>-1.431283E-3</c:v>
                </c:pt>
                <c:pt idx="12490">
                  <c:v>1.30911E-3</c:v>
                </c:pt>
                <c:pt idx="12491">
                  <c:v>2.487455E-3</c:v>
                </c:pt>
                <c:pt idx="12492" formatCode="0.00E+00">
                  <c:v>5.7586500000000002E-5</c:v>
                </c:pt>
                <c:pt idx="12493">
                  <c:v>-1.832167E-3</c:v>
                </c:pt>
                <c:pt idx="12494">
                  <c:v>2.6320800000000002E-4</c:v>
                </c:pt>
                <c:pt idx="12495">
                  <c:v>2.6895700000000001E-4</c:v>
                </c:pt>
                <c:pt idx="12496">
                  <c:v>-8.6395199999999997E-4</c:v>
                </c:pt>
                <c:pt idx="12497">
                  <c:v>-9.4434200000000003E-4</c:v>
                </c:pt>
                <c:pt idx="12498">
                  <c:v>-1.546216E-3</c:v>
                </c:pt>
                <c:pt idx="12499">
                  <c:v>1.254284E-3</c:v>
                </c:pt>
                <c:pt idx="12500">
                  <c:v>6.9262399999999997E-4</c:v>
                </c:pt>
                <c:pt idx="12501">
                  <c:v>7.0264199999999996E-4</c:v>
                </c:pt>
                <c:pt idx="12502">
                  <c:v>-4.5077300000000002E-4</c:v>
                </c:pt>
                <c:pt idx="12503">
                  <c:v>-4.1612399999999998E-4</c:v>
                </c:pt>
                <c:pt idx="12504">
                  <c:v>-2.6345370000000002E-3</c:v>
                </c:pt>
                <c:pt idx="12505">
                  <c:v>-9.9876799999999992E-4</c:v>
                </c:pt>
                <c:pt idx="12506">
                  <c:v>4.9473300000000002E-4</c:v>
                </c:pt>
                <c:pt idx="12507">
                  <c:v>8.3269599999999996E-4</c:v>
                </c:pt>
                <c:pt idx="12508">
                  <c:v>-1.004352E-3</c:v>
                </c:pt>
                <c:pt idx="12509">
                  <c:v>4.41493E-4</c:v>
                </c:pt>
                <c:pt idx="12510">
                  <c:v>1.53339E-4</c:v>
                </c:pt>
                <c:pt idx="12511">
                  <c:v>3.6353890000000002E-3</c:v>
                </c:pt>
                <c:pt idx="12512">
                  <c:v>3.4105799999999999E-4</c:v>
                </c:pt>
                <c:pt idx="12513">
                  <c:v>-1.9876E-4</c:v>
                </c:pt>
                <c:pt idx="12514">
                  <c:v>-1.248844E-3</c:v>
                </c:pt>
                <c:pt idx="12515">
                  <c:v>5.6126099999999996E-4</c:v>
                </c:pt>
                <c:pt idx="12516">
                  <c:v>-3.6924800000000003E-4</c:v>
                </c:pt>
                <c:pt idx="12517">
                  <c:v>-4.9737100000000003E-4</c:v>
                </c:pt>
                <c:pt idx="12518">
                  <c:v>-1.677951E-3</c:v>
                </c:pt>
                <c:pt idx="12519">
                  <c:v>1.9078210000000001E-3</c:v>
                </c:pt>
                <c:pt idx="12520">
                  <c:v>4.48675E-4</c:v>
                </c:pt>
                <c:pt idx="12521">
                  <c:v>1.556296E-3</c:v>
                </c:pt>
                <c:pt idx="12522">
                  <c:v>1.3986370000000001E-3</c:v>
                </c:pt>
                <c:pt idx="12523">
                  <c:v>1.327045E-3</c:v>
                </c:pt>
                <c:pt idx="12524">
                  <c:v>1.782711E-3</c:v>
                </c:pt>
                <c:pt idx="12525">
                  <c:v>5.9406900000000002E-4</c:v>
                </c:pt>
                <c:pt idx="12526">
                  <c:v>-1.259491E-3</c:v>
                </c:pt>
                <c:pt idx="12527">
                  <c:v>4.3587699999999999E-4</c:v>
                </c:pt>
                <c:pt idx="12528">
                  <c:v>4.1616999999999999E-4</c:v>
                </c:pt>
                <c:pt idx="12529">
                  <c:v>-4.69598E-4</c:v>
                </c:pt>
                <c:pt idx="12530">
                  <c:v>-1.61736E-4</c:v>
                </c:pt>
                <c:pt idx="12531">
                  <c:v>-1.19013E-3</c:v>
                </c:pt>
                <c:pt idx="12532">
                  <c:v>8.5544400000000002E-4</c:v>
                </c:pt>
                <c:pt idx="12533">
                  <c:v>-2.9103100000000003E-4</c:v>
                </c:pt>
                <c:pt idx="12534">
                  <c:v>-5.1873100000000003E-4</c:v>
                </c:pt>
                <c:pt idx="12535">
                  <c:v>4.1107200000000001E-4</c:v>
                </c:pt>
                <c:pt idx="12536">
                  <c:v>-8.2063999999999998E-4</c:v>
                </c:pt>
                <c:pt idx="12537">
                  <c:v>8.5173200000000001E-4</c:v>
                </c:pt>
                <c:pt idx="12538" formatCode="0.00E+00">
                  <c:v>-9.0227499999999996E-5</c:v>
                </c:pt>
                <c:pt idx="12539">
                  <c:v>6.4760200000000005E-4</c:v>
                </c:pt>
                <c:pt idx="12540">
                  <c:v>3.98064E-4</c:v>
                </c:pt>
                <c:pt idx="12541">
                  <c:v>1.2414749999999999E-3</c:v>
                </c:pt>
                <c:pt idx="12542">
                  <c:v>-1.840068E-3</c:v>
                </c:pt>
                <c:pt idx="12543" formatCode="0.00E+00">
                  <c:v>-1.4259E-5</c:v>
                </c:pt>
                <c:pt idx="12544">
                  <c:v>-1.0196020000000001E-3</c:v>
                </c:pt>
                <c:pt idx="12545">
                  <c:v>1.0994830000000001E-3</c:v>
                </c:pt>
                <c:pt idx="12546">
                  <c:v>7.8096899999999996E-4</c:v>
                </c:pt>
                <c:pt idx="12547">
                  <c:v>-6.8381099999999999E-4</c:v>
                </c:pt>
                <c:pt idx="12548">
                  <c:v>7.2793100000000002E-4</c:v>
                </c:pt>
                <c:pt idx="12549">
                  <c:v>-2.3993679999999998E-3</c:v>
                </c:pt>
                <c:pt idx="12550">
                  <c:v>1.108281E-3</c:v>
                </c:pt>
                <c:pt idx="12551">
                  <c:v>6.9942599999999995E-4</c:v>
                </c:pt>
                <c:pt idx="12552">
                  <c:v>7.4949299999999995E-4</c:v>
                </c:pt>
                <c:pt idx="12553">
                  <c:v>-1.2638949999999999E-3</c:v>
                </c:pt>
                <c:pt idx="12554">
                  <c:v>2.52775E-4</c:v>
                </c:pt>
                <c:pt idx="12555">
                  <c:v>9.1511499999999998E-4</c:v>
                </c:pt>
                <c:pt idx="12556">
                  <c:v>1.702612E-3</c:v>
                </c:pt>
                <c:pt idx="12557">
                  <c:v>7.7325500000000004E-4</c:v>
                </c:pt>
                <c:pt idx="12558">
                  <c:v>-2.6201449999999999E-3</c:v>
                </c:pt>
                <c:pt idx="12559">
                  <c:v>-1.9042500000000001E-4</c:v>
                </c:pt>
                <c:pt idx="12560">
                  <c:v>-9.6380700000000001E-4</c:v>
                </c:pt>
                <c:pt idx="12561">
                  <c:v>-1.852526E-3</c:v>
                </c:pt>
                <c:pt idx="12562">
                  <c:v>3.56566E-4</c:v>
                </c:pt>
                <c:pt idx="12563">
                  <c:v>7.8771400000000001E-4</c:v>
                </c:pt>
                <c:pt idx="12564">
                  <c:v>3.2530020000000001E-3</c:v>
                </c:pt>
                <c:pt idx="12565">
                  <c:v>-4.3203399999999998E-4</c:v>
                </c:pt>
                <c:pt idx="12566">
                  <c:v>6.3642699999999996E-4</c:v>
                </c:pt>
                <c:pt idx="12567">
                  <c:v>1.60774E-4</c:v>
                </c:pt>
                <c:pt idx="12568" formatCode="0.00E+00">
                  <c:v>7.84826E-5</c:v>
                </c:pt>
                <c:pt idx="12569">
                  <c:v>1.420946E-3</c:v>
                </c:pt>
                <c:pt idx="12570" formatCode="0.00E+00">
                  <c:v>-1.1834800000000001E-5</c:v>
                </c:pt>
                <c:pt idx="12571" formatCode="0.00E+00">
                  <c:v>-1.8884000000000001E-5</c:v>
                </c:pt>
                <c:pt idx="12572">
                  <c:v>-1.0615119999999999E-3</c:v>
                </c:pt>
                <c:pt idx="12573">
                  <c:v>1.619543E-3</c:v>
                </c:pt>
                <c:pt idx="12574">
                  <c:v>-7.5120299999999998E-4</c:v>
                </c:pt>
                <c:pt idx="12575">
                  <c:v>3.450654E-3</c:v>
                </c:pt>
                <c:pt idx="12576">
                  <c:v>3.0519500000000002E-4</c:v>
                </c:pt>
                <c:pt idx="12577">
                  <c:v>1.6786349999999999E-3</c:v>
                </c:pt>
                <c:pt idx="12578">
                  <c:v>1.4828930000000001E-3</c:v>
                </c:pt>
                <c:pt idx="12579">
                  <c:v>4.77193E-4</c:v>
                </c:pt>
                <c:pt idx="12580">
                  <c:v>7.1767700000000001E-4</c:v>
                </c:pt>
                <c:pt idx="12581">
                  <c:v>-1.3762400000000001E-4</c:v>
                </c:pt>
                <c:pt idx="12582">
                  <c:v>-1.0484260000000001E-3</c:v>
                </c:pt>
                <c:pt idx="12583">
                  <c:v>7.1682199999999999E-4</c:v>
                </c:pt>
                <c:pt idx="12584">
                  <c:v>4.1219389999999998E-3</c:v>
                </c:pt>
                <c:pt idx="12585">
                  <c:v>9.0504300000000002E-4</c:v>
                </c:pt>
                <c:pt idx="12586">
                  <c:v>1.237405E-3</c:v>
                </c:pt>
                <c:pt idx="12587">
                  <c:v>-2.2541839999999998E-3</c:v>
                </c:pt>
                <c:pt idx="12588">
                  <c:v>6.26025E-4</c:v>
                </c:pt>
                <c:pt idx="12589">
                  <c:v>2.4944860000000002E-3</c:v>
                </c:pt>
                <c:pt idx="12590">
                  <c:v>-7.4897799999999997E-4</c:v>
                </c:pt>
                <c:pt idx="12591">
                  <c:v>4.0300399999999999E-4</c:v>
                </c:pt>
                <c:pt idx="12592">
                  <c:v>1.0979E-4</c:v>
                </c:pt>
                <c:pt idx="12593">
                  <c:v>-1.783005E-3</c:v>
                </c:pt>
                <c:pt idx="12594" formatCode="0.00E+00">
                  <c:v>2.0487199999999999E-5</c:v>
                </c:pt>
                <c:pt idx="12595" formatCode="0.00E+00">
                  <c:v>5.8369199999999997E-5</c:v>
                </c:pt>
                <c:pt idx="12596">
                  <c:v>-1.753379E-3</c:v>
                </c:pt>
                <c:pt idx="12597">
                  <c:v>1.0834E-3</c:v>
                </c:pt>
                <c:pt idx="12598">
                  <c:v>-1.2481969999999999E-3</c:v>
                </c:pt>
                <c:pt idx="12599">
                  <c:v>2.2325489999999999E-3</c:v>
                </c:pt>
                <c:pt idx="12600">
                  <c:v>-5.1929500000000002E-4</c:v>
                </c:pt>
                <c:pt idx="12601">
                  <c:v>1.6101519999999999E-3</c:v>
                </c:pt>
                <c:pt idx="12602">
                  <c:v>3.3423099999999999E-4</c:v>
                </c:pt>
                <c:pt idx="12603">
                  <c:v>3.3881760000000001E-3</c:v>
                </c:pt>
                <c:pt idx="12604">
                  <c:v>-2.0549300000000001E-4</c:v>
                </c:pt>
                <c:pt idx="12605">
                  <c:v>-9.0674899999999999E-4</c:v>
                </c:pt>
                <c:pt idx="12606" formatCode="0.00E+00">
                  <c:v>-8.5163399999999998E-5</c:v>
                </c:pt>
                <c:pt idx="12607">
                  <c:v>1.24788E-4</c:v>
                </c:pt>
                <c:pt idx="12608">
                  <c:v>4.2865500000000001E-4</c:v>
                </c:pt>
                <c:pt idx="12609">
                  <c:v>-6.4964500000000002E-4</c:v>
                </c:pt>
                <c:pt idx="12610">
                  <c:v>-1.32192E-4</c:v>
                </c:pt>
                <c:pt idx="12611">
                  <c:v>-2.1230089999999999E-3</c:v>
                </c:pt>
                <c:pt idx="12612">
                  <c:v>-3.4881099999999998E-4</c:v>
                </c:pt>
                <c:pt idx="12613">
                  <c:v>6.4664099999999999E-4</c:v>
                </c:pt>
                <c:pt idx="12614">
                  <c:v>1.423751E-3</c:v>
                </c:pt>
                <c:pt idx="12615">
                  <c:v>-2.954899E-3</c:v>
                </c:pt>
                <c:pt idx="12616">
                  <c:v>1.1879150000000001E-3</c:v>
                </c:pt>
                <c:pt idx="12617">
                  <c:v>-2.1202450000000002E-3</c:v>
                </c:pt>
                <c:pt idx="12618">
                  <c:v>6.04169E-4</c:v>
                </c:pt>
                <c:pt idx="12619">
                  <c:v>-5.1985200000000001E-4</c:v>
                </c:pt>
                <c:pt idx="12620">
                  <c:v>6.8150000000000003E-4</c:v>
                </c:pt>
                <c:pt idx="12621">
                  <c:v>7.5137200000000004E-4</c:v>
                </c:pt>
                <c:pt idx="12622" formatCode="0.00E+00">
                  <c:v>4.90965E-5</c:v>
                </c:pt>
                <c:pt idx="12623">
                  <c:v>-1.309742E-3</c:v>
                </c:pt>
                <c:pt idx="12624" formatCode="0.00E+00">
                  <c:v>1.30506E-5</c:v>
                </c:pt>
                <c:pt idx="12625">
                  <c:v>7.2852099999999999E-4</c:v>
                </c:pt>
                <c:pt idx="12626">
                  <c:v>-1.1580620000000001E-3</c:v>
                </c:pt>
                <c:pt idx="12627">
                  <c:v>-1.1521529999999999E-3</c:v>
                </c:pt>
                <c:pt idx="12628">
                  <c:v>-1.3654730000000001E-3</c:v>
                </c:pt>
                <c:pt idx="12629">
                  <c:v>2.1276310000000001E-3</c:v>
                </c:pt>
                <c:pt idx="12630">
                  <c:v>1.1678280000000001E-3</c:v>
                </c:pt>
                <c:pt idx="12631">
                  <c:v>2.396619E-3</c:v>
                </c:pt>
                <c:pt idx="12632">
                  <c:v>2.6928599999999998E-4</c:v>
                </c:pt>
                <c:pt idx="12633">
                  <c:v>-5.2398400000000002E-4</c:v>
                </c:pt>
                <c:pt idx="12634">
                  <c:v>4.1158399999999999E-4</c:v>
                </c:pt>
                <c:pt idx="12635">
                  <c:v>-3.4989899999999998E-4</c:v>
                </c:pt>
                <c:pt idx="12636">
                  <c:v>-4.8279099999999999E-4</c:v>
                </c:pt>
                <c:pt idx="12637">
                  <c:v>1.067712E-3</c:v>
                </c:pt>
                <c:pt idx="12638">
                  <c:v>1.3606600000000001E-3</c:v>
                </c:pt>
                <c:pt idx="12639">
                  <c:v>-3.6598799999999998E-4</c:v>
                </c:pt>
                <c:pt idx="12640">
                  <c:v>-3.3429599999999999E-4</c:v>
                </c:pt>
                <c:pt idx="12641">
                  <c:v>-4.3965299999999997E-4</c:v>
                </c:pt>
                <c:pt idx="12642">
                  <c:v>-1.205844E-3</c:v>
                </c:pt>
                <c:pt idx="12643">
                  <c:v>5.6000199999999998E-4</c:v>
                </c:pt>
                <c:pt idx="12644">
                  <c:v>1.848174E-3</c:v>
                </c:pt>
                <c:pt idx="12645">
                  <c:v>-8.5906800000000005E-4</c:v>
                </c:pt>
                <c:pt idx="12646">
                  <c:v>-7.2351299999999996E-4</c:v>
                </c:pt>
                <c:pt idx="12647">
                  <c:v>5.0224299999999998E-4</c:v>
                </c:pt>
                <c:pt idx="12648">
                  <c:v>-8.2933699999999998E-4</c:v>
                </c:pt>
                <c:pt idx="12649">
                  <c:v>1.148378E-3</c:v>
                </c:pt>
                <c:pt idx="12650">
                  <c:v>3.31587E-4</c:v>
                </c:pt>
                <c:pt idx="12651">
                  <c:v>1.190738E-3</c:v>
                </c:pt>
                <c:pt idx="12652" formatCode="0.00E+00">
                  <c:v>3.5191899999999998E-5</c:v>
                </c:pt>
                <c:pt idx="12653" formatCode="0.00E+00">
                  <c:v>-3.6525500000000001E-5</c:v>
                </c:pt>
                <c:pt idx="12654">
                  <c:v>-1.002188E-3</c:v>
                </c:pt>
                <c:pt idx="12655">
                  <c:v>2.6408080000000001E-3</c:v>
                </c:pt>
                <c:pt idx="12656">
                  <c:v>8.5542500000000004E-4</c:v>
                </c:pt>
                <c:pt idx="12657">
                  <c:v>1.4690829999999999E-3</c:v>
                </c:pt>
                <c:pt idx="12658">
                  <c:v>2.3503230000000001E-3</c:v>
                </c:pt>
                <c:pt idx="12659">
                  <c:v>1.4712729999999999E-3</c:v>
                </c:pt>
                <c:pt idx="12660">
                  <c:v>8.7499099999999998E-4</c:v>
                </c:pt>
                <c:pt idx="12661">
                  <c:v>2.3007599999999998E-3</c:v>
                </c:pt>
                <c:pt idx="12662">
                  <c:v>1.9569460000000002E-3</c:v>
                </c:pt>
                <c:pt idx="12663">
                  <c:v>4.2181500000000003E-4</c:v>
                </c:pt>
                <c:pt idx="12664">
                  <c:v>1.433017E-3</c:v>
                </c:pt>
                <c:pt idx="12665">
                  <c:v>3.2398300000000002E-4</c:v>
                </c:pt>
                <c:pt idx="12666">
                  <c:v>3.4156099999999999E-4</c:v>
                </c:pt>
                <c:pt idx="12667">
                  <c:v>-4.8314199999999999E-4</c:v>
                </c:pt>
                <c:pt idx="12668">
                  <c:v>-3.7608299999999998E-4</c:v>
                </c:pt>
                <c:pt idx="12669">
                  <c:v>1.51378E-4</c:v>
                </c:pt>
                <c:pt idx="12670">
                  <c:v>1.7476049999999999E-3</c:v>
                </c:pt>
                <c:pt idx="12671">
                  <c:v>-2.257523E-3</c:v>
                </c:pt>
                <c:pt idx="12672">
                  <c:v>1.547016E-3</c:v>
                </c:pt>
                <c:pt idx="12673">
                  <c:v>1.8853699999999999E-4</c:v>
                </c:pt>
                <c:pt idx="12674">
                  <c:v>2.5967200000000002E-4</c:v>
                </c:pt>
                <c:pt idx="12675">
                  <c:v>-1.1717769999999999E-3</c:v>
                </c:pt>
                <c:pt idx="12676">
                  <c:v>2.3277860000000001E-3</c:v>
                </c:pt>
                <c:pt idx="12677">
                  <c:v>1.3325629999999999E-3</c:v>
                </c:pt>
                <c:pt idx="12678">
                  <c:v>8.0371999999999996E-4</c:v>
                </c:pt>
                <c:pt idx="12679">
                  <c:v>8.6710300000000004E-4</c:v>
                </c:pt>
                <c:pt idx="12680">
                  <c:v>5.5560199999999998E-4</c:v>
                </c:pt>
                <c:pt idx="12681">
                  <c:v>-1.6606800000000001E-3</c:v>
                </c:pt>
                <c:pt idx="12682">
                  <c:v>1.746025E-3</c:v>
                </c:pt>
                <c:pt idx="12683">
                  <c:v>-2.3712220000000001E-3</c:v>
                </c:pt>
                <c:pt idx="12684">
                  <c:v>1.78418E-3</c:v>
                </c:pt>
                <c:pt idx="12685">
                  <c:v>1.4217240000000001E-3</c:v>
                </c:pt>
                <c:pt idx="12686">
                  <c:v>7.8682399999999999E-4</c:v>
                </c:pt>
                <c:pt idx="12687">
                  <c:v>1.4837730000000001E-3</c:v>
                </c:pt>
                <c:pt idx="12688">
                  <c:v>3.0972399999999999E-4</c:v>
                </c:pt>
                <c:pt idx="12689" formatCode="0.00E+00">
                  <c:v>9.4807200000000003E-5</c:v>
                </c:pt>
                <c:pt idx="12690">
                  <c:v>-1.1092859999999999E-3</c:v>
                </c:pt>
                <c:pt idx="12691" formatCode="0.00E+00">
                  <c:v>7.9815300000000001E-5</c:v>
                </c:pt>
                <c:pt idx="12692">
                  <c:v>-1.376169E-3</c:v>
                </c:pt>
                <c:pt idx="12693">
                  <c:v>1.857708E-3</c:v>
                </c:pt>
                <c:pt idx="12694">
                  <c:v>2.0755489999999999E-3</c:v>
                </c:pt>
                <c:pt idx="12695">
                  <c:v>4.29715E-4</c:v>
                </c:pt>
                <c:pt idx="12696">
                  <c:v>1.2767919999999999E-3</c:v>
                </c:pt>
                <c:pt idx="12697">
                  <c:v>-1.8905059999999999E-3</c:v>
                </c:pt>
                <c:pt idx="12698">
                  <c:v>-9.0803100000000001E-4</c:v>
                </c:pt>
                <c:pt idx="12699">
                  <c:v>2.3221180000000002E-3</c:v>
                </c:pt>
                <c:pt idx="12700">
                  <c:v>1.6982E-4</c:v>
                </c:pt>
                <c:pt idx="12701">
                  <c:v>1.7765050000000001E-3</c:v>
                </c:pt>
                <c:pt idx="12702">
                  <c:v>-2.26254E-3</c:v>
                </c:pt>
                <c:pt idx="12703">
                  <c:v>-1.9789130000000001E-3</c:v>
                </c:pt>
                <c:pt idx="12704">
                  <c:v>-1.9864489999999999E-3</c:v>
                </c:pt>
                <c:pt idx="12705">
                  <c:v>-1.9014699999999999E-4</c:v>
                </c:pt>
                <c:pt idx="12706">
                  <c:v>1.9190030000000001E-3</c:v>
                </c:pt>
                <c:pt idx="12707">
                  <c:v>4.1431699999999998E-4</c:v>
                </c:pt>
                <c:pt idx="12708">
                  <c:v>1.80834E-4</c:v>
                </c:pt>
                <c:pt idx="12709">
                  <c:v>-9.2064999999999996E-4</c:v>
                </c:pt>
                <c:pt idx="12710">
                  <c:v>-6.8236200000000005E-4</c:v>
                </c:pt>
                <c:pt idx="12711">
                  <c:v>-7.3163000000000004E-4</c:v>
                </c:pt>
                <c:pt idx="12712">
                  <c:v>4.6107600000000002E-3</c:v>
                </c:pt>
                <c:pt idx="12713">
                  <c:v>3.9923699999999999E-4</c:v>
                </c:pt>
                <c:pt idx="12714">
                  <c:v>9.9183600000000006E-4</c:v>
                </c:pt>
                <c:pt idx="12715" formatCode="0.00E+00">
                  <c:v>-6.5172099999999999E-5</c:v>
                </c:pt>
                <c:pt idx="12716">
                  <c:v>2.8310729999999999E-3</c:v>
                </c:pt>
                <c:pt idx="12717">
                  <c:v>4.9228499999999997E-4</c:v>
                </c:pt>
                <c:pt idx="12718">
                  <c:v>1.6959500000000001E-3</c:v>
                </c:pt>
                <c:pt idx="12719">
                  <c:v>-8.3511900000000005E-4</c:v>
                </c:pt>
                <c:pt idx="12720">
                  <c:v>-1.8102099999999999E-4</c:v>
                </c:pt>
                <c:pt idx="12721">
                  <c:v>7.0368099999999995E-4</c:v>
                </c:pt>
                <c:pt idx="12722">
                  <c:v>-1.379045E-3</c:v>
                </c:pt>
                <c:pt idx="12723">
                  <c:v>1.853766E-3</c:v>
                </c:pt>
                <c:pt idx="12724">
                  <c:v>-1.1253249999999999E-3</c:v>
                </c:pt>
                <c:pt idx="12725">
                  <c:v>1.444093E-3</c:v>
                </c:pt>
                <c:pt idx="12726">
                  <c:v>7.2678200000000004E-4</c:v>
                </c:pt>
                <c:pt idx="12727">
                  <c:v>-3.383807E-3</c:v>
                </c:pt>
                <c:pt idx="12728">
                  <c:v>2.9278300000000002E-3</c:v>
                </c:pt>
                <c:pt idx="12729">
                  <c:v>1.0023639999999999E-3</c:v>
                </c:pt>
                <c:pt idx="12730">
                  <c:v>2.5380200000000002E-4</c:v>
                </c:pt>
                <c:pt idx="12731">
                  <c:v>-1.368862E-3</c:v>
                </c:pt>
                <c:pt idx="12732">
                  <c:v>3.3598500000000002E-4</c:v>
                </c:pt>
                <c:pt idx="12733">
                  <c:v>-1.2589820000000001E-3</c:v>
                </c:pt>
                <c:pt idx="12734">
                  <c:v>3.20322E-4</c:v>
                </c:pt>
                <c:pt idx="12735">
                  <c:v>3.6399799999999998E-4</c:v>
                </c:pt>
                <c:pt idx="12736">
                  <c:v>-2.0686010000000002E-3</c:v>
                </c:pt>
                <c:pt idx="12737">
                  <c:v>-8.3289400000000004E-4</c:v>
                </c:pt>
                <c:pt idx="12738">
                  <c:v>-1.9222999999999999E-4</c:v>
                </c:pt>
                <c:pt idx="12739">
                  <c:v>-1.5051680000000001E-3</c:v>
                </c:pt>
                <c:pt idx="12740">
                  <c:v>1.6098040000000001E-3</c:v>
                </c:pt>
                <c:pt idx="12741">
                  <c:v>-2.3356689999999999E-3</c:v>
                </c:pt>
                <c:pt idx="12742">
                  <c:v>-8.64952E-4</c:v>
                </c:pt>
                <c:pt idx="12743">
                  <c:v>-1.07481E-3</c:v>
                </c:pt>
                <c:pt idx="12744">
                  <c:v>1.5979449999999999E-3</c:v>
                </c:pt>
                <c:pt idx="12745">
                  <c:v>1.0151500000000001E-4</c:v>
                </c:pt>
                <c:pt idx="12746" formatCode="0.00E+00">
                  <c:v>1.13063E-6</c:v>
                </c:pt>
                <c:pt idx="12747">
                  <c:v>4.3069899999999999E-4</c:v>
                </c:pt>
                <c:pt idx="12748">
                  <c:v>1.60672E-4</c:v>
                </c:pt>
                <c:pt idx="12749">
                  <c:v>-8.9873299999999998E-4</c:v>
                </c:pt>
                <c:pt idx="12750">
                  <c:v>1.404347E-3</c:v>
                </c:pt>
                <c:pt idx="12751">
                  <c:v>4.5492999999999998E-4</c:v>
                </c:pt>
                <c:pt idx="12752">
                  <c:v>-1.2184260000000001E-3</c:v>
                </c:pt>
                <c:pt idx="12753">
                  <c:v>-1.4128369999999999E-3</c:v>
                </c:pt>
                <c:pt idx="12754">
                  <c:v>-2.5012609999999998E-3</c:v>
                </c:pt>
                <c:pt idx="12755">
                  <c:v>-1.142517E-3</c:v>
                </c:pt>
                <c:pt idx="12756">
                  <c:v>-1.9114030000000001E-3</c:v>
                </c:pt>
                <c:pt idx="12757" formatCode="0.00E+00">
                  <c:v>6.7059900000000005E-5</c:v>
                </c:pt>
                <c:pt idx="12758">
                  <c:v>-5.1389199999999995E-4</c:v>
                </c:pt>
                <c:pt idx="12759">
                  <c:v>-2.2145870000000001E-3</c:v>
                </c:pt>
                <c:pt idx="12760">
                  <c:v>-9.0401200000000004E-4</c:v>
                </c:pt>
                <c:pt idx="12761">
                  <c:v>-1.965016E-3</c:v>
                </c:pt>
                <c:pt idx="12762">
                  <c:v>8.8115700000000003E-4</c:v>
                </c:pt>
                <c:pt idx="12763">
                  <c:v>-3.8411100000000002E-4</c:v>
                </c:pt>
                <c:pt idx="12764">
                  <c:v>-1.711169E-3</c:v>
                </c:pt>
                <c:pt idx="12765">
                  <c:v>-2.2648400000000002E-3</c:v>
                </c:pt>
                <c:pt idx="12766">
                  <c:v>9.7574100000000002E-4</c:v>
                </c:pt>
                <c:pt idx="12767">
                  <c:v>-7.3720399999999998E-4</c:v>
                </c:pt>
                <c:pt idx="12768">
                  <c:v>-1.57188E-4</c:v>
                </c:pt>
                <c:pt idx="12769">
                  <c:v>-2.3718720000000001E-3</c:v>
                </c:pt>
                <c:pt idx="12770">
                  <c:v>-1.2387699999999999E-3</c:v>
                </c:pt>
                <c:pt idx="12771">
                  <c:v>3.95079E-4</c:v>
                </c:pt>
                <c:pt idx="12772">
                  <c:v>1.938104E-3</c:v>
                </c:pt>
                <c:pt idx="12773">
                  <c:v>-1.5096249999999999E-3</c:v>
                </c:pt>
                <c:pt idx="12774">
                  <c:v>-1.5026500000000001E-4</c:v>
                </c:pt>
                <c:pt idx="12775">
                  <c:v>1.061207E-3</c:v>
                </c:pt>
                <c:pt idx="12776">
                  <c:v>1.1408000000000001E-4</c:v>
                </c:pt>
                <c:pt idx="12777">
                  <c:v>8.0383799999999997E-4</c:v>
                </c:pt>
                <c:pt idx="12778">
                  <c:v>2.4560010000000002E-3</c:v>
                </c:pt>
                <c:pt idx="12779">
                  <c:v>-2.2857569999999998E-3</c:v>
                </c:pt>
                <c:pt idx="12780">
                  <c:v>3.9248899999999999E-4</c:v>
                </c:pt>
                <c:pt idx="12781">
                  <c:v>-9.8010400000000009E-4</c:v>
                </c:pt>
                <c:pt idx="12782">
                  <c:v>-1.7130199999999999E-4</c:v>
                </c:pt>
                <c:pt idx="12783">
                  <c:v>1.401294E-3</c:v>
                </c:pt>
                <c:pt idx="12784">
                  <c:v>5.4695199999999996E-4</c:v>
                </c:pt>
                <c:pt idx="12785" formatCode="0.00E+00">
                  <c:v>-5.4922E-5</c:v>
                </c:pt>
                <c:pt idx="12786" formatCode="0.00E+00">
                  <c:v>-6.0571400000000001E-5</c:v>
                </c:pt>
                <c:pt idx="12787" formatCode="0.00E+00">
                  <c:v>4.2493000000000001E-5</c:v>
                </c:pt>
                <c:pt idx="12788">
                  <c:v>-2.417209E-3</c:v>
                </c:pt>
                <c:pt idx="12789">
                  <c:v>6.2358800000000001E-4</c:v>
                </c:pt>
                <c:pt idx="12790">
                  <c:v>-2.3162200000000001E-4</c:v>
                </c:pt>
                <c:pt idx="12791">
                  <c:v>-1.488634E-3</c:v>
                </c:pt>
                <c:pt idx="12792">
                  <c:v>-6.8827000000000005E-4</c:v>
                </c:pt>
                <c:pt idx="12793">
                  <c:v>2.4942900000000001E-4</c:v>
                </c:pt>
                <c:pt idx="12794">
                  <c:v>-9.2715699999999996E-4</c:v>
                </c:pt>
                <c:pt idx="12795">
                  <c:v>-2.4405600000000001E-4</c:v>
                </c:pt>
                <c:pt idx="12796">
                  <c:v>2.024648E-3</c:v>
                </c:pt>
                <c:pt idx="12797">
                  <c:v>-4.3984200000000002E-4</c:v>
                </c:pt>
                <c:pt idx="12798">
                  <c:v>8.9522199999999999E-4</c:v>
                </c:pt>
                <c:pt idx="12799">
                  <c:v>-2.3983089999999999E-3</c:v>
                </c:pt>
                <c:pt idx="12800">
                  <c:v>-9.4196799999999995E-4</c:v>
                </c:pt>
                <c:pt idx="12801">
                  <c:v>1.226644E-3</c:v>
                </c:pt>
                <c:pt idx="12802">
                  <c:v>-2.5861909999999998E-3</c:v>
                </c:pt>
                <c:pt idx="12803">
                  <c:v>6.3170700000000002E-4</c:v>
                </c:pt>
                <c:pt idx="12804">
                  <c:v>-2.43179E-4</c:v>
                </c:pt>
                <c:pt idx="12805">
                  <c:v>-5.3293100000000005E-4</c:v>
                </c:pt>
                <c:pt idx="12806">
                  <c:v>-5.9189500000000005E-4</c:v>
                </c:pt>
                <c:pt idx="12807" formatCode="0.00E+00">
                  <c:v>-9.2019299999999995E-5</c:v>
                </c:pt>
                <c:pt idx="12808">
                  <c:v>-2.39726E-4</c:v>
                </c:pt>
                <c:pt idx="12809">
                  <c:v>-8.4639399999999999E-4</c:v>
                </c:pt>
                <c:pt idx="12810">
                  <c:v>-3.1902599999999998E-4</c:v>
                </c:pt>
                <c:pt idx="12811">
                  <c:v>-8.1703699999999995E-4</c:v>
                </c:pt>
                <c:pt idx="12812">
                  <c:v>8.2358099999999999E-4</c:v>
                </c:pt>
                <c:pt idx="12813">
                  <c:v>-3.50592E-3</c:v>
                </c:pt>
                <c:pt idx="12814">
                  <c:v>-6.0209399999999996E-4</c:v>
                </c:pt>
                <c:pt idx="12815">
                  <c:v>-7.6214999999999996E-4</c:v>
                </c:pt>
                <c:pt idx="12816">
                  <c:v>-9.5660600000000004E-4</c:v>
                </c:pt>
                <c:pt idx="12817">
                  <c:v>1.086039E-3</c:v>
                </c:pt>
                <c:pt idx="12818">
                  <c:v>1.2205950000000001E-3</c:v>
                </c:pt>
                <c:pt idx="12819">
                  <c:v>1.034706E-3</c:v>
                </c:pt>
                <c:pt idx="12820">
                  <c:v>2.6554859999999999E-3</c:v>
                </c:pt>
                <c:pt idx="12821">
                  <c:v>-2.981095E-3</c:v>
                </c:pt>
                <c:pt idx="12822">
                  <c:v>1.5248E-4</c:v>
                </c:pt>
                <c:pt idx="12823">
                  <c:v>1.411357E-3</c:v>
                </c:pt>
                <c:pt idx="12824">
                  <c:v>-4.5710299999999999E-4</c:v>
                </c:pt>
                <c:pt idx="12825">
                  <c:v>-8.1636299999999996E-4</c:v>
                </c:pt>
                <c:pt idx="12826">
                  <c:v>-3.9985999999999998E-4</c:v>
                </c:pt>
                <c:pt idx="12827">
                  <c:v>-4.3368200000000001E-4</c:v>
                </c:pt>
                <c:pt idx="12828">
                  <c:v>5.4402200000000002E-4</c:v>
                </c:pt>
                <c:pt idx="12829">
                  <c:v>8.1140400000000005E-4</c:v>
                </c:pt>
                <c:pt idx="12830">
                  <c:v>-9.39065E-4</c:v>
                </c:pt>
                <c:pt idx="12831">
                  <c:v>-1.249324E-3</c:v>
                </c:pt>
                <c:pt idx="12832">
                  <c:v>-5.6355399999999996E-4</c:v>
                </c:pt>
                <c:pt idx="12833" formatCode="0.00E+00">
                  <c:v>9.1849399999999995E-5</c:v>
                </c:pt>
                <c:pt idx="12834">
                  <c:v>-7.7786499999999998E-4</c:v>
                </c:pt>
                <c:pt idx="12835">
                  <c:v>-8.7853200000000001E-4</c:v>
                </c:pt>
                <c:pt idx="12836">
                  <c:v>1.5466699999999999E-4</c:v>
                </c:pt>
                <c:pt idx="12837">
                  <c:v>1.267069E-3</c:v>
                </c:pt>
                <c:pt idx="12838">
                  <c:v>1.462931E-3</c:v>
                </c:pt>
                <c:pt idx="12839">
                  <c:v>2.2277909999999998E-3</c:v>
                </c:pt>
                <c:pt idx="12840">
                  <c:v>-9.1481699999999995E-4</c:v>
                </c:pt>
                <c:pt idx="12841" formatCode="0.00E+00">
                  <c:v>-9.7759100000000004E-5</c:v>
                </c:pt>
                <c:pt idx="12842">
                  <c:v>-5.2921999999999995E-4</c:v>
                </c:pt>
                <c:pt idx="12843">
                  <c:v>-1.3265709999999999E-3</c:v>
                </c:pt>
                <c:pt idx="12844">
                  <c:v>-1.0602630000000001E-3</c:v>
                </c:pt>
                <c:pt idx="12845">
                  <c:v>1.3906439999999999E-3</c:v>
                </c:pt>
                <c:pt idx="12846">
                  <c:v>-2.4376110000000001E-3</c:v>
                </c:pt>
                <c:pt idx="12847">
                  <c:v>5.8480999999999995E-4</c:v>
                </c:pt>
                <c:pt idx="12848">
                  <c:v>1.998807E-3</c:v>
                </c:pt>
                <c:pt idx="12849">
                  <c:v>1.6347530000000001E-3</c:v>
                </c:pt>
                <c:pt idx="12850">
                  <c:v>-6.4169200000000002E-4</c:v>
                </c:pt>
                <c:pt idx="12851">
                  <c:v>1.4169320000000001E-3</c:v>
                </c:pt>
                <c:pt idx="12852">
                  <c:v>-6.2255299999999997E-4</c:v>
                </c:pt>
                <c:pt idx="12853">
                  <c:v>-1.0824809999999999E-3</c:v>
                </c:pt>
                <c:pt idx="12854">
                  <c:v>1.6188610000000001E-3</c:v>
                </c:pt>
                <c:pt idx="12855">
                  <c:v>-2.0610950000000002E-3</c:v>
                </c:pt>
                <c:pt idx="12856">
                  <c:v>9.6571099999999996E-4</c:v>
                </c:pt>
                <c:pt idx="12857">
                  <c:v>4.26155E-4</c:v>
                </c:pt>
                <c:pt idx="12858">
                  <c:v>3.1709860000000002E-3</c:v>
                </c:pt>
                <c:pt idx="12859">
                  <c:v>2.962194E-3</c:v>
                </c:pt>
                <c:pt idx="12860" formatCode="0.00E+00">
                  <c:v>4.3624100000000001E-5</c:v>
                </c:pt>
                <c:pt idx="12861">
                  <c:v>-1.324974E-3</c:v>
                </c:pt>
                <c:pt idx="12862">
                  <c:v>-1.906696E-3</c:v>
                </c:pt>
                <c:pt idx="12863" formatCode="0.00E+00">
                  <c:v>6.5108800000000002E-5</c:v>
                </c:pt>
                <c:pt idx="12864">
                  <c:v>2.1718900000000001E-4</c:v>
                </c:pt>
                <c:pt idx="12865">
                  <c:v>1.9985770000000001E-3</c:v>
                </c:pt>
                <c:pt idx="12866">
                  <c:v>1.1142229999999999E-3</c:v>
                </c:pt>
                <c:pt idx="12867">
                  <c:v>-5.5770899999999998E-4</c:v>
                </c:pt>
                <c:pt idx="12868">
                  <c:v>-2.435806E-3</c:v>
                </c:pt>
                <c:pt idx="12869">
                  <c:v>-1.5380540000000001E-3</c:v>
                </c:pt>
                <c:pt idx="12870">
                  <c:v>3.6556700000000002E-4</c:v>
                </c:pt>
                <c:pt idx="12871">
                  <c:v>4.6703400000000001E-4</c:v>
                </c:pt>
                <c:pt idx="12872">
                  <c:v>4.3977399999999998E-4</c:v>
                </c:pt>
                <c:pt idx="12873" formatCode="0.00E+00">
                  <c:v>-7.6346600000000005E-5</c:v>
                </c:pt>
                <c:pt idx="12874">
                  <c:v>1.709447E-3</c:v>
                </c:pt>
                <c:pt idx="12875">
                  <c:v>-2.527376E-3</c:v>
                </c:pt>
                <c:pt idx="12876">
                  <c:v>-6.6332999999999995E-4</c:v>
                </c:pt>
                <c:pt idx="12877">
                  <c:v>1.3556130000000001E-3</c:v>
                </c:pt>
                <c:pt idx="12878">
                  <c:v>-9.7521000000000001E-4</c:v>
                </c:pt>
                <c:pt idx="12879">
                  <c:v>-2.4655150000000002E-3</c:v>
                </c:pt>
                <c:pt idx="12880">
                  <c:v>-1.1418419999999999E-3</c:v>
                </c:pt>
                <c:pt idx="12881">
                  <c:v>5.7350100000000002E-4</c:v>
                </c:pt>
                <c:pt idx="12882">
                  <c:v>-9.6403600000000004E-4</c:v>
                </c:pt>
                <c:pt idx="12883">
                  <c:v>1.490599E-3</c:v>
                </c:pt>
                <c:pt idx="12884">
                  <c:v>1.8202100000000001E-4</c:v>
                </c:pt>
                <c:pt idx="12885">
                  <c:v>-1.805762E-3</c:v>
                </c:pt>
                <c:pt idx="12886">
                  <c:v>2.6351100000000002E-4</c:v>
                </c:pt>
                <c:pt idx="12887">
                  <c:v>1.6872370000000001E-3</c:v>
                </c:pt>
                <c:pt idx="12888">
                  <c:v>1.8949889999999999E-3</c:v>
                </c:pt>
                <c:pt idx="12889">
                  <c:v>-1.238753E-3</c:v>
                </c:pt>
                <c:pt idx="12890">
                  <c:v>-2.5590900000000002E-4</c:v>
                </c:pt>
                <c:pt idx="12891">
                  <c:v>2.30917E-4</c:v>
                </c:pt>
                <c:pt idx="12892">
                  <c:v>-5.2851999999999999E-4</c:v>
                </c:pt>
                <c:pt idx="12893">
                  <c:v>1.057393E-3</c:v>
                </c:pt>
                <c:pt idx="12894">
                  <c:v>1.1183510000000001E-3</c:v>
                </c:pt>
                <c:pt idx="12895">
                  <c:v>1.837139E-3</c:v>
                </c:pt>
                <c:pt idx="12896">
                  <c:v>-5.7916300000000005E-4</c:v>
                </c:pt>
                <c:pt idx="12897">
                  <c:v>7.4496000000000002E-4</c:v>
                </c:pt>
                <c:pt idx="12898">
                  <c:v>1.3587339999999999E-3</c:v>
                </c:pt>
                <c:pt idx="12899">
                  <c:v>-1.702304E-3</c:v>
                </c:pt>
                <c:pt idx="12900">
                  <c:v>8.4361799999999997E-4</c:v>
                </c:pt>
                <c:pt idx="12901">
                  <c:v>-5.8250499999999998E-4</c:v>
                </c:pt>
                <c:pt idx="12902" formatCode="0.00E+00">
                  <c:v>6.0319399999999997E-5</c:v>
                </c:pt>
                <c:pt idx="12903">
                  <c:v>1.3088100000000001E-3</c:v>
                </c:pt>
                <c:pt idx="12904" formatCode="0.00E+00">
                  <c:v>3.8331399999999997E-5</c:v>
                </c:pt>
                <c:pt idx="12905" formatCode="0.00E+00">
                  <c:v>-8.63043E-5</c:v>
                </c:pt>
                <c:pt idx="12906">
                  <c:v>-1.7314979999999999E-3</c:v>
                </c:pt>
                <c:pt idx="12907">
                  <c:v>2.4310220000000001E-3</c:v>
                </c:pt>
                <c:pt idx="12908">
                  <c:v>-2.9327900000000002E-4</c:v>
                </c:pt>
                <c:pt idx="12909">
                  <c:v>-6.4987599999999997E-4</c:v>
                </c:pt>
                <c:pt idx="12910">
                  <c:v>1.2446180000000001E-3</c:v>
                </c:pt>
                <c:pt idx="12911">
                  <c:v>1.0310320000000001E-3</c:v>
                </c:pt>
                <c:pt idx="12912">
                  <c:v>-2.79003E-4</c:v>
                </c:pt>
                <c:pt idx="12913">
                  <c:v>-4.5370600000000001E-4</c:v>
                </c:pt>
                <c:pt idx="12914">
                  <c:v>-6.3265700000000001E-4</c:v>
                </c:pt>
                <c:pt idx="12915">
                  <c:v>-8.7606999999999995E-4</c:v>
                </c:pt>
                <c:pt idx="12916">
                  <c:v>2.47731E-4</c:v>
                </c:pt>
                <c:pt idx="12917">
                  <c:v>5.3455400000000002E-4</c:v>
                </c:pt>
                <c:pt idx="12918">
                  <c:v>-8.6454299999999995E-4</c:v>
                </c:pt>
                <c:pt idx="12919">
                  <c:v>6.4254000000000004E-4</c:v>
                </c:pt>
                <c:pt idx="12920">
                  <c:v>-7.55625E-4</c:v>
                </c:pt>
                <c:pt idx="12921">
                  <c:v>-1.06029E-3</c:v>
                </c:pt>
                <c:pt idx="12922">
                  <c:v>7.7625299999999997E-4</c:v>
                </c:pt>
                <c:pt idx="12923">
                  <c:v>-3.2030420000000001E-3</c:v>
                </c:pt>
                <c:pt idx="12924">
                  <c:v>-3.1802499999999999E-4</c:v>
                </c:pt>
                <c:pt idx="12925">
                  <c:v>-1.1691710000000001E-3</c:v>
                </c:pt>
                <c:pt idx="12926">
                  <c:v>-1.5866319999999999E-3</c:v>
                </c:pt>
                <c:pt idx="12927">
                  <c:v>-2.0348419999999998E-3</c:v>
                </c:pt>
                <c:pt idx="12928" formatCode="0.00E+00">
                  <c:v>-7.6012200000000004E-5</c:v>
                </c:pt>
                <c:pt idx="12929">
                  <c:v>1.69531E-4</c:v>
                </c:pt>
                <c:pt idx="12930">
                  <c:v>5.0819999999999999E-4</c:v>
                </c:pt>
                <c:pt idx="12931">
                  <c:v>3.17251E-4</c:v>
                </c:pt>
                <c:pt idx="12932">
                  <c:v>-3.68155E-4</c:v>
                </c:pt>
                <c:pt idx="12933">
                  <c:v>1.0007099999999999E-3</c:v>
                </c:pt>
                <c:pt idx="12934">
                  <c:v>-7.2933899999999996E-4</c:v>
                </c:pt>
                <c:pt idx="12935">
                  <c:v>1.48706E-4</c:v>
                </c:pt>
                <c:pt idx="12936">
                  <c:v>-5.3986799999999999E-4</c:v>
                </c:pt>
                <c:pt idx="12937">
                  <c:v>1.11542E-4</c:v>
                </c:pt>
                <c:pt idx="12938">
                  <c:v>7.9450400000000002E-4</c:v>
                </c:pt>
                <c:pt idx="12939">
                  <c:v>1.06588E-3</c:v>
                </c:pt>
                <c:pt idx="12940" formatCode="0.00E+00">
                  <c:v>-4.1217999999999997E-5</c:v>
                </c:pt>
                <c:pt idx="12941">
                  <c:v>1.6600090000000001E-3</c:v>
                </c:pt>
                <c:pt idx="12942">
                  <c:v>7.5057699999999999E-4</c:v>
                </c:pt>
                <c:pt idx="12943" formatCode="0.00E+00">
                  <c:v>8.1058100000000002E-5</c:v>
                </c:pt>
                <c:pt idx="12944">
                  <c:v>1.7800680000000001E-3</c:v>
                </c:pt>
                <c:pt idx="12945" formatCode="0.00E+00">
                  <c:v>6.1364799999999999E-6</c:v>
                </c:pt>
                <c:pt idx="12946">
                  <c:v>-1.306081E-3</c:v>
                </c:pt>
                <c:pt idx="12947">
                  <c:v>2.5112939999999999E-3</c:v>
                </c:pt>
                <c:pt idx="12948">
                  <c:v>1.8706699999999999E-4</c:v>
                </c:pt>
                <c:pt idx="12949">
                  <c:v>2.1293100000000001E-3</c:v>
                </c:pt>
                <c:pt idx="12950">
                  <c:v>9.1512099999999997E-4</c:v>
                </c:pt>
                <c:pt idx="12951">
                  <c:v>6.0992299999999995E-4</c:v>
                </c:pt>
                <c:pt idx="12952">
                  <c:v>-1.3355050000000001E-3</c:v>
                </c:pt>
                <c:pt idx="12953">
                  <c:v>2.04601E-4</c:v>
                </c:pt>
                <c:pt idx="12954">
                  <c:v>2.6465199999999999E-4</c:v>
                </c:pt>
                <c:pt idx="12955">
                  <c:v>-2.8529100000000002E-4</c:v>
                </c:pt>
                <c:pt idx="12956">
                  <c:v>-2.1897430000000001E-3</c:v>
                </c:pt>
                <c:pt idx="12957">
                  <c:v>-2.0909399999999999E-3</c:v>
                </c:pt>
                <c:pt idx="12958">
                  <c:v>-5.6196200000000005E-4</c:v>
                </c:pt>
                <c:pt idx="12959">
                  <c:v>-1.2354759999999999E-3</c:v>
                </c:pt>
                <c:pt idx="12960">
                  <c:v>1.4649520000000001E-3</c:v>
                </c:pt>
                <c:pt idx="12961">
                  <c:v>-8.59189E-4</c:v>
                </c:pt>
                <c:pt idx="12962">
                  <c:v>1.646523E-3</c:v>
                </c:pt>
                <c:pt idx="12963">
                  <c:v>-3.4046199999999998E-4</c:v>
                </c:pt>
                <c:pt idx="12964">
                  <c:v>9.2758999999999995E-4</c:v>
                </c:pt>
                <c:pt idx="12965">
                  <c:v>-7.8855099999999997E-4</c:v>
                </c:pt>
                <c:pt idx="12966">
                  <c:v>-1.979621E-3</c:v>
                </c:pt>
                <c:pt idx="12967">
                  <c:v>-1.0443189999999999E-3</c:v>
                </c:pt>
                <c:pt idx="12968">
                  <c:v>-1.434275E-3</c:v>
                </c:pt>
                <c:pt idx="12969">
                  <c:v>4.4511799999999999E-4</c:v>
                </c:pt>
                <c:pt idx="12970">
                  <c:v>-1.800283E-3</c:v>
                </c:pt>
                <c:pt idx="12971">
                  <c:v>3.0867399999999999E-4</c:v>
                </c:pt>
                <c:pt idx="12972">
                  <c:v>-1.1527709999999999E-3</c:v>
                </c:pt>
                <c:pt idx="12973">
                  <c:v>-1.0877899999999999E-3</c:v>
                </c:pt>
                <c:pt idx="12974">
                  <c:v>3.4697880000000001E-3</c:v>
                </c:pt>
                <c:pt idx="12975">
                  <c:v>7.2060699999999995E-4</c:v>
                </c:pt>
                <c:pt idx="12976">
                  <c:v>2.5281700000000002E-4</c:v>
                </c:pt>
                <c:pt idx="12977">
                  <c:v>-6.1510700000000005E-4</c:v>
                </c:pt>
                <c:pt idx="12978">
                  <c:v>2.4218239999999999E-3</c:v>
                </c:pt>
                <c:pt idx="12979">
                  <c:v>1.3885169999999999E-3</c:v>
                </c:pt>
                <c:pt idx="12980">
                  <c:v>1.5248270000000001E-3</c:v>
                </c:pt>
                <c:pt idx="12981">
                  <c:v>-3.3666009999999999E-3</c:v>
                </c:pt>
                <c:pt idx="12982">
                  <c:v>-2.9098399999999999E-4</c:v>
                </c:pt>
                <c:pt idx="12983">
                  <c:v>1.0629669999999999E-3</c:v>
                </c:pt>
                <c:pt idx="12984">
                  <c:v>-1.33781E-3</c:v>
                </c:pt>
                <c:pt idx="12985">
                  <c:v>-5.9398999999999997E-4</c:v>
                </c:pt>
                <c:pt idx="12986">
                  <c:v>7.4169299999999997E-4</c:v>
                </c:pt>
                <c:pt idx="12987">
                  <c:v>-8.8523200000000001E-4</c:v>
                </c:pt>
                <c:pt idx="12988">
                  <c:v>9.2279099999999995E-4</c:v>
                </c:pt>
                <c:pt idx="12989" formatCode="0.00E+00">
                  <c:v>-9.3155499999999993E-6</c:v>
                </c:pt>
                <c:pt idx="12990">
                  <c:v>-2.360886E-3</c:v>
                </c:pt>
                <c:pt idx="12991">
                  <c:v>1.3472989999999999E-3</c:v>
                </c:pt>
                <c:pt idx="12992">
                  <c:v>-4.9792499999999997E-4</c:v>
                </c:pt>
                <c:pt idx="12993">
                  <c:v>-2.3051460000000001E-3</c:v>
                </c:pt>
                <c:pt idx="12994">
                  <c:v>-2.217555E-3</c:v>
                </c:pt>
                <c:pt idx="12995">
                  <c:v>-8.4096799999999999E-4</c:v>
                </c:pt>
                <c:pt idx="12996">
                  <c:v>-1.3068999999999999E-3</c:v>
                </c:pt>
                <c:pt idx="12997">
                  <c:v>6.0791199999999995E-4</c:v>
                </c:pt>
                <c:pt idx="12998">
                  <c:v>1.179622E-3</c:v>
                </c:pt>
                <c:pt idx="12999">
                  <c:v>1.342607E-3</c:v>
                </c:pt>
                <c:pt idx="13000">
                  <c:v>-6.6155499999999998E-4</c:v>
                </c:pt>
                <c:pt idx="13001">
                  <c:v>-2.313781E-3</c:v>
                </c:pt>
                <c:pt idx="13002">
                  <c:v>1.7808629999999999E-3</c:v>
                </c:pt>
                <c:pt idx="13003">
                  <c:v>2.64725E-4</c:v>
                </c:pt>
                <c:pt idx="13004">
                  <c:v>6.5621400000000002E-4</c:v>
                </c:pt>
                <c:pt idx="13005">
                  <c:v>-3.944131E-3</c:v>
                </c:pt>
                <c:pt idx="13006">
                  <c:v>-8.0793300000000005E-4</c:v>
                </c:pt>
                <c:pt idx="13007">
                  <c:v>2.1540349999999999E-3</c:v>
                </c:pt>
                <c:pt idx="13008">
                  <c:v>-1.762481E-3</c:v>
                </c:pt>
                <c:pt idx="13009">
                  <c:v>1.3970930000000001E-3</c:v>
                </c:pt>
                <c:pt idx="13010">
                  <c:v>2.868537E-3</c:v>
                </c:pt>
                <c:pt idx="13011">
                  <c:v>6.1390499999999998E-4</c:v>
                </c:pt>
                <c:pt idx="13012">
                  <c:v>-2.3328049999999999E-3</c:v>
                </c:pt>
                <c:pt idx="13013">
                  <c:v>2.3924419999999998E-3</c:v>
                </c:pt>
                <c:pt idx="13014">
                  <c:v>1.06288E-4</c:v>
                </c:pt>
                <c:pt idx="13015">
                  <c:v>1.1965859999999999E-3</c:v>
                </c:pt>
                <c:pt idx="13016">
                  <c:v>1.3162810000000001E-3</c:v>
                </c:pt>
                <c:pt idx="13017">
                  <c:v>1.2880509999999999E-3</c:v>
                </c:pt>
                <c:pt idx="13018">
                  <c:v>1.9790160000000001E-3</c:v>
                </c:pt>
                <c:pt idx="13019">
                  <c:v>8.50368E-4</c:v>
                </c:pt>
                <c:pt idx="13020">
                  <c:v>3.52534E-4</c:v>
                </c:pt>
                <c:pt idx="13021">
                  <c:v>1.763211E-3</c:v>
                </c:pt>
                <c:pt idx="13022">
                  <c:v>-9.7979699999999992E-4</c:v>
                </c:pt>
                <c:pt idx="13023">
                  <c:v>3.7042500000000002E-4</c:v>
                </c:pt>
                <c:pt idx="13024">
                  <c:v>5.3661500000000005E-4</c:v>
                </c:pt>
                <c:pt idx="13025">
                  <c:v>6.6897400000000002E-4</c:v>
                </c:pt>
                <c:pt idx="13026">
                  <c:v>1.291073E-3</c:v>
                </c:pt>
                <c:pt idx="13027">
                  <c:v>6.0078099999999999E-4</c:v>
                </c:pt>
                <c:pt idx="13028">
                  <c:v>2.9062960000000001E-3</c:v>
                </c:pt>
                <c:pt idx="13029">
                  <c:v>2.0282519999999999E-3</c:v>
                </c:pt>
                <c:pt idx="13030">
                  <c:v>9.4654099999999996E-4</c:v>
                </c:pt>
                <c:pt idx="13031">
                  <c:v>1.110591E-3</c:v>
                </c:pt>
                <c:pt idx="13032">
                  <c:v>-9.2832699999999995E-4</c:v>
                </c:pt>
                <c:pt idx="13033">
                  <c:v>-8.7453100000000001E-4</c:v>
                </c:pt>
                <c:pt idx="13034">
                  <c:v>8.3392000000000004E-4</c:v>
                </c:pt>
                <c:pt idx="13035">
                  <c:v>2.7172699999999998E-4</c:v>
                </c:pt>
                <c:pt idx="13036">
                  <c:v>-1.850761E-3</c:v>
                </c:pt>
                <c:pt idx="13037">
                  <c:v>-4.1505099999999999E-4</c:v>
                </c:pt>
                <c:pt idx="13038">
                  <c:v>-4.0979370000000003E-3</c:v>
                </c:pt>
                <c:pt idx="13039">
                  <c:v>1.94546E-4</c:v>
                </c:pt>
                <c:pt idx="13040">
                  <c:v>6.4861499999999996E-4</c:v>
                </c:pt>
                <c:pt idx="13041">
                  <c:v>-2.2190759999999999E-3</c:v>
                </c:pt>
                <c:pt idx="13042">
                  <c:v>-8.9872200000000002E-4</c:v>
                </c:pt>
                <c:pt idx="13043">
                  <c:v>1.642466E-3</c:v>
                </c:pt>
                <c:pt idx="13044">
                  <c:v>-1.13074E-4</c:v>
                </c:pt>
                <c:pt idx="13045">
                  <c:v>-1.0153530000000001E-3</c:v>
                </c:pt>
                <c:pt idx="13046">
                  <c:v>-1.9435380000000001E-3</c:v>
                </c:pt>
                <c:pt idx="13047">
                  <c:v>-4.6282099999999998E-4</c:v>
                </c:pt>
                <c:pt idx="13048">
                  <c:v>-4.6617400000000003E-4</c:v>
                </c:pt>
                <c:pt idx="13049">
                  <c:v>2.8030999999999998E-4</c:v>
                </c:pt>
                <c:pt idx="13050">
                  <c:v>1.4407269999999999E-3</c:v>
                </c:pt>
                <c:pt idx="13051">
                  <c:v>-2.160932E-3</c:v>
                </c:pt>
                <c:pt idx="13052">
                  <c:v>-7.2200499999999996E-4</c:v>
                </c:pt>
                <c:pt idx="13053">
                  <c:v>-1.2865199999999999E-4</c:v>
                </c:pt>
                <c:pt idx="13054">
                  <c:v>1.0559180000000001E-3</c:v>
                </c:pt>
                <c:pt idx="13055">
                  <c:v>8.7961699999999996E-4</c:v>
                </c:pt>
                <c:pt idx="13056">
                  <c:v>-2.9824300000000001E-4</c:v>
                </c:pt>
                <c:pt idx="13057">
                  <c:v>7.44917E-4</c:v>
                </c:pt>
                <c:pt idx="13058">
                  <c:v>-4.0153299999999998E-4</c:v>
                </c:pt>
                <c:pt idx="13059">
                  <c:v>7.2178800000000001E-4</c:v>
                </c:pt>
                <c:pt idx="13060" formatCode="0.00E+00">
                  <c:v>5.1294500000000002E-5</c:v>
                </c:pt>
                <c:pt idx="13061" formatCode="0.00E+00">
                  <c:v>8.40514E-5</c:v>
                </c:pt>
                <c:pt idx="13062">
                  <c:v>4.8148800000000002E-4</c:v>
                </c:pt>
                <c:pt idx="13063">
                  <c:v>-9.9603400000000003E-4</c:v>
                </c:pt>
                <c:pt idx="13064">
                  <c:v>7.6830699999999997E-4</c:v>
                </c:pt>
                <c:pt idx="13065">
                  <c:v>3.6399929999999998E-3</c:v>
                </c:pt>
                <c:pt idx="13066">
                  <c:v>-8.3489100000000004E-4</c:v>
                </c:pt>
                <c:pt idx="13067">
                  <c:v>-6.4048000000000002E-4</c:v>
                </c:pt>
                <c:pt idx="13068">
                  <c:v>-4.66537E-4</c:v>
                </c:pt>
                <c:pt idx="13069">
                  <c:v>3.5664600000000001E-4</c:v>
                </c:pt>
                <c:pt idx="13070">
                  <c:v>-1.7728139999999999E-3</c:v>
                </c:pt>
                <c:pt idx="13071">
                  <c:v>-8.0209200000000002E-4</c:v>
                </c:pt>
                <c:pt idx="13072">
                  <c:v>-9.7277300000000002E-4</c:v>
                </c:pt>
                <c:pt idx="13073">
                  <c:v>6.1819900000000005E-4</c:v>
                </c:pt>
                <c:pt idx="13074">
                  <c:v>-5.7523000000000003E-4</c:v>
                </c:pt>
                <c:pt idx="13075" formatCode="0.00E+00">
                  <c:v>9.0673599999999995E-6</c:v>
                </c:pt>
                <c:pt idx="13076">
                  <c:v>1.858204E-3</c:v>
                </c:pt>
                <c:pt idx="13077">
                  <c:v>1.4443489999999999E-3</c:v>
                </c:pt>
                <c:pt idx="13078">
                  <c:v>1.67071E-4</c:v>
                </c:pt>
                <c:pt idx="13079">
                  <c:v>-4.3214000000000002E-4</c:v>
                </c:pt>
                <c:pt idx="13080">
                  <c:v>1.765586E-3</c:v>
                </c:pt>
                <c:pt idx="13081">
                  <c:v>-2.813187E-3</c:v>
                </c:pt>
                <c:pt idx="13082">
                  <c:v>5.62902E-4</c:v>
                </c:pt>
                <c:pt idx="13083">
                  <c:v>2.9898300000000001E-4</c:v>
                </c:pt>
                <c:pt idx="13084">
                  <c:v>-1.0682860000000001E-3</c:v>
                </c:pt>
                <c:pt idx="13085">
                  <c:v>1.6468069999999999E-3</c:v>
                </c:pt>
                <c:pt idx="13086">
                  <c:v>-1.7751939999999999E-3</c:v>
                </c:pt>
                <c:pt idx="13087">
                  <c:v>-2.0579300000000001E-4</c:v>
                </c:pt>
                <c:pt idx="13088">
                  <c:v>-2.2035319999999998E-3</c:v>
                </c:pt>
                <c:pt idx="13089">
                  <c:v>7.8400200000000001E-4</c:v>
                </c:pt>
                <c:pt idx="13090">
                  <c:v>2.4860849999999999E-3</c:v>
                </c:pt>
                <c:pt idx="13091">
                  <c:v>-2.9156049999999999E-3</c:v>
                </c:pt>
                <c:pt idx="13092">
                  <c:v>1.3943790000000001E-3</c:v>
                </c:pt>
                <c:pt idx="13093">
                  <c:v>5.6480500000000004E-4</c:v>
                </c:pt>
                <c:pt idx="13094">
                  <c:v>7.07279E-4</c:v>
                </c:pt>
                <c:pt idx="13095">
                  <c:v>2.6066700000000002E-4</c:v>
                </c:pt>
                <c:pt idx="13096">
                  <c:v>-4.6324499999999999E-4</c:v>
                </c:pt>
                <c:pt idx="13097">
                  <c:v>2.6805900000000002E-4</c:v>
                </c:pt>
                <c:pt idx="13098">
                  <c:v>-3.6522690000000001E-3</c:v>
                </c:pt>
                <c:pt idx="13099">
                  <c:v>-1.4408699999999999E-4</c:v>
                </c:pt>
                <c:pt idx="13100">
                  <c:v>-1.6031999999999999E-3</c:v>
                </c:pt>
                <c:pt idx="13101">
                  <c:v>1.233067E-3</c:v>
                </c:pt>
                <c:pt idx="13102">
                  <c:v>9.93767E-4</c:v>
                </c:pt>
                <c:pt idx="13103">
                  <c:v>-1.381506E-3</c:v>
                </c:pt>
                <c:pt idx="13104">
                  <c:v>1.4606650000000001E-3</c:v>
                </c:pt>
                <c:pt idx="13105">
                  <c:v>-3.0740800000000001E-4</c:v>
                </c:pt>
                <c:pt idx="13106">
                  <c:v>-1.164116E-3</c:v>
                </c:pt>
                <c:pt idx="13107">
                  <c:v>1.6982500000000001E-3</c:v>
                </c:pt>
                <c:pt idx="13108">
                  <c:v>-2.7319250000000001E-3</c:v>
                </c:pt>
                <c:pt idx="13109">
                  <c:v>1.5546990000000001E-3</c:v>
                </c:pt>
                <c:pt idx="13110">
                  <c:v>-2.7872999999999998E-4</c:v>
                </c:pt>
                <c:pt idx="13111">
                  <c:v>-8.2041700000000004E-4</c:v>
                </c:pt>
                <c:pt idx="13112">
                  <c:v>4.1156750000000001E-3</c:v>
                </c:pt>
                <c:pt idx="13113">
                  <c:v>2.3944400000000001E-4</c:v>
                </c:pt>
                <c:pt idx="13114">
                  <c:v>3.84881E-4</c:v>
                </c:pt>
                <c:pt idx="13115">
                  <c:v>-2.0261199999999999E-4</c:v>
                </c:pt>
                <c:pt idx="13116">
                  <c:v>2.4242799999999999E-4</c:v>
                </c:pt>
                <c:pt idx="13117">
                  <c:v>1.441117E-3</c:v>
                </c:pt>
                <c:pt idx="13118">
                  <c:v>-8.4193500000000004E-4</c:v>
                </c:pt>
                <c:pt idx="13119">
                  <c:v>1.263826E-3</c:v>
                </c:pt>
                <c:pt idx="13120">
                  <c:v>8.1101000000000003E-4</c:v>
                </c:pt>
                <c:pt idx="13121">
                  <c:v>-2.40529E-3</c:v>
                </c:pt>
                <c:pt idx="13122">
                  <c:v>7.70416E-4</c:v>
                </c:pt>
                <c:pt idx="13123">
                  <c:v>-2.1822299999999998E-3</c:v>
                </c:pt>
                <c:pt idx="13124">
                  <c:v>1.97925E-4</c:v>
                </c:pt>
                <c:pt idx="13125">
                  <c:v>1.4062009999999999E-3</c:v>
                </c:pt>
                <c:pt idx="13126">
                  <c:v>8.16276E-4</c:v>
                </c:pt>
                <c:pt idx="13127">
                  <c:v>1.5843319999999999E-3</c:v>
                </c:pt>
                <c:pt idx="13128">
                  <c:v>-1.4598669999999999E-3</c:v>
                </c:pt>
                <c:pt idx="13129">
                  <c:v>4.9063199999999996E-4</c:v>
                </c:pt>
                <c:pt idx="13130">
                  <c:v>1.706382E-3</c:v>
                </c:pt>
                <c:pt idx="13131">
                  <c:v>1.273351E-3</c:v>
                </c:pt>
                <c:pt idx="13132">
                  <c:v>-6.5536800000000003E-4</c:v>
                </c:pt>
                <c:pt idx="13133">
                  <c:v>-3.0729200000000003E-4</c:v>
                </c:pt>
                <c:pt idx="13134">
                  <c:v>2.3359629999999999E-3</c:v>
                </c:pt>
                <c:pt idx="13135">
                  <c:v>-5.8472500000000002E-4</c:v>
                </c:pt>
                <c:pt idx="13136">
                  <c:v>1.29346E-3</c:v>
                </c:pt>
                <c:pt idx="13137">
                  <c:v>-1.840281E-3</c:v>
                </c:pt>
                <c:pt idx="13138">
                  <c:v>1.24398E-3</c:v>
                </c:pt>
                <c:pt idx="13139">
                  <c:v>1.7129630000000001E-3</c:v>
                </c:pt>
                <c:pt idx="13140">
                  <c:v>1.414736E-3</c:v>
                </c:pt>
                <c:pt idx="13141">
                  <c:v>1.665073E-3</c:v>
                </c:pt>
                <c:pt idx="13142">
                  <c:v>6.6697100000000004E-4</c:v>
                </c:pt>
                <c:pt idx="13143">
                  <c:v>1.2158480000000001E-3</c:v>
                </c:pt>
                <c:pt idx="13144">
                  <c:v>2.2792670000000002E-3</c:v>
                </c:pt>
                <c:pt idx="13145">
                  <c:v>5.04537E-4</c:v>
                </c:pt>
                <c:pt idx="13146" formatCode="0.00E+00">
                  <c:v>-4.21703E-6</c:v>
                </c:pt>
                <c:pt idx="13147">
                  <c:v>9.0472000000000003E-4</c:v>
                </c:pt>
                <c:pt idx="13148">
                  <c:v>-7.9136699999999996E-4</c:v>
                </c:pt>
                <c:pt idx="13149">
                  <c:v>-1.180721E-3</c:v>
                </c:pt>
                <c:pt idx="13150">
                  <c:v>5.2988500000000001E-4</c:v>
                </c:pt>
                <c:pt idx="13151">
                  <c:v>-1.0234999999999999E-4</c:v>
                </c:pt>
                <c:pt idx="13152">
                  <c:v>-6.6011499999999996E-4</c:v>
                </c:pt>
                <c:pt idx="13153">
                  <c:v>7.1700500000000005E-4</c:v>
                </c:pt>
                <c:pt idx="13154">
                  <c:v>-1.434715E-3</c:v>
                </c:pt>
                <c:pt idx="13155">
                  <c:v>-1.569204E-3</c:v>
                </c:pt>
                <c:pt idx="13156">
                  <c:v>-8.1636199999999995E-4</c:v>
                </c:pt>
                <c:pt idx="13157">
                  <c:v>-4.46981E-4</c:v>
                </c:pt>
                <c:pt idx="13158">
                  <c:v>1.035092E-3</c:v>
                </c:pt>
                <c:pt idx="13159">
                  <c:v>-6.8637500000000003E-4</c:v>
                </c:pt>
                <c:pt idx="13160">
                  <c:v>-6.5753299999999997E-4</c:v>
                </c:pt>
                <c:pt idx="13161">
                  <c:v>-2.3273349999999998E-3</c:v>
                </c:pt>
                <c:pt idx="13162" formatCode="0.00E+00">
                  <c:v>-3.34997E-5</c:v>
                </c:pt>
                <c:pt idx="13163">
                  <c:v>-7.7572199999999996E-4</c:v>
                </c:pt>
                <c:pt idx="13164">
                  <c:v>1.369821E-3</c:v>
                </c:pt>
                <c:pt idx="13165">
                  <c:v>-4.6509699999999998E-4</c:v>
                </c:pt>
                <c:pt idx="13166">
                  <c:v>-3.362678E-3</c:v>
                </c:pt>
                <c:pt idx="13167">
                  <c:v>1.4773519999999999E-3</c:v>
                </c:pt>
                <c:pt idx="13168">
                  <c:v>1.3905689999999999E-3</c:v>
                </c:pt>
                <c:pt idx="13169">
                  <c:v>-5.4554899999999999E-4</c:v>
                </c:pt>
                <c:pt idx="13170">
                  <c:v>-8.3622000000000004E-4</c:v>
                </c:pt>
                <c:pt idx="13171">
                  <c:v>1.2491499999999999E-4</c:v>
                </c:pt>
                <c:pt idx="13172">
                  <c:v>1.6581289999999999E-3</c:v>
                </c:pt>
                <c:pt idx="13173">
                  <c:v>1.433092E-3</c:v>
                </c:pt>
                <c:pt idx="13174">
                  <c:v>1.286719E-3</c:v>
                </c:pt>
                <c:pt idx="13175">
                  <c:v>-1.007595E-3</c:v>
                </c:pt>
                <c:pt idx="13176">
                  <c:v>-1.3880450000000001E-3</c:v>
                </c:pt>
                <c:pt idx="13177">
                  <c:v>-9.0015400000000001E-4</c:v>
                </c:pt>
                <c:pt idx="13178">
                  <c:v>-3.5200699999999999E-4</c:v>
                </c:pt>
                <c:pt idx="13179">
                  <c:v>-1.130449E-3</c:v>
                </c:pt>
                <c:pt idx="13180">
                  <c:v>1.537961E-3</c:v>
                </c:pt>
                <c:pt idx="13181">
                  <c:v>9.55261E-4</c:v>
                </c:pt>
                <c:pt idx="13182">
                  <c:v>4.80106E-4</c:v>
                </c:pt>
                <c:pt idx="13183">
                  <c:v>2.5706879999999998E-3</c:v>
                </c:pt>
                <c:pt idx="13184">
                  <c:v>-8.3070799999999999E-4</c:v>
                </c:pt>
                <c:pt idx="13185">
                  <c:v>9.4029400000000005E-4</c:v>
                </c:pt>
                <c:pt idx="13186">
                  <c:v>-3.6559500000000003E-4</c:v>
                </c:pt>
                <c:pt idx="13187">
                  <c:v>-5.77583E-4</c:v>
                </c:pt>
                <c:pt idx="13188">
                  <c:v>-1.623977E-3</c:v>
                </c:pt>
                <c:pt idx="13189">
                  <c:v>1.44628E-4</c:v>
                </c:pt>
                <c:pt idx="13190">
                  <c:v>-3.5407499999999997E-4</c:v>
                </c:pt>
                <c:pt idx="13191">
                  <c:v>-9.3331200000000005E-4</c:v>
                </c:pt>
                <c:pt idx="13192">
                  <c:v>-2.884822E-3</c:v>
                </c:pt>
                <c:pt idx="13193">
                  <c:v>3.4213000000000001E-4</c:v>
                </c:pt>
                <c:pt idx="13194">
                  <c:v>5.6422099999999995E-4</c:v>
                </c:pt>
                <c:pt idx="13195">
                  <c:v>9.1575900000000004E-4</c:v>
                </c:pt>
                <c:pt idx="13196">
                  <c:v>-1.536253E-3</c:v>
                </c:pt>
                <c:pt idx="13197" formatCode="0.00E+00">
                  <c:v>-4.7013199999999999E-5</c:v>
                </c:pt>
                <c:pt idx="13198" formatCode="0.00E+00">
                  <c:v>8.0399699999999995E-5</c:v>
                </c:pt>
                <c:pt idx="13199">
                  <c:v>2.652747E-3</c:v>
                </c:pt>
                <c:pt idx="13200">
                  <c:v>2.9772799999999998E-4</c:v>
                </c:pt>
                <c:pt idx="13201">
                  <c:v>3.7735600000000002E-4</c:v>
                </c:pt>
                <c:pt idx="13202">
                  <c:v>1.47198E-4</c:v>
                </c:pt>
                <c:pt idx="13203">
                  <c:v>1.66107E-4</c:v>
                </c:pt>
                <c:pt idx="13204">
                  <c:v>-3.7451900000000002E-4</c:v>
                </c:pt>
                <c:pt idx="13205">
                  <c:v>-9.3644599999999996E-4</c:v>
                </c:pt>
                <c:pt idx="13206">
                  <c:v>6.4754400000000001E-4</c:v>
                </c:pt>
                <c:pt idx="13207">
                  <c:v>-1.6152399999999999E-4</c:v>
                </c:pt>
                <c:pt idx="13208">
                  <c:v>-3.6673700000000001E-4</c:v>
                </c:pt>
                <c:pt idx="13209">
                  <c:v>-5.0522200000000005E-4</c:v>
                </c:pt>
                <c:pt idx="13210">
                  <c:v>-1.941484E-3</c:v>
                </c:pt>
                <c:pt idx="13211">
                  <c:v>-1.151324E-3</c:v>
                </c:pt>
                <c:pt idx="13212" formatCode="0.00E+00">
                  <c:v>6.5471999999999998E-6</c:v>
                </c:pt>
                <c:pt idx="13213">
                  <c:v>1.423349E-3</c:v>
                </c:pt>
                <c:pt idx="13214">
                  <c:v>-8.3883199999999997E-4</c:v>
                </c:pt>
                <c:pt idx="13215">
                  <c:v>6.9088699999999995E-4</c:v>
                </c:pt>
                <c:pt idx="13216">
                  <c:v>2.6631400000000003E-4</c:v>
                </c:pt>
                <c:pt idx="13217">
                  <c:v>-9.5394700000000002E-4</c:v>
                </c:pt>
                <c:pt idx="13218">
                  <c:v>-4.8031300000000001E-4</c:v>
                </c:pt>
                <c:pt idx="13219">
                  <c:v>-1.9546390000000002E-3</c:v>
                </c:pt>
                <c:pt idx="13220">
                  <c:v>-4.14084E-4</c:v>
                </c:pt>
                <c:pt idx="13221">
                  <c:v>-2.0482E-3</c:v>
                </c:pt>
                <c:pt idx="13222">
                  <c:v>-4.2754300000000001E-4</c:v>
                </c:pt>
                <c:pt idx="13223">
                  <c:v>1.5618380000000001E-3</c:v>
                </c:pt>
                <c:pt idx="13224">
                  <c:v>-5.1681999999999997E-4</c:v>
                </c:pt>
                <c:pt idx="13225">
                  <c:v>-1.371162E-3</c:v>
                </c:pt>
                <c:pt idx="13226">
                  <c:v>7.8211800000000005E-4</c:v>
                </c:pt>
                <c:pt idx="13227">
                  <c:v>-1.340688E-3</c:v>
                </c:pt>
                <c:pt idx="13228">
                  <c:v>-2.3114500000000001E-4</c:v>
                </c:pt>
                <c:pt idx="13229">
                  <c:v>-1.70691E-4</c:v>
                </c:pt>
                <c:pt idx="13230">
                  <c:v>-1.8188600000000001E-3</c:v>
                </c:pt>
                <c:pt idx="13231">
                  <c:v>1.58271E-4</c:v>
                </c:pt>
                <c:pt idx="13232">
                  <c:v>-2.598333E-3</c:v>
                </c:pt>
                <c:pt idx="13233">
                  <c:v>-3.0721500000000001E-4</c:v>
                </c:pt>
                <c:pt idx="13234">
                  <c:v>8.1675900000000002E-4</c:v>
                </c:pt>
                <c:pt idx="13235">
                  <c:v>-3.10823E-4</c:v>
                </c:pt>
                <c:pt idx="13236">
                  <c:v>-3.3125730000000001E-3</c:v>
                </c:pt>
                <c:pt idx="13237">
                  <c:v>-2.5780730000000002E-3</c:v>
                </c:pt>
                <c:pt idx="13238">
                  <c:v>5.0318300000000004E-4</c:v>
                </c:pt>
                <c:pt idx="13239">
                  <c:v>-4.28124E-4</c:v>
                </c:pt>
                <c:pt idx="13240">
                  <c:v>-2.1432949999999999E-3</c:v>
                </c:pt>
                <c:pt idx="13241">
                  <c:v>-1.21758E-3</c:v>
                </c:pt>
                <c:pt idx="13242" formatCode="0.00E+00">
                  <c:v>7.0277599999999996E-6</c:v>
                </c:pt>
                <c:pt idx="13243">
                  <c:v>6.9199300000000001E-4</c:v>
                </c:pt>
                <c:pt idx="13244">
                  <c:v>-1.4212770000000001E-3</c:v>
                </c:pt>
                <c:pt idx="13245">
                  <c:v>2.3255239999999998E-3</c:v>
                </c:pt>
                <c:pt idx="13246">
                  <c:v>6.2213899999999996E-4</c:v>
                </c:pt>
                <c:pt idx="13247">
                  <c:v>-3.09377E-3</c:v>
                </c:pt>
                <c:pt idx="13248">
                  <c:v>-2.2062779999999999E-3</c:v>
                </c:pt>
                <c:pt idx="13249">
                  <c:v>4.76591E-4</c:v>
                </c:pt>
                <c:pt idx="13250">
                  <c:v>-1.333414E-3</c:v>
                </c:pt>
                <c:pt idx="13251">
                  <c:v>-1.4971979999999999E-3</c:v>
                </c:pt>
                <c:pt idx="13252">
                  <c:v>7.4816200000000002E-4</c:v>
                </c:pt>
                <c:pt idx="13253">
                  <c:v>1.323404E-3</c:v>
                </c:pt>
                <c:pt idx="13254">
                  <c:v>1.65289E-3</c:v>
                </c:pt>
                <c:pt idx="13255">
                  <c:v>-8.1506099999999995E-4</c:v>
                </c:pt>
                <c:pt idx="13256">
                  <c:v>1.428611E-3</c:v>
                </c:pt>
                <c:pt idx="13257">
                  <c:v>4.78395E-4</c:v>
                </c:pt>
                <c:pt idx="13258">
                  <c:v>1.483048E-3</c:v>
                </c:pt>
                <c:pt idx="13259" formatCode="0.00E+00">
                  <c:v>4.0147500000000001E-5</c:v>
                </c:pt>
                <c:pt idx="13260" formatCode="0.00E+00">
                  <c:v>-4.4823600000000002E-5</c:v>
                </c:pt>
                <c:pt idx="13261">
                  <c:v>7.36282E-4</c:v>
                </c:pt>
                <c:pt idx="13262">
                  <c:v>-4.3311199999999998E-4</c:v>
                </c:pt>
                <c:pt idx="13263">
                  <c:v>4.6756899999999998E-4</c:v>
                </c:pt>
                <c:pt idx="13264">
                  <c:v>2.4878900000000002E-4</c:v>
                </c:pt>
                <c:pt idx="13265">
                  <c:v>-1.233793E-3</c:v>
                </c:pt>
                <c:pt idx="13266">
                  <c:v>1.368256E-3</c:v>
                </c:pt>
                <c:pt idx="13267">
                  <c:v>2.494507E-3</c:v>
                </c:pt>
                <c:pt idx="13268" formatCode="0.00E+00">
                  <c:v>-7.1478100000000003E-5</c:v>
                </c:pt>
                <c:pt idx="13269">
                  <c:v>-2.0805670000000002E-3</c:v>
                </c:pt>
                <c:pt idx="13270">
                  <c:v>-7.2348200000000001E-4</c:v>
                </c:pt>
                <c:pt idx="13271">
                  <c:v>3.9531199999999999E-4</c:v>
                </c:pt>
                <c:pt idx="13272">
                  <c:v>-1.300423E-3</c:v>
                </c:pt>
                <c:pt idx="13273">
                  <c:v>-1.3382400000000001E-3</c:v>
                </c:pt>
                <c:pt idx="13274">
                  <c:v>-6.9757499999999997E-4</c:v>
                </c:pt>
                <c:pt idx="13275">
                  <c:v>7.1177000000000002E-4</c:v>
                </c:pt>
                <c:pt idx="13276">
                  <c:v>-1.1817259999999999E-3</c:v>
                </c:pt>
                <c:pt idx="13277">
                  <c:v>-1.4379219999999999E-3</c:v>
                </c:pt>
                <c:pt idx="13278">
                  <c:v>1.1523600000000001E-4</c:v>
                </c:pt>
                <c:pt idx="13279">
                  <c:v>-1.6386300000000001E-4</c:v>
                </c:pt>
                <c:pt idx="13280">
                  <c:v>1.5126580000000001E-3</c:v>
                </c:pt>
                <c:pt idx="13281">
                  <c:v>-1.138785E-3</c:v>
                </c:pt>
                <c:pt idx="13282">
                  <c:v>-1.5883920000000001E-3</c:v>
                </c:pt>
                <c:pt idx="13283">
                  <c:v>2.0684499999999999E-4</c:v>
                </c:pt>
                <c:pt idx="13284">
                  <c:v>-1.4103270000000001E-3</c:v>
                </c:pt>
                <c:pt idx="13285">
                  <c:v>-1.5951509999999999E-3</c:v>
                </c:pt>
                <c:pt idx="13286">
                  <c:v>-3.95991E-4</c:v>
                </c:pt>
                <c:pt idx="13287">
                  <c:v>1.4280079999999999E-3</c:v>
                </c:pt>
                <c:pt idx="13288">
                  <c:v>2.4669699999999999E-4</c:v>
                </c:pt>
                <c:pt idx="13289">
                  <c:v>9.08492E-4</c:v>
                </c:pt>
                <c:pt idx="13290">
                  <c:v>1.9074739999999999E-3</c:v>
                </c:pt>
                <c:pt idx="13291">
                  <c:v>-1.129861E-3</c:v>
                </c:pt>
                <c:pt idx="13292">
                  <c:v>2.0896310000000002E-3</c:v>
                </c:pt>
                <c:pt idx="13293">
                  <c:v>5.23425E-4</c:v>
                </c:pt>
                <c:pt idx="13294">
                  <c:v>-1.0505029999999999E-3</c:v>
                </c:pt>
                <c:pt idx="13295">
                  <c:v>4.3154599999999999E-4</c:v>
                </c:pt>
                <c:pt idx="13296">
                  <c:v>-1.473146E-3</c:v>
                </c:pt>
                <c:pt idx="13297" formatCode="0.00E+00">
                  <c:v>-3.74364E-5</c:v>
                </c:pt>
                <c:pt idx="13298">
                  <c:v>1.4519470000000001E-3</c:v>
                </c:pt>
                <c:pt idx="13299">
                  <c:v>-1.369938E-3</c:v>
                </c:pt>
                <c:pt idx="13300" formatCode="0.00E+00">
                  <c:v>-7.0689699999999995E-5</c:v>
                </c:pt>
                <c:pt idx="13301">
                  <c:v>7.5382499999999996E-4</c:v>
                </c:pt>
                <c:pt idx="13302">
                  <c:v>-5.9222500000000004E-4</c:v>
                </c:pt>
                <c:pt idx="13303">
                  <c:v>-2.4407249999999999E-3</c:v>
                </c:pt>
                <c:pt idx="13304">
                  <c:v>1.360998E-3</c:v>
                </c:pt>
                <c:pt idx="13305">
                  <c:v>2.327726E-3</c:v>
                </c:pt>
                <c:pt idx="13306">
                  <c:v>-2.7575569999999999E-3</c:v>
                </c:pt>
                <c:pt idx="13307">
                  <c:v>-8.3555299999999995E-4</c:v>
                </c:pt>
                <c:pt idx="13308">
                  <c:v>-5.4480999999999996E-4</c:v>
                </c:pt>
                <c:pt idx="13309">
                  <c:v>6.1313199999999996E-4</c:v>
                </c:pt>
                <c:pt idx="13310">
                  <c:v>-1.011082E-3</c:v>
                </c:pt>
                <c:pt idx="13311">
                  <c:v>-2.5314700000000001E-4</c:v>
                </c:pt>
                <c:pt idx="13312">
                  <c:v>-7.5984900000000005E-4</c:v>
                </c:pt>
                <c:pt idx="13313">
                  <c:v>1.062019E-3</c:v>
                </c:pt>
                <c:pt idx="13314">
                  <c:v>1.08236E-4</c:v>
                </c:pt>
                <c:pt idx="13315">
                  <c:v>-1.382868E-3</c:v>
                </c:pt>
                <c:pt idx="13316">
                  <c:v>1.119566E-3</c:v>
                </c:pt>
                <c:pt idx="13317">
                  <c:v>4.4232400000000002E-4</c:v>
                </c:pt>
                <c:pt idx="13318">
                  <c:v>8.6671800000000005E-4</c:v>
                </c:pt>
                <c:pt idx="13319">
                  <c:v>9.8336499999999993E-4</c:v>
                </c:pt>
                <c:pt idx="13320">
                  <c:v>5.2473500000000002E-4</c:v>
                </c:pt>
                <c:pt idx="13321">
                  <c:v>-1.008447E-3</c:v>
                </c:pt>
                <c:pt idx="13322">
                  <c:v>-5.9572200000000003E-4</c:v>
                </c:pt>
                <c:pt idx="13323">
                  <c:v>-1.5605860000000001E-3</c:v>
                </c:pt>
                <c:pt idx="13324">
                  <c:v>1.6054750000000001E-3</c:v>
                </c:pt>
                <c:pt idx="13325">
                  <c:v>-1.8606289999999999E-3</c:v>
                </c:pt>
                <c:pt idx="13326">
                  <c:v>8.8844800000000002E-4</c:v>
                </c:pt>
                <c:pt idx="13327">
                  <c:v>2.45918E-3</c:v>
                </c:pt>
                <c:pt idx="13328">
                  <c:v>-5.7961700000000004E-4</c:v>
                </c:pt>
                <c:pt idx="13329">
                  <c:v>-4.21958E-4</c:v>
                </c:pt>
                <c:pt idx="13330">
                  <c:v>-1.4675840000000001E-3</c:v>
                </c:pt>
                <c:pt idx="13331">
                  <c:v>2.0166300000000002E-3</c:v>
                </c:pt>
                <c:pt idx="13332">
                  <c:v>-2.59304E-3</c:v>
                </c:pt>
                <c:pt idx="13333">
                  <c:v>-1.0193789999999999E-3</c:v>
                </c:pt>
                <c:pt idx="13334">
                  <c:v>-2.1245699999999999E-4</c:v>
                </c:pt>
                <c:pt idx="13335">
                  <c:v>2.2962699999999999E-4</c:v>
                </c:pt>
                <c:pt idx="13336">
                  <c:v>-1.9742480000000001E-3</c:v>
                </c:pt>
                <c:pt idx="13337">
                  <c:v>-3.9286300000000002E-4</c:v>
                </c:pt>
                <c:pt idx="13338">
                  <c:v>-3.76659E-4</c:v>
                </c:pt>
                <c:pt idx="13339">
                  <c:v>-1.6496499999999999E-3</c:v>
                </c:pt>
                <c:pt idx="13340">
                  <c:v>-1.166086E-3</c:v>
                </c:pt>
                <c:pt idx="13341">
                  <c:v>-1.5077700000000001E-3</c:v>
                </c:pt>
                <c:pt idx="13342">
                  <c:v>-2.0591300000000001E-4</c:v>
                </c:pt>
                <c:pt idx="13343">
                  <c:v>2.4535199999999998E-3</c:v>
                </c:pt>
                <c:pt idx="13344" formatCode="0.00E+00">
                  <c:v>-3.4089199999999999E-5</c:v>
                </c:pt>
                <c:pt idx="13345">
                  <c:v>-2.31163E-4</c:v>
                </c:pt>
                <c:pt idx="13346">
                  <c:v>1.8516100000000001E-4</c:v>
                </c:pt>
                <c:pt idx="13347">
                  <c:v>-1.8022399999999999E-4</c:v>
                </c:pt>
                <c:pt idx="13348">
                  <c:v>-4.25528E-4</c:v>
                </c:pt>
                <c:pt idx="13349">
                  <c:v>5.3906899999999998E-4</c:v>
                </c:pt>
                <c:pt idx="13350">
                  <c:v>-9.5825599999999999E-4</c:v>
                </c:pt>
                <c:pt idx="13351">
                  <c:v>1.251102E-3</c:v>
                </c:pt>
                <c:pt idx="13352">
                  <c:v>-1.140994E-3</c:v>
                </c:pt>
                <c:pt idx="13353">
                  <c:v>-3.3192600000000002E-4</c:v>
                </c:pt>
                <c:pt idx="13354">
                  <c:v>3.3276769999999998E-3</c:v>
                </c:pt>
                <c:pt idx="13355">
                  <c:v>1.5297760000000001E-3</c:v>
                </c:pt>
                <c:pt idx="13356">
                  <c:v>-1.8851989999999999E-3</c:v>
                </c:pt>
                <c:pt idx="13357">
                  <c:v>-1.2295279999999999E-3</c:v>
                </c:pt>
                <c:pt idx="13358">
                  <c:v>4.06902E-4</c:v>
                </c:pt>
                <c:pt idx="13359" formatCode="0.00E+00">
                  <c:v>6.2555099999999993E-5</c:v>
                </c:pt>
                <c:pt idx="13360">
                  <c:v>2.9247399999999998E-4</c:v>
                </c:pt>
                <c:pt idx="13361">
                  <c:v>5.3535400000000004E-4</c:v>
                </c:pt>
                <c:pt idx="13362">
                  <c:v>2.7496600000000002E-4</c:v>
                </c:pt>
                <c:pt idx="13363">
                  <c:v>2.2230679999999999E-3</c:v>
                </c:pt>
                <c:pt idx="13364" formatCode="0.00E+00">
                  <c:v>8.92957E-5</c:v>
                </c:pt>
                <c:pt idx="13365">
                  <c:v>2.7516580000000001E-3</c:v>
                </c:pt>
                <c:pt idx="13366">
                  <c:v>-1.4207550000000001E-3</c:v>
                </c:pt>
                <c:pt idx="13367">
                  <c:v>-4.4151100000000001E-4</c:v>
                </c:pt>
                <c:pt idx="13368">
                  <c:v>-2.8457759999999999E-3</c:v>
                </c:pt>
                <c:pt idx="13369">
                  <c:v>3.4389199999999999E-4</c:v>
                </c:pt>
                <c:pt idx="13370">
                  <c:v>1.0504799999999999E-3</c:v>
                </c:pt>
                <c:pt idx="13371">
                  <c:v>-2.1338609999999999E-3</c:v>
                </c:pt>
                <c:pt idx="13372">
                  <c:v>4.6421599999999999E-4</c:v>
                </c:pt>
                <c:pt idx="13373">
                  <c:v>8.0057299999999995E-4</c:v>
                </c:pt>
                <c:pt idx="13374">
                  <c:v>3.5086200000000002E-4</c:v>
                </c:pt>
                <c:pt idx="13375">
                  <c:v>-9.4396699999999998E-4</c:v>
                </c:pt>
                <c:pt idx="13376">
                  <c:v>-1.298446E-3</c:v>
                </c:pt>
                <c:pt idx="13377">
                  <c:v>-2.0678329999999998E-3</c:v>
                </c:pt>
                <c:pt idx="13378">
                  <c:v>-5.0954400000000001E-4</c:v>
                </c:pt>
                <c:pt idx="13379">
                  <c:v>-5.9796100000000004E-4</c:v>
                </c:pt>
                <c:pt idx="13380">
                  <c:v>6.0101299999999996E-4</c:v>
                </c:pt>
                <c:pt idx="13381">
                  <c:v>2.4516429999999999E-3</c:v>
                </c:pt>
                <c:pt idx="13382">
                  <c:v>-1.12606E-4</c:v>
                </c:pt>
                <c:pt idx="13383">
                  <c:v>-2.128352E-3</c:v>
                </c:pt>
                <c:pt idx="13384">
                  <c:v>4.5277799999999998E-4</c:v>
                </c:pt>
                <c:pt idx="13385">
                  <c:v>-1.93954E-3</c:v>
                </c:pt>
                <c:pt idx="13386">
                  <c:v>6.0401900000000002E-4</c:v>
                </c:pt>
                <c:pt idx="13387">
                  <c:v>1.5181400000000001E-4</c:v>
                </c:pt>
                <c:pt idx="13388">
                  <c:v>1.912951E-3</c:v>
                </c:pt>
                <c:pt idx="13389">
                  <c:v>-2.3614220000000002E-3</c:v>
                </c:pt>
                <c:pt idx="13390">
                  <c:v>-4.1909299999999999E-4</c:v>
                </c:pt>
                <c:pt idx="13391">
                  <c:v>1.721822E-3</c:v>
                </c:pt>
                <c:pt idx="13392">
                  <c:v>-1.2617450000000001E-3</c:v>
                </c:pt>
                <c:pt idx="13393">
                  <c:v>3.3402200000000001E-4</c:v>
                </c:pt>
                <c:pt idx="13394" formatCode="0.00E+00">
                  <c:v>-3.6685299999999999E-5</c:v>
                </c:pt>
                <c:pt idx="13395">
                  <c:v>-1.2875720000000001E-3</c:v>
                </c:pt>
                <c:pt idx="13396">
                  <c:v>-9.8236000000000005E-4</c:v>
                </c:pt>
                <c:pt idx="13397">
                  <c:v>1.2277970000000001E-3</c:v>
                </c:pt>
                <c:pt idx="13398">
                  <c:v>-1.32299E-4</c:v>
                </c:pt>
                <c:pt idx="13399">
                  <c:v>-1.16586E-4</c:v>
                </c:pt>
                <c:pt idx="13400">
                  <c:v>9.0368399999999998E-4</c:v>
                </c:pt>
                <c:pt idx="13401">
                  <c:v>-2.5056950000000001E-3</c:v>
                </c:pt>
                <c:pt idx="13402">
                  <c:v>-9.21224E-4</c:v>
                </c:pt>
                <c:pt idx="13403">
                  <c:v>1.051113E-3</c:v>
                </c:pt>
                <c:pt idx="13404">
                  <c:v>3.2965400000000003E-4</c:v>
                </c:pt>
                <c:pt idx="13405">
                  <c:v>2.7209059999999999E-3</c:v>
                </c:pt>
                <c:pt idx="13406">
                  <c:v>2.0590499999999999E-4</c:v>
                </c:pt>
                <c:pt idx="13407">
                  <c:v>-2.41506E-4</c:v>
                </c:pt>
                <c:pt idx="13408">
                  <c:v>4.68197E-4</c:v>
                </c:pt>
                <c:pt idx="13409">
                  <c:v>-3.23827E-4</c:v>
                </c:pt>
                <c:pt idx="13410">
                  <c:v>-1.389323E-3</c:v>
                </c:pt>
                <c:pt idx="13411">
                  <c:v>9.0845200000000002E-4</c:v>
                </c:pt>
                <c:pt idx="13412">
                  <c:v>2.5413269999999999E-3</c:v>
                </c:pt>
                <c:pt idx="13413">
                  <c:v>-1.170054E-3</c:v>
                </c:pt>
                <c:pt idx="13414">
                  <c:v>2.5696900000000001E-4</c:v>
                </c:pt>
                <c:pt idx="13415">
                  <c:v>2.137693E-3</c:v>
                </c:pt>
                <c:pt idx="13416">
                  <c:v>-5.0994199999999999E-4</c:v>
                </c:pt>
                <c:pt idx="13417">
                  <c:v>-1.8990470000000001E-3</c:v>
                </c:pt>
                <c:pt idx="13418">
                  <c:v>-5.8560399999999999E-4</c:v>
                </c:pt>
                <c:pt idx="13419">
                  <c:v>-7.3287600000000004E-4</c:v>
                </c:pt>
                <c:pt idx="13420">
                  <c:v>2.88798E-4</c:v>
                </c:pt>
                <c:pt idx="13421">
                  <c:v>-1.7482540000000001E-3</c:v>
                </c:pt>
                <c:pt idx="13422">
                  <c:v>-2.2730279999999999E-3</c:v>
                </c:pt>
                <c:pt idx="13423">
                  <c:v>5.6510299999999996E-4</c:v>
                </c:pt>
                <c:pt idx="13424">
                  <c:v>-1.0639009999999999E-3</c:v>
                </c:pt>
                <c:pt idx="13425">
                  <c:v>-1.7595180000000001E-3</c:v>
                </c:pt>
                <c:pt idx="13426">
                  <c:v>1.6979320000000001E-3</c:v>
                </c:pt>
                <c:pt idx="13427">
                  <c:v>-1.284276E-3</c:v>
                </c:pt>
                <c:pt idx="13428">
                  <c:v>-1.1933650000000001E-3</c:v>
                </c:pt>
                <c:pt idx="13429">
                  <c:v>-9.1799399999999999E-4</c:v>
                </c:pt>
                <c:pt idx="13430">
                  <c:v>-1.0020649999999999E-3</c:v>
                </c:pt>
                <c:pt idx="13431">
                  <c:v>-1.1227069999999999E-3</c:v>
                </c:pt>
                <c:pt idx="13432">
                  <c:v>9.5808999999999998E-4</c:v>
                </c:pt>
                <c:pt idx="13433">
                  <c:v>1.241184E-3</c:v>
                </c:pt>
                <c:pt idx="13434">
                  <c:v>1.9076600000000001E-4</c:v>
                </c:pt>
                <c:pt idx="13435">
                  <c:v>8.2566400000000004E-4</c:v>
                </c:pt>
                <c:pt idx="13436">
                  <c:v>1.5696040000000001E-3</c:v>
                </c:pt>
                <c:pt idx="13437">
                  <c:v>-9.0047900000000004E-4</c:v>
                </c:pt>
                <c:pt idx="13438">
                  <c:v>-1.28315E-3</c:v>
                </c:pt>
                <c:pt idx="13439">
                  <c:v>2.51505E-3</c:v>
                </c:pt>
                <c:pt idx="13440" formatCode="0.00E+00">
                  <c:v>5.09755E-5</c:v>
                </c:pt>
                <c:pt idx="13441">
                  <c:v>2.1809720000000002E-3</c:v>
                </c:pt>
                <c:pt idx="13442">
                  <c:v>-4.0893199999999998E-4</c:v>
                </c:pt>
                <c:pt idx="13443">
                  <c:v>1.2201239999999999E-3</c:v>
                </c:pt>
                <c:pt idx="13444">
                  <c:v>1.5376280000000001E-3</c:v>
                </c:pt>
                <c:pt idx="13445">
                  <c:v>-1.0893140000000001E-3</c:v>
                </c:pt>
                <c:pt idx="13446">
                  <c:v>-1.978755E-3</c:v>
                </c:pt>
                <c:pt idx="13447">
                  <c:v>-1.0975150000000001E-3</c:v>
                </c:pt>
                <c:pt idx="13448" formatCode="0.00E+00">
                  <c:v>-4.7543999999999997E-7</c:v>
                </c:pt>
                <c:pt idx="13449">
                  <c:v>-7.3071400000000004E-4</c:v>
                </c:pt>
                <c:pt idx="13450">
                  <c:v>1.6378110000000001E-3</c:v>
                </c:pt>
                <c:pt idx="13451">
                  <c:v>5.23012E-4</c:v>
                </c:pt>
                <c:pt idx="13452">
                  <c:v>1.4673099999999999E-4</c:v>
                </c:pt>
                <c:pt idx="13453">
                  <c:v>-3.0840300000000001E-4</c:v>
                </c:pt>
                <c:pt idx="13454">
                  <c:v>2.7497709999999998E-3</c:v>
                </c:pt>
                <c:pt idx="13455">
                  <c:v>7.9660899999999999E-4</c:v>
                </c:pt>
                <c:pt idx="13456">
                  <c:v>1.5788799999999999E-4</c:v>
                </c:pt>
                <c:pt idx="13457">
                  <c:v>-1.156116E-3</c:v>
                </c:pt>
                <c:pt idx="13458">
                  <c:v>1.1500429999999999E-3</c:v>
                </c:pt>
                <c:pt idx="13459">
                  <c:v>-2.0686530000000002E-3</c:v>
                </c:pt>
                <c:pt idx="13460">
                  <c:v>-7.6888499999999997E-4</c:v>
                </c:pt>
                <c:pt idx="13461">
                  <c:v>-1.0506479999999999E-3</c:v>
                </c:pt>
                <c:pt idx="13462">
                  <c:v>3.6112999999999998E-4</c:v>
                </c:pt>
                <c:pt idx="13463">
                  <c:v>-9.0333999999999998E-4</c:v>
                </c:pt>
                <c:pt idx="13464">
                  <c:v>1.5853530000000001E-3</c:v>
                </c:pt>
                <c:pt idx="13465">
                  <c:v>1.725968E-3</c:v>
                </c:pt>
                <c:pt idx="13466">
                  <c:v>7.19398E-4</c:v>
                </c:pt>
                <c:pt idx="13467">
                  <c:v>4.0221499999999998E-4</c:v>
                </c:pt>
                <c:pt idx="13468">
                  <c:v>2.542164E-3</c:v>
                </c:pt>
                <c:pt idx="13469">
                  <c:v>4.98987E-4</c:v>
                </c:pt>
                <c:pt idx="13470">
                  <c:v>2.541246E-3</c:v>
                </c:pt>
                <c:pt idx="13471">
                  <c:v>1.7649339999999999E-3</c:v>
                </c:pt>
                <c:pt idx="13472">
                  <c:v>1.805238E-3</c:v>
                </c:pt>
                <c:pt idx="13473">
                  <c:v>-1.1029340000000001E-3</c:v>
                </c:pt>
                <c:pt idx="13474">
                  <c:v>2.4949949999999999E-3</c:v>
                </c:pt>
                <c:pt idx="13475" formatCode="0.00E+00">
                  <c:v>-4.1159800000000004E-6</c:v>
                </c:pt>
                <c:pt idx="13476" formatCode="0.00E+00">
                  <c:v>-6.9473400000000005E-5</c:v>
                </c:pt>
                <c:pt idx="13477" formatCode="0.00E+00">
                  <c:v>2.8796999999999999E-5</c:v>
                </c:pt>
                <c:pt idx="13478">
                  <c:v>-1.670546E-3</c:v>
                </c:pt>
                <c:pt idx="13479">
                  <c:v>1.567592E-3</c:v>
                </c:pt>
                <c:pt idx="13480">
                  <c:v>-1.318977E-3</c:v>
                </c:pt>
                <c:pt idx="13481">
                  <c:v>5.0662000000000005E-4</c:v>
                </c:pt>
                <c:pt idx="13482">
                  <c:v>-7.8996700000000003E-4</c:v>
                </c:pt>
                <c:pt idx="13483">
                  <c:v>-2.4243490000000001E-3</c:v>
                </c:pt>
                <c:pt idx="13484">
                  <c:v>1.7034579999999999E-3</c:v>
                </c:pt>
                <c:pt idx="13485">
                  <c:v>-1.175153E-3</c:v>
                </c:pt>
                <c:pt idx="13486">
                  <c:v>-2.4638399999999999E-4</c:v>
                </c:pt>
                <c:pt idx="13487">
                  <c:v>7.0995699999999999E-4</c:v>
                </c:pt>
                <c:pt idx="13488">
                  <c:v>2.3767279999999998E-3</c:v>
                </c:pt>
                <c:pt idx="13489">
                  <c:v>1.703481E-3</c:v>
                </c:pt>
                <c:pt idx="13490">
                  <c:v>7.3127900000000004E-4</c:v>
                </c:pt>
                <c:pt idx="13491">
                  <c:v>-3.1241400000000001E-4</c:v>
                </c:pt>
                <c:pt idx="13492">
                  <c:v>-4.51395E-4</c:v>
                </c:pt>
                <c:pt idx="13493" formatCode="0.00E+00">
                  <c:v>-5.0589900000000002E-5</c:v>
                </c:pt>
                <c:pt idx="13494">
                  <c:v>-2.4716730000000002E-3</c:v>
                </c:pt>
                <c:pt idx="13495">
                  <c:v>1.62726E-4</c:v>
                </c:pt>
                <c:pt idx="13496">
                  <c:v>2.556287E-3</c:v>
                </c:pt>
                <c:pt idx="13497">
                  <c:v>4.0258900000000002E-4</c:v>
                </c:pt>
                <c:pt idx="13498">
                  <c:v>1.253068E-3</c:v>
                </c:pt>
                <c:pt idx="13499">
                  <c:v>1.3081950000000001E-3</c:v>
                </c:pt>
                <c:pt idx="13500" formatCode="0.00E+00">
                  <c:v>1.18539E-5</c:v>
                </c:pt>
                <c:pt idx="13501">
                  <c:v>-8.5021100000000002E-4</c:v>
                </c:pt>
                <c:pt idx="13502">
                  <c:v>-1.2218909999999999E-3</c:v>
                </c:pt>
                <c:pt idx="13503">
                  <c:v>1.2407340000000001E-3</c:v>
                </c:pt>
                <c:pt idx="13504">
                  <c:v>-9.6159700000000002E-4</c:v>
                </c:pt>
                <c:pt idx="13505" formatCode="0.00E+00">
                  <c:v>9.0351800000000005E-5</c:v>
                </c:pt>
                <c:pt idx="13506">
                  <c:v>4.0470600000000001E-4</c:v>
                </c:pt>
                <c:pt idx="13507">
                  <c:v>9.0138600000000001E-4</c:v>
                </c:pt>
                <c:pt idx="13508">
                  <c:v>-2.4223719999999999E-3</c:v>
                </c:pt>
                <c:pt idx="13509">
                  <c:v>5.0896899999999996E-4</c:v>
                </c:pt>
                <c:pt idx="13510">
                  <c:v>-2.4667510000000001E-3</c:v>
                </c:pt>
                <c:pt idx="13511">
                  <c:v>7.8709899999999998E-4</c:v>
                </c:pt>
                <c:pt idx="13512">
                  <c:v>1.1423430000000001E-3</c:v>
                </c:pt>
                <c:pt idx="13513">
                  <c:v>-3.0295499999999999E-4</c:v>
                </c:pt>
                <c:pt idx="13514">
                  <c:v>-2.3802E-4</c:v>
                </c:pt>
                <c:pt idx="13515">
                  <c:v>-2.198373E-3</c:v>
                </c:pt>
                <c:pt idx="13516">
                  <c:v>7.23729E-4</c:v>
                </c:pt>
                <c:pt idx="13517">
                  <c:v>3.1440100000000001E-4</c:v>
                </c:pt>
                <c:pt idx="13518">
                  <c:v>1.690811E-3</c:v>
                </c:pt>
                <c:pt idx="13519">
                  <c:v>1.1110409999999999E-3</c:v>
                </c:pt>
                <c:pt idx="13520">
                  <c:v>-4.4623500000000001E-4</c:v>
                </c:pt>
                <c:pt idx="13521">
                  <c:v>-8.2733399999999999E-4</c:v>
                </c:pt>
                <c:pt idx="13522">
                  <c:v>-3.7900899999999998E-4</c:v>
                </c:pt>
                <c:pt idx="13523">
                  <c:v>-1.3220339999999999E-3</c:v>
                </c:pt>
                <c:pt idx="13524">
                  <c:v>-2.4233079999999999E-3</c:v>
                </c:pt>
                <c:pt idx="13525">
                  <c:v>2.039E-4</c:v>
                </c:pt>
                <c:pt idx="13526">
                  <c:v>1.2012080000000001E-3</c:v>
                </c:pt>
                <c:pt idx="13527">
                  <c:v>5.7190300000000002E-4</c:v>
                </c:pt>
                <c:pt idx="13528">
                  <c:v>4.9495300000000002E-4</c:v>
                </c:pt>
                <c:pt idx="13529" formatCode="0.00E+00">
                  <c:v>-5.8718000000000003E-5</c:v>
                </c:pt>
                <c:pt idx="13530">
                  <c:v>6.92226E-4</c:v>
                </c:pt>
                <c:pt idx="13531">
                  <c:v>-1.244691E-3</c:v>
                </c:pt>
                <c:pt idx="13532" formatCode="0.00E+00">
                  <c:v>-6.0928499999999998E-5</c:v>
                </c:pt>
                <c:pt idx="13533">
                  <c:v>-1.073196E-3</c:v>
                </c:pt>
                <c:pt idx="13534">
                  <c:v>4.7898500000000002E-4</c:v>
                </c:pt>
                <c:pt idx="13535">
                  <c:v>1.63134E-4</c:v>
                </c:pt>
                <c:pt idx="13536">
                  <c:v>-1.0055579999999999E-3</c:v>
                </c:pt>
                <c:pt idx="13537">
                  <c:v>-4.0208600000000001E-4</c:v>
                </c:pt>
                <c:pt idx="13538">
                  <c:v>1.089057E-3</c:v>
                </c:pt>
                <c:pt idx="13539">
                  <c:v>1.3162250000000001E-3</c:v>
                </c:pt>
                <c:pt idx="13540">
                  <c:v>3.1362799999999999E-4</c:v>
                </c:pt>
                <c:pt idx="13541">
                  <c:v>2.01885E-3</c:v>
                </c:pt>
                <c:pt idx="13542">
                  <c:v>-9.9165100000000008E-4</c:v>
                </c:pt>
                <c:pt idx="13543">
                  <c:v>4.1636199999999998E-4</c:v>
                </c:pt>
                <c:pt idx="13544">
                  <c:v>-1.0148690000000001E-3</c:v>
                </c:pt>
                <c:pt idx="13545">
                  <c:v>3.4467500000000002E-4</c:v>
                </c:pt>
                <c:pt idx="13546" formatCode="0.00E+00">
                  <c:v>-7.73855E-5</c:v>
                </c:pt>
                <c:pt idx="13547">
                  <c:v>4.3687100000000003E-4</c:v>
                </c:pt>
                <c:pt idx="13548">
                  <c:v>-8.2161500000000004E-4</c:v>
                </c:pt>
                <c:pt idx="13549">
                  <c:v>8.7188900000000004E-4</c:v>
                </c:pt>
                <c:pt idx="13550">
                  <c:v>-2.5302990000000002E-3</c:v>
                </c:pt>
                <c:pt idx="13551" formatCode="0.00E+00">
                  <c:v>-8.6316400000000006E-5</c:v>
                </c:pt>
                <c:pt idx="13552">
                  <c:v>7.9545600000000005E-4</c:v>
                </c:pt>
                <c:pt idx="13553">
                  <c:v>-3.2173999999999999E-4</c:v>
                </c:pt>
                <c:pt idx="13554">
                  <c:v>-4.9110500000000004E-4</c:v>
                </c:pt>
                <c:pt idx="13555" formatCode="0.00E+00">
                  <c:v>2.52821E-5</c:v>
                </c:pt>
                <c:pt idx="13556">
                  <c:v>-1.3206700000000001E-4</c:v>
                </c:pt>
                <c:pt idx="13557">
                  <c:v>5.4916999999999998E-4</c:v>
                </c:pt>
                <c:pt idx="13558">
                  <c:v>-2.8172599999999999E-4</c:v>
                </c:pt>
                <c:pt idx="13559">
                  <c:v>-2.0340850000000001E-3</c:v>
                </c:pt>
                <c:pt idx="13560">
                  <c:v>1.5959899999999999E-4</c:v>
                </c:pt>
                <c:pt idx="13561">
                  <c:v>-1.5647969999999999E-3</c:v>
                </c:pt>
                <c:pt idx="13562">
                  <c:v>-4.4803699999999998E-4</c:v>
                </c:pt>
                <c:pt idx="13563">
                  <c:v>-4.8478900000000001E-4</c:v>
                </c:pt>
                <c:pt idx="13564">
                  <c:v>-2.4073359999999999E-3</c:v>
                </c:pt>
                <c:pt idx="13565">
                  <c:v>1.8525099999999999E-4</c:v>
                </c:pt>
                <c:pt idx="13566">
                  <c:v>-1.2889170000000001E-3</c:v>
                </c:pt>
                <c:pt idx="13567">
                  <c:v>1.0860900000000001E-3</c:v>
                </c:pt>
                <c:pt idx="13568">
                  <c:v>5.6231200000000003E-4</c:v>
                </c:pt>
                <c:pt idx="13569">
                  <c:v>4.55785E-4</c:v>
                </c:pt>
                <c:pt idx="13570">
                  <c:v>-7.5533800000000004E-4</c:v>
                </c:pt>
                <c:pt idx="13571">
                  <c:v>-1.449091E-3</c:v>
                </c:pt>
                <c:pt idx="13572">
                  <c:v>-1.334048E-3</c:v>
                </c:pt>
                <c:pt idx="13573">
                  <c:v>8.3616199999999999E-4</c:v>
                </c:pt>
                <c:pt idx="13574">
                  <c:v>1.6918599999999999E-3</c:v>
                </c:pt>
                <c:pt idx="13575">
                  <c:v>-3.0417999999999998E-4</c:v>
                </c:pt>
                <c:pt idx="13576">
                  <c:v>-2.1957699999999999E-4</c:v>
                </c:pt>
                <c:pt idx="13577">
                  <c:v>-1.262205E-3</c:v>
                </c:pt>
                <c:pt idx="13578">
                  <c:v>-1.345586E-3</c:v>
                </c:pt>
                <c:pt idx="13579">
                  <c:v>5.5484600000000001E-4</c:v>
                </c:pt>
                <c:pt idx="13580">
                  <c:v>-9.2850599999999995E-4</c:v>
                </c:pt>
                <c:pt idx="13581">
                  <c:v>8.76851E-4</c:v>
                </c:pt>
                <c:pt idx="13582">
                  <c:v>-3.85604E-4</c:v>
                </c:pt>
                <c:pt idx="13583">
                  <c:v>9.9657700000000001E-4</c:v>
                </c:pt>
                <c:pt idx="13584">
                  <c:v>-7.3913199999999998E-4</c:v>
                </c:pt>
                <c:pt idx="13585">
                  <c:v>2.6201800000000002E-3</c:v>
                </c:pt>
                <c:pt idx="13586">
                  <c:v>1.0419889999999999E-3</c:v>
                </c:pt>
                <c:pt idx="13587" formatCode="0.00E+00">
                  <c:v>2.8390399999999998E-5</c:v>
                </c:pt>
                <c:pt idx="13588" formatCode="0.00E+00">
                  <c:v>-1.12737E-6</c:v>
                </c:pt>
                <c:pt idx="13589">
                  <c:v>-1.2080719999999999E-3</c:v>
                </c:pt>
                <c:pt idx="13590">
                  <c:v>9.5894100000000005E-4</c:v>
                </c:pt>
                <c:pt idx="13591">
                  <c:v>4.3855899999999999E-4</c:v>
                </c:pt>
                <c:pt idx="13592">
                  <c:v>-9.1978299999999997E-4</c:v>
                </c:pt>
                <c:pt idx="13593" formatCode="0.00E+00">
                  <c:v>-1.77696E-5</c:v>
                </c:pt>
                <c:pt idx="13594">
                  <c:v>-9.0753299999999997E-4</c:v>
                </c:pt>
                <c:pt idx="13595">
                  <c:v>-4.26833E-4</c:v>
                </c:pt>
                <c:pt idx="13596">
                  <c:v>1.2652780000000001E-3</c:v>
                </c:pt>
                <c:pt idx="13597">
                  <c:v>5.0574400000000003E-4</c:v>
                </c:pt>
                <c:pt idx="13598">
                  <c:v>-6.0418199999999998E-4</c:v>
                </c:pt>
                <c:pt idx="13599">
                  <c:v>1.3985149999999999E-3</c:v>
                </c:pt>
                <c:pt idx="13600">
                  <c:v>2.2795810000000001E-3</c:v>
                </c:pt>
                <c:pt idx="13601">
                  <c:v>-1.303968E-3</c:v>
                </c:pt>
                <c:pt idx="13602">
                  <c:v>-1.91428E-4</c:v>
                </c:pt>
                <c:pt idx="13603">
                  <c:v>-1.070271E-3</c:v>
                </c:pt>
                <c:pt idx="13604">
                  <c:v>-2.3474300000000001E-4</c:v>
                </c:pt>
                <c:pt idx="13605">
                  <c:v>9.8924600000000005E-4</c:v>
                </c:pt>
                <c:pt idx="13606">
                  <c:v>-3.37368E-4</c:v>
                </c:pt>
                <c:pt idx="13607">
                  <c:v>-1.07005E-4</c:v>
                </c:pt>
                <c:pt idx="13608">
                  <c:v>8.4802599999999999E-4</c:v>
                </c:pt>
                <c:pt idx="13609">
                  <c:v>-4.00997E-4</c:v>
                </c:pt>
                <c:pt idx="13610">
                  <c:v>9.8058200000000002E-4</c:v>
                </c:pt>
                <c:pt idx="13611">
                  <c:v>-4.8016200000000002E-4</c:v>
                </c:pt>
                <c:pt idx="13612">
                  <c:v>1.028702E-3</c:v>
                </c:pt>
                <c:pt idx="13613">
                  <c:v>-8.9303500000000003E-4</c:v>
                </c:pt>
                <c:pt idx="13614">
                  <c:v>-1.4348060000000001E-3</c:v>
                </c:pt>
                <c:pt idx="13615">
                  <c:v>7.5724199999999998E-4</c:v>
                </c:pt>
                <c:pt idx="13616">
                  <c:v>3.2608499999999999E-4</c:v>
                </c:pt>
                <c:pt idx="13617">
                  <c:v>-4.44633E-4</c:v>
                </c:pt>
                <c:pt idx="13618">
                  <c:v>1.498917E-3</c:v>
                </c:pt>
                <c:pt idx="13619">
                  <c:v>7.7853199999999997E-4</c:v>
                </c:pt>
                <c:pt idx="13620" formatCode="0.00E+00">
                  <c:v>-8.1880500000000003E-5</c:v>
                </c:pt>
                <c:pt idx="13621">
                  <c:v>-1.322913E-3</c:v>
                </c:pt>
                <c:pt idx="13622">
                  <c:v>3.2054649999999998E-3</c:v>
                </c:pt>
                <c:pt idx="13623">
                  <c:v>-2.4742589999999999E-3</c:v>
                </c:pt>
                <c:pt idx="13624">
                  <c:v>7.1530900000000002E-4</c:v>
                </c:pt>
                <c:pt idx="13625">
                  <c:v>-1.132126E-3</c:v>
                </c:pt>
                <c:pt idx="13626">
                  <c:v>1.7677099999999999E-4</c:v>
                </c:pt>
                <c:pt idx="13627">
                  <c:v>1.361878E-3</c:v>
                </c:pt>
                <c:pt idx="13628">
                  <c:v>1.7068210000000001E-3</c:v>
                </c:pt>
                <c:pt idx="13629">
                  <c:v>-5.6325699999999995E-4</c:v>
                </c:pt>
                <c:pt idx="13630">
                  <c:v>3.566605E-3</c:v>
                </c:pt>
                <c:pt idx="13631">
                  <c:v>-4.8912399999999996E-4</c:v>
                </c:pt>
                <c:pt idx="13632">
                  <c:v>5.4120000000000004E-4</c:v>
                </c:pt>
                <c:pt idx="13633">
                  <c:v>-2.1224939999999999E-3</c:v>
                </c:pt>
                <c:pt idx="13634">
                  <c:v>-1.2657809999999999E-3</c:v>
                </c:pt>
                <c:pt idx="13635">
                  <c:v>1.713764E-3</c:v>
                </c:pt>
                <c:pt idx="13636">
                  <c:v>9.1534799999999996E-4</c:v>
                </c:pt>
                <c:pt idx="13637">
                  <c:v>-2.1201229999999998E-3</c:v>
                </c:pt>
                <c:pt idx="13638">
                  <c:v>1.253704E-3</c:v>
                </c:pt>
                <c:pt idx="13639">
                  <c:v>-1.3668459999999999E-3</c:v>
                </c:pt>
                <c:pt idx="13640">
                  <c:v>-1.173751E-3</c:v>
                </c:pt>
                <c:pt idx="13641">
                  <c:v>-2.189215E-3</c:v>
                </c:pt>
                <c:pt idx="13642">
                  <c:v>-8.9504500000000002E-4</c:v>
                </c:pt>
                <c:pt idx="13643">
                  <c:v>5.9579299999999995E-4</c:v>
                </c:pt>
                <c:pt idx="13644">
                  <c:v>1.2971269999999999E-3</c:v>
                </c:pt>
                <c:pt idx="13645">
                  <c:v>-3.7933299999999998E-4</c:v>
                </c:pt>
                <c:pt idx="13646">
                  <c:v>-3.5878889999999999E-3</c:v>
                </c:pt>
                <c:pt idx="13647">
                  <c:v>-9.5562200000000005E-4</c:v>
                </c:pt>
                <c:pt idx="13648">
                  <c:v>3.1389500000000002E-4</c:v>
                </c:pt>
                <c:pt idx="13649">
                  <c:v>-3.3165499999999998E-4</c:v>
                </c:pt>
                <c:pt idx="13650" formatCode="0.00E+00">
                  <c:v>-9.3011199999999995E-6</c:v>
                </c:pt>
                <c:pt idx="13651">
                  <c:v>5.5821799999999997E-4</c:v>
                </c:pt>
                <c:pt idx="13652">
                  <c:v>-1.937371E-3</c:v>
                </c:pt>
                <c:pt idx="13653">
                  <c:v>-1.5882299999999999E-3</c:v>
                </c:pt>
                <c:pt idx="13654">
                  <c:v>-2.4475899999999999E-3</c:v>
                </c:pt>
                <c:pt idx="13655">
                  <c:v>-2.24384E-4</c:v>
                </c:pt>
                <c:pt idx="13656">
                  <c:v>-2.1027009999999998E-3</c:v>
                </c:pt>
                <c:pt idx="13657">
                  <c:v>-8.5847199999999999E-4</c:v>
                </c:pt>
                <c:pt idx="13658">
                  <c:v>-6.3077200000000004E-4</c:v>
                </c:pt>
                <c:pt idx="13659">
                  <c:v>-1.7037599999999999E-3</c:v>
                </c:pt>
                <c:pt idx="13660">
                  <c:v>5.6258800000000004E-4</c:v>
                </c:pt>
                <c:pt idx="13661">
                  <c:v>-1.0337110000000001E-3</c:v>
                </c:pt>
                <c:pt idx="13662">
                  <c:v>-1.0678319999999999E-3</c:v>
                </c:pt>
                <c:pt idx="13663">
                  <c:v>-1.2347500000000001E-4</c:v>
                </c:pt>
                <c:pt idx="13664">
                  <c:v>8.4372600000000005E-4</c:v>
                </c:pt>
                <c:pt idx="13665">
                  <c:v>-2.2313699999999999E-4</c:v>
                </c:pt>
                <c:pt idx="13666">
                  <c:v>6.5144900000000002E-4</c:v>
                </c:pt>
                <c:pt idx="13667">
                  <c:v>1.19616E-4</c:v>
                </c:pt>
                <c:pt idx="13668">
                  <c:v>3.110462E-3</c:v>
                </c:pt>
                <c:pt idx="13669">
                  <c:v>-1.4462069999999999E-3</c:v>
                </c:pt>
                <c:pt idx="13670">
                  <c:v>7.5319000000000004E-4</c:v>
                </c:pt>
                <c:pt idx="13671">
                  <c:v>8.4453600000000001E-4</c:v>
                </c:pt>
                <c:pt idx="13672">
                  <c:v>3.46833E-4</c:v>
                </c:pt>
                <c:pt idx="13673">
                  <c:v>-1.177294E-3</c:v>
                </c:pt>
                <c:pt idx="13674">
                  <c:v>1.553355E-3</c:v>
                </c:pt>
                <c:pt idx="13675">
                  <c:v>7.8849499999999995E-4</c:v>
                </c:pt>
                <c:pt idx="13676">
                  <c:v>-1.345024E-3</c:v>
                </c:pt>
                <c:pt idx="13677">
                  <c:v>-1.9000270000000001E-3</c:v>
                </c:pt>
                <c:pt idx="13678">
                  <c:v>3.5478300000000001E-4</c:v>
                </c:pt>
                <c:pt idx="13679">
                  <c:v>-2.0662969999999999E-3</c:v>
                </c:pt>
                <c:pt idx="13680">
                  <c:v>2.6851869999999999E-3</c:v>
                </c:pt>
                <c:pt idx="13681">
                  <c:v>-1.705301E-3</c:v>
                </c:pt>
                <c:pt idx="13682">
                  <c:v>-3.3585800000000002E-4</c:v>
                </c:pt>
                <c:pt idx="13683" formatCode="0.00E+00">
                  <c:v>7.7731000000000005E-5</c:v>
                </c:pt>
                <c:pt idx="13684">
                  <c:v>2.4429120000000002E-3</c:v>
                </c:pt>
                <c:pt idx="13685">
                  <c:v>-6.3330600000000004E-4</c:v>
                </c:pt>
                <c:pt idx="13686">
                  <c:v>-1.02043E-4</c:v>
                </c:pt>
                <c:pt idx="13687">
                  <c:v>4.8172200000000002E-4</c:v>
                </c:pt>
                <c:pt idx="13688">
                  <c:v>3.2050849999999999E-3</c:v>
                </c:pt>
                <c:pt idx="13689">
                  <c:v>-1.1081700000000001E-4</c:v>
                </c:pt>
                <c:pt idx="13690">
                  <c:v>-7.3356699999999996E-4</c:v>
                </c:pt>
                <c:pt idx="13691">
                  <c:v>4.9494899999999995E-4</c:v>
                </c:pt>
                <c:pt idx="13692">
                  <c:v>1.3429690000000001E-3</c:v>
                </c:pt>
                <c:pt idx="13693">
                  <c:v>-1.079443E-3</c:v>
                </c:pt>
                <c:pt idx="13694">
                  <c:v>-1.199068E-3</c:v>
                </c:pt>
                <c:pt idx="13695" formatCode="0.00E+00">
                  <c:v>2.3589000000000001E-5</c:v>
                </c:pt>
                <c:pt idx="13696">
                  <c:v>2.76042E-4</c:v>
                </c:pt>
                <c:pt idx="13697" formatCode="0.00E+00">
                  <c:v>2.5704500000000001E-5</c:v>
                </c:pt>
                <c:pt idx="13698">
                  <c:v>-1.547798E-3</c:v>
                </c:pt>
                <c:pt idx="13699">
                  <c:v>2.6642580000000001E-3</c:v>
                </c:pt>
                <c:pt idx="13700">
                  <c:v>-7.2963300000000004E-4</c:v>
                </c:pt>
                <c:pt idx="13701">
                  <c:v>3.635021E-3</c:v>
                </c:pt>
                <c:pt idx="13702">
                  <c:v>1.042425E-3</c:v>
                </c:pt>
                <c:pt idx="13703">
                  <c:v>9.2098500000000003E-4</c:v>
                </c:pt>
                <c:pt idx="13704">
                  <c:v>-8.1266900000000002E-4</c:v>
                </c:pt>
                <c:pt idx="13705" formatCode="0.00E+00">
                  <c:v>6.5375600000000005E-5</c:v>
                </c:pt>
                <c:pt idx="13706">
                  <c:v>6.5625500000000001E-4</c:v>
                </c:pt>
                <c:pt idx="13707">
                  <c:v>-4.5694600000000001E-4</c:v>
                </c:pt>
                <c:pt idx="13708">
                  <c:v>2.1352659999999998E-3</c:v>
                </c:pt>
                <c:pt idx="13709">
                  <c:v>5.4589099999999995E-4</c:v>
                </c:pt>
                <c:pt idx="13710">
                  <c:v>6.6136400000000001E-4</c:v>
                </c:pt>
                <c:pt idx="13711">
                  <c:v>-1.5338800000000001E-3</c:v>
                </c:pt>
                <c:pt idx="13712">
                  <c:v>3.2376900000000001E-4</c:v>
                </c:pt>
                <c:pt idx="13713">
                  <c:v>4.35888E-4</c:v>
                </c:pt>
                <c:pt idx="13714">
                  <c:v>-1.2371249999999999E-3</c:v>
                </c:pt>
                <c:pt idx="13715">
                  <c:v>-1.256566E-3</c:v>
                </c:pt>
                <c:pt idx="13716">
                  <c:v>1.4551290000000001E-3</c:v>
                </c:pt>
                <c:pt idx="13717">
                  <c:v>2.6679329999999999E-3</c:v>
                </c:pt>
                <c:pt idx="13718">
                  <c:v>-1.7550000000000001E-4</c:v>
                </c:pt>
                <c:pt idx="13719">
                  <c:v>-1.6623429999999999E-3</c:v>
                </c:pt>
                <c:pt idx="13720">
                  <c:v>-5.02086E-4</c:v>
                </c:pt>
                <c:pt idx="13721">
                  <c:v>-1.9572370000000001E-3</c:v>
                </c:pt>
                <c:pt idx="13722">
                  <c:v>-8.4980400000000001E-4</c:v>
                </c:pt>
                <c:pt idx="13723">
                  <c:v>-1.7928289999999999E-3</c:v>
                </c:pt>
                <c:pt idx="13724">
                  <c:v>2.829186E-3</c:v>
                </c:pt>
                <c:pt idx="13725" formatCode="0.00E+00">
                  <c:v>-9.8693699999999993E-5</c:v>
                </c:pt>
                <c:pt idx="13726">
                  <c:v>-1.94809E-4</c:v>
                </c:pt>
                <c:pt idx="13727">
                  <c:v>2.6139000000000002E-4</c:v>
                </c:pt>
                <c:pt idx="13728">
                  <c:v>1.7632699999999999E-3</c:v>
                </c:pt>
                <c:pt idx="13729">
                  <c:v>-8.5355200000000004E-4</c:v>
                </c:pt>
                <c:pt idx="13730">
                  <c:v>-1.4754849999999999E-3</c:v>
                </c:pt>
                <c:pt idx="13731">
                  <c:v>-1.144188E-3</c:v>
                </c:pt>
                <c:pt idx="13732">
                  <c:v>8.4545400000000004E-4</c:v>
                </c:pt>
                <c:pt idx="13733">
                  <c:v>-2.5176799999999998E-4</c:v>
                </c:pt>
                <c:pt idx="13734">
                  <c:v>1.2207279999999999E-3</c:v>
                </c:pt>
                <c:pt idx="13735">
                  <c:v>-2.252567E-3</c:v>
                </c:pt>
                <c:pt idx="13736">
                  <c:v>-1.581126E-3</c:v>
                </c:pt>
                <c:pt idx="13737">
                  <c:v>-1.41688E-4</c:v>
                </c:pt>
                <c:pt idx="13738">
                  <c:v>4.41173E-4</c:v>
                </c:pt>
                <c:pt idx="13739">
                  <c:v>-4.9226499999999998E-4</c:v>
                </c:pt>
                <c:pt idx="13740">
                  <c:v>-4.7304600000000002E-4</c:v>
                </c:pt>
                <c:pt idx="13741">
                  <c:v>1.5339119999999999E-3</c:v>
                </c:pt>
                <c:pt idx="13742">
                  <c:v>-2.3063760000000002E-3</c:v>
                </c:pt>
                <c:pt idx="13743">
                  <c:v>-9.91839E-4</c:v>
                </c:pt>
                <c:pt idx="13744">
                  <c:v>-2.0311230000000001E-3</c:v>
                </c:pt>
                <c:pt idx="13745">
                  <c:v>-2.3055999999999999E-4</c:v>
                </c:pt>
                <c:pt idx="13746">
                  <c:v>-3.36032E-4</c:v>
                </c:pt>
                <c:pt idx="13747">
                  <c:v>9.9927700000000002E-4</c:v>
                </c:pt>
                <c:pt idx="13748">
                  <c:v>3.3234029999999999E-3</c:v>
                </c:pt>
                <c:pt idx="13749">
                  <c:v>2.0297699999999999E-4</c:v>
                </c:pt>
                <c:pt idx="13750">
                  <c:v>8.0660200000000001E-4</c:v>
                </c:pt>
                <c:pt idx="13751">
                  <c:v>-3.7637400000000001E-4</c:v>
                </c:pt>
                <c:pt idx="13752">
                  <c:v>-1.6404599999999999E-4</c:v>
                </c:pt>
                <c:pt idx="13753">
                  <c:v>1.4647429999999999E-3</c:v>
                </c:pt>
                <c:pt idx="13754">
                  <c:v>-2.6414599999999999E-4</c:v>
                </c:pt>
                <c:pt idx="13755" formatCode="0.00E+00">
                  <c:v>9.5647299999999995E-5</c:v>
                </c:pt>
                <c:pt idx="13756" formatCode="0.00E+00">
                  <c:v>7.1975400000000002E-5</c:v>
                </c:pt>
                <c:pt idx="13757">
                  <c:v>-1.1373659999999999E-3</c:v>
                </c:pt>
                <c:pt idx="13758">
                  <c:v>-1.0287040000000001E-3</c:v>
                </c:pt>
                <c:pt idx="13759">
                  <c:v>5.1353200000000003E-4</c:v>
                </c:pt>
                <c:pt idx="13760">
                  <c:v>4.9421399999999998E-4</c:v>
                </c:pt>
                <c:pt idx="13761">
                  <c:v>4.8482159999999998E-3</c:v>
                </c:pt>
                <c:pt idx="13762">
                  <c:v>2.7457549999999999E-3</c:v>
                </c:pt>
                <c:pt idx="13763">
                  <c:v>-2.4737099999999997E-4</c:v>
                </c:pt>
                <c:pt idx="13764">
                  <c:v>-8.0587900000000001E-4</c:v>
                </c:pt>
                <c:pt idx="13765">
                  <c:v>7.6325600000000003E-4</c:v>
                </c:pt>
                <c:pt idx="13766">
                  <c:v>-1.4277090000000001E-3</c:v>
                </c:pt>
                <c:pt idx="13767">
                  <c:v>-3.4886299999999998E-4</c:v>
                </c:pt>
                <c:pt idx="13768">
                  <c:v>1.7958049999999999E-3</c:v>
                </c:pt>
                <c:pt idx="13769">
                  <c:v>-1.3302139999999999E-3</c:v>
                </c:pt>
                <c:pt idx="13770">
                  <c:v>8.63988E-4</c:v>
                </c:pt>
                <c:pt idx="13771">
                  <c:v>-8.8703999999999996E-4</c:v>
                </c:pt>
                <c:pt idx="13772">
                  <c:v>-6.6482300000000004E-4</c:v>
                </c:pt>
                <c:pt idx="13773">
                  <c:v>-1.1479210000000001E-3</c:v>
                </c:pt>
                <c:pt idx="13774">
                  <c:v>-1.2572900000000001E-3</c:v>
                </c:pt>
                <c:pt idx="13775" formatCode="0.00E+00">
                  <c:v>-2.1849799999999999E-5</c:v>
                </c:pt>
                <c:pt idx="13776">
                  <c:v>-2.8383E-4</c:v>
                </c:pt>
                <c:pt idx="13777">
                  <c:v>5.0686299999999998E-4</c:v>
                </c:pt>
                <c:pt idx="13778">
                  <c:v>2.68943E-4</c:v>
                </c:pt>
                <c:pt idx="13779">
                  <c:v>2.9051400000000002E-4</c:v>
                </c:pt>
                <c:pt idx="13780">
                  <c:v>1.0142669999999999E-3</c:v>
                </c:pt>
                <c:pt idx="13781">
                  <c:v>1.5817870000000001E-3</c:v>
                </c:pt>
                <c:pt idx="13782">
                  <c:v>-1.2687060000000001E-3</c:v>
                </c:pt>
                <c:pt idx="13783">
                  <c:v>8.7886699999999997E-4</c:v>
                </c:pt>
                <c:pt idx="13784">
                  <c:v>1.8669680000000001E-3</c:v>
                </c:pt>
                <c:pt idx="13785">
                  <c:v>-5.5570900000000004E-4</c:v>
                </c:pt>
                <c:pt idx="13786">
                  <c:v>2.283673E-3</c:v>
                </c:pt>
                <c:pt idx="13787">
                  <c:v>1.3065590000000001E-3</c:v>
                </c:pt>
                <c:pt idx="13788">
                  <c:v>-1.77088E-4</c:v>
                </c:pt>
                <c:pt idx="13789">
                  <c:v>3.7312100000000002E-4</c:v>
                </c:pt>
                <c:pt idx="13790">
                  <c:v>-1.0222219999999999E-3</c:v>
                </c:pt>
                <c:pt idx="13791">
                  <c:v>1.7759609999999999E-3</c:v>
                </c:pt>
                <c:pt idx="13792">
                  <c:v>3.01816E-4</c:v>
                </c:pt>
                <c:pt idx="13793">
                  <c:v>-1.2100609999999999E-3</c:v>
                </c:pt>
                <c:pt idx="13794">
                  <c:v>-3.6233400000000002E-4</c:v>
                </c:pt>
                <c:pt idx="13795">
                  <c:v>2.0377070000000001E-3</c:v>
                </c:pt>
                <c:pt idx="13796">
                  <c:v>-1.2878550000000001E-3</c:v>
                </c:pt>
                <c:pt idx="13797">
                  <c:v>-2.265768E-3</c:v>
                </c:pt>
                <c:pt idx="13798">
                  <c:v>3.9781700000000002E-4</c:v>
                </c:pt>
                <c:pt idx="13799">
                  <c:v>-1.122315E-3</c:v>
                </c:pt>
                <c:pt idx="13800">
                  <c:v>1.3707770000000001E-3</c:v>
                </c:pt>
                <c:pt idx="13801">
                  <c:v>1.1537299999999999E-3</c:v>
                </c:pt>
                <c:pt idx="13802">
                  <c:v>2.3404440000000001E-3</c:v>
                </c:pt>
                <c:pt idx="13803">
                  <c:v>-1.995981E-3</c:v>
                </c:pt>
                <c:pt idx="13804">
                  <c:v>-4.1944299999999998E-4</c:v>
                </c:pt>
                <c:pt idx="13805">
                  <c:v>-1.131305E-3</c:v>
                </c:pt>
                <c:pt idx="13806">
                  <c:v>-1.2839049999999999E-3</c:v>
                </c:pt>
                <c:pt idx="13807" formatCode="0.00E+00">
                  <c:v>-1.8104399999999999E-5</c:v>
                </c:pt>
                <c:pt idx="13808">
                  <c:v>-1.876724E-3</c:v>
                </c:pt>
                <c:pt idx="13809">
                  <c:v>8.9935500000000001E-4</c:v>
                </c:pt>
                <c:pt idx="13810">
                  <c:v>-1.204152E-3</c:v>
                </c:pt>
                <c:pt idx="13811">
                  <c:v>2.0679100000000001E-4</c:v>
                </c:pt>
                <c:pt idx="13812">
                  <c:v>1.7615420000000001E-3</c:v>
                </c:pt>
                <c:pt idx="13813">
                  <c:v>-3.1634419999999998E-3</c:v>
                </c:pt>
                <c:pt idx="13814">
                  <c:v>6.7070499999999996E-4</c:v>
                </c:pt>
                <c:pt idx="13815">
                  <c:v>-1.0081510000000001E-3</c:v>
                </c:pt>
                <c:pt idx="13816">
                  <c:v>1.3505450000000001E-3</c:v>
                </c:pt>
                <c:pt idx="13817">
                  <c:v>-3.2271999999999997E-4</c:v>
                </c:pt>
                <c:pt idx="13818">
                  <c:v>6.2053300000000004E-4</c:v>
                </c:pt>
                <c:pt idx="13819">
                  <c:v>4.1786699999999999E-4</c:v>
                </c:pt>
                <c:pt idx="13820">
                  <c:v>2.7164229999999999E-3</c:v>
                </c:pt>
                <c:pt idx="13821">
                  <c:v>-7.3396799999999999E-4</c:v>
                </c:pt>
                <c:pt idx="13822">
                  <c:v>4.9598999999999997E-4</c:v>
                </c:pt>
                <c:pt idx="13823">
                  <c:v>-1.990604E-3</c:v>
                </c:pt>
                <c:pt idx="13824">
                  <c:v>-1.015625E-3</c:v>
                </c:pt>
                <c:pt idx="13825">
                  <c:v>5.6016699999999998E-4</c:v>
                </c:pt>
                <c:pt idx="13826">
                  <c:v>1.2824640000000001E-3</c:v>
                </c:pt>
                <c:pt idx="13827">
                  <c:v>-2.452353E-3</c:v>
                </c:pt>
                <c:pt idx="13828">
                  <c:v>-8.3635199999999995E-4</c:v>
                </c:pt>
                <c:pt idx="13829">
                  <c:v>3.2958E-4</c:v>
                </c:pt>
                <c:pt idx="13830">
                  <c:v>1.332209E-3</c:v>
                </c:pt>
                <c:pt idx="13831">
                  <c:v>-2.6888299999999998E-4</c:v>
                </c:pt>
                <c:pt idx="13832" formatCode="0.00E+00">
                  <c:v>-6.0210000000000001E-5</c:v>
                </c:pt>
                <c:pt idx="13833">
                  <c:v>-1.333734E-3</c:v>
                </c:pt>
                <c:pt idx="13834">
                  <c:v>1.010365E-3</c:v>
                </c:pt>
                <c:pt idx="13835">
                  <c:v>2.2071899999999999E-3</c:v>
                </c:pt>
                <c:pt idx="13836">
                  <c:v>7.1569299999999999E-4</c:v>
                </c:pt>
                <c:pt idx="13837">
                  <c:v>-1.7677050000000001E-3</c:v>
                </c:pt>
                <c:pt idx="13838" formatCode="0.00E+00">
                  <c:v>-7.0199799999999998E-5</c:v>
                </c:pt>
                <c:pt idx="13839" formatCode="0.00E+00">
                  <c:v>3.2598200000000002E-5</c:v>
                </c:pt>
                <c:pt idx="13840">
                  <c:v>-1.792437E-3</c:v>
                </c:pt>
                <c:pt idx="13841">
                  <c:v>-4.7310800000000002E-4</c:v>
                </c:pt>
                <c:pt idx="13842">
                  <c:v>1.010171E-3</c:v>
                </c:pt>
                <c:pt idx="13843">
                  <c:v>-5.1102600000000004E-4</c:v>
                </c:pt>
                <c:pt idx="13844">
                  <c:v>-1.3558310000000001E-3</c:v>
                </c:pt>
                <c:pt idx="13845">
                  <c:v>-8.8924499999999999E-4</c:v>
                </c:pt>
                <c:pt idx="13846">
                  <c:v>1.56358E-3</c:v>
                </c:pt>
                <c:pt idx="13847">
                  <c:v>1.3854150000000001E-3</c:v>
                </c:pt>
                <c:pt idx="13848">
                  <c:v>3.84447E-4</c:v>
                </c:pt>
                <c:pt idx="13849">
                  <c:v>-1.1567249999999999E-3</c:v>
                </c:pt>
                <c:pt idx="13850">
                  <c:v>9.0782600000000003E-4</c:v>
                </c:pt>
                <c:pt idx="13851">
                  <c:v>-7.6437300000000005E-4</c:v>
                </c:pt>
                <c:pt idx="13852">
                  <c:v>-1.233921E-3</c:v>
                </c:pt>
                <c:pt idx="13853">
                  <c:v>-2.4014510000000002E-3</c:v>
                </c:pt>
                <c:pt idx="13854">
                  <c:v>1.839963E-3</c:v>
                </c:pt>
                <c:pt idx="13855">
                  <c:v>2.65782E-3</c:v>
                </c:pt>
                <c:pt idx="13856" formatCode="0.00E+00">
                  <c:v>6.5757400000000002E-5</c:v>
                </c:pt>
                <c:pt idx="13857">
                  <c:v>4.3247499999999998E-4</c:v>
                </c:pt>
                <c:pt idx="13858">
                  <c:v>3.30076E-4</c:v>
                </c:pt>
                <c:pt idx="13859">
                  <c:v>6.3048100000000001E-4</c:v>
                </c:pt>
                <c:pt idx="13860">
                  <c:v>-1.252256E-3</c:v>
                </c:pt>
                <c:pt idx="13861">
                  <c:v>1.104641E-3</c:v>
                </c:pt>
                <c:pt idx="13862">
                  <c:v>9.4346299999999996E-4</c:v>
                </c:pt>
                <c:pt idx="13863" formatCode="0.00E+00">
                  <c:v>-4.8031999999999997E-5</c:v>
                </c:pt>
                <c:pt idx="13864">
                  <c:v>3.5658100000000002E-4</c:v>
                </c:pt>
                <c:pt idx="13865">
                  <c:v>5.8055300000000004E-4</c:v>
                </c:pt>
                <c:pt idx="13866">
                  <c:v>-1.111655E-3</c:v>
                </c:pt>
                <c:pt idx="13867">
                  <c:v>7.0941400000000001E-4</c:v>
                </c:pt>
                <c:pt idx="13868">
                  <c:v>-1.242312E-3</c:v>
                </c:pt>
                <c:pt idx="13869">
                  <c:v>1.429105E-3</c:v>
                </c:pt>
                <c:pt idx="13870">
                  <c:v>1.7249419999999999E-3</c:v>
                </c:pt>
                <c:pt idx="13871">
                  <c:v>1.6668849999999999E-3</c:v>
                </c:pt>
                <c:pt idx="13872">
                  <c:v>8.7417500000000004E-4</c:v>
                </c:pt>
                <c:pt idx="13873">
                  <c:v>3.4579739999999999E-3</c:v>
                </c:pt>
                <c:pt idx="13874">
                  <c:v>-1.0902780000000001E-3</c:v>
                </c:pt>
                <c:pt idx="13875">
                  <c:v>1.2972459999999999E-3</c:v>
                </c:pt>
                <c:pt idx="13876">
                  <c:v>-2.8327700000000002E-4</c:v>
                </c:pt>
                <c:pt idx="13877">
                  <c:v>-1.8103329999999999E-3</c:v>
                </c:pt>
                <c:pt idx="13878">
                  <c:v>1.1714430000000001E-3</c:v>
                </c:pt>
                <c:pt idx="13879">
                  <c:v>4.38274E-4</c:v>
                </c:pt>
                <c:pt idx="13880">
                  <c:v>-9.5893900000000002E-4</c:v>
                </c:pt>
                <c:pt idx="13881">
                  <c:v>4.1871399999999999E-4</c:v>
                </c:pt>
                <c:pt idx="13882">
                  <c:v>8.0217500000000002E-4</c:v>
                </c:pt>
                <c:pt idx="13883">
                  <c:v>4.2081099999999999E-4</c:v>
                </c:pt>
                <c:pt idx="13884">
                  <c:v>1.037627E-3</c:v>
                </c:pt>
                <c:pt idx="13885">
                  <c:v>5.4520800000000004E-4</c:v>
                </c:pt>
                <c:pt idx="13886">
                  <c:v>1.3937199999999999E-4</c:v>
                </c:pt>
                <c:pt idx="13887">
                  <c:v>-9.6317600000000005E-4</c:v>
                </c:pt>
                <c:pt idx="13888">
                  <c:v>-5.6075199999999997E-4</c:v>
                </c:pt>
                <c:pt idx="13889">
                  <c:v>1.267242E-3</c:v>
                </c:pt>
                <c:pt idx="13890">
                  <c:v>-9.8015899999999998E-4</c:v>
                </c:pt>
                <c:pt idx="13891">
                  <c:v>4.5373779999999999E-3</c:v>
                </c:pt>
                <c:pt idx="13892">
                  <c:v>1.408702E-3</c:v>
                </c:pt>
                <c:pt idx="13893">
                  <c:v>-1.045135E-3</c:v>
                </c:pt>
                <c:pt idx="13894">
                  <c:v>-8.9336000000000005E-4</c:v>
                </c:pt>
                <c:pt idx="13895">
                  <c:v>4.9255000000000002E-4</c:v>
                </c:pt>
                <c:pt idx="13896">
                  <c:v>-1.280549E-3</c:v>
                </c:pt>
                <c:pt idx="13897">
                  <c:v>1.5223100000000001E-4</c:v>
                </c:pt>
                <c:pt idx="13898">
                  <c:v>9.3766499999999996E-4</c:v>
                </c:pt>
                <c:pt idx="13899">
                  <c:v>5.3765900000000001E-4</c:v>
                </c:pt>
                <c:pt idx="13900">
                  <c:v>-1.1031260000000001E-3</c:v>
                </c:pt>
                <c:pt idx="13901">
                  <c:v>-1.3406799999999999E-3</c:v>
                </c:pt>
                <c:pt idx="13902">
                  <c:v>-5.5140899999999999E-4</c:v>
                </c:pt>
                <c:pt idx="13903">
                  <c:v>1.25741E-3</c:v>
                </c:pt>
                <c:pt idx="13904">
                  <c:v>-1.226172E-3</c:v>
                </c:pt>
                <c:pt idx="13905">
                  <c:v>-4.8874300000000003E-4</c:v>
                </c:pt>
                <c:pt idx="13906">
                  <c:v>2.0891519999999999E-3</c:v>
                </c:pt>
                <c:pt idx="13907">
                  <c:v>-1.2483209999999999E-3</c:v>
                </c:pt>
                <c:pt idx="13908" formatCode="0.00E+00">
                  <c:v>1.65394E-5</c:v>
                </c:pt>
                <c:pt idx="13909">
                  <c:v>3.3239000000000001E-4</c:v>
                </c:pt>
                <c:pt idx="13910">
                  <c:v>2.1519599999999999E-4</c:v>
                </c:pt>
                <c:pt idx="13911">
                  <c:v>2.33038E-4</c:v>
                </c:pt>
                <c:pt idx="13912">
                  <c:v>5.3450000000000004E-4</c:v>
                </c:pt>
                <c:pt idx="13913">
                  <c:v>1.610684E-3</c:v>
                </c:pt>
                <c:pt idx="13914">
                  <c:v>-3.62309E-4</c:v>
                </c:pt>
                <c:pt idx="13915">
                  <c:v>2.2702260000000002E-3</c:v>
                </c:pt>
                <c:pt idx="13916">
                  <c:v>6.9645299999999998E-4</c:v>
                </c:pt>
                <c:pt idx="13917">
                  <c:v>5.4278900000000001E-4</c:v>
                </c:pt>
                <c:pt idx="13918" formatCode="0.00E+00">
                  <c:v>7.1532099999999999E-5</c:v>
                </c:pt>
                <c:pt idx="13919">
                  <c:v>-3.18621E-4</c:v>
                </c:pt>
                <c:pt idx="13920">
                  <c:v>1.3099299999999999E-3</c:v>
                </c:pt>
                <c:pt idx="13921">
                  <c:v>-1.486123E-3</c:v>
                </c:pt>
                <c:pt idx="13922">
                  <c:v>-6.6675700000000003E-4</c:v>
                </c:pt>
                <c:pt idx="13923">
                  <c:v>-1.11488E-4</c:v>
                </c:pt>
                <c:pt idx="13924">
                  <c:v>-2.31351E-4</c:v>
                </c:pt>
                <c:pt idx="13925">
                  <c:v>-1.1828979999999999E-3</c:v>
                </c:pt>
                <c:pt idx="13926">
                  <c:v>-1.8297949999999999E-3</c:v>
                </c:pt>
                <c:pt idx="13927">
                  <c:v>1.45205E-4</c:v>
                </c:pt>
                <c:pt idx="13928">
                  <c:v>1.3984080000000001E-3</c:v>
                </c:pt>
                <c:pt idx="13929">
                  <c:v>8.6444400000000002E-4</c:v>
                </c:pt>
                <c:pt idx="13930">
                  <c:v>1.2091280000000001E-3</c:v>
                </c:pt>
                <c:pt idx="13931">
                  <c:v>7.2736199999999995E-4</c:v>
                </c:pt>
                <c:pt idx="13932">
                  <c:v>1.066027E-3</c:v>
                </c:pt>
                <c:pt idx="13933">
                  <c:v>-1.15884E-4</c:v>
                </c:pt>
                <c:pt idx="13934">
                  <c:v>-1.802442E-3</c:v>
                </c:pt>
                <c:pt idx="13935">
                  <c:v>1.507069E-3</c:v>
                </c:pt>
                <c:pt idx="13936">
                  <c:v>2.5399540000000001E-3</c:v>
                </c:pt>
                <c:pt idx="13937">
                  <c:v>1.4624390000000001E-3</c:v>
                </c:pt>
                <c:pt idx="13938">
                  <c:v>-2.7251269999999999E-3</c:v>
                </c:pt>
                <c:pt idx="13939" formatCode="0.00E+00">
                  <c:v>4.9620399999999997E-5</c:v>
                </c:pt>
                <c:pt idx="13940">
                  <c:v>2.515008E-3</c:v>
                </c:pt>
                <c:pt idx="13941">
                  <c:v>2.8993699999999999E-4</c:v>
                </c:pt>
                <c:pt idx="13942">
                  <c:v>4.3783E-4</c:v>
                </c:pt>
                <c:pt idx="13943">
                  <c:v>-1.2671259999999999E-3</c:v>
                </c:pt>
                <c:pt idx="13944">
                  <c:v>-2.80594E-4</c:v>
                </c:pt>
                <c:pt idx="13945">
                  <c:v>-1.5056480000000001E-3</c:v>
                </c:pt>
                <c:pt idx="13946">
                  <c:v>-2.01826E-4</c:v>
                </c:pt>
                <c:pt idx="13947">
                  <c:v>3.4012799999999998E-4</c:v>
                </c:pt>
                <c:pt idx="13948">
                  <c:v>-1.4360670000000001E-3</c:v>
                </c:pt>
                <c:pt idx="13949">
                  <c:v>-2.6294399999999998E-4</c:v>
                </c:pt>
                <c:pt idx="13950">
                  <c:v>2.0058530000000001E-3</c:v>
                </c:pt>
                <c:pt idx="13951">
                  <c:v>-4.4745000000000001E-4</c:v>
                </c:pt>
                <c:pt idx="13952">
                  <c:v>-7.4273399999999999E-4</c:v>
                </c:pt>
                <c:pt idx="13953">
                  <c:v>3.6155290000000001E-3</c:v>
                </c:pt>
                <c:pt idx="13954" formatCode="0.00E+00">
                  <c:v>7.95489E-6</c:v>
                </c:pt>
                <c:pt idx="13955">
                  <c:v>-1.2053809999999999E-3</c:v>
                </c:pt>
                <c:pt idx="13956">
                  <c:v>7.4176199999999998E-4</c:v>
                </c:pt>
                <c:pt idx="13957">
                  <c:v>-2.0098160000000002E-3</c:v>
                </c:pt>
                <c:pt idx="13958">
                  <c:v>-1.0170349999999999E-3</c:v>
                </c:pt>
                <c:pt idx="13959">
                  <c:v>-8.1649999999999995E-4</c:v>
                </c:pt>
                <c:pt idx="13960">
                  <c:v>2.3689420000000002E-3</c:v>
                </c:pt>
                <c:pt idx="13961">
                  <c:v>3.1910700000000001E-4</c:v>
                </c:pt>
                <c:pt idx="13962">
                  <c:v>1.26365E-4</c:v>
                </c:pt>
                <c:pt idx="13963">
                  <c:v>-2.4973809999999999E-3</c:v>
                </c:pt>
                <c:pt idx="13964">
                  <c:v>1.3504700000000001E-4</c:v>
                </c:pt>
                <c:pt idx="13965" formatCode="0.00E+00">
                  <c:v>1.38734E-5</c:v>
                </c:pt>
                <c:pt idx="13966">
                  <c:v>1.8849489999999999E-3</c:v>
                </c:pt>
                <c:pt idx="13967">
                  <c:v>3.4490229999999998E-3</c:v>
                </c:pt>
                <c:pt idx="13968">
                  <c:v>-1.1577029999999999E-3</c:v>
                </c:pt>
                <c:pt idx="13969">
                  <c:v>-6.7620400000000002E-4</c:v>
                </c:pt>
                <c:pt idx="13970">
                  <c:v>3.9728700000000002E-4</c:v>
                </c:pt>
                <c:pt idx="13971">
                  <c:v>3.1390120000000001E-3</c:v>
                </c:pt>
                <c:pt idx="13972">
                  <c:v>1.3092900000000001E-3</c:v>
                </c:pt>
                <c:pt idx="13973">
                  <c:v>9.3990999999999996E-4</c:v>
                </c:pt>
                <c:pt idx="13974">
                  <c:v>6.5342899999999997E-4</c:v>
                </c:pt>
                <c:pt idx="13975" formatCode="0.00E+00">
                  <c:v>5.7481199999999998E-6</c:v>
                </c:pt>
                <c:pt idx="13976">
                  <c:v>-6.9256199999999997E-4</c:v>
                </c:pt>
                <c:pt idx="13977">
                  <c:v>1.870731E-3</c:v>
                </c:pt>
                <c:pt idx="13978">
                  <c:v>3.01062E-4</c:v>
                </c:pt>
                <c:pt idx="13979">
                  <c:v>3.0985000000000002E-4</c:v>
                </c:pt>
                <c:pt idx="13980">
                  <c:v>-1.0453630000000001E-3</c:v>
                </c:pt>
                <c:pt idx="13981">
                  <c:v>-1.58264E-4</c:v>
                </c:pt>
                <c:pt idx="13982">
                  <c:v>6.2767400000000005E-4</c:v>
                </c:pt>
                <c:pt idx="13983">
                  <c:v>1.5965319999999999E-3</c:v>
                </c:pt>
                <c:pt idx="13984">
                  <c:v>1.04934E-3</c:v>
                </c:pt>
                <c:pt idx="13985">
                  <c:v>-5.1287000000000001E-4</c:v>
                </c:pt>
                <c:pt idx="13986">
                  <c:v>-1.377982E-3</c:v>
                </c:pt>
                <c:pt idx="13987">
                  <c:v>-1.640835E-3</c:v>
                </c:pt>
                <c:pt idx="13988">
                  <c:v>8.3287200000000002E-4</c:v>
                </c:pt>
                <c:pt idx="13989">
                  <c:v>-1.4190959999999999E-3</c:v>
                </c:pt>
                <c:pt idx="13990">
                  <c:v>4.11891E-4</c:v>
                </c:pt>
                <c:pt idx="13991">
                  <c:v>-3.6335600000000001E-4</c:v>
                </c:pt>
                <c:pt idx="13992">
                  <c:v>-4.0290999999999998E-4</c:v>
                </c:pt>
                <c:pt idx="13993">
                  <c:v>-8.1356899999999999E-4</c:v>
                </c:pt>
                <c:pt idx="13994">
                  <c:v>1.132257E-3</c:v>
                </c:pt>
                <c:pt idx="13995">
                  <c:v>6.80851E-4</c:v>
                </c:pt>
                <c:pt idx="13996">
                  <c:v>8.51773E-4</c:v>
                </c:pt>
                <c:pt idx="13997">
                  <c:v>-1.45847E-4</c:v>
                </c:pt>
                <c:pt idx="13998" formatCode="0.00E+00">
                  <c:v>7.9190400000000007E-5</c:v>
                </c:pt>
                <c:pt idx="13999">
                  <c:v>1.5676310000000001E-3</c:v>
                </c:pt>
                <c:pt idx="14000">
                  <c:v>-1.782617E-3</c:v>
                </c:pt>
                <c:pt idx="14001">
                  <c:v>7.4072899999999998E-4</c:v>
                </c:pt>
                <c:pt idx="14002">
                  <c:v>-1.2474560000000001E-3</c:v>
                </c:pt>
                <c:pt idx="14003">
                  <c:v>-9.8992799999999995E-4</c:v>
                </c:pt>
                <c:pt idx="14004">
                  <c:v>-3.3133300000000001E-4</c:v>
                </c:pt>
                <c:pt idx="14005">
                  <c:v>4.7427299999999999E-4</c:v>
                </c:pt>
                <c:pt idx="14006">
                  <c:v>-2.566236E-3</c:v>
                </c:pt>
                <c:pt idx="14007">
                  <c:v>-2.1253400000000001E-4</c:v>
                </c:pt>
                <c:pt idx="14008">
                  <c:v>1.319792E-3</c:v>
                </c:pt>
                <c:pt idx="14009">
                  <c:v>-7.0474299999999997E-4</c:v>
                </c:pt>
                <c:pt idx="14010">
                  <c:v>9.0419999999999997E-4</c:v>
                </c:pt>
                <c:pt idx="14011">
                  <c:v>-1.356824E-3</c:v>
                </c:pt>
                <c:pt idx="14012">
                  <c:v>-6.23209E-4</c:v>
                </c:pt>
                <c:pt idx="14013">
                  <c:v>-1.0272110000000001E-3</c:v>
                </c:pt>
                <c:pt idx="14014">
                  <c:v>-3.5221670000000001E-3</c:v>
                </c:pt>
                <c:pt idx="14015">
                  <c:v>-2.16386E-4</c:v>
                </c:pt>
                <c:pt idx="14016">
                  <c:v>-1.944501E-3</c:v>
                </c:pt>
                <c:pt idx="14017">
                  <c:v>4.1665700000000002E-4</c:v>
                </c:pt>
                <c:pt idx="14018">
                  <c:v>5.5808099999999999E-4</c:v>
                </c:pt>
                <c:pt idx="14019">
                  <c:v>-1.46459E-3</c:v>
                </c:pt>
                <c:pt idx="14020">
                  <c:v>1.6722799999999999E-3</c:v>
                </c:pt>
                <c:pt idx="14021">
                  <c:v>4.8690700000000002E-4</c:v>
                </c:pt>
                <c:pt idx="14022">
                  <c:v>1.273131E-3</c:v>
                </c:pt>
                <c:pt idx="14023">
                  <c:v>2.566095E-3</c:v>
                </c:pt>
                <c:pt idx="14024">
                  <c:v>6.1829300000000001E-4</c:v>
                </c:pt>
                <c:pt idx="14025">
                  <c:v>-1.3918610000000001E-3</c:v>
                </c:pt>
                <c:pt idx="14026" formatCode="0.00E+00">
                  <c:v>-4.37442E-5</c:v>
                </c:pt>
                <c:pt idx="14027">
                  <c:v>3.8742099999999999E-4</c:v>
                </c:pt>
                <c:pt idx="14028">
                  <c:v>9.1280899999999999E-4</c:v>
                </c:pt>
                <c:pt idx="14029">
                  <c:v>2.1842020000000001E-3</c:v>
                </c:pt>
                <c:pt idx="14030" formatCode="0.00E+00">
                  <c:v>-2.80188E-5</c:v>
                </c:pt>
                <c:pt idx="14031">
                  <c:v>-9.5479899999999999E-4</c:v>
                </c:pt>
                <c:pt idx="14032">
                  <c:v>-5.6704399999999995E-4</c:v>
                </c:pt>
                <c:pt idx="14033">
                  <c:v>1.3115500000000001E-3</c:v>
                </c:pt>
                <c:pt idx="14034">
                  <c:v>-1.731303E-3</c:v>
                </c:pt>
                <c:pt idx="14035">
                  <c:v>8.3918000000000003E-4</c:v>
                </c:pt>
                <c:pt idx="14036">
                  <c:v>-2.5616079999999999E-3</c:v>
                </c:pt>
                <c:pt idx="14037">
                  <c:v>-1.33975E-3</c:v>
                </c:pt>
                <c:pt idx="14038">
                  <c:v>1.034086E-3</c:v>
                </c:pt>
                <c:pt idx="14039">
                  <c:v>-4.7725799999999999E-4</c:v>
                </c:pt>
                <c:pt idx="14040">
                  <c:v>3.0176140000000001E-3</c:v>
                </c:pt>
                <c:pt idx="14041">
                  <c:v>-2.1364019999999999E-3</c:v>
                </c:pt>
                <c:pt idx="14042">
                  <c:v>-2.544887E-3</c:v>
                </c:pt>
                <c:pt idx="14043">
                  <c:v>3.38783E-4</c:v>
                </c:pt>
                <c:pt idx="14044">
                  <c:v>-5.31461E-4</c:v>
                </c:pt>
                <c:pt idx="14045">
                  <c:v>-6.9631000000000001E-4</c:v>
                </c:pt>
                <c:pt idx="14046">
                  <c:v>1.4125870000000001E-3</c:v>
                </c:pt>
                <c:pt idx="14047">
                  <c:v>3.2051610000000002E-3</c:v>
                </c:pt>
                <c:pt idx="14048">
                  <c:v>-2.5888230000000001E-3</c:v>
                </c:pt>
                <c:pt idx="14049">
                  <c:v>3.5237199999999999E-4</c:v>
                </c:pt>
                <c:pt idx="14050">
                  <c:v>1.087534E-3</c:v>
                </c:pt>
                <c:pt idx="14051">
                  <c:v>1.51433E-4</c:v>
                </c:pt>
                <c:pt idx="14052">
                  <c:v>9.7966999999999998E-4</c:v>
                </c:pt>
                <c:pt idx="14053">
                  <c:v>-8.1290400000000004E-4</c:v>
                </c:pt>
                <c:pt idx="14054">
                  <c:v>1.461408E-3</c:v>
                </c:pt>
                <c:pt idx="14055">
                  <c:v>-2.5024410000000002E-3</c:v>
                </c:pt>
                <c:pt idx="14056">
                  <c:v>-1.6933740000000001E-3</c:v>
                </c:pt>
                <c:pt idx="14057">
                  <c:v>-6.9069300000000004E-4</c:v>
                </c:pt>
                <c:pt idx="14058">
                  <c:v>-7.2807799999999995E-4</c:v>
                </c:pt>
                <c:pt idx="14059">
                  <c:v>-1.036206E-3</c:v>
                </c:pt>
                <c:pt idx="14060">
                  <c:v>8.1418599999999995E-4</c:v>
                </c:pt>
                <c:pt idx="14061" formatCode="0.00E+00">
                  <c:v>8.6077999999999998E-5</c:v>
                </c:pt>
                <c:pt idx="14062">
                  <c:v>7.68646E-4</c:v>
                </c:pt>
                <c:pt idx="14063">
                  <c:v>-1.400232E-3</c:v>
                </c:pt>
                <c:pt idx="14064">
                  <c:v>-6.0155099999999997E-4</c:v>
                </c:pt>
                <c:pt idx="14065">
                  <c:v>1.127374E-3</c:v>
                </c:pt>
                <c:pt idx="14066">
                  <c:v>-8.8656399999999995E-4</c:v>
                </c:pt>
                <c:pt idx="14067">
                  <c:v>1.879129E-3</c:v>
                </c:pt>
                <c:pt idx="14068">
                  <c:v>-6.3355400000000004E-4</c:v>
                </c:pt>
                <c:pt idx="14069">
                  <c:v>-1.1270379999999999E-3</c:v>
                </c:pt>
                <c:pt idx="14070">
                  <c:v>1.4052139999999999E-3</c:v>
                </c:pt>
                <c:pt idx="14071">
                  <c:v>1.5373069999999999E-3</c:v>
                </c:pt>
                <c:pt idx="14072">
                  <c:v>5.18502E-4</c:v>
                </c:pt>
                <c:pt idx="14073">
                  <c:v>-7.0894899999999995E-4</c:v>
                </c:pt>
                <c:pt idx="14074">
                  <c:v>1.01603E-4</c:v>
                </c:pt>
                <c:pt idx="14075">
                  <c:v>-2.5210779999999999E-3</c:v>
                </c:pt>
                <c:pt idx="14076">
                  <c:v>-1.3119830000000001E-3</c:v>
                </c:pt>
                <c:pt idx="14077">
                  <c:v>-6.9093400000000004E-4</c:v>
                </c:pt>
                <c:pt idx="14078">
                  <c:v>1.3085550000000001E-3</c:v>
                </c:pt>
                <c:pt idx="14079">
                  <c:v>-2.03055E-4</c:v>
                </c:pt>
                <c:pt idx="14080">
                  <c:v>1.2970220000000001E-3</c:v>
                </c:pt>
                <c:pt idx="14081" formatCode="0.00E+00">
                  <c:v>-5.74621E-5</c:v>
                </c:pt>
                <c:pt idx="14082">
                  <c:v>-2.2973989999999999E-3</c:v>
                </c:pt>
                <c:pt idx="14083">
                  <c:v>8.9759499999999995E-4</c:v>
                </c:pt>
                <c:pt idx="14084">
                  <c:v>2.0149349999999998E-3</c:v>
                </c:pt>
                <c:pt idx="14085">
                  <c:v>-2.1318729999999998E-3</c:v>
                </c:pt>
                <c:pt idx="14086">
                  <c:v>-1.7121E-3</c:v>
                </c:pt>
                <c:pt idx="14087">
                  <c:v>-4.54821E-4</c:v>
                </c:pt>
                <c:pt idx="14088">
                  <c:v>-7.8082599999999998E-4</c:v>
                </c:pt>
                <c:pt idx="14089">
                  <c:v>-1.388027E-3</c:v>
                </c:pt>
                <c:pt idx="14090">
                  <c:v>1.1508600000000001E-3</c:v>
                </c:pt>
                <c:pt idx="14091">
                  <c:v>1.6784320000000001E-3</c:v>
                </c:pt>
                <c:pt idx="14092">
                  <c:v>-2.1904049999999999E-3</c:v>
                </c:pt>
                <c:pt idx="14093">
                  <c:v>-3.9779180000000004E-3</c:v>
                </c:pt>
                <c:pt idx="14094">
                  <c:v>-9.8536099999999992E-4</c:v>
                </c:pt>
                <c:pt idx="14095">
                  <c:v>-3.6031700000000003E-4</c:v>
                </c:pt>
                <c:pt idx="14096">
                  <c:v>-2.4214240000000001E-3</c:v>
                </c:pt>
                <c:pt idx="14097" formatCode="0.00E+00">
                  <c:v>-7.6510900000000006E-5</c:v>
                </c:pt>
                <c:pt idx="14098">
                  <c:v>6.5123299999999998E-4</c:v>
                </c:pt>
                <c:pt idx="14099">
                  <c:v>-9.1363999999999996E-4</c:v>
                </c:pt>
                <c:pt idx="14100">
                  <c:v>-2.28459E-4</c:v>
                </c:pt>
                <c:pt idx="14101">
                  <c:v>-3.36318E-4</c:v>
                </c:pt>
                <c:pt idx="14102">
                  <c:v>4.4839499999999998E-4</c:v>
                </c:pt>
                <c:pt idx="14103">
                  <c:v>2.1616699999999999E-4</c:v>
                </c:pt>
                <c:pt idx="14104">
                  <c:v>-1.5122399999999999E-4</c:v>
                </c:pt>
                <c:pt idx="14105">
                  <c:v>-4.2647420000000002E-3</c:v>
                </c:pt>
                <c:pt idx="14106">
                  <c:v>-1.447659E-3</c:v>
                </c:pt>
                <c:pt idx="14107">
                  <c:v>6.4185700000000002E-4</c:v>
                </c:pt>
                <c:pt idx="14108">
                  <c:v>-3.2861099999999997E-4</c:v>
                </c:pt>
                <c:pt idx="14109">
                  <c:v>-8.5378600000000004E-4</c:v>
                </c:pt>
                <c:pt idx="14110">
                  <c:v>1.3953769999999999E-3</c:v>
                </c:pt>
                <c:pt idx="14111" formatCode="0.00E+00">
                  <c:v>-1.9826900000000002E-5</c:v>
                </c:pt>
                <c:pt idx="14112">
                  <c:v>1.33285E-4</c:v>
                </c:pt>
                <c:pt idx="14113">
                  <c:v>-1.5322560000000001E-3</c:v>
                </c:pt>
                <c:pt idx="14114">
                  <c:v>-1.4165479999999999E-3</c:v>
                </c:pt>
                <c:pt idx="14115">
                  <c:v>4.8734599999999999E-4</c:v>
                </c:pt>
                <c:pt idx="14116">
                  <c:v>-2.4135139999999999E-3</c:v>
                </c:pt>
                <c:pt idx="14117" formatCode="0.00E+00">
                  <c:v>4.8578700000000003E-5</c:v>
                </c:pt>
                <c:pt idx="14118">
                  <c:v>1.8152399999999999E-4</c:v>
                </c:pt>
                <c:pt idx="14119">
                  <c:v>1.6368099999999999E-4</c:v>
                </c:pt>
                <c:pt idx="14120">
                  <c:v>-2.1346210000000002E-3</c:v>
                </c:pt>
                <c:pt idx="14121">
                  <c:v>6.4199000000000005E-4</c:v>
                </c:pt>
                <c:pt idx="14122">
                  <c:v>1.611136E-3</c:v>
                </c:pt>
                <c:pt idx="14123">
                  <c:v>-2.3734849999999998E-3</c:v>
                </c:pt>
                <c:pt idx="14124">
                  <c:v>-1.3842800000000001E-3</c:v>
                </c:pt>
                <c:pt idx="14125">
                  <c:v>-2.941164E-3</c:v>
                </c:pt>
                <c:pt idx="14126">
                  <c:v>-2.0922000000000001E-4</c:v>
                </c:pt>
                <c:pt idx="14127">
                  <c:v>1.7386159999999999E-3</c:v>
                </c:pt>
                <c:pt idx="14128">
                  <c:v>4.6061399999999998E-4</c:v>
                </c:pt>
                <c:pt idx="14129">
                  <c:v>5.8285200000000002E-4</c:v>
                </c:pt>
                <c:pt idx="14130">
                  <c:v>1.112334E-3</c:v>
                </c:pt>
                <c:pt idx="14131">
                  <c:v>1.81826E-4</c:v>
                </c:pt>
                <c:pt idx="14132">
                  <c:v>-3.6593500000000001E-4</c:v>
                </c:pt>
                <c:pt idx="14133">
                  <c:v>-1.2389199999999999E-3</c:v>
                </c:pt>
                <c:pt idx="14134">
                  <c:v>7.1459699999999998E-4</c:v>
                </c:pt>
                <c:pt idx="14135">
                  <c:v>-7.4907700000000001E-4</c:v>
                </c:pt>
                <c:pt idx="14136">
                  <c:v>2.4826750000000002E-3</c:v>
                </c:pt>
                <c:pt idx="14137">
                  <c:v>1.740985E-3</c:v>
                </c:pt>
                <c:pt idx="14138">
                  <c:v>2.700338E-3</c:v>
                </c:pt>
                <c:pt idx="14139">
                  <c:v>-3.0583800000000001E-4</c:v>
                </c:pt>
                <c:pt idx="14140">
                  <c:v>7.2485699999999998E-4</c:v>
                </c:pt>
                <c:pt idx="14141">
                  <c:v>-6.5039999999999998E-4</c:v>
                </c:pt>
                <c:pt idx="14142">
                  <c:v>-1.0198939999999999E-3</c:v>
                </c:pt>
                <c:pt idx="14143">
                  <c:v>-3.42918E-4</c:v>
                </c:pt>
                <c:pt idx="14144">
                  <c:v>2.2747169999999999E-3</c:v>
                </c:pt>
                <c:pt idx="14145">
                  <c:v>-1.017483E-3</c:v>
                </c:pt>
                <c:pt idx="14146" formatCode="0.00E+00">
                  <c:v>8.7215599999999999E-5</c:v>
                </c:pt>
                <c:pt idx="14147">
                  <c:v>1.3165309999999999E-3</c:v>
                </c:pt>
                <c:pt idx="14148">
                  <c:v>3.7547900000000001E-4</c:v>
                </c:pt>
                <c:pt idx="14149">
                  <c:v>1.9944400000000001E-4</c:v>
                </c:pt>
                <c:pt idx="14150">
                  <c:v>1.7111260000000001E-3</c:v>
                </c:pt>
                <c:pt idx="14151">
                  <c:v>-1.5453870000000001E-3</c:v>
                </c:pt>
                <c:pt idx="14152">
                  <c:v>3.0683799999999998E-4</c:v>
                </c:pt>
                <c:pt idx="14153">
                  <c:v>1.417642E-3</c:v>
                </c:pt>
                <c:pt idx="14154">
                  <c:v>3.27129E-4</c:v>
                </c:pt>
                <c:pt idx="14155">
                  <c:v>2.0995000000000001E-4</c:v>
                </c:pt>
                <c:pt idx="14156" formatCode="0.00E+00">
                  <c:v>3.2506899999999999E-5</c:v>
                </c:pt>
                <c:pt idx="14157">
                  <c:v>7.2546199999999996E-4</c:v>
                </c:pt>
                <c:pt idx="14158">
                  <c:v>-9.7354500000000003E-4</c:v>
                </c:pt>
                <c:pt idx="14159">
                  <c:v>4.5577299999999997E-4</c:v>
                </c:pt>
                <c:pt idx="14160">
                  <c:v>-7.8775700000000004E-4</c:v>
                </c:pt>
                <c:pt idx="14161">
                  <c:v>5.6060099999999998E-4</c:v>
                </c:pt>
                <c:pt idx="14162" formatCode="0.00E+00">
                  <c:v>3.4562299999999999E-5</c:v>
                </c:pt>
                <c:pt idx="14163" formatCode="0.00E+00">
                  <c:v>-4.0805E-5</c:v>
                </c:pt>
                <c:pt idx="14164">
                  <c:v>-2.8425400000000001E-4</c:v>
                </c:pt>
                <c:pt idx="14165">
                  <c:v>-2.0563209999999998E-3</c:v>
                </c:pt>
                <c:pt idx="14166">
                  <c:v>-1.0649000000000001E-4</c:v>
                </c:pt>
                <c:pt idx="14167">
                  <c:v>1.618972E-3</c:v>
                </c:pt>
                <c:pt idx="14168">
                  <c:v>-1.3393260000000001E-3</c:v>
                </c:pt>
                <c:pt idx="14169">
                  <c:v>-9.1162199999999995E-4</c:v>
                </c:pt>
                <c:pt idx="14170">
                  <c:v>-1.0354749999999999E-3</c:v>
                </c:pt>
                <c:pt idx="14171">
                  <c:v>-9.4333000000000004E-4</c:v>
                </c:pt>
                <c:pt idx="14172">
                  <c:v>-1.7409000000000001E-3</c:v>
                </c:pt>
                <c:pt idx="14173">
                  <c:v>-8.0586500000000001E-4</c:v>
                </c:pt>
                <c:pt idx="14174">
                  <c:v>-1.1815599999999999E-3</c:v>
                </c:pt>
                <c:pt idx="14175">
                  <c:v>7.1620899999999999E-4</c:v>
                </c:pt>
                <c:pt idx="14176" formatCode="0.00E+00">
                  <c:v>6.2050800000000006E-5</c:v>
                </c:pt>
                <c:pt idx="14177">
                  <c:v>1.037034E-3</c:v>
                </c:pt>
                <c:pt idx="14178">
                  <c:v>3.6861369999999999E-3</c:v>
                </c:pt>
                <c:pt idx="14179" formatCode="0.00E+00">
                  <c:v>8.6342500000000002E-5</c:v>
                </c:pt>
                <c:pt idx="14180">
                  <c:v>-1.544655E-3</c:v>
                </c:pt>
                <c:pt idx="14181" formatCode="0.00E+00">
                  <c:v>-4.1833099999999998E-5</c:v>
                </c:pt>
                <c:pt idx="14182">
                  <c:v>3.629054E-3</c:v>
                </c:pt>
                <c:pt idx="14183" formatCode="0.00E+00">
                  <c:v>3.3787E-5</c:v>
                </c:pt>
                <c:pt idx="14184">
                  <c:v>-4.2564300000000002E-4</c:v>
                </c:pt>
                <c:pt idx="14185" formatCode="0.00E+00">
                  <c:v>2.94913E-5</c:v>
                </c:pt>
                <c:pt idx="14186">
                  <c:v>1.7470809999999999E-3</c:v>
                </c:pt>
                <c:pt idx="14187">
                  <c:v>1.4357580000000001E-3</c:v>
                </c:pt>
                <c:pt idx="14188">
                  <c:v>4.6487200000000002E-4</c:v>
                </c:pt>
                <c:pt idx="14189">
                  <c:v>-1.330098E-3</c:v>
                </c:pt>
                <c:pt idx="14190">
                  <c:v>7.8939699999999995E-4</c:v>
                </c:pt>
                <c:pt idx="14191">
                  <c:v>1.3707649999999999E-3</c:v>
                </c:pt>
                <c:pt idx="14192">
                  <c:v>-9.7364000000000001E-4</c:v>
                </c:pt>
                <c:pt idx="14193">
                  <c:v>1.1441050000000001E-3</c:v>
                </c:pt>
                <c:pt idx="14194">
                  <c:v>9.894280000000001E-4</c:v>
                </c:pt>
                <c:pt idx="14195">
                  <c:v>-1.8183000000000001E-4</c:v>
                </c:pt>
                <c:pt idx="14196">
                  <c:v>-5.19073E-4</c:v>
                </c:pt>
                <c:pt idx="14197" formatCode="0.00E+00">
                  <c:v>-2.4789900000000001E-5</c:v>
                </c:pt>
                <c:pt idx="14198">
                  <c:v>-2.1846800000000001E-4</c:v>
                </c:pt>
                <c:pt idx="14199">
                  <c:v>1.04893E-3</c:v>
                </c:pt>
                <c:pt idx="14200">
                  <c:v>-1.2592320000000001E-3</c:v>
                </c:pt>
                <c:pt idx="14201">
                  <c:v>2.5605390000000001E-3</c:v>
                </c:pt>
                <c:pt idx="14202">
                  <c:v>1.0651110000000001E-3</c:v>
                </c:pt>
                <c:pt idx="14203">
                  <c:v>-1.6840710000000001E-3</c:v>
                </c:pt>
                <c:pt idx="14204">
                  <c:v>-1.0810819999999999E-3</c:v>
                </c:pt>
                <c:pt idx="14205">
                  <c:v>8.6382500000000003E-4</c:v>
                </c:pt>
                <c:pt idx="14206">
                  <c:v>4.5667E-4</c:v>
                </c:pt>
                <c:pt idx="14207">
                  <c:v>3.0087499999999998E-4</c:v>
                </c:pt>
                <c:pt idx="14208">
                  <c:v>-1.3149119999999999E-3</c:v>
                </c:pt>
                <c:pt idx="14209">
                  <c:v>2.624169E-3</c:v>
                </c:pt>
                <c:pt idx="14210" formatCode="0.00E+00">
                  <c:v>-1.62292E-5</c:v>
                </c:pt>
                <c:pt idx="14211">
                  <c:v>-6.1570699999999995E-4</c:v>
                </c:pt>
                <c:pt idx="14212">
                  <c:v>-1.440993E-3</c:v>
                </c:pt>
                <c:pt idx="14213">
                  <c:v>1.2317560000000001E-3</c:v>
                </c:pt>
                <c:pt idx="14214">
                  <c:v>1.1733729999999999E-3</c:v>
                </c:pt>
                <c:pt idx="14215">
                  <c:v>7.0119500000000005E-4</c:v>
                </c:pt>
                <c:pt idx="14216">
                  <c:v>1.114426E-3</c:v>
                </c:pt>
                <c:pt idx="14217">
                  <c:v>-1.167104E-3</c:v>
                </c:pt>
                <c:pt idx="14218">
                  <c:v>-2.24837E-3</c:v>
                </c:pt>
                <c:pt idx="14219">
                  <c:v>1.657688E-3</c:v>
                </c:pt>
                <c:pt idx="14220">
                  <c:v>3.7393299999999999E-3</c:v>
                </c:pt>
                <c:pt idx="14221">
                  <c:v>3.4298699999999998E-3</c:v>
                </c:pt>
                <c:pt idx="14222">
                  <c:v>4.3464099999999999E-4</c:v>
                </c:pt>
                <c:pt idx="14223" formatCode="0.00E+00">
                  <c:v>-2.20914E-5</c:v>
                </c:pt>
                <c:pt idx="14224">
                  <c:v>2.2605530000000002E-3</c:v>
                </c:pt>
                <c:pt idx="14225">
                  <c:v>-2.171213E-3</c:v>
                </c:pt>
                <c:pt idx="14226">
                  <c:v>-1.80483E-4</c:v>
                </c:pt>
                <c:pt idx="14227">
                  <c:v>-1.606073E-3</c:v>
                </c:pt>
                <c:pt idx="14228">
                  <c:v>-1.2080839999999999E-3</c:v>
                </c:pt>
                <c:pt idx="14229">
                  <c:v>4.46272E-4</c:v>
                </c:pt>
                <c:pt idx="14230">
                  <c:v>-2.0077929999999999E-3</c:v>
                </c:pt>
                <c:pt idx="14231">
                  <c:v>9.4165799999999995E-4</c:v>
                </c:pt>
                <c:pt idx="14232">
                  <c:v>-1.9711630000000002E-3</c:v>
                </c:pt>
                <c:pt idx="14233">
                  <c:v>-7.0696099999999998E-4</c:v>
                </c:pt>
                <c:pt idx="14234">
                  <c:v>-2.3927459999999998E-3</c:v>
                </c:pt>
                <c:pt idx="14235">
                  <c:v>-2.6594500000000002E-4</c:v>
                </c:pt>
                <c:pt idx="14236">
                  <c:v>2.5036399999999999E-4</c:v>
                </c:pt>
                <c:pt idx="14237">
                  <c:v>7.8645799999999997E-4</c:v>
                </c:pt>
                <c:pt idx="14238">
                  <c:v>-1.572272E-3</c:v>
                </c:pt>
                <c:pt idx="14239">
                  <c:v>-7.1979399999999995E-4</c:v>
                </c:pt>
                <c:pt idx="14240">
                  <c:v>-7.1949700000000004E-4</c:v>
                </c:pt>
                <c:pt idx="14241">
                  <c:v>-2.7421599999999998E-4</c:v>
                </c:pt>
                <c:pt idx="14242">
                  <c:v>1.2062590000000001E-3</c:v>
                </c:pt>
                <c:pt idx="14243">
                  <c:v>1.727173E-3</c:v>
                </c:pt>
                <c:pt idx="14244">
                  <c:v>-4.0810100000000001E-4</c:v>
                </c:pt>
                <c:pt idx="14245">
                  <c:v>4.7447100000000002E-4</c:v>
                </c:pt>
                <c:pt idx="14246">
                  <c:v>-9.67938E-4</c:v>
                </c:pt>
                <c:pt idx="14247">
                  <c:v>-3.0960500000000001E-4</c:v>
                </c:pt>
                <c:pt idx="14248">
                  <c:v>1.7296869999999999E-3</c:v>
                </c:pt>
                <c:pt idx="14249">
                  <c:v>-3.569E-4</c:v>
                </c:pt>
                <c:pt idx="14250" formatCode="0.00E+00">
                  <c:v>-7.3245300000000002E-5</c:v>
                </c:pt>
                <c:pt idx="14251">
                  <c:v>-7.0947499999999999E-4</c:v>
                </c:pt>
                <c:pt idx="14252">
                  <c:v>7.7393899999999996E-4</c:v>
                </c:pt>
                <c:pt idx="14253">
                  <c:v>5.3239100000000001E-4</c:v>
                </c:pt>
                <c:pt idx="14254">
                  <c:v>-1.390542E-3</c:v>
                </c:pt>
                <c:pt idx="14255">
                  <c:v>1.129873E-3</c:v>
                </c:pt>
                <c:pt idx="14256">
                  <c:v>-1.8181180000000001E-3</c:v>
                </c:pt>
                <c:pt idx="14257">
                  <c:v>6.3918099999999995E-4</c:v>
                </c:pt>
                <c:pt idx="14258">
                  <c:v>-1.7093119999999999E-3</c:v>
                </c:pt>
                <c:pt idx="14259">
                  <c:v>4.3453300000000002E-4</c:v>
                </c:pt>
                <c:pt idx="14260">
                  <c:v>2.4470900000000002E-4</c:v>
                </c:pt>
                <c:pt idx="14261">
                  <c:v>-2.1406849999999998E-3</c:v>
                </c:pt>
                <c:pt idx="14262">
                  <c:v>-9.0052000000000003E-4</c:v>
                </c:pt>
                <c:pt idx="14263">
                  <c:v>9.6369299999999995E-4</c:v>
                </c:pt>
                <c:pt idx="14264">
                  <c:v>2.4414200000000001E-3</c:v>
                </c:pt>
                <c:pt idx="14265">
                  <c:v>1.3969290000000001E-3</c:v>
                </c:pt>
                <c:pt idx="14266">
                  <c:v>1.1346E-4</c:v>
                </c:pt>
                <c:pt idx="14267">
                  <c:v>-1.6735210000000001E-3</c:v>
                </c:pt>
                <c:pt idx="14268">
                  <c:v>-4.9212400000000003E-4</c:v>
                </c:pt>
                <c:pt idx="14269">
                  <c:v>3.0016599999999999E-4</c:v>
                </c:pt>
                <c:pt idx="14270">
                  <c:v>2.7874359999999999E-3</c:v>
                </c:pt>
                <c:pt idx="14271">
                  <c:v>2.778914E-3</c:v>
                </c:pt>
                <c:pt idx="14272">
                  <c:v>-8.9574100000000003E-4</c:v>
                </c:pt>
                <c:pt idx="14273">
                  <c:v>-1.3146569999999999E-3</c:v>
                </c:pt>
                <c:pt idx="14274">
                  <c:v>-1.5936139999999999E-3</c:v>
                </c:pt>
                <c:pt idx="14275">
                  <c:v>-2.33005E-4</c:v>
                </c:pt>
                <c:pt idx="14276">
                  <c:v>5.2006100000000005E-4</c:v>
                </c:pt>
                <c:pt idx="14277">
                  <c:v>1.0529599999999999E-3</c:v>
                </c:pt>
                <c:pt idx="14278">
                  <c:v>5.7848000000000003E-4</c:v>
                </c:pt>
                <c:pt idx="14279">
                  <c:v>4.6529500000000001E-4</c:v>
                </c:pt>
                <c:pt idx="14280">
                  <c:v>-1.6345800000000001E-4</c:v>
                </c:pt>
                <c:pt idx="14281">
                  <c:v>1.2144619999999999E-3</c:v>
                </c:pt>
                <c:pt idx="14282">
                  <c:v>-2.06183E-4</c:v>
                </c:pt>
                <c:pt idx="14283">
                  <c:v>-3.4413400000000001E-4</c:v>
                </c:pt>
                <c:pt idx="14284">
                  <c:v>3.3417800000000002E-4</c:v>
                </c:pt>
                <c:pt idx="14285">
                  <c:v>-7.0525399999999999E-4</c:v>
                </c:pt>
                <c:pt idx="14286">
                  <c:v>-2.3268680000000002E-3</c:v>
                </c:pt>
                <c:pt idx="14287">
                  <c:v>2.4202160000000002E-3</c:v>
                </c:pt>
                <c:pt idx="14288">
                  <c:v>1.532921E-3</c:v>
                </c:pt>
                <c:pt idx="14289">
                  <c:v>8.8524000000000003E-4</c:v>
                </c:pt>
                <c:pt idx="14290">
                  <c:v>-1.26928E-4</c:v>
                </c:pt>
                <c:pt idx="14291">
                  <c:v>-2.0864820000000002E-3</c:v>
                </c:pt>
                <c:pt idx="14292">
                  <c:v>-3.22143E-4</c:v>
                </c:pt>
                <c:pt idx="14293">
                  <c:v>4.1075900000000002E-4</c:v>
                </c:pt>
                <c:pt idx="14294">
                  <c:v>-5.6081700000000002E-4</c:v>
                </c:pt>
                <c:pt idx="14295">
                  <c:v>2.0031500000000001E-4</c:v>
                </c:pt>
                <c:pt idx="14296">
                  <c:v>-2.3929099999999998E-3</c:v>
                </c:pt>
                <c:pt idx="14297">
                  <c:v>-1.328711E-3</c:v>
                </c:pt>
                <c:pt idx="14298">
                  <c:v>-2.0387080000000002E-3</c:v>
                </c:pt>
                <c:pt idx="14299">
                  <c:v>5.0780599999999997E-4</c:v>
                </c:pt>
                <c:pt idx="14300">
                  <c:v>6.0985599999999998E-4</c:v>
                </c:pt>
                <c:pt idx="14301">
                  <c:v>1.562735E-3</c:v>
                </c:pt>
                <c:pt idx="14302">
                  <c:v>1.061633E-3</c:v>
                </c:pt>
                <c:pt idx="14303">
                  <c:v>2.5522040000000002E-3</c:v>
                </c:pt>
                <c:pt idx="14304">
                  <c:v>1.4865200000000001E-4</c:v>
                </c:pt>
                <c:pt idx="14305">
                  <c:v>-1.5296719999999999E-3</c:v>
                </c:pt>
                <c:pt idx="14306">
                  <c:v>1.161874E-3</c:v>
                </c:pt>
                <c:pt idx="14307">
                  <c:v>2.7493840000000001E-3</c:v>
                </c:pt>
                <c:pt idx="14308">
                  <c:v>1.1462040000000001E-3</c:v>
                </c:pt>
                <c:pt idx="14309">
                  <c:v>-1.199774E-3</c:v>
                </c:pt>
                <c:pt idx="14310" formatCode="0.00E+00">
                  <c:v>-6.9210799999999998E-5</c:v>
                </c:pt>
                <c:pt idx="14311">
                  <c:v>-8.2395000000000005E-4</c:v>
                </c:pt>
                <c:pt idx="14312">
                  <c:v>8.6824299999999999E-4</c:v>
                </c:pt>
                <c:pt idx="14313">
                  <c:v>6.6610900000000002E-4</c:v>
                </c:pt>
                <c:pt idx="14314">
                  <c:v>2.3692019999999999E-3</c:v>
                </c:pt>
                <c:pt idx="14315">
                  <c:v>-1.0170069999999999E-3</c:v>
                </c:pt>
                <c:pt idx="14316">
                  <c:v>-1.2680320000000001E-3</c:v>
                </c:pt>
                <c:pt idx="14317">
                  <c:v>1.2268170000000001E-3</c:v>
                </c:pt>
                <c:pt idx="14318">
                  <c:v>-2.7151940000000002E-3</c:v>
                </c:pt>
                <c:pt idx="14319">
                  <c:v>-7.6123300000000005E-4</c:v>
                </c:pt>
                <c:pt idx="14320">
                  <c:v>-4.5150700000000003E-4</c:v>
                </c:pt>
                <c:pt idx="14321">
                  <c:v>4.7713699999999998E-4</c:v>
                </c:pt>
                <c:pt idx="14322" formatCode="0.00E+00">
                  <c:v>-2.5005999999999998E-6</c:v>
                </c:pt>
                <c:pt idx="14323">
                  <c:v>2.4939469999999998E-3</c:v>
                </c:pt>
                <c:pt idx="14324">
                  <c:v>-1.2612400000000001E-3</c:v>
                </c:pt>
                <c:pt idx="14325">
                  <c:v>1.43578E-4</c:v>
                </c:pt>
                <c:pt idx="14326">
                  <c:v>-1.800145E-3</c:v>
                </c:pt>
                <c:pt idx="14327">
                  <c:v>-8.9813299999999996E-4</c:v>
                </c:pt>
                <c:pt idx="14328">
                  <c:v>-6.61997E-4</c:v>
                </c:pt>
                <c:pt idx="14329">
                  <c:v>2.1183439999999999E-3</c:v>
                </c:pt>
                <c:pt idx="14330">
                  <c:v>-2.6334999999999998E-4</c:v>
                </c:pt>
                <c:pt idx="14331">
                  <c:v>-1.1927299999999999E-4</c:v>
                </c:pt>
                <c:pt idx="14332">
                  <c:v>-3.77065E-4</c:v>
                </c:pt>
                <c:pt idx="14333" formatCode="0.00E+00">
                  <c:v>-8.3851199999999994E-5</c:v>
                </c:pt>
                <c:pt idx="14334">
                  <c:v>1.48336E-3</c:v>
                </c:pt>
                <c:pt idx="14335">
                  <c:v>1.78145E-4</c:v>
                </c:pt>
                <c:pt idx="14336">
                  <c:v>2.1946079999999998E-3</c:v>
                </c:pt>
                <c:pt idx="14337">
                  <c:v>-1.2740200000000001E-4</c:v>
                </c:pt>
                <c:pt idx="14338">
                  <c:v>1.9483900000000001E-4</c:v>
                </c:pt>
                <c:pt idx="14339">
                  <c:v>-1.9873550000000001E-3</c:v>
                </c:pt>
                <c:pt idx="14340">
                  <c:v>-2.0553800000000001E-4</c:v>
                </c:pt>
                <c:pt idx="14341">
                  <c:v>3.7290159999999999E-3</c:v>
                </c:pt>
                <c:pt idx="14342">
                  <c:v>-5.88394E-4</c:v>
                </c:pt>
                <c:pt idx="14343">
                  <c:v>3.7421720000000002E-3</c:v>
                </c:pt>
                <c:pt idx="14344">
                  <c:v>9.3345500000000003E-4</c:v>
                </c:pt>
                <c:pt idx="14345">
                  <c:v>-9.0732200000000001E-4</c:v>
                </c:pt>
                <c:pt idx="14346">
                  <c:v>-1.96159E-4</c:v>
                </c:pt>
                <c:pt idx="14347">
                  <c:v>-1.9144310000000001E-3</c:v>
                </c:pt>
                <c:pt idx="14348">
                  <c:v>-1.4033200000000001E-4</c:v>
                </c:pt>
                <c:pt idx="14349">
                  <c:v>-4.0611599999999999E-4</c:v>
                </c:pt>
                <c:pt idx="14350">
                  <c:v>-1.01494E-4</c:v>
                </c:pt>
                <c:pt idx="14351">
                  <c:v>-6.6368700000000004E-4</c:v>
                </c:pt>
                <c:pt idx="14352">
                  <c:v>-6.9674799999999996E-4</c:v>
                </c:pt>
                <c:pt idx="14353">
                  <c:v>6.9182399999999995E-4</c:v>
                </c:pt>
                <c:pt idx="14354">
                  <c:v>-1.9108370000000001E-3</c:v>
                </c:pt>
                <c:pt idx="14355">
                  <c:v>-1.379803E-3</c:v>
                </c:pt>
                <c:pt idx="14356">
                  <c:v>-1.3569669999999999E-3</c:v>
                </c:pt>
                <c:pt idx="14357">
                  <c:v>-5.6946999999999998E-4</c:v>
                </c:pt>
                <c:pt idx="14358">
                  <c:v>9.0885800000000002E-4</c:v>
                </c:pt>
                <c:pt idx="14359">
                  <c:v>3.8022000000000002E-4</c:v>
                </c:pt>
                <c:pt idx="14360">
                  <c:v>-4.7882000000000003E-4</c:v>
                </c:pt>
                <c:pt idx="14361">
                  <c:v>1.2485059999999999E-3</c:v>
                </c:pt>
                <c:pt idx="14362">
                  <c:v>1.6333229999999999E-3</c:v>
                </c:pt>
                <c:pt idx="14363">
                  <c:v>2.7963800000000002E-4</c:v>
                </c:pt>
                <c:pt idx="14364">
                  <c:v>1.5910029999999999E-3</c:v>
                </c:pt>
                <c:pt idx="14365">
                  <c:v>3.4277999999999999E-4</c:v>
                </c:pt>
                <c:pt idx="14366">
                  <c:v>1.6829270000000001E-3</c:v>
                </c:pt>
                <c:pt idx="14367">
                  <c:v>1.27067E-3</c:v>
                </c:pt>
                <c:pt idx="14368">
                  <c:v>1.6610399999999999E-3</c:v>
                </c:pt>
                <c:pt idx="14369">
                  <c:v>3.2195219999999998E-3</c:v>
                </c:pt>
                <c:pt idx="14370">
                  <c:v>-7.2942600000000003E-4</c:v>
                </c:pt>
                <c:pt idx="14371">
                  <c:v>-2.5591600000000002E-4</c:v>
                </c:pt>
                <c:pt idx="14372">
                  <c:v>6.6028899999999999E-4</c:v>
                </c:pt>
                <c:pt idx="14373">
                  <c:v>1.02357E-4</c:v>
                </c:pt>
                <c:pt idx="14374">
                  <c:v>-5.3073900000000002E-4</c:v>
                </c:pt>
                <c:pt idx="14375" formatCode="0.00E+00">
                  <c:v>4.9830400000000003E-5</c:v>
                </c:pt>
                <c:pt idx="14376">
                  <c:v>2.413891E-3</c:v>
                </c:pt>
                <c:pt idx="14377">
                  <c:v>-6.8815800000000002E-4</c:v>
                </c:pt>
                <c:pt idx="14378">
                  <c:v>1.825494E-3</c:v>
                </c:pt>
                <c:pt idx="14379">
                  <c:v>-1.273094E-3</c:v>
                </c:pt>
                <c:pt idx="14380">
                  <c:v>1.8132200000000001E-4</c:v>
                </c:pt>
                <c:pt idx="14381">
                  <c:v>1.432741E-3</c:v>
                </c:pt>
                <c:pt idx="14382">
                  <c:v>-1.048656E-3</c:v>
                </c:pt>
                <c:pt idx="14383">
                  <c:v>-2.42251E-4</c:v>
                </c:pt>
                <c:pt idx="14384">
                  <c:v>7.26959E-4</c:v>
                </c:pt>
                <c:pt idx="14385" formatCode="0.00E+00">
                  <c:v>5.7173899999999998E-5</c:v>
                </c:pt>
                <c:pt idx="14386">
                  <c:v>-5.56732E-4</c:v>
                </c:pt>
                <c:pt idx="14387">
                  <c:v>1.824134E-3</c:v>
                </c:pt>
                <c:pt idx="14388">
                  <c:v>-7.4181400000000004E-4</c:v>
                </c:pt>
                <c:pt idx="14389">
                  <c:v>1.825473E-3</c:v>
                </c:pt>
                <c:pt idx="14390">
                  <c:v>-1.325693E-3</c:v>
                </c:pt>
                <c:pt idx="14391">
                  <c:v>-1.8665899999999999E-4</c:v>
                </c:pt>
                <c:pt idx="14392" formatCode="0.00E+00">
                  <c:v>8.5977399999999994E-5</c:v>
                </c:pt>
                <c:pt idx="14393">
                  <c:v>-9.15371E-4</c:v>
                </c:pt>
                <c:pt idx="14394">
                  <c:v>1.694917E-3</c:v>
                </c:pt>
                <c:pt idx="14395">
                  <c:v>7.6201199999999995E-4</c:v>
                </c:pt>
                <c:pt idx="14396">
                  <c:v>-1.533368E-3</c:v>
                </c:pt>
                <c:pt idx="14397">
                  <c:v>-1.373579E-3</c:v>
                </c:pt>
                <c:pt idx="14398">
                  <c:v>2.1840100000000001E-4</c:v>
                </c:pt>
                <c:pt idx="14399">
                  <c:v>-2.4026820000000002E-3</c:v>
                </c:pt>
                <c:pt idx="14400">
                  <c:v>-2.366E-3</c:v>
                </c:pt>
                <c:pt idx="14401">
                  <c:v>2.5188800000000003E-4</c:v>
                </c:pt>
                <c:pt idx="14402">
                  <c:v>1.6284100000000001E-3</c:v>
                </c:pt>
                <c:pt idx="14403">
                  <c:v>2.2380080000000001E-3</c:v>
                </c:pt>
                <c:pt idx="14404">
                  <c:v>-1.9458600000000001E-4</c:v>
                </c:pt>
                <c:pt idx="14405">
                  <c:v>-3.0649420000000002E-3</c:v>
                </c:pt>
                <c:pt idx="14406">
                  <c:v>1.3234270000000001E-3</c:v>
                </c:pt>
                <c:pt idx="14407">
                  <c:v>2.00106E-4</c:v>
                </c:pt>
                <c:pt idx="14408">
                  <c:v>1.4494320000000001E-3</c:v>
                </c:pt>
                <c:pt idx="14409">
                  <c:v>-1.6684E-4</c:v>
                </c:pt>
                <c:pt idx="14410">
                  <c:v>-1.741406E-3</c:v>
                </c:pt>
                <c:pt idx="14411">
                  <c:v>1.585148E-3</c:v>
                </c:pt>
                <c:pt idx="14412">
                  <c:v>1.3167999999999999E-3</c:v>
                </c:pt>
                <c:pt idx="14413">
                  <c:v>-6.5207500000000001E-4</c:v>
                </c:pt>
                <c:pt idx="14414">
                  <c:v>3.48544E-4</c:v>
                </c:pt>
                <c:pt idx="14415">
                  <c:v>1.97543E-4</c:v>
                </c:pt>
                <c:pt idx="14416">
                  <c:v>2.2656999999999999E-4</c:v>
                </c:pt>
                <c:pt idx="14417">
                  <c:v>2.8622499999999998E-4</c:v>
                </c:pt>
                <c:pt idx="14418">
                  <c:v>1.4768940000000001E-3</c:v>
                </c:pt>
                <c:pt idx="14419">
                  <c:v>6.4918400000000002E-4</c:v>
                </c:pt>
                <c:pt idx="14420">
                  <c:v>5.3773700000000005E-4</c:v>
                </c:pt>
                <c:pt idx="14421">
                  <c:v>2.802756E-3</c:v>
                </c:pt>
                <c:pt idx="14422">
                  <c:v>-1.1461189999999999E-3</c:v>
                </c:pt>
                <c:pt idx="14423">
                  <c:v>2.3366500000000001E-4</c:v>
                </c:pt>
                <c:pt idx="14424" formatCode="0.00E+00">
                  <c:v>9.3691100000000002E-5</c:v>
                </c:pt>
                <c:pt idx="14425">
                  <c:v>1.2244689999999999E-3</c:v>
                </c:pt>
                <c:pt idx="14426">
                  <c:v>-9.7088399999999998E-4</c:v>
                </c:pt>
                <c:pt idx="14427" formatCode="0.00E+00">
                  <c:v>-1.02818E-5</c:v>
                </c:pt>
                <c:pt idx="14428">
                  <c:v>-1.79777E-4</c:v>
                </c:pt>
                <c:pt idx="14429">
                  <c:v>9.3688599999999995E-4</c:v>
                </c:pt>
                <c:pt idx="14430">
                  <c:v>-2.8317289999999998E-3</c:v>
                </c:pt>
                <c:pt idx="14431">
                  <c:v>5.5474699999999997E-4</c:v>
                </c:pt>
                <c:pt idx="14432">
                  <c:v>-1.2977850000000001E-3</c:v>
                </c:pt>
                <c:pt idx="14433">
                  <c:v>2.09831E-4</c:v>
                </c:pt>
                <c:pt idx="14434">
                  <c:v>-7.8806799999999995E-4</c:v>
                </c:pt>
                <c:pt idx="14435">
                  <c:v>-4.6742399999999998E-4</c:v>
                </c:pt>
                <c:pt idx="14436">
                  <c:v>1.881108E-3</c:v>
                </c:pt>
                <c:pt idx="14437">
                  <c:v>-1.85797E-3</c:v>
                </c:pt>
                <c:pt idx="14438">
                  <c:v>9.5834299999999996E-4</c:v>
                </c:pt>
                <c:pt idx="14439">
                  <c:v>-7.4980900000000004E-4</c:v>
                </c:pt>
                <c:pt idx="14440">
                  <c:v>2.4716149999999999E-3</c:v>
                </c:pt>
                <c:pt idx="14441">
                  <c:v>4.1299099999999998E-4</c:v>
                </c:pt>
                <c:pt idx="14442">
                  <c:v>-2.9496600000000002E-4</c:v>
                </c:pt>
                <c:pt idx="14443">
                  <c:v>9.1357600000000004E-4</c:v>
                </c:pt>
                <c:pt idx="14444">
                  <c:v>-1.4527999999999999E-4</c:v>
                </c:pt>
                <c:pt idx="14445">
                  <c:v>-7.7511699999999997E-4</c:v>
                </c:pt>
                <c:pt idx="14446">
                  <c:v>2.1004470000000001E-3</c:v>
                </c:pt>
                <c:pt idx="14447">
                  <c:v>6.2665400000000003E-4</c:v>
                </c:pt>
                <c:pt idx="14448">
                  <c:v>-1.4477439999999999E-3</c:v>
                </c:pt>
                <c:pt idx="14449" formatCode="0.00E+00">
                  <c:v>-8.4205100000000005E-5</c:v>
                </c:pt>
                <c:pt idx="14450">
                  <c:v>5.9357599999999996E-4</c:v>
                </c:pt>
                <c:pt idx="14451">
                  <c:v>5.5309599999999999E-4</c:v>
                </c:pt>
                <c:pt idx="14452">
                  <c:v>-3.9934569999999997E-3</c:v>
                </c:pt>
                <c:pt idx="14453">
                  <c:v>1.1547E-3</c:v>
                </c:pt>
                <c:pt idx="14454">
                  <c:v>-3.438881E-3</c:v>
                </c:pt>
                <c:pt idx="14455">
                  <c:v>2.0299200000000001E-4</c:v>
                </c:pt>
                <c:pt idx="14456">
                  <c:v>6.7638400000000003E-4</c:v>
                </c:pt>
                <c:pt idx="14457" formatCode="0.00E+00">
                  <c:v>-3.0951100000000003E-5</c:v>
                </c:pt>
                <c:pt idx="14458">
                  <c:v>-1.154794E-3</c:v>
                </c:pt>
                <c:pt idx="14459">
                  <c:v>-1.7843659999999999E-3</c:v>
                </c:pt>
                <c:pt idx="14460">
                  <c:v>-6.4551699999999997E-4</c:v>
                </c:pt>
                <c:pt idx="14461">
                  <c:v>-5.7654099999999997E-4</c:v>
                </c:pt>
                <c:pt idx="14462" formatCode="0.00E+00">
                  <c:v>2.8596300000000001E-6</c:v>
                </c:pt>
                <c:pt idx="14463">
                  <c:v>-2.8822400000000001E-4</c:v>
                </c:pt>
                <c:pt idx="14464">
                  <c:v>1.4531749999999999E-3</c:v>
                </c:pt>
                <c:pt idx="14465">
                  <c:v>1.2230769999999999E-3</c:v>
                </c:pt>
                <c:pt idx="14466">
                  <c:v>4.3332899999999998E-4</c:v>
                </c:pt>
                <c:pt idx="14467">
                  <c:v>-2.2998739999999999E-3</c:v>
                </c:pt>
                <c:pt idx="14468">
                  <c:v>-1.2476830000000001E-3</c:v>
                </c:pt>
                <c:pt idx="14469">
                  <c:v>1.7233389999999999E-3</c:v>
                </c:pt>
                <c:pt idx="14470">
                  <c:v>4.9632599999999995E-4</c:v>
                </c:pt>
                <c:pt idx="14471">
                  <c:v>9.3601399999999999E-4</c:v>
                </c:pt>
                <c:pt idx="14472" formatCode="0.00E+00">
                  <c:v>-8.8056499999999997E-7</c:v>
                </c:pt>
                <c:pt idx="14473">
                  <c:v>9.3894900000000001E-4</c:v>
                </c:pt>
                <c:pt idx="14474">
                  <c:v>-2.2739879999999998E-3</c:v>
                </c:pt>
                <c:pt idx="14475">
                  <c:v>-2.2345730000000001E-3</c:v>
                </c:pt>
                <c:pt idx="14476">
                  <c:v>-1.3924460000000001E-3</c:v>
                </c:pt>
                <c:pt idx="14477">
                  <c:v>-3.6606300000000002E-4</c:v>
                </c:pt>
                <c:pt idx="14478">
                  <c:v>1.42294E-4</c:v>
                </c:pt>
                <c:pt idx="14479">
                  <c:v>9.8971200000000001E-4</c:v>
                </c:pt>
                <c:pt idx="14480">
                  <c:v>-9.5003299999999998E-4</c:v>
                </c:pt>
                <c:pt idx="14481">
                  <c:v>-8.6561099999999996E-4</c:v>
                </c:pt>
                <c:pt idx="14482">
                  <c:v>6.0014400000000005E-4</c:v>
                </c:pt>
                <c:pt idx="14483">
                  <c:v>-1.0467549999999999E-3</c:v>
                </c:pt>
                <c:pt idx="14484">
                  <c:v>-2.1874500000000001E-4</c:v>
                </c:pt>
                <c:pt idx="14485">
                  <c:v>8.8593400000000001E-4</c:v>
                </c:pt>
                <c:pt idx="14486">
                  <c:v>-4.8578899999999998E-4</c:v>
                </c:pt>
                <c:pt idx="14487">
                  <c:v>-4.2238019999999996E-3</c:v>
                </c:pt>
                <c:pt idx="14488">
                  <c:v>-1.161851E-3</c:v>
                </c:pt>
                <c:pt idx="14489" formatCode="0.00E+00">
                  <c:v>9.6226999999999999E-5</c:v>
                </c:pt>
                <c:pt idx="14490">
                  <c:v>1.05213E-4</c:v>
                </c:pt>
                <c:pt idx="14491">
                  <c:v>-7.5472099999999997E-4</c:v>
                </c:pt>
                <c:pt idx="14492">
                  <c:v>6.2211299999999998E-4</c:v>
                </c:pt>
                <c:pt idx="14493">
                  <c:v>-1.3049599999999999E-4</c:v>
                </c:pt>
                <c:pt idx="14494">
                  <c:v>2.2178200000000001E-4</c:v>
                </c:pt>
                <c:pt idx="14495">
                  <c:v>-2.2600179999999999E-3</c:v>
                </c:pt>
                <c:pt idx="14496">
                  <c:v>-9.6394600000000003E-4</c:v>
                </c:pt>
                <c:pt idx="14497">
                  <c:v>-2.4249499999999999E-4</c:v>
                </c:pt>
                <c:pt idx="14498">
                  <c:v>-4.23528E-4</c:v>
                </c:pt>
                <c:pt idx="14499">
                  <c:v>1.671315E-3</c:v>
                </c:pt>
                <c:pt idx="14500">
                  <c:v>-9.4731500000000001E-4</c:v>
                </c:pt>
                <c:pt idx="14501">
                  <c:v>-7.7021499999999998E-4</c:v>
                </c:pt>
                <c:pt idx="14502">
                  <c:v>3.9294999999999998E-4</c:v>
                </c:pt>
                <c:pt idx="14503">
                  <c:v>2.79086E-3</c:v>
                </c:pt>
                <c:pt idx="14504">
                  <c:v>2.2644789999999998E-3</c:v>
                </c:pt>
                <c:pt idx="14505">
                  <c:v>1.4783140000000001E-3</c:v>
                </c:pt>
                <c:pt idx="14506">
                  <c:v>2.1262399999999999E-4</c:v>
                </c:pt>
                <c:pt idx="14507">
                  <c:v>4.89326E-4</c:v>
                </c:pt>
                <c:pt idx="14508">
                  <c:v>-6.8261799999999996E-4</c:v>
                </c:pt>
                <c:pt idx="14509">
                  <c:v>-1.8993300000000001E-4</c:v>
                </c:pt>
                <c:pt idx="14510">
                  <c:v>-1.0814970000000001E-3</c:v>
                </c:pt>
                <c:pt idx="14511">
                  <c:v>8.9696600000000002E-4</c:v>
                </c:pt>
                <c:pt idx="14512">
                  <c:v>1.1686139999999999E-3</c:v>
                </c:pt>
                <c:pt idx="14513" formatCode="0.00E+00">
                  <c:v>-4.6320299999999998E-5</c:v>
                </c:pt>
                <c:pt idx="14514">
                  <c:v>-6.9547800000000003E-4</c:v>
                </c:pt>
                <c:pt idx="14515">
                  <c:v>-4.3013979999999997E-3</c:v>
                </c:pt>
                <c:pt idx="14516">
                  <c:v>7.6539100000000003E-4</c:v>
                </c:pt>
                <c:pt idx="14517">
                  <c:v>-2.516955E-3</c:v>
                </c:pt>
                <c:pt idx="14518">
                  <c:v>-1.248884E-3</c:v>
                </c:pt>
                <c:pt idx="14519">
                  <c:v>2.0046999999999999E-3</c:v>
                </c:pt>
                <c:pt idx="14520">
                  <c:v>-4.6994700000000002E-4</c:v>
                </c:pt>
                <c:pt idx="14521">
                  <c:v>9.8706800000000002E-4</c:v>
                </c:pt>
                <c:pt idx="14522" formatCode="0.00E+00">
                  <c:v>-4.1650100000000003E-5</c:v>
                </c:pt>
                <c:pt idx="14523">
                  <c:v>-1.621171E-3</c:v>
                </c:pt>
                <c:pt idx="14524">
                  <c:v>-1.492335E-3</c:v>
                </c:pt>
                <c:pt idx="14525">
                  <c:v>-1.24003E-4</c:v>
                </c:pt>
                <c:pt idx="14526">
                  <c:v>-6.7522899999999996E-4</c:v>
                </c:pt>
                <c:pt idx="14527">
                  <c:v>1.6196170000000001E-3</c:v>
                </c:pt>
                <c:pt idx="14528">
                  <c:v>2.1359790000000001E-3</c:v>
                </c:pt>
                <c:pt idx="14529">
                  <c:v>-7.3916900000000002E-4</c:v>
                </c:pt>
                <c:pt idx="14530">
                  <c:v>6.4853199999999995E-4</c:v>
                </c:pt>
                <c:pt idx="14531">
                  <c:v>-2.1911970000000002E-3</c:v>
                </c:pt>
                <c:pt idx="14532">
                  <c:v>2.0696209999999998E-3</c:v>
                </c:pt>
                <c:pt idx="14533">
                  <c:v>2.0160920000000001E-3</c:v>
                </c:pt>
                <c:pt idx="14534">
                  <c:v>1.028663E-3</c:v>
                </c:pt>
                <c:pt idx="14535">
                  <c:v>-1.303734E-3</c:v>
                </c:pt>
                <c:pt idx="14536">
                  <c:v>-5.3344700000000004E-4</c:v>
                </c:pt>
                <c:pt idx="14537">
                  <c:v>1.262322E-3</c:v>
                </c:pt>
                <c:pt idx="14538">
                  <c:v>1.2742400000000001E-3</c:v>
                </c:pt>
                <c:pt idx="14539">
                  <c:v>3.4239900000000001E-4</c:v>
                </c:pt>
                <c:pt idx="14540">
                  <c:v>1.1715E-4</c:v>
                </c:pt>
                <c:pt idx="14541">
                  <c:v>-2.146537E-3</c:v>
                </c:pt>
                <c:pt idx="14542">
                  <c:v>6.8057299999999996E-4</c:v>
                </c:pt>
                <c:pt idx="14543">
                  <c:v>-1.3610060000000001E-3</c:v>
                </c:pt>
                <c:pt idx="14544">
                  <c:v>4.14638E-4</c:v>
                </c:pt>
                <c:pt idx="14545">
                  <c:v>-1.202966E-3</c:v>
                </c:pt>
                <c:pt idx="14546">
                  <c:v>3.4083020000000002E-3</c:v>
                </c:pt>
                <c:pt idx="14547">
                  <c:v>3.9706600000000001E-4</c:v>
                </c:pt>
                <c:pt idx="14548">
                  <c:v>9.2663000000000001E-4</c:v>
                </c:pt>
                <c:pt idx="14549">
                  <c:v>-7.3092199999999995E-4</c:v>
                </c:pt>
                <c:pt idx="14550">
                  <c:v>-1.5866400000000001E-4</c:v>
                </c:pt>
                <c:pt idx="14551">
                  <c:v>-9.7944999999999998E-4</c:v>
                </c:pt>
                <c:pt idx="14552">
                  <c:v>-2.1163900000000001E-3</c:v>
                </c:pt>
                <c:pt idx="14553">
                  <c:v>4.5702299999999998E-4</c:v>
                </c:pt>
                <c:pt idx="14554">
                  <c:v>1.3805999999999999E-4</c:v>
                </c:pt>
                <c:pt idx="14555">
                  <c:v>2.570325E-3</c:v>
                </c:pt>
                <c:pt idx="14556">
                  <c:v>-1.1046210000000001E-3</c:v>
                </c:pt>
                <c:pt idx="14557" formatCode="0.00E+00">
                  <c:v>-8.8092399999999997E-5</c:v>
                </c:pt>
                <c:pt idx="14558">
                  <c:v>-1.01596E-3</c:v>
                </c:pt>
                <c:pt idx="14559">
                  <c:v>-7.04903E-4</c:v>
                </c:pt>
                <c:pt idx="14560">
                  <c:v>5.6633499999999995E-4</c:v>
                </c:pt>
                <c:pt idx="14561">
                  <c:v>2.3423899999999999E-4</c:v>
                </c:pt>
                <c:pt idx="14562">
                  <c:v>2.2244130000000002E-3</c:v>
                </c:pt>
                <c:pt idx="14563" formatCode="0.00E+00">
                  <c:v>3.1034000000000001E-5</c:v>
                </c:pt>
                <c:pt idx="14564">
                  <c:v>1.3288709999999999E-3</c:v>
                </c:pt>
                <c:pt idx="14565">
                  <c:v>1.6640099999999999E-4</c:v>
                </c:pt>
                <c:pt idx="14566">
                  <c:v>-4.6687600000000002E-4</c:v>
                </c:pt>
                <c:pt idx="14567">
                  <c:v>-1.53955E-4</c:v>
                </c:pt>
                <c:pt idx="14568">
                  <c:v>-1.6066089999999999E-3</c:v>
                </c:pt>
                <c:pt idx="14569">
                  <c:v>-2.6630849999999999E-3</c:v>
                </c:pt>
                <c:pt idx="14570">
                  <c:v>-9.2003300000000001E-4</c:v>
                </c:pt>
                <c:pt idx="14571">
                  <c:v>-5.1230299999999998E-4</c:v>
                </c:pt>
                <c:pt idx="14572">
                  <c:v>-1.174402E-3</c:v>
                </c:pt>
                <c:pt idx="14573">
                  <c:v>7.3268699999999999E-4</c:v>
                </c:pt>
                <c:pt idx="14574">
                  <c:v>3.7768799999999999E-4</c:v>
                </c:pt>
                <c:pt idx="14575">
                  <c:v>-5.8983899999999999E-4</c:v>
                </c:pt>
                <c:pt idx="14576">
                  <c:v>-3.4829000000000001E-4</c:v>
                </c:pt>
                <c:pt idx="14577">
                  <c:v>8.4374099999999996E-4</c:v>
                </c:pt>
                <c:pt idx="14578">
                  <c:v>-1.1510600000000001E-4</c:v>
                </c:pt>
                <c:pt idx="14579">
                  <c:v>2.65992E-4</c:v>
                </c:pt>
                <c:pt idx="14580">
                  <c:v>-1.076029E-3</c:v>
                </c:pt>
                <c:pt idx="14581">
                  <c:v>1.387927E-3</c:v>
                </c:pt>
                <c:pt idx="14582">
                  <c:v>-9.7581800000000004E-4</c:v>
                </c:pt>
                <c:pt idx="14583">
                  <c:v>-5.6542500000000004E-4</c:v>
                </c:pt>
                <c:pt idx="14584">
                  <c:v>-3.685958E-3</c:v>
                </c:pt>
                <c:pt idx="14585">
                  <c:v>1.4337029999999999E-3</c:v>
                </c:pt>
                <c:pt idx="14586">
                  <c:v>7.0950600000000005E-4</c:v>
                </c:pt>
                <c:pt idx="14587">
                  <c:v>1.3699700000000001E-3</c:v>
                </c:pt>
                <c:pt idx="14588">
                  <c:v>-1.253103E-3</c:v>
                </c:pt>
                <c:pt idx="14589">
                  <c:v>-1.9553790000000001E-3</c:v>
                </c:pt>
                <c:pt idx="14590">
                  <c:v>2.4750480000000001E-3</c:v>
                </c:pt>
                <c:pt idx="14591">
                  <c:v>-5.81728E-4</c:v>
                </c:pt>
                <c:pt idx="14592">
                  <c:v>-6.1156600000000002E-4</c:v>
                </c:pt>
                <c:pt idx="14593">
                  <c:v>2.4730299999999999E-4</c:v>
                </c:pt>
                <c:pt idx="14594">
                  <c:v>-3.5848800000000001E-4</c:v>
                </c:pt>
                <c:pt idx="14595">
                  <c:v>8.1569900000000002E-4</c:v>
                </c:pt>
                <c:pt idx="14596">
                  <c:v>6.4652999999999998E-4</c:v>
                </c:pt>
                <c:pt idx="14597">
                  <c:v>-3.684835E-3</c:v>
                </c:pt>
                <c:pt idx="14598">
                  <c:v>4.0337400000000002E-4</c:v>
                </c:pt>
                <c:pt idx="14599">
                  <c:v>3.5605509999999999E-3</c:v>
                </c:pt>
                <c:pt idx="14600">
                  <c:v>5.4996899999999998E-4</c:v>
                </c:pt>
                <c:pt idx="14601">
                  <c:v>-3.8666500000000001E-4</c:v>
                </c:pt>
                <c:pt idx="14602">
                  <c:v>1.0073409999999999E-3</c:v>
                </c:pt>
                <c:pt idx="14603">
                  <c:v>1.4299849999999999E-3</c:v>
                </c:pt>
                <c:pt idx="14604">
                  <c:v>-1.6607480000000001E-3</c:v>
                </c:pt>
                <c:pt idx="14605">
                  <c:v>4.76439E-4</c:v>
                </c:pt>
                <c:pt idx="14606">
                  <c:v>-5.5387199999999996E-4</c:v>
                </c:pt>
                <c:pt idx="14607">
                  <c:v>1.9287800000000001E-4</c:v>
                </c:pt>
                <c:pt idx="14608">
                  <c:v>2.4655649999999999E-3</c:v>
                </c:pt>
                <c:pt idx="14609">
                  <c:v>1.3531629999999999E-3</c:v>
                </c:pt>
                <c:pt idx="14610">
                  <c:v>-3.5774320000000002E-3</c:v>
                </c:pt>
                <c:pt idx="14611">
                  <c:v>1.7222590000000001E-3</c:v>
                </c:pt>
                <c:pt idx="14612">
                  <c:v>-1.13353E-4</c:v>
                </c:pt>
                <c:pt idx="14613">
                  <c:v>-2.6119300000000002E-3</c:v>
                </c:pt>
                <c:pt idx="14614">
                  <c:v>2.6433000000000001E-4</c:v>
                </c:pt>
                <c:pt idx="14615">
                  <c:v>1.25845E-4</c:v>
                </c:pt>
                <c:pt idx="14616">
                  <c:v>-2.6844999999999999E-4</c:v>
                </c:pt>
                <c:pt idx="14617">
                  <c:v>1.560875E-3</c:v>
                </c:pt>
                <c:pt idx="14618">
                  <c:v>6.7265200000000004E-4</c:v>
                </c:pt>
                <c:pt idx="14619">
                  <c:v>-9.7398000000000005E-4</c:v>
                </c:pt>
                <c:pt idx="14620">
                  <c:v>-5.1250700000000004E-4</c:v>
                </c:pt>
                <c:pt idx="14621">
                  <c:v>1.41299E-4</c:v>
                </c:pt>
                <c:pt idx="14622">
                  <c:v>-8.4916400000000002E-4</c:v>
                </c:pt>
                <c:pt idx="14623">
                  <c:v>1.8254499999999999E-4</c:v>
                </c:pt>
                <c:pt idx="14624">
                  <c:v>-1.054719E-3</c:v>
                </c:pt>
                <c:pt idx="14625">
                  <c:v>5.5809200000000005E-4</c:v>
                </c:pt>
                <c:pt idx="14626">
                  <c:v>1.0660960000000001E-3</c:v>
                </c:pt>
                <c:pt idx="14627">
                  <c:v>4.8099900000000002E-4</c:v>
                </c:pt>
                <c:pt idx="14628">
                  <c:v>1.25511E-4</c:v>
                </c:pt>
                <c:pt idx="14629">
                  <c:v>-1.0778200000000001E-4</c:v>
                </c:pt>
                <c:pt idx="14630">
                  <c:v>4.9452600000000002E-4</c:v>
                </c:pt>
                <c:pt idx="14631">
                  <c:v>1.2854850000000001E-3</c:v>
                </c:pt>
                <c:pt idx="14632">
                  <c:v>-2.3592579999999999E-3</c:v>
                </c:pt>
                <c:pt idx="14633">
                  <c:v>-1.0599019999999999E-3</c:v>
                </c:pt>
                <c:pt idx="14634">
                  <c:v>-1.023555E-3</c:v>
                </c:pt>
                <c:pt idx="14635">
                  <c:v>-1.480819E-3</c:v>
                </c:pt>
                <c:pt idx="14636" formatCode="0.00E+00">
                  <c:v>7.8067599999999998E-5</c:v>
                </c:pt>
                <c:pt idx="14637">
                  <c:v>-2.931571E-3</c:v>
                </c:pt>
                <c:pt idx="14638" formatCode="0.00E+00">
                  <c:v>-1.3597300000000001E-6</c:v>
                </c:pt>
                <c:pt idx="14639">
                  <c:v>-2.4618539999999999E-3</c:v>
                </c:pt>
                <c:pt idx="14640">
                  <c:v>-3.6369869999999999E-3</c:v>
                </c:pt>
                <c:pt idx="14641">
                  <c:v>-1.4611600000000001E-4</c:v>
                </c:pt>
                <c:pt idx="14642">
                  <c:v>1.8432679999999999E-3</c:v>
                </c:pt>
                <c:pt idx="14643">
                  <c:v>1.3899979999999999E-3</c:v>
                </c:pt>
                <c:pt idx="14644">
                  <c:v>1.84878E-4</c:v>
                </c:pt>
                <c:pt idx="14645" formatCode="0.00E+00">
                  <c:v>3.7339100000000003E-5</c:v>
                </c:pt>
                <c:pt idx="14646">
                  <c:v>-4.9077099999999998E-4</c:v>
                </c:pt>
                <c:pt idx="14647" formatCode="0.00E+00">
                  <c:v>-8.9165800000000006E-5</c:v>
                </c:pt>
                <c:pt idx="14648">
                  <c:v>-1.2628369999999999E-3</c:v>
                </c:pt>
                <c:pt idx="14649">
                  <c:v>-1.397859E-3</c:v>
                </c:pt>
                <c:pt idx="14650">
                  <c:v>-5.9574599999999997E-4</c:v>
                </c:pt>
                <c:pt idx="14651">
                  <c:v>-1.057805E-3</c:v>
                </c:pt>
                <c:pt idx="14652">
                  <c:v>-4.1181099999999999E-4</c:v>
                </c:pt>
                <c:pt idx="14653" formatCode="0.00E+00">
                  <c:v>3.3469400000000002E-5</c:v>
                </c:pt>
                <c:pt idx="14654">
                  <c:v>9.4654600000000004E-4</c:v>
                </c:pt>
                <c:pt idx="14655">
                  <c:v>6.3548900000000004E-4</c:v>
                </c:pt>
                <c:pt idx="14656">
                  <c:v>3.5364199999999999E-4</c:v>
                </c:pt>
                <c:pt idx="14657">
                  <c:v>2.0388899999999998E-3</c:v>
                </c:pt>
                <c:pt idx="14658">
                  <c:v>-1.074413E-3</c:v>
                </c:pt>
                <c:pt idx="14659">
                  <c:v>-1.4057099999999999E-3</c:v>
                </c:pt>
                <c:pt idx="14660">
                  <c:v>4.6884699999999999E-4</c:v>
                </c:pt>
                <c:pt idx="14661">
                  <c:v>2.4646189999999999E-3</c:v>
                </c:pt>
                <c:pt idx="14662">
                  <c:v>-6.3828099999999998E-4</c:v>
                </c:pt>
                <c:pt idx="14663">
                  <c:v>2.6414030000000001E-3</c:v>
                </c:pt>
                <c:pt idx="14664">
                  <c:v>1.011421E-3</c:v>
                </c:pt>
                <c:pt idx="14665" formatCode="0.00E+00">
                  <c:v>2.3921E-5</c:v>
                </c:pt>
                <c:pt idx="14666">
                  <c:v>-1.6776740000000001E-3</c:v>
                </c:pt>
                <c:pt idx="14667">
                  <c:v>-3.0055300000000001E-4</c:v>
                </c:pt>
                <c:pt idx="14668">
                  <c:v>4.3134599999999999E-4</c:v>
                </c:pt>
                <c:pt idx="14669">
                  <c:v>-7.3565100000000003E-4</c:v>
                </c:pt>
                <c:pt idx="14670">
                  <c:v>3.1358039999999998E-3</c:v>
                </c:pt>
                <c:pt idx="14671">
                  <c:v>1.5930339999999999E-3</c:v>
                </c:pt>
                <c:pt idx="14672">
                  <c:v>-1.3390030000000001E-3</c:v>
                </c:pt>
                <c:pt idx="14673">
                  <c:v>-8.1036599999999997E-4</c:v>
                </c:pt>
                <c:pt idx="14674" formatCode="0.00E+00">
                  <c:v>9.4666600000000006E-5</c:v>
                </c:pt>
                <c:pt idx="14675">
                  <c:v>1.436634E-3</c:v>
                </c:pt>
                <c:pt idx="14676">
                  <c:v>-4.5566500000000001E-4</c:v>
                </c:pt>
                <c:pt idx="14677">
                  <c:v>7.2171799999999999E-4</c:v>
                </c:pt>
                <c:pt idx="14678" formatCode="0.00E+00">
                  <c:v>7.1132100000000003E-5</c:v>
                </c:pt>
                <c:pt idx="14679">
                  <c:v>-1.2727300000000001E-4</c:v>
                </c:pt>
                <c:pt idx="14680">
                  <c:v>-1.059279E-3</c:v>
                </c:pt>
                <c:pt idx="14681">
                  <c:v>-9.9882500000000006E-4</c:v>
                </c:pt>
                <c:pt idx="14682" formatCode="0.00E+00">
                  <c:v>7.6524000000000001E-5</c:v>
                </c:pt>
                <c:pt idx="14683">
                  <c:v>-9.847460000000001E-4</c:v>
                </c:pt>
                <c:pt idx="14684">
                  <c:v>1.2134299999999999E-3</c:v>
                </c:pt>
                <c:pt idx="14685">
                  <c:v>-3.3040499999999998E-4</c:v>
                </c:pt>
                <c:pt idx="14686">
                  <c:v>-1.0640230000000001E-3</c:v>
                </c:pt>
                <c:pt idx="14687" formatCode="0.00E+00">
                  <c:v>-8.5311900000000006E-5</c:v>
                </c:pt>
                <c:pt idx="14688">
                  <c:v>-2.0586739999999999E-3</c:v>
                </c:pt>
                <c:pt idx="14689">
                  <c:v>-1.043743E-3</c:v>
                </c:pt>
                <c:pt idx="14690">
                  <c:v>3.0701119999999998E-3</c:v>
                </c:pt>
                <c:pt idx="14691">
                  <c:v>5.4117399999999995E-4</c:v>
                </c:pt>
                <c:pt idx="14692">
                  <c:v>-1.3605600000000001E-4</c:v>
                </c:pt>
                <c:pt idx="14693">
                  <c:v>2.6322989999999998E-3</c:v>
                </c:pt>
                <c:pt idx="14694">
                  <c:v>4.49302E-4</c:v>
                </c:pt>
                <c:pt idx="14695">
                  <c:v>-3.8426699999999999E-4</c:v>
                </c:pt>
                <c:pt idx="14696">
                  <c:v>5.4762699999999997E-4</c:v>
                </c:pt>
                <c:pt idx="14697">
                  <c:v>-1.230566E-3</c:v>
                </c:pt>
                <c:pt idx="14698">
                  <c:v>1.5915059999999999E-3</c:v>
                </c:pt>
                <c:pt idx="14699" formatCode="0.00E+00">
                  <c:v>-1.30483E-5</c:v>
                </c:pt>
                <c:pt idx="14700">
                  <c:v>-1.5783609999999999E-3</c:v>
                </c:pt>
                <c:pt idx="14701">
                  <c:v>2.4398169999999999E-3</c:v>
                </c:pt>
                <c:pt idx="14702">
                  <c:v>6.6405100000000003E-4</c:v>
                </c:pt>
                <c:pt idx="14703">
                  <c:v>-1.4313240000000001E-3</c:v>
                </c:pt>
                <c:pt idx="14704">
                  <c:v>-2.2050910000000002E-3</c:v>
                </c:pt>
                <c:pt idx="14705">
                  <c:v>-1.2165259999999999E-3</c:v>
                </c:pt>
                <c:pt idx="14706">
                  <c:v>-8.7590699999999999E-4</c:v>
                </c:pt>
                <c:pt idx="14707">
                  <c:v>-3.2143699999999999E-4</c:v>
                </c:pt>
                <c:pt idx="14708">
                  <c:v>1.0243590000000001E-3</c:v>
                </c:pt>
                <c:pt idx="14709">
                  <c:v>-1.6553130000000001E-3</c:v>
                </c:pt>
                <c:pt idx="14710">
                  <c:v>2.3742580000000002E-3</c:v>
                </c:pt>
                <c:pt idx="14711">
                  <c:v>-5.9596599999999997E-4</c:v>
                </c:pt>
                <c:pt idx="14712" formatCode="0.00E+00">
                  <c:v>1.8071799999999999E-5</c:v>
                </c:pt>
                <c:pt idx="14713">
                  <c:v>-1.4432049999999999E-3</c:v>
                </c:pt>
                <c:pt idx="14714">
                  <c:v>-3.0215599999999998E-4</c:v>
                </c:pt>
                <c:pt idx="14715">
                  <c:v>-3.9616599999999999E-4</c:v>
                </c:pt>
                <c:pt idx="14716" formatCode="0.00E+00">
                  <c:v>-2.79061E-5</c:v>
                </c:pt>
                <c:pt idx="14717">
                  <c:v>-6.2818300000000004E-4</c:v>
                </c:pt>
                <c:pt idx="14718" formatCode="0.00E+00">
                  <c:v>-2.8843099999999999E-6</c:v>
                </c:pt>
                <c:pt idx="14719">
                  <c:v>2.2605360000000001E-3</c:v>
                </c:pt>
                <c:pt idx="14720">
                  <c:v>1.00702E-4</c:v>
                </c:pt>
                <c:pt idx="14721">
                  <c:v>1.3031189999999999E-3</c:v>
                </c:pt>
                <c:pt idx="14722">
                  <c:v>9.6902100000000003E-4</c:v>
                </c:pt>
                <c:pt idx="14723">
                  <c:v>1.238266E-3</c:v>
                </c:pt>
                <c:pt idx="14724">
                  <c:v>-1.7875899999999999E-4</c:v>
                </c:pt>
                <c:pt idx="14725">
                  <c:v>-2.4501689999999999E-3</c:v>
                </c:pt>
                <c:pt idx="14726">
                  <c:v>-4.8136899999999999E-4</c:v>
                </c:pt>
                <c:pt idx="14727">
                  <c:v>2.186852E-3</c:v>
                </c:pt>
                <c:pt idx="14728">
                  <c:v>-2.43224E-4</c:v>
                </c:pt>
                <c:pt idx="14729">
                  <c:v>-9.0954600000000001E-4</c:v>
                </c:pt>
                <c:pt idx="14730">
                  <c:v>9.39403E-4</c:v>
                </c:pt>
                <c:pt idx="14731">
                  <c:v>1.0264880000000001E-3</c:v>
                </c:pt>
                <c:pt idx="14732" formatCode="0.00E+00">
                  <c:v>-6.3037E-5</c:v>
                </c:pt>
                <c:pt idx="14733" formatCode="0.00E+00">
                  <c:v>2.7432100000000001E-6</c:v>
                </c:pt>
                <c:pt idx="14734">
                  <c:v>8.3193500000000001E-4</c:v>
                </c:pt>
                <c:pt idx="14735">
                  <c:v>-3.4278599999999998E-4</c:v>
                </c:pt>
                <c:pt idx="14736">
                  <c:v>-1.7686899999999999E-4</c:v>
                </c:pt>
                <c:pt idx="14737">
                  <c:v>3.3152799999999999E-4</c:v>
                </c:pt>
                <c:pt idx="14738">
                  <c:v>3.40539E-4</c:v>
                </c:pt>
                <c:pt idx="14739">
                  <c:v>2.640978E-3</c:v>
                </c:pt>
                <c:pt idx="14740">
                  <c:v>1.0987E-4</c:v>
                </c:pt>
                <c:pt idx="14741">
                  <c:v>-3.6976499999999998E-4</c:v>
                </c:pt>
                <c:pt idx="14742">
                  <c:v>2.4646599999999998E-4</c:v>
                </c:pt>
                <c:pt idx="14743">
                  <c:v>-4.7844599999999999E-4</c:v>
                </c:pt>
                <c:pt idx="14744">
                  <c:v>2.7199469999999999E-3</c:v>
                </c:pt>
                <c:pt idx="14745">
                  <c:v>-2.0460460000000001E-3</c:v>
                </c:pt>
                <c:pt idx="14746">
                  <c:v>2.2125109999999999E-3</c:v>
                </c:pt>
                <c:pt idx="14747">
                  <c:v>-9.9952799999999996E-4</c:v>
                </c:pt>
                <c:pt idx="14748" formatCode="0.00E+00">
                  <c:v>9.9221200000000005E-5</c:v>
                </c:pt>
                <c:pt idx="14749">
                  <c:v>-1.236088E-3</c:v>
                </c:pt>
                <c:pt idx="14750">
                  <c:v>1.552508E-3</c:v>
                </c:pt>
                <c:pt idx="14751">
                  <c:v>1.3410900000000001E-4</c:v>
                </c:pt>
                <c:pt idx="14752">
                  <c:v>8.0236399999999996E-4</c:v>
                </c:pt>
                <c:pt idx="14753" formatCode="0.00E+00">
                  <c:v>2.52542E-5</c:v>
                </c:pt>
                <c:pt idx="14754">
                  <c:v>4.3365800000000001E-4</c:v>
                </c:pt>
                <c:pt idx="14755">
                  <c:v>-1.09094E-4</c:v>
                </c:pt>
                <c:pt idx="14756" formatCode="0.00E+00">
                  <c:v>1.3215500000000001E-5</c:v>
                </c:pt>
                <c:pt idx="14757">
                  <c:v>-2.0334239999999998E-3</c:v>
                </c:pt>
                <c:pt idx="14758">
                  <c:v>-1.0312050000000001E-3</c:v>
                </c:pt>
                <c:pt idx="14759">
                  <c:v>-2.20273E-3</c:v>
                </c:pt>
                <c:pt idx="14760">
                  <c:v>-1.053654E-3</c:v>
                </c:pt>
                <c:pt idx="14761">
                  <c:v>2.5608899999999998E-4</c:v>
                </c:pt>
                <c:pt idx="14762">
                  <c:v>-1.2572250000000001E-3</c:v>
                </c:pt>
                <c:pt idx="14763">
                  <c:v>1.088753E-3</c:v>
                </c:pt>
                <c:pt idx="14764">
                  <c:v>1.162658E-3</c:v>
                </c:pt>
                <c:pt idx="14765">
                  <c:v>1.70364E-4</c:v>
                </c:pt>
                <c:pt idx="14766">
                  <c:v>1.482073E-3</c:v>
                </c:pt>
                <c:pt idx="14767">
                  <c:v>4.9883399999999997E-4</c:v>
                </c:pt>
                <c:pt idx="14768">
                  <c:v>-1.545254E-3</c:v>
                </c:pt>
                <c:pt idx="14769">
                  <c:v>8.5638499999999998E-4</c:v>
                </c:pt>
                <c:pt idx="14770" formatCode="0.00E+00">
                  <c:v>-8.4714499999999997E-5</c:v>
                </c:pt>
                <c:pt idx="14771">
                  <c:v>-7.7500599999999996E-4</c:v>
                </c:pt>
                <c:pt idx="14772">
                  <c:v>-1.4379919999999999E-3</c:v>
                </c:pt>
                <c:pt idx="14773">
                  <c:v>-3.4556399999999997E-4</c:v>
                </c:pt>
                <c:pt idx="14774">
                  <c:v>2.2448139999999999E-3</c:v>
                </c:pt>
                <c:pt idx="14775">
                  <c:v>3.2938329999999999E-3</c:v>
                </c:pt>
                <c:pt idx="14776">
                  <c:v>-9.0602499999999997E-4</c:v>
                </c:pt>
                <c:pt idx="14777">
                  <c:v>-3.5208700000000001E-4</c:v>
                </c:pt>
                <c:pt idx="14778">
                  <c:v>5.4394199999999995E-4</c:v>
                </c:pt>
                <c:pt idx="14779">
                  <c:v>-6.8803600000000005E-4</c:v>
                </c:pt>
                <c:pt idx="14780">
                  <c:v>-1.224026E-3</c:v>
                </c:pt>
                <c:pt idx="14781">
                  <c:v>-2.8739199999999998E-4</c:v>
                </c:pt>
                <c:pt idx="14782">
                  <c:v>-1.75317E-4</c:v>
                </c:pt>
                <c:pt idx="14783">
                  <c:v>2.2522300000000001E-4</c:v>
                </c:pt>
                <c:pt idx="14784">
                  <c:v>1.576463E-3</c:v>
                </c:pt>
                <c:pt idx="14785">
                  <c:v>2.57932E-4</c:v>
                </c:pt>
                <c:pt idx="14786" formatCode="0.00E+00">
                  <c:v>-3.9884800000000001E-5</c:v>
                </c:pt>
                <c:pt idx="14787">
                  <c:v>-1.1879740000000001E-3</c:v>
                </c:pt>
                <c:pt idx="14788">
                  <c:v>-1.4246199999999999E-4</c:v>
                </c:pt>
                <c:pt idx="14789">
                  <c:v>-7.8561500000000003E-4</c:v>
                </c:pt>
                <c:pt idx="14790">
                  <c:v>3.4206299999999998E-4</c:v>
                </c:pt>
                <c:pt idx="14791">
                  <c:v>1.8339649999999999E-3</c:v>
                </c:pt>
                <c:pt idx="14792">
                  <c:v>4.26341E-4</c:v>
                </c:pt>
                <c:pt idx="14793">
                  <c:v>-1.5822199999999999E-4</c:v>
                </c:pt>
                <c:pt idx="14794">
                  <c:v>8.8360200000000004E-4</c:v>
                </c:pt>
                <c:pt idx="14795">
                  <c:v>-5.2467699999999998E-4</c:v>
                </c:pt>
                <c:pt idx="14796">
                  <c:v>1.5353190000000001E-3</c:v>
                </c:pt>
                <c:pt idx="14797">
                  <c:v>5.6113500000000004E-4</c:v>
                </c:pt>
                <c:pt idx="14798">
                  <c:v>-2.1757999999999999E-4</c:v>
                </c:pt>
                <c:pt idx="14799">
                  <c:v>-7.00944E-4</c:v>
                </c:pt>
                <c:pt idx="14800">
                  <c:v>4.6401E-4</c:v>
                </c:pt>
                <c:pt idx="14801">
                  <c:v>-1.3290960000000001E-3</c:v>
                </c:pt>
                <c:pt idx="14802">
                  <c:v>-5.4223499999999996E-4</c:v>
                </c:pt>
                <c:pt idx="14803">
                  <c:v>-2.7671800000000002E-4</c:v>
                </c:pt>
                <c:pt idx="14804">
                  <c:v>1.1382930000000001E-3</c:v>
                </c:pt>
                <c:pt idx="14805">
                  <c:v>-7.34175E-4</c:v>
                </c:pt>
                <c:pt idx="14806">
                  <c:v>-7.8169800000000005E-4</c:v>
                </c:pt>
                <c:pt idx="14807">
                  <c:v>-1.1646600000000001E-3</c:v>
                </c:pt>
                <c:pt idx="14808">
                  <c:v>2.4548899999999999E-4</c:v>
                </c:pt>
                <c:pt idx="14809">
                  <c:v>-1.008061E-3</c:v>
                </c:pt>
                <c:pt idx="14810">
                  <c:v>-6.7924800000000003E-4</c:v>
                </c:pt>
                <c:pt idx="14811">
                  <c:v>-4.3530199999999999E-4</c:v>
                </c:pt>
                <c:pt idx="14812">
                  <c:v>-3.3106599999999998E-4</c:v>
                </c:pt>
                <c:pt idx="14813">
                  <c:v>1.3398010000000001E-3</c:v>
                </c:pt>
                <c:pt idx="14814">
                  <c:v>1.083636E-3</c:v>
                </c:pt>
                <c:pt idx="14815">
                  <c:v>-2.2304019999999998E-3</c:v>
                </c:pt>
                <c:pt idx="14816">
                  <c:v>1.44217E-3</c:v>
                </c:pt>
                <c:pt idx="14817" formatCode="0.00E+00">
                  <c:v>8.9550900000000003E-5</c:v>
                </c:pt>
                <c:pt idx="14818">
                  <c:v>-1.295704E-3</c:v>
                </c:pt>
                <c:pt idx="14819">
                  <c:v>2.48929E-4</c:v>
                </c:pt>
                <c:pt idx="14820">
                  <c:v>-2.6732409999999998E-3</c:v>
                </c:pt>
                <c:pt idx="14821">
                  <c:v>-1.7893379999999999E-3</c:v>
                </c:pt>
                <c:pt idx="14822">
                  <c:v>-4.0526800000000002E-4</c:v>
                </c:pt>
                <c:pt idx="14823">
                  <c:v>4.28035E-4</c:v>
                </c:pt>
                <c:pt idx="14824">
                  <c:v>-1.529912E-3</c:v>
                </c:pt>
                <c:pt idx="14825">
                  <c:v>-1.3102019999999999E-3</c:v>
                </c:pt>
                <c:pt idx="14826">
                  <c:v>1.5054129999999999E-3</c:v>
                </c:pt>
                <c:pt idx="14827">
                  <c:v>-4.5121099999999997E-4</c:v>
                </c:pt>
                <c:pt idx="14828">
                  <c:v>2.7017500000000002E-3</c:v>
                </c:pt>
                <c:pt idx="14829">
                  <c:v>-1.4410639999999999E-3</c:v>
                </c:pt>
                <c:pt idx="14830">
                  <c:v>-7.0266800000000004E-4</c:v>
                </c:pt>
                <c:pt idx="14831">
                  <c:v>-1.2824379999999999E-3</c:v>
                </c:pt>
                <c:pt idx="14832">
                  <c:v>7.0188300000000004E-4</c:v>
                </c:pt>
                <c:pt idx="14833">
                  <c:v>1.0986940000000001E-3</c:v>
                </c:pt>
                <c:pt idx="14834">
                  <c:v>9.1535E-4</c:v>
                </c:pt>
                <c:pt idx="14835">
                  <c:v>5.2333299999999996E-4</c:v>
                </c:pt>
                <c:pt idx="14836">
                  <c:v>-6.6848500000000002E-4</c:v>
                </c:pt>
                <c:pt idx="14837">
                  <c:v>-2.1044610000000002E-3</c:v>
                </c:pt>
                <c:pt idx="14838">
                  <c:v>-1.3297700000000001E-3</c:v>
                </c:pt>
                <c:pt idx="14839">
                  <c:v>5.7332499999999996E-4</c:v>
                </c:pt>
                <c:pt idx="14840">
                  <c:v>-1.01554E-4</c:v>
                </c:pt>
                <c:pt idx="14841">
                  <c:v>1.8446900000000001E-4</c:v>
                </c:pt>
                <c:pt idx="14842">
                  <c:v>1.350476E-3</c:v>
                </c:pt>
                <c:pt idx="14843">
                  <c:v>-1.659162E-3</c:v>
                </c:pt>
                <c:pt idx="14844">
                  <c:v>-6.3691300000000002E-4</c:v>
                </c:pt>
                <c:pt idx="14845">
                  <c:v>-2.1187300000000001E-4</c:v>
                </c:pt>
                <c:pt idx="14846">
                  <c:v>1.3266829999999999E-3</c:v>
                </c:pt>
                <c:pt idx="14847">
                  <c:v>-1.4493959999999999E-3</c:v>
                </c:pt>
                <c:pt idx="14848">
                  <c:v>5.4465799999999995E-4</c:v>
                </c:pt>
                <c:pt idx="14849">
                  <c:v>4.0431000000000001E-4</c:v>
                </c:pt>
                <c:pt idx="14850">
                  <c:v>-3.1714599999999998E-4</c:v>
                </c:pt>
                <c:pt idx="14851">
                  <c:v>-1.0234160000000001E-3</c:v>
                </c:pt>
                <c:pt idx="14852">
                  <c:v>-4.5678100000000002E-4</c:v>
                </c:pt>
                <c:pt idx="14853">
                  <c:v>-1.24685E-4</c:v>
                </c:pt>
                <c:pt idx="14854">
                  <c:v>8.4075700000000003E-4</c:v>
                </c:pt>
                <c:pt idx="14855">
                  <c:v>3.0066700000000001E-4</c:v>
                </c:pt>
                <c:pt idx="14856">
                  <c:v>9.3165000000000001E-4</c:v>
                </c:pt>
                <c:pt idx="14857" formatCode="0.00E+00">
                  <c:v>-3.6521799999999998E-6</c:v>
                </c:pt>
                <c:pt idx="14858">
                  <c:v>1.893835E-3</c:v>
                </c:pt>
                <c:pt idx="14859">
                  <c:v>-5.2005400000000005E-4</c:v>
                </c:pt>
                <c:pt idx="14860" formatCode="0.00E+00">
                  <c:v>-2.3649500000000001E-5</c:v>
                </c:pt>
                <c:pt idx="14861">
                  <c:v>-3.2751600000000003E-4</c:v>
                </c:pt>
                <c:pt idx="14862">
                  <c:v>-1.1031929999999999E-3</c:v>
                </c:pt>
                <c:pt idx="14863">
                  <c:v>-1.9988129999999999E-3</c:v>
                </c:pt>
                <c:pt idx="14864">
                  <c:v>-1.7961050000000001E-3</c:v>
                </c:pt>
                <c:pt idx="14865">
                  <c:v>9.3123800000000003E-4</c:v>
                </c:pt>
                <c:pt idx="14866">
                  <c:v>1.36378E-3</c:v>
                </c:pt>
                <c:pt idx="14867">
                  <c:v>-1.396853E-3</c:v>
                </c:pt>
                <c:pt idx="14868" formatCode="0.00E+00">
                  <c:v>5.2972200000000001E-5</c:v>
                </c:pt>
                <c:pt idx="14869">
                  <c:v>-2.1132429999999999E-3</c:v>
                </c:pt>
                <c:pt idx="14870">
                  <c:v>4.1105800000000001E-4</c:v>
                </c:pt>
                <c:pt idx="14871">
                  <c:v>1.419331E-3</c:v>
                </c:pt>
                <c:pt idx="14872">
                  <c:v>1.4877099999999999E-3</c:v>
                </c:pt>
                <c:pt idx="14873">
                  <c:v>3.5090490000000002E-3</c:v>
                </c:pt>
                <c:pt idx="14874">
                  <c:v>1.240435E-3</c:v>
                </c:pt>
                <c:pt idx="14875">
                  <c:v>-1.7729309999999999E-3</c:v>
                </c:pt>
                <c:pt idx="14876">
                  <c:v>3.5635400000000002E-4</c:v>
                </c:pt>
                <c:pt idx="14877">
                  <c:v>5.6514599999999999E-4</c:v>
                </c:pt>
                <c:pt idx="14878">
                  <c:v>-1.0262489999999999E-3</c:v>
                </c:pt>
                <c:pt idx="14879">
                  <c:v>-1.18644E-4</c:v>
                </c:pt>
                <c:pt idx="14880">
                  <c:v>-6.5153499999999996E-4</c:v>
                </c:pt>
                <c:pt idx="14881">
                  <c:v>-1.173781E-3</c:v>
                </c:pt>
                <c:pt idx="14882">
                  <c:v>-3.9716000000000003E-4</c:v>
                </c:pt>
                <c:pt idx="14883">
                  <c:v>1.085955E-3</c:v>
                </c:pt>
                <c:pt idx="14884">
                  <c:v>-2.0521E-4</c:v>
                </c:pt>
                <c:pt idx="14885">
                  <c:v>1.162855E-3</c:v>
                </c:pt>
                <c:pt idx="14886">
                  <c:v>-6.9472200000000005E-4</c:v>
                </c:pt>
                <c:pt idx="14887">
                  <c:v>-2.8779100000000002E-4</c:v>
                </c:pt>
                <c:pt idx="14888">
                  <c:v>-2.080068E-3</c:v>
                </c:pt>
                <c:pt idx="14889">
                  <c:v>-3.0880000000000002E-4</c:v>
                </c:pt>
                <c:pt idx="14890">
                  <c:v>1.5466970000000001E-3</c:v>
                </c:pt>
                <c:pt idx="14891">
                  <c:v>5.6452399999999995E-4</c:v>
                </c:pt>
                <c:pt idx="14892">
                  <c:v>4.5470599999999998E-4</c:v>
                </c:pt>
                <c:pt idx="14893">
                  <c:v>1.1675099999999999E-4</c:v>
                </c:pt>
                <c:pt idx="14894">
                  <c:v>-2.3351779999999998E-3</c:v>
                </c:pt>
                <c:pt idx="14895">
                  <c:v>1.9834039999999998E-3</c:v>
                </c:pt>
                <c:pt idx="14896">
                  <c:v>-2.183103E-3</c:v>
                </c:pt>
                <c:pt idx="14897">
                  <c:v>-7.6603499999999998E-4</c:v>
                </c:pt>
                <c:pt idx="14898">
                  <c:v>3.3059099999999998E-4</c:v>
                </c:pt>
                <c:pt idx="14899">
                  <c:v>8.4484700000000002E-4</c:v>
                </c:pt>
                <c:pt idx="14900">
                  <c:v>2.5338700000000001E-3</c:v>
                </c:pt>
                <c:pt idx="14901">
                  <c:v>-5.4181499999999996E-4</c:v>
                </c:pt>
                <c:pt idx="14902">
                  <c:v>1.2412720000000001E-3</c:v>
                </c:pt>
                <c:pt idx="14903">
                  <c:v>-8.2534100000000005E-4</c:v>
                </c:pt>
                <c:pt idx="14904">
                  <c:v>1.49362E-3</c:v>
                </c:pt>
                <c:pt idx="14905">
                  <c:v>-7.1813499999999995E-4</c:v>
                </c:pt>
                <c:pt idx="14906">
                  <c:v>4.2612900000000003E-4</c:v>
                </c:pt>
                <c:pt idx="14907">
                  <c:v>6.2986100000000001E-4</c:v>
                </c:pt>
                <c:pt idx="14908">
                  <c:v>-1.1878629999999999E-3</c:v>
                </c:pt>
                <c:pt idx="14909">
                  <c:v>1.652665E-3</c:v>
                </c:pt>
                <c:pt idx="14910">
                  <c:v>1.677857E-3</c:v>
                </c:pt>
                <c:pt idx="14911">
                  <c:v>-4.1325699999999999E-4</c:v>
                </c:pt>
                <c:pt idx="14912">
                  <c:v>-1.9050149999999999E-3</c:v>
                </c:pt>
                <c:pt idx="14913">
                  <c:v>3.4189499999999999E-4</c:v>
                </c:pt>
                <c:pt idx="14914">
                  <c:v>-1.245082E-3</c:v>
                </c:pt>
                <c:pt idx="14915">
                  <c:v>4.1992599999999999E-4</c:v>
                </c:pt>
                <c:pt idx="14916">
                  <c:v>-2.6584800000000001E-4</c:v>
                </c:pt>
                <c:pt idx="14917">
                  <c:v>4.38825E-4</c:v>
                </c:pt>
                <c:pt idx="14918">
                  <c:v>-9.1977599999999997E-4</c:v>
                </c:pt>
                <c:pt idx="14919">
                  <c:v>-2.2931679999999999E-3</c:v>
                </c:pt>
                <c:pt idx="14920" formatCode="0.00E+00">
                  <c:v>-7.2281799999999996E-5</c:v>
                </c:pt>
                <c:pt idx="14921">
                  <c:v>-1.3832800000000001E-4</c:v>
                </c:pt>
                <c:pt idx="14922">
                  <c:v>-1.66899E-4</c:v>
                </c:pt>
                <c:pt idx="14923">
                  <c:v>3.2418799999999999E-4</c:v>
                </c:pt>
                <c:pt idx="14924">
                  <c:v>3.1961400000000002E-4</c:v>
                </c:pt>
                <c:pt idx="14925">
                  <c:v>2.8964889999999999E-3</c:v>
                </c:pt>
                <c:pt idx="14926">
                  <c:v>-1.1143870000000001E-3</c:v>
                </c:pt>
                <c:pt idx="14927">
                  <c:v>8.0495399999999998E-4</c:v>
                </c:pt>
                <c:pt idx="14928">
                  <c:v>-8.2907399999999996E-4</c:v>
                </c:pt>
                <c:pt idx="14929">
                  <c:v>-1.2317439999999999E-3</c:v>
                </c:pt>
                <c:pt idx="14930">
                  <c:v>1.46751E-4</c:v>
                </c:pt>
                <c:pt idx="14931">
                  <c:v>1.94954E-4</c:v>
                </c:pt>
                <c:pt idx="14932">
                  <c:v>-2.1950339999999998E-3</c:v>
                </c:pt>
                <c:pt idx="14933">
                  <c:v>5.1952599999999997E-4</c:v>
                </c:pt>
                <c:pt idx="14934">
                  <c:v>-6.9090199999999997E-4</c:v>
                </c:pt>
                <c:pt idx="14935">
                  <c:v>1.5917899999999999E-4</c:v>
                </c:pt>
                <c:pt idx="14936">
                  <c:v>1.48107E-4</c:v>
                </c:pt>
                <c:pt idx="14937">
                  <c:v>-2.1595210000000002E-3</c:v>
                </c:pt>
                <c:pt idx="14938">
                  <c:v>8.2552799999999996E-4</c:v>
                </c:pt>
                <c:pt idx="14939">
                  <c:v>-9.8302400000000009E-4</c:v>
                </c:pt>
                <c:pt idx="14940">
                  <c:v>9.1269599999999995E-4</c:v>
                </c:pt>
                <c:pt idx="14941">
                  <c:v>-1.1432650000000001E-3</c:v>
                </c:pt>
                <c:pt idx="14942">
                  <c:v>6.6277600000000001E-4</c:v>
                </c:pt>
                <c:pt idx="14943">
                  <c:v>-8.4803600000000004E-4</c:v>
                </c:pt>
                <c:pt idx="14944" formatCode="0.00E+00">
                  <c:v>4.6754300000000001E-5</c:v>
                </c:pt>
                <c:pt idx="14945">
                  <c:v>1.3090930000000001E-3</c:v>
                </c:pt>
                <c:pt idx="14946">
                  <c:v>-5.3950199999999997E-4</c:v>
                </c:pt>
                <c:pt idx="14947">
                  <c:v>1.4679890000000001E-3</c:v>
                </c:pt>
                <c:pt idx="14948">
                  <c:v>1.2227970000000001E-3</c:v>
                </c:pt>
                <c:pt idx="14949">
                  <c:v>-1.0861639999999999E-3</c:v>
                </c:pt>
                <c:pt idx="14950">
                  <c:v>5.1836999999999999E-4</c:v>
                </c:pt>
                <c:pt idx="14951">
                  <c:v>-3.1173699999999997E-4</c:v>
                </c:pt>
                <c:pt idx="14952">
                  <c:v>1.3638600000000001E-4</c:v>
                </c:pt>
                <c:pt idx="14953">
                  <c:v>-4.44716E-4</c:v>
                </c:pt>
                <c:pt idx="14954">
                  <c:v>-1.5815670000000001E-3</c:v>
                </c:pt>
                <c:pt idx="14955">
                  <c:v>1.5670879999999999E-3</c:v>
                </c:pt>
                <c:pt idx="14956">
                  <c:v>-1.014097E-3</c:v>
                </c:pt>
                <c:pt idx="14957">
                  <c:v>-4.2260900000000001E-4</c:v>
                </c:pt>
                <c:pt idx="14958">
                  <c:v>5.8306299999999998E-4</c:v>
                </c:pt>
                <c:pt idx="14959">
                  <c:v>-3.65022E-4</c:v>
                </c:pt>
                <c:pt idx="14960">
                  <c:v>8.0704400000000003E-4</c:v>
                </c:pt>
                <c:pt idx="14961">
                  <c:v>3.4871400000000002E-4</c:v>
                </c:pt>
                <c:pt idx="14962" formatCode="0.00E+00">
                  <c:v>-9.29423E-5</c:v>
                </c:pt>
                <c:pt idx="14963">
                  <c:v>-2.6242769999999999E-3</c:v>
                </c:pt>
                <c:pt idx="14964">
                  <c:v>1.482829E-3</c:v>
                </c:pt>
                <c:pt idx="14965">
                  <c:v>7.4113900000000003E-4</c:v>
                </c:pt>
                <c:pt idx="14966">
                  <c:v>1.7341450000000001E-3</c:v>
                </c:pt>
                <c:pt idx="14967">
                  <c:v>2.4241699999999998E-3</c:v>
                </c:pt>
                <c:pt idx="14968">
                  <c:v>-5.6673400000000005E-4</c:v>
                </c:pt>
                <c:pt idx="14969">
                  <c:v>2.92668E-4</c:v>
                </c:pt>
                <c:pt idx="14970">
                  <c:v>-1.9635310000000001E-3</c:v>
                </c:pt>
                <c:pt idx="14971">
                  <c:v>1.2050990000000001E-3</c:v>
                </c:pt>
                <c:pt idx="14972">
                  <c:v>-8.1777100000000001E-4</c:v>
                </c:pt>
                <c:pt idx="14973">
                  <c:v>-1.379431E-3</c:v>
                </c:pt>
                <c:pt idx="14974">
                  <c:v>1.7017930000000001E-3</c:v>
                </c:pt>
                <c:pt idx="14975">
                  <c:v>-1.2593399999999999E-4</c:v>
                </c:pt>
                <c:pt idx="14976">
                  <c:v>2.0291600000000001E-4</c:v>
                </c:pt>
                <c:pt idx="14977">
                  <c:v>3.0317249999999999E-3</c:v>
                </c:pt>
                <c:pt idx="14978">
                  <c:v>-4.1641099999999999E-4</c:v>
                </c:pt>
                <c:pt idx="14979">
                  <c:v>-5.1601299999999995E-4</c:v>
                </c:pt>
                <c:pt idx="14980">
                  <c:v>-1.4714900000000001E-4</c:v>
                </c:pt>
                <c:pt idx="14981">
                  <c:v>1.434502E-3</c:v>
                </c:pt>
                <c:pt idx="14982">
                  <c:v>3.4529199999999997E-4</c:v>
                </c:pt>
                <c:pt idx="14983">
                  <c:v>1.5088269999999999E-3</c:v>
                </c:pt>
                <c:pt idx="14984">
                  <c:v>-9.3645700000000002E-4</c:v>
                </c:pt>
                <c:pt idx="14985">
                  <c:v>1.0015250000000001E-3</c:v>
                </c:pt>
                <c:pt idx="14986">
                  <c:v>-1.05487E-4</c:v>
                </c:pt>
                <c:pt idx="14987">
                  <c:v>-1.9060500000000001E-3</c:v>
                </c:pt>
                <c:pt idx="14988">
                  <c:v>-1.7450300000000001E-3</c:v>
                </c:pt>
                <c:pt idx="14989">
                  <c:v>-1.8414359999999999E-3</c:v>
                </c:pt>
                <c:pt idx="14990">
                  <c:v>-1.9325499999999999E-3</c:v>
                </c:pt>
                <c:pt idx="14991">
                  <c:v>-9.0350499999999998E-4</c:v>
                </c:pt>
                <c:pt idx="14992">
                  <c:v>2.5312939999999999E-3</c:v>
                </c:pt>
                <c:pt idx="14993">
                  <c:v>-1.209648E-3</c:v>
                </c:pt>
                <c:pt idx="14994">
                  <c:v>2.377536E-3</c:v>
                </c:pt>
                <c:pt idx="14995" formatCode="0.00E+00">
                  <c:v>7.4167700000000005E-5</c:v>
                </c:pt>
                <c:pt idx="14996">
                  <c:v>1.4041189999999999E-3</c:v>
                </c:pt>
                <c:pt idx="14997">
                  <c:v>4.57365E-4</c:v>
                </c:pt>
                <c:pt idx="14998">
                  <c:v>-2.488634E-3</c:v>
                </c:pt>
                <c:pt idx="14999" formatCode="0.00E+00">
                  <c:v>5.0690499999999999E-5</c:v>
                </c:pt>
                <c:pt idx="15000">
                  <c:v>2.9016600000000001E-4</c:v>
                </c:pt>
                <c:pt idx="15001">
                  <c:v>-3.1490400000000001E-3</c:v>
                </c:pt>
                <c:pt idx="15002">
                  <c:v>4.67109E-4</c:v>
                </c:pt>
                <c:pt idx="15003">
                  <c:v>-1.453296E-3</c:v>
                </c:pt>
                <c:pt idx="15004">
                  <c:v>5.4651700000000005E-4</c:v>
                </c:pt>
                <c:pt idx="15005" formatCode="0.00E+00">
                  <c:v>-6.3080800000000001E-5</c:v>
                </c:pt>
                <c:pt idx="15006">
                  <c:v>7.9898800000000004E-4</c:v>
                </c:pt>
                <c:pt idx="15007">
                  <c:v>1.499399E-3</c:v>
                </c:pt>
                <c:pt idx="15008">
                  <c:v>-2.2811039999999999E-3</c:v>
                </c:pt>
                <c:pt idx="15009">
                  <c:v>8.8566100000000004E-4</c:v>
                </c:pt>
                <c:pt idx="15010">
                  <c:v>-1.6268890000000001E-3</c:v>
                </c:pt>
                <c:pt idx="15011">
                  <c:v>-9.9572000000000007E-4</c:v>
                </c:pt>
                <c:pt idx="15012">
                  <c:v>9.4848399999999998E-4</c:v>
                </c:pt>
                <c:pt idx="15013">
                  <c:v>-1.7483700000000001E-4</c:v>
                </c:pt>
                <c:pt idx="15014" formatCode="0.00E+00">
                  <c:v>-5.9792800000000001E-5</c:v>
                </c:pt>
                <c:pt idx="15015">
                  <c:v>-1.49497E-3</c:v>
                </c:pt>
                <c:pt idx="15016">
                  <c:v>9.5344699999999995E-4</c:v>
                </c:pt>
                <c:pt idx="15017">
                  <c:v>-2.2633399999999999E-4</c:v>
                </c:pt>
                <c:pt idx="15018">
                  <c:v>-1.0862350000000001E-3</c:v>
                </c:pt>
                <c:pt idx="15019">
                  <c:v>-2.2758689999999998E-3</c:v>
                </c:pt>
                <c:pt idx="15020">
                  <c:v>2.8574820000000002E-3</c:v>
                </c:pt>
                <c:pt idx="15021">
                  <c:v>-1.7383349999999999E-3</c:v>
                </c:pt>
                <c:pt idx="15022">
                  <c:v>4.0019300000000002E-4</c:v>
                </c:pt>
                <c:pt idx="15023">
                  <c:v>-6.9543199999999995E-4</c:v>
                </c:pt>
                <c:pt idx="15024">
                  <c:v>1.018028E-3</c:v>
                </c:pt>
                <c:pt idx="15025">
                  <c:v>-6.0410300000000004E-4</c:v>
                </c:pt>
                <c:pt idx="15026">
                  <c:v>1.196384E-3</c:v>
                </c:pt>
                <c:pt idx="15027">
                  <c:v>-8.1803099999999999E-4</c:v>
                </c:pt>
                <c:pt idx="15028" formatCode="0.00E+00">
                  <c:v>5.41927E-5</c:v>
                </c:pt>
                <c:pt idx="15029">
                  <c:v>-8.1346499999999998E-4</c:v>
                </c:pt>
                <c:pt idx="15030">
                  <c:v>-2.1152459999999999E-3</c:v>
                </c:pt>
                <c:pt idx="15031">
                  <c:v>-7.5809900000000003E-4</c:v>
                </c:pt>
                <c:pt idx="15032">
                  <c:v>1.493582E-3</c:v>
                </c:pt>
                <c:pt idx="15033" formatCode="0.00E+00">
                  <c:v>7.6247800000000005E-5</c:v>
                </c:pt>
                <c:pt idx="15034">
                  <c:v>2.1441099999999999E-4</c:v>
                </c:pt>
                <c:pt idx="15035">
                  <c:v>-3.9119099999999999E-4</c:v>
                </c:pt>
                <c:pt idx="15036">
                  <c:v>-7.35518E-4</c:v>
                </c:pt>
                <c:pt idx="15037">
                  <c:v>2.3227499999999999E-4</c:v>
                </c:pt>
                <c:pt idx="15038">
                  <c:v>1.56692E-4</c:v>
                </c:pt>
                <c:pt idx="15039">
                  <c:v>-1.384213E-3</c:v>
                </c:pt>
                <c:pt idx="15040">
                  <c:v>-1.034772E-3</c:v>
                </c:pt>
                <c:pt idx="15041">
                  <c:v>-1.1242540000000001E-3</c:v>
                </c:pt>
                <c:pt idx="15042">
                  <c:v>-9.9731499999999992E-4</c:v>
                </c:pt>
                <c:pt idx="15043">
                  <c:v>-7.6402200000000005E-4</c:v>
                </c:pt>
                <c:pt idx="15044">
                  <c:v>-2.3436299999999999E-4</c:v>
                </c:pt>
                <c:pt idx="15045">
                  <c:v>1.2532789999999999E-3</c:v>
                </c:pt>
                <c:pt idx="15046">
                  <c:v>5.0785900000000004E-4</c:v>
                </c:pt>
                <c:pt idx="15047">
                  <c:v>-2.4751479999999999E-3</c:v>
                </c:pt>
                <c:pt idx="15048">
                  <c:v>2.521428E-3</c:v>
                </c:pt>
                <c:pt idx="15049">
                  <c:v>-1.3105949999999999E-3</c:v>
                </c:pt>
                <c:pt idx="15050">
                  <c:v>-3.55051E-4</c:v>
                </c:pt>
                <c:pt idx="15051">
                  <c:v>-2.9271319999999998E-3</c:v>
                </c:pt>
                <c:pt idx="15052">
                  <c:v>-3.48578E-4</c:v>
                </c:pt>
                <c:pt idx="15053">
                  <c:v>-7.3580200000000003E-4</c:v>
                </c:pt>
                <c:pt idx="15054">
                  <c:v>-1.669441E-3</c:v>
                </c:pt>
                <c:pt idx="15055">
                  <c:v>-6.5610799999999997E-4</c:v>
                </c:pt>
                <c:pt idx="15056">
                  <c:v>3.843932E-3</c:v>
                </c:pt>
                <c:pt idx="15057" formatCode="0.00E+00">
                  <c:v>-3.3630500000000003E-5</c:v>
                </c:pt>
                <c:pt idx="15058" formatCode="0.00E+00">
                  <c:v>-5.9426299999999997E-5</c:v>
                </c:pt>
                <c:pt idx="15059">
                  <c:v>1.1048300000000001E-4</c:v>
                </c:pt>
                <c:pt idx="15060" formatCode="0.00E+00">
                  <c:v>2.9267700000000001E-5</c:v>
                </c:pt>
                <c:pt idx="15061">
                  <c:v>6.3034300000000001E-4</c:v>
                </c:pt>
                <c:pt idx="15062">
                  <c:v>-9.5901700000000005E-4</c:v>
                </c:pt>
                <c:pt idx="15063">
                  <c:v>3.61656E-3</c:v>
                </c:pt>
                <c:pt idx="15064">
                  <c:v>-1.7438040000000001E-3</c:v>
                </c:pt>
                <c:pt idx="15065">
                  <c:v>1.55296E-4</c:v>
                </c:pt>
                <c:pt idx="15066">
                  <c:v>7.5109700000000005E-4</c:v>
                </c:pt>
                <c:pt idx="15067">
                  <c:v>6.9543700000000003E-4</c:v>
                </c:pt>
                <c:pt idx="15068" formatCode="0.00E+00">
                  <c:v>8.0660499999999998E-5</c:v>
                </c:pt>
                <c:pt idx="15069">
                  <c:v>1.6404740000000001E-3</c:v>
                </c:pt>
                <c:pt idx="15070">
                  <c:v>3.9235600000000001E-4</c:v>
                </c:pt>
                <c:pt idx="15071">
                  <c:v>1.0086120000000001E-3</c:v>
                </c:pt>
                <c:pt idx="15072">
                  <c:v>3.7582400000000003E-4</c:v>
                </c:pt>
                <c:pt idx="15073">
                  <c:v>-1.186653E-3</c:v>
                </c:pt>
                <c:pt idx="15074">
                  <c:v>-6.0144300000000001E-4</c:v>
                </c:pt>
                <c:pt idx="15075">
                  <c:v>1.1069750000000001E-3</c:v>
                </c:pt>
                <c:pt idx="15076">
                  <c:v>1.9271869999999999E-3</c:v>
                </c:pt>
                <c:pt idx="15077" formatCode="0.00E+00">
                  <c:v>5.6582999999999997E-5</c:v>
                </c:pt>
                <c:pt idx="15078" formatCode="0.00E+00">
                  <c:v>-4.8199199999999998E-5</c:v>
                </c:pt>
                <c:pt idx="15079">
                  <c:v>-4.4687500000000001E-4</c:v>
                </c:pt>
                <c:pt idx="15080">
                  <c:v>1.4876469999999999E-3</c:v>
                </c:pt>
                <c:pt idx="15081">
                  <c:v>-6.6152400000000003E-4</c:v>
                </c:pt>
                <c:pt idx="15082">
                  <c:v>-6.0234000000000004E-4</c:v>
                </c:pt>
                <c:pt idx="15083">
                  <c:v>3.3535900000000003E-4</c:v>
                </c:pt>
                <c:pt idx="15084">
                  <c:v>-5.5665499999999998E-4</c:v>
                </c:pt>
                <c:pt idx="15085">
                  <c:v>2.8806869999999998E-3</c:v>
                </c:pt>
                <c:pt idx="15086">
                  <c:v>-2.3047089999999998E-3</c:v>
                </c:pt>
                <c:pt idx="15087">
                  <c:v>-1.209084E-3</c:v>
                </c:pt>
                <c:pt idx="15088">
                  <c:v>-1.213878E-3</c:v>
                </c:pt>
                <c:pt idx="15089">
                  <c:v>1.412532E-3</c:v>
                </c:pt>
                <c:pt idx="15090">
                  <c:v>5.1761199999999998E-4</c:v>
                </c:pt>
                <c:pt idx="15091">
                  <c:v>1.0638259999999999E-3</c:v>
                </c:pt>
                <c:pt idx="15092">
                  <c:v>-1.18139E-3</c:v>
                </c:pt>
                <c:pt idx="15093">
                  <c:v>5.5365999999999998E-4</c:v>
                </c:pt>
                <c:pt idx="15094">
                  <c:v>2.6282299999999997E-4</c:v>
                </c:pt>
                <c:pt idx="15095">
                  <c:v>5.8213700000000004E-4</c:v>
                </c:pt>
                <c:pt idx="15096">
                  <c:v>6.58637E-4</c:v>
                </c:pt>
                <c:pt idx="15097">
                  <c:v>1.147859E-3</c:v>
                </c:pt>
                <c:pt idx="15098">
                  <c:v>1.355925E-3</c:v>
                </c:pt>
                <c:pt idx="15099">
                  <c:v>1.4643150000000001E-3</c:v>
                </c:pt>
                <c:pt idx="15100">
                  <c:v>-1.608253E-3</c:v>
                </c:pt>
                <c:pt idx="15101">
                  <c:v>-7.7148899999999999E-4</c:v>
                </c:pt>
                <c:pt idx="15102">
                  <c:v>1.3742509999999999E-3</c:v>
                </c:pt>
                <c:pt idx="15103">
                  <c:v>-1.316341E-3</c:v>
                </c:pt>
                <c:pt idx="15104">
                  <c:v>-2.826744E-3</c:v>
                </c:pt>
                <c:pt idx="15105">
                  <c:v>-2.3252699999999999E-3</c:v>
                </c:pt>
                <c:pt idx="15106">
                  <c:v>-1.1840349999999999E-3</c:v>
                </c:pt>
                <c:pt idx="15107" formatCode="0.00E+00">
                  <c:v>-4.2547500000000002E-6</c:v>
                </c:pt>
                <c:pt idx="15108">
                  <c:v>6.8974200000000002E-4</c:v>
                </c:pt>
                <c:pt idx="15109">
                  <c:v>-1.1608879999999999E-3</c:v>
                </c:pt>
                <c:pt idx="15110">
                  <c:v>-3.2623899999999998E-4</c:v>
                </c:pt>
                <c:pt idx="15111">
                  <c:v>-9.5687500000000004E-4</c:v>
                </c:pt>
                <c:pt idx="15112">
                  <c:v>-2.037751E-3</c:v>
                </c:pt>
                <c:pt idx="15113">
                  <c:v>-3.0617359999999998E-3</c:v>
                </c:pt>
                <c:pt idx="15114">
                  <c:v>-1.3202799999999999E-4</c:v>
                </c:pt>
                <c:pt idx="15115">
                  <c:v>1.1425610000000001E-3</c:v>
                </c:pt>
                <c:pt idx="15116" formatCode="0.00E+00">
                  <c:v>7.79983E-7</c:v>
                </c:pt>
                <c:pt idx="15117">
                  <c:v>3.0358099999999998E-4</c:v>
                </c:pt>
                <c:pt idx="15118">
                  <c:v>3.6642899999999998E-4</c:v>
                </c:pt>
                <c:pt idx="15119">
                  <c:v>1.80008E-4</c:v>
                </c:pt>
                <c:pt idx="15120">
                  <c:v>1.3830439999999999E-3</c:v>
                </c:pt>
                <c:pt idx="15121">
                  <c:v>7.11128E-4</c:v>
                </c:pt>
                <c:pt idx="15122">
                  <c:v>-1.3377879999999999E-3</c:v>
                </c:pt>
                <c:pt idx="15123">
                  <c:v>-4.9942499999999996E-4</c:v>
                </c:pt>
                <c:pt idx="15124">
                  <c:v>-5.7726000000000001E-4</c:v>
                </c:pt>
                <c:pt idx="15125">
                  <c:v>9.0798500000000004E-4</c:v>
                </c:pt>
                <c:pt idx="15126">
                  <c:v>1.0206099999999999E-3</c:v>
                </c:pt>
                <c:pt idx="15127">
                  <c:v>-4.62771E-4</c:v>
                </c:pt>
                <c:pt idx="15128" formatCode="0.00E+00">
                  <c:v>2.9386500000000001E-5</c:v>
                </c:pt>
                <c:pt idx="15129">
                  <c:v>1.3519129999999999E-3</c:v>
                </c:pt>
                <c:pt idx="15130" formatCode="0.00E+00">
                  <c:v>5.9286100000000001E-5</c:v>
                </c:pt>
                <c:pt idx="15131">
                  <c:v>-9.873359999999999E-4</c:v>
                </c:pt>
                <c:pt idx="15132">
                  <c:v>-1.085066E-3</c:v>
                </c:pt>
                <c:pt idx="15133" formatCode="0.00E+00">
                  <c:v>-8.6165999999999998E-6</c:v>
                </c:pt>
                <c:pt idx="15134">
                  <c:v>-2.5759600000000002E-4</c:v>
                </c:pt>
                <c:pt idx="15135">
                  <c:v>-3.6146000000000003E-4</c:v>
                </c:pt>
                <c:pt idx="15136">
                  <c:v>8.5013000000000005E-4</c:v>
                </c:pt>
                <c:pt idx="15137">
                  <c:v>6.8314999999999999E-4</c:v>
                </c:pt>
                <c:pt idx="15138">
                  <c:v>-2.4087760000000001E-3</c:v>
                </c:pt>
                <c:pt idx="15139">
                  <c:v>1.134293E-3</c:v>
                </c:pt>
                <c:pt idx="15140">
                  <c:v>6.1676500000000002E-4</c:v>
                </c:pt>
                <c:pt idx="15141">
                  <c:v>-1.0788100000000001E-4</c:v>
                </c:pt>
                <c:pt idx="15142">
                  <c:v>-2.0739420000000001E-3</c:v>
                </c:pt>
                <c:pt idx="15143">
                  <c:v>-3.8496500000000003E-4</c:v>
                </c:pt>
                <c:pt idx="15144">
                  <c:v>1.03093E-3</c:v>
                </c:pt>
                <c:pt idx="15145">
                  <c:v>-2.5963700000000001E-4</c:v>
                </c:pt>
                <c:pt idx="15146">
                  <c:v>-1.702889E-3</c:v>
                </c:pt>
                <c:pt idx="15147">
                  <c:v>-4.4009380000000001E-3</c:v>
                </c:pt>
                <c:pt idx="15148">
                  <c:v>-1.026306E-3</c:v>
                </c:pt>
                <c:pt idx="15149">
                  <c:v>-1.5650639999999999E-3</c:v>
                </c:pt>
                <c:pt idx="15150">
                  <c:v>-1.2324359999999999E-3</c:v>
                </c:pt>
                <c:pt idx="15151">
                  <c:v>1.29505E-4</c:v>
                </c:pt>
                <c:pt idx="15152">
                  <c:v>5.27295E-4</c:v>
                </c:pt>
                <c:pt idx="15153">
                  <c:v>1.2988120000000001E-3</c:v>
                </c:pt>
                <c:pt idx="15154">
                  <c:v>-1.0589659999999999E-3</c:v>
                </c:pt>
                <c:pt idx="15155">
                  <c:v>1.378359E-3</c:v>
                </c:pt>
                <c:pt idx="15156">
                  <c:v>-1.337581E-3</c:v>
                </c:pt>
                <c:pt idx="15157">
                  <c:v>-8.9176800000000003E-4</c:v>
                </c:pt>
                <c:pt idx="15158">
                  <c:v>-8.7158899999999998E-4</c:v>
                </c:pt>
                <c:pt idx="15159">
                  <c:v>-1.4321850000000001E-3</c:v>
                </c:pt>
                <c:pt idx="15160">
                  <c:v>1.6079899999999999E-3</c:v>
                </c:pt>
                <c:pt idx="15161">
                  <c:v>-4.3918100000000002E-4</c:v>
                </c:pt>
                <c:pt idx="15162">
                  <c:v>1.2598069999999999E-3</c:v>
                </c:pt>
                <c:pt idx="15163">
                  <c:v>-8.5847199999999999E-4</c:v>
                </c:pt>
                <c:pt idx="15164">
                  <c:v>1.09015E-4</c:v>
                </c:pt>
                <c:pt idx="15165">
                  <c:v>9.2341000000000005E-4</c:v>
                </c:pt>
                <c:pt idx="15166">
                  <c:v>3.0772299999999998E-4</c:v>
                </c:pt>
                <c:pt idx="15167">
                  <c:v>-1.564745E-3</c:v>
                </c:pt>
                <c:pt idx="15168">
                  <c:v>-1.7524649999999999E-3</c:v>
                </c:pt>
                <c:pt idx="15169" formatCode="0.00E+00">
                  <c:v>5.6087500000000001E-5</c:v>
                </c:pt>
                <c:pt idx="15170">
                  <c:v>1.22719E-4</c:v>
                </c:pt>
                <c:pt idx="15171">
                  <c:v>1.2385829999999999E-3</c:v>
                </c:pt>
                <c:pt idx="15172">
                  <c:v>-9.6546700000000002E-4</c:v>
                </c:pt>
                <c:pt idx="15173">
                  <c:v>9.0327300000000001E-4</c:v>
                </c:pt>
                <c:pt idx="15174" formatCode="0.00E+00">
                  <c:v>-7.79233E-5</c:v>
                </c:pt>
                <c:pt idx="15175">
                  <c:v>-1.444924E-3</c:v>
                </c:pt>
                <c:pt idx="15176">
                  <c:v>-1.6960289999999999E-3</c:v>
                </c:pt>
                <c:pt idx="15177">
                  <c:v>-6.4408E-4</c:v>
                </c:pt>
                <c:pt idx="15178">
                  <c:v>1.0437669999999999E-3</c:v>
                </c:pt>
                <c:pt idx="15179">
                  <c:v>1.4048909999999999E-3</c:v>
                </c:pt>
                <c:pt idx="15180">
                  <c:v>-3.1219899999999998E-4</c:v>
                </c:pt>
                <c:pt idx="15181">
                  <c:v>1.578379E-3</c:v>
                </c:pt>
                <c:pt idx="15182">
                  <c:v>6.8316799999999995E-4</c:v>
                </c:pt>
                <c:pt idx="15183">
                  <c:v>-1.939779E-3</c:v>
                </c:pt>
                <c:pt idx="15184">
                  <c:v>3.8031700000000002E-4</c:v>
                </c:pt>
                <c:pt idx="15185">
                  <c:v>-8.0532200000000003E-4</c:v>
                </c:pt>
                <c:pt idx="15186">
                  <c:v>-4.9373899999999998E-4</c:v>
                </c:pt>
                <c:pt idx="15187" formatCode="0.00E+00">
                  <c:v>3.9425200000000003E-5</c:v>
                </c:pt>
                <c:pt idx="15188" formatCode="0.00E+00">
                  <c:v>9.0806300000000005E-5</c:v>
                </c:pt>
                <c:pt idx="15189">
                  <c:v>1.8953640000000001E-3</c:v>
                </c:pt>
                <c:pt idx="15190">
                  <c:v>8.8071000000000004E-4</c:v>
                </c:pt>
                <c:pt idx="15191">
                  <c:v>3.7417700000000001E-4</c:v>
                </c:pt>
                <c:pt idx="15192">
                  <c:v>5.4710100000000003E-4</c:v>
                </c:pt>
                <c:pt idx="15193">
                  <c:v>5.7000400000000004E-4</c:v>
                </c:pt>
                <c:pt idx="15194">
                  <c:v>6.0398699999999995E-4</c:v>
                </c:pt>
                <c:pt idx="15195">
                  <c:v>6.0931400000000001E-4</c:v>
                </c:pt>
                <c:pt idx="15196">
                  <c:v>4.3438E-4</c:v>
                </c:pt>
                <c:pt idx="15197">
                  <c:v>-9.5259399999999997E-4</c:v>
                </c:pt>
                <c:pt idx="15198">
                  <c:v>2.646598E-3</c:v>
                </c:pt>
                <c:pt idx="15199">
                  <c:v>1.2335250000000001E-3</c:v>
                </c:pt>
                <c:pt idx="15200">
                  <c:v>1.93198E-4</c:v>
                </c:pt>
                <c:pt idx="15201">
                  <c:v>-1.2313269999999999E-3</c:v>
                </c:pt>
                <c:pt idx="15202">
                  <c:v>6.94643E-4</c:v>
                </c:pt>
                <c:pt idx="15203">
                  <c:v>3.7719400000000002E-4</c:v>
                </c:pt>
                <c:pt idx="15204">
                  <c:v>-9.8377699999999992E-4</c:v>
                </c:pt>
                <c:pt idx="15205">
                  <c:v>3.2489999999999998E-4</c:v>
                </c:pt>
                <c:pt idx="15206" formatCode="0.00E+00">
                  <c:v>5.6977800000000002E-5</c:v>
                </c:pt>
                <c:pt idx="15207" formatCode="0.00E+00">
                  <c:v>-2.8776E-5</c:v>
                </c:pt>
                <c:pt idx="15208">
                  <c:v>1.5934689999999999E-3</c:v>
                </c:pt>
                <c:pt idx="15209">
                  <c:v>2.9464500000000001E-4</c:v>
                </c:pt>
                <c:pt idx="15210">
                  <c:v>1.3530840000000001E-3</c:v>
                </c:pt>
                <c:pt idx="15211">
                  <c:v>2.7476999999999997E-4</c:v>
                </c:pt>
                <c:pt idx="15212">
                  <c:v>1.5189750000000001E-3</c:v>
                </c:pt>
                <c:pt idx="15213">
                  <c:v>-4.2539900000000002E-4</c:v>
                </c:pt>
                <c:pt idx="15214">
                  <c:v>3.0278280000000002E-3</c:v>
                </c:pt>
                <c:pt idx="15215">
                  <c:v>-1.617524E-3</c:v>
                </c:pt>
                <c:pt idx="15216">
                  <c:v>-1.1021270000000001E-3</c:v>
                </c:pt>
                <c:pt idx="15217">
                  <c:v>1.5948570000000001E-3</c:v>
                </c:pt>
                <c:pt idx="15218">
                  <c:v>1.662632E-3</c:v>
                </c:pt>
                <c:pt idx="15219">
                  <c:v>4.7193199999999999E-4</c:v>
                </c:pt>
                <c:pt idx="15220" formatCode="0.00E+00">
                  <c:v>-5.4147999999999997E-5</c:v>
                </c:pt>
                <c:pt idx="15221">
                  <c:v>2.3171310000000001E-3</c:v>
                </c:pt>
                <c:pt idx="15222">
                  <c:v>1.927422E-3</c:v>
                </c:pt>
                <c:pt idx="15223">
                  <c:v>1.1575019999999999E-3</c:v>
                </c:pt>
                <c:pt idx="15224">
                  <c:v>7.3169800000000003E-4</c:v>
                </c:pt>
                <c:pt idx="15225">
                  <c:v>1.327447E-3</c:v>
                </c:pt>
                <c:pt idx="15226">
                  <c:v>-4.7203700000000002E-4</c:v>
                </c:pt>
                <c:pt idx="15227">
                  <c:v>7.0561300000000001E-4</c:v>
                </c:pt>
                <c:pt idx="15228">
                  <c:v>-7.7510600000000002E-4</c:v>
                </c:pt>
                <c:pt idx="15229">
                  <c:v>-1.6018200000000001E-4</c:v>
                </c:pt>
                <c:pt idx="15230">
                  <c:v>-2.03186E-4</c:v>
                </c:pt>
                <c:pt idx="15231">
                  <c:v>1.581399E-3</c:v>
                </c:pt>
                <c:pt idx="15232">
                  <c:v>-2.279414E-3</c:v>
                </c:pt>
                <c:pt idx="15233">
                  <c:v>7.4194199999999999E-4</c:v>
                </c:pt>
                <c:pt idx="15234">
                  <c:v>-2.699922E-3</c:v>
                </c:pt>
                <c:pt idx="15235">
                  <c:v>1.1770200000000001E-4</c:v>
                </c:pt>
                <c:pt idx="15236">
                  <c:v>3.5833990000000001E-3</c:v>
                </c:pt>
                <c:pt idx="15237">
                  <c:v>-2.2252219999999998E-3</c:v>
                </c:pt>
                <c:pt idx="15238">
                  <c:v>1.3097860000000001E-3</c:v>
                </c:pt>
                <c:pt idx="15239" formatCode="0.00E+00">
                  <c:v>7.6209699999999996E-5</c:v>
                </c:pt>
                <c:pt idx="15240">
                  <c:v>5.2222200000000003E-4</c:v>
                </c:pt>
                <c:pt idx="15241">
                  <c:v>-6.7779799999999996E-4</c:v>
                </c:pt>
                <c:pt idx="15242" formatCode="0.00E+00">
                  <c:v>1.18013E-5</c:v>
                </c:pt>
                <c:pt idx="15243">
                  <c:v>-4.425025E-3</c:v>
                </c:pt>
                <c:pt idx="15244">
                  <c:v>-9.2433200000000004E-4</c:v>
                </c:pt>
                <c:pt idx="15245">
                  <c:v>1.175038E-3</c:v>
                </c:pt>
                <c:pt idx="15246">
                  <c:v>4.2183999999999999E-4</c:v>
                </c:pt>
                <c:pt idx="15247">
                  <c:v>1.5355740000000001E-3</c:v>
                </c:pt>
                <c:pt idx="15248">
                  <c:v>-8.5498900000000001E-4</c:v>
                </c:pt>
                <c:pt idx="15249">
                  <c:v>-1.5740420000000001E-3</c:v>
                </c:pt>
                <c:pt idx="15250">
                  <c:v>-1.5602300000000001E-4</c:v>
                </c:pt>
                <c:pt idx="15251">
                  <c:v>-2.0902E-4</c:v>
                </c:pt>
                <c:pt idx="15252" formatCode="0.00E+00">
                  <c:v>3.3599800000000003E-5</c:v>
                </c:pt>
                <c:pt idx="15253">
                  <c:v>7.3800600000000004E-4</c:v>
                </c:pt>
                <c:pt idx="15254">
                  <c:v>2.0500280000000002E-3</c:v>
                </c:pt>
                <c:pt idx="15255">
                  <c:v>1.4383E-3</c:v>
                </c:pt>
                <c:pt idx="15256">
                  <c:v>3.7874799999999999E-4</c:v>
                </c:pt>
                <c:pt idx="15257">
                  <c:v>1.0740999999999999E-3</c:v>
                </c:pt>
                <c:pt idx="15258">
                  <c:v>1.566076E-3</c:v>
                </c:pt>
                <c:pt idx="15259">
                  <c:v>1.1269209999999999E-3</c:v>
                </c:pt>
                <c:pt idx="15260">
                  <c:v>8.3183900000000002E-4</c:v>
                </c:pt>
                <c:pt idx="15261">
                  <c:v>-3.6258900000000002E-4</c:v>
                </c:pt>
                <c:pt idx="15262">
                  <c:v>1.4081860000000001E-3</c:v>
                </c:pt>
                <c:pt idx="15263">
                  <c:v>4.56639E-4</c:v>
                </c:pt>
                <c:pt idx="15264" formatCode="0.00E+00">
                  <c:v>5.1351699999999998E-5</c:v>
                </c:pt>
                <c:pt idx="15265">
                  <c:v>6.6094899999999998E-4</c:v>
                </c:pt>
                <c:pt idx="15266">
                  <c:v>-1.455388E-3</c:v>
                </c:pt>
                <c:pt idx="15267">
                  <c:v>2.91486E-3</c:v>
                </c:pt>
                <c:pt idx="15268">
                  <c:v>-1.1533369999999999E-3</c:v>
                </c:pt>
                <c:pt idx="15269">
                  <c:v>-1.7032799999999999E-3</c:v>
                </c:pt>
                <c:pt idx="15270">
                  <c:v>-1.056272E-3</c:v>
                </c:pt>
                <c:pt idx="15271">
                  <c:v>7.0061600000000004E-4</c:v>
                </c:pt>
                <c:pt idx="15272">
                  <c:v>-5.1912300000000002E-4</c:v>
                </c:pt>
                <c:pt idx="15273">
                  <c:v>2.5331260000000001E-3</c:v>
                </c:pt>
                <c:pt idx="15274">
                  <c:v>3.8496400000000001E-4</c:v>
                </c:pt>
                <c:pt idx="15275">
                  <c:v>-8.0040899999999997E-4</c:v>
                </c:pt>
                <c:pt idx="15276">
                  <c:v>-7.7326300000000005E-4</c:v>
                </c:pt>
                <c:pt idx="15277">
                  <c:v>-2.0678250000000001E-3</c:v>
                </c:pt>
                <c:pt idx="15278">
                  <c:v>1.00534E-4</c:v>
                </c:pt>
                <c:pt idx="15279">
                  <c:v>1.9311910000000001E-3</c:v>
                </c:pt>
                <c:pt idx="15280">
                  <c:v>1.794695E-3</c:v>
                </c:pt>
                <c:pt idx="15281">
                  <c:v>-1.5659479999999999E-3</c:v>
                </c:pt>
                <c:pt idx="15282">
                  <c:v>1.943464E-3</c:v>
                </c:pt>
                <c:pt idx="15283">
                  <c:v>-1.216377E-3</c:v>
                </c:pt>
                <c:pt idx="15284">
                  <c:v>-5.8343200000000005E-4</c:v>
                </c:pt>
                <c:pt idx="15285">
                  <c:v>2.9905299999999999E-3</c:v>
                </c:pt>
                <c:pt idx="15286">
                  <c:v>-1.4315630000000001E-3</c:v>
                </c:pt>
                <c:pt idx="15287">
                  <c:v>5.98564E-4</c:v>
                </c:pt>
                <c:pt idx="15288">
                  <c:v>-8.0177099999999995E-4</c:v>
                </c:pt>
                <c:pt idx="15289">
                  <c:v>-1.061429E-3</c:v>
                </c:pt>
                <c:pt idx="15290">
                  <c:v>9.13608E-4</c:v>
                </c:pt>
                <c:pt idx="15291">
                  <c:v>-9.1332100000000003E-4</c:v>
                </c:pt>
                <c:pt idx="15292">
                  <c:v>-1.4012300000000001E-3</c:v>
                </c:pt>
                <c:pt idx="15293">
                  <c:v>1.453146E-3</c:v>
                </c:pt>
                <c:pt idx="15294">
                  <c:v>1.2928200000000001E-4</c:v>
                </c:pt>
                <c:pt idx="15295">
                  <c:v>-3.8310999999999998E-4</c:v>
                </c:pt>
                <c:pt idx="15296">
                  <c:v>1.3929389999999999E-3</c:v>
                </c:pt>
                <c:pt idx="15297">
                  <c:v>2.4765799999999999E-3</c:v>
                </c:pt>
                <c:pt idx="15298">
                  <c:v>-6.4307100000000005E-4</c:v>
                </c:pt>
                <c:pt idx="15299">
                  <c:v>-4.35878E-4</c:v>
                </c:pt>
                <c:pt idx="15300">
                  <c:v>3.84874E-4</c:v>
                </c:pt>
                <c:pt idx="15301">
                  <c:v>-1.80744E-3</c:v>
                </c:pt>
                <c:pt idx="15302">
                  <c:v>-7.4463199999999995E-4</c:v>
                </c:pt>
                <c:pt idx="15303">
                  <c:v>1.1744419999999999E-3</c:v>
                </c:pt>
                <c:pt idx="15304">
                  <c:v>7.1796299999999996E-4</c:v>
                </c:pt>
                <c:pt idx="15305">
                  <c:v>-9.0123899999999997E-4</c:v>
                </c:pt>
                <c:pt idx="15306">
                  <c:v>4.4916699999999999E-4</c:v>
                </c:pt>
                <c:pt idx="15307">
                  <c:v>2.673173E-3</c:v>
                </c:pt>
                <c:pt idx="15308">
                  <c:v>-8.3729200000000001E-4</c:v>
                </c:pt>
                <c:pt idx="15309">
                  <c:v>1.1654059999999999E-3</c:v>
                </c:pt>
                <c:pt idx="15310" formatCode="0.00E+00">
                  <c:v>2.1615099999999999E-5</c:v>
                </c:pt>
                <c:pt idx="15311">
                  <c:v>1.0364E-4</c:v>
                </c:pt>
                <c:pt idx="15312">
                  <c:v>-4.4049999999999997E-4</c:v>
                </c:pt>
                <c:pt idx="15313">
                  <c:v>-3.19327E-4</c:v>
                </c:pt>
                <c:pt idx="15314">
                  <c:v>1.8125820000000001E-3</c:v>
                </c:pt>
                <c:pt idx="15315">
                  <c:v>-4.7826900000000002E-4</c:v>
                </c:pt>
                <c:pt idx="15316">
                  <c:v>-1.4875700000000001E-4</c:v>
                </c:pt>
                <c:pt idx="15317">
                  <c:v>-6.4011099999999996E-4</c:v>
                </c:pt>
                <c:pt idx="15318">
                  <c:v>1.4408089999999999E-3</c:v>
                </c:pt>
                <c:pt idx="15319">
                  <c:v>3.6063099999999998E-4</c:v>
                </c:pt>
                <c:pt idx="15320">
                  <c:v>2.7222599999999998E-4</c:v>
                </c:pt>
                <c:pt idx="15321">
                  <c:v>-1.264418E-3</c:v>
                </c:pt>
                <c:pt idx="15322">
                  <c:v>2.3474100000000001E-4</c:v>
                </c:pt>
                <c:pt idx="15323">
                  <c:v>-7.0642000000000003E-4</c:v>
                </c:pt>
                <c:pt idx="15324">
                  <c:v>-5.2993699999999996E-4</c:v>
                </c:pt>
                <c:pt idx="15325">
                  <c:v>-2.5509900000000001E-4</c:v>
                </c:pt>
                <c:pt idx="15326">
                  <c:v>1.2500409999999999E-3</c:v>
                </c:pt>
                <c:pt idx="15327">
                  <c:v>1.8503180000000001E-3</c:v>
                </c:pt>
                <c:pt idx="15328">
                  <c:v>1.90991E-4</c:v>
                </c:pt>
                <c:pt idx="15329">
                  <c:v>-2.2712599999999999E-4</c:v>
                </c:pt>
                <c:pt idx="15330">
                  <c:v>-1.9568950000000002E-3</c:v>
                </c:pt>
                <c:pt idx="15331">
                  <c:v>7.6139299999999997E-4</c:v>
                </c:pt>
                <c:pt idx="15332">
                  <c:v>-1.0342579999999999E-3</c:v>
                </c:pt>
                <c:pt idx="15333">
                  <c:v>1.5380890000000001E-3</c:v>
                </c:pt>
                <c:pt idx="15334">
                  <c:v>3.6315499999999999E-4</c:v>
                </c:pt>
                <c:pt idx="15335">
                  <c:v>1.0827409999999999E-3</c:v>
                </c:pt>
                <c:pt idx="15336">
                  <c:v>1.182446E-3</c:v>
                </c:pt>
                <c:pt idx="15337">
                  <c:v>8.7138899999999997E-4</c:v>
                </c:pt>
                <c:pt idx="15338">
                  <c:v>2.7891080000000002E-3</c:v>
                </c:pt>
                <c:pt idx="15339">
                  <c:v>-3.8777700000000001E-4</c:v>
                </c:pt>
                <c:pt idx="15340">
                  <c:v>-8.4425400000000001E-4</c:v>
                </c:pt>
                <c:pt idx="15341">
                  <c:v>1.6135499999999999E-4</c:v>
                </c:pt>
                <c:pt idx="15342">
                  <c:v>8.0052499999999996E-4</c:v>
                </c:pt>
                <c:pt idx="15343">
                  <c:v>1.123034E-3</c:v>
                </c:pt>
                <c:pt idx="15344">
                  <c:v>-2.7432699999999999E-4</c:v>
                </c:pt>
                <c:pt idx="15345" formatCode="0.00E+00">
                  <c:v>8.2347499999999994E-6</c:v>
                </c:pt>
                <c:pt idx="15346">
                  <c:v>6.0322399999999997E-4</c:v>
                </c:pt>
                <c:pt idx="15347">
                  <c:v>-7.9360400000000005E-4</c:v>
                </c:pt>
                <c:pt idx="15348">
                  <c:v>-7.3726499999999997E-4</c:v>
                </c:pt>
                <c:pt idx="15349">
                  <c:v>2.9071499999999998E-4</c:v>
                </c:pt>
                <c:pt idx="15350">
                  <c:v>9.8830100000000002E-4</c:v>
                </c:pt>
                <c:pt idx="15351">
                  <c:v>-7.5180899999999998E-4</c:v>
                </c:pt>
                <c:pt idx="15352">
                  <c:v>-2.7738680000000001E-3</c:v>
                </c:pt>
                <c:pt idx="15353">
                  <c:v>2.6054509999999999E-3</c:v>
                </c:pt>
                <c:pt idx="15354">
                  <c:v>-5.6394099999999999E-4</c:v>
                </c:pt>
                <c:pt idx="15355">
                  <c:v>7.0372399999999997E-4</c:v>
                </c:pt>
                <c:pt idx="15356">
                  <c:v>-1.0768150000000001E-3</c:v>
                </c:pt>
                <c:pt idx="15357">
                  <c:v>3.5853149999999999E-3</c:v>
                </c:pt>
                <c:pt idx="15358">
                  <c:v>1.5904090000000001E-3</c:v>
                </c:pt>
                <c:pt idx="15359">
                  <c:v>-4.0269959999999997E-3</c:v>
                </c:pt>
                <c:pt idx="15360">
                  <c:v>-4.7648699999999999E-4</c:v>
                </c:pt>
                <c:pt idx="15361">
                  <c:v>-1.185953E-3</c:v>
                </c:pt>
                <c:pt idx="15362">
                  <c:v>-1.0606070000000001E-3</c:v>
                </c:pt>
                <c:pt idx="15363">
                  <c:v>-8.7232100000000001E-4</c:v>
                </c:pt>
                <c:pt idx="15364">
                  <c:v>-1.3891929999999999E-3</c:v>
                </c:pt>
                <c:pt idx="15365">
                  <c:v>5.3467399999999996E-4</c:v>
                </c:pt>
                <c:pt idx="15366">
                  <c:v>1.5243030000000001E-3</c:v>
                </c:pt>
                <c:pt idx="15367">
                  <c:v>-1.791333E-3</c:v>
                </c:pt>
                <c:pt idx="15368">
                  <c:v>-2.8336600000000001E-4</c:v>
                </c:pt>
                <c:pt idx="15369">
                  <c:v>-2.4661399999999998E-4</c:v>
                </c:pt>
                <c:pt idx="15370">
                  <c:v>1.640606E-3</c:v>
                </c:pt>
                <c:pt idx="15371">
                  <c:v>-9.7541700000000002E-4</c:v>
                </c:pt>
                <c:pt idx="15372">
                  <c:v>5.6348499999999996E-4</c:v>
                </c:pt>
                <c:pt idx="15373">
                  <c:v>4.5456199999999999E-4</c:v>
                </c:pt>
                <c:pt idx="15374">
                  <c:v>2.9182750000000001E-3</c:v>
                </c:pt>
                <c:pt idx="15375">
                  <c:v>-4.0614900000000002E-4</c:v>
                </c:pt>
                <c:pt idx="15376">
                  <c:v>-2.2476280000000002E-3</c:v>
                </c:pt>
                <c:pt idx="15377">
                  <c:v>3.0740900000000002E-4</c:v>
                </c:pt>
                <c:pt idx="15378">
                  <c:v>-8.7829599999999998E-4</c:v>
                </c:pt>
                <c:pt idx="15379">
                  <c:v>1.4058969999999999E-3</c:v>
                </c:pt>
                <c:pt idx="15380">
                  <c:v>9.4091400000000005E-4</c:v>
                </c:pt>
                <c:pt idx="15381">
                  <c:v>-5.4752700000000002E-4</c:v>
                </c:pt>
                <c:pt idx="15382">
                  <c:v>6.0196100000000003E-4</c:v>
                </c:pt>
                <c:pt idx="15383">
                  <c:v>-1.0883469999999999E-3</c:v>
                </c:pt>
                <c:pt idx="15384">
                  <c:v>2.0716049999999998E-3</c:v>
                </c:pt>
                <c:pt idx="15385">
                  <c:v>-1.094095E-3</c:v>
                </c:pt>
                <c:pt idx="15386">
                  <c:v>1.82512E-3</c:v>
                </c:pt>
                <c:pt idx="15387">
                  <c:v>2.4970359999999998E-3</c:v>
                </c:pt>
                <c:pt idx="15388">
                  <c:v>-6.2679200000000004E-4</c:v>
                </c:pt>
                <c:pt idx="15389">
                  <c:v>1.67362E-4</c:v>
                </c:pt>
                <c:pt idx="15390">
                  <c:v>-2.3132579999999999E-3</c:v>
                </c:pt>
                <c:pt idx="15391">
                  <c:v>4.3006400000000002E-4</c:v>
                </c:pt>
                <c:pt idx="15392">
                  <c:v>3.32772E-4</c:v>
                </c:pt>
                <c:pt idx="15393" formatCode="0.00E+00">
                  <c:v>-7.3360299999999996E-5</c:v>
                </c:pt>
                <c:pt idx="15394">
                  <c:v>-1.9329830000000001E-3</c:v>
                </c:pt>
                <c:pt idx="15395">
                  <c:v>-2.1345840000000001E-3</c:v>
                </c:pt>
                <c:pt idx="15396">
                  <c:v>2.2817139999999998E-3</c:v>
                </c:pt>
                <c:pt idx="15397">
                  <c:v>8.0206199999999998E-4</c:v>
                </c:pt>
                <c:pt idx="15398">
                  <c:v>1.796712E-3</c:v>
                </c:pt>
                <c:pt idx="15399">
                  <c:v>1.17589E-4</c:v>
                </c:pt>
                <c:pt idx="15400">
                  <c:v>-9.889740000000001E-4</c:v>
                </c:pt>
                <c:pt idx="15401">
                  <c:v>-2.0867289999999998E-3</c:v>
                </c:pt>
                <c:pt idx="15402">
                  <c:v>-9.8841199999999993E-4</c:v>
                </c:pt>
                <c:pt idx="15403">
                  <c:v>9.4078200000000003E-4</c:v>
                </c:pt>
                <c:pt idx="15404" formatCode="0.00E+00">
                  <c:v>9.8936299999999997E-5</c:v>
                </c:pt>
                <c:pt idx="15405" formatCode="0.00E+00">
                  <c:v>2.8895200000000001E-5</c:v>
                </c:pt>
                <c:pt idx="15406">
                  <c:v>-3.6058100000000001E-4</c:v>
                </c:pt>
                <c:pt idx="15407">
                  <c:v>-4.6897200000000001E-4</c:v>
                </c:pt>
                <c:pt idx="15408">
                  <c:v>-4.8373699999999998E-4</c:v>
                </c:pt>
                <c:pt idx="15409">
                  <c:v>1.5719569999999999E-3</c:v>
                </c:pt>
                <c:pt idx="15410">
                  <c:v>1.120057E-3</c:v>
                </c:pt>
                <c:pt idx="15411">
                  <c:v>-2.2728100000000001E-3</c:v>
                </c:pt>
                <c:pt idx="15412">
                  <c:v>-1.1740489999999999E-3</c:v>
                </c:pt>
                <c:pt idx="15413">
                  <c:v>2.4408500000000001E-4</c:v>
                </c:pt>
                <c:pt idx="15414">
                  <c:v>1.27615E-4</c:v>
                </c:pt>
                <c:pt idx="15415">
                  <c:v>-7.48298E-4</c:v>
                </c:pt>
                <c:pt idx="15416">
                  <c:v>7.0894999999999997E-4</c:v>
                </c:pt>
                <c:pt idx="15417">
                  <c:v>1.4755599999999999E-4</c:v>
                </c:pt>
                <c:pt idx="15418">
                  <c:v>1.0654799999999999E-3</c:v>
                </c:pt>
                <c:pt idx="15419">
                  <c:v>1.050299E-3</c:v>
                </c:pt>
                <c:pt idx="15420">
                  <c:v>1.9868780000000001E-3</c:v>
                </c:pt>
                <c:pt idx="15421">
                  <c:v>-2.3130619999999998E-3</c:v>
                </c:pt>
                <c:pt idx="15422">
                  <c:v>8.8849399999999998E-4</c:v>
                </c:pt>
                <c:pt idx="15423">
                  <c:v>3.3125030000000001E-3</c:v>
                </c:pt>
                <c:pt idx="15424">
                  <c:v>-1.6479590000000001E-3</c:v>
                </c:pt>
                <c:pt idx="15425">
                  <c:v>-1.791237E-3</c:v>
                </c:pt>
                <c:pt idx="15426">
                  <c:v>1.1129989999999999E-3</c:v>
                </c:pt>
                <c:pt idx="15427">
                  <c:v>-1.1320460000000001E-3</c:v>
                </c:pt>
                <c:pt idx="15428">
                  <c:v>1.1711169999999999E-3</c:v>
                </c:pt>
                <c:pt idx="15429">
                  <c:v>-7.1333599999999996E-4</c:v>
                </c:pt>
                <c:pt idx="15430">
                  <c:v>-1.99781E-4</c:v>
                </c:pt>
                <c:pt idx="15431">
                  <c:v>1.7892E-4</c:v>
                </c:pt>
                <c:pt idx="15432">
                  <c:v>5.0796599999999999E-4</c:v>
                </c:pt>
                <c:pt idx="15433">
                  <c:v>3.3592600000000001E-4</c:v>
                </c:pt>
                <c:pt idx="15434">
                  <c:v>-9.8876600000000008E-4</c:v>
                </c:pt>
                <c:pt idx="15435">
                  <c:v>-1.2052810000000001E-3</c:v>
                </c:pt>
                <c:pt idx="15436">
                  <c:v>7.9718300000000003E-4</c:v>
                </c:pt>
                <c:pt idx="15437">
                  <c:v>-4.6409000000000001E-4</c:v>
                </c:pt>
                <c:pt idx="15438">
                  <c:v>-1.2168999999999999E-3</c:v>
                </c:pt>
                <c:pt idx="15439">
                  <c:v>1.4113730000000001E-3</c:v>
                </c:pt>
                <c:pt idx="15440">
                  <c:v>4.2031399999999997E-4</c:v>
                </c:pt>
                <c:pt idx="15441">
                  <c:v>-6.4761300000000001E-4</c:v>
                </c:pt>
                <c:pt idx="15442">
                  <c:v>-5.3661400000000004E-4</c:v>
                </c:pt>
                <c:pt idx="15443">
                  <c:v>5.2918400000000003E-4</c:v>
                </c:pt>
                <c:pt idx="15444">
                  <c:v>7.6752600000000004E-4</c:v>
                </c:pt>
                <c:pt idx="15445">
                  <c:v>-6.9108699999999995E-4</c:v>
                </c:pt>
                <c:pt idx="15446">
                  <c:v>9.0472600000000001E-4</c:v>
                </c:pt>
                <c:pt idx="15447" formatCode="0.00E+00">
                  <c:v>-6.8127199999999994E-5</c:v>
                </c:pt>
                <c:pt idx="15448">
                  <c:v>1.87336E-4</c:v>
                </c:pt>
                <c:pt idx="15449">
                  <c:v>1.6762799999999999E-4</c:v>
                </c:pt>
                <c:pt idx="15450">
                  <c:v>-9.6412799999999997E-4</c:v>
                </c:pt>
                <c:pt idx="15451">
                  <c:v>-9.5134500000000003E-4</c:v>
                </c:pt>
                <c:pt idx="15452">
                  <c:v>2.364643E-3</c:v>
                </c:pt>
                <c:pt idx="15453">
                  <c:v>-2.1329699999999999E-4</c:v>
                </c:pt>
                <c:pt idx="15454">
                  <c:v>5.1524399999999999E-4</c:v>
                </c:pt>
                <c:pt idx="15455">
                  <c:v>1.045479E-3</c:v>
                </c:pt>
                <c:pt idx="15456">
                  <c:v>8.4173799999999997E-4</c:v>
                </c:pt>
                <c:pt idx="15457">
                  <c:v>-2.1793299999999999E-4</c:v>
                </c:pt>
                <c:pt idx="15458">
                  <c:v>-1.3102960000000001E-3</c:v>
                </c:pt>
                <c:pt idx="15459">
                  <c:v>1.3478050000000001E-3</c:v>
                </c:pt>
                <c:pt idx="15460">
                  <c:v>-2.2772299999999999E-4</c:v>
                </c:pt>
                <c:pt idx="15461">
                  <c:v>1.2668429999999999E-3</c:v>
                </c:pt>
                <c:pt idx="15462">
                  <c:v>1.584554E-3</c:v>
                </c:pt>
                <c:pt idx="15463">
                  <c:v>1.6953409999999999E-3</c:v>
                </c:pt>
                <c:pt idx="15464">
                  <c:v>1.737913E-3</c:v>
                </c:pt>
                <c:pt idx="15465">
                  <c:v>5.6319300000000003E-4</c:v>
                </c:pt>
                <c:pt idx="15466">
                  <c:v>-1.0542520000000001E-3</c:v>
                </c:pt>
                <c:pt idx="15467">
                  <c:v>-6.5610899999999999E-4</c:v>
                </c:pt>
                <c:pt idx="15468">
                  <c:v>-1.8834570000000001E-3</c:v>
                </c:pt>
                <c:pt idx="15469">
                  <c:v>1.649759E-3</c:v>
                </c:pt>
                <c:pt idx="15470">
                  <c:v>-2.251051E-3</c:v>
                </c:pt>
                <c:pt idx="15471">
                  <c:v>-1.2560939999999999E-3</c:v>
                </c:pt>
                <c:pt idx="15472">
                  <c:v>5.4945099999999995E-4</c:v>
                </c:pt>
                <c:pt idx="15473">
                  <c:v>-5.0516099999999996E-4</c:v>
                </c:pt>
                <c:pt idx="15474">
                  <c:v>2.406474E-3</c:v>
                </c:pt>
                <c:pt idx="15475">
                  <c:v>-2.3804499999999999E-4</c:v>
                </c:pt>
                <c:pt idx="15476">
                  <c:v>1.522919E-3</c:v>
                </c:pt>
                <c:pt idx="15477">
                  <c:v>-4.35303E-4</c:v>
                </c:pt>
                <c:pt idx="15478">
                  <c:v>8.0126600000000002E-4</c:v>
                </c:pt>
                <c:pt idx="15479">
                  <c:v>8.2949499999999997E-4</c:v>
                </c:pt>
                <c:pt idx="15480">
                  <c:v>8.8113500000000001E-4</c:v>
                </c:pt>
                <c:pt idx="15481">
                  <c:v>5.7567100000000004E-4</c:v>
                </c:pt>
                <c:pt idx="15482">
                  <c:v>-2.2624199999999998E-3</c:v>
                </c:pt>
                <c:pt idx="15483">
                  <c:v>-1.71514E-3</c:v>
                </c:pt>
                <c:pt idx="15484">
                  <c:v>-4.4175600000000002E-4</c:v>
                </c:pt>
                <c:pt idx="15485">
                  <c:v>6.3948800000000001E-4</c:v>
                </c:pt>
                <c:pt idx="15486">
                  <c:v>7.7461399999999997E-4</c:v>
                </c:pt>
                <c:pt idx="15487">
                  <c:v>8.0044700000000003E-4</c:v>
                </c:pt>
                <c:pt idx="15488">
                  <c:v>6.5734500000000004E-4</c:v>
                </c:pt>
                <c:pt idx="15489">
                  <c:v>1.3425760000000001E-3</c:v>
                </c:pt>
                <c:pt idx="15490">
                  <c:v>1.077836E-3</c:v>
                </c:pt>
                <c:pt idx="15491">
                  <c:v>8.2110699999999996E-4</c:v>
                </c:pt>
                <c:pt idx="15492">
                  <c:v>1.7574800000000001E-3</c:v>
                </c:pt>
                <c:pt idx="15493">
                  <c:v>6.8635600000000005E-4</c:v>
                </c:pt>
                <c:pt idx="15494">
                  <c:v>-2.65627E-4</c:v>
                </c:pt>
                <c:pt idx="15495">
                  <c:v>-2.1082679999999999E-3</c:v>
                </c:pt>
                <c:pt idx="15496">
                  <c:v>-3.84874E-4</c:v>
                </c:pt>
                <c:pt idx="15497">
                  <c:v>-1.146804E-3</c:v>
                </c:pt>
                <c:pt idx="15498">
                  <c:v>-2.7398199999999998E-4</c:v>
                </c:pt>
                <c:pt idx="15499">
                  <c:v>7.8089700000000001E-4</c:v>
                </c:pt>
                <c:pt idx="15500">
                  <c:v>7.6405099999999997E-4</c:v>
                </c:pt>
                <c:pt idx="15501" formatCode="0.00E+00">
                  <c:v>-5.5137099999999998E-5</c:v>
                </c:pt>
                <c:pt idx="15502">
                  <c:v>-1.1929969999999999E-3</c:v>
                </c:pt>
                <c:pt idx="15503">
                  <c:v>-1.1308500000000001E-4</c:v>
                </c:pt>
                <c:pt idx="15504">
                  <c:v>4.2362399999999999E-4</c:v>
                </c:pt>
                <c:pt idx="15505">
                  <c:v>-1.9156970000000001E-3</c:v>
                </c:pt>
                <c:pt idx="15506">
                  <c:v>1.53375E-4</c:v>
                </c:pt>
                <c:pt idx="15507">
                  <c:v>-1.4245480000000001E-3</c:v>
                </c:pt>
                <c:pt idx="15508">
                  <c:v>-1.055283E-3</c:v>
                </c:pt>
                <c:pt idx="15509">
                  <c:v>-4.0387399999999998E-4</c:v>
                </c:pt>
                <c:pt idx="15510">
                  <c:v>1.491666E-3</c:v>
                </c:pt>
                <c:pt idx="15511">
                  <c:v>-6.9105999999999996E-4</c:v>
                </c:pt>
                <c:pt idx="15512">
                  <c:v>2.4785839999999998E-3</c:v>
                </c:pt>
                <c:pt idx="15513">
                  <c:v>8.1570600000000003E-4</c:v>
                </c:pt>
                <c:pt idx="15514">
                  <c:v>-3.334034E-3</c:v>
                </c:pt>
                <c:pt idx="15515">
                  <c:v>1.2914E-4</c:v>
                </c:pt>
                <c:pt idx="15516">
                  <c:v>1.341479E-3</c:v>
                </c:pt>
                <c:pt idx="15517">
                  <c:v>-6.7267E-4</c:v>
                </c:pt>
                <c:pt idx="15518">
                  <c:v>-1.2173150000000001E-3</c:v>
                </c:pt>
                <c:pt idx="15519">
                  <c:v>9.2573000000000004E-4</c:v>
                </c:pt>
                <c:pt idx="15520">
                  <c:v>3.5222900000000002E-4</c:v>
                </c:pt>
                <c:pt idx="15521" formatCode="0.00E+00">
                  <c:v>3.1318500000000002E-5</c:v>
                </c:pt>
                <c:pt idx="15522" formatCode="0.00E+00">
                  <c:v>1.46683E-5</c:v>
                </c:pt>
                <c:pt idx="15523">
                  <c:v>9.6807999999999996E-4</c:v>
                </c:pt>
                <c:pt idx="15524">
                  <c:v>1.58338E-4</c:v>
                </c:pt>
                <c:pt idx="15525">
                  <c:v>1.01879E-4</c:v>
                </c:pt>
                <c:pt idx="15526">
                  <c:v>8.9826399999999996E-4</c:v>
                </c:pt>
                <c:pt idx="15527">
                  <c:v>9.4300500000000002E-4</c:v>
                </c:pt>
                <c:pt idx="15528">
                  <c:v>7.9148599999999999E-4</c:v>
                </c:pt>
                <c:pt idx="15529">
                  <c:v>-8.3304199999999998E-4</c:v>
                </c:pt>
                <c:pt idx="15530" formatCode="0.00E+00">
                  <c:v>5.6878700000000001E-5</c:v>
                </c:pt>
                <c:pt idx="15531">
                  <c:v>1.8843899999999999E-4</c:v>
                </c:pt>
                <c:pt idx="15532">
                  <c:v>1.221352E-3</c:v>
                </c:pt>
                <c:pt idx="15533">
                  <c:v>7.3852100000000001E-4</c:v>
                </c:pt>
                <c:pt idx="15534">
                  <c:v>1.423644E-3</c:v>
                </c:pt>
                <c:pt idx="15535" formatCode="0.00E+00">
                  <c:v>-4.3491400000000002E-5</c:v>
                </c:pt>
                <c:pt idx="15536">
                  <c:v>1.129215E-3</c:v>
                </c:pt>
                <c:pt idx="15537">
                  <c:v>2.25338E-4</c:v>
                </c:pt>
                <c:pt idx="15538">
                  <c:v>5.6160100000000001E-4</c:v>
                </c:pt>
                <c:pt idx="15539">
                  <c:v>-9.6146000000000003E-4</c:v>
                </c:pt>
                <c:pt idx="15540">
                  <c:v>-4.2839799999999997E-4</c:v>
                </c:pt>
                <c:pt idx="15541">
                  <c:v>4.9065899999999995E-4</c:v>
                </c:pt>
                <c:pt idx="15542">
                  <c:v>-6.9937700000000005E-4</c:v>
                </c:pt>
                <c:pt idx="15543">
                  <c:v>-9.4598600000000001E-4</c:v>
                </c:pt>
                <c:pt idx="15544">
                  <c:v>1.20475E-4</c:v>
                </c:pt>
                <c:pt idx="15545">
                  <c:v>1.5061180000000001E-3</c:v>
                </c:pt>
                <c:pt idx="15546">
                  <c:v>1.08519E-3</c:v>
                </c:pt>
                <c:pt idx="15547">
                  <c:v>2.0581399999999999E-4</c:v>
                </c:pt>
                <c:pt idx="15548">
                  <c:v>4.8188799999999998E-4</c:v>
                </c:pt>
                <c:pt idx="15549">
                  <c:v>-4.0707599999999998E-4</c:v>
                </c:pt>
                <c:pt idx="15550">
                  <c:v>-6.5779499999999997E-4</c:v>
                </c:pt>
                <c:pt idx="15551">
                  <c:v>1.6804599999999999E-3</c:v>
                </c:pt>
                <c:pt idx="15552">
                  <c:v>-8.0851899999999995E-4</c:v>
                </c:pt>
                <c:pt idx="15553">
                  <c:v>6.67671E-4</c:v>
                </c:pt>
                <c:pt idx="15554" formatCode="0.00E+00">
                  <c:v>8.7837700000000001E-6</c:v>
                </c:pt>
                <c:pt idx="15555">
                  <c:v>-2.71115E-4</c:v>
                </c:pt>
                <c:pt idx="15556" formatCode="0.00E+00">
                  <c:v>1.0287400000000001E-5</c:v>
                </c:pt>
                <c:pt idx="15557">
                  <c:v>2.761866E-3</c:v>
                </c:pt>
                <c:pt idx="15558">
                  <c:v>-2.3338120000000002E-3</c:v>
                </c:pt>
                <c:pt idx="15559" formatCode="0.00E+00">
                  <c:v>3.9597000000000001E-5</c:v>
                </c:pt>
                <c:pt idx="15560">
                  <c:v>-1.159806E-3</c:v>
                </c:pt>
                <c:pt idx="15561">
                  <c:v>1.0295790000000001E-3</c:v>
                </c:pt>
                <c:pt idx="15562">
                  <c:v>8.1533400000000002E-4</c:v>
                </c:pt>
                <c:pt idx="15563">
                  <c:v>1.5112179999999999E-3</c:v>
                </c:pt>
                <c:pt idx="15564">
                  <c:v>-3.7356500000000002E-4</c:v>
                </c:pt>
                <c:pt idx="15565">
                  <c:v>-4.5239500000000002E-4</c:v>
                </c:pt>
                <c:pt idx="15566">
                  <c:v>6.7739000000000005E-4</c:v>
                </c:pt>
                <c:pt idx="15567">
                  <c:v>-4.0465299999999999E-4</c:v>
                </c:pt>
                <c:pt idx="15568">
                  <c:v>-3.41248E-4</c:v>
                </c:pt>
                <c:pt idx="15569">
                  <c:v>-9.4951400000000004E-4</c:v>
                </c:pt>
                <c:pt idx="15570">
                  <c:v>5.7820699999999996E-4</c:v>
                </c:pt>
                <c:pt idx="15571">
                  <c:v>-6.8892499999999995E-4</c:v>
                </c:pt>
                <c:pt idx="15572">
                  <c:v>1.264069E-3</c:v>
                </c:pt>
                <c:pt idx="15573" formatCode="0.00E+00">
                  <c:v>2.59653E-5</c:v>
                </c:pt>
                <c:pt idx="15574">
                  <c:v>-2.9910000000000001E-4</c:v>
                </c:pt>
                <c:pt idx="15575">
                  <c:v>3.41124E-4</c:v>
                </c:pt>
                <c:pt idx="15576">
                  <c:v>-6.4568799999999995E-4</c:v>
                </c:pt>
                <c:pt idx="15577">
                  <c:v>1.5626049999999999E-3</c:v>
                </c:pt>
                <c:pt idx="15578">
                  <c:v>8.2718400000000001E-4</c:v>
                </c:pt>
                <c:pt idx="15579">
                  <c:v>6.7991099999999995E-4</c:v>
                </c:pt>
                <c:pt idx="15580">
                  <c:v>2.3967699999999999E-4</c:v>
                </c:pt>
                <c:pt idx="15581">
                  <c:v>-2.1840660000000001E-3</c:v>
                </c:pt>
                <c:pt idx="15582">
                  <c:v>-1.843199E-3</c:v>
                </c:pt>
                <c:pt idx="15583">
                  <c:v>1.69352E-4</c:v>
                </c:pt>
                <c:pt idx="15584">
                  <c:v>-3.4547799999999997E-4</c:v>
                </c:pt>
                <c:pt idx="15585">
                  <c:v>2.0276640000000002E-3</c:v>
                </c:pt>
                <c:pt idx="15586">
                  <c:v>-8.1252500000000003E-4</c:v>
                </c:pt>
                <c:pt idx="15587">
                  <c:v>1.168866E-3</c:v>
                </c:pt>
                <c:pt idx="15588">
                  <c:v>-7.1748799999999996E-4</c:v>
                </c:pt>
                <c:pt idx="15589">
                  <c:v>-7.4198899999999997E-4</c:v>
                </c:pt>
                <c:pt idx="15590">
                  <c:v>-3.9334469999999996E-3</c:v>
                </c:pt>
                <c:pt idx="15591">
                  <c:v>5.1190199999999995E-4</c:v>
                </c:pt>
                <c:pt idx="15592">
                  <c:v>1.1644330000000001E-3</c:v>
                </c:pt>
                <c:pt idx="15593">
                  <c:v>1.4192969999999999E-3</c:v>
                </c:pt>
                <c:pt idx="15594" formatCode="0.00E+00">
                  <c:v>6.4109900000000001E-5</c:v>
                </c:pt>
                <c:pt idx="15595">
                  <c:v>-2.025939E-3</c:v>
                </c:pt>
                <c:pt idx="15596">
                  <c:v>-1.29622E-4</c:v>
                </c:pt>
                <c:pt idx="15597">
                  <c:v>-2.0404400000000001E-3</c:v>
                </c:pt>
                <c:pt idx="15598">
                  <c:v>5.9318399999999996E-4</c:v>
                </c:pt>
                <c:pt idx="15599">
                  <c:v>1.2110370000000001E-3</c:v>
                </c:pt>
                <c:pt idx="15600">
                  <c:v>1.514371E-3</c:v>
                </c:pt>
                <c:pt idx="15601">
                  <c:v>1.431281E-3</c:v>
                </c:pt>
                <c:pt idx="15602">
                  <c:v>-1.726907E-3</c:v>
                </c:pt>
                <c:pt idx="15603">
                  <c:v>-6.8294700000000005E-4</c:v>
                </c:pt>
                <c:pt idx="15604">
                  <c:v>-5.6811199999999996E-4</c:v>
                </c:pt>
                <c:pt idx="15605">
                  <c:v>-1.3002200000000001E-4</c:v>
                </c:pt>
                <c:pt idx="15606">
                  <c:v>1.4503389999999999E-3</c:v>
                </c:pt>
                <c:pt idx="15607" formatCode="0.00E+00">
                  <c:v>2.8743900000000001E-5</c:v>
                </c:pt>
                <c:pt idx="15608">
                  <c:v>-2.3246E-3</c:v>
                </c:pt>
                <c:pt idx="15609">
                  <c:v>1.556958E-3</c:v>
                </c:pt>
                <c:pt idx="15610">
                  <c:v>1.90495E-4</c:v>
                </c:pt>
                <c:pt idx="15611">
                  <c:v>5.5880999999999997E-4</c:v>
                </c:pt>
                <c:pt idx="15612" formatCode="0.00E+00">
                  <c:v>1.8288399999999999E-5</c:v>
                </c:pt>
                <c:pt idx="15613">
                  <c:v>-1.2360610000000001E-3</c:v>
                </c:pt>
                <c:pt idx="15614">
                  <c:v>1.85483E-3</c:v>
                </c:pt>
                <c:pt idx="15615">
                  <c:v>-2.3441759999999999E-3</c:v>
                </c:pt>
                <c:pt idx="15616">
                  <c:v>3.1556500000000002E-4</c:v>
                </c:pt>
                <c:pt idx="15617" formatCode="0.00E+00">
                  <c:v>3.3269599999999997E-5</c:v>
                </c:pt>
                <c:pt idx="15618" formatCode="0.00E+00">
                  <c:v>-7.2496000000000005E-5</c:v>
                </c:pt>
                <c:pt idx="15619">
                  <c:v>2.17522E-4</c:v>
                </c:pt>
                <c:pt idx="15620" formatCode="0.00E+00">
                  <c:v>-7.6435500000000004E-5</c:v>
                </c:pt>
                <c:pt idx="15621">
                  <c:v>8.4208899999999997E-4</c:v>
                </c:pt>
                <c:pt idx="15622">
                  <c:v>1.5295E-3</c:v>
                </c:pt>
                <c:pt idx="15623">
                  <c:v>3.7102400000000002E-4</c:v>
                </c:pt>
                <c:pt idx="15624">
                  <c:v>-1.8775809999999999E-3</c:v>
                </c:pt>
                <c:pt idx="15625">
                  <c:v>7.4616500000000002E-4</c:v>
                </c:pt>
                <c:pt idx="15626">
                  <c:v>1.809186E-3</c:v>
                </c:pt>
                <c:pt idx="15627">
                  <c:v>2.2731090000000002E-3</c:v>
                </c:pt>
                <c:pt idx="15628">
                  <c:v>-6.6831799999999999E-4</c:v>
                </c:pt>
                <c:pt idx="15629">
                  <c:v>-1.040895E-3</c:v>
                </c:pt>
                <c:pt idx="15630">
                  <c:v>-1.0755490000000001E-3</c:v>
                </c:pt>
                <c:pt idx="15631">
                  <c:v>-2.0681089999999998E-3</c:v>
                </c:pt>
                <c:pt idx="15632">
                  <c:v>-2.32086E-4</c:v>
                </c:pt>
                <c:pt idx="15633">
                  <c:v>-2.760757E-3</c:v>
                </c:pt>
                <c:pt idx="15634">
                  <c:v>-9.816549999999999E-4</c:v>
                </c:pt>
                <c:pt idx="15635">
                  <c:v>5.9120799999999997E-4</c:v>
                </c:pt>
                <c:pt idx="15636">
                  <c:v>1.64561E-3</c:v>
                </c:pt>
                <c:pt idx="15637">
                  <c:v>2.1577359999999999E-3</c:v>
                </c:pt>
                <c:pt idx="15638">
                  <c:v>4.0748899999999997E-4</c:v>
                </c:pt>
                <c:pt idx="15639">
                  <c:v>6.9937199999999997E-4</c:v>
                </c:pt>
                <c:pt idx="15640">
                  <c:v>5.5012699999999997E-4</c:v>
                </c:pt>
                <c:pt idx="15641">
                  <c:v>1.6476800000000001E-4</c:v>
                </c:pt>
                <c:pt idx="15642" formatCode="0.00E+00">
                  <c:v>-8.8588299999999993E-5</c:v>
                </c:pt>
                <c:pt idx="15643">
                  <c:v>1.199849E-3</c:v>
                </c:pt>
                <c:pt idx="15644">
                  <c:v>2.3118430000000001E-3</c:v>
                </c:pt>
                <c:pt idx="15645">
                  <c:v>5.9064199999999995E-4</c:v>
                </c:pt>
                <c:pt idx="15646">
                  <c:v>-1.0241530000000001E-3</c:v>
                </c:pt>
                <c:pt idx="15647">
                  <c:v>1.6371440000000001E-3</c:v>
                </c:pt>
                <c:pt idx="15648">
                  <c:v>1.754343E-3</c:v>
                </c:pt>
                <c:pt idx="15649">
                  <c:v>-1.30643E-4</c:v>
                </c:pt>
                <c:pt idx="15650">
                  <c:v>-1.0425289999999999E-3</c:v>
                </c:pt>
                <c:pt idx="15651">
                  <c:v>-6.57969E-4</c:v>
                </c:pt>
                <c:pt idx="15652">
                  <c:v>1.8555240000000001E-3</c:v>
                </c:pt>
                <c:pt idx="15653">
                  <c:v>-4.7261100000000001E-4</c:v>
                </c:pt>
                <c:pt idx="15654">
                  <c:v>-2.368883E-3</c:v>
                </c:pt>
                <c:pt idx="15655">
                  <c:v>-1.655155E-3</c:v>
                </c:pt>
                <c:pt idx="15656">
                  <c:v>-8.8120899999999999E-4</c:v>
                </c:pt>
                <c:pt idx="15657">
                  <c:v>2.1531969999999999E-3</c:v>
                </c:pt>
                <c:pt idx="15658">
                  <c:v>1.462788E-3</c:v>
                </c:pt>
                <c:pt idx="15659">
                  <c:v>-8.4564000000000004E-4</c:v>
                </c:pt>
                <c:pt idx="15660">
                  <c:v>-1.5411890000000001E-3</c:v>
                </c:pt>
                <c:pt idx="15661">
                  <c:v>-1.19061E-4</c:v>
                </c:pt>
                <c:pt idx="15662">
                  <c:v>9.0172699999999995E-4</c:v>
                </c:pt>
                <c:pt idx="15663">
                  <c:v>-4.2665800000000001E-4</c:v>
                </c:pt>
                <c:pt idx="15664" formatCode="0.00E+00">
                  <c:v>2.1390600000000002E-5</c:v>
                </c:pt>
                <c:pt idx="15665">
                  <c:v>1.7101009999999999E-3</c:v>
                </c:pt>
                <c:pt idx="15666">
                  <c:v>-2.5118500000000002E-4</c:v>
                </c:pt>
                <c:pt idx="15667">
                  <c:v>-1.1625190000000001E-3</c:v>
                </c:pt>
                <c:pt idx="15668">
                  <c:v>-2.064948E-3</c:v>
                </c:pt>
                <c:pt idx="15669">
                  <c:v>3.4388099999999998E-4</c:v>
                </c:pt>
                <c:pt idx="15670">
                  <c:v>1.0896299999999999E-4</c:v>
                </c:pt>
                <c:pt idx="15671">
                  <c:v>-1.903854E-3</c:v>
                </c:pt>
                <c:pt idx="15672">
                  <c:v>-9.0040400000000005E-4</c:v>
                </c:pt>
                <c:pt idx="15673">
                  <c:v>1.5877879999999999E-3</c:v>
                </c:pt>
                <c:pt idx="15674">
                  <c:v>-2.84667E-4</c:v>
                </c:pt>
                <c:pt idx="15675">
                  <c:v>1.3518460000000001E-3</c:v>
                </c:pt>
                <c:pt idx="15676">
                  <c:v>-9.1663699999999999E-4</c:v>
                </c:pt>
                <c:pt idx="15677">
                  <c:v>1.4919250000000001E-3</c:v>
                </c:pt>
                <c:pt idx="15678">
                  <c:v>-1.0566600000000001E-3</c:v>
                </c:pt>
                <c:pt idx="15679">
                  <c:v>-7.3787899999999999E-4</c:v>
                </c:pt>
                <c:pt idx="15680">
                  <c:v>1.3566500000000001E-4</c:v>
                </c:pt>
                <c:pt idx="15681">
                  <c:v>2.7772539999999998E-3</c:v>
                </c:pt>
                <c:pt idx="15682">
                  <c:v>-2.41456E-4</c:v>
                </c:pt>
                <c:pt idx="15683">
                  <c:v>-1.173828E-3</c:v>
                </c:pt>
                <c:pt idx="15684">
                  <c:v>2.48874E-4</c:v>
                </c:pt>
                <c:pt idx="15685" formatCode="0.00E+00">
                  <c:v>-5.9902699999999997E-6</c:v>
                </c:pt>
                <c:pt idx="15686" formatCode="0.00E+00">
                  <c:v>6.45481E-5</c:v>
                </c:pt>
                <c:pt idx="15687">
                  <c:v>-2.6461900000000001E-4</c:v>
                </c:pt>
                <c:pt idx="15688">
                  <c:v>-2.090972E-3</c:v>
                </c:pt>
                <c:pt idx="15689">
                  <c:v>5.6473199999999997E-4</c:v>
                </c:pt>
                <c:pt idx="15690">
                  <c:v>1.150332E-3</c:v>
                </c:pt>
                <c:pt idx="15691">
                  <c:v>1.233156E-3</c:v>
                </c:pt>
                <c:pt idx="15692">
                  <c:v>1.1367020000000001E-3</c:v>
                </c:pt>
                <c:pt idx="15693">
                  <c:v>-2.540058E-3</c:v>
                </c:pt>
                <c:pt idx="15694">
                  <c:v>2.5622549999999998E-3</c:v>
                </c:pt>
                <c:pt idx="15695" formatCode="0.00E+00">
                  <c:v>-6.33555E-5</c:v>
                </c:pt>
                <c:pt idx="15696" formatCode="0.00E+00">
                  <c:v>-6.9917200000000002E-5</c:v>
                </c:pt>
                <c:pt idx="15697">
                  <c:v>1.0723130000000001E-3</c:v>
                </c:pt>
                <c:pt idx="15698">
                  <c:v>1.807316E-3</c:v>
                </c:pt>
                <c:pt idx="15699">
                  <c:v>1.075213E-3</c:v>
                </c:pt>
                <c:pt idx="15700">
                  <c:v>1.6650370000000001E-3</c:v>
                </c:pt>
                <c:pt idx="15701">
                  <c:v>-3.2674100000000002E-4</c:v>
                </c:pt>
                <c:pt idx="15702" formatCode="0.00E+00">
                  <c:v>7.9262099999999995E-5</c:v>
                </c:pt>
                <c:pt idx="15703">
                  <c:v>-4.01438E-4</c:v>
                </c:pt>
                <c:pt idx="15704">
                  <c:v>-2.913391E-3</c:v>
                </c:pt>
                <c:pt idx="15705">
                  <c:v>1.4989339999999999E-3</c:v>
                </c:pt>
                <c:pt idx="15706">
                  <c:v>-2.6157900000000002E-3</c:v>
                </c:pt>
                <c:pt idx="15707">
                  <c:v>6.0450399999999996E-4</c:v>
                </c:pt>
                <c:pt idx="15708">
                  <c:v>6.7828500000000004E-4</c:v>
                </c:pt>
                <c:pt idx="15709">
                  <c:v>9.7549400000000004E-4</c:v>
                </c:pt>
                <c:pt idx="15710">
                  <c:v>-1.4013099999999999E-4</c:v>
                </c:pt>
                <c:pt idx="15711" formatCode="0.00E+00">
                  <c:v>-8.8464899999999994E-5</c:v>
                </c:pt>
                <c:pt idx="15712">
                  <c:v>1.0373660000000001E-3</c:v>
                </c:pt>
                <c:pt idx="15713">
                  <c:v>-1.196227E-3</c:v>
                </c:pt>
                <c:pt idx="15714">
                  <c:v>-6.2592599999999996E-4</c:v>
                </c:pt>
                <c:pt idx="15715">
                  <c:v>4.2602299999999998E-4</c:v>
                </c:pt>
                <c:pt idx="15716">
                  <c:v>-2.3975379999999998E-3</c:v>
                </c:pt>
                <c:pt idx="15717">
                  <c:v>-9.9538399999999998E-4</c:v>
                </c:pt>
                <c:pt idx="15718">
                  <c:v>-2.1952339999999999E-3</c:v>
                </c:pt>
                <c:pt idx="15719">
                  <c:v>4.3357299999999998E-4</c:v>
                </c:pt>
                <c:pt idx="15720" formatCode="0.00E+00">
                  <c:v>7.2671599999999997E-5</c:v>
                </c:pt>
                <c:pt idx="15721">
                  <c:v>-6.6901899999999997E-4</c:v>
                </c:pt>
                <c:pt idx="15722">
                  <c:v>-1.32223E-3</c:v>
                </c:pt>
                <c:pt idx="15723">
                  <c:v>-1.2942660000000001E-3</c:v>
                </c:pt>
                <c:pt idx="15724">
                  <c:v>-5.6531300000000001E-4</c:v>
                </c:pt>
                <c:pt idx="15725">
                  <c:v>-5.4667099999999998E-4</c:v>
                </c:pt>
                <c:pt idx="15726">
                  <c:v>9.7726299999999992E-4</c:v>
                </c:pt>
                <c:pt idx="15727">
                  <c:v>6.5928099999999995E-4</c:v>
                </c:pt>
                <c:pt idx="15728">
                  <c:v>-1.2103940000000001E-3</c:v>
                </c:pt>
                <c:pt idx="15729">
                  <c:v>7.5688299999999997E-4</c:v>
                </c:pt>
                <c:pt idx="15730">
                  <c:v>-9.6762300000000003E-4</c:v>
                </c:pt>
                <c:pt idx="15731">
                  <c:v>4.9338699999999997E-4</c:v>
                </c:pt>
                <c:pt idx="15732">
                  <c:v>6.61839E-4</c:v>
                </c:pt>
                <c:pt idx="15733">
                  <c:v>7.4839100000000005E-4</c:v>
                </c:pt>
                <c:pt idx="15734">
                  <c:v>-4.6702499999999998E-4</c:v>
                </c:pt>
                <c:pt idx="15735">
                  <c:v>2.7961470000000001E-3</c:v>
                </c:pt>
                <c:pt idx="15736" formatCode="0.00E+00">
                  <c:v>-3.4034700000000001E-5</c:v>
                </c:pt>
                <c:pt idx="15737">
                  <c:v>-6.2552300000000001E-4</c:v>
                </c:pt>
                <c:pt idx="15738">
                  <c:v>3.1546299999999998E-4</c:v>
                </c:pt>
                <c:pt idx="15739">
                  <c:v>5.4183200000000001E-4</c:v>
                </c:pt>
                <c:pt idx="15740">
                  <c:v>-3.2269690000000001E-3</c:v>
                </c:pt>
                <c:pt idx="15741">
                  <c:v>-7.8405200000000003E-4</c:v>
                </c:pt>
                <c:pt idx="15742">
                  <c:v>-2.1097800000000001E-4</c:v>
                </c:pt>
                <c:pt idx="15743">
                  <c:v>-1.029367E-3</c:v>
                </c:pt>
                <c:pt idx="15744">
                  <c:v>-1.0969479999999999E-3</c:v>
                </c:pt>
                <c:pt idx="15745">
                  <c:v>-9.0653200000000004E-4</c:v>
                </c:pt>
                <c:pt idx="15746">
                  <c:v>5.2539299999999998E-4</c:v>
                </c:pt>
                <c:pt idx="15747">
                  <c:v>-1.640023E-3</c:v>
                </c:pt>
                <c:pt idx="15748">
                  <c:v>5.0940700000000002E-4</c:v>
                </c:pt>
                <c:pt idx="15749">
                  <c:v>1.36565E-4</c:v>
                </c:pt>
                <c:pt idx="15750">
                  <c:v>-1.883291E-3</c:v>
                </c:pt>
                <c:pt idx="15751">
                  <c:v>-1.2433329999999999E-3</c:v>
                </c:pt>
                <c:pt idx="15752" formatCode="0.00E+00">
                  <c:v>6.1348500000000004E-5</c:v>
                </c:pt>
                <c:pt idx="15753">
                  <c:v>-2.7746519999999998E-3</c:v>
                </c:pt>
                <c:pt idx="15754" formatCode="0.00E+00">
                  <c:v>2.7345999999999999E-5</c:v>
                </c:pt>
                <c:pt idx="15755">
                  <c:v>1.8055390000000001E-3</c:v>
                </c:pt>
                <c:pt idx="15756">
                  <c:v>-7.5473399999999996E-4</c:v>
                </c:pt>
                <c:pt idx="15757" formatCode="0.00E+00">
                  <c:v>-5.8317099999999998E-5</c:v>
                </c:pt>
                <c:pt idx="15758">
                  <c:v>-1.7425310000000001E-3</c:v>
                </c:pt>
                <c:pt idx="15759">
                  <c:v>-1.0594300000000001E-3</c:v>
                </c:pt>
                <c:pt idx="15760">
                  <c:v>3.7196909999999998E-3</c:v>
                </c:pt>
                <c:pt idx="15761">
                  <c:v>1.5574709999999999E-3</c:v>
                </c:pt>
                <c:pt idx="15762">
                  <c:v>1.038041E-3</c:v>
                </c:pt>
                <c:pt idx="15763">
                  <c:v>7.0567799999999995E-4</c:v>
                </c:pt>
                <c:pt idx="15764">
                  <c:v>-1.9215399999999999E-4</c:v>
                </c:pt>
                <c:pt idx="15765">
                  <c:v>5.8735299999999999E-4</c:v>
                </c:pt>
                <c:pt idx="15766">
                  <c:v>-1.522486E-3</c:v>
                </c:pt>
                <c:pt idx="15767">
                  <c:v>7.5851200000000003E-4</c:v>
                </c:pt>
                <c:pt idx="15768">
                  <c:v>-6.6910299999999999E-4</c:v>
                </c:pt>
                <c:pt idx="15769">
                  <c:v>2.0462560000000002E-3</c:v>
                </c:pt>
                <c:pt idx="15770">
                  <c:v>1.8229279999999999E-3</c:v>
                </c:pt>
                <c:pt idx="15771">
                  <c:v>-8.96159E-4</c:v>
                </c:pt>
                <c:pt idx="15772">
                  <c:v>2.0470340000000001E-3</c:v>
                </c:pt>
                <c:pt idx="15773">
                  <c:v>1.4275819999999999E-3</c:v>
                </c:pt>
                <c:pt idx="15774">
                  <c:v>7.7043700000000001E-4</c:v>
                </c:pt>
                <c:pt idx="15775">
                  <c:v>-1.6868619999999999E-3</c:v>
                </c:pt>
                <c:pt idx="15776">
                  <c:v>6.2582299999999996E-4</c:v>
                </c:pt>
                <c:pt idx="15777">
                  <c:v>-1.7675600000000001E-3</c:v>
                </c:pt>
                <c:pt idx="15778">
                  <c:v>2.5607609999999999E-3</c:v>
                </c:pt>
                <c:pt idx="15779">
                  <c:v>2.238519E-3</c:v>
                </c:pt>
                <c:pt idx="15780">
                  <c:v>1.6170589999999999E-3</c:v>
                </c:pt>
                <c:pt idx="15781">
                  <c:v>-1.3317E-4</c:v>
                </c:pt>
                <c:pt idx="15782">
                  <c:v>-2.5357199999999998E-4</c:v>
                </c:pt>
                <c:pt idx="15783">
                  <c:v>-1.53437E-4</c:v>
                </c:pt>
                <c:pt idx="15784">
                  <c:v>-1.136803E-3</c:v>
                </c:pt>
                <c:pt idx="15785">
                  <c:v>-1.067028E-3</c:v>
                </c:pt>
                <c:pt idx="15786">
                  <c:v>-1.5730200000000001E-3</c:v>
                </c:pt>
                <c:pt idx="15787">
                  <c:v>2.8187200000000001E-4</c:v>
                </c:pt>
                <c:pt idx="15788">
                  <c:v>4.3159999999999997E-4</c:v>
                </c:pt>
                <c:pt idx="15789">
                  <c:v>-6.2274499999999996E-4</c:v>
                </c:pt>
                <c:pt idx="15790">
                  <c:v>2.5704289999999999E-3</c:v>
                </c:pt>
                <c:pt idx="15791">
                  <c:v>1.22984E-4</c:v>
                </c:pt>
                <c:pt idx="15792">
                  <c:v>2.8423599999999999E-4</c:v>
                </c:pt>
                <c:pt idx="15793" formatCode="0.00E+00">
                  <c:v>6.10016E-7</c:v>
                </c:pt>
                <c:pt idx="15794">
                  <c:v>1.055247E-3</c:v>
                </c:pt>
                <c:pt idx="15795" formatCode="0.00E+00">
                  <c:v>-9.7635199999999997E-5</c:v>
                </c:pt>
                <c:pt idx="15796">
                  <c:v>1.25201E-4</c:v>
                </c:pt>
                <c:pt idx="15797">
                  <c:v>1.5929E-4</c:v>
                </c:pt>
                <c:pt idx="15798">
                  <c:v>5.4827100000000002E-4</c:v>
                </c:pt>
                <c:pt idx="15799">
                  <c:v>6.9554299999999996E-4</c:v>
                </c:pt>
                <c:pt idx="15800">
                  <c:v>-3.099437E-3</c:v>
                </c:pt>
                <c:pt idx="15801">
                  <c:v>2.13002E-4</c:v>
                </c:pt>
                <c:pt idx="15802">
                  <c:v>5.8792600000000001E-4</c:v>
                </c:pt>
                <c:pt idx="15803">
                  <c:v>6.0576900000000003E-4</c:v>
                </c:pt>
                <c:pt idx="15804">
                  <c:v>-4.5017899999999999E-4</c:v>
                </c:pt>
                <c:pt idx="15805">
                  <c:v>1.6425319999999999E-3</c:v>
                </c:pt>
                <c:pt idx="15806">
                  <c:v>1.3637300000000001E-3</c:v>
                </c:pt>
                <c:pt idx="15807">
                  <c:v>1.1799720000000001E-3</c:v>
                </c:pt>
                <c:pt idx="15808">
                  <c:v>1.64864E-3</c:v>
                </c:pt>
                <c:pt idx="15809" formatCode="0.00E+00">
                  <c:v>-4.91692E-6</c:v>
                </c:pt>
                <c:pt idx="15810">
                  <c:v>-2.2829579999999999E-3</c:v>
                </c:pt>
                <c:pt idx="15811">
                  <c:v>4.8513199999999999E-4</c:v>
                </c:pt>
                <c:pt idx="15812">
                  <c:v>1.150629E-3</c:v>
                </c:pt>
                <c:pt idx="15813">
                  <c:v>1.0986599999999999E-4</c:v>
                </c:pt>
                <c:pt idx="15814">
                  <c:v>-4.4762399999999998E-4</c:v>
                </c:pt>
                <c:pt idx="15815">
                  <c:v>1.8354600000000001E-4</c:v>
                </c:pt>
                <c:pt idx="15816">
                  <c:v>3.58036E-4</c:v>
                </c:pt>
                <c:pt idx="15817" formatCode="0.00E+00">
                  <c:v>4.2185699999999998E-5</c:v>
                </c:pt>
                <c:pt idx="15818">
                  <c:v>3.5117999999999998E-4</c:v>
                </c:pt>
                <c:pt idx="15819">
                  <c:v>7.4958900000000005E-4</c:v>
                </c:pt>
                <c:pt idx="15820">
                  <c:v>-2.11191E-4</c:v>
                </c:pt>
                <c:pt idx="15821">
                  <c:v>-1.188305E-3</c:v>
                </c:pt>
                <c:pt idx="15822">
                  <c:v>-4.8078299999999998E-4</c:v>
                </c:pt>
                <c:pt idx="15823">
                  <c:v>1.745087E-3</c:v>
                </c:pt>
                <c:pt idx="15824">
                  <c:v>7.5597000000000001E-4</c:v>
                </c:pt>
                <c:pt idx="15825">
                  <c:v>-1.7154430000000001E-3</c:v>
                </c:pt>
                <c:pt idx="15826">
                  <c:v>3.5889599999999999E-4</c:v>
                </c:pt>
                <c:pt idx="15827">
                  <c:v>-1.6576500000000001E-3</c:v>
                </c:pt>
                <c:pt idx="15828">
                  <c:v>1.6936300000000001E-4</c:v>
                </c:pt>
                <c:pt idx="15829">
                  <c:v>-9.07087E-4</c:v>
                </c:pt>
                <c:pt idx="15830">
                  <c:v>8.1815299999999996E-4</c:v>
                </c:pt>
                <c:pt idx="15831">
                  <c:v>-2.254336E-3</c:v>
                </c:pt>
                <c:pt idx="15832">
                  <c:v>-3.2353200000000002E-4</c:v>
                </c:pt>
                <c:pt idx="15833">
                  <c:v>-3.6667500000000001E-4</c:v>
                </c:pt>
                <c:pt idx="15834">
                  <c:v>1.5263970000000001E-3</c:v>
                </c:pt>
                <c:pt idx="15835">
                  <c:v>-9.1945099999999995E-4</c:v>
                </c:pt>
                <c:pt idx="15836">
                  <c:v>2.0449130000000002E-3</c:v>
                </c:pt>
                <c:pt idx="15837">
                  <c:v>3.3516299999999998E-4</c:v>
                </c:pt>
                <c:pt idx="15838">
                  <c:v>-3.8611100000000002E-4</c:v>
                </c:pt>
                <c:pt idx="15839">
                  <c:v>2.3928980000000001E-3</c:v>
                </c:pt>
                <c:pt idx="15840" formatCode="0.00E+00">
                  <c:v>-8.0793199999999998E-5</c:v>
                </c:pt>
                <c:pt idx="15841">
                  <c:v>1.6577180000000001E-3</c:v>
                </c:pt>
                <c:pt idx="15842">
                  <c:v>-8.9417900000000005E-4</c:v>
                </c:pt>
                <c:pt idx="15843">
                  <c:v>3.7827899999999997E-4</c:v>
                </c:pt>
                <c:pt idx="15844">
                  <c:v>2.3668600000000001E-3</c:v>
                </c:pt>
                <c:pt idx="15845">
                  <c:v>-9.2693699999999996E-4</c:v>
                </c:pt>
                <c:pt idx="15846">
                  <c:v>-4.4244E-4</c:v>
                </c:pt>
                <c:pt idx="15847">
                  <c:v>-4.3178800000000001E-4</c:v>
                </c:pt>
                <c:pt idx="15848">
                  <c:v>-9.2668100000000005E-4</c:v>
                </c:pt>
                <c:pt idx="15849">
                  <c:v>1.193728E-3</c:v>
                </c:pt>
                <c:pt idx="15850">
                  <c:v>-4.6393200000000002E-4</c:v>
                </c:pt>
                <c:pt idx="15851">
                  <c:v>4.2343399999999998E-4</c:v>
                </c:pt>
                <c:pt idx="15852">
                  <c:v>-7.6473999999999997E-4</c:v>
                </c:pt>
                <c:pt idx="15853">
                  <c:v>3.6688910000000001E-3</c:v>
                </c:pt>
                <c:pt idx="15854">
                  <c:v>-3.2749899999999998E-4</c:v>
                </c:pt>
                <c:pt idx="15855">
                  <c:v>1.7851869999999999E-3</c:v>
                </c:pt>
                <c:pt idx="15856">
                  <c:v>-5.5999299999999995E-4</c:v>
                </c:pt>
                <c:pt idx="15857" formatCode="0.00E+00">
                  <c:v>7.3040400000000006E-5</c:v>
                </c:pt>
                <c:pt idx="15858">
                  <c:v>-7.8796499999999995E-4</c:v>
                </c:pt>
                <c:pt idx="15859">
                  <c:v>1.601157E-3</c:v>
                </c:pt>
                <c:pt idx="15860">
                  <c:v>2.3826199999999998E-3</c:v>
                </c:pt>
                <c:pt idx="15861">
                  <c:v>1.5152290000000001E-3</c:v>
                </c:pt>
                <c:pt idx="15862">
                  <c:v>-1.8423599999999999E-3</c:v>
                </c:pt>
                <c:pt idx="15863">
                  <c:v>3.8164600000000003E-4</c:v>
                </c:pt>
                <c:pt idx="15864">
                  <c:v>1.100076E-3</c:v>
                </c:pt>
                <c:pt idx="15865">
                  <c:v>1.0697149999999999E-3</c:v>
                </c:pt>
                <c:pt idx="15866">
                  <c:v>-1.5143260000000001E-3</c:v>
                </c:pt>
                <c:pt idx="15867">
                  <c:v>2.434875E-3</c:v>
                </c:pt>
                <c:pt idx="15868">
                  <c:v>1.5640109999999999E-3</c:v>
                </c:pt>
                <c:pt idx="15869">
                  <c:v>6.46552E-4</c:v>
                </c:pt>
                <c:pt idx="15870">
                  <c:v>1.374775E-3</c:v>
                </c:pt>
                <c:pt idx="15871">
                  <c:v>5.8115300000000005E-4</c:v>
                </c:pt>
                <c:pt idx="15872">
                  <c:v>1.611676E-3</c:v>
                </c:pt>
                <c:pt idx="15873">
                  <c:v>2.6127580000000002E-3</c:v>
                </c:pt>
                <c:pt idx="15874">
                  <c:v>-1.32652E-4</c:v>
                </c:pt>
                <c:pt idx="15875">
                  <c:v>1.5198399999999999E-3</c:v>
                </c:pt>
                <c:pt idx="15876">
                  <c:v>-2.5066350000000001E-3</c:v>
                </c:pt>
                <c:pt idx="15877">
                  <c:v>-5.4281999999999996E-4</c:v>
                </c:pt>
                <c:pt idx="15878">
                  <c:v>1.8582130000000001E-3</c:v>
                </c:pt>
                <c:pt idx="15879">
                  <c:v>-1.379126E-3</c:v>
                </c:pt>
                <c:pt idx="15880">
                  <c:v>-7.75828E-4</c:v>
                </c:pt>
                <c:pt idx="15881">
                  <c:v>-8.8261999999999998E-4</c:v>
                </c:pt>
                <c:pt idx="15882">
                  <c:v>4.7913399999999998E-4</c:v>
                </c:pt>
                <c:pt idx="15883">
                  <c:v>1.2056440000000001E-3</c:v>
                </c:pt>
                <c:pt idx="15884">
                  <c:v>-1.8640779999999999E-3</c:v>
                </c:pt>
                <c:pt idx="15885">
                  <c:v>-3.67115E-4</c:v>
                </c:pt>
                <c:pt idx="15886">
                  <c:v>4.8154399999999998E-4</c:v>
                </c:pt>
                <c:pt idx="15887">
                  <c:v>3.140444E-3</c:v>
                </c:pt>
                <c:pt idx="15888">
                  <c:v>6.4000999999999999E-4</c:v>
                </c:pt>
                <c:pt idx="15889">
                  <c:v>-7.2778999999999997E-4</c:v>
                </c:pt>
                <c:pt idx="15890">
                  <c:v>1.194954E-3</c:v>
                </c:pt>
                <c:pt idx="15891">
                  <c:v>2.502832E-3</c:v>
                </c:pt>
                <c:pt idx="15892">
                  <c:v>-1.705093E-3</c:v>
                </c:pt>
                <c:pt idx="15893">
                  <c:v>-9.5141900000000001E-4</c:v>
                </c:pt>
                <c:pt idx="15894">
                  <c:v>5.79435E-4</c:v>
                </c:pt>
                <c:pt idx="15895">
                  <c:v>-1.5526909999999999E-3</c:v>
                </c:pt>
                <c:pt idx="15896">
                  <c:v>-6.2177200000000004E-4</c:v>
                </c:pt>
                <c:pt idx="15897">
                  <c:v>-2.3621480000000001E-3</c:v>
                </c:pt>
                <c:pt idx="15898">
                  <c:v>1.116092E-3</c:v>
                </c:pt>
                <c:pt idx="15899">
                  <c:v>1.2577720000000001E-3</c:v>
                </c:pt>
                <c:pt idx="15900">
                  <c:v>2.4027050000000002E-3</c:v>
                </c:pt>
                <c:pt idx="15901">
                  <c:v>2.7118979999999999E-3</c:v>
                </c:pt>
                <c:pt idx="15902">
                  <c:v>-8.0407299999999998E-4</c:v>
                </c:pt>
                <c:pt idx="15903">
                  <c:v>9.9968600000000006E-4</c:v>
                </c:pt>
                <c:pt idx="15904">
                  <c:v>2.26472E-4</c:v>
                </c:pt>
                <c:pt idx="15905">
                  <c:v>1.7497999999999999E-3</c:v>
                </c:pt>
                <c:pt idx="15906">
                  <c:v>-1.111358E-3</c:v>
                </c:pt>
                <c:pt idx="15907" formatCode="0.00E+00">
                  <c:v>-4.7957500000000003E-5</c:v>
                </c:pt>
                <c:pt idx="15908">
                  <c:v>6.4605900000000004E-4</c:v>
                </c:pt>
                <c:pt idx="15909">
                  <c:v>1.595E-4</c:v>
                </c:pt>
                <c:pt idx="15910">
                  <c:v>1.1591080000000001E-3</c:v>
                </c:pt>
                <c:pt idx="15911">
                  <c:v>4.46179E-4</c:v>
                </c:pt>
                <c:pt idx="15912">
                  <c:v>-8.9797499999999997E-4</c:v>
                </c:pt>
                <c:pt idx="15913">
                  <c:v>2.4611899999999999E-4</c:v>
                </c:pt>
                <c:pt idx="15914">
                  <c:v>-1.4567399999999999E-4</c:v>
                </c:pt>
                <c:pt idx="15915">
                  <c:v>-6.9881200000000004E-4</c:v>
                </c:pt>
                <c:pt idx="15916">
                  <c:v>-1.5542679999999999E-3</c:v>
                </c:pt>
                <c:pt idx="15917">
                  <c:v>-8.4932900000000001E-4</c:v>
                </c:pt>
                <c:pt idx="15918">
                  <c:v>1.444812E-3</c:v>
                </c:pt>
                <c:pt idx="15919">
                  <c:v>-3.6613699999999999E-4</c:v>
                </c:pt>
                <c:pt idx="15920">
                  <c:v>1.304985E-3</c:v>
                </c:pt>
                <c:pt idx="15921">
                  <c:v>-7.27007E-4</c:v>
                </c:pt>
                <c:pt idx="15922">
                  <c:v>1.2981599999999999E-4</c:v>
                </c:pt>
                <c:pt idx="15923">
                  <c:v>9.2184000000000005E-4</c:v>
                </c:pt>
                <c:pt idx="15924">
                  <c:v>-1.315882E-3</c:v>
                </c:pt>
                <c:pt idx="15925">
                  <c:v>-2.486608E-3</c:v>
                </c:pt>
                <c:pt idx="15926">
                  <c:v>3.5237099999999998E-4</c:v>
                </c:pt>
                <c:pt idx="15927">
                  <c:v>4.1948300000000001E-4</c:v>
                </c:pt>
                <c:pt idx="15928">
                  <c:v>-5.1324499999999996E-4</c:v>
                </c:pt>
                <c:pt idx="15929">
                  <c:v>9.28323E-4</c:v>
                </c:pt>
                <c:pt idx="15930">
                  <c:v>-3.6449300000000002E-4</c:v>
                </c:pt>
                <c:pt idx="15931">
                  <c:v>6.2700199999999998E-4</c:v>
                </c:pt>
                <c:pt idx="15932">
                  <c:v>-2.4654800000000003E-4</c:v>
                </c:pt>
                <c:pt idx="15933">
                  <c:v>-2.1086299999999998E-3</c:v>
                </c:pt>
                <c:pt idx="15934">
                  <c:v>2.0556599999999999E-4</c:v>
                </c:pt>
                <c:pt idx="15935">
                  <c:v>6.6922300000000004E-4</c:v>
                </c:pt>
                <c:pt idx="15936" formatCode="0.00E+00">
                  <c:v>7.11624E-6</c:v>
                </c:pt>
                <c:pt idx="15937">
                  <c:v>1.3136630000000001E-3</c:v>
                </c:pt>
                <c:pt idx="15938">
                  <c:v>1.2866599999999999E-4</c:v>
                </c:pt>
                <c:pt idx="15939">
                  <c:v>1.7201709999999999E-3</c:v>
                </c:pt>
                <c:pt idx="15940">
                  <c:v>1.4886350000000001E-3</c:v>
                </c:pt>
                <c:pt idx="15941" formatCode="0.00E+00">
                  <c:v>-4.5998000000000004E-6</c:v>
                </c:pt>
                <c:pt idx="15942">
                  <c:v>-1.290993E-3</c:v>
                </c:pt>
                <c:pt idx="15943">
                  <c:v>5.9505699999999996E-4</c:v>
                </c:pt>
                <c:pt idx="15944">
                  <c:v>-2.4007410000000001E-3</c:v>
                </c:pt>
                <c:pt idx="15945">
                  <c:v>-5.1442299999999996E-4</c:v>
                </c:pt>
                <c:pt idx="15946" formatCode="0.00E+00">
                  <c:v>2.2031800000000001E-5</c:v>
                </c:pt>
                <c:pt idx="15947">
                  <c:v>1.9593599999999999E-4</c:v>
                </c:pt>
                <c:pt idx="15948">
                  <c:v>-5.5519200000000003E-4</c:v>
                </c:pt>
                <c:pt idx="15949">
                  <c:v>-1.3610650000000001E-3</c:v>
                </c:pt>
                <c:pt idx="15950" formatCode="0.00E+00">
                  <c:v>-9.5930900000000007E-5</c:v>
                </c:pt>
                <c:pt idx="15951">
                  <c:v>4.5507700000000002E-4</c:v>
                </c:pt>
                <c:pt idx="15952">
                  <c:v>-2.2406290000000001E-3</c:v>
                </c:pt>
                <c:pt idx="15953">
                  <c:v>1.6236180000000001E-3</c:v>
                </c:pt>
                <c:pt idx="15954">
                  <c:v>5.99666E-4</c:v>
                </c:pt>
                <c:pt idx="15955">
                  <c:v>-8.44832E-4</c:v>
                </c:pt>
                <c:pt idx="15956" formatCode="0.00E+00">
                  <c:v>-7.0839699999999999E-5</c:v>
                </c:pt>
                <c:pt idx="15957" formatCode="0.00E+00">
                  <c:v>2.60994E-5</c:v>
                </c:pt>
                <c:pt idx="15958">
                  <c:v>3.5828999999999999E-4</c:v>
                </c:pt>
                <c:pt idx="15959">
                  <c:v>1.338599E-3</c:v>
                </c:pt>
                <c:pt idx="15960">
                  <c:v>4.0780500000000002E-4</c:v>
                </c:pt>
                <c:pt idx="15961">
                  <c:v>-8.7424099999999999E-4</c:v>
                </c:pt>
                <c:pt idx="15962">
                  <c:v>-3.1795199999999998E-4</c:v>
                </c:pt>
                <c:pt idx="15963">
                  <c:v>-1.45166E-3</c:v>
                </c:pt>
                <c:pt idx="15964">
                  <c:v>1.374395E-3</c:v>
                </c:pt>
                <c:pt idx="15965">
                  <c:v>8.0314700000000004E-4</c:v>
                </c:pt>
                <c:pt idx="15966">
                  <c:v>-3.2250300000000003E-4</c:v>
                </c:pt>
                <c:pt idx="15967">
                  <c:v>2.769161E-3</c:v>
                </c:pt>
                <c:pt idx="15968">
                  <c:v>-1.0194100000000001E-4</c:v>
                </c:pt>
                <c:pt idx="15969">
                  <c:v>-1.447636E-3</c:v>
                </c:pt>
                <c:pt idx="15970">
                  <c:v>-1.814846E-3</c:v>
                </c:pt>
                <c:pt idx="15971">
                  <c:v>-3.02171E-4</c:v>
                </c:pt>
                <c:pt idx="15972">
                  <c:v>4.87505E-4</c:v>
                </c:pt>
                <c:pt idx="15973">
                  <c:v>1.690988E-3</c:v>
                </c:pt>
                <c:pt idx="15974">
                  <c:v>-5.4124179999999996E-3</c:v>
                </c:pt>
                <c:pt idx="15975">
                  <c:v>4.6251499999999999E-4</c:v>
                </c:pt>
                <c:pt idx="15976">
                  <c:v>2.7480260000000002E-3</c:v>
                </c:pt>
                <c:pt idx="15977">
                  <c:v>-3.5908400000000002E-4</c:v>
                </c:pt>
                <c:pt idx="15978">
                  <c:v>-2.0728650000000001E-3</c:v>
                </c:pt>
                <c:pt idx="15979" formatCode="0.00E+00">
                  <c:v>-4.1938399999999998E-5</c:v>
                </c:pt>
                <c:pt idx="15980">
                  <c:v>-9.0885100000000002E-4</c:v>
                </c:pt>
                <c:pt idx="15981">
                  <c:v>-1.51714E-4</c:v>
                </c:pt>
                <c:pt idx="15982">
                  <c:v>8.2622700000000002E-4</c:v>
                </c:pt>
                <c:pt idx="15983">
                  <c:v>-3.64206E-4</c:v>
                </c:pt>
                <c:pt idx="15984">
                  <c:v>7.0576199999999997E-4</c:v>
                </c:pt>
                <c:pt idx="15985">
                  <c:v>-2.3038759999999998E-3</c:v>
                </c:pt>
                <c:pt idx="15986">
                  <c:v>-8.8235400000000002E-4</c:v>
                </c:pt>
                <c:pt idx="15987">
                  <c:v>-7.0339000000000003E-4</c:v>
                </c:pt>
                <c:pt idx="15988">
                  <c:v>4.7372700000000001E-4</c:v>
                </c:pt>
                <c:pt idx="15989">
                  <c:v>-1.91859E-3</c:v>
                </c:pt>
                <c:pt idx="15990">
                  <c:v>-1.3447719999999999E-3</c:v>
                </c:pt>
                <c:pt idx="15991">
                  <c:v>-4.9202700000000002E-4</c:v>
                </c:pt>
                <c:pt idx="15992">
                  <c:v>-1.8794020000000001E-3</c:v>
                </c:pt>
                <c:pt idx="15993">
                  <c:v>1.458338E-3</c:v>
                </c:pt>
                <c:pt idx="15994">
                  <c:v>1.748802E-3</c:v>
                </c:pt>
                <c:pt idx="15995">
                  <c:v>-1.2597719999999999E-3</c:v>
                </c:pt>
                <c:pt idx="15996">
                  <c:v>-1.277217E-3</c:v>
                </c:pt>
                <c:pt idx="15997" formatCode="0.00E+00">
                  <c:v>-1.54115E-5</c:v>
                </c:pt>
                <c:pt idx="15998">
                  <c:v>1.842373E-3</c:v>
                </c:pt>
                <c:pt idx="15999">
                  <c:v>-3.1825000000000001E-4</c:v>
                </c:pt>
                <c:pt idx="16000">
                  <c:v>5.4215199999999996E-4</c:v>
                </c:pt>
                <c:pt idx="16001">
                  <c:v>-1.2679989999999999E-3</c:v>
                </c:pt>
                <c:pt idx="16002">
                  <c:v>2.281656E-3</c:v>
                </c:pt>
                <c:pt idx="16003">
                  <c:v>1.1980160000000001E-3</c:v>
                </c:pt>
                <c:pt idx="16004">
                  <c:v>1.7123299999999999E-4</c:v>
                </c:pt>
                <c:pt idx="16005">
                  <c:v>-1.354226E-3</c:v>
                </c:pt>
                <c:pt idx="16006">
                  <c:v>-3.1032599999999998E-4</c:v>
                </c:pt>
                <c:pt idx="16007">
                  <c:v>1.534978E-3</c:v>
                </c:pt>
                <c:pt idx="16008">
                  <c:v>-3.6613800000000001E-4</c:v>
                </c:pt>
                <c:pt idx="16009">
                  <c:v>-2.4789400000000002E-4</c:v>
                </c:pt>
                <c:pt idx="16010">
                  <c:v>-7.9047500000000001E-4</c:v>
                </c:pt>
                <c:pt idx="16011">
                  <c:v>-1.0200400000000001E-3</c:v>
                </c:pt>
                <c:pt idx="16012">
                  <c:v>6.36602E-4</c:v>
                </c:pt>
                <c:pt idx="16013" formatCode="0.00E+00">
                  <c:v>-4.2771000000000001E-5</c:v>
                </c:pt>
                <c:pt idx="16014">
                  <c:v>6.8519200000000005E-4</c:v>
                </c:pt>
                <c:pt idx="16015">
                  <c:v>-3.1349299999999997E-4</c:v>
                </c:pt>
                <c:pt idx="16016">
                  <c:v>4.1375400000000001E-4</c:v>
                </c:pt>
                <c:pt idx="16017">
                  <c:v>1.2089729999999999E-3</c:v>
                </c:pt>
                <c:pt idx="16018">
                  <c:v>-8.4657199999999997E-4</c:v>
                </c:pt>
                <c:pt idx="16019">
                  <c:v>1.560393E-3</c:v>
                </c:pt>
                <c:pt idx="16020">
                  <c:v>7.5378900000000004E-4</c:v>
                </c:pt>
                <c:pt idx="16021">
                  <c:v>2.1449899999999999E-4</c:v>
                </c:pt>
                <c:pt idx="16022">
                  <c:v>1.7312860000000001E-3</c:v>
                </c:pt>
                <c:pt idx="16023" formatCode="0.00E+00">
                  <c:v>-3.3324600000000003E-5</c:v>
                </c:pt>
                <c:pt idx="16024">
                  <c:v>1.554609E-3</c:v>
                </c:pt>
                <c:pt idx="16025">
                  <c:v>-2.4382399999999999E-4</c:v>
                </c:pt>
                <c:pt idx="16026">
                  <c:v>2.0876E-4</c:v>
                </c:pt>
                <c:pt idx="16027">
                  <c:v>-2.2924809999999999E-3</c:v>
                </c:pt>
                <c:pt idx="16028">
                  <c:v>-1.3491829999999999E-3</c:v>
                </c:pt>
                <c:pt idx="16029">
                  <c:v>-9.9231899999999997E-4</c:v>
                </c:pt>
                <c:pt idx="16030">
                  <c:v>-1.3204499999999999E-3</c:v>
                </c:pt>
                <c:pt idx="16031">
                  <c:v>6.6653399999999998E-4</c:v>
                </c:pt>
                <c:pt idx="16032">
                  <c:v>-1.0623799999999999E-4</c:v>
                </c:pt>
                <c:pt idx="16033" formatCode="0.00E+00">
                  <c:v>9.8559099999999996E-5</c:v>
                </c:pt>
                <c:pt idx="16034">
                  <c:v>8.6824700000000005E-4</c:v>
                </c:pt>
                <c:pt idx="16035">
                  <c:v>-8.3537699999999999E-4</c:v>
                </c:pt>
                <c:pt idx="16036">
                  <c:v>-1.2108049999999999E-3</c:v>
                </c:pt>
                <c:pt idx="16037">
                  <c:v>3.5167199999999998E-4</c:v>
                </c:pt>
                <c:pt idx="16038">
                  <c:v>3.7299000000000002E-4</c:v>
                </c:pt>
                <c:pt idx="16039">
                  <c:v>-1.3532710000000001E-3</c:v>
                </c:pt>
                <c:pt idx="16040">
                  <c:v>2.5307429999999998E-3</c:v>
                </c:pt>
                <c:pt idx="16041">
                  <c:v>-1.6650599999999999E-4</c:v>
                </c:pt>
                <c:pt idx="16042">
                  <c:v>-3.8314799999999998E-4</c:v>
                </c:pt>
                <c:pt idx="16043">
                  <c:v>-2.518738E-3</c:v>
                </c:pt>
                <c:pt idx="16044">
                  <c:v>1.1862750000000001E-3</c:v>
                </c:pt>
                <c:pt idx="16045" formatCode="0.00E+00">
                  <c:v>-3.0789500000000001E-5</c:v>
                </c:pt>
                <c:pt idx="16046">
                  <c:v>1.230653E-3</c:v>
                </c:pt>
                <c:pt idx="16047">
                  <c:v>-7.6245700000000002E-4</c:v>
                </c:pt>
                <c:pt idx="16048">
                  <c:v>-1.8577629999999999E-3</c:v>
                </c:pt>
                <c:pt idx="16049">
                  <c:v>1.13856E-3</c:v>
                </c:pt>
                <c:pt idx="16050" formatCode="0.00E+00">
                  <c:v>5.2037599999999998E-5</c:v>
                </c:pt>
                <c:pt idx="16051">
                  <c:v>2.17724E-3</c:v>
                </c:pt>
                <c:pt idx="16052">
                  <c:v>4.4643699999999999E-4</c:v>
                </c:pt>
                <c:pt idx="16053">
                  <c:v>-5.7381999999999995E-4</c:v>
                </c:pt>
                <c:pt idx="16054">
                  <c:v>-1.356005E-3</c:v>
                </c:pt>
                <c:pt idx="16055">
                  <c:v>-1.9380100000000001E-4</c:v>
                </c:pt>
                <c:pt idx="16056">
                  <c:v>-2.349037E-3</c:v>
                </c:pt>
                <c:pt idx="16057">
                  <c:v>-1.4329099999999999E-3</c:v>
                </c:pt>
                <c:pt idx="16058">
                  <c:v>-2.187273E-3</c:v>
                </c:pt>
                <c:pt idx="16059">
                  <c:v>1.4618899999999999E-4</c:v>
                </c:pt>
                <c:pt idx="16060">
                  <c:v>7.8905000000000002E-4</c:v>
                </c:pt>
                <c:pt idx="16061">
                  <c:v>2.38748E-3</c:v>
                </c:pt>
                <c:pt idx="16062">
                  <c:v>2.2451599999999999E-4</c:v>
                </c:pt>
                <c:pt idx="16063">
                  <c:v>-4.0399000000000001E-4</c:v>
                </c:pt>
                <c:pt idx="16064" formatCode="0.00E+00">
                  <c:v>5.8078200000000002E-5</c:v>
                </c:pt>
                <c:pt idx="16065">
                  <c:v>1.068481E-3</c:v>
                </c:pt>
                <c:pt idx="16066">
                  <c:v>5.3675100000000002E-4</c:v>
                </c:pt>
                <c:pt idx="16067">
                  <c:v>-2.1559199999999999E-4</c:v>
                </c:pt>
                <c:pt idx="16068">
                  <c:v>5.7439999999999998E-4</c:v>
                </c:pt>
                <c:pt idx="16069">
                  <c:v>-4.9299499999999998E-4</c:v>
                </c:pt>
                <c:pt idx="16070" formatCode="0.00E+00">
                  <c:v>-7.3291800000000002E-5</c:v>
                </c:pt>
                <c:pt idx="16071">
                  <c:v>3.160052E-3</c:v>
                </c:pt>
                <c:pt idx="16072">
                  <c:v>7.8485299999999996E-4</c:v>
                </c:pt>
                <c:pt idx="16073" formatCode="0.00E+00">
                  <c:v>9.4029600000000005E-5</c:v>
                </c:pt>
                <c:pt idx="16074">
                  <c:v>1.5991309999999999E-3</c:v>
                </c:pt>
                <c:pt idx="16075">
                  <c:v>6.0257599999999996E-4</c:v>
                </c:pt>
                <c:pt idx="16076">
                  <c:v>-1.3119270000000001E-3</c:v>
                </c:pt>
                <c:pt idx="16077">
                  <c:v>-2.4680050000000001E-3</c:v>
                </c:pt>
                <c:pt idx="16078">
                  <c:v>-2.4165469999999998E-3</c:v>
                </c:pt>
                <c:pt idx="16079" formatCode="0.00E+00">
                  <c:v>5.5398800000000002E-5</c:v>
                </c:pt>
                <c:pt idx="16080">
                  <c:v>-3.310005E-3</c:v>
                </c:pt>
                <c:pt idx="16081">
                  <c:v>-1.18473E-4</c:v>
                </c:pt>
                <c:pt idx="16082">
                  <c:v>-1.1440490000000001E-3</c:v>
                </c:pt>
                <c:pt idx="16083" formatCode="0.00E+00">
                  <c:v>-3.9369799999999997E-5</c:v>
                </c:pt>
                <c:pt idx="16084">
                  <c:v>-1.0601510000000001E-3</c:v>
                </c:pt>
                <c:pt idx="16085">
                  <c:v>-5.4589500000000002E-4</c:v>
                </c:pt>
                <c:pt idx="16086">
                  <c:v>-1.3775969999999999E-3</c:v>
                </c:pt>
                <c:pt idx="16087">
                  <c:v>2.3627899999999999E-4</c:v>
                </c:pt>
                <c:pt idx="16088">
                  <c:v>-2.4578790000000001E-3</c:v>
                </c:pt>
                <c:pt idx="16089">
                  <c:v>2.0963919999999999E-3</c:v>
                </c:pt>
                <c:pt idx="16090">
                  <c:v>-2.1413389999999999E-3</c:v>
                </c:pt>
                <c:pt idx="16091">
                  <c:v>-1.1719479999999999E-3</c:v>
                </c:pt>
                <c:pt idx="16092">
                  <c:v>-1.0325169999999999E-3</c:v>
                </c:pt>
                <c:pt idx="16093">
                  <c:v>-9.1294100000000001E-4</c:v>
                </c:pt>
                <c:pt idx="16094">
                  <c:v>-2.4947499999999998E-4</c:v>
                </c:pt>
                <c:pt idx="16095">
                  <c:v>-5.8476700000000003E-4</c:v>
                </c:pt>
                <c:pt idx="16096">
                  <c:v>4.0686100000000001E-4</c:v>
                </c:pt>
                <c:pt idx="16097" formatCode="0.00E+00">
                  <c:v>1.11153E-5</c:v>
                </c:pt>
                <c:pt idx="16098">
                  <c:v>2.0207340000000002E-3</c:v>
                </c:pt>
                <c:pt idx="16099">
                  <c:v>-2.4295299999999999E-4</c:v>
                </c:pt>
                <c:pt idx="16100">
                  <c:v>-8.2906099999999997E-4</c:v>
                </c:pt>
                <c:pt idx="16101">
                  <c:v>8.30089E-4</c:v>
                </c:pt>
                <c:pt idx="16102">
                  <c:v>-1.3923679999999999E-3</c:v>
                </c:pt>
                <c:pt idx="16103">
                  <c:v>-1.258145E-3</c:v>
                </c:pt>
                <c:pt idx="16104" formatCode="0.00E+00">
                  <c:v>-6.0763200000000001E-5</c:v>
                </c:pt>
                <c:pt idx="16105">
                  <c:v>2.201592E-3</c:v>
                </c:pt>
                <c:pt idx="16106">
                  <c:v>1.241116E-3</c:v>
                </c:pt>
                <c:pt idx="16107">
                  <c:v>-2.9925699999999998E-4</c:v>
                </c:pt>
                <c:pt idx="16108">
                  <c:v>3.92421E-4</c:v>
                </c:pt>
                <c:pt idx="16109">
                  <c:v>-1.3452920000000001E-3</c:v>
                </c:pt>
                <c:pt idx="16110">
                  <c:v>-2.4692540000000002E-3</c:v>
                </c:pt>
                <c:pt idx="16111">
                  <c:v>-1.8798999999999999E-4</c:v>
                </c:pt>
                <c:pt idx="16112">
                  <c:v>-1.1677669999999999E-3</c:v>
                </c:pt>
                <c:pt idx="16113" formatCode="0.00E+00">
                  <c:v>-1.35526E-5</c:v>
                </c:pt>
                <c:pt idx="16114">
                  <c:v>1.648933E-3</c:v>
                </c:pt>
                <c:pt idx="16115">
                  <c:v>-2.5176499999999999E-4</c:v>
                </c:pt>
                <c:pt idx="16116">
                  <c:v>1.9395930000000001E-3</c:v>
                </c:pt>
                <c:pt idx="16117">
                  <c:v>3.6699600000000002E-4</c:v>
                </c:pt>
                <c:pt idx="16118">
                  <c:v>1.075749E-3</c:v>
                </c:pt>
                <c:pt idx="16119">
                  <c:v>1.3553809999999999E-3</c:v>
                </c:pt>
                <c:pt idx="16120">
                  <c:v>-6.6861899999999996E-4</c:v>
                </c:pt>
                <c:pt idx="16121">
                  <c:v>6.2274800000000001E-4</c:v>
                </c:pt>
                <c:pt idx="16122">
                  <c:v>3.6405299999999998E-4</c:v>
                </c:pt>
                <c:pt idx="16123">
                  <c:v>-1.948104E-3</c:v>
                </c:pt>
                <c:pt idx="16124">
                  <c:v>-8.4308699999999996E-4</c:v>
                </c:pt>
                <c:pt idx="16125">
                  <c:v>5.2764200000000004E-4</c:v>
                </c:pt>
                <c:pt idx="16126" formatCode="0.00E+00">
                  <c:v>2.11657E-5</c:v>
                </c:pt>
                <c:pt idx="16127">
                  <c:v>-1.27439E-4</c:v>
                </c:pt>
                <c:pt idx="16128">
                  <c:v>5.1260900000000002E-4</c:v>
                </c:pt>
                <c:pt idx="16129">
                  <c:v>1.1366699999999999E-4</c:v>
                </c:pt>
                <c:pt idx="16130" formatCode="0.00E+00">
                  <c:v>7.8017399999999996E-5</c:v>
                </c:pt>
                <c:pt idx="16131">
                  <c:v>-1.0136120000000001E-3</c:v>
                </c:pt>
                <c:pt idx="16132">
                  <c:v>-5.4951399999999997E-4</c:v>
                </c:pt>
                <c:pt idx="16133">
                  <c:v>-1.5828210000000001E-3</c:v>
                </c:pt>
                <c:pt idx="16134">
                  <c:v>6.9505800000000003E-4</c:v>
                </c:pt>
                <c:pt idx="16135">
                  <c:v>5.3233899999999995E-4</c:v>
                </c:pt>
                <c:pt idx="16136">
                  <c:v>7.3135799999999999E-4</c:v>
                </c:pt>
                <c:pt idx="16137">
                  <c:v>-5.419E-4</c:v>
                </c:pt>
                <c:pt idx="16138">
                  <c:v>-1.212903E-3</c:v>
                </c:pt>
                <c:pt idx="16139">
                  <c:v>-1.897868E-3</c:v>
                </c:pt>
                <c:pt idx="16140">
                  <c:v>1.1053339999999999E-3</c:v>
                </c:pt>
                <c:pt idx="16141">
                  <c:v>-8.4995899999999996E-4</c:v>
                </c:pt>
                <c:pt idx="16142">
                  <c:v>1.2151799999999999E-3</c:v>
                </c:pt>
                <c:pt idx="16143">
                  <c:v>-3.201939E-3</c:v>
                </c:pt>
                <c:pt idx="16144">
                  <c:v>-1.297021E-3</c:v>
                </c:pt>
                <c:pt idx="16145">
                  <c:v>-8.1738600000000002E-4</c:v>
                </c:pt>
                <c:pt idx="16146">
                  <c:v>1.55842E-4</c:v>
                </c:pt>
                <c:pt idx="16147" formatCode="0.00E+00">
                  <c:v>5.4375300000000001E-5</c:v>
                </c:pt>
                <c:pt idx="16148">
                  <c:v>1.2461500000000001E-4</c:v>
                </c:pt>
                <c:pt idx="16149">
                  <c:v>-1.8767499999999999E-3</c:v>
                </c:pt>
                <c:pt idx="16150">
                  <c:v>-9.5256900000000001E-4</c:v>
                </c:pt>
                <c:pt idx="16151" formatCode="0.00E+00">
                  <c:v>8.6863100000000005E-5</c:v>
                </c:pt>
                <c:pt idx="16152">
                  <c:v>1.427015E-3</c:v>
                </c:pt>
                <c:pt idx="16153">
                  <c:v>3.7240299999999999E-4</c:v>
                </c:pt>
                <c:pt idx="16154">
                  <c:v>1.43359E-3</c:v>
                </c:pt>
                <c:pt idx="16155">
                  <c:v>1.1001629999999999E-3</c:v>
                </c:pt>
                <c:pt idx="16156">
                  <c:v>-3.5592559999999998E-3</c:v>
                </c:pt>
                <c:pt idx="16157">
                  <c:v>-8.8411000000000002E-4</c:v>
                </c:pt>
                <c:pt idx="16158">
                  <c:v>-4.0875599999999997E-4</c:v>
                </c:pt>
                <c:pt idx="16159">
                  <c:v>8.5305000000000005E-4</c:v>
                </c:pt>
                <c:pt idx="16160">
                  <c:v>-2.02177E-4</c:v>
                </c:pt>
                <c:pt idx="16161">
                  <c:v>-2.4059429999999998E-3</c:v>
                </c:pt>
                <c:pt idx="16162" formatCode="0.00E+00">
                  <c:v>7.6868100000000004E-5</c:v>
                </c:pt>
                <c:pt idx="16163">
                  <c:v>9.3493899999999997E-4</c:v>
                </c:pt>
                <c:pt idx="16164">
                  <c:v>-8.5937399999999999E-4</c:v>
                </c:pt>
                <c:pt idx="16165">
                  <c:v>-3.2468979999999998E-3</c:v>
                </c:pt>
                <c:pt idx="16166">
                  <c:v>3.2713099999999998E-4</c:v>
                </c:pt>
                <c:pt idx="16167">
                  <c:v>-1.435616E-3</c:v>
                </c:pt>
                <c:pt idx="16168">
                  <c:v>1.40612E-4</c:v>
                </c:pt>
                <c:pt idx="16169">
                  <c:v>3.1797800000000001E-4</c:v>
                </c:pt>
                <c:pt idx="16170">
                  <c:v>-1.1644820000000001E-3</c:v>
                </c:pt>
                <c:pt idx="16171">
                  <c:v>1.7082709999999999E-3</c:v>
                </c:pt>
                <c:pt idx="16172">
                  <c:v>7.5265900000000003E-4</c:v>
                </c:pt>
                <c:pt idx="16173">
                  <c:v>9.1324699999999995E-4</c:v>
                </c:pt>
                <c:pt idx="16174">
                  <c:v>-1.287421E-3</c:v>
                </c:pt>
                <c:pt idx="16175">
                  <c:v>-5.8914000000000004E-4</c:v>
                </c:pt>
                <c:pt idx="16176">
                  <c:v>-1.4475480000000001E-3</c:v>
                </c:pt>
                <c:pt idx="16177">
                  <c:v>4.0494700000000001E-4</c:v>
                </c:pt>
                <c:pt idx="16178">
                  <c:v>1.440951E-3</c:v>
                </c:pt>
                <c:pt idx="16179">
                  <c:v>-3.81183E-4</c:v>
                </c:pt>
                <c:pt idx="16180">
                  <c:v>1.833283E-3</c:v>
                </c:pt>
                <c:pt idx="16181">
                  <c:v>-4.2853999999999999E-4</c:v>
                </c:pt>
                <c:pt idx="16182">
                  <c:v>6.1455699999999995E-4</c:v>
                </c:pt>
                <c:pt idx="16183">
                  <c:v>1.239069E-3</c:v>
                </c:pt>
                <c:pt idx="16184">
                  <c:v>-1.050762E-3</c:v>
                </c:pt>
                <c:pt idx="16185">
                  <c:v>8.1851099999999996E-4</c:v>
                </c:pt>
                <c:pt idx="16186">
                  <c:v>9.981460000000001E-4</c:v>
                </c:pt>
                <c:pt idx="16187">
                  <c:v>-3.8749699999999999E-4</c:v>
                </c:pt>
                <c:pt idx="16188">
                  <c:v>-3.9624400000000002E-4</c:v>
                </c:pt>
                <c:pt idx="16189">
                  <c:v>-9.8613499999999996E-4</c:v>
                </c:pt>
                <c:pt idx="16190">
                  <c:v>1.6144400000000001E-4</c:v>
                </c:pt>
                <c:pt idx="16191" formatCode="0.00E+00">
                  <c:v>4.7992899999999999E-5</c:v>
                </c:pt>
                <c:pt idx="16192">
                  <c:v>3.880845E-3</c:v>
                </c:pt>
                <c:pt idx="16193">
                  <c:v>1.327939E-3</c:v>
                </c:pt>
                <c:pt idx="16194">
                  <c:v>-8.1435500000000001E-4</c:v>
                </c:pt>
                <c:pt idx="16195">
                  <c:v>2.8739500000000002E-4</c:v>
                </c:pt>
                <c:pt idx="16196">
                  <c:v>-8.6492999999999997E-4</c:v>
                </c:pt>
                <c:pt idx="16197">
                  <c:v>1.7521590000000001E-3</c:v>
                </c:pt>
                <c:pt idx="16198">
                  <c:v>-5.9014400000000002E-4</c:v>
                </c:pt>
                <c:pt idx="16199">
                  <c:v>6.5168799999999999E-4</c:v>
                </c:pt>
                <c:pt idx="16200">
                  <c:v>1.0928960000000001E-3</c:v>
                </c:pt>
                <c:pt idx="16201">
                  <c:v>2.415422E-3</c:v>
                </c:pt>
                <c:pt idx="16202">
                  <c:v>1.2326139999999999E-3</c:v>
                </c:pt>
                <c:pt idx="16203">
                  <c:v>8.9279400000000003E-4</c:v>
                </c:pt>
                <c:pt idx="16204">
                  <c:v>-1.393233E-3</c:v>
                </c:pt>
                <c:pt idx="16205">
                  <c:v>-9.5221399999999995E-4</c:v>
                </c:pt>
                <c:pt idx="16206">
                  <c:v>1.2614000000000001E-4</c:v>
                </c:pt>
                <c:pt idx="16207">
                  <c:v>2.6984869999999998E-3</c:v>
                </c:pt>
                <c:pt idx="16208">
                  <c:v>-1.069115E-3</c:v>
                </c:pt>
                <c:pt idx="16209">
                  <c:v>1.431859E-3</c:v>
                </c:pt>
                <c:pt idx="16210">
                  <c:v>1.103178E-3</c:v>
                </c:pt>
                <c:pt idx="16211">
                  <c:v>1.689074E-3</c:v>
                </c:pt>
                <c:pt idx="16212">
                  <c:v>-5.5825500000000001E-4</c:v>
                </c:pt>
                <c:pt idx="16213">
                  <c:v>1.3957069999999999E-3</c:v>
                </c:pt>
                <c:pt idx="16214">
                  <c:v>-2.3781259999999999E-3</c:v>
                </c:pt>
                <c:pt idx="16215">
                  <c:v>-9.4827500000000005E-4</c:v>
                </c:pt>
                <c:pt idx="16216" formatCode="0.00E+00">
                  <c:v>-7.8841600000000001E-5</c:v>
                </c:pt>
                <c:pt idx="16217">
                  <c:v>-1.203761E-3</c:v>
                </c:pt>
                <c:pt idx="16218">
                  <c:v>-4.73568E-4</c:v>
                </c:pt>
                <c:pt idx="16219">
                  <c:v>-3.2016999999999999E-4</c:v>
                </c:pt>
                <c:pt idx="16220">
                  <c:v>7.6873899999999995E-4</c:v>
                </c:pt>
                <c:pt idx="16221">
                  <c:v>-1.1916139999999999E-3</c:v>
                </c:pt>
                <c:pt idx="16222">
                  <c:v>-1.0845E-3</c:v>
                </c:pt>
                <c:pt idx="16223">
                  <c:v>-1.0634609999999999E-3</c:v>
                </c:pt>
                <c:pt idx="16224">
                  <c:v>6.5856499999999995E-4</c:v>
                </c:pt>
                <c:pt idx="16225">
                  <c:v>4.7853499999999998E-4</c:v>
                </c:pt>
                <c:pt idx="16226">
                  <c:v>-1.017787E-3</c:v>
                </c:pt>
                <c:pt idx="16227">
                  <c:v>-1.80488E-4</c:v>
                </c:pt>
                <c:pt idx="16228">
                  <c:v>6.6462300000000004E-4</c:v>
                </c:pt>
                <c:pt idx="16229">
                  <c:v>-1.284278E-3</c:v>
                </c:pt>
                <c:pt idx="16230">
                  <c:v>1.6832629999999999E-3</c:v>
                </c:pt>
                <c:pt idx="16231">
                  <c:v>-2.2861999999999999E-4</c:v>
                </c:pt>
                <c:pt idx="16232">
                  <c:v>-5.1098599999999995E-4</c:v>
                </c:pt>
                <c:pt idx="16233">
                  <c:v>1.376929E-3</c:v>
                </c:pt>
                <c:pt idx="16234">
                  <c:v>2.5698180000000002E-3</c:v>
                </c:pt>
                <c:pt idx="16235">
                  <c:v>-1.444631E-3</c:v>
                </c:pt>
                <c:pt idx="16236">
                  <c:v>5.3722379999999997E-3</c:v>
                </c:pt>
                <c:pt idx="16237">
                  <c:v>-2.2377450000000002E-3</c:v>
                </c:pt>
                <c:pt idx="16238" formatCode="0.00E+00">
                  <c:v>5.3023899999999999E-5</c:v>
                </c:pt>
                <c:pt idx="16239">
                  <c:v>4.57558E-4</c:v>
                </c:pt>
                <c:pt idx="16240">
                  <c:v>2.3291499999999999E-3</c:v>
                </c:pt>
                <c:pt idx="16241" formatCode="0.00E+00">
                  <c:v>8.7381300000000006E-6</c:v>
                </c:pt>
                <c:pt idx="16242">
                  <c:v>-3.2506800000000003E-4</c:v>
                </c:pt>
                <c:pt idx="16243">
                  <c:v>2.4531409999999998E-3</c:v>
                </c:pt>
                <c:pt idx="16244">
                  <c:v>8.3884300000000003E-4</c:v>
                </c:pt>
                <c:pt idx="16245">
                  <c:v>-6.3228700000000004E-4</c:v>
                </c:pt>
                <c:pt idx="16246">
                  <c:v>5.8192499999999996E-4</c:v>
                </c:pt>
                <c:pt idx="16247">
                  <c:v>-1.423435E-3</c:v>
                </c:pt>
                <c:pt idx="16248">
                  <c:v>9.16886E-4</c:v>
                </c:pt>
                <c:pt idx="16249">
                  <c:v>1.149913E-3</c:v>
                </c:pt>
                <c:pt idx="16250">
                  <c:v>2.194854E-3</c:v>
                </c:pt>
                <c:pt idx="16251" formatCode="0.00E+00">
                  <c:v>-7.0696699999999997E-5</c:v>
                </c:pt>
                <c:pt idx="16252">
                  <c:v>2.1438199999999999E-4</c:v>
                </c:pt>
                <c:pt idx="16253">
                  <c:v>-9.5394700000000002E-4</c:v>
                </c:pt>
                <c:pt idx="16254">
                  <c:v>-2.4399930000000001E-3</c:v>
                </c:pt>
                <c:pt idx="16255">
                  <c:v>-1.752099E-3</c:v>
                </c:pt>
                <c:pt idx="16256">
                  <c:v>-3.4108899999999999E-4</c:v>
                </c:pt>
                <c:pt idx="16257" formatCode="0.00E+00">
                  <c:v>7.9424099999999997E-5</c:v>
                </c:pt>
                <c:pt idx="16258">
                  <c:v>3.5231299999999999E-4</c:v>
                </c:pt>
                <c:pt idx="16259">
                  <c:v>-2.3800900000000001E-3</c:v>
                </c:pt>
                <c:pt idx="16260">
                  <c:v>-1.7214800000000001E-4</c:v>
                </c:pt>
                <c:pt idx="16261">
                  <c:v>-2.5072079999999999E-3</c:v>
                </c:pt>
                <c:pt idx="16262">
                  <c:v>2.8730500000000001E-4</c:v>
                </c:pt>
                <c:pt idx="16263">
                  <c:v>-2.12765E-3</c:v>
                </c:pt>
                <c:pt idx="16264">
                  <c:v>-1.725418E-3</c:v>
                </c:pt>
                <c:pt idx="16265">
                  <c:v>9.9153900000000005E-4</c:v>
                </c:pt>
                <c:pt idx="16266">
                  <c:v>-1.7260600000000001E-4</c:v>
                </c:pt>
                <c:pt idx="16267">
                  <c:v>-6.7594300000000003E-4</c:v>
                </c:pt>
                <c:pt idx="16268">
                  <c:v>6.9090099999999995E-4</c:v>
                </c:pt>
                <c:pt idx="16269">
                  <c:v>-2.2287219999999998E-3</c:v>
                </c:pt>
                <c:pt idx="16270">
                  <c:v>-1.8306939999999999E-3</c:v>
                </c:pt>
                <c:pt idx="16271">
                  <c:v>1.2692249999999999E-3</c:v>
                </c:pt>
                <c:pt idx="16272">
                  <c:v>-1.6966850000000001E-3</c:v>
                </c:pt>
                <c:pt idx="16273" formatCode="0.00E+00">
                  <c:v>8.8697799999999996E-5</c:v>
                </c:pt>
                <c:pt idx="16274">
                  <c:v>-4.2722700000000002E-4</c:v>
                </c:pt>
                <c:pt idx="16275">
                  <c:v>-2.5172399999999999E-4</c:v>
                </c:pt>
                <c:pt idx="16276">
                  <c:v>1.5864199999999999E-4</c:v>
                </c:pt>
                <c:pt idx="16277">
                  <c:v>2.7182699999999998E-4</c:v>
                </c:pt>
                <c:pt idx="16278">
                  <c:v>2.3410400000000001E-4</c:v>
                </c:pt>
                <c:pt idx="16279">
                  <c:v>2.13853E-3</c:v>
                </c:pt>
                <c:pt idx="16280">
                  <c:v>-1.3155020000000001E-3</c:v>
                </c:pt>
                <c:pt idx="16281">
                  <c:v>-2.4478780000000001E-3</c:v>
                </c:pt>
                <c:pt idx="16282">
                  <c:v>-9.4008099999999995E-4</c:v>
                </c:pt>
                <c:pt idx="16283">
                  <c:v>-1.646352E-3</c:v>
                </c:pt>
                <c:pt idx="16284" formatCode="0.00E+00">
                  <c:v>-4.7352599999999998E-5</c:v>
                </c:pt>
                <c:pt idx="16285">
                  <c:v>-6.5002599999999995E-4</c:v>
                </c:pt>
                <c:pt idx="16286">
                  <c:v>3.5455000000000003E-4</c:v>
                </c:pt>
                <c:pt idx="16287">
                  <c:v>-5.5705000000000001E-4</c:v>
                </c:pt>
                <c:pt idx="16288">
                  <c:v>1.090986E-3</c:v>
                </c:pt>
                <c:pt idx="16289">
                  <c:v>-8.3501199999999999E-4</c:v>
                </c:pt>
                <c:pt idx="16290">
                  <c:v>-4.3487400000000002E-4</c:v>
                </c:pt>
                <c:pt idx="16291">
                  <c:v>-1.2568200000000001E-4</c:v>
                </c:pt>
                <c:pt idx="16292">
                  <c:v>5.6876400000000003E-4</c:v>
                </c:pt>
                <c:pt idx="16293">
                  <c:v>-1.2174180000000001E-3</c:v>
                </c:pt>
                <c:pt idx="16294">
                  <c:v>2.3238730000000002E-3</c:v>
                </c:pt>
                <c:pt idx="16295">
                  <c:v>-4.4075400000000002E-4</c:v>
                </c:pt>
                <c:pt idx="16296" formatCode="0.00E+00">
                  <c:v>1.40904E-5</c:v>
                </c:pt>
                <c:pt idx="16297">
                  <c:v>-9.9950899999999999E-4</c:v>
                </c:pt>
                <c:pt idx="16298">
                  <c:v>-8.4640699999999998E-4</c:v>
                </c:pt>
                <c:pt idx="16299">
                  <c:v>1.5664159999999999E-3</c:v>
                </c:pt>
                <c:pt idx="16300">
                  <c:v>-1.174048E-3</c:v>
                </c:pt>
                <c:pt idx="16301">
                  <c:v>-5.2903E-4</c:v>
                </c:pt>
                <c:pt idx="16302">
                  <c:v>-2.0102119999999999E-3</c:v>
                </c:pt>
                <c:pt idx="16303">
                  <c:v>-1.0498770000000001E-3</c:v>
                </c:pt>
                <c:pt idx="16304">
                  <c:v>1.52478E-4</c:v>
                </c:pt>
                <c:pt idx="16305">
                  <c:v>9.3598100000000001E-4</c:v>
                </c:pt>
                <c:pt idx="16306">
                  <c:v>1.247113E-3</c:v>
                </c:pt>
                <c:pt idx="16307">
                  <c:v>1.100639E-3</c:v>
                </c:pt>
                <c:pt idx="16308">
                  <c:v>-1.99872E-4</c:v>
                </c:pt>
                <c:pt idx="16309">
                  <c:v>-7.5141300000000004E-4</c:v>
                </c:pt>
                <c:pt idx="16310">
                  <c:v>1.3144330000000001E-3</c:v>
                </c:pt>
                <c:pt idx="16311">
                  <c:v>-6.7281800000000005E-4</c:v>
                </c:pt>
                <c:pt idx="16312">
                  <c:v>-4.9156500000000001E-4</c:v>
                </c:pt>
                <c:pt idx="16313">
                  <c:v>1.14335E-3</c:v>
                </c:pt>
                <c:pt idx="16314">
                  <c:v>6.5904400000000001E-4</c:v>
                </c:pt>
                <c:pt idx="16315">
                  <c:v>-6.9330900000000003E-4</c:v>
                </c:pt>
                <c:pt idx="16316">
                  <c:v>2.3603370000000001E-3</c:v>
                </c:pt>
                <c:pt idx="16317">
                  <c:v>1.2681750000000001E-3</c:v>
                </c:pt>
                <c:pt idx="16318">
                  <c:v>-1.9538329999999999E-3</c:v>
                </c:pt>
                <c:pt idx="16319">
                  <c:v>-8.8697099999999996E-4</c:v>
                </c:pt>
                <c:pt idx="16320">
                  <c:v>6.9636899999999996E-4</c:v>
                </c:pt>
                <c:pt idx="16321">
                  <c:v>-3.0690750000000001E-3</c:v>
                </c:pt>
                <c:pt idx="16322">
                  <c:v>6.0349199999999996E-4</c:v>
                </c:pt>
                <c:pt idx="16323">
                  <c:v>2.5321530000000001E-3</c:v>
                </c:pt>
                <c:pt idx="16324">
                  <c:v>-1.8945019999999999E-3</c:v>
                </c:pt>
                <c:pt idx="16325">
                  <c:v>-2.550704E-3</c:v>
                </c:pt>
                <c:pt idx="16326">
                  <c:v>1.3292619999999999E-3</c:v>
                </c:pt>
                <c:pt idx="16327" formatCode="0.00E+00">
                  <c:v>-4.7326600000000002E-5</c:v>
                </c:pt>
                <c:pt idx="16328">
                  <c:v>-3.1504649999999999E-3</c:v>
                </c:pt>
                <c:pt idx="16329">
                  <c:v>-2.02878E-4</c:v>
                </c:pt>
                <c:pt idx="16330">
                  <c:v>2.0741549999999998E-3</c:v>
                </c:pt>
                <c:pt idx="16331">
                  <c:v>-5.34677E-4</c:v>
                </c:pt>
                <c:pt idx="16332">
                  <c:v>-4.9102399999999995E-4</c:v>
                </c:pt>
                <c:pt idx="16333">
                  <c:v>-1.0806099999999999E-4</c:v>
                </c:pt>
                <c:pt idx="16334" formatCode="0.00E+00">
                  <c:v>-3.2007200000000001E-5</c:v>
                </c:pt>
                <c:pt idx="16335">
                  <c:v>-2.1215230000000002E-3</c:v>
                </c:pt>
                <c:pt idx="16336" formatCode="0.00E+00">
                  <c:v>-3.3841499999999998E-5</c:v>
                </c:pt>
                <c:pt idx="16337">
                  <c:v>-9.2147300000000002E-4</c:v>
                </c:pt>
                <c:pt idx="16338" formatCode="0.00E+00">
                  <c:v>5.4704999999999999E-5</c:v>
                </c:pt>
                <c:pt idx="16339">
                  <c:v>-1.2531739999999999E-3</c:v>
                </c:pt>
                <c:pt idx="16340">
                  <c:v>-2.268782E-3</c:v>
                </c:pt>
                <c:pt idx="16341">
                  <c:v>-8.0084799999999995E-4</c:v>
                </c:pt>
                <c:pt idx="16342">
                  <c:v>2.9231899999999998E-4</c:v>
                </c:pt>
                <c:pt idx="16343">
                  <c:v>-1.2515149999999999E-3</c:v>
                </c:pt>
                <c:pt idx="16344">
                  <c:v>2.6604899999999997E-4</c:v>
                </c:pt>
                <c:pt idx="16345">
                  <c:v>-4.39689E-4</c:v>
                </c:pt>
                <c:pt idx="16346">
                  <c:v>-1.3809900000000001E-4</c:v>
                </c:pt>
                <c:pt idx="16347">
                  <c:v>1.2363579999999999E-3</c:v>
                </c:pt>
                <c:pt idx="16348">
                  <c:v>1.213619E-3</c:v>
                </c:pt>
                <c:pt idx="16349" formatCode="0.00E+00">
                  <c:v>-4.0196800000000001E-5</c:v>
                </c:pt>
                <c:pt idx="16350">
                  <c:v>-3.5475099999999999E-4</c:v>
                </c:pt>
                <c:pt idx="16351">
                  <c:v>3.4139899999999999E-4</c:v>
                </c:pt>
                <c:pt idx="16352">
                  <c:v>-8.0612700000000002E-4</c:v>
                </c:pt>
                <c:pt idx="16353" formatCode="0.00E+00">
                  <c:v>-5.11208E-5</c:v>
                </c:pt>
                <c:pt idx="16354">
                  <c:v>-1.3991260000000001E-3</c:v>
                </c:pt>
                <c:pt idx="16355">
                  <c:v>4.8159899999999998E-4</c:v>
                </c:pt>
                <c:pt idx="16356">
                  <c:v>2.2801200000000001E-4</c:v>
                </c:pt>
                <c:pt idx="16357">
                  <c:v>2.2285790000000001E-3</c:v>
                </c:pt>
                <c:pt idx="16358">
                  <c:v>1.6085730000000001E-3</c:v>
                </c:pt>
                <c:pt idx="16359">
                  <c:v>1.7625029999999999E-3</c:v>
                </c:pt>
                <c:pt idx="16360">
                  <c:v>1.217199E-3</c:v>
                </c:pt>
                <c:pt idx="16361">
                  <c:v>-4.2251000000000002E-4</c:v>
                </c:pt>
                <c:pt idx="16362">
                  <c:v>1.1657950000000001E-3</c:v>
                </c:pt>
                <c:pt idx="16363">
                  <c:v>-1.372996E-3</c:v>
                </c:pt>
                <c:pt idx="16364" formatCode="0.00E+00">
                  <c:v>-2.3609999999999999E-5</c:v>
                </c:pt>
                <c:pt idx="16365">
                  <c:v>-9.5465100000000005E-4</c:v>
                </c:pt>
                <c:pt idx="16366">
                  <c:v>-1.9460829999999999E-3</c:v>
                </c:pt>
                <c:pt idx="16367">
                  <c:v>-6.5445E-4</c:v>
                </c:pt>
                <c:pt idx="16368">
                  <c:v>-9.0025999999999995E-4</c:v>
                </c:pt>
                <c:pt idx="16369">
                  <c:v>3.1387599999999999E-4</c:v>
                </c:pt>
                <c:pt idx="16370">
                  <c:v>-8.5189800000000002E-4</c:v>
                </c:pt>
                <c:pt idx="16371">
                  <c:v>6.48528E-4</c:v>
                </c:pt>
                <c:pt idx="16372">
                  <c:v>2.6456219999999998E-3</c:v>
                </c:pt>
                <c:pt idx="16373">
                  <c:v>1.2128410000000001E-3</c:v>
                </c:pt>
                <c:pt idx="16374">
                  <c:v>-6.4552700000000001E-4</c:v>
                </c:pt>
                <c:pt idx="16375">
                  <c:v>-9.2196300000000004E-4</c:v>
                </c:pt>
                <c:pt idx="16376">
                  <c:v>7.7340600000000003E-4</c:v>
                </c:pt>
                <c:pt idx="16377">
                  <c:v>-4.2954400000000002E-4</c:v>
                </c:pt>
                <c:pt idx="16378">
                  <c:v>2.5372720000000001E-3</c:v>
                </c:pt>
                <c:pt idx="16379">
                  <c:v>-2.7955299999999998E-4</c:v>
                </c:pt>
                <c:pt idx="16380">
                  <c:v>-1.011919E-3</c:v>
                </c:pt>
                <c:pt idx="16381">
                  <c:v>-3.32014E-4</c:v>
                </c:pt>
                <c:pt idx="16382">
                  <c:v>1.7948399999999999E-4</c:v>
                </c:pt>
                <c:pt idx="16383">
                  <c:v>-8.8604700000000005E-4</c:v>
                </c:pt>
                <c:pt idx="16384">
                  <c:v>1.34E-4</c:v>
                </c:pt>
                <c:pt idx="16385">
                  <c:v>-3.5735299999999998E-4</c:v>
                </c:pt>
                <c:pt idx="16386">
                  <c:v>4.1449999999999999E-4</c:v>
                </c:pt>
                <c:pt idx="16387">
                  <c:v>1.227297E-3</c:v>
                </c:pt>
                <c:pt idx="16388">
                  <c:v>-1.062091E-3</c:v>
                </c:pt>
                <c:pt idx="16389">
                  <c:v>-2.4663099999999998E-4</c:v>
                </c:pt>
                <c:pt idx="16390">
                  <c:v>1.6078970000000001E-3</c:v>
                </c:pt>
                <c:pt idx="16391">
                  <c:v>-4.00126E-4</c:v>
                </c:pt>
                <c:pt idx="16392">
                  <c:v>-5.1561599999999999E-4</c:v>
                </c:pt>
                <c:pt idx="16393">
                  <c:v>6.4978300000000002E-4</c:v>
                </c:pt>
                <c:pt idx="16394">
                  <c:v>1.7818900000000001E-4</c:v>
                </c:pt>
                <c:pt idx="16395">
                  <c:v>-1.22216E-4</c:v>
                </c:pt>
                <c:pt idx="16396">
                  <c:v>-1.2721469999999999E-3</c:v>
                </c:pt>
                <c:pt idx="16397">
                  <c:v>8.13907E-4</c:v>
                </c:pt>
                <c:pt idx="16398">
                  <c:v>7.1671500000000004E-4</c:v>
                </c:pt>
                <c:pt idx="16399">
                  <c:v>4.43208E-4</c:v>
                </c:pt>
                <c:pt idx="16400" formatCode="0.00E+00">
                  <c:v>2.12756E-5</c:v>
                </c:pt>
                <c:pt idx="16401">
                  <c:v>-3.3478900000000001E-3</c:v>
                </c:pt>
                <c:pt idx="16402">
                  <c:v>-1.0086310000000001E-3</c:v>
                </c:pt>
                <c:pt idx="16403" formatCode="0.00E+00">
                  <c:v>7.3677399999999994E-5</c:v>
                </c:pt>
                <c:pt idx="16404">
                  <c:v>2.84787E-4</c:v>
                </c:pt>
                <c:pt idx="16405" formatCode="0.00E+00">
                  <c:v>5.2559200000000003E-5</c:v>
                </c:pt>
                <c:pt idx="16406">
                  <c:v>1.287617E-3</c:v>
                </c:pt>
                <c:pt idx="16407">
                  <c:v>-1.403774E-3</c:v>
                </c:pt>
                <c:pt idx="16408">
                  <c:v>-1.393451E-3</c:v>
                </c:pt>
                <c:pt idx="16409">
                  <c:v>-2.2112799999999999E-4</c:v>
                </c:pt>
                <c:pt idx="16410">
                  <c:v>9.6710800000000005E-4</c:v>
                </c:pt>
                <c:pt idx="16411">
                  <c:v>-6.1294500000000005E-4</c:v>
                </c:pt>
                <c:pt idx="16412">
                  <c:v>2.5289599999999998E-3</c:v>
                </c:pt>
                <c:pt idx="16413">
                  <c:v>-2.1196499999999999E-4</c:v>
                </c:pt>
                <c:pt idx="16414">
                  <c:v>-1.1007930000000001E-3</c:v>
                </c:pt>
                <c:pt idx="16415">
                  <c:v>-1.291475E-3</c:v>
                </c:pt>
                <c:pt idx="16416">
                  <c:v>-1.134541E-3</c:v>
                </c:pt>
                <c:pt idx="16417">
                  <c:v>-1.88853E-4</c:v>
                </c:pt>
                <c:pt idx="16418">
                  <c:v>-7.8734400000000004E-4</c:v>
                </c:pt>
                <c:pt idx="16419">
                  <c:v>-4.24888E-4</c:v>
                </c:pt>
                <c:pt idx="16420">
                  <c:v>-1.3643959999999999E-3</c:v>
                </c:pt>
                <c:pt idx="16421">
                  <c:v>-2.1114129999999999E-3</c:v>
                </c:pt>
                <c:pt idx="16422">
                  <c:v>3.8404999999999998E-4</c:v>
                </c:pt>
                <c:pt idx="16423">
                  <c:v>-1.0266260000000001E-3</c:v>
                </c:pt>
                <c:pt idx="16424">
                  <c:v>-1.1835389999999999E-3</c:v>
                </c:pt>
                <c:pt idx="16425" formatCode="0.00E+00">
                  <c:v>5.85592E-5</c:v>
                </c:pt>
                <c:pt idx="16426">
                  <c:v>-3.1722599999999999E-4</c:v>
                </c:pt>
                <c:pt idx="16427">
                  <c:v>2.4336900000000001E-4</c:v>
                </c:pt>
                <c:pt idx="16428">
                  <c:v>-9.5847900000000004E-4</c:v>
                </c:pt>
                <c:pt idx="16429">
                  <c:v>1.6514190000000001E-3</c:v>
                </c:pt>
                <c:pt idx="16430">
                  <c:v>6.00334E-4</c:v>
                </c:pt>
                <c:pt idx="16431">
                  <c:v>-8.2738699999999996E-4</c:v>
                </c:pt>
                <c:pt idx="16432">
                  <c:v>2.6340700000000001E-3</c:v>
                </c:pt>
                <c:pt idx="16433">
                  <c:v>1.1592110000000001E-3</c:v>
                </c:pt>
                <c:pt idx="16434">
                  <c:v>1.049997E-3</c:v>
                </c:pt>
                <c:pt idx="16435">
                  <c:v>1.3445429999999999E-3</c:v>
                </c:pt>
                <c:pt idx="16436">
                  <c:v>-6.9905599999999998E-4</c:v>
                </c:pt>
                <c:pt idx="16437">
                  <c:v>4.8844800000000005E-4</c:v>
                </c:pt>
                <c:pt idx="16438">
                  <c:v>-1.396336E-3</c:v>
                </c:pt>
                <c:pt idx="16439">
                  <c:v>8.4817599999999996E-4</c:v>
                </c:pt>
                <c:pt idx="16440">
                  <c:v>-9.0301200000000002E-4</c:v>
                </c:pt>
                <c:pt idx="16441">
                  <c:v>1.2445609999999999E-3</c:v>
                </c:pt>
                <c:pt idx="16442">
                  <c:v>-7.5452600000000005E-4</c:v>
                </c:pt>
                <c:pt idx="16443">
                  <c:v>-1.00188E-4</c:v>
                </c:pt>
                <c:pt idx="16444">
                  <c:v>-1.2595670000000001E-3</c:v>
                </c:pt>
                <c:pt idx="16445">
                  <c:v>-3.199946E-3</c:v>
                </c:pt>
                <c:pt idx="16446">
                  <c:v>3.0961500000000001E-4</c:v>
                </c:pt>
                <c:pt idx="16447">
                  <c:v>-4.5497799999999998E-4</c:v>
                </c:pt>
                <c:pt idx="16448">
                  <c:v>-7.4236799999999998E-4</c:v>
                </c:pt>
                <c:pt idx="16449">
                  <c:v>-1.089378E-3</c:v>
                </c:pt>
                <c:pt idx="16450">
                  <c:v>5.9444599999999999E-4</c:v>
                </c:pt>
                <c:pt idx="16451">
                  <c:v>-9.9040200000000004E-4</c:v>
                </c:pt>
                <c:pt idx="16452">
                  <c:v>4.3020500000000002E-4</c:v>
                </c:pt>
                <c:pt idx="16453">
                  <c:v>1.7282300000000001E-3</c:v>
                </c:pt>
                <c:pt idx="16454">
                  <c:v>-2.35097E-4</c:v>
                </c:pt>
                <c:pt idx="16455">
                  <c:v>1.7095439999999999E-3</c:v>
                </c:pt>
                <c:pt idx="16456">
                  <c:v>5.1814899999999998E-4</c:v>
                </c:pt>
                <c:pt idx="16457">
                  <c:v>8.9045900000000002E-4</c:v>
                </c:pt>
                <c:pt idx="16458">
                  <c:v>-1.089411E-3</c:v>
                </c:pt>
                <c:pt idx="16459">
                  <c:v>9.4045000000000001E-4</c:v>
                </c:pt>
                <c:pt idx="16460">
                  <c:v>1.327798E-3</c:v>
                </c:pt>
                <c:pt idx="16461">
                  <c:v>2.772297E-3</c:v>
                </c:pt>
                <c:pt idx="16462">
                  <c:v>5.5030699999999999E-4</c:v>
                </c:pt>
                <c:pt idx="16463">
                  <c:v>-1.01936E-3</c:v>
                </c:pt>
                <c:pt idx="16464">
                  <c:v>-8.6330399999999996E-4</c:v>
                </c:pt>
                <c:pt idx="16465">
                  <c:v>4.4643800000000001E-4</c:v>
                </c:pt>
                <c:pt idx="16466">
                  <c:v>1.0703170000000001E-3</c:v>
                </c:pt>
                <c:pt idx="16467">
                  <c:v>1.0290379999999999E-3</c:v>
                </c:pt>
                <c:pt idx="16468">
                  <c:v>-2.5768999999999998E-4</c:v>
                </c:pt>
                <c:pt idx="16469">
                  <c:v>-1.108038E-3</c:v>
                </c:pt>
                <c:pt idx="16470">
                  <c:v>-1.9575800000000001E-4</c:v>
                </c:pt>
                <c:pt idx="16471">
                  <c:v>2.46061E-4</c:v>
                </c:pt>
                <c:pt idx="16472">
                  <c:v>-3.5864000000000002E-4</c:v>
                </c:pt>
                <c:pt idx="16473">
                  <c:v>5.39111E-4</c:v>
                </c:pt>
                <c:pt idx="16474">
                  <c:v>7.4976000000000003E-4</c:v>
                </c:pt>
                <c:pt idx="16475">
                  <c:v>3.50286E-4</c:v>
                </c:pt>
                <c:pt idx="16476">
                  <c:v>1.7540500000000001E-4</c:v>
                </c:pt>
                <c:pt idx="16477">
                  <c:v>1.5061860000000001E-3</c:v>
                </c:pt>
                <c:pt idx="16478">
                  <c:v>-1.256966E-3</c:v>
                </c:pt>
                <c:pt idx="16479">
                  <c:v>-1.0649520000000001E-3</c:v>
                </c:pt>
                <c:pt idx="16480" formatCode="0.00E+00">
                  <c:v>6.2961100000000003E-5</c:v>
                </c:pt>
                <c:pt idx="16481">
                  <c:v>8.2489200000000003E-4</c:v>
                </c:pt>
                <c:pt idx="16482">
                  <c:v>3.4585900000000001E-4</c:v>
                </c:pt>
                <c:pt idx="16483">
                  <c:v>-2.3212969999999999E-3</c:v>
                </c:pt>
                <c:pt idx="16484">
                  <c:v>-2.9313210000000002E-3</c:v>
                </c:pt>
                <c:pt idx="16485">
                  <c:v>-2.227181E-3</c:v>
                </c:pt>
                <c:pt idx="16486" formatCode="0.00E+00">
                  <c:v>-5.0237400000000001E-5</c:v>
                </c:pt>
                <c:pt idx="16487" formatCode="0.00E+00">
                  <c:v>-7.6070399999999996E-5</c:v>
                </c:pt>
                <c:pt idx="16488">
                  <c:v>-4.49001E-3</c:v>
                </c:pt>
                <c:pt idx="16489">
                  <c:v>-1.07131E-3</c:v>
                </c:pt>
                <c:pt idx="16490">
                  <c:v>2.019294E-3</c:v>
                </c:pt>
                <c:pt idx="16491">
                  <c:v>-1.618584E-3</c:v>
                </c:pt>
                <c:pt idx="16492">
                  <c:v>1.69885E-3</c:v>
                </c:pt>
                <c:pt idx="16493">
                  <c:v>-3.00119E-4</c:v>
                </c:pt>
                <c:pt idx="16494">
                  <c:v>-9.7046000000000003E-4</c:v>
                </c:pt>
                <c:pt idx="16495">
                  <c:v>-2.0213800000000001E-4</c:v>
                </c:pt>
                <c:pt idx="16496">
                  <c:v>-1.078339E-3</c:v>
                </c:pt>
                <c:pt idx="16497">
                  <c:v>-1.5806119999999999E-3</c:v>
                </c:pt>
                <c:pt idx="16498">
                  <c:v>-7.1798700000000001E-4</c:v>
                </c:pt>
                <c:pt idx="16499">
                  <c:v>1.46181E-3</c:v>
                </c:pt>
                <c:pt idx="16500">
                  <c:v>5.7553900000000002E-4</c:v>
                </c:pt>
                <c:pt idx="16501">
                  <c:v>-9.8613900000000003E-4</c:v>
                </c:pt>
                <c:pt idx="16502">
                  <c:v>-2.9081810000000001E-3</c:v>
                </c:pt>
                <c:pt idx="16503">
                  <c:v>9.4434800000000002E-4</c:v>
                </c:pt>
                <c:pt idx="16504">
                  <c:v>1.9685570000000001E-3</c:v>
                </c:pt>
                <c:pt idx="16505">
                  <c:v>-1.0192440000000001E-3</c:v>
                </c:pt>
                <c:pt idx="16506">
                  <c:v>1.4464499999999999E-4</c:v>
                </c:pt>
                <c:pt idx="16507">
                  <c:v>2.4504600000000001E-4</c:v>
                </c:pt>
                <c:pt idx="16508">
                  <c:v>-5.9982199999999996E-4</c:v>
                </c:pt>
                <c:pt idx="16509">
                  <c:v>-1.2861179999999999E-3</c:v>
                </c:pt>
                <c:pt idx="16510">
                  <c:v>-1.4470310000000001E-3</c:v>
                </c:pt>
                <c:pt idx="16511">
                  <c:v>2.0904449999999998E-3</c:v>
                </c:pt>
                <c:pt idx="16512">
                  <c:v>3.4765300000000001E-4</c:v>
                </c:pt>
                <c:pt idx="16513">
                  <c:v>1.742883E-3</c:v>
                </c:pt>
                <c:pt idx="16514">
                  <c:v>-3.2721900000000001E-4</c:v>
                </c:pt>
                <c:pt idx="16515">
                  <c:v>1.55963E-3</c:v>
                </c:pt>
                <c:pt idx="16516">
                  <c:v>-8.0502299999999998E-4</c:v>
                </c:pt>
                <c:pt idx="16517">
                  <c:v>4.4879400000000003E-4</c:v>
                </c:pt>
                <c:pt idx="16518">
                  <c:v>-1.2895459999999999E-3</c:v>
                </c:pt>
                <c:pt idx="16519">
                  <c:v>8.2606900000000002E-4</c:v>
                </c:pt>
                <c:pt idx="16520">
                  <c:v>-1.818949E-3</c:v>
                </c:pt>
                <c:pt idx="16521">
                  <c:v>-1.1022930000000001E-3</c:v>
                </c:pt>
                <c:pt idx="16522">
                  <c:v>-1.1496659999999999E-3</c:v>
                </c:pt>
                <c:pt idx="16523">
                  <c:v>-9.9307200000000001E-4</c:v>
                </c:pt>
                <c:pt idx="16524">
                  <c:v>2.8364500000000001E-4</c:v>
                </c:pt>
                <c:pt idx="16525">
                  <c:v>-2.1596500000000001E-4</c:v>
                </c:pt>
                <c:pt idx="16526">
                  <c:v>1.2925180000000001E-3</c:v>
                </c:pt>
                <c:pt idx="16527">
                  <c:v>-5.6210799999999997E-4</c:v>
                </c:pt>
                <c:pt idx="16528">
                  <c:v>3.3698799999999998E-4</c:v>
                </c:pt>
                <c:pt idx="16529">
                  <c:v>1.613441E-3</c:v>
                </c:pt>
                <c:pt idx="16530">
                  <c:v>1.8185400000000001E-4</c:v>
                </c:pt>
                <c:pt idx="16531">
                  <c:v>3.96239E-4</c:v>
                </c:pt>
                <c:pt idx="16532">
                  <c:v>-1.794857E-3</c:v>
                </c:pt>
                <c:pt idx="16533" formatCode="0.00E+00">
                  <c:v>-5.6344999999999997E-5</c:v>
                </c:pt>
                <c:pt idx="16534" formatCode="0.00E+00">
                  <c:v>7.1693199999999998E-6</c:v>
                </c:pt>
                <c:pt idx="16535">
                  <c:v>1.1997329999999999E-3</c:v>
                </c:pt>
                <c:pt idx="16536">
                  <c:v>-6.3244799999999997E-4</c:v>
                </c:pt>
                <c:pt idx="16537">
                  <c:v>-7.4003899999999995E-4</c:v>
                </c:pt>
                <c:pt idx="16538">
                  <c:v>-3.49377E-4</c:v>
                </c:pt>
                <c:pt idx="16539">
                  <c:v>-9.5418100000000002E-4</c:v>
                </c:pt>
                <c:pt idx="16540">
                  <c:v>-1.19943E-3</c:v>
                </c:pt>
                <c:pt idx="16541">
                  <c:v>3.6927959999999999E-3</c:v>
                </c:pt>
                <c:pt idx="16542">
                  <c:v>-1.485049E-3</c:v>
                </c:pt>
                <c:pt idx="16543" formatCode="0.00E+00">
                  <c:v>4.8931199999999997E-5</c:v>
                </c:pt>
                <c:pt idx="16544">
                  <c:v>3.3090379999999998E-3</c:v>
                </c:pt>
                <c:pt idx="16545">
                  <c:v>-3.5099860000000001E-3</c:v>
                </c:pt>
                <c:pt idx="16546">
                  <c:v>1.2219729999999999E-3</c:v>
                </c:pt>
                <c:pt idx="16547">
                  <c:v>5.4925899999999997E-4</c:v>
                </c:pt>
                <c:pt idx="16548">
                  <c:v>5.8369599999999998E-4</c:v>
                </c:pt>
                <c:pt idx="16549">
                  <c:v>-1.1857079999999999E-3</c:v>
                </c:pt>
                <c:pt idx="16550">
                  <c:v>5.6609E-4</c:v>
                </c:pt>
                <c:pt idx="16551">
                  <c:v>-1.4869410000000001E-3</c:v>
                </c:pt>
                <c:pt idx="16552">
                  <c:v>-2.461693E-3</c:v>
                </c:pt>
                <c:pt idx="16553">
                  <c:v>-1.545565E-3</c:v>
                </c:pt>
                <c:pt idx="16554">
                  <c:v>-9.1151100000000005E-4</c:v>
                </c:pt>
                <c:pt idx="16555">
                  <c:v>-1.9605299999999998E-3</c:v>
                </c:pt>
                <c:pt idx="16556">
                  <c:v>-1.477201E-3</c:v>
                </c:pt>
                <c:pt idx="16557">
                  <c:v>-7.65072E-4</c:v>
                </c:pt>
                <c:pt idx="16558">
                  <c:v>1.256823E-3</c:v>
                </c:pt>
                <c:pt idx="16559">
                  <c:v>-2.2043200000000001E-4</c:v>
                </c:pt>
                <c:pt idx="16560">
                  <c:v>-9.4981099999999995E-4</c:v>
                </c:pt>
                <c:pt idx="16561">
                  <c:v>-2.2550270000000002E-3</c:v>
                </c:pt>
                <c:pt idx="16562">
                  <c:v>-1.178583E-3</c:v>
                </c:pt>
                <c:pt idx="16563" formatCode="0.00E+00">
                  <c:v>6.2580199999999998E-6</c:v>
                </c:pt>
                <c:pt idx="16564" formatCode="0.00E+00">
                  <c:v>6.0629099999999999E-5</c:v>
                </c:pt>
                <c:pt idx="16565">
                  <c:v>2.4545200000000001E-4</c:v>
                </c:pt>
                <c:pt idx="16566">
                  <c:v>-2.3532699999999999E-4</c:v>
                </c:pt>
                <c:pt idx="16567">
                  <c:v>-1.4690999999999999E-4</c:v>
                </c:pt>
                <c:pt idx="16568">
                  <c:v>-2.0146780000000002E-3</c:v>
                </c:pt>
                <c:pt idx="16569">
                  <c:v>1.520934E-3</c:v>
                </c:pt>
                <c:pt idx="16570">
                  <c:v>6.02207E-4</c:v>
                </c:pt>
                <c:pt idx="16571">
                  <c:v>1.1050120000000001E-3</c:v>
                </c:pt>
                <c:pt idx="16572">
                  <c:v>-2.2924830000000001E-3</c:v>
                </c:pt>
                <c:pt idx="16573" formatCode="0.00E+00">
                  <c:v>-7.3271300000000004E-5</c:v>
                </c:pt>
                <c:pt idx="16574">
                  <c:v>1.0270570000000001E-3</c:v>
                </c:pt>
                <c:pt idx="16575">
                  <c:v>3.0009920000000001E-3</c:v>
                </c:pt>
                <c:pt idx="16576">
                  <c:v>3.7634799999999998E-4</c:v>
                </c:pt>
                <c:pt idx="16577">
                  <c:v>7.3640700000000001E-4</c:v>
                </c:pt>
                <c:pt idx="16578" formatCode="0.00E+00">
                  <c:v>-4.1504900000000003E-5</c:v>
                </c:pt>
                <c:pt idx="16579">
                  <c:v>-4.1860900000000002E-4</c:v>
                </c:pt>
                <c:pt idx="16580">
                  <c:v>-9.9126100000000001E-4</c:v>
                </c:pt>
                <c:pt idx="16581">
                  <c:v>-1.5076799999999999E-4</c:v>
                </c:pt>
                <c:pt idx="16582">
                  <c:v>-6.9669000000000003E-4</c:v>
                </c:pt>
                <c:pt idx="16583">
                  <c:v>7.6804800000000002E-4</c:v>
                </c:pt>
                <c:pt idx="16584">
                  <c:v>-3.0696100000000002E-4</c:v>
                </c:pt>
                <c:pt idx="16585">
                  <c:v>-8.1562500000000005E-4</c:v>
                </c:pt>
                <c:pt idx="16586">
                  <c:v>-9.9608199999999991E-4</c:v>
                </c:pt>
                <c:pt idx="16587">
                  <c:v>-2.3146130000000001E-3</c:v>
                </c:pt>
                <c:pt idx="16588">
                  <c:v>9.4661699999999997E-4</c:v>
                </c:pt>
                <c:pt idx="16589">
                  <c:v>-1.4795229999999999E-3</c:v>
                </c:pt>
                <c:pt idx="16590">
                  <c:v>4.89175E-4</c:v>
                </c:pt>
                <c:pt idx="16591">
                  <c:v>-7.7183099999999995E-4</c:v>
                </c:pt>
                <c:pt idx="16592">
                  <c:v>-2.7211999999999999E-4</c:v>
                </c:pt>
                <c:pt idx="16593">
                  <c:v>-1.149632E-3</c:v>
                </c:pt>
                <c:pt idx="16594">
                  <c:v>-1.61133E-3</c:v>
                </c:pt>
                <c:pt idx="16595">
                  <c:v>-3.8917940000000001E-3</c:v>
                </c:pt>
                <c:pt idx="16596">
                  <c:v>-1.8147269999999999E-3</c:v>
                </c:pt>
                <c:pt idx="16597">
                  <c:v>-6.5438699999999998E-4</c:v>
                </c:pt>
                <c:pt idx="16598">
                  <c:v>1.4870840000000001E-3</c:v>
                </c:pt>
                <c:pt idx="16599">
                  <c:v>-1.2658249999999999E-3</c:v>
                </c:pt>
                <c:pt idx="16600">
                  <c:v>8.2272499999999995E-4</c:v>
                </c:pt>
                <c:pt idx="16601">
                  <c:v>1.886125E-3</c:v>
                </c:pt>
                <c:pt idx="16602">
                  <c:v>-4.6270099999999999E-4</c:v>
                </c:pt>
                <c:pt idx="16603">
                  <c:v>-1.276031E-3</c:v>
                </c:pt>
                <c:pt idx="16604">
                  <c:v>7.9829499999999997E-4</c:v>
                </c:pt>
                <c:pt idx="16605">
                  <c:v>1.2078699999999999E-4</c:v>
                </c:pt>
                <c:pt idx="16606">
                  <c:v>1.048691E-3</c:v>
                </c:pt>
                <c:pt idx="16607">
                  <c:v>7.4136199999999997E-4</c:v>
                </c:pt>
                <c:pt idx="16608">
                  <c:v>1.4644180000000001E-3</c:v>
                </c:pt>
                <c:pt idx="16609">
                  <c:v>3.2111850000000001E-3</c:v>
                </c:pt>
                <c:pt idx="16610">
                  <c:v>2.6604299999999999E-4</c:v>
                </c:pt>
                <c:pt idx="16611">
                  <c:v>5.58991E-4</c:v>
                </c:pt>
                <c:pt idx="16612">
                  <c:v>2.6387110000000002E-3</c:v>
                </c:pt>
                <c:pt idx="16613">
                  <c:v>1.046674E-3</c:v>
                </c:pt>
                <c:pt idx="16614">
                  <c:v>-1.0543670000000001E-3</c:v>
                </c:pt>
                <c:pt idx="16615">
                  <c:v>1.23017E-4</c:v>
                </c:pt>
                <c:pt idx="16616">
                  <c:v>9.3356799999999996E-4</c:v>
                </c:pt>
                <c:pt idx="16617">
                  <c:v>6.4168500000000002E-4</c:v>
                </c:pt>
                <c:pt idx="16618">
                  <c:v>3.23944E-4</c:v>
                </c:pt>
                <c:pt idx="16619">
                  <c:v>-1.159703E-3</c:v>
                </c:pt>
                <c:pt idx="16620">
                  <c:v>4.2743700000000002E-4</c:v>
                </c:pt>
                <c:pt idx="16621">
                  <c:v>-1.7997639999999999E-3</c:v>
                </c:pt>
                <c:pt idx="16622">
                  <c:v>4.80326E-4</c:v>
                </c:pt>
                <c:pt idx="16623">
                  <c:v>-6.2355400000000001E-4</c:v>
                </c:pt>
                <c:pt idx="16624">
                  <c:v>-2.140224E-3</c:v>
                </c:pt>
                <c:pt idx="16625">
                  <c:v>1.190857E-3</c:v>
                </c:pt>
                <c:pt idx="16626">
                  <c:v>-1.5662409999999999E-3</c:v>
                </c:pt>
                <c:pt idx="16627">
                  <c:v>-2.399277E-3</c:v>
                </c:pt>
                <c:pt idx="16628">
                  <c:v>-2.3297069999999999E-3</c:v>
                </c:pt>
                <c:pt idx="16629">
                  <c:v>-8.4179899999999995E-4</c:v>
                </c:pt>
                <c:pt idx="16630">
                  <c:v>-2.2502199999999998E-3</c:v>
                </c:pt>
                <c:pt idx="16631">
                  <c:v>-1.64699E-4</c:v>
                </c:pt>
                <c:pt idx="16632">
                  <c:v>-1.3016150000000001E-3</c:v>
                </c:pt>
                <c:pt idx="16633">
                  <c:v>-1.2374319999999999E-3</c:v>
                </c:pt>
                <c:pt idx="16634">
                  <c:v>-1.92478E-4</c:v>
                </c:pt>
                <c:pt idx="16635">
                  <c:v>-1.06192E-4</c:v>
                </c:pt>
                <c:pt idx="16636">
                  <c:v>1.515859E-3</c:v>
                </c:pt>
                <c:pt idx="16637">
                  <c:v>1.3044039999999999E-3</c:v>
                </c:pt>
                <c:pt idx="16638">
                  <c:v>-1.101026E-3</c:v>
                </c:pt>
                <c:pt idx="16639">
                  <c:v>-3.6070609999999999E-3</c:v>
                </c:pt>
                <c:pt idx="16640">
                  <c:v>2.0254299999999999E-4</c:v>
                </c:pt>
                <c:pt idx="16641">
                  <c:v>-3.4100800000000001E-4</c:v>
                </c:pt>
                <c:pt idx="16642" formatCode="0.00E+00">
                  <c:v>6.2044200000000005E-5</c:v>
                </c:pt>
                <c:pt idx="16643">
                  <c:v>2.4855210000000001E-3</c:v>
                </c:pt>
                <c:pt idx="16644">
                  <c:v>2.6221799999999999E-4</c:v>
                </c:pt>
                <c:pt idx="16645">
                  <c:v>1.7253590000000001E-3</c:v>
                </c:pt>
                <c:pt idx="16646">
                  <c:v>6.6961600000000005E-4</c:v>
                </c:pt>
                <c:pt idx="16647">
                  <c:v>2.99437E-4</c:v>
                </c:pt>
                <c:pt idx="16648">
                  <c:v>3.24581E-4</c:v>
                </c:pt>
                <c:pt idx="16649">
                  <c:v>6.2418700000000001E-4</c:v>
                </c:pt>
                <c:pt idx="16650">
                  <c:v>1.5718799999999999E-3</c:v>
                </c:pt>
                <c:pt idx="16651">
                  <c:v>6.4030599999999999E-4</c:v>
                </c:pt>
                <c:pt idx="16652">
                  <c:v>-2.9125700000000001E-4</c:v>
                </c:pt>
                <c:pt idx="16653">
                  <c:v>-1.1884759999999999E-3</c:v>
                </c:pt>
                <c:pt idx="16654">
                  <c:v>5.0400599999999999E-4</c:v>
                </c:pt>
                <c:pt idx="16655">
                  <c:v>-7.8416499999999997E-4</c:v>
                </c:pt>
                <c:pt idx="16656">
                  <c:v>1.2489879999999999E-3</c:v>
                </c:pt>
                <c:pt idx="16657">
                  <c:v>1.371227E-3</c:v>
                </c:pt>
                <c:pt idx="16658">
                  <c:v>-1.430413E-3</c:v>
                </c:pt>
                <c:pt idx="16659">
                  <c:v>1.0604410000000001E-3</c:v>
                </c:pt>
                <c:pt idx="16660">
                  <c:v>-2.3697050000000002E-3</c:v>
                </c:pt>
                <c:pt idx="16661">
                  <c:v>-4.1574400000000001E-4</c:v>
                </c:pt>
                <c:pt idx="16662">
                  <c:v>-1.3239689999999999E-3</c:v>
                </c:pt>
                <c:pt idx="16663">
                  <c:v>-1.9346319999999999E-3</c:v>
                </c:pt>
                <c:pt idx="16664">
                  <c:v>-5.46562E-4</c:v>
                </c:pt>
                <c:pt idx="16665">
                  <c:v>-2.4059810000000002E-3</c:v>
                </c:pt>
                <c:pt idx="16666">
                  <c:v>-1.420377E-3</c:v>
                </c:pt>
                <c:pt idx="16667">
                  <c:v>3.72996E-4</c:v>
                </c:pt>
                <c:pt idx="16668">
                  <c:v>1.7161699999999999E-3</c:v>
                </c:pt>
                <c:pt idx="16669">
                  <c:v>-8.8707E-4</c:v>
                </c:pt>
                <c:pt idx="16670">
                  <c:v>-1.4794249999999999E-3</c:v>
                </c:pt>
                <c:pt idx="16671">
                  <c:v>-2.8522840000000001E-3</c:v>
                </c:pt>
                <c:pt idx="16672">
                  <c:v>-2.5960499999999999E-4</c:v>
                </c:pt>
                <c:pt idx="16673">
                  <c:v>-1.0961040000000001E-3</c:v>
                </c:pt>
                <c:pt idx="16674">
                  <c:v>-7.1379400000000002E-4</c:v>
                </c:pt>
                <c:pt idx="16675">
                  <c:v>-1.204349E-3</c:v>
                </c:pt>
                <c:pt idx="16676">
                  <c:v>-1.439598E-3</c:v>
                </c:pt>
                <c:pt idx="16677">
                  <c:v>-6.1827900000000001E-4</c:v>
                </c:pt>
                <c:pt idx="16678">
                  <c:v>4.5848200000000002E-4</c:v>
                </c:pt>
                <c:pt idx="16679">
                  <c:v>-1.13299E-4</c:v>
                </c:pt>
                <c:pt idx="16680">
                  <c:v>7.3898699999999998E-4</c:v>
                </c:pt>
                <c:pt idx="16681" formatCode="0.00E+00">
                  <c:v>-2.9068400000000001E-5</c:v>
                </c:pt>
                <c:pt idx="16682">
                  <c:v>1.7224409999999999E-3</c:v>
                </c:pt>
                <c:pt idx="16683">
                  <c:v>-1.1183530000000001E-3</c:v>
                </c:pt>
                <c:pt idx="16684">
                  <c:v>2.2381050000000002E-3</c:v>
                </c:pt>
                <c:pt idx="16685">
                  <c:v>1.5520740000000001E-3</c:v>
                </c:pt>
                <c:pt idx="16686">
                  <c:v>1.4106839999999999E-3</c:v>
                </c:pt>
                <c:pt idx="16687">
                  <c:v>1.469539E-3</c:v>
                </c:pt>
                <c:pt idx="16688">
                  <c:v>7.6086700000000003E-4</c:v>
                </c:pt>
                <c:pt idx="16689">
                  <c:v>-3.5635739999999999E-3</c:v>
                </c:pt>
                <c:pt idx="16690">
                  <c:v>-9.99668E-4</c:v>
                </c:pt>
                <c:pt idx="16691">
                  <c:v>-2.3773699999999999E-4</c:v>
                </c:pt>
                <c:pt idx="16692">
                  <c:v>1.2048399999999999E-4</c:v>
                </c:pt>
                <c:pt idx="16693">
                  <c:v>-1.6473219999999999E-3</c:v>
                </c:pt>
                <c:pt idx="16694">
                  <c:v>-2.5301099999999998E-4</c:v>
                </c:pt>
                <c:pt idx="16695">
                  <c:v>1.4207849999999999E-3</c:v>
                </c:pt>
                <c:pt idx="16696" formatCode="0.00E+00">
                  <c:v>8.6891000000000005E-5</c:v>
                </c:pt>
                <c:pt idx="16697">
                  <c:v>-2.2340540000000001E-3</c:v>
                </c:pt>
                <c:pt idx="16698">
                  <c:v>-7.2968900000000005E-4</c:v>
                </c:pt>
                <c:pt idx="16699">
                  <c:v>-9.2676300000000004E-4</c:v>
                </c:pt>
                <c:pt idx="16700">
                  <c:v>-1.054522E-3</c:v>
                </c:pt>
                <c:pt idx="16701">
                  <c:v>-2.012195E-3</c:v>
                </c:pt>
                <c:pt idx="16702">
                  <c:v>-7.3835800000000005E-4</c:v>
                </c:pt>
                <c:pt idx="16703">
                  <c:v>-1.0315719999999999E-3</c:v>
                </c:pt>
                <c:pt idx="16704">
                  <c:v>-4.6341500000000001E-4</c:v>
                </c:pt>
                <c:pt idx="16705">
                  <c:v>-3.65411E-4</c:v>
                </c:pt>
                <c:pt idx="16706">
                  <c:v>-1.8411359999999999E-3</c:v>
                </c:pt>
                <c:pt idx="16707">
                  <c:v>5.3067499999999998E-4</c:v>
                </c:pt>
                <c:pt idx="16708">
                  <c:v>5.7651899999999995E-4</c:v>
                </c:pt>
                <c:pt idx="16709">
                  <c:v>-9.9847499999999997E-4</c:v>
                </c:pt>
                <c:pt idx="16710">
                  <c:v>6.1784999999999997E-4</c:v>
                </c:pt>
                <c:pt idx="16711">
                  <c:v>-2.4863300000000001E-3</c:v>
                </c:pt>
                <c:pt idx="16712">
                  <c:v>8.5338999999999999E-4</c:v>
                </c:pt>
                <c:pt idx="16713">
                  <c:v>2.4733910000000001E-3</c:v>
                </c:pt>
                <c:pt idx="16714">
                  <c:v>-1.67298E-4</c:v>
                </c:pt>
                <c:pt idx="16715">
                  <c:v>3.844222E-3</c:v>
                </c:pt>
                <c:pt idx="16716">
                  <c:v>2.6742290000000002E-3</c:v>
                </c:pt>
                <c:pt idx="16717">
                  <c:v>6.7526100000000003E-4</c:v>
                </c:pt>
                <c:pt idx="16718">
                  <c:v>1.498816E-3</c:v>
                </c:pt>
                <c:pt idx="16719">
                  <c:v>1.2117269999999999E-3</c:v>
                </c:pt>
                <c:pt idx="16720">
                  <c:v>-5.7643899999999999E-4</c:v>
                </c:pt>
                <c:pt idx="16721">
                  <c:v>1.5727320000000001E-3</c:v>
                </c:pt>
                <c:pt idx="16722">
                  <c:v>-2.7300290000000001E-3</c:v>
                </c:pt>
                <c:pt idx="16723">
                  <c:v>-3.573985E-3</c:v>
                </c:pt>
                <c:pt idx="16724">
                  <c:v>-6.5566210000000003E-3</c:v>
                </c:pt>
                <c:pt idx="16725">
                  <c:v>-7.8522490000000004E-3</c:v>
                </c:pt>
                <c:pt idx="16726">
                  <c:v>-5.3058660000000002E-3</c:v>
                </c:pt>
                <c:pt idx="16727">
                  <c:v>-4.2379389999999996E-3</c:v>
                </c:pt>
                <c:pt idx="16728">
                  <c:v>1.716604E-3</c:v>
                </c:pt>
                <c:pt idx="16729">
                  <c:v>5.2590500000000001E-4</c:v>
                </c:pt>
                <c:pt idx="16730">
                  <c:v>-1.400199E-3</c:v>
                </c:pt>
                <c:pt idx="16731">
                  <c:v>3.5136199999999997E-4</c:v>
                </c:pt>
                <c:pt idx="16732">
                  <c:v>6.0870599999999998E-4</c:v>
                </c:pt>
                <c:pt idx="16733">
                  <c:v>1.439346E-3</c:v>
                </c:pt>
                <c:pt idx="16734" formatCode="0.00E+00">
                  <c:v>-5.9911999999999998E-5</c:v>
                </c:pt>
                <c:pt idx="16735">
                  <c:v>2.9209639999999999E-3</c:v>
                </c:pt>
                <c:pt idx="16736">
                  <c:v>2.6935449999999999E-3</c:v>
                </c:pt>
                <c:pt idx="16737">
                  <c:v>-3.8959599999999997E-4</c:v>
                </c:pt>
                <c:pt idx="16738">
                  <c:v>-2.4092499999999999E-4</c:v>
                </c:pt>
                <c:pt idx="16739">
                  <c:v>-2.6960930000000001E-3</c:v>
                </c:pt>
                <c:pt idx="16740">
                  <c:v>1.5064200000000001E-4</c:v>
                </c:pt>
                <c:pt idx="16741">
                  <c:v>-1.2243480000000001E-3</c:v>
                </c:pt>
                <c:pt idx="16742">
                  <c:v>7.29548E-4</c:v>
                </c:pt>
                <c:pt idx="16743">
                  <c:v>-1.620692E-3</c:v>
                </c:pt>
                <c:pt idx="16744">
                  <c:v>-1.535221E-3</c:v>
                </c:pt>
                <c:pt idx="16745">
                  <c:v>-8.37739E-4</c:v>
                </c:pt>
                <c:pt idx="16746">
                  <c:v>-2.1840340000000001E-3</c:v>
                </c:pt>
                <c:pt idx="16747">
                  <c:v>-1.5328919999999999E-3</c:v>
                </c:pt>
                <c:pt idx="16748">
                  <c:v>-9.9397500000000002E-4</c:v>
                </c:pt>
                <c:pt idx="16749">
                  <c:v>-2.059239E-3</c:v>
                </c:pt>
                <c:pt idx="16750">
                  <c:v>-2.7147450000000002E-3</c:v>
                </c:pt>
                <c:pt idx="16751">
                  <c:v>-2.1152670000000001E-3</c:v>
                </c:pt>
                <c:pt idx="16752">
                  <c:v>-2.308236E-3</c:v>
                </c:pt>
                <c:pt idx="16753">
                  <c:v>7.62655E-4</c:v>
                </c:pt>
                <c:pt idx="16754">
                  <c:v>8.1849699999999995E-4</c:v>
                </c:pt>
                <c:pt idx="16755">
                  <c:v>4.7128379999999996E-3</c:v>
                </c:pt>
                <c:pt idx="16756">
                  <c:v>1.657019E-3</c:v>
                </c:pt>
                <c:pt idx="16757">
                  <c:v>2.8224180000000001E-3</c:v>
                </c:pt>
                <c:pt idx="16758">
                  <c:v>4.8370990000000001E-3</c:v>
                </c:pt>
                <c:pt idx="16759">
                  <c:v>3.0668959999999999E-3</c:v>
                </c:pt>
                <c:pt idx="16760">
                  <c:v>7.8031499999999996E-4</c:v>
                </c:pt>
                <c:pt idx="16761">
                  <c:v>1.494043E-3</c:v>
                </c:pt>
                <c:pt idx="16762">
                  <c:v>1.788771E-3</c:v>
                </c:pt>
                <c:pt idx="16763">
                  <c:v>-1.200361E-3</c:v>
                </c:pt>
                <c:pt idx="16764">
                  <c:v>-2.6771719999999998E-3</c:v>
                </c:pt>
                <c:pt idx="16765">
                  <c:v>-4.0532270000000004E-3</c:v>
                </c:pt>
                <c:pt idx="16766">
                  <c:v>-1.0409397000000001E-2</c:v>
                </c:pt>
                <c:pt idx="16767">
                  <c:v>-1.3691210000000001E-2</c:v>
                </c:pt>
                <c:pt idx="16768">
                  <c:v>-1.2367675E-2</c:v>
                </c:pt>
                <c:pt idx="16769">
                  <c:v>-3.1550010000000002E-3</c:v>
                </c:pt>
                <c:pt idx="16770" formatCode="0.00E+00">
                  <c:v>6.5348100000000005E-5</c:v>
                </c:pt>
                <c:pt idx="16771">
                  <c:v>2.5567350000000001E-3</c:v>
                </c:pt>
                <c:pt idx="16772">
                  <c:v>5.6896000000000004E-3</c:v>
                </c:pt>
                <c:pt idx="16773">
                  <c:v>7.1593990000000003E-3</c:v>
                </c:pt>
                <c:pt idx="16774">
                  <c:v>4.0510069999999997E-3</c:v>
                </c:pt>
                <c:pt idx="16775">
                  <c:v>5.3350399999999997E-4</c:v>
                </c:pt>
                <c:pt idx="16776">
                  <c:v>9.8088800000000007E-4</c:v>
                </c:pt>
                <c:pt idx="16777">
                  <c:v>2.5476259999999999E-3</c:v>
                </c:pt>
                <c:pt idx="16778">
                  <c:v>-1.9066140000000001E-3</c:v>
                </c:pt>
                <c:pt idx="16779">
                  <c:v>-2.4533500000000001E-4</c:v>
                </c:pt>
                <c:pt idx="16780">
                  <c:v>-8.9181099999999995E-4</c:v>
                </c:pt>
                <c:pt idx="16781">
                  <c:v>-1.7165920000000001E-3</c:v>
                </c:pt>
                <c:pt idx="16782">
                  <c:v>-3.3457510000000001E-3</c:v>
                </c:pt>
                <c:pt idx="16783">
                  <c:v>-6.95373E-4</c:v>
                </c:pt>
                <c:pt idx="16784">
                  <c:v>-3.188752E-3</c:v>
                </c:pt>
                <c:pt idx="16785">
                  <c:v>1.7109199999999999E-4</c:v>
                </c:pt>
                <c:pt idx="16786">
                  <c:v>-4.0477220000000001E-3</c:v>
                </c:pt>
                <c:pt idx="16787">
                  <c:v>-8.0585599999999998E-4</c:v>
                </c:pt>
                <c:pt idx="16788">
                  <c:v>-3.9645300000000001E-4</c:v>
                </c:pt>
                <c:pt idx="16789">
                  <c:v>1.5298110000000001E-3</c:v>
                </c:pt>
                <c:pt idx="16790">
                  <c:v>3.8579899999999998E-4</c:v>
                </c:pt>
                <c:pt idx="16791">
                  <c:v>1.032947E-3</c:v>
                </c:pt>
                <c:pt idx="16792">
                  <c:v>1.582726E-3</c:v>
                </c:pt>
                <c:pt idx="16793">
                  <c:v>3.59501E-3</c:v>
                </c:pt>
                <c:pt idx="16794">
                  <c:v>4.3502740000000003E-3</c:v>
                </c:pt>
                <c:pt idx="16795">
                  <c:v>3.085272E-3</c:v>
                </c:pt>
                <c:pt idx="16796">
                  <c:v>9.2662699999999996E-4</c:v>
                </c:pt>
                <c:pt idx="16797">
                  <c:v>3.3088240000000001E-3</c:v>
                </c:pt>
                <c:pt idx="16798">
                  <c:v>2.0998100000000001E-3</c:v>
                </c:pt>
                <c:pt idx="16799">
                  <c:v>8.9446299999999996E-4</c:v>
                </c:pt>
                <c:pt idx="16800">
                  <c:v>4.6122000000000003E-3</c:v>
                </c:pt>
                <c:pt idx="16801">
                  <c:v>3.131216E-3</c:v>
                </c:pt>
                <c:pt idx="16802">
                  <c:v>1.82241E-3</c:v>
                </c:pt>
                <c:pt idx="16803">
                  <c:v>4.0173880000000002E-3</c:v>
                </c:pt>
                <c:pt idx="16804">
                  <c:v>2.2609549999999998E-3</c:v>
                </c:pt>
                <c:pt idx="16805">
                  <c:v>4.0055910000000002E-3</c:v>
                </c:pt>
                <c:pt idx="16806">
                  <c:v>1.31569E-4</c:v>
                </c:pt>
                <c:pt idx="16807">
                  <c:v>1.911893E-3</c:v>
                </c:pt>
                <c:pt idx="16808">
                  <c:v>1.557995E-3</c:v>
                </c:pt>
                <c:pt idx="16809">
                  <c:v>4.9194369999999996E-3</c:v>
                </c:pt>
                <c:pt idx="16810">
                  <c:v>1.9964679999999999E-3</c:v>
                </c:pt>
                <c:pt idx="16811">
                  <c:v>2.533628E-3</c:v>
                </c:pt>
                <c:pt idx="16812">
                  <c:v>2.3023840000000002E-3</c:v>
                </c:pt>
                <c:pt idx="16813">
                  <c:v>2.8571199999999999E-3</c:v>
                </c:pt>
                <c:pt idx="16814">
                  <c:v>2.7822139999999999E-3</c:v>
                </c:pt>
                <c:pt idx="16815">
                  <c:v>2.785942E-3</c:v>
                </c:pt>
                <c:pt idx="16816">
                  <c:v>4.783275E-3</c:v>
                </c:pt>
                <c:pt idx="16817" formatCode="0.00E+00">
                  <c:v>-1.9203900000000001E-5</c:v>
                </c:pt>
                <c:pt idx="16818">
                  <c:v>-1.5324499999999999E-4</c:v>
                </c:pt>
                <c:pt idx="16819">
                  <c:v>1.188988E-3</c:v>
                </c:pt>
                <c:pt idx="16820">
                  <c:v>-1.136151E-3</c:v>
                </c:pt>
                <c:pt idx="16821">
                  <c:v>-2.228313E-3</c:v>
                </c:pt>
                <c:pt idx="16822">
                  <c:v>3.0550999999999999E-4</c:v>
                </c:pt>
                <c:pt idx="16823">
                  <c:v>6.0698000000000002E-4</c:v>
                </c:pt>
                <c:pt idx="16824">
                  <c:v>1.01384E-4</c:v>
                </c:pt>
                <c:pt idx="16825">
                  <c:v>-7.0528799999999999E-4</c:v>
                </c:pt>
                <c:pt idx="16826">
                  <c:v>-8.5026600000000002E-4</c:v>
                </c:pt>
                <c:pt idx="16827">
                  <c:v>-2.7973030000000001E-3</c:v>
                </c:pt>
                <c:pt idx="16828">
                  <c:v>-1.3095959999999999E-3</c:v>
                </c:pt>
                <c:pt idx="16829">
                  <c:v>-2.8289299999999999E-3</c:v>
                </c:pt>
                <c:pt idx="16830">
                  <c:v>-2.20739E-3</c:v>
                </c:pt>
                <c:pt idx="16831">
                  <c:v>-2.441482E-3</c:v>
                </c:pt>
                <c:pt idx="16832">
                  <c:v>-9.7872299999999992E-4</c:v>
                </c:pt>
                <c:pt idx="16833">
                  <c:v>-7.9549700000000004E-4</c:v>
                </c:pt>
                <c:pt idx="16834">
                  <c:v>1.544679E-3</c:v>
                </c:pt>
                <c:pt idx="16835">
                  <c:v>1.5159170000000001E-3</c:v>
                </c:pt>
                <c:pt idx="16836">
                  <c:v>-1.853323E-3</c:v>
                </c:pt>
                <c:pt idx="16837">
                  <c:v>1.8407479999999999E-3</c:v>
                </c:pt>
                <c:pt idx="16838">
                  <c:v>-2.2072849999999998E-3</c:v>
                </c:pt>
                <c:pt idx="16839">
                  <c:v>2.6564459999999998E-3</c:v>
                </c:pt>
                <c:pt idx="16840">
                  <c:v>1.7196760000000001E-3</c:v>
                </c:pt>
                <c:pt idx="16841">
                  <c:v>1.79744E-3</c:v>
                </c:pt>
                <c:pt idx="16842">
                  <c:v>1.46868E-4</c:v>
                </c:pt>
                <c:pt idx="16843">
                  <c:v>1.4811119999999999E-3</c:v>
                </c:pt>
                <c:pt idx="16844">
                  <c:v>3.5307440000000002E-3</c:v>
                </c:pt>
                <c:pt idx="16845">
                  <c:v>1.022579E-3</c:v>
                </c:pt>
                <c:pt idx="16846">
                  <c:v>1.2071530000000001E-3</c:v>
                </c:pt>
                <c:pt idx="16847">
                  <c:v>-1.5478700000000001E-4</c:v>
                </c:pt>
                <c:pt idx="16848">
                  <c:v>1.3966429999999999E-3</c:v>
                </c:pt>
                <c:pt idx="16849">
                  <c:v>1.4839950000000001E-3</c:v>
                </c:pt>
                <c:pt idx="16850">
                  <c:v>2.1178500000000001E-3</c:v>
                </c:pt>
                <c:pt idx="16851">
                  <c:v>3.169266E-3</c:v>
                </c:pt>
                <c:pt idx="16852">
                  <c:v>1.929294E-3</c:v>
                </c:pt>
                <c:pt idx="16853">
                  <c:v>3.6867139999999998E-3</c:v>
                </c:pt>
                <c:pt idx="16854">
                  <c:v>2.4290689999999998E-3</c:v>
                </c:pt>
                <c:pt idx="16855">
                  <c:v>2.6692859999999999E-3</c:v>
                </c:pt>
                <c:pt idx="16856">
                  <c:v>1.488152E-3</c:v>
                </c:pt>
                <c:pt idx="16857">
                  <c:v>2.3688590000000001E-3</c:v>
                </c:pt>
                <c:pt idx="16858">
                  <c:v>2.39922E-4</c:v>
                </c:pt>
                <c:pt idx="16859">
                  <c:v>-1.5822130000000001E-3</c:v>
                </c:pt>
                <c:pt idx="16860">
                  <c:v>1.3540970000000001E-3</c:v>
                </c:pt>
                <c:pt idx="16861">
                  <c:v>1.7221459999999999E-3</c:v>
                </c:pt>
                <c:pt idx="16862">
                  <c:v>2.6684199999999999E-3</c:v>
                </c:pt>
                <c:pt idx="16863">
                  <c:v>6.0367099999999996E-4</c:v>
                </c:pt>
                <c:pt idx="16864">
                  <c:v>1.348183E-3</c:v>
                </c:pt>
                <c:pt idx="16865">
                  <c:v>1.1947850000000001E-3</c:v>
                </c:pt>
                <c:pt idx="16866">
                  <c:v>2.4096059999999999E-3</c:v>
                </c:pt>
                <c:pt idx="16867">
                  <c:v>2.6330440000000002E-3</c:v>
                </c:pt>
                <c:pt idx="16868">
                  <c:v>1.3458540000000001E-3</c:v>
                </c:pt>
                <c:pt idx="16869">
                  <c:v>1.3133629999999999E-3</c:v>
                </c:pt>
                <c:pt idx="16870">
                  <c:v>1.0141939999999999E-3</c:v>
                </c:pt>
                <c:pt idx="16871">
                  <c:v>1.850693E-3</c:v>
                </c:pt>
                <c:pt idx="16872">
                  <c:v>4.5008400000000001E-4</c:v>
                </c:pt>
                <c:pt idx="16873">
                  <c:v>1.572606E-3</c:v>
                </c:pt>
                <c:pt idx="16874">
                  <c:v>1.3667659999999999E-3</c:v>
                </c:pt>
                <c:pt idx="16875">
                  <c:v>1.872767E-3</c:v>
                </c:pt>
                <c:pt idx="16876">
                  <c:v>3.9607699999999997E-3</c:v>
                </c:pt>
                <c:pt idx="16877">
                  <c:v>2.0108029999999998E-3</c:v>
                </c:pt>
                <c:pt idx="16878">
                  <c:v>7.0343990000000002E-3</c:v>
                </c:pt>
                <c:pt idx="16879">
                  <c:v>7.071417E-3</c:v>
                </c:pt>
                <c:pt idx="16880">
                  <c:v>5.0391589999999997E-3</c:v>
                </c:pt>
                <c:pt idx="16881">
                  <c:v>8.6384210000000003E-3</c:v>
                </c:pt>
                <c:pt idx="16882">
                  <c:v>9.0721199999999995E-3</c:v>
                </c:pt>
                <c:pt idx="16883">
                  <c:v>7.8673059999999993E-3</c:v>
                </c:pt>
                <c:pt idx="16884">
                  <c:v>9.735947E-3</c:v>
                </c:pt>
                <c:pt idx="16885">
                  <c:v>6.2844909999999997E-3</c:v>
                </c:pt>
                <c:pt idx="16886">
                  <c:v>1.1077500000000001E-2</c:v>
                </c:pt>
                <c:pt idx="16887">
                  <c:v>1.2178984E-2</c:v>
                </c:pt>
                <c:pt idx="16888">
                  <c:v>1.1320673E-2</c:v>
                </c:pt>
                <c:pt idx="16889">
                  <c:v>1.142427E-2</c:v>
                </c:pt>
                <c:pt idx="16890">
                  <c:v>9.0215959999999998E-3</c:v>
                </c:pt>
                <c:pt idx="16891">
                  <c:v>1.1004586E-2</c:v>
                </c:pt>
                <c:pt idx="16892">
                  <c:v>1.2419523999999999E-2</c:v>
                </c:pt>
                <c:pt idx="16893">
                  <c:v>1.1166506E-2</c:v>
                </c:pt>
                <c:pt idx="16894">
                  <c:v>1.326335E-2</c:v>
                </c:pt>
                <c:pt idx="16895">
                  <c:v>1.399572E-2</c:v>
                </c:pt>
                <c:pt idx="16896">
                  <c:v>1.4652225E-2</c:v>
                </c:pt>
                <c:pt idx="16897">
                  <c:v>1.7255999000000001E-2</c:v>
                </c:pt>
                <c:pt idx="16898">
                  <c:v>1.7553635000000001E-2</c:v>
                </c:pt>
                <c:pt idx="16899">
                  <c:v>1.7058021999999999E-2</c:v>
                </c:pt>
                <c:pt idx="16900">
                  <c:v>1.8876988000000001E-2</c:v>
                </c:pt>
                <c:pt idx="16901">
                  <c:v>1.6523287000000001E-2</c:v>
                </c:pt>
                <c:pt idx="16902">
                  <c:v>2.0496771E-2</c:v>
                </c:pt>
                <c:pt idx="16903">
                  <c:v>1.8929765000000001E-2</c:v>
                </c:pt>
                <c:pt idx="16904">
                  <c:v>2.0727117E-2</c:v>
                </c:pt>
                <c:pt idx="16905">
                  <c:v>2.0391293000000001E-2</c:v>
                </c:pt>
                <c:pt idx="16906">
                  <c:v>2.2700410000000001E-2</c:v>
                </c:pt>
                <c:pt idx="16907">
                  <c:v>2.0042575999999999E-2</c:v>
                </c:pt>
                <c:pt idx="16908">
                  <c:v>2.4307353E-2</c:v>
                </c:pt>
                <c:pt idx="16909">
                  <c:v>2.6145999999999999E-2</c:v>
                </c:pt>
                <c:pt idx="16910">
                  <c:v>2.3255703999999999E-2</c:v>
                </c:pt>
                <c:pt idx="16911">
                  <c:v>2.6563084000000001E-2</c:v>
                </c:pt>
                <c:pt idx="16912">
                  <c:v>2.6068185000000001E-2</c:v>
                </c:pt>
                <c:pt idx="16913">
                  <c:v>3.0163328999999999E-2</c:v>
                </c:pt>
                <c:pt idx="16914">
                  <c:v>2.8426856E-2</c:v>
                </c:pt>
                <c:pt idx="16915">
                  <c:v>2.9419417999999999E-2</c:v>
                </c:pt>
                <c:pt idx="16916">
                  <c:v>3.0386145999999999E-2</c:v>
                </c:pt>
                <c:pt idx="16917">
                  <c:v>3.3143047000000002E-2</c:v>
                </c:pt>
                <c:pt idx="16918">
                  <c:v>3.1033872000000001E-2</c:v>
                </c:pt>
                <c:pt idx="16919">
                  <c:v>3.4429669000000003E-2</c:v>
                </c:pt>
                <c:pt idx="16920">
                  <c:v>3.3634971999999999E-2</c:v>
                </c:pt>
                <c:pt idx="16921">
                  <c:v>3.5645925000000002E-2</c:v>
                </c:pt>
                <c:pt idx="16922">
                  <c:v>3.5500493000000001E-2</c:v>
                </c:pt>
                <c:pt idx="16923">
                  <c:v>3.7249126E-2</c:v>
                </c:pt>
                <c:pt idx="16924">
                  <c:v>3.9666697000000001E-2</c:v>
                </c:pt>
                <c:pt idx="16925">
                  <c:v>3.7378508999999997E-2</c:v>
                </c:pt>
                <c:pt idx="16926">
                  <c:v>3.6982967999999998E-2</c:v>
                </c:pt>
                <c:pt idx="16927">
                  <c:v>4.0188082E-2</c:v>
                </c:pt>
                <c:pt idx="16928">
                  <c:v>3.9149333000000001E-2</c:v>
                </c:pt>
                <c:pt idx="16929">
                  <c:v>4.3935834999999999E-2</c:v>
                </c:pt>
                <c:pt idx="16930">
                  <c:v>4.1167874E-2</c:v>
                </c:pt>
                <c:pt idx="16931">
                  <c:v>4.2064562E-2</c:v>
                </c:pt>
                <c:pt idx="16932">
                  <c:v>4.3076374000000001E-2</c:v>
                </c:pt>
                <c:pt idx="16933">
                  <c:v>4.5782945999999998E-2</c:v>
                </c:pt>
                <c:pt idx="16934">
                  <c:v>4.6074248999999998E-2</c:v>
                </c:pt>
                <c:pt idx="16935">
                  <c:v>4.9896151E-2</c:v>
                </c:pt>
                <c:pt idx="16936">
                  <c:v>4.8167538000000003E-2</c:v>
                </c:pt>
                <c:pt idx="16937">
                  <c:v>4.7575783000000003E-2</c:v>
                </c:pt>
                <c:pt idx="16938">
                  <c:v>4.8833980999999999E-2</c:v>
                </c:pt>
                <c:pt idx="16939">
                  <c:v>5.0249714000000001E-2</c:v>
                </c:pt>
                <c:pt idx="16940">
                  <c:v>5.2207243E-2</c:v>
                </c:pt>
                <c:pt idx="16941">
                  <c:v>5.2324152999999998E-2</c:v>
                </c:pt>
                <c:pt idx="16942">
                  <c:v>5.5982124000000001E-2</c:v>
                </c:pt>
                <c:pt idx="16943">
                  <c:v>5.6210889999999999E-2</c:v>
                </c:pt>
                <c:pt idx="16944">
                  <c:v>5.6523614E-2</c:v>
                </c:pt>
                <c:pt idx="16945">
                  <c:v>5.9723406999999999E-2</c:v>
                </c:pt>
                <c:pt idx="16946">
                  <c:v>5.8249655999999997E-2</c:v>
                </c:pt>
                <c:pt idx="16947">
                  <c:v>6.0037966999999998E-2</c:v>
                </c:pt>
                <c:pt idx="16948">
                  <c:v>6.0157589999999997E-2</c:v>
                </c:pt>
                <c:pt idx="16949">
                  <c:v>6.4594685999999998E-2</c:v>
                </c:pt>
                <c:pt idx="16950">
                  <c:v>6.3713931000000001E-2</c:v>
                </c:pt>
                <c:pt idx="16951">
                  <c:v>6.4897440000000001E-2</c:v>
                </c:pt>
                <c:pt idx="16952">
                  <c:v>6.9282106999999996E-2</c:v>
                </c:pt>
                <c:pt idx="16953">
                  <c:v>6.7536935000000006E-2</c:v>
                </c:pt>
                <c:pt idx="16954">
                  <c:v>6.9377578999999995E-2</c:v>
                </c:pt>
                <c:pt idx="16955">
                  <c:v>6.8087272000000004E-2</c:v>
                </c:pt>
                <c:pt idx="16956">
                  <c:v>6.8039663E-2</c:v>
                </c:pt>
                <c:pt idx="16957">
                  <c:v>7.1702301999999996E-2</c:v>
                </c:pt>
                <c:pt idx="16958">
                  <c:v>6.8712636999999993E-2</c:v>
                </c:pt>
                <c:pt idx="16959">
                  <c:v>7.2776094E-2</c:v>
                </c:pt>
                <c:pt idx="16960">
                  <c:v>7.2098143000000003E-2</c:v>
                </c:pt>
                <c:pt idx="16961">
                  <c:v>7.2862736999999997E-2</c:v>
                </c:pt>
                <c:pt idx="16962">
                  <c:v>7.2351359000000004E-2</c:v>
                </c:pt>
                <c:pt idx="16963">
                  <c:v>7.5920797999999998E-2</c:v>
                </c:pt>
                <c:pt idx="16964">
                  <c:v>7.4941314999999994E-2</c:v>
                </c:pt>
                <c:pt idx="16965">
                  <c:v>7.5224406999999993E-2</c:v>
                </c:pt>
                <c:pt idx="16966">
                  <c:v>7.9303883000000006E-2</c:v>
                </c:pt>
                <c:pt idx="16967">
                  <c:v>7.9273254000000001E-2</c:v>
                </c:pt>
                <c:pt idx="16968">
                  <c:v>8.0435351000000002E-2</c:v>
                </c:pt>
                <c:pt idx="16969">
                  <c:v>8.1379703999999997E-2</c:v>
                </c:pt>
                <c:pt idx="16970">
                  <c:v>8.0954470000000001E-2</c:v>
                </c:pt>
                <c:pt idx="16971">
                  <c:v>8.2835725999999998E-2</c:v>
                </c:pt>
                <c:pt idx="16972">
                  <c:v>8.2852989000000002E-2</c:v>
                </c:pt>
                <c:pt idx="16973">
                  <c:v>7.9442278000000005E-2</c:v>
                </c:pt>
                <c:pt idx="16974">
                  <c:v>8.5604183E-2</c:v>
                </c:pt>
                <c:pt idx="16975">
                  <c:v>8.7203942000000007E-2</c:v>
                </c:pt>
                <c:pt idx="16976">
                  <c:v>8.7977760000000002E-2</c:v>
                </c:pt>
                <c:pt idx="16977">
                  <c:v>8.8176696999999998E-2</c:v>
                </c:pt>
                <c:pt idx="16978">
                  <c:v>8.6988352000000005E-2</c:v>
                </c:pt>
                <c:pt idx="16979">
                  <c:v>9.1014519000000002E-2</c:v>
                </c:pt>
                <c:pt idx="16980">
                  <c:v>9.1350614999999996E-2</c:v>
                </c:pt>
                <c:pt idx="16981">
                  <c:v>9.2472604999999999E-2</c:v>
                </c:pt>
                <c:pt idx="16982">
                  <c:v>9.3987465000000006E-2</c:v>
                </c:pt>
                <c:pt idx="16983">
                  <c:v>9.4805851999999996E-2</c:v>
                </c:pt>
                <c:pt idx="16984">
                  <c:v>9.5937379000000003E-2</c:v>
                </c:pt>
                <c:pt idx="16985">
                  <c:v>9.4247340999999998E-2</c:v>
                </c:pt>
                <c:pt idx="16986">
                  <c:v>9.5981552999999997E-2</c:v>
                </c:pt>
                <c:pt idx="16987">
                  <c:v>9.5438533000000006E-2</c:v>
                </c:pt>
                <c:pt idx="16988">
                  <c:v>9.7384855000000006E-2</c:v>
                </c:pt>
                <c:pt idx="16989">
                  <c:v>9.7607762000000001E-2</c:v>
                </c:pt>
                <c:pt idx="16990">
                  <c:v>9.5562815999999995E-2</c:v>
                </c:pt>
                <c:pt idx="16991">
                  <c:v>9.7144469999999997E-2</c:v>
                </c:pt>
                <c:pt idx="16992">
                  <c:v>9.6954048000000001E-2</c:v>
                </c:pt>
                <c:pt idx="16993">
                  <c:v>9.7934090000000001E-2</c:v>
                </c:pt>
                <c:pt idx="16994">
                  <c:v>9.7902044999999993E-2</c:v>
                </c:pt>
                <c:pt idx="16995">
                  <c:v>0.100422189</c:v>
                </c:pt>
                <c:pt idx="16996">
                  <c:v>0.100476205</c:v>
                </c:pt>
                <c:pt idx="16997">
                  <c:v>0.10368904499999999</c:v>
                </c:pt>
                <c:pt idx="16998">
                  <c:v>9.9000506000000002E-2</c:v>
                </c:pt>
                <c:pt idx="16999">
                  <c:v>0.100292407</c:v>
                </c:pt>
                <c:pt idx="17000">
                  <c:v>9.7568788000000004E-2</c:v>
                </c:pt>
                <c:pt idx="17001">
                  <c:v>9.8730996000000001E-2</c:v>
                </c:pt>
                <c:pt idx="17002">
                  <c:v>0.10177214399999999</c:v>
                </c:pt>
                <c:pt idx="17003">
                  <c:v>0.102513574</c:v>
                </c:pt>
                <c:pt idx="17004">
                  <c:v>0.100279205</c:v>
                </c:pt>
                <c:pt idx="17005">
                  <c:v>0.102040619</c:v>
                </c:pt>
                <c:pt idx="17006">
                  <c:v>0.104964368</c:v>
                </c:pt>
                <c:pt idx="17007">
                  <c:v>0.10328871000000001</c:v>
                </c:pt>
                <c:pt idx="17008">
                  <c:v>0.100494958</c:v>
                </c:pt>
                <c:pt idx="17009">
                  <c:v>0.100911744</c:v>
                </c:pt>
                <c:pt idx="17010">
                  <c:v>0.102403179</c:v>
                </c:pt>
                <c:pt idx="17011">
                  <c:v>0.105756365</c:v>
                </c:pt>
                <c:pt idx="17012">
                  <c:v>0.10226444899999999</c:v>
                </c:pt>
                <c:pt idx="17013">
                  <c:v>0.101797596</c:v>
                </c:pt>
                <c:pt idx="17014">
                  <c:v>0.10387294699999999</c:v>
                </c:pt>
                <c:pt idx="17015">
                  <c:v>9.8011061999999996E-2</c:v>
                </c:pt>
                <c:pt idx="17016">
                  <c:v>0.100830555</c:v>
                </c:pt>
                <c:pt idx="17017">
                  <c:v>0.10781735200000001</c:v>
                </c:pt>
                <c:pt idx="17018">
                  <c:v>0.104957201</c:v>
                </c:pt>
                <c:pt idx="17019">
                  <c:v>0.101772591</c:v>
                </c:pt>
                <c:pt idx="17020">
                  <c:v>0.10790145399999999</c:v>
                </c:pt>
                <c:pt idx="17021">
                  <c:v>0.104521908</c:v>
                </c:pt>
                <c:pt idx="17022">
                  <c:v>9.7717732000000002E-2</c:v>
                </c:pt>
                <c:pt idx="17023">
                  <c:v>0.106039315</c:v>
                </c:pt>
                <c:pt idx="17024">
                  <c:v>0.10488737400000001</c:v>
                </c:pt>
                <c:pt idx="17025">
                  <c:v>0.107196338</c:v>
                </c:pt>
                <c:pt idx="17026">
                  <c:v>0.10781128700000001</c:v>
                </c:pt>
                <c:pt idx="17027">
                  <c:v>0.10439258799999999</c:v>
                </c:pt>
                <c:pt idx="17028">
                  <c:v>0.10641945899999999</c:v>
                </c:pt>
                <c:pt idx="17029">
                  <c:v>0.112211563</c:v>
                </c:pt>
                <c:pt idx="17030">
                  <c:v>0.114183009</c:v>
                </c:pt>
                <c:pt idx="17031">
                  <c:v>0.10898798699999999</c:v>
                </c:pt>
                <c:pt idx="17032">
                  <c:v>0.11356390299999999</c:v>
                </c:pt>
                <c:pt idx="17033">
                  <c:v>0.11769286499999999</c:v>
                </c:pt>
                <c:pt idx="17034">
                  <c:v>0.11983265</c:v>
                </c:pt>
                <c:pt idx="17035">
                  <c:v>0.11448981599999999</c:v>
                </c:pt>
                <c:pt idx="17036">
                  <c:v>0.117310628</c:v>
                </c:pt>
                <c:pt idx="17037">
                  <c:v>0.123017773</c:v>
                </c:pt>
                <c:pt idx="17038">
                  <c:v>0.11967396700000001</c:v>
                </c:pt>
                <c:pt idx="17039">
                  <c:v>0.117757291</c:v>
                </c:pt>
                <c:pt idx="17040">
                  <c:v>0.12613111699999999</c:v>
                </c:pt>
                <c:pt idx="17041">
                  <c:v>0.12612818200000001</c:v>
                </c:pt>
                <c:pt idx="17042">
                  <c:v>0.124487974</c:v>
                </c:pt>
                <c:pt idx="17043">
                  <c:v>0.12679853999999999</c:v>
                </c:pt>
                <c:pt idx="17044">
                  <c:v>0.12649597200000001</c:v>
                </c:pt>
                <c:pt idx="17045">
                  <c:v>0.126045093</c:v>
                </c:pt>
                <c:pt idx="17046">
                  <c:v>0.12887495800000001</c:v>
                </c:pt>
                <c:pt idx="17047">
                  <c:v>0.128048837</c:v>
                </c:pt>
                <c:pt idx="17048">
                  <c:v>0.12686644499999999</c:v>
                </c:pt>
                <c:pt idx="17049">
                  <c:v>0.125216618</c:v>
                </c:pt>
                <c:pt idx="17050">
                  <c:v>0.124993302</c:v>
                </c:pt>
                <c:pt idx="17051">
                  <c:v>0.12742504499999999</c:v>
                </c:pt>
                <c:pt idx="17052">
                  <c:v>0.12770916500000001</c:v>
                </c:pt>
                <c:pt idx="17053">
                  <c:v>0.13139577199999999</c:v>
                </c:pt>
                <c:pt idx="17054">
                  <c:v>0.12956911300000001</c:v>
                </c:pt>
                <c:pt idx="17055">
                  <c:v>0.127590388</c:v>
                </c:pt>
                <c:pt idx="17056">
                  <c:v>0.12831240899999999</c:v>
                </c:pt>
                <c:pt idx="17057">
                  <c:v>0.124201015</c:v>
                </c:pt>
                <c:pt idx="17058">
                  <c:v>0.124123439</c:v>
                </c:pt>
                <c:pt idx="17059">
                  <c:v>0.127525628</c:v>
                </c:pt>
                <c:pt idx="17060">
                  <c:v>0.12663027600000001</c:v>
                </c:pt>
                <c:pt idx="17061">
                  <c:v>0.12439162300000001</c:v>
                </c:pt>
                <c:pt idx="17062">
                  <c:v>0.125399396</c:v>
                </c:pt>
                <c:pt idx="17063">
                  <c:v>0.125303268</c:v>
                </c:pt>
                <c:pt idx="17064">
                  <c:v>0.12272527799999999</c:v>
                </c:pt>
                <c:pt idx="17065">
                  <c:v>0.11971644300000001</c:v>
                </c:pt>
                <c:pt idx="17066">
                  <c:v>0.123578936</c:v>
                </c:pt>
                <c:pt idx="17067">
                  <c:v>0.12219621999999999</c:v>
                </c:pt>
                <c:pt idx="17068">
                  <c:v>0.120350942</c:v>
                </c:pt>
                <c:pt idx="17069">
                  <c:v>0.12017837200000001</c:v>
                </c:pt>
                <c:pt idx="17070">
                  <c:v>0.118185818</c:v>
                </c:pt>
                <c:pt idx="17071">
                  <c:v>0.121946201</c:v>
                </c:pt>
                <c:pt idx="17072">
                  <c:v>0.123990953</c:v>
                </c:pt>
                <c:pt idx="17073">
                  <c:v>0.124588564</c:v>
                </c:pt>
                <c:pt idx="17074">
                  <c:v>0.12333817</c:v>
                </c:pt>
                <c:pt idx="17075">
                  <c:v>0.12595471699999999</c:v>
                </c:pt>
                <c:pt idx="17076">
                  <c:v>0.12560921899999999</c:v>
                </c:pt>
                <c:pt idx="17077">
                  <c:v>0.128354669</c:v>
                </c:pt>
                <c:pt idx="17078">
                  <c:v>0.128490612</c:v>
                </c:pt>
                <c:pt idx="17079">
                  <c:v>0.127424285</c:v>
                </c:pt>
                <c:pt idx="17080">
                  <c:v>0.13061507</c:v>
                </c:pt>
                <c:pt idx="17081">
                  <c:v>0.126487181</c:v>
                </c:pt>
                <c:pt idx="17082">
                  <c:v>0.13145463199999999</c:v>
                </c:pt>
                <c:pt idx="17083">
                  <c:v>0.13107407099999999</c:v>
                </c:pt>
                <c:pt idx="17084">
                  <c:v>0.13222908999999999</c:v>
                </c:pt>
                <c:pt idx="17085">
                  <c:v>0.135060027</c:v>
                </c:pt>
                <c:pt idx="17086">
                  <c:v>0.13255831600000001</c:v>
                </c:pt>
                <c:pt idx="17087">
                  <c:v>0.136526436</c:v>
                </c:pt>
                <c:pt idx="17088">
                  <c:v>0.139897838</c:v>
                </c:pt>
                <c:pt idx="17089">
                  <c:v>0.14229655299999999</c:v>
                </c:pt>
                <c:pt idx="17090">
                  <c:v>0.142408162</c:v>
                </c:pt>
                <c:pt idx="17091">
                  <c:v>0.13908719999999999</c:v>
                </c:pt>
                <c:pt idx="17092">
                  <c:v>0.14039805499999999</c:v>
                </c:pt>
                <c:pt idx="17093">
                  <c:v>0.143936068</c:v>
                </c:pt>
                <c:pt idx="17094">
                  <c:v>0.145969346</c:v>
                </c:pt>
                <c:pt idx="17095">
                  <c:v>0.152758539</c:v>
                </c:pt>
                <c:pt idx="17096">
                  <c:v>0.15177801299999999</c:v>
                </c:pt>
                <c:pt idx="17097">
                  <c:v>0.14683945500000001</c:v>
                </c:pt>
                <c:pt idx="17098">
                  <c:v>0.14793369200000001</c:v>
                </c:pt>
                <c:pt idx="17099">
                  <c:v>0.14645591399999999</c:v>
                </c:pt>
                <c:pt idx="17100">
                  <c:v>0.15019090500000001</c:v>
                </c:pt>
                <c:pt idx="17101">
                  <c:v>0.140219226</c:v>
                </c:pt>
                <c:pt idx="17102">
                  <c:v>0.144141927</c:v>
                </c:pt>
                <c:pt idx="17103">
                  <c:v>0.14982377</c:v>
                </c:pt>
                <c:pt idx="17104">
                  <c:v>0.14972063899999999</c:v>
                </c:pt>
                <c:pt idx="17105">
                  <c:v>0.141292006</c:v>
                </c:pt>
                <c:pt idx="17106">
                  <c:v>0.142036095</c:v>
                </c:pt>
                <c:pt idx="17107">
                  <c:v>0.14851635699999999</c:v>
                </c:pt>
                <c:pt idx="17108">
                  <c:v>0.14379043899999999</c:v>
                </c:pt>
                <c:pt idx="17109">
                  <c:v>0.14012458899999999</c:v>
                </c:pt>
                <c:pt idx="17110">
                  <c:v>0.13806141899999999</c:v>
                </c:pt>
                <c:pt idx="17111">
                  <c:v>0.14011791300000001</c:v>
                </c:pt>
                <c:pt idx="17112">
                  <c:v>0.14138643400000001</c:v>
                </c:pt>
                <c:pt idx="17113">
                  <c:v>0.140419707</c:v>
                </c:pt>
                <c:pt idx="17114">
                  <c:v>0.13731589899999999</c:v>
                </c:pt>
                <c:pt idx="17115">
                  <c:v>0.133019686</c:v>
                </c:pt>
                <c:pt idx="17116">
                  <c:v>0.13604337</c:v>
                </c:pt>
                <c:pt idx="17117">
                  <c:v>0.13548785399999999</c:v>
                </c:pt>
                <c:pt idx="17118">
                  <c:v>0.13904660899999999</c:v>
                </c:pt>
                <c:pt idx="17119">
                  <c:v>0.13952304400000001</c:v>
                </c:pt>
                <c:pt idx="17120">
                  <c:v>0.14038012899999999</c:v>
                </c:pt>
                <c:pt idx="17121">
                  <c:v>0.13744585200000001</c:v>
                </c:pt>
                <c:pt idx="17122">
                  <c:v>0.13601405899999999</c:v>
                </c:pt>
                <c:pt idx="17123">
                  <c:v>0.14366158800000001</c:v>
                </c:pt>
                <c:pt idx="17124">
                  <c:v>0.142773598</c:v>
                </c:pt>
                <c:pt idx="17125">
                  <c:v>0.14228489999999999</c:v>
                </c:pt>
                <c:pt idx="17126">
                  <c:v>0.14287461300000001</c:v>
                </c:pt>
                <c:pt idx="17127">
                  <c:v>0.14327835999999999</c:v>
                </c:pt>
                <c:pt idx="17128">
                  <c:v>0.13990044600000001</c:v>
                </c:pt>
                <c:pt idx="17129">
                  <c:v>0.132944807</c:v>
                </c:pt>
                <c:pt idx="17130">
                  <c:v>0.14058488599999999</c:v>
                </c:pt>
                <c:pt idx="17131">
                  <c:v>0.143864572</c:v>
                </c:pt>
                <c:pt idx="17132">
                  <c:v>0.14733728800000001</c:v>
                </c:pt>
                <c:pt idx="17133">
                  <c:v>0.14247488999999999</c:v>
                </c:pt>
                <c:pt idx="17134">
                  <c:v>0.142303079</c:v>
                </c:pt>
                <c:pt idx="17135">
                  <c:v>0.13611762199999999</c:v>
                </c:pt>
                <c:pt idx="17136">
                  <c:v>0.135920808</c:v>
                </c:pt>
                <c:pt idx="17137">
                  <c:v>0.14271640799999999</c:v>
                </c:pt>
                <c:pt idx="17138">
                  <c:v>0.143635228</c:v>
                </c:pt>
                <c:pt idx="17139">
                  <c:v>0.14352284400000001</c:v>
                </c:pt>
                <c:pt idx="17140">
                  <c:v>0.142601967</c:v>
                </c:pt>
                <c:pt idx="17141">
                  <c:v>0.143390253</c:v>
                </c:pt>
                <c:pt idx="17142">
                  <c:v>0.151591375</c:v>
                </c:pt>
                <c:pt idx="17143">
                  <c:v>0.14627836599999999</c:v>
                </c:pt>
                <c:pt idx="17144">
                  <c:v>0.15129420199999999</c:v>
                </c:pt>
                <c:pt idx="17145">
                  <c:v>0.15930846300000001</c:v>
                </c:pt>
                <c:pt idx="17146">
                  <c:v>0.155051097</c:v>
                </c:pt>
                <c:pt idx="17147">
                  <c:v>0.15155595499999999</c:v>
                </c:pt>
                <c:pt idx="17148">
                  <c:v>0.14961624100000001</c:v>
                </c:pt>
                <c:pt idx="17149">
                  <c:v>0.14850623900000001</c:v>
                </c:pt>
                <c:pt idx="17150">
                  <c:v>0.15507537099999999</c:v>
                </c:pt>
                <c:pt idx="17151">
                  <c:v>0.154715568</c:v>
                </c:pt>
                <c:pt idx="17152">
                  <c:v>0.146209702</c:v>
                </c:pt>
                <c:pt idx="17153">
                  <c:v>0.14919564099999999</c:v>
                </c:pt>
                <c:pt idx="17154">
                  <c:v>0.149646431</c:v>
                </c:pt>
                <c:pt idx="17155">
                  <c:v>0.14639577300000001</c:v>
                </c:pt>
                <c:pt idx="17156">
                  <c:v>0.15021696700000001</c:v>
                </c:pt>
                <c:pt idx="17157">
                  <c:v>0.147444621</c:v>
                </c:pt>
                <c:pt idx="17158">
                  <c:v>0.145278662</c:v>
                </c:pt>
                <c:pt idx="17159">
                  <c:v>0.141854912</c:v>
                </c:pt>
                <c:pt idx="17160">
                  <c:v>0.14532695700000001</c:v>
                </c:pt>
                <c:pt idx="17161">
                  <c:v>0.14348591899999999</c:v>
                </c:pt>
                <c:pt idx="17162">
                  <c:v>0.14521315700000001</c:v>
                </c:pt>
                <c:pt idx="17163">
                  <c:v>0.147402003</c:v>
                </c:pt>
                <c:pt idx="17164">
                  <c:v>0.14627441799999999</c:v>
                </c:pt>
                <c:pt idx="17165">
                  <c:v>0.141983002</c:v>
                </c:pt>
                <c:pt idx="17166">
                  <c:v>0.13840185099999999</c:v>
                </c:pt>
                <c:pt idx="17167">
                  <c:v>0.13956963999999999</c:v>
                </c:pt>
                <c:pt idx="17168">
                  <c:v>0.14002118999999999</c:v>
                </c:pt>
                <c:pt idx="17169">
                  <c:v>0.14021693199999999</c:v>
                </c:pt>
                <c:pt idx="17170">
                  <c:v>0.14411832399999999</c:v>
                </c:pt>
                <c:pt idx="17171">
                  <c:v>0.14421366199999999</c:v>
                </c:pt>
                <c:pt idx="17172">
                  <c:v>0.14591395900000001</c:v>
                </c:pt>
                <c:pt idx="17173">
                  <c:v>0.13575533000000001</c:v>
                </c:pt>
                <c:pt idx="17174">
                  <c:v>0.13331969099999999</c:v>
                </c:pt>
                <c:pt idx="17175">
                  <c:v>0.14388471799999999</c:v>
                </c:pt>
                <c:pt idx="17176">
                  <c:v>0.146986276</c:v>
                </c:pt>
                <c:pt idx="17177">
                  <c:v>0.149299771</c:v>
                </c:pt>
                <c:pt idx="17178">
                  <c:v>0.14287808499999999</c:v>
                </c:pt>
                <c:pt idx="17179">
                  <c:v>0.13871130300000001</c:v>
                </c:pt>
                <c:pt idx="17180">
                  <c:v>0.139279932</c:v>
                </c:pt>
                <c:pt idx="17181">
                  <c:v>0.14324884099999999</c:v>
                </c:pt>
                <c:pt idx="17182">
                  <c:v>0.143406019</c:v>
                </c:pt>
                <c:pt idx="17183">
                  <c:v>0.15026526200000001</c:v>
                </c:pt>
                <c:pt idx="17184">
                  <c:v>0.14887847000000001</c:v>
                </c:pt>
                <c:pt idx="17185">
                  <c:v>0.15057063100000001</c:v>
                </c:pt>
                <c:pt idx="17186">
                  <c:v>0.14434079799999999</c:v>
                </c:pt>
                <c:pt idx="17187">
                  <c:v>0.15023703899999999</c:v>
                </c:pt>
                <c:pt idx="17188">
                  <c:v>0.154152229</c:v>
                </c:pt>
                <c:pt idx="17189">
                  <c:v>0.152296811</c:v>
                </c:pt>
                <c:pt idx="17190">
                  <c:v>0.15714931500000001</c:v>
                </c:pt>
                <c:pt idx="17191">
                  <c:v>0.14709614200000001</c:v>
                </c:pt>
                <c:pt idx="17192">
                  <c:v>0.14094313999999999</c:v>
                </c:pt>
                <c:pt idx="17193">
                  <c:v>0.14668305200000001</c:v>
                </c:pt>
                <c:pt idx="17194">
                  <c:v>0.14611929700000001</c:v>
                </c:pt>
                <c:pt idx="17195">
                  <c:v>0.14558613300000001</c:v>
                </c:pt>
                <c:pt idx="17196">
                  <c:v>0.15423399199999999</c:v>
                </c:pt>
                <c:pt idx="17197">
                  <c:v>0.15659621400000001</c:v>
                </c:pt>
                <c:pt idx="17198">
                  <c:v>0.15321183199999999</c:v>
                </c:pt>
                <c:pt idx="17199">
                  <c:v>0.14507161099999999</c:v>
                </c:pt>
                <c:pt idx="17200">
                  <c:v>0.139036611</c:v>
                </c:pt>
                <c:pt idx="17201">
                  <c:v>0.14037005599999999</c:v>
                </c:pt>
                <c:pt idx="17202">
                  <c:v>0.14595417699999999</c:v>
                </c:pt>
                <c:pt idx="17203">
                  <c:v>0.149295121</c:v>
                </c:pt>
                <c:pt idx="17204">
                  <c:v>0.14722806199999999</c:v>
                </c:pt>
                <c:pt idx="17205">
                  <c:v>0.14108309099999999</c:v>
                </c:pt>
                <c:pt idx="17206">
                  <c:v>0.14302332700000001</c:v>
                </c:pt>
                <c:pt idx="17207">
                  <c:v>0.144166082</c:v>
                </c:pt>
                <c:pt idx="17208">
                  <c:v>0.151133925</c:v>
                </c:pt>
                <c:pt idx="17209">
                  <c:v>0.15142208300000001</c:v>
                </c:pt>
                <c:pt idx="17210">
                  <c:v>0.153510332</c:v>
                </c:pt>
                <c:pt idx="17211">
                  <c:v>0.14860504899999999</c:v>
                </c:pt>
                <c:pt idx="17212">
                  <c:v>0.15226769400000001</c:v>
                </c:pt>
                <c:pt idx="17213">
                  <c:v>0.14956644199999999</c:v>
                </c:pt>
                <c:pt idx="17214">
                  <c:v>0.151453063</c:v>
                </c:pt>
                <c:pt idx="17215">
                  <c:v>0.152481318</c:v>
                </c:pt>
                <c:pt idx="17216">
                  <c:v>0.15992329999999999</c:v>
                </c:pt>
                <c:pt idx="17217">
                  <c:v>0.15661086099999999</c:v>
                </c:pt>
                <c:pt idx="17218">
                  <c:v>0.15749232499999999</c:v>
                </c:pt>
                <c:pt idx="17219">
                  <c:v>0.160484657</c:v>
                </c:pt>
                <c:pt idx="17220">
                  <c:v>0.16524051100000001</c:v>
                </c:pt>
                <c:pt idx="17221">
                  <c:v>0.16381226500000001</c:v>
                </c:pt>
                <c:pt idx="17222">
                  <c:v>0.16168738899999999</c:v>
                </c:pt>
                <c:pt idx="17223">
                  <c:v>0.15733417899999999</c:v>
                </c:pt>
                <c:pt idx="17224">
                  <c:v>0.16050910900000001</c:v>
                </c:pt>
                <c:pt idx="17225">
                  <c:v>0.162666529</c:v>
                </c:pt>
                <c:pt idx="17226">
                  <c:v>0.16023974099999999</c:v>
                </c:pt>
                <c:pt idx="17227">
                  <c:v>0.15837605299999999</c:v>
                </c:pt>
                <c:pt idx="17228">
                  <c:v>0.15809610499999999</c:v>
                </c:pt>
                <c:pt idx="17229">
                  <c:v>0.16534122800000001</c:v>
                </c:pt>
                <c:pt idx="17230">
                  <c:v>0.15839803199999999</c:v>
                </c:pt>
                <c:pt idx="17231">
                  <c:v>0.15914531100000001</c:v>
                </c:pt>
                <c:pt idx="17232">
                  <c:v>0.164069399</c:v>
                </c:pt>
                <c:pt idx="17233">
                  <c:v>0.16526782500000001</c:v>
                </c:pt>
                <c:pt idx="17234">
                  <c:v>0.16465164700000001</c:v>
                </c:pt>
                <c:pt idx="17235">
                  <c:v>0.16387000700000001</c:v>
                </c:pt>
                <c:pt idx="17236">
                  <c:v>0.160063118</c:v>
                </c:pt>
                <c:pt idx="17237">
                  <c:v>0.161654875</c:v>
                </c:pt>
                <c:pt idx="17238">
                  <c:v>0.16198010700000001</c:v>
                </c:pt>
                <c:pt idx="17239">
                  <c:v>0.15617334799999999</c:v>
                </c:pt>
                <c:pt idx="17240">
                  <c:v>0.15817147500000001</c:v>
                </c:pt>
                <c:pt idx="17241">
                  <c:v>0.16496865499999999</c:v>
                </c:pt>
                <c:pt idx="17242">
                  <c:v>0.16059495500000001</c:v>
                </c:pt>
                <c:pt idx="17243">
                  <c:v>0.15104246099999999</c:v>
                </c:pt>
                <c:pt idx="17244">
                  <c:v>0.16252830600000001</c:v>
                </c:pt>
                <c:pt idx="17245">
                  <c:v>0.16110032799999999</c:v>
                </c:pt>
                <c:pt idx="17246">
                  <c:v>0.152853936</c:v>
                </c:pt>
                <c:pt idx="17247">
                  <c:v>0.159235403</c:v>
                </c:pt>
                <c:pt idx="17248">
                  <c:v>0.16020087899999999</c:v>
                </c:pt>
                <c:pt idx="17249">
                  <c:v>0.160130307</c:v>
                </c:pt>
                <c:pt idx="17250">
                  <c:v>0.15826468199999999</c:v>
                </c:pt>
                <c:pt idx="17251">
                  <c:v>0.15933607499999999</c:v>
                </c:pt>
                <c:pt idx="17252">
                  <c:v>0.15784598899999999</c:v>
                </c:pt>
                <c:pt idx="17253">
                  <c:v>0.16203674700000001</c:v>
                </c:pt>
                <c:pt idx="17254">
                  <c:v>0.16309131700000001</c:v>
                </c:pt>
                <c:pt idx="17255">
                  <c:v>0.16190221900000001</c:v>
                </c:pt>
                <c:pt idx="17256">
                  <c:v>0.16623424000000001</c:v>
                </c:pt>
                <c:pt idx="17257">
                  <c:v>0.17127268000000001</c:v>
                </c:pt>
                <c:pt idx="17258">
                  <c:v>0.16700691000000001</c:v>
                </c:pt>
                <c:pt idx="17259">
                  <c:v>0.153145164</c:v>
                </c:pt>
                <c:pt idx="17260">
                  <c:v>0.153691366</c:v>
                </c:pt>
                <c:pt idx="17261">
                  <c:v>0.16002675899999999</c:v>
                </c:pt>
                <c:pt idx="17262">
                  <c:v>0.155366853</c:v>
                </c:pt>
                <c:pt idx="17263">
                  <c:v>0.156433985</c:v>
                </c:pt>
                <c:pt idx="17264">
                  <c:v>0.15396088399999999</c:v>
                </c:pt>
                <c:pt idx="17265">
                  <c:v>0.154525205</c:v>
                </c:pt>
                <c:pt idx="17266">
                  <c:v>0.150224999</c:v>
                </c:pt>
                <c:pt idx="17267">
                  <c:v>0.14838741699999999</c:v>
                </c:pt>
                <c:pt idx="17268">
                  <c:v>0.146439984</c:v>
                </c:pt>
                <c:pt idx="17269">
                  <c:v>0.150421679</c:v>
                </c:pt>
                <c:pt idx="17270">
                  <c:v>0.148230746</c:v>
                </c:pt>
                <c:pt idx="17271">
                  <c:v>0.14221599700000001</c:v>
                </c:pt>
                <c:pt idx="17272">
                  <c:v>0.14730869199999999</c:v>
                </c:pt>
                <c:pt idx="17273">
                  <c:v>0.15003497900000001</c:v>
                </c:pt>
                <c:pt idx="17274">
                  <c:v>0.143590316</c:v>
                </c:pt>
                <c:pt idx="17275">
                  <c:v>0.14478553799999999</c:v>
                </c:pt>
                <c:pt idx="17276">
                  <c:v>0.14177896100000001</c:v>
                </c:pt>
                <c:pt idx="17277">
                  <c:v>0.14280135899999999</c:v>
                </c:pt>
                <c:pt idx="17278">
                  <c:v>0.14100562</c:v>
                </c:pt>
                <c:pt idx="17279">
                  <c:v>0.142578751</c:v>
                </c:pt>
                <c:pt idx="17280">
                  <c:v>0.15060621499999999</c:v>
                </c:pt>
                <c:pt idx="17281">
                  <c:v>0.15537861</c:v>
                </c:pt>
                <c:pt idx="17282">
                  <c:v>0.15839867299999999</c:v>
                </c:pt>
                <c:pt idx="17283">
                  <c:v>0.14827068199999999</c:v>
                </c:pt>
                <c:pt idx="17284">
                  <c:v>0.14951399000000001</c:v>
                </c:pt>
                <c:pt idx="17285">
                  <c:v>0.14779572199999999</c:v>
                </c:pt>
                <c:pt idx="17286">
                  <c:v>0.14385123599999999</c:v>
                </c:pt>
                <c:pt idx="17287">
                  <c:v>0.149366111</c:v>
                </c:pt>
                <c:pt idx="17288">
                  <c:v>0.156594336</c:v>
                </c:pt>
                <c:pt idx="17289">
                  <c:v>0.15371093199999999</c:v>
                </c:pt>
                <c:pt idx="17290">
                  <c:v>0.153743029</c:v>
                </c:pt>
                <c:pt idx="17291">
                  <c:v>0.155697793</c:v>
                </c:pt>
                <c:pt idx="17292">
                  <c:v>0.151537955</c:v>
                </c:pt>
                <c:pt idx="17293">
                  <c:v>0.15045671199999999</c:v>
                </c:pt>
                <c:pt idx="17294">
                  <c:v>0.14980754299999999</c:v>
                </c:pt>
                <c:pt idx="17295">
                  <c:v>0.151495188</c:v>
                </c:pt>
                <c:pt idx="17296">
                  <c:v>0.15426467399999999</c:v>
                </c:pt>
                <c:pt idx="17297">
                  <c:v>0.145451203</c:v>
                </c:pt>
                <c:pt idx="17298">
                  <c:v>0.149103343</c:v>
                </c:pt>
                <c:pt idx="17299">
                  <c:v>0.153947368</c:v>
                </c:pt>
                <c:pt idx="17300">
                  <c:v>0.14097140699999999</c:v>
                </c:pt>
                <c:pt idx="17301">
                  <c:v>0.13882170599999999</c:v>
                </c:pt>
                <c:pt idx="17302">
                  <c:v>0.14966705399999999</c:v>
                </c:pt>
                <c:pt idx="17303">
                  <c:v>0.13779069499999999</c:v>
                </c:pt>
                <c:pt idx="17304">
                  <c:v>0.13675616700000001</c:v>
                </c:pt>
                <c:pt idx="17305">
                  <c:v>0.140894726</c:v>
                </c:pt>
                <c:pt idx="17306">
                  <c:v>0.134357795</c:v>
                </c:pt>
                <c:pt idx="17307">
                  <c:v>0.14833991199999999</c:v>
                </c:pt>
                <c:pt idx="17308">
                  <c:v>0.14850981499999999</c:v>
                </c:pt>
                <c:pt idx="17309">
                  <c:v>0.13389146299999999</c:v>
                </c:pt>
                <c:pt idx="17310">
                  <c:v>0.13827946799999999</c:v>
                </c:pt>
                <c:pt idx="17311">
                  <c:v>0.146075338</c:v>
                </c:pt>
                <c:pt idx="17312">
                  <c:v>0.14475987900000001</c:v>
                </c:pt>
                <c:pt idx="17313">
                  <c:v>0.147810519</c:v>
                </c:pt>
                <c:pt idx="17314">
                  <c:v>0.14440119300000001</c:v>
                </c:pt>
                <c:pt idx="17315">
                  <c:v>0.141697556</c:v>
                </c:pt>
                <c:pt idx="17316">
                  <c:v>0.14296668800000001</c:v>
                </c:pt>
                <c:pt idx="17317">
                  <c:v>0.14137572100000001</c:v>
                </c:pt>
                <c:pt idx="17318">
                  <c:v>0.145619199</c:v>
                </c:pt>
                <c:pt idx="17319">
                  <c:v>0.14832682899999999</c:v>
                </c:pt>
                <c:pt idx="17320">
                  <c:v>0.13845971200000001</c:v>
                </c:pt>
                <c:pt idx="17321">
                  <c:v>0.13538323299999999</c:v>
                </c:pt>
                <c:pt idx="17322">
                  <c:v>0.134223074</c:v>
                </c:pt>
                <c:pt idx="17323">
                  <c:v>0.13269947500000001</c:v>
                </c:pt>
                <c:pt idx="17324">
                  <c:v>0.13948517999999999</c:v>
                </c:pt>
                <c:pt idx="17325">
                  <c:v>0.13894748700000001</c:v>
                </c:pt>
                <c:pt idx="17326">
                  <c:v>0.13400620199999999</c:v>
                </c:pt>
                <c:pt idx="17327">
                  <c:v>0.13819268300000001</c:v>
                </c:pt>
                <c:pt idx="17328">
                  <c:v>0.12666027199999999</c:v>
                </c:pt>
                <c:pt idx="17329">
                  <c:v>0.123813622</c:v>
                </c:pt>
                <c:pt idx="17330">
                  <c:v>0.124655917</c:v>
                </c:pt>
                <c:pt idx="17331">
                  <c:v>0.125941157</c:v>
                </c:pt>
                <c:pt idx="17332">
                  <c:v>0.12752748999999999</c:v>
                </c:pt>
                <c:pt idx="17333">
                  <c:v>0.13139252400000001</c:v>
                </c:pt>
                <c:pt idx="17334">
                  <c:v>0.129935041</c:v>
                </c:pt>
                <c:pt idx="17335">
                  <c:v>0.129871398</c:v>
                </c:pt>
                <c:pt idx="17336">
                  <c:v>0.12994724499999999</c:v>
                </c:pt>
                <c:pt idx="17337">
                  <c:v>0.13918682900000001</c:v>
                </c:pt>
                <c:pt idx="17338">
                  <c:v>0.14696372999999999</c:v>
                </c:pt>
                <c:pt idx="17339">
                  <c:v>0.138090342</c:v>
                </c:pt>
                <c:pt idx="17340">
                  <c:v>0.137395725</c:v>
                </c:pt>
                <c:pt idx="17341">
                  <c:v>0.13897045</c:v>
                </c:pt>
                <c:pt idx="17342">
                  <c:v>0.13917665200000001</c:v>
                </c:pt>
                <c:pt idx="17343">
                  <c:v>0.144350901</c:v>
                </c:pt>
                <c:pt idx="17344">
                  <c:v>0.14550964499999999</c:v>
                </c:pt>
                <c:pt idx="17345">
                  <c:v>0.14504651700000001</c:v>
                </c:pt>
                <c:pt idx="17346">
                  <c:v>0.13851529400000001</c:v>
                </c:pt>
                <c:pt idx="17347">
                  <c:v>0.138328329</c:v>
                </c:pt>
                <c:pt idx="17348">
                  <c:v>0.135900095</c:v>
                </c:pt>
                <c:pt idx="17349">
                  <c:v>0.13263292600000001</c:v>
                </c:pt>
                <c:pt idx="17350">
                  <c:v>0.14074598299999999</c:v>
                </c:pt>
                <c:pt idx="17351">
                  <c:v>0.146334082</c:v>
                </c:pt>
                <c:pt idx="17352">
                  <c:v>0.136239424</c:v>
                </c:pt>
                <c:pt idx="17353">
                  <c:v>0.120785885</c:v>
                </c:pt>
                <c:pt idx="17354">
                  <c:v>0.126645282</c:v>
                </c:pt>
                <c:pt idx="17355">
                  <c:v>0.131073579</c:v>
                </c:pt>
                <c:pt idx="17356">
                  <c:v>0.129369542</c:v>
                </c:pt>
                <c:pt idx="17357">
                  <c:v>0.13820059600000001</c:v>
                </c:pt>
                <c:pt idx="17358">
                  <c:v>0.13217738300000001</c:v>
                </c:pt>
                <c:pt idx="17359">
                  <c:v>0.12028902800000001</c:v>
                </c:pt>
                <c:pt idx="17360">
                  <c:v>0.12331165400000001</c:v>
                </c:pt>
                <c:pt idx="17361">
                  <c:v>0.122996867</c:v>
                </c:pt>
                <c:pt idx="17362">
                  <c:v>0.124656141</c:v>
                </c:pt>
                <c:pt idx="17363">
                  <c:v>0.13064637800000001</c:v>
                </c:pt>
                <c:pt idx="17364">
                  <c:v>0.13246735900000001</c:v>
                </c:pt>
                <c:pt idx="17365">
                  <c:v>0.12241605699999999</c:v>
                </c:pt>
                <c:pt idx="17366">
                  <c:v>0.126578838</c:v>
                </c:pt>
                <c:pt idx="17367">
                  <c:v>0.13307535600000001</c:v>
                </c:pt>
                <c:pt idx="17368">
                  <c:v>0.13152475699999999</c:v>
                </c:pt>
                <c:pt idx="17369">
                  <c:v>0.13466861799999999</c:v>
                </c:pt>
                <c:pt idx="17370">
                  <c:v>0.138981417</c:v>
                </c:pt>
                <c:pt idx="17371">
                  <c:v>0.13920618600000001</c:v>
                </c:pt>
                <c:pt idx="17372">
                  <c:v>0.134790674</c:v>
                </c:pt>
                <c:pt idx="17373">
                  <c:v>0.133771479</c:v>
                </c:pt>
                <c:pt idx="17374">
                  <c:v>0.12974055100000001</c:v>
                </c:pt>
                <c:pt idx="17375">
                  <c:v>0.13564398899999999</c:v>
                </c:pt>
                <c:pt idx="17376">
                  <c:v>0.14229573300000001</c:v>
                </c:pt>
                <c:pt idx="17377">
                  <c:v>0.139713526</c:v>
                </c:pt>
                <c:pt idx="17378">
                  <c:v>0.13541816200000001</c:v>
                </c:pt>
                <c:pt idx="17379">
                  <c:v>0.14012129600000001</c:v>
                </c:pt>
                <c:pt idx="17380">
                  <c:v>0.139922768</c:v>
                </c:pt>
                <c:pt idx="17381">
                  <c:v>0.135274753</c:v>
                </c:pt>
                <c:pt idx="17382">
                  <c:v>0.137987569</c:v>
                </c:pt>
                <c:pt idx="17383">
                  <c:v>0.141327709</c:v>
                </c:pt>
                <c:pt idx="17384">
                  <c:v>0.14824986500000001</c:v>
                </c:pt>
                <c:pt idx="17385">
                  <c:v>0.13914001000000001</c:v>
                </c:pt>
                <c:pt idx="17386">
                  <c:v>0.133059591</c:v>
                </c:pt>
                <c:pt idx="17387">
                  <c:v>0.14631626</c:v>
                </c:pt>
                <c:pt idx="17388">
                  <c:v>0.152821764</c:v>
                </c:pt>
                <c:pt idx="17389">
                  <c:v>0.14184793800000001</c:v>
                </c:pt>
                <c:pt idx="17390">
                  <c:v>0.14493362600000001</c:v>
                </c:pt>
                <c:pt idx="17391">
                  <c:v>0.149405077</c:v>
                </c:pt>
                <c:pt idx="17392">
                  <c:v>0.15331086499999999</c:v>
                </c:pt>
                <c:pt idx="17393">
                  <c:v>0.149990439</c:v>
                </c:pt>
                <c:pt idx="17394">
                  <c:v>0.151989713</c:v>
                </c:pt>
                <c:pt idx="17395">
                  <c:v>0.15374286500000001</c:v>
                </c:pt>
                <c:pt idx="17396">
                  <c:v>0.16309767999999999</c:v>
                </c:pt>
                <c:pt idx="17397">
                  <c:v>0.163689166</c:v>
                </c:pt>
                <c:pt idx="17398">
                  <c:v>0.15365239999999999</c:v>
                </c:pt>
                <c:pt idx="17399">
                  <c:v>0.160038665</c:v>
                </c:pt>
                <c:pt idx="17400">
                  <c:v>0.16062094299999999</c:v>
                </c:pt>
                <c:pt idx="17401">
                  <c:v>0.15689118199999999</c:v>
                </c:pt>
                <c:pt idx="17402">
                  <c:v>0.16327823699999999</c:v>
                </c:pt>
                <c:pt idx="17403">
                  <c:v>0.167086288</c:v>
                </c:pt>
                <c:pt idx="17404">
                  <c:v>0.16334839200000001</c:v>
                </c:pt>
                <c:pt idx="17405">
                  <c:v>0.1648608</c:v>
                </c:pt>
                <c:pt idx="17406">
                  <c:v>0.15952576700000001</c:v>
                </c:pt>
                <c:pt idx="17407">
                  <c:v>0.16213007300000001</c:v>
                </c:pt>
                <c:pt idx="17408">
                  <c:v>0.164542943</c:v>
                </c:pt>
                <c:pt idx="17409">
                  <c:v>0.16733101</c:v>
                </c:pt>
                <c:pt idx="17410">
                  <c:v>0.162888378</c:v>
                </c:pt>
                <c:pt idx="17411">
                  <c:v>0.165682569</c:v>
                </c:pt>
                <c:pt idx="17412">
                  <c:v>0.167817876</c:v>
                </c:pt>
                <c:pt idx="17413">
                  <c:v>0.16065157899999999</c:v>
                </c:pt>
                <c:pt idx="17414">
                  <c:v>0.15743345</c:v>
                </c:pt>
                <c:pt idx="17415">
                  <c:v>0.163092405</c:v>
                </c:pt>
                <c:pt idx="17416">
                  <c:v>0.16883018599999999</c:v>
                </c:pt>
                <c:pt idx="17417">
                  <c:v>0.168151617</c:v>
                </c:pt>
                <c:pt idx="17418">
                  <c:v>0.17032077900000001</c:v>
                </c:pt>
                <c:pt idx="17419">
                  <c:v>0.16667491200000001</c:v>
                </c:pt>
                <c:pt idx="17420">
                  <c:v>0.155843273</c:v>
                </c:pt>
                <c:pt idx="17421">
                  <c:v>0.16701977000000001</c:v>
                </c:pt>
                <c:pt idx="17422">
                  <c:v>0.16994556799999999</c:v>
                </c:pt>
                <c:pt idx="17423">
                  <c:v>0.163509771</c:v>
                </c:pt>
                <c:pt idx="17424">
                  <c:v>0.17009303000000001</c:v>
                </c:pt>
                <c:pt idx="17425">
                  <c:v>0.16940006599999999</c:v>
                </c:pt>
                <c:pt idx="17426">
                  <c:v>0.171177313</c:v>
                </c:pt>
                <c:pt idx="17427">
                  <c:v>0.18326060499999999</c:v>
                </c:pt>
                <c:pt idx="17428">
                  <c:v>0.18667471399999999</c:v>
                </c:pt>
                <c:pt idx="17429">
                  <c:v>0.178944096</c:v>
                </c:pt>
                <c:pt idx="17430">
                  <c:v>0.17623418599999999</c:v>
                </c:pt>
                <c:pt idx="17431">
                  <c:v>0.181778878</c:v>
                </c:pt>
                <c:pt idx="17432">
                  <c:v>0.18859343200000001</c:v>
                </c:pt>
                <c:pt idx="17433">
                  <c:v>0.18318241800000001</c:v>
                </c:pt>
                <c:pt idx="17434">
                  <c:v>0.187638626</c:v>
                </c:pt>
                <c:pt idx="17435">
                  <c:v>0.19446909400000001</c:v>
                </c:pt>
                <c:pt idx="17436">
                  <c:v>0.18822881599999999</c:v>
                </c:pt>
                <c:pt idx="17437">
                  <c:v>0.192680821</c:v>
                </c:pt>
                <c:pt idx="17438">
                  <c:v>0.19360283</c:v>
                </c:pt>
                <c:pt idx="17439">
                  <c:v>0.199101999</c:v>
                </c:pt>
                <c:pt idx="17440">
                  <c:v>0.193619028</c:v>
                </c:pt>
                <c:pt idx="17441">
                  <c:v>0.19051884099999999</c:v>
                </c:pt>
                <c:pt idx="17442">
                  <c:v>0.19047577700000001</c:v>
                </c:pt>
                <c:pt idx="17443">
                  <c:v>0.19819121100000001</c:v>
                </c:pt>
                <c:pt idx="17444">
                  <c:v>0.19053468100000001</c:v>
                </c:pt>
                <c:pt idx="17445">
                  <c:v>0.18885450100000001</c:v>
                </c:pt>
                <c:pt idx="17446">
                  <c:v>0.18917729</c:v>
                </c:pt>
                <c:pt idx="17447">
                  <c:v>0.19462078799999999</c:v>
                </c:pt>
                <c:pt idx="17448">
                  <c:v>0.19615527999999999</c:v>
                </c:pt>
                <c:pt idx="17449">
                  <c:v>0.19670416399999999</c:v>
                </c:pt>
                <c:pt idx="17450">
                  <c:v>0.19685636500000001</c:v>
                </c:pt>
                <c:pt idx="17451">
                  <c:v>0.19737753299999999</c:v>
                </c:pt>
                <c:pt idx="17452">
                  <c:v>0.201057971</c:v>
                </c:pt>
                <c:pt idx="17453">
                  <c:v>0.20582211</c:v>
                </c:pt>
                <c:pt idx="17454">
                  <c:v>0.20979624999999999</c:v>
                </c:pt>
                <c:pt idx="17455">
                  <c:v>0.209470555</c:v>
                </c:pt>
                <c:pt idx="17456">
                  <c:v>0.20471516300000001</c:v>
                </c:pt>
                <c:pt idx="17457">
                  <c:v>0.21234351400000001</c:v>
                </c:pt>
                <c:pt idx="17458">
                  <c:v>0.211771876</c:v>
                </c:pt>
                <c:pt idx="17459">
                  <c:v>0.21541906899999999</c:v>
                </c:pt>
                <c:pt idx="17460">
                  <c:v>0.221651241</c:v>
                </c:pt>
                <c:pt idx="17461">
                  <c:v>0.218148127</c:v>
                </c:pt>
                <c:pt idx="17462">
                  <c:v>0.21582868699999999</c:v>
                </c:pt>
                <c:pt idx="17463">
                  <c:v>0.21894164399999999</c:v>
                </c:pt>
                <c:pt idx="17464">
                  <c:v>0.22098088299999999</c:v>
                </c:pt>
                <c:pt idx="17465">
                  <c:v>0.21966049100000001</c:v>
                </c:pt>
                <c:pt idx="17466">
                  <c:v>0.22353741499999999</c:v>
                </c:pt>
                <c:pt idx="17467">
                  <c:v>0.22308814499999999</c:v>
                </c:pt>
                <c:pt idx="17468">
                  <c:v>0.224675506</c:v>
                </c:pt>
                <c:pt idx="17469">
                  <c:v>0.22045093800000001</c:v>
                </c:pt>
                <c:pt idx="17470">
                  <c:v>0.21772929999999999</c:v>
                </c:pt>
                <c:pt idx="17471">
                  <c:v>0.22720749700000001</c:v>
                </c:pt>
                <c:pt idx="17472">
                  <c:v>0.224913105</c:v>
                </c:pt>
                <c:pt idx="17473">
                  <c:v>0.223555699</c:v>
                </c:pt>
                <c:pt idx="17474">
                  <c:v>0.22497339499999999</c:v>
                </c:pt>
                <c:pt idx="17475">
                  <c:v>0.22274619300000001</c:v>
                </c:pt>
                <c:pt idx="17476">
                  <c:v>0.21868653599999999</c:v>
                </c:pt>
                <c:pt idx="17477">
                  <c:v>0.22662276000000001</c:v>
                </c:pt>
                <c:pt idx="17478">
                  <c:v>0.23116081999999999</c:v>
                </c:pt>
                <c:pt idx="17479">
                  <c:v>0.22160273799999999</c:v>
                </c:pt>
                <c:pt idx="17480">
                  <c:v>0.21665483699999999</c:v>
                </c:pt>
                <c:pt idx="17481">
                  <c:v>0.22067540899999999</c:v>
                </c:pt>
                <c:pt idx="17482">
                  <c:v>0.21941363799999999</c:v>
                </c:pt>
                <c:pt idx="17483">
                  <c:v>0.221822202</c:v>
                </c:pt>
                <c:pt idx="17484">
                  <c:v>0.22066316</c:v>
                </c:pt>
                <c:pt idx="17485">
                  <c:v>0.22536790400000001</c:v>
                </c:pt>
                <c:pt idx="17486">
                  <c:v>0.23171715400000001</c:v>
                </c:pt>
                <c:pt idx="17487">
                  <c:v>0.21882611499999999</c:v>
                </c:pt>
                <c:pt idx="17488">
                  <c:v>0.21042430400000001</c:v>
                </c:pt>
                <c:pt idx="17489">
                  <c:v>0.22002181400000001</c:v>
                </c:pt>
                <c:pt idx="17490">
                  <c:v>0.22782506</c:v>
                </c:pt>
                <c:pt idx="17491">
                  <c:v>0.22466576099999999</c:v>
                </c:pt>
                <c:pt idx="17492">
                  <c:v>0.21616044600000001</c:v>
                </c:pt>
                <c:pt idx="17493">
                  <c:v>0.21743823600000001</c:v>
                </c:pt>
                <c:pt idx="17494">
                  <c:v>0.22308440500000001</c:v>
                </c:pt>
                <c:pt idx="17495">
                  <c:v>0.22461572299999999</c:v>
                </c:pt>
                <c:pt idx="17496">
                  <c:v>0.22029317900000001</c:v>
                </c:pt>
                <c:pt idx="17497">
                  <c:v>0.22184820499999999</c:v>
                </c:pt>
                <c:pt idx="17498">
                  <c:v>0.22657094899999999</c:v>
                </c:pt>
                <c:pt idx="17499">
                  <c:v>0.21982090200000001</c:v>
                </c:pt>
                <c:pt idx="17500">
                  <c:v>0.217239827</c:v>
                </c:pt>
                <c:pt idx="17501">
                  <c:v>0.22408175499999999</c:v>
                </c:pt>
                <c:pt idx="17502">
                  <c:v>0.22647205000000001</c:v>
                </c:pt>
                <c:pt idx="17503">
                  <c:v>0.22702546400000001</c:v>
                </c:pt>
                <c:pt idx="17504">
                  <c:v>0.220244944</c:v>
                </c:pt>
                <c:pt idx="17505">
                  <c:v>0.216336221</c:v>
                </c:pt>
                <c:pt idx="17506">
                  <c:v>0.23048891099999999</c:v>
                </c:pt>
                <c:pt idx="17507">
                  <c:v>0.225827321</c:v>
                </c:pt>
                <c:pt idx="17508">
                  <c:v>0.22231097499999999</c:v>
                </c:pt>
                <c:pt idx="17509">
                  <c:v>0.22258129700000001</c:v>
                </c:pt>
                <c:pt idx="17510">
                  <c:v>0.23776143799999999</c:v>
                </c:pt>
                <c:pt idx="17511">
                  <c:v>0.23552304499999999</c:v>
                </c:pt>
                <c:pt idx="17512">
                  <c:v>0.22143496600000001</c:v>
                </c:pt>
                <c:pt idx="17513">
                  <c:v>0.223977759</c:v>
                </c:pt>
                <c:pt idx="17514">
                  <c:v>0.23923529700000001</c:v>
                </c:pt>
                <c:pt idx="17515">
                  <c:v>0.23307460499999999</c:v>
                </c:pt>
                <c:pt idx="17516">
                  <c:v>0.22489142400000001</c:v>
                </c:pt>
                <c:pt idx="17517">
                  <c:v>0.23539705599999999</c:v>
                </c:pt>
                <c:pt idx="17518">
                  <c:v>0.22975939500000001</c:v>
                </c:pt>
                <c:pt idx="17519">
                  <c:v>0.22915643499999999</c:v>
                </c:pt>
                <c:pt idx="17520">
                  <c:v>0.23694357299999999</c:v>
                </c:pt>
                <c:pt idx="17521">
                  <c:v>0.240458429</c:v>
                </c:pt>
                <c:pt idx="17522">
                  <c:v>0.232064828</c:v>
                </c:pt>
                <c:pt idx="17523">
                  <c:v>0.229640812</c:v>
                </c:pt>
                <c:pt idx="17524">
                  <c:v>0.24356929999999999</c:v>
                </c:pt>
                <c:pt idx="17525">
                  <c:v>0.24651262199999999</c:v>
                </c:pt>
                <c:pt idx="17526">
                  <c:v>0.23133516300000001</c:v>
                </c:pt>
                <c:pt idx="17527">
                  <c:v>0.23547078699999999</c:v>
                </c:pt>
                <c:pt idx="17528">
                  <c:v>0.246914104</c:v>
                </c:pt>
                <c:pt idx="17529">
                  <c:v>0.24587173800000001</c:v>
                </c:pt>
                <c:pt idx="17530">
                  <c:v>0.226581529</c:v>
                </c:pt>
                <c:pt idx="17531">
                  <c:v>0.23542828900000001</c:v>
                </c:pt>
                <c:pt idx="17532">
                  <c:v>0.245984644</c:v>
                </c:pt>
                <c:pt idx="17533">
                  <c:v>0.24232733200000001</c:v>
                </c:pt>
                <c:pt idx="17534">
                  <c:v>0.239551872</c:v>
                </c:pt>
                <c:pt idx="17535">
                  <c:v>0.23331980399999999</c:v>
                </c:pt>
                <c:pt idx="17536">
                  <c:v>0.244170636</c:v>
                </c:pt>
                <c:pt idx="17537">
                  <c:v>0.24536265400000001</c:v>
                </c:pt>
                <c:pt idx="17538">
                  <c:v>0.240261167</c:v>
                </c:pt>
                <c:pt idx="17539">
                  <c:v>0.23691064100000001</c:v>
                </c:pt>
                <c:pt idx="17540">
                  <c:v>0.244273886</c:v>
                </c:pt>
                <c:pt idx="17541">
                  <c:v>0.23987939999999999</c:v>
                </c:pt>
                <c:pt idx="17542">
                  <c:v>0.245222211</c:v>
                </c:pt>
                <c:pt idx="17543">
                  <c:v>0.25068941700000003</c:v>
                </c:pt>
                <c:pt idx="17544">
                  <c:v>0.24651996800000001</c:v>
                </c:pt>
                <c:pt idx="17545">
                  <c:v>0.240957424</c:v>
                </c:pt>
                <c:pt idx="17546">
                  <c:v>0.23981185299999999</c:v>
                </c:pt>
                <c:pt idx="17547">
                  <c:v>0.23578967200000001</c:v>
                </c:pt>
                <c:pt idx="17548">
                  <c:v>0.24356338399999999</c:v>
                </c:pt>
                <c:pt idx="17549">
                  <c:v>0.245273665</c:v>
                </c:pt>
                <c:pt idx="17550">
                  <c:v>0.24115493900000001</c:v>
                </c:pt>
                <c:pt idx="17551">
                  <c:v>0.24451024800000001</c:v>
                </c:pt>
                <c:pt idx="17552">
                  <c:v>0.23887620900000001</c:v>
                </c:pt>
                <c:pt idx="17553">
                  <c:v>0.233589306</c:v>
                </c:pt>
                <c:pt idx="17554">
                  <c:v>0.244447052</c:v>
                </c:pt>
                <c:pt idx="17555">
                  <c:v>0.24873314799999999</c:v>
                </c:pt>
                <c:pt idx="17556">
                  <c:v>0.239985377</c:v>
                </c:pt>
                <c:pt idx="17557">
                  <c:v>0.23992997399999999</c:v>
                </c:pt>
                <c:pt idx="17558">
                  <c:v>0.24711391299999999</c:v>
                </c:pt>
                <c:pt idx="17559">
                  <c:v>0.248217523</c:v>
                </c:pt>
                <c:pt idx="17560">
                  <c:v>0.23589521599999999</c:v>
                </c:pt>
                <c:pt idx="17561">
                  <c:v>0.234387338</c:v>
                </c:pt>
                <c:pt idx="17562">
                  <c:v>0.24814716000000001</c:v>
                </c:pt>
                <c:pt idx="17563">
                  <c:v>0.24575671599999999</c:v>
                </c:pt>
                <c:pt idx="17564">
                  <c:v>0.24287019700000001</c:v>
                </c:pt>
                <c:pt idx="17565">
                  <c:v>0.246100336</c:v>
                </c:pt>
                <c:pt idx="17566">
                  <c:v>0.24511739599999999</c:v>
                </c:pt>
                <c:pt idx="17567">
                  <c:v>0.239118099</c:v>
                </c:pt>
                <c:pt idx="17568">
                  <c:v>0.24808603500000001</c:v>
                </c:pt>
                <c:pt idx="17569">
                  <c:v>0.25289917000000001</c:v>
                </c:pt>
                <c:pt idx="17570">
                  <c:v>0.239325598</c:v>
                </c:pt>
                <c:pt idx="17571">
                  <c:v>0.239975139</c:v>
                </c:pt>
                <c:pt idx="17572">
                  <c:v>0.25430872999999998</c:v>
                </c:pt>
                <c:pt idx="17573">
                  <c:v>0.24258229100000001</c:v>
                </c:pt>
                <c:pt idx="17574">
                  <c:v>0.237949625</c:v>
                </c:pt>
                <c:pt idx="17575">
                  <c:v>0.25901472599999997</c:v>
                </c:pt>
                <c:pt idx="17576">
                  <c:v>0.25365248299999998</c:v>
                </c:pt>
                <c:pt idx="17577">
                  <c:v>0.24861751500000001</c:v>
                </c:pt>
                <c:pt idx="17578">
                  <c:v>0.25417083499999998</c:v>
                </c:pt>
                <c:pt idx="17579">
                  <c:v>0.24557869099999999</c:v>
                </c:pt>
                <c:pt idx="17580">
                  <c:v>0.25316947699999998</c:v>
                </c:pt>
                <c:pt idx="17581">
                  <c:v>0.25811895699999998</c:v>
                </c:pt>
                <c:pt idx="17582">
                  <c:v>0.25731465199999998</c:v>
                </c:pt>
                <c:pt idx="17583">
                  <c:v>0.25453510899999998</c:v>
                </c:pt>
                <c:pt idx="17584">
                  <c:v>0.24265229699999999</c:v>
                </c:pt>
                <c:pt idx="17585">
                  <c:v>0.240263164</c:v>
                </c:pt>
                <c:pt idx="17586">
                  <c:v>0.25049233399999998</c:v>
                </c:pt>
                <c:pt idx="17587">
                  <c:v>0.24134914599999999</c:v>
                </c:pt>
                <c:pt idx="17588">
                  <c:v>0.24192868200000001</c:v>
                </c:pt>
                <c:pt idx="17589">
                  <c:v>0.24905876800000001</c:v>
                </c:pt>
                <c:pt idx="17590">
                  <c:v>0.24544607099999999</c:v>
                </c:pt>
                <c:pt idx="17591">
                  <c:v>0.24483753699999999</c:v>
                </c:pt>
                <c:pt idx="17592">
                  <c:v>0.24679179500000001</c:v>
                </c:pt>
                <c:pt idx="17593">
                  <c:v>0.248902082</c:v>
                </c:pt>
                <c:pt idx="17594">
                  <c:v>0.245921642</c:v>
                </c:pt>
                <c:pt idx="17595">
                  <c:v>0.24083526399999999</c:v>
                </c:pt>
                <c:pt idx="17596">
                  <c:v>0.23985014900000001</c:v>
                </c:pt>
                <c:pt idx="17597">
                  <c:v>0.241567895</c:v>
                </c:pt>
                <c:pt idx="17598">
                  <c:v>0.23328480100000001</c:v>
                </c:pt>
                <c:pt idx="17599">
                  <c:v>0.24006174499999999</c:v>
                </c:pt>
                <c:pt idx="17600">
                  <c:v>0.24805986899999999</c:v>
                </c:pt>
                <c:pt idx="17601">
                  <c:v>0.25511938299999998</c:v>
                </c:pt>
                <c:pt idx="17602">
                  <c:v>0.25056016399999997</c:v>
                </c:pt>
                <c:pt idx="17603">
                  <c:v>0.24666927799999999</c:v>
                </c:pt>
                <c:pt idx="17604">
                  <c:v>0.24414518499999999</c:v>
                </c:pt>
                <c:pt idx="17605">
                  <c:v>0.23846893</c:v>
                </c:pt>
                <c:pt idx="17606">
                  <c:v>0.24484928</c:v>
                </c:pt>
                <c:pt idx="17607">
                  <c:v>0.25648009799999999</c:v>
                </c:pt>
                <c:pt idx="17608">
                  <c:v>0.26621371500000002</c:v>
                </c:pt>
                <c:pt idx="17609">
                  <c:v>0.24647197100000001</c:v>
                </c:pt>
                <c:pt idx="17610">
                  <c:v>0.24349132200000001</c:v>
                </c:pt>
                <c:pt idx="17611">
                  <c:v>0.25597035899999998</c:v>
                </c:pt>
                <c:pt idx="17612">
                  <c:v>0.263475448</c:v>
                </c:pt>
                <c:pt idx="17613">
                  <c:v>0.25726416699999999</c:v>
                </c:pt>
                <c:pt idx="17614">
                  <c:v>0.255513459</c:v>
                </c:pt>
                <c:pt idx="17615">
                  <c:v>0.26174658499999998</c:v>
                </c:pt>
                <c:pt idx="17616">
                  <c:v>0.252213776</c:v>
                </c:pt>
                <c:pt idx="17617">
                  <c:v>0.25312805199999999</c:v>
                </c:pt>
                <c:pt idx="17618">
                  <c:v>0.26026424799999998</c:v>
                </c:pt>
                <c:pt idx="17619">
                  <c:v>0.266300023</c:v>
                </c:pt>
                <c:pt idx="17620">
                  <c:v>0.25528639600000003</c:v>
                </c:pt>
                <c:pt idx="17621">
                  <c:v>0.24887643800000001</c:v>
                </c:pt>
                <c:pt idx="17622">
                  <c:v>0.259443074</c:v>
                </c:pt>
                <c:pt idx="17623">
                  <c:v>0.25995600200000002</c:v>
                </c:pt>
                <c:pt idx="17624">
                  <c:v>0.25488564400000002</c:v>
                </c:pt>
                <c:pt idx="17625">
                  <c:v>0.249883145</c:v>
                </c:pt>
                <c:pt idx="17626">
                  <c:v>0.25358238799999999</c:v>
                </c:pt>
                <c:pt idx="17627">
                  <c:v>0.25975480699999998</c:v>
                </c:pt>
                <c:pt idx="17628">
                  <c:v>0.251259595</c:v>
                </c:pt>
                <c:pt idx="17629">
                  <c:v>0.25118049999999997</c:v>
                </c:pt>
                <c:pt idx="17630">
                  <c:v>0.25442102599999999</c:v>
                </c:pt>
                <c:pt idx="17631">
                  <c:v>0.25483861600000002</c:v>
                </c:pt>
                <c:pt idx="17632">
                  <c:v>0.255685359</c:v>
                </c:pt>
                <c:pt idx="17633">
                  <c:v>0.247248724</c:v>
                </c:pt>
                <c:pt idx="17634">
                  <c:v>0.236958787</c:v>
                </c:pt>
                <c:pt idx="17635">
                  <c:v>0.25269621599999997</c:v>
                </c:pt>
                <c:pt idx="17636">
                  <c:v>0.25775888600000002</c:v>
                </c:pt>
                <c:pt idx="17637">
                  <c:v>0.24730516999999999</c:v>
                </c:pt>
                <c:pt idx="17638">
                  <c:v>0.24890784899999999</c:v>
                </c:pt>
                <c:pt idx="17639">
                  <c:v>0.25376492699999997</c:v>
                </c:pt>
                <c:pt idx="17640">
                  <c:v>0.24298645599999999</c:v>
                </c:pt>
                <c:pt idx="17641">
                  <c:v>0.245201945</c:v>
                </c:pt>
                <c:pt idx="17642">
                  <c:v>0.25894945899999999</c:v>
                </c:pt>
                <c:pt idx="17643">
                  <c:v>0.26432958200000001</c:v>
                </c:pt>
                <c:pt idx="17644">
                  <c:v>0.25790846299999998</c:v>
                </c:pt>
                <c:pt idx="17645">
                  <c:v>0.252346456</c:v>
                </c:pt>
                <c:pt idx="17646">
                  <c:v>0.24854166799999999</c:v>
                </c:pt>
                <c:pt idx="17647">
                  <c:v>0.25943559399999999</c:v>
                </c:pt>
                <c:pt idx="17648">
                  <c:v>0.244843066</c:v>
                </c:pt>
                <c:pt idx="17649">
                  <c:v>0.25387358700000001</c:v>
                </c:pt>
                <c:pt idx="17650">
                  <c:v>0.25656613700000003</c:v>
                </c:pt>
                <c:pt idx="17651">
                  <c:v>0.25027176699999998</c:v>
                </c:pt>
                <c:pt idx="17652">
                  <c:v>0.24917319399999999</c:v>
                </c:pt>
                <c:pt idx="17653">
                  <c:v>0.25178360900000002</c:v>
                </c:pt>
                <c:pt idx="17654">
                  <c:v>0.248361304</c:v>
                </c:pt>
                <c:pt idx="17655">
                  <c:v>0.25125801599999997</c:v>
                </c:pt>
                <c:pt idx="17656">
                  <c:v>0.24649879299999999</c:v>
                </c:pt>
                <c:pt idx="17657">
                  <c:v>0.25499695500000003</c:v>
                </c:pt>
                <c:pt idx="17658">
                  <c:v>0.245688513</c:v>
                </c:pt>
                <c:pt idx="17659">
                  <c:v>0.24812769900000001</c:v>
                </c:pt>
                <c:pt idx="17660">
                  <c:v>0.24249264600000001</c:v>
                </c:pt>
                <c:pt idx="17661">
                  <c:v>0.233771592</c:v>
                </c:pt>
                <c:pt idx="17662">
                  <c:v>0.24307900700000001</c:v>
                </c:pt>
                <c:pt idx="17663">
                  <c:v>0.24945594400000001</c:v>
                </c:pt>
                <c:pt idx="17664">
                  <c:v>0.24424627400000001</c:v>
                </c:pt>
                <c:pt idx="17665">
                  <c:v>0.23982383299999999</c:v>
                </c:pt>
                <c:pt idx="17666">
                  <c:v>0.23830981600000001</c:v>
                </c:pt>
                <c:pt idx="17667">
                  <c:v>0.23624347200000001</c:v>
                </c:pt>
                <c:pt idx="17668">
                  <c:v>0.23653322500000001</c:v>
                </c:pt>
                <c:pt idx="17669">
                  <c:v>0.25216651000000001</c:v>
                </c:pt>
                <c:pt idx="17670">
                  <c:v>0.237146676</c:v>
                </c:pt>
                <c:pt idx="17671">
                  <c:v>0.22445857499999999</c:v>
                </c:pt>
                <c:pt idx="17672">
                  <c:v>0.238316044</c:v>
                </c:pt>
                <c:pt idx="17673">
                  <c:v>0.241144046</c:v>
                </c:pt>
                <c:pt idx="17674">
                  <c:v>0.22674654399999999</c:v>
                </c:pt>
                <c:pt idx="17675">
                  <c:v>0.23262813700000001</c:v>
                </c:pt>
                <c:pt idx="17676">
                  <c:v>0.24650454499999999</c:v>
                </c:pt>
                <c:pt idx="17677">
                  <c:v>0.239073798</c:v>
                </c:pt>
                <c:pt idx="17678">
                  <c:v>0.238375857</c:v>
                </c:pt>
                <c:pt idx="17679">
                  <c:v>0.24004140500000001</c:v>
                </c:pt>
                <c:pt idx="17680">
                  <c:v>0.23332127899999999</c:v>
                </c:pt>
                <c:pt idx="17681">
                  <c:v>0.239881709</c:v>
                </c:pt>
                <c:pt idx="17682">
                  <c:v>0.24710612000000001</c:v>
                </c:pt>
                <c:pt idx="17683">
                  <c:v>0.247931972</c:v>
                </c:pt>
                <c:pt idx="17684">
                  <c:v>0.23827093799999999</c:v>
                </c:pt>
                <c:pt idx="17685">
                  <c:v>0.24379725799999999</c:v>
                </c:pt>
                <c:pt idx="17686">
                  <c:v>0.245009691</c:v>
                </c:pt>
                <c:pt idx="17687">
                  <c:v>0.248063534</c:v>
                </c:pt>
                <c:pt idx="17688">
                  <c:v>0.242671251</c:v>
                </c:pt>
                <c:pt idx="17689">
                  <c:v>0.237762004</c:v>
                </c:pt>
                <c:pt idx="17690">
                  <c:v>0.25583919900000002</c:v>
                </c:pt>
                <c:pt idx="17691">
                  <c:v>0.25281304100000002</c:v>
                </c:pt>
                <c:pt idx="17692">
                  <c:v>0.24209693099999999</c:v>
                </c:pt>
                <c:pt idx="17693">
                  <c:v>0.24209852500000001</c:v>
                </c:pt>
                <c:pt idx="17694">
                  <c:v>0.25279566599999997</c:v>
                </c:pt>
                <c:pt idx="17695">
                  <c:v>0.24486957500000001</c:v>
                </c:pt>
                <c:pt idx="17696">
                  <c:v>0.23572024699999999</c:v>
                </c:pt>
                <c:pt idx="17697">
                  <c:v>0.24976177499999999</c:v>
                </c:pt>
                <c:pt idx="17698">
                  <c:v>0.248258799</c:v>
                </c:pt>
                <c:pt idx="17699">
                  <c:v>0.23631611499999999</c:v>
                </c:pt>
                <c:pt idx="17700">
                  <c:v>0.234576747</c:v>
                </c:pt>
                <c:pt idx="17701">
                  <c:v>0.23751235000000001</c:v>
                </c:pt>
                <c:pt idx="17702">
                  <c:v>0.236758307</c:v>
                </c:pt>
                <c:pt idx="17703">
                  <c:v>0.23096460099999999</c:v>
                </c:pt>
                <c:pt idx="17704">
                  <c:v>0.23296657200000001</c:v>
                </c:pt>
                <c:pt idx="17705">
                  <c:v>0.22694915500000001</c:v>
                </c:pt>
                <c:pt idx="17706">
                  <c:v>0.226029918</c:v>
                </c:pt>
                <c:pt idx="17707">
                  <c:v>0.22626347799999999</c:v>
                </c:pt>
                <c:pt idx="17708">
                  <c:v>0.221989557</c:v>
                </c:pt>
                <c:pt idx="17709">
                  <c:v>0.221965313</c:v>
                </c:pt>
                <c:pt idx="17710">
                  <c:v>0.22343286900000001</c:v>
                </c:pt>
                <c:pt idx="17711">
                  <c:v>0.22179049300000001</c:v>
                </c:pt>
                <c:pt idx="17712">
                  <c:v>0.22427508199999999</c:v>
                </c:pt>
                <c:pt idx="17713">
                  <c:v>0.21704459200000001</c:v>
                </c:pt>
                <c:pt idx="17714">
                  <c:v>0.21300333699999999</c:v>
                </c:pt>
                <c:pt idx="17715">
                  <c:v>0.21804896000000001</c:v>
                </c:pt>
                <c:pt idx="17716">
                  <c:v>0.21946942799999999</c:v>
                </c:pt>
                <c:pt idx="17717">
                  <c:v>0.20710624799999999</c:v>
                </c:pt>
                <c:pt idx="17718">
                  <c:v>0.208536312</c:v>
                </c:pt>
                <c:pt idx="17719">
                  <c:v>0.21512337000000001</c:v>
                </c:pt>
                <c:pt idx="17720">
                  <c:v>0.21080326999999999</c:v>
                </c:pt>
                <c:pt idx="17721">
                  <c:v>0.20568281399999999</c:v>
                </c:pt>
                <c:pt idx="17722">
                  <c:v>0.21041388799999999</c:v>
                </c:pt>
                <c:pt idx="17723">
                  <c:v>0.19969652600000001</c:v>
                </c:pt>
                <c:pt idx="17724">
                  <c:v>0.207559094</c:v>
                </c:pt>
                <c:pt idx="17725">
                  <c:v>0.20631380399999999</c:v>
                </c:pt>
                <c:pt idx="17726">
                  <c:v>0.20129081600000001</c:v>
                </c:pt>
                <c:pt idx="17727">
                  <c:v>0.20568689700000001</c:v>
                </c:pt>
                <c:pt idx="17728">
                  <c:v>0.20396049299999999</c:v>
                </c:pt>
                <c:pt idx="17729">
                  <c:v>0.206480101</c:v>
                </c:pt>
                <c:pt idx="17730">
                  <c:v>0.206710488</c:v>
                </c:pt>
                <c:pt idx="17731">
                  <c:v>0.20642127099999999</c:v>
                </c:pt>
                <c:pt idx="17732">
                  <c:v>0.20673085699999999</c:v>
                </c:pt>
                <c:pt idx="17733">
                  <c:v>0.20262771800000001</c:v>
                </c:pt>
                <c:pt idx="17734">
                  <c:v>0.20208288699999999</c:v>
                </c:pt>
                <c:pt idx="17735">
                  <c:v>0.201905787</c:v>
                </c:pt>
                <c:pt idx="17736">
                  <c:v>0.203355655</c:v>
                </c:pt>
                <c:pt idx="17737">
                  <c:v>0.20114204299999999</c:v>
                </c:pt>
                <c:pt idx="17738">
                  <c:v>0.19505114900000001</c:v>
                </c:pt>
                <c:pt idx="17739">
                  <c:v>0.19855613999999999</c:v>
                </c:pt>
                <c:pt idx="17740">
                  <c:v>0.19748349500000001</c:v>
                </c:pt>
                <c:pt idx="17741">
                  <c:v>0.192449853</c:v>
                </c:pt>
                <c:pt idx="17742">
                  <c:v>0.18768933400000001</c:v>
                </c:pt>
                <c:pt idx="17743">
                  <c:v>0.19039456499999999</c:v>
                </c:pt>
                <c:pt idx="17744">
                  <c:v>0.18301948900000001</c:v>
                </c:pt>
                <c:pt idx="17745">
                  <c:v>0.18093956999999999</c:v>
                </c:pt>
                <c:pt idx="17746">
                  <c:v>0.18356214500000001</c:v>
                </c:pt>
                <c:pt idx="17747">
                  <c:v>0.179523721</c:v>
                </c:pt>
                <c:pt idx="17748">
                  <c:v>0.16823495899999999</c:v>
                </c:pt>
                <c:pt idx="17749">
                  <c:v>0.16701975499999999</c:v>
                </c:pt>
                <c:pt idx="17750">
                  <c:v>0.1723537</c:v>
                </c:pt>
                <c:pt idx="17751">
                  <c:v>0.16686199600000001</c:v>
                </c:pt>
                <c:pt idx="17752">
                  <c:v>0.161940008</c:v>
                </c:pt>
                <c:pt idx="17753">
                  <c:v>0.16430143999999999</c:v>
                </c:pt>
                <c:pt idx="17754">
                  <c:v>0.154292494</c:v>
                </c:pt>
                <c:pt idx="17755">
                  <c:v>0.157706395</c:v>
                </c:pt>
                <c:pt idx="17756">
                  <c:v>0.152196363</c:v>
                </c:pt>
                <c:pt idx="17757">
                  <c:v>0.14053252299999999</c:v>
                </c:pt>
                <c:pt idx="17758">
                  <c:v>0.10339614699999999</c:v>
                </c:pt>
                <c:pt idx="17759">
                  <c:v>0.146640033</c:v>
                </c:pt>
                <c:pt idx="17760">
                  <c:v>0.15912628200000001</c:v>
                </c:pt>
                <c:pt idx="17761">
                  <c:v>0.15882162699999999</c:v>
                </c:pt>
                <c:pt idx="17762">
                  <c:v>0.14902020999999999</c:v>
                </c:pt>
                <c:pt idx="17763">
                  <c:v>0.162775964</c:v>
                </c:pt>
                <c:pt idx="17764">
                  <c:v>0.13487422499999999</c:v>
                </c:pt>
                <c:pt idx="17765">
                  <c:v>0.124788836</c:v>
                </c:pt>
                <c:pt idx="17766">
                  <c:v>0.12958788900000001</c:v>
                </c:pt>
                <c:pt idx="17767">
                  <c:v>0.14422622299999999</c:v>
                </c:pt>
                <c:pt idx="17768">
                  <c:v>0.13381764299999999</c:v>
                </c:pt>
                <c:pt idx="17769">
                  <c:v>0.119187839</c:v>
                </c:pt>
                <c:pt idx="17770">
                  <c:v>0.14133973399999999</c:v>
                </c:pt>
                <c:pt idx="17771">
                  <c:v>0.129684418</c:v>
                </c:pt>
                <c:pt idx="17772">
                  <c:v>0.12095879800000001</c:v>
                </c:pt>
                <c:pt idx="17773">
                  <c:v>0.133872196</c:v>
                </c:pt>
                <c:pt idx="17774">
                  <c:v>0.12914630799999999</c:v>
                </c:pt>
                <c:pt idx="17775">
                  <c:v>0.126862645</c:v>
                </c:pt>
                <c:pt idx="17776">
                  <c:v>0.128145382</c:v>
                </c:pt>
                <c:pt idx="17777">
                  <c:v>0.124437198</c:v>
                </c:pt>
                <c:pt idx="17778">
                  <c:v>0.11895956100000001</c:v>
                </c:pt>
                <c:pt idx="17779">
                  <c:v>0.130434841</c:v>
                </c:pt>
                <c:pt idx="17780">
                  <c:v>0.13153542600000001</c:v>
                </c:pt>
                <c:pt idx="17781">
                  <c:v>0.116227314</c:v>
                </c:pt>
                <c:pt idx="17782">
                  <c:v>0.120910026</c:v>
                </c:pt>
                <c:pt idx="17783">
                  <c:v>0.120476998</c:v>
                </c:pt>
                <c:pt idx="17784">
                  <c:v>0.12461102</c:v>
                </c:pt>
                <c:pt idx="17785">
                  <c:v>0.12063199300000001</c:v>
                </c:pt>
                <c:pt idx="17786">
                  <c:v>0.110497788</c:v>
                </c:pt>
                <c:pt idx="17787">
                  <c:v>0.11913441900000001</c:v>
                </c:pt>
                <c:pt idx="17788">
                  <c:v>0.115917988</c:v>
                </c:pt>
                <c:pt idx="17789">
                  <c:v>0.103345469</c:v>
                </c:pt>
                <c:pt idx="17790">
                  <c:v>0.10774786</c:v>
                </c:pt>
                <c:pt idx="17791">
                  <c:v>0.10676701399999999</c:v>
                </c:pt>
                <c:pt idx="17792">
                  <c:v>0.100095533</c:v>
                </c:pt>
                <c:pt idx="17793">
                  <c:v>0.10079434499999999</c:v>
                </c:pt>
                <c:pt idx="17794">
                  <c:v>9.9641173999999999E-2</c:v>
                </c:pt>
                <c:pt idx="17795">
                  <c:v>8.3998293000000002E-2</c:v>
                </c:pt>
                <c:pt idx="17796">
                  <c:v>9.0470097999999999E-2</c:v>
                </c:pt>
                <c:pt idx="17797">
                  <c:v>9.6238501000000004E-2</c:v>
                </c:pt>
                <c:pt idx="17798">
                  <c:v>7.5360969E-2</c:v>
                </c:pt>
                <c:pt idx="17799">
                  <c:v>7.9300045999999999E-2</c:v>
                </c:pt>
                <c:pt idx="17800">
                  <c:v>9.1910249999999999E-2</c:v>
                </c:pt>
                <c:pt idx="17801">
                  <c:v>7.1375407000000002E-2</c:v>
                </c:pt>
                <c:pt idx="17802">
                  <c:v>6.5349586000000001E-2</c:v>
                </c:pt>
                <c:pt idx="17803">
                  <c:v>8.6418657999999995E-2</c:v>
                </c:pt>
                <c:pt idx="17804">
                  <c:v>7.4784771E-2</c:v>
                </c:pt>
                <c:pt idx="17805">
                  <c:v>5.9806353999999999E-2</c:v>
                </c:pt>
                <c:pt idx="17806">
                  <c:v>6.7808799000000003E-2</c:v>
                </c:pt>
                <c:pt idx="17807">
                  <c:v>6.5274536999999994E-2</c:v>
                </c:pt>
                <c:pt idx="17808">
                  <c:v>6.3719101E-2</c:v>
                </c:pt>
                <c:pt idx="17809">
                  <c:v>6.8375640000000001E-2</c:v>
                </c:pt>
                <c:pt idx="17810">
                  <c:v>5.3341268999999997E-2</c:v>
                </c:pt>
                <c:pt idx="17811">
                  <c:v>6.2604546999999997E-2</c:v>
                </c:pt>
                <c:pt idx="17812">
                  <c:v>6.5948962999999999E-2</c:v>
                </c:pt>
                <c:pt idx="17813">
                  <c:v>4.8200589000000002E-2</c:v>
                </c:pt>
                <c:pt idx="17814">
                  <c:v>6.0372378999999997E-2</c:v>
                </c:pt>
                <c:pt idx="17815">
                  <c:v>6.3207581999999998E-2</c:v>
                </c:pt>
                <c:pt idx="17816">
                  <c:v>4.4127759000000003E-2</c:v>
                </c:pt>
                <c:pt idx="17817">
                  <c:v>5.4109550999999999E-2</c:v>
                </c:pt>
                <c:pt idx="17818">
                  <c:v>5.7269316000000001E-2</c:v>
                </c:pt>
                <c:pt idx="17819">
                  <c:v>5.6199525E-2</c:v>
                </c:pt>
                <c:pt idx="17820">
                  <c:v>5.5263004999999997E-2</c:v>
                </c:pt>
                <c:pt idx="17821">
                  <c:v>5.3198792000000002E-2</c:v>
                </c:pt>
                <c:pt idx="17822">
                  <c:v>5.0069957999999998E-2</c:v>
                </c:pt>
                <c:pt idx="17823">
                  <c:v>5.0784483999999998E-2</c:v>
                </c:pt>
                <c:pt idx="17824">
                  <c:v>5.3547755000000002E-2</c:v>
                </c:pt>
                <c:pt idx="17825">
                  <c:v>5.9311632000000003E-2</c:v>
                </c:pt>
                <c:pt idx="17826">
                  <c:v>6.1417684E-2</c:v>
                </c:pt>
                <c:pt idx="17827">
                  <c:v>5.6845306999999998E-2</c:v>
                </c:pt>
                <c:pt idx="17828">
                  <c:v>5.7398750999999998E-2</c:v>
                </c:pt>
                <c:pt idx="17829">
                  <c:v>4.8678763E-2</c:v>
                </c:pt>
                <c:pt idx="17830">
                  <c:v>5.4046884000000003E-2</c:v>
                </c:pt>
                <c:pt idx="17831">
                  <c:v>5.8547091000000002E-2</c:v>
                </c:pt>
                <c:pt idx="17832">
                  <c:v>6.1073571E-2</c:v>
                </c:pt>
                <c:pt idx="17833">
                  <c:v>5.0441429000000003E-2</c:v>
                </c:pt>
                <c:pt idx="17834">
                  <c:v>5.3568589999999999E-2</c:v>
                </c:pt>
                <c:pt idx="17835">
                  <c:v>5.9387598E-2</c:v>
                </c:pt>
                <c:pt idx="17836">
                  <c:v>5.4241572000000002E-2</c:v>
                </c:pt>
                <c:pt idx="17837">
                  <c:v>5.9211828000000001E-2</c:v>
                </c:pt>
                <c:pt idx="17838">
                  <c:v>4.9063437000000001E-2</c:v>
                </c:pt>
                <c:pt idx="17839">
                  <c:v>5.7499795999999999E-2</c:v>
                </c:pt>
                <c:pt idx="17840">
                  <c:v>5.7939826999999999E-2</c:v>
                </c:pt>
                <c:pt idx="17841">
                  <c:v>5.1934398999999999E-2</c:v>
                </c:pt>
                <c:pt idx="17842">
                  <c:v>5.0888627999999998E-2</c:v>
                </c:pt>
                <c:pt idx="17843">
                  <c:v>5.6298572999999998E-2</c:v>
                </c:pt>
                <c:pt idx="17844">
                  <c:v>5.5463888000000003E-2</c:v>
                </c:pt>
                <c:pt idx="17845">
                  <c:v>5.6698791999999998E-2</c:v>
                </c:pt>
                <c:pt idx="17846">
                  <c:v>5.3032078000000003E-2</c:v>
                </c:pt>
                <c:pt idx="17847">
                  <c:v>4.9469836000000003E-2</c:v>
                </c:pt>
                <c:pt idx="17848">
                  <c:v>5.5670264999999997E-2</c:v>
                </c:pt>
                <c:pt idx="17849">
                  <c:v>5.3747464000000002E-2</c:v>
                </c:pt>
                <c:pt idx="17850">
                  <c:v>5.3103949999999997E-2</c:v>
                </c:pt>
                <c:pt idx="17851">
                  <c:v>5.5320501000000001E-2</c:v>
                </c:pt>
                <c:pt idx="17852">
                  <c:v>5.3319324000000001E-2</c:v>
                </c:pt>
                <c:pt idx="17853">
                  <c:v>5.2565116000000002E-2</c:v>
                </c:pt>
                <c:pt idx="17854">
                  <c:v>4.9050878999999999E-2</c:v>
                </c:pt>
                <c:pt idx="17855">
                  <c:v>4.9832515000000001E-2</c:v>
                </c:pt>
                <c:pt idx="17856">
                  <c:v>5.1132556000000003E-2</c:v>
                </c:pt>
                <c:pt idx="17857">
                  <c:v>4.9866486000000002E-2</c:v>
                </c:pt>
                <c:pt idx="17858">
                  <c:v>5.2089963000000003E-2</c:v>
                </c:pt>
                <c:pt idx="17859">
                  <c:v>4.7969785000000001E-2</c:v>
                </c:pt>
                <c:pt idx="17860">
                  <c:v>4.8601250999999998E-2</c:v>
                </c:pt>
                <c:pt idx="17861">
                  <c:v>4.6565796999999999E-2</c:v>
                </c:pt>
                <c:pt idx="17862">
                  <c:v>4.5955729000000001E-2</c:v>
                </c:pt>
                <c:pt idx="17863">
                  <c:v>4.5933890999999998E-2</c:v>
                </c:pt>
                <c:pt idx="17864">
                  <c:v>4.2851674999999999E-2</c:v>
                </c:pt>
                <c:pt idx="17865">
                  <c:v>4.2109184000000001E-2</c:v>
                </c:pt>
                <c:pt idx="17866">
                  <c:v>4.7125610999999998E-2</c:v>
                </c:pt>
                <c:pt idx="17867">
                  <c:v>4.5493625000000003E-2</c:v>
                </c:pt>
                <c:pt idx="17868">
                  <c:v>3.4973896999999997E-2</c:v>
                </c:pt>
                <c:pt idx="17869">
                  <c:v>3.9393678000000001E-2</c:v>
                </c:pt>
                <c:pt idx="17870">
                  <c:v>4.5286870999999999E-2</c:v>
                </c:pt>
                <c:pt idx="17871">
                  <c:v>3.8000728999999997E-2</c:v>
                </c:pt>
                <c:pt idx="17872">
                  <c:v>3.1729616000000002E-2</c:v>
                </c:pt>
                <c:pt idx="17873">
                  <c:v>3.9485537000000001E-2</c:v>
                </c:pt>
                <c:pt idx="17874">
                  <c:v>3.7647299000000002E-2</c:v>
                </c:pt>
                <c:pt idx="17875">
                  <c:v>3.5031541999999999E-2</c:v>
                </c:pt>
                <c:pt idx="17876">
                  <c:v>3.3898517000000003E-2</c:v>
                </c:pt>
                <c:pt idx="17877">
                  <c:v>2.9690188999999999E-2</c:v>
                </c:pt>
                <c:pt idx="17878">
                  <c:v>3.4861926000000001E-2</c:v>
                </c:pt>
                <c:pt idx="17879">
                  <c:v>3.4923177E-2</c:v>
                </c:pt>
                <c:pt idx="17880">
                  <c:v>3.4463610999999998E-2</c:v>
                </c:pt>
                <c:pt idx="17881">
                  <c:v>2.9980980000000001E-2</c:v>
                </c:pt>
                <c:pt idx="17882">
                  <c:v>3.0373555E-2</c:v>
                </c:pt>
                <c:pt idx="17883">
                  <c:v>3.3626604999999997E-2</c:v>
                </c:pt>
                <c:pt idx="17884">
                  <c:v>3.0534189E-2</c:v>
                </c:pt>
                <c:pt idx="17885">
                  <c:v>3.0901706000000001E-2</c:v>
                </c:pt>
                <c:pt idx="17886">
                  <c:v>3.2611045999999998E-2</c:v>
                </c:pt>
                <c:pt idx="17887">
                  <c:v>3.2636079999999998E-2</c:v>
                </c:pt>
                <c:pt idx="17888">
                  <c:v>3.3728682000000003E-2</c:v>
                </c:pt>
                <c:pt idx="17889">
                  <c:v>2.8915282E-2</c:v>
                </c:pt>
                <c:pt idx="17890">
                  <c:v>3.0742258000000001E-2</c:v>
                </c:pt>
                <c:pt idx="17891">
                  <c:v>3.4277871000000001E-2</c:v>
                </c:pt>
                <c:pt idx="17892">
                  <c:v>3.1178508000000001E-2</c:v>
                </c:pt>
                <c:pt idx="17893">
                  <c:v>2.8432256999999999E-2</c:v>
                </c:pt>
                <c:pt idx="17894">
                  <c:v>3.6796447000000003E-2</c:v>
                </c:pt>
                <c:pt idx="17895">
                  <c:v>3.3616632E-2</c:v>
                </c:pt>
                <c:pt idx="17896">
                  <c:v>2.9737592E-2</c:v>
                </c:pt>
                <c:pt idx="17897">
                  <c:v>3.0886479000000001E-2</c:v>
                </c:pt>
                <c:pt idx="17898">
                  <c:v>3.3901269999999997E-2</c:v>
                </c:pt>
                <c:pt idx="17899">
                  <c:v>3.23103E-2</c:v>
                </c:pt>
                <c:pt idx="17900">
                  <c:v>3.2789454000000003E-2</c:v>
                </c:pt>
                <c:pt idx="17901">
                  <c:v>3.1678651000000002E-2</c:v>
                </c:pt>
                <c:pt idx="17902">
                  <c:v>2.7896132000000001E-2</c:v>
                </c:pt>
                <c:pt idx="17903">
                  <c:v>3.0391514000000001E-2</c:v>
                </c:pt>
                <c:pt idx="17904">
                  <c:v>3.1664236999999998E-2</c:v>
                </c:pt>
                <c:pt idx="17905">
                  <c:v>3.3237901E-2</c:v>
                </c:pt>
                <c:pt idx="17906">
                  <c:v>3.3390722999999997E-2</c:v>
                </c:pt>
                <c:pt idx="17907">
                  <c:v>2.0932988999999999E-2</c:v>
                </c:pt>
                <c:pt idx="17908">
                  <c:v>2.3305817E-2</c:v>
                </c:pt>
                <c:pt idx="17909">
                  <c:v>3.5571273E-2</c:v>
                </c:pt>
                <c:pt idx="17910">
                  <c:v>3.1699567999999997E-2</c:v>
                </c:pt>
                <c:pt idx="17911">
                  <c:v>2.8201772E-2</c:v>
                </c:pt>
                <c:pt idx="17912">
                  <c:v>2.1363333000000002E-2</c:v>
                </c:pt>
                <c:pt idx="17913">
                  <c:v>2.9240428999999998E-2</c:v>
                </c:pt>
                <c:pt idx="17914">
                  <c:v>3.1725161000000002E-2</c:v>
                </c:pt>
                <c:pt idx="17915">
                  <c:v>2.2415813E-2</c:v>
                </c:pt>
                <c:pt idx="17916">
                  <c:v>2.3616847E-2</c:v>
                </c:pt>
                <c:pt idx="17917">
                  <c:v>2.6133802000000001E-2</c:v>
                </c:pt>
                <c:pt idx="17918">
                  <c:v>2.3907906999999999E-2</c:v>
                </c:pt>
                <c:pt idx="17919">
                  <c:v>2.6962288000000001E-2</c:v>
                </c:pt>
                <c:pt idx="17920">
                  <c:v>1.8359075999999998E-2</c:v>
                </c:pt>
                <c:pt idx="17921">
                  <c:v>1.9380132000000001E-2</c:v>
                </c:pt>
                <c:pt idx="17922">
                  <c:v>2.5615078999999999E-2</c:v>
                </c:pt>
                <c:pt idx="17923">
                  <c:v>2.1105547999999998E-2</c:v>
                </c:pt>
                <c:pt idx="17924">
                  <c:v>1.3626578E-2</c:v>
                </c:pt>
                <c:pt idx="17925">
                  <c:v>2.6764484000000002E-2</c:v>
                </c:pt>
                <c:pt idx="17926">
                  <c:v>2.1529406000000001E-2</c:v>
                </c:pt>
                <c:pt idx="17927">
                  <c:v>8.9158769999999991E-3</c:v>
                </c:pt>
                <c:pt idx="17928">
                  <c:v>1.5717497E-2</c:v>
                </c:pt>
                <c:pt idx="17929">
                  <c:v>1.9005969000000001E-2</c:v>
                </c:pt>
                <c:pt idx="17930">
                  <c:v>1.7043684E-2</c:v>
                </c:pt>
                <c:pt idx="17931">
                  <c:v>1.7203208000000001E-2</c:v>
                </c:pt>
                <c:pt idx="17932">
                  <c:v>1.3220571E-2</c:v>
                </c:pt>
                <c:pt idx="17933">
                  <c:v>1.0085497000000001E-2</c:v>
                </c:pt>
                <c:pt idx="17934">
                  <c:v>1.7529689000000001E-2</c:v>
                </c:pt>
                <c:pt idx="17935">
                  <c:v>1.8754208000000001E-2</c:v>
                </c:pt>
                <c:pt idx="17936">
                  <c:v>1.7335130000000001E-2</c:v>
                </c:pt>
                <c:pt idx="17937">
                  <c:v>1.2937719E-2</c:v>
                </c:pt>
                <c:pt idx="17938">
                  <c:v>1.6545285999999999E-2</c:v>
                </c:pt>
                <c:pt idx="17939">
                  <c:v>2.5870345999999999E-2</c:v>
                </c:pt>
                <c:pt idx="17940">
                  <c:v>1.4426112E-2</c:v>
                </c:pt>
                <c:pt idx="17941">
                  <c:v>1.2433801E-2</c:v>
                </c:pt>
                <c:pt idx="17942">
                  <c:v>2.0269784999999998E-2</c:v>
                </c:pt>
                <c:pt idx="17943">
                  <c:v>1.9530226000000001E-2</c:v>
                </c:pt>
                <c:pt idx="17944">
                  <c:v>1.7390961E-2</c:v>
                </c:pt>
                <c:pt idx="17945">
                  <c:v>2.3386535999999999E-2</c:v>
                </c:pt>
                <c:pt idx="17946">
                  <c:v>1.7333235999999998E-2</c:v>
                </c:pt>
                <c:pt idx="17947">
                  <c:v>1.6241605999999999E-2</c:v>
                </c:pt>
                <c:pt idx="17948">
                  <c:v>2.0656793999999999E-2</c:v>
                </c:pt>
                <c:pt idx="17949">
                  <c:v>1.9164358999999999E-2</c:v>
                </c:pt>
                <c:pt idx="17950">
                  <c:v>1.6533033999999999E-2</c:v>
                </c:pt>
                <c:pt idx="17951">
                  <c:v>1.9435879E-2</c:v>
                </c:pt>
                <c:pt idx="17952">
                  <c:v>1.7774481000000002E-2</c:v>
                </c:pt>
                <c:pt idx="17953">
                  <c:v>1.8107907999999999E-2</c:v>
                </c:pt>
                <c:pt idx="17954">
                  <c:v>1.9844311999999999E-2</c:v>
                </c:pt>
                <c:pt idx="17955">
                  <c:v>2.1878436000000001E-2</c:v>
                </c:pt>
                <c:pt idx="17956">
                  <c:v>5.6820830000000001E-3</c:v>
                </c:pt>
                <c:pt idx="17957">
                  <c:v>1.7301186999999999E-2</c:v>
                </c:pt>
                <c:pt idx="17958">
                  <c:v>2.6913456999999998E-2</c:v>
                </c:pt>
                <c:pt idx="17959">
                  <c:v>1.7050969999999999E-2</c:v>
                </c:pt>
                <c:pt idx="17960">
                  <c:v>1.7074988999999999E-2</c:v>
                </c:pt>
                <c:pt idx="17961">
                  <c:v>2.2413560999999999E-2</c:v>
                </c:pt>
                <c:pt idx="17962">
                  <c:v>2.2430558E-2</c:v>
                </c:pt>
                <c:pt idx="17963">
                  <c:v>1.9783642000000001E-2</c:v>
                </c:pt>
                <c:pt idx="17964">
                  <c:v>1.7495498000000002E-2</c:v>
                </c:pt>
                <c:pt idx="17965">
                  <c:v>2.0364522999999999E-2</c:v>
                </c:pt>
                <c:pt idx="17966">
                  <c:v>1.3685318E-2</c:v>
                </c:pt>
                <c:pt idx="17967">
                  <c:v>1.7898172E-2</c:v>
                </c:pt>
                <c:pt idx="17968">
                  <c:v>2.9442511000000001E-2</c:v>
                </c:pt>
                <c:pt idx="17969">
                  <c:v>2.1076458999999999E-2</c:v>
                </c:pt>
                <c:pt idx="17970">
                  <c:v>1.6954876000000001E-2</c:v>
                </c:pt>
                <c:pt idx="17971">
                  <c:v>2.5196561999999999E-2</c:v>
                </c:pt>
                <c:pt idx="17972">
                  <c:v>1.2356908999999999E-2</c:v>
                </c:pt>
                <c:pt idx="17973">
                  <c:v>2.7162220000000001E-2</c:v>
                </c:pt>
                <c:pt idx="17974">
                  <c:v>2.6984683999999998E-2</c:v>
                </c:pt>
                <c:pt idx="17975">
                  <c:v>1.7589850000000001E-2</c:v>
                </c:pt>
                <c:pt idx="17976">
                  <c:v>2.6866507000000001E-2</c:v>
                </c:pt>
                <c:pt idx="17977">
                  <c:v>2.4231043000000001E-2</c:v>
                </c:pt>
                <c:pt idx="17978">
                  <c:v>1.7375122999999999E-2</c:v>
                </c:pt>
                <c:pt idx="17979">
                  <c:v>3.1833958000000002E-2</c:v>
                </c:pt>
                <c:pt idx="17980">
                  <c:v>2.3677180999999999E-2</c:v>
                </c:pt>
                <c:pt idx="17981">
                  <c:v>1.7395318E-2</c:v>
                </c:pt>
                <c:pt idx="17982">
                  <c:v>3.7364545999999998E-2</c:v>
                </c:pt>
                <c:pt idx="17983">
                  <c:v>1.5904259E-2</c:v>
                </c:pt>
                <c:pt idx="17984">
                  <c:v>2.032014E-2</c:v>
                </c:pt>
                <c:pt idx="17985">
                  <c:v>3.6319881999999998E-2</c:v>
                </c:pt>
                <c:pt idx="17986">
                  <c:v>1.3518476999999999E-2</c:v>
                </c:pt>
                <c:pt idx="17987">
                  <c:v>1.6447155000000001E-2</c:v>
                </c:pt>
                <c:pt idx="17988">
                  <c:v>3.1856968999999999E-2</c:v>
                </c:pt>
                <c:pt idx="17989">
                  <c:v>1.2841465999999999E-2</c:v>
                </c:pt>
                <c:pt idx="17990">
                  <c:v>1.5512751E-2</c:v>
                </c:pt>
                <c:pt idx="17991">
                  <c:v>2.5072168999999998E-2</c:v>
                </c:pt>
                <c:pt idx="17992">
                  <c:v>4.1398140000000003E-3</c:v>
                </c:pt>
                <c:pt idx="17993">
                  <c:v>2.5056014000000001E-2</c:v>
                </c:pt>
                <c:pt idx="17994">
                  <c:v>2.2778511000000001E-2</c:v>
                </c:pt>
                <c:pt idx="17995" formatCode="0.00E+00">
                  <c:v>3.9910000000000002E-5</c:v>
                </c:pt>
                <c:pt idx="17996">
                  <c:v>1.8988590999999999E-2</c:v>
                </c:pt>
                <c:pt idx="17997">
                  <c:v>1.4149093999999999E-2</c:v>
                </c:pt>
                <c:pt idx="17998">
                  <c:v>8.2580750000000001E-3</c:v>
                </c:pt>
                <c:pt idx="17999">
                  <c:v>1.5449676000000001E-2</c:v>
                </c:pt>
                <c:pt idx="18000">
                  <c:v>6.0562560000000003E-3</c:v>
                </c:pt>
                <c:pt idx="18001">
                  <c:v>1.5906489999999999E-2</c:v>
                </c:pt>
                <c:pt idx="18002">
                  <c:v>1.6622482000000001E-2</c:v>
                </c:pt>
                <c:pt idx="18003">
                  <c:v>5.2465230000000003E-3</c:v>
                </c:pt>
                <c:pt idx="18004">
                  <c:v>1.1875213000000001E-2</c:v>
                </c:pt>
                <c:pt idx="18005">
                  <c:v>1.3658465999999999E-2</c:v>
                </c:pt>
                <c:pt idx="18006">
                  <c:v>3.2957070000000002E-3</c:v>
                </c:pt>
                <c:pt idx="18007">
                  <c:v>1.0337904E-2</c:v>
                </c:pt>
                <c:pt idx="18008">
                  <c:v>5.6095449999999996E-3</c:v>
                </c:pt>
                <c:pt idx="18009">
                  <c:v>-1.889118E-3</c:v>
                </c:pt>
                <c:pt idx="18010">
                  <c:v>8.6002289999999992E-3</c:v>
                </c:pt>
                <c:pt idx="18011">
                  <c:v>3.5487449999999999E-3</c:v>
                </c:pt>
                <c:pt idx="18012">
                  <c:v>-1.5348619999999999E-3</c:v>
                </c:pt>
                <c:pt idx="18013">
                  <c:v>2.2452290000000001E-3</c:v>
                </c:pt>
                <c:pt idx="18014">
                  <c:v>-7.2614949999999998E-3</c:v>
                </c:pt>
                <c:pt idx="18015">
                  <c:v>-6.8447109999999999E-3</c:v>
                </c:pt>
                <c:pt idx="18016">
                  <c:v>-4.4161519999999996E-3</c:v>
                </c:pt>
                <c:pt idx="18017">
                  <c:v>-1.1947838000000001E-2</c:v>
                </c:pt>
                <c:pt idx="18018">
                  <c:v>-4.0041449999999998E-3</c:v>
                </c:pt>
                <c:pt idx="18019">
                  <c:v>-2.2528499999999998E-3</c:v>
                </c:pt>
                <c:pt idx="18020">
                  <c:v>-1.6281737000000001E-2</c:v>
                </c:pt>
                <c:pt idx="18021">
                  <c:v>-1.0125840000000001E-2</c:v>
                </c:pt>
                <c:pt idx="18022">
                  <c:v>-4.5427380000000002E-3</c:v>
                </c:pt>
                <c:pt idx="18023">
                  <c:v>-1.1646986999999999E-2</c:v>
                </c:pt>
                <c:pt idx="18024" formatCode="0.00E+00">
                  <c:v>4.2666700000000003E-5</c:v>
                </c:pt>
                <c:pt idx="18025">
                  <c:v>-4.3731209999999998E-3</c:v>
                </c:pt>
                <c:pt idx="18026">
                  <c:v>-1.5336384999999999E-2</c:v>
                </c:pt>
                <c:pt idx="18027">
                  <c:v>-6.2162100000000004E-4</c:v>
                </c:pt>
                <c:pt idx="18028">
                  <c:v>-5.7300010000000002E-3</c:v>
                </c:pt>
                <c:pt idx="18029">
                  <c:v>-1.0270424E-2</c:v>
                </c:pt>
                <c:pt idx="18030">
                  <c:v>-1.6630359999999999E-3</c:v>
                </c:pt>
                <c:pt idx="18031">
                  <c:v>-8.8833980000000007E-3</c:v>
                </c:pt>
                <c:pt idx="18032">
                  <c:v>-2.759371E-3</c:v>
                </c:pt>
                <c:pt idx="18033">
                  <c:v>-2.4784080000000001E-3</c:v>
                </c:pt>
                <c:pt idx="18034">
                  <c:v>-4.978293E-3</c:v>
                </c:pt>
                <c:pt idx="18035">
                  <c:v>-2.8546880000000002E-3</c:v>
                </c:pt>
                <c:pt idx="18036">
                  <c:v>-8.5325320000000007E-3</c:v>
                </c:pt>
                <c:pt idx="18037">
                  <c:v>-3.9593520000000002E-3</c:v>
                </c:pt>
                <c:pt idx="18038">
                  <c:v>6.2223499999999995E-4</c:v>
                </c:pt>
                <c:pt idx="18039">
                  <c:v>-7.5544690000000003E-3</c:v>
                </c:pt>
                <c:pt idx="18040">
                  <c:v>-5.5008319999999998E-3</c:v>
                </c:pt>
                <c:pt idx="18041">
                  <c:v>-3.074958E-3</c:v>
                </c:pt>
                <c:pt idx="18042">
                  <c:v>-6.8298869999999998E-3</c:v>
                </c:pt>
                <c:pt idx="18043">
                  <c:v>-7.3212399999999997E-3</c:v>
                </c:pt>
                <c:pt idx="18044">
                  <c:v>1.1018040000000001E-3</c:v>
                </c:pt>
                <c:pt idx="18045">
                  <c:v>-4.1906959999999998E-3</c:v>
                </c:pt>
                <c:pt idx="18046">
                  <c:v>-8.4913300000000001E-3</c:v>
                </c:pt>
                <c:pt idx="18047">
                  <c:v>-4.2856659999999996E-3</c:v>
                </c:pt>
                <c:pt idx="18048">
                  <c:v>-1.3776709E-2</c:v>
                </c:pt>
                <c:pt idx="18049">
                  <c:v>-6.863409E-3</c:v>
                </c:pt>
                <c:pt idx="18050">
                  <c:v>-1.7716069999999999E-3</c:v>
                </c:pt>
                <c:pt idx="18051">
                  <c:v>-1.2627983000000001E-2</c:v>
                </c:pt>
                <c:pt idx="18052">
                  <c:v>-1.0063724E-2</c:v>
                </c:pt>
                <c:pt idx="18053">
                  <c:v>-6.5478189999999999E-3</c:v>
                </c:pt>
                <c:pt idx="18054">
                  <c:v>-1.7298841999999998E-2</c:v>
                </c:pt>
                <c:pt idx="18055">
                  <c:v>-6.3710930000000004E-3</c:v>
                </c:pt>
                <c:pt idx="18056">
                  <c:v>-9.7904849999999998E-3</c:v>
                </c:pt>
                <c:pt idx="18057">
                  <c:v>-1.2772693E-2</c:v>
                </c:pt>
                <c:pt idx="18058">
                  <c:v>-5.6756200000000001E-3</c:v>
                </c:pt>
                <c:pt idx="18059">
                  <c:v>-1.2119672E-2</c:v>
                </c:pt>
                <c:pt idx="18060">
                  <c:v>-1.5785932999999999E-2</c:v>
                </c:pt>
                <c:pt idx="18061">
                  <c:v>-1.7365987999999999E-2</c:v>
                </c:pt>
                <c:pt idx="18062">
                  <c:v>-9.5035889999999998E-3</c:v>
                </c:pt>
                <c:pt idx="18063">
                  <c:v>-1.2471416000000001E-2</c:v>
                </c:pt>
                <c:pt idx="18064">
                  <c:v>-1.829588E-2</c:v>
                </c:pt>
                <c:pt idx="18065">
                  <c:v>-1.0389753E-2</c:v>
                </c:pt>
                <c:pt idx="18066">
                  <c:v>-1.5391066E-2</c:v>
                </c:pt>
                <c:pt idx="18067">
                  <c:v>-1.6005989000000002E-2</c:v>
                </c:pt>
                <c:pt idx="18068">
                  <c:v>-1.4041636999999999E-2</c:v>
                </c:pt>
                <c:pt idx="18069">
                  <c:v>-1.4309284E-2</c:v>
                </c:pt>
                <c:pt idx="18070">
                  <c:v>-2.2355441E-2</c:v>
                </c:pt>
                <c:pt idx="18071">
                  <c:v>-1.7907428999999999E-2</c:v>
                </c:pt>
                <c:pt idx="18072">
                  <c:v>-1.2082730999999999E-2</c:v>
                </c:pt>
                <c:pt idx="18073">
                  <c:v>-1.3615644999999999E-2</c:v>
                </c:pt>
                <c:pt idx="18074">
                  <c:v>-1.2848091000000001E-2</c:v>
                </c:pt>
                <c:pt idx="18075">
                  <c:v>-1.546145E-2</c:v>
                </c:pt>
                <c:pt idx="18076">
                  <c:v>-1.7975240999999999E-2</c:v>
                </c:pt>
                <c:pt idx="18077">
                  <c:v>-8.6565740000000002E-3</c:v>
                </c:pt>
                <c:pt idx="18078">
                  <c:v>-1.8124502000000001E-2</c:v>
                </c:pt>
                <c:pt idx="18079">
                  <c:v>-1.8272041999999999E-2</c:v>
                </c:pt>
                <c:pt idx="18080">
                  <c:v>-5.2933709999999998E-3</c:v>
                </c:pt>
                <c:pt idx="18081">
                  <c:v>-1.1596008E-2</c:v>
                </c:pt>
                <c:pt idx="18082">
                  <c:v>-1.6759342999999999E-2</c:v>
                </c:pt>
                <c:pt idx="18083">
                  <c:v>-1.1370438E-2</c:v>
                </c:pt>
                <c:pt idx="18084">
                  <c:v>-1.3134430000000001E-2</c:v>
                </c:pt>
                <c:pt idx="18085">
                  <c:v>-9.9807149999999994E-3</c:v>
                </c:pt>
                <c:pt idx="18086">
                  <c:v>-5.9252039999999999E-3</c:v>
                </c:pt>
                <c:pt idx="18087">
                  <c:v>-4.8865699999999998E-3</c:v>
                </c:pt>
                <c:pt idx="18088">
                  <c:v>-1.2631892E-2</c:v>
                </c:pt>
                <c:pt idx="18089">
                  <c:v>-1.9434403999999999E-2</c:v>
                </c:pt>
                <c:pt idx="18090">
                  <c:v>-3.7428460000000002E-3</c:v>
                </c:pt>
                <c:pt idx="18091">
                  <c:v>-1.9523140000000001E-2</c:v>
                </c:pt>
                <c:pt idx="18092">
                  <c:v>-2.5458608000000001E-2</c:v>
                </c:pt>
                <c:pt idx="18093">
                  <c:v>4.2785150000000001E-3</c:v>
                </c:pt>
                <c:pt idx="18094">
                  <c:v>-8.0571940000000002E-3</c:v>
                </c:pt>
                <c:pt idx="18095">
                  <c:v>-2.4410069E-2</c:v>
                </c:pt>
                <c:pt idx="18096">
                  <c:v>-7.3385689999999996E-3</c:v>
                </c:pt>
                <c:pt idx="18097">
                  <c:v>-1.6989067E-2</c:v>
                </c:pt>
                <c:pt idx="18098">
                  <c:v>-9.3828950000000005E-3</c:v>
                </c:pt>
                <c:pt idx="18099">
                  <c:v>-2.998499E-3</c:v>
                </c:pt>
                <c:pt idx="18100">
                  <c:v>-1.4419326E-2</c:v>
                </c:pt>
                <c:pt idx="18101">
                  <c:v>-1.1378528000000001E-2</c:v>
                </c:pt>
                <c:pt idx="18102">
                  <c:v>-1.0786960999999999E-2</c:v>
                </c:pt>
                <c:pt idx="18103">
                  <c:v>-1.9992176E-2</c:v>
                </c:pt>
                <c:pt idx="18104">
                  <c:v>-1.1348037E-2</c:v>
                </c:pt>
                <c:pt idx="18105">
                  <c:v>-7.9269400000000004E-3</c:v>
                </c:pt>
                <c:pt idx="18106">
                  <c:v>-1.6401888999999999E-2</c:v>
                </c:pt>
                <c:pt idx="18107">
                  <c:v>-5.5822650000000003E-3</c:v>
                </c:pt>
                <c:pt idx="18108">
                  <c:v>-7.9791959999999992E-3</c:v>
                </c:pt>
                <c:pt idx="18109">
                  <c:v>-1.7565243000000001E-2</c:v>
                </c:pt>
                <c:pt idx="18110">
                  <c:v>-1.1463940000000001E-2</c:v>
                </c:pt>
                <c:pt idx="18111">
                  <c:v>-1.232281E-2</c:v>
                </c:pt>
                <c:pt idx="18112">
                  <c:v>-5.8206439999999998E-3</c:v>
                </c:pt>
                <c:pt idx="18113">
                  <c:v>-7.0395730000000004E-3</c:v>
                </c:pt>
                <c:pt idx="18114">
                  <c:v>-1.6754438999999999E-2</c:v>
                </c:pt>
                <c:pt idx="18115">
                  <c:v>-1.0206791999999999E-2</c:v>
                </c:pt>
                <c:pt idx="18116">
                  <c:v>-1.7626251999999999E-2</c:v>
                </c:pt>
                <c:pt idx="18117">
                  <c:v>-1.6575102000000001E-2</c:v>
                </c:pt>
                <c:pt idx="18118">
                  <c:v>-9.6660129999999993E-3</c:v>
                </c:pt>
                <c:pt idx="18119">
                  <c:v>-1.6106069000000001E-2</c:v>
                </c:pt>
                <c:pt idx="18120">
                  <c:v>-1.6128727999999998E-2</c:v>
                </c:pt>
                <c:pt idx="18121">
                  <c:v>-8.6529689999999999E-3</c:v>
                </c:pt>
                <c:pt idx="18122">
                  <c:v>-2.1858200000000001E-2</c:v>
                </c:pt>
                <c:pt idx="18123">
                  <c:v>-1.4227444000000001E-2</c:v>
                </c:pt>
                <c:pt idx="18124">
                  <c:v>-1.3997933000000001E-2</c:v>
                </c:pt>
                <c:pt idx="18125">
                  <c:v>-1.7356979000000002E-2</c:v>
                </c:pt>
                <c:pt idx="18126">
                  <c:v>-1.4525000999999999E-2</c:v>
                </c:pt>
                <c:pt idx="18127">
                  <c:v>-1.8923211999999998E-2</c:v>
                </c:pt>
                <c:pt idx="18128">
                  <c:v>-1.6245830999999999E-2</c:v>
                </c:pt>
                <c:pt idx="18129">
                  <c:v>-8.364738E-3</c:v>
                </c:pt>
                <c:pt idx="18130">
                  <c:v>-2.2824690000000002E-2</c:v>
                </c:pt>
                <c:pt idx="18131">
                  <c:v>-1.8216356999999999E-2</c:v>
                </c:pt>
                <c:pt idx="18132">
                  <c:v>-1.097863E-2</c:v>
                </c:pt>
                <c:pt idx="18133">
                  <c:v>-1.8915383000000001E-2</c:v>
                </c:pt>
                <c:pt idx="18134">
                  <c:v>-1.352853E-2</c:v>
                </c:pt>
                <c:pt idx="18135">
                  <c:v>-1.3088045E-2</c:v>
                </c:pt>
                <c:pt idx="18136">
                  <c:v>-1.8998818000000001E-2</c:v>
                </c:pt>
                <c:pt idx="18137">
                  <c:v>-8.8593649999999993E-3</c:v>
                </c:pt>
                <c:pt idx="18138">
                  <c:v>-8.0565029999999996E-3</c:v>
                </c:pt>
                <c:pt idx="18139">
                  <c:v>-1.7510992E-2</c:v>
                </c:pt>
                <c:pt idx="18140">
                  <c:v>-1.9168464E-2</c:v>
                </c:pt>
                <c:pt idx="18141">
                  <c:v>-9.3829450000000002E-3</c:v>
                </c:pt>
                <c:pt idx="18142">
                  <c:v>-1.2698071999999999E-2</c:v>
                </c:pt>
                <c:pt idx="18143">
                  <c:v>-1.2701535E-2</c:v>
                </c:pt>
                <c:pt idx="18144">
                  <c:v>-1.1044144000000001E-2</c:v>
                </c:pt>
                <c:pt idx="18145">
                  <c:v>-1.2912085E-2</c:v>
                </c:pt>
                <c:pt idx="18146">
                  <c:v>-1.3624825E-2</c:v>
                </c:pt>
                <c:pt idx="18147">
                  <c:v>-1.6677339999999999E-2</c:v>
                </c:pt>
                <c:pt idx="18148">
                  <c:v>-1.3224632E-2</c:v>
                </c:pt>
                <c:pt idx="18149">
                  <c:v>-7.7710110000000004E-3</c:v>
                </c:pt>
                <c:pt idx="18150">
                  <c:v>-3.9223959999999999E-3</c:v>
                </c:pt>
                <c:pt idx="18151">
                  <c:v>-1.1007204E-2</c:v>
                </c:pt>
                <c:pt idx="18152">
                  <c:v>-1.4548543000000001E-2</c:v>
                </c:pt>
                <c:pt idx="18153">
                  <c:v>-1.6609295999999999E-2</c:v>
                </c:pt>
                <c:pt idx="18154">
                  <c:v>-2.9960189999999999E-3</c:v>
                </c:pt>
                <c:pt idx="18155">
                  <c:v>-1.6674011999999998E-2</c:v>
                </c:pt>
                <c:pt idx="18156">
                  <c:v>-1.1037699999999999E-2</c:v>
                </c:pt>
                <c:pt idx="18157">
                  <c:v>-4.3965749999999998E-3</c:v>
                </c:pt>
                <c:pt idx="18158">
                  <c:v>-1.6722298999999999E-2</c:v>
                </c:pt>
                <c:pt idx="18159">
                  <c:v>-9.8204529999999998E-3</c:v>
                </c:pt>
                <c:pt idx="18160">
                  <c:v>-4.9071870000000004E-3</c:v>
                </c:pt>
                <c:pt idx="18161">
                  <c:v>-1.8328186E-2</c:v>
                </c:pt>
                <c:pt idx="18162">
                  <c:v>-8.4555240000000007E-3</c:v>
                </c:pt>
                <c:pt idx="18163">
                  <c:v>-9.1663230000000005E-3</c:v>
                </c:pt>
                <c:pt idx="18164">
                  <c:v>-1.4959899E-2</c:v>
                </c:pt>
                <c:pt idx="18165">
                  <c:v>-6.5003680000000003E-3</c:v>
                </c:pt>
                <c:pt idx="18166">
                  <c:v>-1.3248955999999999E-2</c:v>
                </c:pt>
                <c:pt idx="18167">
                  <c:v>-1.4606101E-2</c:v>
                </c:pt>
                <c:pt idx="18168">
                  <c:v>2.6148590000000002E-3</c:v>
                </c:pt>
                <c:pt idx="18169">
                  <c:v>-7.1344399999999997E-3</c:v>
                </c:pt>
                <c:pt idx="18170">
                  <c:v>-1.3441588000000001E-2</c:v>
                </c:pt>
                <c:pt idx="18171">
                  <c:v>-5.976215E-3</c:v>
                </c:pt>
                <c:pt idx="18172">
                  <c:v>-1.7334090999999999E-2</c:v>
                </c:pt>
                <c:pt idx="18173">
                  <c:v>-7.0715980000000001E-3</c:v>
                </c:pt>
                <c:pt idx="18174">
                  <c:v>-6.6098329999999999E-3</c:v>
                </c:pt>
                <c:pt idx="18175">
                  <c:v>-1.3597701E-2</c:v>
                </c:pt>
                <c:pt idx="18176">
                  <c:v>-8.0930399999999995E-4</c:v>
                </c:pt>
                <c:pt idx="18177">
                  <c:v>-8.4408580000000007E-3</c:v>
                </c:pt>
                <c:pt idx="18178">
                  <c:v>-1.3728591E-2</c:v>
                </c:pt>
                <c:pt idx="18179">
                  <c:v>-1.1938946000000001E-2</c:v>
                </c:pt>
                <c:pt idx="18180">
                  <c:v>-1.6923926999999998E-2</c:v>
                </c:pt>
                <c:pt idx="18181">
                  <c:v>-7.2031220000000002E-3</c:v>
                </c:pt>
                <c:pt idx="18182">
                  <c:v>-9.6146259999999994E-3</c:v>
                </c:pt>
                <c:pt idx="18183">
                  <c:v>-1.6734056000000001E-2</c:v>
                </c:pt>
                <c:pt idx="18184">
                  <c:v>-5.86799E-3</c:v>
                </c:pt>
                <c:pt idx="18185">
                  <c:v>-8.4472620000000005E-3</c:v>
                </c:pt>
                <c:pt idx="18186">
                  <c:v>-2.3119180999999999E-2</c:v>
                </c:pt>
                <c:pt idx="18187">
                  <c:v>-6.5513910000000002E-3</c:v>
                </c:pt>
                <c:pt idx="18188">
                  <c:v>-1.4567409999999999E-2</c:v>
                </c:pt>
                <c:pt idx="18189">
                  <c:v>-1.3623319E-2</c:v>
                </c:pt>
                <c:pt idx="18190">
                  <c:v>2.9471499999999999E-3</c:v>
                </c:pt>
                <c:pt idx="18191">
                  <c:v>-1.7035879E-2</c:v>
                </c:pt>
                <c:pt idx="18192">
                  <c:v>-1.2168903E-2</c:v>
                </c:pt>
                <c:pt idx="18193">
                  <c:v>-7.9536510000000008E-3</c:v>
                </c:pt>
                <c:pt idx="18194">
                  <c:v>-1.8652874999999999E-2</c:v>
                </c:pt>
                <c:pt idx="18195">
                  <c:v>-3.166594E-3</c:v>
                </c:pt>
                <c:pt idx="18196">
                  <c:v>-1.0268487999999999E-2</c:v>
                </c:pt>
                <c:pt idx="18197">
                  <c:v>-1.4297318E-2</c:v>
                </c:pt>
                <c:pt idx="18198">
                  <c:v>-1.5282112E-2</c:v>
                </c:pt>
                <c:pt idx="18199">
                  <c:v>-3.2858974999999999E-2</c:v>
                </c:pt>
                <c:pt idx="18200">
                  <c:v>-7.8417639999999993E-3</c:v>
                </c:pt>
                <c:pt idx="18201">
                  <c:v>-5.8318759999999997E-3</c:v>
                </c:pt>
                <c:pt idx="18202">
                  <c:v>-5.9635870000000002E-3</c:v>
                </c:pt>
                <c:pt idx="18203">
                  <c:v>-6.9369729999999999E-3</c:v>
                </c:pt>
                <c:pt idx="18204">
                  <c:v>-6.3112690000000004E-3</c:v>
                </c:pt>
                <c:pt idx="18205">
                  <c:v>-4.8491940000000002E-3</c:v>
                </c:pt>
                <c:pt idx="18206">
                  <c:v>-1.7328452000000001E-2</c:v>
                </c:pt>
                <c:pt idx="18207">
                  <c:v>-1.6776645999999999E-2</c:v>
                </c:pt>
                <c:pt idx="18208">
                  <c:v>1.0759999999999999E-3</c:v>
                </c:pt>
                <c:pt idx="18209">
                  <c:v>-6.4218640000000002E-3</c:v>
                </c:pt>
                <c:pt idx="18210">
                  <c:v>-1.5332825E-2</c:v>
                </c:pt>
                <c:pt idx="18211">
                  <c:v>-2.8676400000000001E-4</c:v>
                </c:pt>
                <c:pt idx="18212">
                  <c:v>-1.2455260000000001E-3</c:v>
                </c:pt>
                <c:pt idx="18213">
                  <c:v>-1.5150156999999999E-2</c:v>
                </c:pt>
                <c:pt idx="18214">
                  <c:v>-4.8343539999999999E-3</c:v>
                </c:pt>
                <c:pt idx="18215">
                  <c:v>-7.9561110000000001E-3</c:v>
                </c:pt>
                <c:pt idx="18216">
                  <c:v>-1.3036191000000001E-2</c:v>
                </c:pt>
                <c:pt idx="18217">
                  <c:v>-1.5234999999999999E-4</c:v>
                </c:pt>
                <c:pt idx="18218">
                  <c:v>-1.4475043999999999E-2</c:v>
                </c:pt>
                <c:pt idx="18219">
                  <c:v>-9.3452629999999995E-3</c:v>
                </c:pt>
                <c:pt idx="18220">
                  <c:v>1.49438E-4</c:v>
                </c:pt>
                <c:pt idx="18221">
                  <c:v>-7.3665349999999996E-3</c:v>
                </c:pt>
                <c:pt idx="18222">
                  <c:v>-2.363207E-3</c:v>
                </c:pt>
                <c:pt idx="18223">
                  <c:v>-3.9523149999999996E-3</c:v>
                </c:pt>
                <c:pt idx="18224">
                  <c:v>-1.9547135E-2</c:v>
                </c:pt>
                <c:pt idx="18225">
                  <c:v>-1.3668473E-2</c:v>
                </c:pt>
                <c:pt idx="18226">
                  <c:v>1.56241E-4</c:v>
                </c:pt>
                <c:pt idx="18227">
                  <c:v>-6.298728E-3</c:v>
                </c:pt>
                <c:pt idx="18228">
                  <c:v>-1.1755909E-2</c:v>
                </c:pt>
                <c:pt idx="18229">
                  <c:v>-4.7962710000000004E-3</c:v>
                </c:pt>
                <c:pt idx="18230">
                  <c:v>-7.0554049999999998E-3</c:v>
                </c:pt>
                <c:pt idx="18231">
                  <c:v>-6.8149209999999998E-3</c:v>
                </c:pt>
                <c:pt idx="18232">
                  <c:v>-1.0945289999999999E-3</c:v>
                </c:pt>
                <c:pt idx="18233">
                  <c:v>-8.7508510000000005E-3</c:v>
                </c:pt>
                <c:pt idx="18234">
                  <c:v>-4.0071259999999997E-3</c:v>
                </c:pt>
                <c:pt idx="18235">
                  <c:v>-3.3181669999999999E-3</c:v>
                </c:pt>
                <c:pt idx="18236">
                  <c:v>-1.2055929E-2</c:v>
                </c:pt>
                <c:pt idx="18237">
                  <c:v>-6.531734E-3</c:v>
                </c:pt>
                <c:pt idx="18238">
                  <c:v>2.2589279999999999E-3</c:v>
                </c:pt>
                <c:pt idx="18239">
                  <c:v>-1.0252869E-2</c:v>
                </c:pt>
                <c:pt idx="18240">
                  <c:v>-3.4343780000000001E-3</c:v>
                </c:pt>
                <c:pt idx="18241">
                  <c:v>-2.0822399999999999E-4</c:v>
                </c:pt>
                <c:pt idx="18242">
                  <c:v>-1.2982496E-2</c:v>
                </c:pt>
                <c:pt idx="18243">
                  <c:v>-3.8145649999999998E-3</c:v>
                </c:pt>
                <c:pt idx="18244">
                  <c:v>-4.5910609999999996E-3</c:v>
                </c:pt>
                <c:pt idx="18245">
                  <c:v>-1.2270287E-2</c:v>
                </c:pt>
                <c:pt idx="18246">
                  <c:v>-2.3645139999999999E-3</c:v>
                </c:pt>
                <c:pt idx="18247">
                  <c:v>-3.3385400000000002E-4</c:v>
                </c:pt>
                <c:pt idx="18248">
                  <c:v>-3.981928E-3</c:v>
                </c:pt>
                <c:pt idx="18249">
                  <c:v>-8.0030359999999998E-3</c:v>
                </c:pt>
                <c:pt idx="18250">
                  <c:v>1.2809150000000001E-3</c:v>
                </c:pt>
                <c:pt idx="18251">
                  <c:v>-4.7854999999999998E-3</c:v>
                </c:pt>
                <c:pt idx="18252">
                  <c:v>-9.8750420000000005E-3</c:v>
                </c:pt>
                <c:pt idx="18253">
                  <c:v>4.4844560000000004E-3</c:v>
                </c:pt>
                <c:pt idx="18254">
                  <c:v>-4.3863230000000001E-3</c:v>
                </c:pt>
                <c:pt idx="18255">
                  <c:v>-7.3751880000000004E-3</c:v>
                </c:pt>
                <c:pt idx="18256">
                  <c:v>-1.7790289999999999E-3</c:v>
                </c:pt>
                <c:pt idx="18257">
                  <c:v>-1.2273480999999999E-2</c:v>
                </c:pt>
                <c:pt idx="18258">
                  <c:v>-2.4011985999999999E-2</c:v>
                </c:pt>
                <c:pt idx="18259">
                  <c:v>-1.0797719999999999E-3</c:v>
                </c:pt>
                <c:pt idx="18260">
                  <c:v>-8.4575680000000004E-3</c:v>
                </c:pt>
                <c:pt idx="18261">
                  <c:v>-1.2362293999999999E-2</c:v>
                </c:pt>
                <c:pt idx="18262">
                  <c:v>4.5021269999999999E-3</c:v>
                </c:pt>
                <c:pt idx="18263">
                  <c:v>-1.6409013E-2</c:v>
                </c:pt>
                <c:pt idx="18264">
                  <c:v>-1.0091339E-2</c:v>
                </c:pt>
                <c:pt idx="18265">
                  <c:v>-4.8715429999999999E-3</c:v>
                </c:pt>
                <c:pt idx="18266">
                  <c:v>-1.4998384999999999E-2</c:v>
                </c:pt>
                <c:pt idx="18267">
                  <c:v>-8.7082649999999998E-3</c:v>
                </c:pt>
                <c:pt idx="18268">
                  <c:v>-8.3258220000000001E-3</c:v>
                </c:pt>
                <c:pt idx="18269">
                  <c:v>-1.3528572000000001E-2</c:v>
                </c:pt>
                <c:pt idx="18270">
                  <c:v>-7.2819699999999996E-3</c:v>
                </c:pt>
                <c:pt idx="18271">
                  <c:v>-1.9403080999999999E-2</c:v>
                </c:pt>
                <c:pt idx="18272">
                  <c:v>-1.290998E-2</c:v>
                </c:pt>
                <c:pt idx="18273">
                  <c:v>-1.5870083E-2</c:v>
                </c:pt>
                <c:pt idx="18274">
                  <c:v>-1.0286963E-2</c:v>
                </c:pt>
                <c:pt idx="18275">
                  <c:v>-1.40825E-2</c:v>
                </c:pt>
                <c:pt idx="18276">
                  <c:v>-1.9820869000000001E-2</c:v>
                </c:pt>
                <c:pt idx="18277">
                  <c:v>-1.4180294E-2</c:v>
                </c:pt>
                <c:pt idx="18278">
                  <c:v>-1.6300825000000001E-2</c:v>
                </c:pt>
                <c:pt idx="18279">
                  <c:v>-1.5384965E-2</c:v>
                </c:pt>
                <c:pt idx="18280">
                  <c:v>-1.2011407E-2</c:v>
                </c:pt>
                <c:pt idx="18281">
                  <c:v>-9.2720800000000003E-3</c:v>
                </c:pt>
                <c:pt idx="18282">
                  <c:v>-1.5454412000000001E-2</c:v>
                </c:pt>
                <c:pt idx="18283">
                  <c:v>-1.3038394E-2</c:v>
                </c:pt>
                <c:pt idx="18284">
                  <c:v>-4.9330550000000004E-3</c:v>
                </c:pt>
                <c:pt idx="18285">
                  <c:v>-7.8489500000000004E-3</c:v>
                </c:pt>
                <c:pt idx="18286">
                  <c:v>-1.1352053000000001E-2</c:v>
                </c:pt>
                <c:pt idx="18287">
                  <c:v>-3.0555080000000002E-3</c:v>
                </c:pt>
                <c:pt idx="18288">
                  <c:v>-5.7236359999999998E-3</c:v>
                </c:pt>
                <c:pt idx="18289">
                  <c:v>-2.2287700000000001E-3</c:v>
                </c:pt>
                <c:pt idx="18290">
                  <c:v>1.9029819999999999E-3</c:v>
                </c:pt>
                <c:pt idx="18291">
                  <c:v>-4.3410649999999999E-3</c:v>
                </c:pt>
                <c:pt idx="18292">
                  <c:v>5.8465610000000001E-3</c:v>
                </c:pt>
                <c:pt idx="18293">
                  <c:v>5.3336360000000001E-3</c:v>
                </c:pt>
                <c:pt idx="18294">
                  <c:v>-3.5045190000000002E-3</c:v>
                </c:pt>
                <c:pt idx="18295">
                  <c:v>1.4444340000000001E-3</c:v>
                </c:pt>
                <c:pt idx="18296">
                  <c:v>3.833791E-3</c:v>
                </c:pt>
                <c:pt idx="18297">
                  <c:v>-4.7802039999999997E-3</c:v>
                </c:pt>
                <c:pt idx="18298">
                  <c:v>-7.5349079999999999E-3</c:v>
                </c:pt>
                <c:pt idx="18299">
                  <c:v>-1.3672929999999999E-3</c:v>
                </c:pt>
                <c:pt idx="18300">
                  <c:v>-5.8420929999999996E-3</c:v>
                </c:pt>
                <c:pt idx="18301">
                  <c:v>4.1100799999999998E-4</c:v>
                </c:pt>
                <c:pt idx="18302">
                  <c:v>3.151488E-3</c:v>
                </c:pt>
                <c:pt idx="18303">
                  <c:v>-3.2395649999999998E-3</c:v>
                </c:pt>
                <c:pt idx="18304">
                  <c:v>-3.738777E-3</c:v>
                </c:pt>
                <c:pt idx="18305">
                  <c:v>-4.2431789999999997E-3</c:v>
                </c:pt>
                <c:pt idx="18306">
                  <c:v>-5.8895220000000003E-3</c:v>
                </c:pt>
                <c:pt idx="18307">
                  <c:v>-2.0436510000000001E-3</c:v>
                </c:pt>
                <c:pt idx="18308">
                  <c:v>-9.7269469999999997E-3</c:v>
                </c:pt>
                <c:pt idx="18309">
                  <c:v>-4.0624040000000004E-3</c:v>
                </c:pt>
                <c:pt idx="18310">
                  <c:v>-2.4780129999999998E-3</c:v>
                </c:pt>
                <c:pt idx="18311">
                  <c:v>-8.3156619999999997E-3</c:v>
                </c:pt>
                <c:pt idx="18312">
                  <c:v>-2.8826709999999998E-3</c:v>
                </c:pt>
                <c:pt idx="18313">
                  <c:v>-4.9434250000000004E-3</c:v>
                </c:pt>
                <c:pt idx="18314">
                  <c:v>-1.2345470000000001E-2</c:v>
                </c:pt>
                <c:pt idx="18315">
                  <c:v>-4.4191020000000003E-3</c:v>
                </c:pt>
                <c:pt idx="18316">
                  <c:v>-4.2583359999999997E-3</c:v>
                </c:pt>
                <c:pt idx="18317">
                  <c:v>-7.1143109999999999E-3</c:v>
                </c:pt>
                <c:pt idx="18318">
                  <c:v>-1.0298577999999999E-2</c:v>
                </c:pt>
                <c:pt idx="18319">
                  <c:v>-9.8421129999999996E-3</c:v>
                </c:pt>
                <c:pt idx="18320">
                  <c:v>-1.1175137E-2</c:v>
                </c:pt>
                <c:pt idx="18321">
                  <c:v>-1.0804424999999999E-2</c:v>
                </c:pt>
                <c:pt idx="18322">
                  <c:v>-1.0643153000000001E-2</c:v>
                </c:pt>
                <c:pt idx="18323">
                  <c:v>-7.7658739999999999E-3</c:v>
                </c:pt>
                <c:pt idx="18324">
                  <c:v>-5.4076380000000002E-3</c:v>
                </c:pt>
                <c:pt idx="18325">
                  <c:v>-7.4585379999999998E-3</c:v>
                </c:pt>
                <c:pt idx="18326">
                  <c:v>-1.3703046E-2</c:v>
                </c:pt>
                <c:pt idx="18327">
                  <c:v>-9.8286799999999994E-3</c:v>
                </c:pt>
                <c:pt idx="18328">
                  <c:v>-1.5689351000000001E-2</c:v>
                </c:pt>
                <c:pt idx="18329">
                  <c:v>-6.3235460000000002E-3</c:v>
                </c:pt>
                <c:pt idx="18330">
                  <c:v>-1.2852066000000001E-2</c:v>
                </c:pt>
                <c:pt idx="18331">
                  <c:v>-7.5385280000000001E-3</c:v>
                </c:pt>
                <c:pt idx="18332">
                  <c:v>-8.6372529999999993E-3</c:v>
                </c:pt>
                <c:pt idx="18333">
                  <c:v>-1.4204857E-2</c:v>
                </c:pt>
                <c:pt idx="18334">
                  <c:v>-4.8927299999999996E-3</c:v>
                </c:pt>
                <c:pt idx="18335">
                  <c:v>-4.5555739999999997E-3</c:v>
                </c:pt>
                <c:pt idx="18336">
                  <c:v>-2.0994235E-2</c:v>
                </c:pt>
                <c:pt idx="18337">
                  <c:v>-8.1649889999999992E-3</c:v>
                </c:pt>
                <c:pt idx="18338">
                  <c:v>-6.0661619999999999E-3</c:v>
                </c:pt>
                <c:pt idx="18339">
                  <c:v>-1.5965665E-2</c:v>
                </c:pt>
                <c:pt idx="18340">
                  <c:v>-8.8736939999999997E-3</c:v>
                </c:pt>
                <c:pt idx="18341">
                  <c:v>-7.1863150000000004E-3</c:v>
                </c:pt>
                <c:pt idx="18342">
                  <c:v>-1.5392196E-2</c:v>
                </c:pt>
                <c:pt idx="18343">
                  <c:v>-5.3563400000000002E-3</c:v>
                </c:pt>
                <c:pt idx="18344">
                  <c:v>-3.6528189999999999E-3</c:v>
                </c:pt>
                <c:pt idx="18345">
                  <c:v>-1.1077178999999999E-2</c:v>
                </c:pt>
                <c:pt idx="18346">
                  <c:v>-9.1888890000000004E-3</c:v>
                </c:pt>
                <c:pt idx="18347">
                  <c:v>-2.8391139999999998E-3</c:v>
                </c:pt>
                <c:pt idx="18348">
                  <c:v>-4.6218170000000003E-3</c:v>
                </c:pt>
                <c:pt idx="18349">
                  <c:v>-8.4106960000000005E-3</c:v>
                </c:pt>
                <c:pt idx="18350">
                  <c:v>-6.640633E-3</c:v>
                </c:pt>
                <c:pt idx="18351">
                  <c:v>-3.550568E-3</c:v>
                </c:pt>
                <c:pt idx="18352">
                  <c:v>-6.2406950000000001E-3</c:v>
                </c:pt>
                <c:pt idx="18353">
                  <c:v>1.056366E-3</c:v>
                </c:pt>
                <c:pt idx="18354">
                  <c:v>-4.78949E-4</c:v>
                </c:pt>
                <c:pt idx="18355">
                  <c:v>-1.3706604000000001E-2</c:v>
                </c:pt>
                <c:pt idx="18356">
                  <c:v>2.988779E-3</c:v>
                </c:pt>
                <c:pt idx="18357">
                  <c:v>-3.767926E-3</c:v>
                </c:pt>
                <c:pt idx="18358">
                  <c:v>-1.0686236999999999E-2</c:v>
                </c:pt>
                <c:pt idx="18359">
                  <c:v>1.2710963E-2</c:v>
                </c:pt>
                <c:pt idx="18360">
                  <c:v>-1.206382E-3</c:v>
                </c:pt>
                <c:pt idx="18361">
                  <c:v>-2.2582244000000001E-2</c:v>
                </c:pt>
                <c:pt idx="18362">
                  <c:v>8.5073719999999992E-3</c:v>
                </c:pt>
                <c:pt idx="18363">
                  <c:v>4.6383309999999999E-3</c:v>
                </c:pt>
                <c:pt idx="18364">
                  <c:v>-2.5149673000000001E-2</c:v>
                </c:pt>
                <c:pt idx="18365">
                  <c:v>1.0147862000000001E-2</c:v>
                </c:pt>
                <c:pt idx="18366">
                  <c:v>2.8491319999999999E-3</c:v>
                </c:pt>
                <c:pt idx="18367">
                  <c:v>-2.2359549999999999E-2</c:v>
                </c:pt>
                <c:pt idx="18368">
                  <c:v>8.1315190000000002E-3</c:v>
                </c:pt>
                <c:pt idx="18369">
                  <c:v>-4.2194240000000003E-3</c:v>
                </c:pt>
                <c:pt idx="18370">
                  <c:v>-2.0613668000000002E-2</c:v>
                </c:pt>
                <c:pt idx="18371">
                  <c:v>2.7912560000000002E-3</c:v>
                </c:pt>
                <c:pt idx="18372">
                  <c:v>-9.9032010000000004E-3</c:v>
                </c:pt>
                <c:pt idx="18373">
                  <c:v>-1.5248164999999999E-2</c:v>
                </c:pt>
                <c:pt idx="18374">
                  <c:v>-1.564382E-3</c:v>
                </c:pt>
                <c:pt idx="18375">
                  <c:v>-1.533692E-2</c:v>
                </c:pt>
                <c:pt idx="18376">
                  <c:v>-8.2193790000000006E-3</c:v>
                </c:pt>
                <c:pt idx="18377">
                  <c:v>-5.9967049999999997E-3</c:v>
                </c:pt>
                <c:pt idx="18378">
                  <c:v>-1.1461300000000001E-2</c:v>
                </c:pt>
                <c:pt idx="18379">
                  <c:v>-5.72778E-3</c:v>
                </c:pt>
                <c:pt idx="18380">
                  <c:v>-1.1747428000000001E-2</c:v>
                </c:pt>
                <c:pt idx="18381">
                  <c:v>-1.1672859000000001E-2</c:v>
                </c:pt>
                <c:pt idx="18382">
                  <c:v>-7.916378E-3</c:v>
                </c:pt>
                <c:pt idx="18383">
                  <c:v>-7.5738960000000001E-3</c:v>
                </c:pt>
                <c:pt idx="18384">
                  <c:v>-6.7125939999999997E-3</c:v>
                </c:pt>
                <c:pt idx="18385">
                  <c:v>-4.8648930000000003E-3</c:v>
                </c:pt>
                <c:pt idx="18386">
                  <c:v>-1.1574292999999999E-2</c:v>
                </c:pt>
                <c:pt idx="18387">
                  <c:v>-1.4351050000000001E-3</c:v>
                </c:pt>
                <c:pt idx="18388">
                  <c:v>-1.1792574E-2</c:v>
                </c:pt>
                <c:pt idx="18389">
                  <c:v>-1.5699698000000002E-2</c:v>
                </c:pt>
                <c:pt idx="18390">
                  <c:v>-2.4898599999999998E-4</c:v>
                </c:pt>
                <c:pt idx="18391">
                  <c:v>-1.4619138E-2</c:v>
                </c:pt>
                <c:pt idx="18392">
                  <c:v>-1.5503967E-2</c:v>
                </c:pt>
                <c:pt idx="18393">
                  <c:v>6.5318249999999998E-3</c:v>
                </c:pt>
                <c:pt idx="18394">
                  <c:v>-8.2208230000000004E-3</c:v>
                </c:pt>
                <c:pt idx="18395">
                  <c:v>-1.5989263E-2</c:v>
                </c:pt>
                <c:pt idx="18396">
                  <c:v>1.1788699999999999E-2</c:v>
                </c:pt>
                <c:pt idx="18397">
                  <c:v>-1.1896123999999999E-2</c:v>
                </c:pt>
                <c:pt idx="18398">
                  <c:v>-1.2035384E-2</c:v>
                </c:pt>
                <c:pt idx="18399">
                  <c:v>1.6013560999999999E-2</c:v>
                </c:pt>
                <c:pt idx="18400">
                  <c:v>-1.3562987E-2</c:v>
                </c:pt>
                <c:pt idx="18401">
                  <c:v>-1.5278863E-2</c:v>
                </c:pt>
                <c:pt idx="18402">
                  <c:v>1.5195088000000001E-2</c:v>
                </c:pt>
                <c:pt idx="18403">
                  <c:v>-9.2916130000000006E-3</c:v>
                </c:pt>
                <c:pt idx="18404">
                  <c:v>-9.7227649999999995E-3</c:v>
                </c:pt>
                <c:pt idx="18405">
                  <c:v>3.73812E-4</c:v>
                </c:pt>
                <c:pt idx="18406">
                  <c:v>-1.1473763E-2</c:v>
                </c:pt>
                <c:pt idx="18407">
                  <c:v>-5.3929659999999999E-3</c:v>
                </c:pt>
                <c:pt idx="18408">
                  <c:v>-2.137824E-3</c:v>
                </c:pt>
                <c:pt idx="18409">
                  <c:v>-5.5509310000000003E-3</c:v>
                </c:pt>
                <c:pt idx="18410">
                  <c:v>-4.8007099999999997E-3</c:v>
                </c:pt>
                <c:pt idx="18411">
                  <c:v>-9.5750299999999996E-4</c:v>
                </c:pt>
                <c:pt idx="18412">
                  <c:v>-1.0822398E-2</c:v>
                </c:pt>
                <c:pt idx="18413">
                  <c:v>-1.3173437E-2</c:v>
                </c:pt>
                <c:pt idx="18414">
                  <c:v>-5.8159309999999999E-3</c:v>
                </c:pt>
                <c:pt idx="18415">
                  <c:v>-3.7881989999999999E-3</c:v>
                </c:pt>
                <c:pt idx="18416">
                  <c:v>-1.0829330999999999E-2</c:v>
                </c:pt>
                <c:pt idx="18417">
                  <c:v>-4.7951410000000002E-3</c:v>
                </c:pt>
                <c:pt idx="18418">
                  <c:v>5.7322989999999997E-3</c:v>
                </c:pt>
                <c:pt idx="18419">
                  <c:v>-1.2844314000000001E-2</c:v>
                </c:pt>
                <c:pt idx="18420">
                  <c:v>-7.9612710000000007E-3</c:v>
                </c:pt>
                <c:pt idx="18421">
                  <c:v>1.0665676000000001E-2</c:v>
                </c:pt>
                <c:pt idx="18422">
                  <c:v>-9.0208749999999994E-3</c:v>
                </c:pt>
                <c:pt idx="18423">
                  <c:v>-8.4600130000000006E-3</c:v>
                </c:pt>
                <c:pt idx="18424">
                  <c:v>4.3548830000000004E-3</c:v>
                </c:pt>
                <c:pt idx="18425">
                  <c:v>-6.011738E-3</c:v>
                </c:pt>
                <c:pt idx="18426">
                  <c:v>-6.3107759999999997E-3</c:v>
                </c:pt>
                <c:pt idx="18427">
                  <c:v>1.253667E-3</c:v>
                </c:pt>
                <c:pt idx="18428">
                  <c:v>-3.2831499999999998E-4</c:v>
                </c:pt>
                <c:pt idx="18429">
                  <c:v>-9.0451070000000001E-3</c:v>
                </c:pt>
                <c:pt idx="18430">
                  <c:v>-1.475257E-3</c:v>
                </c:pt>
                <c:pt idx="18431">
                  <c:v>-1.1554110000000001E-3</c:v>
                </c:pt>
                <c:pt idx="18432">
                  <c:v>-9.2288070000000003E-3</c:v>
                </c:pt>
                <c:pt idx="18433">
                  <c:v>-5.0934509999999997E-3</c:v>
                </c:pt>
                <c:pt idx="18434">
                  <c:v>-3.0029299999999998E-4</c:v>
                </c:pt>
                <c:pt idx="18435">
                  <c:v>-7.5787129999999999E-3</c:v>
                </c:pt>
                <c:pt idx="18436">
                  <c:v>-6.1357219999999997E-3</c:v>
                </c:pt>
                <c:pt idx="18437">
                  <c:v>8.7025600000000002E-4</c:v>
                </c:pt>
                <c:pt idx="18438">
                  <c:v>-4.669683E-3</c:v>
                </c:pt>
                <c:pt idx="18439">
                  <c:v>-3.2989540000000002E-3</c:v>
                </c:pt>
                <c:pt idx="18440">
                  <c:v>-1.6414660000000001E-3</c:v>
                </c:pt>
                <c:pt idx="18441">
                  <c:v>-2.6545319999999998E-3</c:v>
                </c:pt>
                <c:pt idx="18442">
                  <c:v>-3.27122E-4</c:v>
                </c:pt>
                <c:pt idx="18443">
                  <c:v>2.6665370000000001E-3</c:v>
                </c:pt>
                <c:pt idx="18444">
                  <c:v>-4.3208439999999999E-3</c:v>
                </c:pt>
                <c:pt idx="18445">
                  <c:v>-3.578356E-3</c:v>
                </c:pt>
                <c:pt idx="18446">
                  <c:v>3.7487190000000002E-3</c:v>
                </c:pt>
                <c:pt idx="18447">
                  <c:v>5.5117309999999997E-3</c:v>
                </c:pt>
                <c:pt idx="18448">
                  <c:v>-1.698848E-3</c:v>
                </c:pt>
                <c:pt idx="18449">
                  <c:v>3.0426440000000002E-3</c:v>
                </c:pt>
                <c:pt idx="18450">
                  <c:v>4.4315350000000003E-3</c:v>
                </c:pt>
                <c:pt idx="18451">
                  <c:v>7.4279100000000002E-4</c:v>
                </c:pt>
                <c:pt idx="18452">
                  <c:v>4.4891239999999997E-3</c:v>
                </c:pt>
                <c:pt idx="18453">
                  <c:v>7.1435900000000002E-4</c:v>
                </c:pt>
                <c:pt idx="18454">
                  <c:v>6.5265360000000003E-3</c:v>
                </c:pt>
                <c:pt idx="18455">
                  <c:v>8.9793070000000006E-3</c:v>
                </c:pt>
                <c:pt idx="18456">
                  <c:v>3.6865180000000002E-3</c:v>
                </c:pt>
                <c:pt idx="18457">
                  <c:v>6.859408E-3</c:v>
                </c:pt>
                <c:pt idx="18458">
                  <c:v>1.0542340000000001E-2</c:v>
                </c:pt>
                <c:pt idx="18459">
                  <c:v>4.775797E-3</c:v>
                </c:pt>
                <c:pt idx="18460">
                  <c:v>6.6303289999999999E-3</c:v>
                </c:pt>
                <c:pt idx="18461">
                  <c:v>1.4476800999999999E-2</c:v>
                </c:pt>
                <c:pt idx="18462">
                  <c:v>7.6097029999999998E-3</c:v>
                </c:pt>
                <c:pt idx="18463">
                  <c:v>7.2419210000000001E-3</c:v>
                </c:pt>
                <c:pt idx="18464">
                  <c:v>1.0267510000000001E-2</c:v>
                </c:pt>
                <c:pt idx="18465">
                  <c:v>2.1158409999999998E-3</c:v>
                </c:pt>
                <c:pt idx="18466">
                  <c:v>4.4547229999999998E-3</c:v>
                </c:pt>
                <c:pt idx="18467">
                  <c:v>1.3725718E-2</c:v>
                </c:pt>
                <c:pt idx="18468">
                  <c:v>5.3451899999999997E-3</c:v>
                </c:pt>
                <c:pt idx="18469">
                  <c:v>1.2859031999999999E-2</c:v>
                </c:pt>
                <c:pt idx="18470">
                  <c:v>1.0631243E-2</c:v>
                </c:pt>
                <c:pt idx="18471">
                  <c:v>1.0042951E-2</c:v>
                </c:pt>
                <c:pt idx="18472">
                  <c:v>1.0428441E-2</c:v>
                </c:pt>
                <c:pt idx="18473">
                  <c:v>8.2598289999999998E-3</c:v>
                </c:pt>
                <c:pt idx="18474">
                  <c:v>7.202361E-3</c:v>
                </c:pt>
                <c:pt idx="18475">
                  <c:v>1.3837893E-2</c:v>
                </c:pt>
                <c:pt idx="18476">
                  <c:v>9.0465270000000004E-3</c:v>
                </c:pt>
                <c:pt idx="18477">
                  <c:v>9.446533E-3</c:v>
                </c:pt>
                <c:pt idx="18478">
                  <c:v>6.4312299999999996E-3</c:v>
                </c:pt>
                <c:pt idx="18479">
                  <c:v>9.1095719999999998E-3</c:v>
                </c:pt>
                <c:pt idx="18480">
                  <c:v>1.178541E-2</c:v>
                </c:pt>
                <c:pt idx="18481">
                  <c:v>5.9059500000000001E-3</c:v>
                </c:pt>
                <c:pt idx="18482">
                  <c:v>1.0488190999999999E-2</c:v>
                </c:pt>
                <c:pt idx="18483">
                  <c:v>1.0960901E-2</c:v>
                </c:pt>
                <c:pt idx="18484">
                  <c:v>1.0373408000000001E-2</c:v>
                </c:pt>
                <c:pt idx="18485">
                  <c:v>8.4729750000000006E-3</c:v>
                </c:pt>
                <c:pt idx="18486">
                  <c:v>1.8598390000000001E-3</c:v>
                </c:pt>
                <c:pt idx="18487">
                  <c:v>-4.7095900000000002E-4</c:v>
                </c:pt>
                <c:pt idx="18488">
                  <c:v>1.0134595E-2</c:v>
                </c:pt>
                <c:pt idx="18489">
                  <c:v>1.5222296999999999E-2</c:v>
                </c:pt>
                <c:pt idx="18490">
                  <c:v>9.6787120000000008E-3</c:v>
                </c:pt>
                <c:pt idx="18491">
                  <c:v>4.4083170000000001E-3</c:v>
                </c:pt>
                <c:pt idx="18492">
                  <c:v>6.6638440000000004E-3</c:v>
                </c:pt>
                <c:pt idx="18493">
                  <c:v>6.300323E-3</c:v>
                </c:pt>
                <c:pt idx="18494">
                  <c:v>2.0709080000000002E-3</c:v>
                </c:pt>
                <c:pt idx="18495">
                  <c:v>5.7316900000000002E-3</c:v>
                </c:pt>
                <c:pt idx="18496">
                  <c:v>9.6909630000000004E-3</c:v>
                </c:pt>
                <c:pt idx="18497">
                  <c:v>9.7016150000000002E-3</c:v>
                </c:pt>
                <c:pt idx="18498">
                  <c:v>2.7432810000000002E-3</c:v>
                </c:pt>
                <c:pt idx="18499">
                  <c:v>8.5350200000000001E-4</c:v>
                </c:pt>
                <c:pt idx="18500">
                  <c:v>6.1639160000000002E-3</c:v>
                </c:pt>
                <c:pt idx="18501">
                  <c:v>1.145828E-2</c:v>
                </c:pt>
                <c:pt idx="18502">
                  <c:v>9.0876340000000007E-3</c:v>
                </c:pt>
                <c:pt idx="18503">
                  <c:v>7.8260949999999999E-3</c:v>
                </c:pt>
                <c:pt idx="18504">
                  <c:v>5.5808079999999996E-3</c:v>
                </c:pt>
                <c:pt idx="18505">
                  <c:v>8.5696739999999993E-3</c:v>
                </c:pt>
                <c:pt idx="18506">
                  <c:v>6.493548E-3</c:v>
                </c:pt>
                <c:pt idx="18507">
                  <c:v>9.9953390000000007E-3</c:v>
                </c:pt>
                <c:pt idx="18508">
                  <c:v>1.0197375999999999E-2</c:v>
                </c:pt>
                <c:pt idx="18509">
                  <c:v>8.7446220000000005E-3</c:v>
                </c:pt>
                <c:pt idx="18510">
                  <c:v>1.0063153E-2</c:v>
                </c:pt>
                <c:pt idx="18511">
                  <c:v>1.0786999E-2</c:v>
                </c:pt>
                <c:pt idx="18512">
                  <c:v>9.2434289999999992E-3</c:v>
                </c:pt>
                <c:pt idx="18513">
                  <c:v>1.0991793E-2</c:v>
                </c:pt>
                <c:pt idx="18514">
                  <c:v>9.5954040000000001E-3</c:v>
                </c:pt>
                <c:pt idx="18515">
                  <c:v>1.0755476999999999E-2</c:v>
                </c:pt>
                <c:pt idx="18516">
                  <c:v>1.2149735E-2</c:v>
                </c:pt>
                <c:pt idx="18517">
                  <c:v>1.3642970000000001E-2</c:v>
                </c:pt>
                <c:pt idx="18518">
                  <c:v>1.1672085E-2</c:v>
                </c:pt>
                <c:pt idx="18519">
                  <c:v>9.9902989999999994E-3</c:v>
                </c:pt>
                <c:pt idx="18520">
                  <c:v>1.0194976E-2</c:v>
                </c:pt>
                <c:pt idx="18521">
                  <c:v>1.3215266999999999E-2</c:v>
                </c:pt>
                <c:pt idx="18522">
                  <c:v>9.5279530000000005E-3</c:v>
                </c:pt>
                <c:pt idx="18523">
                  <c:v>1.2076865000000001E-2</c:v>
                </c:pt>
                <c:pt idx="18524">
                  <c:v>1.3397623000000001E-2</c:v>
                </c:pt>
                <c:pt idx="18525">
                  <c:v>1.1001577E-2</c:v>
                </c:pt>
                <c:pt idx="18526">
                  <c:v>1.2485272E-2</c:v>
                </c:pt>
                <c:pt idx="18527">
                  <c:v>1.1189643000000001E-2</c:v>
                </c:pt>
                <c:pt idx="18528">
                  <c:v>7.8987780000000004E-3</c:v>
                </c:pt>
                <c:pt idx="18529">
                  <c:v>1.1884997E-2</c:v>
                </c:pt>
                <c:pt idx="18530">
                  <c:v>1.0543465E-2</c:v>
                </c:pt>
                <c:pt idx="18531">
                  <c:v>4.9838499999999997E-3</c:v>
                </c:pt>
                <c:pt idx="18532">
                  <c:v>1.0182193000000001E-2</c:v>
                </c:pt>
                <c:pt idx="18533">
                  <c:v>6.0060900000000004E-3</c:v>
                </c:pt>
                <c:pt idx="18534">
                  <c:v>8.0733599999999999E-3</c:v>
                </c:pt>
                <c:pt idx="18535">
                  <c:v>4.0527849999999997E-3</c:v>
                </c:pt>
                <c:pt idx="18536">
                  <c:v>5.9109160000000004E-3</c:v>
                </c:pt>
                <c:pt idx="18537">
                  <c:v>8.1074909999999997E-3</c:v>
                </c:pt>
                <c:pt idx="18538">
                  <c:v>4.6996190000000004E-3</c:v>
                </c:pt>
                <c:pt idx="18539">
                  <c:v>5.8551640000000004E-3</c:v>
                </c:pt>
                <c:pt idx="18540">
                  <c:v>8.2816850000000004E-3</c:v>
                </c:pt>
                <c:pt idx="18541">
                  <c:v>5.9175970000000001E-3</c:v>
                </c:pt>
                <c:pt idx="18542">
                  <c:v>6.370583E-3</c:v>
                </c:pt>
                <c:pt idx="18543">
                  <c:v>6.2627239999999999E-3</c:v>
                </c:pt>
                <c:pt idx="18544">
                  <c:v>5.5491899999999999E-3</c:v>
                </c:pt>
                <c:pt idx="18545">
                  <c:v>1.1342896E-2</c:v>
                </c:pt>
                <c:pt idx="18546">
                  <c:v>9.6692689999999994E-3</c:v>
                </c:pt>
                <c:pt idx="18547">
                  <c:v>1.6938999999999999E-3</c:v>
                </c:pt>
                <c:pt idx="18548">
                  <c:v>9.6438919999999994E-3</c:v>
                </c:pt>
                <c:pt idx="18549">
                  <c:v>8.2329489999999998E-3</c:v>
                </c:pt>
                <c:pt idx="18550">
                  <c:v>7.854181E-3</c:v>
                </c:pt>
                <c:pt idx="18551">
                  <c:v>7.3705510000000004E-3</c:v>
                </c:pt>
                <c:pt idx="18552">
                  <c:v>1.0987847E-2</c:v>
                </c:pt>
                <c:pt idx="18553">
                  <c:v>1.3555134999999999E-2</c:v>
                </c:pt>
                <c:pt idx="18554">
                  <c:v>8.2144309999999995E-3</c:v>
                </c:pt>
                <c:pt idx="18555">
                  <c:v>8.0967190000000005E-3</c:v>
                </c:pt>
                <c:pt idx="18556">
                  <c:v>9.1585729999999997E-3</c:v>
                </c:pt>
                <c:pt idx="18557">
                  <c:v>7.9612160000000001E-3</c:v>
                </c:pt>
                <c:pt idx="18558">
                  <c:v>9.6848630000000002E-3</c:v>
                </c:pt>
                <c:pt idx="18559">
                  <c:v>7.4443449999999998E-3</c:v>
                </c:pt>
                <c:pt idx="18560">
                  <c:v>8.1000870000000006E-3</c:v>
                </c:pt>
                <c:pt idx="18561">
                  <c:v>1.0568304000000001E-2</c:v>
                </c:pt>
                <c:pt idx="18562">
                  <c:v>7.1999380000000003E-3</c:v>
                </c:pt>
                <c:pt idx="18563">
                  <c:v>7.713129E-3</c:v>
                </c:pt>
                <c:pt idx="18564">
                  <c:v>6.1665840000000001E-3</c:v>
                </c:pt>
                <c:pt idx="18565">
                  <c:v>1.4714799000000001E-2</c:v>
                </c:pt>
                <c:pt idx="18566">
                  <c:v>1.0985136E-2</c:v>
                </c:pt>
                <c:pt idx="18567">
                  <c:v>6.7863969999999996E-3</c:v>
                </c:pt>
                <c:pt idx="18568">
                  <c:v>7.7418920000000002E-3</c:v>
                </c:pt>
                <c:pt idx="18569">
                  <c:v>9.5142260000000006E-3</c:v>
                </c:pt>
                <c:pt idx="18570">
                  <c:v>1.1770407E-2</c:v>
                </c:pt>
                <c:pt idx="18571">
                  <c:v>8.3884600000000004E-3</c:v>
                </c:pt>
                <c:pt idx="18572">
                  <c:v>8.4630750000000005E-3</c:v>
                </c:pt>
                <c:pt idx="18573">
                  <c:v>1.3412294E-2</c:v>
                </c:pt>
                <c:pt idx="18574">
                  <c:v>1.1462665E-2</c:v>
                </c:pt>
                <c:pt idx="18575">
                  <c:v>9.9190979999999995E-3</c:v>
                </c:pt>
                <c:pt idx="18576">
                  <c:v>9.5510739999999997E-3</c:v>
                </c:pt>
                <c:pt idx="18577">
                  <c:v>1.1660032000000001E-2</c:v>
                </c:pt>
                <c:pt idx="18578">
                  <c:v>1.2351437E-2</c:v>
                </c:pt>
                <c:pt idx="18579">
                  <c:v>9.9111830000000005E-3</c:v>
                </c:pt>
                <c:pt idx="18580">
                  <c:v>7.2048299999999997E-3</c:v>
                </c:pt>
                <c:pt idx="18581">
                  <c:v>1.0032574000000001E-2</c:v>
                </c:pt>
                <c:pt idx="18582">
                  <c:v>7.8787010000000001E-3</c:v>
                </c:pt>
                <c:pt idx="18583">
                  <c:v>1.1766916000000001E-2</c:v>
                </c:pt>
                <c:pt idx="18584">
                  <c:v>7.8621469999999999E-3</c:v>
                </c:pt>
                <c:pt idx="18585">
                  <c:v>9.1223550000000004E-3</c:v>
                </c:pt>
                <c:pt idx="18586">
                  <c:v>7.7902149999999996E-3</c:v>
                </c:pt>
                <c:pt idx="18587">
                  <c:v>1.44364E-2</c:v>
                </c:pt>
                <c:pt idx="18588">
                  <c:v>8.5957889999999995E-3</c:v>
                </c:pt>
                <c:pt idx="18589">
                  <c:v>9.0959300000000003E-3</c:v>
                </c:pt>
                <c:pt idx="18590">
                  <c:v>5.8826420000000004E-3</c:v>
                </c:pt>
                <c:pt idx="18591">
                  <c:v>7.1473769999999999E-3</c:v>
                </c:pt>
                <c:pt idx="18592">
                  <c:v>1.0063366000000001E-2</c:v>
                </c:pt>
                <c:pt idx="18593">
                  <c:v>6.8473329999999997E-3</c:v>
                </c:pt>
                <c:pt idx="18594">
                  <c:v>1.0075301E-2</c:v>
                </c:pt>
                <c:pt idx="18595">
                  <c:v>7.8331860000000007E-3</c:v>
                </c:pt>
                <c:pt idx="18596">
                  <c:v>8.1271060000000003E-3</c:v>
                </c:pt>
                <c:pt idx="18597">
                  <c:v>5.9936479999999999E-3</c:v>
                </c:pt>
                <c:pt idx="18598">
                  <c:v>1.0171199000000001E-2</c:v>
                </c:pt>
                <c:pt idx="18599">
                  <c:v>9.8172650000000004E-3</c:v>
                </c:pt>
                <c:pt idx="18600">
                  <c:v>1.0177571E-2</c:v>
                </c:pt>
                <c:pt idx="18601">
                  <c:v>5.8209050000000003E-3</c:v>
                </c:pt>
                <c:pt idx="18602">
                  <c:v>7.2114850000000001E-3</c:v>
                </c:pt>
                <c:pt idx="18603">
                  <c:v>8.4988579999999998E-3</c:v>
                </c:pt>
                <c:pt idx="18604">
                  <c:v>1.0567481E-2</c:v>
                </c:pt>
                <c:pt idx="18605">
                  <c:v>7.635874E-3</c:v>
                </c:pt>
                <c:pt idx="18606">
                  <c:v>8.2933360000000001E-3</c:v>
                </c:pt>
                <c:pt idx="18607">
                  <c:v>1.0775135999999999E-2</c:v>
                </c:pt>
                <c:pt idx="18608">
                  <c:v>1.1583830999999999E-2</c:v>
                </c:pt>
                <c:pt idx="18609">
                  <c:v>1.0339070000000001E-2</c:v>
                </c:pt>
                <c:pt idx="18610">
                  <c:v>8.3289039999999998E-3</c:v>
                </c:pt>
                <c:pt idx="18611">
                  <c:v>1.0537731E-2</c:v>
                </c:pt>
                <c:pt idx="18612">
                  <c:v>1.2324829000000001E-2</c:v>
                </c:pt>
                <c:pt idx="18613">
                  <c:v>1.1963438E-2</c:v>
                </c:pt>
                <c:pt idx="18614">
                  <c:v>6.1323510000000003E-3</c:v>
                </c:pt>
                <c:pt idx="18615">
                  <c:v>9.7923330000000003E-3</c:v>
                </c:pt>
                <c:pt idx="18616">
                  <c:v>1.2837631E-2</c:v>
                </c:pt>
                <c:pt idx="18617">
                  <c:v>1.248849E-2</c:v>
                </c:pt>
                <c:pt idx="18618">
                  <c:v>7.50608E-3</c:v>
                </c:pt>
                <c:pt idx="18619">
                  <c:v>1.1573261E-2</c:v>
                </c:pt>
                <c:pt idx="18620">
                  <c:v>1.1201071999999999E-2</c:v>
                </c:pt>
                <c:pt idx="18621">
                  <c:v>5.6201519999999998E-3</c:v>
                </c:pt>
                <c:pt idx="18622">
                  <c:v>8.8782879999999998E-3</c:v>
                </c:pt>
                <c:pt idx="18623">
                  <c:v>7.2897120000000003E-3</c:v>
                </c:pt>
                <c:pt idx="18624">
                  <c:v>8.6646650000000002E-3</c:v>
                </c:pt>
                <c:pt idx="18625">
                  <c:v>7.5642469999999996E-3</c:v>
                </c:pt>
                <c:pt idx="18626">
                  <c:v>5.0291479999999998E-3</c:v>
                </c:pt>
                <c:pt idx="18627">
                  <c:v>5.4978639999999999E-3</c:v>
                </c:pt>
                <c:pt idx="18628">
                  <c:v>1.1490894E-2</c:v>
                </c:pt>
                <c:pt idx="18629">
                  <c:v>1.0381422E-2</c:v>
                </c:pt>
                <c:pt idx="18630">
                  <c:v>1.0660062999999999E-2</c:v>
                </c:pt>
                <c:pt idx="18631">
                  <c:v>6.6080640000000003E-3</c:v>
                </c:pt>
                <c:pt idx="18632">
                  <c:v>9.1184969999999997E-3</c:v>
                </c:pt>
                <c:pt idx="18633">
                  <c:v>1.2935871999999999E-2</c:v>
                </c:pt>
                <c:pt idx="18634">
                  <c:v>1.0739202E-2</c:v>
                </c:pt>
                <c:pt idx="18635">
                  <c:v>3.3356140000000002E-3</c:v>
                </c:pt>
                <c:pt idx="18636">
                  <c:v>1.1169569000000001E-2</c:v>
                </c:pt>
                <c:pt idx="18637">
                  <c:v>9.3759299999999993E-3</c:v>
                </c:pt>
                <c:pt idx="18638">
                  <c:v>9.8843569999999999E-3</c:v>
                </c:pt>
                <c:pt idx="18639">
                  <c:v>9.5919419999999991E-3</c:v>
                </c:pt>
                <c:pt idx="18640">
                  <c:v>1.0610886999999999E-2</c:v>
                </c:pt>
                <c:pt idx="18641">
                  <c:v>9.7379029999999991E-3</c:v>
                </c:pt>
                <c:pt idx="18642">
                  <c:v>1.1498342999999999E-2</c:v>
                </c:pt>
                <c:pt idx="18643">
                  <c:v>8.4535519999999996E-3</c:v>
                </c:pt>
                <c:pt idx="18644">
                  <c:v>9.1625490000000007E-3</c:v>
                </c:pt>
                <c:pt idx="18645">
                  <c:v>9.5540339999999994E-3</c:v>
                </c:pt>
                <c:pt idx="18646">
                  <c:v>9.2309120000000008E-3</c:v>
                </c:pt>
                <c:pt idx="18647">
                  <c:v>9.2884360000000006E-3</c:v>
                </c:pt>
                <c:pt idx="18648">
                  <c:v>1.2127433E-2</c:v>
                </c:pt>
                <c:pt idx="18649">
                  <c:v>9.6778569999999998E-3</c:v>
                </c:pt>
                <c:pt idx="18650">
                  <c:v>9.8598260000000004E-3</c:v>
                </c:pt>
                <c:pt idx="18651">
                  <c:v>9.4030950000000002E-3</c:v>
                </c:pt>
                <c:pt idx="18652">
                  <c:v>9.319061E-3</c:v>
                </c:pt>
                <c:pt idx="18653">
                  <c:v>1.335162E-2</c:v>
                </c:pt>
                <c:pt idx="18654">
                  <c:v>1.6123723E-2</c:v>
                </c:pt>
                <c:pt idx="18655">
                  <c:v>5.6753419999999999E-3</c:v>
                </c:pt>
                <c:pt idx="18656">
                  <c:v>7.2726190000000001E-3</c:v>
                </c:pt>
                <c:pt idx="18657">
                  <c:v>9.8721299999999998E-3</c:v>
                </c:pt>
                <c:pt idx="18658">
                  <c:v>5.0319800000000001E-3</c:v>
                </c:pt>
                <c:pt idx="18659">
                  <c:v>6.6775469999999998E-3</c:v>
                </c:pt>
                <c:pt idx="18660">
                  <c:v>1.049896E-2</c:v>
                </c:pt>
                <c:pt idx="18661">
                  <c:v>9.4233089999999995E-3</c:v>
                </c:pt>
                <c:pt idx="18662">
                  <c:v>1.0909477000000001E-2</c:v>
                </c:pt>
                <c:pt idx="18663">
                  <c:v>7.3978330000000004E-3</c:v>
                </c:pt>
                <c:pt idx="18664">
                  <c:v>7.9292310000000001E-3</c:v>
                </c:pt>
                <c:pt idx="18665">
                  <c:v>9.4839840000000009E-3</c:v>
                </c:pt>
                <c:pt idx="18666">
                  <c:v>6.7080289999999999E-3</c:v>
                </c:pt>
                <c:pt idx="18667">
                  <c:v>5.5128019999999998E-3</c:v>
                </c:pt>
                <c:pt idx="18668">
                  <c:v>8.7320179999999994E-3</c:v>
                </c:pt>
                <c:pt idx="18669">
                  <c:v>9.9687890000000005E-3</c:v>
                </c:pt>
                <c:pt idx="18670">
                  <c:v>7.3649099999999997E-3</c:v>
                </c:pt>
                <c:pt idx="18671">
                  <c:v>3.081482E-3</c:v>
                </c:pt>
                <c:pt idx="18672">
                  <c:v>6.2775419999999997E-3</c:v>
                </c:pt>
                <c:pt idx="18673">
                  <c:v>1.0906648E-2</c:v>
                </c:pt>
                <c:pt idx="18674">
                  <c:v>8.1645590000000001E-3</c:v>
                </c:pt>
                <c:pt idx="18675">
                  <c:v>8.8577800000000009E-3</c:v>
                </c:pt>
                <c:pt idx="18676">
                  <c:v>9.3858069999999995E-3</c:v>
                </c:pt>
                <c:pt idx="18677">
                  <c:v>1.0886233E-2</c:v>
                </c:pt>
                <c:pt idx="18678">
                  <c:v>6.5523040000000001E-3</c:v>
                </c:pt>
                <c:pt idx="18679">
                  <c:v>7.2825429999999998E-3</c:v>
                </c:pt>
                <c:pt idx="18680">
                  <c:v>1.1042343E-2</c:v>
                </c:pt>
                <c:pt idx="18681">
                  <c:v>8.7501609999999994E-3</c:v>
                </c:pt>
                <c:pt idx="18682">
                  <c:v>1.2619052E-2</c:v>
                </c:pt>
                <c:pt idx="18683">
                  <c:v>8.8943549999999996E-3</c:v>
                </c:pt>
                <c:pt idx="18684">
                  <c:v>1.0925747E-2</c:v>
                </c:pt>
                <c:pt idx="18685">
                  <c:v>8.3307620000000002E-3</c:v>
                </c:pt>
                <c:pt idx="18686">
                  <c:v>1.2053186E-2</c:v>
                </c:pt>
                <c:pt idx="18687">
                  <c:v>1.3247082E-2</c:v>
                </c:pt>
                <c:pt idx="18688">
                  <c:v>1.0544095E-2</c:v>
                </c:pt>
                <c:pt idx="18689">
                  <c:v>1.0382974999999999E-2</c:v>
                </c:pt>
                <c:pt idx="18690">
                  <c:v>1.284446E-2</c:v>
                </c:pt>
                <c:pt idx="18691">
                  <c:v>9.5487980000000007E-3</c:v>
                </c:pt>
                <c:pt idx="18692">
                  <c:v>7.796982E-3</c:v>
                </c:pt>
                <c:pt idx="18693">
                  <c:v>9.9794429999999993E-3</c:v>
                </c:pt>
                <c:pt idx="18694">
                  <c:v>1.0840809E-2</c:v>
                </c:pt>
                <c:pt idx="18695">
                  <c:v>9.1419789999999997E-3</c:v>
                </c:pt>
                <c:pt idx="18696">
                  <c:v>1.1798495000000001E-2</c:v>
                </c:pt>
                <c:pt idx="18697">
                  <c:v>1.0888493000000001E-2</c:v>
                </c:pt>
                <c:pt idx="18698">
                  <c:v>1.0072395E-2</c:v>
                </c:pt>
                <c:pt idx="18699">
                  <c:v>8.6950080000000006E-3</c:v>
                </c:pt>
                <c:pt idx="18700">
                  <c:v>9.9181789999999992E-3</c:v>
                </c:pt>
                <c:pt idx="18701">
                  <c:v>4.9468569999999998E-3</c:v>
                </c:pt>
                <c:pt idx="18702">
                  <c:v>9.9626390000000006E-3</c:v>
                </c:pt>
                <c:pt idx="18703">
                  <c:v>1.2078785999999999E-2</c:v>
                </c:pt>
                <c:pt idx="18704">
                  <c:v>4.4026730000000002E-3</c:v>
                </c:pt>
                <c:pt idx="18705">
                  <c:v>7.9337580000000008E-3</c:v>
                </c:pt>
                <c:pt idx="18706">
                  <c:v>1.1605846E-2</c:v>
                </c:pt>
                <c:pt idx="18707">
                  <c:v>8.8385549999999997E-3</c:v>
                </c:pt>
                <c:pt idx="18708">
                  <c:v>6.054416E-3</c:v>
                </c:pt>
                <c:pt idx="18709">
                  <c:v>4.1228259999999996E-3</c:v>
                </c:pt>
                <c:pt idx="18710">
                  <c:v>6.1047250000000001E-3</c:v>
                </c:pt>
                <c:pt idx="18711">
                  <c:v>7.0932900000000004E-3</c:v>
                </c:pt>
                <c:pt idx="18712">
                  <c:v>7.1153129999999998E-3</c:v>
                </c:pt>
                <c:pt idx="18713">
                  <c:v>5.7499109999999999E-3</c:v>
                </c:pt>
                <c:pt idx="18714">
                  <c:v>3.7335900000000002E-3</c:v>
                </c:pt>
                <c:pt idx="18715">
                  <c:v>5.7215200000000003E-4</c:v>
                </c:pt>
                <c:pt idx="18716">
                  <c:v>3.3088570000000001E-3</c:v>
                </c:pt>
                <c:pt idx="18717">
                  <c:v>4.0809069999999999E-3</c:v>
                </c:pt>
                <c:pt idx="18718">
                  <c:v>1.1385918E-2</c:v>
                </c:pt>
                <c:pt idx="18719">
                  <c:v>1.374388E-2</c:v>
                </c:pt>
                <c:pt idx="18720">
                  <c:v>1.2242634000000001E-2</c:v>
                </c:pt>
                <c:pt idx="18721">
                  <c:v>5.6417230000000004E-3</c:v>
                </c:pt>
                <c:pt idx="18722">
                  <c:v>5.2145400000000001E-3</c:v>
                </c:pt>
                <c:pt idx="18723">
                  <c:v>7.2779569999999998E-3</c:v>
                </c:pt>
                <c:pt idx="18724">
                  <c:v>1.0558464E-2</c:v>
                </c:pt>
                <c:pt idx="18725">
                  <c:v>5.0302740000000004E-3</c:v>
                </c:pt>
                <c:pt idx="18726">
                  <c:v>8.0087860000000004E-3</c:v>
                </c:pt>
                <c:pt idx="18727">
                  <c:v>8.8570030000000004E-3</c:v>
                </c:pt>
                <c:pt idx="18728">
                  <c:v>8.0275610000000008E-3</c:v>
                </c:pt>
                <c:pt idx="18729">
                  <c:v>7.8573840000000002E-3</c:v>
                </c:pt>
                <c:pt idx="18730">
                  <c:v>3.2058759999999999E-3</c:v>
                </c:pt>
                <c:pt idx="18731">
                  <c:v>4.7582320000000003E-3</c:v>
                </c:pt>
                <c:pt idx="18732">
                  <c:v>6.3493710000000004E-3</c:v>
                </c:pt>
                <c:pt idx="18733">
                  <c:v>8.1821589999999996E-3</c:v>
                </c:pt>
                <c:pt idx="18734">
                  <c:v>7.7962079999999998E-3</c:v>
                </c:pt>
                <c:pt idx="18735">
                  <c:v>1.0845527000000001E-2</c:v>
                </c:pt>
                <c:pt idx="18736">
                  <c:v>7.781278E-3</c:v>
                </c:pt>
                <c:pt idx="18737">
                  <c:v>8.2246939999999994E-3</c:v>
                </c:pt>
                <c:pt idx="18738">
                  <c:v>1.102416E-2</c:v>
                </c:pt>
                <c:pt idx="18739">
                  <c:v>8.6704590000000002E-3</c:v>
                </c:pt>
                <c:pt idx="18740">
                  <c:v>1.2995965E-2</c:v>
                </c:pt>
                <c:pt idx="18741">
                  <c:v>1.3214343999999999E-2</c:v>
                </c:pt>
                <c:pt idx="18742">
                  <c:v>1.2713011E-2</c:v>
                </c:pt>
                <c:pt idx="18743">
                  <c:v>1.0076214999999999E-2</c:v>
                </c:pt>
                <c:pt idx="18744">
                  <c:v>7.8793360000000007E-3</c:v>
                </c:pt>
                <c:pt idx="18745">
                  <c:v>7.9858629999999993E-3</c:v>
                </c:pt>
                <c:pt idx="18746">
                  <c:v>8.520016E-3</c:v>
                </c:pt>
                <c:pt idx="18747">
                  <c:v>7.8654099999999998E-3</c:v>
                </c:pt>
                <c:pt idx="18748">
                  <c:v>1.0263192000000001E-2</c:v>
                </c:pt>
                <c:pt idx="18749">
                  <c:v>1.2068549E-2</c:v>
                </c:pt>
                <c:pt idx="18750">
                  <c:v>8.6386039999999994E-3</c:v>
                </c:pt>
                <c:pt idx="18751">
                  <c:v>8.3501830000000006E-3</c:v>
                </c:pt>
                <c:pt idx="18752">
                  <c:v>6.3985250000000004E-3</c:v>
                </c:pt>
                <c:pt idx="18753">
                  <c:v>8.3964279999999992E-3</c:v>
                </c:pt>
                <c:pt idx="18754">
                  <c:v>1.0546302E-2</c:v>
                </c:pt>
                <c:pt idx="18755">
                  <c:v>8.1800840000000007E-3</c:v>
                </c:pt>
                <c:pt idx="18756">
                  <c:v>9.4431189999999998E-3</c:v>
                </c:pt>
                <c:pt idx="18757">
                  <c:v>1.0386677E-2</c:v>
                </c:pt>
                <c:pt idx="18758">
                  <c:v>1.1275589000000001E-2</c:v>
                </c:pt>
                <c:pt idx="18759">
                  <c:v>1.1186105999999999E-2</c:v>
                </c:pt>
                <c:pt idx="18760">
                  <c:v>1.0485936E-2</c:v>
                </c:pt>
                <c:pt idx="18761">
                  <c:v>1.1754399E-2</c:v>
                </c:pt>
                <c:pt idx="18762">
                  <c:v>1.2237935E-2</c:v>
                </c:pt>
                <c:pt idx="18763">
                  <c:v>1.4200951999999999E-2</c:v>
                </c:pt>
                <c:pt idx="18764">
                  <c:v>1.4737276000000001E-2</c:v>
                </c:pt>
                <c:pt idx="18765">
                  <c:v>1.1250133000000001E-2</c:v>
                </c:pt>
                <c:pt idx="18766">
                  <c:v>7.8600590000000008E-3</c:v>
                </c:pt>
                <c:pt idx="18767">
                  <c:v>1.0767432E-2</c:v>
                </c:pt>
                <c:pt idx="18768">
                  <c:v>1.1691714000000001E-2</c:v>
                </c:pt>
                <c:pt idx="18769">
                  <c:v>1.2305573E-2</c:v>
                </c:pt>
                <c:pt idx="18770">
                  <c:v>1.2341375E-2</c:v>
                </c:pt>
                <c:pt idx="18771">
                  <c:v>1.2367473E-2</c:v>
                </c:pt>
                <c:pt idx="18772">
                  <c:v>1.2342047E-2</c:v>
                </c:pt>
                <c:pt idx="18773">
                  <c:v>1.4013713000000001E-2</c:v>
                </c:pt>
                <c:pt idx="18774">
                  <c:v>1.1721549E-2</c:v>
                </c:pt>
                <c:pt idx="18775">
                  <c:v>1.2369761999999999E-2</c:v>
                </c:pt>
                <c:pt idx="18776">
                  <c:v>1.0984633000000001E-2</c:v>
                </c:pt>
                <c:pt idx="18777">
                  <c:v>1.0873846E-2</c:v>
                </c:pt>
                <c:pt idx="18778">
                  <c:v>1.4181363000000001E-2</c:v>
                </c:pt>
                <c:pt idx="18779">
                  <c:v>1.5509482E-2</c:v>
                </c:pt>
                <c:pt idx="18780">
                  <c:v>1.1148745E-2</c:v>
                </c:pt>
                <c:pt idx="18781">
                  <c:v>7.3659909999999997E-3</c:v>
                </c:pt>
                <c:pt idx="18782">
                  <c:v>1.1083765000000001E-2</c:v>
                </c:pt>
                <c:pt idx="18783">
                  <c:v>1.4144535999999999E-2</c:v>
                </c:pt>
                <c:pt idx="18784">
                  <c:v>1.0362847E-2</c:v>
                </c:pt>
                <c:pt idx="18785">
                  <c:v>1.0017168E-2</c:v>
                </c:pt>
                <c:pt idx="18786">
                  <c:v>1.3064340000000001E-2</c:v>
                </c:pt>
                <c:pt idx="18787">
                  <c:v>1.4594059E-2</c:v>
                </c:pt>
                <c:pt idx="18788">
                  <c:v>1.1333480999999999E-2</c:v>
                </c:pt>
                <c:pt idx="18789">
                  <c:v>8.5472819999999998E-3</c:v>
                </c:pt>
                <c:pt idx="18790">
                  <c:v>1.1538072999999999E-2</c:v>
                </c:pt>
                <c:pt idx="18791">
                  <c:v>1.1496793E-2</c:v>
                </c:pt>
                <c:pt idx="18792">
                  <c:v>1.1038678E-2</c:v>
                </c:pt>
                <c:pt idx="18793">
                  <c:v>1.0710044E-2</c:v>
                </c:pt>
                <c:pt idx="18794">
                  <c:v>1.3607034E-2</c:v>
                </c:pt>
                <c:pt idx="18795">
                  <c:v>1.2163335000000001E-2</c:v>
                </c:pt>
                <c:pt idx="18796">
                  <c:v>1.0612857E-2</c:v>
                </c:pt>
                <c:pt idx="18797">
                  <c:v>1.1591035E-2</c:v>
                </c:pt>
                <c:pt idx="18798">
                  <c:v>9.1233760000000007E-3</c:v>
                </c:pt>
                <c:pt idx="18799">
                  <c:v>1.2053118999999999E-2</c:v>
                </c:pt>
                <c:pt idx="18800">
                  <c:v>1.4057375E-2</c:v>
                </c:pt>
                <c:pt idx="18801">
                  <c:v>1.2894371999999999E-2</c:v>
                </c:pt>
                <c:pt idx="18802">
                  <c:v>1.1071131999999999E-2</c:v>
                </c:pt>
                <c:pt idx="18803">
                  <c:v>1.1835991000000001E-2</c:v>
                </c:pt>
                <c:pt idx="18804">
                  <c:v>1.4041992999999999E-2</c:v>
                </c:pt>
                <c:pt idx="18805">
                  <c:v>1.6803156999999999E-2</c:v>
                </c:pt>
                <c:pt idx="18806">
                  <c:v>1.3568545E-2</c:v>
                </c:pt>
                <c:pt idx="18807">
                  <c:v>1.8923096E-2</c:v>
                </c:pt>
                <c:pt idx="18808">
                  <c:v>1.9555303999999999E-2</c:v>
                </c:pt>
                <c:pt idx="18809">
                  <c:v>2.0644005E-2</c:v>
                </c:pt>
                <c:pt idx="18810">
                  <c:v>1.6180322E-2</c:v>
                </c:pt>
                <c:pt idx="18811">
                  <c:v>1.5232502E-2</c:v>
                </c:pt>
                <c:pt idx="18812">
                  <c:v>1.7235592000000001E-2</c:v>
                </c:pt>
                <c:pt idx="18813">
                  <c:v>1.7792723999999999E-2</c:v>
                </c:pt>
                <c:pt idx="18814">
                  <c:v>1.8992084999999999E-2</c:v>
                </c:pt>
                <c:pt idx="18815">
                  <c:v>1.5174178E-2</c:v>
                </c:pt>
                <c:pt idx="18816">
                  <c:v>1.8677968999999999E-2</c:v>
                </c:pt>
                <c:pt idx="18817">
                  <c:v>1.8455595000000002E-2</c:v>
                </c:pt>
                <c:pt idx="18818">
                  <c:v>1.7935749000000001E-2</c:v>
                </c:pt>
                <c:pt idx="18819">
                  <c:v>1.3488271E-2</c:v>
                </c:pt>
                <c:pt idx="18820">
                  <c:v>1.6592539999999999E-2</c:v>
                </c:pt>
                <c:pt idx="18821">
                  <c:v>1.6792807999999999E-2</c:v>
                </c:pt>
                <c:pt idx="18822">
                  <c:v>1.5311849000000001E-2</c:v>
                </c:pt>
                <c:pt idx="18823">
                  <c:v>1.4500117999999999E-2</c:v>
                </c:pt>
                <c:pt idx="18824">
                  <c:v>1.4175409999999999E-2</c:v>
                </c:pt>
                <c:pt idx="18825">
                  <c:v>1.6258269999999998E-2</c:v>
                </c:pt>
                <c:pt idx="18826">
                  <c:v>1.8355626999999999E-2</c:v>
                </c:pt>
                <c:pt idx="18827">
                  <c:v>2.0208653E-2</c:v>
                </c:pt>
                <c:pt idx="18828">
                  <c:v>1.7187882000000002E-2</c:v>
                </c:pt>
                <c:pt idx="18829">
                  <c:v>2.1158389999999999E-2</c:v>
                </c:pt>
                <c:pt idx="18830">
                  <c:v>1.9049868000000001E-2</c:v>
                </c:pt>
                <c:pt idx="18831">
                  <c:v>1.8257842999999999E-2</c:v>
                </c:pt>
                <c:pt idx="18832">
                  <c:v>1.3321817999999999E-2</c:v>
                </c:pt>
                <c:pt idx="18833">
                  <c:v>1.3375613999999999E-2</c:v>
                </c:pt>
                <c:pt idx="18834">
                  <c:v>1.7610282000000001E-2</c:v>
                </c:pt>
                <c:pt idx="18835">
                  <c:v>1.4405433E-2</c:v>
                </c:pt>
                <c:pt idx="18836">
                  <c:v>1.197874E-2</c:v>
                </c:pt>
                <c:pt idx="18837">
                  <c:v>1.503232E-2</c:v>
                </c:pt>
                <c:pt idx="18838">
                  <c:v>1.5632063000000002E-2</c:v>
                </c:pt>
                <c:pt idx="18839">
                  <c:v>1.7041674E-2</c:v>
                </c:pt>
                <c:pt idx="18840">
                  <c:v>1.7614367999999998E-2</c:v>
                </c:pt>
                <c:pt idx="18841">
                  <c:v>1.6775737999999998E-2</c:v>
                </c:pt>
                <c:pt idx="18842">
                  <c:v>8.6793500000000006E-3</c:v>
                </c:pt>
                <c:pt idx="18843">
                  <c:v>9.2567220000000002E-3</c:v>
                </c:pt>
                <c:pt idx="18844">
                  <c:v>1.5596690999999999E-2</c:v>
                </c:pt>
                <c:pt idx="18845">
                  <c:v>1.2271201000000001E-2</c:v>
                </c:pt>
                <c:pt idx="18846">
                  <c:v>1.0133097000000001E-2</c:v>
                </c:pt>
                <c:pt idx="18847">
                  <c:v>1.2004767E-2</c:v>
                </c:pt>
                <c:pt idx="18848">
                  <c:v>1.3314118999999999E-2</c:v>
                </c:pt>
                <c:pt idx="18849">
                  <c:v>1.0163864999999999E-2</c:v>
                </c:pt>
                <c:pt idx="18850">
                  <c:v>1.1390205E-2</c:v>
                </c:pt>
                <c:pt idx="18851">
                  <c:v>1.4265353999999999E-2</c:v>
                </c:pt>
                <c:pt idx="18852">
                  <c:v>1.1675524E-2</c:v>
                </c:pt>
                <c:pt idx="18853">
                  <c:v>1.8027695E-2</c:v>
                </c:pt>
                <c:pt idx="18854">
                  <c:v>1.1633899E-2</c:v>
                </c:pt>
                <c:pt idx="18855">
                  <c:v>1.5902948E-2</c:v>
                </c:pt>
                <c:pt idx="18856">
                  <c:v>1.6873750999999999E-2</c:v>
                </c:pt>
                <c:pt idx="18857">
                  <c:v>1.3800728999999999E-2</c:v>
                </c:pt>
                <c:pt idx="18858">
                  <c:v>1.6133181999999999E-2</c:v>
                </c:pt>
                <c:pt idx="18859">
                  <c:v>2.2516247E-2</c:v>
                </c:pt>
                <c:pt idx="18860">
                  <c:v>1.8676150999999998E-2</c:v>
                </c:pt>
                <c:pt idx="18861">
                  <c:v>2.0282037999999999E-2</c:v>
                </c:pt>
                <c:pt idx="18862">
                  <c:v>2.0983168999999999E-2</c:v>
                </c:pt>
                <c:pt idx="18863">
                  <c:v>2.0713922999999999E-2</c:v>
                </c:pt>
                <c:pt idx="18864">
                  <c:v>2.0618699000000001E-2</c:v>
                </c:pt>
                <c:pt idx="18865">
                  <c:v>1.4891039E-2</c:v>
                </c:pt>
                <c:pt idx="18866">
                  <c:v>1.5055552E-2</c:v>
                </c:pt>
                <c:pt idx="18867">
                  <c:v>1.6333070000000002E-2</c:v>
                </c:pt>
                <c:pt idx="18868">
                  <c:v>1.6550042000000001E-2</c:v>
                </c:pt>
                <c:pt idx="18869">
                  <c:v>1.4315118E-2</c:v>
                </c:pt>
                <c:pt idx="18870">
                  <c:v>1.7428394E-2</c:v>
                </c:pt>
                <c:pt idx="18871">
                  <c:v>1.4839534E-2</c:v>
                </c:pt>
                <c:pt idx="18872">
                  <c:v>6.2585039999999998E-3</c:v>
                </c:pt>
                <c:pt idx="18873">
                  <c:v>1.1092675E-2</c:v>
                </c:pt>
                <c:pt idx="18874">
                  <c:v>1.5511426E-2</c:v>
                </c:pt>
                <c:pt idx="18875">
                  <c:v>1.6081874999999999E-2</c:v>
                </c:pt>
                <c:pt idx="18876">
                  <c:v>1.0838043E-2</c:v>
                </c:pt>
                <c:pt idx="18877">
                  <c:v>6.95329E-3</c:v>
                </c:pt>
                <c:pt idx="18878">
                  <c:v>1.1512741E-2</c:v>
                </c:pt>
                <c:pt idx="18879">
                  <c:v>1.0871451000000001E-2</c:v>
                </c:pt>
                <c:pt idx="18880">
                  <c:v>1.1553043000000001E-2</c:v>
                </c:pt>
                <c:pt idx="18881">
                  <c:v>1.0153285999999999E-2</c:v>
                </c:pt>
                <c:pt idx="18882">
                  <c:v>1.0985521E-2</c:v>
                </c:pt>
                <c:pt idx="18883">
                  <c:v>1.6015965E-2</c:v>
                </c:pt>
                <c:pt idx="18884">
                  <c:v>1.2683066999999999E-2</c:v>
                </c:pt>
                <c:pt idx="18885">
                  <c:v>1.6539591999999999E-2</c:v>
                </c:pt>
                <c:pt idx="18886">
                  <c:v>1.3270848E-2</c:v>
                </c:pt>
                <c:pt idx="18887">
                  <c:v>1.3013321E-2</c:v>
                </c:pt>
                <c:pt idx="18888">
                  <c:v>1.5504464000000001E-2</c:v>
                </c:pt>
                <c:pt idx="18889">
                  <c:v>1.5423236999999999E-2</c:v>
                </c:pt>
                <c:pt idx="18890">
                  <c:v>1.095512E-2</c:v>
                </c:pt>
                <c:pt idx="18891">
                  <c:v>1.2242490999999999E-2</c:v>
                </c:pt>
                <c:pt idx="18892">
                  <c:v>1.6213398E-2</c:v>
                </c:pt>
                <c:pt idx="18893">
                  <c:v>1.3657562E-2</c:v>
                </c:pt>
                <c:pt idx="18894">
                  <c:v>1.4082646000000001E-2</c:v>
                </c:pt>
                <c:pt idx="18895">
                  <c:v>1.4571601999999999E-2</c:v>
                </c:pt>
                <c:pt idx="18896">
                  <c:v>1.4787867999999999E-2</c:v>
                </c:pt>
                <c:pt idx="18897">
                  <c:v>1.7031580000000001E-2</c:v>
                </c:pt>
                <c:pt idx="18898">
                  <c:v>1.5009073E-2</c:v>
                </c:pt>
                <c:pt idx="18899">
                  <c:v>1.8842161E-2</c:v>
                </c:pt>
                <c:pt idx="18900">
                  <c:v>1.0291348000000001E-2</c:v>
                </c:pt>
                <c:pt idx="18901">
                  <c:v>1.7636078999999999E-2</c:v>
                </c:pt>
                <c:pt idx="18902">
                  <c:v>1.4997774E-2</c:v>
                </c:pt>
                <c:pt idx="18903">
                  <c:v>1.4069129999999999E-2</c:v>
                </c:pt>
                <c:pt idx="18904">
                  <c:v>1.5853117999999999E-2</c:v>
                </c:pt>
                <c:pt idx="18905">
                  <c:v>1.5016086999999999E-2</c:v>
                </c:pt>
                <c:pt idx="18906">
                  <c:v>1.8401147999999999E-2</c:v>
                </c:pt>
                <c:pt idx="18907">
                  <c:v>1.5767015999999998E-2</c:v>
                </c:pt>
                <c:pt idx="18908">
                  <c:v>1.9832332000000001E-2</c:v>
                </c:pt>
                <c:pt idx="18909">
                  <c:v>1.8413664999999999E-2</c:v>
                </c:pt>
                <c:pt idx="18910">
                  <c:v>1.7797535E-2</c:v>
                </c:pt>
                <c:pt idx="18911">
                  <c:v>1.8055328999999998E-2</c:v>
                </c:pt>
                <c:pt idx="18912">
                  <c:v>1.7606515E-2</c:v>
                </c:pt>
                <c:pt idx="18913">
                  <c:v>2.0818817999999999E-2</c:v>
                </c:pt>
                <c:pt idx="18914">
                  <c:v>2.1388254999999998E-2</c:v>
                </c:pt>
                <c:pt idx="18915">
                  <c:v>2.4265267E-2</c:v>
                </c:pt>
                <c:pt idx="18916">
                  <c:v>2.2465769E-2</c:v>
                </c:pt>
                <c:pt idx="18917">
                  <c:v>1.9409257999999999E-2</c:v>
                </c:pt>
                <c:pt idx="18918">
                  <c:v>1.9103986999999999E-2</c:v>
                </c:pt>
                <c:pt idx="18919">
                  <c:v>1.934953E-2</c:v>
                </c:pt>
                <c:pt idx="18920">
                  <c:v>1.5556383999999999E-2</c:v>
                </c:pt>
                <c:pt idx="18921">
                  <c:v>1.6425638999999999E-2</c:v>
                </c:pt>
                <c:pt idx="18922">
                  <c:v>1.7787289000000001E-2</c:v>
                </c:pt>
                <c:pt idx="18923">
                  <c:v>1.0276909000000001E-2</c:v>
                </c:pt>
                <c:pt idx="18924">
                  <c:v>1.1440756E-2</c:v>
                </c:pt>
                <c:pt idx="18925">
                  <c:v>1.3075404000000001E-2</c:v>
                </c:pt>
                <c:pt idx="18926">
                  <c:v>1.4461907E-2</c:v>
                </c:pt>
                <c:pt idx="18927">
                  <c:v>1.2831253000000001E-2</c:v>
                </c:pt>
                <c:pt idx="18928">
                  <c:v>9.0538249999999997E-3</c:v>
                </c:pt>
                <c:pt idx="18929">
                  <c:v>1.4197721E-2</c:v>
                </c:pt>
                <c:pt idx="18930">
                  <c:v>1.1685683000000001E-2</c:v>
                </c:pt>
                <c:pt idx="18931">
                  <c:v>1.1887284999999999E-2</c:v>
                </c:pt>
                <c:pt idx="18932">
                  <c:v>7.6976190000000002E-3</c:v>
                </c:pt>
                <c:pt idx="18933">
                  <c:v>8.9895189999999996E-3</c:v>
                </c:pt>
                <c:pt idx="18934">
                  <c:v>1.2436900000000001E-2</c:v>
                </c:pt>
                <c:pt idx="18935">
                  <c:v>1.2856614000000001E-2</c:v>
                </c:pt>
                <c:pt idx="18936">
                  <c:v>1.2963572E-2</c:v>
                </c:pt>
                <c:pt idx="18937">
                  <c:v>1.3458919999999999E-2</c:v>
                </c:pt>
                <c:pt idx="18938">
                  <c:v>1.4950308000000001E-2</c:v>
                </c:pt>
                <c:pt idx="18939">
                  <c:v>1.5326345999999999E-2</c:v>
                </c:pt>
                <c:pt idx="18940">
                  <c:v>1.4144758E-2</c:v>
                </c:pt>
                <c:pt idx="18941">
                  <c:v>1.4209739000000001E-2</c:v>
                </c:pt>
                <c:pt idx="18942">
                  <c:v>1.7346813999999999E-2</c:v>
                </c:pt>
                <c:pt idx="18943">
                  <c:v>1.7513262000000002E-2</c:v>
                </c:pt>
                <c:pt idx="18944">
                  <c:v>2.0571578E-2</c:v>
                </c:pt>
                <c:pt idx="18945">
                  <c:v>1.6408524000000001E-2</c:v>
                </c:pt>
                <c:pt idx="18946">
                  <c:v>1.4783838000000001E-2</c:v>
                </c:pt>
                <c:pt idx="18947">
                  <c:v>1.3891944999999999E-2</c:v>
                </c:pt>
                <c:pt idx="18948">
                  <c:v>1.6096611E-2</c:v>
                </c:pt>
                <c:pt idx="18949">
                  <c:v>1.5584216999999999E-2</c:v>
                </c:pt>
                <c:pt idx="18950">
                  <c:v>1.7074140000000002E-2</c:v>
                </c:pt>
                <c:pt idx="18951">
                  <c:v>1.6522598999999999E-2</c:v>
                </c:pt>
                <c:pt idx="18952">
                  <c:v>1.698179E-2</c:v>
                </c:pt>
                <c:pt idx="18953">
                  <c:v>1.7318944999999999E-2</c:v>
                </c:pt>
                <c:pt idx="18954">
                  <c:v>1.3551247000000001E-2</c:v>
                </c:pt>
                <c:pt idx="18955">
                  <c:v>1.4292671E-2</c:v>
                </c:pt>
                <c:pt idx="18956">
                  <c:v>1.8845718000000001E-2</c:v>
                </c:pt>
                <c:pt idx="18957">
                  <c:v>1.8086184000000002E-2</c:v>
                </c:pt>
                <c:pt idx="18958">
                  <c:v>1.8297166E-2</c:v>
                </c:pt>
                <c:pt idx="18959">
                  <c:v>1.4192168999999999E-2</c:v>
                </c:pt>
                <c:pt idx="18960">
                  <c:v>1.3661473E-2</c:v>
                </c:pt>
                <c:pt idx="18961">
                  <c:v>1.8127061E-2</c:v>
                </c:pt>
                <c:pt idx="18962">
                  <c:v>1.8057993000000001E-2</c:v>
                </c:pt>
                <c:pt idx="18963">
                  <c:v>2.0712364E-2</c:v>
                </c:pt>
                <c:pt idx="18964">
                  <c:v>1.7098513999999999E-2</c:v>
                </c:pt>
                <c:pt idx="18965">
                  <c:v>1.5903555E-2</c:v>
                </c:pt>
                <c:pt idx="18966">
                  <c:v>1.6205042999999999E-2</c:v>
                </c:pt>
                <c:pt idx="18967">
                  <c:v>2.1103928000000001E-2</c:v>
                </c:pt>
                <c:pt idx="18968">
                  <c:v>1.7727132999999999E-2</c:v>
                </c:pt>
                <c:pt idx="18969">
                  <c:v>1.8613965999999999E-2</c:v>
                </c:pt>
                <c:pt idx="18970">
                  <c:v>1.6656967000000002E-2</c:v>
                </c:pt>
                <c:pt idx="18971">
                  <c:v>1.6087049999999999E-2</c:v>
                </c:pt>
                <c:pt idx="18972">
                  <c:v>1.8932253E-2</c:v>
                </c:pt>
                <c:pt idx="18973">
                  <c:v>1.5592382E-2</c:v>
                </c:pt>
                <c:pt idx="18974">
                  <c:v>1.9201592999999999E-2</c:v>
                </c:pt>
                <c:pt idx="18975">
                  <c:v>1.6048677000000001E-2</c:v>
                </c:pt>
                <c:pt idx="18976">
                  <c:v>1.8094211999999998E-2</c:v>
                </c:pt>
                <c:pt idx="18977">
                  <c:v>1.6965563999999999E-2</c:v>
                </c:pt>
                <c:pt idx="18978">
                  <c:v>1.3513653E-2</c:v>
                </c:pt>
                <c:pt idx="18979">
                  <c:v>1.6844735E-2</c:v>
                </c:pt>
                <c:pt idx="18980">
                  <c:v>1.6960487E-2</c:v>
                </c:pt>
                <c:pt idx="18981">
                  <c:v>1.8847603000000001E-2</c:v>
                </c:pt>
                <c:pt idx="18982">
                  <c:v>1.7381760999999999E-2</c:v>
                </c:pt>
                <c:pt idx="18983">
                  <c:v>1.9187915999999999E-2</c:v>
                </c:pt>
                <c:pt idx="18984">
                  <c:v>1.6865905E-2</c:v>
                </c:pt>
                <c:pt idx="18985">
                  <c:v>1.9271007E-2</c:v>
                </c:pt>
                <c:pt idx="18986">
                  <c:v>1.8237415999999999E-2</c:v>
                </c:pt>
                <c:pt idx="18987">
                  <c:v>1.9635574999999999E-2</c:v>
                </c:pt>
                <c:pt idx="18988">
                  <c:v>2.0009439E-2</c:v>
                </c:pt>
                <c:pt idx="18989">
                  <c:v>1.9578805000000001E-2</c:v>
                </c:pt>
                <c:pt idx="18990">
                  <c:v>1.7839514000000001E-2</c:v>
                </c:pt>
                <c:pt idx="18991">
                  <c:v>1.4005627E-2</c:v>
                </c:pt>
                <c:pt idx="18992">
                  <c:v>1.6735144E-2</c:v>
                </c:pt>
                <c:pt idx="18993">
                  <c:v>1.8014261E-2</c:v>
                </c:pt>
                <c:pt idx="18994">
                  <c:v>2.0406341000000001E-2</c:v>
                </c:pt>
                <c:pt idx="18995">
                  <c:v>1.7016670000000001E-2</c:v>
                </c:pt>
                <c:pt idx="18996">
                  <c:v>1.4804390000000001E-2</c:v>
                </c:pt>
                <c:pt idx="18997">
                  <c:v>2.1178931000000002E-2</c:v>
                </c:pt>
                <c:pt idx="18998">
                  <c:v>1.7309185000000001E-2</c:v>
                </c:pt>
                <c:pt idx="18999">
                  <c:v>1.7861525999999999E-2</c:v>
                </c:pt>
                <c:pt idx="19000">
                  <c:v>1.6188225000000001E-2</c:v>
                </c:pt>
                <c:pt idx="19001">
                  <c:v>1.9656192999999999E-2</c:v>
                </c:pt>
                <c:pt idx="19002">
                  <c:v>1.6758446E-2</c:v>
                </c:pt>
                <c:pt idx="19003">
                  <c:v>1.6164293999999999E-2</c:v>
                </c:pt>
                <c:pt idx="19004">
                  <c:v>1.5264678E-2</c:v>
                </c:pt>
                <c:pt idx="19005">
                  <c:v>1.8329443000000001E-2</c:v>
                </c:pt>
                <c:pt idx="19006">
                  <c:v>1.8259668999999999E-2</c:v>
                </c:pt>
                <c:pt idx="19007">
                  <c:v>1.8661540000000001E-2</c:v>
                </c:pt>
                <c:pt idx="19008">
                  <c:v>1.8367016999999999E-2</c:v>
                </c:pt>
                <c:pt idx="19009">
                  <c:v>1.4020472000000001E-2</c:v>
                </c:pt>
                <c:pt idx="19010">
                  <c:v>1.7861617999999999E-2</c:v>
                </c:pt>
                <c:pt idx="19011">
                  <c:v>1.5161704999999999E-2</c:v>
                </c:pt>
                <c:pt idx="19012">
                  <c:v>1.5629417999999999E-2</c:v>
                </c:pt>
                <c:pt idx="19013">
                  <c:v>1.6211320000000001E-2</c:v>
                </c:pt>
                <c:pt idx="19014">
                  <c:v>1.6962175999999999E-2</c:v>
                </c:pt>
                <c:pt idx="19015">
                  <c:v>1.7524636999999999E-2</c:v>
                </c:pt>
                <c:pt idx="19016">
                  <c:v>1.6374837999999999E-2</c:v>
                </c:pt>
                <c:pt idx="19017">
                  <c:v>2.2339253E-2</c:v>
                </c:pt>
                <c:pt idx="19018">
                  <c:v>1.6031843E-2</c:v>
                </c:pt>
                <c:pt idx="19019">
                  <c:v>1.9006060000000002E-2</c:v>
                </c:pt>
                <c:pt idx="19020">
                  <c:v>1.8010129999999999E-2</c:v>
                </c:pt>
                <c:pt idx="19021">
                  <c:v>2.0364631000000001E-2</c:v>
                </c:pt>
                <c:pt idx="19022">
                  <c:v>1.7520682999999999E-2</c:v>
                </c:pt>
                <c:pt idx="19023">
                  <c:v>1.6532384000000001E-2</c:v>
                </c:pt>
                <c:pt idx="19024">
                  <c:v>1.9433174000000001E-2</c:v>
                </c:pt>
                <c:pt idx="19025">
                  <c:v>1.6143372E-2</c:v>
                </c:pt>
                <c:pt idx="19026">
                  <c:v>2.0655584000000001E-2</c:v>
                </c:pt>
                <c:pt idx="19027">
                  <c:v>1.9372474000000001E-2</c:v>
                </c:pt>
                <c:pt idx="19028">
                  <c:v>1.7809103999999999E-2</c:v>
                </c:pt>
                <c:pt idx="19029">
                  <c:v>1.7432797999999999E-2</c:v>
                </c:pt>
                <c:pt idx="19030">
                  <c:v>1.8708168000000001E-2</c:v>
                </c:pt>
                <c:pt idx="19031">
                  <c:v>1.7996835999999999E-2</c:v>
                </c:pt>
                <c:pt idx="19032">
                  <c:v>2.0143799E-2</c:v>
                </c:pt>
                <c:pt idx="19033">
                  <c:v>1.9011423E-2</c:v>
                </c:pt>
                <c:pt idx="19034">
                  <c:v>1.8940490000000001E-2</c:v>
                </c:pt>
                <c:pt idx="19035">
                  <c:v>1.9690434999999999E-2</c:v>
                </c:pt>
                <c:pt idx="19036">
                  <c:v>1.6318131E-2</c:v>
                </c:pt>
                <c:pt idx="19037">
                  <c:v>1.9874781000000001E-2</c:v>
                </c:pt>
                <c:pt idx="19038">
                  <c:v>1.9224402000000002E-2</c:v>
                </c:pt>
                <c:pt idx="19039">
                  <c:v>1.6970035000000001E-2</c:v>
                </c:pt>
                <c:pt idx="19040">
                  <c:v>1.7518646999999998E-2</c:v>
                </c:pt>
                <c:pt idx="19041">
                  <c:v>1.8265665E-2</c:v>
                </c:pt>
                <c:pt idx="19042">
                  <c:v>1.8835902000000002E-2</c:v>
                </c:pt>
                <c:pt idx="19043">
                  <c:v>1.6023604E-2</c:v>
                </c:pt>
                <c:pt idx="19044">
                  <c:v>1.9787678E-2</c:v>
                </c:pt>
                <c:pt idx="19045">
                  <c:v>1.9206576E-2</c:v>
                </c:pt>
                <c:pt idx="19046">
                  <c:v>2.1841889E-2</c:v>
                </c:pt>
                <c:pt idx="19047">
                  <c:v>1.4809813E-2</c:v>
                </c:pt>
                <c:pt idx="19048">
                  <c:v>1.6790479000000001E-2</c:v>
                </c:pt>
                <c:pt idx="19049">
                  <c:v>1.6689546E-2</c:v>
                </c:pt>
                <c:pt idx="19050">
                  <c:v>1.8476184E-2</c:v>
                </c:pt>
                <c:pt idx="19051">
                  <c:v>1.8365663000000001E-2</c:v>
                </c:pt>
                <c:pt idx="19052">
                  <c:v>1.7457528E-2</c:v>
                </c:pt>
                <c:pt idx="19053">
                  <c:v>1.8164597000000001E-2</c:v>
                </c:pt>
                <c:pt idx="19054">
                  <c:v>1.8796222000000001E-2</c:v>
                </c:pt>
                <c:pt idx="19055">
                  <c:v>2.1350726E-2</c:v>
                </c:pt>
                <c:pt idx="19056">
                  <c:v>1.8536165E-2</c:v>
                </c:pt>
                <c:pt idx="19057">
                  <c:v>2.0718360000000002E-2</c:v>
                </c:pt>
                <c:pt idx="19058">
                  <c:v>1.6624168000000002E-2</c:v>
                </c:pt>
                <c:pt idx="19059">
                  <c:v>1.6010041999999999E-2</c:v>
                </c:pt>
                <c:pt idx="19060">
                  <c:v>1.6320355000000002E-2</c:v>
                </c:pt>
                <c:pt idx="19061">
                  <c:v>1.8359004000000002E-2</c:v>
                </c:pt>
                <c:pt idx="19062">
                  <c:v>1.7676246999999999E-2</c:v>
                </c:pt>
                <c:pt idx="19063">
                  <c:v>1.8202754000000002E-2</c:v>
                </c:pt>
                <c:pt idx="19064">
                  <c:v>1.8661219999999999E-2</c:v>
                </c:pt>
                <c:pt idx="19065">
                  <c:v>1.6026821E-2</c:v>
                </c:pt>
                <c:pt idx="19066">
                  <c:v>1.8102753999999999E-2</c:v>
                </c:pt>
                <c:pt idx="19067">
                  <c:v>2.1459936999999998E-2</c:v>
                </c:pt>
                <c:pt idx="19068">
                  <c:v>2.0318625E-2</c:v>
                </c:pt>
                <c:pt idx="19069">
                  <c:v>2.1607596E-2</c:v>
                </c:pt>
                <c:pt idx="19070">
                  <c:v>1.7896420999999999E-2</c:v>
                </c:pt>
                <c:pt idx="19071">
                  <c:v>1.9708168000000002E-2</c:v>
                </c:pt>
                <c:pt idx="19072">
                  <c:v>1.8224346999999998E-2</c:v>
                </c:pt>
                <c:pt idx="19073">
                  <c:v>2.0033698999999999E-2</c:v>
                </c:pt>
                <c:pt idx="19074">
                  <c:v>2.0332919000000001E-2</c:v>
                </c:pt>
                <c:pt idx="19075">
                  <c:v>2.074784E-2</c:v>
                </c:pt>
                <c:pt idx="19076">
                  <c:v>2.0394078999999999E-2</c:v>
                </c:pt>
                <c:pt idx="19077">
                  <c:v>2.1891311E-2</c:v>
                </c:pt>
                <c:pt idx="19078">
                  <c:v>2.0676547999999999E-2</c:v>
                </c:pt>
                <c:pt idx="19079">
                  <c:v>2.2449149000000002E-2</c:v>
                </c:pt>
                <c:pt idx="19080">
                  <c:v>1.9122422E-2</c:v>
                </c:pt>
                <c:pt idx="19081">
                  <c:v>1.9447859000000001E-2</c:v>
                </c:pt>
                <c:pt idx="19082">
                  <c:v>2.0818244999999999E-2</c:v>
                </c:pt>
                <c:pt idx="19083">
                  <c:v>1.7980380000000001E-2</c:v>
                </c:pt>
                <c:pt idx="19084">
                  <c:v>1.9846131999999999E-2</c:v>
                </c:pt>
                <c:pt idx="19085">
                  <c:v>2.1034700999999999E-2</c:v>
                </c:pt>
                <c:pt idx="19086">
                  <c:v>1.9717156999999999E-2</c:v>
                </c:pt>
                <c:pt idx="19087">
                  <c:v>1.7608731999999998E-2</c:v>
                </c:pt>
                <c:pt idx="19088">
                  <c:v>2.0630483000000002E-2</c:v>
                </c:pt>
                <c:pt idx="19089">
                  <c:v>1.9655499999999999E-2</c:v>
                </c:pt>
                <c:pt idx="19090">
                  <c:v>2.1535207000000001E-2</c:v>
                </c:pt>
                <c:pt idx="19091">
                  <c:v>2.3239895999999999E-2</c:v>
                </c:pt>
                <c:pt idx="19092">
                  <c:v>2.1174852000000001E-2</c:v>
                </c:pt>
                <c:pt idx="19093">
                  <c:v>1.9523958000000001E-2</c:v>
                </c:pt>
                <c:pt idx="19094">
                  <c:v>1.8389491000000001E-2</c:v>
                </c:pt>
                <c:pt idx="19095">
                  <c:v>1.9878730000000001E-2</c:v>
                </c:pt>
                <c:pt idx="19096">
                  <c:v>1.8820606E-2</c:v>
                </c:pt>
                <c:pt idx="19097">
                  <c:v>2.1072578000000002E-2</c:v>
                </c:pt>
                <c:pt idx="19098">
                  <c:v>2.4125367000000002E-2</c:v>
                </c:pt>
                <c:pt idx="19099">
                  <c:v>2.4671315999999999E-2</c:v>
                </c:pt>
                <c:pt idx="19100">
                  <c:v>2.2975966E-2</c:v>
                </c:pt>
                <c:pt idx="19101">
                  <c:v>1.9200935999999998E-2</c:v>
                </c:pt>
                <c:pt idx="19102">
                  <c:v>1.8685820999999998E-2</c:v>
                </c:pt>
                <c:pt idx="19103">
                  <c:v>2.0755630000000001E-2</c:v>
                </c:pt>
                <c:pt idx="19104">
                  <c:v>1.7957958999999999E-2</c:v>
                </c:pt>
                <c:pt idx="19105">
                  <c:v>1.7548632000000002E-2</c:v>
                </c:pt>
                <c:pt idx="19106">
                  <c:v>2.0209596E-2</c:v>
                </c:pt>
                <c:pt idx="19107">
                  <c:v>1.7819940999999999E-2</c:v>
                </c:pt>
                <c:pt idx="19108">
                  <c:v>1.8540404999999999E-2</c:v>
                </c:pt>
                <c:pt idx="19109">
                  <c:v>1.5594948000000001E-2</c:v>
                </c:pt>
                <c:pt idx="19110">
                  <c:v>1.8009730000000002E-2</c:v>
                </c:pt>
                <c:pt idx="19111">
                  <c:v>1.8987909000000001E-2</c:v>
                </c:pt>
                <c:pt idx="19112">
                  <c:v>1.5219554999999999E-2</c:v>
                </c:pt>
                <c:pt idx="19113">
                  <c:v>1.529732E-2</c:v>
                </c:pt>
                <c:pt idx="19114">
                  <c:v>1.4457338E-2</c:v>
                </c:pt>
                <c:pt idx="19115">
                  <c:v>1.2590462E-2</c:v>
                </c:pt>
                <c:pt idx="19116">
                  <c:v>1.1886648999999999E-2</c:v>
                </c:pt>
                <c:pt idx="19117">
                  <c:v>1.8915264000000001E-2</c:v>
                </c:pt>
                <c:pt idx="19118">
                  <c:v>2.0802174E-2</c:v>
                </c:pt>
                <c:pt idx="19119">
                  <c:v>1.6349636000000001E-2</c:v>
                </c:pt>
                <c:pt idx="19120">
                  <c:v>1.3258463999999999E-2</c:v>
                </c:pt>
                <c:pt idx="19121">
                  <c:v>1.3928515000000001E-2</c:v>
                </c:pt>
                <c:pt idx="19122">
                  <c:v>1.739249E-2</c:v>
                </c:pt>
                <c:pt idx="19123">
                  <c:v>1.4249959E-2</c:v>
                </c:pt>
                <c:pt idx="19124">
                  <c:v>1.7715879E-2</c:v>
                </c:pt>
                <c:pt idx="19125">
                  <c:v>1.6894027999999998E-2</c:v>
                </c:pt>
                <c:pt idx="19126">
                  <c:v>1.5738520999999998E-2</c:v>
                </c:pt>
                <c:pt idx="19127">
                  <c:v>1.6904186000000002E-2</c:v>
                </c:pt>
                <c:pt idx="19128">
                  <c:v>1.4563515000000001E-2</c:v>
                </c:pt>
                <c:pt idx="19129">
                  <c:v>1.4529958000000001E-2</c:v>
                </c:pt>
                <c:pt idx="19130">
                  <c:v>1.9780852000000002E-2</c:v>
                </c:pt>
                <c:pt idx="19131">
                  <c:v>1.9179244000000002E-2</c:v>
                </c:pt>
                <c:pt idx="19132">
                  <c:v>1.8327814000000001E-2</c:v>
                </c:pt>
                <c:pt idx="19133">
                  <c:v>1.4743198000000001E-2</c:v>
                </c:pt>
                <c:pt idx="19134">
                  <c:v>1.5166086E-2</c:v>
                </c:pt>
                <c:pt idx="19135">
                  <c:v>1.8950971E-2</c:v>
                </c:pt>
                <c:pt idx="19136">
                  <c:v>1.9107418000000001E-2</c:v>
                </c:pt>
                <c:pt idx="19137">
                  <c:v>2.0535938E-2</c:v>
                </c:pt>
                <c:pt idx="19138">
                  <c:v>1.9985734000000002E-2</c:v>
                </c:pt>
                <c:pt idx="19139">
                  <c:v>2.1359923999999999E-2</c:v>
                </c:pt>
                <c:pt idx="19140">
                  <c:v>1.9691987000000001E-2</c:v>
                </c:pt>
                <c:pt idx="19141">
                  <c:v>2.1179094999999998E-2</c:v>
                </c:pt>
                <c:pt idx="19142">
                  <c:v>1.9860460999999999E-2</c:v>
                </c:pt>
                <c:pt idx="19143">
                  <c:v>2.1780066000000001E-2</c:v>
                </c:pt>
                <c:pt idx="19144">
                  <c:v>2.0951416E-2</c:v>
                </c:pt>
                <c:pt idx="19145">
                  <c:v>1.8985203999999999E-2</c:v>
                </c:pt>
                <c:pt idx="19146">
                  <c:v>2.4430885999999999E-2</c:v>
                </c:pt>
                <c:pt idx="19147">
                  <c:v>2.0137604E-2</c:v>
                </c:pt>
                <c:pt idx="19148">
                  <c:v>2.3149861000000001E-2</c:v>
                </c:pt>
                <c:pt idx="19149">
                  <c:v>1.7839786E-2</c:v>
                </c:pt>
                <c:pt idx="19150">
                  <c:v>2.1671452000000001E-2</c:v>
                </c:pt>
                <c:pt idx="19151">
                  <c:v>2.2761482999999999E-2</c:v>
                </c:pt>
                <c:pt idx="19152">
                  <c:v>1.9596331000000002E-2</c:v>
                </c:pt>
                <c:pt idx="19153">
                  <c:v>1.9481815E-2</c:v>
                </c:pt>
                <c:pt idx="19154">
                  <c:v>1.818902E-2</c:v>
                </c:pt>
                <c:pt idx="19155">
                  <c:v>2.0696652999999999E-2</c:v>
                </c:pt>
                <c:pt idx="19156">
                  <c:v>1.7514585999999999E-2</c:v>
                </c:pt>
                <c:pt idx="19157">
                  <c:v>2.0513838E-2</c:v>
                </c:pt>
                <c:pt idx="19158">
                  <c:v>1.4526888E-2</c:v>
                </c:pt>
                <c:pt idx="19159">
                  <c:v>1.4176416000000001E-2</c:v>
                </c:pt>
                <c:pt idx="19160">
                  <c:v>1.6769698E-2</c:v>
                </c:pt>
                <c:pt idx="19161">
                  <c:v>1.0748290000000001E-2</c:v>
                </c:pt>
                <c:pt idx="19162">
                  <c:v>1.2512653E-2</c:v>
                </c:pt>
                <c:pt idx="19163">
                  <c:v>1.2806932E-2</c:v>
                </c:pt>
                <c:pt idx="19164">
                  <c:v>1.2770900999999999E-2</c:v>
                </c:pt>
                <c:pt idx="19165">
                  <c:v>1.6039930000000001E-2</c:v>
                </c:pt>
                <c:pt idx="19166">
                  <c:v>1.2164472000000001E-2</c:v>
                </c:pt>
                <c:pt idx="19167">
                  <c:v>1.4591677000000001E-2</c:v>
                </c:pt>
                <c:pt idx="19168">
                  <c:v>1.4312543E-2</c:v>
                </c:pt>
                <c:pt idx="19169">
                  <c:v>1.2621169999999999E-2</c:v>
                </c:pt>
                <c:pt idx="19170">
                  <c:v>1.5381331999999999E-2</c:v>
                </c:pt>
                <c:pt idx="19171">
                  <c:v>1.2728557E-2</c:v>
                </c:pt>
                <c:pt idx="19172">
                  <c:v>1.8554571999999998E-2</c:v>
                </c:pt>
                <c:pt idx="19173">
                  <c:v>1.2624244E-2</c:v>
                </c:pt>
                <c:pt idx="19174">
                  <c:v>1.9290503000000001E-2</c:v>
                </c:pt>
                <c:pt idx="19175">
                  <c:v>1.925748E-2</c:v>
                </c:pt>
                <c:pt idx="19176">
                  <c:v>1.8726158999999999E-2</c:v>
                </c:pt>
                <c:pt idx="19177">
                  <c:v>1.8380480000000001E-2</c:v>
                </c:pt>
                <c:pt idx="19178">
                  <c:v>1.4967256999999999E-2</c:v>
                </c:pt>
                <c:pt idx="19179">
                  <c:v>1.6506564000000001E-2</c:v>
                </c:pt>
                <c:pt idx="19180">
                  <c:v>1.6176284999999999E-2</c:v>
                </c:pt>
                <c:pt idx="19181">
                  <c:v>2.0749732999999999E-2</c:v>
                </c:pt>
                <c:pt idx="19182">
                  <c:v>2.1470293000000001E-2</c:v>
                </c:pt>
                <c:pt idx="19183">
                  <c:v>2.3882049999999998E-2</c:v>
                </c:pt>
                <c:pt idx="19184">
                  <c:v>2.1633010000000001E-2</c:v>
                </c:pt>
                <c:pt idx="19185">
                  <c:v>1.966973E-2</c:v>
                </c:pt>
                <c:pt idx="19186">
                  <c:v>1.6922742000000001E-2</c:v>
                </c:pt>
                <c:pt idx="19187">
                  <c:v>1.9076706999999998E-2</c:v>
                </c:pt>
                <c:pt idx="19188">
                  <c:v>2.0342102000000001E-2</c:v>
                </c:pt>
                <c:pt idx="19189">
                  <c:v>2.2533884000000001E-2</c:v>
                </c:pt>
                <c:pt idx="19190">
                  <c:v>1.7516530999999998E-2</c:v>
                </c:pt>
                <c:pt idx="19191">
                  <c:v>1.7788971000000001E-2</c:v>
                </c:pt>
                <c:pt idx="19192">
                  <c:v>1.7459578999999999E-2</c:v>
                </c:pt>
                <c:pt idx="19193">
                  <c:v>1.4393748E-2</c:v>
                </c:pt>
                <c:pt idx="19194">
                  <c:v>1.5314115999999999E-2</c:v>
                </c:pt>
                <c:pt idx="19195">
                  <c:v>1.5544746E-2</c:v>
                </c:pt>
                <c:pt idx="19196">
                  <c:v>1.9527558E-2</c:v>
                </c:pt>
                <c:pt idx="19197">
                  <c:v>1.6665991000000002E-2</c:v>
                </c:pt>
                <c:pt idx="19198">
                  <c:v>1.2843439E-2</c:v>
                </c:pt>
                <c:pt idx="19199">
                  <c:v>1.9305599999999999E-2</c:v>
                </c:pt>
                <c:pt idx="19200">
                  <c:v>1.7815679000000001E-2</c:v>
                </c:pt>
                <c:pt idx="19201">
                  <c:v>1.5531219000000001E-2</c:v>
                </c:pt>
                <c:pt idx="19202">
                  <c:v>1.7264894999999999E-2</c:v>
                </c:pt>
                <c:pt idx="19203">
                  <c:v>1.6973279000000001E-2</c:v>
                </c:pt>
                <c:pt idx="19204">
                  <c:v>1.5343870000000001E-2</c:v>
                </c:pt>
                <c:pt idx="19205">
                  <c:v>1.4232533E-2</c:v>
                </c:pt>
                <c:pt idx="19206">
                  <c:v>1.6401433999999999E-2</c:v>
                </c:pt>
                <c:pt idx="19207">
                  <c:v>1.8759929000000002E-2</c:v>
                </c:pt>
                <c:pt idx="19208">
                  <c:v>1.3544085000000001E-2</c:v>
                </c:pt>
                <c:pt idx="19209">
                  <c:v>1.453052E-2</c:v>
                </c:pt>
                <c:pt idx="19210">
                  <c:v>1.4109365E-2</c:v>
                </c:pt>
                <c:pt idx="19211">
                  <c:v>1.8387998999999999E-2</c:v>
                </c:pt>
                <c:pt idx="19212">
                  <c:v>1.4738887000000001E-2</c:v>
                </c:pt>
                <c:pt idx="19213">
                  <c:v>1.3236331E-2</c:v>
                </c:pt>
                <c:pt idx="19214">
                  <c:v>1.2699424000000001E-2</c:v>
                </c:pt>
                <c:pt idx="19215">
                  <c:v>1.2889308E-2</c:v>
                </c:pt>
                <c:pt idx="19216">
                  <c:v>1.4587915E-2</c:v>
                </c:pt>
                <c:pt idx="19217">
                  <c:v>1.3682705E-2</c:v>
                </c:pt>
                <c:pt idx="19218">
                  <c:v>1.2727018E-2</c:v>
                </c:pt>
                <c:pt idx="19219">
                  <c:v>1.3362448000000001E-2</c:v>
                </c:pt>
                <c:pt idx="19220">
                  <c:v>1.4720069000000001E-2</c:v>
                </c:pt>
                <c:pt idx="19221">
                  <c:v>1.2973301E-2</c:v>
                </c:pt>
                <c:pt idx="19222">
                  <c:v>1.2037684E-2</c:v>
                </c:pt>
                <c:pt idx="19223">
                  <c:v>1.5652925000000002E-2</c:v>
                </c:pt>
                <c:pt idx="19224">
                  <c:v>1.1997885999999999E-2</c:v>
                </c:pt>
                <c:pt idx="19225">
                  <c:v>1.2700960000000001E-2</c:v>
                </c:pt>
                <c:pt idx="19226">
                  <c:v>1.4412082999999999E-2</c:v>
                </c:pt>
                <c:pt idx="19227">
                  <c:v>1.6033947E-2</c:v>
                </c:pt>
                <c:pt idx="19228">
                  <c:v>1.4223509E-2</c:v>
                </c:pt>
                <c:pt idx="19229">
                  <c:v>1.1207214E-2</c:v>
                </c:pt>
                <c:pt idx="19230">
                  <c:v>1.2240562E-2</c:v>
                </c:pt>
                <c:pt idx="19231">
                  <c:v>1.095026E-2</c:v>
                </c:pt>
                <c:pt idx="19232">
                  <c:v>1.1888126000000001E-2</c:v>
                </c:pt>
                <c:pt idx="19233">
                  <c:v>8.6433299999999994E-3</c:v>
                </c:pt>
                <c:pt idx="19234">
                  <c:v>1.0056503E-2</c:v>
                </c:pt>
                <c:pt idx="19235">
                  <c:v>9.7366569999999993E-3</c:v>
                </c:pt>
                <c:pt idx="19236">
                  <c:v>6.4913219999999999E-3</c:v>
                </c:pt>
                <c:pt idx="19237">
                  <c:v>6.8295430000000004E-3</c:v>
                </c:pt>
                <c:pt idx="19238">
                  <c:v>8.7082089999999997E-3</c:v>
                </c:pt>
                <c:pt idx="19239">
                  <c:v>9.5854530000000007E-3</c:v>
                </c:pt>
                <c:pt idx="19240">
                  <c:v>9.2313350000000002E-3</c:v>
                </c:pt>
                <c:pt idx="19241">
                  <c:v>9.4071050000000007E-3</c:v>
                </c:pt>
                <c:pt idx="19242">
                  <c:v>9.021233E-3</c:v>
                </c:pt>
                <c:pt idx="19243">
                  <c:v>6.685641E-3</c:v>
                </c:pt>
                <c:pt idx="19244">
                  <c:v>9.8733750000000002E-3</c:v>
                </c:pt>
                <c:pt idx="19245">
                  <c:v>8.6432620000000005E-3</c:v>
                </c:pt>
                <c:pt idx="19246">
                  <c:v>6.8837999999999998E-3</c:v>
                </c:pt>
                <c:pt idx="19247">
                  <c:v>9.8601490000000003E-3</c:v>
                </c:pt>
                <c:pt idx="19248">
                  <c:v>6.538159E-3</c:v>
                </c:pt>
                <c:pt idx="19249">
                  <c:v>9.3507250000000007E-3</c:v>
                </c:pt>
                <c:pt idx="19250">
                  <c:v>7.2308479999999998E-3</c:v>
                </c:pt>
                <c:pt idx="19251">
                  <c:v>7.0596069999999999E-3</c:v>
                </c:pt>
                <c:pt idx="19252">
                  <c:v>7.4861249999999997E-3</c:v>
                </c:pt>
                <c:pt idx="19253">
                  <c:v>9.6083969999999994E-3</c:v>
                </c:pt>
                <c:pt idx="19254">
                  <c:v>1.1743391000000001E-2</c:v>
                </c:pt>
                <c:pt idx="19255">
                  <c:v>5.9193240000000001E-3</c:v>
                </c:pt>
                <c:pt idx="19256">
                  <c:v>5.7847929999999999E-3</c:v>
                </c:pt>
                <c:pt idx="19257">
                  <c:v>3.8212440000000001E-3</c:v>
                </c:pt>
                <c:pt idx="19258">
                  <c:v>6.8386200000000001E-3</c:v>
                </c:pt>
                <c:pt idx="19259">
                  <c:v>5.933944E-3</c:v>
                </c:pt>
                <c:pt idx="19260">
                  <c:v>8.92072E-3</c:v>
                </c:pt>
                <c:pt idx="19261">
                  <c:v>8.5966140000000007E-3</c:v>
                </c:pt>
                <c:pt idx="19262">
                  <c:v>6.0690079999999999E-3</c:v>
                </c:pt>
                <c:pt idx="19263">
                  <c:v>2.7882599999999999E-3</c:v>
                </c:pt>
                <c:pt idx="19264">
                  <c:v>3.4196819999999998E-3</c:v>
                </c:pt>
                <c:pt idx="19265">
                  <c:v>7.7715529999999996E-3</c:v>
                </c:pt>
                <c:pt idx="19266">
                  <c:v>7.2468599999999999E-3</c:v>
                </c:pt>
                <c:pt idx="19267">
                  <c:v>3.6215000000000002E-3</c:v>
                </c:pt>
                <c:pt idx="19268">
                  <c:v>4.7559849999999999E-3</c:v>
                </c:pt>
                <c:pt idx="19269">
                  <c:v>2.7623420000000001E-3</c:v>
                </c:pt>
                <c:pt idx="19270">
                  <c:v>5.1295330000000004E-3</c:v>
                </c:pt>
                <c:pt idx="19271">
                  <c:v>4.0296469999999999E-3</c:v>
                </c:pt>
                <c:pt idx="19272">
                  <c:v>6.5810599999999997E-3</c:v>
                </c:pt>
                <c:pt idx="19273">
                  <c:v>7.169885E-3</c:v>
                </c:pt>
                <c:pt idx="19274">
                  <c:v>6.5600390000000001E-3</c:v>
                </c:pt>
                <c:pt idx="19275">
                  <c:v>5.9895900000000004E-3</c:v>
                </c:pt>
                <c:pt idx="19276">
                  <c:v>7.2789769999999998E-3</c:v>
                </c:pt>
                <c:pt idx="19277">
                  <c:v>5.0589659999999998E-3</c:v>
                </c:pt>
                <c:pt idx="19278">
                  <c:v>4.39259E-3</c:v>
                </c:pt>
                <c:pt idx="19279">
                  <c:v>6.1119269999999996E-3</c:v>
                </c:pt>
                <c:pt idx="19280">
                  <c:v>6.0096480000000002E-3</c:v>
                </c:pt>
                <c:pt idx="19281">
                  <c:v>6.2687730000000001E-3</c:v>
                </c:pt>
                <c:pt idx="19282">
                  <c:v>6.0761449999999998E-3</c:v>
                </c:pt>
                <c:pt idx="19283">
                  <c:v>6.3837399999999997E-3</c:v>
                </c:pt>
                <c:pt idx="19284">
                  <c:v>6.2504329999999997E-3</c:v>
                </c:pt>
                <c:pt idx="19285">
                  <c:v>4.2703730000000001E-3</c:v>
                </c:pt>
                <c:pt idx="19286">
                  <c:v>5.294979E-3</c:v>
                </c:pt>
                <c:pt idx="19287">
                  <c:v>5.8265460000000002E-3</c:v>
                </c:pt>
                <c:pt idx="19288">
                  <c:v>7.9671499999999992E-3</c:v>
                </c:pt>
                <c:pt idx="19289">
                  <c:v>4.2347289999999996E-3</c:v>
                </c:pt>
                <c:pt idx="19290">
                  <c:v>6.2924130000000002E-3</c:v>
                </c:pt>
                <c:pt idx="19291">
                  <c:v>4.9033080000000003E-3</c:v>
                </c:pt>
                <c:pt idx="19292">
                  <c:v>5.9217219999999999E-3</c:v>
                </c:pt>
                <c:pt idx="19293">
                  <c:v>4.2921340000000004E-3</c:v>
                </c:pt>
                <c:pt idx="19294">
                  <c:v>5.2142070000000002E-3</c:v>
                </c:pt>
                <c:pt idx="19295">
                  <c:v>4.9500209999999998E-3</c:v>
                </c:pt>
                <c:pt idx="19296">
                  <c:v>5.0636639999999998E-3</c:v>
                </c:pt>
                <c:pt idx="19297">
                  <c:v>4.0082540000000002E-3</c:v>
                </c:pt>
                <c:pt idx="19298">
                  <c:v>9.46323E-4</c:v>
                </c:pt>
                <c:pt idx="19299">
                  <c:v>3.1492899999999999E-3</c:v>
                </c:pt>
                <c:pt idx="19300">
                  <c:v>4.5520789999999997E-3</c:v>
                </c:pt>
                <c:pt idx="19301">
                  <c:v>4.0556660000000003E-3</c:v>
                </c:pt>
                <c:pt idx="19302">
                  <c:v>8.0584850000000006E-3</c:v>
                </c:pt>
                <c:pt idx="19303">
                  <c:v>7.5250530000000003E-3</c:v>
                </c:pt>
                <c:pt idx="19304">
                  <c:v>6.1070990000000004E-3</c:v>
                </c:pt>
                <c:pt idx="19305">
                  <c:v>9.9993089999999996E-3</c:v>
                </c:pt>
                <c:pt idx="19306">
                  <c:v>5.921735E-3</c:v>
                </c:pt>
                <c:pt idx="19307">
                  <c:v>5.0351679999999996E-3</c:v>
                </c:pt>
                <c:pt idx="19308">
                  <c:v>9.0056830000000004E-3</c:v>
                </c:pt>
                <c:pt idx="19309">
                  <c:v>8.4312390000000001E-3</c:v>
                </c:pt>
                <c:pt idx="19310">
                  <c:v>5.4492350000000002E-3</c:v>
                </c:pt>
                <c:pt idx="19311">
                  <c:v>8.7986920000000003E-3</c:v>
                </c:pt>
                <c:pt idx="19312">
                  <c:v>6.5367899999999998E-3</c:v>
                </c:pt>
                <c:pt idx="19313">
                  <c:v>9.3954280000000008E-3</c:v>
                </c:pt>
                <c:pt idx="19314">
                  <c:v>1.1566702E-2</c:v>
                </c:pt>
                <c:pt idx="19315">
                  <c:v>1.0589588E-2</c:v>
                </c:pt>
                <c:pt idx="19316">
                  <c:v>8.6890999999999999E-3</c:v>
                </c:pt>
                <c:pt idx="19317">
                  <c:v>1.1037741E-2</c:v>
                </c:pt>
                <c:pt idx="19318">
                  <c:v>8.5884220000000001E-3</c:v>
                </c:pt>
                <c:pt idx="19319">
                  <c:v>9.9479660000000008E-3</c:v>
                </c:pt>
                <c:pt idx="19320">
                  <c:v>6.450051E-3</c:v>
                </c:pt>
                <c:pt idx="19321">
                  <c:v>7.5651169999999997E-3</c:v>
                </c:pt>
                <c:pt idx="19322">
                  <c:v>9.4021569999999995E-3</c:v>
                </c:pt>
                <c:pt idx="19323">
                  <c:v>1.2163322000000001E-2</c:v>
                </c:pt>
                <c:pt idx="19324">
                  <c:v>1.1565779999999999E-2</c:v>
                </c:pt>
                <c:pt idx="19325">
                  <c:v>1.0280538000000001E-2</c:v>
                </c:pt>
                <c:pt idx="19326">
                  <c:v>7.0169220000000001E-3</c:v>
                </c:pt>
                <c:pt idx="19327">
                  <c:v>1.0349334999999999E-2</c:v>
                </c:pt>
                <c:pt idx="19328">
                  <c:v>9.2427399999999993E-3</c:v>
                </c:pt>
                <c:pt idx="19329">
                  <c:v>1.1538118E-2</c:v>
                </c:pt>
                <c:pt idx="19330">
                  <c:v>8.7641690000000005E-3</c:v>
                </c:pt>
                <c:pt idx="19331">
                  <c:v>1.1130654E-2</c:v>
                </c:pt>
                <c:pt idx="19332">
                  <c:v>8.2317480000000005E-3</c:v>
                </c:pt>
                <c:pt idx="19333">
                  <c:v>7.3923189999999996E-3</c:v>
                </c:pt>
                <c:pt idx="19334">
                  <c:v>5.862262E-3</c:v>
                </c:pt>
                <c:pt idx="19335">
                  <c:v>1.2767572E-2</c:v>
                </c:pt>
                <c:pt idx="19336">
                  <c:v>1.0220395E-2</c:v>
                </c:pt>
                <c:pt idx="19337">
                  <c:v>1.1048637E-2</c:v>
                </c:pt>
                <c:pt idx="19338">
                  <c:v>1.3066463E-2</c:v>
                </c:pt>
                <c:pt idx="19339">
                  <c:v>7.1601049999999999E-3</c:v>
                </c:pt>
                <c:pt idx="19340">
                  <c:v>7.504302E-3</c:v>
                </c:pt>
                <c:pt idx="19341">
                  <c:v>5.9468849999999998E-3</c:v>
                </c:pt>
                <c:pt idx="19342">
                  <c:v>9.192225E-3</c:v>
                </c:pt>
                <c:pt idx="19343">
                  <c:v>1.0134185E-2</c:v>
                </c:pt>
                <c:pt idx="19344">
                  <c:v>1.0150196E-2</c:v>
                </c:pt>
                <c:pt idx="19345">
                  <c:v>7.739503E-3</c:v>
                </c:pt>
                <c:pt idx="19346">
                  <c:v>7.6274899999999998E-3</c:v>
                </c:pt>
                <c:pt idx="19347">
                  <c:v>9.0906300000000006E-3</c:v>
                </c:pt>
                <c:pt idx="19348">
                  <c:v>1.0921985E-2</c:v>
                </c:pt>
                <c:pt idx="19349">
                  <c:v>1.0831438000000001E-2</c:v>
                </c:pt>
                <c:pt idx="19350">
                  <c:v>1.1894119999999999E-2</c:v>
                </c:pt>
                <c:pt idx="19351">
                  <c:v>1.0915141999999999E-2</c:v>
                </c:pt>
                <c:pt idx="19352">
                  <c:v>1.1619632E-2</c:v>
                </c:pt>
                <c:pt idx="19353">
                  <c:v>1.1132273999999999E-2</c:v>
                </c:pt>
                <c:pt idx="19354">
                  <c:v>1.1369864E-2</c:v>
                </c:pt>
                <c:pt idx="19355">
                  <c:v>7.9825880000000005E-3</c:v>
                </c:pt>
                <c:pt idx="19356">
                  <c:v>1.174481E-2</c:v>
                </c:pt>
                <c:pt idx="19357">
                  <c:v>1.0391124999999999E-2</c:v>
                </c:pt>
                <c:pt idx="19358">
                  <c:v>9.8936500000000004E-3</c:v>
                </c:pt>
                <c:pt idx="19359">
                  <c:v>9.6558300000000007E-3</c:v>
                </c:pt>
                <c:pt idx="19360">
                  <c:v>7.5560749999999998E-3</c:v>
                </c:pt>
                <c:pt idx="19361">
                  <c:v>8.5052249999999999E-3</c:v>
                </c:pt>
                <c:pt idx="19362">
                  <c:v>3.1345040000000002E-3</c:v>
                </c:pt>
                <c:pt idx="19363">
                  <c:v>6.4421499999999998E-3</c:v>
                </c:pt>
                <c:pt idx="19364">
                  <c:v>7.8496360000000001E-3</c:v>
                </c:pt>
                <c:pt idx="19365">
                  <c:v>6.6075370000000001E-3</c:v>
                </c:pt>
                <c:pt idx="19366">
                  <c:v>6.6488650000000003E-3</c:v>
                </c:pt>
                <c:pt idx="19367">
                  <c:v>8.3282530000000007E-3</c:v>
                </c:pt>
                <c:pt idx="19368">
                  <c:v>1.9738949999999998E-3</c:v>
                </c:pt>
                <c:pt idx="19369">
                  <c:v>3.818667E-3</c:v>
                </c:pt>
                <c:pt idx="19370">
                  <c:v>4.9497339999999999E-3</c:v>
                </c:pt>
                <c:pt idx="19371">
                  <c:v>5.7942219999999999E-3</c:v>
                </c:pt>
                <c:pt idx="19372">
                  <c:v>5.0939549999999998E-3</c:v>
                </c:pt>
                <c:pt idx="19373">
                  <c:v>8.1102510000000006E-3</c:v>
                </c:pt>
                <c:pt idx="19374">
                  <c:v>4.3516259999999999E-3</c:v>
                </c:pt>
                <c:pt idx="19375">
                  <c:v>7.5721870000000002E-3</c:v>
                </c:pt>
                <c:pt idx="19376">
                  <c:v>4.8077079999999999E-3</c:v>
                </c:pt>
                <c:pt idx="19377">
                  <c:v>4.6812080000000001E-3</c:v>
                </c:pt>
                <c:pt idx="19378">
                  <c:v>1.0030704999999999E-2</c:v>
                </c:pt>
                <c:pt idx="19379">
                  <c:v>1.4274986E-2</c:v>
                </c:pt>
                <c:pt idx="19380">
                  <c:v>5.8866930000000001E-3</c:v>
                </c:pt>
                <c:pt idx="19381">
                  <c:v>4.617431E-3</c:v>
                </c:pt>
                <c:pt idx="19382">
                  <c:v>9.285303E-3</c:v>
                </c:pt>
                <c:pt idx="19383">
                  <c:v>5.2596680000000003E-3</c:v>
                </c:pt>
                <c:pt idx="19384">
                  <c:v>5.2269320000000001E-3</c:v>
                </c:pt>
                <c:pt idx="19385">
                  <c:v>1.2953826999999999E-2</c:v>
                </c:pt>
                <c:pt idx="19386">
                  <c:v>1.225E-2</c:v>
                </c:pt>
                <c:pt idx="19387">
                  <c:v>8.7343609999999995E-3</c:v>
                </c:pt>
                <c:pt idx="19388">
                  <c:v>1.2015511E-2</c:v>
                </c:pt>
                <c:pt idx="19389">
                  <c:v>9.1512810000000007E-3</c:v>
                </c:pt>
                <c:pt idx="19390">
                  <c:v>4.1638509999999997E-3</c:v>
                </c:pt>
                <c:pt idx="19391">
                  <c:v>8.3822979999999998E-3</c:v>
                </c:pt>
                <c:pt idx="19392">
                  <c:v>5.4905689999999998E-3</c:v>
                </c:pt>
                <c:pt idx="19393">
                  <c:v>9.0400310000000005E-3</c:v>
                </c:pt>
                <c:pt idx="19394">
                  <c:v>5.0940869999999997E-3</c:v>
                </c:pt>
                <c:pt idx="19395">
                  <c:v>6.2427070000000001E-3</c:v>
                </c:pt>
                <c:pt idx="19396">
                  <c:v>5.2190680000000003E-3</c:v>
                </c:pt>
                <c:pt idx="19397">
                  <c:v>4.3135939999999996E-3</c:v>
                </c:pt>
                <c:pt idx="19398">
                  <c:v>5.2980850000000001E-3</c:v>
                </c:pt>
                <c:pt idx="19399">
                  <c:v>3.5411969999999998E-3</c:v>
                </c:pt>
                <c:pt idx="19400">
                  <c:v>9.5881909999999994E-3</c:v>
                </c:pt>
                <c:pt idx="19401">
                  <c:v>4.7692009999999998E-3</c:v>
                </c:pt>
                <c:pt idx="19402">
                  <c:v>5.2471360000000003E-3</c:v>
                </c:pt>
                <c:pt idx="19403">
                  <c:v>5.040475E-3</c:v>
                </c:pt>
                <c:pt idx="19404">
                  <c:v>3.0644689999999998E-3</c:v>
                </c:pt>
                <c:pt idx="19405">
                  <c:v>6.2333639999999999E-3</c:v>
                </c:pt>
                <c:pt idx="19406">
                  <c:v>1.1445574999999999E-2</c:v>
                </c:pt>
                <c:pt idx="19407">
                  <c:v>6.5192599999999998E-3</c:v>
                </c:pt>
                <c:pt idx="19408">
                  <c:v>3.391397E-3</c:v>
                </c:pt>
                <c:pt idx="19409">
                  <c:v>9.3712589999999998E-3</c:v>
                </c:pt>
                <c:pt idx="19410">
                  <c:v>3.921005E-3</c:v>
                </c:pt>
                <c:pt idx="19411">
                  <c:v>7.7104169999999998E-3</c:v>
                </c:pt>
                <c:pt idx="19412">
                  <c:v>1.1462093E-2</c:v>
                </c:pt>
                <c:pt idx="19413">
                  <c:v>8.5110440000000006E-3</c:v>
                </c:pt>
                <c:pt idx="19414">
                  <c:v>1.0542172000000001E-2</c:v>
                </c:pt>
                <c:pt idx="19415">
                  <c:v>9.6548060000000002E-3</c:v>
                </c:pt>
                <c:pt idx="19416">
                  <c:v>1.0930175E-2</c:v>
                </c:pt>
                <c:pt idx="19417">
                  <c:v>9.2830099999999995E-3</c:v>
                </c:pt>
                <c:pt idx="19418">
                  <c:v>1.4646575E-2</c:v>
                </c:pt>
                <c:pt idx="19419">
                  <c:v>1.1239859E-2</c:v>
                </c:pt>
                <c:pt idx="19420">
                  <c:v>9.7039069999999995E-3</c:v>
                </c:pt>
                <c:pt idx="19421">
                  <c:v>1.2517004E-2</c:v>
                </c:pt>
                <c:pt idx="19422">
                  <c:v>1.5706107E-2</c:v>
                </c:pt>
                <c:pt idx="19423">
                  <c:v>1.4000619000000001E-2</c:v>
                </c:pt>
                <c:pt idx="19424">
                  <c:v>1.5486616999999999E-2</c:v>
                </c:pt>
                <c:pt idx="19425">
                  <c:v>1.2250875E-2</c:v>
                </c:pt>
                <c:pt idx="19426">
                  <c:v>1.5979281000000001E-2</c:v>
                </c:pt>
                <c:pt idx="19427">
                  <c:v>1.7685834000000001E-2</c:v>
                </c:pt>
                <c:pt idx="19428">
                  <c:v>1.769341E-2</c:v>
                </c:pt>
                <c:pt idx="19429">
                  <c:v>1.5849170999999999E-2</c:v>
                </c:pt>
                <c:pt idx="19430">
                  <c:v>1.7404112999999999E-2</c:v>
                </c:pt>
                <c:pt idx="19431">
                  <c:v>1.7585473000000001E-2</c:v>
                </c:pt>
                <c:pt idx="19432">
                  <c:v>1.1661659E-2</c:v>
                </c:pt>
                <c:pt idx="19433">
                  <c:v>1.59861E-2</c:v>
                </c:pt>
                <c:pt idx="19434">
                  <c:v>1.5905708000000001E-2</c:v>
                </c:pt>
                <c:pt idx="19435">
                  <c:v>1.9098305999999999E-2</c:v>
                </c:pt>
                <c:pt idx="19436">
                  <c:v>1.6558883999999999E-2</c:v>
                </c:pt>
                <c:pt idx="19437">
                  <c:v>1.2773733000000001E-2</c:v>
                </c:pt>
                <c:pt idx="19438">
                  <c:v>1.6943595999999998E-2</c:v>
                </c:pt>
                <c:pt idx="19439">
                  <c:v>1.5666078999999999E-2</c:v>
                </c:pt>
                <c:pt idx="19440">
                  <c:v>1.6421881999999999E-2</c:v>
                </c:pt>
                <c:pt idx="19441">
                  <c:v>1.4823987E-2</c:v>
                </c:pt>
                <c:pt idx="19442">
                  <c:v>1.8209204E-2</c:v>
                </c:pt>
                <c:pt idx="19443">
                  <c:v>1.4377183E-2</c:v>
                </c:pt>
                <c:pt idx="19444">
                  <c:v>1.2992378000000001E-2</c:v>
                </c:pt>
                <c:pt idx="19445">
                  <c:v>1.4172159E-2</c:v>
                </c:pt>
                <c:pt idx="19446">
                  <c:v>1.3926663000000001E-2</c:v>
                </c:pt>
                <c:pt idx="19447">
                  <c:v>1.6883571E-2</c:v>
                </c:pt>
                <c:pt idx="19448">
                  <c:v>1.4770512E-2</c:v>
                </c:pt>
                <c:pt idx="19449">
                  <c:v>1.7239263000000001E-2</c:v>
                </c:pt>
                <c:pt idx="19450">
                  <c:v>1.1353963E-2</c:v>
                </c:pt>
                <c:pt idx="19451">
                  <c:v>1.5763091E-2</c:v>
                </c:pt>
                <c:pt idx="19452">
                  <c:v>1.4682292E-2</c:v>
                </c:pt>
                <c:pt idx="19453">
                  <c:v>1.3457238E-2</c:v>
                </c:pt>
                <c:pt idx="19454">
                  <c:v>1.4780977000000001E-2</c:v>
                </c:pt>
                <c:pt idx="19455">
                  <c:v>1.6026538E-2</c:v>
                </c:pt>
                <c:pt idx="19456">
                  <c:v>1.5026509E-2</c:v>
                </c:pt>
                <c:pt idx="19457">
                  <c:v>1.6210018E-2</c:v>
                </c:pt>
                <c:pt idx="19458">
                  <c:v>1.7281745000000001E-2</c:v>
                </c:pt>
                <c:pt idx="19459">
                  <c:v>1.6406896000000001E-2</c:v>
                </c:pt>
                <c:pt idx="19460">
                  <c:v>1.8980321000000001E-2</c:v>
                </c:pt>
                <c:pt idx="19461">
                  <c:v>1.9854637000000001E-2</c:v>
                </c:pt>
                <c:pt idx="19462">
                  <c:v>1.6788742999999998E-2</c:v>
                </c:pt>
                <c:pt idx="19463">
                  <c:v>1.3165779000000001E-2</c:v>
                </c:pt>
                <c:pt idx="19464">
                  <c:v>1.5669063E-2</c:v>
                </c:pt>
                <c:pt idx="19465">
                  <c:v>1.3329742E-2</c:v>
                </c:pt>
                <c:pt idx="19466">
                  <c:v>1.5867833000000001E-2</c:v>
                </c:pt>
                <c:pt idx="19467">
                  <c:v>1.5444125E-2</c:v>
                </c:pt>
                <c:pt idx="19468">
                  <c:v>1.6032377E-2</c:v>
                </c:pt>
                <c:pt idx="19469">
                  <c:v>1.5759136999999999E-2</c:v>
                </c:pt>
                <c:pt idx="19470">
                  <c:v>1.6608334999999998E-2</c:v>
                </c:pt>
                <c:pt idx="19471">
                  <c:v>1.5429353E-2</c:v>
                </c:pt>
                <c:pt idx="19472">
                  <c:v>1.6003275000000001E-2</c:v>
                </c:pt>
                <c:pt idx="19473">
                  <c:v>1.931252E-2</c:v>
                </c:pt>
                <c:pt idx="19474">
                  <c:v>1.5825616000000001E-2</c:v>
                </c:pt>
                <c:pt idx="19475">
                  <c:v>1.4982194000000001E-2</c:v>
                </c:pt>
                <c:pt idx="19476">
                  <c:v>1.4343154E-2</c:v>
                </c:pt>
                <c:pt idx="19477">
                  <c:v>1.6237726000000001E-2</c:v>
                </c:pt>
                <c:pt idx="19478">
                  <c:v>1.8181341E-2</c:v>
                </c:pt>
                <c:pt idx="19479">
                  <c:v>1.6556812000000001E-2</c:v>
                </c:pt>
                <c:pt idx="19480">
                  <c:v>1.7609547999999999E-2</c:v>
                </c:pt>
                <c:pt idx="19481">
                  <c:v>1.6064116999999999E-2</c:v>
                </c:pt>
                <c:pt idx="19482">
                  <c:v>1.8415375000000001E-2</c:v>
                </c:pt>
                <c:pt idx="19483">
                  <c:v>1.5208129000000001E-2</c:v>
                </c:pt>
                <c:pt idx="19484">
                  <c:v>1.6162072999999999E-2</c:v>
                </c:pt>
                <c:pt idx="19485">
                  <c:v>1.4632087E-2</c:v>
                </c:pt>
                <c:pt idx="19486">
                  <c:v>1.9592657999999999E-2</c:v>
                </c:pt>
                <c:pt idx="19487">
                  <c:v>1.5467155999999999E-2</c:v>
                </c:pt>
                <c:pt idx="19488">
                  <c:v>1.8790593000000001E-2</c:v>
                </c:pt>
                <c:pt idx="19489">
                  <c:v>1.6469648E-2</c:v>
                </c:pt>
                <c:pt idx="19490">
                  <c:v>1.6904986E-2</c:v>
                </c:pt>
                <c:pt idx="19491">
                  <c:v>1.6735074999999999E-2</c:v>
                </c:pt>
                <c:pt idx="19492">
                  <c:v>1.6904374999999999E-2</c:v>
                </c:pt>
                <c:pt idx="19493">
                  <c:v>1.4599941E-2</c:v>
                </c:pt>
                <c:pt idx="19494">
                  <c:v>1.7231399000000001E-2</c:v>
                </c:pt>
                <c:pt idx="19495">
                  <c:v>1.6837252E-2</c:v>
                </c:pt>
                <c:pt idx="19496">
                  <c:v>1.5313472E-2</c:v>
                </c:pt>
                <c:pt idx="19497">
                  <c:v>1.5189101999999999E-2</c:v>
                </c:pt>
                <c:pt idx="19498">
                  <c:v>1.7365417000000001E-2</c:v>
                </c:pt>
                <c:pt idx="19499">
                  <c:v>1.4931554E-2</c:v>
                </c:pt>
                <c:pt idx="19500">
                  <c:v>1.8990686E-2</c:v>
                </c:pt>
                <c:pt idx="19501">
                  <c:v>1.7675085E-2</c:v>
                </c:pt>
                <c:pt idx="19502">
                  <c:v>1.8357177999999998E-2</c:v>
                </c:pt>
                <c:pt idx="19503">
                  <c:v>1.3661493E-2</c:v>
                </c:pt>
                <c:pt idx="19504">
                  <c:v>1.542754E-2</c:v>
                </c:pt>
                <c:pt idx="19505">
                  <c:v>1.4401956E-2</c:v>
                </c:pt>
                <c:pt idx="19506">
                  <c:v>1.8368856999999999E-2</c:v>
                </c:pt>
                <c:pt idx="19507">
                  <c:v>1.8041821E-2</c:v>
                </c:pt>
                <c:pt idx="19508">
                  <c:v>1.4060413000000001E-2</c:v>
                </c:pt>
                <c:pt idx="19509">
                  <c:v>1.7416263000000001E-2</c:v>
                </c:pt>
                <c:pt idx="19510">
                  <c:v>1.4523724E-2</c:v>
                </c:pt>
                <c:pt idx="19511">
                  <c:v>1.3708264E-2</c:v>
                </c:pt>
                <c:pt idx="19512">
                  <c:v>1.7245103000000001E-2</c:v>
                </c:pt>
                <c:pt idx="19513">
                  <c:v>1.6159065E-2</c:v>
                </c:pt>
                <c:pt idx="19514">
                  <c:v>1.6908651E-2</c:v>
                </c:pt>
                <c:pt idx="19515">
                  <c:v>1.6871369000000001E-2</c:v>
                </c:pt>
                <c:pt idx="19516">
                  <c:v>1.3519498E-2</c:v>
                </c:pt>
                <c:pt idx="19517">
                  <c:v>1.5227117E-2</c:v>
                </c:pt>
                <c:pt idx="19518">
                  <c:v>1.3839481000000001E-2</c:v>
                </c:pt>
                <c:pt idx="19519">
                  <c:v>1.1699098999999999E-2</c:v>
                </c:pt>
                <c:pt idx="19520">
                  <c:v>1.226295E-2</c:v>
                </c:pt>
                <c:pt idx="19521">
                  <c:v>1.1110866E-2</c:v>
                </c:pt>
                <c:pt idx="19522">
                  <c:v>9.9681370000000002E-3</c:v>
                </c:pt>
                <c:pt idx="19523">
                  <c:v>7.1569049999999999E-3</c:v>
                </c:pt>
                <c:pt idx="19524">
                  <c:v>8.4951290000000006E-3</c:v>
                </c:pt>
                <c:pt idx="19525">
                  <c:v>9.029891E-3</c:v>
                </c:pt>
                <c:pt idx="19526">
                  <c:v>1.2458301999999999E-2</c:v>
                </c:pt>
                <c:pt idx="19527">
                  <c:v>1.0829513000000001E-2</c:v>
                </c:pt>
                <c:pt idx="19528">
                  <c:v>9.4553769999999992E-3</c:v>
                </c:pt>
                <c:pt idx="19529">
                  <c:v>8.4612179999999995E-3</c:v>
                </c:pt>
                <c:pt idx="19530">
                  <c:v>6.8741799999999997E-3</c:v>
                </c:pt>
                <c:pt idx="19531">
                  <c:v>5.3889350000000001E-3</c:v>
                </c:pt>
                <c:pt idx="19532">
                  <c:v>8.4528380000000007E-3</c:v>
                </c:pt>
                <c:pt idx="19533">
                  <c:v>7.9883829999999999E-3</c:v>
                </c:pt>
                <c:pt idx="19534">
                  <c:v>6.1273059999999999E-3</c:v>
                </c:pt>
                <c:pt idx="19535">
                  <c:v>4.7629689999999997E-3</c:v>
                </c:pt>
                <c:pt idx="19536">
                  <c:v>5.6174750000000002E-3</c:v>
                </c:pt>
                <c:pt idx="19537">
                  <c:v>7.6103179999999996E-3</c:v>
                </c:pt>
                <c:pt idx="19538">
                  <c:v>7.8589739999999995E-3</c:v>
                </c:pt>
                <c:pt idx="19539">
                  <c:v>9.3309029999999998E-3</c:v>
                </c:pt>
                <c:pt idx="19540">
                  <c:v>7.2813970000000002E-3</c:v>
                </c:pt>
                <c:pt idx="19541">
                  <c:v>6.3354420000000002E-3</c:v>
                </c:pt>
                <c:pt idx="19542">
                  <c:v>6.8646089999999998E-3</c:v>
                </c:pt>
                <c:pt idx="19543">
                  <c:v>3.7119589999999999E-3</c:v>
                </c:pt>
                <c:pt idx="19544">
                  <c:v>9.3287130000000006E-3</c:v>
                </c:pt>
                <c:pt idx="19545">
                  <c:v>9.4442940000000006E-3</c:v>
                </c:pt>
                <c:pt idx="19546">
                  <c:v>7.4887540000000002E-3</c:v>
                </c:pt>
                <c:pt idx="19547">
                  <c:v>9.6341970000000006E-3</c:v>
                </c:pt>
                <c:pt idx="19548">
                  <c:v>7.7629580000000004E-3</c:v>
                </c:pt>
                <c:pt idx="19549">
                  <c:v>6.8617449999999998E-3</c:v>
                </c:pt>
                <c:pt idx="19550">
                  <c:v>6.2071339999999996E-3</c:v>
                </c:pt>
                <c:pt idx="19551">
                  <c:v>9.7083919999999997E-3</c:v>
                </c:pt>
                <c:pt idx="19552">
                  <c:v>1.2056281E-2</c:v>
                </c:pt>
                <c:pt idx="19553">
                  <c:v>1.1805677000000001E-2</c:v>
                </c:pt>
                <c:pt idx="19554">
                  <c:v>1.0274294E-2</c:v>
                </c:pt>
                <c:pt idx="19555">
                  <c:v>9.6053079999999999E-3</c:v>
                </c:pt>
                <c:pt idx="19556">
                  <c:v>1.0757351E-2</c:v>
                </c:pt>
                <c:pt idx="19557">
                  <c:v>1.4242098E-2</c:v>
                </c:pt>
                <c:pt idx="19558">
                  <c:v>1.378073E-2</c:v>
                </c:pt>
                <c:pt idx="19559">
                  <c:v>1.3835058000000001E-2</c:v>
                </c:pt>
                <c:pt idx="19560">
                  <c:v>1.177454E-2</c:v>
                </c:pt>
                <c:pt idx="19561">
                  <c:v>1.0485303E-2</c:v>
                </c:pt>
                <c:pt idx="19562">
                  <c:v>1.1744486E-2</c:v>
                </c:pt>
                <c:pt idx="19563">
                  <c:v>9.2760029999999997E-3</c:v>
                </c:pt>
                <c:pt idx="19564">
                  <c:v>1.1732502000000001E-2</c:v>
                </c:pt>
                <c:pt idx="19565">
                  <c:v>1.1233692E-2</c:v>
                </c:pt>
                <c:pt idx="19566">
                  <c:v>1.1999862E-2</c:v>
                </c:pt>
                <c:pt idx="19567">
                  <c:v>1.2281357999999999E-2</c:v>
                </c:pt>
                <c:pt idx="19568">
                  <c:v>1.2931559E-2</c:v>
                </c:pt>
                <c:pt idx="19569">
                  <c:v>1.1066815000000001E-2</c:v>
                </c:pt>
                <c:pt idx="19570">
                  <c:v>1.191626E-2</c:v>
                </c:pt>
                <c:pt idx="19571">
                  <c:v>1.0050982E-2</c:v>
                </c:pt>
                <c:pt idx="19572">
                  <c:v>1.0256717E-2</c:v>
                </c:pt>
                <c:pt idx="19573">
                  <c:v>8.7722709999999999E-3</c:v>
                </c:pt>
                <c:pt idx="19574">
                  <c:v>1.2748804000000001E-2</c:v>
                </c:pt>
                <c:pt idx="19575">
                  <c:v>1.0015868000000001E-2</c:v>
                </c:pt>
                <c:pt idx="19576">
                  <c:v>8.5322200000000001E-3</c:v>
                </c:pt>
                <c:pt idx="19577">
                  <c:v>6.8472389999999998E-3</c:v>
                </c:pt>
                <c:pt idx="19578">
                  <c:v>1.0860213000000001E-2</c:v>
                </c:pt>
                <c:pt idx="19579">
                  <c:v>1.2440799000000001E-2</c:v>
                </c:pt>
                <c:pt idx="19580">
                  <c:v>1.0790788000000001E-2</c:v>
                </c:pt>
                <c:pt idx="19581">
                  <c:v>9.919934E-3</c:v>
                </c:pt>
                <c:pt idx="19582">
                  <c:v>9.4841189999999992E-3</c:v>
                </c:pt>
                <c:pt idx="19583">
                  <c:v>4.9029490000000002E-3</c:v>
                </c:pt>
                <c:pt idx="19584">
                  <c:v>1.191802E-2</c:v>
                </c:pt>
                <c:pt idx="19585">
                  <c:v>9.3166450000000001E-3</c:v>
                </c:pt>
                <c:pt idx="19586">
                  <c:v>8.6754580000000005E-3</c:v>
                </c:pt>
                <c:pt idx="19587">
                  <c:v>8.7364450000000007E-3</c:v>
                </c:pt>
                <c:pt idx="19588">
                  <c:v>1.1978473999999999E-2</c:v>
                </c:pt>
                <c:pt idx="19589">
                  <c:v>7.5877210000000004E-3</c:v>
                </c:pt>
                <c:pt idx="19590">
                  <c:v>7.3148900000000001E-3</c:v>
                </c:pt>
                <c:pt idx="19591">
                  <c:v>1.1600182000000001E-2</c:v>
                </c:pt>
                <c:pt idx="19592">
                  <c:v>1.0237239E-2</c:v>
                </c:pt>
                <c:pt idx="19593">
                  <c:v>8.8982019999999992E-3</c:v>
                </c:pt>
                <c:pt idx="19594">
                  <c:v>6.5557870000000004E-3</c:v>
                </c:pt>
                <c:pt idx="19595">
                  <c:v>8.5262600000000008E-3</c:v>
                </c:pt>
                <c:pt idx="19596">
                  <c:v>9.5415789999999997E-3</c:v>
                </c:pt>
                <c:pt idx="19597">
                  <c:v>5.3380449999999996E-3</c:v>
                </c:pt>
                <c:pt idx="19598">
                  <c:v>9.1774040000000001E-3</c:v>
                </c:pt>
                <c:pt idx="19599">
                  <c:v>1.1004598000000001E-2</c:v>
                </c:pt>
                <c:pt idx="19600">
                  <c:v>9.1729580000000002E-3</c:v>
                </c:pt>
                <c:pt idx="19601">
                  <c:v>5.636014E-3</c:v>
                </c:pt>
                <c:pt idx="19602">
                  <c:v>4.7878160000000003E-3</c:v>
                </c:pt>
                <c:pt idx="19603">
                  <c:v>1.0780194999999999E-2</c:v>
                </c:pt>
                <c:pt idx="19604">
                  <c:v>7.6661999999999998E-3</c:v>
                </c:pt>
                <c:pt idx="19605">
                  <c:v>9.5772849999999996E-3</c:v>
                </c:pt>
                <c:pt idx="19606">
                  <c:v>1.0995902E-2</c:v>
                </c:pt>
                <c:pt idx="19607">
                  <c:v>8.9788239999999998E-3</c:v>
                </c:pt>
                <c:pt idx="19608">
                  <c:v>7.5751200000000003E-3</c:v>
                </c:pt>
                <c:pt idx="19609">
                  <c:v>6.6518020000000001E-3</c:v>
                </c:pt>
                <c:pt idx="19610">
                  <c:v>1.2818776E-2</c:v>
                </c:pt>
                <c:pt idx="19611">
                  <c:v>1.073299E-2</c:v>
                </c:pt>
                <c:pt idx="19612">
                  <c:v>8.3139110000000002E-3</c:v>
                </c:pt>
                <c:pt idx="19613">
                  <c:v>5.6094700000000001E-3</c:v>
                </c:pt>
                <c:pt idx="19614">
                  <c:v>7.3206469999999996E-3</c:v>
                </c:pt>
                <c:pt idx="19615">
                  <c:v>1.1285029E-2</c:v>
                </c:pt>
                <c:pt idx="19616">
                  <c:v>1.0439776E-2</c:v>
                </c:pt>
                <c:pt idx="19617">
                  <c:v>1.0996109E-2</c:v>
                </c:pt>
                <c:pt idx="19618">
                  <c:v>1.0785701E-2</c:v>
                </c:pt>
                <c:pt idx="19619">
                  <c:v>7.1086739999999997E-3</c:v>
                </c:pt>
                <c:pt idx="19620">
                  <c:v>7.3879990000000001E-3</c:v>
                </c:pt>
                <c:pt idx="19621">
                  <c:v>9.3563420000000001E-3</c:v>
                </c:pt>
                <c:pt idx="19622">
                  <c:v>6.8304009999999998E-3</c:v>
                </c:pt>
                <c:pt idx="19623">
                  <c:v>1.0677603000000001E-2</c:v>
                </c:pt>
                <c:pt idx="19624">
                  <c:v>1.5269079E-2</c:v>
                </c:pt>
                <c:pt idx="19625">
                  <c:v>1.0577922E-2</c:v>
                </c:pt>
                <c:pt idx="19626">
                  <c:v>1.0279827E-2</c:v>
                </c:pt>
                <c:pt idx="19627">
                  <c:v>1.0045735E-2</c:v>
                </c:pt>
                <c:pt idx="19628">
                  <c:v>1.2564426E-2</c:v>
                </c:pt>
                <c:pt idx="19629">
                  <c:v>1.1502357E-2</c:v>
                </c:pt>
                <c:pt idx="19630">
                  <c:v>1.1851955000000001E-2</c:v>
                </c:pt>
                <c:pt idx="19631">
                  <c:v>1.3158502000000001E-2</c:v>
                </c:pt>
                <c:pt idx="19632">
                  <c:v>1.4629727E-2</c:v>
                </c:pt>
                <c:pt idx="19633">
                  <c:v>8.0682299999999992E-3</c:v>
                </c:pt>
                <c:pt idx="19634">
                  <c:v>9.8103789999999993E-3</c:v>
                </c:pt>
                <c:pt idx="19635">
                  <c:v>1.1272720999999999E-2</c:v>
                </c:pt>
                <c:pt idx="19636">
                  <c:v>1.2341669E-2</c:v>
                </c:pt>
                <c:pt idx="19637">
                  <c:v>1.6515908999999999E-2</c:v>
                </c:pt>
                <c:pt idx="19638">
                  <c:v>9.3533620000000005E-3</c:v>
                </c:pt>
                <c:pt idx="19639">
                  <c:v>1.0217822999999999E-2</c:v>
                </c:pt>
                <c:pt idx="19640">
                  <c:v>9.7599980000000006E-3</c:v>
                </c:pt>
                <c:pt idx="19641">
                  <c:v>1.1928609999999999E-2</c:v>
                </c:pt>
                <c:pt idx="19642">
                  <c:v>1.1241619E-2</c:v>
                </c:pt>
                <c:pt idx="19643">
                  <c:v>1.3815564000000001E-2</c:v>
                </c:pt>
                <c:pt idx="19644">
                  <c:v>1.4901822E-2</c:v>
                </c:pt>
                <c:pt idx="19645">
                  <c:v>1.1891119E-2</c:v>
                </c:pt>
                <c:pt idx="19646">
                  <c:v>1.3109167999999999E-2</c:v>
                </c:pt>
                <c:pt idx="19647">
                  <c:v>9.7421350000000007E-3</c:v>
                </c:pt>
                <c:pt idx="19648">
                  <c:v>1.0048421E-2</c:v>
                </c:pt>
                <c:pt idx="19649">
                  <c:v>1.0410345999999999E-2</c:v>
                </c:pt>
                <c:pt idx="19650">
                  <c:v>1.0547760999999999E-2</c:v>
                </c:pt>
                <c:pt idx="19651">
                  <c:v>1.4942508E-2</c:v>
                </c:pt>
                <c:pt idx="19652">
                  <c:v>1.0062186000000001E-2</c:v>
                </c:pt>
                <c:pt idx="19653">
                  <c:v>1.3567172000000001E-2</c:v>
                </c:pt>
                <c:pt idx="19654">
                  <c:v>6.7980000000000002E-3</c:v>
                </c:pt>
                <c:pt idx="19655">
                  <c:v>6.5457980000000002E-3</c:v>
                </c:pt>
                <c:pt idx="19656">
                  <c:v>9.1920700000000001E-3</c:v>
                </c:pt>
                <c:pt idx="19657">
                  <c:v>1.1082115999999999E-2</c:v>
                </c:pt>
                <c:pt idx="19658">
                  <c:v>1.4138619999999999E-2</c:v>
                </c:pt>
                <c:pt idx="19659">
                  <c:v>3.2375030000000001E-3</c:v>
                </c:pt>
                <c:pt idx="19660">
                  <c:v>1.0015631000000001E-2</c:v>
                </c:pt>
                <c:pt idx="19661">
                  <c:v>6.6789570000000001E-3</c:v>
                </c:pt>
                <c:pt idx="19662">
                  <c:v>8.8576880000000007E-3</c:v>
                </c:pt>
                <c:pt idx="19663">
                  <c:v>8.4939000000000004E-3</c:v>
                </c:pt>
                <c:pt idx="19664">
                  <c:v>1.0842503999999999E-2</c:v>
                </c:pt>
                <c:pt idx="19665">
                  <c:v>9.9508779999999998E-3</c:v>
                </c:pt>
                <c:pt idx="19666">
                  <c:v>8.4545360000000003E-3</c:v>
                </c:pt>
                <c:pt idx="19667">
                  <c:v>8.808204E-3</c:v>
                </c:pt>
                <c:pt idx="19668">
                  <c:v>1.0736529E-2</c:v>
                </c:pt>
                <c:pt idx="19669">
                  <c:v>1.491929E-2</c:v>
                </c:pt>
                <c:pt idx="19670">
                  <c:v>6.3206449999999997E-3</c:v>
                </c:pt>
                <c:pt idx="19671">
                  <c:v>1.0368383E-2</c:v>
                </c:pt>
                <c:pt idx="19672">
                  <c:v>1.0804499E-2</c:v>
                </c:pt>
                <c:pt idx="19673">
                  <c:v>1.0435117000000001E-2</c:v>
                </c:pt>
                <c:pt idx="19674">
                  <c:v>1.6232744E-2</c:v>
                </c:pt>
                <c:pt idx="19675">
                  <c:v>1.2476886E-2</c:v>
                </c:pt>
                <c:pt idx="19676">
                  <c:v>8.0572930000000001E-3</c:v>
                </c:pt>
                <c:pt idx="19677">
                  <c:v>1.0381965E-2</c:v>
                </c:pt>
                <c:pt idx="19678">
                  <c:v>1.4327072999999999E-2</c:v>
                </c:pt>
                <c:pt idx="19679">
                  <c:v>5.8536930000000001E-3</c:v>
                </c:pt>
                <c:pt idx="19680">
                  <c:v>8.8198730000000006E-3</c:v>
                </c:pt>
                <c:pt idx="19681">
                  <c:v>1.4490540999999999E-2</c:v>
                </c:pt>
                <c:pt idx="19682">
                  <c:v>1.6341101E-2</c:v>
                </c:pt>
                <c:pt idx="19683">
                  <c:v>1.4107507E-2</c:v>
                </c:pt>
                <c:pt idx="19684">
                  <c:v>4.8675330000000003E-3</c:v>
                </c:pt>
                <c:pt idx="19685">
                  <c:v>1.2135831999999999E-2</c:v>
                </c:pt>
                <c:pt idx="19686">
                  <c:v>1.6505931000000001E-2</c:v>
                </c:pt>
                <c:pt idx="19687">
                  <c:v>1.5006837E-2</c:v>
                </c:pt>
                <c:pt idx="19688">
                  <c:v>6.6036669999999997E-3</c:v>
                </c:pt>
                <c:pt idx="19689">
                  <c:v>1.4442949E-2</c:v>
                </c:pt>
                <c:pt idx="19690">
                  <c:v>1.0960955E-2</c:v>
                </c:pt>
                <c:pt idx="19691">
                  <c:v>1.1068814E-2</c:v>
                </c:pt>
                <c:pt idx="19692">
                  <c:v>1.2898679E-2</c:v>
                </c:pt>
                <c:pt idx="19693">
                  <c:v>1.7365601000000001E-2</c:v>
                </c:pt>
                <c:pt idx="19694">
                  <c:v>1.3565239999999999E-2</c:v>
                </c:pt>
                <c:pt idx="19695">
                  <c:v>1.0170244E-2</c:v>
                </c:pt>
                <c:pt idx="19696">
                  <c:v>8.6953840000000004E-3</c:v>
                </c:pt>
                <c:pt idx="19697">
                  <c:v>1.0766525000000001E-2</c:v>
                </c:pt>
                <c:pt idx="19698">
                  <c:v>1.8467687E-2</c:v>
                </c:pt>
                <c:pt idx="19699">
                  <c:v>1.0806036999999999E-2</c:v>
                </c:pt>
                <c:pt idx="19700">
                  <c:v>1.4542462000000001E-2</c:v>
                </c:pt>
                <c:pt idx="19701">
                  <c:v>1.1770111999999999E-2</c:v>
                </c:pt>
                <c:pt idx="19702">
                  <c:v>1.3753717E-2</c:v>
                </c:pt>
                <c:pt idx="19703">
                  <c:v>1.6435254E-2</c:v>
                </c:pt>
                <c:pt idx="19704">
                  <c:v>1.2017965E-2</c:v>
                </c:pt>
                <c:pt idx="19705">
                  <c:v>1.5919229E-2</c:v>
                </c:pt>
                <c:pt idx="19706">
                  <c:v>1.3361664000000001E-2</c:v>
                </c:pt>
                <c:pt idx="19707">
                  <c:v>8.0063159999999994E-3</c:v>
                </c:pt>
                <c:pt idx="19708">
                  <c:v>1.172609E-2</c:v>
                </c:pt>
                <c:pt idx="19709">
                  <c:v>1.3101612E-2</c:v>
                </c:pt>
                <c:pt idx="19710">
                  <c:v>1.6742450999999998E-2</c:v>
                </c:pt>
                <c:pt idx="19711">
                  <c:v>1.6070269000000002E-2</c:v>
                </c:pt>
                <c:pt idx="19712">
                  <c:v>1.3736698E-2</c:v>
                </c:pt>
                <c:pt idx="19713">
                  <c:v>1.0006940000000001E-2</c:v>
                </c:pt>
                <c:pt idx="19714">
                  <c:v>6.4197409999999996E-3</c:v>
                </c:pt>
                <c:pt idx="19715">
                  <c:v>7.0796720000000004E-3</c:v>
                </c:pt>
                <c:pt idx="19716">
                  <c:v>1.4522080999999999E-2</c:v>
                </c:pt>
                <c:pt idx="19717">
                  <c:v>1.8625480999999999E-2</c:v>
                </c:pt>
                <c:pt idx="19718">
                  <c:v>1.1067367999999999E-2</c:v>
                </c:pt>
                <c:pt idx="19719">
                  <c:v>6.7160290000000001E-3</c:v>
                </c:pt>
                <c:pt idx="19720">
                  <c:v>4.5578779999999996E-3</c:v>
                </c:pt>
                <c:pt idx="19721">
                  <c:v>4.634577E-3</c:v>
                </c:pt>
                <c:pt idx="19722">
                  <c:v>1.1221481E-2</c:v>
                </c:pt>
                <c:pt idx="19723">
                  <c:v>1.6493475E-2</c:v>
                </c:pt>
                <c:pt idx="19724">
                  <c:v>1.0970178000000001E-2</c:v>
                </c:pt>
                <c:pt idx="19725">
                  <c:v>1.1108129E-2</c:v>
                </c:pt>
                <c:pt idx="19726">
                  <c:v>5.8588800000000003E-3</c:v>
                </c:pt>
                <c:pt idx="19727">
                  <c:v>1.0330327E-2</c:v>
                </c:pt>
                <c:pt idx="19728">
                  <c:v>1.5753520999999999E-2</c:v>
                </c:pt>
                <c:pt idx="19729">
                  <c:v>8.9283729999999999E-3</c:v>
                </c:pt>
                <c:pt idx="19730">
                  <c:v>1.5186287999999999E-2</c:v>
                </c:pt>
                <c:pt idx="19731">
                  <c:v>2.4614144000000001E-2</c:v>
                </c:pt>
                <c:pt idx="19732">
                  <c:v>1.3614282E-2</c:v>
                </c:pt>
                <c:pt idx="19733">
                  <c:v>1.9182153E-2</c:v>
                </c:pt>
                <c:pt idx="19734">
                  <c:v>1.6884937999999999E-2</c:v>
                </c:pt>
                <c:pt idx="19735">
                  <c:v>8.1441770000000007E-3</c:v>
                </c:pt>
                <c:pt idx="19736">
                  <c:v>1.6994770999999999E-2</c:v>
                </c:pt>
                <c:pt idx="19737">
                  <c:v>1.7197968000000001E-2</c:v>
                </c:pt>
                <c:pt idx="19738">
                  <c:v>2.0572577000000002E-2</c:v>
                </c:pt>
                <c:pt idx="19739">
                  <c:v>2.2642121000000001E-2</c:v>
                </c:pt>
                <c:pt idx="19740">
                  <c:v>1.5082226000000001E-2</c:v>
                </c:pt>
                <c:pt idx="19741">
                  <c:v>1.4781554000000001E-2</c:v>
                </c:pt>
                <c:pt idx="19742">
                  <c:v>2.5551526000000001E-2</c:v>
                </c:pt>
                <c:pt idx="19743">
                  <c:v>8.7142220000000006E-3</c:v>
                </c:pt>
                <c:pt idx="19744">
                  <c:v>1.2539499000000001E-2</c:v>
                </c:pt>
                <c:pt idx="19745">
                  <c:v>1.9117507999999998E-2</c:v>
                </c:pt>
                <c:pt idx="19746">
                  <c:v>1.4199467E-2</c:v>
                </c:pt>
                <c:pt idx="19747">
                  <c:v>1.4811461999999999E-2</c:v>
                </c:pt>
                <c:pt idx="19748">
                  <c:v>6.9476599999999996E-3</c:v>
                </c:pt>
                <c:pt idx="19749">
                  <c:v>9.26541E-3</c:v>
                </c:pt>
                <c:pt idx="19750">
                  <c:v>1.0325984999999999E-2</c:v>
                </c:pt>
                <c:pt idx="19751">
                  <c:v>7.7701489999999996E-3</c:v>
                </c:pt>
                <c:pt idx="19752">
                  <c:v>8.0828240000000006E-3</c:v>
                </c:pt>
                <c:pt idx="19753">
                  <c:v>3.5575810000000002E-3</c:v>
                </c:pt>
                <c:pt idx="19754">
                  <c:v>3.258693E-3</c:v>
                </c:pt>
                <c:pt idx="19755">
                  <c:v>3.7210170000000001E-3</c:v>
                </c:pt>
                <c:pt idx="19756">
                  <c:v>8.2604340000000005E-3</c:v>
                </c:pt>
                <c:pt idx="19757">
                  <c:v>4.6611730000000002E-3</c:v>
                </c:pt>
                <c:pt idx="19758">
                  <c:v>1.6563102999999999E-2</c:v>
                </c:pt>
                <c:pt idx="19759">
                  <c:v>1.2538267000000001E-2</c:v>
                </c:pt>
                <c:pt idx="19760">
                  <c:v>-4.2191609999999999E-3</c:v>
                </c:pt>
                <c:pt idx="19761">
                  <c:v>1.5151075E-2</c:v>
                </c:pt>
                <c:pt idx="19762">
                  <c:v>1.8451726000000002E-2</c:v>
                </c:pt>
                <c:pt idx="19763">
                  <c:v>1.9028300000000001E-2</c:v>
                </c:pt>
                <c:pt idx="19764">
                  <c:v>2.1201778000000001E-2</c:v>
                </c:pt>
                <c:pt idx="19765">
                  <c:v>1.4033879000000001E-2</c:v>
                </c:pt>
                <c:pt idx="19766">
                  <c:v>2.2209988999999999E-2</c:v>
                </c:pt>
                <c:pt idx="19767">
                  <c:v>1.5169922000000001E-2</c:v>
                </c:pt>
                <c:pt idx="19768">
                  <c:v>1.6390430000000001E-2</c:v>
                </c:pt>
                <c:pt idx="19769">
                  <c:v>2.6155709999999999E-2</c:v>
                </c:pt>
                <c:pt idx="19770">
                  <c:v>1.6385714999999999E-2</c:v>
                </c:pt>
                <c:pt idx="19771">
                  <c:v>1.6200624E-2</c:v>
                </c:pt>
                <c:pt idx="19772">
                  <c:v>2.1493107000000001E-2</c:v>
                </c:pt>
                <c:pt idx="19773">
                  <c:v>2.326837E-2</c:v>
                </c:pt>
                <c:pt idx="19774">
                  <c:v>1.1740524E-2</c:v>
                </c:pt>
                <c:pt idx="19775">
                  <c:v>1.6874832999999999E-2</c:v>
                </c:pt>
                <c:pt idx="19776">
                  <c:v>2.1125446999999999E-2</c:v>
                </c:pt>
                <c:pt idx="19777">
                  <c:v>1.0540714E-2</c:v>
                </c:pt>
                <c:pt idx="19778">
                  <c:v>1.6725505000000002E-2</c:v>
                </c:pt>
                <c:pt idx="19779">
                  <c:v>1.4175793000000001E-2</c:v>
                </c:pt>
                <c:pt idx="19780">
                  <c:v>1.5458767999999999E-2</c:v>
                </c:pt>
                <c:pt idx="19781">
                  <c:v>1.3130899999999999E-2</c:v>
                </c:pt>
                <c:pt idx="19782">
                  <c:v>1.3996524999999999E-2</c:v>
                </c:pt>
                <c:pt idx="19783">
                  <c:v>1.2101686E-2</c:v>
                </c:pt>
                <c:pt idx="19784">
                  <c:v>8.2213660000000008E-3</c:v>
                </c:pt>
                <c:pt idx="19785">
                  <c:v>1.3439565000000001E-2</c:v>
                </c:pt>
                <c:pt idx="19786">
                  <c:v>1.7847305000000001E-2</c:v>
                </c:pt>
                <c:pt idx="19787">
                  <c:v>1.2504471E-2</c:v>
                </c:pt>
                <c:pt idx="19788">
                  <c:v>1.7085109000000001E-2</c:v>
                </c:pt>
                <c:pt idx="19789">
                  <c:v>1.3762015000000001E-2</c:v>
                </c:pt>
                <c:pt idx="19790">
                  <c:v>1.5382987000000001E-2</c:v>
                </c:pt>
                <c:pt idx="19791">
                  <c:v>1.457818E-2</c:v>
                </c:pt>
                <c:pt idx="19792">
                  <c:v>1.6814722000000001E-2</c:v>
                </c:pt>
                <c:pt idx="19793">
                  <c:v>1.2158185E-2</c:v>
                </c:pt>
                <c:pt idx="19794">
                  <c:v>1.7173486000000002E-2</c:v>
                </c:pt>
                <c:pt idx="19795">
                  <c:v>1.6041109000000001E-2</c:v>
                </c:pt>
                <c:pt idx="19796">
                  <c:v>1.4467466999999999E-2</c:v>
                </c:pt>
                <c:pt idx="19797">
                  <c:v>2.0539740000000001E-2</c:v>
                </c:pt>
                <c:pt idx="19798">
                  <c:v>1.4303491E-2</c:v>
                </c:pt>
                <c:pt idx="19799">
                  <c:v>1.0329789000000001E-2</c:v>
                </c:pt>
                <c:pt idx="19800">
                  <c:v>1.8326045999999999E-2</c:v>
                </c:pt>
                <c:pt idx="19801">
                  <c:v>1.6537201000000001E-2</c:v>
                </c:pt>
                <c:pt idx="19802">
                  <c:v>1.2571983E-2</c:v>
                </c:pt>
                <c:pt idx="19803">
                  <c:v>2.1158547999999999E-2</c:v>
                </c:pt>
                <c:pt idx="19804">
                  <c:v>1.7357663999999998E-2</c:v>
                </c:pt>
                <c:pt idx="19805">
                  <c:v>1.5054295000000001E-2</c:v>
                </c:pt>
                <c:pt idx="19806">
                  <c:v>2.0372741E-2</c:v>
                </c:pt>
                <c:pt idx="19807">
                  <c:v>1.6126596999999999E-2</c:v>
                </c:pt>
                <c:pt idx="19808">
                  <c:v>1.2127558E-2</c:v>
                </c:pt>
                <c:pt idx="19809">
                  <c:v>1.788611E-2</c:v>
                </c:pt>
                <c:pt idx="19810">
                  <c:v>2.1263285E-2</c:v>
                </c:pt>
                <c:pt idx="19811">
                  <c:v>1.713139E-2</c:v>
                </c:pt>
                <c:pt idx="19812">
                  <c:v>1.8476030000000001E-2</c:v>
                </c:pt>
                <c:pt idx="19813">
                  <c:v>1.7152173E-2</c:v>
                </c:pt>
                <c:pt idx="19814">
                  <c:v>1.5525762E-2</c:v>
                </c:pt>
                <c:pt idx="19815">
                  <c:v>1.7171328999999999E-2</c:v>
                </c:pt>
                <c:pt idx="19816">
                  <c:v>2.0197103000000001E-2</c:v>
                </c:pt>
                <c:pt idx="19817">
                  <c:v>1.4797278000000001E-2</c:v>
                </c:pt>
                <c:pt idx="19818">
                  <c:v>1.4113064999999999E-2</c:v>
                </c:pt>
                <c:pt idx="19819">
                  <c:v>1.6409775000000001E-2</c:v>
                </c:pt>
                <c:pt idx="19820">
                  <c:v>1.3538724E-2</c:v>
                </c:pt>
                <c:pt idx="19821">
                  <c:v>1.8500458000000001E-2</c:v>
                </c:pt>
                <c:pt idx="19822">
                  <c:v>1.4735796000000001E-2</c:v>
                </c:pt>
                <c:pt idx="19823">
                  <c:v>1.9423225999999998E-2</c:v>
                </c:pt>
                <c:pt idx="19824">
                  <c:v>1.2471528000000001E-2</c:v>
                </c:pt>
                <c:pt idx="19825">
                  <c:v>1.4633215999999999E-2</c:v>
                </c:pt>
                <c:pt idx="19826">
                  <c:v>1.4151591E-2</c:v>
                </c:pt>
                <c:pt idx="19827">
                  <c:v>1.0387212999999999E-2</c:v>
                </c:pt>
                <c:pt idx="19828">
                  <c:v>2.0261856000000002E-2</c:v>
                </c:pt>
                <c:pt idx="19829">
                  <c:v>2.2122340000000001E-2</c:v>
                </c:pt>
                <c:pt idx="19830">
                  <c:v>1.8612008999999999E-2</c:v>
                </c:pt>
                <c:pt idx="19831">
                  <c:v>1.923652E-2</c:v>
                </c:pt>
                <c:pt idx="19832">
                  <c:v>2.0496232E-2</c:v>
                </c:pt>
                <c:pt idx="19833">
                  <c:v>1.5735298000000002E-2</c:v>
                </c:pt>
                <c:pt idx="19834">
                  <c:v>2.2386257999999999E-2</c:v>
                </c:pt>
                <c:pt idx="19835">
                  <c:v>1.4208490000000001E-2</c:v>
                </c:pt>
                <c:pt idx="19836">
                  <c:v>1.2678330999999999E-2</c:v>
                </c:pt>
                <c:pt idx="19837">
                  <c:v>2.1436932999999998E-2</c:v>
                </c:pt>
                <c:pt idx="19838">
                  <c:v>1.7956112E-2</c:v>
                </c:pt>
                <c:pt idx="19839">
                  <c:v>1.6342237999999999E-2</c:v>
                </c:pt>
                <c:pt idx="19840">
                  <c:v>1.8106694999999999E-2</c:v>
                </c:pt>
                <c:pt idx="19841">
                  <c:v>1.9177019999999999E-2</c:v>
                </c:pt>
                <c:pt idx="19842">
                  <c:v>1.0156636E-2</c:v>
                </c:pt>
                <c:pt idx="19843">
                  <c:v>1.3818482999999999E-2</c:v>
                </c:pt>
                <c:pt idx="19844">
                  <c:v>1.5058574999999999E-2</c:v>
                </c:pt>
                <c:pt idx="19845">
                  <c:v>1.9472498000000001E-2</c:v>
                </c:pt>
                <c:pt idx="19846">
                  <c:v>1.6245414E-2</c:v>
                </c:pt>
                <c:pt idx="19847">
                  <c:v>1.5225954999999999E-2</c:v>
                </c:pt>
                <c:pt idx="19848">
                  <c:v>6.16067E-3</c:v>
                </c:pt>
                <c:pt idx="19849">
                  <c:v>1.0757552E-2</c:v>
                </c:pt>
                <c:pt idx="19850">
                  <c:v>1.4557564E-2</c:v>
                </c:pt>
                <c:pt idx="19851">
                  <c:v>1.6309924E-2</c:v>
                </c:pt>
                <c:pt idx="19852">
                  <c:v>1.6256764999999999E-2</c:v>
                </c:pt>
                <c:pt idx="19853">
                  <c:v>1.3433281E-2</c:v>
                </c:pt>
                <c:pt idx="19854">
                  <c:v>1.2653772000000001E-2</c:v>
                </c:pt>
                <c:pt idx="19855">
                  <c:v>1.7555851000000001E-2</c:v>
                </c:pt>
                <c:pt idx="19856">
                  <c:v>1.4043678E-2</c:v>
                </c:pt>
                <c:pt idx="19857">
                  <c:v>9.4566479999999998E-3</c:v>
                </c:pt>
                <c:pt idx="19858">
                  <c:v>1.5298758000000001E-2</c:v>
                </c:pt>
                <c:pt idx="19859">
                  <c:v>1.9206946999999999E-2</c:v>
                </c:pt>
                <c:pt idx="19860">
                  <c:v>7.8219859999999995E-3</c:v>
                </c:pt>
                <c:pt idx="19861">
                  <c:v>1.4660983000000001E-2</c:v>
                </c:pt>
                <c:pt idx="19862">
                  <c:v>2.3017093999999998E-2</c:v>
                </c:pt>
                <c:pt idx="19863">
                  <c:v>1.2921050999999999E-2</c:v>
                </c:pt>
                <c:pt idx="19864">
                  <c:v>1.6184064000000001E-2</c:v>
                </c:pt>
                <c:pt idx="19865">
                  <c:v>1.8716996999999999E-2</c:v>
                </c:pt>
                <c:pt idx="19866">
                  <c:v>1.4701514000000001E-2</c:v>
                </c:pt>
                <c:pt idx="19867">
                  <c:v>1.2383231999999999E-2</c:v>
                </c:pt>
                <c:pt idx="19868">
                  <c:v>1.5061448999999999E-2</c:v>
                </c:pt>
                <c:pt idx="19869">
                  <c:v>2.0618134999999999E-2</c:v>
                </c:pt>
                <c:pt idx="19870">
                  <c:v>2.1568372999999998E-2</c:v>
                </c:pt>
                <c:pt idx="19871">
                  <c:v>1.3427354000000001E-2</c:v>
                </c:pt>
                <c:pt idx="19872">
                  <c:v>1.2931151E-2</c:v>
                </c:pt>
                <c:pt idx="19873">
                  <c:v>1.6877158E-2</c:v>
                </c:pt>
                <c:pt idx="19874">
                  <c:v>1.7304201000000002E-2</c:v>
                </c:pt>
                <c:pt idx="19875">
                  <c:v>1.4992841999999999E-2</c:v>
                </c:pt>
                <c:pt idx="19876">
                  <c:v>1.7978581E-2</c:v>
                </c:pt>
                <c:pt idx="19877">
                  <c:v>1.4093295E-2</c:v>
                </c:pt>
                <c:pt idx="19878">
                  <c:v>1.5199492E-2</c:v>
                </c:pt>
                <c:pt idx="19879">
                  <c:v>1.6427210000000001E-2</c:v>
                </c:pt>
                <c:pt idx="19880">
                  <c:v>1.562468E-2</c:v>
                </c:pt>
                <c:pt idx="19881">
                  <c:v>1.8989583000000001E-2</c:v>
                </c:pt>
                <c:pt idx="19882">
                  <c:v>1.7052866999999999E-2</c:v>
                </c:pt>
                <c:pt idx="19883">
                  <c:v>1.7155131000000001E-2</c:v>
                </c:pt>
                <c:pt idx="19884">
                  <c:v>1.5648648000000001E-2</c:v>
                </c:pt>
                <c:pt idx="19885">
                  <c:v>2.0038337E-2</c:v>
                </c:pt>
                <c:pt idx="19886">
                  <c:v>1.7835482999999999E-2</c:v>
                </c:pt>
                <c:pt idx="19887">
                  <c:v>1.8482097999999999E-2</c:v>
                </c:pt>
                <c:pt idx="19888">
                  <c:v>1.7526407000000001E-2</c:v>
                </c:pt>
                <c:pt idx="19889">
                  <c:v>1.5233692E-2</c:v>
                </c:pt>
                <c:pt idx="19890">
                  <c:v>1.5248924000000001E-2</c:v>
                </c:pt>
                <c:pt idx="19891">
                  <c:v>1.5813247999999998E-2</c:v>
                </c:pt>
                <c:pt idx="19892">
                  <c:v>1.3126733999999999E-2</c:v>
                </c:pt>
                <c:pt idx="19893">
                  <c:v>1.9818991000000001E-2</c:v>
                </c:pt>
                <c:pt idx="19894">
                  <c:v>1.7410945000000001E-2</c:v>
                </c:pt>
                <c:pt idx="19895">
                  <c:v>1.7377123000000001E-2</c:v>
                </c:pt>
                <c:pt idx="19896">
                  <c:v>1.4517240000000001E-2</c:v>
                </c:pt>
                <c:pt idx="19897">
                  <c:v>1.4669839E-2</c:v>
                </c:pt>
                <c:pt idx="19898">
                  <c:v>1.3255309E-2</c:v>
                </c:pt>
                <c:pt idx="19899">
                  <c:v>1.6929671E-2</c:v>
                </c:pt>
                <c:pt idx="19900">
                  <c:v>1.5562161999999999E-2</c:v>
                </c:pt>
                <c:pt idx="19901">
                  <c:v>1.5660699E-2</c:v>
                </c:pt>
                <c:pt idx="19902">
                  <c:v>1.3413860999999999E-2</c:v>
                </c:pt>
                <c:pt idx="19903">
                  <c:v>1.356007E-2</c:v>
                </c:pt>
                <c:pt idx="19904">
                  <c:v>1.2876749E-2</c:v>
                </c:pt>
                <c:pt idx="19905">
                  <c:v>1.508078E-2</c:v>
                </c:pt>
                <c:pt idx="19906">
                  <c:v>1.4699573E-2</c:v>
                </c:pt>
                <c:pt idx="19907">
                  <c:v>1.5009565000000001E-2</c:v>
                </c:pt>
                <c:pt idx="19908">
                  <c:v>1.2067286E-2</c:v>
                </c:pt>
                <c:pt idx="19909">
                  <c:v>1.6230872E-2</c:v>
                </c:pt>
                <c:pt idx="19910">
                  <c:v>1.4105404E-2</c:v>
                </c:pt>
                <c:pt idx="19911">
                  <c:v>1.5687855000000001E-2</c:v>
                </c:pt>
                <c:pt idx="19912">
                  <c:v>1.2703420999999999E-2</c:v>
                </c:pt>
                <c:pt idx="19913">
                  <c:v>1.8093128E-2</c:v>
                </c:pt>
                <c:pt idx="19914">
                  <c:v>1.5997372999999999E-2</c:v>
                </c:pt>
                <c:pt idx="19915">
                  <c:v>1.4387225999999999E-2</c:v>
                </c:pt>
                <c:pt idx="19916">
                  <c:v>2.0622304000000001E-2</c:v>
                </c:pt>
                <c:pt idx="19917">
                  <c:v>1.2964382999999999E-2</c:v>
                </c:pt>
                <c:pt idx="19918">
                  <c:v>1.9358846999999998E-2</c:v>
                </c:pt>
                <c:pt idx="19919">
                  <c:v>1.0619150000000001E-2</c:v>
                </c:pt>
                <c:pt idx="19920">
                  <c:v>1.4081837999999999E-2</c:v>
                </c:pt>
                <c:pt idx="19921">
                  <c:v>2.3373073000000001E-2</c:v>
                </c:pt>
                <c:pt idx="19922">
                  <c:v>2.3045771E-2</c:v>
                </c:pt>
                <c:pt idx="19923">
                  <c:v>1.8281642000000001E-2</c:v>
                </c:pt>
                <c:pt idx="19924">
                  <c:v>2.0610568999999999E-2</c:v>
                </c:pt>
                <c:pt idx="19925">
                  <c:v>1.9575397000000001E-2</c:v>
                </c:pt>
                <c:pt idx="19926">
                  <c:v>1.2926299E-2</c:v>
                </c:pt>
                <c:pt idx="19927">
                  <c:v>1.7482168999999999E-2</c:v>
                </c:pt>
                <c:pt idx="19928">
                  <c:v>2.370831E-2</c:v>
                </c:pt>
                <c:pt idx="19929">
                  <c:v>1.9412631E-2</c:v>
                </c:pt>
                <c:pt idx="19930">
                  <c:v>1.3707736999999999E-2</c:v>
                </c:pt>
                <c:pt idx="19931">
                  <c:v>1.5750915000000001E-2</c:v>
                </c:pt>
                <c:pt idx="19932">
                  <c:v>1.6714410999999998E-2</c:v>
                </c:pt>
                <c:pt idx="19933">
                  <c:v>1.5640623999999999E-2</c:v>
                </c:pt>
                <c:pt idx="19934">
                  <c:v>1.6777945999999998E-2</c:v>
                </c:pt>
                <c:pt idx="19935">
                  <c:v>1.5716409000000001E-2</c:v>
                </c:pt>
                <c:pt idx="19936">
                  <c:v>1.8854991000000001E-2</c:v>
                </c:pt>
                <c:pt idx="19937">
                  <c:v>1.8355381E-2</c:v>
                </c:pt>
                <c:pt idx="19938">
                  <c:v>8.7982709999999999E-3</c:v>
                </c:pt>
                <c:pt idx="19939">
                  <c:v>1.5980550999999999E-2</c:v>
                </c:pt>
                <c:pt idx="19940">
                  <c:v>2.2380514000000001E-2</c:v>
                </c:pt>
                <c:pt idx="19941">
                  <c:v>1.3455994000000001E-2</c:v>
                </c:pt>
                <c:pt idx="19942">
                  <c:v>2.6061133E-2</c:v>
                </c:pt>
                <c:pt idx="19943">
                  <c:v>1.5668945E-2</c:v>
                </c:pt>
                <c:pt idx="19944">
                  <c:v>5.2127559999999998E-3</c:v>
                </c:pt>
                <c:pt idx="19945">
                  <c:v>1.7184462000000001E-2</c:v>
                </c:pt>
                <c:pt idx="19946">
                  <c:v>1.3941118000000001E-2</c:v>
                </c:pt>
                <c:pt idx="19947">
                  <c:v>1.2251606999999999E-2</c:v>
                </c:pt>
                <c:pt idx="19948">
                  <c:v>1.7583936000000001E-2</c:v>
                </c:pt>
                <c:pt idx="19949">
                  <c:v>2.0546969000000002E-2</c:v>
                </c:pt>
                <c:pt idx="19950">
                  <c:v>1.0314027E-2</c:v>
                </c:pt>
                <c:pt idx="19951">
                  <c:v>1.1482887000000001E-2</c:v>
                </c:pt>
                <c:pt idx="19952">
                  <c:v>1.4683476000000001E-2</c:v>
                </c:pt>
                <c:pt idx="19953">
                  <c:v>1.6315194000000002E-2</c:v>
                </c:pt>
                <c:pt idx="19954">
                  <c:v>1.1102613000000001E-2</c:v>
                </c:pt>
                <c:pt idx="19955">
                  <c:v>1.7534946999999999E-2</c:v>
                </c:pt>
                <c:pt idx="19956">
                  <c:v>1.3985727E-2</c:v>
                </c:pt>
                <c:pt idx="19957">
                  <c:v>1.0919895000000001E-2</c:v>
                </c:pt>
                <c:pt idx="19958">
                  <c:v>1.6671643E-2</c:v>
                </c:pt>
                <c:pt idx="19959">
                  <c:v>8.5367499999999992E-3</c:v>
                </c:pt>
                <c:pt idx="19960">
                  <c:v>1.5273481E-2</c:v>
                </c:pt>
                <c:pt idx="19961">
                  <c:v>1.8331058000000001E-2</c:v>
                </c:pt>
                <c:pt idx="19962">
                  <c:v>8.7880140000000002E-3</c:v>
                </c:pt>
                <c:pt idx="19963">
                  <c:v>2.2640713E-2</c:v>
                </c:pt>
                <c:pt idx="19964">
                  <c:v>1.2188223999999999E-2</c:v>
                </c:pt>
                <c:pt idx="19965">
                  <c:v>1.5629827999999998E-2</c:v>
                </c:pt>
                <c:pt idx="19966">
                  <c:v>2.1132998E-2</c:v>
                </c:pt>
                <c:pt idx="19967">
                  <c:v>2.152608E-2</c:v>
                </c:pt>
                <c:pt idx="19968">
                  <c:v>1.1964842999999999E-2</c:v>
                </c:pt>
                <c:pt idx="19969">
                  <c:v>1.7835248000000001E-2</c:v>
                </c:pt>
                <c:pt idx="19970">
                  <c:v>1.6304821000000001E-2</c:v>
                </c:pt>
                <c:pt idx="19971">
                  <c:v>1.3043248E-2</c:v>
                </c:pt>
                <c:pt idx="19972">
                  <c:v>1.829337E-2</c:v>
                </c:pt>
                <c:pt idx="19973">
                  <c:v>1.4570003E-2</c:v>
                </c:pt>
                <c:pt idx="19974">
                  <c:v>1.6706136999999999E-2</c:v>
                </c:pt>
                <c:pt idx="19975">
                  <c:v>1.5480552E-2</c:v>
                </c:pt>
                <c:pt idx="19976">
                  <c:v>2.0864311999999999E-2</c:v>
                </c:pt>
                <c:pt idx="19977">
                  <c:v>1.3836763E-2</c:v>
                </c:pt>
                <c:pt idx="19978">
                  <c:v>1.2318791000000001E-2</c:v>
                </c:pt>
                <c:pt idx="19979">
                  <c:v>1.3967820000000001E-2</c:v>
                </c:pt>
                <c:pt idx="19980">
                  <c:v>1.4905671000000001E-2</c:v>
                </c:pt>
                <c:pt idx="19981">
                  <c:v>1.5957618E-2</c:v>
                </c:pt>
                <c:pt idx="19982">
                  <c:v>1.5384030999999999E-2</c:v>
                </c:pt>
                <c:pt idx="19983">
                  <c:v>1.4968311E-2</c:v>
                </c:pt>
                <c:pt idx="19984">
                  <c:v>1.3328647000000001E-2</c:v>
                </c:pt>
                <c:pt idx="19985">
                  <c:v>1.3416531000000001E-2</c:v>
                </c:pt>
                <c:pt idx="19986">
                  <c:v>1.2385579000000001E-2</c:v>
                </c:pt>
                <c:pt idx="19987">
                  <c:v>1.2546966E-2</c:v>
                </c:pt>
                <c:pt idx="19988">
                  <c:v>1.1583110000000001E-2</c:v>
                </c:pt>
                <c:pt idx="19989">
                  <c:v>1.2810561E-2</c:v>
                </c:pt>
                <c:pt idx="19990">
                  <c:v>1.4960589E-2</c:v>
                </c:pt>
                <c:pt idx="19991">
                  <c:v>1.5863933E-2</c:v>
                </c:pt>
                <c:pt idx="19992">
                  <c:v>1.3561449999999999E-2</c:v>
                </c:pt>
                <c:pt idx="19993">
                  <c:v>1.3928434E-2</c:v>
                </c:pt>
                <c:pt idx="19994">
                  <c:v>1.5066362E-2</c:v>
                </c:pt>
                <c:pt idx="19995">
                  <c:v>1.5026149000000001E-2</c:v>
                </c:pt>
                <c:pt idx="19996">
                  <c:v>1.8277261E-2</c:v>
                </c:pt>
                <c:pt idx="19997">
                  <c:v>2.0241606999999998E-2</c:v>
                </c:pt>
                <c:pt idx="19998">
                  <c:v>1.931012E-2</c:v>
                </c:pt>
                <c:pt idx="19999">
                  <c:v>1.4489001E-2</c:v>
                </c:pt>
                <c:pt idx="20000">
                  <c:v>1.4823394E-2</c:v>
                </c:pt>
                <c:pt idx="20001">
                  <c:v>1.5146967000000001E-2</c:v>
                </c:pt>
                <c:pt idx="20002">
                  <c:v>1.7740944000000002E-2</c:v>
                </c:pt>
                <c:pt idx="20003">
                  <c:v>1.6876216999999999E-2</c:v>
                </c:pt>
                <c:pt idx="20004">
                  <c:v>1.5504364E-2</c:v>
                </c:pt>
                <c:pt idx="20005">
                  <c:v>1.9138247000000001E-2</c:v>
                </c:pt>
                <c:pt idx="20006">
                  <c:v>1.5848529E-2</c:v>
                </c:pt>
                <c:pt idx="20007">
                  <c:v>1.7624859E-2</c:v>
                </c:pt>
                <c:pt idx="20008">
                  <c:v>1.4555004999999999E-2</c:v>
                </c:pt>
                <c:pt idx="20009">
                  <c:v>1.5055412000000001E-2</c:v>
                </c:pt>
                <c:pt idx="20010">
                  <c:v>1.6731452000000001E-2</c:v>
                </c:pt>
                <c:pt idx="20011">
                  <c:v>1.4776424999999999E-2</c:v>
                </c:pt>
                <c:pt idx="20012">
                  <c:v>1.9834063999999998E-2</c:v>
                </c:pt>
                <c:pt idx="20013">
                  <c:v>1.5041439E-2</c:v>
                </c:pt>
                <c:pt idx="20014">
                  <c:v>1.9276494000000002E-2</c:v>
                </c:pt>
                <c:pt idx="20015">
                  <c:v>2.0174513000000002E-2</c:v>
                </c:pt>
                <c:pt idx="20016">
                  <c:v>9.7200780000000001E-3</c:v>
                </c:pt>
                <c:pt idx="20017">
                  <c:v>1.5195537E-2</c:v>
                </c:pt>
                <c:pt idx="20018">
                  <c:v>2.2238801999999998E-2</c:v>
                </c:pt>
                <c:pt idx="20019">
                  <c:v>2.3374638999999999E-2</c:v>
                </c:pt>
                <c:pt idx="20020">
                  <c:v>1.514652E-2</c:v>
                </c:pt>
                <c:pt idx="20021">
                  <c:v>1.2184819E-2</c:v>
                </c:pt>
                <c:pt idx="20022">
                  <c:v>1.0202556999999999E-2</c:v>
                </c:pt>
                <c:pt idx="20023">
                  <c:v>1.9055437000000001E-2</c:v>
                </c:pt>
                <c:pt idx="20024">
                  <c:v>1.6771848999999998E-2</c:v>
                </c:pt>
                <c:pt idx="20025">
                  <c:v>1.0829007E-2</c:v>
                </c:pt>
                <c:pt idx="20026">
                  <c:v>1.2634022E-2</c:v>
                </c:pt>
                <c:pt idx="20027">
                  <c:v>1.5910509999999999E-2</c:v>
                </c:pt>
                <c:pt idx="20028">
                  <c:v>1.5227631E-2</c:v>
                </c:pt>
                <c:pt idx="20029">
                  <c:v>1.15546E-2</c:v>
                </c:pt>
                <c:pt idx="20030">
                  <c:v>1.0721972999999999E-2</c:v>
                </c:pt>
                <c:pt idx="20031">
                  <c:v>1.2737188E-2</c:v>
                </c:pt>
                <c:pt idx="20032">
                  <c:v>1.4892275E-2</c:v>
                </c:pt>
                <c:pt idx="20033">
                  <c:v>1.0880222E-2</c:v>
                </c:pt>
                <c:pt idx="20034">
                  <c:v>5.7050820000000002E-3</c:v>
                </c:pt>
                <c:pt idx="20035">
                  <c:v>1.1492130999999999E-2</c:v>
                </c:pt>
                <c:pt idx="20036">
                  <c:v>2.0899379999999999E-2</c:v>
                </c:pt>
                <c:pt idx="20037">
                  <c:v>9.9300859999999994E-3</c:v>
                </c:pt>
                <c:pt idx="20038">
                  <c:v>1.2723698E-2</c:v>
                </c:pt>
                <c:pt idx="20039">
                  <c:v>1.4179117E-2</c:v>
                </c:pt>
                <c:pt idx="20040">
                  <c:v>1.1300815000000001E-2</c:v>
                </c:pt>
                <c:pt idx="20041">
                  <c:v>1.3367428000000001E-2</c:v>
                </c:pt>
                <c:pt idx="20042">
                  <c:v>1.3187887000000001E-2</c:v>
                </c:pt>
                <c:pt idx="20043">
                  <c:v>1.3483233000000001E-2</c:v>
                </c:pt>
                <c:pt idx="20044">
                  <c:v>1.3136200000000001E-2</c:v>
                </c:pt>
                <c:pt idx="20045">
                  <c:v>1.5524522000000001E-2</c:v>
                </c:pt>
                <c:pt idx="20046">
                  <c:v>1.1638503999999999E-2</c:v>
                </c:pt>
                <c:pt idx="20047">
                  <c:v>1.5126713E-2</c:v>
                </c:pt>
                <c:pt idx="20048">
                  <c:v>1.9357035000000002E-2</c:v>
                </c:pt>
                <c:pt idx="20049">
                  <c:v>1.6623832000000002E-2</c:v>
                </c:pt>
                <c:pt idx="20050">
                  <c:v>1.5186857E-2</c:v>
                </c:pt>
                <c:pt idx="20051">
                  <c:v>1.5384995E-2</c:v>
                </c:pt>
                <c:pt idx="20052">
                  <c:v>1.5836797999999999E-2</c:v>
                </c:pt>
                <c:pt idx="20053">
                  <c:v>1.3607732000000001E-2</c:v>
                </c:pt>
                <c:pt idx="20054">
                  <c:v>1.1994584000000001E-2</c:v>
                </c:pt>
                <c:pt idx="20055">
                  <c:v>1.2863839E-2</c:v>
                </c:pt>
                <c:pt idx="20056">
                  <c:v>1.5444795000000001E-2</c:v>
                </c:pt>
                <c:pt idx="20057">
                  <c:v>1.1227412000000001E-2</c:v>
                </c:pt>
                <c:pt idx="20058">
                  <c:v>1.1661901000000001E-2</c:v>
                </c:pt>
                <c:pt idx="20059">
                  <c:v>8.9840930000000003E-3</c:v>
                </c:pt>
                <c:pt idx="20060">
                  <c:v>9.1129899999999996E-3</c:v>
                </c:pt>
                <c:pt idx="20061">
                  <c:v>9.2701160000000001E-3</c:v>
                </c:pt>
                <c:pt idx="20062">
                  <c:v>9.8035129999999998E-3</c:v>
                </c:pt>
                <c:pt idx="20063">
                  <c:v>9.8258830000000005E-3</c:v>
                </c:pt>
                <c:pt idx="20064">
                  <c:v>1.1299178999999999E-2</c:v>
                </c:pt>
                <c:pt idx="20065">
                  <c:v>9.3766419999999993E-3</c:v>
                </c:pt>
                <c:pt idx="20066">
                  <c:v>1.0517023E-2</c:v>
                </c:pt>
                <c:pt idx="20067">
                  <c:v>1.3443837E-2</c:v>
                </c:pt>
                <c:pt idx="20068">
                  <c:v>8.9036889999999994E-3</c:v>
                </c:pt>
                <c:pt idx="20069">
                  <c:v>1.1655267E-2</c:v>
                </c:pt>
                <c:pt idx="20070">
                  <c:v>1.4200664E-2</c:v>
                </c:pt>
                <c:pt idx="20071">
                  <c:v>1.4786827000000001E-2</c:v>
                </c:pt>
                <c:pt idx="20072">
                  <c:v>1.3341120999999999E-2</c:v>
                </c:pt>
                <c:pt idx="20073">
                  <c:v>8.2813810000000009E-3</c:v>
                </c:pt>
                <c:pt idx="20074">
                  <c:v>1.1929283000000001E-2</c:v>
                </c:pt>
                <c:pt idx="20075">
                  <c:v>1.5354107000000001E-2</c:v>
                </c:pt>
                <c:pt idx="20076">
                  <c:v>1.4427314E-2</c:v>
                </c:pt>
                <c:pt idx="20077">
                  <c:v>7.2823189999999998E-3</c:v>
                </c:pt>
                <c:pt idx="20078">
                  <c:v>5.9514579999999997E-3</c:v>
                </c:pt>
                <c:pt idx="20079">
                  <c:v>1.2223734999999999E-2</c:v>
                </c:pt>
                <c:pt idx="20080">
                  <c:v>1.2379307000000001E-2</c:v>
                </c:pt>
                <c:pt idx="20081">
                  <c:v>1.3403028000000001E-2</c:v>
                </c:pt>
                <c:pt idx="20082">
                  <c:v>1.5364897000000001E-2</c:v>
                </c:pt>
                <c:pt idx="20083">
                  <c:v>1.4789388000000001E-2</c:v>
                </c:pt>
                <c:pt idx="20084">
                  <c:v>1.6837092000000001E-2</c:v>
                </c:pt>
                <c:pt idx="20085">
                  <c:v>1.2574172E-2</c:v>
                </c:pt>
                <c:pt idx="20086">
                  <c:v>1.2894413E-2</c:v>
                </c:pt>
                <c:pt idx="20087">
                  <c:v>1.4200159E-2</c:v>
                </c:pt>
                <c:pt idx="20088">
                  <c:v>1.7180965999999999E-2</c:v>
                </c:pt>
                <c:pt idx="20089">
                  <c:v>1.0978198E-2</c:v>
                </c:pt>
                <c:pt idx="20090">
                  <c:v>1.8536402E-2</c:v>
                </c:pt>
                <c:pt idx="20091">
                  <c:v>1.2545621E-2</c:v>
                </c:pt>
                <c:pt idx="20092">
                  <c:v>7.5491250000000003E-3</c:v>
                </c:pt>
                <c:pt idx="20093">
                  <c:v>1.4279200000000001E-2</c:v>
                </c:pt>
                <c:pt idx="20094">
                  <c:v>8.7605830000000006E-3</c:v>
                </c:pt>
                <c:pt idx="20095">
                  <c:v>6.9168770000000001E-3</c:v>
                </c:pt>
                <c:pt idx="20096">
                  <c:v>9.4669920000000005E-3</c:v>
                </c:pt>
                <c:pt idx="20097">
                  <c:v>1.0477395E-2</c:v>
                </c:pt>
                <c:pt idx="20098">
                  <c:v>1.1648149E-2</c:v>
                </c:pt>
                <c:pt idx="20099">
                  <c:v>1.3238322E-2</c:v>
                </c:pt>
                <c:pt idx="20100">
                  <c:v>7.5405469999999999E-3</c:v>
                </c:pt>
                <c:pt idx="20101">
                  <c:v>1.0932348999999999E-2</c:v>
                </c:pt>
                <c:pt idx="20102">
                  <c:v>1.4992114000000001E-2</c:v>
                </c:pt>
                <c:pt idx="20103">
                  <c:v>7.9376659999999995E-3</c:v>
                </c:pt>
                <c:pt idx="20104">
                  <c:v>1.4360721E-2</c:v>
                </c:pt>
                <c:pt idx="20105">
                  <c:v>1.0070368999999999E-2</c:v>
                </c:pt>
                <c:pt idx="20106">
                  <c:v>1.1440326000000001E-2</c:v>
                </c:pt>
                <c:pt idx="20107">
                  <c:v>1.2246198999999999E-2</c:v>
                </c:pt>
                <c:pt idx="20108">
                  <c:v>1.4470413E-2</c:v>
                </c:pt>
                <c:pt idx="20109">
                  <c:v>1.2500473999999999E-2</c:v>
                </c:pt>
                <c:pt idx="20110">
                  <c:v>1.5588759000000001E-2</c:v>
                </c:pt>
                <c:pt idx="20111">
                  <c:v>1.0036602E-2</c:v>
                </c:pt>
                <c:pt idx="20112">
                  <c:v>8.6436570000000008E-3</c:v>
                </c:pt>
                <c:pt idx="20113">
                  <c:v>1.4184363E-2</c:v>
                </c:pt>
                <c:pt idx="20114">
                  <c:v>1.1489116000000001E-2</c:v>
                </c:pt>
                <c:pt idx="20115">
                  <c:v>1.0130103999999999E-2</c:v>
                </c:pt>
                <c:pt idx="20116">
                  <c:v>1.3286007000000001E-2</c:v>
                </c:pt>
                <c:pt idx="20117">
                  <c:v>1.3188268E-2</c:v>
                </c:pt>
                <c:pt idx="20118">
                  <c:v>1.2679829E-2</c:v>
                </c:pt>
                <c:pt idx="20119">
                  <c:v>1.2870777E-2</c:v>
                </c:pt>
                <c:pt idx="20120">
                  <c:v>1.3804933E-2</c:v>
                </c:pt>
                <c:pt idx="20121">
                  <c:v>1.0618193999999999E-2</c:v>
                </c:pt>
                <c:pt idx="20122">
                  <c:v>1.3561716E-2</c:v>
                </c:pt>
                <c:pt idx="20123">
                  <c:v>1.1320133E-2</c:v>
                </c:pt>
                <c:pt idx="20124">
                  <c:v>1.2702270999999999E-2</c:v>
                </c:pt>
                <c:pt idx="20125">
                  <c:v>1.3121984999999999E-2</c:v>
                </c:pt>
                <c:pt idx="20126">
                  <c:v>8.705061E-3</c:v>
                </c:pt>
                <c:pt idx="20127">
                  <c:v>1.2369837E-2</c:v>
                </c:pt>
                <c:pt idx="20128">
                  <c:v>1.1960301E-2</c:v>
                </c:pt>
                <c:pt idx="20129">
                  <c:v>9.1075229999999993E-3</c:v>
                </c:pt>
                <c:pt idx="20130">
                  <c:v>7.9777119999999997E-3</c:v>
                </c:pt>
                <c:pt idx="20131">
                  <c:v>1.080732E-2</c:v>
                </c:pt>
                <c:pt idx="20132">
                  <c:v>1.1285440000000001E-2</c:v>
                </c:pt>
                <c:pt idx="20133">
                  <c:v>1.3535012000000001E-2</c:v>
                </c:pt>
                <c:pt idx="20134">
                  <c:v>1.0508416E-2</c:v>
                </c:pt>
                <c:pt idx="20135">
                  <c:v>1.2316169E-2</c:v>
                </c:pt>
                <c:pt idx="20136">
                  <c:v>8.8487050000000001E-3</c:v>
                </c:pt>
                <c:pt idx="20137">
                  <c:v>1.1760339999999999E-2</c:v>
                </c:pt>
                <c:pt idx="20138">
                  <c:v>1.1866623E-2</c:v>
                </c:pt>
                <c:pt idx="20139">
                  <c:v>1.4578519E-2</c:v>
                </c:pt>
                <c:pt idx="20140">
                  <c:v>1.8122388E-2</c:v>
                </c:pt>
                <c:pt idx="20141">
                  <c:v>1.1036515E-2</c:v>
                </c:pt>
                <c:pt idx="20142">
                  <c:v>1.1851096E-2</c:v>
                </c:pt>
                <c:pt idx="20143">
                  <c:v>1.0764259E-2</c:v>
                </c:pt>
                <c:pt idx="20144">
                  <c:v>9.5833450000000001E-3</c:v>
                </c:pt>
                <c:pt idx="20145">
                  <c:v>1.2545314E-2</c:v>
                </c:pt>
                <c:pt idx="20146">
                  <c:v>1.3338519E-2</c:v>
                </c:pt>
                <c:pt idx="20147">
                  <c:v>9.3054269999999998E-3</c:v>
                </c:pt>
                <c:pt idx="20148">
                  <c:v>1.1225956E-2</c:v>
                </c:pt>
                <c:pt idx="20149">
                  <c:v>8.5484129999999995E-3</c:v>
                </c:pt>
                <c:pt idx="20150">
                  <c:v>9.0086239999999998E-3</c:v>
                </c:pt>
                <c:pt idx="20151">
                  <c:v>1.1737565E-2</c:v>
                </c:pt>
                <c:pt idx="20152">
                  <c:v>1.2714054000000001E-2</c:v>
                </c:pt>
                <c:pt idx="20153">
                  <c:v>1.4558559E-2</c:v>
                </c:pt>
                <c:pt idx="20154">
                  <c:v>1.1719056E-2</c:v>
                </c:pt>
                <c:pt idx="20155">
                  <c:v>6.7639789999999998E-3</c:v>
                </c:pt>
                <c:pt idx="20156">
                  <c:v>1.1729082E-2</c:v>
                </c:pt>
                <c:pt idx="20157">
                  <c:v>1.0347167000000001E-2</c:v>
                </c:pt>
                <c:pt idx="20158">
                  <c:v>1.0042768000000001E-2</c:v>
                </c:pt>
                <c:pt idx="20159">
                  <c:v>1.27283E-2</c:v>
                </c:pt>
                <c:pt idx="20160">
                  <c:v>1.4069038000000001E-2</c:v>
                </c:pt>
                <c:pt idx="20161">
                  <c:v>1.0297468000000001E-2</c:v>
                </c:pt>
                <c:pt idx="20162">
                  <c:v>1.0626709E-2</c:v>
                </c:pt>
                <c:pt idx="20163">
                  <c:v>1.3668839E-2</c:v>
                </c:pt>
                <c:pt idx="20164">
                  <c:v>1.1237461000000001E-2</c:v>
                </c:pt>
                <c:pt idx="20165">
                  <c:v>1.4134981E-2</c:v>
                </c:pt>
                <c:pt idx="20166">
                  <c:v>1.5629469999999999E-2</c:v>
                </c:pt>
                <c:pt idx="20167">
                  <c:v>1.5281662E-2</c:v>
                </c:pt>
                <c:pt idx="20168">
                  <c:v>1.2991022E-2</c:v>
                </c:pt>
                <c:pt idx="20169">
                  <c:v>8.8383560000000003E-3</c:v>
                </c:pt>
                <c:pt idx="20170">
                  <c:v>1.5591539E-2</c:v>
                </c:pt>
                <c:pt idx="20171">
                  <c:v>1.7693306999999998E-2</c:v>
                </c:pt>
                <c:pt idx="20172">
                  <c:v>2.0351940999999998E-2</c:v>
                </c:pt>
                <c:pt idx="20173">
                  <c:v>1.6503938999999999E-2</c:v>
                </c:pt>
                <c:pt idx="20174">
                  <c:v>1.6799782999999999E-2</c:v>
                </c:pt>
                <c:pt idx="20175">
                  <c:v>1.8275175000000001E-2</c:v>
                </c:pt>
                <c:pt idx="20176">
                  <c:v>1.2461118E-2</c:v>
                </c:pt>
                <c:pt idx="20177">
                  <c:v>1.2474700999999999E-2</c:v>
                </c:pt>
                <c:pt idx="20178">
                  <c:v>1.3855816999999999E-2</c:v>
                </c:pt>
                <c:pt idx="20179">
                  <c:v>9.5958239999999993E-3</c:v>
                </c:pt>
                <c:pt idx="20180">
                  <c:v>9.1422359999999998E-3</c:v>
                </c:pt>
                <c:pt idx="20181">
                  <c:v>4.9235219999999996E-3</c:v>
                </c:pt>
                <c:pt idx="20182">
                  <c:v>1.0797757999999999E-2</c:v>
                </c:pt>
                <c:pt idx="20183">
                  <c:v>1.3068901000000001E-2</c:v>
                </c:pt>
                <c:pt idx="20184">
                  <c:v>1.0329489000000001E-2</c:v>
                </c:pt>
                <c:pt idx="20185">
                  <c:v>8.4482299999999993E-3</c:v>
                </c:pt>
                <c:pt idx="20186">
                  <c:v>7.2397420000000004E-3</c:v>
                </c:pt>
                <c:pt idx="20187">
                  <c:v>8.7287159999999992E-3</c:v>
                </c:pt>
                <c:pt idx="20188">
                  <c:v>1.1905798E-2</c:v>
                </c:pt>
                <c:pt idx="20189">
                  <c:v>1.0531341E-2</c:v>
                </c:pt>
                <c:pt idx="20190">
                  <c:v>4.5238049999999997E-3</c:v>
                </c:pt>
                <c:pt idx="20191">
                  <c:v>2.907799E-3</c:v>
                </c:pt>
                <c:pt idx="20192">
                  <c:v>1.11541E-2</c:v>
                </c:pt>
                <c:pt idx="20193">
                  <c:v>6.1486889999999997E-3</c:v>
                </c:pt>
                <c:pt idx="20194">
                  <c:v>1.0773292E-2</c:v>
                </c:pt>
                <c:pt idx="20195">
                  <c:v>1.1099795000000001E-2</c:v>
                </c:pt>
                <c:pt idx="20196">
                  <c:v>9.4898239999999991E-3</c:v>
                </c:pt>
                <c:pt idx="20197">
                  <c:v>9.2235089999999995E-3</c:v>
                </c:pt>
                <c:pt idx="20198">
                  <c:v>9.0328260000000007E-3</c:v>
                </c:pt>
                <c:pt idx="20199">
                  <c:v>7.5124270000000003E-3</c:v>
                </c:pt>
                <c:pt idx="20200">
                  <c:v>7.9139399999999995E-3</c:v>
                </c:pt>
                <c:pt idx="20201">
                  <c:v>1.0675103999999999E-2</c:v>
                </c:pt>
                <c:pt idx="20202">
                  <c:v>9.8063520000000008E-3</c:v>
                </c:pt>
                <c:pt idx="20203">
                  <c:v>6.8955170000000003E-3</c:v>
                </c:pt>
                <c:pt idx="20204">
                  <c:v>3.9377889999999997E-3</c:v>
                </c:pt>
                <c:pt idx="20205">
                  <c:v>1.1546173999999999E-2</c:v>
                </c:pt>
                <c:pt idx="20206">
                  <c:v>1.2715558E-2</c:v>
                </c:pt>
                <c:pt idx="20207">
                  <c:v>5.3188940000000002E-3</c:v>
                </c:pt>
                <c:pt idx="20208">
                  <c:v>4.2650810000000004E-3</c:v>
                </c:pt>
                <c:pt idx="20209">
                  <c:v>7.9503639999999997E-3</c:v>
                </c:pt>
                <c:pt idx="20210">
                  <c:v>4.8935200000000002E-3</c:v>
                </c:pt>
                <c:pt idx="20211">
                  <c:v>1.4404649999999999E-3</c:v>
                </c:pt>
                <c:pt idx="20212">
                  <c:v>5.3524269999999999E-3</c:v>
                </c:pt>
                <c:pt idx="20213">
                  <c:v>2.0964460000000001E-3</c:v>
                </c:pt>
                <c:pt idx="20214">
                  <c:v>8.665842E-3</c:v>
                </c:pt>
                <c:pt idx="20215">
                  <c:v>8.527092E-3</c:v>
                </c:pt>
                <c:pt idx="20216">
                  <c:v>7.7581799999999999E-3</c:v>
                </c:pt>
                <c:pt idx="20217">
                  <c:v>4.9062009999999998E-3</c:v>
                </c:pt>
                <c:pt idx="20218">
                  <c:v>6.4976189999999996E-3</c:v>
                </c:pt>
                <c:pt idx="20219">
                  <c:v>9.3842200000000004E-3</c:v>
                </c:pt>
                <c:pt idx="20220">
                  <c:v>4.8569640000000001E-3</c:v>
                </c:pt>
                <c:pt idx="20221">
                  <c:v>1.1680249E-2</c:v>
                </c:pt>
                <c:pt idx="20222">
                  <c:v>1.0900794E-2</c:v>
                </c:pt>
                <c:pt idx="20223">
                  <c:v>1.01362E-2</c:v>
                </c:pt>
                <c:pt idx="20224">
                  <c:v>9.2813259999999995E-3</c:v>
                </c:pt>
                <c:pt idx="20225">
                  <c:v>1.1384424000000001E-2</c:v>
                </c:pt>
                <c:pt idx="20226">
                  <c:v>8.0816220000000001E-3</c:v>
                </c:pt>
                <c:pt idx="20227">
                  <c:v>8.6930840000000002E-3</c:v>
                </c:pt>
                <c:pt idx="20228">
                  <c:v>1.3035221E-2</c:v>
                </c:pt>
                <c:pt idx="20229">
                  <c:v>1.5403571E-2</c:v>
                </c:pt>
                <c:pt idx="20230">
                  <c:v>1.1058593E-2</c:v>
                </c:pt>
                <c:pt idx="20231">
                  <c:v>6.202852E-3</c:v>
                </c:pt>
                <c:pt idx="20232">
                  <c:v>1.0958277000000001E-2</c:v>
                </c:pt>
                <c:pt idx="20233">
                  <c:v>1.0646421E-2</c:v>
                </c:pt>
                <c:pt idx="20234">
                  <c:v>9.5756959999999999E-3</c:v>
                </c:pt>
                <c:pt idx="20235">
                  <c:v>3.228851E-3</c:v>
                </c:pt>
                <c:pt idx="20236">
                  <c:v>1.7653941999999999E-2</c:v>
                </c:pt>
                <c:pt idx="20237">
                  <c:v>1.3248274000000001E-2</c:v>
                </c:pt>
                <c:pt idx="20238">
                  <c:v>6.9579539999999997E-3</c:v>
                </c:pt>
                <c:pt idx="20239">
                  <c:v>1.7888365E-2</c:v>
                </c:pt>
                <c:pt idx="20240">
                  <c:v>1.022668E-2</c:v>
                </c:pt>
                <c:pt idx="20241">
                  <c:v>2.478746E-3</c:v>
                </c:pt>
                <c:pt idx="20242">
                  <c:v>1.1067515E-2</c:v>
                </c:pt>
                <c:pt idx="20243">
                  <c:v>6.2344100000000001E-3</c:v>
                </c:pt>
                <c:pt idx="20244">
                  <c:v>3.1130820000000001E-3</c:v>
                </c:pt>
                <c:pt idx="20245">
                  <c:v>6.1932940000000002E-3</c:v>
                </c:pt>
                <c:pt idx="20246">
                  <c:v>4.9864250000000001E-3</c:v>
                </c:pt>
                <c:pt idx="20247">
                  <c:v>-1.9742789999999998E-3</c:v>
                </c:pt>
                <c:pt idx="20248">
                  <c:v>-1.7586500000000001E-4</c:v>
                </c:pt>
                <c:pt idx="20249">
                  <c:v>1.6228340000000001E-3</c:v>
                </c:pt>
                <c:pt idx="20250">
                  <c:v>2.191134E-3</c:v>
                </c:pt>
                <c:pt idx="20251">
                  <c:v>1.3815329999999999E-3</c:v>
                </c:pt>
                <c:pt idx="20252">
                  <c:v>-1.9107250000000001E-3</c:v>
                </c:pt>
                <c:pt idx="20253">
                  <c:v>1.2720190000000001E-3</c:v>
                </c:pt>
                <c:pt idx="20254">
                  <c:v>2.0878509999999999E-3</c:v>
                </c:pt>
                <c:pt idx="20255">
                  <c:v>-2.186257E-3</c:v>
                </c:pt>
                <c:pt idx="20256">
                  <c:v>5.3878010000000002E-3</c:v>
                </c:pt>
                <c:pt idx="20257">
                  <c:v>-2.1422870000000001E-3</c:v>
                </c:pt>
                <c:pt idx="20258">
                  <c:v>2.9915520000000002E-3</c:v>
                </c:pt>
                <c:pt idx="20259">
                  <c:v>7.6717920000000002E-3</c:v>
                </c:pt>
                <c:pt idx="20260">
                  <c:v>-2.0114540000000002E-3</c:v>
                </c:pt>
                <c:pt idx="20261">
                  <c:v>5.1708250000000004E-3</c:v>
                </c:pt>
                <c:pt idx="20262">
                  <c:v>1.0747347000000001E-2</c:v>
                </c:pt>
                <c:pt idx="20263">
                  <c:v>3.6489579999999999E-3</c:v>
                </c:pt>
                <c:pt idx="20264">
                  <c:v>3.2907040000000002E-3</c:v>
                </c:pt>
                <c:pt idx="20265">
                  <c:v>5.8531970000000001E-3</c:v>
                </c:pt>
                <c:pt idx="20266">
                  <c:v>9.322805E-3</c:v>
                </c:pt>
                <c:pt idx="20267">
                  <c:v>3.6318969999999998E-3</c:v>
                </c:pt>
                <c:pt idx="20268">
                  <c:v>1.4971000999999999E-2</c:v>
                </c:pt>
                <c:pt idx="20269">
                  <c:v>8.146917E-3</c:v>
                </c:pt>
                <c:pt idx="20270">
                  <c:v>2.8054320000000001E-3</c:v>
                </c:pt>
                <c:pt idx="20271">
                  <c:v>1.1855918999999999E-2</c:v>
                </c:pt>
                <c:pt idx="20272">
                  <c:v>6.3131840000000003E-3</c:v>
                </c:pt>
                <c:pt idx="20273">
                  <c:v>7.2652639999999996E-3</c:v>
                </c:pt>
                <c:pt idx="20274">
                  <c:v>6.9097509999999996E-3</c:v>
                </c:pt>
                <c:pt idx="20275">
                  <c:v>1.2070157999999999E-2</c:v>
                </c:pt>
                <c:pt idx="20276">
                  <c:v>5.3150690000000004E-3</c:v>
                </c:pt>
                <c:pt idx="20277">
                  <c:v>6.5920550000000003E-3</c:v>
                </c:pt>
                <c:pt idx="20278">
                  <c:v>6.4033680000000004E-3</c:v>
                </c:pt>
                <c:pt idx="20279">
                  <c:v>5.4507560000000002E-3</c:v>
                </c:pt>
                <c:pt idx="20280">
                  <c:v>4.5429520000000003E-3</c:v>
                </c:pt>
                <c:pt idx="20281">
                  <c:v>-1.8762100000000001E-4</c:v>
                </c:pt>
                <c:pt idx="20282">
                  <c:v>1.5670619999999999E-3</c:v>
                </c:pt>
                <c:pt idx="20283">
                  <c:v>5.3937589999999997E-3</c:v>
                </c:pt>
                <c:pt idx="20284">
                  <c:v>1.0258089999999999E-3</c:v>
                </c:pt>
                <c:pt idx="20285">
                  <c:v>3.2042749999999999E-3</c:v>
                </c:pt>
                <c:pt idx="20286" formatCode="0.00E+00">
                  <c:v>-3.4624900000000001E-5</c:v>
                </c:pt>
                <c:pt idx="20287">
                  <c:v>-1.3041540000000001E-3</c:v>
                </c:pt>
                <c:pt idx="20288">
                  <c:v>6.0853729999999998E-3</c:v>
                </c:pt>
                <c:pt idx="20289">
                  <c:v>1.0027300000000001E-3</c:v>
                </c:pt>
                <c:pt idx="20290">
                  <c:v>4.6383600000000002E-3</c:v>
                </c:pt>
                <c:pt idx="20291">
                  <c:v>3.7528589999999999E-3</c:v>
                </c:pt>
                <c:pt idx="20292">
                  <c:v>3.6991979999999999E-3</c:v>
                </c:pt>
                <c:pt idx="20293">
                  <c:v>2.3164850000000001E-3</c:v>
                </c:pt>
                <c:pt idx="20294">
                  <c:v>4.9010829999999997E-3</c:v>
                </c:pt>
                <c:pt idx="20295">
                  <c:v>6.6113650000000001E-3</c:v>
                </c:pt>
                <c:pt idx="20296">
                  <c:v>4.5813800000000003E-3</c:v>
                </c:pt>
                <c:pt idx="20297">
                  <c:v>1.0967640000000001E-2</c:v>
                </c:pt>
                <c:pt idx="20298">
                  <c:v>5.8325579999999998E-3</c:v>
                </c:pt>
                <c:pt idx="20299">
                  <c:v>6.0251050000000002E-3</c:v>
                </c:pt>
                <c:pt idx="20300">
                  <c:v>2.723175E-3</c:v>
                </c:pt>
                <c:pt idx="20301">
                  <c:v>5.7165690000000003E-3</c:v>
                </c:pt>
                <c:pt idx="20302">
                  <c:v>8.8089069999999995E-3</c:v>
                </c:pt>
                <c:pt idx="20303">
                  <c:v>5.6807580000000002E-3</c:v>
                </c:pt>
                <c:pt idx="20304">
                  <c:v>8.7367260000000002E-3</c:v>
                </c:pt>
                <c:pt idx="20305">
                  <c:v>8.9617629999999993E-3</c:v>
                </c:pt>
                <c:pt idx="20306">
                  <c:v>1.3378783E-2</c:v>
                </c:pt>
                <c:pt idx="20307">
                  <c:v>1.5532215E-2</c:v>
                </c:pt>
                <c:pt idx="20308">
                  <c:v>1.2463643E-2</c:v>
                </c:pt>
                <c:pt idx="20309">
                  <c:v>1.0011671E-2</c:v>
                </c:pt>
                <c:pt idx="20310">
                  <c:v>1.3588915E-2</c:v>
                </c:pt>
                <c:pt idx="20311">
                  <c:v>1.2748954E-2</c:v>
                </c:pt>
                <c:pt idx="20312">
                  <c:v>1.4811045E-2</c:v>
                </c:pt>
                <c:pt idx="20313">
                  <c:v>1.4407043E-2</c:v>
                </c:pt>
                <c:pt idx="20314">
                  <c:v>1.3954968E-2</c:v>
                </c:pt>
                <c:pt idx="20315">
                  <c:v>1.7806966E-2</c:v>
                </c:pt>
                <c:pt idx="20316">
                  <c:v>1.2654399E-2</c:v>
                </c:pt>
                <c:pt idx="20317">
                  <c:v>1.3324715000000001E-2</c:v>
                </c:pt>
                <c:pt idx="20318">
                  <c:v>1.3244509999999999E-2</c:v>
                </c:pt>
                <c:pt idx="20319">
                  <c:v>1.707094E-2</c:v>
                </c:pt>
                <c:pt idx="20320">
                  <c:v>1.4894661999999999E-2</c:v>
                </c:pt>
                <c:pt idx="20321">
                  <c:v>1.8985279000000001E-2</c:v>
                </c:pt>
                <c:pt idx="20322">
                  <c:v>1.010525E-2</c:v>
                </c:pt>
                <c:pt idx="20323">
                  <c:v>1.1343885E-2</c:v>
                </c:pt>
                <c:pt idx="20324">
                  <c:v>2.0928536000000001E-2</c:v>
                </c:pt>
                <c:pt idx="20325">
                  <c:v>1.3273013E-2</c:v>
                </c:pt>
                <c:pt idx="20326">
                  <c:v>1.1532336000000001E-2</c:v>
                </c:pt>
                <c:pt idx="20327">
                  <c:v>1.3879647E-2</c:v>
                </c:pt>
                <c:pt idx="20328">
                  <c:v>1.4169966000000001E-2</c:v>
                </c:pt>
                <c:pt idx="20329">
                  <c:v>8.5312549999999997E-3</c:v>
                </c:pt>
                <c:pt idx="20330">
                  <c:v>1.2520402999999999E-2</c:v>
                </c:pt>
                <c:pt idx="20331">
                  <c:v>1.1198143000000001E-2</c:v>
                </c:pt>
                <c:pt idx="20332">
                  <c:v>8.8177759999999994E-3</c:v>
                </c:pt>
                <c:pt idx="20333">
                  <c:v>1.3281767E-2</c:v>
                </c:pt>
                <c:pt idx="20334">
                  <c:v>1.1563946E-2</c:v>
                </c:pt>
                <c:pt idx="20335">
                  <c:v>5.4091149999999999E-3</c:v>
                </c:pt>
                <c:pt idx="20336">
                  <c:v>6.2060479999999996E-3</c:v>
                </c:pt>
                <c:pt idx="20337">
                  <c:v>1.4088471999999999E-2</c:v>
                </c:pt>
                <c:pt idx="20338">
                  <c:v>1.4121095E-2</c:v>
                </c:pt>
                <c:pt idx="20339">
                  <c:v>1.1231566E-2</c:v>
                </c:pt>
                <c:pt idx="20340">
                  <c:v>1.0917339999999999E-2</c:v>
                </c:pt>
                <c:pt idx="20341">
                  <c:v>1.3301935000000001E-2</c:v>
                </c:pt>
                <c:pt idx="20342">
                  <c:v>1.111525E-2</c:v>
                </c:pt>
                <c:pt idx="20343">
                  <c:v>1.8983027E-2</c:v>
                </c:pt>
                <c:pt idx="20344">
                  <c:v>1.3202119999999999E-2</c:v>
                </c:pt>
                <c:pt idx="20345">
                  <c:v>1.387297E-2</c:v>
                </c:pt>
                <c:pt idx="20346">
                  <c:v>1.2872623999999999E-2</c:v>
                </c:pt>
                <c:pt idx="20347">
                  <c:v>1.6055633999999999E-2</c:v>
                </c:pt>
                <c:pt idx="20348">
                  <c:v>1.2518899999999999E-2</c:v>
                </c:pt>
                <c:pt idx="20349">
                  <c:v>1.0160139E-2</c:v>
                </c:pt>
                <c:pt idx="20350">
                  <c:v>1.9734660000000001E-2</c:v>
                </c:pt>
                <c:pt idx="20351">
                  <c:v>1.6265893E-2</c:v>
                </c:pt>
                <c:pt idx="20352">
                  <c:v>1.5638404000000002E-2</c:v>
                </c:pt>
                <c:pt idx="20353">
                  <c:v>1.7694362000000002E-2</c:v>
                </c:pt>
                <c:pt idx="20354">
                  <c:v>1.8394290000000001E-2</c:v>
                </c:pt>
                <c:pt idx="20355">
                  <c:v>1.4985178E-2</c:v>
                </c:pt>
                <c:pt idx="20356">
                  <c:v>2.0352901999999999E-2</c:v>
                </c:pt>
                <c:pt idx="20357">
                  <c:v>1.3495528999999999E-2</c:v>
                </c:pt>
                <c:pt idx="20358">
                  <c:v>2.0086434E-2</c:v>
                </c:pt>
                <c:pt idx="20359">
                  <c:v>2.1914162000000001E-2</c:v>
                </c:pt>
                <c:pt idx="20360">
                  <c:v>1.8361464000000001E-2</c:v>
                </c:pt>
                <c:pt idx="20361">
                  <c:v>2.0816099000000001E-2</c:v>
                </c:pt>
                <c:pt idx="20362">
                  <c:v>1.6373644E-2</c:v>
                </c:pt>
                <c:pt idx="20363">
                  <c:v>1.9463175999999999E-2</c:v>
                </c:pt>
                <c:pt idx="20364">
                  <c:v>1.9696167000000001E-2</c:v>
                </c:pt>
                <c:pt idx="20365">
                  <c:v>1.5684114999999998E-2</c:v>
                </c:pt>
                <c:pt idx="20366">
                  <c:v>1.7650078999999999E-2</c:v>
                </c:pt>
                <c:pt idx="20367">
                  <c:v>1.6985619E-2</c:v>
                </c:pt>
                <c:pt idx="20368">
                  <c:v>1.4413881E-2</c:v>
                </c:pt>
                <c:pt idx="20369">
                  <c:v>1.100104E-2</c:v>
                </c:pt>
                <c:pt idx="20370">
                  <c:v>1.5949906999999999E-2</c:v>
                </c:pt>
                <c:pt idx="20371">
                  <c:v>8.0911850000000007E-3</c:v>
                </c:pt>
                <c:pt idx="20372">
                  <c:v>1.2152402E-2</c:v>
                </c:pt>
                <c:pt idx="20373">
                  <c:v>1.4550311E-2</c:v>
                </c:pt>
                <c:pt idx="20374">
                  <c:v>1.0320718E-2</c:v>
                </c:pt>
                <c:pt idx="20375">
                  <c:v>8.1169529999999997E-3</c:v>
                </c:pt>
                <c:pt idx="20376">
                  <c:v>1.3508312E-2</c:v>
                </c:pt>
                <c:pt idx="20377">
                  <c:v>9.2435260000000002E-3</c:v>
                </c:pt>
                <c:pt idx="20378">
                  <c:v>8.0448370000000009E-3</c:v>
                </c:pt>
                <c:pt idx="20379">
                  <c:v>1.2432927E-2</c:v>
                </c:pt>
                <c:pt idx="20380">
                  <c:v>1.3685536E-2</c:v>
                </c:pt>
                <c:pt idx="20381">
                  <c:v>1.0257248E-2</c:v>
                </c:pt>
                <c:pt idx="20382">
                  <c:v>8.8493019999999999E-3</c:v>
                </c:pt>
                <c:pt idx="20383">
                  <c:v>1.5704811999999999E-2</c:v>
                </c:pt>
                <c:pt idx="20384">
                  <c:v>9.2734960000000009E-3</c:v>
                </c:pt>
                <c:pt idx="20385">
                  <c:v>1.7618779000000001E-2</c:v>
                </c:pt>
                <c:pt idx="20386">
                  <c:v>9.9816209999999995E-3</c:v>
                </c:pt>
                <c:pt idx="20387">
                  <c:v>1.7375622E-2</c:v>
                </c:pt>
                <c:pt idx="20388">
                  <c:v>1.3181409E-2</c:v>
                </c:pt>
                <c:pt idx="20389">
                  <c:v>1.4655734E-2</c:v>
                </c:pt>
                <c:pt idx="20390">
                  <c:v>1.6998869999999999E-2</c:v>
                </c:pt>
                <c:pt idx="20391">
                  <c:v>1.4221726000000001E-2</c:v>
                </c:pt>
                <c:pt idx="20392">
                  <c:v>1.9497667E-2</c:v>
                </c:pt>
                <c:pt idx="20393">
                  <c:v>1.837834E-2</c:v>
                </c:pt>
                <c:pt idx="20394">
                  <c:v>9.7132120000000006E-3</c:v>
                </c:pt>
                <c:pt idx="20395">
                  <c:v>1.424538E-2</c:v>
                </c:pt>
                <c:pt idx="20396">
                  <c:v>1.3726871999999999E-2</c:v>
                </c:pt>
                <c:pt idx="20397">
                  <c:v>1.8347990000000002E-2</c:v>
                </c:pt>
                <c:pt idx="20398">
                  <c:v>1.4949954E-2</c:v>
                </c:pt>
                <c:pt idx="20399">
                  <c:v>1.0228968999999999E-2</c:v>
                </c:pt>
                <c:pt idx="20400">
                  <c:v>1.2770937E-2</c:v>
                </c:pt>
                <c:pt idx="20401">
                  <c:v>1.2120327E-2</c:v>
                </c:pt>
                <c:pt idx="20402">
                  <c:v>1.3300756E-2</c:v>
                </c:pt>
                <c:pt idx="20403">
                  <c:v>8.3483419999999999E-3</c:v>
                </c:pt>
                <c:pt idx="20404">
                  <c:v>1.2777131000000001E-2</c:v>
                </c:pt>
                <c:pt idx="20405">
                  <c:v>1.6181184000000001E-2</c:v>
                </c:pt>
                <c:pt idx="20406">
                  <c:v>1.0820527E-2</c:v>
                </c:pt>
                <c:pt idx="20407">
                  <c:v>1.2061028E-2</c:v>
                </c:pt>
                <c:pt idx="20408">
                  <c:v>1.3031255E-2</c:v>
                </c:pt>
                <c:pt idx="20409">
                  <c:v>1.3685861000000001E-2</c:v>
                </c:pt>
                <c:pt idx="20410">
                  <c:v>1.280948E-2</c:v>
                </c:pt>
                <c:pt idx="20411">
                  <c:v>1.4696063000000001E-2</c:v>
                </c:pt>
                <c:pt idx="20412">
                  <c:v>1.8105897999999999E-2</c:v>
                </c:pt>
                <c:pt idx="20413">
                  <c:v>1.5834488000000001E-2</c:v>
                </c:pt>
                <c:pt idx="20414">
                  <c:v>1.5247604E-2</c:v>
                </c:pt>
                <c:pt idx="20415">
                  <c:v>1.5174633E-2</c:v>
                </c:pt>
                <c:pt idx="20416">
                  <c:v>1.1381776999999999E-2</c:v>
                </c:pt>
                <c:pt idx="20417">
                  <c:v>1.7812246E-2</c:v>
                </c:pt>
                <c:pt idx="20418">
                  <c:v>1.6812201999999998E-2</c:v>
                </c:pt>
                <c:pt idx="20419">
                  <c:v>1.3998838E-2</c:v>
                </c:pt>
                <c:pt idx="20420">
                  <c:v>1.5585870999999999E-2</c:v>
                </c:pt>
                <c:pt idx="20421">
                  <c:v>1.3809808999999999E-2</c:v>
                </c:pt>
                <c:pt idx="20422">
                  <c:v>1.8870710999999998E-2</c:v>
                </c:pt>
                <c:pt idx="20423">
                  <c:v>1.7996397000000001E-2</c:v>
                </c:pt>
                <c:pt idx="20424">
                  <c:v>1.3652809E-2</c:v>
                </c:pt>
                <c:pt idx="20425">
                  <c:v>1.0470330999999999E-2</c:v>
                </c:pt>
                <c:pt idx="20426">
                  <c:v>1.4361855E-2</c:v>
                </c:pt>
                <c:pt idx="20427">
                  <c:v>1.0500537000000001E-2</c:v>
                </c:pt>
                <c:pt idx="20428">
                  <c:v>1.2749862000000001E-2</c:v>
                </c:pt>
                <c:pt idx="20429">
                  <c:v>1.0416666E-2</c:v>
                </c:pt>
                <c:pt idx="20430">
                  <c:v>1.1535283E-2</c:v>
                </c:pt>
                <c:pt idx="20431">
                  <c:v>1.5941483999999999E-2</c:v>
                </c:pt>
                <c:pt idx="20432">
                  <c:v>7.5804799999999997E-3</c:v>
                </c:pt>
                <c:pt idx="20433">
                  <c:v>5.6731239999999999E-3</c:v>
                </c:pt>
                <c:pt idx="20434">
                  <c:v>9.8456110000000006E-3</c:v>
                </c:pt>
                <c:pt idx="20435">
                  <c:v>8.9633060000000007E-3</c:v>
                </c:pt>
                <c:pt idx="20436">
                  <c:v>1.0201864E-2</c:v>
                </c:pt>
                <c:pt idx="20437">
                  <c:v>1.318647E-2</c:v>
                </c:pt>
                <c:pt idx="20438">
                  <c:v>1.0031155E-2</c:v>
                </c:pt>
                <c:pt idx="20439">
                  <c:v>1.1509475999999999E-2</c:v>
                </c:pt>
                <c:pt idx="20440">
                  <c:v>1.0210583000000001E-2</c:v>
                </c:pt>
                <c:pt idx="20441">
                  <c:v>8.6550299999999993E-3</c:v>
                </c:pt>
                <c:pt idx="20442">
                  <c:v>7.8580170000000001E-3</c:v>
                </c:pt>
                <c:pt idx="20443">
                  <c:v>1.3924964E-2</c:v>
                </c:pt>
                <c:pt idx="20444">
                  <c:v>1.5572112000000001E-2</c:v>
                </c:pt>
                <c:pt idx="20445">
                  <c:v>1.0862844E-2</c:v>
                </c:pt>
                <c:pt idx="20446">
                  <c:v>8.4604229999999999E-3</c:v>
                </c:pt>
                <c:pt idx="20447">
                  <c:v>1.0500139E-2</c:v>
                </c:pt>
                <c:pt idx="20448">
                  <c:v>1.1075026E-2</c:v>
                </c:pt>
                <c:pt idx="20449">
                  <c:v>7.4142449999999999E-3</c:v>
                </c:pt>
                <c:pt idx="20450">
                  <c:v>6.7672440000000004E-3</c:v>
                </c:pt>
                <c:pt idx="20451">
                  <c:v>8.4769930000000004E-3</c:v>
                </c:pt>
                <c:pt idx="20452">
                  <c:v>1.0822689999999999E-2</c:v>
                </c:pt>
                <c:pt idx="20453">
                  <c:v>1.1228289000000001E-2</c:v>
                </c:pt>
                <c:pt idx="20454">
                  <c:v>9.9781699999999997E-3</c:v>
                </c:pt>
                <c:pt idx="20455">
                  <c:v>1.0402677000000001E-2</c:v>
                </c:pt>
                <c:pt idx="20456">
                  <c:v>9.6383649999999994E-3</c:v>
                </c:pt>
                <c:pt idx="20457">
                  <c:v>9.0460790000000003E-3</c:v>
                </c:pt>
                <c:pt idx="20458">
                  <c:v>1.3200273E-2</c:v>
                </c:pt>
                <c:pt idx="20459">
                  <c:v>1.1114486E-2</c:v>
                </c:pt>
                <c:pt idx="20460">
                  <c:v>1.0615408999999999E-2</c:v>
                </c:pt>
                <c:pt idx="20461">
                  <c:v>5.5870950000000003E-3</c:v>
                </c:pt>
                <c:pt idx="20462">
                  <c:v>1.3309833E-2</c:v>
                </c:pt>
                <c:pt idx="20463">
                  <c:v>1.1854948000000001E-2</c:v>
                </c:pt>
                <c:pt idx="20464">
                  <c:v>1.0761985999999999E-2</c:v>
                </c:pt>
                <c:pt idx="20465">
                  <c:v>9.1041690000000005E-3</c:v>
                </c:pt>
                <c:pt idx="20466">
                  <c:v>4.7672019999999999E-3</c:v>
                </c:pt>
                <c:pt idx="20467">
                  <c:v>6.9845510000000003E-3</c:v>
                </c:pt>
                <c:pt idx="20468">
                  <c:v>7.7925529999999998E-3</c:v>
                </c:pt>
                <c:pt idx="20469">
                  <c:v>6.3073089999999997E-3</c:v>
                </c:pt>
                <c:pt idx="20470">
                  <c:v>4.4992799999999996E-3</c:v>
                </c:pt>
                <c:pt idx="20471">
                  <c:v>8.0567309999999993E-3</c:v>
                </c:pt>
                <c:pt idx="20472">
                  <c:v>2.6681399999999998E-3</c:v>
                </c:pt>
                <c:pt idx="20473">
                  <c:v>3.5397929999999998E-3</c:v>
                </c:pt>
                <c:pt idx="20474">
                  <c:v>9.6911789999999994E-3</c:v>
                </c:pt>
                <c:pt idx="20475">
                  <c:v>3.5672400000000002E-3</c:v>
                </c:pt>
                <c:pt idx="20476">
                  <c:v>6.6960350000000004E-3</c:v>
                </c:pt>
                <c:pt idx="20477">
                  <c:v>5.9556770000000004E-3</c:v>
                </c:pt>
                <c:pt idx="20478">
                  <c:v>6.7257569999999997E-3</c:v>
                </c:pt>
                <c:pt idx="20479">
                  <c:v>1.2007604999999999E-2</c:v>
                </c:pt>
                <c:pt idx="20480">
                  <c:v>2.928281E-3</c:v>
                </c:pt>
                <c:pt idx="20481">
                  <c:v>5.385847E-3</c:v>
                </c:pt>
                <c:pt idx="20482">
                  <c:v>5.1320469999999998E-3</c:v>
                </c:pt>
                <c:pt idx="20483">
                  <c:v>6.8987880000000003E-3</c:v>
                </c:pt>
                <c:pt idx="20484">
                  <c:v>1.0054093E-2</c:v>
                </c:pt>
                <c:pt idx="20485">
                  <c:v>1.0097768999999999E-2</c:v>
                </c:pt>
                <c:pt idx="20486">
                  <c:v>5.4472710000000001E-3</c:v>
                </c:pt>
                <c:pt idx="20487">
                  <c:v>1.0602352000000001E-2</c:v>
                </c:pt>
                <c:pt idx="20488">
                  <c:v>1.1455547E-2</c:v>
                </c:pt>
                <c:pt idx="20489">
                  <c:v>1.1158871000000001E-2</c:v>
                </c:pt>
                <c:pt idx="20490">
                  <c:v>1.2591329E-2</c:v>
                </c:pt>
                <c:pt idx="20491">
                  <c:v>9.5507990000000004E-3</c:v>
                </c:pt>
                <c:pt idx="20492">
                  <c:v>1.1386571E-2</c:v>
                </c:pt>
                <c:pt idx="20493">
                  <c:v>9.3346049999999993E-3</c:v>
                </c:pt>
                <c:pt idx="20494">
                  <c:v>1.1064796E-2</c:v>
                </c:pt>
                <c:pt idx="20495">
                  <c:v>1.3698129999999999E-2</c:v>
                </c:pt>
                <c:pt idx="20496">
                  <c:v>9.8794880000000005E-3</c:v>
                </c:pt>
                <c:pt idx="20497">
                  <c:v>1.0759929E-2</c:v>
                </c:pt>
                <c:pt idx="20498">
                  <c:v>1.2636418999999999E-2</c:v>
                </c:pt>
                <c:pt idx="20499">
                  <c:v>7.5423260000000002E-3</c:v>
                </c:pt>
                <c:pt idx="20500">
                  <c:v>9.8764769999999998E-3</c:v>
                </c:pt>
                <c:pt idx="20501">
                  <c:v>7.8700509999999994E-3</c:v>
                </c:pt>
                <c:pt idx="20502">
                  <c:v>9.7302269999999993E-3</c:v>
                </c:pt>
                <c:pt idx="20503">
                  <c:v>1.1418406000000001E-2</c:v>
                </c:pt>
                <c:pt idx="20504">
                  <c:v>1.0406537E-2</c:v>
                </c:pt>
                <c:pt idx="20505">
                  <c:v>7.5068870000000003E-3</c:v>
                </c:pt>
                <c:pt idx="20506">
                  <c:v>1.1816129999999999E-2</c:v>
                </c:pt>
                <c:pt idx="20507">
                  <c:v>1.2611084E-2</c:v>
                </c:pt>
                <c:pt idx="20508">
                  <c:v>7.8998950000000005E-3</c:v>
                </c:pt>
                <c:pt idx="20509">
                  <c:v>9.8693040000000006E-3</c:v>
                </c:pt>
                <c:pt idx="20510">
                  <c:v>8.8551419999999999E-3</c:v>
                </c:pt>
                <c:pt idx="20511">
                  <c:v>9.9326580000000005E-3</c:v>
                </c:pt>
                <c:pt idx="20512">
                  <c:v>9.1026349999999995E-3</c:v>
                </c:pt>
                <c:pt idx="20513">
                  <c:v>9.5338009999999997E-3</c:v>
                </c:pt>
                <c:pt idx="20514">
                  <c:v>5.90787E-3</c:v>
                </c:pt>
                <c:pt idx="20515">
                  <c:v>1.2613176E-2</c:v>
                </c:pt>
                <c:pt idx="20516">
                  <c:v>9.437918E-3</c:v>
                </c:pt>
                <c:pt idx="20517">
                  <c:v>5.6421140000000002E-3</c:v>
                </c:pt>
                <c:pt idx="20518">
                  <c:v>5.2034830000000001E-3</c:v>
                </c:pt>
                <c:pt idx="20519">
                  <c:v>9.8791940000000009E-3</c:v>
                </c:pt>
                <c:pt idx="20520">
                  <c:v>8.9086240000000004E-3</c:v>
                </c:pt>
                <c:pt idx="20521">
                  <c:v>1.0101720999999999E-2</c:v>
                </c:pt>
                <c:pt idx="20522">
                  <c:v>5.3496430000000003E-3</c:v>
                </c:pt>
                <c:pt idx="20523">
                  <c:v>1.0040535E-2</c:v>
                </c:pt>
                <c:pt idx="20524">
                  <c:v>9.6548160000000001E-3</c:v>
                </c:pt>
                <c:pt idx="20525">
                  <c:v>1.282664E-2</c:v>
                </c:pt>
                <c:pt idx="20526">
                  <c:v>4.4855310000000001E-3</c:v>
                </c:pt>
                <c:pt idx="20527">
                  <c:v>9.2416700000000004E-3</c:v>
                </c:pt>
                <c:pt idx="20528">
                  <c:v>7.102003E-3</c:v>
                </c:pt>
                <c:pt idx="20529">
                  <c:v>4.4031549999999997E-3</c:v>
                </c:pt>
                <c:pt idx="20530">
                  <c:v>6.1436959999999997E-3</c:v>
                </c:pt>
                <c:pt idx="20531">
                  <c:v>9.414057E-3</c:v>
                </c:pt>
                <c:pt idx="20532">
                  <c:v>7.7323829999999998E-3</c:v>
                </c:pt>
                <c:pt idx="20533">
                  <c:v>5.9185030000000003E-3</c:v>
                </c:pt>
                <c:pt idx="20534">
                  <c:v>6.9461210000000004E-3</c:v>
                </c:pt>
                <c:pt idx="20535">
                  <c:v>5.6110780000000002E-3</c:v>
                </c:pt>
                <c:pt idx="20536">
                  <c:v>1.2236129E-2</c:v>
                </c:pt>
                <c:pt idx="20537">
                  <c:v>9.6808250000000005E-3</c:v>
                </c:pt>
                <c:pt idx="20538">
                  <c:v>1.0336835000000001E-2</c:v>
                </c:pt>
                <c:pt idx="20539">
                  <c:v>1.1725407E-2</c:v>
                </c:pt>
                <c:pt idx="20540">
                  <c:v>1.0596603E-2</c:v>
                </c:pt>
                <c:pt idx="20541">
                  <c:v>9.8352060000000009E-3</c:v>
                </c:pt>
                <c:pt idx="20542">
                  <c:v>1.1616155E-2</c:v>
                </c:pt>
                <c:pt idx="20543">
                  <c:v>1.0612941000000001E-2</c:v>
                </c:pt>
                <c:pt idx="20544">
                  <c:v>1.5393116E-2</c:v>
                </c:pt>
                <c:pt idx="20545">
                  <c:v>9.3741039999999994E-3</c:v>
                </c:pt>
                <c:pt idx="20546">
                  <c:v>1.1209728E-2</c:v>
                </c:pt>
                <c:pt idx="20547">
                  <c:v>9.0746720000000006E-3</c:v>
                </c:pt>
                <c:pt idx="20548">
                  <c:v>1.1300789E-2</c:v>
                </c:pt>
                <c:pt idx="20549">
                  <c:v>1.1828096999999999E-2</c:v>
                </c:pt>
                <c:pt idx="20550">
                  <c:v>6.6741439999999999E-3</c:v>
                </c:pt>
                <c:pt idx="20551">
                  <c:v>1.3765078E-2</c:v>
                </c:pt>
                <c:pt idx="20552">
                  <c:v>1.1634859000000001E-2</c:v>
                </c:pt>
                <c:pt idx="20553">
                  <c:v>9.4204409999999999E-3</c:v>
                </c:pt>
                <c:pt idx="20554">
                  <c:v>5.7902229999999997E-3</c:v>
                </c:pt>
                <c:pt idx="20555">
                  <c:v>1.1523476E-2</c:v>
                </c:pt>
                <c:pt idx="20556">
                  <c:v>1.0891148999999999E-2</c:v>
                </c:pt>
                <c:pt idx="20557">
                  <c:v>1.0725765999999999E-2</c:v>
                </c:pt>
                <c:pt idx="20558">
                  <c:v>1.2163369E-2</c:v>
                </c:pt>
                <c:pt idx="20559">
                  <c:v>7.9473180000000001E-3</c:v>
                </c:pt>
                <c:pt idx="20560">
                  <c:v>7.9404860000000001E-3</c:v>
                </c:pt>
                <c:pt idx="20561">
                  <c:v>8.0139900000000003E-3</c:v>
                </c:pt>
                <c:pt idx="20562">
                  <c:v>5.6750819999999997E-3</c:v>
                </c:pt>
                <c:pt idx="20563">
                  <c:v>9.9662320000000002E-3</c:v>
                </c:pt>
                <c:pt idx="20564">
                  <c:v>1.4539221E-2</c:v>
                </c:pt>
                <c:pt idx="20565">
                  <c:v>8.9713499999999995E-3</c:v>
                </c:pt>
                <c:pt idx="20566">
                  <c:v>5.104707E-3</c:v>
                </c:pt>
                <c:pt idx="20567">
                  <c:v>1.2580733E-2</c:v>
                </c:pt>
                <c:pt idx="20568">
                  <c:v>3.6767919999999999E-3</c:v>
                </c:pt>
                <c:pt idx="20569">
                  <c:v>2.7651920000000001E-3</c:v>
                </c:pt>
                <c:pt idx="20570">
                  <c:v>1.9012962000000001E-2</c:v>
                </c:pt>
                <c:pt idx="20571">
                  <c:v>1.2132686E-2</c:v>
                </c:pt>
                <c:pt idx="20572">
                  <c:v>5.188977E-3</c:v>
                </c:pt>
                <c:pt idx="20573">
                  <c:v>9.0660080000000004E-3</c:v>
                </c:pt>
                <c:pt idx="20574">
                  <c:v>-2.7309779999999998E-3</c:v>
                </c:pt>
                <c:pt idx="20575">
                  <c:v>2.64408E-3</c:v>
                </c:pt>
                <c:pt idx="20576">
                  <c:v>1.0867771E-2</c:v>
                </c:pt>
                <c:pt idx="20577">
                  <c:v>1.2236634999999999E-2</c:v>
                </c:pt>
                <c:pt idx="20578">
                  <c:v>1.9548920000000002E-3</c:v>
                </c:pt>
                <c:pt idx="20579">
                  <c:v>-2.6393269999999999E-3</c:v>
                </c:pt>
                <c:pt idx="20580">
                  <c:v>2.318975E-3</c:v>
                </c:pt>
                <c:pt idx="20581">
                  <c:v>4.008218E-3</c:v>
                </c:pt>
                <c:pt idx="20582">
                  <c:v>1.9019830000000001E-3</c:v>
                </c:pt>
                <c:pt idx="20583">
                  <c:v>-9.4227299999999998E-4</c:v>
                </c:pt>
                <c:pt idx="20584">
                  <c:v>8.7443799999999995E-4</c:v>
                </c:pt>
                <c:pt idx="20585">
                  <c:v>4.5165769999999999E-3</c:v>
                </c:pt>
                <c:pt idx="20586">
                  <c:v>4.833731E-3</c:v>
                </c:pt>
                <c:pt idx="20587">
                  <c:v>-9.0679690000000004E-3</c:v>
                </c:pt>
                <c:pt idx="20588">
                  <c:v>6.3395209999999999E-3</c:v>
                </c:pt>
                <c:pt idx="20589">
                  <c:v>1.4214221000000001E-2</c:v>
                </c:pt>
                <c:pt idx="20590">
                  <c:v>-7.1676370000000001E-3</c:v>
                </c:pt>
                <c:pt idx="20591">
                  <c:v>-6.4893299999999998E-3</c:v>
                </c:pt>
                <c:pt idx="20592">
                  <c:v>1.0990623E-2</c:v>
                </c:pt>
                <c:pt idx="20593">
                  <c:v>7.4435600000000001E-3</c:v>
                </c:pt>
                <c:pt idx="20594">
                  <c:v>-5.3470810000000001E-3</c:v>
                </c:pt>
                <c:pt idx="20595">
                  <c:v>-5.6195220000000001E-3</c:v>
                </c:pt>
                <c:pt idx="20596">
                  <c:v>1.1617929999999999E-3</c:v>
                </c:pt>
                <c:pt idx="20597">
                  <c:v>9.6588750000000008E-3</c:v>
                </c:pt>
                <c:pt idx="20598">
                  <c:v>-1.497532E-3</c:v>
                </c:pt>
                <c:pt idx="20599">
                  <c:v>-2.1675829999999998E-3</c:v>
                </c:pt>
                <c:pt idx="20600" formatCode="0.00E+00">
                  <c:v>-7.2238700000000003E-5</c:v>
                </c:pt>
                <c:pt idx="20601">
                  <c:v>1.93012E-4</c:v>
                </c:pt>
                <c:pt idx="20602" formatCode="0.00E+00">
                  <c:v>1.4570500000000001E-6</c:v>
                </c:pt>
                <c:pt idx="20603">
                  <c:v>4.4620499999999997E-4</c:v>
                </c:pt>
                <c:pt idx="20604">
                  <c:v>1.9227960000000001E-3</c:v>
                </c:pt>
                <c:pt idx="20605">
                  <c:v>4.1481340000000004E-3</c:v>
                </c:pt>
                <c:pt idx="20606">
                  <c:v>2.2583999999999999E-4</c:v>
                </c:pt>
                <c:pt idx="20607">
                  <c:v>-2.9169560000000001E-3</c:v>
                </c:pt>
                <c:pt idx="20608">
                  <c:v>1.55878E-4</c:v>
                </c:pt>
                <c:pt idx="20609">
                  <c:v>-6.4892900000000002E-4</c:v>
                </c:pt>
                <c:pt idx="20610">
                  <c:v>-6.8450000000000004E-3</c:v>
                </c:pt>
                <c:pt idx="20611">
                  <c:v>-3.1045909999999999E-3</c:v>
                </c:pt>
                <c:pt idx="20612">
                  <c:v>-5.0695109999999996E-3</c:v>
                </c:pt>
                <c:pt idx="20613">
                  <c:v>3.4576099999999999E-4</c:v>
                </c:pt>
                <c:pt idx="20614">
                  <c:v>-5.876694E-3</c:v>
                </c:pt>
                <c:pt idx="20615">
                  <c:v>-4.1672109999999997E-3</c:v>
                </c:pt>
                <c:pt idx="20616">
                  <c:v>-1.106805E-3</c:v>
                </c:pt>
                <c:pt idx="20617">
                  <c:v>-1.818402E-3</c:v>
                </c:pt>
                <c:pt idx="20618">
                  <c:v>5.2479370000000003E-3</c:v>
                </c:pt>
                <c:pt idx="20619">
                  <c:v>-6.4982010000000003E-3</c:v>
                </c:pt>
                <c:pt idx="20620">
                  <c:v>-1.1404627000000001E-2</c:v>
                </c:pt>
                <c:pt idx="20621">
                  <c:v>8.0383120000000006E-3</c:v>
                </c:pt>
                <c:pt idx="20622">
                  <c:v>-4.0725939999999997E-3</c:v>
                </c:pt>
                <c:pt idx="20623">
                  <c:v>-8.1770590000000004E-3</c:v>
                </c:pt>
                <c:pt idx="20624">
                  <c:v>-7.0830420000000003E-3</c:v>
                </c:pt>
                <c:pt idx="20625">
                  <c:v>4.18284E-4</c:v>
                </c:pt>
                <c:pt idx="20626">
                  <c:v>-1.8700069999999999E-3</c:v>
                </c:pt>
                <c:pt idx="20627">
                  <c:v>-8.8134019999999997E-3</c:v>
                </c:pt>
                <c:pt idx="20628">
                  <c:v>-7.8003439999999999E-3</c:v>
                </c:pt>
                <c:pt idx="20629">
                  <c:v>-6.2818499999999996E-4</c:v>
                </c:pt>
                <c:pt idx="20630">
                  <c:v>-2.8098670000000002E-3</c:v>
                </c:pt>
                <c:pt idx="20631">
                  <c:v>-5.1997880000000003E-3</c:v>
                </c:pt>
                <c:pt idx="20632">
                  <c:v>-3.7819709999999999E-3</c:v>
                </c:pt>
                <c:pt idx="20633">
                  <c:v>-1.9651619999999999E-3</c:v>
                </c:pt>
                <c:pt idx="20634">
                  <c:v>-1.7934599999999999E-4</c:v>
                </c:pt>
                <c:pt idx="20635">
                  <c:v>-6.0990200000000001E-3</c:v>
                </c:pt>
                <c:pt idx="20636">
                  <c:v>2.5771259999999999E-3</c:v>
                </c:pt>
                <c:pt idx="20637">
                  <c:v>3.9531810000000001E-3</c:v>
                </c:pt>
                <c:pt idx="20638">
                  <c:v>2.3633500000000001E-4</c:v>
                </c:pt>
                <c:pt idx="20639">
                  <c:v>-3.324844E-3</c:v>
                </c:pt>
                <c:pt idx="20640">
                  <c:v>1.799078E-3</c:v>
                </c:pt>
                <c:pt idx="20641">
                  <c:v>1.6046669999999999E-3</c:v>
                </c:pt>
                <c:pt idx="20642">
                  <c:v>1.541934E-3</c:v>
                </c:pt>
                <c:pt idx="20643">
                  <c:v>5.6362779999999998E-3</c:v>
                </c:pt>
                <c:pt idx="20644">
                  <c:v>2.5490690000000002E-3</c:v>
                </c:pt>
                <c:pt idx="20645">
                  <c:v>3.6598730000000001E-3</c:v>
                </c:pt>
                <c:pt idx="20646">
                  <c:v>8.5829999999999999E-4</c:v>
                </c:pt>
                <c:pt idx="20647">
                  <c:v>6.3326300000000001E-4</c:v>
                </c:pt>
                <c:pt idx="20648">
                  <c:v>1.8818400000000001E-3</c:v>
                </c:pt>
                <c:pt idx="20649">
                  <c:v>2.8070220000000002E-3</c:v>
                </c:pt>
                <c:pt idx="20650">
                  <c:v>2.7734220000000002E-3</c:v>
                </c:pt>
                <c:pt idx="20651">
                  <c:v>7.0015099999999999E-4</c:v>
                </c:pt>
                <c:pt idx="20652">
                  <c:v>3.4654880000000001E-3</c:v>
                </c:pt>
                <c:pt idx="20653">
                  <c:v>3.5613620000000002E-3</c:v>
                </c:pt>
                <c:pt idx="20654">
                  <c:v>6.6693480000000003E-3</c:v>
                </c:pt>
                <c:pt idx="20655">
                  <c:v>1.9291880000000001E-3</c:v>
                </c:pt>
                <c:pt idx="20656">
                  <c:v>1.9022799999999999E-3</c:v>
                </c:pt>
                <c:pt idx="20657">
                  <c:v>7.1584199999999995E-4</c:v>
                </c:pt>
                <c:pt idx="20658">
                  <c:v>3.5450590000000001E-3</c:v>
                </c:pt>
                <c:pt idx="20659">
                  <c:v>3.1780749999999998E-3</c:v>
                </c:pt>
                <c:pt idx="20660">
                  <c:v>-3.0671300000000002E-4</c:v>
                </c:pt>
                <c:pt idx="20661">
                  <c:v>5.4707489999999996E-3</c:v>
                </c:pt>
                <c:pt idx="20662">
                  <c:v>-4.3097699999999998E-4</c:v>
                </c:pt>
                <c:pt idx="20663">
                  <c:v>2.4324529999999998E-3</c:v>
                </c:pt>
                <c:pt idx="20664">
                  <c:v>3.3104660000000002E-3</c:v>
                </c:pt>
                <c:pt idx="20665">
                  <c:v>-3.1090000000000002E-4</c:v>
                </c:pt>
                <c:pt idx="20666">
                  <c:v>7.9739000000000003E-4</c:v>
                </c:pt>
                <c:pt idx="20667" formatCode="0.00E+00">
                  <c:v>-4.8962899999999998E-5</c:v>
                </c:pt>
                <c:pt idx="20668">
                  <c:v>-1.598059E-3</c:v>
                </c:pt>
                <c:pt idx="20669">
                  <c:v>-3.5818479999999999E-3</c:v>
                </c:pt>
                <c:pt idx="20670">
                  <c:v>1.5411999999999999E-3</c:v>
                </c:pt>
                <c:pt idx="20671">
                  <c:v>2.7614599999999999E-3</c:v>
                </c:pt>
                <c:pt idx="20672">
                  <c:v>1.363174E-3</c:v>
                </c:pt>
                <c:pt idx="20673">
                  <c:v>3.2146029999999999E-3</c:v>
                </c:pt>
                <c:pt idx="20674">
                  <c:v>-2.1008110000000002E-3</c:v>
                </c:pt>
                <c:pt idx="20675">
                  <c:v>-6.7628600000000001E-4</c:v>
                </c:pt>
                <c:pt idx="20676">
                  <c:v>-8.6086400000000003E-4</c:v>
                </c:pt>
                <c:pt idx="20677">
                  <c:v>3.0965939999999998E-3</c:v>
                </c:pt>
                <c:pt idx="20678">
                  <c:v>1.1928139999999999E-3</c:v>
                </c:pt>
                <c:pt idx="20679">
                  <c:v>2.8892480000000001E-3</c:v>
                </c:pt>
                <c:pt idx="20680">
                  <c:v>3.5694849999999998E-3</c:v>
                </c:pt>
                <c:pt idx="20681">
                  <c:v>1.214718E-3</c:v>
                </c:pt>
                <c:pt idx="20682">
                  <c:v>5.5727260000000001E-3</c:v>
                </c:pt>
                <c:pt idx="20683">
                  <c:v>6.2598209999999996E-3</c:v>
                </c:pt>
                <c:pt idx="20684">
                  <c:v>5.4101549999999998E-3</c:v>
                </c:pt>
                <c:pt idx="20685">
                  <c:v>3.7821640000000002E-3</c:v>
                </c:pt>
                <c:pt idx="20686">
                  <c:v>3.5705720000000002E-3</c:v>
                </c:pt>
                <c:pt idx="20687">
                  <c:v>7.5852869999999996E-3</c:v>
                </c:pt>
                <c:pt idx="20688">
                  <c:v>1.4039409999999999E-3</c:v>
                </c:pt>
                <c:pt idx="20689">
                  <c:v>5.9161350000000003E-3</c:v>
                </c:pt>
                <c:pt idx="20690">
                  <c:v>2.4921800000000001E-3</c:v>
                </c:pt>
                <c:pt idx="20691">
                  <c:v>5.0256449999999996E-3</c:v>
                </c:pt>
                <c:pt idx="20692">
                  <c:v>4.691827E-3</c:v>
                </c:pt>
                <c:pt idx="20693">
                  <c:v>2.2092280000000001E-3</c:v>
                </c:pt>
                <c:pt idx="20694">
                  <c:v>3.3933940000000001E-3</c:v>
                </c:pt>
                <c:pt idx="20695">
                  <c:v>3.0019090000000001E-3</c:v>
                </c:pt>
                <c:pt idx="20696">
                  <c:v>6.767665E-3</c:v>
                </c:pt>
                <c:pt idx="20697">
                  <c:v>6.0448819999999997E-3</c:v>
                </c:pt>
                <c:pt idx="20698">
                  <c:v>9.7095580000000001E-3</c:v>
                </c:pt>
                <c:pt idx="20699">
                  <c:v>3.265773E-3</c:v>
                </c:pt>
                <c:pt idx="20700">
                  <c:v>7.0708079999999996E-3</c:v>
                </c:pt>
                <c:pt idx="20701">
                  <c:v>8.3525869999999999E-3</c:v>
                </c:pt>
                <c:pt idx="20702">
                  <c:v>8.4155730000000008E-3</c:v>
                </c:pt>
                <c:pt idx="20703">
                  <c:v>9.3588639999999997E-3</c:v>
                </c:pt>
                <c:pt idx="20704">
                  <c:v>6.0806009999999997E-3</c:v>
                </c:pt>
                <c:pt idx="20705">
                  <c:v>5.8419819999999999E-3</c:v>
                </c:pt>
                <c:pt idx="20706">
                  <c:v>4.8388650000000004E-3</c:v>
                </c:pt>
                <c:pt idx="20707">
                  <c:v>8.1209449999999992E-3</c:v>
                </c:pt>
                <c:pt idx="20708">
                  <c:v>9.2759999999999995E-3</c:v>
                </c:pt>
                <c:pt idx="20709">
                  <c:v>9.762293E-3</c:v>
                </c:pt>
                <c:pt idx="20710">
                  <c:v>4.8516999999999996E-3</c:v>
                </c:pt>
                <c:pt idx="20711">
                  <c:v>2.1270199999999999E-3</c:v>
                </c:pt>
                <c:pt idx="20712">
                  <c:v>8.0754309999999992E-3</c:v>
                </c:pt>
                <c:pt idx="20713">
                  <c:v>7.795799E-3</c:v>
                </c:pt>
                <c:pt idx="20714">
                  <c:v>7.9964579999999997E-3</c:v>
                </c:pt>
                <c:pt idx="20715">
                  <c:v>6.682187E-3</c:v>
                </c:pt>
                <c:pt idx="20716">
                  <c:v>9.7156559999999996E-3</c:v>
                </c:pt>
                <c:pt idx="20717">
                  <c:v>8.8157740000000002E-3</c:v>
                </c:pt>
                <c:pt idx="20718">
                  <c:v>9.7688459999999994E-3</c:v>
                </c:pt>
                <c:pt idx="20719">
                  <c:v>6.142153E-3</c:v>
                </c:pt>
                <c:pt idx="20720">
                  <c:v>1.1661553999999999E-2</c:v>
                </c:pt>
                <c:pt idx="20721">
                  <c:v>1.2884477E-2</c:v>
                </c:pt>
                <c:pt idx="20722">
                  <c:v>3.6876510000000001E-3</c:v>
                </c:pt>
                <c:pt idx="20723">
                  <c:v>7.3878470000000003E-3</c:v>
                </c:pt>
                <c:pt idx="20724">
                  <c:v>1.0623173E-2</c:v>
                </c:pt>
                <c:pt idx="20725">
                  <c:v>1.3590201E-2</c:v>
                </c:pt>
                <c:pt idx="20726">
                  <c:v>9.6022780000000005E-3</c:v>
                </c:pt>
                <c:pt idx="20727">
                  <c:v>6.708487E-3</c:v>
                </c:pt>
                <c:pt idx="20728">
                  <c:v>9.5257099999999997E-3</c:v>
                </c:pt>
                <c:pt idx="20729">
                  <c:v>6.5789209999999997E-3</c:v>
                </c:pt>
                <c:pt idx="20730">
                  <c:v>1.3070185E-2</c:v>
                </c:pt>
                <c:pt idx="20731">
                  <c:v>6.4458379999999997E-3</c:v>
                </c:pt>
                <c:pt idx="20732">
                  <c:v>1.0330219E-2</c:v>
                </c:pt>
                <c:pt idx="20733">
                  <c:v>1.0242599999999999E-2</c:v>
                </c:pt>
                <c:pt idx="20734">
                  <c:v>1.4787962999999999E-2</c:v>
                </c:pt>
                <c:pt idx="20735">
                  <c:v>9.5071789999999993E-3</c:v>
                </c:pt>
                <c:pt idx="20736">
                  <c:v>8.1405009999999996E-3</c:v>
                </c:pt>
                <c:pt idx="20737">
                  <c:v>9.4885939999999995E-3</c:v>
                </c:pt>
                <c:pt idx="20738">
                  <c:v>6.0855400000000004E-3</c:v>
                </c:pt>
                <c:pt idx="20739">
                  <c:v>9.2022360000000008E-3</c:v>
                </c:pt>
                <c:pt idx="20740">
                  <c:v>7.7363650000000003E-3</c:v>
                </c:pt>
                <c:pt idx="20741">
                  <c:v>4.8223340000000002E-3</c:v>
                </c:pt>
                <c:pt idx="20742">
                  <c:v>8.2785840000000003E-3</c:v>
                </c:pt>
                <c:pt idx="20743">
                  <c:v>8.6548890000000007E-3</c:v>
                </c:pt>
                <c:pt idx="20744">
                  <c:v>8.2561800000000001E-3</c:v>
                </c:pt>
                <c:pt idx="20745">
                  <c:v>6.9216700000000004E-3</c:v>
                </c:pt>
                <c:pt idx="20746">
                  <c:v>7.3275149999999997E-3</c:v>
                </c:pt>
                <c:pt idx="20747">
                  <c:v>9.4985239999999995E-3</c:v>
                </c:pt>
                <c:pt idx="20748">
                  <c:v>8.1528610000000008E-3</c:v>
                </c:pt>
                <c:pt idx="20749">
                  <c:v>6.3576240000000001E-3</c:v>
                </c:pt>
                <c:pt idx="20750">
                  <c:v>3.163407E-3</c:v>
                </c:pt>
                <c:pt idx="20751">
                  <c:v>6.8633369999999997E-3</c:v>
                </c:pt>
                <c:pt idx="20752">
                  <c:v>9.8444090000000001E-3</c:v>
                </c:pt>
                <c:pt idx="20753">
                  <c:v>1.0107263E-2</c:v>
                </c:pt>
                <c:pt idx="20754">
                  <c:v>4.7323490000000003E-3</c:v>
                </c:pt>
                <c:pt idx="20755">
                  <c:v>8.9593190000000003E-3</c:v>
                </c:pt>
                <c:pt idx="20756">
                  <c:v>4.9829729999999999E-3</c:v>
                </c:pt>
                <c:pt idx="20757">
                  <c:v>7.4013899999999999E-3</c:v>
                </c:pt>
                <c:pt idx="20758">
                  <c:v>9.1542399999999993E-3</c:v>
                </c:pt>
                <c:pt idx="20759">
                  <c:v>6.1632450000000004E-3</c:v>
                </c:pt>
                <c:pt idx="20760">
                  <c:v>1.0678879E-2</c:v>
                </c:pt>
                <c:pt idx="20761">
                  <c:v>6.8481879999999998E-3</c:v>
                </c:pt>
                <c:pt idx="20762">
                  <c:v>9.3753880000000001E-3</c:v>
                </c:pt>
                <c:pt idx="20763">
                  <c:v>7.1124990000000004E-3</c:v>
                </c:pt>
                <c:pt idx="20764">
                  <c:v>4.7777940000000001E-3</c:v>
                </c:pt>
                <c:pt idx="20765">
                  <c:v>6.134408E-3</c:v>
                </c:pt>
                <c:pt idx="20766">
                  <c:v>8.1406940000000004E-3</c:v>
                </c:pt>
                <c:pt idx="20767">
                  <c:v>9.9300710000000004E-3</c:v>
                </c:pt>
                <c:pt idx="20768">
                  <c:v>3.8226950000000001E-3</c:v>
                </c:pt>
                <c:pt idx="20769">
                  <c:v>1.3706484999999999E-2</c:v>
                </c:pt>
                <c:pt idx="20770">
                  <c:v>6.4818209999999996E-3</c:v>
                </c:pt>
                <c:pt idx="20771">
                  <c:v>5.1017709999999997E-3</c:v>
                </c:pt>
                <c:pt idx="20772">
                  <c:v>8.1321919999999999E-3</c:v>
                </c:pt>
                <c:pt idx="20773">
                  <c:v>9.4656370000000007E-3</c:v>
                </c:pt>
                <c:pt idx="20774">
                  <c:v>9.1864010000000003E-3</c:v>
                </c:pt>
                <c:pt idx="20775">
                  <c:v>3.7727279999999999E-3</c:v>
                </c:pt>
                <c:pt idx="20776">
                  <c:v>7.4891469999999998E-3</c:v>
                </c:pt>
                <c:pt idx="20777">
                  <c:v>5.2057529999999996E-3</c:v>
                </c:pt>
                <c:pt idx="20778">
                  <c:v>1.1494819E-2</c:v>
                </c:pt>
                <c:pt idx="20779">
                  <c:v>1.0105181E-2</c:v>
                </c:pt>
                <c:pt idx="20780">
                  <c:v>2.9803780000000001E-3</c:v>
                </c:pt>
                <c:pt idx="20781">
                  <c:v>7.7037599999999996E-3</c:v>
                </c:pt>
                <c:pt idx="20782">
                  <c:v>8.4374610000000003E-3</c:v>
                </c:pt>
                <c:pt idx="20783">
                  <c:v>4.3308670000000004E-3</c:v>
                </c:pt>
                <c:pt idx="20784">
                  <c:v>3.5508969999999999E-3</c:v>
                </c:pt>
                <c:pt idx="20785">
                  <c:v>6.2132580000000001E-3</c:v>
                </c:pt>
                <c:pt idx="20786">
                  <c:v>5.964329E-3</c:v>
                </c:pt>
                <c:pt idx="20787">
                  <c:v>3.0345849999999998E-3</c:v>
                </c:pt>
                <c:pt idx="20788">
                  <c:v>4.2657110000000002E-3</c:v>
                </c:pt>
                <c:pt idx="20789">
                  <c:v>1.2467509999999999E-3</c:v>
                </c:pt>
                <c:pt idx="20790">
                  <c:v>8.0877980000000002E-3</c:v>
                </c:pt>
                <c:pt idx="20791">
                  <c:v>6.240097E-3</c:v>
                </c:pt>
                <c:pt idx="20792">
                  <c:v>5.3127340000000004E-3</c:v>
                </c:pt>
                <c:pt idx="20793">
                  <c:v>6.6898000000000001E-4</c:v>
                </c:pt>
                <c:pt idx="20794">
                  <c:v>7.2534299999999999E-3</c:v>
                </c:pt>
                <c:pt idx="20795">
                  <c:v>6.2731200000000001E-3</c:v>
                </c:pt>
                <c:pt idx="20796">
                  <c:v>-2.5838400000000001E-4</c:v>
                </c:pt>
                <c:pt idx="20797">
                  <c:v>4.3414279999999996E-3</c:v>
                </c:pt>
                <c:pt idx="20798">
                  <c:v>6.3141029999999997E-3</c:v>
                </c:pt>
                <c:pt idx="20799">
                  <c:v>3.856272E-3</c:v>
                </c:pt>
                <c:pt idx="20800">
                  <c:v>2.440691E-3</c:v>
                </c:pt>
                <c:pt idx="20801">
                  <c:v>3.8106210000000001E-3</c:v>
                </c:pt>
                <c:pt idx="20802">
                  <c:v>7.1327980000000001E-3</c:v>
                </c:pt>
                <c:pt idx="20803">
                  <c:v>2.6994340000000001E-3</c:v>
                </c:pt>
                <c:pt idx="20804">
                  <c:v>3.5006849999999999E-3</c:v>
                </c:pt>
                <c:pt idx="20805">
                  <c:v>2.1981330000000001E-3</c:v>
                </c:pt>
                <c:pt idx="20806">
                  <c:v>4.7384000000000003E-3</c:v>
                </c:pt>
                <c:pt idx="20807">
                  <c:v>3.7133489999999999E-3</c:v>
                </c:pt>
                <c:pt idx="20808">
                  <c:v>3.3731640000000001E-3</c:v>
                </c:pt>
                <c:pt idx="20809">
                  <c:v>4.6064740000000002E-3</c:v>
                </c:pt>
                <c:pt idx="20810">
                  <c:v>7.0833509999999999E-3</c:v>
                </c:pt>
                <c:pt idx="20811">
                  <c:v>6.5398000000000001E-3</c:v>
                </c:pt>
                <c:pt idx="20812">
                  <c:v>2.7884229999999999E-3</c:v>
                </c:pt>
                <c:pt idx="20813">
                  <c:v>6.5413499999999996E-3</c:v>
                </c:pt>
                <c:pt idx="20814">
                  <c:v>2.8172700000000002E-3</c:v>
                </c:pt>
                <c:pt idx="20815">
                  <c:v>4.5589769999999996E-3</c:v>
                </c:pt>
                <c:pt idx="20816">
                  <c:v>5.8419040000000002E-3</c:v>
                </c:pt>
                <c:pt idx="20817">
                  <c:v>2.0775260000000001E-3</c:v>
                </c:pt>
                <c:pt idx="20818">
                  <c:v>8.2957410000000006E-3</c:v>
                </c:pt>
                <c:pt idx="20819">
                  <c:v>1.6109399999999999E-3</c:v>
                </c:pt>
                <c:pt idx="20820">
                  <c:v>2.740868E-3</c:v>
                </c:pt>
                <c:pt idx="20821">
                  <c:v>4.5273170000000003E-3</c:v>
                </c:pt>
                <c:pt idx="20822">
                  <c:v>5.428848E-3</c:v>
                </c:pt>
                <c:pt idx="20823">
                  <c:v>6.5942470000000001E-3</c:v>
                </c:pt>
                <c:pt idx="20824">
                  <c:v>5.5156370000000003E-3</c:v>
                </c:pt>
                <c:pt idx="20825">
                  <c:v>3.7859130000000001E-3</c:v>
                </c:pt>
                <c:pt idx="20826">
                  <c:v>6.4789330000000001E-3</c:v>
                </c:pt>
                <c:pt idx="20827">
                  <c:v>6.7175519999999999E-3</c:v>
                </c:pt>
                <c:pt idx="20828">
                  <c:v>5.6647039999999996E-3</c:v>
                </c:pt>
                <c:pt idx="20829">
                  <c:v>4.3365859999999999E-3</c:v>
                </c:pt>
                <c:pt idx="20830">
                  <c:v>7.2895269999999996E-3</c:v>
                </c:pt>
                <c:pt idx="20831">
                  <c:v>5.2213160000000002E-3</c:v>
                </c:pt>
                <c:pt idx="20832">
                  <c:v>3.1724940000000001E-3</c:v>
                </c:pt>
                <c:pt idx="20833">
                  <c:v>3.2949989999999998E-3</c:v>
                </c:pt>
                <c:pt idx="20834">
                  <c:v>6.3211259999999998E-3</c:v>
                </c:pt>
                <c:pt idx="20835">
                  <c:v>8.0809430000000002E-3</c:v>
                </c:pt>
                <c:pt idx="20836">
                  <c:v>2.570251E-3</c:v>
                </c:pt>
                <c:pt idx="20837">
                  <c:v>4.1948199999999999E-4</c:v>
                </c:pt>
                <c:pt idx="20838">
                  <c:v>4.7053559999999999E-3</c:v>
                </c:pt>
                <c:pt idx="20839">
                  <c:v>7.6843679999999996E-3</c:v>
                </c:pt>
                <c:pt idx="20840">
                  <c:v>2.4605780000000002E-3</c:v>
                </c:pt>
                <c:pt idx="20841">
                  <c:v>4.854494E-3</c:v>
                </c:pt>
                <c:pt idx="20842">
                  <c:v>8.4355569999999998E-3</c:v>
                </c:pt>
                <c:pt idx="20843">
                  <c:v>5.3372350000000001E-3</c:v>
                </c:pt>
                <c:pt idx="20844">
                  <c:v>7.057949E-3</c:v>
                </c:pt>
                <c:pt idx="20845">
                  <c:v>6.4957560000000001E-3</c:v>
                </c:pt>
                <c:pt idx="20846">
                  <c:v>3.579638E-3</c:v>
                </c:pt>
                <c:pt idx="20847">
                  <c:v>7.2036679999999999E-3</c:v>
                </c:pt>
                <c:pt idx="20848">
                  <c:v>7.9929949999999993E-3</c:v>
                </c:pt>
                <c:pt idx="20849">
                  <c:v>7.1695459999999997E-3</c:v>
                </c:pt>
                <c:pt idx="20850">
                  <c:v>7.0211010000000001E-3</c:v>
                </c:pt>
                <c:pt idx="20851">
                  <c:v>4.5803140000000003E-3</c:v>
                </c:pt>
                <c:pt idx="20852">
                  <c:v>2.9759579999999999E-3</c:v>
                </c:pt>
                <c:pt idx="20853">
                  <c:v>7.7917519999999999E-3</c:v>
                </c:pt>
                <c:pt idx="20854">
                  <c:v>5.0311339999999996E-3</c:v>
                </c:pt>
                <c:pt idx="20855">
                  <c:v>4.8548330000000002E-3</c:v>
                </c:pt>
                <c:pt idx="20856">
                  <c:v>4.568697E-3</c:v>
                </c:pt>
                <c:pt idx="20857">
                  <c:v>2.416863E-3</c:v>
                </c:pt>
                <c:pt idx="20858">
                  <c:v>6.8099629999999996E-3</c:v>
                </c:pt>
                <c:pt idx="20859">
                  <c:v>4.7542690000000002E-3</c:v>
                </c:pt>
                <c:pt idx="20860">
                  <c:v>3.8050839999999998E-3</c:v>
                </c:pt>
                <c:pt idx="20861">
                  <c:v>6.5401499999999998E-3</c:v>
                </c:pt>
                <c:pt idx="20862">
                  <c:v>3.3277229999999999E-3</c:v>
                </c:pt>
                <c:pt idx="20863">
                  <c:v>1.0792031000000001E-2</c:v>
                </c:pt>
                <c:pt idx="20864">
                  <c:v>2.8080610000000002E-3</c:v>
                </c:pt>
                <c:pt idx="20865">
                  <c:v>5.7577779999999999E-3</c:v>
                </c:pt>
                <c:pt idx="20866">
                  <c:v>3.1056439999999999E-3</c:v>
                </c:pt>
                <c:pt idx="20867">
                  <c:v>7.0045120000000001E-3</c:v>
                </c:pt>
                <c:pt idx="20868">
                  <c:v>3.849061E-3</c:v>
                </c:pt>
                <c:pt idx="20869">
                  <c:v>2.0247949999999998E-3</c:v>
                </c:pt>
                <c:pt idx="20870">
                  <c:v>4.1066109999999996E-3</c:v>
                </c:pt>
                <c:pt idx="20871">
                  <c:v>4.4693340000000002E-3</c:v>
                </c:pt>
                <c:pt idx="20872">
                  <c:v>-6.6259000000000001E-4</c:v>
                </c:pt>
                <c:pt idx="20873">
                  <c:v>4.4117970000000003E-3</c:v>
                </c:pt>
                <c:pt idx="20874">
                  <c:v>3.702903E-3</c:v>
                </c:pt>
                <c:pt idx="20875">
                  <c:v>5.9325020000000001E-3</c:v>
                </c:pt>
                <c:pt idx="20876">
                  <c:v>2.4364299999999998E-3</c:v>
                </c:pt>
                <c:pt idx="20877">
                  <c:v>4.1967790000000003E-3</c:v>
                </c:pt>
                <c:pt idx="20878">
                  <c:v>3.8767580000000001E-3</c:v>
                </c:pt>
                <c:pt idx="20879">
                  <c:v>4.4935460000000002E-3</c:v>
                </c:pt>
                <c:pt idx="20880">
                  <c:v>5.6813710000000002E-3</c:v>
                </c:pt>
                <c:pt idx="20881">
                  <c:v>9.2975900000000005E-4</c:v>
                </c:pt>
                <c:pt idx="20882">
                  <c:v>5.9851519999999997E-3</c:v>
                </c:pt>
                <c:pt idx="20883">
                  <c:v>1.0711198E-2</c:v>
                </c:pt>
                <c:pt idx="20884">
                  <c:v>6.0532659999999999E-3</c:v>
                </c:pt>
                <c:pt idx="20885">
                  <c:v>1.7370809999999999E-3</c:v>
                </c:pt>
                <c:pt idx="20886">
                  <c:v>8.3287840000000005E-3</c:v>
                </c:pt>
                <c:pt idx="20887">
                  <c:v>9.9626339999999997E-3</c:v>
                </c:pt>
                <c:pt idx="20888">
                  <c:v>9.5501500000000003E-3</c:v>
                </c:pt>
                <c:pt idx="20889">
                  <c:v>7.7069759999999999E-3</c:v>
                </c:pt>
                <c:pt idx="20890">
                  <c:v>6.0993080000000003E-3</c:v>
                </c:pt>
                <c:pt idx="20891">
                  <c:v>1.5099194E-2</c:v>
                </c:pt>
                <c:pt idx="20892">
                  <c:v>1.4590654999999999E-2</c:v>
                </c:pt>
                <c:pt idx="20893">
                  <c:v>9.6294520000000002E-3</c:v>
                </c:pt>
                <c:pt idx="20894">
                  <c:v>1.1841964999999999E-2</c:v>
                </c:pt>
                <c:pt idx="20895">
                  <c:v>1.0483487E-2</c:v>
                </c:pt>
                <c:pt idx="20896">
                  <c:v>8.971672E-3</c:v>
                </c:pt>
                <c:pt idx="20897">
                  <c:v>1.1652941999999999E-2</c:v>
                </c:pt>
                <c:pt idx="20898">
                  <c:v>9.2394929999999997E-3</c:v>
                </c:pt>
                <c:pt idx="20899">
                  <c:v>9.9241920000000001E-3</c:v>
                </c:pt>
                <c:pt idx="20900">
                  <c:v>7.3330180000000002E-3</c:v>
                </c:pt>
                <c:pt idx="20901">
                  <c:v>8.2297050000000004E-3</c:v>
                </c:pt>
                <c:pt idx="20902">
                  <c:v>4.8239829999999996E-3</c:v>
                </c:pt>
                <c:pt idx="20903">
                  <c:v>7.511378E-3</c:v>
                </c:pt>
                <c:pt idx="20904">
                  <c:v>9.6392749999999992E-3</c:v>
                </c:pt>
                <c:pt idx="20905">
                  <c:v>6.6288370000000003E-3</c:v>
                </c:pt>
                <c:pt idx="20906">
                  <c:v>8.0404429999999995E-3</c:v>
                </c:pt>
                <c:pt idx="20907">
                  <c:v>7.3592070000000004E-3</c:v>
                </c:pt>
                <c:pt idx="20908">
                  <c:v>7.4534429999999997E-3</c:v>
                </c:pt>
                <c:pt idx="20909">
                  <c:v>4.0635059999999997E-3</c:v>
                </c:pt>
                <c:pt idx="20910">
                  <c:v>6.7269529999999999E-3</c:v>
                </c:pt>
                <c:pt idx="20911">
                  <c:v>3.7063959999999998E-3</c:v>
                </c:pt>
                <c:pt idx="20912">
                  <c:v>7.3104709999999998E-3</c:v>
                </c:pt>
                <c:pt idx="20913">
                  <c:v>3.663538E-3</c:v>
                </c:pt>
                <c:pt idx="20914">
                  <c:v>5.1579219999999997E-3</c:v>
                </c:pt>
                <c:pt idx="20915">
                  <c:v>5.3424789999999998E-3</c:v>
                </c:pt>
                <c:pt idx="20916">
                  <c:v>1.8898630000000001E-3</c:v>
                </c:pt>
                <c:pt idx="20917">
                  <c:v>4.6025579999999996E-3</c:v>
                </c:pt>
                <c:pt idx="20918">
                  <c:v>5.4225059999999997E-3</c:v>
                </c:pt>
                <c:pt idx="20919">
                  <c:v>7.0366489999999999E-3</c:v>
                </c:pt>
                <c:pt idx="20920">
                  <c:v>2.9940769999999999E-3</c:v>
                </c:pt>
                <c:pt idx="20921">
                  <c:v>2.4020560000000001E-3</c:v>
                </c:pt>
                <c:pt idx="20922">
                  <c:v>7.6459600000000003E-3</c:v>
                </c:pt>
                <c:pt idx="20923">
                  <c:v>7.545558E-3</c:v>
                </c:pt>
                <c:pt idx="20924">
                  <c:v>6.2482520000000001E-3</c:v>
                </c:pt>
                <c:pt idx="20925">
                  <c:v>7.8248429999999997E-3</c:v>
                </c:pt>
                <c:pt idx="20926">
                  <c:v>8.5573920000000005E-3</c:v>
                </c:pt>
                <c:pt idx="20927">
                  <c:v>8.7944140000000004E-3</c:v>
                </c:pt>
                <c:pt idx="20928">
                  <c:v>6.02076E-3</c:v>
                </c:pt>
                <c:pt idx="20929">
                  <c:v>8.6343870000000003E-3</c:v>
                </c:pt>
                <c:pt idx="20930">
                  <c:v>5.7751879999999997E-3</c:v>
                </c:pt>
                <c:pt idx="20931">
                  <c:v>9.5896330000000002E-3</c:v>
                </c:pt>
                <c:pt idx="20932">
                  <c:v>6.6961850000000003E-3</c:v>
                </c:pt>
                <c:pt idx="20933">
                  <c:v>7.4349450000000001E-3</c:v>
                </c:pt>
                <c:pt idx="20934">
                  <c:v>3.3651850000000001E-3</c:v>
                </c:pt>
                <c:pt idx="20935">
                  <c:v>1.0328552E-2</c:v>
                </c:pt>
                <c:pt idx="20936">
                  <c:v>1.2827275000000001E-2</c:v>
                </c:pt>
                <c:pt idx="20937">
                  <c:v>7.1371660000000003E-3</c:v>
                </c:pt>
                <c:pt idx="20938">
                  <c:v>6.9004670000000004E-3</c:v>
                </c:pt>
                <c:pt idx="20939">
                  <c:v>7.8578729999999996E-3</c:v>
                </c:pt>
                <c:pt idx="20940">
                  <c:v>8.6160190000000008E-3</c:v>
                </c:pt>
                <c:pt idx="20941">
                  <c:v>9.0133620000000005E-3</c:v>
                </c:pt>
                <c:pt idx="20942">
                  <c:v>4.6095880000000004E-3</c:v>
                </c:pt>
                <c:pt idx="20943">
                  <c:v>6.3241310000000002E-3</c:v>
                </c:pt>
                <c:pt idx="20944">
                  <c:v>8.3315520000000007E-3</c:v>
                </c:pt>
                <c:pt idx="20945">
                  <c:v>9.769926E-3</c:v>
                </c:pt>
                <c:pt idx="20946">
                  <c:v>6.1096340000000001E-3</c:v>
                </c:pt>
                <c:pt idx="20947">
                  <c:v>1.0583745E-2</c:v>
                </c:pt>
                <c:pt idx="20948">
                  <c:v>1.2264891E-2</c:v>
                </c:pt>
                <c:pt idx="20949">
                  <c:v>4.2016379999999997E-3</c:v>
                </c:pt>
                <c:pt idx="20950">
                  <c:v>5.7369869999999998E-3</c:v>
                </c:pt>
                <c:pt idx="20951">
                  <c:v>4.9947639999999996E-3</c:v>
                </c:pt>
                <c:pt idx="20952">
                  <c:v>7.1935139999999998E-3</c:v>
                </c:pt>
                <c:pt idx="20953">
                  <c:v>5.6214500000000001E-3</c:v>
                </c:pt>
                <c:pt idx="20954">
                  <c:v>2.7805659999999999E-3</c:v>
                </c:pt>
                <c:pt idx="20955">
                  <c:v>4.4889839999999997E-3</c:v>
                </c:pt>
                <c:pt idx="20956">
                  <c:v>5.1334370000000002E-3</c:v>
                </c:pt>
                <c:pt idx="20957">
                  <c:v>7.339333E-3</c:v>
                </c:pt>
                <c:pt idx="20958">
                  <c:v>4.4670559999999996E-3</c:v>
                </c:pt>
                <c:pt idx="20959">
                  <c:v>4.9195269999999999E-3</c:v>
                </c:pt>
                <c:pt idx="20960">
                  <c:v>7.5949299999999997E-4</c:v>
                </c:pt>
                <c:pt idx="20961">
                  <c:v>5.1012449999999999E-3</c:v>
                </c:pt>
                <c:pt idx="20962">
                  <c:v>3.9304029999999998E-3</c:v>
                </c:pt>
                <c:pt idx="20963">
                  <c:v>5.3133829999999996E-3</c:v>
                </c:pt>
                <c:pt idx="20964">
                  <c:v>5.8594780000000004E-3</c:v>
                </c:pt>
                <c:pt idx="20965">
                  <c:v>6.0719989999999998E-3</c:v>
                </c:pt>
                <c:pt idx="20966">
                  <c:v>7.5915419999999997E-3</c:v>
                </c:pt>
                <c:pt idx="20967">
                  <c:v>1.423395E-3</c:v>
                </c:pt>
                <c:pt idx="20968">
                  <c:v>2.4350130000000002E-3</c:v>
                </c:pt>
                <c:pt idx="20969">
                  <c:v>3.1958780000000001E-3</c:v>
                </c:pt>
                <c:pt idx="20970">
                  <c:v>1.3233240000000001E-3</c:v>
                </c:pt>
                <c:pt idx="20971">
                  <c:v>4.4285699999999997E-3</c:v>
                </c:pt>
                <c:pt idx="20972">
                  <c:v>2.0065450000000002E-3</c:v>
                </c:pt>
                <c:pt idx="20973">
                  <c:v>2.7820570000000001E-3</c:v>
                </c:pt>
                <c:pt idx="20974">
                  <c:v>1.7734059999999999E-3</c:v>
                </c:pt>
                <c:pt idx="20975">
                  <c:v>4.5590730000000003E-3</c:v>
                </c:pt>
                <c:pt idx="20976">
                  <c:v>5.7074270000000002E-3</c:v>
                </c:pt>
                <c:pt idx="20977">
                  <c:v>2.4562400000000002E-3</c:v>
                </c:pt>
                <c:pt idx="20978">
                  <c:v>2.8253779999999999E-3</c:v>
                </c:pt>
                <c:pt idx="20979">
                  <c:v>5.6928029999999998E-3</c:v>
                </c:pt>
                <c:pt idx="20980">
                  <c:v>4.8484039999999997E-3</c:v>
                </c:pt>
                <c:pt idx="20981">
                  <c:v>4.0992570000000002E-3</c:v>
                </c:pt>
                <c:pt idx="20982">
                  <c:v>3.4256920000000001E-3</c:v>
                </c:pt>
                <c:pt idx="20983">
                  <c:v>4.7522129999999999E-3</c:v>
                </c:pt>
                <c:pt idx="20984">
                  <c:v>6.2141389999999996E-3</c:v>
                </c:pt>
                <c:pt idx="20985">
                  <c:v>5.6620660000000003E-3</c:v>
                </c:pt>
                <c:pt idx="20986">
                  <c:v>4.7519279999999999E-3</c:v>
                </c:pt>
                <c:pt idx="20987">
                  <c:v>5.1354230000000001E-3</c:v>
                </c:pt>
                <c:pt idx="20988">
                  <c:v>7.6018630000000004E-3</c:v>
                </c:pt>
                <c:pt idx="20989">
                  <c:v>7.2969310000000004E-3</c:v>
                </c:pt>
                <c:pt idx="20990">
                  <c:v>4.9072509999999996E-3</c:v>
                </c:pt>
                <c:pt idx="20991">
                  <c:v>8.1254150000000004E-3</c:v>
                </c:pt>
                <c:pt idx="20992">
                  <c:v>8.2293690000000003E-3</c:v>
                </c:pt>
                <c:pt idx="20993">
                  <c:v>7.7326900000000004E-3</c:v>
                </c:pt>
                <c:pt idx="20994">
                  <c:v>8.3185859999999993E-3</c:v>
                </c:pt>
                <c:pt idx="20995">
                  <c:v>7.8408139999999998E-3</c:v>
                </c:pt>
                <c:pt idx="20996">
                  <c:v>1.0691744E-2</c:v>
                </c:pt>
                <c:pt idx="20997">
                  <c:v>1.0606524000000001E-2</c:v>
                </c:pt>
                <c:pt idx="20998">
                  <c:v>3.537629E-3</c:v>
                </c:pt>
                <c:pt idx="20999">
                  <c:v>5.7155620000000004E-3</c:v>
                </c:pt>
                <c:pt idx="21000">
                  <c:v>5.9293719999999996E-3</c:v>
                </c:pt>
                <c:pt idx="21001">
                  <c:v>5.905403E-3</c:v>
                </c:pt>
                <c:pt idx="21002">
                  <c:v>8.7830500000000006E-3</c:v>
                </c:pt>
                <c:pt idx="21003">
                  <c:v>4.4905659999999997E-3</c:v>
                </c:pt>
                <c:pt idx="21004">
                  <c:v>6.3090510000000004E-3</c:v>
                </c:pt>
                <c:pt idx="21005">
                  <c:v>6.5229019999999997E-3</c:v>
                </c:pt>
                <c:pt idx="21006">
                  <c:v>4.2501149999999996E-3</c:v>
                </c:pt>
                <c:pt idx="21007">
                  <c:v>3.1667409999999998E-3</c:v>
                </c:pt>
                <c:pt idx="21008">
                  <c:v>3.6223430000000001E-3</c:v>
                </c:pt>
                <c:pt idx="21009">
                  <c:v>1.379162E-3</c:v>
                </c:pt>
                <c:pt idx="21010">
                  <c:v>6.9693869999999996E-3</c:v>
                </c:pt>
                <c:pt idx="21011">
                  <c:v>4.0739979999999997E-3</c:v>
                </c:pt>
                <c:pt idx="21012">
                  <c:v>4.7858859999999996E-3</c:v>
                </c:pt>
                <c:pt idx="21013">
                  <c:v>6.4322520000000003E-3</c:v>
                </c:pt>
                <c:pt idx="21014">
                  <c:v>3.588426E-3</c:v>
                </c:pt>
                <c:pt idx="21015">
                  <c:v>3.6864300000000001E-3</c:v>
                </c:pt>
                <c:pt idx="21016">
                  <c:v>-1.26205E-3</c:v>
                </c:pt>
                <c:pt idx="21017">
                  <c:v>3.5417600000000001E-3</c:v>
                </c:pt>
                <c:pt idx="21018">
                  <c:v>5.915656E-3</c:v>
                </c:pt>
                <c:pt idx="21019">
                  <c:v>4.2897960000000002E-3</c:v>
                </c:pt>
                <c:pt idx="21020">
                  <c:v>5.75802E-3</c:v>
                </c:pt>
                <c:pt idx="21021">
                  <c:v>6.087187E-3</c:v>
                </c:pt>
                <c:pt idx="21022">
                  <c:v>3.196178E-3</c:v>
                </c:pt>
                <c:pt idx="21023">
                  <c:v>1.5583350000000001E-3</c:v>
                </c:pt>
                <c:pt idx="21024">
                  <c:v>7.5122590000000003E-3</c:v>
                </c:pt>
                <c:pt idx="21025">
                  <c:v>5.1487039999999996E-3</c:v>
                </c:pt>
                <c:pt idx="21026">
                  <c:v>1.1686999E-2</c:v>
                </c:pt>
                <c:pt idx="21027">
                  <c:v>7.2019700000000002E-3</c:v>
                </c:pt>
                <c:pt idx="21028">
                  <c:v>3.306116E-3</c:v>
                </c:pt>
                <c:pt idx="21029">
                  <c:v>5.5511609999999998E-3</c:v>
                </c:pt>
                <c:pt idx="21030">
                  <c:v>4.2527540000000001E-3</c:v>
                </c:pt>
                <c:pt idx="21031">
                  <c:v>3.4764420000000002E-3</c:v>
                </c:pt>
                <c:pt idx="21032">
                  <c:v>7.5587279999999998E-3</c:v>
                </c:pt>
                <c:pt idx="21033">
                  <c:v>4.9741300000000002E-3</c:v>
                </c:pt>
                <c:pt idx="21034">
                  <c:v>3.7957149999999999E-3</c:v>
                </c:pt>
                <c:pt idx="21035">
                  <c:v>6.3382339999999999E-3</c:v>
                </c:pt>
                <c:pt idx="21036">
                  <c:v>3.5091250000000001E-3</c:v>
                </c:pt>
                <c:pt idx="21037">
                  <c:v>5.41728E-3</c:v>
                </c:pt>
                <c:pt idx="21038">
                  <c:v>3.9209400000000004E-3</c:v>
                </c:pt>
                <c:pt idx="21039">
                  <c:v>3.3859110000000001E-3</c:v>
                </c:pt>
                <c:pt idx="21040">
                  <c:v>5.866731E-3</c:v>
                </c:pt>
                <c:pt idx="21041">
                  <c:v>4.23661E-3</c:v>
                </c:pt>
                <c:pt idx="21042">
                  <c:v>2.9765260000000002E-3</c:v>
                </c:pt>
                <c:pt idx="21043">
                  <c:v>4.6977269999999996E-3</c:v>
                </c:pt>
                <c:pt idx="21044">
                  <c:v>6.0814720000000001E-3</c:v>
                </c:pt>
                <c:pt idx="21045">
                  <c:v>6.3091730000000004E-3</c:v>
                </c:pt>
                <c:pt idx="21046">
                  <c:v>6.0162159999999996E-3</c:v>
                </c:pt>
                <c:pt idx="21047">
                  <c:v>3.6904780000000001E-3</c:v>
                </c:pt>
                <c:pt idx="21048">
                  <c:v>4.7801229999999998E-3</c:v>
                </c:pt>
                <c:pt idx="21049">
                  <c:v>4.2903669999999998E-3</c:v>
                </c:pt>
                <c:pt idx="21050">
                  <c:v>6.3402629999999996E-3</c:v>
                </c:pt>
                <c:pt idx="21051">
                  <c:v>4.3096030000000004E-3</c:v>
                </c:pt>
                <c:pt idx="21052">
                  <c:v>2.5269170000000001E-3</c:v>
                </c:pt>
                <c:pt idx="21053">
                  <c:v>7.8473799999999993E-3</c:v>
                </c:pt>
                <c:pt idx="21054">
                  <c:v>7.9931640000000005E-3</c:v>
                </c:pt>
                <c:pt idx="21055">
                  <c:v>2.687081E-3</c:v>
                </c:pt>
                <c:pt idx="21056">
                  <c:v>8.555623E-3</c:v>
                </c:pt>
                <c:pt idx="21057">
                  <c:v>6.4346819999999997E-3</c:v>
                </c:pt>
                <c:pt idx="21058">
                  <c:v>6.4789219999999998E-3</c:v>
                </c:pt>
                <c:pt idx="21059">
                  <c:v>5.9460229999999999E-3</c:v>
                </c:pt>
                <c:pt idx="21060">
                  <c:v>4.7529750000000004E-3</c:v>
                </c:pt>
                <c:pt idx="21061">
                  <c:v>4.7002449999999996E-3</c:v>
                </c:pt>
                <c:pt idx="21062">
                  <c:v>7.5638210000000001E-3</c:v>
                </c:pt>
                <c:pt idx="21063">
                  <c:v>7.2130830000000003E-3</c:v>
                </c:pt>
                <c:pt idx="21064">
                  <c:v>4.3720310000000002E-3</c:v>
                </c:pt>
                <c:pt idx="21065">
                  <c:v>3.8593719999999998E-3</c:v>
                </c:pt>
                <c:pt idx="21066">
                  <c:v>1.2747749999999999E-3</c:v>
                </c:pt>
                <c:pt idx="21067">
                  <c:v>1.477974E-3</c:v>
                </c:pt>
                <c:pt idx="21068">
                  <c:v>3.4000879999999999E-3</c:v>
                </c:pt>
                <c:pt idx="21069">
                  <c:v>2.9172569999999999E-3</c:v>
                </c:pt>
                <c:pt idx="21070">
                  <c:v>5.3004489999999996E-3</c:v>
                </c:pt>
                <c:pt idx="21071">
                  <c:v>5.8503920000000003E-3</c:v>
                </c:pt>
                <c:pt idx="21072">
                  <c:v>3.7955049999999998E-3</c:v>
                </c:pt>
                <c:pt idx="21073">
                  <c:v>5.5635779999999996E-3</c:v>
                </c:pt>
                <c:pt idx="21074">
                  <c:v>4.2121830000000004E-3</c:v>
                </c:pt>
                <c:pt idx="21075">
                  <c:v>4.742685E-3</c:v>
                </c:pt>
                <c:pt idx="21076">
                  <c:v>7.1248570000000001E-3</c:v>
                </c:pt>
                <c:pt idx="21077">
                  <c:v>6.7205889999999999E-3</c:v>
                </c:pt>
                <c:pt idx="21078">
                  <c:v>7.5442410000000001E-3</c:v>
                </c:pt>
                <c:pt idx="21079">
                  <c:v>7.2116120000000001E-3</c:v>
                </c:pt>
                <c:pt idx="21080">
                  <c:v>1.3554179999999999E-3</c:v>
                </c:pt>
                <c:pt idx="21081">
                  <c:v>7.4106470000000002E-3</c:v>
                </c:pt>
                <c:pt idx="21082">
                  <c:v>6.528425E-3</c:v>
                </c:pt>
                <c:pt idx="21083">
                  <c:v>6.714846E-3</c:v>
                </c:pt>
                <c:pt idx="21084">
                  <c:v>5.0529850000000003E-3</c:v>
                </c:pt>
                <c:pt idx="21085">
                  <c:v>7.7462390000000002E-3</c:v>
                </c:pt>
                <c:pt idx="21086">
                  <c:v>4.6764939999999998E-3</c:v>
                </c:pt>
                <c:pt idx="21087">
                  <c:v>6.376657E-3</c:v>
                </c:pt>
                <c:pt idx="21088">
                  <c:v>6.2734699999999997E-3</c:v>
                </c:pt>
                <c:pt idx="21089">
                  <c:v>4.24494E-3</c:v>
                </c:pt>
                <c:pt idx="21090">
                  <c:v>4.2101020000000003E-3</c:v>
                </c:pt>
                <c:pt idx="21091">
                  <c:v>5.6660529999999999E-3</c:v>
                </c:pt>
                <c:pt idx="21092">
                  <c:v>6.5961309999999999E-3</c:v>
                </c:pt>
                <c:pt idx="21093">
                  <c:v>4.5130070000000003E-3</c:v>
                </c:pt>
                <c:pt idx="21094">
                  <c:v>1.4013859999999999E-3</c:v>
                </c:pt>
                <c:pt idx="21095">
                  <c:v>5.1479200000000003E-3</c:v>
                </c:pt>
                <c:pt idx="21096">
                  <c:v>7.191383E-3</c:v>
                </c:pt>
                <c:pt idx="21097">
                  <c:v>4.346595E-3</c:v>
                </c:pt>
                <c:pt idx="21098">
                  <c:v>5.2851189999999996E-3</c:v>
                </c:pt>
                <c:pt idx="21099">
                  <c:v>3.8944159999999999E-3</c:v>
                </c:pt>
                <c:pt idx="21100">
                  <c:v>6.2208460000000004E-3</c:v>
                </c:pt>
                <c:pt idx="21101">
                  <c:v>3.3065490000000002E-3</c:v>
                </c:pt>
                <c:pt idx="21102">
                  <c:v>6.6735600000000003E-4</c:v>
                </c:pt>
                <c:pt idx="21103">
                  <c:v>8.5196860000000003E-3</c:v>
                </c:pt>
                <c:pt idx="21104">
                  <c:v>7.7339720000000004E-3</c:v>
                </c:pt>
                <c:pt idx="21105">
                  <c:v>3.5983489999999998E-3</c:v>
                </c:pt>
                <c:pt idx="21106">
                  <c:v>5.0805440000000002E-3</c:v>
                </c:pt>
                <c:pt idx="21107">
                  <c:v>8.6459840000000007E-3</c:v>
                </c:pt>
                <c:pt idx="21108">
                  <c:v>6.3787549999999998E-3</c:v>
                </c:pt>
                <c:pt idx="21109">
                  <c:v>6.978232E-3</c:v>
                </c:pt>
                <c:pt idx="21110">
                  <c:v>5.7732770000000003E-3</c:v>
                </c:pt>
                <c:pt idx="21111">
                  <c:v>9.6380560000000007E-3</c:v>
                </c:pt>
                <c:pt idx="21112">
                  <c:v>2.9088320000000001E-3</c:v>
                </c:pt>
                <c:pt idx="21113">
                  <c:v>3.8638409999999998E-3</c:v>
                </c:pt>
                <c:pt idx="21114">
                  <c:v>4.0103159999999999E-3</c:v>
                </c:pt>
                <c:pt idx="21115">
                  <c:v>1.7444979999999999E-3</c:v>
                </c:pt>
                <c:pt idx="21116">
                  <c:v>3.4091970000000001E-3</c:v>
                </c:pt>
                <c:pt idx="21117">
                  <c:v>5.0124200000000001E-3</c:v>
                </c:pt>
                <c:pt idx="21118">
                  <c:v>5.1378470000000001E-3</c:v>
                </c:pt>
                <c:pt idx="21119">
                  <c:v>5.3309259999999997E-3</c:v>
                </c:pt>
                <c:pt idx="21120">
                  <c:v>3.6887679999999998E-3</c:v>
                </c:pt>
                <c:pt idx="21121">
                  <c:v>4.2512269999999998E-3</c:v>
                </c:pt>
                <c:pt idx="21122">
                  <c:v>3.2566320000000002E-3</c:v>
                </c:pt>
                <c:pt idx="21123">
                  <c:v>3.9040469999999999E-3</c:v>
                </c:pt>
                <c:pt idx="21124">
                  <c:v>3.6120950000000001E-3</c:v>
                </c:pt>
                <c:pt idx="21125">
                  <c:v>5.1194439999999999E-3</c:v>
                </c:pt>
                <c:pt idx="21126">
                  <c:v>8.2429679999999998E-3</c:v>
                </c:pt>
                <c:pt idx="21127">
                  <c:v>2.9376850000000002E-3</c:v>
                </c:pt>
                <c:pt idx="21128">
                  <c:v>2.3331060000000002E-3</c:v>
                </c:pt>
                <c:pt idx="21129">
                  <c:v>5.3046619999999999E-3</c:v>
                </c:pt>
                <c:pt idx="21130">
                  <c:v>5.1943229999999998E-3</c:v>
                </c:pt>
                <c:pt idx="21131">
                  <c:v>7.4958259999999997E-3</c:v>
                </c:pt>
                <c:pt idx="21132">
                  <c:v>6.5556210000000002E-3</c:v>
                </c:pt>
                <c:pt idx="21133">
                  <c:v>2.7443709999999998E-3</c:v>
                </c:pt>
                <c:pt idx="21134">
                  <c:v>1.4795629999999999E-3</c:v>
                </c:pt>
                <c:pt idx="21135">
                  <c:v>2.8553530000000001E-3</c:v>
                </c:pt>
                <c:pt idx="21136">
                  <c:v>5.3402290000000002E-3</c:v>
                </c:pt>
                <c:pt idx="21137">
                  <c:v>5.1894940000000002E-3</c:v>
                </c:pt>
                <c:pt idx="21138">
                  <c:v>7.7661290000000001E-3</c:v>
                </c:pt>
                <c:pt idx="21139">
                  <c:v>3.5756450000000001E-3</c:v>
                </c:pt>
                <c:pt idx="21140">
                  <c:v>2.1781510000000001E-3</c:v>
                </c:pt>
                <c:pt idx="21141">
                  <c:v>3.1400849999999999E-3</c:v>
                </c:pt>
                <c:pt idx="21142">
                  <c:v>6.1904289999999999E-3</c:v>
                </c:pt>
                <c:pt idx="21143">
                  <c:v>5.1864169999999996E-3</c:v>
                </c:pt>
                <c:pt idx="21144">
                  <c:v>6.2377830000000002E-3</c:v>
                </c:pt>
                <c:pt idx="21145">
                  <c:v>1.121585E-3</c:v>
                </c:pt>
                <c:pt idx="21146">
                  <c:v>1.363466E-3</c:v>
                </c:pt>
                <c:pt idx="21147">
                  <c:v>1.582378E-3</c:v>
                </c:pt>
                <c:pt idx="21148">
                  <c:v>2.3637250000000001E-3</c:v>
                </c:pt>
                <c:pt idx="21149">
                  <c:v>3.3014239999999999E-3</c:v>
                </c:pt>
                <c:pt idx="21150">
                  <c:v>8.3385100000000004E-4</c:v>
                </c:pt>
                <c:pt idx="21151">
                  <c:v>4.2813130000000001E-3</c:v>
                </c:pt>
                <c:pt idx="21152">
                  <c:v>1.8623979999999999E-3</c:v>
                </c:pt>
                <c:pt idx="21153">
                  <c:v>5.0557939999999997E-3</c:v>
                </c:pt>
                <c:pt idx="21154">
                  <c:v>5.6367980000000002E-3</c:v>
                </c:pt>
                <c:pt idx="21155">
                  <c:v>1.212489E-3</c:v>
                </c:pt>
                <c:pt idx="21156">
                  <c:v>1.2407989999999999E-3</c:v>
                </c:pt>
                <c:pt idx="21157">
                  <c:v>2.5132570000000001E-3</c:v>
                </c:pt>
                <c:pt idx="21158">
                  <c:v>4.9782999999999997E-3</c:v>
                </c:pt>
                <c:pt idx="21159">
                  <c:v>1.9963580000000002E-3</c:v>
                </c:pt>
                <c:pt idx="21160">
                  <c:v>6.0984029999999996E-3</c:v>
                </c:pt>
                <c:pt idx="21161">
                  <c:v>2.994755E-3</c:v>
                </c:pt>
                <c:pt idx="21162">
                  <c:v>1.295156E-3</c:v>
                </c:pt>
                <c:pt idx="21163">
                  <c:v>4.3199739999999999E-3</c:v>
                </c:pt>
                <c:pt idx="21164">
                  <c:v>1.3820999999999999E-4</c:v>
                </c:pt>
                <c:pt idx="21165">
                  <c:v>2.107617E-3</c:v>
                </c:pt>
                <c:pt idx="21166">
                  <c:v>1.9153519999999999E-3</c:v>
                </c:pt>
                <c:pt idx="21167">
                  <c:v>4.7902350000000003E-3</c:v>
                </c:pt>
                <c:pt idx="21168">
                  <c:v>3.1934189999999999E-3</c:v>
                </c:pt>
                <c:pt idx="21169">
                  <c:v>1.7633010000000001E-3</c:v>
                </c:pt>
                <c:pt idx="21170">
                  <c:v>3.1097329999999999E-3</c:v>
                </c:pt>
                <c:pt idx="21171">
                  <c:v>6.8549359999999998E-3</c:v>
                </c:pt>
                <c:pt idx="21172">
                  <c:v>6.8908789999999999E-3</c:v>
                </c:pt>
                <c:pt idx="21173">
                  <c:v>8.6051540000000003E-3</c:v>
                </c:pt>
                <c:pt idx="21174">
                  <c:v>7.3985580000000004E-3</c:v>
                </c:pt>
                <c:pt idx="21175">
                  <c:v>9.0395979999999994E-3</c:v>
                </c:pt>
                <c:pt idx="21176">
                  <c:v>5.2620280000000002E-3</c:v>
                </c:pt>
                <c:pt idx="21177">
                  <c:v>5.6101040000000003E-3</c:v>
                </c:pt>
                <c:pt idx="21178">
                  <c:v>5.0033559999999996E-3</c:v>
                </c:pt>
                <c:pt idx="21179">
                  <c:v>8.2558749999999993E-3</c:v>
                </c:pt>
                <c:pt idx="21180">
                  <c:v>6.894496E-3</c:v>
                </c:pt>
                <c:pt idx="21181">
                  <c:v>4.446785E-3</c:v>
                </c:pt>
                <c:pt idx="21182">
                  <c:v>5.1069080000000003E-3</c:v>
                </c:pt>
                <c:pt idx="21183">
                  <c:v>3.8120789999999999E-3</c:v>
                </c:pt>
                <c:pt idx="21184">
                  <c:v>1.72438E-3</c:v>
                </c:pt>
                <c:pt idx="21185">
                  <c:v>3.3172169999999999E-3</c:v>
                </c:pt>
                <c:pt idx="21186">
                  <c:v>5.4706600000000002E-4</c:v>
                </c:pt>
                <c:pt idx="21187">
                  <c:v>5.4384940000000003E-3</c:v>
                </c:pt>
                <c:pt idx="21188">
                  <c:v>4.5326680000000001E-3</c:v>
                </c:pt>
                <c:pt idx="21189">
                  <c:v>1.351788E-3</c:v>
                </c:pt>
                <c:pt idx="21190">
                  <c:v>3.6942390000000002E-3</c:v>
                </c:pt>
                <c:pt idx="21191">
                  <c:v>6.8300299999999995E-4</c:v>
                </c:pt>
                <c:pt idx="21192">
                  <c:v>2.8078679999999998E-3</c:v>
                </c:pt>
                <c:pt idx="21193">
                  <c:v>2.4043990000000002E-3</c:v>
                </c:pt>
                <c:pt idx="21194">
                  <c:v>3.1517810000000002E-3</c:v>
                </c:pt>
                <c:pt idx="21195">
                  <c:v>5.2287799999999997E-3</c:v>
                </c:pt>
                <c:pt idx="21196">
                  <c:v>3.8141680000000002E-3</c:v>
                </c:pt>
                <c:pt idx="21197">
                  <c:v>1.412529E-3</c:v>
                </c:pt>
                <c:pt idx="21198">
                  <c:v>-1.6340040000000001E-3</c:v>
                </c:pt>
                <c:pt idx="21199">
                  <c:v>2.8137420000000002E-3</c:v>
                </c:pt>
                <c:pt idx="21200">
                  <c:v>1.7911509999999999E-3</c:v>
                </c:pt>
                <c:pt idx="21201">
                  <c:v>1.974909E-3</c:v>
                </c:pt>
                <c:pt idx="21202">
                  <c:v>-2.1577839999999998E-3</c:v>
                </c:pt>
                <c:pt idx="21203">
                  <c:v>-5.8971499999999999E-4</c:v>
                </c:pt>
                <c:pt idx="21204">
                  <c:v>1.3106459999999999E-3</c:v>
                </c:pt>
                <c:pt idx="21205">
                  <c:v>3.4760630000000002E-3</c:v>
                </c:pt>
                <c:pt idx="21206">
                  <c:v>4.4629499999999998E-4</c:v>
                </c:pt>
                <c:pt idx="21207">
                  <c:v>3.6157229999999999E-3</c:v>
                </c:pt>
                <c:pt idx="21208">
                  <c:v>3.9508069999999998E-3</c:v>
                </c:pt>
                <c:pt idx="21209">
                  <c:v>2.9404040000000002E-3</c:v>
                </c:pt>
                <c:pt idx="21210">
                  <c:v>2.0434569999999998E-3</c:v>
                </c:pt>
                <c:pt idx="21211">
                  <c:v>-6.6950500000000003E-4</c:v>
                </c:pt>
                <c:pt idx="21212">
                  <c:v>5.331723E-3</c:v>
                </c:pt>
                <c:pt idx="21213">
                  <c:v>6.3346690000000002E-3</c:v>
                </c:pt>
                <c:pt idx="21214">
                  <c:v>3.401631E-3</c:v>
                </c:pt>
                <c:pt idx="21215">
                  <c:v>1.5728389999999999E-3</c:v>
                </c:pt>
                <c:pt idx="21216">
                  <c:v>1.882005E-3</c:v>
                </c:pt>
                <c:pt idx="21217">
                  <c:v>3.7925569999999998E-3</c:v>
                </c:pt>
                <c:pt idx="21218">
                  <c:v>1.552599E-3</c:v>
                </c:pt>
                <c:pt idx="21219">
                  <c:v>-3.6115370000000002E-3</c:v>
                </c:pt>
                <c:pt idx="21220">
                  <c:v>-1.705935E-3</c:v>
                </c:pt>
                <c:pt idx="21221">
                  <c:v>4.2960309999999996E-3</c:v>
                </c:pt>
                <c:pt idx="21222">
                  <c:v>5.9212539999999999E-3</c:v>
                </c:pt>
                <c:pt idx="21223">
                  <c:v>1.854341E-3</c:v>
                </c:pt>
                <c:pt idx="21224">
                  <c:v>1.0787699999999999E-3</c:v>
                </c:pt>
                <c:pt idx="21225">
                  <c:v>4.7637859999999999E-3</c:v>
                </c:pt>
                <c:pt idx="21226">
                  <c:v>7.7767770000000003E-3</c:v>
                </c:pt>
                <c:pt idx="21227">
                  <c:v>4.0795099999999997E-3</c:v>
                </c:pt>
                <c:pt idx="21228">
                  <c:v>3.2333319999999998E-3</c:v>
                </c:pt>
                <c:pt idx="21229">
                  <c:v>4.0967290000000003E-3</c:v>
                </c:pt>
                <c:pt idx="21230">
                  <c:v>6.4892109999999999E-3</c:v>
                </c:pt>
                <c:pt idx="21231">
                  <c:v>-1.4371550000000001E-3</c:v>
                </c:pt>
                <c:pt idx="21232">
                  <c:v>9.76201E-4</c:v>
                </c:pt>
                <c:pt idx="21233">
                  <c:v>1.5626290000000001E-3</c:v>
                </c:pt>
                <c:pt idx="21234">
                  <c:v>5.7491510000000001E-3</c:v>
                </c:pt>
                <c:pt idx="21235">
                  <c:v>4.6090510000000003E-3</c:v>
                </c:pt>
                <c:pt idx="21236">
                  <c:v>4.7711999999999999E-4</c:v>
                </c:pt>
                <c:pt idx="21237">
                  <c:v>5.3091599999999998E-4</c:v>
                </c:pt>
                <c:pt idx="21238">
                  <c:v>5.0237349999999997E-3</c:v>
                </c:pt>
                <c:pt idx="21239">
                  <c:v>4.79497E-3</c:v>
                </c:pt>
                <c:pt idx="21240">
                  <c:v>1.210788E-3</c:v>
                </c:pt>
                <c:pt idx="21241">
                  <c:v>3.797782E-3</c:v>
                </c:pt>
                <c:pt idx="21242">
                  <c:v>2.8198469999999999E-3</c:v>
                </c:pt>
                <c:pt idx="21243">
                  <c:v>3.4033459999999998E-3</c:v>
                </c:pt>
                <c:pt idx="21244">
                  <c:v>-4.42912E-4</c:v>
                </c:pt>
                <c:pt idx="21245">
                  <c:v>1.013838E-3</c:v>
                </c:pt>
                <c:pt idx="21246">
                  <c:v>4.3087790000000004E-3</c:v>
                </c:pt>
                <c:pt idx="21247">
                  <c:v>2.1015510000000001E-3</c:v>
                </c:pt>
                <c:pt idx="21248">
                  <c:v>2.204494E-3</c:v>
                </c:pt>
                <c:pt idx="21249">
                  <c:v>-2.3782740000000001E-3</c:v>
                </c:pt>
                <c:pt idx="21250">
                  <c:v>3.9513699999999999E-4</c:v>
                </c:pt>
                <c:pt idx="21251">
                  <c:v>5.5625800000000001E-4</c:v>
                </c:pt>
                <c:pt idx="21252">
                  <c:v>3.250242E-3</c:v>
                </c:pt>
                <c:pt idx="21253">
                  <c:v>-3.9141929999999998E-3</c:v>
                </c:pt>
                <c:pt idx="21254">
                  <c:v>-3.3463640000000001E-3</c:v>
                </c:pt>
                <c:pt idx="21255">
                  <c:v>-2.3247760000000002E-3</c:v>
                </c:pt>
                <c:pt idx="21256">
                  <c:v>2.610046E-3</c:v>
                </c:pt>
                <c:pt idx="21257">
                  <c:v>-2.1711270000000001E-3</c:v>
                </c:pt>
                <c:pt idx="21258">
                  <c:v>2.4180600000000001E-4</c:v>
                </c:pt>
                <c:pt idx="21259">
                  <c:v>-1.7803319999999999E-3</c:v>
                </c:pt>
                <c:pt idx="21260">
                  <c:v>-4.9978449999999999E-3</c:v>
                </c:pt>
                <c:pt idx="21261">
                  <c:v>-4.592512E-3</c:v>
                </c:pt>
                <c:pt idx="21262">
                  <c:v>-3.2297670000000001E-3</c:v>
                </c:pt>
                <c:pt idx="21263">
                  <c:v>5.3168200000000001E-4</c:v>
                </c:pt>
                <c:pt idx="21264">
                  <c:v>7.8079699999999996E-4</c:v>
                </c:pt>
                <c:pt idx="21265">
                  <c:v>-7.1066870000000004E-3</c:v>
                </c:pt>
                <c:pt idx="21266">
                  <c:v>-2.1661850000000002E-3</c:v>
                </c:pt>
                <c:pt idx="21267">
                  <c:v>-5.7710399999999999E-3</c:v>
                </c:pt>
                <c:pt idx="21268">
                  <c:v>-4.1083659999999996E-3</c:v>
                </c:pt>
                <c:pt idx="21269">
                  <c:v>-5.8588620000000003E-3</c:v>
                </c:pt>
                <c:pt idx="21270">
                  <c:v>-2.9934599999999999E-3</c:v>
                </c:pt>
                <c:pt idx="21271">
                  <c:v>-4.1404830000000004E-3</c:v>
                </c:pt>
                <c:pt idx="21272">
                  <c:v>-4.1472200000000001E-3</c:v>
                </c:pt>
                <c:pt idx="21273">
                  <c:v>-4.5629399999999997E-3</c:v>
                </c:pt>
                <c:pt idx="21274">
                  <c:v>-4.7847539999999996E-3</c:v>
                </c:pt>
                <c:pt idx="21275">
                  <c:v>-8.8828300000000002E-4</c:v>
                </c:pt>
                <c:pt idx="21276">
                  <c:v>-4.3996440000000003E-3</c:v>
                </c:pt>
                <c:pt idx="21277">
                  <c:v>-2.0046640000000002E-3</c:v>
                </c:pt>
                <c:pt idx="21278">
                  <c:v>-4.0516129999999999E-3</c:v>
                </c:pt>
                <c:pt idx="21279">
                  <c:v>-4.9392439999999998E-3</c:v>
                </c:pt>
                <c:pt idx="21280">
                  <c:v>-3.6779880000000001E-3</c:v>
                </c:pt>
                <c:pt idx="21281">
                  <c:v>-3.102479E-3</c:v>
                </c:pt>
                <c:pt idx="21282">
                  <c:v>-6.9299629999999999E-3</c:v>
                </c:pt>
                <c:pt idx="21283">
                  <c:v>-3.033759E-3</c:v>
                </c:pt>
                <c:pt idx="21284">
                  <c:v>-8.5019900000000005E-4</c:v>
                </c:pt>
                <c:pt idx="21285">
                  <c:v>-7.0186129999999999E-3</c:v>
                </c:pt>
                <c:pt idx="21286">
                  <c:v>-5.6534819999999996E-3</c:v>
                </c:pt>
                <c:pt idx="21287">
                  <c:v>-6.3829220000000001E-3</c:v>
                </c:pt>
                <c:pt idx="21288">
                  <c:v>-4.810038E-3</c:v>
                </c:pt>
                <c:pt idx="21289">
                  <c:v>-4.3572999999999997E-3</c:v>
                </c:pt>
                <c:pt idx="21290">
                  <c:v>-5.5130769999999999E-3</c:v>
                </c:pt>
                <c:pt idx="21291">
                  <c:v>-7.0316110000000001E-3</c:v>
                </c:pt>
                <c:pt idx="21292">
                  <c:v>-6.0619289999999998E-3</c:v>
                </c:pt>
                <c:pt idx="21293">
                  <c:v>-3.2525610000000002E-3</c:v>
                </c:pt>
                <c:pt idx="21294">
                  <c:v>-8.2572549999999998E-3</c:v>
                </c:pt>
                <c:pt idx="21295">
                  <c:v>-4.7562630000000002E-3</c:v>
                </c:pt>
                <c:pt idx="21296">
                  <c:v>-3.265942E-3</c:v>
                </c:pt>
                <c:pt idx="21297">
                  <c:v>-3.773008E-3</c:v>
                </c:pt>
                <c:pt idx="21298">
                  <c:v>-9.0893970000000008E-3</c:v>
                </c:pt>
                <c:pt idx="21299">
                  <c:v>-7.0536770000000004E-3</c:v>
                </c:pt>
                <c:pt idx="21300">
                  <c:v>-8.3639189999999992E-3</c:v>
                </c:pt>
                <c:pt idx="21301">
                  <c:v>-8.6219799999999996E-3</c:v>
                </c:pt>
                <c:pt idx="21302">
                  <c:v>-8.6262969999999998E-3</c:v>
                </c:pt>
                <c:pt idx="21303">
                  <c:v>-6.3117440000000002E-3</c:v>
                </c:pt>
                <c:pt idx="21304">
                  <c:v>-7.6007430000000001E-3</c:v>
                </c:pt>
                <c:pt idx="21305">
                  <c:v>-7.3586620000000002E-3</c:v>
                </c:pt>
                <c:pt idx="21306">
                  <c:v>-7.5427070000000001E-3</c:v>
                </c:pt>
                <c:pt idx="21307">
                  <c:v>-7.2170029999999996E-3</c:v>
                </c:pt>
                <c:pt idx="21308">
                  <c:v>-7.2238809999999997E-3</c:v>
                </c:pt>
                <c:pt idx="21309">
                  <c:v>-5.9314490000000001E-3</c:v>
                </c:pt>
                <c:pt idx="21310">
                  <c:v>-7.7565439999999998E-3</c:v>
                </c:pt>
                <c:pt idx="21311">
                  <c:v>-5.4664910000000004E-3</c:v>
                </c:pt>
                <c:pt idx="21312">
                  <c:v>-8.0524250000000002E-3</c:v>
                </c:pt>
                <c:pt idx="21313">
                  <c:v>-3.9522230000000004E-3</c:v>
                </c:pt>
                <c:pt idx="21314">
                  <c:v>-8.9261689999999994E-3</c:v>
                </c:pt>
                <c:pt idx="21315">
                  <c:v>-8.4241630000000001E-3</c:v>
                </c:pt>
                <c:pt idx="21316">
                  <c:v>-4.9269350000000003E-3</c:v>
                </c:pt>
                <c:pt idx="21317">
                  <c:v>-6.5157770000000004E-3</c:v>
                </c:pt>
                <c:pt idx="21318">
                  <c:v>-6.9836589999999997E-3</c:v>
                </c:pt>
                <c:pt idx="21319">
                  <c:v>-1.030755E-2</c:v>
                </c:pt>
                <c:pt idx="21320">
                  <c:v>-6.2933820000000001E-3</c:v>
                </c:pt>
                <c:pt idx="21321">
                  <c:v>-5.5937699999999996E-3</c:v>
                </c:pt>
                <c:pt idx="21322">
                  <c:v>-5.5865940000000003E-3</c:v>
                </c:pt>
                <c:pt idx="21323">
                  <c:v>-7.3844940000000001E-3</c:v>
                </c:pt>
                <c:pt idx="21324">
                  <c:v>-6.5080329999999999E-3</c:v>
                </c:pt>
                <c:pt idx="21325">
                  <c:v>-5.0749860000000001E-3</c:v>
                </c:pt>
                <c:pt idx="21326">
                  <c:v>-6.2846459999999996E-3</c:v>
                </c:pt>
                <c:pt idx="21327">
                  <c:v>-6.0380369999999996E-3</c:v>
                </c:pt>
                <c:pt idx="21328">
                  <c:v>-9.9973479999999997E-3</c:v>
                </c:pt>
                <c:pt idx="21329">
                  <c:v>-6.9283210000000003E-3</c:v>
                </c:pt>
                <c:pt idx="21330">
                  <c:v>-5.5669689999999997E-3</c:v>
                </c:pt>
                <c:pt idx="21331">
                  <c:v>-4.0726690000000001E-3</c:v>
                </c:pt>
                <c:pt idx="21332">
                  <c:v>-2.6657550000000001E-3</c:v>
                </c:pt>
                <c:pt idx="21333">
                  <c:v>-8.1308279999999997E-3</c:v>
                </c:pt>
                <c:pt idx="21334">
                  <c:v>-7.3593349999999998E-3</c:v>
                </c:pt>
                <c:pt idx="21335">
                  <c:v>-5.7031149999999999E-3</c:v>
                </c:pt>
                <c:pt idx="21336">
                  <c:v>-7.0459679999999997E-3</c:v>
                </c:pt>
                <c:pt idx="21337">
                  <c:v>-8.7871419999999995E-3</c:v>
                </c:pt>
                <c:pt idx="21338">
                  <c:v>-1.1075972E-2</c:v>
                </c:pt>
                <c:pt idx="21339">
                  <c:v>-9.9614390000000008E-3</c:v>
                </c:pt>
                <c:pt idx="21340">
                  <c:v>-6.0969320000000002E-3</c:v>
                </c:pt>
                <c:pt idx="21341">
                  <c:v>-9.9571840000000009E-3</c:v>
                </c:pt>
                <c:pt idx="21342">
                  <c:v>-8.5506680000000009E-3</c:v>
                </c:pt>
                <c:pt idx="21343">
                  <c:v>-4.4909449999999997E-3</c:v>
                </c:pt>
                <c:pt idx="21344">
                  <c:v>-4.606158E-3</c:v>
                </c:pt>
                <c:pt idx="21345">
                  <c:v>-3.9851089999999997E-3</c:v>
                </c:pt>
                <c:pt idx="21346">
                  <c:v>-7.200667E-3</c:v>
                </c:pt>
                <c:pt idx="21347">
                  <c:v>-1.0162635E-2</c:v>
                </c:pt>
                <c:pt idx="21348">
                  <c:v>-7.3443850000000001E-3</c:v>
                </c:pt>
                <c:pt idx="21349">
                  <c:v>-2.8779980000000001E-3</c:v>
                </c:pt>
                <c:pt idx="21350">
                  <c:v>-1.0414394E-2</c:v>
                </c:pt>
                <c:pt idx="21351">
                  <c:v>-8.1238089999999992E-3</c:v>
                </c:pt>
                <c:pt idx="21352">
                  <c:v>-8.882338E-3</c:v>
                </c:pt>
                <c:pt idx="21353">
                  <c:v>-7.7478310000000002E-3</c:v>
                </c:pt>
                <c:pt idx="21354">
                  <c:v>-5.2305199999999998E-3</c:v>
                </c:pt>
                <c:pt idx="21355">
                  <c:v>-5.9780689999999999E-3</c:v>
                </c:pt>
                <c:pt idx="21356">
                  <c:v>-1.0506016999999999E-2</c:v>
                </c:pt>
                <c:pt idx="21357">
                  <c:v>-5.9594690000000002E-3</c:v>
                </c:pt>
                <c:pt idx="21358">
                  <c:v>-3.0736729999999999E-3</c:v>
                </c:pt>
                <c:pt idx="21359">
                  <c:v>-6.2273880000000004E-3</c:v>
                </c:pt>
                <c:pt idx="21360">
                  <c:v>-7.2225850000000001E-3</c:v>
                </c:pt>
                <c:pt idx="21361">
                  <c:v>-9.1834699999999991E-3</c:v>
                </c:pt>
                <c:pt idx="21362">
                  <c:v>-8.1580479999999993E-3</c:v>
                </c:pt>
                <c:pt idx="21363">
                  <c:v>-7.3061020000000001E-3</c:v>
                </c:pt>
                <c:pt idx="21364">
                  <c:v>-6.8114530000000003E-3</c:v>
                </c:pt>
                <c:pt idx="21365">
                  <c:v>-5.5895939999999998E-3</c:v>
                </c:pt>
                <c:pt idx="21366">
                  <c:v>-5.0481959999999996E-3</c:v>
                </c:pt>
                <c:pt idx="21367">
                  <c:v>-3.1139420000000002E-3</c:v>
                </c:pt>
                <c:pt idx="21368">
                  <c:v>-3.6506899999999998E-4</c:v>
                </c:pt>
                <c:pt idx="21369">
                  <c:v>-6.5353470000000004E-3</c:v>
                </c:pt>
                <c:pt idx="21370">
                  <c:v>-5.6564620000000001E-3</c:v>
                </c:pt>
                <c:pt idx="21371">
                  <c:v>-5.6077260000000004E-3</c:v>
                </c:pt>
                <c:pt idx="21372">
                  <c:v>-6.7160889999999997E-3</c:v>
                </c:pt>
                <c:pt idx="21373">
                  <c:v>-7.8732320000000008E-3</c:v>
                </c:pt>
                <c:pt idx="21374">
                  <c:v>-3.7956890000000001E-3</c:v>
                </c:pt>
                <c:pt idx="21375">
                  <c:v>-3.8878340000000002E-3</c:v>
                </c:pt>
                <c:pt idx="21376">
                  <c:v>-4.4398850000000002E-3</c:v>
                </c:pt>
                <c:pt idx="21377">
                  <c:v>-7.4274199999999997E-3</c:v>
                </c:pt>
                <c:pt idx="21378">
                  <c:v>-5.2258060000000004E-3</c:v>
                </c:pt>
                <c:pt idx="21379">
                  <c:v>-7.1797679999999996E-3</c:v>
                </c:pt>
                <c:pt idx="21380">
                  <c:v>-6.1236340000000002E-3</c:v>
                </c:pt>
                <c:pt idx="21381">
                  <c:v>-5.2338719999999997E-3</c:v>
                </c:pt>
                <c:pt idx="21382">
                  <c:v>-6.0391469999999999E-3</c:v>
                </c:pt>
                <c:pt idx="21383">
                  <c:v>-2.0907439999999998E-3</c:v>
                </c:pt>
                <c:pt idx="21384">
                  <c:v>-5.8355849999999999E-3</c:v>
                </c:pt>
                <c:pt idx="21385">
                  <c:v>-6.1402510000000002E-3</c:v>
                </c:pt>
                <c:pt idx="21386">
                  <c:v>-4.3477680000000001E-3</c:v>
                </c:pt>
                <c:pt idx="21387">
                  <c:v>-5.9621759999999996E-3</c:v>
                </c:pt>
                <c:pt idx="21388">
                  <c:v>-1.0144238999999999E-2</c:v>
                </c:pt>
                <c:pt idx="21389">
                  <c:v>-4.6637199999999997E-3</c:v>
                </c:pt>
                <c:pt idx="21390">
                  <c:v>-4.2803140000000003E-3</c:v>
                </c:pt>
                <c:pt idx="21391">
                  <c:v>-7.5679859999999996E-3</c:v>
                </c:pt>
                <c:pt idx="21392">
                  <c:v>-1.0324814E-2</c:v>
                </c:pt>
                <c:pt idx="21393">
                  <c:v>-6.7175630000000002E-3</c:v>
                </c:pt>
                <c:pt idx="21394">
                  <c:v>-5.1440690000000002E-3</c:v>
                </c:pt>
                <c:pt idx="21395">
                  <c:v>-4.3192889999999996E-3</c:v>
                </c:pt>
                <c:pt idx="21396">
                  <c:v>-5.8503460000000002E-3</c:v>
                </c:pt>
                <c:pt idx="21397">
                  <c:v>-3.1416450000000002E-3</c:v>
                </c:pt>
                <c:pt idx="21398">
                  <c:v>-3.1580010000000001E-3</c:v>
                </c:pt>
                <c:pt idx="21399">
                  <c:v>-4.4261980000000001E-3</c:v>
                </c:pt>
                <c:pt idx="21400">
                  <c:v>-7.1806129999999998E-3</c:v>
                </c:pt>
                <c:pt idx="21401">
                  <c:v>-5.9536939999999998E-3</c:v>
                </c:pt>
                <c:pt idx="21402">
                  <c:v>-9.8583900000000007E-4</c:v>
                </c:pt>
                <c:pt idx="21403">
                  <c:v>-7.0149699999999997E-3</c:v>
                </c:pt>
                <c:pt idx="21404">
                  <c:v>-9.8879710000000006E-3</c:v>
                </c:pt>
                <c:pt idx="21405">
                  <c:v>-2.408749E-3</c:v>
                </c:pt>
                <c:pt idx="21406">
                  <c:v>-1.1677879999999999E-3</c:v>
                </c:pt>
                <c:pt idx="21407">
                  <c:v>-3.4852709999999999E-3</c:v>
                </c:pt>
                <c:pt idx="21408">
                  <c:v>-7.6224789999999997E-3</c:v>
                </c:pt>
                <c:pt idx="21409">
                  <c:v>-4.6650390000000002E-3</c:v>
                </c:pt>
                <c:pt idx="21410">
                  <c:v>-3.2120059999999999E-3</c:v>
                </c:pt>
                <c:pt idx="21411">
                  <c:v>-5.1414659999999999E-3</c:v>
                </c:pt>
                <c:pt idx="21412">
                  <c:v>-6.1398140000000004E-3</c:v>
                </c:pt>
                <c:pt idx="21413">
                  <c:v>-4.5001060000000002E-3</c:v>
                </c:pt>
                <c:pt idx="21414">
                  <c:v>-2.1124759999999999E-3</c:v>
                </c:pt>
                <c:pt idx="21415">
                  <c:v>-4.4890809999999998E-3</c:v>
                </c:pt>
                <c:pt idx="21416">
                  <c:v>-3.6772670000000001E-3</c:v>
                </c:pt>
                <c:pt idx="21417">
                  <c:v>-2.9819149999999999E-3</c:v>
                </c:pt>
                <c:pt idx="21418">
                  <c:v>-3.7316850000000002E-3</c:v>
                </c:pt>
                <c:pt idx="21419">
                  <c:v>-1.7441679999999999E-3</c:v>
                </c:pt>
                <c:pt idx="21420">
                  <c:v>-3.343585E-3</c:v>
                </c:pt>
                <c:pt idx="21421">
                  <c:v>-3.1941819999999998E-3</c:v>
                </c:pt>
                <c:pt idx="21422">
                  <c:v>-6.3106059999999999E-3</c:v>
                </c:pt>
                <c:pt idx="21423">
                  <c:v>-3.2032300000000001E-3</c:v>
                </c:pt>
                <c:pt idx="21424">
                  <c:v>-4.2413049999999999E-3</c:v>
                </c:pt>
                <c:pt idx="21425">
                  <c:v>-6.2711670000000002E-3</c:v>
                </c:pt>
                <c:pt idx="21426">
                  <c:v>-8.0224739999999999E-3</c:v>
                </c:pt>
                <c:pt idx="21427">
                  <c:v>-8.9918640000000005E-3</c:v>
                </c:pt>
                <c:pt idx="21428">
                  <c:v>-3.86097E-3</c:v>
                </c:pt>
                <c:pt idx="21429">
                  <c:v>-3.040184E-3</c:v>
                </c:pt>
                <c:pt idx="21430">
                  <c:v>-3.9217949999999996E-3</c:v>
                </c:pt>
                <c:pt idx="21431">
                  <c:v>-1.0162381E-2</c:v>
                </c:pt>
                <c:pt idx="21432">
                  <c:v>-8.0315230000000005E-3</c:v>
                </c:pt>
                <c:pt idx="21433">
                  <c:v>-5.209104E-3</c:v>
                </c:pt>
                <c:pt idx="21434">
                  <c:v>-7.4418690000000003E-3</c:v>
                </c:pt>
                <c:pt idx="21435">
                  <c:v>-5.1856389999999997E-3</c:v>
                </c:pt>
                <c:pt idx="21436">
                  <c:v>-4.6100999999999998E-3</c:v>
                </c:pt>
                <c:pt idx="21437">
                  <c:v>-7.000287E-3</c:v>
                </c:pt>
                <c:pt idx="21438">
                  <c:v>-7.2629840000000001E-3</c:v>
                </c:pt>
                <c:pt idx="21439">
                  <c:v>-8.0108000000000002E-3</c:v>
                </c:pt>
                <c:pt idx="21440">
                  <c:v>-5.0846809999999997E-3</c:v>
                </c:pt>
                <c:pt idx="21441">
                  <c:v>-5.1089159999999998E-3</c:v>
                </c:pt>
                <c:pt idx="21442">
                  <c:v>-6.9244340000000001E-3</c:v>
                </c:pt>
                <c:pt idx="21443">
                  <c:v>-6.161438E-3</c:v>
                </c:pt>
                <c:pt idx="21444">
                  <c:v>-9.0115349999999993E-3</c:v>
                </c:pt>
                <c:pt idx="21445">
                  <c:v>-5.708683E-3</c:v>
                </c:pt>
                <c:pt idx="21446">
                  <c:v>-1.0426668E-2</c:v>
                </c:pt>
                <c:pt idx="21447">
                  <c:v>-8.0841520000000007E-3</c:v>
                </c:pt>
                <c:pt idx="21448">
                  <c:v>-8.8854139999999995E-3</c:v>
                </c:pt>
                <c:pt idx="21449">
                  <c:v>-7.8622269999999994E-3</c:v>
                </c:pt>
                <c:pt idx="21450">
                  <c:v>-8.3096379999999994E-3</c:v>
                </c:pt>
                <c:pt idx="21451">
                  <c:v>-8.9479980000000004E-3</c:v>
                </c:pt>
                <c:pt idx="21452">
                  <c:v>-9.1153629999999996E-3</c:v>
                </c:pt>
                <c:pt idx="21453">
                  <c:v>-9.5739589999999999E-3</c:v>
                </c:pt>
                <c:pt idx="21454">
                  <c:v>-6.8729960000000001E-3</c:v>
                </c:pt>
                <c:pt idx="21455">
                  <c:v>-8.0551730000000005E-3</c:v>
                </c:pt>
                <c:pt idx="21456">
                  <c:v>-1.0735176000000001E-2</c:v>
                </c:pt>
                <c:pt idx="21457">
                  <c:v>-1.3425500999999999E-2</c:v>
                </c:pt>
                <c:pt idx="21458">
                  <c:v>-9.0116020000000005E-3</c:v>
                </c:pt>
                <c:pt idx="21459">
                  <c:v>-8.3721779999999992E-3</c:v>
                </c:pt>
                <c:pt idx="21460">
                  <c:v>-1.0498954E-2</c:v>
                </c:pt>
                <c:pt idx="21461">
                  <c:v>-7.176394E-3</c:v>
                </c:pt>
                <c:pt idx="21462">
                  <c:v>-6.4020099999999996E-3</c:v>
                </c:pt>
                <c:pt idx="21463">
                  <c:v>-5.091735E-3</c:v>
                </c:pt>
                <c:pt idx="21464">
                  <c:v>-5.3436309999999997E-3</c:v>
                </c:pt>
                <c:pt idx="21465">
                  <c:v>-6.8134290000000002E-3</c:v>
                </c:pt>
                <c:pt idx="21466">
                  <c:v>-7.6520099999999999E-3</c:v>
                </c:pt>
                <c:pt idx="21467">
                  <c:v>-4.031176E-3</c:v>
                </c:pt>
                <c:pt idx="21468">
                  <c:v>-3.883952E-3</c:v>
                </c:pt>
                <c:pt idx="21469">
                  <c:v>-4.5907550000000002E-3</c:v>
                </c:pt>
                <c:pt idx="21470">
                  <c:v>-4.5907309999999998E-3</c:v>
                </c:pt>
                <c:pt idx="21471">
                  <c:v>-2.6141329999999998E-3</c:v>
                </c:pt>
                <c:pt idx="21472">
                  <c:v>-5.5144189999999996E-3</c:v>
                </c:pt>
                <c:pt idx="21473">
                  <c:v>-6.1527780000000002E-3</c:v>
                </c:pt>
                <c:pt idx="21474">
                  <c:v>-4.834156E-3</c:v>
                </c:pt>
                <c:pt idx="21475">
                  <c:v>-4.848537E-3</c:v>
                </c:pt>
                <c:pt idx="21476">
                  <c:v>-5.6891019999999997E-3</c:v>
                </c:pt>
                <c:pt idx="21477">
                  <c:v>-6.2438379999999998E-3</c:v>
                </c:pt>
                <c:pt idx="21478">
                  <c:v>-8.8039769999999993E-3</c:v>
                </c:pt>
                <c:pt idx="21479">
                  <c:v>-5.6167049999999996E-3</c:v>
                </c:pt>
                <c:pt idx="21480">
                  <c:v>-5.8870499999999996E-3</c:v>
                </c:pt>
                <c:pt idx="21481">
                  <c:v>-2.5549029999999999E-3</c:v>
                </c:pt>
                <c:pt idx="21482">
                  <c:v>-3.1869659999999998E-3</c:v>
                </c:pt>
                <c:pt idx="21483">
                  <c:v>-4.539319E-3</c:v>
                </c:pt>
                <c:pt idx="21484">
                  <c:v>-8.0648360000000006E-3</c:v>
                </c:pt>
                <c:pt idx="21485">
                  <c:v>-6.3047540000000001E-3</c:v>
                </c:pt>
                <c:pt idx="21486">
                  <c:v>-3.2093619999999999E-3</c:v>
                </c:pt>
                <c:pt idx="21487">
                  <c:v>-5.2179180000000002E-3</c:v>
                </c:pt>
                <c:pt idx="21488">
                  <c:v>-3.4125610000000002E-3</c:v>
                </c:pt>
                <c:pt idx="21489">
                  <c:v>-8.0025189999999996E-3</c:v>
                </c:pt>
                <c:pt idx="21490">
                  <c:v>-3.7759209999999998E-3</c:v>
                </c:pt>
                <c:pt idx="21491">
                  <c:v>-8.0100799999999993E-3</c:v>
                </c:pt>
                <c:pt idx="21492">
                  <c:v>-5.9954769999999999E-3</c:v>
                </c:pt>
                <c:pt idx="21493">
                  <c:v>-8.2173520000000007E-3</c:v>
                </c:pt>
                <c:pt idx="21494">
                  <c:v>-8.5777939999999997E-3</c:v>
                </c:pt>
                <c:pt idx="21495">
                  <c:v>-8.2046849999999998E-3</c:v>
                </c:pt>
                <c:pt idx="21496">
                  <c:v>-8.6005309999999998E-3</c:v>
                </c:pt>
                <c:pt idx="21497">
                  <c:v>-3.5690209999999999E-3</c:v>
                </c:pt>
                <c:pt idx="21498">
                  <c:v>-7.8939530000000004E-3</c:v>
                </c:pt>
                <c:pt idx="21499">
                  <c:v>-4.147151E-3</c:v>
                </c:pt>
                <c:pt idx="21500">
                  <c:v>-5.8118400000000004E-3</c:v>
                </c:pt>
                <c:pt idx="21501">
                  <c:v>-6.1111799999999999E-3</c:v>
                </c:pt>
                <c:pt idx="21502">
                  <c:v>-7.0491779999999997E-3</c:v>
                </c:pt>
                <c:pt idx="21503">
                  <c:v>-7.0225469999999996E-3</c:v>
                </c:pt>
                <c:pt idx="21504">
                  <c:v>-3.5856659999999999E-3</c:v>
                </c:pt>
                <c:pt idx="21505">
                  <c:v>-3.0730079999999999E-3</c:v>
                </c:pt>
                <c:pt idx="21506" formatCode="0.00E+00">
                  <c:v>-5.3041099999999996E-6</c:v>
                </c:pt>
                <c:pt idx="21507">
                  <c:v>-1.458857E-3</c:v>
                </c:pt>
                <c:pt idx="21508">
                  <c:v>-4.0542419999999996E-3</c:v>
                </c:pt>
                <c:pt idx="21509">
                  <c:v>-6.8002269999999998E-3</c:v>
                </c:pt>
                <c:pt idx="21510">
                  <c:v>-6.5762210000000001E-3</c:v>
                </c:pt>
                <c:pt idx="21511">
                  <c:v>2.2220640000000002E-3</c:v>
                </c:pt>
                <c:pt idx="21512">
                  <c:v>-7.1304799999999998E-3</c:v>
                </c:pt>
                <c:pt idx="21513">
                  <c:v>-9.274058E-3</c:v>
                </c:pt>
                <c:pt idx="21514">
                  <c:v>-6.2744319999999999E-3</c:v>
                </c:pt>
                <c:pt idx="21515">
                  <c:v>-5.507708E-3</c:v>
                </c:pt>
                <c:pt idx="21516">
                  <c:v>-7.9962320000000007E-3</c:v>
                </c:pt>
                <c:pt idx="21517">
                  <c:v>-8.7078290000000003E-3</c:v>
                </c:pt>
                <c:pt idx="21518">
                  <c:v>-4.2175290000000002E-3</c:v>
                </c:pt>
                <c:pt idx="21519">
                  <c:v>-5.8345999999999997E-3</c:v>
                </c:pt>
                <c:pt idx="21520">
                  <c:v>-5.0661680000000002E-3</c:v>
                </c:pt>
                <c:pt idx="21521">
                  <c:v>-8.2326670000000008E-3</c:v>
                </c:pt>
                <c:pt idx="21522">
                  <c:v>-8.4855260000000002E-3</c:v>
                </c:pt>
                <c:pt idx="21523">
                  <c:v>-6.7819009999999999E-3</c:v>
                </c:pt>
                <c:pt idx="21524">
                  <c:v>-8.0469400000000007E-3</c:v>
                </c:pt>
                <c:pt idx="21525">
                  <c:v>-8.3188480000000002E-3</c:v>
                </c:pt>
                <c:pt idx="21526">
                  <c:v>-5.6507789999999999E-3</c:v>
                </c:pt>
                <c:pt idx="21527">
                  <c:v>-9.792261E-3</c:v>
                </c:pt>
                <c:pt idx="21528">
                  <c:v>-8.4504079999999995E-3</c:v>
                </c:pt>
                <c:pt idx="21529">
                  <c:v>-8.3651869999999996E-3</c:v>
                </c:pt>
                <c:pt idx="21530">
                  <c:v>-9.6222589999999993E-3</c:v>
                </c:pt>
                <c:pt idx="21531">
                  <c:v>-4.5289639999999999E-3</c:v>
                </c:pt>
                <c:pt idx="21532">
                  <c:v>-2.1168210000000001E-3</c:v>
                </c:pt>
                <c:pt idx="21533">
                  <c:v>-7.7374219999999999E-3</c:v>
                </c:pt>
                <c:pt idx="21534">
                  <c:v>-8.6474529999999994E-3</c:v>
                </c:pt>
                <c:pt idx="21535">
                  <c:v>-7.2402389999999999E-3</c:v>
                </c:pt>
                <c:pt idx="21536">
                  <c:v>-4.0532859999999997E-3</c:v>
                </c:pt>
                <c:pt idx="21537">
                  <c:v>-6.1968639999999998E-3</c:v>
                </c:pt>
                <c:pt idx="21538">
                  <c:v>-8.9549030000000002E-3</c:v>
                </c:pt>
                <c:pt idx="21539">
                  <c:v>-6.1023919999999999E-3</c:v>
                </c:pt>
                <c:pt idx="21540">
                  <c:v>-6.5597099999999998E-3</c:v>
                </c:pt>
                <c:pt idx="21541">
                  <c:v>-9.5067639999999991E-3</c:v>
                </c:pt>
                <c:pt idx="21542">
                  <c:v>-8.4687119999999998E-3</c:v>
                </c:pt>
                <c:pt idx="21543">
                  <c:v>-5.1797079999999999E-3</c:v>
                </c:pt>
                <c:pt idx="21544">
                  <c:v>-3.475943E-3</c:v>
                </c:pt>
                <c:pt idx="21545">
                  <c:v>-5.7273799999999998E-3</c:v>
                </c:pt>
                <c:pt idx="21546">
                  <c:v>-7.3977859999999999E-3</c:v>
                </c:pt>
                <c:pt idx="21547">
                  <c:v>-7.3708879999999999E-3</c:v>
                </c:pt>
                <c:pt idx="21548">
                  <c:v>-7.0258040000000001E-3</c:v>
                </c:pt>
                <c:pt idx="21549">
                  <c:v>-6.121395E-3</c:v>
                </c:pt>
                <c:pt idx="21550">
                  <c:v>-4.2409020000000004E-3</c:v>
                </c:pt>
                <c:pt idx="21551">
                  <c:v>-5.6774110000000003E-3</c:v>
                </c:pt>
                <c:pt idx="21552">
                  <c:v>-6.4819930000000001E-3</c:v>
                </c:pt>
                <c:pt idx="21553">
                  <c:v>-5.9429699999999997E-3</c:v>
                </c:pt>
                <c:pt idx="21554">
                  <c:v>-3.8855890000000001E-3</c:v>
                </c:pt>
                <c:pt idx="21555">
                  <c:v>-2.6006139999999998E-3</c:v>
                </c:pt>
                <c:pt idx="21556">
                  <c:v>-7.1986289999999998E-3</c:v>
                </c:pt>
                <c:pt idx="21557">
                  <c:v>-4.1802030000000004E-3</c:v>
                </c:pt>
                <c:pt idx="21558">
                  <c:v>-3.0457380000000001E-3</c:v>
                </c:pt>
                <c:pt idx="21559">
                  <c:v>-3.6630590000000002E-3</c:v>
                </c:pt>
                <c:pt idx="21560">
                  <c:v>-6.2411480000000002E-3</c:v>
                </c:pt>
                <c:pt idx="21561">
                  <c:v>-9.9298939999999999E-3</c:v>
                </c:pt>
                <c:pt idx="21562">
                  <c:v>-2.556221E-3</c:v>
                </c:pt>
                <c:pt idx="21563">
                  <c:v>-3.8920629999999999E-3</c:v>
                </c:pt>
                <c:pt idx="21564">
                  <c:v>-8.2634319999999994E-3</c:v>
                </c:pt>
                <c:pt idx="21565">
                  <c:v>-1.0778256E-2</c:v>
                </c:pt>
                <c:pt idx="21566">
                  <c:v>-6.4965719999999999E-3</c:v>
                </c:pt>
                <c:pt idx="21567">
                  <c:v>-6.8630230000000002E-3</c:v>
                </c:pt>
                <c:pt idx="21568">
                  <c:v>-7.0323909999999998E-3</c:v>
                </c:pt>
                <c:pt idx="21569">
                  <c:v>-1.2084674E-2</c:v>
                </c:pt>
                <c:pt idx="21570">
                  <c:v>-8.3763510000000006E-3</c:v>
                </c:pt>
                <c:pt idx="21571">
                  <c:v>-6.6495570000000004E-3</c:v>
                </c:pt>
                <c:pt idx="21572">
                  <c:v>-1.0040027E-2</c:v>
                </c:pt>
                <c:pt idx="21573">
                  <c:v>-8.4554460000000001E-3</c:v>
                </c:pt>
                <c:pt idx="21574">
                  <c:v>-1.1937206000000001E-2</c:v>
                </c:pt>
                <c:pt idx="21575">
                  <c:v>-5.0630550000000003E-3</c:v>
                </c:pt>
                <c:pt idx="21576">
                  <c:v>-5.6980390000000002E-3</c:v>
                </c:pt>
                <c:pt idx="21577">
                  <c:v>-6.508972E-3</c:v>
                </c:pt>
                <c:pt idx="21578">
                  <c:v>-5.2000659999999997E-3</c:v>
                </c:pt>
                <c:pt idx="21579">
                  <c:v>-6.2733199999999998E-3</c:v>
                </c:pt>
                <c:pt idx="21580">
                  <c:v>-7.7649870000000001E-3</c:v>
                </c:pt>
                <c:pt idx="21581">
                  <c:v>-4.6288479999999996E-3</c:v>
                </c:pt>
                <c:pt idx="21582">
                  <c:v>-1.60658E-3</c:v>
                </c:pt>
                <c:pt idx="21583">
                  <c:v>-6.2053270000000001E-3</c:v>
                </c:pt>
                <c:pt idx="21584">
                  <c:v>-5.0314879999999998E-3</c:v>
                </c:pt>
                <c:pt idx="21585">
                  <c:v>-3.5707439999999998E-3</c:v>
                </c:pt>
                <c:pt idx="21586">
                  <c:v>-3.3546439999999999E-3</c:v>
                </c:pt>
                <c:pt idx="21587">
                  <c:v>-2.3642139999999999E-3</c:v>
                </c:pt>
                <c:pt idx="21588">
                  <c:v>-5.7829279999999997E-3</c:v>
                </c:pt>
                <c:pt idx="21589">
                  <c:v>-1.808959E-3</c:v>
                </c:pt>
                <c:pt idx="21590">
                  <c:v>-4.9278830000000001E-3</c:v>
                </c:pt>
                <c:pt idx="21591">
                  <c:v>-5.4775600000000002E-3</c:v>
                </c:pt>
                <c:pt idx="21592">
                  <c:v>-1.1094935E-2</c:v>
                </c:pt>
                <c:pt idx="21593" formatCode="0.00E+00">
                  <c:v>-5.1871399999999999E-5</c:v>
                </c:pt>
                <c:pt idx="21594">
                  <c:v>-2.5078090000000002E-3</c:v>
                </c:pt>
                <c:pt idx="21595">
                  <c:v>-5.2170430000000002E-3</c:v>
                </c:pt>
                <c:pt idx="21596">
                  <c:v>-4.8193890000000003E-3</c:v>
                </c:pt>
                <c:pt idx="21597">
                  <c:v>-6.7997159999999999E-3</c:v>
                </c:pt>
                <c:pt idx="21598">
                  <c:v>-7.0879130000000004E-3</c:v>
                </c:pt>
                <c:pt idx="21599">
                  <c:v>-4.3701579999999999E-3</c:v>
                </c:pt>
                <c:pt idx="21600">
                  <c:v>-5.6695579999999999E-3</c:v>
                </c:pt>
                <c:pt idx="21601">
                  <c:v>-5.3912580000000003E-3</c:v>
                </c:pt>
                <c:pt idx="21602">
                  <c:v>-7.9156090000000005E-3</c:v>
                </c:pt>
                <c:pt idx="21603">
                  <c:v>-8.483661E-3</c:v>
                </c:pt>
                <c:pt idx="21604">
                  <c:v>-9.4700679999999999E-3</c:v>
                </c:pt>
                <c:pt idx="21605">
                  <c:v>-8.4639250000000006E-3</c:v>
                </c:pt>
                <c:pt idx="21606">
                  <c:v>-6.8386480000000001E-3</c:v>
                </c:pt>
                <c:pt idx="21607" formatCode="0.00E+00">
                  <c:v>9.7554599999999996E-5</c:v>
                </c:pt>
                <c:pt idx="21608">
                  <c:v>-6.210424E-3</c:v>
                </c:pt>
                <c:pt idx="21609">
                  <c:v>-6.9169599999999998E-3</c:v>
                </c:pt>
                <c:pt idx="21610">
                  <c:v>-5.3140799999999997E-3</c:v>
                </c:pt>
                <c:pt idx="21611">
                  <c:v>-2.2586350000000002E-3</c:v>
                </c:pt>
                <c:pt idx="21612">
                  <c:v>-3.9892959999999998E-3</c:v>
                </c:pt>
                <c:pt idx="21613">
                  <c:v>-6.5054509999999998E-3</c:v>
                </c:pt>
                <c:pt idx="21614">
                  <c:v>-3.1664760000000001E-3</c:v>
                </c:pt>
                <c:pt idx="21615">
                  <c:v>-6.5588110000000003E-3</c:v>
                </c:pt>
                <c:pt idx="21616">
                  <c:v>-5.2093039999999997E-3</c:v>
                </c:pt>
                <c:pt idx="21617">
                  <c:v>-5.1067730000000002E-3</c:v>
                </c:pt>
                <c:pt idx="21618">
                  <c:v>-7.9762659999999992E-3</c:v>
                </c:pt>
                <c:pt idx="21619">
                  <c:v>-2.2760359999999999E-3</c:v>
                </c:pt>
                <c:pt idx="21620">
                  <c:v>-4.36558E-3</c:v>
                </c:pt>
                <c:pt idx="21621">
                  <c:v>-3.961844E-3</c:v>
                </c:pt>
                <c:pt idx="21622">
                  <c:v>-3.174732E-3</c:v>
                </c:pt>
                <c:pt idx="21623">
                  <c:v>-3.8221459999999998E-3</c:v>
                </c:pt>
                <c:pt idx="21624">
                  <c:v>-9.3448980000000008E-3</c:v>
                </c:pt>
                <c:pt idx="21625">
                  <c:v>-3.8590529999999999E-3</c:v>
                </c:pt>
                <c:pt idx="21626" formatCode="0.00E+00">
                  <c:v>6.1960399999999997E-5</c:v>
                </c:pt>
                <c:pt idx="21627">
                  <c:v>-8.7866590000000005E-3</c:v>
                </c:pt>
                <c:pt idx="21628">
                  <c:v>-1.3522339999999999E-3</c:v>
                </c:pt>
                <c:pt idx="21629">
                  <c:v>-5.6260700000000002E-4</c:v>
                </c:pt>
                <c:pt idx="21630">
                  <c:v>-1.1616109999999999E-3</c:v>
                </c:pt>
                <c:pt idx="21631">
                  <c:v>-3.0098439999999998E-3</c:v>
                </c:pt>
                <c:pt idx="21632">
                  <c:v>-3.1574139999999999E-3</c:v>
                </c:pt>
                <c:pt idx="21633">
                  <c:v>-1.6913430000000001E-3</c:v>
                </c:pt>
                <c:pt idx="21634">
                  <c:v>2.02735E-4</c:v>
                </c:pt>
                <c:pt idx="21635">
                  <c:v>1.2086110000000001E-3</c:v>
                </c:pt>
                <c:pt idx="21636">
                  <c:v>-8.1336380000000003E-3</c:v>
                </c:pt>
                <c:pt idx="21637">
                  <c:v>-2.2666940000000001E-3</c:v>
                </c:pt>
                <c:pt idx="21638">
                  <c:v>2.8712699999999998E-4</c:v>
                </c:pt>
                <c:pt idx="21639">
                  <c:v>-2.811994E-3</c:v>
                </c:pt>
                <c:pt idx="21640">
                  <c:v>-1.5041970000000001E-3</c:v>
                </c:pt>
                <c:pt idx="21641">
                  <c:v>9.2167599999999996E-4</c:v>
                </c:pt>
                <c:pt idx="21642">
                  <c:v>-2.971502E-3</c:v>
                </c:pt>
                <c:pt idx="21643">
                  <c:v>-3.8831019999999998E-3</c:v>
                </c:pt>
                <c:pt idx="21644">
                  <c:v>-6.4302109999999999E-3</c:v>
                </c:pt>
                <c:pt idx="21645">
                  <c:v>-4.5284469999999997E-3</c:v>
                </c:pt>
                <c:pt idx="21646">
                  <c:v>-4.1811790000000001E-3</c:v>
                </c:pt>
                <c:pt idx="21647">
                  <c:v>-5.1963770000000003E-3</c:v>
                </c:pt>
                <c:pt idx="21648">
                  <c:v>-2.9981420000000001E-3</c:v>
                </c:pt>
                <c:pt idx="21649">
                  <c:v>-2.6069230000000001E-3</c:v>
                </c:pt>
                <c:pt idx="21650">
                  <c:v>-8.1190389999999998E-3</c:v>
                </c:pt>
                <c:pt idx="21651">
                  <c:v>-3.9844809999999998E-3</c:v>
                </c:pt>
                <c:pt idx="21652">
                  <c:v>-3.3935900000000001E-3</c:v>
                </c:pt>
                <c:pt idx="21653">
                  <c:v>-2.711555E-3</c:v>
                </c:pt>
                <c:pt idx="21654">
                  <c:v>-4.3105779999999998E-3</c:v>
                </c:pt>
                <c:pt idx="21655">
                  <c:v>-1.922521E-3</c:v>
                </c:pt>
                <c:pt idx="21656">
                  <c:v>-4.5728690000000002E-3</c:v>
                </c:pt>
                <c:pt idx="21657">
                  <c:v>-4.9339930000000002E-3</c:v>
                </c:pt>
                <c:pt idx="21658">
                  <c:v>-1.7794130000000001E-3</c:v>
                </c:pt>
                <c:pt idx="21659">
                  <c:v>-2.7605210000000002E-3</c:v>
                </c:pt>
                <c:pt idx="21660">
                  <c:v>-3.7286699999999999E-3</c:v>
                </c:pt>
                <c:pt idx="21661">
                  <c:v>-1.879903E-3</c:v>
                </c:pt>
                <c:pt idx="21662">
                  <c:v>-3.9189800000000001E-4</c:v>
                </c:pt>
                <c:pt idx="21663">
                  <c:v>-5.985069E-3</c:v>
                </c:pt>
                <c:pt idx="21664">
                  <c:v>-5.4991390000000001E-3</c:v>
                </c:pt>
                <c:pt idx="21665">
                  <c:v>-3.8937860000000002E-3</c:v>
                </c:pt>
                <c:pt idx="21666">
                  <c:v>-1.73693E-3</c:v>
                </c:pt>
                <c:pt idx="21667">
                  <c:v>-5.1897189999999998E-3</c:v>
                </c:pt>
                <c:pt idx="21668">
                  <c:v>-8.1213339999999992E-3</c:v>
                </c:pt>
                <c:pt idx="21669">
                  <c:v>-6.8225100000000004E-3</c:v>
                </c:pt>
                <c:pt idx="21670">
                  <c:v>-6.6038329999999999E-3</c:v>
                </c:pt>
                <c:pt idx="21671">
                  <c:v>-5.6267189999999996E-3</c:v>
                </c:pt>
                <c:pt idx="21672">
                  <c:v>-5.3844770000000004E-3</c:v>
                </c:pt>
                <c:pt idx="21673">
                  <c:v>-6.4902220000000004E-3</c:v>
                </c:pt>
                <c:pt idx="21674">
                  <c:v>-9.3738669999999993E-3</c:v>
                </c:pt>
                <c:pt idx="21675">
                  <c:v>-4.4206540000000004E-3</c:v>
                </c:pt>
                <c:pt idx="21676">
                  <c:v>-2.9690319999999999E-3</c:v>
                </c:pt>
                <c:pt idx="21677">
                  <c:v>-9.0258600000000001E-3</c:v>
                </c:pt>
                <c:pt idx="21678">
                  <c:v>-4.4876480000000003E-3</c:v>
                </c:pt>
                <c:pt idx="21679">
                  <c:v>-5.3308050000000001E-3</c:v>
                </c:pt>
                <c:pt idx="21680">
                  <c:v>-4.2526969999999997E-3</c:v>
                </c:pt>
                <c:pt idx="21681">
                  <c:v>-7.0072040000000004E-3</c:v>
                </c:pt>
                <c:pt idx="21682">
                  <c:v>-7.0753320000000001E-3</c:v>
                </c:pt>
                <c:pt idx="21683">
                  <c:v>-6.1929699999999999E-4</c:v>
                </c:pt>
                <c:pt idx="21684">
                  <c:v>-4.5784019999999996E-3</c:v>
                </c:pt>
                <c:pt idx="21685">
                  <c:v>-6.3206419999999996E-3</c:v>
                </c:pt>
                <c:pt idx="21686">
                  <c:v>-7.7265390000000001E-3</c:v>
                </c:pt>
                <c:pt idx="21687">
                  <c:v>-3.478531E-3</c:v>
                </c:pt>
                <c:pt idx="21688">
                  <c:v>-4.7673730000000001E-3</c:v>
                </c:pt>
                <c:pt idx="21689">
                  <c:v>-9.3477430000000004E-3</c:v>
                </c:pt>
                <c:pt idx="21690">
                  <c:v>-5.3857590000000004E-3</c:v>
                </c:pt>
                <c:pt idx="21691">
                  <c:v>-6.6339830000000004E-3</c:v>
                </c:pt>
                <c:pt idx="21692">
                  <c:v>-6.3776630000000004E-3</c:v>
                </c:pt>
                <c:pt idx="21693">
                  <c:v>-3.1571020000000002E-3</c:v>
                </c:pt>
                <c:pt idx="21694">
                  <c:v>-3.150955E-3</c:v>
                </c:pt>
                <c:pt idx="21695">
                  <c:v>-4.4212829999999998E-3</c:v>
                </c:pt>
                <c:pt idx="21696">
                  <c:v>-3.4857360000000001E-3</c:v>
                </c:pt>
                <c:pt idx="21697">
                  <c:v>-4.6005350000000002E-3</c:v>
                </c:pt>
                <c:pt idx="21698">
                  <c:v>-6.0264070000000001E-3</c:v>
                </c:pt>
                <c:pt idx="21699">
                  <c:v>-3.2431300000000001E-4</c:v>
                </c:pt>
                <c:pt idx="21700">
                  <c:v>-2.0400050000000001E-3</c:v>
                </c:pt>
                <c:pt idx="21701">
                  <c:v>-2.8357579999999999E-3</c:v>
                </c:pt>
                <c:pt idx="21702">
                  <c:v>-6.4138520000000003E-3</c:v>
                </c:pt>
                <c:pt idx="21703">
                  <c:v>-1.3863370000000001E-3</c:v>
                </c:pt>
                <c:pt idx="21704">
                  <c:v>-3.5766489999999999E-3</c:v>
                </c:pt>
                <c:pt idx="21705">
                  <c:v>-8.9762079999999994E-3</c:v>
                </c:pt>
                <c:pt idx="21706">
                  <c:v>-7.0788659999999996E-3</c:v>
                </c:pt>
                <c:pt idx="21707">
                  <c:v>-2.911018E-3</c:v>
                </c:pt>
                <c:pt idx="21708">
                  <c:v>-4.6107789999999997E-3</c:v>
                </c:pt>
                <c:pt idx="21709">
                  <c:v>-3.465353E-3</c:v>
                </c:pt>
                <c:pt idx="21710">
                  <c:v>-4.3062270000000001E-3</c:v>
                </c:pt>
                <c:pt idx="21711">
                  <c:v>-8.1454400000000003E-3</c:v>
                </c:pt>
                <c:pt idx="21712">
                  <c:v>-1.7049719999999999E-3</c:v>
                </c:pt>
                <c:pt idx="21713">
                  <c:v>2.837582E-3</c:v>
                </c:pt>
                <c:pt idx="21714">
                  <c:v>-3.4136639999999998E-3</c:v>
                </c:pt>
                <c:pt idx="21715">
                  <c:v>-6.5340900000000002E-3</c:v>
                </c:pt>
                <c:pt idx="21716">
                  <c:v>-3.348457E-3</c:v>
                </c:pt>
                <c:pt idx="21717">
                  <c:v>-2.7122280000000001E-3</c:v>
                </c:pt>
                <c:pt idx="21718">
                  <c:v>2.5400179999999998E-3</c:v>
                </c:pt>
                <c:pt idx="21719">
                  <c:v>-2.5258469999999999E-3</c:v>
                </c:pt>
                <c:pt idx="21720">
                  <c:v>-6.8984169999999996E-3</c:v>
                </c:pt>
                <c:pt idx="21721">
                  <c:v>-6.9064060000000004E-3</c:v>
                </c:pt>
                <c:pt idx="21722">
                  <c:v>-6.2460730000000004E-3</c:v>
                </c:pt>
                <c:pt idx="21723">
                  <c:v>-1.3197580000000001E-3</c:v>
                </c:pt>
                <c:pt idx="21724">
                  <c:v>-1.776283E-3</c:v>
                </c:pt>
                <c:pt idx="21725">
                  <c:v>-8.2528250000000001E-3</c:v>
                </c:pt>
                <c:pt idx="21726">
                  <c:v>-6.5967719999999999E-3</c:v>
                </c:pt>
                <c:pt idx="21727">
                  <c:v>-2.5189399999999999E-3</c:v>
                </c:pt>
                <c:pt idx="21728">
                  <c:v>-4.6393820000000001E-3</c:v>
                </c:pt>
                <c:pt idx="21729">
                  <c:v>-8.4040260000000002E-3</c:v>
                </c:pt>
                <c:pt idx="21730">
                  <c:v>-7.1122700000000004E-3</c:v>
                </c:pt>
                <c:pt idx="21731">
                  <c:v>-6.1173130000000001E-3</c:v>
                </c:pt>
                <c:pt idx="21732">
                  <c:v>-3.3940300000000001E-3</c:v>
                </c:pt>
                <c:pt idx="21733">
                  <c:v>-8.5443900000000002E-4</c:v>
                </c:pt>
                <c:pt idx="21734">
                  <c:v>-2.915857E-3</c:v>
                </c:pt>
                <c:pt idx="21735">
                  <c:v>-6.2445419999999996E-3</c:v>
                </c:pt>
                <c:pt idx="21736">
                  <c:v>-9.6851599999999999E-4</c:v>
                </c:pt>
                <c:pt idx="21737">
                  <c:v>-2.19863E-3</c:v>
                </c:pt>
                <c:pt idx="21738">
                  <c:v>-9.8409369999999993E-3</c:v>
                </c:pt>
                <c:pt idx="21739">
                  <c:v>-7.8741929999999998E-3</c:v>
                </c:pt>
                <c:pt idx="21740">
                  <c:v>-6.8134479999999997E-3</c:v>
                </c:pt>
                <c:pt idx="21741">
                  <c:v>-3.5851640000000001E-3</c:v>
                </c:pt>
                <c:pt idx="21742">
                  <c:v>-7.7064059999999998E-3</c:v>
                </c:pt>
                <c:pt idx="21743">
                  <c:v>-8.1604750000000004E-3</c:v>
                </c:pt>
                <c:pt idx="21744">
                  <c:v>-8.8659459999999995E-3</c:v>
                </c:pt>
                <c:pt idx="21745">
                  <c:v>-1.2869475999999999E-2</c:v>
                </c:pt>
                <c:pt idx="21746">
                  <c:v>-6.5129660000000002E-3</c:v>
                </c:pt>
                <c:pt idx="21747">
                  <c:v>-7.1332169999999999E-3</c:v>
                </c:pt>
                <c:pt idx="21748">
                  <c:v>-1.2632203999999999E-2</c:v>
                </c:pt>
                <c:pt idx="21749">
                  <c:v>-2.782503E-3</c:v>
                </c:pt>
                <c:pt idx="21750">
                  <c:v>-6.1782369999999996E-3</c:v>
                </c:pt>
                <c:pt idx="21751">
                  <c:v>-1.2162358999999999E-2</c:v>
                </c:pt>
                <c:pt idx="21752">
                  <c:v>-5.891917E-3</c:v>
                </c:pt>
                <c:pt idx="21753">
                  <c:v>-6.4447890000000002E-3</c:v>
                </c:pt>
                <c:pt idx="21754">
                  <c:v>-4.189084E-3</c:v>
                </c:pt>
                <c:pt idx="21755">
                  <c:v>5.3210640000000003E-3</c:v>
                </c:pt>
                <c:pt idx="21756">
                  <c:v>1.610591E-3</c:v>
                </c:pt>
                <c:pt idx="21757">
                  <c:v>-1.1246884E-2</c:v>
                </c:pt>
                <c:pt idx="21758">
                  <c:v>4.0889689999999996E-3</c:v>
                </c:pt>
                <c:pt idx="21759">
                  <c:v>3.027966E-3</c:v>
                </c:pt>
                <c:pt idx="21760">
                  <c:v>-1.1429125E-2</c:v>
                </c:pt>
                <c:pt idx="21761" formatCode="0.00E+00">
                  <c:v>1.90057E-5</c:v>
                </c:pt>
                <c:pt idx="21762">
                  <c:v>1.1268999999999999E-4</c:v>
                </c:pt>
                <c:pt idx="21763">
                  <c:v>-9.2483219999999998E-3</c:v>
                </c:pt>
                <c:pt idx="21764">
                  <c:v>-1.9110850000000001E-3</c:v>
                </c:pt>
                <c:pt idx="21765">
                  <c:v>4.0117850000000004E-3</c:v>
                </c:pt>
                <c:pt idx="21766">
                  <c:v>-3.7604639999999998E-3</c:v>
                </c:pt>
                <c:pt idx="21767">
                  <c:v>-8.6524240000000006E-3</c:v>
                </c:pt>
                <c:pt idx="21768">
                  <c:v>-9.3087380000000004E-3</c:v>
                </c:pt>
                <c:pt idx="21769">
                  <c:v>-7.0333330000000001E-3</c:v>
                </c:pt>
                <c:pt idx="21770">
                  <c:v>5.4778860000000004E-3</c:v>
                </c:pt>
                <c:pt idx="21771">
                  <c:v>-2.1909519999999999E-3</c:v>
                </c:pt>
                <c:pt idx="21772">
                  <c:v>-1.2765722E-2</c:v>
                </c:pt>
                <c:pt idx="21773">
                  <c:v>-3.1602330000000001E-3</c:v>
                </c:pt>
                <c:pt idx="21774">
                  <c:v>-1.9223020000000001E-3</c:v>
                </c:pt>
                <c:pt idx="21775">
                  <c:v>-5.2326109999999999E-3</c:v>
                </c:pt>
                <c:pt idx="21776">
                  <c:v>-1.20839E-4</c:v>
                </c:pt>
                <c:pt idx="21777">
                  <c:v>-8.9540120000000008E-3</c:v>
                </c:pt>
                <c:pt idx="21778">
                  <c:v>-2.1096103000000001E-2</c:v>
                </c:pt>
                <c:pt idx="21779">
                  <c:v>-1.2601153E-2</c:v>
                </c:pt>
                <c:pt idx="21780">
                  <c:v>6.8124709999999996E-3</c:v>
                </c:pt>
                <c:pt idx="21781">
                  <c:v>-1.1057340000000001E-2</c:v>
                </c:pt>
                <c:pt idx="21782">
                  <c:v>-2.4211700999999999E-2</c:v>
                </c:pt>
                <c:pt idx="21783">
                  <c:v>4.203694E-3</c:v>
                </c:pt>
                <c:pt idx="21784">
                  <c:v>-2.62014E-3</c:v>
                </c:pt>
                <c:pt idx="21785">
                  <c:v>-2.4522509000000001E-2</c:v>
                </c:pt>
                <c:pt idx="21786">
                  <c:v>-7.0994480000000004E-3</c:v>
                </c:pt>
                <c:pt idx="21787">
                  <c:v>-5.7710629999999999E-3</c:v>
                </c:pt>
                <c:pt idx="21788">
                  <c:v>-1.3949178E-2</c:v>
                </c:pt>
                <c:pt idx="21789">
                  <c:v>-9.5941110000000007E-3</c:v>
                </c:pt>
                <c:pt idx="21790">
                  <c:v>-5.9542350000000004E-3</c:v>
                </c:pt>
                <c:pt idx="21791">
                  <c:v>-1.6824726000000002E-2</c:v>
                </c:pt>
                <c:pt idx="21792">
                  <c:v>-1.2214071999999999E-2</c:v>
                </c:pt>
                <c:pt idx="21793">
                  <c:v>-3.599545E-3</c:v>
                </c:pt>
                <c:pt idx="21794">
                  <c:v>-4.3029180000000002E-3</c:v>
                </c:pt>
                <c:pt idx="21795">
                  <c:v>-8.8444049999999996E-3</c:v>
                </c:pt>
                <c:pt idx="21796">
                  <c:v>-2.0839412000000002E-2</c:v>
                </c:pt>
                <c:pt idx="21797">
                  <c:v>-1.6716572999999998E-2</c:v>
                </c:pt>
                <c:pt idx="21798">
                  <c:v>-4.2700819999999997E-3</c:v>
                </c:pt>
                <c:pt idx="21799">
                  <c:v>-8.5580380000000005E-3</c:v>
                </c:pt>
                <c:pt idx="21800">
                  <c:v>-4.8252879999999996E-3</c:v>
                </c:pt>
                <c:pt idx="21801">
                  <c:v>-1.143339E-2</c:v>
                </c:pt>
                <c:pt idx="21802">
                  <c:v>-1.4322095E-2</c:v>
                </c:pt>
                <c:pt idx="21803">
                  <c:v>-7.5081310000000004E-3</c:v>
                </c:pt>
                <c:pt idx="21804">
                  <c:v>-7.467118E-3</c:v>
                </c:pt>
                <c:pt idx="21805">
                  <c:v>-1.1340685E-2</c:v>
                </c:pt>
                <c:pt idx="21806">
                  <c:v>-1.8220402E-2</c:v>
                </c:pt>
                <c:pt idx="21807">
                  <c:v>-4.6380140000000002E-3</c:v>
                </c:pt>
                <c:pt idx="21808">
                  <c:v>-5.1973799999999997E-3</c:v>
                </c:pt>
                <c:pt idx="21809">
                  <c:v>-1.4149330999999999E-2</c:v>
                </c:pt>
                <c:pt idx="21810">
                  <c:v>-6.7481620000000003E-3</c:v>
                </c:pt>
                <c:pt idx="21811">
                  <c:v>-2.1736500000000001E-3</c:v>
                </c:pt>
                <c:pt idx="21812">
                  <c:v>-9.5548520000000008E-3</c:v>
                </c:pt>
                <c:pt idx="21813">
                  <c:v>-5.3254849999999996E-3</c:v>
                </c:pt>
                <c:pt idx="21814">
                  <c:v>2.5861870000000002E-3</c:v>
                </c:pt>
                <c:pt idx="21815">
                  <c:v>-5.3359180000000003E-3</c:v>
                </c:pt>
                <c:pt idx="21816">
                  <c:v>-1.6166422999999999E-2</c:v>
                </c:pt>
                <c:pt idx="21817">
                  <c:v>-1.2857445E-2</c:v>
                </c:pt>
                <c:pt idx="21818">
                  <c:v>-7.4615549999999999E-3</c:v>
                </c:pt>
                <c:pt idx="21819">
                  <c:v>-5.5139849999999999E-3</c:v>
                </c:pt>
                <c:pt idx="21820">
                  <c:v>-1.368429E-3</c:v>
                </c:pt>
                <c:pt idx="21821">
                  <c:v>3.4154070000000001E-3</c:v>
                </c:pt>
                <c:pt idx="21822">
                  <c:v>-2.0925710000000001E-3</c:v>
                </c:pt>
                <c:pt idx="21823">
                  <c:v>-2.593779E-3</c:v>
                </c:pt>
                <c:pt idx="21824">
                  <c:v>-3.1709580000000002E-3</c:v>
                </c:pt>
                <c:pt idx="21825">
                  <c:v>-8.9761170000000005E-3</c:v>
                </c:pt>
                <c:pt idx="21826">
                  <c:v>-4.1795349999999998E-3</c:v>
                </c:pt>
                <c:pt idx="21827">
                  <c:v>-8.5590999999999998E-4</c:v>
                </c:pt>
                <c:pt idx="21828">
                  <c:v>-3.8934590000000002E-3</c:v>
                </c:pt>
                <c:pt idx="21829">
                  <c:v>-4.4647059999999997E-3</c:v>
                </c:pt>
                <c:pt idx="21830">
                  <c:v>-8.0634499999999998E-3</c:v>
                </c:pt>
                <c:pt idx="21831">
                  <c:v>-1.0636065E-2</c:v>
                </c:pt>
                <c:pt idx="21832">
                  <c:v>-4.4309919999999999E-3</c:v>
                </c:pt>
                <c:pt idx="21833">
                  <c:v>-1.0402549999999999E-3</c:v>
                </c:pt>
                <c:pt idx="21834">
                  <c:v>-9.2884830000000002E-3</c:v>
                </c:pt>
                <c:pt idx="21835">
                  <c:v>-1.0832318000000001E-2</c:v>
                </c:pt>
                <c:pt idx="21836">
                  <c:v>-9.5155659999999996E-3</c:v>
                </c:pt>
                <c:pt idx="21837">
                  <c:v>-9.8359439999999992E-3</c:v>
                </c:pt>
                <c:pt idx="21838">
                  <c:v>-1.0788842999999999E-2</c:v>
                </c:pt>
                <c:pt idx="21839">
                  <c:v>-1.1171805999999999E-2</c:v>
                </c:pt>
                <c:pt idx="21840">
                  <c:v>-8.2459149999999995E-3</c:v>
                </c:pt>
                <c:pt idx="21841">
                  <c:v>-5.712717E-3</c:v>
                </c:pt>
                <c:pt idx="21842">
                  <c:v>-8.0440630000000006E-3</c:v>
                </c:pt>
                <c:pt idx="21843">
                  <c:v>-1.4407421E-2</c:v>
                </c:pt>
                <c:pt idx="21844">
                  <c:v>-7.4225039999999999E-3</c:v>
                </c:pt>
                <c:pt idx="21845">
                  <c:v>-1.212545E-3</c:v>
                </c:pt>
                <c:pt idx="21846">
                  <c:v>-6.5246009999999997E-3</c:v>
                </c:pt>
                <c:pt idx="21847">
                  <c:v>-1.0216273999999999E-2</c:v>
                </c:pt>
                <c:pt idx="21848">
                  <c:v>-1.056575E-2</c:v>
                </c:pt>
                <c:pt idx="21849">
                  <c:v>-8.5891509999999997E-3</c:v>
                </c:pt>
                <c:pt idx="21850">
                  <c:v>-1.1264876E-2</c:v>
                </c:pt>
                <c:pt idx="21851">
                  <c:v>-9.8398180000000002E-3</c:v>
                </c:pt>
                <c:pt idx="21852">
                  <c:v>-1.0844682E-2</c:v>
                </c:pt>
                <c:pt idx="21853">
                  <c:v>-8.3394460000000004E-3</c:v>
                </c:pt>
                <c:pt idx="21854">
                  <c:v>-1.3623174E-2</c:v>
                </c:pt>
                <c:pt idx="21855">
                  <c:v>-1.6973430000000001E-2</c:v>
                </c:pt>
                <c:pt idx="21856">
                  <c:v>-1.5517441999999999E-2</c:v>
                </c:pt>
                <c:pt idx="21857">
                  <c:v>-1.4015151999999999E-2</c:v>
                </c:pt>
                <c:pt idx="21858">
                  <c:v>-1.0534316E-2</c:v>
                </c:pt>
                <c:pt idx="21859">
                  <c:v>-1.2134077E-2</c:v>
                </c:pt>
                <c:pt idx="21860">
                  <c:v>-1.0793639000000001E-2</c:v>
                </c:pt>
                <c:pt idx="21861">
                  <c:v>-1.2327087E-2</c:v>
                </c:pt>
                <c:pt idx="21862">
                  <c:v>-1.2904911999999999E-2</c:v>
                </c:pt>
                <c:pt idx="21863">
                  <c:v>-1.1075853E-2</c:v>
                </c:pt>
                <c:pt idx="21864">
                  <c:v>-8.3630939999999997E-3</c:v>
                </c:pt>
                <c:pt idx="21865">
                  <c:v>-8.3902590000000006E-3</c:v>
                </c:pt>
                <c:pt idx="21866">
                  <c:v>-8.4750969999999991E-3</c:v>
                </c:pt>
                <c:pt idx="21867">
                  <c:v>-1.1062358E-2</c:v>
                </c:pt>
                <c:pt idx="21868">
                  <c:v>-8.731417E-3</c:v>
                </c:pt>
                <c:pt idx="21869">
                  <c:v>-8.8898759999999997E-3</c:v>
                </c:pt>
                <c:pt idx="21870">
                  <c:v>-8.3842120000000003E-3</c:v>
                </c:pt>
                <c:pt idx="21871">
                  <c:v>-6.7972340000000001E-3</c:v>
                </c:pt>
                <c:pt idx="21872">
                  <c:v>-1.0195311E-2</c:v>
                </c:pt>
                <c:pt idx="21873">
                  <c:v>-8.1361550000000008E-3</c:v>
                </c:pt>
                <c:pt idx="21874">
                  <c:v>-8.2773410000000006E-3</c:v>
                </c:pt>
                <c:pt idx="21875">
                  <c:v>-9.5649789999999995E-3</c:v>
                </c:pt>
                <c:pt idx="21876">
                  <c:v>-7.1053219999999999E-3</c:v>
                </c:pt>
                <c:pt idx="21877">
                  <c:v>-2.2940550000000001E-3</c:v>
                </c:pt>
                <c:pt idx="21878">
                  <c:v>-5.260018E-3</c:v>
                </c:pt>
                <c:pt idx="21879">
                  <c:v>-6.3290100000000004E-3</c:v>
                </c:pt>
                <c:pt idx="21880">
                  <c:v>-7.7295280000000003E-3</c:v>
                </c:pt>
                <c:pt idx="21881">
                  <c:v>-5.2469300000000003E-3</c:v>
                </c:pt>
                <c:pt idx="21882">
                  <c:v>-4.2576189999999998E-3</c:v>
                </c:pt>
                <c:pt idx="21883">
                  <c:v>-7.5998869999999996E-3</c:v>
                </c:pt>
                <c:pt idx="21884">
                  <c:v>-5.0274630000000002E-3</c:v>
                </c:pt>
                <c:pt idx="21885">
                  <c:v>-8.8962369999999995E-3</c:v>
                </c:pt>
                <c:pt idx="21886">
                  <c:v>-8.9579989999999995E-3</c:v>
                </c:pt>
                <c:pt idx="21887">
                  <c:v>-8.2227010000000007E-3</c:v>
                </c:pt>
                <c:pt idx="21888">
                  <c:v>-3.9808409999999997E-3</c:v>
                </c:pt>
                <c:pt idx="21889">
                  <c:v>-7.4685159999999997E-3</c:v>
                </c:pt>
                <c:pt idx="21890">
                  <c:v>-5.0822239999999998E-3</c:v>
                </c:pt>
                <c:pt idx="21891">
                  <c:v>-9.9086710000000008E-3</c:v>
                </c:pt>
                <c:pt idx="21892">
                  <c:v>-6.9707939999999998E-3</c:v>
                </c:pt>
                <c:pt idx="21893">
                  <c:v>-2.8037460000000002E-3</c:v>
                </c:pt>
                <c:pt idx="21894">
                  <c:v>-4.4403530000000002E-3</c:v>
                </c:pt>
                <c:pt idx="21895">
                  <c:v>-4.6278389999999999E-3</c:v>
                </c:pt>
                <c:pt idx="21896">
                  <c:v>-4.1275069999999999E-3</c:v>
                </c:pt>
                <c:pt idx="21897">
                  <c:v>-2.343988E-3</c:v>
                </c:pt>
                <c:pt idx="21898">
                  <c:v>-3.5243370000000002E-3</c:v>
                </c:pt>
                <c:pt idx="21899">
                  <c:v>-5.6615240000000002E-3</c:v>
                </c:pt>
                <c:pt idx="21900">
                  <c:v>-5.4014240000000002E-3</c:v>
                </c:pt>
                <c:pt idx="21901">
                  <c:v>-3.8956730000000001E-3</c:v>
                </c:pt>
                <c:pt idx="21902">
                  <c:v>-5.7183699999999995E-4</c:v>
                </c:pt>
                <c:pt idx="21903">
                  <c:v>-4.1039869999999999E-3</c:v>
                </c:pt>
                <c:pt idx="21904">
                  <c:v>-6.853685E-3</c:v>
                </c:pt>
                <c:pt idx="21905">
                  <c:v>-1.0417526999999999E-2</c:v>
                </c:pt>
                <c:pt idx="21906">
                  <c:v>-9.2450450000000003E-3</c:v>
                </c:pt>
                <c:pt idx="21907">
                  <c:v>-1.1015248E-2</c:v>
                </c:pt>
                <c:pt idx="21908">
                  <c:v>-1.1300836E-2</c:v>
                </c:pt>
                <c:pt idx="21909">
                  <c:v>-1.2026547E-2</c:v>
                </c:pt>
                <c:pt idx="21910">
                  <c:v>-1.1637756000000001E-2</c:v>
                </c:pt>
                <c:pt idx="21911">
                  <c:v>-1.2679851000000001E-2</c:v>
                </c:pt>
                <c:pt idx="21912">
                  <c:v>-1.0751464000000001E-2</c:v>
                </c:pt>
                <c:pt idx="21913">
                  <c:v>-1.2407417E-2</c:v>
                </c:pt>
                <c:pt idx="21914">
                  <c:v>-1.5108007999999999E-2</c:v>
                </c:pt>
                <c:pt idx="21915">
                  <c:v>-1.1944972E-2</c:v>
                </c:pt>
                <c:pt idx="21916">
                  <c:v>-1.5114827000000001E-2</c:v>
                </c:pt>
                <c:pt idx="21917">
                  <c:v>-1.679102E-2</c:v>
                </c:pt>
                <c:pt idx="21918">
                  <c:v>-1.3133137E-2</c:v>
                </c:pt>
                <c:pt idx="21919">
                  <c:v>-9.3272119999999997E-3</c:v>
                </c:pt>
                <c:pt idx="21920">
                  <c:v>-1.0160815E-2</c:v>
                </c:pt>
                <c:pt idx="21921">
                  <c:v>-1.4812291E-2</c:v>
                </c:pt>
                <c:pt idx="21922">
                  <c:v>-9.4999679999999993E-3</c:v>
                </c:pt>
                <c:pt idx="21923">
                  <c:v>-9.1297889999999993E-3</c:v>
                </c:pt>
                <c:pt idx="21924">
                  <c:v>-9.1617999999999995E-3</c:v>
                </c:pt>
                <c:pt idx="21925">
                  <c:v>-1.0704303E-2</c:v>
                </c:pt>
                <c:pt idx="21926">
                  <c:v>-9.2808279999999996E-3</c:v>
                </c:pt>
                <c:pt idx="21927">
                  <c:v>-6.9582849999999998E-3</c:v>
                </c:pt>
                <c:pt idx="21928">
                  <c:v>-1.0240898E-2</c:v>
                </c:pt>
                <c:pt idx="21929">
                  <c:v>-1.4938712999999999E-2</c:v>
                </c:pt>
                <c:pt idx="21930">
                  <c:v>-1.2996120999999999E-2</c:v>
                </c:pt>
                <c:pt idx="21931">
                  <c:v>-9.5846109999999998E-3</c:v>
                </c:pt>
                <c:pt idx="21932">
                  <c:v>-8.8639679999999998E-3</c:v>
                </c:pt>
                <c:pt idx="21933">
                  <c:v>-7.0303809999999996E-3</c:v>
                </c:pt>
                <c:pt idx="21934">
                  <c:v>-6.3888479999999999E-3</c:v>
                </c:pt>
                <c:pt idx="21935">
                  <c:v>-4.8343600000000002E-3</c:v>
                </c:pt>
                <c:pt idx="21936">
                  <c:v>-8.05436E-3</c:v>
                </c:pt>
                <c:pt idx="21937">
                  <c:v>-5.9906760000000003E-3</c:v>
                </c:pt>
                <c:pt idx="21938">
                  <c:v>-5.5245099999999998E-3</c:v>
                </c:pt>
                <c:pt idx="21939">
                  <c:v>-3.6829340000000001E-3</c:v>
                </c:pt>
                <c:pt idx="21940">
                  <c:v>-6.290113E-3</c:v>
                </c:pt>
                <c:pt idx="21941">
                  <c:v>-5.5632700000000002E-4</c:v>
                </c:pt>
                <c:pt idx="21942">
                  <c:v>-7.9713979999999993E-3</c:v>
                </c:pt>
                <c:pt idx="21943">
                  <c:v>-8.8025699999999991E-3</c:v>
                </c:pt>
                <c:pt idx="21944">
                  <c:v>-4.0934400000000002E-4</c:v>
                </c:pt>
                <c:pt idx="21945">
                  <c:v>-5.7151600000000004E-3</c:v>
                </c:pt>
                <c:pt idx="21946">
                  <c:v>-5.1971910000000003E-3</c:v>
                </c:pt>
                <c:pt idx="21947">
                  <c:v>-7.6286569999999996E-3</c:v>
                </c:pt>
                <c:pt idx="21948">
                  <c:v>-5.6256939999999997E-3</c:v>
                </c:pt>
                <c:pt idx="21949">
                  <c:v>-8.5644929999999994E-3</c:v>
                </c:pt>
                <c:pt idx="21950">
                  <c:v>-4.8600509999999998E-3</c:v>
                </c:pt>
                <c:pt idx="21951">
                  <c:v>-8.3224270000000003E-3</c:v>
                </c:pt>
                <c:pt idx="21952">
                  <c:v>-4.8639670000000003E-3</c:v>
                </c:pt>
                <c:pt idx="21953">
                  <c:v>-2.8711240000000001E-3</c:v>
                </c:pt>
                <c:pt idx="21954">
                  <c:v>-6.4608529999999999E-3</c:v>
                </c:pt>
                <c:pt idx="21955">
                  <c:v>-7.9756580000000001E-3</c:v>
                </c:pt>
                <c:pt idx="21956">
                  <c:v>-8.7716700000000005E-3</c:v>
                </c:pt>
                <c:pt idx="21957">
                  <c:v>-3.5087310000000002E-3</c:v>
                </c:pt>
                <c:pt idx="21958">
                  <c:v>-1.8557789999999999E-3</c:v>
                </c:pt>
                <c:pt idx="21959">
                  <c:v>-5.5272129999999996E-3</c:v>
                </c:pt>
                <c:pt idx="21960">
                  <c:v>-5.226825E-3</c:v>
                </c:pt>
                <c:pt idx="21961">
                  <c:v>-2.8989559999999998E-3</c:v>
                </c:pt>
                <c:pt idx="21962">
                  <c:v>-4.2068100000000001E-3</c:v>
                </c:pt>
                <c:pt idx="21963">
                  <c:v>-6.7977990000000002E-3</c:v>
                </c:pt>
                <c:pt idx="21964">
                  <c:v>-2.6257160000000002E-3</c:v>
                </c:pt>
                <c:pt idx="21965">
                  <c:v>-4.6718230000000003E-3</c:v>
                </c:pt>
                <c:pt idx="21966">
                  <c:v>-5.1012469999999997E-3</c:v>
                </c:pt>
                <c:pt idx="21967">
                  <c:v>-2.7640569999999999E-3</c:v>
                </c:pt>
                <c:pt idx="21968">
                  <c:v>-7.6155830000000004E-3</c:v>
                </c:pt>
                <c:pt idx="21969">
                  <c:v>-5.0328500000000002E-3</c:v>
                </c:pt>
                <c:pt idx="21970">
                  <c:v>-5.9069550000000002E-3</c:v>
                </c:pt>
                <c:pt idx="21971">
                  <c:v>-5.9096189999999996E-3</c:v>
                </c:pt>
                <c:pt idx="21972">
                  <c:v>-1.519498E-3</c:v>
                </c:pt>
                <c:pt idx="21973">
                  <c:v>-6.3209110000000002E-3</c:v>
                </c:pt>
                <c:pt idx="21974">
                  <c:v>-4.1229E-4</c:v>
                </c:pt>
                <c:pt idx="21975">
                  <c:v>-6.6808379999999997E-3</c:v>
                </c:pt>
                <c:pt idx="21976">
                  <c:v>-6.0337630000000001E-3</c:v>
                </c:pt>
                <c:pt idx="21977">
                  <c:v>1.3860700000000001E-3</c:v>
                </c:pt>
                <c:pt idx="21978">
                  <c:v>-2.11217E-3</c:v>
                </c:pt>
                <c:pt idx="21979">
                  <c:v>-1.6929880000000001E-3</c:v>
                </c:pt>
                <c:pt idx="21980">
                  <c:v>6.0551650000000004E-3</c:v>
                </c:pt>
                <c:pt idx="21981">
                  <c:v>4.1325800000000001E-4</c:v>
                </c:pt>
                <c:pt idx="21982">
                  <c:v>-2.8711940000000001E-3</c:v>
                </c:pt>
                <c:pt idx="21983">
                  <c:v>-3.2269920000000001E-3</c:v>
                </c:pt>
                <c:pt idx="21984">
                  <c:v>2.5069269999999999E-3</c:v>
                </c:pt>
                <c:pt idx="21985">
                  <c:v>3.1878969999999999E-3</c:v>
                </c:pt>
                <c:pt idx="21986">
                  <c:v>-1.548701E-3</c:v>
                </c:pt>
                <c:pt idx="21987">
                  <c:v>-2.6706910000000002E-3</c:v>
                </c:pt>
                <c:pt idx="21988">
                  <c:v>4.8708329999999998E-3</c:v>
                </c:pt>
                <c:pt idx="21989">
                  <c:v>1.506461E-3</c:v>
                </c:pt>
                <c:pt idx="21990">
                  <c:v>3.6938040000000002E-3</c:v>
                </c:pt>
                <c:pt idx="21991" formatCode="0.00E+00">
                  <c:v>-5.69925E-5</c:v>
                </c:pt>
                <c:pt idx="21992">
                  <c:v>-3.261454E-3</c:v>
                </c:pt>
                <c:pt idx="21993">
                  <c:v>-1.0347850000000001E-3</c:v>
                </c:pt>
                <c:pt idx="21994">
                  <c:v>6.6193999999999997E-4</c:v>
                </c:pt>
                <c:pt idx="21995">
                  <c:v>-3.1365270000000001E-3</c:v>
                </c:pt>
                <c:pt idx="21996">
                  <c:v>-4.7793569999999997E-3</c:v>
                </c:pt>
                <c:pt idx="21997">
                  <c:v>-1.6850299999999999E-3</c:v>
                </c:pt>
                <c:pt idx="21998">
                  <c:v>-2.377718E-3</c:v>
                </c:pt>
                <c:pt idx="21999">
                  <c:v>-8.5503920000000004E-3</c:v>
                </c:pt>
                <c:pt idx="22000">
                  <c:v>-5.9226519999999996E-3</c:v>
                </c:pt>
                <c:pt idx="22001">
                  <c:v>-1.3254867E-2</c:v>
                </c:pt>
                <c:pt idx="22002">
                  <c:v>-7.2880549999999999E-3</c:v>
                </c:pt>
                <c:pt idx="22003">
                  <c:v>-7.9700900000000009E-3</c:v>
                </c:pt>
                <c:pt idx="22004">
                  <c:v>-8.1032889999999996E-3</c:v>
                </c:pt>
                <c:pt idx="22005">
                  <c:v>-1.1526517E-2</c:v>
                </c:pt>
                <c:pt idx="22006">
                  <c:v>-8.0438839999999994E-3</c:v>
                </c:pt>
                <c:pt idx="22007">
                  <c:v>-1.6869867E-2</c:v>
                </c:pt>
                <c:pt idx="22008">
                  <c:v>-9.9101399999999996E-3</c:v>
                </c:pt>
                <c:pt idx="22009">
                  <c:v>-7.3226130000000004E-3</c:v>
                </c:pt>
                <c:pt idx="22010">
                  <c:v>-1.5763455999999999E-2</c:v>
                </c:pt>
                <c:pt idx="22011">
                  <c:v>-7.2562549999999996E-3</c:v>
                </c:pt>
                <c:pt idx="22012">
                  <c:v>-6.6713240000000002E-3</c:v>
                </c:pt>
                <c:pt idx="22013">
                  <c:v>-8.5291450000000001E-3</c:v>
                </c:pt>
                <c:pt idx="22014">
                  <c:v>-5.8321040000000003E-3</c:v>
                </c:pt>
                <c:pt idx="22015">
                  <c:v>-1.1080662999999999E-2</c:v>
                </c:pt>
                <c:pt idx="22016">
                  <c:v>-6.8227449999999999E-3</c:v>
                </c:pt>
                <c:pt idx="22017">
                  <c:v>-5.0091320000000003E-3</c:v>
                </c:pt>
                <c:pt idx="22018">
                  <c:v>-5.0592880000000003E-3</c:v>
                </c:pt>
                <c:pt idx="22019">
                  <c:v>-1.0166432E-2</c:v>
                </c:pt>
                <c:pt idx="22020">
                  <c:v>-2.4761240000000001E-3</c:v>
                </c:pt>
                <c:pt idx="22021">
                  <c:v>-6.9363860000000001E-3</c:v>
                </c:pt>
                <c:pt idx="22022">
                  <c:v>-6.2189239999999998E-3</c:v>
                </c:pt>
                <c:pt idx="22023">
                  <c:v>-4.8599130000000004E-3</c:v>
                </c:pt>
                <c:pt idx="22024">
                  <c:v>-8.1639290000000003E-3</c:v>
                </c:pt>
                <c:pt idx="22025">
                  <c:v>-5.3795939999999997E-3</c:v>
                </c:pt>
                <c:pt idx="22026">
                  <c:v>-3.2161300000000002E-3</c:v>
                </c:pt>
                <c:pt idx="22027">
                  <c:v>-5.3455940000000004E-3</c:v>
                </c:pt>
                <c:pt idx="22028">
                  <c:v>-9.0359280000000004E-3</c:v>
                </c:pt>
                <c:pt idx="22029">
                  <c:v>-3.6022810000000001E-3</c:v>
                </c:pt>
                <c:pt idx="22030">
                  <c:v>6.3009670000000002E-3</c:v>
                </c:pt>
                <c:pt idx="22031">
                  <c:v>-4.1255759999999997E-3</c:v>
                </c:pt>
                <c:pt idx="22032">
                  <c:v>-4.0712969999999998E-3</c:v>
                </c:pt>
                <c:pt idx="22033">
                  <c:v>-5.7405659999999999E-3</c:v>
                </c:pt>
                <c:pt idx="22034">
                  <c:v>-8.661073E-3</c:v>
                </c:pt>
                <c:pt idx="22035">
                  <c:v>-2.5869339999999999E-3</c:v>
                </c:pt>
                <c:pt idx="22036">
                  <c:v>-2.1650139999999998E-3</c:v>
                </c:pt>
                <c:pt idx="22037">
                  <c:v>-9.1528830000000005E-3</c:v>
                </c:pt>
                <c:pt idx="22038">
                  <c:v>-7.0845700000000001E-4</c:v>
                </c:pt>
                <c:pt idx="22039">
                  <c:v>-2.0879739999999998E-3</c:v>
                </c:pt>
                <c:pt idx="22040">
                  <c:v>-7.1608840000000002E-3</c:v>
                </c:pt>
                <c:pt idx="22041">
                  <c:v>-1.0089829E-2</c:v>
                </c:pt>
                <c:pt idx="22042">
                  <c:v>-7.5919059999999998E-3</c:v>
                </c:pt>
                <c:pt idx="22043">
                  <c:v>-1.1205547999999999E-2</c:v>
                </c:pt>
                <c:pt idx="22044">
                  <c:v>-9.6086790000000002E-3</c:v>
                </c:pt>
                <c:pt idx="22045">
                  <c:v>-4.5790320000000002E-3</c:v>
                </c:pt>
                <c:pt idx="22046">
                  <c:v>-1.0042766E-2</c:v>
                </c:pt>
                <c:pt idx="22047">
                  <c:v>-6.9327260000000002E-3</c:v>
                </c:pt>
                <c:pt idx="22048">
                  <c:v>-1.0206454E-2</c:v>
                </c:pt>
                <c:pt idx="22049">
                  <c:v>-5.9057160000000001E-3</c:v>
                </c:pt>
                <c:pt idx="22050">
                  <c:v>-1.2015059999999999E-2</c:v>
                </c:pt>
                <c:pt idx="22051">
                  <c:v>-1.087576E-2</c:v>
                </c:pt>
                <c:pt idx="22052">
                  <c:v>-9.7291740000000002E-3</c:v>
                </c:pt>
                <c:pt idx="22053">
                  <c:v>-4.5506569999999996E-3</c:v>
                </c:pt>
                <c:pt idx="22054">
                  <c:v>-6.2543950000000003E-3</c:v>
                </c:pt>
                <c:pt idx="22055">
                  <c:v>-1.3438271999999999E-2</c:v>
                </c:pt>
                <c:pt idx="22056">
                  <c:v>-7.9825910000000007E-3</c:v>
                </c:pt>
                <c:pt idx="22057">
                  <c:v>-2.8472399999999998E-4</c:v>
                </c:pt>
                <c:pt idx="22058">
                  <c:v>-6.091763E-3</c:v>
                </c:pt>
                <c:pt idx="22059">
                  <c:v>-1.0663079000000001E-2</c:v>
                </c:pt>
                <c:pt idx="22060">
                  <c:v>-2.3384690000000001E-3</c:v>
                </c:pt>
                <c:pt idx="22061">
                  <c:v>-1.6774719999999999E-3</c:v>
                </c:pt>
                <c:pt idx="22062">
                  <c:v>-3.2483059999999998E-3</c:v>
                </c:pt>
                <c:pt idx="22063">
                  <c:v>-6.4092120000000001E-3</c:v>
                </c:pt>
                <c:pt idx="22064">
                  <c:v>-6.2691370000000001E-3</c:v>
                </c:pt>
                <c:pt idx="22065">
                  <c:v>-1.228306E-3</c:v>
                </c:pt>
                <c:pt idx="22066">
                  <c:v>-2.1754259999999998E-3</c:v>
                </c:pt>
                <c:pt idx="22067">
                  <c:v>-5.5232859999999996E-3</c:v>
                </c:pt>
                <c:pt idx="22068">
                  <c:v>-9.0058589999999997E-3</c:v>
                </c:pt>
                <c:pt idx="22069">
                  <c:v>-2.8116130000000001E-3</c:v>
                </c:pt>
                <c:pt idx="22070">
                  <c:v>-3.7787680000000001E-3</c:v>
                </c:pt>
                <c:pt idx="22071">
                  <c:v>-7.2094510000000004E-3</c:v>
                </c:pt>
                <c:pt idx="22072">
                  <c:v>-4.3359089999999998E-3</c:v>
                </c:pt>
                <c:pt idx="22073">
                  <c:v>-8.8454390000000001E-3</c:v>
                </c:pt>
                <c:pt idx="22074">
                  <c:v>-6.398333E-3</c:v>
                </c:pt>
                <c:pt idx="22075">
                  <c:v>-1.2986460000000001E-3</c:v>
                </c:pt>
                <c:pt idx="22076">
                  <c:v>-3.3158490000000001E-3</c:v>
                </c:pt>
                <c:pt idx="22077">
                  <c:v>-9.4690829999999997E-3</c:v>
                </c:pt>
                <c:pt idx="22078">
                  <c:v>-4.2722359999999996E-3</c:v>
                </c:pt>
                <c:pt idx="22079">
                  <c:v>-3.279143E-3</c:v>
                </c:pt>
                <c:pt idx="22080">
                  <c:v>-6.3480159999999997E-3</c:v>
                </c:pt>
                <c:pt idx="22081">
                  <c:v>-1.1185914E-2</c:v>
                </c:pt>
                <c:pt idx="22082">
                  <c:v>-8.7257120000000001E-3</c:v>
                </c:pt>
                <c:pt idx="22083">
                  <c:v>-6.8247469999999999E-3</c:v>
                </c:pt>
                <c:pt idx="22084">
                  <c:v>-9.9148810000000004E-3</c:v>
                </c:pt>
                <c:pt idx="22085">
                  <c:v>-8.5039380000000008E-3</c:v>
                </c:pt>
                <c:pt idx="22086">
                  <c:v>-7.5968310000000001E-3</c:v>
                </c:pt>
                <c:pt idx="22087">
                  <c:v>-7.2303810000000001E-3</c:v>
                </c:pt>
                <c:pt idx="22088">
                  <c:v>-1.4978781E-2</c:v>
                </c:pt>
                <c:pt idx="22089">
                  <c:v>-1.185436E-2</c:v>
                </c:pt>
                <c:pt idx="22090">
                  <c:v>-7.5656389999999999E-3</c:v>
                </c:pt>
                <c:pt idx="22091">
                  <c:v>-5.4537520000000001E-3</c:v>
                </c:pt>
                <c:pt idx="22092">
                  <c:v>-7.2324520000000003E-3</c:v>
                </c:pt>
                <c:pt idx="22093">
                  <c:v>-7.7424470000000004E-3</c:v>
                </c:pt>
                <c:pt idx="22094">
                  <c:v>-4.1125340000000002E-3</c:v>
                </c:pt>
                <c:pt idx="22095">
                  <c:v>-4.9247980000000002E-3</c:v>
                </c:pt>
                <c:pt idx="22096">
                  <c:v>-6.521214E-3</c:v>
                </c:pt>
                <c:pt idx="22097">
                  <c:v>-3.6122440000000001E-3</c:v>
                </c:pt>
                <c:pt idx="22098">
                  <c:v>-4.0507500000000002E-4</c:v>
                </c:pt>
                <c:pt idx="22099">
                  <c:v>-1.457556E-3</c:v>
                </c:pt>
                <c:pt idx="22100">
                  <c:v>-5.7552469999999998E-3</c:v>
                </c:pt>
                <c:pt idx="22101">
                  <c:v>2.9172600000000002E-4</c:v>
                </c:pt>
                <c:pt idx="22102">
                  <c:v>-2.1308030000000001E-3</c:v>
                </c:pt>
                <c:pt idx="22103">
                  <c:v>-7.9256499999999996E-4</c:v>
                </c:pt>
                <c:pt idx="22104">
                  <c:v>-8.0947400000000002E-4</c:v>
                </c:pt>
                <c:pt idx="22105">
                  <c:v>-2.2614290000000001E-3</c:v>
                </c:pt>
                <c:pt idx="22106">
                  <c:v>-3.1565090000000001E-3</c:v>
                </c:pt>
                <c:pt idx="22107">
                  <c:v>-4.8159250000000004E-3</c:v>
                </c:pt>
                <c:pt idx="22108">
                  <c:v>-3.0720449999999998E-3</c:v>
                </c:pt>
                <c:pt idx="22109">
                  <c:v>-5.8563799999999996E-3</c:v>
                </c:pt>
                <c:pt idx="22110">
                  <c:v>-3.2026730000000001E-3</c:v>
                </c:pt>
                <c:pt idx="22111">
                  <c:v>-5.4716859999999999E-3</c:v>
                </c:pt>
                <c:pt idx="22112">
                  <c:v>-4.8450740000000004E-3</c:v>
                </c:pt>
                <c:pt idx="22113">
                  <c:v>-3.9928630000000001E-3</c:v>
                </c:pt>
                <c:pt idx="22114">
                  <c:v>-5.0858470000000001E-3</c:v>
                </c:pt>
                <c:pt idx="22115">
                  <c:v>-1.155554E-3</c:v>
                </c:pt>
                <c:pt idx="22116">
                  <c:v>-5.2320079999999998E-3</c:v>
                </c:pt>
                <c:pt idx="22117">
                  <c:v>-2.4391510000000001E-3</c:v>
                </c:pt>
                <c:pt idx="22118">
                  <c:v>-4.8232989999999996E-3</c:v>
                </c:pt>
                <c:pt idx="22119">
                  <c:v>-4.2943950000000003E-3</c:v>
                </c:pt>
                <c:pt idx="22120">
                  <c:v>-5.5684599999999999E-3</c:v>
                </c:pt>
                <c:pt idx="22121">
                  <c:v>-4.7332920000000001E-3</c:v>
                </c:pt>
                <c:pt idx="22122">
                  <c:v>-6.8925119999999999E-3</c:v>
                </c:pt>
                <c:pt idx="22123">
                  <c:v>-4.3033869999999997E-3</c:v>
                </c:pt>
                <c:pt idx="22124">
                  <c:v>-5.6237140000000001E-3</c:v>
                </c:pt>
                <c:pt idx="22125">
                  <c:v>-7.0951110000000003E-3</c:v>
                </c:pt>
                <c:pt idx="22126">
                  <c:v>-1.0870539E-2</c:v>
                </c:pt>
                <c:pt idx="22127">
                  <c:v>-8.6763599999999993E-3</c:v>
                </c:pt>
                <c:pt idx="22128">
                  <c:v>-1.0635874E-2</c:v>
                </c:pt>
                <c:pt idx="22129">
                  <c:v>-4.8456300000000001E-3</c:v>
                </c:pt>
                <c:pt idx="22130">
                  <c:v>-9.9974390000000003E-3</c:v>
                </c:pt>
                <c:pt idx="22131">
                  <c:v>-1.2407333E-2</c:v>
                </c:pt>
                <c:pt idx="22132">
                  <c:v>-1.1101784E-2</c:v>
                </c:pt>
                <c:pt idx="22133">
                  <c:v>-1.074279E-2</c:v>
                </c:pt>
                <c:pt idx="22134">
                  <c:v>-8.9132429999999995E-3</c:v>
                </c:pt>
                <c:pt idx="22135">
                  <c:v>-1.2848863E-2</c:v>
                </c:pt>
                <c:pt idx="22136">
                  <c:v>-8.8889940000000008E-3</c:v>
                </c:pt>
                <c:pt idx="22137">
                  <c:v>-9.0431910000000008E-3</c:v>
                </c:pt>
                <c:pt idx="22138">
                  <c:v>-1.0965307000000001E-2</c:v>
                </c:pt>
                <c:pt idx="22139">
                  <c:v>-5.15935E-3</c:v>
                </c:pt>
                <c:pt idx="22140">
                  <c:v>-1.3775205E-2</c:v>
                </c:pt>
                <c:pt idx="22141">
                  <c:v>-3.1031190000000001E-3</c:v>
                </c:pt>
                <c:pt idx="22142">
                  <c:v>-3.577715E-3</c:v>
                </c:pt>
                <c:pt idx="22143">
                  <c:v>-3.6943610000000002E-3</c:v>
                </c:pt>
                <c:pt idx="22144">
                  <c:v>-4.8198449999999997E-3</c:v>
                </c:pt>
                <c:pt idx="22145">
                  <c:v>-2.1923699999999999E-3</c:v>
                </c:pt>
                <c:pt idx="22146">
                  <c:v>-1.6980400000000001E-3</c:v>
                </c:pt>
                <c:pt idx="22147">
                  <c:v>-7.376166E-3</c:v>
                </c:pt>
                <c:pt idx="22148">
                  <c:v>-2.5202219999999999E-3</c:v>
                </c:pt>
                <c:pt idx="22149">
                  <c:v>-1.6592219999999999E-3</c:v>
                </c:pt>
                <c:pt idx="22150">
                  <c:v>-4.7002609999999998E-3</c:v>
                </c:pt>
                <c:pt idx="22151">
                  <c:v>-7.70767E-4</c:v>
                </c:pt>
                <c:pt idx="22152">
                  <c:v>-5.9265159999999997E-3</c:v>
                </c:pt>
                <c:pt idx="22153">
                  <c:v>-6.6311879999999997E-3</c:v>
                </c:pt>
                <c:pt idx="22154">
                  <c:v>-5.0058680000000001E-3</c:v>
                </c:pt>
                <c:pt idx="22155">
                  <c:v>-3.3656269999999999E-3</c:v>
                </c:pt>
                <c:pt idx="22156">
                  <c:v>-4.463547E-3</c:v>
                </c:pt>
                <c:pt idx="22157">
                  <c:v>-2.37696E-3</c:v>
                </c:pt>
                <c:pt idx="22158">
                  <c:v>-5.921234E-3</c:v>
                </c:pt>
                <c:pt idx="22159">
                  <c:v>-3.2191910000000002E-3</c:v>
                </c:pt>
                <c:pt idx="22160">
                  <c:v>-5.5402059999999998E-3</c:v>
                </c:pt>
                <c:pt idx="22161">
                  <c:v>-7.3266549999999996E-3</c:v>
                </c:pt>
                <c:pt idx="22162">
                  <c:v>-3.2135829999999999E-3</c:v>
                </c:pt>
                <c:pt idx="22163">
                  <c:v>3.8435269999999998E-3</c:v>
                </c:pt>
                <c:pt idx="22164">
                  <c:v>-6.5003739999999997E-3</c:v>
                </c:pt>
                <c:pt idx="22165">
                  <c:v>-1.4459230999999999E-2</c:v>
                </c:pt>
                <c:pt idx="22166">
                  <c:v>-7.3892630000000001E-3</c:v>
                </c:pt>
                <c:pt idx="22167">
                  <c:v>-2.7939779999999999E-3</c:v>
                </c:pt>
                <c:pt idx="22168">
                  <c:v>-9.4934479999999998E-3</c:v>
                </c:pt>
                <c:pt idx="22169">
                  <c:v>1.010592E-3</c:v>
                </c:pt>
                <c:pt idx="22170">
                  <c:v>-4.7268529999999996E-3</c:v>
                </c:pt>
                <c:pt idx="22171">
                  <c:v>-9.6627559999999998E-3</c:v>
                </c:pt>
                <c:pt idx="22172">
                  <c:v>-6.5301930000000001E-3</c:v>
                </c:pt>
                <c:pt idx="22173">
                  <c:v>-7.6881349999999996E-3</c:v>
                </c:pt>
                <c:pt idx="22174">
                  <c:v>-5.6169369999999998E-3</c:v>
                </c:pt>
                <c:pt idx="22175">
                  <c:v>-7.6028559999999999E-3</c:v>
                </c:pt>
                <c:pt idx="22176">
                  <c:v>-6.988523E-3</c:v>
                </c:pt>
                <c:pt idx="22177">
                  <c:v>-6.3080849999999997E-3</c:v>
                </c:pt>
                <c:pt idx="22178">
                  <c:v>-8.8554240000000006E-3</c:v>
                </c:pt>
                <c:pt idx="22179">
                  <c:v>-8.4399709999999992E-3</c:v>
                </c:pt>
                <c:pt idx="22180">
                  <c:v>-7.6228379999999998E-3</c:v>
                </c:pt>
                <c:pt idx="22181">
                  <c:v>-8.2774440000000001E-3</c:v>
                </c:pt>
                <c:pt idx="22182">
                  <c:v>-8.7253629999999999E-3</c:v>
                </c:pt>
                <c:pt idx="22183">
                  <c:v>-8.9317579999999997E-3</c:v>
                </c:pt>
                <c:pt idx="22184">
                  <c:v>-9.7734669999999992E-3</c:v>
                </c:pt>
                <c:pt idx="22185">
                  <c:v>-7.3774210000000003E-3</c:v>
                </c:pt>
                <c:pt idx="22186">
                  <c:v>-6.0301570000000004E-3</c:v>
                </c:pt>
                <c:pt idx="22187">
                  <c:v>-7.9305899999999995E-3</c:v>
                </c:pt>
                <c:pt idx="22188">
                  <c:v>-1.0072311E-2</c:v>
                </c:pt>
                <c:pt idx="22189">
                  <c:v>-4.7917949999999997E-3</c:v>
                </c:pt>
                <c:pt idx="22190">
                  <c:v>-8.0251620000000006E-3</c:v>
                </c:pt>
                <c:pt idx="22191">
                  <c:v>-6.4208750000000004E-3</c:v>
                </c:pt>
                <c:pt idx="22192">
                  <c:v>-5.5886210000000002E-3</c:v>
                </c:pt>
                <c:pt idx="22193">
                  <c:v>-5.7129909999999997E-3</c:v>
                </c:pt>
                <c:pt idx="22194">
                  <c:v>-5.5119449999999999E-3</c:v>
                </c:pt>
                <c:pt idx="22195">
                  <c:v>-5.8467040000000003E-3</c:v>
                </c:pt>
                <c:pt idx="22196">
                  <c:v>-8.5330830000000003E-3</c:v>
                </c:pt>
                <c:pt idx="22197">
                  <c:v>-4.8358159999999997E-3</c:v>
                </c:pt>
                <c:pt idx="22198">
                  <c:v>-6.505884E-3</c:v>
                </c:pt>
                <c:pt idx="22199">
                  <c:v>-5.6374279999999999E-3</c:v>
                </c:pt>
                <c:pt idx="22200">
                  <c:v>-2.2155080000000001E-3</c:v>
                </c:pt>
                <c:pt idx="22201">
                  <c:v>1.0183690000000001E-3</c:v>
                </c:pt>
                <c:pt idx="22202">
                  <c:v>-3.4066859999999999E-3</c:v>
                </c:pt>
                <c:pt idx="22203">
                  <c:v>-7.60569E-4</c:v>
                </c:pt>
                <c:pt idx="22204">
                  <c:v>-4.4481099999999999E-3</c:v>
                </c:pt>
                <c:pt idx="22205">
                  <c:v>-3.882454E-3</c:v>
                </c:pt>
                <c:pt idx="22206">
                  <c:v>-5.4749350000000002E-3</c:v>
                </c:pt>
                <c:pt idx="22207">
                  <c:v>-6.1132950000000004E-3</c:v>
                </c:pt>
                <c:pt idx="22208">
                  <c:v>-2.6705729999999999E-3</c:v>
                </c:pt>
                <c:pt idx="22209">
                  <c:v>-4.2378429999999998E-3</c:v>
                </c:pt>
                <c:pt idx="22210">
                  <c:v>-2.7206629999999999E-3</c:v>
                </c:pt>
                <c:pt idx="22211">
                  <c:v>-7.0136790000000001E-3</c:v>
                </c:pt>
                <c:pt idx="22212">
                  <c:v>-7.4490829999999996E-3</c:v>
                </c:pt>
                <c:pt idx="22213">
                  <c:v>-5.7931290000000002E-3</c:v>
                </c:pt>
                <c:pt idx="22214">
                  <c:v>-6.5579890000000002E-3</c:v>
                </c:pt>
                <c:pt idx="22215">
                  <c:v>-2.416507E-3</c:v>
                </c:pt>
                <c:pt idx="22216">
                  <c:v>-7.251225E-3</c:v>
                </c:pt>
                <c:pt idx="22217">
                  <c:v>-3.9726070000000004E-3</c:v>
                </c:pt>
                <c:pt idx="22218">
                  <c:v>-2.4684160000000002E-3</c:v>
                </c:pt>
                <c:pt idx="22219">
                  <c:v>-4.3954789999999999E-3</c:v>
                </c:pt>
                <c:pt idx="22220">
                  <c:v>-3.762203E-3</c:v>
                </c:pt>
                <c:pt idx="22221">
                  <c:v>-3.3667229999999999E-3</c:v>
                </c:pt>
                <c:pt idx="22222">
                  <c:v>-2.2806929999999999E-3</c:v>
                </c:pt>
                <c:pt idx="22223">
                  <c:v>-5.6112419999999998E-3</c:v>
                </c:pt>
                <c:pt idx="22224">
                  <c:v>-4.2567289999999999E-3</c:v>
                </c:pt>
                <c:pt idx="22225">
                  <c:v>-3.5331479999999998E-3</c:v>
                </c:pt>
                <c:pt idx="22226">
                  <c:v>-4.6292369999999996E-3</c:v>
                </c:pt>
                <c:pt idx="22227">
                  <c:v>-4.0273629999999999E-3</c:v>
                </c:pt>
                <c:pt idx="22228">
                  <c:v>-6.8334939999999999E-3</c:v>
                </c:pt>
                <c:pt idx="22229">
                  <c:v>-7.1338979999999996E-3</c:v>
                </c:pt>
                <c:pt idx="22230">
                  <c:v>-4.3629890000000003E-3</c:v>
                </c:pt>
                <c:pt idx="22231">
                  <c:v>-3.4689650000000001E-3</c:v>
                </c:pt>
                <c:pt idx="22232">
                  <c:v>-6.4695869999999997E-3</c:v>
                </c:pt>
                <c:pt idx="22233">
                  <c:v>-6.9036820000000004E-3</c:v>
                </c:pt>
                <c:pt idx="22234">
                  <c:v>-4.3947099999999996E-3</c:v>
                </c:pt>
                <c:pt idx="22235">
                  <c:v>-1.0363120999999999E-2</c:v>
                </c:pt>
                <c:pt idx="22236">
                  <c:v>-7.4391379999999997E-3</c:v>
                </c:pt>
                <c:pt idx="22237">
                  <c:v>-3.665972E-3</c:v>
                </c:pt>
                <c:pt idx="22238">
                  <c:v>-4.4990610000000004E-3</c:v>
                </c:pt>
                <c:pt idx="22239">
                  <c:v>-5.670586E-3</c:v>
                </c:pt>
                <c:pt idx="22240">
                  <c:v>-8.0153010000000007E-3</c:v>
                </c:pt>
                <c:pt idx="22241">
                  <c:v>-7.9529830000000003E-3</c:v>
                </c:pt>
                <c:pt idx="22242">
                  <c:v>-7.2463340000000001E-3</c:v>
                </c:pt>
                <c:pt idx="22243">
                  <c:v>-1.0110829999999999E-2</c:v>
                </c:pt>
                <c:pt idx="22244">
                  <c:v>-7.9794189999999997E-3</c:v>
                </c:pt>
                <c:pt idx="22245">
                  <c:v>-7.320287E-3</c:v>
                </c:pt>
                <c:pt idx="22246">
                  <c:v>-8.4224380000000008E-3</c:v>
                </c:pt>
                <c:pt idx="22247">
                  <c:v>-7.9577160000000001E-3</c:v>
                </c:pt>
                <c:pt idx="22248">
                  <c:v>-8.7950830000000004E-3</c:v>
                </c:pt>
                <c:pt idx="22249">
                  <c:v>-4.790753E-3</c:v>
                </c:pt>
                <c:pt idx="22250">
                  <c:v>-6.6247190000000003E-3</c:v>
                </c:pt>
                <c:pt idx="22251">
                  <c:v>-4.657708E-3</c:v>
                </c:pt>
                <c:pt idx="22252">
                  <c:v>-5.3994990000000003E-3</c:v>
                </c:pt>
                <c:pt idx="22253">
                  <c:v>-7.3457369999999998E-3</c:v>
                </c:pt>
                <c:pt idx="22254">
                  <c:v>-6.2985819999999996E-3</c:v>
                </c:pt>
                <c:pt idx="22255">
                  <c:v>-5.8341269999999997E-3</c:v>
                </c:pt>
                <c:pt idx="22256">
                  <c:v>-6.6583750000000002E-3</c:v>
                </c:pt>
                <c:pt idx="22257">
                  <c:v>-3.6705750000000001E-3</c:v>
                </c:pt>
                <c:pt idx="22258">
                  <c:v>-4.8071820000000001E-3</c:v>
                </c:pt>
                <c:pt idx="22259">
                  <c:v>-5.0372790000000004E-3</c:v>
                </c:pt>
                <c:pt idx="22260">
                  <c:v>-5.5847819999999999E-3</c:v>
                </c:pt>
                <c:pt idx="22261">
                  <c:v>-2.5375929999999999E-3</c:v>
                </c:pt>
                <c:pt idx="22262">
                  <c:v>-4.7397680000000001E-3</c:v>
                </c:pt>
                <c:pt idx="22263">
                  <c:v>-2.216689E-3</c:v>
                </c:pt>
                <c:pt idx="22264">
                  <c:v>-5.5374430000000004E-3</c:v>
                </c:pt>
                <c:pt idx="22265">
                  <c:v>-5.0873680000000001E-3</c:v>
                </c:pt>
                <c:pt idx="22266">
                  <c:v>-4.6862309999999999E-3</c:v>
                </c:pt>
                <c:pt idx="22267">
                  <c:v>-2.6840670000000001E-3</c:v>
                </c:pt>
                <c:pt idx="22268">
                  <c:v>-4.3712150000000003E-3</c:v>
                </c:pt>
                <c:pt idx="22269">
                  <c:v>-7.0159999999999997E-3</c:v>
                </c:pt>
                <c:pt idx="22270">
                  <c:v>-3.5791989999999999E-3</c:v>
                </c:pt>
                <c:pt idx="22271">
                  <c:v>-8.0948549999999998E-3</c:v>
                </c:pt>
                <c:pt idx="22272">
                  <c:v>-7.3654150000000002E-3</c:v>
                </c:pt>
                <c:pt idx="22273">
                  <c:v>-7.2434420000000001E-3</c:v>
                </c:pt>
                <c:pt idx="22274">
                  <c:v>-3.0060009999999999E-3</c:v>
                </c:pt>
                <c:pt idx="22275">
                  <c:v>-6.0902079999999997E-3</c:v>
                </c:pt>
                <c:pt idx="22276">
                  <c:v>-7.801115E-3</c:v>
                </c:pt>
                <c:pt idx="22277">
                  <c:v>-5.0647169999999998E-3</c:v>
                </c:pt>
                <c:pt idx="22278">
                  <c:v>-3.723587E-3</c:v>
                </c:pt>
                <c:pt idx="22279">
                  <c:v>-6.7281650000000004E-3</c:v>
                </c:pt>
                <c:pt idx="22280">
                  <c:v>-6.5068790000000001E-3</c:v>
                </c:pt>
                <c:pt idx="22281">
                  <c:v>-4.8847480000000004E-3</c:v>
                </c:pt>
                <c:pt idx="22282">
                  <c:v>-2.9433189999999998E-3</c:v>
                </c:pt>
                <c:pt idx="22283">
                  <c:v>-4.3542609999999999E-3</c:v>
                </c:pt>
                <c:pt idx="22284">
                  <c:v>-3.2746469999999999E-3</c:v>
                </c:pt>
                <c:pt idx="22285">
                  <c:v>-8.7844610000000004E-3</c:v>
                </c:pt>
                <c:pt idx="22286">
                  <c:v>-3.1396919999999999E-3</c:v>
                </c:pt>
                <c:pt idx="22287">
                  <c:v>-4.0606130000000002E-3</c:v>
                </c:pt>
                <c:pt idx="22288">
                  <c:v>-2.0212199999999998E-3</c:v>
                </c:pt>
                <c:pt idx="22289">
                  <c:v>-3.9070040000000004E-3</c:v>
                </c:pt>
                <c:pt idx="22290">
                  <c:v>-1.8421970000000001E-3</c:v>
                </c:pt>
                <c:pt idx="22291">
                  <c:v>-4.6872520000000003E-3</c:v>
                </c:pt>
                <c:pt idx="22292">
                  <c:v>-4.5925310000000004E-3</c:v>
                </c:pt>
                <c:pt idx="22293">
                  <c:v>-6.1534099999999998E-3</c:v>
                </c:pt>
                <c:pt idx="22294">
                  <c:v>-6.1076259999999997E-3</c:v>
                </c:pt>
                <c:pt idx="22295">
                  <c:v>-4.4274370000000002E-3</c:v>
                </c:pt>
                <c:pt idx="22296">
                  <c:v>-5.5297879999999999E-3</c:v>
                </c:pt>
                <c:pt idx="22297">
                  <c:v>-5.4134079999999998E-3</c:v>
                </c:pt>
                <c:pt idx="22298">
                  <c:v>-8.6149069999999998E-3</c:v>
                </c:pt>
                <c:pt idx="22299">
                  <c:v>-4.2462580000000002E-3</c:v>
                </c:pt>
                <c:pt idx="22300">
                  <c:v>-5.0751939999999999E-3</c:v>
                </c:pt>
                <c:pt idx="22301">
                  <c:v>-5.0331159999999998E-3</c:v>
                </c:pt>
                <c:pt idx="22302">
                  <c:v>-5.0756209999999998E-3</c:v>
                </c:pt>
                <c:pt idx="22303">
                  <c:v>-5.8647159999999999E-3</c:v>
                </c:pt>
                <c:pt idx="22304">
                  <c:v>-4.4581009999999999E-3</c:v>
                </c:pt>
                <c:pt idx="22305">
                  <c:v>-6.9976919999999998E-3</c:v>
                </c:pt>
                <c:pt idx="22306">
                  <c:v>-5.7938540000000002E-3</c:v>
                </c:pt>
                <c:pt idx="22307">
                  <c:v>-4.3205939999999997E-3</c:v>
                </c:pt>
                <c:pt idx="22308">
                  <c:v>-4.2501090000000002E-3</c:v>
                </c:pt>
                <c:pt idx="22309">
                  <c:v>-4.0157500000000002E-3</c:v>
                </c:pt>
                <c:pt idx="22310">
                  <c:v>-4.5986780000000001E-3</c:v>
                </c:pt>
                <c:pt idx="22311">
                  <c:v>-7.786482E-3</c:v>
                </c:pt>
                <c:pt idx="22312">
                  <c:v>-6.162191E-3</c:v>
                </c:pt>
                <c:pt idx="22313">
                  <c:v>-3.1917009999999999E-3</c:v>
                </c:pt>
                <c:pt idx="22314">
                  <c:v>-3.539052E-3</c:v>
                </c:pt>
                <c:pt idx="22315">
                  <c:v>-6.0027429999999996E-3</c:v>
                </c:pt>
                <c:pt idx="22316">
                  <c:v>-8.6197499999999996E-4</c:v>
                </c:pt>
                <c:pt idx="22317">
                  <c:v>-3.7320640000000002E-3</c:v>
                </c:pt>
                <c:pt idx="22318">
                  <c:v>-6.301943E-3</c:v>
                </c:pt>
                <c:pt idx="22319">
                  <c:v>-4.7916640000000002E-3</c:v>
                </c:pt>
                <c:pt idx="22320">
                  <c:v>-3.821741E-3</c:v>
                </c:pt>
                <c:pt idx="22321">
                  <c:v>-4.775952E-3</c:v>
                </c:pt>
                <c:pt idx="22322">
                  <c:v>-5.5887690000000004E-3</c:v>
                </c:pt>
                <c:pt idx="22323">
                  <c:v>-4.5557289999999997E-3</c:v>
                </c:pt>
                <c:pt idx="22324">
                  <c:v>-6.7825079999999996E-3</c:v>
                </c:pt>
                <c:pt idx="22325">
                  <c:v>-4.7089710000000002E-3</c:v>
                </c:pt>
                <c:pt idx="22326">
                  <c:v>-6.7892739999999997E-3</c:v>
                </c:pt>
                <c:pt idx="22327">
                  <c:v>-5.3695430000000001E-3</c:v>
                </c:pt>
                <c:pt idx="22328">
                  <c:v>-5.8707840000000004E-3</c:v>
                </c:pt>
                <c:pt idx="22329">
                  <c:v>-3.0749969999999999E-3</c:v>
                </c:pt>
                <c:pt idx="22330">
                  <c:v>-6.1804060000000003E-3</c:v>
                </c:pt>
                <c:pt idx="22331">
                  <c:v>-3.2999309999999999E-3</c:v>
                </c:pt>
                <c:pt idx="22332">
                  <c:v>-6.0934739999999998E-3</c:v>
                </c:pt>
                <c:pt idx="22333">
                  <c:v>-6.907336E-3</c:v>
                </c:pt>
                <c:pt idx="22334">
                  <c:v>-9.7923390000000006E-3</c:v>
                </c:pt>
                <c:pt idx="22335">
                  <c:v>-5.2937269999999998E-3</c:v>
                </c:pt>
                <c:pt idx="22336">
                  <c:v>-5.1505090000000002E-3</c:v>
                </c:pt>
                <c:pt idx="22337">
                  <c:v>-6.0040509999999998E-3</c:v>
                </c:pt>
                <c:pt idx="22338">
                  <c:v>-6.9875120000000004E-3</c:v>
                </c:pt>
                <c:pt idx="22339">
                  <c:v>-7.0980330000000001E-3</c:v>
                </c:pt>
                <c:pt idx="22340">
                  <c:v>-2.266742E-3</c:v>
                </c:pt>
                <c:pt idx="22341">
                  <c:v>-4.7504060000000004E-3</c:v>
                </c:pt>
                <c:pt idx="22342">
                  <c:v>-7.0831790000000002E-3</c:v>
                </c:pt>
                <c:pt idx="22343">
                  <c:v>-6.0517369999999997E-3</c:v>
                </c:pt>
                <c:pt idx="22344">
                  <c:v>-3.1036179999999998E-3</c:v>
                </c:pt>
                <c:pt idx="22345">
                  <c:v>-6.3457499999999998E-3</c:v>
                </c:pt>
                <c:pt idx="22346">
                  <c:v>-6.2650259999999999E-3</c:v>
                </c:pt>
                <c:pt idx="22347">
                  <c:v>-4.08443E-3</c:v>
                </c:pt>
                <c:pt idx="22348">
                  <c:v>-5.7967560000000001E-3</c:v>
                </c:pt>
                <c:pt idx="22349">
                  <c:v>-2.630257E-3</c:v>
                </c:pt>
                <c:pt idx="22350">
                  <c:v>-4.1275490000000003E-3</c:v>
                </c:pt>
                <c:pt idx="22351">
                  <c:v>-6.1851069999999996E-3</c:v>
                </c:pt>
                <c:pt idx="22352">
                  <c:v>-8.9602810000000005E-3</c:v>
                </c:pt>
                <c:pt idx="22353">
                  <c:v>-6.763972E-3</c:v>
                </c:pt>
                <c:pt idx="22354">
                  <c:v>-8.0951329999999991E-3</c:v>
                </c:pt>
                <c:pt idx="22355">
                  <c:v>-9.6112709999999994E-3</c:v>
                </c:pt>
                <c:pt idx="22356">
                  <c:v>-6.0539950000000004E-3</c:v>
                </c:pt>
                <c:pt idx="22357">
                  <c:v>-4.4505059999999999E-3</c:v>
                </c:pt>
                <c:pt idx="22358">
                  <c:v>-9.6342179999999999E-3</c:v>
                </c:pt>
                <c:pt idx="22359">
                  <c:v>-7.7481670000000002E-3</c:v>
                </c:pt>
                <c:pt idx="22360">
                  <c:v>-8.4442110000000001E-3</c:v>
                </c:pt>
                <c:pt idx="22361">
                  <c:v>-1.0045836000000001E-2</c:v>
                </c:pt>
                <c:pt idx="22362">
                  <c:v>-7.9488119999999995E-3</c:v>
                </c:pt>
                <c:pt idx="22363">
                  <c:v>-4.6315790000000003E-3</c:v>
                </c:pt>
                <c:pt idx="22364">
                  <c:v>-8.4650460000000004E-3</c:v>
                </c:pt>
                <c:pt idx="22365">
                  <c:v>-7.0066989999999999E-3</c:v>
                </c:pt>
                <c:pt idx="22366">
                  <c:v>-8.9136049999999998E-3</c:v>
                </c:pt>
                <c:pt idx="22367">
                  <c:v>-7.8174469999999999E-3</c:v>
                </c:pt>
                <c:pt idx="22368">
                  <c:v>-5.1614929999999996E-3</c:v>
                </c:pt>
                <c:pt idx="22369">
                  <c:v>-6.2733620000000002E-3</c:v>
                </c:pt>
                <c:pt idx="22370">
                  <c:v>-5.6082229999999999E-3</c:v>
                </c:pt>
                <c:pt idx="22371">
                  <c:v>-6.4026439999999999E-3</c:v>
                </c:pt>
                <c:pt idx="22372">
                  <c:v>-4.7550329999999997E-3</c:v>
                </c:pt>
                <c:pt idx="22373">
                  <c:v>-7.2221849999999999E-3</c:v>
                </c:pt>
                <c:pt idx="22374">
                  <c:v>-5.7673009999999999E-3</c:v>
                </c:pt>
                <c:pt idx="22375">
                  <c:v>-3.4069410000000001E-3</c:v>
                </c:pt>
                <c:pt idx="22376">
                  <c:v>-5.2450550000000002E-3</c:v>
                </c:pt>
                <c:pt idx="22377">
                  <c:v>-5.6661000000000003E-3</c:v>
                </c:pt>
                <c:pt idx="22378">
                  <c:v>-4.5064880000000003E-3</c:v>
                </c:pt>
                <c:pt idx="22379">
                  <c:v>-5.7392650000000003E-3</c:v>
                </c:pt>
                <c:pt idx="22380">
                  <c:v>-7.6636940000000004E-3</c:v>
                </c:pt>
                <c:pt idx="22381">
                  <c:v>-8.8016629999999995E-3</c:v>
                </c:pt>
                <c:pt idx="22382">
                  <c:v>-5.9856429999999997E-3</c:v>
                </c:pt>
                <c:pt idx="22383">
                  <c:v>-7.5278799999999998E-3</c:v>
                </c:pt>
                <c:pt idx="22384">
                  <c:v>-5.7278349999999997E-3</c:v>
                </c:pt>
                <c:pt idx="22385">
                  <c:v>-3.7898530000000001E-3</c:v>
                </c:pt>
                <c:pt idx="22386">
                  <c:v>-4.4708969999999997E-3</c:v>
                </c:pt>
                <c:pt idx="22387">
                  <c:v>-7.788929E-3</c:v>
                </c:pt>
                <c:pt idx="22388">
                  <c:v>-6.5271620000000004E-3</c:v>
                </c:pt>
                <c:pt idx="22389">
                  <c:v>-3.6930259999999999E-3</c:v>
                </c:pt>
                <c:pt idx="22390">
                  <c:v>-6.5257320000000002E-3</c:v>
                </c:pt>
                <c:pt idx="22391">
                  <c:v>-5.1089309999999997E-3</c:v>
                </c:pt>
                <c:pt idx="22392">
                  <c:v>-3.8003820000000002E-3</c:v>
                </c:pt>
                <c:pt idx="22393">
                  <c:v>-6.5572859999999998E-3</c:v>
                </c:pt>
                <c:pt idx="22394">
                  <c:v>-5.9037389999999999E-3</c:v>
                </c:pt>
                <c:pt idx="22395">
                  <c:v>-5.6640550000000003E-3</c:v>
                </c:pt>
                <c:pt idx="22396">
                  <c:v>-4.8846920000000004E-3</c:v>
                </c:pt>
                <c:pt idx="22397">
                  <c:v>-4.7976069999999997E-3</c:v>
                </c:pt>
                <c:pt idx="22398">
                  <c:v>-3.1720350000000001E-3</c:v>
                </c:pt>
                <c:pt idx="22399">
                  <c:v>-6.3593069999999998E-3</c:v>
                </c:pt>
                <c:pt idx="22400">
                  <c:v>-5.1674640000000001E-3</c:v>
                </c:pt>
                <c:pt idx="22401">
                  <c:v>-5.4745260000000004E-3</c:v>
                </c:pt>
                <c:pt idx="22402">
                  <c:v>-5.2396420000000001E-3</c:v>
                </c:pt>
                <c:pt idx="22403">
                  <c:v>-6.0375250000000002E-3</c:v>
                </c:pt>
                <c:pt idx="22404">
                  <c:v>-5.5818730000000002E-3</c:v>
                </c:pt>
                <c:pt idx="22405">
                  <c:v>-1.8776820000000001E-3</c:v>
                </c:pt>
                <c:pt idx="22406">
                  <c:v>-4.8745869999999997E-3</c:v>
                </c:pt>
                <c:pt idx="22407">
                  <c:v>-6.1707480000000002E-3</c:v>
                </c:pt>
                <c:pt idx="22408">
                  <c:v>-3.1586409999999998E-3</c:v>
                </c:pt>
                <c:pt idx="22409">
                  <c:v>-8.5070670000000001E-3</c:v>
                </c:pt>
                <c:pt idx="22410">
                  <c:v>-4.5913179999999996E-3</c:v>
                </c:pt>
                <c:pt idx="22411">
                  <c:v>-7.806286E-3</c:v>
                </c:pt>
                <c:pt idx="22412">
                  <c:v>-5.7365610000000003E-3</c:v>
                </c:pt>
                <c:pt idx="22413">
                  <c:v>-6.4313790000000001E-3</c:v>
                </c:pt>
                <c:pt idx="22414">
                  <c:v>-4.1267090000000001E-3</c:v>
                </c:pt>
                <c:pt idx="22415">
                  <c:v>-6.0202169999999996E-3</c:v>
                </c:pt>
                <c:pt idx="22416">
                  <c:v>-6.6171310000000001E-3</c:v>
                </c:pt>
                <c:pt idx="22417">
                  <c:v>-5.1915399999999997E-3</c:v>
                </c:pt>
                <c:pt idx="22418">
                  <c:v>-8.9283660000000001E-3</c:v>
                </c:pt>
                <c:pt idx="22419">
                  <c:v>-4.4507929999999998E-3</c:v>
                </c:pt>
                <c:pt idx="22420">
                  <c:v>-5.5321069999999996E-3</c:v>
                </c:pt>
                <c:pt idx="22421">
                  <c:v>-6.3401100000000004E-3</c:v>
                </c:pt>
                <c:pt idx="22422">
                  <c:v>-4.8750690000000001E-3</c:v>
                </c:pt>
                <c:pt idx="22423">
                  <c:v>-7.5717859999999996E-3</c:v>
                </c:pt>
                <c:pt idx="22424">
                  <c:v>-3.6250689999999999E-3</c:v>
                </c:pt>
                <c:pt idx="22425">
                  <c:v>-9.0475320000000005E-3</c:v>
                </c:pt>
                <c:pt idx="22426">
                  <c:v>-5.1502029999999999E-3</c:v>
                </c:pt>
                <c:pt idx="22427">
                  <c:v>-5.5795039999999999E-3</c:v>
                </c:pt>
                <c:pt idx="22428">
                  <c:v>-2.5962749999999999E-3</c:v>
                </c:pt>
                <c:pt idx="22429">
                  <c:v>-6.0999299999999999E-3</c:v>
                </c:pt>
                <c:pt idx="22430">
                  <c:v>-5.8860700000000002E-3</c:v>
                </c:pt>
                <c:pt idx="22431">
                  <c:v>-6.5390769999999999E-3</c:v>
                </c:pt>
                <c:pt idx="22432">
                  <c:v>-4.9458949999999996E-3</c:v>
                </c:pt>
                <c:pt idx="22433">
                  <c:v>-6.3112979999999999E-3</c:v>
                </c:pt>
                <c:pt idx="22434">
                  <c:v>-5.170198E-3</c:v>
                </c:pt>
                <c:pt idx="22435">
                  <c:v>-7.1574489999999998E-3</c:v>
                </c:pt>
                <c:pt idx="22436">
                  <c:v>-7.1902349999999997E-3</c:v>
                </c:pt>
                <c:pt idx="22437">
                  <c:v>-5.2285509999999997E-3</c:v>
                </c:pt>
                <c:pt idx="22438">
                  <c:v>-5.1837599999999999E-3</c:v>
                </c:pt>
                <c:pt idx="22439">
                  <c:v>-4.0053110000000001E-3</c:v>
                </c:pt>
                <c:pt idx="22440">
                  <c:v>-8.6985910000000003E-3</c:v>
                </c:pt>
                <c:pt idx="22441">
                  <c:v>-5.0031889999999999E-3</c:v>
                </c:pt>
                <c:pt idx="22442">
                  <c:v>-9.6661839999999995E-3</c:v>
                </c:pt>
                <c:pt idx="22443">
                  <c:v>-4.1150910000000004E-3</c:v>
                </c:pt>
                <c:pt idx="22444">
                  <c:v>-9.2072130000000005E-3</c:v>
                </c:pt>
                <c:pt idx="22445">
                  <c:v>-6.9280799999999997E-3</c:v>
                </c:pt>
                <c:pt idx="22446">
                  <c:v>-6.1524309999999999E-3</c:v>
                </c:pt>
                <c:pt idx="22447">
                  <c:v>-7.481616E-3</c:v>
                </c:pt>
                <c:pt idx="22448">
                  <c:v>-9.4575010000000001E-3</c:v>
                </c:pt>
                <c:pt idx="22449">
                  <c:v>-8.8132820000000004E-3</c:v>
                </c:pt>
                <c:pt idx="22450">
                  <c:v>-7.3662620000000002E-3</c:v>
                </c:pt>
                <c:pt idx="22451">
                  <c:v>-6.7446809999999998E-3</c:v>
                </c:pt>
                <c:pt idx="22452">
                  <c:v>-7.3594710000000002E-3</c:v>
                </c:pt>
                <c:pt idx="22453">
                  <c:v>-8.3384489999999995E-3</c:v>
                </c:pt>
                <c:pt idx="22454">
                  <c:v>-7.5774889999999998E-3</c:v>
                </c:pt>
                <c:pt idx="22455">
                  <c:v>-4.2693100000000001E-3</c:v>
                </c:pt>
                <c:pt idx="22456">
                  <c:v>-5.1576959999999998E-3</c:v>
                </c:pt>
                <c:pt idx="22457">
                  <c:v>-6.8911470000000002E-3</c:v>
                </c:pt>
                <c:pt idx="22458">
                  <c:v>-7.2042149999999999E-3</c:v>
                </c:pt>
                <c:pt idx="22459">
                  <c:v>-5.3951290000000002E-3</c:v>
                </c:pt>
                <c:pt idx="22460">
                  <c:v>-2.4233079999999999E-3</c:v>
                </c:pt>
                <c:pt idx="22461">
                  <c:v>-6.1229709999999996E-3</c:v>
                </c:pt>
                <c:pt idx="22462">
                  <c:v>-9.0159799999999998E-4</c:v>
                </c:pt>
                <c:pt idx="22463">
                  <c:v>-1.540491E-3</c:v>
                </c:pt>
                <c:pt idx="22464">
                  <c:v>-1.685733E-3</c:v>
                </c:pt>
                <c:pt idx="22465">
                  <c:v>-1.6591010000000001E-3</c:v>
                </c:pt>
                <c:pt idx="22466">
                  <c:v>-1.158664E-3</c:v>
                </c:pt>
                <c:pt idx="22467">
                  <c:v>-5.4559400000000003E-3</c:v>
                </c:pt>
                <c:pt idx="22468">
                  <c:v>-2.5588160000000002E-3</c:v>
                </c:pt>
                <c:pt idx="22469">
                  <c:v>-5.5904900000000005E-4</c:v>
                </c:pt>
                <c:pt idx="22470">
                  <c:v>-3.4257699999999999E-3</c:v>
                </c:pt>
                <c:pt idx="22471">
                  <c:v>-2.7743609999999999E-3</c:v>
                </c:pt>
                <c:pt idx="22472">
                  <c:v>-4.8604720000000002E-3</c:v>
                </c:pt>
                <c:pt idx="22473">
                  <c:v>-3.12489E-3</c:v>
                </c:pt>
                <c:pt idx="22474">
                  <c:v>-2.348508E-3</c:v>
                </c:pt>
                <c:pt idx="22475">
                  <c:v>-6.1530999999999999E-3</c:v>
                </c:pt>
                <c:pt idx="22476">
                  <c:v>-8.1510530000000001E-3</c:v>
                </c:pt>
                <c:pt idx="22477">
                  <c:v>-8.0112369999999992E-3</c:v>
                </c:pt>
                <c:pt idx="22478">
                  <c:v>-8.3164699999999994E-3</c:v>
                </c:pt>
                <c:pt idx="22479">
                  <c:v>-4.6208029999999997E-3</c:v>
                </c:pt>
                <c:pt idx="22480">
                  <c:v>-4.7003590000000003E-3</c:v>
                </c:pt>
                <c:pt idx="22481">
                  <c:v>-5.9618989999999997E-3</c:v>
                </c:pt>
                <c:pt idx="22482">
                  <c:v>-8.4661259999999992E-3</c:v>
                </c:pt>
                <c:pt idx="22483">
                  <c:v>-7.0671680000000004E-3</c:v>
                </c:pt>
                <c:pt idx="22484">
                  <c:v>-5.8797240000000002E-3</c:v>
                </c:pt>
                <c:pt idx="22485">
                  <c:v>-9.9357179999999996E-3</c:v>
                </c:pt>
                <c:pt idx="22486">
                  <c:v>-9.4316439999999994E-3</c:v>
                </c:pt>
                <c:pt idx="22487">
                  <c:v>-7.8989960000000001E-3</c:v>
                </c:pt>
                <c:pt idx="22488">
                  <c:v>-1.1610352000000001E-2</c:v>
                </c:pt>
                <c:pt idx="22489">
                  <c:v>-1.4519057E-2</c:v>
                </c:pt>
                <c:pt idx="22490">
                  <c:v>-1.262841E-2</c:v>
                </c:pt>
                <c:pt idx="22491">
                  <c:v>-7.011537E-3</c:v>
                </c:pt>
                <c:pt idx="22492">
                  <c:v>-1.1280688000000001E-2</c:v>
                </c:pt>
                <c:pt idx="22493">
                  <c:v>-7.1589139999999997E-3</c:v>
                </c:pt>
                <c:pt idx="22494">
                  <c:v>-1.0279646E-2</c:v>
                </c:pt>
                <c:pt idx="22495">
                  <c:v>-1.147221E-2</c:v>
                </c:pt>
                <c:pt idx="22496">
                  <c:v>-9.4937549999999996E-3</c:v>
                </c:pt>
                <c:pt idx="22497">
                  <c:v>-9.7656640000000003E-3</c:v>
                </c:pt>
                <c:pt idx="22498">
                  <c:v>-8.9257659999999999E-3</c:v>
                </c:pt>
                <c:pt idx="22499">
                  <c:v>-8.5899419999999997E-3</c:v>
                </c:pt>
                <c:pt idx="22500">
                  <c:v>-5.5319380000000001E-3</c:v>
                </c:pt>
                <c:pt idx="22501">
                  <c:v>-6.6185080000000004E-3</c:v>
                </c:pt>
                <c:pt idx="22502">
                  <c:v>-6.7653469999999997E-3</c:v>
                </c:pt>
                <c:pt idx="22503">
                  <c:v>-7.6311399999999998E-3</c:v>
                </c:pt>
                <c:pt idx="22504">
                  <c:v>-4.2841429999999998E-3</c:v>
                </c:pt>
                <c:pt idx="22505">
                  <c:v>-6.4583469999999997E-3</c:v>
                </c:pt>
                <c:pt idx="22506">
                  <c:v>-4.9123120000000003E-3</c:v>
                </c:pt>
                <c:pt idx="22507">
                  <c:v>-8.1784130000000007E-3</c:v>
                </c:pt>
                <c:pt idx="22508">
                  <c:v>-6.8343930000000002E-3</c:v>
                </c:pt>
                <c:pt idx="22509">
                  <c:v>-5.8934979999999996E-3</c:v>
                </c:pt>
                <c:pt idx="22510">
                  <c:v>-4.9970780000000003E-3</c:v>
                </c:pt>
                <c:pt idx="22511">
                  <c:v>-7.8738239999999998E-3</c:v>
                </c:pt>
                <c:pt idx="22512">
                  <c:v>-8.4972699999999995E-3</c:v>
                </c:pt>
                <c:pt idx="22513">
                  <c:v>-5.8655349999999998E-3</c:v>
                </c:pt>
                <c:pt idx="22514">
                  <c:v>-5.6436569999999998E-3</c:v>
                </c:pt>
                <c:pt idx="22515">
                  <c:v>-5.0212770000000002E-3</c:v>
                </c:pt>
                <c:pt idx="22516">
                  <c:v>-5.2122260000000004E-3</c:v>
                </c:pt>
                <c:pt idx="22517">
                  <c:v>-2.945343E-3</c:v>
                </c:pt>
                <c:pt idx="22518">
                  <c:v>-3.3796770000000002E-3</c:v>
                </c:pt>
                <c:pt idx="22519">
                  <c:v>-4.2401440000000004E-3</c:v>
                </c:pt>
                <c:pt idx="22520">
                  <c:v>-3.6928920000000001E-3</c:v>
                </c:pt>
                <c:pt idx="22521">
                  <c:v>-5.1381899999999999E-3</c:v>
                </c:pt>
                <c:pt idx="22522">
                  <c:v>-4.8652440000000003E-3</c:v>
                </c:pt>
                <c:pt idx="22523">
                  <c:v>-2.8998320000000002E-3</c:v>
                </c:pt>
                <c:pt idx="22524">
                  <c:v>-5.4696909999999996E-3</c:v>
                </c:pt>
                <c:pt idx="22525">
                  <c:v>-3.5239859999999998E-3</c:v>
                </c:pt>
                <c:pt idx="22526">
                  <c:v>-6.2431070000000003E-3</c:v>
                </c:pt>
                <c:pt idx="22527">
                  <c:v>-4.6388189999999998E-3</c:v>
                </c:pt>
                <c:pt idx="22528">
                  <c:v>-2.4926929999999998E-3</c:v>
                </c:pt>
                <c:pt idx="22529">
                  <c:v>-4.3467860000000001E-3</c:v>
                </c:pt>
                <c:pt idx="22530">
                  <c:v>-7.9241729999999996E-3</c:v>
                </c:pt>
                <c:pt idx="22531">
                  <c:v>-5.6045599999999998E-3</c:v>
                </c:pt>
                <c:pt idx="22532">
                  <c:v>-6.6796340000000003E-3</c:v>
                </c:pt>
                <c:pt idx="22533">
                  <c:v>-7.2958900000000002E-3</c:v>
                </c:pt>
                <c:pt idx="22534">
                  <c:v>-7.1070999999999999E-3</c:v>
                </c:pt>
                <c:pt idx="22535">
                  <c:v>-6.8793999999999999E-3</c:v>
                </c:pt>
                <c:pt idx="22536">
                  <c:v>-5.4064569999999999E-3</c:v>
                </c:pt>
                <c:pt idx="22537">
                  <c:v>-5.878103E-3</c:v>
                </c:pt>
                <c:pt idx="22538">
                  <c:v>-4.8952409999999998E-3</c:v>
                </c:pt>
                <c:pt idx="22539">
                  <c:v>-4.1745890000000003E-3</c:v>
                </c:pt>
                <c:pt idx="22540">
                  <c:v>-7.3906839999999998E-3</c:v>
                </c:pt>
                <c:pt idx="22541">
                  <c:v>-6.4045159999999999E-3</c:v>
                </c:pt>
                <c:pt idx="22542">
                  <c:v>-5.681859E-3</c:v>
                </c:pt>
                <c:pt idx="22543">
                  <c:v>-6.0658869999999998E-3</c:v>
                </c:pt>
                <c:pt idx="22544">
                  <c:v>-7.3568349999999999E-3</c:v>
                </c:pt>
                <c:pt idx="22545">
                  <c:v>-7.8639000000000001E-3</c:v>
                </c:pt>
                <c:pt idx="22546">
                  <c:v>-8.6657980000000006E-3</c:v>
                </c:pt>
                <c:pt idx="22547">
                  <c:v>-5.5440410000000004E-3</c:v>
                </c:pt>
                <c:pt idx="22548">
                  <c:v>-6.8574580000000003E-3</c:v>
                </c:pt>
                <c:pt idx="22549">
                  <c:v>-8.70223E-3</c:v>
                </c:pt>
                <c:pt idx="22550">
                  <c:v>-8.2311160000000001E-3</c:v>
                </c:pt>
                <c:pt idx="22551">
                  <c:v>-7.2891559999999998E-3</c:v>
                </c:pt>
                <c:pt idx="22552">
                  <c:v>-1.2985159E-2</c:v>
                </c:pt>
                <c:pt idx="22553">
                  <c:v>-9.4253119999999999E-3</c:v>
                </c:pt>
                <c:pt idx="22554">
                  <c:v>-1.0150223999999999E-2</c:v>
                </c:pt>
                <c:pt idx="22555">
                  <c:v>-1.1070613E-2</c:v>
                </c:pt>
                <c:pt idx="22556">
                  <c:v>-1.2053872E-2</c:v>
                </c:pt>
                <c:pt idx="22557">
                  <c:v>-1.1571308000000001E-2</c:v>
                </c:pt>
                <c:pt idx="22558">
                  <c:v>-1.3192633E-2</c:v>
                </c:pt>
                <c:pt idx="22559">
                  <c:v>-9.8210710000000007E-3</c:v>
                </c:pt>
                <c:pt idx="22560">
                  <c:v>-1.3781033E-2</c:v>
                </c:pt>
                <c:pt idx="22561">
                  <c:v>-9.944217E-3</c:v>
                </c:pt>
                <c:pt idx="22562">
                  <c:v>-1.2538316000000001E-2</c:v>
                </c:pt>
                <c:pt idx="22563">
                  <c:v>-1.0984094999999999E-2</c:v>
                </c:pt>
                <c:pt idx="22564">
                  <c:v>-9.5201539999999994E-3</c:v>
                </c:pt>
                <c:pt idx="22565">
                  <c:v>-1.2763886E-2</c:v>
                </c:pt>
                <c:pt idx="22566">
                  <c:v>-1.0121995E-2</c:v>
                </c:pt>
                <c:pt idx="22567">
                  <c:v>-7.9326099999999997E-3</c:v>
                </c:pt>
                <c:pt idx="22568">
                  <c:v>-7.9084930000000008E-3</c:v>
                </c:pt>
                <c:pt idx="22569">
                  <c:v>-6.8869049999999996E-3</c:v>
                </c:pt>
                <c:pt idx="22570">
                  <c:v>-8.5176920000000003E-3</c:v>
                </c:pt>
                <c:pt idx="22571">
                  <c:v>-8.4753480000000006E-3</c:v>
                </c:pt>
                <c:pt idx="22572">
                  <c:v>-8.6753390000000007E-3</c:v>
                </c:pt>
                <c:pt idx="22573">
                  <c:v>-7.724323E-3</c:v>
                </c:pt>
                <c:pt idx="22574">
                  <c:v>-7.2903050000000004E-3</c:v>
                </c:pt>
                <c:pt idx="22575">
                  <c:v>-3.7253970000000001E-3</c:v>
                </c:pt>
                <c:pt idx="22576">
                  <c:v>-4.7546530000000002E-3</c:v>
                </c:pt>
                <c:pt idx="22577">
                  <c:v>-5.9341669999999997E-3</c:v>
                </c:pt>
                <c:pt idx="22578">
                  <c:v>-6.6942809999999998E-3</c:v>
                </c:pt>
                <c:pt idx="22579">
                  <c:v>-6.6231750000000002E-3</c:v>
                </c:pt>
                <c:pt idx="22580">
                  <c:v>-3.5765689999999999E-3</c:v>
                </c:pt>
                <c:pt idx="22581">
                  <c:v>-7.3835580000000001E-3</c:v>
                </c:pt>
                <c:pt idx="22582">
                  <c:v>-2.973608E-3</c:v>
                </c:pt>
                <c:pt idx="22583">
                  <c:v>-4.088141E-3</c:v>
                </c:pt>
                <c:pt idx="22584">
                  <c:v>-3.7749250000000002E-3</c:v>
                </c:pt>
                <c:pt idx="22585">
                  <c:v>-4.5501710000000004E-3</c:v>
                </c:pt>
                <c:pt idx="22586">
                  <c:v>-4.5943729999999997E-3</c:v>
                </c:pt>
                <c:pt idx="22587">
                  <c:v>-8.6498340000000003E-3</c:v>
                </c:pt>
                <c:pt idx="22588">
                  <c:v>-5.0301369999999996E-3</c:v>
                </c:pt>
                <c:pt idx="22589">
                  <c:v>-6.9081990000000003E-3</c:v>
                </c:pt>
                <c:pt idx="22590">
                  <c:v>-5.0816960000000001E-3</c:v>
                </c:pt>
                <c:pt idx="22591">
                  <c:v>-4.6140449999999998E-3</c:v>
                </c:pt>
                <c:pt idx="22592">
                  <c:v>-4.2092650000000002E-3</c:v>
                </c:pt>
                <c:pt idx="22593">
                  <c:v>-4.8100740000000001E-3</c:v>
                </c:pt>
                <c:pt idx="22594">
                  <c:v>-4.7535809999999998E-3</c:v>
                </c:pt>
                <c:pt idx="22595">
                  <c:v>-6.85588E-3</c:v>
                </c:pt>
                <c:pt idx="22596">
                  <c:v>-7.007498E-3</c:v>
                </c:pt>
                <c:pt idx="22597">
                  <c:v>-9.1199179999999994E-3</c:v>
                </c:pt>
                <c:pt idx="22598">
                  <c:v>-9.8838599999999995E-3</c:v>
                </c:pt>
                <c:pt idx="22599">
                  <c:v>-7.5328219999999998E-3</c:v>
                </c:pt>
                <c:pt idx="22600">
                  <c:v>-6.2543640000000001E-3</c:v>
                </c:pt>
                <c:pt idx="22601">
                  <c:v>-6.5683499999999997E-3</c:v>
                </c:pt>
                <c:pt idx="22602">
                  <c:v>-6.9018739999999997E-3</c:v>
                </c:pt>
                <c:pt idx="22603">
                  <c:v>-8.1935069999999992E-3</c:v>
                </c:pt>
                <c:pt idx="22604">
                  <c:v>-8.8916069999999993E-3</c:v>
                </c:pt>
                <c:pt idx="22605">
                  <c:v>-8.7267569999999999E-3</c:v>
                </c:pt>
                <c:pt idx="22606">
                  <c:v>-8.8747889999999992E-3</c:v>
                </c:pt>
                <c:pt idx="22607">
                  <c:v>-9.5211380000000002E-3</c:v>
                </c:pt>
                <c:pt idx="22608">
                  <c:v>-1.1650621999999999E-2</c:v>
                </c:pt>
                <c:pt idx="22609">
                  <c:v>-1.1542497000000001E-2</c:v>
                </c:pt>
                <c:pt idx="22610">
                  <c:v>-7.8175959999999996E-3</c:v>
                </c:pt>
                <c:pt idx="22611">
                  <c:v>-1.3955914999999999E-2</c:v>
                </c:pt>
                <c:pt idx="22612">
                  <c:v>-9.7352489999999996E-3</c:v>
                </c:pt>
                <c:pt idx="22613">
                  <c:v>-9.3083450000000009E-3</c:v>
                </c:pt>
                <c:pt idx="22614">
                  <c:v>-1.0168642E-2</c:v>
                </c:pt>
                <c:pt idx="22615">
                  <c:v>-8.1867169999999996E-3</c:v>
                </c:pt>
                <c:pt idx="22616">
                  <c:v>-9.5368580000000005E-3</c:v>
                </c:pt>
                <c:pt idx="22617">
                  <c:v>-1.1336356000000001E-2</c:v>
                </c:pt>
                <c:pt idx="22618">
                  <c:v>-4.2520939999999997E-3</c:v>
                </c:pt>
                <c:pt idx="22619">
                  <c:v>-7.7086109999999998E-3</c:v>
                </c:pt>
                <c:pt idx="22620">
                  <c:v>-7.3075800000000002E-3</c:v>
                </c:pt>
                <c:pt idx="22621">
                  <c:v>-7.3296840000000004E-3</c:v>
                </c:pt>
                <c:pt idx="22622">
                  <c:v>-5.4241719999999997E-3</c:v>
                </c:pt>
                <c:pt idx="22623">
                  <c:v>-5.6854280000000002E-3</c:v>
                </c:pt>
                <c:pt idx="22624">
                  <c:v>-5.5639729999999998E-3</c:v>
                </c:pt>
                <c:pt idx="22625">
                  <c:v>-3.9072209999999998E-3</c:v>
                </c:pt>
                <c:pt idx="22626">
                  <c:v>-3.7511010000000002E-3</c:v>
                </c:pt>
                <c:pt idx="22627">
                  <c:v>-1.470636E-3</c:v>
                </c:pt>
                <c:pt idx="22628">
                  <c:v>-4.9893990000000003E-3</c:v>
                </c:pt>
                <c:pt idx="22629">
                  <c:v>-3.837582E-3</c:v>
                </c:pt>
                <c:pt idx="22630">
                  <c:v>-2.9965830000000001E-3</c:v>
                </c:pt>
                <c:pt idx="22631">
                  <c:v>-5.3596060000000003E-3</c:v>
                </c:pt>
                <c:pt idx="22632">
                  <c:v>-4.4256920000000002E-3</c:v>
                </c:pt>
                <c:pt idx="22633">
                  <c:v>-2.4461650000000001E-3</c:v>
                </c:pt>
                <c:pt idx="22634">
                  <c:v>-4.5777329999999996E-3</c:v>
                </c:pt>
                <c:pt idx="22635">
                  <c:v>-3.6123370000000002E-3</c:v>
                </c:pt>
                <c:pt idx="22636">
                  <c:v>-5.9160920000000004E-3</c:v>
                </c:pt>
                <c:pt idx="22637">
                  <c:v>-3.631633E-3</c:v>
                </c:pt>
                <c:pt idx="22638">
                  <c:v>-2.8980030000000001E-3</c:v>
                </c:pt>
                <c:pt idx="22639">
                  <c:v>-5.1307979999999998E-3</c:v>
                </c:pt>
                <c:pt idx="22640">
                  <c:v>-5.674442E-3</c:v>
                </c:pt>
                <c:pt idx="22641">
                  <c:v>-1.844018E-3</c:v>
                </c:pt>
                <c:pt idx="22642">
                  <c:v>1.000634E-3</c:v>
                </c:pt>
                <c:pt idx="22643">
                  <c:v>-6.9793000000000003E-4</c:v>
                </c:pt>
                <c:pt idx="22644">
                  <c:v>-6.3098099999999997E-4</c:v>
                </c:pt>
                <c:pt idx="22645">
                  <c:v>-2.58654E-3</c:v>
                </c:pt>
                <c:pt idx="22646">
                  <c:v>-4.4618400000000002E-4</c:v>
                </c:pt>
                <c:pt idx="22647">
                  <c:v>-8.6110400000000001E-4</c:v>
                </c:pt>
                <c:pt idx="22648">
                  <c:v>-6.0497550000000004E-3</c:v>
                </c:pt>
                <c:pt idx="22649">
                  <c:v>-2.594037E-3</c:v>
                </c:pt>
                <c:pt idx="22650">
                  <c:v>-3.5410709999999998E-3</c:v>
                </c:pt>
                <c:pt idx="22651">
                  <c:v>-5.3371069999999998E-3</c:v>
                </c:pt>
                <c:pt idx="22652">
                  <c:v>-4.5316549999999999E-3</c:v>
                </c:pt>
                <c:pt idx="22653">
                  <c:v>-2.4642420000000002E-3</c:v>
                </c:pt>
                <c:pt idx="22654">
                  <c:v>-2.1779719999999998E-3</c:v>
                </c:pt>
                <c:pt idx="22655">
                  <c:v>-4.1335310000000002E-3</c:v>
                </c:pt>
                <c:pt idx="22656">
                  <c:v>-9.0005E-4</c:v>
                </c:pt>
                <c:pt idx="22657">
                  <c:v>-1.5016579999999999E-3</c:v>
                </c:pt>
                <c:pt idx="22658">
                  <c:v>-9.5465100000000005E-4</c:v>
                </c:pt>
                <c:pt idx="22659">
                  <c:v>-2.6196299999999999E-4</c:v>
                </c:pt>
                <c:pt idx="22660">
                  <c:v>-4.7024270000000003E-3</c:v>
                </c:pt>
                <c:pt idx="22661">
                  <c:v>-3.1218420000000001E-3</c:v>
                </c:pt>
                <c:pt idx="22662">
                  <c:v>-2.1365759999999998E-3</c:v>
                </c:pt>
                <c:pt idx="22663">
                  <c:v>-2.3022250000000002E-3</c:v>
                </c:pt>
                <c:pt idx="22664">
                  <c:v>-4.3117090000000004E-3</c:v>
                </c:pt>
                <c:pt idx="22665">
                  <c:v>4.6813300000000003E-4</c:v>
                </c:pt>
                <c:pt idx="22666">
                  <c:v>-2.9651640000000002E-3</c:v>
                </c:pt>
                <c:pt idx="22667">
                  <c:v>-1.0605774E-2</c:v>
                </c:pt>
                <c:pt idx="22668">
                  <c:v>-8.9582129999999996E-3</c:v>
                </c:pt>
                <c:pt idx="22669">
                  <c:v>-3.9876900000000003E-3</c:v>
                </c:pt>
                <c:pt idx="22670">
                  <c:v>-3.7385809999999999E-3</c:v>
                </c:pt>
                <c:pt idx="22671">
                  <c:v>-8.8606380000000005E-3</c:v>
                </c:pt>
                <c:pt idx="22672">
                  <c:v>-6.7441239999999998E-3</c:v>
                </c:pt>
                <c:pt idx="22673">
                  <c:v>-5.0863059999999996E-3</c:v>
                </c:pt>
                <c:pt idx="22674">
                  <c:v>-5.7653649999999997E-3</c:v>
                </c:pt>
                <c:pt idx="22675">
                  <c:v>-2.9224400000000001E-3</c:v>
                </c:pt>
                <c:pt idx="22676">
                  <c:v>-1.897255E-3</c:v>
                </c:pt>
                <c:pt idx="22677">
                  <c:v>-5.634203E-3</c:v>
                </c:pt>
                <c:pt idx="22678">
                  <c:v>-3.4019860000000001E-3</c:v>
                </c:pt>
                <c:pt idx="22679">
                  <c:v>-2.0008970000000002E-3</c:v>
                </c:pt>
                <c:pt idx="22680">
                  <c:v>-2.6536379999999998E-3</c:v>
                </c:pt>
                <c:pt idx="22681">
                  <c:v>-2.4190140000000001E-3</c:v>
                </c:pt>
                <c:pt idx="22682">
                  <c:v>-8.1599299999999999E-4</c:v>
                </c:pt>
                <c:pt idx="22683">
                  <c:v>1.649827E-3</c:v>
                </c:pt>
                <c:pt idx="22684">
                  <c:v>-1.3872470000000001E-3</c:v>
                </c:pt>
                <c:pt idx="22685">
                  <c:v>-4.4555400000000002E-4</c:v>
                </c:pt>
                <c:pt idx="22686">
                  <c:v>2.9068079999999999E-3</c:v>
                </c:pt>
                <c:pt idx="22687">
                  <c:v>1.6697700000000001E-3</c:v>
                </c:pt>
                <c:pt idx="22688">
                  <c:v>-7.90433E-4</c:v>
                </c:pt>
                <c:pt idx="22689">
                  <c:v>1.48331E-4</c:v>
                </c:pt>
                <c:pt idx="22690">
                  <c:v>-4.05043E-4</c:v>
                </c:pt>
                <c:pt idx="22691">
                  <c:v>-5.8418869999999996E-3</c:v>
                </c:pt>
                <c:pt idx="22692">
                  <c:v>-1.1086620000000001E-3</c:v>
                </c:pt>
                <c:pt idx="22693">
                  <c:v>-2.8532990000000001E-3</c:v>
                </c:pt>
                <c:pt idx="22694">
                  <c:v>-6.0781580000000002E-3</c:v>
                </c:pt>
                <c:pt idx="22695">
                  <c:v>-1.163294E-3</c:v>
                </c:pt>
                <c:pt idx="22696">
                  <c:v>-6.4973649999999997E-3</c:v>
                </c:pt>
                <c:pt idx="22697">
                  <c:v>-7.3365280000000001E-3</c:v>
                </c:pt>
                <c:pt idx="22698">
                  <c:v>-2.28765E-3</c:v>
                </c:pt>
                <c:pt idx="22699">
                  <c:v>-5.087963E-3</c:v>
                </c:pt>
                <c:pt idx="22700">
                  <c:v>-6.6429770000000004E-3</c:v>
                </c:pt>
                <c:pt idx="22701">
                  <c:v>-9.4560740000000001E-3</c:v>
                </c:pt>
                <c:pt idx="22702">
                  <c:v>-7.4186690000000001E-3</c:v>
                </c:pt>
                <c:pt idx="22703">
                  <c:v>-6.7400960000000001E-3</c:v>
                </c:pt>
                <c:pt idx="22704">
                  <c:v>-9.0729079999999993E-3</c:v>
                </c:pt>
                <c:pt idx="22705">
                  <c:v>-1.1906778E-2</c:v>
                </c:pt>
                <c:pt idx="22706">
                  <c:v>-9.3987919999999996E-3</c:v>
                </c:pt>
                <c:pt idx="22707">
                  <c:v>-1.2938399E-2</c:v>
                </c:pt>
                <c:pt idx="22708">
                  <c:v>-1.1876622E-2</c:v>
                </c:pt>
                <c:pt idx="22709">
                  <c:v>-1.2083283E-2</c:v>
                </c:pt>
                <c:pt idx="22710">
                  <c:v>-9.3386979999999994E-3</c:v>
                </c:pt>
                <c:pt idx="22711">
                  <c:v>-1.2602402E-2</c:v>
                </c:pt>
                <c:pt idx="22712">
                  <c:v>-9.6370259999999999E-3</c:v>
                </c:pt>
                <c:pt idx="22713">
                  <c:v>-8.4090420000000003E-3</c:v>
                </c:pt>
                <c:pt idx="22714">
                  <c:v>-7.8791750000000004E-3</c:v>
                </c:pt>
                <c:pt idx="22715">
                  <c:v>-9.1614869999999994E-3</c:v>
                </c:pt>
                <c:pt idx="22716">
                  <c:v>-9.8825149999999997E-3</c:v>
                </c:pt>
                <c:pt idx="22717">
                  <c:v>-8.6215089999999994E-3</c:v>
                </c:pt>
                <c:pt idx="22718">
                  <c:v>-9.0945609999999993E-3</c:v>
                </c:pt>
                <c:pt idx="22719">
                  <c:v>-6.2574950000000001E-3</c:v>
                </c:pt>
                <c:pt idx="22720">
                  <c:v>-3.3662739999999998E-3</c:v>
                </c:pt>
                <c:pt idx="22721">
                  <c:v>-1.0266258E-2</c:v>
                </c:pt>
                <c:pt idx="22722">
                  <c:v>-5.5414399999999999E-3</c:v>
                </c:pt>
                <c:pt idx="22723">
                  <c:v>-5.1791999999999995E-4</c:v>
                </c:pt>
                <c:pt idx="22724">
                  <c:v>-4.769171E-3</c:v>
                </c:pt>
                <c:pt idx="22725">
                  <c:v>-3.0362520000000001E-3</c:v>
                </c:pt>
                <c:pt idx="22726">
                  <c:v>-4.1907630000000001E-3</c:v>
                </c:pt>
                <c:pt idx="22727">
                  <c:v>-6.3810699999999995E-4</c:v>
                </c:pt>
                <c:pt idx="22728">
                  <c:v>-5.236391E-3</c:v>
                </c:pt>
                <c:pt idx="22729">
                  <c:v>-4.0416970000000003E-3</c:v>
                </c:pt>
                <c:pt idx="22730">
                  <c:v>-2.8354809999999999E-3</c:v>
                </c:pt>
                <c:pt idx="22731">
                  <c:v>-4.9425739999999999E-3</c:v>
                </c:pt>
                <c:pt idx="22732">
                  <c:v>-1.633535E-3</c:v>
                </c:pt>
                <c:pt idx="22733">
                  <c:v>-2.2567149999999998E-3</c:v>
                </c:pt>
                <c:pt idx="22734">
                  <c:v>-2.0946340000000002E-3</c:v>
                </c:pt>
                <c:pt idx="22735">
                  <c:v>-4.1527250000000003E-3</c:v>
                </c:pt>
                <c:pt idx="22736">
                  <c:v>-2.2333460000000002E-3</c:v>
                </c:pt>
                <c:pt idx="22737">
                  <c:v>-3.725515E-3</c:v>
                </c:pt>
                <c:pt idx="22738">
                  <c:v>-4.2376230000000003E-3</c:v>
                </c:pt>
                <c:pt idx="22739">
                  <c:v>-7.2544519999999998E-3</c:v>
                </c:pt>
                <c:pt idx="22740">
                  <c:v>-7.6751019999999996E-3</c:v>
                </c:pt>
                <c:pt idx="22741">
                  <c:v>-7.3848179999999996E-3</c:v>
                </c:pt>
                <c:pt idx="22742">
                  <c:v>-4.3502319999999999E-3</c:v>
                </c:pt>
                <c:pt idx="22743">
                  <c:v>-3.7867069999999998E-3</c:v>
                </c:pt>
                <c:pt idx="22744">
                  <c:v>-8.2245870000000002E-3</c:v>
                </c:pt>
                <c:pt idx="22745">
                  <c:v>-6.2538480000000002E-3</c:v>
                </c:pt>
                <c:pt idx="22746">
                  <c:v>-8.5832919999999993E-3</c:v>
                </c:pt>
                <c:pt idx="22747">
                  <c:v>-7.4407960000000004E-3</c:v>
                </c:pt>
                <c:pt idx="22748">
                  <c:v>-7.678888E-3</c:v>
                </c:pt>
                <c:pt idx="22749">
                  <c:v>-7.2900660000000004E-3</c:v>
                </c:pt>
                <c:pt idx="22750">
                  <c:v>-6.1039980000000002E-3</c:v>
                </c:pt>
                <c:pt idx="22751">
                  <c:v>-5.9165110000000002E-3</c:v>
                </c:pt>
                <c:pt idx="22752">
                  <c:v>-8.3185559999999995E-3</c:v>
                </c:pt>
                <c:pt idx="22753">
                  <c:v>-6.6136010000000002E-3</c:v>
                </c:pt>
                <c:pt idx="22754">
                  <c:v>-8.3969170000000003E-3</c:v>
                </c:pt>
                <c:pt idx="22755">
                  <c:v>-5.1681009999999996E-3</c:v>
                </c:pt>
                <c:pt idx="22756">
                  <c:v>-4.7375220000000001E-3</c:v>
                </c:pt>
                <c:pt idx="22757">
                  <c:v>-5.5708260000000001E-3</c:v>
                </c:pt>
                <c:pt idx="22758">
                  <c:v>-5.2855640000000004E-3</c:v>
                </c:pt>
                <c:pt idx="22759">
                  <c:v>-6.5271299999999999E-3</c:v>
                </c:pt>
                <c:pt idx="22760">
                  <c:v>-9.28498E-3</c:v>
                </c:pt>
                <c:pt idx="22761">
                  <c:v>-4.6220510000000003E-3</c:v>
                </c:pt>
                <c:pt idx="22762">
                  <c:v>-8.4050819999999995E-3</c:v>
                </c:pt>
                <c:pt idx="22763">
                  <c:v>-7.845019E-3</c:v>
                </c:pt>
                <c:pt idx="22764">
                  <c:v>-9.5108150000000006E-3</c:v>
                </c:pt>
                <c:pt idx="22765">
                  <c:v>-7.0577779999999998E-3</c:v>
                </c:pt>
                <c:pt idx="22766">
                  <c:v>-5.5187370000000001E-3</c:v>
                </c:pt>
                <c:pt idx="22767">
                  <c:v>-9.6080209999999996E-3</c:v>
                </c:pt>
                <c:pt idx="22768">
                  <c:v>-7.7102519999999999E-3</c:v>
                </c:pt>
                <c:pt idx="22769">
                  <c:v>-5.586382E-3</c:v>
                </c:pt>
                <c:pt idx="22770">
                  <c:v>-7.5671159999999996E-3</c:v>
                </c:pt>
                <c:pt idx="22771">
                  <c:v>-9.5855260000000005E-3</c:v>
                </c:pt>
                <c:pt idx="22772">
                  <c:v>-5.6057429999999998E-3</c:v>
                </c:pt>
                <c:pt idx="22773">
                  <c:v>-7.6790139999999996E-3</c:v>
                </c:pt>
                <c:pt idx="22774">
                  <c:v>-7.2243979999999999E-3</c:v>
                </c:pt>
                <c:pt idx="22775">
                  <c:v>-7.5706089999999998E-3</c:v>
                </c:pt>
                <c:pt idx="22776">
                  <c:v>-8.5727479999999998E-3</c:v>
                </c:pt>
                <c:pt idx="22777">
                  <c:v>-7.2856420000000002E-3</c:v>
                </c:pt>
                <c:pt idx="22778">
                  <c:v>-8.5716339999999999E-3</c:v>
                </c:pt>
                <c:pt idx="22779">
                  <c:v>-5.9723900000000002E-3</c:v>
                </c:pt>
                <c:pt idx="22780">
                  <c:v>-8.2107929999999992E-3</c:v>
                </c:pt>
                <c:pt idx="22781">
                  <c:v>-9.5216009999999993E-3</c:v>
                </c:pt>
                <c:pt idx="22782">
                  <c:v>-7.7682439999999997E-3</c:v>
                </c:pt>
                <c:pt idx="22783">
                  <c:v>-7.5946060000000003E-3</c:v>
                </c:pt>
                <c:pt idx="22784">
                  <c:v>-9.5783139999999992E-3</c:v>
                </c:pt>
                <c:pt idx="22785">
                  <c:v>-6.2357799999999998E-3</c:v>
                </c:pt>
                <c:pt idx="22786">
                  <c:v>-7.7080009999999999E-3</c:v>
                </c:pt>
                <c:pt idx="22787">
                  <c:v>-5.6216809999999999E-3</c:v>
                </c:pt>
                <c:pt idx="22788">
                  <c:v>-9.5460500000000004E-3</c:v>
                </c:pt>
                <c:pt idx="22789">
                  <c:v>-6.9001990000000001E-3</c:v>
                </c:pt>
                <c:pt idx="22790">
                  <c:v>-6.8123080000000004E-3</c:v>
                </c:pt>
                <c:pt idx="22791">
                  <c:v>-7.9614609999999995E-3</c:v>
                </c:pt>
                <c:pt idx="22792">
                  <c:v>-3.0469030000000001E-3</c:v>
                </c:pt>
                <c:pt idx="22793">
                  <c:v>-6.8506959999999999E-3</c:v>
                </c:pt>
                <c:pt idx="22794">
                  <c:v>-1.4353409999999999E-3</c:v>
                </c:pt>
                <c:pt idx="22795">
                  <c:v>-2.7674539999999999E-3</c:v>
                </c:pt>
                <c:pt idx="22796">
                  <c:v>-4.2908340000000003E-3</c:v>
                </c:pt>
                <c:pt idx="22797">
                  <c:v>-4.4120080000000002E-3</c:v>
                </c:pt>
                <c:pt idx="22798">
                  <c:v>-3.005855E-3</c:v>
                </c:pt>
                <c:pt idx="22799">
                  <c:v>-3.7438599999999999E-4</c:v>
                </c:pt>
                <c:pt idx="22800">
                  <c:v>-1.9618320000000002E-3</c:v>
                </c:pt>
                <c:pt idx="22801">
                  <c:v>-1.9535759999999998E-3</c:v>
                </c:pt>
                <c:pt idx="22802">
                  <c:v>-2.16797E-3</c:v>
                </c:pt>
                <c:pt idx="22803">
                  <c:v>-3.561336E-3</c:v>
                </c:pt>
                <c:pt idx="22804">
                  <c:v>-1.9687390000000002E-3</c:v>
                </c:pt>
                <c:pt idx="22805">
                  <c:v>-1.145023E-3</c:v>
                </c:pt>
                <c:pt idx="22806">
                  <c:v>-4.6300200000000001E-4</c:v>
                </c:pt>
                <c:pt idx="22807">
                  <c:v>-6.21836E-3</c:v>
                </c:pt>
                <c:pt idx="22808">
                  <c:v>-1.0142790000000001E-3</c:v>
                </c:pt>
                <c:pt idx="22809">
                  <c:v>-3.0241669999999999E-3</c:v>
                </c:pt>
                <c:pt idx="22810">
                  <c:v>-4.3607849999999998E-3</c:v>
                </c:pt>
                <c:pt idx="22811">
                  <c:v>-4.6944789999999997E-3</c:v>
                </c:pt>
                <c:pt idx="22812">
                  <c:v>-6.5139789999999996E-3</c:v>
                </c:pt>
                <c:pt idx="22813">
                  <c:v>-5.3855980000000001E-3</c:v>
                </c:pt>
                <c:pt idx="22814">
                  <c:v>-7.0793619999999996E-3</c:v>
                </c:pt>
                <c:pt idx="22815">
                  <c:v>-9.7087019999999996E-3</c:v>
                </c:pt>
                <c:pt idx="22816">
                  <c:v>-8.8394119999999996E-3</c:v>
                </c:pt>
                <c:pt idx="22817">
                  <c:v>-1.0573661999999999E-2</c:v>
                </c:pt>
                <c:pt idx="22818">
                  <c:v>-9.5393070000000003E-3</c:v>
                </c:pt>
                <c:pt idx="22819">
                  <c:v>-8.7885610000000003E-3</c:v>
                </c:pt>
                <c:pt idx="22820">
                  <c:v>-7.2295049999999998E-3</c:v>
                </c:pt>
                <c:pt idx="22821">
                  <c:v>-4.6393140000000003E-3</c:v>
                </c:pt>
                <c:pt idx="22822">
                  <c:v>-8.6161970000000008E-3</c:v>
                </c:pt>
                <c:pt idx="22823">
                  <c:v>-1.0432472E-2</c:v>
                </c:pt>
                <c:pt idx="22824">
                  <c:v>-1.2885518E-2</c:v>
                </c:pt>
                <c:pt idx="22825">
                  <c:v>-1.0613309E-2</c:v>
                </c:pt>
                <c:pt idx="22826">
                  <c:v>-1.3118301000000001E-2</c:v>
                </c:pt>
                <c:pt idx="22827">
                  <c:v>-1.0481238E-2</c:v>
                </c:pt>
                <c:pt idx="22828">
                  <c:v>-8.6402179999999999E-3</c:v>
                </c:pt>
                <c:pt idx="22829">
                  <c:v>-7.5709590000000004E-3</c:v>
                </c:pt>
                <c:pt idx="22830">
                  <c:v>-9.0724310000000006E-3</c:v>
                </c:pt>
                <c:pt idx="22831">
                  <c:v>-9.0223630000000003E-3</c:v>
                </c:pt>
                <c:pt idx="22832">
                  <c:v>-7.0595909999999996E-3</c:v>
                </c:pt>
                <c:pt idx="22833">
                  <c:v>-9.0753380000000005E-3</c:v>
                </c:pt>
                <c:pt idx="22834">
                  <c:v>-4.8848149999999998E-3</c:v>
                </c:pt>
                <c:pt idx="22835">
                  <c:v>-6.0443550000000004E-3</c:v>
                </c:pt>
                <c:pt idx="22836">
                  <c:v>-7.1352230000000004E-3</c:v>
                </c:pt>
                <c:pt idx="22837">
                  <c:v>-8.4542860000000001E-3</c:v>
                </c:pt>
                <c:pt idx="22838">
                  <c:v>-8.7908829999999993E-3</c:v>
                </c:pt>
                <c:pt idx="22839">
                  <c:v>-8.2989970000000007E-3</c:v>
                </c:pt>
                <c:pt idx="22840">
                  <c:v>-6.6712819999999997E-3</c:v>
                </c:pt>
                <c:pt idx="22841">
                  <c:v>-5.7242619999999999E-3</c:v>
                </c:pt>
                <c:pt idx="22842">
                  <c:v>-5.2491600000000001E-3</c:v>
                </c:pt>
                <c:pt idx="22843">
                  <c:v>-3.1604430000000002E-3</c:v>
                </c:pt>
                <c:pt idx="22844">
                  <c:v>-4.9474039999999999E-3</c:v>
                </c:pt>
                <c:pt idx="22845">
                  <c:v>-4.2153010000000003E-3</c:v>
                </c:pt>
                <c:pt idx="22846">
                  <c:v>-6.9423590000000004E-3</c:v>
                </c:pt>
                <c:pt idx="22847">
                  <c:v>-3.167595E-3</c:v>
                </c:pt>
                <c:pt idx="22848">
                  <c:v>-5.0491190000000003E-3</c:v>
                </c:pt>
                <c:pt idx="22849">
                  <c:v>-3.5662710000000002E-3</c:v>
                </c:pt>
                <c:pt idx="22850">
                  <c:v>-4.3551179999999998E-3</c:v>
                </c:pt>
                <c:pt idx="22851">
                  <c:v>-3.7745489999999999E-3</c:v>
                </c:pt>
                <c:pt idx="22852">
                  <c:v>-2.7668160000000001E-3</c:v>
                </c:pt>
                <c:pt idx="22853">
                  <c:v>-4.2414089999999998E-3</c:v>
                </c:pt>
                <c:pt idx="22854">
                  <c:v>-4.1894549999999999E-3</c:v>
                </c:pt>
                <c:pt idx="22855">
                  <c:v>-3.992382E-3</c:v>
                </c:pt>
                <c:pt idx="22856">
                  <c:v>-4.2810649999999997E-3</c:v>
                </c:pt>
                <c:pt idx="22857">
                  <c:v>-4.9729539999999999E-3</c:v>
                </c:pt>
                <c:pt idx="22858">
                  <c:v>-2.6336279999999998E-3</c:v>
                </c:pt>
                <c:pt idx="22859">
                  <c:v>-3.037896E-3</c:v>
                </c:pt>
                <c:pt idx="22860">
                  <c:v>-2.388083E-3</c:v>
                </c:pt>
                <c:pt idx="22861">
                  <c:v>-5.2041090000000002E-3</c:v>
                </c:pt>
                <c:pt idx="22862">
                  <c:v>-4.2957200000000003E-3</c:v>
                </c:pt>
                <c:pt idx="22863">
                  <c:v>-2.5108690000000002E-3</c:v>
                </c:pt>
                <c:pt idx="22864">
                  <c:v>-4.3239369999999999E-3</c:v>
                </c:pt>
                <c:pt idx="22865">
                  <c:v>-4.5993079999999999E-3</c:v>
                </c:pt>
                <c:pt idx="22866">
                  <c:v>-6.1416300000000004E-4</c:v>
                </c:pt>
                <c:pt idx="22867">
                  <c:v>-3.4799900000000001E-3</c:v>
                </c:pt>
                <c:pt idx="22868">
                  <c:v>-5.0421870000000001E-3</c:v>
                </c:pt>
                <c:pt idx="22869">
                  <c:v>-2.1057860000000001E-3</c:v>
                </c:pt>
                <c:pt idx="22870">
                  <c:v>-4.8248759999999996E-3</c:v>
                </c:pt>
                <c:pt idx="22871">
                  <c:v>-4.6211439999999998E-3</c:v>
                </c:pt>
                <c:pt idx="22872">
                  <c:v>-7.6568799999999996E-3</c:v>
                </c:pt>
                <c:pt idx="22873">
                  <c:v>-6.9061349999999999E-3</c:v>
                </c:pt>
                <c:pt idx="22874">
                  <c:v>-7.1005460000000001E-3</c:v>
                </c:pt>
                <c:pt idx="22875">
                  <c:v>-5.8035869999999998E-3</c:v>
                </c:pt>
                <c:pt idx="22876">
                  <c:v>-8.3865869999999992E-3</c:v>
                </c:pt>
                <c:pt idx="22877">
                  <c:v>-9.1149609999999995E-3</c:v>
                </c:pt>
                <c:pt idx="22878">
                  <c:v>-3.6352400000000001E-3</c:v>
                </c:pt>
                <c:pt idx="22879">
                  <c:v>-8.3154790000000006E-3</c:v>
                </c:pt>
                <c:pt idx="22880">
                  <c:v>-1.1185571E-2</c:v>
                </c:pt>
                <c:pt idx="22881">
                  <c:v>-8.5951139999999992E-3</c:v>
                </c:pt>
                <c:pt idx="22882">
                  <c:v>-8.9274760000000002E-3</c:v>
                </c:pt>
                <c:pt idx="22883">
                  <c:v>-8.9900599999999994E-3</c:v>
                </c:pt>
                <c:pt idx="22884">
                  <c:v>-6.0153059999999998E-3</c:v>
                </c:pt>
                <c:pt idx="22885">
                  <c:v>-8.2563559999999994E-3</c:v>
                </c:pt>
                <c:pt idx="22886">
                  <c:v>-7.1937549999999996E-3</c:v>
                </c:pt>
                <c:pt idx="22887">
                  <c:v>-6.2541920000000004E-3</c:v>
                </c:pt>
                <c:pt idx="22888">
                  <c:v>-9.6542590000000001E-3</c:v>
                </c:pt>
                <c:pt idx="22889">
                  <c:v>-7.7695400000000001E-3</c:v>
                </c:pt>
                <c:pt idx="22890">
                  <c:v>-7.317329E-3</c:v>
                </c:pt>
                <c:pt idx="22891">
                  <c:v>-4.1763970000000001E-3</c:v>
                </c:pt>
                <c:pt idx="22892">
                  <c:v>-8.7173670000000002E-3</c:v>
                </c:pt>
                <c:pt idx="22893">
                  <c:v>-7.3346540000000003E-3</c:v>
                </c:pt>
                <c:pt idx="22894">
                  <c:v>-7.3146690000000002E-3</c:v>
                </c:pt>
                <c:pt idx="22895">
                  <c:v>-9.6609150000000008E-3</c:v>
                </c:pt>
                <c:pt idx="22896">
                  <c:v>-8.0486380000000003E-3</c:v>
                </c:pt>
                <c:pt idx="22897">
                  <c:v>-7.0864379999999996E-3</c:v>
                </c:pt>
                <c:pt idx="22898">
                  <c:v>-8.5008389999999996E-3</c:v>
                </c:pt>
                <c:pt idx="22899">
                  <c:v>-8.0030929999999993E-3</c:v>
                </c:pt>
                <c:pt idx="22900">
                  <c:v>-9.2236249999999992E-3</c:v>
                </c:pt>
                <c:pt idx="22901">
                  <c:v>-5.2770860000000003E-3</c:v>
                </c:pt>
                <c:pt idx="22902">
                  <c:v>-8.8103030000000002E-3</c:v>
                </c:pt>
                <c:pt idx="22903">
                  <c:v>-8.1889879999999995E-3</c:v>
                </c:pt>
                <c:pt idx="22904">
                  <c:v>-6.0038779999999998E-3</c:v>
                </c:pt>
                <c:pt idx="22905">
                  <c:v>-7.6425219999999997E-3</c:v>
                </c:pt>
                <c:pt idx="22906">
                  <c:v>-6.814545E-3</c:v>
                </c:pt>
                <c:pt idx="22907">
                  <c:v>-4.028612E-3</c:v>
                </c:pt>
                <c:pt idx="22908">
                  <c:v>-1.0043632E-2</c:v>
                </c:pt>
                <c:pt idx="22909">
                  <c:v>-7.3620960000000003E-3</c:v>
                </c:pt>
                <c:pt idx="22910">
                  <c:v>-6.2363779999999999E-3</c:v>
                </c:pt>
                <c:pt idx="22911">
                  <c:v>-5.730644E-3</c:v>
                </c:pt>
                <c:pt idx="22912">
                  <c:v>-6.5114869999999998E-3</c:v>
                </c:pt>
                <c:pt idx="22913">
                  <c:v>-7.7969950000000001E-3</c:v>
                </c:pt>
                <c:pt idx="22914">
                  <c:v>-6.7362560000000004E-3</c:v>
                </c:pt>
                <c:pt idx="22915">
                  <c:v>-6.1793890000000004E-3</c:v>
                </c:pt>
                <c:pt idx="22916">
                  <c:v>-3.4328689999999999E-3</c:v>
                </c:pt>
                <c:pt idx="22917">
                  <c:v>-4.3450019999999997E-3</c:v>
                </c:pt>
                <c:pt idx="22918">
                  <c:v>-2.802784E-3</c:v>
                </c:pt>
                <c:pt idx="22919">
                  <c:v>-5.6680790000000003E-3</c:v>
                </c:pt>
                <c:pt idx="22920">
                  <c:v>-3.3231609999999998E-3</c:v>
                </c:pt>
                <c:pt idx="22921">
                  <c:v>-9.849049999999999E-4</c:v>
                </c:pt>
                <c:pt idx="22922">
                  <c:v>-2.432357E-3</c:v>
                </c:pt>
                <c:pt idx="22923">
                  <c:v>-4.213479E-3</c:v>
                </c:pt>
                <c:pt idx="22924">
                  <c:v>-1.9599079999999998E-3</c:v>
                </c:pt>
                <c:pt idx="22925">
                  <c:v>-3.6235849999999999E-3</c:v>
                </c:pt>
                <c:pt idx="22926">
                  <c:v>-2.0602789999999999E-3</c:v>
                </c:pt>
                <c:pt idx="22927">
                  <c:v>3.2644599999999998E-4</c:v>
                </c:pt>
                <c:pt idx="22928">
                  <c:v>-8.8241299999999997E-4</c:v>
                </c:pt>
                <c:pt idx="22929">
                  <c:v>-2.5801779999999998E-3</c:v>
                </c:pt>
                <c:pt idx="22930">
                  <c:v>-2.236334E-3</c:v>
                </c:pt>
                <c:pt idx="22931">
                  <c:v>-1.8187500000000001E-3</c:v>
                </c:pt>
                <c:pt idx="22932">
                  <c:v>-3.9798890000000003E-3</c:v>
                </c:pt>
                <c:pt idx="22933">
                  <c:v>-3.633678E-3</c:v>
                </c:pt>
                <c:pt idx="22934">
                  <c:v>-6.0472939999999999E-3</c:v>
                </c:pt>
                <c:pt idx="22935">
                  <c:v>-5.256068E-3</c:v>
                </c:pt>
                <c:pt idx="22936">
                  <c:v>-7.1844949999999999E-3</c:v>
                </c:pt>
                <c:pt idx="22937">
                  <c:v>-5.2169510000000001E-3</c:v>
                </c:pt>
                <c:pt idx="22938">
                  <c:v>-4.3104500000000004E-3</c:v>
                </c:pt>
                <c:pt idx="22939">
                  <c:v>-1.0239712E-2</c:v>
                </c:pt>
                <c:pt idx="22940">
                  <c:v>-7.661719E-3</c:v>
                </c:pt>
                <c:pt idx="22941">
                  <c:v>-6.1945840000000004E-3</c:v>
                </c:pt>
                <c:pt idx="22942">
                  <c:v>-8.3901059999999996E-3</c:v>
                </c:pt>
                <c:pt idx="22943">
                  <c:v>-1.098083E-2</c:v>
                </c:pt>
                <c:pt idx="22944">
                  <c:v>-7.9390009999999994E-3</c:v>
                </c:pt>
                <c:pt idx="22945">
                  <c:v>-9.0277010000000008E-3</c:v>
                </c:pt>
                <c:pt idx="22946">
                  <c:v>-1.3983261E-2</c:v>
                </c:pt>
                <c:pt idx="22947">
                  <c:v>-1.1475895E-2</c:v>
                </c:pt>
                <c:pt idx="22948">
                  <c:v>-1.1961393000000001E-2</c:v>
                </c:pt>
                <c:pt idx="22949">
                  <c:v>-9.1778569999999993E-3</c:v>
                </c:pt>
                <c:pt idx="22950">
                  <c:v>-1.1670051000000001E-2</c:v>
                </c:pt>
                <c:pt idx="22951">
                  <c:v>-1.2862881E-2</c:v>
                </c:pt>
                <c:pt idx="22952">
                  <c:v>-9.7179280000000007E-3</c:v>
                </c:pt>
                <c:pt idx="22953">
                  <c:v>-1.3104935999999999E-2</c:v>
                </c:pt>
                <c:pt idx="22954">
                  <c:v>-1.3218947999999999E-2</c:v>
                </c:pt>
                <c:pt idx="22955">
                  <c:v>-1.1678308E-2</c:v>
                </c:pt>
                <c:pt idx="22956">
                  <c:v>-9.6673499999999999E-3</c:v>
                </c:pt>
                <c:pt idx="22957">
                  <c:v>-9.2356520000000004E-3</c:v>
                </c:pt>
                <c:pt idx="22958">
                  <c:v>-9.8037439999999997E-3</c:v>
                </c:pt>
                <c:pt idx="22959">
                  <c:v>-7.9480530000000001E-3</c:v>
                </c:pt>
                <c:pt idx="22960">
                  <c:v>-5.8555580000000003E-3</c:v>
                </c:pt>
                <c:pt idx="22961">
                  <c:v>-8.1677150000000007E-3</c:v>
                </c:pt>
                <c:pt idx="22962">
                  <c:v>-8.3845139999999992E-3</c:v>
                </c:pt>
                <c:pt idx="22963">
                  <c:v>-7.0220400000000002E-3</c:v>
                </c:pt>
                <c:pt idx="22964">
                  <c:v>-4.4068409999999999E-3</c:v>
                </c:pt>
                <c:pt idx="22965">
                  <c:v>-4.6377370000000003E-3</c:v>
                </c:pt>
                <c:pt idx="22966">
                  <c:v>-4.3969960000000002E-3</c:v>
                </c:pt>
                <c:pt idx="22967">
                  <c:v>-3.9402650000000001E-3</c:v>
                </c:pt>
                <c:pt idx="22968">
                  <c:v>-2.5876580000000001E-3</c:v>
                </c:pt>
                <c:pt idx="22969">
                  <c:v>-2.051031E-3</c:v>
                </c:pt>
                <c:pt idx="22970">
                  <c:v>-2.2864579999999999E-3</c:v>
                </c:pt>
                <c:pt idx="22971">
                  <c:v>-1.9854000000000001E-4</c:v>
                </c:pt>
                <c:pt idx="22972">
                  <c:v>-3.4976550000000001E-3</c:v>
                </c:pt>
                <c:pt idx="22973">
                  <c:v>-6.4541000000000002E-4</c:v>
                </c:pt>
                <c:pt idx="22974">
                  <c:v>-9.1200000000000005E-4</c:v>
                </c:pt>
                <c:pt idx="22975">
                  <c:v>-8.3823100000000005E-4</c:v>
                </c:pt>
                <c:pt idx="22976">
                  <c:v>-1.38648E-4</c:v>
                </c:pt>
                <c:pt idx="22977">
                  <c:v>-3.5245910000000001E-3</c:v>
                </c:pt>
                <c:pt idx="22978">
                  <c:v>-2.8992330000000002E-3</c:v>
                </c:pt>
                <c:pt idx="22979">
                  <c:v>-1.3793659999999999E-3</c:v>
                </c:pt>
                <c:pt idx="22980">
                  <c:v>-5.6188820000000004E-3</c:v>
                </c:pt>
                <c:pt idx="22981">
                  <c:v>-4.6715960000000001E-3</c:v>
                </c:pt>
                <c:pt idx="22982">
                  <c:v>-5.0843529999999998E-3</c:v>
                </c:pt>
                <c:pt idx="22983">
                  <c:v>-5.3056620000000001E-3</c:v>
                </c:pt>
                <c:pt idx="22984">
                  <c:v>-3.8129790000000002E-3</c:v>
                </c:pt>
                <c:pt idx="22985">
                  <c:v>-6.5160870000000003E-3</c:v>
                </c:pt>
                <c:pt idx="22986">
                  <c:v>-4.9336859999999996E-3</c:v>
                </c:pt>
                <c:pt idx="22987">
                  <c:v>-4.8015929999999998E-3</c:v>
                </c:pt>
                <c:pt idx="22988">
                  <c:v>-7.1552880000000001E-3</c:v>
                </c:pt>
                <c:pt idx="22989">
                  <c:v>-1.0350816000000001E-2</c:v>
                </c:pt>
                <c:pt idx="22990">
                  <c:v>-9.4626290000000002E-3</c:v>
                </c:pt>
                <c:pt idx="22991">
                  <c:v>-9.5909930000000008E-3</c:v>
                </c:pt>
                <c:pt idx="22992">
                  <c:v>-8.1443799999999997E-3</c:v>
                </c:pt>
                <c:pt idx="22993">
                  <c:v>-1.1965483000000001E-2</c:v>
                </c:pt>
                <c:pt idx="22994">
                  <c:v>-1.5919991000000001E-2</c:v>
                </c:pt>
                <c:pt idx="22995">
                  <c:v>-1.4623562999999999E-2</c:v>
                </c:pt>
                <c:pt idx="22996">
                  <c:v>-1.5081196999999999E-2</c:v>
                </c:pt>
                <c:pt idx="22997">
                  <c:v>-1.5800782999999999E-2</c:v>
                </c:pt>
                <c:pt idx="22998">
                  <c:v>-1.4830751E-2</c:v>
                </c:pt>
                <c:pt idx="22999">
                  <c:v>-1.6619063999999999E-2</c:v>
                </c:pt>
                <c:pt idx="23000">
                  <c:v>-1.4732534E-2</c:v>
                </c:pt>
                <c:pt idx="23001">
                  <c:v>-1.2489352E-2</c:v>
                </c:pt>
                <c:pt idx="23002">
                  <c:v>-1.1212911000000001E-2</c:v>
                </c:pt>
                <c:pt idx="23003">
                  <c:v>-1.2256337000000001E-2</c:v>
                </c:pt>
                <c:pt idx="23004">
                  <c:v>-1.1068021000000001E-2</c:v>
                </c:pt>
                <c:pt idx="23005">
                  <c:v>-8.4093870000000008E-3</c:v>
                </c:pt>
                <c:pt idx="23006">
                  <c:v>-1.0150780999999999E-2</c:v>
                </c:pt>
                <c:pt idx="23007">
                  <c:v>-1.065545E-2</c:v>
                </c:pt>
                <c:pt idx="23008">
                  <c:v>-8.074042E-3</c:v>
                </c:pt>
                <c:pt idx="23009">
                  <c:v>-9.8413159999999993E-3</c:v>
                </c:pt>
                <c:pt idx="23010">
                  <c:v>-1.1296264E-2</c:v>
                </c:pt>
                <c:pt idx="23011">
                  <c:v>-8.4440190000000005E-3</c:v>
                </c:pt>
                <c:pt idx="23012">
                  <c:v>-7.9273109999999994E-3</c:v>
                </c:pt>
                <c:pt idx="23013">
                  <c:v>-8.4490239999999994E-3</c:v>
                </c:pt>
                <c:pt idx="23014">
                  <c:v>-8.9958659999999999E-3</c:v>
                </c:pt>
                <c:pt idx="23015">
                  <c:v>-6.4173939999999999E-3</c:v>
                </c:pt>
                <c:pt idx="23016">
                  <c:v>-5.0377959999999998E-3</c:v>
                </c:pt>
                <c:pt idx="23017">
                  <c:v>-4.7531029999999998E-3</c:v>
                </c:pt>
                <c:pt idx="23018">
                  <c:v>-3.8740100000000002E-3</c:v>
                </c:pt>
                <c:pt idx="23019">
                  <c:v>-3.9318010000000004E-3</c:v>
                </c:pt>
                <c:pt idx="23020">
                  <c:v>-6.0318800000000005E-4</c:v>
                </c:pt>
                <c:pt idx="23021">
                  <c:v>-2.8226670000000001E-3</c:v>
                </c:pt>
                <c:pt idx="23022">
                  <c:v>-7.229666E-3</c:v>
                </c:pt>
                <c:pt idx="23023">
                  <c:v>-5.6733139999999996E-3</c:v>
                </c:pt>
                <c:pt idx="23024">
                  <c:v>-3.6008419999999999E-3</c:v>
                </c:pt>
                <c:pt idx="23025">
                  <c:v>-3.9422600000000004E-3</c:v>
                </c:pt>
                <c:pt idx="23026">
                  <c:v>-4.7428219999999998E-3</c:v>
                </c:pt>
                <c:pt idx="23027">
                  <c:v>-5.0179259999999998E-3</c:v>
                </c:pt>
                <c:pt idx="23028">
                  <c:v>-3.7459500000000001E-3</c:v>
                </c:pt>
                <c:pt idx="23029">
                  <c:v>-5.6791389999999997E-3</c:v>
                </c:pt>
                <c:pt idx="23030">
                  <c:v>-3.8508309999999999E-3</c:v>
                </c:pt>
                <c:pt idx="23031">
                  <c:v>-5.7177069999999998E-3</c:v>
                </c:pt>
                <c:pt idx="23032">
                  <c:v>-6.7186049999999999E-3</c:v>
                </c:pt>
                <c:pt idx="23033">
                  <c:v>-5.9236510000000003E-3</c:v>
                </c:pt>
                <c:pt idx="23034">
                  <c:v>-6.8008519999999996E-3</c:v>
                </c:pt>
                <c:pt idx="23035">
                  <c:v>-8.4607999999999992E-3</c:v>
                </c:pt>
                <c:pt idx="23036">
                  <c:v>-5.9366380000000002E-3</c:v>
                </c:pt>
                <c:pt idx="23037">
                  <c:v>-7.3305369999999998E-3</c:v>
                </c:pt>
                <c:pt idx="23038">
                  <c:v>-1.1053087E-2</c:v>
                </c:pt>
                <c:pt idx="23039">
                  <c:v>-5.1368749999999999E-3</c:v>
                </c:pt>
                <c:pt idx="23040">
                  <c:v>-7.661101E-3</c:v>
                </c:pt>
                <c:pt idx="23041">
                  <c:v>-1.0714948E-2</c:v>
                </c:pt>
                <c:pt idx="23042">
                  <c:v>-8.8788889999999992E-3</c:v>
                </c:pt>
                <c:pt idx="23043">
                  <c:v>-8.8645080000000001E-3</c:v>
                </c:pt>
                <c:pt idx="23044">
                  <c:v>-9.4786860000000001E-3</c:v>
                </c:pt>
                <c:pt idx="23045">
                  <c:v>-9.5868099999999994E-3</c:v>
                </c:pt>
                <c:pt idx="23046">
                  <c:v>-9.3681289999999993E-3</c:v>
                </c:pt>
                <c:pt idx="23047">
                  <c:v>-7.2794110000000004E-3</c:v>
                </c:pt>
                <c:pt idx="23048">
                  <c:v>-7.3063379999999999E-3</c:v>
                </c:pt>
                <c:pt idx="23049">
                  <c:v>-7.8991579999999999E-3</c:v>
                </c:pt>
                <c:pt idx="23050">
                  <c:v>-7.7604290000000001E-3</c:v>
                </c:pt>
                <c:pt idx="23051">
                  <c:v>-7.9862660000000005E-3</c:v>
                </c:pt>
                <c:pt idx="23052">
                  <c:v>-1.0120755E-2</c:v>
                </c:pt>
                <c:pt idx="23053">
                  <c:v>-7.1225689999999996E-3</c:v>
                </c:pt>
                <c:pt idx="23054">
                  <c:v>-7.6496150000000002E-3</c:v>
                </c:pt>
                <c:pt idx="23055">
                  <c:v>-7.1430820000000003E-3</c:v>
                </c:pt>
                <c:pt idx="23056">
                  <c:v>-6.3872699999999996E-3</c:v>
                </c:pt>
                <c:pt idx="23057">
                  <c:v>-8.0506799999999993E-3</c:v>
                </c:pt>
                <c:pt idx="23058">
                  <c:v>-6.2983819999999999E-3</c:v>
                </c:pt>
                <c:pt idx="23059">
                  <c:v>-8.3540760000000002E-3</c:v>
                </c:pt>
                <c:pt idx="23060">
                  <c:v>-2.594112E-3</c:v>
                </c:pt>
                <c:pt idx="23061">
                  <c:v>-4.3233020000000002E-3</c:v>
                </c:pt>
                <c:pt idx="23062">
                  <c:v>-4.0535720000000001E-3</c:v>
                </c:pt>
                <c:pt idx="23063">
                  <c:v>-5.7396189999999996E-3</c:v>
                </c:pt>
                <c:pt idx="23064">
                  <c:v>-6.5313029999999996E-3</c:v>
                </c:pt>
                <c:pt idx="23065">
                  <c:v>-5.5845490000000003E-3</c:v>
                </c:pt>
                <c:pt idx="23066">
                  <c:v>-3.2365029999999999E-3</c:v>
                </c:pt>
                <c:pt idx="23067">
                  <c:v>-4.5590279999999997E-3</c:v>
                </c:pt>
                <c:pt idx="23068">
                  <c:v>-4.4535039999999996E-3</c:v>
                </c:pt>
                <c:pt idx="23069">
                  <c:v>-2.5666550000000002E-3</c:v>
                </c:pt>
                <c:pt idx="23070">
                  <c:v>-4.2256480000000003E-3</c:v>
                </c:pt>
                <c:pt idx="23071">
                  <c:v>-2.0240129999999999E-3</c:v>
                </c:pt>
                <c:pt idx="23072">
                  <c:v>-2.8764870000000001E-3</c:v>
                </c:pt>
                <c:pt idx="23073">
                  <c:v>-5.3170070000000003E-3</c:v>
                </c:pt>
                <c:pt idx="23074">
                  <c:v>-5.7296669999999999E-3</c:v>
                </c:pt>
                <c:pt idx="23075">
                  <c:v>-4.8151380000000001E-3</c:v>
                </c:pt>
                <c:pt idx="23076">
                  <c:v>-3.8609949999999999E-3</c:v>
                </c:pt>
                <c:pt idx="23077">
                  <c:v>-3.1677749999999998E-3</c:v>
                </c:pt>
                <c:pt idx="23078">
                  <c:v>-3.827123E-3</c:v>
                </c:pt>
                <c:pt idx="23079">
                  <c:v>-5.9400750000000004E-3</c:v>
                </c:pt>
                <c:pt idx="23080">
                  <c:v>-6.0828330000000002E-3</c:v>
                </c:pt>
                <c:pt idx="23081">
                  <c:v>-6.3819059999999997E-3</c:v>
                </c:pt>
                <c:pt idx="23082">
                  <c:v>-5.3579730000000002E-3</c:v>
                </c:pt>
                <c:pt idx="23083">
                  <c:v>-7.7361749999999996E-3</c:v>
                </c:pt>
                <c:pt idx="23084">
                  <c:v>-4.824816E-3</c:v>
                </c:pt>
                <c:pt idx="23085">
                  <c:v>-6.7888970000000003E-3</c:v>
                </c:pt>
                <c:pt idx="23086">
                  <c:v>-6.5020750000000004E-3</c:v>
                </c:pt>
                <c:pt idx="23087">
                  <c:v>-5.1822120000000003E-3</c:v>
                </c:pt>
                <c:pt idx="23088">
                  <c:v>-4.9981440000000004E-3</c:v>
                </c:pt>
                <c:pt idx="23089">
                  <c:v>-6.4929760000000001E-3</c:v>
                </c:pt>
                <c:pt idx="23090">
                  <c:v>-9.3646500000000004E-3</c:v>
                </c:pt>
                <c:pt idx="23091">
                  <c:v>-6.3640659999999998E-3</c:v>
                </c:pt>
                <c:pt idx="23092">
                  <c:v>-6.9771420000000004E-3</c:v>
                </c:pt>
                <c:pt idx="23093">
                  <c:v>-6.0114799999999996E-3</c:v>
                </c:pt>
                <c:pt idx="23094">
                  <c:v>-6.513161E-3</c:v>
                </c:pt>
                <c:pt idx="23095">
                  <c:v>-7.9736379999999999E-3</c:v>
                </c:pt>
                <c:pt idx="23096">
                  <c:v>-7.2152329999999997E-3</c:v>
                </c:pt>
                <c:pt idx="23097">
                  <c:v>-7.3622389999999996E-3</c:v>
                </c:pt>
                <c:pt idx="23098">
                  <c:v>-5.7816200000000003E-3</c:v>
                </c:pt>
                <c:pt idx="23099">
                  <c:v>-7.2823109999999996E-3</c:v>
                </c:pt>
                <c:pt idx="23100">
                  <c:v>-9.9789709999999997E-3</c:v>
                </c:pt>
                <c:pt idx="23101">
                  <c:v>-7.1075490000000003E-3</c:v>
                </c:pt>
                <c:pt idx="23102">
                  <c:v>-6.2066700000000001E-3</c:v>
                </c:pt>
                <c:pt idx="23103">
                  <c:v>-6.5057429999999996E-3</c:v>
                </c:pt>
                <c:pt idx="23104">
                  <c:v>-5.4902830000000003E-3</c:v>
                </c:pt>
                <c:pt idx="23105">
                  <c:v>-5.0186370000000003E-3</c:v>
                </c:pt>
                <c:pt idx="23106">
                  <c:v>-4.7156000000000003E-3</c:v>
                </c:pt>
                <c:pt idx="23107">
                  <c:v>-4.6673970000000002E-3</c:v>
                </c:pt>
                <c:pt idx="23108">
                  <c:v>-5.0500620000000001E-3</c:v>
                </c:pt>
                <c:pt idx="23109">
                  <c:v>-4.3882670000000004E-3</c:v>
                </c:pt>
                <c:pt idx="23110">
                  <c:v>-2.1155089999999998E-3</c:v>
                </c:pt>
                <c:pt idx="23111">
                  <c:v>-5.4354060000000003E-3</c:v>
                </c:pt>
                <c:pt idx="23112">
                  <c:v>-1.7301129999999999E-3</c:v>
                </c:pt>
                <c:pt idx="23113">
                  <c:v>-3.0108270000000002E-3</c:v>
                </c:pt>
                <c:pt idx="23114">
                  <c:v>-4.7940709999999996E-3</c:v>
                </c:pt>
                <c:pt idx="23115">
                  <c:v>-4.377021E-3</c:v>
                </c:pt>
                <c:pt idx="23116">
                  <c:v>-3.5483060000000002E-3</c:v>
                </c:pt>
                <c:pt idx="23117">
                  <c:v>-3.4974390000000002E-3</c:v>
                </c:pt>
                <c:pt idx="23118">
                  <c:v>-4.1318250000000004E-3</c:v>
                </c:pt>
                <c:pt idx="23119">
                  <c:v>-3.5376740000000002E-3</c:v>
                </c:pt>
                <c:pt idx="23120">
                  <c:v>-2.7988919999999999E-3</c:v>
                </c:pt>
                <c:pt idx="23121">
                  <c:v>-4.800258E-3</c:v>
                </c:pt>
                <c:pt idx="23122">
                  <c:v>-5.7201200000000004E-3</c:v>
                </c:pt>
                <c:pt idx="23123">
                  <c:v>-4.0370029999999999E-3</c:v>
                </c:pt>
                <c:pt idx="23124">
                  <c:v>-5.1739409999999996E-3</c:v>
                </c:pt>
                <c:pt idx="23125">
                  <c:v>-3.8705900000000001E-3</c:v>
                </c:pt>
                <c:pt idx="23126">
                  <c:v>-6.9954529999999996E-3</c:v>
                </c:pt>
                <c:pt idx="23127">
                  <c:v>-8.7366279999999998E-3</c:v>
                </c:pt>
                <c:pt idx="23128">
                  <c:v>-4.7397569999999998E-3</c:v>
                </c:pt>
                <c:pt idx="23129">
                  <c:v>-8.7752439999999998E-3</c:v>
                </c:pt>
                <c:pt idx="23130">
                  <c:v>-5.1171580000000001E-3</c:v>
                </c:pt>
                <c:pt idx="23131">
                  <c:v>-6.6796349999999997E-3</c:v>
                </c:pt>
                <c:pt idx="23132">
                  <c:v>-1.049597E-2</c:v>
                </c:pt>
                <c:pt idx="23133">
                  <c:v>-7.5318720000000002E-3</c:v>
                </c:pt>
                <c:pt idx="23134">
                  <c:v>-7.9011689999999996E-3</c:v>
                </c:pt>
                <c:pt idx="23135">
                  <c:v>-4.8739539999999998E-3</c:v>
                </c:pt>
                <c:pt idx="23136">
                  <c:v>-8.9792870000000007E-3</c:v>
                </c:pt>
                <c:pt idx="23137">
                  <c:v>-8.5372020000000007E-3</c:v>
                </c:pt>
                <c:pt idx="23138">
                  <c:v>-8.601371E-3</c:v>
                </c:pt>
                <c:pt idx="23139">
                  <c:v>-8.1635479999999996E-3</c:v>
                </c:pt>
                <c:pt idx="23140">
                  <c:v>-8.0719199999999998E-3</c:v>
                </c:pt>
                <c:pt idx="23141">
                  <c:v>-8.2756519999999997E-3</c:v>
                </c:pt>
                <c:pt idx="23142">
                  <c:v>-7.210419E-3</c:v>
                </c:pt>
                <c:pt idx="23143">
                  <c:v>-8.0306730000000003E-3</c:v>
                </c:pt>
                <c:pt idx="23144">
                  <c:v>-5.2700029999999997E-3</c:v>
                </c:pt>
                <c:pt idx="23145">
                  <c:v>-8.1784409999999998E-3</c:v>
                </c:pt>
                <c:pt idx="23146">
                  <c:v>-7.4125689999999999E-3</c:v>
                </c:pt>
                <c:pt idx="23147">
                  <c:v>-4.8873600000000003E-3</c:v>
                </c:pt>
                <c:pt idx="23148">
                  <c:v>-6.9449139999999999E-3</c:v>
                </c:pt>
                <c:pt idx="23149">
                  <c:v>-5.2514099999999998E-3</c:v>
                </c:pt>
                <c:pt idx="23150">
                  <c:v>-6.9363519999999998E-3</c:v>
                </c:pt>
                <c:pt idx="23151">
                  <c:v>-4.9925100000000004E-3</c:v>
                </c:pt>
                <c:pt idx="23152">
                  <c:v>-5.7738620000000003E-3</c:v>
                </c:pt>
                <c:pt idx="23153">
                  <c:v>-4.9964850000000002E-3</c:v>
                </c:pt>
                <c:pt idx="23154">
                  <c:v>-4.5003170000000002E-3</c:v>
                </c:pt>
                <c:pt idx="23155">
                  <c:v>-4.7775530000000004E-3</c:v>
                </c:pt>
                <c:pt idx="23156">
                  <c:v>-4.5104869999999997E-3</c:v>
                </c:pt>
                <c:pt idx="23157">
                  <c:v>-7.3257139999999997E-3</c:v>
                </c:pt>
                <c:pt idx="23158">
                  <c:v>-4.949101E-3</c:v>
                </c:pt>
                <c:pt idx="23159">
                  <c:v>-4.3347100000000003E-3</c:v>
                </c:pt>
                <c:pt idx="23160">
                  <c:v>-6.2687120000000001E-3</c:v>
                </c:pt>
                <c:pt idx="23161">
                  <c:v>-5.4351429999999999E-3</c:v>
                </c:pt>
                <c:pt idx="23162">
                  <c:v>-2.6074050000000001E-3</c:v>
                </c:pt>
                <c:pt idx="23163">
                  <c:v>2.3232400000000001E-4</c:v>
                </c:pt>
                <c:pt idx="23164">
                  <c:v>-4.4377890000000001E-3</c:v>
                </c:pt>
                <c:pt idx="23165">
                  <c:v>-5.2148990000000003E-3</c:v>
                </c:pt>
                <c:pt idx="23166">
                  <c:v>-4.0018110000000001E-3</c:v>
                </c:pt>
                <c:pt idx="23167">
                  <c:v>-4.9006279999999998E-3</c:v>
                </c:pt>
                <c:pt idx="23168">
                  <c:v>-5.4492610000000004E-3</c:v>
                </c:pt>
                <c:pt idx="23169">
                  <c:v>-5.351522E-3</c:v>
                </c:pt>
                <c:pt idx="23170">
                  <c:v>-6.4074539999999999E-3</c:v>
                </c:pt>
                <c:pt idx="23171">
                  <c:v>-4.9040990000000003E-3</c:v>
                </c:pt>
                <c:pt idx="23172">
                  <c:v>-5.3520119999999997E-3</c:v>
                </c:pt>
                <c:pt idx="23173">
                  <c:v>-7.591197E-3</c:v>
                </c:pt>
                <c:pt idx="23174">
                  <c:v>-4.8385889999999999E-3</c:v>
                </c:pt>
                <c:pt idx="23175">
                  <c:v>-6.9145220000000002E-3</c:v>
                </c:pt>
                <c:pt idx="23176">
                  <c:v>-4.6328599999999999E-3</c:v>
                </c:pt>
                <c:pt idx="23177">
                  <c:v>-6.6736410000000001E-3</c:v>
                </c:pt>
                <c:pt idx="23178">
                  <c:v>-2.4285169999999998E-3</c:v>
                </c:pt>
                <c:pt idx="23179">
                  <c:v>-5.8205849999999996E-3</c:v>
                </c:pt>
                <c:pt idx="23180">
                  <c:v>-4.1072310000000002E-3</c:v>
                </c:pt>
                <c:pt idx="23181">
                  <c:v>-3.3610129999999999E-3</c:v>
                </c:pt>
                <c:pt idx="23182">
                  <c:v>-2.7402899999999998E-3</c:v>
                </c:pt>
                <c:pt idx="23183">
                  <c:v>-2.7253770000000002E-3</c:v>
                </c:pt>
                <c:pt idx="23184">
                  <c:v>-2.7265060000000001E-3</c:v>
                </c:pt>
                <c:pt idx="23185">
                  <c:v>-2.1707050000000002E-3</c:v>
                </c:pt>
                <c:pt idx="23186">
                  <c:v>-3.2117790000000001E-3</c:v>
                </c:pt>
                <c:pt idx="23187">
                  <c:v>-2.508705E-3</c:v>
                </c:pt>
                <c:pt idx="23188">
                  <c:v>-1.4281249999999999E-3</c:v>
                </c:pt>
                <c:pt idx="23189">
                  <c:v>-3.3096480000000001E-3</c:v>
                </c:pt>
                <c:pt idx="23190">
                  <c:v>-3.0919939999999998E-3</c:v>
                </c:pt>
                <c:pt idx="23191">
                  <c:v>-2.2805289999999999E-3</c:v>
                </c:pt>
                <c:pt idx="23192">
                  <c:v>-1.9316069999999999E-3</c:v>
                </c:pt>
                <c:pt idx="23193">
                  <c:v>-2.3529190000000002E-3</c:v>
                </c:pt>
                <c:pt idx="23194">
                  <c:v>9.4145800000000005E-4</c:v>
                </c:pt>
                <c:pt idx="23195">
                  <c:v>-1.6532599999999999E-3</c:v>
                </c:pt>
                <c:pt idx="23196">
                  <c:v>-1.594154E-3</c:v>
                </c:pt>
                <c:pt idx="23197">
                  <c:v>-6.1277900000000004E-4</c:v>
                </c:pt>
                <c:pt idx="23198">
                  <c:v>-1.3561619999999999E-3</c:v>
                </c:pt>
                <c:pt idx="23199">
                  <c:v>-3.1351539999999998E-3</c:v>
                </c:pt>
                <c:pt idx="23200">
                  <c:v>4.7115699999999999E-4</c:v>
                </c:pt>
                <c:pt idx="23201" formatCode="0.00E+00">
                  <c:v>7.7807599999999997E-5</c:v>
                </c:pt>
                <c:pt idx="23202">
                  <c:v>2.7271400000000002E-4</c:v>
                </c:pt>
                <c:pt idx="23203">
                  <c:v>-4.8176000000000002E-4</c:v>
                </c:pt>
                <c:pt idx="23204">
                  <c:v>2.8129000000000001E-4</c:v>
                </c:pt>
                <c:pt idx="23205">
                  <c:v>1.114061E-3</c:v>
                </c:pt>
                <c:pt idx="23206" formatCode="0.00E+00">
                  <c:v>4.8844600000000003E-5</c:v>
                </c:pt>
                <c:pt idx="23207" formatCode="0.00E+00">
                  <c:v>-7.1796600000000003E-5</c:v>
                </c:pt>
                <c:pt idx="23208">
                  <c:v>-2.8904629999999998E-3</c:v>
                </c:pt>
                <c:pt idx="23209">
                  <c:v>1.9889809999999999E-3</c:v>
                </c:pt>
                <c:pt idx="23210">
                  <c:v>5.6922699999999995E-4</c:v>
                </c:pt>
                <c:pt idx="23211">
                  <c:v>1.112245E-3</c:v>
                </c:pt>
                <c:pt idx="23212">
                  <c:v>3.23713E-4</c:v>
                </c:pt>
                <c:pt idx="23213">
                  <c:v>2.30502E-4</c:v>
                </c:pt>
                <c:pt idx="23214">
                  <c:v>-3.1344000000000001E-4</c:v>
                </c:pt>
                <c:pt idx="23215">
                  <c:v>1.108422E-3</c:v>
                </c:pt>
                <c:pt idx="23216">
                  <c:v>1.1586699999999999E-4</c:v>
                </c:pt>
                <c:pt idx="23217">
                  <c:v>1.4942300000000001E-4</c:v>
                </c:pt>
                <c:pt idx="23218">
                  <c:v>-1.6988929999999999E-3</c:v>
                </c:pt>
                <c:pt idx="23219">
                  <c:v>-4.15516E-4</c:v>
                </c:pt>
                <c:pt idx="23220">
                  <c:v>-4.2663800000000002E-4</c:v>
                </c:pt>
                <c:pt idx="23221">
                  <c:v>-1.6173369999999999E-3</c:v>
                </c:pt>
                <c:pt idx="23222">
                  <c:v>-9.0070700000000005E-4</c:v>
                </c:pt>
                <c:pt idx="23223">
                  <c:v>-3.234968E-3</c:v>
                </c:pt>
                <c:pt idx="23224">
                  <c:v>-1.631181E-3</c:v>
                </c:pt>
                <c:pt idx="23225">
                  <c:v>-1.431444E-3</c:v>
                </c:pt>
                <c:pt idx="23226">
                  <c:v>-1.727674E-3</c:v>
                </c:pt>
                <c:pt idx="23227">
                  <c:v>-1.9431229999999999E-3</c:v>
                </c:pt>
                <c:pt idx="23228">
                  <c:v>-2.051354E-3</c:v>
                </c:pt>
                <c:pt idx="23229">
                  <c:v>-1.419918E-3</c:v>
                </c:pt>
                <c:pt idx="23230">
                  <c:v>-2.886048E-3</c:v>
                </c:pt>
                <c:pt idx="23231">
                  <c:v>-3.7069300000000001E-4</c:v>
                </c:pt>
                <c:pt idx="23232">
                  <c:v>-1.1221860000000001E-3</c:v>
                </c:pt>
                <c:pt idx="23233">
                  <c:v>-4.1591600000000001E-4</c:v>
                </c:pt>
                <c:pt idx="23234">
                  <c:v>-2.8171049999999999E-3</c:v>
                </c:pt>
                <c:pt idx="23235">
                  <c:v>-4.4237909999999998E-3</c:v>
                </c:pt>
                <c:pt idx="23236">
                  <c:v>4.5058099999999997E-4</c:v>
                </c:pt>
                <c:pt idx="23237" formatCode="0.00E+00">
                  <c:v>5.7764399999999999E-5</c:v>
                </c:pt>
                <c:pt idx="23238" formatCode="0.00E+00">
                  <c:v>5.0102799999999997E-5</c:v>
                </c:pt>
                <c:pt idx="23239">
                  <c:v>1.8264310000000001E-3</c:v>
                </c:pt>
                <c:pt idx="23240">
                  <c:v>-1.0062669999999999E-3</c:v>
                </c:pt>
                <c:pt idx="23241">
                  <c:v>2.8052490000000001E-3</c:v>
                </c:pt>
                <c:pt idx="23242" formatCode="0.00E+00">
                  <c:v>6.4150200000000001E-5</c:v>
                </c:pt>
                <c:pt idx="23243">
                  <c:v>1.638877E-3</c:v>
                </c:pt>
                <c:pt idx="23244">
                  <c:v>1.382732E-3</c:v>
                </c:pt>
                <c:pt idx="23245" formatCode="0.00E+00">
                  <c:v>-9.7186299999999995E-5</c:v>
                </c:pt>
                <c:pt idx="23246">
                  <c:v>6.6870799999999995E-4</c:v>
                </c:pt>
                <c:pt idx="23247">
                  <c:v>2.701499E-3</c:v>
                </c:pt>
                <c:pt idx="23248">
                  <c:v>-4.1036300000000001E-4</c:v>
                </c:pt>
                <c:pt idx="23249">
                  <c:v>1.2538460000000001E-3</c:v>
                </c:pt>
                <c:pt idx="23250" formatCode="0.00E+00">
                  <c:v>-3.97111E-5</c:v>
                </c:pt>
                <c:pt idx="23251">
                  <c:v>-5.98709E-4</c:v>
                </c:pt>
                <c:pt idx="23252">
                  <c:v>6.9560200000000003E-4</c:v>
                </c:pt>
                <c:pt idx="23253">
                  <c:v>2.1170600000000001E-4</c:v>
                </c:pt>
                <c:pt idx="23254">
                  <c:v>2.2424599999999999E-4</c:v>
                </c:pt>
                <c:pt idx="23255">
                  <c:v>-9.4328299999999995E-4</c:v>
                </c:pt>
                <c:pt idx="23256">
                  <c:v>-8.37319E-4</c:v>
                </c:pt>
                <c:pt idx="23257">
                  <c:v>-2.2879430000000002E-3</c:v>
                </c:pt>
                <c:pt idx="23258">
                  <c:v>-2.7882500000000001E-4</c:v>
                </c:pt>
                <c:pt idx="23259">
                  <c:v>-6.9108199999999998E-4</c:v>
                </c:pt>
                <c:pt idx="23260">
                  <c:v>-1.8343960000000001E-3</c:v>
                </c:pt>
                <c:pt idx="23261">
                  <c:v>-6.2292399999999996E-4</c:v>
                </c:pt>
                <c:pt idx="23262">
                  <c:v>-1.2607320000000001E-3</c:v>
                </c:pt>
                <c:pt idx="23263">
                  <c:v>1.584589E-3</c:v>
                </c:pt>
                <c:pt idx="23264">
                  <c:v>-1.2713850000000001E-3</c:v>
                </c:pt>
                <c:pt idx="23265">
                  <c:v>-3.417626E-3</c:v>
                </c:pt>
                <c:pt idx="23266">
                  <c:v>6.7485799999999997E-4</c:v>
                </c:pt>
                <c:pt idx="23267">
                  <c:v>-1.0000040000000001E-3</c:v>
                </c:pt>
                <c:pt idx="23268">
                  <c:v>-7.7901399999999997E-4</c:v>
                </c:pt>
                <c:pt idx="23269">
                  <c:v>1.8958650000000001E-3</c:v>
                </c:pt>
                <c:pt idx="23270">
                  <c:v>-3.3305829999999998E-3</c:v>
                </c:pt>
                <c:pt idx="23271">
                  <c:v>1.4164700000000001E-4</c:v>
                </c:pt>
                <c:pt idx="23272">
                  <c:v>-1.4565279999999999E-3</c:v>
                </c:pt>
                <c:pt idx="23273">
                  <c:v>-2.1239169999999999E-3</c:v>
                </c:pt>
                <c:pt idx="23274">
                  <c:v>2.1350570000000001E-3</c:v>
                </c:pt>
                <c:pt idx="23275">
                  <c:v>-1.109472E-3</c:v>
                </c:pt>
                <c:pt idx="23276">
                  <c:v>-1.914277E-3</c:v>
                </c:pt>
                <c:pt idx="23277">
                  <c:v>-2.19707E-4</c:v>
                </c:pt>
                <c:pt idx="23278">
                  <c:v>1.663414E-3</c:v>
                </c:pt>
                <c:pt idx="23279">
                  <c:v>1.450893E-3</c:v>
                </c:pt>
                <c:pt idx="23280">
                  <c:v>-2.1928440000000002E-3</c:v>
                </c:pt>
                <c:pt idx="23281">
                  <c:v>-1.9518280000000001E-3</c:v>
                </c:pt>
                <c:pt idx="23282">
                  <c:v>1.2834840000000001E-3</c:v>
                </c:pt>
                <c:pt idx="23283">
                  <c:v>-1.8752910000000001E-3</c:v>
                </c:pt>
                <c:pt idx="23284">
                  <c:v>-1.3324470000000001E-3</c:v>
                </c:pt>
                <c:pt idx="23285">
                  <c:v>-1.7830540000000001E-3</c:v>
                </c:pt>
                <c:pt idx="23286">
                  <c:v>1.650072E-3</c:v>
                </c:pt>
                <c:pt idx="23287">
                  <c:v>2.7801099999999999E-4</c:v>
                </c:pt>
                <c:pt idx="23288">
                  <c:v>8.1694799999999996E-4</c:v>
                </c:pt>
                <c:pt idx="23289">
                  <c:v>6.2413499999999995E-4</c:v>
                </c:pt>
                <c:pt idx="23290">
                  <c:v>-1.1299179999999999E-3</c:v>
                </c:pt>
                <c:pt idx="23291">
                  <c:v>-1.096629E-3</c:v>
                </c:pt>
                <c:pt idx="23292">
                  <c:v>-1.7420000000000001E-3</c:v>
                </c:pt>
                <c:pt idx="23293">
                  <c:v>-2.0802220000000001E-3</c:v>
                </c:pt>
                <c:pt idx="23294">
                  <c:v>-1.83574E-3</c:v>
                </c:pt>
                <c:pt idx="23295">
                  <c:v>-7.0016800000000004E-4</c:v>
                </c:pt>
                <c:pt idx="23296">
                  <c:v>-6.1509900000000003E-4</c:v>
                </c:pt>
                <c:pt idx="23297">
                  <c:v>-1.3818229999999999E-3</c:v>
                </c:pt>
                <c:pt idx="23298">
                  <c:v>-3.4219900000000001E-4</c:v>
                </c:pt>
                <c:pt idx="23299">
                  <c:v>-3.076999E-3</c:v>
                </c:pt>
                <c:pt idx="23300">
                  <c:v>-1.0883220000000001E-3</c:v>
                </c:pt>
                <c:pt idx="23301">
                  <c:v>-1.5248700000000001E-4</c:v>
                </c:pt>
                <c:pt idx="23302">
                  <c:v>7.8488199999999998E-4</c:v>
                </c:pt>
                <c:pt idx="23303">
                  <c:v>6.7329499999999997E-4</c:v>
                </c:pt>
                <c:pt idx="23304">
                  <c:v>-4.5197599999999998E-4</c:v>
                </c:pt>
                <c:pt idx="23305">
                  <c:v>-1.23095E-3</c:v>
                </c:pt>
                <c:pt idx="23306">
                  <c:v>-9.1839500000000002E-4</c:v>
                </c:pt>
                <c:pt idx="23307">
                  <c:v>-1.718408E-3</c:v>
                </c:pt>
                <c:pt idx="23308">
                  <c:v>-2.9610200000000002E-4</c:v>
                </c:pt>
                <c:pt idx="23309">
                  <c:v>-1.214094E-3</c:v>
                </c:pt>
                <c:pt idx="23310" formatCode="0.00E+00">
                  <c:v>-3.26496E-5</c:v>
                </c:pt>
                <c:pt idx="23311">
                  <c:v>-1.0145569999999999E-3</c:v>
                </c:pt>
                <c:pt idx="23312">
                  <c:v>1.738358E-3</c:v>
                </c:pt>
                <c:pt idx="23313">
                  <c:v>-1.600979E-3</c:v>
                </c:pt>
                <c:pt idx="23314">
                  <c:v>-1.0797789999999999E-3</c:v>
                </c:pt>
                <c:pt idx="23315">
                  <c:v>1.18644E-4</c:v>
                </c:pt>
                <c:pt idx="23316">
                  <c:v>6.8151300000000002E-4</c:v>
                </c:pt>
                <c:pt idx="23317">
                  <c:v>6.0241699999999995E-4</c:v>
                </c:pt>
                <c:pt idx="23318">
                  <c:v>1.8882969999999999E-3</c:v>
                </c:pt>
                <c:pt idx="23319">
                  <c:v>-7.7033699999999995E-4</c:v>
                </c:pt>
                <c:pt idx="23320" formatCode="0.00E+00">
                  <c:v>-2.80205E-5</c:v>
                </c:pt>
                <c:pt idx="23321">
                  <c:v>2.3917280000000001E-3</c:v>
                </c:pt>
                <c:pt idx="23322" formatCode="0.00E+00">
                  <c:v>1.1794700000000001E-5</c:v>
                </c:pt>
                <c:pt idx="23323">
                  <c:v>2.0826690000000001E-3</c:v>
                </c:pt>
                <c:pt idx="23324">
                  <c:v>6.7029700000000004E-4</c:v>
                </c:pt>
                <c:pt idx="23325">
                  <c:v>-2.0059140000000001E-3</c:v>
                </c:pt>
                <c:pt idx="23326">
                  <c:v>1.7787689999999999E-3</c:v>
                </c:pt>
                <c:pt idx="23327">
                  <c:v>-1.8473910000000001E-3</c:v>
                </c:pt>
                <c:pt idx="23328">
                  <c:v>-9.4326999999999996E-4</c:v>
                </c:pt>
                <c:pt idx="23329">
                  <c:v>8.3598799999999997E-4</c:v>
                </c:pt>
                <c:pt idx="23330">
                  <c:v>1.918407E-3</c:v>
                </c:pt>
                <c:pt idx="23331">
                  <c:v>8.9548700000000004E-4</c:v>
                </c:pt>
                <c:pt idx="23332">
                  <c:v>-5.9124199999999996E-4</c:v>
                </c:pt>
                <c:pt idx="23333">
                  <c:v>-1.5081680000000001E-3</c:v>
                </c:pt>
                <c:pt idx="23334">
                  <c:v>-1.3527350000000001E-3</c:v>
                </c:pt>
                <c:pt idx="23335" formatCode="0.00E+00">
                  <c:v>-3.8997500000000001E-5</c:v>
                </c:pt>
                <c:pt idx="23336">
                  <c:v>-3.6538899999999998E-4</c:v>
                </c:pt>
                <c:pt idx="23337">
                  <c:v>-2.6708880000000002E-3</c:v>
                </c:pt>
                <c:pt idx="23338">
                  <c:v>-2.8765549999999998E-3</c:v>
                </c:pt>
                <c:pt idx="23339">
                  <c:v>1.6763850000000001E-3</c:v>
                </c:pt>
                <c:pt idx="23340">
                  <c:v>2.9158199999999997E-4</c:v>
                </c:pt>
                <c:pt idx="23341">
                  <c:v>-1.9904800000000002E-3</c:v>
                </c:pt>
                <c:pt idx="23342">
                  <c:v>-2.41458E-4</c:v>
                </c:pt>
                <c:pt idx="23343" formatCode="0.00E+00">
                  <c:v>1.8200399999999999E-5</c:v>
                </c:pt>
                <c:pt idx="23344">
                  <c:v>-1.773089E-3</c:v>
                </c:pt>
                <c:pt idx="23345">
                  <c:v>-7.4644100000000003E-4</c:v>
                </c:pt>
                <c:pt idx="23346">
                  <c:v>2.4169E-4</c:v>
                </c:pt>
                <c:pt idx="23347">
                  <c:v>-1.2912259999999999E-3</c:v>
                </c:pt>
                <c:pt idx="23348" formatCode="0.00E+00">
                  <c:v>-1.2606799999999999E-5</c:v>
                </c:pt>
                <c:pt idx="23349">
                  <c:v>1.6417490000000001E-3</c:v>
                </c:pt>
                <c:pt idx="23350">
                  <c:v>2.5177899999999999E-4</c:v>
                </c:pt>
                <c:pt idx="23351">
                  <c:v>1.0001280000000001E-3</c:v>
                </c:pt>
                <c:pt idx="23352">
                  <c:v>2.0908419999999999E-3</c:v>
                </c:pt>
                <c:pt idx="23353">
                  <c:v>-2.2005760000000001E-3</c:v>
                </c:pt>
                <c:pt idx="23354">
                  <c:v>2.17343E-4</c:v>
                </c:pt>
                <c:pt idx="23355">
                  <c:v>2.6490760000000002E-3</c:v>
                </c:pt>
                <c:pt idx="23356">
                  <c:v>-9.9371000000000008E-4</c:v>
                </c:pt>
                <c:pt idx="23357">
                  <c:v>-4.59214E-4</c:v>
                </c:pt>
                <c:pt idx="23358">
                  <c:v>-4.11099E-4</c:v>
                </c:pt>
                <c:pt idx="23359">
                  <c:v>-1.5434750000000001E-3</c:v>
                </c:pt>
                <c:pt idx="23360">
                  <c:v>6.4122199999999999E-4</c:v>
                </c:pt>
                <c:pt idx="23361" formatCode="0.00E+00">
                  <c:v>-5.7059099999999997E-5</c:v>
                </c:pt>
                <c:pt idx="23362">
                  <c:v>8.7180299999999999E-4</c:v>
                </c:pt>
                <c:pt idx="23363">
                  <c:v>1.22123E-4</c:v>
                </c:pt>
                <c:pt idx="23364">
                  <c:v>-2.526099E-3</c:v>
                </c:pt>
                <c:pt idx="23365">
                  <c:v>-4.9064499999999995E-4</c:v>
                </c:pt>
                <c:pt idx="23366">
                  <c:v>7.4662299999999997E-4</c:v>
                </c:pt>
                <c:pt idx="23367">
                  <c:v>-1.0430210000000001E-3</c:v>
                </c:pt>
                <c:pt idx="23368">
                  <c:v>-1.0734379999999999E-3</c:v>
                </c:pt>
                <c:pt idx="23369">
                  <c:v>-1.684367E-3</c:v>
                </c:pt>
                <c:pt idx="23370">
                  <c:v>-4.65818E-4</c:v>
                </c:pt>
                <c:pt idx="23371">
                  <c:v>1.3280869999999999E-3</c:v>
                </c:pt>
                <c:pt idx="23372">
                  <c:v>-2.4853150000000001E-3</c:v>
                </c:pt>
                <c:pt idx="23373">
                  <c:v>1.454299E-3</c:v>
                </c:pt>
                <c:pt idx="23374">
                  <c:v>1.2903099999999999E-4</c:v>
                </c:pt>
                <c:pt idx="23375">
                  <c:v>-1.305081E-3</c:v>
                </c:pt>
                <c:pt idx="23376">
                  <c:v>-9.814069999999999E-4</c:v>
                </c:pt>
                <c:pt idx="23377">
                  <c:v>2.3720450000000001E-3</c:v>
                </c:pt>
                <c:pt idx="23378">
                  <c:v>-1.2100299999999999E-4</c:v>
                </c:pt>
                <c:pt idx="23379">
                  <c:v>-4.8558999999999999E-4</c:v>
                </c:pt>
                <c:pt idx="23380">
                  <c:v>1.4401999999999999E-4</c:v>
                </c:pt>
                <c:pt idx="23381">
                  <c:v>-8.6238899999999997E-4</c:v>
                </c:pt>
                <c:pt idx="23382">
                  <c:v>6.3545599999999995E-4</c:v>
                </c:pt>
                <c:pt idx="23383">
                  <c:v>-3.8879499999999999E-4</c:v>
                </c:pt>
                <c:pt idx="23384">
                  <c:v>8.3100399999999999E-4</c:v>
                </c:pt>
                <c:pt idx="23385">
                  <c:v>1.0744159999999999E-3</c:v>
                </c:pt>
                <c:pt idx="23386">
                  <c:v>6.0351800000000004E-4</c:v>
                </c:pt>
                <c:pt idx="23387">
                  <c:v>1.3959500000000001E-4</c:v>
                </c:pt>
                <c:pt idx="23388">
                  <c:v>5.7854100000000002E-4</c:v>
                </c:pt>
                <c:pt idx="23389">
                  <c:v>-8.0656900000000004E-4</c:v>
                </c:pt>
                <c:pt idx="23390">
                  <c:v>4.0391800000000002E-4</c:v>
                </c:pt>
                <c:pt idx="23391">
                  <c:v>-9.7932800000000001E-4</c:v>
                </c:pt>
                <c:pt idx="23392">
                  <c:v>2.6110199999999998E-4</c:v>
                </c:pt>
                <c:pt idx="23393">
                  <c:v>-7.40779E-4</c:v>
                </c:pt>
                <c:pt idx="23394">
                  <c:v>1.4612889999999999E-3</c:v>
                </c:pt>
                <c:pt idx="23395" formatCode="0.00E+00">
                  <c:v>2.71767E-5</c:v>
                </c:pt>
                <c:pt idx="23396" formatCode="0.00E+00">
                  <c:v>7.7990099999999997E-5</c:v>
                </c:pt>
                <c:pt idx="23397">
                  <c:v>-8.0191799999999999E-4</c:v>
                </c:pt>
                <c:pt idx="23398">
                  <c:v>-1.4692520000000001E-3</c:v>
                </c:pt>
                <c:pt idx="23399">
                  <c:v>-5.6138100000000001E-4</c:v>
                </c:pt>
                <c:pt idx="23400">
                  <c:v>-8.9047799999999999E-4</c:v>
                </c:pt>
                <c:pt idx="23401">
                  <c:v>-1.861999E-3</c:v>
                </c:pt>
                <c:pt idx="23402">
                  <c:v>-2.1307710000000001E-3</c:v>
                </c:pt>
                <c:pt idx="23403">
                  <c:v>3.9656899999999999E-4</c:v>
                </c:pt>
                <c:pt idx="23404">
                  <c:v>1.78385E-3</c:v>
                </c:pt>
                <c:pt idx="23405">
                  <c:v>3.2390499999999998E-4</c:v>
                </c:pt>
                <c:pt idx="23406">
                  <c:v>8.4956400000000003E-4</c:v>
                </c:pt>
                <c:pt idx="23407">
                  <c:v>1.11335E-4</c:v>
                </c:pt>
                <c:pt idx="23408">
                  <c:v>-1.4422560000000001E-3</c:v>
                </c:pt>
                <c:pt idx="23409">
                  <c:v>1.4549960000000001E-3</c:v>
                </c:pt>
                <c:pt idx="23410" formatCode="0.00E+00">
                  <c:v>2.43273E-5</c:v>
                </c:pt>
                <c:pt idx="23411">
                  <c:v>-1.1850140000000001E-3</c:v>
                </c:pt>
                <c:pt idx="23412" formatCode="0.00E+00">
                  <c:v>4.4407099999999997E-5</c:v>
                </c:pt>
                <c:pt idx="23413">
                  <c:v>-6.2830700000000004E-4</c:v>
                </c:pt>
                <c:pt idx="23414">
                  <c:v>-1.2297499999999999E-3</c:v>
                </c:pt>
                <c:pt idx="23415">
                  <c:v>1.384143E-3</c:v>
                </c:pt>
                <c:pt idx="23416">
                  <c:v>-5.7314400000000004E-4</c:v>
                </c:pt>
                <c:pt idx="23417">
                  <c:v>-1.7694360000000001E-3</c:v>
                </c:pt>
                <c:pt idx="23418">
                  <c:v>1.6500999999999999E-4</c:v>
                </c:pt>
                <c:pt idx="23419">
                  <c:v>-1.5703049999999999E-3</c:v>
                </c:pt>
                <c:pt idx="23420">
                  <c:v>3.14796E-4</c:v>
                </c:pt>
                <c:pt idx="23421">
                  <c:v>-1.625051E-3</c:v>
                </c:pt>
                <c:pt idx="23422">
                  <c:v>1.904265E-3</c:v>
                </c:pt>
                <c:pt idx="23423">
                  <c:v>-1.86582E-4</c:v>
                </c:pt>
                <c:pt idx="23424">
                  <c:v>-8.5762700000000002E-4</c:v>
                </c:pt>
                <c:pt idx="23425">
                  <c:v>-2.9652519999999998E-3</c:v>
                </c:pt>
                <c:pt idx="23426">
                  <c:v>-7.9241700000000001E-4</c:v>
                </c:pt>
                <c:pt idx="23427">
                  <c:v>-1.244623E-3</c:v>
                </c:pt>
                <c:pt idx="23428">
                  <c:v>-1.8126170000000001E-3</c:v>
                </c:pt>
                <c:pt idx="23429">
                  <c:v>2.4979749999999999E-3</c:v>
                </c:pt>
                <c:pt idx="23430">
                  <c:v>2.1088679999999999E-3</c:v>
                </c:pt>
                <c:pt idx="23431">
                  <c:v>1.073963E-3</c:v>
                </c:pt>
                <c:pt idx="23432">
                  <c:v>7.9932799999999997E-4</c:v>
                </c:pt>
                <c:pt idx="23433">
                  <c:v>-2.5022400000000001E-4</c:v>
                </c:pt>
                <c:pt idx="23434">
                  <c:v>4.1992990000000001E-3</c:v>
                </c:pt>
                <c:pt idx="23435">
                  <c:v>-1.8495390000000001E-3</c:v>
                </c:pt>
                <c:pt idx="23436" formatCode="0.00E+00">
                  <c:v>3.2928100000000001E-5</c:v>
                </c:pt>
                <c:pt idx="23437">
                  <c:v>-1.3284799999999999E-3</c:v>
                </c:pt>
                <c:pt idx="23438">
                  <c:v>3.1336500000000002E-4</c:v>
                </c:pt>
                <c:pt idx="23439">
                  <c:v>-2.198E-4</c:v>
                </c:pt>
                <c:pt idx="23440">
                  <c:v>-2.7891800000000002E-4</c:v>
                </c:pt>
                <c:pt idx="23441">
                  <c:v>-1.7495150000000001E-3</c:v>
                </c:pt>
                <c:pt idx="23442">
                  <c:v>8.1498200000000001E-4</c:v>
                </c:pt>
                <c:pt idx="23443">
                  <c:v>2.0083449999999999E-3</c:v>
                </c:pt>
                <c:pt idx="23444">
                  <c:v>7.6795400000000005E-4</c:v>
                </c:pt>
                <c:pt idx="23445">
                  <c:v>-1.301588E-3</c:v>
                </c:pt>
                <c:pt idx="23446">
                  <c:v>-1.5915910000000001E-3</c:v>
                </c:pt>
                <c:pt idx="23447">
                  <c:v>1.2265659999999999E-3</c:v>
                </c:pt>
                <c:pt idx="23448">
                  <c:v>-5.2544400000000002E-4</c:v>
                </c:pt>
                <c:pt idx="23449">
                  <c:v>-8.9642200000000002E-4</c:v>
                </c:pt>
                <c:pt idx="23450">
                  <c:v>-5.8451900000000003E-4</c:v>
                </c:pt>
                <c:pt idx="23451" formatCode="0.00E+00">
                  <c:v>-9.7693600000000003E-5</c:v>
                </c:pt>
                <c:pt idx="23452">
                  <c:v>9.1217499999999999E-4</c:v>
                </c:pt>
                <c:pt idx="23453">
                  <c:v>-2.706263E-3</c:v>
                </c:pt>
                <c:pt idx="23454">
                  <c:v>6.1641899999999999E-4</c:v>
                </c:pt>
                <c:pt idx="23455">
                  <c:v>-5.9957999999999995E-4</c:v>
                </c:pt>
                <c:pt idx="23456">
                  <c:v>-1.531931E-3</c:v>
                </c:pt>
                <c:pt idx="23457">
                  <c:v>-1.407295E-3</c:v>
                </c:pt>
                <c:pt idx="23458">
                  <c:v>-1.189287E-3</c:v>
                </c:pt>
                <c:pt idx="23459">
                  <c:v>-1.60687E-3</c:v>
                </c:pt>
                <c:pt idx="23460" formatCode="0.00E+00">
                  <c:v>-8.7507099999999994E-5</c:v>
                </c:pt>
                <c:pt idx="23461" formatCode="0.00E+00">
                  <c:v>-7.7653700000000005E-5</c:v>
                </c:pt>
                <c:pt idx="23462">
                  <c:v>-3.1956600000000002E-4</c:v>
                </c:pt>
                <c:pt idx="23463">
                  <c:v>1.29937E-3</c:v>
                </c:pt>
                <c:pt idx="23464">
                  <c:v>1.4263050000000001E-3</c:v>
                </c:pt>
                <c:pt idx="23465">
                  <c:v>1.3125879999999999E-3</c:v>
                </c:pt>
                <c:pt idx="23466">
                  <c:v>2.6790749999999999E-3</c:v>
                </c:pt>
                <c:pt idx="23467">
                  <c:v>8.7211999999999999E-4</c:v>
                </c:pt>
                <c:pt idx="23468">
                  <c:v>2.2163370000000001E-3</c:v>
                </c:pt>
                <c:pt idx="23469">
                  <c:v>-1.8234119999999999E-3</c:v>
                </c:pt>
                <c:pt idx="23470">
                  <c:v>-3.2582999999999999E-4</c:v>
                </c:pt>
                <c:pt idx="23471">
                  <c:v>-6.3076199999999999E-4</c:v>
                </c:pt>
                <c:pt idx="23472">
                  <c:v>1.8339280000000001E-3</c:v>
                </c:pt>
                <c:pt idx="23473">
                  <c:v>-8.1352099999999999E-4</c:v>
                </c:pt>
                <c:pt idx="23474">
                  <c:v>2.0909679999999999E-3</c:v>
                </c:pt>
                <c:pt idx="23475">
                  <c:v>7.9134500000000005E-4</c:v>
                </c:pt>
                <c:pt idx="23476">
                  <c:v>-1.883343E-3</c:v>
                </c:pt>
                <c:pt idx="23477">
                  <c:v>-4.40443E-4</c:v>
                </c:pt>
                <c:pt idx="23478">
                  <c:v>7.9116899999999999E-4</c:v>
                </c:pt>
                <c:pt idx="23479">
                  <c:v>2.18855E-4</c:v>
                </c:pt>
                <c:pt idx="23480">
                  <c:v>-7.3020599999999995E-4</c:v>
                </c:pt>
                <c:pt idx="23481">
                  <c:v>-5.4405000000000002E-4</c:v>
                </c:pt>
                <c:pt idx="23482">
                  <c:v>2.2497820000000001E-3</c:v>
                </c:pt>
                <c:pt idx="23483">
                  <c:v>-2.9699899999999999E-4</c:v>
                </c:pt>
                <c:pt idx="23484">
                  <c:v>-2.9590100000000002E-3</c:v>
                </c:pt>
                <c:pt idx="23485">
                  <c:v>5.5503099999999999E-4</c:v>
                </c:pt>
                <c:pt idx="23486">
                  <c:v>1.3361619999999999E-3</c:v>
                </c:pt>
                <c:pt idx="23487">
                  <c:v>2.8448430000000001E-3</c:v>
                </c:pt>
                <c:pt idx="23488">
                  <c:v>8.6614099999999996E-4</c:v>
                </c:pt>
                <c:pt idx="23489">
                  <c:v>-4.2229700000000003E-4</c:v>
                </c:pt>
                <c:pt idx="23490">
                  <c:v>5.70525E-4</c:v>
                </c:pt>
                <c:pt idx="23491">
                  <c:v>1.1068849999999999E-3</c:v>
                </c:pt>
                <c:pt idx="23492">
                  <c:v>-9.7382000000000002E-4</c:v>
                </c:pt>
                <c:pt idx="23493">
                  <c:v>1.7905410000000001E-3</c:v>
                </c:pt>
                <c:pt idx="23494">
                  <c:v>-1.5573E-3</c:v>
                </c:pt>
                <c:pt idx="23495">
                  <c:v>2.03582E-4</c:v>
                </c:pt>
                <c:pt idx="23496">
                  <c:v>1.4591699999999999E-4</c:v>
                </c:pt>
                <c:pt idx="23497">
                  <c:v>1.8189149999999999E-3</c:v>
                </c:pt>
                <c:pt idx="23498">
                  <c:v>1.4425199999999999E-4</c:v>
                </c:pt>
                <c:pt idx="23499">
                  <c:v>2.1578679999999999E-3</c:v>
                </c:pt>
                <c:pt idx="23500">
                  <c:v>-1.430174E-3</c:v>
                </c:pt>
                <c:pt idx="23501">
                  <c:v>-2.5465500000000001E-4</c:v>
                </c:pt>
                <c:pt idx="23502">
                  <c:v>1.60261E-3</c:v>
                </c:pt>
                <c:pt idx="23503">
                  <c:v>1.047341E-3</c:v>
                </c:pt>
                <c:pt idx="23504">
                  <c:v>-7.3273999999999995E-4</c:v>
                </c:pt>
                <c:pt idx="23505" formatCode="0.00E+00">
                  <c:v>9.3105900000000006E-5</c:v>
                </c:pt>
                <c:pt idx="23506">
                  <c:v>-3.5489700000000001E-4</c:v>
                </c:pt>
                <c:pt idx="23507">
                  <c:v>1.5806889999999999E-3</c:v>
                </c:pt>
                <c:pt idx="23508">
                  <c:v>8.5767999999999999E-4</c:v>
                </c:pt>
                <c:pt idx="23509">
                  <c:v>3.9801799999999998E-4</c:v>
                </c:pt>
                <c:pt idx="23510">
                  <c:v>-8.4626500000000002E-4</c:v>
                </c:pt>
                <c:pt idx="23511">
                  <c:v>-5.1496799999999998E-4</c:v>
                </c:pt>
                <c:pt idx="23512">
                  <c:v>3.0963200000000001E-4</c:v>
                </c:pt>
                <c:pt idx="23513">
                  <c:v>-4.9091399999999996E-4</c:v>
                </c:pt>
                <c:pt idx="23514">
                  <c:v>1.30025E-4</c:v>
                </c:pt>
                <c:pt idx="23515">
                  <c:v>-1.591442E-3</c:v>
                </c:pt>
                <c:pt idx="23516">
                  <c:v>1.1607869999999999E-3</c:v>
                </c:pt>
                <c:pt idx="23517">
                  <c:v>-1.406767E-3</c:v>
                </c:pt>
                <c:pt idx="23518">
                  <c:v>-1.276054E-3</c:v>
                </c:pt>
                <c:pt idx="23519">
                  <c:v>-1.9335890000000001E-3</c:v>
                </c:pt>
                <c:pt idx="23520">
                  <c:v>-1.6791989999999999E-3</c:v>
                </c:pt>
                <c:pt idx="23521">
                  <c:v>-2.1792200000000001E-4</c:v>
                </c:pt>
                <c:pt idx="23522">
                  <c:v>-3.0676760000000001E-3</c:v>
                </c:pt>
                <c:pt idx="23523">
                  <c:v>5.1986800000000004E-4</c:v>
                </c:pt>
                <c:pt idx="23524">
                  <c:v>-2.0053099999999999E-4</c:v>
                </c:pt>
                <c:pt idx="23525">
                  <c:v>1.4703369999999999E-3</c:v>
                </c:pt>
                <c:pt idx="23526">
                  <c:v>-2.4817300000000002E-4</c:v>
                </c:pt>
                <c:pt idx="23527">
                  <c:v>8.5570700000000004E-4</c:v>
                </c:pt>
                <c:pt idx="23528">
                  <c:v>-1.856248E-3</c:v>
                </c:pt>
                <c:pt idx="23529">
                  <c:v>1.38193E-4</c:v>
                </c:pt>
                <c:pt idx="23530">
                  <c:v>-3.0274569999999999E-3</c:v>
                </c:pt>
                <c:pt idx="23531">
                  <c:v>-7.4699200000000003E-4</c:v>
                </c:pt>
                <c:pt idx="23532">
                  <c:v>-1.889354E-3</c:v>
                </c:pt>
                <c:pt idx="23533" formatCode="0.00E+00">
                  <c:v>5.3422299999999998E-5</c:v>
                </c:pt>
                <c:pt idx="23534">
                  <c:v>2.0122799999999999E-4</c:v>
                </c:pt>
                <c:pt idx="23535" formatCode="0.00E+00">
                  <c:v>-9.8910600000000001E-5</c:v>
                </c:pt>
                <c:pt idx="23536">
                  <c:v>2.23332E-4</c:v>
                </c:pt>
                <c:pt idx="23537">
                  <c:v>-1.8145189999999999E-3</c:v>
                </c:pt>
                <c:pt idx="23538">
                  <c:v>1.927507E-3</c:v>
                </c:pt>
                <c:pt idx="23539">
                  <c:v>2.0260439999999998E-3</c:v>
                </c:pt>
                <c:pt idx="23540">
                  <c:v>-1.71516E-4</c:v>
                </c:pt>
                <c:pt idx="23541">
                  <c:v>-2.0560500000000001E-4</c:v>
                </c:pt>
                <c:pt idx="23542">
                  <c:v>-1.8069410000000001E-3</c:v>
                </c:pt>
                <c:pt idx="23543">
                  <c:v>8.2133300000000005E-4</c:v>
                </c:pt>
                <c:pt idx="23544">
                  <c:v>-9.7300200000000005E-4</c:v>
                </c:pt>
                <c:pt idx="23545">
                  <c:v>-6.13741E-4</c:v>
                </c:pt>
                <c:pt idx="23546">
                  <c:v>3.65418E-4</c:v>
                </c:pt>
                <c:pt idx="23547">
                  <c:v>-2.362458E-3</c:v>
                </c:pt>
                <c:pt idx="23548">
                  <c:v>-3.1605679999999999E-3</c:v>
                </c:pt>
                <c:pt idx="23549">
                  <c:v>1.485849E-3</c:v>
                </c:pt>
                <c:pt idx="23550">
                  <c:v>3.4120500000000002E-4</c:v>
                </c:pt>
                <c:pt idx="23551">
                  <c:v>6.8235599999999996E-4</c:v>
                </c:pt>
                <c:pt idx="23552">
                  <c:v>1.132643E-3</c:v>
                </c:pt>
                <c:pt idx="23553" formatCode="0.00E+00">
                  <c:v>-7.6432200000000003E-5</c:v>
                </c:pt>
                <c:pt idx="23554">
                  <c:v>1.12517E-3</c:v>
                </c:pt>
                <c:pt idx="23555">
                  <c:v>2.0490209999999998E-3</c:v>
                </c:pt>
                <c:pt idx="23556">
                  <c:v>-7.7413999999999998E-4</c:v>
                </c:pt>
                <c:pt idx="23557">
                  <c:v>-2.2659399999999999E-4</c:v>
                </c:pt>
                <c:pt idx="23558">
                  <c:v>1.124601E-3</c:v>
                </c:pt>
                <c:pt idx="23559">
                  <c:v>-2.1793170000000001E-3</c:v>
                </c:pt>
                <c:pt idx="23560">
                  <c:v>6.2412000000000003E-4</c:v>
                </c:pt>
                <c:pt idx="23561">
                  <c:v>3.2477999999999999E-4</c:v>
                </c:pt>
                <c:pt idx="23562">
                  <c:v>-1.2450040000000001E-3</c:v>
                </c:pt>
                <c:pt idx="23563">
                  <c:v>7.8139500000000005E-4</c:v>
                </c:pt>
                <c:pt idx="23564">
                  <c:v>9.9870899999999997E-4</c:v>
                </c:pt>
                <c:pt idx="23565">
                  <c:v>2.809925E-3</c:v>
                </c:pt>
                <c:pt idx="23566">
                  <c:v>1.3182929999999999E-3</c:v>
                </c:pt>
                <c:pt idx="23567">
                  <c:v>-9.0784299999999997E-4</c:v>
                </c:pt>
                <c:pt idx="23568">
                  <c:v>-6.5413299999999999E-4</c:v>
                </c:pt>
                <c:pt idx="23569" formatCode="0.00E+00">
                  <c:v>-1.2577499999999999E-5</c:v>
                </c:pt>
                <c:pt idx="23570">
                  <c:v>-7.7071799999999999E-4</c:v>
                </c:pt>
                <c:pt idx="23571">
                  <c:v>-1.5046800000000001E-4</c:v>
                </c:pt>
                <c:pt idx="23572">
                  <c:v>-1.338648E-3</c:v>
                </c:pt>
                <c:pt idx="23573">
                  <c:v>-6.9149999999999995E-4</c:v>
                </c:pt>
                <c:pt idx="23574">
                  <c:v>7.9993299999999996E-4</c:v>
                </c:pt>
                <c:pt idx="23575">
                  <c:v>-3.58542E-4</c:v>
                </c:pt>
                <c:pt idx="23576" formatCode="0.00E+00">
                  <c:v>1.93887E-5</c:v>
                </c:pt>
                <c:pt idx="23577">
                  <c:v>9.3551599999999995E-4</c:v>
                </c:pt>
                <c:pt idx="23578">
                  <c:v>3.1992499999999998E-4</c:v>
                </c:pt>
                <c:pt idx="23579">
                  <c:v>1.3856400000000001E-4</c:v>
                </c:pt>
                <c:pt idx="23580">
                  <c:v>2.558191E-3</c:v>
                </c:pt>
                <c:pt idx="23581">
                  <c:v>1.5943929999999999E-3</c:v>
                </c:pt>
                <c:pt idx="23582">
                  <c:v>6.5017600000000003E-4</c:v>
                </c:pt>
                <c:pt idx="23583">
                  <c:v>-1.8481350000000001E-3</c:v>
                </c:pt>
                <c:pt idx="23584">
                  <c:v>7.2956099999999999E-4</c:v>
                </c:pt>
                <c:pt idx="23585">
                  <c:v>9.0160100000000003E-4</c:v>
                </c:pt>
                <c:pt idx="23586">
                  <c:v>-4.2242199999999999E-4</c:v>
                </c:pt>
                <c:pt idx="23587">
                  <c:v>-9.7502799999999996E-4</c:v>
                </c:pt>
                <c:pt idx="23588">
                  <c:v>-1.52943E-3</c:v>
                </c:pt>
                <c:pt idx="23589">
                  <c:v>8.786E-4</c:v>
                </c:pt>
                <c:pt idx="23590">
                  <c:v>-7.5823500000000001E-4</c:v>
                </c:pt>
                <c:pt idx="23591">
                  <c:v>-6.5277399999999995E-4</c:v>
                </c:pt>
                <c:pt idx="23592">
                  <c:v>5.9748199999999998E-4</c:v>
                </c:pt>
                <c:pt idx="23593">
                  <c:v>8.8883199999999999E-4</c:v>
                </c:pt>
                <c:pt idx="23594">
                  <c:v>4.6137499999999998E-4</c:v>
                </c:pt>
                <c:pt idx="23595">
                  <c:v>4.2275899999999998E-4</c:v>
                </c:pt>
                <c:pt idx="23596">
                  <c:v>7.6075000000000003E-4</c:v>
                </c:pt>
                <c:pt idx="23597" formatCode="0.00E+00">
                  <c:v>-2.4349899999999999E-5</c:v>
                </c:pt>
                <c:pt idx="23598">
                  <c:v>1.9601199999999999E-4</c:v>
                </c:pt>
                <c:pt idx="23599">
                  <c:v>-3.6351800000000001E-4</c:v>
                </c:pt>
                <c:pt idx="23600">
                  <c:v>7.6782499999999997E-4</c:v>
                </c:pt>
                <c:pt idx="23601">
                  <c:v>4.1655400000000002E-4</c:v>
                </c:pt>
                <c:pt idx="23602">
                  <c:v>2.8036199999999998E-4</c:v>
                </c:pt>
                <c:pt idx="23603">
                  <c:v>-1.55642E-3</c:v>
                </c:pt>
                <c:pt idx="23604">
                  <c:v>-8.2486099999999998E-4</c:v>
                </c:pt>
                <c:pt idx="23605">
                  <c:v>5.37879E-4</c:v>
                </c:pt>
                <c:pt idx="23606">
                  <c:v>-6.5921199999999995E-4</c:v>
                </c:pt>
                <c:pt idx="23607" formatCode="0.00E+00">
                  <c:v>4.2797099999999997E-5</c:v>
                </c:pt>
                <c:pt idx="23608">
                  <c:v>-1.11636E-4</c:v>
                </c:pt>
                <c:pt idx="23609">
                  <c:v>5.6453999999999999E-4</c:v>
                </c:pt>
                <c:pt idx="23610">
                  <c:v>-1.8835309999999999E-3</c:v>
                </c:pt>
                <c:pt idx="23611">
                  <c:v>-2.1665899999999999E-4</c:v>
                </c:pt>
                <c:pt idx="23612">
                  <c:v>-1.5705739999999999E-3</c:v>
                </c:pt>
                <c:pt idx="23613">
                  <c:v>-2.44054E-4</c:v>
                </c:pt>
                <c:pt idx="23614">
                  <c:v>1.3865780000000001E-3</c:v>
                </c:pt>
                <c:pt idx="23615">
                  <c:v>-3.4660799999999999E-4</c:v>
                </c:pt>
                <c:pt idx="23616">
                  <c:v>4.7044099999999999E-4</c:v>
                </c:pt>
                <c:pt idx="23617">
                  <c:v>-2.3474500000000001E-3</c:v>
                </c:pt>
                <c:pt idx="23618">
                  <c:v>-1.705268E-3</c:v>
                </c:pt>
                <c:pt idx="23619">
                  <c:v>-4.2934800000000002E-4</c:v>
                </c:pt>
                <c:pt idx="23620" formatCode="0.00E+00">
                  <c:v>1.9539599999999998E-5</c:v>
                </c:pt>
                <c:pt idx="23621">
                  <c:v>-1.2776860000000001E-3</c:v>
                </c:pt>
                <c:pt idx="23622">
                  <c:v>-8.0555799999999995E-4</c:v>
                </c:pt>
                <c:pt idx="23623">
                  <c:v>-5.1820299999999996E-4</c:v>
                </c:pt>
                <c:pt idx="23624">
                  <c:v>1.1751E-4</c:v>
                </c:pt>
                <c:pt idx="23625">
                  <c:v>1.4022189999999999E-3</c:v>
                </c:pt>
                <c:pt idx="23626">
                  <c:v>-3.9412600000000001E-4</c:v>
                </c:pt>
                <c:pt idx="23627">
                  <c:v>-6.7721999999999997E-4</c:v>
                </c:pt>
                <c:pt idx="23628">
                  <c:v>3.5280700000000001E-4</c:v>
                </c:pt>
                <c:pt idx="23629">
                  <c:v>-1.002742E-3</c:v>
                </c:pt>
                <c:pt idx="23630">
                  <c:v>1.0647639999999999E-3</c:v>
                </c:pt>
                <c:pt idx="23631">
                  <c:v>-2.899352E-3</c:v>
                </c:pt>
                <c:pt idx="23632">
                  <c:v>1.150494E-3</c:v>
                </c:pt>
                <c:pt idx="23633">
                  <c:v>1.8394539999999999E-3</c:v>
                </c:pt>
                <c:pt idx="23634">
                  <c:v>2.2105219999999999E-3</c:v>
                </c:pt>
                <c:pt idx="23635">
                  <c:v>-1.6288699999999999E-4</c:v>
                </c:pt>
                <c:pt idx="23636">
                  <c:v>1.5968239999999999E-3</c:v>
                </c:pt>
                <c:pt idx="23637">
                  <c:v>1.7739240000000001E-3</c:v>
                </c:pt>
                <c:pt idx="23638">
                  <c:v>1.179755E-3</c:v>
                </c:pt>
                <c:pt idx="23639">
                  <c:v>1.638352E-3</c:v>
                </c:pt>
                <c:pt idx="23640">
                  <c:v>2.8540179999999998E-3</c:v>
                </c:pt>
                <c:pt idx="23641">
                  <c:v>2.3171239999999998E-3</c:v>
                </c:pt>
                <c:pt idx="23642">
                  <c:v>5.27634E-3</c:v>
                </c:pt>
                <c:pt idx="23643">
                  <c:v>2.529023E-3</c:v>
                </c:pt>
                <c:pt idx="23644">
                  <c:v>5.6487239999999999E-3</c:v>
                </c:pt>
                <c:pt idx="23645">
                  <c:v>4.4958410000000004E-3</c:v>
                </c:pt>
                <c:pt idx="23646">
                  <c:v>7.4267949999999999E-3</c:v>
                </c:pt>
                <c:pt idx="23647">
                  <c:v>4.8565780000000003E-3</c:v>
                </c:pt>
                <c:pt idx="23648">
                  <c:v>4.5428919999999998E-3</c:v>
                </c:pt>
                <c:pt idx="23649">
                  <c:v>5.7013669999999997E-3</c:v>
                </c:pt>
                <c:pt idx="23650">
                  <c:v>2.869613E-3</c:v>
                </c:pt>
                <c:pt idx="23651">
                  <c:v>6.9727299999999999E-4</c:v>
                </c:pt>
                <c:pt idx="23652">
                  <c:v>2.6097030000000001E-3</c:v>
                </c:pt>
                <c:pt idx="23653">
                  <c:v>5.9129300000000001E-4</c:v>
                </c:pt>
                <c:pt idx="23654">
                  <c:v>2.5510939999999998E-3</c:v>
                </c:pt>
                <c:pt idx="23655">
                  <c:v>1.9039459999999999E-3</c:v>
                </c:pt>
                <c:pt idx="23656">
                  <c:v>7.7484400000000001E-4</c:v>
                </c:pt>
                <c:pt idx="23657">
                  <c:v>-2.9601300000000003E-4</c:v>
                </c:pt>
                <c:pt idx="23658">
                  <c:v>-2.2195930000000002E-3</c:v>
                </c:pt>
                <c:pt idx="23659" formatCode="0.00E+00">
                  <c:v>9.5759099999999996E-5</c:v>
                </c:pt>
                <c:pt idx="23660">
                  <c:v>-6.8572700000000002E-4</c:v>
                </c:pt>
                <c:pt idx="23661">
                  <c:v>-4.92115E-4</c:v>
                </c:pt>
                <c:pt idx="23662">
                  <c:v>-2.5104100000000002E-4</c:v>
                </c:pt>
                <c:pt idx="23663">
                  <c:v>-1.5219020000000001E-3</c:v>
                </c:pt>
                <c:pt idx="23664">
                  <c:v>-1.445404E-3</c:v>
                </c:pt>
                <c:pt idx="23665">
                  <c:v>2.41325E-3</c:v>
                </c:pt>
                <c:pt idx="23666">
                  <c:v>2.3048259999999998E-3</c:v>
                </c:pt>
                <c:pt idx="23667">
                  <c:v>3.2849399999999998E-4</c:v>
                </c:pt>
                <c:pt idx="23668">
                  <c:v>-2.9477000000000003E-4</c:v>
                </c:pt>
                <c:pt idx="23669">
                  <c:v>-3.6694100000000002E-4</c:v>
                </c:pt>
                <c:pt idx="23670">
                  <c:v>-2.201026E-3</c:v>
                </c:pt>
                <c:pt idx="23671">
                  <c:v>-4.9906880000000001E-3</c:v>
                </c:pt>
                <c:pt idx="23672">
                  <c:v>-4.3413219999999999E-3</c:v>
                </c:pt>
                <c:pt idx="23673">
                  <c:v>-3.8305269999999998E-3</c:v>
                </c:pt>
                <c:pt idx="23674">
                  <c:v>-4.3968560000000002E-3</c:v>
                </c:pt>
                <c:pt idx="23675">
                  <c:v>-5.8016739999999997E-3</c:v>
                </c:pt>
                <c:pt idx="23676">
                  <c:v>-6.6612219999999996E-3</c:v>
                </c:pt>
                <c:pt idx="23677">
                  <c:v>-5.0500099999999997E-3</c:v>
                </c:pt>
                <c:pt idx="23678">
                  <c:v>-3.001288E-3</c:v>
                </c:pt>
                <c:pt idx="23679">
                  <c:v>-1.4161740000000001E-3</c:v>
                </c:pt>
                <c:pt idx="23680">
                  <c:v>-3.9142279999999996E-3</c:v>
                </c:pt>
                <c:pt idx="23681">
                  <c:v>-1.68493E-4</c:v>
                </c:pt>
                <c:pt idx="23682">
                  <c:v>-2.2254100000000001E-4</c:v>
                </c:pt>
                <c:pt idx="23683">
                  <c:v>2.1026650000000001E-3</c:v>
                </c:pt>
                <c:pt idx="23684">
                  <c:v>-1.3259859999999999E-3</c:v>
                </c:pt>
                <c:pt idx="23685">
                  <c:v>-5.7817000000000003E-4</c:v>
                </c:pt>
                <c:pt idx="23686">
                  <c:v>-1.1134599999999999E-3</c:v>
                </c:pt>
                <c:pt idx="23687">
                  <c:v>-8.2450700000000004E-4</c:v>
                </c:pt>
                <c:pt idx="23688">
                  <c:v>-1.177322E-3</c:v>
                </c:pt>
                <c:pt idx="23689">
                  <c:v>6.91951E-4</c:v>
                </c:pt>
                <c:pt idx="23690" formatCode="0.00E+00">
                  <c:v>2.0880700000000002E-5</c:v>
                </c:pt>
                <c:pt idx="23691">
                  <c:v>-1.0508700000000001E-4</c:v>
                </c:pt>
                <c:pt idx="23692">
                  <c:v>3.1515100000000001E-4</c:v>
                </c:pt>
                <c:pt idx="23693">
                  <c:v>-5.8925899999999996E-4</c:v>
                </c:pt>
                <c:pt idx="23694">
                  <c:v>-1.5970209999999999E-3</c:v>
                </c:pt>
                <c:pt idx="23695">
                  <c:v>-1.59782E-3</c:v>
                </c:pt>
                <c:pt idx="23696">
                  <c:v>-6.4704900000000002E-4</c:v>
                </c:pt>
                <c:pt idx="23697">
                  <c:v>-1.6523919999999999E-3</c:v>
                </c:pt>
                <c:pt idx="23698">
                  <c:v>1.1891339999999999E-3</c:v>
                </c:pt>
                <c:pt idx="23699">
                  <c:v>9.0257800000000002E-4</c:v>
                </c:pt>
                <c:pt idx="23700">
                  <c:v>-1.248985E-3</c:v>
                </c:pt>
                <c:pt idx="23701">
                  <c:v>1.3036549999999999E-3</c:v>
                </c:pt>
                <c:pt idx="23702">
                  <c:v>2.0144299999999999E-4</c:v>
                </c:pt>
                <c:pt idx="23703">
                  <c:v>-1.9297100000000001E-4</c:v>
                </c:pt>
                <c:pt idx="23704">
                  <c:v>-2.2137559999999999E-3</c:v>
                </c:pt>
                <c:pt idx="23705">
                  <c:v>-7.4875099999999997E-4</c:v>
                </c:pt>
                <c:pt idx="23706">
                  <c:v>5.8275199999999997E-4</c:v>
                </c:pt>
                <c:pt idx="23707">
                  <c:v>-2.6684349999999998E-3</c:v>
                </c:pt>
                <c:pt idx="23708">
                  <c:v>-1.354865E-3</c:v>
                </c:pt>
                <c:pt idx="23709">
                  <c:v>-1.8486150000000001E-3</c:v>
                </c:pt>
                <c:pt idx="23710">
                  <c:v>1.29525E-3</c:v>
                </c:pt>
                <c:pt idx="23711">
                  <c:v>-3.41262E-4</c:v>
                </c:pt>
                <c:pt idx="23712">
                  <c:v>2.7937639999999998E-3</c:v>
                </c:pt>
                <c:pt idx="23713">
                  <c:v>1.890154E-3</c:v>
                </c:pt>
                <c:pt idx="23714">
                  <c:v>-1.680836E-3</c:v>
                </c:pt>
                <c:pt idx="23715">
                  <c:v>2.1933E-4</c:v>
                </c:pt>
                <c:pt idx="23716">
                  <c:v>-9.0800799999999997E-4</c:v>
                </c:pt>
                <c:pt idx="23717">
                  <c:v>1.57789E-4</c:v>
                </c:pt>
                <c:pt idx="23718">
                  <c:v>-3.4904499999999998E-4</c:v>
                </c:pt>
                <c:pt idx="23719">
                  <c:v>2.07822E-4</c:v>
                </c:pt>
                <c:pt idx="23720">
                  <c:v>-1.4337880000000001E-3</c:v>
                </c:pt>
                <c:pt idx="23721">
                  <c:v>1.9870420000000001E-3</c:v>
                </c:pt>
                <c:pt idx="23722">
                  <c:v>4.1448570000000001E-3</c:v>
                </c:pt>
                <c:pt idx="23723">
                  <c:v>-1.9785499999999999E-3</c:v>
                </c:pt>
                <c:pt idx="23724">
                  <c:v>-2.060353E-3</c:v>
                </c:pt>
                <c:pt idx="23725">
                  <c:v>6.8589900000000001E-4</c:v>
                </c:pt>
                <c:pt idx="23726">
                  <c:v>3.1604250000000001E-3</c:v>
                </c:pt>
                <c:pt idx="23727">
                  <c:v>1.874651E-3</c:v>
                </c:pt>
                <c:pt idx="23728">
                  <c:v>-2.6087749999999998E-3</c:v>
                </c:pt>
                <c:pt idx="23729">
                  <c:v>4.2829400000000002E-4</c:v>
                </c:pt>
                <c:pt idx="23730">
                  <c:v>-2.7940719999999999E-3</c:v>
                </c:pt>
                <c:pt idx="23731">
                  <c:v>2.312274E-3</c:v>
                </c:pt>
                <c:pt idx="23732">
                  <c:v>-1.0164200000000001E-3</c:v>
                </c:pt>
                <c:pt idx="23733">
                  <c:v>2.9891500000000002E-4</c:v>
                </c:pt>
                <c:pt idx="23734">
                  <c:v>2.9245200000000001E-4</c:v>
                </c:pt>
                <c:pt idx="23735">
                  <c:v>-1.8105700000000001E-4</c:v>
                </c:pt>
                <c:pt idx="23736">
                  <c:v>-1.462079E-3</c:v>
                </c:pt>
                <c:pt idx="23737">
                  <c:v>-1.0594090000000001E-3</c:v>
                </c:pt>
                <c:pt idx="23738">
                  <c:v>2.10328E-4</c:v>
                </c:pt>
                <c:pt idx="23739">
                  <c:v>1.0673100000000001E-4</c:v>
                </c:pt>
                <c:pt idx="23740">
                  <c:v>-3.7901010000000001E-3</c:v>
                </c:pt>
                <c:pt idx="23741">
                  <c:v>1.5767019999999999E-3</c:v>
                </c:pt>
                <c:pt idx="23742">
                  <c:v>6.47819E-4</c:v>
                </c:pt>
                <c:pt idx="23743">
                  <c:v>6.7844599999999998E-4</c:v>
                </c:pt>
                <c:pt idx="23744">
                  <c:v>3.9864499999999999E-4</c:v>
                </c:pt>
                <c:pt idx="23745">
                  <c:v>1.24047E-3</c:v>
                </c:pt>
                <c:pt idx="23746">
                  <c:v>-4.10424E-4</c:v>
                </c:pt>
                <c:pt idx="23747">
                  <c:v>2.805077E-3</c:v>
                </c:pt>
                <c:pt idx="23748" formatCode="0.00E+00">
                  <c:v>1.8841599999999999E-5</c:v>
                </c:pt>
                <c:pt idx="23749">
                  <c:v>1.4268550000000001E-3</c:v>
                </c:pt>
                <c:pt idx="23750">
                  <c:v>3.5031800000000002E-4</c:v>
                </c:pt>
                <c:pt idx="23751">
                  <c:v>6.0917700000000003E-4</c:v>
                </c:pt>
                <c:pt idx="23752">
                  <c:v>1.1140620000000001E-3</c:v>
                </c:pt>
                <c:pt idx="23753">
                  <c:v>1.100747E-3</c:v>
                </c:pt>
                <c:pt idx="23754">
                  <c:v>1.2547200000000001E-4</c:v>
                </c:pt>
                <c:pt idx="23755">
                  <c:v>-1.7688339999999999E-3</c:v>
                </c:pt>
                <c:pt idx="23756">
                  <c:v>-3.4082200000000001E-4</c:v>
                </c:pt>
                <c:pt idx="23757">
                  <c:v>-6.6892399999999999E-4</c:v>
                </c:pt>
                <c:pt idx="23758">
                  <c:v>-5.9184000000000005E-4</c:v>
                </c:pt>
                <c:pt idx="23759">
                  <c:v>1.8787739999999999E-3</c:v>
                </c:pt>
                <c:pt idx="23760">
                  <c:v>1.3564460000000001E-3</c:v>
                </c:pt>
                <c:pt idx="23761">
                  <c:v>1.5612429999999999E-3</c:v>
                </c:pt>
                <c:pt idx="23762">
                  <c:v>-5.8839700000000005E-4</c:v>
                </c:pt>
                <c:pt idx="23763">
                  <c:v>-2.0573969999999999E-3</c:v>
                </c:pt>
                <c:pt idx="23764">
                  <c:v>-5.7758600000000005E-4</c:v>
                </c:pt>
                <c:pt idx="23765">
                  <c:v>-4.3244399999999998E-4</c:v>
                </c:pt>
                <c:pt idx="23766" formatCode="0.00E+00">
                  <c:v>-8.0545900000000004E-5</c:v>
                </c:pt>
                <c:pt idx="23767">
                  <c:v>2.0667609999999999E-3</c:v>
                </c:pt>
                <c:pt idx="23768">
                  <c:v>-1.654553E-3</c:v>
                </c:pt>
                <c:pt idx="23769">
                  <c:v>-1.409542E-3</c:v>
                </c:pt>
                <c:pt idx="23770">
                  <c:v>-1.9105500000000001E-4</c:v>
                </c:pt>
                <c:pt idx="23771">
                  <c:v>1.2598349999999999E-3</c:v>
                </c:pt>
                <c:pt idx="23772">
                  <c:v>2.20929E-4</c:v>
                </c:pt>
                <c:pt idx="23773">
                  <c:v>-1.168975E-3</c:v>
                </c:pt>
                <c:pt idx="23774">
                  <c:v>1.1120730000000001E-3</c:v>
                </c:pt>
                <c:pt idx="23775">
                  <c:v>2.3091639999999998E-3</c:v>
                </c:pt>
                <c:pt idx="23776" formatCode="0.00E+00">
                  <c:v>5.0314700000000001E-5</c:v>
                </c:pt>
                <c:pt idx="23777">
                  <c:v>-9.5369699999999999E-4</c:v>
                </c:pt>
                <c:pt idx="23778">
                  <c:v>9.8997400000000002E-4</c:v>
                </c:pt>
                <c:pt idx="23779">
                  <c:v>3.0254290000000001E-3</c:v>
                </c:pt>
                <c:pt idx="23780">
                  <c:v>2.4069909999999998E-3</c:v>
                </c:pt>
                <c:pt idx="23781">
                  <c:v>1.054904E-3</c:v>
                </c:pt>
                <c:pt idx="23782">
                  <c:v>-5.2418500000000004E-4</c:v>
                </c:pt>
                <c:pt idx="23783">
                  <c:v>1.4550769999999999E-3</c:v>
                </c:pt>
                <c:pt idx="23784">
                  <c:v>1.130563E-3</c:v>
                </c:pt>
                <c:pt idx="23785">
                  <c:v>-2.6979970000000002E-3</c:v>
                </c:pt>
                <c:pt idx="23786">
                  <c:v>2.78442E-4</c:v>
                </c:pt>
                <c:pt idx="23787">
                  <c:v>2.2571099999999999E-4</c:v>
                </c:pt>
                <c:pt idx="23788">
                  <c:v>1.384728E-3</c:v>
                </c:pt>
                <c:pt idx="23789">
                  <c:v>6.5901700000000002E-4</c:v>
                </c:pt>
                <c:pt idx="23790">
                  <c:v>-1.670983E-3</c:v>
                </c:pt>
                <c:pt idx="23791">
                  <c:v>1.4246759999999999E-3</c:v>
                </c:pt>
                <c:pt idx="23792">
                  <c:v>-3.8092349999999998E-3</c:v>
                </c:pt>
                <c:pt idx="23793">
                  <c:v>-6.1557199999999999E-4</c:v>
                </c:pt>
                <c:pt idx="23794">
                  <c:v>7.1373699999999999E-4</c:v>
                </c:pt>
                <c:pt idx="23795">
                  <c:v>4.5541000000000001E-4</c:v>
                </c:pt>
                <c:pt idx="23796">
                  <c:v>5.8091999999999996E-4</c:v>
                </c:pt>
                <c:pt idx="23797" formatCode="0.00E+00">
                  <c:v>-8.4337800000000004E-5</c:v>
                </c:pt>
                <c:pt idx="23798">
                  <c:v>1.5287650000000001E-3</c:v>
                </c:pt>
                <c:pt idx="23799">
                  <c:v>6.0012100000000001E-4</c:v>
                </c:pt>
                <c:pt idx="23800">
                  <c:v>1.6452579999999999E-3</c:v>
                </c:pt>
                <c:pt idx="23801">
                  <c:v>-5.7155699999999999E-4</c:v>
                </c:pt>
                <c:pt idx="23802">
                  <c:v>-1.6908069999999999E-3</c:v>
                </c:pt>
                <c:pt idx="23803">
                  <c:v>1.9036610000000001E-3</c:v>
                </c:pt>
                <c:pt idx="23804">
                  <c:v>-3.7853300000000002E-4</c:v>
                </c:pt>
                <c:pt idx="23805">
                  <c:v>-1.2067759999999999E-3</c:v>
                </c:pt>
                <c:pt idx="23806" formatCode="0.00E+00">
                  <c:v>-2.6314099999999999E-5</c:v>
                </c:pt>
                <c:pt idx="23807" formatCode="0.00E+00">
                  <c:v>6.7429199999999995E-5</c:v>
                </c:pt>
                <c:pt idx="23808">
                  <c:v>-2.7784540000000001E-3</c:v>
                </c:pt>
                <c:pt idx="23809">
                  <c:v>2.3127109999999998E-3</c:v>
                </c:pt>
                <c:pt idx="23810">
                  <c:v>-7.9617000000000002E-4</c:v>
                </c:pt>
                <c:pt idx="23811">
                  <c:v>-7.3411799999999997E-4</c:v>
                </c:pt>
                <c:pt idx="23812">
                  <c:v>-3.8023700000000001E-4</c:v>
                </c:pt>
                <c:pt idx="23813">
                  <c:v>1.9500600000000001E-4</c:v>
                </c:pt>
                <c:pt idx="23814">
                  <c:v>1.5723919999999999E-3</c:v>
                </c:pt>
                <c:pt idx="23815">
                  <c:v>-1.1333789999999999E-3</c:v>
                </c:pt>
                <c:pt idx="23816" formatCode="0.00E+00">
                  <c:v>-4.8004999999999999E-5</c:v>
                </c:pt>
                <c:pt idx="23817" formatCode="0.00E+00">
                  <c:v>9.7936000000000006E-5</c:v>
                </c:pt>
                <c:pt idx="23818">
                  <c:v>1.512186E-3</c:v>
                </c:pt>
                <c:pt idx="23819">
                  <c:v>-3.4057500000000002E-4</c:v>
                </c:pt>
                <c:pt idx="23820">
                  <c:v>-1.2579E-4</c:v>
                </c:pt>
                <c:pt idx="23821">
                  <c:v>-2.7439499999999998E-4</c:v>
                </c:pt>
                <c:pt idx="23822">
                  <c:v>-2.051317E-3</c:v>
                </c:pt>
                <c:pt idx="23823">
                  <c:v>-3.6420400000000003E-4</c:v>
                </c:pt>
                <c:pt idx="23824">
                  <c:v>1.1290639999999999E-3</c:v>
                </c:pt>
                <c:pt idx="23825">
                  <c:v>1.164483E-3</c:v>
                </c:pt>
                <c:pt idx="23826">
                  <c:v>3.0035890000000001E-3</c:v>
                </c:pt>
                <c:pt idx="23827">
                  <c:v>7.8730599999999999E-4</c:v>
                </c:pt>
                <c:pt idx="23828">
                  <c:v>-1.27854E-4</c:v>
                </c:pt>
                <c:pt idx="23829">
                  <c:v>-2.00824E-4</c:v>
                </c:pt>
                <c:pt idx="23830">
                  <c:v>4.3673300000000002E-4</c:v>
                </c:pt>
                <c:pt idx="23831" formatCode="0.00E+00">
                  <c:v>-1.0905800000000001E-6</c:v>
                </c:pt>
                <c:pt idx="23832">
                  <c:v>1.139548E-3</c:v>
                </c:pt>
                <c:pt idx="23833">
                  <c:v>2.9186400000000002E-4</c:v>
                </c:pt>
                <c:pt idx="23834">
                  <c:v>2.43742E-4</c:v>
                </c:pt>
                <c:pt idx="23835">
                  <c:v>2.7490099999999998E-4</c:v>
                </c:pt>
                <c:pt idx="23836">
                  <c:v>1.649113E-3</c:v>
                </c:pt>
                <c:pt idx="23837">
                  <c:v>-1.1788980000000001E-3</c:v>
                </c:pt>
                <c:pt idx="23838">
                  <c:v>-4.0912199999999999E-4</c:v>
                </c:pt>
                <c:pt idx="23839">
                  <c:v>9.0914299999999995E-4</c:v>
                </c:pt>
                <c:pt idx="23840">
                  <c:v>8.8656599999999998E-4</c:v>
                </c:pt>
                <c:pt idx="23841">
                  <c:v>1.20374E-4</c:v>
                </c:pt>
                <c:pt idx="23842">
                  <c:v>-8.0514599999999997E-4</c:v>
                </c:pt>
                <c:pt idx="23843">
                  <c:v>1.354145E-3</c:v>
                </c:pt>
                <c:pt idx="23844">
                  <c:v>-1.7247129999999999E-3</c:v>
                </c:pt>
                <c:pt idx="23845">
                  <c:v>1.1128850000000001E-3</c:v>
                </c:pt>
                <c:pt idx="23846">
                  <c:v>6.4965300000000004E-4</c:v>
                </c:pt>
                <c:pt idx="23847">
                  <c:v>-2.00428E-4</c:v>
                </c:pt>
                <c:pt idx="23848">
                  <c:v>-2.6247060000000001E-3</c:v>
                </c:pt>
                <c:pt idx="23849">
                  <c:v>5.1942199999999996E-4</c:v>
                </c:pt>
                <c:pt idx="23850">
                  <c:v>-1.7846369999999999E-3</c:v>
                </c:pt>
                <c:pt idx="23851" formatCode="0.00E+00">
                  <c:v>-2.5885200000000001E-5</c:v>
                </c:pt>
                <c:pt idx="23852">
                  <c:v>1.528476E-3</c:v>
                </c:pt>
                <c:pt idx="23853">
                  <c:v>1.7718899999999999E-4</c:v>
                </c:pt>
                <c:pt idx="23854">
                  <c:v>-1.269432E-3</c:v>
                </c:pt>
                <c:pt idx="23855">
                  <c:v>3.7594149999999999E-3</c:v>
                </c:pt>
                <c:pt idx="23856">
                  <c:v>2.1891670000000001E-3</c:v>
                </c:pt>
                <c:pt idx="23857">
                  <c:v>-7.6268099999999997E-4</c:v>
                </c:pt>
                <c:pt idx="23858">
                  <c:v>-6.6934199999999996E-4</c:v>
                </c:pt>
                <c:pt idx="23859">
                  <c:v>-9.2527199999999999E-4</c:v>
                </c:pt>
                <c:pt idx="23860" formatCode="0.00E+00">
                  <c:v>-2.1576399999999999E-5</c:v>
                </c:pt>
                <c:pt idx="23861">
                  <c:v>1.0958859999999999E-3</c:v>
                </c:pt>
                <c:pt idx="23862">
                  <c:v>-5.0372800000000005E-4</c:v>
                </c:pt>
                <c:pt idx="23863">
                  <c:v>-9.4954100000000004E-4</c:v>
                </c:pt>
                <c:pt idx="23864">
                  <c:v>-6.0094800000000002E-4</c:v>
                </c:pt>
                <c:pt idx="23865">
                  <c:v>-1.7112200000000001E-3</c:v>
                </c:pt>
                <c:pt idx="23866">
                  <c:v>1.3231790000000001E-3</c:v>
                </c:pt>
                <c:pt idx="23867">
                  <c:v>-8.6141199999999999E-4</c:v>
                </c:pt>
                <c:pt idx="23868">
                  <c:v>-1.899672E-3</c:v>
                </c:pt>
                <c:pt idx="23869">
                  <c:v>3.71587E-3</c:v>
                </c:pt>
                <c:pt idx="23870" formatCode="0.00E+00">
                  <c:v>3.7662699999999999E-6</c:v>
                </c:pt>
                <c:pt idx="23871">
                  <c:v>-1.841538E-3</c:v>
                </c:pt>
                <c:pt idx="23872">
                  <c:v>2.0999119999999998E-3</c:v>
                </c:pt>
                <c:pt idx="23873">
                  <c:v>-1.863937E-3</c:v>
                </c:pt>
                <c:pt idx="23874">
                  <c:v>6.4210099999999996E-4</c:v>
                </c:pt>
                <c:pt idx="23875">
                  <c:v>-4.8015500000000001E-4</c:v>
                </c:pt>
                <c:pt idx="23876">
                  <c:v>2.07982E-4</c:v>
                </c:pt>
                <c:pt idx="23877">
                  <c:v>-1.40094E-4</c:v>
                </c:pt>
                <c:pt idx="23878">
                  <c:v>5.80716E-4</c:v>
                </c:pt>
                <c:pt idx="23879">
                  <c:v>-4.2675800000000001E-4</c:v>
                </c:pt>
                <c:pt idx="23880">
                  <c:v>1.8177239999999999E-3</c:v>
                </c:pt>
                <c:pt idx="23881">
                  <c:v>-7.3678000000000003E-4</c:v>
                </c:pt>
                <c:pt idx="23882">
                  <c:v>-2.2042030000000001E-3</c:v>
                </c:pt>
                <c:pt idx="23883">
                  <c:v>1.1292749999999999E-3</c:v>
                </c:pt>
                <c:pt idx="23884">
                  <c:v>-1.3338060000000001E-3</c:v>
                </c:pt>
                <c:pt idx="23885">
                  <c:v>-1.5769530000000001E-3</c:v>
                </c:pt>
                <c:pt idx="23886">
                  <c:v>-1.518501E-3</c:v>
                </c:pt>
                <c:pt idx="23887">
                  <c:v>-3.0623E-4</c:v>
                </c:pt>
                <c:pt idx="23888" formatCode="0.00E+00">
                  <c:v>-5.2824600000000004E-6</c:v>
                </c:pt>
                <c:pt idx="23889">
                  <c:v>3.7208800000000002E-4</c:v>
                </c:pt>
                <c:pt idx="23890">
                  <c:v>6.7752999999999997E-4</c:v>
                </c:pt>
                <c:pt idx="23891">
                  <c:v>-8.64973E-4</c:v>
                </c:pt>
                <c:pt idx="23892">
                  <c:v>2.2630900000000002E-3</c:v>
                </c:pt>
                <c:pt idx="23893">
                  <c:v>-1.3269000000000001E-4</c:v>
                </c:pt>
                <c:pt idx="23894">
                  <c:v>-1.405302E-3</c:v>
                </c:pt>
                <c:pt idx="23895">
                  <c:v>-1.8263470000000001E-3</c:v>
                </c:pt>
                <c:pt idx="23896">
                  <c:v>-2.9474089999999998E-3</c:v>
                </c:pt>
                <c:pt idx="23897">
                  <c:v>1.1581199999999999E-3</c:v>
                </c:pt>
                <c:pt idx="23898">
                  <c:v>8.0791000000000001E-4</c:v>
                </c:pt>
                <c:pt idx="23899">
                  <c:v>9.5198699999999995E-4</c:v>
                </c:pt>
                <c:pt idx="23900">
                  <c:v>-5.5789999999999995E-4</c:v>
                </c:pt>
                <c:pt idx="23901">
                  <c:v>1.042926E-3</c:v>
                </c:pt>
                <c:pt idx="23902">
                  <c:v>3.90393E-4</c:v>
                </c:pt>
                <c:pt idx="23903" formatCode="0.00E+00">
                  <c:v>-5.4886999999999998E-5</c:v>
                </c:pt>
                <c:pt idx="23904">
                  <c:v>1.187495E-3</c:v>
                </c:pt>
                <c:pt idx="23905">
                  <c:v>8.3835500000000005E-4</c:v>
                </c:pt>
                <c:pt idx="23906">
                  <c:v>1.43673E-4</c:v>
                </c:pt>
                <c:pt idx="23907" formatCode="0.00E+00">
                  <c:v>3.5015599999999997E-5</c:v>
                </c:pt>
                <c:pt idx="23908">
                  <c:v>6.7878700000000003E-4</c:v>
                </c:pt>
                <c:pt idx="23909">
                  <c:v>1.221539E-3</c:v>
                </c:pt>
                <c:pt idx="23910">
                  <c:v>1.1687430000000001E-3</c:v>
                </c:pt>
                <c:pt idx="23911">
                  <c:v>-1.264587E-3</c:v>
                </c:pt>
                <c:pt idx="23912">
                  <c:v>-1.8199000000000001E-4</c:v>
                </c:pt>
                <c:pt idx="23913" formatCode="0.00E+00">
                  <c:v>2.1209E-5</c:v>
                </c:pt>
                <c:pt idx="23914">
                  <c:v>-1.648191E-3</c:v>
                </c:pt>
                <c:pt idx="23915">
                  <c:v>2.1247089999999998E-3</c:v>
                </c:pt>
                <c:pt idx="23916">
                  <c:v>-1.2973819999999999E-3</c:v>
                </c:pt>
                <c:pt idx="23917">
                  <c:v>-8.0469700000000005E-4</c:v>
                </c:pt>
                <c:pt idx="23918">
                  <c:v>-2.3858059999999999E-3</c:v>
                </c:pt>
                <c:pt idx="23919" formatCode="0.00E+00">
                  <c:v>3.5806300000000003E-5</c:v>
                </c:pt>
                <c:pt idx="23920">
                  <c:v>-9.2407800000000005E-4</c:v>
                </c:pt>
                <c:pt idx="23921">
                  <c:v>1.9445000000000001E-4</c:v>
                </c:pt>
                <c:pt idx="23922">
                  <c:v>-1.840288E-3</c:v>
                </c:pt>
                <c:pt idx="23923">
                  <c:v>9.0676299999999999E-4</c:v>
                </c:pt>
                <c:pt idx="23924">
                  <c:v>-1.78219E-4</c:v>
                </c:pt>
                <c:pt idx="23925">
                  <c:v>-8.5812400000000004E-4</c:v>
                </c:pt>
                <c:pt idx="23926">
                  <c:v>-1.425412E-3</c:v>
                </c:pt>
                <c:pt idx="23927">
                  <c:v>1.2902129999999999E-3</c:v>
                </c:pt>
                <c:pt idx="23928">
                  <c:v>-2.401458E-3</c:v>
                </c:pt>
                <c:pt idx="23929">
                  <c:v>1.9661259999999999E-3</c:v>
                </c:pt>
                <c:pt idx="23930">
                  <c:v>-1.1312749999999999E-3</c:v>
                </c:pt>
                <c:pt idx="23931">
                  <c:v>7.4731899999999998E-4</c:v>
                </c:pt>
                <c:pt idx="23932">
                  <c:v>2.43749E-4</c:v>
                </c:pt>
                <c:pt idx="23933">
                  <c:v>-2.1142140000000001E-3</c:v>
                </c:pt>
                <c:pt idx="23934">
                  <c:v>2.9000829999999999E-3</c:v>
                </c:pt>
                <c:pt idx="23935">
                  <c:v>6.4891299999999999E-4</c:v>
                </c:pt>
                <c:pt idx="23936">
                  <c:v>-2.9386780000000001E-3</c:v>
                </c:pt>
                <c:pt idx="23937">
                  <c:v>4.8747800000000001E-4</c:v>
                </c:pt>
                <c:pt idx="23938">
                  <c:v>-1.447339E-3</c:v>
                </c:pt>
                <c:pt idx="23939">
                  <c:v>1.0395210000000001E-3</c:v>
                </c:pt>
                <c:pt idx="23940">
                  <c:v>-5.4847499999999998E-4</c:v>
                </c:pt>
                <c:pt idx="23941">
                  <c:v>1.5860480000000001E-3</c:v>
                </c:pt>
                <c:pt idx="23942">
                  <c:v>3.54631E-4</c:v>
                </c:pt>
                <c:pt idx="23943">
                  <c:v>-1.3697659999999999E-3</c:v>
                </c:pt>
                <c:pt idx="23944">
                  <c:v>1.1973559999999999E-3</c:v>
                </c:pt>
                <c:pt idx="23945" formatCode="0.00E+00">
                  <c:v>-8.3358700000000005E-5</c:v>
                </c:pt>
                <c:pt idx="23946">
                  <c:v>1.0480279999999999E-3</c:v>
                </c:pt>
                <c:pt idx="23947">
                  <c:v>1.2275249999999999E-3</c:v>
                </c:pt>
                <c:pt idx="23948">
                  <c:v>1.5512880000000001E-3</c:v>
                </c:pt>
                <c:pt idx="23949">
                  <c:v>2.1297270000000001E-3</c:v>
                </c:pt>
                <c:pt idx="23950">
                  <c:v>-1.928632E-3</c:v>
                </c:pt>
                <c:pt idx="23951">
                  <c:v>3.1321729999999998E-3</c:v>
                </c:pt>
                <c:pt idx="23952">
                  <c:v>8.0800200000000005E-4</c:v>
                </c:pt>
                <c:pt idx="23953">
                  <c:v>-1.2239900000000001E-3</c:v>
                </c:pt>
                <c:pt idx="23954">
                  <c:v>1.9334140000000001E-3</c:v>
                </c:pt>
                <c:pt idx="23955" formatCode="0.00E+00">
                  <c:v>-9.3616500000000004E-6</c:v>
                </c:pt>
                <c:pt idx="23956">
                  <c:v>1.7248E-4</c:v>
                </c:pt>
                <c:pt idx="23957">
                  <c:v>-6.6694900000000001E-4</c:v>
                </c:pt>
                <c:pt idx="23958">
                  <c:v>-1.6442640000000001E-3</c:v>
                </c:pt>
                <c:pt idx="23959">
                  <c:v>-5.6328699999999999E-4</c:v>
                </c:pt>
                <c:pt idx="23960">
                  <c:v>1.4794319999999999E-3</c:v>
                </c:pt>
                <c:pt idx="23961">
                  <c:v>-2.4922600000000002E-4</c:v>
                </c:pt>
                <c:pt idx="23962">
                  <c:v>-5.6564799999999998E-4</c:v>
                </c:pt>
                <c:pt idx="23963" formatCode="0.00E+00">
                  <c:v>-5.1924700000000001E-5</c:v>
                </c:pt>
                <c:pt idx="23964">
                  <c:v>7.1669799999999999E-4</c:v>
                </c:pt>
                <c:pt idx="23965">
                  <c:v>5.4971700000000002E-4</c:v>
                </c:pt>
                <c:pt idx="23966">
                  <c:v>1.14714E-4</c:v>
                </c:pt>
                <c:pt idx="23967" formatCode="0.00E+00">
                  <c:v>3.9879000000000002E-5</c:v>
                </c:pt>
                <c:pt idx="23968">
                  <c:v>-6.3867700000000004E-4</c:v>
                </c:pt>
                <c:pt idx="23969">
                  <c:v>-3.4146799999999999E-4</c:v>
                </c:pt>
                <c:pt idx="23970">
                  <c:v>-1.588959E-3</c:v>
                </c:pt>
                <c:pt idx="23971">
                  <c:v>3.79916E-4</c:v>
                </c:pt>
                <c:pt idx="23972">
                  <c:v>1.361819E-3</c:v>
                </c:pt>
                <c:pt idx="23973">
                  <c:v>-7.0932199999999997E-4</c:v>
                </c:pt>
                <c:pt idx="23974">
                  <c:v>1.4876799999999999E-3</c:v>
                </c:pt>
                <c:pt idx="23975">
                  <c:v>-7.8585999999999999E-4</c:v>
                </c:pt>
                <c:pt idx="23976">
                  <c:v>-6.75266E-4</c:v>
                </c:pt>
                <c:pt idx="23977">
                  <c:v>-1.3658240000000001E-3</c:v>
                </c:pt>
                <c:pt idx="23978">
                  <c:v>-1.8509030000000001E-3</c:v>
                </c:pt>
                <c:pt idx="23979">
                  <c:v>-1.7683449999999999E-3</c:v>
                </c:pt>
                <c:pt idx="23980">
                  <c:v>8.6444099999999997E-4</c:v>
                </c:pt>
                <c:pt idx="23981">
                  <c:v>7.5445199999999997E-4</c:v>
                </c:pt>
                <c:pt idx="23982">
                  <c:v>1.2136569999999999E-3</c:v>
                </c:pt>
                <c:pt idx="23983" formatCode="0.00E+00">
                  <c:v>1.7898200000000001E-5</c:v>
                </c:pt>
                <c:pt idx="23984">
                  <c:v>3.0283699999999998E-3</c:v>
                </c:pt>
                <c:pt idx="23985">
                  <c:v>-2.7980799999999999E-4</c:v>
                </c:pt>
                <c:pt idx="23986">
                  <c:v>-3.58263E-4</c:v>
                </c:pt>
                <c:pt idx="23987">
                  <c:v>5.8689199999999999E-4</c:v>
                </c:pt>
                <c:pt idx="23988">
                  <c:v>-2.662855E-3</c:v>
                </c:pt>
                <c:pt idx="23989">
                  <c:v>1.4203040000000001E-3</c:v>
                </c:pt>
                <c:pt idx="23990">
                  <c:v>-2.7323209999999998E-3</c:v>
                </c:pt>
                <c:pt idx="23991">
                  <c:v>1.330864E-3</c:v>
                </c:pt>
                <c:pt idx="23992">
                  <c:v>7.3061399999999998E-4</c:v>
                </c:pt>
                <c:pt idx="23993">
                  <c:v>-1.944531E-3</c:v>
                </c:pt>
                <c:pt idx="23994">
                  <c:v>-1.119374E-3</c:v>
                </c:pt>
                <c:pt idx="23995">
                  <c:v>4.1567200000000001E-4</c:v>
                </c:pt>
                <c:pt idx="23996">
                  <c:v>-1.6874240000000001E-3</c:v>
                </c:pt>
                <c:pt idx="23997">
                  <c:v>-1.1028609999999999E-3</c:v>
                </c:pt>
                <c:pt idx="23998">
                  <c:v>6.0837100000000002E-4</c:v>
                </c:pt>
                <c:pt idx="23999">
                  <c:v>-2.7260199999999999E-4</c:v>
                </c:pt>
                <c:pt idx="24000">
                  <c:v>9.8142699999999999E-4</c:v>
                </c:pt>
                <c:pt idx="24001">
                  <c:v>2.9721399999999999E-3</c:v>
                </c:pt>
                <c:pt idx="24002">
                  <c:v>2.0032819999999999E-3</c:v>
                </c:pt>
                <c:pt idx="24003">
                  <c:v>-6.7455900000000003E-4</c:v>
                </c:pt>
                <c:pt idx="24004">
                  <c:v>6.5329299999999999E-4</c:v>
                </c:pt>
                <c:pt idx="24005" formatCode="0.00E+00">
                  <c:v>-6.6533700000000001E-6</c:v>
                </c:pt>
                <c:pt idx="24006">
                  <c:v>-1.065526E-3</c:v>
                </c:pt>
                <c:pt idx="24007">
                  <c:v>-1.3702230000000001E-3</c:v>
                </c:pt>
                <c:pt idx="24008">
                  <c:v>2.0327639999999998E-3</c:v>
                </c:pt>
                <c:pt idx="24009">
                  <c:v>9.1822599999999996E-4</c:v>
                </c:pt>
                <c:pt idx="24010">
                  <c:v>-8.5943399999999996E-4</c:v>
                </c:pt>
                <c:pt idx="24011">
                  <c:v>2.017582E-3</c:v>
                </c:pt>
                <c:pt idx="24012">
                  <c:v>-6.0057100000000005E-4</c:v>
                </c:pt>
                <c:pt idx="24013">
                  <c:v>-2.1741339999999999E-3</c:v>
                </c:pt>
                <c:pt idx="24014" formatCode="0.00E+00">
                  <c:v>-6.4111799999999998E-5</c:v>
                </c:pt>
                <c:pt idx="24015">
                  <c:v>-3.7132000000000002E-4</c:v>
                </c:pt>
                <c:pt idx="24016">
                  <c:v>5.27763E-4</c:v>
                </c:pt>
                <c:pt idx="24017">
                  <c:v>2.8592299999999999E-4</c:v>
                </c:pt>
                <c:pt idx="24018">
                  <c:v>2.6168900000000001E-4</c:v>
                </c:pt>
                <c:pt idx="24019">
                  <c:v>1.7456170000000001E-3</c:v>
                </c:pt>
                <c:pt idx="24020">
                  <c:v>6.6996600000000003E-4</c:v>
                </c:pt>
                <c:pt idx="24021">
                  <c:v>-2.6776579999999999E-3</c:v>
                </c:pt>
                <c:pt idx="24022">
                  <c:v>-3.8840499999999998E-4</c:v>
                </c:pt>
                <c:pt idx="24023" formatCode="0.00E+00">
                  <c:v>2.8143599999999999E-5</c:v>
                </c:pt>
                <c:pt idx="24024">
                  <c:v>1.153329E-3</c:v>
                </c:pt>
                <c:pt idx="24025">
                  <c:v>-2.086662E-3</c:v>
                </c:pt>
                <c:pt idx="24026">
                  <c:v>7.3921800000000004E-4</c:v>
                </c:pt>
                <c:pt idx="24027">
                  <c:v>5.9982099999999995E-4</c:v>
                </c:pt>
                <c:pt idx="24028">
                  <c:v>6.4003499999999995E-4</c:v>
                </c:pt>
                <c:pt idx="24029">
                  <c:v>1.63506E-4</c:v>
                </c:pt>
                <c:pt idx="24030" formatCode="0.00E+00">
                  <c:v>4.3663399999999999E-5</c:v>
                </c:pt>
                <c:pt idx="24031">
                  <c:v>8.0611400000000003E-4</c:v>
                </c:pt>
                <c:pt idx="24032">
                  <c:v>-1.527348E-3</c:v>
                </c:pt>
                <c:pt idx="24033">
                  <c:v>1.2407499999999999E-4</c:v>
                </c:pt>
                <c:pt idx="24034">
                  <c:v>-1.5316E-4</c:v>
                </c:pt>
                <c:pt idx="24035">
                  <c:v>7.3342299999999997E-4</c:v>
                </c:pt>
                <c:pt idx="24036" formatCode="0.00E+00">
                  <c:v>-2.5045099999999998E-5</c:v>
                </c:pt>
                <c:pt idx="24037">
                  <c:v>8.3983300000000001E-4</c:v>
                </c:pt>
                <c:pt idx="24038">
                  <c:v>1.9184130000000001E-3</c:v>
                </c:pt>
                <c:pt idx="24039" formatCode="0.00E+00">
                  <c:v>-8.1633199999999996E-5</c:v>
                </c:pt>
                <c:pt idx="24040">
                  <c:v>-4.8882999999999999E-4</c:v>
                </c:pt>
                <c:pt idx="24041">
                  <c:v>1.2511900000000001E-4</c:v>
                </c:pt>
                <c:pt idx="24042">
                  <c:v>3.8069390000000001E-3</c:v>
                </c:pt>
                <c:pt idx="24043">
                  <c:v>6.3898999999999998E-4</c:v>
                </c:pt>
                <c:pt idx="24044">
                  <c:v>-1.1814700000000001E-4</c:v>
                </c:pt>
                <c:pt idx="24045">
                  <c:v>1.1670199999999999E-4</c:v>
                </c:pt>
                <c:pt idx="24046">
                  <c:v>8.9594299999999996E-4</c:v>
                </c:pt>
                <c:pt idx="24047">
                  <c:v>-3.55743E-4</c:v>
                </c:pt>
                <c:pt idx="24048">
                  <c:v>-1.417012E-3</c:v>
                </c:pt>
                <c:pt idx="24049">
                  <c:v>1.337495E-3</c:v>
                </c:pt>
                <c:pt idx="24050">
                  <c:v>-1.241813E-3</c:v>
                </c:pt>
                <c:pt idx="24051">
                  <c:v>1.0583929999999999E-3</c:v>
                </c:pt>
                <c:pt idx="24052">
                  <c:v>-2.512373E-3</c:v>
                </c:pt>
                <c:pt idx="24053" formatCode="0.00E+00">
                  <c:v>1.5891599999999999E-5</c:v>
                </c:pt>
                <c:pt idx="24054">
                  <c:v>1.098733E-3</c:v>
                </c:pt>
                <c:pt idx="24055">
                  <c:v>-1.5432E-4</c:v>
                </c:pt>
                <c:pt idx="24056">
                  <c:v>-9.2157600000000001E-4</c:v>
                </c:pt>
                <c:pt idx="24057">
                  <c:v>5.0262500000000003E-4</c:v>
                </c:pt>
                <c:pt idx="24058">
                  <c:v>4.459E-4</c:v>
                </c:pt>
                <c:pt idx="24059" formatCode="0.00E+00">
                  <c:v>9.6064300000000001E-5</c:v>
                </c:pt>
                <c:pt idx="24060">
                  <c:v>1.3871650000000001E-3</c:v>
                </c:pt>
                <c:pt idx="24061">
                  <c:v>6.1480699999999998E-4</c:v>
                </c:pt>
                <c:pt idx="24062">
                  <c:v>1.4316099999999999E-4</c:v>
                </c:pt>
                <c:pt idx="24063">
                  <c:v>1.615376E-3</c:v>
                </c:pt>
                <c:pt idx="24064">
                  <c:v>2.0324269999999998E-3</c:v>
                </c:pt>
                <c:pt idx="24065">
                  <c:v>-1.8574640000000001E-3</c:v>
                </c:pt>
                <c:pt idx="24066" formatCode="0.00E+00">
                  <c:v>-2.0681899999999999E-5</c:v>
                </c:pt>
                <c:pt idx="24067">
                  <c:v>-2.2541129999999999E-3</c:v>
                </c:pt>
                <c:pt idx="24068">
                  <c:v>-1.7694169999999999E-3</c:v>
                </c:pt>
                <c:pt idx="24069">
                  <c:v>-2.4680940000000001E-3</c:v>
                </c:pt>
                <c:pt idx="24070">
                  <c:v>7.5832500000000001E-4</c:v>
                </c:pt>
                <c:pt idx="24071">
                  <c:v>-4.51357E-4</c:v>
                </c:pt>
                <c:pt idx="24072">
                  <c:v>-1.493985E-3</c:v>
                </c:pt>
                <c:pt idx="24073">
                  <c:v>-1.43392E-4</c:v>
                </c:pt>
                <c:pt idx="24074">
                  <c:v>2.2582470000000001E-3</c:v>
                </c:pt>
                <c:pt idx="24075">
                  <c:v>7.1384499999999995E-4</c:v>
                </c:pt>
                <c:pt idx="24076">
                  <c:v>2.07844E-4</c:v>
                </c:pt>
                <c:pt idx="24077">
                  <c:v>9.5601699999999998E-4</c:v>
                </c:pt>
                <c:pt idx="24078">
                  <c:v>5.0301299999999996E-4</c:v>
                </c:pt>
                <c:pt idx="24079">
                  <c:v>7.6278399999999997E-4</c:v>
                </c:pt>
                <c:pt idx="24080" formatCode="0.00E+00">
                  <c:v>9.3531300000000004E-5</c:v>
                </c:pt>
                <c:pt idx="24081">
                  <c:v>3.8351200000000002E-4</c:v>
                </c:pt>
                <c:pt idx="24082">
                  <c:v>6.7858999999999997E-4</c:v>
                </c:pt>
                <c:pt idx="24083">
                  <c:v>6.0068800000000005E-4</c:v>
                </c:pt>
                <c:pt idx="24084">
                  <c:v>-1.151406E-3</c:v>
                </c:pt>
                <c:pt idx="24085">
                  <c:v>-1.091049E-3</c:v>
                </c:pt>
                <c:pt idx="24086">
                  <c:v>1.25786E-3</c:v>
                </c:pt>
                <c:pt idx="24087">
                  <c:v>-1.7432E-4</c:v>
                </c:pt>
                <c:pt idx="24088">
                  <c:v>1.4467460000000001E-3</c:v>
                </c:pt>
                <c:pt idx="24089">
                  <c:v>-1.2070290000000001E-3</c:v>
                </c:pt>
                <c:pt idx="24090" formatCode="0.00E+00">
                  <c:v>1.21659E-5</c:v>
                </c:pt>
                <c:pt idx="24091">
                  <c:v>1.738428E-3</c:v>
                </c:pt>
                <c:pt idx="24092" formatCode="0.00E+00">
                  <c:v>-3.4971200000000002E-5</c:v>
                </c:pt>
                <c:pt idx="24093">
                  <c:v>1.3528800000000001E-4</c:v>
                </c:pt>
                <c:pt idx="24094">
                  <c:v>-6.31968E-4</c:v>
                </c:pt>
                <c:pt idx="24095">
                  <c:v>-4.4215200000000002E-4</c:v>
                </c:pt>
                <c:pt idx="24096">
                  <c:v>2.1576260000000002E-3</c:v>
                </c:pt>
                <c:pt idx="24097">
                  <c:v>-1.82843E-4</c:v>
                </c:pt>
                <c:pt idx="24098">
                  <c:v>1.7990809999999999E-3</c:v>
                </c:pt>
                <c:pt idx="24099">
                  <c:v>-1.261423E-3</c:v>
                </c:pt>
                <c:pt idx="24100">
                  <c:v>-4.2412500000000002E-4</c:v>
                </c:pt>
                <c:pt idx="24101">
                  <c:v>-4.8992299999999996E-4</c:v>
                </c:pt>
                <c:pt idx="24102" formatCode="0.00E+00">
                  <c:v>-7.1540500000000004E-5</c:v>
                </c:pt>
                <c:pt idx="24103">
                  <c:v>2.1634990000000002E-3</c:v>
                </c:pt>
                <c:pt idx="24104">
                  <c:v>-1.7528899999999999E-4</c:v>
                </c:pt>
                <c:pt idx="24105">
                  <c:v>2.3431260000000001E-3</c:v>
                </c:pt>
                <c:pt idx="24106">
                  <c:v>4.7065699999999998E-4</c:v>
                </c:pt>
                <c:pt idx="24107">
                  <c:v>-1.2971099999999999E-4</c:v>
                </c:pt>
                <c:pt idx="24108">
                  <c:v>1.2937490000000001E-3</c:v>
                </c:pt>
                <c:pt idx="24109">
                  <c:v>3.9650299999999998E-4</c:v>
                </c:pt>
                <c:pt idx="24110">
                  <c:v>-4.4106100000000002E-4</c:v>
                </c:pt>
                <c:pt idx="24111">
                  <c:v>-2.5316899999999997E-4</c:v>
                </c:pt>
                <c:pt idx="24112">
                  <c:v>-2.3781050000000001E-3</c:v>
                </c:pt>
                <c:pt idx="24113">
                  <c:v>1.7617500000000001E-4</c:v>
                </c:pt>
                <c:pt idx="24114">
                  <c:v>-7.6125800000000001E-4</c:v>
                </c:pt>
                <c:pt idx="24115">
                  <c:v>-9.1752000000000001E-4</c:v>
                </c:pt>
                <c:pt idx="24116">
                  <c:v>-2.848312E-3</c:v>
                </c:pt>
                <c:pt idx="24117">
                  <c:v>2.4898500000000002E-4</c:v>
                </c:pt>
                <c:pt idx="24118">
                  <c:v>-2.7113000000000001E-4</c:v>
                </c:pt>
                <c:pt idx="24119">
                  <c:v>-3.229319E-3</c:v>
                </c:pt>
                <c:pt idx="24120">
                  <c:v>1.6802189999999999E-3</c:v>
                </c:pt>
                <c:pt idx="24121">
                  <c:v>1.9707119999999999E-3</c:v>
                </c:pt>
                <c:pt idx="24122">
                  <c:v>-1.7286859999999999E-3</c:v>
                </c:pt>
                <c:pt idx="24123">
                  <c:v>-1.265551E-3</c:v>
                </c:pt>
                <c:pt idx="24124">
                  <c:v>2.185106E-3</c:v>
                </c:pt>
                <c:pt idx="24125">
                  <c:v>-2.4273649999999999E-3</c:v>
                </c:pt>
                <c:pt idx="24126">
                  <c:v>9.7269200000000004E-4</c:v>
                </c:pt>
                <c:pt idx="24127">
                  <c:v>-1.311155E-3</c:v>
                </c:pt>
                <c:pt idx="24128" formatCode="0.00E+00">
                  <c:v>4.4926999999999999E-5</c:v>
                </c:pt>
                <c:pt idx="24129">
                  <c:v>8.8840900000000005E-4</c:v>
                </c:pt>
                <c:pt idx="24130">
                  <c:v>1.0186380000000001E-3</c:v>
                </c:pt>
                <c:pt idx="24131">
                  <c:v>1.574378E-3</c:v>
                </c:pt>
                <c:pt idx="24132">
                  <c:v>-3.70262E-4</c:v>
                </c:pt>
                <c:pt idx="24133">
                  <c:v>-1.294639E-3</c:v>
                </c:pt>
                <c:pt idx="24134">
                  <c:v>3.6078199999999998E-4</c:v>
                </c:pt>
                <c:pt idx="24135">
                  <c:v>1.7028430000000001E-3</c:v>
                </c:pt>
                <c:pt idx="24136">
                  <c:v>-1.0045259999999999E-3</c:v>
                </c:pt>
                <c:pt idx="24137">
                  <c:v>-1.745889E-3</c:v>
                </c:pt>
                <c:pt idx="24138">
                  <c:v>1.3092889999999999E-3</c:v>
                </c:pt>
                <c:pt idx="24139">
                  <c:v>4.8220000000000001E-4</c:v>
                </c:pt>
                <c:pt idx="24140">
                  <c:v>4.2494199999999998E-4</c:v>
                </c:pt>
                <c:pt idx="24141">
                  <c:v>5.5641700000000002E-4</c:v>
                </c:pt>
                <c:pt idx="24142">
                  <c:v>-1.743755E-3</c:v>
                </c:pt>
                <c:pt idx="24143">
                  <c:v>5.3867400000000005E-4</c:v>
                </c:pt>
                <c:pt idx="24144">
                  <c:v>1.21623E-4</c:v>
                </c:pt>
                <c:pt idx="24145">
                  <c:v>-1.62664E-4</c:v>
                </c:pt>
                <c:pt idx="24146">
                  <c:v>2.0533529999999999E-3</c:v>
                </c:pt>
                <c:pt idx="24147">
                  <c:v>-5.5178400000000004E-4</c:v>
                </c:pt>
                <c:pt idx="24148">
                  <c:v>-1.2881489999999999E-3</c:v>
                </c:pt>
                <c:pt idx="24149">
                  <c:v>2.2831769999999999E-3</c:v>
                </c:pt>
                <c:pt idx="24150">
                  <c:v>-5.4030599999999995E-4</c:v>
                </c:pt>
                <c:pt idx="24151">
                  <c:v>7.7477999999999998E-4</c:v>
                </c:pt>
                <c:pt idx="24152">
                  <c:v>-2.4066320000000001E-3</c:v>
                </c:pt>
                <c:pt idx="24153">
                  <c:v>-5.7203799999999997E-4</c:v>
                </c:pt>
                <c:pt idx="24154">
                  <c:v>6.3996599999999995E-4</c:v>
                </c:pt>
                <c:pt idx="24155">
                  <c:v>-6.1949599999999998E-4</c:v>
                </c:pt>
                <c:pt idx="24156">
                  <c:v>-2.0004800000000001E-4</c:v>
                </c:pt>
                <c:pt idx="24157">
                  <c:v>3.5836800000000002E-4</c:v>
                </c:pt>
                <c:pt idx="24158" formatCode="0.00E+00">
                  <c:v>7.31428E-5</c:v>
                </c:pt>
                <c:pt idx="24159">
                  <c:v>2.9350489999999999E-3</c:v>
                </c:pt>
                <c:pt idx="24160">
                  <c:v>2.3606059999999999E-3</c:v>
                </c:pt>
                <c:pt idx="24161">
                  <c:v>1.033361E-3</c:v>
                </c:pt>
                <c:pt idx="24162">
                  <c:v>-1.4482199999999999E-4</c:v>
                </c:pt>
                <c:pt idx="24163">
                  <c:v>7.4968500000000004E-4</c:v>
                </c:pt>
                <c:pt idx="24164">
                  <c:v>9.1213799999999995E-4</c:v>
                </c:pt>
                <c:pt idx="24165">
                  <c:v>-1.377028E-3</c:v>
                </c:pt>
                <c:pt idx="24166">
                  <c:v>1.0877269999999999E-3</c:v>
                </c:pt>
                <c:pt idx="24167">
                  <c:v>2.0004509999999999E-3</c:v>
                </c:pt>
                <c:pt idx="24168">
                  <c:v>2.12671E-4</c:v>
                </c:pt>
                <c:pt idx="24169">
                  <c:v>-1.166282E-3</c:v>
                </c:pt>
                <c:pt idx="24170">
                  <c:v>2.0193910000000002E-3</c:v>
                </c:pt>
                <c:pt idx="24171">
                  <c:v>1.2723719999999999E-3</c:v>
                </c:pt>
                <c:pt idx="24172">
                  <c:v>6.5611599999999999E-4</c:v>
                </c:pt>
                <c:pt idx="24173">
                  <c:v>5.1951099999999995E-4</c:v>
                </c:pt>
                <c:pt idx="24174">
                  <c:v>-6.7465099999999996E-4</c:v>
                </c:pt>
                <c:pt idx="24175">
                  <c:v>-1.7158259999999999E-3</c:v>
                </c:pt>
                <c:pt idx="24176">
                  <c:v>-2.34043E-4</c:v>
                </c:pt>
                <c:pt idx="24177">
                  <c:v>2.0108510000000001E-3</c:v>
                </c:pt>
                <c:pt idx="24178">
                  <c:v>-1.33526E-4</c:v>
                </c:pt>
                <c:pt idx="24179">
                  <c:v>6.8829000000000004E-4</c:v>
                </c:pt>
                <c:pt idx="24180">
                  <c:v>2.4869890000000002E-3</c:v>
                </c:pt>
                <c:pt idx="24181">
                  <c:v>5.8240600000000005E-4</c:v>
                </c:pt>
                <c:pt idx="24182">
                  <c:v>1.7909480000000001E-3</c:v>
                </c:pt>
                <c:pt idx="24183">
                  <c:v>-1.6465309999999999E-3</c:v>
                </c:pt>
                <c:pt idx="24184">
                  <c:v>2.310393E-3</c:v>
                </c:pt>
                <c:pt idx="24185">
                  <c:v>2.11635E-4</c:v>
                </c:pt>
                <c:pt idx="24186">
                  <c:v>1.2864860000000001E-3</c:v>
                </c:pt>
                <c:pt idx="24187">
                  <c:v>-3.0483659999999998E-3</c:v>
                </c:pt>
                <c:pt idx="24188">
                  <c:v>1.0113570000000001E-3</c:v>
                </c:pt>
                <c:pt idx="24189">
                  <c:v>3.966481E-3</c:v>
                </c:pt>
                <c:pt idx="24190">
                  <c:v>-2.6741200000000002E-4</c:v>
                </c:pt>
                <c:pt idx="24191">
                  <c:v>-2.046726E-3</c:v>
                </c:pt>
                <c:pt idx="24192">
                  <c:v>-2.3737620000000002E-3</c:v>
                </c:pt>
                <c:pt idx="24193">
                  <c:v>-1.4177860000000001E-3</c:v>
                </c:pt>
                <c:pt idx="24194">
                  <c:v>-1.1440129999999999E-3</c:v>
                </c:pt>
                <c:pt idx="24195">
                  <c:v>-1.1893509999999999E-3</c:v>
                </c:pt>
                <c:pt idx="24196">
                  <c:v>1.747317E-3</c:v>
                </c:pt>
                <c:pt idx="24197">
                  <c:v>-3.8526400000000002E-4</c:v>
                </c:pt>
                <c:pt idx="24198">
                  <c:v>-2.714199E-3</c:v>
                </c:pt>
                <c:pt idx="24199">
                  <c:v>8.3921400000000002E-4</c:v>
                </c:pt>
                <c:pt idx="24200" formatCode="0.00E+00">
                  <c:v>-7.7180099999999996E-5</c:v>
                </c:pt>
                <c:pt idx="24201">
                  <c:v>-2.8663700000000001E-4</c:v>
                </c:pt>
                <c:pt idx="24202">
                  <c:v>-8.7785900000000004E-4</c:v>
                </c:pt>
                <c:pt idx="24203">
                  <c:v>1.924966E-3</c:v>
                </c:pt>
                <c:pt idx="24204">
                  <c:v>1.7063200000000001E-3</c:v>
                </c:pt>
                <c:pt idx="24205" formatCode="0.00E+00">
                  <c:v>5.9631199999999999E-5</c:v>
                </c:pt>
                <c:pt idx="24206">
                  <c:v>-6.6421600000000003E-4</c:v>
                </c:pt>
                <c:pt idx="24207">
                  <c:v>2.898E-4</c:v>
                </c:pt>
                <c:pt idx="24208">
                  <c:v>2.7967999999999998E-4</c:v>
                </c:pt>
                <c:pt idx="24209">
                  <c:v>7.8393400000000002E-4</c:v>
                </c:pt>
                <c:pt idx="24210">
                  <c:v>8.40659E-4</c:v>
                </c:pt>
                <c:pt idx="24211">
                  <c:v>8.81079E-4</c:v>
                </c:pt>
                <c:pt idx="24212">
                  <c:v>9.5564800000000002E-4</c:v>
                </c:pt>
                <c:pt idx="24213">
                  <c:v>-4.7584800000000002E-4</c:v>
                </c:pt>
                <c:pt idx="24214">
                  <c:v>4.1151700000000002E-4</c:v>
                </c:pt>
                <c:pt idx="24215">
                  <c:v>-1.682694E-3</c:v>
                </c:pt>
                <c:pt idx="24216" formatCode="0.00E+00">
                  <c:v>8.9639800000000002E-5</c:v>
                </c:pt>
                <c:pt idx="24217">
                  <c:v>7.5230399999999997E-4</c:v>
                </c:pt>
                <c:pt idx="24218">
                  <c:v>-1.6727700000000001E-3</c:v>
                </c:pt>
                <c:pt idx="24219">
                  <c:v>5.0182999999999998E-4</c:v>
                </c:pt>
                <c:pt idx="24220">
                  <c:v>1.146848E-3</c:v>
                </c:pt>
                <c:pt idx="24221">
                  <c:v>-9.6663000000000001E-4</c:v>
                </c:pt>
                <c:pt idx="24222" formatCode="0.00E+00">
                  <c:v>3.8446899999999999E-5</c:v>
                </c:pt>
                <c:pt idx="24223" formatCode="0.00E+00">
                  <c:v>-2.0997099999999999E-5</c:v>
                </c:pt>
                <c:pt idx="24224">
                  <c:v>-9.3339599999999997E-4</c:v>
                </c:pt>
                <c:pt idx="24225">
                  <c:v>-1.992771E-3</c:v>
                </c:pt>
                <c:pt idx="24226">
                  <c:v>3.2870600000000001E-4</c:v>
                </c:pt>
                <c:pt idx="24227">
                  <c:v>-3.5558900000000001E-4</c:v>
                </c:pt>
                <c:pt idx="24228">
                  <c:v>-1.4919400000000001E-4</c:v>
                </c:pt>
                <c:pt idx="24229">
                  <c:v>-1.6736469999999999E-3</c:v>
                </c:pt>
                <c:pt idx="24230">
                  <c:v>-6.0625200000000005E-4</c:v>
                </c:pt>
                <c:pt idx="24231" formatCode="0.00E+00">
                  <c:v>8.6738300000000003E-5</c:v>
                </c:pt>
                <c:pt idx="24232">
                  <c:v>1.0625210000000001E-3</c:v>
                </c:pt>
                <c:pt idx="24233">
                  <c:v>5.7558499999999999E-4</c:v>
                </c:pt>
                <c:pt idx="24234">
                  <c:v>-3.4085040000000001E-3</c:v>
                </c:pt>
                <c:pt idx="24235">
                  <c:v>-2.7529690000000001E-3</c:v>
                </c:pt>
                <c:pt idx="24236">
                  <c:v>5.0807200000000004E-4</c:v>
                </c:pt>
                <c:pt idx="24237">
                  <c:v>-3.7316600000000003E-4</c:v>
                </c:pt>
                <c:pt idx="24238">
                  <c:v>-3.5556429999999998E-3</c:v>
                </c:pt>
                <c:pt idx="24239">
                  <c:v>-5.6725700000000005E-4</c:v>
                </c:pt>
                <c:pt idx="24240">
                  <c:v>1.6460960000000001E-3</c:v>
                </c:pt>
                <c:pt idx="24241">
                  <c:v>-2.3468949999999999E-3</c:v>
                </c:pt>
                <c:pt idx="24242">
                  <c:v>1.3634210000000001E-3</c:v>
                </c:pt>
                <c:pt idx="24243">
                  <c:v>1.6092540000000001E-3</c:v>
                </c:pt>
                <c:pt idx="24244">
                  <c:v>-5.5216800000000002E-4</c:v>
                </c:pt>
                <c:pt idx="24245">
                  <c:v>-3.2021600000000001E-4</c:v>
                </c:pt>
                <c:pt idx="24246">
                  <c:v>1.9200350000000001E-3</c:v>
                </c:pt>
                <c:pt idx="24247">
                  <c:v>2.6840499999999999E-4</c:v>
                </c:pt>
                <c:pt idx="24248">
                  <c:v>-2.00311E-4</c:v>
                </c:pt>
                <c:pt idx="24249">
                  <c:v>-1.8749159999999999E-3</c:v>
                </c:pt>
                <c:pt idx="24250">
                  <c:v>-6.01126E-4</c:v>
                </c:pt>
                <c:pt idx="24251">
                  <c:v>9.7603399999999997E-4</c:v>
                </c:pt>
                <c:pt idx="24252">
                  <c:v>-2.4730260000000001E-3</c:v>
                </c:pt>
                <c:pt idx="24253">
                  <c:v>1.326615E-3</c:v>
                </c:pt>
                <c:pt idx="24254">
                  <c:v>-1.296066E-3</c:v>
                </c:pt>
                <c:pt idx="24255">
                  <c:v>2.276321E-3</c:v>
                </c:pt>
                <c:pt idx="24256">
                  <c:v>3.0931099999999999E-4</c:v>
                </c:pt>
                <c:pt idx="24257">
                  <c:v>-8.9130899999999996E-4</c:v>
                </c:pt>
                <c:pt idx="24258">
                  <c:v>-1.282261E-3</c:v>
                </c:pt>
                <c:pt idx="24259">
                  <c:v>-5.73272E-4</c:v>
                </c:pt>
                <c:pt idx="24260">
                  <c:v>2.729314E-3</c:v>
                </c:pt>
                <c:pt idx="24261">
                  <c:v>3.1788250000000001E-3</c:v>
                </c:pt>
                <c:pt idx="24262">
                  <c:v>1.24179E-4</c:v>
                </c:pt>
                <c:pt idx="24263">
                  <c:v>-1.2751100000000001E-3</c:v>
                </c:pt>
                <c:pt idx="24264">
                  <c:v>1.2730020000000001E-3</c:v>
                </c:pt>
                <c:pt idx="24265">
                  <c:v>-3.8420199999999999E-4</c:v>
                </c:pt>
                <c:pt idx="24266">
                  <c:v>-1.4787610000000001E-3</c:v>
                </c:pt>
                <c:pt idx="24267">
                  <c:v>-1.578732E-3</c:v>
                </c:pt>
                <c:pt idx="24268">
                  <c:v>-2.3942899999999999E-4</c:v>
                </c:pt>
                <c:pt idx="24269" formatCode="0.00E+00">
                  <c:v>3.3517399999999999E-5</c:v>
                </c:pt>
                <c:pt idx="24270">
                  <c:v>2.4213070000000001E-3</c:v>
                </c:pt>
                <c:pt idx="24271">
                  <c:v>4.7786299999999997E-4</c:v>
                </c:pt>
                <c:pt idx="24272">
                  <c:v>-9.9539799999999999E-4</c:v>
                </c:pt>
                <c:pt idx="24273">
                  <c:v>1.0357540000000001E-3</c:v>
                </c:pt>
                <c:pt idx="24274">
                  <c:v>-2.3493899999999998E-3</c:v>
                </c:pt>
                <c:pt idx="24275">
                  <c:v>7.4959099999999997E-4</c:v>
                </c:pt>
                <c:pt idx="24276">
                  <c:v>-4.8771300000000002E-4</c:v>
                </c:pt>
                <c:pt idx="24277">
                  <c:v>1.3462540000000001E-3</c:v>
                </c:pt>
                <c:pt idx="24278">
                  <c:v>1.2674240000000001E-3</c:v>
                </c:pt>
                <c:pt idx="24279">
                  <c:v>7.3399999999999995E-4</c:v>
                </c:pt>
                <c:pt idx="24280">
                  <c:v>-1.7091840000000001E-3</c:v>
                </c:pt>
                <c:pt idx="24281">
                  <c:v>-5.3871500000000005E-4</c:v>
                </c:pt>
                <c:pt idx="24282">
                  <c:v>-4.1860600000000002E-4</c:v>
                </c:pt>
                <c:pt idx="24283">
                  <c:v>1.0831669999999999E-3</c:v>
                </c:pt>
                <c:pt idx="24284">
                  <c:v>-7.3151100000000001E-4</c:v>
                </c:pt>
                <c:pt idx="24285">
                  <c:v>-8.2964300000000003E-4</c:v>
                </c:pt>
                <c:pt idx="24286">
                  <c:v>1.077979E-3</c:v>
                </c:pt>
                <c:pt idx="24287">
                  <c:v>3.1142029999999998E-3</c:v>
                </c:pt>
                <c:pt idx="24288">
                  <c:v>8.78745E-4</c:v>
                </c:pt>
                <c:pt idx="24289">
                  <c:v>1.6735949999999999E-3</c:v>
                </c:pt>
                <c:pt idx="24290">
                  <c:v>5.5772999999999999E-4</c:v>
                </c:pt>
                <c:pt idx="24291">
                  <c:v>-2.1674300000000001E-4</c:v>
                </c:pt>
                <c:pt idx="24292">
                  <c:v>7.4093E-4</c:v>
                </c:pt>
                <c:pt idx="24293">
                  <c:v>-6.7296000000000001E-4</c:v>
                </c:pt>
                <c:pt idx="24294">
                  <c:v>1.7947250000000001E-3</c:v>
                </c:pt>
                <c:pt idx="24295">
                  <c:v>-1.1830269999999999E-3</c:v>
                </c:pt>
                <c:pt idx="24296">
                  <c:v>-4.3973900000000003E-4</c:v>
                </c:pt>
                <c:pt idx="24297">
                  <c:v>3.46127E-4</c:v>
                </c:pt>
                <c:pt idx="24298">
                  <c:v>1.9645299999999999E-3</c:v>
                </c:pt>
                <c:pt idx="24299">
                  <c:v>-4.18346E-4</c:v>
                </c:pt>
                <c:pt idx="24300">
                  <c:v>-1.793602E-3</c:v>
                </c:pt>
                <c:pt idx="24301">
                  <c:v>-9.4611700000000001E-4</c:v>
                </c:pt>
                <c:pt idx="24302">
                  <c:v>-2.6984769999999999E-3</c:v>
                </c:pt>
                <c:pt idx="24303">
                  <c:v>-3.9910400000000001E-4</c:v>
                </c:pt>
                <c:pt idx="24304">
                  <c:v>-1.451585E-3</c:v>
                </c:pt>
                <c:pt idx="24305">
                  <c:v>-3.0402899999999999E-4</c:v>
                </c:pt>
                <c:pt idx="24306">
                  <c:v>-1.2761490000000001E-3</c:v>
                </c:pt>
                <c:pt idx="24307">
                  <c:v>-2.3996600000000001E-4</c:v>
                </c:pt>
                <c:pt idx="24308">
                  <c:v>-3.4036800000000002E-4</c:v>
                </c:pt>
                <c:pt idx="24309">
                  <c:v>-2.9257600000000001E-4</c:v>
                </c:pt>
                <c:pt idx="24310">
                  <c:v>1.290673E-3</c:v>
                </c:pt>
                <c:pt idx="24311">
                  <c:v>-1.2137E-4</c:v>
                </c:pt>
                <c:pt idx="24312">
                  <c:v>-1.0920929999999999E-3</c:v>
                </c:pt>
                <c:pt idx="24313">
                  <c:v>7.1392899999999997E-4</c:v>
                </c:pt>
                <c:pt idx="24314">
                  <c:v>-1.8480320000000001E-3</c:v>
                </c:pt>
                <c:pt idx="24315">
                  <c:v>1.008559E-3</c:v>
                </c:pt>
                <c:pt idx="24316">
                  <c:v>1.814698E-3</c:v>
                </c:pt>
                <c:pt idx="24317">
                  <c:v>-1.732171E-3</c:v>
                </c:pt>
                <c:pt idx="24318">
                  <c:v>-1.456001E-3</c:v>
                </c:pt>
                <c:pt idx="24319">
                  <c:v>-4.18539E-4</c:v>
                </c:pt>
                <c:pt idx="24320">
                  <c:v>-1.62575E-3</c:v>
                </c:pt>
                <c:pt idx="24321">
                  <c:v>1.1318210000000001E-3</c:v>
                </c:pt>
                <c:pt idx="24322">
                  <c:v>4.6683E-4</c:v>
                </c:pt>
                <c:pt idx="24323">
                  <c:v>2.1980300000000001E-3</c:v>
                </c:pt>
                <c:pt idx="24324">
                  <c:v>1.0347620000000001E-3</c:v>
                </c:pt>
                <c:pt idx="24325">
                  <c:v>1.2638999999999999E-4</c:v>
                </c:pt>
                <c:pt idx="24326">
                  <c:v>-5.1756199999999995E-4</c:v>
                </c:pt>
                <c:pt idx="24327">
                  <c:v>1.0980720000000001E-3</c:v>
                </c:pt>
                <c:pt idx="24328">
                  <c:v>-5.9170399999999997E-4</c:v>
                </c:pt>
                <c:pt idx="24329">
                  <c:v>7.8029E-4</c:v>
                </c:pt>
                <c:pt idx="24330">
                  <c:v>4.8893999999999999E-4</c:v>
                </c:pt>
                <c:pt idx="24331">
                  <c:v>1.84575E-3</c:v>
                </c:pt>
                <c:pt idx="24332">
                  <c:v>-1.2267389999999999E-3</c:v>
                </c:pt>
                <c:pt idx="24333">
                  <c:v>1.1111199999999999E-3</c:v>
                </c:pt>
                <c:pt idx="24334">
                  <c:v>-6.8757900000000001E-4</c:v>
                </c:pt>
                <c:pt idx="24335">
                  <c:v>8.6383900000000003E-4</c:v>
                </c:pt>
                <c:pt idx="24336">
                  <c:v>6.0071899999999999E-4</c:v>
                </c:pt>
                <c:pt idx="24337">
                  <c:v>5.5080799999999996E-4</c:v>
                </c:pt>
                <c:pt idx="24338">
                  <c:v>-1.6998289999999999E-3</c:v>
                </c:pt>
                <c:pt idx="24339">
                  <c:v>-2.1973500000000001E-4</c:v>
                </c:pt>
                <c:pt idx="24340">
                  <c:v>2.1323689999999998E-3</c:v>
                </c:pt>
                <c:pt idx="24341">
                  <c:v>9.0555699999999998E-4</c:v>
                </c:pt>
                <c:pt idx="24342">
                  <c:v>1.9404610000000001E-3</c:v>
                </c:pt>
                <c:pt idx="24343">
                  <c:v>1.20396E-4</c:v>
                </c:pt>
                <c:pt idx="24344">
                  <c:v>-6.6790000000000003E-4</c:v>
                </c:pt>
                <c:pt idx="24345">
                  <c:v>-1.2655349999999999E-3</c:v>
                </c:pt>
                <c:pt idx="24346">
                  <c:v>1.5813839999999999E-3</c:v>
                </c:pt>
                <c:pt idx="24347">
                  <c:v>-1.05973E-4</c:v>
                </c:pt>
                <c:pt idx="24348">
                  <c:v>9.2174100000000001E-4</c:v>
                </c:pt>
                <c:pt idx="24349">
                  <c:v>-2.10781E-4</c:v>
                </c:pt>
                <c:pt idx="24350">
                  <c:v>1.903769E-3</c:v>
                </c:pt>
                <c:pt idx="24351">
                  <c:v>1.2403939999999999E-3</c:v>
                </c:pt>
                <c:pt idx="24352">
                  <c:v>-1.5536799999999999E-4</c:v>
                </c:pt>
                <c:pt idx="24353">
                  <c:v>1.444706E-3</c:v>
                </c:pt>
                <c:pt idx="24354">
                  <c:v>-2.7769370000000002E-3</c:v>
                </c:pt>
                <c:pt idx="24355">
                  <c:v>-1.0001879999999999E-3</c:v>
                </c:pt>
                <c:pt idx="24356">
                  <c:v>-1.85527E-4</c:v>
                </c:pt>
                <c:pt idx="24357">
                  <c:v>-1.0453579999999999E-3</c:v>
                </c:pt>
                <c:pt idx="24358">
                  <c:v>-2.713296E-3</c:v>
                </c:pt>
                <c:pt idx="24359">
                  <c:v>-9.8313000000000003E-4</c:v>
                </c:pt>
                <c:pt idx="24360">
                  <c:v>-2.8619909999999999E-3</c:v>
                </c:pt>
                <c:pt idx="24361">
                  <c:v>-7.02865E-4</c:v>
                </c:pt>
                <c:pt idx="24362">
                  <c:v>-8.0379900000000001E-4</c:v>
                </c:pt>
                <c:pt idx="24363">
                  <c:v>-6.2045600000000002E-4</c:v>
                </c:pt>
                <c:pt idx="24364">
                  <c:v>-7.2165700000000001E-4</c:v>
                </c:pt>
                <c:pt idx="24365">
                  <c:v>5.7674699999999996E-4</c:v>
                </c:pt>
                <c:pt idx="24366">
                  <c:v>-5.4018200000000005E-4</c:v>
                </c:pt>
                <c:pt idx="24367">
                  <c:v>2.34329E-3</c:v>
                </c:pt>
                <c:pt idx="24368">
                  <c:v>2.25811E-4</c:v>
                </c:pt>
                <c:pt idx="24369">
                  <c:v>9.6681399999999998E-4</c:v>
                </c:pt>
                <c:pt idx="24370">
                  <c:v>-1.332027E-3</c:v>
                </c:pt>
                <c:pt idx="24371">
                  <c:v>-3.4443939999999999E-3</c:v>
                </c:pt>
                <c:pt idx="24372">
                  <c:v>-5.3835199999999997E-4</c:v>
                </c:pt>
                <c:pt idx="24373">
                  <c:v>-2.8126890000000002E-3</c:v>
                </c:pt>
                <c:pt idx="24374">
                  <c:v>-3.56456E-4</c:v>
                </c:pt>
                <c:pt idx="24375">
                  <c:v>-4.4254500000000003E-4</c:v>
                </c:pt>
                <c:pt idx="24376">
                  <c:v>9.8224599999999999E-4</c:v>
                </c:pt>
                <c:pt idx="24377">
                  <c:v>-9.5089800000000004E-4</c:v>
                </c:pt>
                <c:pt idx="24378">
                  <c:v>2.347694E-3</c:v>
                </c:pt>
                <c:pt idx="24379">
                  <c:v>6.2928300000000001E-4</c:v>
                </c:pt>
                <c:pt idx="24380">
                  <c:v>-1.0521700000000001E-4</c:v>
                </c:pt>
                <c:pt idx="24381" formatCode="0.00E+00">
                  <c:v>5.26626E-5</c:v>
                </c:pt>
                <c:pt idx="24382">
                  <c:v>-9.9662300000000008E-4</c:v>
                </c:pt>
                <c:pt idx="24383">
                  <c:v>1.84494E-4</c:v>
                </c:pt>
                <c:pt idx="24384">
                  <c:v>1.9799969999999998E-3</c:v>
                </c:pt>
                <c:pt idx="24385">
                  <c:v>3.1436979999999999E-3</c:v>
                </c:pt>
                <c:pt idx="24386">
                  <c:v>-2.6727899999999999E-4</c:v>
                </c:pt>
                <c:pt idx="24387">
                  <c:v>-3.5922599999999998E-4</c:v>
                </c:pt>
                <c:pt idx="24388">
                  <c:v>-7.0463700000000004E-4</c:v>
                </c:pt>
                <c:pt idx="24389">
                  <c:v>2.6234400000000002E-4</c:v>
                </c:pt>
                <c:pt idx="24390">
                  <c:v>-1.0324850000000001E-3</c:v>
                </c:pt>
                <c:pt idx="24391">
                  <c:v>-1.708352E-3</c:v>
                </c:pt>
                <c:pt idx="24392">
                  <c:v>7.1033100000000003E-4</c:v>
                </c:pt>
                <c:pt idx="24393">
                  <c:v>4.1403799999999998E-4</c:v>
                </c:pt>
                <c:pt idx="24394">
                  <c:v>1.84208E-4</c:v>
                </c:pt>
                <c:pt idx="24395">
                  <c:v>-4.7630699999999998E-4</c:v>
                </c:pt>
                <c:pt idx="24396">
                  <c:v>-1.625727E-3</c:v>
                </c:pt>
                <c:pt idx="24397">
                  <c:v>-1.3530399999999999E-4</c:v>
                </c:pt>
                <c:pt idx="24398">
                  <c:v>-2.5950000000000001E-3</c:v>
                </c:pt>
                <c:pt idx="24399">
                  <c:v>2.07352E-4</c:v>
                </c:pt>
                <c:pt idx="24400">
                  <c:v>-1.287481E-3</c:v>
                </c:pt>
                <c:pt idx="24401">
                  <c:v>-1.40682E-3</c:v>
                </c:pt>
                <c:pt idx="24402">
                  <c:v>-1.0507559999999999E-3</c:v>
                </c:pt>
                <c:pt idx="24403">
                  <c:v>1.2798040000000001E-3</c:v>
                </c:pt>
                <c:pt idx="24404">
                  <c:v>-2.8719900000000003E-4</c:v>
                </c:pt>
                <c:pt idx="24405">
                  <c:v>1.7560690000000001E-3</c:v>
                </c:pt>
                <c:pt idx="24406">
                  <c:v>-7.8485299999999996E-4</c:v>
                </c:pt>
                <c:pt idx="24407">
                  <c:v>-5.0000800000000003E-4</c:v>
                </c:pt>
                <c:pt idx="24408">
                  <c:v>-8.1798999999999999E-4</c:v>
                </c:pt>
                <c:pt idx="24409">
                  <c:v>-5.7610300000000001E-4</c:v>
                </c:pt>
                <c:pt idx="24410">
                  <c:v>-9.1086200000000002E-4</c:v>
                </c:pt>
                <c:pt idx="24411">
                  <c:v>-6.4413299999999997E-4</c:v>
                </c:pt>
                <c:pt idx="24412">
                  <c:v>-9.4373899999999997E-4</c:v>
                </c:pt>
                <c:pt idx="24413">
                  <c:v>7.1296399999999996E-4</c:v>
                </c:pt>
                <c:pt idx="24414">
                  <c:v>9.03114E-4</c:v>
                </c:pt>
                <c:pt idx="24415">
                  <c:v>-1.6368730000000001E-3</c:v>
                </c:pt>
                <c:pt idx="24416">
                  <c:v>-1.64646E-3</c:v>
                </c:pt>
                <c:pt idx="24417">
                  <c:v>-1.169202E-3</c:v>
                </c:pt>
                <c:pt idx="24418">
                  <c:v>-3.6222390000000002E-3</c:v>
                </c:pt>
                <c:pt idx="24419">
                  <c:v>1.2717300000000001E-4</c:v>
                </c:pt>
                <c:pt idx="24420">
                  <c:v>2.8509800000000001E-4</c:v>
                </c:pt>
                <c:pt idx="24421">
                  <c:v>1.1470709999999999E-3</c:v>
                </c:pt>
                <c:pt idx="24422">
                  <c:v>1.425637E-3</c:v>
                </c:pt>
                <c:pt idx="24423">
                  <c:v>5.9930300000000003E-4</c:v>
                </c:pt>
                <c:pt idx="24424">
                  <c:v>2.8957800000000003E-4</c:v>
                </c:pt>
                <c:pt idx="24425">
                  <c:v>3.9368999999999998E-4</c:v>
                </c:pt>
                <c:pt idx="24426" formatCode="0.00E+00">
                  <c:v>-6.1177600000000002E-5</c:v>
                </c:pt>
                <c:pt idx="24427">
                  <c:v>4.2153999999999998E-4</c:v>
                </c:pt>
                <c:pt idx="24428">
                  <c:v>-2.098876E-3</c:v>
                </c:pt>
                <c:pt idx="24429">
                  <c:v>-1.2620369999999999E-3</c:v>
                </c:pt>
                <c:pt idx="24430">
                  <c:v>1.0104389999999999E-3</c:v>
                </c:pt>
                <c:pt idx="24431">
                  <c:v>-7.0518000000000002E-4</c:v>
                </c:pt>
                <c:pt idx="24432">
                  <c:v>-2.0311679999999999E-3</c:v>
                </c:pt>
                <c:pt idx="24433">
                  <c:v>-3.109517E-3</c:v>
                </c:pt>
                <c:pt idx="24434">
                  <c:v>4.1917199999999999E-4</c:v>
                </c:pt>
                <c:pt idx="24435">
                  <c:v>-1.8092830000000001E-3</c:v>
                </c:pt>
                <c:pt idx="24436">
                  <c:v>-1.5738600000000001E-3</c:v>
                </c:pt>
                <c:pt idx="24437">
                  <c:v>6.4295599999999997E-4</c:v>
                </c:pt>
                <c:pt idx="24438">
                  <c:v>-2.413288E-3</c:v>
                </c:pt>
                <c:pt idx="24439">
                  <c:v>-2.095291E-3</c:v>
                </c:pt>
                <c:pt idx="24440">
                  <c:v>-2.4164690000000001E-3</c:v>
                </c:pt>
                <c:pt idx="24441">
                  <c:v>-3.3507989999999998E-3</c:v>
                </c:pt>
                <c:pt idx="24442">
                  <c:v>-3.1910089999999999E-3</c:v>
                </c:pt>
                <c:pt idx="24443">
                  <c:v>-2.3104750000000002E-3</c:v>
                </c:pt>
                <c:pt idx="24444">
                  <c:v>-2.5478099999999999E-4</c:v>
                </c:pt>
                <c:pt idx="24445">
                  <c:v>-3.00315E-4</c:v>
                </c:pt>
                <c:pt idx="24446">
                  <c:v>-1.3666450000000001E-3</c:v>
                </c:pt>
                <c:pt idx="24447">
                  <c:v>-8.2150699999999997E-4</c:v>
                </c:pt>
                <c:pt idx="24448">
                  <c:v>-2.3957010000000001E-3</c:v>
                </c:pt>
                <c:pt idx="24449">
                  <c:v>2.5738099999999999E-4</c:v>
                </c:pt>
                <c:pt idx="24450">
                  <c:v>-1.05608E-4</c:v>
                </c:pt>
                <c:pt idx="24451">
                  <c:v>-2.1244660000000002E-3</c:v>
                </c:pt>
                <c:pt idx="24452">
                  <c:v>8.6093699999999999E-4</c:v>
                </c:pt>
                <c:pt idx="24453">
                  <c:v>-7.15528E-4</c:v>
                </c:pt>
                <c:pt idx="24454">
                  <c:v>7.9474999999999999E-4</c:v>
                </c:pt>
                <c:pt idx="24455">
                  <c:v>-9.8210500000000004E-4</c:v>
                </c:pt>
                <c:pt idx="24456">
                  <c:v>2.948188E-3</c:v>
                </c:pt>
                <c:pt idx="24457">
                  <c:v>1.3991450000000001E-3</c:v>
                </c:pt>
                <c:pt idx="24458">
                  <c:v>3.1610919999999999E-3</c:v>
                </c:pt>
                <c:pt idx="24459">
                  <c:v>1.2152739999999999E-3</c:v>
                </c:pt>
                <c:pt idx="24460">
                  <c:v>1.5320500000000001E-4</c:v>
                </c:pt>
                <c:pt idx="24461">
                  <c:v>1.3913599999999999E-4</c:v>
                </c:pt>
                <c:pt idx="24462">
                  <c:v>2.0664659999999999E-3</c:v>
                </c:pt>
                <c:pt idx="24463">
                  <c:v>-6.5749299999999999E-4</c:v>
                </c:pt>
                <c:pt idx="24464">
                  <c:v>1.6424129999999999E-3</c:v>
                </c:pt>
                <c:pt idx="24465">
                  <c:v>-2.324595E-3</c:v>
                </c:pt>
                <c:pt idx="24466">
                  <c:v>2.441665E-3</c:v>
                </c:pt>
                <c:pt idx="24467">
                  <c:v>-4.4619199999999999E-4</c:v>
                </c:pt>
                <c:pt idx="24468">
                  <c:v>2.1133720000000001E-3</c:v>
                </c:pt>
                <c:pt idx="24469">
                  <c:v>1.8770150000000001E-3</c:v>
                </c:pt>
                <c:pt idx="24470">
                  <c:v>1.111889E-3</c:v>
                </c:pt>
                <c:pt idx="24471">
                  <c:v>-1.9649500000000001E-4</c:v>
                </c:pt>
                <c:pt idx="24472">
                  <c:v>2.3835760000000001E-3</c:v>
                </c:pt>
                <c:pt idx="24473">
                  <c:v>9.4596299999999997E-4</c:v>
                </c:pt>
                <c:pt idx="24474">
                  <c:v>6.9296199999999998E-4</c:v>
                </c:pt>
                <c:pt idx="24475">
                  <c:v>-9.8126000000000007E-4</c:v>
                </c:pt>
                <c:pt idx="24476" formatCode="0.00E+00">
                  <c:v>-8.1910799999999995E-5</c:v>
                </c:pt>
                <c:pt idx="24477">
                  <c:v>-8.9682800000000001E-4</c:v>
                </c:pt>
                <c:pt idx="24478">
                  <c:v>-1.1562199999999999E-3</c:v>
                </c:pt>
                <c:pt idx="24479">
                  <c:v>-3.3850489999999998E-3</c:v>
                </c:pt>
                <c:pt idx="24480">
                  <c:v>2.3442089999999999E-3</c:v>
                </c:pt>
                <c:pt idx="24481">
                  <c:v>-2.2773540000000001E-3</c:v>
                </c:pt>
                <c:pt idx="24482">
                  <c:v>-3.2475429999999999E-3</c:v>
                </c:pt>
                <c:pt idx="24483">
                  <c:v>-1.363433E-3</c:v>
                </c:pt>
                <c:pt idx="24484">
                  <c:v>-2.1610499999999999E-3</c:v>
                </c:pt>
                <c:pt idx="24485">
                  <c:v>-2.7056299999999998E-4</c:v>
                </c:pt>
                <c:pt idx="24486">
                  <c:v>-4.5321529999999997E-3</c:v>
                </c:pt>
                <c:pt idx="24487">
                  <c:v>-2.2036709999999999E-3</c:v>
                </c:pt>
                <c:pt idx="24488">
                  <c:v>-6.2042200000000003E-4</c:v>
                </c:pt>
                <c:pt idx="24489">
                  <c:v>3.9668899999999998E-4</c:v>
                </c:pt>
                <c:pt idx="24490">
                  <c:v>-2.9506390000000001E-3</c:v>
                </c:pt>
                <c:pt idx="24491">
                  <c:v>1.1290129999999999E-3</c:v>
                </c:pt>
                <c:pt idx="24492">
                  <c:v>-2.3000730000000001E-3</c:v>
                </c:pt>
                <c:pt idx="24493">
                  <c:v>-9.83996E-4</c:v>
                </c:pt>
                <c:pt idx="24494">
                  <c:v>-1.6537819999999999E-3</c:v>
                </c:pt>
                <c:pt idx="24495">
                  <c:v>1.1186220000000001E-3</c:v>
                </c:pt>
                <c:pt idx="24496">
                  <c:v>3.5378380000000002E-3</c:v>
                </c:pt>
                <c:pt idx="24497">
                  <c:v>1.8909179999999999E-3</c:v>
                </c:pt>
                <c:pt idx="24498">
                  <c:v>1.3657420000000001E-3</c:v>
                </c:pt>
                <c:pt idx="24499">
                  <c:v>2.646018E-3</c:v>
                </c:pt>
                <c:pt idx="24500" formatCode="0.00E+00">
                  <c:v>4.3577E-5</c:v>
                </c:pt>
                <c:pt idx="24501">
                  <c:v>8.9390100000000001E-4</c:v>
                </c:pt>
                <c:pt idx="24502">
                  <c:v>1.367411E-3</c:v>
                </c:pt>
                <c:pt idx="24503">
                  <c:v>4.3092970000000001E-3</c:v>
                </c:pt>
                <c:pt idx="24504">
                  <c:v>2.2498739999999998E-3</c:v>
                </c:pt>
                <c:pt idx="24505">
                  <c:v>2.8108799999999998E-4</c:v>
                </c:pt>
                <c:pt idx="24506">
                  <c:v>1.046214E-3</c:v>
                </c:pt>
                <c:pt idx="24507">
                  <c:v>2.0744460000000002E-3</c:v>
                </c:pt>
                <c:pt idx="24508">
                  <c:v>2.366595E-3</c:v>
                </c:pt>
                <c:pt idx="24509">
                  <c:v>1.649614E-3</c:v>
                </c:pt>
                <c:pt idx="24510">
                  <c:v>2.5606819999999999E-3</c:v>
                </c:pt>
                <c:pt idx="24511" formatCode="0.00E+00">
                  <c:v>7.1250399999999998E-5</c:v>
                </c:pt>
                <c:pt idx="24512">
                  <c:v>8.2359299999999996E-4</c:v>
                </c:pt>
                <c:pt idx="24513">
                  <c:v>-1.2528600000000001E-4</c:v>
                </c:pt>
                <c:pt idx="24514">
                  <c:v>6.3664400000000001E-4</c:v>
                </c:pt>
                <c:pt idx="24515">
                  <c:v>-5.3326399999999998E-4</c:v>
                </c:pt>
                <c:pt idx="24516">
                  <c:v>9.3546999999999999E-4</c:v>
                </c:pt>
                <c:pt idx="24517">
                  <c:v>-1.1351239999999999E-3</c:v>
                </c:pt>
                <c:pt idx="24518">
                  <c:v>2.0417999999999999E-4</c:v>
                </c:pt>
                <c:pt idx="24519">
                  <c:v>2.2258600000000001E-3</c:v>
                </c:pt>
                <c:pt idx="24520">
                  <c:v>-5.2092399999999997E-4</c:v>
                </c:pt>
                <c:pt idx="24521">
                  <c:v>-2.9078699999999998E-4</c:v>
                </c:pt>
                <c:pt idx="24522">
                  <c:v>1.544131E-3</c:v>
                </c:pt>
                <c:pt idx="24523">
                  <c:v>-1.198099E-3</c:v>
                </c:pt>
                <c:pt idx="24524">
                  <c:v>-2.1203509999999999E-3</c:v>
                </c:pt>
                <c:pt idx="24525">
                  <c:v>-5.3835700000000005E-4</c:v>
                </c:pt>
                <c:pt idx="24526">
                  <c:v>1.85224E-4</c:v>
                </c:pt>
                <c:pt idx="24527">
                  <c:v>-8.9920500000000003E-4</c:v>
                </c:pt>
                <c:pt idx="24528">
                  <c:v>1.0267919999999999E-3</c:v>
                </c:pt>
                <c:pt idx="24529">
                  <c:v>-1.5919179999999999E-3</c:v>
                </c:pt>
                <c:pt idx="24530">
                  <c:v>-2.30244E-4</c:v>
                </c:pt>
                <c:pt idx="24531">
                  <c:v>-8.4317799999999998E-4</c:v>
                </c:pt>
                <c:pt idx="24532">
                  <c:v>-1.5901940000000001E-3</c:v>
                </c:pt>
                <c:pt idx="24533">
                  <c:v>2.93777E-4</c:v>
                </c:pt>
                <c:pt idx="24534">
                  <c:v>-1.102518E-3</c:v>
                </c:pt>
                <c:pt idx="24535">
                  <c:v>-2.3677329999999999E-3</c:v>
                </c:pt>
                <c:pt idx="24536">
                  <c:v>-1.5898240000000001E-3</c:v>
                </c:pt>
                <c:pt idx="24537">
                  <c:v>3.3003399999999999E-4</c:v>
                </c:pt>
                <c:pt idx="24538">
                  <c:v>-4.4402210000000003E-3</c:v>
                </c:pt>
                <c:pt idx="24539">
                  <c:v>-1.5717560000000001E-3</c:v>
                </c:pt>
                <c:pt idx="24540" formatCode="0.00E+00">
                  <c:v>-7.2662699999999998E-5</c:v>
                </c:pt>
                <c:pt idx="24541">
                  <c:v>-1.9689740000000001E-3</c:v>
                </c:pt>
                <c:pt idx="24542">
                  <c:v>-1.60199E-3</c:v>
                </c:pt>
                <c:pt idx="24543">
                  <c:v>-7.1887199999999996E-4</c:v>
                </c:pt>
                <c:pt idx="24544">
                  <c:v>-1.5822690000000001E-3</c:v>
                </c:pt>
                <c:pt idx="24545">
                  <c:v>-1.6676250000000001E-3</c:v>
                </c:pt>
                <c:pt idx="24546">
                  <c:v>6.8261500000000002E-4</c:v>
                </c:pt>
                <c:pt idx="24547">
                  <c:v>-4.2653400000000001E-4</c:v>
                </c:pt>
                <c:pt idx="24548">
                  <c:v>3.8386600000000001E-4</c:v>
                </c:pt>
                <c:pt idx="24549">
                  <c:v>9.3921200000000003E-4</c:v>
                </c:pt>
                <c:pt idx="24550">
                  <c:v>8.1324499999999998E-4</c:v>
                </c:pt>
                <c:pt idx="24551">
                  <c:v>1.3301099999999999E-4</c:v>
                </c:pt>
                <c:pt idx="24552">
                  <c:v>9.3835100000000003E-4</c:v>
                </c:pt>
                <c:pt idx="24553">
                  <c:v>2.198247E-3</c:v>
                </c:pt>
                <c:pt idx="24554">
                  <c:v>2.1306020000000001E-3</c:v>
                </c:pt>
                <c:pt idx="24555">
                  <c:v>3.5091480000000001E-3</c:v>
                </c:pt>
                <c:pt idx="24556">
                  <c:v>3.5570850000000002E-3</c:v>
                </c:pt>
                <c:pt idx="24557">
                  <c:v>2.9503390000000002E-3</c:v>
                </c:pt>
                <c:pt idx="24558">
                  <c:v>2.3849499999999998E-3</c:v>
                </c:pt>
                <c:pt idx="24559">
                  <c:v>1.98015E-3</c:v>
                </c:pt>
                <c:pt idx="24560">
                  <c:v>1.937273E-3</c:v>
                </c:pt>
                <c:pt idx="24561">
                  <c:v>3.5498169999999998E-3</c:v>
                </c:pt>
                <c:pt idx="24562">
                  <c:v>4.0542740000000001E-3</c:v>
                </c:pt>
                <c:pt idx="24563">
                  <c:v>1.147042E-3</c:v>
                </c:pt>
                <c:pt idx="24564">
                  <c:v>1.1435810000000001E-3</c:v>
                </c:pt>
                <c:pt idx="24565">
                  <c:v>6.5534999999999996E-4</c:v>
                </c:pt>
                <c:pt idx="24566">
                  <c:v>3.4324939999999999E-3</c:v>
                </c:pt>
                <c:pt idx="24567">
                  <c:v>1.3572460000000001E-3</c:v>
                </c:pt>
                <c:pt idx="24568">
                  <c:v>2.1253019999999999E-3</c:v>
                </c:pt>
                <c:pt idx="24569">
                  <c:v>3.2949469999999999E-3</c:v>
                </c:pt>
                <c:pt idx="24570">
                  <c:v>1.103698E-3</c:v>
                </c:pt>
                <c:pt idx="24571">
                  <c:v>9.8196500000000001E-4</c:v>
                </c:pt>
                <c:pt idx="24572">
                  <c:v>-1.3557580000000001E-3</c:v>
                </c:pt>
                <c:pt idx="24573">
                  <c:v>1.0848489999999999E-3</c:v>
                </c:pt>
                <c:pt idx="24574">
                  <c:v>-1.107731E-3</c:v>
                </c:pt>
                <c:pt idx="24575" formatCode="0.00E+00">
                  <c:v>4.3021E-5</c:v>
                </c:pt>
                <c:pt idx="24576">
                  <c:v>1.230524E-3</c:v>
                </c:pt>
                <c:pt idx="24577">
                  <c:v>2.437711E-3</c:v>
                </c:pt>
                <c:pt idx="24578">
                  <c:v>1.697086E-3</c:v>
                </c:pt>
                <c:pt idx="24579">
                  <c:v>7.8040499999999997E-4</c:v>
                </c:pt>
                <c:pt idx="24580">
                  <c:v>1.949267E-3</c:v>
                </c:pt>
                <c:pt idx="24581">
                  <c:v>2.6606749999999999E-3</c:v>
                </c:pt>
                <c:pt idx="24582">
                  <c:v>2.741102E-3</c:v>
                </c:pt>
                <c:pt idx="24583">
                  <c:v>2.113846E-3</c:v>
                </c:pt>
                <c:pt idx="24584">
                  <c:v>2.718916E-3</c:v>
                </c:pt>
                <c:pt idx="24585">
                  <c:v>6.7199959999999998E-3</c:v>
                </c:pt>
                <c:pt idx="24586">
                  <c:v>2.7050139999999999E-3</c:v>
                </c:pt>
                <c:pt idx="24587">
                  <c:v>2.3604379999999999E-3</c:v>
                </c:pt>
                <c:pt idx="24588">
                  <c:v>5.45876E-3</c:v>
                </c:pt>
                <c:pt idx="24589">
                  <c:v>5.4627119999999998E-3</c:v>
                </c:pt>
                <c:pt idx="24590">
                  <c:v>7.4100149999999998E-3</c:v>
                </c:pt>
                <c:pt idx="24591">
                  <c:v>5.222005E-3</c:v>
                </c:pt>
                <c:pt idx="24592">
                  <c:v>3.5250390000000002E-3</c:v>
                </c:pt>
                <c:pt idx="24593">
                  <c:v>6.053971E-3</c:v>
                </c:pt>
                <c:pt idx="24594">
                  <c:v>3.9032020000000001E-3</c:v>
                </c:pt>
                <c:pt idx="24595">
                  <c:v>4.7796169999999999E-3</c:v>
                </c:pt>
                <c:pt idx="24596">
                  <c:v>3.6637520000000002E-3</c:v>
                </c:pt>
                <c:pt idx="24597">
                  <c:v>2.3458799999999998E-3</c:v>
                </c:pt>
                <c:pt idx="24598">
                  <c:v>2.9112690000000002E-3</c:v>
                </c:pt>
                <c:pt idx="24599">
                  <c:v>2.781207E-3</c:v>
                </c:pt>
                <c:pt idx="24600">
                  <c:v>6.5682220000000003E-3</c:v>
                </c:pt>
                <c:pt idx="24601">
                  <c:v>2.8704500000000001E-3</c:v>
                </c:pt>
                <c:pt idx="24602">
                  <c:v>4.2247200000000002E-4</c:v>
                </c:pt>
                <c:pt idx="24603">
                  <c:v>2.463523E-3</c:v>
                </c:pt>
                <c:pt idx="24604">
                  <c:v>4.84359E-3</c:v>
                </c:pt>
                <c:pt idx="24605">
                  <c:v>3.069413E-3</c:v>
                </c:pt>
                <c:pt idx="24606">
                  <c:v>1.9215899999999999E-3</c:v>
                </c:pt>
                <c:pt idx="24607">
                  <c:v>9.9018200000000004E-4</c:v>
                </c:pt>
                <c:pt idx="24608">
                  <c:v>9.2093999999999997E-4</c:v>
                </c:pt>
                <c:pt idx="24609" formatCode="0.00E+00">
                  <c:v>-3.9900700000000002E-5</c:v>
                </c:pt>
                <c:pt idx="24610">
                  <c:v>2.3526829999999999E-3</c:v>
                </c:pt>
                <c:pt idx="24611">
                  <c:v>4.1059700000000001E-4</c:v>
                </c:pt>
                <c:pt idx="24612">
                  <c:v>-5.4441299999999999E-4</c:v>
                </c:pt>
                <c:pt idx="24613">
                  <c:v>1.2662E-4</c:v>
                </c:pt>
                <c:pt idx="24614">
                  <c:v>-7.0695000000000003E-4</c:v>
                </c:pt>
                <c:pt idx="24615">
                  <c:v>-1.5049E-3</c:v>
                </c:pt>
                <c:pt idx="24616">
                  <c:v>-1.75184E-4</c:v>
                </c:pt>
                <c:pt idx="24617">
                  <c:v>-3.161381E-3</c:v>
                </c:pt>
                <c:pt idx="24618">
                  <c:v>7.2763299999999999E-4</c:v>
                </c:pt>
                <c:pt idx="24619">
                  <c:v>-3.6502650000000002E-3</c:v>
                </c:pt>
                <c:pt idx="24620">
                  <c:v>-8.9655599999999996E-4</c:v>
                </c:pt>
                <c:pt idx="24621">
                  <c:v>-7.7376099999999998E-4</c:v>
                </c:pt>
                <c:pt idx="24622">
                  <c:v>-1.758864E-3</c:v>
                </c:pt>
                <c:pt idx="24623">
                  <c:v>-2.6271250000000001E-3</c:v>
                </c:pt>
                <c:pt idx="24624">
                  <c:v>-3.1754700000000001E-3</c:v>
                </c:pt>
                <c:pt idx="24625">
                  <c:v>-2.4968030000000001E-3</c:v>
                </c:pt>
                <c:pt idx="24626">
                  <c:v>-3.3918910000000002E-3</c:v>
                </c:pt>
                <c:pt idx="24627">
                  <c:v>-5.9853859999999997E-3</c:v>
                </c:pt>
                <c:pt idx="24628">
                  <c:v>-1.6582820000000001E-3</c:v>
                </c:pt>
                <c:pt idx="24629">
                  <c:v>-6.6520000000000001E-4</c:v>
                </c:pt>
                <c:pt idx="24630">
                  <c:v>-8.2898499999999996E-4</c:v>
                </c:pt>
                <c:pt idx="24631">
                  <c:v>-2.8069639999999999E-3</c:v>
                </c:pt>
                <c:pt idx="24632">
                  <c:v>-2.1771260000000001E-3</c:v>
                </c:pt>
                <c:pt idx="24633">
                  <c:v>-1.623305E-3</c:v>
                </c:pt>
                <c:pt idx="24634">
                  <c:v>2.7313199999999999E-4</c:v>
                </c:pt>
                <c:pt idx="24635">
                  <c:v>1.0104720000000001E-3</c:v>
                </c:pt>
                <c:pt idx="24636">
                  <c:v>2.3188829999999999E-3</c:v>
                </c:pt>
                <c:pt idx="24637">
                  <c:v>3.2610489999999998E-3</c:v>
                </c:pt>
                <c:pt idx="24638">
                  <c:v>1.2799230000000001E-3</c:v>
                </c:pt>
                <c:pt idx="24639">
                  <c:v>-5.5244300000000001E-4</c:v>
                </c:pt>
                <c:pt idx="24640">
                  <c:v>3.778656E-3</c:v>
                </c:pt>
                <c:pt idx="24641">
                  <c:v>2.85637E-3</c:v>
                </c:pt>
                <c:pt idx="24642">
                  <c:v>7.1310100000000001E-3</c:v>
                </c:pt>
                <c:pt idx="24643">
                  <c:v>5.3629890000000003E-3</c:v>
                </c:pt>
                <c:pt idx="24644">
                  <c:v>2.2955599999999999E-3</c:v>
                </c:pt>
                <c:pt idx="24645">
                  <c:v>5.1267040000000002E-3</c:v>
                </c:pt>
                <c:pt idx="24646">
                  <c:v>8.3480640000000005E-3</c:v>
                </c:pt>
                <c:pt idx="24647">
                  <c:v>5.9506919999999996E-3</c:v>
                </c:pt>
                <c:pt idx="24648">
                  <c:v>5.8247239999999999E-3</c:v>
                </c:pt>
                <c:pt idx="24649">
                  <c:v>7.3010749999999998E-3</c:v>
                </c:pt>
                <c:pt idx="24650">
                  <c:v>5.2310000000000004E-3</c:v>
                </c:pt>
                <c:pt idx="24651">
                  <c:v>5.4741959999999997E-3</c:v>
                </c:pt>
                <c:pt idx="24652">
                  <c:v>5.1000220000000001E-3</c:v>
                </c:pt>
                <c:pt idx="24653">
                  <c:v>8.8000030000000007E-3</c:v>
                </c:pt>
                <c:pt idx="24654">
                  <c:v>7.0566969999999998E-3</c:v>
                </c:pt>
                <c:pt idx="24655">
                  <c:v>4.9999770000000001E-3</c:v>
                </c:pt>
                <c:pt idx="24656">
                  <c:v>4.6447119999999996E-3</c:v>
                </c:pt>
                <c:pt idx="24657">
                  <c:v>3.3804450000000002E-3</c:v>
                </c:pt>
                <c:pt idx="24658">
                  <c:v>5.8862130000000004E-3</c:v>
                </c:pt>
                <c:pt idx="24659">
                  <c:v>4.9765590000000002E-3</c:v>
                </c:pt>
                <c:pt idx="24660">
                  <c:v>4.993071E-3</c:v>
                </c:pt>
                <c:pt idx="24661">
                  <c:v>6.5010620000000002E-3</c:v>
                </c:pt>
                <c:pt idx="24662">
                  <c:v>3.011255E-3</c:v>
                </c:pt>
                <c:pt idx="24663">
                  <c:v>3.8305539999999999E-3</c:v>
                </c:pt>
                <c:pt idx="24664">
                  <c:v>2.1754000000000001E-3</c:v>
                </c:pt>
                <c:pt idx="24665">
                  <c:v>5.252924E-3</c:v>
                </c:pt>
                <c:pt idx="24666">
                  <c:v>2.8864390000000002E-3</c:v>
                </c:pt>
                <c:pt idx="24667">
                  <c:v>1.711733E-3</c:v>
                </c:pt>
                <c:pt idx="24668">
                  <c:v>1.9026899999999999E-4</c:v>
                </c:pt>
                <c:pt idx="24669">
                  <c:v>1.620168E-3</c:v>
                </c:pt>
                <c:pt idx="24670">
                  <c:v>5.3839199999999995E-4</c:v>
                </c:pt>
                <c:pt idx="24671">
                  <c:v>-8.3741499999999999E-4</c:v>
                </c:pt>
                <c:pt idx="24672">
                  <c:v>8.4543599999999997E-4</c:v>
                </c:pt>
                <c:pt idx="24673">
                  <c:v>-1.630257E-3</c:v>
                </c:pt>
                <c:pt idx="24674">
                  <c:v>1.580183E-3</c:v>
                </c:pt>
                <c:pt idx="24675">
                  <c:v>2.231065E-3</c:v>
                </c:pt>
                <c:pt idx="24676">
                  <c:v>-1.86754E-3</c:v>
                </c:pt>
                <c:pt idx="24677" formatCode="0.00E+00">
                  <c:v>-3.11015E-5</c:v>
                </c:pt>
                <c:pt idx="24678">
                  <c:v>-1.5853219999999999E-3</c:v>
                </c:pt>
                <c:pt idx="24679">
                  <c:v>-1.737279E-3</c:v>
                </c:pt>
                <c:pt idx="24680">
                  <c:v>-1.070157E-3</c:v>
                </c:pt>
                <c:pt idx="24681">
                  <c:v>6.6114099999999996E-4</c:v>
                </c:pt>
                <c:pt idx="24682">
                  <c:v>-4.1450999999999999E-4</c:v>
                </c:pt>
                <c:pt idx="24683">
                  <c:v>-1.7612560000000001E-3</c:v>
                </c:pt>
                <c:pt idx="24684">
                  <c:v>-3.7871229999999999E-3</c:v>
                </c:pt>
                <c:pt idx="24685">
                  <c:v>-5.8033390000000002E-3</c:v>
                </c:pt>
                <c:pt idx="24686">
                  <c:v>2.1593799999999999E-4</c:v>
                </c:pt>
                <c:pt idx="24687">
                  <c:v>7.5563300000000002E-4</c:v>
                </c:pt>
                <c:pt idx="24688">
                  <c:v>-9.6610000000000001E-4</c:v>
                </c:pt>
                <c:pt idx="24689">
                  <c:v>2.6248949999999999E-3</c:v>
                </c:pt>
                <c:pt idx="24690">
                  <c:v>-9.7090499999999999E-4</c:v>
                </c:pt>
                <c:pt idx="24691">
                  <c:v>1.7345959999999999E-3</c:v>
                </c:pt>
                <c:pt idx="24692">
                  <c:v>3.2110519999999998E-3</c:v>
                </c:pt>
                <c:pt idx="24693">
                  <c:v>1.5400170000000001E-3</c:v>
                </c:pt>
                <c:pt idx="24694">
                  <c:v>1.5309620000000001E-3</c:v>
                </c:pt>
                <c:pt idx="24695">
                  <c:v>5.4929139999999998E-3</c:v>
                </c:pt>
                <c:pt idx="24696">
                  <c:v>7.621844E-3</c:v>
                </c:pt>
                <c:pt idx="24697">
                  <c:v>8.0600759999999994E-3</c:v>
                </c:pt>
                <c:pt idx="24698">
                  <c:v>6.9199769999999999E-3</c:v>
                </c:pt>
                <c:pt idx="24699">
                  <c:v>4.929073E-3</c:v>
                </c:pt>
                <c:pt idx="24700">
                  <c:v>7.3821110000000002E-3</c:v>
                </c:pt>
                <c:pt idx="24701">
                  <c:v>5.9365720000000002E-3</c:v>
                </c:pt>
                <c:pt idx="24702">
                  <c:v>9.9717940000000008E-3</c:v>
                </c:pt>
                <c:pt idx="24703">
                  <c:v>1.0405449000000001E-2</c:v>
                </c:pt>
                <c:pt idx="24704">
                  <c:v>8.1289780000000002E-3</c:v>
                </c:pt>
                <c:pt idx="24705">
                  <c:v>7.4545690000000003E-3</c:v>
                </c:pt>
                <c:pt idx="24706">
                  <c:v>9.1131849999999993E-3</c:v>
                </c:pt>
                <c:pt idx="24707">
                  <c:v>7.886466E-3</c:v>
                </c:pt>
                <c:pt idx="24708">
                  <c:v>1.0125652000000001E-2</c:v>
                </c:pt>
                <c:pt idx="24709">
                  <c:v>8.607979E-3</c:v>
                </c:pt>
                <c:pt idx="24710">
                  <c:v>1.0417597000000001E-2</c:v>
                </c:pt>
                <c:pt idx="24711">
                  <c:v>6.7519909999999997E-3</c:v>
                </c:pt>
                <c:pt idx="24712">
                  <c:v>8.8295230000000006E-3</c:v>
                </c:pt>
                <c:pt idx="24713">
                  <c:v>5.7767929999999997E-3</c:v>
                </c:pt>
                <c:pt idx="24714">
                  <c:v>8.0276960000000008E-3</c:v>
                </c:pt>
                <c:pt idx="24715">
                  <c:v>6.1767319999999999E-3</c:v>
                </c:pt>
                <c:pt idx="24716">
                  <c:v>4.2584579999999997E-3</c:v>
                </c:pt>
                <c:pt idx="24717">
                  <c:v>6.2593670000000001E-3</c:v>
                </c:pt>
                <c:pt idx="24718">
                  <c:v>4.883844E-3</c:v>
                </c:pt>
                <c:pt idx="24719">
                  <c:v>4.5937809999999999E-3</c:v>
                </c:pt>
                <c:pt idx="24720">
                  <c:v>2.9018749999999999E-3</c:v>
                </c:pt>
                <c:pt idx="24721">
                  <c:v>3.9498179999999999E-3</c:v>
                </c:pt>
                <c:pt idx="24722">
                  <c:v>1.1473740000000001E-3</c:v>
                </c:pt>
                <c:pt idx="24723">
                  <c:v>3.1959419999999998E-3</c:v>
                </c:pt>
                <c:pt idx="24724">
                  <c:v>1.66782E-3</c:v>
                </c:pt>
                <c:pt idx="24725">
                  <c:v>1.00202E-3</c:v>
                </c:pt>
                <c:pt idx="24726">
                  <c:v>-1.211333E-3</c:v>
                </c:pt>
                <c:pt idx="24727" formatCode="0.00E+00">
                  <c:v>-3.2155800000000001E-5</c:v>
                </c:pt>
                <c:pt idx="24728" formatCode="0.00E+00">
                  <c:v>1.39978E-6</c:v>
                </c:pt>
                <c:pt idx="24729">
                  <c:v>3.500506E-3</c:v>
                </c:pt>
                <c:pt idx="24730">
                  <c:v>-2.6467199999999998E-4</c:v>
                </c:pt>
                <c:pt idx="24731" formatCode="0.00E+00">
                  <c:v>5.3915200000000002E-5</c:v>
                </c:pt>
                <c:pt idx="24732">
                  <c:v>-6.2678799999999998E-4</c:v>
                </c:pt>
                <c:pt idx="24733">
                  <c:v>-1.3530630000000001E-3</c:v>
                </c:pt>
                <c:pt idx="24734">
                  <c:v>-7.3254600000000004E-4</c:v>
                </c:pt>
                <c:pt idx="24735">
                  <c:v>3.3088060000000001E-3</c:v>
                </c:pt>
                <c:pt idx="24736">
                  <c:v>1.771629E-3</c:v>
                </c:pt>
                <c:pt idx="24737">
                  <c:v>2.0349790000000001E-3</c:v>
                </c:pt>
                <c:pt idx="24738">
                  <c:v>3.134066E-3</c:v>
                </c:pt>
                <c:pt idx="24739">
                  <c:v>4.2788799999999997E-3</c:v>
                </c:pt>
                <c:pt idx="24740">
                  <c:v>7.378267E-3</c:v>
                </c:pt>
                <c:pt idx="24741">
                  <c:v>5.7330230000000003E-3</c:v>
                </c:pt>
                <c:pt idx="24742">
                  <c:v>3.8142150000000001E-3</c:v>
                </c:pt>
                <c:pt idx="24743">
                  <c:v>4.1048350000000003E-3</c:v>
                </c:pt>
                <c:pt idx="24744">
                  <c:v>4.7091060000000002E-3</c:v>
                </c:pt>
                <c:pt idx="24745">
                  <c:v>6.8864759999999999E-3</c:v>
                </c:pt>
                <c:pt idx="24746">
                  <c:v>6.3469190000000003E-3</c:v>
                </c:pt>
                <c:pt idx="24747">
                  <c:v>8.8118640000000008E-3</c:v>
                </c:pt>
                <c:pt idx="24748">
                  <c:v>6.1377840000000003E-3</c:v>
                </c:pt>
                <c:pt idx="24749">
                  <c:v>9.0888659999999993E-3</c:v>
                </c:pt>
                <c:pt idx="24750">
                  <c:v>8.1841910000000004E-3</c:v>
                </c:pt>
                <c:pt idx="24751">
                  <c:v>5.60569E-3</c:v>
                </c:pt>
                <c:pt idx="24752">
                  <c:v>6.747121E-3</c:v>
                </c:pt>
                <c:pt idx="24753">
                  <c:v>7.4188090000000002E-3</c:v>
                </c:pt>
                <c:pt idx="24754">
                  <c:v>7.4401140000000003E-3</c:v>
                </c:pt>
                <c:pt idx="24755">
                  <c:v>8.0339999999999995E-3</c:v>
                </c:pt>
                <c:pt idx="24756">
                  <c:v>6.4558100000000002E-3</c:v>
                </c:pt>
                <c:pt idx="24757">
                  <c:v>6.5999029999999998E-3</c:v>
                </c:pt>
                <c:pt idx="24758">
                  <c:v>7.2808739999999997E-3</c:v>
                </c:pt>
                <c:pt idx="24759">
                  <c:v>5.4510879999999998E-3</c:v>
                </c:pt>
                <c:pt idx="24760">
                  <c:v>7.1003840000000004E-3</c:v>
                </c:pt>
                <c:pt idx="24761">
                  <c:v>4.1328179999999999E-3</c:v>
                </c:pt>
                <c:pt idx="24762">
                  <c:v>2.7959109999999999E-3</c:v>
                </c:pt>
                <c:pt idx="24763">
                  <c:v>5.1850029999999997E-3</c:v>
                </c:pt>
                <c:pt idx="24764">
                  <c:v>1.7162360000000001E-3</c:v>
                </c:pt>
                <c:pt idx="24765">
                  <c:v>3.1995740000000002E-3</c:v>
                </c:pt>
                <c:pt idx="24766">
                  <c:v>3.8467219999999999E-3</c:v>
                </c:pt>
                <c:pt idx="24767">
                  <c:v>2.791516E-3</c:v>
                </c:pt>
                <c:pt idx="24768">
                  <c:v>2.5387819999999998E-3</c:v>
                </c:pt>
                <c:pt idx="24769">
                  <c:v>2.6402940000000001E-3</c:v>
                </c:pt>
                <c:pt idx="24770">
                  <c:v>2.207264E-3</c:v>
                </c:pt>
                <c:pt idx="24771">
                  <c:v>3.5926460000000001E-3</c:v>
                </c:pt>
                <c:pt idx="24772">
                  <c:v>3.3795930000000002E-3</c:v>
                </c:pt>
                <c:pt idx="24773">
                  <c:v>2.6644889999999999E-3</c:v>
                </c:pt>
                <c:pt idx="24774">
                  <c:v>1.6018880000000001E-3</c:v>
                </c:pt>
                <c:pt idx="24775">
                  <c:v>-2.59805E-4</c:v>
                </c:pt>
                <c:pt idx="24776">
                  <c:v>6.4593599999999995E-4</c:v>
                </c:pt>
                <c:pt idx="24777">
                  <c:v>2.51169E-3</c:v>
                </c:pt>
                <c:pt idx="24778">
                  <c:v>1.550023E-3</c:v>
                </c:pt>
                <c:pt idx="24779">
                  <c:v>4.5631129999999997E-3</c:v>
                </c:pt>
                <c:pt idx="24780">
                  <c:v>3.3295360000000001E-3</c:v>
                </c:pt>
                <c:pt idx="24781">
                  <c:v>3.6492909999999998E-3</c:v>
                </c:pt>
                <c:pt idx="24782">
                  <c:v>2.9994800000000001E-3</c:v>
                </c:pt>
                <c:pt idx="24783">
                  <c:v>3.9056199999999998E-3</c:v>
                </c:pt>
                <c:pt idx="24784">
                  <c:v>6.0915429999999996E-3</c:v>
                </c:pt>
                <c:pt idx="24785">
                  <c:v>8.2332819999999998E-3</c:v>
                </c:pt>
                <c:pt idx="24786">
                  <c:v>6.122461E-3</c:v>
                </c:pt>
                <c:pt idx="24787">
                  <c:v>1.494857E-3</c:v>
                </c:pt>
                <c:pt idx="24788">
                  <c:v>4.5732050000000003E-3</c:v>
                </c:pt>
                <c:pt idx="24789">
                  <c:v>7.90539E-3</c:v>
                </c:pt>
                <c:pt idx="24790">
                  <c:v>6.7338659999999998E-3</c:v>
                </c:pt>
                <c:pt idx="24791">
                  <c:v>6.7583979999999997E-3</c:v>
                </c:pt>
                <c:pt idx="24792">
                  <c:v>5.9115130000000002E-3</c:v>
                </c:pt>
                <c:pt idx="24793">
                  <c:v>6.6593540000000001E-3</c:v>
                </c:pt>
                <c:pt idx="24794">
                  <c:v>8.7166459999999998E-3</c:v>
                </c:pt>
                <c:pt idx="24795">
                  <c:v>6.9591030000000003E-3</c:v>
                </c:pt>
                <c:pt idx="24796">
                  <c:v>9.5341130000000003E-3</c:v>
                </c:pt>
                <c:pt idx="24797">
                  <c:v>7.2219789999999999E-3</c:v>
                </c:pt>
                <c:pt idx="24798">
                  <c:v>8.0150680000000002E-3</c:v>
                </c:pt>
                <c:pt idx="24799">
                  <c:v>6.6502039999999998E-3</c:v>
                </c:pt>
                <c:pt idx="24800">
                  <c:v>8.2148110000000007E-3</c:v>
                </c:pt>
                <c:pt idx="24801">
                  <c:v>6.6861569999999999E-3</c:v>
                </c:pt>
                <c:pt idx="24802">
                  <c:v>6.997746E-3</c:v>
                </c:pt>
                <c:pt idx="24803">
                  <c:v>8.7301389999999996E-3</c:v>
                </c:pt>
                <c:pt idx="24804">
                  <c:v>5.0267469999999998E-3</c:v>
                </c:pt>
                <c:pt idx="24805">
                  <c:v>5.0242990000000003E-3</c:v>
                </c:pt>
                <c:pt idx="24806">
                  <c:v>5.1073899999999998E-3</c:v>
                </c:pt>
                <c:pt idx="24807">
                  <c:v>8.2840190000000001E-3</c:v>
                </c:pt>
                <c:pt idx="24808">
                  <c:v>4.3276269999999997E-3</c:v>
                </c:pt>
                <c:pt idx="24809">
                  <c:v>4.1067289999999999E-3</c:v>
                </c:pt>
                <c:pt idx="24810">
                  <c:v>3.7088529999999998E-3</c:v>
                </c:pt>
                <c:pt idx="24811">
                  <c:v>5.4360240000000002E-3</c:v>
                </c:pt>
                <c:pt idx="24812">
                  <c:v>5.0804910000000003E-3</c:v>
                </c:pt>
                <c:pt idx="24813">
                  <c:v>4.3579930000000001E-3</c:v>
                </c:pt>
                <c:pt idx="24814">
                  <c:v>5.8056600000000002E-4</c:v>
                </c:pt>
                <c:pt idx="24815">
                  <c:v>3.2250849999999999E-3</c:v>
                </c:pt>
                <c:pt idx="24816">
                  <c:v>5.1137980000000001E-3</c:v>
                </c:pt>
                <c:pt idx="24817">
                  <c:v>1.83092E-3</c:v>
                </c:pt>
                <c:pt idx="24818">
                  <c:v>2.7601140000000001E-3</c:v>
                </c:pt>
                <c:pt idx="24819">
                  <c:v>6.489837E-3</c:v>
                </c:pt>
                <c:pt idx="24820">
                  <c:v>7.2464399999999998E-3</c:v>
                </c:pt>
                <c:pt idx="24821">
                  <c:v>6.7543000000000004E-3</c:v>
                </c:pt>
                <c:pt idx="24822">
                  <c:v>5.4943580000000004E-3</c:v>
                </c:pt>
                <c:pt idx="24823">
                  <c:v>5.6649049999999996E-3</c:v>
                </c:pt>
                <c:pt idx="24824">
                  <c:v>7.4193949999999996E-3</c:v>
                </c:pt>
                <c:pt idx="24825">
                  <c:v>6.312481E-3</c:v>
                </c:pt>
                <c:pt idx="24826">
                  <c:v>4.0234939999999999E-3</c:v>
                </c:pt>
                <c:pt idx="24827">
                  <c:v>5.0514870000000003E-3</c:v>
                </c:pt>
                <c:pt idx="24828">
                  <c:v>5.6368490000000002E-3</c:v>
                </c:pt>
                <c:pt idx="24829">
                  <c:v>5.1024399999999998E-3</c:v>
                </c:pt>
                <c:pt idx="24830">
                  <c:v>8.0739950000000005E-3</c:v>
                </c:pt>
                <c:pt idx="24831">
                  <c:v>4.623055E-3</c:v>
                </c:pt>
                <c:pt idx="24832">
                  <c:v>7.5868869999999996E-3</c:v>
                </c:pt>
                <c:pt idx="24833">
                  <c:v>8.5133840000000006E-3</c:v>
                </c:pt>
                <c:pt idx="24834">
                  <c:v>4.2643109999999998E-3</c:v>
                </c:pt>
                <c:pt idx="24835">
                  <c:v>2.467449E-3</c:v>
                </c:pt>
                <c:pt idx="24836">
                  <c:v>4.8847999999999999E-3</c:v>
                </c:pt>
                <c:pt idx="24837">
                  <c:v>3.065861E-3</c:v>
                </c:pt>
                <c:pt idx="24838">
                  <c:v>4.0190069999999998E-3</c:v>
                </c:pt>
                <c:pt idx="24839">
                  <c:v>1.015471E-3</c:v>
                </c:pt>
                <c:pt idx="24840">
                  <c:v>5.6464419999999998E-3</c:v>
                </c:pt>
                <c:pt idx="24841">
                  <c:v>3.2586289999999999E-3</c:v>
                </c:pt>
                <c:pt idx="24842">
                  <c:v>3.4566399999999998E-4</c:v>
                </c:pt>
                <c:pt idx="24843">
                  <c:v>1.064693E-3</c:v>
                </c:pt>
                <c:pt idx="24844">
                  <c:v>2.9920229999999999E-3</c:v>
                </c:pt>
                <c:pt idx="24845">
                  <c:v>3.1971669999999999E-3</c:v>
                </c:pt>
                <c:pt idx="24846">
                  <c:v>-2.6175790000000001E-3</c:v>
                </c:pt>
                <c:pt idx="24847">
                  <c:v>-1.099605E-3</c:v>
                </c:pt>
                <c:pt idx="24848">
                  <c:v>-5.1557399999999998E-4</c:v>
                </c:pt>
                <c:pt idx="24849">
                  <c:v>6.59174E-4</c:v>
                </c:pt>
                <c:pt idx="24850">
                  <c:v>-1.031667E-3</c:v>
                </c:pt>
                <c:pt idx="24851">
                  <c:v>1.189341E-3</c:v>
                </c:pt>
                <c:pt idx="24852">
                  <c:v>-2.568912E-3</c:v>
                </c:pt>
                <c:pt idx="24853">
                  <c:v>-1.4013140000000001E-3</c:v>
                </c:pt>
                <c:pt idx="24854">
                  <c:v>-2.7992070000000002E-3</c:v>
                </c:pt>
                <c:pt idx="24855">
                  <c:v>-1.6756989999999999E-3</c:v>
                </c:pt>
                <c:pt idx="24856">
                  <c:v>2.2788280000000001E-3</c:v>
                </c:pt>
                <c:pt idx="24857">
                  <c:v>4.3709800000000002E-4</c:v>
                </c:pt>
                <c:pt idx="24858">
                  <c:v>1.6226000000000001E-4</c:v>
                </c:pt>
                <c:pt idx="24859">
                  <c:v>6.8540500000000004E-4</c:v>
                </c:pt>
                <c:pt idx="24860">
                  <c:v>2.451347E-3</c:v>
                </c:pt>
                <c:pt idx="24861">
                  <c:v>4.2807260000000003E-3</c:v>
                </c:pt>
                <c:pt idx="24862">
                  <c:v>3.7022880000000002E-3</c:v>
                </c:pt>
                <c:pt idx="24863">
                  <c:v>2.97664E-3</c:v>
                </c:pt>
                <c:pt idx="24864">
                  <c:v>1.832546E-3</c:v>
                </c:pt>
                <c:pt idx="24865">
                  <c:v>2.117753E-3</c:v>
                </c:pt>
                <c:pt idx="24866">
                  <c:v>8.6488889999999999E-3</c:v>
                </c:pt>
                <c:pt idx="24867">
                  <c:v>2.537288E-3</c:v>
                </c:pt>
                <c:pt idx="24868">
                  <c:v>4.3602220000000004E-3</c:v>
                </c:pt>
                <c:pt idx="24869">
                  <c:v>7.5905030000000002E-3</c:v>
                </c:pt>
                <c:pt idx="24870">
                  <c:v>7.4922319999999997E-3</c:v>
                </c:pt>
                <c:pt idx="24871">
                  <c:v>7.9832900000000005E-3</c:v>
                </c:pt>
                <c:pt idx="24872">
                  <c:v>4.6231789999999998E-3</c:v>
                </c:pt>
                <c:pt idx="24873">
                  <c:v>5.7114059999999996E-3</c:v>
                </c:pt>
                <c:pt idx="24874">
                  <c:v>5.6317770000000001E-3</c:v>
                </c:pt>
                <c:pt idx="24875">
                  <c:v>8.1969520000000004E-3</c:v>
                </c:pt>
                <c:pt idx="24876">
                  <c:v>8.7612760000000001E-3</c:v>
                </c:pt>
                <c:pt idx="24877">
                  <c:v>6.6008669999999998E-3</c:v>
                </c:pt>
                <c:pt idx="24878">
                  <c:v>4.7992379999999999E-3</c:v>
                </c:pt>
                <c:pt idx="24879">
                  <c:v>3.3247089999999999E-3</c:v>
                </c:pt>
                <c:pt idx="24880">
                  <c:v>7.4989480000000001E-3</c:v>
                </c:pt>
                <c:pt idx="24881">
                  <c:v>3.4895590000000002E-3</c:v>
                </c:pt>
                <c:pt idx="24882">
                  <c:v>7.6606019999999999E-3</c:v>
                </c:pt>
                <c:pt idx="24883">
                  <c:v>2.585155E-3</c:v>
                </c:pt>
                <c:pt idx="24884">
                  <c:v>5.2972700000000002E-4</c:v>
                </c:pt>
                <c:pt idx="24885" formatCode="0.00E+00">
                  <c:v>3.2313600000000002E-5</c:v>
                </c:pt>
                <c:pt idx="24886">
                  <c:v>2.0198310000000001E-3</c:v>
                </c:pt>
                <c:pt idx="24887">
                  <c:v>3.4424970000000001E-3</c:v>
                </c:pt>
                <c:pt idx="24888">
                  <c:v>2.335953E-3</c:v>
                </c:pt>
                <c:pt idx="24889">
                  <c:v>-1.56668E-3</c:v>
                </c:pt>
                <c:pt idx="24890">
                  <c:v>1.211796E-3</c:v>
                </c:pt>
                <c:pt idx="24891">
                  <c:v>-1.3022439999999999E-3</c:v>
                </c:pt>
                <c:pt idx="24892">
                  <c:v>-7.29665E-4</c:v>
                </c:pt>
                <c:pt idx="24893">
                  <c:v>2.234584E-3</c:v>
                </c:pt>
                <c:pt idx="24894">
                  <c:v>3.2577700000000001E-3</c:v>
                </c:pt>
                <c:pt idx="24895">
                  <c:v>1.8400510000000001E-3</c:v>
                </c:pt>
                <c:pt idx="24896">
                  <c:v>2.3351330000000001E-3</c:v>
                </c:pt>
                <c:pt idx="24897">
                  <c:v>1.564626E-3</c:v>
                </c:pt>
                <c:pt idx="24898">
                  <c:v>3.917795E-3</c:v>
                </c:pt>
                <c:pt idx="24899">
                  <c:v>4.664718E-3</c:v>
                </c:pt>
                <c:pt idx="24900">
                  <c:v>4.0077159999999997E-3</c:v>
                </c:pt>
                <c:pt idx="24901">
                  <c:v>2.919718E-3</c:v>
                </c:pt>
                <c:pt idx="24902">
                  <c:v>4.6001729999999999E-3</c:v>
                </c:pt>
                <c:pt idx="24903">
                  <c:v>2.7259850000000002E-3</c:v>
                </c:pt>
                <c:pt idx="24904">
                  <c:v>1.327293E-3</c:v>
                </c:pt>
                <c:pt idx="24905">
                  <c:v>3.8854530000000001E-3</c:v>
                </c:pt>
                <c:pt idx="24906">
                  <c:v>7.4370449999999998E-3</c:v>
                </c:pt>
                <c:pt idx="24907">
                  <c:v>9.1952010000000001E-3</c:v>
                </c:pt>
                <c:pt idx="24908">
                  <c:v>5.2720989999999997E-3</c:v>
                </c:pt>
                <c:pt idx="24909">
                  <c:v>3.0333140000000001E-3</c:v>
                </c:pt>
                <c:pt idx="24910">
                  <c:v>1.1264910000000001E-3</c:v>
                </c:pt>
                <c:pt idx="24911">
                  <c:v>5.3142989999999998E-3</c:v>
                </c:pt>
                <c:pt idx="24912">
                  <c:v>7.2879679999999997E-3</c:v>
                </c:pt>
                <c:pt idx="24913">
                  <c:v>5.3601969999999997E-3</c:v>
                </c:pt>
                <c:pt idx="24914">
                  <c:v>8.6617169999999993E-3</c:v>
                </c:pt>
                <c:pt idx="24915">
                  <c:v>4.2616260000000001E-3</c:v>
                </c:pt>
                <c:pt idx="24916">
                  <c:v>2.90661E-3</c:v>
                </c:pt>
                <c:pt idx="24917">
                  <c:v>5.4469599999999998E-3</c:v>
                </c:pt>
                <c:pt idx="24918">
                  <c:v>6.4728090000000004E-3</c:v>
                </c:pt>
                <c:pt idx="24919">
                  <c:v>5.5896990000000001E-3</c:v>
                </c:pt>
                <c:pt idx="24920">
                  <c:v>3.339594E-3</c:v>
                </c:pt>
                <c:pt idx="24921">
                  <c:v>8.8566389999999995E-3</c:v>
                </c:pt>
                <c:pt idx="24922">
                  <c:v>7.576724E-3</c:v>
                </c:pt>
                <c:pt idx="24923">
                  <c:v>1.6883569999999999E-3</c:v>
                </c:pt>
                <c:pt idx="24924">
                  <c:v>4.4774860000000001E-3</c:v>
                </c:pt>
                <c:pt idx="24925">
                  <c:v>1.779498E-3</c:v>
                </c:pt>
                <c:pt idx="24926">
                  <c:v>4.3012450000000004E-3</c:v>
                </c:pt>
                <c:pt idx="24927">
                  <c:v>3.9382439999999996E-3</c:v>
                </c:pt>
                <c:pt idx="24928">
                  <c:v>4.0841849999999997E-3</c:v>
                </c:pt>
                <c:pt idx="24929">
                  <c:v>4.0756869999999997E-3</c:v>
                </c:pt>
                <c:pt idx="24930">
                  <c:v>5.5152599999999999E-4</c:v>
                </c:pt>
                <c:pt idx="24931">
                  <c:v>6.4320810000000001E-3</c:v>
                </c:pt>
                <c:pt idx="24932">
                  <c:v>5.2325929999999998E-3</c:v>
                </c:pt>
                <c:pt idx="24933">
                  <c:v>4.6945520000000003E-3</c:v>
                </c:pt>
                <c:pt idx="24934">
                  <c:v>5.3904349999999998E-3</c:v>
                </c:pt>
                <c:pt idx="24935">
                  <c:v>5.5527900000000002E-3</c:v>
                </c:pt>
                <c:pt idx="24936">
                  <c:v>2.2600580000000001E-3</c:v>
                </c:pt>
                <c:pt idx="24937">
                  <c:v>4.6442360000000004E-3</c:v>
                </c:pt>
                <c:pt idx="24938">
                  <c:v>3.8170579999999999E-3</c:v>
                </c:pt>
                <c:pt idx="24939">
                  <c:v>6.2965190000000004E-3</c:v>
                </c:pt>
                <c:pt idx="24940">
                  <c:v>7.5681790000000004E-3</c:v>
                </c:pt>
                <c:pt idx="24941">
                  <c:v>9.8880310000000003E-3</c:v>
                </c:pt>
                <c:pt idx="24942">
                  <c:v>5.6445489999999996E-3</c:v>
                </c:pt>
                <c:pt idx="24943">
                  <c:v>3.6970250000000001E-3</c:v>
                </c:pt>
                <c:pt idx="24944">
                  <c:v>5.5367359999999996E-3</c:v>
                </c:pt>
                <c:pt idx="24945">
                  <c:v>8.1570370000000007E-3</c:v>
                </c:pt>
                <c:pt idx="24946">
                  <c:v>4.9215630000000003E-3</c:v>
                </c:pt>
                <c:pt idx="24947">
                  <c:v>6.0635319999999999E-3</c:v>
                </c:pt>
                <c:pt idx="24948">
                  <c:v>1.510059E-3</c:v>
                </c:pt>
                <c:pt idx="24949">
                  <c:v>4.6651100000000002E-4</c:v>
                </c:pt>
                <c:pt idx="24950">
                  <c:v>3.4095699999999998E-3</c:v>
                </c:pt>
                <c:pt idx="24951">
                  <c:v>3.64562E-3</c:v>
                </c:pt>
                <c:pt idx="24952">
                  <c:v>4.362543E-3</c:v>
                </c:pt>
                <c:pt idx="24953">
                  <c:v>4.0168479999999999E-3</c:v>
                </c:pt>
                <c:pt idx="24954">
                  <c:v>2.4935199999999999E-3</c:v>
                </c:pt>
                <c:pt idx="24955">
                  <c:v>5.5688600000000003E-4</c:v>
                </c:pt>
                <c:pt idx="24956">
                  <c:v>-8.7536199999999997E-4</c:v>
                </c:pt>
                <c:pt idx="24957">
                  <c:v>2.277051E-3</c:v>
                </c:pt>
                <c:pt idx="24958">
                  <c:v>-7.9224199999999997E-4</c:v>
                </c:pt>
                <c:pt idx="24959">
                  <c:v>-3.1720540000000001E-3</c:v>
                </c:pt>
                <c:pt idx="24960">
                  <c:v>-8.8333300000000003E-4</c:v>
                </c:pt>
                <c:pt idx="24961">
                  <c:v>2.4934340000000001E-3</c:v>
                </c:pt>
                <c:pt idx="24962">
                  <c:v>3.1080909999999999E-3</c:v>
                </c:pt>
                <c:pt idx="24963">
                  <c:v>3.2201489999999998E-3</c:v>
                </c:pt>
                <c:pt idx="24964">
                  <c:v>9.1784600000000005E-4</c:v>
                </c:pt>
                <c:pt idx="24965">
                  <c:v>2.127926E-3</c:v>
                </c:pt>
                <c:pt idx="24966">
                  <c:v>2.685326E-3</c:v>
                </c:pt>
                <c:pt idx="24967">
                  <c:v>4.0824140000000004E-3</c:v>
                </c:pt>
                <c:pt idx="24968">
                  <c:v>2.3202000000000001E-3</c:v>
                </c:pt>
                <c:pt idx="24969">
                  <c:v>2.17614E-3</c:v>
                </c:pt>
                <c:pt idx="24970">
                  <c:v>2.8027820000000002E-3</c:v>
                </c:pt>
                <c:pt idx="24971">
                  <c:v>2.5856759999999999E-3</c:v>
                </c:pt>
                <c:pt idx="24972">
                  <c:v>5.4752059999999998E-3</c:v>
                </c:pt>
                <c:pt idx="24973">
                  <c:v>3.5423469999999999E-3</c:v>
                </c:pt>
                <c:pt idx="24974">
                  <c:v>3.344208E-3</c:v>
                </c:pt>
                <c:pt idx="24975">
                  <c:v>4.0876600000000002E-4</c:v>
                </c:pt>
                <c:pt idx="24976">
                  <c:v>2.222379E-3</c:v>
                </c:pt>
                <c:pt idx="24977">
                  <c:v>3.2131289999999999E-3</c:v>
                </c:pt>
                <c:pt idx="24978">
                  <c:v>1.927355E-3</c:v>
                </c:pt>
                <c:pt idx="24979">
                  <c:v>-6.0685800000000005E-4</c:v>
                </c:pt>
                <c:pt idx="24980">
                  <c:v>6.0807700000000005E-4</c:v>
                </c:pt>
                <c:pt idx="24981">
                  <c:v>1.4203569999999999E-3</c:v>
                </c:pt>
                <c:pt idx="24982">
                  <c:v>1.1242139999999999E-3</c:v>
                </c:pt>
                <c:pt idx="24983">
                  <c:v>1.9683190000000001E-3</c:v>
                </c:pt>
                <c:pt idx="24984">
                  <c:v>4.0796729999999998E-3</c:v>
                </c:pt>
                <c:pt idx="24985">
                  <c:v>2.1212269999999998E-3</c:v>
                </c:pt>
                <c:pt idx="24986">
                  <c:v>-1.659397E-3</c:v>
                </c:pt>
                <c:pt idx="24987">
                  <c:v>-6.6538199999999995E-4</c:v>
                </c:pt>
                <c:pt idx="24988">
                  <c:v>2.3730180000000002E-3</c:v>
                </c:pt>
                <c:pt idx="24989">
                  <c:v>1.803853E-3</c:v>
                </c:pt>
                <c:pt idx="24990">
                  <c:v>2.0147749999999999E-3</c:v>
                </c:pt>
                <c:pt idx="24991">
                  <c:v>4.1891890000000003E-3</c:v>
                </c:pt>
                <c:pt idx="24992">
                  <c:v>1.825101E-3</c:v>
                </c:pt>
                <c:pt idx="24993">
                  <c:v>1.349727E-3</c:v>
                </c:pt>
                <c:pt idx="24994">
                  <c:v>1.221363E-3</c:v>
                </c:pt>
                <c:pt idx="24995">
                  <c:v>3.1009119999999999E-3</c:v>
                </c:pt>
                <c:pt idx="24996">
                  <c:v>1.7099420000000001E-3</c:v>
                </c:pt>
                <c:pt idx="24997">
                  <c:v>4.3550070000000001E-3</c:v>
                </c:pt>
                <c:pt idx="24998">
                  <c:v>-8.7197999999999996E-4</c:v>
                </c:pt>
                <c:pt idx="24999">
                  <c:v>7.6939499999999997E-4</c:v>
                </c:pt>
                <c:pt idx="25000">
                  <c:v>1.119068E-3</c:v>
                </c:pt>
                <c:pt idx="25001">
                  <c:v>-1.8639209999999999E-3</c:v>
                </c:pt>
                <c:pt idx="25002">
                  <c:v>7.8938599999999999E-4</c:v>
                </c:pt>
                <c:pt idx="25003">
                  <c:v>2.9971289999999999E-3</c:v>
                </c:pt>
                <c:pt idx="25004">
                  <c:v>3.4607850000000001E-3</c:v>
                </c:pt>
                <c:pt idx="25005">
                  <c:v>1.1498179999999999E-3</c:v>
                </c:pt>
                <c:pt idx="25006">
                  <c:v>-2.1556969999999998E-3</c:v>
                </c:pt>
                <c:pt idx="25007">
                  <c:v>-1.905999E-3</c:v>
                </c:pt>
                <c:pt idx="25008">
                  <c:v>9.1375600000000005E-4</c:v>
                </c:pt>
                <c:pt idx="25009">
                  <c:v>8.20745E-4</c:v>
                </c:pt>
                <c:pt idx="25010">
                  <c:v>-8.7169400000000001E-4</c:v>
                </c:pt>
                <c:pt idx="25011">
                  <c:v>2.3684589999999998E-3</c:v>
                </c:pt>
                <c:pt idx="25012">
                  <c:v>1.5242369999999999E-3</c:v>
                </c:pt>
                <c:pt idx="25013">
                  <c:v>-1.608141E-3</c:v>
                </c:pt>
                <c:pt idx="25014">
                  <c:v>-1.802019E-3</c:v>
                </c:pt>
                <c:pt idx="25015">
                  <c:v>-7.3390700000000001E-4</c:v>
                </c:pt>
                <c:pt idx="25016">
                  <c:v>9.9341899999999994E-4</c:v>
                </c:pt>
                <c:pt idx="25017">
                  <c:v>2.6545850000000001E-3</c:v>
                </c:pt>
                <c:pt idx="25018">
                  <c:v>1.0702699999999999E-3</c:v>
                </c:pt>
                <c:pt idx="25019">
                  <c:v>8.7540600000000001E-4</c:v>
                </c:pt>
                <c:pt idx="25020">
                  <c:v>3.0373599999999998E-3</c:v>
                </c:pt>
                <c:pt idx="25021">
                  <c:v>1.37579E-3</c:v>
                </c:pt>
                <c:pt idx="25022">
                  <c:v>2.5806199999999998E-4</c:v>
                </c:pt>
                <c:pt idx="25023">
                  <c:v>3.053254E-3</c:v>
                </c:pt>
                <c:pt idx="25024">
                  <c:v>4.9800499999999998E-3</c:v>
                </c:pt>
                <c:pt idx="25025">
                  <c:v>9.6360900000000004E-4</c:v>
                </c:pt>
                <c:pt idx="25026">
                  <c:v>1.459489E-3</c:v>
                </c:pt>
                <c:pt idx="25027">
                  <c:v>2.606461E-3</c:v>
                </c:pt>
                <c:pt idx="25028">
                  <c:v>3.842434E-3</c:v>
                </c:pt>
                <c:pt idx="25029">
                  <c:v>2.4769950000000001E-3</c:v>
                </c:pt>
                <c:pt idx="25030">
                  <c:v>1.8018839999999999E-3</c:v>
                </c:pt>
                <c:pt idx="25031">
                  <c:v>4.0004400000000001E-4</c:v>
                </c:pt>
                <c:pt idx="25032">
                  <c:v>2.7388320000000001E-3</c:v>
                </c:pt>
                <c:pt idx="25033">
                  <c:v>6.5341089999999998E-3</c:v>
                </c:pt>
                <c:pt idx="25034">
                  <c:v>1.6874220000000001E-3</c:v>
                </c:pt>
                <c:pt idx="25035">
                  <c:v>2.048841E-3</c:v>
                </c:pt>
                <c:pt idx="25036">
                  <c:v>-1.483842E-3</c:v>
                </c:pt>
                <c:pt idx="25037">
                  <c:v>4.1055479999999997E-3</c:v>
                </c:pt>
                <c:pt idx="25038">
                  <c:v>5.7561749999999997E-3</c:v>
                </c:pt>
                <c:pt idx="25039">
                  <c:v>-9.5816800000000002E-4</c:v>
                </c:pt>
                <c:pt idx="25040">
                  <c:v>-1.0492489999999999E-3</c:v>
                </c:pt>
                <c:pt idx="25041">
                  <c:v>3.4982490000000002E-3</c:v>
                </c:pt>
                <c:pt idx="25042">
                  <c:v>-3.2019200000000001E-4</c:v>
                </c:pt>
                <c:pt idx="25043">
                  <c:v>3.5532599999999999E-4</c:v>
                </c:pt>
                <c:pt idx="25044">
                  <c:v>5.8536880000000001E-3</c:v>
                </c:pt>
                <c:pt idx="25045">
                  <c:v>-1.249773E-3</c:v>
                </c:pt>
                <c:pt idx="25046">
                  <c:v>-1.742724E-3</c:v>
                </c:pt>
                <c:pt idx="25047">
                  <c:v>-4.0392500000000002E-4</c:v>
                </c:pt>
                <c:pt idx="25048">
                  <c:v>-6.4360899999999996E-4</c:v>
                </c:pt>
                <c:pt idx="25049">
                  <c:v>2.6988799999999997E-4</c:v>
                </c:pt>
                <c:pt idx="25050">
                  <c:v>2.3769809999999998E-3</c:v>
                </c:pt>
                <c:pt idx="25051">
                  <c:v>6.3441300000000001E-4</c:v>
                </c:pt>
                <c:pt idx="25052">
                  <c:v>2.8749299999999999E-3</c:v>
                </c:pt>
                <c:pt idx="25053">
                  <c:v>6.5810399999999996E-4</c:v>
                </c:pt>
                <c:pt idx="25054">
                  <c:v>1.891148E-3</c:v>
                </c:pt>
                <c:pt idx="25055">
                  <c:v>3.719614E-3</c:v>
                </c:pt>
                <c:pt idx="25056">
                  <c:v>2.5552800000000001E-3</c:v>
                </c:pt>
                <c:pt idx="25057">
                  <c:v>3.3098310000000001E-3</c:v>
                </c:pt>
                <c:pt idx="25058">
                  <c:v>4.1359430000000004E-3</c:v>
                </c:pt>
                <c:pt idx="25059">
                  <c:v>1.685586E-3</c:v>
                </c:pt>
                <c:pt idx="25060">
                  <c:v>1.34029E-4</c:v>
                </c:pt>
                <c:pt idx="25061">
                  <c:v>2.573129E-3</c:v>
                </c:pt>
                <c:pt idx="25062">
                  <c:v>3.4832400000000001E-4</c:v>
                </c:pt>
                <c:pt idx="25063">
                  <c:v>5.2209379999999996E-3</c:v>
                </c:pt>
                <c:pt idx="25064">
                  <c:v>6.3948590000000001E-3</c:v>
                </c:pt>
                <c:pt idx="25065">
                  <c:v>-5.3936299999999995E-4</c:v>
                </c:pt>
                <c:pt idx="25066">
                  <c:v>3.8844140000000001E-3</c:v>
                </c:pt>
                <c:pt idx="25067">
                  <c:v>8.9901540000000002E-3</c:v>
                </c:pt>
                <c:pt idx="25068">
                  <c:v>-2.6364079999999998E-3</c:v>
                </c:pt>
                <c:pt idx="25069">
                  <c:v>1.7406730000000001E-3</c:v>
                </c:pt>
                <c:pt idx="25070">
                  <c:v>2.8370969999999998E-3</c:v>
                </c:pt>
                <c:pt idx="25071">
                  <c:v>2.1800949999999999E-3</c:v>
                </c:pt>
                <c:pt idx="25072">
                  <c:v>8.7021770000000002E-3</c:v>
                </c:pt>
                <c:pt idx="25073">
                  <c:v>6.4478300000000001E-4</c:v>
                </c:pt>
                <c:pt idx="25074">
                  <c:v>-2.2991800000000001E-3</c:v>
                </c:pt>
                <c:pt idx="25075">
                  <c:v>4.3950630000000003E-3</c:v>
                </c:pt>
                <c:pt idx="25076">
                  <c:v>4.568435E-3</c:v>
                </c:pt>
                <c:pt idx="25077">
                  <c:v>-2.4189720000000001E-3</c:v>
                </c:pt>
                <c:pt idx="25078">
                  <c:v>-2.2527910000000001E-3</c:v>
                </c:pt>
                <c:pt idx="25079">
                  <c:v>3.1906920000000002E-3</c:v>
                </c:pt>
                <c:pt idx="25080">
                  <c:v>6.1595840000000001E-3</c:v>
                </c:pt>
                <c:pt idx="25081">
                  <c:v>4.9164499999999997E-4</c:v>
                </c:pt>
                <c:pt idx="25082">
                  <c:v>-7.3474100000000002E-4</c:v>
                </c:pt>
                <c:pt idx="25083">
                  <c:v>4.818297E-3</c:v>
                </c:pt>
                <c:pt idx="25084">
                  <c:v>4.9804840000000003E-3</c:v>
                </c:pt>
                <c:pt idx="25085">
                  <c:v>-1.4828E-3</c:v>
                </c:pt>
                <c:pt idx="25086">
                  <c:v>-4.7452699999999998E-4</c:v>
                </c:pt>
                <c:pt idx="25087">
                  <c:v>2.2931199999999999E-4</c:v>
                </c:pt>
                <c:pt idx="25088">
                  <c:v>4.0743840000000003E-3</c:v>
                </c:pt>
                <c:pt idx="25089">
                  <c:v>5.6312310000000004E-3</c:v>
                </c:pt>
                <c:pt idx="25090">
                  <c:v>-1.281536E-3</c:v>
                </c:pt>
                <c:pt idx="25091">
                  <c:v>2.1228369999999998E-3</c:v>
                </c:pt>
                <c:pt idx="25092">
                  <c:v>2.6642580000000001E-3</c:v>
                </c:pt>
                <c:pt idx="25093">
                  <c:v>-1.354482E-3</c:v>
                </c:pt>
                <c:pt idx="25094">
                  <c:v>-2.5939180000000002E-3</c:v>
                </c:pt>
                <c:pt idx="25095">
                  <c:v>3.1444709999999998E-3</c:v>
                </c:pt>
                <c:pt idx="25096" formatCode="0.00E+00">
                  <c:v>4.6948399999999999E-5</c:v>
                </c:pt>
                <c:pt idx="25097">
                  <c:v>1.2407060000000001E-3</c:v>
                </c:pt>
                <c:pt idx="25098">
                  <c:v>-6.6292100000000002E-4</c:v>
                </c:pt>
                <c:pt idx="25099">
                  <c:v>-2.3146730000000002E-3</c:v>
                </c:pt>
                <c:pt idx="25100">
                  <c:v>1.7296029999999999E-3</c:v>
                </c:pt>
                <c:pt idx="25101">
                  <c:v>-4.6544400000000002E-4</c:v>
                </c:pt>
                <c:pt idx="25102" formatCode="0.00E+00">
                  <c:v>5.0410600000000001E-5</c:v>
                </c:pt>
                <c:pt idx="25103">
                  <c:v>2.2550650000000001E-3</c:v>
                </c:pt>
                <c:pt idx="25104">
                  <c:v>-3.3077459999999999E-3</c:v>
                </c:pt>
                <c:pt idx="25105">
                  <c:v>-8.2008700000000005E-4</c:v>
                </c:pt>
                <c:pt idx="25106">
                  <c:v>1.9972710000000001E-3</c:v>
                </c:pt>
                <c:pt idx="25107">
                  <c:v>2.8961460000000001E-3</c:v>
                </c:pt>
                <c:pt idx="25108">
                  <c:v>5.3001819999999996E-3</c:v>
                </c:pt>
                <c:pt idx="25109">
                  <c:v>2.270879E-3</c:v>
                </c:pt>
                <c:pt idx="25110">
                  <c:v>1.012535E-3</c:v>
                </c:pt>
                <c:pt idx="25111">
                  <c:v>-1.3702199999999999E-4</c:v>
                </c:pt>
                <c:pt idx="25112">
                  <c:v>1.6125199999999999E-4</c:v>
                </c:pt>
                <c:pt idx="25113">
                  <c:v>8.5671599999999999E-4</c:v>
                </c:pt>
                <c:pt idx="25114">
                  <c:v>4.0945870000000002E-3</c:v>
                </c:pt>
                <c:pt idx="25115">
                  <c:v>3.6915070000000001E-3</c:v>
                </c:pt>
                <c:pt idx="25116">
                  <c:v>3.7684720000000001E-3</c:v>
                </c:pt>
                <c:pt idx="25117">
                  <c:v>4.41311E-4</c:v>
                </c:pt>
                <c:pt idx="25118">
                  <c:v>-1.452463E-3</c:v>
                </c:pt>
                <c:pt idx="25119">
                  <c:v>4.014971E-3</c:v>
                </c:pt>
                <c:pt idx="25120">
                  <c:v>1.9393030000000001E-3</c:v>
                </c:pt>
                <c:pt idx="25121">
                  <c:v>-1.4850200000000001E-3</c:v>
                </c:pt>
                <c:pt idx="25122">
                  <c:v>2.3933420000000001E-3</c:v>
                </c:pt>
                <c:pt idx="25123">
                  <c:v>-1.0148830000000001E-3</c:v>
                </c:pt>
                <c:pt idx="25124">
                  <c:v>-1.113686E-3</c:v>
                </c:pt>
                <c:pt idx="25125">
                  <c:v>-1.5985089999999999E-3</c:v>
                </c:pt>
                <c:pt idx="25126">
                  <c:v>-3.968722E-3</c:v>
                </c:pt>
                <c:pt idx="25127">
                  <c:v>4.6567300000000004E-3</c:v>
                </c:pt>
                <c:pt idx="25128">
                  <c:v>1.75429E-4</c:v>
                </c:pt>
                <c:pt idx="25129">
                  <c:v>-2.3845989999999998E-3</c:v>
                </c:pt>
                <c:pt idx="25130">
                  <c:v>6.149234E-3</c:v>
                </c:pt>
                <c:pt idx="25131">
                  <c:v>6.658443E-3</c:v>
                </c:pt>
                <c:pt idx="25132">
                  <c:v>-2.6189450000000001E-3</c:v>
                </c:pt>
                <c:pt idx="25133">
                  <c:v>-3.619532E-3</c:v>
                </c:pt>
                <c:pt idx="25134">
                  <c:v>1.7755E-3</c:v>
                </c:pt>
                <c:pt idx="25135">
                  <c:v>8.2767650000000002E-3</c:v>
                </c:pt>
                <c:pt idx="25136">
                  <c:v>5.9137419999999996E-3</c:v>
                </c:pt>
                <c:pt idx="25137">
                  <c:v>2.497328E-3</c:v>
                </c:pt>
                <c:pt idx="25138">
                  <c:v>7.5448169999999997E-3</c:v>
                </c:pt>
                <c:pt idx="25139">
                  <c:v>1.0468565000000001E-2</c:v>
                </c:pt>
                <c:pt idx="25140">
                  <c:v>4.9041570000000001E-3</c:v>
                </c:pt>
                <c:pt idx="25141">
                  <c:v>5.1977840000000004E-3</c:v>
                </c:pt>
                <c:pt idx="25142">
                  <c:v>2.8107929999999998E-3</c:v>
                </c:pt>
                <c:pt idx="25143">
                  <c:v>5.8054200000000004E-3</c:v>
                </c:pt>
                <c:pt idx="25144">
                  <c:v>4.7827659999999999E-3</c:v>
                </c:pt>
                <c:pt idx="25145">
                  <c:v>1.564167E-3</c:v>
                </c:pt>
                <c:pt idx="25146">
                  <c:v>3.2872320000000002E-3</c:v>
                </c:pt>
                <c:pt idx="25147">
                  <c:v>2.9520340000000001E-3</c:v>
                </c:pt>
                <c:pt idx="25148">
                  <c:v>2.4990300000000002E-3</c:v>
                </c:pt>
                <c:pt idx="25149">
                  <c:v>2.357376E-3</c:v>
                </c:pt>
                <c:pt idx="25150">
                  <c:v>3.0372810000000002E-3</c:v>
                </c:pt>
                <c:pt idx="25151">
                  <c:v>5.277487E-3</c:v>
                </c:pt>
                <c:pt idx="25152">
                  <c:v>1.3155020000000001E-3</c:v>
                </c:pt>
                <c:pt idx="25153">
                  <c:v>-9.1917699999999997E-4</c:v>
                </c:pt>
                <c:pt idx="25154">
                  <c:v>7.9403500000000001E-4</c:v>
                </c:pt>
                <c:pt idx="25155">
                  <c:v>3.4910900000000001E-3</c:v>
                </c:pt>
                <c:pt idx="25156">
                  <c:v>1.7248809999999999E-3</c:v>
                </c:pt>
                <c:pt idx="25157">
                  <c:v>-1.5738849999999999E-3</c:v>
                </c:pt>
                <c:pt idx="25158">
                  <c:v>1.289812E-3</c:v>
                </c:pt>
                <c:pt idx="25159">
                  <c:v>3.0856719999999998E-3</c:v>
                </c:pt>
                <c:pt idx="25160">
                  <c:v>4.54828E-3</c:v>
                </c:pt>
                <c:pt idx="25161">
                  <c:v>2.4192520000000002E-3</c:v>
                </c:pt>
                <c:pt idx="25162">
                  <c:v>2.6781109999999999E-3</c:v>
                </c:pt>
                <c:pt idx="25163">
                  <c:v>-2.5724210000000001E-3</c:v>
                </c:pt>
                <c:pt idx="25164">
                  <c:v>2.4769330000000002E-3</c:v>
                </c:pt>
                <c:pt idx="25165">
                  <c:v>2.0419729999999999E-3</c:v>
                </c:pt>
                <c:pt idx="25166">
                  <c:v>3.2981859999999998E-3</c:v>
                </c:pt>
                <c:pt idx="25167">
                  <c:v>-1.2501739999999999E-3</c:v>
                </c:pt>
                <c:pt idx="25168" formatCode="0.00E+00">
                  <c:v>-3.9234799999999999E-5</c:v>
                </c:pt>
                <c:pt idx="25169">
                  <c:v>4.4845830000000003E-3</c:v>
                </c:pt>
                <c:pt idx="25170">
                  <c:v>2.8629839999999998E-3</c:v>
                </c:pt>
                <c:pt idx="25171">
                  <c:v>3.2452549999999998E-3</c:v>
                </c:pt>
                <c:pt idx="25172">
                  <c:v>2.2257969999999998E-3</c:v>
                </c:pt>
                <c:pt idx="25173">
                  <c:v>-6.4772199999999999E-4</c:v>
                </c:pt>
                <c:pt idx="25174">
                  <c:v>-2.408604E-3</c:v>
                </c:pt>
                <c:pt idx="25175">
                  <c:v>-7.8930299999999999E-4</c:v>
                </c:pt>
                <c:pt idx="25176">
                  <c:v>-1.0233950000000001E-3</c:v>
                </c:pt>
                <c:pt idx="25177">
                  <c:v>2.1535920000000002E-3</c:v>
                </c:pt>
                <c:pt idx="25178">
                  <c:v>3.4004840000000001E-3</c:v>
                </c:pt>
                <c:pt idx="25179">
                  <c:v>5.2722180000000004E-3</c:v>
                </c:pt>
                <c:pt idx="25180">
                  <c:v>2.1794890000000002E-3</c:v>
                </c:pt>
                <c:pt idx="25181">
                  <c:v>-1.25554E-4</c:v>
                </c:pt>
                <c:pt idx="25182">
                  <c:v>9.0136000000000003E-4</c:v>
                </c:pt>
                <c:pt idx="25183">
                  <c:v>5.3788789999999996E-3</c:v>
                </c:pt>
                <c:pt idx="25184">
                  <c:v>5.9168379999999998E-3</c:v>
                </c:pt>
                <c:pt idx="25185">
                  <c:v>3.254182E-3</c:v>
                </c:pt>
                <c:pt idx="25186">
                  <c:v>3.6222310000000001E-3</c:v>
                </c:pt>
                <c:pt idx="25187">
                  <c:v>3.018246E-3</c:v>
                </c:pt>
                <c:pt idx="25188">
                  <c:v>1.8808099999999999E-3</c:v>
                </c:pt>
                <c:pt idx="25189">
                  <c:v>2.3826569999999998E-3</c:v>
                </c:pt>
                <c:pt idx="25190">
                  <c:v>3.288132E-3</c:v>
                </c:pt>
                <c:pt idx="25191">
                  <c:v>3.780177E-3</c:v>
                </c:pt>
                <c:pt idx="25192">
                  <c:v>6.3740960000000001E-3</c:v>
                </c:pt>
                <c:pt idx="25193">
                  <c:v>8.0815699999999999E-4</c:v>
                </c:pt>
                <c:pt idx="25194">
                  <c:v>3.5876979999999998E-3</c:v>
                </c:pt>
                <c:pt idx="25195">
                  <c:v>4.2505659999999999E-3</c:v>
                </c:pt>
                <c:pt idx="25196">
                  <c:v>2.6169819999999999E-3</c:v>
                </c:pt>
                <c:pt idx="25197">
                  <c:v>3.755516E-3</c:v>
                </c:pt>
                <c:pt idx="25198">
                  <c:v>8.2970060000000009E-3</c:v>
                </c:pt>
                <c:pt idx="25199">
                  <c:v>2.763723E-3</c:v>
                </c:pt>
                <c:pt idx="25200">
                  <c:v>-1.31624E-3</c:v>
                </c:pt>
                <c:pt idx="25201">
                  <c:v>5.2617339999999997E-3</c:v>
                </c:pt>
                <c:pt idx="25202">
                  <c:v>5.0340339999999997E-3</c:v>
                </c:pt>
                <c:pt idx="25203">
                  <c:v>4.3205530000000004E-3</c:v>
                </c:pt>
                <c:pt idx="25204">
                  <c:v>2.2267749999999998E-3</c:v>
                </c:pt>
                <c:pt idx="25205">
                  <c:v>2.678255E-3</c:v>
                </c:pt>
                <c:pt idx="25206">
                  <c:v>2.259339E-3</c:v>
                </c:pt>
                <c:pt idx="25207">
                  <c:v>4.2008159999999996E-3</c:v>
                </c:pt>
                <c:pt idx="25208">
                  <c:v>-1.2418869999999999E-3</c:v>
                </c:pt>
                <c:pt idx="25209">
                  <c:v>9.6873200000000003E-4</c:v>
                </c:pt>
                <c:pt idx="25210">
                  <c:v>7.806398E-3</c:v>
                </c:pt>
                <c:pt idx="25211">
                  <c:v>5.6795839999999997E-3</c:v>
                </c:pt>
                <c:pt idx="25212">
                  <c:v>1.13045E-4</c:v>
                </c:pt>
                <c:pt idx="25213">
                  <c:v>2.9935199999999999E-3</c:v>
                </c:pt>
                <c:pt idx="25214">
                  <c:v>7.0228829999999997E-3</c:v>
                </c:pt>
                <c:pt idx="25215">
                  <c:v>4.1475460000000002E-3</c:v>
                </c:pt>
                <c:pt idx="25216">
                  <c:v>1.0172670000000001E-3</c:v>
                </c:pt>
                <c:pt idx="25217">
                  <c:v>8.7329900000000002E-4</c:v>
                </c:pt>
                <c:pt idx="25218">
                  <c:v>9.6766449999999993E-3</c:v>
                </c:pt>
                <c:pt idx="25219">
                  <c:v>4.5091910000000001E-3</c:v>
                </c:pt>
                <c:pt idx="25220">
                  <c:v>1.199947E-3</c:v>
                </c:pt>
                <c:pt idx="25221">
                  <c:v>2.7882559999999998E-3</c:v>
                </c:pt>
                <c:pt idx="25222">
                  <c:v>4.2990670000000002E-3</c:v>
                </c:pt>
                <c:pt idx="25223">
                  <c:v>1.8462699999999999E-3</c:v>
                </c:pt>
                <c:pt idx="25224">
                  <c:v>2.026566E-3</c:v>
                </c:pt>
                <c:pt idx="25225">
                  <c:v>-2.4589640000000001E-3</c:v>
                </c:pt>
                <c:pt idx="25226">
                  <c:v>5.9701399999999999E-4</c:v>
                </c:pt>
                <c:pt idx="25227">
                  <c:v>2.3207499999999999E-4</c:v>
                </c:pt>
                <c:pt idx="25228">
                  <c:v>6.3820700000000001E-4</c:v>
                </c:pt>
                <c:pt idx="25229">
                  <c:v>-6.4517000000000003E-4</c:v>
                </c:pt>
                <c:pt idx="25230">
                  <c:v>4.3192279999999996E-3</c:v>
                </c:pt>
                <c:pt idx="25231">
                  <c:v>2.3182709999999998E-3</c:v>
                </c:pt>
                <c:pt idx="25232">
                  <c:v>-6.5008799999999995E-4</c:v>
                </c:pt>
                <c:pt idx="25233">
                  <c:v>-7.9385100000000004E-4</c:v>
                </c:pt>
                <c:pt idx="25234">
                  <c:v>-3.6242000000000002E-4</c:v>
                </c:pt>
                <c:pt idx="25235">
                  <c:v>5.0276300000000004E-4</c:v>
                </c:pt>
                <c:pt idx="25236">
                  <c:v>-6.9885499999999996E-4</c:v>
                </c:pt>
                <c:pt idx="25237">
                  <c:v>-2.508059E-3</c:v>
                </c:pt>
                <c:pt idx="25238">
                  <c:v>-5.7573820000000001E-3</c:v>
                </c:pt>
                <c:pt idx="25239">
                  <c:v>-8.9264800000000001E-4</c:v>
                </c:pt>
                <c:pt idx="25240">
                  <c:v>4.2903960000000001E-3</c:v>
                </c:pt>
                <c:pt idx="25241">
                  <c:v>5.424753E-3</c:v>
                </c:pt>
                <c:pt idx="25242">
                  <c:v>3.415398E-3</c:v>
                </c:pt>
                <c:pt idx="25243">
                  <c:v>2.6082710000000001E-3</c:v>
                </c:pt>
                <c:pt idx="25244">
                  <c:v>4.1382600000000001E-4</c:v>
                </c:pt>
                <c:pt idx="25245">
                  <c:v>1.7799370000000001E-3</c:v>
                </c:pt>
                <c:pt idx="25246">
                  <c:v>8.3667340000000007E-3</c:v>
                </c:pt>
                <c:pt idx="25247">
                  <c:v>6.0623200000000004E-3</c:v>
                </c:pt>
                <c:pt idx="25248">
                  <c:v>8.0642179999999997E-3</c:v>
                </c:pt>
                <c:pt idx="25249">
                  <c:v>6.605039E-3</c:v>
                </c:pt>
                <c:pt idx="25250">
                  <c:v>5.5331169999999997E-3</c:v>
                </c:pt>
                <c:pt idx="25251">
                  <c:v>-1.9614200000000001E-4</c:v>
                </c:pt>
                <c:pt idx="25252">
                  <c:v>1.3721805E-2</c:v>
                </c:pt>
                <c:pt idx="25253">
                  <c:v>1.0257797000000001E-2</c:v>
                </c:pt>
                <c:pt idx="25254">
                  <c:v>8.3459129999999999E-3</c:v>
                </c:pt>
                <c:pt idx="25255">
                  <c:v>9.2764830000000003E-3</c:v>
                </c:pt>
                <c:pt idx="25256">
                  <c:v>8.3885839999999993E-3</c:v>
                </c:pt>
                <c:pt idx="25257">
                  <c:v>1.2538089000000001E-2</c:v>
                </c:pt>
                <c:pt idx="25258">
                  <c:v>1.162063E-2</c:v>
                </c:pt>
                <c:pt idx="25259">
                  <c:v>5.6244570000000002E-3</c:v>
                </c:pt>
                <c:pt idx="25260">
                  <c:v>1.2560394000000001E-2</c:v>
                </c:pt>
                <c:pt idx="25261">
                  <c:v>1.050798E-2</c:v>
                </c:pt>
                <c:pt idx="25262">
                  <c:v>8.2493540000000004E-3</c:v>
                </c:pt>
                <c:pt idx="25263">
                  <c:v>6.9654690000000002E-3</c:v>
                </c:pt>
                <c:pt idx="25264">
                  <c:v>1.2930949000000001E-2</c:v>
                </c:pt>
                <c:pt idx="25265">
                  <c:v>1.4138091E-2</c:v>
                </c:pt>
                <c:pt idx="25266">
                  <c:v>2.0477746000000002E-2</c:v>
                </c:pt>
                <c:pt idx="25267">
                  <c:v>1.7281346E-2</c:v>
                </c:pt>
                <c:pt idx="25268">
                  <c:v>1.7161503000000002E-2</c:v>
                </c:pt>
                <c:pt idx="25269">
                  <c:v>1.2811193E-2</c:v>
                </c:pt>
                <c:pt idx="25270">
                  <c:v>2.5232709999999998E-2</c:v>
                </c:pt>
                <c:pt idx="25271">
                  <c:v>2.282704E-2</c:v>
                </c:pt>
                <c:pt idx="25272">
                  <c:v>1.5851956E-2</c:v>
                </c:pt>
                <c:pt idx="25273">
                  <c:v>5.6282509999999999E-3</c:v>
                </c:pt>
                <c:pt idx="25274">
                  <c:v>8.1751700000000003E-4</c:v>
                </c:pt>
                <c:pt idx="25275">
                  <c:v>3.37375E-3</c:v>
                </c:pt>
                <c:pt idx="25276">
                  <c:v>9.3682590000000003E-3</c:v>
                </c:pt>
                <c:pt idx="25277">
                  <c:v>2.7652020999999999E-2</c:v>
                </c:pt>
                <c:pt idx="25278">
                  <c:v>2.4105755999999999E-2</c:v>
                </c:pt>
                <c:pt idx="25279">
                  <c:v>3.8915040000000001E-3</c:v>
                </c:pt>
                <c:pt idx="25280">
                  <c:v>-8.1989809999999993E-3</c:v>
                </c:pt>
                <c:pt idx="25281">
                  <c:v>2.7564780000000001E-3</c:v>
                </c:pt>
                <c:pt idx="25282">
                  <c:v>3.7048300000000001E-3</c:v>
                </c:pt>
                <c:pt idx="25283">
                  <c:v>8.1958110000000008E-3</c:v>
                </c:pt>
                <c:pt idx="25284">
                  <c:v>1.3832924999999999E-2</c:v>
                </c:pt>
                <c:pt idx="25285">
                  <c:v>7.7113570000000003E-3</c:v>
                </c:pt>
                <c:pt idx="25286">
                  <c:v>-1.14978E-3</c:v>
                </c:pt>
                <c:pt idx="25287">
                  <c:v>-2.805793E-3</c:v>
                </c:pt>
                <c:pt idx="25288">
                  <c:v>7.7695699999999999E-4</c:v>
                </c:pt>
                <c:pt idx="25289">
                  <c:v>9.2253830000000002E-3</c:v>
                </c:pt>
                <c:pt idx="25290">
                  <c:v>1.8130461E-2</c:v>
                </c:pt>
                <c:pt idx="25291">
                  <c:v>1.2994215999999999E-2</c:v>
                </c:pt>
                <c:pt idx="25292">
                  <c:v>9.9659350000000004E-3</c:v>
                </c:pt>
                <c:pt idx="25293">
                  <c:v>3.852102E-3</c:v>
                </c:pt>
                <c:pt idx="25294">
                  <c:v>2.8153340000000001E-3</c:v>
                </c:pt>
                <c:pt idx="25295">
                  <c:v>1.8771160000000001E-3</c:v>
                </c:pt>
                <c:pt idx="25296">
                  <c:v>1.3515928999999999E-2</c:v>
                </c:pt>
                <c:pt idx="25297">
                  <c:v>1.2951364999999999E-2</c:v>
                </c:pt>
                <c:pt idx="25298">
                  <c:v>1.1404335E-2</c:v>
                </c:pt>
                <c:pt idx="25299">
                  <c:v>1.1283707E-2</c:v>
                </c:pt>
                <c:pt idx="25300">
                  <c:v>1.1946302000000001E-2</c:v>
                </c:pt>
                <c:pt idx="25301">
                  <c:v>1.5203861000000001E-2</c:v>
                </c:pt>
                <c:pt idx="25302">
                  <c:v>1.6219325E-2</c:v>
                </c:pt>
                <c:pt idx="25303">
                  <c:v>1.0677272E-2</c:v>
                </c:pt>
                <c:pt idx="25304">
                  <c:v>9.7712649999999995E-3</c:v>
                </c:pt>
                <c:pt idx="25305">
                  <c:v>1.2551345E-2</c:v>
                </c:pt>
                <c:pt idx="25306">
                  <c:v>5.1283170000000003E-3</c:v>
                </c:pt>
                <c:pt idx="25307">
                  <c:v>5.7490370000000002E-3</c:v>
                </c:pt>
                <c:pt idx="25308">
                  <c:v>1.7304493000000001E-2</c:v>
                </c:pt>
                <c:pt idx="25309">
                  <c:v>1.4900191E-2</c:v>
                </c:pt>
                <c:pt idx="25310">
                  <c:v>1.2001075E-2</c:v>
                </c:pt>
                <c:pt idx="25311">
                  <c:v>1.5276942E-2</c:v>
                </c:pt>
                <c:pt idx="25312">
                  <c:v>9.0110569999999994E-3</c:v>
                </c:pt>
                <c:pt idx="25313">
                  <c:v>1.2822768E-2</c:v>
                </c:pt>
                <c:pt idx="25314">
                  <c:v>1.1786532000000001E-2</c:v>
                </c:pt>
                <c:pt idx="25315">
                  <c:v>8.2459520000000008E-3</c:v>
                </c:pt>
                <c:pt idx="25316">
                  <c:v>1.9424837E-2</c:v>
                </c:pt>
                <c:pt idx="25317">
                  <c:v>1.8892183999999999E-2</c:v>
                </c:pt>
                <c:pt idx="25318">
                  <c:v>9.8504850000000008E-3</c:v>
                </c:pt>
                <c:pt idx="25319">
                  <c:v>9.0445730000000002E-3</c:v>
                </c:pt>
                <c:pt idx="25320">
                  <c:v>1.3895787E-2</c:v>
                </c:pt>
                <c:pt idx="25321">
                  <c:v>1.4782134000000001E-2</c:v>
                </c:pt>
                <c:pt idx="25322">
                  <c:v>1.6106792000000002E-2</c:v>
                </c:pt>
                <c:pt idx="25323">
                  <c:v>1.0822828E-2</c:v>
                </c:pt>
                <c:pt idx="25324">
                  <c:v>1.3165876999999999E-2</c:v>
                </c:pt>
                <c:pt idx="25325">
                  <c:v>1.7320227000000001E-2</c:v>
                </c:pt>
                <c:pt idx="25326">
                  <c:v>1.5717003E-2</c:v>
                </c:pt>
                <c:pt idx="25327">
                  <c:v>9.0955870000000005E-3</c:v>
                </c:pt>
                <c:pt idx="25328">
                  <c:v>1.6047235999999999E-2</c:v>
                </c:pt>
                <c:pt idx="25329">
                  <c:v>1.4836828999999999E-2</c:v>
                </c:pt>
                <c:pt idx="25330">
                  <c:v>1.5302124E-2</c:v>
                </c:pt>
                <c:pt idx="25331">
                  <c:v>1.7196691E-2</c:v>
                </c:pt>
                <c:pt idx="25332">
                  <c:v>1.479665E-2</c:v>
                </c:pt>
                <c:pt idx="25333">
                  <c:v>1.6496245E-2</c:v>
                </c:pt>
                <c:pt idx="25334">
                  <c:v>1.4569715E-2</c:v>
                </c:pt>
                <c:pt idx="25335">
                  <c:v>1.3346165E-2</c:v>
                </c:pt>
                <c:pt idx="25336">
                  <c:v>1.6724652E-2</c:v>
                </c:pt>
                <c:pt idx="25337">
                  <c:v>1.4703865999999999E-2</c:v>
                </c:pt>
                <c:pt idx="25338">
                  <c:v>1.9237365999999999E-2</c:v>
                </c:pt>
                <c:pt idx="25339">
                  <c:v>1.9163019999999999E-2</c:v>
                </c:pt>
                <c:pt idx="25340">
                  <c:v>1.7284693E-2</c:v>
                </c:pt>
                <c:pt idx="25341">
                  <c:v>1.4867729E-2</c:v>
                </c:pt>
                <c:pt idx="25342">
                  <c:v>9.8101200000000003E-3</c:v>
                </c:pt>
                <c:pt idx="25343">
                  <c:v>1.0626651000000001E-2</c:v>
                </c:pt>
                <c:pt idx="25344">
                  <c:v>1.9877674000000001E-2</c:v>
                </c:pt>
                <c:pt idx="25345">
                  <c:v>2.0627060999999999E-2</c:v>
                </c:pt>
                <c:pt idx="25346">
                  <c:v>1.3162752999999999E-2</c:v>
                </c:pt>
                <c:pt idx="25347">
                  <c:v>1.4765821E-2</c:v>
                </c:pt>
                <c:pt idx="25348">
                  <c:v>1.4065942999999999E-2</c:v>
                </c:pt>
                <c:pt idx="25349">
                  <c:v>7.0193510000000001E-3</c:v>
                </c:pt>
                <c:pt idx="25350">
                  <c:v>1.1408507E-2</c:v>
                </c:pt>
                <c:pt idx="25351">
                  <c:v>2.0708259E-2</c:v>
                </c:pt>
                <c:pt idx="25352">
                  <c:v>1.8624600000000002E-2</c:v>
                </c:pt>
                <c:pt idx="25353">
                  <c:v>1.2014719E-2</c:v>
                </c:pt>
                <c:pt idx="25354">
                  <c:v>9.3339800000000004E-3</c:v>
                </c:pt>
                <c:pt idx="25355">
                  <c:v>6.9281150000000003E-3</c:v>
                </c:pt>
                <c:pt idx="25356">
                  <c:v>8.5728839999999994E-3</c:v>
                </c:pt>
                <c:pt idx="25357">
                  <c:v>2.0018773E-2</c:v>
                </c:pt>
                <c:pt idx="25358">
                  <c:v>1.6084751000000001E-2</c:v>
                </c:pt>
                <c:pt idx="25359">
                  <c:v>9.3043750000000001E-3</c:v>
                </c:pt>
                <c:pt idx="25360">
                  <c:v>5.1895250000000004E-3</c:v>
                </c:pt>
                <c:pt idx="25361">
                  <c:v>6.921333E-3</c:v>
                </c:pt>
                <c:pt idx="25362">
                  <c:v>1.1432728E-2</c:v>
                </c:pt>
                <c:pt idx="25363">
                  <c:v>1.1961075999999999E-2</c:v>
                </c:pt>
                <c:pt idx="25364">
                  <c:v>1.0002588999999999E-2</c:v>
                </c:pt>
                <c:pt idx="25365">
                  <c:v>1.4587522E-2</c:v>
                </c:pt>
                <c:pt idx="25366">
                  <c:v>1.4843186E-2</c:v>
                </c:pt>
                <c:pt idx="25367">
                  <c:v>8.8960729999999991E-3</c:v>
                </c:pt>
                <c:pt idx="25368">
                  <c:v>5.7527450000000001E-3</c:v>
                </c:pt>
                <c:pt idx="25369">
                  <c:v>1.4308358E-2</c:v>
                </c:pt>
                <c:pt idx="25370">
                  <c:v>1.6671116E-2</c:v>
                </c:pt>
                <c:pt idx="25371">
                  <c:v>1.4844690000000001E-2</c:v>
                </c:pt>
                <c:pt idx="25372">
                  <c:v>1.3373026999999999E-2</c:v>
                </c:pt>
                <c:pt idx="25373">
                  <c:v>1.2072794E-2</c:v>
                </c:pt>
                <c:pt idx="25374">
                  <c:v>1.2469871E-2</c:v>
                </c:pt>
                <c:pt idx="25375">
                  <c:v>1.4026861999999999E-2</c:v>
                </c:pt>
                <c:pt idx="25376">
                  <c:v>1.8778209000000001E-2</c:v>
                </c:pt>
                <c:pt idx="25377">
                  <c:v>1.5163642999999999E-2</c:v>
                </c:pt>
                <c:pt idx="25378">
                  <c:v>1.5227294000000001E-2</c:v>
                </c:pt>
                <c:pt idx="25379">
                  <c:v>8.4510239999999997E-3</c:v>
                </c:pt>
                <c:pt idx="25380">
                  <c:v>1.2116864E-2</c:v>
                </c:pt>
                <c:pt idx="25381">
                  <c:v>1.5215194E-2</c:v>
                </c:pt>
                <c:pt idx="25382">
                  <c:v>1.7090859E-2</c:v>
                </c:pt>
                <c:pt idx="25383">
                  <c:v>1.6185901999999999E-2</c:v>
                </c:pt>
                <c:pt idx="25384">
                  <c:v>1.7600041E-2</c:v>
                </c:pt>
                <c:pt idx="25385">
                  <c:v>1.1216548999999999E-2</c:v>
                </c:pt>
                <c:pt idx="25386">
                  <c:v>1.0196024999999999E-2</c:v>
                </c:pt>
                <c:pt idx="25387">
                  <c:v>1.5294444000000001E-2</c:v>
                </c:pt>
                <c:pt idx="25388">
                  <c:v>2.0352319000000001E-2</c:v>
                </c:pt>
                <c:pt idx="25389">
                  <c:v>1.88784E-2</c:v>
                </c:pt>
                <c:pt idx="25390">
                  <c:v>1.1387727E-2</c:v>
                </c:pt>
                <c:pt idx="25391">
                  <c:v>1.4761621000000001E-2</c:v>
                </c:pt>
                <c:pt idx="25392">
                  <c:v>1.7559271000000001E-2</c:v>
                </c:pt>
                <c:pt idx="25393">
                  <c:v>1.4200417E-2</c:v>
                </c:pt>
                <c:pt idx="25394">
                  <c:v>1.4552221000000001E-2</c:v>
                </c:pt>
                <c:pt idx="25395">
                  <c:v>1.3750037999999999E-2</c:v>
                </c:pt>
                <c:pt idx="25396">
                  <c:v>1.4925557000000001E-2</c:v>
                </c:pt>
                <c:pt idx="25397">
                  <c:v>1.4660782000000001E-2</c:v>
                </c:pt>
                <c:pt idx="25398">
                  <c:v>9.7789420000000005E-3</c:v>
                </c:pt>
                <c:pt idx="25399">
                  <c:v>9.3393490000000003E-3</c:v>
                </c:pt>
                <c:pt idx="25400">
                  <c:v>1.1362552999999999E-2</c:v>
                </c:pt>
                <c:pt idx="25401">
                  <c:v>1.1437622999999999E-2</c:v>
                </c:pt>
                <c:pt idx="25402">
                  <c:v>1.0675693E-2</c:v>
                </c:pt>
                <c:pt idx="25403">
                  <c:v>1.3622634E-2</c:v>
                </c:pt>
                <c:pt idx="25404">
                  <c:v>1.4028499E-2</c:v>
                </c:pt>
                <c:pt idx="25405">
                  <c:v>9.6379570000000008E-3</c:v>
                </c:pt>
                <c:pt idx="25406">
                  <c:v>1.5390651E-2</c:v>
                </c:pt>
                <c:pt idx="25407">
                  <c:v>1.1733547E-2</c:v>
                </c:pt>
                <c:pt idx="25408">
                  <c:v>1.2174034E-2</c:v>
                </c:pt>
                <c:pt idx="25409">
                  <c:v>1.2269406E-2</c:v>
                </c:pt>
                <c:pt idx="25410">
                  <c:v>1.5085697E-2</c:v>
                </c:pt>
                <c:pt idx="25411">
                  <c:v>1.3178168000000001E-2</c:v>
                </c:pt>
                <c:pt idx="25412">
                  <c:v>1.1763231000000001E-2</c:v>
                </c:pt>
                <c:pt idx="25413">
                  <c:v>1.1464679E-2</c:v>
                </c:pt>
                <c:pt idx="25414">
                  <c:v>1.6198447000000001E-2</c:v>
                </c:pt>
                <c:pt idx="25415">
                  <c:v>1.166215E-2</c:v>
                </c:pt>
                <c:pt idx="25416">
                  <c:v>1.0084493E-2</c:v>
                </c:pt>
                <c:pt idx="25417">
                  <c:v>1.5823316E-2</c:v>
                </c:pt>
                <c:pt idx="25418">
                  <c:v>1.0886882000000001E-2</c:v>
                </c:pt>
                <c:pt idx="25419">
                  <c:v>1.586595E-2</c:v>
                </c:pt>
                <c:pt idx="25420">
                  <c:v>9.6192399999999994E-3</c:v>
                </c:pt>
                <c:pt idx="25421">
                  <c:v>1.1673655999999999E-2</c:v>
                </c:pt>
                <c:pt idx="25422">
                  <c:v>1.1266725E-2</c:v>
                </c:pt>
                <c:pt idx="25423">
                  <c:v>2.8077039999999998E-3</c:v>
                </c:pt>
                <c:pt idx="25424">
                  <c:v>7.4490609999999999E-3</c:v>
                </c:pt>
                <c:pt idx="25425">
                  <c:v>1.0756675E-2</c:v>
                </c:pt>
                <c:pt idx="25426">
                  <c:v>8.5172230000000008E-3</c:v>
                </c:pt>
                <c:pt idx="25427">
                  <c:v>4.2936459999999999E-3</c:v>
                </c:pt>
                <c:pt idx="25428">
                  <c:v>3.5269210000000001E-3</c:v>
                </c:pt>
                <c:pt idx="25429">
                  <c:v>4.6947500000000001E-3</c:v>
                </c:pt>
                <c:pt idx="25430">
                  <c:v>5.4353750000000001E-3</c:v>
                </c:pt>
                <c:pt idx="25431">
                  <c:v>3.9872830000000003E-3</c:v>
                </c:pt>
                <c:pt idx="25432">
                  <c:v>6.1937110000000002E-3</c:v>
                </c:pt>
                <c:pt idx="25433">
                  <c:v>4.5185340000000003E-3</c:v>
                </c:pt>
                <c:pt idx="25434">
                  <c:v>3.2732389999999998E-3</c:v>
                </c:pt>
                <c:pt idx="25435">
                  <c:v>1.752574E-3</c:v>
                </c:pt>
                <c:pt idx="25436">
                  <c:v>-1.0828929999999999E-3</c:v>
                </c:pt>
                <c:pt idx="25437">
                  <c:v>-3.1634240000000002E-3</c:v>
                </c:pt>
                <c:pt idx="25438">
                  <c:v>-4.0875650999999999E-2</c:v>
                </c:pt>
                <c:pt idx="25439">
                  <c:v>-3.7451703000000003E-2</c:v>
                </c:pt>
                <c:pt idx="25440">
                  <c:v>2.9229321999999999E-2</c:v>
                </c:pt>
                <c:pt idx="25441">
                  <c:v>3.1130977000000001E-2</c:v>
                </c:pt>
                <c:pt idx="25442">
                  <c:v>1.6121666999999999E-2</c:v>
                </c:pt>
                <c:pt idx="25443">
                  <c:v>1.9970218000000001E-2</c:v>
                </c:pt>
                <c:pt idx="25444">
                  <c:v>2.0071684999999999E-2</c:v>
                </c:pt>
                <c:pt idx="25445">
                  <c:v>-4.0473990000000001E-3</c:v>
                </c:pt>
                <c:pt idx="25446">
                  <c:v>-1.762673E-3</c:v>
                </c:pt>
                <c:pt idx="25447">
                  <c:v>1.0354248999999999E-2</c:v>
                </c:pt>
                <c:pt idx="25448">
                  <c:v>1.2947080000000001E-3</c:v>
                </c:pt>
                <c:pt idx="25449">
                  <c:v>5.8188049999999998E-3</c:v>
                </c:pt>
                <c:pt idx="25450">
                  <c:v>1.0863631E-2</c:v>
                </c:pt>
                <c:pt idx="25451">
                  <c:v>4.1399729999999999E-3</c:v>
                </c:pt>
                <c:pt idx="25452">
                  <c:v>9.10358E-4</c:v>
                </c:pt>
                <c:pt idx="25453">
                  <c:v>3.0472210000000001E-3</c:v>
                </c:pt>
                <c:pt idx="25454" formatCode="0.00E+00">
                  <c:v>8.4986699999999997E-5</c:v>
                </c:pt>
                <c:pt idx="25455">
                  <c:v>9.2531090000000007E-3</c:v>
                </c:pt>
                <c:pt idx="25456">
                  <c:v>2.419437E-3</c:v>
                </c:pt>
                <c:pt idx="25457">
                  <c:v>2.5540399999999998E-4</c:v>
                </c:pt>
                <c:pt idx="25458">
                  <c:v>1.66188E-4</c:v>
                </c:pt>
                <c:pt idx="25459">
                  <c:v>-1.216356E-3</c:v>
                </c:pt>
                <c:pt idx="25460">
                  <c:v>3.2534930000000001E-3</c:v>
                </c:pt>
                <c:pt idx="25461">
                  <c:v>3.7265340000000001E-3</c:v>
                </c:pt>
                <c:pt idx="25462">
                  <c:v>-2.506861E-3</c:v>
                </c:pt>
                <c:pt idx="25463">
                  <c:v>6.3268000000000005E-4</c:v>
                </c:pt>
                <c:pt idx="25464">
                  <c:v>1.512055E-3</c:v>
                </c:pt>
                <c:pt idx="25465">
                  <c:v>-4.2969699999999999E-4</c:v>
                </c:pt>
                <c:pt idx="25466">
                  <c:v>-3.9567869999999998E-3</c:v>
                </c:pt>
                <c:pt idx="25467" formatCode="0.00E+00">
                  <c:v>1.44127E-5</c:v>
                </c:pt>
                <c:pt idx="25468">
                  <c:v>1.0122989999999999E-3</c:v>
                </c:pt>
                <c:pt idx="25469">
                  <c:v>4.7589989999999999E-3</c:v>
                </c:pt>
                <c:pt idx="25470">
                  <c:v>-2.2222119999999999E-3</c:v>
                </c:pt>
                <c:pt idx="25471">
                  <c:v>-2.0928259999999999E-3</c:v>
                </c:pt>
                <c:pt idx="25472">
                  <c:v>8.54761E-4</c:v>
                </c:pt>
                <c:pt idx="25473">
                  <c:v>-1.934247E-3</c:v>
                </c:pt>
                <c:pt idx="25474">
                  <c:v>9.0494900000000005E-4</c:v>
                </c:pt>
                <c:pt idx="25475">
                  <c:v>-5.1771949999999999E-3</c:v>
                </c:pt>
                <c:pt idx="25476">
                  <c:v>-5.1638789999999997E-3</c:v>
                </c:pt>
                <c:pt idx="25477" formatCode="0.00E+00">
                  <c:v>-1.9193200000000001E-5</c:v>
                </c:pt>
                <c:pt idx="25478">
                  <c:v>-5.1673500000000002E-3</c:v>
                </c:pt>
                <c:pt idx="25479">
                  <c:v>-2.1608080000000002E-3</c:v>
                </c:pt>
                <c:pt idx="25480">
                  <c:v>4.9804580000000001E-3</c:v>
                </c:pt>
                <c:pt idx="25481">
                  <c:v>-4.8143730000000003E-3</c:v>
                </c:pt>
                <c:pt idx="25482">
                  <c:v>-5.1227670000000003E-3</c:v>
                </c:pt>
                <c:pt idx="25483">
                  <c:v>-9.7948700000000002E-4</c:v>
                </c:pt>
                <c:pt idx="25484">
                  <c:v>-1.6703110000000001E-3</c:v>
                </c:pt>
                <c:pt idx="25485">
                  <c:v>-3.7283279999999999E-3</c:v>
                </c:pt>
                <c:pt idx="25486">
                  <c:v>-4.6050400000000003E-3</c:v>
                </c:pt>
                <c:pt idx="25487">
                  <c:v>-1.0523207E-2</c:v>
                </c:pt>
                <c:pt idx="25488">
                  <c:v>-5.0253779999999996E-3</c:v>
                </c:pt>
                <c:pt idx="25489">
                  <c:v>-1.6447530000000001E-3</c:v>
                </c:pt>
                <c:pt idx="25490">
                  <c:v>-1.9558100000000001E-3</c:v>
                </c:pt>
                <c:pt idx="25491">
                  <c:v>3.2451509999999999E-3</c:v>
                </c:pt>
                <c:pt idx="25492">
                  <c:v>1.9268860000000001E-3</c:v>
                </c:pt>
                <c:pt idx="25493">
                  <c:v>-3.436836E-3</c:v>
                </c:pt>
                <c:pt idx="25494">
                  <c:v>-1.6692969999999999E-3</c:v>
                </c:pt>
                <c:pt idx="25495">
                  <c:v>4.2815789999999998E-3</c:v>
                </c:pt>
                <c:pt idx="25496">
                  <c:v>-5.9231220000000003E-3</c:v>
                </c:pt>
                <c:pt idx="25497">
                  <c:v>4.4792019999999998E-3</c:v>
                </c:pt>
                <c:pt idx="25498">
                  <c:v>4.7308710000000002E-3</c:v>
                </c:pt>
                <c:pt idx="25499">
                  <c:v>-7.3272300000000001E-4</c:v>
                </c:pt>
                <c:pt idx="25500">
                  <c:v>-2.3069179999999998E-3</c:v>
                </c:pt>
                <c:pt idx="25501">
                  <c:v>3.4491330000000001E-3</c:v>
                </c:pt>
                <c:pt idx="25502">
                  <c:v>2.51742E-4</c:v>
                </c:pt>
                <c:pt idx="25503">
                  <c:v>1.0129905999999999E-2</c:v>
                </c:pt>
                <c:pt idx="25504">
                  <c:v>6.1237130000000002E-3</c:v>
                </c:pt>
                <c:pt idx="25505">
                  <c:v>-8.813675E-3</c:v>
                </c:pt>
                <c:pt idx="25506">
                  <c:v>3.9479270000000004E-3</c:v>
                </c:pt>
                <c:pt idx="25507">
                  <c:v>2.9979350000000002E-3</c:v>
                </c:pt>
                <c:pt idx="25508">
                  <c:v>-1.205598E-3</c:v>
                </c:pt>
                <c:pt idx="25509">
                  <c:v>1.4410844000000001E-2</c:v>
                </c:pt>
                <c:pt idx="25510">
                  <c:v>-2.2331130000000001E-3</c:v>
                </c:pt>
                <c:pt idx="25511">
                  <c:v>-7.2866600000000004E-3</c:v>
                </c:pt>
                <c:pt idx="25512">
                  <c:v>5.3670829999999999E-3</c:v>
                </c:pt>
                <c:pt idx="25513">
                  <c:v>7.5709690000000003E-3</c:v>
                </c:pt>
                <c:pt idx="25514">
                  <c:v>3.5365459999999998E-3</c:v>
                </c:pt>
                <c:pt idx="25515">
                  <c:v>1.4475618000000001E-2</c:v>
                </c:pt>
                <c:pt idx="25516">
                  <c:v>1.6203478E-2</c:v>
                </c:pt>
                <c:pt idx="25517">
                  <c:v>5.1040199999999999E-3</c:v>
                </c:pt>
                <c:pt idx="25518">
                  <c:v>2.881612E-3</c:v>
                </c:pt>
                <c:pt idx="25519">
                  <c:v>8.1222059999999999E-3</c:v>
                </c:pt>
                <c:pt idx="25520">
                  <c:v>7.7980990000000002E-3</c:v>
                </c:pt>
                <c:pt idx="25521">
                  <c:v>3.4414799999999998E-3</c:v>
                </c:pt>
                <c:pt idx="25522">
                  <c:v>1.392178E-3</c:v>
                </c:pt>
                <c:pt idx="25523">
                  <c:v>1.8094638E-2</c:v>
                </c:pt>
                <c:pt idx="25524">
                  <c:v>1.5328946E-2</c:v>
                </c:pt>
                <c:pt idx="25525">
                  <c:v>-1.389922E-3</c:v>
                </c:pt>
                <c:pt idx="25526">
                  <c:v>-3.80584E-4</c:v>
                </c:pt>
                <c:pt idx="25527">
                  <c:v>8.952626E-3</c:v>
                </c:pt>
                <c:pt idx="25528">
                  <c:v>-1.9453299999999999E-4</c:v>
                </c:pt>
                <c:pt idx="25529">
                  <c:v>7.8520540000000007E-3</c:v>
                </c:pt>
                <c:pt idx="25530">
                  <c:v>2.1936360000000001E-3</c:v>
                </c:pt>
                <c:pt idx="25531">
                  <c:v>4.2301470000000001E-3</c:v>
                </c:pt>
                <c:pt idx="25532">
                  <c:v>1.7816263999999998E-2</c:v>
                </c:pt>
                <c:pt idx="25533">
                  <c:v>-6.3714599999999998E-3</c:v>
                </c:pt>
                <c:pt idx="25534">
                  <c:v>-9.7084010000000002E-3</c:v>
                </c:pt>
                <c:pt idx="25535">
                  <c:v>4.8336689999999996E-3</c:v>
                </c:pt>
                <c:pt idx="25536">
                  <c:v>7.7154999999999997E-4</c:v>
                </c:pt>
                <c:pt idx="25537">
                  <c:v>7.8058700000000001E-4</c:v>
                </c:pt>
                <c:pt idx="25538">
                  <c:v>3.5422850000000001E-3</c:v>
                </c:pt>
                <c:pt idx="25539">
                  <c:v>3.8178719999999999E-3</c:v>
                </c:pt>
                <c:pt idx="25540">
                  <c:v>5.1874799999999997E-4</c:v>
                </c:pt>
                <c:pt idx="25541">
                  <c:v>-5.8156240000000001E-3</c:v>
                </c:pt>
                <c:pt idx="25542">
                  <c:v>-1.1936899000000001E-2</c:v>
                </c:pt>
                <c:pt idx="25543">
                  <c:v>3.1153560000000001E-3</c:v>
                </c:pt>
                <c:pt idx="25544">
                  <c:v>1.0670478000000001E-2</c:v>
                </c:pt>
                <c:pt idx="25545">
                  <c:v>5.6046869999999997E-3</c:v>
                </c:pt>
                <c:pt idx="25546">
                  <c:v>-2.907841E-3</c:v>
                </c:pt>
                <c:pt idx="25547">
                  <c:v>-2.6199370000000001E-3</c:v>
                </c:pt>
                <c:pt idx="25548">
                  <c:v>-1.941896E-3</c:v>
                </c:pt>
                <c:pt idx="25549">
                  <c:v>-4.0668730000000004E-3</c:v>
                </c:pt>
                <c:pt idx="25550">
                  <c:v>-7.6879729999999999E-3</c:v>
                </c:pt>
                <c:pt idx="25551">
                  <c:v>1.9172E-3</c:v>
                </c:pt>
                <c:pt idx="25552">
                  <c:v>1.2565049999999999E-2</c:v>
                </c:pt>
                <c:pt idx="25553">
                  <c:v>2.3384E-4</c:v>
                </c:pt>
                <c:pt idx="25554">
                  <c:v>-1.0272862000000001E-2</c:v>
                </c:pt>
                <c:pt idx="25555">
                  <c:v>5.9971460000000001E-3</c:v>
                </c:pt>
                <c:pt idx="25556">
                  <c:v>4.8338770000000003E-3</c:v>
                </c:pt>
                <c:pt idx="25557">
                  <c:v>-4.8442579999999997E-3</c:v>
                </c:pt>
                <c:pt idx="25558">
                  <c:v>3.0783799999999999E-3</c:v>
                </c:pt>
                <c:pt idx="25559">
                  <c:v>6.7075900000000003E-3</c:v>
                </c:pt>
                <c:pt idx="25560" formatCode="0.00E+00">
                  <c:v>-4.56539E-5</c:v>
                </c:pt>
                <c:pt idx="25561">
                  <c:v>-7.7371899999999997E-4</c:v>
                </c:pt>
                <c:pt idx="25562">
                  <c:v>8.5422850000000002E-3</c:v>
                </c:pt>
                <c:pt idx="25563">
                  <c:v>7.5524499999999998E-4</c:v>
                </c:pt>
                <c:pt idx="25564">
                  <c:v>-5.4152990000000002E-3</c:v>
                </c:pt>
                <c:pt idx="25565">
                  <c:v>6.4210250000000003E-3</c:v>
                </c:pt>
                <c:pt idx="25566">
                  <c:v>1.599638E-3</c:v>
                </c:pt>
                <c:pt idx="25567">
                  <c:v>2.3850499999999999E-4</c:v>
                </c:pt>
                <c:pt idx="25568">
                  <c:v>6.7371510000000003E-3</c:v>
                </c:pt>
                <c:pt idx="25569">
                  <c:v>-8.9103480000000002E-3</c:v>
                </c:pt>
                <c:pt idx="25570" formatCode="0.00E+00">
                  <c:v>-6.8120200000000006E-5</c:v>
                </c:pt>
                <c:pt idx="25571">
                  <c:v>7.159838E-3</c:v>
                </c:pt>
                <c:pt idx="25572">
                  <c:v>3.1099690000000002E-3</c:v>
                </c:pt>
                <c:pt idx="25573">
                  <c:v>3.9184789999999999E-3</c:v>
                </c:pt>
                <c:pt idx="25574">
                  <c:v>4.3155559999999999E-3</c:v>
                </c:pt>
                <c:pt idx="25575">
                  <c:v>5.7830859999999998E-3</c:v>
                </c:pt>
                <c:pt idx="25576">
                  <c:v>6.4643230000000001E-3</c:v>
                </c:pt>
                <c:pt idx="25577">
                  <c:v>5.7779839999999999E-3</c:v>
                </c:pt>
                <c:pt idx="25578">
                  <c:v>2.3270600000000002E-3</c:v>
                </c:pt>
                <c:pt idx="25579">
                  <c:v>2.898514E-3</c:v>
                </c:pt>
                <c:pt idx="25580">
                  <c:v>5.4719269999999997E-3</c:v>
                </c:pt>
                <c:pt idx="25581">
                  <c:v>2.7747119999999999E-3</c:v>
                </c:pt>
                <c:pt idx="25582">
                  <c:v>-3.600097E-3</c:v>
                </c:pt>
                <c:pt idx="25583">
                  <c:v>5.054378E-3</c:v>
                </c:pt>
                <c:pt idx="25584">
                  <c:v>1.3567437999999999E-2</c:v>
                </c:pt>
                <c:pt idx="25585">
                  <c:v>4.7137589999999997E-3</c:v>
                </c:pt>
                <c:pt idx="25586">
                  <c:v>-1.731589E-3</c:v>
                </c:pt>
                <c:pt idx="25587">
                  <c:v>2.29364E-3</c:v>
                </c:pt>
                <c:pt idx="25588">
                  <c:v>2.9234780000000002E-3</c:v>
                </c:pt>
                <c:pt idx="25589">
                  <c:v>3.7161900000000001E-4</c:v>
                </c:pt>
                <c:pt idx="25590">
                  <c:v>-1.01358E-4</c:v>
                </c:pt>
                <c:pt idx="25591">
                  <c:v>-1.17249E-3</c:v>
                </c:pt>
                <c:pt idx="25592">
                  <c:v>3.7101489999999998E-3</c:v>
                </c:pt>
                <c:pt idx="25593">
                  <c:v>4.2231619999999999E-3</c:v>
                </c:pt>
                <c:pt idx="25594">
                  <c:v>-4.2392990000000002E-3</c:v>
                </c:pt>
                <c:pt idx="25595">
                  <c:v>-1.14683E-4</c:v>
                </c:pt>
                <c:pt idx="25596">
                  <c:v>1.4432659999999999E-3</c:v>
                </c:pt>
                <c:pt idx="25597">
                  <c:v>-1.1159779999999999E-3</c:v>
                </c:pt>
                <c:pt idx="25598">
                  <c:v>-1.0342190000000001E-3</c:v>
                </c:pt>
                <c:pt idx="25599">
                  <c:v>7.76916E-4</c:v>
                </c:pt>
                <c:pt idx="25600">
                  <c:v>-3.0732160000000001E-3</c:v>
                </c:pt>
                <c:pt idx="25601">
                  <c:v>1.6246539999999999E-3</c:v>
                </c:pt>
                <c:pt idx="25602" formatCode="0.00E+00">
                  <c:v>9.99945E-5</c:v>
                </c:pt>
                <c:pt idx="25603">
                  <c:v>2.1807039999999999E-3</c:v>
                </c:pt>
                <c:pt idx="25604">
                  <c:v>9.3008399999999997E-4</c:v>
                </c:pt>
                <c:pt idx="25605">
                  <c:v>7.6338800000000004E-4</c:v>
                </c:pt>
                <c:pt idx="25606">
                  <c:v>6.4754000000000005E-4</c:v>
                </c:pt>
                <c:pt idx="25607">
                  <c:v>2.9027229999999998E-3</c:v>
                </c:pt>
                <c:pt idx="25608">
                  <c:v>1.7157520000000001E-3</c:v>
                </c:pt>
                <c:pt idx="25609">
                  <c:v>2.609784E-3</c:v>
                </c:pt>
                <c:pt idx="25610">
                  <c:v>-2.523459E-3</c:v>
                </c:pt>
                <c:pt idx="25611">
                  <c:v>1.819277E-3</c:v>
                </c:pt>
                <c:pt idx="25612">
                  <c:v>-2.5203439999999999E-3</c:v>
                </c:pt>
                <c:pt idx="25613" formatCode="0.00E+00">
                  <c:v>1.19139E-5</c:v>
                </c:pt>
                <c:pt idx="25614">
                  <c:v>-1.4187360000000001E-3</c:v>
                </c:pt>
                <c:pt idx="25615">
                  <c:v>1.3302190000000001E-3</c:v>
                </c:pt>
                <c:pt idx="25616">
                  <c:v>1.5203689999999999E-3</c:v>
                </c:pt>
                <c:pt idx="25617">
                  <c:v>4.7569279999999997E-3</c:v>
                </c:pt>
                <c:pt idx="25618" formatCode="0.00E+00">
                  <c:v>1.9697499999999999E-5</c:v>
                </c:pt>
                <c:pt idx="25619">
                  <c:v>-4.3878509999999999E-3</c:v>
                </c:pt>
                <c:pt idx="25620" formatCode="0.00E+00">
                  <c:v>1.08918E-5</c:v>
                </c:pt>
                <c:pt idx="25621">
                  <c:v>1.871438E-3</c:v>
                </c:pt>
                <c:pt idx="25622">
                  <c:v>4.2238090000000002E-3</c:v>
                </c:pt>
                <c:pt idx="25623">
                  <c:v>2.6837929999999999E-3</c:v>
                </c:pt>
                <c:pt idx="25624">
                  <c:v>4.6183140000000001E-3</c:v>
                </c:pt>
                <c:pt idx="25625">
                  <c:v>1.5906449999999999E-3</c:v>
                </c:pt>
                <c:pt idx="25626">
                  <c:v>3.6292799999999999E-4</c:v>
                </c:pt>
                <c:pt idx="25627">
                  <c:v>-2.0992889999999998E-3</c:v>
                </c:pt>
                <c:pt idx="25628">
                  <c:v>7.5575989999999999E-3</c:v>
                </c:pt>
                <c:pt idx="25629">
                  <c:v>5.4094570000000003E-3</c:v>
                </c:pt>
                <c:pt idx="25630">
                  <c:v>3.89252E-3</c:v>
                </c:pt>
                <c:pt idx="25631">
                  <c:v>-1.8943650000000001E-3</c:v>
                </c:pt>
                <c:pt idx="25632">
                  <c:v>5.4434430000000001E-3</c:v>
                </c:pt>
                <c:pt idx="25633">
                  <c:v>1.0760069999999999E-3</c:v>
                </c:pt>
                <c:pt idx="25634">
                  <c:v>-2.678784E-3</c:v>
                </c:pt>
                <c:pt idx="25635">
                  <c:v>6.5248620000000002E-3</c:v>
                </c:pt>
                <c:pt idx="25636">
                  <c:v>4.1447949999999997E-3</c:v>
                </c:pt>
                <c:pt idx="25637">
                  <c:v>4.6808070000000004E-3</c:v>
                </c:pt>
                <c:pt idx="25638">
                  <c:v>3.9566940000000002E-3</c:v>
                </c:pt>
                <c:pt idx="25639">
                  <c:v>-2.55684E-4</c:v>
                </c:pt>
                <c:pt idx="25640">
                  <c:v>4.0059060000000001E-3</c:v>
                </c:pt>
                <c:pt idx="25641">
                  <c:v>3.0624319999999999E-3</c:v>
                </c:pt>
                <c:pt idx="25642">
                  <c:v>-8.9342800000000004E-4</c:v>
                </c:pt>
                <c:pt idx="25643">
                  <c:v>2.2834750000000001E-3</c:v>
                </c:pt>
                <c:pt idx="25644">
                  <c:v>2.603055E-3</c:v>
                </c:pt>
                <c:pt idx="25645">
                  <c:v>4.2281430000000002E-3</c:v>
                </c:pt>
                <c:pt idx="25646">
                  <c:v>-1.293389E-3</c:v>
                </c:pt>
                <c:pt idx="25647">
                  <c:v>2.088155E-3</c:v>
                </c:pt>
                <c:pt idx="25648">
                  <c:v>3.324128E-3</c:v>
                </c:pt>
                <c:pt idx="25649">
                  <c:v>5.2093319999999997E-3</c:v>
                </c:pt>
                <c:pt idx="25650">
                  <c:v>-6.1340400000000001E-4</c:v>
                </c:pt>
                <c:pt idx="25651">
                  <c:v>-2.068229E-3</c:v>
                </c:pt>
                <c:pt idx="25652">
                  <c:v>-3.380901E-3</c:v>
                </c:pt>
                <c:pt idx="25653">
                  <c:v>-3.2585719999999999E-3</c:v>
                </c:pt>
                <c:pt idx="25654">
                  <c:v>1.492508E-3</c:v>
                </c:pt>
                <c:pt idx="25655">
                  <c:v>-1.5508760000000001E-3</c:v>
                </c:pt>
                <c:pt idx="25656">
                  <c:v>2.196192E-3</c:v>
                </c:pt>
                <c:pt idx="25657">
                  <c:v>-2.0519399999999999E-3</c:v>
                </c:pt>
                <c:pt idx="25658">
                  <c:v>-5.7010029999999996E-3</c:v>
                </c:pt>
                <c:pt idx="25659">
                  <c:v>8.5131699999999998E-4</c:v>
                </c:pt>
                <c:pt idx="25660">
                  <c:v>-2.0702399999999999E-4</c:v>
                </c:pt>
                <c:pt idx="25661">
                  <c:v>-7.0184230000000002E-3</c:v>
                </c:pt>
                <c:pt idx="25662">
                  <c:v>1.4677399999999999E-3</c:v>
                </c:pt>
                <c:pt idx="25663">
                  <c:v>-4.2133429999999996E-3</c:v>
                </c:pt>
                <c:pt idx="25664">
                  <c:v>-1.659371E-3</c:v>
                </c:pt>
                <c:pt idx="25665">
                  <c:v>-2.209323E-3</c:v>
                </c:pt>
                <c:pt idx="25666">
                  <c:v>-3.0357019999999999E-3</c:v>
                </c:pt>
                <c:pt idx="25667">
                  <c:v>9.6554799999999999E-4</c:v>
                </c:pt>
                <c:pt idx="25668">
                  <c:v>3.9900999999999999E-3</c:v>
                </c:pt>
                <c:pt idx="25669">
                  <c:v>2.8265819999999998E-3</c:v>
                </c:pt>
                <c:pt idx="25670">
                  <c:v>3.2284530000000001E-3</c:v>
                </c:pt>
                <c:pt idx="25671">
                  <c:v>-1.2213090000000001E-3</c:v>
                </c:pt>
                <c:pt idx="25672">
                  <c:v>-2.283111E-3</c:v>
                </c:pt>
                <c:pt idx="25673">
                  <c:v>-2.775741E-3</c:v>
                </c:pt>
                <c:pt idx="25674">
                  <c:v>1.5841200000000001E-3</c:v>
                </c:pt>
                <c:pt idx="25675">
                  <c:v>1.4148590000000001E-3</c:v>
                </c:pt>
                <c:pt idx="25676">
                  <c:v>1.7645320000000001E-3</c:v>
                </c:pt>
                <c:pt idx="25677">
                  <c:v>-4.29085E-4</c:v>
                </c:pt>
                <c:pt idx="25678">
                  <c:v>2.01552E-4</c:v>
                </c:pt>
                <c:pt idx="25679">
                  <c:v>-6.8029099999999997E-3</c:v>
                </c:pt>
                <c:pt idx="25680">
                  <c:v>-1.849697E-3</c:v>
                </c:pt>
                <c:pt idx="25681">
                  <c:v>2.428581E-3</c:v>
                </c:pt>
                <c:pt idx="25682">
                  <c:v>2.2189900000000001E-3</c:v>
                </c:pt>
                <c:pt idx="25683">
                  <c:v>4.8008690000000001E-3</c:v>
                </c:pt>
                <c:pt idx="25684">
                  <c:v>-3.5119219999999998E-3</c:v>
                </c:pt>
                <c:pt idx="25685">
                  <c:v>-4.0127519999999996E-3</c:v>
                </c:pt>
                <c:pt idx="25686" formatCode="0.00E+00">
                  <c:v>-4.0913500000000001E-5</c:v>
                </c:pt>
                <c:pt idx="25687">
                  <c:v>-2.6638970000000001E-3</c:v>
                </c:pt>
                <c:pt idx="25688">
                  <c:v>5.3072099999999997E-3</c:v>
                </c:pt>
                <c:pt idx="25689">
                  <c:v>5.2751100000000004E-4</c:v>
                </c:pt>
                <c:pt idx="25690">
                  <c:v>3.7422129999999999E-3</c:v>
                </c:pt>
                <c:pt idx="25691">
                  <c:v>-1.8224210000000001E-3</c:v>
                </c:pt>
                <c:pt idx="25692">
                  <c:v>2.4775180000000002E-3</c:v>
                </c:pt>
                <c:pt idx="25693">
                  <c:v>-4.69013E-4</c:v>
                </c:pt>
                <c:pt idx="25694">
                  <c:v>4.00243E-4</c:v>
                </c:pt>
                <c:pt idx="25695">
                  <c:v>3.805756E-3</c:v>
                </c:pt>
                <c:pt idx="25696">
                  <c:v>1.9945399999999999E-3</c:v>
                </c:pt>
                <c:pt idx="25697">
                  <c:v>-3.60033E-4</c:v>
                </c:pt>
                <c:pt idx="25698">
                  <c:v>-3.69887E-4</c:v>
                </c:pt>
                <c:pt idx="25699">
                  <c:v>-4.8772959999999997E-3</c:v>
                </c:pt>
                <c:pt idx="25700" formatCode="0.00E+00">
                  <c:v>8.4439100000000003E-5</c:v>
                </c:pt>
                <c:pt idx="25701">
                  <c:v>-3.7049639999999998E-3</c:v>
                </c:pt>
                <c:pt idx="25702">
                  <c:v>-1.010111E-3</c:v>
                </c:pt>
                <c:pt idx="25703">
                  <c:v>9.2407700000000004E-4</c:v>
                </c:pt>
                <c:pt idx="25704">
                  <c:v>-2.7803799999999998E-3</c:v>
                </c:pt>
                <c:pt idx="25705">
                  <c:v>-3.5439859999999998E-3</c:v>
                </c:pt>
                <c:pt idx="25706">
                  <c:v>-6.0606729999999999E-3</c:v>
                </c:pt>
                <c:pt idx="25707">
                  <c:v>2.2113129999999999E-3</c:v>
                </c:pt>
                <c:pt idx="25708">
                  <c:v>-2.8164689999999998E-3</c:v>
                </c:pt>
                <c:pt idx="25709">
                  <c:v>-1.0038400000000001E-4</c:v>
                </c:pt>
                <c:pt idx="25710">
                  <c:v>-5.9012819999999999E-3</c:v>
                </c:pt>
                <c:pt idx="25711">
                  <c:v>-3.3705179999999999E-3</c:v>
                </c:pt>
                <c:pt idx="25712">
                  <c:v>-1.9433300000000001E-3</c:v>
                </c:pt>
                <c:pt idx="25713">
                  <c:v>-7.143684E-3</c:v>
                </c:pt>
                <c:pt idx="25714">
                  <c:v>-4.2943679999999998E-3</c:v>
                </c:pt>
                <c:pt idx="25715">
                  <c:v>-5.7259099999999999E-3</c:v>
                </c:pt>
                <c:pt idx="25716">
                  <c:v>1.981811E-3</c:v>
                </c:pt>
                <c:pt idx="25717">
                  <c:v>-3.3945239999999999E-3</c:v>
                </c:pt>
                <c:pt idx="25718">
                  <c:v>-3.122082E-3</c:v>
                </c:pt>
                <c:pt idx="25719">
                  <c:v>-4.9253179999999997E-3</c:v>
                </c:pt>
                <c:pt idx="25720">
                  <c:v>-7.4097809999999998E-3</c:v>
                </c:pt>
                <c:pt idx="25721">
                  <c:v>-6.6036970000000004E-3</c:v>
                </c:pt>
                <c:pt idx="25722">
                  <c:v>-1.060327E-3</c:v>
                </c:pt>
                <c:pt idx="25723">
                  <c:v>-4.9146370000000003E-3</c:v>
                </c:pt>
                <c:pt idx="25724">
                  <c:v>-4.6690940000000004E-3</c:v>
                </c:pt>
                <c:pt idx="25725">
                  <c:v>-4.9223890000000001E-3</c:v>
                </c:pt>
                <c:pt idx="25726">
                  <c:v>-2.333796E-3</c:v>
                </c:pt>
                <c:pt idx="25727">
                  <c:v>-4.7345879999999996E-3</c:v>
                </c:pt>
                <c:pt idx="25728">
                  <c:v>-2.837619E-3</c:v>
                </c:pt>
                <c:pt idx="25729">
                  <c:v>-5.75641E-4</c:v>
                </c:pt>
                <c:pt idx="25730">
                  <c:v>-1.1410299999999999E-3</c:v>
                </c:pt>
                <c:pt idx="25731">
                  <c:v>-1.246123E-3</c:v>
                </c:pt>
                <c:pt idx="25732">
                  <c:v>-6.7759109999999999E-3</c:v>
                </c:pt>
                <c:pt idx="25733">
                  <c:v>-1.671173E-3</c:v>
                </c:pt>
                <c:pt idx="25734">
                  <c:v>-5.6579259999999998E-3</c:v>
                </c:pt>
                <c:pt idx="25735">
                  <c:v>-5.9726179999999999E-3</c:v>
                </c:pt>
                <c:pt idx="25736">
                  <c:v>-3.2332900000000002E-3</c:v>
                </c:pt>
                <c:pt idx="25737">
                  <c:v>4.0651499999999998E-4</c:v>
                </c:pt>
                <c:pt idx="25738">
                  <c:v>-6.5501939999999996E-3</c:v>
                </c:pt>
                <c:pt idx="25739">
                  <c:v>-3.4109980000000002E-3</c:v>
                </c:pt>
                <c:pt idx="25740">
                  <c:v>-8.4414429999999999E-3</c:v>
                </c:pt>
                <c:pt idx="25741">
                  <c:v>-3.071463E-3</c:v>
                </c:pt>
                <c:pt idx="25742">
                  <c:v>-5.3356829999999999E-3</c:v>
                </c:pt>
                <c:pt idx="25743">
                  <c:v>-7.4675299999999996E-4</c:v>
                </c:pt>
                <c:pt idx="25744">
                  <c:v>-6.5140939999999998E-3</c:v>
                </c:pt>
                <c:pt idx="25745">
                  <c:v>-5.7645530000000004E-3</c:v>
                </c:pt>
                <c:pt idx="25746">
                  <c:v>-3.5485360000000001E-3</c:v>
                </c:pt>
                <c:pt idx="25747">
                  <c:v>-7.0952640000000004E-3</c:v>
                </c:pt>
                <c:pt idx="25748">
                  <c:v>-8.82642E-4</c:v>
                </c:pt>
                <c:pt idx="25749">
                  <c:v>-2.7972349999999999E-3</c:v>
                </c:pt>
                <c:pt idx="25750">
                  <c:v>-6.6308560000000001E-3</c:v>
                </c:pt>
                <c:pt idx="25751">
                  <c:v>-3.0828129999999998E-3</c:v>
                </c:pt>
                <c:pt idx="25752">
                  <c:v>-6.0082950000000003E-3</c:v>
                </c:pt>
                <c:pt idx="25753">
                  <c:v>-5.1766729999999997E-3</c:v>
                </c:pt>
                <c:pt idx="25754">
                  <c:v>-5.8443280000000002E-3</c:v>
                </c:pt>
                <c:pt idx="25755">
                  <c:v>2.1018289999999999E-3</c:v>
                </c:pt>
                <c:pt idx="25756">
                  <c:v>-2.0582949999999999E-3</c:v>
                </c:pt>
                <c:pt idx="25757">
                  <c:v>-4.4172940000000004E-3</c:v>
                </c:pt>
                <c:pt idx="25758">
                  <c:v>-2.3647960000000002E-3</c:v>
                </c:pt>
                <c:pt idx="25759">
                  <c:v>-2.994764E-3</c:v>
                </c:pt>
                <c:pt idx="25760">
                  <c:v>-3.803832E-3</c:v>
                </c:pt>
                <c:pt idx="25761">
                  <c:v>-9.0585160000000008E-3</c:v>
                </c:pt>
                <c:pt idx="25762">
                  <c:v>-6.5548780000000001E-3</c:v>
                </c:pt>
                <c:pt idx="25763">
                  <c:v>-5.6286119999999999E-3</c:v>
                </c:pt>
                <c:pt idx="25764">
                  <c:v>-5.1034369999999997E-3</c:v>
                </c:pt>
                <c:pt idx="25765">
                  <c:v>-6.1898070000000003E-3</c:v>
                </c:pt>
                <c:pt idx="25766">
                  <c:v>-8.0441650000000007E-3</c:v>
                </c:pt>
                <c:pt idx="25767">
                  <c:v>-1.0117998E-2</c:v>
                </c:pt>
                <c:pt idx="25768">
                  <c:v>-4.4467969999999997E-3</c:v>
                </c:pt>
                <c:pt idx="25769">
                  <c:v>-2.1438939999999999E-3</c:v>
                </c:pt>
                <c:pt idx="25770">
                  <c:v>-1.0739779E-2</c:v>
                </c:pt>
                <c:pt idx="25771">
                  <c:v>-5.4920869999999997E-3</c:v>
                </c:pt>
                <c:pt idx="25772">
                  <c:v>-5.660666E-3</c:v>
                </c:pt>
                <c:pt idx="25773">
                  <c:v>-7.0819849999999998E-3</c:v>
                </c:pt>
                <c:pt idx="25774">
                  <c:v>-7.6043900000000002E-4</c:v>
                </c:pt>
                <c:pt idx="25775">
                  <c:v>-1.1559187E-2</c:v>
                </c:pt>
                <c:pt idx="25776">
                  <c:v>-4.3713149999999997E-3</c:v>
                </c:pt>
                <c:pt idx="25777">
                  <c:v>-1.8767980000000001E-3</c:v>
                </c:pt>
                <c:pt idx="25778">
                  <c:v>-6.52215E-3</c:v>
                </c:pt>
                <c:pt idx="25779">
                  <c:v>-9.056728E-3</c:v>
                </c:pt>
                <c:pt idx="25780">
                  <c:v>-8.1179640000000001E-3</c:v>
                </c:pt>
                <c:pt idx="25781">
                  <c:v>7.1712920000000001E-3</c:v>
                </c:pt>
                <c:pt idx="25782">
                  <c:v>-1.1174158999999999E-2</c:v>
                </c:pt>
                <c:pt idx="25783">
                  <c:v>-1.659039E-3</c:v>
                </c:pt>
                <c:pt idx="25784">
                  <c:v>-1.1025109999999999E-2</c:v>
                </c:pt>
                <c:pt idx="25785">
                  <c:v>-8.4408590000000002E-3</c:v>
                </c:pt>
                <c:pt idx="25786">
                  <c:v>3.1867689999999999E-3</c:v>
                </c:pt>
                <c:pt idx="25787">
                  <c:v>-5.080106E-3</c:v>
                </c:pt>
                <c:pt idx="25788">
                  <c:v>-2.5491372000000002E-2</c:v>
                </c:pt>
                <c:pt idx="25789">
                  <c:v>-6.2518999999999997E-4</c:v>
                </c:pt>
                <c:pt idx="25790">
                  <c:v>3.3836669999999999E-3</c:v>
                </c:pt>
                <c:pt idx="25791">
                  <c:v>8.7974569999999998E-3</c:v>
                </c:pt>
                <c:pt idx="25792" formatCode="0.00E+00">
                  <c:v>-2.4264700000000002E-5</c:v>
                </c:pt>
                <c:pt idx="25793">
                  <c:v>-2.2994479000000002E-2</c:v>
                </c:pt>
                <c:pt idx="25794">
                  <c:v>-1.7468153E-2</c:v>
                </c:pt>
                <c:pt idx="25795">
                  <c:v>-9.7017879999999994E-3</c:v>
                </c:pt>
                <c:pt idx="25796">
                  <c:v>-1.8978378000000001E-2</c:v>
                </c:pt>
                <c:pt idx="25797">
                  <c:v>-1.2753339000000001E-2</c:v>
                </c:pt>
                <c:pt idx="25798">
                  <c:v>-1.0999382E-2</c:v>
                </c:pt>
                <c:pt idx="25799">
                  <c:v>-2.9495649999999999E-3</c:v>
                </c:pt>
                <c:pt idx="25800">
                  <c:v>-4.3551809999999996E-3</c:v>
                </c:pt>
                <c:pt idx="25801">
                  <c:v>-6.3981899999999998E-3</c:v>
                </c:pt>
                <c:pt idx="25802">
                  <c:v>-1.2699495999999999E-2</c:v>
                </c:pt>
                <c:pt idx="25803">
                  <c:v>-1.5940301E-2</c:v>
                </c:pt>
                <c:pt idx="25804">
                  <c:v>-4.2836430000000002E-3</c:v>
                </c:pt>
                <c:pt idx="25805">
                  <c:v>-1.514796E-2</c:v>
                </c:pt>
                <c:pt idx="25806">
                  <c:v>-1.4823586E-2</c:v>
                </c:pt>
                <c:pt idx="25807">
                  <c:v>-7.7415729999999999E-3</c:v>
                </c:pt>
                <c:pt idx="25808">
                  <c:v>-8.3676819999999996E-3</c:v>
                </c:pt>
                <c:pt idx="25809">
                  <c:v>-5.8542189999999999E-3</c:v>
                </c:pt>
                <c:pt idx="25810">
                  <c:v>-1.8136718999999999E-2</c:v>
                </c:pt>
                <c:pt idx="25811">
                  <c:v>-2.0417899E-2</c:v>
                </c:pt>
                <c:pt idx="25812">
                  <c:v>-1.30729E-2</c:v>
                </c:pt>
                <c:pt idx="25813">
                  <c:v>2.5948479999999999E-3</c:v>
                </c:pt>
                <c:pt idx="25814">
                  <c:v>-1.8342923000000001E-2</c:v>
                </c:pt>
                <c:pt idx="25815">
                  <c:v>-2.7684113E-2</c:v>
                </c:pt>
                <c:pt idx="25816">
                  <c:v>-1.5054338E-2</c:v>
                </c:pt>
                <c:pt idx="25817">
                  <c:v>-9.2741009999999999E-3</c:v>
                </c:pt>
                <c:pt idx="25818">
                  <c:v>-1.1824876E-2</c:v>
                </c:pt>
                <c:pt idx="25819">
                  <c:v>-1.6165039999999999E-2</c:v>
                </c:pt>
                <c:pt idx="25820">
                  <c:v>-1.733903E-3</c:v>
                </c:pt>
                <c:pt idx="25821">
                  <c:v>-9.7102879999999992E-3</c:v>
                </c:pt>
                <c:pt idx="25822">
                  <c:v>-4.5746479999999997E-3</c:v>
                </c:pt>
                <c:pt idx="25823">
                  <c:v>-3.852074E-3</c:v>
                </c:pt>
                <c:pt idx="25824">
                  <c:v>-1.0923298999999999E-2</c:v>
                </c:pt>
                <c:pt idx="25825">
                  <c:v>-3.9259789999999996E-3</c:v>
                </c:pt>
                <c:pt idx="25826">
                  <c:v>1.6223999999999999E-4</c:v>
                </c:pt>
                <c:pt idx="25827">
                  <c:v>-1.7997295E-2</c:v>
                </c:pt>
                <c:pt idx="25828">
                  <c:v>-1.9762173000000001E-2</c:v>
                </c:pt>
                <c:pt idx="25829">
                  <c:v>-1.2957145999999999E-2</c:v>
                </c:pt>
                <c:pt idx="25830">
                  <c:v>-8.3330990000000001E-3</c:v>
                </c:pt>
                <c:pt idx="25831">
                  <c:v>-9.0666600000000007E-3</c:v>
                </c:pt>
                <c:pt idx="25832">
                  <c:v>-2.0991497000000001E-2</c:v>
                </c:pt>
                <c:pt idx="25833">
                  <c:v>-1.7828241000000002E-2</c:v>
                </c:pt>
                <c:pt idx="25834">
                  <c:v>-1.4115526999999999E-2</c:v>
                </c:pt>
                <c:pt idx="25835">
                  <c:v>-1.9523848E-2</c:v>
                </c:pt>
                <c:pt idx="25836">
                  <c:v>-1.8014103E-2</c:v>
                </c:pt>
                <c:pt idx="25837">
                  <c:v>-1.3007835000000001E-2</c:v>
                </c:pt>
                <c:pt idx="25838">
                  <c:v>-1.8622310999999999E-2</c:v>
                </c:pt>
                <c:pt idx="25839">
                  <c:v>-2.2135818000000002E-2</c:v>
                </c:pt>
                <c:pt idx="25840">
                  <c:v>-2.0184253999999999E-2</c:v>
                </c:pt>
                <c:pt idx="25841">
                  <c:v>-2.2001061999999998E-2</c:v>
                </c:pt>
                <c:pt idx="25842">
                  <c:v>-1.7505410999999999E-2</c:v>
                </c:pt>
                <c:pt idx="25843">
                  <c:v>-1.5179651000000001E-2</c:v>
                </c:pt>
                <c:pt idx="25844">
                  <c:v>-1.6929080999999999E-2</c:v>
                </c:pt>
                <c:pt idx="25845">
                  <c:v>-1.3477359E-2</c:v>
                </c:pt>
                <c:pt idx="25846">
                  <c:v>-1.6131996999999999E-2</c:v>
                </c:pt>
                <c:pt idx="25847">
                  <c:v>-1.5830509E-2</c:v>
                </c:pt>
                <c:pt idx="25848">
                  <c:v>-1.3893058E-2</c:v>
                </c:pt>
                <c:pt idx="25849">
                  <c:v>-1.0211504E-2</c:v>
                </c:pt>
                <c:pt idx="25850">
                  <c:v>-8.0482190000000006E-3</c:v>
                </c:pt>
                <c:pt idx="25851">
                  <c:v>-9.6668589999999999E-3</c:v>
                </c:pt>
                <c:pt idx="25852">
                  <c:v>-6.2636050000000002E-3</c:v>
                </c:pt>
                <c:pt idx="25853">
                  <c:v>-1.0380520000000001E-2</c:v>
                </c:pt>
                <c:pt idx="25854">
                  <c:v>-2.159874E-3</c:v>
                </c:pt>
                <c:pt idx="25855">
                  <c:v>2.2239569999999999E-3</c:v>
                </c:pt>
                <c:pt idx="25856">
                  <c:v>-1.156882E-2</c:v>
                </c:pt>
                <c:pt idx="25857">
                  <c:v>-4.9743690000000002E-3</c:v>
                </c:pt>
                <c:pt idx="25858">
                  <c:v>-3.0694099999999998E-3</c:v>
                </c:pt>
                <c:pt idx="25859">
                  <c:v>-4.6862149999999997E-3</c:v>
                </c:pt>
                <c:pt idx="25860">
                  <c:v>-4.6390770000000001E-3</c:v>
                </c:pt>
                <c:pt idx="25861">
                  <c:v>1.9221200000000001E-4</c:v>
                </c:pt>
                <c:pt idx="25862">
                  <c:v>-6.6273449999999998E-3</c:v>
                </c:pt>
                <c:pt idx="25863">
                  <c:v>4.2197579999999997E-3</c:v>
                </c:pt>
                <c:pt idx="25864">
                  <c:v>1.0948049999999999E-3</c:v>
                </c:pt>
                <c:pt idx="25865">
                  <c:v>-8.051908E-3</c:v>
                </c:pt>
                <c:pt idx="25866">
                  <c:v>-7.69318E-3</c:v>
                </c:pt>
                <c:pt idx="25867">
                  <c:v>-3.6520799999999998E-3</c:v>
                </c:pt>
                <c:pt idx="25868">
                  <c:v>-6.8191119999999996E-3</c:v>
                </c:pt>
                <c:pt idx="25869">
                  <c:v>-8.7468460000000008E-3</c:v>
                </c:pt>
                <c:pt idx="25870">
                  <c:v>-5.2016450000000004E-3</c:v>
                </c:pt>
                <c:pt idx="25871">
                  <c:v>-6.1535920000000003E-3</c:v>
                </c:pt>
                <c:pt idx="25872">
                  <c:v>-4.1117469999999998E-3</c:v>
                </c:pt>
                <c:pt idx="25873">
                  <c:v>-7.5897630000000002E-3</c:v>
                </c:pt>
                <c:pt idx="25874">
                  <c:v>-8.4001630000000004E-3</c:v>
                </c:pt>
                <c:pt idx="25875">
                  <c:v>-7.2759019999999999E-3</c:v>
                </c:pt>
                <c:pt idx="25876">
                  <c:v>-9.0141470000000001E-3</c:v>
                </c:pt>
                <c:pt idx="25877">
                  <c:v>-1.1010453E-2</c:v>
                </c:pt>
                <c:pt idx="25878">
                  <c:v>-1.0826162E-2</c:v>
                </c:pt>
                <c:pt idx="25879">
                  <c:v>-8.3230140000000001E-3</c:v>
                </c:pt>
                <c:pt idx="25880">
                  <c:v>-6.4204520000000001E-3</c:v>
                </c:pt>
                <c:pt idx="25881">
                  <c:v>-1.4393704E-2</c:v>
                </c:pt>
                <c:pt idx="25882">
                  <c:v>-1.0740912E-2</c:v>
                </c:pt>
                <c:pt idx="25883">
                  <c:v>-9.9188890000000002E-3</c:v>
                </c:pt>
                <c:pt idx="25884">
                  <c:v>-1.8333414999999999E-2</c:v>
                </c:pt>
                <c:pt idx="25885">
                  <c:v>-1.2269553000000001E-2</c:v>
                </c:pt>
                <c:pt idx="25886">
                  <c:v>-1.053983E-2</c:v>
                </c:pt>
                <c:pt idx="25887">
                  <c:v>-1.1627014E-2</c:v>
                </c:pt>
                <c:pt idx="25888">
                  <c:v>-1.6615648E-2</c:v>
                </c:pt>
                <c:pt idx="25889">
                  <c:v>-1.7854511999999999E-2</c:v>
                </c:pt>
                <c:pt idx="25890">
                  <c:v>-1.2049885E-2</c:v>
                </c:pt>
                <c:pt idx="25891">
                  <c:v>-1.3240478999999999E-2</c:v>
                </c:pt>
                <c:pt idx="25892">
                  <c:v>-1.3447406E-2</c:v>
                </c:pt>
                <c:pt idx="25893">
                  <c:v>-1.8637755999999998E-2</c:v>
                </c:pt>
                <c:pt idx="25894">
                  <c:v>-9.0772730000000003E-3</c:v>
                </c:pt>
                <c:pt idx="25895">
                  <c:v>-1.7104553000000002E-2</c:v>
                </c:pt>
                <c:pt idx="25896">
                  <c:v>-1.1490611E-2</c:v>
                </c:pt>
                <c:pt idx="25897">
                  <c:v>-1.5448837999999999E-2</c:v>
                </c:pt>
                <c:pt idx="25898">
                  <c:v>-1.2433339999999999E-2</c:v>
                </c:pt>
                <c:pt idx="25899">
                  <c:v>-7.1876259999999999E-3</c:v>
                </c:pt>
                <c:pt idx="25900">
                  <c:v>-1.5185364999999999E-2</c:v>
                </c:pt>
                <c:pt idx="25901">
                  <c:v>-9.2355260000000008E-3</c:v>
                </c:pt>
                <c:pt idx="25902">
                  <c:v>-1.1818792E-2</c:v>
                </c:pt>
                <c:pt idx="25903">
                  <c:v>-8.8708980000000003E-3</c:v>
                </c:pt>
                <c:pt idx="25904">
                  <c:v>-7.8767409999999996E-3</c:v>
                </c:pt>
                <c:pt idx="25905">
                  <c:v>-9.8355360000000006E-3</c:v>
                </c:pt>
                <c:pt idx="25906">
                  <c:v>-7.0607880000000001E-3</c:v>
                </c:pt>
                <c:pt idx="25907">
                  <c:v>-9.7367519999999996E-3</c:v>
                </c:pt>
                <c:pt idx="25908">
                  <c:v>-7.4075520000000004E-3</c:v>
                </c:pt>
                <c:pt idx="25909">
                  <c:v>-6.4184130000000004E-3</c:v>
                </c:pt>
                <c:pt idx="25910">
                  <c:v>-8.5159190000000003E-3</c:v>
                </c:pt>
                <c:pt idx="25911">
                  <c:v>-4.4309570000000001E-3</c:v>
                </c:pt>
                <c:pt idx="25912">
                  <c:v>-9.3317049999999992E-3</c:v>
                </c:pt>
                <c:pt idx="25913">
                  <c:v>-7.7800589999999998E-3</c:v>
                </c:pt>
                <c:pt idx="25914">
                  <c:v>-1.1180649000000001E-2</c:v>
                </c:pt>
                <c:pt idx="25915">
                  <c:v>-1.1182920000000001E-2</c:v>
                </c:pt>
                <c:pt idx="25916">
                  <c:v>-5.9447479999999997E-3</c:v>
                </c:pt>
                <c:pt idx="25917">
                  <c:v>-9.6972039999999992E-3</c:v>
                </c:pt>
                <c:pt idx="25918">
                  <c:v>-8.2425869999999991E-3</c:v>
                </c:pt>
                <c:pt idx="25919">
                  <c:v>-6.9870899999999996E-3</c:v>
                </c:pt>
                <c:pt idx="25920">
                  <c:v>-2.6735679999999999E-3</c:v>
                </c:pt>
                <c:pt idx="25921">
                  <c:v>-1.5848339999999999E-2</c:v>
                </c:pt>
                <c:pt idx="25922">
                  <c:v>-9.9150839999999994E-3</c:v>
                </c:pt>
                <c:pt idx="25923">
                  <c:v>-1.8769450000000001E-3</c:v>
                </c:pt>
                <c:pt idx="25924">
                  <c:v>-7.4757089999999997E-3</c:v>
                </c:pt>
                <c:pt idx="25925">
                  <c:v>-1.2549929E-2</c:v>
                </c:pt>
                <c:pt idx="25926">
                  <c:v>-3.6818689999999999E-3</c:v>
                </c:pt>
                <c:pt idx="25927">
                  <c:v>-1.4178402E-2</c:v>
                </c:pt>
                <c:pt idx="25928">
                  <c:v>-1.2754143000000001E-2</c:v>
                </c:pt>
                <c:pt idx="25929">
                  <c:v>-6.3324900000000001E-4</c:v>
                </c:pt>
                <c:pt idx="25930">
                  <c:v>-1.0148989000000001E-2</c:v>
                </c:pt>
                <c:pt idx="25931">
                  <c:v>-1.4756391000000001E-2</c:v>
                </c:pt>
                <c:pt idx="25932">
                  <c:v>-8.2510880000000002E-3</c:v>
                </c:pt>
                <c:pt idx="25933">
                  <c:v>-8.7658969999999999E-3</c:v>
                </c:pt>
                <c:pt idx="25934">
                  <c:v>-9.9099909999999999E-3</c:v>
                </c:pt>
                <c:pt idx="25935">
                  <c:v>-7.5728230000000002E-3</c:v>
                </c:pt>
                <c:pt idx="25936">
                  <c:v>-9.6474249999999994E-3</c:v>
                </c:pt>
                <c:pt idx="25937">
                  <c:v>-9.6757960000000004E-3</c:v>
                </c:pt>
                <c:pt idx="25938">
                  <c:v>-1.1001252E-2</c:v>
                </c:pt>
                <c:pt idx="25939">
                  <c:v>-6.7287420000000002E-3</c:v>
                </c:pt>
                <c:pt idx="25940">
                  <c:v>-5.5332489999999996E-3</c:v>
                </c:pt>
                <c:pt idx="25941">
                  <c:v>-8.2477580000000009E-3</c:v>
                </c:pt>
                <c:pt idx="25942">
                  <c:v>-5.14205E-4</c:v>
                </c:pt>
                <c:pt idx="25943">
                  <c:v>-1.1107163999999999E-2</c:v>
                </c:pt>
                <c:pt idx="25944">
                  <c:v>-6.4791240000000002E-3</c:v>
                </c:pt>
                <c:pt idx="25945">
                  <c:v>-7.378257E-3</c:v>
                </c:pt>
                <c:pt idx="25946">
                  <c:v>-9.4107819999999995E-3</c:v>
                </c:pt>
                <c:pt idx="25947">
                  <c:v>-4.9617699999999999E-4</c:v>
                </c:pt>
                <c:pt idx="25948">
                  <c:v>-7.3671320000000002E-3</c:v>
                </c:pt>
                <c:pt idx="25949">
                  <c:v>-8.5195449999999999E-3</c:v>
                </c:pt>
                <c:pt idx="25950">
                  <c:v>-6.5426800000000004E-3</c:v>
                </c:pt>
                <c:pt idx="25951">
                  <c:v>-1.1381611999999999E-2</c:v>
                </c:pt>
                <c:pt idx="25952">
                  <c:v>-1.0322473E-2</c:v>
                </c:pt>
                <c:pt idx="25953">
                  <c:v>-5.2280720000000003E-3</c:v>
                </c:pt>
                <c:pt idx="25954">
                  <c:v>-6.5607169999999998E-3</c:v>
                </c:pt>
                <c:pt idx="25955">
                  <c:v>-5.7211049999999998E-3</c:v>
                </c:pt>
                <c:pt idx="25956">
                  <c:v>-4.5983159999999999E-3</c:v>
                </c:pt>
                <c:pt idx="25957">
                  <c:v>-1.4504764E-2</c:v>
                </c:pt>
                <c:pt idx="25958">
                  <c:v>-9.42372E-3</c:v>
                </c:pt>
                <c:pt idx="25959">
                  <c:v>-1.0347517000000001E-2</c:v>
                </c:pt>
                <c:pt idx="25960">
                  <c:v>-6.3647599999999997E-3</c:v>
                </c:pt>
                <c:pt idx="25961">
                  <c:v>-1.0985795E-2</c:v>
                </c:pt>
                <c:pt idx="25962">
                  <c:v>-7.088792E-3</c:v>
                </c:pt>
                <c:pt idx="25963">
                  <c:v>-7.6347200000000002E-3</c:v>
                </c:pt>
                <c:pt idx="25964">
                  <c:v>-1.4532839000000001E-2</c:v>
                </c:pt>
                <c:pt idx="25965">
                  <c:v>-1.1599981000000001E-2</c:v>
                </c:pt>
                <c:pt idx="25966">
                  <c:v>-9.4169879999999994E-3</c:v>
                </c:pt>
                <c:pt idx="25967">
                  <c:v>-1.0857647E-2</c:v>
                </c:pt>
                <c:pt idx="25968">
                  <c:v>-1.3737589E-2</c:v>
                </c:pt>
                <c:pt idx="25969">
                  <c:v>-9.1437480000000002E-3</c:v>
                </c:pt>
                <c:pt idx="25970">
                  <c:v>-9.100871E-3</c:v>
                </c:pt>
                <c:pt idx="25971">
                  <c:v>-1.3326295E-2</c:v>
                </c:pt>
                <c:pt idx="25972">
                  <c:v>-1.2749720000000001E-2</c:v>
                </c:pt>
                <c:pt idx="25973">
                  <c:v>-9.8324680000000005E-3</c:v>
                </c:pt>
                <c:pt idx="25974">
                  <c:v>-4.4907000000000002E-3</c:v>
                </c:pt>
                <c:pt idx="25975">
                  <c:v>-1.3710956999999999E-2</c:v>
                </c:pt>
                <c:pt idx="25976">
                  <c:v>-1.2796428E-2</c:v>
                </c:pt>
                <c:pt idx="25977">
                  <c:v>-4.852566E-3</c:v>
                </c:pt>
                <c:pt idx="25978">
                  <c:v>-8.6688749999999995E-3</c:v>
                </c:pt>
                <c:pt idx="25979">
                  <c:v>-1.1573150000000001E-2</c:v>
                </c:pt>
                <c:pt idx="25980">
                  <c:v>-7.2207449999999998E-3</c:v>
                </c:pt>
                <c:pt idx="25981">
                  <c:v>-8.0998089999999995E-3</c:v>
                </c:pt>
                <c:pt idx="25982">
                  <c:v>-6.183666E-3</c:v>
                </c:pt>
                <c:pt idx="25983">
                  <c:v>-6.3349640000000002E-3</c:v>
                </c:pt>
                <c:pt idx="25984">
                  <c:v>-5.1666350000000002E-3</c:v>
                </c:pt>
                <c:pt idx="25985">
                  <c:v>-1.0395863999999999E-2</c:v>
                </c:pt>
                <c:pt idx="25986">
                  <c:v>-7.5478799999999999E-3</c:v>
                </c:pt>
                <c:pt idx="25987">
                  <c:v>-7.0566179999999997E-3</c:v>
                </c:pt>
                <c:pt idx="25988">
                  <c:v>-9.1474659999999999E-3</c:v>
                </c:pt>
                <c:pt idx="25989">
                  <c:v>-8.2537510000000001E-3</c:v>
                </c:pt>
                <c:pt idx="25990">
                  <c:v>-6.4116420000000004E-3</c:v>
                </c:pt>
                <c:pt idx="25991">
                  <c:v>-6.8307410000000004E-3</c:v>
                </c:pt>
                <c:pt idx="25992">
                  <c:v>-5.5676040000000003E-3</c:v>
                </c:pt>
                <c:pt idx="25993">
                  <c:v>-1.0366795999999999E-2</c:v>
                </c:pt>
                <c:pt idx="25994">
                  <c:v>-9.8405550000000008E-3</c:v>
                </c:pt>
                <c:pt idx="25995">
                  <c:v>-4.9603529999999998E-3</c:v>
                </c:pt>
                <c:pt idx="25996">
                  <c:v>-4.4354429999999999E-3</c:v>
                </c:pt>
                <c:pt idx="25997">
                  <c:v>-9.9219440000000002E-3</c:v>
                </c:pt>
                <c:pt idx="25998">
                  <c:v>-1.369203E-3</c:v>
                </c:pt>
                <c:pt idx="25999">
                  <c:v>-7.8680929999999996E-3</c:v>
                </c:pt>
                <c:pt idx="26000">
                  <c:v>-5.6299729999999999E-3</c:v>
                </c:pt>
                <c:pt idx="26001">
                  <c:v>-6.7869879999999999E-3</c:v>
                </c:pt>
                <c:pt idx="26002">
                  <c:v>-6.3638109999999996E-3</c:v>
                </c:pt>
                <c:pt idx="26003">
                  <c:v>-9.5867700000000001E-4</c:v>
                </c:pt>
                <c:pt idx="26004">
                  <c:v>-6.904983E-3</c:v>
                </c:pt>
                <c:pt idx="26005">
                  <c:v>-1.055588E-2</c:v>
                </c:pt>
                <c:pt idx="26006">
                  <c:v>-1.5922130000000001E-3</c:v>
                </c:pt>
                <c:pt idx="26007">
                  <c:v>-5.0267130000000004E-3</c:v>
                </c:pt>
                <c:pt idx="26008">
                  <c:v>-6.3489500000000001E-4</c:v>
                </c:pt>
                <c:pt idx="26009">
                  <c:v>-7.9448350000000008E-3</c:v>
                </c:pt>
                <c:pt idx="26010">
                  <c:v>-1.0196004E-2</c:v>
                </c:pt>
                <c:pt idx="26011">
                  <c:v>-5.241819E-3</c:v>
                </c:pt>
                <c:pt idx="26012">
                  <c:v>-4.8636499999999997E-3</c:v>
                </c:pt>
                <c:pt idx="26013">
                  <c:v>-3.8373690000000002E-3</c:v>
                </c:pt>
                <c:pt idx="26014">
                  <c:v>-6.1702980000000003E-3</c:v>
                </c:pt>
                <c:pt idx="26015">
                  <c:v>-3.1615520000000002E-3</c:v>
                </c:pt>
                <c:pt idx="26016">
                  <c:v>-9.6535389999999992E-3</c:v>
                </c:pt>
                <c:pt idx="26017">
                  <c:v>-9.0904869999999995E-3</c:v>
                </c:pt>
                <c:pt idx="26018">
                  <c:v>-9.288892E-3</c:v>
                </c:pt>
                <c:pt idx="26019">
                  <c:v>-6.8618439999999998E-3</c:v>
                </c:pt>
                <c:pt idx="26020">
                  <c:v>-1.0379345999999999E-2</c:v>
                </c:pt>
                <c:pt idx="26021">
                  <c:v>-9.325949E-3</c:v>
                </c:pt>
                <c:pt idx="26022">
                  <c:v>-5.1557060000000004E-3</c:v>
                </c:pt>
                <c:pt idx="26023">
                  <c:v>-1.1088435000000001E-2</c:v>
                </c:pt>
                <c:pt idx="26024">
                  <c:v>-1.0638626999999999E-2</c:v>
                </c:pt>
                <c:pt idx="26025">
                  <c:v>-7.3443550000000003E-3</c:v>
                </c:pt>
                <c:pt idx="26026">
                  <c:v>-1.5204675000000001E-2</c:v>
                </c:pt>
                <c:pt idx="26027">
                  <c:v>-1.1036692000000001E-2</c:v>
                </c:pt>
                <c:pt idx="26028">
                  <c:v>-1.5047947000000001E-2</c:v>
                </c:pt>
                <c:pt idx="26029">
                  <c:v>-8.6210320000000007E-3</c:v>
                </c:pt>
                <c:pt idx="26030">
                  <c:v>-1.2572364000000001E-2</c:v>
                </c:pt>
                <c:pt idx="26031">
                  <c:v>-1.0399757000000001E-2</c:v>
                </c:pt>
                <c:pt idx="26032">
                  <c:v>-8.5254249999999997E-3</c:v>
                </c:pt>
                <c:pt idx="26033">
                  <c:v>-9.7717210000000006E-3</c:v>
                </c:pt>
                <c:pt idx="26034">
                  <c:v>-9.5845010000000005E-3</c:v>
                </c:pt>
                <c:pt idx="26035">
                  <c:v>-1.2464589E-2</c:v>
                </c:pt>
                <c:pt idx="26036">
                  <c:v>-1.0838462E-2</c:v>
                </c:pt>
                <c:pt idx="26037">
                  <c:v>-9.9179799999999999E-3</c:v>
                </c:pt>
                <c:pt idx="26038">
                  <c:v>-5.2832820000000003E-3</c:v>
                </c:pt>
                <c:pt idx="26039">
                  <c:v>-9.2351770000000007E-3</c:v>
                </c:pt>
                <c:pt idx="26040">
                  <c:v>-7.3645730000000001E-3</c:v>
                </c:pt>
                <c:pt idx="26041">
                  <c:v>-1.0184893E-2</c:v>
                </c:pt>
                <c:pt idx="26042">
                  <c:v>-1.0142814E-2</c:v>
                </c:pt>
                <c:pt idx="26043">
                  <c:v>-9.5590999999999992E-3</c:v>
                </c:pt>
                <c:pt idx="26044">
                  <c:v>-5.4330639999999996E-3</c:v>
                </c:pt>
                <c:pt idx="26045">
                  <c:v>-4.2787270000000004E-3</c:v>
                </c:pt>
                <c:pt idx="26046">
                  <c:v>-4.4747349999999997E-3</c:v>
                </c:pt>
                <c:pt idx="26047">
                  <c:v>-9.1601519999999995E-3</c:v>
                </c:pt>
                <c:pt idx="26048">
                  <c:v>-8.3588059999999999E-3</c:v>
                </c:pt>
                <c:pt idx="26049">
                  <c:v>-5.305705E-3</c:v>
                </c:pt>
                <c:pt idx="26050">
                  <c:v>-7.2548719999999999E-3</c:v>
                </c:pt>
                <c:pt idx="26051">
                  <c:v>-7.4637180000000003E-3</c:v>
                </c:pt>
                <c:pt idx="26052">
                  <c:v>-9.3239359999999997E-3</c:v>
                </c:pt>
                <c:pt idx="26053">
                  <c:v>-8.0915859999999996E-3</c:v>
                </c:pt>
                <c:pt idx="26054">
                  <c:v>-6.105666E-3</c:v>
                </c:pt>
                <c:pt idx="26055">
                  <c:v>-6.9668040000000001E-3</c:v>
                </c:pt>
                <c:pt idx="26056">
                  <c:v>-5.1779590000000002E-3</c:v>
                </c:pt>
                <c:pt idx="26057">
                  <c:v>-3.8860819999999999E-3</c:v>
                </c:pt>
                <c:pt idx="26058">
                  <c:v>-4.9548079999999998E-3</c:v>
                </c:pt>
                <c:pt idx="26059">
                  <c:v>-6.3003319999999996E-3</c:v>
                </c:pt>
                <c:pt idx="26060">
                  <c:v>-8.6817309999999998E-3</c:v>
                </c:pt>
                <c:pt idx="26061">
                  <c:v>-6.413846E-3</c:v>
                </c:pt>
                <c:pt idx="26062">
                  <c:v>-4.2093499999999999E-4</c:v>
                </c:pt>
                <c:pt idx="26063">
                  <c:v>-6.6395880000000001E-3</c:v>
                </c:pt>
                <c:pt idx="26064">
                  <c:v>-8.8577350000000003E-3</c:v>
                </c:pt>
                <c:pt idx="26065">
                  <c:v>-1.0030549E-2</c:v>
                </c:pt>
                <c:pt idx="26066">
                  <c:v>-7.0696459999999997E-3</c:v>
                </c:pt>
                <c:pt idx="26067">
                  <c:v>-4.3648860000000001E-3</c:v>
                </c:pt>
                <c:pt idx="26068">
                  <c:v>-5.5638409999999999E-3</c:v>
                </c:pt>
                <c:pt idx="26069">
                  <c:v>-8.4950029999999992E-3</c:v>
                </c:pt>
                <c:pt idx="26070">
                  <c:v>-6.9807300000000001E-3</c:v>
                </c:pt>
                <c:pt idx="26071">
                  <c:v>-8.9662950000000009E-3</c:v>
                </c:pt>
                <c:pt idx="26072">
                  <c:v>-1.0210257E-2</c:v>
                </c:pt>
                <c:pt idx="26073">
                  <c:v>-6.5264880000000004E-3</c:v>
                </c:pt>
                <c:pt idx="26074">
                  <c:v>-8.4839110000000002E-3</c:v>
                </c:pt>
                <c:pt idx="26075">
                  <c:v>-9.0034420000000004E-3</c:v>
                </c:pt>
                <c:pt idx="26076">
                  <c:v>-4.4901819999999997E-3</c:v>
                </c:pt>
                <c:pt idx="26077">
                  <c:v>-9.8101969999999997E-3</c:v>
                </c:pt>
                <c:pt idx="26078">
                  <c:v>-7.3800630000000001E-3</c:v>
                </c:pt>
                <c:pt idx="26079">
                  <c:v>-4.0555540000000003E-3</c:v>
                </c:pt>
                <c:pt idx="26080">
                  <c:v>-4.9940519999999997E-3</c:v>
                </c:pt>
                <c:pt idx="26081">
                  <c:v>-5.7781500000000001E-3</c:v>
                </c:pt>
                <c:pt idx="26082">
                  <c:v>-3.5416269999999999E-3</c:v>
                </c:pt>
                <c:pt idx="26083">
                  <c:v>-9.5462570000000007E-3</c:v>
                </c:pt>
                <c:pt idx="26084">
                  <c:v>-6.3651100000000002E-3</c:v>
                </c:pt>
                <c:pt idx="26085">
                  <c:v>-3.9739229999999999E-3</c:v>
                </c:pt>
                <c:pt idx="26086">
                  <c:v>-4.1571480000000003E-3</c:v>
                </c:pt>
                <c:pt idx="26087">
                  <c:v>-8.2484559999999995E-3</c:v>
                </c:pt>
                <c:pt idx="26088">
                  <c:v>-7.0601529999999996E-3</c:v>
                </c:pt>
                <c:pt idx="26089">
                  <c:v>-4.4622619999999998E-3</c:v>
                </c:pt>
                <c:pt idx="26090">
                  <c:v>-1.4936369999999999E-3</c:v>
                </c:pt>
                <c:pt idx="26091">
                  <c:v>-6.6844340000000004E-3</c:v>
                </c:pt>
                <c:pt idx="26092">
                  <c:v>-2.236423E-3</c:v>
                </c:pt>
                <c:pt idx="26093">
                  <c:v>-8.3635040000000008E-3</c:v>
                </c:pt>
                <c:pt idx="26094">
                  <c:v>-2.7365110000000001E-3</c:v>
                </c:pt>
                <c:pt idx="26095">
                  <c:v>-5.3906179999999998E-3</c:v>
                </c:pt>
                <c:pt idx="26096">
                  <c:v>-8.7493970000000008E-3</c:v>
                </c:pt>
                <c:pt idx="26097">
                  <c:v>-5.0398789999999997E-3</c:v>
                </c:pt>
                <c:pt idx="26098">
                  <c:v>-5.773785E-3</c:v>
                </c:pt>
                <c:pt idx="26099">
                  <c:v>-7.0045890000000003E-3</c:v>
                </c:pt>
                <c:pt idx="26100">
                  <c:v>-6.9393420000000003E-3</c:v>
                </c:pt>
                <c:pt idx="26101">
                  <c:v>-6.9332270000000001E-3</c:v>
                </c:pt>
                <c:pt idx="26102">
                  <c:v>-4.0484910000000004E-3</c:v>
                </c:pt>
                <c:pt idx="26103">
                  <c:v>-5.8189499999999998E-3</c:v>
                </c:pt>
                <c:pt idx="26104">
                  <c:v>-5.3454399999999999E-3</c:v>
                </c:pt>
                <c:pt idx="26105">
                  <c:v>-7.5551009999999998E-3</c:v>
                </c:pt>
                <c:pt idx="26106">
                  <c:v>-6.3436289999999999E-3</c:v>
                </c:pt>
                <c:pt idx="26107">
                  <c:v>-1.251437E-2</c:v>
                </c:pt>
                <c:pt idx="26108">
                  <c:v>-2.2446889999999998E-3</c:v>
                </c:pt>
                <c:pt idx="26109">
                  <c:v>-9.9256929999999993E-3</c:v>
                </c:pt>
                <c:pt idx="26110">
                  <c:v>-5.7812819999999996E-3</c:v>
                </c:pt>
                <c:pt idx="26111">
                  <c:v>-8.5333000000000006E-3</c:v>
                </c:pt>
                <c:pt idx="26112">
                  <c:v>-5.1526840000000003E-3</c:v>
                </c:pt>
                <c:pt idx="26113">
                  <c:v>-8.9884439999999999E-3</c:v>
                </c:pt>
                <c:pt idx="26114">
                  <c:v>-8.6233239999999999E-3</c:v>
                </c:pt>
                <c:pt idx="26115">
                  <c:v>-9.0727039999999991E-3</c:v>
                </c:pt>
                <c:pt idx="26116">
                  <c:v>-1.3580103E-2</c:v>
                </c:pt>
                <c:pt idx="26117">
                  <c:v>-1.1487371999999999E-2</c:v>
                </c:pt>
                <c:pt idx="26118">
                  <c:v>-8.3975720000000007E-3</c:v>
                </c:pt>
                <c:pt idx="26119">
                  <c:v>-7.2994009999999996E-3</c:v>
                </c:pt>
                <c:pt idx="26120">
                  <c:v>-1.6053746000000001E-2</c:v>
                </c:pt>
                <c:pt idx="26121">
                  <c:v>-1.1379523000000001E-2</c:v>
                </c:pt>
                <c:pt idx="26122">
                  <c:v>-9.166703E-3</c:v>
                </c:pt>
                <c:pt idx="26123">
                  <c:v>-1.2723483000000001E-2</c:v>
                </c:pt>
                <c:pt idx="26124">
                  <c:v>-1.1000151E-2</c:v>
                </c:pt>
                <c:pt idx="26125">
                  <c:v>-6.2718269999999998E-3</c:v>
                </c:pt>
                <c:pt idx="26126">
                  <c:v>-5.1618200000000001E-3</c:v>
                </c:pt>
                <c:pt idx="26127">
                  <c:v>-1.1094362E-2</c:v>
                </c:pt>
                <c:pt idx="26128">
                  <c:v>-1.2546316E-2</c:v>
                </c:pt>
                <c:pt idx="26129">
                  <c:v>-2.206904E-3</c:v>
                </c:pt>
                <c:pt idx="26130">
                  <c:v>-8.6488239999999994E-3</c:v>
                </c:pt>
                <c:pt idx="26131">
                  <c:v>-9.2116170000000001E-3</c:v>
                </c:pt>
                <c:pt idx="26132">
                  <c:v>-6.2770789999999996E-3</c:v>
                </c:pt>
                <c:pt idx="26133">
                  <c:v>-4.4895559999999996E-3</c:v>
                </c:pt>
                <c:pt idx="26134">
                  <c:v>-8.2089269999999995E-3</c:v>
                </c:pt>
                <c:pt idx="26135">
                  <c:v>-9.8674230000000002E-3</c:v>
                </c:pt>
                <c:pt idx="26136">
                  <c:v>-9.178996E-3</c:v>
                </c:pt>
                <c:pt idx="26137">
                  <c:v>-5.3130699999999996E-3</c:v>
                </c:pt>
                <c:pt idx="26138">
                  <c:v>-7.0779470000000002E-3</c:v>
                </c:pt>
                <c:pt idx="26139">
                  <c:v>-5.5397329999999998E-3</c:v>
                </c:pt>
                <c:pt idx="26140">
                  <c:v>-1.0501735E-2</c:v>
                </c:pt>
                <c:pt idx="26141">
                  <c:v>-2.4003589999999999E-3</c:v>
                </c:pt>
                <c:pt idx="26142">
                  <c:v>-5.3005420000000001E-3</c:v>
                </c:pt>
                <c:pt idx="26143">
                  <c:v>-1.1076808E-2</c:v>
                </c:pt>
                <c:pt idx="26144">
                  <c:v>-7.1523730000000001E-3</c:v>
                </c:pt>
                <c:pt idx="26145">
                  <c:v>-1.1680584000000001E-2</c:v>
                </c:pt>
                <c:pt idx="26146">
                  <c:v>-1.6896384E-2</c:v>
                </c:pt>
                <c:pt idx="26147">
                  <c:v>-1.6788650000000001E-3</c:v>
                </c:pt>
                <c:pt idx="26148">
                  <c:v>-1.2467064E-2</c:v>
                </c:pt>
                <c:pt idx="26149">
                  <c:v>-6.7873830000000001E-3</c:v>
                </c:pt>
                <c:pt idx="26150">
                  <c:v>4.3885720000000003E-3</c:v>
                </c:pt>
                <c:pt idx="26151">
                  <c:v>-8.8702759999999999E-3</c:v>
                </c:pt>
                <c:pt idx="26152">
                  <c:v>-9.1014379999999999E-3</c:v>
                </c:pt>
                <c:pt idx="26153">
                  <c:v>-6.9933929999999997E-3</c:v>
                </c:pt>
                <c:pt idx="26154">
                  <c:v>-3.1246189999999999E-3</c:v>
                </c:pt>
                <c:pt idx="26155">
                  <c:v>-6.6874179999999997E-3</c:v>
                </c:pt>
                <c:pt idx="26156">
                  <c:v>-9.0624239999999995E-3</c:v>
                </c:pt>
                <c:pt idx="26157">
                  <c:v>-2.586405E-3</c:v>
                </c:pt>
                <c:pt idx="26158">
                  <c:v>-2.494792E-3</c:v>
                </c:pt>
                <c:pt idx="26159">
                  <c:v>-3.9310559999999996E-3</c:v>
                </c:pt>
                <c:pt idx="26160">
                  <c:v>2.94049E-4</c:v>
                </c:pt>
                <c:pt idx="26161">
                  <c:v>-1.3337884E-2</c:v>
                </c:pt>
                <c:pt idx="26162">
                  <c:v>-8.4682950000000007E-3</c:v>
                </c:pt>
                <c:pt idx="26163">
                  <c:v>-1.959274E-3</c:v>
                </c:pt>
                <c:pt idx="26164">
                  <c:v>-7.264291E-3</c:v>
                </c:pt>
                <c:pt idx="26165">
                  <c:v>-6.194354E-3</c:v>
                </c:pt>
                <c:pt idx="26166">
                  <c:v>-5.1818200000000002E-3</c:v>
                </c:pt>
                <c:pt idx="26167">
                  <c:v>-4.9813110000000004E-3</c:v>
                </c:pt>
                <c:pt idx="26168">
                  <c:v>-4.9501520000000002E-3</c:v>
                </c:pt>
                <c:pt idx="26169">
                  <c:v>-5.5178340000000001E-3</c:v>
                </c:pt>
                <c:pt idx="26170">
                  <c:v>-1.3020489999999999E-2</c:v>
                </c:pt>
                <c:pt idx="26171">
                  <c:v>6.9235939999999999E-3</c:v>
                </c:pt>
                <c:pt idx="26172">
                  <c:v>-1.0844484E-2</c:v>
                </c:pt>
                <c:pt idx="26173">
                  <c:v>-1.5923983999999999E-2</c:v>
                </c:pt>
                <c:pt idx="26174">
                  <c:v>-2.1799430000000002E-3</c:v>
                </c:pt>
                <c:pt idx="26175">
                  <c:v>-8.50478E-3</c:v>
                </c:pt>
                <c:pt idx="26176">
                  <c:v>-7.4901150000000003E-3</c:v>
                </c:pt>
                <c:pt idx="26177">
                  <c:v>-2.765703E-3</c:v>
                </c:pt>
                <c:pt idx="26178">
                  <c:v>7.1298050000000003E-3</c:v>
                </c:pt>
                <c:pt idx="26179">
                  <c:v>-5.8292719999999999E-3</c:v>
                </c:pt>
                <c:pt idx="26180">
                  <c:v>-1.24544E-3</c:v>
                </c:pt>
                <c:pt idx="26181">
                  <c:v>5.3056170000000003E-3</c:v>
                </c:pt>
                <c:pt idx="26182">
                  <c:v>-3.7592509999999999E-3</c:v>
                </c:pt>
                <c:pt idx="26183">
                  <c:v>-1.1036959999999999E-3</c:v>
                </c:pt>
                <c:pt idx="26184">
                  <c:v>5.7861680000000004E-3</c:v>
                </c:pt>
                <c:pt idx="26185">
                  <c:v>-4.2334349999999998E-3</c:v>
                </c:pt>
                <c:pt idx="26186">
                  <c:v>1.5972766999999999E-2</c:v>
                </c:pt>
                <c:pt idx="26187">
                  <c:v>1.9558066999999998E-2</c:v>
                </c:pt>
                <c:pt idx="26188">
                  <c:v>-1.843885E-2</c:v>
                </c:pt>
                <c:pt idx="26189">
                  <c:v>2.3550340000000002E-3</c:v>
                </c:pt>
                <c:pt idx="26190">
                  <c:v>1.2339757999999999E-2</c:v>
                </c:pt>
                <c:pt idx="26191">
                  <c:v>3.3993000000000001E-4</c:v>
                </c:pt>
                <c:pt idx="26192">
                  <c:v>-1.2771410000000001E-3</c:v>
                </c:pt>
                <c:pt idx="26193">
                  <c:v>2.2315299999999998E-3</c:v>
                </c:pt>
                <c:pt idx="26194">
                  <c:v>-3.2372709999999999E-3</c:v>
                </c:pt>
                <c:pt idx="26195">
                  <c:v>1.4353829999999999E-3</c:v>
                </c:pt>
                <c:pt idx="26196">
                  <c:v>7.2501290000000001E-3</c:v>
                </c:pt>
                <c:pt idx="26197">
                  <c:v>-8.2944130000000005E-3</c:v>
                </c:pt>
                <c:pt idx="26198">
                  <c:v>8.8230800000000005E-4</c:v>
                </c:pt>
                <c:pt idx="26199">
                  <c:v>2.703432E-3</c:v>
                </c:pt>
                <c:pt idx="26200">
                  <c:v>9.0446600000000004E-4</c:v>
                </c:pt>
                <c:pt idx="26201">
                  <c:v>1.420641E-3</c:v>
                </c:pt>
                <c:pt idx="26202">
                  <c:v>2.2323719999999998E-3</c:v>
                </c:pt>
                <c:pt idx="26203">
                  <c:v>2.711279E-3</c:v>
                </c:pt>
                <c:pt idx="26204">
                  <c:v>-3.9263500000000001E-4</c:v>
                </c:pt>
                <c:pt idx="26205">
                  <c:v>2.2769209999999999E-3</c:v>
                </c:pt>
                <c:pt idx="26206">
                  <c:v>3.5602979999999999E-3</c:v>
                </c:pt>
                <c:pt idx="26207">
                  <c:v>4.8005500000000001E-4</c:v>
                </c:pt>
                <c:pt idx="26208">
                  <c:v>-8.46732E-4</c:v>
                </c:pt>
                <c:pt idx="26209">
                  <c:v>-1.0246000000000001E-3</c:v>
                </c:pt>
                <c:pt idx="26210">
                  <c:v>-5.4688829999999999E-3</c:v>
                </c:pt>
                <c:pt idx="26211">
                  <c:v>2.7860440000000001E-3</c:v>
                </c:pt>
                <c:pt idx="26212">
                  <c:v>-1.0353993000000001E-2</c:v>
                </c:pt>
                <c:pt idx="26213">
                  <c:v>6.4953500000000002E-4</c:v>
                </c:pt>
                <c:pt idx="26214">
                  <c:v>9.0771080000000004E-3</c:v>
                </c:pt>
                <c:pt idx="26215">
                  <c:v>-9.9498329999999999E-3</c:v>
                </c:pt>
                <c:pt idx="26216">
                  <c:v>-8.5780400000000003E-3</c:v>
                </c:pt>
                <c:pt idx="26217">
                  <c:v>1.693485E-3</c:v>
                </c:pt>
                <c:pt idx="26218">
                  <c:v>-3.7161939999999999E-3</c:v>
                </c:pt>
                <c:pt idx="26219">
                  <c:v>-6.9587290000000003E-3</c:v>
                </c:pt>
                <c:pt idx="26220">
                  <c:v>-2.4936730000000001E-3</c:v>
                </c:pt>
                <c:pt idx="26221">
                  <c:v>-1.6548999999999999E-4</c:v>
                </c:pt>
                <c:pt idx="26222">
                  <c:v>-9.3568579999999991E-3</c:v>
                </c:pt>
                <c:pt idx="26223">
                  <c:v>-4.5810579999999998E-3</c:v>
                </c:pt>
                <c:pt idx="26224">
                  <c:v>-9.0855999999999999E-4</c:v>
                </c:pt>
                <c:pt idx="26225">
                  <c:v>-5.3049900000000003E-4</c:v>
                </c:pt>
                <c:pt idx="26226">
                  <c:v>-2.5696809999999999E-3</c:v>
                </c:pt>
                <c:pt idx="26227">
                  <c:v>-2.4941690000000001E-3</c:v>
                </c:pt>
                <c:pt idx="26228">
                  <c:v>-6.7176900000000001E-4</c:v>
                </c:pt>
                <c:pt idx="26229">
                  <c:v>1.894778E-3</c:v>
                </c:pt>
                <c:pt idx="26230">
                  <c:v>1.3624119999999999E-3</c:v>
                </c:pt>
                <c:pt idx="26231">
                  <c:v>7.0314200000000002E-4</c:v>
                </c:pt>
                <c:pt idx="26232">
                  <c:v>7.3616600000000001E-4</c:v>
                </c:pt>
                <c:pt idx="26233">
                  <c:v>-7.9457400000000004E-4</c:v>
                </c:pt>
                <c:pt idx="26234">
                  <c:v>6.0577399999999998E-3</c:v>
                </c:pt>
                <c:pt idx="26235">
                  <c:v>2.6473629999999998E-3</c:v>
                </c:pt>
                <c:pt idx="26236">
                  <c:v>7.2732739999999997E-3</c:v>
                </c:pt>
                <c:pt idx="26237">
                  <c:v>8.0645330000000005E-3</c:v>
                </c:pt>
                <c:pt idx="26238">
                  <c:v>1.466284E-3</c:v>
                </c:pt>
                <c:pt idx="26239">
                  <c:v>2.9119570000000002E-3</c:v>
                </c:pt>
                <c:pt idx="26240">
                  <c:v>2.6254009999999999E-3</c:v>
                </c:pt>
                <c:pt idx="26241">
                  <c:v>9.5883940000000001E-3</c:v>
                </c:pt>
                <c:pt idx="26242">
                  <c:v>9.4821339999999997E-3</c:v>
                </c:pt>
                <c:pt idx="26243">
                  <c:v>5.52993E-4</c:v>
                </c:pt>
                <c:pt idx="26244">
                  <c:v>7.4532440000000004E-3</c:v>
                </c:pt>
                <c:pt idx="26245">
                  <c:v>7.9622770000000002E-3</c:v>
                </c:pt>
                <c:pt idx="26246">
                  <c:v>2.4705730000000002E-3</c:v>
                </c:pt>
                <c:pt idx="26247">
                  <c:v>6.3714139999999997E-3</c:v>
                </c:pt>
                <c:pt idx="26248">
                  <c:v>8.6627979999999993E-3</c:v>
                </c:pt>
                <c:pt idx="26249">
                  <c:v>3.9322499999999998E-4</c:v>
                </c:pt>
                <c:pt idx="26250">
                  <c:v>5.0476310000000003E-3</c:v>
                </c:pt>
                <c:pt idx="26251">
                  <c:v>3.5873350000000001E-3</c:v>
                </c:pt>
                <c:pt idx="26252">
                  <c:v>1.2344319999999999E-3</c:v>
                </c:pt>
                <c:pt idx="26253">
                  <c:v>3.810464E-3</c:v>
                </c:pt>
                <c:pt idx="26254">
                  <c:v>5.0269970000000001E-3</c:v>
                </c:pt>
                <c:pt idx="26255">
                  <c:v>6.483468E-3</c:v>
                </c:pt>
                <c:pt idx="26256">
                  <c:v>2.2762070000000001E-3</c:v>
                </c:pt>
                <c:pt idx="26257">
                  <c:v>5.3191200000000005E-4</c:v>
                </c:pt>
                <c:pt idx="26258">
                  <c:v>-3.2274059999999999E-3</c:v>
                </c:pt>
                <c:pt idx="26259">
                  <c:v>3.9732830000000002E-3</c:v>
                </c:pt>
                <c:pt idx="26260">
                  <c:v>3.1647480000000002E-3</c:v>
                </c:pt>
                <c:pt idx="26261">
                  <c:v>1.416837E-3</c:v>
                </c:pt>
                <c:pt idx="26262">
                  <c:v>1.8991360000000001E-3</c:v>
                </c:pt>
                <c:pt idx="26263">
                  <c:v>-4.5397889999999998E-3</c:v>
                </c:pt>
                <c:pt idx="26264">
                  <c:v>7.0162000000000002E-3</c:v>
                </c:pt>
                <c:pt idx="26265">
                  <c:v>3.5198260000000002E-3</c:v>
                </c:pt>
                <c:pt idx="26266">
                  <c:v>-1.7670819999999999E-3</c:v>
                </c:pt>
                <c:pt idx="26267">
                  <c:v>-1.2627499999999999E-4</c:v>
                </c:pt>
                <c:pt idx="26268">
                  <c:v>-6.4772199999999999E-4</c:v>
                </c:pt>
                <c:pt idx="26269">
                  <c:v>1.1535849999999999E-3</c:v>
                </c:pt>
                <c:pt idx="26270">
                  <c:v>2.2946800000000001E-4</c:v>
                </c:pt>
                <c:pt idx="26271">
                  <c:v>-1.909539E-3</c:v>
                </c:pt>
                <c:pt idx="26272">
                  <c:v>1.870818E-3</c:v>
                </c:pt>
                <c:pt idx="26273">
                  <c:v>3.0946199999999999E-4</c:v>
                </c:pt>
                <c:pt idx="26274">
                  <c:v>-3.2834079999999998E-3</c:v>
                </c:pt>
                <c:pt idx="26275">
                  <c:v>1.9814490000000001E-3</c:v>
                </c:pt>
                <c:pt idx="26276">
                  <c:v>-2.9555400000000001E-4</c:v>
                </c:pt>
                <c:pt idx="26277">
                  <c:v>3.354676E-3</c:v>
                </c:pt>
                <c:pt idx="26278">
                  <c:v>-6.3935579999999997E-3</c:v>
                </c:pt>
                <c:pt idx="26279">
                  <c:v>-3.372037E-3</c:v>
                </c:pt>
                <c:pt idx="26280">
                  <c:v>6.8837960000000002E-3</c:v>
                </c:pt>
                <c:pt idx="26281">
                  <c:v>-6.3787999999999996E-4</c:v>
                </c:pt>
                <c:pt idx="26282">
                  <c:v>-9.1802350000000001E-3</c:v>
                </c:pt>
                <c:pt idx="26283">
                  <c:v>-9.5538759999999993E-3</c:v>
                </c:pt>
                <c:pt idx="26284">
                  <c:v>2.3307459999999999E-3</c:v>
                </c:pt>
                <c:pt idx="26285">
                  <c:v>3.485059E-3</c:v>
                </c:pt>
                <c:pt idx="26286">
                  <c:v>4.5354100000000001E-3</c:v>
                </c:pt>
                <c:pt idx="26287">
                  <c:v>-2.5958470000000001E-3</c:v>
                </c:pt>
                <c:pt idx="26288">
                  <c:v>-3.7189010000000002E-3</c:v>
                </c:pt>
                <c:pt idx="26289">
                  <c:v>6.1456949999999996E-3</c:v>
                </c:pt>
                <c:pt idx="26290">
                  <c:v>-4.5745940000000004E-3</c:v>
                </c:pt>
                <c:pt idx="26291">
                  <c:v>3.195186E-3</c:v>
                </c:pt>
                <c:pt idx="26292">
                  <c:v>4.0444690000000002E-3</c:v>
                </c:pt>
                <c:pt idx="26293">
                  <c:v>1.208757E-3</c:v>
                </c:pt>
                <c:pt idx="26294">
                  <c:v>1.34804E-3</c:v>
                </c:pt>
                <c:pt idx="26295">
                  <c:v>-1.2003840000000001E-3</c:v>
                </c:pt>
                <c:pt idx="26296">
                  <c:v>5.3443350000000004E-3</c:v>
                </c:pt>
                <c:pt idx="26297">
                  <c:v>4.6025989999999998E-3</c:v>
                </c:pt>
                <c:pt idx="26298">
                  <c:v>3.3671590000000002E-3</c:v>
                </c:pt>
                <c:pt idx="26299">
                  <c:v>3.6991060000000002E-3</c:v>
                </c:pt>
                <c:pt idx="26300">
                  <c:v>-9.3825600000000005E-4</c:v>
                </c:pt>
                <c:pt idx="26301">
                  <c:v>-3.4155230000000002E-3</c:v>
                </c:pt>
                <c:pt idx="26302">
                  <c:v>7.2477740000000002E-3</c:v>
                </c:pt>
                <c:pt idx="26303">
                  <c:v>6.2402669999999999E-3</c:v>
                </c:pt>
                <c:pt idx="26304">
                  <c:v>4.5520889999999996E-3</c:v>
                </c:pt>
                <c:pt idx="26305">
                  <c:v>-2.3289869999999998E-3</c:v>
                </c:pt>
                <c:pt idx="26306">
                  <c:v>-3.5250120000000001E-3</c:v>
                </c:pt>
                <c:pt idx="26307">
                  <c:v>5.3735839999999998E-3</c:v>
                </c:pt>
                <c:pt idx="26308">
                  <c:v>4.9733600000000002E-4</c:v>
                </c:pt>
                <c:pt idx="26309" formatCode="0.00E+00">
                  <c:v>-6.2739900000000006E-5</c:v>
                </c:pt>
                <c:pt idx="26310">
                  <c:v>1.72291E-3</c:v>
                </c:pt>
                <c:pt idx="26311">
                  <c:v>1.1972760000000001E-2</c:v>
                </c:pt>
                <c:pt idx="26312">
                  <c:v>5.0898200000000001E-3</c:v>
                </c:pt>
                <c:pt idx="26313">
                  <c:v>-2.7742050000000001E-3</c:v>
                </c:pt>
                <c:pt idx="26314">
                  <c:v>1.567014E-3</c:v>
                </c:pt>
                <c:pt idx="26315">
                  <c:v>4.7568970000000004E-3</c:v>
                </c:pt>
                <c:pt idx="26316">
                  <c:v>2.981367E-3</c:v>
                </c:pt>
                <c:pt idx="26317">
                  <c:v>-4.736451E-3</c:v>
                </c:pt>
                <c:pt idx="26318">
                  <c:v>2.0958890000000001E-3</c:v>
                </c:pt>
                <c:pt idx="26319">
                  <c:v>5.3990510000000002E-3</c:v>
                </c:pt>
                <c:pt idx="26320">
                  <c:v>1.83947E-3</c:v>
                </c:pt>
                <c:pt idx="26321">
                  <c:v>-5.4396030000000003E-3</c:v>
                </c:pt>
                <c:pt idx="26322">
                  <c:v>1.7061909999999999E-3</c:v>
                </c:pt>
                <c:pt idx="26323">
                  <c:v>3.357694E-3</c:v>
                </c:pt>
                <c:pt idx="26324">
                  <c:v>-1.5505110000000001E-3</c:v>
                </c:pt>
                <c:pt idx="26325">
                  <c:v>-3.7180920000000001E-3</c:v>
                </c:pt>
                <c:pt idx="26326">
                  <c:v>-1.6568049999999999E-3</c:v>
                </c:pt>
                <c:pt idx="26327">
                  <c:v>4.412572E-3</c:v>
                </c:pt>
                <c:pt idx="26328">
                  <c:v>-3.2639890000000001E-3</c:v>
                </c:pt>
                <c:pt idx="26329">
                  <c:v>-3.219015E-3</c:v>
                </c:pt>
                <c:pt idx="26330">
                  <c:v>-4.4001270000000002E-3</c:v>
                </c:pt>
                <c:pt idx="26331">
                  <c:v>-4.6052899999999997E-3</c:v>
                </c:pt>
                <c:pt idx="26332">
                  <c:v>-1.732539E-3</c:v>
                </c:pt>
                <c:pt idx="26333">
                  <c:v>2.0592119999999999E-3</c:v>
                </c:pt>
                <c:pt idx="26334">
                  <c:v>7.5080100000000005E-4</c:v>
                </c:pt>
                <c:pt idx="26335">
                  <c:v>-1.93742E-4</c:v>
                </c:pt>
                <c:pt idx="26336">
                  <c:v>-7.9334209999999995E-3</c:v>
                </c:pt>
                <c:pt idx="26337">
                  <c:v>-3.6283539999999999E-3</c:v>
                </c:pt>
                <c:pt idx="26338">
                  <c:v>3.2335469999999998E-3</c:v>
                </c:pt>
                <c:pt idx="26339">
                  <c:v>-2.6290599999999998E-4</c:v>
                </c:pt>
                <c:pt idx="26340">
                  <c:v>-5.9016169999999996E-3</c:v>
                </c:pt>
                <c:pt idx="26341" formatCode="0.00E+00">
                  <c:v>-1.0482999999999999E-5</c:v>
                </c:pt>
                <c:pt idx="26342">
                  <c:v>3.6574889999999999E-3</c:v>
                </c:pt>
                <c:pt idx="26343">
                  <c:v>1.0182850000000001E-3</c:v>
                </c:pt>
                <c:pt idx="26344">
                  <c:v>-1.9066650000000001E-3</c:v>
                </c:pt>
                <c:pt idx="26345">
                  <c:v>-4.6168809999999998E-3</c:v>
                </c:pt>
                <c:pt idx="26346">
                  <c:v>7.6440459999999998E-3</c:v>
                </c:pt>
                <c:pt idx="26347">
                  <c:v>7.8612400000000002E-4</c:v>
                </c:pt>
                <c:pt idx="26348">
                  <c:v>-2.1522111999999999E-2</c:v>
                </c:pt>
                <c:pt idx="26349">
                  <c:v>-9.7531360000000008E-3</c:v>
                </c:pt>
                <c:pt idx="26350">
                  <c:v>1.1264531E-2</c:v>
                </c:pt>
                <c:pt idx="26351">
                  <c:v>5.9404300000000004E-4</c:v>
                </c:pt>
                <c:pt idx="26352">
                  <c:v>-1.3605664999999999E-2</c:v>
                </c:pt>
                <c:pt idx="26353">
                  <c:v>-7.3806999999999996E-4</c:v>
                </c:pt>
                <c:pt idx="26354">
                  <c:v>2.407401E-3</c:v>
                </c:pt>
                <c:pt idx="26355">
                  <c:v>6.8742900000000003E-4</c:v>
                </c:pt>
                <c:pt idx="26356">
                  <c:v>8.5637279999999996E-3</c:v>
                </c:pt>
                <c:pt idx="26357">
                  <c:v>-1.43805E-3</c:v>
                </c:pt>
                <c:pt idx="26358">
                  <c:v>-1.7598644E-2</c:v>
                </c:pt>
                <c:pt idx="26359">
                  <c:v>-3.4329790000000001E-3</c:v>
                </c:pt>
                <c:pt idx="26360">
                  <c:v>-5.3893370000000001E-3</c:v>
                </c:pt>
                <c:pt idx="26361">
                  <c:v>-7.5018560000000003E-3</c:v>
                </c:pt>
                <c:pt idx="26362">
                  <c:v>1.1944015000000001E-2</c:v>
                </c:pt>
                <c:pt idx="26363">
                  <c:v>1.7819047000000001E-2</c:v>
                </c:pt>
                <c:pt idx="26364">
                  <c:v>5.6297580000000003E-3</c:v>
                </c:pt>
                <c:pt idx="26365">
                  <c:v>-4.4975429999999997E-3</c:v>
                </c:pt>
                <c:pt idx="26366">
                  <c:v>-1.4222874999999999E-2</c:v>
                </c:pt>
                <c:pt idx="26367">
                  <c:v>-7.1430399999999998E-3</c:v>
                </c:pt>
                <c:pt idx="26368">
                  <c:v>3.6901659999999999E-3</c:v>
                </c:pt>
                <c:pt idx="26369">
                  <c:v>-6.5909469999999998E-3</c:v>
                </c:pt>
                <c:pt idx="26370">
                  <c:v>-2.1754259999999998E-3</c:v>
                </c:pt>
                <c:pt idx="26371">
                  <c:v>7.7299040000000001E-3</c:v>
                </c:pt>
                <c:pt idx="26372">
                  <c:v>-8.1324999999999995E-4</c:v>
                </c:pt>
                <c:pt idx="26373">
                  <c:v>-6.495303E-3</c:v>
                </c:pt>
                <c:pt idx="26374">
                  <c:v>1.4315703000000001E-2</c:v>
                </c:pt>
                <c:pt idx="26375">
                  <c:v>1.6206689999999999E-3</c:v>
                </c:pt>
                <c:pt idx="26376">
                  <c:v>-8.5842969999999994E-3</c:v>
                </c:pt>
                <c:pt idx="26377">
                  <c:v>1.0543935000000001E-2</c:v>
                </c:pt>
                <c:pt idx="26378">
                  <c:v>1.8195995999999999E-2</c:v>
                </c:pt>
                <c:pt idx="26379">
                  <c:v>5.0108269999999998E-3</c:v>
                </c:pt>
                <c:pt idx="26380">
                  <c:v>9.6016000000000005E-4</c:v>
                </c:pt>
                <c:pt idx="26381">
                  <c:v>1.3753036E-2</c:v>
                </c:pt>
                <c:pt idx="26382">
                  <c:v>3.4543260000000002E-3</c:v>
                </c:pt>
                <c:pt idx="26383">
                  <c:v>5.6206110000000002E-3</c:v>
                </c:pt>
                <c:pt idx="26384">
                  <c:v>5.9859969999999998E-3</c:v>
                </c:pt>
                <c:pt idx="26385">
                  <c:v>-1.0965046000000001E-2</c:v>
                </c:pt>
                <c:pt idx="26386">
                  <c:v>3.3600969999999998E-3</c:v>
                </c:pt>
                <c:pt idx="26387">
                  <c:v>1.1491085999999999E-2</c:v>
                </c:pt>
                <c:pt idx="26388">
                  <c:v>-4.2069159999999998E-3</c:v>
                </c:pt>
                <c:pt idx="26389">
                  <c:v>-3.880147E-3</c:v>
                </c:pt>
                <c:pt idx="26390">
                  <c:v>-9.3478829999999995E-3</c:v>
                </c:pt>
                <c:pt idx="26391">
                  <c:v>-1.5575604999999999E-2</c:v>
                </c:pt>
                <c:pt idx="26392">
                  <c:v>-1.3927376E-2</c:v>
                </c:pt>
                <c:pt idx="26393">
                  <c:v>-1.0207449E-2</c:v>
                </c:pt>
                <c:pt idx="26394">
                  <c:v>-7.9783830000000003E-3</c:v>
                </c:pt>
                <c:pt idx="26395">
                  <c:v>-3.5890520000000001E-3</c:v>
                </c:pt>
                <c:pt idx="26396">
                  <c:v>-1.4926928000000001E-2</c:v>
                </c:pt>
                <c:pt idx="26397">
                  <c:v>-2.1788360999999999E-2</c:v>
                </c:pt>
                <c:pt idx="26398">
                  <c:v>-1.4597027E-2</c:v>
                </c:pt>
                <c:pt idx="26399">
                  <c:v>-1.3392747999999999E-2</c:v>
                </c:pt>
                <c:pt idx="26400">
                  <c:v>-1.6220760000000001E-2</c:v>
                </c:pt>
                <c:pt idx="26401">
                  <c:v>-8.9966230000000005E-3</c:v>
                </c:pt>
                <c:pt idx="26402">
                  <c:v>-1.2732238999999999E-2</c:v>
                </c:pt>
                <c:pt idx="26403">
                  <c:v>-1.8484542E-2</c:v>
                </c:pt>
                <c:pt idx="26404">
                  <c:v>-1.0382407E-2</c:v>
                </c:pt>
                <c:pt idx="26405">
                  <c:v>-9.5308530000000006E-3</c:v>
                </c:pt>
                <c:pt idx="26406">
                  <c:v>-1.1761252E-2</c:v>
                </c:pt>
                <c:pt idx="26407">
                  <c:v>-3.357011E-3</c:v>
                </c:pt>
                <c:pt idx="26408">
                  <c:v>-2.898149E-3</c:v>
                </c:pt>
                <c:pt idx="26409">
                  <c:v>-1.20903E-3</c:v>
                </c:pt>
                <c:pt idx="26410">
                  <c:v>-2.4290240000000001E-3</c:v>
                </c:pt>
                <c:pt idx="26411">
                  <c:v>-5.7106880000000002E-3</c:v>
                </c:pt>
                <c:pt idx="26412">
                  <c:v>-6.25116E-4</c:v>
                </c:pt>
                <c:pt idx="26413">
                  <c:v>-2.028218E-3</c:v>
                </c:pt>
                <c:pt idx="26414">
                  <c:v>4.1010459999999997E-3</c:v>
                </c:pt>
                <c:pt idx="26415">
                  <c:v>-2.3647519999999999E-3</c:v>
                </c:pt>
                <c:pt idx="26416">
                  <c:v>4.9320420000000002E-3</c:v>
                </c:pt>
                <c:pt idx="26417">
                  <c:v>3.2973799999999999E-4</c:v>
                </c:pt>
                <c:pt idx="26418">
                  <c:v>1.6808400000000001E-4</c:v>
                </c:pt>
                <c:pt idx="26419">
                  <c:v>2.5228690000000001E-3</c:v>
                </c:pt>
                <c:pt idx="26420">
                  <c:v>4.0938670000000002E-3</c:v>
                </c:pt>
                <c:pt idx="26421">
                  <c:v>4.5950970000000002E-3</c:v>
                </c:pt>
                <c:pt idx="26422">
                  <c:v>2.584144E-3</c:v>
                </c:pt>
                <c:pt idx="26423">
                  <c:v>3.7574990000000001E-3</c:v>
                </c:pt>
                <c:pt idx="26424">
                  <c:v>6.934384E-3</c:v>
                </c:pt>
                <c:pt idx="26425">
                  <c:v>-3.2432339999999998E-3</c:v>
                </c:pt>
                <c:pt idx="26426">
                  <c:v>2.6716460000000002E-3</c:v>
                </c:pt>
                <c:pt idx="26427">
                  <c:v>1.1185216E-2</c:v>
                </c:pt>
                <c:pt idx="26428">
                  <c:v>4.8748560000000003E-3</c:v>
                </c:pt>
                <c:pt idx="26429">
                  <c:v>2.771538E-3</c:v>
                </c:pt>
                <c:pt idx="26430">
                  <c:v>5.3963500000000003E-3</c:v>
                </c:pt>
                <c:pt idx="26431">
                  <c:v>6.2682570000000002E-3</c:v>
                </c:pt>
                <c:pt idx="26432">
                  <c:v>6.3849040000000003E-3</c:v>
                </c:pt>
                <c:pt idx="26433">
                  <c:v>4.6164459999999997E-3</c:v>
                </c:pt>
                <c:pt idx="26434">
                  <c:v>3.0965799999999998E-3</c:v>
                </c:pt>
                <c:pt idx="26435">
                  <c:v>6.7037540000000001E-3</c:v>
                </c:pt>
                <c:pt idx="26436">
                  <c:v>4.6424669999999999E-3</c:v>
                </c:pt>
                <c:pt idx="26437">
                  <c:v>4.099124E-3</c:v>
                </c:pt>
                <c:pt idx="26438">
                  <c:v>1.0135859999999999E-3</c:v>
                </c:pt>
                <c:pt idx="26439">
                  <c:v>3.2404859999999999E-3</c:v>
                </c:pt>
                <c:pt idx="26440">
                  <c:v>1.4636250000000001E-3</c:v>
                </c:pt>
                <c:pt idx="26441">
                  <c:v>1.429652E-3</c:v>
                </c:pt>
                <c:pt idx="26442">
                  <c:v>1.1739890000000001E-3</c:v>
                </c:pt>
                <c:pt idx="26443">
                  <c:v>-1.37167E-4</c:v>
                </c:pt>
                <c:pt idx="26444">
                  <c:v>1.4356970000000001E-3</c:v>
                </c:pt>
                <c:pt idx="26445">
                  <c:v>-3.1511009999999999E-3</c:v>
                </c:pt>
                <c:pt idx="26446">
                  <c:v>2.5054529999999999E-3</c:v>
                </c:pt>
                <c:pt idx="26447" formatCode="0.00E+00">
                  <c:v>7.7484400000000006E-5</c:v>
                </c:pt>
                <c:pt idx="26448">
                  <c:v>-1.2773067000000001E-2</c:v>
                </c:pt>
                <c:pt idx="26449">
                  <c:v>-6.0802180000000001E-3</c:v>
                </c:pt>
                <c:pt idx="26450">
                  <c:v>1.8520069999999999E-3</c:v>
                </c:pt>
                <c:pt idx="26451">
                  <c:v>-9.3380210000000002E-3</c:v>
                </c:pt>
                <c:pt idx="26452">
                  <c:v>-1.0529520000000001E-2</c:v>
                </c:pt>
                <c:pt idx="26453">
                  <c:v>-5.2900279999999996E-3</c:v>
                </c:pt>
                <c:pt idx="26454">
                  <c:v>-3.3128979999999999E-3</c:v>
                </c:pt>
                <c:pt idx="26455">
                  <c:v>-6.3709780000000002E-3</c:v>
                </c:pt>
                <c:pt idx="26456">
                  <c:v>-9.3097760000000005E-3</c:v>
                </c:pt>
                <c:pt idx="26457">
                  <c:v>-7.9261720000000004E-3</c:v>
                </c:pt>
                <c:pt idx="26458">
                  <c:v>-3.628629E-3</c:v>
                </c:pt>
                <c:pt idx="26459">
                  <c:v>-7.9643149999999996E-3</c:v>
                </c:pt>
                <c:pt idx="26460">
                  <c:v>-1.4343385E-2</c:v>
                </c:pt>
                <c:pt idx="26461">
                  <c:v>-9.569971E-3</c:v>
                </c:pt>
                <c:pt idx="26462">
                  <c:v>-1.220961E-3</c:v>
                </c:pt>
                <c:pt idx="26463">
                  <c:v>-7.9056290000000008E-3</c:v>
                </c:pt>
                <c:pt idx="26464">
                  <c:v>-8.8289470000000002E-3</c:v>
                </c:pt>
                <c:pt idx="26465">
                  <c:v>-1.1249601999999999E-2</c:v>
                </c:pt>
                <c:pt idx="26466">
                  <c:v>-5.4284650000000004E-3</c:v>
                </c:pt>
                <c:pt idx="26467">
                  <c:v>-5.8971099999999997E-3</c:v>
                </c:pt>
                <c:pt idx="26468">
                  <c:v>-7.5272309999999997E-3</c:v>
                </c:pt>
                <c:pt idx="26469">
                  <c:v>-4.6130800000000001E-4</c:v>
                </c:pt>
                <c:pt idx="26470">
                  <c:v>-1.2196794E-2</c:v>
                </c:pt>
                <c:pt idx="26471">
                  <c:v>-1.0446707E-2</c:v>
                </c:pt>
                <c:pt idx="26472">
                  <c:v>-9.8263199999999999E-4</c:v>
                </c:pt>
                <c:pt idx="26473">
                  <c:v>-1.0186397E-2</c:v>
                </c:pt>
                <c:pt idx="26474">
                  <c:v>-8.876653E-3</c:v>
                </c:pt>
                <c:pt idx="26475">
                  <c:v>-1.2452334000000001E-2</c:v>
                </c:pt>
                <c:pt idx="26476">
                  <c:v>-8.7268369999999994E-3</c:v>
                </c:pt>
                <c:pt idx="26477">
                  <c:v>-4.0983740000000001E-3</c:v>
                </c:pt>
                <c:pt idx="26478">
                  <c:v>-2.3864939999999999E-3</c:v>
                </c:pt>
                <c:pt idx="26479">
                  <c:v>-1.3987985E-2</c:v>
                </c:pt>
                <c:pt idx="26480">
                  <c:v>-1.843705E-3</c:v>
                </c:pt>
                <c:pt idx="26481">
                  <c:v>-1.079886E-3</c:v>
                </c:pt>
                <c:pt idx="26482">
                  <c:v>-6.020315E-3</c:v>
                </c:pt>
                <c:pt idx="26483">
                  <c:v>-1.0793202999999999E-2</c:v>
                </c:pt>
                <c:pt idx="26484">
                  <c:v>3.7846730000000001E-3</c:v>
                </c:pt>
                <c:pt idx="26485">
                  <c:v>9.1099499999999995E-4</c:v>
                </c:pt>
                <c:pt idx="26486">
                  <c:v>2.3810599999999999E-3</c:v>
                </c:pt>
                <c:pt idx="26487">
                  <c:v>2.6496664E-2</c:v>
                </c:pt>
                <c:pt idx="26488" formatCode="0.00E+00">
                  <c:v>7.0382099999999998E-5</c:v>
                </c:pt>
                <c:pt idx="26489">
                  <c:v>3.648896E-3</c:v>
                </c:pt>
                <c:pt idx="26490">
                  <c:v>1.1567005999999999E-2</c:v>
                </c:pt>
                <c:pt idx="26491">
                  <c:v>-3.6301290000000002E-3</c:v>
                </c:pt>
                <c:pt idx="26492">
                  <c:v>-3.5765990000000002E-3</c:v>
                </c:pt>
                <c:pt idx="26493">
                  <c:v>7.3663289999999996E-3</c:v>
                </c:pt>
                <c:pt idx="26494">
                  <c:v>1.6188316000000001E-2</c:v>
                </c:pt>
                <c:pt idx="26495">
                  <c:v>7.7445470000000001E-3</c:v>
                </c:pt>
                <c:pt idx="26496">
                  <c:v>1.9427034999999999E-2</c:v>
                </c:pt>
                <c:pt idx="26497">
                  <c:v>8.551108E-3</c:v>
                </c:pt>
                <c:pt idx="26498">
                  <c:v>-1.1182648999999999E-2</c:v>
                </c:pt>
                <c:pt idx="26499">
                  <c:v>-8.7257100000000005E-4</c:v>
                </c:pt>
                <c:pt idx="26500">
                  <c:v>9.7912499999999996E-4</c:v>
                </c:pt>
                <c:pt idx="26501">
                  <c:v>2.3078230000000001E-3</c:v>
                </c:pt>
                <c:pt idx="26502">
                  <c:v>1.0419279E-2</c:v>
                </c:pt>
                <c:pt idx="26503">
                  <c:v>1.3941406999999999E-2</c:v>
                </c:pt>
                <c:pt idx="26504">
                  <c:v>-1.518508E-3</c:v>
                </c:pt>
                <c:pt idx="26505">
                  <c:v>-1.4275451999999999E-2</c:v>
                </c:pt>
                <c:pt idx="26506">
                  <c:v>-1.3974782E-2</c:v>
                </c:pt>
                <c:pt idx="26507">
                  <c:v>-1.216405E-3</c:v>
                </c:pt>
                <c:pt idx="26508">
                  <c:v>6.4444439999999997E-3</c:v>
                </c:pt>
                <c:pt idx="26509">
                  <c:v>-6.1956100000000003E-4</c:v>
                </c:pt>
                <c:pt idx="26510">
                  <c:v>-1.3159854E-2</c:v>
                </c:pt>
                <c:pt idx="26511">
                  <c:v>-5.9763600000000002E-4</c:v>
                </c:pt>
                <c:pt idx="26512">
                  <c:v>-8.9000409999999992E-3</c:v>
                </c:pt>
                <c:pt idx="26513">
                  <c:v>-1.4539234E-2</c:v>
                </c:pt>
                <c:pt idx="26514">
                  <c:v>5.987877E-3</c:v>
                </c:pt>
                <c:pt idx="26515">
                  <c:v>-2.7303570000000001E-3</c:v>
                </c:pt>
                <c:pt idx="26516">
                  <c:v>-1.2001087000000001E-2</c:v>
                </c:pt>
                <c:pt idx="26517">
                  <c:v>-1.6090522999999999E-2</c:v>
                </c:pt>
                <c:pt idx="26518">
                  <c:v>-7.4562880000000002E-3</c:v>
                </c:pt>
                <c:pt idx="26519">
                  <c:v>-4.5937340000000004E-3</c:v>
                </c:pt>
                <c:pt idx="26520">
                  <c:v>-4.5702980000000004E-3</c:v>
                </c:pt>
                <c:pt idx="26521">
                  <c:v>-5.3202950000000001E-3</c:v>
                </c:pt>
                <c:pt idx="26522">
                  <c:v>-6.8798419999999997E-3</c:v>
                </c:pt>
                <c:pt idx="26523">
                  <c:v>7.0217709999999996E-3</c:v>
                </c:pt>
                <c:pt idx="26524">
                  <c:v>-5.911871E-3</c:v>
                </c:pt>
                <c:pt idx="26525">
                  <c:v>-1.1013334E-2</c:v>
                </c:pt>
                <c:pt idx="26526">
                  <c:v>-5.4004559999999997E-3</c:v>
                </c:pt>
                <c:pt idx="26527">
                  <c:v>-7.9783969999999999E-3</c:v>
                </c:pt>
                <c:pt idx="26528">
                  <c:v>-8.0492380000000002E-3</c:v>
                </c:pt>
                <c:pt idx="26529">
                  <c:v>-7.1471340000000003E-3</c:v>
                </c:pt>
                <c:pt idx="26530">
                  <c:v>-1.2341364000000001E-2</c:v>
                </c:pt>
                <c:pt idx="26531">
                  <c:v>-9.4339009999999997E-3</c:v>
                </c:pt>
                <c:pt idx="26532">
                  <c:v>-1.2814320000000001E-3</c:v>
                </c:pt>
                <c:pt idx="26533">
                  <c:v>-3.873324E-3</c:v>
                </c:pt>
                <c:pt idx="26534">
                  <c:v>-1.1484105E-2</c:v>
                </c:pt>
                <c:pt idx="26535">
                  <c:v>-1.0008863999999999E-2</c:v>
                </c:pt>
                <c:pt idx="26536">
                  <c:v>-1.0589700000000001E-2</c:v>
                </c:pt>
                <c:pt idx="26537">
                  <c:v>-1.3436985E-2</c:v>
                </c:pt>
                <c:pt idx="26538">
                  <c:v>-7.6952100000000001E-3</c:v>
                </c:pt>
                <c:pt idx="26539">
                  <c:v>-5.808934E-3</c:v>
                </c:pt>
                <c:pt idx="26540">
                  <c:v>-6.387106E-3</c:v>
                </c:pt>
                <c:pt idx="26541">
                  <c:v>-7.8968059999999993E-3</c:v>
                </c:pt>
                <c:pt idx="26542">
                  <c:v>-5.7971689999999996E-3</c:v>
                </c:pt>
                <c:pt idx="26543">
                  <c:v>1.6362740000000001E-3</c:v>
                </c:pt>
                <c:pt idx="26544">
                  <c:v>-3.9963120000000001E-3</c:v>
                </c:pt>
                <c:pt idx="26545">
                  <c:v>-2.6941959999999998E-3</c:v>
                </c:pt>
                <c:pt idx="26546">
                  <c:v>-4.4130000000000003E-3</c:v>
                </c:pt>
                <c:pt idx="26547">
                  <c:v>5.2651390000000003E-3</c:v>
                </c:pt>
                <c:pt idx="26548">
                  <c:v>3.410513E-3</c:v>
                </c:pt>
                <c:pt idx="26549">
                  <c:v>4.2099449999999997E-3</c:v>
                </c:pt>
                <c:pt idx="26550">
                  <c:v>2.6085869999999999E-3</c:v>
                </c:pt>
                <c:pt idx="26551">
                  <c:v>4.1385329999999998E-3</c:v>
                </c:pt>
                <c:pt idx="26552">
                  <c:v>7.236854E-3</c:v>
                </c:pt>
                <c:pt idx="26553">
                  <c:v>8.1716779999999999E-3</c:v>
                </c:pt>
                <c:pt idx="26554">
                  <c:v>1.4517723999999999E-2</c:v>
                </c:pt>
                <c:pt idx="26555">
                  <c:v>4.8108609999999996E-3</c:v>
                </c:pt>
                <c:pt idx="26556">
                  <c:v>1.0895385E-2</c:v>
                </c:pt>
                <c:pt idx="26557">
                  <c:v>7.9926760000000006E-3</c:v>
                </c:pt>
                <c:pt idx="26558">
                  <c:v>7.2565770000000002E-3</c:v>
                </c:pt>
                <c:pt idx="26559">
                  <c:v>3.7955329999999998E-3</c:v>
                </c:pt>
                <c:pt idx="26560">
                  <c:v>7.4075790000000001E-3</c:v>
                </c:pt>
                <c:pt idx="26561">
                  <c:v>6.9665619999999999E-3</c:v>
                </c:pt>
                <c:pt idx="26562">
                  <c:v>9.5226640000000001E-3</c:v>
                </c:pt>
                <c:pt idx="26563">
                  <c:v>3.6952320000000001E-3</c:v>
                </c:pt>
                <c:pt idx="26564">
                  <c:v>8.5120920000000006E-3</c:v>
                </c:pt>
                <c:pt idx="26565">
                  <c:v>8.7261549999999993E-3</c:v>
                </c:pt>
                <c:pt idx="26566">
                  <c:v>4.0208819999999999E-3</c:v>
                </c:pt>
                <c:pt idx="26567">
                  <c:v>4.0825339999999996E-3</c:v>
                </c:pt>
                <c:pt idx="26568">
                  <c:v>2.1173870000000001E-3</c:v>
                </c:pt>
                <c:pt idx="26569">
                  <c:v>4.5399439999999998E-3</c:v>
                </c:pt>
                <c:pt idx="26570">
                  <c:v>3.3801370000000001E-3</c:v>
                </c:pt>
                <c:pt idx="26571">
                  <c:v>5.0153929999999999E-3</c:v>
                </c:pt>
                <c:pt idx="26572">
                  <c:v>-2.7357380000000001E-3</c:v>
                </c:pt>
                <c:pt idx="26573">
                  <c:v>-4.0290999999999999E-3</c:v>
                </c:pt>
                <c:pt idx="26574">
                  <c:v>5.2256510000000004E-3</c:v>
                </c:pt>
                <c:pt idx="26575">
                  <c:v>-6.1520800000000001E-4</c:v>
                </c:pt>
                <c:pt idx="26576">
                  <c:v>-2.571566E-3</c:v>
                </c:pt>
                <c:pt idx="26577">
                  <c:v>-2.69308E-3</c:v>
                </c:pt>
                <c:pt idx="26578">
                  <c:v>-4.0598149999999996E-3</c:v>
                </c:pt>
                <c:pt idx="26579">
                  <c:v>-7.1342710000000002E-3</c:v>
                </c:pt>
                <c:pt idx="26580">
                  <c:v>-4.2391490000000002E-3</c:v>
                </c:pt>
                <c:pt idx="26581">
                  <c:v>-3.3192300000000003E-4</c:v>
                </c:pt>
                <c:pt idx="26582">
                  <c:v>-9.7581820000000007E-3</c:v>
                </c:pt>
                <c:pt idx="26583">
                  <c:v>-8.2974399999999999E-4</c:v>
                </c:pt>
                <c:pt idx="26584">
                  <c:v>-6.0255710000000004E-3</c:v>
                </c:pt>
                <c:pt idx="26585">
                  <c:v>-9.9206659999999999E-3</c:v>
                </c:pt>
                <c:pt idx="26586">
                  <c:v>-8.8833639999999995E-3</c:v>
                </c:pt>
                <c:pt idx="26587">
                  <c:v>-8.4078599999999996E-3</c:v>
                </c:pt>
                <c:pt idx="26588">
                  <c:v>-8.5540670000000003E-3</c:v>
                </c:pt>
                <c:pt idx="26589">
                  <c:v>-8.5543189999999995E-3</c:v>
                </c:pt>
                <c:pt idx="26590">
                  <c:v>-1.1357829E-2</c:v>
                </c:pt>
                <c:pt idx="26591">
                  <c:v>-5.9374019999999996E-3</c:v>
                </c:pt>
                <c:pt idx="26592">
                  <c:v>-7.780309E-3</c:v>
                </c:pt>
                <c:pt idx="26593">
                  <c:v>-9.4917209999999998E-3</c:v>
                </c:pt>
                <c:pt idx="26594">
                  <c:v>-5.4871249999999998E-3</c:v>
                </c:pt>
                <c:pt idx="26595">
                  <c:v>-1.8505150000000001E-3</c:v>
                </c:pt>
                <c:pt idx="26596">
                  <c:v>-4.5152730000000002E-3</c:v>
                </c:pt>
                <c:pt idx="26597">
                  <c:v>-6.9692840000000001E-3</c:v>
                </c:pt>
                <c:pt idx="26598">
                  <c:v>-3.9223620000000004E-3</c:v>
                </c:pt>
                <c:pt idx="26599">
                  <c:v>-2.838939E-3</c:v>
                </c:pt>
                <c:pt idx="26600">
                  <c:v>1.0194480000000001E-3</c:v>
                </c:pt>
                <c:pt idx="26601" formatCode="0.00E+00">
                  <c:v>-4.3654099999999999E-5</c:v>
                </c:pt>
                <c:pt idx="26602">
                  <c:v>7.7233900000000003E-4</c:v>
                </c:pt>
                <c:pt idx="26603">
                  <c:v>1.7599009999999999E-3</c:v>
                </c:pt>
                <c:pt idx="26604">
                  <c:v>-6.2123099999999998E-4</c:v>
                </c:pt>
                <c:pt idx="26605">
                  <c:v>3.432633E-3</c:v>
                </c:pt>
                <c:pt idx="26606">
                  <c:v>-8.4866499999999997E-4</c:v>
                </c:pt>
                <c:pt idx="26607">
                  <c:v>4.7841869999999996E-3</c:v>
                </c:pt>
                <c:pt idx="26608">
                  <c:v>4.7548929999999996E-3</c:v>
                </c:pt>
                <c:pt idx="26609">
                  <c:v>2.2872069999999999E-3</c:v>
                </c:pt>
                <c:pt idx="26610">
                  <c:v>1.6061840000000001E-3</c:v>
                </c:pt>
                <c:pt idx="26611">
                  <c:v>5.3021190000000001E-3</c:v>
                </c:pt>
                <c:pt idx="26612">
                  <c:v>3.4360419999999998E-3</c:v>
                </c:pt>
                <c:pt idx="26613">
                  <c:v>2.6528070000000001E-3</c:v>
                </c:pt>
                <c:pt idx="26614">
                  <c:v>8.7354670000000002E-3</c:v>
                </c:pt>
                <c:pt idx="26615">
                  <c:v>6.4566809999999997E-3</c:v>
                </c:pt>
                <c:pt idx="26616">
                  <c:v>1.2978709999999999E-3</c:v>
                </c:pt>
                <c:pt idx="26617">
                  <c:v>5.6859930000000003E-3</c:v>
                </c:pt>
                <c:pt idx="26618">
                  <c:v>5.1568229999999996E-3</c:v>
                </c:pt>
                <c:pt idx="26619">
                  <c:v>9.4763580000000007E-3</c:v>
                </c:pt>
                <c:pt idx="26620">
                  <c:v>9.6784909999999991E-3</c:v>
                </c:pt>
                <c:pt idx="26621">
                  <c:v>1.266526E-3</c:v>
                </c:pt>
                <c:pt idx="26622" formatCode="0.00E+00">
                  <c:v>-5.0140799999999999E-5</c:v>
                </c:pt>
                <c:pt idx="26623">
                  <c:v>7.5066020000000002E-3</c:v>
                </c:pt>
                <c:pt idx="26624">
                  <c:v>7.879179E-3</c:v>
                </c:pt>
                <c:pt idx="26625">
                  <c:v>1.30029E-3</c:v>
                </c:pt>
                <c:pt idx="26626">
                  <c:v>5.6004959999999999E-3</c:v>
                </c:pt>
                <c:pt idx="26627">
                  <c:v>4.8927950000000001E-3</c:v>
                </c:pt>
                <c:pt idx="26628">
                  <c:v>1.7707720000000001E-3</c:v>
                </c:pt>
                <c:pt idx="26629">
                  <c:v>6.7821579999999999E-3</c:v>
                </c:pt>
                <c:pt idx="26630">
                  <c:v>3.0385519999999999E-3</c:v>
                </c:pt>
                <c:pt idx="26631">
                  <c:v>2.7924930000000001E-3</c:v>
                </c:pt>
                <c:pt idx="26632">
                  <c:v>3.0148670000000001E-3</c:v>
                </c:pt>
                <c:pt idx="26633" formatCode="0.00E+00">
                  <c:v>-4.0210799999999998E-5</c:v>
                </c:pt>
                <c:pt idx="26634">
                  <c:v>-6.2469739999999998E-3</c:v>
                </c:pt>
                <c:pt idx="26635">
                  <c:v>-4.00057E-4</c:v>
                </c:pt>
                <c:pt idx="26636">
                  <c:v>5.5042600000000002E-4</c:v>
                </c:pt>
                <c:pt idx="26637">
                  <c:v>-1.364936E-3</c:v>
                </c:pt>
                <c:pt idx="26638">
                  <c:v>-3.7537909999999998E-3</c:v>
                </c:pt>
                <c:pt idx="26639">
                  <c:v>-4.4049989999999997E-3</c:v>
                </c:pt>
                <c:pt idx="26640">
                  <c:v>-3.077148E-3</c:v>
                </c:pt>
                <c:pt idx="26641">
                  <c:v>-1.7509610000000001E-3</c:v>
                </c:pt>
                <c:pt idx="26642">
                  <c:v>-8.0006000000000001E-3</c:v>
                </c:pt>
                <c:pt idx="26643">
                  <c:v>-1.0876432E-2</c:v>
                </c:pt>
                <c:pt idx="26644">
                  <c:v>-3.1087299999999998E-4</c:v>
                </c:pt>
                <c:pt idx="26645">
                  <c:v>-4.4367410000000001E-3</c:v>
                </c:pt>
                <c:pt idx="26646">
                  <c:v>-1.4135199999999999E-3</c:v>
                </c:pt>
                <c:pt idx="26647">
                  <c:v>-3.9091359999999997E-3</c:v>
                </c:pt>
                <c:pt idx="26648">
                  <c:v>-8.0186589999999992E-3</c:v>
                </c:pt>
                <c:pt idx="26649">
                  <c:v>-4.8665749999999997E-3</c:v>
                </c:pt>
                <c:pt idx="26650">
                  <c:v>-1.2196419999999999E-3</c:v>
                </c:pt>
                <c:pt idx="26651">
                  <c:v>-3.2328579999999999E-3</c:v>
                </c:pt>
                <c:pt idx="26652">
                  <c:v>4.8810999999999999E-4</c:v>
                </c:pt>
                <c:pt idx="26653">
                  <c:v>2.5586839999999999E-3</c:v>
                </c:pt>
                <c:pt idx="26654">
                  <c:v>1.13123E-3</c:v>
                </c:pt>
                <c:pt idx="26655">
                  <c:v>1.8157679999999999E-3</c:v>
                </c:pt>
                <c:pt idx="26656">
                  <c:v>-1.3824219999999999E-3</c:v>
                </c:pt>
                <c:pt idx="26657">
                  <c:v>7.0754069999999997E-3</c:v>
                </c:pt>
                <c:pt idx="26658">
                  <c:v>-5.7799380000000001E-3</c:v>
                </c:pt>
                <c:pt idx="26659">
                  <c:v>-1.2483609999999999E-3</c:v>
                </c:pt>
                <c:pt idx="26660">
                  <c:v>-4.6990189999999996E-3</c:v>
                </c:pt>
                <c:pt idx="26661">
                  <c:v>1.8375640000000001E-3</c:v>
                </c:pt>
                <c:pt idx="26662">
                  <c:v>5.8871669999999996E-3</c:v>
                </c:pt>
                <c:pt idx="26663">
                  <c:v>5.1523660000000002E-3</c:v>
                </c:pt>
                <c:pt idx="26664">
                  <c:v>-1.7726510000000001E-3</c:v>
                </c:pt>
                <c:pt idx="26665">
                  <c:v>2.045158E-3</c:v>
                </c:pt>
                <c:pt idx="26666">
                  <c:v>-2.7171069999999999E-3</c:v>
                </c:pt>
                <c:pt idx="26667">
                  <c:v>7.4426759999999996E-3</c:v>
                </c:pt>
                <c:pt idx="26668">
                  <c:v>-6.6372000000000002E-4</c:v>
                </c:pt>
                <c:pt idx="26669">
                  <c:v>-7.1915E-4</c:v>
                </c:pt>
                <c:pt idx="26670">
                  <c:v>2.5152590000000002E-3</c:v>
                </c:pt>
                <c:pt idx="26671">
                  <c:v>4.9384800000000003E-3</c:v>
                </c:pt>
                <c:pt idx="26672">
                  <c:v>-2.7561909999999998E-3</c:v>
                </c:pt>
                <c:pt idx="26673">
                  <c:v>3.0732250000000002E-3</c:v>
                </c:pt>
                <c:pt idx="26674">
                  <c:v>1.9650840000000002E-3</c:v>
                </c:pt>
                <c:pt idx="26675">
                  <c:v>3.2556E-3</c:v>
                </c:pt>
                <c:pt idx="26676">
                  <c:v>-3.1703100000000001E-4</c:v>
                </c:pt>
                <c:pt idx="26677">
                  <c:v>4.2685220000000003E-3</c:v>
                </c:pt>
                <c:pt idx="26678">
                  <c:v>2.3888630000000002E-3</c:v>
                </c:pt>
                <c:pt idx="26679">
                  <c:v>9.1059799999999998E-4</c:v>
                </c:pt>
                <c:pt idx="26680">
                  <c:v>5.7796900000000001E-4</c:v>
                </c:pt>
                <c:pt idx="26681">
                  <c:v>2.6811880000000001E-3</c:v>
                </c:pt>
                <c:pt idx="26682" formatCode="0.00E+00">
                  <c:v>6.75616E-5</c:v>
                </c:pt>
                <c:pt idx="26683">
                  <c:v>2.5332250000000001E-3</c:v>
                </c:pt>
                <c:pt idx="26684">
                  <c:v>6.3921450000000001E-3</c:v>
                </c:pt>
                <c:pt idx="26685">
                  <c:v>-7.4463000000000003E-4</c:v>
                </c:pt>
                <c:pt idx="26686">
                  <c:v>-2.4282800000000001E-3</c:v>
                </c:pt>
                <c:pt idx="26687">
                  <c:v>1.0408954999999999E-2</c:v>
                </c:pt>
                <c:pt idx="26688">
                  <c:v>7.4685589999999996E-3</c:v>
                </c:pt>
                <c:pt idx="26689">
                  <c:v>7.0843210000000002E-3</c:v>
                </c:pt>
                <c:pt idx="26690">
                  <c:v>-3.9696619999999997E-3</c:v>
                </c:pt>
                <c:pt idx="26691">
                  <c:v>8.2240290000000008E-3</c:v>
                </c:pt>
                <c:pt idx="26692">
                  <c:v>6.9726099999999997E-3</c:v>
                </c:pt>
                <c:pt idx="26693">
                  <c:v>6.2043059999999997E-3</c:v>
                </c:pt>
                <c:pt idx="26694">
                  <c:v>7.0610450000000002E-3</c:v>
                </c:pt>
                <c:pt idx="26695">
                  <c:v>1.1571794E-2</c:v>
                </c:pt>
                <c:pt idx="26696">
                  <c:v>3.0989469999999999E-3</c:v>
                </c:pt>
                <c:pt idx="26697">
                  <c:v>2.020155E-3</c:v>
                </c:pt>
                <c:pt idx="26698">
                  <c:v>6.8316879999999998E-3</c:v>
                </c:pt>
                <c:pt idx="26699">
                  <c:v>1.1098156E-2</c:v>
                </c:pt>
                <c:pt idx="26700">
                  <c:v>1.2569551999999999E-2</c:v>
                </c:pt>
                <c:pt idx="26701">
                  <c:v>3.6764290000000002E-3</c:v>
                </c:pt>
                <c:pt idx="26702">
                  <c:v>-2.78631E-4</c:v>
                </c:pt>
                <c:pt idx="26703">
                  <c:v>7.4737110000000001E-3</c:v>
                </c:pt>
                <c:pt idx="26704">
                  <c:v>7.1591909999999996E-3</c:v>
                </c:pt>
                <c:pt idx="26705">
                  <c:v>8.4275919999999994E-3</c:v>
                </c:pt>
                <c:pt idx="26706">
                  <c:v>1.461562E-3</c:v>
                </c:pt>
                <c:pt idx="26707">
                  <c:v>2.1681719999999999E-3</c:v>
                </c:pt>
                <c:pt idx="26708">
                  <c:v>2.4129160000000002E-3</c:v>
                </c:pt>
                <c:pt idx="26709">
                  <c:v>-3.7372130000000001E-3</c:v>
                </c:pt>
                <c:pt idx="26710">
                  <c:v>-8.5034599999999998E-4</c:v>
                </c:pt>
                <c:pt idx="26711">
                  <c:v>-6.6039410000000003E-3</c:v>
                </c:pt>
                <c:pt idx="26712">
                  <c:v>-3.3136060000000002E-3</c:v>
                </c:pt>
                <c:pt idx="26713">
                  <c:v>9.2248690000000001E-3</c:v>
                </c:pt>
                <c:pt idx="26714">
                  <c:v>-1.0867083E-2</c:v>
                </c:pt>
                <c:pt idx="26715">
                  <c:v>-1.9372479999999999E-3</c:v>
                </c:pt>
                <c:pt idx="26716">
                  <c:v>3.3957319999999998E-3</c:v>
                </c:pt>
                <c:pt idx="26717">
                  <c:v>-7.2831750000000002E-3</c:v>
                </c:pt>
                <c:pt idx="26718">
                  <c:v>-1.0951414E-2</c:v>
                </c:pt>
                <c:pt idx="26719">
                  <c:v>-4.5174280000000004E-3</c:v>
                </c:pt>
                <c:pt idx="26720">
                  <c:v>-8.1462519999999997E-3</c:v>
                </c:pt>
                <c:pt idx="26721">
                  <c:v>-5.9115800000000005E-4</c:v>
                </c:pt>
                <c:pt idx="26722">
                  <c:v>-8.2098900000000005E-4</c:v>
                </c:pt>
                <c:pt idx="26723">
                  <c:v>-8.4580769999999996E-3</c:v>
                </c:pt>
                <c:pt idx="26724">
                  <c:v>-7.2234359999999997E-3</c:v>
                </c:pt>
                <c:pt idx="26725">
                  <c:v>1.488811E-3</c:v>
                </c:pt>
                <c:pt idx="26726">
                  <c:v>2.7021469999999998E-3</c:v>
                </c:pt>
                <c:pt idx="26727">
                  <c:v>1.913463E-3</c:v>
                </c:pt>
                <c:pt idx="26728">
                  <c:v>4.0975220000000001E-3</c:v>
                </c:pt>
                <c:pt idx="26729">
                  <c:v>7.4617870000000001E-3</c:v>
                </c:pt>
                <c:pt idx="26730">
                  <c:v>-1.832113E-3</c:v>
                </c:pt>
                <c:pt idx="26731">
                  <c:v>-2.7382740000000002E-3</c:v>
                </c:pt>
                <c:pt idx="26732">
                  <c:v>-5.9889280000000001E-3</c:v>
                </c:pt>
                <c:pt idx="26733">
                  <c:v>-5.4301800000000004E-4</c:v>
                </c:pt>
                <c:pt idx="26734">
                  <c:v>-2.4455800000000001E-3</c:v>
                </c:pt>
                <c:pt idx="26735">
                  <c:v>5.018944E-3</c:v>
                </c:pt>
                <c:pt idx="26736">
                  <c:v>1.060954E-3</c:v>
                </c:pt>
                <c:pt idx="26737">
                  <c:v>-6.0077799999999999E-3</c:v>
                </c:pt>
                <c:pt idx="26738">
                  <c:v>-6.2559870000000002E-3</c:v>
                </c:pt>
                <c:pt idx="26739">
                  <c:v>-4.4171490000000004E-3</c:v>
                </c:pt>
                <c:pt idx="26740">
                  <c:v>2.5640609999999999E-3</c:v>
                </c:pt>
                <c:pt idx="26741">
                  <c:v>-4.5456079999999996E-3</c:v>
                </c:pt>
                <c:pt idx="26742">
                  <c:v>1.339979E-3</c:v>
                </c:pt>
                <c:pt idx="26743">
                  <c:v>2.2371190000000001E-3</c:v>
                </c:pt>
                <c:pt idx="26744">
                  <c:v>-2.5515109999999998E-3</c:v>
                </c:pt>
                <c:pt idx="26745">
                  <c:v>-4.71712E-3</c:v>
                </c:pt>
                <c:pt idx="26746">
                  <c:v>-1.9631449999999999E-3</c:v>
                </c:pt>
                <c:pt idx="26747">
                  <c:v>5.1194200000000004E-4</c:v>
                </c:pt>
                <c:pt idx="26748">
                  <c:v>2.9223679999999998E-3</c:v>
                </c:pt>
                <c:pt idx="26749">
                  <c:v>9.4287209999999993E-3</c:v>
                </c:pt>
                <c:pt idx="26750">
                  <c:v>-1.0252519999999999E-3</c:v>
                </c:pt>
                <c:pt idx="26751">
                  <c:v>-7.5549299999999998E-4</c:v>
                </c:pt>
                <c:pt idx="26752">
                  <c:v>5.9378299999999998E-3</c:v>
                </c:pt>
                <c:pt idx="26753">
                  <c:v>-9.1305599999999998E-4</c:v>
                </c:pt>
                <c:pt idx="26754">
                  <c:v>-5.4279130000000004E-3</c:v>
                </c:pt>
                <c:pt idx="26755">
                  <c:v>-3.3704490000000002E-3</c:v>
                </c:pt>
                <c:pt idx="26756">
                  <c:v>-6.18871E-4</c:v>
                </c:pt>
                <c:pt idx="26757" formatCode="0.00E+00">
                  <c:v>5.0224800000000001E-5</c:v>
                </c:pt>
                <c:pt idx="26758">
                  <c:v>-4.6955290000000004E-3</c:v>
                </c:pt>
                <c:pt idx="26759">
                  <c:v>-1.7660099999999999E-3</c:v>
                </c:pt>
                <c:pt idx="26760">
                  <c:v>-2.241917E-3</c:v>
                </c:pt>
                <c:pt idx="26761">
                  <c:v>-1.1524739999999999E-3</c:v>
                </c:pt>
                <c:pt idx="26762">
                  <c:v>4.5251190000000002E-3</c:v>
                </c:pt>
                <c:pt idx="26763">
                  <c:v>2.2858570000000001E-3</c:v>
                </c:pt>
                <c:pt idx="26764">
                  <c:v>5.4217290000000001E-3</c:v>
                </c:pt>
                <c:pt idx="26765">
                  <c:v>8.3412009999999995E-3</c:v>
                </c:pt>
                <c:pt idx="26766">
                  <c:v>-4.567939E-3</c:v>
                </c:pt>
                <c:pt idx="26767">
                  <c:v>-1.243877E-3</c:v>
                </c:pt>
                <c:pt idx="26768">
                  <c:v>6.5820879999999998E-3</c:v>
                </c:pt>
                <c:pt idx="26769">
                  <c:v>-7.2047550000000002E-3</c:v>
                </c:pt>
                <c:pt idx="26770">
                  <c:v>9.7784889999999996E-3</c:v>
                </c:pt>
                <c:pt idx="26771">
                  <c:v>6.1737019999999997E-3</c:v>
                </c:pt>
                <c:pt idx="26772">
                  <c:v>-8.6174939999999998E-3</c:v>
                </c:pt>
                <c:pt idx="26773">
                  <c:v>5.9995999999999997E-4</c:v>
                </c:pt>
                <c:pt idx="26774">
                  <c:v>-5.9346390000000002E-3</c:v>
                </c:pt>
                <c:pt idx="26775">
                  <c:v>-4.5661529999999999E-3</c:v>
                </c:pt>
                <c:pt idx="26776">
                  <c:v>-4.9672249999999996E-3</c:v>
                </c:pt>
                <c:pt idx="26777">
                  <c:v>-2.2004500000000001E-4</c:v>
                </c:pt>
                <c:pt idx="26778">
                  <c:v>-3.5476650000000002E-3</c:v>
                </c:pt>
                <c:pt idx="26779">
                  <c:v>-3.4003560000000002E-3</c:v>
                </c:pt>
                <c:pt idx="26780">
                  <c:v>-7.3570140000000003E-3</c:v>
                </c:pt>
                <c:pt idx="26781">
                  <c:v>-1.0425411000000001E-2</c:v>
                </c:pt>
                <c:pt idx="26782">
                  <c:v>-7.3870109999999998E-3</c:v>
                </c:pt>
                <c:pt idx="26783">
                  <c:v>-1.0278618E-2</c:v>
                </c:pt>
                <c:pt idx="26784">
                  <c:v>-5.9184909999999997E-3</c:v>
                </c:pt>
                <c:pt idx="26785">
                  <c:v>9.0759300000000005E-4</c:v>
                </c:pt>
                <c:pt idx="26786">
                  <c:v>-3.4213749999999999E-3</c:v>
                </c:pt>
                <c:pt idx="26787">
                  <c:v>-6.6921389999999997E-3</c:v>
                </c:pt>
                <c:pt idx="26788">
                  <c:v>-2.2563779999999999E-3</c:v>
                </c:pt>
                <c:pt idx="26789">
                  <c:v>-1.427085E-3</c:v>
                </c:pt>
                <c:pt idx="26790">
                  <c:v>-8.4229430000000004E-3</c:v>
                </c:pt>
                <c:pt idx="26791">
                  <c:v>1.2543669E-2</c:v>
                </c:pt>
                <c:pt idx="26792">
                  <c:v>-9.6870680000000001E-3</c:v>
                </c:pt>
                <c:pt idx="26793">
                  <c:v>-1.0739930999999999E-2</c:v>
                </c:pt>
                <c:pt idx="26794">
                  <c:v>-2.1296650000000002E-3</c:v>
                </c:pt>
                <c:pt idx="26795">
                  <c:v>-4.3502259999999996E-3</c:v>
                </c:pt>
                <c:pt idx="26796">
                  <c:v>1.203796E-3</c:v>
                </c:pt>
                <c:pt idx="26797">
                  <c:v>-3.099816E-3</c:v>
                </c:pt>
                <c:pt idx="26798">
                  <c:v>-3.0398949999999999E-3</c:v>
                </c:pt>
                <c:pt idx="26799">
                  <c:v>-5.4835259999999999E-3</c:v>
                </c:pt>
                <c:pt idx="26800">
                  <c:v>-3.6102579999999999E-3</c:v>
                </c:pt>
                <c:pt idx="26801">
                  <c:v>-5.8381220000000003E-3</c:v>
                </c:pt>
                <c:pt idx="26802">
                  <c:v>-4.976589E-3</c:v>
                </c:pt>
                <c:pt idx="26803">
                  <c:v>9.2183800000000002E-4</c:v>
                </c:pt>
                <c:pt idx="26804">
                  <c:v>1.118113E-3</c:v>
                </c:pt>
                <c:pt idx="26805">
                  <c:v>-1.983477E-3</c:v>
                </c:pt>
                <c:pt idx="26806">
                  <c:v>-6.129486E-3</c:v>
                </c:pt>
                <c:pt idx="26807">
                  <c:v>1.35141E-4</c:v>
                </c:pt>
                <c:pt idx="26808">
                  <c:v>-1.7349310000000001E-3</c:v>
                </c:pt>
                <c:pt idx="26809">
                  <c:v>-4.7197630000000001E-3</c:v>
                </c:pt>
                <c:pt idx="26810">
                  <c:v>1.146116E-3</c:v>
                </c:pt>
                <c:pt idx="26811">
                  <c:v>5.7346300000000001E-3</c:v>
                </c:pt>
                <c:pt idx="26812">
                  <c:v>-2.2575160000000002E-3</c:v>
                </c:pt>
                <c:pt idx="26813">
                  <c:v>-1.613679E-3</c:v>
                </c:pt>
                <c:pt idx="26814">
                  <c:v>-1.8086230000000001E-3</c:v>
                </c:pt>
                <c:pt idx="26815">
                  <c:v>-9.1080099999999997E-3</c:v>
                </c:pt>
                <c:pt idx="26816">
                  <c:v>-4.1273660000000004E-3</c:v>
                </c:pt>
                <c:pt idx="26817">
                  <c:v>-8.7645020000000004E-3</c:v>
                </c:pt>
                <c:pt idx="26818">
                  <c:v>-1.584352E-3</c:v>
                </c:pt>
                <c:pt idx="26819">
                  <c:v>1.7197E-4</c:v>
                </c:pt>
                <c:pt idx="26820">
                  <c:v>-1.1157383E-2</c:v>
                </c:pt>
                <c:pt idx="26821">
                  <c:v>-2.6696419999999998E-3</c:v>
                </c:pt>
                <c:pt idx="26822">
                  <c:v>-4.4270699999999997E-4</c:v>
                </c:pt>
                <c:pt idx="26823">
                  <c:v>-4.275516E-3</c:v>
                </c:pt>
                <c:pt idx="26824">
                  <c:v>-1.169472E-3</c:v>
                </c:pt>
                <c:pt idx="26825">
                  <c:v>-6.0981250000000002E-3</c:v>
                </c:pt>
                <c:pt idx="26826">
                  <c:v>-7.949022E-3</c:v>
                </c:pt>
                <c:pt idx="26827">
                  <c:v>-8.6557990000000005E-3</c:v>
                </c:pt>
                <c:pt idx="26828">
                  <c:v>-1.1969038E-2</c:v>
                </c:pt>
                <c:pt idx="26829">
                  <c:v>-3.9910639999999999E-3</c:v>
                </c:pt>
                <c:pt idx="26830">
                  <c:v>-2.1375040000000001E-3</c:v>
                </c:pt>
                <c:pt idx="26831">
                  <c:v>-1.190354E-3</c:v>
                </c:pt>
                <c:pt idx="26832">
                  <c:v>5.2552100000000004E-4</c:v>
                </c:pt>
                <c:pt idx="26833">
                  <c:v>-2.763373E-3</c:v>
                </c:pt>
                <c:pt idx="26834">
                  <c:v>4.512116E-3</c:v>
                </c:pt>
                <c:pt idx="26835">
                  <c:v>7.4914630000000003E-3</c:v>
                </c:pt>
                <c:pt idx="26836">
                  <c:v>7.8043840000000001E-3</c:v>
                </c:pt>
                <c:pt idx="26837">
                  <c:v>-1.1004669999999999E-3</c:v>
                </c:pt>
                <c:pt idx="26838">
                  <c:v>9.319684E-3</c:v>
                </c:pt>
                <c:pt idx="26839">
                  <c:v>9.1335979999999997E-3</c:v>
                </c:pt>
                <c:pt idx="26840">
                  <c:v>-2.737176E-3</c:v>
                </c:pt>
                <c:pt idx="26841">
                  <c:v>6.5221719999999997E-3</c:v>
                </c:pt>
                <c:pt idx="26842">
                  <c:v>1.3507643E-2</c:v>
                </c:pt>
                <c:pt idx="26843">
                  <c:v>7.7348269999999997E-3</c:v>
                </c:pt>
                <c:pt idx="26844">
                  <c:v>1.5268643E-2</c:v>
                </c:pt>
                <c:pt idx="26845">
                  <c:v>1.0761372E-2</c:v>
                </c:pt>
                <c:pt idx="26846">
                  <c:v>-4.8615300000000002E-3</c:v>
                </c:pt>
                <c:pt idx="26847" formatCode="0.00E+00">
                  <c:v>5.4684900000000004E-6</c:v>
                </c:pt>
                <c:pt idx="26848">
                  <c:v>6.9469980000000002E-3</c:v>
                </c:pt>
                <c:pt idx="26849">
                  <c:v>-1.5264339999999999E-3</c:v>
                </c:pt>
                <c:pt idx="26850">
                  <c:v>-4.6143600000000002E-4</c:v>
                </c:pt>
                <c:pt idx="26851">
                  <c:v>4.508031E-3</c:v>
                </c:pt>
                <c:pt idx="26852">
                  <c:v>5.3357409999999997E-3</c:v>
                </c:pt>
                <c:pt idx="26853">
                  <c:v>-6.4594079999999998E-3</c:v>
                </c:pt>
                <c:pt idx="26854">
                  <c:v>-6.0969509999999998E-3</c:v>
                </c:pt>
                <c:pt idx="26855">
                  <c:v>-5.1892780000000003E-3</c:v>
                </c:pt>
                <c:pt idx="26856">
                  <c:v>-8.3091720000000001E-3</c:v>
                </c:pt>
                <c:pt idx="26857">
                  <c:v>-7.8691909999999993E-3</c:v>
                </c:pt>
                <c:pt idx="26858">
                  <c:v>-1.307727E-2</c:v>
                </c:pt>
                <c:pt idx="26859">
                  <c:v>-9.8289280000000007E-3</c:v>
                </c:pt>
                <c:pt idx="26860">
                  <c:v>-7.0962589999999997E-3</c:v>
                </c:pt>
                <c:pt idx="26861">
                  <c:v>2.539426E-3</c:v>
                </c:pt>
                <c:pt idx="26862">
                  <c:v>-8.5521079999999992E-3</c:v>
                </c:pt>
                <c:pt idx="26863">
                  <c:v>-1.6998322999999999E-2</c:v>
                </c:pt>
                <c:pt idx="26864">
                  <c:v>5.0610200000000003E-4</c:v>
                </c:pt>
                <c:pt idx="26865">
                  <c:v>5.7747500000000004E-4</c:v>
                </c:pt>
                <c:pt idx="26866">
                  <c:v>4.7538040000000004E-3</c:v>
                </c:pt>
                <c:pt idx="26867">
                  <c:v>-1.6367179999999999E-3</c:v>
                </c:pt>
                <c:pt idx="26868">
                  <c:v>2.2568240000000002E-3</c:v>
                </c:pt>
                <c:pt idx="26869">
                  <c:v>-5.2019120000000004E-3</c:v>
                </c:pt>
                <c:pt idx="26870">
                  <c:v>2.082633E-3</c:v>
                </c:pt>
                <c:pt idx="26871">
                  <c:v>5.4203690000000004E-3</c:v>
                </c:pt>
                <c:pt idx="26872">
                  <c:v>1.2924690000000001E-3</c:v>
                </c:pt>
                <c:pt idx="26873">
                  <c:v>8.2705169999999998E-3</c:v>
                </c:pt>
                <c:pt idx="26874">
                  <c:v>-5.9321210000000003E-3</c:v>
                </c:pt>
                <c:pt idx="26875">
                  <c:v>-1.347252E-3</c:v>
                </c:pt>
                <c:pt idx="26876">
                  <c:v>-1.441262E-3</c:v>
                </c:pt>
                <c:pt idx="26877">
                  <c:v>-1.4682809E-2</c:v>
                </c:pt>
                <c:pt idx="26878">
                  <c:v>9.3325130000000006E-3</c:v>
                </c:pt>
                <c:pt idx="26879">
                  <c:v>2.3426632999999999E-2</c:v>
                </c:pt>
                <c:pt idx="26880">
                  <c:v>5.5384470000000002E-3</c:v>
                </c:pt>
                <c:pt idx="26881">
                  <c:v>-1.6551423999999999E-2</c:v>
                </c:pt>
                <c:pt idx="26882">
                  <c:v>-1.1746814E-2</c:v>
                </c:pt>
                <c:pt idx="26883">
                  <c:v>-8.3218040000000004E-3</c:v>
                </c:pt>
                <c:pt idx="26884">
                  <c:v>1.439746E-3</c:v>
                </c:pt>
                <c:pt idx="26885">
                  <c:v>-7.1589899999999998E-4</c:v>
                </c:pt>
                <c:pt idx="26886">
                  <c:v>-9.7475800000000005E-4</c:v>
                </c:pt>
                <c:pt idx="26887">
                  <c:v>1.66636E-3</c:v>
                </c:pt>
                <c:pt idx="26888">
                  <c:v>-1.3530700999999999E-2</c:v>
                </c:pt>
                <c:pt idx="26889">
                  <c:v>-1.1305938E-2</c:v>
                </c:pt>
                <c:pt idx="26890">
                  <c:v>8.94527E-3</c:v>
                </c:pt>
                <c:pt idx="26891">
                  <c:v>6.744033E-3</c:v>
                </c:pt>
                <c:pt idx="26892">
                  <c:v>-5.6063770000000001E-3</c:v>
                </c:pt>
                <c:pt idx="26893">
                  <c:v>-4.1248719999999999E-3</c:v>
                </c:pt>
                <c:pt idx="26894">
                  <c:v>3.778591E-3</c:v>
                </c:pt>
                <c:pt idx="26895">
                  <c:v>-9.2618200000000005E-3</c:v>
                </c:pt>
                <c:pt idx="26896">
                  <c:v>-9.50627E-4</c:v>
                </c:pt>
                <c:pt idx="26897">
                  <c:v>-4.2558550000000002E-3</c:v>
                </c:pt>
                <c:pt idx="26898">
                  <c:v>-2.9173509999999999E-3</c:v>
                </c:pt>
                <c:pt idx="26899">
                  <c:v>1.1659094E-2</c:v>
                </c:pt>
                <c:pt idx="26900">
                  <c:v>1.6430146999999999E-2</c:v>
                </c:pt>
                <c:pt idx="26901">
                  <c:v>6.3788799999999997E-4</c:v>
                </c:pt>
                <c:pt idx="26902">
                  <c:v>-4.3382280000000004E-3</c:v>
                </c:pt>
                <c:pt idx="26903">
                  <c:v>6.0394099999999998E-4</c:v>
                </c:pt>
                <c:pt idx="26904">
                  <c:v>2.1004554000000002E-2</c:v>
                </c:pt>
                <c:pt idx="26905">
                  <c:v>3.0645281E-2</c:v>
                </c:pt>
                <c:pt idx="26906">
                  <c:v>1.1481706E-2</c:v>
                </c:pt>
                <c:pt idx="26907">
                  <c:v>6.8626379999999999E-3</c:v>
                </c:pt>
                <c:pt idx="26908">
                  <c:v>4.8857730000000004E-3</c:v>
                </c:pt>
                <c:pt idx="26909">
                  <c:v>5.8745630000000002E-3</c:v>
                </c:pt>
                <c:pt idx="26910">
                  <c:v>9.9049910000000001E-3</c:v>
                </c:pt>
                <c:pt idx="26911">
                  <c:v>7.3183639999999999E-3</c:v>
                </c:pt>
                <c:pt idx="26912">
                  <c:v>9.8803250000000006E-3</c:v>
                </c:pt>
                <c:pt idx="26913">
                  <c:v>2.4247181E-2</c:v>
                </c:pt>
                <c:pt idx="26914">
                  <c:v>-4.1783360000000004E-3</c:v>
                </c:pt>
                <c:pt idx="26915">
                  <c:v>-1.0610525000000001E-2</c:v>
                </c:pt>
                <c:pt idx="26916">
                  <c:v>2.6963482E-2</c:v>
                </c:pt>
                <c:pt idx="26917">
                  <c:v>2.1847815999999999E-2</c:v>
                </c:pt>
                <c:pt idx="26918">
                  <c:v>-1.376717E-2</c:v>
                </c:pt>
                <c:pt idx="26919">
                  <c:v>-5.1301309999999996E-3</c:v>
                </c:pt>
                <c:pt idx="26920">
                  <c:v>1.1828079999999999E-2</c:v>
                </c:pt>
                <c:pt idx="26921">
                  <c:v>-1.267071E-3</c:v>
                </c:pt>
                <c:pt idx="26922">
                  <c:v>1.21393E-3</c:v>
                </c:pt>
                <c:pt idx="26923">
                  <c:v>5.4192049999999999E-3</c:v>
                </c:pt>
                <c:pt idx="26924">
                  <c:v>-8.9991489999999997E-3</c:v>
                </c:pt>
                <c:pt idx="26925">
                  <c:v>8.5870740000000001E-3</c:v>
                </c:pt>
                <c:pt idx="26926">
                  <c:v>-8.3370479999999997E-3</c:v>
                </c:pt>
                <c:pt idx="26927">
                  <c:v>-8.1016430000000004E-3</c:v>
                </c:pt>
                <c:pt idx="26928">
                  <c:v>1.571757E-3</c:v>
                </c:pt>
                <c:pt idx="26929">
                  <c:v>-2.242983E-3</c:v>
                </c:pt>
                <c:pt idx="26930">
                  <c:v>3.9134460000000001E-3</c:v>
                </c:pt>
                <c:pt idx="26931">
                  <c:v>-1.2386607000000001E-2</c:v>
                </c:pt>
                <c:pt idx="26932">
                  <c:v>-7.6230120000000002E-3</c:v>
                </c:pt>
                <c:pt idx="26933">
                  <c:v>-1.3062354E-2</c:v>
                </c:pt>
                <c:pt idx="26934">
                  <c:v>-4.1631359999999996E-3</c:v>
                </c:pt>
                <c:pt idx="26935">
                  <c:v>-5.5556429999999999E-3</c:v>
                </c:pt>
                <c:pt idx="26936">
                  <c:v>2.9124099999999998E-3</c:v>
                </c:pt>
                <c:pt idx="26937">
                  <c:v>3.9747039999999999E-3</c:v>
                </c:pt>
                <c:pt idx="26938">
                  <c:v>-1.4996899999999999E-3</c:v>
                </c:pt>
                <c:pt idx="26939">
                  <c:v>-6.1637649999999999E-3</c:v>
                </c:pt>
                <c:pt idx="26940">
                  <c:v>-7.0242099999999995E-4</c:v>
                </c:pt>
                <c:pt idx="26941">
                  <c:v>-7.0560680000000004E-3</c:v>
                </c:pt>
                <c:pt idx="26942">
                  <c:v>8.8137089999999994E-3</c:v>
                </c:pt>
                <c:pt idx="26943">
                  <c:v>2.1330485E-2</c:v>
                </c:pt>
                <c:pt idx="26944">
                  <c:v>-1.3792881999999999E-2</c:v>
                </c:pt>
                <c:pt idx="26945">
                  <c:v>5.7990740000000004E-3</c:v>
                </c:pt>
                <c:pt idx="26946">
                  <c:v>9.8755749999999993E-3</c:v>
                </c:pt>
                <c:pt idx="26947">
                  <c:v>-2.8472079999999999E-3</c:v>
                </c:pt>
                <c:pt idx="26948">
                  <c:v>1.4570398E-2</c:v>
                </c:pt>
                <c:pt idx="26949">
                  <c:v>7.4858989999999999E-3</c:v>
                </c:pt>
                <c:pt idx="26950">
                  <c:v>6.9077269999999998E-3</c:v>
                </c:pt>
                <c:pt idx="26951">
                  <c:v>-1.567475E-3</c:v>
                </c:pt>
                <c:pt idx="26952">
                  <c:v>4.9191859999999999E-3</c:v>
                </c:pt>
                <c:pt idx="26953">
                  <c:v>8.9136200000000006E-3</c:v>
                </c:pt>
                <c:pt idx="26954">
                  <c:v>3.2943500000000001E-3</c:v>
                </c:pt>
                <c:pt idx="26955">
                  <c:v>1.7629122000000001E-2</c:v>
                </c:pt>
                <c:pt idx="26956">
                  <c:v>2.3660130000000001E-3</c:v>
                </c:pt>
                <c:pt idx="26957">
                  <c:v>7.5364380000000003E-3</c:v>
                </c:pt>
                <c:pt idx="26958">
                  <c:v>1.0661125E-2</c:v>
                </c:pt>
                <c:pt idx="26959">
                  <c:v>1.3826656999999999E-2</c:v>
                </c:pt>
                <c:pt idx="26960">
                  <c:v>9.8822489999999992E-3</c:v>
                </c:pt>
                <c:pt idx="26961" formatCode="0.00E+00">
                  <c:v>-3.7387900000000002E-5</c:v>
                </c:pt>
                <c:pt idx="26962">
                  <c:v>6.1925440000000003E-3</c:v>
                </c:pt>
                <c:pt idx="26963">
                  <c:v>1.946668E-2</c:v>
                </c:pt>
                <c:pt idx="26964">
                  <c:v>2.601679E-3</c:v>
                </c:pt>
                <c:pt idx="26965">
                  <c:v>-4.2692959999999997E-3</c:v>
                </c:pt>
                <c:pt idx="26966">
                  <c:v>1.0028416E-2</c:v>
                </c:pt>
                <c:pt idx="26967">
                  <c:v>1.6742331999999999E-2</c:v>
                </c:pt>
                <c:pt idx="26968">
                  <c:v>7.2886419999999997E-3</c:v>
                </c:pt>
                <c:pt idx="26969">
                  <c:v>4.7617689999999999E-3</c:v>
                </c:pt>
                <c:pt idx="26970">
                  <c:v>5.5663099999999997E-3</c:v>
                </c:pt>
                <c:pt idx="26971">
                  <c:v>1.680471E-2</c:v>
                </c:pt>
                <c:pt idx="26972">
                  <c:v>2.2390956E-2</c:v>
                </c:pt>
                <c:pt idx="26973">
                  <c:v>-1.8177709999999999E-3</c:v>
                </c:pt>
                <c:pt idx="26974">
                  <c:v>-3.3775849999999998E-3</c:v>
                </c:pt>
                <c:pt idx="26975">
                  <c:v>2.8104496999999999E-2</c:v>
                </c:pt>
                <c:pt idx="26976">
                  <c:v>-1.2430060000000001E-3</c:v>
                </c:pt>
                <c:pt idx="26977">
                  <c:v>-9.8830340000000006E-3</c:v>
                </c:pt>
                <c:pt idx="26978">
                  <c:v>2.1623228000000001E-2</c:v>
                </c:pt>
                <c:pt idx="26979">
                  <c:v>9.2306179999999995E-3</c:v>
                </c:pt>
                <c:pt idx="26980">
                  <c:v>-7.0271810000000004E-3</c:v>
                </c:pt>
                <c:pt idx="26981">
                  <c:v>2.7902959999999998E-3</c:v>
                </c:pt>
                <c:pt idx="26982">
                  <c:v>5.1732929999999998E-3</c:v>
                </c:pt>
                <c:pt idx="26983">
                  <c:v>-1.806483E-3</c:v>
                </c:pt>
                <c:pt idx="26984">
                  <c:v>-2.585192E-3</c:v>
                </c:pt>
                <c:pt idx="26985">
                  <c:v>-4.7970529999999999E-3</c:v>
                </c:pt>
                <c:pt idx="26986">
                  <c:v>-6.237823E-3</c:v>
                </c:pt>
                <c:pt idx="26987">
                  <c:v>-1.1686075000000001E-2</c:v>
                </c:pt>
                <c:pt idx="26988">
                  <c:v>4.7365740000000003E-3</c:v>
                </c:pt>
                <c:pt idx="26989">
                  <c:v>1.8058851000000001E-2</c:v>
                </c:pt>
                <c:pt idx="26990">
                  <c:v>-1.8525379999999999E-3</c:v>
                </c:pt>
                <c:pt idx="26991">
                  <c:v>-2.2479767000000001E-2</c:v>
                </c:pt>
                <c:pt idx="26992">
                  <c:v>2.392295E-3</c:v>
                </c:pt>
                <c:pt idx="26993">
                  <c:v>2.843309E-3</c:v>
                </c:pt>
                <c:pt idx="26994">
                  <c:v>-1.5439559E-2</c:v>
                </c:pt>
                <c:pt idx="26995">
                  <c:v>-8.1677729999999997E-3</c:v>
                </c:pt>
                <c:pt idx="26996">
                  <c:v>3.4697090000000001E-3</c:v>
                </c:pt>
                <c:pt idx="26997">
                  <c:v>2.7000560000000002E-3</c:v>
                </c:pt>
                <c:pt idx="26998">
                  <c:v>-1.0145701E-2</c:v>
                </c:pt>
                <c:pt idx="26999">
                  <c:v>-2.9763490000000001E-3</c:v>
                </c:pt>
                <c:pt idx="27000">
                  <c:v>4.1715759999999998E-3</c:v>
                </c:pt>
                <c:pt idx="27001">
                  <c:v>4.8595720000000004E-3</c:v>
                </c:pt>
                <c:pt idx="27002">
                  <c:v>-8.8421260000000005E-3</c:v>
                </c:pt>
                <c:pt idx="27003">
                  <c:v>-9.8922119999999992E-3</c:v>
                </c:pt>
                <c:pt idx="27004">
                  <c:v>1.6680012000000001E-2</c:v>
                </c:pt>
                <c:pt idx="27005">
                  <c:v>1.045659E-3</c:v>
                </c:pt>
                <c:pt idx="27006">
                  <c:v>-8.2506369999999999E-3</c:v>
                </c:pt>
                <c:pt idx="27007">
                  <c:v>4.0622210000000004E-3</c:v>
                </c:pt>
                <c:pt idx="27008">
                  <c:v>8.3819799999999996E-4</c:v>
                </c:pt>
                <c:pt idx="27009">
                  <c:v>-5.043535E-3</c:v>
                </c:pt>
                <c:pt idx="27010">
                  <c:v>-2.9590789999999999E-3</c:v>
                </c:pt>
                <c:pt idx="27011">
                  <c:v>4.62406E-4</c:v>
                </c:pt>
                <c:pt idx="27012">
                  <c:v>-3.6284759999999998E-3</c:v>
                </c:pt>
                <c:pt idx="27013">
                  <c:v>9.70699E-4</c:v>
                </c:pt>
                <c:pt idx="27014">
                  <c:v>-3.521255E-3</c:v>
                </c:pt>
                <c:pt idx="27015">
                  <c:v>3.2880610000000001E-3</c:v>
                </c:pt>
                <c:pt idx="27016">
                  <c:v>-8.5936320000000004E-3</c:v>
                </c:pt>
                <c:pt idx="27017">
                  <c:v>-2.178363E-3</c:v>
                </c:pt>
                <c:pt idx="27018">
                  <c:v>4.9621040000000002E-3</c:v>
                </c:pt>
                <c:pt idx="27019">
                  <c:v>-1.2210308E-2</c:v>
                </c:pt>
                <c:pt idx="27020">
                  <c:v>-9.9836379999999995E-3</c:v>
                </c:pt>
                <c:pt idx="27021">
                  <c:v>1.667672E-3</c:v>
                </c:pt>
                <c:pt idx="27022">
                  <c:v>-6.1223400000000004E-3</c:v>
                </c:pt>
                <c:pt idx="27023">
                  <c:v>-1.0063574E-2</c:v>
                </c:pt>
                <c:pt idx="27024">
                  <c:v>-5.5183560000000003E-3</c:v>
                </c:pt>
                <c:pt idx="27025">
                  <c:v>1.73632E-3</c:v>
                </c:pt>
                <c:pt idx="27026">
                  <c:v>1.3325850000000001E-3</c:v>
                </c:pt>
                <c:pt idx="27027">
                  <c:v>-3.3500919999999998E-3</c:v>
                </c:pt>
                <c:pt idx="27028">
                  <c:v>-9.8878869999999997E-3</c:v>
                </c:pt>
                <c:pt idx="27029">
                  <c:v>-1.0567230000000001E-3</c:v>
                </c:pt>
                <c:pt idx="27030">
                  <c:v>-3.9679100000000002E-4</c:v>
                </c:pt>
                <c:pt idx="27031">
                  <c:v>-1.051459E-3</c:v>
                </c:pt>
                <c:pt idx="27032">
                  <c:v>-9.9602660000000006E-3</c:v>
                </c:pt>
                <c:pt idx="27033" formatCode="0.00E+00">
                  <c:v>5.11995E-7</c:v>
                </c:pt>
                <c:pt idx="27034">
                  <c:v>-8.2267099999999997E-4</c:v>
                </c:pt>
                <c:pt idx="27035">
                  <c:v>-7.6603569999999996E-3</c:v>
                </c:pt>
                <c:pt idx="27036">
                  <c:v>1.654581E-3</c:v>
                </c:pt>
                <c:pt idx="27037">
                  <c:v>-2.1147750000000002E-3</c:v>
                </c:pt>
                <c:pt idx="27038">
                  <c:v>-2.955269E-3</c:v>
                </c:pt>
                <c:pt idx="27039">
                  <c:v>-1.4759526E-2</c:v>
                </c:pt>
                <c:pt idx="27040">
                  <c:v>-5.6339370000000003E-3</c:v>
                </c:pt>
                <c:pt idx="27041">
                  <c:v>3.6573780000000002E-3</c:v>
                </c:pt>
                <c:pt idx="27042">
                  <c:v>2.7745399999999998E-3</c:v>
                </c:pt>
                <c:pt idx="27043">
                  <c:v>-5.335439E-3</c:v>
                </c:pt>
                <c:pt idx="27044">
                  <c:v>-4.9282420000000002E-3</c:v>
                </c:pt>
                <c:pt idx="27045">
                  <c:v>-2.029575E-3</c:v>
                </c:pt>
                <c:pt idx="27046">
                  <c:v>-6.7244610000000002E-3</c:v>
                </c:pt>
                <c:pt idx="27047">
                  <c:v>2.844461E-3</c:v>
                </c:pt>
                <c:pt idx="27048">
                  <c:v>-2.8951839999999999E-3</c:v>
                </c:pt>
                <c:pt idx="27049">
                  <c:v>-1.335858E-2</c:v>
                </c:pt>
                <c:pt idx="27050">
                  <c:v>9.3589829999999995E-3</c:v>
                </c:pt>
                <c:pt idx="27051">
                  <c:v>1.1961075999999999E-2</c:v>
                </c:pt>
                <c:pt idx="27052">
                  <c:v>-7.5665530000000002E-3</c:v>
                </c:pt>
                <c:pt idx="27053">
                  <c:v>1.510689E-3</c:v>
                </c:pt>
                <c:pt idx="27054">
                  <c:v>-1.88138E-3</c:v>
                </c:pt>
                <c:pt idx="27055">
                  <c:v>-4.6600809999999999E-3</c:v>
                </c:pt>
                <c:pt idx="27056">
                  <c:v>-1.1659134999999999E-2</c:v>
                </c:pt>
                <c:pt idx="27057">
                  <c:v>1.1236900000000001E-3</c:v>
                </c:pt>
                <c:pt idx="27058">
                  <c:v>3.9804630000000001E-3</c:v>
                </c:pt>
                <c:pt idx="27059">
                  <c:v>-2.4608220000000001E-3</c:v>
                </c:pt>
                <c:pt idx="27060">
                  <c:v>1.287844E-3</c:v>
                </c:pt>
                <c:pt idx="27061">
                  <c:v>-1.5818799999999999E-3</c:v>
                </c:pt>
                <c:pt idx="27062">
                  <c:v>-1.1895969999999999E-3</c:v>
                </c:pt>
                <c:pt idx="27063">
                  <c:v>-1.281985E-3</c:v>
                </c:pt>
                <c:pt idx="27064">
                  <c:v>-1.691845E-3</c:v>
                </c:pt>
                <c:pt idx="27065">
                  <c:v>-1.1560967E-2</c:v>
                </c:pt>
                <c:pt idx="27066">
                  <c:v>-9.1840959999999992E-3</c:v>
                </c:pt>
                <c:pt idx="27067">
                  <c:v>-1.234888E-3</c:v>
                </c:pt>
                <c:pt idx="27068">
                  <c:v>-7.6445840000000003E-3</c:v>
                </c:pt>
                <c:pt idx="27069">
                  <c:v>-6.5379169999999999E-3</c:v>
                </c:pt>
                <c:pt idx="27070">
                  <c:v>-1.3380909E-2</c:v>
                </c:pt>
                <c:pt idx="27071">
                  <c:v>-3.130402E-3</c:v>
                </c:pt>
                <c:pt idx="27072">
                  <c:v>-3.17754E-3</c:v>
                </c:pt>
                <c:pt idx="27073" formatCode="0.00E+00">
                  <c:v>3.53784E-5</c:v>
                </c:pt>
                <c:pt idx="27074">
                  <c:v>1.2766780000000001E-3</c:v>
                </c:pt>
                <c:pt idx="27075">
                  <c:v>-6.0585270000000002E-3</c:v>
                </c:pt>
                <c:pt idx="27076">
                  <c:v>-6.7402970000000001E-3</c:v>
                </c:pt>
                <c:pt idx="27077">
                  <c:v>-3.1298300000000001E-3</c:v>
                </c:pt>
                <c:pt idx="27078">
                  <c:v>-1.7478700000000001E-4</c:v>
                </c:pt>
                <c:pt idx="27079">
                  <c:v>-6.769799E-3</c:v>
                </c:pt>
                <c:pt idx="27080">
                  <c:v>1.2074340000000001E-3</c:v>
                </c:pt>
                <c:pt idx="27081">
                  <c:v>-5.6796620000000003E-3</c:v>
                </c:pt>
                <c:pt idx="27082">
                  <c:v>-2.8473909999999999E-3</c:v>
                </c:pt>
                <c:pt idx="27083">
                  <c:v>5.1848459999999999E-3</c:v>
                </c:pt>
                <c:pt idx="27084">
                  <c:v>7.6666199999999999E-4</c:v>
                </c:pt>
                <c:pt idx="27085">
                  <c:v>4.4178749999999999E-3</c:v>
                </c:pt>
                <c:pt idx="27086">
                  <c:v>1.083065E-3</c:v>
                </c:pt>
                <c:pt idx="27087">
                  <c:v>6.5667199999999998E-3</c:v>
                </c:pt>
                <c:pt idx="27088">
                  <c:v>1.7349469999999999E-3</c:v>
                </c:pt>
                <c:pt idx="27089">
                  <c:v>-7.3994710000000003E-3</c:v>
                </c:pt>
                <c:pt idx="27090">
                  <c:v>7.7768170000000001E-3</c:v>
                </c:pt>
                <c:pt idx="27091" formatCode="0.00E+00">
                  <c:v>8.9848599999999999E-5</c:v>
                </c:pt>
                <c:pt idx="27092">
                  <c:v>-1.126684E-3</c:v>
                </c:pt>
                <c:pt idx="27093">
                  <c:v>1.786611E-3</c:v>
                </c:pt>
                <c:pt idx="27094">
                  <c:v>4.9911929999999997E-3</c:v>
                </c:pt>
                <c:pt idx="27095">
                  <c:v>3.9215049999999996E-3</c:v>
                </c:pt>
                <c:pt idx="27096">
                  <c:v>2.916161E-3</c:v>
                </c:pt>
                <c:pt idx="27097">
                  <c:v>-2.1212689999999998E-3</c:v>
                </c:pt>
                <c:pt idx="27098">
                  <c:v>6.8906009999999997E-3</c:v>
                </c:pt>
                <c:pt idx="27099">
                  <c:v>5.3142140000000003E-3</c:v>
                </c:pt>
                <c:pt idx="27100">
                  <c:v>4.5887690000000004E-3</c:v>
                </c:pt>
                <c:pt idx="27101">
                  <c:v>1.2367556E-2</c:v>
                </c:pt>
                <c:pt idx="27102">
                  <c:v>8.0905189999999991E-3</c:v>
                </c:pt>
                <c:pt idx="27103">
                  <c:v>-1.9764959999999999E-3</c:v>
                </c:pt>
                <c:pt idx="27104">
                  <c:v>4.0955119999999999E-3</c:v>
                </c:pt>
                <c:pt idx="27105">
                  <c:v>5.234275E-3</c:v>
                </c:pt>
                <c:pt idx="27106">
                  <c:v>6.0582559999999997E-3</c:v>
                </c:pt>
                <c:pt idx="27107">
                  <c:v>-2.0440990000000002E-3</c:v>
                </c:pt>
                <c:pt idx="27108">
                  <c:v>-3.0523719999999998E-3</c:v>
                </c:pt>
                <c:pt idx="27109">
                  <c:v>4.1860789999999997E-3</c:v>
                </c:pt>
                <c:pt idx="27110">
                  <c:v>-2.85634E-4</c:v>
                </c:pt>
                <c:pt idx="27111">
                  <c:v>4.007933E-3</c:v>
                </c:pt>
                <c:pt idx="27112">
                  <c:v>1.5061600000000001E-3</c:v>
                </c:pt>
                <c:pt idx="27113">
                  <c:v>6.0916500000000005E-4</c:v>
                </c:pt>
                <c:pt idx="27114">
                  <c:v>5.02905E-4</c:v>
                </c:pt>
                <c:pt idx="27115">
                  <c:v>-4.9442829999999998E-3</c:v>
                </c:pt>
                <c:pt idx="27116">
                  <c:v>5.2079000000000003E-4</c:v>
                </c:pt>
                <c:pt idx="27117">
                  <c:v>-5.9027339999999998E-3</c:v>
                </c:pt>
                <c:pt idx="27118">
                  <c:v>-4.6281450000000002E-3</c:v>
                </c:pt>
                <c:pt idx="27119">
                  <c:v>1.1517140000000001E-3</c:v>
                </c:pt>
                <c:pt idx="27120">
                  <c:v>2.9946209999999998E-3</c:v>
                </c:pt>
                <c:pt idx="27121">
                  <c:v>-9.7536649999999999E-3</c:v>
                </c:pt>
                <c:pt idx="27122">
                  <c:v>-7.9460499999999999E-4</c:v>
                </c:pt>
                <c:pt idx="27123">
                  <c:v>-3.3449339999999999E-3</c:v>
                </c:pt>
                <c:pt idx="27124">
                  <c:v>-5.8163479999999998E-3</c:v>
                </c:pt>
                <c:pt idx="27125">
                  <c:v>-1.0874098E-2</c:v>
                </c:pt>
                <c:pt idx="27126">
                  <c:v>-8.7411720000000002E-3</c:v>
                </c:pt>
                <c:pt idx="27127">
                  <c:v>-7.0015549999999996E-3</c:v>
                </c:pt>
                <c:pt idx="27128">
                  <c:v>-8.0247410000000002E-3</c:v>
                </c:pt>
                <c:pt idx="27129">
                  <c:v>-1.5262309E-2</c:v>
                </c:pt>
                <c:pt idx="27130">
                  <c:v>-9.5093490000000003E-3</c:v>
                </c:pt>
                <c:pt idx="27131">
                  <c:v>-6.908918E-3</c:v>
                </c:pt>
                <c:pt idx="27132">
                  <c:v>-7.8817699999999997E-3</c:v>
                </c:pt>
                <c:pt idx="27133">
                  <c:v>-4.4014479999999996E-3</c:v>
                </c:pt>
                <c:pt idx="27134">
                  <c:v>-4.6624370000000002E-3</c:v>
                </c:pt>
                <c:pt idx="27135">
                  <c:v>-2.4291989999999999E-3</c:v>
                </c:pt>
                <c:pt idx="27136">
                  <c:v>1.9583589999999998E-3</c:v>
                </c:pt>
                <c:pt idx="27137">
                  <c:v>-1.1050193E-2</c:v>
                </c:pt>
                <c:pt idx="27138">
                  <c:v>3.0739E-4</c:v>
                </c:pt>
                <c:pt idx="27139">
                  <c:v>1.937306E-3</c:v>
                </c:pt>
                <c:pt idx="27140">
                  <c:v>-1.407358E-3</c:v>
                </c:pt>
                <c:pt idx="27141">
                  <c:v>-6.8210809999999997E-3</c:v>
                </c:pt>
                <c:pt idx="27142">
                  <c:v>3.1575169999999999E-3</c:v>
                </c:pt>
                <c:pt idx="27143">
                  <c:v>2.2401259999999998E-3</c:v>
                </c:pt>
                <c:pt idx="27144">
                  <c:v>-3.5626360000000001E-3</c:v>
                </c:pt>
                <c:pt idx="27145">
                  <c:v>-7.4888710000000002E-3</c:v>
                </c:pt>
                <c:pt idx="27146">
                  <c:v>1.389309E-3</c:v>
                </c:pt>
                <c:pt idx="27147">
                  <c:v>2.7644140000000002E-3</c:v>
                </c:pt>
                <c:pt idx="27148">
                  <c:v>1.493819E-3</c:v>
                </c:pt>
                <c:pt idx="27149">
                  <c:v>-2.8383400000000001E-4</c:v>
                </c:pt>
                <c:pt idx="27150" formatCode="0.00E+00">
                  <c:v>2.50922E-5</c:v>
                </c:pt>
                <c:pt idx="27151">
                  <c:v>-9.8416319999999995E-3</c:v>
                </c:pt>
                <c:pt idx="27152">
                  <c:v>-4.6644470000000004E-3</c:v>
                </c:pt>
                <c:pt idx="27153">
                  <c:v>-5.6858500000000003E-4</c:v>
                </c:pt>
                <c:pt idx="27154">
                  <c:v>-1.2026840000000001E-3</c:v>
                </c:pt>
                <c:pt idx="27155">
                  <c:v>-3.4429590000000002E-3</c:v>
                </c:pt>
                <c:pt idx="27156">
                  <c:v>3.2993660000000002E-3</c:v>
                </c:pt>
                <c:pt idx="27157">
                  <c:v>-9.9361499999999999E-4</c:v>
                </c:pt>
                <c:pt idx="27158">
                  <c:v>-2.598702E-3</c:v>
                </c:pt>
                <c:pt idx="27159">
                  <c:v>-1.1501783999999999E-2</c:v>
                </c:pt>
                <c:pt idx="27160">
                  <c:v>9.7422510000000004E-3</c:v>
                </c:pt>
                <c:pt idx="27161">
                  <c:v>-4.0192880000000002E-3</c:v>
                </c:pt>
                <c:pt idx="27162">
                  <c:v>3.46165E-4</c:v>
                </c:pt>
                <c:pt idx="27163">
                  <c:v>-5.6364650000000002E-3</c:v>
                </c:pt>
                <c:pt idx="27164">
                  <c:v>-5.6159579999999999E-3</c:v>
                </c:pt>
                <c:pt idx="27165">
                  <c:v>-8.6831779999999997E-3</c:v>
                </c:pt>
                <c:pt idx="27166">
                  <c:v>-4.9725960000000001E-3</c:v>
                </c:pt>
                <c:pt idx="27167">
                  <c:v>-1.4357686999999999E-2</c:v>
                </c:pt>
                <c:pt idx="27168">
                  <c:v>-6.7109520000000001E-3</c:v>
                </c:pt>
                <c:pt idx="27169">
                  <c:v>-1.8232840000000001E-3</c:v>
                </c:pt>
                <c:pt idx="27170">
                  <c:v>-8.2513550000000001E-3</c:v>
                </c:pt>
                <c:pt idx="27171">
                  <c:v>-1.1494614E-2</c:v>
                </c:pt>
                <c:pt idx="27172">
                  <c:v>-8.0543430000000003E-3</c:v>
                </c:pt>
                <c:pt idx="27173">
                  <c:v>-1.1943581999999999E-2</c:v>
                </c:pt>
                <c:pt idx="27174">
                  <c:v>-6.8665319999999998E-3</c:v>
                </c:pt>
                <c:pt idx="27175">
                  <c:v>-5.15586E-3</c:v>
                </c:pt>
                <c:pt idx="27176">
                  <c:v>-2.388303E-3</c:v>
                </c:pt>
                <c:pt idx="27177">
                  <c:v>-9.571955E-3</c:v>
                </c:pt>
                <c:pt idx="27178">
                  <c:v>-1.6648240000000002E-2</c:v>
                </c:pt>
                <c:pt idx="27179">
                  <c:v>-9.1313520000000006E-3</c:v>
                </c:pt>
                <c:pt idx="27180">
                  <c:v>-7.8786020000000002E-3</c:v>
                </c:pt>
                <c:pt idx="27181">
                  <c:v>-1.1703099E-2</c:v>
                </c:pt>
                <c:pt idx="27182">
                  <c:v>-4.6305419999999996E-3</c:v>
                </c:pt>
                <c:pt idx="27183">
                  <c:v>-1.1974787000000001E-2</c:v>
                </c:pt>
                <c:pt idx="27184">
                  <c:v>-1.1319384E-2</c:v>
                </c:pt>
                <c:pt idx="27185">
                  <c:v>-1.5982741000000002E-2</c:v>
                </c:pt>
                <c:pt idx="27186">
                  <c:v>-1.2519832999999999E-2</c:v>
                </c:pt>
                <c:pt idx="27187">
                  <c:v>-3.1642609999999998E-3</c:v>
                </c:pt>
                <c:pt idx="27188">
                  <c:v>-2.2556599E-2</c:v>
                </c:pt>
                <c:pt idx="27189">
                  <c:v>-2.2676696999999999E-2</c:v>
                </c:pt>
                <c:pt idx="27190">
                  <c:v>-3.4513360000000002E-3</c:v>
                </c:pt>
                <c:pt idx="27191">
                  <c:v>-2.0808941000000001E-2</c:v>
                </c:pt>
                <c:pt idx="27192">
                  <c:v>-2.6458303999999998E-2</c:v>
                </c:pt>
                <c:pt idx="27193">
                  <c:v>-8.4911640000000007E-3</c:v>
                </c:pt>
                <c:pt idx="27194">
                  <c:v>-1.8953391999999999E-2</c:v>
                </c:pt>
                <c:pt idx="27195">
                  <c:v>-2.2758607E-2</c:v>
                </c:pt>
                <c:pt idx="27196">
                  <c:v>-1.5222127E-2</c:v>
                </c:pt>
                <c:pt idx="27197">
                  <c:v>-1.2060459000000001E-2</c:v>
                </c:pt>
                <c:pt idx="27198">
                  <c:v>-2.1973276999999999E-2</c:v>
                </c:pt>
                <c:pt idx="27199">
                  <c:v>-3.4607366000000001E-2</c:v>
                </c:pt>
                <c:pt idx="27200">
                  <c:v>-3.0657635999999999E-2</c:v>
                </c:pt>
                <c:pt idx="27201">
                  <c:v>-3.6747030999999999E-2</c:v>
                </c:pt>
                <c:pt idx="27202">
                  <c:v>-3.3964828000000002E-2</c:v>
                </c:pt>
                <c:pt idx="27203">
                  <c:v>-3.5790738000000002E-2</c:v>
                </c:pt>
                <c:pt idx="27204">
                  <c:v>-2.9349614E-2</c:v>
                </c:pt>
                <c:pt idx="27205">
                  <c:v>-1.9930836E-2</c:v>
                </c:pt>
                <c:pt idx="27206">
                  <c:v>-3.6332178999999999E-2</c:v>
                </c:pt>
                <c:pt idx="27207">
                  <c:v>-4.7747668E-2</c:v>
                </c:pt>
                <c:pt idx="27208">
                  <c:v>-4.0545947999999998E-2</c:v>
                </c:pt>
                <c:pt idx="27209">
                  <c:v>-4.0890012000000003E-2</c:v>
                </c:pt>
                <c:pt idx="27210">
                  <c:v>-4.1054594999999999E-2</c:v>
                </c:pt>
                <c:pt idx="27211">
                  <c:v>-3.5101651999999997E-2</c:v>
                </c:pt>
                <c:pt idx="27212">
                  <c:v>-3.7683322999999998E-2</c:v>
                </c:pt>
                <c:pt idx="27213">
                  <c:v>-4.1607327999999999E-2</c:v>
                </c:pt>
                <c:pt idx="27214">
                  <c:v>-3.5943583000000001E-2</c:v>
                </c:pt>
                <c:pt idx="27215">
                  <c:v>-4.5090228000000003E-2</c:v>
                </c:pt>
                <c:pt idx="27216">
                  <c:v>-4.8181359E-2</c:v>
                </c:pt>
                <c:pt idx="27217">
                  <c:v>-4.2997316000000001E-2</c:v>
                </c:pt>
                <c:pt idx="27218">
                  <c:v>-4.2386919000000002E-2</c:v>
                </c:pt>
                <c:pt idx="27219">
                  <c:v>-4.4214419999999997E-2</c:v>
                </c:pt>
                <c:pt idx="27220">
                  <c:v>-4.5911919000000002E-2</c:v>
                </c:pt>
                <c:pt idx="27221">
                  <c:v>-4.2679802000000003E-2</c:v>
                </c:pt>
                <c:pt idx="27222">
                  <c:v>-4.3468099000000003E-2</c:v>
                </c:pt>
                <c:pt idx="27223">
                  <c:v>-4.7312043999999998E-2</c:v>
                </c:pt>
                <c:pt idx="27224">
                  <c:v>-4.2765494000000001E-2</c:v>
                </c:pt>
                <c:pt idx="27225">
                  <c:v>-4.3484694999999997E-2</c:v>
                </c:pt>
                <c:pt idx="27226">
                  <c:v>-4.5671415E-2</c:v>
                </c:pt>
                <c:pt idx="27227">
                  <c:v>-4.3775166999999997E-2</c:v>
                </c:pt>
                <c:pt idx="27228">
                  <c:v>-4.9651164999999997E-2</c:v>
                </c:pt>
                <c:pt idx="27229">
                  <c:v>-4.3185946000000003E-2</c:v>
                </c:pt>
                <c:pt idx="27230">
                  <c:v>-4.4939104000000001E-2</c:v>
                </c:pt>
                <c:pt idx="27231">
                  <c:v>-4.3620369999999999E-2</c:v>
                </c:pt>
                <c:pt idx="27232">
                  <c:v>-3.8115080000000003E-2</c:v>
                </c:pt>
                <c:pt idx="27233">
                  <c:v>-3.5972793000000003E-2</c:v>
                </c:pt>
                <c:pt idx="27234">
                  <c:v>-4.4004355000000002E-2</c:v>
                </c:pt>
                <c:pt idx="27235">
                  <c:v>-4.2011656000000001E-2</c:v>
                </c:pt>
                <c:pt idx="27236">
                  <c:v>-4.1684884999999998E-2</c:v>
                </c:pt>
                <c:pt idx="27237">
                  <c:v>-3.7247937000000002E-2</c:v>
                </c:pt>
                <c:pt idx="27238">
                  <c:v>-3.3961862000000002E-2</c:v>
                </c:pt>
                <c:pt idx="27239">
                  <c:v>-4.1712738999999999E-2</c:v>
                </c:pt>
                <c:pt idx="27240">
                  <c:v>-5.1473491000000003E-2</c:v>
                </c:pt>
                <c:pt idx="27241">
                  <c:v>-3.8887775999999999E-2</c:v>
                </c:pt>
                <c:pt idx="27242">
                  <c:v>-5.1922619000000003E-2</c:v>
                </c:pt>
                <c:pt idx="27243">
                  <c:v>-4.8100552999999997E-2</c:v>
                </c:pt>
                <c:pt idx="27244">
                  <c:v>-3.9556599999999997E-2</c:v>
                </c:pt>
                <c:pt idx="27245">
                  <c:v>-4.0888380000000002E-2</c:v>
                </c:pt>
                <c:pt idx="27246">
                  <c:v>-5.5537893999999997E-2</c:v>
                </c:pt>
                <c:pt idx="27247">
                  <c:v>-5.2518018E-2</c:v>
                </c:pt>
                <c:pt idx="27248">
                  <c:v>-5.0672714000000001E-2</c:v>
                </c:pt>
                <c:pt idx="27249">
                  <c:v>-4.7813519999999998E-2</c:v>
                </c:pt>
                <c:pt idx="27250">
                  <c:v>-5.2633576000000001E-2</c:v>
                </c:pt>
                <c:pt idx="27251">
                  <c:v>-4.8992741999999999E-2</c:v>
                </c:pt>
                <c:pt idx="27252">
                  <c:v>-5.501122E-2</c:v>
                </c:pt>
                <c:pt idx="27253">
                  <c:v>-5.2847831999999997E-2</c:v>
                </c:pt>
                <c:pt idx="27254">
                  <c:v>-5.9482299000000002E-2</c:v>
                </c:pt>
                <c:pt idx="27255">
                  <c:v>-5.9097480000000001E-2</c:v>
                </c:pt>
                <c:pt idx="27256">
                  <c:v>-5.4630554999999997E-2</c:v>
                </c:pt>
                <c:pt idx="27257">
                  <c:v>-5.5891898000000002E-2</c:v>
                </c:pt>
                <c:pt idx="27258">
                  <c:v>-5.6007214E-2</c:v>
                </c:pt>
                <c:pt idx="27259">
                  <c:v>-5.6128073000000001E-2</c:v>
                </c:pt>
                <c:pt idx="27260">
                  <c:v>-5.6863904E-2</c:v>
                </c:pt>
                <c:pt idx="27261">
                  <c:v>-6.1552535999999998E-2</c:v>
                </c:pt>
                <c:pt idx="27262">
                  <c:v>-6.9078632000000001E-2</c:v>
                </c:pt>
                <c:pt idx="27263">
                  <c:v>-6.2183648000000001E-2</c:v>
                </c:pt>
                <c:pt idx="27264">
                  <c:v>-6.0394265000000003E-2</c:v>
                </c:pt>
                <c:pt idx="27265">
                  <c:v>-5.2109285999999998E-2</c:v>
                </c:pt>
                <c:pt idx="27266">
                  <c:v>-5.9726723000000002E-2</c:v>
                </c:pt>
                <c:pt idx="27267">
                  <c:v>-6.7098967999999995E-2</c:v>
                </c:pt>
                <c:pt idx="27268">
                  <c:v>-6.9450005999999995E-2</c:v>
                </c:pt>
                <c:pt idx="27269">
                  <c:v>-6.9988720000000004E-2</c:v>
                </c:pt>
                <c:pt idx="27270">
                  <c:v>-7.4984543000000001E-2</c:v>
                </c:pt>
                <c:pt idx="27271">
                  <c:v>-6.2730007000000004E-2</c:v>
                </c:pt>
                <c:pt idx="27272">
                  <c:v>-6.0484431999999998E-2</c:v>
                </c:pt>
                <c:pt idx="27273">
                  <c:v>-7.1667247000000003E-2</c:v>
                </c:pt>
                <c:pt idx="27274">
                  <c:v>-7.0056832999999999E-2</c:v>
                </c:pt>
                <c:pt idx="27275">
                  <c:v>-6.8270117000000005E-2</c:v>
                </c:pt>
                <c:pt idx="27276">
                  <c:v>-7.4324548000000004E-2</c:v>
                </c:pt>
                <c:pt idx="27277">
                  <c:v>-6.9026700999999996E-2</c:v>
                </c:pt>
                <c:pt idx="27278">
                  <c:v>-7.2561786000000003E-2</c:v>
                </c:pt>
                <c:pt idx="27279">
                  <c:v>-7.6995834999999999E-2</c:v>
                </c:pt>
                <c:pt idx="27280">
                  <c:v>-8.2570097999999995E-2</c:v>
                </c:pt>
                <c:pt idx="27281">
                  <c:v>-7.4421600000000004E-2</c:v>
                </c:pt>
                <c:pt idx="27282">
                  <c:v>-8.1407866999999995E-2</c:v>
                </c:pt>
                <c:pt idx="27283">
                  <c:v>-8.0253280999999996E-2</c:v>
                </c:pt>
                <c:pt idx="27284">
                  <c:v>-7.8404515999999994E-2</c:v>
                </c:pt>
                <c:pt idx="27285">
                  <c:v>-8.2632079999999997E-2</c:v>
                </c:pt>
                <c:pt idx="27286">
                  <c:v>-8.0536701000000002E-2</c:v>
                </c:pt>
                <c:pt idx="27287">
                  <c:v>-8.4356263000000001E-2</c:v>
                </c:pt>
                <c:pt idx="27288">
                  <c:v>-8.3869971000000001E-2</c:v>
                </c:pt>
                <c:pt idx="27289">
                  <c:v>-8.7178885999999997E-2</c:v>
                </c:pt>
                <c:pt idx="27290">
                  <c:v>-8.4666722E-2</c:v>
                </c:pt>
                <c:pt idx="27291">
                  <c:v>-8.7609977000000006E-2</c:v>
                </c:pt>
                <c:pt idx="27292">
                  <c:v>-8.6039773999999999E-2</c:v>
                </c:pt>
                <c:pt idx="27293">
                  <c:v>-8.5610433999999999E-2</c:v>
                </c:pt>
                <c:pt idx="27294">
                  <c:v>-8.4306821000000004E-2</c:v>
                </c:pt>
                <c:pt idx="27295">
                  <c:v>-8.7890692000000006E-2</c:v>
                </c:pt>
                <c:pt idx="27296">
                  <c:v>-9.1112851999999994E-2</c:v>
                </c:pt>
                <c:pt idx="27297">
                  <c:v>-8.8875145000000003E-2</c:v>
                </c:pt>
                <c:pt idx="27298">
                  <c:v>-8.6050600000000005E-2</c:v>
                </c:pt>
                <c:pt idx="27299">
                  <c:v>-9.0150699000000001E-2</c:v>
                </c:pt>
                <c:pt idx="27300">
                  <c:v>-9.1596796999999994E-2</c:v>
                </c:pt>
                <c:pt idx="27301">
                  <c:v>-9.1208874999999995E-2</c:v>
                </c:pt>
                <c:pt idx="27302">
                  <c:v>-8.9064493999999994E-2</c:v>
                </c:pt>
                <c:pt idx="27303">
                  <c:v>-8.6842731000000006E-2</c:v>
                </c:pt>
                <c:pt idx="27304">
                  <c:v>-8.9672074000000004E-2</c:v>
                </c:pt>
                <c:pt idx="27305">
                  <c:v>-8.3813228000000004E-2</c:v>
                </c:pt>
                <c:pt idx="27306">
                  <c:v>-9.2992611000000003E-2</c:v>
                </c:pt>
                <c:pt idx="27307">
                  <c:v>-9.0386301000000002E-2</c:v>
                </c:pt>
                <c:pt idx="27308">
                  <c:v>-7.9322464999999995E-2</c:v>
                </c:pt>
                <c:pt idx="27309">
                  <c:v>-0.10393103200000001</c:v>
                </c:pt>
                <c:pt idx="27310">
                  <c:v>-0.104783505</c:v>
                </c:pt>
                <c:pt idx="27311">
                  <c:v>-9.9888123999999995E-2</c:v>
                </c:pt>
                <c:pt idx="27312">
                  <c:v>-9.6269161000000006E-2</c:v>
                </c:pt>
                <c:pt idx="27313">
                  <c:v>-0.101719409</c:v>
                </c:pt>
                <c:pt idx="27314">
                  <c:v>-0.106435075</c:v>
                </c:pt>
                <c:pt idx="27315">
                  <c:v>-9.7412385000000004E-2</c:v>
                </c:pt>
                <c:pt idx="27316">
                  <c:v>-0.101916857</c:v>
                </c:pt>
                <c:pt idx="27317">
                  <c:v>-0.110239297</c:v>
                </c:pt>
                <c:pt idx="27318">
                  <c:v>-0.11237834400000001</c:v>
                </c:pt>
                <c:pt idx="27319">
                  <c:v>-0.123927422</c:v>
                </c:pt>
                <c:pt idx="27320">
                  <c:v>-0.119068228</c:v>
                </c:pt>
                <c:pt idx="27321">
                  <c:v>-0.118722096</c:v>
                </c:pt>
                <c:pt idx="27322">
                  <c:v>-0.120233178</c:v>
                </c:pt>
                <c:pt idx="27323">
                  <c:v>-0.12617577599999999</c:v>
                </c:pt>
                <c:pt idx="27324">
                  <c:v>-0.12601839000000001</c:v>
                </c:pt>
                <c:pt idx="27325">
                  <c:v>-0.117331907</c:v>
                </c:pt>
                <c:pt idx="27326">
                  <c:v>-0.124170102</c:v>
                </c:pt>
                <c:pt idx="27327">
                  <c:v>-0.129316241</c:v>
                </c:pt>
                <c:pt idx="27328">
                  <c:v>-0.13238978400000001</c:v>
                </c:pt>
                <c:pt idx="27329">
                  <c:v>-0.12702398000000001</c:v>
                </c:pt>
                <c:pt idx="27330">
                  <c:v>-0.115106061</c:v>
                </c:pt>
                <c:pt idx="27331">
                  <c:v>-0.14100185000000001</c:v>
                </c:pt>
                <c:pt idx="27332">
                  <c:v>-0.140419409</c:v>
                </c:pt>
                <c:pt idx="27333">
                  <c:v>-0.13836753399999999</c:v>
                </c:pt>
                <c:pt idx="27334">
                  <c:v>-0.13508598499999999</c:v>
                </c:pt>
                <c:pt idx="27335">
                  <c:v>-0.134263307</c:v>
                </c:pt>
                <c:pt idx="27336">
                  <c:v>-0.139524907</c:v>
                </c:pt>
                <c:pt idx="27337">
                  <c:v>-0.133951396</c:v>
                </c:pt>
                <c:pt idx="27338">
                  <c:v>-0.13848808400000001</c:v>
                </c:pt>
                <c:pt idx="27339">
                  <c:v>-0.13666209600000001</c:v>
                </c:pt>
                <c:pt idx="27340">
                  <c:v>-0.13221222199999999</c:v>
                </c:pt>
                <c:pt idx="27341">
                  <c:v>-0.14487810400000001</c:v>
                </c:pt>
                <c:pt idx="27342">
                  <c:v>-0.13366194100000001</c:v>
                </c:pt>
                <c:pt idx="27343">
                  <c:v>-0.135760933</c:v>
                </c:pt>
                <c:pt idx="27344">
                  <c:v>-0.135930568</c:v>
                </c:pt>
                <c:pt idx="27345">
                  <c:v>-0.136490852</c:v>
                </c:pt>
                <c:pt idx="27346">
                  <c:v>-0.14103819400000001</c:v>
                </c:pt>
                <c:pt idx="27347">
                  <c:v>-0.139757141</c:v>
                </c:pt>
                <c:pt idx="27348">
                  <c:v>-0.130179882</c:v>
                </c:pt>
                <c:pt idx="27349">
                  <c:v>-0.12831614899999999</c:v>
                </c:pt>
                <c:pt idx="27350">
                  <c:v>-0.14275954699999999</c:v>
                </c:pt>
                <c:pt idx="27351">
                  <c:v>-0.14077050999999999</c:v>
                </c:pt>
                <c:pt idx="27352">
                  <c:v>-0.13490755900000001</c:v>
                </c:pt>
                <c:pt idx="27353">
                  <c:v>-0.14053542899999999</c:v>
                </c:pt>
                <c:pt idx="27354">
                  <c:v>-0.14542445500000001</c:v>
                </c:pt>
                <c:pt idx="27355">
                  <c:v>-0.134161636</c:v>
                </c:pt>
                <c:pt idx="27356">
                  <c:v>-0.13969780500000001</c:v>
                </c:pt>
                <c:pt idx="27357">
                  <c:v>-0.14660599799999999</c:v>
                </c:pt>
                <c:pt idx="27358">
                  <c:v>-0.152957916</c:v>
                </c:pt>
                <c:pt idx="27359">
                  <c:v>-0.13933236900000001</c:v>
                </c:pt>
                <c:pt idx="27360">
                  <c:v>-0.125630409</c:v>
                </c:pt>
                <c:pt idx="27361">
                  <c:v>-0.15235647599999999</c:v>
                </c:pt>
                <c:pt idx="27362">
                  <c:v>-0.159820512</c:v>
                </c:pt>
                <c:pt idx="27363">
                  <c:v>-0.15225371700000001</c:v>
                </c:pt>
                <c:pt idx="27364">
                  <c:v>-0.138245225</c:v>
                </c:pt>
                <c:pt idx="27365">
                  <c:v>-0.154684812</c:v>
                </c:pt>
                <c:pt idx="27366">
                  <c:v>-0.159180239</c:v>
                </c:pt>
                <c:pt idx="27367">
                  <c:v>-0.14786928899999999</c:v>
                </c:pt>
                <c:pt idx="27368">
                  <c:v>-0.15401694199999999</c:v>
                </c:pt>
                <c:pt idx="27369">
                  <c:v>-0.163840398</c:v>
                </c:pt>
                <c:pt idx="27370">
                  <c:v>-0.15795162300000001</c:v>
                </c:pt>
                <c:pt idx="27371">
                  <c:v>-0.15565142000000001</c:v>
                </c:pt>
                <c:pt idx="27372">
                  <c:v>-0.16321559299999999</c:v>
                </c:pt>
                <c:pt idx="27373">
                  <c:v>-0.16235187600000001</c:v>
                </c:pt>
                <c:pt idx="27374">
                  <c:v>-0.15605854999999999</c:v>
                </c:pt>
                <c:pt idx="27375">
                  <c:v>-0.16456575700000001</c:v>
                </c:pt>
                <c:pt idx="27376">
                  <c:v>-0.16077528899999999</c:v>
                </c:pt>
                <c:pt idx="27377">
                  <c:v>-0.16455830599999999</c:v>
                </c:pt>
                <c:pt idx="27378">
                  <c:v>-0.16380038899999999</c:v>
                </c:pt>
                <c:pt idx="27379">
                  <c:v>-0.16177551400000001</c:v>
                </c:pt>
                <c:pt idx="27380">
                  <c:v>-0.16535080999999999</c:v>
                </c:pt>
                <c:pt idx="27381">
                  <c:v>-0.16979770399999999</c:v>
                </c:pt>
                <c:pt idx="27382">
                  <c:v>-0.16025187099999999</c:v>
                </c:pt>
                <c:pt idx="27383">
                  <c:v>-0.16418962200000001</c:v>
                </c:pt>
                <c:pt idx="27384">
                  <c:v>-0.17733843599999999</c:v>
                </c:pt>
                <c:pt idx="27385">
                  <c:v>-0.162672073</c:v>
                </c:pt>
                <c:pt idx="27386">
                  <c:v>-0.17887660899999999</c:v>
                </c:pt>
                <c:pt idx="27387">
                  <c:v>-0.16309942299999999</c:v>
                </c:pt>
                <c:pt idx="27388">
                  <c:v>-0.17060661299999999</c:v>
                </c:pt>
                <c:pt idx="27389">
                  <c:v>-0.17135910700000001</c:v>
                </c:pt>
                <c:pt idx="27390">
                  <c:v>-0.16281728400000001</c:v>
                </c:pt>
                <c:pt idx="27391">
                  <c:v>-0.16718545600000001</c:v>
                </c:pt>
                <c:pt idx="27392">
                  <c:v>-0.16269484200000001</c:v>
                </c:pt>
                <c:pt idx="27393">
                  <c:v>-0.18283513200000001</c:v>
                </c:pt>
                <c:pt idx="27394">
                  <c:v>-0.174675465</c:v>
                </c:pt>
                <c:pt idx="27395">
                  <c:v>-0.16566215500000001</c:v>
                </c:pt>
                <c:pt idx="27396">
                  <c:v>-0.16580118199999999</c:v>
                </c:pt>
                <c:pt idx="27397">
                  <c:v>-0.16110585599999999</c:v>
                </c:pt>
                <c:pt idx="27398">
                  <c:v>-0.163136527</c:v>
                </c:pt>
                <c:pt idx="27399">
                  <c:v>-0.170939907</c:v>
                </c:pt>
                <c:pt idx="27400">
                  <c:v>-0.17728889</c:v>
                </c:pt>
                <c:pt idx="27401">
                  <c:v>-0.165040255</c:v>
                </c:pt>
                <c:pt idx="27402">
                  <c:v>-0.165331066</c:v>
                </c:pt>
                <c:pt idx="27403">
                  <c:v>-0.16909286400000001</c:v>
                </c:pt>
                <c:pt idx="27404">
                  <c:v>-0.16736340499999999</c:v>
                </c:pt>
                <c:pt idx="27405">
                  <c:v>-0.16623824800000001</c:v>
                </c:pt>
                <c:pt idx="27406">
                  <c:v>-0.17220532899999999</c:v>
                </c:pt>
                <c:pt idx="27407">
                  <c:v>-0.16919474300000001</c:v>
                </c:pt>
                <c:pt idx="27408">
                  <c:v>-0.176175416</c:v>
                </c:pt>
                <c:pt idx="27409">
                  <c:v>-0.17761553799999999</c:v>
                </c:pt>
                <c:pt idx="27410">
                  <c:v>-0.177977994</c:v>
                </c:pt>
                <c:pt idx="27411">
                  <c:v>-0.17222051299999999</c:v>
                </c:pt>
                <c:pt idx="27412">
                  <c:v>-0.17543335299999999</c:v>
                </c:pt>
                <c:pt idx="27413">
                  <c:v>-0.18090039499999999</c:v>
                </c:pt>
                <c:pt idx="27414">
                  <c:v>-0.17889237399999999</c:v>
                </c:pt>
                <c:pt idx="27415">
                  <c:v>-0.18003699200000001</c:v>
                </c:pt>
                <c:pt idx="27416">
                  <c:v>-0.18744750299999999</c:v>
                </c:pt>
                <c:pt idx="27417">
                  <c:v>-0.18811635700000001</c:v>
                </c:pt>
                <c:pt idx="27418">
                  <c:v>-0.18710222800000001</c:v>
                </c:pt>
                <c:pt idx="27419">
                  <c:v>-0.18469190599999999</c:v>
                </c:pt>
                <c:pt idx="27420">
                  <c:v>-0.18793137400000001</c:v>
                </c:pt>
                <c:pt idx="27421">
                  <c:v>-0.19151926</c:v>
                </c:pt>
                <c:pt idx="27422">
                  <c:v>-0.19069156100000001</c:v>
                </c:pt>
                <c:pt idx="27423">
                  <c:v>-0.184660465</c:v>
                </c:pt>
                <c:pt idx="27424">
                  <c:v>-0.19148348300000001</c:v>
                </c:pt>
                <c:pt idx="27425">
                  <c:v>-0.19056868599999999</c:v>
                </c:pt>
                <c:pt idx="27426">
                  <c:v>-0.188495949</c:v>
                </c:pt>
                <c:pt idx="27427">
                  <c:v>-0.19395454200000001</c:v>
                </c:pt>
                <c:pt idx="27428">
                  <c:v>-0.19458730499999999</c:v>
                </c:pt>
                <c:pt idx="27429">
                  <c:v>-0.198919863</c:v>
                </c:pt>
                <c:pt idx="27430">
                  <c:v>-0.19449634900000001</c:v>
                </c:pt>
                <c:pt idx="27431">
                  <c:v>-0.19942542899999999</c:v>
                </c:pt>
                <c:pt idx="27432">
                  <c:v>-0.20210350999999999</c:v>
                </c:pt>
                <c:pt idx="27433">
                  <c:v>-0.200907797</c:v>
                </c:pt>
                <c:pt idx="27434">
                  <c:v>-0.203027666</c:v>
                </c:pt>
                <c:pt idx="27435">
                  <c:v>-0.19801352899999999</c:v>
                </c:pt>
                <c:pt idx="27436">
                  <c:v>-0.201789632</c:v>
                </c:pt>
                <c:pt idx="27437">
                  <c:v>-0.20507536800000001</c:v>
                </c:pt>
                <c:pt idx="27438">
                  <c:v>-0.20794679199999999</c:v>
                </c:pt>
                <c:pt idx="27439">
                  <c:v>-0.202058136</c:v>
                </c:pt>
                <c:pt idx="27440">
                  <c:v>-0.197985098</c:v>
                </c:pt>
                <c:pt idx="27441">
                  <c:v>-0.19853727500000001</c:v>
                </c:pt>
                <c:pt idx="27442">
                  <c:v>-0.20167954299999999</c:v>
                </c:pt>
                <c:pt idx="27443">
                  <c:v>-0.19705019900000001</c:v>
                </c:pt>
                <c:pt idx="27444">
                  <c:v>-0.200162902</c:v>
                </c:pt>
                <c:pt idx="27445">
                  <c:v>-0.200071305</c:v>
                </c:pt>
                <c:pt idx="27446">
                  <c:v>-0.19527842100000001</c:v>
                </c:pt>
                <c:pt idx="27447">
                  <c:v>-0.194102049</c:v>
                </c:pt>
                <c:pt idx="27448">
                  <c:v>-0.20049123499999999</c:v>
                </c:pt>
                <c:pt idx="27449">
                  <c:v>-0.197992951</c:v>
                </c:pt>
                <c:pt idx="27450">
                  <c:v>-0.19528664600000001</c:v>
                </c:pt>
                <c:pt idx="27451">
                  <c:v>-0.19586974400000001</c:v>
                </c:pt>
                <c:pt idx="27452">
                  <c:v>-0.197377354</c:v>
                </c:pt>
                <c:pt idx="27453">
                  <c:v>-0.196749017</c:v>
                </c:pt>
                <c:pt idx="27454">
                  <c:v>-0.189580053</c:v>
                </c:pt>
                <c:pt idx="27455">
                  <c:v>-0.190217152</c:v>
                </c:pt>
                <c:pt idx="27456">
                  <c:v>-0.19781568599999999</c:v>
                </c:pt>
                <c:pt idx="27457">
                  <c:v>-0.19965595</c:v>
                </c:pt>
                <c:pt idx="27458">
                  <c:v>-0.195248961</c:v>
                </c:pt>
                <c:pt idx="27459">
                  <c:v>-0.19752792999999999</c:v>
                </c:pt>
                <c:pt idx="27460">
                  <c:v>-0.20277994899999999</c:v>
                </c:pt>
                <c:pt idx="27461">
                  <c:v>-0.19817742699999999</c:v>
                </c:pt>
                <c:pt idx="27462">
                  <c:v>-0.198191538</c:v>
                </c:pt>
                <c:pt idx="27463">
                  <c:v>-0.20000538200000001</c:v>
                </c:pt>
                <c:pt idx="27464">
                  <c:v>-0.20287707399999999</c:v>
                </c:pt>
                <c:pt idx="27465">
                  <c:v>-0.20415870799999999</c:v>
                </c:pt>
                <c:pt idx="27466">
                  <c:v>-0.19972267699999999</c:v>
                </c:pt>
                <c:pt idx="27467">
                  <c:v>-0.20330303899999999</c:v>
                </c:pt>
                <c:pt idx="27468">
                  <c:v>-0.20366230599999999</c:v>
                </c:pt>
                <c:pt idx="27469">
                  <c:v>-0.20549885900000001</c:v>
                </c:pt>
                <c:pt idx="27470">
                  <c:v>-0.20856602499999999</c:v>
                </c:pt>
                <c:pt idx="27471">
                  <c:v>-0.211068213</c:v>
                </c:pt>
                <c:pt idx="27472">
                  <c:v>-0.20935580100000001</c:v>
                </c:pt>
                <c:pt idx="27473">
                  <c:v>-0.21124388299999999</c:v>
                </c:pt>
                <c:pt idx="27474">
                  <c:v>-0.20949471</c:v>
                </c:pt>
                <c:pt idx="27475">
                  <c:v>-0.212366417</c:v>
                </c:pt>
                <c:pt idx="27476">
                  <c:v>-0.20434871299999999</c:v>
                </c:pt>
                <c:pt idx="27477">
                  <c:v>-0.20884625600000001</c:v>
                </c:pt>
                <c:pt idx="27478">
                  <c:v>-0.21643093199999999</c:v>
                </c:pt>
                <c:pt idx="27479">
                  <c:v>-0.212091744</c:v>
                </c:pt>
                <c:pt idx="27480">
                  <c:v>-0.21050316099999999</c:v>
                </c:pt>
                <c:pt idx="27481">
                  <c:v>-0.215239927</c:v>
                </c:pt>
                <c:pt idx="27482">
                  <c:v>-0.212898478</c:v>
                </c:pt>
                <c:pt idx="27483">
                  <c:v>-0.21346068400000001</c:v>
                </c:pt>
                <c:pt idx="27484">
                  <c:v>-0.216976583</c:v>
                </c:pt>
                <c:pt idx="27485">
                  <c:v>-0.21583998200000001</c:v>
                </c:pt>
                <c:pt idx="27486">
                  <c:v>-0.21066013</c:v>
                </c:pt>
                <c:pt idx="27487">
                  <c:v>-0.215487018</c:v>
                </c:pt>
                <c:pt idx="27488">
                  <c:v>-0.21373225700000001</c:v>
                </c:pt>
                <c:pt idx="27489">
                  <c:v>-0.21863932899999999</c:v>
                </c:pt>
                <c:pt idx="27490">
                  <c:v>-0.21816502500000001</c:v>
                </c:pt>
                <c:pt idx="27491">
                  <c:v>-0.21070414800000001</c:v>
                </c:pt>
                <c:pt idx="27492">
                  <c:v>-0.21455480199999999</c:v>
                </c:pt>
                <c:pt idx="27493">
                  <c:v>-0.21399235699999999</c:v>
                </c:pt>
                <c:pt idx="27494">
                  <c:v>-0.212624282</c:v>
                </c:pt>
                <c:pt idx="27495">
                  <c:v>-0.21515870100000001</c:v>
                </c:pt>
                <c:pt idx="27496">
                  <c:v>-0.22284963699999999</c:v>
                </c:pt>
                <c:pt idx="27497">
                  <c:v>-0.21450892099999999</c:v>
                </c:pt>
                <c:pt idx="27498">
                  <c:v>-0.21637500800000001</c:v>
                </c:pt>
                <c:pt idx="27499">
                  <c:v>-0.21491533500000001</c:v>
                </c:pt>
                <c:pt idx="27500">
                  <c:v>-0.21639578000000001</c:v>
                </c:pt>
                <c:pt idx="27501">
                  <c:v>-0.214191988</c:v>
                </c:pt>
                <c:pt idx="27502">
                  <c:v>-0.21468920999999999</c:v>
                </c:pt>
                <c:pt idx="27503">
                  <c:v>-0.21689693600000001</c:v>
                </c:pt>
                <c:pt idx="27504">
                  <c:v>-0.22345870700000001</c:v>
                </c:pt>
                <c:pt idx="27505">
                  <c:v>-0.22324465199999999</c:v>
                </c:pt>
                <c:pt idx="27506">
                  <c:v>-0.225931257</c:v>
                </c:pt>
                <c:pt idx="27507">
                  <c:v>-0.22460767600000001</c:v>
                </c:pt>
                <c:pt idx="27508">
                  <c:v>-0.21986032999999999</c:v>
                </c:pt>
                <c:pt idx="27509">
                  <c:v>-0.223154098</c:v>
                </c:pt>
                <c:pt idx="27510">
                  <c:v>-0.232810721</c:v>
                </c:pt>
                <c:pt idx="27511">
                  <c:v>-0.22280207299999999</c:v>
                </c:pt>
                <c:pt idx="27512">
                  <c:v>-0.22047766999999999</c:v>
                </c:pt>
                <c:pt idx="27513">
                  <c:v>-0.22618153699999999</c:v>
                </c:pt>
                <c:pt idx="27514">
                  <c:v>-0.22481267199999999</c:v>
                </c:pt>
                <c:pt idx="27515">
                  <c:v>-0.22525009500000001</c:v>
                </c:pt>
                <c:pt idx="27516">
                  <c:v>-0.22733029699999999</c:v>
                </c:pt>
                <c:pt idx="27517">
                  <c:v>-0.225958139</c:v>
                </c:pt>
                <c:pt idx="27518">
                  <c:v>-0.228500649</c:v>
                </c:pt>
                <c:pt idx="27519">
                  <c:v>-0.23091241700000001</c:v>
                </c:pt>
                <c:pt idx="27520">
                  <c:v>-0.22440284499999999</c:v>
                </c:pt>
                <c:pt idx="27521">
                  <c:v>-0.22398599999999999</c:v>
                </c:pt>
                <c:pt idx="27522">
                  <c:v>-0.22933655999999999</c:v>
                </c:pt>
                <c:pt idx="27523">
                  <c:v>-0.22926412500000001</c:v>
                </c:pt>
                <c:pt idx="27524">
                  <c:v>-0.22945454700000001</c:v>
                </c:pt>
                <c:pt idx="27525">
                  <c:v>-0.22662295399999999</c:v>
                </c:pt>
                <c:pt idx="27526">
                  <c:v>-0.229183048</c:v>
                </c:pt>
                <c:pt idx="27527">
                  <c:v>-0.23649330399999999</c:v>
                </c:pt>
                <c:pt idx="27528">
                  <c:v>-0.23291800900000001</c:v>
                </c:pt>
                <c:pt idx="27529">
                  <c:v>-0.22612553799999999</c:v>
                </c:pt>
                <c:pt idx="27530">
                  <c:v>-0.236704409</c:v>
                </c:pt>
                <c:pt idx="27531">
                  <c:v>-0.231022745</c:v>
                </c:pt>
                <c:pt idx="27532">
                  <c:v>-0.230257615</c:v>
                </c:pt>
                <c:pt idx="27533">
                  <c:v>-0.23668655799999999</c:v>
                </c:pt>
                <c:pt idx="27534">
                  <c:v>-0.227829158</c:v>
                </c:pt>
                <c:pt idx="27535">
                  <c:v>-0.22664415800000001</c:v>
                </c:pt>
                <c:pt idx="27536">
                  <c:v>-0.234893039</c:v>
                </c:pt>
                <c:pt idx="27537">
                  <c:v>-0.23123967600000001</c:v>
                </c:pt>
                <c:pt idx="27538">
                  <c:v>-0.23072488599999999</c:v>
                </c:pt>
                <c:pt idx="27539">
                  <c:v>-0.23827137100000001</c:v>
                </c:pt>
                <c:pt idx="27540">
                  <c:v>-0.241421893</c:v>
                </c:pt>
                <c:pt idx="27541">
                  <c:v>-0.23602056499999999</c:v>
                </c:pt>
                <c:pt idx="27542">
                  <c:v>-0.235600844</c:v>
                </c:pt>
                <c:pt idx="27543">
                  <c:v>-0.23841206700000001</c:v>
                </c:pt>
                <c:pt idx="27544">
                  <c:v>-0.242502153</c:v>
                </c:pt>
                <c:pt idx="27545">
                  <c:v>-0.24008732999999999</c:v>
                </c:pt>
                <c:pt idx="27546">
                  <c:v>-0.24667999099999999</c:v>
                </c:pt>
                <c:pt idx="27547">
                  <c:v>-0.24723608799999999</c:v>
                </c:pt>
                <c:pt idx="27548">
                  <c:v>-0.24717377099999999</c:v>
                </c:pt>
                <c:pt idx="27549">
                  <c:v>-0.24709577899999999</c:v>
                </c:pt>
                <c:pt idx="27550">
                  <c:v>-0.24751762999999999</c:v>
                </c:pt>
                <c:pt idx="27551">
                  <c:v>-0.25373458900000001</c:v>
                </c:pt>
                <c:pt idx="27552">
                  <c:v>-0.25051668300000002</c:v>
                </c:pt>
                <c:pt idx="27553">
                  <c:v>-0.25477114299999998</c:v>
                </c:pt>
                <c:pt idx="27554">
                  <c:v>-0.25502628100000002</c:v>
                </c:pt>
                <c:pt idx="27555">
                  <c:v>-0.25756424700000002</c:v>
                </c:pt>
                <c:pt idx="27556">
                  <c:v>-0.262408525</c:v>
                </c:pt>
                <c:pt idx="27557">
                  <c:v>-0.25747114399999999</c:v>
                </c:pt>
                <c:pt idx="27558">
                  <c:v>-0.25381115100000001</c:v>
                </c:pt>
                <c:pt idx="27559">
                  <c:v>-0.257411689</c:v>
                </c:pt>
                <c:pt idx="27560">
                  <c:v>-0.26553779799999999</c:v>
                </c:pt>
                <c:pt idx="27561">
                  <c:v>-0.26163095200000003</c:v>
                </c:pt>
                <c:pt idx="27562">
                  <c:v>-0.26385948100000001</c:v>
                </c:pt>
                <c:pt idx="27563">
                  <c:v>-0.26054242300000002</c:v>
                </c:pt>
                <c:pt idx="27564">
                  <c:v>-0.25896131999999999</c:v>
                </c:pt>
                <c:pt idx="27565">
                  <c:v>-0.25890397999999998</c:v>
                </c:pt>
                <c:pt idx="27566">
                  <c:v>-0.25449726</c:v>
                </c:pt>
                <c:pt idx="27567">
                  <c:v>-0.25577601799999999</c:v>
                </c:pt>
                <c:pt idx="27568">
                  <c:v>-0.26099288500000001</c:v>
                </c:pt>
                <c:pt idx="27569">
                  <c:v>-0.25982066999999998</c:v>
                </c:pt>
                <c:pt idx="27570">
                  <c:v>-0.25456705699999999</c:v>
                </c:pt>
                <c:pt idx="27571">
                  <c:v>-0.25176200300000001</c:v>
                </c:pt>
                <c:pt idx="27572">
                  <c:v>-0.25411304800000001</c:v>
                </c:pt>
                <c:pt idx="27573">
                  <c:v>-0.24990128</c:v>
                </c:pt>
                <c:pt idx="27574">
                  <c:v>-0.25132742499999999</c:v>
                </c:pt>
                <c:pt idx="27575">
                  <c:v>-0.25457042499999999</c:v>
                </c:pt>
                <c:pt idx="27576">
                  <c:v>-0.25436055699999999</c:v>
                </c:pt>
                <c:pt idx="27577">
                  <c:v>-0.25476262</c:v>
                </c:pt>
                <c:pt idx="27578">
                  <c:v>-0.25394716899999997</c:v>
                </c:pt>
                <c:pt idx="27579">
                  <c:v>-0.25239425900000001</c:v>
                </c:pt>
                <c:pt idx="27580">
                  <c:v>-0.25231009700000001</c:v>
                </c:pt>
                <c:pt idx="27581">
                  <c:v>-0.252963781</c:v>
                </c:pt>
                <c:pt idx="27582">
                  <c:v>-0.25400346499999998</c:v>
                </c:pt>
                <c:pt idx="27583">
                  <c:v>-0.25211477300000001</c:v>
                </c:pt>
                <c:pt idx="27584">
                  <c:v>-0.25481283700000001</c:v>
                </c:pt>
                <c:pt idx="27585">
                  <c:v>-0.25351214399999999</c:v>
                </c:pt>
                <c:pt idx="27586">
                  <c:v>-0.252617598</c:v>
                </c:pt>
                <c:pt idx="27587">
                  <c:v>-0.25356441699999999</c:v>
                </c:pt>
                <c:pt idx="27588">
                  <c:v>-0.25354897999999998</c:v>
                </c:pt>
                <c:pt idx="27589">
                  <c:v>-0.251962721</c:v>
                </c:pt>
                <c:pt idx="27590">
                  <c:v>-0.249656722</c:v>
                </c:pt>
                <c:pt idx="27591">
                  <c:v>-0.25014534599999999</c:v>
                </c:pt>
                <c:pt idx="27592">
                  <c:v>-0.25028568499999998</c:v>
                </c:pt>
                <c:pt idx="27593">
                  <c:v>-0.24555706999999999</c:v>
                </c:pt>
                <c:pt idx="27594">
                  <c:v>-0.24716402600000001</c:v>
                </c:pt>
                <c:pt idx="27595">
                  <c:v>-0.249342218</c:v>
                </c:pt>
                <c:pt idx="27596">
                  <c:v>-0.247213289</c:v>
                </c:pt>
                <c:pt idx="27597">
                  <c:v>-0.245499566</c:v>
                </c:pt>
                <c:pt idx="27598">
                  <c:v>-0.247079879</c:v>
                </c:pt>
                <c:pt idx="27599">
                  <c:v>-0.24531370399999999</c:v>
                </c:pt>
                <c:pt idx="27600">
                  <c:v>-0.24051682699999999</c:v>
                </c:pt>
                <c:pt idx="27601">
                  <c:v>-0.24341759099999999</c:v>
                </c:pt>
                <c:pt idx="27602">
                  <c:v>-0.24700219900000001</c:v>
                </c:pt>
                <c:pt idx="27603">
                  <c:v>-0.242861614</c:v>
                </c:pt>
                <c:pt idx="27604">
                  <c:v>-0.23973293600000001</c:v>
                </c:pt>
                <c:pt idx="27605">
                  <c:v>-0.24290365</c:v>
                </c:pt>
                <c:pt idx="27606">
                  <c:v>-0.24160003699999999</c:v>
                </c:pt>
                <c:pt idx="27607">
                  <c:v>-0.24064280099999999</c:v>
                </c:pt>
                <c:pt idx="27608">
                  <c:v>-0.23803477000000001</c:v>
                </c:pt>
                <c:pt idx="27609">
                  <c:v>-0.23917244400000001</c:v>
                </c:pt>
                <c:pt idx="27610">
                  <c:v>-0.24453897799999999</c:v>
                </c:pt>
                <c:pt idx="27611">
                  <c:v>-0.23765766599999999</c:v>
                </c:pt>
                <c:pt idx="27612">
                  <c:v>-0.23553565100000001</c:v>
                </c:pt>
                <c:pt idx="27613">
                  <c:v>-0.23793730099999999</c:v>
                </c:pt>
                <c:pt idx="27614">
                  <c:v>-0.23642303000000001</c:v>
                </c:pt>
                <c:pt idx="27615">
                  <c:v>-0.23795935500000001</c:v>
                </c:pt>
                <c:pt idx="27616">
                  <c:v>-0.237845376</c:v>
                </c:pt>
                <c:pt idx="27617">
                  <c:v>-0.23714300999999999</c:v>
                </c:pt>
                <c:pt idx="27618">
                  <c:v>-0.23183906100000001</c:v>
                </c:pt>
                <c:pt idx="27619">
                  <c:v>-0.232916594</c:v>
                </c:pt>
                <c:pt idx="27620">
                  <c:v>-0.23671558500000001</c:v>
                </c:pt>
                <c:pt idx="27621">
                  <c:v>-0.233150199</c:v>
                </c:pt>
                <c:pt idx="27622">
                  <c:v>-0.230767205</c:v>
                </c:pt>
                <c:pt idx="27623">
                  <c:v>-0.23708200500000001</c:v>
                </c:pt>
                <c:pt idx="27624">
                  <c:v>-0.23378874399999999</c:v>
                </c:pt>
                <c:pt idx="27625">
                  <c:v>-0.23224350799999999</c:v>
                </c:pt>
                <c:pt idx="27626">
                  <c:v>-0.23075799599999999</c:v>
                </c:pt>
                <c:pt idx="27627">
                  <c:v>-0.23307140200000001</c:v>
                </c:pt>
                <c:pt idx="27628">
                  <c:v>-0.232513994</c:v>
                </c:pt>
                <c:pt idx="27629">
                  <c:v>-0.233072221</c:v>
                </c:pt>
                <c:pt idx="27630">
                  <c:v>-0.22954192800000001</c:v>
                </c:pt>
                <c:pt idx="27631">
                  <c:v>-0.22882872800000001</c:v>
                </c:pt>
                <c:pt idx="27632">
                  <c:v>-0.23239897200000001</c:v>
                </c:pt>
                <c:pt idx="27633">
                  <c:v>-0.22911156699999999</c:v>
                </c:pt>
                <c:pt idx="27634">
                  <c:v>-0.23298713600000001</c:v>
                </c:pt>
                <c:pt idx="27635">
                  <c:v>-0.22739675600000001</c:v>
                </c:pt>
                <c:pt idx="27636">
                  <c:v>-0.22764229799999999</c:v>
                </c:pt>
                <c:pt idx="27637">
                  <c:v>-0.23002318999999999</c:v>
                </c:pt>
                <c:pt idx="27638">
                  <c:v>-0.23343230800000001</c:v>
                </c:pt>
                <c:pt idx="27639">
                  <c:v>-0.22865043600000001</c:v>
                </c:pt>
                <c:pt idx="27640">
                  <c:v>-0.22717584699999999</c:v>
                </c:pt>
                <c:pt idx="27641">
                  <c:v>-0.22953732299999999</c:v>
                </c:pt>
                <c:pt idx="27642">
                  <c:v>-0.22990110499999999</c:v>
                </c:pt>
                <c:pt idx="27643">
                  <c:v>-0.23178944000000001</c:v>
                </c:pt>
                <c:pt idx="27644">
                  <c:v>-0.223138958</c:v>
                </c:pt>
                <c:pt idx="27645">
                  <c:v>-0.22788824099999999</c:v>
                </c:pt>
                <c:pt idx="27646">
                  <c:v>-0.22453558400000001</c:v>
                </c:pt>
                <c:pt idx="27647">
                  <c:v>-0.22426173099999999</c:v>
                </c:pt>
                <c:pt idx="27648">
                  <c:v>-0.22738428399999999</c:v>
                </c:pt>
                <c:pt idx="27649">
                  <c:v>-0.22710904500000001</c:v>
                </c:pt>
                <c:pt idx="27650">
                  <c:v>-0.22382217600000001</c:v>
                </c:pt>
                <c:pt idx="27651">
                  <c:v>-0.22382259400000001</c:v>
                </c:pt>
                <c:pt idx="27652">
                  <c:v>-0.22499623899999999</c:v>
                </c:pt>
                <c:pt idx="27653">
                  <c:v>-0.21905606999999999</c:v>
                </c:pt>
                <c:pt idx="27654">
                  <c:v>-0.21888321599999999</c:v>
                </c:pt>
                <c:pt idx="27655">
                  <c:v>-0.2242672</c:v>
                </c:pt>
                <c:pt idx="27656">
                  <c:v>-0.221967831</c:v>
                </c:pt>
                <c:pt idx="27657">
                  <c:v>-0.22050863500000001</c:v>
                </c:pt>
                <c:pt idx="27658">
                  <c:v>-0.226390496</c:v>
                </c:pt>
                <c:pt idx="27659">
                  <c:v>-0.220955133</c:v>
                </c:pt>
                <c:pt idx="27660">
                  <c:v>-0.220976442</c:v>
                </c:pt>
                <c:pt idx="27661">
                  <c:v>-0.22163716</c:v>
                </c:pt>
                <c:pt idx="27662">
                  <c:v>-0.22190374099999999</c:v>
                </c:pt>
                <c:pt idx="27663">
                  <c:v>-0.21945989099999999</c:v>
                </c:pt>
                <c:pt idx="27664">
                  <c:v>-0.22441789500000001</c:v>
                </c:pt>
                <c:pt idx="27665">
                  <c:v>-0.222044781</c:v>
                </c:pt>
                <c:pt idx="27666">
                  <c:v>-0.22001731399999999</c:v>
                </c:pt>
                <c:pt idx="27667">
                  <c:v>-0.22063309</c:v>
                </c:pt>
                <c:pt idx="27668">
                  <c:v>-0.21677549199999999</c:v>
                </c:pt>
                <c:pt idx="27669">
                  <c:v>-0.217336953</c:v>
                </c:pt>
                <c:pt idx="27670">
                  <c:v>-0.21551321400000001</c:v>
                </c:pt>
                <c:pt idx="27671">
                  <c:v>-0.221676916</c:v>
                </c:pt>
                <c:pt idx="27672">
                  <c:v>-0.218094707</c:v>
                </c:pt>
                <c:pt idx="27673">
                  <c:v>-0.21781148</c:v>
                </c:pt>
                <c:pt idx="27674">
                  <c:v>-0.21257917600000001</c:v>
                </c:pt>
                <c:pt idx="27675">
                  <c:v>-0.21082614399999999</c:v>
                </c:pt>
                <c:pt idx="27676">
                  <c:v>-0.21590480200000001</c:v>
                </c:pt>
                <c:pt idx="27677">
                  <c:v>-0.21536783900000001</c:v>
                </c:pt>
                <c:pt idx="27678">
                  <c:v>-0.21321067199999999</c:v>
                </c:pt>
                <c:pt idx="27679">
                  <c:v>-0.21702679999999999</c:v>
                </c:pt>
                <c:pt idx="27680">
                  <c:v>-0.217827618</c:v>
                </c:pt>
                <c:pt idx="27681">
                  <c:v>-0.21307536999999999</c:v>
                </c:pt>
                <c:pt idx="27682">
                  <c:v>-0.20630668099999999</c:v>
                </c:pt>
                <c:pt idx="27683">
                  <c:v>-0.214583099</c:v>
                </c:pt>
                <c:pt idx="27684">
                  <c:v>-0.21575702699999999</c:v>
                </c:pt>
                <c:pt idx="27685">
                  <c:v>-0.21087303800000001</c:v>
                </c:pt>
                <c:pt idx="27686">
                  <c:v>-0.21093614399999999</c:v>
                </c:pt>
                <c:pt idx="27687">
                  <c:v>-0.211637244</c:v>
                </c:pt>
                <c:pt idx="27688">
                  <c:v>-0.21237014200000001</c:v>
                </c:pt>
                <c:pt idx="27689">
                  <c:v>-0.21161401299999999</c:v>
                </c:pt>
                <c:pt idx="27690">
                  <c:v>-0.214323238</c:v>
                </c:pt>
                <c:pt idx="27691">
                  <c:v>-0.21272270400000001</c:v>
                </c:pt>
                <c:pt idx="27692">
                  <c:v>-0.211151436</c:v>
                </c:pt>
                <c:pt idx="27693">
                  <c:v>-0.21187007399999999</c:v>
                </c:pt>
                <c:pt idx="27694">
                  <c:v>-0.213934556</c:v>
                </c:pt>
                <c:pt idx="27695">
                  <c:v>-0.21205638299999999</c:v>
                </c:pt>
                <c:pt idx="27696">
                  <c:v>-0.211225212</c:v>
                </c:pt>
                <c:pt idx="27697">
                  <c:v>-0.214149058</c:v>
                </c:pt>
                <c:pt idx="27698">
                  <c:v>-0.21287155199999999</c:v>
                </c:pt>
                <c:pt idx="27699">
                  <c:v>-0.212496564</c:v>
                </c:pt>
                <c:pt idx="27700">
                  <c:v>-0.21297886999999999</c:v>
                </c:pt>
                <c:pt idx="27701">
                  <c:v>-0.212517962</c:v>
                </c:pt>
                <c:pt idx="27702">
                  <c:v>-0.21475449199999999</c:v>
                </c:pt>
                <c:pt idx="27703">
                  <c:v>-0.21092103400000001</c:v>
                </c:pt>
                <c:pt idx="27704">
                  <c:v>-0.214715511</c:v>
                </c:pt>
                <c:pt idx="27705">
                  <c:v>-0.21310736199999999</c:v>
                </c:pt>
                <c:pt idx="27706">
                  <c:v>-0.21659636500000001</c:v>
                </c:pt>
                <c:pt idx="27707">
                  <c:v>-0.21144242599999999</c:v>
                </c:pt>
                <c:pt idx="27708">
                  <c:v>-0.21482303699999999</c:v>
                </c:pt>
                <c:pt idx="27709">
                  <c:v>-0.212974936</c:v>
                </c:pt>
                <c:pt idx="27710">
                  <c:v>-0.21526658500000001</c:v>
                </c:pt>
                <c:pt idx="27711">
                  <c:v>-0.21314044300000001</c:v>
                </c:pt>
                <c:pt idx="27712">
                  <c:v>-0.21549919200000001</c:v>
                </c:pt>
                <c:pt idx="27713">
                  <c:v>-0.216700226</c:v>
                </c:pt>
                <c:pt idx="27714">
                  <c:v>-0.21379445499999999</c:v>
                </c:pt>
                <c:pt idx="27715">
                  <c:v>-0.21655221299999999</c:v>
                </c:pt>
                <c:pt idx="27716">
                  <c:v>-0.213200629</c:v>
                </c:pt>
                <c:pt idx="27717">
                  <c:v>-0.21992134999999999</c:v>
                </c:pt>
                <c:pt idx="27718">
                  <c:v>-0.21287408499999999</c:v>
                </c:pt>
                <c:pt idx="27719">
                  <c:v>-0.21498315000000001</c:v>
                </c:pt>
                <c:pt idx="27720">
                  <c:v>-0.210574016</c:v>
                </c:pt>
                <c:pt idx="27721">
                  <c:v>-0.214230269</c:v>
                </c:pt>
                <c:pt idx="27722">
                  <c:v>-0.21324436399999999</c:v>
                </c:pt>
                <c:pt idx="27723">
                  <c:v>-0.21774965499999999</c:v>
                </c:pt>
                <c:pt idx="27724">
                  <c:v>-0.21279324599999999</c:v>
                </c:pt>
                <c:pt idx="27725">
                  <c:v>-0.208715439</c:v>
                </c:pt>
                <c:pt idx="27726">
                  <c:v>-0.21627269700000001</c:v>
                </c:pt>
                <c:pt idx="27727">
                  <c:v>-0.21201215700000001</c:v>
                </c:pt>
                <c:pt idx="27728">
                  <c:v>-0.213824704</c:v>
                </c:pt>
                <c:pt idx="27729">
                  <c:v>-0.21326951699999999</c:v>
                </c:pt>
                <c:pt idx="27730">
                  <c:v>-0.212581351</c:v>
                </c:pt>
                <c:pt idx="27731">
                  <c:v>-0.21111273799999999</c:v>
                </c:pt>
                <c:pt idx="27732">
                  <c:v>-0.212094381</c:v>
                </c:pt>
                <c:pt idx="27733">
                  <c:v>-0.208073065</c:v>
                </c:pt>
                <c:pt idx="27734">
                  <c:v>-0.211814269</c:v>
                </c:pt>
                <c:pt idx="27735">
                  <c:v>-0.20680469300000001</c:v>
                </c:pt>
                <c:pt idx="27736">
                  <c:v>-0.211176798</c:v>
                </c:pt>
                <c:pt idx="27737">
                  <c:v>-0.21043101</c:v>
                </c:pt>
                <c:pt idx="27738">
                  <c:v>-0.210906908</c:v>
                </c:pt>
                <c:pt idx="27739">
                  <c:v>-0.211323917</c:v>
                </c:pt>
                <c:pt idx="27740">
                  <c:v>-0.20814597600000001</c:v>
                </c:pt>
                <c:pt idx="27741">
                  <c:v>-0.20466658500000001</c:v>
                </c:pt>
                <c:pt idx="27742">
                  <c:v>-0.20337840900000001</c:v>
                </c:pt>
                <c:pt idx="27743">
                  <c:v>-0.20713827000000001</c:v>
                </c:pt>
                <c:pt idx="27744">
                  <c:v>-0.201377049</c:v>
                </c:pt>
                <c:pt idx="27745">
                  <c:v>-0.208186805</c:v>
                </c:pt>
                <c:pt idx="27746">
                  <c:v>-0.200770959</c:v>
                </c:pt>
                <c:pt idx="27747">
                  <c:v>-0.198189378</c:v>
                </c:pt>
                <c:pt idx="27748">
                  <c:v>-0.19373124799999999</c:v>
                </c:pt>
                <c:pt idx="27749">
                  <c:v>-0.19489741299999999</c:v>
                </c:pt>
                <c:pt idx="27750">
                  <c:v>-0.19210057</c:v>
                </c:pt>
                <c:pt idx="27751">
                  <c:v>-0.193518251</c:v>
                </c:pt>
                <c:pt idx="27752">
                  <c:v>-0.188610315</c:v>
                </c:pt>
                <c:pt idx="27753">
                  <c:v>-0.185492828</c:v>
                </c:pt>
                <c:pt idx="27754">
                  <c:v>-0.18802548899999999</c:v>
                </c:pt>
                <c:pt idx="27755">
                  <c:v>-0.186093226</c:v>
                </c:pt>
                <c:pt idx="27756">
                  <c:v>-0.17987340700000001</c:v>
                </c:pt>
                <c:pt idx="27757">
                  <c:v>-0.18185617000000001</c:v>
                </c:pt>
                <c:pt idx="27758">
                  <c:v>-0.178218558</c:v>
                </c:pt>
                <c:pt idx="27759">
                  <c:v>-0.17658728400000001</c:v>
                </c:pt>
                <c:pt idx="27760">
                  <c:v>-0.176203519</c:v>
                </c:pt>
                <c:pt idx="27761">
                  <c:v>-0.16974914099999999</c:v>
                </c:pt>
                <c:pt idx="27762">
                  <c:v>-0.16487021700000001</c:v>
                </c:pt>
                <c:pt idx="27763">
                  <c:v>-0.16615027199999999</c:v>
                </c:pt>
                <c:pt idx="27764">
                  <c:v>-0.168536723</c:v>
                </c:pt>
                <c:pt idx="27765">
                  <c:v>-0.16164478700000001</c:v>
                </c:pt>
                <c:pt idx="27766">
                  <c:v>-0.159623712</c:v>
                </c:pt>
                <c:pt idx="27767">
                  <c:v>-0.15586589300000001</c:v>
                </c:pt>
                <c:pt idx="27768">
                  <c:v>-0.157156721</c:v>
                </c:pt>
                <c:pt idx="27769">
                  <c:v>-0.15696260300000001</c:v>
                </c:pt>
                <c:pt idx="27770">
                  <c:v>-0.15733119800000001</c:v>
                </c:pt>
                <c:pt idx="27771">
                  <c:v>-0.14936871800000001</c:v>
                </c:pt>
                <c:pt idx="27772">
                  <c:v>-0.14572338800000001</c:v>
                </c:pt>
                <c:pt idx="27773">
                  <c:v>-0.14239194999999999</c:v>
                </c:pt>
                <c:pt idx="27774">
                  <c:v>-0.141122952</c:v>
                </c:pt>
                <c:pt idx="27775">
                  <c:v>-0.14133436999999999</c:v>
                </c:pt>
                <c:pt idx="27776">
                  <c:v>-0.14010557500000001</c:v>
                </c:pt>
                <c:pt idx="27777">
                  <c:v>-0.13688133699999999</c:v>
                </c:pt>
                <c:pt idx="27778">
                  <c:v>-0.13173665100000001</c:v>
                </c:pt>
                <c:pt idx="27779">
                  <c:v>-0.13031305400000001</c:v>
                </c:pt>
                <c:pt idx="27780">
                  <c:v>-0.12815536599999999</c:v>
                </c:pt>
                <c:pt idx="27781">
                  <c:v>-0.125292405</c:v>
                </c:pt>
                <c:pt idx="27782">
                  <c:v>-0.12222524</c:v>
                </c:pt>
                <c:pt idx="27783">
                  <c:v>-0.122997671</c:v>
                </c:pt>
                <c:pt idx="27784">
                  <c:v>-0.115435362</c:v>
                </c:pt>
                <c:pt idx="27785">
                  <c:v>-0.11235442</c:v>
                </c:pt>
                <c:pt idx="27786">
                  <c:v>-0.114976034</c:v>
                </c:pt>
                <c:pt idx="27787">
                  <c:v>-0.115146078</c:v>
                </c:pt>
                <c:pt idx="27788">
                  <c:v>-0.111131363</c:v>
                </c:pt>
                <c:pt idx="27789">
                  <c:v>-0.105261669</c:v>
                </c:pt>
                <c:pt idx="27790">
                  <c:v>-0.105400153</c:v>
                </c:pt>
                <c:pt idx="27791">
                  <c:v>-0.10851752000000001</c:v>
                </c:pt>
                <c:pt idx="27792">
                  <c:v>-0.102636188</c:v>
                </c:pt>
                <c:pt idx="27793">
                  <c:v>-9.9071056000000005E-2</c:v>
                </c:pt>
                <c:pt idx="27794">
                  <c:v>-9.7056106000000003E-2</c:v>
                </c:pt>
                <c:pt idx="27795">
                  <c:v>-9.5738001000000003E-2</c:v>
                </c:pt>
                <c:pt idx="27796">
                  <c:v>-9.1583207E-2</c:v>
                </c:pt>
                <c:pt idx="27797">
                  <c:v>-8.7584510000000004E-2</c:v>
                </c:pt>
                <c:pt idx="27798">
                  <c:v>-8.7000743000000005E-2</c:v>
                </c:pt>
                <c:pt idx="27799">
                  <c:v>-8.9851022000000003E-2</c:v>
                </c:pt>
                <c:pt idx="27800">
                  <c:v>-8.5534304000000005E-2</c:v>
                </c:pt>
                <c:pt idx="27801">
                  <c:v>-8.1678286000000003E-2</c:v>
                </c:pt>
                <c:pt idx="27802">
                  <c:v>-7.8977837999999995E-2</c:v>
                </c:pt>
                <c:pt idx="27803">
                  <c:v>-7.3469266000000005E-2</c:v>
                </c:pt>
                <c:pt idx="27804">
                  <c:v>-7.1693203999999996E-2</c:v>
                </c:pt>
                <c:pt idx="27805">
                  <c:v>-6.9960847000000007E-2</c:v>
                </c:pt>
                <c:pt idx="27806">
                  <c:v>-7.5111933000000006E-2</c:v>
                </c:pt>
                <c:pt idx="27807">
                  <c:v>-6.9371461999999995E-2</c:v>
                </c:pt>
                <c:pt idx="27808">
                  <c:v>-6.4238219999999999E-2</c:v>
                </c:pt>
                <c:pt idx="27809">
                  <c:v>-6.3407294000000003E-2</c:v>
                </c:pt>
                <c:pt idx="27810">
                  <c:v>-6.2269858999999997E-2</c:v>
                </c:pt>
                <c:pt idx="27811">
                  <c:v>-5.8417748999999998E-2</c:v>
                </c:pt>
                <c:pt idx="27812">
                  <c:v>-5.7652090000000003E-2</c:v>
                </c:pt>
                <c:pt idx="27813">
                  <c:v>-5.4255831999999997E-2</c:v>
                </c:pt>
                <c:pt idx="27814">
                  <c:v>-5.2426240999999998E-2</c:v>
                </c:pt>
                <c:pt idx="27815">
                  <c:v>-4.9561094E-2</c:v>
                </c:pt>
                <c:pt idx="27816">
                  <c:v>-4.5226532999999999E-2</c:v>
                </c:pt>
                <c:pt idx="27817">
                  <c:v>-4.5134075000000003E-2</c:v>
                </c:pt>
                <c:pt idx="27818">
                  <c:v>-4.0290053999999999E-2</c:v>
                </c:pt>
                <c:pt idx="27819">
                  <c:v>-3.8935285E-2</c:v>
                </c:pt>
                <c:pt idx="27820">
                  <c:v>-3.3364482000000001E-2</c:v>
                </c:pt>
                <c:pt idx="27821">
                  <c:v>-3.6530356999999999E-2</c:v>
                </c:pt>
                <c:pt idx="27822">
                  <c:v>-3.0832789999999999E-2</c:v>
                </c:pt>
                <c:pt idx="27823">
                  <c:v>-3.0473686999999999E-2</c:v>
                </c:pt>
                <c:pt idx="27824">
                  <c:v>-2.6434736E-2</c:v>
                </c:pt>
                <c:pt idx="27825">
                  <c:v>-3.0961510000000001E-2</c:v>
                </c:pt>
                <c:pt idx="27826">
                  <c:v>-2.4410401000000002E-2</c:v>
                </c:pt>
                <c:pt idx="27827">
                  <c:v>-2.3484886E-2</c:v>
                </c:pt>
                <c:pt idx="27828">
                  <c:v>-2.3678765000000001E-2</c:v>
                </c:pt>
                <c:pt idx="27829">
                  <c:v>-2.16171E-2</c:v>
                </c:pt>
                <c:pt idx="27830">
                  <c:v>-1.8731833E-2</c:v>
                </c:pt>
                <c:pt idx="27831">
                  <c:v>-1.6933732E-2</c:v>
                </c:pt>
                <c:pt idx="27832">
                  <c:v>-1.9843236E-2</c:v>
                </c:pt>
                <c:pt idx="27833">
                  <c:v>-1.7562192000000001E-2</c:v>
                </c:pt>
                <c:pt idx="27834">
                  <c:v>-1.1532264E-2</c:v>
                </c:pt>
                <c:pt idx="27835">
                  <c:v>-1.7432342999999999E-2</c:v>
                </c:pt>
                <c:pt idx="27836">
                  <c:v>-1.0479094E-2</c:v>
                </c:pt>
                <c:pt idx="27837">
                  <c:v>-9.2448979999999997E-3</c:v>
                </c:pt>
                <c:pt idx="27838">
                  <c:v>-9.1285180000000004E-3</c:v>
                </c:pt>
                <c:pt idx="27839">
                  <c:v>-7.0799269999999997E-3</c:v>
                </c:pt>
                <c:pt idx="27840">
                  <c:v>-1.0485576999999999E-2</c:v>
                </c:pt>
                <c:pt idx="27841">
                  <c:v>-1.913791E-3</c:v>
                </c:pt>
                <c:pt idx="27842">
                  <c:v>-4.1247480000000001E-3</c:v>
                </c:pt>
                <c:pt idx="27843">
                  <c:v>-3.0919089999999999E-3</c:v>
                </c:pt>
                <c:pt idx="27844">
                  <c:v>1.053567E-3</c:v>
                </c:pt>
                <c:pt idx="27845">
                  <c:v>2.4851799999999998E-4</c:v>
                </c:pt>
                <c:pt idx="27846">
                  <c:v>3.46788E-4</c:v>
                </c:pt>
                <c:pt idx="27847" formatCode="0.00E+00">
                  <c:v>2.5630899999999999E-5</c:v>
                </c:pt>
                <c:pt idx="27848">
                  <c:v>2.9199540000000002E-3</c:v>
                </c:pt>
                <c:pt idx="27849" formatCode="0.00E+00">
                  <c:v>-5.4574100000000003E-5</c:v>
                </c:pt>
                <c:pt idx="27850">
                  <c:v>3.5795760000000001E-3</c:v>
                </c:pt>
                <c:pt idx="27851">
                  <c:v>4.1341370000000004E-3</c:v>
                </c:pt>
                <c:pt idx="27852">
                  <c:v>1.3695090000000001E-3</c:v>
                </c:pt>
                <c:pt idx="27853">
                  <c:v>4.1403059999999998E-3</c:v>
                </c:pt>
                <c:pt idx="27854">
                  <c:v>3.10407E-3</c:v>
                </c:pt>
                <c:pt idx="27855">
                  <c:v>8.2606820000000001E-3</c:v>
                </c:pt>
                <c:pt idx="27856">
                  <c:v>1.3333737999999999E-2</c:v>
                </c:pt>
                <c:pt idx="27857">
                  <c:v>1.2893715E-2</c:v>
                </c:pt>
                <c:pt idx="27858">
                  <c:v>7.0856269999999997E-3</c:v>
                </c:pt>
                <c:pt idx="27859">
                  <c:v>9.0918490000000008E-3</c:v>
                </c:pt>
                <c:pt idx="27860">
                  <c:v>1.9460067000000001E-2</c:v>
                </c:pt>
                <c:pt idx="27861">
                  <c:v>1.496923E-2</c:v>
                </c:pt>
                <c:pt idx="27862">
                  <c:v>-1.9255979999999999E-3</c:v>
                </c:pt>
                <c:pt idx="27863">
                  <c:v>1.4958821000000001E-2</c:v>
                </c:pt>
                <c:pt idx="27864">
                  <c:v>1.2704722E-2</c:v>
                </c:pt>
                <c:pt idx="27865">
                  <c:v>1.2642647E-2</c:v>
                </c:pt>
                <c:pt idx="27866">
                  <c:v>1.4682361999999999E-2</c:v>
                </c:pt>
                <c:pt idx="27867">
                  <c:v>1.6112412999999999E-2</c:v>
                </c:pt>
                <c:pt idx="27868">
                  <c:v>1.7748926000000002E-2</c:v>
                </c:pt>
                <c:pt idx="27869">
                  <c:v>1.5843212999999998E-2</c:v>
                </c:pt>
                <c:pt idx="27870">
                  <c:v>1.3703629E-2</c:v>
                </c:pt>
                <c:pt idx="27871">
                  <c:v>1.3984679999999999E-2</c:v>
                </c:pt>
                <c:pt idx="27872">
                  <c:v>1.6594047000000001E-2</c:v>
                </c:pt>
                <c:pt idx="27873">
                  <c:v>1.6643913E-2</c:v>
                </c:pt>
                <c:pt idx="27874">
                  <c:v>1.8265512000000001E-2</c:v>
                </c:pt>
                <c:pt idx="27875">
                  <c:v>2.3965693999999999E-2</c:v>
                </c:pt>
                <c:pt idx="27876">
                  <c:v>1.4975129E-2</c:v>
                </c:pt>
                <c:pt idx="27877">
                  <c:v>1.4001768E-2</c:v>
                </c:pt>
                <c:pt idx="27878">
                  <c:v>1.4916298E-2</c:v>
                </c:pt>
                <c:pt idx="27879">
                  <c:v>1.6860673E-2</c:v>
                </c:pt>
                <c:pt idx="27880">
                  <c:v>1.7473999E-2</c:v>
                </c:pt>
                <c:pt idx="27881">
                  <c:v>1.4824108000000001E-2</c:v>
                </c:pt>
                <c:pt idx="27882">
                  <c:v>1.218758E-2</c:v>
                </c:pt>
                <c:pt idx="27883">
                  <c:v>1.8664121999999998E-2</c:v>
                </c:pt>
                <c:pt idx="27884">
                  <c:v>1.8083818000000002E-2</c:v>
                </c:pt>
                <c:pt idx="27885">
                  <c:v>1.8651469E-2</c:v>
                </c:pt>
                <c:pt idx="27886">
                  <c:v>2.2627301999999998E-2</c:v>
                </c:pt>
                <c:pt idx="27887">
                  <c:v>2.163847E-2</c:v>
                </c:pt>
                <c:pt idx="27888">
                  <c:v>2.6653735000000001E-2</c:v>
                </c:pt>
                <c:pt idx="27889">
                  <c:v>2.4311751E-2</c:v>
                </c:pt>
                <c:pt idx="27890">
                  <c:v>2.3974328999999999E-2</c:v>
                </c:pt>
                <c:pt idx="27891">
                  <c:v>2.4206892000000001E-2</c:v>
                </c:pt>
                <c:pt idx="27892">
                  <c:v>2.5575224000000001E-2</c:v>
                </c:pt>
                <c:pt idx="27893">
                  <c:v>2.7618667E-2</c:v>
                </c:pt>
                <c:pt idx="27894">
                  <c:v>2.4120605E-2</c:v>
                </c:pt>
                <c:pt idx="27895">
                  <c:v>2.4421274999999999E-2</c:v>
                </c:pt>
                <c:pt idx="27896">
                  <c:v>2.5699059999999999E-2</c:v>
                </c:pt>
                <c:pt idx="27897">
                  <c:v>1.7170419999999999E-2</c:v>
                </c:pt>
                <c:pt idx="27898">
                  <c:v>1.9626920999999999E-2</c:v>
                </c:pt>
                <c:pt idx="27899">
                  <c:v>1.9819712E-2</c:v>
                </c:pt>
                <c:pt idx="27900">
                  <c:v>2.2068750000000002E-2</c:v>
                </c:pt>
                <c:pt idx="27901">
                  <c:v>2.5745001E-2</c:v>
                </c:pt>
                <c:pt idx="27902">
                  <c:v>3.8001668000000002E-2</c:v>
                </c:pt>
                <c:pt idx="27903">
                  <c:v>3.6180820000000002E-2</c:v>
                </c:pt>
                <c:pt idx="27904">
                  <c:v>4.1130837000000003E-2</c:v>
                </c:pt>
                <c:pt idx="27905">
                  <c:v>4.6937725999999999E-2</c:v>
                </c:pt>
                <c:pt idx="27906">
                  <c:v>5.0746846999999998E-2</c:v>
                </c:pt>
                <c:pt idx="27907">
                  <c:v>4.8365909999999998E-2</c:v>
                </c:pt>
                <c:pt idx="27908">
                  <c:v>5.3522855000000001E-2</c:v>
                </c:pt>
                <c:pt idx="27909">
                  <c:v>5.2887715000000002E-2</c:v>
                </c:pt>
                <c:pt idx="27910">
                  <c:v>5.2525259999999997E-2</c:v>
                </c:pt>
                <c:pt idx="27911">
                  <c:v>5.2794794999999999E-2</c:v>
                </c:pt>
                <c:pt idx="27912">
                  <c:v>6.3450634000000006E-2</c:v>
                </c:pt>
                <c:pt idx="27913">
                  <c:v>6.2643624999999994E-2</c:v>
                </c:pt>
                <c:pt idx="27914">
                  <c:v>6.1592213999999999E-2</c:v>
                </c:pt>
                <c:pt idx="27915">
                  <c:v>6.7967817E-2</c:v>
                </c:pt>
                <c:pt idx="27916">
                  <c:v>7.7884897999999994E-2</c:v>
                </c:pt>
                <c:pt idx="27917">
                  <c:v>7.2825960999999995E-2</c:v>
                </c:pt>
                <c:pt idx="27918">
                  <c:v>7.2367094000000007E-2</c:v>
                </c:pt>
                <c:pt idx="27919">
                  <c:v>7.1245216E-2</c:v>
                </c:pt>
                <c:pt idx="27920">
                  <c:v>7.5953155999999994E-2</c:v>
                </c:pt>
                <c:pt idx="27921">
                  <c:v>7.5628892000000003E-2</c:v>
                </c:pt>
                <c:pt idx="27922">
                  <c:v>7.7992186000000005E-2</c:v>
                </c:pt>
                <c:pt idx="27923">
                  <c:v>7.3376350000000007E-2</c:v>
                </c:pt>
                <c:pt idx="27924">
                  <c:v>7.4812590999999998E-2</c:v>
                </c:pt>
                <c:pt idx="27925">
                  <c:v>8.1628479000000004E-2</c:v>
                </c:pt>
                <c:pt idx="27926">
                  <c:v>8.1467360000000003E-2</c:v>
                </c:pt>
                <c:pt idx="27927">
                  <c:v>7.5612888000000003E-2</c:v>
                </c:pt>
                <c:pt idx="27928">
                  <c:v>8.1433496999999994E-2</c:v>
                </c:pt>
                <c:pt idx="27929">
                  <c:v>7.8313276000000001E-2</c:v>
                </c:pt>
                <c:pt idx="27930">
                  <c:v>7.8033908999999999E-2</c:v>
                </c:pt>
                <c:pt idx="27931">
                  <c:v>7.7243455000000003E-2</c:v>
                </c:pt>
                <c:pt idx="27932">
                  <c:v>7.6081254000000001E-2</c:v>
                </c:pt>
                <c:pt idx="27933">
                  <c:v>7.3988669000000007E-2</c:v>
                </c:pt>
                <c:pt idx="27934">
                  <c:v>7.6490170999999996E-2</c:v>
                </c:pt>
                <c:pt idx="27935">
                  <c:v>7.9028926999999999E-2</c:v>
                </c:pt>
                <c:pt idx="27936">
                  <c:v>8.2911818999999998E-2</c:v>
                </c:pt>
                <c:pt idx="27937">
                  <c:v>8.1827744999999993E-2</c:v>
                </c:pt>
                <c:pt idx="27938">
                  <c:v>8.3989963000000001E-2</c:v>
                </c:pt>
                <c:pt idx="27939">
                  <c:v>7.8862809000000006E-2</c:v>
                </c:pt>
                <c:pt idx="27940">
                  <c:v>8.1446342000000005E-2</c:v>
                </c:pt>
                <c:pt idx="27941">
                  <c:v>8.3117603999999998E-2</c:v>
                </c:pt>
                <c:pt idx="27942">
                  <c:v>8.7956830999999999E-2</c:v>
                </c:pt>
                <c:pt idx="27943">
                  <c:v>8.5689023000000003E-2</c:v>
                </c:pt>
                <c:pt idx="27944">
                  <c:v>8.6434974999999997E-2</c:v>
                </c:pt>
                <c:pt idx="27945">
                  <c:v>9.0344720000000003E-2</c:v>
                </c:pt>
                <c:pt idx="27946">
                  <c:v>9.0731411999999997E-2</c:v>
                </c:pt>
                <c:pt idx="27947">
                  <c:v>8.4938190999999996E-2</c:v>
                </c:pt>
                <c:pt idx="27948">
                  <c:v>8.8111608999999994E-2</c:v>
                </c:pt>
                <c:pt idx="27949">
                  <c:v>9.0821706000000002E-2</c:v>
                </c:pt>
                <c:pt idx="27950">
                  <c:v>8.7867998000000003E-2</c:v>
                </c:pt>
                <c:pt idx="27951">
                  <c:v>8.8777378000000004E-2</c:v>
                </c:pt>
                <c:pt idx="27952">
                  <c:v>9.2813126999999995E-2</c:v>
                </c:pt>
                <c:pt idx="27953">
                  <c:v>8.8903098999999999E-2</c:v>
                </c:pt>
                <c:pt idx="27954">
                  <c:v>9.2728994999999995E-2</c:v>
                </c:pt>
                <c:pt idx="27955">
                  <c:v>9.7686677999999999E-2</c:v>
                </c:pt>
                <c:pt idx="27956">
                  <c:v>9.9664077000000004E-2</c:v>
                </c:pt>
                <c:pt idx="27957">
                  <c:v>9.6296877000000003E-2</c:v>
                </c:pt>
                <c:pt idx="27958">
                  <c:v>9.5973833999999994E-2</c:v>
                </c:pt>
                <c:pt idx="27959">
                  <c:v>9.8385035999999995E-2</c:v>
                </c:pt>
                <c:pt idx="27960">
                  <c:v>9.8561599999999999E-2</c:v>
                </c:pt>
                <c:pt idx="27961">
                  <c:v>0.102129266</c:v>
                </c:pt>
                <c:pt idx="27962">
                  <c:v>0.10403715099999999</c:v>
                </c:pt>
                <c:pt idx="27963">
                  <c:v>0.103540443</c:v>
                </c:pt>
                <c:pt idx="27964">
                  <c:v>9.9522798999999995E-2</c:v>
                </c:pt>
                <c:pt idx="27965">
                  <c:v>0.10148944</c:v>
                </c:pt>
                <c:pt idx="27966">
                  <c:v>0.104368582</c:v>
                </c:pt>
                <c:pt idx="27967">
                  <c:v>0.107125953</c:v>
                </c:pt>
                <c:pt idx="27968">
                  <c:v>0.10455413199999999</c:v>
                </c:pt>
                <c:pt idx="27969">
                  <c:v>0.10475182500000001</c:v>
                </c:pt>
                <c:pt idx="27970">
                  <c:v>0.10176909000000001</c:v>
                </c:pt>
                <c:pt idx="27971">
                  <c:v>0.106929131</c:v>
                </c:pt>
                <c:pt idx="27972">
                  <c:v>0.11422059699999999</c:v>
                </c:pt>
                <c:pt idx="27973">
                  <c:v>0.113732219</c:v>
                </c:pt>
                <c:pt idx="27974">
                  <c:v>0.101825491</c:v>
                </c:pt>
                <c:pt idx="27975">
                  <c:v>0.104963824</c:v>
                </c:pt>
                <c:pt idx="27976">
                  <c:v>0.11940295200000001</c:v>
                </c:pt>
                <c:pt idx="27977">
                  <c:v>0.114227705</c:v>
                </c:pt>
                <c:pt idx="27978">
                  <c:v>0.10190685100000001</c:v>
                </c:pt>
                <c:pt idx="27979">
                  <c:v>0.111576043</c:v>
                </c:pt>
                <c:pt idx="27980">
                  <c:v>0.117076002</c:v>
                </c:pt>
                <c:pt idx="27981">
                  <c:v>0.1123152</c:v>
                </c:pt>
                <c:pt idx="27982">
                  <c:v>0.123846687</c:v>
                </c:pt>
                <c:pt idx="27983">
                  <c:v>0.112433754</c:v>
                </c:pt>
                <c:pt idx="27984">
                  <c:v>0.106122598</c:v>
                </c:pt>
                <c:pt idx="27985">
                  <c:v>0.12022727</c:v>
                </c:pt>
                <c:pt idx="27986">
                  <c:v>0.11857477600000001</c:v>
                </c:pt>
                <c:pt idx="27987">
                  <c:v>0.113516718</c:v>
                </c:pt>
                <c:pt idx="27988">
                  <c:v>0.113626704</c:v>
                </c:pt>
                <c:pt idx="27989">
                  <c:v>0.117165387</c:v>
                </c:pt>
                <c:pt idx="27990">
                  <c:v>0.113968797</c:v>
                </c:pt>
                <c:pt idx="27991">
                  <c:v>0.114031903</c:v>
                </c:pt>
                <c:pt idx="27992">
                  <c:v>0.118476182</c:v>
                </c:pt>
                <c:pt idx="27993">
                  <c:v>0.12136048100000001</c:v>
                </c:pt>
                <c:pt idx="27994">
                  <c:v>0.118026204</c:v>
                </c:pt>
                <c:pt idx="27995">
                  <c:v>0.117839135</c:v>
                </c:pt>
                <c:pt idx="27996">
                  <c:v>0.121648252</c:v>
                </c:pt>
                <c:pt idx="27997">
                  <c:v>0.119537793</c:v>
                </c:pt>
                <c:pt idx="27998">
                  <c:v>0.120604657</c:v>
                </c:pt>
                <c:pt idx="27999">
                  <c:v>0.117047317</c:v>
                </c:pt>
                <c:pt idx="28000">
                  <c:v>0.12639288600000001</c:v>
                </c:pt>
                <c:pt idx="28001">
                  <c:v>0.117937453</c:v>
                </c:pt>
                <c:pt idx="28002">
                  <c:v>0.115688413</c:v>
                </c:pt>
                <c:pt idx="28003">
                  <c:v>0.137920827</c:v>
                </c:pt>
                <c:pt idx="28004">
                  <c:v>0.11233876600000001</c:v>
                </c:pt>
                <c:pt idx="28005">
                  <c:v>0.108170643</c:v>
                </c:pt>
                <c:pt idx="28006">
                  <c:v>0.127081215</c:v>
                </c:pt>
                <c:pt idx="28007">
                  <c:v>0.12451642</c:v>
                </c:pt>
                <c:pt idx="28008">
                  <c:v>0.11012017</c:v>
                </c:pt>
                <c:pt idx="28009">
                  <c:v>0.107830815</c:v>
                </c:pt>
                <c:pt idx="28010">
                  <c:v>0.115840003</c:v>
                </c:pt>
                <c:pt idx="28011">
                  <c:v>0.115480974</c:v>
                </c:pt>
                <c:pt idx="28012">
                  <c:v>0.11990395199999999</c:v>
                </c:pt>
                <c:pt idx="28013">
                  <c:v>0.1124347</c:v>
                </c:pt>
                <c:pt idx="28014">
                  <c:v>0.11108873800000001</c:v>
                </c:pt>
                <c:pt idx="28015">
                  <c:v>0.11323635999999999</c:v>
                </c:pt>
                <c:pt idx="28016">
                  <c:v>0.12041597800000001</c:v>
                </c:pt>
                <c:pt idx="28017">
                  <c:v>0.115086995</c:v>
                </c:pt>
                <c:pt idx="28018">
                  <c:v>0.117809281</c:v>
                </c:pt>
                <c:pt idx="28019">
                  <c:v>0.11564659300000001</c:v>
                </c:pt>
                <c:pt idx="28020">
                  <c:v>0.113527246</c:v>
                </c:pt>
                <c:pt idx="28021">
                  <c:v>0.11665242200000001</c:v>
                </c:pt>
                <c:pt idx="28022">
                  <c:v>0.122023486</c:v>
                </c:pt>
                <c:pt idx="28023">
                  <c:v>0.119705491</c:v>
                </c:pt>
                <c:pt idx="28024">
                  <c:v>0.117884159</c:v>
                </c:pt>
                <c:pt idx="28025">
                  <c:v>0.117129602</c:v>
                </c:pt>
                <c:pt idx="28026">
                  <c:v>0.117792726</c:v>
                </c:pt>
                <c:pt idx="28027">
                  <c:v>0.117347941</c:v>
                </c:pt>
                <c:pt idx="28028">
                  <c:v>0.118007869</c:v>
                </c:pt>
                <c:pt idx="28029">
                  <c:v>0.116130978</c:v>
                </c:pt>
                <c:pt idx="28030">
                  <c:v>0.117206633</c:v>
                </c:pt>
                <c:pt idx="28031">
                  <c:v>0.121067286</c:v>
                </c:pt>
                <c:pt idx="28032">
                  <c:v>0.119067781</c:v>
                </c:pt>
                <c:pt idx="28033">
                  <c:v>0.11875537799999999</c:v>
                </c:pt>
                <c:pt idx="28034">
                  <c:v>0.118841931</c:v>
                </c:pt>
                <c:pt idx="28035">
                  <c:v>0.118993342</c:v>
                </c:pt>
                <c:pt idx="28036">
                  <c:v>0.117152035</c:v>
                </c:pt>
                <c:pt idx="28037">
                  <c:v>0.121788777</c:v>
                </c:pt>
                <c:pt idx="28038">
                  <c:v>0.119908318</c:v>
                </c:pt>
                <c:pt idx="28039">
                  <c:v>0.11837332</c:v>
                </c:pt>
                <c:pt idx="28040">
                  <c:v>0.12285541699999999</c:v>
                </c:pt>
                <c:pt idx="28041">
                  <c:v>0.12235291299999999</c:v>
                </c:pt>
                <c:pt idx="28042">
                  <c:v>0.11674430199999999</c:v>
                </c:pt>
                <c:pt idx="28043">
                  <c:v>0.11991702</c:v>
                </c:pt>
                <c:pt idx="28044">
                  <c:v>0.12603083300000001</c:v>
                </c:pt>
                <c:pt idx="28045">
                  <c:v>0.11926458</c:v>
                </c:pt>
                <c:pt idx="28046">
                  <c:v>0.123374633</c:v>
                </c:pt>
                <c:pt idx="28047">
                  <c:v>0.121543549</c:v>
                </c:pt>
                <c:pt idx="28048">
                  <c:v>0.12266527100000001</c:v>
                </c:pt>
                <c:pt idx="28049">
                  <c:v>0.118797623</c:v>
                </c:pt>
                <c:pt idx="28050">
                  <c:v>0.12175533199999999</c:v>
                </c:pt>
                <c:pt idx="28051">
                  <c:v>0.123019852</c:v>
                </c:pt>
                <c:pt idx="28052">
                  <c:v>0.12795814899999999</c:v>
                </c:pt>
                <c:pt idx="28053">
                  <c:v>0.12475064399999999</c:v>
                </c:pt>
                <c:pt idx="28054">
                  <c:v>0.120799579</c:v>
                </c:pt>
                <c:pt idx="28055">
                  <c:v>0.123038679</c:v>
                </c:pt>
                <c:pt idx="28056">
                  <c:v>0.126365229</c:v>
                </c:pt>
                <c:pt idx="28057">
                  <c:v>0.12832690799999999</c:v>
                </c:pt>
                <c:pt idx="28058">
                  <c:v>0.12644884000000001</c:v>
                </c:pt>
                <c:pt idx="28059">
                  <c:v>0.12686435900000001</c:v>
                </c:pt>
                <c:pt idx="28060">
                  <c:v>0.12940049200000001</c:v>
                </c:pt>
                <c:pt idx="28061">
                  <c:v>0.12507711399999999</c:v>
                </c:pt>
                <c:pt idx="28062">
                  <c:v>0.129148558</c:v>
                </c:pt>
                <c:pt idx="28063">
                  <c:v>0.12562693699999999</c:v>
                </c:pt>
                <c:pt idx="28064">
                  <c:v>0.12782217600000001</c:v>
                </c:pt>
                <c:pt idx="28065">
                  <c:v>0.128561065</c:v>
                </c:pt>
                <c:pt idx="28066">
                  <c:v>0.13033926500000001</c:v>
                </c:pt>
                <c:pt idx="28067">
                  <c:v>0.12580680799999999</c:v>
                </c:pt>
                <c:pt idx="28068">
                  <c:v>0.12589842100000001</c:v>
                </c:pt>
                <c:pt idx="28069">
                  <c:v>0.12903495100000001</c:v>
                </c:pt>
                <c:pt idx="28070">
                  <c:v>0.125645533</c:v>
                </c:pt>
                <c:pt idx="28071">
                  <c:v>0.127538085</c:v>
                </c:pt>
                <c:pt idx="28072">
                  <c:v>0.12411752299999999</c:v>
                </c:pt>
                <c:pt idx="28073">
                  <c:v>0.12793111800000001</c:v>
                </c:pt>
                <c:pt idx="28074">
                  <c:v>0.128948703</c:v>
                </c:pt>
                <c:pt idx="28075">
                  <c:v>0.13115817299999999</c:v>
                </c:pt>
                <c:pt idx="28076">
                  <c:v>0.13336727000000001</c:v>
                </c:pt>
                <c:pt idx="28077">
                  <c:v>0.130892918</c:v>
                </c:pt>
                <c:pt idx="28078">
                  <c:v>0.13362559700000001</c:v>
                </c:pt>
                <c:pt idx="28079">
                  <c:v>0.13397261499999999</c:v>
                </c:pt>
                <c:pt idx="28080">
                  <c:v>0.135581702</c:v>
                </c:pt>
                <c:pt idx="28081">
                  <c:v>0.13767617900000001</c:v>
                </c:pt>
                <c:pt idx="28082">
                  <c:v>0.13919925699999999</c:v>
                </c:pt>
                <c:pt idx="28083">
                  <c:v>0.13867048900000001</c:v>
                </c:pt>
                <c:pt idx="28084">
                  <c:v>0.140837237</c:v>
                </c:pt>
                <c:pt idx="28085">
                  <c:v>0.13671132899999999</c:v>
                </c:pt>
                <c:pt idx="28086">
                  <c:v>0.14239823800000001</c:v>
                </c:pt>
                <c:pt idx="28087">
                  <c:v>0.14749209599999999</c:v>
                </c:pt>
                <c:pt idx="28088">
                  <c:v>0.145345584</c:v>
                </c:pt>
                <c:pt idx="28089">
                  <c:v>0.14372831599999999</c:v>
                </c:pt>
                <c:pt idx="28090">
                  <c:v>0.14628122700000001</c:v>
                </c:pt>
                <c:pt idx="28091">
                  <c:v>0.14200368499999999</c:v>
                </c:pt>
                <c:pt idx="28092">
                  <c:v>0.14498881999999999</c:v>
                </c:pt>
                <c:pt idx="28093">
                  <c:v>0.14385949100000001</c:v>
                </c:pt>
                <c:pt idx="28094">
                  <c:v>0.14965373300000001</c:v>
                </c:pt>
                <c:pt idx="28095">
                  <c:v>0.15132103899999999</c:v>
                </c:pt>
                <c:pt idx="28096">
                  <c:v>0.14560456599999999</c:v>
                </c:pt>
                <c:pt idx="28097">
                  <c:v>0.14650379099999999</c:v>
                </c:pt>
                <c:pt idx="28098">
                  <c:v>0.147990644</c:v>
                </c:pt>
                <c:pt idx="28099">
                  <c:v>0.14985354200000001</c:v>
                </c:pt>
                <c:pt idx="28100">
                  <c:v>0.14359670899999999</c:v>
                </c:pt>
                <c:pt idx="28101">
                  <c:v>0.144520178</c:v>
                </c:pt>
                <c:pt idx="28102">
                  <c:v>0.14652873599999999</c:v>
                </c:pt>
                <c:pt idx="28103">
                  <c:v>0.14627225699999999</c:v>
                </c:pt>
                <c:pt idx="28104">
                  <c:v>0.14513535799999999</c:v>
                </c:pt>
                <c:pt idx="28105">
                  <c:v>0.14199416300000001</c:v>
                </c:pt>
                <c:pt idx="28106">
                  <c:v>0.142550498</c:v>
                </c:pt>
                <c:pt idx="28107">
                  <c:v>0.14653027099999999</c:v>
                </c:pt>
                <c:pt idx="28108">
                  <c:v>0.14373713699999999</c:v>
                </c:pt>
                <c:pt idx="28109">
                  <c:v>0.14531880599999999</c:v>
                </c:pt>
                <c:pt idx="28110">
                  <c:v>0.14468284000000001</c:v>
                </c:pt>
                <c:pt idx="28111">
                  <c:v>0.144658536</c:v>
                </c:pt>
                <c:pt idx="28112">
                  <c:v>0.14813236900000001</c:v>
                </c:pt>
                <c:pt idx="28113">
                  <c:v>0.15253259199999999</c:v>
                </c:pt>
                <c:pt idx="28114">
                  <c:v>0.14765128499999999</c:v>
                </c:pt>
                <c:pt idx="28115">
                  <c:v>0.14923213399999999</c:v>
                </c:pt>
                <c:pt idx="28116">
                  <c:v>0.14770214300000001</c:v>
                </c:pt>
                <c:pt idx="28117">
                  <c:v>0.14756122199999999</c:v>
                </c:pt>
                <c:pt idx="28118">
                  <c:v>0.15148378900000001</c:v>
                </c:pt>
                <c:pt idx="28119">
                  <c:v>0.15301276699999999</c:v>
                </c:pt>
                <c:pt idx="28120">
                  <c:v>0.14864864899999999</c:v>
                </c:pt>
                <c:pt idx="28121">
                  <c:v>0.14953306299999999</c:v>
                </c:pt>
                <c:pt idx="28122">
                  <c:v>0.147888303</c:v>
                </c:pt>
                <c:pt idx="28123">
                  <c:v>0.14577774700000001</c:v>
                </c:pt>
                <c:pt idx="28124">
                  <c:v>0.14733649800000001</c:v>
                </c:pt>
                <c:pt idx="28125">
                  <c:v>0.145212814</c:v>
                </c:pt>
                <c:pt idx="28126">
                  <c:v>0.14583653199999999</c:v>
                </c:pt>
                <c:pt idx="28127">
                  <c:v>0.147168994</c:v>
                </c:pt>
                <c:pt idx="28128">
                  <c:v>0.14644967</c:v>
                </c:pt>
                <c:pt idx="28129">
                  <c:v>0.14569404699999999</c:v>
                </c:pt>
                <c:pt idx="28130">
                  <c:v>0.147129223</c:v>
                </c:pt>
                <c:pt idx="28131">
                  <c:v>0.14798676999999999</c:v>
                </c:pt>
                <c:pt idx="28132">
                  <c:v>0.15095673500000001</c:v>
                </c:pt>
                <c:pt idx="28133">
                  <c:v>0.15102833500000001</c:v>
                </c:pt>
                <c:pt idx="28134">
                  <c:v>0.14638431399999999</c:v>
                </c:pt>
                <c:pt idx="28135">
                  <c:v>0.14861009999999999</c:v>
                </c:pt>
                <c:pt idx="28136">
                  <c:v>0.14986817499999999</c:v>
                </c:pt>
                <c:pt idx="28137">
                  <c:v>0.15207648300000001</c:v>
                </c:pt>
                <c:pt idx="28138">
                  <c:v>0.15087141100000001</c:v>
                </c:pt>
                <c:pt idx="28139">
                  <c:v>0.146980256</c:v>
                </c:pt>
                <c:pt idx="28140">
                  <c:v>0.149992019</c:v>
                </c:pt>
                <c:pt idx="28141">
                  <c:v>0.148931548</c:v>
                </c:pt>
                <c:pt idx="28142">
                  <c:v>0.14894485499999999</c:v>
                </c:pt>
                <c:pt idx="28143">
                  <c:v>0.15051931099999999</c:v>
                </c:pt>
                <c:pt idx="28144">
                  <c:v>0.14944793300000001</c:v>
                </c:pt>
                <c:pt idx="28145">
                  <c:v>0.14797546</c:v>
                </c:pt>
                <c:pt idx="28146">
                  <c:v>0.14478434600000001</c:v>
                </c:pt>
                <c:pt idx="28147">
                  <c:v>0.14698784100000001</c:v>
                </c:pt>
                <c:pt idx="28148">
                  <c:v>0.15326385200000001</c:v>
                </c:pt>
                <c:pt idx="28149">
                  <c:v>0.151913673</c:v>
                </c:pt>
                <c:pt idx="28150">
                  <c:v>0.150592476</c:v>
                </c:pt>
                <c:pt idx="28151">
                  <c:v>0.15301308</c:v>
                </c:pt>
                <c:pt idx="28152">
                  <c:v>0.15148176299999999</c:v>
                </c:pt>
                <c:pt idx="28153">
                  <c:v>0.15164040000000001</c:v>
                </c:pt>
                <c:pt idx="28154">
                  <c:v>0.15321353099999999</c:v>
                </c:pt>
                <c:pt idx="28155">
                  <c:v>0.15237097399999999</c:v>
                </c:pt>
                <c:pt idx="28156">
                  <c:v>0.15692204200000001</c:v>
                </c:pt>
                <c:pt idx="28157">
                  <c:v>0.15497340300000001</c:v>
                </c:pt>
                <c:pt idx="28158">
                  <c:v>0.15632975099999999</c:v>
                </c:pt>
                <c:pt idx="28159">
                  <c:v>0.151527882</c:v>
                </c:pt>
                <c:pt idx="28160">
                  <c:v>0.150782734</c:v>
                </c:pt>
                <c:pt idx="28161">
                  <c:v>0.154408932</c:v>
                </c:pt>
                <c:pt idx="28162">
                  <c:v>0.156204432</c:v>
                </c:pt>
                <c:pt idx="28163">
                  <c:v>0.15501949200000001</c:v>
                </c:pt>
                <c:pt idx="28164">
                  <c:v>0.157636583</c:v>
                </c:pt>
                <c:pt idx="28165">
                  <c:v>0.155360684</c:v>
                </c:pt>
                <c:pt idx="28166">
                  <c:v>0.155265346</c:v>
                </c:pt>
                <c:pt idx="28167">
                  <c:v>0.160480976</c:v>
                </c:pt>
                <c:pt idx="28168">
                  <c:v>0.16117152600000001</c:v>
                </c:pt>
                <c:pt idx="28169">
                  <c:v>0.15716971499999999</c:v>
                </c:pt>
                <c:pt idx="28170">
                  <c:v>0.15416780099999999</c:v>
                </c:pt>
                <c:pt idx="28171">
                  <c:v>0.158622399</c:v>
                </c:pt>
                <c:pt idx="28172">
                  <c:v>0.15679760300000001</c:v>
                </c:pt>
                <c:pt idx="28173">
                  <c:v>0.15509198599999999</c:v>
                </c:pt>
                <c:pt idx="28174">
                  <c:v>0.154351354</c:v>
                </c:pt>
                <c:pt idx="28175">
                  <c:v>0.156471744</c:v>
                </c:pt>
                <c:pt idx="28176">
                  <c:v>0.15837511400000001</c:v>
                </c:pt>
                <c:pt idx="28177">
                  <c:v>0.15703055299999999</c:v>
                </c:pt>
                <c:pt idx="28178">
                  <c:v>0.154894963</c:v>
                </c:pt>
                <c:pt idx="28179">
                  <c:v>0.15264186299999999</c:v>
                </c:pt>
                <c:pt idx="28180">
                  <c:v>0.154642686</c:v>
                </c:pt>
                <c:pt idx="28181">
                  <c:v>0.15661615100000001</c:v>
                </c:pt>
                <c:pt idx="28182">
                  <c:v>0.15687261499999999</c:v>
                </c:pt>
                <c:pt idx="28183">
                  <c:v>0.153555736</c:v>
                </c:pt>
                <c:pt idx="28184">
                  <c:v>0.154933393</c:v>
                </c:pt>
                <c:pt idx="28185">
                  <c:v>0.15813054100000001</c:v>
                </c:pt>
                <c:pt idx="28186">
                  <c:v>0.15440584700000001</c:v>
                </c:pt>
                <c:pt idx="28187">
                  <c:v>0.156245932</c:v>
                </c:pt>
                <c:pt idx="28188">
                  <c:v>0.15827685599999999</c:v>
                </c:pt>
                <c:pt idx="28189">
                  <c:v>0.15748195400000001</c:v>
                </c:pt>
                <c:pt idx="28190">
                  <c:v>0.15251888299999999</c:v>
                </c:pt>
                <c:pt idx="28191">
                  <c:v>0.15531019900000001</c:v>
                </c:pt>
                <c:pt idx="28192">
                  <c:v>0.15416717499999999</c:v>
                </c:pt>
                <c:pt idx="28193">
                  <c:v>0.156285644</c:v>
                </c:pt>
                <c:pt idx="28194">
                  <c:v>0.15364992599999999</c:v>
                </c:pt>
                <c:pt idx="28195">
                  <c:v>0.15383744199999999</c:v>
                </c:pt>
                <c:pt idx="28196">
                  <c:v>0.151253372</c:v>
                </c:pt>
                <c:pt idx="28197">
                  <c:v>0.15320476899999999</c:v>
                </c:pt>
                <c:pt idx="28198">
                  <c:v>0.15237040800000001</c:v>
                </c:pt>
                <c:pt idx="28199">
                  <c:v>0.156288445</c:v>
                </c:pt>
                <c:pt idx="28200">
                  <c:v>0.154506266</c:v>
                </c:pt>
                <c:pt idx="28201">
                  <c:v>0.15229411400000001</c:v>
                </c:pt>
                <c:pt idx="28202">
                  <c:v>0.15017956499999999</c:v>
                </c:pt>
                <c:pt idx="28203">
                  <c:v>0.152013764</c:v>
                </c:pt>
                <c:pt idx="28204">
                  <c:v>0.152990878</c:v>
                </c:pt>
                <c:pt idx="28205">
                  <c:v>0.150909975</c:v>
                </c:pt>
                <c:pt idx="28206">
                  <c:v>0.150271878</c:v>
                </c:pt>
                <c:pt idx="28207">
                  <c:v>0.15541195899999999</c:v>
                </c:pt>
                <c:pt idx="28208">
                  <c:v>0.15378503499999999</c:v>
                </c:pt>
                <c:pt idx="28209">
                  <c:v>0.152333885</c:v>
                </c:pt>
                <c:pt idx="28210">
                  <c:v>0.15520663600000001</c:v>
                </c:pt>
                <c:pt idx="28211">
                  <c:v>0.15014256500000001</c:v>
                </c:pt>
                <c:pt idx="28212">
                  <c:v>0.15627609200000001</c:v>
                </c:pt>
                <c:pt idx="28213">
                  <c:v>0.152611777</c:v>
                </c:pt>
                <c:pt idx="28214">
                  <c:v>0.15421739200000001</c:v>
                </c:pt>
                <c:pt idx="28215">
                  <c:v>0.15033116899999999</c:v>
                </c:pt>
                <c:pt idx="28216">
                  <c:v>0.15819707499999999</c:v>
                </c:pt>
                <c:pt idx="28217">
                  <c:v>0.15278255900000001</c:v>
                </c:pt>
                <c:pt idx="28218">
                  <c:v>0.15083739199999999</c:v>
                </c:pt>
                <c:pt idx="28219">
                  <c:v>0.155012175</c:v>
                </c:pt>
                <c:pt idx="28220">
                  <c:v>0.14954124399999999</c:v>
                </c:pt>
                <c:pt idx="28221">
                  <c:v>0.162623778</c:v>
                </c:pt>
                <c:pt idx="28222">
                  <c:v>0.166748494</c:v>
                </c:pt>
                <c:pt idx="28223">
                  <c:v>0.14158770400000001</c:v>
                </c:pt>
                <c:pt idx="28224">
                  <c:v>0.15169280800000001</c:v>
                </c:pt>
                <c:pt idx="28225">
                  <c:v>0.165583536</c:v>
                </c:pt>
                <c:pt idx="28226">
                  <c:v>0.14575444200000001</c:v>
                </c:pt>
                <c:pt idx="28227">
                  <c:v>0.15268099299999999</c:v>
                </c:pt>
                <c:pt idx="28228">
                  <c:v>0.161316022</c:v>
                </c:pt>
                <c:pt idx="28229">
                  <c:v>0.15315331500000001</c:v>
                </c:pt>
                <c:pt idx="28230">
                  <c:v>0.151152492</c:v>
                </c:pt>
                <c:pt idx="28231">
                  <c:v>0.15251031500000001</c:v>
                </c:pt>
                <c:pt idx="28232">
                  <c:v>0.15273827300000001</c:v>
                </c:pt>
                <c:pt idx="28233">
                  <c:v>0.155559108</c:v>
                </c:pt>
                <c:pt idx="28234">
                  <c:v>0.15435217300000001</c:v>
                </c:pt>
                <c:pt idx="28235">
                  <c:v>0.148673207</c:v>
                </c:pt>
                <c:pt idx="28236">
                  <c:v>0.15183384699999999</c:v>
                </c:pt>
                <c:pt idx="28237">
                  <c:v>0.15390910199999999</c:v>
                </c:pt>
                <c:pt idx="28238">
                  <c:v>0.15043208</c:v>
                </c:pt>
                <c:pt idx="28239">
                  <c:v>0.14768598999999999</c:v>
                </c:pt>
                <c:pt idx="28240">
                  <c:v>0.15238779799999999</c:v>
                </c:pt>
                <c:pt idx="28241">
                  <c:v>0.147696674</c:v>
                </c:pt>
                <c:pt idx="28242">
                  <c:v>0.150189921</c:v>
                </c:pt>
                <c:pt idx="28243">
                  <c:v>0.15003840600000001</c:v>
                </c:pt>
                <c:pt idx="28244">
                  <c:v>0.13838387999999999</c:v>
                </c:pt>
                <c:pt idx="28245">
                  <c:v>0.15784500500000001</c:v>
                </c:pt>
                <c:pt idx="28246">
                  <c:v>0.15470540499999999</c:v>
                </c:pt>
                <c:pt idx="28247">
                  <c:v>0.14107993199999999</c:v>
                </c:pt>
                <c:pt idx="28248">
                  <c:v>0.146123424</c:v>
                </c:pt>
                <c:pt idx="28249">
                  <c:v>0.14811033000000001</c:v>
                </c:pt>
                <c:pt idx="28250">
                  <c:v>0.14468629699999999</c:v>
                </c:pt>
                <c:pt idx="28251">
                  <c:v>0.15200403300000001</c:v>
                </c:pt>
                <c:pt idx="28252">
                  <c:v>0.153557464</c:v>
                </c:pt>
                <c:pt idx="28253">
                  <c:v>0.138999864</c:v>
                </c:pt>
                <c:pt idx="28254">
                  <c:v>0.14481781399999999</c:v>
                </c:pt>
                <c:pt idx="28255">
                  <c:v>0.149566486</c:v>
                </c:pt>
                <c:pt idx="28256">
                  <c:v>0.147337154</c:v>
                </c:pt>
                <c:pt idx="28257">
                  <c:v>0.141083285</c:v>
                </c:pt>
                <c:pt idx="28258">
                  <c:v>0.14625062</c:v>
                </c:pt>
                <c:pt idx="28259">
                  <c:v>0.151206017</c:v>
                </c:pt>
                <c:pt idx="28260">
                  <c:v>0.144507632</c:v>
                </c:pt>
                <c:pt idx="28261">
                  <c:v>0.14097383599999999</c:v>
                </c:pt>
                <c:pt idx="28262">
                  <c:v>0.14123775099999999</c:v>
                </c:pt>
                <c:pt idx="28263">
                  <c:v>0.14577183099999999</c:v>
                </c:pt>
                <c:pt idx="28264">
                  <c:v>0.14273396099999999</c:v>
                </c:pt>
                <c:pt idx="28265">
                  <c:v>0.145479366</c:v>
                </c:pt>
                <c:pt idx="28266">
                  <c:v>0.142117664</c:v>
                </c:pt>
                <c:pt idx="28267">
                  <c:v>0.14377138</c:v>
                </c:pt>
                <c:pt idx="28268">
                  <c:v>0.141558826</c:v>
                </c:pt>
                <c:pt idx="28269">
                  <c:v>0.140928477</c:v>
                </c:pt>
                <c:pt idx="28270">
                  <c:v>0.14445796599999999</c:v>
                </c:pt>
                <c:pt idx="28271">
                  <c:v>0.139544696</c:v>
                </c:pt>
                <c:pt idx="28272">
                  <c:v>0.14453946100000001</c:v>
                </c:pt>
                <c:pt idx="28273">
                  <c:v>0.14455406400000001</c:v>
                </c:pt>
                <c:pt idx="28274">
                  <c:v>0.14267094399999999</c:v>
                </c:pt>
                <c:pt idx="28275">
                  <c:v>0.14256550400000001</c:v>
                </c:pt>
                <c:pt idx="28276">
                  <c:v>0.144496024</c:v>
                </c:pt>
                <c:pt idx="28277">
                  <c:v>0.140746757</c:v>
                </c:pt>
                <c:pt idx="28278">
                  <c:v>0.142870635</c:v>
                </c:pt>
                <c:pt idx="28279">
                  <c:v>0.14210721900000001</c:v>
                </c:pt>
                <c:pt idx="28280">
                  <c:v>0.142404169</c:v>
                </c:pt>
                <c:pt idx="28281">
                  <c:v>0.141826957</c:v>
                </c:pt>
                <c:pt idx="28282">
                  <c:v>0.140574738</c:v>
                </c:pt>
                <c:pt idx="28283">
                  <c:v>0.142852068</c:v>
                </c:pt>
                <c:pt idx="28284">
                  <c:v>0.13919474200000001</c:v>
                </c:pt>
                <c:pt idx="28285">
                  <c:v>0.14120633899999999</c:v>
                </c:pt>
                <c:pt idx="28286">
                  <c:v>0.142110229</c:v>
                </c:pt>
                <c:pt idx="28287">
                  <c:v>0.14185842900000001</c:v>
                </c:pt>
                <c:pt idx="28288">
                  <c:v>0.13863867499999999</c:v>
                </c:pt>
                <c:pt idx="28289">
                  <c:v>0.14110545799999999</c:v>
                </c:pt>
                <c:pt idx="28290">
                  <c:v>0.13826200399999999</c:v>
                </c:pt>
                <c:pt idx="28291">
                  <c:v>0.13918228399999999</c:v>
                </c:pt>
                <c:pt idx="28292">
                  <c:v>0.14232774100000001</c:v>
                </c:pt>
                <c:pt idx="28293">
                  <c:v>0.14121755999999999</c:v>
                </c:pt>
                <c:pt idx="28294">
                  <c:v>0.14246285</c:v>
                </c:pt>
                <c:pt idx="28295">
                  <c:v>0.14247548600000001</c:v>
                </c:pt>
                <c:pt idx="28296">
                  <c:v>0.14144164300000001</c:v>
                </c:pt>
                <c:pt idx="28297">
                  <c:v>0.143633649</c:v>
                </c:pt>
                <c:pt idx="28298">
                  <c:v>0.146766335</c:v>
                </c:pt>
                <c:pt idx="28299">
                  <c:v>0.14597716899999999</c:v>
                </c:pt>
                <c:pt idx="28300">
                  <c:v>0.141379222</c:v>
                </c:pt>
                <c:pt idx="28301">
                  <c:v>0.14205662899999999</c:v>
                </c:pt>
                <c:pt idx="28302">
                  <c:v>0.14476239699999999</c:v>
                </c:pt>
                <c:pt idx="28303">
                  <c:v>0.14415219400000001</c:v>
                </c:pt>
                <c:pt idx="28304">
                  <c:v>0.13991910199999999</c:v>
                </c:pt>
                <c:pt idx="28305">
                  <c:v>0.140044048</c:v>
                </c:pt>
                <c:pt idx="28306">
                  <c:v>0.14638263000000001</c:v>
                </c:pt>
                <c:pt idx="28307">
                  <c:v>0.14194697100000001</c:v>
                </c:pt>
                <c:pt idx="28308">
                  <c:v>0.140413538</c:v>
                </c:pt>
                <c:pt idx="28309">
                  <c:v>0.13898252</c:v>
                </c:pt>
                <c:pt idx="28310">
                  <c:v>0.142806813</c:v>
                </c:pt>
                <c:pt idx="28311">
                  <c:v>0.14465013099999999</c:v>
                </c:pt>
                <c:pt idx="28312">
                  <c:v>0.14455504699999999</c:v>
                </c:pt>
                <c:pt idx="28313">
                  <c:v>0.14055921099999999</c:v>
                </c:pt>
                <c:pt idx="28314">
                  <c:v>0.140092358</c:v>
                </c:pt>
                <c:pt idx="28315">
                  <c:v>0.144598052</c:v>
                </c:pt>
                <c:pt idx="28316">
                  <c:v>0.142317846</c:v>
                </c:pt>
                <c:pt idx="28317">
                  <c:v>0.139143035</c:v>
                </c:pt>
                <c:pt idx="28318">
                  <c:v>0.137780026</c:v>
                </c:pt>
                <c:pt idx="28319">
                  <c:v>0.14221693599999999</c:v>
                </c:pt>
                <c:pt idx="28320">
                  <c:v>0.14009919800000001</c:v>
                </c:pt>
                <c:pt idx="28321">
                  <c:v>0.141577378</c:v>
                </c:pt>
                <c:pt idx="28322">
                  <c:v>0.141625583</c:v>
                </c:pt>
                <c:pt idx="28323">
                  <c:v>0.14004229000000001</c:v>
                </c:pt>
                <c:pt idx="28324">
                  <c:v>0.14486047599999999</c:v>
                </c:pt>
                <c:pt idx="28325">
                  <c:v>0.14422547799999999</c:v>
                </c:pt>
                <c:pt idx="28326">
                  <c:v>0.14237564799999999</c:v>
                </c:pt>
                <c:pt idx="28327">
                  <c:v>0.143385395</c:v>
                </c:pt>
                <c:pt idx="28328">
                  <c:v>0.144737482</c:v>
                </c:pt>
                <c:pt idx="28329">
                  <c:v>0.14629840899999999</c:v>
                </c:pt>
                <c:pt idx="28330">
                  <c:v>0.14335908</c:v>
                </c:pt>
                <c:pt idx="28331">
                  <c:v>0.143811837</c:v>
                </c:pt>
                <c:pt idx="28332">
                  <c:v>0.144592673</c:v>
                </c:pt>
                <c:pt idx="28333">
                  <c:v>0.14073391299999999</c:v>
                </c:pt>
                <c:pt idx="28334">
                  <c:v>0.141835928</c:v>
                </c:pt>
                <c:pt idx="28335">
                  <c:v>0.13788947500000001</c:v>
                </c:pt>
                <c:pt idx="28336">
                  <c:v>0.144670412</c:v>
                </c:pt>
                <c:pt idx="28337">
                  <c:v>0.14450094099999999</c:v>
                </c:pt>
                <c:pt idx="28338">
                  <c:v>0.146496713</c:v>
                </c:pt>
                <c:pt idx="28339">
                  <c:v>0.14366979899999999</c:v>
                </c:pt>
                <c:pt idx="28340">
                  <c:v>0.14353743199999999</c:v>
                </c:pt>
                <c:pt idx="28341">
                  <c:v>0.14334496899999999</c:v>
                </c:pt>
                <c:pt idx="28342">
                  <c:v>0.144605443</c:v>
                </c:pt>
                <c:pt idx="28343">
                  <c:v>0.141983151</c:v>
                </c:pt>
                <c:pt idx="28344">
                  <c:v>0.14207156000000001</c:v>
                </c:pt>
                <c:pt idx="28345">
                  <c:v>0.141826704</c:v>
                </c:pt>
                <c:pt idx="28346">
                  <c:v>0.14514686199999999</c:v>
                </c:pt>
                <c:pt idx="28347">
                  <c:v>0.14416469600000001</c:v>
                </c:pt>
                <c:pt idx="28348">
                  <c:v>0.14446882899999999</c:v>
                </c:pt>
                <c:pt idx="28349">
                  <c:v>0.146242604</c:v>
                </c:pt>
                <c:pt idx="28350">
                  <c:v>0.14185984400000001</c:v>
                </c:pt>
                <c:pt idx="28351">
                  <c:v>0.14591024799999999</c:v>
                </c:pt>
                <c:pt idx="28352">
                  <c:v>0.14303803400000001</c:v>
                </c:pt>
                <c:pt idx="28353">
                  <c:v>0.139847368</c:v>
                </c:pt>
                <c:pt idx="28354">
                  <c:v>0.14511057699999999</c:v>
                </c:pt>
                <c:pt idx="28355">
                  <c:v>0.146091744</c:v>
                </c:pt>
                <c:pt idx="28356">
                  <c:v>0.14664727399999999</c:v>
                </c:pt>
                <c:pt idx="28357">
                  <c:v>0.145406008</c:v>
                </c:pt>
                <c:pt idx="28358">
                  <c:v>0.14351728599999999</c:v>
                </c:pt>
                <c:pt idx="28359">
                  <c:v>0.145359039</c:v>
                </c:pt>
                <c:pt idx="28360">
                  <c:v>0.14443785000000001</c:v>
                </c:pt>
                <c:pt idx="28361">
                  <c:v>0.14655718200000001</c:v>
                </c:pt>
                <c:pt idx="28362">
                  <c:v>0.147330299</c:v>
                </c:pt>
                <c:pt idx="28363">
                  <c:v>0.146514118</c:v>
                </c:pt>
                <c:pt idx="28364">
                  <c:v>0.142107651</c:v>
                </c:pt>
                <c:pt idx="28365">
                  <c:v>0.14327395000000001</c:v>
                </c:pt>
                <c:pt idx="28366">
                  <c:v>0.14901572499999999</c:v>
                </c:pt>
                <c:pt idx="28367">
                  <c:v>0.14885072399999999</c:v>
                </c:pt>
                <c:pt idx="28368">
                  <c:v>0.150306419</c:v>
                </c:pt>
                <c:pt idx="28369">
                  <c:v>0.145593256</c:v>
                </c:pt>
                <c:pt idx="28370">
                  <c:v>0.14772723600000001</c:v>
                </c:pt>
                <c:pt idx="28371">
                  <c:v>0.14985111400000001</c:v>
                </c:pt>
                <c:pt idx="28372">
                  <c:v>0.147537634</c:v>
                </c:pt>
                <c:pt idx="28373">
                  <c:v>0.15020534399999999</c:v>
                </c:pt>
                <c:pt idx="28374">
                  <c:v>0.151915878</c:v>
                </c:pt>
                <c:pt idx="28375">
                  <c:v>0.15131336500000001</c:v>
                </c:pt>
                <c:pt idx="28376">
                  <c:v>0.15307131400000001</c:v>
                </c:pt>
                <c:pt idx="28377">
                  <c:v>0.15357647799999999</c:v>
                </c:pt>
                <c:pt idx="28378">
                  <c:v>0.15254183099999999</c:v>
                </c:pt>
                <c:pt idx="28379">
                  <c:v>0.15259321000000001</c:v>
                </c:pt>
                <c:pt idx="28380">
                  <c:v>0.15138226699999999</c:v>
                </c:pt>
                <c:pt idx="28381">
                  <c:v>0.15341748299999999</c:v>
                </c:pt>
                <c:pt idx="28382">
                  <c:v>0.154189259</c:v>
                </c:pt>
                <c:pt idx="28383">
                  <c:v>0.15080675499999999</c:v>
                </c:pt>
                <c:pt idx="28384">
                  <c:v>0.14836169799999999</c:v>
                </c:pt>
                <c:pt idx="28385">
                  <c:v>0.152150169</c:v>
                </c:pt>
                <c:pt idx="28386">
                  <c:v>0.15014614200000001</c:v>
                </c:pt>
                <c:pt idx="28387">
                  <c:v>0.147432551</c:v>
                </c:pt>
                <c:pt idx="28388">
                  <c:v>0.154024407</c:v>
                </c:pt>
                <c:pt idx="28389">
                  <c:v>0.153684705</c:v>
                </c:pt>
                <c:pt idx="28390">
                  <c:v>0.150266275</c:v>
                </c:pt>
                <c:pt idx="28391">
                  <c:v>0.15204812600000001</c:v>
                </c:pt>
                <c:pt idx="28392">
                  <c:v>0.15342231100000001</c:v>
                </c:pt>
                <c:pt idx="28393">
                  <c:v>0.15305344800000001</c:v>
                </c:pt>
                <c:pt idx="28394">
                  <c:v>0.15360418000000001</c:v>
                </c:pt>
                <c:pt idx="28395">
                  <c:v>0.15309239899999999</c:v>
                </c:pt>
                <c:pt idx="28396">
                  <c:v>0.15591774899999999</c:v>
                </c:pt>
                <c:pt idx="28397">
                  <c:v>0.15816846500000001</c:v>
                </c:pt>
                <c:pt idx="28398">
                  <c:v>0.15552474599999999</c:v>
                </c:pt>
                <c:pt idx="28399">
                  <c:v>0.15597881399999999</c:v>
                </c:pt>
                <c:pt idx="28400">
                  <c:v>0.152099386</c:v>
                </c:pt>
                <c:pt idx="28401">
                  <c:v>0.153991565</c:v>
                </c:pt>
                <c:pt idx="28402">
                  <c:v>0.158108637</c:v>
                </c:pt>
                <c:pt idx="28403">
                  <c:v>0.15743896399999999</c:v>
                </c:pt>
                <c:pt idx="28404">
                  <c:v>0.15771088</c:v>
                </c:pt>
                <c:pt idx="28405">
                  <c:v>0.156322882</c:v>
                </c:pt>
                <c:pt idx="28406">
                  <c:v>0.16090485500000001</c:v>
                </c:pt>
                <c:pt idx="28407">
                  <c:v>0.157320246</c:v>
                </c:pt>
                <c:pt idx="28408">
                  <c:v>0.15849416</c:v>
                </c:pt>
                <c:pt idx="28409">
                  <c:v>0.15767931900000001</c:v>
                </c:pt>
                <c:pt idx="28410">
                  <c:v>0.157519251</c:v>
                </c:pt>
                <c:pt idx="28411">
                  <c:v>0.16105479</c:v>
                </c:pt>
                <c:pt idx="28412">
                  <c:v>0.157526374</c:v>
                </c:pt>
                <c:pt idx="28413">
                  <c:v>0.15957495599999999</c:v>
                </c:pt>
                <c:pt idx="28414">
                  <c:v>0.16057549400000001</c:v>
                </c:pt>
                <c:pt idx="28415">
                  <c:v>0.16079534600000001</c:v>
                </c:pt>
                <c:pt idx="28416">
                  <c:v>0.161811605</c:v>
                </c:pt>
                <c:pt idx="28417">
                  <c:v>0.158912152</c:v>
                </c:pt>
                <c:pt idx="28418">
                  <c:v>0.163006768</c:v>
                </c:pt>
                <c:pt idx="28419">
                  <c:v>0.16458977799999999</c:v>
                </c:pt>
                <c:pt idx="28420">
                  <c:v>0.1628723</c:v>
                </c:pt>
                <c:pt idx="28421">
                  <c:v>0.16538803299999999</c:v>
                </c:pt>
                <c:pt idx="28422">
                  <c:v>0.16455446200000001</c:v>
                </c:pt>
                <c:pt idx="28423">
                  <c:v>0.16319750199999999</c:v>
                </c:pt>
                <c:pt idx="28424">
                  <c:v>0.16540765800000001</c:v>
                </c:pt>
                <c:pt idx="28425">
                  <c:v>0.169452876</c:v>
                </c:pt>
                <c:pt idx="28426">
                  <c:v>0.16660223900000001</c:v>
                </c:pt>
                <c:pt idx="28427">
                  <c:v>0.167400613</c:v>
                </c:pt>
                <c:pt idx="28428">
                  <c:v>0.17095912999999999</c:v>
                </c:pt>
                <c:pt idx="28429">
                  <c:v>0.17150406500000001</c:v>
                </c:pt>
                <c:pt idx="28430">
                  <c:v>0.1707187</c:v>
                </c:pt>
                <c:pt idx="28431">
                  <c:v>0.169073954</c:v>
                </c:pt>
                <c:pt idx="28432">
                  <c:v>0.16959780499999999</c:v>
                </c:pt>
                <c:pt idx="28433">
                  <c:v>0.17098176500000001</c:v>
                </c:pt>
                <c:pt idx="28434">
                  <c:v>0.170587882</c:v>
                </c:pt>
                <c:pt idx="28435">
                  <c:v>0.17062760900000001</c:v>
                </c:pt>
                <c:pt idx="28436">
                  <c:v>0.17199087099999999</c:v>
                </c:pt>
                <c:pt idx="28437">
                  <c:v>0.16944471</c:v>
                </c:pt>
                <c:pt idx="28438">
                  <c:v>0.168091834</c:v>
                </c:pt>
                <c:pt idx="28439">
                  <c:v>0.170894831</c:v>
                </c:pt>
                <c:pt idx="28440">
                  <c:v>0.172504991</c:v>
                </c:pt>
                <c:pt idx="28441">
                  <c:v>0.17284595999999999</c:v>
                </c:pt>
                <c:pt idx="28442">
                  <c:v>0.17292985299999999</c:v>
                </c:pt>
                <c:pt idx="28443">
                  <c:v>0.17358869299999999</c:v>
                </c:pt>
                <c:pt idx="28444">
                  <c:v>0.17265818999999999</c:v>
                </c:pt>
                <c:pt idx="28445">
                  <c:v>0.173173144</c:v>
                </c:pt>
                <c:pt idx="28446">
                  <c:v>0.171291098</c:v>
                </c:pt>
                <c:pt idx="28447">
                  <c:v>0.17496445799999999</c:v>
                </c:pt>
                <c:pt idx="28448">
                  <c:v>0.173054442</c:v>
                </c:pt>
                <c:pt idx="28449">
                  <c:v>0.17608974899999999</c:v>
                </c:pt>
                <c:pt idx="28450">
                  <c:v>0.17278476100000001</c:v>
                </c:pt>
                <c:pt idx="28451">
                  <c:v>0.173786476</c:v>
                </c:pt>
                <c:pt idx="28452">
                  <c:v>0.17192172999999999</c:v>
                </c:pt>
                <c:pt idx="28453">
                  <c:v>0.17461238800000001</c:v>
                </c:pt>
                <c:pt idx="28454">
                  <c:v>0.173636869</c:v>
                </c:pt>
                <c:pt idx="28455">
                  <c:v>0.17328412800000001</c:v>
                </c:pt>
                <c:pt idx="28456">
                  <c:v>0.1721403</c:v>
                </c:pt>
                <c:pt idx="28457">
                  <c:v>0.172907799</c:v>
                </c:pt>
                <c:pt idx="28458">
                  <c:v>0.17832466999999999</c:v>
                </c:pt>
                <c:pt idx="28459">
                  <c:v>0.176864669</c:v>
                </c:pt>
                <c:pt idx="28460">
                  <c:v>0.17790755599999999</c:v>
                </c:pt>
                <c:pt idx="28461">
                  <c:v>0.17551413199999999</c:v>
                </c:pt>
                <c:pt idx="28462">
                  <c:v>0.17844121199999999</c:v>
                </c:pt>
                <c:pt idx="28463">
                  <c:v>0.17731551800000001</c:v>
                </c:pt>
                <c:pt idx="28464">
                  <c:v>0.17466327500000001</c:v>
                </c:pt>
                <c:pt idx="28465">
                  <c:v>0.17319689699999999</c:v>
                </c:pt>
                <c:pt idx="28466">
                  <c:v>0.17813199800000001</c:v>
                </c:pt>
                <c:pt idx="28467">
                  <c:v>0.17758686800000001</c:v>
                </c:pt>
                <c:pt idx="28468">
                  <c:v>0.17305256399999999</c:v>
                </c:pt>
                <c:pt idx="28469">
                  <c:v>0.17309312499999999</c:v>
                </c:pt>
                <c:pt idx="28470">
                  <c:v>0.17334745800000001</c:v>
                </c:pt>
                <c:pt idx="28471">
                  <c:v>0.17504948400000001</c:v>
                </c:pt>
                <c:pt idx="28472">
                  <c:v>0.17632088100000001</c:v>
                </c:pt>
                <c:pt idx="28473">
                  <c:v>0.17055183600000001</c:v>
                </c:pt>
                <c:pt idx="28474">
                  <c:v>0.17444084600000001</c:v>
                </c:pt>
                <c:pt idx="28475">
                  <c:v>0.17764064700000001</c:v>
                </c:pt>
                <c:pt idx="28476">
                  <c:v>0.17418439699999999</c:v>
                </c:pt>
                <c:pt idx="28477">
                  <c:v>0.1725633</c:v>
                </c:pt>
                <c:pt idx="28478">
                  <c:v>0.178687766</c:v>
                </c:pt>
                <c:pt idx="28479">
                  <c:v>0.18077462899999999</c:v>
                </c:pt>
                <c:pt idx="28480">
                  <c:v>0.18086917699999999</c:v>
                </c:pt>
                <c:pt idx="28481">
                  <c:v>0.178664565</c:v>
                </c:pt>
                <c:pt idx="28482">
                  <c:v>0.179810792</c:v>
                </c:pt>
                <c:pt idx="28483">
                  <c:v>0.177138358</c:v>
                </c:pt>
                <c:pt idx="28484">
                  <c:v>0.17563659000000001</c:v>
                </c:pt>
                <c:pt idx="28485">
                  <c:v>0.173326805</c:v>
                </c:pt>
                <c:pt idx="28486">
                  <c:v>0.17560726400000001</c:v>
                </c:pt>
                <c:pt idx="28487">
                  <c:v>0.18064910200000001</c:v>
                </c:pt>
                <c:pt idx="28488">
                  <c:v>0.17636460100000001</c:v>
                </c:pt>
                <c:pt idx="28489">
                  <c:v>0.17617118400000001</c:v>
                </c:pt>
                <c:pt idx="28490">
                  <c:v>0.17535519599999999</c:v>
                </c:pt>
                <c:pt idx="28491">
                  <c:v>0.17484091199999999</c:v>
                </c:pt>
                <c:pt idx="28492">
                  <c:v>0.17449335799999999</c:v>
                </c:pt>
                <c:pt idx="28493">
                  <c:v>0.174949884</c:v>
                </c:pt>
                <c:pt idx="28494">
                  <c:v>0.17566654100000001</c:v>
                </c:pt>
                <c:pt idx="28495">
                  <c:v>0.175310671</c:v>
                </c:pt>
                <c:pt idx="28496">
                  <c:v>0.17377828100000001</c:v>
                </c:pt>
                <c:pt idx="28497">
                  <c:v>0.17513292999999999</c:v>
                </c:pt>
                <c:pt idx="28498">
                  <c:v>0.17181091000000001</c:v>
                </c:pt>
                <c:pt idx="28499">
                  <c:v>0.17503421</c:v>
                </c:pt>
                <c:pt idx="28500">
                  <c:v>0.17593275</c:v>
                </c:pt>
                <c:pt idx="28501">
                  <c:v>0.17522285900000001</c:v>
                </c:pt>
                <c:pt idx="28502">
                  <c:v>0.17420339600000001</c:v>
                </c:pt>
                <c:pt idx="28503">
                  <c:v>0.17546658200000001</c:v>
                </c:pt>
                <c:pt idx="28504">
                  <c:v>0.17336775400000001</c:v>
                </c:pt>
                <c:pt idx="28505">
                  <c:v>0.17327959800000001</c:v>
                </c:pt>
                <c:pt idx="28506">
                  <c:v>0.17455552499999999</c:v>
                </c:pt>
                <c:pt idx="28507">
                  <c:v>0.17589318800000001</c:v>
                </c:pt>
                <c:pt idx="28508">
                  <c:v>0.177045017</c:v>
                </c:pt>
                <c:pt idx="28509">
                  <c:v>0.17268957200000001</c:v>
                </c:pt>
                <c:pt idx="28510">
                  <c:v>0.17458812900000001</c:v>
                </c:pt>
                <c:pt idx="28511">
                  <c:v>0.17336125699999999</c:v>
                </c:pt>
                <c:pt idx="28512">
                  <c:v>0.174652368</c:v>
                </c:pt>
                <c:pt idx="28513">
                  <c:v>0.170045584</c:v>
                </c:pt>
                <c:pt idx="28514">
                  <c:v>0.17025969899999999</c:v>
                </c:pt>
                <c:pt idx="28515">
                  <c:v>0.17329002900000001</c:v>
                </c:pt>
                <c:pt idx="28516">
                  <c:v>0.171268433</c:v>
                </c:pt>
                <c:pt idx="28517">
                  <c:v>0.165430725</c:v>
                </c:pt>
                <c:pt idx="28518">
                  <c:v>0.166756183</c:v>
                </c:pt>
                <c:pt idx="28519">
                  <c:v>0.171044961</c:v>
                </c:pt>
                <c:pt idx="28520">
                  <c:v>0.166843832</c:v>
                </c:pt>
                <c:pt idx="28521">
                  <c:v>0.166581482</c:v>
                </c:pt>
                <c:pt idx="28522">
                  <c:v>0.16965743899999999</c:v>
                </c:pt>
                <c:pt idx="28523">
                  <c:v>0.16662946300000001</c:v>
                </c:pt>
                <c:pt idx="28524">
                  <c:v>0.16780763900000001</c:v>
                </c:pt>
                <c:pt idx="28525">
                  <c:v>0.166094556</c:v>
                </c:pt>
                <c:pt idx="28526">
                  <c:v>0.16759844099999999</c:v>
                </c:pt>
                <c:pt idx="28527">
                  <c:v>0.169547424</c:v>
                </c:pt>
                <c:pt idx="28528">
                  <c:v>0.173928052</c:v>
                </c:pt>
                <c:pt idx="28529">
                  <c:v>0.16805289700000001</c:v>
                </c:pt>
                <c:pt idx="28530">
                  <c:v>0.167283773</c:v>
                </c:pt>
                <c:pt idx="28531">
                  <c:v>0.17012846500000001</c:v>
                </c:pt>
                <c:pt idx="28532">
                  <c:v>0.16755878900000001</c:v>
                </c:pt>
                <c:pt idx="28533">
                  <c:v>0.16741877799999999</c:v>
                </c:pt>
                <c:pt idx="28534">
                  <c:v>0.1689706</c:v>
                </c:pt>
                <c:pt idx="28535">
                  <c:v>0.16645275100000001</c:v>
                </c:pt>
                <c:pt idx="28536">
                  <c:v>0.167469278</c:v>
                </c:pt>
                <c:pt idx="28537">
                  <c:v>0.169844314</c:v>
                </c:pt>
                <c:pt idx="28538">
                  <c:v>0.168380365</c:v>
                </c:pt>
                <c:pt idx="28539">
                  <c:v>0.166555911</c:v>
                </c:pt>
                <c:pt idx="28540">
                  <c:v>0.17253418300000001</c:v>
                </c:pt>
                <c:pt idx="28541">
                  <c:v>0.172997594</c:v>
                </c:pt>
                <c:pt idx="28542">
                  <c:v>0.16693490699999999</c:v>
                </c:pt>
                <c:pt idx="28543">
                  <c:v>0.16589768199999999</c:v>
                </c:pt>
                <c:pt idx="28544">
                  <c:v>0.170065254</c:v>
                </c:pt>
                <c:pt idx="28545">
                  <c:v>0.170032814</c:v>
                </c:pt>
                <c:pt idx="28546">
                  <c:v>0.16412351999999999</c:v>
                </c:pt>
                <c:pt idx="28547">
                  <c:v>0.164098889</c:v>
                </c:pt>
                <c:pt idx="28548">
                  <c:v>0.16342617600000001</c:v>
                </c:pt>
                <c:pt idx="28549">
                  <c:v>0.166003495</c:v>
                </c:pt>
                <c:pt idx="28550">
                  <c:v>0.16201275600000001</c:v>
                </c:pt>
                <c:pt idx="28551">
                  <c:v>0.16090816299999999</c:v>
                </c:pt>
                <c:pt idx="28552">
                  <c:v>0.16203255999999999</c:v>
                </c:pt>
                <c:pt idx="28553">
                  <c:v>0.165818408</c:v>
                </c:pt>
                <c:pt idx="28554">
                  <c:v>0.158243045</c:v>
                </c:pt>
                <c:pt idx="28555">
                  <c:v>0.15750278500000001</c:v>
                </c:pt>
                <c:pt idx="28556">
                  <c:v>0.160393909</c:v>
                </c:pt>
                <c:pt idx="28557">
                  <c:v>0.15873362099999999</c:v>
                </c:pt>
                <c:pt idx="28558">
                  <c:v>0.15889421100000001</c:v>
                </c:pt>
                <c:pt idx="28559">
                  <c:v>0.156219736</c:v>
                </c:pt>
                <c:pt idx="28560">
                  <c:v>0.15630361400000001</c:v>
                </c:pt>
                <c:pt idx="28561">
                  <c:v>0.15553715800000001</c:v>
                </c:pt>
                <c:pt idx="28562">
                  <c:v>0.156992048</c:v>
                </c:pt>
                <c:pt idx="28563">
                  <c:v>0.15496142199999999</c:v>
                </c:pt>
                <c:pt idx="28564">
                  <c:v>0.154741451</c:v>
                </c:pt>
                <c:pt idx="28565">
                  <c:v>0.15515066699999999</c:v>
                </c:pt>
                <c:pt idx="28566">
                  <c:v>0.151318908</c:v>
                </c:pt>
                <c:pt idx="28567">
                  <c:v>0.151769072</c:v>
                </c:pt>
                <c:pt idx="28568">
                  <c:v>0.149708852</c:v>
                </c:pt>
                <c:pt idx="28569">
                  <c:v>0.15206804900000001</c:v>
                </c:pt>
                <c:pt idx="28570">
                  <c:v>0.14908239200000001</c:v>
                </c:pt>
                <c:pt idx="28571">
                  <c:v>0.150285169</c:v>
                </c:pt>
                <c:pt idx="28572">
                  <c:v>0.14503607199999999</c:v>
                </c:pt>
                <c:pt idx="28573">
                  <c:v>0.149411291</c:v>
                </c:pt>
                <c:pt idx="28574">
                  <c:v>0.14675131399999999</c:v>
                </c:pt>
                <c:pt idx="28575">
                  <c:v>0.14501816000000001</c:v>
                </c:pt>
                <c:pt idx="28576">
                  <c:v>0.14900624800000001</c:v>
                </c:pt>
                <c:pt idx="28577">
                  <c:v>0.14141683299999999</c:v>
                </c:pt>
                <c:pt idx="28578">
                  <c:v>0.14218302099999999</c:v>
                </c:pt>
                <c:pt idx="28579">
                  <c:v>0.14223822999999999</c:v>
                </c:pt>
                <c:pt idx="28580">
                  <c:v>0.14306913299999999</c:v>
                </c:pt>
                <c:pt idx="28581">
                  <c:v>0.13551443799999999</c:v>
                </c:pt>
                <c:pt idx="28582">
                  <c:v>0.14132545899999999</c:v>
                </c:pt>
                <c:pt idx="28583">
                  <c:v>0.14067703500000001</c:v>
                </c:pt>
                <c:pt idx="28584">
                  <c:v>0.13966822600000001</c:v>
                </c:pt>
                <c:pt idx="28585">
                  <c:v>0.13770280800000001</c:v>
                </c:pt>
                <c:pt idx="28586">
                  <c:v>0.14025865500000001</c:v>
                </c:pt>
                <c:pt idx="28587">
                  <c:v>0.13395229</c:v>
                </c:pt>
                <c:pt idx="28588">
                  <c:v>0.139546797</c:v>
                </c:pt>
                <c:pt idx="28589">
                  <c:v>0.14083485300000001</c:v>
                </c:pt>
                <c:pt idx="28590">
                  <c:v>0.13620761000000001</c:v>
                </c:pt>
                <c:pt idx="28591">
                  <c:v>0.13473649300000001</c:v>
                </c:pt>
                <c:pt idx="28592">
                  <c:v>0.13725984099999999</c:v>
                </c:pt>
                <c:pt idx="28593">
                  <c:v>0.134413809</c:v>
                </c:pt>
                <c:pt idx="28594">
                  <c:v>0.13020068400000001</c:v>
                </c:pt>
                <c:pt idx="28595">
                  <c:v>0.133577064</c:v>
                </c:pt>
                <c:pt idx="28596">
                  <c:v>0.132795423</c:v>
                </c:pt>
                <c:pt idx="28597">
                  <c:v>0.12865664099999999</c:v>
                </c:pt>
                <c:pt idx="28598">
                  <c:v>0.12766380599999999</c:v>
                </c:pt>
                <c:pt idx="28599">
                  <c:v>0.12583808599999999</c:v>
                </c:pt>
                <c:pt idx="28600">
                  <c:v>0.126823455</c:v>
                </c:pt>
                <c:pt idx="28601">
                  <c:v>0.12662406300000001</c:v>
                </c:pt>
                <c:pt idx="28602">
                  <c:v>0.12832236299999999</c:v>
                </c:pt>
                <c:pt idx="28603">
                  <c:v>0.124599434</c:v>
                </c:pt>
                <c:pt idx="28604">
                  <c:v>0.12709695100000001</c:v>
                </c:pt>
                <c:pt idx="28605">
                  <c:v>0.12754447799999999</c:v>
                </c:pt>
                <c:pt idx="28606">
                  <c:v>0.12556494800000001</c:v>
                </c:pt>
                <c:pt idx="28607">
                  <c:v>0.123555891</c:v>
                </c:pt>
                <c:pt idx="28608">
                  <c:v>0.122858673</c:v>
                </c:pt>
                <c:pt idx="28609">
                  <c:v>0.12379556899999999</c:v>
                </c:pt>
                <c:pt idx="28610">
                  <c:v>0.12081176</c:v>
                </c:pt>
                <c:pt idx="28611">
                  <c:v>0.11758423599999999</c:v>
                </c:pt>
                <c:pt idx="28612">
                  <c:v>0.117655076</c:v>
                </c:pt>
                <c:pt idx="28613">
                  <c:v>0.11706721</c:v>
                </c:pt>
                <c:pt idx="28614">
                  <c:v>0.11808534</c:v>
                </c:pt>
                <c:pt idx="28615">
                  <c:v>0.11213421799999999</c:v>
                </c:pt>
                <c:pt idx="28616">
                  <c:v>0.110888921</c:v>
                </c:pt>
                <c:pt idx="28617">
                  <c:v>0.114164107</c:v>
                </c:pt>
                <c:pt idx="28618">
                  <c:v>0.11378566900000001</c:v>
                </c:pt>
                <c:pt idx="28619">
                  <c:v>0.116667084</c:v>
                </c:pt>
                <c:pt idx="28620">
                  <c:v>0.115111001</c:v>
                </c:pt>
                <c:pt idx="28621">
                  <c:v>0.113121815</c:v>
                </c:pt>
                <c:pt idx="28622">
                  <c:v>0.115559936</c:v>
                </c:pt>
                <c:pt idx="28623">
                  <c:v>0.111006655</c:v>
                </c:pt>
                <c:pt idx="28624">
                  <c:v>0.108796768</c:v>
                </c:pt>
                <c:pt idx="28625">
                  <c:v>0.110400252</c:v>
                </c:pt>
                <c:pt idx="28626">
                  <c:v>0.104110666</c:v>
                </c:pt>
                <c:pt idx="28627">
                  <c:v>0.105715588</c:v>
                </c:pt>
                <c:pt idx="28628">
                  <c:v>0.11051327</c:v>
                </c:pt>
                <c:pt idx="28629">
                  <c:v>0.10356129</c:v>
                </c:pt>
                <c:pt idx="28630">
                  <c:v>0.101744749</c:v>
                </c:pt>
                <c:pt idx="28631">
                  <c:v>0.10972723400000001</c:v>
                </c:pt>
                <c:pt idx="28632">
                  <c:v>0.104569755</c:v>
                </c:pt>
                <c:pt idx="28633">
                  <c:v>0.101089239</c:v>
                </c:pt>
                <c:pt idx="28634">
                  <c:v>0.10899590000000001</c:v>
                </c:pt>
                <c:pt idx="28635">
                  <c:v>0.104133695</c:v>
                </c:pt>
                <c:pt idx="28636">
                  <c:v>9.9396460000000006E-2</c:v>
                </c:pt>
                <c:pt idx="28637">
                  <c:v>0.10662076600000001</c:v>
                </c:pt>
                <c:pt idx="28638">
                  <c:v>0.110565178</c:v>
                </c:pt>
                <c:pt idx="28639">
                  <c:v>0.102841087</c:v>
                </c:pt>
                <c:pt idx="28640">
                  <c:v>0.10136383</c:v>
                </c:pt>
                <c:pt idx="28641">
                  <c:v>9.9361867000000006E-2</c:v>
                </c:pt>
                <c:pt idx="28642">
                  <c:v>9.0525492999999999E-2</c:v>
                </c:pt>
                <c:pt idx="28643">
                  <c:v>9.1602921000000004E-2</c:v>
                </c:pt>
                <c:pt idx="28644">
                  <c:v>9.0456694000000004E-2</c:v>
                </c:pt>
                <c:pt idx="28645">
                  <c:v>8.3162919000000002E-2</c:v>
                </c:pt>
                <c:pt idx="28646">
                  <c:v>8.3488627999999995E-2</c:v>
                </c:pt>
                <c:pt idx="28647">
                  <c:v>8.9565328999999999E-2</c:v>
                </c:pt>
                <c:pt idx="28648">
                  <c:v>8.2704492000000004E-2</c:v>
                </c:pt>
                <c:pt idx="28649">
                  <c:v>8.4069363999999994E-2</c:v>
                </c:pt>
                <c:pt idx="28650">
                  <c:v>8.0216832000000002E-2</c:v>
                </c:pt>
                <c:pt idx="28651">
                  <c:v>7.5252995000000003E-2</c:v>
                </c:pt>
                <c:pt idx="28652">
                  <c:v>7.7698043999999994E-2</c:v>
                </c:pt>
                <c:pt idx="28653">
                  <c:v>7.8132428000000004E-2</c:v>
                </c:pt>
                <c:pt idx="28654">
                  <c:v>7.6617352999999999E-2</c:v>
                </c:pt>
                <c:pt idx="28655">
                  <c:v>7.9443767999999998E-2</c:v>
                </c:pt>
                <c:pt idx="28656">
                  <c:v>7.2172007999999996E-2</c:v>
                </c:pt>
                <c:pt idx="28657">
                  <c:v>6.5899730000000004E-2</c:v>
                </c:pt>
                <c:pt idx="28658">
                  <c:v>7.0071116000000003E-2</c:v>
                </c:pt>
                <c:pt idx="28659">
                  <c:v>7.5143732000000005E-2</c:v>
                </c:pt>
                <c:pt idx="28660">
                  <c:v>7.4628145000000007E-2</c:v>
                </c:pt>
                <c:pt idx="28661">
                  <c:v>7.7790208E-2</c:v>
                </c:pt>
                <c:pt idx="28662">
                  <c:v>8.2888297999999999E-2</c:v>
                </c:pt>
                <c:pt idx="28663">
                  <c:v>7.5998916999999999E-2</c:v>
                </c:pt>
                <c:pt idx="28664">
                  <c:v>8.0864518999999996E-2</c:v>
                </c:pt>
                <c:pt idx="28665">
                  <c:v>8.8191091999999999E-2</c:v>
                </c:pt>
                <c:pt idx="28666">
                  <c:v>7.4116819E-2</c:v>
                </c:pt>
                <c:pt idx="28667">
                  <c:v>6.1814077000000002E-2</c:v>
                </c:pt>
                <c:pt idx="28668">
                  <c:v>7.2080560000000002E-2</c:v>
                </c:pt>
                <c:pt idx="28669">
                  <c:v>6.7419402000000003E-2</c:v>
                </c:pt>
                <c:pt idx="28670">
                  <c:v>5.6278600999999998E-2</c:v>
                </c:pt>
                <c:pt idx="28671">
                  <c:v>5.7503499E-2</c:v>
                </c:pt>
                <c:pt idx="28672">
                  <c:v>5.8753587000000003E-2</c:v>
                </c:pt>
                <c:pt idx="28673">
                  <c:v>5.7045172999999998E-2</c:v>
                </c:pt>
                <c:pt idx="28674">
                  <c:v>5.6052080999999997E-2</c:v>
                </c:pt>
                <c:pt idx="28675">
                  <c:v>5.9035517000000003E-2</c:v>
                </c:pt>
                <c:pt idx="28676">
                  <c:v>5.5458896000000001E-2</c:v>
                </c:pt>
                <c:pt idx="28677">
                  <c:v>5.4902866000000002E-2</c:v>
                </c:pt>
                <c:pt idx="28678">
                  <c:v>5.0624229E-2</c:v>
                </c:pt>
                <c:pt idx="28679">
                  <c:v>5.2624865999999999E-2</c:v>
                </c:pt>
                <c:pt idx="28680">
                  <c:v>5.7470753999999999E-2</c:v>
                </c:pt>
                <c:pt idx="28681">
                  <c:v>5.8711304999999998E-2</c:v>
                </c:pt>
                <c:pt idx="28682">
                  <c:v>5.2056066999999998E-2</c:v>
                </c:pt>
                <c:pt idx="28683">
                  <c:v>4.6939808999999999E-2</c:v>
                </c:pt>
                <c:pt idx="28684">
                  <c:v>4.9012280999999998E-2</c:v>
                </c:pt>
                <c:pt idx="28685">
                  <c:v>4.8188161E-2</c:v>
                </c:pt>
                <c:pt idx="28686">
                  <c:v>4.7153790000000001E-2</c:v>
                </c:pt>
                <c:pt idx="28687">
                  <c:v>4.0688571E-2</c:v>
                </c:pt>
                <c:pt idx="28688">
                  <c:v>4.3577566999999998E-2</c:v>
                </c:pt>
                <c:pt idx="28689">
                  <c:v>4.3926619E-2</c:v>
                </c:pt>
                <c:pt idx="28690">
                  <c:v>4.5811601E-2</c:v>
                </c:pt>
                <c:pt idx="28691">
                  <c:v>3.8485032000000002E-2</c:v>
                </c:pt>
                <c:pt idx="28692">
                  <c:v>4.4458236999999998E-2</c:v>
                </c:pt>
                <c:pt idx="28693">
                  <c:v>4.3565421999999999E-2</c:v>
                </c:pt>
                <c:pt idx="28694">
                  <c:v>4.2118261999999997E-2</c:v>
                </c:pt>
                <c:pt idx="28695">
                  <c:v>4.1937117000000003E-2</c:v>
                </c:pt>
                <c:pt idx="28696">
                  <c:v>4.0310189000000003E-2</c:v>
                </c:pt>
                <c:pt idx="28697">
                  <c:v>4.5038219999999997E-2</c:v>
                </c:pt>
                <c:pt idx="28698">
                  <c:v>3.8866344999999997E-2</c:v>
                </c:pt>
                <c:pt idx="28699">
                  <c:v>3.7371513000000002E-2</c:v>
                </c:pt>
                <c:pt idx="28700">
                  <c:v>4.0206980000000003E-2</c:v>
                </c:pt>
                <c:pt idx="28701">
                  <c:v>3.9003137E-2</c:v>
                </c:pt>
                <c:pt idx="28702">
                  <c:v>4.1557375000000001E-2</c:v>
                </c:pt>
                <c:pt idx="28703">
                  <c:v>4.3830093000000001E-2</c:v>
                </c:pt>
                <c:pt idx="28704">
                  <c:v>4.2361892999999998E-2</c:v>
                </c:pt>
                <c:pt idx="28705">
                  <c:v>4.6713590999999999E-2</c:v>
                </c:pt>
                <c:pt idx="28706">
                  <c:v>3.9454876999999999E-2</c:v>
                </c:pt>
                <c:pt idx="28707">
                  <c:v>3.5620938999999997E-2</c:v>
                </c:pt>
                <c:pt idx="28708">
                  <c:v>4.2258069000000002E-2</c:v>
                </c:pt>
                <c:pt idx="28709">
                  <c:v>3.6485746999999999E-2</c:v>
                </c:pt>
                <c:pt idx="28710">
                  <c:v>4.5761536999999998E-2</c:v>
                </c:pt>
                <c:pt idx="28711">
                  <c:v>3.4733317999999999E-2</c:v>
                </c:pt>
                <c:pt idx="28712">
                  <c:v>3.9792791000000001E-2</c:v>
                </c:pt>
                <c:pt idx="28713">
                  <c:v>4.1271158000000002E-2</c:v>
                </c:pt>
                <c:pt idx="28714">
                  <c:v>3.5683847999999997E-2</c:v>
                </c:pt>
                <c:pt idx="28715">
                  <c:v>3.3904806000000003E-2</c:v>
                </c:pt>
                <c:pt idx="28716">
                  <c:v>4.0176019E-2</c:v>
                </c:pt>
                <c:pt idx="28717">
                  <c:v>3.9807171000000002E-2</c:v>
                </c:pt>
                <c:pt idx="28718">
                  <c:v>3.0888245000000002E-2</c:v>
                </c:pt>
                <c:pt idx="28719">
                  <c:v>2.9126394999999999E-2</c:v>
                </c:pt>
                <c:pt idx="28720">
                  <c:v>3.3903040000000002E-2</c:v>
                </c:pt>
                <c:pt idx="28721">
                  <c:v>3.3682144999999997E-2</c:v>
                </c:pt>
                <c:pt idx="28722">
                  <c:v>3.5845432000000003E-2</c:v>
                </c:pt>
                <c:pt idx="28723">
                  <c:v>3.2451157000000001E-2</c:v>
                </c:pt>
                <c:pt idx="28724">
                  <c:v>3.5180098999999999E-2</c:v>
                </c:pt>
                <c:pt idx="28725">
                  <c:v>2.9566616E-2</c:v>
                </c:pt>
                <c:pt idx="28726">
                  <c:v>2.6264563000000001E-2</c:v>
                </c:pt>
                <c:pt idx="28727">
                  <c:v>3.2287132000000003E-2</c:v>
                </c:pt>
                <c:pt idx="28728">
                  <c:v>3.0906548999999998E-2</c:v>
                </c:pt>
                <c:pt idx="28729">
                  <c:v>3.0697222999999999E-2</c:v>
                </c:pt>
                <c:pt idx="28730">
                  <c:v>2.7010876999999999E-2</c:v>
                </c:pt>
                <c:pt idx="28731">
                  <c:v>3.0800505999999998E-2</c:v>
                </c:pt>
                <c:pt idx="28732">
                  <c:v>2.7791400000000001E-2</c:v>
                </c:pt>
                <c:pt idx="28733">
                  <c:v>2.6370603999999999E-2</c:v>
                </c:pt>
                <c:pt idx="28734">
                  <c:v>2.3462431999999998E-2</c:v>
                </c:pt>
                <c:pt idx="28735">
                  <c:v>2.6492214E-2</c:v>
                </c:pt>
                <c:pt idx="28736">
                  <c:v>2.7725257E-2</c:v>
                </c:pt>
                <c:pt idx="28737">
                  <c:v>2.5199754000000001E-2</c:v>
                </c:pt>
                <c:pt idx="28738">
                  <c:v>2.1664675000000001E-2</c:v>
                </c:pt>
                <c:pt idx="28739">
                  <c:v>2.7388124E-2</c:v>
                </c:pt>
                <c:pt idx="28740">
                  <c:v>2.6190767E-2</c:v>
                </c:pt>
                <c:pt idx="28741">
                  <c:v>2.4209520000000002E-2</c:v>
                </c:pt>
                <c:pt idx="28742">
                  <c:v>2.2094971000000001E-2</c:v>
                </c:pt>
                <c:pt idx="28743">
                  <c:v>2.8618312999999999E-2</c:v>
                </c:pt>
                <c:pt idx="28744">
                  <c:v>2.166773E-2</c:v>
                </c:pt>
                <c:pt idx="28745">
                  <c:v>1.7066561000000001E-2</c:v>
                </c:pt>
                <c:pt idx="28746">
                  <c:v>2.2964930000000001E-2</c:v>
                </c:pt>
                <c:pt idx="28747">
                  <c:v>3.0532131000000001E-2</c:v>
                </c:pt>
                <c:pt idx="28748">
                  <c:v>2.4644679999999999E-2</c:v>
                </c:pt>
                <c:pt idx="28749">
                  <c:v>1.4984137E-2</c:v>
                </c:pt>
                <c:pt idx="28750">
                  <c:v>1.2781437E-2</c:v>
                </c:pt>
                <c:pt idx="28751">
                  <c:v>9.8047729999999993E-3</c:v>
                </c:pt>
                <c:pt idx="28752">
                  <c:v>5.1849879999999997E-3</c:v>
                </c:pt>
                <c:pt idx="28753">
                  <c:v>6.2860110000000002E-3</c:v>
                </c:pt>
                <c:pt idx="28754">
                  <c:v>5.3565679999999999E-3</c:v>
                </c:pt>
                <c:pt idx="28755">
                  <c:v>4.0289590000000004E-3</c:v>
                </c:pt>
                <c:pt idx="28756">
                  <c:v>5.70311E-4</c:v>
                </c:pt>
                <c:pt idx="28757">
                  <c:v>2.96321E-4</c:v>
                </c:pt>
                <c:pt idx="28758">
                  <c:v>2.0649259999999999E-3</c:v>
                </c:pt>
                <c:pt idx="28759">
                  <c:v>8.8948440000000007E-3</c:v>
                </c:pt>
                <c:pt idx="28760">
                  <c:v>2.0593090000000001E-3</c:v>
                </c:pt>
                <c:pt idx="28761">
                  <c:v>1.1577810000000001E-3</c:v>
                </c:pt>
                <c:pt idx="28762">
                  <c:v>-1.2479799999999999E-4</c:v>
                </c:pt>
                <c:pt idx="28763">
                  <c:v>1.269364E-3</c:v>
                </c:pt>
                <c:pt idx="28764">
                  <c:v>-4.2590919999999999E-3</c:v>
                </c:pt>
                <c:pt idx="28765">
                  <c:v>-3.4559550000000001E-3</c:v>
                </c:pt>
                <c:pt idx="28766">
                  <c:v>2.0786260000000001E-3</c:v>
                </c:pt>
                <c:pt idx="28767">
                  <c:v>1.207678E-3</c:v>
                </c:pt>
                <c:pt idx="28768">
                  <c:v>-2.35936E-3</c:v>
                </c:pt>
                <c:pt idx="28769">
                  <c:v>-3.6553029999999999E-3</c:v>
                </c:pt>
                <c:pt idx="28770">
                  <c:v>-3.7282740000000002E-3</c:v>
                </c:pt>
                <c:pt idx="28771" formatCode="0.00E+00">
                  <c:v>1.48972E-5</c:v>
                </c:pt>
                <c:pt idx="28772">
                  <c:v>-5.3184900000000004E-4</c:v>
                </c:pt>
                <c:pt idx="28773">
                  <c:v>-1.2441240000000001E-3</c:v>
                </c:pt>
                <c:pt idx="28774">
                  <c:v>-2.4790319999999999E-3</c:v>
                </c:pt>
                <c:pt idx="28775">
                  <c:v>-3.2299970000000001E-3</c:v>
                </c:pt>
                <c:pt idx="28776">
                  <c:v>-3.7397260000000001E-3</c:v>
                </c:pt>
                <c:pt idx="28777">
                  <c:v>5.4670599999999999E-4</c:v>
                </c:pt>
                <c:pt idx="28778">
                  <c:v>3.8691600000000001E-4</c:v>
                </c:pt>
                <c:pt idx="28779">
                  <c:v>-5.60781E-4</c:v>
                </c:pt>
                <c:pt idx="28780">
                  <c:v>-7.8475300000000001E-4</c:v>
                </c:pt>
                <c:pt idx="28781">
                  <c:v>7.0327599999999997E-4</c:v>
                </c:pt>
                <c:pt idx="28782" formatCode="0.00E+00">
                  <c:v>-8.5019700000000002E-5</c:v>
                </c:pt>
                <c:pt idx="28783">
                  <c:v>3.9708499999999998E-4</c:v>
                </c:pt>
                <c:pt idx="28784">
                  <c:v>9.1160700000000004E-4</c:v>
                </c:pt>
                <c:pt idx="28785" formatCode="0.00E+00">
                  <c:v>-2.3767100000000002E-5</c:v>
                </c:pt>
                <c:pt idx="28786">
                  <c:v>5.70917E-4</c:v>
                </c:pt>
                <c:pt idx="28787">
                  <c:v>1.0650060000000001E-3</c:v>
                </c:pt>
                <c:pt idx="28788">
                  <c:v>4.6908999999999996E-3</c:v>
                </c:pt>
                <c:pt idx="28789">
                  <c:v>2.2272569999999998E-3</c:v>
                </c:pt>
                <c:pt idx="28790">
                  <c:v>1.2288379999999999E-3</c:v>
                </c:pt>
                <c:pt idx="28791">
                  <c:v>2.8153079999999999E-3</c:v>
                </c:pt>
                <c:pt idx="28792">
                  <c:v>1.4131529999999999E-3</c:v>
                </c:pt>
                <c:pt idx="28793">
                  <c:v>6.0747270000000003E-3</c:v>
                </c:pt>
                <c:pt idx="28794">
                  <c:v>5.6118400000000005E-4</c:v>
                </c:pt>
                <c:pt idx="28795">
                  <c:v>-5.7395650000000003E-3</c:v>
                </c:pt>
                <c:pt idx="28796">
                  <c:v>2.4666990000000001E-3</c:v>
                </c:pt>
                <c:pt idx="28797">
                  <c:v>6.426457E-3</c:v>
                </c:pt>
                <c:pt idx="28798">
                  <c:v>5.9974219999999996E-3</c:v>
                </c:pt>
                <c:pt idx="28799">
                  <c:v>3.4772959999999999E-3</c:v>
                </c:pt>
                <c:pt idx="28800">
                  <c:v>-1.074312E-3</c:v>
                </c:pt>
                <c:pt idx="28801" formatCode="0.00E+00">
                  <c:v>3.8356799999999998E-5</c:v>
                </c:pt>
                <c:pt idx="28802">
                  <c:v>1.274063E-3</c:v>
                </c:pt>
                <c:pt idx="28803">
                  <c:v>2.7519250000000001E-3</c:v>
                </c:pt>
                <c:pt idx="28804">
                  <c:v>3.9673909999999998E-3</c:v>
                </c:pt>
                <c:pt idx="28805">
                  <c:v>3.67621E-4</c:v>
                </c:pt>
                <c:pt idx="28806">
                  <c:v>-1.68834E-3</c:v>
                </c:pt>
                <c:pt idx="28807">
                  <c:v>6.2434899999999995E-4</c:v>
                </c:pt>
                <c:pt idx="28808">
                  <c:v>1.109844E-3</c:v>
                </c:pt>
                <c:pt idx="28809">
                  <c:v>1.285298E-3</c:v>
                </c:pt>
                <c:pt idx="28810">
                  <c:v>6.0246300000000002E-4</c:v>
                </c:pt>
                <c:pt idx="28811">
                  <c:v>-2.6201810000000001E-3</c:v>
                </c:pt>
                <c:pt idx="28812">
                  <c:v>1.7274300000000001E-3</c:v>
                </c:pt>
                <c:pt idx="28813">
                  <c:v>8.9667000000000002E-4</c:v>
                </c:pt>
                <c:pt idx="28814">
                  <c:v>-1.1070920000000001E-3</c:v>
                </c:pt>
                <c:pt idx="28815">
                  <c:v>-2.1670309999999998E-3</c:v>
                </c:pt>
                <c:pt idx="28816">
                  <c:v>-3.0458740000000001E-3</c:v>
                </c:pt>
                <c:pt idx="28817" formatCode="0.00E+00">
                  <c:v>-3.1660299999999999E-5</c:v>
                </c:pt>
                <c:pt idx="28818">
                  <c:v>-3.9390500000000004E-3</c:v>
                </c:pt>
                <c:pt idx="28819">
                  <c:v>-7.0069399999999997E-4</c:v>
                </c:pt>
                <c:pt idx="28820">
                  <c:v>-3.454403E-3</c:v>
                </c:pt>
                <c:pt idx="28821">
                  <c:v>-1.404544E-3</c:v>
                </c:pt>
                <c:pt idx="28822">
                  <c:v>-3.7318809999999998E-3</c:v>
                </c:pt>
                <c:pt idx="28823">
                  <c:v>-5.2675550000000002E-3</c:v>
                </c:pt>
                <c:pt idx="28824">
                  <c:v>-5.7746200000000005E-4</c:v>
                </c:pt>
                <c:pt idx="28825">
                  <c:v>-1.382246E-3</c:v>
                </c:pt>
                <c:pt idx="28826">
                  <c:v>-1.1119296000000001E-2</c:v>
                </c:pt>
                <c:pt idx="28827">
                  <c:v>-5.4423309999999999E-3</c:v>
                </c:pt>
                <c:pt idx="28828">
                  <c:v>-6.409858E-3</c:v>
                </c:pt>
                <c:pt idx="28829">
                  <c:v>-5.0407029999999997E-3</c:v>
                </c:pt>
                <c:pt idx="28830">
                  <c:v>-4.4212519999999996E-3</c:v>
                </c:pt>
                <c:pt idx="28831">
                  <c:v>-1.0980134000000001E-2</c:v>
                </c:pt>
                <c:pt idx="28832">
                  <c:v>-1.2243005E-2</c:v>
                </c:pt>
                <c:pt idx="28833">
                  <c:v>-1.2015425E-2</c:v>
                </c:pt>
                <c:pt idx="28834">
                  <c:v>-2.5076740000000001E-3</c:v>
                </c:pt>
                <c:pt idx="28835">
                  <c:v>-7.5196949999999999E-3</c:v>
                </c:pt>
                <c:pt idx="28836">
                  <c:v>-9.4347749999999994E-3</c:v>
                </c:pt>
                <c:pt idx="28837">
                  <c:v>-7.4275959999999999E-3</c:v>
                </c:pt>
                <c:pt idx="28838">
                  <c:v>-9.0904750000000006E-3</c:v>
                </c:pt>
                <c:pt idx="28839">
                  <c:v>-9.1653350000000001E-3</c:v>
                </c:pt>
                <c:pt idx="28840">
                  <c:v>-1.4155298E-2</c:v>
                </c:pt>
                <c:pt idx="28841">
                  <c:v>-1.479521E-2</c:v>
                </c:pt>
                <c:pt idx="28842">
                  <c:v>-1.1373314000000001E-2</c:v>
                </c:pt>
                <c:pt idx="28843">
                  <c:v>-1.1893041E-2</c:v>
                </c:pt>
                <c:pt idx="28844">
                  <c:v>-9.6266900000000002E-3</c:v>
                </c:pt>
                <c:pt idx="28845">
                  <c:v>-1.7089133999999999E-2</c:v>
                </c:pt>
                <c:pt idx="28846">
                  <c:v>-1.7988751000000001E-2</c:v>
                </c:pt>
                <c:pt idx="28847">
                  <c:v>-1.6906975000000001E-2</c:v>
                </c:pt>
                <c:pt idx="28848">
                  <c:v>-1.8098738E-2</c:v>
                </c:pt>
                <c:pt idx="28849">
                  <c:v>-1.8121574000000001E-2</c:v>
                </c:pt>
                <c:pt idx="28850">
                  <c:v>-1.5909019999999999E-2</c:v>
                </c:pt>
                <c:pt idx="28851">
                  <c:v>-1.8718698999999998E-2</c:v>
                </c:pt>
                <c:pt idx="28852">
                  <c:v>-2.2152046000000002E-2</c:v>
                </c:pt>
                <c:pt idx="28853">
                  <c:v>-2.0225637000000001E-2</c:v>
                </c:pt>
                <c:pt idx="28854">
                  <c:v>-2.5388173999999999E-2</c:v>
                </c:pt>
                <c:pt idx="28855">
                  <c:v>-2.4614378999999999E-2</c:v>
                </c:pt>
                <c:pt idx="28856">
                  <c:v>-2.6518274000000001E-2</c:v>
                </c:pt>
                <c:pt idx="28857">
                  <c:v>-1.8720173999999999E-2</c:v>
                </c:pt>
                <c:pt idx="28858">
                  <c:v>-2.5367425999999998E-2</c:v>
                </c:pt>
                <c:pt idx="28859">
                  <c:v>-2.7004229000000001E-2</c:v>
                </c:pt>
                <c:pt idx="28860">
                  <c:v>-2.7075866000000001E-2</c:v>
                </c:pt>
                <c:pt idx="28861">
                  <c:v>-2.7404066000000001E-2</c:v>
                </c:pt>
                <c:pt idx="28862">
                  <c:v>-2.9278129E-2</c:v>
                </c:pt>
                <c:pt idx="28863">
                  <c:v>-2.7956551E-2</c:v>
                </c:pt>
                <c:pt idx="28864">
                  <c:v>-2.3828384000000001E-2</c:v>
                </c:pt>
                <c:pt idx="28865">
                  <c:v>-2.8564164E-2</c:v>
                </c:pt>
                <c:pt idx="28866">
                  <c:v>-3.0143151E-2</c:v>
                </c:pt>
                <c:pt idx="28867">
                  <c:v>-2.8789586999999998E-2</c:v>
                </c:pt>
                <c:pt idx="28868">
                  <c:v>-2.9119287000000001E-2</c:v>
                </c:pt>
                <c:pt idx="28869">
                  <c:v>-2.5210639E-2</c:v>
                </c:pt>
                <c:pt idx="28870">
                  <c:v>-2.6384560000000001E-2</c:v>
                </c:pt>
                <c:pt idx="28871">
                  <c:v>-3.3714186E-2</c:v>
                </c:pt>
                <c:pt idx="28872">
                  <c:v>-2.7028585000000001E-2</c:v>
                </c:pt>
                <c:pt idx="28873">
                  <c:v>-2.8410764000000002E-2</c:v>
                </c:pt>
                <c:pt idx="28874">
                  <c:v>-2.7746307000000001E-2</c:v>
                </c:pt>
                <c:pt idx="28875">
                  <c:v>-2.6491786999999999E-2</c:v>
                </c:pt>
                <c:pt idx="28876">
                  <c:v>-3.2017849000000001E-2</c:v>
                </c:pt>
                <c:pt idx="28877">
                  <c:v>-2.8021289000000001E-2</c:v>
                </c:pt>
                <c:pt idx="28878">
                  <c:v>-3.1657569000000003E-2</c:v>
                </c:pt>
                <c:pt idx="28879">
                  <c:v>-2.9594394999999999E-2</c:v>
                </c:pt>
                <c:pt idx="28880">
                  <c:v>-2.9280942000000001E-2</c:v>
                </c:pt>
                <c:pt idx="28881">
                  <c:v>-3.3729486000000003E-2</c:v>
                </c:pt>
                <c:pt idx="28882">
                  <c:v>-3.1537968999999999E-2</c:v>
                </c:pt>
                <c:pt idx="28883">
                  <c:v>-2.5960028E-2</c:v>
                </c:pt>
                <c:pt idx="28884">
                  <c:v>-3.1405128999999997E-2</c:v>
                </c:pt>
                <c:pt idx="28885">
                  <c:v>-2.9485177000000001E-2</c:v>
                </c:pt>
                <c:pt idx="28886">
                  <c:v>-2.8094477999999999E-2</c:v>
                </c:pt>
                <c:pt idx="28887">
                  <c:v>-3.0400845999999999E-2</c:v>
                </c:pt>
                <c:pt idx="28888">
                  <c:v>-3.1964122999999997E-2</c:v>
                </c:pt>
                <c:pt idx="28889">
                  <c:v>-3.1999080999999999E-2</c:v>
                </c:pt>
                <c:pt idx="28890">
                  <c:v>-3.1208125999999999E-2</c:v>
                </c:pt>
                <c:pt idx="28891">
                  <c:v>-3.2184197999999997E-2</c:v>
                </c:pt>
                <c:pt idx="28892">
                  <c:v>-3.5556559000000001E-2</c:v>
                </c:pt>
                <c:pt idx="28893">
                  <c:v>-3.1246670000000001E-2</c:v>
                </c:pt>
                <c:pt idx="28894">
                  <c:v>-2.9746246E-2</c:v>
                </c:pt>
                <c:pt idx="28895">
                  <c:v>-3.2722569999999999E-2</c:v>
                </c:pt>
                <c:pt idx="28896">
                  <c:v>-3.1849849999999999E-2</c:v>
                </c:pt>
                <c:pt idx="28897">
                  <c:v>-3.6147613000000002E-2</c:v>
                </c:pt>
                <c:pt idx="28898">
                  <c:v>-3.7419803000000001E-2</c:v>
                </c:pt>
                <c:pt idx="28899">
                  <c:v>-3.6576509E-2</c:v>
                </c:pt>
                <c:pt idx="28900">
                  <c:v>-3.3154613999999999E-2</c:v>
                </c:pt>
                <c:pt idx="28901">
                  <c:v>-3.6687773E-2</c:v>
                </c:pt>
                <c:pt idx="28902">
                  <c:v>-3.8550656000000003E-2</c:v>
                </c:pt>
                <c:pt idx="28903">
                  <c:v>-4.1551142999999999E-2</c:v>
                </c:pt>
                <c:pt idx="28904">
                  <c:v>-4.4382349000000001E-2</c:v>
                </c:pt>
                <c:pt idx="28905">
                  <c:v>-3.4355570000000002E-2</c:v>
                </c:pt>
                <c:pt idx="28906">
                  <c:v>-3.9334081E-2</c:v>
                </c:pt>
                <c:pt idx="28907">
                  <c:v>-4.1088745000000003E-2</c:v>
                </c:pt>
                <c:pt idx="28908">
                  <c:v>-4.5493878000000001E-2</c:v>
                </c:pt>
                <c:pt idx="28909">
                  <c:v>-4.6681140000000003E-2</c:v>
                </c:pt>
                <c:pt idx="28910">
                  <c:v>-4.298627E-2</c:v>
                </c:pt>
                <c:pt idx="28911">
                  <c:v>-4.5573796999999999E-2</c:v>
                </c:pt>
                <c:pt idx="28912">
                  <c:v>-4.7498199999999997E-2</c:v>
                </c:pt>
                <c:pt idx="28913">
                  <c:v>-4.845294E-2</c:v>
                </c:pt>
                <c:pt idx="28914">
                  <c:v>-4.8118348999999998E-2</c:v>
                </c:pt>
                <c:pt idx="28915">
                  <c:v>-5.3528007000000002E-2</c:v>
                </c:pt>
                <c:pt idx="28916">
                  <c:v>-5.2401491000000001E-2</c:v>
                </c:pt>
                <c:pt idx="28917">
                  <c:v>-5.1411974999999999E-2</c:v>
                </c:pt>
                <c:pt idx="28918">
                  <c:v>-5.4778478999999998E-2</c:v>
                </c:pt>
                <c:pt idx="28919">
                  <c:v>-5.2963439000000001E-2</c:v>
                </c:pt>
                <c:pt idx="28920">
                  <c:v>-4.9707192999999997E-2</c:v>
                </c:pt>
                <c:pt idx="28921">
                  <c:v>-5.0179346999999999E-2</c:v>
                </c:pt>
                <c:pt idx="28922">
                  <c:v>-5.6366671E-2</c:v>
                </c:pt>
                <c:pt idx="28923">
                  <c:v>-6.3354894999999994E-2</c:v>
                </c:pt>
                <c:pt idx="28924">
                  <c:v>-5.3917725E-2</c:v>
                </c:pt>
                <c:pt idx="28925">
                  <c:v>-5.3423733000000001E-2</c:v>
                </c:pt>
                <c:pt idx="28926">
                  <c:v>-5.6497819999999997E-2</c:v>
                </c:pt>
                <c:pt idx="28927">
                  <c:v>-5.6448136000000003E-2</c:v>
                </c:pt>
                <c:pt idx="28928">
                  <c:v>-5.9646323000000001E-2</c:v>
                </c:pt>
                <c:pt idx="28929">
                  <c:v>-5.7066767999999997E-2</c:v>
                </c:pt>
                <c:pt idx="28930">
                  <c:v>-5.8059859999999998E-2</c:v>
                </c:pt>
                <c:pt idx="28931">
                  <c:v>-5.766305E-2</c:v>
                </c:pt>
                <c:pt idx="28932">
                  <c:v>-5.6074738999999998E-2</c:v>
                </c:pt>
                <c:pt idx="28933">
                  <c:v>-5.8219694000000002E-2</c:v>
                </c:pt>
                <c:pt idx="28934">
                  <c:v>-6.0766204999999997E-2</c:v>
                </c:pt>
                <c:pt idx="28935">
                  <c:v>-5.8073971000000002E-2</c:v>
                </c:pt>
                <c:pt idx="28936">
                  <c:v>-5.5245161000000001E-2</c:v>
                </c:pt>
                <c:pt idx="28937">
                  <c:v>-5.831828E-2</c:v>
                </c:pt>
                <c:pt idx="28938">
                  <c:v>-5.9554784999999999E-2</c:v>
                </c:pt>
                <c:pt idx="28939">
                  <c:v>-5.5180664999999997E-2</c:v>
                </c:pt>
                <c:pt idx="28940">
                  <c:v>-5.2694071000000002E-2</c:v>
                </c:pt>
                <c:pt idx="28941">
                  <c:v>-5.6393011999999999E-2</c:v>
                </c:pt>
                <c:pt idx="28942">
                  <c:v>-5.7828188000000003E-2</c:v>
                </c:pt>
                <c:pt idx="28943">
                  <c:v>-5.6440465000000002E-2</c:v>
                </c:pt>
                <c:pt idx="28944">
                  <c:v>-5.3157586999999999E-2</c:v>
                </c:pt>
                <c:pt idx="28945">
                  <c:v>-5.5857616999999998E-2</c:v>
                </c:pt>
                <c:pt idx="28946">
                  <c:v>-5.8337822999999997E-2</c:v>
                </c:pt>
                <c:pt idx="28947">
                  <c:v>-5.5000052000000001E-2</c:v>
                </c:pt>
                <c:pt idx="28948">
                  <c:v>-5.8825947000000003E-2</c:v>
                </c:pt>
                <c:pt idx="28949">
                  <c:v>-5.3325046000000001E-2</c:v>
                </c:pt>
                <c:pt idx="28950">
                  <c:v>-5.8930732E-2</c:v>
                </c:pt>
                <c:pt idx="28951">
                  <c:v>-6.6966310000000001E-2</c:v>
                </c:pt>
                <c:pt idx="28952">
                  <c:v>-6.1216816E-2</c:v>
                </c:pt>
                <c:pt idx="28953">
                  <c:v>-6.0266525000000001E-2</c:v>
                </c:pt>
                <c:pt idx="28954">
                  <c:v>-5.6265928E-2</c:v>
                </c:pt>
                <c:pt idx="28955">
                  <c:v>-6.3359133999999998E-2</c:v>
                </c:pt>
                <c:pt idx="28956">
                  <c:v>-6.2335685000000002E-2</c:v>
                </c:pt>
                <c:pt idx="28957">
                  <c:v>-6.0055438000000003E-2</c:v>
                </c:pt>
                <c:pt idx="28958">
                  <c:v>-5.5761090999999999E-2</c:v>
                </c:pt>
                <c:pt idx="28959">
                  <c:v>-6.0023457000000002E-2</c:v>
                </c:pt>
                <c:pt idx="28960">
                  <c:v>-6.7759669999999994E-2</c:v>
                </c:pt>
                <c:pt idx="28961">
                  <c:v>-6.4546421000000007E-2</c:v>
                </c:pt>
                <c:pt idx="28962">
                  <c:v>-6.0227308E-2</c:v>
                </c:pt>
                <c:pt idx="28963">
                  <c:v>-6.5065763999999998E-2</c:v>
                </c:pt>
                <c:pt idx="28964">
                  <c:v>-6.2186881999999999E-2</c:v>
                </c:pt>
                <c:pt idx="28965">
                  <c:v>-6.3542359000000007E-2</c:v>
                </c:pt>
                <c:pt idx="28966">
                  <c:v>-6.5700053999999994E-2</c:v>
                </c:pt>
                <c:pt idx="28967">
                  <c:v>-6.6943481999999999E-2</c:v>
                </c:pt>
                <c:pt idx="28968">
                  <c:v>-6.3081316999999998E-2</c:v>
                </c:pt>
                <c:pt idx="28969">
                  <c:v>-6.5939954999999995E-2</c:v>
                </c:pt>
                <c:pt idx="28970">
                  <c:v>-6.4963348000000004E-2</c:v>
                </c:pt>
                <c:pt idx="28971">
                  <c:v>-6.9591127000000003E-2</c:v>
                </c:pt>
                <c:pt idx="28972">
                  <c:v>-6.5673738999999995E-2</c:v>
                </c:pt>
                <c:pt idx="28973">
                  <c:v>-6.7649006999999997E-2</c:v>
                </c:pt>
                <c:pt idx="28974">
                  <c:v>-6.5306075000000005E-2</c:v>
                </c:pt>
                <c:pt idx="28975">
                  <c:v>-7.5293458999999993E-2</c:v>
                </c:pt>
                <c:pt idx="28976">
                  <c:v>-7.4061215E-2</c:v>
                </c:pt>
                <c:pt idx="28977">
                  <c:v>-6.8466447E-2</c:v>
                </c:pt>
                <c:pt idx="28978">
                  <c:v>-7.3430508000000005E-2</c:v>
                </c:pt>
                <c:pt idx="28979">
                  <c:v>-7.5947194999999995E-2</c:v>
                </c:pt>
                <c:pt idx="28980">
                  <c:v>-7.7188954000000004E-2</c:v>
                </c:pt>
                <c:pt idx="28981">
                  <c:v>-7.7041685999999998E-2</c:v>
                </c:pt>
                <c:pt idx="28982">
                  <c:v>-7.8584790000000002E-2</c:v>
                </c:pt>
                <c:pt idx="28983">
                  <c:v>-7.8304626000000002E-2</c:v>
                </c:pt>
                <c:pt idx="28984">
                  <c:v>-7.8002602000000004E-2</c:v>
                </c:pt>
                <c:pt idx="28985">
                  <c:v>-8.5579826999999997E-2</c:v>
                </c:pt>
                <c:pt idx="28986">
                  <c:v>-8.2087114000000003E-2</c:v>
                </c:pt>
                <c:pt idx="28987">
                  <c:v>-7.9249516000000006E-2</c:v>
                </c:pt>
                <c:pt idx="28988">
                  <c:v>-8.3281754999999999E-2</c:v>
                </c:pt>
                <c:pt idx="28989">
                  <c:v>-8.3706267000000001E-2</c:v>
                </c:pt>
                <c:pt idx="28990">
                  <c:v>-8.5798061999999994E-2</c:v>
                </c:pt>
                <c:pt idx="28991">
                  <c:v>-8.2759127000000002E-2</c:v>
                </c:pt>
                <c:pt idx="28992">
                  <c:v>-8.6371361999999993E-2</c:v>
                </c:pt>
                <c:pt idx="28993">
                  <c:v>-8.0602691000000004E-2</c:v>
                </c:pt>
                <c:pt idx="28994">
                  <c:v>-8.6382262000000001E-2</c:v>
                </c:pt>
                <c:pt idx="28995">
                  <c:v>-8.7606779999999995E-2</c:v>
                </c:pt>
                <c:pt idx="28996">
                  <c:v>-8.8849775000000006E-2</c:v>
                </c:pt>
                <c:pt idx="28997">
                  <c:v>-8.7383442000000006E-2</c:v>
                </c:pt>
                <c:pt idx="28998">
                  <c:v>-8.2643665000000005E-2</c:v>
                </c:pt>
                <c:pt idx="28999">
                  <c:v>-9.0089067999999994E-2</c:v>
                </c:pt>
                <c:pt idx="29000">
                  <c:v>-9.0232073999999995E-2</c:v>
                </c:pt>
                <c:pt idx="29001">
                  <c:v>-8.5054888999999995E-2</c:v>
                </c:pt>
                <c:pt idx="29002">
                  <c:v>-8.6575389000000003E-2</c:v>
                </c:pt>
                <c:pt idx="29003">
                  <c:v>-8.7069139000000004E-2</c:v>
                </c:pt>
                <c:pt idx="29004">
                  <c:v>-9.0893506999999998E-2</c:v>
                </c:pt>
                <c:pt idx="29005">
                  <c:v>-8.8451661000000001E-2</c:v>
                </c:pt>
                <c:pt idx="29006">
                  <c:v>-8.6699611999999995E-2</c:v>
                </c:pt>
                <c:pt idx="29007">
                  <c:v>-8.9313239000000003E-2</c:v>
                </c:pt>
                <c:pt idx="29008">
                  <c:v>-8.9146473000000004E-2</c:v>
                </c:pt>
                <c:pt idx="29009">
                  <c:v>-8.9165121E-2</c:v>
                </c:pt>
                <c:pt idx="29010">
                  <c:v>-9.3019827999999999E-2</c:v>
                </c:pt>
                <c:pt idx="29011">
                  <c:v>-9.3404122000000006E-2</c:v>
                </c:pt>
                <c:pt idx="29012">
                  <c:v>-8.7129302000000006E-2</c:v>
                </c:pt>
                <c:pt idx="29013">
                  <c:v>-8.8655560999999994E-2</c:v>
                </c:pt>
                <c:pt idx="29014">
                  <c:v>-9.1834523000000001E-2</c:v>
                </c:pt>
                <c:pt idx="29015">
                  <c:v>-8.8225409000000005E-2</c:v>
                </c:pt>
                <c:pt idx="29016">
                  <c:v>-8.7404526999999996E-2</c:v>
                </c:pt>
                <c:pt idx="29017">
                  <c:v>-8.8537431999999999E-2</c:v>
                </c:pt>
                <c:pt idx="29018">
                  <c:v>-9.0351388000000005E-2</c:v>
                </c:pt>
                <c:pt idx="29019">
                  <c:v>-9.4510443999999999E-2</c:v>
                </c:pt>
                <c:pt idx="29020">
                  <c:v>-8.7559133999999997E-2</c:v>
                </c:pt>
                <c:pt idx="29021">
                  <c:v>-9.4058043999999993E-2</c:v>
                </c:pt>
                <c:pt idx="29022">
                  <c:v>-8.9617348999999999E-2</c:v>
                </c:pt>
                <c:pt idx="29023">
                  <c:v>-8.5270539000000006E-2</c:v>
                </c:pt>
                <c:pt idx="29024">
                  <c:v>-9.0414069999999999E-2</c:v>
                </c:pt>
                <c:pt idx="29025">
                  <c:v>-9.1416745999999993E-2</c:v>
                </c:pt>
                <c:pt idx="29026">
                  <c:v>-8.9815437999999997E-2</c:v>
                </c:pt>
                <c:pt idx="29027">
                  <c:v>-8.6189008999999997E-2</c:v>
                </c:pt>
                <c:pt idx="29028">
                  <c:v>-8.9338637999999998E-2</c:v>
                </c:pt>
                <c:pt idx="29029">
                  <c:v>-9.4294510999999998E-2</c:v>
                </c:pt>
                <c:pt idx="29030">
                  <c:v>-8.3903677999999995E-2</c:v>
                </c:pt>
                <c:pt idx="29031">
                  <c:v>-8.6914918999999993E-2</c:v>
                </c:pt>
                <c:pt idx="29032">
                  <c:v>-8.6398437999999994E-2</c:v>
                </c:pt>
                <c:pt idx="29033">
                  <c:v>-9.3170329999999996E-2</c:v>
                </c:pt>
                <c:pt idx="29034">
                  <c:v>-9.0057715999999996E-2</c:v>
                </c:pt>
                <c:pt idx="29035">
                  <c:v>-8.3195276999999998E-2</c:v>
                </c:pt>
                <c:pt idx="29036">
                  <c:v>-8.7270773999999995E-2</c:v>
                </c:pt>
                <c:pt idx="29037">
                  <c:v>-8.3764985E-2</c:v>
                </c:pt>
                <c:pt idx="29038">
                  <c:v>-9.2544794E-2</c:v>
                </c:pt>
                <c:pt idx="29039">
                  <c:v>-8.5638948000000006E-2</c:v>
                </c:pt>
                <c:pt idx="29040">
                  <c:v>-9.1053634999999994E-2</c:v>
                </c:pt>
                <c:pt idx="29041">
                  <c:v>-8.8583290999999995E-2</c:v>
                </c:pt>
                <c:pt idx="29042">
                  <c:v>-8.2442887000000006E-2</c:v>
                </c:pt>
                <c:pt idx="29043">
                  <c:v>-9.0753816000000001E-2</c:v>
                </c:pt>
                <c:pt idx="29044">
                  <c:v>-8.6521737000000001E-2</c:v>
                </c:pt>
                <c:pt idx="29045">
                  <c:v>-8.8744140999999999E-2</c:v>
                </c:pt>
                <c:pt idx="29046">
                  <c:v>-8.8863432000000006E-2</c:v>
                </c:pt>
                <c:pt idx="29047">
                  <c:v>-8.7612546999999999E-2</c:v>
                </c:pt>
                <c:pt idx="29048">
                  <c:v>-9.0499072999999999E-2</c:v>
                </c:pt>
                <c:pt idx="29049">
                  <c:v>-9.1863945000000002E-2</c:v>
                </c:pt>
                <c:pt idx="29050">
                  <c:v>-9.4929746999999995E-2</c:v>
                </c:pt>
                <c:pt idx="29051">
                  <c:v>-9.1829032000000005E-2</c:v>
                </c:pt>
                <c:pt idx="29052">
                  <c:v>-9.4225726999999995E-2</c:v>
                </c:pt>
                <c:pt idx="29053">
                  <c:v>-9.6825242000000006E-2</c:v>
                </c:pt>
                <c:pt idx="29054">
                  <c:v>-9.3792117999999994E-2</c:v>
                </c:pt>
                <c:pt idx="29055">
                  <c:v>-9.7418009999999999E-2</c:v>
                </c:pt>
                <c:pt idx="29056">
                  <c:v>-9.7342743999999995E-2</c:v>
                </c:pt>
                <c:pt idx="29057">
                  <c:v>-0.103608623</c:v>
                </c:pt>
                <c:pt idx="29058">
                  <c:v>-9.8436862E-2</c:v>
                </c:pt>
                <c:pt idx="29059">
                  <c:v>-9.7074657999999994E-2</c:v>
                </c:pt>
                <c:pt idx="29060">
                  <c:v>-9.8589948999999996E-2</c:v>
                </c:pt>
                <c:pt idx="29061">
                  <c:v>-9.8879702E-2</c:v>
                </c:pt>
                <c:pt idx="29062">
                  <c:v>-0.104268149</c:v>
                </c:pt>
                <c:pt idx="29063">
                  <c:v>-0.10316906100000001</c:v>
                </c:pt>
                <c:pt idx="29064">
                  <c:v>-0.107325822</c:v>
                </c:pt>
                <c:pt idx="29065">
                  <c:v>-0.101189628</c:v>
                </c:pt>
                <c:pt idx="29066">
                  <c:v>-0.10108605800000001</c:v>
                </c:pt>
                <c:pt idx="29067">
                  <c:v>-0.10639000699999999</c:v>
                </c:pt>
                <c:pt idx="29068">
                  <c:v>-0.100023985</c:v>
                </c:pt>
                <c:pt idx="29069">
                  <c:v>-0.105151907</c:v>
                </c:pt>
                <c:pt idx="29070">
                  <c:v>-0.101737805</c:v>
                </c:pt>
                <c:pt idx="29071">
                  <c:v>-0.108179994</c:v>
                </c:pt>
                <c:pt idx="29072">
                  <c:v>-0.110897914</c:v>
                </c:pt>
                <c:pt idx="29073">
                  <c:v>-0.104126565</c:v>
                </c:pt>
                <c:pt idx="29074">
                  <c:v>-0.109256029</c:v>
                </c:pt>
                <c:pt idx="29075">
                  <c:v>-0.105418414</c:v>
                </c:pt>
                <c:pt idx="29076">
                  <c:v>-0.11011911200000001</c:v>
                </c:pt>
                <c:pt idx="29077">
                  <c:v>-0.109534279</c:v>
                </c:pt>
                <c:pt idx="29078">
                  <c:v>-0.104315162</c:v>
                </c:pt>
                <c:pt idx="29079">
                  <c:v>-0.10717486599999999</c:v>
                </c:pt>
                <c:pt idx="29080">
                  <c:v>-0.105282396</c:v>
                </c:pt>
                <c:pt idx="29081">
                  <c:v>-0.10639267400000001</c:v>
                </c:pt>
                <c:pt idx="29082">
                  <c:v>-0.108274922</c:v>
                </c:pt>
                <c:pt idx="29083">
                  <c:v>-0.10955696600000001</c:v>
                </c:pt>
                <c:pt idx="29084">
                  <c:v>-0.10957771500000001</c:v>
                </c:pt>
                <c:pt idx="29085">
                  <c:v>-0.109112203</c:v>
                </c:pt>
                <c:pt idx="29086">
                  <c:v>-0.11049813</c:v>
                </c:pt>
                <c:pt idx="29087">
                  <c:v>-0.108301021</c:v>
                </c:pt>
                <c:pt idx="29088">
                  <c:v>-0.107821576</c:v>
                </c:pt>
                <c:pt idx="29089">
                  <c:v>-0.109677538</c:v>
                </c:pt>
                <c:pt idx="29090">
                  <c:v>-0.11103306</c:v>
                </c:pt>
                <c:pt idx="29091">
                  <c:v>-0.114256285</c:v>
                </c:pt>
                <c:pt idx="29092">
                  <c:v>-0.109609596</c:v>
                </c:pt>
                <c:pt idx="29093">
                  <c:v>-0.114939652</c:v>
                </c:pt>
                <c:pt idx="29094">
                  <c:v>-0.115958676</c:v>
                </c:pt>
                <c:pt idx="29095">
                  <c:v>-0.11774485599999999</c:v>
                </c:pt>
                <c:pt idx="29096">
                  <c:v>-0.115107819</c:v>
                </c:pt>
                <c:pt idx="29097">
                  <c:v>-0.117657527</c:v>
                </c:pt>
                <c:pt idx="29098">
                  <c:v>-0.124313839</c:v>
                </c:pt>
                <c:pt idx="29099">
                  <c:v>-0.120792337</c:v>
                </c:pt>
                <c:pt idx="29100">
                  <c:v>-0.118540995</c:v>
                </c:pt>
                <c:pt idx="29101">
                  <c:v>-0.114369154</c:v>
                </c:pt>
                <c:pt idx="29102">
                  <c:v>-0.117313497</c:v>
                </c:pt>
                <c:pt idx="29103">
                  <c:v>-0.122722648</c:v>
                </c:pt>
                <c:pt idx="29104">
                  <c:v>-0.119460367</c:v>
                </c:pt>
                <c:pt idx="29105">
                  <c:v>-0.121446811</c:v>
                </c:pt>
                <c:pt idx="29106">
                  <c:v>-0.122658551</c:v>
                </c:pt>
                <c:pt idx="29107">
                  <c:v>-0.123138726</c:v>
                </c:pt>
                <c:pt idx="29108">
                  <c:v>-0.119182818</c:v>
                </c:pt>
                <c:pt idx="29109">
                  <c:v>-0.119134344</c:v>
                </c:pt>
                <c:pt idx="29110">
                  <c:v>-0.12341959800000001</c:v>
                </c:pt>
                <c:pt idx="29111">
                  <c:v>-0.1216169</c:v>
                </c:pt>
                <c:pt idx="29112">
                  <c:v>-0.121709071</c:v>
                </c:pt>
                <c:pt idx="29113">
                  <c:v>-0.11798676800000001</c:v>
                </c:pt>
                <c:pt idx="29114">
                  <c:v>-0.11793457</c:v>
                </c:pt>
                <c:pt idx="29115">
                  <c:v>-0.11851114</c:v>
                </c:pt>
                <c:pt idx="29116">
                  <c:v>-0.114295334</c:v>
                </c:pt>
                <c:pt idx="29117">
                  <c:v>-0.11262659699999999</c:v>
                </c:pt>
                <c:pt idx="29118">
                  <c:v>-0.12545274200000001</c:v>
                </c:pt>
                <c:pt idx="29119">
                  <c:v>-0.120704331</c:v>
                </c:pt>
                <c:pt idx="29120">
                  <c:v>-0.114262529</c:v>
                </c:pt>
                <c:pt idx="29121">
                  <c:v>-0.116479345</c:v>
                </c:pt>
                <c:pt idx="29122">
                  <c:v>-0.12104514199999999</c:v>
                </c:pt>
                <c:pt idx="29123">
                  <c:v>-0.114126511</c:v>
                </c:pt>
                <c:pt idx="29124">
                  <c:v>-0.116818003</c:v>
                </c:pt>
                <c:pt idx="29125">
                  <c:v>-0.12195470899999999</c:v>
                </c:pt>
                <c:pt idx="29126">
                  <c:v>-0.12430956999999999</c:v>
                </c:pt>
                <c:pt idx="29127">
                  <c:v>-0.114328578</c:v>
                </c:pt>
                <c:pt idx="29128">
                  <c:v>-0.112854682</c:v>
                </c:pt>
                <c:pt idx="29129">
                  <c:v>-0.11941671399999999</c:v>
                </c:pt>
                <c:pt idx="29130">
                  <c:v>-0.118533343</c:v>
                </c:pt>
                <c:pt idx="29131">
                  <c:v>-0.119955204</c:v>
                </c:pt>
                <c:pt idx="29132">
                  <c:v>-0.11960441600000001</c:v>
                </c:pt>
                <c:pt idx="29133">
                  <c:v>-0.124388523</c:v>
                </c:pt>
                <c:pt idx="29134">
                  <c:v>-0.116301589</c:v>
                </c:pt>
                <c:pt idx="29135">
                  <c:v>-0.112484217</c:v>
                </c:pt>
                <c:pt idx="29136">
                  <c:v>-0.116454408</c:v>
                </c:pt>
                <c:pt idx="29137">
                  <c:v>-0.12637309699999999</c:v>
                </c:pt>
                <c:pt idx="29138">
                  <c:v>-0.121428512</c:v>
                </c:pt>
                <c:pt idx="29139">
                  <c:v>-0.113839306</c:v>
                </c:pt>
                <c:pt idx="29140">
                  <c:v>-0.126217514</c:v>
                </c:pt>
                <c:pt idx="29141">
                  <c:v>-0.124321602</c:v>
                </c:pt>
                <c:pt idx="29142">
                  <c:v>-0.114677399</c:v>
                </c:pt>
                <c:pt idx="29143">
                  <c:v>-0.12098909200000001</c:v>
                </c:pt>
                <c:pt idx="29144">
                  <c:v>-0.127266675</c:v>
                </c:pt>
                <c:pt idx="29145">
                  <c:v>-0.120346181</c:v>
                </c:pt>
                <c:pt idx="29146">
                  <c:v>-0.11437314699999999</c:v>
                </c:pt>
                <c:pt idx="29147">
                  <c:v>-0.122571692</c:v>
                </c:pt>
                <c:pt idx="29148">
                  <c:v>-0.120248809</c:v>
                </c:pt>
                <c:pt idx="29149">
                  <c:v>-0.122071467</c:v>
                </c:pt>
                <c:pt idx="29150">
                  <c:v>-0.121236868</c:v>
                </c:pt>
                <c:pt idx="29151">
                  <c:v>-0.12395276099999999</c:v>
                </c:pt>
                <c:pt idx="29152">
                  <c:v>-0.12262231899999999</c:v>
                </c:pt>
                <c:pt idx="29153">
                  <c:v>-0.12005342500000001</c:v>
                </c:pt>
                <c:pt idx="29154">
                  <c:v>-0.123727649</c:v>
                </c:pt>
                <c:pt idx="29155">
                  <c:v>-0.125074938</c:v>
                </c:pt>
                <c:pt idx="29156">
                  <c:v>-0.1196509</c:v>
                </c:pt>
                <c:pt idx="29157">
                  <c:v>-0.12570826700000001</c:v>
                </c:pt>
                <c:pt idx="29158">
                  <c:v>-0.121593192</c:v>
                </c:pt>
                <c:pt idx="29159">
                  <c:v>-0.12230825400000001</c:v>
                </c:pt>
                <c:pt idx="29160">
                  <c:v>-0.121674374</c:v>
                </c:pt>
                <c:pt idx="29161">
                  <c:v>-0.124282137</c:v>
                </c:pt>
                <c:pt idx="29162">
                  <c:v>-0.122516446</c:v>
                </c:pt>
                <c:pt idx="29163">
                  <c:v>-0.12337904399999999</c:v>
                </c:pt>
                <c:pt idx="29164">
                  <c:v>-0.125129834</c:v>
                </c:pt>
                <c:pt idx="29165">
                  <c:v>-0.123889051</c:v>
                </c:pt>
                <c:pt idx="29166">
                  <c:v>-0.119253024</c:v>
                </c:pt>
                <c:pt idx="29167">
                  <c:v>-0.122467466</c:v>
                </c:pt>
                <c:pt idx="29168">
                  <c:v>-0.125641689</c:v>
                </c:pt>
                <c:pt idx="29169">
                  <c:v>-0.121595807</c:v>
                </c:pt>
                <c:pt idx="29170">
                  <c:v>-0.12228097</c:v>
                </c:pt>
                <c:pt idx="29171">
                  <c:v>-0.123254091</c:v>
                </c:pt>
                <c:pt idx="29172">
                  <c:v>-0.120260015</c:v>
                </c:pt>
                <c:pt idx="29173">
                  <c:v>-0.121823289</c:v>
                </c:pt>
                <c:pt idx="29174">
                  <c:v>-0.120257378</c:v>
                </c:pt>
                <c:pt idx="29175">
                  <c:v>-0.12563750100000001</c:v>
                </c:pt>
                <c:pt idx="29176">
                  <c:v>-0.121940836</c:v>
                </c:pt>
                <c:pt idx="29177">
                  <c:v>-0.12310411</c:v>
                </c:pt>
                <c:pt idx="29178">
                  <c:v>-0.120399348</c:v>
                </c:pt>
                <c:pt idx="29179">
                  <c:v>-0.119419575</c:v>
                </c:pt>
                <c:pt idx="29180">
                  <c:v>-0.120739676</c:v>
                </c:pt>
                <c:pt idx="29181">
                  <c:v>-0.118036032</c:v>
                </c:pt>
                <c:pt idx="29182">
                  <c:v>-0.121050805</c:v>
                </c:pt>
                <c:pt idx="29183">
                  <c:v>-0.116671503</c:v>
                </c:pt>
                <c:pt idx="29184">
                  <c:v>-0.11729276900000001</c:v>
                </c:pt>
                <c:pt idx="29185">
                  <c:v>-0.120259531</c:v>
                </c:pt>
                <c:pt idx="29186">
                  <c:v>-0.11733906</c:v>
                </c:pt>
                <c:pt idx="29187">
                  <c:v>-0.121612363</c:v>
                </c:pt>
                <c:pt idx="29188">
                  <c:v>-0.11621770300000001</c:v>
                </c:pt>
                <c:pt idx="29189">
                  <c:v>-0.12186867</c:v>
                </c:pt>
                <c:pt idx="29190">
                  <c:v>-0.118350118</c:v>
                </c:pt>
                <c:pt idx="29191">
                  <c:v>-0.117129594</c:v>
                </c:pt>
                <c:pt idx="29192">
                  <c:v>-0.11776434600000001</c:v>
                </c:pt>
                <c:pt idx="29193">
                  <c:v>-0.119220562</c:v>
                </c:pt>
                <c:pt idx="29194">
                  <c:v>-0.119538441</c:v>
                </c:pt>
                <c:pt idx="29195">
                  <c:v>-0.121513449</c:v>
                </c:pt>
                <c:pt idx="29196">
                  <c:v>-0.12308698899999999</c:v>
                </c:pt>
                <c:pt idx="29197">
                  <c:v>-0.120837957</c:v>
                </c:pt>
                <c:pt idx="29198">
                  <c:v>-0.11903670399999999</c:v>
                </c:pt>
                <c:pt idx="29199">
                  <c:v>-0.12048413600000001</c:v>
                </c:pt>
                <c:pt idx="29200">
                  <c:v>-0.12183208</c:v>
                </c:pt>
                <c:pt idx="29201">
                  <c:v>-0.117261298</c:v>
                </c:pt>
                <c:pt idx="29202">
                  <c:v>-0.120860144</c:v>
                </c:pt>
                <c:pt idx="29203">
                  <c:v>-0.122553922</c:v>
                </c:pt>
                <c:pt idx="29204">
                  <c:v>-0.118954271</c:v>
                </c:pt>
                <c:pt idx="29205">
                  <c:v>-0.12469577</c:v>
                </c:pt>
                <c:pt idx="29206">
                  <c:v>-0.117162637</c:v>
                </c:pt>
                <c:pt idx="29207">
                  <c:v>-0.121470302</c:v>
                </c:pt>
                <c:pt idx="29208">
                  <c:v>-0.12510596199999999</c:v>
                </c:pt>
                <c:pt idx="29209">
                  <c:v>-0.12579011900000001</c:v>
                </c:pt>
                <c:pt idx="29210">
                  <c:v>-0.121442512</c:v>
                </c:pt>
                <c:pt idx="29211">
                  <c:v>-0.116114862</c:v>
                </c:pt>
                <c:pt idx="29212">
                  <c:v>-0.121822156</c:v>
                </c:pt>
                <c:pt idx="29213">
                  <c:v>-0.122281812</c:v>
                </c:pt>
                <c:pt idx="29214">
                  <c:v>-0.123560712</c:v>
                </c:pt>
                <c:pt idx="29215">
                  <c:v>-0.12150155</c:v>
                </c:pt>
                <c:pt idx="29216">
                  <c:v>-0.120352864</c:v>
                </c:pt>
                <c:pt idx="29217">
                  <c:v>-0.126222998</c:v>
                </c:pt>
                <c:pt idx="29218">
                  <c:v>-0.12349329100000001</c:v>
                </c:pt>
                <c:pt idx="29219">
                  <c:v>-0.123523913</c:v>
                </c:pt>
                <c:pt idx="29220">
                  <c:v>-0.122261442</c:v>
                </c:pt>
                <c:pt idx="29221">
                  <c:v>-0.12506094600000001</c:v>
                </c:pt>
                <c:pt idx="29222">
                  <c:v>-0.125879407</c:v>
                </c:pt>
                <c:pt idx="29223">
                  <c:v>-0.12409137200000001</c:v>
                </c:pt>
                <c:pt idx="29224">
                  <c:v>-0.12556621400000001</c:v>
                </c:pt>
                <c:pt idx="29225">
                  <c:v>-0.12524344000000001</c:v>
                </c:pt>
                <c:pt idx="29226">
                  <c:v>-0.1221174</c:v>
                </c:pt>
                <c:pt idx="29227">
                  <c:v>-0.127938002</c:v>
                </c:pt>
                <c:pt idx="29228">
                  <c:v>-0.12793452999999999</c:v>
                </c:pt>
                <c:pt idx="29229">
                  <c:v>-0.120568223</c:v>
                </c:pt>
                <c:pt idx="29230">
                  <c:v>-0.12483026799999999</c:v>
                </c:pt>
                <c:pt idx="29231">
                  <c:v>-0.124509089</c:v>
                </c:pt>
                <c:pt idx="29232">
                  <c:v>-0.12536430400000001</c:v>
                </c:pt>
                <c:pt idx="29233">
                  <c:v>-0.12107714999999999</c:v>
                </c:pt>
                <c:pt idx="29234">
                  <c:v>-0.12470497899999999</c:v>
                </c:pt>
                <c:pt idx="29235">
                  <c:v>-0.12402587399999999</c:v>
                </c:pt>
                <c:pt idx="29236">
                  <c:v>-0.122630693</c:v>
                </c:pt>
                <c:pt idx="29237">
                  <c:v>-0.12048658</c:v>
                </c:pt>
                <c:pt idx="29238">
                  <c:v>-0.11698515700000001</c:v>
                </c:pt>
                <c:pt idx="29239">
                  <c:v>-0.118489578</c:v>
                </c:pt>
                <c:pt idx="29240">
                  <c:v>-0.118051603</c:v>
                </c:pt>
                <c:pt idx="29241">
                  <c:v>-0.121329688</c:v>
                </c:pt>
                <c:pt idx="29242">
                  <c:v>-0.114788458</c:v>
                </c:pt>
                <c:pt idx="29243">
                  <c:v>-0.11273462300000001</c:v>
                </c:pt>
                <c:pt idx="29244">
                  <c:v>-0.116123646</c:v>
                </c:pt>
                <c:pt idx="29245">
                  <c:v>-0.12202334400000001</c:v>
                </c:pt>
                <c:pt idx="29246">
                  <c:v>-0.117957957</c:v>
                </c:pt>
                <c:pt idx="29247">
                  <c:v>-0.107749529</c:v>
                </c:pt>
                <c:pt idx="29248">
                  <c:v>-0.11688204100000001</c:v>
                </c:pt>
                <c:pt idx="29249">
                  <c:v>-0.110583395</c:v>
                </c:pt>
                <c:pt idx="29250">
                  <c:v>-0.108092956</c:v>
                </c:pt>
                <c:pt idx="29251">
                  <c:v>-0.11340489199999999</c:v>
                </c:pt>
                <c:pt idx="29252">
                  <c:v>-0.113640994</c:v>
                </c:pt>
                <c:pt idx="29253">
                  <c:v>-0.10539425199999999</c:v>
                </c:pt>
                <c:pt idx="29254">
                  <c:v>-0.10814999</c:v>
                </c:pt>
                <c:pt idx="29255">
                  <c:v>-0.114469141</c:v>
                </c:pt>
                <c:pt idx="29256">
                  <c:v>-0.11005374</c:v>
                </c:pt>
                <c:pt idx="29257">
                  <c:v>-0.108279809</c:v>
                </c:pt>
                <c:pt idx="29258">
                  <c:v>-0.1126182</c:v>
                </c:pt>
                <c:pt idx="29259">
                  <c:v>-0.110288739</c:v>
                </c:pt>
                <c:pt idx="29260">
                  <c:v>-0.10962567500000001</c:v>
                </c:pt>
                <c:pt idx="29261">
                  <c:v>-0.107799545</c:v>
                </c:pt>
                <c:pt idx="29262">
                  <c:v>-0.10875693</c:v>
                </c:pt>
                <c:pt idx="29263">
                  <c:v>-0.109856278</c:v>
                </c:pt>
                <c:pt idx="29264">
                  <c:v>-0.103611968</c:v>
                </c:pt>
                <c:pt idx="29265">
                  <c:v>-0.103716895</c:v>
                </c:pt>
                <c:pt idx="29266">
                  <c:v>-0.11213219200000001</c:v>
                </c:pt>
                <c:pt idx="29267">
                  <c:v>-0.10290727</c:v>
                </c:pt>
                <c:pt idx="29268">
                  <c:v>-0.103381924</c:v>
                </c:pt>
                <c:pt idx="29269">
                  <c:v>-0.107046165</c:v>
                </c:pt>
                <c:pt idx="29270">
                  <c:v>-0.101047203</c:v>
                </c:pt>
                <c:pt idx="29271">
                  <c:v>-0.105814531</c:v>
                </c:pt>
                <c:pt idx="29272">
                  <c:v>-0.10160759799999999</c:v>
                </c:pt>
                <c:pt idx="29273">
                  <c:v>-0.102990314</c:v>
                </c:pt>
                <c:pt idx="29274">
                  <c:v>-0.104723886</c:v>
                </c:pt>
                <c:pt idx="29275">
                  <c:v>-9.7908057000000007E-2</c:v>
                </c:pt>
                <c:pt idx="29276">
                  <c:v>-0.10408540099999999</c:v>
                </c:pt>
                <c:pt idx="29277">
                  <c:v>-0.10222039400000001</c:v>
                </c:pt>
                <c:pt idx="29278">
                  <c:v>-9.9079608999999999E-2</c:v>
                </c:pt>
                <c:pt idx="29279">
                  <c:v>-0.10142984200000001</c:v>
                </c:pt>
                <c:pt idx="29280">
                  <c:v>-9.8633967000000003E-2</c:v>
                </c:pt>
                <c:pt idx="29281">
                  <c:v>-0.100349307</c:v>
                </c:pt>
                <c:pt idx="29282">
                  <c:v>-9.9782273000000005E-2</c:v>
                </c:pt>
                <c:pt idx="29283">
                  <c:v>-9.7533232999999997E-2</c:v>
                </c:pt>
                <c:pt idx="29284">
                  <c:v>-9.9528134000000004E-2</c:v>
                </c:pt>
                <c:pt idx="29285">
                  <c:v>-0.10095638799999999</c:v>
                </c:pt>
                <c:pt idx="29286">
                  <c:v>-9.9609747999999998E-2</c:v>
                </c:pt>
                <c:pt idx="29287">
                  <c:v>-9.8120502999999998E-2</c:v>
                </c:pt>
                <c:pt idx="29288">
                  <c:v>-0.103041999</c:v>
                </c:pt>
                <c:pt idx="29289">
                  <c:v>-0.100361533</c:v>
                </c:pt>
                <c:pt idx="29290">
                  <c:v>-9.6468112999999994E-2</c:v>
                </c:pt>
                <c:pt idx="29291">
                  <c:v>-9.9451646000000005E-2</c:v>
                </c:pt>
                <c:pt idx="29292">
                  <c:v>-0.102848515</c:v>
                </c:pt>
                <c:pt idx="29293">
                  <c:v>-0.10231295999999999</c:v>
                </c:pt>
                <c:pt idx="29294">
                  <c:v>-0.100535177</c:v>
                </c:pt>
                <c:pt idx="29295">
                  <c:v>-0.102706186</c:v>
                </c:pt>
                <c:pt idx="29296">
                  <c:v>-0.100638375</c:v>
                </c:pt>
                <c:pt idx="29297">
                  <c:v>-0.10186795899999999</c:v>
                </c:pt>
                <c:pt idx="29298">
                  <c:v>-0.101793781</c:v>
                </c:pt>
                <c:pt idx="29299">
                  <c:v>-0.106080405</c:v>
                </c:pt>
                <c:pt idx="29300">
                  <c:v>-0.105681337</c:v>
                </c:pt>
                <c:pt idx="29301">
                  <c:v>-0.103448547</c:v>
                </c:pt>
                <c:pt idx="29302">
                  <c:v>-0.10652012399999999</c:v>
                </c:pt>
                <c:pt idx="29303">
                  <c:v>-0.106614396</c:v>
                </c:pt>
                <c:pt idx="29304">
                  <c:v>-0.101367623</c:v>
                </c:pt>
                <c:pt idx="29305">
                  <c:v>-0.106025763</c:v>
                </c:pt>
                <c:pt idx="29306">
                  <c:v>-0.107889444</c:v>
                </c:pt>
                <c:pt idx="29307">
                  <c:v>-0.103926398</c:v>
                </c:pt>
                <c:pt idx="29308">
                  <c:v>-0.10235746900000001</c:v>
                </c:pt>
                <c:pt idx="29309">
                  <c:v>-0.10649575999999999</c:v>
                </c:pt>
                <c:pt idx="29310">
                  <c:v>-0.105448075</c:v>
                </c:pt>
                <c:pt idx="29311">
                  <c:v>-0.10833814</c:v>
                </c:pt>
                <c:pt idx="29312">
                  <c:v>-0.10891988900000001</c:v>
                </c:pt>
                <c:pt idx="29313">
                  <c:v>-0.10857448</c:v>
                </c:pt>
                <c:pt idx="29314">
                  <c:v>-0.108462512</c:v>
                </c:pt>
                <c:pt idx="29315">
                  <c:v>-0.107900053</c:v>
                </c:pt>
                <c:pt idx="29316">
                  <c:v>-0.10414981099999999</c:v>
                </c:pt>
                <c:pt idx="29317">
                  <c:v>-0.106008165</c:v>
                </c:pt>
                <c:pt idx="29318">
                  <c:v>-0.104446732</c:v>
                </c:pt>
                <c:pt idx="29319">
                  <c:v>-0.108287007</c:v>
                </c:pt>
                <c:pt idx="29320">
                  <c:v>-0.107804805</c:v>
                </c:pt>
                <c:pt idx="29321">
                  <c:v>-0.10339275000000001</c:v>
                </c:pt>
                <c:pt idx="29322">
                  <c:v>-0.103232592</c:v>
                </c:pt>
                <c:pt idx="29323">
                  <c:v>-0.10215082</c:v>
                </c:pt>
                <c:pt idx="29324">
                  <c:v>-0.104213074</c:v>
                </c:pt>
                <c:pt idx="29325">
                  <c:v>-0.102596268</c:v>
                </c:pt>
                <c:pt idx="29326">
                  <c:v>-0.105993606</c:v>
                </c:pt>
                <c:pt idx="29327">
                  <c:v>-0.10597949500000001</c:v>
                </c:pt>
                <c:pt idx="29328">
                  <c:v>-0.10395488899999999</c:v>
                </c:pt>
                <c:pt idx="29329">
                  <c:v>-0.100952178</c:v>
                </c:pt>
                <c:pt idx="29330">
                  <c:v>-9.5377906999999998E-2</c:v>
                </c:pt>
                <c:pt idx="29331">
                  <c:v>-0.100832596</c:v>
                </c:pt>
                <c:pt idx="29332">
                  <c:v>-0.10142177300000001</c:v>
                </c:pt>
                <c:pt idx="29333">
                  <c:v>-9.7457126000000005E-2</c:v>
                </c:pt>
                <c:pt idx="29334">
                  <c:v>-9.3853980000000004E-2</c:v>
                </c:pt>
                <c:pt idx="29335">
                  <c:v>-0.10071055600000001</c:v>
                </c:pt>
                <c:pt idx="29336">
                  <c:v>-9.7101024999999994E-2</c:v>
                </c:pt>
                <c:pt idx="29337">
                  <c:v>-9.2701212000000005E-2</c:v>
                </c:pt>
                <c:pt idx="29338">
                  <c:v>-9.3242570999999996E-2</c:v>
                </c:pt>
                <c:pt idx="29339">
                  <c:v>-9.7088440999999998E-2</c:v>
                </c:pt>
                <c:pt idx="29340">
                  <c:v>-9.4849727999999994E-2</c:v>
                </c:pt>
                <c:pt idx="29341">
                  <c:v>-9.0421691999999998E-2</c:v>
                </c:pt>
                <c:pt idx="29342">
                  <c:v>-9.2461020000000005E-2</c:v>
                </c:pt>
                <c:pt idx="29343">
                  <c:v>-9.1914803000000003E-2</c:v>
                </c:pt>
                <c:pt idx="29344">
                  <c:v>-9.0578169E-2</c:v>
                </c:pt>
                <c:pt idx="29345">
                  <c:v>-8.9145653000000005E-2</c:v>
                </c:pt>
                <c:pt idx="29346">
                  <c:v>-9.0258583000000003E-2</c:v>
                </c:pt>
                <c:pt idx="29347">
                  <c:v>-8.4749571999999995E-2</c:v>
                </c:pt>
                <c:pt idx="29348">
                  <c:v>-8.5297115000000007E-2</c:v>
                </c:pt>
                <c:pt idx="29349">
                  <c:v>-8.8312610999999999E-2</c:v>
                </c:pt>
                <c:pt idx="29350">
                  <c:v>-8.4178708000000005E-2</c:v>
                </c:pt>
                <c:pt idx="29351">
                  <c:v>-8.1323005000000004E-2</c:v>
                </c:pt>
                <c:pt idx="29352">
                  <c:v>-8.7822966000000002E-2</c:v>
                </c:pt>
                <c:pt idx="29353">
                  <c:v>-8.9101017000000005E-2</c:v>
                </c:pt>
                <c:pt idx="29354">
                  <c:v>-8.5911847999999999E-2</c:v>
                </c:pt>
                <c:pt idx="29355">
                  <c:v>-8.2440414000000004E-2</c:v>
                </c:pt>
                <c:pt idx="29356">
                  <c:v>-8.4336303000000001E-2</c:v>
                </c:pt>
                <c:pt idx="29357">
                  <c:v>-8.4690236000000002E-2</c:v>
                </c:pt>
                <c:pt idx="29358">
                  <c:v>-8.1589228999999999E-2</c:v>
                </c:pt>
                <c:pt idx="29359">
                  <c:v>-7.9706638999999996E-2</c:v>
                </c:pt>
                <c:pt idx="29360">
                  <c:v>-8.4205948000000003E-2</c:v>
                </c:pt>
                <c:pt idx="29361">
                  <c:v>-8.6261905999999999E-2</c:v>
                </c:pt>
                <c:pt idx="29362">
                  <c:v>-8.6866959999999993E-2</c:v>
                </c:pt>
                <c:pt idx="29363">
                  <c:v>-8.1955023000000002E-2</c:v>
                </c:pt>
                <c:pt idx="29364">
                  <c:v>-8.3468742999999998E-2</c:v>
                </c:pt>
                <c:pt idx="29365">
                  <c:v>-8.5687688999999997E-2</c:v>
                </c:pt>
                <c:pt idx="29366">
                  <c:v>-7.8579932000000005E-2</c:v>
                </c:pt>
                <c:pt idx="29367">
                  <c:v>-8.9240565999999993E-2</c:v>
                </c:pt>
                <c:pt idx="29368">
                  <c:v>-8.6160741999999998E-2</c:v>
                </c:pt>
                <c:pt idx="29369">
                  <c:v>-8.3187050999999998E-2</c:v>
                </c:pt>
                <c:pt idx="29370">
                  <c:v>-8.7439999000000004E-2</c:v>
                </c:pt>
                <c:pt idx="29371">
                  <c:v>-8.9020051000000003E-2</c:v>
                </c:pt>
                <c:pt idx="29372">
                  <c:v>-9.2786461000000001E-2</c:v>
                </c:pt>
                <c:pt idx="29373">
                  <c:v>-8.2156450000000006E-2</c:v>
                </c:pt>
                <c:pt idx="29374">
                  <c:v>-8.5408539000000006E-2</c:v>
                </c:pt>
                <c:pt idx="29375">
                  <c:v>-9.2251531999999997E-2</c:v>
                </c:pt>
                <c:pt idx="29376">
                  <c:v>-8.5815080000000002E-2</c:v>
                </c:pt>
                <c:pt idx="29377">
                  <c:v>-8.6850248000000005E-2</c:v>
                </c:pt>
                <c:pt idx="29378">
                  <c:v>-8.2255497999999996E-2</c:v>
                </c:pt>
                <c:pt idx="29379">
                  <c:v>-9.0125673000000003E-2</c:v>
                </c:pt>
                <c:pt idx="29380">
                  <c:v>-9.7635745999999995E-2</c:v>
                </c:pt>
                <c:pt idx="29381">
                  <c:v>-9.0746142000000002E-2</c:v>
                </c:pt>
                <c:pt idx="29382">
                  <c:v>-8.2656859999999999E-2</c:v>
                </c:pt>
                <c:pt idx="29383">
                  <c:v>-8.6963720999999994E-2</c:v>
                </c:pt>
                <c:pt idx="29384">
                  <c:v>-9.4527713999999999E-2</c:v>
                </c:pt>
                <c:pt idx="29385">
                  <c:v>-8.9512981000000005E-2</c:v>
                </c:pt>
                <c:pt idx="29386">
                  <c:v>-8.9383281999999994E-2</c:v>
                </c:pt>
                <c:pt idx="29387">
                  <c:v>-8.4720089999999998E-2</c:v>
                </c:pt>
                <c:pt idx="29388">
                  <c:v>-9.2468724000000002E-2</c:v>
                </c:pt>
                <c:pt idx="29389">
                  <c:v>-9.0373881000000003E-2</c:v>
                </c:pt>
                <c:pt idx="29390">
                  <c:v>-8.9283219999999996E-2</c:v>
                </c:pt>
                <c:pt idx="29391">
                  <c:v>-8.7602235000000001E-2</c:v>
                </c:pt>
                <c:pt idx="29392">
                  <c:v>-9.0241767000000001E-2</c:v>
                </c:pt>
                <c:pt idx="29393">
                  <c:v>-8.9860938000000001E-2</c:v>
                </c:pt>
                <c:pt idx="29394">
                  <c:v>-9.3720697000000006E-2</c:v>
                </c:pt>
                <c:pt idx="29395">
                  <c:v>-8.4207616999999998E-2</c:v>
                </c:pt>
                <c:pt idx="29396">
                  <c:v>-8.6265042E-2</c:v>
                </c:pt>
                <c:pt idx="29397">
                  <c:v>-8.8922611999999998E-2</c:v>
                </c:pt>
                <c:pt idx="29398">
                  <c:v>-8.9441701999999998E-2</c:v>
                </c:pt>
                <c:pt idx="29399">
                  <c:v>-8.2067676000000006E-2</c:v>
                </c:pt>
                <c:pt idx="29400">
                  <c:v>-8.6043775000000003E-2</c:v>
                </c:pt>
                <c:pt idx="29401">
                  <c:v>-7.9027414000000004E-2</c:v>
                </c:pt>
                <c:pt idx="29402">
                  <c:v>-8.5392757999999999E-2</c:v>
                </c:pt>
                <c:pt idx="29403">
                  <c:v>-8.3218552000000001E-2</c:v>
                </c:pt>
                <c:pt idx="29404">
                  <c:v>-8.5714094000000005E-2</c:v>
                </c:pt>
                <c:pt idx="29405">
                  <c:v>-8.2938813E-2</c:v>
                </c:pt>
                <c:pt idx="29406">
                  <c:v>-8.4697499999999995E-2</c:v>
                </c:pt>
                <c:pt idx="29407">
                  <c:v>-8.2618638999999994E-2</c:v>
                </c:pt>
                <c:pt idx="29408">
                  <c:v>-7.9543918000000005E-2</c:v>
                </c:pt>
                <c:pt idx="29409">
                  <c:v>-7.9652845999999999E-2</c:v>
                </c:pt>
                <c:pt idx="29410">
                  <c:v>-7.3758519999999994E-2</c:v>
                </c:pt>
                <c:pt idx="29411">
                  <c:v>-7.7921568999999996E-2</c:v>
                </c:pt>
                <c:pt idx="29412">
                  <c:v>-7.9353794000000005E-2</c:v>
                </c:pt>
                <c:pt idx="29413">
                  <c:v>-7.6175309999999996E-2</c:v>
                </c:pt>
                <c:pt idx="29414">
                  <c:v>-7.7321149000000006E-2</c:v>
                </c:pt>
                <c:pt idx="29415">
                  <c:v>-7.8894808999999996E-2</c:v>
                </c:pt>
                <c:pt idx="29416">
                  <c:v>-7.4985019999999999E-2</c:v>
                </c:pt>
                <c:pt idx="29417">
                  <c:v>-7.3702976000000003E-2</c:v>
                </c:pt>
                <c:pt idx="29418">
                  <c:v>-7.1992621000000007E-2</c:v>
                </c:pt>
                <c:pt idx="29419">
                  <c:v>-7.7508822000000005E-2</c:v>
                </c:pt>
                <c:pt idx="29420">
                  <c:v>-7.1547173000000006E-2</c:v>
                </c:pt>
                <c:pt idx="29421">
                  <c:v>-7.1661427999999999E-2</c:v>
                </c:pt>
                <c:pt idx="29422">
                  <c:v>-7.1747445000000007E-2</c:v>
                </c:pt>
                <c:pt idx="29423">
                  <c:v>-6.7472807999999995E-2</c:v>
                </c:pt>
                <c:pt idx="29424">
                  <c:v>-6.9866455999999993E-2</c:v>
                </c:pt>
                <c:pt idx="29425">
                  <c:v>-7.3911533000000001E-2</c:v>
                </c:pt>
                <c:pt idx="29426">
                  <c:v>-6.5048322000000006E-2</c:v>
                </c:pt>
                <c:pt idx="29427">
                  <c:v>-6.3864275999999998E-2</c:v>
                </c:pt>
                <c:pt idx="29428">
                  <c:v>-6.8403943999999994E-2</c:v>
                </c:pt>
                <c:pt idx="29429">
                  <c:v>-6.7897140999999994E-2</c:v>
                </c:pt>
                <c:pt idx="29430">
                  <c:v>-6.6755160999999993E-2</c:v>
                </c:pt>
                <c:pt idx="29431">
                  <c:v>-6.7839332000000002E-2</c:v>
                </c:pt>
                <c:pt idx="29432">
                  <c:v>-6.6482983999999995E-2</c:v>
                </c:pt>
                <c:pt idx="29433">
                  <c:v>-6.5528505000000001E-2</c:v>
                </c:pt>
                <c:pt idx="29434">
                  <c:v>-6.5460592999999997E-2</c:v>
                </c:pt>
                <c:pt idx="29435">
                  <c:v>-5.9437320000000002E-2</c:v>
                </c:pt>
                <c:pt idx="29436">
                  <c:v>-6.3639887000000006E-2</c:v>
                </c:pt>
                <c:pt idx="29437">
                  <c:v>-6.0914401E-2</c:v>
                </c:pt>
                <c:pt idx="29438">
                  <c:v>-6.035132E-2</c:v>
                </c:pt>
                <c:pt idx="29439">
                  <c:v>-5.4764539000000001E-2</c:v>
                </c:pt>
                <c:pt idx="29440">
                  <c:v>-5.9772859999999997E-2</c:v>
                </c:pt>
                <c:pt idx="29441">
                  <c:v>-5.976567E-2</c:v>
                </c:pt>
                <c:pt idx="29442">
                  <c:v>-5.5932697000000003E-2</c:v>
                </c:pt>
                <c:pt idx="29443">
                  <c:v>-5.5452794E-2</c:v>
                </c:pt>
                <c:pt idx="29444">
                  <c:v>-5.5856577999999997E-2</c:v>
                </c:pt>
                <c:pt idx="29445">
                  <c:v>-5.2722304999999997E-2</c:v>
                </c:pt>
                <c:pt idx="29446">
                  <c:v>-5.3545170000000003E-2</c:v>
                </c:pt>
                <c:pt idx="29447">
                  <c:v>-5.3111874000000003E-2</c:v>
                </c:pt>
                <c:pt idx="29448">
                  <c:v>-4.7881017999999997E-2</c:v>
                </c:pt>
                <c:pt idx="29449">
                  <c:v>-4.4537686E-2</c:v>
                </c:pt>
                <c:pt idx="29450">
                  <c:v>-4.4583487999999998E-2</c:v>
                </c:pt>
                <c:pt idx="29451">
                  <c:v>-4.6771277E-2</c:v>
                </c:pt>
                <c:pt idx="29452">
                  <c:v>-4.5660958000000001E-2</c:v>
                </c:pt>
                <c:pt idx="29453">
                  <c:v>-4.0772993E-2</c:v>
                </c:pt>
                <c:pt idx="29454">
                  <c:v>-4.1919607999999997E-2</c:v>
                </c:pt>
                <c:pt idx="29455">
                  <c:v>-4.5009940999999998E-2</c:v>
                </c:pt>
                <c:pt idx="29456">
                  <c:v>-4.2207784999999998E-2</c:v>
                </c:pt>
                <c:pt idx="29457">
                  <c:v>-4.7342356000000002E-2</c:v>
                </c:pt>
                <c:pt idx="29458">
                  <c:v>-4.6561564999999999E-2</c:v>
                </c:pt>
                <c:pt idx="29459">
                  <c:v>-4.4672586E-2</c:v>
                </c:pt>
                <c:pt idx="29460">
                  <c:v>-4.5349009000000003E-2</c:v>
                </c:pt>
                <c:pt idx="29461">
                  <c:v>-4.7194313000000002E-2</c:v>
                </c:pt>
                <c:pt idx="29462">
                  <c:v>-4.3398891000000002E-2</c:v>
                </c:pt>
                <c:pt idx="29463">
                  <c:v>-4.6008254999999998E-2</c:v>
                </c:pt>
                <c:pt idx="29464">
                  <c:v>-4.9082659000000001E-2</c:v>
                </c:pt>
                <c:pt idx="29465">
                  <c:v>-4.9741256999999997E-2</c:v>
                </c:pt>
                <c:pt idx="29466">
                  <c:v>-4.4574387E-2</c:v>
                </c:pt>
                <c:pt idx="29467">
                  <c:v>-4.6601586E-2</c:v>
                </c:pt>
                <c:pt idx="29468">
                  <c:v>-4.7715492999999998E-2</c:v>
                </c:pt>
                <c:pt idx="29469">
                  <c:v>-4.5951410999999998E-2</c:v>
                </c:pt>
                <c:pt idx="29470">
                  <c:v>-4.9402196000000002E-2</c:v>
                </c:pt>
                <c:pt idx="29471">
                  <c:v>-5.1251229000000002E-2</c:v>
                </c:pt>
                <c:pt idx="29472">
                  <c:v>-5.0344950999999999E-2</c:v>
                </c:pt>
                <c:pt idx="29473">
                  <c:v>-4.7982461999999997E-2</c:v>
                </c:pt>
                <c:pt idx="29474">
                  <c:v>-4.6697345000000001E-2</c:v>
                </c:pt>
                <c:pt idx="29475">
                  <c:v>-4.7565534999999999E-2</c:v>
                </c:pt>
                <c:pt idx="29476">
                  <c:v>-4.6840567E-2</c:v>
                </c:pt>
                <c:pt idx="29477">
                  <c:v>-4.5270901000000002E-2</c:v>
                </c:pt>
                <c:pt idx="29478">
                  <c:v>-4.8072549999999999E-2</c:v>
                </c:pt>
                <c:pt idx="29479">
                  <c:v>-4.4112165000000002E-2</c:v>
                </c:pt>
                <c:pt idx="29480">
                  <c:v>-4.4474840000000002E-2</c:v>
                </c:pt>
                <c:pt idx="29481">
                  <c:v>-4.6430397999999998E-2</c:v>
                </c:pt>
                <c:pt idx="29482">
                  <c:v>-4.6527378000000001E-2</c:v>
                </c:pt>
                <c:pt idx="29483">
                  <c:v>-4.9718643999999999E-2</c:v>
                </c:pt>
                <c:pt idx="29484">
                  <c:v>-3.8917616000000002E-2</c:v>
                </c:pt>
                <c:pt idx="29485">
                  <c:v>-5.3018790000000003E-2</c:v>
                </c:pt>
                <c:pt idx="29486">
                  <c:v>-4.4397678000000003E-2</c:v>
                </c:pt>
                <c:pt idx="29487">
                  <c:v>-4.9322128E-2</c:v>
                </c:pt>
                <c:pt idx="29488">
                  <c:v>-4.3757480000000001E-2</c:v>
                </c:pt>
                <c:pt idx="29489">
                  <c:v>-4.9923229999999999E-2</c:v>
                </c:pt>
                <c:pt idx="29490">
                  <c:v>-5.0714433000000003E-2</c:v>
                </c:pt>
                <c:pt idx="29491">
                  <c:v>-5.0461166000000002E-2</c:v>
                </c:pt>
                <c:pt idx="29492">
                  <c:v>-4.9545712999999998E-2</c:v>
                </c:pt>
                <c:pt idx="29493">
                  <c:v>-5.0430413E-2</c:v>
                </c:pt>
                <c:pt idx="29494">
                  <c:v>-4.8818110999999997E-2</c:v>
                </c:pt>
                <c:pt idx="29495">
                  <c:v>-5.6130089000000001E-2</c:v>
                </c:pt>
                <c:pt idx="29496">
                  <c:v>-5.5256184E-2</c:v>
                </c:pt>
                <c:pt idx="29497">
                  <c:v>-5.3271864000000002E-2</c:v>
                </c:pt>
                <c:pt idx="29498">
                  <c:v>-5.3924966999999997E-2</c:v>
                </c:pt>
                <c:pt idx="29499">
                  <c:v>-6.0005761999999997E-2</c:v>
                </c:pt>
                <c:pt idx="29500">
                  <c:v>-5.0997905000000003E-2</c:v>
                </c:pt>
                <c:pt idx="29501">
                  <c:v>-5.7440892E-2</c:v>
                </c:pt>
                <c:pt idx="29502">
                  <c:v>-5.5556502000000001E-2</c:v>
                </c:pt>
                <c:pt idx="29503">
                  <c:v>-5.5688329000000002E-2</c:v>
                </c:pt>
                <c:pt idx="29504">
                  <c:v>-5.6349679999999999E-2</c:v>
                </c:pt>
                <c:pt idx="29505">
                  <c:v>-5.6810942000000003E-2</c:v>
                </c:pt>
                <c:pt idx="29506">
                  <c:v>-6.1470509E-2</c:v>
                </c:pt>
                <c:pt idx="29507">
                  <c:v>-5.7181484999999997E-2</c:v>
                </c:pt>
                <c:pt idx="29508">
                  <c:v>-6.1243668000000001E-2</c:v>
                </c:pt>
                <c:pt idx="29509">
                  <c:v>-6.4614168999999999E-2</c:v>
                </c:pt>
                <c:pt idx="29510">
                  <c:v>-5.6158494000000003E-2</c:v>
                </c:pt>
                <c:pt idx="29511">
                  <c:v>-6.2377772999999997E-2</c:v>
                </c:pt>
                <c:pt idx="29512">
                  <c:v>-5.4679219000000001E-2</c:v>
                </c:pt>
                <c:pt idx="29513">
                  <c:v>-5.8473422999999997E-2</c:v>
                </c:pt>
                <c:pt idx="29514">
                  <c:v>-5.7686314000000002E-2</c:v>
                </c:pt>
                <c:pt idx="29515">
                  <c:v>-6.1638180000000001E-2</c:v>
                </c:pt>
                <c:pt idx="29516">
                  <c:v>-5.7981132999999997E-2</c:v>
                </c:pt>
                <c:pt idx="29517">
                  <c:v>-5.9013906999999997E-2</c:v>
                </c:pt>
                <c:pt idx="29518">
                  <c:v>-5.8176315999999999E-2</c:v>
                </c:pt>
                <c:pt idx="29519">
                  <c:v>-6.0868770000000003E-2</c:v>
                </c:pt>
                <c:pt idx="29520">
                  <c:v>-5.9304140999999998E-2</c:v>
                </c:pt>
                <c:pt idx="29521">
                  <c:v>-5.9418656E-2</c:v>
                </c:pt>
                <c:pt idx="29522">
                  <c:v>-6.0791492000000003E-2</c:v>
                </c:pt>
                <c:pt idx="29523">
                  <c:v>-6.1181373999999997E-2</c:v>
                </c:pt>
                <c:pt idx="29524">
                  <c:v>-6.2515928999999998E-2</c:v>
                </c:pt>
                <c:pt idx="29525">
                  <c:v>-6.0317757999999999E-2</c:v>
                </c:pt>
                <c:pt idx="29526">
                  <c:v>-5.8562279000000002E-2</c:v>
                </c:pt>
                <c:pt idx="29527">
                  <c:v>-5.6842140999999999E-2</c:v>
                </c:pt>
                <c:pt idx="29528">
                  <c:v>-6.0690515E-2</c:v>
                </c:pt>
                <c:pt idx="29529">
                  <c:v>-6.0511552000000003E-2</c:v>
                </c:pt>
                <c:pt idx="29530">
                  <c:v>-6.2630191000000002E-2</c:v>
                </c:pt>
                <c:pt idx="29531">
                  <c:v>-6.3005960999999999E-2</c:v>
                </c:pt>
                <c:pt idx="29532">
                  <c:v>-6.0554229000000001E-2</c:v>
                </c:pt>
                <c:pt idx="29533">
                  <c:v>-5.9041820000000002E-2</c:v>
                </c:pt>
                <c:pt idx="29534">
                  <c:v>-6.6010416000000002E-2</c:v>
                </c:pt>
                <c:pt idx="29535">
                  <c:v>-6.3857518000000002E-2</c:v>
                </c:pt>
                <c:pt idx="29536">
                  <c:v>-6.4960815000000005E-2</c:v>
                </c:pt>
                <c:pt idx="29537">
                  <c:v>-6.4002074000000006E-2</c:v>
                </c:pt>
                <c:pt idx="29538">
                  <c:v>-6.4701304000000001E-2</c:v>
                </c:pt>
                <c:pt idx="29539">
                  <c:v>-6.0005084E-2</c:v>
                </c:pt>
                <c:pt idx="29540">
                  <c:v>-6.1832063E-2</c:v>
                </c:pt>
                <c:pt idx="29541">
                  <c:v>-6.2171078999999997E-2</c:v>
                </c:pt>
                <c:pt idx="29542">
                  <c:v>-6.2216356E-2</c:v>
                </c:pt>
                <c:pt idx="29543">
                  <c:v>-6.0710602000000002E-2</c:v>
                </c:pt>
                <c:pt idx="29544">
                  <c:v>-6.1177085999999999E-2</c:v>
                </c:pt>
                <c:pt idx="29545">
                  <c:v>-6.2406402E-2</c:v>
                </c:pt>
                <c:pt idx="29546">
                  <c:v>-6.1279162999999998E-2</c:v>
                </c:pt>
                <c:pt idx="29547">
                  <c:v>-6.4806789000000004E-2</c:v>
                </c:pt>
                <c:pt idx="29548">
                  <c:v>-6.4996019000000002E-2</c:v>
                </c:pt>
                <c:pt idx="29549">
                  <c:v>-6.1941101999999998E-2</c:v>
                </c:pt>
                <c:pt idx="29550">
                  <c:v>-5.7687093000000002E-2</c:v>
                </c:pt>
                <c:pt idx="29551">
                  <c:v>-6.0692734999999998E-2</c:v>
                </c:pt>
                <c:pt idx="29552">
                  <c:v>-5.5567019000000002E-2</c:v>
                </c:pt>
                <c:pt idx="29553">
                  <c:v>-6.1315454999999998E-2</c:v>
                </c:pt>
                <c:pt idx="29554">
                  <c:v>-5.9411540999999998E-2</c:v>
                </c:pt>
                <c:pt idx="29555">
                  <c:v>-5.8338549000000003E-2</c:v>
                </c:pt>
                <c:pt idx="29556">
                  <c:v>-6.1988238000000001E-2</c:v>
                </c:pt>
                <c:pt idx="29557">
                  <c:v>-6.0575966000000002E-2</c:v>
                </c:pt>
                <c:pt idx="29558">
                  <c:v>-5.3150090999999997E-2</c:v>
                </c:pt>
                <c:pt idx="29559">
                  <c:v>-6.2135067000000002E-2</c:v>
                </c:pt>
                <c:pt idx="29560">
                  <c:v>-5.8807964999999997E-2</c:v>
                </c:pt>
                <c:pt idx="29561">
                  <c:v>-5.7839107000000001E-2</c:v>
                </c:pt>
                <c:pt idx="29562">
                  <c:v>-6.1076133999999997E-2</c:v>
                </c:pt>
                <c:pt idx="29563">
                  <c:v>-5.4834485000000002E-2</c:v>
                </c:pt>
                <c:pt idx="29564">
                  <c:v>-5.8839712000000002E-2</c:v>
                </c:pt>
                <c:pt idx="29565">
                  <c:v>-5.4189297999999997E-2</c:v>
                </c:pt>
                <c:pt idx="29566">
                  <c:v>-5.9300195E-2</c:v>
                </c:pt>
                <c:pt idx="29567">
                  <c:v>-5.8390193E-2</c:v>
                </c:pt>
                <c:pt idx="29568">
                  <c:v>-5.9476424E-2</c:v>
                </c:pt>
                <c:pt idx="29569">
                  <c:v>-5.6539490999999997E-2</c:v>
                </c:pt>
                <c:pt idx="29570">
                  <c:v>-5.6138303000000001E-2</c:v>
                </c:pt>
                <c:pt idx="29571">
                  <c:v>-5.3757969000000003E-2</c:v>
                </c:pt>
                <c:pt idx="29572">
                  <c:v>-5.951472E-2</c:v>
                </c:pt>
                <c:pt idx="29573">
                  <c:v>-5.6206806999999998E-2</c:v>
                </c:pt>
                <c:pt idx="29574">
                  <c:v>-5.8276884000000001E-2</c:v>
                </c:pt>
                <c:pt idx="29575">
                  <c:v>-5.5368978999999999E-2</c:v>
                </c:pt>
                <c:pt idx="29576">
                  <c:v>-5.6173793999999999E-2</c:v>
                </c:pt>
                <c:pt idx="29577">
                  <c:v>-5.7329605999999998E-2</c:v>
                </c:pt>
                <c:pt idx="29578">
                  <c:v>-5.9429849999999999E-2</c:v>
                </c:pt>
                <c:pt idx="29579">
                  <c:v>-5.5688109E-2</c:v>
                </c:pt>
                <c:pt idx="29580">
                  <c:v>-5.9449896000000002E-2</c:v>
                </c:pt>
                <c:pt idx="29581">
                  <c:v>-6.0353503000000003E-2</c:v>
                </c:pt>
                <c:pt idx="29582">
                  <c:v>-6.0485173000000003E-2</c:v>
                </c:pt>
                <c:pt idx="29583">
                  <c:v>-6.0198355000000002E-2</c:v>
                </c:pt>
                <c:pt idx="29584">
                  <c:v>-5.6964795999999998E-2</c:v>
                </c:pt>
                <c:pt idx="29585">
                  <c:v>-6.5334313000000005E-2</c:v>
                </c:pt>
                <c:pt idx="29586">
                  <c:v>-5.9019110999999999E-2</c:v>
                </c:pt>
                <c:pt idx="29587">
                  <c:v>-6.0709148999999997E-2</c:v>
                </c:pt>
                <c:pt idx="29588">
                  <c:v>-5.9077825E-2</c:v>
                </c:pt>
                <c:pt idx="29589">
                  <c:v>-6.0939374999999997E-2</c:v>
                </c:pt>
                <c:pt idx="29590">
                  <c:v>-5.8629878000000003E-2</c:v>
                </c:pt>
                <c:pt idx="29591">
                  <c:v>-6.0408872000000002E-2</c:v>
                </c:pt>
                <c:pt idx="29592">
                  <c:v>-6.0659952000000003E-2</c:v>
                </c:pt>
                <c:pt idx="29593">
                  <c:v>-5.9151277000000002E-2</c:v>
                </c:pt>
                <c:pt idx="29594">
                  <c:v>-6.0112774000000001E-2</c:v>
                </c:pt>
                <c:pt idx="29595">
                  <c:v>-6.0663514000000002E-2</c:v>
                </c:pt>
                <c:pt idx="29596">
                  <c:v>-5.7325155000000003E-2</c:v>
                </c:pt>
                <c:pt idx="29597">
                  <c:v>-5.9926796999999997E-2</c:v>
                </c:pt>
                <c:pt idx="29598">
                  <c:v>-5.8801826000000001E-2</c:v>
                </c:pt>
                <c:pt idx="29599">
                  <c:v>-5.5950116000000001E-2</c:v>
                </c:pt>
                <c:pt idx="29600">
                  <c:v>-5.7530452000000003E-2</c:v>
                </c:pt>
                <c:pt idx="29601">
                  <c:v>-5.8528869999999997E-2</c:v>
                </c:pt>
                <c:pt idx="29602">
                  <c:v>-5.6706853000000002E-2</c:v>
                </c:pt>
                <c:pt idx="29603">
                  <c:v>-5.7240285000000002E-2</c:v>
                </c:pt>
                <c:pt idx="29604">
                  <c:v>-5.6242127000000003E-2</c:v>
                </c:pt>
                <c:pt idx="29605">
                  <c:v>-5.8604351999999998E-2</c:v>
                </c:pt>
                <c:pt idx="29606">
                  <c:v>-5.6750409000000002E-2</c:v>
                </c:pt>
                <c:pt idx="29607">
                  <c:v>-5.3380713000000003E-2</c:v>
                </c:pt>
                <c:pt idx="29608">
                  <c:v>-5.8436452999999999E-2</c:v>
                </c:pt>
                <c:pt idx="29609">
                  <c:v>-5.3560472999999997E-2</c:v>
                </c:pt>
                <c:pt idx="29610">
                  <c:v>-6.2748961000000006E-2</c:v>
                </c:pt>
                <c:pt idx="29611">
                  <c:v>-5.8655150000000003E-2</c:v>
                </c:pt>
                <c:pt idx="29612">
                  <c:v>-6.0533360000000001E-2</c:v>
                </c:pt>
                <c:pt idx="29613">
                  <c:v>-5.9161565999999999E-2</c:v>
                </c:pt>
                <c:pt idx="29614">
                  <c:v>-5.765729E-2</c:v>
                </c:pt>
                <c:pt idx="29615">
                  <c:v>-5.6952618000000003E-2</c:v>
                </c:pt>
                <c:pt idx="29616">
                  <c:v>-5.8609324999999997E-2</c:v>
                </c:pt>
                <c:pt idx="29617">
                  <c:v>-5.9859942999999999E-2</c:v>
                </c:pt>
                <c:pt idx="29618">
                  <c:v>-5.8847845000000003E-2</c:v>
                </c:pt>
                <c:pt idx="29619">
                  <c:v>-5.9275016E-2</c:v>
                </c:pt>
                <c:pt idx="29620">
                  <c:v>-5.6956346999999997E-2</c:v>
                </c:pt>
                <c:pt idx="29621">
                  <c:v>-5.7764086999999999E-2</c:v>
                </c:pt>
                <c:pt idx="29622">
                  <c:v>-6.0395483E-2</c:v>
                </c:pt>
                <c:pt idx="29623">
                  <c:v>-6.3529231000000005E-2</c:v>
                </c:pt>
                <c:pt idx="29624">
                  <c:v>-5.7812891999999998E-2</c:v>
                </c:pt>
                <c:pt idx="29625">
                  <c:v>-5.8109033999999997E-2</c:v>
                </c:pt>
                <c:pt idx="29626">
                  <c:v>-5.7401995999999997E-2</c:v>
                </c:pt>
                <c:pt idx="29627">
                  <c:v>-5.7647005000000001E-2</c:v>
                </c:pt>
                <c:pt idx="29628">
                  <c:v>-5.7532076000000001E-2</c:v>
                </c:pt>
                <c:pt idx="29629">
                  <c:v>-5.7735275000000003E-2</c:v>
                </c:pt>
                <c:pt idx="29630">
                  <c:v>-5.6848519E-2</c:v>
                </c:pt>
                <c:pt idx="29631">
                  <c:v>-5.6532132999999998E-2</c:v>
                </c:pt>
                <c:pt idx="29632">
                  <c:v>-5.4098925999999999E-2</c:v>
                </c:pt>
                <c:pt idx="29633">
                  <c:v>-5.2890382999999999E-2</c:v>
                </c:pt>
                <c:pt idx="29634">
                  <c:v>-5.2841830999999999E-2</c:v>
                </c:pt>
                <c:pt idx="29635">
                  <c:v>-5.7624869000000002E-2</c:v>
                </c:pt>
                <c:pt idx="29636">
                  <c:v>-5.5012002999999997E-2</c:v>
                </c:pt>
                <c:pt idx="29637">
                  <c:v>-5.1919539000000001E-2</c:v>
                </c:pt>
                <c:pt idx="29638">
                  <c:v>-4.8155718E-2</c:v>
                </c:pt>
                <c:pt idx="29639">
                  <c:v>-4.9226041999999998E-2</c:v>
                </c:pt>
                <c:pt idx="29640">
                  <c:v>-4.7413509E-2</c:v>
                </c:pt>
                <c:pt idx="29641">
                  <c:v>-4.9798369000000002E-2</c:v>
                </c:pt>
                <c:pt idx="29642">
                  <c:v>-4.6403158E-2</c:v>
                </c:pt>
                <c:pt idx="29643">
                  <c:v>-4.2639046999999999E-2</c:v>
                </c:pt>
                <c:pt idx="29644">
                  <c:v>-4.3773870999999999E-2</c:v>
                </c:pt>
                <c:pt idx="29645">
                  <c:v>-4.469426E-2</c:v>
                </c:pt>
                <c:pt idx="29646">
                  <c:v>-4.3844249000000002E-2</c:v>
                </c:pt>
                <c:pt idx="29647">
                  <c:v>-4.3282319E-2</c:v>
                </c:pt>
                <c:pt idx="29648">
                  <c:v>-4.3508690000000003E-2</c:v>
                </c:pt>
                <c:pt idx="29649">
                  <c:v>-4.0633007999999998E-2</c:v>
                </c:pt>
                <c:pt idx="29650">
                  <c:v>-4.3298203E-2</c:v>
                </c:pt>
                <c:pt idx="29651">
                  <c:v>-4.0811608999999999E-2</c:v>
                </c:pt>
                <c:pt idx="29652">
                  <c:v>-4.0029532999999999E-2</c:v>
                </c:pt>
                <c:pt idx="29653">
                  <c:v>-3.6896057000000003E-2</c:v>
                </c:pt>
                <c:pt idx="29654">
                  <c:v>-3.9221533000000003E-2</c:v>
                </c:pt>
                <c:pt idx="29655">
                  <c:v>-3.5537314E-2</c:v>
                </c:pt>
                <c:pt idx="29656">
                  <c:v>-3.8019474999999997E-2</c:v>
                </c:pt>
                <c:pt idx="29657">
                  <c:v>-3.3014863999999998E-2</c:v>
                </c:pt>
                <c:pt idx="29658">
                  <c:v>-4.0900974999999999E-2</c:v>
                </c:pt>
                <c:pt idx="29659">
                  <c:v>-3.2075527999999999E-2</c:v>
                </c:pt>
                <c:pt idx="29660">
                  <c:v>-3.7978113000000001E-2</c:v>
                </c:pt>
                <c:pt idx="29661">
                  <c:v>-3.5133325E-2</c:v>
                </c:pt>
                <c:pt idx="29662">
                  <c:v>-3.4619234999999998E-2</c:v>
                </c:pt>
                <c:pt idx="29663">
                  <c:v>-3.4557446999999998E-2</c:v>
                </c:pt>
                <c:pt idx="29664">
                  <c:v>-3.2898604999999997E-2</c:v>
                </c:pt>
                <c:pt idx="29665">
                  <c:v>-3.1833604000000001E-2</c:v>
                </c:pt>
                <c:pt idx="29666">
                  <c:v>-3.1764570999999998E-2</c:v>
                </c:pt>
                <c:pt idx="29667">
                  <c:v>-2.8938426E-2</c:v>
                </c:pt>
                <c:pt idx="29668">
                  <c:v>-3.4422270999999997E-2</c:v>
                </c:pt>
                <c:pt idx="29669">
                  <c:v>-2.8930034E-2</c:v>
                </c:pt>
                <c:pt idx="29670">
                  <c:v>-2.9474704000000001E-2</c:v>
                </c:pt>
                <c:pt idx="29671">
                  <c:v>-2.7981201000000001E-2</c:v>
                </c:pt>
                <c:pt idx="29672">
                  <c:v>-3.0640201999999998E-2</c:v>
                </c:pt>
                <c:pt idx="29673">
                  <c:v>-3.1203726000000001E-2</c:v>
                </c:pt>
                <c:pt idx="29674">
                  <c:v>-2.9865941E-2</c:v>
                </c:pt>
                <c:pt idx="29675">
                  <c:v>-3.0549308000000001E-2</c:v>
                </c:pt>
                <c:pt idx="29676">
                  <c:v>-3.3998471000000002E-2</c:v>
                </c:pt>
                <c:pt idx="29677">
                  <c:v>-3.1416271000000003E-2</c:v>
                </c:pt>
                <c:pt idx="29678">
                  <c:v>-2.7264671000000001E-2</c:v>
                </c:pt>
                <c:pt idx="29679">
                  <c:v>-2.7942976000000001E-2</c:v>
                </c:pt>
                <c:pt idx="29680">
                  <c:v>-3.0672984E-2</c:v>
                </c:pt>
                <c:pt idx="29681">
                  <c:v>-3.0899619999999999E-2</c:v>
                </c:pt>
                <c:pt idx="29682">
                  <c:v>-2.8331452999999999E-2</c:v>
                </c:pt>
                <c:pt idx="29683">
                  <c:v>-2.5268286000000001E-2</c:v>
                </c:pt>
                <c:pt idx="29684">
                  <c:v>-2.9536003000000002E-2</c:v>
                </c:pt>
                <c:pt idx="29685">
                  <c:v>-2.7932780000000001E-2</c:v>
                </c:pt>
                <c:pt idx="29686">
                  <c:v>-2.8414207E-2</c:v>
                </c:pt>
                <c:pt idx="29687">
                  <c:v>-2.8353756000000001E-2</c:v>
                </c:pt>
                <c:pt idx="29688">
                  <c:v>-3.2542858000000001E-2</c:v>
                </c:pt>
                <c:pt idx="29689">
                  <c:v>-2.9090069E-2</c:v>
                </c:pt>
                <c:pt idx="29690">
                  <c:v>-2.4274015999999999E-2</c:v>
                </c:pt>
                <c:pt idx="29691">
                  <c:v>-2.7472206999999998E-2</c:v>
                </c:pt>
                <c:pt idx="29692">
                  <c:v>-2.8279084999999999E-2</c:v>
                </c:pt>
                <c:pt idx="29693">
                  <c:v>-3.3871989999999998E-2</c:v>
                </c:pt>
                <c:pt idx="29694">
                  <c:v>-2.4348597999999999E-2</c:v>
                </c:pt>
                <c:pt idx="29695">
                  <c:v>-2.6709489999999999E-2</c:v>
                </c:pt>
                <c:pt idx="29696">
                  <c:v>-2.6935937E-2</c:v>
                </c:pt>
                <c:pt idx="29697">
                  <c:v>-2.0218644000000001E-2</c:v>
                </c:pt>
                <c:pt idx="29698">
                  <c:v>-2.7234907999999999E-2</c:v>
                </c:pt>
                <c:pt idx="29699">
                  <c:v>-2.1606054E-2</c:v>
                </c:pt>
                <c:pt idx="29700">
                  <c:v>-2.9113408E-2</c:v>
                </c:pt>
                <c:pt idx="29701">
                  <c:v>-3.4742798999999998E-2</c:v>
                </c:pt>
                <c:pt idx="29702">
                  <c:v>-2.7929608000000002E-2</c:v>
                </c:pt>
                <c:pt idx="29703">
                  <c:v>-2.3143641999999999E-2</c:v>
                </c:pt>
                <c:pt idx="29704">
                  <c:v>-2.1848765999999999E-2</c:v>
                </c:pt>
                <c:pt idx="29705">
                  <c:v>-2.6603041000000001E-2</c:v>
                </c:pt>
                <c:pt idx="29706">
                  <c:v>-2.5251943999999998E-2</c:v>
                </c:pt>
                <c:pt idx="29707">
                  <c:v>-2.4957930999999999E-2</c:v>
                </c:pt>
                <c:pt idx="29708">
                  <c:v>-3.0991596999999999E-2</c:v>
                </c:pt>
                <c:pt idx="29709">
                  <c:v>-2.9154547999999999E-2</c:v>
                </c:pt>
                <c:pt idx="29710">
                  <c:v>-2.6632725999999999E-2</c:v>
                </c:pt>
                <c:pt idx="29711">
                  <c:v>-3.0421602999999998E-2</c:v>
                </c:pt>
                <c:pt idx="29712">
                  <c:v>-3.3326119000000001E-2</c:v>
                </c:pt>
                <c:pt idx="29713">
                  <c:v>-3.1930356999999999E-2</c:v>
                </c:pt>
                <c:pt idx="29714">
                  <c:v>-3.0456146E-2</c:v>
                </c:pt>
                <c:pt idx="29715">
                  <c:v>-2.7697910999999999E-2</c:v>
                </c:pt>
                <c:pt idx="29716">
                  <c:v>-2.4050762999999999E-2</c:v>
                </c:pt>
                <c:pt idx="29717">
                  <c:v>-3.8768455E-2</c:v>
                </c:pt>
                <c:pt idx="29718">
                  <c:v>-3.1262844999999997E-2</c:v>
                </c:pt>
                <c:pt idx="29719">
                  <c:v>-2.7166104E-2</c:v>
                </c:pt>
                <c:pt idx="29720">
                  <c:v>-2.5571479000000001E-2</c:v>
                </c:pt>
                <c:pt idx="29721">
                  <c:v>-2.9007491E-2</c:v>
                </c:pt>
                <c:pt idx="29722">
                  <c:v>-2.538261E-2</c:v>
                </c:pt>
                <c:pt idx="29723">
                  <c:v>-2.5898997E-2</c:v>
                </c:pt>
                <c:pt idx="29724">
                  <c:v>-2.7712710000000002E-2</c:v>
                </c:pt>
                <c:pt idx="29725">
                  <c:v>-2.8571310999999999E-2</c:v>
                </c:pt>
                <c:pt idx="29726">
                  <c:v>-2.7520109000000001E-2</c:v>
                </c:pt>
                <c:pt idx="29727">
                  <c:v>-2.0778847999999999E-2</c:v>
                </c:pt>
                <c:pt idx="29728">
                  <c:v>-2.1523448000000001E-2</c:v>
                </c:pt>
                <c:pt idx="29729">
                  <c:v>-2.1194547000000001E-2</c:v>
                </c:pt>
                <c:pt idx="29730">
                  <c:v>-2.3209356E-2</c:v>
                </c:pt>
                <c:pt idx="29731">
                  <c:v>-2.4880756E-2</c:v>
                </c:pt>
                <c:pt idx="29732">
                  <c:v>-2.2137605000000001E-2</c:v>
                </c:pt>
                <c:pt idx="29733">
                  <c:v>-1.7714892999999999E-2</c:v>
                </c:pt>
                <c:pt idx="29734">
                  <c:v>-1.939111E-2</c:v>
                </c:pt>
                <c:pt idx="29735">
                  <c:v>-2.4052174999999999E-2</c:v>
                </c:pt>
                <c:pt idx="29736">
                  <c:v>-2.0232545000000001E-2</c:v>
                </c:pt>
                <c:pt idx="29737">
                  <c:v>-1.9987002E-2</c:v>
                </c:pt>
                <c:pt idx="29738">
                  <c:v>-2.1021564E-2</c:v>
                </c:pt>
                <c:pt idx="29739">
                  <c:v>-1.5598836E-2</c:v>
                </c:pt>
                <c:pt idx="29740">
                  <c:v>-1.5143412E-2</c:v>
                </c:pt>
                <c:pt idx="29741">
                  <c:v>-1.5647813999999999E-2</c:v>
                </c:pt>
                <c:pt idx="29742">
                  <c:v>-2.0863418000000002E-2</c:v>
                </c:pt>
                <c:pt idx="29743">
                  <c:v>-1.5828445999999999E-2</c:v>
                </c:pt>
                <c:pt idx="29744">
                  <c:v>-1.7580223999999998E-2</c:v>
                </c:pt>
                <c:pt idx="29745">
                  <c:v>-1.7156248999999998E-2</c:v>
                </c:pt>
                <c:pt idx="29746">
                  <c:v>-1.2107264E-2</c:v>
                </c:pt>
                <c:pt idx="29747">
                  <c:v>-1.7009878999999999E-2</c:v>
                </c:pt>
                <c:pt idx="29748">
                  <c:v>-1.7308298E-2</c:v>
                </c:pt>
                <c:pt idx="29749">
                  <c:v>-1.4978033E-2</c:v>
                </c:pt>
                <c:pt idx="29750">
                  <c:v>-1.5129398E-2</c:v>
                </c:pt>
                <c:pt idx="29751">
                  <c:v>-1.5008756E-2</c:v>
                </c:pt>
                <c:pt idx="29752">
                  <c:v>-1.5122007999999999E-2</c:v>
                </c:pt>
                <c:pt idx="29753">
                  <c:v>-1.0706752999999999E-2</c:v>
                </c:pt>
                <c:pt idx="29754">
                  <c:v>-1.254896E-2</c:v>
                </c:pt>
                <c:pt idx="29755">
                  <c:v>-1.324005E-2</c:v>
                </c:pt>
                <c:pt idx="29756">
                  <c:v>-1.1805886E-2</c:v>
                </c:pt>
                <c:pt idx="29757">
                  <c:v>-1.0212517000000001E-2</c:v>
                </c:pt>
                <c:pt idx="29758">
                  <c:v>-7.4802410000000003E-3</c:v>
                </c:pt>
                <c:pt idx="29759">
                  <c:v>-8.7215409999999993E-3</c:v>
                </c:pt>
                <c:pt idx="29760">
                  <c:v>-9.3589740000000008E-3</c:v>
                </c:pt>
                <c:pt idx="29761">
                  <c:v>-8.6329960000000004E-3</c:v>
                </c:pt>
                <c:pt idx="29762">
                  <c:v>-4.1107399999999999E-3</c:v>
                </c:pt>
                <c:pt idx="29763">
                  <c:v>-5.1427139999999996E-3</c:v>
                </c:pt>
                <c:pt idx="29764">
                  <c:v>-9.4601540000000001E-3</c:v>
                </c:pt>
                <c:pt idx="29765">
                  <c:v>-4.9556829999999998E-3</c:v>
                </c:pt>
                <c:pt idx="29766">
                  <c:v>8.6525899999999995E-4</c:v>
                </c:pt>
                <c:pt idx="29767">
                  <c:v>-2.298577E-3</c:v>
                </c:pt>
                <c:pt idx="29768">
                  <c:v>-2.5118200000000001E-3</c:v>
                </c:pt>
                <c:pt idx="29769">
                  <c:v>-4.3747009999999999E-3</c:v>
                </c:pt>
                <c:pt idx="29770">
                  <c:v>2.1734829999999999E-3</c:v>
                </c:pt>
                <c:pt idx="29771">
                  <c:v>2.5920300000000001E-4</c:v>
                </c:pt>
                <c:pt idx="29772">
                  <c:v>-2.7522039999999998E-3</c:v>
                </c:pt>
                <c:pt idx="29773">
                  <c:v>4.2548389999999998E-3</c:v>
                </c:pt>
                <c:pt idx="29774">
                  <c:v>1.75119E-4</c:v>
                </c:pt>
                <c:pt idx="29775">
                  <c:v>-2.8286610000000001E-3</c:v>
                </c:pt>
                <c:pt idx="29776">
                  <c:v>3.9549110000000002E-3</c:v>
                </c:pt>
                <c:pt idx="29777">
                  <c:v>4.818307E-3</c:v>
                </c:pt>
                <c:pt idx="29778">
                  <c:v>6.7415469999999996E-3</c:v>
                </c:pt>
                <c:pt idx="29779">
                  <c:v>-1.52597E-3</c:v>
                </c:pt>
                <c:pt idx="29780">
                  <c:v>-1.609271E-3</c:v>
                </c:pt>
                <c:pt idx="29781">
                  <c:v>3.7772389999999999E-3</c:v>
                </c:pt>
                <c:pt idx="29782">
                  <c:v>2.8714180000000001E-3</c:v>
                </c:pt>
                <c:pt idx="29783">
                  <c:v>3.1153629999999999E-3</c:v>
                </c:pt>
                <c:pt idx="29784">
                  <c:v>-1.98255E-3</c:v>
                </c:pt>
                <c:pt idx="29785">
                  <c:v>-5.5190000000000003E-4</c:v>
                </c:pt>
                <c:pt idx="29786">
                  <c:v>3.612404E-3</c:v>
                </c:pt>
                <c:pt idx="29787">
                  <c:v>2.1892109999999999E-3</c:v>
                </c:pt>
                <c:pt idx="29788">
                  <c:v>3.8862060000000001E-3</c:v>
                </c:pt>
                <c:pt idx="29789">
                  <c:v>5.4857009999999999E-3</c:v>
                </c:pt>
                <c:pt idx="29790">
                  <c:v>3.6273939999999999E-3</c:v>
                </c:pt>
                <c:pt idx="29791">
                  <c:v>1.9341569999999999E-3</c:v>
                </c:pt>
                <c:pt idx="29792">
                  <c:v>3.5657800000000002E-3</c:v>
                </c:pt>
                <c:pt idx="29793">
                  <c:v>4.7040149999999998E-3</c:v>
                </c:pt>
                <c:pt idx="29794">
                  <c:v>6.741838E-3</c:v>
                </c:pt>
                <c:pt idx="29795">
                  <c:v>2.2797109999999998E-3</c:v>
                </c:pt>
                <c:pt idx="29796">
                  <c:v>1.8227689999999999E-3</c:v>
                </c:pt>
                <c:pt idx="29797">
                  <c:v>1.298659E-3</c:v>
                </c:pt>
                <c:pt idx="29798">
                  <c:v>2.2840600000000001E-4</c:v>
                </c:pt>
                <c:pt idx="29799">
                  <c:v>-1.4933279999999999E-3</c:v>
                </c:pt>
                <c:pt idx="29800">
                  <c:v>-1.3302710000000001E-3</c:v>
                </c:pt>
                <c:pt idx="29801">
                  <c:v>9.0794940000000005E-3</c:v>
                </c:pt>
                <c:pt idx="29802">
                  <c:v>4.9963000000000004E-4</c:v>
                </c:pt>
                <c:pt idx="29803">
                  <c:v>-5.3394200000000003E-4</c:v>
                </c:pt>
                <c:pt idx="29804">
                  <c:v>-3.6264499999999998E-4</c:v>
                </c:pt>
                <c:pt idx="29805">
                  <c:v>2.7151699999999998E-3</c:v>
                </c:pt>
                <c:pt idx="29806">
                  <c:v>-1.36213E-3</c:v>
                </c:pt>
                <c:pt idx="29807">
                  <c:v>9.0555200000000001E-4</c:v>
                </c:pt>
                <c:pt idx="29808">
                  <c:v>9.1281060000000004E-3</c:v>
                </c:pt>
                <c:pt idx="29809">
                  <c:v>-2.4135010000000002E-3</c:v>
                </c:pt>
                <c:pt idx="29810">
                  <c:v>-1.162401E-3</c:v>
                </c:pt>
                <c:pt idx="29811">
                  <c:v>4.7301089999999997E-3</c:v>
                </c:pt>
                <c:pt idx="29812">
                  <c:v>2.6805459999999998E-3</c:v>
                </c:pt>
                <c:pt idx="29813">
                  <c:v>3.659257E-3</c:v>
                </c:pt>
                <c:pt idx="29814">
                  <c:v>3.4037130000000001E-3</c:v>
                </c:pt>
                <c:pt idx="29815">
                  <c:v>6.3715400000000002E-3</c:v>
                </c:pt>
                <c:pt idx="29816">
                  <c:v>5.2593140000000002E-3</c:v>
                </c:pt>
                <c:pt idx="29817">
                  <c:v>4.7325400000000004E-3</c:v>
                </c:pt>
                <c:pt idx="29818" formatCode="0.00E+00">
                  <c:v>6.6239400000000001E-5</c:v>
                </c:pt>
                <c:pt idx="29819">
                  <c:v>3.4529809999999999E-3</c:v>
                </c:pt>
                <c:pt idx="29820">
                  <c:v>2.0102280000000002E-3</c:v>
                </c:pt>
                <c:pt idx="29821">
                  <c:v>6.9027209999999997E-3</c:v>
                </c:pt>
                <c:pt idx="29822">
                  <c:v>4.87879E-3</c:v>
                </c:pt>
                <c:pt idx="29823">
                  <c:v>-3.040386E-3</c:v>
                </c:pt>
                <c:pt idx="29824">
                  <c:v>3.4690599999999999E-3</c:v>
                </c:pt>
                <c:pt idx="29825">
                  <c:v>3.4640000000000001E-3</c:v>
                </c:pt>
                <c:pt idx="29826">
                  <c:v>7.2937239999999997E-3</c:v>
                </c:pt>
                <c:pt idx="29827">
                  <c:v>2.592979E-3</c:v>
                </c:pt>
                <c:pt idx="29828">
                  <c:v>4.4492459999999996E-3</c:v>
                </c:pt>
                <c:pt idx="29829">
                  <c:v>4.9736219999999996E-3</c:v>
                </c:pt>
                <c:pt idx="29830">
                  <c:v>4.9102100000000001E-4</c:v>
                </c:pt>
                <c:pt idx="29831">
                  <c:v>1.26167E-4</c:v>
                </c:pt>
                <c:pt idx="29832">
                  <c:v>5.1455199999999998E-3</c:v>
                </c:pt>
                <c:pt idx="29833">
                  <c:v>2.7484079999999999E-3</c:v>
                </c:pt>
                <c:pt idx="29834">
                  <c:v>-1.952E-3</c:v>
                </c:pt>
                <c:pt idx="29835">
                  <c:v>3.9208029999999996E-3</c:v>
                </c:pt>
                <c:pt idx="29836">
                  <c:v>8.3729080000000001E-3</c:v>
                </c:pt>
                <c:pt idx="29837">
                  <c:v>2.0497660000000002E-3</c:v>
                </c:pt>
                <c:pt idx="29838">
                  <c:v>4.5157330000000001E-3</c:v>
                </c:pt>
                <c:pt idx="29839">
                  <c:v>3.8328989999999999E-3</c:v>
                </c:pt>
                <c:pt idx="29840">
                  <c:v>1.0976411E-2</c:v>
                </c:pt>
                <c:pt idx="29841">
                  <c:v>2.861227E-3</c:v>
                </c:pt>
                <c:pt idx="29842">
                  <c:v>7.1640760000000001E-3</c:v>
                </c:pt>
                <c:pt idx="29843">
                  <c:v>5.3731009999999999E-3</c:v>
                </c:pt>
                <c:pt idx="29844">
                  <c:v>4.1507580000000001E-3</c:v>
                </c:pt>
                <c:pt idx="29845">
                  <c:v>8.0930350000000002E-3</c:v>
                </c:pt>
                <c:pt idx="29846">
                  <c:v>7.3196320000000004E-3</c:v>
                </c:pt>
                <c:pt idx="29847">
                  <c:v>7.5324179999999999E-3</c:v>
                </c:pt>
                <c:pt idx="29848">
                  <c:v>6.453973E-3</c:v>
                </c:pt>
                <c:pt idx="29849">
                  <c:v>8.241221E-3</c:v>
                </c:pt>
                <c:pt idx="29850">
                  <c:v>9.2425270000000004E-3</c:v>
                </c:pt>
                <c:pt idx="29851">
                  <c:v>7.4808460000000002E-3</c:v>
                </c:pt>
                <c:pt idx="29852">
                  <c:v>8.8478180000000003E-3</c:v>
                </c:pt>
                <c:pt idx="29853">
                  <c:v>9.5828500000000004E-3</c:v>
                </c:pt>
                <c:pt idx="29854">
                  <c:v>6.670062E-3</c:v>
                </c:pt>
                <c:pt idx="29855">
                  <c:v>4.3776129999999998E-3</c:v>
                </c:pt>
                <c:pt idx="29856">
                  <c:v>7.5461529999999999E-3</c:v>
                </c:pt>
                <c:pt idx="29857">
                  <c:v>4.8984379999999998E-3</c:v>
                </c:pt>
                <c:pt idx="29858">
                  <c:v>1.2833946000000001E-2</c:v>
                </c:pt>
                <c:pt idx="29859">
                  <c:v>8.0477129999999997E-3</c:v>
                </c:pt>
                <c:pt idx="29860">
                  <c:v>7.28905E-3</c:v>
                </c:pt>
                <c:pt idx="29861">
                  <c:v>8.4331449999999995E-3</c:v>
                </c:pt>
                <c:pt idx="29862">
                  <c:v>1.1758149000000001E-2</c:v>
                </c:pt>
                <c:pt idx="29863">
                  <c:v>1.3826625E-2</c:v>
                </c:pt>
                <c:pt idx="29864">
                  <c:v>1.1015731000000001E-2</c:v>
                </c:pt>
                <c:pt idx="29865">
                  <c:v>1.1924667E-2</c:v>
                </c:pt>
                <c:pt idx="29866">
                  <c:v>1.1450362E-2</c:v>
                </c:pt>
                <c:pt idx="29867">
                  <c:v>1.1474065E-2</c:v>
                </c:pt>
                <c:pt idx="29868">
                  <c:v>1.9241293999999999E-2</c:v>
                </c:pt>
                <c:pt idx="29869">
                  <c:v>2.1855184999999999E-2</c:v>
                </c:pt>
                <c:pt idx="29870">
                  <c:v>9.227374E-3</c:v>
                </c:pt>
                <c:pt idx="29871">
                  <c:v>9.0814329999999999E-3</c:v>
                </c:pt>
                <c:pt idx="29872">
                  <c:v>1.1609372999999999E-2</c:v>
                </c:pt>
                <c:pt idx="29873">
                  <c:v>6.9997080000000003E-3</c:v>
                </c:pt>
                <c:pt idx="29874">
                  <c:v>1.205645E-2</c:v>
                </c:pt>
                <c:pt idx="29875">
                  <c:v>7.5581049999999999E-3</c:v>
                </c:pt>
                <c:pt idx="29876">
                  <c:v>7.6225529999999998E-3</c:v>
                </c:pt>
                <c:pt idx="29877">
                  <c:v>8.8153829999999996E-3</c:v>
                </c:pt>
                <c:pt idx="29878">
                  <c:v>1.0519659000000001E-2</c:v>
                </c:pt>
                <c:pt idx="29879">
                  <c:v>6.6426289999999997E-3</c:v>
                </c:pt>
                <c:pt idx="29880">
                  <c:v>1.10642E-2</c:v>
                </c:pt>
                <c:pt idx="29881">
                  <c:v>7.8255300000000007E-3</c:v>
                </c:pt>
                <c:pt idx="29882">
                  <c:v>5.4202579999999998E-3</c:v>
                </c:pt>
                <c:pt idx="29883">
                  <c:v>5.753686E-3</c:v>
                </c:pt>
                <c:pt idx="29884">
                  <c:v>6.414884E-3</c:v>
                </c:pt>
                <c:pt idx="29885">
                  <c:v>8.6495419999999996E-3</c:v>
                </c:pt>
                <c:pt idx="29886">
                  <c:v>3.6251260000000002E-3</c:v>
                </c:pt>
                <c:pt idx="29887">
                  <c:v>9.165566E-3</c:v>
                </c:pt>
                <c:pt idx="29888">
                  <c:v>6.2080019999999998E-3</c:v>
                </c:pt>
                <c:pt idx="29889">
                  <c:v>7.4599530000000001E-3</c:v>
                </c:pt>
                <c:pt idx="29890">
                  <c:v>5.3780670000000003E-3</c:v>
                </c:pt>
                <c:pt idx="29891">
                  <c:v>3.4909509999999999E-3</c:v>
                </c:pt>
                <c:pt idx="29892">
                  <c:v>7.1557749999999996E-3</c:v>
                </c:pt>
                <c:pt idx="29893">
                  <c:v>5.2588050000000001E-3</c:v>
                </c:pt>
                <c:pt idx="29894">
                  <c:v>7.7043119999999996E-3</c:v>
                </c:pt>
                <c:pt idx="29895">
                  <c:v>4.4595169999999996E-3</c:v>
                </c:pt>
                <c:pt idx="29896">
                  <c:v>3.9520379999999997E-3</c:v>
                </c:pt>
                <c:pt idx="29897">
                  <c:v>2.5024790000000002E-3</c:v>
                </c:pt>
                <c:pt idx="29898">
                  <c:v>4.9201469999999997E-3</c:v>
                </c:pt>
                <c:pt idx="29899">
                  <c:v>1.5627E-3</c:v>
                </c:pt>
                <c:pt idx="29900">
                  <c:v>8.5538869999999996E-3</c:v>
                </c:pt>
                <c:pt idx="29901">
                  <c:v>5.6086959999999998E-3</c:v>
                </c:pt>
                <c:pt idx="29902">
                  <c:v>9.1016010000000008E-3</c:v>
                </c:pt>
                <c:pt idx="29903">
                  <c:v>5.0112530000000002E-3</c:v>
                </c:pt>
                <c:pt idx="29904">
                  <c:v>-2.09223E-4</c:v>
                </c:pt>
                <c:pt idx="29905">
                  <c:v>9.6378149999999992E-3</c:v>
                </c:pt>
                <c:pt idx="29906">
                  <c:v>6.8735760000000002E-3</c:v>
                </c:pt>
                <c:pt idx="29907">
                  <c:v>8.6320609999999999E-3</c:v>
                </c:pt>
                <c:pt idx="29908">
                  <c:v>5.9915769999999997E-3</c:v>
                </c:pt>
                <c:pt idx="29909">
                  <c:v>5.4496240000000001E-3</c:v>
                </c:pt>
                <c:pt idx="29910">
                  <c:v>1.503168E-3</c:v>
                </c:pt>
                <c:pt idx="29911">
                  <c:v>8.1727889999999997E-3</c:v>
                </c:pt>
                <c:pt idx="29912">
                  <c:v>9.4273499999999993E-3</c:v>
                </c:pt>
                <c:pt idx="29913">
                  <c:v>7.7439659999999997E-3</c:v>
                </c:pt>
                <c:pt idx="29914">
                  <c:v>9.1483280000000007E-3</c:v>
                </c:pt>
                <c:pt idx="29915">
                  <c:v>9.3701700000000006E-3</c:v>
                </c:pt>
                <c:pt idx="29916">
                  <c:v>9.4328989999999998E-3</c:v>
                </c:pt>
                <c:pt idx="29917">
                  <c:v>4.8812910000000003E-3</c:v>
                </c:pt>
                <c:pt idx="29918">
                  <c:v>8.842885E-3</c:v>
                </c:pt>
                <c:pt idx="29919">
                  <c:v>7.3778799999999999E-3</c:v>
                </c:pt>
                <c:pt idx="29920">
                  <c:v>8.6843519999999993E-3</c:v>
                </c:pt>
                <c:pt idx="29921">
                  <c:v>4.4496589999999999E-3</c:v>
                </c:pt>
                <c:pt idx="29922">
                  <c:v>1.2595739999999999E-2</c:v>
                </c:pt>
                <c:pt idx="29923">
                  <c:v>5.015851E-3</c:v>
                </c:pt>
                <c:pt idx="29924">
                  <c:v>4.6597110000000004E-3</c:v>
                </c:pt>
                <c:pt idx="29925">
                  <c:v>1.3074766999999999E-2</c:v>
                </c:pt>
                <c:pt idx="29926">
                  <c:v>1.0648023E-2</c:v>
                </c:pt>
                <c:pt idx="29927">
                  <c:v>1.5836659999999999E-2</c:v>
                </c:pt>
                <c:pt idx="29928">
                  <c:v>7.3789240000000002E-3</c:v>
                </c:pt>
                <c:pt idx="29929">
                  <c:v>1.0073244E-2</c:v>
                </c:pt>
                <c:pt idx="29930">
                  <c:v>8.5913120000000003E-3</c:v>
                </c:pt>
                <c:pt idx="29931">
                  <c:v>1.6990656E-2</c:v>
                </c:pt>
                <c:pt idx="29932">
                  <c:v>1.5403801E-2</c:v>
                </c:pt>
                <c:pt idx="29933">
                  <c:v>8.1900959999999991E-3</c:v>
                </c:pt>
                <c:pt idx="29934">
                  <c:v>9.1682759999999995E-3</c:v>
                </c:pt>
                <c:pt idx="29935">
                  <c:v>9.8180860000000002E-3</c:v>
                </c:pt>
                <c:pt idx="29936">
                  <c:v>1.3015212E-2</c:v>
                </c:pt>
                <c:pt idx="29937">
                  <c:v>2.0837181999999999E-2</c:v>
                </c:pt>
                <c:pt idx="29938">
                  <c:v>1.3538913E-2</c:v>
                </c:pt>
                <c:pt idx="29939">
                  <c:v>1.4803115E-2</c:v>
                </c:pt>
                <c:pt idx="29940">
                  <c:v>1.7577354E-2</c:v>
                </c:pt>
                <c:pt idx="29941">
                  <c:v>1.1950894E-2</c:v>
                </c:pt>
                <c:pt idx="29942">
                  <c:v>1.5191157E-2</c:v>
                </c:pt>
                <c:pt idx="29943">
                  <c:v>1.7714771000000001E-2</c:v>
                </c:pt>
                <c:pt idx="29944">
                  <c:v>1.7980604000000001E-2</c:v>
                </c:pt>
                <c:pt idx="29945">
                  <c:v>8.8739249999999995E-3</c:v>
                </c:pt>
                <c:pt idx="29946">
                  <c:v>1.3642823E-2</c:v>
                </c:pt>
                <c:pt idx="29947">
                  <c:v>1.1124006000000001E-2</c:v>
                </c:pt>
                <c:pt idx="29948">
                  <c:v>1.4352866000000001E-2</c:v>
                </c:pt>
                <c:pt idx="29949">
                  <c:v>1.4083620999999999E-2</c:v>
                </c:pt>
                <c:pt idx="29950">
                  <c:v>1.4496973E-2</c:v>
                </c:pt>
                <c:pt idx="29951">
                  <c:v>1.9541797999999999E-2</c:v>
                </c:pt>
                <c:pt idx="29952">
                  <c:v>1.6985936E-2</c:v>
                </c:pt>
                <c:pt idx="29953">
                  <c:v>1.4449541999999999E-2</c:v>
                </c:pt>
                <c:pt idx="29954">
                  <c:v>8.9984850000000005E-3</c:v>
                </c:pt>
                <c:pt idx="29955">
                  <c:v>1.5422029E-2</c:v>
                </c:pt>
                <c:pt idx="29956">
                  <c:v>1.0129244000000001E-2</c:v>
                </c:pt>
                <c:pt idx="29957">
                  <c:v>1.8064665000000001E-2</c:v>
                </c:pt>
                <c:pt idx="29958">
                  <c:v>4.1176629999999997E-3</c:v>
                </c:pt>
                <c:pt idx="29959">
                  <c:v>1.3889332000000001E-2</c:v>
                </c:pt>
                <c:pt idx="29960">
                  <c:v>1.2738535E-2</c:v>
                </c:pt>
                <c:pt idx="29961">
                  <c:v>8.9491229999999998E-3</c:v>
                </c:pt>
                <c:pt idx="29962">
                  <c:v>1.4307743E-2</c:v>
                </c:pt>
                <c:pt idx="29963">
                  <c:v>8.7683689999999998E-3</c:v>
                </c:pt>
                <c:pt idx="29964">
                  <c:v>1.3604546E-2</c:v>
                </c:pt>
                <c:pt idx="29965">
                  <c:v>6.7034959999999998E-3</c:v>
                </c:pt>
                <c:pt idx="29966">
                  <c:v>7.9807990000000002E-3</c:v>
                </c:pt>
                <c:pt idx="29967">
                  <c:v>1.0866867000000001E-2</c:v>
                </c:pt>
                <c:pt idx="29968">
                  <c:v>1.2176484E-2</c:v>
                </c:pt>
                <c:pt idx="29969">
                  <c:v>5.3332240000000001E-3</c:v>
                </c:pt>
                <c:pt idx="29970">
                  <c:v>4.8418519999999998E-3</c:v>
                </c:pt>
                <c:pt idx="29971">
                  <c:v>7.1843690000000003E-3</c:v>
                </c:pt>
                <c:pt idx="29972">
                  <c:v>8.748001E-3</c:v>
                </c:pt>
                <c:pt idx="29973">
                  <c:v>6.4741950000000003E-3</c:v>
                </c:pt>
                <c:pt idx="29974">
                  <c:v>8.8280700000000004E-3</c:v>
                </c:pt>
                <c:pt idx="29975">
                  <c:v>1.1264329999999999E-2</c:v>
                </c:pt>
                <c:pt idx="29976">
                  <c:v>5.6895080000000002E-3</c:v>
                </c:pt>
                <c:pt idx="29977">
                  <c:v>8.0293610000000005E-3</c:v>
                </c:pt>
                <c:pt idx="29978">
                  <c:v>1.0577718999999999E-2</c:v>
                </c:pt>
                <c:pt idx="29979">
                  <c:v>6.1339680000000001E-3</c:v>
                </c:pt>
                <c:pt idx="29980">
                  <c:v>9.8330020000000004E-3</c:v>
                </c:pt>
                <c:pt idx="29981">
                  <c:v>5.4315969999999998E-3</c:v>
                </c:pt>
                <c:pt idx="29982">
                  <c:v>8.7259759999999999E-3</c:v>
                </c:pt>
                <c:pt idx="29983">
                  <c:v>1.0974483E-2</c:v>
                </c:pt>
                <c:pt idx="29984">
                  <c:v>1.0694413999999999E-2</c:v>
                </c:pt>
                <c:pt idx="29985">
                  <c:v>1.0388949999999999E-2</c:v>
                </c:pt>
                <c:pt idx="29986">
                  <c:v>1.1203391E-2</c:v>
                </c:pt>
                <c:pt idx="29987">
                  <c:v>1.2509139000000001E-2</c:v>
                </c:pt>
                <c:pt idx="29988">
                  <c:v>1.0069854E-2</c:v>
                </c:pt>
                <c:pt idx="29989">
                  <c:v>1.4696297000000001E-2</c:v>
                </c:pt>
                <c:pt idx="29990">
                  <c:v>1.1644364000000001E-2</c:v>
                </c:pt>
                <c:pt idx="29991">
                  <c:v>1.4144273000000001E-2</c:v>
                </c:pt>
                <c:pt idx="29992">
                  <c:v>1.7883521999999999E-2</c:v>
                </c:pt>
                <c:pt idx="29993">
                  <c:v>1.5373225000000001E-2</c:v>
                </c:pt>
                <c:pt idx="29994">
                  <c:v>1.9150242000000001E-2</c:v>
                </c:pt>
                <c:pt idx="29995">
                  <c:v>1.4572799000000001E-2</c:v>
                </c:pt>
                <c:pt idx="29996">
                  <c:v>1.7913103E-2</c:v>
                </c:pt>
                <c:pt idx="29997">
                  <c:v>1.0106047E-2</c:v>
                </c:pt>
                <c:pt idx="29998">
                  <c:v>1.6908973000000001E-2</c:v>
                </c:pt>
                <c:pt idx="29999">
                  <c:v>1.7591542000000002E-2</c:v>
                </c:pt>
                <c:pt idx="30000">
                  <c:v>1.929502E-2</c:v>
                </c:pt>
                <c:pt idx="30001">
                  <c:v>1.7505376E-2</c:v>
                </c:pt>
                <c:pt idx="30002">
                  <c:v>1.8696172E-2</c:v>
                </c:pt>
                <c:pt idx="30003">
                  <c:v>1.4780793E-2</c:v>
                </c:pt>
                <c:pt idx="30004">
                  <c:v>1.7503439999999999E-2</c:v>
                </c:pt>
                <c:pt idx="30005">
                  <c:v>1.9125039E-2</c:v>
                </c:pt>
                <c:pt idx="30006">
                  <c:v>1.6367506E-2</c:v>
                </c:pt>
                <c:pt idx="30007">
                  <c:v>1.5204502999999999E-2</c:v>
                </c:pt>
                <c:pt idx="30008">
                  <c:v>2.0204537000000002E-2</c:v>
                </c:pt>
                <c:pt idx="30009">
                  <c:v>1.4735735999999999E-2</c:v>
                </c:pt>
                <c:pt idx="30010">
                  <c:v>1.5011181E-2</c:v>
                </c:pt>
                <c:pt idx="30011">
                  <c:v>1.5312118E-2</c:v>
                </c:pt>
                <c:pt idx="30012">
                  <c:v>2.105164E-2</c:v>
                </c:pt>
                <c:pt idx="30013">
                  <c:v>1.8156782E-2</c:v>
                </c:pt>
                <c:pt idx="30014">
                  <c:v>1.7940096999999999E-2</c:v>
                </c:pt>
                <c:pt idx="30015">
                  <c:v>1.7054861000000001E-2</c:v>
                </c:pt>
                <c:pt idx="30016">
                  <c:v>1.4260867999999999E-2</c:v>
                </c:pt>
                <c:pt idx="30017">
                  <c:v>1.688195E-2</c:v>
                </c:pt>
                <c:pt idx="30018">
                  <c:v>2.0235816E-2</c:v>
                </c:pt>
                <c:pt idx="30019">
                  <c:v>1.7197148999999998E-2</c:v>
                </c:pt>
                <c:pt idx="30020">
                  <c:v>1.2653509E-2</c:v>
                </c:pt>
                <c:pt idx="30021">
                  <c:v>1.4287092E-2</c:v>
                </c:pt>
                <c:pt idx="30022">
                  <c:v>1.2478247E-2</c:v>
                </c:pt>
                <c:pt idx="30023">
                  <c:v>1.4090525E-2</c:v>
                </c:pt>
                <c:pt idx="30024">
                  <c:v>1.8268177E-2</c:v>
                </c:pt>
                <c:pt idx="30025">
                  <c:v>2.1695665999999999E-2</c:v>
                </c:pt>
                <c:pt idx="30026">
                  <c:v>1.7789046999999999E-2</c:v>
                </c:pt>
                <c:pt idx="30027">
                  <c:v>1.2706670999999999E-2</c:v>
                </c:pt>
                <c:pt idx="30028">
                  <c:v>1.6856071E-2</c:v>
                </c:pt>
                <c:pt idx="30029">
                  <c:v>1.6091211000000001E-2</c:v>
                </c:pt>
                <c:pt idx="30030">
                  <c:v>1.4635917E-2</c:v>
                </c:pt>
                <c:pt idx="30031">
                  <c:v>1.5776016E-2</c:v>
                </c:pt>
                <c:pt idx="30032">
                  <c:v>1.5782286999999999E-2</c:v>
                </c:pt>
                <c:pt idx="30033">
                  <c:v>1.6485361E-2</c:v>
                </c:pt>
                <c:pt idx="30034">
                  <c:v>1.5317492E-2</c:v>
                </c:pt>
                <c:pt idx="30035">
                  <c:v>1.2382156E-2</c:v>
                </c:pt>
                <c:pt idx="30036">
                  <c:v>1.1825677E-2</c:v>
                </c:pt>
                <c:pt idx="30037">
                  <c:v>1.8492369000000002E-2</c:v>
                </c:pt>
                <c:pt idx="30038">
                  <c:v>1.6918313000000001E-2</c:v>
                </c:pt>
                <c:pt idx="30039">
                  <c:v>1.9445652000000001E-2</c:v>
                </c:pt>
                <c:pt idx="30040">
                  <c:v>1.1694672999999999E-2</c:v>
                </c:pt>
                <c:pt idx="30041">
                  <c:v>1.7954167E-2</c:v>
                </c:pt>
                <c:pt idx="30042">
                  <c:v>1.5958198999999999E-2</c:v>
                </c:pt>
                <c:pt idx="30043">
                  <c:v>1.7391245999999999E-2</c:v>
                </c:pt>
                <c:pt idx="30044">
                  <c:v>1.7073339E-2</c:v>
                </c:pt>
                <c:pt idx="30045">
                  <c:v>1.6356682000000001E-2</c:v>
                </c:pt>
                <c:pt idx="30046">
                  <c:v>1.6581742E-2</c:v>
                </c:pt>
                <c:pt idx="30047">
                  <c:v>1.4057599E-2</c:v>
                </c:pt>
                <c:pt idx="30048">
                  <c:v>1.9975482999999999E-2</c:v>
                </c:pt>
                <c:pt idx="30049">
                  <c:v>1.1663757E-2</c:v>
                </c:pt>
                <c:pt idx="30050">
                  <c:v>1.7284019000000001E-2</c:v>
                </c:pt>
                <c:pt idx="30051">
                  <c:v>1.9660624000000002E-2</c:v>
                </c:pt>
                <c:pt idx="30052">
                  <c:v>1.5869178000000001E-2</c:v>
                </c:pt>
                <c:pt idx="30053">
                  <c:v>1.6146147999999999E-2</c:v>
                </c:pt>
                <c:pt idx="30054">
                  <c:v>1.7728526000000001E-2</c:v>
                </c:pt>
                <c:pt idx="30055">
                  <c:v>2.0881973000000002E-2</c:v>
                </c:pt>
                <c:pt idx="30056">
                  <c:v>1.5401016999999999E-2</c:v>
                </c:pt>
                <c:pt idx="30057">
                  <c:v>1.6631930999999999E-2</c:v>
                </c:pt>
                <c:pt idx="30058">
                  <c:v>1.5834048E-2</c:v>
                </c:pt>
                <c:pt idx="30059">
                  <c:v>1.9699893999999999E-2</c:v>
                </c:pt>
                <c:pt idx="30060">
                  <c:v>1.6105812000000001E-2</c:v>
                </c:pt>
                <c:pt idx="30061">
                  <c:v>1.7368417000000001E-2</c:v>
                </c:pt>
                <c:pt idx="30062">
                  <c:v>1.6993538999999998E-2</c:v>
                </c:pt>
                <c:pt idx="30063">
                  <c:v>1.7179429999999999E-2</c:v>
                </c:pt>
                <c:pt idx="30064">
                  <c:v>1.6022891000000001E-2</c:v>
                </c:pt>
                <c:pt idx="30065">
                  <c:v>1.3629774000000001E-2</c:v>
                </c:pt>
                <c:pt idx="30066">
                  <c:v>1.9639948000000001E-2</c:v>
                </c:pt>
                <c:pt idx="30067">
                  <c:v>1.5966649999999999E-2</c:v>
                </c:pt>
                <c:pt idx="30068">
                  <c:v>1.7685573999999999E-2</c:v>
                </c:pt>
                <c:pt idx="30069">
                  <c:v>1.3901488E-2</c:v>
                </c:pt>
                <c:pt idx="30070">
                  <c:v>1.196709E-2</c:v>
                </c:pt>
                <c:pt idx="30071">
                  <c:v>1.3354329999999999E-2</c:v>
                </c:pt>
                <c:pt idx="30072">
                  <c:v>1.2994463E-2</c:v>
                </c:pt>
                <c:pt idx="30073">
                  <c:v>1.9789518999999998E-2</c:v>
                </c:pt>
                <c:pt idx="30074">
                  <c:v>1.7836234999999999E-2</c:v>
                </c:pt>
                <c:pt idx="30075">
                  <c:v>1.7439957999999998E-2</c:v>
                </c:pt>
                <c:pt idx="30076">
                  <c:v>1.3597234999999999E-2</c:v>
                </c:pt>
                <c:pt idx="30077">
                  <c:v>1.7296632999999999E-2</c:v>
                </c:pt>
                <c:pt idx="30078">
                  <c:v>1.8670116E-2</c:v>
                </c:pt>
                <c:pt idx="30079">
                  <c:v>2.0191847999999998E-2</c:v>
                </c:pt>
                <c:pt idx="30080">
                  <c:v>1.9954903E-2</c:v>
                </c:pt>
                <c:pt idx="30081">
                  <c:v>1.6259767000000001E-2</c:v>
                </c:pt>
                <c:pt idx="30082">
                  <c:v>1.8430511E-2</c:v>
                </c:pt>
                <c:pt idx="30083">
                  <c:v>1.6838472E-2</c:v>
                </c:pt>
                <c:pt idx="30084">
                  <c:v>2.2768871999999999E-2</c:v>
                </c:pt>
                <c:pt idx="30085">
                  <c:v>1.5976214999999998E-2</c:v>
                </c:pt>
                <c:pt idx="30086">
                  <c:v>2.0806292000000001E-2</c:v>
                </c:pt>
                <c:pt idx="30087">
                  <c:v>1.8313307000000001E-2</c:v>
                </c:pt>
                <c:pt idx="30088">
                  <c:v>2.3866651999999999E-2</c:v>
                </c:pt>
                <c:pt idx="30089">
                  <c:v>1.9534221000000001E-2</c:v>
                </c:pt>
                <c:pt idx="30090">
                  <c:v>1.5950018999999999E-2</c:v>
                </c:pt>
                <c:pt idx="30091">
                  <c:v>1.9296279E-2</c:v>
                </c:pt>
                <c:pt idx="30092">
                  <c:v>1.7901506000000001E-2</c:v>
                </c:pt>
                <c:pt idx="30093">
                  <c:v>1.9271705E-2</c:v>
                </c:pt>
                <c:pt idx="30094">
                  <c:v>1.6601015E-2</c:v>
                </c:pt>
                <c:pt idx="30095">
                  <c:v>1.6598353E-2</c:v>
                </c:pt>
                <c:pt idx="30096">
                  <c:v>1.8819865000000002E-2</c:v>
                </c:pt>
                <c:pt idx="30097">
                  <c:v>1.9574871000000001E-2</c:v>
                </c:pt>
                <c:pt idx="30098">
                  <c:v>1.6090390999999999E-2</c:v>
                </c:pt>
                <c:pt idx="30099">
                  <c:v>1.7375366999999999E-2</c:v>
                </c:pt>
                <c:pt idx="30100">
                  <c:v>2.449264E-2</c:v>
                </c:pt>
                <c:pt idx="30101">
                  <c:v>8.8122129999999993E-3</c:v>
                </c:pt>
                <c:pt idx="30102">
                  <c:v>1.5245244E-2</c:v>
                </c:pt>
                <c:pt idx="30103">
                  <c:v>1.504604E-2</c:v>
                </c:pt>
                <c:pt idx="30104">
                  <c:v>1.8918158000000001E-2</c:v>
                </c:pt>
                <c:pt idx="30105">
                  <c:v>1.4540987E-2</c:v>
                </c:pt>
                <c:pt idx="30106">
                  <c:v>1.6147624999999999E-2</c:v>
                </c:pt>
                <c:pt idx="30107">
                  <c:v>1.4170227000000001E-2</c:v>
                </c:pt>
                <c:pt idx="30108">
                  <c:v>1.4606210999999999E-2</c:v>
                </c:pt>
                <c:pt idx="30109">
                  <c:v>1.3264777E-2</c:v>
                </c:pt>
                <c:pt idx="30110">
                  <c:v>2.0199380999999999E-2</c:v>
                </c:pt>
                <c:pt idx="30111">
                  <c:v>1.8775654999999999E-2</c:v>
                </c:pt>
                <c:pt idx="30112">
                  <c:v>1.8651141E-2</c:v>
                </c:pt>
                <c:pt idx="30113">
                  <c:v>1.4038813000000001E-2</c:v>
                </c:pt>
                <c:pt idx="30114">
                  <c:v>1.4364178E-2</c:v>
                </c:pt>
                <c:pt idx="30115">
                  <c:v>1.7347718000000002E-2</c:v>
                </c:pt>
                <c:pt idx="30116">
                  <c:v>2.1323162999999999E-2</c:v>
                </c:pt>
                <c:pt idx="30117">
                  <c:v>2.0726881999999999E-2</c:v>
                </c:pt>
                <c:pt idx="30118">
                  <c:v>1.4274889000000001E-2</c:v>
                </c:pt>
                <c:pt idx="30119">
                  <c:v>1.4100186000000001E-2</c:v>
                </c:pt>
                <c:pt idx="30120">
                  <c:v>1.2421112E-2</c:v>
                </c:pt>
                <c:pt idx="30121">
                  <c:v>1.7293632E-2</c:v>
                </c:pt>
                <c:pt idx="30122">
                  <c:v>1.7926883000000001E-2</c:v>
                </c:pt>
                <c:pt idx="30123">
                  <c:v>1.7195845000000001E-2</c:v>
                </c:pt>
                <c:pt idx="30124">
                  <c:v>1.9974682000000001E-2</c:v>
                </c:pt>
                <c:pt idx="30125">
                  <c:v>1.7705136999999999E-2</c:v>
                </c:pt>
                <c:pt idx="30126">
                  <c:v>1.0256903E-2</c:v>
                </c:pt>
                <c:pt idx="30127">
                  <c:v>1.6586706E-2</c:v>
                </c:pt>
                <c:pt idx="30128">
                  <c:v>2.0998452000000001E-2</c:v>
                </c:pt>
                <c:pt idx="30129">
                  <c:v>1.8368578999999999E-2</c:v>
                </c:pt>
                <c:pt idx="30130">
                  <c:v>1.3685506E-2</c:v>
                </c:pt>
                <c:pt idx="30131">
                  <c:v>1.2790950000000001E-2</c:v>
                </c:pt>
                <c:pt idx="30132">
                  <c:v>1.6992960000000001E-2</c:v>
                </c:pt>
                <c:pt idx="30133">
                  <c:v>1.3621665E-2</c:v>
                </c:pt>
                <c:pt idx="30134">
                  <c:v>1.467158E-2</c:v>
                </c:pt>
                <c:pt idx="30135">
                  <c:v>1.6252165999999998E-2</c:v>
                </c:pt>
                <c:pt idx="30136">
                  <c:v>1.3588108E-2</c:v>
                </c:pt>
                <c:pt idx="30137">
                  <c:v>1.5122620999999999E-2</c:v>
                </c:pt>
                <c:pt idx="30138">
                  <c:v>9.8505789999999999E-3</c:v>
                </c:pt>
                <c:pt idx="30139">
                  <c:v>1.2180046E-2</c:v>
                </c:pt>
                <c:pt idx="30140">
                  <c:v>1.3378371999999999E-2</c:v>
                </c:pt>
                <c:pt idx="30141">
                  <c:v>1.1050503999999999E-2</c:v>
                </c:pt>
                <c:pt idx="30142">
                  <c:v>1.2346734E-2</c:v>
                </c:pt>
                <c:pt idx="30143">
                  <c:v>1.3353676E-2</c:v>
                </c:pt>
                <c:pt idx="30144">
                  <c:v>1.2513814E-2</c:v>
                </c:pt>
                <c:pt idx="30145">
                  <c:v>8.7124170000000001E-3</c:v>
                </c:pt>
                <c:pt idx="30146">
                  <c:v>9.4116909999999998E-3</c:v>
                </c:pt>
                <c:pt idx="30147">
                  <c:v>9.0231359999999993E-3</c:v>
                </c:pt>
                <c:pt idx="30148">
                  <c:v>1.3867012999999999E-2</c:v>
                </c:pt>
                <c:pt idx="30149">
                  <c:v>1.0754311000000001E-2</c:v>
                </c:pt>
                <c:pt idx="30150">
                  <c:v>1.2174187E-2</c:v>
                </c:pt>
                <c:pt idx="30151">
                  <c:v>9.6244769999999993E-3</c:v>
                </c:pt>
                <c:pt idx="30152">
                  <c:v>1.1125047000000001E-2</c:v>
                </c:pt>
                <c:pt idx="30153">
                  <c:v>1.0086413000000001E-2</c:v>
                </c:pt>
                <c:pt idx="30154">
                  <c:v>1.2691930000000001E-2</c:v>
                </c:pt>
                <c:pt idx="30155">
                  <c:v>1.433803E-2</c:v>
                </c:pt>
                <c:pt idx="30156">
                  <c:v>1.2853440000000001E-2</c:v>
                </c:pt>
                <c:pt idx="30157">
                  <c:v>7.4797129999999998E-3</c:v>
                </c:pt>
                <c:pt idx="30158">
                  <c:v>5.1757390000000004E-3</c:v>
                </c:pt>
                <c:pt idx="30159">
                  <c:v>9.825884E-3</c:v>
                </c:pt>
                <c:pt idx="30160">
                  <c:v>1.2361916000000001E-2</c:v>
                </c:pt>
                <c:pt idx="30161">
                  <c:v>1.2678566E-2</c:v>
                </c:pt>
                <c:pt idx="30162">
                  <c:v>1.1937989E-2</c:v>
                </c:pt>
                <c:pt idx="30163">
                  <c:v>6.2313680000000001E-3</c:v>
                </c:pt>
                <c:pt idx="30164">
                  <c:v>8.897482E-3</c:v>
                </c:pt>
                <c:pt idx="30165">
                  <c:v>1.0478068E-2</c:v>
                </c:pt>
                <c:pt idx="30166">
                  <c:v>1.1452011999999999E-2</c:v>
                </c:pt>
                <c:pt idx="30167">
                  <c:v>1.0734024E-2</c:v>
                </c:pt>
                <c:pt idx="30168">
                  <c:v>9.7428150000000002E-3</c:v>
                </c:pt>
                <c:pt idx="30169">
                  <c:v>8.5193590000000007E-3</c:v>
                </c:pt>
                <c:pt idx="30170">
                  <c:v>8.6649159999999999E-3</c:v>
                </c:pt>
                <c:pt idx="30171">
                  <c:v>1.1117686999999999E-2</c:v>
                </c:pt>
                <c:pt idx="30172">
                  <c:v>8.7315919999999998E-3</c:v>
                </c:pt>
                <c:pt idx="30173">
                  <c:v>1.0575832E-2</c:v>
                </c:pt>
                <c:pt idx="30174">
                  <c:v>1.4045011E-2</c:v>
                </c:pt>
                <c:pt idx="30175">
                  <c:v>1.1807157E-2</c:v>
                </c:pt>
                <c:pt idx="30176">
                  <c:v>9.4951429999999993E-3</c:v>
                </c:pt>
                <c:pt idx="30177">
                  <c:v>7.7353270000000002E-3</c:v>
                </c:pt>
                <c:pt idx="30178">
                  <c:v>1.4526872999999999E-2</c:v>
                </c:pt>
                <c:pt idx="30179">
                  <c:v>9.1448910000000005E-3</c:v>
                </c:pt>
                <c:pt idx="30180">
                  <c:v>9.3946470000000008E-3</c:v>
                </c:pt>
                <c:pt idx="30181">
                  <c:v>1.1400805999999999E-2</c:v>
                </c:pt>
                <c:pt idx="30182">
                  <c:v>9.4650020000000001E-3</c:v>
                </c:pt>
                <c:pt idx="30183">
                  <c:v>1.1511642000000001E-2</c:v>
                </c:pt>
                <c:pt idx="30184">
                  <c:v>8.3685519999999996E-3</c:v>
                </c:pt>
                <c:pt idx="30185">
                  <c:v>1.8046745999999999E-2</c:v>
                </c:pt>
                <c:pt idx="30186">
                  <c:v>1.4178725E-2</c:v>
                </c:pt>
                <c:pt idx="30187">
                  <c:v>6.4478340000000004E-3</c:v>
                </c:pt>
                <c:pt idx="30188">
                  <c:v>1.2349472E-2</c:v>
                </c:pt>
                <c:pt idx="30189">
                  <c:v>1.2031225E-2</c:v>
                </c:pt>
                <c:pt idx="30190">
                  <c:v>1.4392916E-2</c:v>
                </c:pt>
                <c:pt idx="30191">
                  <c:v>9.4674000000000008E-3</c:v>
                </c:pt>
                <c:pt idx="30192">
                  <c:v>1.1122821E-2</c:v>
                </c:pt>
                <c:pt idx="30193">
                  <c:v>1.4008089E-2</c:v>
                </c:pt>
                <c:pt idx="30194">
                  <c:v>9.6145269999999994E-3</c:v>
                </c:pt>
                <c:pt idx="30195">
                  <c:v>1.0604690999999999E-2</c:v>
                </c:pt>
                <c:pt idx="30196">
                  <c:v>1.1220340000000001E-2</c:v>
                </c:pt>
                <c:pt idx="30197">
                  <c:v>1.5400436999999999E-2</c:v>
                </c:pt>
                <c:pt idx="30198">
                  <c:v>1.4275832E-2</c:v>
                </c:pt>
                <c:pt idx="30199">
                  <c:v>1.4882766E-2</c:v>
                </c:pt>
                <c:pt idx="30200">
                  <c:v>1.0925457E-2</c:v>
                </c:pt>
                <c:pt idx="30201">
                  <c:v>1.6054171999999998E-2</c:v>
                </c:pt>
                <c:pt idx="30202">
                  <c:v>1.2867263E-2</c:v>
                </c:pt>
                <c:pt idx="30203">
                  <c:v>1.5819110000000001E-2</c:v>
                </c:pt>
                <c:pt idx="30204">
                  <c:v>1.3219574E-2</c:v>
                </c:pt>
                <c:pt idx="30205">
                  <c:v>1.238707E-2</c:v>
                </c:pt>
                <c:pt idx="30206">
                  <c:v>1.2524247000000001E-2</c:v>
                </c:pt>
                <c:pt idx="30207">
                  <c:v>1.352746E-2</c:v>
                </c:pt>
                <c:pt idx="30208">
                  <c:v>1.7895600000000001E-2</c:v>
                </c:pt>
                <c:pt idx="30209">
                  <c:v>1.4754402E-2</c:v>
                </c:pt>
                <c:pt idx="30210">
                  <c:v>1.7364930000000001E-2</c:v>
                </c:pt>
                <c:pt idx="30211">
                  <c:v>1.0605295000000001E-2</c:v>
                </c:pt>
                <c:pt idx="30212">
                  <c:v>1.5180437E-2</c:v>
                </c:pt>
                <c:pt idx="30213">
                  <c:v>1.5769795E-2</c:v>
                </c:pt>
                <c:pt idx="30214">
                  <c:v>1.6931102E-2</c:v>
                </c:pt>
                <c:pt idx="30215">
                  <c:v>1.3629581999999999E-2</c:v>
                </c:pt>
                <c:pt idx="30216">
                  <c:v>1.7773047E-2</c:v>
                </c:pt>
                <c:pt idx="30217">
                  <c:v>1.4584711E-2</c:v>
                </c:pt>
                <c:pt idx="30218">
                  <c:v>1.1367129E-2</c:v>
                </c:pt>
                <c:pt idx="30219">
                  <c:v>1.5574124999999999E-2</c:v>
                </c:pt>
                <c:pt idx="30220">
                  <c:v>1.4155798000000001E-2</c:v>
                </c:pt>
                <c:pt idx="30221">
                  <c:v>1.8844825999999999E-2</c:v>
                </c:pt>
                <c:pt idx="30222">
                  <c:v>1.8630174999999999E-2</c:v>
                </c:pt>
                <c:pt idx="30223">
                  <c:v>1.3291335E-2</c:v>
                </c:pt>
                <c:pt idx="30224">
                  <c:v>1.4255182999999999E-2</c:v>
                </c:pt>
                <c:pt idx="30225">
                  <c:v>1.7037652E-2</c:v>
                </c:pt>
                <c:pt idx="30226">
                  <c:v>1.5430701E-2</c:v>
                </c:pt>
                <c:pt idx="30227">
                  <c:v>1.3725479E-2</c:v>
                </c:pt>
                <c:pt idx="30228">
                  <c:v>1.4758471E-2</c:v>
                </c:pt>
                <c:pt idx="30229">
                  <c:v>1.413902E-2</c:v>
                </c:pt>
                <c:pt idx="30230">
                  <c:v>1.1771663E-2</c:v>
                </c:pt>
                <c:pt idx="30231">
                  <c:v>1.2626004999999999E-2</c:v>
                </c:pt>
                <c:pt idx="30232">
                  <c:v>1.5175232E-2</c:v>
                </c:pt>
                <c:pt idx="30233">
                  <c:v>1.8001644000000001E-2</c:v>
                </c:pt>
                <c:pt idx="30234">
                  <c:v>1.5614991999999999E-2</c:v>
                </c:pt>
                <c:pt idx="30235">
                  <c:v>1.3752909000000001E-2</c:v>
                </c:pt>
                <c:pt idx="30236">
                  <c:v>1.2160288999999999E-2</c:v>
                </c:pt>
                <c:pt idx="30237">
                  <c:v>1.4211722E-2</c:v>
                </c:pt>
                <c:pt idx="30238">
                  <c:v>1.5247764E-2</c:v>
                </c:pt>
                <c:pt idx="30239">
                  <c:v>1.3912720999999999E-2</c:v>
                </c:pt>
                <c:pt idx="30240">
                  <c:v>1.4278763E-2</c:v>
                </c:pt>
                <c:pt idx="30241">
                  <c:v>1.3549856000000001E-2</c:v>
                </c:pt>
                <c:pt idx="30242">
                  <c:v>1.0479159E-2</c:v>
                </c:pt>
                <c:pt idx="30243">
                  <c:v>1.0490344E-2</c:v>
                </c:pt>
                <c:pt idx="30244">
                  <c:v>1.5609714E-2</c:v>
                </c:pt>
                <c:pt idx="30245">
                  <c:v>1.0903909E-2</c:v>
                </c:pt>
                <c:pt idx="30246">
                  <c:v>2.1277497999999999E-2</c:v>
                </c:pt>
                <c:pt idx="30247">
                  <c:v>1.0931384000000001E-2</c:v>
                </c:pt>
                <c:pt idx="30248">
                  <c:v>9.9380300000000005E-3</c:v>
                </c:pt>
                <c:pt idx="30249">
                  <c:v>1.3701608000000001E-2</c:v>
                </c:pt>
                <c:pt idx="30250">
                  <c:v>1.7814811E-2</c:v>
                </c:pt>
                <c:pt idx="30251">
                  <c:v>1.2372642E-2</c:v>
                </c:pt>
                <c:pt idx="30252">
                  <c:v>1.3790775E-2</c:v>
                </c:pt>
                <c:pt idx="30253">
                  <c:v>1.5463772000000001E-2</c:v>
                </c:pt>
                <c:pt idx="30254">
                  <c:v>1.5655835999999999E-2</c:v>
                </c:pt>
                <c:pt idx="30255">
                  <c:v>1.6732550999999998E-2</c:v>
                </c:pt>
                <c:pt idx="30256">
                  <c:v>1.2812087E-2</c:v>
                </c:pt>
                <c:pt idx="30257">
                  <c:v>1.8445739999999999E-2</c:v>
                </c:pt>
                <c:pt idx="30258">
                  <c:v>1.9334942000000001E-2</c:v>
                </c:pt>
                <c:pt idx="30259">
                  <c:v>1.4472011E-2</c:v>
                </c:pt>
                <c:pt idx="30260">
                  <c:v>1.6957831E-2</c:v>
                </c:pt>
                <c:pt idx="30261">
                  <c:v>1.7887007E-2</c:v>
                </c:pt>
                <c:pt idx="30262">
                  <c:v>1.6412731E-2</c:v>
                </c:pt>
                <c:pt idx="30263">
                  <c:v>1.7360548999999999E-2</c:v>
                </c:pt>
                <c:pt idx="30264">
                  <c:v>1.7348685999999999E-2</c:v>
                </c:pt>
                <c:pt idx="30265">
                  <c:v>1.6119103999999999E-2</c:v>
                </c:pt>
                <c:pt idx="30266">
                  <c:v>1.7477968999999999E-2</c:v>
                </c:pt>
                <c:pt idx="30267">
                  <c:v>1.6679820000000001E-2</c:v>
                </c:pt>
                <c:pt idx="30268">
                  <c:v>1.7557841000000001E-2</c:v>
                </c:pt>
                <c:pt idx="30269">
                  <c:v>1.7750387999999999E-2</c:v>
                </c:pt>
                <c:pt idx="30270">
                  <c:v>2.4304474E-2</c:v>
                </c:pt>
                <c:pt idx="30271">
                  <c:v>1.3110675E-2</c:v>
                </c:pt>
                <c:pt idx="30272">
                  <c:v>1.526021E-2</c:v>
                </c:pt>
                <c:pt idx="30273">
                  <c:v>2.1027818E-2</c:v>
                </c:pt>
                <c:pt idx="30274">
                  <c:v>1.9552765E-2</c:v>
                </c:pt>
                <c:pt idx="30275">
                  <c:v>1.6389463E-2</c:v>
                </c:pt>
                <c:pt idx="30276">
                  <c:v>1.7509637000000002E-2</c:v>
                </c:pt>
                <c:pt idx="30277">
                  <c:v>1.6344238000000001E-2</c:v>
                </c:pt>
                <c:pt idx="30278">
                  <c:v>2.0410256000000002E-2</c:v>
                </c:pt>
                <c:pt idx="30279">
                  <c:v>1.6776903999999999E-2</c:v>
                </c:pt>
                <c:pt idx="30280">
                  <c:v>1.9124603E-2</c:v>
                </c:pt>
                <c:pt idx="30281">
                  <c:v>1.7827643000000001E-2</c:v>
                </c:pt>
                <c:pt idx="30282">
                  <c:v>1.8555485E-2</c:v>
                </c:pt>
                <c:pt idx="30283">
                  <c:v>1.5919754000000001E-2</c:v>
                </c:pt>
                <c:pt idx="30284">
                  <c:v>1.4919206000000001E-2</c:v>
                </c:pt>
                <c:pt idx="30285">
                  <c:v>1.7218845E-2</c:v>
                </c:pt>
                <c:pt idx="30286">
                  <c:v>1.7995589999999999E-2</c:v>
                </c:pt>
                <c:pt idx="30287">
                  <c:v>1.7073070999999999E-2</c:v>
                </c:pt>
                <c:pt idx="30288">
                  <c:v>1.3770051E-2</c:v>
                </c:pt>
                <c:pt idx="30289">
                  <c:v>1.6880091E-2</c:v>
                </c:pt>
                <c:pt idx="30290">
                  <c:v>1.7843405E-2</c:v>
                </c:pt>
                <c:pt idx="30291">
                  <c:v>1.7189066999999999E-2</c:v>
                </c:pt>
                <c:pt idx="30292">
                  <c:v>1.7944943000000001E-2</c:v>
                </c:pt>
                <c:pt idx="30293">
                  <c:v>1.8665329000000001E-2</c:v>
                </c:pt>
                <c:pt idx="30294">
                  <c:v>1.8797904000000001E-2</c:v>
                </c:pt>
                <c:pt idx="30295">
                  <c:v>2.0497534000000001E-2</c:v>
                </c:pt>
                <c:pt idx="30296">
                  <c:v>1.7757069E-2</c:v>
                </c:pt>
                <c:pt idx="30297">
                  <c:v>1.8141897000000001E-2</c:v>
                </c:pt>
                <c:pt idx="30298">
                  <c:v>2.1599937E-2</c:v>
                </c:pt>
                <c:pt idx="30299">
                  <c:v>1.7412917999999999E-2</c:v>
                </c:pt>
                <c:pt idx="30300">
                  <c:v>1.7271042E-2</c:v>
                </c:pt>
                <c:pt idx="30301">
                  <c:v>1.8987449E-2</c:v>
                </c:pt>
                <c:pt idx="30302">
                  <c:v>1.5516188E-2</c:v>
                </c:pt>
                <c:pt idx="30303">
                  <c:v>1.9124240000000001E-2</c:v>
                </c:pt>
                <c:pt idx="30304">
                  <c:v>1.9001708999999999E-2</c:v>
                </c:pt>
                <c:pt idx="30305">
                  <c:v>1.6580896000000001E-2</c:v>
                </c:pt>
                <c:pt idx="30306">
                  <c:v>2.1649450000000001E-2</c:v>
                </c:pt>
                <c:pt idx="30307">
                  <c:v>1.5963598999999998E-2</c:v>
                </c:pt>
                <c:pt idx="30308">
                  <c:v>1.8440097999999999E-2</c:v>
                </c:pt>
                <c:pt idx="30309">
                  <c:v>1.7552466999999999E-2</c:v>
                </c:pt>
                <c:pt idx="30310">
                  <c:v>2.0304624E-2</c:v>
                </c:pt>
                <c:pt idx="30311">
                  <c:v>2.0206086000000002E-2</c:v>
                </c:pt>
                <c:pt idx="30312">
                  <c:v>1.7022885000000001E-2</c:v>
                </c:pt>
                <c:pt idx="30313">
                  <c:v>1.5304613E-2</c:v>
                </c:pt>
                <c:pt idx="30314">
                  <c:v>1.6803609000000001E-2</c:v>
                </c:pt>
                <c:pt idx="30315">
                  <c:v>1.7556750999999999E-2</c:v>
                </c:pt>
                <c:pt idx="30316">
                  <c:v>1.7519735000000002E-2</c:v>
                </c:pt>
                <c:pt idx="30317">
                  <c:v>1.7153017E-2</c:v>
                </c:pt>
                <c:pt idx="30318">
                  <c:v>2.2123730000000001E-2</c:v>
                </c:pt>
                <c:pt idx="30319">
                  <c:v>1.5177941E-2</c:v>
                </c:pt>
                <c:pt idx="30320">
                  <c:v>1.5106328E-2</c:v>
                </c:pt>
                <c:pt idx="30321">
                  <c:v>2.1890997999999998E-2</c:v>
                </c:pt>
                <c:pt idx="30322">
                  <c:v>2.0914221E-2</c:v>
                </c:pt>
                <c:pt idx="30323">
                  <c:v>1.7102704999999999E-2</c:v>
                </c:pt>
                <c:pt idx="30324">
                  <c:v>1.3695143E-2</c:v>
                </c:pt>
                <c:pt idx="30325">
                  <c:v>1.7288813E-2</c:v>
                </c:pt>
                <c:pt idx="30326">
                  <c:v>1.7272930999999998E-2</c:v>
                </c:pt>
                <c:pt idx="30327">
                  <c:v>1.7040703000000001E-2</c:v>
                </c:pt>
                <c:pt idx="30328">
                  <c:v>1.8591486000000001E-2</c:v>
                </c:pt>
                <c:pt idx="30329">
                  <c:v>2.0654637E-2</c:v>
                </c:pt>
                <c:pt idx="30330">
                  <c:v>1.4857468E-2</c:v>
                </c:pt>
                <c:pt idx="30331">
                  <c:v>1.1638772E-2</c:v>
                </c:pt>
                <c:pt idx="30332">
                  <c:v>1.2423170000000001E-2</c:v>
                </c:pt>
                <c:pt idx="30333">
                  <c:v>1.4480728999999999E-2</c:v>
                </c:pt>
                <c:pt idx="30334">
                  <c:v>1.7454777000000001E-2</c:v>
                </c:pt>
                <c:pt idx="30335">
                  <c:v>1.207599E-2</c:v>
                </c:pt>
                <c:pt idx="30336">
                  <c:v>1.3599462999999999E-2</c:v>
                </c:pt>
                <c:pt idx="30337">
                  <c:v>1.0908073000000001E-2</c:v>
                </c:pt>
                <c:pt idx="30338">
                  <c:v>1.1664239999999999E-2</c:v>
                </c:pt>
                <c:pt idx="30339">
                  <c:v>1.2127364E-2</c:v>
                </c:pt>
                <c:pt idx="30340">
                  <c:v>1.062832E-2</c:v>
                </c:pt>
                <c:pt idx="30341">
                  <c:v>1.6197789000000001E-2</c:v>
                </c:pt>
                <c:pt idx="30342">
                  <c:v>1.4325151E-2</c:v>
                </c:pt>
                <c:pt idx="30343">
                  <c:v>1.0703252999999999E-2</c:v>
                </c:pt>
                <c:pt idx="30344">
                  <c:v>1.1994401E-2</c:v>
                </c:pt>
                <c:pt idx="30345">
                  <c:v>1.3751022999999999E-2</c:v>
                </c:pt>
                <c:pt idx="30346">
                  <c:v>8.8461809999999998E-3</c:v>
                </c:pt>
                <c:pt idx="30347">
                  <c:v>1.0745281000000001E-2</c:v>
                </c:pt>
                <c:pt idx="30348">
                  <c:v>1.1738907E-2</c:v>
                </c:pt>
                <c:pt idx="30349">
                  <c:v>1.2818019999999999E-2</c:v>
                </c:pt>
                <c:pt idx="30350">
                  <c:v>1.0899091E-2</c:v>
                </c:pt>
                <c:pt idx="30351">
                  <c:v>1.1236513E-2</c:v>
                </c:pt>
                <c:pt idx="30352">
                  <c:v>1.1565438000000001E-2</c:v>
                </c:pt>
                <c:pt idx="30353">
                  <c:v>1.2703407E-2</c:v>
                </c:pt>
                <c:pt idx="30354">
                  <c:v>1.5519602E-2</c:v>
                </c:pt>
                <c:pt idx="30355">
                  <c:v>6.5106610000000001E-3</c:v>
                </c:pt>
                <c:pt idx="30356">
                  <c:v>1.0661851999999999E-2</c:v>
                </c:pt>
                <c:pt idx="30357">
                  <c:v>1.2317804999999999E-2</c:v>
                </c:pt>
                <c:pt idx="30358">
                  <c:v>1.1473146E-2</c:v>
                </c:pt>
                <c:pt idx="30359">
                  <c:v>7.2288669999999999E-3</c:v>
                </c:pt>
                <c:pt idx="30360">
                  <c:v>8.2122270000000008E-3</c:v>
                </c:pt>
                <c:pt idx="30361">
                  <c:v>8.5882660000000006E-3</c:v>
                </c:pt>
                <c:pt idx="30362">
                  <c:v>1.1596281E-2</c:v>
                </c:pt>
                <c:pt idx="30363">
                  <c:v>1.1817058E-2</c:v>
                </c:pt>
                <c:pt idx="30364">
                  <c:v>8.0519059999999993E-3</c:v>
                </c:pt>
                <c:pt idx="30365">
                  <c:v>1.1950772E-2</c:v>
                </c:pt>
                <c:pt idx="30366">
                  <c:v>1.0730053E-2</c:v>
                </c:pt>
                <c:pt idx="30367">
                  <c:v>1.0031239000000001E-2</c:v>
                </c:pt>
                <c:pt idx="30368">
                  <c:v>8.3976799999999994E-3</c:v>
                </c:pt>
                <c:pt idx="30369">
                  <c:v>1.3582854E-2</c:v>
                </c:pt>
                <c:pt idx="30370">
                  <c:v>5.3332780000000003E-3</c:v>
                </c:pt>
                <c:pt idx="30371">
                  <c:v>7.6105460000000002E-3</c:v>
                </c:pt>
                <c:pt idx="30372">
                  <c:v>7.609022E-3</c:v>
                </c:pt>
                <c:pt idx="30373">
                  <c:v>1.0007199E-2</c:v>
                </c:pt>
                <c:pt idx="30374">
                  <c:v>1.1775416E-2</c:v>
                </c:pt>
                <c:pt idx="30375">
                  <c:v>5.0410810000000002E-3</c:v>
                </c:pt>
                <c:pt idx="30376">
                  <c:v>1.5270428000000001E-2</c:v>
                </c:pt>
                <c:pt idx="30377">
                  <c:v>1.1875429999999999E-2</c:v>
                </c:pt>
                <c:pt idx="30378">
                  <c:v>9.0197220000000008E-3</c:v>
                </c:pt>
                <c:pt idx="30379">
                  <c:v>7.6641729999999998E-3</c:v>
                </c:pt>
                <c:pt idx="30380">
                  <c:v>9.8076559999999997E-3</c:v>
                </c:pt>
                <c:pt idx="30381">
                  <c:v>1.2871888E-2</c:v>
                </c:pt>
                <c:pt idx="30382">
                  <c:v>9.0872699999999997E-3</c:v>
                </c:pt>
                <c:pt idx="30383">
                  <c:v>7.6970989999999998E-3</c:v>
                </c:pt>
                <c:pt idx="30384">
                  <c:v>7.3517119999999998E-3</c:v>
                </c:pt>
                <c:pt idx="30385">
                  <c:v>1.0210349000000001E-2</c:v>
                </c:pt>
                <c:pt idx="30386">
                  <c:v>7.7696099999999997E-3</c:v>
                </c:pt>
                <c:pt idx="30387">
                  <c:v>1.3733492999999999E-2</c:v>
                </c:pt>
                <c:pt idx="30388">
                  <c:v>1.2009509E-2</c:v>
                </c:pt>
                <c:pt idx="30389">
                  <c:v>1.2626563E-2</c:v>
                </c:pt>
                <c:pt idx="30390">
                  <c:v>6.3843800000000003E-3</c:v>
                </c:pt>
                <c:pt idx="30391">
                  <c:v>7.2768049999999999E-3</c:v>
                </c:pt>
                <c:pt idx="30392">
                  <c:v>1.0815685E-2</c:v>
                </c:pt>
                <c:pt idx="30393">
                  <c:v>1.3214394000000001E-2</c:v>
                </c:pt>
                <c:pt idx="30394">
                  <c:v>7.0878640000000001E-3</c:v>
                </c:pt>
                <c:pt idx="30395">
                  <c:v>1.0417348999999999E-2</c:v>
                </c:pt>
                <c:pt idx="30396">
                  <c:v>6.7560110000000001E-3</c:v>
                </c:pt>
                <c:pt idx="30397">
                  <c:v>2.2611279999999998E-3</c:v>
                </c:pt>
                <c:pt idx="30398">
                  <c:v>8.3774160000000004E-3</c:v>
                </c:pt>
                <c:pt idx="30399">
                  <c:v>6.012262E-3</c:v>
                </c:pt>
                <c:pt idx="30400">
                  <c:v>5.4630709999999999E-3</c:v>
                </c:pt>
                <c:pt idx="30401">
                  <c:v>1.0575275E-2</c:v>
                </c:pt>
                <c:pt idx="30402">
                  <c:v>1.867173E-3</c:v>
                </c:pt>
                <c:pt idx="30403">
                  <c:v>9.3842119999999994E-3</c:v>
                </c:pt>
                <c:pt idx="30404">
                  <c:v>4.6467390000000004E-3</c:v>
                </c:pt>
                <c:pt idx="30405">
                  <c:v>6.9650220000000004E-3</c:v>
                </c:pt>
                <c:pt idx="30406">
                  <c:v>3.6366990000000002E-3</c:v>
                </c:pt>
                <c:pt idx="30407">
                  <c:v>3.9996880000000004E-3</c:v>
                </c:pt>
                <c:pt idx="30408">
                  <c:v>3.2086570000000002E-3</c:v>
                </c:pt>
                <c:pt idx="30409">
                  <c:v>4.5935000000000004E-3</c:v>
                </c:pt>
                <c:pt idx="30410">
                  <c:v>1.544931E-3</c:v>
                </c:pt>
                <c:pt idx="30411">
                  <c:v>1.1928609999999999E-3</c:v>
                </c:pt>
                <c:pt idx="30412">
                  <c:v>7.0504590000000002E-3</c:v>
                </c:pt>
                <c:pt idx="30413">
                  <c:v>3.7550639999999998E-3</c:v>
                </c:pt>
                <c:pt idx="30414">
                  <c:v>-1.6720940000000001E-3</c:v>
                </c:pt>
                <c:pt idx="30415">
                  <c:v>2.6819080000000002E-3</c:v>
                </c:pt>
                <c:pt idx="30416">
                  <c:v>2.386539E-3</c:v>
                </c:pt>
                <c:pt idx="30417">
                  <c:v>-3.8452579999999998E-3</c:v>
                </c:pt>
                <c:pt idx="30418">
                  <c:v>-5.3565779999999999E-3</c:v>
                </c:pt>
                <c:pt idx="30419">
                  <c:v>-2.876909E-3</c:v>
                </c:pt>
                <c:pt idx="30420">
                  <c:v>-3.5479040000000002E-3</c:v>
                </c:pt>
                <c:pt idx="30421">
                  <c:v>-6.5042800000000003E-3</c:v>
                </c:pt>
                <c:pt idx="30422">
                  <c:v>-3.1456700000000002E-3</c:v>
                </c:pt>
                <c:pt idx="30423">
                  <c:v>-3.3744349999999998E-3</c:v>
                </c:pt>
                <c:pt idx="30424">
                  <c:v>9.7637099999999997E-4</c:v>
                </c:pt>
                <c:pt idx="30425">
                  <c:v>-1.9033050000000001E-3</c:v>
                </c:pt>
                <c:pt idx="30426">
                  <c:v>-5.8415159999999997E-3</c:v>
                </c:pt>
                <c:pt idx="30427">
                  <c:v>-8.5261600000000005E-4</c:v>
                </c:pt>
                <c:pt idx="30428">
                  <c:v>-4.286326E-3</c:v>
                </c:pt>
                <c:pt idx="30429">
                  <c:v>-2.288689E-3</c:v>
                </c:pt>
                <c:pt idx="30430">
                  <c:v>-5.4539289999999997E-3</c:v>
                </c:pt>
                <c:pt idx="30431">
                  <c:v>-3.4680100000000001E-3</c:v>
                </c:pt>
                <c:pt idx="30432">
                  <c:v>-6.1057009999999998E-3</c:v>
                </c:pt>
                <c:pt idx="30433">
                  <c:v>-4.8907669999999999E-3</c:v>
                </c:pt>
                <c:pt idx="30434">
                  <c:v>-2.763143E-3</c:v>
                </c:pt>
                <c:pt idx="30435">
                  <c:v>-1.2286300000000001E-3</c:v>
                </c:pt>
                <c:pt idx="30436">
                  <c:v>3.9238800000000002E-4</c:v>
                </c:pt>
                <c:pt idx="30437">
                  <c:v>-1.540268E-3</c:v>
                </c:pt>
                <c:pt idx="30438">
                  <c:v>-2.2469019999999998E-3</c:v>
                </c:pt>
                <c:pt idx="30439">
                  <c:v>-8.9028800000000004E-4</c:v>
                </c:pt>
                <c:pt idx="30440">
                  <c:v>-9.9638099999999996E-4</c:v>
                </c:pt>
                <c:pt idx="30441">
                  <c:v>-7.4258199999999999E-4</c:v>
                </c:pt>
                <c:pt idx="30442">
                  <c:v>-3.03789E-4</c:v>
                </c:pt>
                <c:pt idx="30443">
                  <c:v>9.5428899999999998E-4</c:v>
                </c:pt>
                <c:pt idx="30444">
                  <c:v>-3.441136E-3</c:v>
                </c:pt>
                <c:pt idx="30445">
                  <c:v>-3.8153100000000001E-3</c:v>
                </c:pt>
                <c:pt idx="30446">
                  <c:v>-3.3236910000000001E-3</c:v>
                </c:pt>
                <c:pt idx="30447">
                  <c:v>-1.7705349999999999E-3</c:v>
                </c:pt>
                <c:pt idx="30448">
                  <c:v>-5.4255099999999995E-4</c:v>
                </c:pt>
                <c:pt idx="30449">
                  <c:v>-3.9833550000000001E-3</c:v>
                </c:pt>
                <c:pt idx="30450">
                  <c:v>6.6746799999999995E-4</c:v>
                </c:pt>
                <c:pt idx="30451">
                  <c:v>-1.4958180000000001E-3</c:v>
                </c:pt>
                <c:pt idx="30452">
                  <c:v>-9.6773699999999998E-4</c:v>
                </c:pt>
                <c:pt idx="30453">
                  <c:v>-3.3278299999999999E-3</c:v>
                </c:pt>
                <c:pt idx="30454">
                  <c:v>-3.9122970000000003E-3</c:v>
                </c:pt>
                <c:pt idx="30455">
                  <c:v>-1.9040070000000001E-3</c:v>
                </c:pt>
                <c:pt idx="30456">
                  <c:v>-4.8276990000000004E-3</c:v>
                </c:pt>
                <c:pt idx="30457">
                  <c:v>-2.6740010000000001E-3</c:v>
                </c:pt>
                <c:pt idx="30458">
                  <c:v>-5.1608899999999996E-4</c:v>
                </c:pt>
                <c:pt idx="30459">
                  <c:v>1.322824E-3</c:v>
                </c:pt>
                <c:pt idx="30460">
                  <c:v>5.1357909999999998E-3</c:v>
                </c:pt>
                <c:pt idx="30461">
                  <c:v>-2.1841730000000002E-3</c:v>
                </c:pt>
                <c:pt idx="30462">
                  <c:v>-2.0647899999999999E-3</c:v>
                </c:pt>
                <c:pt idx="30463">
                  <c:v>9.6322400000000005E-4</c:v>
                </c:pt>
                <c:pt idx="30464">
                  <c:v>1.4519139999999999E-3</c:v>
                </c:pt>
                <c:pt idx="30465">
                  <c:v>-2.6662399999999997E-4</c:v>
                </c:pt>
                <c:pt idx="30466">
                  <c:v>1.1099650000000001E-3</c:v>
                </c:pt>
                <c:pt idx="30467">
                  <c:v>-1.1752939999999999E-3</c:v>
                </c:pt>
                <c:pt idx="30468">
                  <c:v>-2.010609E-3</c:v>
                </c:pt>
                <c:pt idx="30469">
                  <c:v>-1.193284E-3</c:v>
                </c:pt>
                <c:pt idx="30470">
                  <c:v>2.2906879999999999E-3</c:v>
                </c:pt>
                <c:pt idx="30471">
                  <c:v>4.5706200000000001E-3</c:v>
                </c:pt>
                <c:pt idx="30472">
                  <c:v>-9.1169000000000005E-4</c:v>
                </c:pt>
                <c:pt idx="30473">
                  <c:v>1.2814230000000001E-3</c:v>
                </c:pt>
                <c:pt idx="30474">
                  <c:v>3.316902E-3</c:v>
                </c:pt>
                <c:pt idx="30475">
                  <c:v>2.6731599999999997E-4</c:v>
                </c:pt>
                <c:pt idx="30476">
                  <c:v>-5.2187700000000002E-4</c:v>
                </c:pt>
                <c:pt idx="30477">
                  <c:v>8.21688E-4</c:v>
                </c:pt>
                <c:pt idx="30478">
                  <c:v>5.2542400000000003E-4</c:v>
                </c:pt>
                <c:pt idx="30479">
                  <c:v>-2.3888730000000001E-3</c:v>
                </c:pt>
                <c:pt idx="30480">
                  <c:v>-3.1923229999999999E-3</c:v>
                </c:pt>
                <c:pt idx="30481">
                  <c:v>4.4970210000000004E-3</c:v>
                </c:pt>
                <c:pt idx="30482">
                  <c:v>3.0407569999999998E-3</c:v>
                </c:pt>
                <c:pt idx="30483">
                  <c:v>-8.8074799999999999E-4</c:v>
                </c:pt>
                <c:pt idx="30484">
                  <c:v>-2.861293E-3</c:v>
                </c:pt>
                <c:pt idx="30485">
                  <c:v>-1.981385E-3</c:v>
                </c:pt>
                <c:pt idx="30486">
                  <c:v>2.7733969999999999E-3</c:v>
                </c:pt>
                <c:pt idx="30487">
                  <c:v>-1.3513069999999999E-3</c:v>
                </c:pt>
                <c:pt idx="30488">
                  <c:v>1.8273230000000001E-3</c:v>
                </c:pt>
                <c:pt idx="30489">
                  <c:v>2.9317359999999999E-3</c:v>
                </c:pt>
                <c:pt idx="30490">
                  <c:v>-1.692891E-3</c:v>
                </c:pt>
                <c:pt idx="30491">
                  <c:v>-3.3414600000000001E-4</c:v>
                </c:pt>
                <c:pt idx="30492">
                  <c:v>-1.6437680000000001E-3</c:v>
                </c:pt>
                <c:pt idx="30493">
                  <c:v>-1.3462929999999999E-3</c:v>
                </c:pt>
                <c:pt idx="30494">
                  <c:v>1.29474E-3</c:v>
                </c:pt>
                <c:pt idx="30495">
                  <c:v>1.6454779999999999E-3</c:v>
                </c:pt>
                <c:pt idx="30496">
                  <c:v>9.2940199999999996E-4</c:v>
                </c:pt>
                <c:pt idx="30497">
                  <c:v>-5.2548299999999998E-4</c:v>
                </c:pt>
                <c:pt idx="30498">
                  <c:v>1.7923150000000001E-3</c:v>
                </c:pt>
                <c:pt idx="30499">
                  <c:v>-1.709475E-3</c:v>
                </c:pt>
                <c:pt idx="30500">
                  <c:v>-4.3026300000000001E-4</c:v>
                </c:pt>
                <c:pt idx="30501">
                  <c:v>2.50534E-3</c:v>
                </c:pt>
                <c:pt idx="30502">
                  <c:v>1.285488E-3</c:v>
                </c:pt>
                <c:pt idx="30503">
                  <c:v>1.252998E-3</c:v>
                </c:pt>
                <c:pt idx="30504">
                  <c:v>2.6410159999999999E-3</c:v>
                </c:pt>
                <c:pt idx="30505">
                  <c:v>6.2767639999999998E-3</c:v>
                </c:pt>
                <c:pt idx="30506">
                  <c:v>2.0291430000000002E-3</c:v>
                </c:pt>
                <c:pt idx="30507">
                  <c:v>2.1516479999999999E-3</c:v>
                </c:pt>
                <c:pt idx="30508">
                  <c:v>4.1823329999999999E-3</c:v>
                </c:pt>
                <c:pt idx="30509">
                  <c:v>6.0777039999999997E-3</c:v>
                </c:pt>
                <c:pt idx="30510">
                  <c:v>-3.9200999999999998E-4</c:v>
                </c:pt>
                <c:pt idx="30511" formatCode="0.00E+00">
                  <c:v>8.3897499999999994E-5</c:v>
                </c:pt>
                <c:pt idx="30512">
                  <c:v>3.0732229999999999E-3</c:v>
                </c:pt>
                <c:pt idx="30513">
                  <c:v>2.8109010000000002E-3</c:v>
                </c:pt>
                <c:pt idx="30514">
                  <c:v>4.0954160000000002E-3</c:v>
                </c:pt>
                <c:pt idx="30515">
                  <c:v>4.544691E-3</c:v>
                </c:pt>
                <c:pt idx="30516">
                  <c:v>2.395496E-3</c:v>
                </c:pt>
                <c:pt idx="30517">
                  <c:v>6.1617379999999999E-3</c:v>
                </c:pt>
                <c:pt idx="30518">
                  <c:v>6.7606599999999999E-3</c:v>
                </c:pt>
                <c:pt idx="30519">
                  <c:v>1.8503230000000001E-3</c:v>
                </c:pt>
                <c:pt idx="30520">
                  <c:v>3.7911630000000002E-3</c:v>
                </c:pt>
                <c:pt idx="30521">
                  <c:v>4.8732050000000002E-3</c:v>
                </c:pt>
                <c:pt idx="30522">
                  <c:v>-6.5319399999999995E-4</c:v>
                </c:pt>
                <c:pt idx="30523">
                  <c:v>6.2032999999999999E-4</c:v>
                </c:pt>
                <c:pt idx="30524">
                  <c:v>2.8302940000000001E-3</c:v>
                </c:pt>
                <c:pt idx="30525">
                  <c:v>4.1317810000000002E-3</c:v>
                </c:pt>
                <c:pt idx="30526">
                  <c:v>-2.8192389999999999E-3</c:v>
                </c:pt>
                <c:pt idx="30527">
                  <c:v>9.1957300000000003E-4</c:v>
                </c:pt>
                <c:pt idx="30528">
                  <c:v>2.7237189999999999E-3</c:v>
                </c:pt>
                <c:pt idx="30529">
                  <c:v>4.2204160000000003E-3</c:v>
                </c:pt>
                <c:pt idx="30530">
                  <c:v>-1.5268320000000001E-3</c:v>
                </c:pt>
                <c:pt idx="30531">
                  <c:v>-9.3774099999999997E-4</c:v>
                </c:pt>
                <c:pt idx="30532">
                  <c:v>9.7833100000000004E-4</c:v>
                </c:pt>
                <c:pt idx="30533">
                  <c:v>2.064368E-3</c:v>
                </c:pt>
                <c:pt idx="30534">
                  <c:v>4.292176E-3</c:v>
                </c:pt>
                <c:pt idx="30535">
                  <c:v>-9.3827299999999999E-4</c:v>
                </c:pt>
                <c:pt idx="30536">
                  <c:v>-1.511437E-3</c:v>
                </c:pt>
                <c:pt idx="30537">
                  <c:v>1.8494729999999999E-3</c:v>
                </c:pt>
                <c:pt idx="30538">
                  <c:v>6.03577E-4</c:v>
                </c:pt>
                <c:pt idx="30539">
                  <c:v>-1.4798140000000001E-3</c:v>
                </c:pt>
                <c:pt idx="30540">
                  <c:v>2.3401759999999998E-3</c:v>
                </c:pt>
                <c:pt idx="30541">
                  <c:v>1.9449630000000001E-3</c:v>
                </c:pt>
                <c:pt idx="30542">
                  <c:v>-2.9857109999999998E-3</c:v>
                </c:pt>
                <c:pt idx="30543">
                  <c:v>1.226078E-3</c:v>
                </c:pt>
                <c:pt idx="30544">
                  <c:v>1.161556E-3</c:v>
                </c:pt>
                <c:pt idx="30545">
                  <c:v>-8.0891600000000002E-4</c:v>
                </c:pt>
                <c:pt idx="30546">
                  <c:v>-2.11182E-4</c:v>
                </c:pt>
                <c:pt idx="30547">
                  <c:v>3.8232409999999998E-3</c:v>
                </c:pt>
                <c:pt idx="30548">
                  <c:v>3.7221900000000002E-4</c:v>
                </c:pt>
                <c:pt idx="30549">
                  <c:v>1.4324229999999999E-3</c:v>
                </c:pt>
                <c:pt idx="30550">
                  <c:v>2.971029E-3</c:v>
                </c:pt>
                <c:pt idx="30551">
                  <c:v>2.3150929999999998E-3</c:v>
                </c:pt>
                <c:pt idx="30552">
                  <c:v>2.8608959999999999E-3</c:v>
                </c:pt>
                <c:pt idx="30553">
                  <c:v>1.4323770000000001E-3</c:v>
                </c:pt>
                <c:pt idx="30554">
                  <c:v>2.2285170000000002E-3</c:v>
                </c:pt>
                <c:pt idx="30555">
                  <c:v>6.987053E-3</c:v>
                </c:pt>
                <c:pt idx="30556">
                  <c:v>4.3182009999999998E-3</c:v>
                </c:pt>
                <c:pt idx="30557">
                  <c:v>5.4609899999999998E-4</c:v>
                </c:pt>
                <c:pt idx="30558">
                  <c:v>7.4784700000000005E-4</c:v>
                </c:pt>
                <c:pt idx="30559">
                  <c:v>3.9252640000000004E-3</c:v>
                </c:pt>
                <c:pt idx="30560">
                  <c:v>1.5982419999999999E-3</c:v>
                </c:pt>
                <c:pt idx="30561">
                  <c:v>5.2425120000000004E-3</c:v>
                </c:pt>
                <c:pt idx="30562">
                  <c:v>2.8615730000000001E-3</c:v>
                </c:pt>
                <c:pt idx="30563">
                  <c:v>4.3888959999999998E-3</c:v>
                </c:pt>
                <c:pt idx="30564">
                  <c:v>1.0486616000000001E-2</c:v>
                </c:pt>
                <c:pt idx="30565">
                  <c:v>-8.3554699999999996E-4</c:v>
                </c:pt>
                <c:pt idx="30566">
                  <c:v>5.0195099999999996E-3</c:v>
                </c:pt>
                <c:pt idx="30567">
                  <c:v>5.8581390000000001E-3</c:v>
                </c:pt>
                <c:pt idx="30568">
                  <c:v>5.5297710000000002E-3</c:v>
                </c:pt>
                <c:pt idx="30569">
                  <c:v>3.7467849999999999E-3</c:v>
                </c:pt>
                <c:pt idx="30570">
                  <c:v>6.2651160000000003E-3</c:v>
                </c:pt>
                <c:pt idx="30571">
                  <c:v>3.622461E-3</c:v>
                </c:pt>
                <c:pt idx="30572">
                  <c:v>1.6268350000000001E-3</c:v>
                </c:pt>
                <c:pt idx="30573">
                  <c:v>6.0884290000000002E-3</c:v>
                </c:pt>
                <c:pt idx="30574">
                  <c:v>7.8778059999999994E-3</c:v>
                </c:pt>
                <c:pt idx="30575">
                  <c:v>5.6644529999999998E-3</c:v>
                </c:pt>
                <c:pt idx="30576">
                  <c:v>7.0143619999999997E-3</c:v>
                </c:pt>
                <c:pt idx="30577">
                  <c:v>-6.2518100000000004E-4</c:v>
                </c:pt>
                <c:pt idx="30578">
                  <c:v>8.8462269999999999E-3</c:v>
                </c:pt>
                <c:pt idx="30579">
                  <c:v>4.5769139999999996E-3</c:v>
                </c:pt>
                <c:pt idx="30580">
                  <c:v>7.0121330000000003E-3</c:v>
                </c:pt>
                <c:pt idx="30581">
                  <c:v>8.3588929999999992E-3</c:v>
                </c:pt>
                <c:pt idx="30582">
                  <c:v>8.4096129999999998E-3</c:v>
                </c:pt>
                <c:pt idx="30583">
                  <c:v>3.713128E-3</c:v>
                </c:pt>
                <c:pt idx="30584">
                  <c:v>4.325537E-3</c:v>
                </c:pt>
                <c:pt idx="30585">
                  <c:v>7.5612789999999997E-3</c:v>
                </c:pt>
                <c:pt idx="30586">
                  <c:v>6.8832600000000004E-3</c:v>
                </c:pt>
                <c:pt idx="30587">
                  <c:v>8.6361530000000006E-3</c:v>
                </c:pt>
                <c:pt idx="30588">
                  <c:v>8.4930430000000005E-3</c:v>
                </c:pt>
                <c:pt idx="30589">
                  <c:v>1.1370854E-2</c:v>
                </c:pt>
                <c:pt idx="30590">
                  <c:v>1.1700482999999999E-2</c:v>
                </c:pt>
                <c:pt idx="30591">
                  <c:v>4.079582E-3</c:v>
                </c:pt>
                <c:pt idx="30592">
                  <c:v>6.7337100000000004E-3</c:v>
                </c:pt>
                <c:pt idx="30593">
                  <c:v>8.1603660000000005E-3</c:v>
                </c:pt>
                <c:pt idx="30594">
                  <c:v>7.0349160000000004E-3</c:v>
                </c:pt>
                <c:pt idx="30595">
                  <c:v>8.1137620000000001E-3</c:v>
                </c:pt>
                <c:pt idx="30596">
                  <c:v>6.7942159999999996E-3</c:v>
                </c:pt>
                <c:pt idx="30597">
                  <c:v>9.1228839999999995E-3</c:v>
                </c:pt>
                <c:pt idx="30598">
                  <c:v>5.982266E-3</c:v>
                </c:pt>
                <c:pt idx="30599">
                  <c:v>8.3436910000000003E-3</c:v>
                </c:pt>
                <c:pt idx="30600">
                  <c:v>7.0201220000000002E-3</c:v>
                </c:pt>
                <c:pt idx="30601">
                  <c:v>8.3916500000000005E-3</c:v>
                </c:pt>
                <c:pt idx="30602">
                  <c:v>9.3171239999999995E-3</c:v>
                </c:pt>
                <c:pt idx="30603">
                  <c:v>4.934094E-3</c:v>
                </c:pt>
                <c:pt idx="30604">
                  <c:v>8.8161090000000008E-3</c:v>
                </c:pt>
                <c:pt idx="30605">
                  <c:v>5.4072629999999998E-3</c:v>
                </c:pt>
                <c:pt idx="30606">
                  <c:v>8.1427919999999994E-3</c:v>
                </c:pt>
                <c:pt idx="30607">
                  <c:v>3.9778729999999998E-3</c:v>
                </c:pt>
                <c:pt idx="30608">
                  <c:v>1.2813829000000001E-2</c:v>
                </c:pt>
                <c:pt idx="30609">
                  <c:v>9.3080439999999997E-3</c:v>
                </c:pt>
                <c:pt idx="30610">
                  <c:v>6.5311919999999999E-3</c:v>
                </c:pt>
                <c:pt idx="30611">
                  <c:v>3.4507129999999998E-3</c:v>
                </c:pt>
                <c:pt idx="30612">
                  <c:v>1.0516176E-2</c:v>
                </c:pt>
                <c:pt idx="30613">
                  <c:v>7.9100060000000007E-3</c:v>
                </c:pt>
                <c:pt idx="30614">
                  <c:v>5.9305010000000003E-3</c:v>
                </c:pt>
                <c:pt idx="30615">
                  <c:v>5.5139819999999997E-3</c:v>
                </c:pt>
                <c:pt idx="30616">
                  <c:v>6.4201630000000004E-3</c:v>
                </c:pt>
                <c:pt idx="30617">
                  <c:v>4.9959039999999998E-3</c:v>
                </c:pt>
                <c:pt idx="30618">
                  <c:v>6.9666909999999997E-3</c:v>
                </c:pt>
                <c:pt idx="30619">
                  <c:v>8.7728479999999998E-3</c:v>
                </c:pt>
                <c:pt idx="30620">
                  <c:v>7.2470010000000003E-3</c:v>
                </c:pt>
                <c:pt idx="30621">
                  <c:v>2.7350730000000002E-3</c:v>
                </c:pt>
                <c:pt idx="30622">
                  <c:v>5.6660729999999998E-3</c:v>
                </c:pt>
                <c:pt idx="30623">
                  <c:v>5.6476970000000001E-3</c:v>
                </c:pt>
                <c:pt idx="30624">
                  <c:v>9.8629749999999995E-3</c:v>
                </c:pt>
                <c:pt idx="30625">
                  <c:v>6.7545340000000004E-3</c:v>
                </c:pt>
                <c:pt idx="30626">
                  <c:v>6.7668820000000001E-3</c:v>
                </c:pt>
                <c:pt idx="30627">
                  <c:v>2.907429E-3</c:v>
                </c:pt>
                <c:pt idx="30628">
                  <c:v>3.7296180000000001E-3</c:v>
                </c:pt>
                <c:pt idx="30629">
                  <c:v>5.0569380000000004E-3</c:v>
                </c:pt>
                <c:pt idx="30630">
                  <c:v>6.4845329999999998E-3</c:v>
                </c:pt>
                <c:pt idx="30631">
                  <c:v>6.4307369999999997E-3</c:v>
                </c:pt>
                <c:pt idx="30632">
                  <c:v>5.7650000000000002E-3</c:v>
                </c:pt>
                <c:pt idx="30633">
                  <c:v>5.6656650000000003E-3</c:v>
                </c:pt>
                <c:pt idx="30634">
                  <c:v>4.320913E-3</c:v>
                </c:pt>
                <c:pt idx="30635">
                  <c:v>1.450291E-3</c:v>
                </c:pt>
                <c:pt idx="30636">
                  <c:v>8.8787439999999992E-3</c:v>
                </c:pt>
                <c:pt idx="30637">
                  <c:v>8.3197470000000006E-3</c:v>
                </c:pt>
                <c:pt idx="30638">
                  <c:v>7.2071710000000001E-3</c:v>
                </c:pt>
                <c:pt idx="30639">
                  <c:v>4.3954600000000002E-4</c:v>
                </c:pt>
                <c:pt idx="30640">
                  <c:v>5.4202909999999998E-3</c:v>
                </c:pt>
                <c:pt idx="30641">
                  <c:v>2.6574200000000002E-4</c:v>
                </c:pt>
                <c:pt idx="30642">
                  <c:v>5.8334440000000001E-3</c:v>
                </c:pt>
                <c:pt idx="30643">
                  <c:v>1.2227161E-2</c:v>
                </c:pt>
                <c:pt idx="30644">
                  <c:v>1.1584756999999999E-2</c:v>
                </c:pt>
                <c:pt idx="30645">
                  <c:v>2.947061E-3</c:v>
                </c:pt>
                <c:pt idx="30646">
                  <c:v>3.8798100000000002E-4</c:v>
                </c:pt>
                <c:pt idx="30647">
                  <c:v>7.1662590000000003E-3</c:v>
                </c:pt>
                <c:pt idx="30648">
                  <c:v>7.3926030000000002E-3</c:v>
                </c:pt>
                <c:pt idx="30649">
                  <c:v>5.4719310000000002E-3</c:v>
                </c:pt>
                <c:pt idx="30650">
                  <c:v>4.8170110000000004E-3</c:v>
                </c:pt>
                <c:pt idx="30651">
                  <c:v>6.9744380000000003E-3</c:v>
                </c:pt>
                <c:pt idx="30652">
                  <c:v>1.265396E-3</c:v>
                </c:pt>
                <c:pt idx="30653">
                  <c:v>6.3384519999999996E-3</c:v>
                </c:pt>
                <c:pt idx="30654">
                  <c:v>9.5941410000000005E-3</c:v>
                </c:pt>
                <c:pt idx="30655">
                  <c:v>5.6976689999999998E-3</c:v>
                </c:pt>
                <c:pt idx="30656">
                  <c:v>3.680591E-3</c:v>
                </c:pt>
                <c:pt idx="30657">
                  <c:v>6.0433479999999996E-3</c:v>
                </c:pt>
                <c:pt idx="30658">
                  <c:v>6.2430849999999998E-3</c:v>
                </c:pt>
                <c:pt idx="30659">
                  <c:v>3.6142790000000002E-3</c:v>
                </c:pt>
                <c:pt idx="30660">
                  <c:v>4.8371780000000001E-3</c:v>
                </c:pt>
                <c:pt idx="30661">
                  <c:v>9.0843869999999993E-3</c:v>
                </c:pt>
                <c:pt idx="30662">
                  <c:v>7.2770949999999999E-3</c:v>
                </c:pt>
                <c:pt idx="30663">
                  <c:v>6.0970479999999999E-3</c:v>
                </c:pt>
                <c:pt idx="30664">
                  <c:v>3.130673E-3</c:v>
                </c:pt>
                <c:pt idx="30665">
                  <c:v>1.1063165E-2</c:v>
                </c:pt>
                <c:pt idx="30666">
                  <c:v>8.1930040000000003E-3</c:v>
                </c:pt>
                <c:pt idx="30667">
                  <c:v>4.336215E-3</c:v>
                </c:pt>
                <c:pt idx="30668">
                  <c:v>4.5585840000000001E-3</c:v>
                </c:pt>
                <c:pt idx="30669">
                  <c:v>1.0379454999999999E-2</c:v>
                </c:pt>
                <c:pt idx="30670">
                  <c:v>4.2780370000000002E-3</c:v>
                </c:pt>
                <c:pt idx="30671">
                  <c:v>6.0977749999999997E-3</c:v>
                </c:pt>
                <c:pt idx="30672">
                  <c:v>1.1001863000000001E-2</c:v>
                </c:pt>
                <c:pt idx="30673">
                  <c:v>6.7240269999999996E-3</c:v>
                </c:pt>
                <c:pt idx="30674">
                  <c:v>5.9952190000000004E-3</c:v>
                </c:pt>
                <c:pt idx="30675">
                  <c:v>5.7816330000000004E-3</c:v>
                </c:pt>
                <c:pt idx="30676">
                  <c:v>6.7099630000000002E-3</c:v>
                </c:pt>
                <c:pt idx="30677">
                  <c:v>2.805236E-3</c:v>
                </c:pt>
                <c:pt idx="30678">
                  <c:v>6.4693579999999997E-3</c:v>
                </c:pt>
                <c:pt idx="30679">
                  <c:v>5.2301889999999997E-3</c:v>
                </c:pt>
                <c:pt idx="30680">
                  <c:v>4.9305829999999997E-3</c:v>
                </c:pt>
                <c:pt idx="30681">
                  <c:v>6.7527179999999996E-3</c:v>
                </c:pt>
                <c:pt idx="30682">
                  <c:v>-5.8124100000000003E-4</c:v>
                </c:pt>
                <c:pt idx="30683">
                  <c:v>4.5687799999999997E-3</c:v>
                </c:pt>
                <c:pt idx="30684">
                  <c:v>2.128914E-3</c:v>
                </c:pt>
                <c:pt idx="30685">
                  <c:v>5.9691930000000002E-3</c:v>
                </c:pt>
                <c:pt idx="30686">
                  <c:v>1.2337279999999999E-3</c:v>
                </c:pt>
                <c:pt idx="30687">
                  <c:v>5.5384609999999997E-3</c:v>
                </c:pt>
                <c:pt idx="30688">
                  <c:v>6.2252430000000001E-3</c:v>
                </c:pt>
                <c:pt idx="30689">
                  <c:v>9.852070000000001E-4</c:v>
                </c:pt>
                <c:pt idx="30690">
                  <c:v>7.2493260000000004E-3</c:v>
                </c:pt>
                <c:pt idx="30691">
                  <c:v>6.75845E-4</c:v>
                </c:pt>
                <c:pt idx="30692">
                  <c:v>5.5746090000000003E-3</c:v>
                </c:pt>
                <c:pt idx="30693">
                  <c:v>6.0917940000000002E-3</c:v>
                </c:pt>
                <c:pt idx="30694">
                  <c:v>4.202524E-3</c:v>
                </c:pt>
                <c:pt idx="30695">
                  <c:v>4.1633759999999999E-3</c:v>
                </c:pt>
                <c:pt idx="30696">
                  <c:v>1.3400370000000001E-3</c:v>
                </c:pt>
                <c:pt idx="30697">
                  <c:v>6.9103050000000003E-3</c:v>
                </c:pt>
                <c:pt idx="30698">
                  <c:v>5.8491769999999997E-3</c:v>
                </c:pt>
                <c:pt idx="30699">
                  <c:v>8.2588049999999993E-3</c:v>
                </c:pt>
                <c:pt idx="30700">
                  <c:v>7.4974819999999998E-3</c:v>
                </c:pt>
                <c:pt idx="30701">
                  <c:v>2.2750240000000001E-3</c:v>
                </c:pt>
                <c:pt idx="30702">
                  <c:v>4.3184670000000003E-3</c:v>
                </c:pt>
                <c:pt idx="30703">
                  <c:v>8.4940369999999994E-3</c:v>
                </c:pt>
                <c:pt idx="30704">
                  <c:v>3.4697180000000001E-3</c:v>
                </c:pt>
                <c:pt idx="30705">
                  <c:v>6.5392769999999996E-3</c:v>
                </c:pt>
                <c:pt idx="30706">
                  <c:v>6.1978579999999997E-3</c:v>
                </c:pt>
                <c:pt idx="30707">
                  <c:v>4.0540130000000004E-3</c:v>
                </c:pt>
                <c:pt idx="30708">
                  <c:v>2.283279E-3</c:v>
                </c:pt>
                <c:pt idx="30709">
                  <c:v>4.2252560000000002E-3</c:v>
                </c:pt>
                <c:pt idx="30710">
                  <c:v>7.6926429999999999E-3</c:v>
                </c:pt>
                <c:pt idx="30711">
                  <c:v>6.1866259999999998E-3</c:v>
                </c:pt>
                <c:pt idx="30712">
                  <c:v>6.9331829999999999E-3</c:v>
                </c:pt>
                <c:pt idx="30713">
                  <c:v>3.3291280000000002E-3</c:v>
                </c:pt>
                <c:pt idx="30714">
                  <c:v>7.9550139999999998E-3</c:v>
                </c:pt>
                <c:pt idx="30715">
                  <c:v>7.4985470000000004E-3</c:v>
                </c:pt>
                <c:pt idx="30716">
                  <c:v>6.22829E-3</c:v>
                </c:pt>
                <c:pt idx="30717">
                  <c:v>7.1183189999999997E-3</c:v>
                </c:pt>
                <c:pt idx="30718">
                  <c:v>3.9715769999999996E-3</c:v>
                </c:pt>
                <c:pt idx="30719">
                  <c:v>4.152406E-3</c:v>
                </c:pt>
                <c:pt idx="30720">
                  <c:v>3.8588060000000002E-3</c:v>
                </c:pt>
                <c:pt idx="30721">
                  <c:v>6.6990670000000004E-3</c:v>
                </c:pt>
                <c:pt idx="30722">
                  <c:v>7.1802979999999999E-3</c:v>
                </c:pt>
                <c:pt idx="30723">
                  <c:v>4.9315239999999996E-3</c:v>
                </c:pt>
                <c:pt idx="30724">
                  <c:v>9.8727559999999999E-3</c:v>
                </c:pt>
                <c:pt idx="30725">
                  <c:v>5.4375270000000002E-3</c:v>
                </c:pt>
                <c:pt idx="30726">
                  <c:v>2.4705249999999999E-3</c:v>
                </c:pt>
                <c:pt idx="30727">
                  <c:v>6.1502140000000002E-3</c:v>
                </c:pt>
                <c:pt idx="30728">
                  <c:v>6.3100989999999996E-3</c:v>
                </c:pt>
                <c:pt idx="30729">
                  <c:v>4.5622670000000001E-3</c:v>
                </c:pt>
                <c:pt idx="30730">
                  <c:v>6.4988440000000001E-3</c:v>
                </c:pt>
                <c:pt idx="30731">
                  <c:v>6.9904629999999997E-3</c:v>
                </c:pt>
                <c:pt idx="30732">
                  <c:v>8.1674360000000001E-3</c:v>
                </c:pt>
                <c:pt idx="30733">
                  <c:v>7.2060350000000004E-3</c:v>
                </c:pt>
                <c:pt idx="30734">
                  <c:v>5.8542849999999999E-3</c:v>
                </c:pt>
                <c:pt idx="30735">
                  <c:v>1.0581129999999999E-2</c:v>
                </c:pt>
                <c:pt idx="30736">
                  <c:v>5.482364E-3</c:v>
                </c:pt>
                <c:pt idx="30737">
                  <c:v>5.9044750000000002E-3</c:v>
                </c:pt>
                <c:pt idx="30738">
                  <c:v>1.0516054E-2</c:v>
                </c:pt>
                <c:pt idx="30739">
                  <c:v>1.0814594E-2</c:v>
                </c:pt>
                <c:pt idx="30740">
                  <c:v>3.4124369999999999E-3</c:v>
                </c:pt>
                <c:pt idx="30741">
                  <c:v>7.1555100000000003E-3</c:v>
                </c:pt>
                <c:pt idx="30742">
                  <c:v>5.7888419999999998E-3</c:v>
                </c:pt>
                <c:pt idx="30743">
                  <c:v>3.4039809999999999E-3</c:v>
                </c:pt>
                <c:pt idx="30744">
                  <c:v>7.5987329999999999E-3</c:v>
                </c:pt>
                <c:pt idx="30745">
                  <c:v>3.9017320000000002E-3</c:v>
                </c:pt>
                <c:pt idx="30746">
                  <c:v>8.3847279999999993E-3</c:v>
                </c:pt>
                <c:pt idx="30747">
                  <c:v>2.4970109999999999E-3</c:v>
                </c:pt>
                <c:pt idx="30748">
                  <c:v>2.633041E-3</c:v>
                </c:pt>
                <c:pt idx="30749">
                  <c:v>1.07033E-4</c:v>
                </c:pt>
                <c:pt idx="30750">
                  <c:v>3.680638E-3</c:v>
                </c:pt>
                <c:pt idx="30751">
                  <c:v>-1.9985399999999999E-4</c:v>
                </c:pt>
                <c:pt idx="30752" formatCode="0.00E+00">
                  <c:v>4.9939800000000003E-6</c:v>
                </c:pt>
                <c:pt idx="30753">
                  <c:v>1.851363E-3</c:v>
                </c:pt>
                <c:pt idx="30754">
                  <c:v>3.1405209999999999E-3</c:v>
                </c:pt>
                <c:pt idx="30755">
                  <c:v>2.388977E-3</c:v>
                </c:pt>
                <c:pt idx="30756">
                  <c:v>2.8350379999999998E-3</c:v>
                </c:pt>
                <c:pt idx="30757">
                  <c:v>3.9509020000000001E-3</c:v>
                </c:pt>
                <c:pt idx="30758">
                  <c:v>1.6384310000000001E-3</c:v>
                </c:pt>
                <c:pt idx="30759">
                  <c:v>6.1551100000000001E-4</c:v>
                </c:pt>
                <c:pt idx="30760">
                  <c:v>1.9259050000000001E-3</c:v>
                </c:pt>
                <c:pt idx="30761">
                  <c:v>9.9007099999999992E-4</c:v>
                </c:pt>
                <c:pt idx="30762">
                  <c:v>-2.2334170000000001E-3</c:v>
                </c:pt>
                <c:pt idx="30763">
                  <c:v>7.3600800000000002E-4</c:v>
                </c:pt>
                <c:pt idx="30764">
                  <c:v>1.338749E-3</c:v>
                </c:pt>
                <c:pt idx="30765" formatCode="0.00E+00">
                  <c:v>4.8980100000000002E-5</c:v>
                </c:pt>
                <c:pt idx="30766" formatCode="0.00E+00">
                  <c:v>1.7122400000000001E-5</c:v>
                </c:pt>
                <c:pt idx="30767">
                  <c:v>1.7127570000000001E-3</c:v>
                </c:pt>
                <c:pt idx="30768">
                  <c:v>-1.9547400000000001E-4</c:v>
                </c:pt>
                <c:pt idx="30769">
                  <c:v>3.9558620000000001E-3</c:v>
                </c:pt>
                <c:pt idx="30770">
                  <c:v>1.7554140000000001E-3</c:v>
                </c:pt>
                <c:pt idx="30771">
                  <c:v>9.2344300000000003E-4</c:v>
                </c:pt>
                <c:pt idx="30772">
                  <c:v>-9.7754999999999999E-4</c:v>
                </c:pt>
                <c:pt idx="30773" formatCode="0.00E+00">
                  <c:v>8.5850499999999994E-5</c:v>
                </c:pt>
                <c:pt idx="30774">
                  <c:v>9.1046900000000001E-4</c:v>
                </c:pt>
                <c:pt idx="30775">
                  <c:v>2.6274089999999998E-3</c:v>
                </c:pt>
                <c:pt idx="30776">
                  <c:v>3.0346010000000001E-3</c:v>
                </c:pt>
                <c:pt idx="30777">
                  <c:v>4.4061289999999999E-3</c:v>
                </c:pt>
                <c:pt idx="30778">
                  <c:v>5.0314909999999999E-3</c:v>
                </c:pt>
                <c:pt idx="30779">
                  <c:v>-2.0429300000000001E-3</c:v>
                </c:pt>
                <c:pt idx="30780">
                  <c:v>4.3367910000000004E-3</c:v>
                </c:pt>
                <c:pt idx="30781">
                  <c:v>3.5146740000000002E-3</c:v>
                </c:pt>
                <c:pt idx="30782">
                  <c:v>3.8870329999999998E-3</c:v>
                </c:pt>
                <c:pt idx="30783">
                  <c:v>2.7136439999999999E-3</c:v>
                </c:pt>
                <c:pt idx="30784">
                  <c:v>1.2584930000000001E-3</c:v>
                </c:pt>
                <c:pt idx="30785" formatCode="0.00E+00">
                  <c:v>-3.8999099999999997E-5</c:v>
                </c:pt>
                <c:pt idx="30786">
                  <c:v>2.9252700000000002E-3</c:v>
                </c:pt>
                <c:pt idx="30787">
                  <c:v>-1.4934900000000001E-4</c:v>
                </c:pt>
                <c:pt idx="30788">
                  <c:v>8.4866019999999993E-3</c:v>
                </c:pt>
                <c:pt idx="30789">
                  <c:v>2.059862E-3</c:v>
                </c:pt>
                <c:pt idx="30790">
                  <c:v>1.780013E-3</c:v>
                </c:pt>
                <c:pt idx="30791">
                  <c:v>1.304639E-3</c:v>
                </c:pt>
                <c:pt idx="30792">
                  <c:v>4.7461930000000001E-3</c:v>
                </c:pt>
                <c:pt idx="30793">
                  <c:v>2.332E-4</c:v>
                </c:pt>
                <c:pt idx="30794">
                  <c:v>3.0654969999999999E-3</c:v>
                </c:pt>
                <c:pt idx="30795">
                  <c:v>3.8612490000000002E-3</c:v>
                </c:pt>
                <c:pt idx="30796">
                  <c:v>-3.0622969999999998E-3</c:v>
                </c:pt>
                <c:pt idx="30797">
                  <c:v>1.1830479999999999E-3</c:v>
                </c:pt>
                <c:pt idx="30798">
                  <c:v>2.1131710000000001E-3</c:v>
                </c:pt>
                <c:pt idx="30799">
                  <c:v>3.2287700000000002E-3</c:v>
                </c:pt>
                <c:pt idx="30800">
                  <c:v>2.4211100000000001E-4</c:v>
                </c:pt>
                <c:pt idx="30801">
                  <c:v>1.875161E-3</c:v>
                </c:pt>
                <c:pt idx="30802">
                  <c:v>2.7233219999999998E-3</c:v>
                </c:pt>
                <c:pt idx="30803">
                  <c:v>2.185364E-3</c:v>
                </c:pt>
                <c:pt idx="30804">
                  <c:v>2.1076279999999998E-3</c:v>
                </c:pt>
                <c:pt idx="30805">
                  <c:v>5.0120709999999999E-3</c:v>
                </c:pt>
                <c:pt idx="30806">
                  <c:v>1.9632349999999998E-3</c:v>
                </c:pt>
                <c:pt idx="30807">
                  <c:v>2.4343490000000001E-3</c:v>
                </c:pt>
                <c:pt idx="30808">
                  <c:v>1.8385560000000001E-3</c:v>
                </c:pt>
                <c:pt idx="30809">
                  <c:v>1.889955E-3</c:v>
                </c:pt>
                <c:pt idx="30810">
                  <c:v>3.1622400000000002E-3</c:v>
                </c:pt>
                <c:pt idx="30811">
                  <c:v>5.8901149999999996E-3</c:v>
                </c:pt>
                <c:pt idx="30812">
                  <c:v>4.16205E-4</c:v>
                </c:pt>
                <c:pt idx="30813">
                  <c:v>3.7747179999999998E-3</c:v>
                </c:pt>
                <c:pt idx="30814">
                  <c:v>4.8095789999999996E-3</c:v>
                </c:pt>
                <c:pt idx="30815">
                  <c:v>1.359187E-3</c:v>
                </c:pt>
                <c:pt idx="30816">
                  <c:v>5.5419670000000001E-3</c:v>
                </c:pt>
                <c:pt idx="30817">
                  <c:v>6.2230900000000003E-4</c:v>
                </c:pt>
                <c:pt idx="30818">
                  <c:v>3.1974949999999999E-3</c:v>
                </c:pt>
                <c:pt idx="30819">
                  <c:v>2.5479500000000002E-3</c:v>
                </c:pt>
                <c:pt idx="30820">
                  <c:v>-5.9806799999999999E-4</c:v>
                </c:pt>
                <c:pt idx="30821">
                  <c:v>2.3681610000000001E-3</c:v>
                </c:pt>
                <c:pt idx="30822">
                  <c:v>5.0514619999999996E-3</c:v>
                </c:pt>
                <c:pt idx="30823">
                  <c:v>-1.3797399999999999E-4</c:v>
                </c:pt>
                <c:pt idx="30824">
                  <c:v>-8.07441E-4</c:v>
                </c:pt>
                <c:pt idx="30825">
                  <c:v>8.4851299999999996E-4</c:v>
                </c:pt>
                <c:pt idx="30826">
                  <c:v>-4.2062899999999997E-3</c:v>
                </c:pt>
                <c:pt idx="30827">
                  <c:v>-1.3689570000000001E-3</c:v>
                </c:pt>
                <c:pt idx="30828">
                  <c:v>-1.5847960000000001E-3</c:v>
                </c:pt>
                <c:pt idx="30829">
                  <c:v>-1.8441880000000001E-3</c:v>
                </c:pt>
                <c:pt idx="30830">
                  <c:v>-3.5227050000000001E-3</c:v>
                </c:pt>
                <c:pt idx="30831">
                  <c:v>-3.3322880000000001E-3</c:v>
                </c:pt>
                <c:pt idx="30832">
                  <c:v>7.3518200000000002E-4</c:v>
                </c:pt>
                <c:pt idx="30833">
                  <c:v>-2.723998E-3</c:v>
                </c:pt>
                <c:pt idx="30834">
                  <c:v>-4.3138819999999998E-3</c:v>
                </c:pt>
                <c:pt idx="30835">
                  <c:v>-2.9404890000000001E-3</c:v>
                </c:pt>
                <c:pt idx="30836">
                  <c:v>-1.1807950000000001E-3</c:v>
                </c:pt>
                <c:pt idx="30837">
                  <c:v>-1.7688199999999999E-3</c:v>
                </c:pt>
                <c:pt idx="30838">
                  <c:v>-2.8076220000000001E-3</c:v>
                </c:pt>
                <c:pt idx="30839">
                  <c:v>-3.4308009999999998E-3</c:v>
                </c:pt>
                <c:pt idx="30840">
                  <c:v>-5.0383800000000003E-3</c:v>
                </c:pt>
                <c:pt idx="30841">
                  <c:v>-4.6466290000000002E-3</c:v>
                </c:pt>
                <c:pt idx="30842">
                  <c:v>-4.4783690000000003E-3</c:v>
                </c:pt>
                <c:pt idx="30843">
                  <c:v>-3.220559E-3</c:v>
                </c:pt>
                <c:pt idx="30844">
                  <c:v>-5.9344419999999998E-3</c:v>
                </c:pt>
                <c:pt idx="30845">
                  <c:v>-6.4034249999999999E-3</c:v>
                </c:pt>
                <c:pt idx="30846">
                  <c:v>-5.8020559999999999E-3</c:v>
                </c:pt>
                <c:pt idx="30847">
                  <c:v>-7.5866400000000004E-3</c:v>
                </c:pt>
                <c:pt idx="30848">
                  <c:v>-7.1762709999999997E-3</c:v>
                </c:pt>
                <c:pt idx="30849">
                  <c:v>8.3984399999999996E-4</c:v>
                </c:pt>
                <c:pt idx="30850">
                  <c:v>-9.9871149999999995E-3</c:v>
                </c:pt>
                <c:pt idx="30851">
                  <c:v>-5.3849070000000004E-3</c:v>
                </c:pt>
                <c:pt idx="30852">
                  <c:v>-8.0451629999999993E-3</c:v>
                </c:pt>
                <c:pt idx="30853">
                  <c:v>-1.1074775E-2</c:v>
                </c:pt>
                <c:pt idx="30854">
                  <c:v>-4.169079E-3</c:v>
                </c:pt>
                <c:pt idx="30855">
                  <c:v>-6.2913520000000001E-3</c:v>
                </c:pt>
                <c:pt idx="30856">
                  <c:v>-2.785156E-3</c:v>
                </c:pt>
                <c:pt idx="30857">
                  <c:v>-6.2278239999999999E-3</c:v>
                </c:pt>
                <c:pt idx="30858">
                  <c:v>-4.8779599999999998E-3</c:v>
                </c:pt>
                <c:pt idx="30859">
                  <c:v>-1.0217066E-2</c:v>
                </c:pt>
                <c:pt idx="30860">
                  <c:v>-3.9641340000000002E-3</c:v>
                </c:pt>
                <c:pt idx="30861">
                  <c:v>-5.3045030000000003E-3</c:v>
                </c:pt>
                <c:pt idx="30862">
                  <c:v>-4.18024E-3</c:v>
                </c:pt>
                <c:pt idx="30863">
                  <c:v>-8.5883030000000003E-3</c:v>
                </c:pt>
                <c:pt idx="30864">
                  <c:v>2.4992759999999999E-3</c:v>
                </c:pt>
                <c:pt idx="30865">
                  <c:v>-5.8952739999999998E-3</c:v>
                </c:pt>
                <c:pt idx="30866">
                  <c:v>-6.7039459999999997E-3</c:v>
                </c:pt>
                <c:pt idx="30867">
                  <c:v>-8.9505890000000001E-3</c:v>
                </c:pt>
                <c:pt idx="30868">
                  <c:v>-9.5181200000000001E-4</c:v>
                </c:pt>
                <c:pt idx="30869">
                  <c:v>-5.1681280000000001E-3</c:v>
                </c:pt>
                <c:pt idx="30870">
                  <c:v>-1.5192339999999999E-3</c:v>
                </c:pt>
                <c:pt idx="30871">
                  <c:v>-3.3331120000000001E-3</c:v>
                </c:pt>
                <c:pt idx="30872">
                  <c:v>-6.7497060000000003E-3</c:v>
                </c:pt>
                <c:pt idx="30873">
                  <c:v>-7.5561109999999999E-3</c:v>
                </c:pt>
                <c:pt idx="30874">
                  <c:v>-6.5261470000000004E-3</c:v>
                </c:pt>
                <c:pt idx="30875">
                  <c:v>-7.5783619999999999E-3</c:v>
                </c:pt>
                <c:pt idx="30876">
                  <c:v>-9.6355400000000004E-4</c:v>
                </c:pt>
                <c:pt idx="30877">
                  <c:v>-4.6293949999999997E-3</c:v>
                </c:pt>
                <c:pt idx="30878">
                  <c:v>-7.3489150000000001E-3</c:v>
                </c:pt>
                <c:pt idx="30879">
                  <c:v>-4.8090579999999997E-3</c:v>
                </c:pt>
                <c:pt idx="30880">
                  <c:v>-1.7359439999999999E-3</c:v>
                </c:pt>
                <c:pt idx="30881">
                  <c:v>-2.6944159999999998E-3</c:v>
                </c:pt>
                <c:pt idx="30882">
                  <c:v>-5.9097209999999997E-3</c:v>
                </c:pt>
                <c:pt idx="30883">
                  <c:v>-3.2407009999999999E-3</c:v>
                </c:pt>
                <c:pt idx="30884">
                  <c:v>-2.3659499999999999E-3</c:v>
                </c:pt>
                <c:pt idx="30885">
                  <c:v>-8.3617899999999992E-3</c:v>
                </c:pt>
                <c:pt idx="30886">
                  <c:v>-9.8331000000000004E-4</c:v>
                </c:pt>
                <c:pt idx="30887">
                  <c:v>5.3975099999999999E-4</c:v>
                </c:pt>
                <c:pt idx="30888">
                  <c:v>-4.1563470000000003E-3</c:v>
                </c:pt>
                <c:pt idx="30889">
                  <c:v>-6.2032529999999997E-3</c:v>
                </c:pt>
                <c:pt idx="30890">
                  <c:v>-2.9519300000000002E-4</c:v>
                </c:pt>
                <c:pt idx="30891">
                  <c:v>-6.0409629999999999E-3</c:v>
                </c:pt>
                <c:pt idx="30892">
                  <c:v>9.11363E-4</c:v>
                </c:pt>
                <c:pt idx="30893">
                  <c:v>4.6741399999999998E-4</c:v>
                </c:pt>
                <c:pt idx="30894">
                  <c:v>-3.9673549999999997E-3</c:v>
                </c:pt>
                <c:pt idx="30895">
                  <c:v>-4.0099660000000002E-3</c:v>
                </c:pt>
                <c:pt idx="30896">
                  <c:v>-5.5222800000000001E-3</c:v>
                </c:pt>
                <c:pt idx="30897">
                  <c:v>-1.2457760000000001E-3</c:v>
                </c:pt>
                <c:pt idx="30898">
                  <c:v>-1.4397730000000001E-3</c:v>
                </c:pt>
                <c:pt idx="30899">
                  <c:v>4.01004E-4</c:v>
                </c:pt>
                <c:pt idx="30900">
                  <c:v>1.0319769999999999E-3</c:v>
                </c:pt>
                <c:pt idx="30901">
                  <c:v>-8.3836100000000003E-4</c:v>
                </c:pt>
                <c:pt idx="30902">
                  <c:v>-7.8922990000000002E-3</c:v>
                </c:pt>
                <c:pt idx="30903">
                  <c:v>-4.2610800000000004E-3</c:v>
                </c:pt>
                <c:pt idx="30904">
                  <c:v>-5.2045190000000003E-3</c:v>
                </c:pt>
                <c:pt idx="30905">
                  <c:v>-1.8819664E-2</c:v>
                </c:pt>
                <c:pt idx="30906">
                  <c:v>-4.9172340000000004E-3</c:v>
                </c:pt>
                <c:pt idx="30907">
                  <c:v>1.1140270000000001E-3</c:v>
                </c:pt>
                <c:pt idx="30908">
                  <c:v>9.1717100000000005E-4</c:v>
                </c:pt>
                <c:pt idx="30909">
                  <c:v>-1.218951E-3</c:v>
                </c:pt>
                <c:pt idx="30910">
                  <c:v>1.1902127E-2</c:v>
                </c:pt>
                <c:pt idx="30911">
                  <c:v>-1.487489E-2</c:v>
                </c:pt>
                <c:pt idx="30912">
                  <c:v>-7.9696980000000008E-3</c:v>
                </c:pt>
                <c:pt idx="30913">
                  <c:v>-1.4702529999999999E-3</c:v>
                </c:pt>
                <c:pt idx="30914">
                  <c:v>1.2046324000000001E-2</c:v>
                </c:pt>
                <c:pt idx="30915">
                  <c:v>7.4638229999999996E-3</c:v>
                </c:pt>
                <c:pt idx="30916">
                  <c:v>-1.5909992000000001E-2</c:v>
                </c:pt>
                <c:pt idx="30917">
                  <c:v>1.0324275000000001E-2</c:v>
                </c:pt>
                <c:pt idx="30918">
                  <c:v>-1.198178E-3</c:v>
                </c:pt>
                <c:pt idx="30919">
                  <c:v>-1.4945149E-2</c:v>
                </c:pt>
                <c:pt idx="30920">
                  <c:v>-1.40259E-3</c:v>
                </c:pt>
                <c:pt idx="30921">
                  <c:v>1.6265087000000001E-2</c:v>
                </c:pt>
                <c:pt idx="30922">
                  <c:v>5.8487590000000002E-3</c:v>
                </c:pt>
                <c:pt idx="30923">
                  <c:v>-2.3562924999999998E-2</c:v>
                </c:pt>
                <c:pt idx="30924">
                  <c:v>1.2312058000000001E-2</c:v>
                </c:pt>
                <c:pt idx="30925">
                  <c:v>-5.9036970000000003E-3</c:v>
                </c:pt>
                <c:pt idx="30926">
                  <c:v>-1.3079212999999999E-2</c:v>
                </c:pt>
                <c:pt idx="30927">
                  <c:v>-9.7438709999999994E-3</c:v>
                </c:pt>
                <c:pt idx="30928">
                  <c:v>1.2538644E-2</c:v>
                </c:pt>
                <c:pt idx="30929">
                  <c:v>-1.3459934E-2</c:v>
                </c:pt>
                <c:pt idx="30930">
                  <c:v>-1.4120033000000001E-2</c:v>
                </c:pt>
                <c:pt idx="30931">
                  <c:v>9.2894190000000001E-3</c:v>
                </c:pt>
                <c:pt idx="30932">
                  <c:v>-1.5537707E-2</c:v>
                </c:pt>
                <c:pt idx="30933">
                  <c:v>-1.0611923000000001E-2</c:v>
                </c:pt>
                <c:pt idx="30934">
                  <c:v>-3.9731649999999999E-3</c:v>
                </c:pt>
                <c:pt idx="30935">
                  <c:v>-2.6743409999999998E-3</c:v>
                </c:pt>
                <c:pt idx="30936">
                  <c:v>-4.380849E-3</c:v>
                </c:pt>
                <c:pt idx="30937">
                  <c:v>-1.2721869E-2</c:v>
                </c:pt>
                <c:pt idx="30938">
                  <c:v>-6.2224530000000002E-3</c:v>
                </c:pt>
                <c:pt idx="30939">
                  <c:v>-7.7215460000000001E-3</c:v>
                </c:pt>
                <c:pt idx="30940">
                  <c:v>-8.8955379999999997E-3</c:v>
                </c:pt>
                <c:pt idx="30941">
                  <c:v>-5.2328920000000003E-3</c:v>
                </c:pt>
                <c:pt idx="30942">
                  <c:v>-4.6188799999999998E-4</c:v>
                </c:pt>
                <c:pt idx="30943">
                  <c:v>-3.8142749999999998E-3</c:v>
                </c:pt>
                <c:pt idx="30944">
                  <c:v>-3.748248E-3</c:v>
                </c:pt>
                <c:pt idx="30945">
                  <c:v>1.795388E-3</c:v>
                </c:pt>
                <c:pt idx="30946">
                  <c:v>-1.0552406E-2</c:v>
                </c:pt>
                <c:pt idx="30947">
                  <c:v>-3.3485559999999999E-3</c:v>
                </c:pt>
                <c:pt idx="30948">
                  <c:v>-1.679994E-3</c:v>
                </c:pt>
                <c:pt idx="30949">
                  <c:v>5.60258E-4</c:v>
                </c:pt>
                <c:pt idx="30950">
                  <c:v>-2.7145379999999998E-3</c:v>
                </c:pt>
                <c:pt idx="30951">
                  <c:v>-4.1012460000000002E-3</c:v>
                </c:pt>
                <c:pt idx="30952">
                  <c:v>3.039005E-3</c:v>
                </c:pt>
                <c:pt idx="30953">
                  <c:v>-3.0031749999999999E-3</c:v>
                </c:pt>
                <c:pt idx="30954">
                  <c:v>-6.0033930000000001E-3</c:v>
                </c:pt>
                <c:pt idx="30955">
                  <c:v>1.373563E-3</c:v>
                </c:pt>
                <c:pt idx="30956">
                  <c:v>-3.2493209999999999E-3</c:v>
                </c:pt>
                <c:pt idx="30957">
                  <c:v>-2.2114869999999998E-3</c:v>
                </c:pt>
                <c:pt idx="30958">
                  <c:v>5.7897139999999996E-3</c:v>
                </c:pt>
                <c:pt idx="30959">
                  <c:v>-5.9681199999999995E-4</c:v>
                </c:pt>
                <c:pt idx="30960">
                  <c:v>-1.229579E-3</c:v>
                </c:pt>
                <c:pt idx="30961">
                  <c:v>-3.0517140000000001E-3</c:v>
                </c:pt>
                <c:pt idx="30962">
                  <c:v>6.1197079999999997E-3</c:v>
                </c:pt>
                <c:pt idx="30963">
                  <c:v>1.9236310000000001E-3</c:v>
                </c:pt>
                <c:pt idx="30964">
                  <c:v>-2.9131809999999999E-3</c:v>
                </c:pt>
                <c:pt idx="30965">
                  <c:v>4.2384720000000001E-3</c:v>
                </c:pt>
                <c:pt idx="30966">
                  <c:v>5.9249200000000002E-3</c:v>
                </c:pt>
                <c:pt idx="30967">
                  <c:v>4.8967399999999995E-4</c:v>
                </c:pt>
                <c:pt idx="30968">
                  <c:v>-4.7503320000000003E-3</c:v>
                </c:pt>
                <c:pt idx="30969">
                  <c:v>4.5752600000000003E-3</c:v>
                </c:pt>
                <c:pt idx="30970">
                  <c:v>-2.9092639999999999E-3</c:v>
                </c:pt>
                <c:pt idx="30971">
                  <c:v>3.2692699999999999E-3</c:v>
                </c:pt>
                <c:pt idx="30972">
                  <c:v>-3.0223989999999998E-3</c:v>
                </c:pt>
                <c:pt idx="30973">
                  <c:v>2.6554600000000001E-3</c:v>
                </c:pt>
                <c:pt idx="30974">
                  <c:v>2.2943149999999999E-3</c:v>
                </c:pt>
                <c:pt idx="30975">
                  <c:v>4.1492299999999998E-4</c:v>
                </c:pt>
                <c:pt idx="30976">
                  <c:v>-1.6519079999999999E-3</c:v>
                </c:pt>
                <c:pt idx="30977">
                  <c:v>-8.5056200000000002E-4</c:v>
                </c:pt>
                <c:pt idx="30978">
                  <c:v>-3.7746889999999999E-3</c:v>
                </c:pt>
                <c:pt idx="30979">
                  <c:v>-9.4215100000000001E-4</c:v>
                </c:pt>
                <c:pt idx="30980">
                  <c:v>2.9153360000000001E-3</c:v>
                </c:pt>
                <c:pt idx="30981">
                  <c:v>-7.0483480000000003E-3</c:v>
                </c:pt>
                <c:pt idx="30982">
                  <c:v>-2.6148859999999999E-3</c:v>
                </c:pt>
                <c:pt idx="30983">
                  <c:v>-2.8834800000000001E-4</c:v>
                </c:pt>
                <c:pt idx="30984">
                  <c:v>-7.5355300000000001E-4</c:v>
                </c:pt>
                <c:pt idx="30985">
                  <c:v>1.9197280000000001E-3</c:v>
                </c:pt>
                <c:pt idx="30986">
                  <c:v>-1.1895619999999999E-3</c:v>
                </c:pt>
                <c:pt idx="30987">
                  <c:v>-1.7834470000000001E-3</c:v>
                </c:pt>
                <c:pt idx="30988">
                  <c:v>-4.66248E-4</c:v>
                </c:pt>
                <c:pt idx="30989">
                  <c:v>-3.2164939999999999E-3</c:v>
                </c:pt>
                <c:pt idx="30990">
                  <c:v>-1.4323929999999999E-3</c:v>
                </c:pt>
                <c:pt idx="30991">
                  <c:v>-3.719516E-3</c:v>
                </c:pt>
                <c:pt idx="30992">
                  <c:v>-4.0861389999999999E-3</c:v>
                </c:pt>
                <c:pt idx="30993">
                  <c:v>-8.0752199999999997E-4</c:v>
                </c:pt>
                <c:pt idx="30994">
                  <c:v>-4.6701939999999999E-3</c:v>
                </c:pt>
                <c:pt idx="30995">
                  <c:v>-3.1194360000000002E-3</c:v>
                </c:pt>
                <c:pt idx="30996">
                  <c:v>7.5091899999999996E-4</c:v>
                </c:pt>
                <c:pt idx="30997">
                  <c:v>-7.8071499999999997E-3</c:v>
                </c:pt>
                <c:pt idx="30998">
                  <c:v>-4.0044499999999997E-3</c:v>
                </c:pt>
                <c:pt idx="30999">
                  <c:v>-2.58714E-4</c:v>
                </c:pt>
                <c:pt idx="31000">
                  <c:v>-4.3633489999999999E-3</c:v>
                </c:pt>
                <c:pt idx="31001">
                  <c:v>-3.7529529999999998E-3</c:v>
                </c:pt>
                <c:pt idx="31002">
                  <c:v>-4.6511440000000003E-3</c:v>
                </c:pt>
                <c:pt idx="31003">
                  <c:v>-5.9834500000000002E-4</c:v>
                </c:pt>
                <c:pt idx="31004">
                  <c:v>-3.678696E-3</c:v>
                </c:pt>
                <c:pt idx="31005">
                  <c:v>-4.9956289999999997E-3</c:v>
                </c:pt>
                <c:pt idx="31006">
                  <c:v>-5.5299699999999995E-4</c:v>
                </c:pt>
                <c:pt idx="31007">
                  <c:v>-1.6017500000000001E-3</c:v>
                </c:pt>
                <c:pt idx="31008">
                  <c:v>-5.3797840000000003E-3</c:v>
                </c:pt>
                <c:pt idx="31009">
                  <c:v>-1.4146040000000001E-3</c:v>
                </c:pt>
                <c:pt idx="31010">
                  <c:v>-4.1449629999999998E-3</c:v>
                </c:pt>
                <c:pt idx="31011">
                  <c:v>-1.1417160000000001E-3</c:v>
                </c:pt>
                <c:pt idx="31012">
                  <c:v>1.097946E-3</c:v>
                </c:pt>
                <c:pt idx="31013">
                  <c:v>-3.2451369999999999E-3</c:v>
                </c:pt>
                <c:pt idx="31014">
                  <c:v>4.5086600000000002E-4</c:v>
                </c:pt>
                <c:pt idx="31015">
                  <c:v>-3.7872880000000002E-3</c:v>
                </c:pt>
                <c:pt idx="31016">
                  <c:v>-3.5883410000000001E-3</c:v>
                </c:pt>
                <c:pt idx="31017">
                  <c:v>3.015233E-3</c:v>
                </c:pt>
                <c:pt idx="31018">
                  <c:v>-4.0925110000000001E-3</c:v>
                </c:pt>
                <c:pt idx="31019">
                  <c:v>1.2271529999999999E-3</c:v>
                </c:pt>
                <c:pt idx="31020">
                  <c:v>2.7526909999999998E-3</c:v>
                </c:pt>
                <c:pt idx="31021">
                  <c:v>-3.0468750000000001E-3</c:v>
                </c:pt>
                <c:pt idx="31022">
                  <c:v>-4.1950670000000002E-3</c:v>
                </c:pt>
                <c:pt idx="31023">
                  <c:v>3.3368849999999999E-3</c:v>
                </c:pt>
                <c:pt idx="31024">
                  <c:v>-2.7601259999999999E-3</c:v>
                </c:pt>
                <c:pt idx="31025">
                  <c:v>-8.3306299999999999E-4</c:v>
                </c:pt>
                <c:pt idx="31026">
                  <c:v>-3.3016909999999998E-3</c:v>
                </c:pt>
                <c:pt idx="31027">
                  <c:v>2.025963E-3</c:v>
                </c:pt>
                <c:pt idx="31028">
                  <c:v>2.4869950000000001E-3</c:v>
                </c:pt>
                <c:pt idx="31029">
                  <c:v>-2.3354560000000001E-3</c:v>
                </c:pt>
                <c:pt idx="31030">
                  <c:v>-1.7722409999999999E-3</c:v>
                </c:pt>
                <c:pt idx="31031">
                  <c:v>-2.7205929999999999E-3</c:v>
                </c:pt>
                <c:pt idx="31032">
                  <c:v>-4.308414E-3</c:v>
                </c:pt>
                <c:pt idx="31033">
                  <c:v>1.8789080000000001E-3</c:v>
                </c:pt>
                <c:pt idx="31034">
                  <c:v>1.2533799999999999E-3</c:v>
                </c:pt>
                <c:pt idx="31035">
                  <c:v>-2.9490879999999999E-3</c:v>
                </c:pt>
                <c:pt idx="31036">
                  <c:v>5.3875099999999997E-4</c:v>
                </c:pt>
                <c:pt idx="31037">
                  <c:v>1.9619440000000002E-3</c:v>
                </c:pt>
                <c:pt idx="31038">
                  <c:v>-2.64646E-4</c:v>
                </c:pt>
                <c:pt idx="31039">
                  <c:v>-5.5919200000000002E-4</c:v>
                </c:pt>
                <c:pt idx="31040">
                  <c:v>-2.3962699999999998E-3</c:v>
                </c:pt>
                <c:pt idx="31041">
                  <c:v>-2.6828260000000001E-3</c:v>
                </c:pt>
                <c:pt idx="31042">
                  <c:v>7.6151589999999998E-3</c:v>
                </c:pt>
                <c:pt idx="31043">
                  <c:v>1.515455E-3</c:v>
                </c:pt>
                <c:pt idx="31044">
                  <c:v>6.8660499999999996E-4</c:v>
                </c:pt>
                <c:pt idx="31045">
                  <c:v>-2.3925410000000002E-3</c:v>
                </c:pt>
                <c:pt idx="31046">
                  <c:v>-5.2371899999999996E-4</c:v>
                </c:pt>
                <c:pt idx="31047">
                  <c:v>2.613219E-3</c:v>
                </c:pt>
                <c:pt idx="31048">
                  <c:v>1.1023820000000001E-3</c:v>
                </c:pt>
                <c:pt idx="31049">
                  <c:v>2.3479429999999999E-3</c:v>
                </c:pt>
                <c:pt idx="31050">
                  <c:v>-4.8469700000000002E-4</c:v>
                </c:pt>
                <c:pt idx="31051" formatCode="0.00E+00">
                  <c:v>-1.5714199999999999E-5</c:v>
                </c:pt>
                <c:pt idx="31052">
                  <c:v>4.1258809999999996E-3</c:v>
                </c:pt>
                <c:pt idx="31053">
                  <c:v>8.7309499999999995E-4</c:v>
                </c:pt>
                <c:pt idx="31054">
                  <c:v>1.5781079999999999E-3</c:v>
                </c:pt>
                <c:pt idx="31055">
                  <c:v>-4.4954970000000002E-3</c:v>
                </c:pt>
                <c:pt idx="31056">
                  <c:v>8.3974199999999998E-4</c:v>
                </c:pt>
                <c:pt idx="31057">
                  <c:v>-3.2272799999999999E-4</c:v>
                </c:pt>
                <c:pt idx="31058">
                  <c:v>-7.6499000000000001E-4</c:v>
                </c:pt>
                <c:pt idx="31059">
                  <c:v>1.7125479999999999E-3</c:v>
                </c:pt>
                <c:pt idx="31060">
                  <c:v>9.2338999999999995E-4</c:v>
                </c:pt>
                <c:pt idx="31061" formatCode="0.00E+00">
                  <c:v>-6.3311299999999998E-5</c:v>
                </c:pt>
                <c:pt idx="31062">
                  <c:v>2.2508229999999999E-3</c:v>
                </c:pt>
                <c:pt idx="31063">
                  <c:v>3.1331280000000002E-3</c:v>
                </c:pt>
                <c:pt idx="31064">
                  <c:v>-5.1889090000000002E-3</c:v>
                </c:pt>
                <c:pt idx="31065">
                  <c:v>1.292159E-3</c:v>
                </c:pt>
                <c:pt idx="31066">
                  <c:v>3.4913779999999998E-3</c:v>
                </c:pt>
                <c:pt idx="31067">
                  <c:v>-4.8280709999999998E-3</c:v>
                </c:pt>
                <c:pt idx="31068">
                  <c:v>-2.2511469999999998E-3</c:v>
                </c:pt>
                <c:pt idx="31069">
                  <c:v>-1.5310899999999999E-4</c:v>
                </c:pt>
                <c:pt idx="31070">
                  <c:v>-1.0162249999999999E-3</c:v>
                </c:pt>
                <c:pt idx="31071">
                  <c:v>-3.0436899999999999E-3</c:v>
                </c:pt>
                <c:pt idx="31072">
                  <c:v>-3.7720890000000002E-3</c:v>
                </c:pt>
                <c:pt idx="31073">
                  <c:v>-1.828248E-3</c:v>
                </c:pt>
                <c:pt idx="31074">
                  <c:v>-2.8650020000000002E-3</c:v>
                </c:pt>
                <c:pt idx="31075">
                  <c:v>-5.7153830000000001E-3</c:v>
                </c:pt>
                <c:pt idx="31076">
                  <c:v>-2.0537329999999999E-3</c:v>
                </c:pt>
                <c:pt idx="31077">
                  <c:v>-3.7762659999999999E-3</c:v>
                </c:pt>
                <c:pt idx="31078">
                  <c:v>-7.0842810000000004E-3</c:v>
                </c:pt>
                <c:pt idx="31079">
                  <c:v>-1.8250709999999999E-3</c:v>
                </c:pt>
                <c:pt idx="31080">
                  <c:v>-3.4174489999999999E-3</c:v>
                </c:pt>
                <c:pt idx="31081">
                  <c:v>-1.7934540000000001E-3</c:v>
                </c:pt>
                <c:pt idx="31082">
                  <c:v>-7.773248E-3</c:v>
                </c:pt>
                <c:pt idx="31083">
                  <c:v>-2.3659649999999998E-3</c:v>
                </c:pt>
                <c:pt idx="31084">
                  <c:v>-4.1071780000000004E-3</c:v>
                </c:pt>
                <c:pt idx="31085">
                  <c:v>-3.5846659999999998E-3</c:v>
                </c:pt>
                <c:pt idx="31086">
                  <c:v>-3.4469610000000001E-3</c:v>
                </c:pt>
                <c:pt idx="31087">
                  <c:v>-5.5612439999999999E-3</c:v>
                </c:pt>
                <c:pt idx="31088">
                  <c:v>-6.1838539999999999E-3</c:v>
                </c:pt>
                <c:pt idx="31089">
                  <c:v>-4.3044620000000002E-3</c:v>
                </c:pt>
                <c:pt idx="31090">
                  <c:v>-1.806474E-3</c:v>
                </c:pt>
                <c:pt idx="31091">
                  <c:v>-4.2946649999999996E-3</c:v>
                </c:pt>
                <c:pt idx="31092">
                  <c:v>-1.007462E-3</c:v>
                </c:pt>
                <c:pt idx="31093">
                  <c:v>-5.9729259999999999E-3</c:v>
                </c:pt>
                <c:pt idx="31094">
                  <c:v>-6.0600489999999996E-3</c:v>
                </c:pt>
                <c:pt idx="31095">
                  <c:v>-3.507942E-3</c:v>
                </c:pt>
                <c:pt idx="31096">
                  <c:v>-6.2405680000000002E-3</c:v>
                </c:pt>
                <c:pt idx="31097">
                  <c:v>-6.2635800000000004E-4</c:v>
                </c:pt>
                <c:pt idx="31098">
                  <c:v>-3.5902590000000002E-3</c:v>
                </c:pt>
                <c:pt idx="31099">
                  <c:v>-5.2808330000000004E-3</c:v>
                </c:pt>
                <c:pt idx="31100">
                  <c:v>1.241893E-3</c:v>
                </c:pt>
                <c:pt idx="31101">
                  <c:v>-5.1374430000000002E-3</c:v>
                </c:pt>
                <c:pt idx="31102">
                  <c:v>-1.922375E-3</c:v>
                </c:pt>
                <c:pt idx="31103">
                  <c:v>1.781283E-3</c:v>
                </c:pt>
                <c:pt idx="31104">
                  <c:v>-3.8759710000000002E-3</c:v>
                </c:pt>
                <c:pt idx="31105">
                  <c:v>-8.03482E-4</c:v>
                </c:pt>
                <c:pt idx="31106">
                  <c:v>-2.8745490000000001E-3</c:v>
                </c:pt>
                <c:pt idx="31107">
                  <c:v>-7.0394660000000003E-3</c:v>
                </c:pt>
                <c:pt idx="31108">
                  <c:v>3.3796189999999999E-3</c:v>
                </c:pt>
                <c:pt idx="31109">
                  <c:v>1.553755E-3</c:v>
                </c:pt>
                <c:pt idx="31110">
                  <c:v>-1.670323E-3</c:v>
                </c:pt>
                <c:pt idx="31111">
                  <c:v>-3.2622599999999999E-4</c:v>
                </c:pt>
                <c:pt idx="31112">
                  <c:v>1.6457080000000001E-3</c:v>
                </c:pt>
                <c:pt idx="31113">
                  <c:v>2.937874E-3</c:v>
                </c:pt>
                <c:pt idx="31114">
                  <c:v>-8.9097700000000004E-4</c:v>
                </c:pt>
                <c:pt idx="31115">
                  <c:v>-7.3598100000000003E-4</c:v>
                </c:pt>
                <c:pt idx="31116">
                  <c:v>2.2407960000000002E-3</c:v>
                </c:pt>
                <c:pt idx="31117">
                  <c:v>9.6194599999999998E-4</c:v>
                </c:pt>
                <c:pt idx="31118" formatCode="0.00E+00">
                  <c:v>-6.0431199999999998E-5</c:v>
                </c:pt>
                <c:pt idx="31119">
                  <c:v>3.9223260000000003E-3</c:v>
                </c:pt>
                <c:pt idx="31120">
                  <c:v>-2.9008459999999999E-3</c:v>
                </c:pt>
                <c:pt idx="31121">
                  <c:v>-7.8256699999999996E-4</c:v>
                </c:pt>
                <c:pt idx="31122">
                  <c:v>-3.804778E-3</c:v>
                </c:pt>
                <c:pt idx="31123">
                  <c:v>1.8863969999999999E-3</c:v>
                </c:pt>
                <c:pt idx="31124">
                  <c:v>-9.2350400000000001E-4</c:v>
                </c:pt>
                <c:pt idx="31125">
                  <c:v>-2.4233969999999999E-3</c:v>
                </c:pt>
                <c:pt idx="31126">
                  <c:v>5.1472699999999998E-4</c:v>
                </c:pt>
                <c:pt idx="31127">
                  <c:v>-9.2710899999999996E-4</c:v>
                </c:pt>
                <c:pt idx="31128">
                  <c:v>-4.6692039999999997E-3</c:v>
                </c:pt>
                <c:pt idx="31129">
                  <c:v>-1.8249480000000001E-3</c:v>
                </c:pt>
                <c:pt idx="31130">
                  <c:v>-6.58513E-4</c:v>
                </c:pt>
                <c:pt idx="31131">
                  <c:v>-2.1184580000000001E-3</c:v>
                </c:pt>
                <c:pt idx="31132">
                  <c:v>3.7948180000000001E-3</c:v>
                </c:pt>
                <c:pt idx="31133">
                  <c:v>-2.4708009999999999E-3</c:v>
                </c:pt>
                <c:pt idx="31134">
                  <c:v>-3.4816510000000001E-3</c:v>
                </c:pt>
                <c:pt idx="31135">
                  <c:v>-3.2422330000000002E-3</c:v>
                </c:pt>
                <c:pt idx="31136">
                  <c:v>-2.7560940000000002E-3</c:v>
                </c:pt>
                <c:pt idx="31137">
                  <c:v>2.0880399999999999E-4</c:v>
                </c:pt>
                <c:pt idx="31138">
                  <c:v>-3.775619E-3</c:v>
                </c:pt>
                <c:pt idx="31139">
                  <c:v>-3.0371249999999999E-3</c:v>
                </c:pt>
                <c:pt idx="31140">
                  <c:v>-2.5945629999999998E-3</c:v>
                </c:pt>
                <c:pt idx="31141">
                  <c:v>-3.6704810000000002E-3</c:v>
                </c:pt>
                <c:pt idx="31142">
                  <c:v>-2.2461410000000001E-3</c:v>
                </c:pt>
                <c:pt idx="31143">
                  <c:v>-3.8112999999999998E-4</c:v>
                </c:pt>
                <c:pt idx="31144">
                  <c:v>-3.0783109999999998E-3</c:v>
                </c:pt>
                <c:pt idx="31145">
                  <c:v>1.6956709999999999E-3</c:v>
                </c:pt>
                <c:pt idx="31146">
                  <c:v>-6.0933599999999999E-3</c:v>
                </c:pt>
                <c:pt idx="31147">
                  <c:v>-5.2145159999999998E-3</c:v>
                </c:pt>
                <c:pt idx="31148">
                  <c:v>1.9291429999999999E-3</c:v>
                </c:pt>
                <c:pt idx="31149">
                  <c:v>-5.0619219999999999E-3</c:v>
                </c:pt>
                <c:pt idx="31150">
                  <c:v>-9.911360000000001E-4</c:v>
                </c:pt>
                <c:pt idx="31151">
                  <c:v>3.0328999999999998E-3</c:v>
                </c:pt>
                <c:pt idx="31152">
                  <c:v>-3.8829020000000001E-3</c:v>
                </c:pt>
                <c:pt idx="31153">
                  <c:v>-2.817637E-3</c:v>
                </c:pt>
                <c:pt idx="31154">
                  <c:v>-1.837303E-3</c:v>
                </c:pt>
                <c:pt idx="31155">
                  <c:v>-3.7169619999999999E-3</c:v>
                </c:pt>
                <c:pt idx="31156">
                  <c:v>1.6033620000000001E-3</c:v>
                </c:pt>
                <c:pt idx="31157">
                  <c:v>2.2011599999999999E-4</c:v>
                </c:pt>
                <c:pt idx="31158">
                  <c:v>-1.4571849999999999E-3</c:v>
                </c:pt>
                <c:pt idx="31159">
                  <c:v>-2.5871650000000002E-3</c:v>
                </c:pt>
                <c:pt idx="31160">
                  <c:v>-3.9728860000000001E-3</c:v>
                </c:pt>
                <c:pt idx="31161">
                  <c:v>2.1387000000000001E-4</c:v>
                </c:pt>
                <c:pt idx="31162" formatCode="0.00E+00">
                  <c:v>3.4756699999999999E-5</c:v>
                </c:pt>
                <c:pt idx="31163">
                  <c:v>2.916297E-3</c:v>
                </c:pt>
                <c:pt idx="31164">
                  <c:v>2.2306370000000002E-3</c:v>
                </c:pt>
                <c:pt idx="31165">
                  <c:v>1.9813650000000001E-3</c:v>
                </c:pt>
                <c:pt idx="31166">
                  <c:v>1.9976550000000001E-3</c:v>
                </c:pt>
                <c:pt idx="31167">
                  <c:v>-1.698546E-3</c:v>
                </c:pt>
                <c:pt idx="31168">
                  <c:v>1.678105E-3</c:v>
                </c:pt>
                <c:pt idx="31169">
                  <c:v>5.53985E-4</c:v>
                </c:pt>
                <c:pt idx="31170">
                  <c:v>2.7830400000000001E-3</c:v>
                </c:pt>
                <c:pt idx="31171">
                  <c:v>8.8527099999999997E-4</c:v>
                </c:pt>
                <c:pt idx="31172">
                  <c:v>3.03002E-3</c:v>
                </c:pt>
                <c:pt idx="31173">
                  <c:v>-7.4074999999999998E-4</c:v>
                </c:pt>
                <c:pt idx="31174">
                  <c:v>9.62663E-4</c:v>
                </c:pt>
                <c:pt idx="31175">
                  <c:v>2.15913E-4</c:v>
                </c:pt>
                <c:pt idx="31176">
                  <c:v>4.4681399999999998E-3</c:v>
                </c:pt>
                <c:pt idx="31177">
                  <c:v>1.7168280000000001E-3</c:v>
                </c:pt>
                <c:pt idx="31178">
                  <c:v>-2.197573E-3</c:v>
                </c:pt>
                <c:pt idx="31179">
                  <c:v>8.0380899999999995E-4</c:v>
                </c:pt>
                <c:pt idx="31180">
                  <c:v>-6.1810200000000004E-4</c:v>
                </c:pt>
                <c:pt idx="31181">
                  <c:v>7.9763499999999999E-4</c:v>
                </c:pt>
                <c:pt idx="31182">
                  <c:v>3.338054E-3</c:v>
                </c:pt>
                <c:pt idx="31183">
                  <c:v>3.7995799999999999E-3</c:v>
                </c:pt>
                <c:pt idx="31184">
                  <c:v>-3.2474650000000002E-3</c:v>
                </c:pt>
                <c:pt idx="31185">
                  <c:v>2.4919130000000001E-3</c:v>
                </c:pt>
                <c:pt idx="31186">
                  <c:v>-3.418248E-3</c:v>
                </c:pt>
                <c:pt idx="31187">
                  <c:v>5.7358349999999999E-3</c:v>
                </c:pt>
                <c:pt idx="31188">
                  <c:v>3.9366039999999998E-3</c:v>
                </c:pt>
                <c:pt idx="31189">
                  <c:v>-2.499724E-3</c:v>
                </c:pt>
                <c:pt idx="31190">
                  <c:v>1.196836E-3</c:v>
                </c:pt>
                <c:pt idx="31191">
                  <c:v>2.7113760000000002E-3</c:v>
                </c:pt>
                <c:pt idx="31192">
                  <c:v>-2.1733759999999999E-3</c:v>
                </c:pt>
                <c:pt idx="31193">
                  <c:v>-1.794674E-3</c:v>
                </c:pt>
                <c:pt idx="31194">
                  <c:v>2.1017969999999999E-3</c:v>
                </c:pt>
                <c:pt idx="31195">
                  <c:v>-3.9180129999999997E-3</c:v>
                </c:pt>
                <c:pt idx="31196">
                  <c:v>1.1511539999999999E-3</c:v>
                </c:pt>
                <c:pt idx="31197">
                  <c:v>-3.9416090000000004E-3</c:v>
                </c:pt>
                <c:pt idx="31198">
                  <c:v>6.4367899999999997E-4</c:v>
                </c:pt>
                <c:pt idx="31199">
                  <c:v>4.6085930000000002E-3</c:v>
                </c:pt>
                <c:pt idx="31200">
                  <c:v>-2.1381220000000001E-3</c:v>
                </c:pt>
                <c:pt idx="31201">
                  <c:v>2.8113629999999999E-3</c:v>
                </c:pt>
                <c:pt idx="31202">
                  <c:v>4.9371529999999997E-3</c:v>
                </c:pt>
                <c:pt idx="31203">
                  <c:v>1.491289E-3</c:v>
                </c:pt>
                <c:pt idx="31204">
                  <c:v>-1.458186E-3</c:v>
                </c:pt>
                <c:pt idx="31205">
                  <c:v>-2.2163880000000001E-3</c:v>
                </c:pt>
                <c:pt idx="31206">
                  <c:v>2.134263E-3</c:v>
                </c:pt>
                <c:pt idx="31207">
                  <c:v>-8.4767900000000005E-4</c:v>
                </c:pt>
                <c:pt idx="31208">
                  <c:v>-2.5230199999999998E-4</c:v>
                </c:pt>
                <c:pt idx="31209">
                  <c:v>2.6428210000000001E-3</c:v>
                </c:pt>
                <c:pt idx="31210">
                  <c:v>-4.5623700000000002E-4</c:v>
                </c:pt>
                <c:pt idx="31211">
                  <c:v>5.6668300000000001E-4</c:v>
                </c:pt>
                <c:pt idx="31212">
                  <c:v>1.9806229999999999E-3</c:v>
                </c:pt>
                <c:pt idx="31213">
                  <c:v>1.0242820000000001E-3</c:v>
                </c:pt>
                <c:pt idx="31214">
                  <c:v>5.054177E-3</c:v>
                </c:pt>
                <c:pt idx="31215">
                  <c:v>5.2424630000000002E-3</c:v>
                </c:pt>
                <c:pt idx="31216">
                  <c:v>1.0202067E-2</c:v>
                </c:pt>
                <c:pt idx="31217">
                  <c:v>9.3349420000000006E-3</c:v>
                </c:pt>
                <c:pt idx="31218">
                  <c:v>2.6230369999999999E-3</c:v>
                </c:pt>
                <c:pt idx="31219">
                  <c:v>-9.7864949999999992E-3</c:v>
                </c:pt>
                <c:pt idx="31220">
                  <c:v>4.6980199999999998E-3</c:v>
                </c:pt>
                <c:pt idx="31221">
                  <c:v>2.8468569999999999E-3</c:v>
                </c:pt>
                <c:pt idx="31222">
                  <c:v>-2.2702339999999999E-3</c:v>
                </c:pt>
                <c:pt idx="31223">
                  <c:v>-1.49339E-3</c:v>
                </c:pt>
                <c:pt idx="31224">
                  <c:v>-6.68967E-3</c:v>
                </c:pt>
                <c:pt idx="31225">
                  <c:v>6.7819300000000002E-3</c:v>
                </c:pt>
                <c:pt idx="31226">
                  <c:v>-4.5454000000000002E-4</c:v>
                </c:pt>
                <c:pt idx="31227">
                  <c:v>-6.5920609999999998E-3</c:v>
                </c:pt>
                <c:pt idx="31228">
                  <c:v>-1.0630379000000001E-2</c:v>
                </c:pt>
                <c:pt idx="31229" formatCode="0.00E+00">
                  <c:v>5.44894E-5</c:v>
                </c:pt>
                <c:pt idx="31230" formatCode="0.00E+00">
                  <c:v>9.3872899999999994E-5</c:v>
                </c:pt>
                <c:pt idx="31231">
                  <c:v>-5.86032E-4</c:v>
                </c:pt>
                <c:pt idx="31232">
                  <c:v>-7.651466E-3</c:v>
                </c:pt>
                <c:pt idx="31233">
                  <c:v>-8.7593419999999998E-3</c:v>
                </c:pt>
                <c:pt idx="31234">
                  <c:v>-6.6096940000000002E-3</c:v>
                </c:pt>
                <c:pt idx="31235">
                  <c:v>2.3379949999999998E-3</c:v>
                </c:pt>
                <c:pt idx="31236">
                  <c:v>-8.3841590000000004E-3</c:v>
                </c:pt>
                <c:pt idx="31237">
                  <c:v>-2.0764609999999999E-3</c:v>
                </c:pt>
                <c:pt idx="31238">
                  <c:v>5.065295E-3</c:v>
                </c:pt>
                <c:pt idx="31239">
                  <c:v>1.0247539999999999E-2</c:v>
                </c:pt>
                <c:pt idx="31240">
                  <c:v>-7.3829459999999996E-3</c:v>
                </c:pt>
                <c:pt idx="31241">
                  <c:v>1.5642099999999999E-3</c:v>
                </c:pt>
                <c:pt idx="31242">
                  <c:v>9.6338800000000003E-4</c:v>
                </c:pt>
                <c:pt idx="31243" formatCode="0.00E+00">
                  <c:v>8.4810700000000004E-5</c:v>
                </c:pt>
                <c:pt idx="31244">
                  <c:v>-1.218125E-3</c:v>
                </c:pt>
                <c:pt idx="31245">
                  <c:v>5.7601570000000001E-3</c:v>
                </c:pt>
                <c:pt idx="31246">
                  <c:v>4.9804139999999998E-3</c:v>
                </c:pt>
                <c:pt idx="31247">
                  <c:v>-1.3045799999999999E-4</c:v>
                </c:pt>
                <c:pt idx="31248">
                  <c:v>5.0494699999999995E-4</c:v>
                </c:pt>
                <c:pt idx="31249">
                  <c:v>6.1441910000000002E-3</c:v>
                </c:pt>
                <c:pt idx="31250">
                  <c:v>2.6555239999999998E-3</c:v>
                </c:pt>
                <c:pt idx="31251">
                  <c:v>1.0443406000000001E-2</c:v>
                </c:pt>
                <c:pt idx="31252">
                  <c:v>2.395767E-3</c:v>
                </c:pt>
                <c:pt idx="31253">
                  <c:v>5.8877039999999997E-3</c:v>
                </c:pt>
                <c:pt idx="31254">
                  <c:v>5.1571170000000001E-3</c:v>
                </c:pt>
                <c:pt idx="31255">
                  <c:v>5.5288940000000003E-3</c:v>
                </c:pt>
                <c:pt idx="31256">
                  <c:v>3.8956450000000001E-3</c:v>
                </c:pt>
                <c:pt idx="31257">
                  <c:v>5.5119169999999999E-3</c:v>
                </c:pt>
                <c:pt idx="31258">
                  <c:v>4.6593299999999997E-3</c:v>
                </c:pt>
                <c:pt idx="31259">
                  <c:v>8.4071960000000005E-3</c:v>
                </c:pt>
                <c:pt idx="31260">
                  <c:v>5.7220159999999999E-3</c:v>
                </c:pt>
                <c:pt idx="31261">
                  <c:v>2.3637689999999999E-3</c:v>
                </c:pt>
                <c:pt idx="31262">
                  <c:v>6.6009409999999999E-3</c:v>
                </c:pt>
                <c:pt idx="31263">
                  <c:v>7.2600799999999999E-4</c:v>
                </c:pt>
                <c:pt idx="31264">
                  <c:v>7.605802E-3</c:v>
                </c:pt>
                <c:pt idx="31265">
                  <c:v>3.9530099999999999E-3</c:v>
                </c:pt>
                <c:pt idx="31266">
                  <c:v>4.6830320000000002E-3</c:v>
                </c:pt>
                <c:pt idx="31267">
                  <c:v>6.2050289999999999E-3</c:v>
                </c:pt>
                <c:pt idx="31268">
                  <c:v>3.9500430000000003E-3</c:v>
                </c:pt>
                <c:pt idx="31269">
                  <c:v>4.8376749999999996E-3</c:v>
                </c:pt>
                <c:pt idx="31270">
                  <c:v>5.1400550000000001E-3</c:v>
                </c:pt>
                <c:pt idx="31271">
                  <c:v>3.6319070000000002E-3</c:v>
                </c:pt>
                <c:pt idx="31272">
                  <c:v>1.9736999999999999E-4</c:v>
                </c:pt>
                <c:pt idx="31273">
                  <c:v>6.8065369999999997E-3</c:v>
                </c:pt>
                <c:pt idx="31274">
                  <c:v>2.913461E-3</c:v>
                </c:pt>
                <c:pt idx="31275">
                  <c:v>3.7827160000000002E-3</c:v>
                </c:pt>
                <c:pt idx="31276">
                  <c:v>6.6465229999999997E-3</c:v>
                </c:pt>
                <c:pt idx="31277">
                  <c:v>-1.4071419999999999E-3</c:v>
                </c:pt>
                <c:pt idx="31278">
                  <c:v>3.904973E-3</c:v>
                </c:pt>
                <c:pt idx="31279">
                  <c:v>4.1441250000000002E-3</c:v>
                </c:pt>
                <c:pt idx="31280">
                  <c:v>2.448132E-3</c:v>
                </c:pt>
                <c:pt idx="31281">
                  <c:v>1.0457109999999999E-3</c:v>
                </c:pt>
                <c:pt idx="31282">
                  <c:v>3.6373820000000002E-3</c:v>
                </c:pt>
                <c:pt idx="31283">
                  <c:v>9.4246980000000005E-3</c:v>
                </c:pt>
                <c:pt idx="31284">
                  <c:v>3.2067499999999997E-4</c:v>
                </c:pt>
                <c:pt idx="31285">
                  <c:v>2.78597E-4</c:v>
                </c:pt>
                <c:pt idx="31286">
                  <c:v>6.6299449999999999E-3</c:v>
                </c:pt>
                <c:pt idx="31287">
                  <c:v>2.78838E-4</c:v>
                </c:pt>
                <c:pt idx="31288">
                  <c:v>3.7461819999999998E-3</c:v>
                </c:pt>
                <c:pt idx="31289">
                  <c:v>3.1240669999999999E-3</c:v>
                </c:pt>
                <c:pt idx="31290" formatCode="0.00E+00">
                  <c:v>8.6998300000000004E-5</c:v>
                </c:pt>
                <c:pt idx="31291">
                  <c:v>2.4279169999999999E-3</c:v>
                </c:pt>
                <c:pt idx="31292">
                  <c:v>1.1104439999999999E-3</c:v>
                </c:pt>
                <c:pt idx="31293">
                  <c:v>4.0710800000000004E-3</c:v>
                </c:pt>
                <c:pt idx="31294">
                  <c:v>5.7379520000000002E-3</c:v>
                </c:pt>
                <c:pt idx="31295">
                  <c:v>5.8153999999999996E-4</c:v>
                </c:pt>
                <c:pt idx="31296">
                  <c:v>4.7972500000000003E-3</c:v>
                </c:pt>
                <c:pt idx="31297">
                  <c:v>1.9090509999999999E-3</c:v>
                </c:pt>
                <c:pt idx="31298">
                  <c:v>-7.7898699999999997E-4</c:v>
                </c:pt>
                <c:pt idx="31299">
                  <c:v>2.5403769999999999E-3</c:v>
                </c:pt>
                <c:pt idx="31300">
                  <c:v>1.141745E-3</c:v>
                </c:pt>
                <c:pt idx="31301">
                  <c:v>1.2006009999999999E-3</c:v>
                </c:pt>
                <c:pt idx="31302" formatCode="0.00E+00">
                  <c:v>6.3146900000000004E-5</c:v>
                </c:pt>
                <c:pt idx="31303">
                  <c:v>4.1122169999999996E-3</c:v>
                </c:pt>
                <c:pt idx="31304">
                  <c:v>2.3235880000000001E-3</c:v>
                </c:pt>
                <c:pt idx="31305">
                  <c:v>1.6846960000000001E-3</c:v>
                </c:pt>
                <c:pt idx="31306">
                  <c:v>-1.3354459999999999E-3</c:v>
                </c:pt>
                <c:pt idx="31307">
                  <c:v>5.3562790000000002E-3</c:v>
                </c:pt>
                <c:pt idx="31308">
                  <c:v>-6.1378599999999995E-4</c:v>
                </c:pt>
                <c:pt idx="31309">
                  <c:v>-8.2151299999999995E-4</c:v>
                </c:pt>
                <c:pt idx="31310">
                  <c:v>2.8693120000000002E-3</c:v>
                </c:pt>
                <c:pt idx="31311">
                  <c:v>-2.9118780000000001E-3</c:v>
                </c:pt>
                <c:pt idx="31312">
                  <c:v>1.9798419999999999E-3</c:v>
                </c:pt>
                <c:pt idx="31313">
                  <c:v>3.6997110000000001E-3</c:v>
                </c:pt>
                <c:pt idx="31314">
                  <c:v>-6.3714000000000002E-4</c:v>
                </c:pt>
                <c:pt idx="31315">
                  <c:v>3.8498100000000001E-4</c:v>
                </c:pt>
                <c:pt idx="31316">
                  <c:v>3.457309E-3</c:v>
                </c:pt>
                <c:pt idx="31317">
                  <c:v>1.1518100000000001E-3</c:v>
                </c:pt>
                <c:pt idx="31318">
                  <c:v>8.5637799999999998E-4</c:v>
                </c:pt>
                <c:pt idx="31319" formatCode="0.00E+00">
                  <c:v>-8.1054600000000001E-5</c:v>
                </c:pt>
                <c:pt idx="31320">
                  <c:v>3.2907740000000002E-3</c:v>
                </c:pt>
                <c:pt idx="31321">
                  <c:v>5.0921359999999997E-3</c:v>
                </c:pt>
                <c:pt idx="31322">
                  <c:v>1.15179E-3</c:v>
                </c:pt>
                <c:pt idx="31323">
                  <c:v>3.2346480000000001E-3</c:v>
                </c:pt>
                <c:pt idx="31324">
                  <c:v>1.7230769999999999E-3</c:v>
                </c:pt>
                <c:pt idx="31325">
                  <c:v>2.918304E-3</c:v>
                </c:pt>
                <c:pt idx="31326">
                  <c:v>2.1285340000000001E-3</c:v>
                </c:pt>
                <c:pt idx="31327">
                  <c:v>3.4436029999999999E-3</c:v>
                </c:pt>
                <c:pt idx="31328">
                  <c:v>1.2021309999999999E-3</c:v>
                </c:pt>
                <c:pt idx="31329">
                  <c:v>6.7428380000000001E-3</c:v>
                </c:pt>
                <c:pt idx="31330">
                  <c:v>2.418215E-3</c:v>
                </c:pt>
                <c:pt idx="31331">
                  <c:v>2.6664700000000001E-4</c:v>
                </c:pt>
                <c:pt idx="31332">
                  <c:v>-1.9584800000000001E-4</c:v>
                </c:pt>
                <c:pt idx="31333">
                  <c:v>1.930686E-3</c:v>
                </c:pt>
                <c:pt idx="31334">
                  <c:v>4.964146E-3</c:v>
                </c:pt>
                <c:pt idx="31335">
                  <c:v>5.8488480000000002E-3</c:v>
                </c:pt>
                <c:pt idx="31336">
                  <c:v>3.415019E-3</c:v>
                </c:pt>
                <c:pt idx="31337">
                  <c:v>-4.0759200000000002E-3</c:v>
                </c:pt>
                <c:pt idx="31338">
                  <c:v>-7.4032899999999997E-4</c:v>
                </c:pt>
                <c:pt idx="31339">
                  <c:v>6.48243E-3</c:v>
                </c:pt>
                <c:pt idx="31340">
                  <c:v>1.797639E-3</c:v>
                </c:pt>
                <c:pt idx="31341">
                  <c:v>4.1366939999999998E-3</c:v>
                </c:pt>
                <c:pt idx="31342">
                  <c:v>2.3899260000000001E-3</c:v>
                </c:pt>
                <c:pt idx="31343">
                  <c:v>1.5169420000000001E-3</c:v>
                </c:pt>
                <c:pt idx="31344">
                  <c:v>2.724958E-3</c:v>
                </c:pt>
                <c:pt idx="31345">
                  <c:v>1.5172149999999999E-3</c:v>
                </c:pt>
                <c:pt idx="31346">
                  <c:v>1.078004E-3</c:v>
                </c:pt>
                <c:pt idx="31347">
                  <c:v>3.9720609999999998E-3</c:v>
                </c:pt>
                <c:pt idx="31348">
                  <c:v>-3.607088E-3</c:v>
                </c:pt>
                <c:pt idx="31349">
                  <c:v>4.4404520000000001E-3</c:v>
                </c:pt>
                <c:pt idx="31350">
                  <c:v>-8.0996200000000001E-4</c:v>
                </c:pt>
                <c:pt idx="31351" formatCode="0.00E+00">
                  <c:v>-6.4276599999999994E-5</c:v>
                </c:pt>
                <c:pt idx="31352">
                  <c:v>4.2880280000000002E-3</c:v>
                </c:pt>
                <c:pt idx="31353">
                  <c:v>5.2498099999999999E-4</c:v>
                </c:pt>
                <c:pt idx="31354">
                  <c:v>1.6350690000000001E-3</c:v>
                </c:pt>
                <c:pt idx="31355">
                  <c:v>1.1447810000000001E-3</c:v>
                </c:pt>
                <c:pt idx="31356">
                  <c:v>2.7807779999999998E-3</c:v>
                </c:pt>
                <c:pt idx="31357">
                  <c:v>4.1949170000000003E-3</c:v>
                </c:pt>
                <c:pt idx="31358">
                  <c:v>1.7533130000000001E-3</c:v>
                </c:pt>
                <c:pt idx="31359" formatCode="0.00E+00">
                  <c:v>4.4154000000000001E-6</c:v>
                </c:pt>
                <c:pt idx="31360">
                  <c:v>2.4081599999999999E-3</c:v>
                </c:pt>
                <c:pt idx="31361">
                  <c:v>-2.0262689999999998E-3</c:v>
                </c:pt>
                <c:pt idx="31362">
                  <c:v>-2.4153899999999999E-3</c:v>
                </c:pt>
                <c:pt idx="31363">
                  <c:v>2.8028079999999999E-3</c:v>
                </c:pt>
                <c:pt idx="31364">
                  <c:v>3.4452689999999999E-3</c:v>
                </c:pt>
                <c:pt idx="31365">
                  <c:v>4.7598049999999998E-3</c:v>
                </c:pt>
                <c:pt idx="31366">
                  <c:v>2.167328E-3</c:v>
                </c:pt>
                <c:pt idx="31367">
                  <c:v>2.8203350000000002E-3</c:v>
                </c:pt>
                <c:pt idx="31368">
                  <c:v>3.5578600000000003E-4</c:v>
                </c:pt>
                <c:pt idx="31369">
                  <c:v>4.1117900000000001E-4</c:v>
                </c:pt>
                <c:pt idx="31370">
                  <c:v>4.1309429999999998E-3</c:v>
                </c:pt>
                <c:pt idx="31371">
                  <c:v>-2.9869299999999999E-4</c:v>
                </c:pt>
                <c:pt idx="31372">
                  <c:v>-1.195287E-3</c:v>
                </c:pt>
                <c:pt idx="31373">
                  <c:v>4.9070800000000003E-3</c:v>
                </c:pt>
                <c:pt idx="31374">
                  <c:v>2.396643E-3</c:v>
                </c:pt>
                <c:pt idx="31375">
                  <c:v>1.2970239999999999E-3</c:v>
                </c:pt>
                <c:pt idx="31376">
                  <c:v>-1.6707200000000001E-3</c:v>
                </c:pt>
                <c:pt idx="31377">
                  <c:v>6.6708330000000001E-3</c:v>
                </c:pt>
                <c:pt idx="31378">
                  <c:v>3.4457200000000002E-3</c:v>
                </c:pt>
                <c:pt idx="31379">
                  <c:v>-5.4209699999999996E-4</c:v>
                </c:pt>
                <c:pt idx="31380">
                  <c:v>3.89019E-4</c:v>
                </c:pt>
                <c:pt idx="31381">
                  <c:v>1.2295120000000001E-3</c:v>
                </c:pt>
                <c:pt idx="31382">
                  <c:v>4.3977670000000003E-3</c:v>
                </c:pt>
                <c:pt idx="31383">
                  <c:v>5.2289390000000002E-3</c:v>
                </c:pt>
                <c:pt idx="31384">
                  <c:v>3.4874569999999998E-3</c:v>
                </c:pt>
                <c:pt idx="31385">
                  <c:v>-1.0702769999999999E-3</c:v>
                </c:pt>
                <c:pt idx="31386">
                  <c:v>2.6598780000000001E-3</c:v>
                </c:pt>
                <c:pt idx="31387">
                  <c:v>5.0063900000000003E-3</c:v>
                </c:pt>
                <c:pt idx="31388">
                  <c:v>3.83871E-3</c:v>
                </c:pt>
                <c:pt idx="31389">
                  <c:v>1.361438E-3</c:v>
                </c:pt>
                <c:pt idx="31390">
                  <c:v>-1.201887E-3</c:v>
                </c:pt>
                <c:pt idx="31391">
                  <c:v>2.9731499999999999E-3</c:v>
                </c:pt>
                <c:pt idx="31392">
                  <c:v>7.5878199999999995E-4</c:v>
                </c:pt>
                <c:pt idx="31393">
                  <c:v>-6.4097500000000001E-4</c:v>
                </c:pt>
                <c:pt idx="31394">
                  <c:v>2.6413460000000001E-3</c:v>
                </c:pt>
                <c:pt idx="31395">
                  <c:v>-3.494844E-3</c:v>
                </c:pt>
                <c:pt idx="31396">
                  <c:v>-1.5356479999999999E-3</c:v>
                </c:pt>
                <c:pt idx="31397">
                  <c:v>-3.1362080000000001E-3</c:v>
                </c:pt>
                <c:pt idx="31398">
                  <c:v>2.6635819999999998E-3</c:v>
                </c:pt>
                <c:pt idx="31399">
                  <c:v>5.0164839999999999E-3</c:v>
                </c:pt>
                <c:pt idx="31400">
                  <c:v>-2.3396480000000002E-3</c:v>
                </c:pt>
                <c:pt idx="31401">
                  <c:v>-1.7649370000000001E-3</c:v>
                </c:pt>
                <c:pt idx="31402">
                  <c:v>3.442999E-3</c:v>
                </c:pt>
                <c:pt idx="31403">
                  <c:v>-3.5232979999999998E-3</c:v>
                </c:pt>
                <c:pt idx="31404">
                  <c:v>-1.5401919999999999E-3</c:v>
                </c:pt>
                <c:pt idx="31405">
                  <c:v>-1.1044990000000001E-3</c:v>
                </c:pt>
                <c:pt idx="31406">
                  <c:v>9.8925199999999993E-4</c:v>
                </c:pt>
                <c:pt idx="31407">
                  <c:v>-9.8095400000000003E-4</c:v>
                </c:pt>
                <c:pt idx="31408" formatCode="0.00E+00">
                  <c:v>-6.3460099999999999E-5</c:v>
                </c:pt>
                <c:pt idx="31409">
                  <c:v>2.3135199999999999E-4</c:v>
                </c:pt>
                <c:pt idx="31410">
                  <c:v>-2.9765199999999998E-4</c:v>
                </c:pt>
                <c:pt idx="31411">
                  <c:v>-3.9469819999999999E-3</c:v>
                </c:pt>
                <c:pt idx="31412">
                  <c:v>9.9612700000000008E-4</c:v>
                </c:pt>
                <c:pt idx="31413">
                  <c:v>-4.9497699999999996E-4</c:v>
                </c:pt>
                <c:pt idx="31414">
                  <c:v>2.6754669999999999E-3</c:v>
                </c:pt>
                <c:pt idx="31415">
                  <c:v>5.1004999999999996E-4</c:v>
                </c:pt>
                <c:pt idx="31416">
                  <c:v>-4.1247230000000003E-3</c:v>
                </c:pt>
                <c:pt idx="31417">
                  <c:v>2.2977560000000002E-3</c:v>
                </c:pt>
                <c:pt idx="31418">
                  <c:v>2.7728890000000002E-3</c:v>
                </c:pt>
                <c:pt idx="31419">
                  <c:v>4.3635949999999996E-3</c:v>
                </c:pt>
                <c:pt idx="31420">
                  <c:v>-1.0537649999999999E-3</c:v>
                </c:pt>
                <c:pt idx="31421">
                  <c:v>-1.2645199999999999E-4</c:v>
                </c:pt>
                <c:pt idx="31422">
                  <c:v>2.36794E-4</c:v>
                </c:pt>
                <c:pt idx="31423">
                  <c:v>2.793163E-3</c:v>
                </c:pt>
                <c:pt idx="31424">
                  <c:v>2.8922069999999999E-3</c:v>
                </c:pt>
                <c:pt idx="31425">
                  <c:v>3.8377600000000001E-4</c:v>
                </c:pt>
                <c:pt idx="31426">
                  <c:v>-4.2200969999999999E-3</c:v>
                </c:pt>
                <c:pt idx="31427">
                  <c:v>-6.3921099999999999E-4</c:v>
                </c:pt>
                <c:pt idx="31428">
                  <c:v>5.6766919999999997E-3</c:v>
                </c:pt>
                <c:pt idx="31429">
                  <c:v>5.8114480000000003E-3</c:v>
                </c:pt>
                <c:pt idx="31430">
                  <c:v>4.4236329999999997E-3</c:v>
                </c:pt>
                <c:pt idx="31431">
                  <c:v>1.478177E-3</c:v>
                </c:pt>
                <c:pt idx="31432">
                  <c:v>-5.0746560000000003E-3</c:v>
                </c:pt>
                <c:pt idx="31433">
                  <c:v>4.84988E-3</c:v>
                </c:pt>
                <c:pt idx="31434">
                  <c:v>-3.1222929999999999E-3</c:v>
                </c:pt>
                <c:pt idx="31435">
                  <c:v>-1.82962E-4</c:v>
                </c:pt>
                <c:pt idx="31436">
                  <c:v>4.3089340000000004E-3</c:v>
                </c:pt>
                <c:pt idx="31437">
                  <c:v>2.4068900000000001E-4</c:v>
                </c:pt>
                <c:pt idx="31438">
                  <c:v>3.0726030000000001E-3</c:v>
                </c:pt>
                <c:pt idx="31439" formatCode="0.00E+00">
                  <c:v>6.05679E-5</c:v>
                </c:pt>
                <c:pt idx="31440">
                  <c:v>2.6970480000000001E-3</c:v>
                </c:pt>
                <c:pt idx="31441">
                  <c:v>1.776127E-3</c:v>
                </c:pt>
                <c:pt idx="31442">
                  <c:v>3.6510169999999999E-3</c:v>
                </c:pt>
                <c:pt idx="31443">
                  <c:v>5.068085E-3</c:v>
                </c:pt>
                <c:pt idx="31444">
                  <c:v>2.371026E-3</c:v>
                </c:pt>
                <c:pt idx="31445">
                  <c:v>-7.1021030000000002E-3</c:v>
                </c:pt>
                <c:pt idx="31446">
                  <c:v>2.6534470000000002E-3</c:v>
                </c:pt>
                <c:pt idx="31447">
                  <c:v>-1.5839090000000001E-3</c:v>
                </c:pt>
                <c:pt idx="31448">
                  <c:v>3.5083459999999999E-3</c:v>
                </c:pt>
                <c:pt idx="31449">
                  <c:v>1.488072E-3</c:v>
                </c:pt>
                <c:pt idx="31450">
                  <c:v>4.3549099999999998E-4</c:v>
                </c:pt>
                <c:pt idx="31451">
                  <c:v>1.386506E-3</c:v>
                </c:pt>
                <c:pt idx="31452">
                  <c:v>9.8718099999999995E-4</c:v>
                </c:pt>
                <c:pt idx="31453">
                  <c:v>-3.3081700000000001E-4</c:v>
                </c:pt>
                <c:pt idx="31454">
                  <c:v>4.9788399999999998E-4</c:v>
                </c:pt>
                <c:pt idx="31455">
                  <c:v>-9.0027599999999998E-4</c:v>
                </c:pt>
                <c:pt idx="31456">
                  <c:v>4.7447770000000004E-3</c:v>
                </c:pt>
                <c:pt idx="31457">
                  <c:v>4.8441129999999997E-3</c:v>
                </c:pt>
                <c:pt idx="31458">
                  <c:v>-3.1417670000000002E-3</c:v>
                </c:pt>
                <c:pt idx="31459">
                  <c:v>1.0923930000000001E-3</c:v>
                </c:pt>
                <c:pt idx="31460">
                  <c:v>-2.1469509999999998E-3</c:v>
                </c:pt>
                <c:pt idx="31461">
                  <c:v>1.855247E-3</c:v>
                </c:pt>
                <c:pt idx="31462">
                  <c:v>1.33647E-3</c:v>
                </c:pt>
                <c:pt idx="31463">
                  <c:v>-1.9940790000000002E-3</c:v>
                </c:pt>
                <c:pt idx="31464">
                  <c:v>1.8121610000000001E-3</c:v>
                </c:pt>
                <c:pt idx="31465">
                  <c:v>-5.6870499999999997E-4</c:v>
                </c:pt>
                <c:pt idx="31466">
                  <c:v>-3.5878800000000002E-4</c:v>
                </c:pt>
                <c:pt idx="31467">
                  <c:v>-1.01073E-3</c:v>
                </c:pt>
                <c:pt idx="31468">
                  <c:v>-4.1661019999999997E-3</c:v>
                </c:pt>
                <c:pt idx="31469">
                  <c:v>1.5743420000000001E-3</c:v>
                </c:pt>
                <c:pt idx="31470">
                  <c:v>-1.6187879999999999E-3</c:v>
                </c:pt>
                <c:pt idx="31471">
                  <c:v>-2.2350439999999998E-3</c:v>
                </c:pt>
                <c:pt idx="31472">
                  <c:v>-1.5849659999999999E-3</c:v>
                </c:pt>
                <c:pt idx="31473">
                  <c:v>8.0362299999999995E-4</c:v>
                </c:pt>
                <c:pt idx="31474">
                  <c:v>-4.8265069999999998E-3</c:v>
                </c:pt>
                <c:pt idx="31475">
                  <c:v>-2.6768040000000001E-3</c:v>
                </c:pt>
                <c:pt idx="31476">
                  <c:v>2.1809669999999998E-3</c:v>
                </c:pt>
                <c:pt idx="31477">
                  <c:v>5.4338900000000002E-4</c:v>
                </c:pt>
                <c:pt idx="31478">
                  <c:v>-2.0695779999999999E-3</c:v>
                </c:pt>
                <c:pt idx="31479">
                  <c:v>-1.7792940000000001E-3</c:v>
                </c:pt>
                <c:pt idx="31480">
                  <c:v>4.7518009999999999E-3</c:v>
                </c:pt>
                <c:pt idx="31481">
                  <c:v>-2.6139700000000002E-3</c:v>
                </c:pt>
                <c:pt idx="31482">
                  <c:v>5.7583999999999999E-4</c:v>
                </c:pt>
                <c:pt idx="31483">
                  <c:v>-6.6359500000000001E-4</c:v>
                </c:pt>
                <c:pt idx="31484">
                  <c:v>2.217728E-3</c:v>
                </c:pt>
                <c:pt idx="31485">
                  <c:v>1.6986779999999999E-3</c:v>
                </c:pt>
                <c:pt idx="31486">
                  <c:v>1.186552E-3</c:v>
                </c:pt>
                <c:pt idx="31487">
                  <c:v>-6.5529E-4</c:v>
                </c:pt>
                <c:pt idx="31488" formatCode="0.00E+00">
                  <c:v>-2.8475399999999998E-5</c:v>
                </c:pt>
                <c:pt idx="31489">
                  <c:v>-9.2036799999999997E-4</c:v>
                </c:pt>
                <c:pt idx="31490">
                  <c:v>4.66334E-4</c:v>
                </c:pt>
                <c:pt idx="31491">
                  <c:v>-6.1411099999999998E-4</c:v>
                </c:pt>
                <c:pt idx="31492">
                  <c:v>9.3300299999999996E-4</c:v>
                </c:pt>
                <c:pt idx="31493">
                  <c:v>1.2020599999999999E-4</c:v>
                </c:pt>
                <c:pt idx="31494">
                  <c:v>-5.6116910000000002E-3</c:v>
                </c:pt>
                <c:pt idx="31495">
                  <c:v>-3.2577230000000001E-3</c:v>
                </c:pt>
                <c:pt idx="31496">
                  <c:v>5.7183099999999999E-3</c:v>
                </c:pt>
                <c:pt idx="31497">
                  <c:v>2.0277009999999998E-3</c:v>
                </c:pt>
                <c:pt idx="31498">
                  <c:v>-1.5132380000000001E-3</c:v>
                </c:pt>
                <c:pt idx="31499">
                  <c:v>-3.3920980000000001E-3</c:v>
                </c:pt>
                <c:pt idx="31500" formatCode="0.00E+00">
                  <c:v>6.7692000000000002E-5</c:v>
                </c:pt>
                <c:pt idx="31501">
                  <c:v>2.6197989999999999E-3</c:v>
                </c:pt>
                <c:pt idx="31502">
                  <c:v>-4.2242340000000003E-3</c:v>
                </c:pt>
                <c:pt idx="31503">
                  <c:v>4.2459500000000001E-3</c:v>
                </c:pt>
                <c:pt idx="31504">
                  <c:v>-3.2719699999999999E-4</c:v>
                </c:pt>
                <c:pt idx="31505">
                  <c:v>-4.3744029999999998E-3</c:v>
                </c:pt>
                <c:pt idx="31506">
                  <c:v>5.2500500000000005E-4</c:v>
                </c:pt>
                <c:pt idx="31507">
                  <c:v>1.6890729999999999E-3</c:v>
                </c:pt>
                <c:pt idx="31508">
                  <c:v>3.5988200000000001E-4</c:v>
                </c:pt>
                <c:pt idx="31509">
                  <c:v>1.2310019999999999E-3</c:v>
                </c:pt>
                <c:pt idx="31510" formatCode="0.00E+00">
                  <c:v>-4.9437400000000002E-5</c:v>
                </c:pt>
                <c:pt idx="31511">
                  <c:v>4.0603530000000001E-3</c:v>
                </c:pt>
                <c:pt idx="31512">
                  <c:v>-6.0921700000000001E-4</c:v>
                </c:pt>
                <c:pt idx="31513">
                  <c:v>-1.645187E-3</c:v>
                </c:pt>
                <c:pt idx="31514">
                  <c:v>2.857877E-3</c:v>
                </c:pt>
                <c:pt idx="31515">
                  <c:v>1.65155E-4</c:v>
                </c:pt>
                <c:pt idx="31516">
                  <c:v>2.4868239999999999E-3</c:v>
                </c:pt>
                <c:pt idx="31517">
                  <c:v>2.0958719999999999E-3</c:v>
                </c:pt>
                <c:pt idx="31518">
                  <c:v>-2.5782090000000001E-3</c:v>
                </c:pt>
                <c:pt idx="31519">
                  <c:v>3.1702240000000001E-3</c:v>
                </c:pt>
                <c:pt idx="31520">
                  <c:v>-2.529281E-3</c:v>
                </c:pt>
                <c:pt idx="31521">
                  <c:v>-3.1692389999999999E-3</c:v>
                </c:pt>
                <c:pt idx="31522">
                  <c:v>3.6316920000000002E-3</c:v>
                </c:pt>
                <c:pt idx="31523">
                  <c:v>4.0796360000000002E-3</c:v>
                </c:pt>
                <c:pt idx="31524">
                  <c:v>2.359033E-3</c:v>
                </c:pt>
                <c:pt idx="31525">
                  <c:v>-4.534293E-3</c:v>
                </c:pt>
                <c:pt idx="31526">
                  <c:v>-2.4069510000000001E-3</c:v>
                </c:pt>
                <c:pt idx="31527">
                  <c:v>2.91897E-4</c:v>
                </c:pt>
                <c:pt idx="31528">
                  <c:v>1.4362069999999999E-3</c:v>
                </c:pt>
                <c:pt idx="31529">
                  <c:v>2.937963E-3</c:v>
                </c:pt>
                <c:pt idx="31530">
                  <c:v>-5.8916800000000005E-4</c:v>
                </c:pt>
                <c:pt idx="31531">
                  <c:v>1.323514E-3</c:v>
                </c:pt>
                <c:pt idx="31532">
                  <c:v>-1.4401170000000001E-3</c:v>
                </c:pt>
                <c:pt idx="31533">
                  <c:v>-1.1271950000000001E-3</c:v>
                </c:pt>
                <c:pt idx="31534" formatCode="0.00E+00">
                  <c:v>1.7888800000000001E-5</c:v>
                </c:pt>
                <c:pt idx="31535">
                  <c:v>3.7449829999999999E-3</c:v>
                </c:pt>
                <c:pt idx="31536">
                  <c:v>-5.7972960000000004E-3</c:v>
                </c:pt>
                <c:pt idx="31537">
                  <c:v>-1.6470999999999999E-4</c:v>
                </c:pt>
                <c:pt idx="31538">
                  <c:v>7.0747600000000002E-3</c:v>
                </c:pt>
                <c:pt idx="31539">
                  <c:v>3.3585849999999999E-3</c:v>
                </c:pt>
                <c:pt idx="31540">
                  <c:v>1.1018639999999999E-3</c:v>
                </c:pt>
                <c:pt idx="31541">
                  <c:v>7.4473400000000004E-4</c:v>
                </c:pt>
                <c:pt idx="31542">
                  <c:v>-6.8062299999999999E-4</c:v>
                </c:pt>
                <c:pt idx="31543">
                  <c:v>-6.5454370000000003E-3</c:v>
                </c:pt>
                <c:pt idx="31544">
                  <c:v>-5.5669329999999996E-3</c:v>
                </c:pt>
                <c:pt idx="31545">
                  <c:v>2.5842040000000001E-3</c:v>
                </c:pt>
                <c:pt idx="31546">
                  <c:v>-2.2654210000000001E-3</c:v>
                </c:pt>
                <c:pt idx="31547">
                  <c:v>1.836114E-3</c:v>
                </c:pt>
                <c:pt idx="31548">
                  <c:v>1.8590010000000001E-3</c:v>
                </c:pt>
                <c:pt idx="31549">
                  <c:v>-1.0157981E-2</c:v>
                </c:pt>
                <c:pt idx="31550">
                  <c:v>-7.2509799999999998E-4</c:v>
                </c:pt>
                <c:pt idx="31551">
                  <c:v>1.756702E-3</c:v>
                </c:pt>
                <c:pt idx="31552">
                  <c:v>-2.966631E-3</c:v>
                </c:pt>
                <c:pt idx="31553">
                  <c:v>-1.0702580999999999E-2</c:v>
                </c:pt>
                <c:pt idx="31554">
                  <c:v>5.2779419999999999E-3</c:v>
                </c:pt>
                <c:pt idx="31555">
                  <c:v>1.304772E-3</c:v>
                </c:pt>
                <c:pt idx="31556">
                  <c:v>-6.7651480000000003E-3</c:v>
                </c:pt>
                <c:pt idx="31557">
                  <c:v>-6.0966950000000001E-3</c:v>
                </c:pt>
                <c:pt idx="31558">
                  <c:v>4.8584689999999998E-3</c:v>
                </c:pt>
                <c:pt idx="31559">
                  <c:v>2.9966999999999998E-4</c:v>
                </c:pt>
                <c:pt idx="31560">
                  <c:v>-3.9295140000000003E-3</c:v>
                </c:pt>
                <c:pt idx="31561">
                  <c:v>9.4167399999999998E-4</c:v>
                </c:pt>
                <c:pt idx="31562">
                  <c:v>3.696141E-3</c:v>
                </c:pt>
                <c:pt idx="31563">
                  <c:v>-4.5822959999999996E-3</c:v>
                </c:pt>
                <c:pt idx="31564">
                  <c:v>-5.8772000000000002E-4</c:v>
                </c:pt>
                <c:pt idx="31565">
                  <c:v>-7.5310299999999998E-4</c:v>
                </c:pt>
                <c:pt idx="31566">
                  <c:v>-4.3079400000000002E-4</c:v>
                </c:pt>
                <c:pt idx="31567">
                  <c:v>-1.699524E-3</c:v>
                </c:pt>
                <c:pt idx="31568">
                  <c:v>-2.46395E-4</c:v>
                </c:pt>
                <c:pt idx="31569">
                  <c:v>1.6106900000000001E-4</c:v>
                </c:pt>
                <c:pt idx="31570">
                  <c:v>-3.2213700000000001E-4</c:v>
                </c:pt>
                <c:pt idx="31571">
                  <c:v>-1.9059190000000001E-3</c:v>
                </c:pt>
                <c:pt idx="31572">
                  <c:v>1.9881460000000001E-3</c:v>
                </c:pt>
                <c:pt idx="31573">
                  <c:v>-9.5225099999999999E-4</c:v>
                </c:pt>
                <c:pt idx="31574">
                  <c:v>-2.1467510000000001E-3</c:v>
                </c:pt>
                <c:pt idx="31575">
                  <c:v>-1.941688E-3</c:v>
                </c:pt>
                <c:pt idx="31576">
                  <c:v>-3.4309869999999999E-3</c:v>
                </c:pt>
                <c:pt idx="31577">
                  <c:v>-7.9820619999999998E-3</c:v>
                </c:pt>
                <c:pt idx="31578">
                  <c:v>-2.9441500000000002E-4</c:v>
                </c:pt>
                <c:pt idx="31579">
                  <c:v>-2.694456E-3</c:v>
                </c:pt>
                <c:pt idx="31580">
                  <c:v>-4.3334070000000001E-3</c:v>
                </c:pt>
                <c:pt idx="31581">
                  <c:v>-3.18425E-4</c:v>
                </c:pt>
                <c:pt idx="31582">
                  <c:v>-1.0571137E-2</c:v>
                </c:pt>
                <c:pt idx="31583">
                  <c:v>-5.838167E-3</c:v>
                </c:pt>
                <c:pt idx="31584">
                  <c:v>-2.1859169999999999E-3</c:v>
                </c:pt>
                <c:pt idx="31585">
                  <c:v>-6.6219449999999997E-3</c:v>
                </c:pt>
                <c:pt idx="31586">
                  <c:v>4.7701200000000002E-4</c:v>
                </c:pt>
                <c:pt idx="31587">
                  <c:v>-5.7015219999999997E-3</c:v>
                </c:pt>
                <c:pt idx="31588">
                  <c:v>-4.7595370000000003E-3</c:v>
                </c:pt>
                <c:pt idx="31589">
                  <c:v>-1.5451009999999999E-3</c:v>
                </c:pt>
                <c:pt idx="31590">
                  <c:v>-6.8900660000000002E-3</c:v>
                </c:pt>
                <c:pt idx="31591">
                  <c:v>-4.0908170000000001E-3</c:v>
                </c:pt>
                <c:pt idx="31592">
                  <c:v>-5.6870499999999999E-3</c:v>
                </c:pt>
                <c:pt idx="31593">
                  <c:v>-7.0378050000000003E-3</c:v>
                </c:pt>
                <c:pt idx="31594">
                  <c:v>-2.8328490000000001E-3</c:v>
                </c:pt>
                <c:pt idx="31595">
                  <c:v>1.121679E-3</c:v>
                </c:pt>
                <c:pt idx="31596">
                  <c:v>-1.7415359999999999E-3</c:v>
                </c:pt>
                <c:pt idx="31597">
                  <c:v>4.738468E-3</c:v>
                </c:pt>
                <c:pt idx="31598">
                  <c:v>-1.0839668E-2</c:v>
                </c:pt>
                <c:pt idx="31599">
                  <c:v>-3.0027840000000001E-3</c:v>
                </c:pt>
                <c:pt idx="31600">
                  <c:v>5.5619800000000004E-4</c:v>
                </c:pt>
                <c:pt idx="31601">
                  <c:v>-1.3330480000000001E-3</c:v>
                </c:pt>
                <c:pt idx="31602">
                  <c:v>-1.4001339999999999E-3</c:v>
                </c:pt>
                <c:pt idx="31603">
                  <c:v>2.5043259999999999E-3</c:v>
                </c:pt>
                <c:pt idx="31604">
                  <c:v>-8.8861599999999995E-4</c:v>
                </c:pt>
                <c:pt idx="31605">
                  <c:v>-1.1293659999999999E-3</c:v>
                </c:pt>
                <c:pt idx="31606">
                  <c:v>-3.0591020000000002E-3</c:v>
                </c:pt>
                <c:pt idx="31607">
                  <c:v>2.73577E-4</c:v>
                </c:pt>
                <c:pt idx="31608">
                  <c:v>-5.2092589999999999E-3</c:v>
                </c:pt>
                <c:pt idx="31609">
                  <c:v>-6.6084599999999998E-4</c:v>
                </c:pt>
                <c:pt idx="31610">
                  <c:v>-2.5720920000000002E-3</c:v>
                </c:pt>
                <c:pt idx="31611">
                  <c:v>4.97734E-4</c:v>
                </c:pt>
                <c:pt idx="31612">
                  <c:v>-3.997118E-3</c:v>
                </c:pt>
                <c:pt idx="31613">
                  <c:v>-4.6216299999999998E-3</c:v>
                </c:pt>
                <c:pt idx="31614">
                  <c:v>-2.7163280000000001E-3</c:v>
                </c:pt>
                <c:pt idx="31615">
                  <c:v>-2.9466919999999999E-3</c:v>
                </c:pt>
                <c:pt idx="31616">
                  <c:v>1.7909309999999999E-3</c:v>
                </c:pt>
                <c:pt idx="31617">
                  <c:v>-1.7864929999999999E-3</c:v>
                </c:pt>
                <c:pt idx="31618">
                  <c:v>-4.7665700000000004E-3</c:v>
                </c:pt>
                <c:pt idx="31619">
                  <c:v>-1.9082000000000001E-3</c:v>
                </c:pt>
                <c:pt idx="31620">
                  <c:v>-4.9470829999999997E-3</c:v>
                </c:pt>
                <c:pt idx="31621">
                  <c:v>-3.7286860000000002E-3</c:v>
                </c:pt>
                <c:pt idx="31622">
                  <c:v>4.0711289999999997E-3</c:v>
                </c:pt>
                <c:pt idx="31623">
                  <c:v>-9.3685130000000002E-3</c:v>
                </c:pt>
                <c:pt idx="31624">
                  <c:v>-2.7430599999999999E-3</c:v>
                </c:pt>
                <c:pt idx="31625">
                  <c:v>-1.419469E-3</c:v>
                </c:pt>
                <c:pt idx="31626">
                  <c:v>-3.1462690000000001E-3</c:v>
                </c:pt>
                <c:pt idx="31627">
                  <c:v>1.605343E-3</c:v>
                </c:pt>
                <c:pt idx="31628">
                  <c:v>-5.7632830000000001E-3</c:v>
                </c:pt>
                <c:pt idx="31629">
                  <c:v>-3.353122E-3</c:v>
                </c:pt>
                <c:pt idx="31630">
                  <c:v>1.02361E-4</c:v>
                </c:pt>
                <c:pt idx="31631">
                  <c:v>-6.0103930000000002E-3</c:v>
                </c:pt>
                <c:pt idx="31632">
                  <c:v>3.562782E-3</c:v>
                </c:pt>
                <c:pt idx="31633">
                  <c:v>-5.8080830000000003E-3</c:v>
                </c:pt>
                <c:pt idx="31634">
                  <c:v>-3.4113379999999999E-3</c:v>
                </c:pt>
                <c:pt idx="31635">
                  <c:v>2.40122E-4</c:v>
                </c:pt>
                <c:pt idx="31636">
                  <c:v>-3.3042359999999999E-3</c:v>
                </c:pt>
                <c:pt idx="31637">
                  <c:v>-3.1431150000000001E-3</c:v>
                </c:pt>
                <c:pt idx="31638">
                  <c:v>-1.9321379999999999E-3</c:v>
                </c:pt>
                <c:pt idx="31639">
                  <c:v>-5.2501709999999997E-3</c:v>
                </c:pt>
                <c:pt idx="31640">
                  <c:v>-1.327214E-3</c:v>
                </c:pt>
                <c:pt idx="31641">
                  <c:v>-5.3027810000000003E-3</c:v>
                </c:pt>
                <c:pt idx="31642">
                  <c:v>9.6107400000000002E-4</c:v>
                </c:pt>
                <c:pt idx="31643">
                  <c:v>-1.7665350000000001E-3</c:v>
                </c:pt>
                <c:pt idx="31644">
                  <c:v>-2.4849E-3</c:v>
                </c:pt>
                <c:pt idx="31645" formatCode="0.00E+00">
                  <c:v>-1.80136E-5</c:v>
                </c:pt>
                <c:pt idx="31646">
                  <c:v>-2.1498400000000001E-3</c:v>
                </c:pt>
                <c:pt idx="31647">
                  <c:v>-2.347446E-3</c:v>
                </c:pt>
                <c:pt idx="31648">
                  <c:v>-5.0472429999999999E-3</c:v>
                </c:pt>
                <c:pt idx="31649">
                  <c:v>-2.7715719999999999E-3</c:v>
                </c:pt>
                <c:pt idx="31650">
                  <c:v>-2.2148300000000001E-3</c:v>
                </c:pt>
                <c:pt idx="31651">
                  <c:v>-3.7514739999999999E-3</c:v>
                </c:pt>
                <c:pt idx="31652">
                  <c:v>2.8789480000000001E-3</c:v>
                </c:pt>
                <c:pt idx="31653">
                  <c:v>-2.942456E-3</c:v>
                </c:pt>
                <c:pt idx="31654">
                  <c:v>-3.9649840000000004E-3</c:v>
                </c:pt>
                <c:pt idx="31655">
                  <c:v>1.563205E-3</c:v>
                </c:pt>
                <c:pt idx="31656">
                  <c:v>-7.652814E-3</c:v>
                </c:pt>
                <c:pt idx="31657">
                  <c:v>6.3068200000000003E-4</c:v>
                </c:pt>
                <c:pt idx="31658">
                  <c:v>-4.3631269999999996E-3</c:v>
                </c:pt>
                <c:pt idx="31659">
                  <c:v>-7.4233650000000003E-3</c:v>
                </c:pt>
                <c:pt idx="31660">
                  <c:v>-1.193323E-3</c:v>
                </c:pt>
                <c:pt idx="31661">
                  <c:v>-3.7592789999999999E-3</c:v>
                </c:pt>
                <c:pt idx="31662" formatCode="0.00E+00">
                  <c:v>-5.1867199999999997E-5</c:v>
                </c:pt>
                <c:pt idx="31663">
                  <c:v>1.464803E-3</c:v>
                </c:pt>
                <c:pt idx="31664">
                  <c:v>-6.5835950000000002E-3</c:v>
                </c:pt>
                <c:pt idx="31665">
                  <c:v>2.6727539999999998E-3</c:v>
                </c:pt>
                <c:pt idx="31666">
                  <c:v>4.26885E-4</c:v>
                </c:pt>
                <c:pt idx="31667">
                  <c:v>-2.3414709999999999E-3</c:v>
                </c:pt>
                <c:pt idx="31668">
                  <c:v>2.1119720000000002E-3</c:v>
                </c:pt>
                <c:pt idx="31669">
                  <c:v>-2.731252E-3</c:v>
                </c:pt>
                <c:pt idx="31670">
                  <c:v>-1.9637439999999999E-3</c:v>
                </c:pt>
                <c:pt idx="31671">
                  <c:v>-2.3749359999999998E-3</c:v>
                </c:pt>
                <c:pt idx="31672">
                  <c:v>-3.0278100000000001E-4</c:v>
                </c:pt>
                <c:pt idx="31673">
                  <c:v>3.1891559999999998E-3</c:v>
                </c:pt>
                <c:pt idx="31674">
                  <c:v>-6.7615519999999997E-3</c:v>
                </c:pt>
                <c:pt idx="31675">
                  <c:v>-3.3037040000000002E-3</c:v>
                </c:pt>
                <c:pt idx="31676">
                  <c:v>-1.2263E-3</c:v>
                </c:pt>
                <c:pt idx="31677">
                  <c:v>-2.6918380000000002E-3</c:v>
                </c:pt>
                <c:pt idx="31678">
                  <c:v>-7.9279299999999997E-4</c:v>
                </c:pt>
                <c:pt idx="31679">
                  <c:v>-2.692692E-3</c:v>
                </c:pt>
                <c:pt idx="31680">
                  <c:v>-4.1699720000000001E-3</c:v>
                </c:pt>
                <c:pt idx="31681" formatCode="0.00E+00">
                  <c:v>-5.9116900000000003E-5</c:v>
                </c:pt>
                <c:pt idx="31682">
                  <c:v>-3.4440859999999998E-3</c:v>
                </c:pt>
                <c:pt idx="31683">
                  <c:v>1.385823E-3</c:v>
                </c:pt>
                <c:pt idx="31684" formatCode="0.00E+00">
                  <c:v>-6.6292199999999995E-5</c:v>
                </c:pt>
                <c:pt idx="31685">
                  <c:v>-1.169107E-3</c:v>
                </c:pt>
                <c:pt idx="31686">
                  <c:v>-4.1214600000000001E-4</c:v>
                </c:pt>
                <c:pt idx="31687">
                  <c:v>-5.64366E-3</c:v>
                </c:pt>
                <c:pt idx="31688">
                  <c:v>3.366141E-3</c:v>
                </c:pt>
                <c:pt idx="31689">
                  <c:v>-1.42968E-3</c:v>
                </c:pt>
                <c:pt idx="31690">
                  <c:v>-2.1464029999999999E-3</c:v>
                </c:pt>
                <c:pt idx="31691">
                  <c:v>2.3868299999999999E-3</c:v>
                </c:pt>
                <c:pt idx="31692">
                  <c:v>-3.7789799999999999E-3</c:v>
                </c:pt>
                <c:pt idx="31693">
                  <c:v>2.4355069999999999E-3</c:v>
                </c:pt>
                <c:pt idx="31694">
                  <c:v>-1.958408E-3</c:v>
                </c:pt>
                <c:pt idx="31695">
                  <c:v>-4.7449500000000002E-4</c:v>
                </c:pt>
                <c:pt idx="31696">
                  <c:v>2.8224639999999998E-3</c:v>
                </c:pt>
                <c:pt idx="31697">
                  <c:v>-3.0500729999999999E-3</c:v>
                </c:pt>
                <c:pt idx="31698">
                  <c:v>1.369468E-3</c:v>
                </c:pt>
                <c:pt idx="31699">
                  <c:v>-1.4001199999999999E-4</c:v>
                </c:pt>
                <c:pt idx="31700">
                  <c:v>-4.0462709999999997E-3</c:v>
                </c:pt>
                <c:pt idx="31701">
                  <c:v>3.521368E-3</c:v>
                </c:pt>
                <c:pt idx="31702">
                  <c:v>-1.7924779999999999E-3</c:v>
                </c:pt>
                <c:pt idx="31703">
                  <c:v>3.104543E-3</c:v>
                </c:pt>
                <c:pt idx="31704">
                  <c:v>-8.0060099999999996E-4</c:v>
                </c:pt>
                <c:pt idx="31705">
                  <c:v>-3.9314129999999999E-3</c:v>
                </c:pt>
                <c:pt idx="31706">
                  <c:v>2.7569750000000001E-3</c:v>
                </c:pt>
                <c:pt idx="31707">
                  <c:v>-9.7544500000000002E-4</c:v>
                </c:pt>
                <c:pt idx="31708">
                  <c:v>1.6454970000000001E-3</c:v>
                </c:pt>
                <c:pt idx="31709">
                  <c:v>2.0111489999999998E-3</c:v>
                </c:pt>
                <c:pt idx="31710">
                  <c:v>-3.8477899999999998E-3</c:v>
                </c:pt>
                <c:pt idx="31711">
                  <c:v>3.5547699999999998E-4</c:v>
                </c:pt>
                <c:pt idx="31712">
                  <c:v>-2.5370319999999998E-3</c:v>
                </c:pt>
                <c:pt idx="31713">
                  <c:v>4.1309900000000002E-3</c:v>
                </c:pt>
                <c:pt idx="31714">
                  <c:v>1.72193E-3</c:v>
                </c:pt>
                <c:pt idx="31715">
                  <c:v>-6.6958899999999995E-4</c:v>
                </c:pt>
                <c:pt idx="31716">
                  <c:v>1.687575E-3</c:v>
                </c:pt>
                <c:pt idx="31717">
                  <c:v>-4.8050399999999998E-4</c:v>
                </c:pt>
                <c:pt idx="31718">
                  <c:v>1.1739999999999999E-4</c:v>
                </c:pt>
                <c:pt idx="31719">
                  <c:v>7.6082000000000005E-4</c:v>
                </c:pt>
                <c:pt idx="31720">
                  <c:v>-1.20068E-3</c:v>
                </c:pt>
                <c:pt idx="31721">
                  <c:v>3.5922110000000001E-3</c:v>
                </c:pt>
                <c:pt idx="31722">
                  <c:v>3.7549770000000001E-3</c:v>
                </c:pt>
                <c:pt idx="31723">
                  <c:v>-2.2507170000000002E-3</c:v>
                </c:pt>
                <c:pt idx="31724">
                  <c:v>-4.7412300000000001E-4</c:v>
                </c:pt>
                <c:pt idx="31725">
                  <c:v>-3.755137E-3</c:v>
                </c:pt>
                <c:pt idx="31726">
                  <c:v>2.3573499999999998E-3</c:v>
                </c:pt>
                <c:pt idx="31727">
                  <c:v>-3.1306260000000001E-3</c:v>
                </c:pt>
                <c:pt idx="31728">
                  <c:v>-2.3282149999999998E-3</c:v>
                </c:pt>
                <c:pt idx="31729">
                  <c:v>1.665461E-3</c:v>
                </c:pt>
                <c:pt idx="31730">
                  <c:v>-3.5770020000000001E-3</c:v>
                </c:pt>
                <c:pt idx="31731">
                  <c:v>-3.9186199999999998E-4</c:v>
                </c:pt>
                <c:pt idx="31732">
                  <c:v>1.190429E-3</c:v>
                </c:pt>
                <c:pt idx="31733">
                  <c:v>-2.8700930000000002E-3</c:v>
                </c:pt>
                <c:pt idx="31734">
                  <c:v>6.3112400000000005E-4</c:v>
                </c:pt>
                <c:pt idx="31735">
                  <c:v>-1.1020610000000001E-3</c:v>
                </c:pt>
                <c:pt idx="31736">
                  <c:v>9.3130299999999997E-4</c:v>
                </c:pt>
                <c:pt idx="31737">
                  <c:v>8.7644199999999995E-4</c:v>
                </c:pt>
                <c:pt idx="31738">
                  <c:v>3.0469780000000001E-3</c:v>
                </c:pt>
                <c:pt idx="31739">
                  <c:v>5.3937560000000004E-3</c:v>
                </c:pt>
                <c:pt idx="31740">
                  <c:v>-6.059002E-3</c:v>
                </c:pt>
                <c:pt idx="31741">
                  <c:v>2.3298200000000001E-4</c:v>
                </c:pt>
                <c:pt idx="31742">
                  <c:v>1.112624E-3</c:v>
                </c:pt>
                <c:pt idx="31743">
                  <c:v>-2.9665400000000001E-3</c:v>
                </c:pt>
                <c:pt idx="31744">
                  <c:v>2.868195E-3</c:v>
                </c:pt>
                <c:pt idx="31745">
                  <c:v>-1.119622E-3</c:v>
                </c:pt>
                <c:pt idx="31746">
                  <c:v>2.5197879999999998E-3</c:v>
                </c:pt>
                <c:pt idx="31747">
                  <c:v>-7.9584800000000004E-4</c:v>
                </c:pt>
                <c:pt idx="31748">
                  <c:v>-9.8055600000000005E-4</c:v>
                </c:pt>
                <c:pt idx="31749">
                  <c:v>2.7137810000000002E-3</c:v>
                </c:pt>
                <c:pt idx="31750">
                  <c:v>-2.2666869999999999E-3</c:v>
                </c:pt>
                <c:pt idx="31751">
                  <c:v>-1.625664E-3</c:v>
                </c:pt>
                <c:pt idx="31752">
                  <c:v>4.6111930000000004E-3</c:v>
                </c:pt>
                <c:pt idx="31753">
                  <c:v>-4.2305010000000002E-3</c:v>
                </c:pt>
                <c:pt idx="31754">
                  <c:v>1.2150450000000001E-3</c:v>
                </c:pt>
                <c:pt idx="31755">
                  <c:v>6.1210500000000005E-4</c:v>
                </c:pt>
                <c:pt idx="31756">
                  <c:v>-4.096428E-3</c:v>
                </c:pt>
                <c:pt idx="31757">
                  <c:v>2.0861E-3</c:v>
                </c:pt>
                <c:pt idx="31758">
                  <c:v>1.245304E-3</c:v>
                </c:pt>
                <c:pt idx="31759">
                  <c:v>-9.4061800000000005E-4</c:v>
                </c:pt>
                <c:pt idx="31760">
                  <c:v>-1.7425470000000001E-3</c:v>
                </c:pt>
                <c:pt idx="31761">
                  <c:v>-3.4741339999999998E-3</c:v>
                </c:pt>
                <c:pt idx="31762">
                  <c:v>2.7427850000000002E-3</c:v>
                </c:pt>
                <c:pt idx="31763">
                  <c:v>-3.7268319999999998E-3</c:v>
                </c:pt>
                <c:pt idx="31764">
                  <c:v>6.0779120000000004E-3</c:v>
                </c:pt>
                <c:pt idx="31765">
                  <c:v>-8.0555999999999998E-4</c:v>
                </c:pt>
                <c:pt idx="31766">
                  <c:v>-2.5112250000000002E-3</c:v>
                </c:pt>
                <c:pt idx="31767">
                  <c:v>3.7590799999999999E-4</c:v>
                </c:pt>
                <c:pt idx="31768">
                  <c:v>-2.1506580000000002E-3</c:v>
                </c:pt>
                <c:pt idx="31769">
                  <c:v>2.6052150000000001E-3</c:v>
                </c:pt>
                <c:pt idx="31770">
                  <c:v>-3.5915140000000001E-3</c:v>
                </c:pt>
                <c:pt idx="31771">
                  <c:v>-2.4021469999999999E-3</c:v>
                </c:pt>
                <c:pt idx="31772">
                  <c:v>2.6882249999999998E-3</c:v>
                </c:pt>
                <c:pt idx="31773">
                  <c:v>-1.975236E-3</c:v>
                </c:pt>
                <c:pt idx="31774">
                  <c:v>3.2083490000000001E-3</c:v>
                </c:pt>
                <c:pt idx="31775">
                  <c:v>-5.620562E-3</c:v>
                </c:pt>
                <c:pt idx="31776">
                  <c:v>4.4930600000000001E-4</c:v>
                </c:pt>
                <c:pt idx="31777">
                  <c:v>2.8565370000000001E-3</c:v>
                </c:pt>
                <c:pt idx="31778">
                  <c:v>-3.441492E-3</c:v>
                </c:pt>
                <c:pt idx="31779">
                  <c:v>1.369508E-3</c:v>
                </c:pt>
                <c:pt idx="31780">
                  <c:v>1.123216E-3</c:v>
                </c:pt>
                <c:pt idx="31781">
                  <c:v>-5.1043190000000004E-3</c:v>
                </c:pt>
                <c:pt idx="31782">
                  <c:v>3.8491630000000001E-3</c:v>
                </c:pt>
                <c:pt idx="31783">
                  <c:v>-3.8620199999999999E-3</c:v>
                </c:pt>
                <c:pt idx="31784">
                  <c:v>3.4549680000000001E-3</c:v>
                </c:pt>
                <c:pt idx="31785">
                  <c:v>-3.8117329999999999E-3</c:v>
                </c:pt>
                <c:pt idx="31786">
                  <c:v>2.00329E-3</c:v>
                </c:pt>
                <c:pt idx="31787">
                  <c:v>3.930088E-3</c:v>
                </c:pt>
                <c:pt idx="31788">
                  <c:v>1.6369150000000001E-3</c:v>
                </c:pt>
                <c:pt idx="31789">
                  <c:v>-1.0387630000000001E-3</c:v>
                </c:pt>
                <c:pt idx="31790">
                  <c:v>2.0667379999999998E-3</c:v>
                </c:pt>
                <c:pt idx="31791">
                  <c:v>-3.7783679999999998E-3</c:v>
                </c:pt>
                <c:pt idx="31792">
                  <c:v>2.0316599999999998E-3</c:v>
                </c:pt>
                <c:pt idx="31793">
                  <c:v>-3.1825429999999999E-3</c:v>
                </c:pt>
                <c:pt idx="31794">
                  <c:v>3.5696719999999999E-3</c:v>
                </c:pt>
                <c:pt idx="31795">
                  <c:v>3.2522229999999998E-3</c:v>
                </c:pt>
                <c:pt idx="31796">
                  <c:v>-3.621211E-3</c:v>
                </c:pt>
                <c:pt idx="31797">
                  <c:v>1.9589799999999999E-4</c:v>
                </c:pt>
                <c:pt idx="31798">
                  <c:v>-2.03981E-3</c:v>
                </c:pt>
                <c:pt idx="31799">
                  <c:v>9.6876299999999998E-4</c:v>
                </c:pt>
                <c:pt idx="31800">
                  <c:v>-2.786761E-3</c:v>
                </c:pt>
                <c:pt idx="31801">
                  <c:v>8.39399E-4</c:v>
                </c:pt>
                <c:pt idx="31802">
                  <c:v>2.6902300000000001E-3</c:v>
                </c:pt>
                <c:pt idx="31803">
                  <c:v>-3.1035299999999997E-4</c:v>
                </c:pt>
                <c:pt idx="31804">
                  <c:v>-1.4706879999999999E-3</c:v>
                </c:pt>
                <c:pt idx="31805">
                  <c:v>4.5424499999999999E-4</c:v>
                </c:pt>
                <c:pt idx="31806">
                  <c:v>-3.3513670000000001E-3</c:v>
                </c:pt>
                <c:pt idx="31807">
                  <c:v>3.053535E-3</c:v>
                </c:pt>
                <c:pt idx="31808">
                  <c:v>-1.086283E-3</c:v>
                </c:pt>
                <c:pt idx="31809">
                  <c:v>-1.5656520000000001E-3</c:v>
                </c:pt>
                <c:pt idx="31810">
                  <c:v>-5.07574E-4</c:v>
                </c:pt>
                <c:pt idx="31811">
                  <c:v>1.3051999999999999E-4</c:v>
                </c:pt>
                <c:pt idx="31812">
                  <c:v>6.7696E-4</c:v>
                </c:pt>
                <c:pt idx="31813">
                  <c:v>-1.2580919999999999E-3</c:v>
                </c:pt>
                <c:pt idx="31814">
                  <c:v>1.950329E-3</c:v>
                </c:pt>
                <c:pt idx="31815">
                  <c:v>-1.09893E-4</c:v>
                </c:pt>
                <c:pt idx="31816">
                  <c:v>-1.1884440000000001E-3</c:v>
                </c:pt>
                <c:pt idx="31817">
                  <c:v>2.2129459999999999E-3</c:v>
                </c:pt>
                <c:pt idx="31818">
                  <c:v>-9.1500200000000005E-4</c:v>
                </c:pt>
                <c:pt idx="31819">
                  <c:v>-2.0082289999999998E-3</c:v>
                </c:pt>
                <c:pt idx="31820">
                  <c:v>3.4322020000000001E-3</c:v>
                </c:pt>
                <c:pt idx="31821">
                  <c:v>-6.9285589999999999E-3</c:v>
                </c:pt>
                <c:pt idx="31822">
                  <c:v>1.873378E-3</c:v>
                </c:pt>
                <c:pt idx="31823">
                  <c:v>-1.693127E-3</c:v>
                </c:pt>
                <c:pt idx="31824">
                  <c:v>1.776515E-3</c:v>
                </c:pt>
                <c:pt idx="31825">
                  <c:v>-1.4229299999999999E-4</c:v>
                </c:pt>
                <c:pt idx="31826">
                  <c:v>-1.424706E-3</c:v>
                </c:pt>
                <c:pt idx="31827">
                  <c:v>4.2755240000000002E-3</c:v>
                </c:pt>
                <c:pt idx="31828">
                  <c:v>7.3035000000000005E-4</c:v>
                </c:pt>
                <c:pt idx="31829">
                  <c:v>-5.8418700000000001E-4</c:v>
                </c:pt>
                <c:pt idx="31830">
                  <c:v>9.5859700000000005E-4</c:v>
                </c:pt>
                <c:pt idx="31831">
                  <c:v>-7.8948160000000007E-3</c:v>
                </c:pt>
                <c:pt idx="31832">
                  <c:v>5.3155279999999999E-3</c:v>
                </c:pt>
                <c:pt idx="31833">
                  <c:v>-5.6329930000000002E-3</c:v>
                </c:pt>
                <c:pt idx="31834">
                  <c:v>-4.32624E-4</c:v>
                </c:pt>
                <c:pt idx="31835">
                  <c:v>4.7019499999999999E-3</c:v>
                </c:pt>
                <c:pt idx="31836">
                  <c:v>-7.0771139999999998E-3</c:v>
                </c:pt>
                <c:pt idx="31837">
                  <c:v>-2.0583870000000001E-3</c:v>
                </c:pt>
                <c:pt idx="31838">
                  <c:v>-2.1716470000000001E-3</c:v>
                </c:pt>
                <c:pt idx="31839">
                  <c:v>3.9941040000000001E-3</c:v>
                </c:pt>
                <c:pt idx="31840">
                  <c:v>-1.8867490000000001E-3</c:v>
                </c:pt>
                <c:pt idx="31841">
                  <c:v>-7.1821790000000003E-3</c:v>
                </c:pt>
                <c:pt idx="31842">
                  <c:v>1.7567920000000001E-3</c:v>
                </c:pt>
                <c:pt idx="31843">
                  <c:v>-5.5221599999999999E-3</c:v>
                </c:pt>
                <c:pt idx="31844">
                  <c:v>-2.4287029999999999E-3</c:v>
                </c:pt>
                <c:pt idx="31845">
                  <c:v>4.4686179999999997E-3</c:v>
                </c:pt>
                <c:pt idx="31846">
                  <c:v>-2.5038690000000001E-3</c:v>
                </c:pt>
                <c:pt idx="31847">
                  <c:v>6.55972E-4</c:v>
                </c:pt>
                <c:pt idx="31848">
                  <c:v>1.0475669999999999E-3</c:v>
                </c:pt>
                <c:pt idx="31849">
                  <c:v>4.0068500000000002E-4</c:v>
                </c:pt>
                <c:pt idx="31850">
                  <c:v>-2.515144E-3</c:v>
                </c:pt>
                <c:pt idx="31851">
                  <c:v>-5.2595319999999999E-3</c:v>
                </c:pt>
                <c:pt idx="31852">
                  <c:v>2.9599980000000001E-3</c:v>
                </c:pt>
                <c:pt idx="31853">
                  <c:v>-5.1221620000000004E-3</c:v>
                </c:pt>
                <c:pt idx="31854">
                  <c:v>-3.201275E-3</c:v>
                </c:pt>
                <c:pt idx="31855">
                  <c:v>-5.1893900000000005E-4</c:v>
                </c:pt>
                <c:pt idx="31856">
                  <c:v>7.4170099999999999E-4</c:v>
                </c:pt>
                <c:pt idx="31857">
                  <c:v>4.8976599999999999E-4</c:v>
                </c:pt>
                <c:pt idx="31858">
                  <c:v>-2.8474529999999998E-3</c:v>
                </c:pt>
                <c:pt idx="31859">
                  <c:v>2.1720730000000001E-3</c:v>
                </c:pt>
                <c:pt idx="31860">
                  <c:v>-3.4769739999999999E-3</c:v>
                </c:pt>
                <c:pt idx="31861">
                  <c:v>-5.9787470000000004E-3</c:v>
                </c:pt>
                <c:pt idx="31862">
                  <c:v>2.4815039999999998E-3</c:v>
                </c:pt>
                <c:pt idx="31863">
                  <c:v>-2.9849E-3</c:v>
                </c:pt>
                <c:pt idx="31864">
                  <c:v>-4.3455300000000001E-4</c:v>
                </c:pt>
                <c:pt idx="31865">
                  <c:v>2.2533760000000001E-3</c:v>
                </c:pt>
                <c:pt idx="31866">
                  <c:v>-1.8179030000000001E-3</c:v>
                </c:pt>
                <c:pt idx="31867">
                  <c:v>1.9083920000000001E-3</c:v>
                </c:pt>
                <c:pt idx="31868">
                  <c:v>1.296944E-3</c:v>
                </c:pt>
                <c:pt idx="31869">
                  <c:v>-5.2597579999999998E-3</c:v>
                </c:pt>
                <c:pt idx="31870">
                  <c:v>-3.3616800000000002E-4</c:v>
                </c:pt>
                <c:pt idx="31871">
                  <c:v>3.1363279999999999E-3</c:v>
                </c:pt>
                <c:pt idx="31872">
                  <c:v>2.19595E-4</c:v>
                </c:pt>
                <c:pt idx="31873">
                  <c:v>-2.2755200000000001E-3</c:v>
                </c:pt>
                <c:pt idx="31874">
                  <c:v>1.9795379999999999E-3</c:v>
                </c:pt>
                <c:pt idx="31875">
                  <c:v>1.6815300000000001E-3</c:v>
                </c:pt>
                <c:pt idx="31876">
                  <c:v>-3.4665E-3</c:v>
                </c:pt>
                <c:pt idx="31877">
                  <c:v>-3.17313E-4</c:v>
                </c:pt>
                <c:pt idx="31878">
                  <c:v>-1.7543190000000001E-3</c:v>
                </c:pt>
                <c:pt idx="31879">
                  <c:v>1.1040519999999999E-3</c:v>
                </c:pt>
                <c:pt idx="31880">
                  <c:v>-1.195911E-3</c:v>
                </c:pt>
                <c:pt idx="31881">
                  <c:v>-9.2487779999999992E-3</c:v>
                </c:pt>
                <c:pt idx="31882">
                  <c:v>5.3169199999999995E-4</c:v>
                </c:pt>
                <c:pt idx="31883">
                  <c:v>-3.0187699999999998E-4</c:v>
                </c:pt>
                <c:pt idx="31884">
                  <c:v>-2.3439250000000002E-3</c:v>
                </c:pt>
                <c:pt idx="31885">
                  <c:v>-5.1246899999999999E-4</c:v>
                </c:pt>
                <c:pt idx="31886">
                  <c:v>-1.2944880000000001E-3</c:v>
                </c:pt>
                <c:pt idx="31887">
                  <c:v>-2.7357900000000001E-3</c:v>
                </c:pt>
                <c:pt idx="31888">
                  <c:v>-5.1919990000000001E-3</c:v>
                </c:pt>
                <c:pt idx="31889">
                  <c:v>-3.5887760000000001E-3</c:v>
                </c:pt>
                <c:pt idx="31890">
                  <c:v>2.1717059999999998E-3</c:v>
                </c:pt>
                <c:pt idx="31891">
                  <c:v>-2.5101310000000001E-3</c:v>
                </c:pt>
                <c:pt idx="31892">
                  <c:v>1.460563E-3</c:v>
                </c:pt>
                <c:pt idx="31893">
                  <c:v>-4.1232869999999998E-3</c:v>
                </c:pt>
                <c:pt idx="31894">
                  <c:v>-1.896553E-3</c:v>
                </c:pt>
                <c:pt idx="31895">
                  <c:v>8.6301499999999996E-4</c:v>
                </c:pt>
                <c:pt idx="31896">
                  <c:v>-7.3561080000000001E-3</c:v>
                </c:pt>
                <c:pt idx="31897">
                  <c:v>1.66029E-3</c:v>
                </c:pt>
                <c:pt idx="31898">
                  <c:v>4.3416629999999999E-3</c:v>
                </c:pt>
                <c:pt idx="31899">
                  <c:v>-1.0829290000000001E-3</c:v>
                </c:pt>
                <c:pt idx="31900">
                  <c:v>-2.2906620000000002E-3</c:v>
                </c:pt>
                <c:pt idx="31901">
                  <c:v>-6.8318839999999999E-3</c:v>
                </c:pt>
                <c:pt idx="31902">
                  <c:v>3.9570860000000003E-3</c:v>
                </c:pt>
                <c:pt idx="31903">
                  <c:v>-3.3996299999999998E-3</c:v>
                </c:pt>
                <c:pt idx="31904">
                  <c:v>3.8339400000000001E-4</c:v>
                </c:pt>
                <c:pt idx="31905">
                  <c:v>4.6130260000000001E-3</c:v>
                </c:pt>
                <c:pt idx="31906">
                  <c:v>-6.0348400000000005E-4</c:v>
                </c:pt>
                <c:pt idx="31907">
                  <c:v>1.9759500000000001E-4</c:v>
                </c:pt>
                <c:pt idx="31908">
                  <c:v>2.14117E-3</c:v>
                </c:pt>
                <c:pt idx="31909">
                  <c:v>-1.9830020000000002E-3</c:v>
                </c:pt>
                <c:pt idx="31910">
                  <c:v>-6.9480900000000001E-4</c:v>
                </c:pt>
                <c:pt idx="31911">
                  <c:v>-3.6205569999999999E-3</c:v>
                </c:pt>
                <c:pt idx="31912">
                  <c:v>4.5502260000000001E-3</c:v>
                </c:pt>
                <c:pt idx="31913" formatCode="0.00E+00">
                  <c:v>-9.1131299999999999E-5</c:v>
                </c:pt>
                <c:pt idx="31914">
                  <c:v>-2.10523E-3</c:v>
                </c:pt>
                <c:pt idx="31915">
                  <c:v>-1.498828E-3</c:v>
                </c:pt>
                <c:pt idx="31916">
                  <c:v>-2.8793600000000001E-3</c:v>
                </c:pt>
                <c:pt idx="31917">
                  <c:v>2.1816199999999999E-4</c:v>
                </c:pt>
                <c:pt idx="31918">
                  <c:v>3.8574619999999999E-3</c:v>
                </c:pt>
                <c:pt idx="31919">
                  <c:v>2.4254799999999998E-3</c:v>
                </c:pt>
                <c:pt idx="31920">
                  <c:v>-2.6170399999999997E-4</c:v>
                </c:pt>
                <c:pt idx="31921">
                  <c:v>-3.893456E-3</c:v>
                </c:pt>
                <c:pt idx="31922">
                  <c:v>8.6735399999999998E-4</c:v>
                </c:pt>
                <c:pt idx="31923">
                  <c:v>-4.758839E-3</c:v>
                </c:pt>
                <c:pt idx="31924">
                  <c:v>6.0223450000000001E-3</c:v>
                </c:pt>
                <c:pt idx="31925">
                  <c:v>6.9202900000000004E-4</c:v>
                </c:pt>
                <c:pt idx="31926">
                  <c:v>-3.7215669999999998E-3</c:v>
                </c:pt>
                <c:pt idx="31927">
                  <c:v>-2.2927809999999998E-3</c:v>
                </c:pt>
                <c:pt idx="31928">
                  <c:v>1.55007E-3</c:v>
                </c:pt>
                <c:pt idx="31929">
                  <c:v>1.2307570000000001E-3</c:v>
                </c:pt>
                <c:pt idx="31930">
                  <c:v>-3.6134200000000001E-4</c:v>
                </c:pt>
                <c:pt idx="31931">
                  <c:v>-2.831423E-3</c:v>
                </c:pt>
                <c:pt idx="31932">
                  <c:v>-2.1222999999999999E-4</c:v>
                </c:pt>
                <c:pt idx="31933">
                  <c:v>-4.5819440000000001E-3</c:v>
                </c:pt>
                <c:pt idx="31934">
                  <c:v>5.0628000000000001E-4</c:v>
                </c:pt>
                <c:pt idx="31935">
                  <c:v>-9.8162800000000001E-4</c:v>
                </c:pt>
                <c:pt idx="31936">
                  <c:v>2.0515580000000002E-3</c:v>
                </c:pt>
                <c:pt idx="31937">
                  <c:v>3.1682220000000001E-3</c:v>
                </c:pt>
                <c:pt idx="31938">
                  <c:v>9.63214E-4</c:v>
                </c:pt>
                <c:pt idx="31939">
                  <c:v>2.3244300000000001E-4</c:v>
                </c:pt>
                <c:pt idx="31940">
                  <c:v>2.8335779999999998E-3</c:v>
                </c:pt>
                <c:pt idx="31941">
                  <c:v>-3.5201920000000001E-3</c:v>
                </c:pt>
                <c:pt idx="31942">
                  <c:v>4.4039939999999996E-3</c:v>
                </c:pt>
                <c:pt idx="31943">
                  <c:v>6.9261300000000002E-4</c:v>
                </c:pt>
                <c:pt idx="31944">
                  <c:v>2.7483170000000001E-3</c:v>
                </c:pt>
                <c:pt idx="31945">
                  <c:v>1.562145E-3</c:v>
                </c:pt>
                <c:pt idx="31946">
                  <c:v>3.6308899999999998E-4</c:v>
                </c:pt>
                <c:pt idx="31947">
                  <c:v>1.5362119999999999E-3</c:v>
                </c:pt>
                <c:pt idx="31948">
                  <c:v>1.562274E-3</c:v>
                </c:pt>
                <c:pt idx="31949">
                  <c:v>3.6951990000000001E-3</c:v>
                </c:pt>
                <c:pt idx="31950">
                  <c:v>-8.55877E-4</c:v>
                </c:pt>
                <c:pt idx="31951">
                  <c:v>-1.56797E-4</c:v>
                </c:pt>
                <c:pt idx="31952">
                  <c:v>1.1251340000000001E-3</c:v>
                </c:pt>
                <c:pt idx="31953">
                  <c:v>-2.0429620000000002E-3</c:v>
                </c:pt>
                <c:pt idx="31954" formatCode="0.00E+00">
                  <c:v>7.1385599999999996E-5</c:v>
                </c:pt>
                <c:pt idx="31955">
                  <c:v>-2.816813E-3</c:v>
                </c:pt>
                <c:pt idx="31956">
                  <c:v>1.817506E-3</c:v>
                </c:pt>
                <c:pt idx="31957">
                  <c:v>-1.842743E-3</c:v>
                </c:pt>
                <c:pt idx="31958">
                  <c:v>3.0349769999999999E-3</c:v>
                </c:pt>
                <c:pt idx="31959">
                  <c:v>5.1404720000000001E-3</c:v>
                </c:pt>
                <c:pt idx="31960">
                  <c:v>-1.742305E-3</c:v>
                </c:pt>
                <c:pt idx="31961">
                  <c:v>-2.9742840000000002E-3</c:v>
                </c:pt>
                <c:pt idx="31962">
                  <c:v>8.3832600000000002E-4</c:v>
                </c:pt>
                <c:pt idx="31963">
                  <c:v>-1.0708950000000001E-3</c:v>
                </c:pt>
                <c:pt idx="31964">
                  <c:v>8.5937600000000002E-4</c:v>
                </c:pt>
                <c:pt idx="31965" formatCode="0.00E+00">
                  <c:v>-1.60048E-5</c:v>
                </c:pt>
                <c:pt idx="31966">
                  <c:v>-8.1146600000000005E-4</c:v>
                </c:pt>
                <c:pt idx="31967">
                  <c:v>2.059422E-3</c:v>
                </c:pt>
                <c:pt idx="31968">
                  <c:v>-1.3042119999999999E-3</c:v>
                </c:pt>
                <c:pt idx="31969">
                  <c:v>4.3520759999999999E-3</c:v>
                </c:pt>
                <c:pt idx="31970">
                  <c:v>-1.39677E-4</c:v>
                </c:pt>
                <c:pt idx="31971">
                  <c:v>5.5136819999999998E-3</c:v>
                </c:pt>
                <c:pt idx="31972">
                  <c:v>5.2989669999999999E-3</c:v>
                </c:pt>
                <c:pt idx="31973">
                  <c:v>-7.1391800000000002E-4</c:v>
                </c:pt>
                <c:pt idx="31974">
                  <c:v>8.2625349999999997E-3</c:v>
                </c:pt>
                <c:pt idx="31975">
                  <c:v>4.0962849999999999E-3</c:v>
                </c:pt>
                <c:pt idx="31976">
                  <c:v>-2.5751260000000001E-3</c:v>
                </c:pt>
                <c:pt idx="31977">
                  <c:v>6.2548509999999996E-3</c:v>
                </c:pt>
                <c:pt idx="31978">
                  <c:v>4.3595429999999996E-3</c:v>
                </c:pt>
                <c:pt idx="31979">
                  <c:v>4.6833839999999996E-3</c:v>
                </c:pt>
                <c:pt idx="31980">
                  <c:v>-1.2454499999999999E-3</c:v>
                </c:pt>
                <c:pt idx="31981">
                  <c:v>1.174032E-3</c:v>
                </c:pt>
                <c:pt idx="31982">
                  <c:v>2.838508E-3</c:v>
                </c:pt>
                <c:pt idx="31983">
                  <c:v>2.7322480000000001E-3</c:v>
                </c:pt>
                <c:pt idx="31984">
                  <c:v>7.8825349999999995E-3</c:v>
                </c:pt>
                <c:pt idx="31985">
                  <c:v>1.7945490000000001E-3</c:v>
                </c:pt>
                <c:pt idx="31986">
                  <c:v>9.2829000000000002E-4</c:v>
                </c:pt>
                <c:pt idx="31987">
                  <c:v>8.502852E-3</c:v>
                </c:pt>
                <c:pt idx="31988">
                  <c:v>3.1252189999999998E-3</c:v>
                </c:pt>
                <c:pt idx="31989">
                  <c:v>5.7833190000000003E-3</c:v>
                </c:pt>
                <c:pt idx="31990">
                  <c:v>3.896736E-3</c:v>
                </c:pt>
                <c:pt idx="31991">
                  <c:v>2.1289299999999998E-3</c:v>
                </c:pt>
                <c:pt idx="31992" formatCode="0.00E+00">
                  <c:v>3.3834899999999997E-5</c:v>
                </c:pt>
                <c:pt idx="31993">
                  <c:v>4.9913090000000002E-3</c:v>
                </c:pt>
                <c:pt idx="31994">
                  <c:v>5.7128470000000001E-3</c:v>
                </c:pt>
                <c:pt idx="31995">
                  <c:v>2.5881599999999999E-3</c:v>
                </c:pt>
                <c:pt idx="31996">
                  <c:v>1.08804E-3</c:v>
                </c:pt>
                <c:pt idx="31997">
                  <c:v>3.1344139999999999E-3</c:v>
                </c:pt>
                <c:pt idx="31998">
                  <c:v>5.1317840000000003E-3</c:v>
                </c:pt>
                <c:pt idx="31999">
                  <c:v>3.457721E-3</c:v>
                </c:pt>
                <c:pt idx="32000">
                  <c:v>4.50858E-4</c:v>
                </c:pt>
                <c:pt idx="32001">
                  <c:v>1.826114E-3</c:v>
                </c:pt>
                <c:pt idx="32002">
                  <c:v>3.5460740000000002E-3</c:v>
                </c:pt>
                <c:pt idx="32003">
                  <c:v>4.9599459999999998E-3</c:v>
                </c:pt>
                <c:pt idx="32004">
                  <c:v>1.2181309999999999E-3</c:v>
                </c:pt>
                <c:pt idx="32005">
                  <c:v>3.71512E-4</c:v>
                </c:pt>
                <c:pt idx="32006">
                  <c:v>2.1243920000000001E-3</c:v>
                </c:pt>
                <c:pt idx="32007">
                  <c:v>2.56717E-4</c:v>
                </c:pt>
                <c:pt idx="32008">
                  <c:v>1.001704E-3</c:v>
                </c:pt>
                <c:pt idx="32009">
                  <c:v>1.2443179999999999E-3</c:v>
                </c:pt>
                <c:pt idx="32010">
                  <c:v>1.8721650000000001E-3</c:v>
                </c:pt>
                <c:pt idx="32011">
                  <c:v>2.1134470000000001E-3</c:v>
                </c:pt>
                <c:pt idx="32012" formatCode="0.00E+00">
                  <c:v>-6.1391199999999996E-5</c:v>
                </c:pt>
                <c:pt idx="32013">
                  <c:v>4.3352210000000002E-3</c:v>
                </c:pt>
                <c:pt idx="32014">
                  <c:v>2.4274819999999999E-3</c:v>
                </c:pt>
                <c:pt idx="32015">
                  <c:v>-3.7336500000000001E-4</c:v>
                </c:pt>
                <c:pt idx="32016">
                  <c:v>2.6407140000000002E-3</c:v>
                </c:pt>
                <c:pt idx="32017">
                  <c:v>5.870063E-3</c:v>
                </c:pt>
                <c:pt idx="32018">
                  <c:v>4.4345499999999999E-4</c:v>
                </c:pt>
                <c:pt idx="32019">
                  <c:v>3.1436340000000002E-3</c:v>
                </c:pt>
                <c:pt idx="32020">
                  <c:v>-1.273E-4</c:v>
                </c:pt>
                <c:pt idx="32021">
                  <c:v>4.8831710000000004E-3</c:v>
                </c:pt>
                <c:pt idx="32022">
                  <c:v>1.305584E-3</c:v>
                </c:pt>
                <c:pt idx="32023">
                  <c:v>3.8425109999999998E-3</c:v>
                </c:pt>
                <c:pt idx="32024">
                  <c:v>1.00579E-4</c:v>
                </c:pt>
                <c:pt idx="32025">
                  <c:v>2.952292E-3</c:v>
                </c:pt>
                <c:pt idx="32026">
                  <c:v>3.4098499999999998E-4</c:v>
                </c:pt>
                <c:pt idx="32027">
                  <c:v>4.5583669999999998E-3</c:v>
                </c:pt>
                <c:pt idx="32028">
                  <c:v>3.5287130000000002E-3</c:v>
                </c:pt>
                <c:pt idx="32029">
                  <c:v>9.2334299999999997E-4</c:v>
                </c:pt>
                <c:pt idx="32030">
                  <c:v>3.0565449999999999E-3</c:v>
                </c:pt>
                <c:pt idx="32031">
                  <c:v>2.14095E-3</c:v>
                </c:pt>
                <c:pt idx="32032">
                  <c:v>4.79827E-4</c:v>
                </c:pt>
                <c:pt idx="32033">
                  <c:v>3.1126280000000001E-3</c:v>
                </c:pt>
                <c:pt idx="32034">
                  <c:v>2.1170469999999999E-3</c:v>
                </c:pt>
                <c:pt idx="32035">
                  <c:v>-5.6395700000000002E-4</c:v>
                </c:pt>
                <c:pt idx="32036">
                  <c:v>1.1259589999999999E-3</c:v>
                </c:pt>
                <c:pt idx="32037">
                  <c:v>3.133982E-3</c:v>
                </c:pt>
                <c:pt idx="32038">
                  <c:v>8.93198E-4</c:v>
                </c:pt>
                <c:pt idx="32039">
                  <c:v>-2.4738360000000001E-3</c:v>
                </c:pt>
                <c:pt idx="32040" formatCode="0.00E+00">
                  <c:v>-8.91138E-5</c:v>
                </c:pt>
                <c:pt idx="32041">
                  <c:v>1.04273E-3</c:v>
                </c:pt>
                <c:pt idx="32042">
                  <c:v>3.824427E-3</c:v>
                </c:pt>
                <c:pt idx="32043">
                  <c:v>4.9474819999999996E-3</c:v>
                </c:pt>
                <c:pt idx="32044">
                  <c:v>-1.186692E-3</c:v>
                </c:pt>
                <c:pt idx="32045">
                  <c:v>-1.555007E-3</c:v>
                </c:pt>
                <c:pt idx="32046">
                  <c:v>3.1274779999999999E-3</c:v>
                </c:pt>
                <c:pt idx="32047">
                  <c:v>2.952508E-3</c:v>
                </c:pt>
                <c:pt idx="32048">
                  <c:v>5.4243249999999998E-3</c:v>
                </c:pt>
                <c:pt idx="32049">
                  <c:v>-2.510829E-3</c:v>
                </c:pt>
                <c:pt idx="32050">
                  <c:v>5.1498179999999996E-3</c:v>
                </c:pt>
                <c:pt idx="32051">
                  <c:v>1.2629340000000001E-3</c:v>
                </c:pt>
                <c:pt idx="32052">
                  <c:v>1.9805100000000001E-4</c:v>
                </c:pt>
                <c:pt idx="32053">
                  <c:v>3.8377929999999999E-3</c:v>
                </c:pt>
                <c:pt idx="32054">
                  <c:v>-7.6420000000000004E-4</c:v>
                </c:pt>
                <c:pt idx="32055">
                  <c:v>-1.3804550000000001E-3</c:v>
                </c:pt>
                <c:pt idx="32056">
                  <c:v>1.6747209999999999E-3</c:v>
                </c:pt>
                <c:pt idx="32057">
                  <c:v>4.2470679999999997E-3</c:v>
                </c:pt>
                <c:pt idx="32058">
                  <c:v>2.8318919999999999E-3</c:v>
                </c:pt>
                <c:pt idx="32059">
                  <c:v>2.915249E-3</c:v>
                </c:pt>
                <c:pt idx="32060">
                  <c:v>4.4011889999999998E-3</c:v>
                </c:pt>
                <c:pt idx="32061">
                  <c:v>1.8533429999999999E-3</c:v>
                </c:pt>
                <c:pt idx="32062">
                  <c:v>6.7273230000000003E-3</c:v>
                </c:pt>
                <c:pt idx="32063">
                  <c:v>-1.3828009999999999E-3</c:v>
                </c:pt>
                <c:pt idx="32064">
                  <c:v>2.005691E-3</c:v>
                </c:pt>
                <c:pt idx="32065">
                  <c:v>2.3239390000000001E-3</c:v>
                </c:pt>
                <c:pt idx="32066">
                  <c:v>2.09643E-4</c:v>
                </c:pt>
                <c:pt idx="32067">
                  <c:v>5.7338370000000003E-3</c:v>
                </c:pt>
                <c:pt idx="32068">
                  <c:v>2.715257E-3</c:v>
                </c:pt>
                <c:pt idx="32069">
                  <c:v>3.4718610000000001E-3</c:v>
                </c:pt>
                <c:pt idx="32070">
                  <c:v>2.1846679999999999E-3</c:v>
                </c:pt>
                <c:pt idx="32071">
                  <c:v>4.65768E-3</c:v>
                </c:pt>
                <c:pt idx="32072">
                  <c:v>9.5747880000000007E-3</c:v>
                </c:pt>
                <c:pt idx="32073">
                  <c:v>1.0512E-4</c:v>
                </c:pt>
                <c:pt idx="32074">
                  <c:v>3.8124539999999998E-3</c:v>
                </c:pt>
                <c:pt idx="32075">
                  <c:v>3.9975439999999996E-3</c:v>
                </c:pt>
                <c:pt idx="32076">
                  <c:v>2.2648910000000002E-3</c:v>
                </c:pt>
                <c:pt idx="32077">
                  <c:v>2.3426559999999998E-3</c:v>
                </c:pt>
                <c:pt idx="32078">
                  <c:v>1.9086890000000001E-3</c:v>
                </c:pt>
                <c:pt idx="32079">
                  <c:v>3.6083180000000001E-3</c:v>
                </c:pt>
                <c:pt idx="32080">
                  <c:v>5.2915849999999997E-3</c:v>
                </c:pt>
                <c:pt idx="32081">
                  <c:v>3.0883519999999999E-3</c:v>
                </c:pt>
                <c:pt idx="32082">
                  <c:v>6.6050079999999999E-3</c:v>
                </c:pt>
                <c:pt idx="32083">
                  <c:v>4.5596999999999999E-3</c:v>
                </c:pt>
                <c:pt idx="32084">
                  <c:v>2.7033119999999998E-3</c:v>
                </c:pt>
                <c:pt idx="32085">
                  <c:v>4.752615E-3</c:v>
                </c:pt>
                <c:pt idx="32086">
                  <c:v>3.9574450000000004E-3</c:v>
                </c:pt>
                <c:pt idx="32087">
                  <c:v>4.4240310000000001E-3</c:v>
                </c:pt>
                <c:pt idx="32088">
                  <c:v>3.206459E-3</c:v>
                </c:pt>
                <c:pt idx="32089">
                  <c:v>3.7825010000000002E-3</c:v>
                </c:pt>
                <c:pt idx="32090">
                  <c:v>-1.088496E-3</c:v>
                </c:pt>
                <c:pt idx="32091">
                  <c:v>3.2479290000000001E-3</c:v>
                </c:pt>
                <c:pt idx="32092">
                  <c:v>8.0381819999999996E-3</c:v>
                </c:pt>
                <c:pt idx="32093">
                  <c:v>2.2753669999999999E-3</c:v>
                </c:pt>
                <c:pt idx="32094">
                  <c:v>1.5481800000000001E-4</c:v>
                </c:pt>
                <c:pt idx="32095">
                  <c:v>2.0792190000000002E-3</c:v>
                </c:pt>
                <c:pt idx="32096">
                  <c:v>2.3540200000000001E-3</c:v>
                </c:pt>
                <c:pt idx="32097">
                  <c:v>6.18258E-3</c:v>
                </c:pt>
                <c:pt idx="32098">
                  <c:v>-1.8664440000000001E-3</c:v>
                </c:pt>
                <c:pt idx="32099">
                  <c:v>2.5328320000000001E-3</c:v>
                </c:pt>
                <c:pt idx="32100">
                  <c:v>1.8147160000000001E-3</c:v>
                </c:pt>
                <c:pt idx="32101">
                  <c:v>8.0015060000000002E-3</c:v>
                </c:pt>
                <c:pt idx="32102">
                  <c:v>2.4195060000000001E-3</c:v>
                </c:pt>
                <c:pt idx="32103">
                  <c:v>2.0317500000000001E-3</c:v>
                </c:pt>
                <c:pt idx="32104" formatCode="0.00E+00">
                  <c:v>-9.7853600000000001E-5</c:v>
                </c:pt>
                <c:pt idx="32105">
                  <c:v>3.8404289999999998E-3</c:v>
                </c:pt>
                <c:pt idx="32106">
                  <c:v>2.755764E-3</c:v>
                </c:pt>
                <c:pt idx="32107">
                  <c:v>5.3974800000000005E-4</c:v>
                </c:pt>
                <c:pt idx="32108">
                  <c:v>2.1133710000000002E-3</c:v>
                </c:pt>
                <c:pt idx="32109">
                  <c:v>8.3319000000000004E-4</c:v>
                </c:pt>
                <c:pt idx="32110">
                  <c:v>5.15348E-4</c:v>
                </c:pt>
                <c:pt idx="32111">
                  <c:v>4.2616169999999997E-3</c:v>
                </c:pt>
                <c:pt idx="32112">
                  <c:v>1.6965750000000001E-3</c:v>
                </c:pt>
                <c:pt idx="32113">
                  <c:v>2.078472E-3</c:v>
                </c:pt>
                <c:pt idx="32114">
                  <c:v>4.4154190000000003E-3</c:v>
                </c:pt>
                <c:pt idx="32115">
                  <c:v>4.8290080000000001E-3</c:v>
                </c:pt>
                <c:pt idx="32116">
                  <c:v>1.7610729999999999E-3</c:v>
                </c:pt>
                <c:pt idx="32117">
                  <c:v>-1.645376E-3</c:v>
                </c:pt>
                <c:pt idx="32118">
                  <c:v>3.218303E-3</c:v>
                </c:pt>
                <c:pt idx="32119">
                  <c:v>1.97746E-4</c:v>
                </c:pt>
                <c:pt idx="32120">
                  <c:v>-2.048832E-3</c:v>
                </c:pt>
                <c:pt idx="32121">
                  <c:v>8.2224480000000003E-3</c:v>
                </c:pt>
                <c:pt idx="32122">
                  <c:v>2.4818010000000001E-3</c:v>
                </c:pt>
                <c:pt idx="32123">
                  <c:v>-8.9775E-4</c:v>
                </c:pt>
                <c:pt idx="32124">
                  <c:v>2.2126060000000002E-3</c:v>
                </c:pt>
                <c:pt idx="32125">
                  <c:v>6.9273999999999996E-4</c:v>
                </c:pt>
                <c:pt idx="32126">
                  <c:v>-4.4785499999999999E-4</c:v>
                </c:pt>
                <c:pt idx="32127">
                  <c:v>1.182532E-3</c:v>
                </c:pt>
                <c:pt idx="32128">
                  <c:v>6.0283200000000002E-3</c:v>
                </c:pt>
                <c:pt idx="32129">
                  <c:v>-1.2050920000000001E-3</c:v>
                </c:pt>
                <c:pt idx="32130">
                  <c:v>-5.1335499999999995E-4</c:v>
                </c:pt>
                <c:pt idx="32131">
                  <c:v>-1.068624E-3</c:v>
                </c:pt>
                <c:pt idx="32132" formatCode="0.00E+00">
                  <c:v>1.8781299999999999E-5</c:v>
                </c:pt>
                <c:pt idx="32133">
                  <c:v>-1.080838E-3</c:v>
                </c:pt>
                <c:pt idx="32134">
                  <c:v>2.2851579999999998E-3</c:v>
                </c:pt>
                <c:pt idx="32135">
                  <c:v>3.513408E-3</c:v>
                </c:pt>
                <c:pt idx="32136">
                  <c:v>-4.4032330000000003E-3</c:v>
                </c:pt>
                <c:pt idx="32137" formatCode="0.00E+00">
                  <c:v>8.7390000000000002E-5</c:v>
                </c:pt>
                <c:pt idx="32138">
                  <c:v>1.620154E-3</c:v>
                </c:pt>
                <c:pt idx="32139">
                  <c:v>-5.2161810000000003E-3</c:v>
                </c:pt>
                <c:pt idx="32140">
                  <c:v>4.8874210000000003E-3</c:v>
                </c:pt>
                <c:pt idx="32141">
                  <c:v>3.3281410000000002E-3</c:v>
                </c:pt>
                <c:pt idx="32142">
                  <c:v>1.387178E-3</c:v>
                </c:pt>
                <c:pt idx="32143">
                  <c:v>5.3150500000000004E-4</c:v>
                </c:pt>
                <c:pt idx="32144">
                  <c:v>8.5241190000000001E-3</c:v>
                </c:pt>
                <c:pt idx="32145">
                  <c:v>5.3809799999999998E-4</c:v>
                </c:pt>
                <c:pt idx="32146">
                  <c:v>-4.9223330000000001E-3</c:v>
                </c:pt>
                <c:pt idx="32147">
                  <c:v>4.7792970000000001E-3</c:v>
                </c:pt>
                <c:pt idx="32148">
                  <c:v>-1.972995E-3</c:v>
                </c:pt>
                <c:pt idx="32149">
                  <c:v>3.5858209999999999E-3</c:v>
                </c:pt>
                <c:pt idx="32150">
                  <c:v>1.220692E-3</c:v>
                </c:pt>
                <c:pt idx="32151">
                  <c:v>1.594867E-3</c:v>
                </c:pt>
                <c:pt idx="32152">
                  <c:v>-5.3410209999999996E-3</c:v>
                </c:pt>
                <c:pt idx="32153">
                  <c:v>5.7998499999999998E-4</c:v>
                </c:pt>
                <c:pt idx="32154">
                  <c:v>-2.542824E-3</c:v>
                </c:pt>
                <c:pt idx="32155">
                  <c:v>2.6956139999999998E-3</c:v>
                </c:pt>
                <c:pt idx="32156">
                  <c:v>1.4787520000000001E-3</c:v>
                </c:pt>
                <c:pt idx="32157">
                  <c:v>1.965844E-3</c:v>
                </c:pt>
                <c:pt idx="32158">
                  <c:v>-4.1551260000000003E-3</c:v>
                </c:pt>
                <c:pt idx="32159">
                  <c:v>-1.3002179999999999E-3</c:v>
                </c:pt>
                <c:pt idx="32160">
                  <c:v>2.0887050000000002E-3</c:v>
                </c:pt>
                <c:pt idx="32161">
                  <c:v>1.666594E-3</c:v>
                </c:pt>
                <c:pt idx="32162">
                  <c:v>-4.4195659999999998E-3</c:v>
                </c:pt>
                <c:pt idx="32163">
                  <c:v>1.4127569999999999E-3</c:v>
                </c:pt>
                <c:pt idx="32164">
                  <c:v>2.6276659999999999E-3</c:v>
                </c:pt>
                <c:pt idx="32165">
                  <c:v>-6.86105E-4</c:v>
                </c:pt>
                <c:pt idx="32166">
                  <c:v>-3.5484710000000001E-3</c:v>
                </c:pt>
                <c:pt idx="32167">
                  <c:v>1.1285729999999999E-3</c:v>
                </c:pt>
                <c:pt idx="32168">
                  <c:v>6.5997099999999997E-4</c:v>
                </c:pt>
                <c:pt idx="32169">
                  <c:v>4.7111710000000001E-3</c:v>
                </c:pt>
                <c:pt idx="32170">
                  <c:v>-1.70175E-4</c:v>
                </c:pt>
                <c:pt idx="32171">
                  <c:v>3.2985929999999998E-3</c:v>
                </c:pt>
                <c:pt idx="32172">
                  <c:v>-4.0001680000000001E-3</c:v>
                </c:pt>
                <c:pt idx="32173">
                  <c:v>-5.6762000000000002E-4</c:v>
                </c:pt>
                <c:pt idx="32174">
                  <c:v>2.0993330000000001E-3</c:v>
                </c:pt>
                <c:pt idx="32175">
                  <c:v>-2.3593310000000001E-3</c:v>
                </c:pt>
                <c:pt idx="32176">
                  <c:v>5.7867969999999998E-3</c:v>
                </c:pt>
                <c:pt idx="32177">
                  <c:v>1.606966E-3</c:v>
                </c:pt>
                <c:pt idx="32178">
                  <c:v>-3.3716620000000001E-3</c:v>
                </c:pt>
                <c:pt idx="32179">
                  <c:v>1.6635759999999999E-3</c:v>
                </c:pt>
                <c:pt idx="32180">
                  <c:v>1.4057189999999999E-3</c:v>
                </c:pt>
                <c:pt idx="32181">
                  <c:v>-1.6673416E-2</c:v>
                </c:pt>
                <c:pt idx="32182">
                  <c:v>3.3866650000000001E-3</c:v>
                </c:pt>
                <c:pt idx="32183">
                  <c:v>-1.185183E-3</c:v>
                </c:pt>
                <c:pt idx="32184">
                  <c:v>-3.47821E-4</c:v>
                </c:pt>
                <c:pt idx="32185">
                  <c:v>1.1909539999999999E-3</c:v>
                </c:pt>
                <c:pt idx="32186">
                  <c:v>-4.1380940000000001E-3</c:v>
                </c:pt>
                <c:pt idx="32187">
                  <c:v>-3.2408760000000002E-3</c:v>
                </c:pt>
                <c:pt idx="32188">
                  <c:v>1.900938E-3</c:v>
                </c:pt>
                <c:pt idx="32189">
                  <c:v>5.7563969999999999E-3</c:v>
                </c:pt>
                <c:pt idx="32190">
                  <c:v>1.1887085E-2</c:v>
                </c:pt>
                <c:pt idx="32191">
                  <c:v>1.088765E-3</c:v>
                </c:pt>
                <c:pt idx="32192">
                  <c:v>6.0154470000000002E-3</c:v>
                </c:pt>
                <c:pt idx="32193">
                  <c:v>-1.3697272E-2</c:v>
                </c:pt>
                <c:pt idx="32194">
                  <c:v>-3.3503149000000003E-2</c:v>
                </c:pt>
                <c:pt idx="32195">
                  <c:v>5.63742E-4</c:v>
                </c:pt>
                <c:pt idx="32196">
                  <c:v>3.6616116999999997E-2</c:v>
                </c:pt>
                <c:pt idx="32197">
                  <c:v>1.1692128E-2</c:v>
                </c:pt>
                <c:pt idx="32198">
                  <c:v>-2.0022036999999999E-2</c:v>
                </c:pt>
                <c:pt idx="32199">
                  <c:v>-6.6284669999999999E-3</c:v>
                </c:pt>
                <c:pt idx="32200">
                  <c:v>1.291E-3</c:v>
                </c:pt>
                <c:pt idx="32201">
                  <c:v>-1.6423816000000001E-2</c:v>
                </c:pt>
                <c:pt idx="32202">
                  <c:v>-1.3627228E-2</c:v>
                </c:pt>
                <c:pt idx="32203">
                  <c:v>1.4525579E-2</c:v>
                </c:pt>
                <c:pt idx="32204">
                  <c:v>-4.2630860000000001E-3</c:v>
                </c:pt>
                <c:pt idx="32205">
                  <c:v>-8.3640880000000004E-3</c:v>
                </c:pt>
                <c:pt idx="32206">
                  <c:v>-3.133842E-3</c:v>
                </c:pt>
                <c:pt idx="32207">
                  <c:v>-8.3926300000000003E-4</c:v>
                </c:pt>
                <c:pt idx="32208">
                  <c:v>-2.660408E-3</c:v>
                </c:pt>
                <c:pt idx="32209">
                  <c:v>-1.3557249999999999E-3</c:v>
                </c:pt>
                <c:pt idx="32210">
                  <c:v>-4.2536759999999996E-3</c:v>
                </c:pt>
                <c:pt idx="32211">
                  <c:v>-7.2832879999999997E-3</c:v>
                </c:pt>
                <c:pt idx="32212">
                  <c:v>-1.3478232999999999E-2</c:v>
                </c:pt>
                <c:pt idx="32213">
                  <c:v>1.7676225E-2</c:v>
                </c:pt>
                <c:pt idx="32214">
                  <c:v>-1.7879386000000001E-2</c:v>
                </c:pt>
                <c:pt idx="32215">
                  <c:v>1.908168E-3</c:v>
                </c:pt>
                <c:pt idx="32216">
                  <c:v>3.6558860000000001E-3</c:v>
                </c:pt>
                <c:pt idx="32217">
                  <c:v>-4.5261440000000002E-3</c:v>
                </c:pt>
                <c:pt idx="32218">
                  <c:v>-1.1198908E-2</c:v>
                </c:pt>
                <c:pt idx="32219">
                  <c:v>-9.6031429999999997E-3</c:v>
                </c:pt>
                <c:pt idx="32220">
                  <c:v>9.2967929999999994E-3</c:v>
                </c:pt>
                <c:pt idx="32221">
                  <c:v>-1.4210397E-2</c:v>
                </c:pt>
                <c:pt idx="32222">
                  <c:v>-4.701406E-3</c:v>
                </c:pt>
                <c:pt idx="32223">
                  <c:v>-2.0387769999999999E-3</c:v>
                </c:pt>
                <c:pt idx="32224">
                  <c:v>4.7447779999999998E-3</c:v>
                </c:pt>
                <c:pt idx="32225">
                  <c:v>-6.5582100000000001E-3</c:v>
                </c:pt>
                <c:pt idx="32226">
                  <c:v>-3.5943780000000001E-3</c:v>
                </c:pt>
                <c:pt idx="32227">
                  <c:v>1.717668E-2</c:v>
                </c:pt>
                <c:pt idx="32228">
                  <c:v>6.1186010000000004E-3</c:v>
                </c:pt>
                <c:pt idx="32229">
                  <c:v>-8.8371779999999994E-3</c:v>
                </c:pt>
                <c:pt idx="32230">
                  <c:v>8.6089990000000009E-3</c:v>
                </c:pt>
                <c:pt idx="32231">
                  <c:v>3.902394E-3</c:v>
                </c:pt>
                <c:pt idx="32232">
                  <c:v>-4.0166159999999998E-3</c:v>
                </c:pt>
                <c:pt idx="32233">
                  <c:v>-4.5614990000000001E-3</c:v>
                </c:pt>
                <c:pt idx="32234">
                  <c:v>1.2454908000000001E-2</c:v>
                </c:pt>
                <c:pt idx="32235">
                  <c:v>-7.2215910000000003E-3</c:v>
                </c:pt>
                <c:pt idx="32236">
                  <c:v>-2.6944199999999999E-3</c:v>
                </c:pt>
                <c:pt idx="32237">
                  <c:v>1.2388659E-2</c:v>
                </c:pt>
                <c:pt idx="32238">
                  <c:v>-4.3746080000000003E-3</c:v>
                </c:pt>
                <c:pt idx="32239">
                  <c:v>6.3266699999999995E-4</c:v>
                </c:pt>
                <c:pt idx="32240">
                  <c:v>-5.4334810000000004E-3</c:v>
                </c:pt>
                <c:pt idx="32241">
                  <c:v>-6.6358989999999998E-3</c:v>
                </c:pt>
                <c:pt idx="32242">
                  <c:v>-4.2782660000000002E-3</c:v>
                </c:pt>
                <c:pt idx="32243">
                  <c:v>1.2132932000000001E-2</c:v>
                </c:pt>
                <c:pt idx="32244">
                  <c:v>-2.5350099999999999E-3</c:v>
                </c:pt>
                <c:pt idx="32245">
                  <c:v>-9.3303320000000002E-3</c:v>
                </c:pt>
                <c:pt idx="32246">
                  <c:v>2.4545859999999999E-3</c:v>
                </c:pt>
                <c:pt idx="32247">
                  <c:v>5.4794049999999997E-3</c:v>
                </c:pt>
                <c:pt idx="32248">
                  <c:v>-1.4700763E-2</c:v>
                </c:pt>
                <c:pt idx="32249">
                  <c:v>-1.5620569999999999E-3</c:v>
                </c:pt>
                <c:pt idx="32250">
                  <c:v>1.3178997E-2</c:v>
                </c:pt>
                <c:pt idx="32251">
                  <c:v>-4.2556540000000002E-3</c:v>
                </c:pt>
                <c:pt idx="32252">
                  <c:v>3.6330099999999999E-3</c:v>
                </c:pt>
                <c:pt idx="32253">
                  <c:v>-2.299981E-3</c:v>
                </c:pt>
                <c:pt idx="32254">
                  <c:v>-1.9568999999999999E-4</c:v>
                </c:pt>
                <c:pt idx="32255">
                  <c:v>1.5974159999999999E-3</c:v>
                </c:pt>
                <c:pt idx="32256">
                  <c:v>3.0858439999999999E-3</c:v>
                </c:pt>
                <c:pt idx="32257">
                  <c:v>1.8101899999999999E-3</c:v>
                </c:pt>
                <c:pt idx="32258">
                  <c:v>8.7061150000000004E-3</c:v>
                </c:pt>
                <c:pt idx="32259">
                  <c:v>-1.12521E-3</c:v>
                </c:pt>
                <c:pt idx="32260">
                  <c:v>1.890617E-3</c:v>
                </c:pt>
                <c:pt idx="32261">
                  <c:v>-5.3179400000000004E-4</c:v>
                </c:pt>
                <c:pt idx="32262">
                  <c:v>9.1208069999999999E-3</c:v>
                </c:pt>
                <c:pt idx="32263">
                  <c:v>1.89645E-3</c:v>
                </c:pt>
                <c:pt idx="32264">
                  <c:v>2.48014E-3</c:v>
                </c:pt>
                <c:pt idx="32265">
                  <c:v>2.4641609999999999E-3</c:v>
                </c:pt>
                <c:pt idx="32266">
                  <c:v>5.7018040000000004E-3</c:v>
                </c:pt>
                <c:pt idx="32267">
                  <c:v>-5.805981E-3</c:v>
                </c:pt>
                <c:pt idx="32268">
                  <c:v>1.0187740000000001E-3</c:v>
                </c:pt>
                <c:pt idx="32269">
                  <c:v>1.1748360000000001E-3</c:v>
                </c:pt>
                <c:pt idx="32270">
                  <c:v>8.1264470000000002E-3</c:v>
                </c:pt>
                <c:pt idx="32271">
                  <c:v>2.6266499999999998E-4</c:v>
                </c:pt>
                <c:pt idx="32272">
                  <c:v>-1.6238799999999999E-4</c:v>
                </c:pt>
                <c:pt idx="32273">
                  <c:v>-1.2936989999999999E-3</c:v>
                </c:pt>
                <c:pt idx="32274">
                  <c:v>-1.9535149999999999E-3</c:v>
                </c:pt>
                <c:pt idx="32275">
                  <c:v>5.1584559999999996E-3</c:v>
                </c:pt>
                <c:pt idx="32276">
                  <c:v>-2.5270700000000002E-4</c:v>
                </c:pt>
                <c:pt idx="32277">
                  <c:v>2.1020600000000002E-3</c:v>
                </c:pt>
                <c:pt idx="32278">
                  <c:v>-2.1138260000000001E-3</c:v>
                </c:pt>
                <c:pt idx="32279">
                  <c:v>-1.5289959999999999E-3</c:v>
                </c:pt>
                <c:pt idx="32280">
                  <c:v>3.202706E-3</c:v>
                </c:pt>
                <c:pt idx="32281">
                  <c:v>-2.7614430000000001E-3</c:v>
                </c:pt>
                <c:pt idx="32282" formatCode="0.00E+00">
                  <c:v>6.3942000000000005E-5</c:v>
                </c:pt>
                <c:pt idx="32283">
                  <c:v>-7.6424470000000001E-3</c:v>
                </c:pt>
                <c:pt idx="32284">
                  <c:v>-5.7893049999999998E-3</c:v>
                </c:pt>
                <c:pt idx="32285">
                  <c:v>5.8271369999999996E-3</c:v>
                </c:pt>
                <c:pt idx="32286">
                  <c:v>-7.7160599999999998E-4</c:v>
                </c:pt>
                <c:pt idx="32287">
                  <c:v>-2.7993369999999998E-3</c:v>
                </c:pt>
                <c:pt idx="32288">
                  <c:v>-1.7239899999999999E-3</c:v>
                </c:pt>
                <c:pt idx="32289">
                  <c:v>-1.246219E-3</c:v>
                </c:pt>
                <c:pt idx="32290">
                  <c:v>-4.843249E-3</c:v>
                </c:pt>
                <c:pt idx="32291">
                  <c:v>-2.6757019999999999E-3</c:v>
                </c:pt>
                <c:pt idx="32292">
                  <c:v>4.3413849999999997E-3</c:v>
                </c:pt>
                <c:pt idx="32293">
                  <c:v>1.39183E-4</c:v>
                </c:pt>
                <c:pt idx="32294">
                  <c:v>-1.9547850000000001E-3</c:v>
                </c:pt>
                <c:pt idx="32295">
                  <c:v>1.3914769999999999E-3</c:v>
                </c:pt>
                <c:pt idx="32296">
                  <c:v>-2.7667569999999999E-3</c:v>
                </c:pt>
                <c:pt idx="32297">
                  <c:v>-5.3391039999999999E-3</c:v>
                </c:pt>
                <c:pt idx="32298">
                  <c:v>6.2545099999999996E-4</c:v>
                </c:pt>
                <c:pt idx="32299">
                  <c:v>-3.8827480000000001E-3</c:v>
                </c:pt>
                <c:pt idx="32300">
                  <c:v>3.9266420000000002E-3</c:v>
                </c:pt>
                <c:pt idx="32301">
                  <c:v>-4.5235680000000004E-3</c:v>
                </c:pt>
                <c:pt idx="32302">
                  <c:v>-3.7264709999999999E-3</c:v>
                </c:pt>
                <c:pt idx="32303">
                  <c:v>-2.0076669999999999E-3</c:v>
                </c:pt>
                <c:pt idx="32304">
                  <c:v>-3.1024160000000002E-3</c:v>
                </c:pt>
                <c:pt idx="32305">
                  <c:v>-4.7032419999999998E-3</c:v>
                </c:pt>
                <c:pt idx="32306">
                  <c:v>-2.3165680000000002E-3</c:v>
                </c:pt>
                <c:pt idx="32307">
                  <c:v>-9.6687800000000001E-4</c:v>
                </c:pt>
                <c:pt idx="32308">
                  <c:v>2.2166260000000002E-3</c:v>
                </c:pt>
                <c:pt idx="32309">
                  <c:v>-8.3990000000000002E-3</c:v>
                </c:pt>
                <c:pt idx="32310">
                  <c:v>-1.250784E-3</c:v>
                </c:pt>
                <c:pt idx="32311">
                  <c:v>-1.2414629999999999E-3</c:v>
                </c:pt>
                <c:pt idx="32312">
                  <c:v>-2.3733320000000001E-3</c:v>
                </c:pt>
                <c:pt idx="32313">
                  <c:v>-6.8447789999999996E-3</c:v>
                </c:pt>
                <c:pt idx="32314">
                  <c:v>-7.1613019999999996E-3</c:v>
                </c:pt>
                <c:pt idx="32315">
                  <c:v>-2.3047620000000001E-3</c:v>
                </c:pt>
                <c:pt idx="32316">
                  <c:v>1.083971E-3</c:v>
                </c:pt>
                <c:pt idx="32317">
                  <c:v>-1.4053968999999999E-2</c:v>
                </c:pt>
                <c:pt idx="32318">
                  <c:v>-2.4792999999999998E-3</c:v>
                </c:pt>
                <c:pt idx="32319">
                  <c:v>-1.2038451E-2</c:v>
                </c:pt>
                <c:pt idx="32320">
                  <c:v>-2.56215E-3</c:v>
                </c:pt>
                <c:pt idx="32321">
                  <c:v>-1.0037644E-2</c:v>
                </c:pt>
                <c:pt idx="32322">
                  <c:v>-7.8563620000000004E-3</c:v>
                </c:pt>
                <c:pt idx="32323">
                  <c:v>-3.4518199999999998E-4</c:v>
                </c:pt>
                <c:pt idx="32324">
                  <c:v>-3.2622570000000002E-3</c:v>
                </c:pt>
                <c:pt idx="32325">
                  <c:v>-8.3891079999999993E-3</c:v>
                </c:pt>
                <c:pt idx="32326">
                  <c:v>-1.0308993000000001E-2</c:v>
                </c:pt>
                <c:pt idx="32327">
                  <c:v>-9.0205560000000008E-3</c:v>
                </c:pt>
                <c:pt idx="32328">
                  <c:v>-5.0788500000000002E-3</c:v>
                </c:pt>
                <c:pt idx="32329">
                  <c:v>-7.4429379999999996E-3</c:v>
                </c:pt>
                <c:pt idx="32330">
                  <c:v>-2.7388949999999999E-3</c:v>
                </c:pt>
                <c:pt idx="32331">
                  <c:v>-8.4399239999999997E-3</c:v>
                </c:pt>
                <c:pt idx="32332">
                  <c:v>-5.7371829999999999E-3</c:v>
                </c:pt>
                <c:pt idx="32333">
                  <c:v>-3.4454800000000002E-4</c:v>
                </c:pt>
                <c:pt idx="32334">
                  <c:v>-5.5607419999999996E-3</c:v>
                </c:pt>
                <c:pt idx="32335">
                  <c:v>-6.0267960000000001E-3</c:v>
                </c:pt>
                <c:pt idx="32336">
                  <c:v>-3.0736420000000001E-3</c:v>
                </c:pt>
                <c:pt idx="32337">
                  <c:v>-5.8577109999999998E-3</c:v>
                </c:pt>
                <c:pt idx="32338">
                  <c:v>-4.7849770000000002E-3</c:v>
                </c:pt>
                <c:pt idx="32339">
                  <c:v>-5.1554219999999998E-3</c:v>
                </c:pt>
                <c:pt idx="32340">
                  <c:v>2.3750590000000001E-3</c:v>
                </c:pt>
                <c:pt idx="32341">
                  <c:v>-9.8605680000000001E-3</c:v>
                </c:pt>
                <c:pt idx="32342">
                  <c:v>-4.6684179999999997E-3</c:v>
                </c:pt>
                <c:pt idx="32343">
                  <c:v>2.1761720000000001E-3</c:v>
                </c:pt>
                <c:pt idx="32344">
                  <c:v>-4.2352359999999999E-3</c:v>
                </c:pt>
                <c:pt idx="32345">
                  <c:v>-2.8416040000000002E-3</c:v>
                </c:pt>
                <c:pt idx="32346">
                  <c:v>-6.4553600000000005E-4</c:v>
                </c:pt>
                <c:pt idx="32347">
                  <c:v>4.1806450000000002E-3</c:v>
                </c:pt>
                <c:pt idx="32348">
                  <c:v>-7.5063209999999998E-3</c:v>
                </c:pt>
                <c:pt idx="32349">
                  <c:v>-8.4495600000000001E-4</c:v>
                </c:pt>
                <c:pt idx="32350">
                  <c:v>-3.4061690000000001E-3</c:v>
                </c:pt>
                <c:pt idx="32351">
                  <c:v>-3.9302790000000001E-3</c:v>
                </c:pt>
                <c:pt idx="32352">
                  <c:v>-3.1882999999999998E-4</c:v>
                </c:pt>
                <c:pt idx="32353">
                  <c:v>-2.4778539999999998E-3</c:v>
                </c:pt>
                <c:pt idx="32354">
                  <c:v>-4.8718959999999997E-3</c:v>
                </c:pt>
                <c:pt idx="32355">
                  <c:v>-7.2522289999999998E-3</c:v>
                </c:pt>
                <c:pt idx="32356">
                  <c:v>-1.6360540000000001E-3</c:v>
                </c:pt>
                <c:pt idx="32357">
                  <c:v>-3.4225029999999999E-3</c:v>
                </c:pt>
                <c:pt idx="32358">
                  <c:v>-6.1770610000000002E-3</c:v>
                </c:pt>
                <c:pt idx="32359">
                  <c:v>-5.0883609999999996E-3</c:v>
                </c:pt>
                <c:pt idx="32360">
                  <c:v>-8.4465570000000004E-3</c:v>
                </c:pt>
                <c:pt idx="32361">
                  <c:v>-4.5924299999999998E-3</c:v>
                </c:pt>
                <c:pt idx="32362">
                  <c:v>1.8900970000000001E-3</c:v>
                </c:pt>
                <c:pt idx="32363">
                  <c:v>-6.8456039999999999E-3</c:v>
                </c:pt>
                <c:pt idx="32364">
                  <c:v>-2.993037E-3</c:v>
                </c:pt>
                <c:pt idx="32365">
                  <c:v>-5.1363490000000001E-3</c:v>
                </c:pt>
                <c:pt idx="32366">
                  <c:v>-5.575834E-3</c:v>
                </c:pt>
                <c:pt idx="32367">
                  <c:v>-7.9681519999999992E-3</c:v>
                </c:pt>
                <c:pt idx="32368">
                  <c:v>-4.1174990000000002E-3</c:v>
                </c:pt>
                <c:pt idx="32369">
                  <c:v>-2.3062830000000001E-3</c:v>
                </c:pt>
                <c:pt idx="32370">
                  <c:v>-3.618905E-3</c:v>
                </c:pt>
                <c:pt idx="32371">
                  <c:v>-2.822087E-3</c:v>
                </c:pt>
                <c:pt idx="32372">
                  <c:v>-8.0432779999999992E-3</c:v>
                </c:pt>
                <c:pt idx="32373">
                  <c:v>-3.2839430000000001E-3</c:v>
                </c:pt>
                <c:pt idx="32374">
                  <c:v>-4.2717600000000003E-3</c:v>
                </c:pt>
                <c:pt idx="32375">
                  <c:v>8.15677E-4</c:v>
                </c:pt>
                <c:pt idx="32376">
                  <c:v>-3.9288589999999998E-3</c:v>
                </c:pt>
                <c:pt idx="32377">
                  <c:v>-7.5222630000000004E-3</c:v>
                </c:pt>
                <c:pt idx="32378">
                  <c:v>-1.348218E-3</c:v>
                </c:pt>
                <c:pt idx="32379">
                  <c:v>-7.5749550000000004E-3</c:v>
                </c:pt>
                <c:pt idx="32380">
                  <c:v>-3.2700999999999997E-4</c:v>
                </c:pt>
                <c:pt idx="32381">
                  <c:v>-8.0483129999999996E-3</c:v>
                </c:pt>
                <c:pt idx="32382">
                  <c:v>-2.8610829999999999E-3</c:v>
                </c:pt>
                <c:pt idx="32383">
                  <c:v>-5.4912210000000001E-3</c:v>
                </c:pt>
                <c:pt idx="32384">
                  <c:v>-4.7694540000000002E-3</c:v>
                </c:pt>
                <c:pt idx="32385">
                  <c:v>1.2050819999999999E-3</c:v>
                </c:pt>
                <c:pt idx="32386">
                  <c:v>-2.3472200000000001E-3</c:v>
                </c:pt>
                <c:pt idx="32387">
                  <c:v>-3.4710740000000002E-3</c:v>
                </c:pt>
                <c:pt idx="32388">
                  <c:v>-3.9956280000000002E-3</c:v>
                </c:pt>
                <c:pt idx="32389">
                  <c:v>-1.955381E-3</c:v>
                </c:pt>
                <c:pt idx="32390">
                  <c:v>5.8665009999999997E-3</c:v>
                </c:pt>
                <c:pt idx="32391">
                  <c:v>-1.2670419999999999E-3</c:v>
                </c:pt>
                <c:pt idx="32392" formatCode="0.00E+00">
                  <c:v>8.3675600000000002E-5</c:v>
                </c:pt>
                <c:pt idx="32393">
                  <c:v>-4.9744660000000003E-3</c:v>
                </c:pt>
                <c:pt idx="32394">
                  <c:v>-1.8921490000000001E-3</c:v>
                </c:pt>
                <c:pt idx="32395">
                  <c:v>-2.4942900000000001E-3</c:v>
                </c:pt>
                <c:pt idx="32396">
                  <c:v>-7.7688099999999999E-4</c:v>
                </c:pt>
                <c:pt idx="32397">
                  <c:v>8.7561700000000006E-3</c:v>
                </c:pt>
                <c:pt idx="32398">
                  <c:v>1.033675E-3</c:v>
                </c:pt>
                <c:pt idx="32399">
                  <c:v>-2.4313640000000001E-3</c:v>
                </c:pt>
                <c:pt idx="32400">
                  <c:v>3.7068549999999998E-3</c:v>
                </c:pt>
                <c:pt idx="32401">
                  <c:v>-7.2059799999999999E-3</c:v>
                </c:pt>
                <c:pt idx="32402">
                  <c:v>3.3404670000000002E-3</c:v>
                </c:pt>
                <c:pt idx="32403">
                  <c:v>-2.8031789999999998E-3</c:v>
                </c:pt>
                <c:pt idx="32404">
                  <c:v>-3.347427E-3</c:v>
                </c:pt>
                <c:pt idx="32405">
                  <c:v>8.6196500000000002E-4</c:v>
                </c:pt>
                <c:pt idx="32406">
                  <c:v>-4.7742349999999999E-3</c:v>
                </c:pt>
                <c:pt idx="32407">
                  <c:v>3.233624E-3</c:v>
                </c:pt>
                <c:pt idx="32408">
                  <c:v>-4.1795779999999998E-3</c:v>
                </c:pt>
                <c:pt idx="32409">
                  <c:v>-4.192894E-3</c:v>
                </c:pt>
                <c:pt idx="32410">
                  <c:v>-5.0412870000000002E-3</c:v>
                </c:pt>
                <c:pt idx="32411">
                  <c:v>-3.9477929999999998E-3</c:v>
                </c:pt>
                <c:pt idx="32412">
                  <c:v>3.0015199999999998E-4</c:v>
                </c:pt>
                <c:pt idx="32413">
                  <c:v>-1.382699E-3</c:v>
                </c:pt>
                <c:pt idx="32414">
                  <c:v>3.994984E-3</c:v>
                </c:pt>
                <c:pt idx="32415">
                  <c:v>-8.9921870000000004E-3</c:v>
                </c:pt>
                <c:pt idx="32416">
                  <c:v>-2.1517569999999998E-3</c:v>
                </c:pt>
                <c:pt idx="32417">
                  <c:v>-6.0831160000000004E-3</c:v>
                </c:pt>
                <c:pt idx="32418">
                  <c:v>6.2034000000000004E-4</c:v>
                </c:pt>
                <c:pt idx="32419">
                  <c:v>-4.2692229999999999E-3</c:v>
                </c:pt>
                <c:pt idx="32420">
                  <c:v>-8.3801420000000001E-3</c:v>
                </c:pt>
                <c:pt idx="32421">
                  <c:v>-1.485751E-3</c:v>
                </c:pt>
                <c:pt idx="32422">
                  <c:v>-7.1987140000000002E-3</c:v>
                </c:pt>
                <c:pt idx="32423">
                  <c:v>-2.955765E-3</c:v>
                </c:pt>
                <c:pt idx="32424">
                  <c:v>-6.6117279999999999E-3</c:v>
                </c:pt>
                <c:pt idx="32425">
                  <c:v>-2.8465510000000001E-3</c:v>
                </c:pt>
                <c:pt idx="32426">
                  <c:v>-4.5179119999999998E-3</c:v>
                </c:pt>
                <c:pt idx="32427">
                  <c:v>-3.4683610000000001E-3</c:v>
                </c:pt>
                <c:pt idx="32428">
                  <c:v>-2.7178950000000001E-3</c:v>
                </c:pt>
                <c:pt idx="32429">
                  <c:v>-1.8409159999999999E-3</c:v>
                </c:pt>
                <c:pt idx="32430">
                  <c:v>-2.1132799999999999E-3</c:v>
                </c:pt>
                <c:pt idx="32431">
                  <c:v>-2.9575019999999999E-3</c:v>
                </c:pt>
                <c:pt idx="32432">
                  <c:v>-6.2854770000000003E-3</c:v>
                </c:pt>
                <c:pt idx="32433">
                  <c:v>-9.7167200000000003E-4</c:v>
                </c:pt>
                <c:pt idx="32434">
                  <c:v>-7.4719670000000004E-3</c:v>
                </c:pt>
                <c:pt idx="32435">
                  <c:v>1.720467E-3</c:v>
                </c:pt>
                <c:pt idx="32436">
                  <c:v>1.947736E-3</c:v>
                </c:pt>
                <c:pt idx="32437">
                  <c:v>-8.2495079999999991E-3</c:v>
                </c:pt>
                <c:pt idx="32438">
                  <c:v>-2.7398460000000002E-3</c:v>
                </c:pt>
                <c:pt idx="32439">
                  <c:v>3.9010120000000001E-3</c:v>
                </c:pt>
                <c:pt idx="32440">
                  <c:v>9.3578499999999996E-4</c:v>
                </c:pt>
                <c:pt idx="32441">
                  <c:v>-1.43789E-3</c:v>
                </c:pt>
                <c:pt idx="32442">
                  <c:v>-7.3390620000000004E-3</c:v>
                </c:pt>
                <c:pt idx="32443">
                  <c:v>3.8390239999999999E-3</c:v>
                </c:pt>
                <c:pt idx="32444">
                  <c:v>-4.1340370000000001E-3</c:v>
                </c:pt>
                <c:pt idx="32445">
                  <c:v>-4.514868E-3</c:v>
                </c:pt>
                <c:pt idx="32446">
                  <c:v>-4.9849550000000001E-3</c:v>
                </c:pt>
                <c:pt idx="32447">
                  <c:v>1.806373E-3</c:v>
                </c:pt>
                <c:pt idx="32448">
                  <c:v>-7.2943900000000002E-4</c:v>
                </c:pt>
                <c:pt idx="32449">
                  <c:v>-9.6920419999999997E-3</c:v>
                </c:pt>
                <c:pt idx="32450">
                  <c:v>-7.3974100000000001E-3</c:v>
                </c:pt>
                <c:pt idx="32451">
                  <c:v>-9.8638299999999996E-4</c:v>
                </c:pt>
                <c:pt idx="32452">
                  <c:v>1.037201E-3</c:v>
                </c:pt>
                <c:pt idx="32453">
                  <c:v>7.4798200000000001E-4</c:v>
                </c:pt>
                <c:pt idx="32454">
                  <c:v>-3.3810089999999999E-3</c:v>
                </c:pt>
                <c:pt idx="32455">
                  <c:v>2.095516E-3</c:v>
                </c:pt>
                <c:pt idx="32456">
                  <c:v>-1.0965931999999999E-2</c:v>
                </c:pt>
                <c:pt idx="32457">
                  <c:v>-2.2512700000000001E-3</c:v>
                </c:pt>
                <c:pt idx="32458">
                  <c:v>4.9157020000000001E-3</c:v>
                </c:pt>
                <c:pt idx="32459">
                  <c:v>2.7281810000000001E-3</c:v>
                </c:pt>
                <c:pt idx="32460">
                  <c:v>-3.8369929999999999E-3</c:v>
                </c:pt>
                <c:pt idx="32461">
                  <c:v>9.0742899999999996E-4</c:v>
                </c:pt>
                <c:pt idx="32462">
                  <c:v>5.8525260000000003E-3</c:v>
                </c:pt>
                <c:pt idx="32463">
                  <c:v>1.1477849999999999E-3</c:v>
                </c:pt>
                <c:pt idx="32464">
                  <c:v>4.355968E-3</c:v>
                </c:pt>
                <c:pt idx="32465">
                  <c:v>5.4020580000000004E-3</c:v>
                </c:pt>
                <c:pt idx="32466">
                  <c:v>1.885227E-3</c:v>
                </c:pt>
                <c:pt idx="32467">
                  <c:v>1.0205475E-2</c:v>
                </c:pt>
                <c:pt idx="32468">
                  <c:v>-3.6483650000000002E-3</c:v>
                </c:pt>
                <c:pt idx="32469">
                  <c:v>1.0106063E-2</c:v>
                </c:pt>
                <c:pt idx="32470">
                  <c:v>4.4898359999999997E-3</c:v>
                </c:pt>
                <c:pt idx="32471">
                  <c:v>7.1015979999999998E-3</c:v>
                </c:pt>
                <c:pt idx="32472">
                  <c:v>5.572792E-3</c:v>
                </c:pt>
                <c:pt idx="32473">
                  <c:v>4.4153819999999998E-3</c:v>
                </c:pt>
                <c:pt idx="32474">
                  <c:v>1.2696381E-2</c:v>
                </c:pt>
                <c:pt idx="32475">
                  <c:v>6.3146199999999995E-4</c:v>
                </c:pt>
                <c:pt idx="32476">
                  <c:v>8.5730830000000004E-3</c:v>
                </c:pt>
                <c:pt idx="32477">
                  <c:v>4.3620940000000004E-3</c:v>
                </c:pt>
                <c:pt idx="32478">
                  <c:v>1.1450935000000001E-2</c:v>
                </c:pt>
                <c:pt idx="32479">
                  <c:v>4.7735909999999998E-3</c:v>
                </c:pt>
                <c:pt idx="32480">
                  <c:v>-9.0182200000000004E-4</c:v>
                </c:pt>
                <c:pt idx="32481">
                  <c:v>7.6839430000000004E-3</c:v>
                </c:pt>
                <c:pt idx="32482">
                  <c:v>-6.0617969999999998E-3</c:v>
                </c:pt>
                <c:pt idx="32483">
                  <c:v>1.3875159E-2</c:v>
                </c:pt>
                <c:pt idx="32484">
                  <c:v>4.1133919999999996E-3</c:v>
                </c:pt>
                <c:pt idx="32485">
                  <c:v>2.1558999999999999E-4</c:v>
                </c:pt>
                <c:pt idx="32486">
                  <c:v>4.7959980000000001E-3</c:v>
                </c:pt>
                <c:pt idx="32487">
                  <c:v>4.8386080000000003E-3</c:v>
                </c:pt>
                <c:pt idx="32488">
                  <c:v>3.553596E-3</c:v>
                </c:pt>
                <c:pt idx="32489">
                  <c:v>-1.073666E-2</c:v>
                </c:pt>
                <c:pt idx="32490">
                  <c:v>4.91385E-3</c:v>
                </c:pt>
                <c:pt idx="32491">
                  <c:v>7.3455819999999998E-3</c:v>
                </c:pt>
                <c:pt idx="32492">
                  <c:v>-1.875968E-3</c:v>
                </c:pt>
                <c:pt idx="32493">
                  <c:v>-4.1508400000000003E-3</c:v>
                </c:pt>
                <c:pt idx="32494">
                  <c:v>5.2325419999999997E-3</c:v>
                </c:pt>
                <c:pt idx="32495">
                  <c:v>-5.8821619999999998E-3</c:v>
                </c:pt>
                <c:pt idx="32496">
                  <c:v>-5.6773639999999998E-3</c:v>
                </c:pt>
                <c:pt idx="32497">
                  <c:v>2.4194450000000001E-3</c:v>
                </c:pt>
                <c:pt idx="32498">
                  <c:v>2.8104089999999998E-3</c:v>
                </c:pt>
                <c:pt idx="32499">
                  <c:v>-4.2536259999999999E-3</c:v>
                </c:pt>
                <c:pt idx="32500">
                  <c:v>-4.2377999999999999E-3</c:v>
                </c:pt>
                <c:pt idx="32501">
                  <c:v>-3.603967E-3</c:v>
                </c:pt>
                <c:pt idx="32502">
                  <c:v>-7.4953900000000002E-3</c:v>
                </c:pt>
                <c:pt idx="32503">
                  <c:v>-1.3893999999999999E-4</c:v>
                </c:pt>
                <c:pt idx="32504">
                  <c:v>2.1940900000000001E-3</c:v>
                </c:pt>
                <c:pt idx="32505">
                  <c:v>-5.304039E-3</c:v>
                </c:pt>
                <c:pt idx="32506">
                  <c:v>-3.699904E-3</c:v>
                </c:pt>
                <c:pt idx="32507">
                  <c:v>8.3591570000000007E-3</c:v>
                </c:pt>
                <c:pt idx="32508">
                  <c:v>-4.6438809999999999E-3</c:v>
                </c:pt>
                <c:pt idx="32509">
                  <c:v>-5.207672E-3</c:v>
                </c:pt>
                <c:pt idx="32510">
                  <c:v>6.7626800000000001E-3</c:v>
                </c:pt>
                <c:pt idx="32511">
                  <c:v>1.6651229999999999E-3</c:v>
                </c:pt>
                <c:pt idx="32512">
                  <c:v>6.0947200000000001E-4</c:v>
                </c:pt>
                <c:pt idx="32513">
                  <c:v>-3.2073710000000001E-3</c:v>
                </c:pt>
                <c:pt idx="32514">
                  <c:v>-1.4682009999999999E-3</c:v>
                </c:pt>
                <c:pt idx="32515">
                  <c:v>6.9519150000000004E-3</c:v>
                </c:pt>
                <c:pt idx="32516">
                  <c:v>-9.7076279999999994E-3</c:v>
                </c:pt>
                <c:pt idx="32517">
                  <c:v>1.937844E-3</c:v>
                </c:pt>
                <c:pt idx="32518">
                  <c:v>3.2131180000000001E-3</c:v>
                </c:pt>
                <c:pt idx="32519">
                  <c:v>-3.3318670000000001E-3</c:v>
                </c:pt>
                <c:pt idx="32520">
                  <c:v>3.2332820000000001E-3</c:v>
                </c:pt>
                <c:pt idx="32521">
                  <c:v>-1.6184649999999999E-3</c:v>
                </c:pt>
                <c:pt idx="32522">
                  <c:v>-2.7307399999999999E-4</c:v>
                </c:pt>
                <c:pt idx="32523">
                  <c:v>9.8195079999999994E-3</c:v>
                </c:pt>
                <c:pt idx="32524">
                  <c:v>1.4152419999999999E-3</c:v>
                </c:pt>
                <c:pt idx="32525">
                  <c:v>-2.1507309999999999E-3</c:v>
                </c:pt>
                <c:pt idx="32526">
                  <c:v>3.8315409999999999E-3</c:v>
                </c:pt>
                <c:pt idx="32527">
                  <c:v>1.0097693E-2</c:v>
                </c:pt>
                <c:pt idx="32528">
                  <c:v>-1.4074039999999999E-3</c:v>
                </c:pt>
                <c:pt idx="32529">
                  <c:v>-2.2755940000000001E-3</c:v>
                </c:pt>
                <c:pt idx="32530">
                  <c:v>-1.04269E-4</c:v>
                </c:pt>
                <c:pt idx="32531">
                  <c:v>4.5077939999999999E-3</c:v>
                </c:pt>
                <c:pt idx="32532">
                  <c:v>-1.0998614E-2</c:v>
                </c:pt>
                <c:pt idx="32533">
                  <c:v>1.6377882999999999E-2</c:v>
                </c:pt>
                <c:pt idx="32534">
                  <c:v>7.8836050000000001E-3</c:v>
                </c:pt>
                <c:pt idx="32535">
                  <c:v>3.8915260000000002E-3</c:v>
                </c:pt>
                <c:pt idx="32536">
                  <c:v>1.1976894E-2</c:v>
                </c:pt>
                <c:pt idx="32537">
                  <c:v>1.1134537E-2</c:v>
                </c:pt>
                <c:pt idx="32538">
                  <c:v>-1.0056071E-2</c:v>
                </c:pt>
                <c:pt idx="32539">
                  <c:v>9.0989820000000003E-3</c:v>
                </c:pt>
                <c:pt idx="32540">
                  <c:v>-1.680471E-2</c:v>
                </c:pt>
                <c:pt idx="32541">
                  <c:v>-8.3821969999999992E-3</c:v>
                </c:pt>
                <c:pt idx="32542">
                  <c:v>1.0460212999999999E-2</c:v>
                </c:pt>
                <c:pt idx="32543">
                  <c:v>3.3548754E-2</c:v>
                </c:pt>
                <c:pt idx="32544">
                  <c:v>1.790914E-3</c:v>
                </c:pt>
                <c:pt idx="32545">
                  <c:v>2.2774493E-2</c:v>
                </c:pt>
                <c:pt idx="32546">
                  <c:v>2.5642095E-2</c:v>
                </c:pt>
                <c:pt idx="32547">
                  <c:v>-2.4163278E-2</c:v>
                </c:pt>
                <c:pt idx="32548">
                  <c:v>-2.4554307000000001E-2</c:v>
                </c:pt>
                <c:pt idx="32549">
                  <c:v>2.5026295E-2</c:v>
                </c:pt>
                <c:pt idx="32550">
                  <c:v>1.0095003999999999E-2</c:v>
                </c:pt>
                <c:pt idx="32551">
                  <c:v>-8.4153299999999999E-4</c:v>
                </c:pt>
                <c:pt idx="32552">
                  <c:v>9.3907629999999999E-3</c:v>
                </c:pt>
                <c:pt idx="32553">
                  <c:v>2.5515138999999999E-2</c:v>
                </c:pt>
                <c:pt idx="32554">
                  <c:v>-3.0413199999999998E-4</c:v>
                </c:pt>
                <c:pt idx="32555">
                  <c:v>-1.1379421000000001E-2</c:v>
                </c:pt>
                <c:pt idx="32556">
                  <c:v>5.4023229999999997E-3</c:v>
                </c:pt>
                <c:pt idx="32557">
                  <c:v>8.4199500000000007E-3</c:v>
                </c:pt>
                <c:pt idx="32558">
                  <c:v>1.0288198E-2</c:v>
                </c:pt>
                <c:pt idx="32559">
                  <c:v>1.1278095E-2</c:v>
                </c:pt>
                <c:pt idx="32560">
                  <c:v>2.9376580000000001E-3</c:v>
                </c:pt>
                <c:pt idx="32561">
                  <c:v>1.5588738E-2</c:v>
                </c:pt>
                <c:pt idx="32562">
                  <c:v>-1.3170713000000001E-2</c:v>
                </c:pt>
                <c:pt idx="32563">
                  <c:v>1.1479239E-2</c:v>
                </c:pt>
                <c:pt idx="32564">
                  <c:v>-7.0356790000000004E-3</c:v>
                </c:pt>
                <c:pt idx="32565">
                  <c:v>3.651587E-3</c:v>
                </c:pt>
                <c:pt idx="32566">
                  <c:v>6.3839279999999997E-3</c:v>
                </c:pt>
                <c:pt idx="32567">
                  <c:v>1.0256695999999999E-2</c:v>
                </c:pt>
                <c:pt idx="32568">
                  <c:v>9.5584399999999996E-3</c:v>
                </c:pt>
                <c:pt idx="32569">
                  <c:v>-3.3954419999999998E-3</c:v>
                </c:pt>
                <c:pt idx="32570">
                  <c:v>-9.5000290000000001E-3</c:v>
                </c:pt>
                <c:pt idx="32571">
                  <c:v>3.9790279999999999E-3</c:v>
                </c:pt>
                <c:pt idx="32572">
                  <c:v>-5.0971510000000003E-3</c:v>
                </c:pt>
                <c:pt idx="32573">
                  <c:v>6.0646900000000002E-3</c:v>
                </c:pt>
                <c:pt idx="32574">
                  <c:v>-6.3419260000000003E-3</c:v>
                </c:pt>
                <c:pt idx="32575">
                  <c:v>2.3022356000000001E-2</c:v>
                </c:pt>
                <c:pt idx="32576">
                  <c:v>7.5940700000000003E-4</c:v>
                </c:pt>
                <c:pt idx="32577">
                  <c:v>-1.4176932E-2</c:v>
                </c:pt>
                <c:pt idx="32578">
                  <c:v>-6.162453E-3</c:v>
                </c:pt>
                <c:pt idx="32579">
                  <c:v>1.0362994E-2</c:v>
                </c:pt>
                <c:pt idx="32580">
                  <c:v>-2.406839E-3</c:v>
                </c:pt>
                <c:pt idx="32581">
                  <c:v>7.9968000000000001E-3</c:v>
                </c:pt>
                <c:pt idx="32582">
                  <c:v>-2.9074349999999999E-3</c:v>
                </c:pt>
                <c:pt idx="32583">
                  <c:v>4.4950880000000004E-3</c:v>
                </c:pt>
                <c:pt idx="32584">
                  <c:v>-6.8264930000000003E-3</c:v>
                </c:pt>
                <c:pt idx="32585">
                  <c:v>-1.4395461999999999E-2</c:v>
                </c:pt>
                <c:pt idx="32586">
                  <c:v>3.4032160000000001E-3</c:v>
                </c:pt>
                <c:pt idx="32587">
                  <c:v>-2.0229739999999999E-3</c:v>
                </c:pt>
                <c:pt idx="32588">
                  <c:v>-1.3824482000000001E-2</c:v>
                </c:pt>
                <c:pt idx="32589">
                  <c:v>-6.7873450000000002E-3</c:v>
                </c:pt>
                <c:pt idx="32590">
                  <c:v>-3.7386099999999998E-3</c:v>
                </c:pt>
                <c:pt idx="32591">
                  <c:v>6.7717799999999996E-4</c:v>
                </c:pt>
                <c:pt idx="32592">
                  <c:v>-1.684892E-2</c:v>
                </c:pt>
                <c:pt idx="32593">
                  <c:v>-9.2487909999999993E-3</c:v>
                </c:pt>
                <c:pt idx="32594">
                  <c:v>7.29376E-4</c:v>
                </c:pt>
                <c:pt idx="32595">
                  <c:v>-1.1633329999999999E-3</c:v>
                </c:pt>
                <c:pt idx="32596">
                  <c:v>-1.291139E-3</c:v>
                </c:pt>
                <c:pt idx="32597">
                  <c:v>-6.7780490000000004E-3</c:v>
                </c:pt>
                <c:pt idx="32598">
                  <c:v>1.201239E-3</c:v>
                </c:pt>
                <c:pt idx="32599">
                  <c:v>-1.6359113000000002E-2</c:v>
                </c:pt>
                <c:pt idx="32600">
                  <c:v>-2.6816880000000002E-3</c:v>
                </c:pt>
                <c:pt idx="32601">
                  <c:v>7.2766699999999998E-3</c:v>
                </c:pt>
                <c:pt idx="32602">
                  <c:v>9.7821580000000009E-3</c:v>
                </c:pt>
                <c:pt idx="32603">
                  <c:v>-3.1056769999999998E-3</c:v>
                </c:pt>
                <c:pt idx="32604">
                  <c:v>-5.5912039999999998E-3</c:v>
                </c:pt>
                <c:pt idx="32605">
                  <c:v>3.6997649999999998E-3</c:v>
                </c:pt>
                <c:pt idx="32606">
                  <c:v>5.3846320000000003E-3</c:v>
                </c:pt>
                <c:pt idx="32607">
                  <c:v>4.164638E-3</c:v>
                </c:pt>
                <c:pt idx="32608">
                  <c:v>2.9176699999999998E-3</c:v>
                </c:pt>
                <c:pt idx="32609">
                  <c:v>4.561107E-3</c:v>
                </c:pt>
                <c:pt idx="32610">
                  <c:v>-3.7034500000000001E-4</c:v>
                </c:pt>
                <c:pt idx="32611">
                  <c:v>-8.880209E-3</c:v>
                </c:pt>
                <c:pt idx="32612">
                  <c:v>6.7333059999999997E-3</c:v>
                </c:pt>
                <c:pt idx="32613">
                  <c:v>-1.8984699999999999E-4</c:v>
                </c:pt>
                <c:pt idx="32614" formatCode="0.00E+00">
                  <c:v>-2.7024400000000002E-5</c:v>
                </c:pt>
                <c:pt idx="32615">
                  <c:v>-4.099264E-3</c:v>
                </c:pt>
                <c:pt idx="32616">
                  <c:v>2.0357840000000001E-3</c:v>
                </c:pt>
                <c:pt idx="32617">
                  <c:v>-5.3571519999999996E-3</c:v>
                </c:pt>
                <c:pt idx="32618">
                  <c:v>-4.2380270000000001E-3</c:v>
                </c:pt>
                <c:pt idx="32619">
                  <c:v>-5.1421699999999997E-3</c:v>
                </c:pt>
                <c:pt idx="32620">
                  <c:v>-5.6227450000000002E-3</c:v>
                </c:pt>
                <c:pt idx="32621">
                  <c:v>1.156598E-3</c:v>
                </c:pt>
                <c:pt idx="32622">
                  <c:v>-1.330033E-3</c:v>
                </c:pt>
                <c:pt idx="32623">
                  <c:v>-6.6694040000000003E-3</c:v>
                </c:pt>
                <c:pt idx="32624">
                  <c:v>-8.3602450000000005E-3</c:v>
                </c:pt>
                <c:pt idx="32625">
                  <c:v>6.0205579999999996E-3</c:v>
                </c:pt>
                <c:pt idx="32626">
                  <c:v>-8.2326799999999992E-3</c:v>
                </c:pt>
                <c:pt idx="32627">
                  <c:v>-5.4691169999999999E-3</c:v>
                </c:pt>
                <c:pt idx="32628">
                  <c:v>5.9696599999999999E-4</c:v>
                </c:pt>
                <c:pt idx="32629">
                  <c:v>-2.4550169999999999E-3</c:v>
                </c:pt>
                <c:pt idx="32630">
                  <c:v>-1.0348919999999999E-3</c:v>
                </c:pt>
                <c:pt idx="32631">
                  <c:v>-9.0659199999999999E-3</c:v>
                </c:pt>
                <c:pt idx="32632">
                  <c:v>-1.484864E-3</c:v>
                </c:pt>
                <c:pt idx="32633">
                  <c:v>-7.1387899999999995E-4</c:v>
                </c:pt>
                <c:pt idx="32634">
                  <c:v>-1.9919180000000001E-3</c:v>
                </c:pt>
                <c:pt idx="32635">
                  <c:v>4.7581300000000002E-3</c:v>
                </c:pt>
                <c:pt idx="32636">
                  <c:v>-1.0266498000000001E-2</c:v>
                </c:pt>
                <c:pt idx="32637">
                  <c:v>6.2589489999999998E-3</c:v>
                </c:pt>
                <c:pt idx="32638">
                  <c:v>2.0964200000000001E-4</c:v>
                </c:pt>
                <c:pt idx="32639">
                  <c:v>-5.3406520000000004E-3</c:v>
                </c:pt>
                <c:pt idx="32640">
                  <c:v>-2.27104E-4</c:v>
                </c:pt>
                <c:pt idx="32641">
                  <c:v>-9.4147439999999992E-3</c:v>
                </c:pt>
                <c:pt idx="32642">
                  <c:v>3.392347E-3</c:v>
                </c:pt>
                <c:pt idx="32643">
                  <c:v>-7.9653899999999997E-4</c:v>
                </c:pt>
                <c:pt idx="32644">
                  <c:v>-1.1578789999999999E-3</c:v>
                </c:pt>
                <c:pt idx="32645">
                  <c:v>-2.2385899999999999E-3</c:v>
                </c:pt>
                <c:pt idx="32646">
                  <c:v>3.8213320000000002E-3</c:v>
                </c:pt>
                <c:pt idx="32647">
                  <c:v>-6.1279719999999998E-3</c:v>
                </c:pt>
                <c:pt idx="32648">
                  <c:v>-3.9042600000000001E-3</c:v>
                </c:pt>
                <c:pt idx="32649">
                  <c:v>8.3537379999999994E-3</c:v>
                </c:pt>
                <c:pt idx="32650">
                  <c:v>-6.645158E-3</c:v>
                </c:pt>
                <c:pt idx="32651">
                  <c:v>-1.1595975E-2</c:v>
                </c:pt>
                <c:pt idx="32652">
                  <c:v>-8.2835840000000001E-3</c:v>
                </c:pt>
                <c:pt idx="32653">
                  <c:v>-7.2097970000000004E-3</c:v>
                </c:pt>
                <c:pt idx="32654">
                  <c:v>-1.838227E-3</c:v>
                </c:pt>
                <c:pt idx="32655">
                  <c:v>-4.6017890000000002E-3</c:v>
                </c:pt>
                <c:pt idx="32656">
                  <c:v>-3.0597430000000002E-3</c:v>
                </c:pt>
                <c:pt idx="32657">
                  <c:v>-6.1929519999999998E-3</c:v>
                </c:pt>
                <c:pt idx="32658">
                  <c:v>1.025799E-3</c:v>
                </c:pt>
                <c:pt idx="32659">
                  <c:v>-6.1338419999999996E-3</c:v>
                </c:pt>
                <c:pt idx="32660">
                  <c:v>-5.9516450000000002E-3</c:v>
                </c:pt>
                <c:pt idx="32661">
                  <c:v>4.7702420000000001E-3</c:v>
                </c:pt>
                <c:pt idx="32662">
                  <c:v>4.7044490000000003E-3</c:v>
                </c:pt>
                <c:pt idx="32663" formatCode="0.00E+00">
                  <c:v>5.3504500000000002E-5</c:v>
                </c:pt>
                <c:pt idx="32664">
                  <c:v>-3.9263249999999996E-3</c:v>
                </c:pt>
                <c:pt idx="32665">
                  <c:v>2.4831050000000002E-3</c:v>
                </c:pt>
                <c:pt idx="32666">
                  <c:v>4.6811129999999998E-3</c:v>
                </c:pt>
                <c:pt idx="32667">
                  <c:v>5.3149460000000001E-3</c:v>
                </c:pt>
                <c:pt idx="32668">
                  <c:v>6.7585450000000004E-3</c:v>
                </c:pt>
                <c:pt idx="32669">
                  <c:v>2.052739E-3</c:v>
                </c:pt>
                <c:pt idx="32670">
                  <c:v>5.2933370000000004E-3</c:v>
                </c:pt>
                <c:pt idx="32671">
                  <c:v>4.1503080000000001E-3</c:v>
                </c:pt>
                <c:pt idx="32672">
                  <c:v>4.4619239999999999E-3</c:v>
                </c:pt>
                <c:pt idx="32673">
                  <c:v>2.4536340000000001E-3</c:v>
                </c:pt>
                <c:pt idx="32674">
                  <c:v>7.402535E-3</c:v>
                </c:pt>
                <c:pt idx="32675">
                  <c:v>1.236518E-3</c:v>
                </c:pt>
                <c:pt idx="32676">
                  <c:v>5.2821129999999997E-3</c:v>
                </c:pt>
                <c:pt idx="32677">
                  <c:v>3.7531919999999998E-3</c:v>
                </c:pt>
                <c:pt idx="32678">
                  <c:v>5.7631949999999996E-3</c:v>
                </c:pt>
                <c:pt idx="32679">
                  <c:v>1.289351E-3</c:v>
                </c:pt>
                <c:pt idx="32680">
                  <c:v>2.1369959999999999E-3</c:v>
                </c:pt>
                <c:pt idx="32681">
                  <c:v>6.0702179999999996E-3</c:v>
                </c:pt>
                <c:pt idx="32682">
                  <c:v>-2.5892299999999999E-4</c:v>
                </c:pt>
                <c:pt idx="32683">
                  <c:v>6.2945830000000003E-3</c:v>
                </c:pt>
                <c:pt idx="32684">
                  <c:v>-1.2776580000000001E-3</c:v>
                </c:pt>
                <c:pt idx="32685">
                  <c:v>2.2872489999999999E-3</c:v>
                </c:pt>
                <c:pt idx="32686">
                  <c:v>7.6704360000000001E-3</c:v>
                </c:pt>
                <c:pt idx="32687">
                  <c:v>2.1236039999999999E-3</c:v>
                </c:pt>
                <c:pt idx="32688">
                  <c:v>3.0389060000000001E-3</c:v>
                </c:pt>
                <c:pt idx="32689">
                  <c:v>-1.534007E-3</c:v>
                </c:pt>
                <c:pt idx="32690">
                  <c:v>-1.4190209999999999E-3</c:v>
                </c:pt>
                <c:pt idx="32691">
                  <c:v>5.1978689999999999E-3</c:v>
                </c:pt>
                <c:pt idx="32692" formatCode="0.00E+00">
                  <c:v>-2.69094E-5</c:v>
                </c:pt>
                <c:pt idx="32693">
                  <c:v>-3.039211E-3</c:v>
                </c:pt>
                <c:pt idx="32694" formatCode="0.00E+00">
                  <c:v>-2.88005E-5</c:v>
                </c:pt>
                <c:pt idx="32695">
                  <c:v>2.5195780000000002E-3</c:v>
                </c:pt>
                <c:pt idx="32696">
                  <c:v>3.614557E-3</c:v>
                </c:pt>
                <c:pt idx="32697">
                  <c:v>-4.7794609999999996E-3</c:v>
                </c:pt>
                <c:pt idx="32698">
                  <c:v>8.497E-4</c:v>
                </c:pt>
                <c:pt idx="32699">
                  <c:v>-2.4342439999999999E-3</c:v>
                </c:pt>
                <c:pt idx="32700">
                  <c:v>9.1858599999999999E-4</c:v>
                </c:pt>
                <c:pt idx="32701">
                  <c:v>-6.5555759999999996E-3</c:v>
                </c:pt>
                <c:pt idx="32702">
                  <c:v>1.4422510000000001E-3</c:v>
                </c:pt>
                <c:pt idx="32703">
                  <c:v>-4.1996560000000004E-3</c:v>
                </c:pt>
                <c:pt idx="32704">
                  <c:v>-3.6545179999999998E-3</c:v>
                </c:pt>
                <c:pt idx="32705">
                  <c:v>-1.11981E-4</c:v>
                </c:pt>
                <c:pt idx="32706" formatCode="0.00E+00">
                  <c:v>-5.0195499999999997E-5</c:v>
                </c:pt>
                <c:pt idx="32707">
                  <c:v>-3.5956619999999999E-3</c:v>
                </c:pt>
                <c:pt idx="32708">
                  <c:v>-5.2393769999999999E-3</c:v>
                </c:pt>
                <c:pt idx="32709">
                  <c:v>2.4726799999999998E-4</c:v>
                </c:pt>
                <c:pt idx="32710">
                  <c:v>-1.0373019999999999E-3</c:v>
                </c:pt>
                <c:pt idx="32711" formatCode="0.00E+00">
                  <c:v>2.2103299999999999E-5</c:v>
                </c:pt>
                <c:pt idx="32712">
                  <c:v>1.240576E-3</c:v>
                </c:pt>
                <c:pt idx="32713">
                  <c:v>-4.6141180000000004E-3</c:v>
                </c:pt>
                <c:pt idx="32714">
                  <c:v>3.2393919999999998E-3</c:v>
                </c:pt>
                <c:pt idx="32715">
                  <c:v>-9.3644500000000005E-4</c:v>
                </c:pt>
                <c:pt idx="32716">
                  <c:v>5.6001310000000004E-3</c:v>
                </c:pt>
                <c:pt idx="32717">
                  <c:v>2.4520079999999999E-3</c:v>
                </c:pt>
                <c:pt idx="32718">
                  <c:v>-1.0135999999999999E-3</c:v>
                </c:pt>
                <c:pt idx="32719">
                  <c:v>-2.1252099999999999E-4</c:v>
                </c:pt>
                <c:pt idx="32720">
                  <c:v>-1.097731E-3</c:v>
                </c:pt>
                <c:pt idx="32721">
                  <c:v>-1.7068399999999999E-4</c:v>
                </c:pt>
                <c:pt idx="32722">
                  <c:v>-2.6205E-3</c:v>
                </c:pt>
                <c:pt idx="32723">
                  <c:v>2.0690600000000002E-3</c:v>
                </c:pt>
                <c:pt idx="32724">
                  <c:v>5.8302930000000003E-3</c:v>
                </c:pt>
                <c:pt idx="32725">
                  <c:v>3.3607440000000001E-3</c:v>
                </c:pt>
                <c:pt idx="32726">
                  <c:v>2.9464830000000002E-3</c:v>
                </c:pt>
                <c:pt idx="32727">
                  <c:v>1.990941E-3</c:v>
                </c:pt>
                <c:pt idx="32728">
                  <c:v>2.6749539999999998E-3</c:v>
                </c:pt>
                <c:pt idx="32729">
                  <c:v>1.2962360000000001E-3</c:v>
                </c:pt>
                <c:pt idx="32730">
                  <c:v>3.6232690000000001E-3</c:v>
                </c:pt>
                <c:pt idx="32731">
                  <c:v>1.251191E-3</c:v>
                </c:pt>
                <c:pt idx="32732">
                  <c:v>4.913494E-3</c:v>
                </c:pt>
                <c:pt idx="32733">
                  <c:v>7.9571399999999999E-4</c:v>
                </c:pt>
                <c:pt idx="32734">
                  <c:v>2.5817689999999998E-3</c:v>
                </c:pt>
                <c:pt idx="32735">
                  <c:v>2.8563410000000001E-3</c:v>
                </c:pt>
                <c:pt idx="32736">
                  <c:v>8.1001430000000006E-3</c:v>
                </c:pt>
                <c:pt idx="32737">
                  <c:v>7.3091830000000003E-3</c:v>
                </c:pt>
                <c:pt idx="32738">
                  <c:v>2.6454579999999998E-3</c:v>
                </c:pt>
                <c:pt idx="32739">
                  <c:v>2.465428E-3</c:v>
                </c:pt>
                <c:pt idx="32740">
                  <c:v>2.8364559999999998E-3</c:v>
                </c:pt>
                <c:pt idx="32741">
                  <c:v>2.1229949999999999E-3</c:v>
                </c:pt>
                <c:pt idx="32742">
                  <c:v>3.5535940000000002E-3</c:v>
                </c:pt>
                <c:pt idx="32743">
                  <c:v>3.2345469999999999E-3</c:v>
                </c:pt>
                <c:pt idx="32744">
                  <c:v>8.2446499999999992E-3</c:v>
                </c:pt>
                <c:pt idx="32745">
                  <c:v>4.4398499999999999E-4</c:v>
                </c:pt>
                <c:pt idx="32746">
                  <c:v>-4.180263E-3</c:v>
                </c:pt>
                <c:pt idx="32747">
                  <c:v>1.748466E-3</c:v>
                </c:pt>
                <c:pt idx="32748">
                  <c:v>5.276205E-3</c:v>
                </c:pt>
                <c:pt idx="32749">
                  <c:v>1.878277E-3</c:v>
                </c:pt>
                <c:pt idx="32750">
                  <c:v>4.4703319999999996E-3</c:v>
                </c:pt>
                <c:pt idx="32751">
                  <c:v>5.3150869999999996E-3</c:v>
                </c:pt>
                <c:pt idx="32752">
                  <c:v>2.6343489999999998E-3</c:v>
                </c:pt>
                <c:pt idx="32753">
                  <c:v>1.91636E-3</c:v>
                </c:pt>
                <c:pt idx="32754">
                  <c:v>4.6536320000000004E-3</c:v>
                </c:pt>
                <c:pt idx="32755">
                  <c:v>4.8160850000000003E-3</c:v>
                </c:pt>
                <c:pt idx="32756">
                  <c:v>1.90653E-3</c:v>
                </c:pt>
                <c:pt idx="32757">
                  <c:v>5.2482650000000002E-3</c:v>
                </c:pt>
                <c:pt idx="32758">
                  <c:v>7.3245669999999997E-3</c:v>
                </c:pt>
                <c:pt idx="32759">
                  <c:v>2.296785E-3</c:v>
                </c:pt>
                <c:pt idx="32760">
                  <c:v>6.7867359999999998E-3</c:v>
                </c:pt>
                <c:pt idx="32761">
                  <c:v>5.1859100000000002E-3</c:v>
                </c:pt>
                <c:pt idx="32762">
                  <c:v>1.1163569999999999E-3</c:v>
                </c:pt>
                <c:pt idx="32763">
                  <c:v>5.1659599999999998E-3</c:v>
                </c:pt>
                <c:pt idx="32764">
                  <c:v>-2.2265940000000001E-3</c:v>
                </c:pt>
                <c:pt idx="32765">
                  <c:v>5.6984410000000003E-3</c:v>
                </c:pt>
                <c:pt idx="32766">
                  <c:v>2.853717E-3</c:v>
                </c:pt>
                <c:pt idx="32767">
                  <c:v>4.9956970000000003E-3</c:v>
                </c:pt>
                <c:pt idx="32768">
                  <c:v>1.4349219999999999E-3</c:v>
                </c:pt>
                <c:pt idx="32769">
                  <c:v>-1.9147000000000001E-4</c:v>
                </c:pt>
                <c:pt idx="32770">
                  <c:v>6.2919339999999999E-3</c:v>
                </c:pt>
                <c:pt idx="32771">
                  <c:v>2.90234E-4</c:v>
                </c:pt>
                <c:pt idx="32772">
                  <c:v>3.8175769999999999E-3</c:v>
                </c:pt>
                <c:pt idx="32773">
                  <c:v>2.475344E-3</c:v>
                </c:pt>
                <c:pt idx="32774">
                  <c:v>-5.1156659999999996E-3</c:v>
                </c:pt>
                <c:pt idx="32775">
                  <c:v>-6.5220899999999995E-4</c:v>
                </c:pt>
                <c:pt idx="32776">
                  <c:v>2.284229E-3</c:v>
                </c:pt>
                <c:pt idx="32777">
                  <c:v>4.1114239999999998E-3</c:v>
                </c:pt>
                <c:pt idx="32778">
                  <c:v>-8.6053300000000002E-4</c:v>
                </c:pt>
                <c:pt idx="32779">
                  <c:v>4.9048799999999997E-4</c:v>
                </c:pt>
                <c:pt idx="32780">
                  <c:v>-1.2439630000000001E-3</c:v>
                </c:pt>
                <c:pt idx="32781">
                  <c:v>1.7683299999999999E-4</c:v>
                </c:pt>
                <c:pt idx="32782">
                  <c:v>1.7540959999999999E-3</c:v>
                </c:pt>
                <c:pt idx="32783">
                  <c:v>7.4875300000000001E-4</c:v>
                </c:pt>
                <c:pt idx="32784">
                  <c:v>7.3150309999999996E-3</c:v>
                </c:pt>
                <c:pt idx="32785">
                  <c:v>-1.66854E-4</c:v>
                </c:pt>
                <c:pt idx="32786">
                  <c:v>5.7690400000000005E-4</c:v>
                </c:pt>
                <c:pt idx="32787">
                  <c:v>-8.4202799999999998E-4</c:v>
                </c:pt>
                <c:pt idx="32788">
                  <c:v>1.3621550000000001E-3</c:v>
                </c:pt>
                <c:pt idx="32789">
                  <c:v>-9.8994899999999995E-4</c:v>
                </c:pt>
                <c:pt idx="32790">
                  <c:v>4.014765E-3</c:v>
                </c:pt>
                <c:pt idx="32791">
                  <c:v>5.76313E-3</c:v>
                </c:pt>
                <c:pt idx="32792">
                  <c:v>2.003229E-3</c:v>
                </c:pt>
                <c:pt idx="32793">
                  <c:v>2.9614340000000002E-3</c:v>
                </c:pt>
                <c:pt idx="32794">
                  <c:v>-1.407773E-3</c:v>
                </c:pt>
                <c:pt idx="32795">
                  <c:v>5.4592200000000001E-4</c:v>
                </c:pt>
                <c:pt idx="32796">
                  <c:v>1.074724E-3</c:v>
                </c:pt>
                <c:pt idx="32797">
                  <c:v>1.500829E-3</c:v>
                </c:pt>
                <c:pt idx="32798">
                  <c:v>5.1726099999999998E-4</c:v>
                </c:pt>
                <c:pt idx="32799">
                  <c:v>1.593178E-3</c:v>
                </c:pt>
                <c:pt idx="32800">
                  <c:v>-3.9217089999999998E-3</c:v>
                </c:pt>
                <c:pt idx="32801">
                  <c:v>3.90106E-3</c:v>
                </c:pt>
                <c:pt idx="32802">
                  <c:v>3.7629550000000001E-3</c:v>
                </c:pt>
                <c:pt idx="32803">
                  <c:v>-1.202509E-3</c:v>
                </c:pt>
                <c:pt idx="32804" formatCode="0.00E+00">
                  <c:v>1.01426E-5</c:v>
                </c:pt>
                <c:pt idx="32805">
                  <c:v>-1.015707E-3</c:v>
                </c:pt>
                <c:pt idx="32806">
                  <c:v>5.0764899999999999E-4</c:v>
                </c:pt>
                <c:pt idx="32807">
                  <c:v>-2.6774920000000001E-3</c:v>
                </c:pt>
                <c:pt idx="32808" formatCode="0.00E+00">
                  <c:v>-1.10471E-5</c:v>
                </c:pt>
                <c:pt idx="32809">
                  <c:v>1.499231E-3</c:v>
                </c:pt>
                <c:pt idx="32810">
                  <c:v>9.4958E-4</c:v>
                </c:pt>
                <c:pt idx="32811">
                  <c:v>5.6977299999999998E-3</c:v>
                </c:pt>
                <c:pt idx="32812">
                  <c:v>1.8237290000000001E-3</c:v>
                </c:pt>
                <c:pt idx="32813">
                  <c:v>-4.4072690000000001E-3</c:v>
                </c:pt>
                <c:pt idx="32814">
                  <c:v>-2.1316339999999999E-3</c:v>
                </c:pt>
                <c:pt idx="32815">
                  <c:v>-2.6432270000000002E-3</c:v>
                </c:pt>
                <c:pt idx="32816">
                  <c:v>2.2883259999999998E-3</c:v>
                </c:pt>
                <c:pt idx="32817">
                  <c:v>1.219866E-3</c:v>
                </c:pt>
                <c:pt idx="32818">
                  <c:v>1.7979899999999999E-4</c:v>
                </c:pt>
                <c:pt idx="32819">
                  <c:v>5.8486599999999997E-4</c:v>
                </c:pt>
                <c:pt idx="32820">
                  <c:v>2.0368E-4</c:v>
                </c:pt>
                <c:pt idx="32821">
                  <c:v>3.2170469999999998E-3</c:v>
                </c:pt>
                <c:pt idx="32822">
                  <c:v>6.3741899999999996E-4</c:v>
                </c:pt>
                <c:pt idx="32823">
                  <c:v>4.5019800000000002E-4</c:v>
                </c:pt>
                <c:pt idx="32824">
                  <c:v>7.1410359999999999E-3</c:v>
                </c:pt>
                <c:pt idx="32825">
                  <c:v>-3.7185360000000002E-3</c:v>
                </c:pt>
                <c:pt idx="32826">
                  <c:v>1.3680000000000001E-3</c:v>
                </c:pt>
                <c:pt idx="32827">
                  <c:v>1.426323E-3</c:v>
                </c:pt>
                <c:pt idx="32828">
                  <c:v>8.1815470000000008E-3</c:v>
                </c:pt>
                <c:pt idx="32829">
                  <c:v>2.5492280000000002E-3</c:v>
                </c:pt>
                <c:pt idx="32830">
                  <c:v>3.256119E-3</c:v>
                </c:pt>
                <c:pt idx="32831">
                  <c:v>-4.0412999999999999E-4</c:v>
                </c:pt>
                <c:pt idx="32832">
                  <c:v>5.4834710000000002E-3</c:v>
                </c:pt>
                <c:pt idx="32833">
                  <c:v>1.8940630000000001E-3</c:v>
                </c:pt>
                <c:pt idx="32834">
                  <c:v>-2.076722E-3</c:v>
                </c:pt>
                <c:pt idx="32835">
                  <c:v>3.249334E-3</c:v>
                </c:pt>
                <c:pt idx="32836">
                  <c:v>1.3756720000000001E-3</c:v>
                </c:pt>
                <c:pt idx="32837">
                  <c:v>4.4673359999999997E-3</c:v>
                </c:pt>
                <c:pt idx="32838">
                  <c:v>2.5127259999999998E-3</c:v>
                </c:pt>
                <c:pt idx="32839">
                  <c:v>-2.5992110000000001E-3</c:v>
                </c:pt>
                <c:pt idx="32840">
                  <c:v>1.037363E-2</c:v>
                </c:pt>
                <c:pt idx="32841">
                  <c:v>1.8507160000000001E-3</c:v>
                </c:pt>
                <c:pt idx="32842">
                  <c:v>7.1127689999999997E-3</c:v>
                </c:pt>
                <c:pt idx="32843">
                  <c:v>6.4648229999999998E-3</c:v>
                </c:pt>
                <c:pt idx="32844">
                  <c:v>3.4947110000000002E-3</c:v>
                </c:pt>
                <c:pt idx="32845">
                  <c:v>4.4257519999999998E-3</c:v>
                </c:pt>
                <c:pt idx="32846">
                  <c:v>2.8375319999999998E-3</c:v>
                </c:pt>
                <c:pt idx="32847">
                  <c:v>6.3973800000000003E-3</c:v>
                </c:pt>
                <c:pt idx="32848">
                  <c:v>1.6735159999999999E-3</c:v>
                </c:pt>
                <c:pt idx="32849">
                  <c:v>7.5990490000000001E-3</c:v>
                </c:pt>
                <c:pt idx="32850">
                  <c:v>1.0453997E-2</c:v>
                </c:pt>
                <c:pt idx="32851">
                  <c:v>1.0892569999999999E-3</c:v>
                </c:pt>
                <c:pt idx="32852">
                  <c:v>3.1456230000000002E-3</c:v>
                </c:pt>
                <c:pt idx="32853">
                  <c:v>-3.2076140000000001E-3</c:v>
                </c:pt>
                <c:pt idx="32854">
                  <c:v>5.9648920000000003E-3</c:v>
                </c:pt>
                <c:pt idx="32855">
                  <c:v>7.3776989999999997E-3</c:v>
                </c:pt>
                <c:pt idx="32856">
                  <c:v>3.1982769999999998E-3</c:v>
                </c:pt>
                <c:pt idx="32857">
                  <c:v>6.25239E-3</c:v>
                </c:pt>
                <c:pt idx="32858" formatCode="0.00E+00">
                  <c:v>5.9399299999999999E-5</c:v>
                </c:pt>
                <c:pt idx="32859">
                  <c:v>3.9430869999999996E-3</c:v>
                </c:pt>
                <c:pt idx="32860">
                  <c:v>-2.9173549999999999E-3</c:v>
                </c:pt>
                <c:pt idx="32861">
                  <c:v>1.337045E-3</c:v>
                </c:pt>
                <c:pt idx="32862">
                  <c:v>2.1795790000000001E-3</c:v>
                </c:pt>
                <c:pt idx="32863">
                  <c:v>2.4887720000000002E-3</c:v>
                </c:pt>
                <c:pt idx="32864">
                  <c:v>3.4714920000000001E-3</c:v>
                </c:pt>
                <c:pt idx="32865">
                  <c:v>2.585192E-3</c:v>
                </c:pt>
                <c:pt idx="32866">
                  <c:v>5.4715129999999999E-3</c:v>
                </c:pt>
                <c:pt idx="32867">
                  <c:v>-4.2556829999999997E-3</c:v>
                </c:pt>
                <c:pt idx="32868">
                  <c:v>3.165761E-3</c:v>
                </c:pt>
                <c:pt idx="32869">
                  <c:v>4.5620569999999996E-3</c:v>
                </c:pt>
                <c:pt idx="32870">
                  <c:v>1.71516E-4</c:v>
                </c:pt>
                <c:pt idx="32871">
                  <c:v>2.3105669999999999E-3</c:v>
                </c:pt>
                <c:pt idx="32872">
                  <c:v>-1.28593E-3</c:v>
                </c:pt>
                <c:pt idx="32873">
                  <c:v>-1.3029739999999999E-3</c:v>
                </c:pt>
                <c:pt idx="32874">
                  <c:v>1.7418310000000001E-3</c:v>
                </c:pt>
                <c:pt idx="32875">
                  <c:v>-1.09864E-4</c:v>
                </c:pt>
                <c:pt idx="32876">
                  <c:v>9.9217679999999992E-3</c:v>
                </c:pt>
                <c:pt idx="32877" formatCode="0.00E+00">
                  <c:v>-4.9639699999999998E-5</c:v>
                </c:pt>
                <c:pt idx="32878">
                  <c:v>3.6791800000000002E-3</c:v>
                </c:pt>
                <c:pt idx="32879">
                  <c:v>2.127089E-3</c:v>
                </c:pt>
                <c:pt idx="32880">
                  <c:v>-2.4257609999999998E-3</c:v>
                </c:pt>
                <c:pt idx="32881">
                  <c:v>1.5703119999999999E-3</c:v>
                </c:pt>
                <c:pt idx="32882">
                  <c:v>9.6540700000000005E-4</c:v>
                </c:pt>
                <c:pt idx="32883">
                  <c:v>3.3015319999999998E-3</c:v>
                </c:pt>
                <c:pt idx="32884">
                  <c:v>2.8098099999999998E-3</c:v>
                </c:pt>
                <c:pt idx="32885">
                  <c:v>2.2406919999999999E-3</c:v>
                </c:pt>
                <c:pt idx="32886">
                  <c:v>4.4744759999999998E-3</c:v>
                </c:pt>
                <c:pt idx="32887">
                  <c:v>9.7082099999999997E-4</c:v>
                </c:pt>
                <c:pt idx="32888">
                  <c:v>2.6122659999999998E-3</c:v>
                </c:pt>
                <c:pt idx="32889">
                  <c:v>3.4905769999999999E-3</c:v>
                </c:pt>
                <c:pt idx="32890">
                  <c:v>3.4939250000000002E-3</c:v>
                </c:pt>
                <c:pt idx="32891">
                  <c:v>2.5951080000000001E-3</c:v>
                </c:pt>
                <c:pt idx="32892">
                  <c:v>6.0188569999999999E-3</c:v>
                </c:pt>
                <c:pt idx="32893">
                  <c:v>4.9559890000000001E-3</c:v>
                </c:pt>
                <c:pt idx="32894">
                  <c:v>3.012743E-3</c:v>
                </c:pt>
                <c:pt idx="32895">
                  <c:v>9.1270940000000005E-3</c:v>
                </c:pt>
                <c:pt idx="32896">
                  <c:v>5.925708E-3</c:v>
                </c:pt>
                <c:pt idx="32897">
                  <c:v>5.4849549999999997E-3</c:v>
                </c:pt>
                <c:pt idx="32898">
                  <c:v>5.2462209999999997E-3</c:v>
                </c:pt>
                <c:pt idx="32899">
                  <c:v>5.7572819999999999E-3</c:v>
                </c:pt>
                <c:pt idx="32900">
                  <c:v>5.0615369999999996E-3</c:v>
                </c:pt>
                <c:pt idx="32901">
                  <c:v>1.9416430000000001E-3</c:v>
                </c:pt>
                <c:pt idx="32902">
                  <c:v>5.3410180000000003E-3</c:v>
                </c:pt>
                <c:pt idx="32903">
                  <c:v>3.225136E-3</c:v>
                </c:pt>
                <c:pt idx="32904">
                  <c:v>-6.8782100000000003E-4</c:v>
                </c:pt>
                <c:pt idx="32905">
                  <c:v>2.4690900000000002E-3</c:v>
                </c:pt>
                <c:pt idx="32906">
                  <c:v>3.465161E-3</c:v>
                </c:pt>
                <c:pt idx="32907">
                  <c:v>6.6534979999999999E-3</c:v>
                </c:pt>
                <c:pt idx="32908">
                  <c:v>7.3502079999999996E-3</c:v>
                </c:pt>
                <c:pt idx="32909">
                  <c:v>3.9682600000000004E-3</c:v>
                </c:pt>
                <c:pt idx="32910">
                  <c:v>5.2357970000000004E-3</c:v>
                </c:pt>
                <c:pt idx="32911">
                  <c:v>3.194218E-3</c:v>
                </c:pt>
                <c:pt idx="32912">
                  <c:v>3.131595E-3</c:v>
                </c:pt>
                <c:pt idx="32913">
                  <c:v>4.0858049999999996E-3</c:v>
                </c:pt>
                <c:pt idx="32914">
                  <c:v>4.6862600000000003E-3</c:v>
                </c:pt>
                <c:pt idx="32915">
                  <c:v>7.3052120000000002E-3</c:v>
                </c:pt>
                <c:pt idx="32916">
                  <c:v>-3.36397E-4</c:v>
                </c:pt>
                <c:pt idx="32917">
                  <c:v>4.5169479999999998E-3</c:v>
                </c:pt>
                <c:pt idx="32918">
                  <c:v>5.6259270000000002E-3</c:v>
                </c:pt>
                <c:pt idx="32919">
                  <c:v>6.7484399999999996E-4</c:v>
                </c:pt>
                <c:pt idx="32920">
                  <c:v>6.9658999999999997E-3</c:v>
                </c:pt>
                <c:pt idx="32921">
                  <c:v>3.529623E-3</c:v>
                </c:pt>
                <c:pt idx="32922">
                  <c:v>2.0377339999999998E-3</c:v>
                </c:pt>
                <c:pt idx="32923">
                  <c:v>6.6330190000000004E-3</c:v>
                </c:pt>
                <c:pt idx="32924">
                  <c:v>-2.185027E-3</c:v>
                </c:pt>
                <c:pt idx="32925">
                  <c:v>7.509412E-3</c:v>
                </c:pt>
                <c:pt idx="32926" formatCode="0.00E+00">
                  <c:v>3.0394200000000001E-5</c:v>
                </c:pt>
                <c:pt idx="32927">
                  <c:v>8.0547650000000002E-3</c:v>
                </c:pt>
                <c:pt idx="32928">
                  <c:v>4.6369280000000002E-3</c:v>
                </c:pt>
                <c:pt idx="32929">
                  <c:v>2.7343659999999998E-3</c:v>
                </c:pt>
                <c:pt idx="32930">
                  <c:v>4.0276340000000004E-3</c:v>
                </c:pt>
                <c:pt idx="32931">
                  <c:v>5.2106110000000004E-3</c:v>
                </c:pt>
                <c:pt idx="32932">
                  <c:v>-1.831598E-3</c:v>
                </c:pt>
                <c:pt idx="32933">
                  <c:v>1.6635339999999999E-3</c:v>
                </c:pt>
                <c:pt idx="32934">
                  <c:v>3.1473209999999998E-3</c:v>
                </c:pt>
                <c:pt idx="32935">
                  <c:v>5.6192669999999998E-3</c:v>
                </c:pt>
                <c:pt idx="32936">
                  <c:v>4.0447809999999999E-3</c:v>
                </c:pt>
                <c:pt idx="32937">
                  <c:v>1.789349E-3</c:v>
                </c:pt>
                <c:pt idx="32938">
                  <c:v>1.4251680000000001E-3</c:v>
                </c:pt>
                <c:pt idx="32939">
                  <c:v>3.4880530000000001E-3</c:v>
                </c:pt>
                <c:pt idx="32940">
                  <c:v>8.7567000000000005E-4</c:v>
                </c:pt>
                <c:pt idx="32941">
                  <c:v>8.1441700000000001E-4</c:v>
                </c:pt>
                <c:pt idx="32942">
                  <c:v>3.0417690000000002E-3</c:v>
                </c:pt>
                <c:pt idx="32943">
                  <c:v>4.3312719999999997E-3</c:v>
                </c:pt>
                <c:pt idx="32944">
                  <c:v>8.1594159999999992E-3</c:v>
                </c:pt>
                <c:pt idx="32945">
                  <c:v>9.2094300000000002E-4</c:v>
                </c:pt>
                <c:pt idx="32946">
                  <c:v>6.1957139999999997E-3</c:v>
                </c:pt>
                <c:pt idx="32947">
                  <c:v>3.136008E-3</c:v>
                </c:pt>
                <c:pt idx="32948">
                  <c:v>8.3966599999999998E-4</c:v>
                </c:pt>
                <c:pt idx="32949">
                  <c:v>3.7883180000000002E-3</c:v>
                </c:pt>
                <c:pt idx="32950">
                  <c:v>-9.950619999999999E-4</c:v>
                </c:pt>
                <c:pt idx="32951">
                  <c:v>2.271838E-3</c:v>
                </c:pt>
                <c:pt idx="32952">
                  <c:v>-2.5994400000000002E-3</c:v>
                </c:pt>
                <c:pt idx="32953">
                  <c:v>-8.4495000000000002E-4</c:v>
                </c:pt>
                <c:pt idx="32954">
                  <c:v>4.3954930000000003E-3</c:v>
                </c:pt>
                <c:pt idx="32955">
                  <c:v>-2.3945020000000002E-3</c:v>
                </c:pt>
                <c:pt idx="32956">
                  <c:v>6.9518480000000001E-3</c:v>
                </c:pt>
                <c:pt idx="32957">
                  <c:v>2.8135619999999999E-3</c:v>
                </c:pt>
                <c:pt idx="32958">
                  <c:v>-2.023436E-3</c:v>
                </c:pt>
                <c:pt idx="32959">
                  <c:v>-7.9918100000000004E-4</c:v>
                </c:pt>
                <c:pt idx="32960">
                  <c:v>8.1574900000000005E-4</c:v>
                </c:pt>
                <c:pt idx="32961">
                  <c:v>-1.8428850000000001E-3</c:v>
                </c:pt>
                <c:pt idx="32962">
                  <c:v>-1.6616100000000001E-4</c:v>
                </c:pt>
                <c:pt idx="32963" formatCode="0.00E+00">
                  <c:v>-2.1018300000000002E-5</c:v>
                </c:pt>
                <c:pt idx="32964">
                  <c:v>1.460727E-3</c:v>
                </c:pt>
                <c:pt idx="32965">
                  <c:v>7.9946499999999996E-4</c:v>
                </c:pt>
                <c:pt idx="32966">
                  <c:v>4.5594199999999998E-4</c:v>
                </c:pt>
                <c:pt idx="32967">
                  <c:v>6.392661E-3</c:v>
                </c:pt>
                <c:pt idx="32968">
                  <c:v>-1.44965E-3</c:v>
                </c:pt>
                <c:pt idx="32969">
                  <c:v>8.2468999999999999E-4</c:v>
                </c:pt>
                <c:pt idx="32970">
                  <c:v>1.022549E-3</c:v>
                </c:pt>
                <c:pt idx="32971">
                  <c:v>-1.477094E-3</c:v>
                </c:pt>
                <c:pt idx="32972">
                  <c:v>2.612456E-3</c:v>
                </c:pt>
                <c:pt idx="32973">
                  <c:v>4.5023600000000002E-4</c:v>
                </c:pt>
                <c:pt idx="32974">
                  <c:v>-6.7174200000000002E-4</c:v>
                </c:pt>
                <c:pt idx="32975">
                  <c:v>1.6505339999999999E-3</c:v>
                </c:pt>
                <c:pt idx="32976">
                  <c:v>2.9575000000000001E-3</c:v>
                </c:pt>
                <c:pt idx="32977">
                  <c:v>1.462402E-3</c:v>
                </c:pt>
                <c:pt idx="32978">
                  <c:v>3.7683299999999999E-3</c:v>
                </c:pt>
                <c:pt idx="32979" formatCode="0.00E+00">
                  <c:v>3.2181899999999998E-5</c:v>
                </c:pt>
                <c:pt idx="32980">
                  <c:v>6.6760580000000003E-3</c:v>
                </c:pt>
                <c:pt idx="32981">
                  <c:v>-3.8897670000000001E-3</c:v>
                </c:pt>
                <c:pt idx="32982">
                  <c:v>6.40513E-4</c:v>
                </c:pt>
                <c:pt idx="32983">
                  <c:v>1.21762E-3</c:v>
                </c:pt>
                <c:pt idx="32984">
                  <c:v>-8.5641980000000003E-3</c:v>
                </c:pt>
                <c:pt idx="32985">
                  <c:v>8.4629879999999994E-3</c:v>
                </c:pt>
                <c:pt idx="32986">
                  <c:v>-1.3615835E-2</c:v>
                </c:pt>
                <c:pt idx="32987">
                  <c:v>4.2563729999999999E-3</c:v>
                </c:pt>
                <c:pt idx="32988">
                  <c:v>6.2646250000000002E-3</c:v>
                </c:pt>
                <c:pt idx="32989">
                  <c:v>1.3113476000000001E-2</c:v>
                </c:pt>
                <c:pt idx="32990">
                  <c:v>-1.2531509E-2</c:v>
                </c:pt>
                <c:pt idx="32991">
                  <c:v>8.4847999999999998E-4</c:v>
                </c:pt>
                <c:pt idx="32992">
                  <c:v>1.9929216999999999E-2</c:v>
                </c:pt>
                <c:pt idx="32993">
                  <c:v>-2.3014788000000001E-2</c:v>
                </c:pt>
                <c:pt idx="32994">
                  <c:v>-6.0722010000000002E-3</c:v>
                </c:pt>
                <c:pt idx="32995">
                  <c:v>-1.9424360000000001E-3</c:v>
                </c:pt>
                <c:pt idx="32996">
                  <c:v>9.7758640000000004E-3</c:v>
                </c:pt>
                <c:pt idx="32997">
                  <c:v>2.4915401E-2</c:v>
                </c:pt>
                <c:pt idx="32998">
                  <c:v>8.0148939999999998E-3</c:v>
                </c:pt>
                <c:pt idx="32999">
                  <c:v>-2.5302850000000002E-2</c:v>
                </c:pt>
                <c:pt idx="33000">
                  <c:v>-1.4591794E-2</c:v>
                </c:pt>
                <c:pt idx="33001">
                  <c:v>-2.1279329999999998E-3</c:v>
                </c:pt>
                <c:pt idx="33002">
                  <c:v>-8.3399210000000001E-3</c:v>
                </c:pt>
                <c:pt idx="33003">
                  <c:v>-4.4162860000000002E-3</c:v>
                </c:pt>
                <c:pt idx="33004">
                  <c:v>2.6256772000000001E-2</c:v>
                </c:pt>
                <c:pt idx="33005">
                  <c:v>1.6604943E-2</c:v>
                </c:pt>
                <c:pt idx="33006">
                  <c:v>4.9735880000000001E-3</c:v>
                </c:pt>
                <c:pt idx="33007">
                  <c:v>5.1986239999999998E-3</c:v>
                </c:pt>
                <c:pt idx="33008">
                  <c:v>4.3333629999999998E-3</c:v>
                </c:pt>
                <c:pt idx="33009">
                  <c:v>-4.7996810000000001E-3</c:v>
                </c:pt>
                <c:pt idx="33010">
                  <c:v>-3.8162500000000002E-3</c:v>
                </c:pt>
                <c:pt idx="33011">
                  <c:v>7.5839439999999996E-3</c:v>
                </c:pt>
                <c:pt idx="33012">
                  <c:v>7.5743929999999996E-3</c:v>
                </c:pt>
                <c:pt idx="33013">
                  <c:v>9.2314119999999996E-3</c:v>
                </c:pt>
                <c:pt idx="33014">
                  <c:v>-5.5330750000000001E-3</c:v>
                </c:pt>
                <c:pt idx="33015">
                  <c:v>-9.2234169999999994E-3</c:v>
                </c:pt>
                <c:pt idx="33016">
                  <c:v>2.3236680000000001E-3</c:v>
                </c:pt>
                <c:pt idx="33017">
                  <c:v>3.2911939999999999E-3</c:v>
                </c:pt>
                <c:pt idx="33018">
                  <c:v>-1.0843281E-2</c:v>
                </c:pt>
                <c:pt idx="33019">
                  <c:v>-1.4742799999999999E-3</c:v>
                </c:pt>
                <c:pt idx="33020">
                  <c:v>3.0120300000000002E-3</c:v>
                </c:pt>
                <c:pt idx="33021">
                  <c:v>-5.9095999999999997E-4</c:v>
                </c:pt>
                <c:pt idx="33022">
                  <c:v>-1.1876013E-2</c:v>
                </c:pt>
                <c:pt idx="33023">
                  <c:v>-2.6066150000000001E-3</c:v>
                </c:pt>
                <c:pt idx="33024">
                  <c:v>4.5247819999999998E-3</c:v>
                </c:pt>
                <c:pt idx="33025">
                  <c:v>4.8583200000000001E-4</c:v>
                </c:pt>
                <c:pt idx="33026">
                  <c:v>-7.4073969999999996E-3</c:v>
                </c:pt>
                <c:pt idx="33027">
                  <c:v>-5.270477E-3</c:v>
                </c:pt>
                <c:pt idx="33028">
                  <c:v>-2.5173600000000002E-4</c:v>
                </c:pt>
                <c:pt idx="33029">
                  <c:v>-7.2475940000000004E-3</c:v>
                </c:pt>
                <c:pt idx="33030">
                  <c:v>-7.6216180000000001E-3</c:v>
                </c:pt>
                <c:pt idx="33031">
                  <c:v>-2.382913E-3</c:v>
                </c:pt>
                <c:pt idx="33032">
                  <c:v>-1.7162480000000001E-3</c:v>
                </c:pt>
                <c:pt idx="33033">
                  <c:v>-8.0399229999999992E-3</c:v>
                </c:pt>
                <c:pt idx="33034">
                  <c:v>-4.4382229999999998E-3</c:v>
                </c:pt>
                <c:pt idx="33035">
                  <c:v>-7.4681599999999997E-4</c:v>
                </c:pt>
                <c:pt idx="33036">
                  <c:v>-1.179811E-3</c:v>
                </c:pt>
                <c:pt idx="33037">
                  <c:v>-3.5351110000000001E-3</c:v>
                </c:pt>
                <c:pt idx="33038">
                  <c:v>2.1631999999999999E-4</c:v>
                </c:pt>
                <c:pt idx="33039">
                  <c:v>1.1486929999999999E-3</c:v>
                </c:pt>
                <c:pt idx="33040">
                  <c:v>-2.5125400000000002E-4</c:v>
                </c:pt>
                <c:pt idx="33041">
                  <c:v>-1.4446199999999999E-4</c:v>
                </c:pt>
                <c:pt idx="33042">
                  <c:v>-2.5577809999999999E-3</c:v>
                </c:pt>
                <c:pt idx="33043">
                  <c:v>1.39202E-4</c:v>
                </c:pt>
                <c:pt idx="33044">
                  <c:v>-2.5407989999999998E-3</c:v>
                </c:pt>
                <c:pt idx="33045">
                  <c:v>-4.2343040000000004E-3</c:v>
                </c:pt>
                <c:pt idx="33046">
                  <c:v>8.9914300000000003E-4</c:v>
                </c:pt>
                <c:pt idx="33047">
                  <c:v>2.2829299999999999E-4</c:v>
                </c:pt>
                <c:pt idx="33048">
                  <c:v>-2.965601E-3</c:v>
                </c:pt>
                <c:pt idx="33049">
                  <c:v>1.0272770000000001E-3</c:v>
                </c:pt>
                <c:pt idx="33050">
                  <c:v>5.6225370000000004E-3</c:v>
                </c:pt>
                <c:pt idx="33051" formatCode="0.00E+00">
                  <c:v>-1.7771700000000001E-5</c:v>
                </c:pt>
                <c:pt idx="33052">
                  <c:v>7.5418009999999999E-3</c:v>
                </c:pt>
                <c:pt idx="33053">
                  <c:v>-3.0174100000000001E-4</c:v>
                </c:pt>
                <c:pt idx="33054">
                  <c:v>9.2832199999999998E-4</c:v>
                </c:pt>
                <c:pt idx="33055">
                  <c:v>2.4561779999999998E-3</c:v>
                </c:pt>
                <c:pt idx="33056">
                  <c:v>4.5584500000000003E-3</c:v>
                </c:pt>
                <c:pt idx="33057">
                  <c:v>2.7797249999999998E-3</c:v>
                </c:pt>
                <c:pt idx="33058">
                  <c:v>-5.3881299999999997E-4</c:v>
                </c:pt>
                <c:pt idx="33059">
                  <c:v>1.833264E-3</c:v>
                </c:pt>
                <c:pt idx="33060">
                  <c:v>1.0597810000000001E-3</c:v>
                </c:pt>
                <c:pt idx="33061">
                  <c:v>3.6363889999999999E-3</c:v>
                </c:pt>
                <c:pt idx="33062">
                  <c:v>5.1911029999999999E-3</c:v>
                </c:pt>
                <c:pt idx="33063">
                  <c:v>-9.2937399999999996E-4</c:v>
                </c:pt>
                <c:pt idx="33064">
                  <c:v>5.1691009999999997E-3</c:v>
                </c:pt>
                <c:pt idx="33065">
                  <c:v>3.4012949999999999E-3</c:v>
                </c:pt>
                <c:pt idx="33066">
                  <c:v>1.4151369999999999E-3</c:v>
                </c:pt>
                <c:pt idx="33067">
                  <c:v>-3.8462040000000002E-3</c:v>
                </c:pt>
                <c:pt idx="33068">
                  <c:v>-4.862987E-3</c:v>
                </c:pt>
                <c:pt idx="33069">
                  <c:v>7.3065930000000001E-3</c:v>
                </c:pt>
                <c:pt idx="33070">
                  <c:v>-8.6198199999999996E-4</c:v>
                </c:pt>
                <c:pt idx="33071">
                  <c:v>7.4097500000000005E-4</c:v>
                </c:pt>
                <c:pt idx="33072">
                  <c:v>2.9933360000000001E-3</c:v>
                </c:pt>
                <c:pt idx="33073">
                  <c:v>1.804501E-3</c:v>
                </c:pt>
                <c:pt idx="33074">
                  <c:v>1.152789E-3</c:v>
                </c:pt>
                <c:pt idx="33075">
                  <c:v>-2.012111E-3</c:v>
                </c:pt>
                <c:pt idx="33076">
                  <c:v>5.6278750000000001E-3</c:v>
                </c:pt>
                <c:pt idx="33077">
                  <c:v>-1.4271049999999999E-3</c:v>
                </c:pt>
                <c:pt idx="33078">
                  <c:v>-1.466026E-3</c:v>
                </c:pt>
                <c:pt idx="33079">
                  <c:v>1.720713E-3</c:v>
                </c:pt>
                <c:pt idx="33080">
                  <c:v>-1.0631390000000001E-3</c:v>
                </c:pt>
                <c:pt idx="33081">
                  <c:v>2.388584E-3</c:v>
                </c:pt>
                <c:pt idx="33082" formatCode="0.00E+00">
                  <c:v>2.0374099999999999E-5</c:v>
                </c:pt>
                <c:pt idx="33083">
                  <c:v>1.0440930000000001E-3</c:v>
                </c:pt>
                <c:pt idx="33084">
                  <c:v>6.1893319999999996E-3</c:v>
                </c:pt>
                <c:pt idx="33085" formatCode="0.00E+00">
                  <c:v>-6.4568799999999997E-5</c:v>
                </c:pt>
                <c:pt idx="33086">
                  <c:v>1.748917E-3</c:v>
                </c:pt>
                <c:pt idx="33087">
                  <c:v>-1.1121169999999999E-3</c:v>
                </c:pt>
                <c:pt idx="33088">
                  <c:v>3.552169E-3</c:v>
                </c:pt>
                <c:pt idx="33089">
                  <c:v>-1.7160960000000001E-3</c:v>
                </c:pt>
                <c:pt idx="33090">
                  <c:v>-6.8532330000000002E-3</c:v>
                </c:pt>
                <c:pt idx="33091">
                  <c:v>-1.6017599999999999E-4</c:v>
                </c:pt>
                <c:pt idx="33092">
                  <c:v>2.1667919999999999E-3</c:v>
                </c:pt>
                <c:pt idx="33093">
                  <c:v>-5.8447949999999999E-3</c:v>
                </c:pt>
                <c:pt idx="33094">
                  <c:v>2.084551E-3</c:v>
                </c:pt>
                <c:pt idx="33095">
                  <c:v>5.8599100000000001E-4</c:v>
                </c:pt>
                <c:pt idx="33096">
                  <c:v>-2.6401630000000001E-3</c:v>
                </c:pt>
                <c:pt idx="33097">
                  <c:v>6.4031899999999998E-4</c:v>
                </c:pt>
                <c:pt idx="33098">
                  <c:v>-4.3312070000000001E-3</c:v>
                </c:pt>
                <c:pt idx="33099">
                  <c:v>-4.3322719999999999E-3</c:v>
                </c:pt>
                <c:pt idx="33100">
                  <c:v>5.9797500000000005E-4</c:v>
                </c:pt>
                <c:pt idx="33101">
                  <c:v>-1.225758E-3</c:v>
                </c:pt>
                <c:pt idx="33102">
                  <c:v>5.7081099999999995E-4</c:v>
                </c:pt>
                <c:pt idx="33103">
                  <c:v>-6.9094760000000003E-3</c:v>
                </c:pt>
                <c:pt idx="33104">
                  <c:v>1.96496E-4</c:v>
                </c:pt>
                <c:pt idx="33105">
                  <c:v>3.6388979999999998E-3</c:v>
                </c:pt>
                <c:pt idx="33106">
                  <c:v>-2.990978E-3</c:v>
                </c:pt>
                <c:pt idx="33107">
                  <c:v>6.9297300000000005E-4</c:v>
                </c:pt>
                <c:pt idx="33108">
                  <c:v>-7.2613699999999996E-4</c:v>
                </c:pt>
                <c:pt idx="33109">
                  <c:v>2.9098769999999999E-3</c:v>
                </c:pt>
                <c:pt idx="33110">
                  <c:v>-2.3021309999999998E-3</c:v>
                </c:pt>
                <c:pt idx="33111">
                  <c:v>2.4185880000000002E-3</c:v>
                </c:pt>
                <c:pt idx="33112">
                  <c:v>7.6355900000000003E-4</c:v>
                </c:pt>
                <c:pt idx="33113">
                  <c:v>-2.2953399999999999E-4</c:v>
                </c:pt>
                <c:pt idx="33114">
                  <c:v>3.2593900000000002E-4</c:v>
                </c:pt>
                <c:pt idx="33115">
                  <c:v>1.1717590000000001E-3</c:v>
                </c:pt>
                <c:pt idx="33116">
                  <c:v>-2.5760570000000001E-3</c:v>
                </c:pt>
                <c:pt idx="33117">
                  <c:v>-4.4115070000000003E-3</c:v>
                </c:pt>
                <c:pt idx="33118">
                  <c:v>3.6981729999999999E-3</c:v>
                </c:pt>
                <c:pt idx="33119">
                  <c:v>-5.7167399999999999E-4</c:v>
                </c:pt>
                <c:pt idx="33120">
                  <c:v>-2.5312519999999999E-3</c:v>
                </c:pt>
                <c:pt idx="33121">
                  <c:v>-1.8127900000000001E-4</c:v>
                </c:pt>
                <c:pt idx="33122">
                  <c:v>1.187319E-3</c:v>
                </c:pt>
                <c:pt idx="33123">
                  <c:v>-4.7049250000000004E-3</c:v>
                </c:pt>
                <c:pt idx="33124">
                  <c:v>3.2277069999999998E-3</c:v>
                </c:pt>
                <c:pt idx="33125">
                  <c:v>-1.2621170000000001E-3</c:v>
                </c:pt>
                <c:pt idx="33126" formatCode="0.00E+00">
                  <c:v>-9.6450299999999994E-5</c:v>
                </c:pt>
                <c:pt idx="33127">
                  <c:v>-3.6307309999999999E-3</c:v>
                </c:pt>
                <c:pt idx="33128">
                  <c:v>-7.2975100000000005E-4</c:v>
                </c:pt>
                <c:pt idx="33129">
                  <c:v>2.1904049999999999E-3</c:v>
                </c:pt>
                <c:pt idx="33130">
                  <c:v>-3.1975240000000002E-3</c:v>
                </c:pt>
                <c:pt idx="33131">
                  <c:v>3.92217E-3</c:v>
                </c:pt>
                <c:pt idx="33132">
                  <c:v>4.8383610000000002E-3</c:v>
                </c:pt>
                <c:pt idx="33133">
                  <c:v>-2.5710860000000002E-3</c:v>
                </c:pt>
                <c:pt idx="33134">
                  <c:v>2.99359E-3</c:v>
                </c:pt>
                <c:pt idx="33135">
                  <c:v>2.4300649999999999E-3</c:v>
                </c:pt>
                <c:pt idx="33136">
                  <c:v>1.5379180000000001E-3</c:v>
                </c:pt>
                <c:pt idx="33137">
                  <c:v>-2.7859899999999999E-3</c:v>
                </c:pt>
                <c:pt idx="33138">
                  <c:v>-9.9051200000000003E-4</c:v>
                </c:pt>
                <c:pt idx="33139">
                  <c:v>-3.0440760000000002E-3</c:v>
                </c:pt>
                <c:pt idx="33140">
                  <c:v>1.3082770000000001E-3</c:v>
                </c:pt>
                <c:pt idx="33141">
                  <c:v>1.9564909999999999E-3</c:v>
                </c:pt>
                <c:pt idx="33142">
                  <c:v>1.798692E-3</c:v>
                </c:pt>
                <c:pt idx="33143" formatCode="0.00E+00">
                  <c:v>-5.59958E-6</c:v>
                </c:pt>
                <c:pt idx="33144">
                  <c:v>2.475503E-3</c:v>
                </c:pt>
                <c:pt idx="33145">
                  <c:v>2.3135830000000001E-3</c:v>
                </c:pt>
                <c:pt idx="33146">
                  <c:v>-2.4218099999999999E-3</c:v>
                </c:pt>
                <c:pt idx="33147">
                  <c:v>1.7956600000000001E-4</c:v>
                </c:pt>
                <c:pt idx="33148">
                  <c:v>3.2783949999999999E-3</c:v>
                </c:pt>
                <c:pt idx="33149">
                  <c:v>-8.9584400000000002E-4</c:v>
                </c:pt>
                <c:pt idx="33150">
                  <c:v>9.1894800000000005E-4</c:v>
                </c:pt>
                <c:pt idx="33151">
                  <c:v>-1.8478100000000001E-3</c:v>
                </c:pt>
                <c:pt idx="33152">
                  <c:v>1.314174E-3</c:v>
                </c:pt>
                <c:pt idx="33153">
                  <c:v>-1.634744E-3</c:v>
                </c:pt>
                <c:pt idx="33154">
                  <c:v>3.3316840000000001E-3</c:v>
                </c:pt>
                <c:pt idx="33155">
                  <c:v>1.52402E-4</c:v>
                </c:pt>
                <c:pt idx="33156">
                  <c:v>-1.455158E-3</c:v>
                </c:pt>
                <c:pt idx="33157">
                  <c:v>-2.4322720000000001E-3</c:v>
                </c:pt>
                <c:pt idx="33158">
                  <c:v>-3.0536500000000002E-3</c:v>
                </c:pt>
                <c:pt idx="33159">
                  <c:v>2.6356610000000001E-3</c:v>
                </c:pt>
                <c:pt idx="33160">
                  <c:v>2.2415759999999999E-3</c:v>
                </c:pt>
                <c:pt idx="33161">
                  <c:v>-1.413879E-3</c:v>
                </c:pt>
                <c:pt idx="33162" formatCode="0.00E+00">
                  <c:v>4.47978E-5</c:v>
                </c:pt>
                <c:pt idx="33163">
                  <c:v>7.6997700000000003E-4</c:v>
                </c:pt>
                <c:pt idx="33164">
                  <c:v>1.188042E-3</c:v>
                </c:pt>
                <c:pt idx="33165">
                  <c:v>-3.4112370000000001E-3</c:v>
                </c:pt>
                <c:pt idx="33166">
                  <c:v>-3.309251E-3</c:v>
                </c:pt>
                <c:pt idx="33167">
                  <c:v>4.0727649999999999E-3</c:v>
                </c:pt>
                <c:pt idx="33168">
                  <c:v>-2.3530299999999999E-4</c:v>
                </c:pt>
                <c:pt idx="33169">
                  <c:v>2.6715369999999999E-3</c:v>
                </c:pt>
                <c:pt idx="33170">
                  <c:v>-4.095568E-3</c:v>
                </c:pt>
                <c:pt idx="33171">
                  <c:v>-1.646525E-3</c:v>
                </c:pt>
                <c:pt idx="33172">
                  <c:v>2.298226E-3</c:v>
                </c:pt>
                <c:pt idx="33173">
                  <c:v>-1.8357989999999999E-3</c:v>
                </c:pt>
                <c:pt idx="33174">
                  <c:v>1.2060630000000001E-3</c:v>
                </c:pt>
                <c:pt idx="33175">
                  <c:v>4.9440760000000004E-3</c:v>
                </c:pt>
                <c:pt idx="33176">
                  <c:v>-4.0156979999999998E-3</c:v>
                </c:pt>
                <c:pt idx="33177">
                  <c:v>1.5758759999999999E-3</c:v>
                </c:pt>
                <c:pt idx="33178">
                  <c:v>-2.5314280000000001E-3</c:v>
                </c:pt>
                <c:pt idx="33179">
                  <c:v>-2.1599169999999999E-3</c:v>
                </c:pt>
                <c:pt idx="33180">
                  <c:v>1.4575289999999999E-3</c:v>
                </c:pt>
                <c:pt idx="33181">
                  <c:v>-1.7297429999999999E-3</c:v>
                </c:pt>
                <c:pt idx="33182">
                  <c:v>4.9360400000000003E-4</c:v>
                </c:pt>
                <c:pt idx="33183">
                  <c:v>1.2384900000000001E-3</c:v>
                </c:pt>
                <c:pt idx="33184">
                  <c:v>2.4215420000000001E-3</c:v>
                </c:pt>
                <c:pt idx="33185">
                  <c:v>-1.0379040000000001E-3</c:v>
                </c:pt>
                <c:pt idx="33186">
                  <c:v>3.4993300000000003E-4</c:v>
                </c:pt>
                <c:pt idx="33187">
                  <c:v>2.7172170000000001E-3</c:v>
                </c:pt>
                <c:pt idx="33188">
                  <c:v>-1.9088460000000001E-3</c:v>
                </c:pt>
                <c:pt idx="33189">
                  <c:v>1.3539699999999999E-4</c:v>
                </c:pt>
                <c:pt idx="33190">
                  <c:v>-1.336837E-3</c:v>
                </c:pt>
                <c:pt idx="33191">
                  <c:v>1.04199E-4</c:v>
                </c:pt>
                <c:pt idx="33192">
                  <c:v>-2.6514239999999999E-3</c:v>
                </c:pt>
                <c:pt idx="33193">
                  <c:v>2.1321460000000001E-3</c:v>
                </c:pt>
                <c:pt idx="33194" formatCode="0.00E+00">
                  <c:v>-7.0086200000000007E-5</c:v>
                </c:pt>
                <c:pt idx="33195">
                  <c:v>-3.4613550000000002E-3</c:v>
                </c:pt>
                <c:pt idx="33196">
                  <c:v>-1.36055E-4</c:v>
                </c:pt>
                <c:pt idx="33197">
                  <c:v>6.6289400000000003E-4</c:v>
                </c:pt>
                <c:pt idx="33198">
                  <c:v>-6.4910810000000001E-3</c:v>
                </c:pt>
                <c:pt idx="33199">
                  <c:v>-3.2382959999999999E-3</c:v>
                </c:pt>
                <c:pt idx="33200">
                  <c:v>-5.8715500000000001E-4</c:v>
                </c:pt>
                <c:pt idx="33201">
                  <c:v>-1.13645E-4</c:v>
                </c:pt>
                <c:pt idx="33202">
                  <c:v>3.3001200000000002E-4</c:v>
                </c:pt>
                <c:pt idx="33203">
                  <c:v>-2.5563220000000002E-3</c:v>
                </c:pt>
                <c:pt idx="33204">
                  <c:v>2.8861759999999998E-3</c:v>
                </c:pt>
                <c:pt idx="33205">
                  <c:v>4.1778090000000002E-3</c:v>
                </c:pt>
                <c:pt idx="33206">
                  <c:v>-6.5851699999999996E-4</c:v>
                </c:pt>
                <c:pt idx="33207">
                  <c:v>-8.5851999999999999E-4</c:v>
                </c:pt>
                <c:pt idx="33208">
                  <c:v>-1.5371689999999999E-3</c:v>
                </c:pt>
                <c:pt idx="33209">
                  <c:v>1.259682E-3</c:v>
                </c:pt>
                <c:pt idx="33210">
                  <c:v>6.5916499999999997E-4</c:v>
                </c:pt>
                <c:pt idx="33211">
                  <c:v>-3.5611459999999998E-3</c:v>
                </c:pt>
                <c:pt idx="33212">
                  <c:v>1.694779E-3</c:v>
                </c:pt>
                <c:pt idx="33213">
                  <c:v>-9.7210999999999999E-4</c:v>
                </c:pt>
                <c:pt idx="33214">
                  <c:v>1.9410849999999999E-3</c:v>
                </c:pt>
                <c:pt idx="33215">
                  <c:v>9.7089500000000005E-4</c:v>
                </c:pt>
                <c:pt idx="33216">
                  <c:v>-5.7987960000000002E-3</c:v>
                </c:pt>
                <c:pt idx="33217">
                  <c:v>-6.6209099999999996E-4</c:v>
                </c:pt>
                <c:pt idx="33218" formatCode="0.00E+00">
                  <c:v>5.5303799999999997E-5</c:v>
                </c:pt>
                <c:pt idx="33219" formatCode="0.00E+00">
                  <c:v>-2.8852100000000001E-5</c:v>
                </c:pt>
                <c:pt idx="33220">
                  <c:v>-1.504715E-3</c:v>
                </c:pt>
                <c:pt idx="33221">
                  <c:v>-1.2636990000000001E-3</c:v>
                </c:pt>
                <c:pt idx="33222">
                  <c:v>2.41988E-4</c:v>
                </c:pt>
                <c:pt idx="33223">
                  <c:v>-1.9809530000000001E-3</c:v>
                </c:pt>
                <c:pt idx="33224">
                  <c:v>-4.4933000000000001E-4</c:v>
                </c:pt>
                <c:pt idx="33225">
                  <c:v>-5.9047699999999995E-4</c:v>
                </c:pt>
                <c:pt idx="33226">
                  <c:v>-2.4726840000000002E-3</c:v>
                </c:pt>
                <c:pt idx="33227">
                  <c:v>3.1244999999999998E-4</c:v>
                </c:pt>
                <c:pt idx="33228">
                  <c:v>2.5474500000000001E-3</c:v>
                </c:pt>
                <c:pt idx="33229">
                  <c:v>-5.0293400000000002E-4</c:v>
                </c:pt>
                <c:pt idx="33230" formatCode="0.00E+00">
                  <c:v>7.0318299999999994E-5</c:v>
                </c:pt>
                <c:pt idx="33231">
                  <c:v>-9.6458600000000002E-4</c:v>
                </c:pt>
                <c:pt idx="33232">
                  <c:v>4.7211399999999999E-4</c:v>
                </c:pt>
                <c:pt idx="33233">
                  <c:v>-1.377718E-3</c:v>
                </c:pt>
                <c:pt idx="33234">
                  <c:v>-5.3814900000000003E-4</c:v>
                </c:pt>
                <c:pt idx="33235">
                  <c:v>3.530629E-3</c:v>
                </c:pt>
                <c:pt idx="33236">
                  <c:v>4.9350499999999999E-4</c:v>
                </c:pt>
                <c:pt idx="33237">
                  <c:v>3.3345649999999998E-3</c:v>
                </c:pt>
                <c:pt idx="33238">
                  <c:v>-1.0432E-4</c:v>
                </c:pt>
                <c:pt idx="33239">
                  <c:v>1.3793270000000001E-3</c:v>
                </c:pt>
                <c:pt idx="33240">
                  <c:v>-1.122828E-3</c:v>
                </c:pt>
                <c:pt idx="33241">
                  <c:v>-2.3060709999999998E-3</c:v>
                </c:pt>
                <c:pt idx="33242">
                  <c:v>-1.0998500000000001E-3</c:v>
                </c:pt>
                <c:pt idx="33243">
                  <c:v>3.0120709999999998E-3</c:v>
                </c:pt>
                <c:pt idx="33244">
                  <c:v>3.6105989999999999E-3</c:v>
                </c:pt>
                <c:pt idx="33245">
                  <c:v>1.6968510000000001E-3</c:v>
                </c:pt>
                <c:pt idx="33246">
                  <c:v>9.2519300000000004E-4</c:v>
                </c:pt>
                <c:pt idx="33247">
                  <c:v>-7.1318399999999995E-4</c:v>
                </c:pt>
                <c:pt idx="33248">
                  <c:v>1.0186349999999999E-3</c:v>
                </c:pt>
                <c:pt idx="33249">
                  <c:v>-4.4227349999999997E-3</c:v>
                </c:pt>
                <c:pt idx="33250">
                  <c:v>7.9381450000000006E-3</c:v>
                </c:pt>
                <c:pt idx="33251">
                  <c:v>-7.5174900000000002E-4</c:v>
                </c:pt>
                <c:pt idx="33252">
                  <c:v>-4.2364799999999999E-4</c:v>
                </c:pt>
                <c:pt idx="33253">
                  <c:v>-1.75441E-4</c:v>
                </c:pt>
                <c:pt idx="33254">
                  <c:v>4.0839899999999999E-4</c:v>
                </c:pt>
                <c:pt idx="33255">
                  <c:v>2.549581E-3</c:v>
                </c:pt>
                <c:pt idx="33256">
                  <c:v>-3.1857230000000001E-3</c:v>
                </c:pt>
                <c:pt idx="33257">
                  <c:v>1.8484510000000001E-3</c:v>
                </c:pt>
                <c:pt idx="33258">
                  <c:v>1.559639E-3</c:v>
                </c:pt>
                <c:pt idx="33259">
                  <c:v>-2.7392359999999999E-3</c:v>
                </c:pt>
                <c:pt idx="33260">
                  <c:v>9.7598400000000005E-4</c:v>
                </c:pt>
                <c:pt idx="33261">
                  <c:v>3.690011E-3</c:v>
                </c:pt>
                <c:pt idx="33262">
                  <c:v>-1.00168E-3</c:v>
                </c:pt>
                <c:pt idx="33263">
                  <c:v>1.0220100000000001E-4</c:v>
                </c:pt>
                <c:pt idx="33264">
                  <c:v>4.1502049999999997E-3</c:v>
                </c:pt>
                <c:pt idx="33265">
                  <c:v>4.0287199999999997E-4</c:v>
                </c:pt>
                <c:pt idx="33266">
                  <c:v>2.782306E-3</c:v>
                </c:pt>
                <c:pt idx="33267">
                  <c:v>1.8952070000000001E-3</c:v>
                </c:pt>
                <c:pt idx="33268">
                  <c:v>-3.074537E-3</c:v>
                </c:pt>
                <c:pt idx="33269">
                  <c:v>-3.36008E-4</c:v>
                </c:pt>
                <c:pt idx="33270">
                  <c:v>2.897943E-3</c:v>
                </c:pt>
                <c:pt idx="33271">
                  <c:v>-2.0483459999999999E-3</c:v>
                </c:pt>
                <c:pt idx="33272">
                  <c:v>-6.6678899999999999E-4</c:v>
                </c:pt>
                <c:pt idx="33273">
                  <c:v>1.103414E-3</c:v>
                </c:pt>
                <c:pt idx="33274">
                  <c:v>-2.6892099999999998E-4</c:v>
                </c:pt>
                <c:pt idx="33275">
                  <c:v>2.846178E-3</c:v>
                </c:pt>
                <c:pt idx="33276">
                  <c:v>-3.2811730000000001E-3</c:v>
                </c:pt>
                <c:pt idx="33277">
                  <c:v>3.4763319999999999E-3</c:v>
                </c:pt>
                <c:pt idx="33278">
                  <c:v>1.551242E-3</c:v>
                </c:pt>
                <c:pt idx="33279">
                  <c:v>-5.7369400000000003E-4</c:v>
                </c:pt>
                <c:pt idx="33280">
                  <c:v>6.9881299999999995E-4</c:v>
                </c:pt>
                <c:pt idx="33281">
                  <c:v>-9.6912500000000004E-4</c:v>
                </c:pt>
                <c:pt idx="33282">
                  <c:v>4.1211750000000004E-3</c:v>
                </c:pt>
                <c:pt idx="33283">
                  <c:v>2.147506E-3</c:v>
                </c:pt>
                <c:pt idx="33284">
                  <c:v>-4.9795120000000002E-3</c:v>
                </c:pt>
                <c:pt idx="33285">
                  <c:v>1.6179370000000001E-3</c:v>
                </c:pt>
                <c:pt idx="33286">
                  <c:v>-3.2838499999999999E-4</c:v>
                </c:pt>
                <c:pt idx="33287">
                  <c:v>7.5072799999999999E-4</c:v>
                </c:pt>
                <c:pt idx="33288">
                  <c:v>-3.1307459999999998E-3</c:v>
                </c:pt>
                <c:pt idx="33289">
                  <c:v>-1.2553480000000001E-3</c:v>
                </c:pt>
                <c:pt idx="33290">
                  <c:v>1.2178709999999999E-3</c:v>
                </c:pt>
                <c:pt idx="33291">
                  <c:v>-4.5742379999999996E-3</c:v>
                </c:pt>
                <c:pt idx="33292">
                  <c:v>3.865294E-3</c:v>
                </c:pt>
                <c:pt idx="33293">
                  <c:v>7.6723899999999996E-4</c:v>
                </c:pt>
                <c:pt idx="33294">
                  <c:v>1.055603E-3</c:v>
                </c:pt>
                <c:pt idx="33295">
                  <c:v>-2.3894620000000002E-3</c:v>
                </c:pt>
                <c:pt idx="33296">
                  <c:v>1.6205659999999999E-3</c:v>
                </c:pt>
                <c:pt idx="33297">
                  <c:v>-9.2275300000000001E-4</c:v>
                </c:pt>
                <c:pt idx="33298">
                  <c:v>-5.796079E-3</c:v>
                </c:pt>
                <c:pt idx="33299">
                  <c:v>-4.59104E-4</c:v>
                </c:pt>
                <c:pt idx="33300">
                  <c:v>4.50817E-4</c:v>
                </c:pt>
                <c:pt idx="33301">
                  <c:v>-4.7276999999999996E-3</c:v>
                </c:pt>
                <c:pt idx="33302">
                  <c:v>1.0432709999999999E-3</c:v>
                </c:pt>
                <c:pt idx="33303">
                  <c:v>-8.97908E-4</c:v>
                </c:pt>
                <c:pt idx="33304">
                  <c:v>-1.573353E-3</c:v>
                </c:pt>
                <c:pt idx="33305">
                  <c:v>1.6179129999999999E-3</c:v>
                </c:pt>
                <c:pt idx="33306">
                  <c:v>-2.2395999999999999E-4</c:v>
                </c:pt>
                <c:pt idx="33307">
                  <c:v>2.6157680000000001E-3</c:v>
                </c:pt>
                <c:pt idx="33308">
                  <c:v>8.7365900000000005E-4</c:v>
                </c:pt>
                <c:pt idx="33309">
                  <c:v>8.1640100000000002E-4</c:v>
                </c:pt>
                <c:pt idx="33310">
                  <c:v>1.2913790000000001E-3</c:v>
                </c:pt>
                <c:pt idx="33311">
                  <c:v>-2.7086889999999998E-3</c:v>
                </c:pt>
                <c:pt idx="33312">
                  <c:v>8.8216639999999999E-3</c:v>
                </c:pt>
                <c:pt idx="33313">
                  <c:v>-7.7237300000000003E-4</c:v>
                </c:pt>
                <c:pt idx="33314">
                  <c:v>1.86954E-4</c:v>
                </c:pt>
                <c:pt idx="33315">
                  <c:v>-9.4435700000000005E-4</c:v>
                </c:pt>
                <c:pt idx="33316">
                  <c:v>4.525584E-3</c:v>
                </c:pt>
                <c:pt idx="33317">
                  <c:v>9.9103699999999995E-4</c:v>
                </c:pt>
                <c:pt idx="33318">
                  <c:v>3.7537680000000002E-3</c:v>
                </c:pt>
                <c:pt idx="33319">
                  <c:v>-1.5017139999999999E-3</c:v>
                </c:pt>
                <c:pt idx="33320">
                  <c:v>3.3655719999999998E-3</c:v>
                </c:pt>
                <c:pt idx="33321">
                  <c:v>1.2265209999999999E-3</c:v>
                </c:pt>
                <c:pt idx="33322">
                  <c:v>-1.796303E-3</c:v>
                </c:pt>
                <c:pt idx="33323">
                  <c:v>2.983805E-3</c:v>
                </c:pt>
                <c:pt idx="33324">
                  <c:v>-4.887031E-3</c:v>
                </c:pt>
                <c:pt idx="33325">
                  <c:v>3.7527960000000001E-3</c:v>
                </c:pt>
                <c:pt idx="33326">
                  <c:v>-2.0178700000000002E-3</c:v>
                </c:pt>
                <c:pt idx="33327">
                  <c:v>-1.9813200000000001E-4</c:v>
                </c:pt>
                <c:pt idx="33328">
                  <c:v>-7.7755700000000001E-4</c:v>
                </c:pt>
                <c:pt idx="33329">
                  <c:v>-4.7795100000000001E-4</c:v>
                </c:pt>
                <c:pt idx="33330">
                  <c:v>-2.2406779999999999E-3</c:v>
                </c:pt>
                <c:pt idx="33331">
                  <c:v>3.7485040000000002E-3</c:v>
                </c:pt>
                <c:pt idx="33332">
                  <c:v>2.0202670000000001E-3</c:v>
                </c:pt>
                <c:pt idx="33333">
                  <c:v>5.2330400000000004E-4</c:v>
                </c:pt>
                <c:pt idx="33334">
                  <c:v>-2.0733000000000001E-4</c:v>
                </c:pt>
                <c:pt idx="33335">
                  <c:v>1.37006E-3</c:v>
                </c:pt>
                <c:pt idx="33336">
                  <c:v>-8.8827000000000003E-4</c:v>
                </c:pt>
                <c:pt idx="33337">
                  <c:v>2.807398E-3</c:v>
                </c:pt>
                <c:pt idx="33338">
                  <c:v>-8.4122500000000002E-4</c:v>
                </c:pt>
                <c:pt idx="33339">
                  <c:v>-8.0340800000000003E-4</c:v>
                </c:pt>
                <c:pt idx="33340">
                  <c:v>-1.3911699999999999E-4</c:v>
                </c:pt>
                <c:pt idx="33341">
                  <c:v>1.3625399999999999E-4</c:v>
                </c:pt>
                <c:pt idx="33342">
                  <c:v>1.684067E-3</c:v>
                </c:pt>
                <c:pt idx="33343">
                  <c:v>-1.329832E-3</c:v>
                </c:pt>
                <c:pt idx="33344">
                  <c:v>-4.4405180000000001E-3</c:v>
                </c:pt>
                <c:pt idx="33345">
                  <c:v>1.8173779999999999E-3</c:v>
                </c:pt>
                <c:pt idx="33346">
                  <c:v>3.0001870000000001E-3</c:v>
                </c:pt>
                <c:pt idx="33347">
                  <c:v>-2.1279960000000001E-3</c:v>
                </c:pt>
                <c:pt idx="33348">
                  <c:v>-9.7173599999999995E-4</c:v>
                </c:pt>
                <c:pt idx="33349">
                  <c:v>-3.2319610000000002E-3</c:v>
                </c:pt>
                <c:pt idx="33350" formatCode="0.00E+00">
                  <c:v>-1.0981200000000001E-5</c:v>
                </c:pt>
                <c:pt idx="33351">
                  <c:v>-3.806519E-3</c:v>
                </c:pt>
                <c:pt idx="33352">
                  <c:v>-1.2326170000000001E-3</c:v>
                </c:pt>
                <c:pt idx="33353">
                  <c:v>1.088328E-3</c:v>
                </c:pt>
                <c:pt idx="33354">
                  <c:v>-1.07151E-4</c:v>
                </c:pt>
                <c:pt idx="33355">
                  <c:v>4.617E-4</c:v>
                </c:pt>
                <c:pt idx="33356">
                  <c:v>-4.53554E-4</c:v>
                </c:pt>
                <c:pt idx="33357">
                  <c:v>-2.3481270000000002E-3</c:v>
                </c:pt>
                <c:pt idx="33358">
                  <c:v>-1.05035E-4</c:v>
                </c:pt>
                <c:pt idx="33359">
                  <c:v>-4.1522399999999998E-3</c:v>
                </c:pt>
                <c:pt idx="33360">
                  <c:v>2.8442139999999999E-3</c:v>
                </c:pt>
                <c:pt idx="33361">
                  <c:v>-2.057068E-3</c:v>
                </c:pt>
                <c:pt idx="33362">
                  <c:v>-2.727845E-3</c:v>
                </c:pt>
                <c:pt idx="33363">
                  <c:v>2.6381590000000002E-3</c:v>
                </c:pt>
                <c:pt idx="33364">
                  <c:v>-2.9358510000000002E-3</c:v>
                </c:pt>
                <c:pt idx="33365">
                  <c:v>6.70336E-4</c:v>
                </c:pt>
                <c:pt idx="33366">
                  <c:v>3.4906569999999999E-3</c:v>
                </c:pt>
                <c:pt idx="33367">
                  <c:v>-1.881738E-3</c:v>
                </c:pt>
                <c:pt idx="33368">
                  <c:v>1.1853300000000001E-3</c:v>
                </c:pt>
                <c:pt idx="33369">
                  <c:v>-3.2528280000000001E-3</c:v>
                </c:pt>
                <c:pt idx="33370">
                  <c:v>5.6587599999999999E-4</c:v>
                </c:pt>
                <c:pt idx="33371">
                  <c:v>-2.3907659999999999E-3</c:v>
                </c:pt>
                <c:pt idx="33372">
                  <c:v>1.11761E-4</c:v>
                </c:pt>
                <c:pt idx="33373">
                  <c:v>9.9646299999999995E-4</c:v>
                </c:pt>
                <c:pt idx="33374">
                  <c:v>-1.201281E-3</c:v>
                </c:pt>
                <c:pt idx="33375">
                  <c:v>2.8355390000000002E-3</c:v>
                </c:pt>
                <c:pt idx="33376">
                  <c:v>2.9131890000000001E-3</c:v>
                </c:pt>
                <c:pt idx="33377">
                  <c:v>2.0874899999999999E-4</c:v>
                </c:pt>
                <c:pt idx="33378">
                  <c:v>-2.5631819999999998E-3</c:v>
                </c:pt>
                <c:pt idx="33379">
                  <c:v>1.4739040000000001E-3</c:v>
                </c:pt>
                <c:pt idx="33380">
                  <c:v>6.433958E-3</c:v>
                </c:pt>
                <c:pt idx="33381">
                  <c:v>-3.2269249999999998E-3</c:v>
                </c:pt>
                <c:pt idx="33382">
                  <c:v>-9.2316800000000004E-4</c:v>
                </c:pt>
                <c:pt idx="33383">
                  <c:v>7.0340910000000001E-3</c:v>
                </c:pt>
                <c:pt idx="33384">
                  <c:v>-1.236065E-3</c:v>
                </c:pt>
                <c:pt idx="33385">
                  <c:v>9.5704799999999995E-4</c:v>
                </c:pt>
                <c:pt idx="33386">
                  <c:v>3.1994060000000001E-3</c:v>
                </c:pt>
                <c:pt idx="33387">
                  <c:v>-1.059255E-3</c:v>
                </c:pt>
                <c:pt idx="33388">
                  <c:v>-6.6719299999999995E-4</c:v>
                </c:pt>
                <c:pt idx="33389">
                  <c:v>-2.9031830000000002E-3</c:v>
                </c:pt>
                <c:pt idx="33390">
                  <c:v>-9.8229000000000003E-4</c:v>
                </c:pt>
                <c:pt idx="33391">
                  <c:v>1.534131E-3</c:v>
                </c:pt>
                <c:pt idx="33392">
                  <c:v>-2.7849340000000002E-3</c:v>
                </c:pt>
                <c:pt idx="33393">
                  <c:v>5.1896349999999997E-3</c:v>
                </c:pt>
                <c:pt idx="33394">
                  <c:v>-1.99099E-4</c:v>
                </c:pt>
                <c:pt idx="33395">
                  <c:v>-6.10291E-4</c:v>
                </c:pt>
                <c:pt idx="33396">
                  <c:v>4.7117110000000004E-3</c:v>
                </c:pt>
                <c:pt idx="33397">
                  <c:v>-3.1174499999999999E-3</c:v>
                </c:pt>
                <c:pt idx="33398">
                  <c:v>-2.4738000000000001E-4</c:v>
                </c:pt>
                <c:pt idx="33399">
                  <c:v>3.24667E-4</c:v>
                </c:pt>
                <c:pt idx="33400">
                  <c:v>-3.9402799999999999E-4</c:v>
                </c:pt>
                <c:pt idx="33401">
                  <c:v>-1.626806E-3</c:v>
                </c:pt>
                <c:pt idx="33402">
                  <c:v>-3.0466989999999999E-3</c:v>
                </c:pt>
                <c:pt idx="33403">
                  <c:v>-5.0957349999999997E-3</c:v>
                </c:pt>
                <c:pt idx="33404">
                  <c:v>1.1201E-3</c:v>
                </c:pt>
                <c:pt idx="33405">
                  <c:v>-7.9924E-4</c:v>
                </c:pt>
                <c:pt idx="33406">
                  <c:v>4.3884040000000003E-3</c:v>
                </c:pt>
                <c:pt idx="33407">
                  <c:v>-1.548581E-3</c:v>
                </c:pt>
                <c:pt idx="33408">
                  <c:v>-4.3344630000000002E-3</c:v>
                </c:pt>
                <c:pt idx="33409">
                  <c:v>6.5124099999999999E-4</c:v>
                </c:pt>
                <c:pt idx="33410">
                  <c:v>-3.2806519999999998E-3</c:v>
                </c:pt>
                <c:pt idx="33411">
                  <c:v>-1.096327E-3</c:v>
                </c:pt>
                <c:pt idx="33412">
                  <c:v>-4.2739359999999999E-3</c:v>
                </c:pt>
                <c:pt idx="33413">
                  <c:v>3.0007549999999999E-3</c:v>
                </c:pt>
                <c:pt idx="33414">
                  <c:v>-1.612013E-3</c:v>
                </c:pt>
                <c:pt idx="33415">
                  <c:v>-3.5670400000000001E-3</c:v>
                </c:pt>
                <c:pt idx="33416">
                  <c:v>-2.1996759999999998E-3</c:v>
                </c:pt>
                <c:pt idx="33417">
                  <c:v>-3.2654730000000001E-3</c:v>
                </c:pt>
                <c:pt idx="33418">
                  <c:v>-2.0343879999999998E-3</c:v>
                </c:pt>
                <c:pt idx="33419">
                  <c:v>-2.97262E-3</c:v>
                </c:pt>
                <c:pt idx="33420">
                  <c:v>-6.46957E-3</c:v>
                </c:pt>
                <c:pt idx="33421">
                  <c:v>-3.9600729999999997E-3</c:v>
                </c:pt>
                <c:pt idx="33422">
                  <c:v>-5.1821940000000002E-3</c:v>
                </c:pt>
                <c:pt idx="33423">
                  <c:v>-1.610095E-3</c:v>
                </c:pt>
                <c:pt idx="33424">
                  <c:v>-5.1207399999999995E-4</c:v>
                </c:pt>
                <c:pt idx="33425">
                  <c:v>-7.7324359999999996E-3</c:v>
                </c:pt>
                <c:pt idx="33426">
                  <c:v>2.85067E-3</c:v>
                </c:pt>
                <c:pt idx="33427">
                  <c:v>-4.4969909999999997E-3</c:v>
                </c:pt>
                <c:pt idx="33428">
                  <c:v>-5.4340600000000001E-3</c:v>
                </c:pt>
                <c:pt idx="33429">
                  <c:v>2.343436E-3</c:v>
                </c:pt>
                <c:pt idx="33430">
                  <c:v>-7.4070519999999999E-3</c:v>
                </c:pt>
                <c:pt idx="33431">
                  <c:v>6.3915700000000001E-4</c:v>
                </c:pt>
                <c:pt idx="33432">
                  <c:v>-2.2542949999999999E-3</c:v>
                </c:pt>
                <c:pt idx="33433">
                  <c:v>-3.7408720000000001E-3</c:v>
                </c:pt>
                <c:pt idx="33434">
                  <c:v>-4.4075499999999998E-4</c:v>
                </c:pt>
                <c:pt idx="33435">
                  <c:v>-5.5452349999999999E-3</c:v>
                </c:pt>
                <c:pt idx="33436">
                  <c:v>-1.171187E-3</c:v>
                </c:pt>
                <c:pt idx="33437">
                  <c:v>3.5671090000000002E-3</c:v>
                </c:pt>
                <c:pt idx="33438">
                  <c:v>-5.5612630000000003E-3</c:v>
                </c:pt>
                <c:pt idx="33439">
                  <c:v>-1.1707760000000001E-3</c:v>
                </c:pt>
                <c:pt idx="33440">
                  <c:v>-2.706136E-3</c:v>
                </c:pt>
                <c:pt idx="33441">
                  <c:v>-4.2334590000000002E-3</c:v>
                </c:pt>
                <c:pt idx="33442">
                  <c:v>3.73712E-4</c:v>
                </c:pt>
                <c:pt idx="33443">
                  <c:v>3.2843800000000002E-4</c:v>
                </c:pt>
                <c:pt idx="33444">
                  <c:v>-1.053088E-3</c:v>
                </c:pt>
                <c:pt idx="33445">
                  <c:v>5.6611400000000005E-4</c:v>
                </c:pt>
                <c:pt idx="33446">
                  <c:v>4.21941E-4</c:v>
                </c:pt>
                <c:pt idx="33447">
                  <c:v>6.0699730000000002E-3</c:v>
                </c:pt>
                <c:pt idx="33448">
                  <c:v>-2.7827389999999998E-3</c:v>
                </c:pt>
                <c:pt idx="33449">
                  <c:v>8.1093099999999998E-4</c:v>
                </c:pt>
                <c:pt idx="33450">
                  <c:v>-3.3227310000000002E-3</c:v>
                </c:pt>
                <c:pt idx="33451">
                  <c:v>-6.73152E-4</c:v>
                </c:pt>
                <c:pt idx="33452">
                  <c:v>-5.8236300000000002E-4</c:v>
                </c:pt>
                <c:pt idx="33453">
                  <c:v>-7.6771900000000004E-4</c:v>
                </c:pt>
                <c:pt idx="33454">
                  <c:v>3.4979149999999999E-3</c:v>
                </c:pt>
                <c:pt idx="33455">
                  <c:v>2.9301290000000001E-3</c:v>
                </c:pt>
                <c:pt idx="33456">
                  <c:v>-1.735777E-3</c:v>
                </c:pt>
                <c:pt idx="33457">
                  <c:v>-2.1589539999999998E-3</c:v>
                </c:pt>
                <c:pt idx="33458">
                  <c:v>-3.2153809999999998E-3</c:v>
                </c:pt>
                <c:pt idx="33459">
                  <c:v>-2.0052410000000001E-3</c:v>
                </c:pt>
                <c:pt idx="33460" formatCode="0.00E+00">
                  <c:v>-7.2510900000000004E-5</c:v>
                </c:pt>
                <c:pt idx="33461">
                  <c:v>-1.692778E-3</c:v>
                </c:pt>
                <c:pt idx="33462">
                  <c:v>1.8876469999999999E-3</c:v>
                </c:pt>
                <c:pt idx="33463">
                  <c:v>-4.0059290000000001E-3</c:v>
                </c:pt>
                <c:pt idx="33464">
                  <c:v>-1.2506710000000001E-3</c:v>
                </c:pt>
                <c:pt idx="33465">
                  <c:v>-3.0807949999999999E-3</c:v>
                </c:pt>
                <c:pt idx="33466">
                  <c:v>-2.9594510000000001E-3</c:v>
                </c:pt>
                <c:pt idx="33467">
                  <c:v>2.3418369999999998E-3</c:v>
                </c:pt>
                <c:pt idx="33468">
                  <c:v>-2.0571000000000001E-3</c:v>
                </c:pt>
                <c:pt idx="33469">
                  <c:v>-2.753517E-3</c:v>
                </c:pt>
                <c:pt idx="33470" formatCode="0.00E+00">
                  <c:v>2.1158500000000001E-5</c:v>
                </c:pt>
                <c:pt idx="33471">
                  <c:v>-2.2273480000000001E-3</c:v>
                </c:pt>
                <c:pt idx="33472">
                  <c:v>3.319266E-3</c:v>
                </c:pt>
                <c:pt idx="33473">
                  <c:v>-1.2919979999999999E-3</c:v>
                </c:pt>
                <c:pt idx="33474">
                  <c:v>-1.552044E-3</c:v>
                </c:pt>
                <c:pt idx="33475">
                  <c:v>4.8230310000000002E-3</c:v>
                </c:pt>
                <c:pt idx="33476">
                  <c:v>1.7620909999999999E-3</c:v>
                </c:pt>
                <c:pt idx="33477">
                  <c:v>2.7964629999999999E-3</c:v>
                </c:pt>
                <c:pt idx="33478">
                  <c:v>-1.5511959999999999E-3</c:v>
                </c:pt>
                <c:pt idx="33479">
                  <c:v>1.6576469999999999E-3</c:v>
                </c:pt>
                <c:pt idx="33480">
                  <c:v>-4.3397599999999998E-4</c:v>
                </c:pt>
                <c:pt idx="33481">
                  <c:v>1.4499599999999999E-4</c:v>
                </c:pt>
                <c:pt idx="33482">
                  <c:v>-1.9089039999999999E-3</c:v>
                </c:pt>
                <c:pt idx="33483">
                  <c:v>-2.38836E-4</c:v>
                </c:pt>
                <c:pt idx="33484">
                  <c:v>6.3555000000000003E-4</c:v>
                </c:pt>
                <c:pt idx="33485">
                  <c:v>5.6737300000000003E-4</c:v>
                </c:pt>
                <c:pt idx="33486">
                  <c:v>-6.5308100000000002E-4</c:v>
                </c:pt>
                <c:pt idx="33487">
                  <c:v>1.66107E-4</c:v>
                </c:pt>
                <c:pt idx="33488">
                  <c:v>-1.639104E-3</c:v>
                </c:pt>
                <c:pt idx="33489">
                  <c:v>-9.0114199999999996E-4</c:v>
                </c:pt>
                <c:pt idx="33490">
                  <c:v>-1.0375440000000001E-3</c:v>
                </c:pt>
                <c:pt idx="33491">
                  <c:v>-1.8426180000000001E-3</c:v>
                </c:pt>
                <c:pt idx="33492">
                  <c:v>-8.1948100000000005E-4</c:v>
                </c:pt>
                <c:pt idx="33493">
                  <c:v>-2.8243080000000002E-3</c:v>
                </c:pt>
                <c:pt idx="33494">
                  <c:v>-2.5318649999999999E-3</c:v>
                </c:pt>
                <c:pt idx="33495">
                  <c:v>1.8540939999999999E-3</c:v>
                </c:pt>
                <c:pt idx="33496">
                  <c:v>-4.5258980000000004E-3</c:v>
                </c:pt>
                <c:pt idx="33497">
                  <c:v>1.4310600000000001E-3</c:v>
                </c:pt>
                <c:pt idx="33498">
                  <c:v>2.1192490000000001E-3</c:v>
                </c:pt>
                <c:pt idx="33499">
                  <c:v>-6.016708E-3</c:v>
                </c:pt>
                <c:pt idx="33500">
                  <c:v>2.3815440000000002E-3</c:v>
                </c:pt>
                <c:pt idx="33501">
                  <c:v>-5.5970200000000003E-3</c:v>
                </c:pt>
                <c:pt idx="33502">
                  <c:v>1.3796850000000001E-3</c:v>
                </c:pt>
                <c:pt idx="33503">
                  <c:v>-3.3498220000000001E-3</c:v>
                </c:pt>
                <c:pt idx="33504">
                  <c:v>-1.7159689999999999E-3</c:v>
                </c:pt>
                <c:pt idx="33505">
                  <c:v>-1.1274099999999999E-3</c:v>
                </c:pt>
                <c:pt idx="33506">
                  <c:v>-2.553994E-3</c:v>
                </c:pt>
                <c:pt idx="33507">
                  <c:v>-1.525214E-3</c:v>
                </c:pt>
                <c:pt idx="33508">
                  <c:v>6.9031070000000003E-3</c:v>
                </c:pt>
                <c:pt idx="33509">
                  <c:v>-4.5575399999999997E-3</c:v>
                </c:pt>
                <c:pt idx="33510">
                  <c:v>-3.7913249999999999E-3</c:v>
                </c:pt>
                <c:pt idx="33511">
                  <c:v>-3.1580250000000001E-3</c:v>
                </c:pt>
                <c:pt idx="33512">
                  <c:v>-2.8733019999999999E-3</c:v>
                </c:pt>
                <c:pt idx="33513">
                  <c:v>-1.03083E-4</c:v>
                </c:pt>
                <c:pt idx="33514">
                  <c:v>-6.7201299999999995E-4</c:v>
                </c:pt>
                <c:pt idx="33515">
                  <c:v>-3.0512809999999999E-3</c:v>
                </c:pt>
                <c:pt idx="33516">
                  <c:v>-2.158929E-3</c:v>
                </c:pt>
                <c:pt idx="33517">
                  <c:v>-3.9027670000000001E-3</c:v>
                </c:pt>
                <c:pt idx="33518">
                  <c:v>1.6621749999999999E-3</c:v>
                </c:pt>
                <c:pt idx="33519">
                  <c:v>-3.955231E-3</c:v>
                </c:pt>
                <c:pt idx="33520">
                  <c:v>-9.2774999999999997E-4</c:v>
                </c:pt>
                <c:pt idx="33521">
                  <c:v>3.0558069999999998E-3</c:v>
                </c:pt>
                <c:pt idx="33522">
                  <c:v>-3.7743020000000002E-3</c:v>
                </c:pt>
                <c:pt idx="33523">
                  <c:v>-4.6177249999999996E-3</c:v>
                </c:pt>
                <c:pt idx="33524">
                  <c:v>2.5314899999999998E-4</c:v>
                </c:pt>
                <c:pt idx="33525">
                  <c:v>-2.513609E-3</c:v>
                </c:pt>
                <c:pt idx="33526">
                  <c:v>-6.1100670000000003E-3</c:v>
                </c:pt>
                <c:pt idx="33527">
                  <c:v>-2.3515480000000002E-3</c:v>
                </c:pt>
                <c:pt idx="33528">
                  <c:v>-4.1221110000000004E-3</c:v>
                </c:pt>
                <c:pt idx="33529">
                  <c:v>-4.0816309999999996E-3</c:v>
                </c:pt>
                <c:pt idx="33530">
                  <c:v>-5.0315050000000004E-3</c:v>
                </c:pt>
                <c:pt idx="33531">
                  <c:v>-4.8578659999999997E-3</c:v>
                </c:pt>
                <c:pt idx="33532">
                  <c:v>-5.7662E-3</c:v>
                </c:pt>
                <c:pt idx="33533">
                  <c:v>-5.1395579999999998E-3</c:v>
                </c:pt>
                <c:pt idx="33534">
                  <c:v>-5.6354860000000003E-3</c:v>
                </c:pt>
                <c:pt idx="33535">
                  <c:v>-2.354737E-3</c:v>
                </c:pt>
                <c:pt idx="33536">
                  <c:v>-8.1852910000000008E-3</c:v>
                </c:pt>
                <c:pt idx="33537">
                  <c:v>-9.1999560000000005E-3</c:v>
                </c:pt>
                <c:pt idx="33538">
                  <c:v>-2.3225170000000001E-3</c:v>
                </c:pt>
                <c:pt idx="33539">
                  <c:v>-4.4599699999999997E-3</c:v>
                </c:pt>
                <c:pt idx="33540">
                  <c:v>-7.5362620000000002E-3</c:v>
                </c:pt>
                <c:pt idx="33541">
                  <c:v>-6.0813769999999998E-3</c:v>
                </c:pt>
                <c:pt idx="33542">
                  <c:v>-7.8273619999999992E-3</c:v>
                </c:pt>
                <c:pt idx="33543">
                  <c:v>-6.0462399999999996E-3</c:v>
                </c:pt>
                <c:pt idx="33544">
                  <c:v>-3.4315489999999999E-3</c:v>
                </c:pt>
                <c:pt idx="33545">
                  <c:v>-6.7045739999999996E-3</c:v>
                </c:pt>
                <c:pt idx="33546">
                  <c:v>-6.3231090000000004E-3</c:v>
                </c:pt>
                <c:pt idx="33547">
                  <c:v>-7.6043559999999996E-3</c:v>
                </c:pt>
                <c:pt idx="33548">
                  <c:v>-7.7375430000000004E-3</c:v>
                </c:pt>
                <c:pt idx="33549">
                  <c:v>-4.5864900000000004E-3</c:v>
                </c:pt>
                <c:pt idx="33550">
                  <c:v>-9.2922040000000001E-3</c:v>
                </c:pt>
                <c:pt idx="33551">
                  <c:v>-6.1478089999999997E-3</c:v>
                </c:pt>
                <c:pt idx="33552">
                  <c:v>-6.4406300000000001E-3</c:v>
                </c:pt>
                <c:pt idx="33553">
                  <c:v>-1.165803E-2</c:v>
                </c:pt>
                <c:pt idx="33554">
                  <c:v>-9.2698480000000007E-3</c:v>
                </c:pt>
                <c:pt idx="33555">
                  <c:v>-5.2561989999999996E-3</c:v>
                </c:pt>
                <c:pt idx="33556">
                  <c:v>-1.0442777E-2</c:v>
                </c:pt>
                <c:pt idx="33557">
                  <c:v>-6.5404469999999996E-3</c:v>
                </c:pt>
                <c:pt idx="33558">
                  <c:v>-6.5735940000000003E-3</c:v>
                </c:pt>
                <c:pt idx="33559" formatCode="0.00E+00">
                  <c:v>-6.2697800000000001E-5</c:v>
                </c:pt>
                <c:pt idx="33560">
                  <c:v>-8.1027040000000005E-3</c:v>
                </c:pt>
                <c:pt idx="33561">
                  <c:v>-7.5977680000000004E-3</c:v>
                </c:pt>
                <c:pt idx="33562">
                  <c:v>-4.8819110000000001E-3</c:v>
                </c:pt>
                <c:pt idx="33563">
                  <c:v>-6.3474489999999998E-3</c:v>
                </c:pt>
                <c:pt idx="33564">
                  <c:v>-5.0274100000000004E-3</c:v>
                </c:pt>
                <c:pt idx="33565">
                  <c:v>-7.6801839999999996E-3</c:v>
                </c:pt>
                <c:pt idx="33566">
                  <c:v>-3.0656070000000001E-3</c:v>
                </c:pt>
                <c:pt idx="33567">
                  <c:v>-5.8062649999999997E-3</c:v>
                </c:pt>
                <c:pt idx="33568">
                  <c:v>-6.0110099999999998E-3</c:v>
                </c:pt>
                <c:pt idx="33569">
                  <c:v>-3.6750500000000001E-4</c:v>
                </c:pt>
                <c:pt idx="33570">
                  <c:v>-4.626888E-3</c:v>
                </c:pt>
                <c:pt idx="33571">
                  <c:v>-6.683647E-3</c:v>
                </c:pt>
                <c:pt idx="33572">
                  <c:v>-5.8907159999999998E-3</c:v>
                </c:pt>
                <c:pt idx="33573">
                  <c:v>-5.103486E-3</c:v>
                </c:pt>
                <c:pt idx="33574">
                  <c:v>-4.3200449999999998E-3</c:v>
                </c:pt>
                <c:pt idx="33575">
                  <c:v>-3.4465279999999999E-3</c:v>
                </c:pt>
                <c:pt idx="33576">
                  <c:v>-7.2739300000000001E-4</c:v>
                </c:pt>
                <c:pt idx="33577">
                  <c:v>-5.4427859999999998E-3</c:v>
                </c:pt>
                <c:pt idx="33578">
                  <c:v>-6.3053659999999997E-3</c:v>
                </c:pt>
                <c:pt idx="33579">
                  <c:v>-4.5655219999999998E-3</c:v>
                </c:pt>
                <c:pt idx="33580">
                  <c:v>3.6905400000000001E-4</c:v>
                </c:pt>
                <c:pt idx="33581">
                  <c:v>-1.1269227E-2</c:v>
                </c:pt>
                <c:pt idx="33582">
                  <c:v>-1.5747999999999999E-3</c:v>
                </c:pt>
                <c:pt idx="33583">
                  <c:v>-6.338397E-3</c:v>
                </c:pt>
                <c:pt idx="33584">
                  <c:v>-6.1186779999999998E-3</c:v>
                </c:pt>
                <c:pt idx="33585">
                  <c:v>-5.6989639999999999E-3</c:v>
                </c:pt>
                <c:pt idx="33586">
                  <c:v>-5.9364889999999997E-3</c:v>
                </c:pt>
                <c:pt idx="33587">
                  <c:v>-4.7500499999999996E-3</c:v>
                </c:pt>
                <c:pt idx="33588">
                  <c:v>-6.1108359999999997E-3</c:v>
                </c:pt>
                <c:pt idx="33589">
                  <c:v>-6.5225600000000002E-3</c:v>
                </c:pt>
                <c:pt idx="33590">
                  <c:v>-1.7355529999999999E-3</c:v>
                </c:pt>
                <c:pt idx="33591">
                  <c:v>-3.6005640000000001E-3</c:v>
                </c:pt>
                <c:pt idx="33592">
                  <c:v>-8.2538219999999992E-3</c:v>
                </c:pt>
                <c:pt idx="33593">
                  <c:v>-5.2404560000000001E-3</c:v>
                </c:pt>
                <c:pt idx="33594">
                  <c:v>-9.2566799999999998E-3</c:v>
                </c:pt>
                <c:pt idx="33595">
                  <c:v>-5.915745E-3</c:v>
                </c:pt>
                <c:pt idx="33596">
                  <c:v>-7.3017399999999999E-4</c:v>
                </c:pt>
                <c:pt idx="33597">
                  <c:v>-4.8839060000000004E-3</c:v>
                </c:pt>
                <c:pt idx="33598">
                  <c:v>-6.3470870000000004E-3</c:v>
                </c:pt>
                <c:pt idx="33599">
                  <c:v>-2.7654009999999998E-3</c:v>
                </c:pt>
                <c:pt idx="33600">
                  <c:v>-3.660544E-3</c:v>
                </c:pt>
                <c:pt idx="33601">
                  <c:v>-3.9990319999999996E-3</c:v>
                </c:pt>
                <c:pt idx="33602">
                  <c:v>-7.6538359999999998E-3</c:v>
                </c:pt>
                <c:pt idx="33603">
                  <c:v>-6.6287849999999999E-3</c:v>
                </c:pt>
                <c:pt idx="33604">
                  <c:v>-7.6623819999999997E-3</c:v>
                </c:pt>
                <c:pt idx="33605">
                  <c:v>-4.8937590000000001E-3</c:v>
                </c:pt>
                <c:pt idx="33606">
                  <c:v>-6.9276700000000004E-3</c:v>
                </c:pt>
                <c:pt idx="33607">
                  <c:v>-1.5709879999999999E-3</c:v>
                </c:pt>
                <c:pt idx="33608">
                  <c:v>-6.617487E-3</c:v>
                </c:pt>
                <c:pt idx="33609">
                  <c:v>-6.6100309999999997E-3</c:v>
                </c:pt>
                <c:pt idx="33610">
                  <c:v>-7.5421009999999998E-3</c:v>
                </c:pt>
                <c:pt idx="33611">
                  <c:v>-6.1974700000000003E-4</c:v>
                </c:pt>
                <c:pt idx="33612">
                  <c:v>-9.9517419999999995E-3</c:v>
                </c:pt>
                <c:pt idx="33613">
                  <c:v>-6.301081E-3</c:v>
                </c:pt>
                <c:pt idx="33614">
                  <c:v>-5.7627260000000001E-3</c:v>
                </c:pt>
                <c:pt idx="33615">
                  <c:v>-7.9763449999999993E-3</c:v>
                </c:pt>
                <c:pt idx="33616">
                  <c:v>-4.2451390000000002E-3</c:v>
                </c:pt>
                <c:pt idx="33617">
                  <c:v>-5.7101440000000003E-3</c:v>
                </c:pt>
                <c:pt idx="33618">
                  <c:v>-3.5879100000000001E-3</c:v>
                </c:pt>
                <c:pt idx="33619">
                  <c:v>-6.4420199999999997E-3</c:v>
                </c:pt>
                <c:pt idx="33620">
                  <c:v>-6.8356190000000002E-3</c:v>
                </c:pt>
                <c:pt idx="33621">
                  <c:v>5.3441299999999997E-4</c:v>
                </c:pt>
                <c:pt idx="33622">
                  <c:v>-4.1425530000000002E-3</c:v>
                </c:pt>
                <c:pt idx="33623">
                  <c:v>-6.3151600000000002E-3</c:v>
                </c:pt>
                <c:pt idx="33624">
                  <c:v>-1.258882E-3</c:v>
                </c:pt>
                <c:pt idx="33625">
                  <c:v>-9.2406420000000003E-3</c:v>
                </c:pt>
                <c:pt idx="33626">
                  <c:v>-3.453186E-3</c:v>
                </c:pt>
                <c:pt idx="33627">
                  <c:v>-6.1456410000000003E-3</c:v>
                </c:pt>
                <c:pt idx="33628">
                  <c:v>-3.6859800000000002E-3</c:v>
                </c:pt>
                <c:pt idx="33629">
                  <c:v>2.4697599999999999E-4</c:v>
                </c:pt>
                <c:pt idx="33630">
                  <c:v>-7.2283410000000001E-3</c:v>
                </c:pt>
                <c:pt idx="33631">
                  <c:v>-2.503627E-3</c:v>
                </c:pt>
                <c:pt idx="33632">
                  <c:v>-2.247635E-3</c:v>
                </c:pt>
                <c:pt idx="33633">
                  <c:v>-5.0309040000000001E-3</c:v>
                </c:pt>
                <c:pt idx="33634">
                  <c:v>-5.5323619999999999E-3</c:v>
                </c:pt>
                <c:pt idx="33635">
                  <c:v>-2.2718550000000001E-3</c:v>
                </c:pt>
                <c:pt idx="33636">
                  <c:v>-7.1391479999999997E-3</c:v>
                </c:pt>
                <c:pt idx="33637">
                  <c:v>-3.1105849999999999E-3</c:v>
                </c:pt>
                <c:pt idx="33638">
                  <c:v>-5.5870750000000004E-3</c:v>
                </c:pt>
                <c:pt idx="33639">
                  <c:v>-7.5732600000000001E-3</c:v>
                </c:pt>
                <c:pt idx="33640">
                  <c:v>-2.6072309999999998E-3</c:v>
                </c:pt>
                <c:pt idx="33641">
                  <c:v>-1.879922E-3</c:v>
                </c:pt>
                <c:pt idx="33642">
                  <c:v>1.6340790000000001E-3</c:v>
                </c:pt>
                <c:pt idx="33643">
                  <c:v>-6.5141280000000001E-3</c:v>
                </c:pt>
                <c:pt idx="33644">
                  <c:v>-1.574294E-3</c:v>
                </c:pt>
                <c:pt idx="33645">
                  <c:v>-8.1209700000000001E-4</c:v>
                </c:pt>
                <c:pt idx="33646">
                  <c:v>-4.8421719999999996E-3</c:v>
                </c:pt>
                <c:pt idx="33647">
                  <c:v>-3.2525319999999998E-3</c:v>
                </c:pt>
                <c:pt idx="33648">
                  <c:v>-2.2315759999999999E-3</c:v>
                </c:pt>
                <c:pt idx="33649">
                  <c:v>2.1522529999999998E-3</c:v>
                </c:pt>
                <c:pt idx="33650">
                  <c:v>-6.2358279999999997E-3</c:v>
                </c:pt>
                <c:pt idx="33651">
                  <c:v>-4.1469E-4</c:v>
                </c:pt>
                <c:pt idx="33652">
                  <c:v>8.3798399999999995E-4</c:v>
                </c:pt>
                <c:pt idx="33653">
                  <c:v>-5.261188E-3</c:v>
                </c:pt>
                <c:pt idx="33654">
                  <c:v>4.4388300000000001E-4</c:v>
                </c:pt>
                <c:pt idx="33655">
                  <c:v>2.3477760000000002E-3</c:v>
                </c:pt>
                <c:pt idx="33656">
                  <c:v>-1.3491309999999999E-3</c:v>
                </c:pt>
                <c:pt idx="33657">
                  <c:v>1.7161679999999999E-3</c:v>
                </c:pt>
                <c:pt idx="33658">
                  <c:v>-4.24881E-4</c:v>
                </c:pt>
                <c:pt idx="33659">
                  <c:v>-3.2385109999999999E-3</c:v>
                </c:pt>
                <c:pt idx="33660">
                  <c:v>-4.7167140000000003E-3</c:v>
                </c:pt>
                <c:pt idx="33661">
                  <c:v>-2.9667510000000001E-3</c:v>
                </c:pt>
                <c:pt idx="33662">
                  <c:v>1.5276600000000001E-4</c:v>
                </c:pt>
                <c:pt idx="33663">
                  <c:v>2.6167230000000001E-3</c:v>
                </c:pt>
                <c:pt idx="33664">
                  <c:v>-8.2456920000000006E-3</c:v>
                </c:pt>
                <c:pt idx="33665">
                  <c:v>1.30748E-4</c:v>
                </c:pt>
                <c:pt idx="33666">
                  <c:v>-1.4906940000000001E-3</c:v>
                </c:pt>
                <c:pt idx="33667">
                  <c:v>-5.6044789999999999E-3</c:v>
                </c:pt>
                <c:pt idx="33668">
                  <c:v>1.857832E-3</c:v>
                </c:pt>
                <c:pt idx="33669">
                  <c:v>-1.9291829999999999E-3</c:v>
                </c:pt>
                <c:pt idx="33670">
                  <c:v>-5.2363360000000003E-3</c:v>
                </c:pt>
                <c:pt idx="33671">
                  <c:v>-6.502936E-3</c:v>
                </c:pt>
                <c:pt idx="33672">
                  <c:v>-2.5097209999999999E-3</c:v>
                </c:pt>
                <c:pt idx="33673">
                  <c:v>-5.1079009999999998E-3</c:v>
                </c:pt>
                <c:pt idx="33674">
                  <c:v>-2.330075E-3</c:v>
                </c:pt>
                <c:pt idx="33675">
                  <c:v>-4.0342319999999996E-3</c:v>
                </c:pt>
                <c:pt idx="33676">
                  <c:v>-7.7105530000000002E-3</c:v>
                </c:pt>
                <c:pt idx="33677">
                  <c:v>-8.0674160000000009E-3</c:v>
                </c:pt>
                <c:pt idx="33678">
                  <c:v>-4.4349819999999996E-3</c:v>
                </c:pt>
                <c:pt idx="33679">
                  <c:v>-5.9915990000000002E-3</c:v>
                </c:pt>
                <c:pt idx="33680">
                  <c:v>-4.2032019999999996E-3</c:v>
                </c:pt>
                <c:pt idx="33681">
                  <c:v>-3.5496619999999999E-3</c:v>
                </c:pt>
                <c:pt idx="33682">
                  <c:v>-3.948282E-3</c:v>
                </c:pt>
                <c:pt idx="33683">
                  <c:v>-5.8345990000000002E-3</c:v>
                </c:pt>
                <c:pt idx="33684">
                  <c:v>-6.1956399999999997E-4</c:v>
                </c:pt>
                <c:pt idx="33685">
                  <c:v>-7.2300630000000001E-3</c:v>
                </c:pt>
                <c:pt idx="33686">
                  <c:v>-3.818101E-3</c:v>
                </c:pt>
                <c:pt idx="33687">
                  <c:v>-5.3388999999999997E-4</c:v>
                </c:pt>
                <c:pt idx="33688">
                  <c:v>-4.1179570000000002E-3</c:v>
                </c:pt>
                <c:pt idx="33689">
                  <c:v>-6.75422E-3</c:v>
                </c:pt>
                <c:pt idx="33690">
                  <c:v>-5.5909749999999998E-3</c:v>
                </c:pt>
                <c:pt idx="33691">
                  <c:v>5.6864999999999997E-4</c:v>
                </c:pt>
                <c:pt idx="33692">
                  <c:v>-3.0091649999999998E-3</c:v>
                </c:pt>
                <c:pt idx="33693">
                  <c:v>-6.084318E-3</c:v>
                </c:pt>
                <c:pt idx="33694">
                  <c:v>-1.058839E-3</c:v>
                </c:pt>
                <c:pt idx="33695">
                  <c:v>-3.6721990000000001E-3</c:v>
                </c:pt>
                <c:pt idx="33696">
                  <c:v>-4.9060019999999996E-3</c:v>
                </c:pt>
                <c:pt idx="33697">
                  <c:v>-5.1648620000000001E-3</c:v>
                </c:pt>
                <c:pt idx="33698">
                  <c:v>-3.5674819999999999E-3</c:v>
                </c:pt>
                <c:pt idx="33699">
                  <c:v>-4.7382079999999998E-3</c:v>
                </c:pt>
                <c:pt idx="33700">
                  <c:v>1.9329300000000001E-4</c:v>
                </c:pt>
                <c:pt idx="33701">
                  <c:v>-3.171611E-3</c:v>
                </c:pt>
                <c:pt idx="33702">
                  <c:v>-7.0663590000000004E-3</c:v>
                </c:pt>
                <c:pt idx="33703">
                  <c:v>-7.4490550000000004E-3</c:v>
                </c:pt>
                <c:pt idx="33704">
                  <c:v>-2.4151020000000001E-3</c:v>
                </c:pt>
                <c:pt idx="33705">
                  <c:v>1.0379530000000001E-3</c:v>
                </c:pt>
                <c:pt idx="33706">
                  <c:v>-5.8389540000000004E-3</c:v>
                </c:pt>
                <c:pt idx="33707">
                  <c:v>-2.5235850000000001E-3</c:v>
                </c:pt>
                <c:pt idx="33708">
                  <c:v>-2.1933200000000001E-4</c:v>
                </c:pt>
                <c:pt idx="33709">
                  <c:v>-7.5049410000000002E-3</c:v>
                </c:pt>
                <c:pt idx="33710">
                  <c:v>-2.9747799999999998E-3</c:v>
                </c:pt>
                <c:pt idx="33711">
                  <c:v>-3.1129980000000001E-3</c:v>
                </c:pt>
                <c:pt idx="33712">
                  <c:v>7.2187E-4</c:v>
                </c:pt>
                <c:pt idx="33713">
                  <c:v>-3.9224170000000001E-3</c:v>
                </c:pt>
                <c:pt idx="33714">
                  <c:v>-3.4612739999999999E-3</c:v>
                </c:pt>
                <c:pt idx="33715">
                  <c:v>4.9588430000000001E-3</c:v>
                </c:pt>
                <c:pt idx="33716">
                  <c:v>1.5833500000000001E-4</c:v>
                </c:pt>
                <c:pt idx="33717">
                  <c:v>-1.2930870000000001E-3</c:v>
                </c:pt>
                <c:pt idx="33718">
                  <c:v>9.7430499999999996E-4</c:v>
                </c:pt>
                <c:pt idx="33719">
                  <c:v>-2.0917930000000002E-3</c:v>
                </c:pt>
                <c:pt idx="33720">
                  <c:v>4.5007290000000002E-3</c:v>
                </c:pt>
                <c:pt idx="33721">
                  <c:v>2.3062849999999999E-3</c:v>
                </c:pt>
                <c:pt idx="33722">
                  <c:v>4.6977870000000001E-3</c:v>
                </c:pt>
                <c:pt idx="33723">
                  <c:v>-1.308706E-3</c:v>
                </c:pt>
                <c:pt idx="33724">
                  <c:v>3.8925650000000002E-3</c:v>
                </c:pt>
                <c:pt idx="33725">
                  <c:v>3.3018750000000001E-3</c:v>
                </c:pt>
                <c:pt idx="33726">
                  <c:v>6.8498969999999998E-3</c:v>
                </c:pt>
                <c:pt idx="33727">
                  <c:v>6.5245500000000003E-4</c:v>
                </c:pt>
                <c:pt idx="33728">
                  <c:v>3.462653E-3</c:v>
                </c:pt>
                <c:pt idx="33729">
                  <c:v>-6.6471399999999995E-4</c:v>
                </c:pt>
                <c:pt idx="33730">
                  <c:v>3.40852E-4</c:v>
                </c:pt>
                <c:pt idx="33731">
                  <c:v>-2.8072900000000002E-4</c:v>
                </c:pt>
                <c:pt idx="33732">
                  <c:v>2.8522159999999999E-3</c:v>
                </c:pt>
                <c:pt idx="33733">
                  <c:v>5.0336110000000003E-3</c:v>
                </c:pt>
                <c:pt idx="33734">
                  <c:v>-2.3160699999999999E-4</c:v>
                </c:pt>
                <c:pt idx="33735">
                  <c:v>1.4480490000000001E-3</c:v>
                </c:pt>
                <c:pt idx="33736">
                  <c:v>1.65143E-4</c:v>
                </c:pt>
                <c:pt idx="33737">
                  <c:v>4.1284590000000001E-3</c:v>
                </c:pt>
                <c:pt idx="33738">
                  <c:v>2.5760560000000002E-3</c:v>
                </c:pt>
                <c:pt idx="33739">
                  <c:v>4.6618440000000001E-3</c:v>
                </c:pt>
                <c:pt idx="33740">
                  <c:v>1.3763390000000001E-3</c:v>
                </c:pt>
                <c:pt idx="33741">
                  <c:v>3.6852999999999999E-3</c:v>
                </c:pt>
                <c:pt idx="33742">
                  <c:v>1.83154E-3</c:v>
                </c:pt>
                <c:pt idx="33743">
                  <c:v>5.0736720000000004E-3</c:v>
                </c:pt>
                <c:pt idx="33744">
                  <c:v>-1.360661E-3</c:v>
                </c:pt>
                <c:pt idx="33745">
                  <c:v>1.918489E-3</c:v>
                </c:pt>
                <c:pt idx="33746">
                  <c:v>3.277117E-3</c:v>
                </c:pt>
                <c:pt idx="33747">
                  <c:v>1.426486E-3</c:v>
                </c:pt>
                <c:pt idx="33748">
                  <c:v>4.5353670000000002E-3</c:v>
                </c:pt>
                <c:pt idx="33749">
                  <c:v>1.963818E-3</c:v>
                </c:pt>
                <c:pt idx="33750">
                  <c:v>5.6100500000000005E-4</c:v>
                </c:pt>
                <c:pt idx="33751">
                  <c:v>1.752237E-3</c:v>
                </c:pt>
                <c:pt idx="33752">
                  <c:v>-7.5039099999999999E-4</c:v>
                </c:pt>
                <c:pt idx="33753">
                  <c:v>3.612933E-3</c:v>
                </c:pt>
                <c:pt idx="33754">
                  <c:v>1.933122E-3</c:v>
                </c:pt>
                <c:pt idx="33755">
                  <c:v>2.9174270000000002E-3</c:v>
                </c:pt>
                <c:pt idx="33756">
                  <c:v>4.7256429999999999E-3</c:v>
                </c:pt>
                <c:pt idx="33757">
                  <c:v>9.8104170000000001E-3</c:v>
                </c:pt>
                <c:pt idx="33758">
                  <c:v>-5.3710900000000002E-4</c:v>
                </c:pt>
                <c:pt idx="33759">
                  <c:v>3.3633560000000001E-3</c:v>
                </c:pt>
                <c:pt idx="33760">
                  <c:v>2.9704810000000001E-3</c:v>
                </c:pt>
                <c:pt idx="33761">
                  <c:v>2.012808E-3</c:v>
                </c:pt>
                <c:pt idx="33762">
                  <c:v>2.0405750000000002E-3</c:v>
                </c:pt>
                <c:pt idx="33763">
                  <c:v>3.108502E-3</c:v>
                </c:pt>
                <c:pt idx="33764">
                  <c:v>3.6206509999999999E-3</c:v>
                </c:pt>
                <c:pt idx="33765">
                  <c:v>1.3646870000000001E-3</c:v>
                </c:pt>
                <c:pt idx="33766">
                  <c:v>-2.6758899999999999E-4</c:v>
                </c:pt>
                <c:pt idx="33767">
                  <c:v>4.4560600000000004E-3</c:v>
                </c:pt>
                <c:pt idx="33768">
                  <c:v>5.4514009999999998E-3</c:v>
                </c:pt>
                <c:pt idx="33769">
                  <c:v>7.5145400000000003E-4</c:v>
                </c:pt>
                <c:pt idx="33770">
                  <c:v>4.1462900000000004E-3</c:v>
                </c:pt>
                <c:pt idx="33771">
                  <c:v>2.688742E-3</c:v>
                </c:pt>
                <c:pt idx="33772">
                  <c:v>1.0043750000000001E-3</c:v>
                </c:pt>
                <c:pt idx="33773">
                  <c:v>3.5570150000000002E-3</c:v>
                </c:pt>
                <c:pt idx="33774">
                  <c:v>2.8994810000000002E-3</c:v>
                </c:pt>
                <c:pt idx="33775">
                  <c:v>8.2204760000000009E-3</c:v>
                </c:pt>
                <c:pt idx="33776">
                  <c:v>-2.9977500000000001E-4</c:v>
                </c:pt>
                <c:pt idx="33777">
                  <c:v>5.0318730000000001E-3</c:v>
                </c:pt>
                <c:pt idx="33778">
                  <c:v>5.3417719999999998E-3</c:v>
                </c:pt>
                <c:pt idx="33779">
                  <c:v>2.4274750000000001E-3</c:v>
                </c:pt>
                <c:pt idx="33780">
                  <c:v>3.5924350000000002E-3</c:v>
                </c:pt>
                <c:pt idx="33781">
                  <c:v>6.4534689999999999E-3</c:v>
                </c:pt>
                <c:pt idx="33782" formatCode="0.00E+00">
                  <c:v>-1.1895800000000001E-5</c:v>
                </c:pt>
                <c:pt idx="33783">
                  <c:v>4.0406360000000002E-3</c:v>
                </c:pt>
                <c:pt idx="33784">
                  <c:v>6.2312779999999998E-3</c:v>
                </c:pt>
                <c:pt idx="33785">
                  <c:v>3.046404E-3</c:v>
                </c:pt>
                <c:pt idx="33786">
                  <c:v>3.0894100000000002E-4</c:v>
                </c:pt>
                <c:pt idx="33787">
                  <c:v>4.4722599999999996E-3</c:v>
                </c:pt>
                <c:pt idx="33788">
                  <c:v>5.4097390000000002E-3</c:v>
                </c:pt>
                <c:pt idx="33789">
                  <c:v>5.6891049999999999E-3</c:v>
                </c:pt>
                <c:pt idx="33790">
                  <c:v>2.605558E-3</c:v>
                </c:pt>
                <c:pt idx="33791">
                  <c:v>4.4098499999999999E-3</c:v>
                </c:pt>
                <c:pt idx="33792">
                  <c:v>4.380335E-3</c:v>
                </c:pt>
                <c:pt idx="33793" formatCode="0.00E+00">
                  <c:v>-3.9979599999999999E-5</c:v>
                </c:pt>
                <c:pt idx="33794">
                  <c:v>2.0665840000000002E-3</c:v>
                </c:pt>
                <c:pt idx="33795">
                  <c:v>5.5276279999999997E-3</c:v>
                </c:pt>
                <c:pt idx="33796">
                  <c:v>-4.52631E-4</c:v>
                </c:pt>
                <c:pt idx="33797">
                  <c:v>7.4312900000000003E-4</c:v>
                </c:pt>
                <c:pt idx="33798">
                  <c:v>2.6732489999999999E-3</c:v>
                </c:pt>
                <c:pt idx="33799">
                  <c:v>5.7811579999999998E-3</c:v>
                </c:pt>
                <c:pt idx="33800">
                  <c:v>3.5995699999999999E-3</c:v>
                </c:pt>
                <c:pt idx="33801">
                  <c:v>-7.8186200000000003E-4</c:v>
                </c:pt>
                <c:pt idx="33802">
                  <c:v>4.1529369999999998E-3</c:v>
                </c:pt>
                <c:pt idx="33803">
                  <c:v>2.5981839999999999E-3</c:v>
                </c:pt>
                <c:pt idx="33804">
                  <c:v>6.1130569999999999E-3</c:v>
                </c:pt>
                <c:pt idx="33805">
                  <c:v>2.97532E-3</c:v>
                </c:pt>
                <c:pt idx="33806">
                  <c:v>5.3789279999999998E-3</c:v>
                </c:pt>
                <c:pt idx="33807">
                  <c:v>2.1477150000000001E-3</c:v>
                </c:pt>
                <c:pt idx="33808">
                  <c:v>3.0929400000000002E-3</c:v>
                </c:pt>
                <c:pt idx="33809">
                  <c:v>5.0439719999999999E-3</c:v>
                </c:pt>
                <c:pt idx="33810">
                  <c:v>8.0142649999999996E-3</c:v>
                </c:pt>
                <c:pt idx="33811">
                  <c:v>-4.3161720000000001E-3</c:v>
                </c:pt>
                <c:pt idx="33812">
                  <c:v>7.9916859999999996E-3</c:v>
                </c:pt>
                <c:pt idx="33813">
                  <c:v>3.2560530000000001E-3</c:v>
                </c:pt>
                <c:pt idx="33814" formatCode="0.00E+00">
                  <c:v>-3.7037499999999999E-5</c:v>
                </c:pt>
                <c:pt idx="33815">
                  <c:v>4.2115030000000001E-3</c:v>
                </c:pt>
                <c:pt idx="33816">
                  <c:v>4.755876E-3</c:v>
                </c:pt>
                <c:pt idx="33817">
                  <c:v>3.8828920000000002E-3</c:v>
                </c:pt>
                <c:pt idx="33818">
                  <c:v>5.6784289999999996E-3</c:v>
                </c:pt>
                <c:pt idx="33819">
                  <c:v>-2.2980050000000001E-3</c:v>
                </c:pt>
                <c:pt idx="33820">
                  <c:v>4.7722140000000003E-3</c:v>
                </c:pt>
                <c:pt idx="33821">
                  <c:v>7.1136649999999999E-3</c:v>
                </c:pt>
                <c:pt idx="33822">
                  <c:v>-1.0042510000000001E-3</c:v>
                </c:pt>
                <c:pt idx="33823">
                  <c:v>5.7633499999999998E-4</c:v>
                </c:pt>
                <c:pt idx="33824">
                  <c:v>-6.6975900000000002E-4</c:v>
                </c:pt>
                <c:pt idx="33825">
                  <c:v>1.156371E-3</c:v>
                </c:pt>
                <c:pt idx="33826">
                  <c:v>-1.3291469999999999E-3</c:v>
                </c:pt>
                <c:pt idx="33827">
                  <c:v>-5.0489899999999995E-4</c:v>
                </c:pt>
                <c:pt idx="33828">
                  <c:v>5.5406800000000001E-4</c:v>
                </c:pt>
                <c:pt idx="33829">
                  <c:v>1.641703E-3</c:v>
                </c:pt>
                <c:pt idx="33830">
                  <c:v>3.4494300000000001E-4</c:v>
                </c:pt>
                <c:pt idx="33831">
                  <c:v>4.3356899999999997E-3</c:v>
                </c:pt>
                <c:pt idx="33832">
                  <c:v>-9.7324200000000003E-4</c:v>
                </c:pt>
                <c:pt idx="33833">
                  <c:v>4.0867200000000001E-4</c:v>
                </c:pt>
                <c:pt idx="33834" formatCode="0.00E+00">
                  <c:v>4.4709100000000002E-5</c:v>
                </c:pt>
                <c:pt idx="33835">
                  <c:v>-1.724695E-3</c:v>
                </c:pt>
                <c:pt idx="33836">
                  <c:v>-1.345438E-3</c:v>
                </c:pt>
                <c:pt idx="33837">
                  <c:v>2.3928410000000002E-3</c:v>
                </c:pt>
                <c:pt idx="33838">
                  <c:v>9.4028960000000009E-3</c:v>
                </c:pt>
                <c:pt idx="33839">
                  <c:v>-2.5106299999999999E-4</c:v>
                </c:pt>
                <c:pt idx="33840">
                  <c:v>-3.958207E-3</c:v>
                </c:pt>
                <c:pt idx="33841">
                  <c:v>7.6217500000000001E-3</c:v>
                </c:pt>
                <c:pt idx="33842">
                  <c:v>8.5830460000000004E-3</c:v>
                </c:pt>
                <c:pt idx="33843" formatCode="0.00E+00">
                  <c:v>7.7708900000000004E-5</c:v>
                </c:pt>
                <c:pt idx="33844">
                  <c:v>5.3856909999999997E-3</c:v>
                </c:pt>
                <c:pt idx="33845">
                  <c:v>4.8107150000000001E-3</c:v>
                </c:pt>
                <c:pt idx="33846">
                  <c:v>3.2029999999999998E-4</c:v>
                </c:pt>
                <c:pt idx="33847">
                  <c:v>6.0713959999999997E-3</c:v>
                </c:pt>
                <c:pt idx="33848">
                  <c:v>7.2391460000000001E-3</c:v>
                </c:pt>
                <c:pt idx="33849">
                  <c:v>4.5022150000000004E-3</c:v>
                </c:pt>
                <c:pt idx="33850">
                  <c:v>5.7196799999999996E-4</c:v>
                </c:pt>
                <c:pt idx="33851">
                  <c:v>2.6271300000000001E-3</c:v>
                </c:pt>
                <c:pt idx="33852">
                  <c:v>4.550002E-3</c:v>
                </c:pt>
                <c:pt idx="33853">
                  <c:v>5.5348380000000003E-3</c:v>
                </c:pt>
                <c:pt idx="33854">
                  <c:v>-2.4163520000000001E-3</c:v>
                </c:pt>
                <c:pt idx="33855">
                  <c:v>5.8775299999999997E-3</c:v>
                </c:pt>
                <c:pt idx="33856">
                  <c:v>-5.6620800000000001E-4</c:v>
                </c:pt>
                <c:pt idx="33857">
                  <c:v>-1.1880560000000001E-3</c:v>
                </c:pt>
                <c:pt idx="33858">
                  <c:v>8.2578000000000003E-4</c:v>
                </c:pt>
                <c:pt idx="33859">
                  <c:v>-2.4624249999999999E-3</c:v>
                </c:pt>
                <c:pt idx="33860">
                  <c:v>-2.0122120000000002E-3</c:v>
                </c:pt>
                <c:pt idx="33861">
                  <c:v>2.3351320000000002E-3</c:v>
                </c:pt>
                <c:pt idx="33862">
                  <c:v>-3.1212900000000001E-3</c:v>
                </c:pt>
                <c:pt idx="33863">
                  <c:v>2.853778E-3</c:v>
                </c:pt>
                <c:pt idx="33864">
                  <c:v>1.261507E-3</c:v>
                </c:pt>
                <c:pt idx="33865">
                  <c:v>-2.87387E-4</c:v>
                </c:pt>
                <c:pt idx="33866">
                  <c:v>3.5943210000000001E-3</c:v>
                </c:pt>
                <c:pt idx="33867">
                  <c:v>-1.3988399999999999E-3</c:v>
                </c:pt>
                <c:pt idx="33868">
                  <c:v>-2.2010760000000002E-3</c:v>
                </c:pt>
                <c:pt idx="33869">
                  <c:v>3.3103360000000001E-3</c:v>
                </c:pt>
                <c:pt idx="33870">
                  <c:v>2.082155E-3</c:v>
                </c:pt>
                <c:pt idx="33871">
                  <c:v>3.0316300000000001E-4</c:v>
                </c:pt>
                <c:pt idx="33872">
                  <c:v>3.1146870000000001E-3</c:v>
                </c:pt>
                <c:pt idx="33873">
                  <c:v>-1.0374469999999999E-3</c:v>
                </c:pt>
                <c:pt idx="33874">
                  <c:v>5.1847949999999999E-3</c:v>
                </c:pt>
                <c:pt idx="33875">
                  <c:v>1.93499E-4</c:v>
                </c:pt>
                <c:pt idx="33876">
                  <c:v>5.3038729999999997E-3</c:v>
                </c:pt>
                <c:pt idx="33877">
                  <c:v>1.8124689999999999E-3</c:v>
                </c:pt>
                <c:pt idx="33878">
                  <c:v>-1.4895710000000001E-3</c:v>
                </c:pt>
                <c:pt idx="33879" formatCode="0.00E+00">
                  <c:v>-2.2169400000000002E-5</c:v>
                </c:pt>
                <c:pt idx="33880">
                  <c:v>1.0403260000000001E-3</c:v>
                </c:pt>
                <c:pt idx="33881">
                  <c:v>2.1599190000000002E-3</c:v>
                </c:pt>
                <c:pt idx="33882">
                  <c:v>-2.2131519999999999E-3</c:v>
                </c:pt>
                <c:pt idx="33883">
                  <c:v>-5.3402899999999999E-4</c:v>
                </c:pt>
                <c:pt idx="33884">
                  <c:v>6.0547689999999998E-3</c:v>
                </c:pt>
                <c:pt idx="33885">
                  <c:v>3.774038E-3</c:v>
                </c:pt>
                <c:pt idx="33886">
                  <c:v>-2.9871490000000001E-3</c:v>
                </c:pt>
                <c:pt idx="33887">
                  <c:v>3.9610380000000001E-3</c:v>
                </c:pt>
                <c:pt idx="33888">
                  <c:v>-2.2928400000000001E-4</c:v>
                </c:pt>
                <c:pt idx="33889">
                  <c:v>-3.3736790000000001E-3</c:v>
                </c:pt>
                <c:pt idx="33890">
                  <c:v>-2.3104199999999999E-4</c:v>
                </c:pt>
                <c:pt idx="33891">
                  <c:v>-2.072352E-3</c:v>
                </c:pt>
                <c:pt idx="33892">
                  <c:v>-4.4980749999999998E-3</c:v>
                </c:pt>
                <c:pt idx="33893">
                  <c:v>-8.4182099999999998E-4</c:v>
                </c:pt>
                <c:pt idx="33894">
                  <c:v>-1.9129780000000001E-3</c:v>
                </c:pt>
                <c:pt idx="33895">
                  <c:v>-3.2658639999999998E-3</c:v>
                </c:pt>
                <c:pt idx="33896">
                  <c:v>2.0991410000000001E-3</c:v>
                </c:pt>
                <c:pt idx="33897">
                  <c:v>-1.326483E-3</c:v>
                </c:pt>
                <c:pt idx="33898">
                  <c:v>-4.3086300000000003E-4</c:v>
                </c:pt>
                <c:pt idx="33899">
                  <c:v>-4.8381279999999997E-3</c:v>
                </c:pt>
                <c:pt idx="33900">
                  <c:v>-4.3556899999999997E-3</c:v>
                </c:pt>
                <c:pt idx="33901">
                  <c:v>-2.8565959999999999E-3</c:v>
                </c:pt>
                <c:pt idx="33902">
                  <c:v>-3.3351549999999998E-3</c:v>
                </c:pt>
                <c:pt idx="33903">
                  <c:v>-1.0268695E-2</c:v>
                </c:pt>
                <c:pt idx="33904">
                  <c:v>-2.2088580000000002E-3</c:v>
                </c:pt>
                <c:pt idx="33905">
                  <c:v>-3.1188600000000002E-3</c:v>
                </c:pt>
                <c:pt idx="33906">
                  <c:v>-1.57935E-4</c:v>
                </c:pt>
                <c:pt idx="33907">
                  <c:v>-3.853071E-3</c:v>
                </c:pt>
                <c:pt idx="33908">
                  <c:v>-6.4856510000000003E-3</c:v>
                </c:pt>
                <c:pt idx="33909">
                  <c:v>-4.1591140000000002E-3</c:v>
                </c:pt>
                <c:pt idx="33910">
                  <c:v>-3.2074740000000001E-3</c:v>
                </c:pt>
                <c:pt idx="33911">
                  <c:v>-1.1170592E-2</c:v>
                </c:pt>
                <c:pt idx="33912">
                  <c:v>-8.8620500000000004E-4</c:v>
                </c:pt>
                <c:pt idx="33913">
                  <c:v>-3.5621490000000001E-3</c:v>
                </c:pt>
                <c:pt idx="33914">
                  <c:v>-3.482775E-3</c:v>
                </c:pt>
                <c:pt idx="33915">
                  <c:v>-8.3182770000000007E-3</c:v>
                </c:pt>
                <c:pt idx="33916">
                  <c:v>-5.277225E-3</c:v>
                </c:pt>
                <c:pt idx="33917">
                  <c:v>-1.787152E-3</c:v>
                </c:pt>
                <c:pt idx="33918">
                  <c:v>-5.0959450000000002E-3</c:v>
                </c:pt>
                <c:pt idx="33919">
                  <c:v>-4.8112520000000002E-3</c:v>
                </c:pt>
                <c:pt idx="33920">
                  <c:v>-6.3465290000000001E-3</c:v>
                </c:pt>
                <c:pt idx="33921">
                  <c:v>-9.5527089999999995E-3</c:v>
                </c:pt>
                <c:pt idx="33922">
                  <c:v>-4.3040129999999998E-3</c:v>
                </c:pt>
                <c:pt idx="33923">
                  <c:v>-1.0240465000000001E-2</c:v>
                </c:pt>
                <c:pt idx="33924">
                  <c:v>-2.2727379999999998E-3</c:v>
                </c:pt>
                <c:pt idx="33925">
                  <c:v>-8.8206529999999995E-3</c:v>
                </c:pt>
                <c:pt idx="33926">
                  <c:v>-7.1713879999999999E-3</c:v>
                </c:pt>
                <c:pt idx="33927">
                  <c:v>-7.1894970000000004E-3</c:v>
                </c:pt>
                <c:pt idx="33928">
                  <c:v>2.3287000000000001E-4</c:v>
                </c:pt>
                <c:pt idx="33929">
                  <c:v>-9.4567750000000006E-3</c:v>
                </c:pt>
                <c:pt idx="33930">
                  <c:v>-6.7803250000000002E-3</c:v>
                </c:pt>
                <c:pt idx="33931">
                  <c:v>-7.3164190000000002E-3</c:v>
                </c:pt>
                <c:pt idx="33932">
                  <c:v>-9.9612160000000002E-3</c:v>
                </c:pt>
                <c:pt idx="33933">
                  <c:v>-7.995004E-3</c:v>
                </c:pt>
                <c:pt idx="33934">
                  <c:v>-1.0701944999999999E-2</c:v>
                </c:pt>
                <c:pt idx="33935">
                  <c:v>-3.0858370000000001E-3</c:v>
                </c:pt>
                <c:pt idx="33936">
                  <c:v>-8.9392099999999995E-3</c:v>
                </c:pt>
                <c:pt idx="33937">
                  <c:v>-7.2773969999999997E-3</c:v>
                </c:pt>
                <c:pt idx="33938">
                  <c:v>-6.0010030000000004E-3</c:v>
                </c:pt>
                <c:pt idx="33939">
                  <c:v>-9.3179700000000001E-3</c:v>
                </c:pt>
                <c:pt idx="33940">
                  <c:v>-9.9299750000000006E-3</c:v>
                </c:pt>
                <c:pt idx="33941">
                  <c:v>-8.8282259999999998E-3</c:v>
                </c:pt>
                <c:pt idx="33942">
                  <c:v>-9.3037120000000004E-3</c:v>
                </c:pt>
                <c:pt idx="33943">
                  <c:v>-1.5961349E-2</c:v>
                </c:pt>
                <c:pt idx="33944">
                  <c:v>-1.3058228E-2</c:v>
                </c:pt>
                <c:pt idx="33945">
                  <c:v>-9.4776080000000002E-3</c:v>
                </c:pt>
                <c:pt idx="33946">
                  <c:v>-9.4831870000000006E-3</c:v>
                </c:pt>
                <c:pt idx="33947">
                  <c:v>-1.5659057000000001E-2</c:v>
                </c:pt>
                <c:pt idx="33948">
                  <c:v>-1.0913235E-2</c:v>
                </c:pt>
                <c:pt idx="33949">
                  <c:v>-8.4607299999999996E-3</c:v>
                </c:pt>
                <c:pt idx="33950">
                  <c:v>-1.1257362E-2</c:v>
                </c:pt>
                <c:pt idx="33951">
                  <c:v>-1.4478987E-2</c:v>
                </c:pt>
                <c:pt idx="33952">
                  <c:v>-1.1977402E-2</c:v>
                </c:pt>
                <c:pt idx="33953">
                  <c:v>-1.3081283000000001E-2</c:v>
                </c:pt>
                <c:pt idx="33954">
                  <c:v>-1.6363954E-2</c:v>
                </c:pt>
                <c:pt idx="33955">
                  <c:v>-1.2153761000000001E-2</c:v>
                </c:pt>
                <c:pt idx="33956">
                  <c:v>-9.6911229999999994E-3</c:v>
                </c:pt>
                <c:pt idx="33957">
                  <c:v>-1.5916527999999999E-2</c:v>
                </c:pt>
                <c:pt idx="33958">
                  <c:v>-1.3106420000000001E-2</c:v>
                </c:pt>
                <c:pt idx="33959">
                  <c:v>-1.2563136000000001E-2</c:v>
                </c:pt>
                <c:pt idx="33960">
                  <c:v>-9.1018910000000008E-3</c:v>
                </c:pt>
                <c:pt idx="33961">
                  <c:v>-1.3691582000000001E-2</c:v>
                </c:pt>
                <c:pt idx="33962">
                  <c:v>-1.3892826E-2</c:v>
                </c:pt>
                <c:pt idx="33963">
                  <c:v>-1.083605E-2</c:v>
                </c:pt>
                <c:pt idx="33964">
                  <c:v>-1.2856627000000001E-2</c:v>
                </c:pt>
                <c:pt idx="33965">
                  <c:v>-1.4556255000000001E-2</c:v>
                </c:pt>
                <c:pt idx="33966">
                  <c:v>-1.1618385E-2</c:v>
                </c:pt>
                <c:pt idx="33967">
                  <c:v>-1.4158508E-2</c:v>
                </c:pt>
                <c:pt idx="33968">
                  <c:v>-1.6275385E-2</c:v>
                </c:pt>
                <c:pt idx="33969">
                  <c:v>-1.2843103999999999E-2</c:v>
                </c:pt>
                <c:pt idx="33970">
                  <c:v>-1.5538042E-2</c:v>
                </c:pt>
                <c:pt idx="33971">
                  <c:v>-1.1656484999999999E-2</c:v>
                </c:pt>
                <c:pt idx="33972">
                  <c:v>-1.4264791000000001E-2</c:v>
                </c:pt>
                <c:pt idx="33973">
                  <c:v>-1.3531356E-2</c:v>
                </c:pt>
                <c:pt idx="33974">
                  <c:v>-1.5652459000000001E-2</c:v>
                </c:pt>
                <c:pt idx="33975">
                  <c:v>-1.6021574E-2</c:v>
                </c:pt>
                <c:pt idx="33976">
                  <c:v>-1.7741466000000001E-2</c:v>
                </c:pt>
                <c:pt idx="33977">
                  <c:v>-1.4845811E-2</c:v>
                </c:pt>
                <c:pt idx="33978">
                  <c:v>-1.8552558E-2</c:v>
                </c:pt>
                <c:pt idx="33979">
                  <c:v>-1.4598297E-2</c:v>
                </c:pt>
                <c:pt idx="33980">
                  <c:v>-1.3380168E-2</c:v>
                </c:pt>
                <c:pt idx="33981">
                  <c:v>-1.9753910999999999E-2</c:v>
                </c:pt>
                <c:pt idx="33982">
                  <c:v>-1.1636466999999999E-2</c:v>
                </c:pt>
                <c:pt idx="33983">
                  <c:v>-1.3229304000000001E-2</c:v>
                </c:pt>
                <c:pt idx="33984">
                  <c:v>-1.8941752999999999E-2</c:v>
                </c:pt>
                <c:pt idx="33985">
                  <c:v>-1.5037824999999999E-2</c:v>
                </c:pt>
                <c:pt idx="33986">
                  <c:v>-1.5389195E-2</c:v>
                </c:pt>
                <c:pt idx="33987">
                  <c:v>-1.7037424999999998E-2</c:v>
                </c:pt>
                <c:pt idx="33988">
                  <c:v>-1.4387898999999999E-2</c:v>
                </c:pt>
                <c:pt idx="33989">
                  <c:v>-1.3177226E-2</c:v>
                </c:pt>
                <c:pt idx="33990">
                  <c:v>-1.6925961E-2</c:v>
                </c:pt>
                <c:pt idx="33991">
                  <c:v>-1.4046018E-2</c:v>
                </c:pt>
                <c:pt idx="33992">
                  <c:v>-1.5679950000000002E-2</c:v>
                </c:pt>
                <c:pt idx="33993">
                  <c:v>-7.0670200000000002E-3</c:v>
                </c:pt>
                <c:pt idx="33994">
                  <c:v>-2.0680529999999999E-2</c:v>
                </c:pt>
                <c:pt idx="33995">
                  <c:v>-1.1376244000000001E-2</c:v>
                </c:pt>
                <c:pt idx="33996">
                  <c:v>-1.2045939E-2</c:v>
                </c:pt>
                <c:pt idx="33997">
                  <c:v>-1.2611061E-2</c:v>
                </c:pt>
                <c:pt idx="33998">
                  <c:v>-2.0250603999999998E-2</c:v>
                </c:pt>
                <c:pt idx="33999">
                  <c:v>-1.3893371E-2</c:v>
                </c:pt>
                <c:pt idx="34000">
                  <c:v>-1.8171693999999999E-2</c:v>
                </c:pt>
                <c:pt idx="34001">
                  <c:v>-1.1937501E-2</c:v>
                </c:pt>
                <c:pt idx="34002">
                  <c:v>-1.5682675E-2</c:v>
                </c:pt>
                <c:pt idx="34003">
                  <c:v>-1.2297798E-2</c:v>
                </c:pt>
                <c:pt idx="34004">
                  <c:v>-1.2562406999999999E-2</c:v>
                </c:pt>
                <c:pt idx="34005">
                  <c:v>-1.6694568E-2</c:v>
                </c:pt>
                <c:pt idx="34006">
                  <c:v>-1.3505914000000001E-2</c:v>
                </c:pt>
                <c:pt idx="34007">
                  <c:v>-1.8938760999999998E-2</c:v>
                </c:pt>
                <c:pt idx="34008">
                  <c:v>-1.7544444999999999E-2</c:v>
                </c:pt>
                <c:pt idx="34009">
                  <c:v>-1.6395558000000001E-2</c:v>
                </c:pt>
                <c:pt idx="34010">
                  <c:v>-1.2605127000000001E-2</c:v>
                </c:pt>
                <c:pt idx="34011">
                  <c:v>-1.8107216999999998E-2</c:v>
                </c:pt>
                <c:pt idx="34012">
                  <c:v>-1.6897419E-2</c:v>
                </c:pt>
                <c:pt idx="34013">
                  <c:v>-1.6672648000000002E-2</c:v>
                </c:pt>
                <c:pt idx="34014">
                  <c:v>-1.0359785E-2</c:v>
                </c:pt>
                <c:pt idx="34015">
                  <c:v>-1.4337216E-2</c:v>
                </c:pt>
                <c:pt idx="34016">
                  <c:v>-2.1341564E-2</c:v>
                </c:pt>
                <c:pt idx="34017">
                  <c:v>-1.4225596E-2</c:v>
                </c:pt>
                <c:pt idx="34018">
                  <c:v>-1.3154193999999999E-2</c:v>
                </c:pt>
                <c:pt idx="34019">
                  <c:v>-2.4253983E-2</c:v>
                </c:pt>
                <c:pt idx="34020">
                  <c:v>-1.4568180999999999E-2</c:v>
                </c:pt>
                <c:pt idx="34021">
                  <c:v>-1.5795897999999999E-2</c:v>
                </c:pt>
                <c:pt idx="34022">
                  <c:v>-1.3389626E-2</c:v>
                </c:pt>
                <c:pt idx="34023">
                  <c:v>-1.7687168E-2</c:v>
                </c:pt>
                <c:pt idx="34024">
                  <c:v>-1.5964499E-2</c:v>
                </c:pt>
                <c:pt idx="34025">
                  <c:v>-1.7868925000000001E-2</c:v>
                </c:pt>
                <c:pt idx="34026">
                  <c:v>-1.3630504E-2</c:v>
                </c:pt>
                <c:pt idx="34027">
                  <c:v>-2.1584302E-2</c:v>
                </c:pt>
                <c:pt idx="34028">
                  <c:v>-1.4723121E-2</c:v>
                </c:pt>
                <c:pt idx="34029">
                  <c:v>-1.9579659999999999E-2</c:v>
                </c:pt>
                <c:pt idx="34030">
                  <c:v>-1.7471502E-2</c:v>
                </c:pt>
                <c:pt idx="34031">
                  <c:v>-1.8689898999999999E-2</c:v>
                </c:pt>
                <c:pt idx="34032">
                  <c:v>-1.8385233000000001E-2</c:v>
                </c:pt>
                <c:pt idx="34033">
                  <c:v>-1.9760223E-2</c:v>
                </c:pt>
                <c:pt idx="34034">
                  <c:v>-1.7456363999999999E-2</c:v>
                </c:pt>
                <c:pt idx="34035">
                  <c:v>-2.0429249999999999E-2</c:v>
                </c:pt>
                <c:pt idx="34036">
                  <c:v>-1.5104100000000001E-2</c:v>
                </c:pt>
                <c:pt idx="34037">
                  <c:v>-1.7663931000000001E-2</c:v>
                </c:pt>
                <c:pt idx="34038">
                  <c:v>-1.7555721E-2</c:v>
                </c:pt>
                <c:pt idx="34039">
                  <c:v>-1.8032961E-2</c:v>
                </c:pt>
                <c:pt idx="34040">
                  <c:v>-2.3009252000000001E-2</c:v>
                </c:pt>
                <c:pt idx="34041">
                  <c:v>-2.0980454999999999E-2</c:v>
                </c:pt>
                <c:pt idx="34042">
                  <c:v>-1.9000395999999999E-2</c:v>
                </c:pt>
                <c:pt idx="34043">
                  <c:v>-1.5600338E-2</c:v>
                </c:pt>
                <c:pt idx="34044">
                  <c:v>-2.3124809999999999E-2</c:v>
                </c:pt>
                <c:pt idx="34045">
                  <c:v>-2.0617976999999999E-2</c:v>
                </c:pt>
                <c:pt idx="34046">
                  <c:v>-1.9780010000000001E-2</c:v>
                </c:pt>
                <c:pt idx="34047">
                  <c:v>-1.4666207000000001E-2</c:v>
                </c:pt>
                <c:pt idx="34048">
                  <c:v>-1.9179427999999998E-2</c:v>
                </c:pt>
                <c:pt idx="34049">
                  <c:v>-2.1005558000000001E-2</c:v>
                </c:pt>
                <c:pt idx="34050">
                  <c:v>-1.8196367000000001E-2</c:v>
                </c:pt>
                <c:pt idx="34051">
                  <c:v>-2.0327425999999999E-2</c:v>
                </c:pt>
                <c:pt idx="34052">
                  <c:v>-1.8769812E-2</c:v>
                </c:pt>
                <c:pt idx="34053">
                  <c:v>-1.8666748E-2</c:v>
                </c:pt>
                <c:pt idx="34054">
                  <c:v>-2.3420145999999999E-2</c:v>
                </c:pt>
                <c:pt idx="34055">
                  <c:v>-1.9434725999999999E-2</c:v>
                </c:pt>
                <c:pt idx="34056">
                  <c:v>-2.3514780999999998E-2</c:v>
                </c:pt>
                <c:pt idx="34057">
                  <c:v>-1.8983679E-2</c:v>
                </c:pt>
                <c:pt idx="34058">
                  <c:v>-1.9278236000000001E-2</c:v>
                </c:pt>
                <c:pt idx="34059">
                  <c:v>-1.7449441999999999E-2</c:v>
                </c:pt>
                <c:pt idx="34060">
                  <c:v>-1.9900385E-2</c:v>
                </c:pt>
                <c:pt idx="34061">
                  <c:v>-2.0530755000000001E-2</c:v>
                </c:pt>
                <c:pt idx="34062">
                  <c:v>-1.4340083999999999E-2</c:v>
                </c:pt>
                <c:pt idx="34063">
                  <c:v>-2.4257697000000002E-2</c:v>
                </c:pt>
                <c:pt idx="34064">
                  <c:v>-1.8832835999999999E-2</c:v>
                </c:pt>
                <c:pt idx="34065">
                  <c:v>-1.8130028999999999E-2</c:v>
                </c:pt>
                <c:pt idx="34066">
                  <c:v>-2.0070059000000001E-2</c:v>
                </c:pt>
                <c:pt idx="34067">
                  <c:v>-1.9026630999999999E-2</c:v>
                </c:pt>
                <c:pt idx="34068">
                  <c:v>-1.6835459000000001E-2</c:v>
                </c:pt>
                <c:pt idx="34069">
                  <c:v>-1.5107865999999999E-2</c:v>
                </c:pt>
                <c:pt idx="34070">
                  <c:v>-2.4971917E-2</c:v>
                </c:pt>
                <c:pt idx="34071">
                  <c:v>-2.0840289000000001E-2</c:v>
                </c:pt>
                <c:pt idx="34072">
                  <c:v>-1.7672878E-2</c:v>
                </c:pt>
                <c:pt idx="34073">
                  <c:v>-2.2005574999999999E-2</c:v>
                </c:pt>
                <c:pt idx="34074">
                  <c:v>-2.0082925000000001E-2</c:v>
                </c:pt>
                <c:pt idx="34075">
                  <c:v>-1.8298340999999999E-2</c:v>
                </c:pt>
                <c:pt idx="34076">
                  <c:v>-1.6354460000000001E-2</c:v>
                </c:pt>
                <c:pt idx="34077">
                  <c:v>-2.3561774000000001E-2</c:v>
                </c:pt>
                <c:pt idx="34078">
                  <c:v>-2.2844995999999999E-2</c:v>
                </c:pt>
                <c:pt idx="34079">
                  <c:v>-1.4206765999999999E-2</c:v>
                </c:pt>
                <c:pt idx="34080">
                  <c:v>-1.9207657999999999E-2</c:v>
                </c:pt>
                <c:pt idx="34081">
                  <c:v>-2.1488654999999999E-2</c:v>
                </c:pt>
                <c:pt idx="34082">
                  <c:v>-2.2638319E-2</c:v>
                </c:pt>
                <c:pt idx="34083">
                  <c:v>-1.6907729E-2</c:v>
                </c:pt>
                <c:pt idx="34084">
                  <c:v>-2.5679467000000001E-2</c:v>
                </c:pt>
                <c:pt idx="34085">
                  <c:v>-1.8825288999999999E-2</c:v>
                </c:pt>
                <c:pt idx="34086">
                  <c:v>-2.3888499000000001E-2</c:v>
                </c:pt>
                <c:pt idx="34087">
                  <c:v>-2.5755905999999999E-2</c:v>
                </c:pt>
                <c:pt idx="34088">
                  <c:v>-2.5159916000000001E-2</c:v>
                </c:pt>
                <c:pt idx="34089">
                  <c:v>-2.4186531000000001E-2</c:v>
                </c:pt>
                <c:pt idx="34090">
                  <c:v>-2.2123800999999998E-2</c:v>
                </c:pt>
                <c:pt idx="34091">
                  <c:v>-2.3762177999999998E-2</c:v>
                </c:pt>
                <c:pt idx="34092">
                  <c:v>-2.4997294E-2</c:v>
                </c:pt>
                <c:pt idx="34093">
                  <c:v>-2.6184266000000001E-2</c:v>
                </c:pt>
                <c:pt idx="34094">
                  <c:v>-2.6974425E-2</c:v>
                </c:pt>
                <c:pt idx="34095">
                  <c:v>-2.6829815999999999E-2</c:v>
                </c:pt>
                <c:pt idx="34096">
                  <c:v>-2.946607E-2</c:v>
                </c:pt>
                <c:pt idx="34097">
                  <c:v>-2.5404481E-2</c:v>
                </c:pt>
                <c:pt idx="34098">
                  <c:v>-3.0348285999999999E-2</c:v>
                </c:pt>
                <c:pt idx="34099">
                  <c:v>-3.1395972000000001E-2</c:v>
                </c:pt>
                <c:pt idx="34100">
                  <c:v>-2.8277469999999999E-2</c:v>
                </c:pt>
                <c:pt idx="34101">
                  <c:v>-3.1364876999999999E-2</c:v>
                </c:pt>
                <c:pt idx="34102">
                  <c:v>-2.7031402999999999E-2</c:v>
                </c:pt>
                <c:pt idx="34103">
                  <c:v>-3.0498836000000001E-2</c:v>
                </c:pt>
                <c:pt idx="34104">
                  <c:v>-2.8039346E-2</c:v>
                </c:pt>
                <c:pt idx="34105">
                  <c:v>-2.2988396000000001E-2</c:v>
                </c:pt>
                <c:pt idx="34106">
                  <c:v>-3.1800408000000002E-2</c:v>
                </c:pt>
                <c:pt idx="34107">
                  <c:v>-3.2365262999999998E-2</c:v>
                </c:pt>
                <c:pt idx="34108">
                  <c:v>-2.6195260000000001E-2</c:v>
                </c:pt>
                <c:pt idx="34109">
                  <c:v>-2.7901812000000002E-2</c:v>
                </c:pt>
                <c:pt idx="34110">
                  <c:v>-2.8060423000000001E-2</c:v>
                </c:pt>
                <c:pt idx="34111">
                  <c:v>-2.9700399999999998E-2</c:v>
                </c:pt>
                <c:pt idx="34112">
                  <c:v>-3.0063988999999999E-2</c:v>
                </c:pt>
                <c:pt idx="34113">
                  <c:v>-2.7326526E-2</c:v>
                </c:pt>
                <c:pt idx="34114">
                  <c:v>-3.0751509999999999E-2</c:v>
                </c:pt>
                <c:pt idx="34115">
                  <c:v>-2.7873696999999999E-2</c:v>
                </c:pt>
                <c:pt idx="34116">
                  <c:v>-2.6107132000000002E-2</c:v>
                </c:pt>
                <c:pt idx="34117">
                  <c:v>-3.0820127999999999E-2</c:v>
                </c:pt>
                <c:pt idx="34118">
                  <c:v>-3.6660503999999997E-2</c:v>
                </c:pt>
                <c:pt idx="34119">
                  <c:v>-2.8672352000000002E-2</c:v>
                </c:pt>
                <c:pt idx="34120">
                  <c:v>-3.0887375000000002E-2</c:v>
                </c:pt>
                <c:pt idx="34121">
                  <c:v>-3.0770196E-2</c:v>
                </c:pt>
                <c:pt idx="34122">
                  <c:v>-2.9493311000000001E-2</c:v>
                </c:pt>
                <c:pt idx="34123">
                  <c:v>-2.8732980000000002E-2</c:v>
                </c:pt>
                <c:pt idx="34124">
                  <c:v>-2.3717839000000001E-2</c:v>
                </c:pt>
                <c:pt idx="34125">
                  <c:v>-3.1786419000000003E-2</c:v>
                </c:pt>
                <c:pt idx="34126">
                  <c:v>-2.7472990999999999E-2</c:v>
                </c:pt>
                <c:pt idx="34127">
                  <c:v>-3.3422491999999998E-2</c:v>
                </c:pt>
                <c:pt idx="34128">
                  <c:v>-2.7935257000000002E-2</c:v>
                </c:pt>
                <c:pt idx="34129">
                  <c:v>-2.891024E-2</c:v>
                </c:pt>
                <c:pt idx="34130">
                  <c:v>-2.6154772999999999E-2</c:v>
                </c:pt>
                <c:pt idx="34131">
                  <c:v>-2.7783828E-2</c:v>
                </c:pt>
                <c:pt idx="34132">
                  <c:v>-3.1848352000000003E-2</c:v>
                </c:pt>
                <c:pt idx="34133">
                  <c:v>-2.6052780000000001E-2</c:v>
                </c:pt>
                <c:pt idx="34134">
                  <c:v>-3.0565302999999999E-2</c:v>
                </c:pt>
                <c:pt idx="34135">
                  <c:v>-2.5817950999999999E-2</c:v>
                </c:pt>
                <c:pt idx="34136">
                  <c:v>-2.9816269999999999E-2</c:v>
                </c:pt>
                <c:pt idx="34137">
                  <c:v>-3.0524137999999999E-2</c:v>
                </c:pt>
                <c:pt idx="34138">
                  <c:v>-2.2858159999999999E-2</c:v>
                </c:pt>
                <c:pt idx="34139">
                  <c:v>-3.1254571000000002E-2</c:v>
                </c:pt>
                <c:pt idx="34140">
                  <c:v>-3.2669533000000001E-2</c:v>
                </c:pt>
                <c:pt idx="34141">
                  <c:v>-3.0856452999999999E-2</c:v>
                </c:pt>
                <c:pt idx="34142">
                  <c:v>-2.9396495000000002E-2</c:v>
                </c:pt>
                <c:pt idx="34143">
                  <c:v>-2.9358676E-2</c:v>
                </c:pt>
                <c:pt idx="34144">
                  <c:v>-3.3388297999999997E-2</c:v>
                </c:pt>
                <c:pt idx="34145">
                  <c:v>-3.2971780999999999E-2</c:v>
                </c:pt>
                <c:pt idx="34146">
                  <c:v>-2.4154807E-2</c:v>
                </c:pt>
                <c:pt idx="34147">
                  <c:v>-2.9149565999999998E-2</c:v>
                </c:pt>
                <c:pt idx="34148">
                  <c:v>-2.7614465000000001E-2</c:v>
                </c:pt>
                <c:pt idx="34149">
                  <c:v>-2.7075708E-2</c:v>
                </c:pt>
                <c:pt idx="34150">
                  <c:v>-2.5430065000000002E-2</c:v>
                </c:pt>
                <c:pt idx="34151">
                  <c:v>-3.1454402999999999E-2</c:v>
                </c:pt>
                <c:pt idx="34152">
                  <c:v>-2.3820391E-2</c:v>
                </c:pt>
                <c:pt idx="34153">
                  <c:v>-2.7843896E-2</c:v>
                </c:pt>
                <c:pt idx="34154">
                  <c:v>-3.0983417999999999E-2</c:v>
                </c:pt>
                <c:pt idx="34155">
                  <c:v>-2.9658760999999999E-2</c:v>
                </c:pt>
                <c:pt idx="34156">
                  <c:v>-2.7305112999999999E-2</c:v>
                </c:pt>
                <c:pt idx="34157">
                  <c:v>-2.9272655000000002E-2</c:v>
                </c:pt>
                <c:pt idx="34158">
                  <c:v>-3.2444648E-2</c:v>
                </c:pt>
                <c:pt idx="34159">
                  <c:v>-3.8292684E-2</c:v>
                </c:pt>
                <c:pt idx="34160">
                  <c:v>-2.7031830999999999E-2</c:v>
                </c:pt>
                <c:pt idx="34161">
                  <c:v>-2.5771089E-2</c:v>
                </c:pt>
                <c:pt idx="34162">
                  <c:v>-3.2948277999999998E-2</c:v>
                </c:pt>
                <c:pt idx="34163">
                  <c:v>-3.1339726999999998E-2</c:v>
                </c:pt>
                <c:pt idx="34164">
                  <c:v>-2.4969148E-2</c:v>
                </c:pt>
                <c:pt idx="34165">
                  <c:v>-3.0310117000000001E-2</c:v>
                </c:pt>
                <c:pt idx="34166">
                  <c:v>-3.4387032999999997E-2</c:v>
                </c:pt>
                <c:pt idx="34167">
                  <c:v>-2.8193586999999999E-2</c:v>
                </c:pt>
                <c:pt idx="34168">
                  <c:v>-2.9991230000000001E-2</c:v>
                </c:pt>
                <c:pt idx="34169">
                  <c:v>-2.8491870999999998E-2</c:v>
                </c:pt>
                <c:pt idx="34170">
                  <c:v>-2.5593588E-2</c:v>
                </c:pt>
                <c:pt idx="34171">
                  <c:v>-2.6075087E-2</c:v>
                </c:pt>
                <c:pt idx="34172">
                  <c:v>-2.8751232000000002E-2</c:v>
                </c:pt>
                <c:pt idx="34173">
                  <c:v>-3.3782742999999997E-2</c:v>
                </c:pt>
                <c:pt idx="34174">
                  <c:v>-2.5954448000000001E-2</c:v>
                </c:pt>
                <c:pt idx="34175">
                  <c:v>-2.3707272000000001E-2</c:v>
                </c:pt>
                <c:pt idx="34176">
                  <c:v>-2.9892485999999999E-2</c:v>
                </c:pt>
                <c:pt idx="34177">
                  <c:v>-2.1612452000000001E-2</c:v>
                </c:pt>
                <c:pt idx="34178">
                  <c:v>-2.1068653E-2</c:v>
                </c:pt>
                <c:pt idx="34179">
                  <c:v>-1.8495239E-2</c:v>
                </c:pt>
                <c:pt idx="34180">
                  <c:v>-2.2244308000000001E-2</c:v>
                </c:pt>
                <c:pt idx="34181">
                  <c:v>-2.46819E-2</c:v>
                </c:pt>
                <c:pt idx="34182">
                  <c:v>-1.7580159000000001E-2</c:v>
                </c:pt>
                <c:pt idx="34183">
                  <c:v>-2.0060893E-2</c:v>
                </c:pt>
                <c:pt idx="34184">
                  <c:v>-1.9031893000000001E-2</c:v>
                </c:pt>
                <c:pt idx="34185">
                  <c:v>-1.8160773000000002E-2</c:v>
                </c:pt>
                <c:pt idx="34186">
                  <c:v>-2.531752E-2</c:v>
                </c:pt>
                <c:pt idx="34187">
                  <c:v>-2.5955081000000001E-2</c:v>
                </c:pt>
                <c:pt idx="34188">
                  <c:v>-2.3210101E-2</c:v>
                </c:pt>
                <c:pt idx="34189">
                  <c:v>-1.9884611E-2</c:v>
                </c:pt>
                <c:pt idx="34190">
                  <c:v>-2.0359701000000001E-2</c:v>
                </c:pt>
                <c:pt idx="34191">
                  <c:v>-1.3303657E-2</c:v>
                </c:pt>
                <c:pt idx="34192">
                  <c:v>-2.0594502000000001E-2</c:v>
                </c:pt>
                <c:pt idx="34193">
                  <c:v>-2.583587E-2</c:v>
                </c:pt>
                <c:pt idx="34194">
                  <c:v>-2.2773630999999999E-2</c:v>
                </c:pt>
                <c:pt idx="34195">
                  <c:v>-2.3337687999999999E-2</c:v>
                </c:pt>
                <c:pt idx="34196">
                  <c:v>-2.2669841E-2</c:v>
                </c:pt>
                <c:pt idx="34197">
                  <c:v>-2.4591576E-2</c:v>
                </c:pt>
                <c:pt idx="34198">
                  <c:v>-2.0130380999999999E-2</c:v>
                </c:pt>
                <c:pt idx="34199">
                  <c:v>-2.4201555E-2</c:v>
                </c:pt>
                <c:pt idx="34200">
                  <c:v>-2.5267165000000001E-2</c:v>
                </c:pt>
                <c:pt idx="34201">
                  <c:v>-2.3906021999999999E-2</c:v>
                </c:pt>
                <c:pt idx="34202">
                  <c:v>-1.9581280999999999E-2</c:v>
                </c:pt>
                <c:pt idx="34203">
                  <c:v>-2.2902242999999999E-2</c:v>
                </c:pt>
                <c:pt idx="34204">
                  <c:v>-2.2181569000000002E-2</c:v>
                </c:pt>
                <c:pt idx="34205">
                  <c:v>-2.1737088000000002E-2</c:v>
                </c:pt>
                <c:pt idx="34206">
                  <c:v>-2.7297366E-2</c:v>
                </c:pt>
                <c:pt idx="34207">
                  <c:v>-2.2617660000000001E-2</c:v>
                </c:pt>
                <c:pt idx="34208">
                  <c:v>-2.6793977E-2</c:v>
                </c:pt>
                <c:pt idx="34209">
                  <c:v>-1.9378405000000001E-2</c:v>
                </c:pt>
                <c:pt idx="34210">
                  <c:v>-2.0536914E-2</c:v>
                </c:pt>
                <c:pt idx="34211">
                  <c:v>-2.5208096999999999E-2</c:v>
                </c:pt>
                <c:pt idx="34212">
                  <c:v>-2.1389051999999999E-2</c:v>
                </c:pt>
                <c:pt idx="34213">
                  <c:v>-2.0190896E-2</c:v>
                </c:pt>
                <c:pt idx="34214">
                  <c:v>-2.3373555000000001E-2</c:v>
                </c:pt>
                <c:pt idx="34215">
                  <c:v>-2.7681484999999999E-2</c:v>
                </c:pt>
                <c:pt idx="34216">
                  <c:v>-1.7067615000000001E-2</c:v>
                </c:pt>
                <c:pt idx="34217">
                  <c:v>-2.5646187000000001E-2</c:v>
                </c:pt>
                <c:pt idx="34218">
                  <c:v>-2.3511859E-2</c:v>
                </c:pt>
                <c:pt idx="34219">
                  <c:v>-2.6253848999999999E-2</c:v>
                </c:pt>
                <c:pt idx="34220">
                  <c:v>-2.0279427999999999E-2</c:v>
                </c:pt>
                <c:pt idx="34221">
                  <c:v>-1.9424552000000001E-2</c:v>
                </c:pt>
                <c:pt idx="34222">
                  <c:v>-1.7362618999999999E-2</c:v>
                </c:pt>
                <c:pt idx="34223">
                  <c:v>-2.6563842000000001E-2</c:v>
                </c:pt>
                <c:pt idx="34224">
                  <c:v>-1.4443800999999999E-2</c:v>
                </c:pt>
                <c:pt idx="34225">
                  <c:v>-2.0598365E-2</c:v>
                </c:pt>
                <c:pt idx="34226">
                  <c:v>-1.933638E-2</c:v>
                </c:pt>
                <c:pt idx="34227">
                  <c:v>-1.8915068E-2</c:v>
                </c:pt>
                <c:pt idx="34228">
                  <c:v>-2.3331244000000001E-2</c:v>
                </c:pt>
                <c:pt idx="34229">
                  <c:v>-1.6439782E-2</c:v>
                </c:pt>
                <c:pt idx="34230">
                  <c:v>-1.8282481E-2</c:v>
                </c:pt>
                <c:pt idx="34231">
                  <c:v>-1.5665124999999998E-2</c:v>
                </c:pt>
                <c:pt idx="34232">
                  <c:v>-2.0154819000000001E-2</c:v>
                </c:pt>
                <c:pt idx="34233">
                  <c:v>-1.9246148000000001E-2</c:v>
                </c:pt>
                <c:pt idx="34234">
                  <c:v>-1.8725895999999999E-2</c:v>
                </c:pt>
                <c:pt idx="34235">
                  <c:v>-1.3494116E-2</c:v>
                </c:pt>
                <c:pt idx="34236">
                  <c:v>-1.0849733E-2</c:v>
                </c:pt>
                <c:pt idx="34237">
                  <c:v>-2.1156965E-2</c:v>
                </c:pt>
                <c:pt idx="34238">
                  <c:v>-1.6365582E-2</c:v>
                </c:pt>
                <c:pt idx="34239">
                  <c:v>-1.6357857999999999E-2</c:v>
                </c:pt>
                <c:pt idx="34240">
                  <c:v>-1.4782708E-2</c:v>
                </c:pt>
                <c:pt idx="34241">
                  <c:v>-1.9178786999999999E-2</c:v>
                </c:pt>
                <c:pt idx="34242">
                  <c:v>-1.2264980999999999E-2</c:v>
                </c:pt>
                <c:pt idx="34243">
                  <c:v>-1.6387556000000001E-2</c:v>
                </c:pt>
                <c:pt idx="34244">
                  <c:v>-1.6097093E-2</c:v>
                </c:pt>
                <c:pt idx="34245">
                  <c:v>-1.3437660000000001E-2</c:v>
                </c:pt>
                <c:pt idx="34246">
                  <c:v>-1.2713500000000001E-2</c:v>
                </c:pt>
                <c:pt idx="34247">
                  <c:v>-8.7105029999999996E-3</c:v>
                </c:pt>
                <c:pt idx="34248">
                  <c:v>-1.1179522000000001E-2</c:v>
                </c:pt>
                <c:pt idx="34249">
                  <c:v>-1.5626999999999999E-2</c:v>
                </c:pt>
                <c:pt idx="34250">
                  <c:v>-1.6012471E-2</c:v>
                </c:pt>
                <c:pt idx="34251">
                  <c:v>-1.3535996E-2</c:v>
                </c:pt>
                <c:pt idx="34252">
                  <c:v>-1.8834376999999999E-2</c:v>
                </c:pt>
                <c:pt idx="34253">
                  <c:v>-3.0002869999999999E-3</c:v>
                </c:pt>
                <c:pt idx="34254">
                  <c:v>-9.7240550000000005E-3</c:v>
                </c:pt>
                <c:pt idx="34255">
                  <c:v>-5.6877689999999996E-3</c:v>
                </c:pt>
                <c:pt idx="34256">
                  <c:v>-9.6666679999999998E-3</c:v>
                </c:pt>
                <c:pt idx="34257">
                  <c:v>-1.1541001E-2</c:v>
                </c:pt>
                <c:pt idx="34258">
                  <c:v>-6.6674610000000004E-3</c:v>
                </c:pt>
                <c:pt idx="34259">
                  <c:v>-8.6256830000000003E-3</c:v>
                </c:pt>
                <c:pt idx="34260">
                  <c:v>-8.8285919999999997E-3</c:v>
                </c:pt>
                <c:pt idx="34261">
                  <c:v>-5.3859240000000003E-3</c:v>
                </c:pt>
                <c:pt idx="34262">
                  <c:v>-3.9815720000000001E-3</c:v>
                </c:pt>
                <c:pt idx="34263">
                  <c:v>-1.0407247999999999E-2</c:v>
                </c:pt>
                <c:pt idx="34264">
                  <c:v>-1.1110301E-2</c:v>
                </c:pt>
                <c:pt idx="34265">
                  <c:v>1.589249E-3</c:v>
                </c:pt>
                <c:pt idx="34266">
                  <c:v>-5.1539419999999999E-3</c:v>
                </c:pt>
                <c:pt idx="34267">
                  <c:v>-6.7062980000000003E-3</c:v>
                </c:pt>
                <c:pt idx="34268">
                  <c:v>-7.0824659999999999E-3</c:v>
                </c:pt>
                <c:pt idx="34269">
                  <c:v>-2.24084E-3</c:v>
                </c:pt>
                <c:pt idx="34270">
                  <c:v>1.09467E-4</c:v>
                </c:pt>
                <c:pt idx="34271">
                  <c:v>-6.2083499999999996E-3</c:v>
                </c:pt>
                <c:pt idx="34272">
                  <c:v>-2.1105709999999999E-3</c:v>
                </c:pt>
                <c:pt idx="34273">
                  <c:v>-5.1170130000000001E-3</c:v>
                </c:pt>
                <c:pt idx="34274">
                  <c:v>-9.4422029999999997E-3</c:v>
                </c:pt>
                <c:pt idx="34275">
                  <c:v>-6.5241769999999999E-3</c:v>
                </c:pt>
                <c:pt idx="34276">
                  <c:v>-4.8531340000000003E-3</c:v>
                </c:pt>
                <c:pt idx="34277">
                  <c:v>-1.8016849999999999E-3</c:v>
                </c:pt>
                <c:pt idx="34278">
                  <c:v>1.8277580000000001E-3</c:v>
                </c:pt>
                <c:pt idx="34279">
                  <c:v>-4.5848679999999998E-3</c:v>
                </c:pt>
                <c:pt idx="34280">
                  <c:v>5.1299689999999998E-3</c:v>
                </c:pt>
                <c:pt idx="34281">
                  <c:v>-7.5376230000000002E-3</c:v>
                </c:pt>
                <c:pt idx="34282">
                  <c:v>-5.5073190000000001E-3</c:v>
                </c:pt>
                <c:pt idx="34283">
                  <c:v>1.0347360000000001E-3</c:v>
                </c:pt>
                <c:pt idx="34284">
                  <c:v>-4.4937900000000002E-4</c:v>
                </c:pt>
                <c:pt idx="34285">
                  <c:v>-2.1362249999999998E-3</c:v>
                </c:pt>
                <c:pt idx="34286">
                  <c:v>-2.6451550000000002E-3</c:v>
                </c:pt>
                <c:pt idx="34287">
                  <c:v>1.5309480000000001E-3</c:v>
                </c:pt>
                <c:pt idx="34288">
                  <c:v>-4.641994E-3</c:v>
                </c:pt>
                <c:pt idx="34289">
                  <c:v>1.0747479999999999E-3</c:v>
                </c:pt>
                <c:pt idx="34290">
                  <c:v>-3.8299699999999998E-3</c:v>
                </c:pt>
                <c:pt idx="34291">
                  <c:v>2.923007E-3</c:v>
                </c:pt>
                <c:pt idx="34292">
                  <c:v>7.3122719999999999E-3</c:v>
                </c:pt>
                <c:pt idx="34293">
                  <c:v>2.2173779999999999E-3</c:v>
                </c:pt>
                <c:pt idx="34294">
                  <c:v>1.324286E-3</c:v>
                </c:pt>
                <c:pt idx="34295">
                  <c:v>6.5150529999999998E-3</c:v>
                </c:pt>
                <c:pt idx="34296">
                  <c:v>3.1610259999999999E-3</c:v>
                </c:pt>
                <c:pt idx="34297">
                  <c:v>2.9495709999999998E-3</c:v>
                </c:pt>
                <c:pt idx="34298">
                  <c:v>6.859403E-3</c:v>
                </c:pt>
                <c:pt idx="34299">
                  <c:v>7.2988239999999998E-3</c:v>
                </c:pt>
                <c:pt idx="34300">
                  <c:v>8.5124469999999994E-3</c:v>
                </c:pt>
                <c:pt idx="34301">
                  <c:v>4.2639059999999996E-3</c:v>
                </c:pt>
                <c:pt idx="34302">
                  <c:v>6.6013840000000001E-3</c:v>
                </c:pt>
                <c:pt idx="34303">
                  <c:v>1.0383606E-2</c:v>
                </c:pt>
                <c:pt idx="34304">
                  <c:v>1.1131155E-2</c:v>
                </c:pt>
                <c:pt idx="34305">
                  <c:v>6.4210880000000001E-3</c:v>
                </c:pt>
                <c:pt idx="34306">
                  <c:v>1.3129923999999999E-2</c:v>
                </c:pt>
                <c:pt idx="34307">
                  <c:v>1.2611407E-2</c:v>
                </c:pt>
                <c:pt idx="34308">
                  <c:v>6.0721029999999997E-3</c:v>
                </c:pt>
                <c:pt idx="34309">
                  <c:v>1.260031E-2</c:v>
                </c:pt>
                <c:pt idx="34310">
                  <c:v>1.3216634E-2</c:v>
                </c:pt>
                <c:pt idx="34311">
                  <c:v>1.1797702E-2</c:v>
                </c:pt>
                <c:pt idx="34312">
                  <c:v>6.9268239999999998E-3</c:v>
                </c:pt>
                <c:pt idx="34313">
                  <c:v>1.2438502000000001E-2</c:v>
                </c:pt>
                <c:pt idx="34314">
                  <c:v>1.3568284E-2</c:v>
                </c:pt>
                <c:pt idx="34315">
                  <c:v>1.6039165000000001E-2</c:v>
                </c:pt>
                <c:pt idx="34316">
                  <c:v>7.7046659999999998E-3</c:v>
                </c:pt>
                <c:pt idx="34317">
                  <c:v>1.0916438000000001E-2</c:v>
                </c:pt>
                <c:pt idx="34318">
                  <c:v>8.7809150000000002E-3</c:v>
                </c:pt>
                <c:pt idx="34319">
                  <c:v>3.040737E-3</c:v>
                </c:pt>
                <c:pt idx="34320">
                  <c:v>7.2998660000000003E-3</c:v>
                </c:pt>
                <c:pt idx="34321">
                  <c:v>7.6759039999999999E-3</c:v>
                </c:pt>
                <c:pt idx="34322">
                  <c:v>1.0427237000000001E-2</c:v>
                </c:pt>
                <c:pt idx="34323">
                  <c:v>9.9135130000000005E-3</c:v>
                </c:pt>
                <c:pt idx="34324">
                  <c:v>9.1167839999999993E-3</c:v>
                </c:pt>
                <c:pt idx="34325">
                  <c:v>1.4903566E-2</c:v>
                </c:pt>
                <c:pt idx="34326">
                  <c:v>9.802201E-3</c:v>
                </c:pt>
                <c:pt idx="34327">
                  <c:v>8.9324130000000002E-3</c:v>
                </c:pt>
                <c:pt idx="34328">
                  <c:v>8.3420260000000006E-3</c:v>
                </c:pt>
                <c:pt idx="34329">
                  <c:v>9.4842559999999999E-3</c:v>
                </c:pt>
                <c:pt idx="34330">
                  <c:v>4.8201729999999996E-3</c:v>
                </c:pt>
                <c:pt idx="34331">
                  <c:v>5.0201769999999998E-3</c:v>
                </c:pt>
                <c:pt idx="34332">
                  <c:v>1.4494262000000001E-2</c:v>
                </c:pt>
                <c:pt idx="34333">
                  <c:v>8.8954989999999994E-3</c:v>
                </c:pt>
                <c:pt idx="34334">
                  <c:v>8.2298849999999993E-3</c:v>
                </c:pt>
                <c:pt idx="34335">
                  <c:v>1.0123925000000001E-2</c:v>
                </c:pt>
                <c:pt idx="34336">
                  <c:v>1.3494821000000001E-2</c:v>
                </c:pt>
                <c:pt idx="34337">
                  <c:v>1.1143515999999999E-2</c:v>
                </c:pt>
                <c:pt idx="34338">
                  <c:v>1.4336407000000001E-2</c:v>
                </c:pt>
                <c:pt idx="34339">
                  <c:v>1.0305445999999999E-2</c:v>
                </c:pt>
                <c:pt idx="34340">
                  <c:v>8.9253920000000007E-3</c:v>
                </c:pt>
                <c:pt idx="34341">
                  <c:v>1.0653783999999999E-2</c:v>
                </c:pt>
                <c:pt idx="34342">
                  <c:v>7.3364609999999999E-3</c:v>
                </c:pt>
                <c:pt idx="34343">
                  <c:v>1.4447633E-2</c:v>
                </c:pt>
                <c:pt idx="34344">
                  <c:v>1.3937171999999999E-2</c:v>
                </c:pt>
                <c:pt idx="34345">
                  <c:v>7.9919310000000007E-3</c:v>
                </c:pt>
                <c:pt idx="34346">
                  <c:v>1.1309098E-2</c:v>
                </c:pt>
                <c:pt idx="34347">
                  <c:v>1.260872E-2</c:v>
                </c:pt>
                <c:pt idx="34348">
                  <c:v>1.1105614999999999E-2</c:v>
                </c:pt>
                <c:pt idx="34349">
                  <c:v>1.8283366999999998E-2</c:v>
                </c:pt>
                <c:pt idx="34350">
                  <c:v>1.3363928000000001E-2</c:v>
                </c:pt>
                <c:pt idx="34351">
                  <c:v>1.0039769E-2</c:v>
                </c:pt>
                <c:pt idx="34352">
                  <c:v>1.6604504999999999E-2</c:v>
                </c:pt>
                <c:pt idx="34353">
                  <c:v>1.1624661E-2</c:v>
                </c:pt>
                <c:pt idx="34354">
                  <c:v>1.2090741E-2</c:v>
                </c:pt>
                <c:pt idx="34355">
                  <c:v>1.5043121E-2</c:v>
                </c:pt>
                <c:pt idx="34356">
                  <c:v>1.2408229E-2</c:v>
                </c:pt>
                <c:pt idx="34357">
                  <c:v>9.8553229999999992E-3</c:v>
                </c:pt>
                <c:pt idx="34358">
                  <c:v>1.1764564999999999E-2</c:v>
                </c:pt>
                <c:pt idx="34359">
                  <c:v>1.2004783E-2</c:v>
                </c:pt>
                <c:pt idx="34360">
                  <c:v>1.1071057E-2</c:v>
                </c:pt>
                <c:pt idx="34361">
                  <c:v>1.7809386999999999E-2</c:v>
                </c:pt>
                <c:pt idx="34362">
                  <c:v>1.4106261E-2</c:v>
                </c:pt>
                <c:pt idx="34363">
                  <c:v>1.3057508000000001E-2</c:v>
                </c:pt>
                <c:pt idx="34364">
                  <c:v>1.0688493E-2</c:v>
                </c:pt>
                <c:pt idx="34365">
                  <c:v>1.2149237E-2</c:v>
                </c:pt>
                <c:pt idx="34366">
                  <c:v>1.1176805E-2</c:v>
                </c:pt>
                <c:pt idx="34367">
                  <c:v>8.6907449999999997E-3</c:v>
                </c:pt>
                <c:pt idx="34368">
                  <c:v>1.8407177E-2</c:v>
                </c:pt>
                <c:pt idx="34369">
                  <c:v>1.6526986E-2</c:v>
                </c:pt>
                <c:pt idx="34370">
                  <c:v>1.1681386E-2</c:v>
                </c:pt>
                <c:pt idx="34371">
                  <c:v>1.4110723E-2</c:v>
                </c:pt>
                <c:pt idx="34372">
                  <c:v>1.7271249999999998E-2</c:v>
                </c:pt>
                <c:pt idx="34373">
                  <c:v>1.1797123E-2</c:v>
                </c:pt>
                <c:pt idx="34374">
                  <c:v>1.1683317E-2</c:v>
                </c:pt>
                <c:pt idx="34375">
                  <c:v>1.8695951999999998E-2</c:v>
                </c:pt>
                <c:pt idx="34376">
                  <c:v>1.9694570000000002E-2</c:v>
                </c:pt>
                <c:pt idx="34377">
                  <c:v>1.6653241999999999E-2</c:v>
                </c:pt>
                <c:pt idx="34378">
                  <c:v>1.7815228999999998E-2</c:v>
                </c:pt>
                <c:pt idx="34379">
                  <c:v>1.1678506E-2</c:v>
                </c:pt>
                <c:pt idx="34380">
                  <c:v>1.1331071E-2</c:v>
                </c:pt>
                <c:pt idx="34381">
                  <c:v>1.2316974E-2</c:v>
                </c:pt>
                <c:pt idx="34382">
                  <c:v>9.5759350000000007E-3</c:v>
                </c:pt>
                <c:pt idx="34383">
                  <c:v>1.043167E-3</c:v>
                </c:pt>
                <c:pt idx="34384">
                  <c:v>1.84165E-3</c:v>
                </c:pt>
                <c:pt idx="34385">
                  <c:v>8.3088710000000007E-3</c:v>
                </c:pt>
                <c:pt idx="34386">
                  <c:v>3.0625309999999998E-3</c:v>
                </c:pt>
                <c:pt idx="34387">
                  <c:v>9.8180399999999997E-4</c:v>
                </c:pt>
                <c:pt idx="34388">
                  <c:v>9.0514510000000003E-3</c:v>
                </c:pt>
                <c:pt idx="34389">
                  <c:v>1.1747634999999999E-2</c:v>
                </c:pt>
                <c:pt idx="34390">
                  <c:v>1.5221149E-2</c:v>
                </c:pt>
                <c:pt idx="34391">
                  <c:v>1.3666928E-2</c:v>
                </c:pt>
                <c:pt idx="34392">
                  <c:v>1.1282578E-2</c:v>
                </c:pt>
                <c:pt idx="34393">
                  <c:v>1.6639524999999999E-2</c:v>
                </c:pt>
                <c:pt idx="34394">
                  <c:v>1.2295E-2</c:v>
                </c:pt>
                <c:pt idx="34395">
                  <c:v>7.6970520000000002E-3</c:v>
                </c:pt>
                <c:pt idx="34396">
                  <c:v>5.3767520000000003E-3</c:v>
                </c:pt>
                <c:pt idx="34397">
                  <c:v>8.9501809999999998E-3</c:v>
                </c:pt>
                <c:pt idx="34398">
                  <c:v>3.5357969999999998E-3</c:v>
                </c:pt>
                <c:pt idx="34399">
                  <c:v>2.1784576E-2</c:v>
                </c:pt>
                <c:pt idx="34400">
                  <c:v>1.9050397E-2</c:v>
                </c:pt>
                <c:pt idx="34401">
                  <c:v>1.8759048E-2</c:v>
                </c:pt>
                <c:pt idx="34402">
                  <c:v>1.8855563999999998E-2</c:v>
                </c:pt>
                <c:pt idx="34403">
                  <c:v>1.6896278000000001E-2</c:v>
                </c:pt>
                <c:pt idx="34404">
                  <c:v>1.6832896E-2</c:v>
                </c:pt>
                <c:pt idx="34405">
                  <c:v>2.0674505999999999E-2</c:v>
                </c:pt>
                <c:pt idx="34406">
                  <c:v>1.0814838E-2</c:v>
                </c:pt>
                <c:pt idx="34407">
                  <c:v>2.1412087999999999E-2</c:v>
                </c:pt>
                <c:pt idx="34408">
                  <c:v>3.0580441999999999E-2</c:v>
                </c:pt>
                <c:pt idx="34409">
                  <c:v>2.3167001E-2</c:v>
                </c:pt>
                <c:pt idx="34410">
                  <c:v>1.7086225999999999E-2</c:v>
                </c:pt>
                <c:pt idx="34411">
                  <c:v>2.3467161E-2</c:v>
                </c:pt>
                <c:pt idx="34412">
                  <c:v>1.9057431999999999E-2</c:v>
                </c:pt>
                <c:pt idx="34413">
                  <c:v>2.0465178000000001E-2</c:v>
                </c:pt>
                <c:pt idx="34414">
                  <c:v>2.5111842999999998E-2</c:v>
                </c:pt>
                <c:pt idx="34415">
                  <c:v>2.4927020000000001E-2</c:v>
                </c:pt>
                <c:pt idx="34416">
                  <c:v>1.7407025999999999E-2</c:v>
                </c:pt>
                <c:pt idx="34417">
                  <c:v>2.4310740000000001E-2</c:v>
                </c:pt>
                <c:pt idx="34418">
                  <c:v>1.9407530999999999E-2</c:v>
                </c:pt>
                <c:pt idx="34419">
                  <c:v>1.9946821E-2</c:v>
                </c:pt>
                <c:pt idx="34420">
                  <c:v>2.3398008000000001E-2</c:v>
                </c:pt>
                <c:pt idx="34421">
                  <c:v>2.4906688999999999E-2</c:v>
                </c:pt>
                <c:pt idx="34422">
                  <c:v>2.091177E-2</c:v>
                </c:pt>
                <c:pt idx="34423">
                  <c:v>2.3546701E-2</c:v>
                </c:pt>
                <c:pt idx="34424">
                  <c:v>1.8328945999999999E-2</c:v>
                </c:pt>
                <c:pt idx="34425">
                  <c:v>2.0573724000000002E-2</c:v>
                </c:pt>
                <c:pt idx="34426">
                  <c:v>2.3039034999999999E-2</c:v>
                </c:pt>
                <c:pt idx="34427">
                  <c:v>1.9240303E-2</c:v>
                </c:pt>
                <c:pt idx="34428">
                  <c:v>2.2926252000000001E-2</c:v>
                </c:pt>
                <c:pt idx="34429">
                  <c:v>1.9740578000000002E-2</c:v>
                </c:pt>
                <c:pt idx="34430">
                  <c:v>2.3673933000000001E-2</c:v>
                </c:pt>
                <c:pt idx="34431">
                  <c:v>2.3519202999999999E-2</c:v>
                </c:pt>
                <c:pt idx="34432">
                  <c:v>2.0143714E-2</c:v>
                </c:pt>
                <c:pt idx="34433">
                  <c:v>1.9626793999999999E-2</c:v>
                </c:pt>
                <c:pt idx="34434">
                  <c:v>2.0233662999999999E-2</c:v>
                </c:pt>
                <c:pt idx="34435">
                  <c:v>2.3727464E-2</c:v>
                </c:pt>
                <c:pt idx="34436">
                  <c:v>2.1960589999999999E-2</c:v>
                </c:pt>
                <c:pt idx="34437">
                  <c:v>2.1365643E-2</c:v>
                </c:pt>
                <c:pt idx="34438">
                  <c:v>1.880867E-2</c:v>
                </c:pt>
                <c:pt idx="34439">
                  <c:v>1.9391371000000001E-2</c:v>
                </c:pt>
                <c:pt idx="34440">
                  <c:v>2.2454629E-2</c:v>
                </c:pt>
                <c:pt idx="34441">
                  <c:v>2.3454912000000001E-2</c:v>
                </c:pt>
                <c:pt idx="34442">
                  <c:v>2.2326617E-2</c:v>
                </c:pt>
                <c:pt idx="34443">
                  <c:v>1.9936696E-2</c:v>
                </c:pt>
                <c:pt idx="34444">
                  <c:v>1.8558201999999999E-2</c:v>
                </c:pt>
                <c:pt idx="34445">
                  <c:v>2.1584352000000001E-2</c:v>
                </c:pt>
                <c:pt idx="34446">
                  <c:v>2.1402147E-2</c:v>
                </c:pt>
                <c:pt idx="34447">
                  <c:v>2.4499936E-2</c:v>
                </c:pt>
                <c:pt idx="34448">
                  <c:v>2.7615701999999999E-2</c:v>
                </c:pt>
                <c:pt idx="34449">
                  <c:v>1.6384352000000001E-2</c:v>
                </c:pt>
                <c:pt idx="34450">
                  <c:v>1.5878683000000001E-2</c:v>
                </c:pt>
                <c:pt idx="34451">
                  <c:v>3.0380394000000002E-2</c:v>
                </c:pt>
                <c:pt idx="34452">
                  <c:v>2.8678635000000001E-2</c:v>
                </c:pt>
                <c:pt idx="34453">
                  <c:v>1.3093550000000001E-2</c:v>
                </c:pt>
                <c:pt idx="34454">
                  <c:v>3.0582749999999999E-2</c:v>
                </c:pt>
                <c:pt idx="34455">
                  <c:v>2.8894304999999999E-2</c:v>
                </c:pt>
                <c:pt idx="34456">
                  <c:v>1.5713662E-2</c:v>
                </c:pt>
                <c:pt idx="34457">
                  <c:v>2.0013869E-2</c:v>
                </c:pt>
                <c:pt idx="34458">
                  <c:v>2.1878518E-2</c:v>
                </c:pt>
                <c:pt idx="34459">
                  <c:v>1.8437449000000002E-2</c:v>
                </c:pt>
                <c:pt idx="34460">
                  <c:v>2.0876394999999999E-2</c:v>
                </c:pt>
                <c:pt idx="34461">
                  <c:v>2.5530267999999998E-2</c:v>
                </c:pt>
                <c:pt idx="34462">
                  <c:v>1.9894574000000002E-2</c:v>
                </c:pt>
                <c:pt idx="34463">
                  <c:v>2.3167867000000002E-2</c:v>
                </c:pt>
                <c:pt idx="34464">
                  <c:v>2.2761977999999999E-2</c:v>
                </c:pt>
                <c:pt idx="34465">
                  <c:v>1.7408225999999999E-2</c:v>
                </c:pt>
                <c:pt idx="34466">
                  <c:v>2.4489349000000001E-2</c:v>
                </c:pt>
                <c:pt idx="34467">
                  <c:v>3.4512158000000001E-2</c:v>
                </c:pt>
                <c:pt idx="34468">
                  <c:v>1.982134E-2</c:v>
                </c:pt>
                <c:pt idx="34469">
                  <c:v>9.3564479999999998E-3</c:v>
                </c:pt>
                <c:pt idx="34470">
                  <c:v>1.5852117999999998E-2</c:v>
                </c:pt>
                <c:pt idx="34471">
                  <c:v>2.2497771E-2</c:v>
                </c:pt>
                <c:pt idx="34472">
                  <c:v>2.4118058000000001E-2</c:v>
                </c:pt>
                <c:pt idx="34473">
                  <c:v>2.4027247000000002E-2</c:v>
                </c:pt>
                <c:pt idx="34474">
                  <c:v>2.4467023000000001E-2</c:v>
                </c:pt>
                <c:pt idx="34475">
                  <c:v>2.2047008999999999E-2</c:v>
                </c:pt>
                <c:pt idx="34476">
                  <c:v>1.6173428E-2</c:v>
                </c:pt>
                <c:pt idx="34477">
                  <c:v>2.7140858E-2</c:v>
                </c:pt>
                <c:pt idx="34478">
                  <c:v>2.3982548999999999E-2</c:v>
                </c:pt>
                <c:pt idx="34479">
                  <c:v>1.9013888999999999E-2</c:v>
                </c:pt>
                <c:pt idx="34480">
                  <c:v>2.444195E-2</c:v>
                </c:pt>
                <c:pt idx="34481">
                  <c:v>2.6141047000000001E-2</c:v>
                </c:pt>
                <c:pt idx="34482">
                  <c:v>1.1508193E-2</c:v>
                </c:pt>
                <c:pt idx="34483">
                  <c:v>2.0384507E-2</c:v>
                </c:pt>
                <c:pt idx="34484">
                  <c:v>3.2478567E-2</c:v>
                </c:pt>
                <c:pt idx="34485">
                  <c:v>1.8991785000000001E-2</c:v>
                </c:pt>
                <c:pt idx="34486">
                  <c:v>2.4454615999999998E-2</c:v>
                </c:pt>
                <c:pt idx="34487">
                  <c:v>3.0023286E-2</c:v>
                </c:pt>
                <c:pt idx="34488">
                  <c:v>2.2838501000000001E-2</c:v>
                </c:pt>
                <c:pt idx="34489">
                  <c:v>1.9577460000000001E-2</c:v>
                </c:pt>
                <c:pt idx="34490">
                  <c:v>3.2051510999999998E-2</c:v>
                </c:pt>
                <c:pt idx="34491">
                  <c:v>2.1007912E-2</c:v>
                </c:pt>
                <c:pt idx="34492">
                  <c:v>2.1016942E-2</c:v>
                </c:pt>
                <c:pt idx="34493">
                  <c:v>2.7322510000000001E-2</c:v>
                </c:pt>
                <c:pt idx="34494">
                  <c:v>2.4484466999999999E-2</c:v>
                </c:pt>
                <c:pt idx="34495">
                  <c:v>2.1651929E-2</c:v>
                </c:pt>
                <c:pt idx="34496">
                  <c:v>2.7064406999999999E-2</c:v>
                </c:pt>
                <c:pt idx="34497">
                  <c:v>2.3844379999999998E-2</c:v>
                </c:pt>
                <c:pt idx="34498">
                  <c:v>2.3870695000000001E-2</c:v>
                </c:pt>
                <c:pt idx="34499">
                  <c:v>2.7448119999999999E-2</c:v>
                </c:pt>
                <c:pt idx="34500">
                  <c:v>2.2662821999999999E-2</c:v>
                </c:pt>
                <c:pt idx="34501">
                  <c:v>1.7122116E-2</c:v>
                </c:pt>
                <c:pt idx="34502">
                  <c:v>2.5685751999999999E-2</c:v>
                </c:pt>
                <c:pt idx="34503">
                  <c:v>2.0897921E-2</c:v>
                </c:pt>
                <c:pt idx="34504">
                  <c:v>2.0978839999999999E-2</c:v>
                </c:pt>
                <c:pt idx="34505">
                  <c:v>2.7615173E-2</c:v>
                </c:pt>
                <c:pt idx="34506">
                  <c:v>1.8549970999999998E-2</c:v>
                </c:pt>
                <c:pt idx="34507">
                  <c:v>1.9159038E-2</c:v>
                </c:pt>
                <c:pt idx="34508">
                  <c:v>2.8202749999999999E-2</c:v>
                </c:pt>
                <c:pt idx="34509">
                  <c:v>1.8645729999999999E-2</c:v>
                </c:pt>
                <c:pt idx="34510">
                  <c:v>2.3896117000000001E-2</c:v>
                </c:pt>
                <c:pt idx="34511">
                  <c:v>2.3561358000000001E-2</c:v>
                </c:pt>
                <c:pt idx="34512">
                  <c:v>1.4081411E-2</c:v>
                </c:pt>
                <c:pt idx="34513">
                  <c:v>1.6181313999999999E-2</c:v>
                </c:pt>
                <c:pt idx="34514">
                  <c:v>2.7350719999999999E-2</c:v>
                </c:pt>
                <c:pt idx="34515">
                  <c:v>2.9260207E-2</c:v>
                </c:pt>
                <c:pt idx="34516">
                  <c:v>1.1585714E-2</c:v>
                </c:pt>
                <c:pt idx="34517">
                  <c:v>2.1865249E-2</c:v>
                </c:pt>
                <c:pt idx="34518">
                  <c:v>1.9921075999999999E-2</c:v>
                </c:pt>
                <c:pt idx="34519">
                  <c:v>1.3616309E-2</c:v>
                </c:pt>
                <c:pt idx="34520">
                  <c:v>2.645047E-2</c:v>
                </c:pt>
                <c:pt idx="34521">
                  <c:v>2.7612406999999999E-2</c:v>
                </c:pt>
                <c:pt idx="34522">
                  <c:v>1.6328385000000001E-2</c:v>
                </c:pt>
                <c:pt idx="34523">
                  <c:v>2.3449145000000001E-2</c:v>
                </c:pt>
                <c:pt idx="34524">
                  <c:v>2.7407654E-2</c:v>
                </c:pt>
                <c:pt idx="34525">
                  <c:v>1.6255400999999999E-2</c:v>
                </c:pt>
                <c:pt idx="34526">
                  <c:v>2.4531715999999999E-2</c:v>
                </c:pt>
                <c:pt idx="34527">
                  <c:v>3.0492669E-2</c:v>
                </c:pt>
                <c:pt idx="34528">
                  <c:v>1.7282913E-2</c:v>
                </c:pt>
                <c:pt idx="34529">
                  <c:v>2.1410812000000001E-2</c:v>
                </c:pt>
                <c:pt idx="34530">
                  <c:v>2.5193362E-2</c:v>
                </c:pt>
                <c:pt idx="34531">
                  <c:v>1.1378747E-2</c:v>
                </c:pt>
                <c:pt idx="34532">
                  <c:v>2.1326857000000001E-2</c:v>
                </c:pt>
                <c:pt idx="34533">
                  <c:v>3.2933447999999997E-2</c:v>
                </c:pt>
                <c:pt idx="34534">
                  <c:v>2.0001072000000002E-2</c:v>
                </c:pt>
                <c:pt idx="34535">
                  <c:v>1.0093315E-2</c:v>
                </c:pt>
                <c:pt idx="34536">
                  <c:v>2.0683468999999999E-2</c:v>
                </c:pt>
                <c:pt idx="34537">
                  <c:v>1.8894890000000001E-2</c:v>
                </c:pt>
                <c:pt idx="34538">
                  <c:v>1.6693626999999999E-2</c:v>
                </c:pt>
                <c:pt idx="34539">
                  <c:v>2.4611470999999999E-2</c:v>
                </c:pt>
                <c:pt idx="34540">
                  <c:v>2.5048519000000002E-2</c:v>
                </c:pt>
                <c:pt idx="34541">
                  <c:v>1.5407608999999999E-2</c:v>
                </c:pt>
                <c:pt idx="34542">
                  <c:v>1.9081706E-2</c:v>
                </c:pt>
                <c:pt idx="34543">
                  <c:v>2.4304164999999999E-2</c:v>
                </c:pt>
                <c:pt idx="34544">
                  <c:v>4.5227369999999998E-3</c:v>
                </c:pt>
                <c:pt idx="34545">
                  <c:v>2.4642387000000002E-2</c:v>
                </c:pt>
                <c:pt idx="34546">
                  <c:v>3.9867255999999997E-2</c:v>
                </c:pt>
                <c:pt idx="34547">
                  <c:v>4.5537658000000002E-2</c:v>
                </c:pt>
                <c:pt idx="34548">
                  <c:v>1.0476917000000001E-2</c:v>
                </c:pt>
                <c:pt idx="34549">
                  <c:v>1.6256243E-2</c:v>
                </c:pt>
                <c:pt idx="34550">
                  <c:v>3.8408030000000003E-2</c:v>
                </c:pt>
                <c:pt idx="34551">
                  <c:v>2.9226783999999999E-2</c:v>
                </c:pt>
                <c:pt idx="34552">
                  <c:v>3.2622825000000001E-2</c:v>
                </c:pt>
                <c:pt idx="34553">
                  <c:v>2.7581728999999999E-2</c:v>
                </c:pt>
                <c:pt idx="34554">
                  <c:v>7.1335219999999998E-3</c:v>
                </c:pt>
                <c:pt idx="34555">
                  <c:v>1.4659882000000001E-2</c:v>
                </c:pt>
                <c:pt idx="34556">
                  <c:v>2.7126342000000001E-2</c:v>
                </c:pt>
                <c:pt idx="34557">
                  <c:v>2.8828900000000001E-2</c:v>
                </c:pt>
                <c:pt idx="34558">
                  <c:v>2.2316029000000001E-2</c:v>
                </c:pt>
                <c:pt idx="34559">
                  <c:v>2.1658760999999999E-2</c:v>
                </c:pt>
                <c:pt idx="34560">
                  <c:v>6.5502549999999996E-3</c:v>
                </c:pt>
                <c:pt idx="34561">
                  <c:v>6.7912709999999998E-3</c:v>
                </c:pt>
                <c:pt idx="34562">
                  <c:v>3.5730675000000003E-2</c:v>
                </c:pt>
                <c:pt idx="34563">
                  <c:v>2.9261586999999999E-2</c:v>
                </c:pt>
                <c:pt idx="34564">
                  <c:v>-2.2536740000000002E-3</c:v>
                </c:pt>
                <c:pt idx="34565">
                  <c:v>1.1059202000000001E-2</c:v>
                </c:pt>
                <c:pt idx="34566">
                  <c:v>2.9084235E-2</c:v>
                </c:pt>
                <c:pt idx="34567">
                  <c:v>8.9121219999999998E-3</c:v>
                </c:pt>
                <c:pt idx="34568">
                  <c:v>1.6118674E-2</c:v>
                </c:pt>
                <c:pt idx="34569">
                  <c:v>1.8679569E-2</c:v>
                </c:pt>
                <c:pt idx="34570">
                  <c:v>1.0065803E-2</c:v>
                </c:pt>
                <c:pt idx="34571">
                  <c:v>1.2415511000000001E-2</c:v>
                </c:pt>
                <c:pt idx="34572">
                  <c:v>2.1684511E-2</c:v>
                </c:pt>
                <c:pt idx="34573">
                  <c:v>1.587802E-2</c:v>
                </c:pt>
                <c:pt idx="34574">
                  <c:v>5.503829E-3</c:v>
                </c:pt>
                <c:pt idx="34575">
                  <c:v>1.9823646E-2</c:v>
                </c:pt>
                <c:pt idx="34576">
                  <c:v>2.1772976999999999E-2</c:v>
                </c:pt>
                <c:pt idx="34577">
                  <c:v>1.1174659999999999E-2</c:v>
                </c:pt>
                <c:pt idx="34578">
                  <c:v>1.4817682E-2</c:v>
                </c:pt>
                <c:pt idx="34579">
                  <c:v>2.3917969000000001E-2</c:v>
                </c:pt>
                <c:pt idx="34580">
                  <c:v>1.6733455000000001E-2</c:v>
                </c:pt>
                <c:pt idx="34581">
                  <c:v>2.3033162999999999E-2</c:v>
                </c:pt>
                <c:pt idx="34582">
                  <c:v>3.1304846999999997E-2</c:v>
                </c:pt>
                <c:pt idx="34583">
                  <c:v>1.6598873E-2</c:v>
                </c:pt>
                <c:pt idx="34584">
                  <c:v>1.5946081000000001E-2</c:v>
                </c:pt>
                <c:pt idx="34585">
                  <c:v>2.3086281E-2</c:v>
                </c:pt>
                <c:pt idx="34586">
                  <c:v>1.4835421E-2</c:v>
                </c:pt>
                <c:pt idx="34587">
                  <c:v>2.6806064000000001E-2</c:v>
                </c:pt>
                <c:pt idx="34588">
                  <c:v>3.2482058000000001E-2</c:v>
                </c:pt>
                <c:pt idx="34589">
                  <c:v>1.3237525E-2</c:v>
                </c:pt>
                <c:pt idx="34590">
                  <c:v>1.3675144E-2</c:v>
                </c:pt>
                <c:pt idx="34591">
                  <c:v>2.9851984000000002E-2</c:v>
                </c:pt>
                <c:pt idx="34592">
                  <c:v>3.6239388999999997E-2</c:v>
                </c:pt>
                <c:pt idx="34593">
                  <c:v>2.5783285E-2</c:v>
                </c:pt>
                <c:pt idx="34594">
                  <c:v>2.2035870999999999E-2</c:v>
                </c:pt>
                <c:pt idx="34595">
                  <c:v>2.5035920999999999E-2</c:v>
                </c:pt>
                <c:pt idx="34596">
                  <c:v>2.5851894E-2</c:v>
                </c:pt>
                <c:pt idx="34597">
                  <c:v>1.8739124999999999E-2</c:v>
                </c:pt>
                <c:pt idx="34598">
                  <c:v>1.5444731E-2</c:v>
                </c:pt>
                <c:pt idx="34599">
                  <c:v>2.0539358000000001E-2</c:v>
                </c:pt>
                <c:pt idx="34600">
                  <c:v>4.0005125000000002E-2</c:v>
                </c:pt>
                <c:pt idx="34601">
                  <c:v>2.6529794999999998E-2</c:v>
                </c:pt>
                <c:pt idx="34602">
                  <c:v>-3.9209340000000001E-3</c:v>
                </c:pt>
                <c:pt idx="34603">
                  <c:v>1.1971289999999999E-3</c:v>
                </c:pt>
                <c:pt idx="34604">
                  <c:v>3.0318251000000001E-2</c:v>
                </c:pt>
                <c:pt idx="34605">
                  <c:v>3.4742028000000001E-2</c:v>
                </c:pt>
                <c:pt idx="34606">
                  <c:v>1.0394702E-2</c:v>
                </c:pt>
                <c:pt idx="34607">
                  <c:v>1.9983415000000001E-2</c:v>
                </c:pt>
                <c:pt idx="34608">
                  <c:v>3.1894988999999999E-2</c:v>
                </c:pt>
                <c:pt idx="34609">
                  <c:v>9.2663759999999998E-3</c:v>
                </c:pt>
                <c:pt idx="34610">
                  <c:v>6.3612649999999996E-3</c:v>
                </c:pt>
                <c:pt idx="34611">
                  <c:v>3.1340650999999997E-2</c:v>
                </c:pt>
                <c:pt idx="34612">
                  <c:v>3.2306686000000001E-2</c:v>
                </c:pt>
                <c:pt idx="34613">
                  <c:v>1.487257E-2</c:v>
                </c:pt>
                <c:pt idx="34614">
                  <c:v>1.3748834E-2</c:v>
                </c:pt>
                <c:pt idx="34615">
                  <c:v>1.8217884E-2</c:v>
                </c:pt>
                <c:pt idx="34616">
                  <c:v>1.3188897E-2</c:v>
                </c:pt>
                <c:pt idx="34617">
                  <c:v>1.8327467E-2</c:v>
                </c:pt>
                <c:pt idx="34618">
                  <c:v>1.5084337E-2</c:v>
                </c:pt>
                <c:pt idx="34619">
                  <c:v>1.49099E-2</c:v>
                </c:pt>
                <c:pt idx="34620">
                  <c:v>2.2695236000000001E-2</c:v>
                </c:pt>
                <c:pt idx="34621">
                  <c:v>1.4508413E-2</c:v>
                </c:pt>
                <c:pt idx="34622">
                  <c:v>-2.1672306999999998E-2</c:v>
                </c:pt>
                <c:pt idx="34623">
                  <c:v>1.7386945000000001E-2</c:v>
                </c:pt>
                <c:pt idx="34624">
                  <c:v>6.4342864E-2</c:v>
                </c:pt>
                <c:pt idx="34625">
                  <c:v>1.4674112E-2</c:v>
                </c:pt>
                <c:pt idx="34626">
                  <c:v>2.6667145999999999E-2</c:v>
                </c:pt>
                <c:pt idx="34627">
                  <c:v>2.2073992000000001E-2</c:v>
                </c:pt>
                <c:pt idx="34628">
                  <c:v>6.6185099999999998E-4</c:v>
                </c:pt>
                <c:pt idx="34629">
                  <c:v>3.0182160000000002E-3</c:v>
                </c:pt>
                <c:pt idx="34630">
                  <c:v>1.7919434000000001E-2</c:v>
                </c:pt>
                <c:pt idx="34631">
                  <c:v>3.2338052999999999E-2</c:v>
                </c:pt>
                <c:pt idx="34632">
                  <c:v>2.6194733000000001E-2</c:v>
                </c:pt>
                <c:pt idx="34633">
                  <c:v>9.5710150000000004E-3</c:v>
                </c:pt>
                <c:pt idx="34634">
                  <c:v>1.5446689E-2</c:v>
                </c:pt>
                <c:pt idx="34635">
                  <c:v>2.2474507000000001E-2</c:v>
                </c:pt>
                <c:pt idx="34636">
                  <c:v>2.2844229000000001E-2</c:v>
                </c:pt>
                <c:pt idx="34637">
                  <c:v>9.7265630000000006E-3</c:v>
                </c:pt>
                <c:pt idx="34638">
                  <c:v>1.520145E-2</c:v>
                </c:pt>
                <c:pt idx="34639">
                  <c:v>3.0324476E-2</c:v>
                </c:pt>
                <c:pt idx="34640">
                  <c:v>1.3896768E-2</c:v>
                </c:pt>
                <c:pt idx="34641">
                  <c:v>1.1498326E-2</c:v>
                </c:pt>
                <c:pt idx="34642">
                  <c:v>1.2225728E-2</c:v>
                </c:pt>
                <c:pt idx="34643">
                  <c:v>9.4038430000000003E-3</c:v>
                </c:pt>
                <c:pt idx="34644">
                  <c:v>2.3461169E-2</c:v>
                </c:pt>
                <c:pt idx="34645">
                  <c:v>1.0922739000000001E-2</c:v>
                </c:pt>
                <c:pt idx="34646">
                  <c:v>1.0069753000000001E-2</c:v>
                </c:pt>
                <c:pt idx="34647">
                  <c:v>1.0402648E-2</c:v>
                </c:pt>
                <c:pt idx="34648">
                  <c:v>1.928566E-2</c:v>
                </c:pt>
                <c:pt idx="34649">
                  <c:v>1.0307346E-2</c:v>
                </c:pt>
                <c:pt idx="34650">
                  <c:v>1.809251E-3</c:v>
                </c:pt>
                <c:pt idx="34651">
                  <c:v>2.2464993999999999E-2</c:v>
                </c:pt>
                <c:pt idx="34652">
                  <c:v>3.8989700000000002E-2</c:v>
                </c:pt>
                <c:pt idx="34653">
                  <c:v>-2.6742600000000002E-4</c:v>
                </c:pt>
                <c:pt idx="34654">
                  <c:v>-4.6984690000000003E-3</c:v>
                </c:pt>
                <c:pt idx="34655">
                  <c:v>1.8000985000000001E-2</c:v>
                </c:pt>
                <c:pt idx="34656">
                  <c:v>1.4448481000000001E-2</c:v>
                </c:pt>
                <c:pt idx="34657">
                  <c:v>-3.7241319999999998E-3</c:v>
                </c:pt>
                <c:pt idx="34658">
                  <c:v>-1.9743590000000002E-3</c:v>
                </c:pt>
                <c:pt idx="34659">
                  <c:v>2.4812514000000001E-2</c:v>
                </c:pt>
                <c:pt idx="34660">
                  <c:v>2.6034754E-2</c:v>
                </c:pt>
                <c:pt idx="34661">
                  <c:v>4.8671510000000001E-3</c:v>
                </c:pt>
                <c:pt idx="34662">
                  <c:v>2.3601368000000001E-2</c:v>
                </c:pt>
                <c:pt idx="34663">
                  <c:v>1.7136544E-2</c:v>
                </c:pt>
                <c:pt idx="34664">
                  <c:v>8.9219509999999991E-3</c:v>
                </c:pt>
                <c:pt idx="34665">
                  <c:v>1.937011E-3</c:v>
                </c:pt>
                <c:pt idx="34666">
                  <c:v>2.2664449999999999E-2</c:v>
                </c:pt>
                <c:pt idx="34667">
                  <c:v>3.6310490000000001E-2</c:v>
                </c:pt>
                <c:pt idx="34668">
                  <c:v>2.1807277999999999E-2</c:v>
                </c:pt>
                <c:pt idx="34669">
                  <c:v>-8.1391689999999999E-3</c:v>
                </c:pt>
                <c:pt idx="34670">
                  <c:v>1.395179E-2</c:v>
                </c:pt>
                <c:pt idx="34671">
                  <c:v>1.5946232000000001E-2</c:v>
                </c:pt>
                <c:pt idx="34672">
                  <c:v>2.2373180999999999E-2</c:v>
                </c:pt>
                <c:pt idx="34673">
                  <c:v>2.2569723E-2</c:v>
                </c:pt>
                <c:pt idx="34674">
                  <c:v>4.5051102000000003E-2</c:v>
                </c:pt>
                <c:pt idx="34675">
                  <c:v>2.4775390000000001E-2</c:v>
                </c:pt>
                <c:pt idx="34676">
                  <c:v>6.4971339999999999E-3</c:v>
                </c:pt>
                <c:pt idx="34677">
                  <c:v>8.3389769999999992E-3</c:v>
                </c:pt>
                <c:pt idx="34678">
                  <c:v>1.2585836E-2</c:v>
                </c:pt>
                <c:pt idx="34679">
                  <c:v>2.1271469000000001E-2</c:v>
                </c:pt>
                <c:pt idx="34680">
                  <c:v>3.8801923000000002E-2</c:v>
                </c:pt>
                <c:pt idx="34681">
                  <c:v>3.2574384999999997E-2</c:v>
                </c:pt>
                <c:pt idx="34682">
                  <c:v>5.0702129999999996E-3</c:v>
                </c:pt>
                <c:pt idx="34683">
                  <c:v>4.3679369999999997E-3</c:v>
                </c:pt>
                <c:pt idx="34684">
                  <c:v>2.7006581000000002E-2</c:v>
                </c:pt>
                <c:pt idx="34685">
                  <c:v>7.2302140000000004E-3</c:v>
                </c:pt>
                <c:pt idx="34686">
                  <c:v>2.3675449000000001E-2</c:v>
                </c:pt>
                <c:pt idx="34687">
                  <c:v>5.8533564000000003E-2</c:v>
                </c:pt>
                <c:pt idx="34688">
                  <c:v>2.0564945000000001E-2</c:v>
                </c:pt>
                <c:pt idx="34689">
                  <c:v>-1.8402959999999999E-2</c:v>
                </c:pt>
                <c:pt idx="34690">
                  <c:v>1.8910669000000001E-2</c:v>
                </c:pt>
                <c:pt idx="34691">
                  <c:v>2.3294763999999999E-2</c:v>
                </c:pt>
                <c:pt idx="34692">
                  <c:v>8.3477480000000003E-3</c:v>
                </c:pt>
                <c:pt idx="34693">
                  <c:v>2.2070217999999999E-2</c:v>
                </c:pt>
                <c:pt idx="34694">
                  <c:v>2.4682675000000001E-2</c:v>
                </c:pt>
                <c:pt idx="34695">
                  <c:v>6.7974180000000004E-3</c:v>
                </c:pt>
                <c:pt idx="34696">
                  <c:v>1.6303390000000001E-2</c:v>
                </c:pt>
                <c:pt idx="34697">
                  <c:v>1.7411532E-2</c:v>
                </c:pt>
                <c:pt idx="34698">
                  <c:v>-3.3923320000000001E-3</c:v>
                </c:pt>
                <c:pt idx="34699">
                  <c:v>2.5261150999999999E-2</c:v>
                </c:pt>
                <c:pt idx="34700">
                  <c:v>4.3016668000000001E-2</c:v>
                </c:pt>
                <c:pt idx="34701">
                  <c:v>3.8026890000000002E-3</c:v>
                </c:pt>
                <c:pt idx="34702">
                  <c:v>2.8039330000000002E-3</c:v>
                </c:pt>
                <c:pt idx="34703">
                  <c:v>1.7908849000000001E-2</c:v>
                </c:pt>
                <c:pt idx="34704">
                  <c:v>1.1744732000000001E-2</c:v>
                </c:pt>
                <c:pt idx="34705">
                  <c:v>1.1338068E-2</c:v>
                </c:pt>
                <c:pt idx="34706">
                  <c:v>2.4011484999999999E-2</c:v>
                </c:pt>
                <c:pt idx="34707">
                  <c:v>1.8872650000000001E-2</c:v>
                </c:pt>
                <c:pt idx="34708">
                  <c:v>1.3062979000000001E-2</c:v>
                </c:pt>
                <c:pt idx="34709">
                  <c:v>1.7780770000000001E-2</c:v>
                </c:pt>
                <c:pt idx="34710">
                  <c:v>2.207175E-3</c:v>
                </c:pt>
                <c:pt idx="34711">
                  <c:v>7.1204409999999999E-3</c:v>
                </c:pt>
                <c:pt idx="34712">
                  <c:v>3.0601334000000001E-2</c:v>
                </c:pt>
                <c:pt idx="34713">
                  <c:v>3.3963307999999998E-2</c:v>
                </c:pt>
                <c:pt idx="34714">
                  <c:v>6.4102619999999999E-3</c:v>
                </c:pt>
                <c:pt idx="34715">
                  <c:v>-4.0181449999999999E-3</c:v>
                </c:pt>
                <c:pt idx="34716">
                  <c:v>2.9345280000000001E-2</c:v>
                </c:pt>
                <c:pt idx="34717">
                  <c:v>1.4088827999999999E-2</c:v>
                </c:pt>
                <c:pt idx="34718">
                  <c:v>6.7501900000000001E-4</c:v>
                </c:pt>
                <c:pt idx="34719">
                  <c:v>3.1881939999999998E-2</c:v>
                </c:pt>
                <c:pt idx="34720">
                  <c:v>2.2190749999999999E-2</c:v>
                </c:pt>
                <c:pt idx="34721">
                  <c:v>2.6002719999999998E-3</c:v>
                </c:pt>
                <c:pt idx="34722">
                  <c:v>1.7772264999999999E-2</c:v>
                </c:pt>
                <c:pt idx="34723">
                  <c:v>1.1390265E-2</c:v>
                </c:pt>
                <c:pt idx="34724">
                  <c:v>-8.0702699999999998E-4</c:v>
                </c:pt>
                <c:pt idx="34725">
                  <c:v>1.7713128000000002E-2</c:v>
                </c:pt>
                <c:pt idx="34726">
                  <c:v>1.8291458E-2</c:v>
                </c:pt>
                <c:pt idx="34727">
                  <c:v>2.5963850000000001E-3</c:v>
                </c:pt>
                <c:pt idx="34728">
                  <c:v>1.9622013000000001E-2</c:v>
                </c:pt>
                <c:pt idx="34729">
                  <c:v>2.6170460999999999E-2</c:v>
                </c:pt>
                <c:pt idx="34730">
                  <c:v>-7.4780710000000002E-3</c:v>
                </c:pt>
                <c:pt idx="34731">
                  <c:v>-3.4907860000000001E-3</c:v>
                </c:pt>
                <c:pt idx="34732">
                  <c:v>2.4734263999999999E-2</c:v>
                </c:pt>
                <c:pt idx="34733">
                  <c:v>7.1637940000000002E-3</c:v>
                </c:pt>
                <c:pt idx="34734">
                  <c:v>1.0643853999999999E-2</c:v>
                </c:pt>
                <c:pt idx="34735">
                  <c:v>2.3179885000000001E-2</c:v>
                </c:pt>
                <c:pt idx="34736">
                  <c:v>3.8642080000000001E-3</c:v>
                </c:pt>
                <c:pt idx="34737">
                  <c:v>-5.6041290000000002E-3</c:v>
                </c:pt>
                <c:pt idx="34738">
                  <c:v>1.2356514000000001E-2</c:v>
                </c:pt>
                <c:pt idx="34739">
                  <c:v>1.843651E-2</c:v>
                </c:pt>
                <c:pt idx="34740">
                  <c:v>5.694635E-3</c:v>
                </c:pt>
                <c:pt idx="34741">
                  <c:v>1.0345579000000001E-2</c:v>
                </c:pt>
                <c:pt idx="34742">
                  <c:v>3.477253E-3</c:v>
                </c:pt>
                <c:pt idx="34743">
                  <c:v>2.1259650000000001E-3</c:v>
                </c:pt>
                <c:pt idx="34744">
                  <c:v>-1.156525E-3</c:v>
                </c:pt>
                <c:pt idx="34745">
                  <c:v>1.2657290999999999E-2</c:v>
                </c:pt>
                <c:pt idx="34746">
                  <c:v>1.8261415999999999E-2</c:v>
                </c:pt>
                <c:pt idx="34747">
                  <c:v>7.3326010000000002E-3</c:v>
                </c:pt>
                <c:pt idx="34748">
                  <c:v>-1.3129404000000001E-2</c:v>
                </c:pt>
                <c:pt idx="34749">
                  <c:v>-1.2180252000000001E-2</c:v>
                </c:pt>
                <c:pt idx="34750">
                  <c:v>1.2843926E-2</c:v>
                </c:pt>
                <c:pt idx="34751">
                  <c:v>2.8978499999999998E-4</c:v>
                </c:pt>
                <c:pt idx="34752">
                  <c:v>2.0360822000000001E-2</c:v>
                </c:pt>
                <c:pt idx="34753">
                  <c:v>1.9008734999999999E-2</c:v>
                </c:pt>
                <c:pt idx="34754">
                  <c:v>-1.7432909E-2</c:v>
                </c:pt>
                <c:pt idx="34755">
                  <c:v>-1.3886113E-2</c:v>
                </c:pt>
                <c:pt idx="34756">
                  <c:v>8.0538599999999995E-3</c:v>
                </c:pt>
                <c:pt idx="34757">
                  <c:v>-1.6712738000000001E-2</c:v>
                </c:pt>
                <c:pt idx="34758">
                  <c:v>3.5283329999999998E-3</c:v>
                </c:pt>
                <c:pt idx="34759">
                  <c:v>3.1186594000000002E-2</c:v>
                </c:pt>
                <c:pt idx="34760">
                  <c:v>2.0448744000000001E-2</c:v>
                </c:pt>
                <c:pt idx="34761">
                  <c:v>-2.4957885999999999E-2</c:v>
                </c:pt>
                <c:pt idx="34762">
                  <c:v>-9.9298400000000005E-3</c:v>
                </c:pt>
                <c:pt idx="34763">
                  <c:v>-8.67369E-4</c:v>
                </c:pt>
                <c:pt idx="34764">
                  <c:v>-1.5960920999999999E-2</c:v>
                </c:pt>
                <c:pt idx="34765">
                  <c:v>-2.1149291000000001E-2</c:v>
                </c:pt>
                <c:pt idx="34766">
                  <c:v>-2.4446559999999999E-3</c:v>
                </c:pt>
                <c:pt idx="34767">
                  <c:v>1.7345827000000001E-2</c:v>
                </c:pt>
                <c:pt idx="34768">
                  <c:v>-4.5098930000000001E-3</c:v>
                </c:pt>
                <c:pt idx="34769">
                  <c:v>4.8511179999999997E-3</c:v>
                </c:pt>
                <c:pt idx="34770">
                  <c:v>1.2620624E-2</c:v>
                </c:pt>
                <c:pt idx="34771">
                  <c:v>-4.6816669999999996E-3</c:v>
                </c:pt>
                <c:pt idx="34772">
                  <c:v>-2.007932E-3</c:v>
                </c:pt>
                <c:pt idx="34773">
                  <c:v>-7.348902E-3</c:v>
                </c:pt>
                <c:pt idx="34774">
                  <c:v>-5.3505000000000002E-3</c:v>
                </c:pt>
                <c:pt idx="34775">
                  <c:v>-4.083901E-3</c:v>
                </c:pt>
                <c:pt idx="34776">
                  <c:v>-1.1024957E-2</c:v>
                </c:pt>
                <c:pt idx="34777">
                  <c:v>-3.3188330000000002E-3</c:v>
                </c:pt>
                <c:pt idx="34778">
                  <c:v>-4.2432770000000002E-3</c:v>
                </c:pt>
                <c:pt idx="34779">
                  <c:v>-1.3345429000000001E-2</c:v>
                </c:pt>
                <c:pt idx="34780">
                  <c:v>1.0982021E-2</c:v>
                </c:pt>
                <c:pt idx="34781">
                  <c:v>1.5152264E-2</c:v>
                </c:pt>
                <c:pt idx="34782">
                  <c:v>-2.7438150000000001E-3</c:v>
                </c:pt>
                <c:pt idx="34783">
                  <c:v>-7.0789080000000001E-3</c:v>
                </c:pt>
                <c:pt idx="34784">
                  <c:v>-7.7123720000000003E-3</c:v>
                </c:pt>
                <c:pt idx="34785">
                  <c:v>-2.6528989999999998E-3</c:v>
                </c:pt>
                <c:pt idx="34786">
                  <c:v>9.3873800000000007E-3</c:v>
                </c:pt>
                <c:pt idx="34787">
                  <c:v>3.5947370000000002E-3</c:v>
                </c:pt>
                <c:pt idx="34788">
                  <c:v>-5.88202E-3</c:v>
                </c:pt>
                <c:pt idx="34789" formatCode="0.00E+00">
                  <c:v>5.52307E-5</c:v>
                </c:pt>
                <c:pt idx="34790">
                  <c:v>-9.1021600000000004E-4</c:v>
                </c:pt>
                <c:pt idx="34791">
                  <c:v>-1.2688045E-2</c:v>
                </c:pt>
                <c:pt idx="34792">
                  <c:v>-8.1825409999999998E-3</c:v>
                </c:pt>
                <c:pt idx="34793">
                  <c:v>6.7817620000000002E-3</c:v>
                </c:pt>
                <c:pt idx="34794">
                  <c:v>-3.7454290000000002E-3</c:v>
                </c:pt>
                <c:pt idx="34795">
                  <c:v>-6.1835529999999996E-3</c:v>
                </c:pt>
                <c:pt idx="34796">
                  <c:v>9.4901120000000002E-3</c:v>
                </c:pt>
                <c:pt idx="34797">
                  <c:v>2.6207539999999999E-3</c:v>
                </c:pt>
                <c:pt idx="34798">
                  <c:v>-1.2284958E-2</c:v>
                </c:pt>
                <c:pt idx="34799">
                  <c:v>6.6815420000000004E-3</c:v>
                </c:pt>
                <c:pt idx="34800">
                  <c:v>1.0071450000000001E-3</c:v>
                </c:pt>
                <c:pt idx="34801">
                  <c:v>-7.4204279999999997E-3</c:v>
                </c:pt>
                <c:pt idx="34802">
                  <c:v>5.2594790000000001E-3</c:v>
                </c:pt>
                <c:pt idx="34803">
                  <c:v>4.5444209999999999E-3</c:v>
                </c:pt>
                <c:pt idx="34804">
                  <c:v>3.7179699999999999E-4</c:v>
                </c:pt>
                <c:pt idx="34805">
                  <c:v>-3.8241000000000002E-4</c:v>
                </c:pt>
                <c:pt idx="34806">
                  <c:v>1.2850610000000001E-3</c:v>
                </c:pt>
                <c:pt idx="34807">
                  <c:v>-8.593669E-3</c:v>
                </c:pt>
                <c:pt idx="34808">
                  <c:v>-3.4287340000000001E-3</c:v>
                </c:pt>
                <c:pt idx="34809">
                  <c:v>-2.5105E-4</c:v>
                </c:pt>
                <c:pt idx="34810">
                  <c:v>-8.4042720000000008E-3</c:v>
                </c:pt>
                <c:pt idx="34811">
                  <c:v>-7.9613889999999993E-3</c:v>
                </c:pt>
                <c:pt idx="34812">
                  <c:v>8.5833999999999997E-4</c:v>
                </c:pt>
                <c:pt idx="34813">
                  <c:v>6.6962549999999999E-3</c:v>
                </c:pt>
                <c:pt idx="34814">
                  <c:v>-1.0698714E-2</c:v>
                </c:pt>
                <c:pt idx="34815">
                  <c:v>-8.6137249999999992E-3</c:v>
                </c:pt>
                <c:pt idx="34816">
                  <c:v>-8.6160030000000006E-3</c:v>
                </c:pt>
                <c:pt idx="34817">
                  <c:v>-1.2052E-4</c:v>
                </c:pt>
                <c:pt idx="34818">
                  <c:v>-7.3283330000000002E-3</c:v>
                </c:pt>
                <c:pt idx="34819">
                  <c:v>-6.0864600000000001E-4</c:v>
                </c:pt>
                <c:pt idx="34820">
                  <c:v>3.9509860000000001E-3</c:v>
                </c:pt>
                <c:pt idx="34821">
                  <c:v>-7.6558679999999997E-3</c:v>
                </c:pt>
                <c:pt idx="34822">
                  <c:v>-1.7951284000000001E-2</c:v>
                </c:pt>
                <c:pt idx="34823">
                  <c:v>-3.488189E-3</c:v>
                </c:pt>
                <c:pt idx="34824">
                  <c:v>-1.586758E-3</c:v>
                </c:pt>
                <c:pt idx="34825">
                  <c:v>-3.3628199999999999E-3</c:v>
                </c:pt>
                <c:pt idx="34826">
                  <c:v>-1.433698E-3</c:v>
                </c:pt>
                <c:pt idx="34827">
                  <c:v>-4.1589110000000004E-3</c:v>
                </c:pt>
                <c:pt idx="34828">
                  <c:v>-7.8299189999999994E-3</c:v>
                </c:pt>
                <c:pt idx="34829">
                  <c:v>-4.9241440000000001E-3</c:v>
                </c:pt>
                <c:pt idx="34830">
                  <c:v>-4.2333249999999996E-3</c:v>
                </c:pt>
                <c:pt idx="34831">
                  <c:v>-6.2501370000000002E-3</c:v>
                </c:pt>
                <c:pt idx="34832">
                  <c:v>-1.782243E-3</c:v>
                </c:pt>
                <c:pt idx="34833">
                  <c:v>4.7166689999999997E-3</c:v>
                </c:pt>
                <c:pt idx="34834">
                  <c:v>-2.7722129999999999E-3</c:v>
                </c:pt>
                <c:pt idx="34835">
                  <c:v>-6.6577650000000004E-3</c:v>
                </c:pt>
                <c:pt idx="34836">
                  <c:v>-5.5945409999999998E-3</c:v>
                </c:pt>
                <c:pt idx="34837">
                  <c:v>2.8932189999999998E-3</c:v>
                </c:pt>
                <c:pt idx="34838">
                  <c:v>-2.058257E-3</c:v>
                </c:pt>
                <c:pt idx="34839">
                  <c:v>7.7035599999999999E-3</c:v>
                </c:pt>
                <c:pt idx="34840">
                  <c:v>-7.4812949999999998E-3</c:v>
                </c:pt>
                <c:pt idx="34841">
                  <c:v>-1.03273E-4</c:v>
                </c:pt>
                <c:pt idx="34842">
                  <c:v>-4.4812439999999997E-3</c:v>
                </c:pt>
                <c:pt idx="34843">
                  <c:v>-3.914257E-3</c:v>
                </c:pt>
                <c:pt idx="34844">
                  <c:v>4.9556340000000004E-3</c:v>
                </c:pt>
                <c:pt idx="34845">
                  <c:v>6.3098520000000003E-3</c:v>
                </c:pt>
                <c:pt idx="34846">
                  <c:v>-5.6463279999999999E-3</c:v>
                </c:pt>
                <c:pt idx="34847">
                  <c:v>-2.9868960000000002E-3</c:v>
                </c:pt>
                <c:pt idx="34848">
                  <c:v>3.9510099999999996E-3</c:v>
                </c:pt>
                <c:pt idx="34849">
                  <c:v>1.1666987E-2</c:v>
                </c:pt>
                <c:pt idx="34850">
                  <c:v>-2.3551829999999998E-3</c:v>
                </c:pt>
                <c:pt idx="34851">
                  <c:v>9.1970599999999995E-4</c:v>
                </c:pt>
                <c:pt idx="34852">
                  <c:v>-1.826807E-3</c:v>
                </c:pt>
                <c:pt idx="34853">
                  <c:v>-6.656716E-3</c:v>
                </c:pt>
                <c:pt idx="34854">
                  <c:v>-2.6609569999999998E-3</c:v>
                </c:pt>
                <c:pt idx="34855">
                  <c:v>1.2475917E-2</c:v>
                </c:pt>
                <c:pt idx="34856">
                  <c:v>-3.811442E-3</c:v>
                </c:pt>
                <c:pt idx="34857">
                  <c:v>-7.0389270000000004E-3</c:v>
                </c:pt>
                <c:pt idx="34858">
                  <c:v>-5.3255330000000003E-3</c:v>
                </c:pt>
                <c:pt idx="34859">
                  <c:v>4.5289630000000004E-3</c:v>
                </c:pt>
                <c:pt idx="34860">
                  <c:v>6.4454200000000001E-4</c:v>
                </c:pt>
                <c:pt idx="34861" formatCode="0.00E+00">
                  <c:v>-7.4777799999999994E-5</c:v>
                </c:pt>
                <c:pt idx="34862">
                  <c:v>2.670909E-3</c:v>
                </c:pt>
                <c:pt idx="34863">
                  <c:v>-8.2227519999999998E-3</c:v>
                </c:pt>
                <c:pt idx="34864">
                  <c:v>-4.282419E-3</c:v>
                </c:pt>
                <c:pt idx="34865">
                  <c:v>-4.8208799999999998E-4</c:v>
                </c:pt>
                <c:pt idx="34866" formatCode="0.00E+00">
                  <c:v>-3.9725599999999996E-6</c:v>
                </c:pt>
                <c:pt idx="34867">
                  <c:v>2.9678489999999998E-3</c:v>
                </c:pt>
                <c:pt idx="34868">
                  <c:v>-5.6498099999999999E-3</c:v>
                </c:pt>
                <c:pt idx="34869">
                  <c:v>2.7063899999999999E-3</c:v>
                </c:pt>
                <c:pt idx="34870">
                  <c:v>-4.0519149999999997E-3</c:v>
                </c:pt>
                <c:pt idx="34871">
                  <c:v>-7.7915600000000003E-4</c:v>
                </c:pt>
                <c:pt idx="34872">
                  <c:v>-2.5983930000000001E-3</c:v>
                </c:pt>
                <c:pt idx="34873">
                  <c:v>-3.6817669999999999E-3</c:v>
                </c:pt>
                <c:pt idx="34874">
                  <c:v>2.9925709999999999E-3</c:v>
                </c:pt>
                <c:pt idx="34875">
                  <c:v>3.8933099999999998E-4</c:v>
                </c:pt>
                <c:pt idx="34876">
                  <c:v>-3.0755040000000002E-3</c:v>
                </c:pt>
                <c:pt idx="34877">
                  <c:v>-4.9836589999999997E-3</c:v>
                </c:pt>
                <c:pt idx="34878">
                  <c:v>-7.3879779999999999E-3</c:v>
                </c:pt>
                <c:pt idx="34879">
                  <c:v>2.5951479999999998E-3</c:v>
                </c:pt>
                <c:pt idx="34880">
                  <c:v>-8.0787859999999993E-3</c:v>
                </c:pt>
                <c:pt idx="34881">
                  <c:v>-6.2902069999999999E-3</c:v>
                </c:pt>
                <c:pt idx="34882">
                  <c:v>3.0506119999999999E-3</c:v>
                </c:pt>
                <c:pt idx="34883">
                  <c:v>-2.4506799999999998E-3</c:v>
                </c:pt>
                <c:pt idx="34884">
                  <c:v>-1.0101143E-2</c:v>
                </c:pt>
                <c:pt idx="34885">
                  <c:v>2.7209119999999998E-3</c:v>
                </c:pt>
                <c:pt idx="34886">
                  <c:v>-6.8622799999999999E-4</c:v>
                </c:pt>
                <c:pt idx="34887">
                  <c:v>-3.821035E-3</c:v>
                </c:pt>
                <c:pt idx="34888">
                  <c:v>-5.1068850000000002E-3</c:v>
                </c:pt>
                <c:pt idx="34889">
                  <c:v>2.5310599999999999E-3</c:v>
                </c:pt>
                <c:pt idx="34890">
                  <c:v>-9.8329860000000002E-3</c:v>
                </c:pt>
                <c:pt idx="34891">
                  <c:v>9.7465400000000004E-4</c:v>
                </c:pt>
                <c:pt idx="34892">
                  <c:v>-2.2383619999999998E-3</c:v>
                </c:pt>
                <c:pt idx="34893">
                  <c:v>-6.718066E-3</c:v>
                </c:pt>
                <c:pt idx="34894">
                  <c:v>1.054791E-3</c:v>
                </c:pt>
                <c:pt idx="34895">
                  <c:v>-1.4328679999999999E-3</c:v>
                </c:pt>
                <c:pt idx="34896">
                  <c:v>2.2935499999999999E-4</c:v>
                </c:pt>
                <c:pt idx="34897">
                  <c:v>-1.4644149999999999E-3</c:v>
                </c:pt>
                <c:pt idx="34898">
                  <c:v>-2.4558200000000001E-3</c:v>
                </c:pt>
                <c:pt idx="34899">
                  <c:v>-4.3218960000000004E-3</c:v>
                </c:pt>
                <c:pt idx="34900">
                  <c:v>-3.6173469999999999E-3</c:v>
                </c:pt>
                <c:pt idx="34901">
                  <c:v>1.14274E-4</c:v>
                </c:pt>
                <c:pt idx="34902">
                  <c:v>-6.7793599999999997E-4</c:v>
                </c:pt>
                <c:pt idx="34903">
                  <c:v>-1.130673E-3</c:v>
                </c:pt>
                <c:pt idx="34904">
                  <c:v>-3.5279450000000002E-3</c:v>
                </c:pt>
                <c:pt idx="34905">
                  <c:v>-1.3862309999999999E-3</c:v>
                </c:pt>
                <c:pt idx="34906">
                  <c:v>-4.6677139999999999E-3</c:v>
                </c:pt>
                <c:pt idx="34907">
                  <c:v>-7.2887960000000002E-3</c:v>
                </c:pt>
                <c:pt idx="34908">
                  <c:v>-5.5114300000000003E-4</c:v>
                </c:pt>
                <c:pt idx="34909">
                  <c:v>-4.3405550000000003E-3</c:v>
                </c:pt>
                <c:pt idx="34910">
                  <c:v>1.261798E-3</c:v>
                </c:pt>
                <c:pt idx="34911">
                  <c:v>-4.8906369999999998E-3</c:v>
                </c:pt>
                <c:pt idx="34912">
                  <c:v>3.1367600000000002E-3</c:v>
                </c:pt>
                <c:pt idx="34913">
                  <c:v>-3.6345930000000002E-3</c:v>
                </c:pt>
                <c:pt idx="34914">
                  <c:v>-8.3698390000000004E-3</c:v>
                </c:pt>
                <c:pt idx="34915">
                  <c:v>-4.3679060000000004E-3</c:v>
                </c:pt>
                <c:pt idx="34916">
                  <c:v>-7.1410400000000004E-3</c:v>
                </c:pt>
                <c:pt idx="34917">
                  <c:v>-5.9700480000000004E-3</c:v>
                </c:pt>
                <c:pt idx="34918">
                  <c:v>-3.9546629999999998E-3</c:v>
                </c:pt>
                <c:pt idx="34919">
                  <c:v>-1.8840549999999999E-3</c:v>
                </c:pt>
                <c:pt idx="34920">
                  <c:v>-7.4642019999999996E-3</c:v>
                </c:pt>
                <c:pt idx="34921">
                  <c:v>-8.0492989999999993E-3</c:v>
                </c:pt>
                <c:pt idx="34922">
                  <c:v>-2.6912590000000001E-3</c:v>
                </c:pt>
                <c:pt idx="34923">
                  <c:v>-8.0764370000000005E-3</c:v>
                </c:pt>
                <c:pt idx="34924">
                  <c:v>-3.8487920000000002E-3</c:v>
                </c:pt>
                <c:pt idx="34925">
                  <c:v>-4.2932730000000002E-3</c:v>
                </c:pt>
                <c:pt idx="34926">
                  <c:v>-3.2195510000000002E-3</c:v>
                </c:pt>
                <c:pt idx="34927">
                  <c:v>-3.2994460000000001E-3</c:v>
                </c:pt>
                <c:pt idx="34928">
                  <c:v>-7.8604199999999999E-3</c:v>
                </c:pt>
                <c:pt idx="34929">
                  <c:v>-4.1298649999999999E-3</c:v>
                </c:pt>
                <c:pt idx="34930">
                  <c:v>-4.1713649999999998E-3</c:v>
                </c:pt>
                <c:pt idx="34931">
                  <c:v>-2.4829209999999999E-3</c:v>
                </c:pt>
                <c:pt idx="34932">
                  <c:v>6.1159599999999995E-4</c:v>
                </c:pt>
                <c:pt idx="34933">
                  <c:v>-9.9349099999999999E-4</c:v>
                </c:pt>
                <c:pt idx="34934">
                  <c:v>-1.68085E-4</c:v>
                </c:pt>
                <c:pt idx="34935">
                  <c:v>-3.2429709999999999E-3</c:v>
                </c:pt>
                <c:pt idx="34936">
                  <c:v>-1.2957629999999999E-3</c:v>
                </c:pt>
                <c:pt idx="34937">
                  <c:v>-4.1655850000000003E-3</c:v>
                </c:pt>
                <c:pt idx="34938">
                  <c:v>1.880137E-3</c:v>
                </c:pt>
                <c:pt idx="34939">
                  <c:v>-1.2509419999999999E-3</c:v>
                </c:pt>
                <c:pt idx="34940">
                  <c:v>-4.5881029999999996E-3</c:v>
                </c:pt>
                <c:pt idx="34941">
                  <c:v>-2.978222E-3</c:v>
                </c:pt>
                <c:pt idx="34942">
                  <c:v>5.2444930000000002E-3</c:v>
                </c:pt>
                <c:pt idx="34943">
                  <c:v>-9.5672099999999996E-3</c:v>
                </c:pt>
                <c:pt idx="34944">
                  <c:v>-8.3472200000000007E-3</c:v>
                </c:pt>
                <c:pt idx="34945">
                  <c:v>3.9685679999999996E-3</c:v>
                </c:pt>
                <c:pt idx="34946">
                  <c:v>-1.2801902E-2</c:v>
                </c:pt>
                <c:pt idx="34947">
                  <c:v>-1.7172940000000001E-3</c:v>
                </c:pt>
                <c:pt idx="34948">
                  <c:v>9.1978440000000002E-3</c:v>
                </c:pt>
                <c:pt idx="34949">
                  <c:v>-3.3262040000000001E-3</c:v>
                </c:pt>
                <c:pt idx="34950">
                  <c:v>-1.3773486E-2</c:v>
                </c:pt>
                <c:pt idx="34951">
                  <c:v>2.2765860000000001E-3</c:v>
                </c:pt>
                <c:pt idx="34952">
                  <c:v>2.8877659999999999E-3</c:v>
                </c:pt>
                <c:pt idx="34953">
                  <c:v>-1.1875734000000001E-2</c:v>
                </c:pt>
                <c:pt idx="34954">
                  <c:v>-6.2076020000000004E-3</c:v>
                </c:pt>
                <c:pt idx="34955">
                  <c:v>-1.0525118999999999E-2</c:v>
                </c:pt>
                <c:pt idx="34956">
                  <c:v>1.4794071000000001E-2</c:v>
                </c:pt>
                <c:pt idx="34957">
                  <c:v>4.0980500000000001E-4</c:v>
                </c:pt>
                <c:pt idx="34958">
                  <c:v>-1.5699672000000001E-2</c:v>
                </c:pt>
                <c:pt idx="34959">
                  <c:v>-3.005448E-3</c:v>
                </c:pt>
                <c:pt idx="34960">
                  <c:v>-8.5297040000000008E-3</c:v>
                </c:pt>
                <c:pt idx="34961">
                  <c:v>-7.5886699999999998E-4</c:v>
                </c:pt>
                <c:pt idx="34962">
                  <c:v>6.2313810000000002E-3</c:v>
                </c:pt>
                <c:pt idx="34963">
                  <c:v>-8.2258560000000001E-3</c:v>
                </c:pt>
                <c:pt idx="34964">
                  <c:v>-2.8168960000000002E-3</c:v>
                </c:pt>
                <c:pt idx="34965">
                  <c:v>8.3183130000000008E-3</c:v>
                </c:pt>
                <c:pt idx="34966">
                  <c:v>-2.0128730000000001E-3</c:v>
                </c:pt>
                <c:pt idx="34967">
                  <c:v>-1.0848442E-2</c:v>
                </c:pt>
                <c:pt idx="34968">
                  <c:v>1.3965379999999999E-3</c:v>
                </c:pt>
                <c:pt idx="34969">
                  <c:v>7.8667400000000001E-4</c:v>
                </c:pt>
                <c:pt idx="34970">
                  <c:v>-2.1417699999999999E-3</c:v>
                </c:pt>
                <c:pt idx="34971">
                  <c:v>-1.9594263000000001E-2</c:v>
                </c:pt>
                <c:pt idx="34972">
                  <c:v>-4.3143360000000002E-3</c:v>
                </c:pt>
                <c:pt idx="34973">
                  <c:v>2.5996432E-2</c:v>
                </c:pt>
                <c:pt idx="34974">
                  <c:v>1.04013E-3</c:v>
                </c:pt>
                <c:pt idx="34975">
                  <c:v>-3.1521807999999998E-2</c:v>
                </c:pt>
                <c:pt idx="34976">
                  <c:v>1.30235E-4</c:v>
                </c:pt>
                <c:pt idx="34977">
                  <c:v>8.6084079999999997E-3</c:v>
                </c:pt>
                <c:pt idx="34978">
                  <c:v>-1.5532018999999999E-2</c:v>
                </c:pt>
                <c:pt idx="34979">
                  <c:v>-8.9516140000000001E-3</c:v>
                </c:pt>
                <c:pt idx="34980">
                  <c:v>-3.9091999999999998E-3</c:v>
                </c:pt>
                <c:pt idx="34981">
                  <c:v>-1.1113583999999999E-2</c:v>
                </c:pt>
                <c:pt idx="34982">
                  <c:v>-1.2585090000000001E-3</c:v>
                </c:pt>
                <c:pt idx="34983">
                  <c:v>3.6948100000000001E-4</c:v>
                </c:pt>
                <c:pt idx="34984">
                  <c:v>-1.8508536999999999E-2</c:v>
                </c:pt>
                <c:pt idx="34985">
                  <c:v>-8.762433E-3</c:v>
                </c:pt>
                <c:pt idx="34986">
                  <c:v>-5.7640460000000001E-3</c:v>
                </c:pt>
                <c:pt idx="34987">
                  <c:v>2.6997470000000002E-3</c:v>
                </c:pt>
                <c:pt idx="34988">
                  <c:v>-7.9503260000000006E-3</c:v>
                </c:pt>
                <c:pt idx="34989">
                  <c:v>-9.1426219999999996E-3</c:v>
                </c:pt>
                <c:pt idx="34990">
                  <c:v>-5.4597559999999996E-3</c:v>
                </c:pt>
                <c:pt idx="34991">
                  <c:v>-9.7282710000000001E-3</c:v>
                </c:pt>
                <c:pt idx="34992">
                  <c:v>-3.896633E-3</c:v>
                </c:pt>
                <c:pt idx="34993">
                  <c:v>-1.0646947E-2</c:v>
                </c:pt>
                <c:pt idx="34994">
                  <c:v>-5.5044179999999996E-3</c:v>
                </c:pt>
                <c:pt idx="34995">
                  <c:v>-2.3402300000000001E-4</c:v>
                </c:pt>
                <c:pt idx="34996">
                  <c:v>-1.1552033999999999E-2</c:v>
                </c:pt>
                <c:pt idx="34997">
                  <c:v>-1.0990107000000001E-2</c:v>
                </c:pt>
                <c:pt idx="34998">
                  <c:v>1.0358349999999999E-3</c:v>
                </c:pt>
                <c:pt idx="34999">
                  <c:v>-9.1369079999999991E-3</c:v>
                </c:pt>
                <c:pt idx="35000">
                  <c:v>-6.3856899999999996E-4</c:v>
                </c:pt>
                <c:pt idx="35001">
                  <c:v>-1.856433E-3</c:v>
                </c:pt>
                <c:pt idx="35002">
                  <c:v>-1.2146076E-2</c:v>
                </c:pt>
                <c:pt idx="35003">
                  <c:v>-1.1347660000000001E-2</c:v>
                </c:pt>
                <c:pt idx="35004">
                  <c:v>-2.1387440000000001E-3</c:v>
                </c:pt>
                <c:pt idx="35005">
                  <c:v>-5.2186899999999998E-3</c:v>
                </c:pt>
                <c:pt idx="35006">
                  <c:v>-6.7104859999999999E-3</c:v>
                </c:pt>
                <c:pt idx="35007">
                  <c:v>-6.876933E-3</c:v>
                </c:pt>
                <c:pt idx="35008">
                  <c:v>1.7804710000000001E-3</c:v>
                </c:pt>
                <c:pt idx="35009">
                  <c:v>-5.421782E-3</c:v>
                </c:pt>
                <c:pt idx="35010">
                  <c:v>-1.0104465E-2</c:v>
                </c:pt>
                <c:pt idx="35011">
                  <c:v>-1.022287E-3</c:v>
                </c:pt>
                <c:pt idx="35012">
                  <c:v>1.0809779E-2</c:v>
                </c:pt>
                <c:pt idx="35013">
                  <c:v>-3.51856E-3</c:v>
                </c:pt>
                <c:pt idx="35014">
                  <c:v>-3.0203610000000001E-3</c:v>
                </c:pt>
                <c:pt idx="35015">
                  <c:v>2.1632159999999999E-3</c:v>
                </c:pt>
                <c:pt idx="35016">
                  <c:v>-6.6486369999999998E-3</c:v>
                </c:pt>
                <c:pt idx="35017">
                  <c:v>-1.1231937000000001E-2</c:v>
                </c:pt>
                <c:pt idx="35018">
                  <c:v>3.6101179999999998E-3</c:v>
                </c:pt>
                <c:pt idx="35019">
                  <c:v>-7.7346810000000002E-3</c:v>
                </c:pt>
                <c:pt idx="35020">
                  <c:v>-6.1844949999999999E-3</c:v>
                </c:pt>
                <c:pt idx="35021">
                  <c:v>5.6521899999999996E-3</c:v>
                </c:pt>
                <c:pt idx="35022">
                  <c:v>-5.39742E-3</c:v>
                </c:pt>
                <c:pt idx="35023">
                  <c:v>-7.184401E-3</c:v>
                </c:pt>
                <c:pt idx="35024">
                  <c:v>1.1013959999999999E-3</c:v>
                </c:pt>
                <c:pt idx="35025">
                  <c:v>4.0825389999999996E-3</c:v>
                </c:pt>
                <c:pt idx="35026">
                  <c:v>-6.9390629999999997E-3</c:v>
                </c:pt>
                <c:pt idx="35027">
                  <c:v>-7.4730270000000001E-3</c:v>
                </c:pt>
                <c:pt idx="35028">
                  <c:v>-2.9972710000000001E-3</c:v>
                </c:pt>
                <c:pt idx="35029">
                  <c:v>5.8228299999999995E-4</c:v>
                </c:pt>
                <c:pt idx="35030">
                  <c:v>-8.4093700000000004E-4</c:v>
                </c:pt>
                <c:pt idx="35031">
                  <c:v>-9.0639799999999993E-3</c:v>
                </c:pt>
                <c:pt idx="35032">
                  <c:v>-1.0027829999999999E-3</c:v>
                </c:pt>
                <c:pt idx="35033">
                  <c:v>-1.052318E-3</c:v>
                </c:pt>
                <c:pt idx="35034">
                  <c:v>-7.4206410000000004E-3</c:v>
                </c:pt>
                <c:pt idx="35035">
                  <c:v>-1.3014960000000001E-3</c:v>
                </c:pt>
                <c:pt idx="35036">
                  <c:v>-3.1640930000000002E-3</c:v>
                </c:pt>
                <c:pt idx="35037">
                  <c:v>-3.7297480000000002E-3</c:v>
                </c:pt>
                <c:pt idx="35038">
                  <c:v>4.2703849999999998E-3</c:v>
                </c:pt>
                <c:pt idx="35039">
                  <c:v>-3.819233E-3</c:v>
                </c:pt>
                <c:pt idx="35040">
                  <c:v>-8.2086079999999992E-3</c:v>
                </c:pt>
                <c:pt idx="35041">
                  <c:v>1.568655E-3</c:v>
                </c:pt>
                <c:pt idx="35042" formatCode="0.00E+00">
                  <c:v>8.1283499999999995E-5</c:v>
                </c:pt>
                <c:pt idx="35043">
                  <c:v>-6.1590350000000002E-3</c:v>
                </c:pt>
                <c:pt idx="35044">
                  <c:v>-3.8594459999999999E-3</c:v>
                </c:pt>
                <c:pt idx="35045">
                  <c:v>-1.4639329999999999E-3</c:v>
                </c:pt>
                <c:pt idx="35046">
                  <c:v>-1.243292E-3</c:v>
                </c:pt>
                <c:pt idx="35047">
                  <c:v>-4.9352320000000003E-3</c:v>
                </c:pt>
                <c:pt idx="35048">
                  <c:v>-3.8027830000000001E-3</c:v>
                </c:pt>
                <c:pt idx="35049">
                  <c:v>-2.7702400000000001E-4</c:v>
                </c:pt>
                <c:pt idx="35050">
                  <c:v>-2.7817269999999999E-3</c:v>
                </c:pt>
                <c:pt idx="35051">
                  <c:v>-4.9316969999999996E-3</c:v>
                </c:pt>
                <c:pt idx="35052">
                  <c:v>8.9608400000000001E-4</c:v>
                </c:pt>
                <c:pt idx="35053">
                  <c:v>2.8425880000000001E-3</c:v>
                </c:pt>
                <c:pt idx="35054">
                  <c:v>4.6546030000000002E-3</c:v>
                </c:pt>
                <c:pt idx="35055">
                  <c:v>-1.3378724999999999E-2</c:v>
                </c:pt>
                <c:pt idx="35056">
                  <c:v>-7.2039210000000003E-3</c:v>
                </c:pt>
                <c:pt idx="35057">
                  <c:v>-7.1543860000000004E-3</c:v>
                </c:pt>
                <c:pt idx="35058">
                  <c:v>2.9138860000000001E-3</c:v>
                </c:pt>
                <c:pt idx="35059">
                  <c:v>-1.67048E-3</c:v>
                </c:pt>
                <c:pt idx="35060">
                  <c:v>-4.0900260000000001E-3</c:v>
                </c:pt>
                <c:pt idx="35061">
                  <c:v>-2.0836000000000001E-3</c:v>
                </c:pt>
                <c:pt idx="35062">
                  <c:v>-2.2737819999999998E-3</c:v>
                </c:pt>
                <c:pt idx="35063">
                  <c:v>-2.785109E-3</c:v>
                </c:pt>
                <c:pt idx="35064">
                  <c:v>2.1354070000000002E-3</c:v>
                </c:pt>
                <c:pt idx="35065">
                  <c:v>-4.468433E-3</c:v>
                </c:pt>
                <c:pt idx="35066">
                  <c:v>-5.4429150000000004E-3</c:v>
                </c:pt>
                <c:pt idx="35067">
                  <c:v>4.8840250000000002E-3</c:v>
                </c:pt>
                <c:pt idx="35068">
                  <c:v>-2.63577E-3</c:v>
                </c:pt>
                <c:pt idx="35069">
                  <c:v>-1.4183237E-2</c:v>
                </c:pt>
                <c:pt idx="35070">
                  <c:v>9.1682600000000003E-4</c:v>
                </c:pt>
                <c:pt idx="35071">
                  <c:v>-4.2790019999999996E-3</c:v>
                </c:pt>
                <c:pt idx="35072">
                  <c:v>2.349135E-3</c:v>
                </c:pt>
                <c:pt idx="35073">
                  <c:v>2.5512690000000001E-3</c:v>
                </c:pt>
                <c:pt idx="35074">
                  <c:v>-2.2371399999999999E-4</c:v>
                </c:pt>
                <c:pt idx="35075">
                  <c:v>-8.5253199999999994E-3</c:v>
                </c:pt>
                <c:pt idx="35076">
                  <c:v>-8.1837499999999998E-4</c:v>
                </c:pt>
                <c:pt idx="35077">
                  <c:v>8.1415640000000004E-3</c:v>
                </c:pt>
                <c:pt idx="35078">
                  <c:v>-4.0192580000000004E-3</c:v>
                </c:pt>
                <c:pt idx="35079">
                  <c:v>3.540657E-3</c:v>
                </c:pt>
                <c:pt idx="35080">
                  <c:v>3.9655630000000001E-3</c:v>
                </c:pt>
                <c:pt idx="35081">
                  <c:v>-7.9361039999999994E-3</c:v>
                </c:pt>
                <c:pt idx="35082">
                  <c:v>1.04319E-3</c:v>
                </c:pt>
                <c:pt idx="35083">
                  <c:v>-1.3810859999999999E-3</c:v>
                </c:pt>
                <c:pt idx="35084">
                  <c:v>3.2750700000000002E-3</c:v>
                </c:pt>
                <c:pt idx="35085">
                  <c:v>-6.1261300000000002E-4</c:v>
                </c:pt>
                <c:pt idx="35086">
                  <c:v>-4.3020159999999997E-3</c:v>
                </c:pt>
                <c:pt idx="35087">
                  <c:v>-7.9969399999999999E-4</c:v>
                </c:pt>
                <c:pt idx="35088">
                  <c:v>-1.0081409999999999E-3</c:v>
                </c:pt>
                <c:pt idx="35089">
                  <c:v>-2.4188180000000001E-3</c:v>
                </c:pt>
                <c:pt idx="35090">
                  <c:v>5.5551999999999999E-4</c:v>
                </c:pt>
                <c:pt idx="35091">
                  <c:v>1.9199899999999999E-4</c:v>
                </c:pt>
                <c:pt idx="35092">
                  <c:v>-2.944211E-3</c:v>
                </c:pt>
                <c:pt idx="35093">
                  <c:v>-2.792676E-3</c:v>
                </c:pt>
                <c:pt idx="35094">
                  <c:v>1.269332E-3</c:v>
                </c:pt>
                <c:pt idx="35095">
                  <c:v>-6.1390489999999997E-3</c:v>
                </c:pt>
                <c:pt idx="35096">
                  <c:v>-7.5203659999999997E-3</c:v>
                </c:pt>
                <c:pt idx="35097">
                  <c:v>1.099488E-3</c:v>
                </c:pt>
                <c:pt idx="35098">
                  <c:v>-8.1729009999999998E-3</c:v>
                </c:pt>
                <c:pt idx="35099">
                  <c:v>-5.5102720000000001E-3</c:v>
                </c:pt>
                <c:pt idx="35100">
                  <c:v>5.7618799999999996E-3</c:v>
                </c:pt>
                <c:pt idx="35101">
                  <c:v>-6.0881210000000002E-3</c:v>
                </c:pt>
                <c:pt idx="35102">
                  <c:v>-3.2651099999999999E-3</c:v>
                </c:pt>
                <c:pt idx="35103">
                  <c:v>3.5938609999999998E-3</c:v>
                </c:pt>
                <c:pt idx="35104">
                  <c:v>-8.3274239999999999E-3</c:v>
                </c:pt>
                <c:pt idx="35105">
                  <c:v>-9.5881639999999997E-3</c:v>
                </c:pt>
                <c:pt idx="35106">
                  <c:v>1.5877799999999999E-4</c:v>
                </c:pt>
                <c:pt idx="35107">
                  <c:v>-7.8211180000000002E-3</c:v>
                </c:pt>
                <c:pt idx="35108">
                  <c:v>-1.592532E-3</c:v>
                </c:pt>
                <c:pt idx="35109">
                  <c:v>-9.5764230000000006E-3</c:v>
                </c:pt>
                <c:pt idx="35110">
                  <c:v>-1.72764E-4</c:v>
                </c:pt>
                <c:pt idx="35111">
                  <c:v>3.5138499999999998E-3</c:v>
                </c:pt>
                <c:pt idx="35112">
                  <c:v>-1.3512598000000001E-2</c:v>
                </c:pt>
                <c:pt idx="35113">
                  <c:v>-9.0278349999999997E-3</c:v>
                </c:pt>
                <c:pt idx="35114">
                  <c:v>2.361181E-3</c:v>
                </c:pt>
                <c:pt idx="35115">
                  <c:v>-7.4698780000000001E-3</c:v>
                </c:pt>
                <c:pt idx="35116">
                  <c:v>-5.6326600000000003E-3</c:v>
                </c:pt>
                <c:pt idx="35117">
                  <c:v>-8.1686599999999997E-4</c:v>
                </c:pt>
                <c:pt idx="35118">
                  <c:v>4.8951799999999998E-4</c:v>
                </c:pt>
                <c:pt idx="35119">
                  <c:v>-1.0680312000000001E-2</c:v>
                </c:pt>
                <c:pt idx="35120">
                  <c:v>-2.6246800000000002E-4</c:v>
                </c:pt>
                <c:pt idx="35121">
                  <c:v>-2.229745E-3</c:v>
                </c:pt>
                <c:pt idx="35122">
                  <c:v>-9.369413E-3</c:v>
                </c:pt>
                <c:pt idx="35123">
                  <c:v>2.7383820000000001E-3</c:v>
                </c:pt>
                <c:pt idx="35124">
                  <c:v>-4.0802299999999998E-3</c:v>
                </c:pt>
                <c:pt idx="35125">
                  <c:v>-2.7462519999999998E-3</c:v>
                </c:pt>
                <c:pt idx="35126">
                  <c:v>-6.3524530000000001E-3</c:v>
                </c:pt>
                <c:pt idx="35127" formatCode="0.00E+00">
                  <c:v>6.4699700000000007E-5</c:v>
                </c:pt>
                <c:pt idx="35128">
                  <c:v>4.8059160000000004E-3</c:v>
                </c:pt>
                <c:pt idx="35129" formatCode="0.00E+00">
                  <c:v>2.0216200000000001E-5</c:v>
                </c:pt>
                <c:pt idx="35130">
                  <c:v>-6.6158639999999999E-3</c:v>
                </c:pt>
                <c:pt idx="35131">
                  <c:v>-1.085012E-3</c:v>
                </c:pt>
                <c:pt idx="35132">
                  <c:v>5.160665E-3</c:v>
                </c:pt>
                <c:pt idx="35133">
                  <c:v>-5.4267330000000004E-3</c:v>
                </c:pt>
                <c:pt idx="35134">
                  <c:v>1.2209300000000001E-4</c:v>
                </c:pt>
                <c:pt idx="35135">
                  <c:v>7.3488600000000002E-4</c:v>
                </c:pt>
                <c:pt idx="35136">
                  <c:v>-6.7598119999999996E-3</c:v>
                </c:pt>
                <c:pt idx="35137">
                  <c:v>-1.9725139999999999E-3</c:v>
                </c:pt>
                <c:pt idx="35138">
                  <c:v>6.00754E-4</c:v>
                </c:pt>
                <c:pt idx="35139">
                  <c:v>-1.84346E-4</c:v>
                </c:pt>
                <c:pt idx="35140">
                  <c:v>-4.8713059999999997E-3</c:v>
                </c:pt>
                <c:pt idx="35141">
                  <c:v>4.22791E-4</c:v>
                </c:pt>
                <c:pt idx="35142">
                  <c:v>-1.382788E-3</c:v>
                </c:pt>
                <c:pt idx="35143">
                  <c:v>-3.8703199999999999E-4</c:v>
                </c:pt>
                <c:pt idx="35144">
                  <c:v>-1.1416219999999999E-3</c:v>
                </c:pt>
                <c:pt idx="35145">
                  <c:v>-1.7496219999999999E-3</c:v>
                </c:pt>
                <c:pt idx="35146">
                  <c:v>-2.280299E-3</c:v>
                </c:pt>
                <c:pt idx="35147">
                  <c:v>-1.1892020000000001E-3</c:v>
                </c:pt>
                <c:pt idx="35148">
                  <c:v>-1.190343E-3</c:v>
                </c:pt>
                <c:pt idx="35149">
                  <c:v>-4.4777489999999996E-3</c:v>
                </c:pt>
                <c:pt idx="35150">
                  <c:v>-2.1181889999999999E-3</c:v>
                </c:pt>
                <c:pt idx="35151">
                  <c:v>-2.586372E-3</c:v>
                </c:pt>
                <c:pt idx="35152">
                  <c:v>-5.4399929999999997E-3</c:v>
                </c:pt>
                <c:pt idx="35153">
                  <c:v>-2.7760329999999998E-3</c:v>
                </c:pt>
                <c:pt idx="35154">
                  <c:v>-2.4572539999999999E-3</c:v>
                </c:pt>
                <c:pt idx="35155">
                  <c:v>-1.797323E-3</c:v>
                </c:pt>
                <c:pt idx="35156">
                  <c:v>-2.6795900000000001E-4</c:v>
                </c:pt>
                <c:pt idx="35157">
                  <c:v>-6.5647370000000002E-3</c:v>
                </c:pt>
                <c:pt idx="35158">
                  <c:v>-1.0062621000000001E-2</c:v>
                </c:pt>
                <c:pt idx="35159" formatCode="0.00E+00">
                  <c:v>3.1824900000000001E-5</c:v>
                </c:pt>
                <c:pt idx="35160">
                  <c:v>-1.311408E-3</c:v>
                </c:pt>
                <c:pt idx="35161">
                  <c:v>-6.0984389999999998E-3</c:v>
                </c:pt>
                <c:pt idx="35162">
                  <c:v>-8.7696130000000008E-3</c:v>
                </c:pt>
                <c:pt idx="35163">
                  <c:v>3.4718699999999999E-4</c:v>
                </c:pt>
                <c:pt idx="35164">
                  <c:v>3.5405720000000001E-3</c:v>
                </c:pt>
                <c:pt idx="35165">
                  <c:v>-5.7908780000000002E-3</c:v>
                </c:pt>
                <c:pt idx="35166">
                  <c:v>-5.2512510000000002E-3</c:v>
                </c:pt>
                <c:pt idx="35167" formatCode="0.00E+00">
                  <c:v>9.1049800000000004E-5</c:v>
                </c:pt>
                <c:pt idx="35168">
                  <c:v>1.5631289999999999E-3</c:v>
                </c:pt>
                <c:pt idx="35169">
                  <c:v>-1.4579887999999999E-2</c:v>
                </c:pt>
                <c:pt idx="35170">
                  <c:v>-7.8464720000000002E-3</c:v>
                </c:pt>
                <c:pt idx="35171">
                  <c:v>5.3524209999999996E-3</c:v>
                </c:pt>
                <c:pt idx="35172">
                  <c:v>-9.0766499999999999E-4</c:v>
                </c:pt>
                <c:pt idx="35173">
                  <c:v>-4.7032020000000001E-3</c:v>
                </c:pt>
                <c:pt idx="35174">
                  <c:v>3.0853899999999999E-3</c:v>
                </c:pt>
                <c:pt idx="35175">
                  <c:v>-1.3221145E-2</c:v>
                </c:pt>
                <c:pt idx="35176">
                  <c:v>-6.5146900000000001E-4</c:v>
                </c:pt>
                <c:pt idx="35177">
                  <c:v>-1.3624259E-2</c:v>
                </c:pt>
                <c:pt idx="35178">
                  <c:v>5.4403200000000002E-3</c:v>
                </c:pt>
                <c:pt idx="35179">
                  <c:v>8.2741900000000007E-3</c:v>
                </c:pt>
                <c:pt idx="35180">
                  <c:v>-1.1768810000000001E-3</c:v>
                </c:pt>
                <c:pt idx="35181">
                  <c:v>-2.0085860000000001E-3</c:v>
                </c:pt>
                <c:pt idx="35182" formatCode="0.00E+00">
                  <c:v>-3.0212599999999999E-5</c:v>
                </c:pt>
                <c:pt idx="35183">
                  <c:v>-5.0531999999999999E-3</c:v>
                </c:pt>
                <c:pt idx="35184">
                  <c:v>1.241626E-3</c:v>
                </c:pt>
                <c:pt idx="35185">
                  <c:v>1.5675959999999999E-2</c:v>
                </c:pt>
                <c:pt idx="35186">
                  <c:v>5.2409529999999996E-3</c:v>
                </c:pt>
                <c:pt idx="35187">
                  <c:v>-7.5432850000000003E-3</c:v>
                </c:pt>
                <c:pt idx="35188">
                  <c:v>-3.2637149999999999E-3</c:v>
                </c:pt>
                <c:pt idx="35189">
                  <c:v>1.2013243E-2</c:v>
                </c:pt>
                <c:pt idx="35190">
                  <c:v>8.9806859999999999E-3</c:v>
                </c:pt>
                <c:pt idx="35191">
                  <c:v>-6.1588520000000002E-3</c:v>
                </c:pt>
                <c:pt idx="35192">
                  <c:v>2.649949E-3</c:v>
                </c:pt>
                <c:pt idx="35193">
                  <c:v>1.6338861999999999E-2</c:v>
                </c:pt>
                <c:pt idx="35194">
                  <c:v>-5.4138809999999997E-3</c:v>
                </c:pt>
                <c:pt idx="35195">
                  <c:v>-3.3656440000000001E-3</c:v>
                </c:pt>
                <c:pt idx="35196">
                  <c:v>-3.9962940000000001E-3</c:v>
                </c:pt>
                <c:pt idx="35197">
                  <c:v>-3.2625929999999998E-3</c:v>
                </c:pt>
                <c:pt idx="35198">
                  <c:v>2.022509E-3</c:v>
                </c:pt>
                <c:pt idx="35199">
                  <c:v>2.9624799999999999E-4</c:v>
                </c:pt>
                <c:pt idx="35200">
                  <c:v>-2.9051239999999998E-3</c:v>
                </c:pt>
                <c:pt idx="35201">
                  <c:v>-9.3864589999999998E-3</c:v>
                </c:pt>
                <c:pt idx="35202">
                  <c:v>2.388041E-3</c:v>
                </c:pt>
                <c:pt idx="35203">
                  <c:v>-1.2804629999999999E-3</c:v>
                </c:pt>
                <c:pt idx="35204">
                  <c:v>-1.0878377E-2</c:v>
                </c:pt>
                <c:pt idx="35205">
                  <c:v>-9.3411999999999992E-3</c:v>
                </c:pt>
                <c:pt idx="35206">
                  <c:v>5.9697739999999997E-3</c:v>
                </c:pt>
                <c:pt idx="35207">
                  <c:v>3.0173930000000002E-3</c:v>
                </c:pt>
                <c:pt idx="35208">
                  <c:v>-4.7158929999999996E-3</c:v>
                </c:pt>
                <c:pt idx="35209">
                  <c:v>-1.2772199999999999E-3</c:v>
                </c:pt>
                <c:pt idx="35210">
                  <c:v>-9.9618310000000009E-3</c:v>
                </c:pt>
                <c:pt idx="35211">
                  <c:v>6.2291229999999996E-3</c:v>
                </c:pt>
                <c:pt idx="35212">
                  <c:v>-1.145297E-2</c:v>
                </c:pt>
                <c:pt idx="35213">
                  <c:v>-5.8869630000000003E-3</c:v>
                </c:pt>
                <c:pt idx="35214">
                  <c:v>4.3394009999999997E-3</c:v>
                </c:pt>
                <c:pt idx="35215">
                  <c:v>-1.8689609999999999E-3</c:v>
                </c:pt>
                <c:pt idx="35216">
                  <c:v>3.7737600000000001E-3</c:v>
                </c:pt>
                <c:pt idx="35217">
                  <c:v>3.5505999999999998E-4</c:v>
                </c:pt>
                <c:pt idx="35218">
                  <c:v>7.7543100000000004E-4</c:v>
                </c:pt>
                <c:pt idx="35219">
                  <c:v>1.7621999999999999E-4</c:v>
                </c:pt>
                <c:pt idx="35220">
                  <c:v>-7.5865999999999998E-4</c:v>
                </c:pt>
                <c:pt idx="35221">
                  <c:v>6.7019200000000001E-3</c:v>
                </c:pt>
                <c:pt idx="35222">
                  <c:v>1.846007E-3</c:v>
                </c:pt>
                <c:pt idx="35223">
                  <c:v>6.59036E-4</c:v>
                </c:pt>
                <c:pt idx="35224">
                  <c:v>5.6186550000000002E-3</c:v>
                </c:pt>
                <c:pt idx="35225">
                  <c:v>-2.28028E-3</c:v>
                </c:pt>
                <c:pt idx="35226">
                  <c:v>1.066305E-3</c:v>
                </c:pt>
                <c:pt idx="35227">
                  <c:v>8.4659399999999999E-4</c:v>
                </c:pt>
                <c:pt idx="35228">
                  <c:v>1.6662859999999999E-3</c:v>
                </c:pt>
                <c:pt idx="35229">
                  <c:v>-5.5452400000000003E-4</c:v>
                </c:pt>
                <c:pt idx="35230">
                  <c:v>-2.7822440000000001E-3</c:v>
                </c:pt>
                <c:pt idx="35231">
                  <c:v>-9.8940399999999993E-4</c:v>
                </c:pt>
                <c:pt idx="35232">
                  <c:v>9.8067989999999997E-3</c:v>
                </c:pt>
                <c:pt idx="35233">
                  <c:v>9.8694199999999998E-4</c:v>
                </c:pt>
                <c:pt idx="35234">
                  <c:v>-1.8149399999999999E-3</c:v>
                </c:pt>
                <c:pt idx="35235">
                  <c:v>6.3077020000000001E-3</c:v>
                </c:pt>
                <c:pt idx="35236">
                  <c:v>8.9093239999999997E-3</c:v>
                </c:pt>
                <c:pt idx="35237">
                  <c:v>-2.638942E-3</c:v>
                </c:pt>
                <c:pt idx="35238">
                  <c:v>5.857976E-3</c:v>
                </c:pt>
                <c:pt idx="35239">
                  <c:v>5.1106930000000004E-3</c:v>
                </c:pt>
                <c:pt idx="35240">
                  <c:v>3.4206800000000001E-4</c:v>
                </c:pt>
                <c:pt idx="35241">
                  <c:v>-3.8329700000000002E-3</c:v>
                </c:pt>
                <c:pt idx="35242">
                  <c:v>5.5520550000000002E-3</c:v>
                </c:pt>
                <c:pt idx="35243">
                  <c:v>1.1514606E-2</c:v>
                </c:pt>
                <c:pt idx="35244">
                  <c:v>-2.4484649999999999E-3</c:v>
                </c:pt>
                <c:pt idx="35245">
                  <c:v>4.1503160000000002E-3</c:v>
                </c:pt>
                <c:pt idx="35246">
                  <c:v>-3.2239399999999999E-4</c:v>
                </c:pt>
                <c:pt idx="35247">
                  <c:v>-4.3512250000000002E-3</c:v>
                </c:pt>
                <c:pt idx="35248">
                  <c:v>8.5451610000000008E-3</c:v>
                </c:pt>
                <c:pt idx="35249">
                  <c:v>5.9919880000000002E-3</c:v>
                </c:pt>
                <c:pt idx="35250">
                  <c:v>-3.3964339999999998E-3</c:v>
                </c:pt>
                <c:pt idx="35251">
                  <c:v>-1.356452E-3</c:v>
                </c:pt>
                <c:pt idx="35252">
                  <c:v>1.649034E-3</c:v>
                </c:pt>
                <c:pt idx="35253">
                  <c:v>3.4306889999999998E-3</c:v>
                </c:pt>
                <c:pt idx="35254">
                  <c:v>-6.9586599999999995E-4</c:v>
                </c:pt>
                <c:pt idx="35255">
                  <c:v>9.8112599999999992E-4</c:v>
                </c:pt>
                <c:pt idx="35256">
                  <c:v>1.1188702999999999E-2</c:v>
                </c:pt>
                <c:pt idx="35257">
                  <c:v>-1.2733500000000001E-4</c:v>
                </c:pt>
                <c:pt idx="35258">
                  <c:v>-4.0490810000000004E-3</c:v>
                </c:pt>
                <c:pt idx="35259">
                  <c:v>1.433569E-3</c:v>
                </c:pt>
                <c:pt idx="35260">
                  <c:v>-4.1177339999999996E-3</c:v>
                </c:pt>
                <c:pt idx="35261">
                  <c:v>5.6643229999999998E-3</c:v>
                </c:pt>
                <c:pt idx="35262">
                  <c:v>-5.3396829999999996E-3</c:v>
                </c:pt>
                <c:pt idx="35263">
                  <c:v>1.788001E-3</c:v>
                </c:pt>
                <c:pt idx="35264">
                  <c:v>-1.8366809999999999E-3</c:v>
                </c:pt>
                <c:pt idx="35265">
                  <c:v>3.5865799999999998E-3</c:v>
                </c:pt>
                <c:pt idx="35266">
                  <c:v>-9.4355899999999996E-4</c:v>
                </c:pt>
                <c:pt idx="35267">
                  <c:v>-1.280715E-3</c:v>
                </c:pt>
                <c:pt idx="35268">
                  <c:v>-3.6302370000000001E-3</c:v>
                </c:pt>
                <c:pt idx="35269">
                  <c:v>5.7648630000000003E-3</c:v>
                </c:pt>
                <c:pt idx="35270">
                  <c:v>-2.0068830000000001E-3</c:v>
                </c:pt>
                <c:pt idx="35271">
                  <c:v>-4.2221009999999998E-3</c:v>
                </c:pt>
                <c:pt idx="35272">
                  <c:v>-6.7906930000000004E-3</c:v>
                </c:pt>
                <c:pt idx="35273">
                  <c:v>-3.418066E-3</c:v>
                </c:pt>
                <c:pt idx="35274">
                  <c:v>-2.8512759999999998E-3</c:v>
                </c:pt>
                <c:pt idx="35275">
                  <c:v>-5.4918010000000001E-3</c:v>
                </c:pt>
                <c:pt idx="35276">
                  <c:v>1.6612699999999999E-4</c:v>
                </c:pt>
                <c:pt idx="35277">
                  <c:v>-4.1319479999999999E-3</c:v>
                </c:pt>
                <c:pt idx="35278">
                  <c:v>6.8471600000000004E-4</c:v>
                </c:pt>
                <c:pt idx="35279">
                  <c:v>-1.0868189999999999E-3</c:v>
                </c:pt>
                <c:pt idx="35280">
                  <c:v>-3.2597580000000002E-3</c:v>
                </c:pt>
                <c:pt idx="35281">
                  <c:v>3.3444399999999998E-4</c:v>
                </c:pt>
                <c:pt idx="35282">
                  <c:v>-5.2504699999999995E-4</c:v>
                </c:pt>
                <c:pt idx="35283">
                  <c:v>6.2769330000000002E-3</c:v>
                </c:pt>
                <c:pt idx="35284">
                  <c:v>1.5128660000000001E-3</c:v>
                </c:pt>
                <c:pt idx="35285">
                  <c:v>-3.613453E-3</c:v>
                </c:pt>
                <c:pt idx="35286">
                  <c:v>3.308297E-3</c:v>
                </c:pt>
                <c:pt idx="35287">
                  <c:v>-1.1037620000000001E-3</c:v>
                </c:pt>
                <c:pt idx="35288">
                  <c:v>2.714592E-3</c:v>
                </c:pt>
                <c:pt idx="35289">
                  <c:v>2.8994160000000001E-3</c:v>
                </c:pt>
                <c:pt idx="35290">
                  <c:v>2.3870509999999998E-3</c:v>
                </c:pt>
                <c:pt idx="35291">
                  <c:v>4.6422160000000002E-3</c:v>
                </c:pt>
                <c:pt idx="35292">
                  <c:v>-1.603059E-3</c:v>
                </c:pt>
                <c:pt idx="35293">
                  <c:v>1.959185E-3</c:v>
                </c:pt>
                <c:pt idx="35294">
                  <c:v>3.7368240000000001E-3</c:v>
                </c:pt>
                <c:pt idx="35295">
                  <c:v>-2.6752690000000001E-3</c:v>
                </c:pt>
                <c:pt idx="35296">
                  <c:v>5.5878330000000004E-3</c:v>
                </c:pt>
                <c:pt idx="35297">
                  <c:v>-5.4089899999999996E-4</c:v>
                </c:pt>
                <c:pt idx="35298">
                  <c:v>8.4285499999999999E-4</c:v>
                </c:pt>
                <c:pt idx="35299">
                  <c:v>1.3307460000000001E-3</c:v>
                </c:pt>
                <c:pt idx="35300">
                  <c:v>-1.7477320000000001E-3</c:v>
                </c:pt>
                <c:pt idx="35301">
                  <c:v>6.4010079999999997E-3</c:v>
                </c:pt>
                <c:pt idx="35302">
                  <c:v>-9.0101500000000002E-4</c:v>
                </c:pt>
                <c:pt idx="35303">
                  <c:v>1.6191350000000001E-3</c:v>
                </c:pt>
                <c:pt idx="35304">
                  <c:v>-1.5473189999999999E-3</c:v>
                </c:pt>
                <c:pt idx="35305">
                  <c:v>-3.0679840000000002E-3</c:v>
                </c:pt>
                <c:pt idx="35306">
                  <c:v>3.3246699999999997E-4</c:v>
                </c:pt>
                <c:pt idx="35307">
                  <c:v>2.7847050000000002E-3</c:v>
                </c:pt>
                <c:pt idx="35308">
                  <c:v>6.0344029999999998E-3</c:v>
                </c:pt>
                <c:pt idx="35309">
                  <c:v>-5.371916E-3</c:v>
                </c:pt>
                <c:pt idx="35310">
                  <c:v>1.5152849999999999E-3</c:v>
                </c:pt>
                <c:pt idx="35311">
                  <c:v>-1.127636E-3</c:v>
                </c:pt>
                <c:pt idx="35312">
                  <c:v>3.6519389999999999E-3</c:v>
                </c:pt>
                <c:pt idx="35313">
                  <c:v>1.9999800000000002E-3</c:v>
                </c:pt>
                <c:pt idx="35314">
                  <c:v>-7.8619439999999992E-3</c:v>
                </c:pt>
                <c:pt idx="35315">
                  <c:v>8.7641720000000006E-3</c:v>
                </c:pt>
                <c:pt idx="35316">
                  <c:v>2.5815310000000002E-3</c:v>
                </c:pt>
                <c:pt idx="35317">
                  <c:v>-2.7711569999999998E-3</c:v>
                </c:pt>
                <c:pt idx="35318">
                  <c:v>5.8147240000000003E-3</c:v>
                </c:pt>
                <c:pt idx="35319">
                  <c:v>2.454347E-3</c:v>
                </c:pt>
                <c:pt idx="35320">
                  <c:v>-5.6778949999999996E-3</c:v>
                </c:pt>
                <c:pt idx="35321">
                  <c:v>8.0376509999999998E-3</c:v>
                </c:pt>
                <c:pt idx="35322">
                  <c:v>5.8278959999999999E-3</c:v>
                </c:pt>
                <c:pt idx="35323">
                  <c:v>1.030212E-3</c:v>
                </c:pt>
                <c:pt idx="35324">
                  <c:v>-5.2104830000000001E-3</c:v>
                </c:pt>
                <c:pt idx="35325">
                  <c:v>5.0437520000000003E-3</c:v>
                </c:pt>
                <c:pt idx="35326">
                  <c:v>4.2881499999999998E-4</c:v>
                </c:pt>
                <c:pt idx="35327">
                  <c:v>-1.829546E-3</c:v>
                </c:pt>
                <c:pt idx="35328">
                  <c:v>3.0309349999999998E-3</c:v>
                </c:pt>
                <c:pt idx="35329">
                  <c:v>2.9270709999999998E-3</c:v>
                </c:pt>
                <c:pt idx="35330">
                  <c:v>2.231495E-3</c:v>
                </c:pt>
                <c:pt idx="35331">
                  <c:v>1.9923430000000002E-3</c:v>
                </c:pt>
                <c:pt idx="35332">
                  <c:v>5.6613400000000004E-4</c:v>
                </c:pt>
                <c:pt idx="35333">
                  <c:v>3.8418229999999999E-3</c:v>
                </c:pt>
                <c:pt idx="35334">
                  <c:v>-1.1175671E-2</c:v>
                </c:pt>
                <c:pt idx="35335">
                  <c:v>8.8150820000000001E-3</c:v>
                </c:pt>
                <c:pt idx="35336">
                  <c:v>1.613027E-3</c:v>
                </c:pt>
                <c:pt idx="35337" formatCode="0.00E+00">
                  <c:v>-2.4550599999999998E-5</c:v>
                </c:pt>
                <c:pt idx="35338">
                  <c:v>-1.2452069999999999E-3</c:v>
                </c:pt>
                <c:pt idx="35339">
                  <c:v>-4.9091839999999996E-3</c:v>
                </c:pt>
                <c:pt idx="35340">
                  <c:v>-4.1345799999999997E-3</c:v>
                </c:pt>
                <c:pt idx="35341">
                  <c:v>4.1558400000000001E-3</c:v>
                </c:pt>
                <c:pt idx="35342">
                  <c:v>6.1427929999999997E-3</c:v>
                </c:pt>
                <c:pt idx="35343">
                  <c:v>5.3702100000000003E-3</c:v>
                </c:pt>
                <c:pt idx="35344">
                  <c:v>-5.0627709999999998E-3</c:v>
                </c:pt>
                <c:pt idx="35345">
                  <c:v>-3.3193300000000002E-4</c:v>
                </c:pt>
                <c:pt idx="35346">
                  <c:v>1.0202080000000001E-3</c:v>
                </c:pt>
                <c:pt idx="35347">
                  <c:v>3.466055E-3</c:v>
                </c:pt>
                <c:pt idx="35348">
                  <c:v>7.1783199999999995E-4</c:v>
                </c:pt>
                <c:pt idx="35349">
                  <c:v>-1.109629E-3</c:v>
                </c:pt>
                <c:pt idx="35350">
                  <c:v>7.4113039999999996E-3</c:v>
                </c:pt>
                <c:pt idx="35351">
                  <c:v>-4.3052730000000001E-3</c:v>
                </c:pt>
                <c:pt idx="35352">
                  <c:v>-2.9489784000000002E-2</c:v>
                </c:pt>
                <c:pt idx="35353">
                  <c:v>-2.1738917999999999E-2</c:v>
                </c:pt>
                <c:pt idx="35354">
                  <c:v>-2.0934120000000001E-2</c:v>
                </c:pt>
                <c:pt idx="35355">
                  <c:v>-3.0667175000000001E-2</c:v>
                </c:pt>
                <c:pt idx="35356">
                  <c:v>-3.3598941E-2</c:v>
                </c:pt>
                <c:pt idx="35357">
                  <c:v>-1.3616177E-2</c:v>
                </c:pt>
                <c:pt idx="35358">
                  <c:v>1.242117E-3</c:v>
                </c:pt>
                <c:pt idx="35359">
                  <c:v>1.0706192999999999E-2</c:v>
                </c:pt>
                <c:pt idx="35360">
                  <c:v>2.0809401000000002E-2</c:v>
                </c:pt>
                <c:pt idx="35361">
                  <c:v>2.3840342E-2</c:v>
                </c:pt>
                <c:pt idx="35362">
                  <c:v>1.6129200999999999E-2</c:v>
                </c:pt>
                <c:pt idx="35363">
                  <c:v>1.717505E-3</c:v>
                </c:pt>
                <c:pt idx="35364">
                  <c:v>-1.6568400000000001E-4</c:v>
                </c:pt>
                <c:pt idx="35365">
                  <c:v>-3.110341E-3</c:v>
                </c:pt>
                <c:pt idx="35366">
                  <c:v>-6.9065180000000004E-3</c:v>
                </c:pt>
                <c:pt idx="35367">
                  <c:v>-4.33417E-3</c:v>
                </c:pt>
                <c:pt idx="35368">
                  <c:v>-7.0254260000000004E-3</c:v>
                </c:pt>
                <c:pt idx="35369">
                  <c:v>6.0962350000000002E-3</c:v>
                </c:pt>
                <c:pt idx="35370">
                  <c:v>3.0563309999999998E-3</c:v>
                </c:pt>
                <c:pt idx="35371">
                  <c:v>2.5766959999999998E-3</c:v>
                </c:pt>
                <c:pt idx="35372">
                  <c:v>1.2158946E-2</c:v>
                </c:pt>
                <c:pt idx="35373">
                  <c:v>2.1947661E-2</c:v>
                </c:pt>
                <c:pt idx="35374">
                  <c:v>1.3701540999999999E-2</c:v>
                </c:pt>
                <c:pt idx="35375">
                  <c:v>2.2339700000000001E-3</c:v>
                </c:pt>
                <c:pt idx="35376">
                  <c:v>9.0235430000000002E-3</c:v>
                </c:pt>
                <c:pt idx="35377">
                  <c:v>1.1090956000000001E-2</c:v>
                </c:pt>
                <c:pt idx="35378">
                  <c:v>3.0308700000000001E-4</c:v>
                </c:pt>
                <c:pt idx="35379">
                  <c:v>-1.898814E-3</c:v>
                </c:pt>
                <c:pt idx="35380">
                  <c:v>6.4293010000000001E-3</c:v>
                </c:pt>
                <c:pt idx="35381">
                  <c:v>1.4262989E-2</c:v>
                </c:pt>
                <c:pt idx="35382">
                  <c:v>4.980384E-3</c:v>
                </c:pt>
                <c:pt idx="35383">
                  <c:v>3.9510719999999999E-3</c:v>
                </c:pt>
                <c:pt idx="35384">
                  <c:v>1.1537844E-2</c:v>
                </c:pt>
                <c:pt idx="35385">
                  <c:v>8.15776E-3</c:v>
                </c:pt>
                <c:pt idx="35386">
                  <c:v>4.1532840000000001E-3</c:v>
                </c:pt>
                <c:pt idx="35387">
                  <c:v>5.0057620000000004E-3</c:v>
                </c:pt>
                <c:pt idx="35388">
                  <c:v>6.8087479999999999E-3</c:v>
                </c:pt>
                <c:pt idx="35389">
                  <c:v>-2.6114600000000002E-4</c:v>
                </c:pt>
                <c:pt idx="35390">
                  <c:v>1.1291987E-2</c:v>
                </c:pt>
                <c:pt idx="35391">
                  <c:v>8.5372130000000001E-3</c:v>
                </c:pt>
                <c:pt idx="35392">
                  <c:v>-2.7273240000000002E-3</c:v>
                </c:pt>
                <c:pt idx="35393">
                  <c:v>2.6448050000000001E-3</c:v>
                </c:pt>
                <c:pt idx="35394">
                  <c:v>1.1839590000000001E-3</c:v>
                </c:pt>
                <c:pt idx="35395">
                  <c:v>5.9139989999999996E-3</c:v>
                </c:pt>
                <c:pt idx="35396">
                  <c:v>4.0491279999999999E-3</c:v>
                </c:pt>
                <c:pt idx="35397">
                  <c:v>1.708476E-3</c:v>
                </c:pt>
                <c:pt idx="35398">
                  <c:v>3.467852E-3</c:v>
                </c:pt>
                <c:pt idx="35399">
                  <c:v>1.4286699999999999E-3</c:v>
                </c:pt>
                <c:pt idx="35400">
                  <c:v>5.1626709999999998E-3</c:v>
                </c:pt>
                <c:pt idx="35401">
                  <c:v>4.7469519999999996E-3</c:v>
                </c:pt>
                <c:pt idx="35402">
                  <c:v>1.097242E-3</c:v>
                </c:pt>
                <c:pt idx="35403">
                  <c:v>7.3237119999999996E-3</c:v>
                </c:pt>
                <c:pt idx="35404">
                  <c:v>1.028052E-3</c:v>
                </c:pt>
                <c:pt idx="35405">
                  <c:v>6.2446519999999998E-3</c:v>
                </c:pt>
                <c:pt idx="35406">
                  <c:v>2.0062040000000001E-3</c:v>
                </c:pt>
                <c:pt idx="35407">
                  <c:v>-1.5861742000000002E-2</c:v>
                </c:pt>
                <c:pt idx="35408">
                  <c:v>1.3000729999999999E-3</c:v>
                </c:pt>
                <c:pt idx="35409">
                  <c:v>1.9443657E-2</c:v>
                </c:pt>
                <c:pt idx="35410">
                  <c:v>3.2549089999999998E-3</c:v>
                </c:pt>
                <c:pt idx="35411">
                  <c:v>-8.0044030000000002E-3</c:v>
                </c:pt>
                <c:pt idx="35412" formatCode="0.00E+00">
                  <c:v>-5.6413199999999997E-5</c:v>
                </c:pt>
                <c:pt idx="35413">
                  <c:v>-5.1475790000000002E-3</c:v>
                </c:pt>
                <c:pt idx="35414">
                  <c:v>3.26319E-3</c:v>
                </c:pt>
                <c:pt idx="35415">
                  <c:v>-4.0158499999999998E-4</c:v>
                </c:pt>
                <c:pt idx="35416">
                  <c:v>3.342963E-3</c:v>
                </c:pt>
                <c:pt idx="35417">
                  <c:v>2.9064709999999999E-3</c:v>
                </c:pt>
                <c:pt idx="35418">
                  <c:v>7.2734199999999996E-4</c:v>
                </c:pt>
                <c:pt idx="35419">
                  <c:v>-5.0477229999999996E-3</c:v>
                </c:pt>
                <c:pt idx="35420">
                  <c:v>2.4541379999999998E-3</c:v>
                </c:pt>
                <c:pt idx="35421">
                  <c:v>8.4936539999999998E-3</c:v>
                </c:pt>
                <c:pt idx="35422">
                  <c:v>2.182532E-3</c:v>
                </c:pt>
                <c:pt idx="35423">
                  <c:v>5.0251899999999997E-3</c:v>
                </c:pt>
                <c:pt idx="35424">
                  <c:v>1.0361504000000001E-2</c:v>
                </c:pt>
                <c:pt idx="35425">
                  <c:v>-6.3261309999999996E-3</c:v>
                </c:pt>
                <c:pt idx="35426">
                  <c:v>-3.4748079999999998E-3</c:v>
                </c:pt>
                <c:pt idx="35427">
                  <c:v>1.2856495000000001E-2</c:v>
                </c:pt>
                <c:pt idx="35428">
                  <c:v>1.0129684E-2</c:v>
                </c:pt>
                <c:pt idx="35429">
                  <c:v>5.0084250000000004E-3</c:v>
                </c:pt>
                <c:pt idx="35430" formatCode="0.00E+00">
                  <c:v>4.6053400000000002E-5</c:v>
                </c:pt>
                <c:pt idx="35431">
                  <c:v>5.2000689999999999E-3</c:v>
                </c:pt>
                <c:pt idx="35432">
                  <c:v>-9.4730599999999997E-4</c:v>
                </c:pt>
                <c:pt idx="35433">
                  <c:v>-3.8126010000000001E-3</c:v>
                </c:pt>
                <c:pt idx="35434">
                  <c:v>6.3014819999999997E-3</c:v>
                </c:pt>
                <c:pt idx="35435">
                  <c:v>4.6170330000000004E-3</c:v>
                </c:pt>
                <c:pt idx="35436">
                  <c:v>-1.272212E-3</c:v>
                </c:pt>
                <c:pt idx="35437">
                  <c:v>3.274604E-3</c:v>
                </c:pt>
                <c:pt idx="35438">
                  <c:v>8.0401020000000004E-3</c:v>
                </c:pt>
                <c:pt idx="35439">
                  <c:v>5.592924E-3</c:v>
                </c:pt>
                <c:pt idx="35440">
                  <c:v>-8.3251099999999997E-4</c:v>
                </c:pt>
                <c:pt idx="35441">
                  <c:v>9.1327720000000008E-3</c:v>
                </c:pt>
                <c:pt idx="35442">
                  <c:v>1.9910380000000001E-3</c:v>
                </c:pt>
                <c:pt idx="35443">
                  <c:v>6.6957699999999998E-4</c:v>
                </c:pt>
                <c:pt idx="35444">
                  <c:v>2.1621499999999998E-3</c:v>
                </c:pt>
                <c:pt idx="35445">
                  <c:v>1.2593752E-2</c:v>
                </c:pt>
                <c:pt idx="35446">
                  <c:v>5.1384990000000004E-3</c:v>
                </c:pt>
                <c:pt idx="35447">
                  <c:v>3.8129400000000001E-4</c:v>
                </c:pt>
                <c:pt idx="35448">
                  <c:v>5.765053E-3</c:v>
                </c:pt>
                <c:pt idx="35449">
                  <c:v>-1.1381259999999999E-3</c:v>
                </c:pt>
                <c:pt idx="35450">
                  <c:v>9.7965359999999998E-3</c:v>
                </c:pt>
                <c:pt idx="35451">
                  <c:v>1.1510279999999999E-2</c:v>
                </c:pt>
                <c:pt idx="35452">
                  <c:v>7.4376950000000002E-3</c:v>
                </c:pt>
                <c:pt idx="35453">
                  <c:v>7.7839060000000002E-3</c:v>
                </c:pt>
                <c:pt idx="35454">
                  <c:v>8.2782570000000007E-3</c:v>
                </c:pt>
                <c:pt idx="35455">
                  <c:v>6.8729070000000001E-3</c:v>
                </c:pt>
                <c:pt idx="35456">
                  <c:v>5.3344220000000001E-3</c:v>
                </c:pt>
                <c:pt idx="35457">
                  <c:v>6.65535E-3</c:v>
                </c:pt>
                <c:pt idx="35458">
                  <c:v>2.32051E-3</c:v>
                </c:pt>
                <c:pt idx="35459">
                  <c:v>1.2880743E-2</c:v>
                </c:pt>
                <c:pt idx="35460">
                  <c:v>3.3611309999999998E-3</c:v>
                </c:pt>
                <c:pt idx="35461">
                  <c:v>4.4636800000000003E-3</c:v>
                </c:pt>
                <c:pt idx="35462">
                  <c:v>1.2725389E-2</c:v>
                </c:pt>
                <c:pt idx="35463">
                  <c:v>8.1194530000000004E-3</c:v>
                </c:pt>
                <c:pt idx="35464">
                  <c:v>3.770121E-3</c:v>
                </c:pt>
                <c:pt idx="35465">
                  <c:v>1.5676849E-2</c:v>
                </c:pt>
                <c:pt idx="35466">
                  <c:v>4.0347730000000002E-3</c:v>
                </c:pt>
                <c:pt idx="35467">
                  <c:v>7.0068609999999996E-3</c:v>
                </c:pt>
                <c:pt idx="35468">
                  <c:v>8.6114160000000002E-3</c:v>
                </c:pt>
                <c:pt idx="35469">
                  <c:v>3.9879010000000003E-3</c:v>
                </c:pt>
                <c:pt idx="35470">
                  <c:v>5.2660720000000001E-3</c:v>
                </c:pt>
                <c:pt idx="35471">
                  <c:v>5.6434409999999999E-3</c:v>
                </c:pt>
                <c:pt idx="35472">
                  <c:v>1.6130730999999999E-2</c:v>
                </c:pt>
                <c:pt idx="35473">
                  <c:v>1.1843309E-2</c:v>
                </c:pt>
                <c:pt idx="35474">
                  <c:v>7.8219899999999992E-3</c:v>
                </c:pt>
                <c:pt idx="35475">
                  <c:v>6.7268980000000003E-3</c:v>
                </c:pt>
                <c:pt idx="35476">
                  <c:v>-1.1779036999999999E-2</c:v>
                </c:pt>
                <c:pt idx="35477">
                  <c:v>2.6265329999999999E-3</c:v>
                </c:pt>
                <c:pt idx="35478">
                  <c:v>1.8240579999999999E-2</c:v>
                </c:pt>
                <c:pt idx="35479">
                  <c:v>-9.0008999999999998E-4</c:v>
                </c:pt>
                <c:pt idx="35480">
                  <c:v>1.3722666E-2</c:v>
                </c:pt>
                <c:pt idx="35481">
                  <c:v>1.6295812999999999E-2</c:v>
                </c:pt>
                <c:pt idx="35482">
                  <c:v>-2.2951619999999999E-3</c:v>
                </c:pt>
                <c:pt idx="35483">
                  <c:v>-2.46925E-4</c:v>
                </c:pt>
                <c:pt idx="35484">
                  <c:v>2.3048583000000001E-2</c:v>
                </c:pt>
                <c:pt idx="35485">
                  <c:v>-8.7801839999999999E-3</c:v>
                </c:pt>
                <c:pt idx="35486">
                  <c:v>-1.8641405E-2</c:v>
                </c:pt>
                <c:pt idx="35487">
                  <c:v>2.7872566000000001E-2</c:v>
                </c:pt>
                <c:pt idx="35488">
                  <c:v>-1.243213E-3</c:v>
                </c:pt>
                <c:pt idx="35489">
                  <c:v>-9.527242E-3</c:v>
                </c:pt>
                <c:pt idx="35490">
                  <c:v>4.2917442E-2</c:v>
                </c:pt>
                <c:pt idx="35491">
                  <c:v>3.7113614000000003E-2</c:v>
                </c:pt>
                <c:pt idx="35492">
                  <c:v>4.1023659999999997E-3</c:v>
                </c:pt>
                <c:pt idx="35493">
                  <c:v>9.3999259999999994E-3</c:v>
                </c:pt>
                <c:pt idx="35494">
                  <c:v>9.9547130000000005E-3</c:v>
                </c:pt>
                <c:pt idx="35495">
                  <c:v>4.4464980000000001E-3</c:v>
                </c:pt>
                <c:pt idx="35496">
                  <c:v>2.4233922000000001E-2</c:v>
                </c:pt>
                <c:pt idx="35497">
                  <c:v>1.5343491000000001E-2</c:v>
                </c:pt>
                <c:pt idx="35498">
                  <c:v>1.6161703999999999E-2</c:v>
                </c:pt>
                <c:pt idx="35499">
                  <c:v>2.0098655999999999E-2</c:v>
                </c:pt>
                <c:pt idx="35500">
                  <c:v>1.9870397000000001E-2</c:v>
                </c:pt>
                <c:pt idx="35501">
                  <c:v>2.1409350000000001E-3</c:v>
                </c:pt>
                <c:pt idx="35502">
                  <c:v>1.6069092E-2</c:v>
                </c:pt>
                <c:pt idx="35503">
                  <c:v>2.8257313999999999E-2</c:v>
                </c:pt>
                <c:pt idx="35504">
                  <c:v>-6.1004709999999997E-3</c:v>
                </c:pt>
                <c:pt idx="35505">
                  <c:v>-7.7487010000000002E-3</c:v>
                </c:pt>
                <c:pt idx="35506">
                  <c:v>8.8789839999999995E-3</c:v>
                </c:pt>
                <c:pt idx="35507">
                  <c:v>-2.2576942999999999E-2</c:v>
                </c:pt>
                <c:pt idx="35508">
                  <c:v>1.4883333E-2</c:v>
                </c:pt>
                <c:pt idx="35509">
                  <c:v>2.5828924E-2</c:v>
                </c:pt>
                <c:pt idx="35510">
                  <c:v>4.0573720000000001E-3</c:v>
                </c:pt>
                <c:pt idx="35511">
                  <c:v>-1.2063806999999999E-2</c:v>
                </c:pt>
                <c:pt idx="35512">
                  <c:v>7.6759259999999996E-3</c:v>
                </c:pt>
                <c:pt idx="35513">
                  <c:v>1.1905558E-2</c:v>
                </c:pt>
                <c:pt idx="35514">
                  <c:v>-6.6318669999999996E-3</c:v>
                </c:pt>
                <c:pt idx="35515">
                  <c:v>-5.7833839999999999E-3</c:v>
                </c:pt>
                <c:pt idx="35516">
                  <c:v>9.1409660000000004E-3</c:v>
                </c:pt>
                <c:pt idx="35517">
                  <c:v>3.9174429999999996E-3</c:v>
                </c:pt>
                <c:pt idx="35518">
                  <c:v>-8.0333799999999997E-3</c:v>
                </c:pt>
                <c:pt idx="35519">
                  <c:v>5.3480800000000001E-4</c:v>
                </c:pt>
                <c:pt idx="35520">
                  <c:v>6.6411839999999996E-3</c:v>
                </c:pt>
                <c:pt idx="35521">
                  <c:v>-3.0159700000000002E-3</c:v>
                </c:pt>
                <c:pt idx="35522">
                  <c:v>-3.4162060000000002E-3</c:v>
                </c:pt>
                <c:pt idx="35523">
                  <c:v>8.2524339999999995E-3</c:v>
                </c:pt>
                <c:pt idx="35524">
                  <c:v>1.6946019999999999E-3</c:v>
                </c:pt>
                <c:pt idx="35525">
                  <c:v>4.6528599999999998E-4</c:v>
                </c:pt>
                <c:pt idx="35526">
                  <c:v>9.5545200000000004E-3</c:v>
                </c:pt>
                <c:pt idx="35527">
                  <c:v>1.82869E-3</c:v>
                </c:pt>
                <c:pt idx="35528">
                  <c:v>-1.1657620000000001E-3</c:v>
                </c:pt>
                <c:pt idx="35529">
                  <c:v>5.063639E-3</c:v>
                </c:pt>
                <c:pt idx="35530">
                  <c:v>1.2038373999999999E-2</c:v>
                </c:pt>
                <c:pt idx="35531">
                  <c:v>-1.8201840000000001E-3</c:v>
                </c:pt>
                <c:pt idx="35532">
                  <c:v>6.0704289999999996E-3</c:v>
                </c:pt>
                <c:pt idx="35533">
                  <c:v>1.0001787E-2</c:v>
                </c:pt>
                <c:pt idx="35534">
                  <c:v>2.6320340000000001E-3</c:v>
                </c:pt>
                <c:pt idx="35535">
                  <c:v>-1.219695E-3</c:v>
                </c:pt>
                <c:pt idx="35536">
                  <c:v>2.0277630000000001E-3</c:v>
                </c:pt>
                <c:pt idx="35537">
                  <c:v>1.5540922E-2</c:v>
                </c:pt>
                <c:pt idx="35538">
                  <c:v>7.343446E-3</c:v>
                </c:pt>
                <c:pt idx="35539">
                  <c:v>8.0641489999999996E-3</c:v>
                </c:pt>
                <c:pt idx="35540">
                  <c:v>7.8263289999999999E-3</c:v>
                </c:pt>
                <c:pt idx="35541">
                  <c:v>8.189432E-3</c:v>
                </c:pt>
                <c:pt idx="35542">
                  <c:v>8.2964920000000008E-3</c:v>
                </c:pt>
                <c:pt idx="35543">
                  <c:v>7.9275600000000002E-3</c:v>
                </c:pt>
                <c:pt idx="35544">
                  <c:v>9.3989569999999995E-3</c:v>
                </c:pt>
                <c:pt idx="35545">
                  <c:v>1.2260025000000001E-2</c:v>
                </c:pt>
                <c:pt idx="35546">
                  <c:v>1.4656071999999999E-2</c:v>
                </c:pt>
                <c:pt idx="35547">
                  <c:v>6.6071200000000002E-3</c:v>
                </c:pt>
                <c:pt idx="35548">
                  <c:v>3.09277E-4</c:v>
                </c:pt>
                <c:pt idx="35549">
                  <c:v>5.3596579999999998E-3</c:v>
                </c:pt>
                <c:pt idx="35550">
                  <c:v>8.1799449999999992E-3</c:v>
                </c:pt>
                <c:pt idx="35551">
                  <c:v>2.1447448000000001E-2</c:v>
                </c:pt>
                <c:pt idx="35552">
                  <c:v>1.1564990000000001E-2</c:v>
                </c:pt>
                <c:pt idx="35553">
                  <c:v>8.9372570000000005E-3</c:v>
                </c:pt>
                <c:pt idx="35554">
                  <c:v>8.1939700000000001E-3</c:v>
                </c:pt>
                <c:pt idx="35555">
                  <c:v>3.5259620000000001E-3</c:v>
                </c:pt>
                <c:pt idx="35556">
                  <c:v>7.8008679999999999E-3</c:v>
                </c:pt>
                <c:pt idx="35557">
                  <c:v>9.8618219999999993E-3</c:v>
                </c:pt>
                <c:pt idx="35558">
                  <c:v>1.212764E-2</c:v>
                </c:pt>
                <c:pt idx="35559">
                  <c:v>9.2767519999999992E-3</c:v>
                </c:pt>
                <c:pt idx="35560">
                  <c:v>1.9136450000000001E-3</c:v>
                </c:pt>
                <c:pt idx="35561">
                  <c:v>1.0936918E-2</c:v>
                </c:pt>
                <c:pt idx="35562">
                  <c:v>1.2127351E-2</c:v>
                </c:pt>
                <c:pt idx="35563">
                  <c:v>4.8996880000000001E-3</c:v>
                </c:pt>
                <c:pt idx="35564">
                  <c:v>7.7918809999999996E-3</c:v>
                </c:pt>
                <c:pt idx="35565">
                  <c:v>1.5601006000000001E-2</c:v>
                </c:pt>
                <c:pt idx="35566">
                  <c:v>5.470875E-3</c:v>
                </c:pt>
                <c:pt idx="35567">
                  <c:v>9.4381859999999995E-3</c:v>
                </c:pt>
                <c:pt idx="35568">
                  <c:v>6.7007229999999996E-3</c:v>
                </c:pt>
                <c:pt idx="35569">
                  <c:v>1.1242744000000001E-2</c:v>
                </c:pt>
                <c:pt idx="35570">
                  <c:v>1.5352143E-2</c:v>
                </c:pt>
                <c:pt idx="35571">
                  <c:v>4.6961149999999998E-3</c:v>
                </c:pt>
                <c:pt idx="35572">
                  <c:v>9.2091080000000006E-3</c:v>
                </c:pt>
                <c:pt idx="35573">
                  <c:v>1.4951740999999999E-2</c:v>
                </c:pt>
                <c:pt idx="35574">
                  <c:v>5.327343E-3</c:v>
                </c:pt>
                <c:pt idx="35575">
                  <c:v>9.3670119999999992E-3</c:v>
                </c:pt>
                <c:pt idx="35576">
                  <c:v>1.2621662000000001E-2</c:v>
                </c:pt>
                <c:pt idx="35577">
                  <c:v>7.4347659999999998E-3</c:v>
                </c:pt>
                <c:pt idx="35578">
                  <c:v>6.6341299999999996E-4</c:v>
                </c:pt>
                <c:pt idx="35579">
                  <c:v>4.4622639999999996E-3</c:v>
                </c:pt>
                <c:pt idx="35580">
                  <c:v>1.4826221000000001E-2</c:v>
                </c:pt>
                <c:pt idx="35581">
                  <c:v>1.0730559000000001E-2</c:v>
                </c:pt>
                <c:pt idx="35582">
                  <c:v>9.2320200000000003E-4</c:v>
                </c:pt>
                <c:pt idx="35583">
                  <c:v>5.8173330000000001E-3</c:v>
                </c:pt>
                <c:pt idx="35584">
                  <c:v>1.1382807E-2</c:v>
                </c:pt>
                <c:pt idx="35585">
                  <c:v>9.1056980000000006E-3</c:v>
                </c:pt>
                <c:pt idx="35586">
                  <c:v>8.5613489999999993E-3</c:v>
                </c:pt>
                <c:pt idx="35587">
                  <c:v>1.06382E-2</c:v>
                </c:pt>
                <c:pt idx="35588">
                  <c:v>3.7928110000000001E-3</c:v>
                </c:pt>
                <c:pt idx="35589">
                  <c:v>3.4572130000000002E-3</c:v>
                </c:pt>
                <c:pt idx="35590">
                  <c:v>3.574126E-3</c:v>
                </c:pt>
                <c:pt idx="35591">
                  <c:v>9.7856609999999993E-3</c:v>
                </c:pt>
                <c:pt idx="35592">
                  <c:v>8.6735249999999996E-3</c:v>
                </c:pt>
                <c:pt idx="35593">
                  <c:v>3.9235590000000001E-3</c:v>
                </c:pt>
                <c:pt idx="35594">
                  <c:v>8.6304299999999997E-3</c:v>
                </c:pt>
                <c:pt idx="35595">
                  <c:v>7.6931059999999999E-3</c:v>
                </c:pt>
                <c:pt idx="35596">
                  <c:v>5.4499250000000004E-3</c:v>
                </c:pt>
                <c:pt idx="35597">
                  <c:v>4.4867650000000002E-3</c:v>
                </c:pt>
                <c:pt idx="35598">
                  <c:v>6.8788160000000003E-3</c:v>
                </c:pt>
                <c:pt idx="35599">
                  <c:v>7.2651499999999995E-4</c:v>
                </c:pt>
                <c:pt idx="35600">
                  <c:v>4.9870399999999999E-3</c:v>
                </c:pt>
                <c:pt idx="35601">
                  <c:v>4.4008379999999998E-3</c:v>
                </c:pt>
                <c:pt idx="35602">
                  <c:v>4.2991059999999996E-3</c:v>
                </c:pt>
                <c:pt idx="35603">
                  <c:v>-7.0543630000000001E-3</c:v>
                </c:pt>
                <c:pt idx="35604">
                  <c:v>2.468835E-3</c:v>
                </c:pt>
                <c:pt idx="35605">
                  <c:v>1.5260116000000001E-2</c:v>
                </c:pt>
                <c:pt idx="35606">
                  <c:v>1.3931732E-2</c:v>
                </c:pt>
                <c:pt idx="35607">
                  <c:v>-3.3185189999999998E-3</c:v>
                </c:pt>
                <c:pt idx="35608">
                  <c:v>-4.9823200000000004E-4</c:v>
                </c:pt>
                <c:pt idx="35609">
                  <c:v>3.4221690000000001E-3</c:v>
                </c:pt>
                <c:pt idx="35610">
                  <c:v>6.7485199999999998E-4</c:v>
                </c:pt>
                <c:pt idx="35611">
                  <c:v>4.59561E-3</c:v>
                </c:pt>
                <c:pt idx="35612">
                  <c:v>3.6195620000000002E-3</c:v>
                </c:pt>
                <c:pt idx="35613">
                  <c:v>8.1836600000000006E-3</c:v>
                </c:pt>
                <c:pt idx="35614">
                  <c:v>1.127266E-2</c:v>
                </c:pt>
                <c:pt idx="35615">
                  <c:v>-8.5853230000000006E-3</c:v>
                </c:pt>
                <c:pt idx="35616">
                  <c:v>8.9244289999999993E-3</c:v>
                </c:pt>
                <c:pt idx="35617">
                  <c:v>1.3518409E-2</c:v>
                </c:pt>
                <c:pt idx="35618">
                  <c:v>7.6426399999999996E-4</c:v>
                </c:pt>
                <c:pt idx="35619">
                  <c:v>9.46998E-4</c:v>
                </c:pt>
                <c:pt idx="35620">
                  <c:v>3.3861870000000001E-3</c:v>
                </c:pt>
                <c:pt idx="35621">
                  <c:v>1.3934128E-2</c:v>
                </c:pt>
                <c:pt idx="35622">
                  <c:v>3.8130199999999998E-4</c:v>
                </c:pt>
                <c:pt idx="35623">
                  <c:v>1.0996116E-2</c:v>
                </c:pt>
                <c:pt idx="35624">
                  <c:v>1.0202226999999999E-2</c:v>
                </c:pt>
                <c:pt idx="35625">
                  <c:v>1.3889001999999999E-2</c:v>
                </c:pt>
                <c:pt idx="35626">
                  <c:v>-1.6390910000000001E-3</c:v>
                </c:pt>
                <c:pt idx="35627">
                  <c:v>9.5940030000000003E-3</c:v>
                </c:pt>
                <c:pt idx="35628">
                  <c:v>8.2304639999999998E-3</c:v>
                </c:pt>
                <c:pt idx="35629">
                  <c:v>-1.3643730000000001E-3</c:v>
                </c:pt>
                <c:pt idx="35630">
                  <c:v>2.9163919999999999E-3</c:v>
                </c:pt>
                <c:pt idx="35631">
                  <c:v>1.8769793E-2</c:v>
                </c:pt>
                <c:pt idx="35632">
                  <c:v>2.3082630000000001E-3</c:v>
                </c:pt>
                <c:pt idx="35633">
                  <c:v>9.9581499999999994E-4</c:v>
                </c:pt>
                <c:pt idx="35634">
                  <c:v>4.877106E-3</c:v>
                </c:pt>
                <c:pt idx="35635">
                  <c:v>1.0927754E-2</c:v>
                </c:pt>
                <c:pt idx="35636">
                  <c:v>6.8283899999999997E-4</c:v>
                </c:pt>
                <c:pt idx="35637">
                  <c:v>4.3149119999999997E-3</c:v>
                </c:pt>
                <c:pt idx="35638">
                  <c:v>1.0154158999999999E-2</c:v>
                </c:pt>
                <c:pt idx="35639">
                  <c:v>7.3269600000000004E-3</c:v>
                </c:pt>
                <c:pt idx="35640">
                  <c:v>3.3596490000000001E-3</c:v>
                </c:pt>
                <c:pt idx="35641">
                  <c:v>7.9797170000000008E-3</c:v>
                </c:pt>
                <c:pt idx="35642">
                  <c:v>6.3277580000000002E-3</c:v>
                </c:pt>
                <c:pt idx="35643">
                  <c:v>3.4399830000000002E-3</c:v>
                </c:pt>
                <c:pt idx="35644">
                  <c:v>-1.3592999999999999E-3</c:v>
                </c:pt>
                <c:pt idx="35645">
                  <c:v>8.8438990000000006E-3</c:v>
                </c:pt>
                <c:pt idx="35646">
                  <c:v>1.4192857E-2</c:v>
                </c:pt>
                <c:pt idx="35647">
                  <c:v>-2.066249E-3</c:v>
                </c:pt>
                <c:pt idx="35648">
                  <c:v>1.56577E-3</c:v>
                </c:pt>
                <c:pt idx="35649">
                  <c:v>6.7341010000000001E-3</c:v>
                </c:pt>
                <c:pt idx="35650">
                  <c:v>2.9409610000000002E-3</c:v>
                </c:pt>
                <c:pt idx="35651" formatCode="0.00E+00">
                  <c:v>2.4226000000000001E-5</c:v>
                </c:pt>
                <c:pt idx="35652">
                  <c:v>1.2601803E-2</c:v>
                </c:pt>
                <c:pt idx="35653">
                  <c:v>6.0508030000000004E-3</c:v>
                </c:pt>
                <c:pt idx="35654">
                  <c:v>7.064402E-3</c:v>
                </c:pt>
                <c:pt idx="35655">
                  <c:v>9.0838080000000005E-3</c:v>
                </c:pt>
                <c:pt idx="35656">
                  <c:v>3.5689599999999999E-4</c:v>
                </c:pt>
                <c:pt idx="35657">
                  <c:v>1.5693250000000001E-3</c:v>
                </c:pt>
                <c:pt idx="35658">
                  <c:v>4.8873570000000002E-3</c:v>
                </c:pt>
                <c:pt idx="35659">
                  <c:v>8.712226E-3</c:v>
                </c:pt>
                <c:pt idx="35660">
                  <c:v>5.1079029999999996E-3</c:v>
                </c:pt>
                <c:pt idx="35661">
                  <c:v>-1.3690729999999999E-3</c:v>
                </c:pt>
                <c:pt idx="35662">
                  <c:v>6.4816600000000002E-3</c:v>
                </c:pt>
                <c:pt idx="35663" formatCode="0.00E+00">
                  <c:v>-3.2499400000000003E-5</c:v>
                </c:pt>
                <c:pt idx="35664">
                  <c:v>3.230938E-3</c:v>
                </c:pt>
                <c:pt idx="35665">
                  <c:v>4.9727E-3</c:v>
                </c:pt>
                <c:pt idx="35666">
                  <c:v>5.5775039999999996E-3</c:v>
                </c:pt>
                <c:pt idx="35667">
                  <c:v>5.152027E-3</c:v>
                </c:pt>
                <c:pt idx="35668">
                  <c:v>1.923477E-3</c:v>
                </c:pt>
                <c:pt idx="35669">
                  <c:v>3.2069830000000001E-3</c:v>
                </c:pt>
                <c:pt idx="35670">
                  <c:v>9.5154790000000003E-3</c:v>
                </c:pt>
                <c:pt idx="35671">
                  <c:v>3.5507030000000001E-3</c:v>
                </c:pt>
                <c:pt idx="35672">
                  <c:v>-6.022828E-3</c:v>
                </c:pt>
                <c:pt idx="35673">
                  <c:v>1.6189100000000001E-3</c:v>
                </c:pt>
                <c:pt idx="35674">
                  <c:v>1.4263865000000001E-2</c:v>
                </c:pt>
                <c:pt idx="35675">
                  <c:v>1.7838179999999999E-3</c:v>
                </c:pt>
                <c:pt idx="35676">
                  <c:v>-6.6339019999999997E-3</c:v>
                </c:pt>
                <c:pt idx="35677">
                  <c:v>1.764629E-3</c:v>
                </c:pt>
                <c:pt idx="35678">
                  <c:v>5.8062419999999997E-3</c:v>
                </c:pt>
                <c:pt idx="35679">
                  <c:v>-3.0002799999999998E-4</c:v>
                </c:pt>
                <c:pt idx="35680">
                  <c:v>7.5538299999999999E-4</c:v>
                </c:pt>
                <c:pt idx="35681">
                  <c:v>2.083409E-3</c:v>
                </c:pt>
                <c:pt idx="35682">
                  <c:v>-2.2173290000000001E-3</c:v>
                </c:pt>
                <c:pt idx="35683">
                  <c:v>1.4893269999999999E-3</c:v>
                </c:pt>
                <c:pt idx="35684">
                  <c:v>2.6792270000000002E-3</c:v>
                </c:pt>
                <c:pt idx="35685">
                  <c:v>1.437731E-3</c:v>
                </c:pt>
                <c:pt idx="35686" formatCode="0.00E+00">
                  <c:v>-8.69287E-5</c:v>
                </c:pt>
                <c:pt idx="35687">
                  <c:v>2.0733029999999999E-3</c:v>
                </c:pt>
                <c:pt idx="35688">
                  <c:v>-2.0689499999999999E-4</c:v>
                </c:pt>
                <c:pt idx="35689">
                  <c:v>1.063965E-3</c:v>
                </c:pt>
                <c:pt idx="35690">
                  <c:v>-3.9704739999999999E-3</c:v>
                </c:pt>
                <c:pt idx="35691">
                  <c:v>-4.8802100000000003E-3</c:v>
                </c:pt>
                <c:pt idx="35692">
                  <c:v>2.4189810000000002E-3</c:v>
                </c:pt>
                <c:pt idx="35693">
                  <c:v>7.0196329999999999E-3</c:v>
                </c:pt>
                <c:pt idx="35694">
                  <c:v>-1.563203E-3</c:v>
                </c:pt>
                <c:pt idx="35695">
                  <c:v>-1.5475980000000001E-3</c:v>
                </c:pt>
                <c:pt idx="35696">
                  <c:v>7.5540210000000002E-3</c:v>
                </c:pt>
                <c:pt idx="35697">
                  <c:v>-1.508969E-3</c:v>
                </c:pt>
                <c:pt idx="35698">
                  <c:v>-2.3497290000000001E-3</c:v>
                </c:pt>
                <c:pt idx="35699">
                  <c:v>4.883147E-3</c:v>
                </c:pt>
                <c:pt idx="35700">
                  <c:v>4.4602369999999997E-3</c:v>
                </c:pt>
                <c:pt idx="35701">
                  <c:v>5.3851970000000004E-3</c:v>
                </c:pt>
                <c:pt idx="35702">
                  <c:v>2.49913E-3</c:v>
                </c:pt>
                <c:pt idx="35703">
                  <c:v>4.542613E-3</c:v>
                </c:pt>
                <c:pt idx="35704">
                  <c:v>2.2778609999999999E-3</c:v>
                </c:pt>
                <c:pt idx="35705">
                  <c:v>-1.0884829999999999E-3</c:v>
                </c:pt>
                <c:pt idx="35706">
                  <c:v>1.1821190000000001E-2</c:v>
                </c:pt>
                <c:pt idx="35707">
                  <c:v>6.9959719999999996E-3</c:v>
                </c:pt>
                <c:pt idx="35708">
                  <c:v>3.0797600000000001E-4</c:v>
                </c:pt>
                <c:pt idx="35709">
                  <c:v>1.929999E-3</c:v>
                </c:pt>
                <c:pt idx="35710">
                  <c:v>3.3907429999999999E-3</c:v>
                </c:pt>
                <c:pt idx="35711">
                  <c:v>3.9619879999999996E-3</c:v>
                </c:pt>
                <c:pt idx="35712">
                  <c:v>6.6339700000000003E-4</c:v>
                </c:pt>
                <c:pt idx="35713">
                  <c:v>3.8907360000000001E-3</c:v>
                </c:pt>
                <c:pt idx="35714">
                  <c:v>5.5754519999999998E-3</c:v>
                </c:pt>
                <c:pt idx="35715">
                  <c:v>1.2541349E-2</c:v>
                </c:pt>
                <c:pt idx="35716">
                  <c:v>-2.5318760000000002E-3</c:v>
                </c:pt>
                <c:pt idx="35717">
                  <c:v>-2.665485E-3</c:v>
                </c:pt>
                <c:pt idx="35718">
                  <c:v>8.9570819999999999E-3</c:v>
                </c:pt>
                <c:pt idx="35719">
                  <c:v>3.7842560000000002E-3</c:v>
                </c:pt>
                <c:pt idx="35720">
                  <c:v>-4.4987070000000002E-3</c:v>
                </c:pt>
                <c:pt idx="35721">
                  <c:v>6.1406270000000001E-3</c:v>
                </c:pt>
                <c:pt idx="35722">
                  <c:v>3.2724030000000001E-3</c:v>
                </c:pt>
                <c:pt idx="35723">
                  <c:v>8.3047100000000005E-4</c:v>
                </c:pt>
                <c:pt idx="35724">
                  <c:v>-8.0204699999999996E-4</c:v>
                </c:pt>
                <c:pt idx="35725">
                  <c:v>6.8531449999999997E-3</c:v>
                </c:pt>
                <c:pt idx="35726">
                  <c:v>9.6252290000000008E-3</c:v>
                </c:pt>
                <c:pt idx="35727">
                  <c:v>-3.3040140000000001E-3</c:v>
                </c:pt>
                <c:pt idx="35728">
                  <c:v>-5.4313470000000004E-3</c:v>
                </c:pt>
                <c:pt idx="35729">
                  <c:v>1.522001E-3</c:v>
                </c:pt>
                <c:pt idx="35730">
                  <c:v>5.3715999999999998E-3</c:v>
                </c:pt>
                <c:pt idx="35731">
                  <c:v>-9.3968009999999998E-3</c:v>
                </c:pt>
                <c:pt idx="35732">
                  <c:v>4.4550989999999997E-3</c:v>
                </c:pt>
                <c:pt idx="35733">
                  <c:v>9.3098590000000002E-3</c:v>
                </c:pt>
                <c:pt idx="35734">
                  <c:v>-5.9172970000000002E-3</c:v>
                </c:pt>
                <c:pt idx="35735">
                  <c:v>-8.4396680000000009E-3</c:v>
                </c:pt>
                <c:pt idx="35736">
                  <c:v>-2.9980300000000001E-3</c:v>
                </c:pt>
                <c:pt idx="35737">
                  <c:v>1.3435020000000001E-3</c:v>
                </c:pt>
                <c:pt idx="35738">
                  <c:v>-4.806004E-3</c:v>
                </c:pt>
                <c:pt idx="35739">
                  <c:v>-2.006861E-3</c:v>
                </c:pt>
                <c:pt idx="35740">
                  <c:v>2.7786500000000002E-4</c:v>
                </c:pt>
                <c:pt idx="35741">
                  <c:v>-1.626548E-3</c:v>
                </c:pt>
                <c:pt idx="35742">
                  <c:v>-5.4231499999999998E-3</c:v>
                </c:pt>
                <c:pt idx="35743">
                  <c:v>-4.6036430000000001E-3</c:v>
                </c:pt>
                <c:pt idx="35744">
                  <c:v>4.7605640000000001E-3</c:v>
                </c:pt>
                <c:pt idx="35745">
                  <c:v>-4.5736930000000002E-3</c:v>
                </c:pt>
                <c:pt idx="35746">
                  <c:v>-3.0421100000000002E-3</c:v>
                </c:pt>
                <c:pt idx="35747">
                  <c:v>-2.8184590000000002E-3</c:v>
                </c:pt>
                <c:pt idx="35748">
                  <c:v>1.4806820000000001E-3</c:v>
                </c:pt>
                <c:pt idx="35749">
                  <c:v>-4.2656100000000004E-3</c:v>
                </c:pt>
                <c:pt idx="35750">
                  <c:v>-4.4104859999999999E-3</c:v>
                </c:pt>
                <c:pt idx="35751">
                  <c:v>3.7421310000000001E-3</c:v>
                </c:pt>
                <c:pt idx="35752">
                  <c:v>4.36105E-3</c:v>
                </c:pt>
                <c:pt idx="35753">
                  <c:v>-1.4169969999999999E-3</c:v>
                </c:pt>
                <c:pt idx="35754">
                  <c:v>-5.3483549999999999E-3</c:v>
                </c:pt>
                <c:pt idx="35755">
                  <c:v>-5.0882E-4</c:v>
                </c:pt>
                <c:pt idx="35756">
                  <c:v>7.7307340000000004E-3</c:v>
                </c:pt>
                <c:pt idx="35757">
                  <c:v>4.6232899999999998E-4</c:v>
                </c:pt>
                <c:pt idx="35758">
                  <c:v>9.5980800000000004E-4</c:v>
                </c:pt>
                <c:pt idx="35759">
                  <c:v>-1.7369900000000001E-3</c:v>
                </c:pt>
                <c:pt idx="35760">
                  <c:v>-4.7671349999999996E-3</c:v>
                </c:pt>
                <c:pt idx="35761">
                  <c:v>2.0847539999999999E-3</c:v>
                </c:pt>
                <c:pt idx="35762">
                  <c:v>3.570798E-3</c:v>
                </c:pt>
                <c:pt idx="35763">
                  <c:v>7.5668800000000004E-4</c:v>
                </c:pt>
                <c:pt idx="35764">
                  <c:v>-1.8662590000000001E-3</c:v>
                </c:pt>
                <c:pt idx="35765">
                  <c:v>-3.377484E-3</c:v>
                </c:pt>
                <c:pt idx="35766">
                  <c:v>-2.4504380000000001E-3</c:v>
                </c:pt>
                <c:pt idx="35767">
                  <c:v>3.6619339999999999E-3</c:v>
                </c:pt>
                <c:pt idx="35768">
                  <c:v>4.4084179999999999E-3</c:v>
                </c:pt>
                <c:pt idx="35769">
                  <c:v>-4.3461150000000002E-3</c:v>
                </c:pt>
                <c:pt idx="35770">
                  <c:v>4.2566940000000001E-3</c:v>
                </c:pt>
                <c:pt idx="35771">
                  <c:v>4.6965199999999998E-4</c:v>
                </c:pt>
                <c:pt idx="35772">
                  <c:v>-4.7514749999999998E-3</c:v>
                </c:pt>
                <c:pt idx="35773">
                  <c:v>1.3540480000000001E-3</c:v>
                </c:pt>
                <c:pt idx="35774">
                  <c:v>1.0821400000000001E-3</c:v>
                </c:pt>
                <c:pt idx="35775">
                  <c:v>-5.4097140000000004E-3</c:v>
                </c:pt>
                <c:pt idx="35776">
                  <c:v>-1.2828799999999999E-3</c:v>
                </c:pt>
                <c:pt idx="35777">
                  <c:v>1.1270239999999999E-3</c:v>
                </c:pt>
                <c:pt idx="35778">
                  <c:v>-4.7220760000000004E-3</c:v>
                </c:pt>
                <c:pt idx="35779">
                  <c:v>-6.3851489999999997E-3</c:v>
                </c:pt>
                <c:pt idx="35780">
                  <c:v>-1.101171E-3</c:v>
                </c:pt>
                <c:pt idx="35781">
                  <c:v>-3.0851989999999998E-3</c:v>
                </c:pt>
                <c:pt idx="35782">
                  <c:v>-5.3440919999999999E-3</c:v>
                </c:pt>
                <c:pt idx="35783">
                  <c:v>-3.5056570000000001E-3</c:v>
                </c:pt>
                <c:pt idx="35784">
                  <c:v>-5.0705300000000002E-3</c:v>
                </c:pt>
                <c:pt idx="35785">
                  <c:v>-8.6935199999999999E-4</c:v>
                </c:pt>
                <c:pt idx="35786">
                  <c:v>-4.2012320000000001E-3</c:v>
                </c:pt>
                <c:pt idx="35787">
                  <c:v>-4.5289939999999997E-3</c:v>
                </c:pt>
                <c:pt idx="35788">
                  <c:v>4.0466510000000001E-3</c:v>
                </c:pt>
                <c:pt idx="35789">
                  <c:v>-3.2473720000000001E-3</c:v>
                </c:pt>
                <c:pt idx="35790">
                  <c:v>-2.120322E-3</c:v>
                </c:pt>
                <c:pt idx="35791">
                  <c:v>-4.9402500000000004E-4</c:v>
                </c:pt>
                <c:pt idx="35792">
                  <c:v>-3.3939410000000001E-3</c:v>
                </c:pt>
                <c:pt idx="35793">
                  <c:v>8.939677E-3</c:v>
                </c:pt>
                <c:pt idx="35794">
                  <c:v>-6.1149059999999998E-3</c:v>
                </c:pt>
                <c:pt idx="35795">
                  <c:v>-6.2358680000000003E-3</c:v>
                </c:pt>
                <c:pt idx="35796">
                  <c:v>2.749371E-3</c:v>
                </c:pt>
                <c:pt idx="35797">
                  <c:v>-4.0610220000000001E-3</c:v>
                </c:pt>
                <c:pt idx="35798">
                  <c:v>-2.4767080000000002E-3</c:v>
                </c:pt>
                <c:pt idx="35799">
                  <c:v>2.020586E-3</c:v>
                </c:pt>
                <c:pt idx="35800">
                  <c:v>2.438436E-3</c:v>
                </c:pt>
                <c:pt idx="35801">
                  <c:v>-3.384967E-3</c:v>
                </c:pt>
                <c:pt idx="35802">
                  <c:v>-4.4840540000000003E-3</c:v>
                </c:pt>
                <c:pt idx="35803">
                  <c:v>2.8585080000000001E-3</c:v>
                </c:pt>
                <c:pt idx="35804">
                  <c:v>1.546901E-3</c:v>
                </c:pt>
                <c:pt idx="35805">
                  <c:v>-3.0564780000000001E-3</c:v>
                </c:pt>
                <c:pt idx="35806">
                  <c:v>-3.927598E-3</c:v>
                </c:pt>
                <c:pt idx="35807">
                  <c:v>-1.4552670000000001E-3</c:v>
                </c:pt>
                <c:pt idx="35808">
                  <c:v>1.2885869999999999E-3</c:v>
                </c:pt>
                <c:pt idx="35809">
                  <c:v>-3.391851E-3</c:v>
                </c:pt>
                <c:pt idx="35810">
                  <c:v>-6.1716590000000003E-3</c:v>
                </c:pt>
                <c:pt idx="35811">
                  <c:v>-3.4671239999999998E-3</c:v>
                </c:pt>
                <c:pt idx="35812">
                  <c:v>-7.7779829999999996E-3</c:v>
                </c:pt>
                <c:pt idx="35813">
                  <c:v>1.329046E-3</c:v>
                </c:pt>
                <c:pt idx="35814">
                  <c:v>-1.2526219999999999E-3</c:v>
                </c:pt>
                <c:pt idx="35815">
                  <c:v>-5.2459899999999999E-3</c:v>
                </c:pt>
                <c:pt idx="35816">
                  <c:v>5.0998570000000002E-3</c:v>
                </c:pt>
                <c:pt idx="35817">
                  <c:v>5.0535200000000004E-4</c:v>
                </c:pt>
                <c:pt idx="35818">
                  <c:v>-3.4624920000000002E-3</c:v>
                </c:pt>
                <c:pt idx="35819">
                  <c:v>5.5776350000000001E-3</c:v>
                </c:pt>
                <c:pt idx="35820">
                  <c:v>5.4825499999999999E-4</c:v>
                </c:pt>
                <c:pt idx="35821">
                  <c:v>-9.3909949999999992E-3</c:v>
                </c:pt>
                <c:pt idx="35822">
                  <c:v>-2.3671730000000002E-3</c:v>
                </c:pt>
                <c:pt idx="35823">
                  <c:v>8.2891990000000006E-3</c:v>
                </c:pt>
                <c:pt idx="35824">
                  <c:v>-2.63276E-4</c:v>
                </c:pt>
                <c:pt idx="35825">
                  <c:v>-1.0126026E-2</c:v>
                </c:pt>
                <c:pt idx="35826">
                  <c:v>3.0133989999999999E-3</c:v>
                </c:pt>
                <c:pt idx="35827">
                  <c:v>1.8117900000000001E-4</c:v>
                </c:pt>
                <c:pt idx="35828">
                  <c:v>-6.0237190000000003E-3</c:v>
                </c:pt>
                <c:pt idx="35829">
                  <c:v>2.7349639999999999E-3</c:v>
                </c:pt>
                <c:pt idx="35830">
                  <c:v>-1.0352740000000001E-3</c:v>
                </c:pt>
                <c:pt idx="35831">
                  <c:v>-4.306168E-3</c:v>
                </c:pt>
                <c:pt idx="35832">
                  <c:v>-1.692275E-3</c:v>
                </c:pt>
                <c:pt idx="35833">
                  <c:v>2.7635810000000002E-3</c:v>
                </c:pt>
                <c:pt idx="35834">
                  <c:v>-1.183489E-3</c:v>
                </c:pt>
                <c:pt idx="35835">
                  <c:v>-9.5823700000000002E-4</c:v>
                </c:pt>
                <c:pt idx="35836">
                  <c:v>-3.3106299999999998E-4</c:v>
                </c:pt>
                <c:pt idx="35837">
                  <c:v>4.8200869999999998E-3</c:v>
                </c:pt>
                <c:pt idx="35838">
                  <c:v>3.1689280000000001E-3</c:v>
                </c:pt>
                <c:pt idx="35839">
                  <c:v>-1.1363510000000001E-3</c:v>
                </c:pt>
                <c:pt idx="35840">
                  <c:v>-7.6062350000000003E-3</c:v>
                </c:pt>
                <c:pt idx="35841">
                  <c:v>3.597556E-3</c:v>
                </c:pt>
                <c:pt idx="35842">
                  <c:v>-2.8060149999999998E-3</c:v>
                </c:pt>
                <c:pt idx="35843">
                  <c:v>1.8233959999999999E-3</c:v>
                </c:pt>
                <c:pt idx="35844">
                  <c:v>9.8876099999999989E-4</c:v>
                </c:pt>
                <c:pt idx="35845">
                  <c:v>-7.397748E-3</c:v>
                </c:pt>
                <c:pt idx="35846">
                  <c:v>-8.0243000000000003E-4</c:v>
                </c:pt>
                <c:pt idx="35847">
                  <c:v>5.0705500000000001E-3</c:v>
                </c:pt>
                <c:pt idx="35848">
                  <c:v>3.9046189999999998E-3</c:v>
                </c:pt>
                <c:pt idx="35849">
                  <c:v>9.2658199999999993E-3</c:v>
                </c:pt>
                <c:pt idx="35850">
                  <c:v>-8.6258289999999998E-3</c:v>
                </c:pt>
                <c:pt idx="35851">
                  <c:v>-2.1844669999999998E-3</c:v>
                </c:pt>
                <c:pt idx="35852">
                  <c:v>2.7767349999999998E-3</c:v>
                </c:pt>
                <c:pt idx="35853">
                  <c:v>-6.3923019999999999E-3</c:v>
                </c:pt>
                <c:pt idx="35854">
                  <c:v>5.565558E-3</c:v>
                </c:pt>
                <c:pt idx="35855">
                  <c:v>-8.8462999999999996E-4</c:v>
                </c:pt>
                <c:pt idx="35856">
                  <c:v>-2.4939789999999999E-3</c:v>
                </c:pt>
                <c:pt idx="35857">
                  <c:v>-4.2846619999999998E-3</c:v>
                </c:pt>
                <c:pt idx="35858">
                  <c:v>-1.1187575999999999E-2</c:v>
                </c:pt>
                <c:pt idx="35859">
                  <c:v>4.2600379999999998E-3</c:v>
                </c:pt>
                <c:pt idx="35860">
                  <c:v>5.5085280000000004E-3</c:v>
                </c:pt>
                <c:pt idx="35861">
                  <c:v>-3.5548450000000001E-3</c:v>
                </c:pt>
                <c:pt idx="35862">
                  <c:v>2.8074469999999998E-3</c:v>
                </c:pt>
                <c:pt idx="35863">
                  <c:v>9.1144610000000008E-3</c:v>
                </c:pt>
                <c:pt idx="35864">
                  <c:v>-8.6008869999999998E-3</c:v>
                </c:pt>
                <c:pt idx="35865">
                  <c:v>-4.5437899999999998E-3</c:v>
                </c:pt>
                <c:pt idx="35866">
                  <c:v>2.9697870000000002E-3</c:v>
                </c:pt>
                <c:pt idx="35867">
                  <c:v>-9.8938699999999999E-4</c:v>
                </c:pt>
                <c:pt idx="35868">
                  <c:v>-9.0203500000000003E-4</c:v>
                </c:pt>
                <c:pt idx="35869">
                  <c:v>2.0497610999999999E-2</c:v>
                </c:pt>
                <c:pt idx="35870">
                  <c:v>3.1583010000000001E-3</c:v>
                </c:pt>
                <c:pt idx="35871">
                  <c:v>-2.1409175999999999E-2</c:v>
                </c:pt>
                <c:pt idx="35872">
                  <c:v>-3.6221909999999999E-3</c:v>
                </c:pt>
                <c:pt idx="35873">
                  <c:v>-9.1219890000000005E-3</c:v>
                </c:pt>
                <c:pt idx="35874">
                  <c:v>-4.0386399999999998E-4</c:v>
                </c:pt>
                <c:pt idx="35875">
                  <c:v>9.9174559999999998E-3</c:v>
                </c:pt>
                <c:pt idx="35876">
                  <c:v>5.6699799999999998E-3</c:v>
                </c:pt>
                <c:pt idx="35877">
                  <c:v>-7.6198719999999998E-3</c:v>
                </c:pt>
                <c:pt idx="35878">
                  <c:v>-7.8896509999999993E-3</c:v>
                </c:pt>
                <c:pt idx="35879">
                  <c:v>7.5872600000000004E-4</c:v>
                </c:pt>
                <c:pt idx="35880">
                  <c:v>-1.573404E-3</c:v>
                </c:pt>
                <c:pt idx="35881">
                  <c:v>-4.7642739999999998E-3</c:v>
                </c:pt>
                <c:pt idx="35882">
                  <c:v>2.8148159999999999E-3</c:v>
                </c:pt>
                <c:pt idx="35883">
                  <c:v>8.4969799999999997E-4</c:v>
                </c:pt>
                <c:pt idx="35884">
                  <c:v>-3.8281439999999999E-3</c:v>
                </c:pt>
                <c:pt idx="35885">
                  <c:v>-5.5803679999999996E-3</c:v>
                </c:pt>
                <c:pt idx="35886">
                  <c:v>2.7982020000000001E-3</c:v>
                </c:pt>
                <c:pt idx="35887">
                  <c:v>4.0881870000000001E-3</c:v>
                </c:pt>
                <c:pt idx="35888">
                  <c:v>-6.8688569999999999E-3</c:v>
                </c:pt>
                <c:pt idx="35889">
                  <c:v>1.157403E-3</c:v>
                </c:pt>
                <c:pt idx="35890">
                  <c:v>8.2067900000000003E-3</c:v>
                </c:pt>
                <c:pt idx="35891">
                  <c:v>-6.9322009999999998E-3</c:v>
                </c:pt>
                <c:pt idx="35892">
                  <c:v>-1.0349570000000001E-2</c:v>
                </c:pt>
                <c:pt idx="35893">
                  <c:v>5.3450620000000003E-3</c:v>
                </c:pt>
                <c:pt idx="35894">
                  <c:v>1.0846886E-2</c:v>
                </c:pt>
                <c:pt idx="35895">
                  <c:v>-5.8393899999999999E-3</c:v>
                </c:pt>
                <c:pt idx="35896">
                  <c:v>-8.3078299999999998E-4</c:v>
                </c:pt>
                <c:pt idx="35897">
                  <c:v>8.4027990000000007E-3</c:v>
                </c:pt>
                <c:pt idx="35898">
                  <c:v>-5.4086200000000003E-3</c:v>
                </c:pt>
                <c:pt idx="35899">
                  <c:v>-9.4988910000000006E-3</c:v>
                </c:pt>
                <c:pt idx="35900">
                  <c:v>6.8910009999999999E-3</c:v>
                </c:pt>
                <c:pt idx="35901">
                  <c:v>8.2584430000000007E-3</c:v>
                </c:pt>
                <c:pt idx="35902">
                  <c:v>-7.6462209999999999E-3</c:v>
                </c:pt>
                <c:pt idx="35903">
                  <c:v>-9.2007960000000007E-3</c:v>
                </c:pt>
                <c:pt idx="35904">
                  <c:v>-1.6624529999999999E-3</c:v>
                </c:pt>
                <c:pt idx="35905">
                  <c:v>-7.7282999999999996E-4</c:v>
                </c:pt>
                <c:pt idx="35906">
                  <c:v>-2.758749E-3</c:v>
                </c:pt>
                <c:pt idx="35907">
                  <c:v>-3.7301100000000002E-4</c:v>
                </c:pt>
                <c:pt idx="35908">
                  <c:v>1.8691039999999999E-3</c:v>
                </c:pt>
                <c:pt idx="35909">
                  <c:v>-1.5874649999999999E-3</c:v>
                </c:pt>
                <c:pt idx="35910">
                  <c:v>-4.1875089999999998E-3</c:v>
                </c:pt>
                <c:pt idx="35911">
                  <c:v>1.177649E-3</c:v>
                </c:pt>
                <c:pt idx="35912">
                  <c:v>-1.7720679999999999E-3</c:v>
                </c:pt>
                <c:pt idx="35913">
                  <c:v>-2.2744219999999999E-3</c:v>
                </c:pt>
                <c:pt idx="35914">
                  <c:v>-1.40197E-3</c:v>
                </c:pt>
                <c:pt idx="35915">
                  <c:v>3.8511200000000001E-4</c:v>
                </c:pt>
                <c:pt idx="35916">
                  <c:v>-2.1143600000000001E-4</c:v>
                </c:pt>
                <c:pt idx="35917">
                  <c:v>-2.4839749999999998E-3</c:v>
                </c:pt>
                <c:pt idx="35918" formatCode="0.00E+00">
                  <c:v>5.5615300000000003E-5</c:v>
                </c:pt>
                <c:pt idx="35919">
                  <c:v>-1.1527766E-2</c:v>
                </c:pt>
                <c:pt idx="35920">
                  <c:v>-1.847708E-3</c:v>
                </c:pt>
                <c:pt idx="35921">
                  <c:v>6.6257130000000001E-3</c:v>
                </c:pt>
                <c:pt idx="35922">
                  <c:v>-8.4523059999999997E-3</c:v>
                </c:pt>
                <c:pt idx="35923">
                  <c:v>-2.4586880000000001E-3</c:v>
                </c:pt>
                <c:pt idx="35924">
                  <c:v>2.4428610000000002E-3</c:v>
                </c:pt>
                <c:pt idx="35925">
                  <c:v>3.9614869999999996E-3</c:v>
                </c:pt>
                <c:pt idx="35926">
                  <c:v>-2.2524670000000002E-3</c:v>
                </c:pt>
                <c:pt idx="35927">
                  <c:v>-5.7972129999999998E-3</c:v>
                </c:pt>
                <c:pt idx="35928">
                  <c:v>6.3352099999999995E-4</c:v>
                </c:pt>
                <c:pt idx="35929">
                  <c:v>1.2519709999999999E-3</c:v>
                </c:pt>
                <c:pt idx="35930">
                  <c:v>1.22791E-4</c:v>
                </c:pt>
                <c:pt idx="35931">
                  <c:v>5.5256100000000002E-4</c:v>
                </c:pt>
                <c:pt idx="35932">
                  <c:v>6.8807640000000002E-3</c:v>
                </c:pt>
                <c:pt idx="35933">
                  <c:v>-4.2528339999999996E-3</c:v>
                </c:pt>
                <c:pt idx="35934">
                  <c:v>5.29671E-4</c:v>
                </c:pt>
                <c:pt idx="35935">
                  <c:v>3.448254E-3</c:v>
                </c:pt>
                <c:pt idx="35936">
                  <c:v>-1.355289E-3</c:v>
                </c:pt>
                <c:pt idx="35937">
                  <c:v>5.2194920000000001E-3</c:v>
                </c:pt>
                <c:pt idx="35938">
                  <c:v>3.0729849999999999E-3</c:v>
                </c:pt>
                <c:pt idx="35939">
                  <c:v>3.5362670000000001E-3</c:v>
                </c:pt>
                <c:pt idx="35940">
                  <c:v>-8.7020000000000001E-4</c:v>
                </c:pt>
                <c:pt idx="35941">
                  <c:v>4.9908970000000002E-3</c:v>
                </c:pt>
                <c:pt idx="35942">
                  <c:v>-2.1221399999999998E-3</c:v>
                </c:pt>
                <c:pt idx="35943">
                  <c:v>-1.370329E-3</c:v>
                </c:pt>
                <c:pt idx="35944">
                  <c:v>3.3197639999999998E-3</c:v>
                </c:pt>
                <c:pt idx="35945">
                  <c:v>4.1315709999999997E-3</c:v>
                </c:pt>
                <c:pt idx="35946" formatCode="0.00E+00">
                  <c:v>7.1848300000000001E-5</c:v>
                </c:pt>
                <c:pt idx="35947">
                  <c:v>-2.8887240000000001E-3</c:v>
                </c:pt>
                <c:pt idx="35948">
                  <c:v>4.7806469999999998E-3</c:v>
                </c:pt>
                <c:pt idx="35949">
                  <c:v>1.48169E-4</c:v>
                </c:pt>
                <c:pt idx="35950">
                  <c:v>-9.2959319999999998E-3</c:v>
                </c:pt>
                <c:pt idx="35951">
                  <c:v>3.8980920000000001E-3</c:v>
                </c:pt>
                <c:pt idx="35952">
                  <c:v>-1.376831E-3</c:v>
                </c:pt>
                <c:pt idx="35953">
                  <c:v>-7.6700859999999996E-3</c:v>
                </c:pt>
                <c:pt idx="35954">
                  <c:v>-1.985302E-3</c:v>
                </c:pt>
                <c:pt idx="35955">
                  <c:v>-5.1972670000000002E-3</c:v>
                </c:pt>
                <c:pt idx="35956">
                  <c:v>4.2706299999999999E-4</c:v>
                </c:pt>
                <c:pt idx="35957">
                  <c:v>-3.5810310000000001E-3</c:v>
                </c:pt>
                <c:pt idx="35958">
                  <c:v>-5.0644119999999999E-3</c:v>
                </c:pt>
                <c:pt idx="35959">
                  <c:v>1.4676229999999999E-3</c:v>
                </c:pt>
                <c:pt idx="35960">
                  <c:v>-1.7204469999999999E-3</c:v>
                </c:pt>
                <c:pt idx="35961">
                  <c:v>-2.0377910000000002E-3</c:v>
                </c:pt>
                <c:pt idx="35962">
                  <c:v>2.2565559999999998E-3</c:v>
                </c:pt>
                <c:pt idx="35963">
                  <c:v>1.6883619999999999E-3</c:v>
                </c:pt>
                <c:pt idx="35964">
                  <c:v>-1.704505E-3</c:v>
                </c:pt>
                <c:pt idx="35965">
                  <c:v>2.4014319999999998E-3</c:v>
                </c:pt>
                <c:pt idx="35966">
                  <c:v>2.7809319999999998E-3</c:v>
                </c:pt>
                <c:pt idx="35967">
                  <c:v>-6.9479659999999999E-3</c:v>
                </c:pt>
                <c:pt idx="35968">
                  <c:v>-4.6025190000000002E-3</c:v>
                </c:pt>
                <c:pt idx="35969">
                  <c:v>6.0944000000000005E-4</c:v>
                </c:pt>
                <c:pt idx="35970">
                  <c:v>9.3940600000000005E-4</c:v>
                </c:pt>
                <c:pt idx="35971">
                  <c:v>-2.1611499999999999E-4</c:v>
                </c:pt>
                <c:pt idx="35972">
                  <c:v>-2.067012E-3</c:v>
                </c:pt>
                <c:pt idx="35973">
                  <c:v>2.528551E-3</c:v>
                </c:pt>
                <c:pt idx="35974">
                  <c:v>-1.11199E-3</c:v>
                </c:pt>
                <c:pt idx="35975">
                  <c:v>2.9976289999999999E-3</c:v>
                </c:pt>
                <c:pt idx="35976">
                  <c:v>1.377894E-3</c:v>
                </c:pt>
                <c:pt idx="35977">
                  <c:v>-2.077157E-3</c:v>
                </c:pt>
                <c:pt idx="35978">
                  <c:v>-1.924558E-3</c:v>
                </c:pt>
                <c:pt idx="35979">
                  <c:v>1.459534E-3</c:v>
                </c:pt>
                <c:pt idx="35980">
                  <c:v>-1.00812E-4</c:v>
                </c:pt>
                <c:pt idx="35981">
                  <c:v>-1.6667900000000001E-4</c:v>
                </c:pt>
                <c:pt idx="35982">
                  <c:v>-3.60291E-4</c:v>
                </c:pt>
                <c:pt idx="35983">
                  <c:v>-1.6326260000000001E-3</c:v>
                </c:pt>
                <c:pt idx="35984">
                  <c:v>6.7299660000000004E-3</c:v>
                </c:pt>
                <c:pt idx="35985">
                  <c:v>-5.5896299999999999E-4</c:v>
                </c:pt>
                <c:pt idx="35986">
                  <c:v>4.9351899999999999E-4</c:v>
                </c:pt>
                <c:pt idx="35987">
                  <c:v>5.4345940000000001E-3</c:v>
                </c:pt>
                <c:pt idx="35988">
                  <c:v>-1.807606E-3</c:v>
                </c:pt>
                <c:pt idx="35989">
                  <c:v>-7.4396599999999998E-4</c:v>
                </c:pt>
                <c:pt idx="35990">
                  <c:v>5.3368299999999999E-3</c:v>
                </c:pt>
                <c:pt idx="35991">
                  <c:v>6.0285700000000005E-4</c:v>
                </c:pt>
                <c:pt idx="35992" formatCode="0.00E+00">
                  <c:v>-2.2128199999999999E-6</c:v>
                </c:pt>
                <c:pt idx="35993">
                  <c:v>3.5566450000000002E-3</c:v>
                </c:pt>
                <c:pt idx="35994">
                  <c:v>1.095352E-3</c:v>
                </c:pt>
                <c:pt idx="35995">
                  <c:v>-3.3100799999999999E-4</c:v>
                </c:pt>
                <c:pt idx="35996">
                  <c:v>-1.43521E-4</c:v>
                </c:pt>
                <c:pt idx="35997">
                  <c:v>3.0603100000000001E-3</c:v>
                </c:pt>
                <c:pt idx="35998">
                  <c:v>4.0523379999999999E-3</c:v>
                </c:pt>
                <c:pt idx="35999">
                  <c:v>-4.4968170000000002E-3</c:v>
                </c:pt>
                <c:pt idx="36000">
                  <c:v>-4.9029499999999997E-3</c:v>
                </c:pt>
                <c:pt idx="36001">
                  <c:v>-5.2549900000000002E-4</c:v>
                </c:pt>
                <c:pt idx="36002">
                  <c:v>-4.481891E-3</c:v>
                </c:pt>
                <c:pt idx="36003">
                  <c:v>-2.6962039999999998E-3</c:v>
                </c:pt>
                <c:pt idx="36004">
                  <c:v>-3.3540039999999998E-3</c:v>
                </c:pt>
                <c:pt idx="36005">
                  <c:v>-1.275619E-3</c:v>
                </c:pt>
                <c:pt idx="36006">
                  <c:v>-2.609863E-3</c:v>
                </c:pt>
                <c:pt idx="36007">
                  <c:v>-1.5686509999999999E-3</c:v>
                </c:pt>
                <c:pt idx="36008">
                  <c:v>2.4900069999999998E-3</c:v>
                </c:pt>
                <c:pt idx="36009">
                  <c:v>-9.9897700000000007E-4</c:v>
                </c:pt>
                <c:pt idx="36010">
                  <c:v>-2.5393490000000002E-3</c:v>
                </c:pt>
                <c:pt idx="36011">
                  <c:v>-2.8307559999999998E-3</c:v>
                </c:pt>
                <c:pt idx="36012">
                  <c:v>5.5864900000000004E-4</c:v>
                </c:pt>
                <c:pt idx="36013">
                  <c:v>-3.7584960000000001E-3</c:v>
                </c:pt>
                <c:pt idx="36014">
                  <c:v>-3.8214100000000001E-4</c:v>
                </c:pt>
                <c:pt idx="36015">
                  <c:v>-3.5861159999999999E-3</c:v>
                </c:pt>
                <c:pt idx="36016">
                  <c:v>-6.2484790000000004E-3</c:v>
                </c:pt>
                <c:pt idx="36017">
                  <c:v>-1.4513989999999999E-3</c:v>
                </c:pt>
                <c:pt idx="36018">
                  <c:v>-3.687124E-3</c:v>
                </c:pt>
                <c:pt idx="36019">
                  <c:v>-5.1306169999999996E-3</c:v>
                </c:pt>
                <c:pt idx="36020">
                  <c:v>-2.2081299999999999E-4</c:v>
                </c:pt>
                <c:pt idx="36021">
                  <c:v>-2.7564289999999999E-3</c:v>
                </c:pt>
                <c:pt idx="36022">
                  <c:v>-1.682909E-3</c:v>
                </c:pt>
                <c:pt idx="36023">
                  <c:v>-7.025094E-3</c:v>
                </c:pt>
                <c:pt idx="36024">
                  <c:v>5.7396900000000002E-4</c:v>
                </c:pt>
                <c:pt idx="36025">
                  <c:v>-3.8285150000000002E-3</c:v>
                </c:pt>
                <c:pt idx="36026">
                  <c:v>-4.4983009999999997E-3</c:v>
                </c:pt>
                <c:pt idx="36027">
                  <c:v>-2.2416649999999999E-3</c:v>
                </c:pt>
                <c:pt idx="36028">
                  <c:v>-5.4513069999999999E-3</c:v>
                </c:pt>
                <c:pt idx="36029">
                  <c:v>-5.4572539999999999E-3</c:v>
                </c:pt>
                <c:pt idx="36030">
                  <c:v>-2.34242E-3</c:v>
                </c:pt>
                <c:pt idx="36031">
                  <c:v>-2.4387050000000002E-3</c:v>
                </c:pt>
                <c:pt idx="36032">
                  <c:v>-2.7673400000000001E-3</c:v>
                </c:pt>
                <c:pt idx="36033">
                  <c:v>-3.7907689999999998E-3</c:v>
                </c:pt>
                <c:pt idx="36034">
                  <c:v>-1.9774219999999999E-3</c:v>
                </c:pt>
                <c:pt idx="36035">
                  <c:v>-8.297858E-3</c:v>
                </c:pt>
                <c:pt idx="36036" formatCode="0.00E+00">
                  <c:v>-6.0967200000000001E-5</c:v>
                </c:pt>
                <c:pt idx="36037">
                  <c:v>-1.4476599999999999E-3</c:v>
                </c:pt>
                <c:pt idx="36038">
                  <c:v>-6.1028649999999999E-3</c:v>
                </c:pt>
                <c:pt idx="36039">
                  <c:v>-3.003478E-3</c:v>
                </c:pt>
                <c:pt idx="36040">
                  <c:v>1.1190950000000001E-3</c:v>
                </c:pt>
                <c:pt idx="36041">
                  <c:v>-4.0463740000000002E-3</c:v>
                </c:pt>
                <c:pt idx="36042">
                  <c:v>-2.478039E-3</c:v>
                </c:pt>
                <c:pt idx="36043">
                  <c:v>-2.1944579999999998E-3</c:v>
                </c:pt>
                <c:pt idx="36044">
                  <c:v>-5.5045010000000002E-3</c:v>
                </c:pt>
                <c:pt idx="36045">
                  <c:v>-3.7160790000000002E-3</c:v>
                </c:pt>
                <c:pt idx="36046">
                  <c:v>8.0996300000000002E-4</c:v>
                </c:pt>
                <c:pt idx="36047">
                  <c:v>-4.0018110000000001E-3</c:v>
                </c:pt>
                <c:pt idx="36048">
                  <c:v>-7.9669920000000009E-3</c:v>
                </c:pt>
                <c:pt idx="36049">
                  <c:v>-2.5198759999999999E-3</c:v>
                </c:pt>
                <c:pt idx="36050">
                  <c:v>-1.9984299999999998E-3</c:v>
                </c:pt>
                <c:pt idx="36051">
                  <c:v>-1.1749489E-2</c:v>
                </c:pt>
                <c:pt idx="36052">
                  <c:v>-2.7179119999999998E-3</c:v>
                </c:pt>
                <c:pt idx="36053">
                  <c:v>2.5788849999999999E-3</c:v>
                </c:pt>
                <c:pt idx="36054">
                  <c:v>-8.6378170000000008E-3</c:v>
                </c:pt>
                <c:pt idx="36055">
                  <c:v>-6.923439E-3</c:v>
                </c:pt>
                <c:pt idx="36056">
                  <c:v>-8.6155200000000002E-4</c:v>
                </c:pt>
                <c:pt idx="36057">
                  <c:v>-5.1527329999999996E-3</c:v>
                </c:pt>
                <c:pt idx="36058">
                  <c:v>-3.8640290000000002E-3</c:v>
                </c:pt>
                <c:pt idx="36059">
                  <c:v>-4.9468469999999999E-3</c:v>
                </c:pt>
                <c:pt idx="36060">
                  <c:v>-3.8506899999999999E-3</c:v>
                </c:pt>
                <c:pt idx="36061">
                  <c:v>-5.1396829999999999E-3</c:v>
                </c:pt>
                <c:pt idx="36062">
                  <c:v>-8.3589130000000008E-3</c:v>
                </c:pt>
                <c:pt idx="36063">
                  <c:v>-4.9985710000000003E-3</c:v>
                </c:pt>
                <c:pt idx="36064">
                  <c:v>-9.7587049999999995E-3</c:v>
                </c:pt>
                <c:pt idx="36065">
                  <c:v>-8.0259330000000007E-3</c:v>
                </c:pt>
                <c:pt idx="36066">
                  <c:v>-7.2469589999999999E-3</c:v>
                </c:pt>
                <c:pt idx="36067">
                  <c:v>-8.6411720000000008E-3</c:v>
                </c:pt>
                <c:pt idx="36068">
                  <c:v>-1.0225751999999999E-2</c:v>
                </c:pt>
                <c:pt idx="36069">
                  <c:v>-2.8084109999999998E-3</c:v>
                </c:pt>
                <c:pt idx="36070">
                  <c:v>-8.7131719999999999E-3</c:v>
                </c:pt>
                <c:pt idx="36071">
                  <c:v>-8.969355E-3</c:v>
                </c:pt>
                <c:pt idx="36072">
                  <c:v>-2.69841E-3</c:v>
                </c:pt>
                <c:pt idx="36073">
                  <c:v>-4.9150970000000002E-3</c:v>
                </c:pt>
                <c:pt idx="36074">
                  <c:v>-5.8160449999999997E-3</c:v>
                </c:pt>
                <c:pt idx="36075">
                  <c:v>-2.8072269999999998E-3</c:v>
                </c:pt>
                <c:pt idx="36076">
                  <c:v>-7.9007890000000001E-3</c:v>
                </c:pt>
                <c:pt idx="36077">
                  <c:v>-5.4004179999999997E-3</c:v>
                </c:pt>
                <c:pt idx="36078">
                  <c:v>-1.0823945999999999E-2</c:v>
                </c:pt>
                <c:pt idx="36079">
                  <c:v>-1.1318228E-2</c:v>
                </c:pt>
                <c:pt idx="36080">
                  <c:v>-7.9298890000000007E-3</c:v>
                </c:pt>
                <c:pt idx="36081">
                  <c:v>-1.155019E-2</c:v>
                </c:pt>
                <c:pt idx="36082">
                  <c:v>-1.3927200000000001E-2</c:v>
                </c:pt>
                <c:pt idx="36083">
                  <c:v>-1.4731808000000001E-2</c:v>
                </c:pt>
                <c:pt idx="36084">
                  <c:v>-9.6848520000000007E-3</c:v>
                </c:pt>
                <c:pt idx="36085">
                  <c:v>-1.1325767E-2</c:v>
                </c:pt>
                <c:pt idx="36086">
                  <c:v>-8.9409069999999997E-3</c:v>
                </c:pt>
                <c:pt idx="36087">
                  <c:v>-9.6399039999999995E-3</c:v>
                </c:pt>
                <c:pt idx="36088">
                  <c:v>-1.4665022E-2</c:v>
                </c:pt>
                <c:pt idx="36089">
                  <c:v>-9.4115999999999991E-3</c:v>
                </c:pt>
                <c:pt idx="36090">
                  <c:v>-1.1287264999999999E-2</c:v>
                </c:pt>
                <c:pt idx="36091">
                  <c:v>-9.4686879999999994E-3</c:v>
                </c:pt>
                <c:pt idx="36092">
                  <c:v>-1.2703895999999999E-2</c:v>
                </c:pt>
                <c:pt idx="36093">
                  <c:v>-1.1468137E-2</c:v>
                </c:pt>
                <c:pt idx="36094">
                  <c:v>-1.2885737E-2</c:v>
                </c:pt>
                <c:pt idx="36095">
                  <c:v>-1.3927692E-2</c:v>
                </c:pt>
                <c:pt idx="36096">
                  <c:v>-1.4582562E-2</c:v>
                </c:pt>
                <c:pt idx="36097">
                  <c:v>-9.8443999999999997E-3</c:v>
                </c:pt>
                <c:pt idx="36098">
                  <c:v>-1.8451735E-2</c:v>
                </c:pt>
                <c:pt idx="36099">
                  <c:v>-9.0071260000000007E-3</c:v>
                </c:pt>
                <c:pt idx="36100">
                  <c:v>-1.0020991999999999E-2</c:v>
                </c:pt>
                <c:pt idx="36101">
                  <c:v>-2.0798885999999999E-2</c:v>
                </c:pt>
                <c:pt idx="36102">
                  <c:v>-1.5076285E-2</c:v>
                </c:pt>
                <c:pt idx="36103">
                  <c:v>-1.288454E-2</c:v>
                </c:pt>
                <c:pt idx="36104">
                  <c:v>-1.9050023999999999E-2</c:v>
                </c:pt>
                <c:pt idx="36105">
                  <c:v>-1.1955886000000001E-2</c:v>
                </c:pt>
                <c:pt idx="36106">
                  <c:v>-1.8693686000000001E-2</c:v>
                </c:pt>
                <c:pt idx="36107">
                  <c:v>-1.6608054000000001E-2</c:v>
                </c:pt>
                <c:pt idx="36108">
                  <c:v>-1.2824235E-2</c:v>
                </c:pt>
                <c:pt idx="36109">
                  <c:v>-1.8604808E-2</c:v>
                </c:pt>
                <c:pt idx="36110">
                  <c:v>-1.5046825999999999E-2</c:v>
                </c:pt>
                <c:pt idx="36111">
                  <c:v>-1.5095681E-2</c:v>
                </c:pt>
                <c:pt idx="36112">
                  <c:v>-1.9607606999999999E-2</c:v>
                </c:pt>
                <c:pt idx="36113">
                  <c:v>-1.7848181000000001E-2</c:v>
                </c:pt>
                <c:pt idx="36114">
                  <c:v>-2.1389386E-2</c:v>
                </c:pt>
                <c:pt idx="36115">
                  <c:v>-1.9473747999999999E-2</c:v>
                </c:pt>
                <c:pt idx="36116">
                  <c:v>-1.9424747999999999E-2</c:v>
                </c:pt>
                <c:pt idx="36117">
                  <c:v>-2.2301720000000001E-2</c:v>
                </c:pt>
                <c:pt idx="36118">
                  <c:v>-2.2559781000000001E-2</c:v>
                </c:pt>
                <c:pt idx="36119">
                  <c:v>-2.5317814000000001E-2</c:v>
                </c:pt>
                <c:pt idx="36120">
                  <c:v>-2.2483412000000001E-2</c:v>
                </c:pt>
                <c:pt idx="36121">
                  <c:v>-2.4870275000000001E-2</c:v>
                </c:pt>
                <c:pt idx="36122">
                  <c:v>-1.9096539999999999E-2</c:v>
                </c:pt>
                <c:pt idx="36123">
                  <c:v>-1.9870196E-2</c:v>
                </c:pt>
                <c:pt idx="36124">
                  <c:v>-2.4825539000000001E-2</c:v>
                </c:pt>
                <c:pt idx="36125">
                  <c:v>-1.8972004000000001E-2</c:v>
                </c:pt>
                <c:pt idx="36126">
                  <c:v>-2.3763561999999998E-2</c:v>
                </c:pt>
                <c:pt idx="36127">
                  <c:v>-2.2945081999999999E-2</c:v>
                </c:pt>
                <c:pt idx="36128">
                  <c:v>-2.0609489000000002E-2</c:v>
                </c:pt>
                <c:pt idx="36129">
                  <c:v>-2.1751611000000001E-2</c:v>
                </c:pt>
                <c:pt idx="36130">
                  <c:v>-1.9561426999999999E-2</c:v>
                </c:pt>
                <c:pt idx="36131">
                  <c:v>-2.0247458999999999E-2</c:v>
                </c:pt>
                <c:pt idx="36132">
                  <c:v>-2.123709E-2</c:v>
                </c:pt>
                <c:pt idx="36133">
                  <c:v>-2.005709E-2</c:v>
                </c:pt>
                <c:pt idx="36134">
                  <c:v>-2.3144492999999999E-2</c:v>
                </c:pt>
                <c:pt idx="36135">
                  <c:v>-2.2666780000000001E-2</c:v>
                </c:pt>
                <c:pt idx="36136">
                  <c:v>-2.2452929999999999E-2</c:v>
                </c:pt>
                <c:pt idx="36137">
                  <c:v>-2.2841622999999998E-2</c:v>
                </c:pt>
                <c:pt idx="36138">
                  <c:v>-1.8668981000000001E-2</c:v>
                </c:pt>
                <c:pt idx="36139">
                  <c:v>-1.968462E-2</c:v>
                </c:pt>
                <c:pt idx="36140">
                  <c:v>-2.5366208000000001E-2</c:v>
                </c:pt>
                <c:pt idx="36141">
                  <c:v>-1.9575255E-2</c:v>
                </c:pt>
                <c:pt idx="36142">
                  <c:v>-1.9601087999999999E-2</c:v>
                </c:pt>
                <c:pt idx="36143">
                  <c:v>-1.9474063E-2</c:v>
                </c:pt>
                <c:pt idx="36144">
                  <c:v>-2.0411762999999999E-2</c:v>
                </c:pt>
                <c:pt idx="36145">
                  <c:v>-2.2411566000000001E-2</c:v>
                </c:pt>
                <c:pt idx="36146">
                  <c:v>-3.0360036999999999E-2</c:v>
                </c:pt>
                <c:pt idx="36147">
                  <c:v>-2.1734779999999999E-2</c:v>
                </c:pt>
                <c:pt idx="36148">
                  <c:v>-1.8416480999999998E-2</c:v>
                </c:pt>
                <c:pt idx="36149">
                  <c:v>-2.3830510999999999E-2</c:v>
                </c:pt>
                <c:pt idx="36150">
                  <c:v>-2.8001819000000001E-2</c:v>
                </c:pt>
                <c:pt idx="36151">
                  <c:v>-2.1648891E-2</c:v>
                </c:pt>
                <c:pt idx="36152">
                  <c:v>-2.7617302E-2</c:v>
                </c:pt>
                <c:pt idx="36153">
                  <c:v>-2.3224446999999999E-2</c:v>
                </c:pt>
                <c:pt idx="36154">
                  <c:v>-3.1166526E-2</c:v>
                </c:pt>
                <c:pt idx="36155">
                  <c:v>-2.4042523E-2</c:v>
                </c:pt>
                <c:pt idx="36156">
                  <c:v>-1.7331358000000002E-2</c:v>
                </c:pt>
                <c:pt idx="36157">
                  <c:v>-3.706222E-2</c:v>
                </c:pt>
                <c:pt idx="36158">
                  <c:v>-2.1111218000000001E-2</c:v>
                </c:pt>
                <c:pt idx="36159">
                  <c:v>-2.7401986E-2</c:v>
                </c:pt>
                <c:pt idx="36160">
                  <c:v>-2.7602254999999999E-2</c:v>
                </c:pt>
                <c:pt idx="36161">
                  <c:v>-2.0257418999999999E-2</c:v>
                </c:pt>
                <c:pt idx="36162">
                  <c:v>-2.7631180000000002E-2</c:v>
                </c:pt>
                <c:pt idx="36163">
                  <c:v>-2.9540629999999998E-2</c:v>
                </c:pt>
                <c:pt idx="36164">
                  <c:v>-2.9971530999999999E-2</c:v>
                </c:pt>
                <c:pt idx="36165">
                  <c:v>-2.484308E-2</c:v>
                </c:pt>
                <c:pt idx="36166">
                  <c:v>-3.3055200999999999E-2</c:v>
                </c:pt>
                <c:pt idx="36167">
                  <c:v>-2.8847856000000002E-2</c:v>
                </c:pt>
                <c:pt idx="36168">
                  <c:v>-2.6716797E-2</c:v>
                </c:pt>
                <c:pt idx="36169">
                  <c:v>-3.4846306000000001E-2</c:v>
                </c:pt>
                <c:pt idx="36170">
                  <c:v>-3.0209742000000001E-2</c:v>
                </c:pt>
                <c:pt idx="36171">
                  <c:v>-3.0707822999999999E-2</c:v>
                </c:pt>
                <c:pt idx="36172">
                  <c:v>-3.4042365999999998E-2</c:v>
                </c:pt>
                <c:pt idx="36173">
                  <c:v>-3.0963253E-2</c:v>
                </c:pt>
                <c:pt idx="36174">
                  <c:v>-2.8035909000000001E-2</c:v>
                </c:pt>
                <c:pt idx="36175">
                  <c:v>-3.2675821000000001E-2</c:v>
                </c:pt>
                <c:pt idx="36176">
                  <c:v>-3.4527782E-2</c:v>
                </c:pt>
                <c:pt idx="36177">
                  <c:v>-3.6504215999999999E-2</c:v>
                </c:pt>
                <c:pt idx="36178">
                  <c:v>-2.7863326000000001E-2</c:v>
                </c:pt>
                <c:pt idx="36179">
                  <c:v>-3.3152595E-2</c:v>
                </c:pt>
                <c:pt idx="36180">
                  <c:v>-3.8767337999999998E-2</c:v>
                </c:pt>
                <c:pt idx="36181">
                  <c:v>-3.0775677000000001E-2</c:v>
                </c:pt>
                <c:pt idx="36182">
                  <c:v>-2.9421728000000001E-2</c:v>
                </c:pt>
                <c:pt idx="36183">
                  <c:v>-3.7415444999999999E-2</c:v>
                </c:pt>
                <c:pt idx="36184">
                  <c:v>-3.4042283999999999E-2</c:v>
                </c:pt>
                <c:pt idx="36185">
                  <c:v>-3.4863308000000003E-2</c:v>
                </c:pt>
                <c:pt idx="36186">
                  <c:v>-3.8364831000000002E-2</c:v>
                </c:pt>
                <c:pt idx="36187">
                  <c:v>-4.0145545999999997E-2</c:v>
                </c:pt>
                <c:pt idx="36188">
                  <c:v>-3.4882604999999997E-2</c:v>
                </c:pt>
                <c:pt idx="36189">
                  <c:v>-4.1191763999999999E-2</c:v>
                </c:pt>
                <c:pt idx="36190">
                  <c:v>-3.7490502000000002E-2</c:v>
                </c:pt>
                <c:pt idx="36191">
                  <c:v>-3.5794672E-2</c:v>
                </c:pt>
                <c:pt idx="36192">
                  <c:v>-3.9584349999999997E-2</c:v>
                </c:pt>
                <c:pt idx="36193">
                  <c:v>-3.6796375999999999E-2</c:v>
                </c:pt>
                <c:pt idx="36194">
                  <c:v>-3.8105584999999997E-2</c:v>
                </c:pt>
                <c:pt idx="36195">
                  <c:v>-4.4798400000000002E-2</c:v>
                </c:pt>
                <c:pt idx="36196">
                  <c:v>-4.4884685000000001E-2</c:v>
                </c:pt>
                <c:pt idx="36197">
                  <c:v>-4.2089163999999998E-2</c:v>
                </c:pt>
                <c:pt idx="36198">
                  <c:v>-4.3318216E-2</c:v>
                </c:pt>
                <c:pt idx="36199">
                  <c:v>-4.5240160000000001E-2</c:v>
                </c:pt>
                <c:pt idx="36200">
                  <c:v>-4.5628715E-2</c:v>
                </c:pt>
                <c:pt idx="36201">
                  <c:v>-4.6259045999999998E-2</c:v>
                </c:pt>
                <c:pt idx="36202">
                  <c:v>-4.7591957999999997E-2</c:v>
                </c:pt>
                <c:pt idx="36203">
                  <c:v>-4.9711362000000002E-2</c:v>
                </c:pt>
                <c:pt idx="36204">
                  <c:v>-5.3348709000000001E-2</c:v>
                </c:pt>
                <c:pt idx="36205">
                  <c:v>-5.0058252999999997E-2</c:v>
                </c:pt>
                <c:pt idx="36206">
                  <c:v>-5.0540282999999998E-2</c:v>
                </c:pt>
                <c:pt idx="36207">
                  <c:v>-5.2554089999999998E-2</c:v>
                </c:pt>
                <c:pt idx="36208">
                  <c:v>-5.1988434E-2</c:v>
                </c:pt>
                <c:pt idx="36209">
                  <c:v>-5.3363020999999997E-2</c:v>
                </c:pt>
                <c:pt idx="36210">
                  <c:v>-5.0679888999999999E-2</c:v>
                </c:pt>
                <c:pt idx="36211">
                  <c:v>-5.8655914000000003E-2</c:v>
                </c:pt>
                <c:pt idx="36212">
                  <c:v>-5.6544293000000002E-2</c:v>
                </c:pt>
                <c:pt idx="36213">
                  <c:v>-5.5706363000000002E-2</c:v>
                </c:pt>
                <c:pt idx="36214">
                  <c:v>-4.9605861000000001E-2</c:v>
                </c:pt>
                <c:pt idx="36215">
                  <c:v>-5.5455822000000002E-2</c:v>
                </c:pt>
                <c:pt idx="36216">
                  <c:v>-5.9053488000000001E-2</c:v>
                </c:pt>
                <c:pt idx="36217">
                  <c:v>-5.3856041E-2</c:v>
                </c:pt>
                <c:pt idx="36218">
                  <c:v>-5.6714945000000003E-2</c:v>
                </c:pt>
                <c:pt idx="36219">
                  <c:v>-6.2292565000000001E-2</c:v>
                </c:pt>
                <c:pt idx="36220">
                  <c:v>-6.1341281999999997E-2</c:v>
                </c:pt>
                <c:pt idx="36221">
                  <c:v>-5.3345069000000002E-2</c:v>
                </c:pt>
                <c:pt idx="36222">
                  <c:v>-5.5702231999999997E-2</c:v>
                </c:pt>
                <c:pt idx="36223">
                  <c:v>-5.8434597999999997E-2</c:v>
                </c:pt>
                <c:pt idx="36224">
                  <c:v>-5.7096626999999997E-2</c:v>
                </c:pt>
                <c:pt idx="36225">
                  <c:v>-6.0119583999999997E-2</c:v>
                </c:pt>
                <c:pt idx="36226">
                  <c:v>-6.2252245999999997E-2</c:v>
                </c:pt>
                <c:pt idx="36227">
                  <c:v>-6.2715365999999995E-2</c:v>
                </c:pt>
                <c:pt idx="36228">
                  <c:v>-5.5545076999999998E-2</c:v>
                </c:pt>
                <c:pt idx="36229">
                  <c:v>-6.3762485999999993E-2</c:v>
                </c:pt>
                <c:pt idx="36230">
                  <c:v>-6.2241553999999998E-2</c:v>
                </c:pt>
                <c:pt idx="36231">
                  <c:v>-5.5665727999999998E-2</c:v>
                </c:pt>
                <c:pt idx="36232">
                  <c:v>-6.5483205000000003E-2</c:v>
                </c:pt>
                <c:pt idx="36233">
                  <c:v>-6.0110055000000003E-2</c:v>
                </c:pt>
                <c:pt idx="36234">
                  <c:v>-5.4696913999999999E-2</c:v>
                </c:pt>
                <c:pt idx="36235">
                  <c:v>-5.8815680000000002E-2</c:v>
                </c:pt>
                <c:pt idx="36236">
                  <c:v>-6.1897222000000002E-2</c:v>
                </c:pt>
                <c:pt idx="36237">
                  <c:v>-5.7998475000000001E-2</c:v>
                </c:pt>
                <c:pt idx="36238">
                  <c:v>-5.9532989000000001E-2</c:v>
                </c:pt>
                <c:pt idx="36239">
                  <c:v>-6.8399875999999998E-2</c:v>
                </c:pt>
                <c:pt idx="36240">
                  <c:v>-5.9269492E-2</c:v>
                </c:pt>
                <c:pt idx="36241">
                  <c:v>-5.6472546999999998E-2</c:v>
                </c:pt>
                <c:pt idx="36242">
                  <c:v>-6.3326187000000006E-2</c:v>
                </c:pt>
                <c:pt idx="36243">
                  <c:v>-6.7107655000000002E-2</c:v>
                </c:pt>
                <c:pt idx="36244">
                  <c:v>-6.0525119000000002E-2</c:v>
                </c:pt>
                <c:pt idx="36245">
                  <c:v>-6.4459904999999998E-2</c:v>
                </c:pt>
                <c:pt idx="36246">
                  <c:v>-6.4504645999999999E-2</c:v>
                </c:pt>
                <c:pt idx="36247">
                  <c:v>-6.4614743000000002E-2</c:v>
                </c:pt>
                <c:pt idx="36248">
                  <c:v>-6.9791131000000006E-2</c:v>
                </c:pt>
                <c:pt idx="36249">
                  <c:v>-6.7788093999999993E-2</c:v>
                </c:pt>
                <c:pt idx="36250">
                  <c:v>-7.2396159000000002E-2</c:v>
                </c:pt>
                <c:pt idx="36251">
                  <c:v>-6.6806204999999994E-2</c:v>
                </c:pt>
                <c:pt idx="36252">
                  <c:v>-6.9805987E-2</c:v>
                </c:pt>
                <c:pt idx="36253">
                  <c:v>-7.3838413000000006E-2</c:v>
                </c:pt>
                <c:pt idx="36254">
                  <c:v>-6.7801027999999999E-2</c:v>
                </c:pt>
                <c:pt idx="36255">
                  <c:v>-7.1709237999999995E-2</c:v>
                </c:pt>
                <c:pt idx="36256">
                  <c:v>-7.6112508999999995E-2</c:v>
                </c:pt>
                <c:pt idx="36257">
                  <c:v>-7.7453926000000006E-2</c:v>
                </c:pt>
                <c:pt idx="36258">
                  <c:v>-7.0950225000000006E-2</c:v>
                </c:pt>
                <c:pt idx="36259">
                  <c:v>-7.5719453000000006E-2</c:v>
                </c:pt>
                <c:pt idx="36260">
                  <c:v>-7.9613261000000005E-2</c:v>
                </c:pt>
                <c:pt idx="36261">
                  <c:v>-7.6392478999999999E-2</c:v>
                </c:pt>
                <c:pt idx="36262">
                  <c:v>-8.3867177000000001E-2</c:v>
                </c:pt>
                <c:pt idx="36263">
                  <c:v>-8.4043376000000003E-2</c:v>
                </c:pt>
                <c:pt idx="36264">
                  <c:v>-7.7365234000000005E-2</c:v>
                </c:pt>
                <c:pt idx="36265">
                  <c:v>-8.3381950999999996E-2</c:v>
                </c:pt>
                <c:pt idx="36266">
                  <c:v>-8.5326052999999999E-2</c:v>
                </c:pt>
                <c:pt idx="36267">
                  <c:v>-8.4626533000000004E-2</c:v>
                </c:pt>
                <c:pt idx="36268">
                  <c:v>-8.6512855999999999E-2</c:v>
                </c:pt>
                <c:pt idx="36269">
                  <c:v>-8.6971186000000006E-2</c:v>
                </c:pt>
                <c:pt idx="36270">
                  <c:v>-9.3111633999999999E-2</c:v>
                </c:pt>
                <c:pt idx="36271">
                  <c:v>-9.4755649999999997E-2</c:v>
                </c:pt>
                <c:pt idx="36272">
                  <c:v>-8.8067382999999999E-2</c:v>
                </c:pt>
                <c:pt idx="36273">
                  <c:v>-9.5167964999999993E-2</c:v>
                </c:pt>
                <c:pt idx="36274">
                  <c:v>-9.8177068000000006E-2</c:v>
                </c:pt>
                <c:pt idx="36275">
                  <c:v>-9.7025104000000001E-2</c:v>
                </c:pt>
                <c:pt idx="36276">
                  <c:v>-9.8975866999999995E-2</c:v>
                </c:pt>
                <c:pt idx="36277">
                  <c:v>-9.7044020999999994E-2</c:v>
                </c:pt>
                <c:pt idx="36278">
                  <c:v>-0.101361535</c:v>
                </c:pt>
                <c:pt idx="36279">
                  <c:v>-9.6781671E-2</c:v>
                </c:pt>
                <c:pt idx="36280">
                  <c:v>-9.7130812999999996E-2</c:v>
                </c:pt>
                <c:pt idx="36281">
                  <c:v>-0.105052322</c:v>
                </c:pt>
                <c:pt idx="36282">
                  <c:v>-0.10278064000000001</c:v>
                </c:pt>
                <c:pt idx="36283">
                  <c:v>-0.100786768</c:v>
                </c:pt>
                <c:pt idx="36284">
                  <c:v>-0.107415915</c:v>
                </c:pt>
                <c:pt idx="36285">
                  <c:v>-0.10695215299999999</c:v>
                </c:pt>
                <c:pt idx="36286">
                  <c:v>-0.108763903</c:v>
                </c:pt>
                <c:pt idx="36287">
                  <c:v>-0.10819988699999999</c:v>
                </c:pt>
                <c:pt idx="36288">
                  <c:v>-0.105544448</c:v>
                </c:pt>
                <c:pt idx="36289">
                  <c:v>-0.112397596</c:v>
                </c:pt>
                <c:pt idx="36290">
                  <c:v>-0.113729976</c:v>
                </c:pt>
                <c:pt idx="36291">
                  <c:v>-0.106890231</c:v>
                </c:pt>
                <c:pt idx="36292">
                  <c:v>-0.103157543</c:v>
                </c:pt>
                <c:pt idx="36293">
                  <c:v>-0.112262636</c:v>
                </c:pt>
                <c:pt idx="36294">
                  <c:v>-0.12102364</c:v>
                </c:pt>
                <c:pt idx="36295">
                  <c:v>-0.116664007</c:v>
                </c:pt>
                <c:pt idx="36296">
                  <c:v>-0.118654184</c:v>
                </c:pt>
                <c:pt idx="36297">
                  <c:v>-0.114640452</c:v>
                </c:pt>
                <c:pt idx="36298">
                  <c:v>-0.10998018800000001</c:v>
                </c:pt>
                <c:pt idx="36299">
                  <c:v>-0.115091264</c:v>
                </c:pt>
                <c:pt idx="36300">
                  <c:v>-0.117058538</c:v>
                </c:pt>
                <c:pt idx="36301">
                  <c:v>-0.121133439</c:v>
                </c:pt>
                <c:pt idx="36302">
                  <c:v>-0.12113370699999999</c:v>
                </c:pt>
                <c:pt idx="36303">
                  <c:v>-0.11526007200000001</c:v>
                </c:pt>
                <c:pt idx="36304">
                  <c:v>-0.117995135</c:v>
                </c:pt>
                <c:pt idx="36305">
                  <c:v>-0.114021495</c:v>
                </c:pt>
                <c:pt idx="36306">
                  <c:v>-0.115873195</c:v>
                </c:pt>
                <c:pt idx="36307">
                  <c:v>-0.117140226</c:v>
                </c:pt>
                <c:pt idx="36308">
                  <c:v>-0.1176963</c:v>
                </c:pt>
                <c:pt idx="36309">
                  <c:v>-0.12480403499999999</c:v>
                </c:pt>
                <c:pt idx="36310">
                  <c:v>-0.12500376999999999</c:v>
                </c:pt>
                <c:pt idx="36311">
                  <c:v>-0.122920722</c:v>
                </c:pt>
                <c:pt idx="36312">
                  <c:v>-0.12042401</c:v>
                </c:pt>
                <c:pt idx="36313">
                  <c:v>-0.123927407</c:v>
                </c:pt>
                <c:pt idx="36314">
                  <c:v>-0.12950059799999999</c:v>
                </c:pt>
                <c:pt idx="36315">
                  <c:v>-0.12733230000000001</c:v>
                </c:pt>
                <c:pt idx="36316">
                  <c:v>-0.131038085</c:v>
                </c:pt>
                <c:pt idx="36317">
                  <c:v>-0.14265978300000001</c:v>
                </c:pt>
                <c:pt idx="36318">
                  <c:v>-0.136624262</c:v>
                </c:pt>
                <c:pt idx="36319">
                  <c:v>-0.12880106299999999</c:v>
                </c:pt>
                <c:pt idx="36320">
                  <c:v>-0.130453557</c:v>
                </c:pt>
                <c:pt idx="36321">
                  <c:v>-0.145677373</c:v>
                </c:pt>
                <c:pt idx="36322">
                  <c:v>-0.14208796600000001</c:v>
                </c:pt>
                <c:pt idx="36323">
                  <c:v>-0.14206661300000001</c:v>
                </c:pt>
                <c:pt idx="36324">
                  <c:v>-0.142928421</c:v>
                </c:pt>
                <c:pt idx="36325">
                  <c:v>-0.147196829</c:v>
                </c:pt>
                <c:pt idx="36326">
                  <c:v>-0.14428733299999999</c:v>
                </c:pt>
                <c:pt idx="36327">
                  <c:v>-0.14479014300000001</c:v>
                </c:pt>
                <c:pt idx="36328">
                  <c:v>-0.14701947600000001</c:v>
                </c:pt>
                <c:pt idx="36329">
                  <c:v>-0.14962489900000001</c:v>
                </c:pt>
                <c:pt idx="36330">
                  <c:v>-0.14922222499999999</c:v>
                </c:pt>
                <c:pt idx="36331">
                  <c:v>-0.15768750000000001</c:v>
                </c:pt>
                <c:pt idx="36332">
                  <c:v>-0.15803877999999999</c:v>
                </c:pt>
                <c:pt idx="36333">
                  <c:v>-0.152639002</c:v>
                </c:pt>
                <c:pt idx="36334">
                  <c:v>-0.15397751300000001</c:v>
                </c:pt>
                <c:pt idx="36335">
                  <c:v>-0.157720581</c:v>
                </c:pt>
                <c:pt idx="36336">
                  <c:v>-0.159902513</c:v>
                </c:pt>
                <c:pt idx="36337">
                  <c:v>-0.15826679799999999</c:v>
                </c:pt>
                <c:pt idx="36338">
                  <c:v>-0.15894705100000001</c:v>
                </c:pt>
                <c:pt idx="36339">
                  <c:v>-0.159585223</c:v>
                </c:pt>
                <c:pt idx="36340">
                  <c:v>-0.15676200400000001</c:v>
                </c:pt>
                <c:pt idx="36341">
                  <c:v>-0.161522895</c:v>
                </c:pt>
                <c:pt idx="36342">
                  <c:v>-0.163787931</c:v>
                </c:pt>
                <c:pt idx="36343">
                  <c:v>-0.16205027699999999</c:v>
                </c:pt>
                <c:pt idx="36344">
                  <c:v>-0.15977807299999999</c:v>
                </c:pt>
                <c:pt idx="36345">
                  <c:v>-0.16485032399999999</c:v>
                </c:pt>
                <c:pt idx="36346">
                  <c:v>-0.170444295</c:v>
                </c:pt>
                <c:pt idx="36347">
                  <c:v>-0.16593481600000001</c:v>
                </c:pt>
                <c:pt idx="36348">
                  <c:v>-0.16243648499999999</c:v>
                </c:pt>
                <c:pt idx="36349">
                  <c:v>-0.16962592300000001</c:v>
                </c:pt>
                <c:pt idx="36350">
                  <c:v>-0.17370508600000001</c:v>
                </c:pt>
                <c:pt idx="36351">
                  <c:v>-0.17182128099999999</c:v>
                </c:pt>
                <c:pt idx="36352">
                  <c:v>-0.16958635999999999</c:v>
                </c:pt>
                <c:pt idx="36353">
                  <c:v>-0.173281819</c:v>
                </c:pt>
                <c:pt idx="36354">
                  <c:v>-0.17605575900000001</c:v>
                </c:pt>
                <c:pt idx="36355">
                  <c:v>-0.17593132</c:v>
                </c:pt>
                <c:pt idx="36356">
                  <c:v>-0.17398214300000001</c:v>
                </c:pt>
                <c:pt idx="36357">
                  <c:v>-0.18172249200000001</c:v>
                </c:pt>
                <c:pt idx="36358">
                  <c:v>-0.181355238</c:v>
                </c:pt>
                <c:pt idx="36359">
                  <c:v>-0.179405391</c:v>
                </c:pt>
                <c:pt idx="36360">
                  <c:v>-0.183656335</c:v>
                </c:pt>
                <c:pt idx="36361">
                  <c:v>-0.18427520999999999</c:v>
                </c:pt>
                <c:pt idx="36362">
                  <c:v>-0.18201018899999999</c:v>
                </c:pt>
                <c:pt idx="36363">
                  <c:v>-0.18276768900000001</c:v>
                </c:pt>
                <c:pt idx="36364">
                  <c:v>-0.18329100300000001</c:v>
                </c:pt>
                <c:pt idx="36365">
                  <c:v>-0.18146348000000001</c:v>
                </c:pt>
                <c:pt idx="36366">
                  <c:v>-0.18372291299999999</c:v>
                </c:pt>
                <c:pt idx="36367">
                  <c:v>-0.19392025500000001</c:v>
                </c:pt>
                <c:pt idx="36368">
                  <c:v>-0.19198200100000001</c:v>
                </c:pt>
                <c:pt idx="36369">
                  <c:v>-0.19253890200000001</c:v>
                </c:pt>
                <c:pt idx="36370">
                  <c:v>-0.19227312499999999</c:v>
                </c:pt>
                <c:pt idx="36371">
                  <c:v>-0.19068311199999999</c:v>
                </c:pt>
                <c:pt idx="36372">
                  <c:v>-0.19187009299999999</c:v>
                </c:pt>
                <c:pt idx="36373">
                  <c:v>-0.19856618300000001</c:v>
                </c:pt>
                <c:pt idx="36374">
                  <c:v>-0.196347773</c:v>
                </c:pt>
                <c:pt idx="36375">
                  <c:v>-0.19077560299999999</c:v>
                </c:pt>
                <c:pt idx="36376">
                  <c:v>-0.20288604499999999</c:v>
                </c:pt>
                <c:pt idx="36377">
                  <c:v>-0.20498482900000001</c:v>
                </c:pt>
                <c:pt idx="36378">
                  <c:v>-0.19390554700000001</c:v>
                </c:pt>
                <c:pt idx="36379">
                  <c:v>-0.21098581</c:v>
                </c:pt>
                <c:pt idx="36380">
                  <c:v>-0.196399674</c:v>
                </c:pt>
                <c:pt idx="36381">
                  <c:v>-0.19682313500000001</c:v>
                </c:pt>
                <c:pt idx="36382">
                  <c:v>-0.207380176</c:v>
                </c:pt>
                <c:pt idx="36383">
                  <c:v>-0.200664446</c:v>
                </c:pt>
                <c:pt idx="36384">
                  <c:v>-0.20054327</c:v>
                </c:pt>
                <c:pt idx="36385">
                  <c:v>-0.204955146</c:v>
                </c:pt>
                <c:pt idx="36386">
                  <c:v>-0.208583981</c:v>
                </c:pt>
                <c:pt idx="36387">
                  <c:v>-0.20059131099999999</c:v>
                </c:pt>
                <c:pt idx="36388">
                  <c:v>-0.20035961299999999</c:v>
                </c:pt>
                <c:pt idx="36389">
                  <c:v>-0.206493333</c:v>
                </c:pt>
                <c:pt idx="36390">
                  <c:v>-0.20312683300000001</c:v>
                </c:pt>
                <c:pt idx="36391">
                  <c:v>-0.199858487</c:v>
                </c:pt>
                <c:pt idx="36392">
                  <c:v>-0.20847328000000001</c:v>
                </c:pt>
                <c:pt idx="36393">
                  <c:v>-0.21013084100000001</c:v>
                </c:pt>
                <c:pt idx="36394">
                  <c:v>-0.20908314</c:v>
                </c:pt>
                <c:pt idx="36395">
                  <c:v>-0.19995991900000001</c:v>
                </c:pt>
                <c:pt idx="36396">
                  <c:v>-0.20745591799999999</c:v>
                </c:pt>
                <c:pt idx="36397">
                  <c:v>-0.20110554999999999</c:v>
                </c:pt>
                <c:pt idx="36398">
                  <c:v>-0.21725256700000001</c:v>
                </c:pt>
                <c:pt idx="36399">
                  <c:v>-0.20902064400000001</c:v>
                </c:pt>
                <c:pt idx="36400">
                  <c:v>-0.20963743300000001</c:v>
                </c:pt>
                <c:pt idx="36401">
                  <c:v>-0.21740600500000001</c:v>
                </c:pt>
                <c:pt idx="36402">
                  <c:v>-0.22233657500000001</c:v>
                </c:pt>
                <c:pt idx="36403">
                  <c:v>-0.20639117100000001</c:v>
                </c:pt>
                <c:pt idx="36404">
                  <c:v>-0.215924755</c:v>
                </c:pt>
                <c:pt idx="36405">
                  <c:v>-0.22680345199999999</c:v>
                </c:pt>
                <c:pt idx="36406">
                  <c:v>-0.22433151300000001</c:v>
                </c:pt>
                <c:pt idx="36407">
                  <c:v>-0.219438568</c:v>
                </c:pt>
                <c:pt idx="36408">
                  <c:v>-0.229043782</c:v>
                </c:pt>
                <c:pt idx="36409">
                  <c:v>-0.21989579500000001</c:v>
                </c:pt>
                <c:pt idx="36410">
                  <c:v>-0.22766183300000001</c:v>
                </c:pt>
                <c:pt idx="36411">
                  <c:v>-0.23461528100000001</c:v>
                </c:pt>
                <c:pt idx="36412">
                  <c:v>-0.23046475599999999</c:v>
                </c:pt>
                <c:pt idx="36413">
                  <c:v>-0.23784807299999999</c:v>
                </c:pt>
                <c:pt idx="36414">
                  <c:v>-0.236662969</c:v>
                </c:pt>
                <c:pt idx="36415">
                  <c:v>-0.227245897</c:v>
                </c:pt>
                <c:pt idx="36416">
                  <c:v>-0.23384095699999999</c:v>
                </c:pt>
                <c:pt idx="36417">
                  <c:v>-0.23556871700000001</c:v>
                </c:pt>
                <c:pt idx="36418">
                  <c:v>-0.23733253800000001</c:v>
                </c:pt>
                <c:pt idx="36419">
                  <c:v>-0.24488633900000001</c:v>
                </c:pt>
                <c:pt idx="36420">
                  <c:v>-0.245237872</c:v>
                </c:pt>
                <c:pt idx="36421">
                  <c:v>-0.244345069</c:v>
                </c:pt>
                <c:pt idx="36422">
                  <c:v>-0.24180707300000001</c:v>
                </c:pt>
                <c:pt idx="36423">
                  <c:v>-0.24619574799999999</c:v>
                </c:pt>
                <c:pt idx="36424">
                  <c:v>-0.25118544700000001</c:v>
                </c:pt>
                <c:pt idx="36425">
                  <c:v>-0.252718687</c:v>
                </c:pt>
                <c:pt idx="36426">
                  <c:v>-0.248111159</c:v>
                </c:pt>
                <c:pt idx="36427">
                  <c:v>-0.24932384499999999</c:v>
                </c:pt>
                <c:pt idx="36428">
                  <c:v>-0.25093558399999999</c:v>
                </c:pt>
                <c:pt idx="36429">
                  <c:v>-0.25454002599999997</c:v>
                </c:pt>
                <c:pt idx="36430">
                  <c:v>-0.25255754600000002</c:v>
                </c:pt>
                <c:pt idx="36431">
                  <c:v>-0.25196063499999999</c:v>
                </c:pt>
                <c:pt idx="36432">
                  <c:v>-0.25311777000000002</c:v>
                </c:pt>
                <c:pt idx="36433">
                  <c:v>-0.25920471499999997</c:v>
                </c:pt>
                <c:pt idx="36434">
                  <c:v>-0.25790455899999998</c:v>
                </c:pt>
                <c:pt idx="36435">
                  <c:v>-0.25736421300000001</c:v>
                </c:pt>
                <c:pt idx="36436">
                  <c:v>-0.25531545300000003</c:v>
                </c:pt>
                <c:pt idx="36437">
                  <c:v>-0.26166033700000002</c:v>
                </c:pt>
                <c:pt idx="36438">
                  <c:v>-0.26045528099999998</c:v>
                </c:pt>
                <c:pt idx="36439">
                  <c:v>-0.25645119</c:v>
                </c:pt>
                <c:pt idx="36440">
                  <c:v>-0.25869196700000002</c:v>
                </c:pt>
                <c:pt idx="36441">
                  <c:v>-0.25782701400000002</c:v>
                </c:pt>
                <c:pt idx="36442">
                  <c:v>-0.26205530799999999</c:v>
                </c:pt>
                <c:pt idx="36443">
                  <c:v>-0.26526719300000001</c:v>
                </c:pt>
                <c:pt idx="36444">
                  <c:v>-0.26144209499999999</c:v>
                </c:pt>
                <c:pt idx="36445">
                  <c:v>-0.25663763299999998</c:v>
                </c:pt>
                <c:pt idx="36446">
                  <c:v>-0.26022198800000002</c:v>
                </c:pt>
                <c:pt idx="36447">
                  <c:v>-0.25558420999999998</c:v>
                </c:pt>
                <c:pt idx="36448">
                  <c:v>-0.26125034699999999</c:v>
                </c:pt>
                <c:pt idx="36449">
                  <c:v>-0.263763517</c:v>
                </c:pt>
                <c:pt idx="36450">
                  <c:v>-0.25442355900000002</c:v>
                </c:pt>
                <c:pt idx="36451">
                  <c:v>-0.26163604899999998</c:v>
                </c:pt>
                <c:pt idx="36452">
                  <c:v>-0.26303392599999997</c:v>
                </c:pt>
                <c:pt idx="36453">
                  <c:v>-0.255689412</c:v>
                </c:pt>
                <c:pt idx="36454">
                  <c:v>-0.25597703500000002</c:v>
                </c:pt>
                <c:pt idx="36455">
                  <c:v>-0.26410001500000002</c:v>
                </c:pt>
                <c:pt idx="36456">
                  <c:v>-0.262641132</c:v>
                </c:pt>
                <c:pt idx="36457">
                  <c:v>-0.25699141599999997</c:v>
                </c:pt>
                <c:pt idx="36458">
                  <c:v>-0.25798156900000002</c:v>
                </c:pt>
                <c:pt idx="36459">
                  <c:v>-0.25988557899999998</c:v>
                </c:pt>
                <c:pt idx="36460">
                  <c:v>-0.26399245900000001</c:v>
                </c:pt>
                <c:pt idx="36461">
                  <c:v>-0.26210030899999998</c:v>
                </c:pt>
                <c:pt idx="36462">
                  <c:v>-0.25872635799999999</c:v>
                </c:pt>
                <c:pt idx="36463">
                  <c:v>-0.261989951</c:v>
                </c:pt>
                <c:pt idx="36464">
                  <c:v>-0.263531089</c:v>
                </c:pt>
                <c:pt idx="36465">
                  <c:v>-0.26190087200000001</c:v>
                </c:pt>
                <c:pt idx="36466">
                  <c:v>-0.25761053</c:v>
                </c:pt>
                <c:pt idx="36467">
                  <c:v>-0.26068627799999999</c:v>
                </c:pt>
                <c:pt idx="36468">
                  <c:v>-0.26357635899999998</c:v>
                </c:pt>
                <c:pt idx="36469">
                  <c:v>-0.26469832700000001</c:v>
                </c:pt>
                <c:pt idx="36470">
                  <c:v>-0.26425996400000001</c:v>
                </c:pt>
                <c:pt idx="36471">
                  <c:v>-0.25673863299999999</c:v>
                </c:pt>
                <c:pt idx="36472">
                  <c:v>-0.26185083399999998</c:v>
                </c:pt>
                <c:pt idx="36473">
                  <c:v>-0.26678016799999998</c:v>
                </c:pt>
                <c:pt idx="36474">
                  <c:v>-0.26339235900000002</c:v>
                </c:pt>
                <c:pt idx="36475">
                  <c:v>-0.265431315</c:v>
                </c:pt>
                <c:pt idx="36476">
                  <c:v>-0.25786235899999999</c:v>
                </c:pt>
                <c:pt idx="36477">
                  <c:v>-0.272706538</c:v>
                </c:pt>
                <c:pt idx="36478">
                  <c:v>-0.26864254500000001</c:v>
                </c:pt>
                <c:pt idx="36479">
                  <c:v>-0.264906168</c:v>
                </c:pt>
                <c:pt idx="36480">
                  <c:v>-0.26294636700000001</c:v>
                </c:pt>
                <c:pt idx="36481">
                  <c:v>-0.270145148</c:v>
                </c:pt>
                <c:pt idx="36482">
                  <c:v>-0.27523922899999997</c:v>
                </c:pt>
                <c:pt idx="36483">
                  <c:v>-0.26562193000000001</c:v>
                </c:pt>
                <c:pt idx="36484">
                  <c:v>-0.27139353799999999</c:v>
                </c:pt>
                <c:pt idx="36485">
                  <c:v>-0.26992052799999999</c:v>
                </c:pt>
                <c:pt idx="36486">
                  <c:v>-0.27195730800000001</c:v>
                </c:pt>
                <c:pt idx="36487">
                  <c:v>-0.271746665</c:v>
                </c:pt>
                <c:pt idx="36488">
                  <c:v>-0.26940468000000001</c:v>
                </c:pt>
                <c:pt idx="36489">
                  <c:v>-0.27058544800000001</c:v>
                </c:pt>
                <c:pt idx="36490">
                  <c:v>-0.27095588999999998</c:v>
                </c:pt>
                <c:pt idx="36491">
                  <c:v>-0.276333302</c:v>
                </c:pt>
                <c:pt idx="36492">
                  <c:v>-0.27198809400000001</c:v>
                </c:pt>
                <c:pt idx="36493">
                  <c:v>-0.27077180099999998</c:v>
                </c:pt>
                <c:pt idx="36494">
                  <c:v>-0.27071055799999999</c:v>
                </c:pt>
                <c:pt idx="36495">
                  <c:v>-0.27423766300000002</c:v>
                </c:pt>
                <c:pt idx="36496">
                  <c:v>-0.27322885400000002</c:v>
                </c:pt>
                <c:pt idx="36497">
                  <c:v>-0.28058975899999999</c:v>
                </c:pt>
                <c:pt idx="36498">
                  <c:v>-0.27243304299999999</c:v>
                </c:pt>
                <c:pt idx="36499">
                  <c:v>-0.27440393000000002</c:v>
                </c:pt>
                <c:pt idx="36500">
                  <c:v>-0.27325955000000002</c:v>
                </c:pt>
                <c:pt idx="36501">
                  <c:v>-0.27554515000000002</c:v>
                </c:pt>
                <c:pt idx="36502">
                  <c:v>-0.27664211399999999</c:v>
                </c:pt>
                <c:pt idx="36503">
                  <c:v>-0.27353903699999998</c:v>
                </c:pt>
                <c:pt idx="36504">
                  <c:v>-0.27212572099999999</c:v>
                </c:pt>
                <c:pt idx="36505">
                  <c:v>-0.27465331599999998</c:v>
                </c:pt>
                <c:pt idx="36506">
                  <c:v>-0.27567490900000002</c:v>
                </c:pt>
                <c:pt idx="36507">
                  <c:v>-0.27557426699999998</c:v>
                </c:pt>
                <c:pt idx="36508">
                  <c:v>-0.27342963199999998</c:v>
                </c:pt>
                <c:pt idx="36509">
                  <c:v>-0.27487009800000001</c:v>
                </c:pt>
                <c:pt idx="36510">
                  <c:v>-0.274617642</c:v>
                </c:pt>
                <c:pt idx="36511">
                  <c:v>-0.27137324200000001</c:v>
                </c:pt>
                <c:pt idx="36512">
                  <c:v>-0.271621734</c:v>
                </c:pt>
                <c:pt idx="36513">
                  <c:v>-0.27435755699999997</c:v>
                </c:pt>
                <c:pt idx="36514">
                  <c:v>-0.27247497399999998</c:v>
                </c:pt>
                <c:pt idx="36515">
                  <c:v>-0.26927337099999998</c:v>
                </c:pt>
                <c:pt idx="36516">
                  <c:v>-0.27489373099999997</c:v>
                </c:pt>
                <c:pt idx="36517">
                  <c:v>-0.27758291400000001</c:v>
                </c:pt>
                <c:pt idx="36518">
                  <c:v>-0.27418178300000001</c:v>
                </c:pt>
                <c:pt idx="36519">
                  <c:v>-0.266947657</c:v>
                </c:pt>
                <c:pt idx="36520">
                  <c:v>-0.26980122899999998</c:v>
                </c:pt>
                <c:pt idx="36521">
                  <c:v>-0.27424347399999999</c:v>
                </c:pt>
                <c:pt idx="36522">
                  <c:v>-0.27021759699999998</c:v>
                </c:pt>
                <c:pt idx="36523">
                  <c:v>-0.269250453</c:v>
                </c:pt>
                <c:pt idx="36524">
                  <c:v>-0.27492991100000003</c:v>
                </c:pt>
                <c:pt idx="36525">
                  <c:v>-0.27364841099999998</c:v>
                </c:pt>
                <c:pt idx="36526">
                  <c:v>-0.272936285</c:v>
                </c:pt>
                <c:pt idx="36527">
                  <c:v>-0.27290266800000001</c:v>
                </c:pt>
                <c:pt idx="36528">
                  <c:v>-0.27305820600000003</c:v>
                </c:pt>
                <c:pt idx="36529">
                  <c:v>-0.26921796799999997</c:v>
                </c:pt>
                <c:pt idx="36530">
                  <c:v>-0.27135753600000001</c:v>
                </c:pt>
                <c:pt idx="36531">
                  <c:v>-0.269953638</c:v>
                </c:pt>
                <c:pt idx="36532">
                  <c:v>-0.27302053599999998</c:v>
                </c:pt>
                <c:pt idx="36533">
                  <c:v>-0.27382382799999999</c:v>
                </c:pt>
                <c:pt idx="36534">
                  <c:v>-0.27221447199999999</c:v>
                </c:pt>
                <c:pt idx="36535">
                  <c:v>-0.27382510900000001</c:v>
                </c:pt>
                <c:pt idx="36536">
                  <c:v>-0.27521315200000002</c:v>
                </c:pt>
                <c:pt idx="36537">
                  <c:v>-0.27823811799999998</c:v>
                </c:pt>
                <c:pt idx="36538">
                  <c:v>-0.27378264099999999</c:v>
                </c:pt>
                <c:pt idx="36539">
                  <c:v>-0.273766279</c:v>
                </c:pt>
                <c:pt idx="36540">
                  <c:v>-0.27526804799999999</c:v>
                </c:pt>
                <c:pt idx="36541">
                  <c:v>-0.271465242</c:v>
                </c:pt>
                <c:pt idx="36542">
                  <c:v>-0.27595320299999998</c:v>
                </c:pt>
                <c:pt idx="36543">
                  <c:v>-0.272164136</c:v>
                </c:pt>
                <c:pt idx="36544">
                  <c:v>-0.27222245900000003</c:v>
                </c:pt>
                <c:pt idx="36545">
                  <c:v>-0.27539816499999997</c:v>
                </c:pt>
                <c:pt idx="36546">
                  <c:v>-0.27851325300000002</c:v>
                </c:pt>
                <c:pt idx="36547">
                  <c:v>-0.27218943800000001</c:v>
                </c:pt>
                <c:pt idx="36548">
                  <c:v>-0.27101737300000001</c:v>
                </c:pt>
                <c:pt idx="36549">
                  <c:v>-0.27139487899999998</c:v>
                </c:pt>
                <c:pt idx="36550">
                  <c:v>-0.27071097500000002</c:v>
                </c:pt>
                <c:pt idx="36551">
                  <c:v>-0.27366569600000001</c:v>
                </c:pt>
                <c:pt idx="36552">
                  <c:v>-0.27028802000000002</c:v>
                </c:pt>
                <c:pt idx="36553">
                  <c:v>-0.27173107899999999</c:v>
                </c:pt>
                <c:pt idx="36554">
                  <c:v>-0.271998197</c:v>
                </c:pt>
                <c:pt idx="36555">
                  <c:v>-0.26984843600000002</c:v>
                </c:pt>
                <c:pt idx="36556">
                  <c:v>-0.27392122099999999</c:v>
                </c:pt>
                <c:pt idx="36557">
                  <c:v>-0.27219623300000001</c:v>
                </c:pt>
                <c:pt idx="36558">
                  <c:v>-0.27040660399999999</c:v>
                </c:pt>
                <c:pt idx="36559">
                  <c:v>-0.26858595000000002</c:v>
                </c:pt>
                <c:pt idx="36560">
                  <c:v>-0.27341532699999999</c:v>
                </c:pt>
                <c:pt idx="36561">
                  <c:v>-0.27055659900000001</c:v>
                </c:pt>
                <c:pt idx="36562">
                  <c:v>-0.27485895199999999</c:v>
                </c:pt>
                <c:pt idx="36563">
                  <c:v>-0.26682552700000001</c:v>
                </c:pt>
                <c:pt idx="36564">
                  <c:v>-0.26859360900000001</c:v>
                </c:pt>
                <c:pt idx="36565">
                  <c:v>-0.27336239800000001</c:v>
                </c:pt>
                <c:pt idx="36566">
                  <c:v>-0.27467161400000001</c:v>
                </c:pt>
                <c:pt idx="36567">
                  <c:v>-0.27480947999999999</c:v>
                </c:pt>
                <c:pt idx="36568">
                  <c:v>-0.27670618899999999</c:v>
                </c:pt>
                <c:pt idx="36569">
                  <c:v>-0.275731385</c:v>
                </c:pt>
                <c:pt idx="36570">
                  <c:v>-0.274526834</c:v>
                </c:pt>
                <c:pt idx="36571">
                  <c:v>-0.277605504</c:v>
                </c:pt>
                <c:pt idx="36572">
                  <c:v>-0.282646328</c:v>
                </c:pt>
                <c:pt idx="36573">
                  <c:v>-0.27806520499999998</c:v>
                </c:pt>
                <c:pt idx="36574">
                  <c:v>-0.27915391299999998</c:v>
                </c:pt>
                <c:pt idx="36575">
                  <c:v>-0.282073766</c:v>
                </c:pt>
                <c:pt idx="36576">
                  <c:v>-0.287776113</c:v>
                </c:pt>
                <c:pt idx="36577">
                  <c:v>-0.28620243099999998</c:v>
                </c:pt>
                <c:pt idx="36578">
                  <c:v>-0.28562265599999997</c:v>
                </c:pt>
                <c:pt idx="36579">
                  <c:v>-0.28485006099999999</c:v>
                </c:pt>
                <c:pt idx="36580">
                  <c:v>-0.28695768100000002</c:v>
                </c:pt>
                <c:pt idx="36581">
                  <c:v>-0.28900089899999998</c:v>
                </c:pt>
                <c:pt idx="36582">
                  <c:v>-0.29038652799999998</c:v>
                </c:pt>
                <c:pt idx="36583">
                  <c:v>-0.286318868</c:v>
                </c:pt>
                <c:pt idx="36584">
                  <c:v>-0.29137754399999999</c:v>
                </c:pt>
                <c:pt idx="36585">
                  <c:v>-0.29225167600000002</c:v>
                </c:pt>
                <c:pt idx="36586">
                  <c:v>-0.28558498599999999</c:v>
                </c:pt>
                <c:pt idx="36587">
                  <c:v>-0.28909868</c:v>
                </c:pt>
                <c:pt idx="36588">
                  <c:v>-0.29087394500000002</c:v>
                </c:pt>
                <c:pt idx="36589">
                  <c:v>-0.29149636600000001</c:v>
                </c:pt>
                <c:pt idx="36590">
                  <c:v>-0.28928592800000003</c:v>
                </c:pt>
                <c:pt idx="36591">
                  <c:v>-0.290493697</c:v>
                </c:pt>
                <c:pt idx="36592">
                  <c:v>-0.28711146100000001</c:v>
                </c:pt>
                <c:pt idx="36593">
                  <c:v>-0.29078262999999999</c:v>
                </c:pt>
                <c:pt idx="36594">
                  <c:v>-0.29041427399999997</c:v>
                </c:pt>
                <c:pt idx="36595">
                  <c:v>-0.286524475</c:v>
                </c:pt>
                <c:pt idx="36596">
                  <c:v>-0.29095143099999998</c:v>
                </c:pt>
                <c:pt idx="36597">
                  <c:v>-0.29212972500000001</c:v>
                </c:pt>
                <c:pt idx="36598">
                  <c:v>-0.28852379299999997</c:v>
                </c:pt>
                <c:pt idx="36599">
                  <c:v>-0.284395128</c:v>
                </c:pt>
                <c:pt idx="36600">
                  <c:v>-0.288261235</c:v>
                </c:pt>
                <c:pt idx="36601">
                  <c:v>-0.29205164300000003</c:v>
                </c:pt>
                <c:pt idx="36602">
                  <c:v>-0.28820335899999999</c:v>
                </c:pt>
                <c:pt idx="36603">
                  <c:v>-0.28806328799999997</c:v>
                </c:pt>
                <c:pt idx="36604">
                  <c:v>-0.28742945199999997</c:v>
                </c:pt>
                <c:pt idx="36605">
                  <c:v>-0.288597196</c:v>
                </c:pt>
                <c:pt idx="36606">
                  <c:v>-0.28509941700000002</c:v>
                </c:pt>
                <c:pt idx="36607">
                  <c:v>-0.28705209500000001</c:v>
                </c:pt>
                <c:pt idx="36608">
                  <c:v>-0.28685820099999998</c:v>
                </c:pt>
                <c:pt idx="36609">
                  <c:v>-0.28243950000000001</c:v>
                </c:pt>
                <c:pt idx="36610">
                  <c:v>-0.28547975399999997</c:v>
                </c:pt>
                <c:pt idx="36611">
                  <c:v>-0.28830984199999998</c:v>
                </c:pt>
                <c:pt idx="36612">
                  <c:v>-0.28343945700000001</c:v>
                </c:pt>
                <c:pt idx="36613">
                  <c:v>-0.283134043</c:v>
                </c:pt>
                <c:pt idx="36614">
                  <c:v>-0.285828888</c:v>
                </c:pt>
                <c:pt idx="36615">
                  <c:v>-0.28633010399999997</c:v>
                </c:pt>
                <c:pt idx="36616">
                  <c:v>-0.28468692299999998</c:v>
                </c:pt>
                <c:pt idx="36617">
                  <c:v>-0.28572160000000002</c:v>
                </c:pt>
                <c:pt idx="36618">
                  <c:v>-0.28597193999999998</c:v>
                </c:pt>
                <c:pt idx="36619">
                  <c:v>-0.28095752000000002</c:v>
                </c:pt>
                <c:pt idx="36620">
                  <c:v>-0.28274849099999999</c:v>
                </c:pt>
                <c:pt idx="36621">
                  <c:v>-0.28356325599999999</c:v>
                </c:pt>
                <c:pt idx="36622">
                  <c:v>-0.28108438800000002</c:v>
                </c:pt>
                <c:pt idx="36623">
                  <c:v>-0.28373402399999997</c:v>
                </c:pt>
                <c:pt idx="36624">
                  <c:v>-0.28353774500000001</c:v>
                </c:pt>
                <c:pt idx="36625">
                  <c:v>-0.28763106500000002</c:v>
                </c:pt>
                <c:pt idx="36626">
                  <c:v>-0.284085333</c:v>
                </c:pt>
                <c:pt idx="36627">
                  <c:v>-0.28151130699999999</c:v>
                </c:pt>
                <c:pt idx="36628">
                  <c:v>-0.28537607199999998</c:v>
                </c:pt>
                <c:pt idx="36629">
                  <c:v>-0.28346845500000001</c:v>
                </c:pt>
                <c:pt idx="36630">
                  <c:v>-0.287140161</c:v>
                </c:pt>
                <c:pt idx="36631">
                  <c:v>-0.28835654300000002</c:v>
                </c:pt>
                <c:pt idx="36632">
                  <c:v>-0.282692522</c:v>
                </c:pt>
                <c:pt idx="36633">
                  <c:v>-0.27905088700000003</c:v>
                </c:pt>
                <c:pt idx="36634">
                  <c:v>-0.28315293800000002</c:v>
                </c:pt>
                <c:pt idx="36635">
                  <c:v>-0.287382782</c:v>
                </c:pt>
                <c:pt idx="36636">
                  <c:v>-0.28427112100000002</c:v>
                </c:pt>
                <c:pt idx="36637">
                  <c:v>-0.28526407500000001</c:v>
                </c:pt>
                <c:pt idx="36638">
                  <c:v>-0.29127111999999999</c:v>
                </c:pt>
                <c:pt idx="36639">
                  <c:v>-0.28525981299999997</c:v>
                </c:pt>
                <c:pt idx="36640">
                  <c:v>-0.28872084599999998</c:v>
                </c:pt>
                <c:pt idx="36641">
                  <c:v>-0.290602833</c:v>
                </c:pt>
                <c:pt idx="36642">
                  <c:v>-0.28637293000000003</c:v>
                </c:pt>
                <c:pt idx="36643">
                  <c:v>-0.28746840400000001</c:v>
                </c:pt>
                <c:pt idx="36644">
                  <c:v>-0.28911611399999998</c:v>
                </c:pt>
                <c:pt idx="36645">
                  <c:v>-0.28929746200000001</c:v>
                </c:pt>
                <c:pt idx="36646">
                  <c:v>-0.291110009</c:v>
                </c:pt>
                <c:pt idx="36647">
                  <c:v>-0.29054328800000001</c:v>
                </c:pt>
                <c:pt idx="36648">
                  <c:v>-0.291870356</c:v>
                </c:pt>
                <c:pt idx="36649">
                  <c:v>-0.29248607199999999</c:v>
                </c:pt>
                <c:pt idx="36650">
                  <c:v>-0.301886767</c:v>
                </c:pt>
                <c:pt idx="36651">
                  <c:v>-0.29743054499999999</c:v>
                </c:pt>
                <c:pt idx="36652">
                  <c:v>-0.29579830200000001</c:v>
                </c:pt>
                <c:pt idx="36653">
                  <c:v>-0.295357376</c:v>
                </c:pt>
                <c:pt idx="36654">
                  <c:v>-0.29920750899999998</c:v>
                </c:pt>
                <c:pt idx="36655">
                  <c:v>-0.29902332999999998</c:v>
                </c:pt>
                <c:pt idx="36656">
                  <c:v>-0.29847019899999999</c:v>
                </c:pt>
                <c:pt idx="36657">
                  <c:v>-0.30221798999999999</c:v>
                </c:pt>
                <c:pt idx="36658">
                  <c:v>-0.29752710500000001</c:v>
                </c:pt>
                <c:pt idx="36659">
                  <c:v>-0.30255842199999999</c:v>
                </c:pt>
                <c:pt idx="36660">
                  <c:v>-0.30266121000000001</c:v>
                </c:pt>
                <c:pt idx="36661">
                  <c:v>-0.300007105</c:v>
                </c:pt>
                <c:pt idx="36662">
                  <c:v>-0.29965716599999997</c:v>
                </c:pt>
                <c:pt idx="36663">
                  <c:v>-0.30062708300000002</c:v>
                </c:pt>
                <c:pt idx="36664">
                  <c:v>-0.30579549099999997</c:v>
                </c:pt>
                <c:pt idx="36665">
                  <c:v>-0.30213817999999998</c:v>
                </c:pt>
                <c:pt idx="36666">
                  <c:v>-0.299224675</c:v>
                </c:pt>
                <c:pt idx="36667">
                  <c:v>-0.29820543500000002</c:v>
                </c:pt>
                <c:pt idx="36668">
                  <c:v>-0.30660852799999999</c:v>
                </c:pt>
                <c:pt idx="36669">
                  <c:v>-0.30048227300000002</c:v>
                </c:pt>
                <c:pt idx="36670">
                  <c:v>-0.30445623399999999</c:v>
                </c:pt>
                <c:pt idx="36671">
                  <c:v>-0.299319208</c:v>
                </c:pt>
                <c:pt idx="36672">
                  <c:v>-0.30125853400000002</c:v>
                </c:pt>
                <c:pt idx="36673">
                  <c:v>-0.303525031</c:v>
                </c:pt>
                <c:pt idx="36674">
                  <c:v>-0.30714026100000003</c:v>
                </c:pt>
                <c:pt idx="36675">
                  <c:v>-0.29889711699999999</c:v>
                </c:pt>
                <c:pt idx="36676">
                  <c:v>-0.295154572</c:v>
                </c:pt>
                <c:pt idx="36677">
                  <c:v>-0.30297517800000001</c:v>
                </c:pt>
                <c:pt idx="36678">
                  <c:v>-0.30050188300000003</c:v>
                </c:pt>
                <c:pt idx="36679">
                  <c:v>-0.29809683599999998</c:v>
                </c:pt>
                <c:pt idx="36680">
                  <c:v>-0.302457213</c:v>
                </c:pt>
                <c:pt idx="36681">
                  <c:v>-0.30101445300000002</c:v>
                </c:pt>
                <c:pt idx="36682">
                  <c:v>-0.29870095800000002</c:v>
                </c:pt>
                <c:pt idx="36683">
                  <c:v>-0.30139178</c:v>
                </c:pt>
                <c:pt idx="36684">
                  <c:v>-0.30094224200000003</c:v>
                </c:pt>
                <c:pt idx="36685">
                  <c:v>-0.29868760700000002</c:v>
                </c:pt>
                <c:pt idx="36686">
                  <c:v>-0.29976725599999998</c:v>
                </c:pt>
                <c:pt idx="36687">
                  <c:v>-0.304951847</c:v>
                </c:pt>
                <c:pt idx="36688">
                  <c:v>-0.30235233900000003</c:v>
                </c:pt>
                <c:pt idx="36689">
                  <c:v>-0.30128791900000002</c:v>
                </c:pt>
                <c:pt idx="36690">
                  <c:v>-0.29911929399999998</c:v>
                </c:pt>
                <c:pt idx="36691">
                  <c:v>-0.30397048599999998</c:v>
                </c:pt>
                <c:pt idx="36692">
                  <c:v>-0.30099624400000002</c:v>
                </c:pt>
                <c:pt idx="36693">
                  <c:v>-0.30497288700000003</c:v>
                </c:pt>
                <c:pt idx="36694">
                  <c:v>-0.30391934500000001</c:v>
                </c:pt>
                <c:pt idx="36695">
                  <c:v>-0.297637343</c:v>
                </c:pt>
                <c:pt idx="36696">
                  <c:v>-0.30056494499999997</c:v>
                </c:pt>
                <c:pt idx="36697">
                  <c:v>-0.30496624100000003</c:v>
                </c:pt>
                <c:pt idx="36698">
                  <c:v>-0.30032566199999999</c:v>
                </c:pt>
                <c:pt idx="36699">
                  <c:v>-0.30300578500000003</c:v>
                </c:pt>
                <c:pt idx="36700">
                  <c:v>-0.30291232499999998</c:v>
                </c:pt>
                <c:pt idx="36701">
                  <c:v>-0.30095228600000001</c:v>
                </c:pt>
                <c:pt idx="36702">
                  <c:v>-0.29742732599999999</c:v>
                </c:pt>
                <c:pt idx="36703">
                  <c:v>-0.29809829599999998</c:v>
                </c:pt>
                <c:pt idx="36704">
                  <c:v>-0.29997927000000002</c:v>
                </c:pt>
                <c:pt idx="36705">
                  <c:v>-0.29852834299999997</c:v>
                </c:pt>
                <c:pt idx="36706">
                  <c:v>-0.30117127300000002</c:v>
                </c:pt>
                <c:pt idx="36707">
                  <c:v>-0.29928624599999998</c:v>
                </c:pt>
                <c:pt idx="36708">
                  <c:v>-0.29860764699999998</c:v>
                </c:pt>
                <c:pt idx="36709">
                  <c:v>-0.29388490299999998</c:v>
                </c:pt>
                <c:pt idx="36710">
                  <c:v>-0.30183923200000001</c:v>
                </c:pt>
                <c:pt idx="36711">
                  <c:v>-0.30267596200000002</c:v>
                </c:pt>
                <c:pt idx="36712">
                  <c:v>-0.29431149400000001</c:v>
                </c:pt>
                <c:pt idx="36713">
                  <c:v>-0.29381948699999999</c:v>
                </c:pt>
                <c:pt idx="36714">
                  <c:v>-0.29795804599999998</c:v>
                </c:pt>
                <c:pt idx="36715">
                  <c:v>-0.30186870700000001</c:v>
                </c:pt>
                <c:pt idx="36716">
                  <c:v>-0.29936185500000001</c:v>
                </c:pt>
                <c:pt idx="36717">
                  <c:v>-0.290458143</c:v>
                </c:pt>
                <c:pt idx="36718">
                  <c:v>-0.29518896300000003</c:v>
                </c:pt>
                <c:pt idx="36719">
                  <c:v>-0.29674419800000001</c:v>
                </c:pt>
                <c:pt idx="36720">
                  <c:v>-0.303973883</c:v>
                </c:pt>
                <c:pt idx="36721">
                  <c:v>-0.29893884100000001</c:v>
                </c:pt>
                <c:pt idx="36722">
                  <c:v>-0.30237299200000001</c:v>
                </c:pt>
                <c:pt idx="36723">
                  <c:v>-0.29578763200000002</c:v>
                </c:pt>
                <c:pt idx="36724">
                  <c:v>-0.29890754800000002</c:v>
                </c:pt>
                <c:pt idx="36725">
                  <c:v>-0.30253738200000002</c:v>
                </c:pt>
                <c:pt idx="36726">
                  <c:v>-0.29952669100000001</c:v>
                </c:pt>
                <c:pt idx="36727">
                  <c:v>-0.30267998600000001</c:v>
                </c:pt>
                <c:pt idx="36728">
                  <c:v>-0.30253511700000002</c:v>
                </c:pt>
                <c:pt idx="36729">
                  <c:v>-0.30270898299999999</c:v>
                </c:pt>
                <c:pt idx="36730">
                  <c:v>-0.30097019699999999</c:v>
                </c:pt>
                <c:pt idx="36731">
                  <c:v>-0.29941794300000002</c:v>
                </c:pt>
                <c:pt idx="36732">
                  <c:v>-0.301259518</c:v>
                </c:pt>
                <c:pt idx="36733">
                  <c:v>-0.30506366499999998</c:v>
                </c:pt>
                <c:pt idx="36734">
                  <c:v>-0.30452409400000002</c:v>
                </c:pt>
                <c:pt idx="36735">
                  <c:v>-0.304132968</c:v>
                </c:pt>
                <c:pt idx="36736">
                  <c:v>-0.30282455699999999</c:v>
                </c:pt>
                <c:pt idx="36737">
                  <c:v>-0.30344778300000003</c:v>
                </c:pt>
                <c:pt idx="36738">
                  <c:v>-0.29905328199999998</c:v>
                </c:pt>
                <c:pt idx="36739">
                  <c:v>-0.29876050399999998</c:v>
                </c:pt>
                <c:pt idx="36740">
                  <c:v>-0.30308520799999999</c:v>
                </c:pt>
                <c:pt idx="36741">
                  <c:v>-0.30491486200000001</c:v>
                </c:pt>
                <c:pt idx="36742">
                  <c:v>-0.30345892899999999</c:v>
                </c:pt>
                <c:pt idx="36743">
                  <c:v>-0.306711495</c:v>
                </c:pt>
                <c:pt idx="36744">
                  <c:v>-0.298604816</c:v>
                </c:pt>
                <c:pt idx="36745">
                  <c:v>-0.30121999999999999</c:v>
                </c:pt>
                <c:pt idx="36746">
                  <c:v>-0.30340486799999999</c:v>
                </c:pt>
                <c:pt idx="36747">
                  <c:v>-0.30358186399999998</c:v>
                </c:pt>
                <c:pt idx="36748">
                  <c:v>-0.30013254299999997</c:v>
                </c:pt>
                <c:pt idx="36749">
                  <c:v>-0.302766323</c:v>
                </c:pt>
                <c:pt idx="36750">
                  <c:v>-0.30515146300000001</c:v>
                </c:pt>
                <c:pt idx="36751">
                  <c:v>-0.30118331300000001</c:v>
                </c:pt>
                <c:pt idx="36752">
                  <c:v>-0.30250823500000001</c:v>
                </c:pt>
                <c:pt idx="36753">
                  <c:v>-0.30107566699999999</c:v>
                </c:pt>
                <c:pt idx="36754">
                  <c:v>-0.305624336</c:v>
                </c:pt>
                <c:pt idx="36755">
                  <c:v>-0.30590704099999999</c:v>
                </c:pt>
                <c:pt idx="36756">
                  <c:v>-0.30666390100000002</c:v>
                </c:pt>
                <c:pt idx="36757">
                  <c:v>-0.29711696500000001</c:v>
                </c:pt>
                <c:pt idx="36758">
                  <c:v>-0.30252850100000001</c:v>
                </c:pt>
                <c:pt idx="36759">
                  <c:v>-0.30627366900000003</c:v>
                </c:pt>
                <c:pt idx="36760">
                  <c:v>-0.30311992799999998</c:v>
                </c:pt>
                <c:pt idx="36761">
                  <c:v>-0.30071315199999998</c:v>
                </c:pt>
                <c:pt idx="36762">
                  <c:v>-0.30598434800000002</c:v>
                </c:pt>
                <c:pt idx="36763">
                  <c:v>-0.30256250499999998</c:v>
                </c:pt>
                <c:pt idx="36764">
                  <c:v>-0.30369541</c:v>
                </c:pt>
                <c:pt idx="36765">
                  <c:v>-0.30115356999999998</c:v>
                </c:pt>
                <c:pt idx="36766">
                  <c:v>-0.30483964099999999</c:v>
                </c:pt>
                <c:pt idx="36767">
                  <c:v>-0.30664709200000001</c:v>
                </c:pt>
                <c:pt idx="36768">
                  <c:v>-0.30634108199999999</c:v>
                </c:pt>
                <c:pt idx="36769">
                  <c:v>-0.30134525899999998</c:v>
                </c:pt>
                <c:pt idx="36770">
                  <c:v>-0.30733737300000002</c:v>
                </c:pt>
                <c:pt idx="36771">
                  <c:v>-0.30934640800000002</c:v>
                </c:pt>
                <c:pt idx="36772">
                  <c:v>-0.303226471</c:v>
                </c:pt>
                <c:pt idx="36773">
                  <c:v>-0.30213826900000001</c:v>
                </c:pt>
                <c:pt idx="36774">
                  <c:v>-0.30586776100000002</c:v>
                </c:pt>
                <c:pt idx="36775">
                  <c:v>-0.30704656200000002</c:v>
                </c:pt>
                <c:pt idx="36776">
                  <c:v>-0.306019396</c:v>
                </c:pt>
                <c:pt idx="36777">
                  <c:v>-0.301577926</c:v>
                </c:pt>
                <c:pt idx="36778">
                  <c:v>-0.30570396799999999</c:v>
                </c:pt>
                <c:pt idx="36779">
                  <c:v>-0.31022918199999999</c:v>
                </c:pt>
                <c:pt idx="36780">
                  <c:v>-0.30391347400000002</c:v>
                </c:pt>
                <c:pt idx="36781">
                  <c:v>-0.30313375599999998</c:v>
                </c:pt>
                <c:pt idx="36782">
                  <c:v>-0.304638982</c:v>
                </c:pt>
                <c:pt idx="36783">
                  <c:v>-0.30759125900000001</c:v>
                </c:pt>
                <c:pt idx="36784">
                  <c:v>-0.30671241900000001</c:v>
                </c:pt>
                <c:pt idx="36785">
                  <c:v>-0.30541378299999999</c:v>
                </c:pt>
                <c:pt idx="36786">
                  <c:v>-0.30162623500000002</c:v>
                </c:pt>
                <c:pt idx="36787">
                  <c:v>-0.31130614899999998</c:v>
                </c:pt>
                <c:pt idx="36788">
                  <c:v>-0.304718822</c:v>
                </c:pt>
                <c:pt idx="36789">
                  <c:v>-0.30707630499999999</c:v>
                </c:pt>
                <c:pt idx="36790">
                  <c:v>-0.30306798200000001</c:v>
                </c:pt>
                <c:pt idx="36791">
                  <c:v>-0.30797627599999999</c:v>
                </c:pt>
                <c:pt idx="36792">
                  <c:v>-0.303928792</c:v>
                </c:pt>
                <c:pt idx="36793">
                  <c:v>-0.30323478599999998</c:v>
                </c:pt>
                <c:pt idx="36794">
                  <c:v>-0.30325606500000002</c:v>
                </c:pt>
                <c:pt idx="36795">
                  <c:v>-0.305700362</c:v>
                </c:pt>
                <c:pt idx="36796">
                  <c:v>-0.30801093600000001</c:v>
                </c:pt>
                <c:pt idx="36797">
                  <c:v>-0.30869102500000001</c:v>
                </c:pt>
                <c:pt idx="36798">
                  <c:v>-0.29992228700000001</c:v>
                </c:pt>
                <c:pt idx="36799">
                  <c:v>-0.30195808400000002</c:v>
                </c:pt>
                <c:pt idx="36800">
                  <c:v>-0.30069896600000001</c:v>
                </c:pt>
                <c:pt idx="36801">
                  <c:v>-0.30799516999999998</c:v>
                </c:pt>
                <c:pt idx="36802">
                  <c:v>-0.30304941499999999</c:v>
                </c:pt>
                <c:pt idx="36803">
                  <c:v>-0.30786553</c:v>
                </c:pt>
                <c:pt idx="36804">
                  <c:v>-0.30193680499999997</c:v>
                </c:pt>
                <c:pt idx="36805">
                  <c:v>-0.304499507</c:v>
                </c:pt>
                <c:pt idx="36806">
                  <c:v>-0.30102300599999998</c:v>
                </c:pt>
                <c:pt idx="36807">
                  <c:v>-0.30125823600000001</c:v>
                </c:pt>
                <c:pt idx="36808">
                  <c:v>-0.302509904</c:v>
                </c:pt>
                <c:pt idx="36809">
                  <c:v>-0.30008912100000001</c:v>
                </c:pt>
                <c:pt idx="36810">
                  <c:v>-0.30283963699999999</c:v>
                </c:pt>
                <c:pt idx="36811">
                  <c:v>-0.30397480700000001</c:v>
                </c:pt>
                <c:pt idx="36812">
                  <c:v>-0.30572664700000002</c:v>
                </c:pt>
                <c:pt idx="36813">
                  <c:v>-0.30165648499999997</c:v>
                </c:pt>
                <c:pt idx="36814">
                  <c:v>-0.30400994399999998</c:v>
                </c:pt>
                <c:pt idx="36815">
                  <c:v>-0.29975819599999998</c:v>
                </c:pt>
                <c:pt idx="36816">
                  <c:v>-0.30693382000000002</c:v>
                </c:pt>
                <c:pt idx="36817">
                  <c:v>-0.30509388399999998</c:v>
                </c:pt>
                <c:pt idx="36818">
                  <c:v>-0.30490905000000001</c:v>
                </c:pt>
                <c:pt idx="36819">
                  <c:v>-0.30154398100000002</c:v>
                </c:pt>
                <c:pt idx="36820">
                  <c:v>-0.30061349300000001</c:v>
                </c:pt>
                <c:pt idx="36821">
                  <c:v>-0.29993996000000001</c:v>
                </c:pt>
                <c:pt idx="36822">
                  <c:v>-0.301002294</c:v>
                </c:pt>
                <c:pt idx="36823">
                  <c:v>-0.30421429900000002</c:v>
                </c:pt>
                <c:pt idx="36824">
                  <c:v>-0.30064752700000003</c:v>
                </c:pt>
                <c:pt idx="36825">
                  <c:v>-0.298885018</c:v>
                </c:pt>
                <c:pt idx="36826">
                  <c:v>-0.30187308800000001</c:v>
                </c:pt>
                <c:pt idx="36827">
                  <c:v>-0.29702013700000002</c:v>
                </c:pt>
                <c:pt idx="36828">
                  <c:v>-0.29723081000000001</c:v>
                </c:pt>
                <c:pt idx="36829">
                  <c:v>-0.30287736700000001</c:v>
                </c:pt>
                <c:pt idx="36830">
                  <c:v>-0.30209654600000002</c:v>
                </c:pt>
                <c:pt idx="36831">
                  <c:v>-0.300474405</c:v>
                </c:pt>
                <c:pt idx="36832">
                  <c:v>-0.29478537999999999</c:v>
                </c:pt>
                <c:pt idx="36833">
                  <c:v>-0.29848560699999999</c:v>
                </c:pt>
                <c:pt idx="36834">
                  <c:v>-0.29907709399999999</c:v>
                </c:pt>
                <c:pt idx="36835">
                  <c:v>-0.30055147399999999</c:v>
                </c:pt>
                <c:pt idx="36836">
                  <c:v>-0.29916024200000002</c:v>
                </c:pt>
                <c:pt idx="36837">
                  <c:v>-0.29733321099999999</c:v>
                </c:pt>
                <c:pt idx="36838">
                  <c:v>-0.30144166900000002</c:v>
                </c:pt>
                <c:pt idx="36839">
                  <c:v>-0.30127209399999999</c:v>
                </c:pt>
                <c:pt idx="36840">
                  <c:v>-0.29864966900000001</c:v>
                </c:pt>
                <c:pt idx="36841">
                  <c:v>-0.29821637299999998</c:v>
                </c:pt>
                <c:pt idx="36842">
                  <c:v>-0.300810307</c:v>
                </c:pt>
                <c:pt idx="36843">
                  <c:v>-0.30013838399999998</c:v>
                </c:pt>
                <c:pt idx="36844">
                  <c:v>-0.29205194099999998</c:v>
                </c:pt>
                <c:pt idx="36845">
                  <c:v>-0.29553478999999999</c:v>
                </c:pt>
                <c:pt idx="36846">
                  <c:v>-0.300055772</c:v>
                </c:pt>
                <c:pt idx="36847">
                  <c:v>-0.302669138</c:v>
                </c:pt>
                <c:pt idx="36848">
                  <c:v>-0.293547273</c:v>
                </c:pt>
                <c:pt idx="36849">
                  <c:v>-0.30394902800000001</c:v>
                </c:pt>
                <c:pt idx="36850">
                  <c:v>-0.29429066199999998</c:v>
                </c:pt>
                <c:pt idx="36851">
                  <c:v>-0.29783767500000002</c:v>
                </c:pt>
                <c:pt idx="36852">
                  <c:v>-0.30169180000000001</c:v>
                </c:pt>
                <c:pt idx="36853">
                  <c:v>-0.300595373</c:v>
                </c:pt>
                <c:pt idx="36854">
                  <c:v>-0.29904195700000002</c:v>
                </c:pt>
                <c:pt idx="36855">
                  <c:v>-0.29508957299999999</c:v>
                </c:pt>
                <c:pt idx="36856">
                  <c:v>-0.29795697300000001</c:v>
                </c:pt>
                <c:pt idx="36857">
                  <c:v>-0.29502835900000002</c:v>
                </c:pt>
                <c:pt idx="36858">
                  <c:v>-0.29670110300000002</c:v>
                </c:pt>
                <c:pt idx="36859">
                  <c:v>-0.29614791299999998</c:v>
                </c:pt>
                <c:pt idx="36860">
                  <c:v>-0.29429355299999999</c:v>
                </c:pt>
                <c:pt idx="36861">
                  <c:v>-0.29500415899999999</c:v>
                </c:pt>
                <c:pt idx="36862">
                  <c:v>-0.29385900500000001</c:v>
                </c:pt>
                <c:pt idx="36863">
                  <c:v>-0.29301601599999999</c:v>
                </c:pt>
                <c:pt idx="36864">
                  <c:v>-0.29322773200000002</c:v>
                </c:pt>
                <c:pt idx="36865">
                  <c:v>-0.29450637099999999</c:v>
                </c:pt>
                <c:pt idx="36866">
                  <c:v>-0.29184508300000001</c:v>
                </c:pt>
                <c:pt idx="36867">
                  <c:v>-0.292617142</c:v>
                </c:pt>
                <c:pt idx="36868">
                  <c:v>-0.29109966799999998</c:v>
                </c:pt>
                <c:pt idx="36869">
                  <c:v>-0.29121762499999998</c:v>
                </c:pt>
                <c:pt idx="36870">
                  <c:v>-0.292460263</c:v>
                </c:pt>
                <c:pt idx="36871">
                  <c:v>-0.290038615</c:v>
                </c:pt>
                <c:pt idx="36872">
                  <c:v>-0.28936243099999998</c:v>
                </c:pt>
                <c:pt idx="36873">
                  <c:v>-0.29227879600000001</c:v>
                </c:pt>
                <c:pt idx="36874">
                  <c:v>-0.29494088899999998</c:v>
                </c:pt>
                <c:pt idx="36875">
                  <c:v>-0.29557511199999997</c:v>
                </c:pt>
                <c:pt idx="36876">
                  <c:v>-0.29082801899999999</c:v>
                </c:pt>
                <c:pt idx="36877">
                  <c:v>-0.28861114399999999</c:v>
                </c:pt>
                <c:pt idx="36878">
                  <c:v>-0.28923565099999998</c:v>
                </c:pt>
                <c:pt idx="36879">
                  <c:v>-0.29128310099999999</c:v>
                </c:pt>
                <c:pt idx="36880">
                  <c:v>-0.28786626500000001</c:v>
                </c:pt>
                <c:pt idx="36881">
                  <c:v>-0.28800260999999999</c:v>
                </c:pt>
                <c:pt idx="36882">
                  <c:v>-0.29162132699999999</c:v>
                </c:pt>
                <c:pt idx="36883">
                  <c:v>-0.29459682100000001</c:v>
                </c:pt>
                <c:pt idx="36884">
                  <c:v>-0.28969207400000002</c:v>
                </c:pt>
                <c:pt idx="36885">
                  <c:v>-0.28623327599999998</c:v>
                </c:pt>
                <c:pt idx="36886">
                  <c:v>-0.29247465700000003</c:v>
                </c:pt>
                <c:pt idx="36887">
                  <c:v>-0.29611781199999998</c:v>
                </c:pt>
                <c:pt idx="36888">
                  <c:v>-0.28983542299999998</c:v>
                </c:pt>
                <c:pt idx="36889">
                  <c:v>-0.29259502900000001</c:v>
                </c:pt>
                <c:pt idx="36890">
                  <c:v>-0.29077261700000001</c:v>
                </c:pt>
                <c:pt idx="36891">
                  <c:v>-0.289685786</c:v>
                </c:pt>
                <c:pt idx="36892">
                  <c:v>-0.29084452999999999</c:v>
                </c:pt>
                <c:pt idx="36893">
                  <c:v>-0.29185411300000003</c:v>
                </c:pt>
                <c:pt idx="36894">
                  <c:v>-0.28965088700000002</c:v>
                </c:pt>
                <c:pt idx="36895">
                  <c:v>-0.294438213</c:v>
                </c:pt>
                <c:pt idx="36896">
                  <c:v>-0.292755604</c:v>
                </c:pt>
                <c:pt idx="36897">
                  <c:v>-0.29179048499999999</c:v>
                </c:pt>
                <c:pt idx="36898">
                  <c:v>-0.28865247999999999</c:v>
                </c:pt>
                <c:pt idx="36899">
                  <c:v>-0.28998199099999999</c:v>
                </c:pt>
                <c:pt idx="36900">
                  <c:v>-0.290412903</c:v>
                </c:pt>
                <c:pt idx="36901">
                  <c:v>-0.292525023</c:v>
                </c:pt>
                <c:pt idx="36902">
                  <c:v>-0.29057505700000003</c:v>
                </c:pt>
                <c:pt idx="36903">
                  <c:v>-0.288022995</c:v>
                </c:pt>
                <c:pt idx="36904">
                  <c:v>-0.28816893700000001</c:v>
                </c:pt>
                <c:pt idx="36905">
                  <c:v>-0.28980988299999999</c:v>
                </c:pt>
                <c:pt idx="36906">
                  <c:v>-0.28773581999999998</c:v>
                </c:pt>
                <c:pt idx="36907">
                  <c:v>-0.29134866599999998</c:v>
                </c:pt>
                <c:pt idx="36908">
                  <c:v>-0.29068312000000002</c:v>
                </c:pt>
                <c:pt idx="36909">
                  <c:v>-0.28853315099999999</c:v>
                </c:pt>
                <c:pt idx="36910">
                  <c:v>-0.28919282600000001</c:v>
                </c:pt>
                <c:pt idx="36911">
                  <c:v>-0.28282439700000001</c:v>
                </c:pt>
                <c:pt idx="36912">
                  <c:v>-0.28981015100000002</c:v>
                </c:pt>
                <c:pt idx="36913">
                  <c:v>-0.28478530000000002</c:v>
                </c:pt>
                <c:pt idx="36914">
                  <c:v>-0.29016596099999997</c:v>
                </c:pt>
                <c:pt idx="36915">
                  <c:v>-0.28542846399999999</c:v>
                </c:pt>
                <c:pt idx="36916">
                  <c:v>-0.283105671</c:v>
                </c:pt>
                <c:pt idx="36917">
                  <c:v>-0.28524032199999999</c:v>
                </c:pt>
                <c:pt idx="36918">
                  <c:v>-0.284489304</c:v>
                </c:pt>
                <c:pt idx="36919">
                  <c:v>-0.28516757500000001</c:v>
                </c:pt>
                <c:pt idx="36920">
                  <c:v>-0.281561911</c:v>
                </c:pt>
                <c:pt idx="36921">
                  <c:v>-0.28507533699999998</c:v>
                </c:pt>
                <c:pt idx="36922">
                  <c:v>-0.28393709700000003</c:v>
                </c:pt>
                <c:pt idx="36923">
                  <c:v>-0.28301989999999999</c:v>
                </c:pt>
                <c:pt idx="36924">
                  <c:v>-0.28141614799999998</c:v>
                </c:pt>
                <c:pt idx="36925">
                  <c:v>-0.281617224</c:v>
                </c:pt>
                <c:pt idx="36926">
                  <c:v>-0.28070160700000002</c:v>
                </c:pt>
                <c:pt idx="36927">
                  <c:v>-0.28390654900000001</c:v>
                </c:pt>
                <c:pt idx="36928">
                  <c:v>-0.282137156</c:v>
                </c:pt>
                <c:pt idx="36929">
                  <c:v>-0.28169956800000001</c:v>
                </c:pt>
                <c:pt idx="36930">
                  <c:v>-0.28700536500000001</c:v>
                </c:pt>
                <c:pt idx="36931">
                  <c:v>-0.28213843700000002</c:v>
                </c:pt>
                <c:pt idx="36932">
                  <c:v>-0.279890209</c:v>
                </c:pt>
                <c:pt idx="36933">
                  <c:v>-0.27622079799999999</c:v>
                </c:pt>
                <c:pt idx="36934">
                  <c:v>-0.28189012400000002</c:v>
                </c:pt>
                <c:pt idx="36935">
                  <c:v>-0.28282126800000001</c:v>
                </c:pt>
                <c:pt idx="36936">
                  <c:v>-0.28195467600000002</c:v>
                </c:pt>
                <c:pt idx="36937">
                  <c:v>-0.28094929499999999</c:v>
                </c:pt>
                <c:pt idx="36938">
                  <c:v>-0.27981719399999999</c:v>
                </c:pt>
                <c:pt idx="36939">
                  <c:v>-0.28183296299999999</c:v>
                </c:pt>
                <c:pt idx="36940">
                  <c:v>-0.27885210500000002</c:v>
                </c:pt>
                <c:pt idx="36941">
                  <c:v>-0.27570271499999999</c:v>
                </c:pt>
                <c:pt idx="36942">
                  <c:v>-0.278352559</c:v>
                </c:pt>
                <c:pt idx="36943">
                  <c:v>-0.28450575500000003</c:v>
                </c:pt>
                <c:pt idx="36944">
                  <c:v>-0.28247803399999999</c:v>
                </c:pt>
                <c:pt idx="36945">
                  <c:v>-0.28135418899999998</c:v>
                </c:pt>
                <c:pt idx="36946">
                  <c:v>-0.27866518499999998</c:v>
                </c:pt>
                <c:pt idx="36947">
                  <c:v>-0.28213849699999999</c:v>
                </c:pt>
                <c:pt idx="36948">
                  <c:v>-0.27675145899999998</c:v>
                </c:pt>
                <c:pt idx="36949">
                  <c:v>-0.27668452300000002</c:v>
                </c:pt>
                <c:pt idx="36950">
                  <c:v>-0.27621445100000003</c:v>
                </c:pt>
                <c:pt idx="36951">
                  <c:v>-0.27930518999999998</c:v>
                </c:pt>
                <c:pt idx="36952">
                  <c:v>-0.27891743200000002</c:v>
                </c:pt>
                <c:pt idx="36953">
                  <c:v>-0.279000252</c:v>
                </c:pt>
                <c:pt idx="36954">
                  <c:v>-0.27827772499999998</c:v>
                </c:pt>
                <c:pt idx="36955">
                  <c:v>-0.28179994200000003</c:v>
                </c:pt>
                <c:pt idx="36956">
                  <c:v>-0.27458173000000002</c:v>
                </c:pt>
                <c:pt idx="36957">
                  <c:v>-0.27663293500000002</c:v>
                </c:pt>
                <c:pt idx="36958">
                  <c:v>-0.28242689399999998</c:v>
                </c:pt>
                <c:pt idx="36959">
                  <c:v>-0.27692386499999999</c:v>
                </c:pt>
                <c:pt idx="36960">
                  <c:v>-0.27997931799999998</c:v>
                </c:pt>
                <c:pt idx="36961">
                  <c:v>-0.27788880500000002</c:v>
                </c:pt>
                <c:pt idx="36962">
                  <c:v>-0.27911704799999998</c:v>
                </c:pt>
                <c:pt idx="36963">
                  <c:v>-0.27975654599999999</c:v>
                </c:pt>
                <c:pt idx="36964">
                  <c:v>-0.27791523899999998</c:v>
                </c:pt>
                <c:pt idx="36965">
                  <c:v>-0.279494405</c:v>
                </c:pt>
                <c:pt idx="36966">
                  <c:v>-0.28175863600000001</c:v>
                </c:pt>
                <c:pt idx="36967">
                  <c:v>-0.28167292500000002</c:v>
                </c:pt>
                <c:pt idx="36968">
                  <c:v>-0.27708855300000002</c:v>
                </c:pt>
                <c:pt idx="36969">
                  <c:v>-0.28124371199999998</c:v>
                </c:pt>
                <c:pt idx="36970">
                  <c:v>-0.27916351</c:v>
                </c:pt>
                <c:pt idx="36971">
                  <c:v>-0.27975598000000002</c:v>
                </c:pt>
                <c:pt idx="36972">
                  <c:v>-0.28157916700000002</c:v>
                </c:pt>
                <c:pt idx="36973">
                  <c:v>-0.28060615100000003</c:v>
                </c:pt>
                <c:pt idx="36974">
                  <c:v>-0.27404224900000002</c:v>
                </c:pt>
                <c:pt idx="36975">
                  <c:v>-0.27735412100000001</c:v>
                </c:pt>
                <c:pt idx="36976">
                  <c:v>-0.27977386100000001</c:v>
                </c:pt>
                <c:pt idx="36977">
                  <c:v>-0.280706495</c:v>
                </c:pt>
                <c:pt idx="36978">
                  <c:v>-0.27560496299999998</c:v>
                </c:pt>
                <c:pt idx="36979">
                  <c:v>-0.27748429800000002</c:v>
                </c:pt>
                <c:pt idx="36980">
                  <c:v>-0.27895197300000002</c:v>
                </c:pt>
                <c:pt idx="36981">
                  <c:v>-0.27708730100000001</c:v>
                </c:pt>
                <c:pt idx="36982">
                  <c:v>-0.28000587199999999</c:v>
                </c:pt>
                <c:pt idx="36983">
                  <c:v>-0.27873358100000001</c:v>
                </c:pt>
                <c:pt idx="36984">
                  <c:v>-0.27514603700000001</c:v>
                </c:pt>
                <c:pt idx="36985">
                  <c:v>-0.27810594399999999</c:v>
                </c:pt>
                <c:pt idx="36986">
                  <c:v>-0.27675783599999998</c:v>
                </c:pt>
                <c:pt idx="36987">
                  <c:v>-0.274999887</c:v>
                </c:pt>
                <c:pt idx="36988">
                  <c:v>-0.27515968699999999</c:v>
                </c:pt>
                <c:pt idx="36989">
                  <c:v>-0.27794521999999999</c:v>
                </c:pt>
                <c:pt idx="36990">
                  <c:v>-0.27768927799999998</c:v>
                </c:pt>
                <c:pt idx="36991">
                  <c:v>-0.27723386900000002</c:v>
                </c:pt>
                <c:pt idx="36992">
                  <c:v>-0.27625355099999999</c:v>
                </c:pt>
                <c:pt idx="36993">
                  <c:v>-0.280613899</c:v>
                </c:pt>
                <c:pt idx="36994">
                  <c:v>-0.28495672300000002</c:v>
                </c:pt>
                <c:pt idx="36995">
                  <c:v>-0.27526423300000002</c:v>
                </c:pt>
                <c:pt idx="36996">
                  <c:v>-0.27911835899999998</c:v>
                </c:pt>
                <c:pt idx="36997">
                  <c:v>-0.27869066599999998</c:v>
                </c:pt>
                <c:pt idx="36998">
                  <c:v>-0.27210494899999998</c:v>
                </c:pt>
                <c:pt idx="36999">
                  <c:v>-0.276114315</c:v>
                </c:pt>
                <c:pt idx="37000">
                  <c:v>-0.27911624299999999</c:v>
                </c:pt>
                <c:pt idx="37001">
                  <c:v>-0.28044068799999999</c:v>
                </c:pt>
                <c:pt idx="37002">
                  <c:v>-0.27362218500000002</c:v>
                </c:pt>
                <c:pt idx="37003">
                  <c:v>-0.28236952399999998</c:v>
                </c:pt>
                <c:pt idx="37004">
                  <c:v>-0.27938467299999997</c:v>
                </c:pt>
                <c:pt idx="37005">
                  <c:v>-0.27606493199999999</c:v>
                </c:pt>
                <c:pt idx="37006">
                  <c:v>-0.27357113399999999</c:v>
                </c:pt>
                <c:pt idx="37007">
                  <c:v>-0.27753815100000001</c:v>
                </c:pt>
                <c:pt idx="37008">
                  <c:v>-0.27525579900000002</c:v>
                </c:pt>
                <c:pt idx="37009">
                  <c:v>-0.27482309900000002</c:v>
                </c:pt>
                <c:pt idx="37010">
                  <c:v>-0.27646970700000001</c:v>
                </c:pt>
                <c:pt idx="37011">
                  <c:v>-0.269246608</c:v>
                </c:pt>
                <c:pt idx="37012">
                  <c:v>-0.27656736999999998</c:v>
                </c:pt>
                <c:pt idx="37013">
                  <c:v>-0.27464574600000002</c:v>
                </c:pt>
                <c:pt idx="37014">
                  <c:v>-0.27501726199999998</c:v>
                </c:pt>
                <c:pt idx="37015">
                  <c:v>-0.27335968599999999</c:v>
                </c:pt>
                <c:pt idx="37016">
                  <c:v>-0.27785643900000001</c:v>
                </c:pt>
                <c:pt idx="37017">
                  <c:v>-0.27868124799999999</c:v>
                </c:pt>
                <c:pt idx="37018">
                  <c:v>-0.27594885200000002</c:v>
                </c:pt>
                <c:pt idx="37019">
                  <c:v>-0.27490073399999998</c:v>
                </c:pt>
                <c:pt idx="37020">
                  <c:v>-0.27397689200000003</c:v>
                </c:pt>
                <c:pt idx="37021">
                  <c:v>-0.27100655400000001</c:v>
                </c:pt>
                <c:pt idx="37022">
                  <c:v>-0.27351683399999999</c:v>
                </c:pt>
                <c:pt idx="37023">
                  <c:v>-0.27460980400000001</c:v>
                </c:pt>
                <c:pt idx="37024">
                  <c:v>-0.27429103900000001</c:v>
                </c:pt>
                <c:pt idx="37025">
                  <c:v>-0.27164402599999998</c:v>
                </c:pt>
                <c:pt idx="37026">
                  <c:v>-0.27561640700000001</c:v>
                </c:pt>
                <c:pt idx="37027">
                  <c:v>-0.27071908099999997</c:v>
                </c:pt>
                <c:pt idx="37028">
                  <c:v>-0.27243149300000002</c:v>
                </c:pt>
                <c:pt idx="37029">
                  <c:v>-0.27479690299999998</c:v>
                </c:pt>
                <c:pt idx="37030">
                  <c:v>-0.27559080699999999</c:v>
                </c:pt>
                <c:pt idx="37031">
                  <c:v>-0.27541810300000003</c:v>
                </c:pt>
                <c:pt idx="37032">
                  <c:v>-0.273768544</c:v>
                </c:pt>
                <c:pt idx="37033">
                  <c:v>-0.27403625799999998</c:v>
                </c:pt>
                <c:pt idx="37034">
                  <c:v>-0.27554547800000001</c:v>
                </c:pt>
                <c:pt idx="37035">
                  <c:v>-0.27124092</c:v>
                </c:pt>
                <c:pt idx="37036">
                  <c:v>-0.27626630699999999</c:v>
                </c:pt>
                <c:pt idx="37037">
                  <c:v>-0.27916094699999999</c:v>
                </c:pt>
                <c:pt idx="37038">
                  <c:v>-0.27478459500000002</c:v>
                </c:pt>
                <c:pt idx="37039">
                  <c:v>-0.273602664</c:v>
                </c:pt>
                <c:pt idx="37040">
                  <c:v>-0.27363836800000002</c:v>
                </c:pt>
                <c:pt idx="37041">
                  <c:v>-0.27847462899999997</c:v>
                </c:pt>
                <c:pt idx="37042">
                  <c:v>-0.27744716400000002</c:v>
                </c:pt>
                <c:pt idx="37043">
                  <c:v>-0.274970889</c:v>
                </c:pt>
                <c:pt idx="37044">
                  <c:v>-0.274302453</c:v>
                </c:pt>
                <c:pt idx="37045">
                  <c:v>-0.27597898199999998</c:v>
                </c:pt>
                <c:pt idx="37046">
                  <c:v>-0.274118215</c:v>
                </c:pt>
                <c:pt idx="37047">
                  <c:v>-0.27629598999999999</c:v>
                </c:pt>
                <c:pt idx="37048">
                  <c:v>-0.27347543800000002</c:v>
                </c:pt>
                <c:pt idx="37049">
                  <c:v>-0.27420815799999998</c:v>
                </c:pt>
                <c:pt idx="37050">
                  <c:v>-0.27582389099999999</c:v>
                </c:pt>
                <c:pt idx="37051">
                  <c:v>-0.27641722600000002</c:v>
                </c:pt>
                <c:pt idx="37052">
                  <c:v>-0.27711790800000002</c:v>
                </c:pt>
                <c:pt idx="37053">
                  <c:v>-0.27634719000000002</c:v>
                </c:pt>
                <c:pt idx="37054">
                  <c:v>-0.27642044399999999</c:v>
                </c:pt>
                <c:pt idx="37055">
                  <c:v>-0.27625072000000001</c:v>
                </c:pt>
                <c:pt idx="37056">
                  <c:v>-0.27907046699999999</c:v>
                </c:pt>
                <c:pt idx="37057">
                  <c:v>-0.27707862900000002</c:v>
                </c:pt>
                <c:pt idx="37058">
                  <c:v>-0.27880623900000001</c:v>
                </c:pt>
                <c:pt idx="37059">
                  <c:v>-0.27813366099999998</c:v>
                </c:pt>
                <c:pt idx="37060">
                  <c:v>-0.27769902299999999</c:v>
                </c:pt>
                <c:pt idx="37061">
                  <c:v>-0.27839601000000003</c:v>
                </c:pt>
                <c:pt idx="37062">
                  <c:v>-0.27382045999999999</c:v>
                </c:pt>
                <c:pt idx="37063">
                  <c:v>-0.27959972599999999</c:v>
                </c:pt>
                <c:pt idx="37064">
                  <c:v>-0.27944311500000002</c:v>
                </c:pt>
                <c:pt idx="37065">
                  <c:v>-0.27700239399999999</c:v>
                </c:pt>
                <c:pt idx="37066">
                  <c:v>-0.27526706499999998</c:v>
                </c:pt>
                <c:pt idx="37067">
                  <c:v>-0.27699863899999999</c:v>
                </c:pt>
                <c:pt idx="37068">
                  <c:v>-0.278286278</c:v>
                </c:pt>
                <c:pt idx="37069">
                  <c:v>-0.27145203899999998</c:v>
                </c:pt>
                <c:pt idx="37070">
                  <c:v>-0.27637225399999998</c:v>
                </c:pt>
                <c:pt idx="37071">
                  <c:v>-0.27738606900000001</c:v>
                </c:pt>
                <c:pt idx="37072">
                  <c:v>-0.27671229800000002</c:v>
                </c:pt>
                <c:pt idx="37073">
                  <c:v>-0.27047559599999998</c:v>
                </c:pt>
                <c:pt idx="37074">
                  <c:v>-0.27547728999999999</c:v>
                </c:pt>
                <c:pt idx="37075">
                  <c:v>-0.27425545499999998</c:v>
                </c:pt>
                <c:pt idx="37076">
                  <c:v>-0.27449300900000001</c:v>
                </c:pt>
                <c:pt idx="37077">
                  <c:v>-0.27690249700000003</c:v>
                </c:pt>
                <c:pt idx="37078">
                  <c:v>-0.27357995499999999</c:v>
                </c:pt>
                <c:pt idx="37079">
                  <c:v>-0.27650272799999998</c:v>
                </c:pt>
                <c:pt idx="37080">
                  <c:v>-0.27431467199999998</c:v>
                </c:pt>
                <c:pt idx="37081">
                  <c:v>-0.27846035400000002</c:v>
                </c:pt>
                <c:pt idx="37082">
                  <c:v>-0.27560436700000002</c:v>
                </c:pt>
                <c:pt idx="37083">
                  <c:v>-0.27464878599999998</c:v>
                </c:pt>
                <c:pt idx="37084">
                  <c:v>-0.28068912000000001</c:v>
                </c:pt>
                <c:pt idx="37085">
                  <c:v>-0.274680853</c:v>
                </c:pt>
                <c:pt idx="37086">
                  <c:v>-0.27486675999999999</c:v>
                </c:pt>
                <c:pt idx="37087">
                  <c:v>-0.27920603799999999</c:v>
                </c:pt>
                <c:pt idx="37088">
                  <c:v>-0.27164426400000002</c:v>
                </c:pt>
                <c:pt idx="37089">
                  <c:v>-0.278889626</c:v>
                </c:pt>
                <c:pt idx="37090">
                  <c:v>-0.27910426300000002</c:v>
                </c:pt>
                <c:pt idx="37091">
                  <c:v>-0.27610385399999998</c:v>
                </c:pt>
                <c:pt idx="37092">
                  <c:v>-0.27493366600000002</c:v>
                </c:pt>
                <c:pt idx="37093">
                  <c:v>-0.27516678</c:v>
                </c:pt>
                <c:pt idx="37094">
                  <c:v>-0.274279416</c:v>
                </c:pt>
                <c:pt idx="37095">
                  <c:v>-0.27324596000000001</c:v>
                </c:pt>
                <c:pt idx="37096">
                  <c:v>-0.27836108199999998</c:v>
                </c:pt>
                <c:pt idx="37097">
                  <c:v>-0.27995520800000001</c:v>
                </c:pt>
                <c:pt idx="37098">
                  <c:v>-0.27629202600000002</c:v>
                </c:pt>
                <c:pt idx="37099">
                  <c:v>-0.27369579700000002</c:v>
                </c:pt>
                <c:pt idx="37100">
                  <c:v>-0.27464893499999998</c:v>
                </c:pt>
                <c:pt idx="37101">
                  <c:v>-0.27474805699999999</c:v>
                </c:pt>
                <c:pt idx="37102">
                  <c:v>-0.27740320600000001</c:v>
                </c:pt>
                <c:pt idx="37103">
                  <c:v>-0.27829831799999999</c:v>
                </c:pt>
                <c:pt idx="37104">
                  <c:v>-0.27612090099999997</c:v>
                </c:pt>
                <c:pt idx="37105">
                  <c:v>-0.27399516099999999</c:v>
                </c:pt>
                <c:pt idx="37106">
                  <c:v>-0.26872962700000003</c:v>
                </c:pt>
                <c:pt idx="37107">
                  <c:v>-0.27934372400000002</c:v>
                </c:pt>
                <c:pt idx="37108">
                  <c:v>-0.27456176300000001</c:v>
                </c:pt>
                <c:pt idx="37109">
                  <c:v>-0.27720370900000002</c:v>
                </c:pt>
                <c:pt idx="37110">
                  <c:v>-0.27490007900000002</c:v>
                </c:pt>
                <c:pt idx="37111">
                  <c:v>-0.27661415900000003</c:v>
                </c:pt>
                <c:pt idx="37112">
                  <c:v>-0.27731403700000001</c:v>
                </c:pt>
                <c:pt idx="37113">
                  <c:v>-0.27112621100000001</c:v>
                </c:pt>
                <c:pt idx="37114">
                  <c:v>-0.26863801500000001</c:v>
                </c:pt>
                <c:pt idx="37115">
                  <c:v>-0.27147644799999998</c:v>
                </c:pt>
                <c:pt idx="37116">
                  <c:v>-0.28413844100000002</c:v>
                </c:pt>
                <c:pt idx="37117">
                  <c:v>-0.27791044100000001</c:v>
                </c:pt>
                <c:pt idx="37118">
                  <c:v>-0.26670920799999998</c:v>
                </c:pt>
                <c:pt idx="37119">
                  <c:v>-0.26915082299999998</c:v>
                </c:pt>
                <c:pt idx="37120">
                  <c:v>-0.27340281</c:v>
                </c:pt>
                <c:pt idx="37121">
                  <c:v>-0.27877870199999999</c:v>
                </c:pt>
                <c:pt idx="37122">
                  <c:v>-0.27378821399999997</c:v>
                </c:pt>
                <c:pt idx="37123">
                  <c:v>-0.27232634999999999</c:v>
                </c:pt>
                <c:pt idx="37124">
                  <c:v>-0.27299880999999998</c:v>
                </c:pt>
                <c:pt idx="37125">
                  <c:v>-0.281136781</c:v>
                </c:pt>
                <c:pt idx="37126">
                  <c:v>-0.27692312000000002</c:v>
                </c:pt>
                <c:pt idx="37127">
                  <c:v>-0.27040076299999999</c:v>
                </c:pt>
                <c:pt idx="37128">
                  <c:v>-0.26506698099999998</c:v>
                </c:pt>
                <c:pt idx="37129">
                  <c:v>-0.27260205100000001</c:v>
                </c:pt>
                <c:pt idx="37130">
                  <c:v>-0.27074581399999997</c:v>
                </c:pt>
                <c:pt idx="37131">
                  <c:v>-0.27141237299999998</c:v>
                </c:pt>
                <c:pt idx="37132">
                  <c:v>-0.27565160399999999</c:v>
                </c:pt>
                <c:pt idx="37133">
                  <c:v>-0.27367219300000001</c:v>
                </c:pt>
                <c:pt idx="37134">
                  <c:v>-0.27106523500000002</c:v>
                </c:pt>
                <c:pt idx="37135">
                  <c:v>-0.26915413100000002</c:v>
                </c:pt>
                <c:pt idx="37136">
                  <c:v>-0.27384159000000002</c:v>
                </c:pt>
                <c:pt idx="37137">
                  <c:v>-0.27133575100000001</c:v>
                </c:pt>
                <c:pt idx="37138">
                  <c:v>-0.27042681000000002</c:v>
                </c:pt>
                <c:pt idx="37139">
                  <c:v>-0.27141401199999998</c:v>
                </c:pt>
                <c:pt idx="37140">
                  <c:v>-0.275278509</c:v>
                </c:pt>
                <c:pt idx="37141">
                  <c:v>-0.26855358499999998</c:v>
                </c:pt>
                <c:pt idx="37142">
                  <c:v>-0.26875919100000001</c:v>
                </c:pt>
                <c:pt idx="37143">
                  <c:v>-0.27692308999999998</c:v>
                </c:pt>
                <c:pt idx="37144">
                  <c:v>-0.26941484199999999</c:v>
                </c:pt>
                <c:pt idx="37145">
                  <c:v>-0.27074256499999999</c:v>
                </c:pt>
                <c:pt idx="37146">
                  <c:v>-0.26762399100000001</c:v>
                </c:pt>
                <c:pt idx="37147">
                  <c:v>-0.26928463600000002</c:v>
                </c:pt>
                <c:pt idx="37148">
                  <c:v>-0.27344447399999999</c:v>
                </c:pt>
                <c:pt idx="37149">
                  <c:v>-0.277532846</c:v>
                </c:pt>
                <c:pt idx="37150">
                  <c:v>-0.273607612</c:v>
                </c:pt>
                <c:pt idx="37151">
                  <c:v>-0.27286240499999997</c:v>
                </c:pt>
                <c:pt idx="37152">
                  <c:v>-0.27619665900000001</c:v>
                </c:pt>
                <c:pt idx="37153">
                  <c:v>-0.27129462399999998</c:v>
                </c:pt>
                <c:pt idx="37154">
                  <c:v>-0.27081897900000002</c:v>
                </c:pt>
                <c:pt idx="37155">
                  <c:v>-0.26710844</c:v>
                </c:pt>
                <c:pt idx="37156">
                  <c:v>-0.26546713700000002</c:v>
                </c:pt>
                <c:pt idx="37157">
                  <c:v>-0.27058455300000001</c:v>
                </c:pt>
                <c:pt idx="37158">
                  <c:v>-0.27058589500000002</c:v>
                </c:pt>
                <c:pt idx="37159">
                  <c:v>-0.27393001300000003</c:v>
                </c:pt>
                <c:pt idx="37160">
                  <c:v>-0.271747291</c:v>
                </c:pt>
                <c:pt idx="37161">
                  <c:v>-0.26997995400000002</c:v>
                </c:pt>
                <c:pt idx="37162">
                  <c:v>-0.27104067799999998</c:v>
                </c:pt>
                <c:pt idx="37163">
                  <c:v>-0.27005696299999998</c:v>
                </c:pt>
                <c:pt idx="37164">
                  <c:v>-0.26506486499999998</c:v>
                </c:pt>
                <c:pt idx="37165">
                  <c:v>-0.26946291300000003</c:v>
                </c:pt>
                <c:pt idx="37166">
                  <c:v>-0.27090475000000003</c:v>
                </c:pt>
                <c:pt idx="37167">
                  <c:v>-0.27142238600000002</c:v>
                </c:pt>
                <c:pt idx="37168">
                  <c:v>-0.27174383400000002</c:v>
                </c:pt>
                <c:pt idx="37169">
                  <c:v>-0.27576503200000002</c:v>
                </c:pt>
                <c:pt idx="37170">
                  <c:v>-0.27513867600000003</c:v>
                </c:pt>
                <c:pt idx="37171">
                  <c:v>-0.271823019</c:v>
                </c:pt>
                <c:pt idx="37172">
                  <c:v>-0.27331891699999999</c:v>
                </c:pt>
                <c:pt idx="37173">
                  <c:v>-0.27794486299999999</c:v>
                </c:pt>
                <c:pt idx="37174">
                  <c:v>-0.274170101</c:v>
                </c:pt>
                <c:pt idx="37175">
                  <c:v>-0.26958021500000001</c:v>
                </c:pt>
                <c:pt idx="37176">
                  <c:v>-0.27633264699999999</c:v>
                </c:pt>
                <c:pt idx="37177">
                  <c:v>-0.27691939500000001</c:v>
                </c:pt>
                <c:pt idx="37178">
                  <c:v>-0.27414119199999998</c:v>
                </c:pt>
                <c:pt idx="37179">
                  <c:v>-0.27298921300000001</c:v>
                </c:pt>
                <c:pt idx="37180">
                  <c:v>-0.270087719</c:v>
                </c:pt>
                <c:pt idx="37181">
                  <c:v>-0.268767178</c:v>
                </c:pt>
                <c:pt idx="37182">
                  <c:v>-0.268056393</c:v>
                </c:pt>
                <c:pt idx="37183">
                  <c:v>-0.26914042199999999</c:v>
                </c:pt>
                <c:pt idx="37184">
                  <c:v>-0.26919049</c:v>
                </c:pt>
                <c:pt idx="37185">
                  <c:v>-0.26859390700000002</c:v>
                </c:pt>
                <c:pt idx="37186">
                  <c:v>-0.27307415000000002</c:v>
                </c:pt>
                <c:pt idx="37187">
                  <c:v>-0.278825402</c:v>
                </c:pt>
                <c:pt idx="37188">
                  <c:v>-0.27601072199999999</c:v>
                </c:pt>
                <c:pt idx="37189">
                  <c:v>-0.26946103599999999</c:v>
                </c:pt>
                <c:pt idx="37190">
                  <c:v>-0.26751241100000001</c:v>
                </c:pt>
                <c:pt idx="37191">
                  <c:v>-0.26433789699999999</c:v>
                </c:pt>
                <c:pt idx="37192">
                  <c:v>-0.27046608900000002</c:v>
                </c:pt>
                <c:pt idx="37193">
                  <c:v>-0.27034830999999998</c:v>
                </c:pt>
                <c:pt idx="37194">
                  <c:v>-0.273891628</c:v>
                </c:pt>
                <c:pt idx="37195">
                  <c:v>-0.27327096499999998</c:v>
                </c:pt>
                <c:pt idx="37196">
                  <c:v>-0.27272954599999999</c:v>
                </c:pt>
                <c:pt idx="37197">
                  <c:v>-0.268531203</c:v>
                </c:pt>
                <c:pt idx="37198">
                  <c:v>-0.26509198499999997</c:v>
                </c:pt>
                <c:pt idx="37199">
                  <c:v>-0.27134689699999998</c:v>
                </c:pt>
                <c:pt idx="37200">
                  <c:v>-0.26915484699999997</c:v>
                </c:pt>
                <c:pt idx="37201">
                  <c:v>-0.26715692899999999</c:v>
                </c:pt>
                <c:pt idx="37202">
                  <c:v>-0.27049094400000001</c:v>
                </c:pt>
                <c:pt idx="37203">
                  <c:v>-0.26963853799999998</c:v>
                </c:pt>
                <c:pt idx="37204">
                  <c:v>-0.26993334299999999</c:v>
                </c:pt>
                <c:pt idx="37205">
                  <c:v>-0.27017915199999998</c:v>
                </c:pt>
                <c:pt idx="37206">
                  <c:v>-0.26784968399999998</c:v>
                </c:pt>
                <c:pt idx="37207">
                  <c:v>-0.268197358</c:v>
                </c:pt>
                <c:pt idx="37208">
                  <c:v>-0.27126213900000001</c:v>
                </c:pt>
                <c:pt idx="37209">
                  <c:v>-0.27180632900000001</c:v>
                </c:pt>
                <c:pt idx="37210">
                  <c:v>-0.26766189899999998</c:v>
                </c:pt>
                <c:pt idx="37211">
                  <c:v>-0.26768052599999997</c:v>
                </c:pt>
                <c:pt idx="37212">
                  <c:v>-0.271460861</c:v>
                </c:pt>
                <c:pt idx="37213">
                  <c:v>-0.273092479</c:v>
                </c:pt>
                <c:pt idx="37214">
                  <c:v>-0.27128872300000001</c:v>
                </c:pt>
                <c:pt idx="37215">
                  <c:v>-0.26447975600000001</c:v>
                </c:pt>
                <c:pt idx="37216">
                  <c:v>-0.26976561500000001</c:v>
                </c:pt>
                <c:pt idx="37217">
                  <c:v>-0.27037468599999998</c:v>
                </c:pt>
                <c:pt idx="37218">
                  <c:v>-0.27308470000000001</c:v>
                </c:pt>
                <c:pt idx="37219">
                  <c:v>-0.270830393</c:v>
                </c:pt>
                <c:pt idx="37220">
                  <c:v>-0.26789185399999998</c:v>
                </c:pt>
                <c:pt idx="37221">
                  <c:v>-0.273538589</c:v>
                </c:pt>
                <c:pt idx="37222">
                  <c:v>-0.27692881200000002</c:v>
                </c:pt>
                <c:pt idx="37223">
                  <c:v>-0.27220910799999998</c:v>
                </c:pt>
                <c:pt idx="37224">
                  <c:v>-0.26689025799999999</c:v>
                </c:pt>
                <c:pt idx="37225">
                  <c:v>-0.26745334300000001</c:v>
                </c:pt>
                <c:pt idx="37226">
                  <c:v>-0.27572298000000001</c:v>
                </c:pt>
                <c:pt idx="37227">
                  <c:v>-0.27314630200000001</c:v>
                </c:pt>
                <c:pt idx="37228">
                  <c:v>-0.26878988700000001</c:v>
                </c:pt>
                <c:pt idx="37229">
                  <c:v>-0.27001592499999999</c:v>
                </c:pt>
                <c:pt idx="37230">
                  <c:v>-0.275459707</c:v>
                </c:pt>
                <c:pt idx="37231">
                  <c:v>-0.27388814099999997</c:v>
                </c:pt>
                <c:pt idx="37232">
                  <c:v>-0.27234056600000001</c:v>
                </c:pt>
                <c:pt idx="37233">
                  <c:v>-0.27222675099999999</c:v>
                </c:pt>
                <c:pt idx="37234">
                  <c:v>-0.271521032</c:v>
                </c:pt>
                <c:pt idx="37235">
                  <c:v>-0.26721292699999999</c:v>
                </c:pt>
                <c:pt idx="37236">
                  <c:v>-0.27301755500000002</c:v>
                </c:pt>
                <c:pt idx="37237">
                  <c:v>-0.27156308299999998</c:v>
                </c:pt>
                <c:pt idx="37238">
                  <c:v>-0.26491928100000001</c:v>
                </c:pt>
                <c:pt idx="37239">
                  <c:v>-0.27411192699999998</c:v>
                </c:pt>
                <c:pt idx="37240">
                  <c:v>-0.27411329699999998</c:v>
                </c:pt>
                <c:pt idx="37241">
                  <c:v>-0.27407354099999998</c:v>
                </c:pt>
                <c:pt idx="37242">
                  <c:v>-0.27310040600000002</c:v>
                </c:pt>
                <c:pt idx="37243">
                  <c:v>-0.26995760200000002</c:v>
                </c:pt>
                <c:pt idx="37244">
                  <c:v>-0.26843029299999999</c:v>
                </c:pt>
                <c:pt idx="37245">
                  <c:v>-0.27112734300000002</c:v>
                </c:pt>
                <c:pt idx="37246">
                  <c:v>-0.27262562499999998</c:v>
                </c:pt>
                <c:pt idx="37247">
                  <c:v>-0.26857873799999998</c:v>
                </c:pt>
                <c:pt idx="37248">
                  <c:v>-0.27224031100000001</c:v>
                </c:pt>
                <c:pt idx="37249">
                  <c:v>-0.26988586799999997</c:v>
                </c:pt>
                <c:pt idx="37250">
                  <c:v>-0.26514226200000002</c:v>
                </c:pt>
                <c:pt idx="37251">
                  <c:v>-0.26995623099999999</c:v>
                </c:pt>
                <c:pt idx="37252">
                  <c:v>-0.26916447300000002</c:v>
                </c:pt>
                <c:pt idx="37253">
                  <c:v>-0.268819541</c:v>
                </c:pt>
                <c:pt idx="37254">
                  <c:v>-0.26693323299999999</c:v>
                </c:pt>
                <c:pt idx="37255">
                  <c:v>-0.26953759799999999</c:v>
                </c:pt>
                <c:pt idx="37256">
                  <c:v>-0.26978421200000002</c:v>
                </c:pt>
                <c:pt idx="37257">
                  <c:v>-0.26959154000000002</c:v>
                </c:pt>
                <c:pt idx="37258">
                  <c:v>-0.27058249699999998</c:v>
                </c:pt>
                <c:pt idx="37259">
                  <c:v>-0.27177768899999999</c:v>
                </c:pt>
                <c:pt idx="37260">
                  <c:v>-0.26725429299999998</c:v>
                </c:pt>
                <c:pt idx="37261">
                  <c:v>-0.26791316300000001</c:v>
                </c:pt>
                <c:pt idx="37262">
                  <c:v>-0.27304029499999999</c:v>
                </c:pt>
                <c:pt idx="37263">
                  <c:v>-0.27407008399999999</c:v>
                </c:pt>
                <c:pt idx="37264">
                  <c:v>-0.26897358900000001</c:v>
                </c:pt>
                <c:pt idx="37265">
                  <c:v>-0.27384272199999998</c:v>
                </c:pt>
                <c:pt idx="37266">
                  <c:v>-0.27601215200000001</c:v>
                </c:pt>
                <c:pt idx="37267">
                  <c:v>-0.27065026800000003</c:v>
                </c:pt>
                <c:pt idx="37268">
                  <c:v>-0.27153551599999998</c:v>
                </c:pt>
                <c:pt idx="37269">
                  <c:v>-0.27159509100000001</c:v>
                </c:pt>
                <c:pt idx="37270">
                  <c:v>-0.27186834799999998</c:v>
                </c:pt>
                <c:pt idx="37271">
                  <c:v>-0.27435869000000002</c:v>
                </c:pt>
                <c:pt idx="37272">
                  <c:v>-0.27213335</c:v>
                </c:pt>
                <c:pt idx="37273">
                  <c:v>-0.26884978999999998</c:v>
                </c:pt>
                <c:pt idx="37274">
                  <c:v>-0.27381789699999998</c:v>
                </c:pt>
                <c:pt idx="37275">
                  <c:v>-0.27071711399999998</c:v>
                </c:pt>
                <c:pt idx="37276">
                  <c:v>-0.272753894</c:v>
                </c:pt>
                <c:pt idx="37277">
                  <c:v>-0.27269738900000001</c:v>
                </c:pt>
                <c:pt idx="37278">
                  <c:v>-0.27593073200000001</c:v>
                </c:pt>
                <c:pt idx="37279">
                  <c:v>-0.273256004</c:v>
                </c:pt>
                <c:pt idx="37280">
                  <c:v>-0.27512127199999997</c:v>
                </c:pt>
                <c:pt idx="37281">
                  <c:v>-0.27017602299999999</c:v>
                </c:pt>
                <c:pt idx="37282">
                  <c:v>-0.27537077700000001</c:v>
                </c:pt>
                <c:pt idx="37283">
                  <c:v>-0.27054494600000001</c:v>
                </c:pt>
                <c:pt idx="37284">
                  <c:v>-0.27292951900000001</c:v>
                </c:pt>
                <c:pt idx="37285">
                  <c:v>-0.27940446099999999</c:v>
                </c:pt>
                <c:pt idx="37286">
                  <c:v>-0.27415508</c:v>
                </c:pt>
                <c:pt idx="37287">
                  <c:v>-0.27055165199999998</c:v>
                </c:pt>
                <c:pt idx="37288">
                  <c:v>-0.27223184700000003</c:v>
                </c:pt>
                <c:pt idx="37289">
                  <c:v>-0.27592572599999998</c:v>
                </c:pt>
                <c:pt idx="37290">
                  <c:v>-0.27353075100000002</c:v>
                </c:pt>
                <c:pt idx="37291">
                  <c:v>-0.269113928</c:v>
                </c:pt>
                <c:pt idx="37292">
                  <c:v>-0.27461043000000002</c:v>
                </c:pt>
                <c:pt idx="37293">
                  <c:v>-0.27153259499999999</c:v>
                </c:pt>
                <c:pt idx="37294">
                  <c:v>-0.27234593000000001</c:v>
                </c:pt>
                <c:pt idx="37295">
                  <c:v>-0.27057826499999998</c:v>
                </c:pt>
                <c:pt idx="37296">
                  <c:v>-0.27508938300000002</c:v>
                </c:pt>
                <c:pt idx="37297">
                  <c:v>-0.277385086</c:v>
                </c:pt>
                <c:pt idx="37298">
                  <c:v>-0.27395972600000001</c:v>
                </c:pt>
                <c:pt idx="37299">
                  <c:v>-0.27344560600000001</c:v>
                </c:pt>
                <c:pt idx="37300">
                  <c:v>-0.27268367999999998</c:v>
                </c:pt>
                <c:pt idx="37301">
                  <c:v>-0.27448624399999999</c:v>
                </c:pt>
                <c:pt idx="37302">
                  <c:v>-0.274425268</c:v>
                </c:pt>
                <c:pt idx="37303">
                  <c:v>-0.27443471600000002</c:v>
                </c:pt>
                <c:pt idx="37304">
                  <c:v>-0.27496656800000002</c:v>
                </c:pt>
                <c:pt idx="37305">
                  <c:v>-0.278027892</c:v>
                </c:pt>
                <c:pt idx="37306">
                  <c:v>-0.27414685500000002</c:v>
                </c:pt>
                <c:pt idx="37307">
                  <c:v>-0.274753362</c:v>
                </c:pt>
                <c:pt idx="37308">
                  <c:v>-0.27386173600000002</c:v>
                </c:pt>
                <c:pt idx="37309">
                  <c:v>-0.27642339500000002</c:v>
                </c:pt>
                <c:pt idx="37310">
                  <c:v>-0.274020702</c:v>
                </c:pt>
                <c:pt idx="37311">
                  <c:v>-0.273292482</c:v>
                </c:pt>
                <c:pt idx="37312">
                  <c:v>-0.27391463500000002</c:v>
                </c:pt>
                <c:pt idx="37313">
                  <c:v>-0.27779811599999998</c:v>
                </c:pt>
                <c:pt idx="37314">
                  <c:v>-0.27584683900000001</c:v>
                </c:pt>
                <c:pt idx="37315">
                  <c:v>-0.27163115100000002</c:v>
                </c:pt>
                <c:pt idx="37316">
                  <c:v>-0.27128654699999999</c:v>
                </c:pt>
                <c:pt idx="37317">
                  <c:v>-0.27297124299999997</c:v>
                </c:pt>
                <c:pt idx="37318">
                  <c:v>-0.27052700499999999</c:v>
                </c:pt>
                <c:pt idx="37319">
                  <c:v>-0.27253192700000001</c:v>
                </c:pt>
                <c:pt idx="37320">
                  <c:v>-0.27480971799999998</c:v>
                </c:pt>
                <c:pt idx="37321">
                  <c:v>-0.27232998600000002</c:v>
                </c:pt>
                <c:pt idx="37322">
                  <c:v>-0.27020212999999998</c:v>
                </c:pt>
                <c:pt idx="37323">
                  <c:v>-0.26724556100000002</c:v>
                </c:pt>
                <c:pt idx="37324">
                  <c:v>-0.27434873599999998</c:v>
                </c:pt>
                <c:pt idx="37325">
                  <c:v>-0.27322533700000001</c:v>
                </c:pt>
                <c:pt idx="37326">
                  <c:v>-0.27631488399999998</c:v>
                </c:pt>
                <c:pt idx="37327">
                  <c:v>-0.27155214500000002</c:v>
                </c:pt>
                <c:pt idx="37328">
                  <c:v>-0.27093398600000002</c:v>
                </c:pt>
                <c:pt idx="37329">
                  <c:v>-0.27228263000000003</c:v>
                </c:pt>
                <c:pt idx="37330">
                  <c:v>-0.27155613899999997</c:v>
                </c:pt>
                <c:pt idx="37331">
                  <c:v>-0.27237859399999997</c:v>
                </c:pt>
                <c:pt idx="37332">
                  <c:v>-0.274570912</c:v>
                </c:pt>
                <c:pt idx="37333">
                  <c:v>-0.27756029399999999</c:v>
                </c:pt>
                <c:pt idx="37334">
                  <c:v>-0.27677893599999998</c:v>
                </c:pt>
                <c:pt idx="37335">
                  <c:v>-0.271466494</c:v>
                </c:pt>
                <c:pt idx="37336">
                  <c:v>-0.273956001</c:v>
                </c:pt>
                <c:pt idx="37337">
                  <c:v>-0.27893343599999998</c:v>
                </c:pt>
                <c:pt idx="37338">
                  <c:v>-0.27660715600000002</c:v>
                </c:pt>
                <c:pt idx="37339">
                  <c:v>-0.27464735499999998</c:v>
                </c:pt>
                <c:pt idx="37340">
                  <c:v>-0.27357673599999999</c:v>
                </c:pt>
                <c:pt idx="37341">
                  <c:v>-0.27886819800000001</c:v>
                </c:pt>
                <c:pt idx="37342">
                  <c:v>-0.27874302899999998</c:v>
                </c:pt>
                <c:pt idx="37343">
                  <c:v>-0.27216964999999999</c:v>
                </c:pt>
                <c:pt idx="37344">
                  <c:v>-0.278824091</c:v>
                </c:pt>
                <c:pt idx="37345">
                  <c:v>-0.27667164799999999</c:v>
                </c:pt>
                <c:pt idx="37346">
                  <c:v>-0.27940857400000002</c:v>
                </c:pt>
                <c:pt idx="37347">
                  <c:v>-0.27560097</c:v>
                </c:pt>
                <c:pt idx="37348">
                  <c:v>-0.28064021500000003</c:v>
                </c:pt>
                <c:pt idx="37349">
                  <c:v>-0.27824389900000002</c:v>
                </c:pt>
                <c:pt idx="37350">
                  <c:v>-0.27860981200000001</c:v>
                </c:pt>
                <c:pt idx="37351">
                  <c:v>-0.27745738599999997</c:v>
                </c:pt>
                <c:pt idx="37352">
                  <c:v>-0.28219994900000001</c:v>
                </c:pt>
                <c:pt idx="37353">
                  <c:v>-0.28314974900000001</c:v>
                </c:pt>
                <c:pt idx="37354">
                  <c:v>-0.28235799099999997</c:v>
                </c:pt>
                <c:pt idx="37355">
                  <c:v>-0.28201457899999999</c:v>
                </c:pt>
                <c:pt idx="37356">
                  <c:v>-0.28297862400000001</c:v>
                </c:pt>
                <c:pt idx="37357">
                  <c:v>-0.283683091</c:v>
                </c:pt>
                <c:pt idx="37358">
                  <c:v>-0.28366339200000001</c:v>
                </c:pt>
                <c:pt idx="37359">
                  <c:v>-0.28176987199999998</c:v>
                </c:pt>
                <c:pt idx="37360">
                  <c:v>-0.28283780800000002</c:v>
                </c:pt>
                <c:pt idx="37361">
                  <c:v>-0.28060022000000001</c:v>
                </c:pt>
                <c:pt idx="37362">
                  <c:v>-0.28374430499999997</c:v>
                </c:pt>
                <c:pt idx="37363">
                  <c:v>-0.28342089100000001</c:v>
                </c:pt>
                <c:pt idx="37364">
                  <c:v>-0.28365975599999999</c:v>
                </c:pt>
                <c:pt idx="37365">
                  <c:v>-0.284145802</c:v>
                </c:pt>
                <c:pt idx="37366">
                  <c:v>-0.286058217</c:v>
                </c:pt>
                <c:pt idx="37367">
                  <c:v>-0.28394767599999998</c:v>
                </c:pt>
                <c:pt idx="37368">
                  <c:v>-0.281199843</c:v>
                </c:pt>
                <c:pt idx="37369">
                  <c:v>-0.28549322500000002</c:v>
                </c:pt>
                <c:pt idx="37370">
                  <c:v>-0.28461196999999999</c:v>
                </c:pt>
                <c:pt idx="37371">
                  <c:v>-0.282962412</c:v>
                </c:pt>
                <c:pt idx="37372">
                  <c:v>-0.28223937700000001</c:v>
                </c:pt>
                <c:pt idx="37373">
                  <c:v>-0.28415724599999997</c:v>
                </c:pt>
                <c:pt idx="37374">
                  <c:v>-0.28278732299999998</c:v>
                </c:pt>
                <c:pt idx="37375">
                  <c:v>-0.28511094999999997</c:v>
                </c:pt>
                <c:pt idx="37376">
                  <c:v>-0.277943581</c:v>
                </c:pt>
                <c:pt idx="37377">
                  <c:v>-0.28209903800000002</c:v>
                </c:pt>
                <c:pt idx="37378">
                  <c:v>-0.281212986</c:v>
                </c:pt>
                <c:pt idx="37379">
                  <c:v>-0.28330999600000001</c:v>
                </c:pt>
                <c:pt idx="37380">
                  <c:v>-0.280228704</c:v>
                </c:pt>
                <c:pt idx="37381">
                  <c:v>-0.28098475899999997</c:v>
                </c:pt>
                <c:pt idx="37382">
                  <c:v>-0.27741455999999998</c:v>
                </c:pt>
                <c:pt idx="37383">
                  <c:v>-0.28193441000000002</c:v>
                </c:pt>
                <c:pt idx="37384">
                  <c:v>-0.28372776500000002</c:v>
                </c:pt>
                <c:pt idx="37385">
                  <c:v>-0.282452166</c:v>
                </c:pt>
                <c:pt idx="37386">
                  <c:v>-0.27828538400000002</c:v>
                </c:pt>
                <c:pt idx="37387">
                  <c:v>-0.27924668800000002</c:v>
                </c:pt>
                <c:pt idx="37388">
                  <c:v>-0.27987784100000002</c:v>
                </c:pt>
                <c:pt idx="37389">
                  <c:v>-0.27863770700000001</c:v>
                </c:pt>
                <c:pt idx="37390">
                  <c:v>-0.28225055300000002</c:v>
                </c:pt>
                <c:pt idx="37391">
                  <c:v>-0.28651532499999999</c:v>
                </c:pt>
                <c:pt idx="37392">
                  <c:v>-0.27506721000000001</c:v>
                </c:pt>
                <c:pt idx="37393">
                  <c:v>-0.28108718999999999</c:v>
                </c:pt>
                <c:pt idx="37394">
                  <c:v>-0.28232687699999998</c:v>
                </c:pt>
                <c:pt idx="37395">
                  <c:v>-0.28521856699999998</c:v>
                </c:pt>
                <c:pt idx="37396">
                  <c:v>-0.28160357499999999</c:v>
                </c:pt>
                <c:pt idx="37397">
                  <c:v>-0.28005677499999998</c:v>
                </c:pt>
                <c:pt idx="37398">
                  <c:v>-0.27708736099999998</c:v>
                </c:pt>
                <c:pt idx="37399">
                  <c:v>-0.277203649</c:v>
                </c:pt>
                <c:pt idx="37400">
                  <c:v>-0.28144019799999997</c:v>
                </c:pt>
                <c:pt idx="37401">
                  <c:v>-0.282945216</c:v>
                </c:pt>
                <c:pt idx="37402">
                  <c:v>-0.281295925</c:v>
                </c:pt>
                <c:pt idx="37403">
                  <c:v>-0.27732119</c:v>
                </c:pt>
                <c:pt idx="37404">
                  <c:v>-0.27737393999999999</c:v>
                </c:pt>
                <c:pt idx="37405">
                  <c:v>-0.28151068099999998</c:v>
                </c:pt>
                <c:pt idx="37406">
                  <c:v>-0.279171646</c:v>
                </c:pt>
                <c:pt idx="37407">
                  <c:v>-0.28014048899999999</c:v>
                </c:pt>
                <c:pt idx="37408">
                  <c:v>-0.27959904099999999</c:v>
                </c:pt>
                <c:pt idx="37409">
                  <c:v>-0.28303435399999999</c:v>
                </c:pt>
                <c:pt idx="37410">
                  <c:v>-0.27972805499999998</c:v>
                </c:pt>
                <c:pt idx="37411">
                  <c:v>-0.279618859</c:v>
                </c:pt>
                <c:pt idx="37412">
                  <c:v>-0.27800309699999998</c:v>
                </c:pt>
                <c:pt idx="37413">
                  <c:v>-0.28129348199999998</c:v>
                </c:pt>
                <c:pt idx="37414">
                  <c:v>-0.282475382</c:v>
                </c:pt>
                <c:pt idx="37415">
                  <c:v>-0.280141264</c:v>
                </c:pt>
                <c:pt idx="37416">
                  <c:v>-0.279253364</c:v>
                </c:pt>
                <c:pt idx="37417">
                  <c:v>-0.28093382700000002</c:v>
                </c:pt>
                <c:pt idx="37418">
                  <c:v>-0.28002381300000001</c:v>
                </c:pt>
                <c:pt idx="37419">
                  <c:v>-0.28043064499999998</c:v>
                </c:pt>
                <c:pt idx="37420">
                  <c:v>-0.28136140100000001</c:v>
                </c:pt>
                <c:pt idx="37421">
                  <c:v>-0.280960292</c:v>
                </c:pt>
                <c:pt idx="37422">
                  <c:v>-0.28250786700000002</c:v>
                </c:pt>
                <c:pt idx="37423">
                  <c:v>-0.28039658099999998</c:v>
                </c:pt>
                <c:pt idx="37424">
                  <c:v>-0.28430345699999998</c:v>
                </c:pt>
                <c:pt idx="37425">
                  <c:v>-0.28262561600000002</c:v>
                </c:pt>
                <c:pt idx="37426">
                  <c:v>-0.27951663700000001</c:v>
                </c:pt>
                <c:pt idx="37427">
                  <c:v>-0.27514901800000002</c:v>
                </c:pt>
                <c:pt idx="37428">
                  <c:v>-0.27879515300000002</c:v>
                </c:pt>
                <c:pt idx="37429">
                  <c:v>-0.28155762000000001</c:v>
                </c:pt>
                <c:pt idx="37430">
                  <c:v>-0.28029552099999999</c:v>
                </c:pt>
                <c:pt idx="37431">
                  <c:v>-0.28272667499999998</c:v>
                </c:pt>
                <c:pt idx="37432">
                  <c:v>-0.28050214099999998</c:v>
                </c:pt>
                <c:pt idx="37433">
                  <c:v>-0.28287529900000002</c:v>
                </c:pt>
                <c:pt idx="37434">
                  <c:v>-0.28272324799999998</c:v>
                </c:pt>
                <c:pt idx="37435">
                  <c:v>-0.27750974900000003</c:v>
                </c:pt>
                <c:pt idx="37436">
                  <c:v>-0.28045228100000003</c:v>
                </c:pt>
                <c:pt idx="37437">
                  <c:v>-0.27967515599999998</c:v>
                </c:pt>
                <c:pt idx="37438">
                  <c:v>-0.28061285600000002</c:v>
                </c:pt>
                <c:pt idx="37439">
                  <c:v>-0.28178057099999998</c:v>
                </c:pt>
                <c:pt idx="37440">
                  <c:v>-0.27852913699999998</c:v>
                </c:pt>
                <c:pt idx="37441">
                  <c:v>-0.27535036200000002</c:v>
                </c:pt>
                <c:pt idx="37442">
                  <c:v>-0.276509106</c:v>
                </c:pt>
                <c:pt idx="37443">
                  <c:v>-0.28014457199999998</c:v>
                </c:pt>
                <c:pt idx="37444">
                  <c:v>-0.276821494</c:v>
                </c:pt>
                <c:pt idx="37445">
                  <c:v>-0.27751562000000002</c:v>
                </c:pt>
                <c:pt idx="37446">
                  <c:v>-0.27902749199999999</c:v>
                </c:pt>
                <c:pt idx="37447">
                  <c:v>-0.27305817599999999</c:v>
                </c:pt>
                <c:pt idx="37448">
                  <c:v>-0.27267414299999998</c:v>
                </c:pt>
                <c:pt idx="37449">
                  <c:v>-0.27317893500000001</c:v>
                </c:pt>
                <c:pt idx="37450">
                  <c:v>-0.27667459799999999</c:v>
                </c:pt>
                <c:pt idx="37451">
                  <c:v>-0.27486735600000001</c:v>
                </c:pt>
                <c:pt idx="37452">
                  <c:v>-0.28000298099999998</c:v>
                </c:pt>
                <c:pt idx="37453">
                  <c:v>-0.27806690299999998</c:v>
                </c:pt>
                <c:pt idx="37454">
                  <c:v>-0.274940878</c:v>
                </c:pt>
                <c:pt idx="37455">
                  <c:v>-0.27579009500000001</c:v>
                </c:pt>
                <c:pt idx="37456">
                  <c:v>-0.27348378299999998</c:v>
                </c:pt>
                <c:pt idx="37457">
                  <c:v>-0.27040848099999998</c:v>
                </c:pt>
                <c:pt idx="37458">
                  <c:v>-0.27679580500000001</c:v>
                </c:pt>
                <c:pt idx="37459">
                  <c:v>-0.27766010200000002</c:v>
                </c:pt>
                <c:pt idx="37460">
                  <c:v>-0.27315694099999999</c:v>
                </c:pt>
                <c:pt idx="37461">
                  <c:v>-0.274050444</c:v>
                </c:pt>
                <c:pt idx="37462">
                  <c:v>-0.27447706500000002</c:v>
                </c:pt>
                <c:pt idx="37463">
                  <c:v>-0.27765667399999999</c:v>
                </c:pt>
                <c:pt idx="37464">
                  <c:v>-0.27418711800000001</c:v>
                </c:pt>
                <c:pt idx="37465">
                  <c:v>-0.27097594699999999</c:v>
                </c:pt>
                <c:pt idx="37466">
                  <c:v>-0.27315759699999997</c:v>
                </c:pt>
                <c:pt idx="37467">
                  <c:v>-0.27799782200000001</c:v>
                </c:pt>
                <c:pt idx="37468">
                  <c:v>-0.27408829299999998</c:v>
                </c:pt>
                <c:pt idx="37469">
                  <c:v>-0.270815372</c:v>
                </c:pt>
                <c:pt idx="37470">
                  <c:v>-0.272585034</c:v>
                </c:pt>
                <c:pt idx="37471">
                  <c:v>-0.27177327899999998</c:v>
                </c:pt>
                <c:pt idx="37472">
                  <c:v>-0.27590092999999999</c:v>
                </c:pt>
                <c:pt idx="37473">
                  <c:v>-0.27065557200000001</c:v>
                </c:pt>
                <c:pt idx="37474">
                  <c:v>-0.27710947400000002</c:v>
                </c:pt>
                <c:pt idx="37475">
                  <c:v>-0.27177795799999999</c:v>
                </c:pt>
                <c:pt idx="37476">
                  <c:v>-0.27395883199999999</c:v>
                </c:pt>
                <c:pt idx="37477">
                  <c:v>-0.27255266900000003</c:v>
                </c:pt>
                <c:pt idx="37478">
                  <c:v>-0.26969030500000002</c:v>
                </c:pt>
                <c:pt idx="37479">
                  <c:v>-0.27361005500000002</c:v>
                </c:pt>
                <c:pt idx="37480">
                  <c:v>-0.26988002700000002</c:v>
                </c:pt>
                <c:pt idx="37481">
                  <c:v>-0.27374923200000001</c:v>
                </c:pt>
                <c:pt idx="37482">
                  <c:v>-0.27119261</c:v>
                </c:pt>
                <c:pt idx="37483">
                  <c:v>-0.272387981</c:v>
                </c:pt>
                <c:pt idx="37484">
                  <c:v>-0.27423381800000002</c:v>
                </c:pt>
                <c:pt idx="37485">
                  <c:v>-0.27010431899999998</c:v>
                </c:pt>
                <c:pt idx="37486">
                  <c:v>-0.27418881699999997</c:v>
                </c:pt>
                <c:pt idx="37487">
                  <c:v>-0.27349928000000001</c:v>
                </c:pt>
                <c:pt idx="37488">
                  <c:v>-0.27154636399999998</c:v>
                </c:pt>
                <c:pt idx="37489">
                  <c:v>-0.27282267799999999</c:v>
                </c:pt>
                <c:pt idx="37490">
                  <c:v>-0.269737691</c:v>
                </c:pt>
                <c:pt idx="37491">
                  <c:v>-0.27084666499999999</c:v>
                </c:pt>
                <c:pt idx="37492">
                  <c:v>-0.27053988000000001</c:v>
                </c:pt>
                <c:pt idx="37493">
                  <c:v>-0.27177336800000002</c:v>
                </c:pt>
                <c:pt idx="37494">
                  <c:v>-0.27178001400000001</c:v>
                </c:pt>
                <c:pt idx="37495">
                  <c:v>-0.27661868899999997</c:v>
                </c:pt>
                <c:pt idx="37496">
                  <c:v>-0.27627512799999998</c:v>
                </c:pt>
                <c:pt idx="37497">
                  <c:v>-0.26992186899999998</c:v>
                </c:pt>
                <c:pt idx="37498">
                  <c:v>-0.27399143599999998</c:v>
                </c:pt>
                <c:pt idx="37499">
                  <c:v>-0.27072355199999998</c:v>
                </c:pt>
                <c:pt idx="37500">
                  <c:v>-0.26714691499999998</c:v>
                </c:pt>
                <c:pt idx="37501">
                  <c:v>-0.26824119699999999</c:v>
                </c:pt>
                <c:pt idx="37502">
                  <c:v>-0.26736047899999998</c:v>
                </c:pt>
                <c:pt idx="37503">
                  <c:v>-0.27206870900000002</c:v>
                </c:pt>
                <c:pt idx="37504">
                  <c:v>-0.27467060100000001</c:v>
                </c:pt>
                <c:pt idx="37505">
                  <c:v>-0.271395683</c:v>
                </c:pt>
                <c:pt idx="37506">
                  <c:v>-0.27235895399999999</c:v>
                </c:pt>
                <c:pt idx="37507">
                  <c:v>-0.27107885500000001</c:v>
                </c:pt>
                <c:pt idx="37508">
                  <c:v>-0.279549569</c:v>
                </c:pt>
                <c:pt idx="37509">
                  <c:v>-0.274060309</c:v>
                </c:pt>
                <c:pt idx="37510">
                  <c:v>-0.26834970699999999</c:v>
                </c:pt>
                <c:pt idx="37511">
                  <c:v>-0.26628980000000002</c:v>
                </c:pt>
                <c:pt idx="37512">
                  <c:v>-0.27075830099999998</c:v>
                </c:pt>
                <c:pt idx="37513">
                  <c:v>-0.27942976400000002</c:v>
                </c:pt>
                <c:pt idx="37514">
                  <c:v>-0.27299448799999998</c:v>
                </c:pt>
                <c:pt idx="37515">
                  <c:v>-0.27248468999999997</c:v>
                </c:pt>
                <c:pt idx="37516">
                  <c:v>-0.26982152500000001</c:v>
                </c:pt>
                <c:pt idx="37517">
                  <c:v>-0.27315974199999998</c:v>
                </c:pt>
                <c:pt idx="37518">
                  <c:v>-0.27533635499999998</c:v>
                </c:pt>
                <c:pt idx="37519">
                  <c:v>-0.27706044899999999</c:v>
                </c:pt>
                <c:pt idx="37520">
                  <c:v>-0.27830761700000001</c:v>
                </c:pt>
                <c:pt idx="37521">
                  <c:v>-0.27467054099999999</c:v>
                </c:pt>
                <c:pt idx="37522">
                  <c:v>-0.27382844699999997</c:v>
                </c:pt>
                <c:pt idx="37523">
                  <c:v>-0.27046835400000002</c:v>
                </c:pt>
                <c:pt idx="37524">
                  <c:v>-0.26781851099999998</c:v>
                </c:pt>
                <c:pt idx="37525">
                  <c:v>-0.27293172500000001</c:v>
                </c:pt>
                <c:pt idx="37526">
                  <c:v>-0.27788654000000002</c:v>
                </c:pt>
                <c:pt idx="37527">
                  <c:v>-0.27288669300000001</c:v>
                </c:pt>
                <c:pt idx="37528">
                  <c:v>-0.27543452400000001</c:v>
                </c:pt>
                <c:pt idx="37529">
                  <c:v>-0.26873901500000003</c:v>
                </c:pt>
                <c:pt idx="37530">
                  <c:v>-0.26802930200000002</c:v>
                </c:pt>
                <c:pt idx="37531">
                  <c:v>-0.27109679599999997</c:v>
                </c:pt>
                <c:pt idx="37532">
                  <c:v>-0.26894736299999999</c:v>
                </c:pt>
                <c:pt idx="37533">
                  <c:v>-0.26765382300000001</c:v>
                </c:pt>
                <c:pt idx="37534">
                  <c:v>-0.26355335099999999</c:v>
                </c:pt>
                <c:pt idx="37535">
                  <c:v>-0.26727953599999998</c:v>
                </c:pt>
                <c:pt idx="37536">
                  <c:v>-0.27027612899999998</c:v>
                </c:pt>
                <c:pt idx="37537">
                  <c:v>-0.26634615699999997</c:v>
                </c:pt>
                <c:pt idx="37538">
                  <c:v>-0.26566889900000001</c:v>
                </c:pt>
                <c:pt idx="37539">
                  <c:v>-0.26634481500000001</c:v>
                </c:pt>
                <c:pt idx="37540">
                  <c:v>-0.26762261999999998</c:v>
                </c:pt>
                <c:pt idx="37541">
                  <c:v>-0.26768252300000001</c:v>
                </c:pt>
                <c:pt idx="37542">
                  <c:v>-0.26705959400000001</c:v>
                </c:pt>
                <c:pt idx="37543">
                  <c:v>-0.26596248099999997</c:v>
                </c:pt>
                <c:pt idx="37544">
                  <c:v>-0.26609376099999998</c:v>
                </c:pt>
                <c:pt idx="37545">
                  <c:v>-0.26987376800000001</c:v>
                </c:pt>
                <c:pt idx="37546">
                  <c:v>-0.26617971099999999</c:v>
                </c:pt>
                <c:pt idx="37547">
                  <c:v>-0.271040797</c:v>
                </c:pt>
                <c:pt idx="37548">
                  <c:v>-0.27123492999999999</c:v>
                </c:pt>
                <c:pt idx="37549">
                  <c:v>-0.268842578</c:v>
                </c:pt>
                <c:pt idx="37550">
                  <c:v>-0.27104130399999998</c:v>
                </c:pt>
                <c:pt idx="37551">
                  <c:v>-0.26751604699999998</c:v>
                </c:pt>
                <c:pt idx="37552">
                  <c:v>-0.26825025699999999</c:v>
                </c:pt>
                <c:pt idx="37553">
                  <c:v>-0.26417344799999998</c:v>
                </c:pt>
                <c:pt idx="37554">
                  <c:v>-0.27237784900000001</c:v>
                </c:pt>
                <c:pt idx="37555">
                  <c:v>-0.27449029699999999</c:v>
                </c:pt>
                <c:pt idx="37556">
                  <c:v>-0.27228146800000003</c:v>
                </c:pt>
                <c:pt idx="37557">
                  <c:v>-0.27148160300000002</c:v>
                </c:pt>
                <c:pt idx="37558">
                  <c:v>-0.26940754099999997</c:v>
                </c:pt>
                <c:pt idx="37559">
                  <c:v>-0.27296495399999998</c:v>
                </c:pt>
                <c:pt idx="37560">
                  <c:v>-0.27623292799999999</c:v>
                </c:pt>
                <c:pt idx="37561">
                  <c:v>-0.274047822</c:v>
                </c:pt>
                <c:pt idx="37562">
                  <c:v>-0.27285125900000001</c:v>
                </c:pt>
                <c:pt idx="37563">
                  <c:v>-0.27202215800000001</c:v>
                </c:pt>
                <c:pt idx="37564">
                  <c:v>-0.27817460900000002</c:v>
                </c:pt>
                <c:pt idx="37565">
                  <c:v>-0.27358046200000002</c:v>
                </c:pt>
                <c:pt idx="37566">
                  <c:v>-0.27126616199999998</c:v>
                </c:pt>
                <c:pt idx="37567">
                  <c:v>-0.27285206299999998</c:v>
                </c:pt>
                <c:pt idx="37568">
                  <c:v>-0.27608886399999999</c:v>
                </c:pt>
                <c:pt idx="37569">
                  <c:v>-0.27575543499999999</c:v>
                </c:pt>
                <c:pt idx="37570">
                  <c:v>-0.27688142700000001</c:v>
                </c:pt>
                <c:pt idx="37571">
                  <c:v>-0.27457597900000003</c:v>
                </c:pt>
                <c:pt idx="37572">
                  <c:v>-0.27506759800000002</c:v>
                </c:pt>
                <c:pt idx="37573">
                  <c:v>-0.27712324300000002</c:v>
                </c:pt>
                <c:pt idx="37574">
                  <c:v>-0.27925696999999999</c:v>
                </c:pt>
                <c:pt idx="37575">
                  <c:v>-0.27561935799999998</c:v>
                </c:pt>
                <c:pt idx="37576">
                  <c:v>-0.27573919299999999</c:v>
                </c:pt>
                <c:pt idx="37577">
                  <c:v>-0.27284413600000001</c:v>
                </c:pt>
                <c:pt idx="37578">
                  <c:v>-0.27490595000000001</c:v>
                </c:pt>
                <c:pt idx="37579">
                  <c:v>-0.27578321099999997</c:v>
                </c:pt>
                <c:pt idx="37580">
                  <c:v>-0.26998949100000003</c:v>
                </c:pt>
                <c:pt idx="37581">
                  <c:v>-0.27312648299999998</c:v>
                </c:pt>
                <c:pt idx="37582">
                  <c:v>-0.27747011199999999</c:v>
                </c:pt>
                <c:pt idx="37583">
                  <c:v>-0.27875280400000002</c:v>
                </c:pt>
                <c:pt idx="37584">
                  <c:v>-0.27460280100000001</c:v>
                </c:pt>
                <c:pt idx="37585">
                  <c:v>-0.27360469100000001</c:v>
                </c:pt>
                <c:pt idx="37586">
                  <c:v>-0.2783041</c:v>
                </c:pt>
                <c:pt idx="37587">
                  <c:v>-0.27859365899999999</c:v>
                </c:pt>
                <c:pt idx="37588">
                  <c:v>-0.275721997</c:v>
                </c:pt>
                <c:pt idx="37589">
                  <c:v>-0.27645027599999999</c:v>
                </c:pt>
                <c:pt idx="37590">
                  <c:v>-0.27488541599999999</c:v>
                </c:pt>
                <c:pt idx="37591">
                  <c:v>-0.275680751</c:v>
                </c:pt>
                <c:pt idx="37592">
                  <c:v>-0.27819824199999998</c:v>
                </c:pt>
                <c:pt idx="37593">
                  <c:v>-0.27833181600000001</c:v>
                </c:pt>
                <c:pt idx="37594">
                  <c:v>-0.27951133299999997</c:v>
                </c:pt>
                <c:pt idx="37595">
                  <c:v>-0.27757838400000001</c:v>
                </c:pt>
                <c:pt idx="37596">
                  <c:v>-0.27926442000000001</c:v>
                </c:pt>
                <c:pt idx="37597">
                  <c:v>-0.27919790100000003</c:v>
                </c:pt>
                <c:pt idx="37598">
                  <c:v>-0.27565938200000001</c:v>
                </c:pt>
                <c:pt idx="37599">
                  <c:v>-0.279477537</c:v>
                </c:pt>
                <c:pt idx="37600">
                  <c:v>-0.27552515300000002</c:v>
                </c:pt>
                <c:pt idx="37601">
                  <c:v>-0.27511590699999999</c:v>
                </c:pt>
                <c:pt idx="37602">
                  <c:v>-0.28568732699999999</c:v>
                </c:pt>
                <c:pt idx="37603">
                  <c:v>-0.28085061900000002</c:v>
                </c:pt>
                <c:pt idx="37604">
                  <c:v>-0.27536395200000002</c:v>
                </c:pt>
                <c:pt idx="37605">
                  <c:v>-0.27906784400000001</c:v>
                </c:pt>
                <c:pt idx="37606">
                  <c:v>-0.27185040700000002</c:v>
                </c:pt>
                <c:pt idx="37607">
                  <c:v>-0.27938410600000002</c:v>
                </c:pt>
                <c:pt idx="37608">
                  <c:v>-0.280308485</c:v>
                </c:pt>
                <c:pt idx="37609">
                  <c:v>-0.28092661499999999</c:v>
                </c:pt>
                <c:pt idx="37610">
                  <c:v>-0.28191572399999998</c:v>
                </c:pt>
                <c:pt idx="37611">
                  <c:v>-0.27559116500000003</c:v>
                </c:pt>
                <c:pt idx="37612">
                  <c:v>-0.27756404899999998</c:v>
                </c:pt>
                <c:pt idx="37613">
                  <c:v>-0.27907055600000003</c:v>
                </c:pt>
                <c:pt idx="37614">
                  <c:v>-0.28073155900000002</c:v>
                </c:pt>
                <c:pt idx="37615">
                  <c:v>-0.27788969899999999</c:v>
                </c:pt>
                <c:pt idx="37616">
                  <c:v>-0.27968362000000002</c:v>
                </c:pt>
                <c:pt idx="37617">
                  <c:v>-0.27877306899999998</c:v>
                </c:pt>
                <c:pt idx="37618">
                  <c:v>-0.27748167499999998</c:v>
                </c:pt>
                <c:pt idx="37619">
                  <c:v>-0.28074908300000001</c:v>
                </c:pt>
                <c:pt idx="37620">
                  <c:v>-0.27909472600000002</c:v>
                </c:pt>
                <c:pt idx="37621">
                  <c:v>-0.28358098900000001</c:v>
                </c:pt>
                <c:pt idx="37622">
                  <c:v>-0.27971911399999999</c:v>
                </c:pt>
                <c:pt idx="37623">
                  <c:v>-0.282001793</c:v>
                </c:pt>
                <c:pt idx="37624">
                  <c:v>-0.28295573600000001</c:v>
                </c:pt>
                <c:pt idx="37625">
                  <c:v>-0.28139713399999999</c:v>
                </c:pt>
                <c:pt idx="37626">
                  <c:v>-0.27602258299999999</c:v>
                </c:pt>
                <c:pt idx="37627">
                  <c:v>-0.27522149699999998</c:v>
                </c:pt>
                <c:pt idx="37628">
                  <c:v>-0.28122559200000002</c:v>
                </c:pt>
                <c:pt idx="37629">
                  <c:v>-0.28150585299999997</c:v>
                </c:pt>
                <c:pt idx="37630">
                  <c:v>-0.27982407799999998</c:v>
                </c:pt>
                <c:pt idx="37631">
                  <c:v>-0.27690261599999999</c:v>
                </c:pt>
                <c:pt idx="37632">
                  <c:v>-0.27865549899999997</c:v>
                </c:pt>
                <c:pt idx="37633">
                  <c:v>-0.27810707699999998</c:v>
                </c:pt>
                <c:pt idx="37634">
                  <c:v>-0.27903360100000002</c:v>
                </c:pt>
                <c:pt idx="37635">
                  <c:v>-0.27813339199999998</c:v>
                </c:pt>
                <c:pt idx="37636">
                  <c:v>-0.27905672799999998</c:v>
                </c:pt>
                <c:pt idx="37637">
                  <c:v>-0.28245097400000002</c:v>
                </c:pt>
                <c:pt idx="37638">
                  <c:v>-0.285039812</c:v>
                </c:pt>
                <c:pt idx="37639">
                  <c:v>-0.28013646599999997</c:v>
                </c:pt>
                <c:pt idx="37640">
                  <c:v>-0.27623921600000001</c:v>
                </c:pt>
                <c:pt idx="37641">
                  <c:v>-0.281280011</c:v>
                </c:pt>
                <c:pt idx="37642">
                  <c:v>-0.286082208</c:v>
                </c:pt>
                <c:pt idx="37643">
                  <c:v>-0.28268897500000001</c:v>
                </c:pt>
                <c:pt idx="37644">
                  <c:v>-0.282473266</c:v>
                </c:pt>
                <c:pt idx="37645">
                  <c:v>-0.28359857199999999</c:v>
                </c:pt>
                <c:pt idx="37646">
                  <c:v>-0.285197794</c:v>
                </c:pt>
                <c:pt idx="37647">
                  <c:v>-0.28231340599999999</c:v>
                </c:pt>
                <c:pt idx="37648">
                  <c:v>-0.28041377699999998</c:v>
                </c:pt>
                <c:pt idx="37649">
                  <c:v>-0.28172203899999998</c:v>
                </c:pt>
                <c:pt idx="37650">
                  <c:v>-0.28624328999999998</c:v>
                </c:pt>
                <c:pt idx="37651">
                  <c:v>-0.28085106599999998</c:v>
                </c:pt>
                <c:pt idx="37652">
                  <c:v>-0.28218504799999999</c:v>
                </c:pt>
                <c:pt idx="37653">
                  <c:v>-0.283682406</c:v>
                </c:pt>
                <c:pt idx="37654">
                  <c:v>-0.28095346700000001</c:v>
                </c:pt>
                <c:pt idx="37655">
                  <c:v>-0.28280740999999998</c:v>
                </c:pt>
                <c:pt idx="37656">
                  <c:v>-0.28819340500000001</c:v>
                </c:pt>
                <c:pt idx="37657">
                  <c:v>-0.28608420499999998</c:v>
                </c:pt>
                <c:pt idx="37658">
                  <c:v>-0.28368336</c:v>
                </c:pt>
                <c:pt idx="37659">
                  <c:v>-0.28555339600000001</c:v>
                </c:pt>
                <c:pt idx="37660">
                  <c:v>-0.28259250499999999</c:v>
                </c:pt>
                <c:pt idx="37661">
                  <c:v>-0.28283083399999998</c:v>
                </c:pt>
                <c:pt idx="37662">
                  <c:v>-0.284586638</c:v>
                </c:pt>
                <c:pt idx="37663">
                  <c:v>-0.28330385699999999</c:v>
                </c:pt>
                <c:pt idx="37664">
                  <c:v>-0.285580844</c:v>
                </c:pt>
                <c:pt idx="37665">
                  <c:v>-0.28428092599999999</c:v>
                </c:pt>
                <c:pt idx="37666">
                  <c:v>-0.28286412399999999</c:v>
                </c:pt>
                <c:pt idx="37667">
                  <c:v>-0.28212598</c:v>
                </c:pt>
                <c:pt idx="37668">
                  <c:v>-0.284033865</c:v>
                </c:pt>
                <c:pt idx="37669">
                  <c:v>-0.282606423</c:v>
                </c:pt>
                <c:pt idx="37670">
                  <c:v>-0.28326156699999999</c:v>
                </c:pt>
                <c:pt idx="37671">
                  <c:v>-0.27769267600000003</c:v>
                </c:pt>
                <c:pt idx="37672">
                  <c:v>-0.28470903600000003</c:v>
                </c:pt>
                <c:pt idx="37673">
                  <c:v>-0.28229743200000001</c:v>
                </c:pt>
                <c:pt idx="37674">
                  <c:v>-0.28071871399999998</c:v>
                </c:pt>
                <c:pt idx="37675">
                  <c:v>-0.27976828799999998</c:v>
                </c:pt>
                <c:pt idx="37676">
                  <c:v>-0.28118428600000001</c:v>
                </c:pt>
                <c:pt idx="37677">
                  <c:v>-0.28332176799999997</c:v>
                </c:pt>
                <c:pt idx="37678">
                  <c:v>-0.28367727999999998</c:v>
                </c:pt>
                <c:pt idx="37679">
                  <c:v>-0.28247788499999998</c:v>
                </c:pt>
                <c:pt idx="37680">
                  <c:v>-0.28373461999999999</c:v>
                </c:pt>
                <c:pt idx="37681">
                  <c:v>-0.278994411</c:v>
                </c:pt>
                <c:pt idx="37682">
                  <c:v>-0.28301417800000001</c:v>
                </c:pt>
                <c:pt idx="37683">
                  <c:v>-0.28184035400000002</c:v>
                </c:pt>
                <c:pt idx="37684">
                  <c:v>-0.28426197199999997</c:v>
                </c:pt>
                <c:pt idx="37685">
                  <c:v>-0.28177854400000002</c:v>
                </c:pt>
                <c:pt idx="37686">
                  <c:v>-0.28343823600000001</c:v>
                </c:pt>
                <c:pt idx="37687">
                  <c:v>-0.28817510600000001</c:v>
                </c:pt>
                <c:pt idx="37688">
                  <c:v>-0.27912277000000002</c:v>
                </c:pt>
                <c:pt idx="37689">
                  <c:v>-0.28144285099999999</c:v>
                </c:pt>
                <c:pt idx="37690">
                  <c:v>-0.28140506100000001</c:v>
                </c:pt>
                <c:pt idx="37691">
                  <c:v>-0.282939732</c:v>
                </c:pt>
                <c:pt idx="37692">
                  <c:v>-0.28177940800000001</c:v>
                </c:pt>
                <c:pt idx="37693">
                  <c:v>-0.283484876</c:v>
                </c:pt>
                <c:pt idx="37694">
                  <c:v>-0.27858200700000002</c:v>
                </c:pt>
                <c:pt idx="37695">
                  <c:v>-0.28452867300000001</c:v>
                </c:pt>
                <c:pt idx="37696">
                  <c:v>-0.28486394900000001</c:v>
                </c:pt>
                <c:pt idx="37697">
                  <c:v>-0.28472313300000002</c:v>
                </c:pt>
                <c:pt idx="37698">
                  <c:v>-0.283569187</c:v>
                </c:pt>
                <c:pt idx="37699">
                  <c:v>-0.28236287799999998</c:v>
                </c:pt>
                <c:pt idx="37700">
                  <c:v>-0.283293664</c:v>
                </c:pt>
                <c:pt idx="37701">
                  <c:v>-0.28217169600000003</c:v>
                </c:pt>
                <c:pt idx="37702">
                  <c:v>-0.27998843800000001</c:v>
                </c:pt>
                <c:pt idx="37703">
                  <c:v>-0.28406071700000002</c:v>
                </c:pt>
                <c:pt idx="37704">
                  <c:v>-0.28523358700000001</c:v>
                </c:pt>
                <c:pt idx="37705">
                  <c:v>-0.28590562899999999</c:v>
                </c:pt>
                <c:pt idx="37706">
                  <c:v>-0.28321239399999998</c:v>
                </c:pt>
                <c:pt idx="37707">
                  <c:v>-0.28547135000000001</c:v>
                </c:pt>
                <c:pt idx="37708">
                  <c:v>-0.283107787</c:v>
                </c:pt>
                <c:pt idx="37709">
                  <c:v>-0.28827357300000001</c:v>
                </c:pt>
                <c:pt idx="37710">
                  <c:v>-0.28806957599999999</c:v>
                </c:pt>
                <c:pt idx="37711">
                  <c:v>-0.28484699099999999</c:v>
                </c:pt>
                <c:pt idx="37712">
                  <c:v>-0.287141323</c:v>
                </c:pt>
                <c:pt idx="37713">
                  <c:v>-0.283084214</c:v>
                </c:pt>
                <c:pt idx="37714">
                  <c:v>-0.28635591300000002</c:v>
                </c:pt>
                <c:pt idx="37715">
                  <c:v>-0.28497487300000002</c:v>
                </c:pt>
                <c:pt idx="37716">
                  <c:v>-0.28496712400000002</c:v>
                </c:pt>
                <c:pt idx="37717">
                  <c:v>-0.28999698200000001</c:v>
                </c:pt>
                <c:pt idx="37718">
                  <c:v>-0.28954103599999997</c:v>
                </c:pt>
                <c:pt idx="37719">
                  <c:v>-0.28708139100000002</c:v>
                </c:pt>
                <c:pt idx="37720">
                  <c:v>-0.28510907299999999</c:v>
                </c:pt>
                <c:pt idx="37721">
                  <c:v>-0.282958716</c:v>
                </c:pt>
                <c:pt idx="37722">
                  <c:v>-0.28354725200000003</c:v>
                </c:pt>
                <c:pt idx="37723">
                  <c:v>-0.28747054900000002</c:v>
                </c:pt>
                <c:pt idx="37724">
                  <c:v>-0.283179134</c:v>
                </c:pt>
                <c:pt idx="37725">
                  <c:v>-0.28634041500000001</c:v>
                </c:pt>
                <c:pt idx="37726">
                  <c:v>-0.283143282</c:v>
                </c:pt>
                <c:pt idx="37727">
                  <c:v>-0.28572565300000002</c:v>
                </c:pt>
                <c:pt idx="37728">
                  <c:v>-0.283690989</c:v>
                </c:pt>
                <c:pt idx="37729">
                  <c:v>-0.28373900099999999</c:v>
                </c:pt>
                <c:pt idx="37730">
                  <c:v>-0.28639578799999998</c:v>
                </c:pt>
                <c:pt idx="37731">
                  <c:v>-0.28516682999999998</c:v>
                </c:pt>
                <c:pt idx="37732">
                  <c:v>-0.28627657899999998</c:v>
                </c:pt>
                <c:pt idx="37733">
                  <c:v>-0.28347557800000001</c:v>
                </c:pt>
                <c:pt idx="37734">
                  <c:v>-0.28598692999999997</c:v>
                </c:pt>
                <c:pt idx="37735">
                  <c:v>-0.28426048199999998</c:v>
                </c:pt>
                <c:pt idx="37736">
                  <c:v>-0.28650873900000001</c:v>
                </c:pt>
                <c:pt idx="37737">
                  <c:v>-0.28574892899999998</c:v>
                </c:pt>
                <c:pt idx="37738">
                  <c:v>-0.28967255400000003</c:v>
                </c:pt>
                <c:pt idx="37739">
                  <c:v>-0.28618040700000003</c:v>
                </c:pt>
                <c:pt idx="37740">
                  <c:v>-0.28099363999999999</c:v>
                </c:pt>
                <c:pt idx="37741">
                  <c:v>-0.283768505</c:v>
                </c:pt>
                <c:pt idx="37742">
                  <c:v>-0.28342044399999999</c:v>
                </c:pt>
                <c:pt idx="37743">
                  <c:v>-0.28463208699999998</c:v>
                </c:pt>
                <c:pt idx="37744">
                  <c:v>-0.284720749</c:v>
                </c:pt>
                <c:pt idx="37745">
                  <c:v>-0.287491053</c:v>
                </c:pt>
                <c:pt idx="37746">
                  <c:v>-0.28475943199999998</c:v>
                </c:pt>
                <c:pt idx="37747">
                  <c:v>-0.27818787099999998</c:v>
                </c:pt>
                <c:pt idx="37748">
                  <c:v>-0.27872023000000001</c:v>
                </c:pt>
                <c:pt idx="37749">
                  <c:v>-0.28705334700000001</c:v>
                </c:pt>
                <c:pt idx="37750">
                  <c:v>-0.28356382299999999</c:v>
                </c:pt>
                <c:pt idx="37751">
                  <c:v>-0.28355452399999997</c:v>
                </c:pt>
                <c:pt idx="37752">
                  <c:v>-0.28614097799999999</c:v>
                </c:pt>
                <c:pt idx="37753">
                  <c:v>-0.283941954</c:v>
                </c:pt>
                <c:pt idx="37754">
                  <c:v>-0.28918677599999998</c:v>
                </c:pt>
                <c:pt idx="37755">
                  <c:v>-0.28008425199999998</c:v>
                </c:pt>
                <c:pt idx="37756">
                  <c:v>-0.28352481099999999</c:v>
                </c:pt>
                <c:pt idx="37757">
                  <c:v>-0.28407919399999998</c:v>
                </c:pt>
                <c:pt idx="37758">
                  <c:v>-0.28301551899999999</c:v>
                </c:pt>
                <c:pt idx="37759">
                  <c:v>-0.28182178699999999</c:v>
                </c:pt>
                <c:pt idx="37760">
                  <c:v>-0.286451966</c:v>
                </c:pt>
                <c:pt idx="37761">
                  <c:v>-0.28242823500000003</c:v>
                </c:pt>
                <c:pt idx="37762">
                  <c:v>-0.28360775100000002</c:v>
                </c:pt>
                <c:pt idx="37763">
                  <c:v>-0.28230515099999998</c:v>
                </c:pt>
                <c:pt idx="37764">
                  <c:v>-0.27987635100000002</c:v>
                </c:pt>
                <c:pt idx="37765">
                  <c:v>-0.28344783200000001</c:v>
                </c:pt>
                <c:pt idx="37766">
                  <c:v>-0.280136198</c:v>
                </c:pt>
                <c:pt idx="37767">
                  <c:v>-0.28139898200000002</c:v>
                </c:pt>
                <c:pt idx="37768">
                  <c:v>-0.28511249999999999</c:v>
                </c:pt>
                <c:pt idx="37769">
                  <c:v>-0.28206503399999999</c:v>
                </c:pt>
                <c:pt idx="37770">
                  <c:v>-0.28734636299999999</c:v>
                </c:pt>
                <c:pt idx="37771">
                  <c:v>-0.28429079099999999</c:v>
                </c:pt>
                <c:pt idx="37772">
                  <c:v>-0.28690469299999999</c:v>
                </c:pt>
                <c:pt idx="37773">
                  <c:v>-0.28622075899999999</c:v>
                </c:pt>
                <c:pt idx="37774">
                  <c:v>-0.28523191799999997</c:v>
                </c:pt>
                <c:pt idx="37775">
                  <c:v>-0.28009453400000001</c:v>
                </c:pt>
                <c:pt idx="37776">
                  <c:v>-0.28608077799999998</c:v>
                </c:pt>
                <c:pt idx="37777">
                  <c:v>-0.288354367</c:v>
                </c:pt>
                <c:pt idx="37778">
                  <c:v>-0.28882732999999999</c:v>
                </c:pt>
                <c:pt idx="37779">
                  <c:v>-0.28739225899999998</c:v>
                </c:pt>
                <c:pt idx="37780">
                  <c:v>-0.28959336899999999</c:v>
                </c:pt>
                <c:pt idx="37781">
                  <c:v>-0.28947240099999999</c:v>
                </c:pt>
                <c:pt idx="37782">
                  <c:v>-0.27941870699999999</c:v>
                </c:pt>
                <c:pt idx="37783">
                  <c:v>-0.28128996499999998</c:v>
                </c:pt>
                <c:pt idx="37784">
                  <c:v>-0.283764303</c:v>
                </c:pt>
                <c:pt idx="37785">
                  <c:v>-0.28611233800000002</c:v>
                </c:pt>
                <c:pt idx="37786">
                  <c:v>-0.29011908199999997</c:v>
                </c:pt>
                <c:pt idx="37787">
                  <c:v>-0.287841976</c:v>
                </c:pt>
                <c:pt idx="37788">
                  <c:v>-0.28320434700000002</c:v>
                </c:pt>
                <c:pt idx="37789">
                  <c:v>-0.286899179</c:v>
                </c:pt>
                <c:pt idx="37790">
                  <c:v>-0.28092515499999998</c:v>
                </c:pt>
                <c:pt idx="37791">
                  <c:v>-0.28090488899999999</c:v>
                </c:pt>
                <c:pt idx="37792">
                  <c:v>-0.28275817600000003</c:v>
                </c:pt>
                <c:pt idx="37793">
                  <c:v>-0.28128609100000002</c:v>
                </c:pt>
                <c:pt idx="37794">
                  <c:v>-0.28260967100000001</c:v>
                </c:pt>
                <c:pt idx="37795">
                  <c:v>-0.27894049900000001</c:v>
                </c:pt>
                <c:pt idx="37796">
                  <c:v>-0.27964651600000001</c:v>
                </c:pt>
                <c:pt idx="37797">
                  <c:v>-0.278448164</c:v>
                </c:pt>
                <c:pt idx="37798">
                  <c:v>-0.27645742899999998</c:v>
                </c:pt>
                <c:pt idx="37799">
                  <c:v>-0.27796345900000002</c:v>
                </c:pt>
                <c:pt idx="37800">
                  <c:v>-0.276163667</c:v>
                </c:pt>
                <c:pt idx="37801">
                  <c:v>-0.27913913099999998</c:v>
                </c:pt>
                <c:pt idx="37802">
                  <c:v>-0.27356114999999998</c:v>
                </c:pt>
                <c:pt idx="37803">
                  <c:v>-0.279676706</c:v>
                </c:pt>
                <c:pt idx="37804">
                  <c:v>-0.27766764199999999</c:v>
                </c:pt>
                <c:pt idx="37805">
                  <c:v>-0.28066888499999998</c:v>
                </c:pt>
                <c:pt idx="37806">
                  <c:v>-0.27516359099999999</c:v>
                </c:pt>
                <c:pt idx="37807">
                  <c:v>-0.27991262099999997</c:v>
                </c:pt>
                <c:pt idx="37808">
                  <c:v>-0.276996464</c:v>
                </c:pt>
                <c:pt idx="37809">
                  <c:v>-0.27718198300000002</c:v>
                </c:pt>
                <c:pt idx="37810">
                  <c:v>-0.27885311800000001</c:v>
                </c:pt>
                <c:pt idx="37811">
                  <c:v>-0.27903604500000001</c:v>
                </c:pt>
                <c:pt idx="37812">
                  <c:v>-0.278699696</c:v>
                </c:pt>
                <c:pt idx="37813">
                  <c:v>-0.27956780799999997</c:v>
                </c:pt>
                <c:pt idx="37814">
                  <c:v>-0.27686256199999998</c:v>
                </c:pt>
                <c:pt idx="37815">
                  <c:v>-0.27474519600000002</c:v>
                </c:pt>
                <c:pt idx="37816">
                  <c:v>-0.27746641599999999</c:v>
                </c:pt>
                <c:pt idx="37817">
                  <c:v>-0.27561178800000002</c:v>
                </c:pt>
                <c:pt idx="37818">
                  <c:v>-0.27913406499999999</c:v>
                </c:pt>
                <c:pt idx="37819">
                  <c:v>-0.27841511400000002</c:v>
                </c:pt>
                <c:pt idx="37820">
                  <c:v>-0.27522972200000001</c:v>
                </c:pt>
                <c:pt idx="37821">
                  <c:v>-0.28340592999999997</c:v>
                </c:pt>
                <c:pt idx="37822">
                  <c:v>-0.27960136499999999</c:v>
                </c:pt>
                <c:pt idx="37823">
                  <c:v>-0.27828040700000001</c:v>
                </c:pt>
                <c:pt idx="37824">
                  <c:v>-0.27390563499999998</c:v>
                </c:pt>
                <c:pt idx="37825">
                  <c:v>-0.27859956000000002</c:v>
                </c:pt>
                <c:pt idx="37826">
                  <c:v>-0.27874204499999999</c:v>
                </c:pt>
                <c:pt idx="37827">
                  <c:v>-0.27567222699999999</c:v>
                </c:pt>
                <c:pt idx="37828">
                  <c:v>-0.27614039200000001</c:v>
                </c:pt>
                <c:pt idx="37829">
                  <c:v>-0.27896288000000002</c:v>
                </c:pt>
                <c:pt idx="37830">
                  <c:v>-0.28096637099999999</c:v>
                </c:pt>
                <c:pt idx="37831">
                  <c:v>-0.275949836</c:v>
                </c:pt>
                <c:pt idx="37832">
                  <c:v>-0.275771141</c:v>
                </c:pt>
                <c:pt idx="37833">
                  <c:v>-0.27931684299999998</c:v>
                </c:pt>
                <c:pt idx="37834">
                  <c:v>-0.27544859100000002</c:v>
                </c:pt>
                <c:pt idx="37835">
                  <c:v>-0.27968955000000001</c:v>
                </c:pt>
                <c:pt idx="37836">
                  <c:v>-0.279507905</c:v>
                </c:pt>
                <c:pt idx="37837">
                  <c:v>-0.278054148</c:v>
                </c:pt>
                <c:pt idx="37838">
                  <c:v>-0.27793800800000001</c:v>
                </c:pt>
                <c:pt idx="37839">
                  <c:v>-0.28053674099999998</c:v>
                </c:pt>
                <c:pt idx="37840">
                  <c:v>-0.27893564100000001</c:v>
                </c:pt>
                <c:pt idx="37841">
                  <c:v>-0.27702981199999999</c:v>
                </c:pt>
                <c:pt idx="37842">
                  <c:v>-0.27681544400000002</c:v>
                </c:pt>
                <c:pt idx="37843">
                  <c:v>-0.27619060899999998</c:v>
                </c:pt>
                <c:pt idx="37844">
                  <c:v>-0.27637702200000003</c:v>
                </c:pt>
                <c:pt idx="37845">
                  <c:v>-0.27933332300000002</c:v>
                </c:pt>
                <c:pt idx="37846">
                  <c:v>-0.27629387399999999</c:v>
                </c:pt>
                <c:pt idx="37847">
                  <c:v>-0.27899321900000001</c:v>
                </c:pt>
                <c:pt idx="37848">
                  <c:v>-0.27887630499999999</c:v>
                </c:pt>
                <c:pt idx="37849">
                  <c:v>-0.27503904699999998</c:v>
                </c:pt>
                <c:pt idx="37850">
                  <c:v>-0.27842417400000002</c:v>
                </c:pt>
                <c:pt idx="37851">
                  <c:v>-0.27485114300000002</c:v>
                </c:pt>
                <c:pt idx="37852">
                  <c:v>-0.27798277100000002</c:v>
                </c:pt>
                <c:pt idx="37853">
                  <c:v>-0.278802991</c:v>
                </c:pt>
                <c:pt idx="37854">
                  <c:v>-0.27473634499999999</c:v>
                </c:pt>
                <c:pt idx="37855">
                  <c:v>-0.27550843400000002</c:v>
                </c:pt>
                <c:pt idx="37856">
                  <c:v>-0.27313423199999998</c:v>
                </c:pt>
                <c:pt idx="37857">
                  <c:v>-0.28203144699999999</c:v>
                </c:pt>
                <c:pt idx="37858">
                  <c:v>-0.27696532000000001</c:v>
                </c:pt>
                <c:pt idx="37859">
                  <c:v>-0.27536854100000002</c:v>
                </c:pt>
                <c:pt idx="37860">
                  <c:v>-0.27180522699999998</c:v>
                </c:pt>
                <c:pt idx="37861">
                  <c:v>-0.28019854399999999</c:v>
                </c:pt>
                <c:pt idx="37862">
                  <c:v>-0.27923074399999998</c:v>
                </c:pt>
                <c:pt idx="37863">
                  <c:v>-0.27774530600000003</c:v>
                </c:pt>
                <c:pt idx="37864">
                  <c:v>-0.27793759099999998</c:v>
                </c:pt>
                <c:pt idx="37865">
                  <c:v>-0.28093379699999999</c:v>
                </c:pt>
                <c:pt idx="37866">
                  <c:v>-0.27932420400000002</c:v>
                </c:pt>
                <c:pt idx="37867">
                  <c:v>-0.28039446499999998</c:v>
                </c:pt>
                <c:pt idx="37868">
                  <c:v>-0.27952653199999999</c:v>
                </c:pt>
                <c:pt idx="37869">
                  <c:v>-0.28294423200000002</c:v>
                </c:pt>
                <c:pt idx="37870">
                  <c:v>-0.28269016699999999</c:v>
                </c:pt>
                <c:pt idx="37871">
                  <c:v>-0.28730011</c:v>
                </c:pt>
                <c:pt idx="37872">
                  <c:v>-0.28420525800000002</c:v>
                </c:pt>
                <c:pt idx="37873">
                  <c:v>-0.281318128</c:v>
                </c:pt>
                <c:pt idx="37874">
                  <c:v>-0.28834360799999997</c:v>
                </c:pt>
                <c:pt idx="37875">
                  <c:v>-0.28267392499999999</c:v>
                </c:pt>
                <c:pt idx="37876">
                  <c:v>-0.28046217600000001</c:v>
                </c:pt>
                <c:pt idx="37877">
                  <c:v>-0.28013765800000001</c:v>
                </c:pt>
                <c:pt idx="37878">
                  <c:v>-0.27721962300000003</c:v>
                </c:pt>
                <c:pt idx="37879">
                  <c:v>-0.26728478100000003</c:v>
                </c:pt>
                <c:pt idx="37880">
                  <c:v>-0.27933558800000002</c:v>
                </c:pt>
                <c:pt idx="37881">
                  <c:v>-0.27870362999999998</c:v>
                </c:pt>
                <c:pt idx="37882">
                  <c:v>-0.28711414299999999</c:v>
                </c:pt>
                <c:pt idx="37883">
                  <c:v>-0.29331901700000002</c:v>
                </c:pt>
                <c:pt idx="37884">
                  <c:v>-0.29334804399999997</c:v>
                </c:pt>
                <c:pt idx="37885">
                  <c:v>-0.28077796100000002</c:v>
                </c:pt>
                <c:pt idx="37886">
                  <c:v>-0.27857711899999998</c:v>
                </c:pt>
                <c:pt idx="37887">
                  <c:v>-0.27999177600000003</c:v>
                </c:pt>
                <c:pt idx="37888">
                  <c:v>-0.28287118700000002</c:v>
                </c:pt>
                <c:pt idx="37889">
                  <c:v>-0.28306669000000001</c:v>
                </c:pt>
                <c:pt idx="37890">
                  <c:v>-0.28578790999999998</c:v>
                </c:pt>
                <c:pt idx="37891">
                  <c:v>-0.28629213599999997</c:v>
                </c:pt>
                <c:pt idx="37892">
                  <c:v>-0.28441754000000002</c:v>
                </c:pt>
                <c:pt idx="37893">
                  <c:v>-0.27973851599999999</c:v>
                </c:pt>
                <c:pt idx="37894">
                  <c:v>-0.27794036300000002</c:v>
                </c:pt>
                <c:pt idx="37895">
                  <c:v>-0.27771773900000002</c:v>
                </c:pt>
                <c:pt idx="37896">
                  <c:v>-0.27665621000000001</c:v>
                </c:pt>
                <c:pt idx="37897">
                  <c:v>-0.27979886500000001</c:v>
                </c:pt>
                <c:pt idx="37898">
                  <c:v>-0.28270998600000002</c:v>
                </c:pt>
                <c:pt idx="37899">
                  <c:v>-0.28103816500000001</c:v>
                </c:pt>
                <c:pt idx="37900">
                  <c:v>-0.28018009700000002</c:v>
                </c:pt>
                <c:pt idx="37901">
                  <c:v>-0.28744977700000002</c:v>
                </c:pt>
                <c:pt idx="37902">
                  <c:v>-0.27868905700000002</c:v>
                </c:pt>
                <c:pt idx="37903">
                  <c:v>-0.27052077699999999</c:v>
                </c:pt>
                <c:pt idx="37904">
                  <c:v>-0.28514447799999998</c:v>
                </c:pt>
                <c:pt idx="37905">
                  <c:v>-0.27213236699999999</c:v>
                </c:pt>
                <c:pt idx="37906">
                  <c:v>-0.28201270099999998</c:v>
                </c:pt>
                <c:pt idx="37907">
                  <c:v>-0.28169298199999998</c:v>
                </c:pt>
                <c:pt idx="37908">
                  <c:v>-0.28029295799999998</c:v>
                </c:pt>
                <c:pt idx="37909">
                  <c:v>-0.27688244000000001</c:v>
                </c:pt>
                <c:pt idx="37910">
                  <c:v>-0.28164043999999999</c:v>
                </c:pt>
                <c:pt idx="37911">
                  <c:v>-0.275525242</c:v>
                </c:pt>
                <c:pt idx="37912">
                  <c:v>-0.26825907799999998</c:v>
                </c:pt>
                <c:pt idx="37913">
                  <c:v>-0.27293631400000001</c:v>
                </c:pt>
                <c:pt idx="37914">
                  <c:v>-0.27061644200000001</c:v>
                </c:pt>
                <c:pt idx="37915">
                  <c:v>-0.27564176899999998</c:v>
                </c:pt>
                <c:pt idx="37916">
                  <c:v>-0.27357968700000002</c:v>
                </c:pt>
                <c:pt idx="37917">
                  <c:v>-0.27561333799999999</c:v>
                </c:pt>
                <c:pt idx="37918">
                  <c:v>-0.27223217500000002</c:v>
                </c:pt>
                <c:pt idx="37919">
                  <c:v>-0.27034851900000001</c:v>
                </c:pt>
                <c:pt idx="37920">
                  <c:v>-0.26954236599999998</c:v>
                </c:pt>
                <c:pt idx="37921">
                  <c:v>-0.27268487200000002</c:v>
                </c:pt>
                <c:pt idx="37922">
                  <c:v>-0.26760408299999999</c:v>
                </c:pt>
                <c:pt idx="37923">
                  <c:v>-0.274612099</c:v>
                </c:pt>
                <c:pt idx="37924">
                  <c:v>-0.27265548699999997</c:v>
                </c:pt>
                <c:pt idx="37925">
                  <c:v>-0.26998883499999998</c:v>
                </c:pt>
                <c:pt idx="37926">
                  <c:v>-0.26871931599999999</c:v>
                </c:pt>
                <c:pt idx="37927">
                  <c:v>-0.26826932999999997</c:v>
                </c:pt>
                <c:pt idx="37928">
                  <c:v>-0.269275188</c:v>
                </c:pt>
                <c:pt idx="37929">
                  <c:v>-0.27172729400000001</c:v>
                </c:pt>
                <c:pt idx="37930">
                  <c:v>-0.27394491399999998</c:v>
                </c:pt>
                <c:pt idx="37931">
                  <c:v>-0.27525633599999999</c:v>
                </c:pt>
                <c:pt idx="37932">
                  <c:v>-0.27534019900000001</c:v>
                </c:pt>
                <c:pt idx="37933">
                  <c:v>-0.26469945900000003</c:v>
                </c:pt>
                <c:pt idx="37934">
                  <c:v>-0.25854516</c:v>
                </c:pt>
                <c:pt idx="37935">
                  <c:v>-0.26687991599999999</c:v>
                </c:pt>
                <c:pt idx="37936">
                  <c:v>-0.26578801899999999</c:v>
                </c:pt>
                <c:pt idx="37937">
                  <c:v>-0.27677863800000002</c:v>
                </c:pt>
                <c:pt idx="37938">
                  <c:v>-0.27320465399999999</c:v>
                </c:pt>
                <c:pt idx="37939">
                  <c:v>-0.27497857799999997</c:v>
                </c:pt>
                <c:pt idx="37940">
                  <c:v>-0.27146559999999997</c:v>
                </c:pt>
                <c:pt idx="37941">
                  <c:v>-0.26251497899999998</c:v>
                </c:pt>
                <c:pt idx="37942">
                  <c:v>-0.26633104699999999</c:v>
                </c:pt>
                <c:pt idx="37943">
                  <c:v>-0.27037471499999999</c:v>
                </c:pt>
                <c:pt idx="37944">
                  <c:v>-0.268652171</c:v>
                </c:pt>
                <c:pt idx="37945">
                  <c:v>-0.26270568399999999</c:v>
                </c:pt>
                <c:pt idx="37946">
                  <c:v>-0.264844209</c:v>
                </c:pt>
                <c:pt idx="37947">
                  <c:v>-0.261146814</c:v>
                </c:pt>
                <c:pt idx="37948">
                  <c:v>-0.26755306099999998</c:v>
                </c:pt>
                <c:pt idx="37949">
                  <c:v>-0.26555150700000002</c:v>
                </c:pt>
                <c:pt idx="37950">
                  <c:v>-0.26212319699999997</c:v>
                </c:pt>
                <c:pt idx="37951">
                  <c:v>-0.26406347800000002</c:v>
                </c:pt>
                <c:pt idx="37952">
                  <c:v>-0.261422396</c:v>
                </c:pt>
                <c:pt idx="37953">
                  <c:v>-0.26212054499999998</c:v>
                </c:pt>
                <c:pt idx="37954">
                  <c:v>-0.26260682899999999</c:v>
                </c:pt>
                <c:pt idx="37955">
                  <c:v>-0.25795000800000001</c:v>
                </c:pt>
                <c:pt idx="37956">
                  <c:v>-0.25531801599999998</c:v>
                </c:pt>
                <c:pt idx="37957">
                  <c:v>-0.26886659899999998</c:v>
                </c:pt>
                <c:pt idx="37958">
                  <c:v>-0.26104381700000001</c:v>
                </c:pt>
                <c:pt idx="37959">
                  <c:v>-0.24930940600000001</c:v>
                </c:pt>
                <c:pt idx="37960">
                  <c:v>-0.27008765899999998</c:v>
                </c:pt>
                <c:pt idx="37961">
                  <c:v>-0.25021576899999998</c:v>
                </c:pt>
                <c:pt idx="37962">
                  <c:v>-0.25047624099999999</c:v>
                </c:pt>
                <c:pt idx="37963">
                  <c:v>-0.26860272899999998</c:v>
                </c:pt>
                <c:pt idx="37964">
                  <c:v>-0.26143163400000002</c:v>
                </c:pt>
                <c:pt idx="37965">
                  <c:v>-0.25103673300000001</c:v>
                </c:pt>
                <c:pt idx="37966">
                  <c:v>-0.25517126899999998</c:v>
                </c:pt>
                <c:pt idx="37967">
                  <c:v>-0.246437356</c:v>
                </c:pt>
                <c:pt idx="37968">
                  <c:v>-0.23684623799999999</c:v>
                </c:pt>
                <c:pt idx="37969">
                  <c:v>-0.24743105500000001</c:v>
                </c:pt>
                <c:pt idx="37970">
                  <c:v>-0.24361872700000001</c:v>
                </c:pt>
                <c:pt idx="37971">
                  <c:v>-0.24151450399999999</c:v>
                </c:pt>
                <c:pt idx="37972">
                  <c:v>-0.24488553399999999</c:v>
                </c:pt>
                <c:pt idx="37973">
                  <c:v>-0.23356047299999999</c:v>
                </c:pt>
                <c:pt idx="37974">
                  <c:v>-0.234879538</c:v>
                </c:pt>
                <c:pt idx="37975">
                  <c:v>-0.23217616999999999</c:v>
                </c:pt>
                <c:pt idx="37976">
                  <c:v>-0.24155104199999999</c:v>
                </c:pt>
                <c:pt idx="37977">
                  <c:v>-0.22769980100000001</c:v>
                </c:pt>
                <c:pt idx="37978">
                  <c:v>-0.22966574100000001</c:v>
                </c:pt>
                <c:pt idx="37979">
                  <c:v>-0.23081548499999999</c:v>
                </c:pt>
                <c:pt idx="37980">
                  <c:v>-0.228425294</c:v>
                </c:pt>
                <c:pt idx="37981">
                  <c:v>-0.22223290800000001</c:v>
                </c:pt>
                <c:pt idx="37982">
                  <c:v>-0.228166699</c:v>
                </c:pt>
                <c:pt idx="37983">
                  <c:v>-0.22899863100000001</c:v>
                </c:pt>
                <c:pt idx="37984">
                  <c:v>-0.22675278800000001</c:v>
                </c:pt>
                <c:pt idx="37985">
                  <c:v>-0.22762410299999999</c:v>
                </c:pt>
                <c:pt idx="37986">
                  <c:v>-0.22859562899999999</c:v>
                </c:pt>
                <c:pt idx="37987">
                  <c:v>-0.229787186</c:v>
                </c:pt>
                <c:pt idx="37988">
                  <c:v>-0.22705317999999999</c:v>
                </c:pt>
                <c:pt idx="37989">
                  <c:v>-0.22591531300000001</c:v>
                </c:pt>
                <c:pt idx="37990">
                  <c:v>-0.22153814099999999</c:v>
                </c:pt>
                <c:pt idx="37991">
                  <c:v>-0.223159254</c:v>
                </c:pt>
                <c:pt idx="37992">
                  <c:v>-0.22090116100000001</c:v>
                </c:pt>
                <c:pt idx="37993">
                  <c:v>-0.21893079600000001</c:v>
                </c:pt>
                <c:pt idx="37994">
                  <c:v>-0.22151379299999999</c:v>
                </c:pt>
                <c:pt idx="37995">
                  <c:v>-0.21675032399999999</c:v>
                </c:pt>
                <c:pt idx="37996">
                  <c:v>-0.225619972</c:v>
                </c:pt>
                <c:pt idx="37997">
                  <c:v>-0.22280529099999999</c:v>
                </c:pt>
                <c:pt idx="37998">
                  <c:v>-0.22596566400000001</c:v>
                </c:pt>
                <c:pt idx="37999">
                  <c:v>-0.21468082099999999</c:v>
                </c:pt>
                <c:pt idx="38000">
                  <c:v>-0.21581266800000001</c:v>
                </c:pt>
                <c:pt idx="38001">
                  <c:v>-0.22064642600000001</c:v>
                </c:pt>
                <c:pt idx="38002">
                  <c:v>-0.218186721</c:v>
                </c:pt>
                <c:pt idx="38003">
                  <c:v>-0.221220151</c:v>
                </c:pt>
                <c:pt idx="38004">
                  <c:v>-0.21793727600000001</c:v>
                </c:pt>
                <c:pt idx="38005">
                  <c:v>-0.22455151400000001</c:v>
                </c:pt>
                <c:pt idx="38006">
                  <c:v>-0.224849254</c:v>
                </c:pt>
                <c:pt idx="38007">
                  <c:v>-0.21963933099999999</c:v>
                </c:pt>
                <c:pt idx="38008">
                  <c:v>-0.21569518700000001</c:v>
                </c:pt>
                <c:pt idx="38009">
                  <c:v>-0.21834906900000001</c:v>
                </c:pt>
                <c:pt idx="38010">
                  <c:v>-0.215012655</c:v>
                </c:pt>
                <c:pt idx="38011">
                  <c:v>-0.21453058699999999</c:v>
                </c:pt>
                <c:pt idx="38012">
                  <c:v>-0.20492829400000001</c:v>
                </c:pt>
                <c:pt idx="38013">
                  <c:v>-0.20862001199999999</c:v>
                </c:pt>
                <c:pt idx="38014">
                  <c:v>-0.21079155799999999</c:v>
                </c:pt>
                <c:pt idx="38015">
                  <c:v>-0.21395619199999999</c:v>
                </c:pt>
                <c:pt idx="38016">
                  <c:v>-0.205548853</c:v>
                </c:pt>
                <c:pt idx="38017">
                  <c:v>-0.200972497</c:v>
                </c:pt>
                <c:pt idx="38018">
                  <c:v>-0.19239498699999999</c:v>
                </c:pt>
                <c:pt idx="38019">
                  <c:v>-0.191950858</c:v>
                </c:pt>
                <c:pt idx="38020">
                  <c:v>-0.204001397</c:v>
                </c:pt>
                <c:pt idx="38021">
                  <c:v>-0.19575806000000001</c:v>
                </c:pt>
                <c:pt idx="38022">
                  <c:v>-0.19830004900000001</c:v>
                </c:pt>
                <c:pt idx="38023">
                  <c:v>-0.19682048299999999</c:v>
                </c:pt>
                <c:pt idx="38024">
                  <c:v>-0.19328699999999999</c:v>
                </c:pt>
                <c:pt idx="38025">
                  <c:v>-0.18694821</c:v>
                </c:pt>
                <c:pt idx="38026">
                  <c:v>-0.184408352</c:v>
                </c:pt>
                <c:pt idx="38027">
                  <c:v>-0.18082515900000001</c:v>
                </c:pt>
                <c:pt idx="38028">
                  <c:v>-0.17813696000000001</c:v>
                </c:pt>
                <c:pt idx="38029">
                  <c:v>-0.178678796</c:v>
                </c:pt>
                <c:pt idx="38030">
                  <c:v>-0.16957718099999999</c:v>
                </c:pt>
                <c:pt idx="38031">
                  <c:v>-0.17089511499999999</c:v>
                </c:pt>
                <c:pt idx="38032">
                  <c:v>-0.184433028</c:v>
                </c:pt>
                <c:pt idx="38033">
                  <c:v>-0.17549171999999999</c:v>
                </c:pt>
                <c:pt idx="38034">
                  <c:v>-0.166297689</c:v>
                </c:pt>
                <c:pt idx="38035">
                  <c:v>-0.166798949</c:v>
                </c:pt>
                <c:pt idx="38036">
                  <c:v>-0.16505910500000001</c:v>
                </c:pt>
                <c:pt idx="38037">
                  <c:v>-0.16804376200000001</c:v>
                </c:pt>
                <c:pt idx="38038">
                  <c:v>-0.169123933</c:v>
                </c:pt>
                <c:pt idx="38039">
                  <c:v>-0.166500762</c:v>
                </c:pt>
                <c:pt idx="38040">
                  <c:v>-0.16311508399999999</c:v>
                </c:pt>
                <c:pt idx="38041">
                  <c:v>-0.164155617</c:v>
                </c:pt>
                <c:pt idx="38042">
                  <c:v>-0.163363323</c:v>
                </c:pt>
                <c:pt idx="38043">
                  <c:v>-0.15610604</c:v>
                </c:pt>
                <c:pt idx="38044">
                  <c:v>-0.158489034</c:v>
                </c:pt>
                <c:pt idx="38045">
                  <c:v>-0.151670992</c:v>
                </c:pt>
                <c:pt idx="38046">
                  <c:v>-0.156948581</c:v>
                </c:pt>
                <c:pt idx="38047">
                  <c:v>-0.16417245599999999</c:v>
                </c:pt>
                <c:pt idx="38048">
                  <c:v>-0.14918579200000001</c:v>
                </c:pt>
                <c:pt idx="38049">
                  <c:v>-0.14977359800000001</c:v>
                </c:pt>
                <c:pt idx="38050">
                  <c:v>-0.15246473299999999</c:v>
                </c:pt>
                <c:pt idx="38051">
                  <c:v>-0.14883990599999999</c:v>
                </c:pt>
                <c:pt idx="38052">
                  <c:v>-0.148279831</c:v>
                </c:pt>
                <c:pt idx="38053">
                  <c:v>-0.150291324</c:v>
                </c:pt>
                <c:pt idx="38054">
                  <c:v>-0.14584171800000001</c:v>
                </c:pt>
                <c:pt idx="38055">
                  <c:v>-0.144102111</c:v>
                </c:pt>
                <c:pt idx="38056">
                  <c:v>-0.14204429099999999</c:v>
                </c:pt>
                <c:pt idx="38057">
                  <c:v>-0.14026688000000001</c:v>
                </c:pt>
                <c:pt idx="38058">
                  <c:v>-0.137484685</c:v>
                </c:pt>
                <c:pt idx="38059">
                  <c:v>-0.139123678</c:v>
                </c:pt>
                <c:pt idx="38060">
                  <c:v>-0.13935324499999999</c:v>
                </c:pt>
                <c:pt idx="38061">
                  <c:v>-0.13692343200000001</c:v>
                </c:pt>
                <c:pt idx="38062">
                  <c:v>-0.13285970699999999</c:v>
                </c:pt>
                <c:pt idx="38063">
                  <c:v>-0.12808223099999999</c:v>
                </c:pt>
                <c:pt idx="38064">
                  <c:v>-0.120069042</c:v>
                </c:pt>
                <c:pt idx="38065">
                  <c:v>-0.114042953</c:v>
                </c:pt>
                <c:pt idx="38066">
                  <c:v>-0.12693771700000001</c:v>
                </c:pt>
                <c:pt idx="38067">
                  <c:v>-0.12732251</c:v>
                </c:pt>
                <c:pt idx="38068">
                  <c:v>-0.124099813</c:v>
                </c:pt>
                <c:pt idx="38069">
                  <c:v>-0.12625885000000001</c:v>
                </c:pt>
                <c:pt idx="38070">
                  <c:v>-0.116970271</c:v>
                </c:pt>
                <c:pt idx="38071">
                  <c:v>-0.11082036000000001</c:v>
                </c:pt>
                <c:pt idx="38072">
                  <c:v>-0.109017402</c:v>
                </c:pt>
                <c:pt idx="38073">
                  <c:v>-0.12067868599999999</c:v>
                </c:pt>
                <c:pt idx="38074">
                  <c:v>-0.115168877</c:v>
                </c:pt>
                <c:pt idx="38075">
                  <c:v>-0.109856196</c:v>
                </c:pt>
                <c:pt idx="38076">
                  <c:v>-0.11063516900000001</c:v>
                </c:pt>
                <c:pt idx="38077">
                  <c:v>-0.110785522</c:v>
                </c:pt>
                <c:pt idx="38078">
                  <c:v>-0.109192416</c:v>
                </c:pt>
                <c:pt idx="38079">
                  <c:v>-0.10738989</c:v>
                </c:pt>
                <c:pt idx="38080">
                  <c:v>-0.10347717300000001</c:v>
                </c:pt>
                <c:pt idx="38081">
                  <c:v>-9.9108018000000006E-2</c:v>
                </c:pt>
                <c:pt idx="38082">
                  <c:v>-0.10154640700000001</c:v>
                </c:pt>
                <c:pt idx="38083">
                  <c:v>-9.9155694000000003E-2</c:v>
                </c:pt>
                <c:pt idx="38084">
                  <c:v>-0.10199195899999999</c:v>
                </c:pt>
                <c:pt idx="38085">
                  <c:v>-0.10187017199999999</c:v>
                </c:pt>
                <c:pt idx="38086">
                  <c:v>-0.10416209</c:v>
                </c:pt>
                <c:pt idx="38087">
                  <c:v>-0.102090843</c:v>
                </c:pt>
                <c:pt idx="38088">
                  <c:v>-9.7394361999999998E-2</c:v>
                </c:pt>
                <c:pt idx="38089">
                  <c:v>-8.9238948999999998E-2</c:v>
                </c:pt>
                <c:pt idx="38090">
                  <c:v>-0.104947872</c:v>
                </c:pt>
                <c:pt idx="38091">
                  <c:v>-8.2629345000000007E-2</c:v>
                </c:pt>
                <c:pt idx="38092">
                  <c:v>-9.5527298999999996E-2</c:v>
                </c:pt>
                <c:pt idx="38093">
                  <c:v>-9.0353384999999994E-2</c:v>
                </c:pt>
                <c:pt idx="38094">
                  <c:v>-8.5847847000000005E-2</c:v>
                </c:pt>
                <c:pt idx="38095">
                  <c:v>-8.8741398999999999E-2</c:v>
                </c:pt>
                <c:pt idx="38096">
                  <c:v>-8.0375083E-2</c:v>
                </c:pt>
                <c:pt idx="38097">
                  <c:v>-8.2024343E-2</c:v>
                </c:pt>
                <c:pt idx="38098">
                  <c:v>-7.8813105999999994E-2</c:v>
                </c:pt>
                <c:pt idx="38099">
                  <c:v>-8.2965217999999993E-2</c:v>
                </c:pt>
                <c:pt idx="38100">
                  <c:v>-7.4828460999999999E-2</c:v>
                </c:pt>
                <c:pt idx="38101">
                  <c:v>-7.2512142000000002E-2</c:v>
                </c:pt>
                <c:pt idx="38102">
                  <c:v>-7.3537722E-2</c:v>
                </c:pt>
                <c:pt idx="38103">
                  <c:v>-7.4180536000000005E-2</c:v>
                </c:pt>
                <c:pt idx="38104">
                  <c:v>-7.3952301999999998E-2</c:v>
                </c:pt>
                <c:pt idx="38105">
                  <c:v>-7.8158437999999997E-2</c:v>
                </c:pt>
                <c:pt idx="38106">
                  <c:v>-7.9676970999999999E-2</c:v>
                </c:pt>
                <c:pt idx="38107">
                  <c:v>-6.9536767999999999E-2</c:v>
                </c:pt>
                <c:pt idx="38108">
                  <c:v>-6.3882342999999994E-2</c:v>
                </c:pt>
                <c:pt idx="38109">
                  <c:v>-6.8497113999999998E-2</c:v>
                </c:pt>
                <c:pt idx="38110">
                  <c:v>-6.6454209E-2</c:v>
                </c:pt>
                <c:pt idx="38111">
                  <c:v>-6.4209460999999995E-2</c:v>
                </c:pt>
                <c:pt idx="38112">
                  <c:v>-7.1425295999999999E-2</c:v>
                </c:pt>
                <c:pt idx="38113">
                  <c:v>-6.9009936999999993E-2</c:v>
                </c:pt>
                <c:pt idx="38114">
                  <c:v>-6.7770234999999998E-2</c:v>
                </c:pt>
                <c:pt idx="38115">
                  <c:v>-6.8928055000000002E-2</c:v>
                </c:pt>
                <c:pt idx="38116">
                  <c:v>-6.1833933000000001E-2</c:v>
                </c:pt>
                <c:pt idx="38117">
                  <c:v>-6.0954817000000001E-2</c:v>
                </c:pt>
                <c:pt idx="38118">
                  <c:v>-6.7069172999999996E-2</c:v>
                </c:pt>
                <c:pt idx="38119">
                  <c:v>-6.4224563999999998E-2</c:v>
                </c:pt>
                <c:pt idx="38120">
                  <c:v>-6.6196098999999994E-2</c:v>
                </c:pt>
                <c:pt idx="38121">
                  <c:v>-6.9122880999999997E-2</c:v>
                </c:pt>
                <c:pt idx="38122">
                  <c:v>-6.6123098000000005E-2</c:v>
                </c:pt>
                <c:pt idx="38123">
                  <c:v>-6.6384070000000003E-2</c:v>
                </c:pt>
                <c:pt idx="38124">
                  <c:v>-6.3177362000000001E-2</c:v>
                </c:pt>
                <c:pt idx="38125">
                  <c:v>-6.5281816000000006E-2</c:v>
                </c:pt>
                <c:pt idx="38126">
                  <c:v>-6.8774819000000001E-2</c:v>
                </c:pt>
                <c:pt idx="38127">
                  <c:v>-6.6399544000000005E-2</c:v>
                </c:pt>
                <c:pt idx="38128">
                  <c:v>-6.0965094999999997E-2</c:v>
                </c:pt>
                <c:pt idx="38129">
                  <c:v>-5.8187686000000002E-2</c:v>
                </c:pt>
                <c:pt idx="38130">
                  <c:v>-7.0626072999999998E-2</c:v>
                </c:pt>
                <c:pt idx="38131">
                  <c:v>-7.1760945000000007E-2</c:v>
                </c:pt>
                <c:pt idx="38132">
                  <c:v>-5.9037164000000003E-2</c:v>
                </c:pt>
                <c:pt idx="38133">
                  <c:v>-5.7853519999999999E-2</c:v>
                </c:pt>
                <c:pt idx="38134">
                  <c:v>-5.8033547999999997E-2</c:v>
                </c:pt>
                <c:pt idx="38135">
                  <c:v>-6.2459819E-2</c:v>
                </c:pt>
                <c:pt idx="38136">
                  <c:v>-6.0045935000000002E-2</c:v>
                </c:pt>
                <c:pt idx="38137">
                  <c:v>-5.9620969000000003E-2</c:v>
                </c:pt>
                <c:pt idx="38138">
                  <c:v>-6.0545355000000002E-2</c:v>
                </c:pt>
                <c:pt idx="38139">
                  <c:v>-5.9530560000000003E-2</c:v>
                </c:pt>
                <c:pt idx="38140">
                  <c:v>-5.8182198999999997E-2</c:v>
                </c:pt>
                <c:pt idx="38141">
                  <c:v>-5.6493494999999998E-2</c:v>
                </c:pt>
                <c:pt idx="38142">
                  <c:v>-6.2095984999999999E-2</c:v>
                </c:pt>
                <c:pt idx="38143">
                  <c:v>-5.3602364E-2</c:v>
                </c:pt>
                <c:pt idx="38144">
                  <c:v>-5.7373933000000002E-2</c:v>
                </c:pt>
                <c:pt idx="38145">
                  <c:v>-5.2461512000000002E-2</c:v>
                </c:pt>
                <c:pt idx="38146">
                  <c:v>-5.8201425000000001E-2</c:v>
                </c:pt>
                <c:pt idx="38147">
                  <c:v>-5.6388109999999998E-2</c:v>
                </c:pt>
                <c:pt idx="38148">
                  <c:v>-4.7176767000000001E-2</c:v>
                </c:pt>
                <c:pt idx="38149">
                  <c:v>-5.1157228999999999E-2</c:v>
                </c:pt>
                <c:pt idx="38150">
                  <c:v>-5.0846703E-2</c:v>
                </c:pt>
                <c:pt idx="38151">
                  <c:v>-5.3730990999999999E-2</c:v>
                </c:pt>
                <c:pt idx="38152">
                  <c:v>-4.7946606000000003E-2</c:v>
                </c:pt>
                <c:pt idx="38153">
                  <c:v>-5.1000155999999998E-2</c:v>
                </c:pt>
                <c:pt idx="38154">
                  <c:v>-4.9697600000000001E-2</c:v>
                </c:pt>
                <c:pt idx="38155">
                  <c:v>-5.2506669999999998E-2</c:v>
                </c:pt>
                <c:pt idx="38156">
                  <c:v>-4.9651761000000003E-2</c:v>
                </c:pt>
                <c:pt idx="38157">
                  <c:v>-4.6635314999999997E-2</c:v>
                </c:pt>
                <c:pt idx="38158">
                  <c:v>-4.8956792999999998E-2</c:v>
                </c:pt>
                <c:pt idx="38159">
                  <c:v>-5.2167936999999998E-2</c:v>
                </c:pt>
                <c:pt idx="38160">
                  <c:v>-3.9697688000000002E-2</c:v>
                </c:pt>
                <c:pt idx="38161">
                  <c:v>-4.8924691999999999E-2</c:v>
                </c:pt>
                <c:pt idx="38162">
                  <c:v>-4.0129602E-2</c:v>
                </c:pt>
                <c:pt idx="38163">
                  <c:v>-4.8634820000000002E-2</c:v>
                </c:pt>
                <c:pt idx="38164">
                  <c:v>-4.5530639999999997E-2</c:v>
                </c:pt>
                <c:pt idx="38165">
                  <c:v>-4.3375074999999999E-2</c:v>
                </c:pt>
                <c:pt idx="38166">
                  <c:v>-4.2044558000000003E-2</c:v>
                </c:pt>
                <c:pt idx="38167">
                  <c:v>-4.3666422000000003E-2</c:v>
                </c:pt>
                <c:pt idx="38168">
                  <c:v>-3.6361105999999997E-2</c:v>
                </c:pt>
                <c:pt idx="38169">
                  <c:v>-4.0364835000000002E-2</c:v>
                </c:pt>
                <c:pt idx="38170">
                  <c:v>-3.5978074999999998E-2</c:v>
                </c:pt>
                <c:pt idx="38171">
                  <c:v>-3.6329321999999997E-2</c:v>
                </c:pt>
                <c:pt idx="38172">
                  <c:v>-3.2975070000000002E-2</c:v>
                </c:pt>
                <c:pt idx="38173">
                  <c:v>-3.9455507000000001E-2</c:v>
                </c:pt>
                <c:pt idx="38174">
                  <c:v>-3.2483350000000001E-2</c:v>
                </c:pt>
                <c:pt idx="38175">
                  <c:v>-3.2961803999999997E-2</c:v>
                </c:pt>
                <c:pt idx="38176">
                  <c:v>-3.1997739999999997E-2</c:v>
                </c:pt>
                <c:pt idx="38177">
                  <c:v>-2.9635536000000001E-2</c:v>
                </c:pt>
                <c:pt idx="38178">
                  <c:v>-3.0012375000000001E-2</c:v>
                </c:pt>
                <c:pt idx="38179">
                  <c:v>-2.8594169999999999E-2</c:v>
                </c:pt>
                <c:pt idx="38180">
                  <c:v>-2.6049519E-2</c:v>
                </c:pt>
                <c:pt idx="38181">
                  <c:v>-2.8263185E-2</c:v>
                </c:pt>
                <c:pt idx="38182">
                  <c:v>-3.1994276000000002E-2</c:v>
                </c:pt>
                <c:pt idx="38183">
                  <c:v>-2.744972E-2</c:v>
                </c:pt>
                <c:pt idx="38184">
                  <c:v>-2.1307138999999999E-2</c:v>
                </c:pt>
                <c:pt idx="38185">
                  <c:v>-2.0344543999999999E-2</c:v>
                </c:pt>
                <c:pt idx="38186">
                  <c:v>-2.7339069000000001E-2</c:v>
                </c:pt>
                <c:pt idx="38187">
                  <c:v>-2.3953939E-2</c:v>
                </c:pt>
                <c:pt idx="38188">
                  <c:v>-2.4461804E-2</c:v>
                </c:pt>
                <c:pt idx="38189">
                  <c:v>-3.0247774000000002E-2</c:v>
                </c:pt>
                <c:pt idx="38190">
                  <c:v>-2.1218325999999999E-2</c:v>
                </c:pt>
                <c:pt idx="38191">
                  <c:v>-2.1862334000000001E-2</c:v>
                </c:pt>
                <c:pt idx="38192">
                  <c:v>-2.6579591E-2</c:v>
                </c:pt>
                <c:pt idx="38193">
                  <c:v>-1.7467070000000001E-2</c:v>
                </c:pt>
                <c:pt idx="38194">
                  <c:v>-1.4227867E-2</c:v>
                </c:pt>
                <c:pt idx="38195">
                  <c:v>-1.9644812000000001E-2</c:v>
                </c:pt>
                <c:pt idx="38196">
                  <c:v>-2.0880784999999999E-2</c:v>
                </c:pt>
                <c:pt idx="38197">
                  <c:v>-1.5911449000000001E-2</c:v>
                </c:pt>
                <c:pt idx="38198">
                  <c:v>-2.1012732999999999E-2</c:v>
                </c:pt>
                <c:pt idx="38199">
                  <c:v>-2.4872212000000001E-2</c:v>
                </c:pt>
                <c:pt idx="38200">
                  <c:v>-2.9165759999999999E-2</c:v>
                </c:pt>
                <c:pt idx="38201">
                  <c:v>-2.7244378E-2</c:v>
                </c:pt>
                <c:pt idx="38202">
                  <c:v>-1.7712925000000001E-2</c:v>
                </c:pt>
                <c:pt idx="38203">
                  <c:v>-1.9460603999999999E-2</c:v>
                </c:pt>
                <c:pt idx="38204">
                  <c:v>-2.6485755999999999E-2</c:v>
                </c:pt>
                <c:pt idx="38205">
                  <c:v>-6.6578610000000002E-3</c:v>
                </c:pt>
                <c:pt idx="38206">
                  <c:v>-2.0614156000000002E-2</c:v>
                </c:pt>
                <c:pt idx="38207">
                  <c:v>-1.4797878E-2</c:v>
                </c:pt>
                <c:pt idx="38208">
                  <c:v>-3.9801180000000004E-3</c:v>
                </c:pt>
                <c:pt idx="38209">
                  <c:v>-5.1210288E-2</c:v>
                </c:pt>
                <c:pt idx="38210">
                  <c:v>-2.7836524000000001E-2</c:v>
                </c:pt>
                <c:pt idx="38211">
                  <c:v>5.724809E-3</c:v>
                </c:pt>
                <c:pt idx="38212">
                  <c:v>-3.5769105000000002E-2</c:v>
                </c:pt>
                <c:pt idx="38213">
                  <c:v>-2.6943921999999999E-2</c:v>
                </c:pt>
                <c:pt idx="38214">
                  <c:v>-6.7385179999999998E-3</c:v>
                </c:pt>
                <c:pt idx="38215">
                  <c:v>-2.9851521999999998E-2</c:v>
                </c:pt>
                <c:pt idx="38216">
                  <c:v>-2.8622475000000001E-2</c:v>
                </c:pt>
                <c:pt idx="38217">
                  <c:v>-8.3085469999999995E-3</c:v>
                </c:pt>
                <c:pt idx="38218">
                  <c:v>-3.3220429999999998E-3</c:v>
                </c:pt>
                <c:pt idx="38219">
                  <c:v>-2.5784751000000002E-2</c:v>
                </c:pt>
                <c:pt idx="38220">
                  <c:v>-1.9850164999999999E-2</c:v>
                </c:pt>
                <c:pt idx="38221">
                  <c:v>-1.7284093E-2</c:v>
                </c:pt>
                <c:pt idx="38222">
                  <c:v>-1.4376987000000001E-2</c:v>
                </c:pt>
                <c:pt idx="38223">
                  <c:v>-1.7326059000000001E-2</c:v>
                </c:pt>
                <c:pt idx="38224">
                  <c:v>-1.4848254E-2</c:v>
                </c:pt>
                <c:pt idx="38225">
                  <c:v>-1.7278973E-2</c:v>
                </c:pt>
                <c:pt idx="38226">
                  <c:v>-2.6908167E-2</c:v>
                </c:pt>
                <c:pt idx="38227">
                  <c:v>-9.2825230000000009E-3</c:v>
                </c:pt>
                <c:pt idx="38228">
                  <c:v>-8.0100640000000008E-3</c:v>
                </c:pt>
                <c:pt idx="38229">
                  <c:v>-1.7918672E-2</c:v>
                </c:pt>
                <c:pt idx="38230">
                  <c:v>-2.9682200000000001E-3</c:v>
                </c:pt>
                <c:pt idx="38231">
                  <c:v>-1.0938654000000001E-2</c:v>
                </c:pt>
                <c:pt idx="38232">
                  <c:v>-4.0231030000000001E-2</c:v>
                </c:pt>
                <c:pt idx="38233">
                  <c:v>2.8925316E-2</c:v>
                </c:pt>
                <c:pt idx="38234">
                  <c:v>-3.2642971999999999E-2</c:v>
                </c:pt>
                <c:pt idx="38235">
                  <c:v>-1.6924938E-2</c:v>
                </c:pt>
                <c:pt idx="38236">
                  <c:v>1.6315573999999999E-2</c:v>
                </c:pt>
                <c:pt idx="38237">
                  <c:v>6.7965889999999996E-3</c:v>
                </c:pt>
                <c:pt idx="38238">
                  <c:v>-3.5489351000000002E-2</c:v>
                </c:pt>
                <c:pt idx="38239">
                  <c:v>1.1463717E-2</c:v>
                </c:pt>
                <c:pt idx="38240">
                  <c:v>1.3486654000000001E-2</c:v>
                </c:pt>
                <c:pt idx="38241">
                  <c:v>-1.5805926000000001E-2</c:v>
                </c:pt>
                <c:pt idx="38242">
                  <c:v>8.7646640000000001E-3</c:v>
                </c:pt>
                <c:pt idx="38243">
                  <c:v>2.8009100000000002E-3</c:v>
                </c:pt>
                <c:pt idx="38244">
                  <c:v>-1.0586002000000001E-2</c:v>
                </c:pt>
                <c:pt idx="38245">
                  <c:v>-3.167118E-3</c:v>
                </c:pt>
                <c:pt idx="38246">
                  <c:v>-5.013221E-3</c:v>
                </c:pt>
                <c:pt idx="38247">
                  <c:v>-6.7899200000000001E-4</c:v>
                </c:pt>
                <c:pt idx="38248">
                  <c:v>3.0616839999999998E-3</c:v>
                </c:pt>
                <c:pt idx="38249">
                  <c:v>-3.9075999999999998E-4</c:v>
                </c:pt>
                <c:pt idx="38250">
                  <c:v>-5.942386E-3</c:v>
                </c:pt>
                <c:pt idx="38251">
                  <c:v>-4.0129739999999999E-3</c:v>
                </c:pt>
                <c:pt idx="38252">
                  <c:v>-6.5341890000000001E-3</c:v>
                </c:pt>
                <c:pt idx="38253">
                  <c:v>3.5984469999999998E-3</c:v>
                </c:pt>
                <c:pt idx="38254">
                  <c:v>-1.734799E-3</c:v>
                </c:pt>
                <c:pt idx="38255">
                  <c:v>-5.4991859999999997E-3</c:v>
                </c:pt>
                <c:pt idx="38256">
                  <c:v>-5.0120939999999999E-3</c:v>
                </c:pt>
                <c:pt idx="38257">
                  <c:v>-6.4533300000000002E-3</c:v>
                </c:pt>
                <c:pt idx="38258">
                  <c:v>-3.3648620000000001E-3</c:v>
                </c:pt>
                <c:pt idx="38259">
                  <c:v>-4.9680319999999998E-3</c:v>
                </c:pt>
                <c:pt idx="38260">
                  <c:v>-1.1750304E-2</c:v>
                </c:pt>
                <c:pt idx="38261">
                  <c:v>-7.2864740000000002E-3</c:v>
                </c:pt>
                <c:pt idx="38262">
                  <c:v>-8.3983430000000008E-3</c:v>
                </c:pt>
                <c:pt idx="38263">
                  <c:v>-2.2598100000000001E-3</c:v>
                </c:pt>
                <c:pt idx="38264">
                  <c:v>-6.2976949999999999E-3</c:v>
                </c:pt>
                <c:pt idx="38265">
                  <c:v>-1.186483E-2</c:v>
                </c:pt>
                <c:pt idx="38266">
                  <c:v>-2.2204579999999998E-3</c:v>
                </c:pt>
                <c:pt idx="38267">
                  <c:v>-3.4718230000000002E-3</c:v>
                </c:pt>
                <c:pt idx="38268">
                  <c:v>-1.1342529E-2</c:v>
                </c:pt>
                <c:pt idx="38269">
                  <c:v>-7.4122850000000002E-3</c:v>
                </c:pt>
                <c:pt idx="38270">
                  <c:v>-4.6753539999999996E-3</c:v>
                </c:pt>
                <c:pt idx="38271">
                  <c:v>-8.0948289999999996E-3</c:v>
                </c:pt>
                <c:pt idx="38272">
                  <c:v>-3.1986079999999999E-3</c:v>
                </c:pt>
                <c:pt idx="38273">
                  <c:v>-4.3367559999999998E-3</c:v>
                </c:pt>
                <c:pt idx="38274">
                  <c:v>-1.125516E-3</c:v>
                </c:pt>
                <c:pt idx="38275">
                  <c:v>-5.8292029999999998E-3</c:v>
                </c:pt>
                <c:pt idx="38276">
                  <c:v>-2.2190220000000002E-3</c:v>
                </c:pt>
                <c:pt idx="38277">
                  <c:v>-1.1625286E-2</c:v>
                </c:pt>
                <c:pt idx="38278">
                  <c:v>-3.0669510000000001E-3</c:v>
                </c:pt>
                <c:pt idx="38279">
                  <c:v>-2.9731229999999998E-3</c:v>
                </c:pt>
                <c:pt idx="38280">
                  <c:v>-7.4477659999999998E-3</c:v>
                </c:pt>
                <c:pt idx="38281">
                  <c:v>-1.61629E-3</c:v>
                </c:pt>
                <c:pt idx="38282">
                  <c:v>-2.2149689999999998E-3</c:v>
                </c:pt>
                <c:pt idx="38283">
                  <c:v>-7.5991979999999997E-3</c:v>
                </c:pt>
                <c:pt idx="38284">
                  <c:v>-8.8431610000000004E-3</c:v>
                </c:pt>
                <c:pt idx="38285">
                  <c:v>-4.0226569999999998E-3</c:v>
                </c:pt>
                <c:pt idx="38286">
                  <c:v>-2.9358209999999999E-3</c:v>
                </c:pt>
                <c:pt idx="38287">
                  <c:v>-4.1632140000000002E-3</c:v>
                </c:pt>
                <c:pt idx="38288">
                  <c:v>2.1492769999999998E-3</c:v>
                </c:pt>
                <c:pt idx="38289">
                  <c:v>-2.108969E-3</c:v>
                </c:pt>
                <c:pt idx="38290">
                  <c:v>-2.71617E-3</c:v>
                </c:pt>
                <c:pt idx="38291">
                  <c:v>-6.59036E-4</c:v>
                </c:pt>
                <c:pt idx="38292">
                  <c:v>-4.3403239999999996E-3</c:v>
                </c:pt>
                <c:pt idx="38293">
                  <c:v>-2.0431030000000001E-3</c:v>
                </c:pt>
                <c:pt idx="38294">
                  <c:v>1.9998419999999999E-3</c:v>
                </c:pt>
                <c:pt idx="38295">
                  <c:v>-3.331185E-3</c:v>
                </c:pt>
                <c:pt idx="38296">
                  <c:v>9.5623799999999999E-4</c:v>
                </c:pt>
                <c:pt idx="38297">
                  <c:v>-3.0159549999999999E-3</c:v>
                </c:pt>
                <c:pt idx="38298">
                  <c:v>8.4462889999999992E-3</c:v>
                </c:pt>
                <c:pt idx="38299">
                  <c:v>-1.0422771000000001E-2</c:v>
                </c:pt>
                <c:pt idx="38300">
                  <c:v>7.6760709999999996E-3</c:v>
                </c:pt>
                <c:pt idx="38301">
                  <c:v>-1.6872759999999999E-3</c:v>
                </c:pt>
                <c:pt idx="38302">
                  <c:v>-2.6827660000000001E-3</c:v>
                </c:pt>
                <c:pt idx="38303">
                  <c:v>6.2431300000000004E-3</c:v>
                </c:pt>
                <c:pt idx="38304">
                  <c:v>1.293113E-3</c:v>
                </c:pt>
                <c:pt idx="38305">
                  <c:v>1.6854579999999999E-3</c:v>
                </c:pt>
                <c:pt idx="38306">
                  <c:v>3.62133E-4</c:v>
                </c:pt>
                <c:pt idx="38307">
                  <c:v>3.7976200000000001E-4</c:v>
                </c:pt>
                <c:pt idx="38308">
                  <c:v>4.3452079999999997E-3</c:v>
                </c:pt>
                <c:pt idx="38309">
                  <c:v>-2.3934310000000001E-3</c:v>
                </c:pt>
                <c:pt idx="38310">
                  <c:v>5.5102989999999998E-3</c:v>
                </c:pt>
                <c:pt idx="38311">
                  <c:v>-2.421781E-3</c:v>
                </c:pt>
                <c:pt idx="38312">
                  <c:v>2.6118589999999998E-3</c:v>
                </c:pt>
                <c:pt idx="38313">
                  <c:v>1.152293E-3</c:v>
                </c:pt>
                <c:pt idx="38314">
                  <c:v>8.0661399999999999E-4</c:v>
                </c:pt>
                <c:pt idx="38315">
                  <c:v>-9.8278559999999994E-3</c:v>
                </c:pt>
                <c:pt idx="38316">
                  <c:v>-7.4168400000000005E-4</c:v>
                </c:pt>
                <c:pt idx="38317">
                  <c:v>-6.0976939999999999E-3</c:v>
                </c:pt>
                <c:pt idx="38318">
                  <c:v>-9.4639310000000001E-3</c:v>
                </c:pt>
                <c:pt idx="38319">
                  <c:v>-9.6742799999999999E-4</c:v>
                </c:pt>
                <c:pt idx="38320">
                  <c:v>-6.9258999999999998E-4</c:v>
                </c:pt>
                <c:pt idx="38321">
                  <c:v>-2.8337840000000002E-3</c:v>
                </c:pt>
                <c:pt idx="38322">
                  <c:v>-3.6604300000000001E-3</c:v>
                </c:pt>
                <c:pt idx="38323">
                  <c:v>-9.6681760000000005E-3</c:v>
                </c:pt>
                <c:pt idx="38324">
                  <c:v>2.004193E-3</c:v>
                </c:pt>
                <c:pt idx="38325">
                  <c:v>1.821292E-3</c:v>
                </c:pt>
                <c:pt idx="38326">
                  <c:v>2.7587240000000002E-3</c:v>
                </c:pt>
                <c:pt idx="38327">
                  <c:v>6.4014709999999997E-3</c:v>
                </c:pt>
                <c:pt idx="38328">
                  <c:v>4.6861289999999998E-3</c:v>
                </c:pt>
                <c:pt idx="38329">
                  <c:v>1.491135E-3</c:v>
                </c:pt>
                <c:pt idx="38330">
                  <c:v>1.804057E-3</c:v>
                </c:pt>
                <c:pt idx="38331">
                  <c:v>7.5441290000000001E-3</c:v>
                </c:pt>
                <c:pt idx="38332">
                  <c:v>9.6837120000000006E-3</c:v>
                </c:pt>
                <c:pt idx="38333">
                  <c:v>8.8074169999999997E-3</c:v>
                </c:pt>
                <c:pt idx="38334">
                  <c:v>7.7008739999999999E-3</c:v>
                </c:pt>
                <c:pt idx="38335">
                  <c:v>8.0895740000000004E-3</c:v>
                </c:pt>
                <c:pt idx="38336">
                  <c:v>6.7569279999999997E-3</c:v>
                </c:pt>
                <c:pt idx="38337">
                  <c:v>3.1220419999999998E-3</c:v>
                </c:pt>
                <c:pt idx="38338">
                  <c:v>1.5756876999999999E-2</c:v>
                </c:pt>
                <c:pt idx="38339">
                  <c:v>1.2758814E-2</c:v>
                </c:pt>
                <c:pt idx="38340">
                  <c:v>2.9383332000000002E-2</c:v>
                </c:pt>
                <c:pt idx="38341">
                  <c:v>1.8802445000000001E-2</c:v>
                </c:pt>
                <c:pt idx="38342">
                  <c:v>4.1958070000000002E-3</c:v>
                </c:pt>
                <c:pt idx="38343">
                  <c:v>1.6381805999999999E-2</c:v>
                </c:pt>
                <c:pt idx="38344">
                  <c:v>2.1239945999999999E-2</c:v>
                </c:pt>
                <c:pt idx="38345">
                  <c:v>1.9491995000000002E-2</c:v>
                </c:pt>
                <c:pt idx="38346">
                  <c:v>2.7058568000000002E-2</c:v>
                </c:pt>
                <c:pt idx="38347">
                  <c:v>2.2517096E-2</c:v>
                </c:pt>
                <c:pt idx="38348">
                  <c:v>2.1389513999999998E-2</c:v>
                </c:pt>
                <c:pt idx="38349">
                  <c:v>2.4069309000000001E-2</c:v>
                </c:pt>
                <c:pt idx="38350">
                  <c:v>2.4049869000000001E-2</c:v>
                </c:pt>
                <c:pt idx="38351">
                  <c:v>2.1109811999999999E-2</c:v>
                </c:pt>
                <c:pt idx="38352">
                  <c:v>2.1745242000000001E-2</c:v>
                </c:pt>
                <c:pt idx="38353">
                  <c:v>2.1279287000000001E-2</c:v>
                </c:pt>
                <c:pt idx="38354">
                  <c:v>2.0219615E-2</c:v>
                </c:pt>
                <c:pt idx="38355">
                  <c:v>2.6578879E-2</c:v>
                </c:pt>
                <c:pt idx="38356">
                  <c:v>2.0716729E-2</c:v>
                </c:pt>
                <c:pt idx="38357">
                  <c:v>1.8123318999999999E-2</c:v>
                </c:pt>
                <c:pt idx="38358">
                  <c:v>1.7634364E-2</c:v>
                </c:pt>
                <c:pt idx="38359">
                  <c:v>2.1147289999999999E-2</c:v>
                </c:pt>
                <c:pt idx="38360">
                  <c:v>2.1747833000000001E-2</c:v>
                </c:pt>
                <c:pt idx="38361">
                  <c:v>1.8058540000000001E-2</c:v>
                </c:pt>
                <c:pt idx="38362">
                  <c:v>2.0183744E-2</c:v>
                </c:pt>
                <c:pt idx="38363">
                  <c:v>1.6489324999999999E-2</c:v>
                </c:pt>
                <c:pt idx="38364">
                  <c:v>7.6007590000000003E-3</c:v>
                </c:pt>
                <c:pt idx="38365">
                  <c:v>1.6772942999999998E-2</c:v>
                </c:pt>
                <c:pt idx="38366">
                  <c:v>1.2959296E-2</c:v>
                </c:pt>
                <c:pt idx="38367">
                  <c:v>1.3777934E-2</c:v>
                </c:pt>
                <c:pt idx="38368">
                  <c:v>7.6089879999999997E-3</c:v>
                </c:pt>
                <c:pt idx="38369">
                  <c:v>1.6023306000000001E-2</c:v>
                </c:pt>
                <c:pt idx="38370">
                  <c:v>1.9586615000000002E-2</c:v>
                </c:pt>
                <c:pt idx="38371">
                  <c:v>9.3088119999999996E-3</c:v>
                </c:pt>
                <c:pt idx="38372">
                  <c:v>8.8145299999999992E-3</c:v>
                </c:pt>
                <c:pt idx="38373">
                  <c:v>1.5562078E-2</c:v>
                </c:pt>
                <c:pt idx="38374">
                  <c:v>8.2812619999999993E-3</c:v>
                </c:pt>
                <c:pt idx="38375">
                  <c:v>1.1181161E-2</c:v>
                </c:pt>
                <c:pt idx="38376">
                  <c:v>1.9022837000000001E-2</c:v>
                </c:pt>
                <c:pt idx="38377">
                  <c:v>7.5470800000000003E-3</c:v>
                </c:pt>
                <c:pt idx="38378">
                  <c:v>1.1428903000000001E-2</c:v>
                </c:pt>
                <c:pt idx="38379">
                  <c:v>1.5586206999999999E-2</c:v>
                </c:pt>
                <c:pt idx="38380">
                  <c:v>1.7411005E-2</c:v>
                </c:pt>
                <c:pt idx="38381">
                  <c:v>9.2498530000000006E-3</c:v>
                </c:pt>
                <c:pt idx="38382">
                  <c:v>2.1861519999999999E-2</c:v>
                </c:pt>
                <c:pt idx="38383">
                  <c:v>2.0390388999999998E-2</c:v>
                </c:pt>
                <c:pt idx="38384">
                  <c:v>1.0280497E-2</c:v>
                </c:pt>
                <c:pt idx="38385">
                  <c:v>1.3494931999999999E-2</c:v>
                </c:pt>
                <c:pt idx="38386">
                  <c:v>9.9490570000000007E-3</c:v>
                </c:pt>
                <c:pt idx="38387">
                  <c:v>1.6943626E-2</c:v>
                </c:pt>
                <c:pt idx="38388">
                  <c:v>2.1945842E-2</c:v>
                </c:pt>
                <c:pt idx="38389">
                  <c:v>1.4915729000000001E-2</c:v>
                </c:pt>
                <c:pt idx="38390">
                  <c:v>1.7422561999999999E-2</c:v>
                </c:pt>
                <c:pt idx="38391">
                  <c:v>1.2140669E-2</c:v>
                </c:pt>
                <c:pt idx="38392">
                  <c:v>1.8731726000000001E-2</c:v>
                </c:pt>
                <c:pt idx="38393">
                  <c:v>2.1108466999999999E-2</c:v>
                </c:pt>
                <c:pt idx="38394">
                  <c:v>1.7307071E-2</c:v>
                </c:pt>
                <c:pt idx="38395">
                  <c:v>1.5055986E-2</c:v>
                </c:pt>
                <c:pt idx="38396">
                  <c:v>1.8284537E-2</c:v>
                </c:pt>
                <c:pt idx="38397">
                  <c:v>1.3455683E-2</c:v>
                </c:pt>
                <c:pt idx="38398">
                  <c:v>1.8368150999999999E-2</c:v>
                </c:pt>
                <c:pt idx="38399">
                  <c:v>2.4599096000000001E-2</c:v>
                </c:pt>
                <c:pt idx="38400">
                  <c:v>1.5313185E-2</c:v>
                </c:pt>
                <c:pt idx="38401">
                  <c:v>1.1953699E-2</c:v>
                </c:pt>
                <c:pt idx="38402">
                  <c:v>1.1803764E-2</c:v>
                </c:pt>
                <c:pt idx="38403">
                  <c:v>1.5248003E-2</c:v>
                </c:pt>
                <c:pt idx="38404">
                  <c:v>1.5685827999999999E-2</c:v>
                </c:pt>
                <c:pt idx="38405">
                  <c:v>1.6170575999999999E-2</c:v>
                </c:pt>
                <c:pt idx="38406">
                  <c:v>2.1293966000000001E-2</c:v>
                </c:pt>
                <c:pt idx="38407">
                  <c:v>1.8607741000000001E-2</c:v>
                </c:pt>
                <c:pt idx="38408">
                  <c:v>1.1044363999999999E-2</c:v>
                </c:pt>
                <c:pt idx="38409">
                  <c:v>6.9851469999999997E-3</c:v>
                </c:pt>
                <c:pt idx="38410">
                  <c:v>2.1568614999999999E-2</c:v>
                </c:pt>
                <c:pt idx="38411">
                  <c:v>1.9393882000000001E-2</c:v>
                </c:pt>
                <c:pt idx="38412">
                  <c:v>1.0628086E-2</c:v>
                </c:pt>
                <c:pt idx="38413">
                  <c:v>1.483665E-2</c:v>
                </c:pt>
                <c:pt idx="38414">
                  <c:v>1.9325409000000002E-2</c:v>
                </c:pt>
                <c:pt idx="38415">
                  <c:v>1.2221266E-2</c:v>
                </c:pt>
                <c:pt idx="38416">
                  <c:v>1.6368074E-2</c:v>
                </c:pt>
                <c:pt idx="38417">
                  <c:v>1.7844288E-2</c:v>
                </c:pt>
                <c:pt idx="38418">
                  <c:v>1.4490037000000001E-2</c:v>
                </c:pt>
                <c:pt idx="38419">
                  <c:v>1.2967698999999999E-2</c:v>
                </c:pt>
                <c:pt idx="38420">
                  <c:v>1.8516395000000001E-2</c:v>
                </c:pt>
                <c:pt idx="38421">
                  <c:v>2.3276155999999999E-2</c:v>
                </c:pt>
                <c:pt idx="38422">
                  <c:v>1.1596863000000001E-2</c:v>
                </c:pt>
                <c:pt idx="38423">
                  <c:v>1.1792206E-2</c:v>
                </c:pt>
                <c:pt idx="38424">
                  <c:v>1.6768056999999999E-2</c:v>
                </c:pt>
                <c:pt idx="38425">
                  <c:v>1.5011651000000001E-2</c:v>
                </c:pt>
                <c:pt idx="38426">
                  <c:v>1.9831438999999999E-2</c:v>
                </c:pt>
                <c:pt idx="38427">
                  <c:v>1.420543E-2</c:v>
                </c:pt>
                <c:pt idx="38428">
                  <c:v>2.1000218000000001E-2</c:v>
                </c:pt>
                <c:pt idx="38429">
                  <c:v>1.1151276999999999E-2</c:v>
                </c:pt>
                <c:pt idx="38430">
                  <c:v>1.8141009E-2</c:v>
                </c:pt>
                <c:pt idx="38431">
                  <c:v>1.4793149E-2</c:v>
                </c:pt>
                <c:pt idx="38432">
                  <c:v>2.2349335000000001E-2</c:v>
                </c:pt>
                <c:pt idx="38433">
                  <c:v>1.6625391E-2</c:v>
                </c:pt>
                <c:pt idx="38434">
                  <c:v>1.1973114999999999E-2</c:v>
                </c:pt>
                <c:pt idx="38435">
                  <c:v>1.4458553000000001E-2</c:v>
                </c:pt>
                <c:pt idx="38436">
                  <c:v>1.6612518999999999E-2</c:v>
                </c:pt>
                <c:pt idx="38437">
                  <c:v>1.6181942000000001E-2</c:v>
                </c:pt>
                <c:pt idx="38438">
                  <c:v>1.9460561000000001E-2</c:v>
                </c:pt>
                <c:pt idx="38439">
                  <c:v>1.7093095999999999E-2</c:v>
                </c:pt>
                <c:pt idx="38440">
                  <c:v>1.153561E-2</c:v>
                </c:pt>
                <c:pt idx="38441">
                  <c:v>1.2285806E-2</c:v>
                </c:pt>
                <c:pt idx="38442">
                  <c:v>8.1027789999999992E-3</c:v>
                </c:pt>
                <c:pt idx="38443">
                  <c:v>2.0370078999999999E-2</c:v>
                </c:pt>
                <c:pt idx="38444">
                  <c:v>2.3273457000000001E-2</c:v>
                </c:pt>
                <c:pt idx="38445">
                  <c:v>1.6212939999999999E-2</c:v>
                </c:pt>
                <c:pt idx="38446">
                  <c:v>1.5692293999999999E-2</c:v>
                </c:pt>
                <c:pt idx="38447">
                  <c:v>1.1126013000000001E-2</c:v>
                </c:pt>
                <c:pt idx="38448">
                  <c:v>1.1299385E-2</c:v>
                </c:pt>
                <c:pt idx="38449">
                  <c:v>1.9226969999999999E-2</c:v>
                </c:pt>
                <c:pt idx="38450">
                  <c:v>1.1157593E-2</c:v>
                </c:pt>
                <c:pt idx="38451">
                  <c:v>2.5161671E-2</c:v>
                </c:pt>
                <c:pt idx="38452">
                  <c:v>1.2186483999999999E-2</c:v>
                </c:pt>
                <c:pt idx="38453">
                  <c:v>4.1872439999999997E-3</c:v>
                </c:pt>
                <c:pt idx="38454">
                  <c:v>1.9677788000000002E-2</c:v>
                </c:pt>
                <c:pt idx="38455">
                  <c:v>1.1064965E-2</c:v>
                </c:pt>
                <c:pt idx="38456">
                  <c:v>1.5883956000000001E-2</c:v>
                </c:pt>
                <c:pt idx="38457">
                  <c:v>2.0865725000000002E-2</c:v>
                </c:pt>
                <c:pt idx="38458">
                  <c:v>1.8299236999999999E-2</c:v>
                </c:pt>
                <c:pt idx="38459">
                  <c:v>1.6816370000000001E-2</c:v>
                </c:pt>
                <c:pt idx="38460">
                  <c:v>9.0311499999999999E-3</c:v>
                </c:pt>
                <c:pt idx="38461">
                  <c:v>2.7935740000000001E-2</c:v>
                </c:pt>
                <c:pt idx="38462">
                  <c:v>1.1903243000000001E-2</c:v>
                </c:pt>
                <c:pt idx="38463">
                  <c:v>1.8126449999999999E-2</c:v>
                </c:pt>
                <c:pt idx="38464">
                  <c:v>7.2977720000000001E-3</c:v>
                </c:pt>
                <c:pt idx="38465">
                  <c:v>1.4249601000000001E-2</c:v>
                </c:pt>
                <c:pt idx="38466">
                  <c:v>1.9659813000000002E-2</c:v>
                </c:pt>
                <c:pt idx="38467">
                  <c:v>2.1739933999999999E-2</c:v>
                </c:pt>
                <c:pt idx="38468">
                  <c:v>2.2314377E-2</c:v>
                </c:pt>
                <c:pt idx="38469">
                  <c:v>1.6600844E-2</c:v>
                </c:pt>
                <c:pt idx="38470">
                  <c:v>1.2257759999999999E-2</c:v>
                </c:pt>
                <c:pt idx="38471">
                  <c:v>2.4062351999999999E-2</c:v>
                </c:pt>
                <c:pt idx="38472">
                  <c:v>2.2460992999999999E-2</c:v>
                </c:pt>
                <c:pt idx="38473">
                  <c:v>2.1086339999999999E-3</c:v>
                </c:pt>
                <c:pt idx="38474">
                  <c:v>3.2293700000000002E-2</c:v>
                </c:pt>
                <c:pt idx="38475">
                  <c:v>1.6038353000000002E-2</c:v>
                </c:pt>
                <c:pt idx="38476">
                  <c:v>1.8541190999999999E-2</c:v>
                </c:pt>
                <c:pt idx="38477">
                  <c:v>2.4456532999999999E-2</c:v>
                </c:pt>
                <c:pt idx="38478">
                  <c:v>1.0592116E-2</c:v>
                </c:pt>
                <c:pt idx="38479">
                  <c:v>1.1013586000000001E-2</c:v>
                </c:pt>
                <c:pt idx="38480">
                  <c:v>2.0642776000000002E-2</c:v>
                </c:pt>
                <c:pt idx="38481">
                  <c:v>2.7357796E-2</c:v>
                </c:pt>
                <c:pt idx="38482">
                  <c:v>1.7220474999999999E-2</c:v>
                </c:pt>
                <c:pt idx="38483">
                  <c:v>1.2199501E-2</c:v>
                </c:pt>
                <c:pt idx="38484">
                  <c:v>1.4021369000000001E-2</c:v>
                </c:pt>
                <c:pt idx="38485">
                  <c:v>7.2683169999999998E-3</c:v>
                </c:pt>
                <c:pt idx="38486">
                  <c:v>1.5855412999999999E-2</c:v>
                </c:pt>
                <c:pt idx="38487">
                  <c:v>2.8509402999999999E-2</c:v>
                </c:pt>
                <c:pt idx="38488">
                  <c:v>1.1662247000000001E-2</c:v>
                </c:pt>
                <c:pt idx="38489">
                  <c:v>2.0021304E-2</c:v>
                </c:pt>
                <c:pt idx="38490">
                  <c:v>8.3747679999999994E-3</c:v>
                </c:pt>
                <c:pt idx="38491">
                  <c:v>1.1053642000000001E-2</c:v>
                </c:pt>
                <c:pt idx="38492">
                  <c:v>3.2785430000000001E-3</c:v>
                </c:pt>
                <c:pt idx="38493">
                  <c:v>1.5608532E-2</c:v>
                </c:pt>
                <c:pt idx="38494">
                  <c:v>2.8215404999999999E-2</c:v>
                </c:pt>
                <c:pt idx="38495">
                  <c:v>4.5713050000000003E-3</c:v>
                </c:pt>
                <c:pt idx="38496">
                  <c:v>6.9255389999999997E-3</c:v>
                </c:pt>
                <c:pt idx="38497">
                  <c:v>6.7538060000000002E-3</c:v>
                </c:pt>
                <c:pt idx="38498">
                  <c:v>1.6246376999999999E-2</c:v>
                </c:pt>
                <c:pt idx="38499">
                  <c:v>8.3595890000000006E-3</c:v>
                </c:pt>
                <c:pt idx="38500">
                  <c:v>2.1361939999999999E-2</c:v>
                </c:pt>
                <c:pt idx="38501">
                  <c:v>9.7041439999999996E-3</c:v>
                </c:pt>
                <c:pt idx="38502">
                  <c:v>6.0854409999999996E-3</c:v>
                </c:pt>
                <c:pt idx="38503">
                  <c:v>8.3934200000000004E-3</c:v>
                </c:pt>
                <c:pt idx="38504">
                  <c:v>4.291619E-3</c:v>
                </c:pt>
                <c:pt idx="38505">
                  <c:v>1.1843632E-2</c:v>
                </c:pt>
                <c:pt idx="38506">
                  <c:v>1.9534308E-2</c:v>
                </c:pt>
                <c:pt idx="38507">
                  <c:v>4.710863E-3</c:v>
                </c:pt>
                <c:pt idx="38508">
                  <c:v>8.1039969999999999E-3</c:v>
                </c:pt>
                <c:pt idx="38509">
                  <c:v>6.2556909999999999E-3</c:v>
                </c:pt>
                <c:pt idx="38510">
                  <c:v>1.4632398E-2</c:v>
                </c:pt>
                <c:pt idx="38511">
                  <c:v>9.5086690000000008E-3</c:v>
                </c:pt>
                <c:pt idx="38512">
                  <c:v>1.2928168E-2</c:v>
                </c:pt>
                <c:pt idx="38513">
                  <c:v>1.3628731999999999E-2</c:v>
                </c:pt>
                <c:pt idx="38514">
                  <c:v>3.0424010000000001E-3</c:v>
                </c:pt>
                <c:pt idx="38515">
                  <c:v>1.0934526E-2</c:v>
                </c:pt>
                <c:pt idx="38516">
                  <c:v>9.900687E-3</c:v>
                </c:pt>
                <c:pt idx="38517">
                  <c:v>9.8168830000000002E-3</c:v>
                </c:pt>
                <c:pt idx="38518">
                  <c:v>1.6617509999999999E-3</c:v>
                </c:pt>
                <c:pt idx="38519">
                  <c:v>4.001569E-3</c:v>
                </c:pt>
                <c:pt idx="38520">
                  <c:v>1.6312297E-2</c:v>
                </c:pt>
                <c:pt idx="38521">
                  <c:v>5.9358579999999996E-3</c:v>
                </c:pt>
                <c:pt idx="38522">
                  <c:v>1.7944849999999998E-2</c:v>
                </c:pt>
                <c:pt idx="38523">
                  <c:v>7.5887020000000001E-3</c:v>
                </c:pt>
                <c:pt idx="38524">
                  <c:v>-1.209849E-3</c:v>
                </c:pt>
                <c:pt idx="38525">
                  <c:v>6.6837609999999999E-3</c:v>
                </c:pt>
                <c:pt idx="38526">
                  <c:v>8.0907089999999997E-3</c:v>
                </c:pt>
                <c:pt idx="38527">
                  <c:v>7.1753859999999997E-3</c:v>
                </c:pt>
                <c:pt idx="38528">
                  <c:v>1.2047904999999999E-2</c:v>
                </c:pt>
                <c:pt idx="38529">
                  <c:v>1.6463602000000001E-2</c:v>
                </c:pt>
                <c:pt idx="38530">
                  <c:v>6.0056349999999996E-3</c:v>
                </c:pt>
                <c:pt idx="38531">
                  <c:v>6.1100290000000003E-3</c:v>
                </c:pt>
                <c:pt idx="38532">
                  <c:v>6.7587749999999999E-3</c:v>
                </c:pt>
                <c:pt idx="38533">
                  <c:v>4.6714809999999999E-3</c:v>
                </c:pt>
                <c:pt idx="38534">
                  <c:v>9.8159100000000006E-3</c:v>
                </c:pt>
                <c:pt idx="38535">
                  <c:v>2.6859150000000001E-3</c:v>
                </c:pt>
                <c:pt idx="38536">
                  <c:v>9.8503510000000002E-3</c:v>
                </c:pt>
                <c:pt idx="38537" formatCode="0.00E+00">
                  <c:v>8.2710799999999998E-6</c:v>
                </c:pt>
                <c:pt idx="38538">
                  <c:v>7.3026699999999998E-3</c:v>
                </c:pt>
                <c:pt idx="38539">
                  <c:v>8.5242709999999999E-3</c:v>
                </c:pt>
                <c:pt idx="38540">
                  <c:v>8.3833899999999992E-3</c:v>
                </c:pt>
                <c:pt idx="38541">
                  <c:v>5.3905200000000002E-3</c:v>
                </c:pt>
                <c:pt idx="38542">
                  <c:v>8.6355809999999998E-3</c:v>
                </c:pt>
                <c:pt idx="38543">
                  <c:v>6.0603209999999996E-3</c:v>
                </c:pt>
                <c:pt idx="38544">
                  <c:v>8.8012460000000004E-3</c:v>
                </c:pt>
                <c:pt idx="38545">
                  <c:v>3.503323E-3</c:v>
                </c:pt>
                <c:pt idx="38546">
                  <c:v>1.0991865999999999E-2</c:v>
                </c:pt>
                <c:pt idx="38547">
                  <c:v>1.19101E-2</c:v>
                </c:pt>
                <c:pt idx="38548">
                  <c:v>1.0079177E-2</c:v>
                </c:pt>
                <c:pt idx="38549">
                  <c:v>2.1172809999999999E-3</c:v>
                </c:pt>
                <c:pt idx="38550">
                  <c:v>4.3420860000000002E-3</c:v>
                </c:pt>
                <c:pt idx="38551">
                  <c:v>9.3041200000000004E-4</c:v>
                </c:pt>
                <c:pt idx="38552">
                  <c:v>5.9747050000000003E-3</c:v>
                </c:pt>
                <c:pt idx="38553">
                  <c:v>6.5826039999999997E-3</c:v>
                </c:pt>
                <c:pt idx="38554">
                  <c:v>1.1382152E-2</c:v>
                </c:pt>
                <c:pt idx="38555">
                  <c:v>2.8332100000000001E-3</c:v>
                </c:pt>
                <c:pt idx="38556">
                  <c:v>7.1573100000000005E-4</c:v>
                </c:pt>
                <c:pt idx="38557">
                  <c:v>3.0106149999999999E-3</c:v>
                </c:pt>
                <c:pt idx="38558">
                  <c:v>-1.9567130000000001E-3</c:v>
                </c:pt>
                <c:pt idx="38559">
                  <c:v>1.9562109999999998E-3</c:v>
                </c:pt>
                <c:pt idx="38560">
                  <c:v>8.1928020000000008E-3</c:v>
                </c:pt>
                <c:pt idx="38561">
                  <c:v>-6.4533469999999999E-3</c:v>
                </c:pt>
                <c:pt idx="38562">
                  <c:v>-2.2977499999999999E-3</c:v>
                </c:pt>
                <c:pt idx="38563">
                  <c:v>-3.7033140000000001E-3</c:v>
                </c:pt>
                <c:pt idx="38564">
                  <c:v>5.366081E-3</c:v>
                </c:pt>
                <c:pt idx="38565">
                  <c:v>6.7022900000000005E-4</c:v>
                </c:pt>
                <c:pt idx="38566">
                  <c:v>-2.4374140000000002E-3</c:v>
                </c:pt>
                <c:pt idx="38567">
                  <c:v>-2.5258479999999998E-3</c:v>
                </c:pt>
                <c:pt idx="38568">
                  <c:v>2.113911E-3</c:v>
                </c:pt>
                <c:pt idx="38569">
                  <c:v>-4.1605289999999996E-3</c:v>
                </c:pt>
                <c:pt idx="38570">
                  <c:v>-2.3884610000000001E-3</c:v>
                </c:pt>
                <c:pt idx="38571">
                  <c:v>-4.0353730000000001E-3</c:v>
                </c:pt>
                <c:pt idx="38572">
                  <c:v>3.4971109999999998E-3</c:v>
                </c:pt>
                <c:pt idx="38573">
                  <c:v>-4.3409149999999999E-3</c:v>
                </c:pt>
                <c:pt idx="38574">
                  <c:v>-4.4381209999999997E-3</c:v>
                </c:pt>
                <c:pt idx="38575">
                  <c:v>2.0067290000000001E-3</c:v>
                </c:pt>
                <c:pt idx="38576">
                  <c:v>5.1465959999999998E-3</c:v>
                </c:pt>
                <c:pt idx="38577">
                  <c:v>1.7575850000000001E-3</c:v>
                </c:pt>
                <c:pt idx="38578">
                  <c:v>1.21872E-4</c:v>
                </c:pt>
                <c:pt idx="38579">
                  <c:v>1.0061429999999999E-3</c:v>
                </c:pt>
                <c:pt idx="38580">
                  <c:v>1.418933E-3</c:v>
                </c:pt>
                <c:pt idx="38581">
                  <c:v>-4.8956889999999999E-3</c:v>
                </c:pt>
                <c:pt idx="38582">
                  <c:v>-1.7238640000000001E-3</c:v>
                </c:pt>
                <c:pt idx="38583">
                  <c:v>4.6690910000000002E-3</c:v>
                </c:pt>
                <c:pt idx="38584">
                  <c:v>5.9658499999999995E-4</c:v>
                </c:pt>
                <c:pt idx="38585">
                  <c:v>2.0214159999999998E-3</c:v>
                </c:pt>
                <c:pt idx="38586">
                  <c:v>-1.5839719999999999E-3</c:v>
                </c:pt>
                <c:pt idx="38587">
                  <c:v>-3.4736960000000001E-3</c:v>
                </c:pt>
                <c:pt idx="38588">
                  <c:v>-5.6305890000000001E-3</c:v>
                </c:pt>
                <c:pt idx="38589">
                  <c:v>2.7822049999999998E-3</c:v>
                </c:pt>
                <c:pt idx="38590">
                  <c:v>-2.808835E-3</c:v>
                </c:pt>
                <c:pt idx="38591">
                  <c:v>2.9875460000000002E-3</c:v>
                </c:pt>
                <c:pt idx="38592">
                  <c:v>9.14276E-4</c:v>
                </c:pt>
                <c:pt idx="38593">
                  <c:v>-2.1166800000000001E-3</c:v>
                </c:pt>
                <c:pt idx="38594">
                  <c:v>-2.62561E-3</c:v>
                </c:pt>
                <c:pt idx="38595">
                  <c:v>-8.6512899999999996E-4</c:v>
                </c:pt>
                <c:pt idx="38596">
                  <c:v>-1.9804610000000002E-3</c:v>
                </c:pt>
                <c:pt idx="38597">
                  <c:v>-3.2580389999999999E-3</c:v>
                </c:pt>
                <c:pt idx="38598">
                  <c:v>-1.0899589999999999E-3</c:v>
                </c:pt>
                <c:pt idx="38599">
                  <c:v>-2.6308059999999999E-3</c:v>
                </c:pt>
                <c:pt idx="38600">
                  <c:v>-1.5556879999999999E-3</c:v>
                </c:pt>
                <c:pt idx="38601">
                  <c:v>-2.8849829999999998E-3</c:v>
                </c:pt>
                <c:pt idx="38602">
                  <c:v>-8.1455250000000007E-3</c:v>
                </c:pt>
                <c:pt idx="38603">
                  <c:v>-2.012972E-3</c:v>
                </c:pt>
                <c:pt idx="38604">
                  <c:v>-3.4372309999999998E-3</c:v>
                </c:pt>
                <c:pt idx="38605">
                  <c:v>-7.5980179999999998E-3</c:v>
                </c:pt>
                <c:pt idx="38606">
                  <c:v>-3.4839659999999998E-3</c:v>
                </c:pt>
                <c:pt idx="38607">
                  <c:v>-6.0648830000000001E-3</c:v>
                </c:pt>
                <c:pt idx="38608">
                  <c:v>-6.6563710000000003E-3</c:v>
                </c:pt>
                <c:pt idx="38609">
                  <c:v>-7.3576509999999998E-3</c:v>
                </c:pt>
                <c:pt idx="38610">
                  <c:v>-7.2745609999999997E-3</c:v>
                </c:pt>
                <c:pt idx="38611">
                  <c:v>-5.1443419999999997E-3</c:v>
                </c:pt>
                <c:pt idx="38612">
                  <c:v>-7.1457070000000003E-3</c:v>
                </c:pt>
                <c:pt idx="38613">
                  <c:v>-7.683329E-3</c:v>
                </c:pt>
                <c:pt idx="38614">
                  <c:v>-8.7560510000000008E-3</c:v>
                </c:pt>
                <c:pt idx="38615">
                  <c:v>-9.3177840000000008E-3</c:v>
                </c:pt>
                <c:pt idx="38616">
                  <c:v>-4.8135790000000001E-3</c:v>
                </c:pt>
                <c:pt idx="38617" formatCode="0.00E+00">
                  <c:v>5.33923E-5</c:v>
                </c:pt>
                <c:pt idx="38618">
                  <c:v>-8.6647319999999996E-3</c:v>
                </c:pt>
                <c:pt idx="38619">
                  <c:v>-9.2226370000000005E-3</c:v>
                </c:pt>
                <c:pt idx="38620">
                  <c:v>-1.834762E-3</c:v>
                </c:pt>
                <c:pt idx="38621">
                  <c:v>-5.4510890000000001E-3</c:v>
                </c:pt>
                <c:pt idx="38622">
                  <c:v>-6.2878539999999998E-3</c:v>
                </c:pt>
                <c:pt idx="38623">
                  <c:v>-9.2541559999999995E-3</c:v>
                </c:pt>
                <c:pt idx="38624">
                  <c:v>-7.1673029999999999E-3</c:v>
                </c:pt>
                <c:pt idx="38625">
                  <c:v>-4.0709479999999996E-3</c:v>
                </c:pt>
                <c:pt idx="38626">
                  <c:v>-4.3348670000000001E-3</c:v>
                </c:pt>
                <c:pt idx="38627">
                  <c:v>-5.5796960000000003E-3</c:v>
                </c:pt>
                <c:pt idx="38628">
                  <c:v>-1.1365414000000001E-2</c:v>
                </c:pt>
                <c:pt idx="38629">
                  <c:v>-3.824339E-3</c:v>
                </c:pt>
                <c:pt idx="38630">
                  <c:v>-2.760672E-3</c:v>
                </c:pt>
                <c:pt idx="38631">
                  <c:v>-2.7004139999999999E-3</c:v>
                </c:pt>
                <c:pt idx="38632">
                  <c:v>-5.2437330000000004E-3</c:v>
                </c:pt>
                <c:pt idx="38633">
                  <c:v>-1.0023763E-2</c:v>
                </c:pt>
                <c:pt idx="38634">
                  <c:v>-5.867634E-3</c:v>
                </c:pt>
                <c:pt idx="38635">
                  <c:v>-6.2866770000000001E-3</c:v>
                </c:pt>
                <c:pt idx="38636">
                  <c:v>-1.0581025000000001E-2</c:v>
                </c:pt>
                <c:pt idx="38637">
                  <c:v>-5.1095089999999999E-3</c:v>
                </c:pt>
                <c:pt idx="38638">
                  <c:v>-6.3856959999999997E-3</c:v>
                </c:pt>
                <c:pt idx="38639">
                  <c:v>-1.4533637E-2</c:v>
                </c:pt>
                <c:pt idx="38640">
                  <c:v>-1.1718676000000001E-2</c:v>
                </c:pt>
                <c:pt idx="38641">
                  <c:v>-6.9273829999999996E-3</c:v>
                </c:pt>
                <c:pt idx="38642">
                  <c:v>-4.0587720000000004E-3</c:v>
                </c:pt>
                <c:pt idx="38643">
                  <c:v>-7.2800790000000001E-3</c:v>
                </c:pt>
                <c:pt idx="38644">
                  <c:v>-1.8462425000000001E-2</c:v>
                </c:pt>
                <c:pt idx="38645">
                  <c:v>-1.3043446E-2</c:v>
                </c:pt>
                <c:pt idx="38646">
                  <c:v>-1.378567E-2</c:v>
                </c:pt>
                <c:pt idx="38647">
                  <c:v>-1.2029168999999999E-2</c:v>
                </c:pt>
                <c:pt idx="38648">
                  <c:v>-9.0853119999999999E-3</c:v>
                </c:pt>
                <c:pt idx="38649">
                  <c:v>-1.4978473000000001E-2</c:v>
                </c:pt>
                <c:pt idx="38650">
                  <c:v>-1.5737208999999999E-2</c:v>
                </c:pt>
                <c:pt idx="38651">
                  <c:v>-9.7299169999999994E-3</c:v>
                </c:pt>
                <c:pt idx="38652">
                  <c:v>-1.0580531000000001E-2</c:v>
                </c:pt>
                <c:pt idx="38653">
                  <c:v>-1.7036954E-2</c:v>
                </c:pt>
                <c:pt idx="38654">
                  <c:v>-1.6090198999999999E-2</c:v>
                </c:pt>
                <c:pt idx="38655">
                  <c:v>-1.4914103999999999E-2</c:v>
                </c:pt>
                <c:pt idx="38656">
                  <c:v>-1.8800987000000002E-2</c:v>
                </c:pt>
                <c:pt idx="38657">
                  <c:v>-7.6628440000000003E-3</c:v>
                </c:pt>
                <c:pt idx="38658">
                  <c:v>-1.5450726E-2</c:v>
                </c:pt>
                <c:pt idx="38659">
                  <c:v>-1.5000169000000001E-2</c:v>
                </c:pt>
                <c:pt idx="38660">
                  <c:v>-1.6030813000000001E-2</c:v>
                </c:pt>
                <c:pt idx="38661">
                  <c:v>-2.1302639000000002E-2</c:v>
                </c:pt>
                <c:pt idx="38662">
                  <c:v>-1.5983507000000001E-2</c:v>
                </c:pt>
                <c:pt idx="38663">
                  <c:v>-2.4452478E-2</c:v>
                </c:pt>
                <c:pt idx="38664">
                  <c:v>-1.3517271000000001E-2</c:v>
                </c:pt>
                <c:pt idx="38665">
                  <c:v>-1.2671190000000001E-2</c:v>
                </c:pt>
                <c:pt idx="38666">
                  <c:v>-1.8754384999999998E-2</c:v>
                </c:pt>
                <c:pt idx="38667">
                  <c:v>-1.8217153999999999E-2</c:v>
                </c:pt>
                <c:pt idx="38668">
                  <c:v>-2.4048145999999999E-2</c:v>
                </c:pt>
                <c:pt idx="38669">
                  <c:v>-1.0544378E-2</c:v>
                </c:pt>
                <c:pt idx="38670">
                  <c:v>-1.4444844E-2</c:v>
                </c:pt>
                <c:pt idx="38671">
                  <c:v>-1.6514781999999999E-2</c:v>
                </c:pt>
                <c:pt idx="38672">
                  <c:v>-1.9745728000000001E-2</c:v>
                </c:pt>
                <c:pt idx="38673">
                  <c:v>-1.5455307E-2</c:v>
                </c:pt>
                <c:pt idx="38674">
                  <c:v>-1.4851036E-2</c:v>
                </c:pt>
                <c:pt idx="38675">
                  <c:v>-1.5861716000000001E-2</c:v>
                </c:pt>
                <c:pt idx="38676">
                  <c:v>-1.5597529000000001E-2</c:v>
                </c:pt>
                <c:pt idx="38677">
                  <c:v>-1.7752747999999999E-2</c:v>
                </c:pt>
                <c:pt idx="38678">
                  <c:v>-1.4695705999999999E-2</c:v>
                </c:pt>
                <c:pt idx="38679">
                  <c:v>-1.9373854999999999E-2</c:v>
                </c:pt>
                <c:pt idx="38680">
                  <c:v>-1.7476085999999998E-2</c:v>
                </c:pt>
                <c:pt idx="38681">
                  <c:v>-1.0360384E-2</c:v>
                </c:pt>
                <c:pt idx="38682">
                  <c:v>-1.5662473E-2</c:v>
                </c:pt>
                <c:pt idx="38683">
                  <c:v>-1.4849055E-2</c:v>
                </c:pt>
                <c:pt idx="38684">
                  <c:v>-1.8655776999999998E-2</c:v>
                </c:pt>
                <c:pt idx="38685">
                  <c:v>-1.2449969E-2</c:v>
                </c:pt>
                <c:pt idx="38686">
                  <c:v>-1.1871262E-2</c:v>
                </c:pt>
                <c:pt idx="38687">
                  <c:v>-1.9574100000000001E-2</c:v>
                </c:pt>
                <c:pt idx="38688">
                  <c:v>-1.1285276E-2</c:v>
                </c:pt>
                <c:pt idx="38689">
                  <c:v>-1.6327560000000001E-2</c:v>
                </c:pt>
                <c:pt idx="38690">
                  <c:v>-1.1393522999999999E-2</c:v>
                </c:pt>
                <c:pt idx="38691">
                  <c:v>-1.1697087E-2</c:v>
                </c:pt>
                <c:pt idx="38692">
                  <c:v>-1.6337112000000001E-2</c:v>
                </c:pt>
                <c:pt idx="38693">
                  <c:v>-1.3724783000000001E-2</c:v>
                </c:pt>
                <c:pt idx="38694">
                  <c:v>-1.6164238000000001E-2</c:v>
                </c:pt>
                <c:pt idx="38695">
                  <c:v>-1.4056585E-2</c:v>
                </c:pt>
                <c:pt idx="38696">
                  <c:v>-1.2412616E-2</c:v>
                </c:pt>
                <c:pt idx="38697">
                  <c:v>-1.2695807999999999E-2</c:v>
                </c:pt>
                <c:pt idx="38698">
                  <c:v>-1.4893981000000001E-2</c:v>
                </c:pt>
                <c:pt idx="38699">
                  <c:v>-1.1008192E-2</c:v>
                </c:pt>
                <c:pt idx="38700">
                  <c:v>-1.1129363999999999E-2</c:v>
                </c:pt>
                <c:pt idx="38701">
                  <c:v>-2.0474796999999999E-2</c:v>
                </c:pt>
                <c:pt idx="38702">
                  <c:v>-1.3074405000000001E-2</c:v>
                </c:pt>
                <c:pt idx="38703">
                  <c:v>-1.5456565E-2</c:v>
                </c:pt>
                <c:pt idx="38704">
                  <c:v>-1.7367647999999999E-2</c:v>
                </c:pt>
                <c:pt idx="38705">
                  <c:v>-1.2841788E-2</c:v>
                </c:pt>
                <c:pt idx="38706">
                  <c:v>-1.5325719E-2</c:v>
                </c:pt>
                <c:pt idx="38707">
                  <c:v>-1.1115618000000001E-2</c:v>
                </c:pt>
                <c:pt idx="38708">
                  <c:v>-1.9782344E-2</c:v>
                </c:pt>
                <c:pt idx="38709">
                  <c:v>-1.4323763E-2</c:v>
                </c:pt>
                <c:pt idx="38710">
                  <c:v>-1.5492888999999999E-2</c:v>
                </c:pt>
                <c:pt idx="38711">
                  <c:v>-1.403454E-2</c:v>
                </c:pt>
                <c:pt idx="38712">
                  <c:v>-1.3753576999999999E-2</c:v>
                </c:pt>
                <c:pt idx="38713">
                  <c:v>-1.0392139999999999E-2</c:v>
                </c:pt>
                <c:pt idx="38714">
                  <c:v>-1.3158632E-2</c:v>
                </c:pt>
                <c:pt idx="38715">
                  <c:v>-1.8474231000000001E-2</c:v>
                </c:pt>
                <c:pt idx="38716">
                  <c:v>-1.5903746999999999E-2</c:v>
                </c:pt>
                <c:pt idx="38717">
                  <c:v>-1.3069413E-2</c:v>
                </c:pt>
                <c:pt idx="38718">
                  <c:v>-1.2857957999999999E-2</c:v>
                </c:pt>
                <c:pt idx="38719">
                  <c:v>-1.2334838000000001E-2</c:v>
                </c:pt>
                <c:pt idx="38720">
                  <c:v>-1.4254976000000001E-2</c:v>
                </c:pt>
                <c:pt idx="38721">
                  <c:v>-7.7070410000000004E-3</c:v>
                </c:pt>
                <c:pt idx="38722">
                  <c:v>-1.0285779E-2</c:v>
                </c:pt>
                <c:pt idx="38723">
                  <c:v>-1.2285613000000001E-2</c:v>
                </c:pt>
                <c:pt idx="38724">
                  <c:v>-7.3971139999999998E-3</c:v>
                </c:pt>
                <c:pt idx="38725">
                  <c:v>-8.8080369999999995E-3</c:v>
                </c:pt>
                <c:pt idx="38726">
                  <c:v>-1.6406301000000002E-2</c:v>
                </c:pt>
                <c:pt idx="38727">
                  <c:v>-1.1077178E-2</c:v>
                </c:pt>
                <c:pt idx="38728">
                  <c:v>-1.0529632000000001E-2</c:v>
                </c:pt>
                <c:pt idx="38729">
                  <c:v>-1.2739637999999999E-2</c:v>
                </c:pt>
                <c:pt idx="38730">
                  <c:v>-1.0300982E-2</c:v>
                </c:pt>
                <c:pt idx="38731">
                  <c:v>-1.1831524E-2</c:v>
                </c:pt>
                <c:pt idx="38732">
                  <c:v>-1.1947905E-2</c:v>
                </c:pt>
                <c:pt idx="38733">
                  <c:v>-9.0921149999999996E-3</c:v>
                </c:pt>
                <c:pt idx="38734">
                  <c:v>-1.4575563999999999E-2</c:v>
                </c:pt>
                <c:pt idx="38735">
                  <c:v>-1.3105188E-2</c:v>
                </c:pt>
                <c:pt idx="38736">
                  <c:v>-1.8612340000000002E-2</c:v>
                </c:pt>
                <c:pt idx="38737">
                  <c:v>-1.360857E-2</c:v>
                </c:pt>
                <c:pt idx="38738">
                  <c:v>-1.6154017E-2</c:v>
                </c:pt>
                <c:pt idx="38739">
                  <c:v>-8.8891249999999995E-3</c:v>
                </c:pt>
                <c:pt idx="38740">
                  <c:v>-1.1543764E-2</c:v>
                </c:pt>
                <c:pt idx="38741">
                  <c:v>-2.1275981999999999E-2</c:v>
                </c:pt>
                <c:pt idx="38742">
                  <c:v>-2.0678636E-2</c:v>
                </c:pt>
                <c:pt idx="38743">
                  <c:v>-1.1426985000000001E-2</c:v>
                </c:pt>
                <c:pt idx="38744">
                  <c:v>-1.4610260999999999E-2</c:v>
                </c:pt>
                <c:pt idx="38745">
                  <c:v>-1.9472291999999999E-2</c:v>
                </c:pt>
                <c:pt idx="38746">
                  <c:v>-1.3234368999999999E-2</c:v>
                </c:pt>
                <c:pt idx="38747">
                  <c:v>-1.7605603000000001E-2</c:v>
                </c:pt>
                <c:pt idx="38748">
                  <c:v>-2.0959321E-2</c:v>
                </c:pt>
                <c:pt idx="38749">
                  <c:v>-1.0399907E-2</c:v>
                </c:pt>
                <c:pt idx="38750">
                  <c:v>-1.3952295999999999E-2</c:v>
                </c:pt>
                <c:pt idx="38751">
                  <c:v>-2.1376269E-2</c:v>
                </c:pt>
                <c:pt idx="38752">
                  <c:v>-1.3991857E-2</c:v>
                </c:pt>
                <c:pt idx="38753">
                  <c:v>-1.3516330999999999E-2</c:v>
                </c:pt>
                <c:pt idx="38754">
                  <c:v>-1.6555797000000001E-2</c:v>
                </c:pt>
                <c:pt idx="38755">
                  <c:v>-1.2434097E-2</c:v>
                </c:pt>
                <c:pt idx="38756">
                  <c:v>-1.6324175999999999E-2</c:v>
                </c:pt>
                <c:pt idx="38757">
                  <c:v>-1.1321947000000001E-2</c:v>
                </c:pt>
                <c:pt idx="38758">
                  <c:v>-1.9065887E-2</c:v>
                </c:pt>
                <c:pt idx="38759">
                  <c:v>-7.6481680000000003E-3</c:v>
                </c:pt>
                <c:pt idx="38760">
                  <c:v>-1.4762803E-2</c:v>
                </c:pt>
                <c:pt idx="38761">
                  <c:v>-1.6630539999999999E-2</c:v>
                </c:pt>
                <c:pt idx="38762">
                  <c:v>-1.3830492E-2</c:v>
                </c:pt>
                <c:pt idx="38763">
                  <c:v>-1.3112398000000001E-2</c:v>
                </c:pt>
                <c:pt idx="38764">
                  <c:v>-1.0314215E-2</c:v>
                </c:pt>
                <c:pt idx="38765">
                  <c:v>-1.4976282E-2</c:v>
                </c:pt>
                <c:pt idx="38766">
                  <c:v>-1.2724846999999999E-2</c:v>
                </c:pt>
                <c:pt idx="38767">
                  <c:v>-1.7054225999999999E-2</c:v>
                </c:pt>
                <c:pt idx="38768">
                  <c:v>-1.6598559999999998E-2</c:v>
                </c:pt>
                <c:pt idx="38769">
                  <c:v>-1.6291907000000001E-2</c:v>
                </c:pt>
                <c:pt idx="38770">
                  <c:v>-1.4471369E-2</c:v>
                </c:pt>
                <c:pt idx="38771">
                  <c:v>-7.6240759999999996E-3</c:v>
                </c:pt>
                <c:pt idx="38772">
                  <c:v>-2.0459713000000001E-2</c:v>
                </c:pt>
                <c:pt idx="38773">
                  <c:v>-1.9883448000000001E-2</c:v>
                </c:pt>
                <c:pt idx="38774">
                  <c:v>-1.9112462E-2</c:v>
                </c:pt>
                <c:pt idx="38775">
                  <c:v>-1.3748117000000001E-2</c:v>
                </c:pt>
                <c:pt idx="38776">
                  <c:v>-1.5474111E-2</c:v>
                </c:pt>
                <c:pt idx="38777">
                  <c:v>-1.3172239000000001E-2</c:v>
                </c:pt>
                <c:pt idx="38778">
                  <c:v>-1.2224953E-2</c:v>
                </c:pt>
                <c:pt idx="38779">
                  <c:v>-2.2096312E-2</c:v>
                </c:pt>
                <c:pt idx="38780">
                  <c:v>-2.0384963999999998E-2</c:v>
                </c:pt>
                <c:pt idx="38781">
                  <c:v>-1.3249913E-2</c:v>
                </c:pt>
                <c:pt idx="38782">
                  <c:v>-1.9551217999999999E-2</c:v>
                </c:pt>
                <c:pt idx="38783">
                  <c:v>-1.4249850999999999E-2</c:v>
                </c:pt>
                <c:pt idx="38784">
                  <c:v>-1.3172603E-2</c:v>
                </c:pt>
                <c:pt idx="38785">
                  <c:v>-1.3269532000000001E-2</c:v>
                </c:pt>
                <c:pt idx="38786">
                  <c:v>-1.6783571000000001E-2</c:v>
                </c:pt>
                <c:pt idx="38787">
                  <c:v>-1.4436174E-2</c:v>
                </c:pt>
                <c:pt idx="38788">
                  <c:v>-1.0939977E-2</c:v>
                </c:pt>
                <c:pt idx="38789">
                  <c:v>-1.5348366E-2</c:v>
                </c:pt>
                <c:pt idx="38790">
                  <c:v>-1.6430410999999999E-2</c:v>
                </c:pt>
                <c:pt idx="38791">
                  <c:v>-9.6336359999999992E-3</c:v>
                </c:pt>
                <c:pt idx="38792">
                  <c:v>-1.8384784000000001E-2</c:v>
                </c:pt>
                <c:pt idx="38793">
                  <c:v>-1.2779835E-2</c:v>
                </c:pt>
                <c:pt idx="38794">
                  <c:v>-1.4662956E-2</c:v>
                </c:pt>
                <c:pt idx="38795">
                  <c:v>-1.8455908E-2</c:v>
                </c:pt>
                <c:pt idx="38796">
                  <c:v>-1.7280654999999999E-2</c:v>
                </c:pt>
                <c:pt idx="38797">
                  <c:v>-1.7319906999999999E-2</c:v>
                </c:pt>
                <c:pt idx="38798">
                  <c:v>-2.5659595E-2</c:v>
                </c:pt>
                <c:pt idx="38799">
                  <c:v>-1.3300208000000001E-2</c:v>
                </c:pt>
                <c:pt idx="38800">
                  <c:v>-2.1870793999999999E-2</c:v>
                </c:pt>
                <c:pt idx="38801">
                  <c:v>-1.9662493999999999E-2</c:v>
                </c:pt>
                <c:pt idx="38802">
                  <c:v>-1.6413436999999999E-2</c:v>
                </c:pt>
                <c:pt idx="38803">
                  <c:v>-1.9074689999999998E-2</c:v>
                </c:pt>
                <c:pt idx="38804">
                  <c:v>-2.3371432000000001E-2</c:v>
                </c:pt>
                <c:pt idx="38805">
                  <c:v>-2.1605512E-2</c:v>
                </c:pt>
                <c:pt idx="38806">
                  <c:v>-1.3466357E-2</c:v>
                </c:pt>
                <c:pt idx="38807">
                  <c:v>-2.1704675999999999E-2</c:v>
                </c:pt>
                <c:pt idx="38808">
                  <c:v>-2.0269232000000002E-2</c:v>
                </c:pt>
                <c:pt idx="38809">
                  <c:v>-2.0396096999999998E-2</c:v>
                </c:pt>
                <c:pt idx="38810">
                  <c:v>-2.3949551999999999E-2</c:v>
                </c:pt>
                <c:pt idx="38811">
                  <c:v>-2.3398171999999998E-2</c:v>
                </c:pt>
                <c:pt idx="38812">
                  <c:v>-2.5279695000000001E-2</c:v>
                </c:pt>
                <c:pt idx="38813">
                  <c:v>-1.7554291999999999E-2</c:v>
                </c:pt>
                <c:pt idx="38814">
                  <c:v>-2.0310132000000002E-2</c:v>
                </c:pt>
                <c:pt idx="38815">
                  <c:v>-1.7504604999999999E-2</c:v>
                </c:pt>
                <c:pt idx="38816">
                  <c:v>-1.2607052000000001E-2</c:v>
                </c:pt>
                <c:pt idx="38817">
                  <c:v>-2.3555164999999999E-2</c:v>
                </c:pt>
                <c:pt idx="38818">
                  <c:v>-1.2746726E-2</c:v>
                </c:pt>
                <c:pt idx="38819">
                  <c:v>-1.9055988999999999E-2</c:v>
                </c:pt>
                <c:pt idx="38820">
                  <c:v>-1.5145402000000001E-2</c:v>
                </c:pt>
                <c:pt idx="38821">
                  <c:v>-1.6962312E-2</c:v>
                </c:pt>
                <c:pt idx="38822">
                  <c:v>-1.9681133E-2</c:v>
                </c:pt>
                <c:pt idx="38823">
                  <c:v>-1.5003292E-2</c:v>
                </c:pt>
                <c:pt idx="38824">
                  <c:v>-1.4913009E-2</c:v>
                </c:pt>
                <c:pt idx="38825">
                  <c:v>-1.5047605E-2</c:v>
                </c:pt>
                <c:pt idx="38826">
                  <c:v>-1.6795701999999999E-2</c:v>
                </c:pt>
                <c:pt idx="38827">
                  <c:v>-1.6755118999999999E-2</c:v>
                </c:pt>
                <c:pt idx="38828">
                  <c:v>-1.9438253999999999E-2</c:v>
                </c:pt>
                <c:pt idx="38829">
                  <c:v>-1.352955E-2</c:v>
                </c:pt>
                <c:pt idx="38830">
                  <c:v>-1.5276585000000001E-2</c:v>
                </c:pt>
                <c:pt idx="38831">
                  <c:v>-1.5655552999999999E-2</c:v>
                </c:pt>
                <c:pt idx="38832">
                  <c:v>-1.7635878000000001E-2</c:v>
                </c:pt>
                <c:pt idx="38833">
                  <c:v>-1.9767098E-2</c:v>
                </c:pt>
                <c:pt idx="38834">
                  <c:v>-1.2221565E-2</c:v>
                </c:pt>
                <c:pt idx="38835">
                  <c:v>-1.5369476999999999E-2</c:v>
                </c:pt>
                <c:pt idx="38836">
                  <c:v>-1.8333308E-2</c:v>
                </c:pt>
                <c:pt idx="38837">
                  <c:v>-1.4607815999999999E-2</c:v>
                </c:pt>
                <c:pt idx="38838">
                  <c:v>-2.0751993999999999E-2</c:v>
                </c:pt>
                <c:pt idx="38839">
                  <c:v>-1.5241218000000001E-2</c:v>
                </c:pt>
                <c:pt idx="38840">
                  <c:v>-1.5021507999999999E-2</c:v>
                </c:pt>
                <c:pt idx="38841">
                  <c:v>-1.9621320000000001E-2</c:v>
                </c:pt>
                <c:pt idx="38842">
                  <c:v>-1.9604272999999998E-2</c:v>
                </c:pt>
                <c:pt idx="38843">
                  <c:v>-1.4118166999999999E-2</c:v>
                </c:pt>
                <c:pt idx="38844">
                  <c:v>-1.9799489999999999E-2</c:v>
                </c:pt>
                <c:pt idx="38845">
                  <c:v>-1.7768716E-2</c:v>
                </c:pt>
                <c:pt idx="38846">
                  <c:v>-1.6135133999999999E-2</c:v>
                </c:pt>
                <c:pt idx="38847">
                  <c:v>-1.3254818999999999E-2</c:v>
                </c:pt>
                <c:pt idx="38848">
                  <c:v>-1.6948089E-2</c:v>
                </c:pt>
                <c:pt idx="38849">
                  <c:v>-2.3866398E-2</c:v>
                </c:pt>
                <c:pt idx="38850">
                  <c:v>-2.0889251000000001E-2</c:v>
                </c:pt>
                <c:pt idx="38851">
                  <c:v>-2.0199444E-2</c:v>
                </c:pt>
                <c:pt idx="38852">
                  <c:v>-1.2602245E-2</c:v>
                </c:pt>
                <c:pt idx="38853">
                  <c:v>-2.0871310000000001E-2</c:v>
                </c:pt>
                <c:pt idx="38854">
                  <c:v>-1.5861635999999998E-2</c:v>
                </c:pt>
                <c:pt idx="38855">
                  <c:v>-1.4307939E-2</c:v>
                </c:pt>
                <c:pt idx="38856">
                  <c:v>-2.4422356999999999E-2</c:v>
                </c:pt>
                <c:pt idx="38857">
                  <c:v>-2.0357966000000002E-2</c:v>
                </c:pt>
                <c:pt idx="38858">
                  <c:v>-1.5714743999999999E-2</c:v>
                </c:pt>
                <c:pt idx="38859">
                  <c:v>-1.5039518E-2</c:v>
                </c:pt>
                <c:pt idx="38860">
                  <c:v>-1.8504824E-2</c:v>
                </c:pt>
                <c:pt idx="38861">
                  <c:v>-1.7244905000000001E-2</c:v>
                </c:pt>
                <c:pt idx="38862">
                  <c:v>-1.6594828999999998E-2</c:v>
                </c:pt>
                <c:pt idx="38863">
                  <c:v>-1.5428872999999999E-2</c:v>
                </c:pt>
                <c:pt idx="38864">
                  <c:v>-1.0292168000000001E-2</c:v>
                </c:pt>
                <c:pt idx="38865">
                  <c:v>-1.6863354000000001E-2</c:v>
                </c:pt>
                <c:pt idx="38866">
                  <c:v>-1.1276575E-2</c:v>
                </c:pt>
                <c:pt idx="38867">
                  <c:v>-8.9601980000000008E-3</c:v>
                </c:pt>
                <c:pt idx="38868">
                  <c:v>-1.4042575E-2</c:v>
                </c:pt>
                <c:pt idx="38869">
                  <c:v>-9.9459720000000008E-3</c:v>
                </c:pt>
                <c:pt idx="38870">
                  <c:v>-1.3401955E-2</c:v>
                </c:pt>
                <c:pt idx="38871">
                  <c:v>-3.6406569999999998E-3</c:v>
                </c:pt>
                <c:pt idx="38872">
                  <c:v>-1.7240088000000001E-2</c:v>
                </c:pt>
                <c:pt idx="38873">
                  <c:v>-6.9279199999999997E-3</c:v>
                </c:pt>
                <c:pt idx="38874">
                  <c:v>-9.3213020000000001E-3</c:v>
                </c:pt>
                <c:pt idx="38875">
                  <c:v>-1.3096649E-2</c:v>
                </c:pt>
                <c:pt idx="38876">
                  <c:v>-1.3805049E-2</c:v>
                </c:pt>
                <c:pt idx="38877">
                  <c:v>-1.1354820999999999E-2</c:v>
                </c:pt>
                <c:pt idx="38878">
                  <c:v>-7.8391810000000006E-3</c:v>
                </c:pt>
                <c:pt idx="38879">
                  <c:v>-1.0988474E-2</c:v>
                </c:pt>
                <c:pt idx="38880">
                  <c:v>-8.53224E-3</c:v>
                </c:pt>
                <c:pt idx="38881">
                  <c:v>-1.3062087E-2</c:v>
                </c:pt>
                <c:pt idx="38882">
                  <c:v>-1.4750798000000001E-2</c:v>
                </c:pt>
                <c:pt idx="38883">
                  <c:v>-5.7516210000000002E-3</c:v>
                </c:pt>
                <c:pt idx="38884">
                  <c:v>-9.9386430000000005E-3</c:v>
                </c:pt>
                <c:pt idx="38885">
                  <c:v>-9.8406280000000006E-3</c:v>
                </c:pt>
                <c:pt idx="38886">
                  <c:v>-6.9654790000000001E-3</c:v>
                </c:pt>
                <c:pt idx="38887">
                  <c:v>-1.8554067E-2</c:v>
                </c:pt>
                <c:pt idx="38888">
                  <c:v>-1.6591851000000001E-2</c:v>
                </c:pt>
                <c:pt idx="38889">
                  <c:v>-1.5400377999999999E-2</c:v>
                </c:pt>
                <c:pt idx="38890">
                  <c:v>-1.1797121000000001E-2</c:v>
                </c:pt>
                <c:pt idx="38891">
                  <c:v>1.6135008999999999E-2</c:v>
                </c:pt>
                <c:pt idx="38892">
                  <c:v>-1.4203722E-2</c:v>
                </c:pt>
                <c:pt idx="38893">
                  <c:v>-1.4312741E-2</c:v>
                </c:pt>
                <c:pt idx="38894">
                  <c:v>-1.7064322E-2</c:v>
                </c:pt>
                <c:pt idx="38895">
                  <c:v>-1.7712802E-2</c:v>
                </c:pt>
                <c:pt idx="38896">
                  <c:v>-9.9126679999999995E-3</c:v>
                </c:pt>
                <c:pt idx="38897">
                  <c:v>-4.7735659999999999E-3</c:v>
                </c:pt>
                <c:pt idx="38898">
                  <c:v>-4.6488190000000002E-3</c:v>
                </c:pt>
                <c:pt idx="38899">
                  <c:v>-4.83611E-4</c:v>
                </c:pt>
                <c:pt idx="38900">
                  <c:v>-1.7994428E-2</c:v>
                </c:pt>
                <c:pt idx="38901">
                  <c:v>-1.0617968E-2</c:v>
                </c:pt>
                <c:pt idx="38902">
                  <c:v>-7.1007309999999999E-3</c:v>
                </c:pt>
                <c:pt idx="38903">
                  <c:v>-1.3802916E-2</c:v>
                </c:pt>
                <c:pt idx="38904">
                  <c:v>-3.28423E-3</c:v>
                </c:pt>
                <c:pt idx="38905">
                  <c:v>-2.5681100000000002E-3</c:v>
                </c:pt>
                <c:pt idx="38906">
                  <c:v>-2.5199387E-2</c:v>
                </c:pt>
                <c:pt idx="38907">
                  <c:v>-1.0443410000000001E-3</c:v>
                </c:pt>
                <c:pt idx="38908">
                  <c:v>-1.8571138000000001E-2</c:v>
                </c:pt>
                <c:pt idx="38909">
                  <c:v>-1.2055868000000001E-2</c:v>
                </c:pt>
                <c:pt idx="38910">
                  <c:v>-1.5785892999999999E-2</c:v>
                </c:pt>
                <c:pt idx="38911">
                  <c:v>-9.2895979999999996E-3</c:v>
                </c:pt>
                <c:pt idx="38912">
                  <c:v>4.5471210000000003E-3</c:v>
                </c:pt>
                <c:pt idx="38913">
                  <c:v>-1.7868216999999999E-2</c:v>
                </c:pt>
                <c:pt idx="38914">
                  <c:v>-1.9923911999999998E-2</c:v>
                </c:pt>
                <c:pt idx="38915">
                  <c:v>-1.0767179999999999E-2</c:v>
                </c:pt>
                <c:pt idx="38916">
                  <c:v>-2.5574550000000001E-3</c:v>
                </c:pt>
                <c:pt idx="38917">
                  <c:v>-1.4194026E-2</c:v>
                </c:pt>
                <c:pt idx="38918">
                  <c:v>-1.311944E-2</c:v>
                </c:pt>
                <c:pt idx="38919">
                  <c:v>-7.0755210000000004E-3</c:v>
                </c:pt>
                <c:pt idx="38920">
                  <c:v>-1.3460450000000001E-2</c:v>
                </c:pt>
                <c:pt idx="38921">
                  <c:v>-1.4692304999999999E-2</c:v>
                </c:pt>
                <c:pt idx="38922">
                  <c:v>-8.2794110000000004E-3</c:v>
                </c:pt>
                <c:pt idx="38923">
                  <c:v>-3.400625E-3</c:v>
                </c:pt>
                <c:pt idx="38924">
                  <c:v>-1.4863135E-2</c:v>
                </c:pt>
                <c:pt idx="38925">
                  <c:v>-1.1380302E-2</c:v>
                </c:pt>
                <c:pt idx="38926">
                  <c:v>-7.7532800000000004E-4</c:v>
                </c:pt>
                <c:pt idx="38927">
                  <c:v>-7.2872140000000002E-3</c:v>
                </c:pt>
                <c:pt idx="38928">
                  <c:v>-1.2848160000000001E-2</c:v>
                </c:pt>
                <c:pt idx="38929">
                  <c:v>-1.1146366E-2</c:v>
                </c:pt>
                <c:pt idx="38930">
                  <c:v>-7.9985089999999991E-3</c:v>
                </c:pt>
                <c:pt idx="38931">
                  <c:v>-3.8552590000000002E-3</c:v>
                </c:pt>
                <c:pt idx="38932">
                  <c:v>-1.4428541E-2</c:v>
                </c:pt>
                <c:pt idx="38933">
                  <c:v>-1.3575001E-2</c:v>
                </c:pt>
                <c:pt idx="38934">
                  <c:v>-7.00951E-3</c:v>
                </c:pt>
                <c:pt idx="38935">
                  <c:v>-5.6100300000000002E-3</c:v>
                </c:pt>
                <c:pt idx="38936">
                  <c:v>-9.3206130000000002E-3</c:v>
                </c:pt>
                <c:pt idx="38937">
                  <c:v>-1.3356303999999999E-2</c:v>
                </c:pt>
                <c:pt idx="38938">
                  <c:v>-1.0369835000000001E-2</c:v>
                </c:pt>
                <c:pt idx="38939">
                  <c:v>-1.3972307999999999E-2</c:v>
                </c:pt>
                <c:pt idx="38940">
                  <c:v>-1.1317937E-2</c:v>
                </c:pt>
                <c:pt idx="38941">
                  <c:v>-1.2802852999999999E-2</c:v>
                </c:pt>
                <c:pt idx="38942">
                  <c:v>-6.5793120000000004E-3</c:v>
                </c:pt>
                <c:pt idx="38943">
                  <c:v>-7.2023039999999997E-3</c:v>
                </c:pt>
                <c:pt idx="38944">
                  <c:v>-9.0947460000000008E-3</c:v>
                </c:pt>
                <c:pt idx="38945">
                  <c:v>-1.2950797999999999E-2</c:v>
                </c:pt>
                <c:pt idx="38946">
                  <c:v>-1.3051465E-2</c:v>
                </c:pt>
                <c:pt idx="38947">
                  <c:v>-1.906811E-3</c:v>
                </c:pt>
                <c:pt idx="38948">
                  <c:v>-8.0698980000000007E-3</c:v>
                </c:pt>
                <c:pt idx="38949">
                  <c:v>-1.6591829999999998E-2</c:v>
                </c:pt>
                <c:pt idx="38950">
                  <c:v>-6.2670199999999999E-3</c:v>
                </c:pt>
                <c:pt idx="38951">
                  <c:v>-1.086816E-2</c:v>
                </c:pt>
                <c:pt idx="38952">
                  <c:v>-1.2027169000000001E-2</c:v>
                </c:pt>
                <c:pt idx="38953">
                  <c:v>-5.290108E-3</c:v>
                </c:pt>
                <c:pt idx="38954">
                  <c:v>-1.7284453000000002E-2</c:v>
                </c:pt>
                <c:pt idx="38955">
                  <c:v>-6.5466530000000004E-3</c:v>
                </c:pt>
                <c:pt idx="38956">
                  <c:v>-4.721322E-3</c:v>
                </c:pt>
                <c:pt idx="38957">
                  <c:v>-1.3845761999999999E-2</c:v>
                </c:pt>
                <c:pt idx="38958">
                  <c:v>-1.3400216E-2</c:v>
                </c:pt>
                <c:pt idx="38959">
                  <c:v>-4.1636210000000002E-3</c:v>
                </c:pt>
                <c:pt idx="38960">
                  <c:v>-9.7663790000000004E-3</c:v>
                </c:pt>
                <c:pt idx="38961">
                  <c:v>-1.3980454999999999E-2</c:v>
                </c:pt>
                <c:pt idx="38962">
                  <c:v>-6.9726140000000002E-3</c:v>
                </c:pt>
                <c:pt idx="38963">
                  <c:v>-5.1612250000000002E-3</c:v>
                </c:pt>
                <c:pt idx="38964">
                  <c:v>-8.6558250000000007E-3</c:v>
                </c:pt>
                <c:pt idx="38965">
                  <c:v>-1.1276823E-2</c:v>
                </c:pt>
                <c:pt idx="38966">
                  <c:v>-5.6771999999999997E-4</c:v>
                </c:pt>
                <c:pt idx="38967">
                  <c:v>-1.2091945999999999E-2</c:v>
                </c:pt>
                <c:pt idx="38968">
                  <c:v>-1.3122322E-2</c:v>
                </c:pt>
                <c:pt idx="38969">
                  <c:v>-2.766204E-3</c:v>
                </c:pt>
                <c:pt idx="38970">
                  <c:v>-1.0838778E-2</c:v>
                </c:pt>
                <c:pt idx="38971">
                  <c:v>-8.6607799999999999E-3</c:v>
                </c:pt>
                <c:pt idx="38972">
                  <c:v>-5.6186509999999997E-3</c:v>
                </c:pt>
                <c:pt idx="38973">
                  <c:v>-4.4227169999999996E-3</c:v>
                </c:pt>
                <c:pt idx="38974">
                  <c:v>-4.4094010000000003E-3</c:v>
                </c:pt>
                <c:pt idx="38975">
                  <c:v>-6.0483109999999998E-3</c:v>
                </c:pt>
                <c:pt idx="38976">
                  <c:v>-1.7028309999999999E-3</c:v>
                </c:pt>
                <c:pt idx="38977">
                  <c:v>-8.3037600000000003E-3</c:v>
                </c:pt>
                <c:pt idx="38978">
                  <c:v>-7.9532879999999993E-3</c:v>
                </c:pt>
                <c:pt idx="38979">
                  <c:v>-9.1525200000000008E-3</c:v>
                </c:pt>
                <c:pt idx="38980">
                  <c:v>-5.7276949999999997E-3</c:v>
                </c:pt>
                <c:pt idx="38981">
                  <c:v>-3.3984200000000001E-3</c:v>
                </c:pt>
                <c:pt idx="38982">
                  <c:v>-5.4061769999999999E-3</c:v>
                </c:pt>
                <c:pt idx="38983">
                  <c:v>-5.7338400000000002E-4</c:v>
                </c:pt>
                <c:pt idx="38984">
                  <c:v>-4.1590639999999996E-3</c:v>
                </c:pt>
                <c:pt idx="38985">
                  <c:v>-7.0750049999999997E-3</c:v>
                </c:pt>
                <c:pt idx="38986">
                  <c:v>-9.3215799999999999E-4</c:v>
                </c:pt>
                <c:pt idx="38987">
                  <c:v>-2.793504E-3</c:v>
                </c:pt>
                <c:pt idx="38988">
                  <c:v>-1.0717473999999999E-2</c:v>
                </c:pt>
                <c:pt idx="38989">
                  <c:v>-5.3364770000000001E-3</c:v>
                </c:pt>
                <c:pt idx="38990">
                  <c:v>-3.373994E-3</c:v>
                </c:pt>
                <c:pt idx="38991">
                  <c:v>-4.3831399999999998E-3</c:v>
                </c:pt>
                <c:pt idx="38992">
                  <c:v>-6.6060809999999998E-3</c:v>
                </c:pt>
                <c:pt idx="38993">
                  <c:v>-3.4108089999999999E-3</c:v>
                </c:pt>
                <c:pt idx="38994">
                  <c:v>1.5999289999999999E-3</c:v>
                </c:pt>
                <c:pt idx="38995">
                  <c:v>-2.6416090000000001E-3</c:v>
                </c:pt>
                <c:pt idx="38996">
                  <c:v>-7.8717909999999995E-3</c:v>
                </c:pt>
                <c:pt idx="38997">
                  <c:v>-1.0045744000000001E-2</c:v>
                </c:pt>
                <c:pt idx="38998">
                  <c:v>-6.0643190000000003E-3</c:v>
                </c:pt>
                <c:pt idx="38999">
                  <c:v>-6.3988930000000001E-3</c:v>
                </c:pt>
                <c:pt idx="39000">
                  <c:v>-7.1578939999999997E-3</c:v>
                </c:pt>
                <c:pt idx="39001">
                  <c:v>-5.4744279999999999E-3</c:v>
                </c:pt>
                <c:pt idx="39002">
                  <c:v>-4.6634959999999996E-3</c:v>
                </c:pt>
                <c:pt idx="39003">
                  <c:v>-7.0411730000000004E-3</c:v>
                </c:pt>
                <c:pt idx="39004">
                  <c:v>-5.6278329999999996E-3</c:v>
                </c:pt>
                <c:pt idx="39005">
                  <c:v>-7.1232659999999996E-3</c:v>
                </c:pt>
                <c:pt idx="39006">
                  <c:v>-7.6985100000000004E-3</c:v>
                </c:pt>
                <c:pt idx="39007">
                  <c:v>-7.7043399999999996E-3</c:v>
                </c:pt>
                <c:pt idx="39008">
                  <c:v>-6.6095140000000004E-3</c:v>
                </c:pt>
                <c:pt idx="39009">
                  <c:v>-5.8370879999999998E-3</c:v>
                </c:pt>
                <c:pt idx="39010">
                  <c:v>-1.0137827E-2</c:v>
                </c:pt>
                <c:pt idx="39011">
                  <c:v>-1.1470363000000001E-2</c:v>
                </c:pt>
                <c:pt idx="39012">
                  <c:v>-6.4513699999999997E-3</c:v>
                </c:pt>
                <c:pt idx="39013">
                  <c:v>-1.6047257999999998E-2</c:v>
                </c:pt>
                <c:pt idx="39014">
                  <c:v>-6.8785280000000001E-3</c:v>
                </c:pt>
                <c:pt idx="39015">
                  <c:v>-9.6813939999999994E-3</c:v>
                </c:pt>
                <c:pt idx="39016">
                  <c:v>-8.351944E-3</c:v>
                </c:pt>
                <c:pt idx="39017">
                  <c:v>-1.129342E-2</c:v>
                </c:pt>
                <c:pt idx="39018">
                  <c:v>-1.1467590999999999E-2</c:v>
                </c:pt>
                <c:pt idx="39019">
                  <c:v>-9.6144400000000001E-3</c:v>
                </c:pt>
                <c:pt idx="39020">
                  <c:v>-1.1728189999999999E-2</c:v>
                </c:pt>
                <c:pt idx="39021">
                  <c:v>-1.1855975E-2</c:v>
                </c:pt>
                <c:pt idx="39022">
                  <c:v>-1.0143829E-2</c:v>
                </c:pt>
                <c:pt idx="39023">
                  <c:v>-1.4406013E-2</c:v>
                </c:pt>
                <c:pt idx="39024">
                  <c:v>-5.0021249999999996E-3</c:v>
                </c:pt>
                <c:pt idx="39025">
                  <c:v>-1.0127304E-2</c:v>
                </c:pt>
                <c:pt idx="39026">
                  <c:v>-1.4254938E-2</c:v>
                </c:pt>
                <c:pt idx="39027">
                  <c:v>-1.0042349000000001E-2</c:v>
                </c:pt>
                <c:pt idx="39028">
                  <c:v>-2.1961440000000001E-3</c:v>
                </c:pt>
                <c:pt idx="39029">
                  <c:v>-1.1286591E-2</c:v>
                </c:pt>
                <c:pt idx="39030">
                  <c:v>-1.4097557E-2</c:v>
                </c:pt>
                <c:pt idx="39031">
                  <c:v>-3.3068400000000001E-3</c:v>
                </c:pt>
                <c:pt idx="39032">
                  <c:v>-9.9050869999999999E-3</c:v>
                </c:pt>
                <c:pt idx="39033">
                  <c:v>-8.3976559999999999E-3</c:v>
                </c:pt>
                <c:pt idx="39034">
                  <c:v>-6.2362349999999997E-3</c:v>
                </c:pt>
                <c:pt idx="39035">
                  <c:v>-2.3312889999999998E-3</c:v>
                </c:pt>
                <c:pt idx="39036">
                  <c:v>-4.79205E-3</c:v>
                </c:pt>
                <c:pt idx="39037">
                  <c:v>3.9307699999999998E-4</c:v>
                </c:pt>
                <c:pt idx="39038">
                  <c:v>-4.2634600000000002E-3</c:v>
                </c:pt>
                <c:pt idx="39039">
                  <c:v>-8.3660350000000008E-3</c:v>
                </c:pt>
                <c:pt idx="39040">
                  <c:v>4.5116799999999997E-3</c:v>
                </c:pt>
                <c:pt idx="39041">
                  <c:v>-7.0387059999999996E-3</c:v>
                </c:pt>
                <c:pt idx="39042">
                  <c:v>-6.4120649999999998E-3</c:v>
                </c:pt>
                <c:pt idx="39043">
                  <c:v>1.0314499999999999E-3</c:v>
                </c:pt>
                <c:pt idx="39044">
                  <c:v>2.7937300000000002E-4</c:v>
                </c:pt>
                <c:pt idx="39045">
                  <c:v>-4.5609179999999997E-3</c:v>
                </c:pt>
                <c:pt idx="39046">
                  <c:v>-6.8989059999999998E-3</c:v>
                </c:pt>
                <c:pt idx="39047">
                  <c:v>-2.6168889999999998E-3</c:v>
                </c:pt>
                <c:pt idx="39048">
                  <c:v>1.1160639999999999E-3</c:v>
                </c:pt>
                <c:pt idx="39049">
                  <c:v>-3.7686909999999998E-3</c:v>
                </c:pt>
                <c:pt idx="39050">
                  <c:v>-2.6925069999999998E-3</c:v>
                </c:pt>
                <c:pt idx="39051">
                  <c:v>-4.8395970000000002E-3</c:v>
                </c:pt>
                <c:pt idx="39052">
                  <c:v>-2.0358220000000001E-3</c:v>
                </c:pt>
                <c:pt idx="39053">
                  <c:v>-3.7099640000000001E-3</c:v>
                </c:pt>
                <c:pt idx="39054">
                  <c:v>-7.4128229999999998E-3</c:v>
                </c:pt>
                <c:pt idx="39055">
                  <c:v>-5.9627630000000003E-3</c:v>
                </c:pt>
                <c:pt idx="39056">
                  <c:v>1.09062E-3</c:v>
                </c:pt>
                <c:pt idx="39057">
                  <c:v>-7.0785450000000003E-3</c:v>
                </c:pt>
                <c:pt idx="39058">
                  <c:v>-9.2082750000000001E-3</c:v>
                </c:pt>
                <c:pt idx="39059">
                  <c:v>-6.1039529999999996E-3</c:v>
                </c:pt>
                <c:pt idx="39060">
                  <c:v>-2.4945710000000001E-3</c:v>
                </c:pt>
                <c:pt idx="39061">
                  <c:v>-3.2698599999999999E-3</c:v>
                </c:pt>
                <c:pt idx="39062">
                  <c:v>-7.6302599999999998E-4</c:v>
                </c:pt>
                <c:pt idx="39063">
                  <c:v>-1.0007741000000001E-2</c:v>
                </c:pt>
                <c:pt idx="39064">
                  <c:v>-5.3565310000000003E-3</c:v>
                </c:pt>
                <c:pt idx="39065">
                  <c:v>-2.1515869999999999E-3</c:v>
                </c:pt>
                <c:pt idx="39066">
                  <c:v>-5.2315319999999997E-3</c:v>
                </c:pt>
                <c:pt idx="39067">
                  <c:v>-9.9925269999999993E-3</c:v>
                </c:pt>
                <c:pt idx="39068">
                  <c:v>-6.5922029999999996E-3</c:v>
                </c:pt>
                <c:pt idx="39069">
                  <c:v>-3.8132439999999999E-3</c:v>
                </c:pt>
                <c:pt idx="39070">
                  <c:v>-1.274229E-2</c:v>
                </c:pt>
                <c:pt idx="39071">
                  <c:v>-2.2908440000000002E-3</c:v>
                </c:pt>
                <c:pt idx="39072">
                  <c:v>1.41421E-4</c:v>
                </c:pt>
                <c:pt idx="39073">
                  <c:v>-1.0137037999999999E-2</c:v>
                </c:pt>
                <c:pt idx="39074">
                  <c:v>-1.0840112000000001E-2</c:v>
                </c:pt>
                <c:pt idx="39075">
                  <c:v>-3.3483060000000001E-3</c:v>
                </c:pt>
                <c:pt idx="39076">
                  <c:v>-1.724843E-3</c:v>
                </c:pt>
                <c:pt idx="39077">
                  <c:v>-1.1093996E-2</c:v>
                </c:pt>
                <c:pt idx="39078">
                  <c:v>-6.4347969999999999E-3</c:v>
                </c:pt>
                <c:pt idx="39079">
                  <c:v>-9.4784610000000005E-3</c:v>
                </c:pt>
                <c:pt idx="39080">
                  <c:v>-3.0860760000000001E-3</c:v>
                </c:pt>
                <c:pt idx="39081">
                  <c:v>-2.0056940000000001E-3</c:v>
                </c:pt>
                <c:pt idx="39082">
                  <c:v>-7.125887E-3</c:v>
                </c:pt>
                <c:pt idx="39083">
                  <c:v>-7.8901890000000006E-3</c:v>
                </c:pt>
                <c:pt idx="39084">
                  <c:v>-6.6155989999999998E-3</c:v>
                </c:pt>
                <c:pt idx="39085">
                  <c:v>-6.9590939999999999E-3</c:v>
                </c:pt>
                <c:pt idx="39086">
                  <c:v>-1.2016437E-2</c:v>
                </c:pt>
                <c:pt idx="39087">
                  <c:v>-8.8948529999999994E-3</c:v>
                </c:pt>
                <c:pt idx="39088">
                  <c:v>-1.3301439999999999E-3</c:v>
                </c:pt>
                <c:pt idx="39089">
                  <c:v>-5.1463430000000003E-3</c:v>
                </c:pt>
                <c:pt idx="39090">
                  <c:v>-6.5953690000000002E-3</c:v>
                </c:pt>
                <c:pt idx="39091">
                  <c:v>-3.8183240000000001E-3</c:v>
                </c:pt>
                <c:pt idx="39092">
                  <c:v>-6.0473899999999997E-3</c:v>
                </c:pt>
                <c:pt idx="39093">
                  <c:v>-7.5692709999999998E-3</c:v>
                </c:pt>
                <c:pt idx="39094">
                  <c:v>-4.6930569999999996E-3</c:v>
                </c:pt>
                <c:pt idx="39095">
                  <c:v>-8.1016370000000001E-3</c:v>
                </c:pt>
                <c:pt idx="39096">
                  <c:v>-5.5516599999999999E-3</c:v>
                </c:pt>
                <c:pt idx="39097">
                  <c:v>-5.4127059999999998E-3</c:v>
                </c:pt>
                <c:pt idx="39098">
                  <c:v>-6.8521440000000001E-3</c:v>
                </c:pt>
                <c:pt idx="39099">
                  <c:v>-4.0384389999999996E-3</c:v>
                </c:pt>
                <c:pt idx="39100">
                  <c:v>-5.7569769999999999E-3</c:v>
                </c:pt>
                <c:pt idx="39101">
                  <c:v>-3.6279200000000002E-3</c:v>
                </c:pt>
                <c:pt idx="39102">
                  <c:v>-3.9461670000000004E-3</c:v>
                </c:pt>
                <c:pt idx="39103">
                  <c:v>-4.7504890000000001E-3</c:v>
                </c:pt>
                <c:pt idx="39104">
                  <c:v>-7.4844899999999999E-3</c:v>
                </c:pt>
                <c:pt idx="39105">
                  <c:v>-8.5826349999999999E-3</c:v>
                </c:pt>
                <c:pt idx="39106">
                  <c:v>-4.9769799999999998E-3</c:v>
                </c:pt>
                <c:pt idx="39107">
                  <c:v>-4.2553089999999997E-3</c:v>
                </c:pt>
                <c:pt idx="39108">
                  <c:v>-4.7519880000000004E-3</c:v>
                </c:pt>
                <c:pt idx="39109">
                  <c:v>-8.5386969999999996E-3</c:v>
                </c:pt>
                <c:pt idx="39110">
                  <c:v>-7.0047160000000002E-3</c:v>
                </c:pt>
                <c:pt idx="39111">
                  <c:v>-7.5208560000000002E-3</c:v>
                </c:pt>
                <c:pt idx="39112">
                  <c:v>-2.3695040000000001E-3</c:v>
                </c:pt>
                <c:pt idx="39113">
                  <c:v>-7.3150369999999999E-3</c:v>
                </c:pt>
                <c:pt idx="39114">
                  <c:v>-6.675612E-3</c:v>
                </c:pt>
                <c:pt idx="39115">
                  <c:v>-3.9520199999999997E-3</c:v>
                </c:pt>
                <c:pt idx="39116">
                  <c:v>-8.5656810000000003E-3</c:v>
                </c:pt>
                <c:pt idx="39117">
                  <c:v>-2.4389469999999999E-3</c:v>
                </c:pt>
                <c:pt idx="39118">
                  <c:v>-7.1189199999999999E-3</c:v>
                </c:pt>
                <c:pt idx="39119">
                  <c:v>-6.8835509999999999E-3</c:v>
                </c:pt>
                <c:pt idx="39120">
                  <c:v>-3.9607319999999998E-3</c:v>
                </c:pt>
                <c:pt idx="39121">
                  <c:v>-7.6673970000000003E-3</c:v>
                </c:pt>
                <c:pt idx="39122">
                  <c:v>-5.7893349999999996E-3</c:v>
                </c:pt>
                <c:pt idx="39123">
                  <c:v>-6.9429569999999996E-3</c:v>
                </c:pt>
                <c:pt idx="39124">
                  <c:v>-3.9184040000000003E-3</c:v>
                </c:pt>
                <c:pt idx="39125">
                  <c:v>-2.7186670000000001E-3</c:v>
                </c:pt>
                <c:pt idx="39126">
                  <c:v>-2.367662E-3</c:v>
                </c:pt>
                <c:pt idx="39127">
                  <c:v>-3.0798290000000001E-3</c:v>
                </c:pt>
                <c:pt idx="39128">
                  <c:v>-4.3938320000000003E-3</c:v>
                </c:pt>
                <c:pt idx="39129">
                  <c:v>-3.7204600000000001E-3</c:v>
                </c:pt>
                <c:pt idx="39130">
                  <c:v>1.916386E-3</c:v>
                </c:pt>
                <c:pt idx="39131">
                  <c:v>4.0439799999999999E-4</c:v>
                </c:pt>
                <c:pt idx="39132">
                  <c:v>-3.2385399999999998E-3</c:v>
                </c:pt>
                <c:pt idx="39133">
                  <c:v>-5.0811809999999997E-3</c:v>
                </c:pt>
                <c:pt idx="39134">
                  <c:v>-3.9794310000000003E-3</c:v>
                </c:pt>
                <c:pt idx="39135">
                  <c:v>-5.1750400000000001E-4</c:v>
                </c:pt>
                <c:pt idx="39136">
                  <c:v>-4.8001329999999998E-3</c:v>
                </c:pt>
                <c:pt idx="39137">
                  <c:v>-4.9830079999999997E-3</c:v>
                </c:pt>
                <c:pt idx="39138">
                  <c:v>-5.7252309999999999E-3</c:v>
                </c:pt>
                <c:pt idx="39139">
                  <c:v>-1.9320959999999999E-3</c:v>
                </c:pt>
                <c:pt idx="39140">
                  <c:v>4.1734670000000001E-3</c:v>
                </c:pt>
                <c:pt idx="39141">
                  <c:v>-4.1799380000000002E-3</c:v>
                </c:pt>
                <c:pt idx="39142">
                  <c:v>-7.5602890000000004E-3</c:v>
                </c:pt>
                <c:pt idx="39143">
                  <c:v>3.5522319999999998E-3</c:v>
                </c:pt>
                <c:pt idx="39144">
                  <c:v>-1.595658E-3</c:v>
                </c:pt>
                <c:pt idx="39145">
                  <c:v>-8.8546860000000005E-3</c:v>
                </c:pt>
                <c:pt idx="39146">
                  <c:v>-7.805134E-3</c:v>
                </c:pt>
                <c:pt idx="39147">
                  <c:v>-3.4815639999999999E-3</c:v>
                </c:pt>
                <c:pt idx="39148">
                  <c:v>-5.2477729999999998E-3</c:v>
                </c:pt>
                <c:pt idx="39149">
                  <c:v>-6.9981380000000001E-3</c:v>
                </c:pt>
                <c:pt idx="39150">
                  <c:v>-3.606335E-3</c:v>
                </c:pt>
                <c:pt idx="39151">
                  <c:v>-9.0849899999999994E-3</c:v>
                </c:pt>
                <c:pt idx="39152">
                  <c:v>-3.4454809999999998E-3</c:v>
                </c:pt>
                <c:pt idx="39153">
                  <c:v>-2.5093799999999999E-3</c:v>
                </c:pt>
                <c:pt idx="39154">
                  <c:v>-1.0920133E-2</c:v>
                </c:pt>
                <c:pt idx="39155">
                  <c:v>-7.8868210000000005E-3</c:v>
                </c:pt>
                <c:pt idx="39156">
                  <c:v>4.4754099999999998E-4</c:v>
                </c:pt>
                <c:pt idx="39157">
                  <c:v>-7.7145149999999999E-3</c:v>
                </c:pt>
                <c:pt idx="39158">
                  <c:v>-1.3801701E-2</c:v>
                </c:pt>
                <c:pt idx="39159">
                  <c:v>-6.304484E-3</c:v>
                </c:pt>
                <c:pt idx="39160">
                  <c:v>-5.8493499999999997E-3</c:v>
                </c:pt>
                <c:pt idx="39161">
                  <c:v>-7.0952070000000001E-3</c:v>
                </c:pt>
                <c:pt idx="39162">
                  <c:v>-1.7769955E-2</c:v>
                </c:pt>
                <c:pt idx="39163">
                  <c:v>-7.187293E-3</c:v>
                </c:pt>
                <c:pt idx="39164">
                  <c:v>-1.1125575E-2</c:v>
                </c:pt>
                <c:pt idx="39165">
                  <c:v>-2.0632800000000001E-4</c:v>
                </c:pt>
                <c:pt idx="39166">
                  <c:v>-6.0809949999999996E-3</c:v>
                </c:pt>
                <c:pt idx="39167">
                  <c:v>-1.0853554E-2</c:v>
                </c:pt>
                <c:pt idx="39168">
                  <c:v>-3.1298540000000001E-3</c:v>
                </c:pt>
                <c:pt idx="39169">
                  <c:v>-8.7161430000000008E-3</c:v>
                </c:pt>
                <c:pt idx="39170">
                  <c:v>-2.0252955999999999E-2</c:v>
                </c:pt>
                <c:pt idx="39171">
                  <c:v>-9.5770400000000002E-3</c:v>
                </c:pt>
                <c:pt idx="39172">
                  <c:v>-4.6240919999999998E-3</c:v>
                </c:pt>
                <c:pt idx="39173">
                  <c:v>2.7722549999999999E-3</c:v>
                </c:pt>
                <c:pt idx="39174">
                  <c:v>6.6471550000000001E-3</c:v>
                </c:pt>
                <c:pt idx="39175">
                  <c:v>4.0036890000000004E-3</c:v>
                </c:pt>
                <c:pt idx="39176">
                  <c:v>-1.419039E-3</c:v>
                </c:pt>
                <c:pt idx="39177" formatCode="0.00E+00">
                  <c:v>-7.1734400000000002E-5</c:v>
                </c:pt>
                <c:pt idx="39178">
                  <c:v>4.2061010000000003E-3</c:v>
                </c:pt>
                <c:pt idx="39179">
                  <c:v>5.1789130000000003E-3</c:v>
                </c:pt>
                <c:pt idx="39180">
                  <c:v>-4.191419E-3</c:v>
                </c:pt>
                <c:pt idx="39181">
                  <c:v>7.3800030000000004E-3</c:v>
                </c:pt>
                <c:pt idx="39182">
                  <c:v>2.0255055000000001E-2</c:v>
                </c:pt>
                <c:pt idx="39183">
                  <c:v>7.670484E-3</c:v>
                </c:pt>
                <c:pt idx="39184">
                  <c:v>8.49047E-3</c:v>
                </c:pt>
                <c:pt idx="39185">
                  <c:v>1.4399205999999999E-2</c:v>
                </c:pt>
                <c:pt idx="39186">
                  <c:v>2.2130895000000001E-2</c:v>
                </c:pt>
                <c:pt idx="39187">
                  <c:v>1.1906600999999999E-2</c:v>
                </c:pt>
                <c:pt idx="39188">
                  <c:v>1.3514351000000001E-2</c:v>
                </c:pt>
                <c:pt idx="39189">
                  <c:v>1.5494389000000001E-2</c:v>
                </c:pt>
                <c:pt idx="39190">
                  <c:v>1.2552661E-2</c:v>
                </c:pt>
                <c:pt idx="39191">
                  <c:v>8.1453250000000001E-3</c:v>
                </c:pt>
                <c:pt idx="39192">
                  <c:v>1.7369183E-2</c:v>
                </c:pt>
                <c:pt idx="39193">
                  <c:v>1.2139351E-2</c:v>
                </c:pt>
                <c:pt idx="39194">
                  <c:v>1.0667955E-2</c:v>
                </c:pt>
                <c:pt idx="39195">
                  <c:v>1.3313774E-2</c:v>
                </c:pt>
                <c:pt idx="39196">
                  <c:v>1.1643706E-2</c:v>
                </c:pt>
                <c:pt idx="39197">
                  <c:v>4.4401520000000002E-3</c:v>
                </c:pt>
                <c:pt idx="39198">
                  <c:v>7.1935940000000002E-3</c:v>
                </c:pt>
                <c:pt idx="39199">
                  <c:v>6.1535749999999997E-3</c:v>
                </c:pt>
                <c:pt idx="39200">
                  <c:v>7.2721030000000002E-3</c:v>
                </c:pt>
                <c:pt idx="39201">
                  <c:v>1.9464473999999999E-2</c:v>
                </c:pt>
                <c:pt idx="39202">
                  <c:v>6.0908790000000004E-3</c:v>
                </c:pt>
                <c:pt idx="39203">
                  <c:v>6.5236010000000004E-3</c:v>
                </c:pt>
                <c:pt idx="39204">
                  <c:v>1.2942085000000001E-2</c:v>
                </c:pt>
                <c:pt idx="39205">
                  <c:v>9.4386569999999996E-3</c:v>
                </c:pt>
                <c:pt idx="39206">
                  <c:v>1.7945859999999999E-3</c:v>
                </c:pt>
                <c:pt idx="39207">
                  <c:v>8.9872330000000007E-3</c:v>
                </c:pt>
                <c:pt idx="39208">
                  <c:v>8.8474169999999998E-3</c:v>
                </c:pt>
                <c:pt idx="39209">
                  <c:v>3.0275800000000002E-3</c:v>
                </c:pt>
                <c:pt idx="39210">
                  <c:v>1.0413591E-2</c:v>
                </c:pt>
                <c:pt idx="39211">
                  <c:v>6.2511830000000004E-3</c:v>
                </c:pt>
                <c:pt idx="39212">
                  <c:v>2.4913320000000002E-3</c:v>
                </c:pt>
                <c:pt idx="39213">
                  <c:v>3.0858389999999999E-3</c:v>
                </c:pt>
                <c:pt idx="39214">
                  <c:v>7.2249239999999998E-3</c:v>
                </c:pt>
                <c:pt idx="39215">
                  <c:v>1.0934747999999999E-2</c:v>
                </c:pt>
                <c:pt idx="39216">
                  <c:v>5.450234E-3</c:v>
                </c:pt>
                <c:pt idx="39217">
                  <c:v>4.024723E-3</c:v>
                </c:pt>
                <c:pt idx="39218">
                  <c:v>6.0436650000000001E-3</c:v>
                </c:pt>
                <c:pt idx="39219">
                  <c:v>7.6536130000000001E-3</c:v>
                </c:pt>
                <c:pt idx="39220">
                  <c:v>2.727031E-3</c:v>
                </c:pt>
                <c:pt idx="39221">
                  <c:v>1.1654479000000001E-2</c:v>
                </c:pt>
                <c:pt idx="39222">
                  <c:v>1.7515297999999999E-2</c:v>
                </c:pt>
                <c:pt idx="39223">
                  <c:v>3.860914E-3</c:v>
                </c:pt>
                <c:pt idx="39224">
                  <c:v>2.2086889999999998E-3</c:v>
                </c:pt>
                <c:pt idx="39225">
                  <c:v>9.2442860000000009E-3</c:v>
                </c:pt>
                <c:pt idx="39226">
                  <c:v>9.3548069999999997E-3</c:v>
                </c:pt>
                <c:pt idx="39227">
                  <c:v>-1.8142189999999999E-3</c:v>
                </c:pt>
                <c:pt idx="39228">
                  <c:v>4.0567199999999998E-3</c:v>
                </c:pt>
                <c:pt idx="39229">
                  <c:v>1.2887569E-2</c:v>
                </c:pt>
                <c:pt idx="39230">
                  <c:v>5.0959589999999997E-3</c:v>
                </c:pt>
                <c:pt idx="39231">
                  <c:v>8.3321139999999998E-3</c:v>
                </c:pt>
                <c:pt idx="39232">
                  <c:v>6.6591159999999996E-3</c:v>
                </c:pt>
                <c:pt idx="39233">
                  <c:v>4.1954699999999998E-3</c:v>
                </c:pt>
                <c:pt idx="39234">
                  <c:v>8.4695780000000002E-3</c:v>
                </c:pt>
                <c:pt idx="39235">
                  <c:v>9.2197900000000003E-3</c:v>
                </c:pt>
                <c:pt idx="39236">
                  <c:v>5.8815179999999996E-3</c:v>
                </c:pt>
                <c:pt idx="39237">
                  <c:v>7.3060400000000004E-4</c:v>
                </c:pt>
                <c:pt idx="39238">
                  <c:v>-1.666774E-3</c:v>
                </c:pt>
                <c:pt idx="39239">
                  <c:v>3.673146E-3</c:v>
                </c:pt>
                <c:pt idx="39240">
                  <c:v>1.404399E-3</c:v>
                </c:pt>
                <c:pt idx="39241">
                  <c:v>-2.7207310000000001E-3</c:v>
                </c:pt>
                <c:pt idx="39242">
                  <c:v>-6.3574200000000001E-4</c:v>
                </c:pt>
                <c:pt idx="39243">
                  <c:v>-2.310898E-3</c:v>
                </c:pt>
                <c:pt idx="39244">
                  <c:v>-4.2174550000000002E-3</c:v>
                </c:pt>
                <c:pt idx="39245">
                  <c:v>-9.7398799999999994E-3</c:v>
                </c:pt>
                <c:pt idx="39246">
                  <c:v>-4.8884000000000002E-3</c:v>
                </c:pt>
                <c:pt idx="39247">
                  <c:v>-2.5275660000000002E-3</c:v>
                </c:pt>
                <c:pt idx="39248">
                  <c:v>-6.743883E-3</c:v>
                </c:pt>
                <c:pt idx="39249">
                  <c:v>-3.8362779999999998E-3</c:v>
                </c:pt>
                <c:pt idx="39250">
                  <c:v>-4.7047360000000002E-3</c:v>
                </c:pt>
                <c:pt idx="39251">
                  <c:v>-1.3244293000000001E-2</c:v>
                </c:pt>
                <c:pt idx="39252">
                  <c:v>-1.4016341999999999E-2</c:v>
                </c:pt>
                <c:pt idx="39253">
                  <c:v>-6.1981739999999999E-3</c:v>
                </c:pt>
                <c:pt idx="39254">
                  <c:v>-7.5673049999999999E-3</c:v>
                </c:pt>
                <c:pt idx="39255">
                  <c:v>-1.1480728000000001E-2</c:v>
                </c:pt>
                <c:pt idx="39256">
                  <c:v>-1.2174482E-2</c:v>
                </c:pt>
                <c:pt idx="39257">
                  <c:v>-1.9647356000000001E-2</c:v>
                </c:pt>
                <c:pt idx="39258">
                  <c:v>-1.1542559000000001E-2</c:v>
                </c:pt>
                <c:pt idx="39259">
                  <c:v>-1.0006821000000001E-2</c:v>
                </c:pt>
                <c:pt idx="39260">
                  <c:v>-1.5712909000000001E-2</c:v>
                </c:pt>
                <c:pt idx="39261">
                  <c:v>-1.1699192000000001E-2</c:v>
                </c:pt>
                <c:pt idx="39262">
                  <c:v>-1.0775074000000001E-2</c:v>
                </c:pt>
                <c:pt idx="39263">
                  <c:v>-1.7390208000000001E-2</c:v>
                </c:pt>
                <c:pt idx="39264">
                  <c:v>-1.4713733E-2</c:v>
                </c:pt>
                <c:pt idx="39265">
                  <c:v>-8.7737760000000005E-3</c:v>
                </c:pt>
                <c:pt idx="39266">
                  <c:v>-8.5316950000000006E-3</c:v>
                </c:pt>
                <c:pt idx="39267">
                  <c:v>-1.3702413E-2</c:v>
                </c:pt>
                <c:pt idx="39268">
                  <c:v>-1.654081E-2</c:v>
                </c:pt>
                <c:pt idx="39269">
                  <c:v>-1.1707288999999999E-2</c:v>
                </c:pt>
                <c:pt idx="39270">
                  <c:v>-1.0127769999999999E-2</c:v>
                </c:pt>
                <c:pt idx="39271">
                  <c:v>-1.217528E-2</c:v>
                </c:pt>
                <c:pt idx="39272">
                  <c:v>-1.5874145999999999E-2</c:v>
                </c:pt>
                <c:pt idx="39273">
                  <c:v>-7.2213440000000002E-3</c:v>
                </c:pt>
                <c:pt idx="39274">
                  <c:v>-9.1518699999999994E-3</c:v>
                </c:pt>
                <c:pt idx="39275">
                  <c:v>-1.2454455999999999E-2</c:v>
                </c:pt>
                <c:pt idx="39276">
                  <c:v>-2.0899871E-2</c:v>
                </c:pt>
                <c:pt idx="39277">
                  <c:v>-9.6219610000000001E-3</c:v>
                </c:pt>
                <c:pt idx="39278">
                  <c:v>-6.6512050000000003E-3</c:v>
                </c:pt>
                <c:pt idx="39279">
                  <c:v>-1.8256842999999998E-2</c:v>
                </c:pt>
                <c:pt idx="39280">
                  <c:v>-1.3082053999999999E-2</c:v>
                </c:pt>
                <c:pt idx="39281">
                  <c:v>-1.0746191E-2</c:v>
                </c:pt>
                <c:pt idx="39282">
                  <c:v>-4.5572709999999999E-3</c:v>
                </c:pt>
                <c:pt idx="39283">
                  <c:v>-1.9392027999999999E-2</c:v>
                </c:pt>
                <c:pt idx="39284">
                  <c:v>-1.1875788E-2</c:v>
                </c:pt>
                <c:pt idx="39285">
                  <c:v>-1.3786227E-2</c:v>
                </c:pt>
                <c:pt idx="39286">
                  <c:v>-1.1666885E-2</c:v>
                </c:pt>
                <c:pt idx="39287">
                  <c:v>-1.1056219000000001E-2</c:v>
                </c:pt>
                <c:pt idx="39288">
                  <c:v>-1.5823811E-2</c:v>
                </c:pt>
                <c:pt idx="39289">
                  <c:v>-1.6064520999999998E-2</c:v>
                </c:pt>
                <c:pt idx="39290">
                  <c:v>-1.1999474E-2</c:v>
                </c:pt>
                <c:pt idx="39291">
                  <c:v>-1.7069599000000001E-2</c:v>
                </c:pt>
                <c:pt idx="39292">
                  <c:v>-1.7849639E-2</c:v>
                </c:pt>
                <c:pt idx="39293">
                  <c:v>-1.3253937E-2</c:v>
                </c:pt>
                <c:pt idx="39294">
                  <c:v>-1.1203568000000001E-2</c:v>
                </c:pt>
                <c:pt idx="39295">
                  <c:v>-1.5476273E-2</c:v>
                </c:pt>
                <c:pt idx="39296">
                  <c:v>-1.3298872999999999E-2</c:v>
                </c:pt>
                <c:pt idx="39297">
                  <c:v>-1.1051274999999999E-2</c:v>
                </c:pt>
                <c:pt idx="39298">
                  <c:v>-1.2187112999999999E-2</c:v>
                </c:pt>
                <c:pt idx="39299">
                  <c:v>-1.3689592E-2</c:v>
                </c:pt>
                <c:pt idx="39300">
                  <c:v>-1.0311106E-2</c:v>
                </c:pt>
                <c:pt idx="39301">
                  <c:v>-8.4675540000000004E-3</c:v>
                </c:pt>
                <c:pt idx="39302">
                  <c:v>-9.1258869999999992E-3</c:v>
                </c:pt>
                <c:pt idx="39303">
                  <c:v>-1.2191145E-2</c:v>
                </c:pt>
                <c:pt idx="39304">
                  <c:v>-1.124732E-2</c:v>
                </c:pt>
                <c:pt idx="39305">
                  <c:v>-7.0998739999999999E-3</c:v>
                </c:pt>
                <c:pt idx="39306">
                  <c:v>-4.501428E-3</c:v>
                </c:pt>
                <c:pt idx="39307">
                  <c:v>-6.6350070000000001E-3</c:v>
                </c:pt>
                <c:pt idx="39308">
                  <c:v>-7.8954809999999993E-3</c:v>
                </c:pt>
                <c:pt idx="39309">
                  <c:v>-7.9219919999999992E-3</c:v>
                </c:pt>
                <c:pt idx="39310">
                  <c:v>-1.188877E-2</c:v>
                </c:pt>
                <c:pt idx="39311">
                  <c:v>-8.3709960000000003E-3</c:v>
                </c:pt>
                <c:pt idx="39312">
                  <c:v>-2.6787550000000001E-3</c:v>
                </c:pt>
                <c:pt idx="39313">
                  <c:v>-3.9054799999999998E-3</c:v>
                </c:pt>
                <c:pt idx="39314">
                  <c:v>-7.7204580000000004E-3</c:v>
                </c:pt>
                <c:pt idx="39315">
                  <c:v>-9.3957060000000002E-3</c:v>
                </c:pt>
                <c:pt idx="39316">
                  <c:v>-8.054538E-3</c:v>
                </c:pt>
                <c:pt idx="39317">
                  <c:v>-8.2711020000000007E-3</c:v>
                </c:pt>
                <c:pt idx="39318">
                  <c:v>-4.487815E-3</c:v>
                </c:pt>
                <c:pt idx="39319">
                  <c:v>-1.6063807999999999E-2</c:v>
                </c:pt>
                <c:pt idx="39320">
                  <c:v>-7.0242799999999995E-4</c:v>
                </c:pt>
                <c:pt idx="39321">
                  <c:v>-3.6528250000000002E-3</c:v>
                </c:pt>
                <c:pt idx="39322">
                  <c:v>-1.4021842E-2</c:v>
                </c:pt>
                <c:pt idx="39323">
                  <c:v>-1.1604678E-2</c:v>
                </c:pt>
                <c:pt idx="39324">
                  <c:v>-1.3315759999999999E-2</c:v>
                </c:pt>
                <c:pt idx="39325">
                  <c:v>-1.3315835999999999E-2</c:v>
                </c:pt>
                <c:pt idx="39326">
                  <c:v>-1.1708619E-2</c:v>
                </c:pt>
                <c:pt idx="39327">
                  <c:v>-9.0706820000000001E-3</c:v>
                </c:pt>
                <c:pt idx="39328">
                  <c:v>-1.7071085E-2</c:v>
                </c:pt>
                <c:pt idx="39329">
                  <c:v>-1.7799845000000002E-2</c:v>
                </c:pt>
                <c:pt idx="39330">
                  <c:v>-9.8527059999999993E-3</c:v>
                </c:pt>
                <c:pt idx="39331">
                  <c:v>-1.526521E-2</c:v>
                </c:pt>
                <c:pt idx="39332">
                  <c:v>-1.1098429999999999E-2</c:v>
                </c:pt>
                <c:pt idx="39333">
                  <c:v>-1.3888113000000001E-2</c:v>
                </c:pt>
                <c:pt idx="39334">
                  <c:v>-1.5989346000000002E-2</c:v>
                </c:pt>
                <c:pt idx="39335">
                  <c:v>-2.1352495999999999E-2</c:v>
                </c:pt>
                <c:pt idx="39336">
                  <c:v>-1.6505809999999999E-2</c:v>
                </c:pt>
                <c:pt idx="39337">
                  <c:v>-1.7661659E-2</c:v>
                </c:pt>
                <c:pt idx="39338">
                  <c:v>-1.4987311E-2</c:v>
                </c:pt>
                <c:pt idx="39339">
                  <c:v>-1.1992137E-2</c:v>
                </c:pt>
                <c:pt idx="39340">
                  <c:v>-2.451006E-2</c:v>
                </c:pt>
                <c:pt idx="39341">
                  <c:v>-1.8818847999999999E-2</c:v>
                </c:pt>
                <c:pt idx="39342">
                  <c:v>-1.7874224000000001E-2</c:v>
                </c:pt>
                <c:pt idx="39343">
                  <c:v>-1.6965392999999999E-2</c:v>
                </c:pt>
                <c:pt idx="39344">
                  <c:v>-2.4721582999999998E-2</c:v>
                </c:pt>
                <c:pt idx="39345">
                  <c:v>-1.1636904E-2</c:v>
                </c:pt>
                <c:pt idx="39346">
                  <c:v>-2.305867E-2</c:v>
                </c:pt>
                <c:pt idx="39347">
                  <c:v>-2.8180146999999999E-2</c:v>
                </c:pt>
                <c:pt idx="39348">
                  <c:v>-2.0646065000000002E-2</c:v>
                </c:pt>
                <c:pt idx="39349">
                  <c:v>-3.0808847E-2</c:v>
                </c:pt>
                <c:pt idx="39350">
                  <c:v>-2.2782614E-2</c:v>
                </c:pt>
                <c:pt idx="39351">
                  <c:v>-1.8646645999999999E-2</c:v>
                </c:pt>
                <c:pt idx="39352">
                  <c:v>-2.7740542E-2</c:v>
                </c:pt>
                <c:pt idx="39353">
                  <c:v>-2.3359731000000002E-2</c:v>
                </c:pt>
                <c:pt idx="39354">
                  <c:v>-2.1590594000000001E-2</c:v>
                </c:pt>
                <c:pt idx="39355">
                  <c:v>-2.8735231999999999E-2</c:v>
                </c:pt>
                <c:pt idx="39356">
                  <c:v>-2.6558366E-2</c:v>
                </c:pt>
                <c:pt idx="39357">
                  <c:v>-2.2236208E-2</c:v>
                </c:pt>
                <c:pt idx="39358">
                  <c:v>-2.5010689999999999E-2</c:v>
                </c:pt>
                <c:pt idx="39359">
                  <c:v>-2.9971594000000001E-2</c:v>
                </c:pt>
                <c:pt idx="39360">
                  <c:v>-2.4454322000000001E-2</c:v>
                </c:pt>
                <c:pt idx="39361">
                  <c:v>-3.2381649999999998E-2</c:v>
                </c:pt>
                <c:pt idx="39362">
                  <c:v>-3.1017579E-2</c:v>
                </c:pt>
                <c:pt idx="39363">
                  <c:v>-1.9372519000000001E-2</c:v>
                </c:pt>
                <c:pt idx="39364">
                  <c:v>-2.7520195000000001E-2</c:v>
                </c:pt>
                <c:pt idx="39365">
                  <c:v>-2.9622341999999999E-2</c:v>
                </c:pt>
                <c:pt idx="39366">
                  <c:v>-2.4324513999999998E-2</c:v>
                </c:pt>
                <c:pt idx="39367">
                  <c:v>-2.7861804E-2</c:v>
                </c:pt>
                <c:pt idx="39368">
                  <c:v>-3.0179285E-2</c:v>
                </c:pt>
                <c:pt idx="39369">
                  <c:v>-3.0666457000000001E-2</c:v>
                </c:pt>
                <c:pt idx="39370">
                  <c:v>-3.4844688999999998E-2</c:v>
                </c:pt>
                <c:pt idx="39371">
                  <c:v>-2.7054306E-2</c:v>
                </c:pt>
                <c:pt idx="39372">
                  <c:v>-3.3378514999999997E-2</c:v>
                </c:pt>
                <c:pt idx="39373">
                  <c:v>-3.3393144999999999E-2</c:v>
                </c:pt>
                <c:pt idx="39374">
                  <c:v>-3.0374451E-2</c:v>
                </c:pt>
                <c:pt idx="39375">
                  <c:v>-2.8274708999999999E-2</c:v>
                </c:pt>
                <c:pt idx="39376">
                  <c:v>-3.3368804000000002E-2</c:v>
                </c:pt>
                <c:pt idx="39377">
                  <c:v>-3.4741234000000003E-2</c:v>
                </c:pt>
                <c:pt idx="39378">
                  <c:v>-2.6881978000000001E-2</c:v>
                </c:pt>
                <c:pt idx="39379">
                  <c:v>-3.3831261000000001E-2</c:v>
                </c:pt>
                <c:pt idx="39380">
                  <c:v>-3.7281915999999998E-2</c:v>
                </c:pt>
                <c:pt idx="39381">
                  <c:v>-3.1423780999999998E-2</c:v>
                </c:pt>
                <c:pt idx="39382">
                  <c:v>-3.9861474000000001E-2</c:v>
                </c:pt>
                <c:pt idx="39383">
                  <c:v>-3.1712010999999998E-2</c:v>
                </c:pt>
                <c:pt idx="39384">
                  <c:v>-2.9915708999999999E-2</c:v>
                </c:pt>
                <c:pt idx="39385">
                  <c:v>-3.8059919999999997E-2</c:v>
                </c:pt>
                <c:pt idx="39386">
                  <c:v>-3.1853422999999999E-2</c:v>
                </c:pt>
                <c:pt idx="39387">
                  <c:v>-3.116091E-2</c:v>
                </c:pt>
                <c:pt idx="39388">
                  <c:v>-3.2926052999999997E-2</c:v>
                </c:pt>
                <c:pt idx="39389">
                  <c:v>-3.5014257E-2</c:v>
                </c:pt>
                <c:pt idx="39390">
                  <c:v>-4.1489462999999997E-2</c:v>
                </c:pt>
                <c:pt idx="39391">
                  <c:v>-2.8755102000000001E-2</c:v>
                </c:pt>
                <c:pt idx="39392">
                  <c:v>-3.3559445E-2</c:v>
                </c:pt>
                <c:pt idx="39393">
                  <c:v>-4.0074904000000001E-2</c:v>
                </c:pt>
                <c:pt idx="39394">
                  <c:v>-2.8922118E-2</c:v>
                </c:pt>
                <c:pt idx="39395">
                  <c:v>-3.3829301999999999E-2</c:v>
                </c:pt>
                <c:pt idx="39396">
                  <c:v>-3.3922777000000001E-2</c:v>
                </c:pt>
                <c:pt idx="39397">
                  <c:v>-3.8094166999999998E-2</c:v>
                </c:pt>
                <c:pt idx="39398">
                  <c:v>-2.8393600000000001E-2</c:v>
                </c:pt>
                <c:pt idx="39399">
                  <c:v>-3.2350440000000001E-2</c:v>
                </c:pt>
                <c:pt idx="39400">
                  <c:v>-4.0528741E-2</c:v>
                </c:pt>
                <c:pt idx="39401">
                  <c:v>-2.9415507E-2</c:v>
                </c:pt>
                <c:pt idx="39402">
                  <c:v>-3.275165E-2</c:v>
                </c:pt>
                <c:pt idx="39403">
                  <c:v>-3.2624173999999999E-2</c:v>
                </c:pt>
                <c:pt idx="39404">
                  <c:v>-3.3313397000000002E-2</c:v>
                </c:pt>
                <c:pt idx="39405">
                  <c:v>-3.0944292000000002E-2</c:v>
                </c:pt>
                <c:pt idx="39406">
                  <c:v>-3.1459610999999998E-2</c:v>
                </c:pt>
                <c:pt idx="39407">
                  <c:v>-2.6697347E-2</c:v>
                </c:pt>
                <c:pt idx="39408">
                  <c:v>-3.0353602E-2</c:v>
                </c:pt>
                <c:pt idx="39409">
                  <c:v>-3.4172576000000003E-2</c:v>
                </c:pt>
                <c:pt idx="39410">
                  <c:v>-3.4935824999999997E-2</c:v>
                </c:pt>
                <c:pt idx="39411">
                  <c:v>-2.7284164E-2</c:v>
                </c:pt>
                <c:pt idx="39412">
                  <c:v>-2.9110558000000002E-2</c:v>
                </c:pt>
                <c:pt idx="39413">
                  <c:v>-3.0236625999999999E-2</c:v>
                </c:pt>
                <c:pt idx="39414">
                  <c:v>-3.7721435999999997E-2</c:v>
                </c:pt>
                <c:pt idx="39415">
                  <c:v>-2.8058361E-2</c:v>
                </c:pt>
                <c:pt idx="39416">
                  <c:v>-3.2577745999999998E-2</c:v>
                </c:pt>
                <c:pt idx="39417">
                  <c:v>-3.4781381E-2</c:v>
                </c:pt>
                <c:pt idx="39418">
                  <c:v>-2.6868064000000001E-2</c:v>
                </c:pt>
                <c:pt idx="39419">
                  <c:v>-2.9063497000000001E-2</c:v>
                </c:pt>
                <c:pt idx="39420">
                  <c:v>-2.9059768E-2</c:v>
                </c:pt>
                <c:pt idx="39421">
                  <c:v>-3.2790277E-2</c:v>
                </c:pt>
                <c:pt idx="39422">
                  <c:v>-3.1348704999999998E-2</c:v>
                </c:pt>
                <c:pt idx="39423">
                  <c:v>-2.3763231999999999E-2</c:v>
                </c:pt>
                <c:pt idx="39424">
                  <c:v>-3.0757224E-2</c:v>
                </c:pt>
                <c:pt idx="39425">
                  <c:v>-2.8896514000000002E-2</c:v>
                </c:pt>
                <c:pt idx="39426">
                  <c:v>-3.0704271000000002E-2</c:v>
                </c:pt>
                <c:pt idx="39427">
                  <c:v>-2.7409669000000001E-2</c:v>
                </c:pt>
                <c:pt idx="39428">
                  <c:v>-2.1240456000000001E-2</c:v>
                </c:pt>
                <c:pt idx="39429">
                  <c:v>-2.5151197E-2</c:v>
                </c:pt>
                <c:pt idx="39430">
                  <c:v>-2.6801825000000001E-2</c:v>
                </c:pt>
                <c:pt idx="39431">
                  <c:v>-2.6048875999999999E-2</c:v>
                </c:pt>
                <c:pt idx="39432">
                  <c:v>-2.5820643000000001E-2</c:v>
                </c:pt>
                <c:pt idx="39433">
                  <c:v>-2.7903344E-2</c:v>
                </c:pt>
                <c:pt idx="39434">
                  <c:v>-2.7636230000000001E-2</c:v>
                </c:pt>
                <c:pt idx="39435">
                  <c:v>-2.2595815000000002E-2</c:v>
                </c:pt>
                <c:pt idx="39436">
                  <c:v>-2.3644568000000001E-2</c:v>
                </c:pt>
                <c:pt idx="39437">
                  <c:v>-2.2610575000000001E-2</c:v>
                </c:pt>
                <c:pt idx="39438">
                  <c:v>-2.2065425E-2</c:v>
                </c:pt>
                <c:pt idx="39439">
                  <c:v>-2.5119314E-2</c:v>
                </c:pt>
                <c:pt idx="39440">
                  <c:v>-3.0029648999999999E-2</c:v>
                </c:pt>
                <c:pt idx="39441">
                  <c:v>-2.5788043E-2</c:v>
                </c:pt>
                <c:pt idx="39442">
                  <c:v>-2.2120871E-2</c:v>
                </c:pt>
                <c:pt idx="39443">
                  <c:v>-2.831088E-2</c:v>
                </c:pt>
                <c:pt idx="39444">
                  <c:v>-2.9140987E-2</c:v>
                </c:pt>
                <c:pt idx="39445">
                  <c:v>-2.7471249999999999E-2</c:v>
                </c:pt>
                <c:pt idx="39446">
                  <c:v>-2.9902449000000001E-2</c:v>
                </c:pt>
                <c:pt idx="39447">
                  <c:v>-3.6593041999999999E-2</c:v>
                </c:pt>
                <c:pt idx="39448">
                  <c:v>-2.8981462E-2</c:v>
                </c:pt>
                <c:pt idx="39449">
                  <c:v>-2.9655587000000001E-2</c:v>
                </c:pt>
                <c:pt idx="39450">
                  <c:v>-3.2652176999999998E-2</c:v>
                </c:pt>
                <c:pt idx="39451">
                  <c:v>-4.3751894999999999E-2</c:v>
                </c:pt>
                <c:pt idx="39452">
                  <c:v>-3.1966340000000003E-2</c:v>
                </c:pt>
                <c:pt idx="39453">
                  <c:v>-3.3422776000000001E-2</c:v>
                </c:pt>
                <c:pt idx="39454">
                  <c:v>-3.5529070000000003E-2</c:v>
                </c:pt>
                <c:pt idx="39455">
                  <c:v>-3.8580071000000001E-2</c:v>
                </c:pt>
                <c:pt idx="39456">
                  <c:v>-3.3111534999999997E-2</c:v>
                </c:pt>
                <c:pt idx="39457">
                  <c:v>-3.7600979E-2</c:v>
                </c:pt>
                <c:pt idx="39458">
                  <c:v>-3.5757272999999999E-2</c:v>
                </c:pt>
                <c:pt idx="39459">
                  <c:v>-3.9110377000000002E-2</c:v>
                </c:pt>
                <c:pt idx="39460">
                  <c:v>-3.6992364E-2</c:v>
                </c:pt>
                <c:pt idx="39461">
                  <c:v>-3.718457E-2</c:v>
                </c:pt>
                <c:pt idx="39462">
                  <c:v>-3.4022331000000003E-2</c:v>
                </c:pt>
                <c:pt idx="39463">
                  <c:v>-3.9391607000000002E-2</c:v>
                </c:pt>
                <c:pt idx="39464">
                  <c:v>-4.0538366999999999E-2</c:v>
                </c:pt>
                <c:pt idx="39465">
                  <c:v>-3.2334685000000002E-2</c:v>
                </c:pt>
                <c:pt idx="39466">
                  <c:v>-3.8026661000000003E-2</c:v>
                </c:pt>
                <c:pt idx="39467">
                  <c:v>-3.4295647999999998E-2</c:v>
                </c:pt>
                <c:pt idx="39468">
                  <c:v>-3.9107978000000002E-2</c:v>
                </c:pt>
                <c:pt idx="39469">
                  <c:v>-3.4748804000000001E-2</c:v>
                </c:pt>
                <c:pt idx="39470">
                  <c:v>-3.0504525000000001E-2</c:v>
                </c:pt>
                <c:pt idx="39471">
                  <c:v>-3.2943945000000002E-2</c:v>
                </c:pt>
                <c:pt idx="39472">
                  <c:v>-3.3260594999999997E-2</c:v>
                </c:pt>
                <c:pt idx="39473">
                  <c:v>-2.5365994999999999E-2</c:v>
                </c:pt>
                <c:pt idx="39474">
                  <c:v>-2.7419293000000001E-2</c:v>
                </c:pt>
                <c:pt idx="39475">
                  <c:v>-3.0815847E-2</c:v>
                </c:pt>
                <c:pt idx="39476">
                  <c:v>-3.3224943999999999E-2</c:v>
                </c:pt>
                <c:pt idx="39477">
                  <c:v>-2.7545335000000001E-2</c:v>
                </c:pt>
                <c:pt idx="39478">
                  <c:v>-2.9923004999999999E-2</c:v>
                </c:pt>
                <c:pt idx="39479">
                  <c:v>-3.1094187999999998E-2</c:v>
                </c:pt>
                <c:pt idx="39480">
                  <c:v>-2.4002457000000001E-2</c:v>
                </c:pt>
                <c:pt idx="39481">
                  <c:v>-3.0011157E-2</c:v>
                </c:pt>
                <c:pt idx="39482">
                  <c:v>-3.2224773999999998E-2</c:v>
                </c:pt>
                <c:pt idx="39483">
                  <c:v>-2.9189229000000001E-2</c:v>
                </c:pt>
                <c:pt idx="39484">
                  <c:v>-2.5293554999999999E-2</c:v>
                </c:pt>
                <c:pt idx="39485">
                  <c:v>-3.1869471000000003E-2</c:v>
                </c:pt>
                <c:pt idx="39486">
                  <c:v>-2.7934918E-2</c:v>
                </c:pt>
                <c:pt idx="39487">
                  <c:v>-2.9460110000000001E-2</c:v>
                </c:pt>
                <c:pt idx="39488">
                  <c:v>-3.1112867999999998E-2</c:v>
                </c:pt>
                <c:pt idx="39489">
                  <c:v>-3.4129731000000003E-2</c:v>
                </c:pt>
                <c:pt idx="39490">
                  <c:v>-3.4741192999999997E-2</c:v>
                </c:pt>
                <c:pt idx="39491">
                  <c:v>-3.6369309000000002E-2</c:v>
                </c:pt>
                <c:pt idx="39492">
                  <c:v>-4.2739055999999997E-2</c:v>
                </c:pt>
                <c:pt idx="39493">
                  <c:v>-3.8513221E-2</c:v>
                </c:pt>
                <c:pt idx="39494">
                  <c:v>-3.8549975E-2</c:v>
                </c:pt>
                <c:pt idx="39495">
                  <c:v>-4.3069011999999997E-2</c:v>
                </c:pt>
                <c:pt idx="39496">
                  <c:v>-4.4524699000000001E-2</c:v>
                </c:pt>
                <c:pt idx="39497">
                  <c:v>-4.7303553999999998E-2</c:v>
                </c:pt>
                <c:pt idx="39498">
                  <c:v>-4.5265168000000001E-2</c:v>
                </c:pt>
                <c:pt idx="39499">
                  <c:v>-4.7723229999999998E-2</c:v>
                </c:pt>
                <c:pt idx="39500">
                  <c:v>-4.6862762000000002E-2</c:v>
                </c:pt>
                <c:pt idx="39501">
                  <c:v>-4.2008392999999998E-2</c:v>
                </c:pt>
                <c:pt idx="39502">
                  <c:v>-4.3685651999999998E-2</c:v>
                </c:pt>
                <c:pt idx="39503">
                  <c:v>-5.0057302999999997E-2</c:v>
                </c:pt>
                <c:pt idx="39504">
                  <c:v>-4.9874343000000002E-2</c:v>
                </c:pt>
                <c:pt idx="39505">
                  <c:v>-4.6664927000000002E-2</c:v>
                </c:pt>
                <c:pt idx="39506">
                  <c:v>-5.0973657999999998E-2</c:v>
                </c:pt>
                <c:pt idx="39507">
                  <c:v>-5.3607638999999999E-2</c:v>
                </c:pt>
                <c:pt idx="39508">
                  <c:v>-5.1261660000000001E-2</c:v>
                </c:pt>
                <c:pt idx="39509">
                  <c:v>-5.1517359999999998E-2</c:v>
                </c:pt>
                <c:pt idx="39510">
                  <c:v>-5.5639397E-2</c:v>
                </c:pt>
                <c:pt idx="39511">
                  <c:v>-5.4032906999999998E-2</c:v>
                </c:pt>
                <c:pt idx="39512">
                  <c:v>-5.4733850000000001E-2</c:v>
                </c:pt>
                <c:pt idx="39513">
                  <c:v>-5.0728640999999998E-2</c:v>
                </c:pt>
                <c:pt idx="39514">
                  <c:v>-5.3479425999999997E-2</c:v>
                </c:pt>
                <c:pt idx="39515">
                  <c:v>-4.9837895E-2</c:v>
                </c:pt>
                <c:pt idx="39516">
                  <c:v>-5.2492533000000001E-2</c:v>
                </c:pt>
                <c:pt idx="39517">
                  <c:v>-5.2993393999999999E-2</c:v>
                </c:pt>
                <c:pt idx="39518">
                  <c:v>-5.5792913E-2</c:v>
                </c:pt>
                <c:pt idx="39519">
                  <c:v>-5.5921391000000001E-2</c:v>
                </c:pt>
                <c:pt idx="39520">
                  <c:v>-5.5574912999999997E-2</c:v>
                </c:pt>
                <c:pt idx="39521">
                  <c:v>-5.4724797999999998E-2</c:v>
                </c:pt>
                <c:pt idx="39522">
                  <c:v>-5.6524827999999999E-2</c:v>
                </c:pt>
                <c:pt idx="39523">
                  <c:v>-5.1663458000000002E-2</c:v>
                </c:pt>
                <c:pt idx="39524">
                  <c:v>-5.6639042000000001E-2</c:v>
                </c:pt>
                <c:pt idx="39525">
                  <c:v>-5.7568598999999998E-2</c:v>
                </c:pt>
                <c:pt idx="39526">
                  <c:v>-5.8917757000000001E-2</c:v>
                </c:pt>
                <c:pt idx="39527">
                  <c:v>-6.0508530999999997E-2</c:v>
                </c:pt>
                <c:pt idx="39528">
                  <c:v>-5.7668272E-2</c:v>
                </c:pt>
                <c:pt idx="39529">
                  <c:v>-5.8263224000000002E-2</c:v>
                </c:pt>
                <c:pt idx="39530">
                  <c:v>-5.7356149000000002E-2</c:v>
                </c:pt>
                <c:pt idx="39531">
                  <c:v>-5.3866651000000002E-2</c:v>
                </c:pt>
                <c:pt idx="39532">
                  <c:v>-5.6012093999999998E-2</c:v>
                </c:pt>
                <c:pt idx="39533">
                  <c:v>-5.7346600999999997E-2</c:v>
                </c:pt>
                <c:pt idx="39534">
                  <c:v>-6.2137897999999997E-2</c:v>
                </c:pt>
                <c:pt idx="39535">
                  <c:v>-5.6997459E-2</c:v>
                </c:pt>
                <c:pt idx="39536">
                  <c:v>-5.8311727000000001E-2</c:v>
                </c:pt>
                <c:pt idx="39537">
                  <c:v>-5.9897724999999999E-2</c:v>
                </c:pt>
                <c:pt idx="39538">
                  <c:v>-6.0643937000000002E-2</c:v>
                </c:pt>
                <c:pt idx="39539">
                  <c:v>-5.7145227E-2</c:v>
                </c:pt>
                <c:pt idx="39540">
                  <c:v>-5.2961670000000002E-2</c:v>
                </c:pt>
                <c:pt idx="39541">
                  <c:v>-5.9272271000000001E-2</c:v>
                </c:pt>
                <c:pt idx="39542">
                  <c:v>-5.5193371999999997E-2</c:v>
                </c:pt>
                <c:pt idx="39543">
                  <c:v>-5.4584029999999999E-2</c:v>
                </c:pt>
                <c:pt idx="39544">
                  <c:v>-5.8525775000000002E-2</c:v>
                </c:pt>
                <c:pt idx="39545">
                  <c:v>-5.7205416000000002E-2</c:v>
                </c:pt>
                <c:pt idx="39546">
                  <c:v>-6.0945559000000003E-2</c:v>
                </c:pt>
                <c:pt idx="39547">
                  <c:v>-5.7186436E-2</c:v>
                </c:pt>
                <c:pt idx="39548">
                  <c:v>-5.3950429000000001E-2</c:v>
                </c:pt>
                <c:pt idx="39549">
                  <c:v>-5.4050899999999999E-2</c:v>
                </c:pt>
                <c:pt idx="39550">
                  <c:v>-6.2383662999999999E-2</c:v>
                </c:pt>
                <c:pt idx="39551">
                  <c:v>-5.6012860999999997E-2</c:v>
                </c:pt>
                <c:pt idx="39552">
                  <c:v>-5.7522341999999997E-2</c:v>
                </c:pt>
                <c:pt idx="39553">
                  <c:v>-6.5153322999999999E-2</c:v>
                </c:pt>
                <c:pt idx="39554">
                  <c:v>-6.5362914999999994E-2</c:v>
                </c:pt>
                <c:pt idx="39555">
                  <c:v>-6.1499532000000003E-2</c:v>
                </c:pt>
                <c:pt idx="39556">
                  <c:v>-6.0990874E-2</c:v>
                </c:pt>
                <c:pt idx="39557">
                  <c:v>-6.2991932E-2</c:v>
                </c:pt>
                <c:pt idx="39558">
                  <c:v>-6.7125164000000001E-2</c:v>
                </c:pt>
                <c:pt idx="39559">
                  <c:v>-5.7694253000000001E-2</c:v>
                </c:pt>
                <c:pt idx="39560">
                  <c:v>-6.0186438000000002E-2</c:v>
                </c:pt>
                <c:pt idx="39561">
                  <c:v>-6.5026522000000003E-2</c:v>
                </c:pt>
                <c:pt idx="39562">
                  <c:v>-6.1351355000000003E-2</c:v>
                </c:pt>
                <c:pt idx="39563">
                  <c:v>-5.7461514999999998E-2</c:v>
                </c:pt>
                <c:pt idx="39564">
                  <c:v>-5.8844496000000003E-2</c:v>
                </c:pt>
                <c:pt idx="39565">
                  <c:v>-5.9595183000000003E-2</c:v>
                </c:pt>
                <c:pt idx="39566">
                  <c:v>-5.8996505999999997E-2</c:v>
                </c:pt>
                <c:pt idx="39567">
                  <c:v>-6.0977634000000003E-2</c:v>
                </c:pt>
                <c:pt idx="39568">
                  <c:v>-6.3257568E-2</c:v>
                </c:pt>
                <c:pt idx="39569">
                  <c:v>-6.4680456999999997E-2</c:v>
                </c:pt>
                <c:pt idx="39570">
                  <c:v>-6.9231800999999996E-2</c:v>
                </c:pt>
                <c:pt idx="39571">
                  <c:v>-6.5628737000000006E-2</c:v>
                </c:pt>
                <c:pt idx="39572">
                  <c:v>-6.0604941000000002E-2</c:v>
                </c:pt>
                <c:pt idx="39573">
                  <c:v>-6.5520762999999996E-2</c:v>
                </c:pt>
                <c:pt idx="39574">
                  <c:v>-6.8688056999999997E-2</c:v>
                </c:pt>
                <c:pt idx="39575">
                  <c:v>-7.0369318E-2</c:v>
                </c:pt>
                <c:pt idx="39576">
                  <c:v>-6.5838753999999999E-2</c:v>
                </c:pt>
                <c:pt idx="39577">
                  <c:v>-7.1082993999999997E-2</c:v>
                </c:pt>
                <c:pt idx="39578">
                  <c:v>-7.1074738999999998E-2</c:v>
                </c:pt>
                <c:pt idx="39579">
                  <c:v>-7.1279152999999998E-2</c:v>
                </c:pt>
                <c:pt idx="39580">
                  <c:v>-6.9329187E-2</c:v>
                </c:pt>
                <c:pt idx="39581">
                  <c:v>-7.8117049999999993E-2</c:v>
                </c:pt>
                <c:pt idx="39582">
                  <c:v>-7.8364990999999995E-2</c:v>
                </c:pt>
                <c:pt idx="39583">
                  <c:v>-7.9279146999999994E-2</c:v>
                </c:pt>
                <c:pt idx="39584">
                  <c:v>-7.1758381999999996E-2</c:v>
                </c:pt>
                <c:pt idx="39585">
                  <c:v>-8.2439295999999995E-2</c:v>
                </c:pt>
                <c:pt idx="39586">
                  <c:v>-7.6083392E-2</c:v>
                </c:pt>
                <c:pt idx="39587">
                  <c:v>-7.5858547999999998E-2</c:v>
                </c:pt>
                <c:pt idx="39588">
                  <c:v>-7.5128570000000006E-2</c:v>
                </c:pt>
                <c:pt idx="39589">
                  <c:v>-7.0173465000000004E-2</c:v>
                </c:pt>
                <c:pt idx="39590">
                  <c:v>-8.4487154999999994E-2</c:v>
                </c:pt>
                <c:pt idx="39591">
                  <c:v>-8.3890944999999995E-2</c:v>
                </c:pt>
                <c:pt idx="39592">
                  <c:v>-8.0215781999999999E-2</c:v>
                </c:pt>
                <c:pt idx="39593">
                  <c:v>-8.6111179999999996E-2</c:v>
                </c:pt>
                <c:pt idx="39594">
                  <c:v>-8.7898961999999997E-2</c:v>
                </c:pt>
                <c:pt idx="39595">
                  <c:v>-8.0286913000000001E-2</c:v>
                </c:pt>
                <c:pt idx="39596">
                  <c:v>-7.3709175000000002E-2</c:v>
                </c:pt>
                <c:pt idx="39597">
                  <c:v>-8.4150150000000007E-2</c:v>
                </c:pt>
                <c:pt idx="39598">
                  <c:v>-8.8512138000000004E-2</c:v>
                </c:pt>
                <c:pt idx="39599">
                  <c:v>-8.4693506000000002E-2</c:v>
                </c:pt>
                <c:pt idx="39600">
                  <c:v>-8.4703632000000001E-2</c:v>
                </c:pt>
                <c:pt idx="39601">
                  <c:v>-8.9975431999999994E-2</c:v>
                </c:pt>
                <c:pt idx="39602">
                  <c:v>-9.2899852000000005E-2</c:v>
                </c:pt>
                <c:pt idx="39603">
                  <c:v>-8.8978856999999995E-2</c:v>
                </c:pt>
                <c:pt idx="39604">
                  <c:v>-8.7521307000000007E-2</c:v>
                </c:pt>
                <c:pt idx="39605">
                  <c:v>-8.3782135999999993E-2</c:v>
                </c:pt>
                <c:pt idx="39606">
                  <c:v>-8.2928598000000006E-2</c:v>
                </c:pt>
                <c:pt idx="39607">
                  <c:v>-9.0994014999999998E-2</c:v>
                </c:pt>
                <c:pt idx="39608">
                  <c:v>-9.5303543000000004E-2</c:v>
                </c:pt>
                <c:pt idx="39609">
                  <c:v>-8.6778715000000006E-2</c:v>
                </c:pt>
                <c:pt idx="39610">
                  <c:v>-8.7120138E-2</c:v>
                </c:pt>
                <c:pt idx="39611">
                  <c:v>-9.8211214000000005E-2</c:v>
                </c:pt>
                <c:pt idx="39612">
                  <c:v>-8.5122846000000002E-2</c:v>
                </c:pt>
                <c:pt idx="39613">
                  <c:v>-8.2723408999999998E-2</c:v>
                </c:pt>
                <c:pt idx="39614">
                  <c:v>-8.3990276000000003E-2</c:v>
                </c:pt>
                <c:pt idx="39615">
                  <c:v>-8.8822015000000004E-2</c:v>
                </c:pt>
                <c:pt idx="39616">
                  <c:v>-9.1498494E-2</c:v>
                </c:pt>
                <c:pt idx="39617">
                  <c:v>-8.9991979E-2</c:v>
                </c:pt>
                <c:pt idx="39618">
                  <c:v>-8.6910702000000006E-2</c:v>
                </c:pt>
                <c:pt idx="39619">
                  <c:v>-9.7072518999999996E-2</c:v>
                </c:pt>
                <c:pt idx="39620">
                  <c:v>-8.4910660999999998E-2</c:v>
                </c:pt>
                <c:pt idx="39621">
                  <c:v>-8.6504839E-2</c:v>
                </c:pt>
                <c:pt idx="39622">
                  <c:v>-8.5110404000000001E-2</c:v>
                </c:pt>
                <c:pt idx="39623">
                  <c:v>-8.3865985000000004E-2</c:v>
                </c:pt>
                <c:pt idx="39624">
                  <c:v>-8.8262602999999995E-2</c:v>
                </c:pt>
                <c:pt idx="39625">
                  <c:v>-7.2700232000000004E-2</c:v>
                </c:pt>
                <c:pt idx="39626">
                  <c:v>-8.9588403999999996E-2</c:v>
                </c:pt>
                <c:pt idx="39627">
                  <c:v>-8.3055429E-2</c:v>
                </c:pt>
                <c:pt idx="39628">
                  <c:v>-7.4874735999999997E-2</c:v>
                </c:pt>
                <c:pt idx="39629">
                  <c:v>-8.3836078999999994E-2</c:v>
                </c:pt>
                <c:pt idx="39630">
                  <c:v>-8.5831054000000004E-2</c:v>
                </c:pt>
                <c:pt idx="39631">
                  <c:v>-0.101998143</c:v>
                </c:pt>
                <c:pt idx="39632">
                  <c:v>-9.5919475000000004E-2</c:v>
                </c:pt>
                <c:pt idx="39633">
                  <c:v>-9.2403590999999993E-2</c:v>
                </c:pt>
                <c:pt idx="39634">
                  <c:v>-9.4755694000000001E-2</c:v>
                </c:pt>
                <c:pt idx="39635">
                  <c:v>-9.3804255000000003E-2</c:v>
                </c:pt>
                <c:pt idx="39636">
                  <c:v>-9.0822309000000004E-2</c:v>
                </c:pt>
                <c:pt idx="39637">
                  <c:v>-9.2796139E-2</c:v>
                </c:pt>
                <c:pt idx="39638">
                  <c:v>-9.3256064E-2</c:v>
                </c:pt>
                <c:pt idx="39639">
                  <c:v>-0.10078398099999999</c:v>
                </c:pt>
                <c:pt idx="39640">
                  <c:v>-0.110445663</c:v>
                </c:pt>
                <c:pt idx="39641">
                  <c:v>-0.10275960000000001</c:v>
                </c:pt>
                <c:pt idx="39642">
                  <c:v>-0.10016115</c:v>
                </c:pt>
                <c:pt idx="39643">
                  <c:v>-0.10769313599999999</c:v>
                </c:pt>
                <c:pt idx="39644">
                  <c:v>-0.104937032</c:v>
                </c:pt>
                <c:pt idx="39645">
                  <c:v>-9.6766568999999997E-2</c:v>
                </c:pt>
                <c:pt idx="39646">
                  <c:v>-9.9288054000000001E-2</c:v>
                </c:pt>
                <c:pt idx="39647">
                  <c:v>-0.10179039099999999</c:v>
                </c:pt>
                <c:pt idx="39648">
                  <c:v>-0.10268122</c:v>
                </c:pt>
                <c:pt idx="39649">
                  <c:v>-0.103105918</c:v>
                </c:pt>
                <c:pt idx="39650">
                  <c:v>-0.101942383</c:v>
                </c:pt>
                <c:pt idx="39651">
                  <c:v>-9.1301724000000001E-2</c:v>
                </c:pt>
                <c:pt idx="39652">
                  <c:v>-9.9986032000000002E-2</c:v>
                </c:pt>
                <c:pt idx="39653">
                  <c:v>-9.7586735999999993E-2</c:v>
                </c:pt>
                <c:pt idx="39654">
                  <c:v>-0.100730337</c:v>
                </c:pt>
                <c:pt idx="39655">
                  <c:v>-9.5216796000000006E-2</c:v>
                </c:pt>
                <c:pt idx="39656">
                  <c:v>-8.4652304999999997E-2</c:v>
                </c:pt>
                <c:pt idx="39657">
                  <c:v>-9.6913612999999996E-2</c:v>
                </c:pt>
                <c:pt idx="39658">
                  <c:v>-0.108706892</c:v>
                </c:pt>
                <c:pt idx="39659">
                  <c:v>-0.106019989</c:v>
                </c:pt>
                <c:pt idx="39660">
                  <c:v>-0.110196628</c:v>
                </c:pt>
                <c:pt idx="39661">
                  <c:v>-0.105104133</c:v>
                </c:pt>
                <c:pt idx="39662">
                  <c:v>-0.10948529799999999</c:v>
                </c:pt>
                <c:pt idx="39663">
                  <c:v>-0.10604635599999999</c:v>
                </c:pt>
                <c:pt idx="39664">
                  <c:v>-0.111196116</c:v>
                </c:pt>
                <c:pt idx="39665">
                  <c:v>-0.10699178299999999</c:v>
                </c:pt>
                <c:pt idx="39666">
                  <c:v>-0.108672</c:v>
                </c:pt>
                <c:pt idx="39667">
                  <c:v>-0.115143016</c:v>
                </c:pt>
                <c:pt idx="39668">
                  <c:v>-0.110694468</c:v>
                </c:pt>
                <c:pt idx="39669">
                  <c:v>-0.11472563400000001</c:v>
                </c:pt>
                <c:pt idx="39670">
                  <c:v>-0.110437945</c:v>
                </c:pt>
                <c:pt idx="39671">
                  <c:v>-0.111043274</c:v>
                </c:pt>
                <c:pt idx="39672">
                  <c:v>-0.110738344</c:v>
                </c:pt>
                <c:pt idx="39673">
                  <c:v>-0.113059804</c:v>
                </c:pt>
                <c:pt idx="39674">
                  <c:v>-0.107155308</c:v>
                </c:pt>
                <c:pt idx="39675">
                  <c:v>-0.107573055</c:v>
                </c:pt>
                <c:pt idx="39676">
                  <c:v>-0.113812573</c:v>
                </c:pt>
                <c:pt idx="39677">
                  <c:v>-0.11146840500000001</c:v>
                </c:pt>
                <c:pt idx="39678">
                  <c:v>-0.11240130700000001</c:v>
                </c:pt>
                <c:pt idx="39679">
                  <c:v>-0.12145069999999999</c:v>
                </c:pt>
                <c:pt idx="39680">
                  <c:v>-0.110213228</c:v>
                </c:pt>
                <c:pt idx="39681">
                  <c:v>-0.103573531</c:v>
                </c:pt>
                <c:pt idx="39682">
                  <c:v>-0.103762083</c:v>
                </c:pt>
                <c:pt idx="39683">
                  <c:v>-9.5555708000000003E-2</c:v>
                </c:pt>
                <c:pt idx="39684">
                  <c:v>-0.102958232</c:v>
                </c:pt>
                <c:pt idx="39685">
                  <c:v>-0.107091203</c:v>
                </c:pt>
                <c:pt idx="39686">
                  <c:v>-0.1086891</c:v>
                </c:pt>
                <c:pt idx="39687">
                  <c:v>-0.10874758700000001</c:v>
                </c:pt>
                <c:pt idx="39688">
                  <c:v>-0.110236563</c:v>
                </c:pt>
                <c:pt idx="39689">
                  <c:v>-0.10506285</c:v>
                </c:pt>
                <c:pt idx="39690">
                  <c:v>-0.105775513</c:v>
                </c:pt>
                <c:pt idx="39691">
                  <c:v>-9.9757030999999996E-2</c:v>
                </c:pt>
                <c:pt idx="39692">
                  <c:v>-0.10154560999999999</c:v>
                </c:pt>
                <c:pt idx="39693">
                  <c:v>-9.8250336999999993E-2</c:v>
                </c:pt>
                <c:pt idx="39694">
                  <c:v>-0.100111619</c:v>
                </c:pt>
                <c:pt idx="39695">
                  <c:v>-9.5926039000000005E-2</c:v>
                </c:pt>
                <c:pt idx="39696">
                  <c:v>-0.107949145</c:v>
                </c:pt>
                <c:pt idx="39697">
                  <c:v>-0.101175509</c:v>
                </c:pt>
                <c:pt idx="39698">
                  <c:v>-0.10612419200000001</c:v>
                </c:pt>
                <c:pt idx="39699">
                  <c:v>-0.105633035</c:v>
                </c:pt>
                <c:pt idx="39700">
                  <c:v>-0.103295043</c:v>
                </c:pt>
                <c:pt idx="39701">
                  <c:v>-0.104292616</c:v>
                </c:pt>
                <c:pt idx="39702">
                  <c:v>-0.11077980699999999</c:v>
                </c:pt>
                <c:pt idx="39703">
                  <c:v>-0.106140018</c:v>
                </c:pt>
                <c:pt idx="39704">
                  <c:v>-0.100464284</c:v>
                </c:pt>
                <c:pt idx="39705">
                  <c:v>-0.110867091</c:v>
                </c:pt>
                <c:pt idx="39706">
                  <c:v>-9.7621858000000006E-2</c:v>
                </c:pt>
                <c:pt idx="39707">
                  <c:v>-0.109816782</c:v>
                </c:pt>
                <c:pt idx="39708">
                  <c:v>-0.10939040799999999</c:v>
                </c:pt>
                <c:pt idx="39709">
                  <c:v>-9.7945220999999999E-2</c:v>
                </c:pt>
                <c:pt idx="39710">
                  <c:v>-0.10043980199999999</c:v>
                </c:pt>
                <c:pt idx="39711">
                  <c:v>-0.105277114</c:v>
                </c:pt>
                <c:pt idx="39712">
                  <c:v>-9.9155306999999998E-2</c:v>
                </c:pt>
                <c:pt idx="39713">
                  <c:v>-0.101920657</c:v>
                </c:pt>
                <c:pt idx="39714">
                  <c:v>-9.6527494000000005E-2</c:v>
                </c:pt>
                <c:pt idx="39715">
                  <c:v>-9.6770138000000006E-2</c:v>
                </c:pt>
                <c:pt idx="39716">
                  <c:v>-9.5976776999999999E-2</c:v>
                </c:pt>
                <c:pt idx="39717">
                  <c:v>-9.4065889999999999E-2</c:v>
                </c:pt>
                <c:pt idx="39718">
                  <c:v>-9.8296322000000005E-2</c:v>
                </c:pt>
                <c:pt idx="39719">
                  <c:v>-9.9693908999999997E-2</c:v>
                </c:pt>
                <c:pt idx="39720">
                  <c:v>-9.1043427999999996E-2</c:v>
                </c:pt>
                <c:pt idx="39721">
                  <c:v>-9.4323799E-2</c:v>
                </c:pt>
                <c:pt idx="39722">
                  <c:v>-9.6212513999999999E-2</c:v>
                </c:pt>
                <c:pt idx="39723">
                  <c:v>-9.4529554000000002E-2</c:v>
                </c:pt>
                <c:pt idx="39724">
                  <c:v>-9.7316548000000003E-2</c:v>
                </c:pt>
                <c:pt idx="39725">
                  <c:v>-9.1788887999999999E-2</c:v>
                </c:pt>
                <c:pt idx="39726">
                  <c:v>-9.0813643999999999E-2</c:v>
                </c:pt>
                <c:pt idx="39727">
                  <c:v>-9.0144686000000002E-2</c:v>
                </c:pt>
                <c:pt idx="39728">
                  <c:v>-9.3303196000000005E-2</c:v>
                </c:pt>
                <c:pt idx="39729">
                  <c:v>-9.1264582999999996E-2</c:v>
                </c:pt>
                <c:pt idx="39730">
                  <c:v>-8.7540149999999997E-2</c:v>
                </c:pt>
                <c:pt idx="39731">
                  <c:v>-9.4258628999999997E-2</c:v>
                </c:pt>
                <c:pt idx="39732">
                  <c:v>-9.1399454000000005E-2</c:v>
                </c:pt>
                <c:pt idx="39733">
                  <c:v>-9.9388286000000006E-2</c:v>
                </c:pt>
                <c:pt idx="39734">
                  <c:v>-9.5856406000000005E-2</c:v>
                </c:pt>
                <c:pt idx="39735">
                  <c:v>-9.2739105000000002E-2</c:v>
                </c:pt>
                <c:pt idx="39736">
                  <c:v>-9.3579069000000001E-2</c:v>
                </c:pt>
                <c:pt idx="39737">
                  <c:v>-9.4374775999999994E-2</c:v>
                </c:pt>
                <c:pt idx="39738">
                  <c:v>-9.4665325999999994E-2</c:v>
                </c:pt>
                <c:pt idx="39739">
                  <c:v>-9.2536389999999996E-2</c:v>
                </c:pt>
                <c:pt idx="39740">
                  <c:v>-9.0116373999999999E-2</c:v>
                </c:pt>
                <c:pt idx="39741">
                  <c:v>-9.6190057999999995E-2</c:v>
                </c:pt>
                <c:pt idx="39742">
                  <c:v>-9.3796409999999997E-2</c:v>
                </c:pt>
                <c:pt idx="39743">
                  <c:v>-9.4956561999999994E-2</c:v>
                </c:pt>
                <c:pt idx="39744">
                  <c:v>-9.3835369000000002E-2</c:v>
                </c:pt>
                <c:pt idx="39745">
                  <c:v>-9.8711140000000003E-2</c:v>
                </c:pt>
                <c:pt idx="39746">
                  <c:v>-9.3679896999999998E-2</c:v>
                </c:pt>
                <c:pt idx="39747">
                  <c:v>-9.3455985000000005E-2</c:v>
                </c:pt>
                <c:pt idx="39748">
                  <c:v>-9.1022386999999996E-2</c:v>
                </c:pt>
                <c:pt idx="39749">
                  <c:v>-9.1590828999999999E-2</c:v>
                </c:pt>
                <c:pt idx="39750">
                  <c:v>-9.6470542000000006E-2</c:v>
                </c:pt>
                <c:pt idx="39751">
                  <c:v>-9.1979197999999998E-2</c:v>
                </c:pt>
                <c:pt idx="39752">
                  <c:v>-9.1291569000000003E-2</c:v>
                </c:pt>
                <c:pt idx="39753">
                  <c:v>-9.4879761000000007E-2</c:v>
                </c:pt>
                <c:pt idx="39754">
                  <c:v>-9.6894174999999999E-2</c:v>
                </c:pt>
                <c:pt idx="39755">
                  <c:v>-9.3490206000000006E-2</c:v>
                </c:pt>
                <c:pt idx="39756">
                  <c:v>-9.0310127000000004E-2</c:v>
                </c:pt>
                <c:pt idx="39757">
                  <c:v>-8.3317405999999997E-2</c:v>
                </c:pt>
                <c:pt idx="39758">
                  <c:v>-9.4135173000000003E-2</c:v>
                </c:pt>
                <c:pt idx="39759">
                  <c:v>-8.1453769999999995E-2</c:v>
                </c:pt>
                <c:pt idx="39760">
                  <c:v>-8.8248029000000006E-2</c:v>
                </c:pt>
                <c:pt idx="39761">
                  <c:v>-8.8801100999999993E-2</c:v>
                </c:pt>
                <c:pt idx="39762">
                  <c:v>-9.6388973000000003E-2</c:v>
                </c:pt>
                <c:pt idx="39763">
                  <c:v>-8.7675936999999995E-2</c:v>
                </c:pt>
                <c:pt idx="39764">
                  <c:v>-8.3276666999999999E-2</c:v>
                </c:pt>
                <c:pt idx="39765">
                  <c:v>-8.9323296999999996E-2</c:v>
                </c:pt>
                <c:pt idx="39766">
                  <c:v>-8.4088586000000007E-2</c:v>
                </c:pt>
                <c:pt idx="39767">
                  <c:v>-8.1602477000000007E-2</c:v>
                </c:pt>
                <c:pt idx="39768">
                  <c:v>-8.6192965999999996E-2</c:v>
                </c:pt>
                <c:pt idx="39769">
                  <c:v>-8.0000034999999997E-2</c:v>
                </c:pt>
                <c:pt idx="39770">
                  <c:v>-8.1967309000000002E-2</c:v>
                </c:pt>
                <c:pt idx="39771">
                  <c:v>-8.2428432999999995E-2</c:v>
                </c:pt>
                <c:pt idx="39772">
                  <c:v>-8.4219671999999995E-2</c:v>
                </c:pt>
                <c:pt idx="39773">
                  <c:v>-8.6836762999999997E-2</c:v>
                </c:pt>
                <c:pt idx="39774">
                  <c:v>-8.3481713999999999E-2</c:v>
                </c:pt>
                <c:pt idx="39775">
                  <c:v>-7.8084551000000002E-2</c:v>
                </c:pt>
                <c:pt idx="39776">
                  <c:v>-7.6338582000000002E-2</c:v>
                </c:pt>
                <c:pt idx="39777">
                  <c:v>-7.5445488000000005E-2</c:v>
                </c:pt>
                <c:pt idx="39778">
                  <c:v>-8.2136147000000007E-2</c:v>
                </c:pt>
                <c:pt idx="39779">
                  <c:v>-7.7607438000000001E-2</c:v>
                </c:pt>
                <c:pt idx="39780">
                  <c:v>-8.4596902000000002E-2</c:v>
                </c:pt>
                <c:pt idx="39781">
                  <c:v>-8.3674430999999994E-2</c:v>
                </c:pt>
                <c:pt idx="39782">
                  <c:v>-7.6035686000000005E-2</c:v>
                </c:pt>
                <c:pt idx="39783">
                  <c:v>-7.4166900999999993E-2</c:v>
                </c:pt>
                <c:pt idx="39784">
                  <c:v>-7.0498131000000006E-2</c:v>
                </c:pt>
                <c:pt idx="39785">
                  <c:v>-7.3728009999999997E-2</c:v>
                </c:pt>
                <c:pt idx="39786">
                  <c:v>-7.6914221000000005E-2</c:v>
                </c:pt>
                <c:pt idx="39787">
                  <c:v>-7.6342560000000004E-2</c:v>
                </c:pt>
                <c:pt idx="39788">
                  <c:v>-7.1263916999999996E-2</c:v>
                </c:pt>
                <c:pt idx="39789">
                  <c:v>-6.6630422999999994E-2</c:v>
                </c:pt>
                <c:pt idx="39790">
                  <c:v>-6.9537795999999999E-2</c:v>
                </c:pt>
                <c:pt idx="39791">
                  <c:v>-6.7684934000000002E-2</c:v>
                </c:pt>
                <c:pt idx="39792">
                  <c:v>-6.7195445000000006E-2</c:v>
                </c:pt>
                <c:pt idx="39793">
                  <c:v>-6.5547257999999997E-2</c:v>
                </c:pt>
                <c:pt idx="39794">
                  <c:v>-6.7625061E-2</c:v>
                </c:pt>
                <c:pt idx="39795">
                  <c:v>-6.5720408999999994E-2</c:v>
                </c:pt>
                <c:pt idx="39796">
                  <c:v>-5.8707244999999998E-2</c:v>
                </c:pt>
                <c:pt idx="39797">
                  <c:v>-6.3054501999999998E-2</c:v>
                </c:pt>
                <c:pt idx="39798">
                  <c:v>-5.7395822999999999E-2</c:v>
                </c:pt>
                <c:pt idx="39799">
                  <c:v>-5.8374601999999998E-2</c:v>
                </c:pt>
                <c:pt idx="39800">
                  <c:v>-5.6000925999999999E-2</c:v>
                </c:pt>
                <c:pt idx="39801">
                  <c:v>-5.4840587000000003E-2</c:v>
                </c:pt>
                <c:pt idx="39802">
                  <c:v>-5.3890902999999997E-2</c:v>
                </c:pt>
                <c:pt idx="39803">
                  <c:v>-5.5629797000000002E-2</c:v>
                </c:pt>
                <c:pt idx="39804">
                  <c:v>-4.7931927999999999E-2</c:v>
                </c:pt>
                <c:pt idx="39805">
                  <c:v>-5.2637666E-2</c:v>
                </c:pt>
                <c:pt idx="39806">
                  <c:v>-4.8710837999999999E-2</c:v>
                </c:pt>
                <c:pt idx="39807">
                  <c:v>-4.3927655000000003E-2</c:v>
                </c:pt>
                <c:pt idx="39808">
                  <c:v>-4.9619362E-2</c:v>
                </c:pt>
                <c:pt idx="39809">
                  <c:v>-4.8593126E-2</c:v>
                </c:pt>
                <c:pt idx="39810">
                  <c:v>-4.6160593999999999E-2</c:v>
                </c:pt>
                <c:pt idx="39811">
                  <c:v>-5.0022811E-2</c:v>
                </c:pt>
                <c:pt idx="39812">
                  <c:v>-4.5671739000000003E-2</c:v>
                </c:pt>
                <c:pt idx="39813">
                  <c:v>-4.7924906000000003E-2</c:v>
                </c:pt>
                <c:pt idx="39814">
                  <c:v>-4.4165321E-2</c:v>
                </c:pt>
                <c:pt idx="39815">
                  <c:v>-5.2243125000000001E-2</c:v>
                </c:pt>
                <c:pt idx="39816">
                  <c:v>-4.6745560999999998E-2</c:v>
                </c:pt>
                <c:pt idx="39817">
                  <c:v>-5.0910126E-2</c:v>
                </c:pt>
                <c:pt idx="39818">
                  <c:v>-4.5075404999999999E-2</c:v>
                </c:pt>
                <c:pt idx="39819">
                  <c:v>-5.2503500000000002E-2</c:v>
                </c:pt>
                <c:pt idx="39820">
                  <c:v>-5.3226284999999998E-2</c:v>
                </c:pt>
                <c:pt idx="39821">
                  <c:v>-4.7329884000000003E-2</c:v>
                </c:pt>
                <c:pt idx="39822">
                  <c:v>-4.9003947999999999E-2</c:v>
                </c:pt>
                <c:pt idx="39823">
                  <c:v>-5.1949754000000001E-2</c:v>
                </c:pt>
                <c:pt idx="39824">
                  <c:v>-4.9446381999999997E-2</c:v>
                </c:pt>
                <c:pt idx="39825">
                  <c:v>-5.3244125000000003E-2</c:v>
                </c:pt>
                <c:pt idx="39826">
                  <c:v>-5.2260886999999999E-2</c:v>
                </c:pt>
                <c:pt idx="39827">
                  <c:v>-4.9754929000000003E-2</c:v>
                </c:pt>
                <c:pt idx="39828">
                  <c:v>-4.8796456000000002E-2</c:v>
                </c:pt>
                <c:pt idx="39829">
                  <c:v>-4.9660864999999998E-2</c:v>
                </c:pt>
                <c:pt idx="39830">
                  <c:v>-4.7927144999999997E-2</c:v>
                </c:pt>
                <c:pt idx="39831">
                  <c:v>-4.2377713999999997E-2</c:v>
                </c:pt>
                <c:pt idx="39832">
                  <c:v>-4.270475E-2</c:v>
                </c:pt>
                <c:pt idx="39833">
                  <c:v>-4.1780174000000003E-2</c:v>
                </c:pt>
                <c:pt idx="39834">
                  <c:v>-4.5191683000000003E-2</c:v>
                </c:pt>
                <c:pt idx="39835">
                  <c:v>-4.5751437999999998E-2</c:v>
                </c:pt>
                <c:pt idx="39836">
                  <c:v>-4.6865173000000003E-2</c:v>
                </c:pt>
                <c:pt idx="39837">
                  <c:v>-4.0075272000000002E-2</c:v>
                </c:pt>
                <c:pt idx="39838">
                  <c:v>-4.4175472E-2</c:v>
                </c:pt>
                <c:pt idx="39839">
                  <c:v>-4.7460433000000003E-2</c:v>
                </c:pt>
                <c:pt idx="39840">
                  <c:v>-4.8543273999999997E-2</c:v>
                </c:pt>
                <c:pt idx="39841">
                  <c:v>-4.7523747999999998E-2</c:v>
                </c:pt>
                <c:pt idx="39842">
                  <c:v>-4.1178501999999999E-2</c:v>
                </c:pt>
                <c:pt idx="39843">
                  <c:v>-4.1817244000000003E-2</c:v>
                </c:pt>
                <c:pt idx="39844">
                  <c:v>-4.7235976999999998E-2</c:v>
                </c:pt>
                <c:pt idx="39845">
                  <c:v>-3.9484903000000002E-2</c:v>
                </c:pt>
                <c:pt idx="39846">
                  <c:v>-4.3046347999999998E-2</c:v>
                </c:pt>
                <c:pt idx="39847">
                  <c:v>-4.2416807000000001E-2</c:v>
                </c:pt>
                <c:pt idx="39848">
                  <c:v>-4.4733491E-2</c:v>
                </c:pt>
                <c:pt idx="39849">
                  <c:v>-3.8657811E-2</c:v>
                </c:pt>
                <c:pt idx="39850">
                  <c:v>-4.6942905E-2</c:v>
                </c:pt>
                <c:pt idx="39851">
                  <c:v>-4.6172231000000001E-2</c:v>
                </c:pt>
                <c:pt idx="39852">
                  <c:v>-4.1177473999999999E-2</c:v>
                </c:pt>
                <c:pt idx="39853">
                  <c:v>-3.7884663999999998E-2</c:v>
                </c:pt>
                <c:pt idx="39854">
                  <c:v>-3.7555497E-2</c:v>
                </c:pt>
                <c:pt idx="39855">
                  <c:v>-3.7812068999999997E-2</c:v>
                </c:pt>
                <c:pt idx="39856">
                  <c:v>-3.6276220999999997E-2</c:v>
                </c:pt>
                <c:pt idx="39857">
                  <c:v>-3.0536279E-2</c:v>
                </c:pt>
                <c:pt idx="39858">
                  <c:v>-3.1999688999999998E-2</c:v>
                </c:pt>
                <c:pt idx="39859">
                  <c:v>-2.9896553999999999E-2</c:v>
                </c:pt>
                <c:pt idx="39860">
                  <c:v>-2.6411805E-2</c:v>
                </c:pt>
                <c:pt idx="39861">
                  <c:v>-2.6232984000000001E-2</c:v>
                </c:pt>
                <c:pt idx="39862">
                  <c:v>-2.2540245E-2</c:v>
                </c:pt>
                <c:pt idx="39863">
                  <c:v>-3.2519020000000003E-2</c:v>
                </c:pt>
                <c:pt idx="39864">
                  <c:v>-2.6373510999999999E-2</c:v>
                </c:pt>
                <c:pt idx="39865">
                  <c:v>-2.6862622999999999E-2</c:v>
                </c:pt>
                <c:pt idx="39866">
                  <c:v>-1.9158363000000001E-2</c:v>
                </c:pt>
                <c:pt idx="39867">
                  <c:v>-2.6787899E-2</c:v>
                </c:pt>
                <c:pt idx="39868">
                  <c:v>-2.8032926999999999E-2</c:v>
                </c:pt>
                <c:pt idx="39869">
                  <c:v>-2.6055208999999999E-2</c:v>
                </c:pt>
                <c:pt idx="39870">
                  <c:v>-2.5129757999999999E-2</c:v>
                </c:pt>
                <c:pt idx="39871">
                  <c:v>-1.9740845999999999E-2</c:v>
                </c:pt>
                <c:pt idx="39872">
                  <c:v>-2.2268186999999998E-2</c:v>
                </c:pt>
                <c:pt idx="39873">
                  <c:v>-1.8535860000000001E-2</c:v>
                </c:pt>
                <c:pt idx="39874">
                  <c:v>-1.8818953999999999E-2</c:v>
                </c:pt>
                <c:pt idx="39875">
                  <c:v>-1.9256357000000002E-2</c:v>
                </c:pt>
                <c:pt idx="39876">
                  <c:v>-1.9374334999999999E-2</c:v>
                </c:pt>
                <c:pt idx="39877">
                  <c:v>-1.9408689999999999E-2</c:v>
                </c:pt>
                <c:pt idx="39878">
                  <c:v>-1.8803619000000001E-2</c:v>
                </c:pt>
                <c:pt idx="39879">
                  <c:v>-1.819293E-2</c:v>
                </c:pt>
                <c:pt idx="39880">
                  <c:v>-1.7695451000000001E-2</c:v>
                </c:pt>
                <c:pt idx="39881">
                  <c:v>-2.2032138E-2</c:v>
                </c:pt>
                <c:pt idx="39882">
                  <c:v>-1.6706347E-2</c:v>
                </c:pt>
                <c:pt idx="39883">
                  <c:v>-1.8326360999999999E-2</c:v>
                </c:pt>
                <c:pt idx="39884">
                  <c:v>-2.2847077E-2</c:v>
                </c:pt>
                <c:pt idx="39885">
                  <c:v>-2.1492625000000001E-2</c:v>
                </c:pt>
                <c:pt idx="39886">
                  <c:v>-1.7695223999999999E-2</c:v>
                </c:pt>
                <c:pt idx="39887">
                  <c:v>-1.4384488000000001E-2</c:v>
                </c:pt>
                <c:pt idx="39888">
                  <c:v>-2.0119870000000002E-2</c:v>
                </c:pt>
                <c:pt idx="39889">
                  <c:v>-1.8723315000000001E-2</c:v>
                </c:pt>
                <c:pt idx="39890">
                  <c:v>-1.4207127E-2</c:v>
                </c:pt>
                <c:pt idx="39891">
                  <c:v>-1.1942695999999999E-2</c:v>
                </c:pt>
                <c:pt idx="39892">
                  <c:v>-1.5867131E-2</c:v>
                </c:pt>
                <c:pt idx="39893">
                  <c:v>-2.5447877000000001E-2</c:v>
                </c:pt>
                <c:pt idx="39894">
                  <c:v>-1.691138E-2</c:v>
                </c:pt>
                <c:pt idx="39895">
                  <c:v>-1.9059109000000001E-2</c:v>
                </c:pt>
                <c:pt idx="39896">
                  <c:v>-1.897948E-2</c:v>
                </c:pt>
                <c:pt idx="39897">
                  <c:v>-2.1137111E-2</c:v>
                </c:pt>
                <c:pt idx="39898">
                  <c:v>-1.7010010999999998E-2</c:v>
                </c:pt>
                <c:pt idx="39899">
                  <c:v>-2.1650881E-2</c:v>
                </c:pt>
                <c:pt idx="39900">
                  <c:v>-2.5094081000000001E-2</c:v>
                </c:pt>
                <c:pt idx="39901">
                  <c:v>-2.1490334E-2</c:v>
                </c:pt>
                <c:pt idx="39902">
                  <c:v>-2.2789423999999999E-2</c:v>
                </c:pt>
                <c:pt idx="39903">
                  <c:v>-2.4491332000000001E-2</c:v>
                </c:pt>
                <c:pt idx="39904">
                  <c:v>-2.0663038000000002E-2</c:v>
                </c:pt>
                <c:pt idx="39905">
                  <c:v>-2.3321636E-2</c:v>
                </c:pt>
                <c:pt idx="39906">
                  <c:v>-1.5755861999999999E-2</c:v>
                </c:pt>
                <c:pt idx="39907">
                  <c:v>-2.0928078999999999E-2</c:v>
                </c:pt>
                <c:pt idx="39908">
                  <c:v>-2.5775565E-2</c:v>
                </c:pt>
                <c:pt idx="39909">
                  <c:v>-2.4232361000000001E-2</c:v>
                </c:pt>
                <c:pt idx="39910">
                  <c:v>-1.7910282999999999E-2</c:v>
                </c:pt>
                <c:pt idx="39911">
                  <c:v>-2.1013882000000001E-2</c:v>
                </c:pt>
                <c:pt idx="39912">
                  <c:v>-2.5648049999999999E-2</c:v>
                </c:pt>
                <c:pt idx="39913">
                  <c:v>-2.3058921E-2</c:v>
                </c:pt>
                <c:pt idx="39914">
                  <c:v>-2.1485791000000001E-2</c:v>
                </c:pt>
                <c:pt idx="39915">
                  <c:v>-2.1380021999999999E-2</c:v>
                </c:pt>
                <c:pt idx="39916">
                  <c:v>-2.1176555999999999E-2</c:v>
                </c:pt>
                <c:pt idx="39917">
                  <c:v>-1.9538764E-2</c:v>
                </c:pt>
                <c:pt idx="39918">
                  <c:v>-1.8761120999999999E-2</c:v>
                </c:pt>
                <c:pt idx="39919">
                  <c:v>-1.3755175E-2</c:v>
                </c:pt>
                <c:pt idx="39920">
                  <c:v>-1.5699017999999999E-2</c:v>
                </c:pt>
                <c:pt idx="39921">
                  <c:v>-1.2684318E-2</c:v>
                </c:pt>
                <c:pt idx="39922">
                  <c:v>-1.4105229E-2</c:v>
                </c:pt>
                <c:pt idx="39923">
                  <c:v>-1.3548760999999999E-2</c:v>
                </c:pt>
                <c:pt idx="39924">
                  <c:v>-1.2173237999999999E-2</c:v>
                </c:pt>
                <c:pt idx="39925">
                  <c:v>-1.2671853E-2</c:v>
                </c:pt>
                <c:pt idx="39926">
                  <c:v>-8.6558060000000003E-3</c:v>
                </c:pt>
                <c:pt idx="39927">
                  <c:v>-1.0621757000000001E-2</c:v>
                </c:pt>
                <c:pt idx="39928">
                  <c:v>-6.3108979999999997E-3</c:v>
                </c:pt>
                <c:pt idx="39929">
                  <c:v>-5.9925229999999996E-3</c:v>
                </c:pt>
                <c:pt idx="39930">
                  <c:v>-5.9520429999999997E-3</c:v>
                </c:pt>
                <c:pt idx="39931">
                  <c:v>-8.4321629999999995E-3</c:v>
                </c:pt>
                <c:pt idx="39932">
                  <c:v>-6.1775299999999997E-3</c:v>
                </c:pt>
                <c:pt idx="39933">
                  <c:v>-5.1805810000000001E-3</c:v>
                </c:pt>
                <c:pt idx="39934">
                  <c:v>-4.5099980000000003E-3</c:v>
                </c:pt>
                <c:pt idx="39935">
                  <c:v>-1.0107107000000001E-2</c:v>
                </c:pt>
                <c:pt idx="39936">
                  <c:v>-6.2119400000000004E-4</c:v>
                </c:pt>
                <c:pt idx="39937">
                  <c:v>3.3072150000000001E-3</c:v>
                </c:pt>
                <c:pt idx="39938">
                  <c:v>-4.2493899999999999E-4</c:v>
                </c:pt>
                <c:pt idx="39939">
                  <c:v>-2.1998030000000002E-3</c:v>
                </c:pt>
                <c:pt idx="39940">
                  <c:v>-1.02563E-4</c:v>
                </c:pt>
                <c:pt idx="39941">
                  <c:v>1.0895600000000001E-3</c:v>
                </c:pt>
                <c:pt idx="39942">
                  <c:v>2.2834550000000002E-3</c:v>
                </c:pt>
                <c:pt idx="39943">
                  <c:v>2.5773549999999999E-3</c:v>
                </c:pt>
                <c:pt idx="39944">
                  <c:v>2.3312789999999999E-3</c:v>
                </c:pt>
                <c:pt idx="39945" formatCode="0.00E+00">
                  <c:v>1.3268099999999999E-5</c:v>
                </c:pt>
                <c:pt idx="39946">
                  <c:v>2.8402140000000002E-3</c:v>
                </c:pt>
                <c:pt idx="39947">
                  <c:v>7.0334430000000003E-3</c:v>
                </c:pt>
                <c:pt idx="39948">
                  <c:v>6.3948169999999997E-3</c:v>
                </c:pt>
                <c:pt idx="39949">
                  <c:v>9.6090629999999993E-3</c:v>
                </c:pt>
                <c:pt idx="39950">
                  <c:v>4.7352119999999999E-3</c:v>
                </c:pt>
                <c:pt idx="39951">
                  <c:v>5.7085920000000002E-3</c:v>
                </c:pt>
                <c:pt idx="39952">
                  <c:v>6.7898350000000001E-3</c:v>
                </c:pt>
                <c:pt idx="39953">
                  <c:v>1.1437548000000001E-2</c:v>
                </c:pt>
                <c:pt idx="39954">
                  <c:v>7.1700990000000001E-3</c:v>
                </c:pt>
                <c:pt idx="39955">
                  <c:v>1.0018595E-2</c:v>
                </c:pt>
                <c:pt idx="39956">
                  <c:v>1.3307067000000001E-2</c:v>
                </c:pt>
                <c:pt idx="39957">
                  <c:v>1.6302969E-2</c:v>
                </c:pt>
                <c:pt idx="39958">
                  <c:v>1.1125517999999999E-2</c:v>
                </c:pt>
                <c:pt idx="39959">
                  <c:v>6.2490030000000004E-3</c:v>
                </c:pt>
                <c:pt idx="39960">
                  <c:v>1.4875248000000001E-2</c:v>
                </c:pt>
                <c:pt idx="39961">
                  <c:v>2.0053659000000001E-2</c:v>
                </c:pt>
                <c:pt idx="39962">
                  <c:v>1.5289263000000001E-2</c:v>
                </c:pt>
                <c:pt idx="39963">
                  <c:v>1.94316E-2</c:v>
                </c:pt>
                <c:pt idx="39964">
                  <c:v>1.6192930000000001E-2</c:v>
                </c:pt>
                <c:pt idx="39965">
                  <c:v>2.3645459000000001E-2</c:v>
                </c:pt>
                <c:pt idx="39966">
                  <c:v>2.3918966E-2</c:v>
                </c:pt>
                <c:pt idx="39967">
                  <c:v>2.1977639E-2</c:v>
                </c:pt>
                <c:pt idx="39968">
                  <c:v>2.0197315E-2</c:v>
                </c:pt>
                <c:pt idx="39969">
                  <c:v>2.0591233E-2</c:v>
                </c:pt>
                <c:pt idx="39970">
                  <c:v>1.8859912E-2</c:v>
                </c:pt>
                <c:pt idx="39971">
                  <c:v>2.3416273000000001E-2</c:v>
                </c:pt>
                <c:pt idx="39972">
                  <c:v>3.0720523999999999E-2</c:v>
                </c:pt>
                <c:pt idx="39973">
                  <c:v>2.7985475999999999E-2</c:v>
                </c:pt>
                <c:pt idx="39974">
                  <c:v>1.5853444000000001E-2</c:v>
                </c:pt>
                <c:pt idx="39975">
                  <c:v>2.2555226000000001E-2</c:v>
                </c:pt>
                <c:pt idx="39976">
                  <c:v>2.2165606000000001E-2</c:v>
                </c:pt>
                <c:pt idx="39977">
                  <c:v>2.7635926000000002E-2</c:v>
                </c:pt>
                <c:pt idx="39978">
                  <c:v>2.5259854000000002E-2</c:v>
                </c:pt>
                <c:pt idx="39979">
                  <c:v>2.3577245E-2</c:v>
                </c:pt>
                <c:pt idx="39980">
                  <c:v>2.4591910000000002E-2</c:v>
                </c:pt>
                <c:pt idx="39981">
                  <c:v>2.8313514000000001E-2</c:v>
                </c:pt>
                <c:pt idx="39982">
                  <c:v>2.7100976999999998E-2</c:v>
                </c:pt>
                <c:pt idx="39983">
                  <c:v>3.0919561000000002E-2</c:v>
                </c:pt>
                <c:pt idx="39984">
                  <c:v>3.0825818000000001E-2</c:v>
                </c:pt>
                <c:pt idx="39985">
                  <c:v>2.8023329E-2</c:v>
                </c:pt>
                <c:pt idx="39986">
                  <c:v>2.5951124999999998E-2</c:v>
                </c:pt>
                <c:pt idx="39987">
                  <c:v>3.3830669000000001E-2</c:v>
                </c:pt>
                <c:pt idx="39988">
                  <c:v>2.7879035E-2</c:v>
                </c:pt>
                <c:pt idx="39989">
                  <c:v>3.0890933999999998E-2</c:v>
                </c:pt>
                <c:pt idx="39990">
                  <c:v>3.3159151999999997E-2</c:v>
                </c:pt>
                <c:pt idx="39991">
                  <c:v>2.1776172999999999E-2</c:v>
                </c:pt>
                <c:pt idx="39992">
                  <c:v>2.9557131E-2</c:v>
                </c:pt>
                <c:pt idx="39993">
                  <c:v>3.0923362999999999E-2</c:v>
                </c:pt>
                <c:pt idx="39994">
                  <c:v>2.6750454999999999E-2</c:v>
                </c:pt>
                <c:pt idx="39995">
                  <c:v>2.6601467E-2</c:v>
                </c:pt>
                <c:pt idx="39996">
                  <c:v>2.7666732999999999E-2</c:v>
                </c:pt>
                <c:pt idx="39997">
                  <c:v>3.4027003E-2</c:v>
                </c:pt>
                <c:pt idx="39998">
                  <c:v>3.2678380999999999E-2</c:v>
                </c:pt>
                <c:pt idx="39999">
                  <c:v>2.4494131999999998E-2</c:v>
                </c:pt>
                <c:pt idx="40000">
                  <c:v>2.5233159000000002E-2</c:v>
                </c:pt>
                <c:pt idx="40001">
                  <c:v>2.7866319000000001E-2</c:v>
                </c:pt>
                <c:pt idx="40002">
                  <c:v>2.5298233999999999E-2</c:v>
                </c:pt>
                <c:pt idx="40003">
                  <c:v>2.9088266000000002E-2</c:v>
                </c:pt>
                <c:pt idx="40004">
                  <c:v>2.3123316000000001E-2</c:v>
                </c:pt>
                <c:pt idx="40005">
                  <c:v>2.5467729000000001E-2</c:v>
                </c:pt>
                <c:pt idx="40006">
                  <c:v>2.7990542E-2</c:v>
                </c:pt>
                <c:pt idx="40007">
                  <c:v>2.1570421999999999E-2</c:v>
                </c:pt>
                <c:pt idx="40008">
                  <c:v>2.4155019E-2</c:v>
                </c:pt>
                <c:pt idx="40009">
                  <c:v>2.4234566999999999E-2</c:v>
                </c:pt>
                <c:pt idx="40010">
                  <c:v>3.2420859000000003E-2</c:v>
                </c:pt>
                <c:pt idx="40011">
                  <c:v>3.0572148E-2</c:v>
                </c:pt>
                <c:pt idx="40012">
                  <c:v>2.5311871999999999E-2</c:v>
                </c:pt>
                <c:pt idx="40013">
                  <c:v>2.4137871000000002E-2</c:v>
                </c:pt>
                <c:pt idx="40014">
                  <c:v>2.6162405999999999E-2</c:v>
                </c:pt>
                <c:pt idx="40015">
                  <c:v>2.2146242E-2</c:v>
                </c:pt>
                <c:pt idx="40016">
                  <c:v>2.2830673999999999E-2</c:v>
                </c:pt>
                <c:pt idx="40017">
                  <c:v>2.8975738000000001E-2</c:v>
                </c:pt>
                <c:pt idx="40018">
                  <c:v>2.9209296999999999E-2</c:v>
                </c:pt>
                <c:pt idx="40019">
                  <c:v>2.8907507999999998E-2</c:v>
                </c:pt>
                <c:pt idx="40020">
                  <c:v>2.458786E-2</c:v>
                </c:pt>
                <c:pt idx="40021">
                  <c:v>2.6012745E-2</c:v>
                </c:pt>
                <c:pt idx="40022">
                  <c:v>2.5432974000000001E-2</c:v>
                </c:pt>
                <c:pt idx="40023">
                  <c:v>2.5174279000000001E-2</c:v>
                </c:pt>
                <c:pt idx="40024">
                  <c:v>2.2069032999999998E-2</c:v>
                </c:pt>
                <c:pt idx="40025">
                  <c:v>2.2934474E-2</c:v>
                </c:pt>
                <c:pt idx="40026">
                  <c:v>2.5752898E-2</c:v>
                </c:pt>
                <c:pt idx="40027">
                  <c:v>2.4814425000000001E-2</c:v>
                </c:pt>
                <c:pt idx="40028">
                  <c:v>2.0669214000000002E-2</c:v>
                </c:pt>
                <c:pt idx="40029">
                  <c:v>2.3753138E-2</c:v>
                </c:pt>
                <c:pt idx="40030">
                  <c:v>3.2138102000000002E-2</c:v>
                </c:pt>
                <c:pt idx="40031">
                  <c:v>2.605729E-2</c:v>
                </c:pt>
                <c:pt idx="40032">
                  <c:v>2.7614706999999999E-2</c:v>
                </c:pt>
                <c:pt idx="40033">
                  <c:v>2.3622395000000001E-2</c:v>
                </c:pt>
                <c:pt idx="40034">
                  <c:v>2.5984619E-2</c:v>
                </c:pt>
                <c:pt idx="40035">
                  <c:v>2.9838901000000001E-2</c:v>
                </c:pt>
                <c:pt idx="40036">
                  <c:v>1.9579604E-2</c:v>
                </c:pt>
                <c:pt idx="40037">
                  <c:v>2.0071115E-2</c:v>
                </c:pt>
                <c:pt idx="40038">
                  <c:v>3.6144625E-2</c:v>
                </c:pt>
                <c:pt idx="40039">
                  <c:v>2.1231392000000002E-2</c:v>
                </c:pt>
                <c:pt idx="40040">
                  <c:v>2.0414333999999999E-2</c:v>
                </c:pt>
                <c:pt idx="40041">
                  <c:v>2.4519637E-2</c:v>
                </c:pt>
                <c:pt idx="40042">
                  <c:v>2.3493252999999999E-2</c:v>
                </c:pt>
                <c:pt idx="40043">
                  <c:v>2.1617111000000001E-2</c:v>
                </c:pt>
                <c:pt idx="40044">
                  <c:v>2.3945246E-2</c:v>
                </c:pt>
                <c:pt idx="40045">
                  <c:v>3.3906009000000001E-2</c:v>
                </c:pt>
                <c:pt idx="40046">
                  <c:v>1.8718535000000001E-2</c:v>
                </c:pt>
                <c:pt idx="40047">
                  <c:v>2.0941595E-2</c:v>
                </c:pt>
                <c:pt idx="40048">
                  <c:v>2.2888364000000001E-2</c:v>
                </c:pt>
                <c:pt idx="40049">
                  <c:v>2.1933284000000001E-2</c:v>
                </c:pt>
                <c:pt idx="40050">
                  <c:v>2.2979106999999999E-2</c:v>
                </c:pt>
                <c:pt idx="40051">
                  <c:v>2.4936914000000001E-2</c:v>
                </c:pt>
                <c:pt idx="40052">
                  <c:v>2.3001061999999999E-2</c:v>
                </c:pt>
                <c:pt idx="40053">
                  <c:v>2.3757454000000001E-2</c:v>
                </c:pt>
                <c:pt idx="40054">
                  <c:v>1.9301720000000001E-2</c:v>
                </c:pt>
                <c:pt idx="40055">
                  <c:v>1.9548532E-2</c:v>
                </c:pt>
                <c:pt idx="40056">
                  <c:v>2.0952017999999999E-2</c:v>
                </c:pt>
                <c:pt idx="40057">
                  <c:v>2.1815157000000002E-2</c:v>
                </c:pt>
                <c:pt idx="40058">
                  <c:v>1.8667834000000001E-2</c:v>
                </c:pt>
                <c:pt idx="40059">
                  <c:v>2.3520942999999999E-2</c:v>
                </c:pt>
                <c:pt idx="40060">
                  <c:v>2.5735094999999999E-2</c:v>
                </c:pt>
                <c:pt idx="40061">
                  <c:v>2.1276336E-2</c:v>
                </c:pt>
                <c:pt idx="40062">
                  <c:v>2.789722E-2</c:v>
                </c:pt>
                <c:pt idx="40063">
                  <c:v>2.6228695999999999E-2</c:v>
                </c:pt>
                <c:pt idx="40064">
                  <c:v>2.0131122000000001E-2</c:v>
                </c:pt>
                <c:pt idx="40065">
                  <c:v>2.0073034E-2</c:v>
                </c:pt>
                <c:pt idx="40066">
                  <c:v>2.3206775999999998E-2</c:v>
                </c:pt>
                <c:pt idx="40067">
                  <c:v>2.6790014000000001E-2</c:v>
                </c:pt>
                <c:pt idx="40068">
                  <c:v>1.9795752999999999E-2</c:v>
                </c:pt>
                <c:pt idx="40069">
                  <c:v>1.9308457000000001E-2</c:v>
                </c:pt>
                <c:pt idx="40070">
                  <c:v>2.4426254000000001E-2</c:v>
                </c:pt>
                <c:pt idx="40071">
                  <c:v>2.0450242E-2</c:v>
                </c:pt>
                <c:pt idx="40072">
                  <c:v>1.7816108000000001E-2</c:v>
                </c:pt>
                <c:pt idx="40073">
                  <c:v>2.3594784000000001E-2</c:v>
                </c:pt>
                <c:pt idx="40074">
                  <c:v>2.2549493E-2</c:v>
                </c:pt>
                <c:pt idx="40075">
                  <c:v>1.9570879999999999E-2</c:v>
                </c:pt>
                <c:pt idx="40076">
                  <c:v>1.5983067E-2</c:v>
                </c:pt>
                <c:pt idx="40077">
                  <c:v>1.7554655999999998E-2</c:v>
                </c:pt>
                <c:pt idx="40078">
                  <c:v>1.8263320999999999E-2</c:v>
                </c:pt>
                <c:pt idx="40079">
                  <c:v>1.7258339000000001E-2</c:v>
                </c:pt>
                <c:pt idx="40080">
                  <c:v>1.5682813E-2</c:v>
                </c:pt>
                <c:pt idx="40081">
                  <c:v>1.7300511000000001E-2</c:v>
                </c:pt>
                <c:pt idx="40082">
                  <c:v>1.7774021000000001E-2</c:v>
                </c:pt>
                <c:pt idx="40083">
                  <c:v>1.8293305999999999E-2</c:v>
                </c:pt>
                <c:pt idx="40084">
                  <c:v>1.2993349E-2</c:v>
                </c:pt>
                <c:pt idx="40085">
                  <c:v>1.4054159E-2</c:v>
                </c:pt>
                <c:pt idx="40086">
                  <c:v>1.8111217999999998E-2</c:v>
                </c:pt>
                <c:pt idx="40087">
                  <c:v>1.3255012E-2</c:v>
                </c:pt>
                <c:pt idx="40088">
                  <c:v>9.9047549999999995E-3</c:v>
                </c:pt>
                <c:pt idx="40089">
                  <c:v>1.1089862000000001E-2</c:v>
                </c:pt>
                <c:pt idx="40090">
                  <c:v>1.3299488E-2</c:v>
                </c:pt>
                <c:pt idx="40091">
                  <c:v>1.4761931000000001E-2</c:v>
                </c:pt>
                <c:pt idx="40092">
                  <c:v>1.1345361999999999E-2</c:v>
                </c:pt>
                <c:pt idx="40093">
                  <c:v>8.3005709999999996E-3</c:v>
                </c:pt>
                <c:pt idx="40094">
                  <c:v>1.5314539E-2</c:v>
                </c:pt>
                <c:pt idx="40095">
                  <c:v>1.147918E-2</c:v>
                </c:pt>
                <c:pt idx="40096">
                  <c:v>1.2377730999999999E-2</c:v>
                </c:pt>
                <c:pt idx="40097">
                  <c:v>8.4060860000000001E-3</c:v>
                </c:pt>
                <c:pt idx="40098">
                  <c:v>1.0075089000000001E-2</c:v>
                </c:pt>
                <c:pt idx="40099">
                  <c:v>1.3951429E-2</c:v>
                </c:pt>
                <c:pt idx="40100">
                  <c:v>1.5367964E-2</c:v>
                </c:pt>
                <c:pt idx="40101">
                  <c:v>1.1135238E-2</c:v>
                </c:pt>
                <c:pt idx="40102">
                  <c:v>3.551621E-3</c:v>
                </c:pt>
                <c:pt idx="40103">
                  <c:v>9.1736549999999993E-3</c:v>
                </c:pt>
                <c:pt idx="40104">
                  <c:v>1.0634665E-2</c:v>
                </c:pt>
                <c:pt idx="40105">
                  <c:v>7.7888189999999998E-3</c:v>
                </c:pt>
                <c:pt idx="40106">
                  <c:v>8.0961479999999992E-3</c:v>
                </c:pt>
                <c:pt idx="40107">
                  <c:v>9.5989070000000003E-3</c:v>
                </c:pt>
                <c:pt idx="40108">
                  <c:v>8.5608070000000001E-3</c:v>
                </c:pt>
                <c:pt idx="40109">
                  <c:v>5.2255269999999998E-3</c:v>
                </c:pt>
                <c:pt idx="40110">
                  <c:v>7.820245E-3</c:v>
                </c:pt>
                <c:pt idx="40111">
                  <c:v>9.2662869999999998E-3</c:v>
                </c:pt>
                <c:pt idx="40112">
                  <c:v>4.7695389999999997E-3</c:v>
                </c:pt>
                <c:pt idx="40113">
                  <c:v>8.1691909999999993E-3</c:v>
                </c:pt>
                <c:pt idx="40114">
                  <c:v>8.2581400000000006E-3</c:v>
                </c:pt>
                <c:pt idx="40115">
                  <c:v>9.7560419999999995E-3</c:v>
                </c:pt>
                <c:pt idx="40116">
                  <c:v>9.0401839999999997E-3</c:v>
                </c:pt>
                <c:pt idx="40117">
                  <c:v>9.6208400000000003E-3</c:v>
                </c:pt>
                <c:pt idx="40118">
                  <c:v>7.1638070000000003E-3</c:v>
                </c:pt>
                <c:pt idx="40119">
                  <c:v>9.9082660000000006E-3</c:v>
                </c:pt>
                <c:pt idx="40120">
                  <c:v>7.2560250000000001E-3</c:v>
                </c:pt>
                <c:pt idx="40121">
                  <c:v>4.7720999999999996E-3</c:v>
                </c:pt>
                <c:pt idx="40122">
                  <c:v>6.5726639999999998E-3</c:v>
                </c:pt>
                <c:pt idx="40123">
                  <c:v>1.0143711999999999E-2</c:v>
                </c:pt>
                <c:pt idx="40124">
                  <c:v>1.0109358000000001E-2</c:v>
                </c:pt>
                <c:pt idx="40125">
                  <c:v>7.1109750000000003E-3</c:v>
                </c:pt>
                <c:pt idx="40126">
                  <c:v>8.4598650000000004E-3</c:v>
                </c:pt>
                <c:pt idx="40127">
                  <c:v>1.2075169E-2</c:v>
                </c:pt>
                <c:pt idx="40128">
                  <c:v>7.5307519999999999E-3</c:v>
                </c:pt>
                <c:pt idx="40129">
                  <c:v>1.0072019E-2</c:v>
                </c:pt>
                <c:pt idx="40130">
                  <c:v>7.4410830000000002E-3</c:v>
                </c:pt>
                <c:pt idx="40131">
                  <c:v>9.4397849999999991E-3</c:v>
                </c:pt>
                <c:pt idx="40132">
                  <c:v>1.0919702999999999E-2</c:v>
                </c:pt>
                <c:pt idx="40133">
                  <c:v>1.6501327999999999E-2</c:v>
                </c:pt>
                <c:pt idx="40134">
                  <c:v>8.0987890000000003E-3</c:v>
                </c:pt>
                <c:pt idx="40135">
                  <c:v>6.9820539999999997E-3</c:v>
                </c:pt>
                <c:pt idx="40136">
                  <c:v>1.1017808E-2</c:v>
                </c:pt>
                <c:pt idx="40137">
                  <c:v>1.1994619E-2</c:v>
                </c:pt>
                <c:pt idx="40138">
                  <c:v>5.9479119999999996E-3</c:v>
                </c:pt>
                <c:pt idx="40139">
                  <c:v>2.049707E-3</c:v>
                </c:pt>
                <c:pt idx="40140">
                  <c:v>1.1414181000000001E-2</c:v>
                </c:pt>
                <c:pt idx="40141">
                  <c:v>1.4047139E-2</c:v>
                </c:pt>
                <c:pt idx="40142">
                  <c:v>5.4523200000000001E-3</c:v>
                </c:pt>
                <c:pt idx="40143">
                  <c:v>6.4390100000000002E-3</c:v>
                </c:pt>
                <c:pt idx="40144">
                  <c:v>1.1836170999999999E-2</c:v>
                </c:pt>
                <c:pt idx="40145">
                  <c:v>1.3740380999999999E-2</c:v>
                </c:pt>
                <c:pt idx="40146">
                  <c:v>1.1103852000000001E-2</c:v>
                </c:pt>
                <c:pt idx="40147">
                  <c:v>8.3348769999999992E-3</c:v>
                </c:pt>
                <c:pt idx="40148">
                  <c:v>7.287722E-3</c:v>
                </c:pt>
                <c:pt idx="40149">
                  <c:v>1.1386897999999999E-2</c:v>
                </c:pt>
                <c:pt idx="40150">
                  <c:v>1.0978104000000001E-2</c:v>
                </c:pt>
                <c:pt idx="40151">
                  <c:v>8.3714870000000004E-3</c:v>
                </c:pt>
                <c:pt idx="40152">
                  <c:v>4.7780840000000002E-3</c:v>
                </c:pt>
                <c:pt idx="40153">
                  <c:v>6.5157419999999997E-3</c:v>
                </c:pt>
                <c:pt idx="40154">
                  <c:v>4.4922729999999998E-3</c:v>
                </c:pt>
                <c:pt idx="40155">
                  <c:v>5.7848450000000003E-3</c:v>
                </c:pt>
                <c:pt idx="40156">
                  <c:v>5.2343700000000003E-3</c:v>
                </c:pt>
                <c:pt idx="40157">
                  <c:v>5.6789550000000003E-3</c:v>
                </c:pt>
                <c:pt idx="40158">
                  <c:v>8.2960429999999995E-3</c:v>
                </c:pt>
                <c:pt idx="40159">
                  <c:v>6.8745170000000001E-3</c:v>
                </c:pt>
                <c:pt idx="40160">
                  <c:v>4.1362550000000001E-3</c:v>
                </c:pt>
                <c:pt idx="40161">
                  <c:v>4.9087590000000004E-3</c:v>
                </c:pt>
                <c:pt idx="40162">
                  <c:v>8.6600870000000003E-3</c:v>
                </c:pt>
                <c:pt idx="40163">
                  <c:v>6.0831749999999997E-3</c:v>
                </c:pt>
                <c:pt idx="40164">
                  <c:v>6.1308450000000002E-3</c:v>
                </c:pt>
                <c:pt idx="40165">
                  <c:v>4.992008E-3</c:v>
                </c:pt>
                <c:pt idx="40166">
                  <c:v>3.909699E-3</c:v>
                </c:pt>
                <c:pt idx="40167">
                  <c:v>1.0157881000000001E-2</c:v>
                </c:pt>
                <c:pt idx="40168">
                  <c:v>4.6523279999999998E-3</c:v>
                </c:pt>
                <c:pt idx="40169">
                  <c:v>5.1397200000000002E-4</c:v>
                </c:pt>
                <c:pt idx="40170">
                  <c:v>5.7888949999999996E-3</c:v>
                </c:pt>
                <c:pt idx="40171">
                  <c:v>5.9340759999999999E-3</c:v>
                </c:pt>
                <c:pt idx="40172">
                  <c:v>7.7340299999999998E-4</c:v>
                </c:pt>
                <c:pt idx="40173">
                  <c:v>-6.9476599999999998E-4</c:v>
                </c:pt>
                <c:pt idx="40174">
                  <c:v>4.5298229999999997E-3</c:v>
                </c:pt>
                <c:pt idx="40175">
                  <c:v>2.9255349999999999E-3</c:v>
                </c:pt>
                <c:pt idx="40176">
                  <c:v>3.6397949999999999E-3</c:v>
                </c:pt>
                <c:pt idx="40177">
                  <c:v>3.793725E-3</c:v>
                </c:pt>
                <c:pt idx="40178">
                  <c:v>-1.243187E-3</c:v>
                </c:pt>
                <c:pt idx="40179">
                  <c:v>5.3539310000000001E-3</c:v>
                </c:pt>
                <c:pt idx="40180">
                  <c:v>4.0875979999999996E-3</c:v>
                </c:pt>
                <c:pt idx="40181">
                  <c:v>2.902623E-3</c:v>
                </c:pt>
                <c:pt idx="40182">
                  <c:v>-2.43102E-4</c:v>
                </c:pt>
                <c:pt idx="40183">
                  <c:v>1.495676E-3</c:v>
                </c:pt>
                <c:pt idx="40184">
                  <c:v>2.1241810000000002E-3</c:v>
                </c:pt>
                <c:pt idx="40185">
                  <c:v>4.6402739999999998E-3</c:v>
                </c:pt>
                <c:pt idx="40186">
                  <c:v>1.78137E-3</c:v>
                </c:pt>
                <c:pt idx="40187">
                  <c:v>2.3379160000000002E-3</c:v>
                </c:pt>
                <c:pt idx="40188">
                  <c:v>1.6566790000000001E-3</c:v>
                </c:pt>
                <c:pt idx="40189">
                  <c:v>3.4638009999999999E-3</c:v>
                </c:pt>
                <c:pt idx="40190">
                  <c:v>-3.0875759999999999E-3</c:v>
                </c:pt>
                <c:pt idx="40191">
                  <c:v>-6.0958059999999996E-3</c:v>
                </c:pt>
                <c:pt idx="40192">
                  <c:v>-3.1754500000000002E-4</c:v>
                </c:pt>
                <c:pt idx="40193">
                  <c:v>2.8636790000000001E-3</c:v>
                </c:pt>
                <c:pt idx="40194">
                  <c:v>3.2666150000000001E-3</c:v>
                </c:pt>
                <c:pt idx="40195">
                  <c:v>-2.2781960000000001E-3</c:v>
                </c:pt>
                <c:pt idx="40196">
                  <c:v>1.06399E-4</c:v>
                </c:pt>
                <c:pt idx="40197">
                  <c:v>1.6638779999999999E-3</c:v>
                </c:pt>
                <c:pt idx="40198">
                  <c:v>3.1006530000000001E-3</c:v>
                </c:pt>
                <c:pt idx="40199">
                  <c:v>1.1752970000000001E-3</c:v>
                </c:pt>
                <c:pt idx="40200">
                  <c:v>-3.0846950000000001E-3</c:v>
                </c:pt>
                <c:pt idx="40201">
                  <c:v>-4.1687199999999999E-4</c:v>
                </c:pt>
                <c:pt idx="40202">
                  <c:v>7.7196299999999997E-4</c:v>
                </c:pt>
                <c:pt idx="40203">
                  <c:v>-1.00121E-3</c:v>
                </c:pt>
                <c:pt idx="40204">
                  <c:v>-1.0052049999999999E-3</c:v>
                </c:pt>
                <c:pt idx="40205">
                  <c:v>-6.6531299999999995E-4</c:v>
                </c:pt>
                <c:pt idx="40206">
                  <c:v>2.3155630000000001E-3</c:v>
                </c:pt>
                <c:pt idx="40207">
                  <c:v>-1.6759920000000001E-3</c:v>
                </c:pt>
                <c:pt idx="40208">
                  <c:v>-3.0240839999999998E-3</c:v>
                </c:pt>
                <c:pt idx="40209">
                  <c:v>-4.0196449999999996E-3</c:v>
                </c:pt>
                <c:pt idx="40210">
                  <c:v>-1.5566399999999999E-4</c:v>
                </c:pt>
                <c:pt idx="40211" formatCode="0.00E+00">
                  <c:v>3.0165300000000001E-5</c:v>
                </c:pt>
                <c:pt idx="40212">
                  <c:v>3.6172899999999998E-4</c:v>
                </c:pt>
                <c:pt idx="40213">
                  <c:v>-4.5568509999999998E-3</c:v>
                </c:pt>
                <c:pt idx="40214">
                  <c:v>-4.6814869999999998E-3</c:v>
                </c:pt>
                <c:pt idx="40215">
                  <c:v>2.5968559999999998E-3</c:v>
                </c:pt>
                <c:pt idx="40216">
                  <c:v>1.5813929999999999E-3</c:v>
                </c:pt>
                <c:pt idx="40217">
                  <c:v>-2.06264E-4</c:v>
                </c:pt>
                <c:pt idx="40218">
                  <c:v>-2.6063050000000002E-3</c:v>
                </c:pt>
                <c:pt idx="40219">
                  <c:v>-2.0184970000000002E-3</c:v>
                </c:pt>
                <c:pt idx="40220">
                  <c:v>-2.5575100000000003E-4</c:v>
                </c:pt>
                <c:pt idx="40221">
                  <c:v>2.0665570000000001E-3</c:v>
                </c:pt>
                <c:pt idx="40222">
                  <c:v>-4.44537E-4</c:v>
                </c:pt>
                <c:pt idx="40223">
                  <c:v>1.7731940000000001E-3</c:v>
                </c:pt>
                <c:pt idx="40224">
                  <c:v>1.821664E-3</c:v>
                </c:pt>
                <c:pt idx="40225">
                  <c:v>2.1755030000000001E-3</c:v>
                </c:pt>
                <c:pt idx="40226">
                  <c:v>-1.766774E-3</c:v>
                </c:pt>
                <c:pt idx="40227">
                  <c:v>-3.564949E-3</c:v>
                </c:pt>
                <c:pt idx="40228">
                  <c:v>9.2913499999999999E-4</c:v>
                </c:pt>
                <c:pt idx="40229">
                  <c:v>2.2053939999999998E-3</c:v>
                </c:pt>
                <c:pt idx="40230">
                  <c:v>5.1934599999999996E-4</c:v>
                </c:pt>
                <c:pt idx="40231">
                  <c:v>1.941592E-3</c:v>
                </c:pt>
                <c:pt idx="40232">
                  <c:v>1.0094850000000001E-3</c:v>
                </c:pt>
                <c:pt idx="40233">
                  <c:v>2.0452119999999998E-3</c:v>
                </c:pt>
                <c:pt idx="40234">
                  <c:v>-1.4470600000000001E-4</c:v>
                </c:pt>
                <c:pt idx="40235">
                  <c:v>3.3483739999999999E-3</c:v>
                </c:pt>
                <c:pt idx="40236">
                  <c:v>6.2056799999999999E-3</c:v>
                </c:pt>
                <c:pt idx="40237">
                  <c:v>2.7597149999999998E-3</c:v>
                </c:pt>
                <c:pt idx="40238">
                  <c:v>3.6153890000000001E-3</c:v>
                </c:pt>
                <c:pt idx="40239" formatCode="0.00E+00">
                  <c:v>6.0311099999999999E-5</c:v>
                </c:pt>
                <c:pt idx="40240">
                  <c:v>5.8628499999999997E-4</c:v>
                </c:pt>
                <c:pt idx="40241">
                  <c:v>3.870503E-3</c:v>
                </c:pt>
                <c:pt idx="40242">
                  <c:v>3.6531889999999998E-3</c:v>
                </c:pt>
                <c:pt idx="40243">
                  <c:v>3.3493619999999998E-3</c:v>
                </c:pt>
                <c:pt idx="40244">
                  <c:v>-4.3631529999999998E-3</c:v>
                </c:pt>
                <c:pt idx="40245">
                  <c:v>-3.4542710000000001E-3</c:v>
                </c:pt>
                <c:pt idx="40246">
                  <c:v>-4.9379180000000003E-3</c:v>
                </c:pt>
                <c:pt idx="40247">
                  <c:v>5.4195199999999995E-4</c:v>
                </c:pt>
                <c:pt idx="40248" formatCode="0.00E+00">
                  <c:v>1.43794E-5</c:v>
                </c:pt>
                <c:pt idx="40249">
                  <c:v>-6.4408800000000002E-4</c:v>
                </c:pt>
                <c:pt idx="40250">
                  <c:v>4.8695599999999998E-4</c:v>
                </c:pt>
                <c:pt idx="40251">
                  <c:v>-4.4775000000000001E-4</c:v>
                </c:pt>
                <c:pt idx="40252">
                  <c:v>3.7809600000000002E-4</c:v>
                </c:pt>
                <c:pt idx="40253">
                  <c:v>2.5792609999999998E-3</c:v>
                </c:pt>
                <c:pt idx="40254">
                  <c:v>1.9488909999999999E-3</c:v>
                </c:pt>
                <c:pt idx="40255">
                  <c:v>-1.5650009999999999E-3</c:v>
                </c:pt>
                <c:pt idx="40256">
                  <c:v>1.2344299999999999E-4</c:v>
                </c:pt>
                <c:pt idx="40257">
                  <c:v>2.6071789999999998E-3</c:v>
                </c:pt>
                <c:pt idx="40258">
                  <c:v>6.4264179999999997E-3</c:v>
                </c:pt>
                <c:pt idx="40259">
                  <c:v>-3.4416049999999999E-3</c:v>
                </c:pt>
                <c:pt idx="40260">
                  <c:v>-9.9123000000000006E-4</c:v>
                </c:pt>
                <c:pt idx="40261">
                  <c:v>3.9048569999999999E-3</c:v>
                </c:pt>
                <c:pt idx="40262">
                  <c:v>3.1756839999999998E-3</c:v>
                </c:pt>
                <c:pt idx="40263">
                  <c:v>2.6703719999999998E-3</c:v>
                </c:pt>
                <c:pt idx="40264">
                  <c:v>-2.3595399999999998E-3</c:v>
                </c:pt>
                <c:pt idx="40265">
                  <c:v>-2.6006419999999998E-3</c:v>
                </c:pt>
                <c:pt idx="40266">
                  <c:v>4.7651289999999999E-3</c:v>
                </c:pt>
                <c:pt idx="40267">
                  <c:v>-1.9887250000000002E-3</c:v>
                </c:pt>
                <c:pt idx="40268" formatCode="0.00E+00">
                  <c:v>-9.2021900000000001E-5</c:v>
                </c:pt>
                <c:pt idx="40269">
                  <c:v>4.8474679999999997E-3</c:v>
                </c:pt>
                <c:pt idx="40270">
                  <c:v>5.9449560000000004E-3</c:v>
                </c:pt>
                <c:pt idx="40271">
                  <c:v>1.8651659999999999E-3</c:v>
                </c:pt>
                <c:pt idx="40272">
                  <c:v>1.2140230000000001E-3</c:v>
                </c:pt>
                <c:pt idx="40273">
                  <c:v>6.6254870000000002E-3</c:v>
                </c:pt>
                <c:pt idx="40274">
                  <c:v>-1.6264400000000001E-4</c:v>
                </c:pt>
                <c:pt idx="40275">
                  <c:v>3.799616E-3</c:v>
                </c:pt>
                <c:pt idx="40276">
                  <c:v>3.7839039999999998E-3</c:v>
                </c:pt>
                <c:pt idx="40277">
                  <c:v>1.6898690000000001E-3</c:v>
                </c:pt>
                <c:pt idx="40278">
                  <c:v>3.1772440000000001E-3</c:v>
                </c:pt>
                <c:pt idx="40279">
                  <c:v>1.111108E-3</c:v>
                </c:pt>
                <c:pt idx="40280">
                  <c:v>2.1803669999999999E-3</c:v>
                </c:pt>
                <c:pt idx="40281">
                  <c:v>6.9762000000000003E-4</c:v>
                </c:pt>
                <c:pt idx="40282">
                  <c:v>1.120797E-3</c:v>
                </c:pt>
                <c:pt idx="40283">
                  <c:v>-2.5427100000000001E-3</c:v>
                </c:pt>
                <c:pt idx="40284">
                  <c:v>-1.580777E-3</c:v>
                </c:pt>
                <c:pt idx="40285">
                  <c:v>-3.0445049999999999E-3</c:v>
                </c:pt>
                <c:pt idx="40286">
                  <c:v>2.147061E-3</c:v>
                </c:pt>
                <c:pt idx="40287">
                  <c:v>-4.514906E-3</c:v>
                </c:pt>
                <c:pt idx="40288">
                  <c:v>-7.7156700000000002E-4</c:v>
                </c:pt>
                <c:pt idx="40289">
                  <c:v>-5.605283E-3</c:v>
                </c:pt>
                <c:pt idx="40290">
                  <c:v>3.2486619999999998E-3</c:v>
                </c:pt>
                <c:pt idx="40291">
                  <c:v>4.5870499999999996E-3</c:v>
                </c:pt>
                <c:pt idx="40292">
                  <c:v>-1.007453E-3</c:v>
                </c:pt>
                <c:pt idx="40293">
                  <c:v>-1.0906139999999999E-3</c:v>
                </c:pt>
                <c:pt idx="40294">
                  <c:v>9.9197799999999991E-4</c:v>
                </c:pt>
                <c:pt idx="40295">
                  <c:v>1.4442999999999999E-3</c:v>
                </c:pt>
                <c:pt idx="40296">
                  <c:v>2.3644220000000001E-3</c:v>
                </c:pt>
                <c:pt idx="40297">
                  <c:v>7.8034399999999998E-4</c:v>
                </c:pt>
                <c:pt idx="40298">
                  <c:v>-7.8319800000000003E-4</c:v>
                </c:pt>
                <c:pt idx="40299">
                  <c:v>2.1828110000000002E-3</c:v>
                </c:pt>
                <c:pt idx="40300">
                  <c:v>-2.7371129999999998E-3</c:v>
                </c:pt>
                <c:pt idx="40301">
                  <c:v>-1.238318E-3</c:v>
                </c:pt>
                <c:pt idx="40302">
                  <c:v>9.3615400000000002E-4</c:v>
                </c:pt>
                <c:pt idx="40303">
                  <c:v>-4.4362259999999997E-3</c:v>
                </c:pt>
                <c:pt idx="40304">
                  <c:v>-3.9430079999999996E-3</c:v>
                </c:pt>
                <c:pt idx="40305">
                  <c:v>-1.9192999999999999E-4</c:v>
                </c:pt>
                <c:pt idx="40306">
                  <c:v>-5.2908600000000001E-4</c:v>
                </c:pt>
                <c:pt idx="40307">
                  <c:v>-5.5117229999999996E-3</c:v>
                </c:pt>
                <c:pt idx="40308">
                  <c:v>-2.2320410000000001E-3</c:v>
                </c:pt>
                <c:pt idx="40309">
                  <c:v>1.363176E-3</c:v>
                </c:pt>
                <c:pt idx="40310">
                  <c:v>2.0079270000000001E-3</c:v>
                </c:pt>
                <c:pt idx="40311">
                  <c:v>-2.3359309999999999E-3</c:v>
                </c:pt>
                <c:pt idx="40312">
                  <c:v>-3.2209000000000001E-3</c:v>
                </c:pt>
                <c:pt idx="40313">
                  <c:v>5.9971999999999998E-4</c:v>
                </c:pt>
                <c:pt idx="40314">
                  <c:v>3.280458E-3</c:v>
                </c:pt>
                <c:pt idx="40315" formatCode="0.00E+00">
                  <c:v>-4.7342600000000003E-5</c:v>
                </c:pt>
                <c:pt idx="40316">
                  <c:v>1.209669E-3</c:v>
                </c:pt>
                <c:pt idx="40317">
                  <c:v>8.3955900000000003E-4</c:v>
                </c:pt>
                <c:pt idx="40318">
                  <c:v>5.9135199999999996E-4</c:v>
                </c:pt>
                <c:pt idx="40319">
                  <c:v>4.2232709999999998E-3</c:v>
                </c:pt>
                <c:pt idx="40320">
                  <c:v>-1.5925399999999999E-3</c:v>
                </c:pt>
                <c:pt idx="40321">
                  <c:v>3.5907220000000002E-3</c:v>
                </c:pt>
                <c:pt idx="40322">
                  <c:v>3.7931219999999999E-3</c:v>
                </c:pt>
                <c:pt idx="40323">
                  <c:v>-3.14913E-4</c:v>
                </c:pt>
                <c:pt idx="40324">
                  <c:v>-1.8851129999999999E-3</c:v>
                </c:pt>
                <c:pt idx="40325">
                  <c:v>-1.382786E-3</c:v>
                </c:pt>
                <c:pt idx="40326">
                  <c:v>-2.0939799999999999E-4</c:v>
                </c:pt>
                <c:pt idx="40327">
                  <c:v>1.23304E-4</c:v>
                </c:pt>
                <c:pt idx="40328" formatCode="0.00E+00">
                  <c:v>4.6338699999999997E-5</c:v>
                </c:pt>
                <c:pt idx="40329">
                  <c:v>-5.2166099999999998E-4</c:v>
                </c:pt>
                <c:pt idx="40330">
                  <c:v>-1.3898510000000001E-3</c:v>
                </c:pt>
                <c:pt idx="40331">
                  <c:v>5.4662770000000003E-3</c:v>
                </c:pt>
                <c:pt idx="40332">
                  <c:v>3.110444E-3</c:v>
                </c:pt>
                <c:pt idx="40333">
                  <c:v>2.1567660000000001E-3</c:v>
                </c:pt>
                <c:pt idx="40334">
                  <c:v>-1.425185E-3</c:v>
                </c:pt>
                <c:pt idx="40335">
                  <c:v>-2.5886099999999999E-4</c:v>
                </c:pt>
                <c:pt idx="40336">
                  <c:v>4.3574620000000003E-3</c:v>
                </c:pt>
                <c:pt idx="40337">
                  <c:v>1.543558E-3</c:v>
                </c:pt>
                <c:pt idx="40338">
                  <c:v>1.314792E-3</c:v>
                </c:pt>
                <c:pt idx="40339">
                  <c:v>-1.9793799999999999E-4</c:v>
                </c:pt>
                <c:pt idx="40340">
                  <c:v>9.935600000000001E-4</c:v>
                </c:pt>
                <c:pt idx="40341">
                  <c:v>-1.6907020000000001E-3</c:v>
                </c:pt>
                <c:pt idx="40342">
                  <c:v>7.6260100000000001E-4</c:v>
                </c:pt>
                <c:pt idx="40343">
                  <c:v>-1.0933550000000001E-3</c:v>
                </c:pt>
                <c:pt idx="40344">
                  <c:v>5.0533999999999996E-4</c:v>
                </c:pt>
                <c:pt idx="40345">
                  <c:v>-6.6441099999999999E-3</c:v>
                </c:pt>
                <c:pt idx="40346">
                  <c:v>-3.419821E-3</c:v>
                </c:pt>
                <c:pt idx="40347">
                  <c:v>-5.2845979999999997E-3</c:v>
                </c:pt>
                <c:pt idx="40348">
                  <c:v>-5.7139000000000001E-3</c:v>
                </c:pt>
                <c:pt idx="40349">
                  <c:v>-3.5222900000000002E-4</c:v>
                </c:pt>
                <c:pt idx="40350">
                  <c:v>-3.1663920000000001E-3</c:v>
                </c:pt>
                <c:pt idx="40351">
                  <c:v>-3.7418059999999999E-3</c:v>
                </c:pt>
                <c:pt idx="40352">
                  <c:v>2.860703E-3</c:v>
                </c:pt>
                <c:pt idx="40353">
                  <c:v>2.9388500000000002E-4</c:v>
                </c:pt>
                <c:pt idx="40354">
                  <c:v>2.6565600000000002E-4</c:v>
                </c:pt>
                <c:pt idx="40355">
                  <c:v>4.6748639999999999E-3</c:v>
                </c:pt>
                <c:pt idx="40356">
                  <c:v>3.4604620000000001E-3</c:v>
                </c:pt>
                <c:pt idx="40357">
                  <c:v>-1.4988060000000001E-3</c:v>
                </c:pt>
                <c:pt idx="40358">
                  <c:v>-9.0092700000000004E-4</c:v>
                </c:pt>
                <c:pt idx="40359">
                  <c:v>1.777551E-3</c:v>
                </c:pt>
                <c:pt idx="40360">
                  <c:v>6.0096599999999998E-4</c:v>
                </c:pt>
                <c:pt idx="40361">
                  <c:v>6.4900740000000002E-3</c:v>
                </c:pt>
                <c:pt idx="40362">
                  <c:v>4.11409E-4</c:v>
                </c:pt>
                <c:pt idx="40363">
                  <c:v>2.718991E-3</c:v>
                </c:pt>
                <c:pt idx="40364">
                  <c:v>1.2129739999999999E-3</c:v>
                </c:pt>
                <c:pt idx="40365">
                  <c:v>-3.5054119999999999E-3</c:v>
                </c:pt>
                <c:pt idx="40366">
                  <c:v>-3.1424230000000001E-3</c:v>
                </c:pt>
                <c:pt idx="40367">
                  <c:v>2.5553870000000001E-3</c:v>
                </c:pt>
                <c:pt idx="40368">
                  <c:v>-7.3388299999999995E-4</c:v>
                </c:pt>
                <c:pt idx="40369">
                  <c:v>-3.3142739999999999E-3</c:v>
                </c:pt>
                <c:pt idx="40370">
                  <c:v>-1.8460729999999999E-3</c:v>
                </c:pt>
                <c:pt idx="40371">
                  <c:v>6.1249399999999999E-4</c:v>
                </c:pt>
                <c:pt idx="40372">
                  <c:v>-2.6136599999999999E-3</c:v>
                </c:pt>
                <c:pt idx="40373">
                  <c:v>-1.1003569999999999E-3</c:v>
                </c:pt>
                <c:pt idx="40374">
                  <c:v>3.0006450000000001E-3</c:v>
                </c:pt>
                <c:pt idx="40375">
                  <c:v>-7.8532199999999997E-4</c:v>
                </c:pt>
                <c:pt idx="40376">
                  <c:v>-2.08814E-3</c:v>
                </c:pt>
                <c:pt idx="40377">
                  <c:v>-2.1837079999999999E-3</c:v>
                </c:pt>
                <c:pt idx="40378">
                  <c:v>1.7359330000000001E-3</c:v>
                </c:pt>
                <c:pt idx="40379">
                  <c:v>-5.906573E-3</c:v>
                </c:pt>
                <c:pt idx="40380">
                  <c:v>-1.7041039999999999E-3</c:v>
                </c:pt>
                <c:pt idx="40381">
                  <c:v>4.3128070000000001E-3</c:v>
                </c:pt>
                <c:pt idx="40382">
                  <c:v>-2.427654E-3</c:v>
                </c:pt>
                <c:pt idx="40383">
                  <c:v>1.446871E-3</c:v>
                </c:pt>
                <c:pt idx="40384">
                  <c:v>-2.7310960000000001E-3</c:v>
                </c:pt>
                <c:pt idx="40385">
                  <c:v>-1.8007920000000001E-3</c:v>
                </c:pt>
                <c:pt idx="40386">
                  <c:v>-4.2921790000000001E-3</c:v>
                </c:pt>
                <c:pt idx="40387">
                  <c:v>-2.4206750000000002E-3</c:v>
                </c:pt>
                <c:pt idx="40388">
                  <c:v>-2.99432E-3</c:v>
                </c:pt>
                <c:pt idx="40389">
                  <c:v>-4.2276750000000002E-3</c:v>
                </c:pt>
                <c:pt idx="40390">
                  <c:v>-1.25399E-3</c:v>
                </c:pt>
                <c:pt idx="40391">
                  <c:v>-4.0794480000000003E-3</c:v>
                </c:pt>
                <c:pt idx="40392">
                  <c:v>-2.3268220000000001E-3</c:v>
                </c:pt>
                <c:pt idx="40393">
                  <c:v>-5.7177929999999997E-3</c:v>
                </c:pt>
                <c:pt idx="40394">
                  <c:v>-2.1891049999999998E-3</c:v>
                </c:pt>
                <c:pt idx="40395">
                  <c:v>-1.8341060000000001E-3</c:v>
                </c:pt>
                <c:pt idx="40396">
                  <c:v>3.4434800000000001E-3</c:v>
                </c:pt>
                <c:pt idx="40397">
                  <c:v>1.2188640000000001E-3</c:v>
                </c:pt>
                <c:pt idx="40398">
                  <c:v>-4.6350300000000001E-3</c:v>
                </c:pt>
                <c:pt idx="40399">
                  <c:v>-1.0675439999999999E-3</c:v>
                </c:pt>
                <c:pt idx="40400">
                  <c:v>2.0595399999999999E-3</c:v>
                </c:pt>
                <c:pt idx="40401">
                  <c:v>2.7280700000000002E-4</c:v>
                </c:pt>
                <c:pt idx="40402">
                  <c:v>-3.3413689999999998E-3</c:v>
                </c:pt>
                <c:pt idx="40403">
                  <c:v>5.2364619999999999E-3</c:v>
                </c:pt>
                <c:pt idx="40404">
                  <c:v>4.190905E-3</c:v>
                </c:pt>
                <c:pt idx="40405">
                  <c:v>4.984072E-3</c:v>
                </c:pt>
                <c:pt idx="40406">
                  <c:v>3.1121370000000001E-3</c:v>
                </c:pt>
                <c:pt idx="40407">
                  <c:v>1.698609E-3</c:v>
                </c:pt>
                <c:pt idx="40408">
                  <c:v>1.172101E-3</c:v>
                </c:pt>
                <c:pt idx="40409">
                  <c:v>-1.659967E-3</c:v>
                </c:pt>
                <c:pt idx="40410">
                  <c:v>-3.301006E-3</c:v>
                </c:pt>
                <c:pt idx="40411">
                  <c:v>-3.5668449999999999E-3</c:v>
                </c:pt>
                <c:pt idx="40412">
                  <c:v>-5.3985669999999999E-3</c:v>
                </c:pt>
                <c:pt idx="40413">
                  <c:v>-8.0464060000000007E-3</c:v>
                </c:pt>
                <c:pt idx="40414">
                  <c:v>-4.3147860000000001E-3</c:v>
                </c:pt>
                <c:pt idx="40415">
                  <c:v>-6.340793E-3</c:v>
                </c:pt>
                <c:pt idx="40416">
                  <c:v>-5.4473029999999997E-3</c:v>
                </c:pt>
                <c:pt idx="40417">
                  <c:v>-4.3292590000000002E-3</c:v>
                </c:pt>
                <c:pt idx="40418">
                  <c:v>-7.204673E-3</c:v>
                </c:pt>
                <c:pt idx="40419">
                  <c:v>-6.0902839999999996E-3</c:v>
                </c:pt>
                <c:pt idx="40420">
                  <c:v>-7.191767E-3</c:v>
                </c:pt>
                <c:pt idx="40421">
                  <c:v>-4.2994249999999999E-3</c:v>
                </c:pt>
                <c:pt idx="40422">
                  <c:v>-5.3652220000000002E-3</c:v>
                </c:pt>
                <c:pt idx="40423">
                  <c:v>-1.0182943E-2</c:v>
                </c:pt>
                <c:pt idx="40424">
                  <c:v>-1.0054313E-2</c:v>
                </c:pt>
                <c:pt idx="40425">
                  <c:v>-4.4646419999999996E-3</c:v>
                </c:pt>
                <c:pt idx="40426">
                  <c:v>-3.9410649999999997E-3</c:v>
                </c:pt>
                <c:pt idx="40427">
                  <c:v>-4.3637629999999997E-3</c:v>
                </c:pt>
                <c:pt idx="40428">
                  <c:v>-7.6929809999999998E-3</c:v>
                </c:pt>
                <c:pt idx="40429">
                  <c:v>-7.6204799999999998E-3</c:v>
                </c:pt>
                <c:pt idx="40430">
                  <c:v>-5.983436E-3</c:v>
                </c:pt>
                <c:pt idx="40431">
                  <c:v>-8.3682970000000002E-3</c:v>
                </c:pt>
                <c:pt idx="40432">
                  <c:v>-1.2180345E-2</c:v>
                </c:pt>
                <c:pt idx="40433">
                  <c:v>-1.1476205999999999E-2</c:v>
                </c:pt>
                <c:pt idx="40434">
                  <c:v>-9.5323330000000005E-3</c:v>
                </c:pt>
                <c:pt idx="40435">
                  <c:v>-9.6331339999999998E-3</c:v>
                </c:pt>
                <c:pt idx="40436">
                  <c:v>-1.1908538999999999E-2</c:v>
                </c:pt>
                <c:pt idx="40437">
                  <c:v>-1.4677874E-2</c:v>
                </c:pt>
                <c:pt idx="40438">
                  <c:v>-1.3374522999999999E-2</c:v>
                </c:pt>
                <c:pt idx="40439">
                  <c:v>-1.4849059E-2</c:v>
                </c:pt>
                <c:pt idx="40440">
                  <c:v>-1.3519343E-2</c:v>
                </c:pt>
                <c:pt idx="40441">
                  <c:v>-1.4309025E-2</c:v>
                </c:pt>
                <c:pt idx="40442">
                  <c:v>-9.8982979999999998E-3</c:v>
                </c:pt>
                <c:pt idx="40443">
                  <c:v>-1.2996824000000001E-2</c:v>
                </c:pt>
                <c:pt idx="40444">
                  <c:v>-1.6595021000000001E-2</c:v>
                </c:pt>
                <c:pt idx="40445">
                  <c:v>-1.2936675999999999E-2</c:v>
                </c:pt>
                <c:pt idx="40446">
                  <c:v>-1.3458123000000001E-2</c:v>
                </c:pt>
                <c:pt idx="40447">
                  <c:v>-1.7985605000000002E-2</c:v>
                </c:pt>
                <c:pt idx="40448">
                  <c:v>-1.9734237000000002E-2</c:v>
                </c:pt>
                <c:pt idx="40449">
                  <c:v>-1.6990812000000001E-2</c:v>
                </c:pt>
                <c:pt idx="40450">
                  <c:v>-1.1782736E-2</c:v>
                </c:pt>
                <c:pt idx="40451">
                  <c:v>-1.6018485999999998E-2</c:v>
                </c:pt>
                <c:pt idx="40452">
                  <c:v>-2.2249748999999999E-2</c:v>
                </c:pt>
                <c:pt idx="40453">
                  <c:v>-2.2028675000000001E-2</c:v>
                </c:pt>
                <c:pt idx="40454">
                  <c:v>-1.8648593000000002E-2</c:v>
                </c:pt>
                <c:pt idx="40455">
                  <c:v>-1.8064449E-2</c:v>
                </c:pt>
                <c:pt idx="40456">
                  <c:v>-2.4213953E-2</c:v>
                </c:pt>
                <c:pt idx="40457">
                  <c:v>-2.4587846999999999E-2</c:v>
                </c:pt>
                <c:pt idx="40458">
                  <c:v>-2.4038172999999999E-2</c:v>
                </c:pt>
                <c:pt idx="40459">
                  <c:v>-2.4447475999999999E-2</c:v>
                </c:pt>
                <c:pt idx="40460">
                  <c:v>-3.0622017000000001E-2</c:v>
                </c:pt>
                <c:pt idx="40461">
                  <c:v>-2.9341921E-2</c:v>
                </c:pt>
                <c:pt idx="40462">
                  <c:v>-2.6980760999999999E-2</c:v>
                </c:pt>
                <c:pt idx="40463">
                  <c:v>-3.0742735E-2</c:v>
                </c:pt>
                <c:pt idx="40464">
                  <c:v>-2.5377528999999999E-2</c:v>
                </c:pt>
                <c:pt idx="40465">
                  <c:v>-2.6781798999999998E-2</c:v>
                </c:pt>
                <c:pt idx="40466">
                  <c:v>-2.7413501999999999E-2</c:v>
                </c:pt>
                <c:pt idx="40467">
                  <c:v>-2.9375218000000002E-2</c:v>
                </c:pt>
                <c:pt idx="40468">
                  <c:v>-2.8953373000000001E-2</c:v>
                </c:pt>
                <c:pt idx="40469">
                  <c:v>-2.7948412999999998E-2</c:v>
                </c:pt>
                <c:pt idx="40470">
                  <c:v>-3.1016908999999999E-2</c:v>
                </c:pt>
                <c:pt idx="40471">
                  <c:v>-3.2628771000000001E-2</c:v>
                </c:pt>
                <c:pt idx="40472">
                  <c:v>-3.4898846999999997E-2</c:v>
                </c:pt>
                <c:pt idx="40473">
                  <c:v>-2.9917665E-2</c:v>
                </c:pt>
                <c:pt idx="40474">
                  <c:v>-3.0349627000000001E-2</c:v>
                </c:pt>
                <c:pt idx="40475">
                  <c:v>-3.0607763999999999E-2</c:v>
                </c:pt>
                <c:pt idx="40476">
                  <c:v>-3.5311174000000001E-2</c:v>
                </c:pt>
                <c:pt idx="40477">
                  <c:v>-3.5098311E-2</c:v>
                </c:pt>
                <c:pt idx="40478">
                  <c:v>-3.6012042000000001E-2</c:v>
                </c:pt>
                <c:pt idx="40479">
                  <c:v>-3.6704879000000003E-2</c:v>
                </c:pt>
                <c:pt idx="40480">
                  <c:v>-3.5088072999999997E-2</c:v>
                </c:pt>
                <c:pt idx="40481">
                  <c:v>-4.1104848999999999E-2</c:v>
                </c:pt>
                <c:pt idx="40482">
                  <c:v>-4.0052101E-2</c:v>
                </c:pt>
                <c:pt idx="40483">
                  <c:v>-3.9227352E-2</c:v>
                </c:pt>
                <c:pt idx="40484">
                  <c:v>-4.5396565999999999E-2</c:v>
                </c:pt>
                <c:pt idx="40485">
                  <c:v>-4.6884090000000003E-2</c:v>
                </c:pt>
                <c:pt idx="40486">
                  <c:v>-4.6365306000000002E-2</c:v>
                </c:pt>
                <c:pt idx="40487">
                  <c:v>-4.6182036000000003E-2</c:v>
                </c:pt>
                <c:pt idx="40488">
                  <c:v>-4.6555143E-2</c:v>
                </c:pt>
                <c:pt idx="40489">
                  <c:v>-5.2137232999999998E-2</c:v>
                </c:pt>
                <c:pt idx="40490">
                  <c:v>-4.8149414000000001E-2</c:v>
                </c:pt>
                <c:pt idx="40491">
                  <c:v>-4.9894768999999999E-2</c:v>
                </c:pt>
                <c:pt idx="40492">
                  <c:v>-4.8655070000000002E-2</c:v>
                </c:pt>
                <c:pt idx="40493">
                  <c:v>-4.8162594000000003E-2</c:v>
                </c:pt>
                <c:pt idx="40494">
                  <c:v>-5.2531511000000003E-2</c:v>
                </c:pt>
                <c:pt idx="40495">
                  <c:v>-5.6684162000000003E-2</c:v>
                </c:pt>
                <c:pt idx="40496">
                  <c:v>-5.4274268000000001E-2</c:v>
                </c:pt>
                <c:pt idx="40497">
                  <c:v>-5.4085324999999997E-2</c:v>
                </c:pt>
                <c:pt idx="40498">
                  <c:v>-5.7634786E-2</c:v>
                </c:pt>
                <c:pt idx="40499">
                  <c:v>-5.2753030999999999E-2</c:v>
                </c:pt>
                <c:pt idx="40500">
                  <c:v>-5.3789269000000001E-2</c:v>
                </c:pt>
                <c:pt idx="40501">
                  <c:v>-6.0360570000000002E-2</c:v>
                </c:pt>
                <c:pt idx="40502">
                  <c:v>-6.0814108999999998E-2</c:v>
                </c:pt>
                <c:pt idx="40503">
                  <c:v>-6.2755122999999996E-2</c:v>
                </c:pt>
                <c:pt idx="40504">
                  <c:v>-6.4816139999999994E-2</c:v>
                </c:pt>
                <c:pt idx="40505">
                  <c:v>-6.7169800000000002E-2</c:v>
                </c:pt>
                <c:pt idx="40506">
                  <c:v>-6.5914385000000006E-2</c:v>
                </c:pt>
                <c:pt idx="40507">
                  <c:v>-7.2166949999999994E-2</c:v>
                </c:pt>
                <c:pt idx="40508">
                  <c:v>-7.1126990000000001E-2</c:v>
                </c:pt>
                <c:pt idx="40509">
                  <c:v>-7.1726933000000007E-2</c:v>
                </c:pt>
                <c:pt idx="40510">
                  <c:v>-7.7865787000000006E-2</c:v>
                </c:pt>
                <c:pt idx="40511">
                  <c:v>-8.0005608000000006E-2</c:v>
                </c:pt>
                <c:pt idx="40512">
                  <c:v>-7.6913415999999998E-2</c:v>
                </c:pt>
                <c:pt idx="40513">
                  <c:v>-7.6528728000000004E-2</c:v>
                </c:pt>
                <c:pt idx="40514">
                  <c:v>-8.1288859000000005E-2</c:v>
                </c:pt>
                <c:pt idx="40515">
                  <c:v>-8.4736638000000003E-2</c:v>
                </c:pt>
                <c:pt idx="40516">
                  <c:v>-8.1118203999999999E-2</c:v>
                </c:pt>
                <c:pt idx="40517">
                  <c:v>-8.3844848E-2</c:v>
                </c:pt>
                <c:pt idx="40518">
                  <c:v>-8.5059516000000002E-2</c:v>
                </c:pt>
                <c:pt idx="40519">
                  <c:v>-8.5227832000000003E-2</c:v>
                </c:pt>
                <c:pt idx="40520">
                  <c:v>-8.6486175999999998E-2</c:v>
                </c:pt>
                <c:pt idx="40521">
                  <c:v>-8.8138833999999999E-2</c:v>
                </c:pt>
                <c:pt idx="40522">
                  <c:v>-8.8294365E-2</c:v>
                </c:pt>
                <c:pt idx="40523">
                  <c:v>-8.5978545000000003E-2</c:v>
                </c:pt>
                <c:pt idx="40524">
                  <c:v>-9.0955994999999998E-2</c:v>
                </c:pt>
                <c:pt idx="40525">
                  <c:v>-8.8603497000000003E-2</c:v>
                </c:pt>
                <c:pt idx="40526">
                  <c:v>-9.2964426000000003E-2</c:v>
                </c:pt>
                <c:pt idx="40527">
                  <c:v>-9.5964334999999998E-2</c:v>
                </c:pt>
                <c:pt idx="40528">
                  <c:v>-9.5530502000000003E-2</c:v>
                </c:pt>
                <c:pt idx="40529">
                  <c:v>-9.7368732E-2</c:v>
                </c:pt>
                <c:pt idx="40530">
                  <c:v>-9.6351935999999999E-2</c:v>
                </c:pt>
                <c:pt idx="40531">
                  <c:v>-9.8286569000000004E-2</c:v>
                </c:pt>
                <c:pt idx="40532">
                  <c:v>-0.10256227900000001</c:v>
                </c:pt>
                <c:pt idx="40533">
                  <c:v>-0.10337966699999999</c:v>
                </c:pt>
                <c:pt idx="40534">
                  <c:v>-0.103237726</c:v>
                </c:pt>
                <c:pt idx="40535">
                  <c:v>-0.10326854100000001</c:v>
                </c:pt>
                <c:pt idx="40536">
                  <c:v>-0.10883667299999999</c:v>
                </c:pt>
                <c:pt idx="40537">
                  <c:v>-0.10859627299999999</c:v>
                </c:pt>
                <c:pt idx="40538">
                  <c:v>-0.107430071</c:v>
                </c:pt>
                <c:pt idx="40539">
                  <c:v>-0.107714236</c:v>
                </c:pt>
                <c:pt idx="40540">
                  <c:v>-0.10924289399999999</c:v>
                </c:pt>
                <c:pt idx="40541">
                  <c:v>-0.111272886</c:v>
                </c:pt>
                <c:pt idx="40542">
                  <c:v>-0.111944005</c:v>
                </c:pt>
                <c:pt idx="40543">
                  <c:v>-0.110722758</c:v>
                </c:pt>
                <c:pt idx="40544">
                  <c:v>-0.109652966</c:v>
                </c:pt>
                <c:pt idx="40545">
                  <c:v>-0.111264795</c:v>
                </c:pt>
                <c:pt idx="40546">
                  <c:v>-0.11530827</c:v>
                </c:pt>
                <c:pt idx="40547">
                  <c:v>-0.1191765</c:v>
                </c:pt>
                <c:pt idx="40548">
                  <c:v>-0.112827264</c:v>
                </c:pt>
                <c:pt idx="40549">
                  <c:v>-0.11487702299999999</c:v>
                </c:pt>
                <c:pt idx="40550">
                  <c:v>-0.117888786</c:v>
                </c:pt>
                <c:pt idx="40551">
                  <c:v>-0.118770406</c:v>
                </c:pt>
                <c:pt idx="40552">
                  <c:v>-0.11558259999999999</c:v>
                </c:pt>
                <c:pt idx="40553">
                  <c:v>-0.119217157</c:v>
                </c:pt>
                <c:pt idx="40554">
                  <c:v>-0.12540873899999999</c:v>
                </c:pt>
                <c:pt idx="40555">
                  <c:v>-0.12610110599999999</c:v>
                </c:pt>
                <c:pt idx="40556">
                  <c:v>-0.12614424499999999</c:v>
                </c:pt>
                <c:pt idx="40557">
                  <c:v>-0.128244415</c:v>
                </c:pt>
                <c:pt idx="40558">
                  <c:v>-0.13626612699999999</c:v>
                </c:pt>
                <c:pt idx="40559">
                  <c:v>-0.136185899</c:v>
                </c:pt>
                <c:pt idx="40560">
                  <c:v>-0.136069253</c:v>
                </c:pt>
                <c:pt idx="40561">
                  <c:v>-0.14203126699999999</c:v>
                </c:pt>
                <c:pt idx="40562">
                  <c:v>-0.149007693</c:v>
                </c:pt>
                <c:pt idx="40563">
                  <c:v>-0.14624612000000001</c:v>
                </c:pt>
                <c:pt idx="40564">
                  <c:v>-0.15101957299999999</c:v>
                </c:pt>
                <c:pt idx="40565">
                  <c:v>-0.15301951799999999</c:v>
                </c:pt>
                <c:pt idx="40566">
                  <c:v>-0.15398436800000001</c:v>
                </c:pt>
                <c:pt idx="40567">
                  <c:v>-0.15583233499999999</c:v>
                </c:pt>
                <c:pt idx="40568">
                  <c:v>-0.157561272</c:v>
                </c:pt>
                <c:pt idx="40569">
                  <c:v>-0.15950071800000001</c:v>
                </c:pt>
                <c:pt idx="40570">
                  <c:v>-0.160463989</c:v>
                </c:pt>
                <c:pt idx="40571">
                  <c:v>-0.15880610000000001</c:v>
                </c:pt>
                <c:pt idx="40572">
                  <c:v>-0.16228126000000001</c:v>
                </c:pt>
                <c:pt idx="40573">
                  <c:v>-0.162806004</c:v>
                </c:pt>
                <c:pt idx="40574">
                  <c:v>-0.166288882</c:v>
                </c:pt>
                <c:pt idx="40575">
                  <c:v>-0.16602952800000001</c:v>
                </c:pt>
                <c:pt idx="40576">
                  <c:v>-0.164463058</c:v>
                </c:pt>
                <c:pt idx="40577">
                  <c:v>-0.16837263099999999</c:v>
                </c:pt>
                <c:pt idx="40578">
                  <c:v>-0.17033484600000001</c:v>
                </c:pt>
                <c:pt idx="40579">
                  <c:v>-0.17118976999999999</c:v>
                </c:pt>
                <c:pt idx="40580">
                  <c:v>-0.16998255300000001</c:v>
                </c:pt>
                <c:pt idx="40581">
                  <c:v>-0.17085544799999999</c:v>
                </c:pt>
                <c:pt idx="40582">
                  <c:v>-0.17041975300000001</c:v>
                </c:pt>
                <c:pt idx="40583">
                  <c:v>-0.17128069700000001</c:v>
                </c:pt>
                <c:pt idx="40584">
                  <c:v>-0.17696361199999999</c:v>
                </c:pt>
                <c:pt idx="40585">
                  <c:v>-0.175070584</c:v>
                </c:pt>
                <c:pt idx="40586">
                  <c:v>-0.17450411599999999</c:v>
                </c:pt>
                <c:pt idx="40587">
                  <c:v>-0.17324070599999999</c:v>
                </c:pt>
                <c:pt idx="40588">
                  <c:v>-0.17381940800000001</c:v>
                </c:pt>
                <c:pt idx="40589">
                  <c:v>-0.17620465199999999</c:v>
                </c:pt>
                <c:pt idx="40590">
                  <c:v>-0.17703449700000001</c:v>
                </c:pt>
                <c:pt idx="40591">
                  <c:v>-0.17413461199999999</c:v>
                </c:pt>
                <c:pt idx="40592">
                  <c:v>-0.17755810899999999</c:v>
                </c:pt>
                <c:pt idx="40593">
                  <c:v>-0.17540992799999999</c:v>
                </c:pt>
                <c:pt idx="40594">
                  <c:v>-0.174563304</c:v>
                </c:pt>
                <c:pt idx="40595">
                  <c:v>-0.16899867399999999</c:v>
                </c:pt>
                <c:pt idx="40596">
                  <c:v>-0.17503526799999999</c:v>
                </c:pt>
                <c:pt idx="40597">
                  <c:v>-0.17557995000000001</c:v>
                </c:pt>
                <c:pt idx="40598">
                  <c:v>-0.173221186</c:v>
                </c:pt>
                <c:pt idx="40599">
                  <c:v>-0.17413519299999999</c:v>
                </c:pt>
                <c:pt idx="40600">
                  <c:v>-0.17669261999999999</c:v>
                </c:pt>
                <c:pt idx="40601">
                  <c:v>-0.17378565700000001</c:v>
                </c:pt>
                <c:pt idx="40602">
                  <c:v>-0.178141519</c:v>
                </c:pt>
                <c:pt idx="40603">
                  <c:v>-0.17784299000000001</c:v>
                </c:pt>
                <c:pt idx="40604">
                  <c:v>-0.17747653999999999</c:v>
                </c:pt>
                <c:pt idx="40605">
                  <c:v>-0.178640202</c:v>
                </c:pt>
                <c:pt idx="40606">
                  <c:v>-0.18397264199999999</c:v>
                </c:pt>
                <c:pt idx="40607">
                  <c:v>-0.184641585</c:v>
                </c:pt>
                <c:pt idx="40608">
                  <c:v>-0.18871648599999999</c:v>
                </c:pt>
                <c:pt idx="40609">
                  <c:v>-0.18951870500000001</c:v>
                </c:pt>
                <c:pt idx="40610">
                  <c:v>-0.19264499800000001</c:v>
                </c:pt>
                <c:pt idx="40611">
                  <c:v>-0.19119703800000001</c:v>
                </c:pt>
                <c:pt idx="40612">
                  <c:v>-0.19510228900000001</c:v>
                </c:pt>
                <c:pt idx="40613">
                  <c:v>-0.19686473900000001</c:v>
                </c:pt>
                <c:pt idx="40614">
                  <c:v>-0.20400175500000001</c:v>
                </c:pt>
                <c:pt idx="40615">
                  <c:v>-0.20382660599999999</c:v>
                </c:pt>
                <c:pt idx="40616">
                  <c:v>-0.208304182</c:v>
                </c:pt>
                <c:pt idx="40617">
                  <c:v>-0.212945998</c:v>
                </c:pt>
                <c:pt idx="40618">
                  <c:v>-0.21859669700000001</c:v>
                </c:pt>
                <c:pt idx="40619">
                  <c:v>-0.21714063</c:v>
                </c:pt>
                <c:pt idx="40620">
                  <c:v>-0.22182325999999999</c:v>
                </c:pt>
                <c:pt idx="40621">
                  <c:v>-0.22532576300000001</c:v>
                </c:pt>
                <c:pt idx="40622">
                  <c:v>-0.231345564</c:v>
                </c:pt>
                <c:pt idx="40623">
                  <c:v>-0.23267030699999999</c:v>
                </c:pt>
                <c:pt idx="40624">
                  <c:v>-0.23575611399999999</c:v>
                </c:pt>
                <c:pt idx="40625">
                  <c:v>-0.23889458199999999</c:v>
                </c:pt>
                <c:pt idx="40626">
                  <c:v>-0.24061498000000001</c:v>
                </c:pt>
                <c:pt idx="40627">
                  <c:v>-0.24078628399999999</c:v>
                </c:pt>
                <c:pt idx="40628">
                  <c:v>-0.24602951100000001</c:v>
                </c:pt>
                <c:pt idx="40629">
                  <c:v>-0.24777966700000001</c:v>
                </c:pt>
                <c:pt idx="40630">
                  <c:v>-0.247623861</c:v>
                </c:pt>
                <c:pt idx="40631">
                  <c:v>-0.252384424</c:v>
                </c:pt>
                <c:pt idx="40632">
                  <c:v>-0.25139266300000002</c:v>
                </c:pt>
                <c:pt idx="40633">
                  <c:v>-0.25457942500000003</c:v>
                </c:pt>
                <c:pt idx="40634">
                  <c:v>-0.256248951</c:v>
                </c:pt>
                <c:pt idx="40635">
                  <c:v>-0.25608059799999999</c:v>
                </c:pt>
                <c:pt idx="40636">
                  <c:v>-0.253827572</c:v>
                </c:pt>
                <c:pt idx="40637">
                  <c:v>-0.25526648800000001</c:v>
                </c:pt>
                <c:pt idx="40638">
                  <c:v>-0.25962740200000001</c:v>
                </c:pt>
                <c:pt idx="40639">
                  <c:v>-0.25650513200000002</c:v>
                </c:pt>
                <c:pt idx="40640">
                  <c:v>-0.25668728400000002</c:v>
                </c:pt>
                <c:pt idx="40641">
                  <c:v>-0.25878691700000001</c:v>
                </c:pt>
                <c:pt idx="40642">
                  <c:v>-0.26003804800000002</c:v>
                </c:pt>
                <c:pt idx="40643">
                  <c:v>-0.259191334</c:v>
                </c:pt>
                <c:pt idx="40644">
                  <c:v>-0.260340244</c:v>
                </c:pt>
                <c:pt idx="40645">
                  <c:v>-0.26190453800000002</c:v>
                </c:pt>
                <c:pt idx="40646">
                  <c:v>-0.25941473199999998</c:v>
                </c:pt>
                <c:pt idx="40647">
                  <c:v>-0.26318603800000001</c:v>
                </c:pt>
                <c:pt idx="40648">
                  <c:v>-0.26520073399999999</c:v>
                </c:pt>
                <c:pt idx="40649">
                  <c:v>-0.26114097200000003</c:v>
                </c:pt>
                <c:pt idx="40650">
                  <c:v>-0.26393222799999999</c:v>
                </c:pt>
                <c:pt idx="40651">
                  <c:v>-0.26591208599999999</c:v>
                </c:pt>
                <c:pt idx="40652">
                  <c:v>-0.26533442699999998</c:v>
                </c:pt>
                <c:pt idx="40653">
                  <c:v>-0.269322693</c:v>
                </c:pt>
                <c:pt idx="40654">
                  <c:v>-0.266221702</c:v>
                </c:pt>
                <c:pt idx="40655">
                  <c:v>-0.27043488599999999</c:v>
                </c:pt>
                <c:pt idx="40656">
                  <c:v>-0.27097818299999998</c:v>
                </c:pt>
                <c:pt idx="40657">
                  <c:v>-0.27300876400000001</c:v>
                </c:pt>
                <c:pt idx="40658">
                  <c:v>-0.27388894600000002</c:v>
                </c:pt>
                <c:pt idx="40659">
                  <c:v>-0.27155214500000002</c:v>
                </c:pt>
                <c:pt idx="40660">
                  <c:v>-0.27476310700000001</c:v>
                </c:pt>
                <c:pt idx="40661">
                  <c:v>-0.27484524300000002</c:v>
                </c:pt>
                <c:pt idx="40662">
                  <c:v>-0.27540344</c:v>
                </c:pt>
                <c:pt idx="40663">
                  <c:v>-0.27728548600000003</c:v>
                </c:pt>
                <c:pt idx="40664">
                  <c:v>-0.27990204099999999</c:v>
                </c:pt>
                <c:pt idx="40665">
                  <c:v>-0.28008571300000001</c:v>
                </c:pt>
                <c:pt idx="40666">
                  <c:v>-0.28204926800000002</c:v>
                </c:pt>
                <c:pt idx="40667">
                  <c:v>-0.28483501100000003</c:v>
                </c:pt>
                <c:pt idx="40668">
                  <c:v>-0.28708884099999998</c:v>
                </c:pt>
                <c:pt idx="40669">
                  <c:v>-0.28673452100000002</c:v>
                </c:pt>
                <c:pt idx="40670">
                  <c:v>-0.29042327400000001</c:v>
                </c:pt>
                <c:pt idx="40671">
                  <c:v>-0.29069361100000002</c:v>
                </c:pt>
                <c:pt idx="40672">
                  <c:v>-0.29189655199999998</c:v>
                </c:pt>
                <c:pt idx="40673">
                  <c:v>-0.295263946</c:v>
                </c:pt>
                <c:pt idx="40674">
                  <c:v>-0.29489776499999998</c:v>
                </c:pt>
                <c:pt idx="40675">
                  <c:v>-0.29675102199999998</c:v>
                </c:pt>
                <c:pt idx="40676">
                  <c:v>-0.302082658</c:v>
                </c:pt>
                <c:pt idx="40677">
                  <c:v>-0.30711129300000001</c:v>
                </c:pt>
                <c:pt idx="40678">
                  <c:v>-0.30167231</c:v>
                </c:pt>
                <c:pt idx="40679">
                  <c:v>-0.30742570800000002</c:v>
                </c:pt>
                <c:pt idx="40680">
                  <c:v>-0.30944782500000001</c:v>
                </c:pt>
                <c:pt idx="40681">
                  <c:v>-0.306023926</c:v>
                </c:pt>
                <c:pt idx="40682">
                  <c:v>-0.31124344500000001</c:v>
                </c:pt>
                <c:pt idx="40683">
                  <c:v>-0.31114825600000001</c:v>
                </c:pt>
                <c:pt idx="40684">
                  <c:v>-0.31570437600000001</c:v>
                </c:pt>
                <c:pt idx="40685">
                  <c:v>-0.31855821600000001</c:v>
                </c:pt>
                <c:pt idx="40686">
                  <c:v>-0.316838324</c:v>
                </c:pt>
                <c:pt idx="40687">
                  <c:v>-0.322159588</c:v>
                </c:pt>
                <c:pt idx="40688">
                  <c:v>-0.32285228399999999</c:v>
                </c:pt>
                <c:pt idx="40689">
                  <c:v>-0.32301792499999998</c:v>
                </c:pt>
                <c:pt idx="40690">
                  <c:v>-0.32218798999999998</c:v>
                </c:pt>
                <c:pt idx="40691">
                  <c:v>-0.32287281800000001</c:v>
                </c:pt>
                <c:pt idx="40692">
                  <c:v>-0.325235575</c:v>
                </c:pt>
                <c:pt idx="40693">
                  <c:v>-0.32486909600000002</c:v>
                </c:pt>
                <c:pt idx="40694">
                  <c:v>-0.321299642</c:v>
                </c:pt>
                <c:pt idx="40695">
                  <c:v>-0.32535439700000002</c:v>
                </c:pt>
                <c:pt idx="40696">
                  <c:v>-0.32721942700000001</c:v>
                </c:pt>
                <c:pt idx="40697">
                  <c:v>-0.32440903799999998</c:v>
                </c:pt>
                <c:pt idx="40698">
                  <c:v>-0.32616752399999999</c:v>
                </c:pt>
                <c:pt idx="40699">
                  <c:v>-0.33078867200000001</c:v>
                </c:pt>
                <c:pt idx="40700">
                  <c:v>-0.33092156099999998</c:v>
                </c:pt>
                <c:pt idx="40701">
                  <c:v>-0.32969218500000003</c:v>
                </c:pt>
                <c:pt idx="40702">
                  <c:v>-0.33559402799999999</c:v>
                </c:pt>
                <c:pt idx="40703">
                  <c:v>-0.33151027599999999</c:v>
                </c:pt>
                <c:pt idx="40704">
                  <c:v>-0.33478704100000001</c:v>
                </c:pt>
                <c:pt idx="40705">
                  <c:v>-0.33184260100000001</c:v>
                </c:pt>
                <c:pt idx="40706">
                  <c:v>-0.33328950400000001</c:v>
                </c:pt>
                <c:pt idx="40707">
                  <c:v>-0.33423691999999999</c:v>
                </c:pt>
                <c:pt idx="40708">
                  <c:v>-0.340099871</c:v>
                </c:pt>
                <c:pt idx="40709">
                  <c:v>-0.34042462699999998</c:v>
                </c:pt>
                <c:pt idx="40710">
                  <c:v>-0.33965686</c:v>
                </c:pt>
                <c:pt idx="40711">
                  <c:v>-0.33626341799999998</c:v>
                </c:pt>
                <c:pt idx="40712">
                  <c:v>-0.339211553</c:v>
                </c:pt>
                <c:pt idx="40713">
                  <c:v>-0.344308436</c:v>
                </c:pt>
                <c:pt idx="40714">
                  <c:v>-0.33979171499999999</c:v>
                </c:pt>
                <c:pt idx="40715">
                  <c:v>-0.34096491299999998</c:v>
                </c:pt>
                <c:pt idx="40716">
                  <c:v>-0.34390771399999998</c:v>
                </c:pt>
                <c:pt idx="40717">
                  <c:v>-0.34267157300000001</c:v>
                </c:pt>
                <c:pt idx="40718">
                  <c:v>-0.34450382000000002</c:v>
                </c:pt>
                <c:pt idx="40719">
                  <c:v>-0.34458064999999999</c:v>
                </c:pt>
                <c:pt idx="40720">
                  <c:v>-0.33947697300000002</c:v>
                </c:pt>
                <c:pt idx="40721">
                  <c:v>-0.34295797300000003</c:v>
                </c:pt>
                <c:pt idx="40722">
                  <c:v>-0.34474360900000001</c:v>
                </c:pt>
                <c:pt idx="40723">
                  <c:v>-0.34461030399999998</c:v>
                </c:pt>
                <c:pt idx="40724">
                  <c:v>-0.34341028299999998</c:v>
                </c:pt>
                <c:pt idx="40725">
                  <c:v>-0.34705075600000002</c:v>
                </c:pt>
                <c:pt idx="40726">
                  <c:v>-0.34362938999999998</c:v>
                </c:pt>
                <c:pt idx="40727">
                  <c:v>-0.34424185800000001</c:v>
                </c:pt>
                <c:pt idx="40728">
                  <c:v>-0.34418246200000002</c:v>
                </c:pt>
                <c:pt idx="40729">
                  <c:v>-0.34778434000000003</c:v>
                </c:pt>
                <c:pt idx="40730">
                  <c:v>-0.34915694600000002</c:v>
                </c:pt>
                <c:pt idx="40731">
                  <c:v>-0.34872302399999999</c:v>
                </c:pt>
                <c:pt idx="40732">
                  <c:v>-0.34970998800000003</c:v>
                </c:pt>
                <c:pt idx="40733">
                  <c:v>-0.35006600599999999</c:v>
                </c:pt>
                <c:pt idx="40734">
                  <c:v>-0.34755224000000001</c:v>
                </c:pt>
                <c:pt idx="40735">
                  <c:v>-0.34777533999999999</c:v>
                </c:pt>
                <c:pt idx="40736">
                  <c:v>-0.34544533500000002</c:v>
                </c:pt>
                <c:pt idx="40737">
                  <c:v>-0.34491562799999997</c:v>
                </c:pt>
                <c:pt idx="40738">
                  <c:v>-0.346763074</c:v>
                </c:pt>
                <c:pt idx="40739">
                  <c:v>-0.35358694200000002</c:v>
                </c:pt>
                <c:pt idx="40740">
                  <c:v>-0.35194110899999997</c:v>
                </c:pt>
                <c:pt idx="40741">
                  <c:v>-0.34900057299999998</c:v>
                </c:pt>
                <c:pt idx="40742">
                  <c:v>-0.35112312400000001</c:v>
                </c:pt>
                <c:pt idx="40743">
                  <c:v>-0.355023861</c:v>
                </c:pt>
                <c:pt idx="40744">
                  <c:v>-0.35246217299999999</c:v>
                </c:pt>
                <c:pt idx="40745">
                  <c:v>-0.35338607399999999</c:v>
                </c:pt>
                <c:pt idx="40746">
                  <c:v>-0.35434907700000001</c:v>
                </c:pt>
                <c:pt idx="40747">
                  <c:v>-0.354603797</c:v>
                </c:pt>
                <c:pt idx="40748">
                  <c:v>-0.35343626099999997</c:v>
                </c:pt>
                <c:pt idx="40749">
                  <c:v>-0.353085816</c:v>
                </c:pt>
                <c:pt idx="40750">
                  <c:v>-0.355023533</c:v>
                </c:pt>
                <c:pt idx="40751">
                  <c:v>-0.35630509300000002</c:v>
                </c:pt>
                <c:pt idx="40752">
                  <c:v>-0.35938024499999999</c:v>
                </c:pt>
                <c:pt idx="40753">
                  <c:v>-0.361007988</c:v>
                </c:pt>
                <c:pt idx="40754">
                  <c:v>-0.35607236599999997</c:v>
                </c:pt>
                <c:pt idx="40755">
                  <c:v>-0.35541361599999999</c:v>
                </c:pt>
                <c:pt idx="40756">
                  <c:v>-0.35899102700000002</c:v>
                </c:pt>
                <c:pt idx="40757">
                  <c:v>-0.35770127200000001</c:v>
                </c:pt>
                <c:pt idx="40758">
                  <c:v>-0.35991728299999998</c:v>
                </c:pt>
                <c:pt idx="40759">
                  <c:v>-0.35692507000000001</c:v>
                </c:pt>
                <c:pt idx="40760">
                  <c:v>-0.362751514</c:v>
                </c:pt>
                <c:pt idx="40761">
                  <c:v>-0.35645991599999999</c:v>
                </c:pt>
                <c:pt idx="40762">
                  <c:v>-0.35894385000000001</c:v>
                </c:pt>
                <c:pt idx="40763">
                  <c:v>-0.36299073700000001</c:v>
                </c:pt>
                <c:pt idx="40764">
                  <c:v>-0.36508902900000001</c:v>
                </c:pt>
                <c:pt idx="40765">
                  <c:v>-0.36120796199999999</c:v>
                </c:pt>
                <c:pt idx="40766">
                  <c:v>-0.36052566800000002</c:v>
                </c:pt>
                <c:pt idx="40767">
                  <c:v>-0.36007168899999997</c:v>
                </c:pt>
                <c:pt idx="40768">
                  <c:v>-0.36234787099999999</c:v>
                </c:pt>
                <c:pt idx="40769">
                  <c:v>-0.36233079400000001</c:v>
                </c:pt>
                <c:pt idx="40770">
                  <c:v>-0.355363965</c:v>
                </c:pt>
                <c:pt idx="40771">
                  <c:v>-0.358613878</c:v>
                </c:pt>
                <c:pt idx="40772">
                  <c:v>-0.362389982</c:v>
                </c:pt>
                <c:pt idx="40773">
                  <c:v>-0.369054347</c:v>
                </c:pt>
                <c:pt idx="40774">
                  <c:v>-0.35811141099999999</c:v>
                </c:pt>
                <c:pt idx="40775">
                  <c:v>-0.356237203</c:v>
                </c:pt>
                <c:pt idx="40776">
                  <c:v>-0.35551628499999999</c:v>
                </c:pt>
                <c:pt idx="40777">
                  <c:v>-0.36609682399999999</c:v>
                </c:pt>
                <c:pt idx="40778">
                  <c:v>-0.36898741099999999</c:v>
                </c:pt>
                <c:pt idx="40779">
                  <c:v>-0.36219921700000002</c:v>
                </c:pt>
                <c:pt idx="40780">
                  <c:v>-0.361003727</c:v>
                </c:pt>
                <c:pt idx="40781">
                  <c:v>-0.36670535799999998</c:v>
                </c:pt>
                <c:pt idx="40782">
                  <c:v>-0.36987879899999998</c:v>
                </c:pt>
                <c:pt idx="40783">
                  <c:v>-0.36401242</c:v>
                </c:pt>
                <c:pt idx="40784">
                  <c:v>-0.366104335</c:v>
                </c:pt>
                <c:pt idx="40785">
                  <c:v>-0.36805552200000002</c:v>
                </c:pt>
                <c:pt idx="40786">
                  <c:v>-0.37121588</c:v>
                </c:pt>
                <c:pt idx="40787">
                  <c:v>-0.36832627699999998</c:v>
                </c:pt>
                <c:pt idx="40788">
                  <c:v>-0.36906930799999998</c:v>
                </c:pt>
                <c:pt idx="40789">
                  <c:v>-0.36640989800000001</c:v>
                </c:pt>
                <c:pt idx="40790">
                  <c:v>-0.36830180899999998</c:v>
                </c:pt>
                <c:pt idx="40791">
                  <c:v>-0.37328168699999997</c:v>
                </c:pt>
                <c:pt idx="40792">
                  <c:v>-0.372362107</c:v>
                </c:pt>
                <c:pt idx="40793">
                  <c:v>-0.37217605100000001</c:v>
                </c:pt>
                <c:pt idx="40794">
                  <c:v>-0.36785638300000001</c:v>
                </c:pt>
                <c:pt idx="40795">
                  <c:v>-0.370327562</c:v>
                </c:pt>
                <c:pt idx="40796">
                  <c:v>-0.36950650800000001</c:v>
                </c:pt>
                <c:pt idx="40797">
                  <c:v>-0.37048119299999999</c:v>
                </c:pt>
                <c:pt idx="40798">
                  <c:v>-0.37188309400000003</c:v>
                </c:pt>
                <c:pt idx="40799">
                  <c:v>-0.36771634199999997</c:v>
                </c:pt>
                <c:pt idx="40800">
                  <c:v>-0.36972117399999999</c:v>
                </c:pt>
                <c:pt idx="40801">
                  <c:v>-0.36720198399999998</c:v>
                </c:pt>
                <c:pt idx="40802">
                  <c:v>-0.370030254</c:v>
                </c:pt>
                <c:pt idx="40803">
                  <c:v>-0.36882951899999999</c:v>
                </c:pt>
                <c:pt idx="40804">
                  <c:v>-0.37032994600000002</c:v>
                </c:pt>
                <c:pt idx="40805">
                  <c:v>-0.368793547</c:v>
                </c:pt>
                <c:pt idx="40806">
                  <c:v>-0.370123804</c:v>
                </c:pt>
                <c:pt idx="40807">
                  <c:v>-0.36653891199999999</c:v>
                </c:pt>
                <c:pt idx="40808">
                  <c:v>-0.36345630899999998</c:v>
                </c:pt>
                <c:pt idx="40809">
                  <c:v>-0.360406905</c:v>
                </c:pt>
                <c:pt idx="40810">
                  <c:v>-0.35881701100000002</c:v>
                </c:pt>
                <c:pt idx="40811">
                  <c:v>-0.36384925200000001</c:v>
                </c:pt>
                <c:pt idx="40812">
                  <c:v>-0.36125159299999998</c:v>
                </c:pt>
                <c:pt idx="40813">
                  <c:v>-0.35934311200000002</c:v>
                </c:pt>
                <c:pt idx="40814">
                  <c:v>-0.36080625700000002</c:v>
                </c:pt>
                <c:pt idx="40815">
                  <c:v>-0.35723775600000002</c:v>
                </c:pt>
                <c:pt idx="40816">
                  <c:v>-0.35723429899999998</c:v>
                </c:pt>
                <c:pt idx="40817">
                  <c:v>-0.35906764899999999</c:v>
                </c:pt>
                <c:pt idx="40818">
                  <c:v>-0.35699251300000001</c:v>
                </c:pt>
                <c:pt idx="40819">
                  <c:v>-0.35633227200000001</c:v>
                </c:pt>
                <c:pt idx="40820">
                  <c:v>-0.35815706800000002</c:v>
                </c:pt>
                <c:pt idx="40821">
                  <c:v>-0.354325801</c:v>
                </c:pt>
                <c:pt idx="40822">
                  <c:v>-0.35797300900000001</c:v>
                </c:pt>
                <c:pt idx="40823">
                  <c:v>-0.356905311</c:v>
                </c:pt>
                <c:pt idx="40824">
                  <c:v>-0.35274252299999997</c:v>
                </c:pt>
                <c:pt idx="40825">
                  <c:v>-0.35321533700000002</c:v>
                </c:pt>
                <c:pt idx="40826">
                  <c:v>-0.35400894300000002</c:v>
                </c:pt>
                <c:pt idx="40827">
                  <c:v>-0.358693451</c:v>
                </c:pt>
                <c:pt idx="40828">
                  <c:v>-0.35520258500000002</c:v>
                </c:pt>
                <c:pt idx="40829">
                  <c:v>-0.35543638500000002</c:v>
                </c:pt>
                <c:pt idx="40830">
                  <c:v>-0.354464591</c:v>
                </c:pt>
                <c:pt idx="40831">
                  <c:v>-0.35603824299999998</c:v>
                </c:pt>
                <c:pt idx="40832">
                  <c:v>-0.355204672</c:v>
                </c:pt>
                <c:pt idx="40833">
                  <c:v>-0.35287901799999999</c:v>
                </c:pt>
                <c:pt idx="40834">
                  <c:v>-0.35228887199999998</c:v>
                </c:pt>
                <c:pt idx="40835">
                  <c:v>-0.351999909</c:v>
                </c:pt>
                <c:pt idx="40836">
                  <c:v>-0.35249045499999998</c:v>
                </c:pt>
                <c:pt idx="40837">
                  <c:v>-0.35171177999999997</c:v>
                </c:pt>
                <c:pt idx="40838">
                  <c:v>-0.35246890800000003</c:v>
                </c:pt>
                <c:pt idx="40839">
                  <c:v>-0.35452798000000002</c:v>
                </c:pt>
                <c:pt idx="40840">
                  <c:v>-0.35446485900000002</c:v>
                </c:pt>
                <c:pt idx="40841">
                  <c:v>-0.35370904199999997</c:v>
                </c:pt>
                <c:pt idx="40842">
                  <c:v>-0.35206559300000001</c:v>
                </c:pt>
                <c:pt idx="40843">
                  <c:v>-0.35294464199999998</c:v>
                </c:pt>
                <c:pt idx="40844">
                  <c:v>-0.35553058999999998</c:v>
                </c:pt>
                <c:pt idx="40845">
                  <c:v>-0.35871568300000001</c:v>
                </c:pt>
                <c:pt idx="40846">
                  <c:v>-0.35437127899999998</c:v>
                </c:pt>
                <c:pt idx="40847">
                  <c:v>-0.35815772400000001</c:v>
                </c:pt>
                <c:pt idx="40848">
                  <c:v>-0.35266628900000002</c:v>
                </c:pt>
                <c:pt idx="40849">
                  <c:v>-0.35368344200000001</c:v>
                </c:pt>
                <c:pt idx="40850">
                  <c:v>-0.35163092600000001</c:v>
                </c:pt>
                <c:pt idx="40851">
                  <c:v>-0.35410359499999999</c:v>
                </c:pt>
                <c:pt idx="40852">
                  <c:v>-0.35716810799999998</c:v>
                </c:pt>
                <c:pt idx="40853">
                  <c:v>-0.36136549699999998</c:v>
                </c:pt>
                <c:pt idx="40854">
                  <c:v>-0.35590839400000002</c:v>
                </c:pt>
                <c:pt idx="40855">
                  <c:v>-0.353531808</c:v>
                </c:pt>
                <c:pt idx="40856">
                  <c:v>-0.35583147399999998</c:v>
                </c:pt>
                <c:pt idx="40857">
                  <c:v>-0.35845109800000002</c:v>
                </c:pt>
                <c:pt idx="40858">
                  <c:v>-0.35407286900000001</c:v>
                </c:pt>
                <c:pt idx="40859">
                  <c:v>-0.35591101600000002</c:v>
                </c:pt>
                <c:pt idx="40860">
                  <c:v>-0.35882505799999997</c:v>
                </c:pt>
                <c:pt idx="40861">
                  <c:v>-0.35434457699999999</c:v>
                </c:pt>
                <c:pt idx="40862">
                  <c:v>-0.36008450400000003</c:v>
                </c:pt>
                <c:pt idx="40863">
                  <c:v>-0.35926306200000002</c:v>
                </c:pt>
                <c:pt idx="40864">
                  <c:v>-0.35979995100000001</c:v>
                </c:pt>
                <c:pt idx="40865">
                  <c:v>-0.36235314600000001</c:v>
                </c:pt>
                <c:pt idx="40866">
                  <c:v>-0.36331427100000002</c:v>
                </c:pt>
                <c:pt idx="40867">
                  <c:v>-0.363194823</c:v>
                </c:pt>
                <c:pt idx="40868">
                  <c:v>-0.35709247</c:v>
                </c:pt>
                <c:pt idx="40869">
                  <c:v>-0.35993212499999999</c:v>
                </c:pt>
                <c:pt idx="40870">
                  <c:v>-0.358859926</c:v>
                </c:pt>
                <c:pt idx="40871">
                  <c:v>-0.35726496600000002</c:v>
                </c:pt>
                <c:pt idx="40872">
                  <c:v>-0.35455334199999999</c:v>
                </c:pt>
                <c:pt idx="40873">
                  <c:v>-0.35467523299999998</c:v>
                </c:pt>
                <c:pt idx="40874">
                  <c:v>-0.35194283700000001</c:v>
                </c:pt>
                <c:pt idx="40875">
                  <c:v>-0.34811210599999998</c:v>
                </c:pt>
                <c:pt idx="40876">
                  <c:v>-0.34558662800000001</c:v>
                </c:pt>
                <c:pt idx="40877">
                  <c:v>-0.339941412</c:v>
                </c:pt>
                <c:pt idx="40878">
                  <c:v>-0.34333002600000001</c:v>
                </c:pt>
                <c:pt idx="40879">
                  <c:v>-0.34714740500000002</c:v>
                </c:pt>
                <c:pt idx="40880">
                  <c:v>-0.34451514500000002</c:v>
                </c:pt>
                <c:pt idx="40881">
                  <c:v>-0.34452897300000002</c:v>
                </c:pt>
                <c:pt idx="40882">
                  <c:v>-0.34938418900000001</c:v>
                </c:pt>
                <c:pt idx="40883">
                  <c:v>-0.35055226099999998</c:v>
                </c:pt>
                <c:pt idx="40884">
                  <c:v>-0.341435194</c:v>
                </c:pt>
                <c:pt idx="40885">
                  <c:v>-0.337192506</c:v>
                </c:pt>
                <c:pt idx="40886">
                  <c:v>-0.34408581300000002</c:v>
                </c:pt>
                <c:pt idx="40887">
                  <c:v>-0.34896564499999999</c:v>
                </c:pt>
                <c:pt idx="40888">
                  <c:v>-0.35839617299999998</c:v>
                </c:pt>
                <c:pt idx="40889">
                  <c:v>-0.35765627</c:v>
                </c:pt>
                <c:pt idx="40890">
                  <c:v>-0.347035855</c:v>
                </c:pt>
                <c:pt idx="40891">
                  <c:v>-0.34395036099999998</c:v>
                </c:pt>
                <c:pt idx="40892">
                  <c:v>-0.34901756</c:v>
                </c:pt>
                <c:pt idx="40893">
                  <c:v>-0.348007232</c:v>
                </c:pt>
                <c:pt idx="40894">
                  <c:v>-0.34914761799999999</c:v>
                </c:pt>
                <c:pt idx="40895">
                  <c:v>-0.34678316100000001</c:v>
                </c:pt>
                <c:pt idx="40896">
                  <c:v>-0.34834858800000001</c:v>
                </c:pt>
                <c:pt idx="40897">
                  <c:v>-0.34946522099999999</c:v>
                </c:pt>
                <c:pt idx="40898">
                  <c:v>-0.34999761000000001</c:v>
                </c:pt>
                <c:pt idx="40899">
                  <c:v>-0.34738364799999999</c:v>
                </c:pt>
                <c:pt idx="40900">
                  <c:v>-0.34234040999999998</c:v>
                </c:pt>
                <c:pt idx="40901">
                  <c:v>-0.34656885300000001</c:v>
                </c:pt>
                <c:pt idx="40902">
                  <c:v>-0.35102245199999998</c:v>
                </c:pt>
                <c:pt idx="40903">
                  <c:v>-0.35054743300000002</c:v>
                </c:pt>
                <c:pt idx="40904">
                  <c:v>-0.34811755999999999</c:v>
                </c:pt>
                <c:pt idx="40905">
                  <c:v>-0.34763279600000002</c:v>
                </c:pt>
                <c:pt idx="40906">
                  <c:v>-0.351732194</c:v>
                </c:pt>
                <c:pt idx="40907">
                  <c:v>-0.35452672800000001</c:v>
                </c:pt>
                <c:pt idx="40908">
                  <c:v>-0.35116261199999999</c:v>
                </c:pt>
                <c:pt idx="40909">
                  <c:v>-0.350922287</c:v>
                </c:pt>
                <c:pt idx="40910">
                  <c:v>-0.35232392000000001</c:v>
                </c:pt>
                <c:pt idx="40911">
                  <c:v>-0.35158425599999998</c:v>
                </c:pt>
                <c:pt idx="40912">
                  <c:v>-0.34849819500000001</c:v>
                </c:pt>
                <c:pt idx="40913">
                  <c:v>-0.34406569599999998</c:v>
                </c:pt>
                <c:pt idx="40914">
                  <c:v>-0.34765189899999999</c:v>
                </c:pt>
                <c:pt idx="40915">
                  <c:v>-0.34833934900000002</c:v>
                </c:pt>
                <c:pt idx="40916">
                  <c:v>-0.348200858</c:v>
                </c:pt>
                <c:pt idx="40917">
                  <c:v>-0.347521305</c:v>
                </c:pt>
                <c:pt idx="40918">
                  <c:v>-0.34800064600000002</c:v>
                </c:pt>
                <c:pt idx="40919">
                  <c:v>-0.34915372700000002</c:v>
                </c:pt>
                <c:pt idx="40920">
                  <c:v>-0.34668099899999999</c:v>
                </c:pt>
                <c:pt idx="40921">
                  <c:v>-0.34143319700000002</c:v>
                </c:pt>
                <c:pt idx="40922">
                  <c:v>-0.34569823700000002</c:v>
                </c:pt>
                <c:pt idx="40923">
                  <c:v>-0.34271085299999998</c:v>
                </c:pt>
                <c:pt idx="40924">
                  <c:v>-0.34170043500000002</c:v>
                </c:pt>
                <c:pt idx="40925">
                  <c:v>-0.342493296</c:v>
                </c:pt>
                <c:pt idx="40926">
                  <c:v>-0.340368897</c:v>
                </c:pt>
                <c:pt idx="40927">
                  <c:v>-0.33648383599999998</c:v>
                </c:pt>
                <c:pt idx="40928">
                  <c:v>-0.33726361399999999</c:v>
                </c:pt>
                <c:pt idx="40929">
                  <c:v>-0.33338609299999999</c:v>
                </c:pt>
                <c:pt idx="40930">
                  <c:v>-0.33159723899999999</c:v>
                </c:pt>
                <c:pt idx="40931">
                  <c:v>-0.33182102400000002</c:v>
                </c:pt>
                <c:pt idx="40932">
                  <c:v>-0.328405261</c:v>
                </c:pt>
                <c:pt idx="40933">
                  <c:v>-0.32229274499999999</c:v>
                </c:pt>
                <c:pt idx="40934">
                  <c:v>-0.32626646799999998</c:v>
                </c:pt>
                <c:pt idx="40935">
                  <c:v>-0.32367253299999998</c:v>
                </c:pt>
                <c:pt idx="40936">
                  <c:v>-0.321583271</c:v>
                </c:pt>
                <c:pt idx="40937">
                  <c:v>-0.31963241100000001</c:v>
                </c:pt>
                <c:pt idx="40938">
                  <c:v>-0.32073867299999997</c:v>
                </c:pt>
                <c:pt idx="40939">
                  <c:v>-0.31673139300000003</c:v>
                </c:pt>
                <c:pt idx="40940">
                  <c:v>-0.31394332600000002</c:v>
                </c:pt>
                <c:pt idx="40941">
                  <c:v>-0.31528311999999997</c:v>
                </c:pt>
                <c:pt idx="40942">
                  <c:v>-0.31148251900000001</c:v>
                </c:pt>
                <c:pt idx="40943">
                  <c:v>-0.31089261200000001</c:v>
                </c:pt>
                <c:pt idx="40944">
                  <c:v>-0.311455339</c:v>
                </c:pt>
                <c:pt idx="40945">
                  <c:v>-0.30538573899999999</c:v>
                </c:pt>
                <c:pt idx="40946">
                  <c:v>-0.30479073499999998</c:v>
                </c:pt>
                <c:pt idx="40947">
                  <c:v>-0.30527454599999998</c:v>
                </c:pt>
                <c:pt idx="40948">
                  <c:v>-0.30178713800000001</c:v>
                </c:pt>
                <c:pt idx="40949">
                  <c:v>-0.29917532200000002</c:v>
                </c:pt>
                <c:pt idx="40950">
                  <c:v>-0.29901978400000001</c:v>
                </c:pt>
                <c:pt idx="40951">
                  <c:v>-0.300410599</c:v>
                </c:pt>
                <c:pt idx="40952">
                  <c:v>-0.298141867</c:v>
                </c:pt>
                <c:pt idx="40953">
                  <c:v>-0.29488748300000001</c:v>
                </c:pt>
                <c:pt idx="40954">
                  <c:v>-0.29602438199999997</c:v>
                </c:pt>
                <c:pt idx="40955">
                  <c:v>-0.29065480799999999</c:v>
                </c:pt>
                <c:pt idx="40956">
                  <c:v>-0.28888031800000002</c:v>
                </c:pt>
                <c:pt idx="40957">
                  <c:v>-0.29124683099999998</c:v>
                </c:pt>
                <c:pt idx="40958">
                  <c:v>-0.28745955200000001</c:v>
                </c:pt>
                <c:pt idx="40959">
                  <c:v>-0.287741154</c:v>
                </c:pt>
                <c:pt idx="40960">
                  <c:v>-0.28858724200000002</c:v>
                </c:pt>
                <c:pt idx="40961">
                  <c:v>-0.284766823</c:v>
                </c:pt>
                <c:pt idx="40962">
                  <c:v>-0.28414684499999998</c:v>
                </c:pt>
                <c:pt idx="40963">
                  <c:v>-0.28108254100000002</c:v>
                </c:pt>
                <c:pt idx="40964">
                  <c:v>-0.28252437699999999</c:v>
                </c:pt>
                <c:pt idx="40965">
                  <c:v>-0.281162262</c:v>
                </c:pt>
                <c:pt idx="40966">
                  <c:v>-0.28282940400000001</c:v>
                </c:pt>
                <c:pt idx="40967">
                  <c:v>-0.27782309100000002</c:v>
                </c:pt>
                <c:pt idx="40968">
                  <c:v>-0.277445465</c:v>
                </c:pt>
                <c:pt idx="40969">
                  <c:v>-0.273155123</c:v>
                </c:pt>
                <c:pt idx="40970">
                  <c:v>-0.27542147</c:v>
                </c:pt>
                <c:pt idx="40971">
                  <c:v>-0.274102181</c:v>
                </c:pt>
                <c:pt idx="40972">
                  <c:v>-0.27438023700000003</c:v>
                </c:pt>
                <c:pt idx="40973">
                  <c:v>-0.27005806599999999</c:v>
                </c:pt>
                <c:pt idx="40974">
                  <c:v>-0.26666679999999998</c:v>
                </c:pt>
                <c:pt idx="40975">
                  <c:v>-0.26605859399999998</c:v>
                </c:pt>
                <c:pt idx="40976">
                  <c:v>-0.26418876600000002</c:v>
                </c:pt>
                <c:pt idx="40977">
                  <c:v>-0.26290705800000003</c:v>
                </c:pt>
                <c:pt idx="40978">
                  <c:v>-0.25829768199999997</c:v>
                </c:pt>
                <c:pt idx="40979">
                  <c:v>-0.25626844199999999</c:v>
                </c:pt>
                <c:pt idx="40980">
                  <c:v>-0.25499919100000001</c:v>
                </c:pt>
                <c:pt idx="40981">
                  <c:v>-0.25131788799999999</c:v>
                </c:pt>
                <c:pt idx="40982">
                  <c:v>-0.24914901</c:v>
                </c:pt>
                <c:pt idx="40983">
                  <c:v>-0.24892367400000001</c:v>
                </c:pt>
                <c:pt idx="40984">
                  <c:v>-0.24700008300000001</c:v>
                </c:pt>
                <c:pt idx="40985">
                  <c:v>-0.24181962000000001</c:v>
                </c:pt>
                <c:pt idx="40986">
                  <c:v>-0.23868908</c:v>
                </c:pt>
                <c:pt idx="40987">
                  <c:v>-0.23670232299999999</c:v>
                </c:pt>
                <c:pt idx="40988">
                  <c:v>-0.238026723</c:v>
                </c:pt>
                <c:pt idx="40989">
                  <c:v>-0.23348741200000001</c:v>
                </c:pt>
                <c:pt idx="40990">
                  <c:v>-0.23603606199999999</c:v>
                </c:pt>
                <c:pt idx="40991">
                  <c:v>-0.22988119700000001</c:v>
                </c:pt>
                <c:pt idx="40992">
                  <c:v>-0.22771658</c:v>
                </c:pt>
                <c:pt idx="40993">
                  <c:v>-0.22307865299999999</c:v>
                </c:pt>
                <c:pt idx="40994">
                  <c:v>-0.22143974899999999</c:v>
                </c:pt>
                <c:pt idx="40995">
                  <c:v>-0.224442169</c:v>
                </c:pt>
                <c:pt idx="40996">
                  <c:v>-0.217783213</c:v>
                </c:pt>
                <c:pt idx="40997">
                  <c:v>-0.219973698</c:v>
                </c:pt>
                <c:pt idx="40998">
                  <c:v>-0.21856489800000001</c:v>
                </c:pt>
                <c:pt idx="40999">
                  <c:v>-0.21276632000000001</c:v>
                </c:pt>
                <c:pt idx="41000">
                  <c:v>-0.21227896199999999</c:v>
                </c:pt>
                <c:pt idx="41001">
                  <c:v>-0.208541796</c:v>
                </c:pt>
                <c:pt idx="41002">
                  <c:v>-0.20365090699999999</c:v>
                </c:pt>
                <c:pt idx="41003">
                  <c:v>-0.202482671</c:v>
                </c:pt>
                <c:pt idx="41004">
                  <c:v>-0.202889338</c:v>
                </c:pt>
                <c:pt idx="41005">
                  <c:v>-0.20176781699999999</c:v>
                </c:pt>
                <c:pt idx="41006">
                  <c:v>-0.20077098900000001</c:v>
                </c:pt>
                <c:pt idx="41007">
                  <c:v>-0.193400979</c:v>
                </c:pt>
                <c:pt idx="41008">
                  <c:v>-0.194763452</c:v>
                </c:pt>
                <c:pt idx="41009">
                  <c:v>-0.19381858399999999</c:v>
                </c:pt>
                <c:pt idx="41010">
                  <c:v>-0.19259725499999999</c:v>
                </c:pt>
                <c:pt idx="41011">
                  <c:v>-0.19577117299999999</c:v>
                </c:pt>
                <c:pt idx="41012">
                  <c:v>-0.18721470200000001</c:v>
                </c:pt>
                <c:pt idx="41013">
                  <c:v>-0.18451774100000001</c:v>
                </c:pt>
                <c:pt idx="41014">
                  <c:v>-0.186532959</c:v>
                </c:pt>
                <c:pt idx="41015">
                  <c:v>-0.185691252</c:v>
                </c:pt>
                <c:pt idx="41016">
                  <c:v>-0.19016909600000001</c:v>
                </c:pt>
                <c:pt idx="41017">
                  <c:v>-0.18334320200000001</c:v>
                </c:pt>
                <c:pt idx="41018">
                  <c:v>-0.17345036599999999</c:v>
                </c:pt>
                <c:pt idx="41019">
                  <c:v>-0.17749913</c:v>
                </c:pt>
                <c:pt idx="41020">
                  <c:v>-0.179903165</c:v>
                </c:pt>
                <c:pt idx="41021">
                  <c:v>-0.174992129</c:v>
                </c:pt>
                <c:pt idx="41022">
                  <c:v>-0.17606857400000001</c:v>
                </c:pt>
                <c:pt idx="41023">
                  <c:v>-0.173288673</c:v>
                </c:pt>
                <c:pt idx="41024">
                  <c:v>-0.16660040600000001</c:v>
                </c:pt>
                <c:pt idx="41025">
                  <c:v>-0.16742105800000001</c:v>
                </c:pt>
                <c:pt idx="41026">
                  <c:v>-0.17025971400000001</c:v>
                </c:pt>
                <c:pt idx="41027">
                  <c:v>-0.16792879999999999</c:v>
                </c:pt>
                <c:pt idx="41028">
                  <c:v>-0.16372819199999999</c:v>
                </c:pt>
                <c:pt idx="41029">
                  <c:v>-0.164061189</c:v>
                </c:pt>
                <c:pt idx="41030">
                  <c:v>-0.16184277799999999</c:v>
                </c:pt>
                <c:pt idx="41031">
                  <c:v>-0.15804067299999999</c:v>
                </c:pt>
                <c:pt idx="41032">
                  <c:v>-0.16057306499999999</c:v>
                </c:pt>
                <c:pt idx="41033">
                  <c:v>-0.159156308</c:v>
                </c:pt>
                <c:pt idx="41034">
                  <c:v>-0.15648382899999999</c:v>
                </c:pt>
                <c:pt idx="41035">
                  <c:v>-0.15802048099999999</c:v>
                </c:pt>
                <c:pt idx="41036">
                  <c:v>-0.15315489500000001</c:v>
                </c:pt>
                <c:pt idx="41037">
                  <c:v>-0.15307158200000001</c:v>
                </c:pt>
                <c:pt idx="41038">
                  <c:v>-0.150765285</c:v>
                </c:pt>
                <c:pt idx="41039">
                  <c:v>-0.151407078</c:v>
                </c:pt>
                <c:pt idx="41040">
                  <c:v>-0.15239803499999999</c:v>
                </c:pt>
                <c:pt idx="41041">
                  <c:v>-0.150578395</c:v>
                </c:pt>
                <c:pt idx="41042">
                  <c:v>-0.14486751</c:v>
                </c:pt>
                <c:pt idx="41043">
                  <c:v>-0.14668033999999999</c:v>
                </c:pt>
                <c:pt idx="41044">
                  <c:v>-0.15256114300000001</c:v>
                </c:pt>
                <c:pt idx="41045">
                  <c:v>-0.143500462</c:v>
                </c:pt>
                <c:pt idx="41046">
                  <c:v>-0.14565682399999999</c:v>
                </c:pt>
                <c:pt idx="41047">
                  <c:v>-0.149189562</c:v>
                </c:pt>
                <c:pt idx="41048">
                  <c:v>-0.14073002300000001</c:v>
                </c:pt>
                <c:pt idx="41049">
                  <c:v>-0.15468372399999999</c:v>
                </c:pt>
                <c:pt idx="41050">
                  <c:v>-0.14419433500000001</c:v>
                </c:pt>
                <c:pt idx="41051">
                  <c:v>-0.13984866400000001</c:v>
                </c:pt>
                <c:pt idx="41052">
                  <c:v>-0.14488789399999999</c:v>
                </c:pt>
                <c:pt idx="41053">
                  <c:v>-0.15064764</c:v>
                </c:pt>
                <c:pt idx="41054">
                  <c:v>-0.13604925600000001</c:v>
                </c:pt>
                <c:pt idx="41055">
                  <c:v>-0.13513167200000001</c:v>
                </c:pt>
                <c:pt idx="41056">
                  <c:v>-0.13906463999999999</c:v>
                </c:pt>
                <c:pt idx="41057">
                  <c:v>-0.13959708800000001</c:v>
                </c:pt>
                <c:pt idx="41058">
                  <c:v>-0.13829401099999999</c:v>
                </c:pt>
                <c:pt idx="41059">
                  <c:v>-0.13249845800000001</c:v>
                </c:pt>
                <c:pt idx="41060">
                  <c:v>-0.13169232</c:v>
                </c:pt>
                <c:pt idx="41061">
                  <c:v>-0.13180618</c:v>
                </c:pt>
                <c:pt idx="41062">
                  <c:v>-0.13262110899999999</c:v>
                </c:pt>
                <c:pt idx="41063">
                  <c:v>-0.13536457700000001</c:v>
                </c:pt>
                <c:pt idx="41064">
                  <c:v>-0.12648905799999999</c:v>
                </c:pt>
                <c:pt idx="41065">
                  <c:v>-0.12753647600000001</c:v>
                </c:pt>
                <c:pt idx="41066">
                  <c:v>-0.124475434</c:v>
                </c:pt>
                <c:pt idx="41067">
                  <c:v>-0.124477737</c:v>
                </c:pt>
                <c:pt idx="41068">
                  <c:v>-0.12391579899999999</c:v>
                </c:pt>
                <c:pt idx="41069">
                  <c:v>-0.122735605</c:v>
                </c:pt>
                <c:pt idx="41070">
                  <c:v>-0.11660820199999999</c:v>
                </c:pt>
                <c:pt idx="41071">
                  <c:v>-0.120316558</c:v>
                </c:pt>
                <c:pt idx="41072">
                  <c:v>-0.115552165</c:v>
                </c:pt>
                <c:pt idx="41073">
                  <c:v>-0.114081159</c:v>
                </c:pt>
                <c:pt idx="41074">
                  <c:v>-0.11052717300000001</c:v>
                </c:pt>
                <c:pt idx="41075">
                  <c:v>-0.10967706100000001</c:v>
                </c:pt>
                <c:pt idx="41076">
                  <c:v>-0.10958226</c:v>
                </c:pt>
                <c:pt idx="41077">
                  <c:v>-0.10973564500000001</c:v>
                </c:pt>
                <c:pt idx="41078">
                  <c:v>-0.105735578</c:v>
                </c:pt>
                <c:pt idx="41079">
                  <c:v>-0.100512303</c:v>
                </c:pt>
                <c:pt idx="41080">
                  <c:v>-0.10276640200000001</c:v>
                </c:pt>
                <c:pt idx="41081">
                  <c:v>-0.102534555</c:v>
                </c:pt>
                <c:pt idx="41082">
                  <c:v>-9.8912120000000006E-2</c:v>
                </c:pt>
                <c:pt idx="41083">
                  <c:v>-9.5602907000000001E-2</c:v>
                </c:pt>
                <c:pt idx="41084">
                  <c:v>-9.3426838999999998E-2</c:v>
                </c:pt>
                <c:pt idx="41085">
                  <c:v>-9.3158133000000004E-2</c:v>
                </c:pt>
                <c:pt idx="41086">
                  <c:v>-9.3062796000000003E-2</c:v>
                </c:pt>
                <c:pt idx="41087">
                  <c:v>-8.7540387999999997E-2</c:v>
                </c:pt>
                <c:pt idx="41088">
                  <c:v>-8.8277816999999995E-2</c:v>
                </c:pt>
                <c:pt idx="41089">
                  <c:v>-8.5445098999999997E-2</c:v>
                </c:pt>
                <c:pt idx="41090">
                  <c:v>-8.5734046999999994E-2</c:v>
                </c:pt>
                <c:pt idx="41091">
                  <c:v>-8.3886363000000005E-2</c:v>
                </c:pt>
                <c:pt idx="41092">
                  <c:v>-8.1339574999999997E-2</c:v>
                </c:pt>
                <c:pt idx="41093">
                  <c:v>-7.8342587000000005E-2</c:v>
                </c:pt>
                <c:pt idx="41094">
                  <c:v>-7.7187567999999998E-2</c:v>
                </c:pt>
                <c:pt idx="41095">
                  <c:v>-7.8559807999999995E-2</c:v>
                </c:pt>
                <c:pt idx="41096">
                  <c:v>-7.8637570000000004E-2</c:v>
                </c:pt>
                <c:pt idx="41097">
                  <c:v>-7.2711295999999995E-2</c:v>
                </c:pt>
                <c:pt idx="41098">
                  <c:v>-7.3607452000000004E-2</c:v>
                </c:pt>
                <c:pt idx="41099">
                  <c:v>-7.6013795999999995E-2</c:v>
                </c:pt>
                <c:pt idx="41100">
                  <c:v>-7.2703219999999999E-2</c:v>
                </c:pt>
                <c:pt idx="41101">
                  <c:v>-7.337784E-2</c:v>
                </c:pt>
                <c:pt idx="41102">
                  <c:v>-6.9449678000000001E-2</c:v>
                </c:pt>
                <c:pt idx="41103">
                  <c:v>-6.3508793999999993E-2</c:v>
                </c:pt>
                <c:pt idx="41104">
                  <c:v>-6.6863573999999995E-2</c:v>
                </c:pt>
                <c:pt idx="41105">
                  <c:v>-6.6690922E-2</c:v>
                </c:pt>
                <c:pt idx="41106">
                  <c:v>-6.2712959999999998E-2</c:v>
                </c:pt>
                <c:pt idx="41107">
                  <c:v>-6.3993774000000003E-2</c:v>
                </c:pt>
                <c:pt idx="41108">
                  <c:v>-6.3736773999999996E-2</c:v>
                </c:pt>
                <c:pt idx="41109">
                  <c:v>-5.9476119000000001E-2</c:v>
                </c:pt>
                <c:pt idx="41110">
                  <c:v>-6.0344841000000003E-2</c:v>
                </c:pt>
                <c:pt idx="41111">
                  <c:v>-5.46414E-2</c:v>
                </c:pt>
                <c:pt idx="41112">
                  <c:v>-5.3866953000000002E-2</c:v>
                </c:pt>
                <c:pt idx="41113">
                  <c:v>-5.7951546999999999E-2</c:v>
                </c:pt>
                <c:pt idx="41114">
                  <c:v>-5.6720632999999999E-2</c:v>
                </c:pt>
                <c:pt idx="41115">
                  <c:v>-5.1335987E-2</c:v>
                </c:pt>
                <c:pt idx="41116">
                  <c:v>-4.8384938000000002E-2</c:v>
                </c:pt>
                <c:pt idx="41117">
                  <c:v>-5.1504567000000001E-2</c:v>
                </c:pt>
                <c:pt idx="41118">
                  <c:v>-5.1301099000000003E-2</c:v>
                </c:pt>
                <c:pt idx="41119">
                  <c:v>-4.6999890000000002E-2</c:v>
                </c:pt>
                <c:pt idx="41120">
                  <c:v>-4.9855333000000002E-2</c:v>
                </c:pt>
                <c:pt idx="41121">
                  <c:v>-4.8454095000000003E-2</c:v>
                </c:pt>
                <c:pt idx="41122">
                  <c:v>-5.0098598000000001E-2</c:v>
                </c:pt>
                <c:pt idx="41123">
                  <c:v>-5.2306685999999998E-2</c:v>
                </c:pt>
                <c:pt idx="41124">
                  <c:v>-4.6735618E-2</c:v>
                </c:pt>
                <c:pt idx="41125">
                  <c:v>-4.8031646999999997E-2</c:v>
                </c:pt>
                <c:pt idx="41126">
                  <c:v>-4.7099806000000001E-2</c:v>
                </c:pt>
                <c:pt idx="41127">
                  <c:v>-4.8632026000000002E-2</c:v>
                </c:pt>
                <c:pt idx="41128">
                  <c:v>-4.6993118E-2</c:v>
                </c:pt>
                <c:pt idx="41129">
                  <c:v>-4.9831386999999998E-2</c:v>
                </c:pt>
                <c:pt idx="41130">
                  <c:v>-4.7903257999999997E-2</c:v>
                </c:pt>
                <c:pt idx="41131">
                  <c:v>-4.6367891000000001E-2</c:v>
                </c:pt>
                <c:pt idx="41132">
                  <c:v>-4.9337051999999999E-2</c:v>
                </c:pt>
                <c:pt idx="41133">
                  <c:v>-4.6851381999999997E-2</c:v>
                </c:pt>
                <c:pt idx="41134">
                  <c:v>-4.6688660999999999E-2</c:v>
                </c:pt>
                <c:pt idx="41135">
                  <c:v>-4.4583809000000002E-2</c:v>
                </c:pt>
                <c:pt idx="41136">
                  <c:v>-4.6785180000000003E-2</c:v>
                </c:pt>
                <c:pt idx="41137">
                  <c:v>-4.9833625999999999E-2</c:v>
                </c:pt>
                <c:pt idx="41138">
                  <c:v>-4.5862854000000002E-2</c:v>
                </c:pt>
                <c:pt idx="41139">
                  <c:v>-4.2370829999999998E-2</c:v>
                </c:pt>
                <c:pt idx="41140">
                  <c:v>-4.3383895999999998E-2</c:v>
                </c:pt>
                <c:pt idx="41141">
                  <c:v>-4.2789410999999999E-2</c:v>
                </c:pt>
                <c:pt idx="41142">
                  <c:v>-4.1579801999999999E-2</c:v>
                </c:pt>
                <c:pt idx="41143">
                  <c:v>-4.1421900999999997E-2</c:v>
                </c:pt>
                <c:pt idx="41144">
                  <c:v>-4.2808342999999999E-2</c:v>
                </c:pt>
                <c:pt idx="41145">
                  <c:v>-4.0022198000000002E-2</c:v>
                </c:pt>
                <c:pt idx="41146">
                  <c:v>-3.9021912999999998E-2</c:v>
                </c:pt>
                <c:pt idx="41147">
                  <c:v>-3.5336711E-2</c:v>
                </c:pt>
                <c:pt idx="41148">
                  <c:v>-3.6740195000000003E-2</c:v>
                </c:pt>
                <c:pt idx="41149">
                  <c:v>-4.0809288999999999E-2</c:v>
                </c:pt>
                <c:pt idx="41150">
                  <c:v>-3.4326087999999998E-2</c:v>
                </c:pt>
                <c:pt idx="41151">
                  <c:v>-3.1827244999999997E-2</c:v>
                </c:pt>
                <c:pt idx="41152">
                  <c:v>-3.1131893000000001E-2</c:v>
                </c:pt>
                <c:pt idx="41153">
                  <c:v>-3.1474024000000003E-2</c:v>
                </c:pt>
                <c:pt idx="41154">
                  <c:v>-2.5823595000000001E-2</c:v>
                </c:pt>
                <c:pt idx="41155">
                  <c:v>-2.4255861E-2</c:v>
                </c:pt>
                <c:pt idx="41156">
                  <c:v>-2.9127846999999998E-2</c:v>
                </c:pt>
                <c:pt idx="41157">
                  <c:v>-2.6423266000000001E-2</c:v>
                </c:pt>
                <c:pt idx="41158">
                  <c:v>-2.2637050999999998E-2</c:v>
                </c:pt>
                <c:pt idx="41159">
                  <c:v>-2.2136236E-2</c:v>
                </c:pt>
                <c:pt idx="41160">
                  <c:v>-2.3676874000000001E-2</c:v>
                </c:pt>
                <c:pt idx="41161">
                  <c:v>-2.2555932000000001E-2</c:v>
                </c:pt>
                <c:pt idx="41162">
                  <c:v>-2.1176680999999999E-2</c:v>
                </c:pt>
                <c:pt idx="41163">
                  <c:v>-2.0560028000000001E-2</c:v>
                </c:pt>
                <c:pt idx="41164">
                  <c:v>-2.6105528999999999E-2</c:v>
                </c:pt>
                <c:pt idx="41165">
                  <c:v>-3.0467968000000002E-2</c:v>
                </c:pt>
                <c:pt idx="41166">
                  <c:v>-2.4032705000000001E-2</c:v>
                </c:pt>
                <c:pt idx="41167">
                  <c:v>-2.2464979E-2</c:v>
                </c:pt>
                <c:pt idx="41168">
                  <c:v>-2.5939604000000002E-2</c:v>
                </c:pt>
                <c:pt idx="41169">
                  <c:v>-2.5293162000000001E-2</c:v>
                </c:pt>
                <c:pt idx="41170">
                  <c:v>-1.9421155999999998E-2</c:v>
                </c:pt>
                <c:pt idx="41171">
                  <c:v>-1.9567233999999999E-2</c:v>
                </c:pt>
                <c:pt idx="41172">
                  <c:v>-2.2012548999999999E-2</c:v>
                </c:pt>
                <c:pt idx="41173">
                  <c:v>-1.8979731999999999E-2</c:v>
                </c:pt>
                <c:pt idx="41174">
                  <c:v>-1.6937885E-2</c:v>
                </c:pt>
                <c:pt idx="41175">
                  <c:v>-1.6244791000000001E-2</c:v>
                </c:pt>
                <c:pt idx="41176">
                  <c:v>-1.9127930000000001E-2</c:v>
                </c:pt>
                <c:pt idx="41177">
                  <c:v>-1.9477798000000001E-2</c:v>
                </c:pt>
                <c:pt idx="41178">
                  <c:v>-1.7449267000000001E-2</c:v>
                </c:pt>
                <c:pt idx="41179">
                  <c:v>-1.7961550999999999E-2</c:v>
                </c:pt>
                <c:pt idx="41180">
                  <c:v>-1.6158057E-2</c:v>
                </c:pt>
                <c:pt idx="41181">
                  <c:v>-1.4983776000000001E-2</c:v>
                </c:pt>
                <c:pt idx="41182">
                  <c:v>-1.8504474E-2</c:v>
                </c:pt>
                <c:pt idx="41183">
                  <c:v>-1.3024137E-2</c:v>
                </c:pt>
                <c:pt idx="41184">
                  <c:v>-1.390884E-2</c:v>
                </c:pt>
                <c:pt idx="41185">
                  <c:v>-1.1733433E-2</c:v>
                </c:pt>
                <c:pt idx="41186">
                  <c:v>-1.4677558E-2</c:v>
                </c:pt>
                <c:pt idx="41187">
                  <c:v>-1.6598229999999999E-2</c:v>
                </c:pt>
                <c:pt idx="41188">
                  <c:v>-1.643418E-2</c:v>
                </c:pt>
                <c:pt idx="41189">
                  <c:v>-1.5451151999999999E-2</c:v>
                </c:pt>
                <c:pt idx="41190">
                  <c:v>-1.1846829E-2</c:v>
                </c:pt>
                <c:pt idx="41191">
                  <c:v>-1.2866549E-2</c:v>
                </c:pt>
                <c:pt idx="41192">
                  <c:v>-1.3284397999999999E-2</c:v>
                </c:pt>
                <c:pt idx="41193">
                  <c:v>-1.0889871000000001E-2</c:v>
                </c:pt>
                <c:pt idx="41194">
                  <c:v>-1.0303708E-2</c:v>
                </c:pt>
                <c:pt idx="41195">
                  <c:v>-1.2588082E-2</c:v>
                </c:pt>
                <c:pt idx="41196">
                  <c:v>-1.7521588000000001E-2</c:v>
                </c:pt>
                <c:pt idx="41197">
                  <c:v>-1.2630521E-2</c:v>
                </c:pt>
                <c:pt idx="41198">
                  <c:v>-1.6251090999999999E-2</c:v>
                </c:pt>
                <c:pt idx="41199">
                  <c:v>-1.526492E-2</c:v>
                </c:pt>
                <c:pt idx="41200">
                  <c:v>-2.1228805E-2</c:v>
                </c:pt>
                <c:pt idx="41201">
                  <c:v>-1.3912034E-2</c:v>
                </c:pt>
                <c:pt idx="41202">
                  <c:v>-1.3663084000000001E-2</c:v>
                </c:pt>
                <c:pt idx="41203">
                  <c:v>-1.3952846E-2</c:v>
                </c:pt>
                <c:pt idx="41204">
                  <c:v>-1.5700147000000001E-2</c:v>
                </c:pt>
                <c:pt idx="41205">
                  <c:v>-1.5480402000000001E-2</c:v>
                </c:pt>
                <c:pt idx="41206">
                  <c:v>-1.2833753E-2</c:v>
                </c:pt>
                <c:pt idx="41207">
                  <c:v>-1.1503032999999999E-2</c:v>
                </c:pt>
                <c:pt idx="41208">
                  <c:v>-1.3638888E-2</c:v>
                </c:pt>
                <c:pt idx="41209">
                  <c:v>-1.3106302E-2</c:v>
                </c:pt>
                <c:pt idx="41210">
                  <c:v>-1.456092E-2</c:v>
                </c:pt>
                <c:pt idx="41211">
                  <c:v>-1.1434721E-2</c:v>
                </c:pt>
                <c:pt idx="41212">
                  <c:v>-1.0887440999999999E-2</c:v>
                </c:pt>
                <c:pt idx="41213">
                  <c:v>-5.1304870000000004E-3</c:v>
                </c:pt>
                <c:pt idx="41214">
                  <c:v>-6.7622050000000003E-3</c:v>
                </c:pt>
                <c:pt idx="41215">
                  <c:v>-2.2148789999999999E-3</c:v>
                </c:pt>
                <c:pt idx="41216">
                  <c:v>-6.1355849999999998E-3</c:v>
                </c:pt>
                <c:pt idx="41217">
                  <c:v>-7.8984369999999995E-3</c:v>
                </c:pt>
                <c:pt idx="41218">
                  <c:v>-3.8981020000000001E-3</c:v>
                </c:pt>
                <c:pt idx="41219">
                  <c:v>-7.6073440000000003E-3</c:v>
                </c:pt>
                <c:pt idx="41220">
                  <c:v>-7.3450219999999997E-3</c:v>
                </c:pt>
                <c:pt idx="41221">
                  <c:v>-2.5293020000000002E-3</c:v>
                </c:pt>
                <c:pt idx="41222">
                  <c:v>-6.6311019999999998E-3</c:v>
                </c:pt>
                <c:pt idx="41223">
                  <c:v>-6.0694529999999998E-3</c:v>
                </c:pt>
                <c:pt idx="41224">
                  <c:v>-5.9248440000000003E-3</c:v>
                </c:pt>
                <c:pt idx="41225">
                  <c:v>-6.9229319999999997E-3</c:v>
                </c:pt>
                <c:pt idx="41226">
                  <c:v>1.33047E-3</c:v>
                </c:pt>
                <c:pt idx="41227">
                  <c:v>-3.9493829999999999E-3</c:v>
                </c:pt>
                <c:pt idx="41228">
                  <c:v>1.3297600000000001E-4</c:v>
                </c:pt>
                <c:pt idx="41229">
                  <c:v>-4.0672000000000001E-4</c:v>
                </c:pt>
                <c:pt idx="41230">
                  <c:v>-2.1614770000000002E-3</c:v>
                </c:pt>
                <c:pt idx="41231">
                  <c:v>-3.0507920000000001E-3</c:v>
                </c:pt>
                <c:pt idx="41232">
                  <c:v>-5.5222049999999996E-3</c:v>
                </c:pt>
                <c:pt idx="41233">
                  <c:v>-1.1059589999999999E-3</c:v>
                </c:pt>
                <c:pt idx="41234">
                  <c:v>-2.9520620000000001E-3</c:v>
                </c:pt>
                <c:pt idx="41235">
                  <c:v>-1.8570139999999999E-3</c:v>
                </c:pt>
                <c:pt idx="41236">
                  <c:v>-1.0231789999999999E-3</c:v>
                </c:pt>
                <c:pt idx="41237">
                  <c:v>2.5882169999999999E-3</c:v>
                </c:pt>
                <c:pt idx="41238">
                  <c:v>-4.07874E-3</c:v>
                </c:pt>
                <c:pt idx="41239">
                  <c:v>-6.6398580000000002E-3</c:v>
                </c:pt>
                <c:pt idx="41240">
                  <c:v>-7.1815450000000001E-3</c:v>
                </c:pt>
                <c:pt idx="41241">
                  <c:v>8.0823600000000005E-4</c:v>
                </c:pt>
                <c:pt idx="41242">
                  <c:v>-5.755657E-3</c:v>
                </c:pt>
                <c:pt idx="41243">
                  <c:v>-9.6766730000000002E-3</c:v>
                </c:pt>
                <c:pt idx="41244">
                  <c:v>-4.3122680000000002E-3</c:v>
                </c:pt>
                <c:pt idx="41245">
                  <c:v>-4.3216620000000004E-3</c:v>
                </c:pt>
                <c:pt idx="41246">
                  <c:v>-7.1507389999999997E-3</c:v>
                </c:pt>
                <c:pt idx="41247">
                  <c:v>-1.1293552E-2</c:v>
                </c:pt>
                <c:pt idx="41248">
                  <c:v>-8.5323859999999994E-3</c:v>
                </c:pt>
                <c:pt idx="41249">
                  <c:v>-5.6300100000000004E-3</c:v>
                </c:pt>
                <c:pt idx="41250">
                  <c:v>-4.3423719999999997E-3</c:v>
                </c:pt>
                <c:pt idx="41251">
                  <c:v>-6.5427059999999997E-3</c:v>
                </c:pt>
                <c:pt idx="41252">
                  <c:v>-1.1583272E-2</c:v>
                </c:pt>
                <c:pt idx="41253">
                  <c:v>-6.0313149999999998E-3</c:v>
                </c:pt>
                <c:pt idx="41254">
                  <c:v>-4.3026569999999997E-3</c:v>
                </c:pt>
                <c:pt idx="41255">
                  <c:v>-5.8027540000000002E-3</c:v>
                </c:pt>
                <c:pt idx="41256">
                  <c:v>-6.3268639999999998E-3</c:v>
                </c:pt>
                <c:pt idx="41257">
                  <c:v>-9.8187250000000004E-3</c:v>
                </c:pt>
                <c:pt idx="41258">
                  <c:v>-6.4359780000000002E-3</c:v>
                </c:pt>
                <c:pt idx="41259">
                  <c:v>-4.1128379999999997E-3</c:v>
                </c:pt>
                <c:pt idx="41260">
                  <c:v>-7.9632360000000003E-3</c:v>
                </c:pt>
                <c:pt idx="41261">
                  <c:v>-9.6102640000000003E-3</c:v>
                </c:pt>
                <c:pt idx="41262">
                  <c:v>-3.4527690000000001E-3</c:v>
                </c:pt>
                <c:pt idx="41263">
                  <c:v>-4.9916409999999998E-3</c:v>
                </c:pt>
                <c:pt idx="41264">
                  <c:v>-5.7836650000000003E-3</c:v>
                </c:pt>
                <c:pt idx="41265">
                  <c:v>-5.6980279999999999E-3</c:v>
                </c:pt>
                <c:pt idx="41266">
                  <c:v>-5.1741840000000001E-3</c:v>
                </c:pt>
                <c:pt idx="41267">
                  <c:v>-6.210302E-3</c:v>
                </c:pt>
                <c:pt idx="41268">
                  <c:v>-7.2406800000000002E-3</c:v>
                </c:pt>
                <c:pt idx="41269">
                  <c:v>-5.706699E-3</c:v>
                </c:pt>
                <c:pt idx="41270">
                  <c:v>-5.3383839999999998E-3</c:v>
                </c:pt>
                <c:pt idx="41271">
                  <c:v>-5.0822200000000001E-3</c:v>
                </c:pt>
                <c:pt idx="41272">
                  <c:v>-8.0742820000000003E-3</c:v>
                </c:pt>
                <c:pt idx="41273">
                  <c:v>-9.0474409999999998E-3</c:v>
                </c:pt>
                <c:pt idx="41274">
                  <c:v>-6.5778929999999996E-3</c:v>
                </c:pt>
                <c:pt idx="41275">
                  <c:v>-4.7153530000000003E-3</c:v>
                </c:pt>
                <c:pt idx="41276">
                  <c:v>-5.8469300000000002E-3</c:v>
                </c:pt>
                <c:pt idx="41277">
                  <c:v>-5.6884939999999997E-3</c:v>
                </c:pt>
                <c:pt idx="41278">
                  <c:v>-2.8988320000000001E-3</c:v>
                </c:pt>
                <c:pt idx="41279">
                  <c:v>-5.5328679999999998E-3</c:v>
                </c:pt>
                <c:pt idx="41280">
                  <c:v>-4.8031619999999997E-3</c:v>
                </c:pt>
                <c:pt idx="41281">
                  <c:v>-2.2619799999999998E-3</c:v>
                </c:pt>
                <c:pt idx="41282">
                  <c:v>-1.046513E-3</c:v>
                </c:pt>
                <c:pt idx="41283">
                  <c:v>-1.8385750000000001E-3</c:v>
                </c:pt>
                <c:pt idx="41284">
                  <c:v>-3.2101030000000002E-3</c:v>
                </c:pt>
                <c:pt idx="41285">
                  <c:v>-2.9376000000000001E-4</c:v>
                </c:pt>
                <c:pt idx="41286">
                  <c:v>-4.0108500000000003E-4</c:v>
                </c:pt>
                <c:pt idx="41287">
                  <c:v>-1.624243E-3</c:v>
                </c:pt>
                <c:pt idx="41288">
                  <c:v>-1.0426089999999999E-3</c:v>
                </c:pt>
                <c:pt idx="41289">
                  <c:v>8.4816100000000005E-4</c:v>
                </c:pt>
                <c:pt idx="41290">
                  <c:v>-4.9540399999999996E-4</c:v>
                </c:pt>
                <c:pt idx="41291">
                  <c:v>1.21682E-4</c:v>
                </c:pt>
                <c:pt idx="41292">
                  <c:v>-1.695659E-3</c:v>
                </c:pt>
                <c:pt idx="41293">
                  <c:v>1.788876E-3</c:v>
                </c:pt>
                <c:pt idx="41294">
                  <c:v>8.4798100000000004E-4</c:v>
                </c:pt>
                <c:pt idx="41295">
                  <c:v>3.8246159999999999E-3</c:v>
                </c:pt>
                <c:pt idx="41296">
                  <c:v>-2.9343000000000001E-4</c:v>
                </c:pt>
                <c:pt idx="41297">
                  <c:v>1.6176809999999999E-3</c:v>
                </c:pt>
                <c:pt idx="41298">
                  <c:v>3.3215720000000001E-3</c:v>
                </c:pt>
                <c:pt idx="41299">
                  <c:v>-1.3299640000000001E-3</c:v>
                </c:pt>
                <c:pt idx="41300">
                  <c:v>1.964899E-3</c:v>
                </c:pt>
                <c:pt idx="41301">
                  <c:v>8.9016400000000004E-4</c:v>
                </c:pt>
                <c:pt idx="41302">
                  <c:v>1.0755199999999999E-3</c:v>
                </c:pt>
                <c:pt idx="41303">
                  <c:v>1.2206299999999999E-3</c:v>
                </c:pt>
                <c:pt idx="41304">
                  <c:v>-1.1943240000000001E-3</c:v>
                </c:pt>
                <c:pt idx="41305">
                  <c:v>-1.3039099999999999E-4</c:v>
                </c:pt>
                <c:pt idx="41306">
                  <c:v>-3.9670699999999999E-4</c:v>
                </c:pt>
                <c:pt idx="41307" formatCode="0.00E+00">
                  <c:v>2.8546400000000002E-5</c:v>
                </c:pt>
                <c:pt idx="41308">
                  <c:v>-1.2327270000000001E-3</c:v>
                </c:pt>
                <c:pt idx="41309">
                  <c:v>-1.7305560000000001E-3</c:v>
                </c:pt>
                <c:pt idx="41310">
                  <c:v>-4.3582969999999997E-3</c:v>
                </c:pt>
                <c:pt idx="41311">
                  <c:v>-5.2024660000000002E-3</c:v>
                </c:pt>
                <c:pt idx="41312">
                  <c:v>-1.4306309999999999E-3</c:v>
                </c:pt>
                <c:pt idx="41313">
                  <c:v>-3.707452E-3</c:v>
                </c:pt>
                <c:pt idx="41314">
                  <c:v>-4.9809750000000003E-3</c:v>
                </c:pt>
                <c:pt idx="41315">
                  <c:v>-5.2341790000000003E-3</c:v>
                </c:pt>
                <c:pt idx="41316">
                  <c:v>-5.7138140000000002E-3</c:v>
                </c:pt>
                <c:pt idx="41317">
                  <c:v>-3.357545E-3</c:v>
                </c:pt>
                <c:pt idx="41318">
                  <c:v>-2.2201090000000001E-3</c:v>
                </c:pt>
                <c:pt idx="41319">
                  <c:v>-3.9149450000000004E-3</c:v>
                </c:pt>
                <c:pt idx="41320">
                  <c:v>-4.0536959999999999E-3</c:v>
                </c:pt>
                <c:pt idx="41321">
                  <c:v>-4.3152920000000001E-3</c:v>
                </c:pt>
                <c:pt idx="41322">
                  <c:v>-3.9922509999999996E-3</c:v>
                </c:pt>
                <c:pt idx="41323">
                  <c:v>-3.6663759999999998E-3</c:v>
                </c:pt>
                <c:pt idx="41324">
                  <c:v>-1.80032E-4</c:v>
                </c:pt>
                <c:pt idx="41325">
                  <c:v>-2.1583119999999999E-3</c:v>
                </c:pt>
                <c:pt idx="41326">
                  <c:v>-6.4199019999999999E-3</c:v>
                </c:pt>
                <c:pt idx="41327">
                  <c:v>-5.7405750000000004E-3</c:v>
                </c:pt>
                <c:pt idx="41328">
                  <c:v>-7.3782600000000002E-4</c:v>
                </c:pt>
                <c:pt idx="41329">
                  <c:v>-3.8923400000000002E-3</c:v>
                </c:pt>
                <c:pt idx="41330">
                  <c:v>-4.4537350000000003E-3</c:v>
                </c:pt>
                <c:pt idx="41331">
                  <c:v>-3.8867260000000001E-3</c:v>
                </c:pt>
                <c:pt idx="41332">
                  <c:v>-3.4403810000000002E-3</c:v>
                </c:pt>
                <c:pt idx="41333">
                  <c:v>-4.8667060000000002E-3</c:v>
                </c:pt>
                <c:pt idx="41334">
                  <c:v>-4.4858739999999999E-3</c:v>
                </c:pt>
                <c:pt idx="41335">
                  <c:v>-5.5961129999999998E-3</c:v>
                </c:pt>
                <c:pt idx="41336">
                  <c:v>-2.7401399999999999E-3</c:v>
                </c:pt>
                <c:pt idx="41337">
                  <c:v>2.2101550000000001E-3</c:v>
                </c:pt>
                <c:pt idx="41338">
                  <c:v>-3.092731E-3</c:v>
                </c:pt>
                <c:pt idx="41339">
                  <c:v>-3.2359559999999999E-3</c:v>
                </c:pt>
                <c:pt idx="41340">
                  <c:v>-6.7651769999999998E-3</c:v>
                </c:pt>
                <c:pt idx="41341">
                  <c:v>-3.3331939999999998E-3</c:v>
                </c:pt>
                <c:pt idx="41342">
                  <c:v>-4.2892690000000001E-3</c:v>
                </c:pt>
                <c:pt idx="41343">
                  <c:v>-5.7516000000000002E-4</c:v>
                </c:pt>
                <c:pt idx="41344">
                  <c:v>-2.0667960000000001E-3</c:v>
                </c:pt>
                <c:pt idx="41345">
                  <c:v>-4.6285759999999997E-3</c:v>
                </c:pt>
                <c:pt idx="41346">
                  <c:v>-3.077551E-3</c:v>
                </c:pt>
                <c:pt idx="41347">
                  <c:v>-4.4337079999999997E-3</c:v>
                </c:pt>
                <c:pt idx="41348">
                  <c:v>-3.703736E-3</c:v>
                </c:pt>
                <c:pt idx="41349">
                  <c:v>-2.3685379999999999E-3</c:v>
                </c:pt>
                <c:pt idx="41350">
                  <c:v>-3.7043800000000002E-3</c:v>
                </c:pt>
                <c:pt idx="41351">
                  <c:v>-3.2928419999999998E-3</c:v>
                </c:pt>
                <c:pt idx="41352">
                  <c:v>-2.4997520000000001E-3</c:v>
                </c:pt>
                <c:pt idx="41353">
                  <c:v>-5.0390579999999999E-3</c:v>
                </c:pt>
                <c:pt idx="41354">
                  <c:v>7.52519E-4</c:v>
                </c:pt>
                <c:pt idx="41355">
                  <c:v>-3.13488E-4</c:v>
                </c:pt>
                <c:pt idx="41356">
                  <c:v>1.564041E-3</c:v>
                </c:pt>
                <c:pt idx="41357">
                  <c:v>-3.225964E-3</c:v>
                </c:pt>
                <c:pt idx="41358">
                  <c:v>-2.8509920000000001E-3</c:v>
                </c:pt>
                <c:pt idx="41359">
                  <c:v>5.8973900000000004E-4</c:v>
                </c:pt>
                <c:pt idx="41360">
                  <c:v>1.394546E-3</c:v>
                </c:pt>
                <c:pt idx="41361">
                  <c:v>2.1388200000000001E-4</c:v>
                </c:pt>
                <c:pt idx="41362">
                  <c:v>-8.2182200000000005E-4</c:v>
                </c:pt>
                <c:pt idx="41363">
                  <c:v>1.9979870000000001E-3</c:v>
                </c:pt>
                <c:pt idx="41364">
                  <c:v>-3.1293969999999999E-3</c:v>
                </c:pt>
                <c:pt idx="41365">
                  <c:v>-2.4297429999999998E-3</c:v>
                </c:pt>
                <c:pt idx="41366">
                  <c:v>1.646757E-3</c:v>
                </c:pt>
                <c:pt idx="41367">
                  <c:v>3.9879E-4</c:v>
                </c:pt>
                <c:pt idx="41368">
                  <c:v>1.6709599999999999E-4</c:v>
                </c:pt>
                <c:pt idx="41369">
                  <c:v>-1.1552489999999999E-3</c:v>
                </c:pt>
                <c:pt idx="41370">
                  <c:v>-8.9079700000000003E-4</c:v>
                </c:pt>
                <c:pt idx="41371">
                  <c:v>-9.12114E-4</c:v>
                </c:pt>
                <c:pt idx="41372">
                  <c:v>3.7499199999999999E-4</c:v>
                </c:pt>
                <c:pt idx="41373">
                  <c:v>2.1545480000000001E-3</c:v>
                </c:pt>
                <c:pt idx="41374">
                  <c:v>-4.3976270000000003E-3</c:v>
                </c:pt>
                <c:pt idx="41375" formatCode="0.00E+00">
                  <c:v>1.37822E-5</c:v>
                </c:pt>
                <c:pt idx="41376">
                  <c:v>6.77442E-4</c:v>
                </c:pt>
                <c:pt idx="41377">
                  <c:v>-4.52452E-4</c:v>
                </c:pt>
                <c:pt idx="41378">
                  <c:v>-4.5443990000000002E-3</c:v>
                </c:pt>
                <c:pt idx="41379">
                  <c:v>-3.8369540000000001E-3</c:v>
                </c:pt>
                <c:pt idx="41380">
                  <c:v>-6.1373000000000005E-4</c:v>
                </c:pt>
                <c:pt idx="41381">
                  <c:v>1.5609230000000001E-3</c:v>
                </c:pt>
                <c:pt idx="41382">
                  <c:v>-6.3139100000000003E-4</c:v>
                </c:pt>
                <c:pt idx="41383">
                  <c:v>-3.848237E-3</c:v>
                </c:pt>
                <c:pt idx="41384">
                  <c:v>-5.1353420000000002E-3</c:v>
                </c:pt>
                <c:pt idx="41385">
                  <c:v>-2.4202500000000001E-3</c:v>
                </c:pt>
                <c:pt idx="41386">
                  <c:v>-1.254851E-3</c:v>
                </c:pt>
                <c:pt idx="41387">
                  <c:v>-2.926667E-3</c:v>
                </c:pt>
                <c:pt idx="41388">
                  <c:v>-2.0089410000000002E-3</c:v>
                </c:pt>
                <c:pt idx="41389">
                  <c:v>-4.627511E-3</c:v>
                </c:pt>
                <c:pt idx="41390">
                  <c:v>-2.7414599999999998E-3</c:v>
                </c:pt>
                <c:pt idx="41391">
                  <c:v>-2.3823490000000002E-3</c:v>
                </c:pt>
                <c:pt idx="41392">
                  <c:v>-5.3118499999999999E-4</c:v>
                </c:pt>
                <c:pt idx="41393">
                  <c:v>-2.451773E-3</c:v>
                </c:pt>
                <c:pt idx="41394">
                  <c:v>-1.3828399999999999E-4</c:v>
                </c:pt>
                <c:pt idx="41395">
                  <c:v>-3.107248E-3</c:v>
                </c:pt>
                <c:pt idx="41396">
                  <c:v>-1.5956379999999999E-3</c:v>
                </c:pt>
                <c:pt idx="41397">
                  <c:v>-4.8241689999999997E-3</c:v>
                </c:pt>
                <c:pt idx="41398">
                  <c:v>-3.783406E-3</c:v>
                </c:pt>
                <c:pt idx="41399">
                  <c:v>2.0489050000000002E-3</c:v>
                </c:pt>
                <c:pt idx="41400">
                  <c:v>1.8273300000000001E-3</c:v>
                </c:pt>
                <c:pt idx="41401">
                  <c:v>1.144125E-3</c:v>
                </c:pt>
                <c:pt idx="41402">
                  <c:v>3.87493E-3</c:v>
                </c:pt>
                <c:pt idx="41403">
                  <c:v>-4.8791200000000001E-4</c:v>
                </c:pt>
                <c:pt idx="41404">
                  <c:v>1.410389E-3</c:v>
                </c:pt>
                <c:pt idx="41405">
                  <c:v>3.9109289999999996E-3</c:v>
                </c:pt>
                <c:pt idx="41406">
                  <c:v>3.2621830000000001E-3</c:v>
                </c:pt>
                <c:pt idx="41407">
                  <c:v>4.9696369999999998E-3</c:v>
                </c:pt>
                <c:pt idx="41408">
                  <c:v>5.2324909999999997E-3</c:v>
                </c:pt>
                <c:pt idx="41409">
                  <c:v>7.8952050000000006E-3</c:v>
                </c:pt>
                <c:pt idx="41410">
                  <c:v>3.107374E-3</c:v>
                </c:pt>
                <c:pt idx="41411">
                  <c:v>3.3808940000000002E-3</c:v>
                </c:pt>
                <c:pt idx="41412">
                  <c:v>6.6195639999999997E-3</c:v>
                </c:pt>
                <c:pt idx="41413">
                  <c:v>7.1653300000000001E-3</c:v>
                </c:pt>
                <c:pt idx="41414">
                  <c:v>4.1583549999999999E-3</c:v>
                </c:pt>
                <c:pt idx="41415">
                  <c:v>3.726282E-3</c:v>
                </c:pt>
                <c:pt idx="41416">
                  <c:v>7.1531199999999996E-4</c:v>
                </c:pt>
                <c:pt idx="41417">
                  <c:v>6.3942160000000003E-3</c:v>
                </c:pt>
                <c:pt idx="41418">
                  <c:v>4.3534359999999996E-3</c:v>
                </c:pt>
                <c:pt idx="41419">
                  <c:v>4.8579490000000003E-3</c:v>
                </c:pt>
                <c:pt idx="41420">
                  <c:v>6.8151059999999996E-3</c:v>
                </c:pt>
                <c:pt idx="41421">
                  <c:v>5.6985270000000001E-3</c:v>
                </c:pt>
                <c:pt idx="41422">
                  <c:v>6.2442089999999997E-3</c:v>
                </c:pt>
                <c:pt idx="41423">
                  <c:v>3.0908429999999998E-3</c:v>
                </c:pt>
                <c:pt idx="41424">
                  <c:v>6.1795779999999998E-3</c:v>
                </c:pt>
                <c:pt idx="41425">
                  <c:v>3.7574290000000001E-3</c:v>
                </c:pt>
                <c:pt idx="41426">
                  <c:v>7.9822680000000007E-3</c:v>
                </c:pt>
                <c:pt idx="41427">
                  <c:v>8.2337590000000002E-3</c:v>
                </c:pt>
                <c:pt idx="41428">
                  <c:v>4.6970800000000002E-3</c:v>
                </c:pt>
                <c:pt idx="41429">
                  <c:v>6.4876279999999996E-3</c:v>
                </c:pt>
                <c:pt idx="41430">
                  <c:v>9.4163059999999993E-3</c:v>
                </c:pt>
                <c:pt idx="41431">
                  <c:v>2.5084619999999999E-3</c:v>
                </c:pt>
                <c:pt idx="41432">
                  <c:v>6.5833649999999999E-3</c:v>
                </c:pt>
                <c:pt idx="41433">
                  <c:v>3.478301E-3</c:v>
                </c:pt>
                <c:pt idx="41434">
                  <c:v>5.5880569999999996E-3</c:v>
                </c:pt>
                <c:pt idx="41435">
                  <c:v>3.8510269999999999E-3</c:v>
                </c:pt>
                <c:pt idx="41436">
                  <c:v>4.0241319999999997E-3</c:v>
                </c:pt>
                <c:pt idx="41437">
                  <c:v>5.4322759999999998E-3</c:v>
                </c:pt>
                <c:pt idx="41438">
                  <c:v>3.2828390000000001E-3</c:v>
                </c:pt>
                <c:pt idx="41439">
                  <c:v>3.6244430000000002E-3</c:v>
                </c:pt>
                <c:pt idx="41440">
                  <c:v>1.142644E-3</c:v>
                </c:pt>
                <c:pt idx="41441">
                  <c:v>2.0533600000000002E-3</c:v>
                </c:pt>
                <c:pt idx="41442">
                  <c:v>7.9315199999999998E-4</c:v>
                </c:pt>
                <c:pt idx="41443">
                  <c:v>3.1301380000000002E-3</c:v>
                </c:pt>
                <c:pt idx="41444">
                  <c:v>5.5797140000000004E-3</c:v>
                </c:pt>
                <c:pt idx="41445">
                  <c:v>1.4897140000000001E-3</c:v>
                </c:pt>
                <c:pt idx="41446">
                  <c:v>1.5512340000000001E-3</c:v>
                </c:pt>
                <c:pt idx="41447">
                  <c:v>5.5421339999999998E-3</c:v>
                </c:pt>
                <c:pt idx="41448">
                  <c:v>6.1727709999999996E-3</c:v>
                </c:pt>
                <c:pt idx="41449">
                  <c:v>5.8550750000000004E-3</c:v>
                </c:pt>
                <c:pt idx="41450">
                  <c:v>7.3938500000000004E-3</c:v>
                </c:pt>
                <c:pt idx="41451">
                  <c:v>4.3342500000000004E-3</c:v>
                </c:pt>
                <c:pt idx="41452">
                  <c:v>3.6740520000000001E-3</c:v>
                </c:pt>
                <c:pt idx="41453">
                  <c:v>3.6160189999999998E-3</c:v>
                </c:pt>
                <c:pt idx="41454">
                  <c:v>4.6509230000000004E-3</c:v>
                </c:pt>
                <c:pt idx="41455">
                  <c:v>5.6666529999999998E-3</c:v>
                </c:pt>
                <c:pt idx="41456">
                  <c:v>5.617917E-3</c:v>
                </c:pt>
                <c:pt idx="41457">
                  <c:v>5.223503E-3</c:v>
                </c:pt>
                <c:pt idx="41458">
                  <c:v>6.5765900000000002E-3</c:v>
                </c:pt>
                <c:pt idx="41459">
                  <c:v>3.8231799999999998E-3</c:v>
                </c:pt>
                <c:pt idx="41460">
                  <c:v>3.160586E-3</c:v>
                </c:pt>
                <c:pt idx="41461">
                  <c:v>3.9875300000000004E-3</c:v>
                </c:pt>
                <c:pt idx="41462">
                  <c:v>5.8967500000000001E-3</c:v>
                </c:pt>
                <c:pt idx="41463">
                  <c:v>5.1850840000000004E-3</c:v>
                </c:pt>
                <c:pt idx="41464">
                  <c:v>1.383954E-3</c:v>
                </c:pt>
                <c:pt idx="41465">
                  <c:v>4.6110930000000001E-3</c:v>
                </c:pt>
                <c:pt idx="41466">
                  <c:v>4.9194870000000002E-3</c:v>
                </c:pt>
                <c:pt idx="41467">
                  <c:v>4.8557280000000001E-3</c:v>
                </c:pt>
                <c:pt idx="41468">
                  <c:v>2.3278560000000001E-3</c:v>
                </c:pt>
                <c:pt idx="41469">
                  <c:v>5.1092860000000002E-3</c:v>
                </c:pt>
                <c:pt idx="41470">
                  <c:v>3.7936839999999999E-3</c:v>
                </c:pt>
                <c:pt idx="41471">
                  <c:v>5.6591619999999997E-3</c:v>
                </c:pt>
                <c:pt idx="41472">
                  <c:v>5.2658119999999999E-3</c:v>
                </c:pt>
                <c:pt idx="41473">
                  <c:v>4.8462460000000002E-3</c:v>
                </c:pt>
                <c:pt idx="41474">
                  <c:v>4.8238760000000004E-3</c:v>
                </c:pt>
                <c:pt idx="41475">
                  <c:v>4.9133750000000002E-3</c:v>
                </c:pt>
                <c:pt idx="41476">
                  <c:v>3.7298660000000001E-3</c:v>
                </c:pt>
                <c:pt idx="41477">
                  <c:v>4.7348449999999997E-3</c:v>
                </c:pt>
                <c:pt idx="41478">
                  <c:v>3.456794E-3</c:v>
                </c:pt>
                <c:pt idx="41479">
                  <c:v>8.0723010000000005E-3</c:v>
                </c:pt>
                <c:pt idx="41480">
                  <c:v>8.3793630000000008E-3</c:v>
                </c:pt>
                <c:pt idx="41481">
                  <c:v>3.486472E-3</c:v>
                </c:pt>
                <c:pt idx="41482">
                  <c:v>4.5346930000000002E-3</c:v>
                </c:pt>
                <c:pt idx="41483">
                  <c:v>3.492747E-3</c:v>
                </c:pt>
                <c:pt idx="41484">
                  <c:v>7.1572570000000002E-3</c:v>
                </c:pt>
                <c:pt idx="41485">
                  <c:v>6.6365729999999998E-3</c:v>
                </c:pt>
                <c:pt idx="41486">
                  <c:v>6.5569440000000003E-3</c:v>
                </c:pt>
                <c:pt idx="41487">
                  <c:v>6.627951E-3</c:v>
                </c:pt>
                <c:pt idx="41488">
                  <c:v>6.6439300000000001E-3</c:v>
                </c:pt>
                <c:pt idx="41489">
                  <c:v>8.8069359999999996E-3</c:v>
                </c:pt>
                <c:pt idx="41490">
                  <c:v>1.0683931000000001E-2</c:v>
                </c:pt>
                <c:pt idx="41491">
                  <c:v>7.8904070000000003E-3</c:v>
                </c:pt>
                <c:pt idx="41492">
                  <c:v>1.0377533E-2</c:v>
                </c:pt>
                <c:pt idx="41493">
                  <c:v>1.1811645000000001E-2</c:v>
                </c:pt>
                <c:pt idx="41494">
                  <c:v>1.2404996999999999E-2</c:v>
                </c:pt>
                <c:pt idx="41495">
                  <c:v>9.5226310000000002E-3</c:v>
                </c:pt>
                <c:pt idx="41496">
                  <c:v>1.0072308E-2</c:v>
                </c:pt>
                <c:pt idx="41497">
                  <c:v>1.0068026000000001E-2</c:v>
                </c:pt>
                <c:pt idx="41498">
                  <c:v>8.922335E-3</c:v>
                </c:pt>
                <c:pt idx="41499">
                  <c:v>9.9586169999999995E-3</c:v>
                </c:pt>
                <c:pt idx="41500">
                  <c:v>1.0210286000000001E-2</c:v>
                </c:pt>
                <c:pt idx="41501">
                  <c:v>6.8689170000000004E-3</c:v>
                </c:pt>
                <c:pt idx="41502">
                  <c:v>1.0234353E-2</c:v>
                </c:pt>
                <c:pt idx="41503">
                  <c:v>8.320839E-3</c:v>
                </c:pt>
                <c:pt idx="41504">
                  <c:v>9.0742470000000006E-3</c:v>
                </c:pt>
                <c:pt idx="41505">
                  <c:v>1.2778922999999999E-2</c:v>
                </c:pt>
                <c:pt idx="41506">
                  <c:v>8.9660750000000004E-3</c:v>
                </c:pt>
                <c:pt idx="41507">
                  <c:v>8.6924010000000006E-3</c:v>
                </c:pt>
                <c:pt idx="41508">
                  <c:v>6.2742509999999998E-3</c:v>
                </c:pt>
                <c:pt idx="41509">
                  <c:v>9.3106700000000001E-3</c:v>
                </c:pt>
                <c:pt idx="41510">
                  <c:v>1.060257E-2</c:v>
                </c:pt>
                <c:pt idx="41511">
                  <c:v>6.4372689999999998E-3</c:v>
                </c:pt>
                <c:pt idx="41512">
                  <c:v>4.7392370000000003E-3</c:v>
                </c:pt>
                <c:pt idx="41513">
                  <c:v>5.0001949999999998E-3</c:v>
                </c:pt>
                <c:pt idx="41514">
                  <c:v>5.6348259999999999E-3</c:v>
                </c:pt>
                <c:pt idx="41515">
                  <c:v>5.8217649999999996E-3</c:v>
                </c:pt>
                <c:pt idx="41516">
                  <c:v>5.6598459999999996E-3</c:v>
                </c:pt>
                <c:pt idx="41517">
                  <c:v>4.0336540000000002E-3</c:v>
                </c:pt>
                <c:pt idx="41518">
                  <c:v>5.5732280000000004E-3</c:v>
                </c:pt>
                <c:pt idx="41519">
                  <c:v>3.934183E-3</c:v>
                </c:pt>
                <c:pt idx="41520">
                  <c:v>4.292644E-3</c:v>
                </c:pt>
                <c:pt idx="41521">
                  <c:v>3.9920709999999998E-3</c:v>
                </c:pt>
                <c:pt idx="41522">
                  <c:v>4.3140469999999997E-3</c:v>
                </c:pt>
                <c:pt idx="41523">
                  <c:v>6.4283639999999998E-3</c:v>
                </c:pt>
                <c:pt idx="41524">
                  <c:v>4.5673470000000002E-3</c:v>
                </c:pt>
                <c:pt idx="41525">
                  <c:v>5.6827300000000004E-3</c:v>
                </c:pt>
                <c:pt idx="41526">
                  <c:v>3.9356970000000002E-3</c:v>
                </c:pt>
                <c:pt idx="41527">
                  <c:v>6.1284080000000001E-3</c:v>
                </c:pt>
                <c:pt idx="41528">
                  <c:v>6.2538430000000002E-3</c:v>
                </c:pt>
                <c:pt idx="41529">
                  <c:v>7.1636299999999998E-3</c:v>
                </c:pt>
                <c:pt idx="41530">
                  <c:v>1.0149566E-2</c:v>
                </c:pt>
                <c:pt idx="41531">
                  <c:v>7.4105559999999996E-3</c:v>
                </c:pt>
                <c:pt idx="41532">
                  <c:v>9.1245670000000001E-3</c:v>
                </c:pt>
                <c:pt idx="41533">
                  <c:v>1.2066561999999999E-2</c:v>
                </c:pt>
                <c:pt idx="41534">
                  <c:v>1.1755771E-2</c:v>
                </c:pt>
                <c:pt idx="41535">
                  <c:v>1.1605832E-2</c:v>
                </c:pt>
                <c:pt idx="41536">
                  <c:v>1.0403947E-2</c:v>
                </c:pt>
                <c:pt idx="41537">
                  <c:v>1.4443596E-2</c:v>
                </c:pt>
                <c:pt idx="41538">
                  <c:v>1.2204411E-2</c:v>
                </c:pt>
                <c:pt idx="41539">
                  <c:v>1.5933170999999999E-2</c:v>
                </c:pt>
                <c:pt idx="41540">
                  <c:v>1.4567768E-2</c:v>
                </c:pt>
                <c:pt idx="41541">
                  <c:v>1.6406545000000002E-2</c:v>
                </c:pt>
                <c:pt idx="41542">
                  <c:v>1.3662957999999999E-2</c:v>
                </c:pt>
                <c:pt idx="41543">
                  <c:v>1.5378350000000001E-2</c:v>
                </c:pt>
                <c:pt idx="41544">
                  <c:v>1.5423091999999999E-2</c:v>
                </c:pt>
                <c:pt idx="41545">
                  <c:v>1.7030679E-2</c:v>
                </c:pt>
                <c:pt idx="41546">
                  <c:v>1.5429320999999999E-2</c:v>
                </c:pt>
                <c:pt idx="41547">
                  <c:v>1.2971600999999999E-2</c:v>
                </c:pt>
                <c:pt idx="41548">
                  <c:v>1.1596611E-2</c:v>
                </c:pt>
                <c:pt idx="41549">
                  <c:v>1.7114180999999999E-2</c:v>
                </c:pt>
                <c:pt idx="41550">
                  <c:v>1.6323221999999998E-2</c:v>
                </c:pt>
                <c:pt idx="41551">
                  <c:v>1.5077497E-2</c:v>
                </c:pt>
                <c:pt idx="41552">
                  <c:v>2.0650162999999999E-2</c:v>
                </c:pt>
                <c:pt idx="41553">
                  <c:v>1.6070988000000001E-2</c:v>
                </c:pt>
                <c:pt idx="41554">
                  <c:v>1.5526905000000001E-2</c:v>
                </c:pt>
                <c:pt idx="41555">
                  <c:v>1.8661865999999999E-2</c:v>
                </c:pt>
                <c:pt idx="41556">
                  <c:v>1.6263954000000001E-2</c:v>
                </c:pt>
                <c:pt idx="41557">
                  <c:v>1.7689923E-2</c:v>
                </c:pt>
                <c:pt idx="41558">
                  <c:v>1.6549556999999999E-2</c:v>
                </c:pt>
                <c:pt idx="41559">
                  <c:v>1.3527239E-2</c:v>
                </c:pt>
                <c:pt idx="41560">
                  <c:v>1.5935003999999999E-2</c:v>
                </c:pt>
                <c:pt idx="41561">
                  <c:v>1.7491018000000001E-2</c:v>
                </c:pt>
                <c:pt idx="41562">
                  <c:v>1.9509426999999999E-2</c:v>
                </c:pt>
                <c:pt idx="41563">
                  <c:v>1.6745449999999999E-2</c:v>
                </c:pt>
                <c:pt idx="41564">
                  <c:v>1.5531049E-2</c:v>
                </c:pt>
                <c:pt idx="41565">
                  <c:v>1.3653103999999999E-2</c:v>
                </c:pt>
                <c:pt idx="41566">
                  <c:v>1.3986264999999999E-2</c:v>
                </c:pt>
                <c:pt idx="41567">
                  <c:v>1.6869769E-2</c:v>
                </c:pt>
                <c:pt idx="41568">
                  <c:v>1.5246572999999999E-2</c:v>
                </c:pt>
                <c:pt idx="41569">
                  <c:v>1.4222205E-2</c:v>
                </c:pt>
                <c:pt idx="41570">
                  <c:v>1.6149001E-2</c:v>
                </c:pt>
                <c:pt idx="41571">
                  <c:v>1.6770935000000001E-2</c:v>
                </c:pt>
                <c:pt idx="41572">
                  <c:v>1.8690539999999999E-2</c:v>
                </c:pt>
                <c:pt idx="41573">
                  <c:v>1.5150866000000001E-2</c:v>
                </c:pt>
                <c:pt idx="41574">
                  <c:v>1.7433193999999999E-2</c:v>
                </c:pt>
                <c:pt idx="41575">
                  <c:v>1.9122953000000002E-2</c:v>
                </c:pt>
                <c:pt idx="41576">
                  <c:v>2.2200767E-2</c:v>
                </c:pt>
                <c:pt idx="41577">
                  <c:v>2.0512224999999999E-2</c:v>
                </c:pt>
                <c:pt idx="41578">
                  <c:v>1.8980375000000001E-2</c:v>
                </c:pt>
                <c:pt idx="41579">
                  <c:v>1.9228334E-2</c:v>
                </c:pt>
                <c:pt idx="41580">
                  <c:v>2.2568205000000001E-2</c:v>
                </c:pt>
                <c:pt idx="41581">
                  <c:v>2.0891342E-2</c:v>
                </c:pt>
                <c:pt idx="41582">
                  <c:v>2.1461790000000001E-2</c:v>
                </c:pt>
                <c:pt idx="41583">
                  <c:v>2.5736913E-2</c:v>
                </c:pt>
                <c:pt idx="41584">
                  <c:v>2.2376804E-2</c:v>
                </c:pt>
                <c:pt idx="41585">
                  <c:v>2.485323E-2</c:v>
                </c:pt>
                <c:pt idx="41586">
                  <c:v>1.9305333000000001E-2</c:v>
                </c:pt>
                <c:pt idx="41587">
                  <c:v>2.4034007E-2</c:v>
                </c:pt>
                <c:pt idx="41588">
                  <c:v>2.3745319000000001E-2</c:v>
                </c:pt>
                <c:pt idx="41589">
                  <c:v>2.8189802999999999E-2</c:v>
                </c:pt>
                <c:pt idx="41590">
                  <c:v>2.7363423000000001E-2</c:v>
                </c:pt>
                <c:pt idx="41591">
                  <c:v>2.8192917000000001E-2</c:v>
                </c:pt>
                <c:pt idx="41592">
                  <c:v>2.4475410999999999E-2</c:v>
                </c:pt>
                <c:pt idx="41593">
                  <c:v>2.5073772000000001E-2</c:v>
                </c:pt>
                <c:pt idx="41594">
                  <c:v>3.0915947999999999E-2</c:v>
                </c:pt>
                <c:pt idx="41595">
                  <c:v>3.2784636999999998E-2</c:v>
                </c:pt>
                <c:pt idx="41596">
                  <c:v>2.7277487999999999E-2</c:v>
                </c:pt>
                <c:pt idx="41597">
                  <c:v>2.6636180999999998E-2</c:v>
                </c:pt>
                <c:pt idx="41598">
                  <c:v>3.1221878000000002E-2</c:v>
                </c:pt>
                <c:pt idx="41599">
                  <c:v>3.1765162999999999E-2</c:v>
                </c:pt>
                <c:pt idx="41600">
                  <c:v>2.7226871E-2</c:v>
                </c:pt>
                <c:pt idx="41601">
                  <c:v>3.1450246000000001E-2</c:v>
                </c:pt>
                <c:pt idx="41602">
                  <c:v>2.9033959000000002E-2</c:v>
                </c:pt>
                <c:pt idx="41603">
                  <c:v>3.0311695999999999E-2</c:v>
                </c:pt>
                <c:pt idx="41604">
                  <c:v>3.1547934E-2</c:v>
                </c:pt>
                <c:pt idx="41605">
                  <c:v>3.0891229999999999E-2</c:v>
                </c:pt>
                <c:pt idx="41606">
                  <c:v>3.0300009999999999E-2</c:v>
                </c:pt>
                <c:pt idx="41607">
                  <c:v>2.9113170000000001E-2</c:v>
                </c:pt>
                <c:pt idx="41608">
                  <c:v>3.0331832999999999E-2</c:v>
                </c:pt>
                <c:pt idx="41609">
                  <c:v>2.8728291E-2</c:v>
                </c:pt>
                <c:pt idx="41610">
                  <c:v>2.6345560000000001E-2</c:v>
                </c:pt>
                <c:pt idx="41611">
                  <c:v>2.6215670999999999E-2</c:v>
                </c:pt>
                <c:pt idx="41612">
                  <c:v>2.8022624999999999E-2</c:v>
                </c:pt>
                <c:pt idx="41613">
                  <c:v>2.5182510000000002E-2</c:v>
                </c:pt>
                <c:pt idx="41614">
                  <c:v>2.4120707000000002E-2</c:v>
                </c:pt>
                <c:pt idx="41615">
                  <c:v>2.849875E-2</c:v>
                </c:pt>
                <c:pt idx="41616">
                  <c:v>2.5481655999999998E-2</c:v>
                </c:pt>
                <c:pt idx="41617">
                  <c:v>2.3420396999999999E-2</c:v>
                </c:pt>
                <c:pt idx="41618">
                  <c:v>2.2048336000000002E-2</c:v>
                </c:pt>
                <c:pt idx="41619">
                  <c:v>2.6733152999999999E-2</c:v>
                </c:pt>
                <c:pt idx="41620">
                  <c:v>2.5599713E-2</c:v>
                </c:pt>
                <c:pt idx="41621">
                  <c:v>2.3367789E-2</c:v>
                </c:pt>
                <c:pt idx="41622">
                  <c:v>2.5822692000000001E-2</c:v>
                </c:pt>
                <c:pt idx="41623">
                  <c:v>2.3727709E-2</c:v>
                </c:pt>
                <c:pt idx="41624">
                  <c:v>2.7347211E-2</c:v>
                </c:pt>
                <c:pt idx="41625">
                  <c:v>2.3590723000000001E-2</c:v>
                </c:pt>
                <c:pt idx="41626">
                  <c:v>2.3410426000000002E-2</c:v>
                </c:pt>
                <c:pt idx="41627">
                  <c:v>2.4609182E-2</c:v>
                </c:pt>
                <c:pt idx="41628">
                  <c:v>2.6256613000000002E-2</c:v>
                </c:pt>
                <c:pt idx="41629">
                  <c:v>2.5703390999999999E-2</c:v>
                </c:pt>
                <c:pt idx="41630">
                  <c:v>2.3464736999999999E-2</c:v>
                </c:pt>
                <c:pt idx="41631">
                  <c:v>2.4663692000000001E-2</c:v>
                </c:pt>
                <c:pt idx="41632">
                  <c:v>2.6165184000000001E-2</c:v>
                </c:pt>
                <c:pt idx="41633">
                  <c:v>2.4684804000000001E-2</c:v>
                </c:pt>
                <c:pt idx="41634">
                  <c:v>2.4634468999999999E-2</c:v>
                </c:pt>
                <c:pt idx="41635">
                  <c:v>2.337156E-2</c:v>
                </c:pt>
                <c:pt idx="41636">
                  <c:v>2.467571E-2</c:v>
                </c:pt>
                <c:pt idx="41637">
                  <c:v>2.6862747999999999E-2</c:v>
                </c:pt>
                <c:pt idx="41638">
                  <c:v>2.9176770000000001E-2</c:v>
                </c:pt>
                <c:pt idx="41639">
                  <c:v>2.6382467E-2</c:v>
                </c:pt>
                <c:pt idx="41640">
                  <c:v>2.7326822000000001E-2</c:v>
                </c:pt>
                <c:pt idx="41641">
                  <c:v>3.1170730000000001E-2</c:v>
                </c:pt>
                <c:pt idx="41642">
                  <c:v>2.7796237000000001E-2</c:v>
                </c:pt>
                <c:pt idx="41643">
                  <c:v>3.3022522999999998E-2</c:v>
                </c:pt>
                <c:pt idx="41644">
                  <c:v>3.0541789E-2</c:v>
                </c:pt>
                <c:pt idx="41645">
                  <c:v>3.2703780000000002E-2</c:v>
                </c:pt>
                <c:pt idx="41646">
                  <c:v>3.0322913E-2</c:v>
                </c:pt>
                <c:pt idx="41647">
                  <c:v>2.9200022999999999E-2</c:v>
                </c:pt>
                <c:pt idx="41648">
                  <c:v>3.0279936E-2</c:v>
                </c:pt>
                <c:pt idx="41649">
                  <c:v>2.8263970999999999E-2</c:v>
                </c:pt>
                <c:pt idx="41650">
                  <c:v>2.9164121000000001E-2</c:v>
                </c:pt>
                <c:pt idx="41651">
                  <c:v>2.6144212E-2</c:v>
                </c:pt>
                <c:pt idx="41652">
                  <c:v>2.7037436000000001E-2</c:v>
                </c:pt>
                <c:pt idx="41653">
                  <c:v>2.8169046999999999E-2</c:v>
                </c:pt>
                <c:pt idx="41654">
                  <c:v>2.8983439999999999E-2</c:v>
                </c:pt>
                <c:pt idx="41655">
                  <c:v>2.5503538999999999E-2</c:v>
                </c:pt>
                <c:pt idx="41656">
                  <c:v>2.9702011E-2</c:v>
                </c:pt>
                <c:pt idx="41657">
                  <c:v>2.6054564999999998E-2</c:v>
                </c:pt>
                <c:pt idx="41658">
                  <c:v>2.9785121000000001E-2</c:v>
                </c:pt>
                <c:pt idx="41659">
                  <c:v>2.6096856000000002E-2</c:v>
                </c:pt>
                <c:pt idx="41660">
                  <c:v>2.8476656999999999E-2</c:v>
                </c:pt>
                <c:pt idx="41661">
                  <c:v>2.7037866000000001E-2</c:v>
                </c:pt>
                <c:pt idx="41662">
                  <c:v>2.7526557E-2</c:v>
                </c:pt>
                <c:pt idx="41663">
                  <c:v>2.6925500000000002E-2</c:v>
                </c:pt>
                <c:pt idx="41664">
                  <c:v>2.6457050999999999E-2</c:v>
                </c:pt>
                <c:pt idx="41665">
                  <c:v>2.4645436999999999E-2</c:v>
                </c:pt>
                <c:pt idx="41666">
                  <c:v>2.9961905E-2</c:v>
                </c:pt>
                <c:pt idx="41667">
                  <c:v>3.2320250000000002E-2</c:v>
                </c:pt>
                <c:pt idx="41668">
                  <c:v>2.2186922000000001E-2</c:v>
                </c:pt>
                <c:pt idx="41669">
                  <c:v>2.8632617999999999E-2</c:v>
                </c:pt>
                <c:pt idx="41670">
                  <c:v>2.7039250000000001E-2</c:v>
                </c:pt>
                <c:pt idx="41671">
                  <c:v>1.6528352999999999E-2</c:v>
                </c:pt>
                <c:pt idx="41672">
                  <c:v>2.0672764999999999E-2</c:v>
                </c:pt>
                <c:pt idx="41673">
                  <c:v>2.6365221000000001E-2</c:v>
                </c:pt>
                <c:pt idx="41674">
                  <c:v>2.6404100999999999E-2</c:v>
                </c:pt>
                <c:pt idx="41675">
                  <c:v>2.5071461E-2</c:v>
                </c:pt>
                <c:pt idx="41676">
                  <c:v>2.3189670999999999E-2</c:v>
                </c:pt>
                <c:pt idx="41677">
                  <c:v>1.9993026000000001E-2</c:v>
                </c:pt>
                <c:pt idx="41678">
                  <c:v>2.3150468E-2</c:v>
                </c:pt>
                <c:pt idx="41679">
                  <c:v>2.2254798999999999E-2</c:v>
                </c:pt>
                <c:pt idx="41680">
                  <c:v>2.2486228E-2</c:v>
                </c:pt>
                <c:pt idx="41681">
                  <c:v>2.3681618000000002E-2</c:v>
                </c:pt>
                <c:pt idx="41682">
                  <c:v>2.8607402000000001E-2</c:v>
                </c:pt>
                <c:pt idx="41683">
                  <c:v>2.6639990999999998E-2</c:v>
                </c:pt>
                <c:pt idx="41684">
                  <c:v>2.5570465000000001E-2</c:v>
                </c:pt>
                <c:pt idx="41685">
                  <c:v>2.3126648999999999E-2</c:v>
                </c:pt>
                <c:pt idx="41686">
                  <c:v>2.6285691E-2</c:v>
                </c:pt>
                <c:pt idx="41687">
                  <c:v>3.0902599999999999E-2</c:v>
                </c:pt>
                <c:pt idx="41688">
                  <c:v>2.9414692999999999E-2</c:v>
                </c:pt>
                <c:pt idx="41689">
                  <c:v>3.1533334000000003E-2</c:v>
                </c:pt>
                <c:pt idx="41690">
                  <c:v>2.5922587E-2</c:v>
                </c:pt>
                <c:pt idx="41691">
                  <c:v>2.6445719999999999E-2</c:v>
                </c:pt>
                <c:pt idx="41692">
                  <c:v>2.8039354999999998E-2</c:v>
                </c:pt>
                <c:pt idx="41693">
                  <c:v>2.8671741000000001E-2</c:v>
                </c:pt>
                <c:pt idx="41694">
                  <c:v>2.8411549000000001E-2</c:v>
                </c:pt>
                <c:pt idx="41695">
                  <c:v>3.0686423000000001E-2</c:v>
                </c:pt>
                <c:pt idx="41696">
                  <c:v>2.8953768000000001E-2</c:v>
                </c:pt>
                <c:pt idx="41697">
                  <c:v>2.6673365000000001E-2</c:v>
                </c:pt>
                <c:pt idx="41698">
                  <c:v>3.3572550999999999E-2</c:v>
                </c:pt>
                <c:pt idx="41699">
                  <c:v>2.8474975E-2</c:v>
                </c:pt>
                <c:pt idx="41700">
                  <c:v>2.0630635000000001E-2</c:v>
                </c:pt>
                <c:pt idx="41701">
                  <c:v>2.9688132999999998E-2</c:v>
                </c:pt>
                <c:pt idx="41702">
                  <c:v>2.9811170000000001E-2</c:v>
                </c:pt>
                <c:pt idx="41703">
                  <c:v>2.7411194999999999E-2</c:v>
                </c:pt>
                <c:pt idx="41704">
                  <c:v>2.9060488999999998E-2</c:v>
                </c:pt>
                <c:pt idx="41705">
                  <c:v>2.5170379999999999E-2</c:v>
                </c:pt>
                <c:pt idx="41706">
                  <c:v>2.4258779000000001E-2</c:v>
                </c:pt>
                <c:pt idx="41707">
                  <c:v>3.0695845999999999E-2</c:v>
                </c:pt>
                <c:pt idx="41708">
                  <c:v>2.9084634000000002E-2</c:v>
                </c:pt>
                <c:pt idx="41709">
                  <c:v>2.6191468999999998E-2</c:v>
                </c:pt>
                <c:pt idx="41710">
                  <c:v>2.0822002999999999E-2</c:v>
                </c:pt>
                <c:pt idx="41711">
                  <c:v>2.3053732E-2</c:v>
                </c:pt>
                <c:pt idx="41712">
                  <c:v>2.5531004999999999E-2</c:v>
                </c:pt>
                <c:pt idx="41713">
                  <c:v>2.6088137000000001E-2</c:v>
                </c:pt>
                <c:pt idx="41714">
                  <c:v>2.6970458999999999E-2</c:v>
                </c:pt>
                <c:pt idx="41715">
                  <c:v>2.6324723000000001E-2</c:v>
                </c:pt>
                <c:pt idx="41716">
                  <c:v>2.5059989000000001E-2</c:v>
                </c:pt>
                <c:pt idx="41717">
                  <c:v>2.7504754999999999E-2</c:v>
                </c:pt>
                <c:pt idx="41718">
                  <c:v>2.6769457E-2</c:v>
                </c:pt>
                <c:pt idx="41719">
                  <c:v>2.1496412999999999E-2</c:v>
                </c:pt>
                <c:pt idx="41720">
                  <c:v>2.3759834000000001E-2</c:v>
                </c:pt>
                <c:pt idx="41721">
                  <c:v>2.6951952000000001E-2</c:v>
                </c:pt>
                <c:pt idx="41722">
                  <c:v>2.9366639999999999E-2</c:v>
                </c:pt>
                <c:pt idx="41723">
                  <c:v>2.6451530000000001E-2</c:v>
                </c:pt>
                <c:pt idx="41724">
                  <c:v>2.7712271E-2</c:v>
                </c:pt>
                <c:pt idx="41725">
                  <c:v>3.0148277000000001E-2</c:v>
                </c:pt>
                <c:pt idx="41726">
                  <c:v>2.8255302E-2</c:v>
                </c:pt>
                <c:pt idx="41727">
                  <c:v>2.8999635999999999E-2</c:v>
                </c:pt>
                <c:pt idx="41728">
                  <c:v>2.5490390000000002E-2</c:v>
                </c:pt>
                <c:pt idx="41729">
                  <c:v>3.0457053000000001E-2</c:v>
                </c:pt>
                <c:pt idx="41730">
                  <c:v>3.1519655000000001E-2</c:v>
                </c:pt>
                <c:pt idx="41731">
                  <c:v>2.696573E-2</c:v>
                </c:pt>
                <c:pt idx="41732">
                  <c:v>2.6185422999999999E-2</c:v>
                </c:pt>
                <c:pt idx="41733">
                  <c:v>2.7029866E-2</c:v>
                </c:pt>
                <c:pt idx="41734">
                  <c:v>2.7609903000000002E-2</c:v>
                </c:pt>
                <c:pt idx="41735">
                  <c:v>2.4693955E-2</c:v>
                </c:pt>
                <c:pt idx="41736">
                  <c:v>2.0775645999999998E-2</c:v>
                </c:pt>
                <c:pt idx="41737">
                  <c:v>2.0887088000000002E-2</c:v>
                </c:pt>
                <c:pt idx="41738">
                  <c:v>2.5824590000000001E-2</c:v>
                </c:pt>
                <c:pt idx="41739">
                  <c:v>2.0026451000000001E-2</c:v>
                </c:pt>
                <c:pt idx="41740">
                  <c:v>1.9763596000000001E-2</c:v>
                </c:pt>
                <c:pt idx="41741">
                  <c:v>1.8495708999999999E-2</c:v>
                </c:pt>
                <c:pt idx="41742">
                  <c:v>2.0415049000000001E-2</c:v>
                </c:pt>
                <c:pt idx="41743">
                  <c:v>1.9601128999999998E-2</c:v>
                </c:pt>
                <c:pt idx="41744">
                  <c:v>1.7172857999999999E-2</c:v>
                </c:pt>
                <c:pt idx="41745">
                  <c:v>1.8280312E-2</c:v>
                </c:pt>
                <c:pt idx="41746">
                  <c:v>2.1415918999999999E-2</c:v>
                </c:pt>
                <c:pt idx="41747">
                  <c:v>2.4161572999999999E-2</c:v>
                </c:pt>
                <c:pt idx="41748">
                  <c:v>2.5153334999999999E-2</c:v>
                </c:pt>
                <c:pt idx="41749">
                  <c:v>1.9813152000000001E-2</c:v>
                </c:pt>
                <c:pt idx="41750">
                  <c:v>1.9989719999999999E-2</c:v>
                </c:pt>
                <c:pt idx="41751">
                  <c:v>2.052344E-2</c:v>
                </c:pt>
                <c:pt idx="41752">
                  <c:v>2.5334707000000001E-2</c:v>
                </c:pt>
                <c:pt idx="41753">
                  <c:v>2.8562428000000001E-2</c:v>
                </c:pt>
                <c:pt idx="41754">
                  <c:v>2.5664375999999999E-2</c:v>
                </c:pt>
                <c:pt idx="41755">
                  <c:v>2.8568145E-2</c:v>
                </c:pt>
                <c:pt idx="41756">
                  <c:v>3.3110964999999999E-2</c:v>
                </c:pt>
                <c:pt idx="41757">
                  <c:v>3.0591533000000001E-2</c:v>
                </c:pt>
                <c:pt idx="41758">
                  <c:v>2.8552615999999999E-2</c:v>
                </c:pt>
                <c:pt idx="41759">
                  <c:v>2.8259518000000001E-2</c:v>
                </c:pt>
                <c:pt idx="41760">
                  <c:v>3.0048096999999999E-2</c:v>
                </c:pt>
                <c:pt idx="41761">
                  <c:v>2.8269684E-2</c:v>
                </c:pt>
                <c:pt idx="41762">
                  <c:v>3.0223911999999999E-2</c:v>
                </c:pt>
                <c:pt idx="41763">
                  <c:v>2.9893679999999999E-2</c:v>
                </c:pt>
                <c:pt idx="41764">
                  <c:v>2.9088073999999998E-2</c:v>
                </c:pt>
                <c:pt idx="41765">
                  <c:v>3.3248510000000002E-2</c:v>
                </c:pt>
                <c:pt idx="41766">
                  <c:v>3.0770170999999999E-2</c:v>
                </c:pt>
                <c:pt idx="41767">
                  <c:v>2.9889638E-2</c:v>
                </c:pt>
                <c:pt idx="41768">
                  <c:v>2.8507192000000001E-2</c:v>
                </c:pt>
                <c:pt idx="41769">
                  <c:v>3.1259942999999998E-2</c:v>
                </c:pt>
                <c:pt idx="41770">
                  <c:v>3.1152618999999999E-2</c:v>
                </c:pt>
                <c:pt idx="41771">
                  <c:v>2.9509167999999999E-2</c:v>
                </c:pt>
                <c:pt idx="41772">
                  <c:v>2.5876084000000001E-2</c:v>
                </c:pt>
                <c:pt idx="41773">
                  <c:v>2.7757177000000001E-2</c:v>
                </c:pt>
                <c:pt idx="41774">
                  <c:v>2.7979550999999998E-2</c:v>
                </c:pt>
                <c:pt idx="41775">
                  <c:v>2.6932593000000001E-2</c:v>
                </c:pt>
                <c:pt idx="41776">
                  <c:v>2.9229036999999999E-2</c:v>
                </c:pt>
                <c:pt idx="41777">
                  <c:v>2.3746355E-2</c:v>
                </c:pt>
                <c:pt idx="41778">
                  <c:v>2.5692857999999999E-2</c:v>
                </c:pt>
                <c:pt idx="41779">
                  <c:v>2.5112391000000001E-2</c:v>
                </c:pt>
                <c:pt idx="41780">
                  <c:v>2.3950987E-2</c:v>
                </c:pt>
                <c:pt idx="41781">
                  <c:v>2.4574433E-2</c:v>
                </c:pt>
                <c:pt idx="41782">
                  <c:v>2.4791481000000001E-2</c:v>
                </c:pt>
                <c:pt idx="41783">
                  <c:v>2.51392E-2</c:v>
                </c:pt>
                <c:pt idx="41784">
                  <c:v>1.1830587E-2</c:v>
                </c:pt>
                <c:pt idx="41785">
                  <c:v>2.0196591E-2</c:v>
                </c:pt>
                <c:pt idx="41786">
                  <c:v>3.0527790999999999E-2</c:v>
                </c:pt>
                <c:pt idx="41787">
                  <c:v>1.4336211E-2</c:v>
                </c:pt>
                <c:pt idx="41788">
                  <c:v>1.2810218999999999E-2</c:v>
                </c:pt>
                <c:pt idx="41789">
                  <c:v>2.4440522999999999E-2</c:v>
                </c:pt>
                <c:pt idx="41790">
                  <c:v>2.6005929000000001E-2</c:v>
                </c:pt>
                <c:pt idx="41791">
                  <c:v>3.2657228000000003E-2</c:v>
                </c:pt>
                <c:pt idx="41792">
                  <c:v>2.3659207000000002E-2</c:v>
                </c:pt>
                <c:pt idx="41793">
                  <c:v>1.1423545E-2</c:v>
                </c:pt>
                <c:pt idx="41794">
                  <c:v>2.7858444999999999E-2</c:v>
                </c:pt>
                <c:pt idx="41795">
                  <c:v>2.5434470000000001E-2</c:v>
                </c:pt>
                <c:pt idx="41796">
                  <c:v>2.098912E-2</c:v>
                </c:pt>
                <c:pt idx="41797">
                  <c:v>2.3727965E-2</c:v>
                </c:pt>
                <c:pt idx="41798">
                  <c:v>2.6191123E-2</c:v>
                </c:pt>
                <c:pt idx="41799">
                  <c:v>2.1422479000000001E-2</c:v>
                </c:pt>
                <c:pt idx="41800">
                  <c:v>2.4310945E-2</c:v>
                </c:pt>
                <c:pt idx="41801">
                  <c:v>2.256619E-2</c:v>
                </c:pt>
                <c:pt idx="41802">
                  <c:v>2.3132910999999999E-2</c:v>
                </c:pt>
                <c:pt idx="41803">
                  <c:v>2.8775476000000001E-2</c:v>
                </c:pt>
                <c:pt idx="41804">
                  <c:v>2.6594878999999998E-2</c:v>
                </c:pt>
                <c:pt idx="41805">
                  <c:v>2.3286444999999999E-2</c:v>
                </c:pt>
                <c:pt idx="41806">
                  <c:v>2.0656840999999999E-2</c:v>
                </c:pt>
                <c:pt idx="41807">
                  <c:v>2.1675580999999999E-2</c:v>
                </c:pt>
                <c:pt idx="41808">
                  <c:v>2.1946691000000001E-2</c:v>
                </c:pt>
                <c:pt idx="41809">
                  <c:v>1.8510552E-2</c:v>
                </c:pt>
                <c:pt idx="41810">
                  <c:v>2.2326329999999998E-2</c:v>
                </c:pt>
                <c:pt idx="41811">
                  <c:v>2.1856840999999998E-2</c:v>
                </c:pt>
                <c:pt idx="41812">
                  <c:v>2.6878763E-2</c:v>
                </c:pt>
                <c:pt idx="41813">
                  <c:v>2.7339428999999998E-2</c:v>
                </c:pt>
                <c:pt idx="41814">
                  <c:v>2.0960092999999999E-2</c:v>
                </c:pt>
                <c:pt idx="41815">
                  <c:v>1.3359374E-2</c:v>
                </c:pt>
                <c:pt idx="41816">
                  <c:v>4.0063959000000003E-2</c:v>
                </c:pt>
                <c:pt idx="41817">
                  <c:v>3.8224033999999997E-2</c:v>
                </c:pt>
                <c:pt idx="41818">
                  <c:v>1.2451827E-2</c:v>
                </c:pt>
                <c:pt idx="41819">
                  <c:v>1.8811815999999999E-2</c:v>
                </c:pt>
                <c:pt idx="41820">
                  <c:v>3.6036611000000003E-2</c:v>
                </c:pt>
                <c:pt idx="41821">
                  <c:v>2.8177185E-2</c:v>
                </c:pt>
                <c:pt idx="41822">
                  <c:v>2.5447444999999999E-2</c:v>
                </c:pt>
                <c:pt idx="41823">
                  <c:v>2.0569988000000001E-2</c:v>
                </c:pt>
                <c:pt idx="41824">
                  <c:v>2.3791614999999999E-2</c:v>
                </c:pt>
                <c:pt idx="41825">
                  <c:v>3.4676243000000002E-2</c:v>
                </c:pt>
                <c:pt idx="41826">
                  <c:v>3.0426367999999999E-2</c:v>
                </c:pt>
                <c:pt idx="41827">
                  <c:v>1.7305299999999999E-2</c:v>
                </c:pt>
                <c:pt idx="41828">
                  <c:v>1.8388674000000001E-2</c:v>
                </c:pt>
                <c:pt idx="41829">
                  <c:v>2.5974654E-2</c:v>
                </c:pt>
                <c:pt idx="41830">
                  <c:v>2.4706990000000002E-2</c:v>
                </c:pt>
                <c:pt idx="41831">
                  <c:v>1.9102251000000001E-2</c:v>
                </c:pt>
                <c:pt idx="41832">
                  <c:v>1.8199173999999999E-2</c:v>
                </c:pt>
                <c:pt idx="41833">
                  <c:v>1.9058146000000002E-2</c:v>
                </c:pt>
                <c:pt idx="41834">
                  <c:v>2.3451027999999999E-2</c:v>
                </c:pt>
                <c:pt idx="41835">
                  <c:v>1.8656435999999998E-2</c:v>
                </c:pt>
                <c:pt idx="41836">
                  <c:v>2.2705507E-2</c:v>
                </c:pt>
                <c:pt idx="41837">
                  <c:v>2.1162730000000001E-2</c:v>
                </c:pt>
                <c:pt idx="41838">
                  <c:v>2.1866336E-2</c:v>
                </c:pt>
                <c:pt idx="41839">
                  <c:v>1.8278870999999999E-2</c:v>
                </c:pt>
                <c:pt idx="41840">
                  <c:v>1.8727614E-2</c:v>
                </c:pt>
                <c:pt idx="41841">
                  <c:v>2.2882802000000001E-2</c:v>
                </c:pt>
                <c:pt idx="41842">
                  <c:v>1.8090446E-2</c:v>
                </c:pt>
                <c:pt idx="41843">
                  <c:v>1.9840199999999999E-2</c:v>
                </c:pt>
                <c:pt idx="41844">
                  <c:v>2.1668726999999999E-2</c:v>
                </c:pt>
                <c:pt idx="41845">
                  <c:v>2.4801831999999999E-2</c:v>
                </c:pt>
                <c:pt idx="41846">
                  <c:v>1.8636880000000002E-2</c:v>
                </c:pt>
                <c:pt idx="41847">
                  <c:v>2.2790115E-2</c:v>
                </c:pt>
                <c:pt idx="41848">
                  <c:v>2.2164271999999999E-2</c:v>
                </c:pt>
                <c:pt idx="41849">
                  <c:v>2.0761433999999999E-2</c:v>
                </c:pt>
                <c:pt idx="41850">
                  <c:v>2.0133728E-2</c:v>
                </c:pt>
                <c:pt idx="41851">
                  <c:v>2.0013735000000001E-2</c:v>
                </c:pt>
                <c:pt idx="41852">
                  <c:v>2.2740012E-2</c:v>
                </c:pt>
                <c:pt idx="41853">
                  <c:v>2.1489311000000001E-2</c:v>
                </c:pt>
                <c:pt idx="41854">
                  <c:v>2.1211278E-2</c:v>
                </c:pt>
                <c:pt idx="41855">
                  <c:v>2.5125034000000001E-2</c:v>
                </c:pt>
                <c:pt idx="41856">
                  <c:v>2.2388901999999999E-2</c:v>
                </c:pt>
                <c:pt idx="41857">
                  <c:v>2.0064137999999999E-2</c:v>
                </c:pt>
                <c:pt idx="41858">
                  <c:v>2.1113157E-2</c:v>
                </c:pt>
                <c:pt idx="41859">
                  <c:v>2.2599372999999999E-2</c:v>
                </c:pt>
                <c:pt idx="41860">
                  <c:v>2.2549573E-2</c:v>
                </c:pt>
                <c:pt idx="41861">
                  <c:v>2.4777885999999999E-2</c:v>
                </c:pt>
                <c:pt idx="41862">
                  <c:v>2.302446E-2</c:v>
                </c:pt>
                <c:pt idx="41863">
                  <c:v>2.5326393999999999E-2</c:v>
                </c:pt>
                <c:pt idx="41864">
                  <c:v>2.5848638E-2</c:v>
                </c:pt>
                <c:pt idx="41865">
                  <c:v>2.3421329000000001E-2</c:v>
                </c:pt>
                <c:pt idx="41866">
                  <c:v>2.2331031000000001E-2</c:v>
                </c:pt>
                <c:pt idx="41867">
                  <c:v>2.3317465999999998E-2</c:v>
                </c:pt>
                <c:pt idx="41868">
                  <c:v>2.0869754000000001E-2</c:v>
                </c:pt>
                <c:pt idx="41869">
                  <c:v>2.1994257E-2</c:v>
                </c:pt>
                <c:pt idx="41870">
                  <c:v>2.3609996000000001E-2</c:v>
                </c:pt>
                <c:pt idx="41871">
                  <c:v>2.5330445E-2</c:v>
                </c:pt>
                <c:pt idx="41872">
                  <c:v>2.347289E-2</c:v>
                </c:pt>
                <c:pt idx="41873">
                  <c:v>1.7941017E-2</c:v>
                </c:pt>
                <c:pt idx="41874">
                  <c:v>1.3050920000000001E-2</c:v>
                </c:pt>
                <c:pt idx="41875">
                  <c:v>1.9211308999999999E-2</c:v>
                </c:pt>
                <c:pt idx="41876">
                  <c:v>1.5449592999999999E-2</c:v>
                </c:pt>
                <c:pt idx="41877">
                  <c:v>1.8304945999999999E-2</c:v>
                </c:pt>
                <c:pt idx="41878">
                  <c:v>1.2317892E-2</c:v>
                </c:pt>
                <c:pt idx="41879">
                  <c:v>1.2257153999999999E-2</c:v>
                </c:pt>
                <c:pt idx="41880">
                  <c:v>1.6163212999999999E-2</c:v>
                </c:pt>
                <c:pt idx="41881">
                  <c:v>2.4156245999999999E-2</c:v>
                </c:pt>
                <c:pt idx="41882">
                  <c:v>9.8177869999999997E-3</c:v>
                </c:pt>
                <c:pt idx="41883">
                  <c:v>9.7098799999999999E-4</c:v>
                </c:pt>
                <c:pt idx="41884">
                  <c:v>1.3139237999999999E-2</c:v>
                </c:pt>
                <c:pt idx="41885">
                  <c:v>-3.4310310000000002E-3</c:v>
                </c:pt>
                <c:pt idx="41886">
                  <c:v>-1.175866E-3</c:v>
                </c:pt>
                <c:pt idx="41887">
                  <c:v>-5.1951250000000001E-3</c:v>
                </c:pt>
                <c:pt idx="41888">
                  <c:v>-1.3507118E-2</c:v>
                </c:pt>
                <c:pt idx="41889">
                  <c:v>3.6181091999999998E-2</c:v>
                </c:pt>
                <c:pt idx="41890">
                  <c:v>5.0591457999999999E-2</c:v>
                </c:pt>
                <c:pt idx="41891">
                  <c:v>8.6769810000000003E-3</c:v>
                </c:pt>
                <c:pt idx="41892">
                  <c:v>3.3424029999999999E-3</c:v>
                </c:pt>
                <c:pt idx="41893">
                  <c:v>5.5113849999999997E-3</c:v>
                </c:pt>
                <c:pt idx="41894">
                  <c:v>-7.1956210000000001E-3</c:v>
                </c:pt>
                <c:pt idx="41895">
                  <c:v>3.0856630000000002E-3</c:v>
                </c:pt>
                <c:pt idx="41896">
                  <c:v>1.6529832000000001E-2</c:v>
                </c:pt>
                <c:pt idx="41897">
                  <c:v>1.7599117000000001E-2</c:v>
                </c:pt>
                <c:pt idx="41898">
                  <c:v>1.5037689E-2</c:v>
                </c:pt>
                <c:pt idx="41899">
                  <c:v>4.7847949999999997E-3</c:v>
                </c:pt>
                <c:pt idx="41900">
                  <c:v>-6.5088730000000001E-3</c:v>
                </c:pt>
                <c:pt idx="41901">
                  <c:v>-1.2917899999999999E-4</c:v>
                </c:pt>
                <c:pt idx="41902">
                  <c:v>1.3851085000000001E-2</c:v>
                </c:pt>
                <c:pt idx="41903">
                  <c:v>5.4796710000000002E-3</c:v>
                </c:pt>
                <c:pt idx="41904">
                  <c:v>5.0991049999999996E-3</c:v>
                </c:pt>
                <c:pt idx="41905">
                  <c:v>7.2707700000000002E-4</c:v>
                </c:pt>
                <c:pt idx="41906">
                  <c:v>-4.539324E-3</c:v>
                </c:pt>
                <c:pt idx="41907">
                  <c:v>-2.0136070000000002E-3</c:v>
                </c:pt>
                <c:pt idx="41908">
                  <c:v>-6.7536899999999999E-4</c:v>
                </c:pt>
                <c:pt idx="41909">
                  <c:v>-5.7458599999999998E-4</c:v>
                </c:pt>
                <c:pt idx="41910">
                  <c:v>2.0017559999999999E-3</c:v>
                </c:pt>
                <c:pt idx="41911">
                  <c:v>8.7047819999999995E-3</c:v>
                </c:pt>
                <c:pt idx="41912">
                  <c:v>1.1180723E-2</c:v>
                </c:pt>
                <c:pt idx="41913">
                  <c:v>-1.52533E-4</c:v>
                </c:pt>
                <c:pt idx="41914">
                  <c:v>1.0254834000000001E-2</c:v>
                </c:pt>
                <c:pt idx="41915">
                  <c:v>1.2638840000000001E-3</c:v>
                </c:pt>
                <c:pt idx="41916">
                  <c:v>-2.2948980000000001E-3</c:v>
                </c:pt>
                <c:pt idx="41917">
                  <c:v>2.1666239999999998E-3</c:v>
                </c:pt>
                <c:pt idx="41918">
                  <c:v>-9.3355680000000007E-3</c:v>
                </c:pt>
                <c:pt idx="41919">
                  <c:v>-3.6697660000000001E-3</c:v>
                </c:pt>
                <c:pt idx="41920">
                  <c:v>-1.3029446E-2</c:v>
                </c:pt>
                <c:pt idx="41921">
                  <c:v>-1.3343893000000001E-2</c:v>
                </c:pt>
                <c:pt idx="41922">
                  <c:v>8.6996239999999996E-3</c:v>
                </c:pt>
                <c:pt idx="41923">
                  <c:v>8.6384070000000007E-3</c:v>
                </c:pt>
                <c:pt idx="41924">
                  <c:v>-2.2092341000000001E-2</c:v>
                </c:pt>
                <c:pt idx="41925">
                  <c:v>-2.1868848999999999E-2</c:v>
                </c:pt>
                <c:pt idx="41926">
                  <c:v>-9.7975400000000004E-3</c:v>
                </c:pt>
                <c:pt idx="41927">
                  <c:v>-2.2724416000000001E-2</c:v>
                </c:pt>
                <c:pt idx="41928">
                  <c:v>-9.9542929999999995E-3</c:v>
                </c:pt>
                <c:pt idx="41929">
                  <c:v>-9.5340619999999994E-3</c:v>
                </c:pt>
                <c:pt idx="41930">
                  <c:v>-2.2770504E-2</c:v>
                </c:pt>
                <c:pt idx="41931">
                  <c:v>-1.0973982E-2</c:v>
                </c:pt>
                <c:pt idx="41932">
                  <c:v>-5.6298160000000002E-3</c:v>
                </c:pt>
                <c:pt idx="41933">
                  <c:v>-1.2353843999999999E-2</c:v>
                </c:pt>
                <c:pt idx="41934">
                  <c:v>-8.2946540000000003E-3</c:v>
                </c:pt>
                <c:pt idx="41935">
                  <c:v>-1.1328721E-2</c:v>
                </c:pt>
                <c:pt idx="41936">
                  <c:v>-1.0581438E-2</c:v>
                </c:pt>
                <c:pt idx="41937">
                  <c:v>-8.5241029999999999E-3</c:v>
                </c:pt>
                <c:pt idx="41938">
                  <c:v>-6.8300670000000004E-3</c:v>
                </c:pt>
                <c:pt idx="41939">
                  <c:v>-1.2190886999999999E-2</c:v>
                </c:pt>
                <c:pt idx="41940">
                  <c:v>-7.5287569999999996E-3</c:v>
                </c:pt>
                <c:pt idx="41941">
                  <c:v>-3.1581930000000001E-3</c:v>
                </c:pt>
                <c:pt idx="41942">
                  <c:v>-4.6383780000000003E-3</c:v>
                </c:pt>
                <c:pt idx="41943">
                  <c:v>-8.8412500000000004E-4</c:v>
                </c:pt>
                <c:pt idx="41944">
                  <c:v>-5.8828780000000002E-3</c:v>
                </c:pt>
                <c:pt idx="41945">
                  <c:v>-4.7210109999999998E-3</c:v>
                </c:pt>
                <c:pt idx="41946">
                  <c:v>-5.7069130000000001E-3</c:v>
                </c:pt>
                <c:pt idx="41947">
                  <c:v>-6.6361889999999998E-3</c:v>
                </c:pt>
                <c:pt idx="41948">
                  <c:v>-8.8935399999999997E-4</c:v>
                </c:pt>
                <c:pt idx="41949">
                  <c:v>-4.2437129999999997E-3</c:v>
                </c:pt>
                <c:pt idx="41950">
                  <c:v>-3.5044189999999999E-3</c:v>
                </c:pt>
                <c:pt idx="41951">
                  <c:v>-8.9021499999999997E-4</c:v>
                </c:pt>
                <c:pt idx="41952">
                  <c:v>-5.7299780000000002E-3</c:v>
                </c:pt>
                <c:pt idx="41953">
                  <c:v>-6.801039E-3</c:v>
                </c:pt>
                <c:pt idx="41954">
                  <c:v>-6.687854E-3</c:v>
                </c:pt>
                <c:pt idx="41955">
                  <c:v>-5.7094939999999999E-3</c:v>
                </c:pt>
                <c:pt idx="41956">
                  <c:v>-2.0777410000000001E-3</c:v>
                </c:pt>
                <c:pt idx="41957">
                  <c:v>-3.8283520000000001E-3</c:v>
                </c:pt>
                <c:pt idx="41958">
                  <c:v>-6.1679389999999999E-3</c:v>
                </c:pt>
                <c:pt idx="41959">
                  <c:v>-4.0914590000000004E-3</c:v>
                </c:pt>
                <c:pt idx="41960">
                  <c:v>-4.3636339999999999E-3</c:v>
                </c:pt>
                <c:pt idx="41961">
                  <c:v>-3.177844E-3</c:v>
                </c:pt>
                <c:pt idx="41962">
                  <c:v>-1.8483939999999999E-3</c:v>
                </c:pt>
                <c:pt idx="41963">
                  <c:v>-2.0432129999999999E-3</c:v>
                </c:pt>
                <c:pt idx="41964">
                  <c:v>-1.7470700000000001E-3</c:v>
                </c:pt>
                <c:pt idx="41965">
                  <c:v>-2.5280239999999998E-3</c:v>
                </c:pt>
                <c:pt idx="41966">
                  <c:v>5.5778000000000002E-4</c:v>
                </c:pt>
                <c:pt idx="41967">
                  <c:v>-3.1738410000000002E-3</c:v>
                </c:pt>
                <c:pt idx="41968">
                  <c:v>-2.28035E-3</c:v>
                </c:pt>
                <c:pt idx="41969">
                  <c:v>-6.9198430000000002E-3</c:v>
                </c:pt>
                <c:pt idx="41970">
                  <c:v>-2.4401119999999999E-3</c:v>
                </c:pt>
                <c:pt idx="41971">
                  <c:v>1.246949E-3</c:v>
                </c:pt>
                <c:pt idx="41972">
                  <c:v>-4.3345040000000003E-3</c:v>
                </c:pt>
                <c:pt idx="41973">
                  <c:v>-2.629153E-3</c:v>
                </c:pt>
                <c:pt idx="41974">
                  <c:v>-9.2419699999999997E-4</c:v>
                </c:pt>
                <c:pt idx="41975" formatCode="0.00E+00">
                  <c:v>-8.5774999999999998E-5</c:v>
                </c:pt>
                <c:pt idx="41976">
                  <c:v>-3.9582769999999996E-3</c:v>
                </c:pt>
                <c:pt idx="41977">
                  <c:v>-5.0112539999999997E-3</c:v>
                </c:pt>
                <c:pt idx="41978">
                  <c:v>-5.8570740000000003E-3</c:v>
                </c:pt>
                <c:pt idx="41979">
                  <c:v>-7.1175479999999996E-3</c:v>
                </c:pt>
                <c:pt idx="41980">
                  <c:v>-3.1718089999999998E-3</c:v>
                </c:pt>
                <c:pt idx="41981">
                  <c:v>-1.0151011999999999E-2</c:v>
                </c:pt>
                <c:pt idx="41982">
                  <c:v>-5.7900859999999998E-3</c:v>
                </c:pt>
                <c:pt idx="41983">
                  <c:v>-8.47173E-4</c:v>
                </c:pt>
                <c:pt idx="41984">
                  <c:v>-3.5710540000000002E-3</c:v>
                </c:pt>
                <c:pt idx="41985">
                  <c:v>-7.7136820000000004E-3</c:v>
                </c:pt>
                <c:pt idx="41986">
                  <c:v>-5.8151139999999997E-3</c:v>
                </c:pt>
                <c:pt idx="41987">
                  <c:v>-2.1903930000000001E-3</c:v>
                </c:pt>
                <c:pt idx="41988">
                  <c:v>-3.0247609999999999E-3</c:v>
                </c:pt>
                <c:pt idx="41989">
                  <c:v>-3.349061E-3</c:v>
                </c:pt>
                <c:pt idx="41990">
                  <c:v>-3.1053819999999998E-3</c:v>
                </c:pt>
                <c:pt idx="41991">
                  <c:v>-5.9334239999999996E-3</c:v>
                </c:pt>
                <c:pt idx="41992">
                  <c:v>-4.1752050000000004E-3</c:v>
                </c:pt>
                <c:pt idx="41993">
                  <c:v>-7.1662059999999996E-3</c:v>
                </c:pt>
                <c:pt idx="41994">
                  <c:v>-7.4959060000000001E-3</c:v>
                </c:pt>
                <c:pt idx="41995">
                  <c:v>-5.4015959999999998E-3</c:v>
                </c:pt>
                <c:pt idx="41996">
                  <c:v>-6.2010770000000002E-3</c:v>
                </c:pt>
                <c:pt idx="41997">
                  <c:v>-7.3098720000000002E-3</c:v>
                </c:pt>
                <c:pt idx="41998">
                  <c:v>-6.3085240000000002E-3</c:v>
                </c:pt>
                <c:pt idx="41999">
                  <c:v>-9.2127249999999997E-3</c:v>
                </c:pt>
                <c:pt idx="42000">
                  <c:v>-9.1432170000000004E-3</c:v>
                </c:pt>
                <c:pt idx="42001">
                  <c:v>-1.2775434E-2</c:v>
                </c:pt>
                <c:pt idx="42002">
                  <c:v>-9.4464820000000008E-3</c:v>
                </c:pt>
                <c:pt idx="42003">
                  <c:v>-1.2368426E-2</c:v>
                </c:pt>
                <c:pt idx="42004">
                  <c:v>-1.5175663000000001E-2</c:v>
                </c:pt>
                <c:pt idx="42005">
                  <c:v>-1.3961230999999999E-2</c:v>
                </c:pt>
                <c:pt idx="42006">
                  <c:v>-1.1734562E-2</c:v>
                </c:pt>
                <c:pt idx="42007">
                  <c:v>-1.7230714000000001E-2</c:v>
                </c:pt>
                <c:pt idx="42008">
                  <c:v>-1.6787564000000001E-2</c:v>
                </c:pt>
                <c:pt idx="42009">
                  <c:v>-1.3968536E-2</c:v>
                </c:pt>
                <c:pt idx="42010">
                  <c:v>-1.0921347E-2</c:v>
                </c:pt>
                <c:pt idx="42011">
                  <c:v>-1.4081985E-2</c:v>
                </c:pt>
                <c:pt idx="42012">
                  <c:v>-1.3291025999999999E-2</c:v>
                </c:pt>
                <c:pt idx="42013">
                  <c:v>-1.3297493000000001E-2</c:v>
                </c:pt>
                <c:pt idx="42014">
                  <c:v>-1.0105427E-2</c:v>
                </c:pt>
                <c:pt idx="42015">
                  <c:v>-7.6502990000000002E-3</c:v>
                </c:pt>
                <c:pt idx="42016">
                  <c:v>-1.5938320999999998E-2</c:v>
                </c:pt>
                <c:pt idx="42017">
                  <c:v>-1.3466073E-2</c:v>
                </c:pt>
                <c:pt idx="42018">
                  <c:v>-1.7636600000000001E-4</c:v>
                </c:pt>
                <c:pt idx="42019">
                  <c:v>-1.5086606000000001E-2</c:v>
                </c:pt>
                <c:pt idx="42020">
                  <c:v>-1.6818993000000001E-2</c:v>
                </c:pt>
                <c:pt idx="42021">
                  <c:v>-1.3319218000000001E-2</c:v>
                </c:pt>
                <c:pt idx="42022">
                  <c:v>-1.2572467E-2</c:v>
                </c:pt>
                <c:pt idx="42023">
                  <c:v>-1.2464342999999999E-2</c:v>
                </c:pt>
                <c:pt idx="42024">
                  <c:v>-1.6643907999999999E-2</c:v>
                </c:pt>
                <c:pt idx="42025">
                  <c:v>-2.2518151E-2</c:v>
                </c:pt>
                <c:pt idx="42026">
                  <c:v>-1.9460308999999999E-2</c:v>
                </c:pt>
                <c:pt idx="42027">
                  <c:v>-1.4782267E-2</c:v>
                </c:pt>
                <c:pt idx="42028">
                  <c:v>-2.0097936E-2</c:v>
                </c:pt>
                <c:pt idx="42029">
                  <c:v>-2.0310842999999999E-2</c:v>
                </c:pt>
                <c:pt idx="42030">
                  <c:v>-1.8713213999999999E-2</c:v>
                </c:pt>
                <c:pt idx="42031">
                  <c:v>-1.7067916999999998E-2</c:v>
                </c:pt>
                <c:pt idx="42032">
                  <c:v>-2.0796608000000001E-2</c:v>
                </c:pt>
                <c:pt idx="42033">
                  <c:v>-2.1716962999999999E-2</c:v>
                </c:pt>
                <c:pt idx="42034">
                  <c:v>-2.2383288000000001E-2</c:v>
                </c:pt>
                <c:pt idx="42035">
                  <c:v>-2.0580281999999998E-2</c:v>
                </c:pt>
                <c:pt idx="42036">
                  <c:v>-2.0501185000000002E-2</c:v>
                </c:pt>
                <c:pt idx="42037">
                  <c:v>-2.3020723999999999E-2</c:v>
                </c:pt>
                <c:pt idx="42038">
                  <c:v>-1.4715391E-2</c:v>
                </c:pt>
                <c:pt idx="42039">
                  <c:v>-1.6479245999999999E-2</c:v>
                </c:pt>
                <c:pt idx="42040">
                  <c:v>-1.8255041999999999E-2</c:v>
                </c:pt>
                <c:pt idx="42041">
                  <c:v>-1.7230485E-2</c:v>
                </c:pt>
                <c:pt idx="42042">
                  <c:v>-1.6762035000000002E-2</c:v>
                </c:pt>
                <c:pt idx="42043">
                  <c:v>-1.6150187999999999E-2</c:v>
                </c:pt>
                <c:pt idx="42044">
                  <c:v>-1.4090233000000001E-2</c:v>
                </c:pt>
                <c:pt idx="42045">
                  <c:v>-1.5249588999999999E-2</c:v>
                </c:pt>
                <c:pt idx="42046">
                  <c:v>-1.1800796000000001E-2</c:v>
                </c:pt>
                <c:pt idx="42047">
                  <c:v>-1.352356E-2</c:v>
                </c:pt>
                <c:pt idx="42048">
                  <c:v>-1.7434676999999999E-2</c:v>
                </c:pt>
                <c:pt idx="42049">
                  <c:v>-1.4915670000000001E-2</c:v>
                </c:pt>
                <c:pt idx="42050">
                  <c:v>-1.0643425999999999E-2</c:v>
                </c:pt>
                <c:pt idx="42051">
                  <c:v>-1.2672335999999999E-2</c:v>
                </c:pt>
                <c:pt idx="42052">
                  <c:v>-1.403481E-2</c:v>
                </c:pt>
                <c:pt idx="42053">
                  <c:v>-1.4064788999999999E-2</c:v>
                </c:pt>
                <c:pt idx="42054">
                  <c:v>-1.2490861000000001E-2</c:v>
                </c:pt>
                <c:pt idx="42055">
                  <c:v>-1.4076121E-2</c:v>
                </c:pt>
                <c:pt idx="42056">
                  <c:v>-1.5485201000000001E-2</c:v>
                </c:pt>
                <c:pt idx="42057">
                  <c:v>-1.5503202000000001E-2</c:v>
                </c:pt>
                <c:pt idx="42058">
                  <c:v>-1.2486905E-2</c:v>
                </c:pt>
                <c:pt idx="42059">
                  <c:v>-1.6258201999999999E-2</c:v>
                </c:pt>
                <c:pt idx="42060">
                  <c:v>-2.0475052000000001E-2</c:v>
                </c:pt>
                <c:pt idx="42061">
                  <c:v>-1.7424592999999999E-2</c:v>
                </c:pt>
                <c:pt idx="42062">
                  <c:v>-2.0154598999999999E-2</c:v>
                </c:pt>
                <c:pt idx="42063">
                  <c:v>-1.8424871999999998E-2</c:v>
                </c:pt>
                <c:pt idx="42064">
                  <c:v>-1.4498573000000001E-2</c:v>
                </c:pt>
                <c:pt idx="42065">
                  <c:v>-1.3878708999999999E-2</c:v>
                </c:pt>
                <c:pt idx="42066">
                  <c:v>-1.8624462000000001E-2</c:v>
                </c:pt>
                <c:pt idx="42067">
                  <c:v>-1.9871583000000002E-2</c:v>
                </c:pt>
                <c:pt idx="42068">
                  <c:v>-1.7133588000000002E-2</c:v>
                </c:pt>
                <c:pt idx="42069">
                  <c:v>-1.6675714000000001E-2</c:v>
                </c:pt>
                <c:pt idx="42070">
                  <c:v>-1.6282630999999999E-2</c:v>
                </c:pt>
                <c:pt idx="42071">
                  <c:v>-2.0323865E-2</c:v>
                </c:pt>
                <c:pt idx="42072">
                  <c:v>-1.8157117E-2</c:v>
                </c:pt>
                <c:pt idx="42073">
                  <c:v>-1.8027192000000001E-2</c:v>
                </c:pt>
                <c:pt idx="42074">
                  <c:v>-1.8577669000000002E-2</c:v>
                </c:pt>
                <c:pt idx="42075">
                  <c:v>-1.9162644E-2</c:v>
                </c:pt>
                <c:pt idx="42076">
                  <c:v>-1.9644409000000002E-2</c:v>
                </c:pt>
                <c:pt idx="42077">
                  <c:v>-1.7174638999999998E-2</c:v>
                </c:pt>
                <c:pt idx="42078">
                  <c:v>-1.9236988999999999E-2</c:v>
                </c:pt>
                <c:pt idx="42079">
                  <c:v>-1.8778126999999999E-2</c:v>
                </c:pt>
                <c:pt idx="42080">
                  <c:v>-2.3696985E-2</c:v>
                </c:pt>
                <c:pt idx="42081">
                  <c:v>-2.0743424E-2</c:v>
                </c:pt>
                <c:pt idx="42082">
                  <c:v>-2.4268649999999999E-2</c:v>
                </c:pt>
                <c:pt idx="42083">
                  <c:v>-2.3044208E-2</c:v>
                </c:pt>
                <c:pt idx="42084">
                  <c:v>-2.5386458000000001E-2</c:v>
                </c:pt>
                <c:pt idx="42085">
                  <c:v>-2.2439823000000001E-2</c:v>
                </c:pt>
                <c:pt idx="42086">
                  <c:v>-2.4162889E-2</c:v>
                </c:pt>
                <c:pt idx="42087">
                  <c:v>-1.9462028999999999E-2</c:v>
                </c:pt>
                <c:pt idx="42088">
                  <c:v>-2.3116417E-2</c:v>
                </c:pt>
                <c:pt idx="42089">
                  <c:v>-2.9116137E-2</c:v>
                </c:pt>
                <c:pt idx="42090">
                  <c:v>-2.6538994E-2</c:v>
                </c:pt>
                <c:pt idx="42091">
                  <c:v>-2.1019025E-2</c:v>
                </c:pt>
                <c:pt idx="42092">
                  <c:v>-2.4847852E-2</c:v>
                </c:pt>
                <c:pt idx="42093">
                  <c:v>-2.0910444E-2</c:v>
                </c:pt>
                <c:pt idx="42094">
                  <c:v>-2.1583956000000001E-2</c:v>
                </c:pt>
                <c:pt idx="42095">
                  <c:v>-2.2326371000000001E-2</c:v>
                </c:pt>
                <c:pt idx="42096">
                  <c:v>-2.1342333000000002E-2</c:v>
                </c:pt>
                <c:pt idx="42097">
                  <c:v>-2.1535526999999999E-2</c:v>
                </c:pt>
                <c:pt idx="42098">
                  <c:v>-1.9982903999999999E-2</c:v>
                </c:pt>
                <c:pt idx="42099">
                  <c:v>-1.7916825000000001E-2</c:v>
                </c:pt>
                <c:pt idx="42100">
                  <c:v>-2.2422627000000001E-2</c:v>
                </c:pt>
                <c:pt idx="42101">
                  <c:v>-1.7685850999999999E-2</c:v>
                </c:pt>
                <c:pt idx="42102">
                  <c:v>-1.6490624999999998E-2</c:v>
                </c:pt>
                <c:pt idx="42103">
                  <c:v>-1.8930538E-2</c:v>
                </c:pt>
                <c:pt idx="42104">
                  <c:v>-1.9437335E-2</c:v>
                </c:pt>
                <c:pt idx="42105">
                  <c:v>-1.6178499999999998E-2</c:v>
                </c:pt>
                <c:pt idx="42106">
                  <c:v>-1.8288255E-2</c:v>
                </c:pt>
                <c:pt idx="42107">
                  <c:v>-1.7206103E-2</c:v>
                </c:pt>
                <c:pt idx="42108">
                  <c:v>-1.9601882000000001E-2</c:v>
                </c:pt>
                <c:pt idx="42109">
                  <c:v>-2.1280849000000001E-2</c:v>
                </c:pt>
                <c:pt idx="42110">
                  <c:v>-2.1581255000000001E-2</c:v>
                </c:pt>
                <c:pt idx="42111">
                  <c:v>-2.2983252999999999E-2</c:v>
                </c:pt>
                <c:pt idx="42112">
                  <c:v>-2.3447707000000002E-2</c:v>
                </c:pt>
                <c:pt idx="42113">
                  <c:v>-2.6355198E-2</c:v>
                </c:pt>
                <c:pt idx="42114">
                  <c:v>-2.3496294000000001E-2</c:v>
                </c:pt>
                <c:pt idx="42115">
                  <c:v>-2.2203980000000002E-2</c:v>
                </c:pt>
                <c:pt idx="42116">
                  <c:v>-2.7618719E-2</c:v>
                </c:pt>
                <c:pt idx="42117">
                  <c:v>-2.8644558000000001E-2</c:v>
                </c:pt>
                <c:pt idx="42118">
                  <c:v>-3.2482173000000003E-2</c:v>
                </c:pt>
                <c:pt idx="42119">
                  <c:v>-3.3878474999999998E-2</c:v>
                </c:pt>
                <c:pt idx="42120">
                  <c:v>-2.8061599E-2</c:v>
                </c:pt>
                <c:pt idx="42121">
                  <c:v>-2.6652403000000002E-2</c:v>
                </c:pt>
                <c:pt idx="42122">
                  <c:v>-2.6367977000000001E-2</c:v>
                </c:pt>
                <c:pt idx="42123">
                  <c:v>-2.6782785E-2</c:v>
                </c:pt>
                <c:pt idx="42124">
                  <c:v>-3.0676326E-2</c:v>
                </c:pt>
                <c:pt idx="42125">
                  <c:v>-2.6719370999999999E-2</c:v>
                </c:pt>
                <c:pt idx="42126">
                  <c:v>-3.2102949999999998E-2</c:v>
                </c:pt>
                <c:pt idx="42127">
                  <c:v>-2.9867338E-2</c:v>
                </c:pt>
                <c:pt idx="42128">
                  <c:v>-2.9296888E-2</c:v>
                </c:pt>
                <c:pt idx="42129">
                  <c:v>-2.8905123000000001E-2</c:v>
                </c:pt>
                <c:pt idx="42130">
                  <c:v>-2.8515237999999998E-2</c:v>
                </c:pt>
                <c:pt idx="42131">
                  <c:v>-2.8991539E-2</c:v>
                </c:pt>
                <c:pt idx="42132">
                  <c:v>-2.8714307000000001E-2</c:v>
                </c:pt>
                <c:pt idx="42133">
                  <c:v>-2.7716910000000001E-2</c:v>
                </c:pt>
                <c:pt idx="42134">
                  <c:v>-3.1594742000000002E-2</c:v>
                </c:pt>
                <c:pt idx="42135">
                  <c:v>-2.7614443999999998E-2</c:v>
                </c:pt>
                <c:pt idx="42136">
                  <c:v>-2.6698049000000001E-2</c:v>
                </c:pt>
                <c:pt idx="42137">
                  <c:v>-3.2693888999999997E-2</c:v>
                </c:pt>
                <c:pt idx="42138">
                  <c:v>-3.2984174999999998E-2</c:v>
                </c:pt>
                <c:pt idx="42139">
                  <c:v>-3.5690914999999997E-2</c:v>
                </c:pt>
                <c:pt idx="42140">
                  <c:v>-3.4368920999999997E-2</c:v>
                </c:pt>
                <c:pt idx="42141">
                  <c:v>-3.7736561000000002E-2</c:v>
                </c:pt>
                <c:pt idx="42142">
                  <c:v>-3.7851340999999997E-2</c:v>
                </c:pt>
                <c:pt idx="42143">
                  <c:v>-3.8573272999999998E-2</c:v>
                </c:pt>
                <c:pt idx="42144">
                  <c:v>-3.9583939999999998E-2</c:v>
                </c:pt>
                <c:pt idx="42145">
                  <c:v>-3.6898388999999997E-2</c:v>
                </c:pt>
                <c:pt idx="42146">
                  <c:v>-4.0530410000000003E-2</c:v>
                </c:pt>
                <c:pt idx="42147">
                  <c:v>-4.1611033999999998E-2</c:v>
                </c:pt>
                <c:pt idx="42148">
                  <c:v>-4.7030031999999999E-2</c:v>
                </c:pt>
                <c:pt idx="42149">
                  <c:v>-4.2278125999999999E-2</c:v>
                </c:pt>
                <c:pt idx="42150">
                  <c:v>-4.4281356000000001E-2</c:v>
                </c:pt>
                <c:pt idx="42151">
                  <c:v>-4.1295397999999997E-2</c:v>
                </c:pt>
                <c:pt idx="42152">
                  <c:v>-4.0828812999999999E-2</c:v>
                </c:pt>
                <c:pt idx="42153">
                  <c:v>-4.1331439999999997E-2</c:v>
                </c:pt>
                <c:pt idx="42154">
                  <c:v>-4.2309619E-2</c:v>
                </c:pt>
                <c:pt idx="42155">
                  <c:v>-4.0497078999999998E-2</c:v>
                </c:pt>
                <c:pt idx="42156">
                  <c:v>-4.2981542999999997E-2</c:v>
                </c:pt>
                <c:pt idx="42157">
                  <c:v>-4.0853555999999999E-2</c:v>
                </c:pt>
                <c:pt idx="42158">
                  <c:v>-3.8280409000000001E-2</c:v>
                </c:pt>
                <c:pt idx="42159">
                  <c:v>-3.2793276000000003E-2</c:v>
                </c:pt>
                <c:pt idx="42160">
                  <c:v>-4.0627233999999998E-2</c:v>
                </c:pt>
                <c:pt idx="42161">
                  <c:v>-4.3111882999999997E-2</c:v>
                </c:pt>
                <c:pt idx="42162">
                  <c:v>-3.5851042999999999E-2</c:v>
                </c:pt>
                <c:pt idx="42163">
                  <c:v>-3.5645280000000001E-2</c:v>
                </c:pt>
                <c:pt idx="42164">
                  <c:v>-3.9279426999999999E-2</c:v>
                </c:pt>
                <c:pt idx="42165">
                  <c:v>-3.5279593999999997E-2</c:v>
                </c:pt>
                <c:pt idx="42166">
                  <c:v>-3.2990872999999997E-2</c:v>
                </c:pt>
                <c:pt idx="42167">
                  <c:v>-3.4288932000000001E-2</c:v>
                </c:pt>
                <c:pt idx="42168">
                  <c:v>-3.6169920000000001E-2</c:v>
                </c:pt>
                <c:pt idx="42169">
                  <c:v>-3.7903152000000002E-2</c:v>
                </c:pt>
                <c:pt idx="42170">
                  <c:v>-3.2853532999999997E-2</c:v>
                </c:pt>
                <c:pt idx="42171">
                  <c:v>-3.0333465E-2</c:v>
                </c:pt>
                <c:pt idx="42172">
                  <c:v>-3.5038466999999997E-2</c:v>
                </c:pt>
                <c:pt idx="42173">
                  <c:v>-3.4024298000000001E-2</c:v>
                </c:pt>
                <c:pt idx="42174">
                  <c:v>-3.5323922000000001E-2</c:v>
                </c:pt>
                <c:pt idx="42175">
                  <c:v>-3.4249935000000002E-2</c:v>
                </c:pt>
                <c:pt idx="42176">
                  <c:v>-3.5394295999999999E-2</c:v>
                </c:pt>
                <c:pt idx="42177">
                  <c:v>-3.8319251999999998E-2</c:v>
                </c:pt>
                <c:pt idx="42178">
                  <c:v>-3.6603908999999997E-2</c:v>
                </c:pt>
                <c:pt idx="42179">
                  <c:v>-3.5516605E-2</c:v>
                </c:pt>
                <c:pt idx="42180">
                  <c:v>-3.5321659999999998E-2</c:v>
                </c:pt>
                <c:pt idx="42181">
                  <c:v>-3.7052046999999998E-2</c:v>
                </c:pt>
                <c:pt idx="42182">
                  <c:v>-3.3414166000000002E-2</c:v>
                </c:pt>
                <c:pt idx="42183">
                  <c:v>-2.9663439999999999E-2</c:v>
                </c:pt>
                <c:pt idx="42184">
                  <c:v>-3.2575871999999999E-2</c:v>
                </c:pt>
                <c:pt idx="42185">
                  <c:v>-3.2371654999999999E-2</c:v>
                </c:pt>
                <c:pt idx="42186">
                  <c:v>-3.3324267999999997E-2</c:v>
                </c:pt>
                <c:pt idx="42187">
                  <c:v>-3.0084467E-2</c:v>
                </c:pt>
                <c:pt idx="42188">
                  <c:v>-3.1261313999999998E-2</c:v>
                </c:pt>
                <c:pt idx="42189">
                  <c:v>-2.9787582999999999E-2</c:v>
                </c:pt>
                <c:pt idx="42190">
                  <c:v>-3.0127932999999999E-2</c:v>
                </c:pt>
                <c:pt idx="42191">
                  <c:v>-2.7385297999999999E-2</c:v>
                </c:pt>
                <c:pt idx="42192">
                  <c:v>-3.2075394E-2</c:v>
                </c:pt>
                <c:pt idx="42193">
                  <c:v>-3.1342796999999999E-2</c:v>
                </c:pt>
                <c:pt idx="42194">
                  <c:v>-2.9743835E-2</c:v>
                </c:pt>
                <c:pt idx="42195">
                  <c:v>-2.8975941000000002E-2</c:v>
                </c:pt>
                <c:pt idx="42196">
                  <c:v>-2.9627085000000001E-2</c:v>
                </c:pt>
                <c:pt idx="42197">
                  <c:v>-3.0161100999999999E-2</c:v>
                </c:pt>
                <c:pt idx="42198">
                  <c:v>-3.1172037E-2</c:v>
                </c:pt>
                <c:pt idx="42199">
                  <c:v>-3.0955489999999999E-2</c:v>
                </c:pt>
                <c:pt idx="42200">
                  <c:v>-3.1585861E-2</c:v>
                </c:pt>
                <c:pt idx="42201">
                  <c:v>-3.0010642000000001E-2</c:v>
                </c:pt>
                <c:pt idx="42202">
                  <c:v>-3.4245870999999997E-2</c:v>
                </c:pt>
                <c:pt idx="42203">
                  <c:v>-3.3414992999999997E-2</c:v>
                </c:pt>
                <c:pt idx="42204">
                  <c:v>-3.2755329999999999E-2</c:v>
                </c:pt>
                <c:pt idx="42205">
                  <c:v>-3.0517127000000002E-2</c:v>
                </c:pt>
                <c:pt idx="42206">
                  <c:v>-3.5344372999999998E-2</c:v>
                </c:pt>
                <c:pt idx="42207">
                  <c:v>-3.4283262000000002E-2</c:v>
                </c:pt>
                <c:pt idx="42208">
                  <c:v>-3.4897919999999999E-2</c:v>
                </c:pt>
                <c:pt idx="42209">
                  <c:v>-3.1893304999999997E-2</c:v>
                </c:pt>
                <c:pt idx="42210">
                  <c:v>-3.4579102E-2</c:v>
                </c:pt>
                <c:pt idx="42211">
                  <c:v>-3.4054305E-2</c:v>
                </c:pt>
                <c:pt idx="42212">
                  <c:v>-3.7886329000000003E-2</c:v>
                </c:pt>
                <c:pt idx="42213">
                  <c:v>-3.5758975999999998E-2</c:v>
                </c:pt>
                <c:pt idx="42214">
                  <c:v>-3.4062807000000001E-2</c:v>
                </c:pt>
                <c:pt idx="42215">
                  <c:v>-3.3870667E-2</c:v>
                </c:pt>
                <c:pt idx="42216">
                  <c:v>-3.4652039000000003E-2</c:v>
                </c:pt>
                <c:pt idx="42217">
                  <c:v>-3.3909994999999998E-2</c:v>
                </c:pt>
                <c:pt idx="42218">
                  <c:v>-3.5687654999999999E-2</c:v>
                </c:pt>
                <c:pt idx="42219">
                  <c:v>-3.4410093000000003E-2</c:v>
                </c:pt>
                <c:pt idx="42220">
                  <c:v>-3.1935483000000001E-2</c:v>
                </c:pt>
                <c:pt idx="42221">
                  <c:v>-3.2371803999999997E-2</c:v>
                </c:pt>
                <c:pt idx="42222">
                  <c:v>-2.8911290999999999E-2</c:v>
                </c:pt>
                <c:pt idx="42223">
                  <c:v>-2.8036175E-2</c:v>
                </c:pt>
                <c:pt idx="42224">
                  <c:v>-3.0369105E-2</c:v>
                </c:pt>
                <c:pt idx="42225">
                  <c:v>-2.8259348E-2</c:v>
                </c:pt>
                <c:pt idx="42226">
                  <c:v>-2.8606000999999999E-2</c:v>
                </c:pt>
                <c:pt idx="42227">
                  <c:v>-2.9442387E-2</c:v>
                </c:pt>
                <c:pt idx="42228">
                  <c:v>-3.0136139999999999E-2</c:v>
                </c:pt>
                <c:pt idx="42229">
                  <c:v>-2.6477264E-2</c:v>
                </c:pt>
                <c:pt idx="42230">
                  <c:v>-2.7384070999999999E-2</c:v>
                </c:pt>
                <c:pt idx="42231">
                  <c:v>-2.2664506000000001E-2</c:v>
                </c:pt>
                <c:pt idx="42232">
                  <c:v>-2.7434760999999998E-2</c:v>
                </c:pt>
                <c:pt idx="42233">
                  <c:v>-2.6275990999999999E-2</c:v>
                </c:pt>
                <c:pt idx="42234">
                  <c:v>-2.5559068000000001E-2</c:v>
                </c:pt>
                <c:pt idx="42235">
                  <c:v>-2.6543721999999999E-2</c:v>
                </c:pt>
                <c:pt idx="42236">
                  <c:v>-2.5682189000000001E-2</c:v>
                </c:pt>
                <c:pt idx="42237">
                  <c:v>-2.8259134000000002E-2</c:v>
                </c:pt>
                <c:pt idx="42238">
                  <c:v>-2.7741414999999998E-2</c:v>
                </c:pt>
                <c:pt idx="42239">
                  <c:v>-2.5294530999999999E-2</c:v>
                </c:pt>
                <c:pt idx="42240">
                  <c:v>-3.0951617000000001E-2</c:v>
                </c:pt>
                <c:pt idx="42241">
                  <c:v>-2.6681383999999999E-2</c:v>
                </c:pt>
                <c:pt idx="42242">
                  <c:v>-2.4355643999999999E-2</c:v>
                </c:pt>
                <c:pt idx="42243">
                  <c:v>-2.8037345000000002E-2</c:v>
                </c:pt>
                <c:pt idx="42244">
                  <c:v>-3.2879236999999999E-2</c:v>
                </c:pt>
                <c:pt idx="42245">
                  <c:v>-3.2330491000000003E-2</c:v>
                </c:pt>
                <c:pt idx="42246">
                  <c:v>-3.2425832000000002E-2</c:v>
                </c:pt>
                <c:pt idx="42247">
                  <c:v>-2.9433266999999999E-2</c:v>
                </c:pt>
                <c:pt idx="42248">
                  <c:v>-3.0662583E-2</c:v>
                </c:pt>
                <c:pt idx="42249">
                  <c:v>-3.0624849999999999E-2</c:v>
                </c:pt>
                <c:pt idx="42250">
                  <c:v>-2.4603707999999998E-2</c:v>
                </c:pt>
                <c:pt idx="42251">
                  <c:v>-2.6110034000000001E-2</c:v>
                </c:pt>
                <c:pt idx="42252">
                  <c:v>-2.6879422E-2</c:v>
                </c:pt>
                <c:pt idx="42253">
                  <c:v>-2.8001405E-2</c:v>
                </c:pt>
                <c:pt idx="42254">
                  <c:v>-2.5797106E-2</c:v>
                </c:pt>
                <c:pt idx="42255">
                  <c:v>-2.1305507000000001E-2</c:v>
                </c:pt>
                <c:pt idx="42256">
                  <c:v>-2.4085580999999998E-2</c:v>
                </c:pt>
                <c:pt idx="42257">
                  <c:v>-2.1675686999999999E-2</c:v>
                </c:pt>
                <c:pt idx="42258">
                  <c:v>-1.8735821999999999E-2</c:v>
                </c:pt>
                <c:pt idx="42259">
                  <c:v>-1.9722976E-2</c:v>
                </c:pt>
                <c:pt idx="42260">
                  <c:v>-2.1450299999999999E-2</c:v>
                </c:pt>
                <c:pt idx="42261">
                  <c:v>-1.9902001999999998E-2</c:v>
                </c:pt>
                <c:pt idx="42262">
                  <c:v>-1.7157881E-2</c:v>
                </c:pt>
                <c:pt idx="42263">
                  <c:v>-1.8822853000000001E-2</c:v>
                </c:pt>
                <c:pt idx="42264">
                  <c:v>-1.9809022999999999E-2</c:v>
                </c:pt>
                <c:pt idx="42265">
                  <c:v>-1.5419861E-2</c:v>
                </c:pt>
                <c:pt idx="42266">
                  <c:v>-1.3305845E-2</c:v>
                </c:pt>
                <c:pt idx="42267">
                  <c:v>-1.1279521000000001E-2</c:v>
                </c:pt>
                <c:pt idx="42268">
                  <c:v>-1.2340523000000001E-2</c:v>
                </c:pt>
                <c:pt idx="42269">
                  <c:v>-1.3094563E-2</c:v>
                </c:pt>
                <c:pt idx="42270">
                  <c:v>-1.4179535E-2</c:v>
                </c:pt>
                <c:pt idx="42271">
                  <c:v>-1.5351702E-2</c:v>
                </c:pt>
                <c:pt idx="42272">
                  <c:v>-1.5498174E-2</c:v>
                </c:pt>
                <c:pt idx="42273">
                  <c:v>-1.5544854E-2</c:v>
                </c:pt>
                <c:pt idx="42274">
                  <c:v>-1.5523548999999999E-2</c:v>
                </c:pt>
                <c:pt idx="42275">
                  <c:v>-1.5582191E-2</c:v>
                </c:pt>
                <c:pt idx="42276">
                  <c:v>-1.5227724E-2</c:v>
                </c:pt>
                <c:pt idx="42277">
                  <c:v>-1.3619654E-2</c:v>
                </c:pt>
                <c:pt idx="42278">
                  <c:v>-1.6849004000000001E-2</c:v>
                </c:pt>
                <c:pt idx="42279">
                  <c:v>-1.6540033999999999E-2</c:v>
                </c:pt>
                <c:pt idx="42280">
                  <c:v>-2.1593383000000001E-2</c:v>
                </c:pt>
                <c:pt idx="42281">
                  <c:v>-1.9697870999999999E-2</c:v>
                </c:pt>
                <c:pt idx="42282">
                  <c:v>-1.9439811000000001E-2</c:v>
                </c:pt>
                <c:pt idx="42283">
                  <c:v>-2.0597793E-2</c:v>
                </c:pt>
                <c:pt idx="42284">
                  <c:v>-1.9083254000000001E-2</c:v>
                </c:pt>
                <c:pt idx="42285">
                  <c:v>-2.1706956999999999E-2</c:v>
                </c:pt>
                <c:pt idx="42286">
                  <c:v>-1.6837100000000001E-2</c:v>
                </c:pt>
                <c:pt idx="42287">
                  <c:v>-1.8673576000000001E-2</c:v>
                </c:pt>
                <c:pt idx="42288">
                  <c:v>-1.7416564999999998E-2</c:v>
                </c:pt>
                <c:pt idx="42289">
                  <c:v>-1.8331819999999999E-2</c:v>
                </c:pt>
                <c:pt idx="42290">
                  <c:v>-1.4822307999999999E-2</c:v>
                </c:pt>
                <c:pt idx="42291">
                  <c:v>-1.3573445E-2</c:v>
                </c:pt>
                <c:pt idx="42292">
                  <c:v>-1.6687212999999999E-2</c:v>
                </c:pt>
                <c:pt idx="42293">
                  <c:v>-1.6061591E-2</c:v>
                </c:pt>
                <c:pt idx="42294">
                  <c:v>-1.4663432000000001E-2</c:v>
                </c:pt>
                <c:pt idx="42295">
                  <c:v>-9.4659340000000005E-3</c:v>
                </c:pt>
                <c:pt idx="42296">
                  <c:v>-1.3361339999999999E-2</c:v>
                </c:pt>
                <c:pt idx="42297">
                  <c:v>-1.3929955000000001E-2</c:v>
                </c:pt>
                <c:pt idx="42298">
                  <c:v>-1.1818334E-2</c:v>
                </c:pt>
                <c:pt idx="42299">
                  <c:v>-1.1910927999999999E-2</c:v>
                </c:pt>
                <c:pt idx="42300">
                  <c:v>-1.2385769E-2</c:v>
                </c:pt>
                <c:pt idx="42301">
                  <c:v>-1.2083358000000001E-2</c:v>
                </c:pt>
                <c:pt idx="42302">
                  <c:v>-1.3553688E-2</c:v>
                </c:pt>
                <c:pt idx="42303">
                  <c:v>-9.7824720000000004E-3</c:v>
                </c:pt>
                <c:pt idx="42304">
                  <c:v>-1.0140401E-2</c:v>
                </c:pt>
                <c:pt idx="42305">
                  <c:v>-8.2874469999999999E-3</c:v>
                </c:pt>
                <c:pt idx="42306">
                  <c:v>-1.1196684E-2</c:v>
                </c:pt>
                <c:pt idx="42307">
                  <c:v>-1.0290492E-2</c:v>
                </c:pt>
                <c:pt idx="42308">
                  <c:v>-1.0431107E-2</c:v>
                </c:pt>
                <c:pt idx="42309">
                  <c:v>-1.0352414000000001E-2</c:v>
                </c:pt>
                <c:pt idx="42310">
                  <c:v>-1.1411021E-2</c:v>
                </c:pt>
                <c:pt idx="42311">
                  <c:v>-1.4719799E-2</c:v>
                </c:pt>
                <c:pt idx="42312">
                  <c:v>-1.2489136E-2</c:v>
                </c:pt>
                <c:pt idx="42313">
                  <c:v>-1.0767937E-2</c:v>
                </c:pt>
                <c:pt idx="42314">
                  <c:v>-1.2767702000000001E-2</c:v>
                </c:pt>
                <c:pt idx="42315">
                  <c:v>-1.8113665000000001E-2</c:v>
                </c:pt>
                <c:pt idx="42316">
                  <c:v>-1.5652372000000001E-2</c:v>
                </c:pt>
                <c:pt idx="42317">
                  <c:v>-1.4612295000000001E-2</c:v>
                </c:pt>
                <c:pt idx="42318">
                  <c:v>-1.7215268999999998E-2</c:v>
                </c:pt>
                <c:pt idx="42319">
                  <c:v>-2.1752371999999999E-2</c:v>
                </c:pt>
                <c:pt idx="42320">
                  <c:v>-1.7609293000000002E-2</c:v>
                </c:pt>
                <c:pt idx="42321">
                  <c:v>-1.9332815E-2</c:v>
                </c:pt>
                <c:pt idx="42322">
                  <c:v>-1.9906994000000001E-2</c:v>
                </c:pt>
                <c:pt idx="42323">
                  <c:v>-1.8823198999999999E-2</c:v>
                </c:pt>
                <c:pt idx="42324">
                  <c:v>-1.7363254000000002E-2</c:v>
                </c:pt>
                <c:pt idx="42325">
                  <c:v>-1.9219595999999999E-2</c:v>
                </c:pt>
                <c:pt idx="42326">
                  <c:v>-1.4360124E-2</c:v>
                </c:pt>
                <c:pt idx="42327">
                  <c:v>-2.0945222999999999E-2</c:v>
                </c:pt>
                <c:pt idx="42328">
                  <c:v>-1.5917441000000001E-2</c:v>
                </c:pt>
                <c:pt idx="42329">
                  <c:v>-1.3865743E-2</c:v>
                </c:pt>
                <c:pt idx="42330">
                  <c:v>-1.4062284E-2</c:v>
                </c:pt>
                <c:pt idx="42331">
                  <c:v>-1.7620757000000001E-2</c:v>
                </c:pt>
                <c:pt idx="42332">
                  <c:v>-1.0962588000000001E-2</c:v>
                </c:pt>
                <c:pt idx="42333">
                  <c:v>-8.17266E-3</c:v>
                </c:pt>
                <c:pt idx="42334">
                  <c:v>-5.3853959999999998E-3</c:v>
                </c:pt>
                <c:pt idx="42335">
                  <c:v>-1.206758E-3</c:v>
                </c:pt>
                <c:pt idx="42336">
                  <c:v>-3.9988159999999997E-3</c:v>
                </c:pt>
                <c:pt idx="42337">
                  <c:v>-3.5926420000000001E-3</c:v>
                </c:pt>
                <c:pt idx="42338">
                  <c:v>-2.4299059999999999E-3</c:v>
                </c:pt>
                <c:pt idx="42339">
                  <c:v>-5.0519689999999999E-3</c:v>
                </c:pt>
                <c:pt idx="42340">
                  <c:v>-4.4109450000000003E-3</c:v>
                </c:pt>
                <c:pt idx="42341">
                  <c:v>-2.8988740000000001E-3</c:v>
                </c:pt>
                <c:pt idx="42342">
                  <c:v>-2.14014E-3</c:v>
                </c:pt>
                <c:pt idx="42343">
                  <c:v>-2.2625200000000001E-3</c:v>
                </c:pt>
                <c:pt idx="42344">
                  <c:v>-4.4114250000000001E-3</c:v>
                </c:pt>
                <c:pt idx="42345">
                  <c:v>-4.696324E-3</c:v>
                </c:pt>
                <c:pt idx="42346">
                  <c:v>-3.1034880000000002E-3</c:v>
                </c:pt>
                <c:pt idx="42347">
                  <c:v>-2.7503139999999998E-3</c:v>
                </c:pt>
                <c:pt idx="42348">
                  <c:v>-5.2315820000000002E-3</c:v>
                </c:pt>
                <c:pt idx="42349">
                  <c:v>-5.75933E-3</c:v>
                </c:pt>
                <c:pt idx="42350">
                  <c:v>-4.5159010000000001E-3</c:v>
                </c:pt>
                <c:pt idx="42351">
                  <c:v>-7.9019769999999993E-3</c:v>
                </c:pt>
                <c:pt idx="42352">
                  <c:v>-6.9528259999999996E-3</c:v>
                </c:pt>
                <c:pt idx="42353">
                  <c:v>-5.7645910000000003E-3</c:v>
                </c:pt>
                <c:pt idx="42354">
                  <c:v>-9.3081929999999993E-3</c:v>
                </c:pt>
                <c:pt idx="42355">
                  <c:v>-1.1571102E-2</c:v>
                </c:pt>
                <c:pt idx="42356">
                  <c:v>-9.1050139999999998E-3</c:v>
                </c:pt>
                <c:pt idx="42357">
                  <c:v>-9.1588529999999998E-3</c:v>
                </c:pt>
                <c:pt idx="42358">
                  <c:v>-1.2741338E-2</c:v>
                </c:pt>
                <c:pt idx="42359">
                  <c:v>-1.1246945E-2</c:v>
                </c:pt>
                <c:pt idx="42360">
                  <c:v>-1.1802480000000001E-2</c:v>
                </c:pt>
                <c:pt idx="42361">
                  <c:v>-1.0485899E-2</c:v>
                </c:pt>
                <c:pt idx="42362">
                  <c:v>-1.1308548999999999E-2</c:v>
                </c:pt>
                <c:pt idx="42363">
                  <c:v>-1.5811987E-2</c:v>
                </c:pt>
                <c:pt idx="42364">
                  <c:v>-1.2782108E-2</c:v>
                </c:pt>
                <c:pt idx="42365">
                  <c:v>-1.3411658E-2</c:v>
                </c:pt>
                <c:pt idx="42366">
                  <c:v>-1.1844121000000001E-2</c:v>
                </c:pt>
                <c:pt idx="42367">
                  <c:v>-9.0321120000000001E-3</c:v>
                </c:pt>
                <c:pt idx="42368">
                  <c:v>-1.0220679999999999E-2</c:v>
                </c:pt>
                <c:pt idx="42369">
                  <c:v>-8.4494989999999992E-3</c:v>
                </c:pt>
                <c:pt idx="42370">
                  <c:v>-9.7198270000000003E-3</c:v>
                </c:pt>
                <c:pt idx="42371">
                  <c:v>-5.4100329999999999E-3</c:v>
                </c:pt>
                <c:pt idx="42372">
                  <c:v>-6.1914049999999997E-3</c:v>
                </c:pt>
                <c:pt idx="42373">
                  <c:v>-4.3093289999999998E-3</c:v>
                </c:pt>
                <c:pt idx="42374">
                  <c:v>-8.3363700000000003E-4</c:v>
                </c:pt>
                <c:pt idx="42375">
                  <c:v>-2.3562539999999999E-3</c:v>
                </c:pt>
                <c:pt idx="42376">
                  <c:v>-8.9764100000000002E-4</c:v>
                </c:pt>
                <c:pt idx="42377">
                  <c:v>-1.5246109999999999E-3</c:v>
                </c:pt>
                <c:pt idx="42378">
                  <c:v>-5.0754999999999995E-4</c:v>
                </c:pt>
                <c:pt idx="42379">
                  <c:v>1.498604E-3</c:v>
                </c:pt>
                <c:pt idx="42380">
                  <c:v>2.128975E-3</c:v>
                </c:pt>
                <c:pt idx="42381">
                  <c:v>3.6293990000000002E-3</c:v>
                </c:pt>
                <c:pt idx="42382">
                  <c:v>4.5810700000000002E-4</c:v>
                </c:pt>
                <c:pt idx="42383">
                  <c:v>2.2841269999999999E-3</c:v>
                </c:pt>
                <c:pt idx="42384">
                  <c:v>2.886801E-3</c:v>
                </c:pt>
                <c:pt idx="42385">
                  <c:v>1.2903680000000001E-3</c:v>
                </c:pt>
                <c:pt idx="42386">
                  <c:v>2.217948E-3</c:v>
                </c:pt>
                <c:pt idx="42387">
                  <c:v>1.303195E-3</c:v>
                </c:pt>
                <c:pt idx="42388">
                  <c:v>-4.4729999999999998E-4</c:v>
                </c:pt>
                <c:pt idx="42389">
                  <c:v>3.8096700000000001E-4</c:v>
                </c:pt>
                <c:pt idx="42390">
                  <c:v>-3.4462619999999998E-3</c:v>
                </c:pt>
                <c:pt idx="42391">
                  <c:v>-3.6300009999999999E-3</c:v>
                </c:pt>
                <c:pt idx="42392">
                  <c:v>-2.0723180000000001E-3</c:v>
                </c:pt>
                <c:pt idx="42393">
                  <c:v>-4.440444E-3</c:v>
                </c:pt>
                <c:pt idx="42394">
                  <c:v>-3.1682519999999999E-3</c:v>
                </c:pt>
                <c:pt idx="42395">
                  <c:v>-4.3625920000000002E-3</c:v>
                </c:pt>
                <c:pt idx="42396">
                  <c:v>-6.2553009999999996E-3</c:v>
                </c:pt>
                <c:pt idx="42397">
                  <c:v>-8.4649919999999993E-3</c:v>
                </c:pt>
                <c:pt idx="42398">
                  <c:v>-1.0120679E-2</c:v>
                </c:pt>
                <c:pt idx="42399">
                  <c:v>-7.785485E-3</c:v>
                </c:pt>
                <c:pt idx="42400">
                  <c:v>-9.5772600000000006E-3</c:v>
                </c:pt>
                <c:pt idx="42401">
                  <c:v>-1.0629565000000001E-2</c:v>
                </c:pt>
                <c:pt idx="42402">
                  <c:v>-9.5882699999999994E-3</c:v>
                </c:pt>
                <c:pt idx="42403">
                  <c:v>-6.6816899999999997E-3</c:v>
                </c:pt>
                <c:pt idx="42404">
                  <c:v>-6.5751639999999997E-3</c:v>
                </c:pt>
                <c:pt idx="42405">
                  <c:v>-1.0013384E-2</c:v>
                </c:pt>
                <c:pt idx="42406">
                  <c:v>-7.4596790000000003E-3</c:v>
                </c:pt>
                <c:pt idx="42407">
                  <c:v>-6.9023820000000003E-3</c:v>
                </c:pt>
                <c:pt idx="42408">
                  <c:v>-8.772986E-3</c:v>
                </c:pt>
                <c:pt idx="42409">
                  <c:v>-7.3722520000000001E-3</c:v>
                </c:pt>
                <c:pt idx="42410">
                  <c:v>-1.0095336E-2</c:v>
                </c:pt>
                <c:pt idx="42411">
                  <c:v>-6.6786700000000003E-3</c:v>
                </c:pt>
                <c:pt idx="42412">
                  <c:v>-7.7607120000000003E-3</c:v>
                </c:pt>
                <c:pt idx="42413">
                  <c:v>-8.2249070000000001E-3</c:v>
                </c:pt>
                <c:pt idx="42414">
                  <c:v>-2.6722159999999998E-3</c:v>
                </c:pt>
                <c:pt idx="42415">
                  <c:v>-8.2457799999999996E-4</c:v>
                </c:pt>
                <c:pt idx="42416">
                  <c:v>-2.6712139999999999E-3</c:v>
                </c:pt>
                <c:pt idx="42417">
                  <c:v>1.6756099999999999E-4</c:v>
                </c:pt>
                <c:pt idx="42418">
                  <c:v>1.720184E-3</c:v>
                </c:pt>
                <c:pt idx="42419">
                  <c:v>-4.1156999999999999E-4</c:v>
                </c:pt>
                <c:pt idx="42420">
                  <c:v>8.4570800000000003E-4</c:v>
                </c:pt>
                <c:pt idx="42421">
                  <c:v>2.6291320000000002E-3</c:v>
                </c:pt>
                <c:pt idx="42422">
                  <c:v>4.9548709999999996E-3</c:v>
                </c:pt>
                <c:pt idx="42423">
                  <c:v>4.9254529999999998E-3</c:v>
                </c:pt>
                <c:pt idx="42424">
                  <c:v>7.2013900000000002E-3</c:v>
                </c:pt>
                <c:pt idx="42425">
                  <c:v>5.6354919999999998E-3</c:v>
                </c:pt>
                <c:pt idx="42426">
                  <c:v>2.7795179999999999E-3</c:v>
                </c:pt>
                <c:pt idx="42427">
                  <c:v>7.309533E-3</c:v>
                </c:pt>
                <c:pt idx="42428">
                  <c:v>9.3010450000000008E-3</c:v>
                </c:pt>
                <c:pt idx="42429">
                  <c:v>8.2182720000000004E-3</c:v>
                </c:pt>
                <c:pt idx="42430">
                  <c:v>8.3551579999999997E-3</c:v>
                </c:pt>
                <c:pt idx="42431">
                  <c:v>4.9479099999999998E-3</c:v>
                </c:pt>
                <c:pt idx="42432">
                  <c:v>5.9367420000000001E-3</c:v>
                </c:pt>
                <c:pt idx="42433">
                  <c:v>5.1869489999999997E-3</c:v>
                </c:pt>
                <c:pt idx="42434">
                  <c:v>4.2873329999999999E-3</c:v>
                </c:pt>
                <c:pt idx="42435">
                  <c:v>3.5584039999999998E-3</c:v>
                </c:pt>
                <c:pt idx="42436">
                  <c:v>7.4551410000000002E-3</c:v>
                </c:pt>
                <c:pt idx="42437">
                  <c:v>4.0345550000000004E-3</c:v>
                </c:pt>
                <c:pt idx="42438">
                  <c:v>4.0792950000000001E-3</c:v>
                </c:pt>
                <c:pt idx="42439">
                  <c:v>2.3934310000000001E-3</c:v>
                </c:pt>
                <c:pt idx="42440">
                  <c:v>-1.23256E-4</c:v>
                </c:pt>
                <c:pt idx="42441">
                  <c:v>2.7101880000000001E-3</c:v>
                </c:pt>
                <c:pt idx="42442">
                  <c:v>2.6223040000000002E-3</c:v>
                </c:pt>
                <c:pt idx="42443">
                  <c:v>3.185748E-3</c:v>
                </c:pt>
                <c:pt idx="42444">
                  <c:v>-4.8508730000000003E-3</c:v>
                </c:pt>
                <c:pt idx="42445" formatCode="0.00E+00">
                  <c:v>6.9241500000000004E-5</c:v>
                </c:pt>
                <c:pt idx="42446">
                  <c:v>-5.7843900000000004E-4</c:v>
                </c:pt>
                <c:pt idx="42447">
                  <c:v>-3.7473789999999999E-3</c:v>
                </c:pt>
                <c:pt idx="42448">
                  <c:v>-2.4994219999999998E-3</c:v>
                </c:pt>
                <c:pt idx="42449">
                  <c:v>-2.2988409999999998E-3</c:v>
                </c:pt>
                <c:pt idx="42450">
                  <c:v>-4.5263090000000001E-3</c:v>
                </c:pt>
                <c:pt idx="42451">
                  <c:v>-3.7543260000000001E-3</c:v>
                </c:pt>
                <c:pt idx="42452">
                  <c:v>-4.2616579999999998E-3</c:v>
                </c:pt>
                <c:pt idx="42453">
                  <c:v>-3.8458279999999999E-3</c:v>
                </c:pt>
                <c:pt idx="42454">
                  <c:v>-1.4252799999999999E-3</c:v>
                </c:pt>
                <c:pt idx="42455">
                  <c:v>-2.8564630000000001E-3</c:v>
                </c:pt>
                <c:pt idx="42456">
                  <c:v>-4.7949780000000001E-3</c:v>
                </c:pt>
                <c:pt idx="42457">
                  <c:v>-3.0956349999999998E-3</c:v>
                </c:pt>
                <c:pt idx="42458">
                  <c:v>-4.7252229999999997E-3</c:v>
                </c:pt>
                <c:pt idx="42459">
                  <c:v>-7.7064400000000002E-4</c:v>
                </c:pt>
                <c:pt idx="42460">
                  <c:v>-2.291043E-3</c:v>
                </c:pt>
                <c:pt idx="42461">
                  <c:v>-2.5833319999999998E-3</c:v>
                </c:pt>
                <c:pt idx="42462">
                  <c:v>-3.6105130000000001E-3</c:v>
                </c:pt>
                <c:pt idx="42463">
                  <c:v>-3.11298E-4</c:v>
                </c:pt>
                <c:pt idx="42464">
                  <c:v>-2.7584770000000001E-3</c:v>
                </c:pt>
                <c:pt idx="42465">
                  <c:v>-2.4779609999999999E-3</c:v>
                </c:pt>
                <c:pt idx="42466">
                  <c:v>3.010548E-3</c:v>
                </c:pt>
                <c:pt idx="42467">
                  <c:v>3.0986989999999999E-3</c:v>
                </c:pt>
                <c:pt idx="42468">
                  <c:v>3.9373280000000004E-3</c:v>
                </c:pt>
                <c:pt idx="42469">
                  <c:v>4.2669880000000002E-3</c:v>
                </c:pt>
                <c:pt idx="42470">
                  <c:v>5.3751290000000002E-3</c:v>
                </c:pt>
                <c:pt idx="42471">
                  <c:v>5.4681829999999997E-3</c:v>
                </c:pt>
                <c:pt idx="42472">
                  <c:v>6.1174619999999997E-3</c:v>
                </c:pt>
                <c:pt idx="42473">
                  <c:v>5.4065060000000002E-3</c:v>
                </c:pt>
                <c:pt idx="42474">
                  <c:v>8.3969700000000001E-3</c:v>
                </c:pt>
                <c:pt idx="42475">
                  <c:v>7.1514739999999997E-3</c:v>
                </c:pt>
                <c:pt idx="42476">
                  <c:v>6.4603839999999996E-3</c:v>
                </c:pt>
                <c:pt idx="42477">
                  <c:v>8.2047979999999993E-3</c:v>
                </c:pt>
                <c:pt idx="42478">
                  <c:v>9.1036150000000007E-3</c:v>
                </c:pt>
                <c:pt idx="42479">
                  <c:v>1.0293782E-2</c:v>
                </c:pt>
                <c:pt idx="42480">
                  <c:v>8.0404810000000004E-3</c:v>
                </c:pt>
                <c:pt idx="42481">
                  <c:v>6.4369919999999999E-3</c:v>
                </c:pt>
                <c:pt idx="42482">
                  <c:v>8.2440710000000004E-3</c:v>
                </c:pt>
                <c:pt idx="42483">
                  <c:v>6.2255599999999998E-3</c:v>
                </c:pt>
                <c:pt idx="42484">
                  <c:v>7.7129349999999998E-3</c:v>
                </c:pt>
                <c:pt idx="42485">
                  <c:v>2.6248949999999999E-3</c:v>
                </c:pt>
                <c:pt idx="42486">
                  <c:v>6.8009979999999999E-3</c:v>
                </c:pt>
                <c:pt idx="42487">
                  <c:v>5.5695559999999998E-3</c:v>
                </c:pt>
                <c:pt idx="42488">
                  <c:v>3.8954929999999999E-3</c:v>
                </c:pt>
                <c:pt idx="42489">
                  <c:v>1.644057E-3</c:v>
                </c:pt>
                <c:pt idx="42490">
                  <c:v>1.5204859999999999E-3</c:v>
                </c:pt>
                <c:pt idx="42491">
                  <c:v>-4.0260399999999998E-4</c:v>
                </c:pt>
                <c:pt idx="42492">
                  <c:v>5.23377E-4</c:v>
                </c:pt>
                <c:pt idx="42493">
                  <c:v>6.8880999999999999E-4</c:v>
                </c:pt>
                <c:pt idx="42494">
                  <c:v>6.8082099999999997E-4</c:v>
                </c:pt>
                <c:pt idx="42495">
                  <c:v>-2.8031269999999999E-3</c:v>
                </c:pt>
                <c:pt idx="42496">
                  <c:v>-4.0809109999999996E-3</c:v>
                </c:pt>
                <c:pt idx="42497">
                  <c:v>-1.333016E-3</c:v>
                </c:pt>
                <c:pt idx="42498">
                  <c:v>9.1416000000000002E-4</c:v>
                </c:pt>
                <c:pt idx="42499">
                  <c:v>-3.4802999999999999E-4</c:v>
                </c:pt>
                <c:pt idx="42500">
                  <c:v>-1.36589E-3</c:v>
                </c:pt>
                <c:pt idx="42501">
                  <c:v>-1.626623E-3</c:v>
                </c:pt>
                <c:pt idx="42502">
                  <c:v>-3.8447690000000001E-3</c:v>
                </c:pt>
                <c:pt idx="42503">
                  <c:v>-3.2209119999999998E-3</c:v>
                </c:pt>
                <c:pt idx="42504">
                  <c:v>-3.281632E-3</c:v>
                </c:pt>
                <c:pt idx="42505">
                  <c:v>-3.9157760000000002E-3</c:v>
                </c:pt>
                <c:pt idx="42506">
                  <c:v>-3.5293519999999999E-3</c:v>
                </c:pt>
                <c:pt idx="42507">
                  <c:v>-8.1914499999999996E-4</c:v>
                </c:pt>
                <c:pt idx="42508">
                  <c:v>-3.4109330000000001E-3</c:v>
                </c:pt>
                <c:pt idx="42509">
                  <c:v>-3.4285990000000001E-3</c:v>
                </c:pt>
                <c:pt idx="42510">
                  <c:v>-1.6229759999999999E-3</c:v>
                </c:pt>
                <c:pt idx="42511">
                  <c:v>-9.8359500000000009E-4</c:v>
                </c:pt>
                <c:pt idx="42512">
                  <c:v>-9.9238400000000002E-4</c:v>
                </c:pt>
                <c:pt idx="42513">
                  <c:v>3.3349900000000001E-4</c:v>
                </c:pt>
                <c:pt idx="42514">
                  <c:v>4.1365999999999999E-4</c:v>
                </c:pt>
                <c:pt idx="42515" formatCode="0.00E+00">
                  <c:v>3.1837700000000002E-5</c:v>
                </c:pt>
                <c:pt idx="42516">
                  <c:v>-1.8547600000000001E-4</c:v>
                </c:pt>
                <c:pt idx="42517">
                  <c:v>1.2403970000000001E-3</c:v>
                </c:pt>
                <c:pt idx="42518" formatCode="0.00E+00">
                  <c:v>6.4877799999999997E-5</c:v>
                </c:pt>
                <c:pt idx="42519">
                  <c:v>5.6454499999999996E-4</c:v>
                </c:pt>
                <c:pt idx="42520">
                  <c:v>5.6720800000000004E-4</c:v>
                </c:pt>
                <c:pt idx="42521">
                  <c:v>8.4158400000000004E-4</c:v>
                </c:pt>
                <c:pt idx="42522">
                  <c:v>2.0658389999999999E-3</c:v>
                </c:pt>
                <c:pt idx="42523">
                  <c:v>2.666178E-3</c:v>
                </c:pt>
                <c:pt idx="42524">
                  <c:v>5.0273369999999998E-3</c:v>
                </c:pt>
                <c:pt idx="42525">
                  <c:v>3.7307830000000001E-3</c:v>
                </c:pt>
                <c:pt idx="42526">
                  <c:v>3.6189299999999998E-3</c:v>
                </c:pt>
                <c:pt idx="42527">
                  <c:v>4.8825190000000001E-3</c:v>
                </c:pt>
                <c:pt idx="42528">
                  <c:v>5.3874539999999999E-3</c:v>
                </c:pt>
                <c:pt idx="42529">
                  <c:v>5.3829630000000002E-3</c:v>
                </c:pt>
                <c:pt idx="42530">
                  <c:v>5.411725E-3</c:v>
                </c:pt>
                <c:pt idx="42531">
                  <c:v>5.3216119999999999E-3</c:v>
                </c:pt>
                <c:pt idx="42532">
                  <c:v>6.9261660000000001E-3</c:v>
                </c:pt>
                <c:pt idx="42533">
                  <c:v>3.4827970000000001E-3</c:v>
                </c:pt>
                <c:pt idx="42534">
                  <c:v>1.0675462E-2</c:v>
                </c:pt>
                <c:pt idx="42535">
                  <c:v>9.1175719999999991E-3</c:v>
                </c:pt>
                <c:pt idx="42536">
                  <c:v>6.9707980000000003E-3</c:v>
                </c:pt>
                <c:pt idx="42537">
                  <c:v>6.772223E-3</c:v>
                </c:pt>
                <c:pt idx="42538">
                  <c:v>1.1603463E-2</c:v>
                </c:pt>
                <c:pt idx="42539">
                  <c:v>6.9735120000000003E-3</c:v>
                </c:pt>
                <c:pt idx="42540">
                  <c:v>7.0219820000000004E-3</c:v>
                </c:pt>
                <c:pt idx="42541">
                  <c:v>7.7200239999999998E-3</c:v>
                </c:pt>
                <c:pt idx="42542">
                  <c:v>8.0763550000000003E-3</c:v>
                </c:pt>
                <c:pt idx="42543">
                  <c:v>1.1935871000000001E-2</c:v>
                </c:pt>
                <c:pt idx="42544">
                  <c:v>4.8491999999999997E-3</c:v>
                </c:pt>
                <c:pt idx="42545">
                  <c:v>4.6694559999999998E-3</c:v>
                </c:pt>
                <c:pt idx="42546">
                  <c:v>4.362393E-3</c:v>
                </c:pt>
                <c:pt idx="42547">
                  <c:v>2.8332710000000001E-3</c:v>
                </c:pt>
                <c:pt idx="42548">
                  <c:v>4.0857560000000003E-3</c:v>
                </c:pt>
                <c:pt idx="42549">
                  <c:v>4.0274589999999997E-3</c:v>
                </c:pt>
                <c:pt idx="42550">
                  <c:v>1.8252909999999999E-3</c:v>
                </c:pt>
                <c:pt idx="42551">
                  <c:v>9.4790900000000003E-4</c:v>
                </c:pt>
                <c:pt idx="42552">
                  <c:v>-1.431891E-3</c:v>
                </c:pt>
                <c:pt idx="42553">
                  <c:v>-1.1459689999999999E-3</c:v>
                </c:pt>
                <c:pt idx="42554">
                  <c:v>-2.1728839999999999E-3</c:v>
                </c:pt>
                <c:pt idx="42555">
                  <c:v>-2.13625E-4</c:v>
                </c:pt>
                <c:pt idx="42556">
                  <c:v>7.6082600000000004E-4</c:v>
                </c:pt>
                <c:pt idx="42557">
                  <c:v>-2.0144260000000002E-3</c:v>
                </c:pt>
                <c:pt idx="42558">
                  <c:v>-1.8865939999999999E-3</c:v>
                </c:pt>
                <c:pt idx="42559">
                  <c:v>-3.3617149999999999E-3</c:v>
                </c:pt>
                <c:pt idx="42560">
                  <c:v>-1.624534E-3</c:v>
                </c:pt>
                <c:pt idx="42561">
                  <c:v>-2.6277819999999999E-3</c:v>
                </c:pt>
                <c:pt idx="42562">
                  <c:v>-7.6197199999999997E-4</c:v>
                </c:pt>
                <c:pt idx="42563">
                  <c:v>-1.881721E-3</c:v>
                </c:pt>
                <c:pt idx="42564">
                  <c:v>-2.0500330000000002E-3</c:v>
                </c:pt>
                <c:pt idx="42565">
                  <c:v>-3.5404799999999999E-3</c:v>
                </c:pt>
                <c:pt idx="42566">
                  <c:v>-3.4121160000000002E-3</c:v>
                </c:pt>
                <c:pt idx="42567">
                  <c:v>-2.2254999999999999E-4</c:v>
                </c:pt>
                <c:pt idx="42568">
                  <c:v>-1.5711740000000001E-3</c:v>
                </c:pt>
                <c:pt idx="42569">
                  <c:v>-7.3186300000000002E-4</c:v>
                </c:pt>
                <c:pt idx="42570">
                  <c:v>-3.2727849999999998E-3</c:v>
                </c:pt>
                <c:pt idx="42571">
                  <c:v>-2.126976E-3</c:v>
                </c:pt>
                <c:pt idx="42572">
                  <c:v>-1.20206E-3</c:v>
                </c:pt>
                <c:pt idx="42573">
                  <c:v>-8.0473600000000001E-4</c:v>
                </c:pt>
                <c:pt idx="42574">
                  <c:v>-1.216195E-3</c:v>
                </c:pt>
                <c:pt idx="42575">
                  <c:v>2.4810300000000001E-4</c:v>
                </c:pt>
                <c:pt idx="42576">
                  <c:v>2.1083209999999998E-3</c:v>
                </c:pt>
                <c:pt idx="42577">
                  <c:v>2.2222880000000002E-3</c:v>
                </c:pt>
                <c:pt idx="42578">
                  <c:v>3.3037799999999999E-4</c:v>
                </c:pt>
                <c:pt idx="42579">
                  <c:v>2.2918309999999998E-3</c:v>
                </c:pt>
                <c:pt idx="42580">
                  <c:v>8.3082100000000003E-4</c:v>
                </c:pt>
                <c:pt idx="42581">
                  <c:v>2.249123E-3</c:v>
                </c:pt>
                <c:pt idx="42582">
                  <c:v>1.377737E-3</c:v>
                </c:pt>
                <c:pt idx="42583">
                  <c:v>2.6518499999999998E-4</c:v>
                </c:pt>
                <c:pt idx="42584">
                  <c:v>4.1059400000000002E-4</c:v>
                </c:pt>
                <c:pt idx="42585">
                  <c:v>1.1626E-4</c:v>
                </c:pt>
                <c:pt idx="42586">
                  <c:v>1.290448E-3</c:v>
                </c:pt>
                <c:pt idx="42587">
                  <c:v>6.1160800000000003E-4</c:v>
                </c:pt>
                <c:pt idx="42588">
                  <c:v>2.2523809999999999E-3</c:v>
                </c:pt>
                <c:pt idx="42589">
                  <c:v>2.7804099999999998E-4</c:v>
                </c:pt>
                <c:pt idx="42590">
                  <c:v>5.8989700000000003E-4</c:v>
                </c:pt>
                <c:pt idx="42591">
                  <c:v>1.751301E-3</c:v>
                </c:pt>
                <c:pt idx="42592">
                  <c:v>2.090588E-3</c:v>
                </c:pt>
                <c:pt idx="42593">
                  <c:v>-7.1184199999999997E-4</c:v>
                </c:pt>
                <c:pt idx="42594" formatCode="0.00E+00">
                  <c:v>9.0568299999999998E-5</c:v>
                </c:pt>
                <c:pt idx="42595">
                  <c:v>1.311081E-3</c:v>
                </c:pt>
                <c:pt idx="42596">
                  <c:v>2.013889E-3</c:v>
                </c:pt>
                <c:pt idx="42597">
                  <c:v>1.3862119999999999E-3</c:v>
                </c:pt>
                <c:pt idx="42598">
                  <c:v>4.3188849999999997E-3</c:v>
                </c:pt>
                <c:pt idx="42599">
                  <c:v>5.1429140000000002E-3</c:v>
                </c:pt>
                <c:pt idx="42600">
                  <c:v>4.2992239999999999E-3</c:v>
                </c:pt>
                <c:pt idx="42601">
                  <c:v>3.1857890000000001E-3</c:v>
                </c:pt>
                <c:pt idx="42602">
                  <c:v>4.0119020000000003E-3</c:v>
                </c:pt>
                <c:pt idx="42603">
                  <c:v>2.994025E-3</c:v>
                </c:pt>
                <c:pt idx="42604">
                  <c:v>4.5786059999999998E-3</c:v>
                </c:pt>
                <c:pt idx="42605">
                  <c:v>3.4214319999999999E-3</c:v>
                </c:pt>
                <c:pt idx="42606">
                  <c:v>3.0020699999999998E-4</c:v>
                </c:pt>
                <c:pt idx="42607">
                  <c:v>5.4447300000000001E-3</c:v>
                </c:pt>
                <c:pt idx="42608">
                  <c:v>5.2929300000000004E-3</c:v>
                </c:pt>
                <c:pt idx="42609">
                  <c:v>7.10051E-3</c:v>
                </c:pt>
                <c:pt idx="42610">
                  <c:v>5.0402880000000004E-3</c:v>
                </c:pt>
                <c:pt idx="42611">
                  <c:v>5.4792080000000002E-3</c:v>
                </c:pt>
                <c:pt idx="42612">
                  <c:v>6.5838880000000004E-3</c:v>
                </c:pt>
                <c:pt idx="42613">
                  <c:v>5.5544059999999996E-3</c:v>
                </c:pt>
                <c:pt idx="42614">
                  <c:v>7.340854E-3</c:v>
                </c:pt>
                <c:pt idx="42615">
                  <c:v>5.2085559999999996E-3</c:v>
                </c:pt>
                <c:pt idx="42616">
                  <c:v>5.4253369999999997E-3</c:v>
                </c:pt>
                <c:pt idx="42617">
                  <c:v>6.4785830000000004E-3</c:v>
                </c:pt>
                <c:pt idx="42618">
                  <c:v>5.0924079999999997E-3</c:v>
                </c:pt>
                <c:pt idx="42619">
                  <c:v>4.6323390000000001E-3</c:v>
                </c:pt>
                <c:pt idx="42620">
                  <c:v>2.7161939999999999E-3</c:v>
                </c:pt>
                <c:pt idx="42621">
                  <c:v>2.5373560000000002E-3</c:v>
                </c:pt>
                <c:pt idx="42622">
                  <c:v>4.095039E-3</c:v>
                </c:pt>
                <c:pt idx="42623">
                  <c:v>1.8413310000000001E-3</c:v>
                </c:pt>
                <c:pt idx="42624">
                  <c:v>1.5862000000000001E-3</c:v>
                </c:pt>
                <c:pt idx="42625">
                  <c:v>5.525673E-3</c:v>
                </c:pt>
                <c:pt idx="42626">
                  <c:v>2.3109710000000002E-3</c:v>
                </c:pt>
                <c:pt idx="42627">
                  <c:v>1.4822119999999999E-3</c:v>
                </c:pt>
                <c:pt idx="42628">
                  <c:v>1.3864699999999999E-4</c:v>
                </c:pt>
                <c:pt idx="42629" formatCode="0.00E+00">
                  <c:v>2.8031600000000001E-5</c:v>
                </c:pt>
                <c:pt idx="42630">
                  <c:v>-1.6542869999999999E-3</c:v>
                </c:pt>
                <c:pt idx="42631">
                  <c:v>-4.1273500000000001E-4</c:v>
                </c:pt>
                <c:pt idx="42632">
                  <c:v>-2.8354130000000002E-3</c:v>
                </c:pt>
                <c:pt idx="42633">
                  <c:v>5.3041299999999998E-4</c:v>
                </c:pt>
                <c:pt idx="42634">
                  <c:v>-1.5769460000000001E-3</c:v>
                </c:pt>
                <c:pt idx="42635">
                  <c:v>-1.7061839999999999E-3</c:v>
                </c:pt>
                <c:pt idx="42636">
                  <c:v>-1.470229E-3</c:v>
                </c:pt>
                <c:pt idx="42637">
                  <c:v>-2.0109220000000001E-3</c:v>
                </c:pt>
                <c:pt idx="42638">
                  <c:v>-7.1023400000000002E-4</c:v>
                </c:pt>
                <c:pt idx="42639">
                  <c:v>-4.7386500000000002E-4</c:v>
                </c:pt>
                <c:pt idx="42640">
                  <c:v>-1.2070329999999999E-3</c:v>
                </c:pt>
                <c:pt idx="42641">
                  <c:v>9.8272700000000008E-4</c:v>
                </c:pt>
                <c:pt idx="42642">
                  <c:v>1.727347E-3</c:v>
                </c:pt>
                <c:pt idx="42643">
                  <c:v>3.3062120000000002E-3</c:v>
                </c:pt>
                <c:pt idx="42644">
                  <c:v>3.0662609999999998E-3</c:v>
                </c:pt>
                <c:pt idx="42645">
                  <c:v>4.3874420000000001E-3</c:v>
                </c:pt>
                <c:pt idx="42646" formatCode="0.00E+00">
                  <c:v>2.9445600000000001E-5</c:v>
                </c:pt>
                <c:pt idx="42647">
                  <c:v>2.6436820000000001E-3</c:v>
                </c:pt>
                <c:pt idx="42648">
                  <c:v>9.3393299999999996E-4</c:v>
                </c:pt>
                <c:pt idx="42649">
                  <c:v>2.6191640000000002E-3</c:v>
                </c:pt>
                <c:pt idx="42650">
                  <c:v>3.9744469999999999E-3</c:v>
                </c:pt>
                <c:pt idx="42651">
                  <c:v>6.1700299999999997E-4</c:v>
                </c:pt>
                <c:pt idx="42652">
                  <c:v>1.2841249999999999E-3</c:v>
                </c:pt>
                <c:pt idx="42653">
                  <c:v>2.3341830000000001E-3</c:v>
                </c:pt>
                <c:pt idx="42654">
                  <c:v>4.331021E-3</c:v>
                </c:pt>
                <c:pt idx="42655">
                  <c:v>1.6590229999999999E-3</c:v>
                </c:pt>
                <c:pt idx="42656">
                  <c:v>2.021213E-3</c:v>
                </c:pt>
                <c:pt idx="42657">
                  <c:v>3.378233E-3</c:v>
                </c:pt>
                <c:pt idx="42658">
                  <c:v>2.980356E-3</c:v>
                </c:pt>
                <c:pt idx="42659">
                  <c:v>3.4058389999999999E-3</c:v>
                </c:pt>
                <c:pt idx="42660">
                  <c:v>3.163758E-3</c:v>
                </c:pt>
                <c:pt idx="42661">
                  <c:v>1.674856E-3</c:v>
                </c:pt>
                <c:pt idx="42662">
                  <c:v>-4.8470099999999998E-4</c:v>
                </c:pt>
                <c:pt idx="42663">
                  <c:v>9.7817299999999993E-4</c:v>
                </c:pt>
                <c:pt idx="42664">
                  <c:v>4.3462200000000001E-4</c:v>
                </c:pt>
                <c:pt idx="42665">
                  <c:v>1.460362E-3</c:v>
                </c:pt>
                <c:pt idx="42666">
                  <c:v>-5.1836700000000005E-4</c:v>
                </c:pt>
                <c:pt idx="42667">
                  <c:v>2.09495E-4</c:v>
                </c:pt>
                <c:pt idx="42668">
                  <c:v>1.152787E-3</c:v>
                </c:pt>
                <c:pt idx="42669">
                  <c:v>8.8690100000000005E-4</c:v>
                </c:pt>
                <c:pt idx="42670">
                  <c:v>1.80942E-3</c:v>
                </c:pt>
                <c:pt idx="42671">
                  <c:v>1.362554E-3</c:v>
                </c:pt>
                <c:pt idx="42672">
                  <c:v>1.151099E-3</c:v>
                </c:pt>
                <c:pt idx="42673">
                  <c:v>-1.5497499999999999E-3</c:v>
                </c:pt>
                <c:pt idx="42674">
                  <c:v>-1.804614E-3</c:v>
                </c:pt>
                <c:pt idx="42675">
                  <c:v>-1.0226409999999999E-3</c:v>
                </c:pt>
                <c:pt idx="42676">
                  <c:v>2.6047E-4</c:v>
                </c:pt>
                <c:pt idx="42677">
                  <c:v>-1.7715859999999999E-3</c:v>
                </c:pt>
                <c:pt idx="42678">
                  <c:v>-1.077833E-3</c:v>
                </c:pt>
                <c:pt idx="42679">
                  <c:v>-1.053598E-3</c:v>
                </c:pt>
                <c:pt idx="42680">
                  <c:v>-1.113253E-3</c:v>
                </c:pt>
                <c:pt idx="42681">
                  <c:v>-1.3232700000000001E-3</c:v>
                </c:pt>
                <c:pt idx="42682">
                  <c:v>2.9326899999999997E-4</c:v>
                </c:pt>
                <c:pt idx="42683">
                  <c:v>-1.598181E-3</c:v>
                </c:pt>
                <c:pt idx="42684" formatCode="0.00E+00">
                  <c:v>-6.7129499999999995E-5</c:v>
                </c:pt>
                <c:pt idx="42685">
                  <c:v>3.2483550000000001E-3</c:v>
                </c:pt>
                <c:pt idx="42686">
                  <c:v>3.2632690000000001E-3</c:v>
                </c:pt>
                <c:pt idx="42687">
                  <c:v>4.4552649999999999E-3</c:v>
                </c:pt>
                <c:pt idx="42688">
                  <c:v>5.55808E-3</c:v>
                </c:pt>
                <c:pt idx="42689">
                  <c:v>3.802298E-3</c:v>
                </c:pt>
                <c:pt idx="42690">
                  <c:v>6.3059359999999998E-3</c:v>
                </c:pt>
                <c:pt idx="42691">
                  <c:v>3.6449160000000002E-3</c:v>
                </c:pt>
                <c:pt idx="42692">
                  <c:v>6.6252589999999997E-3</c:v>
                </c:pt>
                <c:pt idx="42693">
                  <c:v>6.2215020000000003E-3</c:v>
                </c:pt>
                <c:pt idx="42694">
                  <c:v>5.8710300000000002E-3</c:v>
                </c:pt>
                <c:pt idx="42695">
                  <c:v>5.619003E-3</c:v>
                </c:pt>
                <c:pt idx="42696">
                  <c:v>4.3524039999999998E-3</c:v>
                </c:pt>
                <c:pt idx="42697">
                  <c:v>5.3556649999999999E-3</c:v>
                </c:pt>
                <c:pt idx="42698">
                  <c:v>5.8123960000000001E-3</c:v>
                </c:pt>
                <c:pt idx="42699">
                  <c:v>4.5212960000000002E-3</c:v>
                </c:pt>
                <c:pt idx="42700">
                  <c:v>7.0379830000000003E-3</c:v>
                </c:pt>
                <c:pt idx="42701">
                  <c:v>7.1308350000000003E-3</c:v>
                </c:pt>
                <c:pt idx="42702">
                  <c:v>6.4080530000000004E-3</c:v>
                </c:pt>
                <c:pt idx="42703">
                  <c:v>5.7705320000000001E-3</c:v>
                </c:pt>
                <c:pt idx="42704">
                  <c:v>2.4841920000000001E-3</c:v>
                </c:pt>
                <c:pt idx="42705">
                  <c:v>2.6885239999999999E-3</c:v>
                </c:pt>
                <c:pt idx="42706">
                  <c:v>4.3388849999999998E-3</c:v>
                </c:pt>
                <c:pt idx="42707">
                  <c:v>4.6962180000000003E-3</c:v>
                </c:pt>
                <c:pt idx="42708">
                  <c:v>2.5326659999999998E-3</c:v>
                </c:pt>
                <c:pt idx="42709">
                  <c:v>5.1061259999999999E-3</c:v>
                </c:pt>
                <c:pt idx="42710">
                  <c:v>4.6062509999999996E-3</c:v>
                </c:pt>
                <c:pt idx="42711">
                  <c:v>3.899334E-3</c:v>
                </c:pt>
                <c:pt idx="42712">
                  <c:v>1.489972E-3</c:v>
                </c:pt>
                <c:pt idx="42713">
                  <c:v>3.1889900000000001E-3</c:v>
                </c:pt>
                <c:pt idx="42714">
                  <c:v>3.6257699999999999E-4</c:v>
                </c:pt>
                <c:pt idx="42715">
                  <c:v>2.1759819999999999E-3</c:v>
                </c:pt>
                <c:pt idx="42716">
                  <c:v>1.284089E-3</c:v>
                </c:pt>
                <c:pt idx="42717">
                  <c:v>2.014619E-3</c:v>
                </c:pt>
                <c:pt idx="42718">
                  <c:v>2.5368650000000001E-3</c:v>
                </c:pt>
                <c:pt idx="42719">
                  <c:v>1.3648759999999999E-3</c:v>
                </c:pt>
                <c:pt idx="42720">
                  <c:v>-7.4061999999999999E-4</c:v>
                </c:pt>
                <c:pt idx="42721">
                  <c:v>-1.783944E-3</c:v>
                </c:pt>
                <c:pt idx="42722">
                  <c:v>-1.2369309999999999E-3</c:v>
                </c:pt>
                <c:pt idx="42723">
                  <c:v>-2.4081419999999998E-3</c:v>
                </c:pt>
                <c:pt idx="42724">
                  <c:v>-2.6920350000000002E-3</c:v>
                </c:pt>
                <c:pt idx="42725">
                  <c:v>-1.9210970000000001E-3</c:v>
                </c:pt>
                <c:pt idx="42726">
                  <c:v>-3.7965900000000002E-4</c:v>
                </c:pt>
                <c:pt idx="42727">
                  <c:v>-3.678143E-3</c:v>
                </c:pt>
                <c:pt idx="42728">
                  <c:v>-2.4826499999999999E-3</c:v>
                </c:pt>
                <c:pt idx="42729">
                  <c:v>-3.9296579999999999E-3</c:v>
                </c:pt>
                <c:pt idx="42730">
                  <c:v>-2.895819E-3</c:v>
                </c:pt>
                <c:pt idx="42731">
                  <c:v>-1.994764E-3</c:v>
                </c:pt>
                <c:pt idx="42732">
                  <c:v>1.6612500000000001E-4</c:v>
                </c:pt>
                <c:pt idx="42733">
                  <c:v>-2.5525320000000002E-3</c:v>
                </c:pt>
                <c:pt idx="42734">
                  <c:v>-5.1840999999999996E-4</c:v>
                </c:pt>
                <c:pt idx="42735">
                  <c:v>-2.7613239999999999E-3</c:v>
                </c:pt>
                <c:pt idx="42736">
                  <c:v>-3.1514780000000001E-3</c:v>
                </c:pt>
                <c:pt idx="42737">
                  <c:v>7.7162499999999996E-4</c:v>
                </c:pt>
                <c:pt idx="42738">
                  <c:v>-4.3228199999999998E-4</c:v>
                </c:pt>
                <c:pt idx="42739">
                  <c:v>6.7778700000000001E-4</c:v>
                </c:pt>
                <c:pt idx="42740">
                  <c:v>9.0175900000000002E-4</c:v>
                </c:pt>
                <c:pt idx="42741">
                  <c:v>1.743243E-3</c:v>
                </c:pt>
                <c:pt idx="42742">
                  <c:v>2.3658899999999998E-3</c:v>
                </c:pt>
                <c:pt idx="42743">
                  <c:v>2.9794370000000001E-3</c:v>
                </c:pt>
                <c:pt idx="42744">
                  <c:v>3.4385660000000001E-3</c:v>
                </c:pt>
                <c:pt idx="42745">
                  <c:v>1.4998469999999999E-3</c:v>
                </c:pt>
                <c:pt idx="42746">
                  <c:v>2.35126E-3</c:v>
                </c:pt>
                <c:pt idx="42747">
                  <c:v>4.8644140000000001E-3</c:v>
                </c:pt>
                <c:pt idx="42748">
                  <c:v>4.953364E-3</c:v>
                </c:pt>
                <c:pt idx="42749">
                  <c:v>5.9101429999999996E-3</c:v>
                </c:pt>
                <c:pt idx="42750">
                  <c:v>3.9173000000000003E-3</c:v>
                </c:pt>
                <c:pt idx="42751">
                  <c:v>2.9719849999999999E-3</c:v>
                </c:pt>
                <c:pt idx="42752">
                  <c:v>3.529917E-3</c:v>
                </c:pt>
                <c:pt idx="42753">
                  <c:v>5.3702039999999999E-3</c:v>
                </c:pt>
                <c:pt idx="42754">
                  <c:v>5.4738010000000004E-3</c:v>
                </c:pt>
                <c:pt idx="42755">
                  <c:v>5.2334249999999999E-3</c:v>
                </c:pt>
                <c:pt idx="42756">
                  <c:v>2.092493E-3</c:v>
                </c:pt>
                <c:pt idx="42757">
                  <c:v>5.2474829999999998E-3</c:v>
                </c:pt>
                <c:pt idx="42758">
                  <c:v>2.465545E-3</c:v>
                </c:pt>
                <c:pt idx="42759">
                  <c:v>5.2622379999999998E-3</c:v>
                </c:pt>
                <c:pt idx="42760">
                  <c:v>2.127697E-3</c:v>
                </c:pt>
                <c:pt idx="42761">
                  <c:v>3.4428190000000002E-3</c:v>
                </c:pt>
                <c:pt idx="42762">
                  <c:v>-7.3275200000000003E-4</c:v>
                </c:pt>
                <c:pt idx="42763">
                  <c:v>1.475542E-3</c:v>
                </c:pt>
                <c:pt idx="42764">
                  <c:v>1.6960510000000001E-3</c:v>
                </c:pt>
                <c:pt idx="42765">
                  <c:v>7.9595700000000002E-4</c:v>
                </c:pt>
                <c:pt idx="42766">
                  <c:v>1.217802E-3</c:v>
                </c:pt>
                <c:pt idx="42767">
                  <c:v>1.901385E-3</c:v>
                </c:pt>
                <c:pt idx="42768">
                  <c:v>-1.02643E-4</c:v>
                </c:pt>
                <c:pt idx="42769">
                  <c:v>6.5395799999999995E-4</c:v>
                </c:pt>
                <c:pt idx="42770">
                  <c:v>-2.9013620000000002E-3</c:v>
                </c:pt>
                <c:pt idx="42771">
                  <c:v>-6.53603E-4</c:v>
                </c:pt>
                <c:pt idx="42772">
                  <c:v>-1.7534880000000001E-3</c:v>
                </c:pt>
                <c:pt idx="42773">
                  <c:v>1.108777E-3</c:v>
                </c:pt>
                <c:pt idx="42774">
                  <c:v>-1.008702E-3</c:v>
                </c:pt>
                <c:pt idx="42775">
                  <c:v>-2.84488E-4</c:v>
                </c:pt>
                <c:pt idx="42776">
                  <c:v>-2.77564E-4</c:v>
                </c:pt>
                <c:pt idx="42777">
                  <c:v>-4.8806099999999997E-4</c:v>
                </c:pt>
                <c:pt idx="42778" formatCode="0.00E+00">
                  <c:v>-1.7213600000000001E-5</c:v>
                </c:pt>
                <c:pt idx="42779">
                  <c:v>-5.2848700000000001E-4</c:v>
                </c:pt>
                <c:pt idx="42780">
                  <c:v>7.1920399999999998E-4</c:v>
                </c:pt>
                <c:pt idx="42781">
                  <c:v>1.30698E-4</c:v>
                </c:pt>
                <c:pt idx="42782">
                  <c:v>-5.1325399999999999E-4</c:v>
                </c:pt>
                <c:pt idx="42783">
                  <c:v>-3.1202299999999998E-4</c:v>
                </c:pt>
                <c:pt idx="42784">
                  <c:v>-8.7501500000000004E-4</c:v>
                </c:pt>
                <c:pt idx="42785">
                  <c:v>-1.3003750000000001E-3</c:v>
                </c:pt>
                <c:pt idx="42786">
                  <c:v>-2.4471319999999999E-3</c:v>
                </c:pt>
                <c:pt idx="42787">
                  <c:v>-1.5634939999999999E-3</c:v>
                </c:pt>
                <c:pt idx="42788">
                  <c:v>2.249619E-3</c:v>
                </c:pt>
                <c:pt idx="42789">
                  <c:v>-7.7791399999999999E-4</c:v>
                </c:pt>
                <c:pt idx="42790">
                  <c:v>6.2929999999999995E-4</c:v>
                </c:pt>
                <c:pt idx="42791">
                  <c:v>3.3655870000000002E-3</c:v>
                </c:pt>
                <c:pt idx="42792">
                  <c:v>1.6036399999999999E-3</c:v>
                </c:pt>
                <c:pt idx="42793">
                  <c:v>-5.2256899999999996E-4</c:v>
                </c:pt>
                <c:pt idx="42794">
                  <c:v>1.51211E-4</c:v>
                </c:pt>
                <c:pt idx="42795">
                  <c:v>5.3321100000000001E-4</c:v>
                </c:pt>
                <c:pt idx="42796">
                  <c:v>1.2376170000000001E-3</c:v>
                </c:pt>
                <c:pt idx="42797">
                  <c:v>-8.7277800000000005E-4</c:v>
                </c:pt>
                <c:pt idx="42798">
                  <c:v>8.3404200000000001E-4</c:v>
                </c:pt>
                <c:pt idx="42799">
                  <c:v>1.8187749999999999E-3</c:v>
                </c:pt>
                <c:pt idx="42800">
                  <c:v>4.4270749999999999E-3</c:v>
                </c:pt>
                <c:pt idx="42801">
                  <c:v>1.6451320000000001E-3</c:v>
                </c:pt>
                <c:pt idx="42802">
                  <c:v>1.405447E-3</c:v>
                </c:pt>
                <c:pt idx="42803">
                  <c:v>4.9539699999999996E-4</c:v>
                </c:pt>
                <c:pt idx="42804">
                  <c:v>2.3028850000000002E-3</c:v>
                </c:pt>
                <c:pt idx="42805">
                  <c:v>2.057817E-3</c:v>
                </c:pt>
                <c:pt idx="42806">
                  <c:v>1.9502250000000001E-3</c:v>
                </c:pt>
                <c:pt idx="42807">
                  <c:v>2.5193949999999998E-3</c:v>
                </c:pt>
                <c:pt idx="42808">
                  <c:v>7.5771400000000004E-4</c:v>
                </c:pt>
                <c:pt idx="42809">
                  <c:v>2.0118010000000001E-3</c:v>
                </c:pt>
                <c:pt idx="42810">
                  <c:v>4.0685599999999997E-3</c:v>
                </c:pt>
                <c:pt idx="42811">
                  <c:v>1.4257899999999999E-4</c:v>
                </c:pt>
                <c:pt idx="42812">
                  <c:v>4.2540600000000003E-4</c:v>
                </c:pt>
                <c:pt idx="42813">
                  <c:v>2.621235E-3</c:v>
                </c:pt>
                <c:pt idx="42814">
                  <c:v>-1.8275749999999999E-3</c:v>
                </c:pt>
                <c:pt idx="42815">
                  <c:v>2.035018E-3</c:v>
                </c:pt>
                <c:pt idx="42816">
                  <c:v>2.6581980000000001E-3</c:v>
                </c:pt>
                <c:pt idx="42817">
                  <c:v>3.0386600000000002E-4</c:v>
                </c:pt>
                <c:pt idx="42818">
                  <c:v>8.82305E-4</c:v>
                </c:pt>
                <c:pt idx="42819">
                  <c:v>1.619779E-3</c:v>
                </c:pt>
                <c:pt idx="42820">
                  <c:v>1.362252E-3</c:v>
                </c:pt>
                <c:pt idx="42821">
                  <c:v>1.5978920000000001E-3</c:v>
                </c:pt>
                <c:pt idx="42822">
                  <c:v>1.9643429999999999E-3</c:v>
                </c:pt>
                <c:pt idx="42823">
                  <c:v>2.8421700000000002E-3</c:v>
                </c:pt>
                <c:pt idx="42824">
                  <c:v>1.8677190000000001E-3</c:v>
                </c:pt>
                <c:pt idx="42825">
                  <c:v>2.3854979999999998E-3</c:v>
                </c:pt>
                <c:pt idx="42826">
                  <c:v>3.8829929999999999E-3</c:v>
                </c:pt>
                <c:pt idx="42827">
                  <c:v>1.382713E-3</c:v>
                </c:pt>
                <c:pt idx="42828">
                  <c:v>3.0423949999999998E-3</c:v>
                </c:pt>
                <c:pt idx="42829">
                  <c:v>2.9145009999999999E-3</c:v>
                </c:pt>
                <c:pt idx="42830">
                  <c:v>2.452442E-3</c:v>
                </c:pt>
                <c:pt idx="42831">
                  <c:v>3.476481E-3</c:v>
                </c:pt>
                <c:pt idx="42832">
                  <c:v>2.5989699999999999E-3</c:v>
                </c:pt>
                <c:pt idx="42833">
                  <c:v>5.034803E-3</c:v>
                </c:pt>
                <c:pt idx="42834">
                  <c:v>2.657399E-3</c:v>
                </c:pt>
                <c:pt idx="42835">
                  <c:v>6.4514999999999998E-3</c:v>
                </c:pt>
                <c:pt idx="42836">
                  <c:v>6.432325E-3</c:v>
                </c:pt>
                <c:pt idx="42837">
                  <c:v>4.6713939999999997E-3</c:v>
                </c:pt>
                <c:pt idx="42838">
                  <c:v>4.0737810000000003E-3</c:v>
                </c:pt>
                <c:pt idx="42839">
                  <c:v>5.3618399999999997E-3</c:v>
                </c:pt>
                <c:pt idx="42840">
                  <c:v>2.6744440000000002E-3</c:v>
                </c:pt>
                <c:pt idx="42841">
                  <c:v>3.0180649999999999E-3</c:v>
                </c:pt>
                <c:pt idx="42842">
                  <c:v>4.2921210000000003E-3</c:v>
                </c:pt>
                <c:pt idx="42843">
                  <c:v>2.8236390000000002E-3</c:v>
                </c:pt>
                <c:pt idx="42844">
                  <c:v>8.5236700000000003E-4</c:v>
                </c:pt>
                <c:pt idx="42845">
                  <c:v>3.2265190000000002E-3</c:v>
                </c:pt>
                <c:pt idx="42846">
                  <c:v>3.4158700000000001E-3</c:v>
                </c:pt>
                <c:pt idx="42847">
                  <c:v>1.1055780000000001E-3</c:v>
                </c:pt>
                <c:pt idx="42848">
                  <c:v>5.7720600000000003E-4</c:v>
                </c:pt>
                <c:pt idx="42849">
                  <c:v>1.900903E-3</c:v>
                </c:pt>
                <c:pt idx="42850">
                  <c:v>1.4393769999999999E-3</c:v>
                </c:pt>
                <c:pt idx="42851">
                  <c:v>-3.5256010000000002E-3</c:v>
                </c:pt>
                <c:pt idx="42852">
                  <c:v>-1.7854909999999999E-3</c:v>
                </c:pt>
                <c:pt idx="42853">
                  <c:v>-3.1069399999999998E-4</c:v>
                </c:pt>
                <c:pt idx="42854">
                  <c:v>-8.9152899999999995E-4</c:v>
                </c:pt>
                <c:pt idx="42855">
                  <c:v>-1.07973E-4</c:v>
                </c:pt>
                <c:pt idx="42856">
                  <c:v>-1.255263E-3</c:v>
                </c:pt>
                <c:pt idx="42857">
                  <c:v>-3.1738550000000002E-3</c:v>
                </c:pt>
                <c:pt idx="42858">
                  <c:v>-3.7285909999999998E-3</c:v>
                </c:pt>
                <c:pt idx="42859">
                  <c:v>-4.84434E-4</c:v>
                </c:pt>
                <c:pt idx="42860">
                  <c:v>-3.447734E-3</c:v>
                </c:pt>
                <c:pt idx="42861">
                  <c:v>-1.227779E-3</c:v>
                </c:pt>
                <c:pt idx="42862">
                  <c:v>-1.085833E-3</c:v>
                </c:pt>
                <c:pt idx="42863">
                  <c:v>-2.1728189999999999E-3</c:v>
                </c:pt>
                <c:pt idx="42864">
                  <c:v>-1.8404560000000001E-3</c:v>
                </c:pt>
                <c:pt idx="42865">
                  <c:v>-1.536653E-3</c:v>
                </c:pt>
                <c:pt idx="42866">
                  <c:v>1.759807E-3</c:v>
                </c:pt>
                <c:pt idx="42867">
                  <c:v>-1.11097E-3</c:v>
                </c:pt>
                <c:pt idx="42868">
                  <c:v>-2.11354E-4</c:v>
                </c:pt>
                <c:pt idx="42869">
                  <c:v>5.9643599999999999E-4</c:v>
                </c:pt>
                <c:pt idx="42870">
                  <c:v>1.4183500000000001E-4</c:v>
                </c:pt>
                <c:pt idx="42871">
                  <c:v>1.9940740000000002E-3</c:v>
                </c:pt>
                <c:pt idx="42872">
                  <c:v>2.5639909999999998E-3</c:v>
                </c:pt>
                <c:pt idx="42873">
                  <c:v>2.0644729999999998E-3</c:v>
                </c:pt>
                <c:pt idx="42874">
                  <c:v>7.9121599999999997E-4</c:v>
                </c:pt>
                <c:pt idx="42875">
                  <c:v>3.6464980000000002E-3</c:v>
                </c:pt>
                <c:pt idx="42876">
                  <c:v>3.1173279999999999E-3</c:v>
                </c:pt>
                <c:pt idx="42877">
                  <c:v>2.076353E-3</c:v>
                </c:pt>
                <c:pt idx="42878">
                  <c:v>4.1381719999999999E-3</c:v>
                </c:pt>
                <c:pt idx="42879">
                  <c:v>3.0073919999999998E-3</c:v>
                </c:pt>
                <c:pt idx="42880">
                  <c:v>3.6763780000000001E-3</c:v>
                </c:pt>
                <c:pt idx="42881">
                  <c:v>3.3413679999999999E-3</c:v>
                </c:pt>
                <c:pt idx="42882">
                  <c:v>3.5530890000000002E-3</c:v>
                </c:pt>
                <c:pt idx="42883">
                  <c:v>2.848939E-3</c:v>
                </c:pt>
                <c:pt idx="42884">
                  <c:v>5.7259520000000003E-3</c:v>
                </c:pt>
                <c:pt idx="42885">
                  <c:v>4.3628879999999997E-3</c:v>
                </c:pt>
                <c:pt idx="42886">
                  <c:v>2.5143869999999999E-3</c:v>
                </c:pt>
                <c:pt idx="42887">
                  <c:v>4.2499829999999997E-3</c:v>
                </c:pt>
                <c:pt idx="42888">
                  <c:v>3.7173499999999999E-3</c:v>
                </c:pt>
                <c:pt idx="42889">
                  <c:v>3.6039449999999999E-3</c:v>
                </c:pt>
                <c:pt idx="42890">
                  <c:v>2.4020600000000001E-3</c:v>
                </c:pt>
                <c:pt idx="42891">
                  <c:v>1.982396E-3</c:v>
                </c:pt>
                <c:pt idx="42892">
                  <c:v>2.770958E-3</c:v>
                </c:pt>
                <c:pt idx="42893">
                  <c:v>1.6845040000000001E-3</c:v>
                </c:pt>
                <c:pt idx="42894">
                  <c:v>8.8262599999999996E-4</c:v>
                </c:pt>
                <c:pt idx="42895">
                  <c:v>2.1314530000000002E-3</c:v>
                </c:pt>
                <c:pt idx="42896">
                  <c:v>1.159399E-3</c:v>
                </c:pt>
                <c:pt idx="42897">
                  <c:v>1.126796E-3</c:v>
                </c:pt>
                <c:pt idx="42898">
                  <c:v>1.0828529999999999E-3</c:v>
                </c:pt>
                <c:pt idx="42899">
                  <c:v>1.3464999999999999E-4</c:v>
                </c:pt>
                <c:pt idx="42900">
                  <c:v>2.39046E-4</c:v>
                </c:pt>
                <c:pt idx="42901">
                  <c:v>1.70617E-4</c:v>
                </c:pt>
                <c:pt idx="42902">
                  <c:v>-3.3698099999999998E-4</c:v>
                </c:pt>
                <c:pt idx="42903">
                  <c:v>-1.4288700000000001E-3</c:v>
                </c:pt>
                <c:pt idx="42904">
                  <c:v>-1.0067590000000001E-3</c:v>
                </c:pt>
                <c:pt idx="42905">
                  <c:v>7.5225200000000002E-4</c:v>
                </c:pt>
                <c:pt idx="42906" formatCode="0.00E+00">
                  <c:v>-3.3380699999999997E-5</c:v>
                </c:pt>
                <c:pt idx="42907">
                  <c:v>-1.1867309999999999E-3</c:v>
                </c:pt>
                <c:pt idx="42908">
                  <c:v>-4.9830399999999998E-4</c:v>
                </c:pt>
                <c:pt idx="42909">
                  <c:v>-1.824385E-3</c:v>
                </c:pt>
                <c:pt idx="42910">
                  <c:v>-1.7631319999999999E-3</c:v>
                </c:pt>
                <c:pt idx="42911">
                  <c:v>-2.3735290000000001E-3</c:v>
                </c:pt>
                <c:pt idx="42912">
                  <c:v>-2.769274E-3</c:v>
                </c:pt>
                <c:pt idx="42913">
                  <c:v>-1.925111E-3</c:v>
                </c:pt>
                <c:pt idx="42914">
                  <c:v>2.7521989999999999E-3</c:v>
                </c:pt>
                <c:pt idx="42915">
                  <c:v>-2.9687700000000002E-4</c:v>
                </c:pt>
                <c:pt idx="42916">
                  <c:v>2.3622890000000001E-3</c:v>
                </c:pt>
                <c:pt idx="42917">
                  <c:v>3.3758690000000001E-3</c:v>
                </c:pt>
                <c:pt idx="42918">
                  <c:v>1.6986099999999999E-3</c:v>
                </c:pt>
                <c:pt idx="42919">
                  <c:v>5.0644389999999996E-3</c:v>
                </c:pt>
                <c:pt idx="42920">
                  <c:v>1.6539949999999999E-3</c:v>
                </c:pt>
                <c:pt idx="42921">
                  <c:v>2.6595820000000002E-3</c:v>
                </c:pt>
                <c:pt idx="42922">
                  <c:v>2.5229610000000002E-3</c:v>
                </c:pt>
                <c:pt idx="42923">
                  <c:v>3.7255420000000001E-3</c:v>
                </c:pt>
                <c:pt idx="42924">
                  <c:v>5.6597959999999999E-3</c:v>
                </c:pt>
                <c:pt idx="42925">
                  <c:v>4.4803839999999996E-3</c:v>
                </c:pt>
                <c:pt idx="42926">
                  <c:v>5.9342040000000002E-3</c:v>
                </c:pt>
                <c:pt idx="42927">
                  <c:v>3.9597149999999999E-3</c:v>
                </c:pt>
                <c:pt idx="42928">
                  <c:v>3.7772880000000002E-3</c:v>
                </c:pt>
                <c:pt idx="42929">
                  <c:v>5.1686880000000003E-3</c:v>
                </c:pt>
                <c:pt idx="42930">
                  <c:v>6.4605870000000003E-3</c:v>
                </c:pt>
                <c:pt idx="42931">
                  <c:v>5.2830209999999997E-3</c:v>
                </c:pt>
                <c:pt idx="42932">
                  <c:v>5.8497419999999998E-3</c:v>
                </c:pt>
                <c:pt idx="42933">
                  <c:v>5.8870900000000002E-3</c:v>
                </c:pt>
                <c:pt idx="42934">
                  <c:v>7.5265319999999998E-3</c:v>
                </c:pt>
                <c:pt idx="42935">
                  <c:v>4.3446379999999996E-3</c:v>
                </c:pt>
                <c:pt idx="42936">
                  <c:v>7.4695919999999997E-3</c:v>
                </c:pt>
                <c:pt idx="42937">
                  <c:v>2.5027959999999998E-3</c:v>
                </c:pt>
                <c:pt idx="42938">
                  <c:v>4.4756659999999997E-3</c:v>
                </c:pt>
                <c:pt idx="42939">
                  <c:v>5.134792E-3</c:v>
                </c:pt>
                <c:pt idx="42940">
                  <c:v>5.2953799999999997E-3</c:v>
                </c:pt>
                <c:pt idx="42941">
                  <c:v>5.7413949999999998E-3</c:v>
                </c:pt>
                <c:pt idx="42942">
                  <c:v>7.3643249999999997E-3</c:v>
                </c:pt>
                <c:pt idx="42943">
                  <c:v>9.4965339999999992E-3</c:v>
                </c:pt>
                <c:pt idx="42944">
                  <c:v>8.9021180000000005E-3</c:v>
                </c:pt>
                <c:pt idx="42945">
                  <c:v>8.1036159999999993E-3</c:v>
                </c:pt>
                <c:pt idx="42946">
                  <c:v>1.0843475999999999E-2</c:v>
                </c:pt>
                <c:pt idx="42947">
                  <c:v>9.1068610000000008E-3</c:v>
                </c:pt>
                <c:pt idx="42948">
                  <c:v>7.785134E-3</c:v>
                </c:pt>
                <c:pt idx="42949">
                  <c:v>6.324657E-3</c:v>
                </c:pt>
                <c:pt idx="42950">
                  <c:v>8.6229659999999993E-3</c:v>
                </c:pt>
                <c:pt idx="42951">
                  <c:v>4.0141400000000002E-3</c:v>
                </c:pt>
                <c:pt idx="42952">
                  <c:v>1.93501E-3</c:v>
                </c:pt>
                <c:pt idx="42953">
                  <c:v>6.0428679999999999E-3</c:v>
                </c:pt>
                <c:pt idx="42954">
                  <c:v>5.0564329999999999E-3</c:v>
                </c:pt>
                <c:pt idx="42955">
                  <c:v>4.5020249999999998E-3</c:v>
                </c:pt>
                <c:pt idx="42956">
                  <c:v>6.9057939999999998E-3</c:v>
                </c:pt>
                <c:pt idx="42957">
                  <c:v>6.1823490000000002E-3</c:v>
                </c:pt>
                <c:pt idx="42958">
                  <c:v>7.4739819999999997E-3</c:v>
                </c:pt>
                <c:pt idx="42959">
                  <c:v>7.1420779999999996E-3</c:v>
                </c:pt>
                <c:pt idx="42960">
                  <c:v>9.4015039999999998E-3</c:v>
                </c:pt>
                <c:pt idx="42961">
                  <c:v>7.6607769999999997E-3</c:v>
                </c:pt>
                <c:pt idx="42962">
                  <c:v>9.4019519999999999E-3</c:v>
                </c:pt>
                <c:pt idx="42963">
                  <c:v>8.4827970000000003E-3</c:v>
                </c:pt>
                <c:pt idx="42964">
                  <c:v>6.8705190000000003E-3</c:v>
                </c:pt>
                <c:pt idx="42965">
                  <c:v>6.6551989999999997E-3</c:v>
                </c:pt>
                <c:pt idx="42966">
                  <c:v>8.6983760000000007E-3</c:v>
                </c:pt>
                <c:pt idx="42967">
                  <c:v>8.2112079999999994E-3</c:v>
                </c:pt>
                <c:pt idx="42968">
                  <c:v>8.9081569999999999E-3</c:v>
                </c:pt>
                <c:pt idx="42969">
                  <c:v>8.7523940000000001E-3</c:v>
                </c:pt>
                <c:pt idx="42970">
                  <c:v>9.6663909999999999E-3</c:v>
                </c:pt>
                <c:pt idx="42971">
                  <c:v>1.0420670999999999E-2</c:v>
                </c:pt>
                <c:pt idx="42972">
                  <c:v>1.3919532E-2</c:v>
                </c:pt>
                <c:pt idx="42973">
                  <c:v>1.1703975E-2</c:v>
                </c:pt>
                <c:pt idx="42974">
                  <c:v>1.2672566999999999E-2</c:v>
                </c:pt>
                <c:pt idx="42975">
                  <c:v>1.0267728E-2</c:v>
                </c:pt>
                <c:pt idx="42976">
                  <c:v>1.2214232E-2</c:v>
                </c:pt>
                <c:pt idx="42977">
                  <c:v>1.1392341E-2</c:v>
                </c:pt>
                <c:pt idx="42978">
                  <c:v>1.1927371000000001E-2</c:v>
                </c:pt>
                <c:pt idx="42979">
                  <c:v>1.3231173000000001E-2</c:v>
                </c:pt>
                <c:pt idx="42980">
                  <c:v>1.2499603E-2</c:v>
                </c:pt>
                <c:pt idx="42981">
                  <c:v>1.1867071999999999E-2</c:v>
                </c:pt>
                <c:pt idx="42982">
                  <c:v>9.2590390000000002E-3</c:v>
                </c:pt>
                <c:pt idx="42983">
                  <c:v>1.1965986E-2</c:v>
                </c:pt>
                <c:pt idx="42984">
                  <c:v>1.2319920999999999E-2</c:v>
                </c:pt>
                <c:pt idx="42985">
                  <c:v>1.3000713000000001E-2</c:v>
                </c:pt>
                <c:pt idx="42986">
                  <c:v>1.2819084999999999E-2</c:v>
                </c:pt>
                <c:pt idx="42987">
                  <c:v>1.4921492999999999E-2</c:v>
                </c:pt>
                <c:pt idx="42988">
                  <c:v>1.1290273E-2</c:v>
                </c:pt>
                <c:pt idx="42989">
                  <c:v>1.149852E-2</c:v>
                </c:pt>
                <c:pt idx="42990">
                  <c:v>1.0246834999999999E-2</c:v>
                </c:pt>
                <c:pt idx="42991">
                  <c:v>1.0870281000000001E-2</c:v>
                </c:pt>
                <c:pt idx="42992">
                  <c:v>1.4345972E-2</c:v>
                </c:pt>
                <c:pt idx="42993">
                  <c:v>1.294435E-2</c:v>
                </c:pt>
                <c:pt idx="42994">
                  <c:v>1.1734886999999999E-2</c:v>
                </c:pt>
                <c:pt idx="42995">
                  <c:v>1.2080354999999999E-2</c:v>
                </c:pt>
                <c:pt idx="42996">
                  <c:v>1.4326198E-2</c:v>
                </c:pt>
                <c:pt idx="42997">
                  <c:v>1.5310597E-2</c:v>
                </c:pt>
                <c:pt idx="42998">
                  <c:v>1.3332399999999999E-2</c:v>
                </c:pt>
                <c:pt idx="42999">
                  <c:v>1.6458172E-2</c:v>
                </c:pt>
                <c:pt idx="43000">
                  <c:v>1.5750572000000001E-2</c:v>
                </c:pt>
                <c:pt idx="43001">
                  <c:v>1.3391663999999999E-2</c:v>
                </c:pt>
                <c:pt idx="43002">
                  <c:v>1.5716605000000002E-2</c:v>
                </c:pt>
                <c:pt idx="43003">
                  <c:v>1.6072982999999999E-2</c:v>
                </c:pt>
                <c:pt idx="43004">
                  <c:v>1.7181391000000001E-2</c:v>
                </c:pt>
                <c:pt idx="43005">
                  <c:v>1.5972631000000001E-2</c:v>
                </c:pt>
                <c:pt idx="43006">
                  <c:v>1.6748676000000001E-2</c:v>
                </c:pt>
                <c:pt idx="43007">
                  <c:v>1.9193165000000002E-2</c:v>
                </c:pt>
                <c:pt idx="43008">
                  <c:v>1.906267E-2</c:v>
                </c:pt>
                <c:pt idx="43009">
                  <c:v>1.8925477E-2</c:v>
                </c:pt>
                <c:pt idx="43010">
                  <c:v>1.8286584000000002E-2</c:v>
                </c:pt>
                <c:pt idx="43011">
                  <c:v>2.3812081999999998E-2</c:v>
                </c:pt>
                <c:pt idx="43012">
                  <c:v>2.0055692999999999E-2</c:v>
                </c:pt>
                <c:pt idx="43013">
                  <c:v>2.3001976E-2</c:v>
                </c:pt>
                <c:pt idx="43014">
                  <c:v>2.2828604999999998E-2</c:v>
                </c:pt>
                <c:pt idx="43015">
                  <c:v>2.1330814999999999E-2</c:v>
                </c:pt>
                <c:pt idx="43016">
                  <c:v>2.2424574999999999E-2</c:v>
                </c:pt>
                <c:pt idx="43017">
                  <c:v>2.4433769000000001E-2</c:v>
                </c:pt>
                <c:pt idx="43018">
                  <c:v>2.5362413E-2</c:v>
                </c:pt>
                <c:pt idx="43019">
                  <c:v>2.4924759000000001E-2</c:v>
                </c:pt>
                <c:pt idx="43020">
                  <c:v>2.5719179000000002E-2</c:v>
                </c:pt>
                <c:pt idx="43021">
                  <c:v>2.620198E-2</c:v>
                </c:pt>
                <c:pt idx="43022">
                  <c:v>2.9943721E-2</c:v>
                </c:pt>
                <c:pt idx="43023">
                  <c:v>2.7592256999999999E-2</c:v>
                </c:pt>
                <c:pt idx="43024">
                  <c:v>2.9325442E-2</c:v>
                </c:pt>
                <c:pt idx="43025">
                  <c:v>2.8492320000000002E-2</c:v>
                </c:pt>
                <c:pt idx="43026">
                  <c:v>3.0465190999999999E-2</c:v>
                </c:pt>
                <c:pt idx="43027">
                  <c:v>2.7948043999999998E-2</c:v>
                </c:pt>
                <c:pt idx="43028">
                  <c:v>3.2171815999999999E-2</c:v>
                </c:pt>
                <c:pt idx="43029">
                  <c:v>3.3116035000000002E-2</c:v>
                </c:pt>
                <c:pt idx="43030">
                  <c:v>3.3837486E-2</c:v>
                </c:pt>
                <c:pt idx="43031">
                  <c:v>3.2588935999999999E-2</c:v>
                </c:pt>
                <c:pt idx="43032">
                  <c:v>3.5667282000000002E-2</c:v>
                </c:pt>
                <c:pt idx="43033">
                  <c:v>3.4930124999999999E-2</c:v>
                </c:pt>
                <c:pt idx="43034">
                  <c:v>3.7354934999999999E-2</c:v>
                </c:pt>
                <c:pt idx="43035">
                  <c:v>3.6712191999999998E-2</c:v>
                </c:pt>
                <c:pt idx="43036">
                  <c:v>3.7987846999999998E-2</c:v>
                </c:pt>
                <c:pt idx="43037">
                  <c:v>3.6042809000000002E-2</c:v>
                </c:pt>
                <c:pt idx="43038">
                  <c:v>3.9217830000000002E-2</c:v>
                </c:pt>
                <c:pt idx="43039">
                  <c:v>4.0911074999999998E-2</c:v>
                </c:pt>
                <c:pt idx="43040">
                  <c:v>3.7704632000000002E-2</c:v>
                </c:pt>
                <c:pt idx="43041">
                  <c:v>4.1822120999999997E-2</c:v>
                </c:pt>
                <c:pt idx="43042">
                  <c:v>4.2652759999999998E-2</c:v>
                </c:pt>
                <c:pt idx="43043">
                  <c:v>4.3779737999999999E-2</c:v>
                </c:pt>
                <c:pt idx="43044">
                  <c:v>4.5507863000000003E-2</c:v>
                </c:pt>
                <c:pt idx="43045">
                  <c:v>4.4328320999999997E-2</c:v>
                </c:pt>
                <c:pt idx="43046">
                  <c:v>4.6415708999999999E-2</c:v>
                </c:pt>
                <c:pt idx="43047">
                  <c:v>4.3826102999999998E-2</c:v>
                </c:pt>
                <c:pt idx="43048">
                  <c:v>4.5411213999999998E-2</c:v>
                </c:pt>
                <c:pt idx="43049">
                  <c:v>4.7686234000000001E-2</c:v>
                </c:pt>
                <c:pt idx="43050">
                  <c:v>4.5535732000000002E-2</c:v>
                </c:pt>
                <c:pt idx="43051">
                  <c:v>4.8850275999999998E-2</c:v>
                </c:pt>
                <c:pt idx="43052">
                  <c:v>4.8197266000000002E-2</c:v>
                </c:pt>
                <c:pt idx="43053">
                  <c:v>4.8567157E-2</c:v>
                </c:pt>
                <c:pt idx="43054">
                  <c:v>4.9848667999999999E-2</c:v>
                </c:pt>
                <c:pt idx="43055">
                  <c:v>5.0418176000000002E-2</c:v>
                </c:pt>
                <c:pt idx="43056">
                  <c:v>5.4297071000000002E-2</c:v>
                </c:pt>
                <c:pt idx="43057">
                  <c:v>5.2716404000000001E-2</c:v>
                </c:pt>
                <c:pt idx="43058">
                  <c:v>5.4034669E-2</c:v>
                </c:pt>
                <c:pt idx="43059">
                  <c:v>5.4055363000000002E-2</c:v>
                </c:pt>
                <c:pt idx="43060">
                  <c:v>5.5262573000000002E-2</c:v>
                </c:pt>
                <c:pt idx="43061">
                  <c:v>5.3844158000000003E-2</c:v>
                </c:pt>
                <c:pt idx="43062">
                  <c:v>5.7074036000000002E-2</c:v>
                </c:pt>
                <c:pt idx="43063">
                  <c:v>5.5455543000000003E-2</c:v>
                </c:pt>
                <c:pt idx="43064">
                  <c:v>5.8418307000000003E-2</c:v>
                </c:pt>
                <c:pt idx="43065">
                  <c:v>5.9100155000000001E-2</c:v>
                </c:pt>
                <c:pt idx="43066">
                  <c:v>5.9089504000000001E-2</c:v>
                </c:pt>
                <c:pt idx="43067">
                  <c:v>6.1896092999999999E-2</c:v>
                </c:pt>
                <c:pt idx="43068">
                  <c:v>6.1936576E-2</c:v>
                </c:pt>
                <c:pt idx="43069">
                  <c:v>6.3539720999999993E-2</c:v>
                </c:pt>
                <c:pt idx="43070">
                  <c:v>6.3824407999999999E-2</c:v>
                </c:pt>
                <c:pt idx="43071">
                  <c:v>6.7579872999999999E-2</c:v>
                </c:pt>
                <c:pt idx="43072">
                  <c:v>6.8198255999999999E-2</c:v>
                </c:pt>
                <c:pt idx="43073">
                  <c:v>7.0695721000000003E-2</c:v>
                </c:pt>
                <c:pt idx="43074">
                  <c:v>7.0879213999999996E-2</c:v>
                </c:pt>
                <c:pt idx="43075">
                  <c:v>6.9469996000000006E-2</c:v>
                </c:pt>
                <c:pt idx="43076">
                  <c:v>7.3226385000000005E-2</c:v>
                </c:pt>
                <c:pt idx="43077">
                  <c:v>7.2630025000000001E-2</c:v>
                </c:pt>
                <c:pt idx="43078">
                  <c:v>7.2601533999999995E-2</c:v>
                </c:pt>
                <c:pt idx="43079">
                  <c:v>7.9453363999999999E-2</c:v>
                </c:pt>
                <c:pt idx="43080">
                  <c:v>7.6059967000000006E-2</c:v>
                </c:pt>
                <c:pt idx="43081">
                  <c:v>7.9177126E-2</c:v>
                </c:pt>
                <c:pt idx="43082">
                  <c:v>8.0199249E-2</c:v>
                </c:pt>
                <c:pt idx="43083">
                  <c:v>8.1827074E-2</c:v>
                </c:pt>
                <c:pt idx="43084">
                  <c:v>8.0839573999999997E-2</c:v>
                </c:pt>
                <c:pt idx="43085">
                  <c:v>8.3504856000000002E-2</c:v>
                </c:pt>
                <c:pt idx="43086">
                  <c:v>8.6532607999999997E-2</c:v>
                </c:pt>
                <c:pt idx="43087">
                  <c:v>8.5279927000000005E-2</c:v>
                </c:pt>
                <c:pt idx="43088">
                  <c:v>8.6364894999999997E-2</c:v>
                </c:pt>
                <c:pt idx="43089">
                  <c:v>8.8793941000000001E-2</c:v>
                </c:pt>
                <c:pt idx="43090">
                  <c:v>9.0600632E-2</c:v>
                </c:pt>
                <c:pt idx="43091">
                  <c:v>9.2728405999999999E-2</c:v>
                </c:pt>
                <c:pt idx="43092">
                  <c:v>9.4498343999999998E-2</c:v>
                </c:pt>
                <c:pt idx="43093">
                  <c:v>9.4911486000000003E-2</c:v>
                </c:pt>
                <c:pt idx="43094">
                  <c:v>9.7705408999999993E-2</c:v>
                </c:pt>
                <c:pt idx="43095">
                  <c:v>9.6604697000000003E-2</c:v>
                </c:pt>
                <c:pt idx="43096">
                  <c:v>9.9084638000000003E-2</c:v>
                </c:pt>
                <c:pt idx="43097">
                  <c:v>0.10129197700000001</c:v>
                </c:pt>
                <c:pt idx="43098">
                  <c:v>0.10257482499999999</c:v>
                </c:pt>
                <c:pt idx="43099">
                  <c:v>0.105429642</c:v>
                </c:pt>
                <c:pt idx="43100">
                  <c:v>0.104931362</c:v>
                </c:pt>
                <c:pt idx="43101">
                  <c:v>0.10862643299999999</c:v>
                </c:pt>
                <c:pt idx="43102">
                  <c:v>0.105757408</c:v>
                </c:pt>
                <c:pt idx="43103">
                  <c:v>0.111228406</c:v>
                </c:pt>
                <c:pt idx="43104">
                  <c:v>0.112243071</c:v>
                </c:pt>
                <c:pt idx="43105">
                  <c:v>0.11336610499999999</c:v>
                </c:pt>
                <c:pt idx="43106">
                  <c:v>0.113962121</c:v>
                </c:pt>
                <c:pt idx="43107">
                  <c:v>0.115281172</c:v>
                </c:pt>
                <c:pt idx="43108">
                  <c:v>0.120344907</c:v>
                </c:pt>
                <c:pt idx="43109">
                  <c:v>0.118814237</c:v>
                </c:pt>
                <c:pt idx="43110">
                  <c:v>0.119661659</c:v>
                </c:pt>
                <c:pt idx="43111">
                  <c:v>0.120984435</c:v>
                </c:pt>
                <c:pt idx="43112">
                  <c:v>0.123109907</c:v>
                </c:pt>
                <c:pt idx="43113">
                  <c:v>0.127069548</c:v>
                </c:pt>
                <c:pt idx="43114">
                  <c:v>0.12930873000000001</c:v>
                </c:pt>
                <c:pt idx="43115">
                  <c:v>0.130884573</c:v>
                </c:pt>
                <c:pt idx="43116">
                  <c:v>0.131179929</c:v>
                </c:pt>
                <c:pt idx="43117">
                  <c:v>0.13390828699999999</c:v>
                </c:pt>
                <c:pt idx="43118">
                  <c:v>0.13308909499999999</c:v>
                </c:pt>
                <c:pt idx="43119">
                  <c:v>0.136528343</c:v>
                </c:pt>
                <c:pt idx="43120">
                  <c:v>0.13904529800000001</c:v>
                </c:pt>
                <c:pt idx="43121">
                  <c:v>0.14049218599999999</c:v>
                </c:pt>
                <c:pt idx="43122">
                  <c:v>0.142224029</c:v>
                </c:pt>
                <c:pt idx="43123">
                  <c:v>0.14317464799999999</c:v>
                </c:pt>
                <c:pt idx="43124">
                  <c:v>0.143125117</c:v>
                </c:pt>
                <c:pt idx="43125">
                  <c:v>0.14682404700000001</c:v>
                </c:pt>
                <c:pt idx="43126">
                  <c:v>0.145579025</c:v>
                </c:pt>
                <c:pt idx="43127">
                  <c:v>0.14992211799999999</c:v>
                </c:pt>
                <c:pt idx="43128">
                  <c:v>0.15027286100000001</c:v>
                </c:pt>
                <c:pt idx="43129">
                  <c:v>0.15406768000000001</c:v>
                </c:pt>
                <c:pt idx="43130">
                  <c:v>0.15291400299999999</c:v>
                </c:pt>
                <c:pt idx="43131">
                  <c:v>0.156036913</c:v>
                </c:pt>
                <c:pt idx="43132">
                  <c:v>0.15689578700000001</c:v>
                </c:pt>
                <c:pt idx="43133">
                  <c:v>0.157564282</c:v>
                </c:pt>
                <c:pt idx="43134">
                  <c:v>0.162367031</c:v>
                </c:pt>
                <c:pt idx="43135">
                  <c:v>0.161245525</c:v>
                </c:pt>
                <c:pt idx="43136">
                  <c:v>0.16376993100000001</c:v>
                </c:pt>
                <c:pt idx="43137">
                  <c:v>0.166214481</c:v>
                </c:pt>
                <c:pt idx="43138">
                  <c:v>0.16477876899999999</c:v>
                </c:pt>
                <c:pt idx="43139">
                  <c:v>0.16795899</c:v>
                </c:pt>
                <c:pt idx="43140">
                  <c:v>0.16924023599999999</c:v>
                </c:pt>
                <c:pt idx="43141">
                  <c:v>0.16910056800000001</c:v>
                </c:pt>
                <c:pt idx="43142">
                  <c:v>0.17139168099999999</c:v>
                </c:pt>
                <c:pt idx="43143">
                  <c:v>0.174680322</c:v>
                </c:pt>
                <c:pt idx="43144">
                  <c:v>0.175023347</c:v>
                </c:pt>
                <c:pt idx="43145">
                  <c:v>0.176631495</c:v>
                </c:pt>
                <c:pt idx="43146">
                  <c:v>0.176689282</c:v>
                </c:pt>
                <c:pt idx="43147">
                  <c:v>0.17975649199999999</c:v>
                </c:pt>
                <c:pt idx="43148">
                  <c:v>0.178449154</c:v>
                </c:pt>
                <c:pt idx="43149">
                  <c:v>0.18425282800000001</c:v>
                </c:pt>
                <c:pt idx="43150">
                  <c:v>0.18297424900000001</c:v>
                </c:pt>
                <c:pt idx="43151">
                  <c:v>0.18609695100000001</c:v>
                </c:pt>
                <c:pt idx="43152">
                  <c:v>0.18709324299999999</c:v>
                </c:pt>
                <c:pt idx="43153">
                  <c:v>0.18657729000000001</c:v>
                </c:pt>
                <c:pt idx="43154">
                  <c:v>0.18876853599999999</c:v>
                </c:pt>
                <c:pt idx="43155">
                  <c:v>0.19042563400000001</c:v>
                </c:pt>
                <c:pt idx="43156">
                  <c:v>0.19311621800000001</c:v>
                </c:pt>
                <c:pt idx="43157">
                  <c:v>0.19563308400000001</c:v>
                </c:pt>
                <c:pt idx="43158">
                  <c:v>0.19312332600000001</c:v>
                </c:pt>
                <c:pt idx="43159">
                  <c:v>0.194878519</c:v>
                </c:pt>
                <c:pt idx="43160">
                  <c:v>0.198533714</c:v>
                </c:pt>
                <c:pt idx="43161">
                  <c:v>0.202248171</c:v>
                </c:pt>
                <c:pt idx="43162">
                  <c:v>0.201164544</c:v>
                </c:pt>
                <c:pt idx="43163">
                  <c:v>0.20611375600000001</c:v>
                </c:pt>
                <c:pt idx="43164">
                  <c:v>0.209671199</c:v>
                </c:pt>
                <c:pt idx="43165">
                  <c:v>0.20862926500000001</c:v>
                </c:pt>
                <c:pt idx="43166">
                  <c:v>0.209254578</c:v>
                </c:pt>
                <c:pt idx="43167">
                  <c:v>0.21210230899999999</c:v>
                </c:pt>
                <c:pt idx="43168">
                  <c:v>0.21050813800000001</c:v>
                </c:pt>
                <c:pt idx="43169">
                  <c:v>0.21505032499999999</c:v>
                </c:pt>
                <c:pt idx="43170">
                  <c:v>0.21810257399999999</c:v>
                </c:pt>
                <c:pt idx="43171">
                  <c:v>0.21867920499999999</c:v>
                </c:pt>
                <c:pt idx="43172">
                  <c:v>0.21908961199999999</c:v>
                </c:pt>
                <c:pt idx="43173">
                  <c:v>0.22388978300000001</c:v>
                </c:pt>
                <c:pt idx="43174">
                  <c:v>0.22367086999999999</c:v>
                </c:pt>
                <c:pt idx="43175">
                  <c:v>0.22581701000000001</c:v>
                </c:pt>
                <c:pt idx="43176">
                  <c:v>0.22828975300000001</c:v>
                </c:pt>
                <c:pt idx="43177">
                  <c:v>0.22494746700000001</c:v>
                </c:pt>
                <c:pt idx="43178">
                  <c:v>0.225673184</c:v>
                </c:pt>
                <c:pt idx="43179">
                  <c:v>0.23043554999999999</c:v>
                </c:pt>
                <c:pt idx="43180">
                  <c:v>0.23182146300000001</c:v>
                </c:pt>
                <c:pt idx="43181">
                  <c:v>0.232589826</c:v>
                </c:pt>
                <c:pt idx="43182">
                  <c:v>0.23527030600000001</c:v>
                </c:pt>
                <c:pt idx="43183">
                  <c:v>0.23428839400000001</c:v>
                </c:pt>
                <c:pt idx="43184">
                  <c:v>0.23354831300000001</c:v>
                </c:pt>
                <c:pt idx="43185">
                  <c:v>0.23834560799999999</c:v>
                </c:pt>
                <c:pt idx="43186">
                  <c:v>0.237127483</c:v>
                </c:pt>
                <c:pt idx="43187">
                  <c:v>0.240421474</c:v>
                </c:pt>
                <c:pt idx="43188">
                  <c:v>0.23790132999999999</c:v>
                </c:pt>
                <c:pt idx="43189">
                  <c:v>0.24212250099999999</c:v>
                </c:pt>
                <c:pt idx="43190">
                  <c:v>0.24289402399999999</c:v>
                </c:pt>
                <c:pt idx="43191">
                  <c:v>0.24325266500000001</c:v>
                </c:pt>
                <c:pt idx="43192">
                  <c:v>0.24434003200000001</c:v>
                </c:pt>
                <c:pt idx="43193">
                  <c:v>0.245953381</c:v>
                </c:pt>
                <c:pt idx="43194">
                  <c:v>0.24485082899999999</c:v>
                </c:pt>
                <c:pt idx="43195">
                  <c:v>0.24668446199999999</c:v>
                </c:pt>
                <c:pt idx="43196">
                  <c:v>0.24987332500000001</c:v>
                </c:pt>
                <c:pt idx="43197">
                  <c:v>0.248880565</c:v>
                </c:pt>
                <c:pt idx="43198">
                  <c:v>0.25169154999999999</c:v>
                </c:pt>
                <c:pt idx="43199">
                  <c:v>0.25061529900000001</c:v>
                </c:pt>
                <c:pt idx="43200">
                  <c:v>0.25095245199999999</c:v>
                </c:pt>
                <c:pt idx="43201">
                  <c:v>0.25317448399999998</c:v>
                </c:pt>
                <c:pt idx="43202">
                  <c:v>0.255177706</c:v>
                </c:pt>
                <c:pt idx="43203">
                  <c:v>0.25701871500000001</c:v>
                </c:pt>
                <c:pt idx="43204">
                  <c:v>0.256001115</c:v>
                </c:pt>
                <c:pt idx="43205">
                  <c:v>0.25486087800000001</c:v>
                </c:pt>
                <c:pt idx="43206">
                  <c:v>0.25844204399999998</c:v>
                </c:pt>
                <c:pt idx="43207">
                  <c:v>0.26062423000000001</c:v>
                </c:pt>
                <c:pt idx="43208">
                  <c:v>0.25941967999999999</c:v>
                </c:pt>
                <c:pt idx="43209">
                  <c:v>0.26248148100000002</c:v>
                </c:pt>
                <c:pt idx="43210">
                  <c:v>0.26332277100000001</c:v>
                </c:pt>
                <c:pt idx="43211">
                  <c:v>0.26284912199999999</c:v>
                </c:pt>
                <c:pt idx="43212">
                  <c:v>0.26509922699999999</c:v>
                </c:pt>
                <c:pt idx="43213">
                  <c:v>0.26310902800000002</c:v>
                </c:pt>
                <c:pt idx="43214">
                  <c:v>0.26467499100000003</c:v>
                </c:pt>
                <c:pt idx="43215">
                  <c:v>0.26587432599999999</c:v>
                </c:pt>
                <c:pt idx="43216">
                  <c:v>0.26976227800000002</c:v>
                </c:pt>
                <c:pt idx="43217">
                  <c:v>0.26787307900000001</c:v>
                </c:pt>
                <c:pt idx="43218">
                  <c:v>0.26969948399999999</c:v>
                </c:pt>
                <c:pt idx="43219">
                  <c:v>0.26986539399999998</c:v>
                </c:pt>
                <c:pt idx="43220">
                  <c:v>0.26919320200000002</c:v>
                </c:pt>
                <c:pt idx="43221">
                  <c:v>0.27493974599999998</c:v>
                </c:pt>
                <c:pt idx="43222">
                  <c:v>0.27455118299999998</c:v>
                </c:pt>
                <c:pt idx="43223">
                  <c:v>0.27449947600000002</c:v>
                </c:pt>
                <c:pt idx="43224">
                  <c:v>0.27616208799999997</c:v>
                </c:pt>
                <c:pt idx="43225">
                  <c:v>0.27804821699999999</c:v>
                </c:pt>
                <c:pt idx="43226">
                  <c:v>0.27764660099999999</c:v>
                </c:pt>
                <c:pt idx="43227">
                  <c:v>0.27668672799999999</c:v>
                </c:pt>
                <c:pt idx="43228">
                  <c:v>0.278835893</c:v>
                </c:pt>
                <c:pt idx="43229">
                  <c:v>0.281958759</c:v>
                </c:pt>
                <c:pt idx="43230">
                  <c:v>0.277791709</c:v>
                </c:pt>
                <c:pt idx="43231">
                  <c:v>0.28079858400000002</c:v>
                </c:pt>
                <c:pt idx="43232">
                  <c:v>0.285927296</c:v>
                </c:pt>
                <c:pt idx="43233">
                  <c:v>0.28282353300000002</c:v>
                </c:pt>
                <c:pt idx="43234">
                  <c:v>0.28264218600000002</c:v>
                </c:pt>
                <c:pt idx="43235">
                  <c:v>0.28433808700000002</c:v>
                </c:pt>
                <c:pt idx="43236">
                  <c:v>0.284705341</c:v>
                </c:pt>
                <c:pt idx="43237">
                  <c:v>0.28772255800000002</c:v>
                </c:pt>
                <c:pt idx="43238">
                  <c:v>0.28557470400000001</c:v>
                </c:pt>
                <c:pt idx="43239">
                  <c:v>0.28366607399999999</c:v>
                </c:pt>
                <c:pt idx="43240">
                  <c:v>0.28435263</c:v>
                </c:pt>
                <c:pt idx="43241">
                  <c:v>0.28582242099999999</c:v>
                </c:pt>
                <c:pt idx="43242">
                  <c:v>0.28653055399999999</c:v>
                </c:pt>
                <c:pt idx="43243">
                  <c:v>0.28700983499999999</c:v>
                </c:pt>
                <c:pt idx="43244">
                  <c:v>0.28476986300000001</c:v>
                </c:pt>
                <c:pt idx="43245">
                  <c:v>0.287163734</c:v>
                </c:pt>
                <c:pt idx="43246">
                  <c:v>0.286682785</c:v>
                </c:pt>
                <c:pt idx="43247">
                  <c:v>0.28574454799999999</c:v>
                </c:pt>
                <c:pt idx="43248">
                  <c:v>0.28565639300000001</c:v>
                </c:pt>
                <c:pt idx="43249">
                  <c:v>0.28863486599999999</c:v>
                </c:pt>
                <c:pt idx="43250">
                  <c:v>0.285560757</c:v>
                </c:pt>
                <c:pt idx="43251">
                  <c:v>0.28691655399999999</c:v>
                </c:pt>
                <c:pt idx="43252">
                  <c:v>0.28622305399999998</c:v>
                </c:pt>
                <c:pt idx="43253">
                  <c:v>0.28790315999999999</c:v>
                </c:pt>
                <c:pt idx="43254">
                  <c:v>0.28746268200000002</c:v>
                </c:pt>
                <c:pt idx="43255">
                  <c:v>0.28816929499999999</c:v>
                </c:pt>
                <c:pt idx="43256">
                  <c:v>0.29003858599999999</c:v>
                </c:pt>
                <c:pt idx="43257">
                  <c:v>0.28727707299999999</c:v>
                </c:pt>
                <c:pt idx="43258">
                  <c:v>0.28841504499999998</c:v>
                </c:pt>
                <c:pt idx="43259">
                  <c:v>0.28961461799999999</c:v>
                </c:pt>
                <c:pt idx="43260">
                  <c:v>0.29014831800000002</c:v>
                </c:pt>
                <c:pt idx="43261">
                  <c:v>0.29198283000000003</c:v>
                </c:pt>
                <c:pt idx="43262">
                  <c:v>0.292143971</c:v>
                </c:pt>
                <c:pt idx="43263">
                  <c:v>0.29434791199999999</c:v>
                </c:pt>
                <c:pt idx="43264">
                  <c:v>0.293459743</c:v>
                </c:pt>
                <c:pt idx="43265">
                  <c:v>0.29023954299999999</c:v>
                </c:pt>
                <c:pt idx="43266">
                  <c:v>0.27899542500000002</c:v>
                </c:pt>
                <c:pt idx="43267">
                  <c:v>0.28033164100000002</c:v>
                </c:pt>
                <c:pt idx="43268">
                  <c:v>0.28156015299999998</c:v>
                </c:pt>
                <c:pt idx="43269">
                  <c:v>0.28080296500000002</c:v>
                </c:pt>
                <c:pt idx="43270">
                  <c:v>0.28794288600000001</c:v>
                </c:pt>
                <c:pt idx="43271">
                  <c:v>0.28726491300000001</c:v>
                </c:pt>
                <c:pt idx="43272">
                  <c:v>0.292722017</c:v>
                </c:pt>
                <c:pt idx="43273">
                  <c:v>0.29619449399999997</c:v>
                </c:pt>
                <c:pt idx="43274">
                  <c:v>0.29437261799999997</c:v>
                </c:pt>
                <c:pt idx="43275">
                  <c:v>0.29338371800000002</c:v>
                </c:pt>
                <c:pt idx="43276">
                  <c:v>0.296069264</c:v>
                </c:pt>
                <c:pt idx="43277">
                  <c:v>0.29659572200000001</c:v>
                </c:pt>
                <c:pt idx="43278">
                  <c:v>0.29416906799999998</c:v>
                </c:pt>
                <c:pt idx="43279">
                  <c:v>0.29590633500000002</c:v>
                </c:pt>
                <c:pt idx="43280">
                  <c:v>0.29634895900000002</c:v>
                </c:pt>
                <c:pt idx="43281">
                  <c:v>0.29479238400000002</c:v>
                </c:pt>
                <c:pt idx="43282">
                  <c:v>0.29294946799999999</c:v>
                </c:pt>
                <c:pt idx="43283">
                  <c:v>0.29781058399999999</c:v>
                </c:pt>
                <c:pt idx="43284">
                  <c:v>0.29632455099999999</c:v>
                </c:pt>
                <c:pt idx="43285">
                  <c:v>0.29354134199999998</c:v>
                </c:pt>
                <c:pt idx="43286">
                  <c:v>0.29460236400000001</c:v>
                </c:pt>
                <c:pt idx="43287">
                  <c:v>0.29995766299999999</c:v>
                </c:pt>
                <c:pt idx="43288">
                  <c:v>0.299404532</c:v>
                </c:pt>
                <c:pt idx="43289">
                  <c:v>0.29722472999999999</c:v>
                </c:pt>
                <c:pt idx="43290">
                  <c:v>0.298321426</c:v>
                </c:pt>
                <c:pt idx="43291">
                  <c:v>0.29669836199999999</c:v>
                </c:pt>
                <c:pt idx="43292">
                  <c:v>0.29699078200000001</c:v>
                </c:pt>
                <c:pt idx="43293">
                  <c:v>0.29984620200000001</c:v>
                </c:pt>
                <c:pt idx="43294">
                  <c:v>0.30087897200000002</c:v>
                </c:pt>
                <c:pt idx="43295">
                  <c:v>0.29790681600000002</c:v>
                </c:pt>
                <c:pt idx="43296">
                  <c:v>0.297699094</c:v>
                </c:pt>
                <c:pt idx="43297">
                  <c:v>0.30052498</c:v>
                </c:pt>
                <c:pt idx="43298">
                  <c:v>0.30213832899999998</c:v>
                </c:pt>
                <c:pt idx="43299">
                  <c:v>0.300504416</c:v>
                </c:pt>
                <c:pt idx="43300">
                  <c:v>0.302852809</c:v>
                </c:pt>
                <c:pt idx="43301">
                  <c:v>0.30044233799999998</c:v>
                </c:pt>
                <c:pt idx="43302">
                  <c:v>0.302192032</c:v>
                </c:pt>
                <c:pt idx="43303">
                  <c:v>0.30509972600000002</c:v>
                </c:pt>
                <c:pt idx="43304">
                  <c:v>0.301203787</c:v>
                </c:pt>
                <c:pt idx="43305">
                  <c:v>0.299191296</c:v>
                </c:pt>
                <c:pt idx="43306">
                  <c:v>0.303423047</c:v>
                </c:pt>
                <c:pt idx="43307">
                  <c:v>0.30312049400000002</c:v>
                </c:pt>
                <c:pt idx="43308">
                  <c:v>0.300456524</c:v>
                </c:pt>
                <c:pt idx="43309">
                  <c:v>0.30169075699999998</c:v>
                </c:pt>
                <c:pt idx="43310">
                  <c:v>0.30001989000000001</c:v>
                </c:pt>
                <c:pt idx="43311">
                  <c:v>0.30280956599999997</c:v>
                </c:pt>
                <c:pt idx="43312">
                  <c:v>0.30187317699999999</c:v>
                </c:pt>
                <c:pt idx="43313">
                  <c:v>0.30445855900000002</c:v>
                </c:pt>
                <c:pt idx="43314">
                  <c:v>0.30428040000000001</c:v>
                </c:pt>
                <c:pt idx="43315">
                  <c:v>0.304944783</c:v>
                </c:pt>
                <c:pt idx="43316">
                  <c:v>0.302650213</c:v>
                </c:pt>
                <c:pt idx="43317">
                  <c:v>0.30599659699999998</c:v>
                </c:pt>
                <c:pt idx="43318">
                  <c:v>0.30779796799999998</c:v>
                </c:pt>
                <c:pt idx="43319">
                  <c:v>0.30818778299999999</c:v>
                </c:pt>
                <c:pt idx="43320">
                  <c:v>0.30965062999999998</c:v>
                </c:pt>
                <c:pt idx="43321">
                  <c:v>0.30779531599999999</c:v>
                </c:pt>
                <c:pt idx="43322">
                  <c:v>0.30901610899999998</c:v>
                </c:pt>
                <c:pt idx="43323">
                  <c:v>0.30971875799999998</c:v>
                </c:pt>
                <c:pt idx="43324">
                  <c:v>0.311597079</c:v>
                </c:pt>
                <c:pt idx="43325">
                  <c:v>0.31270706700000001</c:v>
                </c:pt>
                <c:pt idx="43326">
                  <c:v>0.31184235199999999</c:v>
                </c:pt>
                <c:pt idx="43327">
                  <c:v>0.31102454699999998</c:v>
                </c:pt>
                <c:pt idx="43328">
                  <c:v>0.31262856700000002</c:v>
                </c:pt>
                <c:pt idx="43329">
                  <c:v>0.31057453200000001</c:v>
                </c:pt>
                <c:pt idx="43330">
                  <c:v>0.30971407899999998</c:v>
                </c:pt>
                <c:pt idx="43331">
                  <c:v>0.312280267</c:v>
                </c:pt>
                <c:pt idx="43332">
                  <c:v>0.31283634900000001</c:v>
                </c:pt>
                <c:pt idx="43333">
                  <c:v>0.31137278699999998</c:v>
                </c:pt>
                <c:pt idx="43334">
                  <c:v>0.30996424</c:v>
                </c:pt>
                <c:pt idx="43335">
                  <c:v>0.30972960599999999</c:v>
                </c:pt>
                <c:pt idx="43336">
                  <c:v>0.31051817500000001</c:v>
                </c:pt>
                <c:pt idx="43337">
                  <c:v>0.30785739400000001</c:v>
                </c:pt>
                <c:pt idx="43338">
                  <c:v>0.31183588499999998</c:v>
                </c:pt>
                <c:pt idx="43339">
                  <c:v>0.311862737</c:v>
                </c:pt>
                <c:pt idx="43340">
                  <c:v>0.30908268700000002</c:v>
                </c:pt>
                <c:pt idx="43341">
                  <c:v>0.31148281700000002</c:v>
                </c:pt>
                <c:pt idx="43342">
                  <c:v>0.31257444600000001</c:v>
                </c:pt>
                <c:pt idx="43343">
                  <c:v>0.31358563900000003</c:v>
                </c:pt>
                <c:pt idx="43344">
                  <c:v>0.31283384600000003</c:v>
                </c:pt>
                <c:pt idx="43345">
                  <c:v>0.31448340400000002</c:v>
                </c:pt>
                <c:pt idx="43346">
                  <c:v>0.31483280699999999</c:v>
                </c:pt>
                <c:pt idx="43347">
                  <c:v>0.31307658599999999</c:v>
                </c:pt>
                <c:pt idx="43348">
                  <c:v>0.31484571099999997</c:v>
                </c:pt>
                <c:pt idx="43349">
                  <c:v>0.31661054500000002</c:v>
                </c:pt>
                <c:pt idx="43350">
                  <c:v>0.31435352599999999</c:v>
                </c:pt>
                <c:pt idx="43351">
                  <c:v>0.31434601499999998</c:v>
                </c:pt>
                <c:pt idx="43352">
                  <c:v>0.31363227999999999</c:v>
                </c:pt>
                <c:pt idx="43353">
                  <c:v>0.31272459000000002</c:v>
                </c:pt>
                <c:pt idx="43354">
                  <c:v>0.31083694099999998</c:v>
                </c:pt>
                <c:pt idx="43355">
                  <c:v>0.31272503699999998</c:v>
                </c:pt>
                <c:pt idx="43356">
                  <c:v>0.31239453</c:v>
                </c:pt>
                <c:pt idx="43357">
                  <c:v>0.315098763</c:v>
                </c:pt>
                <c:pt idx="43358">
                  <c:v>0.31301405999999998</c:v>
                </c:pt>
                <c:pt idx="43359">
                  <c:v>0.31367415199999998</c:v>
                </c:pt>
                <c:pt idx="43360">
                  <c:v>0.31307998300000001</c:v>
                </c:pt>
                <c:pt idx="43361">
                  <c:v>0.31588551399999998</c:v>
                </c:pt>
                <c:pt idx="43362">
                  <c:v>0.31538349399999999</c:v>
                </c:pt>
                <c:pt idx="43363">
                  <c:v>0.315019041</c:v>
                </c:pt>
                <c:pt idx="43364">
                  <c:v>0.31516709900000001</c:v>
                </c:pt>
                <c:pt idx="43365">
                  <c:v>0.316240668</c:v>
                </c:pt>
                <c:pt idx="43366">
                  <c:v>0.31400760999999999</c:v>
                </c:pt>
                <c:pt idx="43367">
                  <c:v>0.31462773700000002</c:v>
                </c:pt>
                <c:pt idx="43368">
                  <c:v>0.31605970900000002</c:v>
                </c:pt>
                <c:pt idx="43369">
                  <c:v>0.31793579500000002</c:v>
                </c:pt>
                <c:pt idx="43370">
                  <c:v>0.319097191</c:v>
                </c:pt>
                <c:pt idx="43371">
                  <c:v>0.31723216199999998</c:v>
                </c:pt>
                <c:pt idx="43372">
                  <c:v>0.31799516100000003</c:v>
                </c:pt>
                <c:pt idx="43373">
                  <c:v>0.31794878799999998</c:v>
                </c:pt>
                <c:pt idx="43374">
                  <c:v>0.31645557299999999</c:v>
                </c:pt>
                <c:pt idx="43375">
                  <c:v>0.31852555300000002</c:v>
                </c:pt>
                <c:pt idx="43376">
                  <c:v>0.31997272399999999</c:v>
                </c:pt>
                <c:pt idx="43377">
                  <c:v>0.31852141</c:v>
                </c:pt>
                <c:pt idx="43378">
                  <c:v>0.31833580099999997</c:v>
                </c:pt>
                <c:pt idx="43379">
                  <c:v>0.32053652399999999</c:v>
                </c:pt>
                <c:pt idx="43380">
                  <c:v>0.31905928300000003</c:v>
                </c:pt>
                <c:pt idx="43381">
                  <c:v>0.32082375899999999</c:v>
                </c:pt>
                <c:pt idx="43382">
                  <c:v>0.319360107</c:v>
                </c:pt>
                <c:pt idx="43383">
                  <c:v>0.31808671399999999</c:v>
                </c:pt>
                <c:pt idx="43384">
                  <c:v>0.317007333</c:v>
                </c:pt>
                <c:pt idx="43385">
                  <c:v>0.32078275099999998</c:v>
                </c:pt>
                <c:pt idx="43386">
                  <c:v>0.31625935399999999</c:v>
                </c:pt>
                <c:pt idx="43387">
                  <c:v>0.315136939</c:v>
                </c:pt>
                <c:pt idx="43388">
                  <c:v>0.317608893</c:v>
                </c:pt>
                <c:pt idx="43389">
                  <c:v>0.31572878399999998</c:v>
                </c:pt>
                <c:pt idx="43390">
                  <c:v>0.313205183</c:v>
                </c:pt>
                <c:pt idx="43391">
                  <c:v>0.31108882999999998</c:v>
                </c:pt>
                <c:pt idx="43392">
                  <c:v>0.31020015499999998</c:v>
                </c:pt>
                <c:pt idx="43393">
                  <c:v>0.31019383699999997</c:v>
                </c:pt>
                <c:pt idx="43394">
                  <c:v>0.31085801099999999</c:v>
                </c:pt>
                <c:pt idx="43395">
                  <c:v>0.30840545899999999</c:v>
                </c:pt>
                <c:pt idx="43396">
                  <c:v>0.30540061000000002</c:v>
                </c:pt>
                <c:pt idx="43397">
                  <c:v>0.30547130099999997</c:v>
                </c:pt>
                <c:pt idx="43398">
                  <c:v>0.306940824</c:v>
                </c:pt>
                <c:pt idx="43399">
                  <c:v>0.30374196199999998</c:v>
                </c:pt>
                <c:pt idx="43400">
                  <c:v>0.30313849399999998</c:v>
                </c:pt>
                <c:pt idx="43401">
                  <c:v>0.30181780499999999</c:v>
                </c:pt>
                <c:pt idx="43402">
                  <c:v>0.30240476100000002</c:v>
                </c:pt>
                <c:pt idx="43403">
                  <c:v>0.29914394</c:v>
                </c:pt>
                <c:pt idx="43404">
                  <c:v>0.29834419499999998</c:v>
                </c:pt>
                <c:pt idx="43405">
                  <c:v>0.29953298</c:v>
                </c:pt>
                <c:pt idx="43406">
                  <c:v>0.29743388300000001</c:v>
                </c:pt>
                <c:pt idx="43407">
                  <c:v>0.29692238599999998</c:v>
                </c:pt>
                <c:pt idx="43408">
                  <c:v>0.29752159099999997</c:v>
                </c:pt>
                <c:pt idx="43409">
                  <c:v>0.29227423699999999</c:v>
                </c:pt>
                <c:pt idx="43410">
                  <c:v>0.294050545</c:v>
                </c:pt>
                <c:pt idx="43411">
                  <c:v>0.29240065799999998</c:v>
                </c:pt>
                <c:pt idx="43412">
                  <c:v>0.29345342499999999</c:v>
                </c:pt>
                <c:pt idx="43413">
                  <c:v>0.29347685000000001</c:v>
                </c:pt>
                <c:pt idx="43414">
                  <c:v>0.29083260900000002</c:v>
                </c:pt>
                <c:pt idx="43415">
                  <c:v>0.289144605</c:v>
                </c:pt>
                <c:pt idx="43416">
                  <c:v>0.28836321799999998</c:v>
                </c:pt>
                <c:pt idx="43417">
                  <c:v>0.284915209</c:v>
                </c:pt>
                <c:pt idx="43418">
                  <c:v>0.28080061099999998</c:v>
                </c:pt>
                <c:pt idx="43419">
                  <c:v>0.28319168099999997</c:v>
                </c:pt>
                <c:pt idx="43420">
                  <c:v>0.27865177400000002</c:v>
                </c:pt>
                <c:pt idx="43421">
                  <c:v>0.27975436999999997</c:v>
                </c:pt>
                <c:pt idx="43422">
                  <c:v>0.280464351</c:v>
                </c:pt>
                <c:pt idx="43423">
                  <c:v>0.276652962</c:v>
                </c:pt>
                <c:pt idx="43424">
                  <c:v>0.272468865</c:v>
                </c:pt>
                <c:pt idx="43425">
                  <c:v>0.27081265999999998</c:v>
                </c:pt>
                <c:pt idx="43426">
                  <c:v>0.27409607200000002</c:v>
                </c:pt>
                <c:pt idx="43427">
                  <c:v>0.27370733000000003</c:v>
                </c:pt>
                <c:pt idx="43428">
                  <c:v>0.27252143600000001</c:v>
                </c:pt>
                <c:pt idx="43429">
                  <c:v>0.27320820099999998</c:v>
                </c:pt>
                <c:pt idx="43430">
                  <c:v>0.26943823700000002</c:v>
                </c:pt>
                <c:pt idx="43431">
                  <c:v>0.272536844</c:v>
                </c:pt>
                <c:pt idx="43432">
                  <c:v>0.27064600599999999</c:v>
                </c:pt>
                <c:pt idx="43433">
                  <c:v>0.26835015400000001</c:v>
                </c:pt>
                <c:pt idx="43434">
                  <c:v>0.26905590299999999</c:v>
                </c:pt>
                <c:pt idx="43435">
                  <c:v>0.27150291199999999</c:v>
                </c:pt>
                <c:pt idx="43436">
                  <c:v>0.27056306600000002</c:v>
                </c:pt>
                <c:pt idx="43437">
                  <c:v>0.27119523299999998</c:v>
                </c:pt>
                <c:pt idx="43438">
                  <c:v>0.27051186599999999</c:v>
                </c:pt>
                <c:pt idx="43439">
                  <c:v>0.27121999899999999</c:v>
                </c:pt>
                <c:pt idx="43440">
                  <c:v>0.26919200999999998</c:v>
                </c:pt>
                <c:pt idx="43441">
                  <c:v>0.270769447</c:v>
                </c:pt>
                <c:pt idx="43442">
                  <c:v>0.27165868900000001</c:v>
                </c:pt>
                <c:pt idx="43443">
                  <c:v>0.27326744800000002</c:v>
                </c:pt>
                <c:pt idx="43444">
                  <c:v>0.26980641500000002</c:v>
                </c:pt>
                <c:pt idx="43445">
                  <c:v>0.27235236800000001</c:v>
                </c:pt>
                <c:pt idx="43446">
                  <c:v>0.27638944999999998</c:v>
                </c:pt>
                <c:pt idx="43447">
                  <c:v>0.27046421199999998</c:v>
                </c:pt>
                <c:pt idx="43448">
                  <c:v>0.27264267199999997</c:v>
                </c:pt>
                <c:pt idx="43449">
                  <c:v>0.27323958300000001</c:v>
                </c:pt>
                <c:pt idx="43450">
                  <c:v>0.27163448899999998</c:v>
                </c:pt>
                <c:pt idx="43451">
                  <c:v>0.27432557899999999</c:v>
                </c:pt>
                <c:pt idx="43452">
                  <c:v>0.27511522199999999</c:v>
                </c:pt>
                <c:pt idx="43453">
                  <c:v>0.27100628599999999</c:v>
                </c:pt>
                <c:pt idx="43454">
                  <c:v>0.27154129700000001</c:v>
                </c:pt>
                <c:pt idx="43455">
                  <c:v>0.27188727299999998</c:v>
                </c:pt>
                <c:pt idx="43456">
                  <c:v>0.27149525299999999</c:v>
                </c:pt>
                <c:pt idx="43457">
                  <c:v>0.27317857699999998</c:v>
                </c:pt>
                <c:pt idx="43458">
                  <c:v>0.26951804800000001</c:v>
                </c:pt>
                <c:pt idx="43459">
                  <c:v>0.27097472500000003</c:v>
                </c:pt>
                <c:pt idx="43460">
                  <c:v>0.27115499999999998</c:v>
                </c:pt>
                <c:pt idx="43461">
                  <c:v>0.26731607299999999</c:v>
                </c:pt>
                <c:pt idx="43462">
                  <c:v>0.27011290199999999</c:v>
                </c:pt>
                <c:pt idx="43463">
                  <c:v>0.267604917</c:v>
                </c:pt>
                <c:pt idx="43464">
                  <c:v>0.26445651100000001</c:v>
                </c:pt>
                <c:pt idx="43465">
                  <c:v>0.26689136000000002</c:v>
                </c:pt>
                <c:pt idx="43466">
                  <c:v>0.26636618400000001</c:v>
                </c:pt>
                <c:pt idx="43467">
                  <c:v>0.26301827999999999</c:v>
                </c:pt>
                <c:pt idx="43468">
                  <c:v>0.26509898900000001</c:v>
                </c:pt>
                <c:pt idx="43469">
                  <c:v>0.262281924</c:v>
                </c:pt>
                <c:pt idx="43470">
                  <c:v>0.26143664100000003</c:v>
                </c:pt>
                <c:pt idx="43471">
                  <c:v>0.25912710999999999</c:v>
                </c:pt>
                <c:pt idx="43472">
                  <c:v>0.25865518999999998</c:v>
                </c:pt>
                <c:pt idx="43473">
                  <c:v>0.258242309</c:v>
                </c:pt>
                <c:pt idx="43474">
                  <c:v>0.25676104399999999</c:v>
                </c:pt>
                <c:pt idx="43475">
                  <c:v>0.25665453100000002</c:v>
                </c:pt>
                <c:pt idx="43476">
                  <c:v>0.25701913199999998</c:v>
                </c:pt>
                <c:pt idx="43477">
                  <c:v>0.25373130999999999</c:v>
                </c:pt>
                <c:pt idx="43478">
                  <c:v>0.25268149400000001</c:v>
                </c:pt>
                <c:pt idx="43479">
                  <c:v>0.254422694</c:v>
                </c:pt>
                <c:pt idx="43480">
                  <c:v>0.25582724800000001</c:v>
                </c:pt>
                <c:pt idx="43481">
                  <c:v>0.25294601900000002</c:v>
                </c:pt>
                <c:pt idx="43482">
                  <c:v>0.25179925600000003</c:v>
                </c:pt>
                <c:pt idx="43483">
                  <c:v>0.25313296899999999</c:v>
                </c:pt>
                <c:pt idx="43484">
                  <c:v>0.24911159299999999</c:v>
                </c:pt>
                <c:pt idx="43485">
                  <c:v>0.24858137999999999</c:v>
                </c:pt>
                <c:pt idx="43486">
                  <c:v>0.24931322</c:v>
                </c:pt>
                <c:pt idx="43487">
                  <c:v>0.24982288499999999</c:v>
                </c:pt>
                <c:pt idx="43488">
                  <c:v>0.245836675</c:v>
                </c:pt>
                <c:pt idx="43489">
                  <c:v>0.24828732000000001</c:v>
                </c:pt>
                <c:pt idx="43490">
                  <c:v>0.245547459</c:v>
                </c:pt>
                <c:pt idx="43491">
                  <c:v>0.24205680199999999</c:v>
                </c:pt>
                <c:pt idx="43492">
                  <c:v>0.243738592</c:v>
                </c:pt>
                <c:pt idx="43493">
                  <c:v>0.24671316099999999</c:v>
                </c:pt>
                <c:pt idx="43494">
                  <c:v>0.24830173</c:v>
                </c:pt>
                <c:pt idx="43495">
                  <c:v>0.243051246</c:v>
                </c:pt>
                <c:pt idx="43496">
                  <c:v>0.23845010999999999</c:v>
                </c:pt>
                <c:pt idx="43497">
                  <c:v>0.239822075</c:v>
                </c:pt>
                <c:pt idx="43498">
                  <c:v>0.241420776</c:v>
                </c:pt>
                <c:pt idx="43499">
                  <c:v>0.24041663099999999</c:v>
                </c:pt>
                <c:pt idx="43500">
                  <c:v>0.23941022200000001</c:v>
                </c:pt>
                <c:pt idx="43501">
                  <c:v>0.240401223</c:v>
                </c:pt>
                <c:pt idx="43502">
                  <c:v>0.241902441</c:v>
                </c:pt>
                <c:pt idx="43503">
                  <c:v>0.24177114699999999</c:v>
                </c:pt>
                <c:pt idx="43504">
                  <c:v>0.23547837099999999</c:v>
                </c:pt>
                <c:pt idx="43505">
                  <c:v>0.23685228799999999</c:v>
                </c:pt>
                <c:pt idx="43506">
                  <c:v>0.237700939</c:v>
                </c:pt>
                <c:pt idx="43507">
                  <c:v>0.23808264700000001</c:v>
                </c:pt>
                <c:pt idx="43508">
                  <c:v>0.23796068100000001</c:v>
                </c:pt>
                <c:pt idx="43509">
                  <c:v>0.238358915</c:v>
                </c:pt>
                <c:pt idx="43510">
                  <c:v>0.241348848</c:v>
                </c:pt>
                <c:pt idx="43511">
                  <c:v>0.23935221100000001</c:v>
                </c:pt>
                <c:pt idx="43512">
                  <c:v>0.24193973799999999</c:v>
                </c:pt>
                <c:pt idx="43513">
                  <c:v>0.2399773</c:v>
                </c:pt>
                <c:pt idx="43514">
                  <c:v>0.24155283</c:v>
                </c:pt>
                <c:pt idx="43515">
                  <c:v>0.241403908</c:v>
                </c:pt>
                <c:pt idx="43516">
                  <c:v>0.23896925199999999</c:v>
                </c:pt>
                <c:pt idx="43517">
                  <c:v>0.24001835299999999</c:v>
                </c:pt>
                <c:pt idx="43518">
                  <c:v>0.24255581200000001</c:v>
                </c:pt>
                <c:pt idx="43519">
                  <c:v>0.24130012100000001</c:v>
                </c:pt>
                <c:pt idx="43520">
                  <c:v>0.24068146900000001</c:v>
                </c:pt>
                <c:pt idx="43521">
                  <c:v>0.24129347500000001</c:v>
                </c:pt>
                <c:pt idx="43522">
                  <c:v>0.23944445</c:v>
                </c:pt>
                <c:pt idx="43523">
                  <c:v>0.23970380399999999</c:v>
                </c:pt>
                <c:pt idx="43524">
                  <c:v>0.23653437199999999</c:v>
                </c:pt>
                <c:pt idx="43525">
                  <c:v>0.23669257799999999</c:v>
                </c:pt>
                <c:pt idx="43526">
                  <c:v>0.23709099</c:v>
                </c:pt>
                <c:pt idx="43527">
                  <c:v>0.23688192699999999</c:v>
                </c:pt>
                <c:pt idx="43528">
                  <c:v>0.23589602100000001</c:v>
                </c:pt>
                <c:pt idx="43529">
                  <c:v>0.236072794</c:v>
                </c:pt>
                <c:pt idx="43530">
                  <c:v>0.23513989199999999</c:v>
                </c:pt>
                <c:pt idx="43531">
                  <c:v>0.23076021699999999</c:v>
                </c:pt>
                <c:pt idx="43532">
                  <c:v>0.22582671000000001</c:v>
                </c:pt>
                <c:pt idx="43533">
                  <c:v>0.23028778999999999</c:v>
                </c:pt>
                <c:pt idx="43534">
                  <c:v>0.22807097400000001</c:v>
                </c:pt>
                <c:pt idx="43535">
                  <c:v>0.22768819300000001</c:v>
                </c:pt>
                <c:pt idx="43536">
                  <c:v>0.22783999099999999</c:v>
                </c:pt>
                <c:pt idx="43537">
                  <c:v>0.22759485199999999</c:v>
                </c:pt>
                <c:pt idx="43538">
                  <c:v>0.22371728699999999</c:v>
                </c:pt>
                <c:pt idx="43539">
                  <c:v>0.22200489000000001</c:v>
                </c:pt>
                <c:pt idx="43540">
                  <c:v>0.223676547</c:v>
                </c:pt>
                <c:pt idx="43541">
                  <c:v>0.22191596</c:v>
                </c:pt>
                <c:pt idx="43542">
                  <c:v>0.22075642600000001</c:v>
                </c:pt>
                <c:pt idx="43543">
                  <c:v>0.22282589999999999</c:v>
                </c:pt>
                <c:pt idx="43544">
                  <c:v>0.225409955</c:v>
                </c:pt>
                <c:pt idx="43545">
                  <c:v>0.224008128</c:v>
                </c:pt>
                <c:pt idx="43546">
                  <c:v>0.22247254799999999</c:v>
                </c:pt>
                <c:pt idx="43547">
                  <c:v>0.224857748</c:v>
                </c:pt>
                <c:pt idx="43548">
                  <c:v>0.22461700400000001</c:v>
                </c:pt>
                <c:pt idx="43549">
                  <c:v>0.22204726899999999</c:v>
                </c:pt>
                <c:pt idx="43550">
                  <c:v>0.22511921800000001</c:v>
                </c:pt>
                <c:pt idx="43551">
                  <c:v>0.22629407000000001</c:v>
                </c:pt>
                <c:pt idx="43552">
                  <c:v>0.221864432</c:v>
                </c:pt>
                <c:pt idx="43553">
                  <c:v>0.22308561199999999</c:v>
                </c:pt>
                <c:pt idx="43554">
                  <c:v>0.224694967</c:v>
                </c:pt>
                <c:pt idx="43555">
                  <c:v>0.22567983</c:v>
                </c:pt>
                <c:pt idx="43556">
                  <c:v>0.22832514300000001</c:v>
                </c:pt>
                <c:pt idx="43557">
                  <c:v>0.229358584</c:v>
                </c:pt>
                <c:pt idx="43558">
                  <c:v>0.227679461</c:v>
                </c:pt>
                <c:pt idx="43559">
                  <c:v>0.22896683200000001</c:v>
                </c:pt>
                <c:pt idx="43560">
                  <c:v>0.23548865299999999</c:v>
                </c:pt>
                <c:pt idx="43561">
                  <c:v>0.23423029500000001</c:v>
                </c:pt>
                <c:pt idx="43562">
                  <c:v>0.22439204200000001</c:v>
                </c:pt>
                <c:pt idx="43563">
                  <c:v>0.22711885000000001</c:v>
                </c:pt>
                <c:pt idx="43564">
                  <c:v>0.23974064</c:v>
                </c:pt>
                <c:pt idx="43565">
                  <c:v>0.23090250800000001</c:v>
                </c:pt>
                <c:pt idx="43566">
                  <c:v>0.23672896600000001</c:v>
                </c:pt>
                <c:pt idx="43567">
                  <c:v>0.247882664</c:v>
                </c:pt>
                <c:pt idx="43568">
                  <c:v>0.242489755</c:v>
                </c:pt>
                <c:pt idx="43569">
                  <c:v>0.238414869</c:v>
                </c:pt>
                <c:pt idx="43570">
                  <c:v>0.243498042</c:v>
                </c:pt>
                <c:pt idx="43571">
                  <c:v>0.22904281300000001</c:v>
                </c:pt>
                <c:pt idx="43572">
                  <c:v>0.228893131</c:v>
                </c:pt>
                <c:pt idx="43573">
                  <c:v>0.24104967699999999</c:v>
                </c:pt>
                <c:pt idx="43574">
                  <c:v>0.23327244799999999</c:v>
                </c:pt>
                <c:pt idx="43575">
                  <c:v>0.21221047600000001</c:v>
                </c:pt>
                <c:pt idx="43576">
                  <c:v>0.197551638</c:v>
                </c:pt>
                <c:pt idx="43577">
                  <c:v>0.18893021300000001</c:v>
                </c:pt>
                <c:pt idx="43578">
                  <c:v>0.188632995</c:v>
                </c:pt>
                <c:pt idx="43579">
                  <c:v>0.205339879</c:v>
                </c:pt>
                <c:pt idx="43580">
                  <c:v>0.18868580500000001</c:v>
                </c:pt>
                <c:pt idx="43581">
                  <c:v>0.20670704500000001</c:v>
                </c:pt>
                <c:pt idx="43582">
                  <c:v>0.21193323999999999</c:v>
                </c:pt>
                <c:pt idx="43583">
                  <c:v>0.17070885</c:v>
                </c:pt>
                <c:pt idx="43584">
                  <c:v>0.171876907</c:v>
                </c:pt>
                <c:pt idx="43585">
                  <c:v>0.182449788</c:v>
                </c:pt>
                <c:pt idx="43586">
                  <c:v>0.17146503900000001</c:v>
                </c:pt>
                <c:pt idx="43587">
                  <c:v>0.18428857600000001</c:v>
                </c:pt>
                <c:pt idx="43588">
                  <c:v>0.18875096699999999</c:v>
                </c:pt>
                <c:pt idx="43589">
                  <c:v>0.17745038899999999</c:v>
                </c:pt>
                <c:pt idx="43590">
                  <c:v>0.17499469200000001</c:v>
                </c:pt>
                <c:pt idx="43591">
                  <c:v>0.18175253299999999</c:v>
                </c:pt>
                <c:pt idx="43592">
                  <c:v>0.17996820799999999</c:v>
                </c:pt>
                <c:pt idx="43593">
                  <c:v>0.183771133</c:v>
                </c:pt>
                <c:pt idx="43594">
                  <c:v>0.193253592</c:v>
                </c:pt>
                <c:pt idx="43595">
                  <c:v>0.185586005</c:v>
                </c:pt>
                <c:pt idx="43596">
                  <c:v>0.18640199299999999</c:v>
                </c:pt>
                <c:pt idx="43597">
                  <c:v>0.19313915100000001</c:v>
                </c:pt>
                <c:pt idx="43598">
                  <c:v>0.19387258600000001</c:v>
                </c:pt>
                <c:pt idx="43599">
                  <c:v>0.191054687</c:v>
                </c:pt>
                <c:pt idx="43600">
                  <c:v>0.191557229</c:v>
                </c:pt>
                <c:pt idx="43601">
                  <c:v>0.194984987</c:v>
                </c:pt>
                <c:pt idx="43602">
                  <c:v>0.197773054</c:v>
                </c:pt>
                <c:pt idx="43603">
                  <c:v>0.19854749699999999</c:v>
                </c:pt>
                <c:pt idx="43604">
                  <c:v>0.19917093199999999</c:v>
                </c:pt>
                <c:pt idx="43605">
                  <c:v>0.20141811700000001</c:v>
                </c:pt>
                <c:pt idx="43606">
                  <c:v>0.199391708</c:v>
                </c:pt>
                <c:pt idx="43607">
                  <c:v>0.19797836199999999</c:v>
                </c:pt>
                <c:pt idx="43608">
                  <c:v>0.19817011100000001</c:v>
                </c:pt>
                <c:pt idx="43609">
                  <c:v>0.19495230899999999</c:v>
                </c:pt>
                <c:pt idx="43610">
                  <c:v>0.19147582399999999</c:v>
                </c:pt>
                <c:pt idx="43611">
                  <c:v>0.18611595</c:v>
                </c:pt>
                <c:pt idx="43612">
                  <c:v>0.18266342599999999</c:v>
                </c:pt>
                <c:pt idx="43613">
                  <c:v>0.18219329400000001</c:v>
                </c:pt>
                <c:pt idx="43614">
                  <c:v>0.184978172</c:v>
                </c:pt>
                <c:pt idx="43615">
                  <c:v>0.17928048999999999</c:v>
                </c:pt>
                <c:pt idx="43616">
                  <c:v>0.17508307100000001</c:v>
                </c:pt>
                <c:pt idx="43617">
                  <c:v>0.17251677800000001</c:v>
                </c:pt>
                <c:pt idx="43618">
                  <c:v>0.17505609999999999</c:v>
                </c:pt>
                <c:pt idx="43619">
                  <c:v>0.172058612</c:v>
                </c:pt>
                <c:pt idx="43620">
                  <c:v>0.164583653</c:v>
                </c:pt>
                <c:pt idx="43621">
                  <c:v>0.16865705</c:v>
                </c:pt>
                <c:pt idx="43622">
                  <c:v>0.174518123</c:v>
                </c:pt>
                <c:pt idx="43623">
                  <c:v>0.164890811</c:v>
                </c:pt>
                <c:pt idx="43624">
                  <c:v>0.16180367800000001</c:v>
                </c:pt>
                <c:pt idx="43625">
                  <c:v>0.165400088</c:v>
                </c:pt>
                <c:pt idx="43626">
                  <c:v>0.16281496000000001</c:v>
                </c:pt>
                <c:pt idx="43627">
                  <c:v>0.160098985</c:v>
                </c:pt>
                <c:pt idx="43628">
                  <c:v>0.154514596</c:v>
                </c:pt>
                <c:pt idx="43629">
                  <c:v>0.156736031</c:v>
                </c:pt>
                <c:pt idx="43630">
                  <c:v>0.15686945599999999</c:v>
                </c:pt>
                <c:pt idx="43631">
                  <c:v>0.16019156600000001</c:v>
                </c:pt>
                <c:pt idx="43632">
                  <c:v>0.15735423600000001</c:v>
                </c:pt>
                <c:pt idx="43633">
                  <c:v>0.160347819</c:v>
                </c:pt>
                <c:pt idx="43634">
                  <c:v>0.15332293499999999</c:v>
                </c:pt>
                <c:pt idx="43635">
                  <c:v>0.150774822</c:v>
                </c:pt>
                <c:pt idx="43636">
                  <c:v>0.150697052</c:v>
                </c:pt>
                <c:pt idx="43637">
                  <c:v>0.14544227700000001</c:v>
                </c:pt>
                <c:pt idx="43638">
                  <c:v>0.14494480200000001</c:v>
                </c:pt>
                <c:pt idx="43639">
                  <c:v>0.149846375</c:v>
                </c:pt>
                <c:pt idx="43640">
                  <c:v>0.14520049099999999</c:v>
                </c:pt>
                <c:pt idx="43641">
                  <c:v>0.14261142900000001</c:v>
                </c:pt>
                <c:pt idx="43642">
                  <c:v>0.14105427300000001</c:v>
                </c:pt>
                <c:pt idx="43643">
                  <c:v>0.132233351</c:v>
                </c:pt>
                <c:pt idx="43644">
                  <c:v>0.13055422899999999</c:v>
                </c:pt>
                <c:pt idx="43645">
                  <c:v>0.12966744599999999</c:v>
                </c:pt>
                <c:pt idx="43646">
                  <c:v>0.12625086299999999</c:v>
                </c:pt>
                <c:pt idx="43647">
                  <c:v>0.12426438200000001</c:v>
                </c:pt>
                <c:pt idx="43648">
                  <c:v>0.122547172</c:v>
                </c:pt>
                <c:pt idx="43649">
                  <c:v>0.119828887</c:v>
                </c:pt>
                <c:pt idx="43650">
                  <c:v>0.112590946</c:v>
                </c:pt>
                <c:pt idx="43651">
                  <c:v>0.10977128899999999</c:v>
                </c:pt>
                <c:pt idx="43652">
                  <c:v>0.108898833</c:v>
                </c:pt>
                <c:pt idx="43653">
                  <c:v>0.10453151199999999</c:v>
                </c:pt>
                <c:pt idx="43654">
                  <c:v>9.7825408000000003E-2</c:v>
                </c:pt>
                <c:pt idx="43655">
                  <c:v>9.9887766000000003E-2</c:v>
                </c:pt>
                <c:pt idx="43656">
                  <c:v>9.8497860000000007E-2</c:v>
                </c:pt>
                <c:pt idx="43657">
                  <c:v>9.8874345000000002E-2</c:v>
                </c:pt>
                <c:pt idx="43658">
                  <c:v>0.10488244100000001</c:v>
                </c:pt>
                <c:pt idx="43659">
                  <c:v>9.6137001999999999E-2</c:v>
                </c:pt>
                <c:pt idx="43660">
                  <c:v>9.8236642999999998E-2</c:v>
                </c:pt>
                <c:pt idx="43661">
                  <c:v>0.11421126099999999</c:v>
                </c:pt>
                <c:pt idx="43662">
                  <c:v>0.117363647</c:v>
                </c:pt>
                <c:pt idx="43663">
                  <c:v>0.113179393</c:v>
                </c:pt>
                <c:pt idx="43664">
                  <c:v>0.121036254</c:v>
                </c:pt>
                <c:pt idx="43665">
                  <c:v>0.123222701</c:v>
                </c:pt>
                <c:pt idx="43666">
                  <c:v>0.12072359000000001</c:v>
                </c:pt>
                <c:pt idx="43667">
                  <c:v>0.13087828500000001</c:v>
                </c:pt>
                <c:pt idx="43668">
                  <c:v>0.120976396</c:v>
                </c:pt>
                <c:pt idx="43669">
                  <c:v>0.124557629</c:v>
                </c:pt>
                <c:pt idx="43670">
                  <c:v>0.133110374</c:v>
                </c:pt>
                <c:pt idx="43671">
                  <c:v>0.116899379</c:v>
                </c:pt>
                <c:pt idx="43672">
                  <c:v>0.120406233</c:v>
                </c:pt>
                <c:pt idx="43673">
                  <c:v>0.130865857</c:v>
                </c:pt>
                <c:pt idx="43674">
                  <c:v>0.119989239</c:v>
                </c:pt>
                <c:pt idx="43675">
                  <c:v>0.113132671</c:v>
                </c:pt>
                <c:pt idx="43676">
                  <c:v>0.115353741</c:v>
                </c:pt>
                <c:pt idx="43677">
                  <c:v>0.112446912</c:v>
                </c:pt>
                <c:pt idx="43678">
                  <c:v>0.104857437</c:v>
                </c:pt>
                <c:pt idx="43679">
                  <c:v>0.104266413</c:v>
                </c:pt>
                <c:pt idx="43680">
                  <c:v>9.7297183999999995E-2</c:v>
                </c:pt>
                <c:pt idx="43681">
                  <c:v>9.7685806E-2</c:v>
                </c:pt>
                <c:pt idx="43682">
                  <c:v>9.4516649999999994E-2</c:v>
                </c:pt>
                <c:pt idx="43683">
                  <c:v>8.7711154999999999E-2</c:v>
                </c:pt>
                <c:pt idx="43684">
                  <c:v>8.7428063E-2</c:v>
                </c:pt>
                <c:pt idx="43685">
                  <c:v>8.2431138000000001E-2</c:v>
                </c:pt>
                <c:pt idx="43686">
                  <c:v>7.8430541000000006E-2</c:v>
                </c:pt>
                <c:pt idx="43687">
                  <c:v>7.1866243999999996E-2</c:v>
                </c:pt>
                <c:pt idx="43688">
                  <c:v>6.8781771000000005E-2</c:v>
                </c:pt>
                <c:pt idx="43689">
                  <c:v>6.8129875000000006E-2</c:v>
                </c:pt>
                <c:pt idx="43690">
                  <c:v>6.9506995000000002E-2</c:v>
                </c:pt>
                <c:pt idx="43691">
                  <c:v>6.6369891E-2</c:v>
                </c:pt>
                <c:pt idx="43692">
                  <c:v>6.7088417999999997E-2</c:v>
                </c:pt>
                <c:pt idx="43693">
                  <c:v>6.7450486000000004E-2</c:v>
                </c:pt>
                <c:pt idx="43694">
                  <c:v>6.4562022999999996E-2</c:v>
                </c:pt>
                <c:pt idx="43695">
                  <c:v>6.4849853999999998E-2</c:v>
                </c:pt>
                <c:pt idx="43696">
                  <c:v>6.2584302999999994E-2</c:v>
                </c:pt>
                <c:pt idx="43697">
                  <c:v>6.6418260000000007E-2</c:v>
                </c:pt>
                <c:pt idx="43698">
                  <c:v>7.0172518000000003E-2</c:v>
                </c:pt>
                <c:pt idx="43699">
                  <c:v>7.1224450999999994E-2</c:v>
                </c:pt>
                <c:pt idx="43700">
                  <c:v>7.2956568999999999E-2</c:v>
                </c:pt>
                <c:pt idx="43701">
                  <c:v>7.4577376000000001E-2</c:v>
                </c:pt>
                <c:pt idx="43702">
                  <c:v>7.4108660000000007E-2</c:v>
                </c:pt>
                <c:pt idx="43703">
                  <c:v>7.4683785000000003E-2</c:v>
                </c:pt>
                <c:pt idx="43704">
                  <c:v>7.9539529999999997E-2</c:v>
                </c:pt>
                <c:pt idx="43705">
                  <c:v>8.0334626000000006E-2</c:v>
                </c:pt>
                <c:pt idx="43706">
                  <c:v>7.7188364999999995E-2</c:v>
                </c:pt>
                <c:pt idx="43707">
                  <c:v>8.0632730999999999E-2</c:v>
                </c:pt>
                <c:pt idx="43708">
                  <c:v>7.8835897000000002E-2</c:v>
                </c:pt>
                <c:pt idx="43709">
                  <c:v>8.2654937999999997E-2</c:v>
                </c:pt>
                <c:pt idx="43710">
                  <c:v>7.9168326999999997E-2</c:v>
                </c:pt>
                <c:pt idx="43711">
                  <c:v>8.1788531999999997E-2</c:v>
                </c:pt>
                <c:pt idx="43712">
                  <c:v>7.9128302999999997E-2</c:v>
                </c:pt>
                <c:pt idx="43713">
                  <c:v>7.9513877999999996E-2</c:v>
                </c:pt>
                <c:pt idx="43714">
                  <c:v>7.4867993999999993E-2</c:v>
                </c:pt>
                <c:pt idx="43715">
                  <c:v>7.4650593000000001E-2</c:v>
                </c:pt>
                <c:pt idx="43716">
                  <c:v>7.3017545000000003E-2</c:v>
                </c:pt>
                <c:pt idx="43717">
                  <c:v>7.7961102000000004E-2</c:v>
                </c:pt>
                <c:pt idx="43718">
                  <c:v>7.5642556E-2</c:v>
                </c:pt>
                <c:pt idx="43719">
                  <c:v>7.8516625000000007E-2</c:v>
                </c:pt>
                <c:pt idx="43720">
                  <c:v>8.2845061999999997E-2</c:v>
                </c:pt>
                <c:pt idx="43721">
                  <c:v>7.4195689999999995E-2</c:v>
                </c:pt>
                <c:pt idx="43722">
                  <c:v>7.0248082000000003E-2</c:v>
                </c:pt>
                <c:pt idx="43723">
                  <c:v>7.2719312999999994E-2</c:v>
                </c:pt>
                <c:pt idx="43724">
                  <c:v>7.0907831000000004E-2</c:v>
                </c:pt>
                <c:pt idx="43725">
                  <c:v>6.5371208E-2</c:v>
                </c:pt>
                <c:pt idx="43726">
                  <c:v>6.1234519000000001E-2</c:v>
                </c:pt>
                <c:pt idx="43727">
                  <c:v>6.1079234000000003E-2</c:v>
                </c:pt>
                <c:pt idx="43728">
                  <c:v>6.601274E-2</c:v>
                </c:pt>
                <c:pt idx="43729">
                  <c:v>6.1414730000000001E-2</c:v>
                </c:pt>
                <c:pt idx="43730">
                  <c:v>5.9849056999999997E-2</c:v>
                </c:pt>
                <c:pt idx="43731">
                  <c:v>6.3633718000000006E-2</c:v>
                </c:pt>
                <c:pt idx="43732">
                  <c:v>6.1733550999999998E-2</c:v>
                </c:pt>
                <c:pt idx="43733">
                  <c:v>5.7159029E-2</c:v>
                </c:pt>
                <c:pt idx="43734">
                  <c:v>5.3276404999999999E-2</c:v>
                </c:pt>
                <c:pt idx="43735">
                  <c:v>5.7878583999999997E-2</c:v>
                </c:pt>
                <c:pt idx="43736">
                  <c:v>5.7377111000000001E-2</c:v>
                </c:pt>
                <c:pt idx="43737">
                  <c:v>5.7321618999999997E-2</c:v>
                </c:pt>
                <c:pt idx="43738">
                  <c:v>5.8616980999999999E-2</c:v>
                </c:pt>
                <c:pt idx="43739">
                  <c:v>6.2478027999999998E-2</c:v>
                </c:pt>
                <c:pt idx="43740">
                  <c:v>5.9884108999999998E-2</c:v>
                </c:pt>
                <c:pt idx="43741">
                  <c:v>5.7627257000000001E-2</c:v>
                </c:pt>
                <c:pt idx="43742">
                  <c:v>5.8480266000000003E-2</c:v>
                </c:pt>
                <c:pt idx="43743">
                  <c:v>6.3698009E-2</c:v>
                </c:pt>
                <c:pt idx="43744">
                  <c:v>6.0226048999999997E-2</c:v>
                </c:pt>
                <c:pt idx="43745">
                  <c:v>5.9978089999999998E-2</c:v>
                </c:pt>
                <c:pt idx="43746">
                  <c:v>6.0343210000000001E-2</c:v>
                </c:pt>
                <c:pt idx="43747">
                  <c:v>6.3434742000000002E-2</c:v>
                </c:pt>
                <c:pt idx="43748">
                  <c:v>6.4531959999999999E-2</c:v>
                </c:pt>
                <c:pt idx="43749">
                  <c:v>6.6108920000000002E-2</c:v>
                </c:pt>
                <c:pt idx="43750">
                  <c:v>6.5781079000000006E-2</c:v>
                </c:pt>
                <c:pt idx="43751">
                  <c:v>6.7350834999999998E-2</c:v>
                </c:pt>
                <c:pt idx="43752">
                  <c:v>7.1003094000000003E-2</c:v>
                </c:pt>
                <c:pt idx="43753">
                  <c:v>6.9615236999999996E-2</c:v>
                </c:pt>
                <c:pt idx="43754">
                  <c:v>7.0842154000000004E-2</c:v>
                </c:pt>
                <c:pt idx="43755">
                  <c:v>6.9334827000000002E-2</c:v>
                </c:pt>
                <c:pt idx="43756">
                  <c:v>7.2899467999999995E-2</c:v>
                </c:pt>
                <c:pt idx="43757">
                  <c:v>7.1714661999999998E-2</c:v>
                </c:pt>
                <c:pt idx="43758">
                  <c:v>7.0236071999999997E-2</c:v>
                </c:pt>
                <c:pt idx="43759">
                  <c:v>6.8247758000000006E-2</c:v>
                </c:pt>
                <c:pt idx="43760">
                  <c:v>6.5092705000000001E-2</c:v>
                </c:pt>
                <c:pt idx="43761">
                  <c:v>6.9548175000000004E-2</c:v>
                </c:pt>
                <c:pt idx="43762">
                  <c:v>7.1514389999999997E-2</c:v>
                </c:pt>
                <c:pt idx="43763">
                  <c:v>7.2403899999999993E-2</c:v>
                </c:pt>
                <c:pt idx="43764">
                  <c:v>7.1787111000000001E-2</c:v>
                </c:pt>
                <c:pt idx="43765">
                  <c:v>7.0126012000000001E-2</c:v>
                </c:pt>
                <c:pt idx="43766">
                  <c:v>6.8972065999999999E-2</c:v>
                </c:pt>
                <c:pt idx="43767">
                  <c:v>6.8855152000000003E-2</c:v>
                </c:pt>
                <c:pt idx="43768">
                  <c:v>7.0870370000000002E-2</c:v>
                </c:pt>
                <c:pt idx="43769">
                  <c:v>7.0701717999999997E-2</c:v>
                </c:pt>
                <c:pt idx="43770">
                  <c:v>6.7539482999999997E-2</c:v>
                </c:pt>
                <c:pt idx="43771">
                  <c:v>7.1752346999999994E-2</c:v>
                </c:pt>
                <c:pt idx="43772">
                  <c:v>6.8112335999999996E-2</c:v>
                </c:pt>
                <c:pt idx="43773">
                  <c:v>6.8194024000000006E-2</c:v>
                </c:pt>
                <c:pt idx="43774">
                  <c:v>6.7383356000000005E-2</c:v>
                </c:pt>
                <c:pt idx="43775">
                  <c:v>6.8317600000000006E-2</c:v>
                </c:pt>
                <c:pt idx="43776">
                  <c:v>6.8845435999999996E-2</c:v>
                </c:pt>
                <c:pt idx="43777">
                  <c:v>6.1733112E-2</c:v>
                </c:pt>
                <c:pt idx="43778">
                  <c:v>6.1541899999999997E-2</c:v>
                </c:pt>
                <c:pt idx="43779">
                  <c:v>6.3813560000000005E-2</c:v>
                </c:pt>
                <c:pt idx="43780">
                  <c:v>6.4916372E-2</c:v>
                </c:pt>
                <c:pt idx="43781">
                  <c:v>6.5932266000000003E-2</c:v>
                </c:pt>
                <c:pt idx="43782">
                  <c:v>6.3384420999999996E-2</c:v>
                </c:pt>
                <c:pt idx="43783">
                  <c:v>6.2798156999999993E-2</c:v>
                </c:pt>
                <c:pt idx="43784">
                  <c:v>6.3760892E-2</c:v>
                </c:pt>
                <c:pt idx="43785">
                  <c:v>6.3574791000000005E-2</c:v>
                </c:pt>
                <c:pt idx="43786">
                  <c:v>6.3867740000000006E-2</c:v>
                </c:pt>
                <c:pt idx="43787">
                  <c:v>6.6136747999999995E-2</c:v>
                </c:pt>
                <c:pt idx="43788">
                  <c:v>6.3422456000000002E-2</c:v>
                </c:pt>
                <c:pt idx="43789">
                  <c:v>6.3779882999999996E-2</c:v>
                </c:pt>
                <c:pt idx="43790">
                  <c:v>6.5800688999999996E-2</c:v>
                </c:pt>
                <c:pt idx="43791">
                  <c:v>6.5126821000000001E-2</c:v>
                </c:pt>
                <c:pt idx="43792">
                  <c:v>6.4000568999999993E-2</c:v>
                </c:pt>
                <c:pt idx="43793">
                  <c:v>6.6426217999999995E-2</c:v>
                </c:pt>
                <c:pt idx="43794">
                  <c:v>6.5421409999999999E-2</c:v>
                </c:pt>
                <c:pt idx="43795">
                  <c:v>6.8137116999999997E-2</c:v>
                </c:pt>
                <c:pt idx="43796">
                  <c:v>6.7803159000000002E-2</c:v>
                </c:pt>
                <c:pt idx="43797">
                  <c:v>6.8102389999999999E-2</c:v>
                </c:pt>
                <c:pt idx="43798">
                  <c:v>6.7703715999999997E-2</c:v>
                </c:pt>
                <c:pt idx="43799">
                  <c:v>7.0892504999999995E-2</c:v>
                </c:pt>
                <c:pt idx="43800">
                  <c:v>7.0234171999999997E-2</c:v>
                </c:pt>
                <c:pt idx="43801">
                  <c:v>6.8644568000000003E-2</c:v>
                </c:pt>
                <c:pt idx="43802">
                  <c:v>7.2860882000000002E-2</c:v>
                </c:pt>
                <c:pt idx="43803">
                  <c:v>7.0113159999999994E-2</c:v>
                </c:pt>
                <c:pt idx="43804">
                  <c:v>7.1838087999999994E-2</c:v>
                </c:pt>
                <c:pt idx="43805">
                  <c:v>7.2033703000000004E-2</c:v>
                </c:pt>
                <c:pt idx="43806">
                  <c:v>7.1026765000000006E-2</c:v>
                </c:pt>
                <c:pt idx="43807">
                  <c:v>7.3098652E-2</c:v>
                </c:pt>
                <c:pt idx="43808">
                  <c:v>7.0606991999999993E-2</c:v>
                </c:pt>
                <c:pt idx="43809">
                  <c:v>6.8057396000000006E-2</c:v>
                </c:pt>
                <c:pt idx="43810">
                  <c:v>7.0248112000000001E-2</c:v>
                </c:pt>
                <c:pt idx="43811">
                  <c:v>6.9687776000000007E-2</c:v>
                </c:pt>
                <c:pt idx="43812">
                  <c:v>6.9025181000000005E-2</c:v>
                </c:pt>
                <c:pt idx="43813">
                  <c:v>6.8295807E-2</c:v>
                </c:pt>
                <c:pt idx="43814">
                  <c:v>6.8017505000000006E-2</c:v>
                </c:pt>
                <c:pt idx="43815">
                  <c:v>6.7605384000000004E-2</c:v>
                </c:pt>
                <c:pt idx="43816">
                  <c:v>6.6107086999999995E-2</c:v>
                </c:pt>
                <c:pt idx="43817">
                  <c:v>6.6430792000000002E-2</c:v>
                </c:pt>
                <c:pt idx="43818">
                  <c:v>6.7365833E-2</c:v>
                </c:pt>
                <c:pt idx="43819">
                  <c:v>6.5825410000000001E-2</c:v>
                </c:pt>
                <c:pt idx="43820">
                  <c:v>6.4195826999999997E-2</c:v>
                </c:pt>
                <c:pt idx="43821">
                  <c:v>6.6233954999999997E-2</c:v>
                </c:pt>
                <c:pt idx="43822">
                  <c:v>6.6452867999999998E-2</c:v>
                </c:pt>
                <c:pt idx="43823">
                  <c:v>6.3891618999999997E-2</c:v>
                </c:pt>
                <c:pt idx="43824">
                  <c:v>6.7249334999999993E-2</c:v>
                </c:pt>
                <c:pt idx="43825">
                  <c:v>6.5821558000000002E-2</c:v>
                </c:pt>
                <c:pt idx="43826">
                  <c:v>6.4797840999999995E-2</c:v>
                </c:pt>
                <c:pt idx="43827">
                  <c:v>6.7681454000000002E-2</c:v>
                </c:pt>
                <c:pt idx="43828">
                  <c:v>6.5404184000000004E-2</c:v>
                </c:pt>
                <c:pt idx="43829">
                  <c:v>6.7170366999999995E-2</c:v>
                </c:pt>
                <c:pt idx="43830">
                  <c:v>6.9172262999999998E-2</c:v>
                </c:pt>
                <c:pt idx="43831">
                  <c:v>7.0849933000000004E-2</c:v>
                </c:pt>
                <c:pt idx="43832">
                  <c:v>6.9008626000000003E-2</c:v>
                </c:pt>
                <c:pt idx="43833">
                  <c:v>6.9847329999999999E-2</c:v>
                </c:pt>
                <c:pt idx="43834">
                  <c:v>7.3782682000000002E-2</c:v>
                </c:pt>
                <c:pt idx="43835">
                  <c:v>7.5947702000000006E-2</c:v>
                </c:pt>
                <c:pt idx="43836">
                  <c:v>7.6225735000000003E-2</c:v>
                </c:pt>
                <c:pt idx="43837">
                  <c:v>7.432308E-2</c:v>
                </c:pt>
                <c:pt idx="43838">
                  <c:v>7.6283968999999993E-2</c:v>
                </c:pt>
                <c:pt idx="43839">
                  <c:v>7.6815479000000006E-2</c:v>
                </c:pt>
                <c:pt idx="43840">
                  <c:v>7.8920438999999995E-2</c:v>
                </c:pt>
                <c:pt idx="43841">
                  <c:v>7.7642701999999994E-2</c:v>
                </c:pt>
                <c:pt idx="43842">
                  <c:v>8.0740756999999996E-2</c:v>
                </c:pt>
                <c:pt idx="43843">
                  <c:v>8.1033431000000003E-2</c:v>
                </c:pt>
                <c:pt idx="43844">
                  <c:v>8.0592944999999999E-2</c:v>
                </c:pt>
                <c:pt idx="43845">
                  <c:v>8.0731325000000007E-2</c:v>
                </c:pt>
                <c:pt idx="43846">
                  <c:v>8.0908693000000004E-2</c:v>
                </c:pt>
                <c:pt idx="43847">
                  <c:v>7.9231381000000004E-2</c:v>
                </c:pt>
                <c:pt idx="43848">
                  <c:v>8.0574675999999998E-2</c:v>
                </c:pt>
                <c:pt idx="43849">
                  <c:v>8.0959842000000004E-2</c:v>
                </c:pt>
                <c:pt idx="43850">
                  <c:v>8.3644837E-2</c:v>
                </c:pt>
                <c:pt idx="43851">
                  <c:v>8.2446097999999995E-2</c:v>
                </c:pt>
                <c:pt idx="43852">
                  <c:v>8.2490309999999997E-2</c:v>
                </c:pt>
                <c:pt idx="43853">
                  <c:v>8.7560921999999999E-2</c:v>
                </c:pt>
                <c:pt idx="43854">
                  <c:v>8.2753911999999999E-2</c:v>
                </c:pt>
                <c:pt idx="43855">
                  <c:v>8.4315530999999999E-2</c:v>
                </c:pt>
                <c:pt idx="43856">
                  <c:v>8.4246553000000002E-2</c:v>
                </c:pt>
                <c:pt idx="43857">
                  <c:v>8.5304320000000003E-2</c:v>
                </c:pt>
                <c:pt idx="43858">
                  <c:v>7.9902895000000002E-2</c:v>
                </c:pt>
                <c:pt idx="43859">
                  <c:v>8.1378146999999998E-2</c:v>
                </c:pt>
                <c:pt idx="43860">
                  <c:v>8.0672941999999997E-2</c:v>
                </c:pt>
                <c:pt idx="43861">
                  <c:v>8.0925204000000001E-2</c:v>
                </c:pt>
                <c:pt idx="43862">
                  <c:v>8.0814420999999997E-2</c:v>
                </c:pt>
                <c:pt idx="43863">
                  <c:v>7.8055017000000004E-2</c:v>
                </c:pt>
                <c:pt idx="43864">
                  <c:v>7.7272042999999999E-2</c:v>
                </c:pt>
                <c:pt idx="43865">
                  <c:v>8.0843768999999996E-2</c:v>
                </c:pt>
                <c:pt idx="43866">
                  <c:v>7.8372359000000003E-2</c:v>
                </c:pt>
                <c:pt idx="43867">
                  <c:v>7.9358675000000004E-2</c:v>
                </c:pt>
                <c:pt idx="43868">
                  <c:v>8.1775226000000006E-2</c:v>
                </c:pt>
                <c:pt idx="43869">
                  <c:v>8.2138455999999999E-2</c:v>
                </c:pt>
                <c:pt idx="43870">
                  <c:v>8.1166937999999994E-2</c:v>
                </c:pt>
                <c:pt idx="43871">
                  <c:v>8.6904845999999994E-2</c:v>
                </c:pt>
                <c:pt idx="43872">
                  <c:v>8.6816966999999995E-2</c:v>
                </c:pt>
                <c:pt idx="43873">
                  <c:v>8.8800519999999994E-2</c:v>
                </c:pt>
                <c:pt idx="43874">
                  <c:v>8.6636699999999997E-2</c:v>
                </c:pt>
                <c:pt idx="43875">
                  <c:v>9.3710399999999999E-2</c:v>
                </c:pt>
                <c:pt idx="43876">
                  <c:v>9.1355637000000003E-2</c:v>
                </c:pt>
                <c:pt idx="43877">
                  <c:v>9.4628841000000005E-2</c:v>
                </c:pt>
                <c:pt idx="43878">
                  <c:v>9.0653278000000004E-2</c:v>
                </c:pt>
                <c:pt idx="43879">
                  <c:v>9.4436422000000006E-2</c:v>
                </c:pt>
                <c:pt idx="43880">
                  <c:v>9.8049805000000004E-2</c:v>
                </c:pt>
                <c:pt idx="43881">
                  <c:v>0.10212726900000001</c:v>
                </c:pt>
                <c:pt idx="43882">
                  <c:v>9.8597250999999997E-2</c:v>
                </c:pt>
                <c:pt idx="43883">
                  <c:v>0.102915831</c:v>
                </c:pt>
                <c:pt idx="43884">
                  <c:v>0.10093284399999999</c:v>
                </c:pt>
                <c:pt idx="43885">
                  <c:v>0.103402629</c:v>
                </c:pt>
                <c:pt idx="43886">
                  <c:v>0.104259901</c:v>
                </c:pt>
                <c:pt idx="43887">
                  <c:v>0.104489982</c:v>
                </c:pt>
                <c:pt idx="43888">
                  <c:v>0.106147796</c:v>
                </c:pt>
                <c:pt idx="43889">
                  <c:v>0.109617956</c:v>
                </c:pt>
                <c:pt idx="43890">
                  <c:v>0.10937907500000001</c:v>
                </c:pt>
                <c:pt idx="43891">
                  <c:v>0.11025961500000001</c:v>
                </c:pt>
                <c:pt idx="43892">
                  <c:v>0.107765026</c:v>
                </c:pt>
                <c:pt idx="43893">
                  <c:v>0.113612555</c:v>
                </c:pt>
                <c:pt idx="43894">
                  <c:v>0.11460245400000001</c:v>
                </c:pt>
                <c:pt idx="43895">
                  <c:v>0.11570438700000001</c:v>
                </c:pt>
                <c:pt idx="43896">
                  <c:v>0.116281234</c:v>
                </c:pt>
                <c:pt idx="43897">
                  <c:v>0.117420524</c:v>
                </c:pt>
                <c:pt idx="43898">
                  <c:v>0.117992572</c:v>
                </c:pt>
                <c:pt idx="43899">
                  <c:v>0.116051957</c:v>
                </c:pt>
                <c:pt idx="43900">
                  <c:v>0.118555598</c:v>
                </c:pt>
                <c:pt idx="43901">
                  <c:v>0.12000943</c:v>
                </c:pt>
                <c:pt idx="43902">
                  <c:v>0.12087149899999999</c:v>
                </c:pt>
                <c:pt idx="43903">
                  <c:v>0.121513963</c:v>
                </c:pt>
                <c:pt idx="43904">
                  <c:v>0.12062579399999999</c:v>
                </c:pt>
                <c:pt idx="43905">
                  <c:v>0.121154442</c:v>
                </c:pt>
                <c:pt idx="43906">
                  <c:v>0.122351006</c:v>
                </c:pt>
                <c:pt idx="43907">
                  <c:v>0.124328338</c:v>
                </c:pt>
                <c:pt idx="43908">
                  <c:v>0.12295547900000001</c:v>
                </c:pt>
                <c:pt idx="43909">
                  <c:v>0.122382686</c:v>
                </c:pt>
                <c:pt idx="43910">
                  <c:v>0.122865513</c:v>
                </c:pt>
                <c:pt idx="43911">
                  <c:v>0.123031639</c:v>
                </c:pt>
                <c:pt idx="43912">
                  <c:v>0.124457233</c:v>
                </c:pt>
                <c:pt idx="43913">
                  <c:v>0.12558800000000001</c:v>
                </c:pt>
                <c:pt idx="43914">
                  <c:v>0.12690386200000001</c:v>
                </c:pt>
                <c:pt idx="43915">
                  <c:v>0.12637440899999999</c:v>
                </c:pt>
                <c:pt idx="43916">
                  <c:v>0.125914216</c:v>
                </c:pt>
                <c:pt idx="43917">
                  <c:v>0.12543343000000001</c:v>
                </c:pt>
                <c:pt idx="43918">
                  <c:v>0.124698937</c:v>
                </c:pt>
                <c:pt idx="43919">
                  <c:v>0.128743619</c:v>
                </c:pt>
                <c:pt idx="43920">
                  <c:v>0.127910301</c:v>
                </c:pt>
                <c:pt idx="43921">
                  <c:v>0.12807042900000001</c:v>
                </c:pt>
                <c:pt idx="43922">
                  <c:v>0.12849840500000001</c:v>
                </c:pt>
                <c:pt idx="43923">
                  <c:v>0.131943271</c:v>
                </c:pt>
                <c:pt idx="43924">
                  <c:v>0.13321439900000001</c:v>
                </c:pt>
                <c:pt idx="43925">
                  <c:v>0.130051315</c:v>
                </c:pt>
                <c:pt idx="43926">
                  <c:v>0.13324044600000001</c:v>
                </c:pt>
                <c:pt idx="43927">
                  <c:v>0.138561711</c:v>
                </c:pt>
                <c:pt idx="43928">
                  <c:v>0.139133215</c:v>
                </c:pt>
                <c:pt idx="43929">
                  <c:v>0.13689254200000001</c:v>
                </c:pt>
                <c:pt idx="43930">
                  <c:v>0.140058503</c:v>
                </c:pt>
                <c:pt idx="43931">
                  <c:v>0.14222358199999999</c:v>
                </c:pt>
                <c:pt idx="43932">
                  <c:v>0.14462734799999999</c:v>
                </c:pt>
                <c:pt idx="43933">
                  <c:v>0.146744177</c:v>
                </c:pt>
                <c:pt idx="43934">
                  <c:v>0.15009284000000001</c:v>
                </c:pt>
                <c:pt idx="43935">
                  <c:v>0.14804762599999999</c:v>
                </c:pt>
                <c:pt idx="43936">
                  <c:v>0.15636788300000001</c:v>
                </c:pt>
                <c:pt idx="43937">
                  <c:v>0.154739663</c:v>
                </c:pt>
                <c:pt idx="43938">
                  <c:v>0.15506856099999999</c:v>
                </c:pt>
                <c:pt idx="43939">
                  <c:v>0.15789720400000001</c:v>
                </c:pt>
                <c:pt idx="43940">
                  <c:v>0.155729651</c:v>
                </c:pt>
                <c:pt idx="43941">
                  <c:v>0.15299446899999999</c:v>
                </c:pt>
                <c:pt idx="43942">
                  <c:v>0.16164389300000001</c:v>
                </c:pt>
                <c:pt idx="43943">
                  <c:v>0.16313601999999999</c:v>
                </c:pt>
                <c:pt idx="43944">
                  <c:v>0.162943214</c:v>
                </c:pt>
                <c:pt idx="43945">
                  <c:v>0.16357176000000001</c:v>
                </c:pt>
                <c:pt idx="43946">
                  <c:v>0.17078573999999999</c:v>
                </c:pt>
                <c:pt idx="43947">
                  <c:v>0.16976302900000001</c:v>
                </c:pt>
                <c:pt idx="43948">
                  <c:v>0.173420355</c:v>
                </c:pt>
                <c:pt idx="43949">
                  <c:v>0.171067789</c:v>
                </c:pt>
                <c:pt idx="43950">
                  <c:v>0.173833758</c:v>
                </c:pt>
                <c:pt idx="43951">
                  <c:v>0.177194402</c:v>
                </c:pt>
                <c:pt idx="43952">
                  <c:v>0.18600148</c:v>
                </c:pt>
                <c:pt idx="43953">
                  <c:v>0.18531145199999999</c:v>
                </c:pt>
                <c:pt idx="43954">
                  <c:v>0.18215693499999999</c:v>
                </c:pt>
                <c:pt idx="43955">
                  <c:v>0.18258829400000001</c:v>
                </c:pt>
                <c:pt idx="43956">
                  <c:v>0.189685881</c:v>
                </c:pt>
                <c:pt idx="43957">
                  <c:v>0.18921890899999999</c:v>
                </c:pt>
                <c:pt idx="43958">
                  <c:v>0.187600762</c:v>
                </c:pt>
                <c:pt idx="43959">
                  <c:v>0.192221791</c:v>
                </c:pt>
                <c:pt idx="43960">
                  <c:v>0.19474513800000001</c:v>
                </c:pt>
                <c:pt idx="43961">
                  <c:v>0.18981738400000001</c:v>
                </c:pt>
                <c:pt idx="43962">
                  <c:v>0.193511724</c:v>
                </c:pt>
                <c:pt idx="43963">
                  <c:v>0.19748680299999999</c:v>
                </c:pt>
                <c:pt idx="43964">
                  <c:v>0.19542685200000001</c:v>
                </c:pt>
                <c:pt idx="43965">
                  <c:v>0.19779248499999999</c:v>
                </c:pt>
                <c:pt idx="43966">
                  <c:v>0.19873285299999999</c:v>
                </c:pt>
                <c:pt idx="43967">
                  <c:v>0.19989793</c:v>
                </c:pt>
                <c:pt idx="43968">
                  <c:v>0.201788247</c:v>
                </c:pt>
                <c:pt idx="43969">
                  <c:v>0.20060613799999999</c:v>
                </c:pt>
                <c:pt idx="43970">
                  <c:v>0.20341311400000001</c:v>
                </c:pt>
                <c:pt idx="43971">
                  <c:v>0.21237257100000001</c:v>
                </c:pt>
                <c:pt idx="43972">
                  <c:v>0.206954375</c:v>
                </c:pt>
                <c:pt idx="43973">
                  <c:v>0.210987598</c:v>
                </c:pt>
                <c:pt idx="43974">
                  <c:v>0.21032606100000001</c:v>
                </c:pt>
                <c:pt idx="43975">
                  <c:v>0.21054123299999999</c:v>
                </c:pt>
                <c:pt idx="43976">
                  <c:v>0.211062685</c:v>
                </c:pt>
                <c:pt idx="43977">
                  <c:v>0.21955749399999999</c:v>
                </c:pt>
                <c:pt idx="43978">
                  <c:v>0.216693521</c:v>
                </c:pt>
                <c:pt idx="43979">
                  <c:v>0.219405666</c:v>
                </c:pt>
                <c:pt idx="43980">
                  <c:v>0.22648328500000001</c:v>
                </c:pt>
                <c:pt idx="43981">
                  <c:v>0.22067530499999999</c:v>
                </c:pt>
                <c:pt idx="43982">
                  <c:v>0.21997703599999999</c:v>
                </c:pt>
                <c:pt idx="43983">
                  <c:v>0.227586076</c:v>
                </c:pt>
                <c:pt idx="43984">
                  <c:v>0.23085776</c:v>
                </c:pt>
                <c:pt idx="43985">
                  <c:v>0.225529656</c:v>
                </c:pt>
                <c:pt idx="43986">
                  <c:v>0.22865965999999999</c:v>
                </c:pt>
                <c:pt idx="43987">
                  <c:v>0.229535192</c:v>
                </c:pt>
                <c:pt idx="43988">
                  <c:v>0.23150220499999999</c:v>
                </c:pt>
                <c:pt idx="43989">
                  <c:v>0.23552289600000001</c:v>
                </c:pt>
                <c:pt idx="43990">
                  <c:v>0.235048592</c:v>
                </c:pt>
                <c:pt idx="43991">
                  <c:v>0.23582303499999999</c:v>
                </c:pt>
                <c:pt idx="43992">
                  <c:v>0.237690702</c:v>
                </c:pt>
                <c:pt idx="43993">
                  <c:v>0.239456579</c:v>
                </c:pt>
                <c:pt idx="43994">
                  <c:v>0.24449820799999999</c:v>
                </c:pt>
                <c:pt idx="43995">
                  <c:v>0.24295643</c:v>
                </c:pt>
                <c:pt idx="43996">
                  <c:v>0.24643717700000001</c:v>
                </c:pt>
                <c:pt idx="43997">
                  <c:v>0.24700137999999999</c:v>
                </c:pt>
                <c:pt idx="43998">
                  <c:v>0.24792736800000001</c:v>
                </c:pt>
                <c:pt idx="43999">
                  <c:v>0.25022664700000002</c:v>
                </c:pt>
                <c:pt idx="44000">
                  <c:v>0.25197634099999999</c:v>
                </c:pt>
                <c:pt idx="44001">
                  <c:v>0.25115174099999998</c:v>
                </c:pt>
                <c:pt idx="44002">
                  <c:v>0.25441786599999999</c:v>
                </c:pt>
                <c:pt idx="44003">
                  <c:v>0.25822377200000002</c:v>
                </c:pt>
                <c:pt idx="44004">
                  <c:v>0.25959342699999999</c:v>
                </c:pt>
                <c:pt idx="44005">
                  <c:v>0.257300794</c:v>
                </c:pt>
                <c:pt idx="44006">
                  <c:v>0.25905314099999999</c:v>
                </c:pt>
                <c:pt idx="44007">
                  <c:v>0.25802981899999999</c:v>
                </c:pt>
                <c:pt idx="44008">
                  <c:v>0.26113238900000002</c:v>
                </c:pt>
                <c:pt idx="44009">
                  <c:v>0.26536944499999998</c:v>
                </c:pt>
                <c:pt idx="44010">
                  <c:v>0.26499551500000001</c:v>
                </c:pt>
                <c:pt idx="44011">
                  <c:v>0.26446998100000002</c:v>
                </c:pt>
                <c:pt idx="44012">
                  <c:v>0.26744553399999998</c:v>
                </c:pt>
                <c:pt idx="44013">
                  <c:v>0.26845341900000003</c:v>
                </c:pt>
                <c:pt idx="44014">
                  <c:v>0.26815992599999999</c:v>
                </c:pt>
                <c:pt idx="44015">
                  <c:v>0.27096503999999999</c:v>
                </c:pt>
                <c:pt idx="44016">
                  <c:v>0.27014187000000001</c:v>
                </c:pt>
                <c:pt idx="44017">
                  <c:v>0.26954531700000001</c:v>
                </c:pt>
                <c:pt idx="44018">
                  <c:v>0.27136236400000002</c:v>
                </c:pt>
                <c:pt idx="44019">
                  <c:v>0.27189767399999998</c:v>
                </c:pt>
                <c:pt idx="44020">
                  <c:v>0.272881716</c:v>
                </c:pt>
                <c:pt idx="44021">
                  <c:v>0.27579978100000002</c:v>
                </c:pt>
                <c:pt idx="44022">
                  <c:v>0.27472972899999998</c:v>
                </c:pt>
                <c:pt idx="44023">
                  <c:v>0.27830064300000001</c:v>
                </c:pt>
                <c:pt idx="44024">
                  <c:v>0.278123289</c:v>
                </c:pt>
                <c:pt idx="44025">
                  <c:v>0.28100338600000002</c:v>
                </c:pt>
                <c:pt idx="44026">
                  <c:v>0.27771279199999999</c:v>
                </c:pt>
                <c:pt idx="44027">
                  <c:v>0.27991259099999999</c:v>
                </c:pt>
                <c:pt idx="44028">
                  <c:v>0.28232541700000002</c:v>
                </c:pt>
                <c:pt idx="44029">
                  <c:v>0.28544244200000002</c:v>
                </c:pt>
                <c:pt idx="44030">
                  <c:v>0.28781399099999999</c:v>
                </c:pt>
                <c:pt idx="44031">
                  <c:v>0.28919050099999999</c:v>
                </c:pt>
                <c:pt idx="44032">
                  <c:v>0.288770527</c:v>
                </c:pt>
                <c:pt idx="44033">
                  <c:v>0.295731246</c:v>
                </c:pt>
                <c:pt idx="44034">
                  <c:v>0.30161711600000002</c:v>
                </c:pt>
                <c:pt idx="44035">
                  <c:v>0.29504549499999999</c:v>
                </c:pt>
                <c:pt idx="44036">
                  <c:v>0.295760036</c:v>
                </c:pt>
                <c:pt idx="44037">
                  <c:v>0.29997250399999997</c:v>
                </c:pt>
                <c:pt idx="44038">
                  <c:v>0.301610351</c:v>
                </c:pt>
                <c:pt idx="44039">
                  <c:v>0.30163481800000003</c:v>
                </c:pt>
                <c:pt idx="44040">
                  <c:v>0.30795317900000002</c:v>
                </c:pt>
                <c:pt idx="44041">
                  <c:v>0.31008854499999999</c:v>
                </c:pt>
                <c:pt idx="44042">
                  <c:v>0.30476966500000002</c:v>
                </c:pt>
                <c:pt idx="44043">
                  <c:v>0.31141671500000001</c:v>
                </c:pt>
                <c:pt idx="44044">
                  <c:v>0.31062337800000001</c:v>
                </c:pt>
                <c:pt idx="44045">
                  <c:v>0.30605763200000002</c:v>
                </c:pt>
                <c:pt idx="44046">
                  <c:v>0.31489557000000001</c:v>
                </c:pt>
                <c:pt idx="44047">
                  <c:v>0.31516540100000001</c:v>
                </c:pt>
                <c:pt idx="44048">
                  <c:v>0.31251606300000001</c:v>
                </c:pt>
                <c:pt idx="44049">
                  <c:v>0.31662824699999997</c:v>
                </c:pt>
                <c:pt idx="44050">
                  <c:v>0.31762799600000002</c:v>
                </c:pt>
                <c:pt idx="44051">
                  <c:v>0.31554430700000002</c:v>
                </c:pt>
                <c:pt idx="44052">
                  <c:v>0.31766098700000001</c:v>
                </c:pt>
                <c:pt idx="44053">
                  <c:v>0.317540288</c:v>
                </c:pt>
                <c:pt idx="44054">
                  <c:v>0.31788971999999999</c:v>
                </c:pt>
                <c:pt idx="44055">
                  <c:v>0.31026515399999999</c:v>
                </c:pt>
                <c:pt idx="44056">
                  <c:v>0.31241089100000002</c:v>
                </c:pt>
                <c:pt idx="44057">
                  <c:v>0.31710752800000003</c:v>
                </c:pt>
                <c:pt idx="44058">
                  <c:v>0.314519465</c:v>
                </c:pt>
                <c:pt idx="44059">
                  <c:v>0.31316047899999999</c:v>
                </c:pt>
                <c:pt idx="44060">
                  <c:v>0.31126242900000001</c:v>
                </c:pt>
                <c:pt idx="44061">
                  <c:v>0.31359952699999999</c:v>
                </c:pt>
                <c:pt idx="44062">
                  <c:v>0.31675085400000003</c:v>
                </c:pt>
                <c:pt idx="44063">
                  <c:v>0.316734344</c:v>
                </c:pt>
                <c:pt idx="44064">
                  <c:v>0.31511595799999997</c:v>
                </c:pt>
                <c:pt idx="44065">
                  <c:v>0.32122647799999998</c:v>
                </c:pt>
                <c:pt idx="44066">
                  <c:v>0.32267043000000001</c:v>
                </c:pt>
                <c:pt idx="44067">
                  <c:v>0.32368424499999998</c:v>
                </c:pt>
                <c:pt idx="44068">
                  <c:v>0.32323658500000002</c:v>
                </c:pt>
                <c:pt idx="44069">
                  <c:v>0.32642331699999999</c:v>
                </c:pt>
                <c:pt idx="44070">
                  <c:v>0.33449006100000001</c:v>
                </c:pt>
                <c:pt idx="44071">
                  <c:v>0.33441340899999999</c:v>
                </c:pt>
                <c:pt idx="44072">
                  <c:v>0.33711627100000002</c:v>
                </c:pt>
                <c:pt idx="44073">
                  <c:v>0.34131112699999999</c:v>
                </c:pt>
                <c:pt idx="44074">
                  <c:v>0.34707128999999998</c:v>
                </c:pt>
                <c:pt idx="44075">
                  <c:v>0.34743771000000001</c:v>
                </c:pt>
                <c:pt idx="44076">
                  <c:v>0.35522586099999998</c:v>
                </c:pt>
                <c:pt idx="44077">
                  <c:v>0.36055114900000002</c:v>
                </c:pt>
                <c:pt idx="44078">
                  <c:v>0.35953941900000003</c:v>
                </c:pt>
                <c:pt idx="44079">
                  <c:v>0.36398127699999999</c:v>
                </c:pt>
                <c:pt idx="44080">
                  <c:v>0.36887988399999999</c:v>
                </c:pt>
                <c:pt idx="44081">
                  <c:v>0.37108022000000002</c:v>
                </c:pt>
                <c:pt idx="44082">
                  <c:v>0.37444967000000001</c:v>
                </c:pt>
                <c:pt idx="44083">
                  <c:v>0.37827271200000001</c:v>
                </c:pt>
                <c:pt idx="44084">
                  <c:v>0.382818192</c:v>
                </c:pt>
                <c:pt idx="44085">
                  <c:v>0.38591432599999997</c:v>
                </c:pt>
                <c:pt idx="44086">
                  <c:v>0.386972129</c:v>
                </c:pt>
                <c:pt idx="44087">
                  <c:v>0.39077431000000001</c:v>
                </c:pt>
                <c:pt idx="44088">
                  <c:v>0.39257755900000002</c:v>
                </c:pt>
                <c:pt idx="44089">
                  <c:v>0.39873740099999999</c:v>
                </c:pt>
                <c:pt idx="44090">
                  <c:v>0.39825511000000002</c:v>
                </c:pt>
                <c:pt idx="44091">
                  <c:v>0.39817327299999999</c:v>
                </c:pt>
                <c:pt idx="44092">
                  <c:v>0.40267401899999999</c:v>
                </c:pt>
                <c:pt idx="44093">
                  <c:v>0.402199686</c:v>
                </c:pt>
                <c:pt idx="44094">
                  <c:v>0.40117409799999998</c:v>
                </c:pt>
                <c:pt idx="44095">
                  <c:v>0.40202104999999999</c:v>
                </c:pt>
                <c:pt idx="44096">
                  <c:v>0.40103113699999998</c:v>
                </c:pt>
                <c:pt idx="44097">
                  <c:v>0.40291330199999997</c:v>
                </c:pt>
                <c:pt idx="44098">
                  <c:v>0.40340492100000003</c:v>
                </c:pt>
                <c:pt idx="44099">
                  <c:v>0.40295606899999997</c:v>
                </c:pt>
                <c:pt idx="44100">
                  <c:v>0.40124019999999999</c:v>
                </c:pt>
                <c:pt idx="44101">
                  <c:v>0.400951952</c:v>
                </c:pt>
                <c:pt idx="44102">
                  <c:v>0.40112504399999999</c:v>
                </c:pt>
                <c:pt idx="44103">
                  <c:v>0.40044769600000002</c:v>
                </c:pt>
                <c:pt idx="44104">
                  <c:v>0.40019842999999999</c:v>
                </c:pt>
                <c:pt idx="44105">
                  <c:v>0.398709178</c:v>
                </c:pt>
                <c:pt idx="44106">
                  <c:v>0.40215718700000003</c:v>
                </c:pt>
                <c:pt idx="44107">
                  <c:v>0.40232455700000003</c:v>
                </c:pt>
                <c:pt idx="44108">
                  <c:v>0.39915487199999999</c:v>
                </c:pt>
                <c:pt idx="44109">
                  <c:v>0.39973998100000002</c:v>
                </c:pt>
                <c:pt idx="44110">
                  <c:v>0.40430888500000001</c:v>
                </c:pt>
                <c:pt idx="44111">
                  <c:v>0.40329137399999998</c:v>
                </c:pt>
                <c:pt idx="44112">
                  <c:v>0.40106284599999997</c:v>
                </c:pt>
                <c:pt idx="44113">
                  <c:v>0.404468834</c:v>
                </c:pt>
                <c:pt idx="44114">
                  <c:v>0.40771734700000001</c:v>
                </c:pt>
                <c:pt idx="44115">
                  <c:v>0.40972703700000002</c:v>
                </c:pt>
                <c:pt idx="44116">
                  <c:v>0.40914860400000003</c:v>
                </c:pt>
                <c:pt idx="44117">
                  <c:v>0.41089808900000002</c:v>
                </c:pt>
                <c:pt idx="44118">
                  <c:v>0.41417565899999997</c:v>
                </c:pt>
                <c:pt idx="44119">
                  <c:v>0.41775813699999997</c:v>
                </c:pt>
                <c:pt idx="44120">
                  <c:v>0.41778558500000001</c:v>
                </c:pt>
                <c:pt idx="44121">
                  <c:v>0.41857501899999999</c:v>
                </c:pt>
                <c:pt idx="44122">
                  <c:v>0.42169863000000002</c:v>
                </c:pt>
                <c:pt idx="44123">
                  <c:v>0.423391819</c:v>
                </c:pt>
                <c:pt idx="44124">
                  <c:v>0.42790481400000002</c:v>
                </c:pt>
                <c:pt idx="44125">
                  <c:v>0.42860123500000002</c:v>
                </c:pt>
                <c:pt idx="44126">
                  <c:v>0.43351292600000002</c:v>
                </c:pt>
                <c:pt idx="44127">
                  <c:v>0.43323320199999998</c:v>
                </c:pt>
                <c:pt idx="44128">
                  <c:v>0.43780928899999999</c:v>
                </c:pt>
                <c:pt idx="44129">
                  <c:v>0.43849021199999999</c:v>
                </c:pt>
                <c:pt idx="44130">
                  <c:v>0.43921515300000002</c:v>
                </c:pt>
                <c:pt idx="44131">
                  <c:v>0.44446945199999999</c:v>
                </c:pt>
                <c:pt idx="44132">
                  <c:v>0.44291150600000001</c:v>
                </c:pt>
                <c:pt idx="44133">
                  <c:v>0.44346311700000002</c:v>
                </c:pt>
                <c:pt idx="44134">
                  <c:v>0.44657582000000001</c:v>
                </c:pt>
                <c:pt idx="44135">
                  <c:v>0.44661566600000002</c:v>
                </c:pt>
                <c:pt idx="44136">
                  <c:v>0.44835203899999998</c:v>
                </c:pt>
                <c:pt idx="44137">
                  <c:v>0.44961538899999998</c:v>
                </c:pt>
                <c:pt idx="44138">
                  <c:v>0.44914665799999998</c:v>
                </c:pt>
                <c:pt idx="44139">
                  <c:v>0.44960045799999998</c:v>
                </c:pt>
                <c:pt idx="44140">
                  <c:v>0.45299276700000002</c:v>
                </c:pt>
                <c:pt idx="44141">
                  <c:v>0.45090871999999999</c:v>
                </c:pt>
                <c:pt idx="44142">
                  <c:v>0.45217132599999998</c:v>
                </c:pt>
                <c:pt idx="44143">
                  <c:v>0.45338052499999998</c:v>
                </c:pt>
                <c:pt idx="44144">
                  <c:v>0.45362529200000001</c:v>
                </c:pt>
                <c:pt idx="44145">
                  <c:v>0.45209306500000002</c:v>
                </c:pt>
                <c:pt idx="44146">
                  <c:v>0.45279428399999999</c:v>
                </c:pt>
                <c:pt idx="44147">
                  <c:v>0.452731669</c:v>
                </c:pt>
                <c:pt idx="44148">
                  <c:v>0.45079582899999998</c:v>
                </c:pt>
                <c:pt idx="44149">
                  <c:v>0.45395702100000002</c:v>
                </c:pt>
                <c:pt idx="44150">
                  <c:v>0.452459008</c:v>
                </c:pt>
                <c:pt idx="44151">
                  <c:v>0.44902110099999998</c:v>
                </c:pt>
                <c:pt idx="44152">
                  <c:v>0.45361933100000001</c:v>
                </c:pt>
                <c:pt idx="44153">
                  <c:v>0.44819963000000002</c:v>
                </c:pt>
                <c:pt idx="44154">
                  <c:v>0.45305535200000002</c:v>
                </c:pt>
                <c:pt idx="44155">
                  <c:v>0.45151266499999998</c:v>
                </c:pt>
                <c:pt idx="44156">
                  <c:v>0.44964364200000001</c:v>
                </c:pt>
                <c:pt idx="44157">
                  <c:v>0.45113015200000001</c:v>
                </c:pt>
                <c:pt idx="44158">
                  <c:v>0.45345190200000002</c:v>
                </c:pt>
                <c:pt idx="44159">
                  <c:v>0.45164471899999997</c:v>
                </c:pt>
                <c:pt idx="44160">
                  <c:v>0.45384260999999998</c:v>
                </c:pt>
                <c:pt idx="44161">
                  <c:v>0.45296302399999999</c:v>
                </c:pt>
                <c:pt idx="44162">
                  <c:v>0.45655483000000002</c:v>
                </c:pt>
                <c:pt idx="44163">
                  <c:v>0.456094891</c:v>
                </c:pt>
                <c:pt idx="44164">
                  <c:v>0.45539900700000002</c:v>
                </c:pt>
                <c:pt idx="44165">
                  <c:v>0.45722201499999998</c:v>
                </c:pt>
                <c:pt idx="44166">
                  <c:v>0.45895039999999998</c:v>
                </c:pt>
                <c:pt idx="44167">
                  <c:v>0.460951149</c:v>
                </c:pt>
                <c:pt idx="44168">
                  <c:v>0.46244785199999999</c:v>
                </c:pt>
                <c:pt idx="44169">
                  <c:v>0.465063542</c:v>
                </c:pt>
                <c:pt idx="44170">
                  <c:v>0.46474370399999998</c:v>
                </c:pt>
                <c:pt idx="44171">
                  <c:v>0.46657231500000002</c:v>
                </c:pt>
                <c:pt idx="44172">
                  <c:v>0.46520477500000001</c:v>
                </c:pt>
                <c:pt idx="44173">
                  <c:v>0.46915540100000003</c:v>
                </c:pt>
                <c:pt idx="44174">
                  <c:v>0.46899694199999997</c:v>
                </c:pt>
                <c:pt idx="44175">
                  <c:v>0.47015810000000002</c:v>
                </c:pt>
                <c:pt idx="44176">
                  <c:v>0.46935486799999998</c:v>
                </c:pt>
                <c:pt idx="44177">
                  <c:v>0.47614473099999999</c:v>
                </c:pt>
                <c:pt idx="44178">
                  <c:v>0.47778922299999999</c:v>
                </c:pt>
                <c:pt idx="44179">
                  <c:v>0.47723683700000002</c:v>
                </c:pt>
                <c:pt idx="44180">
                  <c:v>0.47926190499999999</c:v>
                </c:pt>
                <c:pt idx="44181">
                  <c:v>0.477737099</c:v>
                </c:pt>
                <c:pt idx="44182">
                  <c:v>0.47760129000000001</c:v>
                </c:pt>
                <c:pt idx="44183">
                  <c:v>0.48086327299999998</c:v>
                </c:pt>
                <c:pt idx="44184">
                  <c:v>0.479815871</c:v>
                </c:pt>
                <c:pt idx="44185">
                  <c:v>0.48222005400000001</c:v>
                </c:pt>
                <c:pt idx="44186">
                  <c:v>0.48280251000000002</c:v>
                </c:pt>
                <c:pt idx="44187">
                  <c:v>0.48103135800000002</c:v>
                </c:pt>
                <c:pt idx="44188">
                  <c:v>0.48040258899999999</c:v>
                </c:pt>
                <c:pt idx="44189">
                  <c:v>0.48318958299999998</c:v>
                </c:pt>
                <c:pt idx="44190">
                  <c:v>0.480913639</c:v>
                </c:pt>
                <c:pt idx="44191">
                  <c:v>0.48239871899999998</c:v>
                </c:pt>
                <c:pt idx="44192">
                  <c:v>0.480798155</c:v>
                </c:pt>
                <c:pt idx="44193">
                  <c:v>0.480486631</c:v>
                </c:pt>
                <c:pt idx="44194">
                  <c:v>0.48226028700000001</c:v>
                </c:pt>
                <c:pt idx="44195">
                  <c:v>0.47722646600000002</c:v>
                </c:pt>
                <c:pt idx="44196">
                  <c:v>0.47900414499999999</c:v>
                </c:pt>
                <c:pt idx="44197">
                  <c:v>0.47839662399999999</c:v>
                </c:pt>
                <c:pt idx="44198">
                  <c:v>0.47745198</c:v>
                </c:pt>
                <c:pt idx="44199">
                  <c:v>0.47768053399999999</c:v>
                </c:pt>
                <c:pt idx="44200">
                  <c:v>0.47378405899999998</c:v>
                </c:pt>
                <c:pt idx="44201">
                  <c:v>0.47103959299999998</c:v>
                </c:pt>
                <c:pt idx="44202">
                  <c:v>0.471399397</c:v>
                </c:pt>
                <c:pt idx="44203">
                  <c:v>0.47042116499999997</c:v>
                </c:pt>
                <c:pt idx="44204">
                  <c:v>0.47082385399999999</c:v>
                </c:pt>
                <c:pt idx="44205">
                  <c:v>0.46711531299999998</c:v>
                </c:pt>
                <c:pt idx="44206">
                  <c:v>0.46849110700000002</c:v>
                </c:pt>
                <c:pt idx="44207">
                  <c:v>0.465993822</c:v>
                </c:pt>
                <c:pt idx="44208">
                  <c:v>0.46550673199999998</c:v>
                </c:pt>
                <c:pt idx="44209">
                  <c:v>0.46508860600000002</c:v>
                </c:pt>
                <c:pt idx="44210">
                  <c:v>0.46462228900000002</c:v>
                </c:pt>
                <c:pt idx="44211">
                  <c:v>0.46472457099999998</c:v>
                </c:pt>
                <c:pt idx="44212">
                  <c:v>0.46624735</c:v>
                </c:pt>
                <c:pt idx="44213">
                  <c:v>0.46034035099999998</c:v>
                </c:pt>
                <c:pt idx="44214">
                  <c:v>0.46267595900000003</c:v>
                </c:pt>
                <c:pt idx="44215">
                  <c:v>0.46376958499999998</c:v>
                </c:pt>
                <c:pt idx="44216">
                  <c:v>0.45899748800000001</c:v>
                </c:pt>
                <c:pt idx="44217">
                  <c:v>0.456867248</c:v>
                </c:pt>
                <c:pt idx="44218">
                  <c:v>0.45744544300000001</c:v>
                </c:pt>
                <c:pt idx="44219">
                  <c:v>0.457954735</c:v>
                </c:pt>
                <c:pt idx="44220">
                  <c:v>0.45938140199999999</c:v>
                </c:pt>
                <c:pt idx="44221">
                  <c:v>0.45952701600000001</c:v>
                </c:pt>
                <c:pt idx="44222">
                  <c:v>0.46009212700000002</c:v>
                </c:pt>
                <c:pt idx="44223">
                  <c:v>0.457163453</c:v>
                </c:pt>
                <c:pt idx="44224">
                  <c:v>0.45612773299999998</c:v>
                </c:pt>
                <c:pt idx="44225">
                  <c:v>0.45547211199999998</c:v>
                </c:pt>
                <c:pt idx="44226">
                  <c:v>0.45288619400000002</c:v>
                </c:pt>
                <c:pt idx="44227">
                  <c:v>0.450237006</c:v>
                </c:pt>
                <c:pt idx="44228">
                  <c:v>0.45369300200000001</c:v>
                </c:pt>
                <c:pt idx="44229">
                  <c:v>0.44947811999999998</c:v>
                </c:pt>
                <c:pt idx="44230">
                  <c:v>0.44900301100000001</c:v>
                </c:pt>
                <c:pt idx="44231">
                  <c:v>0.44858080099999997</c:v>
                </c:pt>
                <c:pt idx="44232">
                  <c:v>0.44894564199999998</c:v>
                </c:pt>
                <c:pt idx="44233">
                  <c:v>0.44613379199999997</c:v>
                </c:pt>
                <c:pt idx="44234">
                  <c:v>0.44469675400000003</c:v>
                </c:pt>
                <c:pt idx="44235">
                  <c:v>0.44269171400000001</c:v>
                </c:pt>
                <c:pt idx="44236">
                  <c:v>0.43993079699999998</c:v>
                </c:pt>
                <c:pt idx="44237">
                  <c:v>0.43971934899999998</c:v>
                </c:pt>
                <c:pt idx="44238">
                  <c:v>0.43617788000000002</c:v>
                </c:pt>
                <c:pt idx="44239">
                  <c:v>0.43685415399999999</c:v>
                </c:pt>
                <c:pt idx="44240">
                  <c:v>0.433500677</c:v>
                </c:pt>
                <c:pt idx="44241">
                  <c:v>0.43318742500000001</c:v>
                </c:pt>
                <c:pt idx="44242">
                  <c:v>0.42657157800000001</c:v>
                </c:pt>
                <c:pt idx="44243">
                  <c:v>0.425779462</c:v>
                </c:pt>
                <c:pt idx="44244">
                  <c:v>0.42576640799999999</c:v>
                </c:pt>
                <c:pt idx="44245">
                  <c:v>0.42428764699999999</c:v>
                </c:pt>
                <c:pt idx="44246">
                  <c:v>0.42337763299999998</c:v>
                </c:pt>
                <c:pt idx="44247">
                  <c:v>0.41642171100000003</c:v>
                </c:pt>
                <c:pt idx="44248">
                  <c:v>0.41978183400000002</c:v>
                </c:pt>
                <c:pt idx="44249">
                  <c:v>0.41635382199999998</c:v>
                </c:pt>
                <c:pt idx="44250">
                  <c:v>0.41457614300000001</c:v>
                </c:pt>
                <c:pt idx="44251">
                  <c:v>0.410698324</c:v>
                </c:pt>
                <c:pt idx="44252">
                  <c:v>0.40821972499999998</c:v>
                </c:pt>
                <c:pt idx="44253">
                  <c:v>0.40945035200000002</c:v>
                </c:pt>
                <c:pt idx="44254">
                  <c:v>0.40424466100000001</c:v>
                </c:pt>
                <c:pt idx="44255">
                  <c:v>0.40432888299999997</c:v>
                </c:pt>
                <c:pt idx="44256">
                  <c:v>0.40221992099999998</c:v>
                </c:pt>
                <c:pt idx="44257">
                  <c:v>0.40307617200000001</c:v>
                </c:pt>
                <c:pt idx="44258">
                  <c:v>0.39999970800000001</c:v>
                </c:pt>
                <c:pt idx="44259">
                  <c:v>0.39792418499999999</c:v>
                </c:pt>
                <c:pt idx="44260">
                  <c:v>0.39391505700000001</c:v>
                </c:pt>
                <c:pt idx="44261">
                  <c:v>0.39525073799999999</c:v>
                </c:pt>
                <c:pt idx="44262">
                  <c:v>0.39653649899999999</c:v>
                </c:pt>
                <c:pt idx="44263">
                  <c:v>0.39318004299999998</c:v>
                </c:pt>
                <c:pt idx="44264">
                  <c:v>0.39217415500000002</c:v>
                </c:pt>
                <c:pt idx="44265">
                  <c:v>0.39181301000000002</c:v>
                </c:pt>
                <c:pt idx="44266">
                  <c:v>0.38823321500000002</c:v>
                </c:pt>
                <c:pt idx="44267">
                  <c:v>0.387227088</c:v>
                </c:pt>
                <c:pt idx="44268">
                  <c:v>0.38660681200000002</c:v>
                </c:pt>
                <c:pt idx="44269">
                  <c:v>0.38367852600000002</c:v>
                </c:pt>
                <c:pt idx="44270">
                  <c:v>0.38324683900000001</c:v>
                </c:pt>
                <c:pt idx="44271">
                  <c:v>0.38102629799999999</c:v>
                </c:pt>
                <c:pt idx="44272">
                  <c:v>0.377637416</c:v>
                </c:pt>
                <c:pt idx="44273">
                  <c:v>0.37536972800000001</c:v>
                </c:pt>
                <c:pt idx="44274">
                  <c:v>0.37544542600000003</c:v>
                </c:pt>
                <c:pt idx="44275">
                  <c:v>0.37936070599999999</c:v>
                </c:pt>
                <c:pt idx="44276">
                  <c:v>0.37512788200000002</c:v>
                </c:pt>
                <c:pt idx="44277">
                  <c:v>0.37367051800000001</c:v>
                </c:pt>
                <c:pt idx="44278">
                  <c:v>0.37389847599999998</c:v>
                </c:pt>
                <c:pt idx="44279">
                  <c:v>0.371936023</c:v>
                </c:pt>
                <c:pt idx="44280">
                  <c:v>0.37245109700000001</c:v>
                </c:pt>
                <c:pt idx="44281">
                  <c:v>0.371059835</c:v>
                </c:pt>
                <c:pt idx="44282">
                  <c:v>0.36883610500000003</c:v>
                </c:pt>
                <c:pt idx="44283">
                  <c:v>0.36853581699999999</c:v>
                </c:pt>
                <c:pt idx="44284">
                  <c:v>0.37320673500000001</c:v>
                </c:pt>
                <c:pt idx="44285">
                  <c:v>0.36606296900000002</c:v>
                </c:pt>
                <c:pt idx="44286">
                  <c:v>0.36632743499999998</c:v>
                </c:pt>
                <c:pt idx="44287">
                  <c:v>0.36538386299999998</c:v>
                </c:pt>
                <c:pt idx="44288">
                  <c:v>0.36646431699999998</c:v>
                </c:pt>
                <c:pt idx="44289">
                  <c:v>0.36991745199999998</c:v>
                </c:pt>
                <c:pt idx="44290">
                  <c:v>0.36621564600000001</c:v>
                </c:pt>
                <c:pt idx="44291">
                  <c:v>0.36624187200000002</c:v>
                </c:pt>
                <c:pt idx="44292">
                  <c:v>0.366763055</c:v>
                </c:pt>
                <c:pt idx="44293">
                  <c:v>0.36587873100000001</c:v>
                </c:pt>
                <c:pt idx="44294">
                  <c:v>0.36667209899999997</c:v>
                </c:pt>
                <c:pt idx="44295">
                  <c:v>0.36408498900000003</c:v>
                </c:pt>
                <c:pt idx="44296">
                  <c:v>0.36612361700000001</c:v>
                </c:pt>
                <c:pt idx="44297">
                  <c:v>0.36485615399999999</c:v>
                </c:pt>
                <c:pt idx="44298">
                  <c:v>0.36104890699999997</c:v>
                </c:pt>
                <c:pt idx="44299">
                  <c:v>0.35976597700000001</c:v>
                </c:pt>
                <c:pt idx="44300">
                  <c:v>0.36101049200000002</c:v>
                </c:pt>
                <c:pt idx="44301">
                  <c:v>0.36186349400000001</c:v>
                </c:pt>
                <c:pt idx="44302">
                  <c:v>0.35817474100000002</c:v>
                </c:pt>
                <c:pt idx="44303">
                  <c:v>0.35695773400000003</c:v>
                </c:pt>
                <c:pt idx="44304">
                  <c:v>0.35698968199999997</c:v>
                </c:pt>
                <c:pt idx="44305">
                  <c:v>0.35612314900000003</c:v>
                </c:pt>
                <c:pt idx="44306">
                  <c:v>0.35557720100000001</c:v>
                </c:pt>
                <c:pt idx="44307">
                  <c:v>0.353434741</c:v>
                </c:pt>
                <c:pt idx="44308">
                  <c:v>0.35105547300000001</c:v>
                </c:pt>
                <c:pt idx="44309">
                  <c:v>0.34799569800000002</c:v>
                </c:pt>
                <c:pt idx="44310">
                  <c:v>0.34430429299999998</c:v>
                </c:pt>
                <c:pt idx="44311">
                  <c:v>0.34513339399999998</c:v>
                </c:pt>
                <c:pt idx="44312">
                  <c:v>0.33881050299999999</c:v>
                </c:pt>
                <c:pt idx="44313">
                  <c:v>0.34047687100000001</c:v>
                </c:pt>
                <c:pt idx="44314">
                  <c:v>0.33879774800000001</c:v>
                </c:pt>
                <c:pt idx="44315">
                  <c:v>0.34053608800000001</c:v>
                </c:pt>
                <c:pt idx="44316">
                  <c:v>0.33773630900000001</c:v>
                </c:pt>
                <c:pt idx="44317">
                  <c:v>0.33549183599999999</c:v>
                </c:pt>
                <c:pt idx="44318">
                  <c:v>0.33074581600000003</c:v>
                </c:pt>
                <c:pt idx="44319">
                  <c:v>0.33263024699999999</c:v>
                </c:pt>
                <c:pt idx="44320">
                  <c:v>0.33018144999999999</c:v>
                </c:pt>
                <c:pt idx="44321">
                  <c:v>0.333308995</c:v>
                </c:pt>
                <c:pt idx="44322">
                  <c:v>0.330780566</c:v>
                </c:pt>
                <c:pt idx="44323">
                  <c:v>0.32869526700000001</c:v>
                </c:pt>
                <c:pt idx="44324">
                  <c:v>0.33005720399999999</c:v>
                </c:pt>
                <c:pt idx="44325">
                  <c:v>0.329433262</c:v>
                </c:pt>
                <c:pt idx="44326">
                  <c:v>0.32816028600000002</c:v>
                </c:pt>
                <c:pt idx="44327">
                  <c:v>0.32543838000000003</c:v>
                </c:pt>
                <c:pt idx="44328">
                  <c:v>0.33021181799999999</c:v>
                </c:pt>
                <c:pt idx="44329">
                  <c:v>0.32989960899999998</c:v>
                </c:pt>
                <c:pt idx="44330">
                  <c:v>0.32871767899999998</c:v>
                </c:pt>
                <c:pt idx="44331">
                  <c:v>0.326827914</c:v>
                </c:pt>
                <c:pt idx="44332">
                  <c:v>0.32717225</c:v>
                </c:pt>
                <c:pt idx="44333">
                  <c:v>0.328421146</c:v>
                </c:pt>
                <c:pt idx="44334">
                  <c:v>0.32743525499999998</c:v>
                </c:pt>
                <c:pt idx="44335">
                  <c:v>0.32681566499999998</c:v>
                </c:pt>
                <c:pt idx="44336">
                  <c:v>0.32589927299999999</c:v>
                </c:pt>
                <c:pt idx="44337">
                  <c:v>0.326541305</c:v>
                </c:pt>
                <c:pt idx="44338">
                  <c:v>0.326221704</c:v>
                </c:pt>
                <c:pt idx="44339">
                  <c:v>0.32550024999999999</c:v>
                </c:pt>
                <c:pt idx="44340">
                  <c:v>0.32608267699999999</c:v>
                </c:pt>
                <c:pt idx="44341">
                  <c:v>0.32558819700000002</c:v>
                </c:pt>
                <c:pt idx="44342">
                  <c:v>0.32658821300000002</c:v>
                </c:pt>
                <c:pt idx="44343">
                  <c:v>0.32399988200000002</c:v>
                </c:pt>
                <c:pt idx="44344">
                  <c:v>0.32425525799999999</c:v>
                </c:pt>
                <c:pt idx="44345">
                  <c:v>0.32267189000000002</c:v>
                </c:pt>
                <c:pt idx="44346">
                  <c:v>0.32366684099999998</c:v>
                </c:pt>
                <c:pt idx="44347">
                  <c:v>0.32223126299999999</c:v>
                </c:pt>
                <c:pt idx="44348">
                  <c:v>0.32084110399999999</c:v>
                </c:pt>
                <c:pt idx="44349">
                  <c:v>0.32415297599999998</c:v>
                </c:pt>
                <c:pt idx="44350">
                  <c:v>0.32181578900000002</c:v>
                </c:pt>
                <c:pt idx="44351">
                  <c:v>0.32195451899999999</c:v>
                </c:pt>
                <c:pt idx="44352">
                  <c:v>0.31785991800000002</c:v>
                </c:pt>
                <c:pt idx="44353">
                  <c:v>0.31623750900000003</c:v>
                </c:pt>
                <c:pt idx="44354">
                  <c:v>0.31543484300000002</c:v>
                </c:pt>
                <c:pt idx="44355">
                  <c:v>0.31466719500000001</c:v>
                </c:pt>
                <c:pt idx="44356">
                  <c:v>0.31338301299999999</c:v>
                </c:pt>
                <c:pt idx="44357">
                  <c:v>0.31236308800000001</c:v>
                </c:pt>
                <c:pt idx="44358">
                  <c:v>0.30994999400000001</c:v>
                </c:pt>
                <c:pt idx="44359">
                  <c:v>0.30967792900000002</c:v>
                </c:pt>
                <c:pt idx="44360">
                  <c:v>0.30842626099999998</c:v>
                </c:pt>
                <c:pt idx="44361">
                  <c:v>0.30786398100000001</c:v>
                </c:pt>
                <c:pt idx="44362">
                  <c:v>0.305430382</c:v>
                </c:pt>
                <c:pt idx="44363">
                  <c:v>0.30599293100000002</c:v>
                </c:pt>
                <c:pt idx="44364">
                  <c:v>0.30329886099999998</c:v>
                </c:pt>
                <c:pt idx="44365">
                  <c:v>0.30118256799999998</c:v>
                </c:pt>
                <c:pt idx="44366">
                  <c:v>0.29817959700000002</c:v>
                </c:pt>
                <c:pt idx="44367">
                  <c:v>0.29577311899999997</c:v>
                </c:pt>
                <c:pt idx="44368">
                  <c:v>0.29612198499999998</c:v>
                </c:pt>
                <c:pt idx="44369">
                  <c:v>0.29370397300000001</c:v>
                </c:pt>
                <c:pt idx="44370">
                  <c:v>0.291691959</c:v>
                </c:pt>
                <c:pt idx="44371">
                  <c:v>0.29187631600000002</c:v>
                </c:pt>
                <c:pt idx="44372">
                  <c:v>0.290322095</c:v>
                </c:pt>
                <c:pt idx="44373">
                  <c:v>0.29284495100000002</c:v>
                </c:pt>
                <c:pt idx="44374">
                  <c:v>0.28832212099999999</c:v>
                </c:pt>
                <c:pt idx="44375">
                  <c:v>0.28509604900000002</c:v>
                </c:pt>
                <c:pt idx="44376">
                  <c:v>0.28904500599999999</c:v>
                </c:pt>
                <c:pt idx="44377">
                  <c:v>0.288650185</c:v>
                </c:pt>
                <c:pt idx="44378">
                  <c:v>0.28621020899999999</c:v>
                </c:pt>
                <c:pt idx="44379">
                  <c:v>0.28641837799999997</c:v>
                </c:pt>
                <c:pt idx="44380">
                  <c:v>0.283622861</c:v>
                </c:pt>
                <c:pt idx="44381">
                  <c:v>0.28186941100000001</c:v>
                </c:pt>
                <c:pt idx="44382">
                  <c:v>0.281018555</c:v>
                </c:pt>
                <c:pt idx="44383">
                  <c:v>0.28067308699999999</c:v>
                </c:pt>
                <c:pt idx="44384">
                  <c:v>0.27923178700000001</c:v>
                </c:pt>
                <c:pt idx="44385">
                  <c:v>0.27735394200000002</c:v>
                </c:pt>
                <c:pt idx="44386">
                  <c:v>0.275463611</c:v>
                </c:pt>
                <c:pt idx="44387">
                  <c:v>0.27629664500000001</c:v>
                </c:pt>
                <c:pt idx="44388">
                  <c:v>0.27321991299999998</c:v>
                </c:pt>
                <c:pt idx="44389">
                  <c:v>0.27234554300000002</c:v>
                </c:pt>
                <c:pt idx="44390">
                  <c:v>0.26916652899999999</c:v>
                </c:pt>
                <c:pt idx="44391">
                  <c:v>0.26988226199999998</c:v>
                </c:pt>
                <c:pt idx="44392">
                  <c:v>0.266168505</c:v>
                </c:pt>
                <c:pt idx="44393">
                  <c:v>0.26479554199999999</c:v>
                </c:pt>
                <c:pt idx="44394">
                  <c:v>0.26125991300000001</c:v>
                </c:pt>
                <c:pt idx="44395">
                  <c:v>0.25907698299999998</c:v>
                </c:pt>
                <c:pt idx="44396">
                  <c:v>0.26006156200000002</c:v>
                </c:pt>
                <c:pt idx="44397">
                  <c:v>0.255394697</c:v>
                </c:pt>
                <c:pt idx="44398">
                  <c:v>0.25501438999999998</c:v>
                </c:pt>
                <c:pt idx="44399">
                  <c:v>0.24989444</c:v>
                </c:pt>
                <c:pt idx="44400">
                  <c:v>0.248794034</c:v>
                </c:pt>
                <c:pt idx="44401">
                  <c:v>0.24650886699999999</c:v>
                </c:pt>
                <c:pt idx="44402">
                  <c:v>0.24560606500000001</c:v>
                </c:pt>
                <c:pt idx="44403">
                  <c:v>0.241889566</c:v>
                </c:pt>
                <c:pt idx="44404">
                  <c:v>0.23817685199999999</c:v>
                </c:pt>
                <c:pt idx="44405">
                  <c:v>0.24000291500000001</c:v>
                </c:pt>
                <c:pt idx="44406">
                  <c:v>0.239022866</c:v>
                </c:pt>
                <c:pt idx="44407">
                  <c:v>0.234495386</c:v>
                </c:pt>
                <c:pt idx="44408">
                  <c:v>0.23200879999999999</c:v>
                </c:pt>
                <c:pt idx="44409">
                  <c:v>0.22554734300000001</c:v>
                </c:pt>
                <c:pt idx="44410">
                  <c:v>0.22760702699999999</c:v>
                </c:pt>
                <c:pt idx="44411">
                  <c:v>0.22543580799999999</c:v>
                </c:pt>
                <c:pt idx="44412">
                  <c:v>0.22125384200000001</c:v>
                </c:pt>
                <c:pt idx="44413">
                  <c:v>0.22071281100000001</c:v>
                </c:pt>
                <c:pt idx="44414">
                  <c:v>0.21895432500000001</c:v>
                </c:pt>
                <c:pt idx="44415">
                  <c:v>0.220028907</c:v>
                </c:pt>
                <c:pt idx="44416">
                  <c:v>0.21291294699999999</c:v>
                </c:pt>
                <c:pt idx="44417">
                  <c:v>0.21219243099999999</c:v>
                </c:pt>
                <c:pt idx="44418">
                  <c:v>0.21269977100000001</c:v>
                </c:pt>
                <c:pt idx="44419">
                  <c:v>0.209040165</c:v>
                </c:pt>
                <c:pt idx="44420">
                  <c:v>0.210694253</c:v>
                </c:pt>
                <c:pt idx="44421">
                  <c:v>0.20822237399999999</c:v>
                </c:pt>
                <c:pt idx="44422">
                  <c:v>0.208299339</c:v>
                </c:pt>
                <c:pt idx="44423">
                  <c:v>0.206019863</c:v>
                </c:pt>
                <c:pt idx="44424">
                  <c:v>0.203478143</c:v>
                </c:pt>
                <c:pt idx="44425">
                  <c:v>0.20321704400000001</c:v>
                </c:pt>
                <c:pt idx="44426">
                  <c:v>0.20164497200000001</c:v>
                </c:pt>
                <c:pt idx="44427">
                  <c:v>0.20200555000000001</c:v>
                </c:pt>
                <c:pt idx="44428">
                  <c:v>0.198476598</c:v>
                </c:pt>
                <c:pt idx="44429">
                  <c:v>0.19663983600000001</c:v>
                </c:pt>
                <c:pt idx="44430">
                  <c:v>0.196855009</c:v>
                </c:pt>
                <c:pt idx="44431">
                  <c:v>0.19887186600000001</c:v>
                </c:pt>
                <c:pt idx="44432">
                  <c:v>0.194667011</c:v>
                </c:pt>
                <c:pt idx="44433">
                  <c:v>0.19543769999999999</c:v>
                </c:pt>
                <c:pt idx="44434">
                  <c:v>0.194490686</c:v>
                </c:pt>
                <c:pt idx="44435">
                  <c:v>0.195401043</c:v>
                </c:pt>
                <c:pt idx="44436">
                  <c:v>0.19159990499999999</c:v>
                </c:pt>
                <c:pt idx="44437">
                  <c:v>0.190010026</c:v>
                </c:pt>
                <c:pt idx="44438">
                  <c:v>0.188674182</c:v>
                </c:pt>
                <c:pt idx="44439">
                  <c:v>0.186616853</c:v>
                </c:pt>
                <c:pt idx="44440">
                  <c:v>0.18989466099999999</c:v>
                </c:pt>
                <c:pt idx="44441">
                  <c:v>0.18725085299999999</c:v>
                </c:pt>
                <c:pt idx="44442">
                  <c:v>0.18482205299999999</c:v>
                </c:pt>
                <c:pt idx="44443">
                  <c:v>0.18311211499999999</c:v>
                </c:pt>
                <c:pt idx="44444">
                  <c:v>0.18268440699999999</c:v>
                </c:pt>
                <c:pt idx="44445">
                  <c:v>0.18207794399999999</c:v>
                </c:pt>
                <c:pt idx="44446">
                  <c:v>0.18289393200000001</c:v>
                </c:pt>
                <c:pt idx="44447">
                  <c:v>0.181203753</c:v>
                </c:pt>
                <c:pt idx="44448">
                  <c:v>0.17917682200000001</c:v>
                </c:pt>
                <c:pt idx="44449">
                  <c:v>0.17975817599999999</c:v>
                </c:pt>
                <c:pt idx="44450">
                  <c:v>0.179021552</c:v>
                </c:pt>
                <c:pt idx="44451">
                  <c:v>0.17614370600000001</c:v>
                </c:pt>
                <c:pt idx="44452">
                  <c:v>0.17558284099999999</c:v>
                </c:pt>
                <c:pt idx="44453">
                  <c:v>0.174944654</c:v>
                </c:pt>
                <c:pt idx="44454">
                  <c:v>0.17303623300000001</c:v>
                </c:pt>
                <c:pt idx="44455">
                  <c:v>0.17167913900000001</c:v>
                </c:pt>
                <c:pt idx="44456">
                  <c:v>0.17176941000000001</c:v>
                </c:pt>
                <c:pt idx="44457">
                  <c:v>0.16966521700000001</c:v>
                </c:pt>
                <c:pt idx="44458">
                  <c:v>0.169507563</c:v>
                </c:pt>
                <c:pt idx="44459">
                  <c:v>0.16829566700000001</c:v>
                </c:pt>
                <c:pt idx="44460">
                  <c:v>0.16869221600000001</c:v>
                </c:pt>
                <c:pt idx="44461">
                  <c:v>0.166832864</c:v>
                </c:pt>
                <c:pt idx="44462">
                  <c:v>0.164043725</c:v>
                </c:pt>
                <c:pt idx="44463">
                  <c:v>0.16418933899999999</c:v>
                </c:pt>
                <c:pt idx="44464">
                  <c:v>0.16372488399999999</c:v>
                </c:pt>
                <c:pt idx="44465">
                  <c:v>0.159014925</c:v>
                </c:pt>
                <c:pt idx="44466">
                  <c:v>0.159833848</c:v>
                </c:pt>
                <c:pt idx="44467">
                  <c:v>0.156421274</c:v>
                </c:pt>
                <c:pt idx="44468">
                  <c:v>0.155216992</c:v>
                </c:pt>
                <c:pt idx="44469">
                  <c:v>0.15687672799999999</c:v>
                </c:pt>
                <c:pt idx="44470">
                  <c:v>0.15448547900000001</c:v>
                </c:pt>
                <c:pt idx="44471">
                  <c:v>0.15120022</c:v>
                </c:pt>
                <c:pt idx="44472">
                  <c:v>0.15264898499999999</c:v>
                </c:pt>
                <c:pt idx="44473">
                  <c:v>0.15029315700000001</c:v>
                </c:pt>
                <c:pt idx="44474">
                  <c:v>0.15043138</c:v>
                </c:pt>
                <c:pt idx="44475">
                  <c:v>0.14915034199999999</c:v>
                </c:pt>
                <c:pt idx="44476">
                  <c:v>0.14582350899999999</c:v>
                </c:pt>
                <c:pt idx="44477">
                  <c:v>0.14577500500000001</c:v>
                </c:pt>
                <c:pt idx="44478">
                  <c:v>0.14741578699999999</c:v>
                </c:pt>
                <c:pt idx="44479">
                  <c:v>0.14696778399999999</c:v>
                </c:pt>
                <c:pt idx="44480">
                  <c:v>0.14431127899999999</c:v>
                </c:pt>
                <c:pt idx="44481">
                  <c:v>0.14510941499999999</c:v>
                </c:pt>
                <c:pt idx="44482">
                  <c:v>0.14732144799999999</c:v>
                </c:pt>
                <c:pt idx="44483">
                  <c:v>0.14285315600000001</c:v>
                </c:pt>
                <c:pt idx="44484">
                  <c:v>0.14284196499999999</c:v>
                </c:pt>
                <c:pt idx="44485">
                  <c:v>0.14162787800000001</c:v>
                </c:pt>
                <c:pt idx="44486">
                  <c:v>0.14339888100000001</c:v>
                </c:pt>
                <c:pt idx="44487">
                  <c:v>0.142701089</c:v>
                </c:pt>
                <c:pt idx="44488">
                  <c:v>0.145479575</c:v>
                </c:pt>
                <c:pt idx="44489">
                  <c:v>0.141850844</c:v>
                </c:pt>
                <c:pt idx="44490">
                  <c:v>0.14310546199999999</c:v>
                </c:pt>
                <c:pt idx="44491">
                  <c:v>0.14347992800000001</c:v>
                </c:pt>
                <c:pt idx="44492">
                  <c:v>0.14147590099999999</c:v>
                </c:pt>
                <c:pt idx="44493">
                  <c:v>0.140642568</c:v>
                </c:pt>
                <c:pt idx="44494">
                  <c:v>0.140847638</c:v>
                </c:pt>
                <c:pt idx="44495">
                  <c:v>0.142750919</c:v>
                </c:pt>
                <c:pt idx="44496">
                  <c:v>0.140526384</c:v>
                </c:pt>
                <c:pt idx="44497">
                  <c:v>0.138543889</c:v>
                </c:pt>
                <c:pt idx="44498">
                  <c:v>0.14085497</c:v>
                </c:pt>
                <c:pt idx="44499">
                  <c:v>0.13923780599999999</c:v>
                </c:pt>
                <c:pt idx="44500">
                  <c:v>0.138110489</c:v>
                </c:pt>
                <c:pt idx="44501">
                  <c:v>0.13431114</c:v>
                </c:pt>
                <c:pt idx="44502">
                  <c:v>0.13910083500000001</c:v>
                </c:pt>
                <c:pt idx="44503">
                  <c:v>0.13597784900000001</c:v>
                </c:pt>
                <c:pt idx="44504">
                  <c:v>0.13557891499999999</c:v>
                </c:pt>
                <c:pt idx="44505">
                  <c:v>0.13228757699999999</c:v>
                </c:pt>
                <c:pt idx="44506">
                  <c:v>0.133273751</c:v>
                </c:pt>
                <c:pt idx="44507">
                  <c:v>0.13092765200000001</c:v>
                </c:pt>
                <c:pt idx="44508">
                  <c:v>0.13327655199999999</c:v>
                </c:pt>
                <c:pt idx="44509">
                  <c:v>0.13138565399999999</c:v>
                </c:pt>
                <c:pt idx="44510">
                  <c:v>0.129788816</c:v>
                </c:pt>
                <c:pt idx="44511">
                  <c:v>0.127917007</c:v>
                </c:pt>
                <c:pt idx="44512">
                  <c:v>0.127673864</c:v>
                </c:pt>
                <c:pt idx="44513">
                  <c:v>0.12697750299999999</c:v>
                </c:pt>
                <c:pt idx="44514">
                  <c:v>0.12815807800000001</c:v>
                </c:pt>
                <c:pt idx="44515">
                  <c:v>0.12741792199999999</c:v>
                </c:pt>
                <c:pt idx="44516">
                  <c:v>0.126206189</c:v>
                </c:pt>
                <c:pt idx="44517">
                  <c:v>0.12729322900000001</c:v>
                </c:pt>
                <c:pt idx="44518">
                  <c:v>0.12548548000000001</c:v>
                </c:pt>
                <c:pt idx="44519">
                  <c:v>0.121736787</c:v>
                </c:pt>
                <c:pt idx="44520">
                  <c:v>0.12533365199999999</c:v>
                </c:pt>
                <c:pt idx="44521">
                  <c:v>0.122465432</c:v>
                </c:pt>
                <c:pt idx="44522">
                  <c:v>0.120928787</c:v>
                </c:pt>
                <c:pt idx="44523">
                  <c:v>0.121220544</c:v>
                </c:pt>
                <c:pt idx="44524">
                  <c:v>0.122063965</c:v>
                </c:pt>
                <c:pt idx="44525">
                  <c:v>0.121713422</c:v>
                </c:pt>
                <c:pt idx="44526">
                  <c:v>0.118834279</c:v>
                </c:pt>
                <c:pt idx="44527">
                  <c:v>0.120026313</c:v>
                </c:pt>
                <c:pt idx="44528">
                  <c:v>0.118847333</c:v>
                </c:pt>
                <c:pt idx="44529">
                  <c:v>0.11824359</c:v>
                </c:pt>
                <c:pt idx="44530">
                  <c:v>0.115096554</c:v>
                </c:pt>
                <c:pt idx="44531">
                  <c:v>0.11554607</c:v>
                </c:pt>
                <c:pt idx="44532">
                  <c:v>0.11631066399999999</c:v>
                </c:pt>
                <c:pt idx="44533">
                  <c:v>0.112152234</c:v>
                </c:pt>
                <c:pt idx="44534">
                  <c:v>0.113711245</c:v>
                </c:pt>
                <c:pt idx="44535">
                  <c:v>0.111895151</c:v>
                </c:pt>
                <c:pt idx="44536">
                  <c:v>0.11254549799999999</c:v>
                </c:pt>
                <c:pt idx="44537">
                  <c:v>0.11182571199999999</c:v>
                </c:pt>
                <c:pt idx="44538">
                  <c:v>0.109690383</c:v>
                </c:pt>
                <c:pt idx="44539">
                  <c:v>0.108838782</c:v>
                </c:pt>
                <c:pt idx="44540">
                  <c:v>0.109485663</c:v>
                </c:pt>
                <c:pt idx="44541">
                  <c:v>0.10909176600000001</c:v>
                </c:pt>
                <c:pt idx="44542">
                  <c:v>0.107709318</c:v>
                </c:pt>
                <c:pt idx="44543">
                  <c:v>0.103288144</c:v>
                </c:pt>
                <c:pt idx="44544">
                  <c:v>0.106613107</c:v>
                </c:pt>
                <c:pt idx="44545">
                  <c:v>0.10450221599999999</c:v>
                </c:pt>
                <c:pt idx="44546">
                  <c:v>0.101449698</c:v>
                </c:pt>
                <c:pt idx="44547">
                  <c:v>0.10385108</c:v>
                </c:pt>
                <c:pt idx="44548">
                  <c:v>0.103808738</c:v>
                </c:pt>
                <c:pt idx="44549">
                  <c:v>0.101802371</c:v>
                </c:pt>
                <c:pt idx="44550">
                  <c:v>9.8545320000000006E-2</c:v>
                </c:pt>
                <c:pt idx="44551">
                  <c:v>0.10149942300000001</c:v>
                </c:pt>
                <c:pt idx="44552">
                  <c:v>9.7999230000000007E-2</c:v>
                </c:pt>
                <c:pt idx="44553">
                  <c:v>9.882734E-2</c:v>
                </c:pt>
                <c:pt idx="44554">
                  <c:v>9.6517585000000003E-2</c:v>
                </c:pt>
                <c:pt idx="44555">
                  <c:v>9.3992173999999998E-2</c:v>
                </c:pt>
                <c:pt idx="44556">
                  <c:v>9.5064363999999998E-2</c:v>
                </c:pt>
                <c:pt idx="44557">
                  <c:v>9.5759250000000004E-2</c:v>
                </c:pt>
                <c:pt idx="44558">
                  <c:v>9.4574145999999998E-2</c:v>
                </c:pt>
                <c:pt idx="44559">
                  <c:v>9.0952843000000005E-2</c:v>
                </c:pt>
                <c:pt idx="44560">
                  <c:v>9.4112679000000005E-2</c:v>
                </c:pt>
                <c:pt idx="44561">
                  <c:v>8.8791019999999998E-2</c:v>
                </c:pt>
                <c:pt idx="44562">
                  <c:v>9.1935948000000003E-2</c:v>
                </c:pt>
                <c:pt idx="44563">
                  <c:v>9.2163585000000006E-2</c:v>
                </c:pt>
                <c:pt idx="44564">
                  <c:v>8.8113709999999998E-2</c:v>
                </c:pt>
                <c:pt idx="44565">
                  <c:v>9.0039915999999998E-2</c:v>
                </c:pt>
                <c:pt idx="44566">
                  <c:v>9.0093709999999994E-2</c:v>
                </c:pt>
                <c:pt idx="44567">
                  <c:v>8.5559740999999995E-2</c:v>
                </c:pt>
                <c:pt idx="44568">
                  <c:v>8.7464437000000006E-2</c:v>
                </c:pt>
                <c:pt idx="44569">
                  <c:v>8.7880424999999998E-2</c:v>
                </c:pt>
                <c:pt idx="44570">
                  <c:v>8.4318452000000002E-2</c:v>
                </c:pt>
                <c:pt idx="44571">
                  <c:v>8.4055885999999996E-2</c:v>
                </c:pt>
                <c:pt idx="44572">
                  <c:v>8.5486799000000002E-2</c:v>
                </c:pt>
                <c:pt idx="44573">
                  <c:v>8.3813414000000003E-2</c:v>
                </c:pt>
                <c:pt idx="44574">
                  <c:v>8.3682381E-2</c:v>
                </c:pt>
                <c:pt idx="44575">
                  <c:v>8.2846716000000001E-2</c:v>
                </c:pt>
                <c:pt idx="44576">
                  <c:v>7.9923100999999996E-2</c:v>
                </c:pt>
                <c:pt idx="44577">
                  <c:v>8.1740103999999994E-2</c:v>
                </c:pt>
                <c:pt idx="44578">
                  <c:v>7.8072399000000001E-2</c:v>
                </c:pt>
                <c:pt idx="44579">
                  <c:v>8.0265640999999999E-2</c:v>
                </c:pt>
                <c:pt idx="44580">
                  <c:v>8.1925056999999996E-2</c:v>
                </c:pt>
                <c:pt idx="44581">
                  <c:v>7.8152962000000006E-2</c:v>
                </c:pt>
                <c:pt idx="44582">
                  <c:v>8.0447539999999998E-2</c:v>
                </c:pt>
                <c:pt idx="44583">
                  <c:v>7.8757957000000003E-2</c:v>
                </c:pt>
                <c:pt idx="44584">
                  <c:v>8.0357983999999993E-2</c:v>
                </c:pt>
                <c:pt idx="44585">
                  <c:v>7.6938160000000005E-2</c:v>
                </c:pt>
                <c:pt idx="44586">
                  <c:v>7.6256923000000004E-2</c:v>
                </c:pt>
                <c:pt idx="44587">
                  <c:v>7.4509218000000002E-2</c:v>
                </c:pt>
                <c:pt idx="44588">
                  <c:v>7.4397631000000006E-2</c:v>
                </c:pt>
                <c:pt idx="44589">
                  <c:v>7.2692550999999994E-2</c:v>
                </c:pt>
                <c:pt idx="44590">
                  <c:v>7.3573254000000005E-2</c:v>
                </c:pt>
                <c:pt idx="44591">
                  <c:v>6.9804743000000002E-2</c:v>
                </c:pt>
                <c:pt idx="44592">
                  <c:v>7.2172030999999998E-2</c:v>
                </c:pt>
                <c:pt idx="44593">
                  <c:v>6.9784447999999999E-2</c:v>
                </c:pt>
                <c:pt idx="44594">
                  <c:v>6.6912226000000005E-2</c:v>
                </c:pt>
                <c:pt idx="44595">
                  <c:v>6.4206988000000007E-2</c:v>
                </c:pt>
                <c:pt idx="44596">
                  <c:v>6.6218473E-2</c:v>
                </c:pt>
                <c:pt idx="44597">
                  <c:v>6.5343417000000001E-2</c:v>
                </c:pt>
                <c:pt idx="44598">
                  <c:v>5.9995260000000002E-2</c:v>
                </c:pt>
                <c:pt idx="44599">
                  <c:v>6.0854468000000002E-2</c:v>
                </c:pt>
                <c:pt idx="44600">
                  <c:v>6.0874440000000002E-2</c:v>
                </c:pt>
                <c:pt idx="44601">
                  <c:v>5.9085342999999999E-2</c:v>
                </c:pt>
                <c:pt idx="44602">
                  <c:v>5.6879713999999998E-2</c:v>
                </c:pt>
                <c:pt idx="44603">
                  <c:v>5.6552051999999998E-2</c:v>
                </c:pt>
                <c:pt idx="44604">
                  <c:v>5.4971463999999998E-2</c:v>
                </c:pt>
                <c:pt idx="44605">
                  <c:v>5.5757637999999998E-2</c:v>
                </c:pt>
                <c:pt idx="44606">
                  <c:v>5.5794124E-2</c:v>
                </c:pt>
                <c:pt idx="44607">
                  <c:v>5.3404E-2</c:v>
                </c:pt>
                <c:pt idx="44608">
                  <c:v>5.5008019999999998E-2</c:v>
                </c:pt>
                <c:pt idx="44609">
                  <c:v>5.4032131999999997E-2</c:v>
                </c:pt>
                <c:pt idx="44610">
                  <c:v>5.4113890999999997E-2</c:v>
                </c:pt>
                <c:pt idx="44611">
                  <c:v>5.0517290999999999E-2</c:v>
                </c:pt>
                <c:pt idx="44612">
                  <c:v>5.3204953999999999E-2</c:v>
                </c:pt>
                <c:pt idx="44613">
                  <c:v>5.3337428999999999E-2</c:v>
                </c:pt>
                <c:pt idx="44614">
                  <c:v>5.0560817000000001E-2</c:v>
                </c:pt>
                <c:pt idx="44615">
                  <c:v>5.1182259000000001E-2</c:v>
                </c:pt>
                <c:pt idx="44616">
                  <c:v>5.1452300999999999E-2</c:v>
                </c:pt>
                <c:pt idx="44617">
                  <c:v>4.8571958999999998E-2</c:v>
                </c:pt>
                <c:pt idx="44618">
                  <c:v>5.0929124999999999E-2</c:v>
                </c:pt>
                <c:pt idx="44619">
                  <c:v>5.3210265999999999E-2</c:v>
                </c:pt>
                <c:pt idx="44620">
                  <c:v>4.9260799000000001E-2</c:v>
                </c:pt>
                <c:pt idx="44621">
                  <c:v>5.1225074000000002E-2</c:v>
                </c:pt>
                <c:pt idx="44622">
                  <c:v>5.1322814000000001E-2</c:v>
                </c:pt>
                <c:pt idx="44623">
                  <c:v>5.4458827000000001E-2</c:v>
                </c:pt>
                <c:pt idx="44624">
                  <c:v>5.2807935E-2</c:v>
                </c:pt>
                <c:pt idx="44625">
                  <c:v>5.2383012999999999E-2</c:v>
                </c:pt>
                <c:pt idx="44626">
                  <c:v>5.1421881000000003E-2</c:v>
                </c:pt>
                <c:pt idx="44627">
                  <c:v>5.1176737999999999E-2</c:v>
                </c:pt>
                <c:pt idx="44628">
                  <c:v>5.2239608E-2</c:v>
                </c:pt>
                <c:pt idx="44629">
                  <c:v>5.2730314E-2</c:v>
                </c:pt>
                <c:pt idx="44630">
                  <c:v>5.3275995E-2</c:v>
                </c:pt>
                <c:pt idx="44631">
                  <c:v>5.2981421000000001E-2</c:v>
                </c:pt>
                <c:pt idx="44632">
                  <c:v>5.3530302000000002E-2</c:v>
                </c:pt>
                <c:pt idx="44633">
                  <c:v>5.1192883000000002E-2</c:v>
                </c:pt>
                <c:pt idx="44634">
                  <c:v>5.4310645999999997E-2</c:v>
                </c:pt>
                <c:pt idx="44635">
                  <c:v>5.1306378E-2</c:v>
                </c:pt>
                <c:pt idx="44636">
                  <c:v>5.0874944999999998E-2</c:v>
                </c:pt>
                <c:pt idx="44637">
                  <c:v>5.1547781000000001E-2</c:v>
                </c:pt>
                <c:pt idx="44638">
                  <c:v>5.1540854999999997E-2</c:v>
                </c:pt>
                <c:pt idx="44639">
                  <c:v>5.3572472000000003E-2</c:v>
                </c:pt>
                <c:pt idx="44640">
                  <c:v>5.0632073999999999E-2</c:v>
                </c:pt>
                <c:pt idx="44641">
                  <c:v>5.1072039E-2</c:v>
                </c:pt>
                <c:pt idx="44642">
                  <c:v>4.8561475999999999E-2</c:v>
                </c:pt>
                <c:pt idx="44643">
                  <c:v>4.9132343000000002E-2</c:v>
                </c:pt>
                <c:pt idx="44644">
                  <c:v>4.8782669000000001E-2</c:v>
                </c:pt>
                <c:pt idx="44645">
                  <c:v>4.6571965999999999E-2</c:v>
                </c:pt>
                <c:pt idx="44646">
                  <c:v>4.7811135999999997E-2</c:v>
                </c:pt>
                <c:pt idx="44647">
                  <c:v>4.6870413999999999E-2</c:v>
                </c:pt>
                <c:pt idx="44648">
                  <c:v>4.4075962000000003E-2</c:v>
                </c:pt>
                <c:pt idx="44649">
                  <c:v>4.2117364999999997E-2</c:v>
                </c:pt>
                <c:pt idx="44650">
                  <c:v>4.1919757000000002E-2</c:v>
                </c:pt>
                <c:pt idx="44651">
                  <c:v>4.4916797000000001E-2</c:v>
                </c:pt>
                <c:pt idx="44652">
                  <c:v>4.2695187000000002E-2</c:v>
                </c:pt>
                <c:pt idx="44653">
                  <c:v>4.2183976999999998E-2</c:v>
                </c:pt>
                <c:pt idx="44654">
                  <c:v>3.9688859E-2</c:v>
                </c:pt>
                <c:pt idx="44655">
                  <c:v>4.2227671000000001E-2</c:v>
                </c:pt>
                <c:pt idx="44656">
                  <c:v>4.2193848999999999E-2</c:v>
                </c:pt>
                <c:pt idx="44657">
                  <c:v>4.0850962999999997E-2</c:v>
                </c:pt>
                <c:pt idx="44658">
                  <c:v>3.7474342000000001E-2</c:v>
                </c:pt>
                <c:pt idx="44659">
                  <c:v>3.9224423000000001E-2</c:v>
                </c:pt>
                <c:pt idx="44660">
                  <c:v>3.7863015999999999E-2</c:v>
                </c:pt>
                <c:pt idx="44661">
                  <c:v>4.0971531999999998E-2</c:v>
                </c:pt>
                <c:pt idx="44662">
                  <c:v>3.8386933999999998E-2</c:v>
                </c:pt>
                <c:pt idx="44663">
                  <c:v>3.8112074000000003E-2</c:v>
                </c:pt>
                <c:pt idx="44664">
                  <c:v>4.1163523E-2</c:v>
                </c:pt>
                <c:pt idx="44665">
                  <c:v>4.2173821E-2</c:v>
                </c:pt>
                <c:pt idx="44666">
                  <c:v>3.7425137999999997E-2</c:v>
                </c:pt>
                <c:pt idx="44667">
                  <c:v>3.7836011000000003E-2</c:v>
                </c:pt>
                <c:pt idx="44668">
                  <c:v>3.7784080999999997E-2</c:v>
                </c:pt>
                <c:pt idx="44669">
                  <c:v>4.0803652000000003E-2</c:v>
                </c:pt>
                <c:pt idx="44670">
                  <c:v>4.0942135999999997E-2</c:v>
                </c:pt>
                <c:pt idx="44671">
                  <c:v>3.7504122000000001E-2</c:v>
                </c:pt>
                <c:pt idx="44672">
                  <c:v>3.9597102000000002E-2</c:v>
                </c:pt>
                <c:pt idx="44673">
                  <c:v>4.2177815E-2</c:v>
                </c:pt>
                <c:pt idx="44674">
                  <c:v>3.931598E-2</c:v>
                </c:pt>
                <c:pt idx="44675">
                  <c:v>3.8009874999999999E-2</c:v>
                </c:pt>
                <c:pt idx="44676">
                  <c:v>4.1757471999999997E-2</c:v>
                </c:pt>
                <c:pt idx="44677">
                  <c:v>3.9957768999999997E-2</c:v>
                </c:pt>
                <c:pt idx="44678">
                  <c:v>3.6388601999999999E-2</c:v>
                </c:pt>
                <c:pt idx="44679">
                  <c:v>3.8000381999999999E-2</c:v>
                </c:pt>
                <c:pt idx="44680">
                  <c:v>3.9349272999999997E-2</c:v>
                </c:pt>
                <c:pt idx="44681">
                  <c:v>3.7453867000000002E-2</c:v>
                </c:pt>
                <c:pt idx="44682">
                  <c:v>4.0280279000000002E-2</c:v>
                </c:pt>
                <c:pt idx="44683">
                  <c:v>3.3417891999999998E-2</c:v>
                </c:pt>
                <c:pt idx="44684">
                  <c:v>3.5309269999999997E-2</c:v>
                </c:pt>
                <c:pt idx="44685">
                  <c:v>3.8764610999999997E-2</c:v>
                </c:pt>
                <c:pt idx="44686">
                  <c:v>3.0491234999999998E-2</c:v>
                </c:pt>
                <c:pt idx="44687">
                  <c:v>3.4605663000000002E-2</c:v>
                </c:pt>
                <c:pt idx="44688">
                  <c:v>3.7440597999999999E-2</c:v>
                </c:pt>
                <c:pt idx="44689">
                  <c:v>3.1372041000000003E-2</c:v>
                </c:pt>
                <c:pt idx="44690">
                  <c:v>3.1821847E-2</c:v>
                </c:pt>
                <c:pt idx="44691">
                  <c:v>3.3266161000000002E-2</c:v>
                </c:pt>
                <c:pt idx="44692">
                  <c:v>3.3827554000000003E-2</c:v>
                </c:pt>
                <c:pt idx="44693">
                  <c:v>3.1589434E-2</c:v>
                </c:pt>
                <c:pt idx="44694">
                  <c:v>3.0107120000000001E-2</c:v>
                </c:pt>
                <c:pt idx="44695">
                  <c:v>2.9584901E-2</c:v>
                </c:pt>
                <c:pt idx="44696">
                  <c:v>3.0696239E-2</c:v>
                </c:pt>
                <c:pt idx="44697">
                  <c:v>2.7961547E-2</c:v>
                </c:pt>
                <c:pt idx="44698">
                  <c:v>2.8550638E-2</c:v>
                </c:pt>
                <c:pt idx="44699">
                  <c:v>2.7420485000000001E-2</c:v>
                </c:pt>
                <c:pt idx="44700">
                  <c:v>2.7939003E-2</c:v>
                </c:pt>
                <c:pt idx="44701">
                  <c:v>2.8014593000000001E-2</c:v>
                </c:pt>
                <c:pt idx="44702">
                  <c:v>2.6691003000000001E-2</c:v>
                </c:pt>
                <c:pt idx="44703">
                  <c:v>2.6050859999999999E-2</c:v>
                </c:pt>
                <c:pt idx="44704">
                  <c:v>2.4657492999999999E-2</c:v>
                </c:pt>
                <c:pt idx="44705">
                  <c:v>2.5198095E-2</c:v>
                </c:pt>
                <c:pt idx="44706">
                  <c:v>2.7117701000000001E-2</c:v>
                </c:pt>
                <c:pt idx="44707">
                  <c:v>2.6124855999999998E-2</c:v>
                </c:pt>
                <c:pt idx="44708">
                  <c:v>2.4978632000000001E-2</c:v>
                </c:pt>
                <c:pt idx="44709">
                  <c:v>2.3702885999999999E-2</c:v>
                </c:pt>
                <c:pt idx="44710">
                  <c:v>2.6553799999999999E-2</c:v>
                </c:pt>
                <c:pt idx="44711">
                  <c:v>2.3313265E-2</c:v>
                </c:pt>
                <c:pt idx="44712">
                  <c:v>2.5958315999999999E-2</c:v>
                </c:pt>
                <c:pt idx="44713">
                  <c:v>2.2043031000000001E-2</c:v>
                </c:pt>
                <c:pt idx="44714">
                  <c:v>2.3281665999999999E-2</c:v>
                </c:pt>
                <c:pt idx="44715">
                  <c:v>2.2360881999999999E-2</c:v>
                </c:pt>
                <c:pt idx="44716">
                  <c:v>2.3525216000000002E-2</c:v>
                </c:pt>
                <c:pt idx="44717">
                  <c:v>2.2183188999999999E-2</c:v>
                </c:pt>
                <c:pt idx="44718">
                  <c:v>2.2745115999999999E-2</c:v>
                </c:pt>
                <c:pt idx="44719">
                  <c:v>2.1149067000000001E-2</c:v>
                </c:pt>
                <c:pt idx="44720">
                  <c:v>2.2879323E-2</c:v>
                </c:pt>
                <c:pt idx="44721">
                  <c:v>2.0872037999999999E-2</c:v>
                </c:pt>
                <c:pt idx="44722">
                  <c:v>2.0322362E-2</c:v>
                </c:pt>
                <c:pt idx="44723">
                  <c:v>2.2762962000000001E-2</c:v>
                </c:pt>
                <c:pt idx="44724">
                  <c:v>2.0454269000000001E-2</c:v>
                </c:pt>
                <c:pt idx="44725">
                  <c:v>1.9446446999999999E-2</c:v>
                </c:pt>
                <c:pt idx="44726">
                  <c:v>1.9222209000000001E-2</c:v>
                </c:pt>
                <c:pt idx="44727">
                  <c:v>1.8555794E-2</c:v>
                </c:pt>
                <c:pt idx="44728">
                  <c:v>1.6013274000000001E-2</c:v>
                </c:pt>
                <c:pt idx="44729">
                  <c:v>1.7943343E-2</c:v>
                </c:pt>
                <c:pt idx="44730">
                  <c:v>1.7479155E-2</c:v>
                </c:pt>
                <c:pt idx="44731">
                  <c:v>1.801293E-2</c:v>
                </c:pt>
                <c:pt idx="44732">
                  <c:v>1.6061895999999999E-2</c:v>
                </c:pt>
                <c:pt idx="44733">
                  <c:v>1.7259097000000001E-2</c:v>
                </c:pt>
                <c:pt idx="44734">
                  <c:v>1.3487794000000001E-2</c:v>
                </c:pt>
                <c:pt idx="44735">
                  <c:v>1.5822231999999999E-2</c:v>
                </c:pt>
                <c:pt idx="44736">
                  <c:v>1.4901311E-2</c:v>
                </c:pt>
                <c:pt idx="44737">
                  <c:v>1.5461826E-2</c:v>
                </c:pt>
                <c:pt idx="44738">
                  <c:v>1.3080427E-2</c:v>
                </c:pt>
                <c:pt idx="44739">
                  <c:v>1.3262094E-2</c:v>
                </c:pt>
                <c:pt idx="44740">
                  <c:v>1.0980831E-2</c:v>
                </c:pt>
                <c:pt idx="44741">
                  <c:v>1.2390658000000001E-2</c:v>
                </c:pt>
                <c:pt idx="44742">
                  <c:v>1.2820491999999999E-2</c:v>
                </c:pt>
                <c:pt idx="44743">
                  <c:v>1.1778755E-2</c:v>
                </c:pt>
                <c:pt idx="44744">
                  <c:v>1.1256509E-2</c:v>
                </c:pt>
                <c:pt idx="44745">
                  <c:v>1.1298506999999999E-2</c:v>
                </c:pt>
                <c:pt idx="44746">
                  <c:v>1.0658815E-2</c:v>
                </c:pt>
                <c:pt idx="44747">
                  <c:v>1.0620184E-2</c:v>
                </c:pt>
                <c:pt idx="44748">
                  <c:v>6.9455539999999996E-3</c:v>
                </c:pt>
                <c:pt idx="44749">
                  <c:v>8.6876430000000001E-3</c:v>
                </c:pt>
                <c:pt idx="44750">
                  <c:v>6.2705590000000002E-3</c:v>
                </c:pt>
                <c:pt idx="44751">
                  <c:v>5.8873390000000001E-3</c:v>
                </c:pt>
                <c:pt idx="44752">
                  <c:v>5.6559100000000001E-3</c:v>
                </c:pt>
                <c:pt idx="44753">
                  <c:v>6.8713519999999998E-3</c:v>
                </c:pt>
                <c:pt idx="44754">
                  <c:v>4.5482760000000004E-3</c:v>
                </c:pt>
                <c:pt idx="44755">
                  <c:v>6.5416179999999999E-3</c:v>
                </c:pt>
                <c:pt idx="44756">
                  <c:v>5.596462E-3</c:v>
                </c:pt>
                <c:pt idx="44757">
                  <c:v>2.888776E-3</c:v>
                </c:pt>
                <c:pt idx="44758">
                  <c:v>2.3316420000000001E-3</c:v>
                </c:pt>
                <c:pt idx="44759">
                  <c:v>9.1160899999999997E-4</c:v>
                </c:pt>
                <c:pt idx="44760">
                  <c:v>2.8780870000000001E-3</c:v>
                </c:pt>
                <c:pt idx="44761">
                  <c:v>2.6770449999999999E-3</c:v>
                </c:pt>
                <c:pt idx="44762">
                  <c:v>1.9052610000000001E-3</c:v>
                </c:pt>
                <c:pt idx="44763">
                  <c:v>1.446192E-3</c:v>
                </c:pt>
                <c:pt idx="44764">
                  <c:v>1.366297E-3</c:v>
                </c:pt>
                <c:pt idx="44765">
                  <c:v>2.8807000000000003E-4</c:v>
                </c:pt>
                <c:pt idx="44766">
                  <c:v>1.4603940000000001E-3</c:v>
                </c:pt>
                <c:pt idx="44767">
                  <c:v>-1.9718589999999999E-3</c:v>
                </c:pt>
                <c:pt idx="44768">
                  <c:v>1.4833260000000001E-3</c:v>
                </c:pt>
                <c:pt idx="44769">
                  <c:v>-1.3068089999999999E-3</c:v>
                </c:pt>
                <c:pt idx="44770">
                  <c:v>-2.7065660000000001E-3</c:v>
                </c:pt>
                <c:pt idx="44771">
                  <c:v>-1.5409200000000001E-3</c:v>
                </c:pt>
                <c:pt idx="44772">
                  <c:v>6.0665299999999997E-4</c:v>
                </c:pt>
                <c:pt idx="44773">
                  <c:v>4.7315999999999998E-4</c:v>
                </c:pt>
                <c:pt idx="44774">
                  <c:v>1.0486689999999999E-3</c:v>
                </c:pt>
                <c:pt idx="44775">
                  <c:v>5.3210410000000003E-3</c:v>
                </c:pt>
                <c:pt idx="44776">
                  <c:v>3.9279409999999999E-3</c:v>
                </c:pt>
                <c:pt idx="44777">
                  <c:v>4.2743980000000004E-3</c:v>
                </c:pt>
                <c:pt idx="44778">
                  <c:v>2.3345509999999998E-3</c:v>
                </c:pt>
                <c:pt idx="44779">
                  <c:v>8.9882600000000003E-4</c:v>
                </c:pt>
                <c:pt idx="44780">
                  <c:v>3.1692500000000002E-4</c:v>
                </c:pt>
                <c:pt idx="44781">
                  <c:v>1.6163740000000001E-3</c:v>
                </c:pt>
                <c:pt idx="44782">
                  <c:v>3.6229200000000001E-4</c:v>
                </c:pt>
                <c:pt idx="44783">
                  <c:v>6.1582499999999997E-4</c:v>
                </c:pt>
                <c:pt idx="44784">
                  <c:v>2.0012010000000002E-3</c:v>
                </c:pt>
                <c:pt idx="44785">
                  <c:v>2.246212E-3</c:v>
                </c:pt>
                <c:pt idx="44786">
                  <c:v>4.86689E-4</c:v>
                </c:pt>
                <c:pt idx="44787">
                  <c:v>1.268681E-3</c:v>
                </c:pt>
                <c:pt idx="44788">
                  <c:v>1.525144E-3</c:v>
                </c:pt>
                <c:pt idx="44789">
                  <c:v>2.7574300000000001E-4</c:v>
                </c:pt>
                <c:pt idx="44790">
                  <c:v>-2.1040579999999998E-3</c:v>
                </c:pt>
                <c:pt idx="44791">
                  <c:v>1.4175189999999999E-3</c:v>
                </c:pt>
                <c:pt idx="44792">
                  <c:v>2.129382E-3</c:v>
                </c:pt>
                <c:pt idx="44793">
                  <c:v>2.2252700000000001E-4</c:v>
                </c:pt>
                <c:pt idx="44794">
                  <c:v>2.521634E-3</c:v>
                </c:pt>
                <c:pt idx="44795" formatCode="0.00E+00">
                  <c:v>6.0766499999999997E-6</c:v>
                </c:pt>
                <c:pt idx="44796">
                  <c:v>4.006145E-3</c:v>
                </c:pt>
                <c:pt idx="44797">
                  <c:v>1.6852999999999999E-4</c:v>
                </c:pt>
                <c:pt idx="44798">
                  <c:v>1.802912E-3</c:v>
                </c:pt>
                <c:pt idx="44799">
                  <c:v>4.08458E-4</c:v>
                </c:pt>
                <c:pt idx="44800">
                  <c:v>-1.874936E-3</c:v>
                </c:pt>
                <c:pt idx="44801">
                  <c:v>8.0079700000000001E-4</c:v>
                </c:pt>
                <c:pt idx="44802">
                  <c:v>1.250871E-3</c:v>
                </c:pt>
                <c:pt idx="44803">
                  <c:v>-4.66637E-4</c:v>
                </c:pt>
                <c:pt idx="44804">
                  <c:v>-1.5111289999999999E-3</c:v>
                </c:pt>
                <c:pt idx="44805">
                  <c:v>-1.7807599999999999E-3</c:v>
                </c:pt>
                <c:pt idx="44806">
                  <c:v>-5.86865E-4</c:v>
                </c:pt>
                <c:pt idx="44807">
                  <c:v>-9.2559200000000004E-4</c:v>
                </c:pt>
                <c:pt idx="44808">
                  <c:v>8.2463800000000004E-4</c:v>
                </c:pt>
                <c:pt idx="44809">
                  <c:v>-6.20985E-4</c:v>
                </c:pt>
                <c:pt idx="44810">
                  <c:v>-1.00954E-3</c:v>
                </c:pt>
                <c:pt idx="44811">
                  <c:v>-2.491264E-3</c:v>
                </c:pt>
                <c:pt idx="44812">
                  <c:v>-2.6006800000000002E-4</c:v>
                </c:pt>
                <c:pt idx="44813">
                  <c:v>7.8779900000000005E-4</c:v>
                </c:pt>
                <c:pt idx="44814">
                  <c:v>-1.6343460000000001E-3</c:v>
                </c:pt>
                <c:pt idx="44815">
                  <c:v>3.351924E-3</c:v>
                </c:pt>
                <c:pt idx="44816">
                  <c:v>-2.8471159999999998E-3</c:v>
                </c:pt>
                <c:pt idx="44817">
                  <c:v>-1.406818E-3</c:v>
                </c:pt>
                <c:pt idx="44818">
                  <c:v>6.4887600000000005E-4</c:v>
                </c:pt>
                <c:pt idx="44819">
                  <c:v>-2.9769600000000002E-4</c:v>
                </c:pt>
                <c:pt idx="44820">
                  <c:v>2.5516200000000001E-3</c:v>
                </c:pt>
                <c:pt idx="44821">
                  <c:v>-5.7509E-4</c:v>
                </c:pt>
                <c:pt idx="44822">
                  <c:v>-1.335955E-3</c:v>
                </c:pt>
                <c:pt idx="44823">
                  <c:v>5.3222899999999995E-4</c:v>
                </c:pt>
                <c:pt idx="44824">
                  <c:v>-1.13853E-4</c:v>
                </c:pt>
                <c:pt idx="44825" formatCode="0.00E+00">
                  <c:v>-9.2533899999999995E-6</c:v>
                </c:pt>
                <c:pt idx="44826">
                  <c:v>2.467753E-3</c:v>
                </c:pt>
                <c:pt idx="44827">
                  <c:v>-1.2231799999999999E-3</c:v>
                </c:pt>
                <c:pt idx="44828">
                  <c:v>2.104173E-3</c:v>
                </c:pt>
                <c:pt idx="44829">
                  <c:v>-8.55629E-4</c:v>
                </c:pt>
                <c:pt idx="44830">
                  <c:v>-6.5961999999999998E-4</c:v>
                </c:pt>
                <c:pt idx="44831">
                  <c:v>-6.1065399999999997E-4</c:v>
                </c:pt>
                <c:pt idx="44832">
                  <c:v>4.30376E-4</c:v>
                </c:pt>
                <c:pt idx="44833" formatCode="0.00E+00">
                  <c:v>-1.3534E-5</c:v>
                </c:pt>
                <c:pt idx="44834">
                  <c:v>2.8831859999999998E-3</c:v>
                </c:pt>
                <c:pt idx="44835">
                  <c:v>2.1224690000000001E-3</c:v>
                </c:pt>
                <c:pt idx="44836">
                  <c:v>-3.3270000000000001E-4</c:v>
                </c:pt>
                <c:pt idx="44837">
                  <c:v>-5.43043E-4</c:v>
                </c:pt>
                <c:pt idx="44838">
                  <c:v>-2.543343E-3</c:v>
                </c:pt>
                <c:pt idx="44839">
                  <c:v>-2.4045580000000002E-3</c:v>
                </c:pt>
                <c:pt idx="44840">
                  <c:v>-8.8149699999999997E-4</c:v>
                </c:pt>
                <c:pt idx="44841">
                  <c:v>-4.1238239999999999E-3</c:v>
                </c:pt>
                <c:pt idx="44842">
                  <c:v>8.1580699999999999E-4</c:v>
                </c:pt>
                <c:pt idx="44843">
                  <c:v>1.09491E-4</c:v>
                </c:pt>
                <c:pt idx="44844">
                  <c:v>-2.5041350000000002E-3</c:v>
                </c:pt>
                <c:pt idx="44845">
                  <c:v>2.1525200000000002E-3</c:v>
                </c:pt>
                <c:pt idx="44846">
                  <c:v>-3.4632499999999997E-4</c:v>
                </c:pt>
                <c:pt idx="44847">
                  <c:v>-2.768763E-3</c:v>
                </c:pt>
                <c:pt idx="44848">
                  <c:v>9.902890000000001E-4</c:v>
                </c:pt>
                <c:pt idx="44849">
                  <c:v>2.6122459999999999E-3</c:v>
                </c:pt>
                <c:pt idx="44850">
                  <c:v>-5.2176200000000005E-4</c:v>
                </c:pt>
                <c:pt idx="44851">
                  <c:v>2.730433E-3</c:v>
                </c:pt>
                <c:pt idx="44852">
                  <c:v>2.090209E-3</c:v>
                </c:pt>
                <c:pt idx="44853">
                  <c:v>-1.3907360000000001E-3</c:v>
                </c:pt>
                <c:pt idx="44854">
                  <c:v>-5.9738E-4</c:v>
                </c:pt>
                <c:pt idx="44855">
                  <c:v>2.197704E-3</c:v>
                </c:pt>
                <c:pt idx="44856">
                  <c:v>6.7464200000000004E-4</c:v>
                </c:pt>
                <c:pt idx="44857">
                  <c:v>3.6067299999999999E-4</c:v>
                </c:pt>
                <c:pt idx="44858">
                  <c:v>2.9359500000000001E-3</c:v>
                </c:pt>
                <c:pt idx="44859">
                  <c:v>-1.2844919999999999E-3</c:v>
                </c:pt>
                <c:pt idx="44860">
                  <c:v>-1.5329650000000001E-3</c:v>
                </c:pt>
                <c:pt idx="44861">
                  <c:v>1.9817500000000001E-4</c:v>
                </c:pt>
                <c:pt idx="44862">
                  <c:v>2.6842350000000001E-3</c:v>
                </c:pt>
                <c:pt idx="44863">
                  <c:v>2.0463299999999999E-4</c:v>
                </c:pt>
                <c:pt idx="44864">
                  <c:v>6.0250899999999999E-4</c:v>
                </c:pt>
                <c:pt idx="44865">
                  <c:v>1.9003259999999999E-3</c:v>
                </c:pt>
                <c:pt idx="44866">
                  <c:v>-8.7042700000000001E-4</c:v>
                </c:pt>
                <c:pt idx="44867">
                  <c:v>1.6283739999999999E-3</c:v>
                </c:pt>
                <c:pt idx="44868">
                  <c:v>6.3474899999999999E-4</c:v>
                </c:pt>
                <c:pt idx="44869">
                  <c:v>-9.1425600000000001E-4</c:v>
                </c:pt>
                <c:pt idx="44870">
                  <c:v>-5.7949599999999998E-4</c:v>
                </c:pt>
                <c:pt idx="44871">
                  <c:v>1.1170659999999999E-3</c:v>
                </c:pt>
                <c:pt idx="44872">
                  <c:v>3.7457700000000002E-4</c:v>
                </c:pt>
                <c:pt idx="44873">
                  <c:v>2.7956500000000001E-4</c:v>
                </c:pt>
                <c:pt idx="44874">
                  <c:v>2.2380540000000002E-3</c:v>
                </c:pt>
                <c:pt idx="44875">
                  <c:v>-1.0584290000000001E-3</c:v>
                </c:pt>
                <c:pt idx="44876">
                  <c:v>-2.0943979999999999E-3</c:v>
                </c:pt>
                <c:pt idx="44877">
                  <c:v>4.4069699999999999E-4</c:v>
                </c:pt>
                <c:pt idx="44878">
                  <c:v>5.9462800000000004E-4</c:v>
                </c:pt>
                <c:pt idx="44879">
                  <c:v>1.3081950000000001E-3</c:v>
                </c:pt>
                <c:pt idx="44880">
                  <c:v>-8.1301300000000002E-4</c:v>
                </c:pt>
                <c:pt idx="44881">
                  <c:v>-1.080421E-3</c:v>
                </c:pt>
                <c:pt idx="44882" formatCode="0.00E+00">
                  <c:v>1.8399699999999999E-5</c:v>
                </c:pt>
                <c:pt idx="44883">
                  <c:v>1.5528269999999999E-3</c:v>
                </c:pt>
                <c:pt idx="44884">
                  <c:v>-2.265081E-3</c:v>
                </c:pt>
                <c:pt idx="44885">
                  <c:v>-1.3892939999999999E-3</c:v>
                </c:pt>
                <c:pt idx="44886">
                  <c:v>-1.421252E-3</c:v>
                </c:pt>
                <c:pt idx="44887">
                  <c:v>-1.0428460000000001E-3</c:v>
                </c:pt>
                <c:pt idx="44888">
                  <c:v>-2.1433699999999999E-4</c:v>
                </c:pt>
                <c:pt idx="44889">
                  <c:v>-2.1795819999999998E-3</c:v>
                </c:pt>
                <c:pt idx="44890">
                  <c:v>3.9755900000000002E-4</c:v>
                </c:pt>
                <c:pt idx="44891">
                  <c:v>-7.4199400000000005E-4</c:v>
                </c:pt>
                <c:pt idx="44892">
                  <c:v>-1.1680989999999999E-3</c:v>
                </c:pt>
                <c:pt idx="44893">
                  <c:v>-1.6788600000000001E-4</c:v>
                </c:pt>
                <c:pt idx="44894">
                  <c:v>-1.32733E-4</c:v>
                </c:pt>
                <c:pt idx="44895">
                  <c:v>-7.3844199999999996E-4</c:v>
                </c:pt>
                <c:pt idx="44896">
                  <c:v>1.1856919999999999E-3</c:v>
                </c:pt>
                <c:pt idx="44897">
                  <c:v>-1.90934E-3</c:v>
                </c:pt>
                <c:pt idx="44898">
                  <c:v>9.3544899999999998E-4</c:v>
                </c:pt>
                <c:pt idx="44899">
                  <c:v>3.0839800000000001E-3</c:v>
                </c:pt>
                <c:pt idx="44900">
                  <c:v>-1.713705E-3</c:v>
                </c:pt>
                <c:pt idx="44901">
                  <c:v>-1.02407E-3</c:v>
                </c:pt>
                <c:pt idx="44902">
                  <c:v>-1.9934610000000002E-3</c:v>
                </c:pt>
                <c:pt idx="44903">
                  <c:v>1.8338219999999999E-3</c:v>
                </c:pt>
                <c:pt idx="44904">
                  <c:v>-3.3601410000000001E-3</c:v>
                </c:pt>
                <c:pt idx="44905">
                  <c:v>-4.7506499999999999E-4</c:v>
                </c:pt>
                <c:pt idx="44906">
                  <c:v>-3.1740499999999999E-4</c:v>
                </c:pt>
                <c:pt idx="44907">
                  <c:v>-3.3803700000000002E-4</c:v>
                </c:pt>
                <c:pt idx="44908">
                  <c:v>-1.9596349999999999E-3</c:v>
                </c:pt>
                <c:pt idx="44909">
                  <c:v>1.0042799999999999E-4</c:v>
                </c:pt>
                <c:pt idx="44910">
                  <c:v>4.1388299999999998E-4</c:v>
                </c:pt>
                <c:pt idx="44911">
                  <c:v>-7.2758299999999996E-4</c:v>
                </c:pt>
                <c:pt idx="44912" formatCode="0.00E+00">
                  <c:v>4.3668300000000003E-5</c:v>
                </c:pt>
                <c:pt idx="44913">
                  <c:v>-1.2867009999999999E-3</c:v>
                </c:pt>
                <c:pt idx="44914">
                  <c:v>-2.3852550000000002E-3</c:v>
                </c:pt>
                <c:pt idx="44915" formatCode="0.00E+00">
                  <c:v>1.31656E-5</c:v>
                </c:pt>
                <c:pt idx="44916">
                  <c:v>1.444348E-3</c:v>
                </c:pt>
                <c:pt idx="44917">
                  <c:v>-1.090768E-3</c:v>
                </c:pt>
                <c:pt idx="44918">
                  <c:v>-1.354954E-3</c:v>
                </c:pt>
                <c:pt idx="44919">
                  <c:v>-1.6797100000000001E-3</c:v>
                </c:pt>
                <c:pt idx="44920">
                  <c:v>-6.3021589999999999E-3</c:v>
                </c:pt>
                <c:pt idx="44921">
                  <c:v>-8.3638429999999993E-3</c:v>
                </c:pt>
                <c:pt idx="44922">
                  <c:v>-8.6421439999999992E-3</c:v>
                </c:pt>
                <c:pt idx="44923">
                  <c:v>-1.7286980000000001E-3</c:v>
                </c:pt>
                <c:pt idx="44924">
                  <c:v>-3.2435039999999999E-3</c:v>
                </c:pt>
                <c:pt idx="44925">
                  <c:v>-8.3008099999999998E-4</c:v>
                </c:pt>
                <c:pt idx="44926">
                  <c:v>-5.1050100000000001E-4</c:v>
                </c:pt>
                <c:pt idx="44927">
                  <c:v>2.8529409999999999E-3</c:v>
                </c:pt>
                <c:pt idx="44928">
                  <c:v>-9.6975999999999996E-4</c:v>
                </c:pt>
                <c:pt idx="44929">
                  <c:v>-2.1255649999999998E-3</c:v>
                </c:pt>
                <c:pt idx="44930">
                  <c:v>6.8753200000000003E-4</c:v>
                </c:pt>
                <c:pt idx="44931">
                  <c:v>1.270986E-3</c:v>
                </c:pt>
                <c:pt idx="44932">
                  <c:v>1.161264E-3</c:v>
                </c:pt>
                <c:pt idx="44933">
                  <c:v>-2.1032490000000002E-3</c:v>
                </c:pt>
                <c:pt idx="44934">
                  <c:v>1.1711079999999999E-3</c:v>
                </c:pt>
                <c:pt idx="44935">
                  <c:v>-7.4320600000000005E-4</c:v>
                </c:pt>
                <c:pt idx="44936">
                  <c:v>2.5814300000000001E-4</c:v>
                </c:pt>
                <c:pt idx="44937">
                  <c:v>-1.390255E-3</c:v>
                </c:pt>
                <c:pt idx="44938">
                  <c:v>-9.8465599999999999E-4</c:v>
                </c:pt>
                <c:pt idx="44939">
                  <c:v>3.5613499999999999E-4</c:v>
                </c:pt>
                <c:pt idx="44940">
                  <c:v>-2.4247380000000001E-3</c:v>
                </c:pt>
                <c:pt idx="44941">
                  <c:v>-8.1486700000000004E-4</c:v>
                </c:pt>
                <c:pt idx="44942">
                  <c:v>2.8634999999999999E-4</c:v>
                </c:pt>
                <c:pt idx="44943">
                  <c:v>-5.1395640000000001E-3</c:v>
                </c:pt>
                <c:pt idx="44944">
                  <c:v>-2.96872E-4</c:v>
                </c:pt>
                <c:pt idx="44945">
                  <c:v>-1.7779289999999999E-3</c:v>
                </c:pt>
                <c:pt idx="44946">
                  <c:v>-2.5555719999999999E-3</c:v>
                </c:pt>
                <c:pt idx="44947">
                  <c:v>5.1773300000000004E-4</c:v>
                </c:pt>
                <c:pt idx="44948">
                  <c:v>-1.5950900000000001E-4</c:v>
                </c:pt>
                <c:pt idx="44949">
                  <c:v>-1.8448169999999999E-3</c:v>
                </c:pt>
                <c:pt idx="44950">
                  <c:v>-1.1238999999999999E-3</c:v>
                </c:pt>
                <c:pt idx="44951">
                  <c:v>-7.2086600000000002E-4</c:v>
                </c:pt>
                <c:pt idx="44952">
                  <c:v>6.7383199999999997E-4</c:v>
                </c:pt>
                <c:pt idx="44953">
                  <c:v>-2.200675E-3</c:v>
                </c:pt>
                <c:pt idx="44954">
                  <c:v>-2.0144E-4</c:v>
                </c:pt>
                <c:pt idx="44955">
                  <c:v>-1.323594E-3</c:v>
                </c:pt>
                <c:pt idx="44956">
                  <c:v>-9.2012500000000004E-4</c:v>
                </c:pt>
                <c:pt idx="44957">
                  <c:v>-1.5486289999999999E-3</c:v>
                </c:pt>
                <c:pt idx="44958">
                  <c:v>-2.42348E-4</c:v>
                </c:pt>
                <c:pt idx="44959">
                  <c:v>2.6494700000000001E-3</c:v>
                </c:pt>
                <c:pt idx="44960">
                  <c:v>3.187961E-3</c:v>
                </c:pt>
                <c:pt idx="44961">
                  <c:v>1.968053E-3</c:v>
                </c:pt>
                <c:pt idx="44962">
                  <c:v>5.8570669999999997E-3</c:v>
                </c:pt>
                <c:pt idx="44963">
                  <c:v>6.7809100000000002E-4</c:v>
                </c:pt>
                <c:pt idx="44964">
                  <c:v>4.4240099999999998E-4</c:v>
                </c:pt>
                <c:pt idx="44965">
                  <c:v>1.300715E-3</c:v>
                </c:pt>
                <c:pt idx="44966">
                  <c:v>1.06902E-3</c:v>
                </c:pt>
                <c:pt idx="44967">
                  <c:v>-3.2810899999999999E-4</c:v>
                </c:pt>
                <c:pt idx="44968">
                  <c:v>8.64987E-4</c:v>
                </c:pt>
                <c:pt idx="44969">
                  <c:v>-2.7777500000000002E-4</c:v>
                </c:pt>
                <c:pt idx="44970">
                  <c:v>3.0119599999999999E-4</c:v>
                </c:pt>
                <c:pt idx="44971">
                  <c:v>3.72369E-4</c:v>
                </c:pt>
                <c:pt idx="44972">
                  <c:v>-2.5826799999999997E-4</c:v>
                </c:pt>
                <c:pt idx="44973">
                  <c:v>1.4343330000000001E-3</c:v>
                </c:pt>
                <c:pt idx="44974">
                  <c:v>-1.0320209999999999E-3</c:v>
                </c:pt>
                <c:pt idx="44975">
                  <c:v>1.8766900000000001E-4</c:v>
                </c:pt>
                <c:pt idx="44976">
                  <c:v>-2.071757E-3</c:v>
                </c:pt>
                <c:pt idx="44977">
                  <c:v>2.8688100000000001E-4</c:v>
                </c:pt>
                <c:pt idx="44978">
                  <c:v>-5.1606199999999997E-4</c:v>
                </c:pt>
                <c:pt idx="44979">
                  <c:v>-1.7775779999999999E-3</c:v>
                </c:pt>
                <c:pt idx="44980">
                  <c:v>1.1998359999999999E-3</c:v>
                </c:pt>
                <c:pt idx="44981">
                  <c:v>2.9611149999999998E-3</c:v>
                </c:pt>
                <c:pt idx="44982">
                  <c:v>-8.4400899999999995E-4</c:v>
                </c:pt>
                <c:pt idx="44983">
                  <c:v>-1.6683749999999999E-3</c:v>
                </c:pt>
                <c:pt idx="44984">
                  <c:v>-5.5783700000000005E-4</c:v>
                </c:pt>
                <c:pt idx="44985">
                  <c:v>-1.212426E-3</c:v>
                </c:pt>
                <c:pt idx="44986">
                  <c:v>-1.794859E-3</c:v>
                </c:pt>
                <c:pt idx="44987">
                  <c:v>9.1096600000000003E-4</c:v>
                </c:pt>
                <c:pt idx="44988">
                  <c:v>-1.2579119999999999E-3</c:v>
                </c:pt>
                <c:pt idx="44989">
                  <c:v>-2.444562E-3</c:v>
                </c:pt>
                <c:pt idx="44990">
                  <c:v>9.00635E-4</c:v>
                </c:pt>
                <c:pt idx="44991">
                  <c:v>2.6446500000000002E-4</c:v>
                </c:pt>
                <c:pt idx="44992">
                  <c:v>2.0028299999999999E-4</c:v>
                </c:pt>
                <c:pt idx="44993">
                  <c:v>1.17428E-3</c:v>
                </c:pt>
                <c:pt idx="44994">
                  <c:v>-2.4233850000000001E-3</c:v>
                </c:pt>
                <c:pt idx="44995">
                  <c:v>-5.1203999999999996E-4</c:v>
                </c:pt>
                <c:pt idx="44996">
                  <c:v>-8.7689300000000001E-4</c:v>
                </c:pt>
                <c:pt idx="44997">
                  <c:v>-5.2924000000000005E-4</c:v>
                </c:pt>
                <c:pt idx="44998">
                  <c:v>-7.0873699999999997E-4</c:v>
                </c:pt>
                <c:pt idx="44999">
                  <c:v>1.882971E-3</c:v>
                </c:pt>
                <c:pt idx="45000">
                  <c:v>-1.4126900000000001E-3</c:v>
                </c:pt>
                <c:pt idx="45001">
                  <c:v>-8.4103800000000001E-4</c:v>
                </c:pt>
                <c:pt idx="45002">
                  <c:v>-3.2874179999999999E-3</c:v>
                </c:pt>
                <c:pt idx="45003">
                  <c:v>6.37676E-4</c:v>
                </c:pt>
                <c:pt idx="45004">
                  <c:v>4.3421099999999999E-4</c:v>
                </c:pt>
                <c:pt idx="45005">
                  <c:v>-3.3597179999999998E-3</c:v>
                </c:pt>
                <c:pt idx="45006">
                  <c:v>1.241425E-3</c:v>
                </c:pt>
                <c:pt idx="45007">
                  <c:v>1.76391E-4</c:v>
                </c:pt>
                <c:pt idx="45008" formatCode="0.00E+00">
                  <c:v>4.9891000000000001E-5</c:v>
                </c:pt>
                <c:pt idx="45009">
                  <c:v>3.2035079999999999E-3</c:v>
                </c:pt>
                <c:pt idx="45010">
                  <c:v>1.4450229999999999E-3</c:v>
                </c:pt>
                <c:pt idx="45011" formatCode="0.00E+00">
                  <c:v>2.2525199999999999E-5</c:v>
                </c:pt>
                <c:pt idx="45012">
                  <c:v>1.289924E-3</c:v>
                </c:pt>
                <c:pt idx="45013">
                  <c:v>2.3185599999999999E-3</c:v>
                </c:pt>
                <c:pt idx="45014">
                  <c:v>-1.661268E-3</c:v>
                </c:pt>
                <c:pt idx="45015">
                  <c:v>4.7375910000000002E-3</c:v>
                </c:pt>
                <c:pt idx="45016">
                  <c:v>-4.7528000000000002E-4</c:v>
                </c:pt>
                <c:pt idx="45017">
                  <c:v>4.1033689999999999E-3</c:v>
                </c:pt>
                <c:pt idx="45018">
                  <c:v>7.8001100000000005E-4</c:v>
                </c:pt>
                <c:pt idx="45019">
                  <c:v>1.670146E-3</c:v>
                </c:pt>
                <c:pt idx="45020">
                  <c:v>3.7298349999999999E-3</c:v>
                </c:pt>
                <c:pt idx="45021">
                  <c:v>1.51322E-3</c:v>
                </c:pt>
                <c:pt idx="45022" formatCode="0.00E+00">
                  <c:v>-6.6034700000000007E-5</c:v>
                </c:pt>
                <c:pt idx="45023">
                  <c:v>1.2041300000000001E-3</c:v>
                </c:pt>
                <c:pt idx="45024">
                  <c:v>-1.8438580000000001E-3</c:v>
                </c:pt>
                <c:pt idx="45025">
                  <c:v>-6.5919299999999998E-4</c:v>
                </c:pt>
                <c:pt idx="45026">
                  <c:v>-2.4432450000000001E-3</c:v>
                </c:pt>
                <c:pt idx="45027">
                  <c:v>-1.739287E-3</c:v>
                </c:pt>
                <c:pt idx="45028">
                  <c:v>-1.915056E-3</c:v>
                </c:pt>
                <c:pt idx="45029">
                  <c:v>-7.6705100000000004E-4</c:v>
                </c:pt>
                <c:pt idx="45030">
                  <c:v>-3.8062700000000003E-4</c:v>
                </c:pt>
                <c:pt idx="45031">
                  <c:v>-1.0711410000000001E-3</c:v>
                </c:pt>
                <c:pt idx="45032">
                  <c:v>-1.2343930000000001E-3</c:v>
                </c:pt>
                <c:pt idx="45033">
                  <c:v>-4.0089560000000002E-3</c:v>
                </c:pt>
                <c:pt idx="45034">
                  <c:v>-9.7588099999999995E-4</c:v>
                </c:pt>
                <c:pt idx="45035">
                  <c:v>-1.8010369999999999E-3</c:v>
                </c:pt>
                <c:pt idx="45036">
                  <c:v>-1.1972980000000001E-3</c:v>
                </c:pt>
                <c:pt idx="45037">
                  <c:v>-1.3858480000000001E-3</c:v>
                </c:pt>
                <c:pt idx="45038">
                  <c:v>-3.0162349999999999E-3</c:v>
                </c:pt>
                <c:pt idx="45039">
                  <c:v>-1.287311E-3</c:v>
                </c:pt>
                <c:pt idx="45040">
                  <c:v>-7.4322699999999995E-4</c:v>
                </c:pt>
                <c:pt idx="45041">
                  <c:v>-2.6596380000000002E-3</c:v>
                </c:pt>
                <c:pt idx="45042">
                  <c:v>-2.7865609999999999E-3</c:v>
                </c:pt>
                <c:pt idx="45043">
                  <c:v>3.0548800000000003E-4</c:v>
                </c:pt>
                <c:pt idx="45044">
                  <c:v>1.300977E-3</c:v>
                </c:pt>
                <c:pt idx="45045">
                  <c:v>1.4397590000000001E-3</c:v>
                </c:pt>
                <c:pt idx="45046">
                  <c:v>-2.0654940000000002E-3</c:v>
                </c:pt>
                <c:pt idx="45047">
                  <c:v>1.064258E-3</c:v>
                </c:pt>
                <c:pt idx="45048">
                  <c:v>2.2983669999999999E-3</c:v>
                </c:pt>
                <c:pt idx="45049">
                  <c:v>4.7595999999999999E-4</c:v>
                </c:pt>
                <c:pt idx="45050">
                  <c:v>-1.241512E-3</c:v>
                </c:pt>
                <c:pt idx="45051">
                  <c:v>-1.2987230000000001E-3</c:v>
                </c:pt>
                <c:pt idx="45052">
                  <c:v>6.6615700000000001E-4</c:v>
                </c:pt>
                <c:pt idx="45053" formatCode="0.00E+00">
                  <c:v>-6.6259400000000005E-5</c:v>
                </c:pt>
                <c:pt idx="45054">
                  <c:v>-3.339285E-3</c:v>
                </c:pt>
                <c:pt idx="45055">
                  <c:v>-7.1717299999999999E-4</c:v>
                </c:pt>
                <c:pt idx="45056">
                  <c:v>1.5505079999999999E-3</c:v>
                </c:pt>
                <c:pt idx="45057" formatCode="0.00E+00">
                  <c:v>-1.5353799999999999E-5</c:v>
                </c:pt>
                <c:pt idx="45058">
                  <c:v>-9.1363800000000004E-4</c:v>
                </c:pt>
                <c:pt idx="45059">
                  <c:v>-2.8338199999999999E-4</c:v>
                </c:pt>
                <c:pt idx="45060">
                  <c:v>4.2608400000000002E-4</c:v>
                </c:pt>
                <c:pt idx="45061">
                  <c:v>-3.3823849999999999E-3</c:v>
                </c:pt>
                <c:pt idx="45062" formatCode="0.00E+00">
                  <c:v>2.0069799999999999E-5</c:v>
                </c:pt>
                <c:pt idx="45063">
                  <c:v>5.0545400000000002E-4</c:v>
                </c:pt>
                <c:pt idx="45064">
                  <c:v>-2.021087E-3</c:v>
                </c:pt>
                <c:pt idx="45065">
                  <c:v>-2.6349540000000001E-3</c:v>
                </c:pt>
                <c:pt idx="45066">
                  <c:v>-5.7366800000000005E-4</c:v>
                </c:pt>
                <c:pt idx="45067">
                  <c:v>3.0239999999999998E-4</c:v>
                </c:pt>
                <c:pt idx="45068">
                  <c:v>2.815892E-3</c:v>
                </c:pt>
                <c:pt idx="45069">
                  <c:v>-8.7392399999999999E-4</c:v>
                </c:pt>
                <c:pt idx="45070">
                  <c:v>-8.6886400000000001E-4</c:v>
                </c:pt>
                <c:pt idx="45071">
                  <c:v>-1.3779899999999999E-3</c:v>
                </c:pt>
                <c:pt idx="45072">
                  <c:v>-4.4898940000000004E-3</c:v>
                </c:pt>
                <c:pt idx="45073">
                  <c:v>8.8273900000000001E-4</c:v>
                </c:pt>
                <c:pt idx="45074">
                  <c:v>-9.04243E-4</c:v>
                </c:pt>
                <c:pt idx="45075">
                  <c:v>-1.092221E-3</c:v>
                </c:pt>
                <c:pt idx="45076" formatCode="0.00E+00">
                  <c:v>-9.5133699999999993E-5</c:v>
                </c:pt>
                <c:pt idx="45077">
                  <c:v>-3.9313999999999999E-4</c:v>
                </c:pt>
                <c:pt idx="45078">
                  <c:v>9.3071799999999998E-4</c:v>
                </c:pt>
                <c:pt idx="45079">
                  <c:v>-4.6871599999999999E-4</c:v>
                </c:pt>
                <c:pt idx="45080">
                  <c:v>-6.2744000000000005E-4</c:v>
                </c:pt>
                <c:pt idx="45081">
                  <c:v>-1.0820560000000001E-3</c:v>
                </c:pt>
                <c:pt idx="45082">
                  <c:v>-1.4032339999999999E-3</c:v>
                </c:pt>
                <c:pt idx="45083">
                  <c:v>2.11814E-4</c:v>
                </c:pt>
                <c:pt idx="45084">
                  <c:v>-1.2657079999999999E-3</c:v>
                </c:pt>
                <c:pt idx="45085">
                  <c:v>-2.2289219999999999E-3</c:v>
                </c:pt>
                <c:pt idx="45086">
                  <c:v>-1.226242E-3</c:v>
                </c:pt>
                <c:pt idx="45087">
                  <c:v>-1.7308880000000001E-3</c:v>
                </c:pt>
                <c:pt idx="45088">
                  <c:v>-4.76539E-4</c:v>
                </c:pt>
                <c:pt idx="45089">
                  <c:v>1.7033809999999999E-3</c:v>
                </c:pt>
                <c:pt idx="45090">
                  <c:v>-1.320639E-3</c:v>
                </c:pt>
                <c:pt idx="45091">
                  <c:v>-1.382339E-3</c:v>
                </c:pt>
                <c:pt idx="45092">
                  <c:v>-1.023878E-3</c:v>
                </c:pt>
                <c:pt idx="45093">
                  <c:v>-5.3541799999999996E-4</c:v>
                </c:pt>
                <c:pt idx="45094">
                  <c:v>-1.3809720000000001E-3</c:v>
                </c:pt>
                <c:pt idx="45095">
                  <c:v>-1.1652559999999999E-3</c:v>
                </c:pt>
                <c:pt idx="45096">
                  <c:v>1.06674E-3</c:v>
                </c:pt>
                <c:pt idx="45097">
                  <c:v>-1.418414E-3</c:v>
                </c:pt>
                <c:pt idx="45098">
                  <c:v>-3.6695830000000001E-3</c:v>
                </c:pt>
              </c:numCache>
            </c:numRef>
          </c:yVal>
          <c:smooth val="0"/>
          <c:extLst>
            <c:ext xmlns:c16="http://schemas.microsoft.com/office/drawing/2014/chart" uri="{C3380CC4-5D6E-409C-BE32-E72D297353CC}">
              <c16:uniqueId val="{00000000-C2CA-4033-8D84-228290BB6F76}"/>
            </c:ext>
          </c:extLst>
        </c:ser>
        <c:dLbls>
          <c:showLegendKey val="0"/>
          <c:showVal val="0"/>
          <c:showCatName val="0"/>
          <c:showSerName val="0"/>
          <c:showPercent val="0"/>
          <c:showBubbleSize val="0"/>
        </c:dLbls>
        <c:axId val="421375576"/>
        <c:axId val="421381152"/>
      </c:scatterChart>
      <c:valAx>
        <c:axId val="421375576"/>
        <c:scaling>
          <c:orientation val="minMax"/>
          <c:max val="390"/>
          <c:min val="350"/>
        </c:scaling>
        <c:delete val="0"/>
        <c:axPos val="b"/>
        <c:majorGridlines>
          <c:spPr>
            <a:ln w="9525" cap="flat" cmpd="sng" algn="ctr">
              <a:solidFill>
                <a:schemeClr val="tx1">
                  <a:lumMod val="15000"/>
                  <a:lumOff val="85000"/>
                </a:schemeClr>
              </a:solidFill>
              <a:round/>
            </a:ln>
            <a:effectLst/>
          </c:spPr>
        </c:majorGridlines>
        <c:minorGridlines>
          <c:spPr>
            <a:ln w="9525" cap="flat" cmpd="sng" algn="ctr">
              <a:solidFill>
                <a:schemeClr val="tx1">
                  <a:lumMod val="5000"/>
                  <a:lumOff val="95000"/>
                </a:schemeClr>
              </a:solidFill>
              <a:round/>
            </a:ln>
            <a:effectLst/>
          </c:spPr>
        </c:minorGridlines>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Time (s)</a:t>
                </a:r>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421381152"/>
        <c:crosses val="autoZero"/>
        <c:crossBetween val="midCat"/>
      </c:valAx>
      <c:valAx>
        <c:axId val="421381152"/>
        <c:scaling>
          <c:orientation val="minMax"/>
          <c:max val="0.1"/>
          <c:min val="-0.4"/>
        </c:scaling>
        <c:delete val="0"/>
        <c:axPos val="l"/>
        <c:majorGridlines>
          <c:spPr>
            <a:ln w="9525" cap="flat" cmpd="sng" algn="ctr">
              <a:solidFill>
                <a:schemeClr val="tx1">
                  <a:lumMod val="15000"/>
                  <a:lumOff val="85000"/>
                </a:schemeClr>
              </a:solidFill>
              <a:round/>
            </a:ln>
            <a:effectLst/>
          </c:spPr>
        </c:majorGridlines>
        <c:minorGridlines>
          <c:spPr>
            <a:ln w="9525" cap="flat" cmpd="sng" algn="ctr">
              <a:solidFill>
                <a:schemeClr val="tx1">
                  <a:lumMod val="5000"/>
                  <a:lumOff val="95000"/>
                </a:schemeClr>
              </a:solidFill>
              <a:round/>
            </a:ln>
            <a:effectLst/>
          </c:spPr>
        </c:min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Angular Velocity (rad/s)</a:t>
                </a:r>
              </a:p>
            </c:rich>
          </c:tx>
          <c:layout>
            <c:manualLayout>
              <c:xMode val="edge"/>
              <c:yMode val="edge"/>
              <c:x val="9.9739018927900609E-3"/>
              <c:y val="0.17582359322289551"/>
            </c:manualLayout>
          </c:layout>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421375576"/>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4">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Sheet1!$B$1</c:f>
              <c:strCache>
                <c:ptCount val="1"/>
                <c:pt idx="0">
                  <c:v>Gyroscope z (rad/s)</c:v>
                </c:pt>
              </c:strCache>
            </c:strRef>
          </c:tx>
          <c:spPr>
            <a:ln w="19050" cap="rnd">
              <a:solidFill>
                <a:schemeClr val="accent1"/>
              </a:solidFill>
              <a:round/>
            </a:ln>
            <a:effectLst/>
          </c:spPr>
          <c:marker>
            <c:symbol val="none"/>
          </c:marker>
          <c:xVal>
            <c:numRef>
              <c:f>Sheet1!$A$2:$A$45100</c:f>
              <c:numCache>
                <c:formatCode>General</c:formatCode>
                <c:ptCount val="45099"/>
                <c:pt idx="0">
                  <c:v>0</c:v>
                </c:pt>
                <c:pt idx="1">
                  <c:v>9.9319999999999999E-3</c:v>
                </c:pt>
                <c:pt idx="2">
                  <c:v>1.9862999999999999E-2</c:v>
                </c:pt>
                <c:pt idx="3">
                  <c:v>2.9794000000000001E-2</c:v>
                </c:pt>
                <c:pt idx="4">
                  <c:v>3.9725999999999997E-2</c:v>
                </c:pt>
                <c:pt idx="5">
                  <c:v>4.9657E-2</c:v>
                </c:pt>
                <c:pt idx="6">
                  <c:v>5.9589000000000003E-2</c:v>
                </c:pt>
                <c:pt idx="7">
                  <c:v>6.9519999999999998E-2</c:v>
                </c:pt>
                <c:pt idx="8">
                  <c:v>7.9451999999999995E-2</c:v>
                </c:pt>
                <c:pt idx="9">
                  <c:v>8.9383000000000004E-2</c:v>
                </c:pt>
                <c:pt idx="10">
                  <c:v>9.9314E-2</c:v>
                </c:pt>
                <c:pt idx="11">
                  <c:v>0.109246</c:v>
                </c:pt>
                <c:pt idx="12">
                  <c:v>0.11917700000000001</c:v>
                </c:pt>
                <c:pt idx="13">
                  <c:v>0.129109</c:v>
                </c:pt>
                <c:pt idx="14">
                  <c:v>0.13904</c:v>
                </c:pt>
                <c:pt idx="15">
                  <c:v>0.14897199999999999</c:v>
                </c:pt>
                <c:pt idx="16">
                  <c:v>0.15890299999999999</c:v>
                </c:pt>
                <c:pt idx="17">
                  <c:v>0.16883500000000001</c:v>
                </c:pt>
                <c:pt idx="18">
                  <c:v>0.17876600000000001</c:v>
                </c:pt>
                <c:pt idx="19">
                  <c:v>0.188697</c:v>
                </c:pt>
                <c:pt idx="20">
                  <c:v>0.198629</c:v>
                </c:pt>
                <c:pt idx="21">
                  <c:v>0.20856</c:v>
                </c:pt>
                <c:pt idx="22">
                  <c:v>0.21849199999999999</c:v>
                </c:pt>
                <c:pt idx="23">
                  <c:v>0.22842299999999999</c:v>
                </c:pt>
                <c:pt idx="24">
                  <c:v>0.23835500000000001</c:v>
                </c:pt>
                <c:pt idx="25">
                  <c:v>0.24828600000000001</c:v>
                </c:pt>
                <c:pt idx="26">
                  <c:v>0.25821699999999997</c:v>
                </c:pt>
                <c:pt idx="27">
                  <c:v>0.26814900000000003</c:v>
                </c:pt>
                <c:pt idx="28">
                  <c:v>0.27807999999999999</c:v>
                </c:pt>
                <c:pt idx="29">
                  <c:v>0.28801199999999999</c:v>
                </c:pt>
                <c:pt idx="30">
                  <c:v>0.29794300000000001</c:v>
                </c:pt>
                <c:pt idx="31">
                  <c:v>0.30787500000000001</c:v>
                </c:pt>
                <c:pt idx="32">
                  <c:v>0.31780599999999998</c:v>
                </c:pt>
                <c:pt idx="33">
                  <c:v>0.327737</c:v>
                </c:pt>
                <c:pt idx="34">
                  <c:v>0.337669</c:v>
                </c:pt>
                <c:pt idx="35">
                  <c:v>0.34760000000000002</c:v>
                </c:pt>
                <c:pt idx="36">
                  <c:v>0.35753200000000002</c:v>
                </c:pt>
                <c:pt idx="37">
                  <c:v>0.36746299999999998</c:v>
                </c:pt>
                <c:pt idx="38">
                  <c:v>0.37739499999999998</c:v>
                </c:pt>
                <c:pt idx="39">
                  <c:v>0.387326</c:v>
                </c:pt>
                <c:pt idx="40">
                  <c:v>0.397258</c:v>
                </c:pt>
                <c:pt idx="41">
                  <c:v>0.40718900000000002</c:v>
                </c:pt>
                <c:pt idx="42">
                  <c:v>0.41711999999999999</c:v>
                </c:pt>
                <c:pt idx="43">
                  <c:v>0.42705199999999999</c:v>
                </c:pt>
                <c:pt idx="44">
                  <c:v>0.43698300000000001</c:v>
                </c:pt>
                <c:pt idx="45">
                  <c:v>0.44691500000000001</c:v>
                </c:pt>
                <c:pt idx="46">
                  <c:v>0.45684599999999997</c:v>
                </c:pt>
                <c:pt idx="47">
                  <c:v>0.46677787500000001</c:v>
                </c:pt>
                <c:pt idx="48">
                  <c:v>0.47670887499999998</c:v>
                </c:pt>
                <c:pt idx="49">
                  <c:v>0.486639875</c:v>
                </c:pt>
                <c:pt idx="50">
                  <c:v>0.496571875</c:v>
                </c:pt>
                <c:pt idx="51">
                  <c:v>0.50650287500000002</c:v>
                </c:pt>
                <c:pt idx="52">
                  <c:v>0.51643487499999996</c:v>
                </c:pt>
                <c:pt idx="53">
                  <c:v>0.52636587499999998</c:v>
                </c:pt>
                <c:pt idx="54">
                  <c:v>0.53629787500000003</c:v>
                </c:pt>
                <c:pt idx="55">
                  <c:v>0.54622887499999995</c:v>
                </c:pt>
                <c:pt idx="56">
                  <c:v>0.556160875</c:v>
                </c:pt>
                <c:pt idx="57">
                  <c:v>0.56609187500000002</c:v>
                </c:pt>
                <c:pt idx="58">
                  <c:v>0.57602287500000005</c:v>
                </c:pt>
                <c:pt idx="59">
                  <c:v>0.58595487499999999</c:v>
                </c:pt>
                <c:pt idx="60">
                  <c:v>0.59588587500000001</c:v>
                </c:pt>
                <c:pt idx="61">
                  <c:v>0.60581787499999995</c:v>
                </c:pt>
                <c:pt idx="62">
                  <c:v>0.61574887499999997</c:v>
                </c:pt>
                <c:pt idx="63">
                  <c:v>0.62568087500000003</c:v>
                </c:pt>
                <c:pt idx="64">
                  <c:v>0.63561187500000005</c:v>
                </c:pt>
                <c:pt idx="65">
                  <c:v>0.64554287499999996</c:v>
                </c:pt>
                <c:pt idx="66">
                  <c:v>0.65547487500000001</c:v>
                </c:pt>
                <c:pt idx="67">
                  <c:v>0.66540587500000004</c:v>
                </c:pt>
                <c:pt idx="68">
                  <c:v>0.67533787499999998</c:v>
                </c:pt>
                <c:pt idx="69">
                  <c:v>0.685268875</c:v>
                </c:pt>
                <c:pt idx="70">
                  <c:v>0.69520087500000005</c:v>
                </c:pt>
                <c:pt idx="71">
                  <c:v>0.70513187499999996</c:v>
                </c:pt>
                <c:pt idx="72">
                  <c:v>0.71506387500000002</c:v>
                </c:pt>
                <c:pt idx="73">
                  <c:v>0.72499487500000004</c:v>
                </c:pt>
                <c:pt idx="74">
                  <c:v>0.73492587499999995</c:v>
                </c:pt>
                <c:pt idx="75">
                  <c:v>0.744857875</c:v>
                </c:pt>
                <c:pt idx="76">
                  <c:v>0.75478887500000003</c:v>
                </c:pt>
                <c:pt idx="77">
                  <c:v>0.76472087499999997</c:v>
                </c:pt>
                <c:pt idx="78">
                  <c:v>0.77465187499999999</c:v>
                </c:pt>
                <c:pt idx="79">
                  <c:v>0.78458387500000004</c:v>
                </c:pt>
                <c:pt idx="80">
                  <c:v>0.79451487499999995</c:v>
                </c:pt>
                <c:pt idx="81">
                  <c:v>0.80444587499999998</c:v>
                </c:pt>
                <c:pt idx="82">
                  <c:v>0.81437787500000003</c:v>
                </c:pt>
                <c:pt idx="83">
                  <c:v>0.82430887500000005</c:v>
                </c:pt>
                <c:pt idx="84">
                  <c:v>0.83424087499999999</c:v>
                </c:pt>
                <c:pt idx="85">
                  <c:v>0.84417187500000002</c:v>
                </c:pt>
                <c:pt idx="86">
                  <c:v>0.85410387499999996</c:v>
                </c:pt>
                <c:pt idx="87">
                  <c:v>0.86403487499999998</c:v>
                </c:pt>
                <c:pt idx="88">
                  <c:v>0.87396687500000003</c:v>
                </c:pt>
                <c:pt idx="89">
                  <c:v>0.88389787500000006</c:v>
                </c:pt>
                <c:pt idx="90">
                  <c:v>0.89382887499999997</c:v>
                </c:pt>
                <c:pt idx="91">
                  <c:v>0.90376087500000002</c:v>
                </c:pt>
                <c:pt idx="92">
                  <c:v>0.91369187500000004</c:v>
                </c:pt>
                <c:pt idx="93">
                  <c:v>0.92362387499999998</c:v>
                </c:pt>
                <c:pt idx="94">
                  <c:v>0.93355487500000001</c:v>
                </c:pt>
                <c:pt idx="95">
                  <c:v>0.94348687499999995</c:v>
                </c:pt>
                <c:pt idx="96">
                  <c:v>0.95341787499999997</c:v>
                </c:pt>
                <c:pt idx="97">
                  <c:v>0.96334987500000002</c:v>
                </c:pt>
                <c:pt idx="98">
                  <c:v>0.97328087500000005</c:v>
                </c:pt>
                <c:pt idx="99">
                  <c:v>0.98321187499999996</c:v>
                </c:pt>
                <c:pt idx="100">
                  <c:v>0.99314387500000001</c:v>
                </c:pt>
                <c:pt idx="101">
                  <c:v>1.003074875</c:v>
                </c:pt>
                <c:pt idx="102">
                  <c:v>1.0130068750000001</c:v>
                </c:pt>
                <c:pt idx="103">
                  <c:v>1.022937875</c:v>
                </c:pt>
                <c:pt idx="104">
                  <c:v>1.032869875</c:v>
                </c:pt>
                <c:pt idx="105">
                  <c:v>1.042800875</c:v>
                </c:pt>
                <c:pt idx="106">
                  <c:v>1.052732875</c:v>
                </c:pt>
                <c:pt idx="107">
                  <c:v>1.0626638749999999</c:v>
                </c:pt>
                <c:pt idx="108">
                  <c:v>1.0725948750000001</c:v>
                </c:pt>
                <c:pt idx="109">
                  <c:v>1.0825268750000001</c:v>
                </c:pt>
                <c:pt idx="110">
                  <c:v>1.092457875</c:v>
                </c:pt>
                <c:pt idx="111">
                  <c:v>1.1023898750000001</c:v>
                </c:pt>
                <c:pt idx="112">
                  <c:v>1.112320875</c:v>
                </c:pt>
                <c:pt idx="113">
                  <c:v>1.122252875</c:v>
                </c:pt>
                <c:pt idx="114">
                  <c:v>1.132183875</c:v>
                </c:pt>
                <c:pt idx="115">
                  <c:v>1.142115875</c:v>
                </c:pt>
                <c:pt idx="116">
                  <c:v>1.1520468749999999</c:v>
                </c:pt>
                <c:pt idx="117">
                  <c:v>1.161977875</c:v>
                </c:pt>
                <c:pt idx="118">
                  <c:v>1.1719098750000001</c:v>
                </c:pt>
                <c:pt idx="119">
                  <c:v>1.181840875</c:v>
                </c:pt>
                <c:pt idx="120">
                  <c:v>1.1917728750000001</c:v>
                </c:pt>
                <c:pt idx="121">
                  <c:v>1.201703875</c:v>
                </c:pt>
                <c:pt idx="122">
                  <c:v>1.211635875</c:v>
                </c:pt>
                <c:pt idx="123">
                  <c:v>1.2215668749999999</c:v>
                </c:pt>
                <c:pt idx="124">
                  <c:v>1.231498875</c:v>
                </c:pt>
                <c:pt idx="125">
                  <c:v>1.2414298749999999</c:v>
                </c:pt>
                <c:pt idx="126">
                  <c:v>1.251360875</c:v>
                </c:pt>
                <c:pt idx="127">
                  <c:v>1.2612928750000001</c:v>
                </c:pt>
                <c:pt idx="128">
                  <c:v>1.271223875</c:v>
                </c:pt>
                <c:pt idx="129">
                  <c:v>1.2811558750000001</c:v>
                </c:pt>
                <c:pt idx="130">
                  <c:v>1.291086875</c:v>
                </c:pt>
                <c:pt idx="131">
                  <c:v>1.301018875</c:v>
                </c:pt>
                <c:pt idx="132">
                  <c:v>1.3109498749999999</c:v>
                </c:pt>
                <c:pt idx="133">
                  <c:v>1.320881875</c:v>
                </c:pt>
                <c:pt idx="134">
                  <c:v>1.3308128749999999</c:v>
                </c:pt>
                <c:pt idx="135">
                  <c:v>1.3407448749999999</c:v>
                </c:pt>
                <c:pt idx="136">
                  <c:v>1.3506758750000001</c:v>
                </c:pt>
                <c:pt idx="137">
                  <c:v>1.360606875</c:v>
                </c:pt>
                <c:pt idx="138">
                  <c:v>1.370538875</c:v>
                </c:pt>
                <c:pt idx="139">
                  <c:v>1.380469875</c:v>
                </c:pt>
                <c:pt idx="140">
                  <c:v>1.390401875</c:v>
                </c:pt>
                <c:pt idx="141">
                  <c:v>1.4003328749999999</c:v>
                </c:pt>
                <c:pt idx="142">
                  <c:v>1.410264875</c:v>
                </c:pt>
                <c:pt idx="143">
                  <c:v>1.4201958750000001</c:v>
                </c:pt>
                <c:pt idx="144">
                  <c:v>1.4301278749999999</c:v>
                </c:pt>
                <c:pt idx="145">
                  <c:v>1.4400588750000001</c:v>
                </c:pt>
                <c:pt idx="146">
                  <c:v>1.449989875</c:v>
                </c:pt>
                <c:pt idx="147">
                  <c:v>1.4599217499999999</c:v>
                </c:pt>
                <c:pt idx="148">
                  <c:v>1.46985275</c:v>
                </c:pt>
                <c:pt idx="149">
                  <c:v>1.4797847500000001</c:v>
                </c:pt>
                <c:pt idx="150">
                  <c:v>1.48971575</c:v>
                </c:pt>
                <c:pt idx="151">
                  <c:v>1.4996477500000001</c:v>
                </c:pt>
                <c:pt idx="152">
                  <c:v>1.50957875</c:v>
                </c:pt>
                <c:pt idx="153">
                  <c:v>1.51951075</c:v>
                </c:pt>
                <c:pt idx="154">
                  <c:v>1.5294417499999999</c:v>
                </c:pt>
                <c:pt idx="155">
                  <c:v>1.5393727500000001</c:v>
                </c:pt>
                <c:pt idx="156">
                  <c:v>1.5493047499999999</c:v>
                </c:pt>
                <c:pt idx="157">
                  <c:v>1.55923575</c:v>
                </c:pt>
                <c:pt idx="158">
                  <c:v>1.5691677500000001</c:v>
                </c:pt>
                <c:pt idx="159">
                  <c:v>1.57909875</c:v>
                </c:pt>
                <c:pt idx="160">
                  <c:v>1.58903075</c:v>
                </c:pt>
                <c:pt idx="161">
                  <c:v>1.59896175</c:v>
                </c:pt>
                <c:pt idx="162">
                  <c:v>1.60889375</c:v>
                </c:pt>
                <c:pt idx="163">
                  <c:v>1.6188247499999999</c:v>
                </c:pt>
                <c:pt idx="164">
                  <c:v>1.62875675</c:v>
                </c:pt>
                <c:pt idx="165">
                  <c:v>1.6386877500000001</c:v>
                </c:pt>
                <c:pt idx="166">
                  <c:v>1.64861875</c:v>
                </c:pt>
                <c:pt idx="167">
                  <c:v>1.6585507500000001</c:v>
                </c:pt>
                <c:pt idx="168">
                  <c:v>1.66848175</c:v>
                </c:pt>
                <c:pt idx="169">
                  <c:v>1.67841375</c:v>
                </c:pt>
                <c:pt idx="170">
                  <c:v>1.6883447499999999</c:v>
                </c:pt>
                <c:pt idx="171">
                  <c:v>1.69827675</c:v>
                </c:pt>
                <c:pt idx="172">
                  <c:v>1.7082077499999999</c:v>
                </c:pt>
                <c:pt idx="173">
                  <c:v>1.71813975</c:v>
                </c:pt>
                <c:pt idx="174">
                  <c:v>1.7280707500000001</c:v>
                </c:pt>
                <c:pt idx="175">
                  <c:v>1.73800175</c:v>
                </c:pt>
                <c:pt idx="176">
                  <c:v>1.7479337500000001</c:v>
                </c:pt>
                <c:pt idx="177">
                  <c:v>1.75786475</c:v>
                </c:pt>
                <c:pt idx="178">
                  <c:v>1.76779675</c:v>
                </c:pt>
                <c:pt idx="179">
                  <c:v>1.7777277499999999</c:v>
                </c:pt>
                <c:pt idx="180">
                  <c:v>1.78765975</c:v>
                </c:pt>
                <c:pt idx="181">
                  <c:v>1.7975907499999999</c:v>
                </c:pt>
                <c:pt idx="182">
                  <c:v>1.80752275</c:v>
                </c:pt>
                <c:pt idx="183">
                  <c:v>1.8174537500000001</c:v>
                </c:pt>
                <c:pt idx="184">
                  <c:v>1.8273857499999999</c:v>
                </c:pt>
                <c:pt idx="185">
                  <c:v>1.8373167500000001</c:v>
                </c:pt>
                <c:pt idx="186">
                  <c:v>1.84724775</c:v>
                </c:pt>
                <c:pt idx="187">
                  <c:v>1.85717975</c:v>
                </c:pt>
                <c:pt idx="188">
                  <c:v>1.8671107499999999</c:v>
                </c:pt>
                <c:pt idx="189">
                  <c:v>1.87704275</c:v>
                </c:pt>
                <c:pt idx="190">
                  <c:v>1.8869737499999999</c:v>
                </c:pt>
                <c:pt idx="191">
                  <c:v>1.8969057499999999</c:v>
                </c:pt>
                <c:pt idx="192">
                  <c:v>1.9068367500000001</c:v>
                </c:pt>
                <c:pt idx="193">
                  <c:v>1.9167687499999999</c:v>
                </c:pt>
                <c:pt idx="194">
                  <c:v>1.92669975</c:v>
                </c:pt>
                <c:pt idx="195">
                  <c:v>1.9366317500000001</c:v>
                </c:pt>
                <c:pt idx="196">
                  <c:v>1.94656275</c:v>
                </c:pt>
                <c:pt idx="197">
                  <c:v>1.9564937499999999</c:v>
                </c:pt>
                <c:pt idx="198">
                  <c:v>1.96642575</c:v>
                </c:pt>
                <c:pt idx="199">
                  <c:v>1.9763567500000001</c:v>
                </c:pt>
                <c:pt idx="200">
                  <c:v>1.9862887499999999</c:v>
                </c:pt>
                <c:pt idx="201">
                  <c:v>1.9962197500000001</c:v>
                </c:pt>
                <c:pt idx="202">
                  <c:v>2.0061517499999999</c:v>
                </c:pt>
                <c:pt idx="203">
                  <c:v>2.0160827499999998</c:v>
                </c:pt>
                <c:pt idx="204">
                  <c:v>2.0260147499999999</c:v>
                </c:pt>
                <c:pt idx="205">
                  <c:v>2.0359457500000002</c:v>
                </c:pt>
                <c:pt idx="206">
                  <c:v>2.0458777499999998</c:v>
                </c:pt>
                <c:pt idx="207">
                  <c:v>2.0558087500000002</c:v>
                </c:pt>
                <c:pt idx="208">
                  <c:v>2.0657397500000001</c:v>
                </c:pt>
                <c:pt idx="209">
                  <c:v>2.0756717500000001</c:v>
                </c:pt>
                <c:pt idx="210">
                  <c:v>2.0856027500000001</c:v>
                </c:pt>
                <c:pt idx="211">
                  <c:v>2.0955347500000001</c:v>
                </c:pt>
                <c:pt idx="212">
                  <c:v>2.10546575</c:v>
                </c:pt>
                <c:pt idx="213">
                  <c:v>2.1153977500000001</c:v>
                </c:pt>
                <c:pt idx="214">
                  <c:v>2.12532875</c:v>
                </c:pt>
                <c:pt idx="215">
                  <c:v>2.13526075</c:v>
                </c:pt>
                <c:pt idx="216">
                  <c:v>2.14519175</c:v>
                </c:pt>
                <c:pt idx="217">
                  <c:v>2.15512375</c:v>
                </c:pt>
                <c:pt idx="218">
                  <c:v>2.1650547499999999</c:v>
                </c:pt>
                <c:pt idx="219">
                  <c:v>2.1749857499999998</c:v>
                </c:pt>
                <c:pt idx="220">
                  <c:v>2.1849177499999999</c:v>
                </c:pt>
                <c:pt idx="221">
                  <c:v>2.1948487499999998</c:v>
                </c:pt>
                <c:pt idx="222">
                  <c:v>2.2047807499999998</c:v>
                </c:pt>
                <c:pt idx="223">
                  <c:v>2.2147117500000002</c:v>
                </c:pt>
                <c:pt idx="224">
                  <c:v>2.2246437499999998</c:v>
                </c:pt>
                <c:pt idx="225">
                  <c:v>2.2345747500000002</c:v>
                </c:pt>
                <c:pt idx="226">
                  <c:v>2.2445067500000002</c:v>
                </c:pt>
                <c:pt idx="227">
                  <c:v>2.2544377500000001</c:v>
                </c:pt>
                <c:pt idx="228">
                  <c:v>2.2643697500000002</c:v>
                </c:pt>
                <c:pt idx="229">
                  <c:v>2.2743007500000001</c:v>
                </c:pt>
                <c:pt idx="230">
                  <c:v>2.2842327500000001</c:v>
                </c:pt>
                <c:pt idx="231">
                  <c:v>2.2941637500000001</c:v>
                </c:pt>
                <c:pt idx="232">
                  <c:v>2.30409475</c:v>
                </c:pt>
                <c:pt idx="233">
                  <c:v>2.31402675</c:v>
                </c:pt>
                <c:pt idx="234">
                  <c:v>2.3239577499999999</c:v>
                </c:pt>
                <c:pt idx="235">
                  <c:v>2.33388975</c:v>
                </c:pt>
                <c:pt idx="236">
                  <c:v>2.3438207499999999</c:v>
                </c:pt>
                <c:pt idx="237">
                  <c:v>2.3537527499999999</c:v>
                </c:pt>
                <c:pt idx="238">
                  <c:v>2.3636837499999999</c:v>
                </c:pt>
                <c:pt idx="239">
                  <c:v>2.3736157499999999</c:v>
                </c:pt>
                <c:pt idx="240">
                  <c:v>2.3835467499999998</c:v>
                </c:pt>
                <c:pt idx="241">
                  <c:v>2.3934787499999999</c:v>
                </c:pt>
                <c:pt idx="242">
                  <c:v>2.4034097499999998</c:v>
                </c:pt>
                <c:pt idx="243">
                  <c:v>2.4133407500000001</c:v>
                </c:pt>
                <c:pt idx="244">
                  <c:v>2.4232727500000002</c:v>
                </c:pt>
                <c:pt idx="245">
                  <c:v>2.4332037500000001</c:v>
                </c:pt>
                <c:pt idx="246">
                  <c:v>2.4431357500000002</c:v>
                </c:pt>
                <c:pt idx="247">
                  <c:v>2.4530667500000001</c:v>
                </c:pt>
                <c:pt idx="248">
                  <c:v>2.4629993749999999</c:v>
                </c:pt>
                <c:pt idx="249">
                  <c:v>2.4729303749999998</c:v>
                </c:pt>
                <c:pt idx="250">
                  <c:v>2.4828623749999998</c:v>
                </c:pt>
                <c:pt idx="251">
                  <c:v>2.4927933750000002</c:v>
                </c:pt>
                <c:pt idx="252">
                  <c:v>2.5027253749999998</c:v>
                </c:pt>
                <c:pt idx="253">
                  <c:v>2.5126563750000002</c:v>
                </c:pt>
                <c:pt idx="254">
                  <c:v>2.5225883750000002</c:v>
                </c:pt>
                <c:pt idx="255">
                  <c:v>2.5325193750000001</c:v>
                </c:pt>
                <c:pt idx="256">
                  <c:v>2.5424513750000002</c:v>
                </c:pt>
                <c:pt idx="257">
                  <c:v>2.5523823750000001</c:v>
                </c:pt>
                <c:pt idx="258">
                  <c:v>2.5623143750000001</c:v>
                </c:pt>
                <c:pt idx="259">
                  <c:v>2.5722453750000001</c:v>
                </c:pt>
                <c:pt idx="260">
                  <c:v>2.582176375</c:v>
                </c:pt>
                <c:pt idx="261">
                  <c:v>2.592108375</c:v>
                </c:pt>
                <c:pt idx="262">
                  <c:v>2.6020393749999999</c:v>
                </c:pt>
                <c:pt idx="263">
                  <c:v>2.611971375</c:v>
                </c:pt>
                <c:pt idx="264">
                  <c:v>2.6219023749999999</c:v>
                </c:pt>
                <c:pt idx="265">
                  <c:v>2.6318343749999999</c:v>
                </c:pt>
                <c:pt idx="266">
                  <c:v>2.6417653749999999</c:v>
                </c:pt>
                <c:pt idx="267">
                  <c:v>2.6516973749999999</c:v>
                </c:pt>
                <c:pt idx="268">
                  <c:v>2.6616283749999998</c:v>
                </c:pt>
                <c:pt idx="269">
                  <c:v>2.6715603749999999</c:v>
                </c:pt>
                <c:pt idx="270">
                  <c:v>2.6814913749999998</c:v>
                </c:pt>
                <c:pt idx="271">
                  <c:v>2.6914233749999998</c:v>
                </c:pt>
                <c:pt idx="272">
                  <c:v>2.7013543750000002</c:v>
                </c:pt>
                <c:pt idx="273">
                  <c:v>2.7112853750000001</c:v>
                </c:pt>
                <c:pt idx="274">
                  <c:v>2.7212173750000002</c:v>
                </c:pt>
                <c:pt idx="275">
                  <c:v>2.7311483750000001</c:v>
                </c:pt>
                <c:pt idx="276">
                  <c:v>2.7410803750000001</c:v>
                </c:pt>
                <c:pt idx="277">
                  <c:v>2.751011375</c:v>
                </c:pt>
                <c:pt idx="278">
                  <c:v>2.7609433750000001</c:v>
                </c:pt>
                <c:pt idx="279">
                  <c:v>2.770874375</c:v>
                </c:pt>
                <c:pt idx="280">
                  <c:v>2.7808063750000001</c:v>
                </c:pt>
                <c:pt idx="281">
                  <c:v>2.790737375</c:v>
                </c:pt>
                <c:pt idx="282">
                  <c:v>2.800669375</c:v>
                </c:pt>
                <c:pt idx="283">
                  <c:v>2.8106003749999999</c:v>
                </c:pt>
                <c:pt idx="284">
                  <c:v>2.820532375</c:v>
                </c:pt>
                <c:pt idx="285">
                  <c:v>2.8304633749999999</c:v>
                </c:pt>
                <c:pt idx="286">
                  <c:v>2.8403943749999998</c:v>
                </c:pt>
                <c:pt idx="287">
                  <c:v>2.8503263749999999</c:v>
                </c:pt>
                <c:pt idx="288">
                  <c:v>2.8602573750000002</c:v>
                </c:pt>
                <c:pt idx="289">
                  <c:v>2.8701893749999998</c:v>
                </c:pt>
                <c:pt idx="290">
                  <c:v>2.8801203750000002</c:v>
                </c:pt>
                <c:pt idx="291">
                  <c:v>2.8900523749999998</c:v>
                </c:pt>
                <c:pt idx="292">
                  <c:v>2.8999833750000001</c:v>
                </c:pt>
                <c:pt idx="293">
                  <c:v>2.9099153750000002</c:v>
                </c:pt>
                <c:pt idx="294">
                  <c:v>2.9198463750000001</c:v>
                </c:pt>
                <c:pt idx="295">
                  <c:v>2.9297783750000002</c:v>
                </c:pt>
                <c:pt idx="296">
                  <c:v>2.9397093750000001</c:v>
                </c:pt>
                <c:pt idx="297">
                  <c:v>2.9496413750000001</c:v>
                </c:pt>
                <c:pt idx="298">
                  <c:v>2.959572375</c:v>
                </c:pt>
                <c:pt idx="299">
                  <c:v>2.9695043750000001</c:v>
                </c:pt>
                <c:pt idx="300">
                  <c:v>2.979435375</c:v>
                </c:pt>
                <c:pt idx="301">
                  <c:v>2.989367375</c:v>
                </c:pt>
                <c:pt idx="302">
                  <c:v>2.999298375</c:v>
                </c:pt>
                <c:pt idx="303">
                  <c:v>3.0092293749999999</c:v>
                </c:pt>
                <c:pt idx="304">
                  <c:v>3.0191613749999999</c:v>
                </c:pt>
                <c:pt idx="305">
                  <c:v>3.0290923749999998</c:v>
                </c:pt>
                <c:pt idx="306">
                  <c:v>3.0390243749999999</c:v>
                </c:pt>
                <c:pt idx="307">
                  <c:v>3.0489553749999998</c:v>
                </c:pt>
                <c:pt idx="308">
                  <c:v>3.0588873749999999</c:v>
                </c:pt>
                <c:pt idx="309">
                  <c:v>3.0688183750000002</c:v>
                </c:pt>
                <c:pt idx="310">
                  <c:v>3.0787503749999998</c:v>
                </c:pt>
                <c:pt idx="311">
                  <c:v>3.0886813750000002</c:v>
                </c:pt>
                <c:pt idx="312">
                  <c:v>3.0986133749999998</c:v>
                </c:pt>
                <c:pt idx="313">
                  <c:v>3.1085443750000001</c:v>
                </c:pt>
                <c:pt idx="314">
                  <c:v>3.1184763750000002</c:v>
                </c:pt>
                <c:pt idx="315">
                  <c:v>3.1284073750000001</c:v>
                </c:pt>
                <c:pt idx="316">
                  <c:v>3.1383393750000002</c:v>
                </c:pt>
                <c:pt idx="317">
                  <c:v>3.1482703750000001</c:v>
                </c:pt>
                <c:pt idx="318">
                  <c:v>3.1582023750000001</c:v>
                </c:pt>
                <c:pt idx="319">
                  <c:v>3.168133375</c:v>
                </c:pt>
                <c:pt idx="320">
                  <c:v>3.1780653750000001</c:v>
                </c:pt>
                <c:pt idx="321">
                  <c:v>3.187996375</c:v>
                </c:pt>
                <c:pt idx="322">
                  <c:v>3.1979273749999999</c:v>
                </c:pt>
                <c:pt idx="323">
                  <c:v>3.207859375</c:v>
                </c:pt>
                <c:pt idx="324">
                  <c:v>3.2177903749999999</c:v>
                </c:pt>
                <c:pt idx="325">
                  <c:v>3.2277223749999999</c:v>
                </c:pt>
                <c:pt idx="326">
                  <c:v>3.2376533749999998</c:v>
                </c:pt>
                <c:pt idx="327">
                  <c:v>3.2475853749999999</c:v>
                </c:pt>
                <c:pt idx="328">
                  <c:v>3.2575163749999998</c:v>
                </c:pt>
                <c:pt idx="329">
                  <c:v>3.2674483749999998</c:v>
                </c:pt>
                <c:pt idx="330">
                  <c:v>3.2773793750000002</c:v>
                </c:pt>
                <c:pt idx="331">
                  <c:v>3.2873113749999998</c:v>
                </c:pt>
                <c:pt idx="332">
                  <c:v>3.2972423750000002</c:v>
                </c:pt>
                <c:pt idx="333">
                  <c:v>3.3071743750000002</c:v>
                </c:pt>
                <c:pt idx="334">
                  <c:v>3.3171053750000001</c:v>
                </c:pt>
                <c:pt idx="335">
                  <c:v>3.3270373750000002</c:v>
                </c:pt>
                <c:pt idx="336">
                  <c:v>3.3369683750000001</c:v>
                </c:pt>
                <c:pt idx="337">
                  <c:v>3.3469003750000001</c:v>
                </c:pt>
                <c:pt idx="338">
                  <c:v>3.3568313750000001</c:v>
                </c:pt>
                <c:pt idx="339">
                  <c:v>3.3667633750000001</c:v>
                </c:pt>
                <c:pt idx="340">
                  <c:v>3.376694375</c:v>
                </c:pt>
                <c:pt idx="341">
                  <c:v>3.3866253749999999</c:v>
                </c:pt>
                <c:pt idx="342">
                  <c:v>3.396557375</c:v>
                </c:pt>
                <c:pt idx="343">
                  <c:v>3.4064883749999999</c:v>
                </c:pt>
                <c:pt idx="344">
                  <c:v>3.416420375</c:v>
                </c:pt>
                <c:pt idx="345">
                  <c:v>3.4263513749999999</c:v>
                </c:pt>
                <c:pt idx="346">
                  <c:v>3.4362833749999999</c:v>
                </c:pt>
                <c:pt idx="347">
                  <c:v>3.4462143749999998</c:v>
                </c:pt>
                <c:pt idx="348">
                  <c:v>3.4561463749999999</c:v>
                </c:pt>
                <c:pt idx="349">
                  <c:v>3.4660773749999998</c:v>
                </c:pt>
                <c:pt idx="350">
                  <c:v>3.4760093749999998</c:v>
                </c:pt>
                <c:pt idx="351">
                  <c:v>3.4859403750000002</c:v>
                </c:pt>
                <c:pt idx="352">
                  <c:v>3.4958723749999998</c:v>
                </c:pt>
                <c:pt idx="353">
                  <c:v>3.5058033750000002</c:v>
                </c:pt>
                <c:pt idx="354">
                  <c:v>3.5157353750000002</c:v>
                </c:pt>
                <c:pt idx="355">
                  <c:v>3.5256663750000001</c:v>
                </c:pt>
                <c:pt idx="356">
                  <c:v>3.5355983750000002</c:v>
                </c:pt>
                <c:pt idx="357">
                  <c:v>3.5455293750000001</c:v>
                </c:pt>
                <c:pt idx="358">
                  <c:v>3.5554613750000001</c:v>
                </c:pt>
                <c:pt idx="359">
                  <c:v>3.5653923750000001</c:v>
                </c:pt>
                <c:pt idx="360">
                  <c:v>3.5753243750000001</c:v>
                </c:pt>
                <c:pt idx="361">
                  <c:v>3.585255375</c:v>
                </c:pt>
                <c:pt idx="362">
                  <c:v>3.5951873750000001</c:v>
                </c:pt>
                <c:pt idx="363">
                  <c:v>3.605118375</c:v>
                </c:pt>
                <c:pt idx="364">
                  <c:v>3.6150493749999999</c:v>
                </c:pt>
                <c:pt idx="365">
                  <c:v>3.624981375</c:v>
                </c:pt>
                <c:pt idx="366">
                  <c:v>3.6349123749999999</c:v>
                </c:pt>
                <c:pt idx="367">
                  <c:v>3.6448443749999999</c:v>
                </c:pt>
                <c:pt idx="368">
                  <c:v>3.6547753749999998</c:v>
                </c:pt>
                <c:pt idx="369">
                  <c:v>3.6647073749999999</c:v>
                </c:pt>
                <c:pt idx="370">
                  <c:v>3.6746383749999998</c:v>
                </c:pt>
                <c:pt idx="371">
                  <c:v>3.6845703749999998</c:v>
                </c:pt>
                <c:pt idx="372">
                  <c:v>3.6945013750000002</c:v>
                </c:pt>
                <c:pt idx="373">
                  <c:v>3.7044333749999998</c:v>
                </c:pt>
                <c:pt idx="374">
                  <c:v>3.7143643750000002</c:v>
                </c:pt>
                <c:pt idx="375">
                  <c:v>3.7242963750000002</c:v>
                </c:pt>
                <c:pt idx="376">
                  <c:v>3.7342273750000001</c:v>
                </c:pt>
                <c:pt idx="377">
                  <c:v>3.7441593750000002</c:v>
                </c:pt>
                <c:pt idx="378">
                  <c:v>3.7540903750000001</c:v>
                </c:pt>
                <c:pt idx="379">
                  <c:v>3.7640223750000001</c:v>
                </c:pt>
                <c:pt idx="380">
                  <c:v>3.7739533750000001</c:v>
                </c:pt>
                <c:pt idx="381">
                  <c:v>3.7838853750000001</c:v>
                </c:pt>
                <c:pt idx="382">
                  <c:v>3.793816375</c:v>
                </c:pt>
                <c:pt idx="383">
                  <c:v>3.8037483750000001</c:v>
                </c:pt>
                <c:pt idx="384">
                  <c:v>3.813679375</c:v>
                </c:pt>
                <c:pt idx="385">
                  <c:v>3.823611375</c:v>
                </c:pt>
                <c:pt idx="386">
                  <c:v>3.8335423749999999</c:v>
                </c:pt>
                <c:pt idx="387">
                  <c:v>3.843474375</c:v>
                </c:pt>
                <c:pt idx="388">
                  <c:v>3.8534053749999999</c:v>
                </c:pt>
                <c:pt idx="389">
                  <c:v>3.863337375</c:v>
                </c:pt>
                <c:pt idx="390">
                  <c:v>3.8732683749999999</c:v>
                </c:pt>
                <c:pt idx="391">
                  <c:v>3.8831993749999998</c:v>
                </c:pt>
                <c:pt idx="392">
                  <c:v>3.8931313749999998</c:v>
                </c:pt>
                <c:pt idx="393">
                  <c:v>3.9030623750000002</c:v>
                </c:pt>
                <c:pt idx="394">
                  <c:v>3.9129943749999998</c:v>
                </c:pt>
                <c:pt idx="395">
                  <c:v>3.9229253750000002</c:v>
                </c:pt>
                <c:pt idx="396">
                  <c:v>3.9328573750000002</c:v>
                </c:pt>
                <c:pt idx="397">
                  <c:v>3.9427883750000001</c:v>
                </c:pt>
                <c:pt idx="398">
                  <c:v>3.9527203750000002</c:v>
                </c:pt>
                <c:pt idx="399">
                  <c:v>3.9626513750000001</c:v>
                </c:pt>
                <c:pt idx="400">
                  <c:v>3.9725833750000001</c:v>
                </c:pt>
                <c:pt idx="401">
                  <c:v>3.9825143750000001</c:v>
                </c:pt>
                <c:pt idx="402">
                  <c:v>3.9924463750000001</c:v>
                </c:pt>
                <c:pt idx="403">
                  <c:v>4.002377375</c:v>
                </c:pt>
                <c:pt idx="404">
                  <c:v>4.0123093750000001</c:v>
                </c:pt>
                <c:pt idx="405">
                  <c:v>4.022240375</c:v>
                </c:pt>
                <c:pt idx="406">
                  <c:v>4.032172375</c:v>
                </c:pt>
                <c:pt idx="407">
                  <c:v>4.0421033749999999</c:v>
                </c:pt>
                <c:pt idx="408">
                  <c:v>4.052035375</c:v>
                </c:pt>
                <c:pt idx="409">
                  <c:v>4.0619663749999999</c:v>
                </c:pt>
                <c:pt idx="410">
                  <c:v>4.071898375</c:v>
                </c:pt>
                <c:pt idx="411">
                  <c:v>4.0818293749999999</c:v>
                </c:pt>
                <c:pt idx="412">
                  <c:v>4.0917613749999999</c:v>
                </c:pt>
                <c:pt idx="413">
                  <c:v>4.1016923749999998</c:v>
                </c:pt>
                <c:pt idx="414">
                  <c:v>4.1116243749999999</c:v>
                </c:pt>
                <c:pt idx="415">
                  <c:v>4.1215553749999998</c:v>
                </c:pt>
                <c:pt idx="416">
                  <c:v>4.1314873749999999</c:v>
                </c:pt>
                <c:pt idx="417">
                  <c:v>4.1414183749999998</c:v>
                </c:pt>
                <c:pt idx="418">
                  <c:v>4.1513503749999998</c:v>
                </c:pt>
                <c:pt idx="419">
                  <c:v>4.1612813749999997</c:v>
                </c:pt>
                <c:pt idx="420">
                  <c:v>4.1712133749999998</c:v>
                </c:pt>
                <c:pt idx="421">
                  <c:v>4.1811443749999997</c:v>
                </c:pt>
                <c:pt idx="422">
                  <c:v>4.1910763749999997</c:v>
                </c:pt>
                <c:pt idx="423">
                  <c:v>4.2010073749999997</c:v>
                </c:pt>
                <c:pt idx="424">
                  <c:v>4.2109393749999997</c:v>
                </c:pt>
                <c:pt idx="425">
                  <c:v>4.2208703749999996</c:v>
                </c:pt>
                <c:pt idx="426">
                  <c:v>4.2308023749999997</c:v>
                </c:pt>
                <c:pt idx="427">
                  <c:v>4.2407333749999996</c:v>
                </c:pt>
                <c:pt idx="428">
                  <c:v>4.2506643750000004</c:v>
                </c:pt>
                <c:pt idx="429">
                  <c:v>4.2605963750000004</c:v>
                </c:pt>
                <c:pt idx="430">
                  <c:v>4.2705273750000003</c:v>
                </c:pt>
                <c:pt idx="431">
                  <c:v>4.2804593750000004</c:v>
                </c:pt>
                <c:pt idx="432">
                  <c:v>4.2903903750000003</c:v>
                </c:pt>
                <c:pt idx="433">
                  <c:v>4.3003223750000004</c:v>
                </c:pt>
                <c:pt idx="434">
                  <c:v>4.3102533750000003</c:v>
                </c:pt>
                <c:pt idx="435">
                  <c:v>4.3201853750000003</c:v>
                </c:pt>
                <c:pt idx="436">
                  <c:v>4.3301163750000002</c:v>
                </c:pt>
                <c:pt idx="437">
                  <c:v>4.3400483750000003</c:v>
                </c:pt>
                <c:pt idx="438">
                  <c:v>4.3499793750000002</c:v>
                </c:pt>
                <c:pt idx="439">
                  <c:v>4.3599113750000003</c:v>
                </c:pt>
                <c:pt idx="440">
                  <c:v>4.3698423750000002</c:v>
                </c:pt>
                <c:pt idx="441">
                  <c:v>4.3797743750000002</c:v>
                </c:pt>
                <c:pt idx="442">
                  <c:v>4.3897053750000001</c:v>
                </c:pt>
                <c:pt idx="443">
                  <c:v>4.3996373750000002</c:v>
                </c:pt>
                <c:pt idx="444">
                  <c:v>4.4095683750000001</c:v>
                </c:pt>
                <c:pt idx="445">
                  <c:v>4.4195003750000001</c:v>
                </c:pt>
                <c:pt idx="446">
                  <c:v>4.4294313750000001</c:v>
                </c:pt>
                <c:pt idx="447">
                  <c:v>4.4393633750000001</c:v>
                </c:pt>
                <c:pt idx="448">
                  <c:v>4.449294375</c:v>
                </c:pt>
                <c:pt idx="449">
                  <c:v>4.4592263750000001</c:v>
                </c:pt>
                <c:pt idx="450">
                  <c:v>4.4691567919999997</c:v>
                </c:pt>
                <c:pt idx="451">
                  <c:v>4.4790887919999998</c:v>
                </c:pt>
                <c:pt idx="452">
                  <c:v>4.4890197919999997</c:v>
                </c:pt>
                <c:pt idx="453">
                  <c:v>4.4989517919999997</c:v>
                </c:pt>
                <c:pt idx="454">
                  <c:v>4.5088827919999996</c:v>
                </c:pt>
                <c:pt idx="455">
                  <c:v>4.5188147919999997</c:v>
                </c:pt>
                <c:pt idx="456">
                  <c:v>4.5287457919999996</c:v>
                </c:pt>
                <c:pt idx="457">
                  <c:v>4.5386777919999997</c:v>
                </c:pt>
                <c:pt idx="458">
                  <c:v>4.5486087919999996</c:v>
                </c:pt>
                <c:pt idx="459">
                  <c:v>4.5585407919999996</c:v>
                </c:pt>
                <c:pt idx="460">
                  <c:v>4.5684717920000004</c:v>
                </c:pt>
                <c:pt idx="461">
                  <c:v>4.5784037919999996</c:v>
                </c:pt>
                <c:pt idx="462">
                  <c:v>4.5883347920000004</c:v>
                </c:pt>
                <c:pt idx="463">
                  <c:v>4.5982667920000004</c:v>
                </c:pt>
                <c:pt idx="464">
                  <c:v>4.6081977920000003</c:v>
                </c:pt>
                <c:pt idx="465">
                  <c:v>4.6181297920000004</c:v>
                </c:pt>
                <c:pt idx="466">
                  <c:v>4.6280607920000003</c:v>
                </c:pt>
                <c:pt idx="467">
                  <c:v>4.6379927920000004</c:v>
                </c:pt>
                <c:pt idx="468">
                  <c:v>4.6479237920000003</c:v>
                </c:pt>
                <c:pt idx="469">
                  <c:v>4.6578557920000003</c:v>
                </c:pt>
                <c:pt idx="470">
                  <c:v>4.6677867920000002</c:v>
                </c:pt>
                <c:pt idx="471">
                  <c:v>4.6777187920000003</c:v>
                </c:pt>
                <c:pt idx="472">
                  <c:v>4.6876497920000002</c:v>
                </c:pt>
                <c:pt idx="473">
                  <c:v>4.6975817920000003</c:v>
                </c:pt>
                <c:pt idx="474">
                  <c:v>4.7075127920000002</c:v>
                </c:pt>
                <c:pt idx="475">
                  <c:v>4.7174447920000002</c:v>
                </c:pt>
                <c:pt idx="476">
                  <c:v>4.7273757920000001</c:v>
                </c:pt>
                <c:pt idx="477">
                  <c:v>4.7373077920000002</c:v>
                </c:pt>
                <c:pt idx="478">
                  <c:v>4.7472387920000001</c:v>
                </c:pt>
                <c:pt idx="479">
                  <c:v>4.7571707920000001</c:v>
                </c:pt>
                <c:pt idx="480">
                  <c:v>4.7671017920000001</c:v>
                </c:pt>
                <c:pt idx="481">
                  <c:v>4.7770337920000001</c:v>
                </c:pt>
                <c:pt idx="482">
                  <c:v>4.786964792</c:v>
                </c:pt>
                <c:pt idx="483">
                  <c:v>4.7968967920000001</c:v>
                </c:pt>
                <c:pt idx="484">
                  <c:v>4.806827792</c:v>
                </c:pt>
                <c:pt idx="485">
                  <c:v>4.816759792</c:v>
                </c:pt>
                <c:pt idx="486">
                  <c:v>4.826690792</c:v>
                </c:pt>
                <c:pt idx="487">
                  <c:v>4.836622792</c:v>
                </c:pt>
                <c:pt idx="488">
                  <c:v>4.8465537919999999</c:v>
                </c:pt>
                <c:pt idx="489">
                  <c:v>4.856485792</c:v>
                </c:pt>
                <c:pt idx="490">
                  <c:v>4.8664167919999999</c:v>
                </c:pt>
                <c:pt idx="491">
                  <c:v>4.8763487919999999</c:v>
                </c:pt>
                <c:pt idx="492">
                  <c:v>4.8862797919999998</c:v>
                </c:pt>
                <c:pt idx="493">
                  <c:v>4.8962117919999999</c:v>
                </c:pt>
                <c:pt idx="494">
                  <c:v>4.9061427919999998</c:v>
                </c:pt>
                <c:pt idx="495">
                  <c:v>4.9160747919999999</c:v>
                </c:pt>
                <c:pt idx="496">
                  <c:v>4.9260057919999998</c:v>
                </c:pt>
                <c:pt idx="497">
                  <c:v>4.9359377919999998</c:v>
                </c:pt>
                <c:pt idx="498">
                  <c:v>4.9458687919999997</c:v>
                </c:pt>
                <c:pt idx="499">
                  <c:v>4.9558007919999998</c:v>
                </c:pt>
                <c:pt idx="500">
                  <c:v>4.9657317919999997</c:v>
                </c:pt>
                <c:pt idx="501">
                  <c:v>4.9756637919999998</c:v>
                </c:pt>
                <c:pt idx="502">
                  <c:v>4.9855947919999997</c:v>
                </c:pt>
                <c:pt idx="503">
                  <c:v>4.9955267919999997</c:v>
                </c:pt>
                <c:pt idx="504">
                  <c:v>5.0054577919999996</c:v>
                </c:pt>
                <c:pt idx="505">
                  <c:v>5.0153897919999997</c:v>
                </c:pt>
                <c:pt idx="506">
                  <c:v>5.0253207919999996</c:v>
                </c:pt>
                <c:pt idx="507">
                  <c:v>5.0352527919999996</c:v>
                </c:pt>
                <c:pt idx="508">
                  <c:v>5.0451837919999996</c:v>
                </c:pt>
                <c:pt idx="509">
                  <c:v>5.0551157919999996</c:v>
                </c:pt>
                <c:pt idx="510">
                  <c:v>5.0650467920000004</c:v>
                </c:pt>
                <c:pt idx="511">
                  <c:v>5.0749787919999996</c:v>
                </c:pt>
                <c:pt idx="512">
                  <c:v>5.0849097920000004</c:v>
                </c:pt>
                <c:pt idx="513">
                  <c:v>5.0948417920000004</c:v>
                </c:pt>
                <c:pt idx="514">
                  <c:v>5.1047727920000003</c:v>
                </c:pt>
                <c:pt idx="515">
                  <c:v>5.1147047920000004</c:v>
                </c:pt>
                <c:pt idx="516">
                  <c:v>5.1246357920000003</c:v>
                </c:pt>
                <c:pt idx="517">
                  <c:v>5.1345677920000004</c:v>
                </c:pt>
                <c:pt idx="518">
                  <c:v>5.1444987920000003</c:v>
                </c:pt>
                <c:pt idx="519">
                  <c:v>5.1544307920000003</c:v>
                </c:pt>
                <c:pt idx="520">
                  <c:v>5.1643617920000002</c:v>
                </c:pt>
                <c:pt idx="521">
                  <c:v>5.1742937920000003</c:v>
                </c:pt>
                <c:pt idx="522">
                  <c:v>5.1842247920000002</c:v>
                </c:pt>
                <c:pt idx="523">
                  <c:v>5.1941567920000002</c:v>
                </c:pt>
                <c:pt idx="524">
                  <c:v>5.2040877920000002</c:v>
                </c:pt>
                <c:pt idx="525">
                  <c:v>5.2140197920000002</c:v>
                </c:pt>
                <c:pt idx="526">
                  <c:v>5.2239507920000001</c:v>
                </c:pt>
                <c:pt idx="527">
                  <c:v>5.2338827920000002</c:v>
                </c:pt>
                <c:pt idx="528">
                  <c:v>5.2438137920000001</c:v>
                </c:pt>
                <c:pt idx="529">
                  <c:v>5.2537457920000001</c:v>
                </c:pt>
                <c:pt idx="530">
                  <c:v>5.263676792</c:v>
                </c:pt>
                <c:pt idx="531">
                  <c:v>5.2736087920000001</c:v>
                </c:pt>
                <c:pt idx="532">
                  <c:v>5.283539792</c:v>
                </c:pt>
                <c:pt idx="533">
                  <c:v>5.2934717920000001</c:v>
                </c:pt>
                <c:pt idx="534">
                  <c:v>5.303402792</c:v>
                </c:pt>
                <c:pt idx="535">
                  <c:v>5.313334792</c:v>
                </c:pt>
                <c:pt idx="536">
                  <c:v>5.3232657919999999</c:v>
                </c:pt>
                <c:pt idx="537">
                  <c:v>5.333197792</c:v>
                </c:pt>
                <c:pt idx="538">
                  <c:v>5.3431287919999999</c:v>
                </c:pt>
                <c:pt idx="539">
                  <c:v>5.353060792</c:v>
                </c:pt>
                <c:pt idx="540">
                  <c:v>5.3629917919999999</c:v>
                </c:pt>
                <c:pt idx="541">
                  <c:v>5.3729237919999999</c:v>
                </c:pt>
                <c:pt idx="542">
                  <c:v>5.3828547919999998</c:v>
                </c:pt>
                <c:pt idx="543">
                  <c:v>5.3927867919999999</c:v>
                </c:pt>
                <c:pt idx="544">
                  <c:v>5.4027177919999998</c:v>
                </c:pt>
                <c:pt idx="545">
                  <c:v>5.4126497919999998</c:v>
                </c:pt>
                <c:pt idx="546">
                  <c:v>5.4225807919999998</c:v>
                </c:pt>
                <c:pt idx="547">
                  <c:v>5.4325127919999998</c:v>
                </c:pt>
                <c:pt idx="548">
                  <c:v>5.4424437919999997</c:v>
                </c:pt>
                <c:pt idx="549">
                  <c:v>5.4523757919999998</c:v>
                </c:pt>
                <c:pt idx="550">
                  <c:v>5.4623067919999997</c:v>
                </c:pt>
                <c:pt idx="551">
                  <c:v>5.4722394169999999</c:v>
                </c:pt>
                <c:pt idx="552">
                  <c:v>5.4821704169999999</c:v>
                </c:pt>
                <c:pt idx="553">
                  <c:v>5.4921024169999999</c:v>
                </c:pt>
                <c:pt idx="554">
                  <c:v>5.5020334169999998</c:v>
                </c:pt>
                <c:pt idx="555">
                  <c:v>5.5119654169999999</c:v>
                </c:pt>
                <c:pt idx="556">
                  <c:v>5.5218964169999998</c:v>
                </c:pt>
                <c:pt idx="557">
                  <c:v>5.5318284169999998</c:v>
                </c:pt>
                <c:pt idx="558">
                  <c:v>5.5417594169999997</c:v>
                </c:pt>
                <c:pt idx="559">
                  <c:v>5.5516914169999998</c:v>
                </c:pt>
                <c:pt idx="560">
                  <c:v>5.5616224169999997</c:v>
                </c:pt>
                <c:pt idx="561">
                  <c:v>5.5715544169999998</c:v>
                </c:pt>
                <c:pt idx="562">
                  <c:v>5.5814854169999997</c:v>
                </c:pt>
                <c:pt idx="563">
                  <c:v>5.5914174169999997</c:v>
                </c:pt>
                <c:pt idx="564">
                  <c:v>5.6013484169999996</c:v>
                </c:pt>
                <c:pt idx="565">
                  <c:v>5.6112804169999997</c:v>
                </c:pt>
                <c:pt idx="566">
                  <c:v>5.6212114169999996</c:v>
                </c:pt>
                <c:pt idx="567">
                  <c:v>5.6311434169999997</c:v>
                </c:pt>
                <c:pt idx="568">
                  <c:v>5.6410744169999996</c:v>
                </c:pt>
                <c:pt idx="569">
                  <c:v>5.6510064169999996</c:v>
                </c:pt>
                <c:pt idx="570">
                  <c:v>5.6609374170000004</c:v>
                </c:pt>
                <c:pt idx="571">
                  <c:v>5.6708694169999996</c:v>
                </c:pt>
                <c:pt idx="572">
                  <c:v>5.6808004170000004</c:v>
                </c:pt>
                <c:pt idx="573">
                  <c:v>5.6907324170000004</c:v>
                </c:pt>
                <c:pt idx="574">
                  <c:v>5.7006634170000003</c:v>
                </c:pt>
                <c:pt idx="575">
                  <c:v>5.7105954170000004</c:v>
                </c:pt>
                <c:pt idx="576">
                  <c:v>5.7205264170000003</c:v>
                </c:pt>
                <c:pt idx="577">
                  <c:v>5.7304584170000004</c:v>
                </c:pt>
                <c:pt idx="578">
                  <c:v>5.7403904170000004</c:v>
                </c:pt>
                <c:pt idx="579">
                  <c:v>5.7503214170000003</c:v>
                </c:pt>
                <c:pt idx="580">
                  <c:v>5.7602534170000004</c:v>
                </c:pt>
                <c:pt idx="581">
                  <c:v>5.7701844170000003</c:v>
                </c:pt>
                <c:pt idx="582">
                  <c:v>5.7801164170000003</c:v>
                </c:pt>
                <c:pt idx="583">
                  <c:v>5.7900474170000003</c:v>
                </c:pt>
                <c:pt idx="584">
                  <c:v>5.7999794170000003</c:v>
                </c:pt>
                <c:pt idx="585">
                  <c:v>5.8099104170000002</c:v>
                </c:pt>
                <c:pt idx="586">
                  <c:v>5.8198424170000003</c:v>
                </c:pt>
                <c:pt idx="587">
                  <c:v>5.8297734170000002</c:v>
                </c:pt>
                <c:pt idx="588">
                  <c:v>5.8397054170000002</c:v>
                </c:pt>
                <c:pt idx="589">
                  <c:v>5.8496364170000001</c:v>
                </c:pt>
                <c:pt idx="590">
                  <c:v>5.8595684170000002</c:v>
                </c:pt>
                <c:pt idx="591">
                  <c:v>5.8694994170000001</c:v>
                </c:pt>
                <c:pt idx="592">
                  <c:v>5.8794314170000002</c:v>
                </c:pt>
                <c:pt idx="593">
                  <c:v>5.8893624170000001</c:v>
                </c:pt>
                <c:pt idx="594">
                  <c:v>5.8992944170000001</c:v>
                </c:pt>
                <c:pt idx="595">
                  <c:v>5.909225417</c:v>
                </c:pt>
                <c:pt idx="596">
                  <c:v>5.9191574170000001</c:v>
                </c:pt>
                <c:pt idx="597">
                  <c:v>5.929088417</c:v>
                </c:pt>
                <c:pt idx="598">
                  <c:v>5.9390204170000001</c:v>
                </c:pt>
                <c:pt idx="599">
                  <c:v>5.948951417</c:v>
                </c:pt>
                <c:pt idx="600">
                  <c:v>5.958883417</c:v>
                </c:pt>
                <c:pt idx="601">
                  <c:v>5.9688144169999999</c:v>
                </c:pt>
                <c:pt idx="602">
                  <c:v>5.978746417</c:v>
                </c:pt>
                <c:pt idx="603">
                  <c:v>5.9886774169999999</c:v>
                </c:pt>
                <c:pt idx="604">
                  <c:v>5.9986094169999999</c:v>
                </c:pt>
                <c:pt idx="605">
                  <c:v>6.0085404169999999</c:v>
                </c:pt>
                <c:pt idx="606">
                  <c:v>6.0184724169999999</c:v>
                </c:pt>
                <c:pt idx="607">
                  <c:v>6.0284034169999998</c:v>
                </c:pt>
                <c:pt idx="608">
                  <c:v>6.0383354169999999</c:v>
                </c:pt>
                <c:pt idx="609">
                  <c:v>6.0482664169999998</c:v>
                </c:pt>
                <c:pt idx="610">
                  <c:v>6.0581984169999998</c:v>
                </c:pt>
                <c:pt idx="611">
                  <c:v>6.0681294169999997</c:v>
                </c:pt>
                <c:pt idx="612">
                  <c:v>6.0780614169999998</c:v>
                </c:pt>
                <c:pt idx="613">
                  <c:v>6.0879924169999997</c:v>
                </c:pt>
                <c:pt idx="614">
                  <c:v>6.0979244169999998</c:v>
                </c:pt>
                <c:pt idx="615">
                  <c:v>6.1078554169999997</c:v>
                </c:pt>
                <c:pt idx="616">
                  <c:v>6.1177874169999997</c:v>
                </c:pt>
                <c:pt idx="617">
                  <c:v>6.1277194169999998</c:v>
                </c:pt>
                <c:pt idx="618">
                  <c:v>6.1376504169999997</c:v>
                </c:pt>
                <c:pt idx="619">
                  <c:v>6.1475824169999997</c:v>
                </c:pt>
                <c:pt idx="620">
                  <c:v>6.1575134169999997</c:v>
                </c:pt>
                <c:pt idx="621">
                  <c:v>6.1674454169999997</c:v>
                </c:pt>
                <c:pt idx="622">
                  <c:v>6.1773764169999996</c:v>
                </c:pt>
                <c:pt idx="623">
                  <c:v>6.1873084169999997</c:v>
                </c:pt>
                <c:pt idx="624">
                  <c:v>6.1972394169999996</c:v>
                </c:pt>
                <c:pt idx="625">
                  <c:v>6.2071714169999996</c:v>
                </c:pt>
                <c:pt idx="626">
                  <c:v>6.2171024170000004</c:v>
                </c:pt>
                <c:pt idx="627">
                  <c:v>6.2270344169999996</c:v>
                </c:pt>
                <c:pt idx="628">
                  <c:v>6.2369654170000004</c:v>
                </c:pt>
                <c:pt idx="629">
                  <c:v>6.2468974169999996</c:v>
                </c:pt>
                <c:pt idx="630">
                  <c:v>6.2568284170000004</c:v>
                </c:pt>
                <c:pt idx="631">
                  <c:v>6.2667604170000004</c:v>
                </c:pt>
                <c:pt idx="632">
                  <c:v>6.2766914170000003</c:v>
                </c:pt>
                <c:pt idx="633">
                  <c:v>6.2866234170000004</c:v>
                </c:pt>
                <c:pt idx="634">
                  <c:v>6.2965544170000003</c:v>
                </c:pt>
                <c:pt idx="635">
                  <c:v>6.3064864170000003</c:v>
                </c:pt>
                <c:pt idx="636">
                  <c:v>6.3164174170000003</c:v>
                </c:pt>
                <c:pt idx="637">
                  <c:v>6.3263494170000003</c:v>
                </c:pt>
                <c:pt idx="638">
                  <c:v>6.3362804170000002</c:v>
                </c:pt>
                <c:pt idx="639">
                  <c:v>6.3462124170000003</c:v>
                </c:pt>
                <c:pt idx="640">
                  <c:v>6.3561434170000002</c:v>
                </c:pt>
                <c:pt idx="641">
                  <c:v>6.3660754170000002</c:v>
                </c:pt>
                <c:pt idx="642">
                  <c:v>6.3760064170000001</c:v>
                </c:pt>
                <c:pt idx="643">
                  <c:v>6.3859384170000002</c:v>
                </c:pt>
                <c:pt idx="644">
                  <c:v>6.3958694170000001</c:v>
                </c:pt>
                <c:pt idx="645">
                  <c:v>6.4058014170000002</c:v>
                </c:pt>
                <c:pt idx="646">
                  <c:v>6.4157324170000001</c:v>
                </c:pt>
                <c:pt idx="647">
                  <c:v>6.4256644170000001</c:v>
                </c:pt>
                <c:pt idx="648">
                  <c:v>6.4355964170000002</c:v>
                </c:pt>
                <c:pt idx="649">
                  <c:v>6.4455274170000001</c:v>
                </c:pt>
                <c:pt idx="650">
                  <c:v>6.4554594170000001</c:v>
                </c:pt>
                <c:pt idx="651">
                  <c:v>6.4653895419999996</c:v>
                </c:pt>
                <c:pt idx="652">
                  <c:v>6.4753215419999997</c:v>
                </c:pt>
                <c:pt idx="653">
                  <c:v>6.4852525419999996</c:v>
                </c:pt>
                <c:pt idx="654">
                  <c:v>6.4951845419999996</c:v>
                </c:pt>
                <c:pt idx="655">
                  <c:v>6.5051155420000004</c:v>
                </c:pt>
                <c:pt idx="656">
                  <c:v>6.5150475419999996</c:v>
                </c:pt>
                <c:pt idx="657">
                  <c:v>6.5249785420000004</c:v>
                </c:pt>
                <c:pt idx="658">
                  <c:v>6.5349105420000004</c:v>
                </c:pt>
                <c:pt idx="659">
                  <c:v>6.5448415420000003</c:v>
                </c:pt>
                <c:pt idx="660">
                  <c:v>6.5547735420000004</c:v>
                </c:pt>
                <c:pt idx="661">
                  <c:v>6.5647045420000003</c:v>
                </c:pt>
                <c:pt idx="662">
                  <c:v>6.5746365420000004</c:v>
                </c:pt>
                <c:pt idx="663">
                  <c:v>6.5845675420000003</c:v>
                </c:pt>
                <c:pt idx="664">
                  <c:v>6.5944995420000003</c:v>
                </c:pt>
                <c:pt idx="665">
                  <c:v>6.6044305420000002</c:v>
                </c:pt>
                <c:pt idx="666">
                  <c:v>6.6143625420000003</c:v>
                </c:pt>
                <c:pt idx="667">
                  <c:v>6.6242935420000002</c:v>
                </c:pt>
                <c:pt idx="668">
                  <c:v>6.6342255420000003</c:v>
                </c:pt>
                <c:pt idx="669">
                  <c:v>6.6441565420000002</c:v>
                </c:pt>
                <c:pt idx="670">
                  <c:v>6.6540885420000002</c:v>
                </c:pt>
                <c:pt idx="671">
                  <c:v>6.6640205420000003</c:v>
                </c:pt>
                <c:pt idx="672">
                  <c:v>6.6739515420000002</c:v>
                </c:pt>
                <c:pt idx="673">
                  <c:v>6.6838835420000002</c:v>
                </c:pt>
                <c:pt idx="674">
                  <c:v>6.6938145420000001</c:v>
                </c:pt>
                <c:pt idx="675">
                  <c:v>6.7037465420000002</c:v>
                </c:pt>
                <c:pt idx="676">
                  <c:v>6.7136775420000001</c:v>
                </c:pt>
                <c:pt idx="677">
                  <c:v>6.7236095420000002</c:v>
                </c:pt>
                <c:pt idx="678">
                  <c:v>6.7335405420000001</c:v>
                </c:pt>
                <c:pt idx="679">
                  <c:v>6.7434725420000001</c:v>
                </c:pt>
                <c:pt idx="680">
                  <c:v>6.753403542</c:v>
                </c:pt>
                <c:pt idx="681">
                  <c:v>6.7633355420000001</c:v>
                </c:pt>
                <c:pt idx="682">
                  <c:v>6.773266542</c:v>
                </c:pt>
                <c:pt idx="683">
                  <c:v>6.7831985420000001</c:v>
                </c:pt>
                <c:pt idx="684">
                  <c:v>6.793129542</c:v>
                </c:pt>
                <c:pt idx="685">
                  <c:v>6.803061542</c:v>
                </c:pt>
                <c:pt idx="686">
                  <c:v>6.8129925419999999</c:v>
                </c:pt>
                <c:pt idx="687">
                  <c:v>6.822924542</c:v>
                </c:pt>
                <c:pt idx="688">
                  <c:v>6.8328555419999999</c:v>
                </c:pt>
                <c:pt idx="689">
                  <c:v>6.8427875419999999</c:v>
                </c:pt>
                <c:pt idx="690">
                  <c:v>6.8527185419999999</c:v>
                </c:pt>
                <c:pt idx="691">
                  <c:v>6.8626505419999999</c:v>
                </c:pt>
                <c:pt idx="692">
                  <c:v>6.872582542</c:v>
                </c:pt>
                <c:pt idx="693">
                  <c:v>6.8825135419999999</c:v>
                </c:pt>
                <c:pt idx="694">
                  <c:v>6.8924455419999999</c:v>
                </c:pt>
                <c:pt idx="695">
                  <c:v>6.9023765419999998</c:v>
                </c:pt>
                <c:pt idx="696">
                  <c:v>6.9123085419999999</c:v>
                </c:pt>
                <c:pt idx="697">
                  <c:v>6.9222395419999998</c:v>
                </c:pt>
                <c:pt idx="698">
                  <c:v>6.9321715419999999</c:v>
                </c:pt>
                <c:pt idx="699">
                  <c:v>6.9421025419999998</c:v>
                </c:pt>
                <c:pt idx="700">
                  <c:v>6.9520345419999998</c:v>
                </c:pt>
                <c:pt idx="701">
                  <c:v>6.9619655419999997</c:v>
                </c:pt>
                <c:pt idx="702">
                  <c:v>6.9718975419999998</c:v>
                </c:pt>
                <c:pt idx="703">
                  <c:v>6.9818285419999997</c:v>
                </c:pt>
                <c:pt idx="704">
                  <c:v>6.9917605419999997</c:v>
                </c:pt>
                <c:pt idx="705">
                  <c:v>7.0016915419999997</c:v>
                </c:pt>
                <c:pt idx="706">
                  <c:v>7.0116235419999997</c:v>
                </c:pt>
                <c:pt idx="707">
                  <c:v>7.0215545419999996</c:v>
                </c:pt>
                <c:pt idx="708">
                  <c:v>7.0314865419999997</c:v>
                </c:pt>
                <c:pt idx="709">
                  <c:v>7.0414175419999996</c:v>
                </c:pt>
                <c:pt idx="710">
                  <c:v>7.0513495419999996</c:v>
                </c:pt>
                <c:pt idx="711">
                  <c:v>7.0612805420000004</c:v>
                </c:pt>
                <c:pt idx="712">
                  <c:v>7.0712125419999996</c:v>
                </c:pt>
                <c:pt idx="713">
                  <c:v>7.0811445419999997</c:v>
                </c:pt>
                <c:pt idx="714">
                  <c:v>7.0910755419999996</c:v>
                </c:pt>
                <c:pt idx="715">
                  <c:v>7.1010075419999996</c:v>
                </c:pt>
                <c:pt idx="716">
                  <c:v>7.1109385420000004</c:v>
                </c:pt>
                <c:pt idx="717">
                  <c:v>7.1208705419999996</c:v>
                </c:pt>
                <c:pt idx="718">
                  <c:v>7.1308015420000004</c:v>
                </c:pt>
                <c:pt idx="719">
                  <c:v>7.1407335420000004</c:v>
                </c:pt>
                <c:pt idx="720">
                  <c:v>7.1506645420000003</c:v>
                </c:pt>
                <c:pt idx="721">
                  <c:v>7.1605965420000004</c:v>
                </c:pt>
                <c:pt idx="722">
                  <c:v>7.1705275420000003</c:v>
                </c:pt>
                <c:pt idx="723">
                  <c:v>7.1804595420000004</c:v>
                </c:pt>
                <c:pt idx="724">
                  <c:v>7.1903905420000003</c:v>
                </c:pt>
                <c:pt idx="725">
                  <c:v>7.2003225420000003</c:v>
                </c:pt>
                <c:pt idx="726">
                  <c:v>7.2102535420000002</c:v>
                </c:pt>
                <c:pt idx="727">
                  <c:v>7.2201855420000003</c:v>
                </c:pt>
                <c:pt idx="728">
                  <c:v>7.2301165420000002</c:v>
                </c:pt>
                <c:pt idx="729">
                  <c:v>7.2400485420000003</c:v>
                </c:pt>
                <c:pt idx="730">
                  <c:v>7.2499805420000003</c:v>
                </c:pt>
                <c:pt idx="731">
                  <c:v>7.2599115420000002</c:v>
                </c:pt>
                <c:pt idx="732">
                  <c:v>7.2698435420000003</c:v>
                </c:pt>
                <c:pt idx="733">
                  <c:v>7.2797745420000002</c:v>
                </c:pt>
                <c:pt idx="734">
                  <c:v>7.2897065420000002</c:v>
                </c:pt>
                <c:pt idx="735">
                  <c:v>7.2996375420000001</c:v>
                </c:pt>
                <c:pt idx="736">
                  <c:v>7.3095695420000002</c:v>
                </c:pt>
                <c:pt idx="737">
                  <c:v>7.3195005420000001</c:v>
                </c:pt>
                <c:pt idx="738">
                  <c:v>7.3294325420000002</c:v>
                </c:pt>
                <c:pt idx="739">
                  <c:v>7.3393635420000001</c:v>
                </c:pt>
                <c:pt idx="740">
                  <c:v>7.3492955420000001</c:v>
                </c:pt>
                <c:pt idx="741">
                  <c:v>7.359226542</c:v>
                </c:pt>
                <c:pt idx="742">
                  <c:v>7.3691585420000001</c:v>
                </c:pt>
                <c:pt idx="743">
                  <c:v>7.379089542</c:v>
                </c:pt>
                <c:pt idx="744">
                  <c:v>7.3890215420000001</c:v>
                </c:pt>
                <c:pt idx="745">
                  <c:v>7.398952542</c:v>
                </c:pt>
                <c:pt idx="746">
                  <c:v>7.408884542</c:v>
                </c:pt>
                <c:pt idx="747">
                  <c:v>7.4188165420000001</c:v>
                </c:pt>
                <c:pt idx="748">
                  <c:v>7.428747542</c:v>
                </c:pt>
                <c:pt idx="749">
                  <c:v>7.438679542</c:v>
                </c:pt>
                <c:pt idx="750">
                  <c:v>7.4486105419999999</c:v>
                </c:pt>
                <c:pt idx="751">
                  <c:v>7.458542542</c:v>
                </c:pt>
                <c:pt idx="752">
                  <c:v>7.4684737920000002</c:v>
                </c:pt>
                <c:pt idx="753">
                  <c:v>7.4784057920000002</c:v>
                </c:pt>
                <c:pt idx="754">
                  <c:v>7.4883367920000001</c:v>
                </c:pt>
                <c:pt idx="755">
                  <c:v>7.4982687920000002</c:v>
                </c:pt>
                <c:pt idx="756">
                  <c:v>7.5081997920000001</c:v>
                </c:pt>
                <c:pt idx="757">
                  <c:v>7.5181317920000001</c:v>
                </c:pt>
                <c:pt idx="758">
                  <c:v>7.5280627920000001</c:v>
                </c:pt>
                <c:pt idx="759">
                  <c:v>7.5379947920000001</c:v>
                </c:pt>
                <c:pt idx="760">
                  <c:v>7.547925792</c:v>
                </c:pt>
                <c:pt idx="761">
                  <c:v>7.5578577920000001</c:v>
                </c:pt>
                <c:pt idx="762">
                  <c:v>7.5677897920000001</c:v>
                </c:pt>
                <c:pt idx="763">
                  <c:v>7.577720792</c:v>
                </c:pt>
                <c:pt idx="764">
                  <c:v>7.5876527920000001</c:v>
                </c:pt>
                <c:pt idx="765">
                  <c:v>7.597583792</c:v>
                </c:pt>
                <c:pt idx="766">
                  <c:v>7.6075157920000001</c:v>
                </c:pt>
                <c:pt idx="767">
                  <c:v>7.617446792</c:v>
                </c:pt>
                <c:pt idx="768">
                  <c:v>7.627378792</c:v>
                </c:pt>
                <c:pt idx="769">
                  <c:v>7.6373097919999999</c:v>
                </c:pt>
                <c:pt idx="770">
                  <c:v>7.647241792</c:v>
                </c:pt>
                <c:pt idx="771">
                  <c:v>7.6571727919999999</c:v>
                </c:pt>
                <c:pt idx="772">
                  <c:v>7.6671047919999999</c:v>
                </c:pt>
                <c:pt idx="773">
                  <c:v>7.6770357919999999</c:v>
                </c:pt>
                <c:pt idx="774">
                  <c:v>7.6869677919999999</c:v>
                </c:pt>
                <c:pt idx="775">
                  <c:v>7.6968987919999998</c:v>
                </c:pt>
                <c:pt idx="776">
                  <c:v>7.7068307919999999</c:v>
                </c:pt>
                <c:pt idx="777">
                  <c:v>7.7167617919999998</c:v>
                </c:pt>
                <c:pt idx="778">
                  <c:v>7.7266937919999998</c:v>
                </c:pt>
                <c:pt idx="779">
                  <c:v>7.7366257919999999</c:v>
                </c:pt>
                <c:pt idx="780">
                  <c:v>7.7465567919999998</c:v>
                </c:pt>
                <c:pt idx="781">
                  <c:v>7.7564887919999999</c:v>
                </c:pt>
                <c:pt idx="782">
                  <c:v>7.7664197919999998</c:v>
                </c:pt>
                <c:pt idx="783">
                  <c:v>7.7763517919999998</c:v>
                </c:pt>
                <c:pt idx="784">
                  <c:v>7.7862827919999997</c:v>
                </c:pt>
                <c:pt idx="785">
                  <c:v>7.7962147919999998</c:v>
                </c:pt>
                <c:pt idx="786">
                  <c:v>7.8061457919999997</c:v>
                </c:pt>
                <c:pt idx="787">
                  <c:v>7.8160777919999997</c:v>
                </c:pt>
                <c:pt idx="788">
                  <c:v>7.8260087919999997</c:v>
                </c:pt>
                <c:pt idx="789">
                  <c:v>7.8359407919999997</c:v>
                </c:pt>
                <c:pt idx="790">
                  <c:v>7.8458717919999996</c:v>
                </c:pt>
                <c:pt idx="791">
                  <c:v>7.8558037919999997</c:v>
                </c:pt>
                <c:pt idx="792">
                  <c:v>7.8657347919999996</c:v>
                </c:pt>
                <c:pt idx="793">
                  <c:v>7.8756667919999996</c:v>
                </c:pt>
                <c:pt idx="794">
                  <c:v>7.8855987919999997</c:v>
                </c:pt>
                <c:pt idx="795">
                  <c:v>7.8955297919999996</c:v>
                </c:pt>
                <c:pt idx="796">
                  <c:v>7.9054617919999997</c:v>
                </c:pt>
                <c:pt idx="797">
                  <c:v>7.9153927919999996</c:v>
                </c:pt>
                <c:pt idx="798">
                  <c:v>7.9253247919999996</c:v>
                </c:pt>
                <c:pt idx="799">
                  <c:v>7.9352557920000004</c:v>
                </c:pt>
                <c:pt idx="800">
                  <c:v>7.9451877919999996</c:v>
                </c:pt>
                <c:pt idx="801">
                  <c:v>7.9551187920000004</c:v>
                </c:pt>
                <c:pt idx="802">
                  <c:v>7.9650507920000004</c:v>
                </c:pt>
                <c:pt idx="803">
                  <c:v>7.9749817920000003</c:v>
                </c:pt>
                <c:pt idx="804">
                  <c:v>7.9849137920000004</c:v>
                </c:pt>
                <c:pt idx="805">
                  <c:v>7.9948447920000003</c:v>
                </c:pt>
                <c:pt idx="806">
                  <c:v>8.0047767919999995</c:v>
                </c:pt>
                <c:pt idx="807">
                  <c:v>8.0147087920000004</c:v>
                </c:pt>
                <c:pt idx="808">
                  <c:v>8.0246397920000003</c:v>
                </c:pt>
                <c:pt idx="809">
                  <c:v>8.0345717919999995</c:v>
                </c:pt>
                <c:pt idx="810">
                  <c:v>8.0445027919999994</c:v>
                </c:pt>
                <c:pt idx="811">
                  <c:v>8.0544347920000003</c:v>
                </c:pt>
                <c:pt idx="812">
                  <c:v>8.0643657920000003</c:v>
                </c:pt>
                <c:pt idx="813">
                  <c:v>8.0742977919999994</c:v>
                </c:pt>
                <c:pt idx="814">
                  <c:v>8.0842287919999993</c:v>
                </c:pt>
                <c:pt idx="815">
                  <c:v>8.0941607920000003</c:v>
                </c:pt>
                <c:pt idx="816">
                  <c:v>8.1040917920000002</c:v>
                </c:pt>
                <c:pt idx="817">
                  <c:v>8.1140237919999993</c:v>
                </c:pt>
                <c:pt idx="818">
                  <c:v>8.1239557920000003</c:v>
                </c:pt>
                <c:pt idx="819">
                  <c:v>8.1338867920000002</c:v>
                </c:pt>
                <c:pt idx="820">
                  <c:v>8.1438187919999994</c:v>
                </c:pt>
                <c:pt idx="821">
                  <c:v>8.1537497919999993</c:v>
                </c:pt>
                <c:pt idx="822">
                  <c:v>8.1636817920000002</c:v>
                </c:pt>
                <c:pt idx="823">
                  <c:v>8.1736127920000001</c:v>
                </c:pt>
                <c:pt idx="824">
                  <c:v>8.1835447919999993</c:v>
                </c:pt>
                <c:pt idx="825">
                  <c:v>8.1934757919999992</c:v>
                </c:pt>
                <c:pt idx="826">
                  <c:v>8.2034077920000001</c:v>
                </c:pt>
                <c:pt idx="827">
                  <c:v>8.2133387920000001</c:v>
                </c:pt>
                <c:pt idx="828">
                  <c:v>8.2232707919999992</c:v>
                </c:pt>
                <c:pt idx="829">
                  <c:v>8.2332017919999991</c:v>
                </c:pt>
                <c:pt idx="830">
                  <c:v>8.2431337920000001</c:v>
                </c:pt>
                <c:pt idx="831">
                  <c:v>8.2530657919999992</c:v>
                </c:pt>
                <c:pt idx="832">
                  <c:v>8.2629967919999991</c:v>
                </c:pt>
                <c:pt idx="833">
                  <c:v>8.2729287920000001</c:v>
                </c:pt>
                <c:pt idx="834">
                  <c:v>8.282859792</c:v>
                </c:pt>
                <c:pt idx="835">
                  <c:v>8.2927917919999992</c:v>
                </c:pt>
                <c:pt idx="836">
                  <c:v>8.3027227920000009</c:v>
                </c:pt>
                <c:pt idx="837">
                  <c:v>8.312654792</c:v>
                </c:pt>
                <c:pt idx="838">
                  <c:v>8.3225857919999999</c:v>
                </c:pt>
                <c:pt idx="839">
                  <c:v>8.3325177920000009</c:v>
                </c:pt>
                <c:pt idx="840">
                  <c:v>8.3424487920000008</c:v>
                </c:pt>
                <c:pt idx="841">
                  <c:v>8.3523807919999999</c:v>
                </c:pt>
                <c:pt idx="842">
                  <c:v>8.3623117919999999</c:v>
                </c:pt>
                <c:pt idx="843">
                  <c:v>8.3722437920000008</c:v>
                </c:pt>
                <c:pt idx="844">
                  <c:v>8.382175792</c:v>
                </c:pt>
                <c:pt idx="845">
                  <c:v>8.3921067919999999</c:v>
                </c:pt>
                <c:pt idx="846">
                  <c:v>8.4020387920000008</c:v>
                </c:pt>
                <c:pt idx="847">
                  <c:v>8.4119697920000007</c:v>
                </c:pt>
                <c:pt idx="848">
                  <c:v>8.4219017919999999</c:v>
                </c:pt>
                <c:pt idx="849">
                  <c:v>8.4318327919999998</c:v>
                </c:pt>
                <c:pt idx="850">
                  <c:v>8.4417647920000007</c:v>
                </c:pt>
                <c:pt idx="851">
                  <c:v>8.4516957920000007</c:v>
                </c:pt>
                <c:pt idx="852">
                  <c:v>8.4616277919999998</c:v>
                </c:pt>
                <c:pt idx="853">
                  <c:v>8.4715592920000002</c:v>
                </c:pt>
                <c:pt idx="854">
                  <c:v>8.4814912919999994</c:v>
                </c:pt>
                <c:pt idx="855">
                  <c:v>8.4914232920000003</c:v>
                </c:pt>
                <c:pt idx="856">
                  <c:v>8.5013542920000003</c:v>
                </c:pt>
                <c:pt idx="857">
                  <c:v>8.5112862919999994</c:v>
                </c:pt>
                <c:pt idx="858">
                  <c:v>8.5212172919999993</c:v>
                </c:pt>
                <c:pt idx="859">
                  <c:v>8.5311492920000003</c:v>
                </c:pt>
                <c:pt idx="860">
                  <c:v>8.5410802920000002</c:v>
                </c:pt>
                <c:pt idx="861">
                  <c:v>8.5510122919999993</c:v>
                </c:pt>
                <c:pt idx="862">
                  <c:v>8.5609432919999993</c:v>
                </c:pt>
                <c:pt idx="863">
                  <c:v>8.5708752920000002</c:v>
                </c:pt>
                <c:pt idx="864">
                  <c:v>8.5808062920000001</c:v>
                </c:pt>
                <c:pt idx="865">
                  <c:v>8.5907382919999993</c:v>
                </c:pt>
                <c:pt idx="866">
                  <c:v>8.6006702920000002</c:v>
                </c:pt>
                <c:pt idx="867">
                  <c:v>8.6106012920000001</c:v>
                </c:pt>
                <c:pt idx="868">
                  <c:v>8.6205332919999993</c:v>
                </c:pt>
                <c:pt idx="869">
                  <c:v>8.6304642919999992</c:v>
                </c:pt>
                <c:pt idx="870">
                  <c:v>8.6403962920000001</c:v>
                </c:pt>
                <c:pt idx="871">
                  <c:v>8.6503272920000001</c:v>
                </c:pt>
                <c:pt idx="872">
                  <c:v>8.6602592919999992</c:v>
                </c:pt>
                <c:pt idx="873">
                  <c:v>8.6701902919999991</c:v>
                </c:pt>
                <c:pt idx="874">
                  <c:v>8.6801222920000001</c:v>
                </c:pt>
                <c:pt idx="875">
                  <c:v>8.690053292</c:v>
                </c:pt>
                <c:pt idx="876">
                  <c:v>8.6999852919999991</c:v>
                </c:pt>
                <c:pt idx="877">
                  <c:v>8.7099172920000001</c:v>
                </c:pt>
                <c:pt idx="878">
                  <c:v>8.719848292</c:v>
                </c:pt>
                <c:pt idx="879">
                  <c:v>8.7297802919999992</c:v>
                </c:pt>
                <c:pt idx="880">
                  <c:v>8.7397112920000009</c:v>
                </c:pt>
                <c:pt idx="881">
                  <c:v>8.749643292</c:v>
                </c:pt>
                <c:pt idx="882">
                  <c:v>8.7595742919999999</c:v>
                </c:pt>
                <c:pt idx="883">
                  <c:v>8.7695062920000009</c:v>
                </c:pt>
                <c:pt idx="884">
                  <c:v>8.7794372920000008</c:v>
                </c:pt>
                <c:pt idx="885">
                  <c:v>8.7893692919999999</c:v>
                </c:pt>
                <c:pt idx="886">
                  <c:v>8.7993002919999999</c:v>
                </c:pt>
                <c:pt idx="887">
                  <c:v>8.8092322920000008</c:v>
                </c:pt>
                <c:pt idx="888">
                  <c:v>8.819164292</c:v>
                </c:pt>
                <c:pt idx="889">
                  <c:v>8.8290952919999999</c:v>
                </c:pt>
                <c:pt idx="890">
                  <c:v>8.8390272920000008</c:v>
                </c:pt>
                <c:pt idx="891">
                  <c:v>8.8489582920000007</c:v>
                </c:pt>
                <c:pt idx="892">
                  <c:v>8.8588902919999999</c:v>
                </c:pt>
                <c:pt idx="893">
                  <c:v>8.8688212919999998</c:v>
                </c:pt>
                <c:pt idx="894">
                  <c:v>8.8787532920000007</c:v>
                </c:pt>
                <c:pt idx="895">
                  <c:v>8.8886842920000007</c:v>
                </c:pt>
                <c:pt idx="896">
                  <c:v>8.8986162919999998</c:v>
                </c:pt>
                <c:pt idx="897">
                  <c:v>8.9085482920000008</c:v>
                </c:pt>
                <c:pt idx="898">
                  <c:v>8.9184792920000007</c:v>
                </c:pt>
                <c:pt idx="899">
                  <c:v>8.9284112919999998</c:v>
                </c:pt>
                <c:pt idx="900">
                  <c:v>8.9383422919999997</c:v>
                </c:pt>
                <c:pt idx="901">
                  <c:v>8.9482742920000007</c:v>
                </c:pt>
                <c:pt idx="902">
                  <c:v>8.9582052920000006</c:v>
                </c:pt>
                <c:pt idx="903">
                  <c:v>8.9681372919999998</c:v>
                </c:pt>
                <c:pt idx="904">
                  <c:v>8.9780682919999997</c:v>
                </c:pt>
                <c:pt idx="905">
                  <c:v>8.9880002920000006</c:v>
                </c:pt>
                <c:pt idx="906">
                  <c:v>8.9979312920000005</c:v>
                </c:pt>
                <c:pt idx="907">
                  <c:v>9.0078632919999997</c:v>
                </c:pt>
                <c:pt idx="908">
                  <c:v>9.0177952920000006</c:v>
                </c:pt>
                <c:pt idx="909">
                  <c:v>9.0277262920000005</c:v>
                </c:pt>
                <c:pt idx="910">
                  <c:v>9.0376582919999997</c:v>
                </c:pt>
                <c:pt idx="911">
                  <c:v>9.0475892919999996</c:v>
                </c:pt>
                <c:pt idx="912">
                  <c:v>9.0575212920000006</c:v>
                </c:pt>
                <c:pt idx="913">
                  <c:v>9.0674522920000005</c:v>
                </c:pt>
                <c:pt idx="914">
                  <c:v>9.0773842919999996</c:v>
                </c:pt>
                <c:pt idx="915">
                  <c:v>9.0873152919999995</c:v>
                </c:pt>
                <c:pt idx="916">
                  <c:v>9.0972472920000005</c:v>
                </c:pt>
                <c:pt idx="917">
                  <c:v>9.1071792919999996</c:v>
                </c:pt>
                <c:pt idx="918">
                  <c:v>9.1171102919999996</c:v>
                </c:pt>
                <c:pt idx="919">
                  <c:v>9.1270422920000005</c:v>
                </c:pt>
                <c:pt idx="920">
                  <c:v>9.1369732920000004</c:v>
                </c:pt>
                <c:pt idx="921">
                  <c:v>9.1469052919999996</c:v>
                </c:pt>
                <c:pt idx="922">
                  <c:v>9.1568362919999995</c:v>
                </c:pt>
                <c:pt idx="923">
                  <c:v>9.1667682920000004</c:v>
                </c:pt>
                <c:pt idx="924">
                  <c:v>9.1766992920000003</c:v>
                </c:pt>
                <c:pt idx="925">
                  <c:v>9.1866312919999995</c:v>
                </c:pt>
                <c:pt idx="926">
                  <c:v>9.1965632920000004</c:v>
                </c:pt>
                <c:pt idx="927">
                  <c:v>9.2064942920000004</c:v>
                </c:pt>
                <c:pt idx="928">
                  <c:v>9.2164262919999995</c:v>
                </c:pt>
                <c:pt idx="929">
                  <c:v>9.2263572919999994</c:v>
                </c:pt>
                <c:pt idx="930">
                  <c:v>9.2362892920000004</c:v>
                </c:pt>
                <c:pt idx="931">
                  <c:v>9.2462202920000003</c:v>
                </c:pt>
                <c:pt idx="932">
                  <c:v>9.2561522919999994</c:v>
                </c:pt>
                <c:pt idx="933">
                  <c:v>9.2660832919999994</c:v>
                </c:pt>
                <c:pt idx="934">
                  <c:v>9.2760152920000003</c:v>
                </c:pt>
                <c:pt idx="935">
                  <c:v>9.2859472919999995</c:v>
                </c:pt>
                <c:pt idx="936">
                  <c:v>9.2958782919999994</c:v>
                </c:pt>
                <c:pt idx="937">
                  <c:v>9.3058102920000003</c:v>
                </c:pt>
                <c:pt idx="938">
                  <c:v>9.3157412920000002</c:v>
                </c:pt>
                <c:pt idx="939">
                  <c:v>9.3256732919999994</c:v>
                </c:pt>
                <c:pt idx="940">
                  <c:v>9.3356042919999993</c:v>
                </c:pt>
                <c:pt idx="941">
                  <c:v>9.3455362920000002</c:v>
                </c:pt>
                <c:pt idx="942">
                  <c:v>9.3554672920000002</c:v>
                </c:pt>
                <c:pt idx="943">
                  <c:v>9.3653992919999993</c:v>
                </c:pt>
                <c:pt idx="944">
                  <c:v>9.3753312920000003</c:v>
                </c:pt>
                <c:pt idx="945">
                  <c:v>9.3852622920000002</c:v>
                </c:pt>
                <c:pt idx="946">
                  <c:v>9.3951942919999993</c:v>
                </c:pt>
                <c:pt idx="947">
                  <c:v>9.4051252919999992</c:v>
                </c:pt>
                <c:pt idx="948">
                  <c:v>9.4150572920000002</c:v>
                </c:pt>
                <c:pt idx="949">
                  <c:v>9.4249882920000001</c:v>
                </c:pt>
                <c:pt idx="950">
                  <c:v>9.4349202919999993</c:v>
                </c:pt>
                <c:pt idx="951">
                  <c:v>9.4448512919999992</c:v>
                </c:pt>
                <c:pt idx="952">
                  <c:v>9.4547832920000001</c:v>
                </c:pt>
                <c:pt idx="953">
                  <c:v>9.4647152919999993</c:v>
                </c:pt>
                <c:pt idx="954">
                  <c:v>9.4746465000000004</c:v>
                </c:pt>
                <c:pt idx="955">
                  <c:v>9.4845784999999996</c:v>
                </c:pt>
                <c:pt idx="956">
                  <c:v>9.4945094999999995</c:v>
                </c:pt>
                <c:pt idx="957">
                  <c:v>9.5044415000000004</c:v>
                </c:pt>
                <c:pt idx="958">
                  <c:v>9.5143725000000003</c:v>
                </c:pt>
                <c:pt idx="959">
                  <c:v>9.5243044999999995</c:v>
                </c:pt>
                <c:pt idx="960">
                  <c:v>9.5342354999999994</c:v>
                </c:pt>
                <c:pt idx="961">
                  <c:v>9.5441675000000004</c:v>
                </c:pt>
                <c:pt idx="962">
                  <c:v>9.5540994999999995</c:v>
                </c:pt>
                <c:pt idx="963">
                  <c:v>9.5640304999999994</c:v>
                </c:pt>
                <c:pt idx="964">
                  <c:v>9.5739625000000004</c:v>
                </c:pt>
                <c:pt idx="965">
                  <c:v>9.5838935000000003</c:v>
                </c:pt>
                <c:pt idx="966">
                  <c:v>9.5938254999999995</c:v>
                </c:pt>
                <c:pt idx="967">
                  <c:v>9.6037564999999994</c:v>
                </c:pt>
                <c:pt idx="968">
                  <c:v>9.6136885000000003</c:v>
                </c:pt>
                <c:pt idx="969">
                  <c:v>9.6236195000000002</c:v>
                </c:pt>
                <c:pt idx="970">
                  <c:v>9.6335514999999994</c:v>
                </c:pt>
                <c:pt idx="971">
                  <c:v>9.6434835000000003</c:v>
                </c:pt>
                <c:pt idx="972">
                  <c:v>9.6534145000000002</c:v>
                </c:pt>
                <c:pt idx="973">
                  <c:v>9.6633464999999994</c:v>
                </c:pt>
                <c:pt idx="974">
                  <c:v>9.6732774999999993</c:v>
                </c:pt>
                <c:pt idx="975">
                  <c:v>9.6832095000000002</c:v>
                </c:pt>
                <c:pt idx="976">
                  <c:v>9.6931405000000002</c:v>
                </c:pt>
                <c:pt idx="977">
                  <c:v>9.7030724999999993</c:v>
                </c:pt>
                <c:pt idx="978">
                  <c:v>9.7130045000000003</c:v>
                </c:pt>
                <c:pt idx="979">
                  <c:v>9.7229355000000002</c:v>
                </c:pt>
                <c:pt idx="980">
                  <c:v>9.7328674999999993</c:v>
                </c:pt>
                <c:pt idx="981">
                  <c:v>9.7427984999999993</c:v>
                </c:pt>
                <c:pt idx="982">
                  <c:v>9.7527305000000002</c:v>
                </c:pt>
                <c:pt idx="983">
                  <c:v>9.7626615000000001</c:v>
                </c:pt>
                <c:pt idx="984">
                  <c:v>9.7725934999999993</c:v>
                </c:pt>
                <c:pt idx="985">
                  <c:v>9.7825244999999992</c:v>
                </c:pt>
                <c:pt idx="986">
                  <c:v>9.7924565000000001</c:v>
                </c:pt>
                <c:pt idx="987">
                  <c:v>9.8023884999999993</c:v>
                </c:pt>
                <c:pt idx="988">
                  <c:v>9.8123194999999992</c:v>
                </c:pt>
                <c:pt idx="989">
                  <c:v>9.8222515000000001</c:v>
                </c:pt>
                <c:pt idx="990">
                  <c:v>9.8321825</c:v>
                </c:pt>
                <c:pt idx="991">
                  <c:v>9.8421144999999992</c:v>
                </c:pt>
                <c:pt idx="992">
                  <c:v>9.8520454999999991</c:v>
                </c:pt>
                <c:pt idx="993">
                  <c:v>9.8619775000000001</c:v>
                </c:pt>
                <c:pt idx="994">
                  <c:v>9.8719085</c:v>
                </c:pt>
                <c:pt idx="995">
                  <c:v>9.8818404999999991</c:v>
                </c:pt>
                <c:pt idx="996">
                  <c:v>9.8917725000000001</c:v>
                </c:pt>
                <c:pt idx="997">
                  <c:v>9.9017035</c:v>
                </c:pt>
                <c:pt idx="998">
                  <c:v>9.9116354999999992</c:v>
                </c:pt>
                <c:pt idx="999">
                  <c:v>9.9215665000000008</c:v>
                </c:pt>
                <c:pt idx="1000">
                  <c:v>9.9314985</c:v>
                </c:pt>
                <c:pt idx="1001">
                  <c:v>9.9414294999999999</c:v>
                </c:pt>
                <c:pt idx="1002">
                  <c:v>9.9513615000000009</c:v>
                </c:pt>
                <c:pt idx="1003">
                  <c:v>9.9612935</c:v>
                </c:pt>
                <c:pt idx="1004">
                  <c:v>9.9712244999999999</c:v>
                </c:pt>
                <c:pt idx="1005">
                  <c:v>9.9811565000000009</c:v>
                </c:pt>
                <c:pt idx="1006">
                  <c:v>9.9910875000000008</c:v>
                </c:pt>
                <c:pt idx="1007">
                  <c:v>10.0010195</c:v>
                </c:pt>
                <c:pt idx="1008">
                  <c:v>10.0109505</c:v>
                </c:pt>
                <c:pt idx="1009">
                  <c:v>10.020882500000001</c:v>
                </c:pt>
                <c:pt idx="1010">
                  <c:v>10.030813500000001</c:v>
                </c:pt>
                <c:pt idx="1011">
                  <c:v>10.0407455</c:v>
                </c:pt>
                <c:pt idx="1012">
                  <c:v>10.050677500000001</c:v>
                </c:pt>
                <c:pt idx="1013">
                  <c:v>10.060608500000001</c:v>
                </c:pt>
                <c:pt idx="1014">
                  <c:v>10.0705405</c:v>
                </c:pt>
                <c:pt idx="1015">
                  <c:v>10.0804715</c:v>
                </c:pt>
                <c:pt idx="1016">
                  <c:v>10.090403500000001</c:v>
                </c:pt>
                <c:pt idx="1017">
                  <c:v>10.100334500000001</c:v>
                </c:pt>
                <c:pt idx="1018">
                  <c:v>10.1102665</c:v>
                </c:pt>
                <c:pt idx="1019">
                  <c:v>10.120198500000001</c:v>
                </c:pt>
                <c:pt idx="1020">
                  <c:v>10.130129500000001</c:v>
                </c:pt>
                <c:pt idx="1021">
                  <c:v>10.1400615</c:v>
                </c:pt>
                <c:pt idx="1022">
                  <c:v>10.1499925</c:v>
                </c:pt>
                <c:pt idx="1023">
                  <c:v>10.159924500000001</c:v>
                </c:pt>
                <c:pt idx="1024">
                  <c:v>10.169855500000001</c:v>
                </c:pt>
                <c:pt idx="1025">
                  <c:v>10.1797875</c:v>
                </c:pt>
                <c:pt idx="1026">
                  <c:v>10.1897185</c:v>
                </c:pt>
                <c:pt idx="1027">
                  <c:v>10.199650500000001</c:v>
                </c:pt>
                <c:pt idx="1028">
                  <c:v>10.2095825</c:v>
                </c:pt>
                <c:pt idx="1029">
                  <c:v>10.2195135</c:v>
                </c:pt>
                <c:pt idx="1030">
                  <c:v>10.229445500000001</c:v>
                </c:pt>
                <c:pt idx="1031">
                  <c:v>10.239376500000001</c:v>
                </c:pt>
                <c:pt idx="1032">
                  <c:v>10.2493085</c:v>
                </c:pt>
                <c:pt idx="1033">
                  <c:v>10.2592395</c:v>
                </c:pt>
                <c:pt idx="1034">
                  <c:v>10.269171500000001</c:v>
                </c:pt>
                <c:pt idx="1035">
                  <c:v>10.2791035</c:v>
                </c:pt>
                <c:pt idx="1036">
                  <c:v>10.2890345</c:v>
                </c:pt>
                <c:pt idx="1037">
                  <c:v>10.298966500000001</c:v>
                </c:pt>
                <c:pt idx="1038">
                  <c:v>10.3088975</c:v>
                </c:pt>
                <c:pt idx="1039">
                  <c:v>10.3188295</c:v>
                </c:pt>
                <c:pt idx="1040">
                  <c:v>10.3287605</c:v>
                </c:pt>
                <c:pt idx="1041">
                  <c:v>10.338692500000001</c:v>
                </c:pt>
                <c:pt idx="1042">
                  <c:v>10.3486245</c:v>
                </c:pt>
                <c:pt idx="1043">
                  <c:v>10.3585555</c:v>
                </c:pt>
                <c:pt idx="1044">
                  <c:v>10.368487500000001</c:v>
                </c:pt>
                <c:pt idx="1045">
                  <c:v>10.3784185</c:v>
                </c:pt>
                <c:pt idx="1046">
                  <c:v>10.3883505</c:v>
                </c:pt>
                <c:pt idx="1047">
                  <c:v>10.3982815</c:v>
                </c:pt>
                <c:pt idx="1048">
                  <c:v>10.4082135</c:v>
                </c:pt>
                <c:pt idx="1049">
                  <c:v>10.4181455</c:v>
                </c:pt>
                <c:pt idx="1050">
                  <c:v>10.4280765</c:v>
                </c:pt>
                <c:pt idx="1051">
                  <c:v>10.4380085</c:v>
                </c:pt>
                <c:pt idx="1052">
                  <c:v>10.4479395</c:v>
                </c:pt>
                <c:pt idx="1053">
                  <c:v>10.4578715</c:v>
                </c:pt>
                <c:pt idx="1054">
                  <c:v>10.467802499999999</c:v>
                </c:pt>
                <c:pt idx="1055">
                  <c:v>10.477734379999999</c:v>
                </c:pt>
                <c:pt idx="1056">
                  <c:v>10.487665379999999</c:v>
                </c:pt>
                <c:pt idx="1057">
                  <c:v>10.49759738</c:v>
                </c:pt>
                <c:pt idx="1058">
                  <c:v>10.507529379999999</c:v>
                </c:pt>
                <c:pt idx="1059">
                  <c:v>10.517460379999999</c:v>
                </c:pt>
                <c:pt idx="1060">
                  <c:v>10.52739238</c:v>
                </c:pt>
                <c:pt idx="1061">
                  <c:v>10.537323369999999</c:v>
                </c:pt>
                <c:pt idx="1062">
                  <c:v>10.547255379999999</c:v>
                </c:pt>
                <c:pt idx="1063">
                  <c:v>10.557186379999999</c:v>
                </c:pt>
                <c:pt idx="1064">
                  <c:v>10.56711838</c:v>
                </c:pt>
                <c:pt idx="1065">
                  <c:v>10.577050379999999</c:v>
                </c:pt>
                <c:pt idx="1066">
                  <c:v>10.586981379999999</c:v>
                </c:pt>
                <c:pt idx="1067">
                  <c:v>10.59691338</c:v>
                </c:pt>
                <c:pt idx="1068">
                  <c:v>10.60684438</c:v>
                </c:pt>
                <c:pt idx="1069">
                  <c:v>10.616776379999999</c:v>
                </c:pt>
                <c:pt idx="1070">
                  <c:v>10.626707379999999</c:v>
                </c:pt>
                <c:pt idx="1071">
                  <c:v>10.63663938</c:v>
                </c:pt>
                <c:pt idx="1072">
                  <c:v>10.646571379999999</c:v>
                </c:pt>
                <c:pt idx="1073">
                  <c:v>10.656502379999999</c:v>
                </c:pt>
                <c:pt idx="1074">
                  <c:v>10.66643438</c:v>
                </c:pt>
                <c:pt idx="1075">
                  <c:v>10.67636538</c:v>
                </c:pt>
                <c:pt idx="1076">
                  <c:v>10.686297379999999</c:v>
                </c:pt>
                <c:pt idx="1077">
                  <c:v>10.696228380000001</c:v>
                </c:pt>
                <c:pt idx="1078">
                  <c:v>10.70616038</c:v>
                </c:pt>
                <c:pt idx="1079">
                  <c:v>10.716092379999999</c:v>
                </c:pt>
                <c:pt idx="1080">
                  <c:v>10.726023380000001</c:v>
                </c:pt>
                <c:pt idx="1081">
                  <c:v>10.73595538</c:v>
                </c:pt>
                <c:pt idx="1082">
                  <c:v>10.74588638</c:v>
                </c:pt>
                <c:pt idx="1083">
                  <c:v>10.755818379999999</c:v>
                </c:pt>
                <c:pt idx="1084">
                  <c:v>10.765749380000001</c:v>
                </c:pt>
                <c:pt idx="1085">
                  <c:v>10.77568138</c:v>
                </c:pt>
                <c:pt idx="1086">
                  <c:v>10.785613379999999</c:v>
                </c:pt>
                <c:pt idx="1087">
                  <c:v>10.795544380000001</c:v>
                </c:pt>
                <c:pt idx="1088">
                  <c:v>10.80547638</c:v>
                </c:pt>
                <c:pt idx="1089">
                  <c:v>10.81540738</c:v>
                </c:pt>
                <c:pt idx="1090">
                  <c:v>10.825339380000001</c:v>
                </c:pt>
                <c:pt idx="1091">
                  <c:v>10.835270380000001</c:v>
                </c:pt>
                <c:pt idx="1092">
                  <c:v>10.845202370000001</c:v>
                </c:pt>
                <c:pt idx="1093">
                  <c:v>10.855134380000001</c:v>
                </c:pt>
                <c:pt idx="1094">
                  <c:v>10.865065380000001</c:v>
                </c:pt>
                <c:pt idx="1095">
                  <c:v>10.87499738</c:v>
                </c:pt>
                <c:pt idx="1096">
                  <c:v>10.88492838</c:v>
                </c:pt>
                <c:pt idx="1097">
                  <c:v>10.894860380000001</c:v>
                </c:pt>
                <c:pt idx="1098">
                  <c:v>10.904791380000001</c:v>
                </c:pt>
                <c:pt idx="1099">
                  <c:v>10.91472338</c:v>
                </c:pt>
                <c:pt idx="1100">
                  <c:v>10.924655380000001</c:v>
                </c:pt>
                <c:pt idx="1101">
                  <c:v>10.934586380000001</c:v>
                </c:pt>
                <c:pt idx="1102">
                  <c:v>10.94451838</c:v>
                </c:pt>
                <c:pt idx="1103">
                  <c:v>10.95444938</c:v>
                </c:pt>
                <c:pt idx="1104">
                  <c:v>10.964381380000001</c:v>
                </c:pt>
                <c:pt idx="1105">
                  <c:v>10.97431338</c:v>
                </c:pt>
                <c:pt idx="1106">
                  <c:v>10.98424438</c:v>
                </c:pt>
                <c:pt idx="1107">
                  <c:v>10.994176380000001</c:v>
                </c:pt>
                <c:pt idx="1108">
                  <c:v>11.004107380000001</c:v>
                </c:pt>
                <c:pt idx="1109">
                  <c:v>11.01403938</c:v>
                </c:pt>
                <c:pt idx="1110">
                  <c:v>11.02397038</c:v>
                </c:pt>
                <c:pt idx="1111">
                  <c:v>11.033902380000001</c:v>
                </c:pt>
                <c:pt idx="1112">
                  <c:v>11.04383438</c:v>
                </c:pt>
                <c:pt idx="1113">
                  <c:v>11.05376538</c:v>
                </c:pt>
                <c:pt idx="1114">
                  <c:v>11.063697380000001</c:v>
                </c:pt>
                <c:pt idx="1115">
                  <c:v>11.073628380000001</c:v>
                </c:pt>
                <c:pt idx="1116">
                  <c:v>11.08356038</c:v>
                </c:pt>
                <c:pt idx="1117">
                  <c:v>11.09349138</c:v>
                </c:pt>
                <c:pt idx="1118">
                  <c:v>11.103423380000001</c:v>
                </c:pt>
                <c:pt idx="1119">
                  <c:v>11.11335538</c:v>
                </c:pt>
                <c:pt idx="1120">
                  <c:v>11.12328638</c:v>
                </c:pt>
                <c:pt idx="1121">
                  <c:v>11.133218380000001</c:v>
                </c:pt>
                <c:pt idx="1122">
                  <c:v>11.143149380000001</c:v>
                </c:pt>
                <c:pt idx="1123">
                  <c:v>11.153081370000001</c:v>
                </c:pt>
                <c:pt idx="1124">
                  <c:v>11.16301238</c:v>
                </c:pt>
                <c:pt idx="1125">
                  <c:v>11.172944380000001</c:v>
                </c:pt>
                <c:pt idx="1126">
                  <c:v>11.18287638</c:v>
                </c:pt>
                <c:pt idx="1127">
                  <c:v>11.19280738</c:v>
                </c:pt>
                <c:pt idx="1128">
                  <c:v>11.202739380000001</c:v>
                </c:pt>
                <c:pt idx="1129">
                  <c:v>11.21267038</c:v>
                </c:pt>
                <c:pt idx="1130">
                  <c:v>11.22260238</c:v>
                </c:pt>
                <c:pt idx="1131">
                  <c:v>11.232534380000001</c:v>
                </c:pt>
                <c:pt idx="1132">
                  <c:v>11.242465380000001</c:v>
                </c:pt>
                <c:pt idx="1133">
                  <c:v>11.25239738</c:v>
                </c:pt>
                <c:pt idx="1134">
                  <c:v>11.262328370000001</c:v>
                </c:pt>
                <c:pt idx="1135">
                  <c:v>11.272260380000001</c:v>
                </c:pt>
                <c:pt idx="1136">
                  <c:v>11.28219138</c:v>
                </c:pt>
                <c:pt idx="1137">
                  <c:v>11.29212338</c:v>
                </c:pt>
                <c:pt idx="1138">
                  <c:v>11.302055380000001</c:v>
                </c:pt>
                <c:pt idx="1139">
                  <c:v>11.31198638</c:v>
                </c:pt>
                <c:pt idx="1140">
                  <c:v>11.32191838</c:v>
                </c:pt>
                <c:pt idx="1141">
                  <c:v>11.33184938</c:v>
                </c:pt>
                <c:pt idx="1142">
                  <c:v>11.34178138</c:v>
                </c:pt>
                <c:pt idx="1143">
                  <c:v>11.35171238</c:v>
                </c:pt>
                <c:pt idx="1144">
                  <c:v>11.36164438</c:v>
                </c:pt>
                <c:pt idx="1145">
                  <c:v>11.37157638</c:v>
                </c:pt>
                <c:pt idx="1146">
                  <c:v>11.38150738</c:v>
                </c:pt>
                <c:pt idx="1147">
                  <c:v>11.39143938</c:v>
                </c:pt>
                <c:pt idx="1148">
                  <c:v>11.401370379999999</c:v>
                </c:pt>
                <c:pt idx="1149">
                  <c:v>11.41130238</c:v>
                </c:pt>
                <c:pt idx="1150">
                  <c:v>11.42123438</c:v>
                </c:pt>
                <c:pt idx="1151">
                  <c:v>11.431165379999999</c:v>
                </c:pt>
                <c:pt idx="1152">
                  <c:v>11.44109738</c:v>
                </c:pt>
                <c:pt idx="1153">
                  <c:v>11.45102838</c:v>
                </c:pt>
                <c:pt idx="1154">
                  <c:v>11.46096037</c:v>
                </c:pt>
                <c:pt idx="1155">
                  <c:v>11.47089063</c:v>
                </c:pt>
                <c:pt idx="1156">
                  <c:v>11.48082263</c:v>
                </c:pt>
                <c:pt idx="1157">
                  <c:v>11.49075463</c:v>
                </c:pt>
                <c:pt idx="1158">
                  <c:v>11.50068563</c:v>
                </c:pt>
                <c:pt idx="1159">
                  <c:v>11.51061763</c:v>
                </c:pt>
                <c:pt idx="1160">
                  <c:v>11.52054863</c:v>
                </c:pt>
                <c:pt idx="1161">
                  <c:v>11.53048063</c:v>
                </c:pt>
                <c:pt idx="1162">
                  <c:v>11.540411629999999</c:v>
                </c:pt>
                <c:pt idx="1163">
                  <c:v>11.55034363</c:v>
                </c:pt>
                <c:pt idx="1164">
                  <c:v>11.56027563</c:v>
                </c:pt>
                <c:pt idx="1165">
                  <c:v>11.570206629999999</c:v>
                </c:pt>
                <c:pt idx="1166">
                  <c:v>11.58013863</c:v>
                </c:pt>
                <c:pt idx="1167">
                  <c:v>11.59006963</c:v>
                </c:pt>
                <c:pt idx="1168">
                  <c:v>11.60000163</c:v>
                </c:pt>
                <c:pt idx="1169">
                  <c:v>11.60993363</c:v>
                </c:pt>
                <c:pt idx="1170">
                  <c:v>11.61986463</c:v>
                </c:pt>
                <c:pt idx="1171">
                  <c:v>11.62979663</c:v>
                </c:pt>
                <c:pt idx="1172">
                  <c:v>11.639727629999999</c:v>
                </c:pt>
                <c:pt idx="1173">
                  <c:v>11.64965963</c:v>
                </c:pt>
                <c:pt idx="1174">
                  <c:v>11.65959063</c:v>
                </c:pt>
                <c:pt idx="1175">
                  <c:v>11.669522629999999</c:v>
                </c:pt>
                <c:pt idx="1176">
                  <c:v>11.67945463</c:v>
                </c:pt>
                <c:pt idx="1177">
                  <c:v>11.68938563</c:v>
                </c:pt>
                <c:pt idx="1178">
                  <c:v>11.699317629999999</c:v>
                </c:pt>
                <c:pt idx="1179">
                  <c:v>11.709248629999999</c:v>
                </c:pt>
                <c:pt idx="1180">
                  <c:v>11.71918063</c:v>
                </c:pt>
                <c:pt idx="1181">
                  <c:v>11.729112629999999</c:v>
                </c:pt>
                <c:pt idx="1182">
                  <c:v>11.739043629999999</c:v>
                </c:pt>
                <c:pt idx="1183">
                  <c:v>11.74897562</c:v>
                </c:pt>
                <c:pt idx="1184">
                  <c:v>11.75890663</c:v>
                </c:pt>
                <c:pt idx="1185">
                  <c:v>11.768838629999999</c:v>
                </c:pt>
                <c:pt idx="1186">
                  <c:v>11.778769629999999</c:v>
                </c:pt>
                <c:pt idx="1187">
                  <c:v>11.78870163</c:v>
                </c:pt>
                <c:pt idx="1188">
                  <c:v>11.798633629999999</c:v>
                </c:pt>
                <c:pt idx="1189">
                  <c:v>11.808564629999999</c:v>
                </c:pt>
                <c:pt idx="1190">
                  <c:v>11.81849663</c:v>
                </c:pt>
                <c:pt idx="1191">
                  <c:v>11.82842763</c:v>
                </c:pt>
                <c:pt idx="1192">
                  <c:v>11.838359629999999</c:v>
                </c:pt>
                <c:pt idx="1193">
                  <c:v>11.84829163</c:v>
                </c:pt>
                <c:pt idx="1194">
                  <c:v>11.85822263</c:v>
                </c:pt>
                <c:pt idx="1195">
                  <c:v>11.868154629999999</c:v>
                </c:pt>
                <c:pt idx="1196">
                  <c:v>11.878085629999999</c:v>
                </c:pt>
                <c:pt idx="1197">
                  <c:v>11.88801763</c:v>
                </c:pt>
                <c:pt idx="1198">
                  <c:v>11.89794863</c:v>
                </c:pt>
                <c:pt idx="1199">
                  <c:v>11.907880629999999</c:v>
                </c:pt>
                <c:pt idx="1200">
                  <c:v>11.91781263</c:v>
                </c:pt>
                <c:pt idx="1201">
                  <c:v>11.92774363</c:v>
                </c:pt>
                <c:pt idx="1202">
                  <c:v>11.937675629999999</c:v>
                </c:pt>
                <c:pt idx="1203">
                  <c:v>11.947606629999999</c:v>
                </c:pt>
                <c:pt idx="1204">
                  <c:v>11.95753863</c:v>
                </c:pt>
                <c:pt idx="1205">
                  <c:v>11.967470629999999</c:v>
                </c:pt>
                <c:pt idx="1206">
                  <c:v>11.977401629999999</c:v>
                </c:pt>
                <c:pt idx="1207">
                  <c:v>11.98733363</c:v>
                </c:pt>
                <c:pt idx="1208">
                  <c:v>11.99726463</c:v>
                </c:pt>
                <c:pt idx="1209">
                  <c:v>12.007196629999999</c:v>
                </c:pt>
                <c:pt idx="1210">
                  <c:v>12.017127629999999</c:v>
                </c:pt>
                <c:pt idx="1211">
                  <c:v>12.02705963</c:v>
                </c:pt>
                <c:pt idx="1212">
                  <c:v>12.036991629999999</c:v>
                </c:pt>
                <c:pt idx="1213">
                  <c:v>12.046922629999999</c:v>
                </c:pt>
                <c:pt idx="1214">
                  <c:v>12.056854619999999</c:v>
                </c:pt>
                <c:pt idx="1215">
                  <c:v>12.06678563</c:v>
                </c:pt>
                <c:pt idx="1216">
                  <c:v>12.076717629999999</c:v>
                </c:pt>
                <c:pt idx="1217">
                  <c:v>12.08664963</c:v>
                </c:pt>
                <c:pt idx="1218">
                  <c:v>12.09658063</c:v>
                </c:pt>
                <c:pt idx="1219">
                  <c:v>12.106512629999999</c:v>
                </c:pt>
                <c:pt idx="1220">
                  <c:v>12.116443629999999</c:v>
                </c:pt>
                <c:pt idx="1221">
                  <c:v>12.12637563</c:v>
                </c:pt>
                <c:pt idx="1222">
                  <c:v>12.136307629999999</c:v>
                </c:pt>
                <c:pt idx="1223">
                  <c:v>12.146238629999999</c:v>
                </c:pt>
                <c:pt idx="1224">
                  <c:v>12.15617063</c:v>
                </c:pt>
                <c:pt idx="1225">
                  <c:v>12.16610163</c:v>
                </c:pt>
                <c:pt idx="1226">
                  <c:v>12.176033629999999</c:v>
                </c:pt>
                <c:pt idx="1227">
                  <c:v>12.185964630000001</c:v>
                </c:pt>
                <c:pt idx="1228">
                  <c:v>12.19589663</c:v>
                </c:pt>
                <c:pt idx="1229">
                  <c:v>12.205828629999999</c:v>
                </c:pt>
                <c:pt idx="1230">
                  <c:v>12.215759630000001</c:v>
                </c:pt>
                <c:pt idx="1231">
                  <c:v>12.22569163</c:v>
                </c:pt>
                <c:pt idx="1232">
                  <c:v>12.23562263</c:v>
                </c:pt>
                <c:pt idx="1233">
                  <c:v>12.245554630000001</c:v>
                </c:pt>
                <c:pt idx="1234">
                  <c:v>12.25548663</c:v>
                </c:pt>
                <c:pt idx="1235">
                  <c:v>12.26541763</c:v>
                </c:pt>
                <c:pt idx="1236">
                  <c:v>12.275349629999999</c:v>
                </c:pt>
                <c:pt idx="1237">
                  <c:v>12.285280630000001</c:v>
                </c:pt>
                <c:pt idx="1238">
                  <c:v>12.29521263</c:v>
                </c:pt>
                <c:pt idx="1239">
                  <c:v>12.305144629999999</c:v>
                </c:pt>
                <c:pt idx="1240">
                  <c:v>12.315075630000001</c:v>
                </c:pt>
                <c:pt idx="1241">
                  <c:v>12.32500763</c:v>
                </c:pt>
                <c:pt idx="1242">
                  <c:v>12.33493863</c:v>
                </c:pt>
                <c:pt idx="1243">
                  <c:v>12.344870630000001</c:v>
                </c:pt>
                <c:pt idx="1244">
                  <c:v>12.354801630000001</c:v>
                </c:pt>
                <c:pt idx="1245">
                  <c:v>12.364733620000001</c:v>
                </c:pt>
                <c:pt idx="1246">
                  <c:v>12.374665630000001</c:v>
                </c:pt>
                <c:pt idx="1247">
                  <c:v>12.384596630000001</c:v>
                </c:pt>
                <c:pt idx="1248">
                  <c:v>12.39452863</c:v>
                </c:pt>
                <c:pt idx="1249">
                  <c:v>12.40445963</c:v>
                </c:pt>
                <c:pt idx="1250">
                  <c:v>12.414391630000001</c:v>
                </c:pt>
                <c:pt idx="1251">
                  <c:v>12.42432363</c:v>
                </c:pt>
                <c:pt idx="1252">
                  <c:v>12.43425463</c:v>
                </c:pt>
                <c:pt idx="1253">
                  <c:v>12.444186630000001</c:v>
                </c:pt>
                <c:pt idx="1254">
                  <c:v>12.454117630000001</c:v>
                </c:pt>
                <c:pt idx="1255">
                  <c:v>12.46404963</c:v>
                </c:pt>
                <c:pt idx="1256">
                  <c:v>12.473981</c:v>
                </c:pt>
                <c:pt idx="1257">
                  <c:v>12.483912</c:v>
                </c:pt>
                <c:pt idx="1258">
                  <c:v>12.493843999999999</c:v>
                </c:pt>
                <c:pt idx="1259">
                  <c:v>12.503774999999999</c:v>
                </c:pt>
                <c:pt idx="1260">
                  <c:v>12.513707</c:v>
                </c:pt>
                <c:pt idx="1261">
                  <c:v>12.523638999999999</c:v>
                </c:pt>
                <c:pt idx="1262">
                  <c:v>12.533569999999999</c:v>
                </c:pt>
                <c:pt idx="1263">
                  <c:v>12.543502</c:v>
                </c:pt>
                <c:pt idx="1264">
                  <c:v>12.553433</c:v>
                </c:pt>
                <c:pt idx="1265">
                  <c:v>12.563364999999999</c:v>
                </c:pt>
                <c:pt idx="1266">
                  <c:v>12.573297</c:v>
                </c:pt>
                <c:pt idx="1267">
                  <c:v>12.583228</c:v>
                </c:pt>
                <c:pt idx="1268">
                  <c:v>12.593159999999999</c:v>
                </c:pt>
                <c:pt idx="1269">
                  <c:v>12.603090999999999</c:v>
                </c:pt>
                <c:pt idx="1270">
                  <c:v>12.613023</c:v>
                </c:pt>
                <c:pt idx="1271">
                  <c:v>12.622954999999999</c:v>
                </c:pt>
                <c:pt idx="1272">
                  <c:v>12.632885999999999</c:v>
                </c:pt>
                <c:pt idx="1273">
                  <c:v>12.642818</c:v>
                </c:pt>
                <c:pt idx="1274">
                  <c:v>12.652749</c:v>
                </c:pt>
                <c:pt idx="1275">
                  <c:v>12.662680999999999</c:v>
                </c:pt>
                <c:pt idx="1276">
                  <c:v>12.672613</c:v>
                </c:pt>
                <c:pt idx="1277">
                  <c:v>12.682544</c:v>
                </c:pt>
                <c:pt idx="1278">
                  <c:v>12.692475999999999</c:v>
                </c:pt>
                <c:pt idx="1279">
                  <c:v>12.702406999999999</c:v>
                </c:pt>
                <c:pt idx="1280">
                  <c:v>12.712339</c:v>
                </c:pt>
                <c:pt idx="1281">
                  <c:v>12.72227</c:v>
                </c:pt>
                <c:pt idx="1282">
                  <c:v>12.732201999999999</c:v>
                </c:pt>
                <c:pt idx="1283">
                  <c:v>12.742134</c:v>
                </c:pt>
                <c:pt idx="1284">
                  <c:v>12.752065</c:v>
                </c:pt>
                <c:pt idx="1285">
                  <c:v>12.761996999999999</c:v>
                </c:pt>
                <c:pt idx="1286">
                  <c:v>12.771929</c:v>
                </c:pt>
                <c:pt idx="1287">
                  <c:v>12.78186</c:v>
                </c:pt>
                <c:pt idx="1288">
                  <c:v>12.791791999999999</c:v>
                </c:pt>
                <c:pt idx="1289">
                  <c:v>12.801723000000001</c:v>
                </c:pt>
                <c:pt idx="1290">
                  <c:v>12.811655</c:v>
                </c:pt>
                <c:pt idx="1291">
                  <c:v>12.821586</c:v>
                </c:pt>
                <c:pt idx="1292">
                  <c:v>12.831518000000001</c:v>
                </c:pt>
                <c:pt idx="1293">
                  <c:v>12.84145</c:v>
                </c:pt>
                <c:pt idx="1294">
                  <c:v>12.851381</c:v>
                </c:pt>
                <c:pt idx="1295">
                  <c:v>12.861313000000001</c:v>
                </c:pt>
                <c:pt idx="1296">
                  <c:v>12.871244000000001</c:v>
                </c:pt>
                <c:pt idx="1297">
                  <c:v>12.881176</c:v>
                </c:pt>
                <c:pt idx="1298">
                  <c:v>12.891107999999999</c:v>
                </c:pt>
                <c:pt idx="1299">
                  <c:v>12.901039000000001</c:v>
                </c:pt>
                <c:pt idx="1300">
                  <c:v>12.910971</c:v>
                </c:pt>
                <c:pt idx="1301">
                  <c:v>12.920902</c:v>
                </c:pt>
                <c:pt idx="1302">
                  <c:v>12.930834000000001</c:v>
                </c:pt>
                <c:pt idx="1303">
                  <c:v>12.940766</c:v>
                </c:pt>
                <c:pt idx="1304">
                  <c:v>12.950697</c:v>
                </c:pt>
                <c:pt idx="1305">
                  <c:v>12.960629000000001</c:v>
                </c:pt>
                <c:pt idx="1306">
                  <c:v>12.970561</c:v>
                </c:pt>
                <c:pt idx="1307">
                  <c:v>12.980492</c:v>
                </c:pt>
                <c:pt idx="1308">
                  <c:v>12.990424000000001</c:v>
                </c:pt>
                <c:pt idx="1309">
                  <c:v>13.000355000000001</c:v>
                </c:pt>
                <c:pt idx="1310">
                  <c:v>13.010287</c:v>
                </c:pt>
                <c:pt idx="1311">
                  <c:v>13.020219000000001</c:v>
                </c:pt>
                <c:pt idx="1312">
                  <c:v>13.030150000000001</c:v>
                </c:pt>
                <c:pt idx="1313">
                  <c:v>13.040082</c:v>
                </c:pt>
                <c:pt idx="1314">
                  <c:v>13.050013</c:v>
                </c:pt>
                <c:pt idx="1315">
                  <c:v>13.059945000000001</c:v>
                </c:pt>
                <c:pt idx="1316">
                  <c:v>13.069877</c:v>
                </c:pt>
                <c:pt idx="1317">
                  <c:v>13.079808</c:v>
                </c:pt>
                <c:pt idx="1318">
                  <c:v>13.089740000000001</c:v>
                </c:pt>
                <c:pt idx="1319">
                  <c:v>13.099671000000001</c:v>
                </c:pt>
                <c:pt idx="1320">
                  <c:v>13.109603</c:v>
                </c:pt>
                <c:pt idx="1321">
                  <c:v>13.119535000000001</c:v>
                </c:pt>
                <c:pt idx="1322">
                  <c:v>13.129466000000001</c:v>
                </c:pt>
                <c:pt idx="1323">
                  <c:v>13.139398</c:v>
                </c:pt>
                <c:pt idx="1324">
                  <c:v>13.149329</c:v>
                </c:pt>
                <c:pt idx="1325">
                  <c:v>13.159261000000001</c:v>
                </c:pt>
                <c:pt idx="1326">
                  <c:v>13.169193</c:v>
                </c:pt>
                <c:pt idx="1327">
                  <c:v>13.179124</c:v>
                </c:pt>
                <c:pt idx="1328">
                  <c:v>13.189056000000001</c:v>
                </c:pt>
                <c:pt idx="1329">
                  <c:v>13.198987000000001</c:v>
                </c:pt>
                <c:pt idx="1330">
                  <c:v>13.208919</c:v>
                </c:pt>
                <c:pt idx="1331">
                  <c:v>13.218851000000001</c:v>
                </c:pt>
                <c:pt idx="1332">
                  <c:v>13.228782000000001</c:v>
                </c:pt>
                <c:pt idx="1333">
                  <c:v>13.238714</c:v>
                </c:pt>
                <c:pt idx="1334">
                  <c:v>13.248646000000001</c:v>
                </c:pt>
                <c:pt idx="1335">
                  <c:v>13.258577000000001</c:v>
                </c:pt>
                <c:pt idx="1336">
                  <c:v>13.268509</c:v>
                </c:pt>
                <c:pt idx="1337">
                  <c:v>13.27844</c:v>
                </c:pt>
                <c:pt idx="1338">
                  <c:v>13.288372000000001</c:v>
                </c:pt>
                <c:pt idx="1339">
                  <c:v>13.298304</c:v>
                </c:pt>
                <c:pt idx="1340">
                  <c:v>13.308235</c:v>
                </c:pt>
                <c:pt idx="1341">
                  <c:v>13.318167000000001</c:v>
                </c:pt>
                <c:pt idx="1342">
                  <c:v>13.328098000000001</c:v>
                </c:pt>
                <c:pt idx="1343">
                  <c:v>13.33803</c:v>
                </c:pt>
                <c:pt idx="1344">
                  <c:v>13.347962000000001</c:v>
                </c:pt>
                <c:pt idx="1345">
                  <c:v>13.357893000000001</c:v>
                </c:pt>
                <c:pt idx="1346">
                  <c:v>13.367825</c:v>
                </c:pt>
                <c:pt idx="1347">
                  <c:v>13.377756</c:v>
                </c:pt>
                <c:pt idx="1348">
                  <c:v>13.387688000000001</c:v>
                </c:pt>
                <c:pt idx="1349">
                  <c:v>13.39762</c:v>
                </c:pt>
                <c:pt idx="1350">
                  <c:v>13.407551</c:v>
                </c:pt>
                <c:pt idx="1351">
                  <c:v>13.417483000000001</c:v>
                </c:pt>
                <c:pt idx="1352">
                  <c:v>13.427415</c:v>
                </c:pt>
                <c:pt idx="1353">
                  <c:v>13.437346</c:v>
                </c:pt>
                <c:pt idx="1354">
                  <c:v>13.447278000000001</c:v>
                </c:pt>
                <c:pt idx="1355">
                  <c:v>13.457209000000001</c:v>
                </c:pt>
                <c:pt idx="1356">
                  <c:v>13.467141</c:v>
                </c:pt>
                <c:pt idx="1357">
                  <c:v>13.477073499999999</c:v>
                </c:pt>
                <c:pt idx="1358">
                  <c:v>13.487004499999999</c:v>
                </c:pt>
                <c:pt idx="1359">
                  <c:v>13.4969365</c:v>
                </c:pt>
                <c:pt idx="1360">
                  <c:v>13.5068675</c:v>
                </c:pt>
                <c:pt idx="1361">
                  <c:v>13.516799499999999</c:v>
                </c:pt>
                <c:pt idx="1362">
                  <c:v>13.5267315</c:v>
                </c:pt>
                <c:pt idx="1363">
                  <c:v>13.5366625</c:v>
                </c:pt>
                <c:pt idx="1364">
                  <c:v>13.546594499999999</c:v>
                </c:pt>
                <c:pt idx="1365">
                  <c:v>13.556525499999999</c:v>
                </c:pt>
                <c:pt idx="1366">
                  <c:v>13.5664575</c:v>
                </c:pt>
                <c:pt idx="1367">
                  <c:v>13.576389499999999</c:v>
                </c:pt>
                <c:pt idx="1368">
                  <c:v>13.586320499999999</c:v>
                </c:pt>
                <c:pt idx="1369">
                  <c:v>13.5962525</c:v>
                </c:pt>
                <c:pt idx="1370">
                  <c:v>13.606184499999999</c:v>
                </c:pt>
                <c:pt idx="1371">
                  <c:v>13.616115499999999</c:v>
                </c:pt>
                <c:pt idx="1372">
                  <c:v>13.6260475</c:v>
                </c:pt>
                <c:pt idx="1373">
                  <c:v>13.6359785</c:v>
                </c:pt>
                <c:pt idx="1374">
                  <c:v>13.645910499999999</c:v>
                </c:pt>
                <c:pt idx="1375">
                  <c:v>13.6558425</c:v>
                </c:pt>
                <c:pt idx="1376">
                  <c:v>13.6657735</c:v>
                </c:pt>
                <c:pt idx="1377">
                  <c:v>13.675705499999999</c:v>
                </c:pt>
                <c:pt idx="1378">
                  <c:v>13.685636499999999</c:v>
                </c:pt>
                <c:pt idx="1379">
                  <c:v>13.6955685</c:v>
                </c:pt>
                <c:pt idx="1380">
                  <c:v>13.705500499999999</c:v>
                </c:pt>
                <c:pt idx="1381">
                  <c:v>13.715431499999999</c:v>
                </c:pt>
                <c:pt idx="1382">
                  <c:v>13.7253635</c:v>
                </c:pt>
                <c:pt idx="1383">
                  <c:v>13.735295499999999</c:v>
                </c:pt>
                <c:pt idx="1384">
                  <c:v>13.745226499999999</c:v>
                </c:pt>
                <c:pt idx="1385">
                  <c:v>13.7551585</c:v>
                </c:pt>
                <c:pt idx="1386">
                  <c:v>13.7650895</c:v>
                </c:pt>
                <c:pt idx="1387">
                  <c:v>13.775021499999999</c:v>
                </c:pt>
                <c:pt idx="1388">
                  <c:v>13.7849535</c:v>
                </c:pt>
                <c:pt idx="1389">
                  <c:v>13.7948845</c:v>
                </c:pt>
                <c:pt idx="1390">
                  <c:v>13.804816499999999</c:v>
                </c:pt>
                <c:pt idx="1391">
                  <c:v>13.814747499999999</c:v>
                </c:pt>
                <c:pt idx="1392">
                  <c:v>13.8246795</c:v>
                </c:pt>
                <c:pt idx="1393">
                  <c:v>13.834611499999999</c:v>
                </c:pt>
                <c:pt idx="1394">
                  <c:v>13.844542499999999</c:v>
                </c:pt>
                <c:pt idx="1395">
                  <c:v>13.8544745</c:v>
                </c:pt>
                <c:pt idx="1396">
                  <c:v>13.864406499999999</c:v>
                </c:pt>
                <c:pt idx="1397">
                  <c:v>13.874337499999999</c:v>
                </c:pt>
                <c:pt idx="1398">
                  <c:v>13.8842695</c:v>
                </c:pt>
                <c:pt idx="1399">
                  <c:v>13.8942005</c:v>
                </c:pt>
                <c:pt idx="1400">
                  <c:v>13.904132499999999</c:v>
                </c:pt>
                <c:pt idx="1401">
                  <c:v>13.9140645</c:v>
                </c:pt>
                <c:pt idx="1402">
                  <c:v>13.9239955</c:v>
                </c:pt>
                <c:pt idx="1403">
                  <c:v>13.933927499999999</c:v>
                </c:pt>
                <c:pt idx="1404">
                  <c:v>13.943858499999999</c:v>
                </c:pt>
                <c:pt idx="1405">
                  <c:v>13.9537905</c:v>
                </c:pt>
                <c:pt idx="1406">
                  <c:v>13.963722499999999</c:v>
                </c:pt>
                <c:pt idx="1407">
                  <c:v>13.973653499999999</c:v>
                </c:pt>
                <c:pt idx="1408">
                  <c:v>13.9835855</c:v>
                </c:pt>
                <c:pt idx="1409">
                  <c:v>13.993517499999999</c:v>
                </c:pt>
                <c:pt idx="1410">
                  <c:v>14.003448499999999</c:v>
                </c:pt>
                <c:pt idx="1411">
                  <c:v>14.0133805</c:v>
                </c:pt>
                <c:pt idx="1412">
                  <c:v>14.0233115</c:v>
                </c:pt>
                <c:pt idx="1413">
                  <c:v>14.033243499999999</c:v>
                </c:pt>
                <c:pt idx="1414">
                  <c:v>14.0431755</c:v>
                </c:pt>
                <c:pt idx="1415">
                  <c:v>14.0531065</c:v>
                </c:pt>
                <c:pt idx="1416">
                  <c:v>14.063038499999999</c:v>
                </c:pt>
                <c:pt idx="1417">
                  <c:v>14.072969499999999</c:v>
                </c:pt>
                <c:pt idx="1418">
                  <c:v>14.0829015</c:v>
                </c:pt>
                <c:pt idx="1419">
                  <c:v>14.092833499999999</c:v>
                </c:pt>
                <c:pt idx="1420">
                  <c:v>14.102764499999999</c:v>
                </c:pt>
                <c:pt idx="1421">
                  <c:v>14.1126965</c:v>
                </c:pt>
                <c:pt idx="1422">
                  <c:v>14.122628499999999</c:v>
                </c:pt>
                <c:pt idx="1423">
                  <c:v>14.132559499999999</c:v>
                </c:pt>
                <c:pt idx="1424">
                  <c:v>14.1424915</c:v>
                </c:pt>
                <c:pt idx="1425">
                  <c:v>14.1524225</c:v>
                </c:pt>
                <c:pt idx="1426">
                  <c:v>14.162354499999999</c:v>
                </c:pt>
                <c:pt idx="1427">
                  <c:v>14.1722865</c:v>
                </c:pt>
                <c:pt idx="1428">
                  <c:v>14.1822175</c:v>
                </c:pt>
                <c:pt idx="1429">
                  <c:v>14.192149499999999</c:v>
                </c:pt>
                <c:pt idx="1430">
                  <c:v>14.2020815</c:v>
                </c:pt>
                <c:pt idx="1431">
                  <c:v>14.2120125</c:v>
                </c:pt>
                <c:pt idx="1432">
                  <c:v>14.221944499999999</c:v>
                </c:pt>
                <c:pt idx="1433">
                  <c:v>14.231875499999999</c:v>
                </c:pt>
                <c:pt idx="1434">
                  <c:v>14.2418075</c:v>
                </c:pt>
                <c:pt idx="1435">
                  <c:v>14.251739499999999</c:v>
                </c:pt>
                <c:pt idx="1436">
                  <c:v>14.261670499999999</c:v>
                </c:pt>
                <c:pt idx="1437">
                  <c:v>14.2716025</c:v>
                </c:pt>
                <c:pt idx="1438">
                  <c:v>14.281534499999999</c:v>
                </c:pt>
                <c:pt idx="1439">
                  <c:v>14.291465499999999</c:v>
                </c:pt>
                <c:pt idx="1440">
                  <c:v>14.3013975</c:v>
                </c:pt>
                <c:pt idx="1441">
                  <c:v>14.3113285</c:v>
                </c:pt>
                <c:pt idx="1442">
                  <c:v>14.321260499999999</c:v>
                </c:pt>
                <c:pt idx="1443">
                  <c:v>14.3311925</c:v>
                </c:pt>
                <c:pt idx="1444">
                  <c:v>14.3411235</c:v>
                </c:pt>
                <c:pt idx="1445">
                  <c:v>14.351055499999999</c:v>
                </c:pt>
                <c:pt idx="1446">
                  <c:v>14.3609875</c:v>
                </c:pt>
                <c:pt idx="1447">
                  <c:v>14.3709185</c:v>
                </c:pt>
                <c:pt idx="1448">
                  <c:v>14.380850499999999</c:v>
                </c:pt>
                <c:pt idx="1449">
                  <c:v>14.390781499999999</c:v>
                </c:pt>
                <c:pt idx="1450">
                  <c:v>14.4007135</c:v>
                </c:pt>
                <c:pt idx="1451">
                  <c:v>14.410645499999999</c:v>
                </c:pt>
                <c:pt idx="1452">
                  <c:v>14.420576499999999</c:v>
                </c:pt>
                <c:pt idx="1453">
                  <c:v>14.4305085</c:v>
                </c:pt>
                <c:pt idx="1454">
                  <c:v>14.4404395</c:v>
                </c:pt>
                <c:pt idx="1455">
                  <c:v>14.450371499999999</c:v>
                </c:pt>
                <c:pt idx="1456">
                  <c:v>14.4603035</c:v>
                </c:pt>
                <c:pt idx="1457">
                  <c:v>14.4702345</c:v>
                </c:pt>
                <c:pt idx="1458">
                  <c:v>14.480166669999999</c:v>
                </c:pt>
                <c:pt idx="1459">
                  <c:v>14.49009867</c:v>
                </c:pt>
                <c:pt idx="1460">
                  <c:v>14.50002967</c:v>
                </c:pt>
                <c:pt idx="1461">
                  <c:v>14.509961669999999</c:v>
                </c:pt>
                <c:pt idx="1462">
                  <c:v>14.519892670000001</c:v>
                </c:pt>
                <c:pt idx="1463">
                  <c:v>14.52982467</c:v>
                </c:pt>
                <c:pt idx="1464">
                  <c:v>14.539756669999999</c:v>
                </c:pt>
                <c:pt idx="1465">
                  <c:v>14.549687670000001</c:v>
                </c:pt>
                <c:pt idx="1466">
                  <c:v>14.55961967</c:v>
                </c:pt>
                <c:pt idx="1467">
                  <c:v>14.569551669999999</c:v>
                </c:pt>
                <c:pt idx="1468">
                  <c:v>14.579482670000001</c:v>
                </c:pt>
                <c:pt idx="1469">
                  <c:v>14.58941467</c:v>
                </c:pt>
                <c:pt idx="1470">
                  <c:v>14.59934567</c:v>
                </c:pt>
                <c:pt idx="1471">
                  <c:v>14.609277670000001</c:v>
                </c:pt>
                <c:pt idx="1472">
                  <c:v>14.61920967</c:v>
                </c:pt>
                <c:pt idx="1473">
                  <c:v>14.62914067</c:v>
                </c:pt>
                <c:pt idx="1474">
                  <c:v>14.639072669999999</c:v>
                </c:pt>
                <c:pt idx="1475">
                  <c:v>14.64900467</c:v>
                </c:pt>
                <c:pt idx="1476">
                  <c:v>14.65893567</c:v>
                </c:pt>
                <c:pt idx="1477">
                  <c:v>14.668867669999999</c:v>
                </c:pt>
                <c:pt idx="1478">
                  <c:v>14.678798670000001</c:v>
                </c:pt>
                <c:pt idx="1479">
                  <c:v>14.68873067</c:v>
                </c:pt>
                <c:pt idx="1480">
                  <c:v>14.698662669999999</c:v>
                </c:pt>
                <c:pt idx="1481">
                  <c:v>14.708593670000001</c:v>
                </c:pt>
                <c:pt idx="1482">
                  <c:v>14.71852567</c:v>
                </c:pt>
                <c:pt idx="1483">
                  <c:v>14.728457669999999</c:v>
                </c:pt>
                <c:pt idx="1484">
                  <c:v>14.738388670000001</c:v>
                </c:pt>
                <c:pt idx="1485">
                  <c:v>14.74832067</c:v>
                </c:pt>
                <c:pt idx="1486">
                  <c:v>14.758252669999999</c:v>
                </c:pt>
                <c:pt idx="1487">
                  <c:v>14.768183670000001</c:v>
                </c:pt>
                <c:pt idx="1488">
                  <c:v>14.77811567</c:v>
                </c:pt>
                <c:pt idx="1489">
                  <c:v>14.78804667</c:v>
                </c:pt>
                <c:pt idx="1490">
                  <c:v>14.797978669999999</c:v>
                </c:pt>
                <c:pt idx="1491">
                  <c:v>14.80791067</c:v>
                </c:pt>
                <c:pt idx="1492">
                  <c:v>14.81784167</c:v>
                </c:pt>
                <c:pt idx="1493">
                  <c:v>14.827773669999999</c:v>
                </c:pt>
                <c:pt idx="1494">
                  <c:v>14.837704670000001</c:v>
                </c:pt>
                <c:pt idx="1495">
                  <c:v>14.84763667</c:v>
                </c:pt>
                <c:pt idx="1496">
                  <c:v>14.857568669999999</c:v>
                </c:pt>
                <c:pt idx="1497">
                  <c:v>14.867499670000001</c:v>
                </c:pt>
                <c:pt idx="1498">
                  <c:v>14.87743167</c:v>
                </c:pt>
                <c:pt idx="1499">
                  <c:v>14.887363669999999</c:v>
                </c:pt>
                <c:pt idx="1500">
                  <c:v>14.897294670000001</c:v>
                </c:pt>
                <c:pt idx="1501">
                  <c:v>14.90722667</c:v>
                </c:pt>
                <c:pt idx="1502">
                  <c:v>14.91715767</c:v>
                </c:pt>
                <c:pt idx="1503">
                  <c:v>14.927089670000001</c:v>
                </c:pt>
                <c:pt idx="1504">
                  <c:v>14.93702167</c:v>
                </c:pt>
                <c:pt idx="1505">
                  <c:v>14.94695267</c:v>
                </c:pt>
                <c:pt idx="1506">
                  <c:v>14.956884670000001</c:v>
                </c:pt>
                <c:pt idx="1507">
                  <c:v>14.96681667</c:v>
                </c:pt>
                <c:pt idx="1508">
                  <c:v>14.97674767</c:v>
                </c:pt>
                <c:pt idx="1509">
                  <c:v>14.986679669999999</c:v>
                </c:pt>
                <c:pt idx="1510">
                  <c:v>14.99661167</c:v>
                </c:pt>
                <c:pt idx="1511">
                  <c:v>15.00654267</c:v>
                </c:pt>
                <c:pt idx="1512">
                  <c:v>15.016474669999999</c:v>
                </c:pt>
                <c:pt idx="1513">
                  <c:v>15.026405670000001</c:v>
                </c:pt>
                <c:pt idx="1514">
                  <c:v>15.03633767</c:v>
                </c:pt>
                <c:pt idx="1515">
                  <c:v>15.046269669999999</c:v>
                </c:pt>
                <c:pt idx="1516">
                  <c:v>15.056200670000001</c:v>
                </c:pt>
                <c:pt idx="1517">
                  <c:v>15.06613267</c:v>
                </c:pt>
                <c:pt idx="1518">
                  <c:v>15.076064669999999</c:v>
                </c:pt>
                <c:pt idx="1519">
                  <c:v>15.085995670000001</c:v>
                </c:pt>
                <c:pt idx="1520">
                  <c:v>15.09592767</c:v>
                </c:pt>
                <c:pt idx="1521">
                  <c:v>15.10585867</c:v>
                </c:pt>
                <c:pt idx="1522">
                  <c:v>15.115790670000001</c:v>
                </c:pt>
                <c:pt idx="1523">
                  <c:v>15.12572267</c:v>
                </c:pt>
                <c:pt idx="1524">
                  <c:v>15.13565367</c:v>
                </c:pt>
                <c:pt idx="1525">
                  <c:v>15.145585669999999</c:v>
                </c:pt>
                <c:pt idx="1526">
                  <c:v>15.15551767</c:v>
                </c:pt>
                <c:pt idx="1527">
                  <c:v>15.16544867</c:v>
                </c:pt>
                <c:pt idx="1528">
                  <c:v>15.175380669999999</c:v>
                </c:pt>
                <c:pt idx="1529">
                  <c:v>15.185311670000001</c:v>
                </c:pt>
                <c:pt idx="1530">
                  <c:v>15.19524367</c:v>
                </c:pt>
                <c:pt idx="1531">
                  <c:v>15.205175669999999</c:v>
                </c:pt>
                <c:pt idx="1532">
                  <c:v>15.215106670000001</c:v>
                </c:pt>
                <c:pt idx="1533">
                  <c:v>15.22503867</c:v>
                </c:pt>
                <c:pt idx="1534">
                  <c:v>15.234970669999999</c:v>
                </c:pt>
                <c:pt idx="1535">
                  <c:v>15.244901670000001</c:v>
                </c:pt>
                <c:pt idx="1536">
                  <c:v>15.25483367</c:v>
                </c:pt>
                <c:pt idx="1537">
                  <c:v>15.264765669999999</c:v>
                </c:pt>
                <c:pt idx="1538">
                  <c:v>15.274696670000001</c:v>
                </c:pt>
                <c:pt idx="1539">
                  <c:v>15.28462867</c:v>
                </c:pt>
                <c:pt idx="1540">
                  <c:v>15.29455967</c:v>
                </c:pt>
                <c:pt idx="1541">
                  <c:v>15.304491670000001</c:v>
                </c:pt>
                <c:pt idx="1542">
                  <c:v>15.31442367</c:v>
                </c:pt>
                <c:pt idx="1543">
                  <c:v>15.32435467</c:v>
                </c:pt>
                <c:pt idx="1544">
                  <c:v>15.334286669999999</c:v>
                </c:pt>
                <c:pt idx="1545">
                  <c:v>15.34421867</c:v>
                </c:pt>
                <c:pt idx="1546">
                  <c:v>15.35414967</c:v>
                </c:pt>
                <c:pt idx="1547">
                  <c:v>15.364081669999999</c:v>
                </c:pt>
                <c:pt idx="1548">
                  <c:v>15.374012670000001</c:v>
                </c:pt>
                <c:pt idx="1549">
                  <c:v>15.38394467</c:v>
                </c:pt>
                <c:pt idx="1550">
                  <c:v>15.393876669999999</c:v>
                </c:pt>
                <c:pt idx="1551">
                  <c:v>15.403807670000001</c:v>
                </c:pt>
                <c:pt idx="1552">
                  <c:v>15.41373967</c:v>
                </c:pt>
                <c:pt idx="1553">
                  <c:v>15.423671669999999</c:v>
                </c:pt>
                <c:pt idx="1554">
                  <c:v>15.433602670000001</c:v>
                </c:pt>
                <c:pt idx="1555">
                  <c:v>15.44353467</c:v>
                </c:pt>
                <c:pt idx="1556">
                  <c:v>15.453466669999999</c:v>
                </c:pt>
                <c:pt idx="1557">
                  <c:v>15.463397670000001</c:v>
                </c:pt>
                <c:pt idx="1558">
                  <c:v>15.47332967</c:v>
                </c:pt>
                <c:pt idx="1559">
                  <c:v>15.48326138</c:v>
                </c:pt>
                <c:pt idx="1560">
                  <c:v>15.493193379999999</c:v>
                </c:pt>
                <c:pt idx="1561">
                  <c:v>15.50312538</c:v>
                </c:pt>
                <c:pt idx="1562">
                  <c:v>15.51305638</c:v>
                </c:pt>
                <c:pt idx="1563">
                  <c:v>15.52298837</c:v>
                </c:pt>
                <c:pt idx="1564">
                  <c:v>15.53292038</c:v>
                </c:pt>
                <c:pt idx="1565">
                  <c:v>15.54285138</c:v>
                </c:pt>
                <c:pt idx="1566">
                  <c:v>15.552783379999999</c:v>
                </c:pt>
                <c:pt idx="1567">
                  <c:v>15.56271538</c:v>
                </c:pt>
                <c:pt idx="1568">
                  <c:v>15.57264638</c:v>
                </c:pt>
                <c:pt idx="1569">
                  <c:v>15.582578379999999</c:v>
                </c:pt>
                <c:pt idx="1570">
                  <c:v>15.592509379999999</c:v>
                </c:pt>
                <c:pt idx="1571">
                  <c:v>15.60244138</c:v>
                </c:pt>
                <c:pt idx="1572">
                  <c:v>15.612373379999999</c:v>
                </c:pt>
                <c:pt idx="1573">
                  <c:v>15.622304379999999</c:v>
                </c:pt>
                <c:pt idx="1574">
                  <c:v>15.63223638</c:v>
                </c:pt>
                <c:pt idx="1575">
                  <c:v>15.642168379999999</c:v>
                </c:pt>
                <c:pt idx="1576">
                  <c:v>15.652099379999999</c:v>
                </c:pt>
                <c:pt idx="1577">
                  <c:v>15.66203138</c:v>
                </c:pt>
                <c:pt idx="1578">
                  <c:v>15.67196238</c:v>
                </c:pt>
                <c:pt idx="1579">
                  <c:v>15.681894379999999</c:v>
                </c:pt>
                <c:pt idx="1580">
                  <c:v>15.69182638</c:v>
                </c:pt>
                <c:pt idx="1581">
                  <c:v>15.70175738</c:v>
                </c:pt>
                <c:pt idx="1582">
                  <c:v>15.711689379999999</c:v>
                </c:pt>
                <c:pt idx="1583">
                  <c:v>15.72162138</c:v>
                </c:pt>
                <c:pt idx="1584">
                  <c:v>15.73155238</c:v>
                </c:pt>
                <c:pt idx="1585">
                  <c:v>15.741484379999999</c:v>
                </c:pt>
                <c:pt idx="1586">
                  <c:v>15.75141638</c:v>
                </c:pt>
                <c:pt idx="1587">
                  <c:v>15.76134738</c:v>
                </c:pt>
                <c:pt idx="1588">
                  <c:v>15.771279379999999</c:v>
                </c:pt>
                <c:pt idx="1589">
                  <c:v>15.781210379999999</c:v>
                </c:pt>
                <c:pt idx="1590">
                  <c:v>15.79114238</c:v>
                </c:pt>
                <c:pt idx="1591">
                  <c:v>15.801074379999999</c:v>
                </c:pt>
                <c:pt idx="1592">
                  <c:v>15.811005379999999</c:v>
                </c:pt>
                <c:pt idx="1593">
                  <c:v>15.820937369999999</c:v>
                </c:pt>
                <c:pt idx="1594">
                  <c:v>15.830869379999999</c:v>
                </c:pt>
                <c:pt idx="1595">
                  <c:v>15.840800379999999</c:v>
                </c:pt>
                <c:pt idx="1596">
                  <c:v>15.85073238</c:v>
                </c:pt>
                <c:pt idx="1597">
                  <c:v>15.860664379999999</c:v>
                </c:pt>
                <c:pt idx="1598">
                  <c:v>15.870595379999999</c:v>
                </c:pt>
                <c:pt idx="1599">
                  <c:v>15.88052738</c:v>
                </c:pt>
                <c:pt idx="1600">
                  <c:v>15.89045838</c:v>
                </c:pt>
                <c:pt idx="1601">
                  <c:v>15.900390379999999</c:v>
                </c:pt>
                <c:pt idx="1602">
                  <c:v>15.91032238</c:v>
                </c:pt>
                <c:pt idx="1603">
                  <c:v>15.92025338</c:v>
                </c:pt>
                <c:pt idx="1604">
                  <c:v>15.930185379999999</c:v>
                </c:pt>
                <c:pt idx="1605">
                  <c:v>15.94011738</c:v>
                </c:pt>
                <c:pt idx="1606">
                  <c:v>15.95004838</c:v>
                </c:pt>
                <c:pt idx="1607">
                  <c:v>15.959980379999999</c:v>
                </c:pt>
                <c:pt idx="1608">
                  <c:v>15.96991238</c:v>
                </c:pt>
                <c:pt idx="1609">
                  <c:v>15.97984338</c:v>
                </c:pt>
                <c:pt idx="1610">
                  <c:v>15.989775379999999</c:v>
                </c:pt>
                <c:pt idx="1611">
                  <c:v>15.999706379999999</c:v>
                </c:pt>
                <c:pt idx="1612">
                  <c:v>16.009638379999998</c:v>
                </c:pt>
                <c:pt idx="1613">
                  <c:v>16.019570380000001</c:v>
                </c:pt>
                <c:pt idx="1614">
                  <c:v>16.029501379999999</c:v>
                </c:pt>
                <c:pt idx="1615">
                  <c:v>16.039433379999998</c:v>
                </c:pt>
                <c:pt idx="1616">
                  <c:v>16.049365380000001</c:v>
                </c:pt>
                <c:pt idx="1617">
                  <c:v>16.059296379999999</c:v>
                </c:pt>
                <c:pt idx="1618">
                  <c:v>16.069228379999998</c:v>
                </c:pt>
                <c:pt idx="1619">
                  <c:v>16.079160380000001</c:v>
                </c:pt>
                <c:pt idx="1620">
                  <c:v>16.089091379999999</c:v>
                </c:pt>
                <c:pt idx="1621">
                  <c:v>16.099023379999998</c:v>
                </c:pt>
                <c:pt idx="1622">
                  <c:v>16.108955380000001</c:v>
                </c:pt>
                <c:pt idx="1623">
                  <c:v>16.118886369999998</c:v>
                </c:pt>
                <c:pt idx="1624">
                  <c:v>16.128818379999998</c:v>
                </c:pt>
                <c:pt idx="1625">
                  <c:v>16.13874938</c:v>
                </c:pt>
                <c:pt idx="1626">
                  <c:v>16.148681379999999</c:v>
                </c:pt>
                <c:pt idx="1627">
                  <c:v>16.158613379999998</c:v>
                </c:pt>
                <c:pt idx="1628">
                  <c:v>16.16854438</c:v>
                </c:pt>
                <c:pt idx="1629">
                  <c:v>16.178476379999999</c:v>
                </c:pt>
                <c:pt idx="1630">
                  <c:v>16.188408379999998</c:v>
                </c:pt>
                <c:pt idx="1631">
                  <c:v>16.19833938</c:v>
                </c:pt>
                <c:pt idx="1632">
                  <c:v>16.208271379999999</c:v>
                </c:pt>
                <c:pt idx="1633">
                  <c:v>16.218203370000001</c:v>
                </c:pt>
                <c:pt idx="1634">
                  <c:v>16.22813438</c:v>
                </c:pt>
                <c:pt idx="1635">
                  <c:v>16.238066379999999</c:v>
                </c:pt>
                <c:pt idx="1636">
                  <c:v>16.247998379999999</c:v>
                </c:pt>
                <c:pt idx="1637">
                  <c:v>16.25792938</c:v>
                </c:pt>
                <c:pt idx="1638">
                  <c:v>16.267861379999999</c:v>
                </c:pt>
                <c:pt idx="1639">
                  <c:v>16.277792380000001</c:v>
                </c:pt>
                <c:pt idx="1640">
                  <c:v>16.28772438</c:v>
                </c:pt>
                <c:pt idx="1641">
                  <c:v>16.297656379999999</c:v>
                </c:pt>
                <c:pt idx="1642">
                  <c:v>16.307587380000001</c:v>
                </c:pt>
                <c:pt idx="1643">
                  <c:v>16.31751938</c:v>
                </c:pt>
                <c:pt idx="1644">
                  <c:v>16.327451379999999</c:v>
                </c:pt>
                <c:pt idx="1645">
                  <c:v>16.337382380000001</c:v>
                </c:pt>
                <c:pt idx="1646">
                  <c:v>16.34731438</c:v>
                </c:pt>
                <c:pt idx="1647">
                  <c:v>16.357246379999999</c:v>
                </c:pt>
                <c:pt idx="1648">
                  <c:v>16.367177380000001</c:v>
                </c:pt>
                <c:pt idx="1649">
                  <c:v>16.37710938</c:v>
                </c:pt>
                <c:pt idx="1650">
                  <c:v>16.387040379999998</c:v>
                </c:pt>
                <c:pt idx="1651">
                  <c:v>16.396972380000001</c:v>
                </c:pt>
                <c:pt idx="1652">
                  <c:v>16.40690438</c:v>
                </c:pt>
                <c:pt idx="1653">
                  <c:v>16.416835379999998</c:v>
                </c:pt>
                <c:pt idx="1654">
                  <c:v>16.426767380000001</c:v>
                </c:pt>
                <c:pt idx="1655">
                  <c:v>16.43669938</c:v>
                </c:pt>
                <c:pt idx="1656">
                  <c:v>16.446630379999998</c:v>
                </c:pt>
                <c:pt idx="1657">
                  <c:v>16.456562380000001</c:v>
                </c:pt>
                <c:pt idx="1658">
                  <c:v>16.46649438</c:v>
                </c:pt>
                <c:pt idx="1659">
                  <c:v>16.476424999999999</c:v>
                </c:pt>
                <c:pt idx="1660">
                  <c:v>16.486357000000002</c:v>
                </c:pt>
                <c:pt idx="1661">
                  <c:v>16.496289000000001</c:v>
                </c:pt>
                <c:pt idx="1662">
                  <c:v>16.506219999999999</c:v>
                </c:pt>
                <c:pt idx="1663">
                  <c:v>16.516152000000002</c:v>
                </c:pt>
                <c:pt idx="1664">
                  <c:v>16.526083</c:v>
                </c:pt>
                <c:pt idx="1665">
                  <c:v>16.536014999999999</c:v>
                </c:pt>
                <c:pt idx="1666">
                  <c:v>16.545947000000002</c:v>
                </c:pt>
                <c:pt idx="1667">
                  <c:v>16.555878</c:v>
                </c:pt>
                <c:pt idx="1668">
                  <c:v>16.565809999999999</c:v>
                </c:pt>
                <c:pt idx="1669">
                  <c:v>16.575742000000002</c:v>
                </c:pt>
                <c:pt idx="1670">
                  <c:v>16.585673</c:v>
                </c:pt>
                <c:pt idx="1671">
                  <c:v>16.595604999999999</c:v>
                </c:pt>
                <c:pt idx="1672">
                  <c:v>16.605537000000002</c:v>
                </c:pt>
                <c:pt idx="1673">
                  <c:v>16.615468</c:v>
                </c:pt>
                <c:pt idx="1674">
                  <c:v>16.625399999999999</c:v>
                </c:pt>
                <c:pt idx="1675">
                  <c:v>16.635331999999998</c:v>
                </c:pt>
                <c:pt idx="1676">
                  <c:v>16.645263</c:v>
                </c:pt>
                <c:pt idx="1677">
                  <c:v>16.655194999999999</c:v>
                </c:pt>
                <c:pt idx="1678">
                  <c:v>16.665126999999998</c:v>
                </c:pt>
                <c:pt idx="1679">
                  <c:v>16.675058</c:v>
                </c:pt>
                <c:pt idx="1680">
                  <c:v>16.684989999999999</c:v>
                </c:pt>
                <c:pt idx="1681">
                  <c:v>16.694921000000001</c:v>
                </c:pt>
                <c:pt idx="1682">
                  <c:v>16.704853</c:v>
                </c:pt>
                <c:pt idx="1683">
                  <c:v>16.714784999999999</c:v>
                </c:pt>
                <c:pt idx="1684">
                  <c:v>16.724716000000001</c:v>
                </c:pt>
                <c:pt idx="1685">
                  <c:v>16.734648</c:v>
                </c:pt>
                <c:pt idx="1686">
                  <c:v>16.744579999999999</c:v>
                </c:pt>
                <c:pt idx="1687">
                  <c:v>16.754511000000001</c:v>
                </c:pt>
                <c:pt idx="1688">
                  <c:v>16.764443</c:v>
                </c:pt>
                <c:pt idx="1689">
                  <c:v>16.774374999999999</c:v>
                </c:pt>
                <c:pt idx="1690">
                  <c:v>16.784306000000001</c:v>
                </c:pt>
                <c:pt idx="1691">
                  <c:v>16.794238</c:v>
                </c:pt>
                <c:pt idx="1692">
                  <c:v>16.804169999999999</c:v>
                </c:pt>
                <c:pt idx="1693">
                  <c:v>16.814101000000001</c:v>
                </c:pt>
                <c:pt idx="1694">
                  <c:v>16.824033</c:v>
                </c:pt>
                <c:pt idx="1695">
                  <c:v>16.833964999999999</c:v>
                </c:pt>
                <c:pt idx="1696">
                  <c:v>16.843896000000001</c:v>
                </c:pt>
                <c:pt idx="1697">
                  <c:v>16.853828</c:v>
                </c:pt>
                <c:pt idx="1698">
                  <c:v>16.863759000000002</c:v>
                </c:pt>
                <c:pt idx="1699">
                  <c:v>16.873691000000001</c:v>
                </c:pt>
                <c:pt idx="1700">
                  <c:v>16.883623</c:v>
                </c:pt>
                <c:pt idx="1701">
                  <c:v>16.893554000000002</c:v>
                </c:pt>
                <c:pt idx="1702">
                  <c:v>16.903486000000001</c:v>
                </c:pt>
                <c:pt idx="1703">
                  <c:v>16.913418</c:v>
                </c:pt>
                <c:pt idx="1704">
                  <c:v>16.923349000000002</c:v>
                </c:pt>
                <c:pt idx="1705">
                  <c:v>16.933281000000001</c:v>
                </c:pt>
                <c:pt idx="1706">
                  <c:v>16.943213</c:v>
                </c:pt>
                <c:pt idx="1707">
                  <c:v>16.953144000000002</c:v>
                </c:pt>
                <c:pt idx="1708">
                  <c:v>16.963076000000001</c:v>
                </c:pt>
                <c:pt idx="1709">
                  <c:v>16.973008</c:v>
                </c:pt>
                <c:pt idx="1710">
                  <c:v>16.982938999999998</c:v>
                </c:pt>
                <c:pt idx="1711">
                  <c:v>16.992871000000001</c:v>
                </c:pt>
                <c:pt idx="1712">
                  <c:v>17.002803</c:v>
                </c:pt>
                <c:pt idx="1713">
                  <c:v>17.012733999999998</c:v>
                </c:pt>
                <c:pt idx="1714">
                  <c:v>17.022666000000001</c:v>
                </c:pt>
                <c:pt idx="1715">
                  <c:v>17.032598</c:v>
                </c:pt>
                <c:pt idx="1716">
                  <c:v>17.042528999999998</c:v>
                </c:pt>
                <c:pt idx="1717">
                  <c:v>17.052461000000001</c:v>
                </c:pt>
                <c:pt idx="1718">
                  <c:v>17.062391999999999</c:v>
                </c:pt>
                <c:pt idx="1719">
                  <c:v>17.072323999999998</c:v>
                </c:pt>
                <c:pt idx="1720">
                  <c:v>17.082256000000001</c:v>
                </c:pt>
                <c:pt idx="1721">
                  <c:v>17.092186999999999</c:v>
                </c:pt>
                <c:pt idx="1722">
                  <c:v>17.102118999999998</c:v>
                </c:pt>
                <c:pt idx="1723">
                  <c:v>17.112051000000001</c:v>
                </c:pt>
                <c:pt idx="1724">
                  <c:v>17.121981999999999</c:v>
                </c:pt>
                <c:pt idx="1725">
                  <c:v>17.131913999999998</c:v>
                </c:pt>
                <c:pt idx="1726">
                  <c:v>17.141846000000001</c:v>
                </c:pt>
                <c:pt idx="1727">
                  <c:v>17.151776999999999</c:v>
                </c:pt>
                <c:pt idx="1728">
                  <c:v>17.161708999999998</c:v>
                </c:pt>
                <c:pt idx="1729">
                  <c:v>17.171641000000001</c:v>
                </c:pt>
                <c:pt idx="1730">
                  <c:v>17.181571999999999</c:v>
                </c:pt>
                <c:pt idx="1731">
                  <c:v>17.191503999999998</c:v>
                </c:pt>
                <c:pt idx="1732">
                  <c:v>17.201436000000001</c:v>
                </c:pt>
                <c:pt idx="1733">
                  <c:v>17.211366999999999</c:v>
                </c:pt>
                <c:pt idx="1734">
                  <c:v>17.221298999999998</c:v>
                </c:pt>
                <c:pt idx="1735">
                  <c:v>17.231231000000001</c:v>
                </c:pt>
                <c:pt idx="1736">
                  <c:v>17.241161999999999</c:v>
                </c:pt>
                <c:pt idx="1737">
                  <c:v>17.251093999999998</c:v>
                </c:pt>
                <c:pt idx="1738">
                  <c:v>17.261026000000001</c:v>
                </c:pt>
                <c:pt idx="1739">
                  <c:v>17.270956999999999</c:v>
                </c:pt>
                <c:pt idx="1740">
                  <c:v>17.280888999999998</c:v>
                </c:pt>
                <c:pt idx="1741">
                  <c:v>17.290821000000001</c:v>
                </c:pt>
                <c:pt idx="1742">
                  <c:v>17.300751999999999</c:v>
                </c:pt>
                <c:pt idx="1743">
                  <c:v>17.310683999999998</c:v>
                </c:pt>
                <c:pt idx="1744">
                  <c:v>17.320615</c:v>
                </c:pt>
                <c:pt idx="1745">
                  <c:v>17.330546999999999</c:v>
                </c:pt>
                <c:pt idx="1746">
                  <c:v>17.340478999999998</c:v>
                </c:pt>
                <c:pt idx="1747">
                  <c:v>17.35041</c:v>
                </c:pt>
                <c:pt idx="1748">
                  <c:v>17.360341999999999</c:v>
                </c:pt>
                <c:pt idx="1749">
                  <c:v>17.370273999999998</c:v>
                </c:pt>
                <c:pt idx="1750">
                  <c:v>17.380205</c:v>
                </c:pt>
                <c:pt idx="1751">
                  <c:v>17.390136999999999</c:v>
                </c:pt>
                <c:pt idx="1752">
                  <c:v>17.400068999999998</c:v>
                </c:pt>
                <c:pt idx="1753">
                  <c:v>17.41</c:v>
                </c:pt>
                <c:pt idx="1754">
                  <c:v>17.419931999999999</c:v>
                </c:pt>
                <c:pt idx="1755">
                  <c:v>17.429863999999998</c:v>
                </c:pt>
                <c:pt idx="1756">
                  <c:v>17.439795</c:v>
                </c:pt>
                <c:pt idx="1757">
                  <c:v>17.449726999999999</c:v>
                </c:pt>
                <c:pt idx="1758">
                  <c:v>17.459658999999998</c:v>
                </c:pt>
                <c:pt idx="1759">
                  <c:v>17.46959</c:v>
                </c:pt>
                <c:pt idx="1760">
                  <c:v>17.479521999999999</c:v>
                </c:pt>
                <c:pt idx="1761">
                  <c:v>17.489453999999999</c:v>
                </c:pt>
                <c:pt idx="1762">
                  <c:v>17.499385</c:v>
                </c:pt>
                <c:pt idx="1763">
                  <c:v>17.509316999999999</c:v>
                </c:pt>
                <c:pt idx="1764">
                  <c:v>17.519248000000001</c:v>
                </c:pt>
                <c:pt idx="1765">
                  <c:v>17.52918</c:v>
                </c:pt>
                <c:pt idx="1766">
                  <c:v>17.539111999999999</c:v>
                </c:pt>
                <c:pt idx="1767">
                  <c:v>17.549043999999999</c:v>
                </c:pt>
                <c:pt idx="1768">
                  <c:v>17.558975</c:v>
                </c:pt>
                <c:pt idx="1769">
                  <c:v>17.568906999999999</c:v>
                </c:pt>
                <c:pt idx="1770">
                  <c:v>17.578838000000001</c:v>
                </c:pt>
                <c:pt idx="1771">
                  <c:v>17.58877</c:v>
                </c:pt>
                <c:pt idx="1772">
                  <c:v>17.598701999999999</c:v>
                </c:pt>
                <c:pt idx="1773">
                  <c:v>17.608633000000001</c:v>
                </c:pt>
                <c:pt idx="1774">
                  <c:v>17.618565</c:v>
                </c:pt>
                <c:pt idx="1775">
                  <c:v>17.628496999999999</c:v>
                </c:pt>
                <c:pt idx="1776">
                  <c:v>17.638428000000001</c:v>
                </c:pt>
                <c:pt idx="1777">
                  <c:v>17.64836</c:v>
                </c:pt>
                <c:pt idx="1778">
                  <c:v>17.658291999999999</c:v>
                </c:pt>
                <c:pt idx="1779">
                  <c:v>17.668223000000001</c:v>
                </c:pt>
                <c:pt idx="1780">
                  <c:v>17.678155</c:v>
                </c:pt>
                <c:pt idx="1781">
                  <c:v>17.688086999999999</c:v>
                </c:pt>
                <c:pt idx="1782">
                  <c:v>17.698018000000001</c:v>
                </c:pt>
                <c:pt idx="1783">
                  <c:v>17.70795</c:v>
                </c:pt>
                <c:pt idx="1784">
                  <c:v>17.717881999999999</c:v>
                </c:pt>
                <c:pt idx="1785">
                  <c:v>17.727813000000001</c:v>
                </c:pt>
                <c:pt idx="1786">
                  <c:v>17.737745</c:v>
                </c:pt>
                <c:pt idx="1787">
                  <c:v>17.747676999999999</c:v>
                </c:pt>
                <c:pt idx="1788">
                  <c:v>17.757608000000001</c:v>
                </c:pt>
                <c:pt idx="1789">
                  <c:v>17.76754</c:v>
                </c:pt>
                <c:pt idx="1790">
                  <c:v>17.777471999999999</c:v>
                </c:pt>
                <c:pt idx="1791">
                  <c:v>17.787403000000001</c:v>
                </c:pt>
                <c:pt idx="1792">
                  <c:v>17.797335</c:v>
                </c:pt>
                <c:pt idx="1793">
                  <c:v>17.807267</c:v>
                </c:pt>
                <c:pt idx="1794">
                  <c:v>17.817198000000001</c:v>
                </c:pt>
                <c:pt idx="1795">
                  <c:v>17.82713</c:v>
                </c:pt>
                <c:pt idx="1796">
                  <c:v>17.837062</c:v>
                </c:pt>
                <c:pt idx="1797">
                  <c:v>17.846993000000001</c:v>
                </c:pt>
                <c:pt idx="1798">
                  <c:v>17.856925</c:v>
                </c:pt>
                <c:pt idx="1799">
                  <c:v>17.866857</c:v>
                </c:pt>
                <c:pt idx="1800">
                  <c:v>17.876788000000001</c:v>
                </c:pt>
                <c:pt idx="1801">
                  <c:v>17.88672</c:v>
                </c:pt>
                <c:pt idx="1802">
                  <c:v>17.896652</c:v>
                </c:pt>
                <c:pt idx="1803">
                  <c:v>17.906583000000001</c:v>
                </c:pt>
                <c:pt idx="1804">
                  <c:v>17.916515</c:v>
                </c:pt>
                <c:pt idx="1805">
                  <c:v>17.926445999999999</c:v>
                </c:pt>
                <c:pt idx="1806">
                  <c:v>17.936378000000001</c:v>
                </c:pt>
                <c:pt idx="1807">
                  <c:v>17.94631</c:v>
                </c:pt>
                <c:pt idx="1808">
                  <c:v>17.956240999999999</c:v>
                </c:pt>
                <c:pt idx="1809">
                  <c:v>17.966173000000001</c:v>
                </c:pt>
                <c:pt idx="1810">
                  <c:v>17.976105</c:v>
                </c:pt>
                <c:pt idx="1811">
                  <c:v>17.986035999999999</c:v>
                </c:pt>
                <c:pt idx="1812">
                  <c:v>17.995968000000001</c:v>
                </c:pt>
                <c:pt idx="1813">
                  <c:v>18.0059</c:v>
                </c:pt>
                <c:pt idx="1814">
                  <c:v>18.015830999999999</c:v>
                </c:pt>
                <c:pt idx="1815">
                  <c:v>18.025763000000001</c:v>
                </c:pt>
                <c:pt idx="1816">
                  <c:v>18.035695</c:v>
                </c:pt>
                <c:pt idx="1817">
                  <c:v>18.045625999999999</c:v>
                </c:pt>
                <c:pt idx="1818">
                  <c:v>18.055558000000001</c:v>
                </c:pt>
                <c:pt idx="1819">
                  <c:v>18.06549</c:v>
                </c:pt>
                <c:pt idx="1820">
                  <c:v>18.075420999999999</c:v>
                </c:pt>
                <c:pt idx="1821">
                  <c:v>18.085353000000001</c:v>
                </c:pt>
                <c:pt idx="1822">
                  <c:v>18.095285000000001</c:v>
                </c:pt>
                <c:pt idx="1823">
                  <c:v>18.105215999999999</c:v>
                </c:pt>
                <c:pt idx="1824">
                  <c:v>18.115148000000001</c:v>
                </c:pt>
                <c:pt idx="1825">
                  <c:v>18.125080000000001</c:v>
                </c:pt>
                <c:pt idx="1826">
                  <c:v>18.135010999999999</c:v>
                </c:pt>
                <c:pt idx="1827">
                  <c:v>18.144943000000001</c:v>
                </c:pt>
                <c:pt idx="1828">
                  <c:v>18.154875000000001</c:v>
                </c:pt>
                <c:pt idx="1829">
                  <c:v>18.164805999999999</c:v>
                </c:pt>
                <c:pt idx="1830">
                  <c:v>18.174738000000001</c:v>
                </c:pt>
                <c:pt idx="1831">
                  <c:v>18.184670000000001</c:v>
                </c:pt>
                <c:pt idx="1832">
                  <c:v>18.194600999999999</c:v>
                </c:pt>
                <c:pt idx="1833">
                  <c:v>18.204533000000001</c:v>
                </c:pt>
                <c:pt idx="1834">
                  <c:v>18.214465000000001</c:v>
                </c:pt>
                <c:pt idx="1835">
                  <c:v>18.224395999999999</c:v>
                </c:pt>
                <c:pt idx="1836">
                  <c:v>18.234328000000001</c:v>
                </c:pt>
                <c:pt idx="1837">
                  <c:v>18.244260000000001</c:v>
                </c:pt>
                <c:pt idx="1838">
                  <c:v>18.254190999999999</c:v>
                </c:pt>
                <c:pt idx="1839">
                  <c:v>18.264123000000001</c:v>
                </c:pt>
                <c:pt idx="1840">
                  <c:v>18.274055000000001</c:v>
                </c:pt>
                <c:pt idx="1841">
                  <c:v>18.283985999999999</c:v>
                </c:pt>
                <c:pt idx="1842">
                  <c:v>18.293918000000001</c:v>
                </c:pt>
                <c:pt idx="1843">
                  <c:v>18.303850000000001</c:v>
                </c:pt>
                <c:pt idx="1844">
                  <c:v>18.313780999999999</c:v>
                </c:pt>
                <c:pt idx="1845">
                  <c:v>18.323713000000001</c:v>
                </c:pt>
                <c:pt idx="1846">
                  <c:v>18.333645000000001</c:v>
                </c:pt>
                <c:pt idx="1847">
                  <c:v>18.343575999999999</c:v>
                </c:pt>
                <c:pt idx="1848">
                  <c:v>18.353508000000001</c:v>
                </c:pt>
                <c:pt idx="1849">
                  <c:v>18.363440000000001</c:v>
                </c:pt>
                <c:pt idx="1850">
                  <c:v>18.373370999999999</c:v>
                </c:pt>
                <c:pt idx="1851">
                  <c:v>18.383303000000002</c:v>
                </c:pt>
                <c:pt idx="1852">
                  <c:v>18.393235000000001</c:v>
                </c:pt>
                <c:pt idx="1853">
                  <c:v>18.403165999999999</c:v>
                </c:pt>
                <c:pt idx="1854">
                  <c:v>18.413098000000002</c:v>
                </c:pt>
                <c:pt idx="1855">
                  <c:v>18.423030000000001</c:v>
                </c:pt>
                <c:pt idx="1856">
                  <c:v>18.432960999999999</c:v>
                </c:pt>
                <c:pt idx="1857">
                  <c:v>18.442893000000002</c:v>
                </c:pt>
                <c:pt idx="1858">
                  <c:v>18.452825000000001</c:v>
                </c:pt>
                <c:pt idx="1859">
                  <c:v>18.462755999999999</c:v>
                </c:pt>
                <c:pt idx="1860">
                  <c:v>18.472688000000002</c:v>
                </c:pt>
                <c:pt idx="1861">
                  <c:v>18.48262004</c:v>
                </c:pt>
                <c:pt idx="1862">
                  <c:v>18.492551039999999</c:v>
                </c:pt>
                <c:pt idx="1863">
                  <c:v>18.502483040000001</c:v>
                </c:pt>
                <c:pt idx="1864">
                  <c:v>18.51241504</c:v>
                </c:pt>
                <c:pt idx="1865">
                  <c:v>18.522346039999999</c:v>
                </c:pt>
                <c:pt idx="1866">
                  <c:v>18.532278040000001</c:v>
                </c:pt>
                <c:pt idx="1867">
                  <c:v>18.542210040000001</c:v>
                </c:pt>
                <c:pt idx="1868">
                  <c:v>18.552141039999999</c:v>
                </c:pt>
                <c:pt idx="1869">
                  <c:v>18.562073040000001</c:v>
                </c:pt>
                <c:pt idx="1870">
                  <c:v>18.572005040000001</c:v>
                </c:pt>
                <c:pt idx="1871">
                  <c:v>18.581936039999999</c:v>
                </c:pt>
                <c:pt idx="1872">
                  <c:v>18.591868040000001</c:v>
                </c:pt>
                <c:pt idx="1873">
                  <c:v>18.601800040000001</c:v>
                </c:pt>
                <c:pt idx="1874">
                  <c:v>18.611731039999999</c:v>
                </c:pt>
                <c:pt idx="1875">
                  <c:v>18.621663040000001</c:v>
                </c:pt>
                <c:pt idx="1876">
                  <c:v>18.631595040000001</c:v>
                </c:pt>
                <c:pt idx="1877">
                  <c:v>18.641526039999999</c:v>
                </c:pt>
                <c:pt idx="1878">
                  <c:v>18.651458040000001</c:v>
                </c:pt>
                <c:pt idx="1879">
                  <c:v>18.661390040000001</c:v>
                </c:pt>
                <c:pt idx="1880">
                  <c:v>18.671321039999999</c:v>
                </c:pt>
                <c:pt idx="1881">
                  <c:v>18.681253040000001</c:v>
                </c:pt>
                <c:pt idx="1882">
                  <c:v>18.691185040000001</c:v>
                </c:pt>
                <c:pt idx="1883">
                  <c:v>18.701116039999999</c:v>
                </c:pt>
                <c:pt idx="1884">
                  <c:v>18.711048040000001</c:v>
                </c:pt>
                <c:pt idx="1885">
                  <c:v>18.720980040000001</c:v>
                </c:pt>
                <c:pt idx="1886">
                  <c:v>18.730911039999999</c:v>
                </c:pt>
                <c:pt idx="1887">
                  <c:v>18.740843040000001</c:v>
                </c:pt>
                <c:pt idx="1888">
                  <c:v>18.750775040000001</c:v>
                </c:pt>
                <c:pt idx="1889">
                  <c:v>18.760706039999999</c:v>
                </c:pt>
                <c:pt idx="1890">
                  <c:v>18.770638040000001</c:v>
                </c:pt>
                <c:pt idx="1891">
                  <c:v>18.780570040000001</c:v>
                </c:pt>
                <c:pt idx="1892">
                  <c:v>18.790501039999999</c:v>
                </c:pt>
                <c:pt idx="1893">
                  <c:v>18.800433040000001</c:v>
                </c:pt>
                <c:pt idx="1894">
                  <c:v>18.810365040000001</c:v>
                </c:pt>
                <c:pt idx="1895">
                  <c:v>18.820296039999999</c:v>
                </c:pt>
                <c:pt idx="1896">
                  <c:v>18.830228040000001</c:v>
                </c:pt>
                <c:pt idx="1897">
                  <c:v>18.840160040000001</c:v>
                </c:pt>
                <c:pt idx="1898">
                  <c:v>18.850091039999999</c:v>
                </c:pt>
                <c:pt idx="1899">
                  <c:v>18.860023040000002</c:v>
                </c:pt>
                <c:pt idx="1900">
                  <c:v>18.869955040000001</c:v>
                </c:pt>
                <c:pt idx="1901">
                  <c:v>18.879886039999999</c:v>
                </c:pt>
                <c:pt idx="1902">
                  <c:v>18.889818040000002</c:v>
                </c:pt>
                <c:pt idx="1903">
                  <c:v>18.899750040000001</c:v>
                </c:pt>
                <c:pt idx="1904">
                  <c:v>18.909681039999999</c:v>
                </c:pt>
                <c:pt idx="1905">
                  <c:v>18.919613040000002</c:v>
                </c:pt>
                <c:pt idx="1906">
                  <c:v>18.929545040000001</c:v>
                </c:pt>
                <c:pt idx="1907">
                  <c:v>18.939476039999999</c:v>
                </c:pt>
                <c:pt idx="1908">
                  <c:v>18.949408040000002</c:v>
                </c:pt>
                <c:pt idx="1909">
                  <c:v>18.959340040000001</c:v>
                </c:pt>
                <c:pt idx="1910">
                  <c:v>18.969271039999999</c:v>
                </c:pt>
                <c:pt idx="1911">
                  <c:v>18.979203040000002</c:v>
                </c:pt>
                <c:pt idx="1912">
                  <c:v>18.989135040000001</c:v>
                </c:pt>
                <c:pt idx="1913">
                  <c:v>18.999066039999999</c:v>
                </c:pt>
                <c:pt idx="1914">
                  <c:v>19.008998040000002</c:v>
                </c:pt>
                <c:pt idx="1915">
                  <c:v>19.018930040000001</c:v>
                </c:pt>
                <c:pt idx="1916">
                  <c:v>19.028861039999999</c:v>
                </c:pt>
                <c:pt idx="1917">
                  <c:v>19.038793040000002</c:v>
                </c:pt>
                <c:pt idx="1918">
                  <c:v>19.048725040000001</c:v>
                </c:pt>
                <c:pt idx="1919">
                  <c:v>19.058656039999999</c:v>
                </c:pt>
                <c:pt idx="1920">
                  <c:v>19.068588040000002</c:v>
                </c:pt>
                <c:pt idx="1921">
                  <c:v>19.078520040000001</c:v>
                </c:pt>
                <c:pt idx="1922">
                  <c:v>19.088451039999999</c:v>
                </c:pt>
                <c:pt idx="1923">
                  <c:v>19.098383040000002</c:v>
                </c:pt>
                <c:pt idx="1924">
                  <c:v>19.108315040000001</c:v>
                </c:pt>
                <c:pt idx="1925">
                  <c:v>19.118246039999999</c:v>
                </c:pt>
                <c:pt idx="1926">
                  <c:v>19.128178040000002</c:v>
                </c:pt>
                <c:pt idx="1927">
                  <c:v>19.138110040000001</c:v>
                </c:pt>
                <c:pt idx="1928">
                  <c:v>19.148041039999999</c:v>
                </c:pt>
                <c:pt idx="1929">
                  <c:v>19.157973040000002</c:v>
                </c:pt>
                <c:pt idx="1930">
                  <c:v>19.167905040000001</c:v>
                </c:pt>
                <c:pt idx="1931">
                  <c:v>19.17783704</c:v>
                </c:pt>
                <c:pt idx="1932">
                  <c:v>19.187768040000002</c:v>
                </c:pt>
                <c:pt idx="1933">
                  <c:v>19.197700040000001</c:v>
                </c:pt>
                <c:pt idx="1934">
                  <c:v>19.20763204</c:v>
                </c:pt>
                <c:pt idx="1935">
                  <c:v>19.217563040000002</c:v>
                </c:pt>
                <c:pt idx="1936">
                  <c:v>19.227495040000001</c:v>
                </c:pt>
                <c:pt idx="1937">
                  <c:v>19.23742704</c:v>
                </c:pt>
                <c:pt idx="1938">
                  <c:v>19.247358040000002</c:v>
                </c:pt>
                <c:pt idx="1939">
                  <c:v>19.257290040000001</c:v>
                </c:pt>
                <c:pt idx="1940">
                  <c:v>19.26722204</c:v>
                </c:pt>
                <c:pt idx="1941">
                  <c:v>19.277153040000002</c:v>
                </c:pt>
                <c:pt idx="1942">
                  <c:v>19.287085040000001</c:v>
                </c:pt>
                <c:pt idx="1943">
                  <c:v>19.29701704</c:v>
                </c:pt>
                <c:pt idx="1944">
                  <c:v>19.306948040000002</c:v>
                </c:pt>
                <c:pt idx="1945">
                  <c:v>19.316880040000001</c:v>
                </c:pt>
                <c:pt idx="1946">
                  <c:v>19.32681204</c:v>
                </c:pt>
                <c:pt idx="1947">
                  <c:v>19.336743040000002</c:v>
                </c:pt>
                <c:pt idx="1948">
                  <c:v>19.346675040000001</c:v>
                </c:pt>
                <c:pt idx="1949">
                  <c:v>19.35660704</c:v>
                </c:pt>
                <c:pt idx="1950">
                  <c:v>19.366538039999998</c:v>
                </c:pt>
                <c:pt idx="1951">
                  <c:v>19.376470040000001</c:v>
                </c:pt>
                <c:pt idx="1952">
                  <c:v>19.38640204</c:v>
                </c:pt>
                <c:pt idx="1953">
                  <c:v>19.396333039999998</c:v>
                </c:pt>
                <c:pt idx="1954">
                  <c:v>19.406265040000001</c:v>
                </c:pt>
                <c:pt idx="1955">
                  <c:v>19.41619704</c:v>
                </c:pt>
                <c:pt idx="1956">
                  <c:v>19.426128039999998</c:v>
                </c:pt>
                <c:pt idx="1957">
                  <c:v>19.436060040000001</c:v>
                </c:pt>
                <c:pt idx="1958">
                  <c:v>19.44599204</c:v>
                </c:pt>
                <c:pt idx="1959">
                  <c:v>19.455923039999998</c:v>
                </c:pt>
                <c:pt idx="1960">
                  <c:v>19.465855040000001</c:v>
                </c:pt>
                <c:pt idx="1961">
                  <c:v>19.47578704</c:v>
                </c:pt>
                <c:pt idx="1962">
                  <c:v>19.485717040000001</c:v>
                </c:pt>
                <c:pt idx="1963">
                  <c:v>19.49564904</c:v>
                </c:pt>
                <c:pt idx="1964">
                  <c:v>19.505581039999999</c:v>
                </c:pt>
                <c:pt idx="1965">
                  <c:v>19.515512040000001</c:v>
                </c:pt>
                <c:pt idx="1966">
                  <c:v>19.52544404</c:v>
                </c:pt>
                <c:pt idx="1967">
                  <c:v>19.535376039999999</c:v>
                </c:pt>
                <c:pt idx="1968">
                  <c:v>19.545307040000001</c:v>
                </c:pt>
                <c:pt idx="1969">
                  <c:v>19.55523904</c:v>
                </c:pt>
                <c:pt idx="1970">
                  <c:v>19.565171039999999</c:v>
                </c:pt>
                <c:pt idx="1971">
                  <c:v>19.575102040000001</c:v>
                </c:pt>
                <c:pt idx="1972">
                  <c:v>19.58503404</c:v>
                </c:pt>
                <c:pt idx="1973">
                  <c:v>19.594966039999999</c:v>
                </c:pt>
                <c:pt idx="1974">
                  <c:v>19.604898039999998</c:v>
                </c:pt>
                <c:pt idx="1975">
                  <c:v>19.61482904</c:v>
                </c:pt>
                <c:pt idx="1976">
                  <c:v>19.624761039999999</c:v>
                </c:pt>
                <c:pt idx="1977">
                  <c:v>19.634692040000001</c:v>
                </c:pt>
                <c:pt idx="1978">
                  <c:v>19.64462404</c:v>
                </c:pt>
                <c:pt idx="1979">
                  <c:v>19.654556039999999</c:v>
                </c:pt>
                <c:pt idx="1980">
                  <c:v>19.664488039999998</c:v>
                </c:pt>
                <c:pt idx="1981">
                  <c:v>19.67441904</c:v>
                </c:pt>
                <c:pt idx="1982">
                  <c:v>19.684351039999999</c:v>
                </c:pt>
                <c:pt idx="1983">
                  <c:v>19.694283039999998</c:v>
                </c:pt>
                <c:pt idx="1984">
                  <c:v>19.70421404</c:v>
                </c:pt>
                <c:pt idx="1985">
                  <c:v>19.714146039999999</c:v>
                </c:pt>
                <c:pt idx="1986">
                  <c:v>19.724078039999998</c:v>
                </c:pt>
                <c:pt idx="1987">
                  <c:v>19.73400904</c:v>
                </c:pt>
                <c:pt idx="1988">
                  <c:v>19.743941039999999</c:v>
                </c:pt>
                <c:pt idx="1989">
                  <c:v>19.753873039999998</c:v>
                </c:pt>
                <c:pt idx="1990">
                  <c:v>19.76380404</c:v>
                </c:pt>
                <c:pt idx="1991">
                  <c:v>19.773736039999999</c:v>
                </c:pt>
                <c:pt idx="1992">
                  <c:v>19.783668039999998</c:v>
                </c:pt>
                <c:pt idx="1993">
                  <c:v>19.79359904</c:v>
                </c:pt>
                <c:pt idx="1994">
                  <c:v>19.803531039999999</c:v>
                </c:pt>
                <c:pt idx="1995">
                  <c:v>19.813463039999998</c:v>
                </c:pt>
                <c:pt idx="1996">
                  <c:v>19.82339404</c:v>
                </c:pt>
                <c:pt idx="1997">
                  <c:v>19.833326039999999</c:v>
                </c:pt>
                <c:pt idx="1998">
                  <c:v>19.843258039999998</c:v>
                </c:pt>
                <c:pt idx="1999">
                  <c:v>19.85318904</c:v>
                </c:pt>
                <c:pt idx="2000">
                  <c:v>19.863121039999999</c:v>
                </c:pt>
                <c:pt idx="2001">
                  <c:v>19.873053039999999</c:v>
                </c:pt>
                <c:pt idx="2002">
                  <c:v>19.88298404</c:v>
                </c:pt>
                <c:pt idx="2003">
                  <c:v>19.892916039999999</c:v>
                </c:pt>
                <c:pt idx="2004">
                  <c:v>19.902848039999999</c:v>
                </c:pt>
                <c:pt idx="2005">
                  <c:v>19.91277904</c:v>
                </c:pt>
                <c:pt idx="2006">
                  <c:v>19.922711039999999</c:v>
                </c:pt>
                <c:pt idx="2007">
                  <c:v>19.932643039999999</c:v>
                </c:pt>
                <c:pt idx="2008">
                  <c:v>19.942575040000001</c:v>
                </c:pt>
                <c:pt idx="2009">
                  <c:v>19.952506039999999</c:v>
                </c:pt>
                <c:pt idx="2010">
                  <c:v>19.962438039999999</c:v>
                </c:pt>
                <c:pt idx="2011">
                  <c:v>19.972370040000001</c:v>
                </c:pt>
                <c:pt idx="2012">
                  <c:v>19.982301039999999</c:v>
                </c:pt>
                <c:pt idx="2013">
                  <c:v>19.992233039999999</c:v>
                </c:pt>
                <c:pt idx="2014">
                  <c:v>20.002165040000001</c:v>
                </c:pt>
                <c:pt idx="2015">
                  <c:v>20.012096039999999</c:v>
                </c:pt>
                <c:pt idx="2016">
                  <c:v>20.022028039999999</c:v>
                </c:pt>
                <c:pt idx="2017">
                  <c:v>20.031960040000001</c:v>
                </c:pt>
                <c:pt idx="2018">
                  <c:v>20.041891039999999</c:v>
                </c:pt>
                <c:pt idx="2019">
                  <c:v>20.051823039999999</c:v>
                </c:pt>
                <c:pt idx="2020">
                  <c:v>20.061755040000001</c:v>
                </c:pt>
                <c:pt idx="2021">
                  <c:v>20.071686039999999</c:v>
                </c:pt>
                <c:pt idx="2022">
                  <c:v>20.081618039999999</c:v>
                </c:pt>
                <c:pt idx="2023">
                  <c:v>20.091550040000001</c:v>
                </c:pt>
                <c:pt idx="2024">
                  <c:v>20.101481039999999</c:v>
                </c:pt>
                <c:pt idx="2025">
                  <c:v>20.111413039999999</c:v>
                </c:pt>
                <c:pt idx="2026">
                  <c:v>20.121345040000001</c:v>
                </c:pt>
                <c:pt idx="2027">
                  <c:v>20.131276039999999</c:v>
                </c:pt>
                <c:pt idx="2028">
                  <c:v>20.141208039999999</c:v>
                </c:pt>
                <c:pt idx="2029">
                  <c:v>20.151140040000001</c:v>
                </c:pt>
                <c:pt idx="2030">
                  <c:v>20.161071039999999</c:v>
                </c:pt>
                <c:pt idx="2031">
                  <c:v>20.171003039999999</c:v>
                </c:pt>
                <c:pt idx="2032">
                  <c:v>20.180935040000001</c:v>
                </c:pt>
                <c:pt idx="2033">
                  <c:v>20.190867040000001</c:v>
                </c:pt>
                <c:pt idx="2034">
                  <c:v>20.200798039999999</c:v>
                </c:pt>
                <c:pt idx="2035">
                  <c:v>20.210730040000001</c:v>
                </c:pt>
                <c:pt idx="2036">
                  <c:v>20.220662040000001</c:v>
                </c:pt>
                <c:pt idx="2037">
                  <c:v>20.230593039999999</c:v>
                </c:pt>
                <c:pt idx="2038">
                  <c:v>20.240525040000001</c:v>
                </c:pt>
                <c:pt idx="2039">
                  <c:v>20.250457040000001</c:v>
                </c:pt>
                <c:pt idx="2040">
                  <c:v>20.260388039999999</c:v>
                </c:pt>
                <c:pt idx="2041">
                  <c:v>20.270320040000001</c:v>
                </c:pt>
                <c:pt idx="2042">
                  <c:v>20.280252040000001</c:v>
                </c:pt>
                <c:pt idx="2043">
                  <c:v>20.290183039999999</c:v>
                </c:pt>
                <c:pt idx="2044">
                  <c:v>20.300115040000001</c:v>
                </c:pt>
                <c:pt idx="2045">
                  <c:v>20.310047040000001</c:v>
                </c:pt>
                <c:pt idx="2046">
                  <c:v>20.319978039999999</c:v>
                </c:pt>
                <c:pt idx="2047">
                  <c:v>20.329910040000001</c:v>
                </c:pt>
                <c:pt idx="2048">
                  <c:v>20.339842040000001</c:v>
                </c:pt>
                <c:pt idx="2049">
                  <c:v>20.349773039999999</c:v>
                </c:pt>
                <c:pt idx="2050">
                  <c:v>20.359705040000001</c:v>
                </c:pt>
                <c:pt idx="2051">
                  <c:v>20.369637040000001</c:v>
                </c:pt>
                <c:pt idx="2052">
                  <c:v>20.379568039999999</c:v>
                </c:pt>
                <c:pt idx="2053">
                  <c:v>20.389500040000001</c:v>
                </c:pt>
                <c:pt idx="2054">
                  <c:v>20.399432040000001</c:v>
                </c:pt>
                <c:pt idx="2055">
                  <c:v>20.40936404</c:v>
                </c:pt>
                <c:pt idx="2056">
                  <c:v>20.419295040000002</c:v>
                </c:pt>
                <c:pt idx="2057">
                  <c:v>20.429227040000001</c:v>
                </c:pt>
                <c:pt idx="2058">
                  <c:v>20.43915904</c:v>
                </c:pt>
                <c:pt idx="2059">
                  <c:v>20.449090040000002</c:v>
                </c:pt>
                <c:pt idx="2060">
                  <c:v>20.459022040000001</c:v>
                </c:pt>
                <c:pt idx="2061">
                  <c:v>20.46895404</c:v>
                </c:pt>
                <c:pt idx="2062">
                  <c:v>20.478885040000002</c:v>
                </c:pt>
                <c:pt idx="2063">
                  <c:v>20.488817789999999</c:v>
                </c:pt>
                <c:pt idx="2064">
                  <c:v>20.498749790000002</c:v>
                </c:pt>
                <c:pt idx="2065">
                  <c:v>20.50868079</c:v>
                </c:pt>
                <c:pt idx="2066">
                  <c:v>20.518612789999999</c:v>
                </c:pt>
                <c:pt idx="2067">
                  <c:v>20.528544790000002</c:v>
                </c:pt>
                <c:pt idx="2068">
                  <c:v>20.53847579</c:v>
                </c:pt>
                <c:pt idx="2069">
                  <c:v>20.548407789999999</c:v>
                </c:pt>
                <c:pt idx="2070">
                  <c:v>20.558339790000002</c:v>
                </c:pt>
                <c:pt idx="2071">
                  <c:v>20.568271790000001</c:v>
                </c:pt>
                <c:pt idx="2072">
                  <c:v>20.578202789999999</c:v>
                </c:pt>
                <c:pt idx="2073">
                  <c:v>20.588134790000002</c:v>
                </c:pt>
                <c:pt idx="2074">
                  <c:v>20.598066790000001</c:v>
                </c:pt>
                <c:pt idx="2075">
                  <c:v>20.607997789999999</c:v>
                </c:pt>
                <c:pt idx="2076">
                  <c:v>20.617929790000002</c:v>
                </c:pt>
                <c:pt idx="2077">
                  <c:v>20.627861790000001</c:v>
                </c:pt>
                <c:pt idx="2078">
                  <c:v>20.637792789999999</c:v>
                </c:pt>
                <c:pt idx="2079">
                  <c:v>20.647724790000002</c:v>
                </c:pt>
                <c:pt idx="2080">
                  <c:v>20.657656790000001</c:v>
                </c:pt>
                <c:pt idx="2081">
                  <c:v>20.667587789999999</c:v>
                </c:pt>
                <c:pt idx="2082">
                  <c:v>20.677519790000002</c:v>
                </c:pt>
                <c:pt idx="2083">
                  <c:v>20.687451790000001</c:v>
                </c:pt>
                <c:pt idx="2084">
                  <c:v>20.697382789999999</c:v>
                </c:pt>
                <c:pt idx="2085">
                  <c:v>20.707314790000002</c:v>
                </c:pt>
                <c:pt idx="2086">
                  <c:v>20.717246790000001</c:v>
                </c:pt>
                <c:pt idx="2087">
                  <c:v>20.727177789999999</c:v>
                </c:pt>
                <c:pt idx="2088">
                  <c:v>20.737109790000002</c:v>
                </c:pt>
                <c:pt idx="2089">
                  <c:v>20.747041790000001</c:v>
                </c:pt>
                <c:pt idx="2090">
                  <c:v>20.75697379</c:v>
                </c:pt>
                <c:pt idx="2091">
                  <c:v>20.766904790000002</c:v>
                </c:pt>
                <c:pt idx="2092">
                  <c:v>20.776836790000001</c:v>
                </c:pt>
                <c:pt idx="2093">
                  <c:v>20.78676879</c:v>
                </c:pt>
                <c:pt idx="2094">
                  <c:v>20.796699790000002</c:v>
                </c:pt>
                <c:pt idx="2095">
                  <c:v>20.806631790000001</c:v>
                </c:pt>
                <c:pt idx="2096">
                  <c:v>20.81656379</c:v>
                </c:pt>
                <c:pt idx="2097">
                  <c:v>20.826494790000002</c:v>
                </c:pt>
                <c:pt idx="2098">
                  <c:v>20.836426790000001</c:v>
                </c:pt>
                <c:pt idx="2099">
                  <c:v>20.84635879</c:v>
                </c:pt>
                <c:pt idx="2100">
                  <c:v>20.856289790000002</c:v>
                </c:pt>
                <c:pt idx="2101">
                  <c:v>20.866221790000001</c:v>
                </c:pt>
                <c:pt idx="2102">
                  <c:v>20.87615379</c:v>
                </c:pt>
                <c:pt idx="2103">
                  <c:v>20.886085789999999</c:v>
                </c:pt>
                <c:pt idx="2104">
                  <c:v>20.896016790000001</c:v>
                </c:pt>
                <c:pt idx="2105">
                  <c:v>20.90594879</c:v>
                </c:pt>
                <c:pt idx="2106">
                  <c:v>20.915880789999999</c:v>
                </c:pt>
                <c:pt idx="2107">
                  <c:v>20.925811790000001</c:v>
                </c:pt>
                <c:pt idx="2108">
                  <c:v>20.93574379</c:v>
                </c:pt>
                <c:pt idx="2109">
                  <c:v>20.945675789999999</c:v>
                </c:pt>
                <c:pt idx="2110">
                  <c:v>20.955606790000001</c:v>
                </c:pt>
                <c:pt idx="2111">
                  <c:v>20.96553879</c:v>
                </c:pt>
                <c:pt idx="2112">
                  <c:v>20.975470789999999</c:v>
                </c:pt>
                <c:pt idx="2113">
                  <c:v>20.985401790000001</c:v>
                </c:pt>
                <c:pt idx="2114">
                  <c:v>20.99533379</c:v>
                </c:pt>
                <c:pt idx="2115">
                  <c:v>21.005265789999999</c:v>
                </c:pt>
                <c:pt idx="2116">
                  <c:v>21.015197789999998</c:v>
                </c:pt>
                <c:pt idx="2117">
                  <c:v>21.02512879</c:v>
                </c:pt>
                <c:pt idx="2118">
                  <c:v>21.035060789999999</c:v>
                </c:pt>
                <c:pt idx="2119">
                  <c:v>21.044992789999998</c:v>
                </c:pt>
                <c:pt idx="2120">
                  <c:v>21.05492379</c:v>
                </c:pt>
                <c:pt idx="2121">
                  <c:v>21.064855789999999</c:v>
                </c:pt>
                <c:pt idx="2122">
                  <c:v>21.074787789999998</c:v>
                </c:pt>
                <c:pt idx="2123">
                  <c:v>21.08471879</c:v>
                </c:pt>
                <c:pt idx="2124">
                  <c:v>21.094650789999999</c:v>
                </c:pt>
                <c:pt idx="2125">
                  <c:v>21.104582789999998</c:v>
                </c:pt>
                <c:pt idx="2126">
                  <c:v>21.11451379</c:v>
                </c:pt>
                <c:pt idx="2127">
                  <c:v>21.124445789999999</c:v>
                </c:pt>
                <c:pt idx="2128">
                  <c:v>21.134377789999998</c:v>
                </c:pt>
                <c:pt idx="2129">
                  <c:v>21.144309790000001</c:v>
                </c:pt>
                <c:pt idx="2130">
                  <c:v>21.154240789999999</c:v>
                </c:pt>
                <c:pt idx="2131">
                  <c:v>21.164172789999999</c:v>
                </c:pt>
                <c:pt idx="2132">
                  <c:v>21.174104790000001</c:v>
                </c:pt>
                <c:pt idx="2133">
                  <c:v>21.184035789999999</c:v>
                </c:pt>
                <c:pt idx="2134">
                  <c:v>21.193967789999999</c:v>
                </c:pt>
                <c:pt idx="2135">
                  <c:v>21.203899790000001</c:v>
                </c:pt>
                <c:pt idx="2136">
                  <c:v>21.213830789999999</c:v>
                </c:pt>
                <c:pt idx="2137">
                  <c:v>21.223762789999999</c:v>
                </c:pt>
                <c:pt idx="2138">
                  <c:v>21.233694790000001</c:v>
                </c:pt>
                <c:pt idx="2139">
                  <c:v>21.243625789999999</c:v>
                </c:pt>
                <c:pt idx="2140">
                  <c:v>21.253557789999999</c:v>
                </c:pt>
                <c:pt idx="2141">
                  <c:v>21.263489790000001</c:v>
                </c:pt>
                <c:pt idx="2142">
                  <c:v>21.27342179</c:v>
                </c:pt>
                <c:pt idx="2143">
                  <c:v>21.283352789999999</c:v>
                </c:pt>
                <c:pt idx="2144">
                  <c:v>21.293284790000001</c:v>
                </c:pt>
                <c:pt idx="2145">
                  <c:v>21.30321679</c:v>
                </c:pt>
                <c:pt idx="2146">
                  <c:v>21.313147789999999</c:v>
                </c:pt>
                <c:pt idx="2147">
                  <c:v>21.323079790000001</c:v>
                </c:pt>
                <c:pt idx="2148">
                  <c:v>21.33301179</c:v>
                </c:pt>
                <c:pt idx="2149">
                  <c:v>21.342942789999999</c:v>
                </c:pt>
                <c:pt idx="2150">
                  <c:v>21.352874790000001</c:v>
                </c:pt>
                <c:pt idx="2151">
                  <c:v>21.36280679</c:v>
                </c:pt>
                <c:pt idx="2152">
                  <c:v>21.37273879</c:v>
                </c:pt>
                <c:pt idx="2153">
                  <c:v>21.382669790000001</c:v>
                </c:pt>
                <c:pt idx="2154">
                  <c:v>21.392601790000001</c:v>
                </c:pt>
                <c:pt idx="2155">
                  <c:v>21.40253379</c:v>
                </c:pt>
                <c:pt idx="2156">
                  <c:v>21.412464790000001</c:v>
                </c:pt>
                <c:pt idx="2157">
                  <c:v>21.422396790000001</c:v>
                </c:pt>
                <c:pt idx="2158">
                  <c:v>21.43232879</c:v>
                </c:pt>
                <c:pt idx="2159">
                  <c:v>21.442259790000001</c:v>
                </c:pt>
                <c:pt idx="2160">
                  <c:v>21.452191790000001</c:v>
                </c:pt>
                <c:pt idx="2161">
                  <c:v>21.46212379</c:v>
                </c:pt>
                <c:pt idx="2162">
                  <c:v>21.472054790000001</c:v>
                </c:pt>
                <c:pt idx="2163">
                  <c:v>21.48198713</c:v>
                </c:pt>
                <c:pt idx="2164">
                  <c:v>21.491919129999999</c:v>
                </c:pt>
                <c:pt idx="2165">
                  <c:v>21.501851129999999</c:v>
                </c:pt>
                <c:pt idx="2166">
                  <c:v>21.51178213</c:v>
                </c:pt>
                <c:pt idx="2167">
                  <c:v>21.521714129999999</c:v>
                </c:pt>
                <c:pt idx="2168">
                  <c:v>21.531646129999999</c:v>
                </c:pt>
                <c:pt idx="2169">
                  <c:v>21.54157713</c:v>
                </c:pt>
                <c:pt idx="2170">
                  <c:v>21.551509129999999</c:v>
                </c:pt>
                <c:pt idx="2171">
                  <c:v>21.561441129999999</c:v>
                </c:pt>
                <c:pt idx="2172">
                  <c:v>21.57137213</c:v>
                </c:pt>
                <c:pt idx="2173">
                  <c:v>21.581304129999999</c:v>
                </c:pt>
                <c:pt idx="2174">
                  <c:v>21.591236129999999</c:v>
                </c:pt>
                <c:pt idx="2175">
                  <c:v>21.601168130000001</c:v>
                </c:pt>
                <c:pt idx="2176">
                  <c:v>21.611099129999999</c:v>
                </c:pt>
                <c:pt idx="2177">
                  <c:v>21.621031129999999</c:v>
                </c:pt>
                <c:pt idx="2178">
                  <c:v>21.630963130000001</c:v>
                </c:pt>
                <c:pt idx="2179">
                  <c:v>21.64089413</c:v>
                </c:pt>
                <c:pt idx="2180">
                  <c:v>21.650826129999999</c:v>
                </c:pt>
                <c:pt idx="2181">
                  <c:v>21.660758130000001</c:v>
                </c:pt>
                <c:pt idx="2182">
                  <c:v>21.67068913</c:v>
                </c:pt>
                <c:pt idx="2183">
                  <c:v>21.680621129999999</c:v>
                </c:pt>
                <c:pt idx="2184">
                  <c:v>21.690553130000001</c:v>
                </c:pt>
                <c:pt idx="2185">
                  <c:v>21.700485130000001</c:v>
                </c:pt>
                <c:pt idx="2186">
                  <c:v>21.710416129999999</c:v>
                </c:pt>
                <c:pt idx="2187">
                  <c:v>21.720348130000001</c:v>
                </c:pt>
                <c:pt idx="2188">
                  <c:v>21.730280130000001</c:v>
                </c:pt>
                <c:pt idx="2189">
                  <c:v>21.740211129999999</c:v>
                </c:pt>
                <c:pt idx="2190">
                  <c:v>21.750143130000001</c:v>
                </c:pt>
                <c:pt idx="2191">
                  <c:v>21.760075130000001</c:v>
                </c:pt>
                <c:pt idx="2192">
                  <c:v>21.77000713</c:v>
                </c:pt>
                <c:pt idx="2193">
                  <c:v>21.779938130000001</c:v>
                </c:pt>
                <c:pt idx="2194">
                  <c:v>21.789870130000001</c:v>
                </c:pt>
                <c:pt idx="2195">
                  <c:v>21.79980213</c:v>
                </c:pt>
                <c:pt idx="2196">
                  <c:v>21.809733130000001</c:v>
                </c:pt>
                <c:pt idx="2197">
                  <c:v>21.819665130000001</c:v>
                </c:pt>
                <c:pt idx="2198">
                  <c:v>21.82959713</c:v>
                </c:pt>
                <c:pt idx="2199">
                  <c:v>21.839528130000001</c:v>
                </c:pt>
                <c:pt idx="2200">
                  <c:v>21.849460130000001</c:v>
                </c:pt>
                <c:pt idx="2201">
                  <c:v>21.859392119999999</c:v>
                </c:pt>
                <c:pt idx="2202">
                  <c:v>21.869324129999999</c:v>
                </c:pt>
                <c:pt idx="2203">
                  <c:v>21.879255130000001</c:v>
                </c:pt>
                <c:pt idx="2204">
                  <c:v>21.88918713</c:v>
                </c:pt>
                <c:pt idx="2205">
                  <c:v>21.899119129999999</c:v>
                </c:pt>
                <c:pt idx="2206">
                  <c:v>21.909050130000001</c:v>
                </c:pt>
                <c:pt idx="2207">
                  <c:v>21.91898213</c:v>
                </c:pt>
                <c:pt idx="2208">
                  <c:v>21.928914129999999</c:v>
                </c:pt>
                <c:pt idx="2209">
                  <c:v>21.938845130000001</c:v>
                </c:pt>
                <c:pt idx="2210">
                  <c:v>21.94877713</c:v>
                </c:pt>
                <c:pt idx="2211">
                  <c:v>21.958709120000002</c:v>
                </c:pt>
                <c:pt idx="2212">
                  <c:v>21.968641130000002</c:v>
                </c:pt>
                <c:pt idx="2213">
                  <c:v>21.97857213</c:v>
                </c:pt>
                <c:pt idx="2214">
                  <c:v>21.988504129999999</c:v>
                </c:pt>
                <c:pt idx="2215">
                  <c:v>21.998436130000002</c:v>
                </c:pt>
                <c:pt idx="2216">
                  <c:v>22.00836713</c:v>
                </c:pt>
                <c:pt idx="2217">
                  <c:v>22.018299129999999</c:v>
                </c:pt>
                <c:pt idx="2218">
                  <c:v>22.028231130000002</c:v>
                </c:pt>
                <c:pt idx="2219">
                  <c:v>22.038163130000001</c:v>
                </c:pt>
                <c:pt idx="2220">
                  <c:v>22.048094129999999</c:v>
                </c:pt>
                <c:pt idx="2221">
                  <c:v>22.058026120000001</c:v>
                </c:pt>
                <c:pt idx="2222">
                  <c:v>22.067958130000001</c:v>
                </c:pt>
                <c:pt idx="2223">
                  <c:v>22.077889129999999</c:v>
                </c:pt>
                <c:pt idx="2224">
                  <c:v>22.087821129999998</c:v>
                </c:pt>
                <c:pt idx="2225">
                  <c:v>22.097753130000001</c:v>
                </c:pt>
                <c:pt idx="2226">
                  <c:v>22.107684129999999</c:v>
                </c:pt>
                <c:pt idx="2227">
                  <c:v>22.117616129999998</c:v>
                </c:pt>
                <c:pt idx="2228">
                  <c:v>22.127548130000001</c:v>
                </c:pt>
                <c:pt idx="2229">
                  <c:v>22.13748013</c:v>
                </c:pt>
                <c:pt idx="2230">
                  <c:v>22.147411129999998</c:v>
                </c:pt>
                <c:pt idx="2231">
                  <c:v>22.15734312</c:v>
                </c:pt>
                <c:pt idx="2232">
                  <c:v>22.16727513</c:v>
                </c:pt>
                <c:pt idx="2233">
                  <c:v>22.177206129999998</c:v>
                </c:pt>
                <c:pt idx="2234">
                  <c:v>22.187138130000001</c:v>
                </c:pt>
                <c:pt idx="2235">
                  <c:v>22.19707013</c:v>
                </c:pt>
                <c:pt idx="2236">
                  <c:v>22.207002129999999</c:v>
                </c:pt>
                <c:pt idx="2237">
                  <c:v>22.216933130000001</c:v>
                </c:pt>
                <c:pt idx="2238">
                  <c:v>22.22686513</c:v>
                </c:pt>
                <c:pt idx="2239">
                  <c:v>22.236797129999999</c:v>
                </c:pt>
                <c:pt idx="2240">
                  <c:v>22.246728130000001</c:v>
                </c:pt>
                <c:pt idx="2241">
                  <c:v>22.25666013</c:v>
                </c:pt>
                <c:pt idx="2242">
                  <c:v>22.266592129999999</c:v>
                </c:pt>
                <c:pt idx="2243">
                  <c:v>22.276523130000001</c:v>
                </c:pt>
                <c:pt idx="2244">
                  <c:v>22.28645513</c:v>
                </c:pt>
                <c:pt idx="2245">
                  <c:v>22.296387129999999</c:v>
                </c:pt>
                <c:pt idx="2246">
                  <c:v>22.306319129999999</c:v>
                </c:pt>
                <c:pt idx="2247">
                  <c:v>22.31625013</c:v>
                </c:pt>
                <c:pt idx="2248">
                  <c:v>22.326182129999999</c:v>
                </c:pt>
                <c:pt idx="2249">
                  <c:v>22.336114129999999</c:v>
                </c:pt>
                <c:pt idx="2250">
                  <c:v>22.346045119999999</c:v>
                </c:pt>
                <c:pt idx="2251">
                  <c:v>22.355977129999999</c:v>
                </c:pt>
                <c:pt idx="2252">
                  <c:v>22.365909129999999</c:v>
                </c:pt>
                <c:pt idx="2253">
                  <c:v>22.375841130000001</c:v>
                </c:pt>
                <c:pt idx="2254">
                  <c:v>22.385772129999999</c:v>
                </c:pt>
                <c:pt idx="2255">
                  <c:v>22.395704129999999</c:v>
                </c:pt>
                <c:pt idx="2256">
                  <c:v>22.405636130000001</c:v>
                </c:pt>
                <c:pt idx="2257">
                  <c:v>22.415567129999999</c:v>
                </c:pt>
                <c:pt idx="2258">
                  <c:v>22.425499129999999</c:v>
                </c:pt>
                <c:pt idx="2259">
                  <c:v>22.435431130000001</c:v>
                </c:pt>
                <c:pt idx="2260">
                  <c:v>22.44536313</c:v>
                </c:pt>
                <c:pt idx="2261">
                  <c:v>22.455294129999999</c:v>
                </c:pt>
                <c:pt idx="2262">
                  <c:v>22.465226130000001</c:v>
                </c:pt>
                <c:pt idx="2263">
                  <c:v>22.475158130000001</c:v>
                </c:pt>
                <c:pt idx="2264">
                  <c:v>22.485088879999999</c:v>
                </c:pt>
                <c:pt idx="2265">
                  <c:v>22.495020879999998</c:v>
                </c:pt>
                <c:pt idx="2266">
                  <c:v>22.504952880000001</c:v>
                </c:pt>
                <c:pt idx="2267">
                  <c:v>22.51488488</c:v>
                </c:pt>
                <c:pt idx="2268">
                  <c:v>22.524815879999998</c:v>
                </c:pt>
                <c:pt idx="2269">
                  <c:v>22.534747880000001</c:v>
                </c:pt>
                <c:pt idx="2270">
                  <c:v>22.54467988</c:v>
                </c:pt>
                <c:pt idx="2271">
                  <c:v>22.554610879999998</c:v>
                </c:pt>
                <c:pt idx="2272">
                  <c:v>22.56454287</c:v>
                </c:pt>
                <c:pt idx="2273">
                  <c:v>22.57447488</c:v>
                </c:pt>
                <c:pt idx="2274">
                  <c:v>22.58440688</c:v>
                </c:pt>
                <c:pt idx="2275">
                  <c:v>22.594337880000001</c:v>
                </c:pt>
                <c:pt idx="2276">
                  <c:v>22.60426988</c:v>
                </c:pt>
                <c:pt idx="2277">
                  <c:v>22.61420188</c:v>
                </c:pt>
                <c:pt idx="2278">
                  <c:v>22.624132880000001</c:v>
                </c:pt>
                <c:pt idx="2279">
                  <c:v>22.63406488</c:v>
                </c:pt>
                <c:pt idx="2280">
                  <c:v>22.64399688</c:v>
                </c:pt>
                <c:pt idx="2281">
                  <c:v>22.653928879999999</c:v>
                </c:pt>
                <c:pt idx="2282">
                  <c:v>22.66385987</c:v>
                </c:pt>
                <c:pt idx="2283">
                  <c:v>22.67379188</c:v>
                </c:pt>
                <c:pt idx="2284">
                  <c:v>22.683723879999999</c:v>
                </c:pt>
                <c:pt idx="2285">
                  <c:v>22.69365488</c:v>
                </c:pt>
                <c:pt idx="2286">
                  <c:v>22.70358688</c:v>
                </c:pt>
                <c:pt idx="2287">
                  <c:v>22.713518879999999</c:v>
                </c:pt>
                <c:pt idx="2288">
                  <c:v>22.723450880000001</c:v>
                </c:pt>
                <c:pt idx="2289">
                  <c:v>22.73338188</c:v>
                </c:pt>
                <c:pt idx="2290">
                  <c:v>22.743313879999999</c:v>
                </c:pt>
                <c:pt idx="2291">
                  <c:v>22.753245880000001</c:v>
                </c:pt>
                <c:pt idx="2292">
                  <c:v>22.763177880000001</c:v>
                </c:pt>
                <c:pt idx="2293">
                  <c:v>22.773108879999999</c:v>
                </c:pt>
                <c:pt idx="2294">
                  <c:v>22.783040880000001</c:v>
                </c:pt>
                <c:pt idx="2295">
                  <c:v>22.792972880000001</c:v>
                </c:pt>
                <c:pt idx="2296">
                  <c:v>22.802903879999999</c:v>
                </c:pt>
                <c:pt idx="2297">
                  <c:v>22.812835880000002</c:v>
                </c:pt>
                <c:pt idx="2298">
                  <c:v>22.822767880000001</c:v>
                </c:pt>
                <c:pt idx="2299">
                  <c:v>22.83269988</c:v>
                </c:pt>
                <c:pt idx="2300">
                  <c:v>22.842630880000002</c:v>
                </c:pt>
                <c:pt idx="2301">
                  <c:v>22.852562880000001</c:v>
                </c:pt>
                <c:pt idx="2302">
                  <c:v>22.86249488</c:v>
                </c:pt>
                <c:pt idx="2303">
                  <c:v>22.872425880000002</c:v>
                </c:pt>
                <c:pt idx="2304">
                  <c:v>22.882357880000001</c:v>
                </c:pt>
                <c:pt idx="2305">
                  <c:v>22.89228988</c:v>
                </c:pt>
                <c:pt idx="2306">
                  <c:v>22.902221879999999</c:v>
                </c:pt>
                <c:pt idx="2307">
                  <c:v>22.912152880000001</c:v>
                </c:pt>
                <c:pt idx="2308">
                  <c:v>22.92208488</c:v>
                </c:pt>
                <c:pt idx="2309">
                  <c:v>22.932016879999999</c:v>
                </c:pt>
                <c:pt idx="2310">
                  <c:v>22.941947880000001</c:v>
                </c:pt>
                <c:pt idx="2311">
                  <c:v>22.95187988</c:v>
                </c:pt>
                <c:pt idx="2312">
                  <c:v>22.961811879999999</c:v>
                </c:pt>
                <c:pt idx="2313">
                  <c:v>22.971743879999998</c:v>
                </c:pt>
                <c:pt idx="2314">
                  <c:v>22.98167488</c:v>
                </c:pt>
                <c:pt idx="2315">
                  <c:v>22.991606879999999</c:v>
                </c:pt>
                <c:pt idx="2316">
                  <c:v>23.001538879999998</c:v>
                </c:pt>
                <c:pt idx="2317">
                  <c:v>23.011470880000001</c:v>
                </c:pt>
                <c:pt idx="2318">
                  <c:v>23.021401879999999</c:v>
                </c:pt>
                <c:pt idx="2319">
                  <c:v>23.031333879999998</c:v>
                </c:pt>
                <c:pt idx="2320">
                  <c:v>23.041265880000001</c:v>
                </c:pt>
                <c:pt idx="2321">
                  <c:v>23.051196879999999</c:v>
                </c:pt>
                <c:pt idx="2322">
                  <c:v>23.061128879999998</c:v>
                </c:pt>
                <c:pt idx="2323">
                  <c:v>23.071060880000001</c:v>
                </c:pt>
                <c:pt idx="2324">
                  <c:v>23.08099288</c:v>
                </c:pt>
                <c:pt idx="2325">
                  <c:v>23.090923879999998</c:v>
                </c:pt>
                <c:pt idx="2326">
                  <c:v>23.100855880000001</c:v>
                </c:pt>
                <c:pt idx="2327">
                  <c:v>23.11078788</c:v>
                </c:pt>
                <c:pt idx="2328">
                  <c:v>23.120719879999999</c:v>
                </c:pt>
                <c:pt idx="2329">
                  <c:v>23.130650880000001</c:v>
                </c:pt>
                <c:pt idx="2330">
                  <c:v>23.140582869999999</c:v>
                </c:pt>
                <c:pt idx="2331">
                  <c:v>23.150514879999999</c:v>
                </c:pt>
                <c:pt idx="2332">
                  <c:v>23.160445880000001</c:v>
                </c:pt>
                <c:pt idx="2333">
                  <c:v>23.17037788</c:v>
                </c:pt>
                <c:pt idx="2334">
                  <c:v>23.180309879999999</c:v>
                </c:pt>
                <c:pt idx="2335">
                  <c:v>23.190241879999999</c:v>
                </c:pt>
                <c:pt idx="2336">
                  <c:v>23.20017288</c:v>
                </c:pt>
                <c:pt idx="2337">
                  <c:v>23.210104879999999</c:v>
                </c:pt>
                <c:pt idx="2338">
                  <c:v>23.220036879999999</c:v>
                </c:pt>
                <c:pt idx="2339">
                  <c:v>23.22996788</c:v>
                </c:pt>
                <c:pt idx="2340">
                  <c:v>23.239899869999999</c:v>
                </c:pt>
                <c:pt idx="2341">
                  <c:v>23.249831879999999</c:v>
                </c:pt>
                <c:pt idx="2342">
                  <c:v>23.259763880000001</c:v>
                </c:pt>
                <c:pt idx="2343">
                  <c:v>23.269694879999999</c:v>
                </c:pt>
                <c:pt idx="2344">
                  <c:v>23.279626879999999</c:v>
                </c:pt>
                <c:pt idx="2345">
                  <c:v>23.289558880000001</c:v>
                </c:pt>
                <c:pt idx="2346">
                  <c:v>23.29949088</c:v>
                </c:pt>
                <c:pt idx="2347">
                  <c:v>23.309421879999999</c:v>
                </c:pt>
                <c:pt idx="2348">
                  <c:v>23.319353880000001</c:v>
                </c:pt>
                <c:pt idx="2349">
                  <c:v>23.32928588</c:v>
                </c:pt>
                <c:pt idx="2350">
                  <c:v>23.339216870000001</c:v>
                </c:pt>
                <c:pt idx="2351">
                  <c:v>23.349148880000001</c:v>
                </c:pt>
                <c:pt idx="2352">
                  <c:v>23.35908088</c:v>
                </c:pt>
                <c:pt idx="2353">
                  <c:v>23.36901288</c:v>
                </c:pt>
                <c:pt idx="2354">
                  <c:v>23.378943880000001</c:v>
                </c:pt>
                <c:pt idx="2355">
                  <c:v>23.388875880000001</c:v>
                </c:pt>
                <c:pt idx="2356">
                  <c:v>23.39880788</c:v>
                </c:pt>
                <c:pt idx="2357">
                  <c:v>23.408739879999999</c:v>
                </c:pt>
                <c:pt idx="2358">
                  <c:v>23.418670880000001</c:v>
                </c:pt>
                <c:pt idx="2359">
                  <c:v>23.42860288</c:v>
                </c:pt>
                <c:pt idx="2360">
                  <c:v>23.438534879999999</c:v>
                </c:pt>
                <c:pt idx="2361">
                  <c:v>23.448465880000001</c:v>
                </c:pt>
                <c:pt idx="2362">
                  <c:v>23.45839788</c:v>
                </c:pt>
                <c:pt idx="2363">
                  <c:v>23.468329879999999</c:v>
                </c:pt>
                <c:pt idx="2364">
                  <c:v>23.478261880000002</c:v>
                </c:pt>
                <c:pt idx="2365">
                  <c:v>23.4881925</c:v>
                </c:pt>
                <c:pt idx="2366">
                  <c:v>23.498124499999999</c:v>
                </c:pt>
                <c:pt idx="2367">
                  <c:v>23.508056499999999</c:v>
                </c:pt>
                <c:pt idx="2368">
                  <c:v>23.517988500000001</c:v>
                </c:pt>
                <c:pt idx="2369">
                  <c:v>23.527919499999999</c:v>
                </c:pt>
                <c:pt idx="2370">
                  <c:v>23.537851499999999</c:v>
                </c:pt>
                <c:pt idx="2371">
                  <c:v>23.547783500000001</c:v>
                </c:pt>
                <c:pt idx="2372">
                  <c:v>23.5577155</c:v>
                </c:pt>
                <c:pt idx="2373">
                  <c:v>23.567646499999999</c:v>
                </c:pt>
                <c:pt idx="2374">
                  <c:v>23.577578500000001</c:v>
                </c:pt>
                <c:pt idx="2375">
                  <c:v>23.5875105</c:v>
                </c:pt>
                <c:pt idx="2376">
                  <c:v>23.597441499999999</c:v>
                </c:pt>
                <c:pt idx="2377">
                  <c:v>23.607373500000001</c:v>
                </c:pt>
                <c:pt idx="2378">
                  <c:v>23.617305500000001</c:v>
                </c:pt>
                <c:pt idx="2379">
                  <c:v>23.6272375</c:v>
                </c:pt>
                <c:pt idx="2380">
                  <c:v>23.637168500000001</c:v>
                </c:pt>
                <c:pt idx="2381">
                  <c:v>23.647100500000001</c:v>
                </c:pt>
                <c:pt idx="2382">
                  <c:v>23.6570325</c:v>
                </c:pt>
                <c:pt idx="2383">
                  <c:v>23.666964499999999</c:v>
                </c:pt>
                <c:pt idx="2384">
                  <c:v>23.676895500000001</c:v>
                </c:pt>
                <c:pt idx="2385">
                  <c:v>23.6868275</c:v>
                </c:pt>
                <c:pt idx="2386">
                  <c:v>23.696759499999999</c:v>
                </c:pt>
                <c:pt idx="2387">
                  <c:v>23.706691500000002</c:v>
                </c:pt>
                <c:pt idx="2388">
                  <c:v>23.7166225</c:v>
                </c:pt>
                <c:pt idx="2389">
                  <c:v>23.726554499999999</c:v>
                </c:pt>
                <c:pt idx="2390">
                  <c:v>23.736486500000002</c:v>
                </c:pt>
                <c:pt idx="2391">
                  <c:v>23.7464175</c:v>
                </c:pt>
                <c:pt idx="2392">
                  <c:v>23.756349499999999</c:v>
                </c:pt>
                <c:pt idx="2393">
                  <c:v>23.766281500000002</c:v>
                </c:pt>
                <c:pt idx="2394">
                  <c:v>23.776213500000001</c:v>
                </c:pt>
                <c:pt idx="2395">
                  <c:v>23.786144499999999</c:v>
                </c:pt>
                <c:pt idx="2396">
                  <c:v>23.796076500000002</c:v>
                </c:pt>
                <c:pt idx="2397">
                  <c:v>23.806008500000001</c:v>
                </c:pt>
                <c:pt idx="2398">
                  <c:v>23.8159405</c:v>
                </c:pt>
                <c:pt idx="2399">
                  <c:v>23.825871500000002</c:v>
                </c:pt>
                <c:pt idx="2400">
                  <c:v>23.835803500000001</c:v>
                </c:pt>
                <c:pt idx="2401">
                  <c:v>23.8457355</c:v>
                </c:pt>
                <c:pt idx="2402">
                  <c:v>23.855667499999999</c:v>
                </c:pt>
                <c:pt idx="2403">
                  <c:v>23.865598500000001</c:v>
                </c:pt>
                <c:pt idx="2404">
                  <c:v>23.8755305</c:v>
                </c:pt>
                <c:pt idx="2405">
                  <c:v>23.885462499999999</c:v>
                </c:pt>
                <c:pt idx="2406">
                  <c:v>23.895393500000001</c:v>
                </c:pt>
                <c:pt idx="2407">
                  <c:v>23.9053255</c:v>
                </c:pt>
                <c:pt idx="2408">
                  <c:v>23.915257499999999</c:v>
                </c:pt>
                <c:pt idx="2409">
                  <c:v>23.925189499999998</c:v>
                </c:pt>
                <c:pt idx="2410">
                  <c:v>23.9351205</c:v>
                </c:pt>
                <c:pt idx="2411">
                  <c:v>23.945052499999999</c:v>
                </c:pt>
                <c:pt idx="2412">
                  <c:v>23.954984499999998</c:v>
                </c:pt>
                <c:pt idx="2413">
                  <c:v>23.964916500000001</c:v>
                </c:pt>
                <c:pt idx="2414">
                  <c:v>23.974847499999999</c:v>
                </c:pt>
                <c:pt idx="2415">
                  <c:v>23.984779499999998</c:v>
                </c:pt>
                <c:pt idx="2416">
                  <c:v>23.994711500000001</c:v>
                </c:pt>
                <c:pt idx="2417">
                  <c:v>24.0046435</c:v>
                </c:pt>
                <c:pt idx="2418">
                  <c:v>24.014574499999998</c:v>
                </c:pt>
                <c:pt idx="2419">
                  <c:v>24.024506500000001</c:v>
                </c:pt>
                <c:pt idx="2420">
                  <c:v>24.0344385</c:v>
                </c:pt>
                <c:pt idx="2421">
                  <c:v>24.044370499999999</c:v>
                </c:pt>
                <c:pt idx="2422">
                  <c:v>24.054301500000001</c:v>
                </c:pt>
                <c:pt idx="2423">
                  <c:v>24.0642335</c:v>
                </c:pt>
                <c:pt idx="2424">
                  <c:v>24.074165499999999</c:v>
                </c:pt>
                <c:pt idx="2425">
                  <c:v>24.084097499999999</c:v>
                </c:pt>
                <c:pt idx="2426">
                  <c:v>24.0940285</c:v>
                </c:pt>
                <c:pt idx="2427">
                  <c:v>24.103960499999999</c:v>
                </c:pt>
                <c:pt idx="2428">
                  <c:v>24.113892499999999</c:v>
                </c:pt>
                <c:pt idx="2429">
                  <c:v>24.1238235</c:v>
                </c:pt>
                <c:pt idx="2430">
                  <c:v>24.133755499999999</c:v>
                </c:pt>
                <c:pt idx="2431">
                  <c:v>24.143687499999999</c:v>
                </c:pt>
                <c:pt idx="2432">
                  <c:v>24.153619500000001</c:v>
                </c:pt>
                <c:pt idx="2433">
                  <c:v>24.163550499999999</c:v>
                </c:pt>
                <c:pt idx="2434">
                  <c:v>24.173482499999999</c:v>
                </c:pt>
                <c:pt idx="2435">
                  <c:v>24.183414500000001</c:v>
                </c:pt>
                <c:pt idx="2436">
                  <c:v>24.193346500000001</c:v>
                </c:pt>
                <c:pt idx="2437">
                  <c:v>24.203277499999999</c:v>
                </c:pt>
                <c:pt idx="2438">
                  <c:v>24.213209500000001</c:v>
                </c:pt>
                <c:pt idx="2439">
                  <c:v>24.223141500000001</c:v>
                </c:pt>
                <c:pt idx="2440">
                  <c:v>24.2330735</c:v>
                </c:pt>
                <c:pt idx="2441">
                  <c:v>24.243004500000001</c:v>
                </c:pt>
                <c:pt idx="2442">
                  <c:v>24.252936500000001</c:v>
                </c:pt>
                <c:pt idx="2443">
                  <c:v>24.2628685</c:v>
                </c:pt>
                <c:pt idx="2444">
                  <c:v>24.272800499999999</c:v>
                </c:pt>
                <c:pt idx="2445">
                  <c:v>24.282731500000001</c:v>
                </c:pt>
                <c:pt idx="2446">
                  <c:v>24.2926635</c:v>
                </c:pt>
                <c:pt idx="2447">
                  <c:v>24.302595499999999</c:v>
                </c:pt>
                <c:pt idx="2448">
                  <c:v>24.312527500000002</c:v>
                </c:pt>
                <c:pt idx="2449">
                  <c:v>24.3224585</c:v>
                </c:pt>
                <c:pt idx="2450">
                  <c:v>24.332390499999999</c:v>
                </c:pt>
                <c:pt idx="2451">
                  <c:v>24.342322500000002</c:v>
                </c:pt>
                <c:pt idx="2452">
                  <c:v>24.352254500000001</c:v>
                </c:pt>
                <c:pt idx="2453">
                  <c:v>24.362185499999999</c:v>
                </c:pt>
                <c:pt idx="2454">
                  <c:v>24.372117500000002</c:v>
                </c:pt>
                <c:pt idx="2455">
                  <c:v>24.382049500000001</c:v>
                </c:pt>
                <c:pt idx="2456">
                  <c:v>24.3919815</c:v>
                </c:pt>
                <c:pt idx="2457">
                  <c:v>24.401913499999999</c:v>
                </c:pt>
                <c:pt idx="2458">
                  <c:v>24.411844500000001</c:v>
                </c:pt>
                <c:pt idx="2459">
                  <c:v>24.4217765</c:v>
                </c:pt>
                <c:pt idx="2460">
                  <c:v>24.431708499999999</c:v>
                </c:pt>
                <c:pt idx="2461">
                  <c:v>24.441640499999998</c:v>
                </c:pt>
                <c:pt idx="2462">
                  <c:v>24.4515715</c:v>
                </c:pt>
                <c:pt idx="2463">
                  <c:v>24.461503499999999</c:v>
                </c:pt>
                <c:pt idx="2464">
                  <c:v>24.471435499999998</c:v>
                </c:pt>
                <c:pt idx="2465">
                  <c:v>24.481367500000001</c:v>
                </c:pt>
                <c:pt idx="2466">
                  <c:v>24.491299250000001</c:v>
                </c:pt>
                <c:pt idx="2467">
                  <c:v>24.50123125</c:v>
                </c:pt>
                <c:pt idx="2468">
                  <c:v>24.511163249999999</c:v>
                </c:pt>
                <c:pt idx="2469">
                  <c:v>24.521095249999998</c:v>
                </c:pt>
                <c:pt idx="2470">
                  <c:v>24.53102625</c:v>
                </c:pt>
                <c:pt idx="2471">
                  <c:v>24.540958249999999</c:v>
                </c:pt>
                <c:pt idx="2472">
                  <c:v>24.550890249999998</c:v>
                </c:pt>
                <c:pt idx="2473">
                  <c:v>24.560822250000001</c:v>
                </c:pt>
                <c:pt idx="2474">
                  <c:v>24.57075425</c:v>
                </c:pt>
                <c:pt idx="2475">
                  <c:v>24.580685249999998</c:v>
                </c:pt>
                <c:pt idx="2476">
                  <c:v>24.590617250000001</c:v>
                </c:pt>
                <c:pt idx="2477">
                  <c:v>24.60054925</c:v>
                </c:pt>
                <c:pt idx="2478">
                  <c:v>24.610481249999999</c:v>
                </c:pt>
                <c:pt idx="2479">
                  <c:v>24.620412250000001</c:v>
                </c:pt>
                <c:pt idx="2480">
                  <c:v>24.63034425</c:v>
                </c:pt>
                <c:pt idx="2481">
                  <c:v>24.640276249999999</c:v>
                </c:pt>
                <c:pt idx="2482">
                  <c:v>24.650208249999999</c:v>
                </c:pt>
                <c:pt idx="2483">
                  <c:v>24.66013925</c:v>
                </c:pt>
                <c:pt idx="2484">
                  <c:v>24.670071249999999</c:v>
                </c:pt>
                <c:pt idx="2485">
                  <c:v>24.680003249999999</c:v>
                </c:pt>
                <c:pt idx="2486">
                  <c:v>24.689935250000001</c:v>
                </c:pt>
                <c:pt idx="2487">
                  <c:v>24.69986725</c:v>
                </c:pt>
                <c:pt idx="2488">
                  <c:v>24.709798249999999</c:v>
                </c:pt>
                <c:pt idx="2489">
                  <c:v>24.719730250000001</c:v>
                </c:pt>
                <c:pt idx="2490">
                  <c:v>24.729662250000001</c:v>
                </c:pt>
                <c:pt idx="2491">
                  <c:v>24.73959425</c:v>
                </c:pt>
                <c:pt idx="2492">
                  <c:v>24.749525250000001</c:v>
                </c:pt>
                <c:pt idx="2493">
                  <c:v>24.759457250000001</c:v>
                </c:pt>
                <c:pt idx="2494">
                  <c:v>24.76938925</c:v>
                </c:pt>
                <c:pt idx="2495">
                  <c:v>24.779321249999999</c:v>
                </c:pt>
                <c:pt idx="2496">
                  <c:v>24.789253250000002</c:v>
                </c:pt>
                <c:pt idx="2497">
                  <c:v>24.79918425</c:v>
                </c:pt>
                <c:pt idx="2498">
                  <c:v>24.809116249999999</c:v>
                </c:pt>
                <c:pt idx="2499">
                  <c:v>24.819048250000002</c:v>
                </c:pt>
                <c:pt idx="2500">
                  <c:v>24.828980250000001</c:v>
                </c:pt>
                <c:pt idx="2501">
                  <c:v>24.838911249999999</c:v>
                </c:pt>
                <c:pt idx="2502">
                  <c:v>24.848843250000002</c:v>
                </c:pt>
                <c:pt idx="2503">
                  <c:v>24.858775250000001</c:v>
                </c:pt>
                <c:pt idx="2504">
                  <c:v>24.86870725</c:v>
                </c:pt>
                <c:pt idx="2505">
                  <c:v>24.878639249999999</c:v>
                </c:pt>
                <c:pt idx="2506">
                  <c:v>24.888570250000001</c:v>
                </c:pt>
                <c:pt idx="2507">
                  <c:v>24.89850225</c:v>
                </c:pt>
                <c:pt idx="2508">
                  <c:v>24.908434249999999</c:v>
                </c:pt>
                <c:pt idx="2509">
                  <c:v>24.918366249999998</c:v>
                </c:pt>
                <c:pt idx="2510">
                  <c:v>24.92829725</c:v>
                </c:pt>
                <c:pt idx="2511">
                  <c:v>24.938229249999999</c:v>
                </c:pt>
                <c:pt idx="2512">
                  <c:v>24.948161249999998</c:v>
                </c:pt>
                <c:pt idx="2513">
                  <c:v>24.958093250000001</c:v>
                </c:pt>
                <c:pt idx="2514">
                  <c:v>24.96802525</c:v>
                </c:pt>
                <c:pt idx="2515">
                  <c:v>24.977956249999998</c:v>
                </c:pt>
                <c:pt idx="2516">
                  <c:v>24.987888250000001</c:v>
                </c:pt>
                <c:pt idx="2517">
                  <c:v>24.99782025</c:v>
                </c:pt>
                <c:pt idx="2518">
                  <c:v>25.007752249999999</c:v>
                </c:pt>
                <c:pt idx="2519">
                  <c:v>25.017683250000001</c:v>
                </c:pt>
                <c:pt idx="2520">
                  <c:v>25.02761525</c:v>
                </c:pt>
                <c:pt idx="2521">
                  <c:v>25.037547249999999</c:v>
                </c:pt>
                <c:pt idx="2522">
                  <c:v>25.047479249999999</c:v>
                </c:pt>
                <c:pt idx="2523">
                  <c:v>25.057411250000001</c:v>
                </c:pt>
                <c:pt idx="2524">
                  <c:v>25.067342249999999</c:v>
                </c:pt>
                <c:pt idx="2525">
                  <c:v>25.077274249999999</c:v>
                </c:pt>
                <c:pt idx="2526">
                  <c:v>25.087206250000001</c:v>
                </c:pt>
                <c:pt idx="2527">
                  <c:v>25.09713825</c:v>
                </c:pt>
                <c:pt idx="2528">
                  <c:v>25.10707025</c:v>
                </c:pt>
                <c:pt idx="2529">
                  <c:v>25.117001250000001</c:v>
                </c:pt>
                <c:pt idx="2530">
                  <c:v>25.12693325</c:v>
                </c:pt>
                <c:pt idx="2531">
                  <c:v>25.13686525</c:v>
                </c:pt>
                <c:pt idx="2532">
                  <c:v>25.146797249999999</c:v>
                </c:pt>
                <c:pt idx="2533">
                  <c:v>25.15672825</c:v>
                </c:pt>
                <c:pt idx="2534">
                  <c:v>25.16666025</c:v>
                </c:pt>
                <c:pt idx="2535">
                  <c:v>25.176592249999999</c:v>
                </c:pt>
                <c:pt idx="2536">
                  <c:v>25.186524250000002</c:v>
                </c:pt>
                <c:pt idx="2537">
                  <c:v>25.196456250000001</c:v>
                </c:pt>
                <c:pt idx="2538">
                  <c:v>25.206387249999999</c:v>
                </c:pt>
                <c:pt idx="2539">
                  <c:v>25.216319250000002</c:v>
                </c:pt>
                <c:pt idx="2540">
                  <c:v>25.226251250000001</c:v>
                </c:pt>
                <c:pt idx="2541">
                  <c:v>25.23618325</c:v>
                </c:pt>
                <c:pt idx="2542">
                  <c:v>25.246115249999999</c:v>
                </c:pt>
                <c:pt idx="2543">
                  <c:v>25.256046250000001</c:v>
                </c:pt>
                <c:pt idx="2544">
                  <c:v>25.26597825</c:v>
                </c:pt>
                <c:pt idx="2545">
                  <c:v>25.275910249999999</c:v>
                </c:pt>
                <c:pt idx="2546">
                  <c:v>25.285842250000002</c:v>
                </c:pt>
                <c:pt idx="2547">
                  <c:v>25.295774250000001</c:v>
                </c:pt>
                <c:pt idx="2548">
                  <c:v>25.305705249999999</c:v>
                </c:pt>
                <c:pt idx="2549">
                  <c:v>25.315637250000002</c:v>
                </c:pt>
                <c:pt idx="2550">
                  <c:v>25.325569250000001</c:v>
                </c:pt>
                <c:pt idx="2551">
                  <c:v>25.33550125</c:v>
                </c:pt>
                <c:pt idx="2552">
                  <c:v>25.345432250000002</c:v>
                </c:pt>
                <c:pt idx="2553">
                  <c:v>25.355364250000001</c:v>
                </c:pt>
                <c:pt idx="2554">
                  <c:v>25.36529625</c:v>
                </c:pt>
                <c:pt idx="2555">
                  <c:v>25.375228249999999</c:v>
                </c:pt>
                <c:pt idx="2556">
                  <c:v>25.385160249999998</c:v>
                </c:pt>
                <c:pt idx="2557">
                  <c:v>25.39509125</c:v>
                </c:pt>
                <c:pt idx="2558">
                  <c:v>25.405023249999999</c:v>
                </c:pt>
                <c:pt idx="2559">
                  <c:v>25.414955249999998</c:v>
                </c:pt>
                <c:pt idx="2560">
                  <c:v>25.424887250000001</c:v>
                </c:pt>
                <c:pt idx="2561">
                  <c:v>25.43481925</c:v>
                </c:pt>
                <c:pt idx="2562">
                  <c:v>25.444750249999998</c:v>
                </c:pt>
                <c:pt idx="2563">
                  <c:v>25.454682250000001</c:v>
                </c:pt>
                <c:pt idx="2564">
                  <c:v>25.46461425</c:v>
                </c:pt>
                <c:pt idx="2565">
                  <c:v>25.47454625</c:v>
                </c:pt>
                <c:pt idx="2566">
                  <c:v>25.484477129999998</c:v>
                </c:pt>
                <c:pt idx="2567">
                  <c:v>25.494408119999999</c:v>
                </c:pt>
                <c:pt idx="2568">
                  <c:v>25.504340129999999</c:v>
                </c:pt>
                <c:pt idx="2569">
                  <c:v>25.514272129999998</c:v>
                </c:pt>
                <c:pt idx="2570">
                  <c:v>25.524204130000001</c:v>
                </c:pt>
                <c:pt idx="2571">
                  <c:v>25.53413613</c:v>
                </c:pt>
                <c:pt idx="2572">
                  <c:v>25.544067129999998</c:v>
                </c:pt>
                <c:pt idx="2573">
                  <c:v>25.553999130000001</c:v>
                </c:pt>
                <c:pt idx="2574">
                  <c:v>25.56393113</c:v>
                </c:pt>
                <c:pt idx="2575">
                  <c:v>25.573863129999999</c:v>
                </c:pt>
                <c:pt idx="2576">
                  <c:v>25.583795120000001</c:v>
                </c:pt>
                <c:pt idx="2577">
                  <c:v>25.59372613</c:v>
                </c:pt>
                <c:pt idx="2578">
                  <c:v>25.603658129999999</c:v>
                </c:pt>
                <c:pt idx="2579">
                  <c:v>25.613590129999999</c:v>
                </c:pt>
                <c:pt idx="2580">
                  <c:v>25.623522130000001</c:v>
                </c:pt>
                <c:pt idx="2581">
                  <c:v>25.633454130000001</c:v>
                </c:pt>
                <c:pt idx="2582">
                  <c:v>25.643385129999999</c:v>
                </c:pt>
                <c:pt idx="2583">
                  <c:v>25.653317130000001</c:v>
                </c:pt>
                <c:pt idx="2584">
                  <c:v>25.663249130000001</c:v>
                </c:pt>
                <c:pt idx="2585">
                  <c:v>25.67318113</c:v>
                </c:pt>
                <c:pt idx="2586">
                  <c:v>25.683113129999999</c:v>
                </c:pt>
                <c:pt idx="2587">
                  <c:v>25.693044130000001</c:v>
                </c:pt>
                <c:pt idx="2588">
                  <c:v>25.70297613</c:v>
                </c:pt>
                <c:pt idx="2589">
                  <c:v>25.712908129999999</c:v>
                </c:pt>
                <c:pt idx="2590">
                  <c:v>25.722840130000002</c:v>
                </c:pt>
                <c:pt idx="2591">
                  <c:v>25.732772130000001</c:v>
                </c:pt>
                <c:pt idx="2592">
                  <c:v>25.742703129999999</c:v>
                </c:pt>
                <c:pt idx="2593">
                  <c:v>25.752635130000002</c:v>
                </c:pt>
                <c:pt idx="2594">
                  <c:v>25.762567130000001</c:v>
                </c:pt>
                <c:pt idx="2595">
                  <c:v>25.772499119999999</c:v>
                </c:pt>
                <c:pt idx="2596">
                  <c:v>25.782431129999999</c:v>
                </c:pt>
                <c:pt idx="2597">
                  <c:v>25.792362130000001</c:v>
                </c:pt>
                <c:pt idx="2598">
                  <c:v>25.80229413</c:v>
                </c:pt>
                <c:pt idx="2599">
                  <c:v>25.812226129999999</c:v>
                </c:pt>
                <c:pt idx="2600">
                  <c:v>25.822158129999998</c:v>
                </c:pt>
                <c:pt idx="2601">
                  <c:v>25.832090130000001</c:v>
                </c:pt>
                <c:pt idx="2602">
                  <c:v>25.84202213</c:v>
                </c:pt>
                <c:pt idx="2603">
                  <c:v>25.851953129999998</c:v>
                </c:pt>
                <c:pt idx="2604">
                  <c:v>25.861885130000001</c:v>
                </c:pt>
                <c:pt idx="2605">
                  <c:v>25.87181713</c:v>
                </c:pt>
                <c:pt idx="2606">
                  <c:v>25.881749129999999</c:v>
                </c:pt>
                <c:pt idx="2607">
                  <c:v>25.891681129999998</c:v>
                </c:pt>
                <c:pt idx="2608">
                  <c:v>25.90161213</c:v>
                </c:pt>
                <c:pt idx="2609">
                  <c:v>25.911544129999999</c:v>
                </c:pt>
                <c:pt idx="2610">
                  <c:v>25.921476129999999</c:v>
                </c:pt>
                <c:pt idx="2611">
                  <c:v>25.931408130000001</c:v>
                </c:pt>
                <c:pt idx="2612">
                  <c:v>25.94134013</c:v>
                </c:pt>
                <c:pt idx="2613">
                  <c:v>25.95127213</c:v>
                </c:pt>
                <c:pt idx="2614">
                  <c:v>25.96120312</c:v>
                </c:pt>
                <c:pt idx="2615">
                  <c:v>25.97113513</c:v>
                </c:pt>
                <c:pt idx="2616">
                  <c:v>25.98106713</c:v>
                </c:pt>
                <c:pt idx="2617">
                  <c:v>25.990999129999999</c:v>
                </c:pt>
                <c:pt idx="2618">
                  <c:v>26.000931130000001</c:v>
                </c:pt>
                <c:pt idx="2619">
                  <c:v>26.01086213</c:v>
                </c:pt>
                <c:pt idx="2620">
                  <c:v>26.020794129999999</c:v>
                </c:pt>
                <c:pt idx="2621">
                  <c:v>26.030726130000001</c:v>
                </c:pt>
                <c:pt idx="2622">
                  <c:v>26.040658130000001</c:v>
                </c:pt>
                <c:pt idx="2623">
                  <c:v>26.050590119999999</c:v>
                </c:pt>
                <c:pt idx="2624">
                  <c:v>26.060522129999999</c:v>
                </c:pt>
                <c:pt idx="2625">
                  <c:v>26.070453130000001</c:v>
                </c:pt>
                <c:pt idx="2626">
                  <c:v>26.08038513</c:v>
                </c:pt>
                <c:pt idx="2627">
                  <c:v>26.090317129999999</c:v>
                </c:pt>
                <c:pt idx="2628">
                  <c:v>26.100249130000002</c:v>
                </c:pt>
                <c:pt idx="2629">
                  <c:v>26.110181130000001</c:v>
                </c:pt>
                <c:pt idx="2630">
                  <c:v>26.12011313</c:v>
                </c:pt>
                <c:pt idx="2631">
                  <c:v>26.130044130000002</c:v>
                </c:pt>
                <c:pt idx="2632">
                  <c:v>26.139976130000001</c:v>
                </c:pt>
                <c:pt idx="2633">
                  <c:v>26.14990813</c:v>
                </c:pt>
                <c:pt idx="2634">
                  <c:v>26.159840129999999</c:v>
                </c:pt>
                <c:pt idx="2635">
                  <c:v>26.169772129999998</c:v>
                </c:pt>
                <c:pt idx="2636">
                  <c:v>26.179704130000001</c:v>
                </c:pt>
                <c:pt idx="2637">
                  <c:v>26.189635129999999</c:v>
                </c:pt>
                <c:pt idx="2638">
                  <c:v>26.199567129999998</c:v>
                </c:pt>
                <c:pt idx="2639">
                  <c:v>26.209499130000001</c:v>
                </c:pt>
                <c:pt idx="2640">
                  <c:v>26.21943113</c:v>
                </c:pt>
                <c:pt idx="2641">
                  <c:v>26.229363129999999</c:v>
                </c:pt>
                <c:pt idx="2642">
                  <c:v>26.239295129999999</c:v>
                </c:pt>
                <c:pt idx="2643">
                  <c:v>26.249227130000001</c:v>
                </c:pt>
                <c:pt idx="2644">
                  <c:v>26.259158129999999</c:v>
                </c:pt>
                <c:pt idx="2645">
                  <c:v>26.269090129999999</c:v>
                </c:pt>
                <c:pt idx="2646">
                  <c:v>26.279022130000001</c:v>
                </c:pt>
                <c:pt idx="2647">
                  <c:v>26.28895413</c:v>
                </c:pt>
                <c:pt idx="2648">
                  <c:v>26.29888613</c:v>
                </c:pt>
                <c:pt idx="2649">
                  <c:v>26.308818129999999</c:v>
                </c:pt>
                <c:pt idx="2650">
                  <c:v>26.318750130000002</c:v>
                </c:pt>
                <c:pt idx="2651">
                  <c:v>26.32868113</c:v>
                </c:pt>
                <c:pt idx="2652">
                  <c:v>26.338613129999999</c:v>
                </c:pt>
                <c:pt idx="2653">
                  <c:v>26.348545130000002</c:v>
                </c:pt>
                <c:pt idx="2654">
                  <c:v>26.358477130000001</c:v>
                </c:pt>
                <c:pt idx="2655">
                  <c:v>26.36840913</c:v>
                </c:pt>
                <c:pt idx="2656">
                  <c:v>26.378341129999999</c:v>
                </c:pt>
                <c:pt idx="2657">
                  <c:v>26.388272130000001</c:v>
                </c:pt>
                <c:pt idx="2658">
                  <c:v>26.39820413</c:v>
                </c:pt>
                <c:pt idx="2659">
                  <c:v>26.408136129999999</c:v>
                </c:pt>
                <c:pt idx="2660">
                  <c:v>26.418068130000002</c:v>
                </c:pt>
                <c:pt idx="2661">
                  <c:v>26.428000130000001</c:v>
                </c:pt>
                <c:pt idx="2662">
                  <c:v>26.43793213</c:v>
                </c:pt>
                <c:pt idx="2663">
                  <c:v>26.447864129999999</c:v>
                </c:pt>
                <c:pt idx="2664">
                  <c:v>26.457796129999998</c:v>
                </c:pt>
                <c:pt idx="2665">
                  <c:v>26.46772713</c:v>
                </c:pt>
                <c:pt idx="2666">
                  <c:v>26.477659129999999</c:v>
                </c:pt>
                <c:pt idx="2667">
                  <c:v>26.487592500000002</c:v>
                </c:pt>
                <c:pt idx="2668">
                  <c:v>26.497524500000001</c:v>
                </c:pt>
                <c:pt idx="2669">
                  <c:v>26.5074565</c:v>
                </c:pt>
                <c:pt idx="2670">
                  <c:v>26.517388499999999</c:v>
                </c:pt>
                <c:pt idx="2671">
                  <c:v>26.527320499999998</c:v>
                </c:pt>
                <c:pt idx="2672">
                  <c:v>26.5372515</c:v>
                </c:pt>
                <c:pt idx="2673">
                  <c:v>26.547183499999999</c:v>
                </c:pt>
                <c:pt idx="2674">
                  <c:v>26.557115499999998</c:v>
                </c:pt>
                <c:pt idx="2675">
                  <c:v>26.567047500000001</c:v>
                </c:pt>
                <c:pt idx="2676">
                  <c:v>26.5769795</c:v>
                </c:pt>
                <c:pt idx="2677">
                  <c:v>26.586911499999999</c:v>
                </c:pt>
                <c:pt idx="2678">
                  <c:v>26.596843499999999</c:v>
                </c:pt>
                <c:pt idx="2679">
                  <c:v>26.6067745</c:v>
                </c:pt>
                <c:pt idx="2680">
                  <c:v>26.616706499999999</c:v>
                </c:pt>
                <c:pt idx="2681">
                  <c:v>26.626638499999999</c:v>
                </c:pt>
                <c:pt idx="2682">
                  <c:v>26.636570500000001</c:v>
                </c:pt>
                <c:pt idx="2683">
                  <c:v>26.6465025</c:v>
                </c:pt>
                <c:pt idx="2684">
                  <c:v>26.6564345</c:v>
                </c:pt>
                <c:pt idx="2685">
                  <c:v>26.666366499999999</c:v>
                </c:pt>
                <c:pt idx="2686">
                  <c:v>26.676298500000001</c:v>
                </c:pt>
                <c:pt idx="2687">
                  <c:v>26.6862295</c:v>
                </c:pt>
                <c:pt idx="2688">
                  <c:v>26.696161499999999</c:v>
                </c:pt>
                <c:pt idx="2689">
                  <c:v>26.706093500000001</c:v>
                </c:pt>
                <c:pt idx="2690">
                  <c:v>26.716025500000001</c:v>
                </c:pt>
                <c:pt idx="2691">
                  <c:v>26.7259575</c:v>
                </c:pt>
                <c:pt idx="2692">
                  <c:v>26.735889499999999</c:v>
                </c:pt>
                <c:pt idx="2693">
                  <c:v>26.745821500000002</c:v>
                </c:pt>
                <c:pt idx="2694">
                  <c:v>26.755753500000001</c:v>
                </c:pt>
                <c:pt idx="2695">
                  <c:v>26.765684499999999</c:v>
                </c:pt>
                <c:pt idx="2696">
                  <c:v>26.775616500000002</c:v>
                </c:pt>
                <c:pt idx="2697">
                  <c:v>26.785548500000001</c:v>
                </c:pt>
                <c:pt idx="2698">
                  <c:v>26.7954805</c:v>
                </c:pt>
                <c:pt idx="2699">
                  <c:v>26.805412499999999</c:v>
                </c:pt>
                <c:pt idx="2700">
                  <c:v>26.815344499999998</c:v>
                </c:pt>
                <c:pt idx="2701">
                  <c:v>26.825276500000001</c:v>
                </c:pt>
                <c:pt idx="2702">
                  <c:v>26.8352085</c:v>
                </c:pt>
                <c:pt idx="2703">
                  <c:v>26.845139499999998</c:v>
                </c:pt>
                <c:pt idx="2704">
                  <c:v>26.855071500000001</c:v>
                </c:pt>
                <c:pt idx="2705">
                  <c:v>26.8650035</c:v>
                </c:pt>
                <c:pt idx="2706">
                  <c:v>26.874935499999999</c:v>
                </c:pt>
                <c:pt idx="2707">
                  <c:v>26.884867499999999</c:v>
                </c:pt>
                <c:pt idx="2708">
                  <c:v>26.894799500000001</c:v>
                </c:pt>
                <c:pt idx="2709">
                  <c:v>26.9047315</c:v>
                </c:pt>
                <c:pt idx="2710">
                  <c:v>26.9146635</c:v>
                </c:pt>
                <c:pt idx="2711">
                  <c:v>26.924594500000001</c:v>
                </c:pt>
                <c:pt idx="2712">
                  <c:v>26.9345265</c:v>
                </c:pt>
                <c:pt idx="2713">
                  <c:v>26.9444585</c:v>
                </c:pt>
                <c:pt idx="2714">
                  <c:v>26.954390499999999</c:v>
                </c:pt>
                <c:pt idx="2715">
                  <c:v>26.964322500000002</c:v>
                </c:pt>
                <c:pt idx="2716">
                  <c:v>26.974254500000001</c:v>
                </c:pt>
                <c:pt idx="2717">
                  <c:v>26.9841865</c:v>
                </c:pt>
                <c:pt idx="2718">
                  <c:v>26.994118499999999</c:v>
                </c:pt>
                <c:pt idx="2719">
                  <c:v>27.004049500000001</c:v>
                </c:pt>
                <c:pt idx="2720">
                  <c:v>27.0139815</c:v>
                </c:pt>
                <c:pt idx="2721">
                  <c:v>27.023913499999999</c:v>
                </c:pt>
                <c:pt idx="2722">
                  <c:v>27.033845500000002</c:v>
                </c:pt>
                <c:pt idx="2723">
                  <c:v>27.043777500000001</c:v>
                </c:pt>
                <c:pt idx="2724">
                  <c:v>27.0537095</c:v>
                </c:pt>
                <c:pt idx="2725">
                  <c:v>27.063641499999999</c:v>
                </c:pt>
                <c:pt idx="2726">
                  <c:v>27.073573499999998</c:v>
                </c:pt>
                <c:pt idx="2727">
                  <c:v>27.083505500000001</c:v>
                </c:pt>
                <c:pt idx="2728">
                  <c:v>27.093436499999999</c:v>
                </c:pt>
                <c:pt idx="2729">
                  <c:v>27.103368499999998</c:v>
                </c:pt>
                <c:pt idx="2730">
                  <c:v>27.113300500000001</c:v>
                </c:pt>
                <c:pt idx="2731">
                  <c:v>27.1232325</c:v>
                </c:pt>
                <c:pt idx="2732">
                  <c:v>27.133164499999999</c:v>
                </c:pt>
                <c:pt idx="2733">
                  <c:v>27.143096499999999</c:v>
                </c:pt>
                <c:pt idx="2734">
                  <c:v>27.153028500000001</c:v>
                </c:pt>
                <c:pt idx="2735">
                  <c:v>27.162960500000001</c:v>
                </c:pt>
                <c:pt idx="2736">
                  <c:v>27.172891499999999</c:v>
                </c:pt>
                <c:pt idx="2737">
                  <c:v>27.182823500000001</c:v>
                </c:pt>
                <c:pt idx="2738">
                  <c:v>27.192755500000001</c:v>
                </c:pt>
                <c:pt idx="2739">
                  <c:v>27.2026875</c:v>
                </c:pt>
                <c:pt idx="2740">
                  <c:v>27.212619499999999</c:v>
                </c:pt>
                <c:pt idx="2741">
                  <c:v>27.222551500000002</c:v>
                </c:pt>
                <c:pt idx="2742">
                  <c:v>27.232483500000001</c:v>
                </c:pt>
                <c:pt idx="2743">
                  <c:v>27.2424155</c:v>
                </c:pt>
                <c:pt idx="2744">
                  <c:v>27.252347499999999</c:v>
                </c:pt>
                <c:pt idx="2745">
                  <c:v>27.262278500000001</c:v>
                </c:pt>
                <c:pt idx="2746">
                  <c:v>27.2722105</c:v>
                </c:pt>
                <c:pt idx="2747">
                  <c:v>27.282142499999999</c:v>
                </c:pt>
                <c:pt idx="2748">
                  <c:v>27.292074499999998</c:v>
                </c:pt>
                <c:pt idx="2749">
                  <c:v>27.302006500000001</c:v>
                </c:pt>
                <c:pt idx="2750">
                  <c:v>27.3119385</c:v>
                </c:pt>
                <c:pt idx="2751">
                  <c:v>27.321870499999999</c:v>
                </c:pt>
                <c:pt idx="2752">
                  <c:v>27.331802499999998</c:v>
                </c:pt>
                <c:pt idx="2753">
                  <c:v>27.341734500000001</c:v>
                </c:pt>
                <c:pt idx="2754">
                  <c:v>27.3516665</c:v>
                </c:pt>
                <c:pt idx="2755">
                  <c:v>27.361597499999998</c:v>
                </c:pt>
                <c:pt idx="2756">
                  <c:v>27.371529500000001</c:v>
                </c:pt>
                <c:pt idx="2757">
                  <c:v>27.3814615</c:v>
                </c:pt>
                <c:pt idx="2758">
                  <c:v>27.3913935</c:v>
                </c:pt>
                <c:pt idx="2759">
                  <c:v>27.401325499999999</c:v>
                </c:pt>
                <c:pt idx="2760">
                  <c:v>27.411257500000001</c:v>
                </c:pt>
                <c:pt idx="2761">
                  <c:v>27.421189500000001</c:v>
                </c:pt>
                <c:pt idx="2762">
                  <c:v>27.4311215</c:v>
                </c:pt>
                <c:pt idx="2763">
                  <c:v>27.441053499999999</c:v>
                </c:pt>
                <c:pt idx="2764">
                  <c:v>27.450984500000001</c:v>
                </c:pt>
                <c:pt idx="2765">
                  <c:v>27.4609165</c:v>
                </c:pt>
                <c:pt idx="2766">
                  <c:v>27.470848499999999</c:v>
                </c:pt>
                <c:pt idx="2767">
                  <c:v>27.480780500000002</c:v>
                </c:pt>
                <c:pt idx="2768">
                  <c:v>27.490712380000002</c:v>
                </c:pt>
                <c:pt idx="2769">
                  <c:v>27.500644380000001</c:v>
                </c:pt>
                <c:pt idx="2770">
                  <c:v>27.51057638</c:v>
                </c:pt>
                <c:pt idx="2771">
                  <c:v>27.520508379999999</c:v>
                </c:pt>
                <c:pt idx="2772">
                  <c:v>27.530440380000002</c:v>
                </c:pt>
                <c:pt idx="2773">
                  <c:v>27.540372380000001</c:v>
                </c:pt>
                <c:pt idx="2774">
                  <c:v>27.55030438</c:v>
                </c:pt>
                <c:pt idx="2775">
                  <c:v>27.560235380000002</c:v>
                </c:pt>
                <c:pt idx="2776">
                  <c:v>27.570167380000001</c:v>
                </c:pt>
                <c:pt idx="2777">
                  <c:v>27.58009938</c:v>
                </c:pt>
                <c:pt idx="2778">
                  <c:v>27.590031379999999</c:v>
                </c:pt>
                <c:pt idx="2779">
                  <c:v>27.599963379999998</c:v>
                </c:pt>
                <c:pt idx="2780">
                  <c:v>27.609895380000001</c:v>
                </c:pt>
                <c:pt idx="2781">
                  <c:v>27.61982738</c:v>
                </c:pt>
                <c:pt idx="2782">
                  <c:v>27.629759379999999</c:v>
                </c:pt>
                <c:pt idx="2783">
                  <c:v>27.639691379999999</c:v>
                </c:pt>
                <c:pt idx="2784">
                  <c:v>27.649623380000001</c:v>
                </c:pt>
                <c:pt idx="2785">
                  <c:v>27.65955538</c:v>
                </c:pt>
                <c:pt idx="2786">
                  <c:v>27.669486379999999</c:v>
                </c:pt>
                <c:pt idx="2787">
                  <c:v>27.679418380000001</c:v>
                </c:pt>
                <c:pt idx="2788">
                  <c:v>27.68935038</c:v>
                </c:pt>
                <c:pt idx="2789">
                  <c:v>27.69928238</c:v>
                </c:pt>
                <c:pt idx="2790">
                  <c:v>27.709214379999999</c:v>
                </c:pt>
                <c:pt idx="2791">
                  <c:v>27.719146380000002</c:v>
                </c:pt>
                <c:pt idx="2792">
                  <c:v>27.729078380000001</c:v>
                </c:pt>
                <c:pt idx="2793">
                  <c:v>27.73901038</c:v>
                </c:pt>
                <c:pt idx="2794">
                  <c:v>27.748942379999999</c:v>
                </c:pt>
                <c:pt idx="2795">
                  <c:v>27.758874380000002</c:v>
                </c:pt>
                <c:pt idx="2796">
                  <c:v>27.768806380000001</c:v>
                </c:pt>
                <c:pt idx="2797">
                  <c:v>27.77873838</c:v>
                </c:pt>
                <c:pt idx="2798">
                  <c:v>27.788669380000002</c:v>
                </c:pt>
                <c:pt idx="2799">
                  <c:v>27.798601380000001</c:v>
                </c:pt>
                <c:pt idx="2800">
                  <c:v>27.80853338</c:v>
                </c:pt>
                <c:pt idx="2801">
                  <c:v>27.818465379999999</c:v>
                </c:pt>
                <c:pt idx="2802">
                  <c:v>27.828397379999998</c:v>
                </c:pt>
                <c:pt idx="2803">
                  <c:v>27.838329380000001</c:v>
                </c:pt>
                <c:pt idx="2804">
                  <c:v>27.84826138</c:v>
                </c:pt>
                <c:pt idx="2805">
                  <c:v>27.858193379999999</c:v>
                </c:pt>
                <c:pt idx="2806">
                  <c:v>27.868125379999999</c:v>
                </c:pt>
                <c:pt idx="2807">
                  <c:v>27.878057380000001</c:v>
                </c:pt>
                <c:pt idx="2808">
                  <c:v>27.88798938</c:v>
                </c:pt>
                <c:pt idx="2809">
                  <c:v>27.897920379999999</c:v>
                </c:pt>
                <c:pt idx="2810">
                  <c:v>27.907852380000001</c:v>
                </c:pt>
                <c:pt idx="2811">
                  <c:v>27.917784380000001</c:v>
                </c:pt>
                <c:pt idx="2812">
                  <c:v>27.92771638</c:v>
                </c:pt>
                <c:pt idx="2813">
                  <c:v>27.937648379999999</c:v>
                </c:pt>
                <c:pt idx="2814">
                  <c:v>27.947580380000002</c:v>
                </c:pt>
                <c:pt idx="2815">
                  <c:v>27.957512380000001</c:v>
                </c:pt>
                <c:pt idx="2816">
                  <c:v>27.96744438</c:v>
                </c:pt>
                <c:pt idx="2817">
                  <c:v>27.977376379999999</c:v>
                </c:pt>
                <c:pt idx="2818">
                  <c:v>27.987308380000002</c:v>
                </c:pt>
                <c:pt idx="2819">
                  <c:v>27.99724037</c:v>
                </c:pt>
                <c:pt idx="2820">
                  <c:v>28.00717238</c:v>
                </c:pt>
                <c:pt idx="2821">
                  <c:v>28.017104379999999</c:v>
                </c:pt>
                <c:pt idx="2822">
                  <c:v>28.027036379999998</c:v>
                </c:pt>
                <c:pt idx="2823">
                  <c:v>28.03696738</c:v>
                </c:pt>
                <c:pt idx="2824">
                  <c:v>28.046899379999999</c:v>
                </c:pt>
                <c:pt idx="2825">
                  <c:v>28.056831379999998</c:v>
                </c:pt>
                <c:pt idx="2826">
                  <c:v>28.066763380000001</c:v>
                </c:pt>
                <c:pt idx="2827">
                  <c:v>28.07669538</c:v>
                </c:pt>
                <c:pt idx="2828">
                  <c:v>28.086627369999999</c:v>
                </c:pt>
                <c:pt idx="2829">
                  <c:v>28.096559379999999</c:v>
                </c:pt>
                <c:pt idx="2830">
                  <c:v>28.106491380000001</c:v>
                </c:pt>
                <c:pt idx="2831">
                  <c:v>28.116423380000001</c:v>
                </c:pt>
                <c:pt idx="2832">
                  <c:v>28.12635538</c:v>
                </c:pt>
                <c:pt idx="2833">
                  <c:v>28.136287379999999</c:v>
                </c:pt>
                <c:pt idx="2834">
                  <c:v>28.146219380000002</c:v>
                </c:pt>
                <c:pt idx="2835">
                  <c:v>28.15615038</c:v>
                </c:pt>
                <c:pt idx="2836">
                  <c:v>28.166082379999999</c:v>
                </c:pt>
                <c:pt idx="2837">
                  <c:v>28.176014370000001</c:v>
                </c:pt>
                <c:pt idx="2838">
                  <c:v>28.185946380000001</c:v>
                </c:pt>
                <c:pt idx="2839">
                  <c:v>28.19587838</c:v>
                </c:pt>
                <c:pt idx="2840">
                  <c:v>28.205810379999999</c:v>
                </c:pt>
                <c:pt idx="2841">
                  <c:v>28.215742379999998</c:v>
                </c:pt>
                <c:pt idx="2842">
                  <c:v>28.225674380000001</c:v>
                </c:pt>
                <c:pt idx="2843">
                  <c:v>28.23560638</c:v>
                </c:pt>
                <c:pt idx="2844">
                  <c:v>28.245538379999999</c:v>
                </c:pt>
                <c:pt idx="2845">
                  <c:v>28.255470379999998</c:v>
                </c:pt>
                <c:pt idx="2846">
                  <c:v>28.265402380000001</c:v>
                </c:pt>
                <c:pt idx="2847">
                  <c:v>28.27533438</c:v>
                </c:pt>
                <c:pt idx="2848">
                  <c:v>28.285265379999998</c:v>
                </c:pt>
                <c:pt idx="2849">
                  <c:v>28.295197380000001</c:v>
                </c:pt>
                <c:pt idx="2850">
                  <c:v>28.30512938</c:v>
                </c:pt>
                <c:pt idx="2851">
                  <c:v>28.31506138</c:v>
                </c:pt>
                <c:pt idx="2852">
                  <c:v>28.324993379999999</c:v>
                </c:pt>
                <c:pt idx="2853">
                  <c:v>28.334925380000001</c:v>
                </c:pt>
                <c:pt idx="2854">
                  <c:v>28.344857380000001</c:v>
                </c:pt>
                <c:pt idx="2855">
                  <c:v>28.35478938</c:v>
                </c:pt>
                <c:pt idx="2856">
                  <c:v>28.364721379999999</c:v>
                </c:pt>
                <c:pt idx="2857">
                  <c:v>28.374653380000002</c:v>
                </c:pt>
                <c:pt idx="2858">
                  <c:v>28.384585380000001</c:v>
                </c:pt>
                <c:pt idx="2859">
                  <c:v>28.39451738</c:v>
                </c:pt>
                <c:pt idx="2860">
                  <c:v>28.404449379999999</c:v>
                </c:pt>
                <c:pt idx="2861">
                  <c:v>28.414380380000001</c:v>
                </c:pt>
                <c:pt idx="2862">
                  <c:v>28.42431238</c:v>
                </c:pt>
                <c:pt idx="2863">
                  <c:v>28.434244379999999</c:v>
                </c:pt>
                <c:pt idx="2864">
                  <c:v>28.444176379999998</c:v>
                </c:pt>
                <c:pt idx="2865">
                  <c:v>28.454108380000001</c:v>
                </c:pt>
                <c:pt idx="2866">
                  <c:v>28.46404038</c:v>
                </c:pt>
                <c:pt idx="2867">
                  <c:v>28.473972379999999</c:v>
                </c:pt>
                <c:pt idx="2868">
                  <c:v>28.483904379999998</c:v>
                </c:pt>
                <c:pt idx="2869">
                  <c:v>28.493836380000001</c:v>
                </c:pt>
                <c:pt idx="2870">
                  <c:v>28.50376838</c:v>
                </c:pt>
                <c:pt idx="2871">
                  <c:v>28.51370038</c:v>
                </c:pt>
                <c:pt idx="2872">
                  <c:v>28.523632370000001</c:v>
                </c:pt>
                <c:pt idx="2873">
                  <c:v>28.533564380000001</c:v>
                </c:pt>
                <c:pt idx="2874">
                  <c:v>28.543496380000001</c:v>
                </c:pt>
                <c:pt idx="2875">
                  <c:v>28.553427379999999</c:v>
                </c:pt>
                <c:pt idx="2876">
                  <c:v>28.563359380000001</c:v>
                </c:pt>
                <c:pt idx="2877">
                  <c:v>28.573291380000001</c:v>
                </c:pt>
                <c:pt idx="2878">
                  <c:v>28.58322338</c:v>
                </c:pt>
                <c:pt idx="2879">
                  <c:v>28.593155379999999</c:v>
                </c:pt>
                <c:pt idx="2880">
                  <c:v>28.603087380000002</c:v>
                </c:pt>
                <c:pt idx="2881">
                  <c:v>28.61301937</c:v>
                </c:pt>
                <c:pt idx="2882">
                  <c:v>28.62295138</c:v>
                </c:pt>
                <c:pt idx="2883">
                  <c:v>28.632883379999999</c:v>
                </c:pt>
                <c:pt idx="2884">
                  <c:v>28.642815379999998</c:v>
                </c:pt>
                <c:pt idx="2885">
                  <c:v>28.652747380000001</c:v>
                </c:pt>
                <c:pt idx="2886">
                  <c:v>28.66267938</c:v>
                </c:pt>
                <c:pt idx="2887">
                  <c:v>28.672611379999999</c:v>
                </c:pt>
                <c:pt idx="2888">
                  <c:v>28.682542380000001</c:v>
                </c:pt>
                <c:pt idx="2889">
                  <c:v>28.69247438</c:v>
                </c:pt>
                <c:pt idx="2890">
                  <c:v>28.702406369999999</c:v>
                </c:pt>
                <c:pt idx="2891">
                  <c:v>28.712338379999998</c:v>
                </c:pt>
                <c:pt idx="2892">
                  <c:v>28.722270380000001</c:v>
                </c:pt>
                <c:pt idx="2893">
                  <c:v>28.73220238</c:v>
                </c:pt>
                <c:pt idx="2894">
                  <c:v>28.74213438</c:v>
                </c:pt>
                <c:pt idx="2895">
                  <c:v>28.752066379999999</c:v>
                </c:pt>
                <c:pt idx="2896">
                  <c:v>28.761998380000001</c:v>
                </c:pt>
                <c:pt idx="2897">
                  <c:v>28.771930380000001</c:v>
                </c:pt>
                <c:pt idx="2898">
                  <c:v>28.78186238</c:v>
                </c:pt>
                <c:pt idx="2899">
                  <c:v>28.791794379999999</c:v>
                </c:pt>
                <c:pt idx="2900">
                  <c:v>28.801726380000002</c:v>
                </c:pt>
                <c:pt idx="2901">
                  <c:v>28.81165738</c:v>
                </c:pt>
                <c:pt idx="2902">
                  <c:v>28.821589379999999</c:v>
                </c:pt>
                <c:pt idx="2903">
                  <c:v>28.831521380000002</c:v>
                </c:pt>
                <c:pt idx="2904">
                  <c:v>28.841453380000001</c:v>
                </c:pt>
                <c:pt idx="2905">
                  <c:v>28.85138538</c:v>
                </c:pt>
                <c:pt idx="2906">
                  <c:v>28.861317379999999</c:v>
                </c:pt>
                <c:pt idx="2907">
                  <c:v>28.871249379999998</c:v>
                </c:pt>
                <c:pt idx="2908">
                  <c:v>28.881181380000001</c:v>
                </c:pt>
                <c:pt idx="2909">
                  <c:v>28.89111338</c:v>
                </c:pt>
                <c:pt idx="2910">
                  <c:v>28.901045379999999</c:v>
                </c:pt>
                <c:pt idx="2911">
                  <c:v>28.910977379999999</c:v>
                </c:pt>
                <c:pt idx="2912">
                  <c:v>28.920909380000001</c:v>
                </c:pt>
                <c:pt idx="2913">
                  <c:v>28.93084138</c:v>
                </c:pt>
                <c:pt idx="2914">
                  <c:v>28.94077338</c:v>
                </c:pt>
                <c:pt idx="2915">
                  <c:v>28.950704380000001</c:v>
                </c:pt>
                <c:pt idx="2916">
                  <c:v>28.96063638</c:v>
                </c:pt>
                <c:pt idx="2917">
                  <c:v>28.97056838</c:v>
                </c:pt>
                <c:pt idx="2918">
                  <c:v>28.980500379999999</c:v>
                </c:pt>
                <c:pt idx="2919">
                  <c:v>28.990432380000001</c:v>
                </c:pt>
                <c:pt idx="2920">
                  <c:v>29.000364380000001</c:v>
                </c:pt>
                <c:pt idx="2921">
                  <c:v>29.01029638</c:v>
                </c:pt>
                <c:pt idx="2922">
                  <c:v>29.020228379999999</c:v>
                </c:pt>
                <c:pt idx="2923">
                  <c:v>29.030160380000002</c:v>
                </c:pt>
                <c:pt idx="2924">
                  <c:v>29.040092380000001</c:v>
                </c:pt>
                <c:pt idx="2925">
                  <c:v>29.05002438</c:v>
                </c:pt>
                <c:pt idx="2926">
                  <c:v>29.059956379999999</c:v>
                </c:pt>
                <c:pt idx="2927">
                  <c:v>29.069888379999998</c:v>
                </c:pt>
                <c:pt idx="2928">
                  <c:v>29.079820380000001</c:v>
                </c:pt>
                <c:pt idx="2929">
                  <c:v>29.089751379999999</c:v>
                </c:pt>
                <c:pt idx="2930">
                  <c:v>29.099683379999998</c:v>
                </c:pt>
                <c:pt idx="2931">
                  <c:v>29.109615380000001</c:v>
                </c:pt>
                <c:pt idx="2932">
                  <c:v>29.11954738</c:v>
                </c:pt>
                <c:pt idx="2933">
                  <c:v>29.129479379999999</c:v>
                </c:pt>
                <c:pt idx="2934">
                  <c:v>29.139411379999999</c:v>
                </c:pt>
                <c:pt idx="2935">
                  <c:v>29.149343380000001</c:v>
                </c:pt>
                <c:pt idx="2936">
                  <c:v>29.15927538</c:v>
                </c:pt>
                <c:pt idx="2937">
                  <c:v>29.16920738</c:v>
                </c:pt>
                <c:pt idx="2938">
                  <c:v>29.179139379999999</c:v>
                </c:pt>
                <c:pt idx="2939">
                  <c:v>29.189071380000001</c:v>
                </c:pt>
                <c:pt idx="2940">
                  <c:v>29.199003380000001</c:v>
                </c:pt>
                <c:pt idx="2941">
                  <c:v>29.20893538</c:v>
                </c:pt>
                <c:pt idx="2942">
                  <c:v>29.218866380000001</c:v>
                </c:pt>
                <c:pt idx="2943">
                  <c:v>29.228798380000001</c:v>
                </c:pt>
                <c:pt idx="2944">
                  <c:v>29.23873038</c:v>
                </c:pt>
                <c:pt idx="2945">
                  <c:v>29.248662379999999</c:v>
                </c:pt>
                <c:pt idx="2946">
                  <c:v>29.258594380000002</c:v>
                </c:pt>
                <c:pt idx="2947">
                  <c:v>29.268526380000001</c:v>
                </c:pt>
                <c:pt idx="2948">
                  <c:v>29.27845838</c:v>
                </c:pt>
                <c:pt idx="2949">
                  <c:v>29.288390379999999</c:v>
                </c:pt>
                <c:pt idx="2950">
                  <c:v>29.298322379999998</c:v>
                </c:pt>
                <c:pt idx="2951">
                  <c:v>29.308254380000001</c:v>
                </c:pt>
                <c:pt idx="2952">
                  <c:v>29.31818638</c:v>
                </c:pt>
                <c:pt idx="2953">
                  <c:v>29.328118379999999</c:v>
                </c:pt>
                <c:pt idx="2954">
                  <c:v>29.338050379999999</c:v>
                </c:pt>
                <c:pt idx="2955">
                  <c:v>29.347982380000001</c:v>
                </c:pt>
                <c:pt idx="2956">
                  <c:v>29.357913379999999</c:v>
                </c:pt>
                <c:pt idx="2957">
                  <c:v>29.367845379999999</c:v>
                </c:pt>
                <c:pt idx="2958">
                  <c:v>29.377777380000001</c:v>
                </c:pt>
                <c:pt idx="2959">
                  <c:v>29.38770938</c:v>
                </c:pt>
                <c:pt idx="2960">
                  <c:v>29.39764138</c:v>
                </c:pt>
                <c:pt idx="2961">
                  <c:v>29.407573379999999</c:v>
                </c:pt>
                <c:pt idx="2962">
                  <c:v>29.417505380000001</c:v>
                </c:pt>
                <c:pt idx="2963">
                  <c:v>29.427437380000001</c:v>
                </c:pt>
                <c:pt idx="2964">
                  <c:v>29.43736938</c:v>
                </c:pt>
                <c:pt idx="2965">
                  <c:v>29.447301379999999</c:v>
                </c:pt>
                <c:pt idx="2966">
                  <c:v>29.457233380000002</c:v>
                </c:pt>
                <c:pt idx="2967">
                  <c:v>29.467165380000001</c:v>
                </c:pt>
                <c:pt idx="2968">
                  <c:v>29.47709738</c:v>
                </c:pt>
                <c:pt idx="2969">
                  <c:v>29.487027999999999</c:v>
                </c:pt>
                <c:pt idx="2970">
                  <c:v>29.496959</c:v>
                </c:pt>
                <c:pt idx="2971">
                  <c:v>29.506891</c:v>
                </c:pt>
                <c:pt idx="2972">
                  <c:v>29.516822999999999</c:v>
                </c:pt>
                <c:pt idx="2973">
                  <c:v>29.526755000000001</c:v>
                </c:pt>
                <c:pt idx="2974">
                  <c:v>29.536687000000001</c:v>
                </c:pt>
                <c:pt idx="2975">
                  <c:v>29.546619</c:v>
                </c:pt>
                <c:pt idx="2976">
                  <c:v>29.556550999999999</c:v>
                </c:pt>
                <c:pt idx="2977">
                  <c:v>29.566483000000002</c:v>
                </c:pt>
                <c:pt idx="2978">
                  <c:v>29.576415000000001</c:v>
                </c:pt>
                <c:pt idx="2979">
                  <c:v>29.586347</c:v>
                </c:pt>
                <c:pt idx="2980">
                  <c:v>29.596278999999999</c:v>
                </c:pt>
                <c:pt idx="2981">
                  <c:v>29.606210999999998</c:v>
                </c:pt>
                <c:pt idx="2982">
                  <c:v>29.616143000000001</c:v>
                </c:pt>
                <c:pt idx="2983">
                  <c:v>29.626075</c:v>
                </c:pt>
                <c:pt idx="2984">
                  <c:v>29.636006999999999</c:v>
                </c:pt>
                <c:pt idx="2985">
                  <c:v>29.645938000000001</c:v>
                </c:pt>
                <c:pt idx="2986">
                  <c:v>29.65587</c:v>
                </c:pt>
                <c:pt idx="2987">
                  <c:v>29.665801999999999</c:v>
                </c:pt>
                <c:pt idx="2988">
                  <c:v>29.675733999999999</c:v>
                </c:pt>
                <c:pt idx="2989">
                  <c:v>29.685666000000001</c:v>
                </c:pt>
                <c:pt idx="2990">
                  <c:v>29.695598</c:v>
                </c:pt>
                <c:pt idx="2991">
                  <c:v>29.70553</c:v>
                </c:pt>
                <c:pt idx="2992">
                  <c:v>29.715461999999999</c:v>
                </c:pt>
                <c:pt idx="2993">
                  <c:v>29.725394000000001</c:v>
                </c:pt>
                <c:pt idx="2994">
                  <c:v>29.735326000000001</c:v>
                </c:pt>
                <c:pt idx="2995">
                  <c:v>29.745258</c:v>
                </c:pt>
                <c:pt idx="2996">
                  <c:v>29.755189999999999</c:v>
                </c:pt>
                <c:pt idx="2997">
                  <c:v>29.765122000000002</c:v>
                </c:pt>
                <c:pt idx="2998">
                  <c:v>29.775054000000001</c:v>
                </c:pt>
                <c:pt idx="2999">
                  <c:v>29.784986</c:v>
                </c:pt>
                <c:pt idx="3000">
                  <c:v>29.794917999999999</c:v>
                </c:pt>
                <c:pt idx="3001">
                  <c:v>29.804849999999998</c:v>
                </c:pt>
                <c:pt idx="3002">
                  <c:v>29.814781</c:v>
                </c:pt>
                <c:pt idx="3003">
                  <c:v>29.824712999999999</c:v>
                </c:pt>
                <c:pt idx="3004">
                  <c:v>29.834644999999998</c:v>
                </c:pt>
                <c:pt idx="3005">
                  <c:v>29.844577000000001</c:v>
                </c:pt>
                <c:pt idx="3006">
                  <c:v>29.854509</c:v>
                </c:pt>
                <c:pt idx="3007">
                  <c:v>29.864440999999999</c:v>
                </c:pt>
                <c:pt idx="3008">
                  <c:v>29.874372999999999</c:v>
                </c:pt>
                <c:pt idx="3009">
                  <c:v>29.884305000000001</c:v>
                </c:pt>
                <c:pt idx="3010">
                  <c:v>29.894237</c:v>
                </c:pt>
                <c:pt idx="3011">
                  <c:v>29.904169</c:v>
                </c:pt>
                <c:pt idx="3012">
                  <c:v>29.914100999999999</c:v>
                </c:pt>
                <c:pt idx="3013">
                  <c:v>29.924033000000001</c:v>
                </c:pt>
                <c:pt idx="3014">
                  <c:v>29.933965000000001</c:v>
                </c:pt>
                <c:pt idx="3015">
                  <c:v>29.943897</c:v>
                </c:pt>
                <c:pt idx="3016">
                  <c:v>29.953828999999999</c:v>
                </c:pt>
                <c:pt idx="3017">
                  <c:v>29.963761000000002</c:v>
                </c:pt>
                <c:pt idx="3018">
                  <c:v>29.973693000000001</c:v>
                </c:pt>
                <c:pt idx="3019">
                  <c:v>29.983625</c:v>
                </c:pt>
                <c:pt idx="3020">
                  <c:v>29.993556000000002</c:v>
                </c:pt>
                <c:pt idx="3021">
                  <c:v>30.003488000000001</c:v>
                </c:pt>
                <c:pt idx="3022">
                  <c:v>30.01342</c:v>
                </c:pt>
                <c:pt idx="3023">
                  <c:v>30.023351999999999</c:v>
                </c:pt>
                <c:pt idx="3024">
                  <c:v>30.033283999999998</c:v>
                </c:pt>
                <c:pt idx="3025">
                  <c:v>30.043216000000001</c:v>
                </c:pt>
                <c:pt idx="3026">
                  <c:v>30.053148</c:v>
                </c:pt>
                <c:pt idx="3027">
                  <c:v>30.063079999999999</c:v>
                </c:pt>
                <c:pt idx="3028">
                  <c:v>30.073011999999999</c:v>
                </c:pt>
                <c:pt idx="3029">
                  <c:v>30.082944000000001</c:v>
                </c:pt>
                <c:pt idx="3030">
                  <c:v>30.092876</c:v>
                </c:pt>
                <c:pt idx="3031">
                  <c:v>30.102808</c:v>
                </c:pt>
                <c:pt idx="3032">
                  <c:v>30.112739999999999</c:v>
                </c:pt>
                <c:pt idx="3033">
                  <c:v>30.122672000000001</c:v>
                </c:pt>
                <c:pt idx="3034">
                  <c:v>30.132604000000001</c:v>
                </c:pt>
                <c:pt idx="3035">
                  <c:v>30.142536</c:v>
                </c:pt>
                <c:pt idx="3036">
                  <c:v>30.152467999999999</c:v>
                </c:pt>
                <c:pt idx="3037">
                  <c:v>30.162400000000002</c:v>
                </c:pt>
                <c:pt idx="3038">
                  <c:v>30.172331</c:v>
                </c:pt>
                <c:pt idx="3039">
                  <c:v>30.182262999999999</c:v>
                </c:pt>
                <c:pt idx="3040">
                  <c:v>30.192195000000002</c:v>
                </c:pt>
                <c:pt idx="3041">
                  <c:v>30.202127000000001</c:v>
                </c:pt>
                <c:pt idx="3042">
                  <c:v>30.212059</c:v>
                </c:pt>
                <c:pt idx="3043">
                  <c:v>30.221990999999999</c:v>
                </c:pt>
                <c:pt idx="3044">
                  <c:v>30.231922999999998</c:v>
                </c:pt>
                <c:pt idx="3045">
                  <c:v>30.241855000000001</c:v>
                </c:pt>
                <c:pt idx="3046">
                  <c:v>30.251787</c:v>
                </c:pt>
                <c:pt idx="3047">
                  <c:v>30.261718999999999</c:v>
                </c:pt>
                <c:pt idx="3048">
                  <c:v>30.271650999999999</c:v>
                </c:pt>
                <c:pt idx="3049">
                  <c:v>30.281583000000001</c:v>
                </c:pt>
                <c:pt idx="3050">
                  <c:v>30.291515</c:v>
                </c:pt>
                <c:pt idx="3051">
                  <c:v>30.301447</c:v>
                </c:pt>
                <c:pt idx="3052">
                  <c:v>30.311378999999999</c:v>
                </c:pt>
                <c:pt idx="3053">
                  <c:v>30.321311000000001</c:v>
                </c:pt>
                <c:pt idx="3054">
                  <c:v>30.331243000000001</c:v>
                </c:pt>
                <c:pt idx="3055">
                  <c:v>30.341175</c:v>
                </c:pt>
                <c:pt idx="3056">
                  <c:v>30.351106999999999</c:v>
                </c:pt>
                <c:pt idx="3057">
                  <c:v>30.361038000000001</c:v>
                </c:pt>
                <c:pt idx="3058">
                  <c:v>30.37097</c:v>
                </c:pt>
                <c:pt idx="3059">
                  <c:v>30.380901999999999</c:v>
                </c:pt>
                <c:pt idx="3060">
                  <c:v>30.390834000000002</c:v>
                </c:pt>
                <c:pt idx="3061">
                  <c:v>30.400766000000001</c:v>
                </c:pt>
                <c:pt idx="3062">
                  <c:v>30.410698</c:v>
                </c:pt>
                <c:pt idx="3063">
                  <c:v>30.420629999999999</c:v>
                </c:pt>
                <c:pt idx="3064">
                  <c:v>30.430561999999998</c:v>
                </c:pt>
                <c:pt idx="3065">
                  <c:v>30.440494000000001</c:v>
                </c:pt>
                <c:pt idx="3066">
                  <c:v>30.450426</c:v>
                </c:pt>
                <c:pt idx="3067">
                  <c:v>30.460357999999999</c:v>
                </c:pt>
                <c:pt idx="3068">
                  <c:v>30.470289999999999</c:v>
                </c:pt>
                <c:pt idx="3069">
                  <c:v>30.480222000000001</c:v>
                </c:pt>
                <c:pt idx="3070">
                  <c:v>30.490155250000001</c:v>
                </c:pt>
                <c:pt idx="3071">
                  <c:v>30.50008725</c:v>
                </c:pt>
                <c:pt idx="3072">
                  <c:v>30.510019249999999</c:v>
                </c:pt>
                <c:pt idx="3073">
                  <c:v>30.519951249999998</c:v>
                </c:pt>
                <c:pt idx="3074">
                  <c:v>30.529883250000001</c:v>
                </c:pt>
                <c:pt idx="3075">
                  <c:v>30.53981525</c:v>
                </c:pt>
                <c:pt idx="3076">
                  <c:v>30.549746249999998</c:v>
                </c:pt>
                <c:pt idx="3077">
                  <c:v>30.559678250000001</c:v>
                </c:pt>
                <c:pt idx="3078">
                  <c:v>30.56961025</c:v>
                </c:pt>
                <c:pt idx="3079">
                  <c:v>30.579542249999999</c:v>
                </c:pt>
                <c:pt idx="3080">
                  <c:v>30.589474249999999</c:v>
                </c:pt>
                <c:pt idx="3081">
                  <c:v>30.599406250000001</c:v>
                </c:pt>
                <c:pt idx="3082">
                  <c:v>30.60933825</c:v>
                </c:pt>
                <c:pt idx="3083">
                  <c:v>30.61927025</c:v>
                </c:pt>
                <c:pt idx="3084">
                  <c:v>30.629202249999999</c:v>
                </c:pt>
                <c:pt idx="3085">
                  <c:v>30.639134250000001</c:v>
                </c:pt>
                <c:pt idx="3086">
                  <c:v>30.649066250000001</c:v>
                </c:pt>
                <c:pt idx="3087">
                  <c:v>30.65899825</c:v>
                </c:pt>
                <c:pt idx="3088">
                  <c:v>30.668930249999999</c:v>
                </c:pt>
                <c:pt idx="3089">
                  <c:v>30.678862250000002</c:v>
                </c:pt>
                <c:pt idx="3090">
                  <c:v>30.688794250000001</c:v>
                </c:pt>
                <c:pt idx="3091">
                  <c:v>30.69872625</c:v>
                </c:pt>
                <c:pt idx="3092">
                  <c:v>30.708658249999999</c:v>
                </c:pt>
                <c:pt idx="3093">
                  <c:v>30.718590249999998</c:v>
                </c:pt>
                <c:pt idx="3094">
                  <c:v>30.728522250000001</c:v>
                </c:pt>
                <c:pt idx="3095">
                  <c:v>30.73845425</c:v>
                </c:pt>
                <c:pt idx="3096">
                  <c:v>30.748385249999998</c:v>
                </c:pt>
                <c:pt idx="3097">
                  <c:v>30.758317250000001</c:v>
                </c:pt>
                <c:pt idx="3098">
                  <c:v>30.76824925</c:v>
                </c:pt>
                <c:pt idx="3099">
                  <c:v>30.778181249999999</c:v>
                </c:pt>
                <c:pt idx="3100">
                  <c:v>30.788113249999999</c:v>
                </c:pt>
                <c:pt idx="3101">
                  <c:v>30.798045250000001</c:v>
                </c:pt>
                <c:pt idx="3102">
                  <c:v>30.80797725</c:v>
                </c:pt>
                <c:pt idx="3103">
                  <c:v>30.81790925</c:v>
                </c:pt>
                <c:pt idx="3104">
                  <c:v>30.827841249999999</c:v>
                </c:pt>
                <c:pt idx="3105">
                  <c:v>30.837773250000001</c:v>
                </c:pt>
                <c:pt idx="3106">
                  <c:v>30.847705250000001</c:v>
                </c:pt>
                <c:pt idx="3107">
                  <c:v>30.85763725</c:v>
                </c:pt>
                <c:pt idx="3108">
                  <c:v>30.867569249999999</c:v>
                </c:pt>
                <c:pt idx="3109">
                  <c:v>30.877501250000002</c:v>
                </c:pt>
                <c:pt idx="3110">
                  <c:v>30.887433250000001</c:v>
                </c:pt>
                <c:pt idx="3111">
                  <c:v>30.89736525</c:v>
                </c:pt>
                <c:pt idx="3112">
                  <c:v>30.907297249999999</c:v>
                </c:pt>
                <c:pt idx="3113">
                  <c:v>30.917229249999998</c:v>
                </c:pt>
                <c:pt idx="3114">
                  <c:v>30.927161250000001</c:v>
                </c:pt>
                <c:pt idx="3115">
                  <c:v>30.93709325</c:v>
                </c:pt>
                <c:pt idx="3116">
                  <c:v>30.947024249999998</c:v>
                </c:pt>
                <c:pt idx="3117">
                  <c:v>30.956956250000001</c:v>
                </c:pt>
                <c:pt idx="3118">
                  <c:v>30.96688825</c:v>
                </c:pt>
                <c:pt idx="3119">
                  <c:v>30.976820249999999</c:v>
                </c:pt>
                <c:pt idx="3120">
                  <c:v>30.986752249999999</c:v>
                </c:pt>
                <c:pt idx="3121">
                  <c:v>30.996684250000001</c:v>
                </c:pt>
                <c:pt idx="3122">
                  <c:v>31.00661625</c:v>
                </c:pt>
                <c:pt idx="3123">
                  <c:v>31.01654825</c:v>
                </c:pt>
                <c:pt idx="3124">
                  <c:v>31.026480249999999</c:v>
                </c:pt>
                <c:pt idx="3125">
                  <c:v>31.036412250000001</c:v>
                </c:pt>
                <c:pt idx="3126">
                  <c:v>31.046344250000001</c:v>
                </c:pt>
                <c:pt idx="3127">
                  <c:v>31.05627625</c:v>
                </c:pt>
                <c:pt idx="3128">
                  <c:v>31.066208249999999</c:v>
                </c:pt>
                <c:pt idx="3129">
                  <c:v>31.076140250000002</c:v>
                </c:pt>
                <c:pt idx="3130">
                  <c:v>31.086072250000001</c:v>
                </c:pt>
                <c:pt idx="3131">
                  <c:v>31.09600425</c:v>
                </c:pt>
                <c:pt idx="3132">
                  <c:v>31.105936249999999</c:v>
                </c:pt>
                <c:pt idx="3133">
                  <c:v>31.115868249999998</c:v>
                </c:pt>
                <c:pt idx="3134">
                  <c:v>31.125800250000001</c:v>
                </c:pt>
                <c:pt idx="3135">
                  <c:v>31.13573225</c:v>
                </c:pt>
                <c:pt idx="3136">
                  <c:v>31.145664249999999</c:v>
                </c:pt>
                <c:pt idx="3137">
                  <c:v>31.155595250000001</c:v>
                </c:pt>
                <c:pt idx="3138">
                  <c:v>31.16552725</c:v>
                </c:pt>
                <c:pt idx="3139">
                  <c:v>31.175459249999999</c:v>
                </c:pt>
                <c:pt idx="3140">
                  <c:v>31.185391249999999</c:v>
                </c:pt>
                <c:pt idx="3141">
                  <c:v>31.195323250000001</c:v>
                </c:pt>
                <c:pt idx="3142">
                  <c:v>31.20525525</c:v>
                </c:pt>
                <c:pt idx="3143">
                  <c:v>31.21518725</c:v>
                </c:pt>
                <c:pt idx="3144">
                  <c:v>31.225119249999999</c:v>
                </c:pt>
                <c:pt idx="3145">
                  <c:v>31.235051250000001</c:v>
                </c:pt>
                <c:pt idx="3146">
                  <c:v>31.244983250000001</c:v>
                </c:pt>
                <c:pt idx="3147">
                  <c:v>31.25491525</c:v>
                </c:pt>
                <c:pt idx="3148">
                  <c:v>31.264847249999999</c:v>
                </c:pt>
                <c:pt idx="3149">
                  <c:v>31.274779250000002</c:v>
                </c:pt>
                <c:pt idx="3150">
                  <c:v>31.284711250000001</c:v>
                </c:pt>
                <c:pt idx="3151">
                  <c:v>31.29464325</c:v>
                </c:pt>
                <c:pt idx="3152">
                  <c:v>31.304575249999999</c:v>
                </c:pt>
                <c:pt idx="3153">
                  <c:v>31.314507249999998</c:v>
                </c:pt>
                <c:pt idx="3154">
                  <c:v>31.324439250000001</c:v>
                </c:pt>
                <c:pt idx="3155">
                  <c:v>31.33437125</c:v>
                </c:pt>
                <c:pt idx="3156">
                  <c:v>31.344302249999998</c:v>
                </c:pt>
                <c:pt idx="3157">
                  <c:v>31.354234250000001</c:v>
                </c:pt>
                <c:pt idx="3158">
                  <c:v>31.36416625</c:v>
                </c:pt>
                <c:pt idx="3159">
                  <c:v>31.374098249999999</c:v>
                </c:pt>
                <c:pt idx="3160">
                  <c:v>31.384030249999999</c:v>
                </c:pt>
                <c:pt idx="3161">
                  <c:v>31.393962250000001</c:v>
                </c:pt>
                <c:pt idx="3162">
                  <c:v>31.40389425</c:v>
                </c:pt>
                <c:pt idx="3163">
                  <c:v>31.41382625</c:v>
                </c:pt>
                <c:pt idx="3164">
                  <c:v>31.423758249999999</c:v>
                </c:pt>
                <c:pt idx="3165">
                  <c:v>31.433690250000001</c:v>
                </c:pt>
                <c:pt idx="3166">
                  <c:v>31.443622250000001</c:v>
                </c:pt>
                <c:pt idx="3167">
                  <c:v>31.45355425</c:v>
                </c:pt>
                <c:pt idx="3168">
                  <c:v>31.463486249999999</c:v>
                </c:pt>
                <c:pt idx="3169">
                  <c:v>31.473418250000002</c:v>
                </c:pt>
                <c:pt idx="3170">
                  <c:v>31.483350250000001</c:v>
                </c:pt>
                <c:pt idx="3171">
                  <c:v>31.493282499999999</c:v>
                </c:pt>
                <c:pt idx="3172">
                  <c:v>31.503214499999999</c:v>
                </c:pt>
                <c:pt idx="3173">
                  <c:v>31.513146500000001</c:v>
                </c:pt>
                <c:pt idx="3174">
                  <c:v>31.5230785</c:v>
                </c:pt>
                <c:pt idx="3175">
                  <c:v>31.5330105</c:v>
                </c:pt>
                <c:pt idx="3176">
                  <c:v>31.542942499999999</c:v>
                </c:pt>
                <c:pt idx="3177">
                  <c:v>31.5528735</c:v>
                </c:pt>
                <c:pt idx="3178">
                  <c:v>31.5628055</c:v>
                </c:pt>
                <c:pt idx="3179">
                  <c:v>31.572737499999999</c:v>
                </c:pt>
                <c:pt idx="3180">
                  <c:v>31.582669500000002</c:v>
                </c:pt>
                <c:pt idx="3181">
                  <c:v>31.592601500000001</c:v>
                </c:pt>
                <c:pt idx="3182">
                  <c:v>31.6025335</c:v>
                </c:pt>
                <c:pt idx="3183">
                  <c:v>31.612465499999999</c:v>
                </c:pt>
                <c:pt idx="3184">
                  <c:v>31.622397500000002</c:v>
                </c:pt>
                <c:pt idx="3185">
                  <c:v>31.632329500000001</c:v>
                </c:pt>
                <c:pt idx="3186">
                  <c:v>31.6422615</c:v>
                </c:pt>
                <c:pt idx="3187">
                  <c:v>31.652193499999999</c:v>
                </c:pt>
                <c:pt idx="3188">
                  <c:v>31.662125499999998</c:v>
                </c:pt>
                <c:pt idx="3189">
                  <c:v>31.672057500000001</c:v>
                </c:pt>
                <c:pt idx="3190">
                  <c:v>31.6819895</c:v>
                </c:pt>
                <c:pt idx="3191">
                  <c:v>31.691921499999999</c:v>
                </c:pt>
                <c:pt idx="3192">
                  <c:v>31.701853499999999</c:v>
                </c:pt>
                <c:pt idx="3193">
                  <c:v>31.711785500000001</c:v>
                </c:pt>
                <c:pt idx="3194">
                  <c:v>31.7217175</c:v>
                </c:pt>
                <c:pt idx="3195">
                  <c:v>31.7316495</c:v>
                </c:pt>
                <c:pt idx="3196">
                  <c:v>31.741581499999999</c:v>
                </c:pt>
                <c:pt idx="3197">
                  <c:v>31.7515125</c:v>
                </c:pt>
                <c:pt idx="3198">
                  <c:v>31.7614445</c:v>
                </c:pt>
                <c:pt idx="3199">
                  <c:v>31.771376499999999</c:v>
                </c:pt>
                <c:pt idx="3200">
                  <c:v>31.781308500000002</c:v>
                </c:pt>
                <c:pt idx="3201">
                  <c:v>31.791240500000001</c:v>
                </c:pt>
                <c:pt idx="3202">
                  <c:v>31.8011725</c:v>
                </c:pt>
                <c:pt idx="3203">
                  <c:v>31.811104499999999</c:v>
                </c:pt>
                <c:pt idx="3204">
                  <c:v>31.821036500000002</c:v>
                </c:pt>
                <c:pt idx="3205">
                  <c:v>31.830968500000001</c:v>
                </c:pt>
                <c:pt idx="3206">
                  <c:v>31.8409005</c:v>
                </c:pt>
                <c:pt idx="3207">
                  <c:v>31.850832499999999</c:v>
                </c:pt>
                <c:pt idx="3208">
                  <c:v>31.860764499999998</c:v>
                </c:pt>
                <c:pt idx="3209">
                  <c:v>31.870696500000001</c:v>
                </c:pt>
                <c:pt idx="3210">
                  <c:v>31.8806285</c:v>
                </c:pt>
                <c:pt idx="3211">
                  <c:v>31.890560499999999</c:v>
                </c:pt>
                <c:pt idx="3212">
                  <c:v>31.900492499999999</c:v>
                </c:pt>
                <c:pt idx="3213">
                  <c:v>31.910424500000001</c:v>
                </c:pt>
                <c:pt idx="3214">
                  <c:v>31.9203565</c:v>
                </c:pt>
                <c:pt idx="3215">
                  <c:v>31.9302885</c:v>
                </c:pt>
                <c:pt idx="3216">
                  <c:v>31.940220499999999</c:v>
                </c:pt>
                <c:pt idx="3217">
                  <c:v>31.9501515</c:v>
                </c:pt>
                <c:pt idx="3218">
                  <c:v>31.9600835</c:v>
                </c:pt>
                <c:pt idx="3219">
                  <c:v>31.970015499999999</c:v>
                </c:pt>
                <c:pt idx="3220">
                  <c:v>31.979947500000002</c:v>
                </c:pt>
                <c:pt idx="3221">
                  <c:v>31.989879500000001</c:v>
                </c:pt>
                <c:pt idx="3222">
                  <c:v>31.9998115</c:v>
                </c:pt>
                <c:pt idx="3223">
                  <c:v>32.009743499999999</c:v>
                </c:pt>
                <c:pt idx="3224">
                  <c:v>32.019675499999998</c:v>
                </c:pt>
                <c:pt idx="3225">
                  <c:v>32.029607499999997</c:v>
                </c:pt>
                <c:pt idx="3226">
                  <c:v>32.039539499999997</c:v>
                </c:pt>
                <c:pt idx="3227">
                  <c:v>32.049471500000003</c:v>
                </c:pt>
                <c:pt idx="3228">
                  <c:v>32.059403500000002</c:v>
                </c:pt>
                <c:pt idx="3229">
                  <c:v>32.069335500000001</c:v>
                </c:pt>
                <c:pt idx="3230">
                  <c:v>32.0792675</c:v>
                </c:pt>
                <c:pt idx="3231">
                  <c:v>32.089199499999999</c:v>
                </c:pt>
                <c:pt idx="3232">
                  <c:v>32.099131499999999</c:v>
                </c:pt>
                <c:pt idx="3233">
                  <c:v>32.109063499999998</c:v>
                </c:pt>
                <c:pt idx="3234">
                  <c:v>32.118995499999997</c:v>
                </c:pt>
                <c:pt idx="3235">
                  <c:v>32.128927500000003</c:v>
                </c:pt>
                <c:pt idx="3236">
                  <c:v>32.138859500000002</c:v>
                </c:pt>
                <c:pt idx="3237">
                  <c:v>32.148790499999997</c:v>
                </c:pt>
                <c:pt idx="3238">
                  <c:v>32.158722500000003</c:v>
                </c:pt>
                <c:pt idx="3239">
                  <c:v>32.168654500000002</c:v>
                </c:pt>
                <c:pt idx="3240">
                  <c:v>32.178586500000002</c:v>
                </c:pt>
                <c:pt idx="3241">
                  <c:v>32.188518500000001</c:v>
                </c:pt>
                <c:pt idx="3242">
                  <c:v>32.1984505</c:v>
                </c:pt>
                <c:pt idx="3243">
                  <c:v>32.208382499999999</c:v>
                </c:pt>
                <c:pt idx="3244">
                  <c:v>32.218314499999998</c:v>
                </c:pt>
                <c:pt idx="3245">
                  <c:v>32.228246499999997</c:v>
                </c:pt>
                <c:pt idx="3246">
                  <c:v>32.238178499999997</c:v>
                </c:pt>
                <c:pt idx="3247">
                  <c:v>32.248110500000003</c:v>
                </c:pt>
                <c:pt idx="3248">
                  <c:v>32.258042500000002</c:v>
                </c:pt>
                <c:pt idx="3249">
                  <c:v>32.267974500000001</c:v>
                </c:pt>
                <c:pt idx="3250">
                  <c:v>32.2779065</c:v>
                </c:pt>
                <c:pt idx="3251">
                  <c:v>32.287838499999999</c:v>
                </c:pt>
                <c:pt idx="3252">
                  <c:v>32.297770499999999</c:v>
                </c:pt>
                <c:pt idx="3253">
                  <c:v>32.307702499999998</c:v>
                </c:pt>
                <c:pt idx="3254">
                  <c:v>32.317634499999997</c:v>
                </c:pt>
                <c:pt idx="3255">
                  <c:v>32.327566500000003</c:v>
                </c:pt>
                <c:pt idx="3256">
                  <c:v>32.337498500000002</c:v>
                </c:pt>
                <c:pt idx="3257">
                  <c:v>32.347429499999997</c:v>
                </c:pt>
                <c:pt idx="3258">
                  <c:v>32.357361500000003</c:v>
                </c:pt>
                <c:pt idx="3259">
                  <c:v>32.367293500000002</c:v>
                </c:pt>
                <c:pt idx="3260">
                  <c:v>32.377225500000002</c:v>
                </c:pt>
                <c:pt idx="3261">
                  <c:v>32.387157500000001</c:v>
                </c:pt>
                <c:pt idx="3262">
                  <c:v>32.3970895</c:v>
                </c:pt>
                <c:pt idx="3263">
                  <c:v>32.407021499999999</c:v>
                </c:pt>
                <c:pt idx="3264">
                  <c:v>32.416953499999998</c:v>
                </c:pt>
                <c:pt idx="3265">
                  <c:v>32.426885499999997</c:v>
                </c:pt>
                <c:pt idx="3266">
                  <c:v>32.436817499999997</c:v>
                </c:pt>
                <c:pt idx="3267">
                  <c:v>32.446749500000003</c:v>
                </c:pt>
                <c:pt idx="3268">
                  <c:v>32.456681500000002</c:v>
                </c:pt>
                <c:pt idx="3269">
                  <c:v>32.466613500000001</c:v>
                </c:pt>
                <c:pt idx="3270">
                  <c:v>32.4765455</c:v>
                </c:pt>
                <c:pt idx="3271">
                  <c:v>32.486477499999999</c:v>
                </c:pt>
                <c:pt idx="3272">
                  <c:v>32.496409040000003</c:v>
                </c:pt>
                <c:pt idx="3273">
                  <c:v>32.506341040000002</c:v>
                </c:pt>
                <c:pt idx="3274">
                  <c:v>32.516273040000002</c:v>
                </c:pt>
                <c:pt idx="3275">
                  <c:v>32.526205040000001</c:v>
                </c:pt>
                <c:pt idx="3276">
                  <c:v>32.53613704</c:v>
                </c:pt>
                <c:pt idx="3277">
                  <c:v>32.546069039999999</c:v>
                </c:pt>
                <c:pt idx="3278">
                  <c:v>32.556001039999998</c:v>
                </c:pt>
                <c:pt idx="3279">
                  <c:v>32.56593204</c:v>
                </c:pt>
                <c:pt idx="3280">
                  <c:v>32.575864039999999</c:v>
                </c:pt>
                <c:pt idx="3281">
                  <c:v>32.585796039999998</c:v>
                </c:pt>
                <c:pt idx="3282">
                  <c:v>32.595728039999997</c:v>
                </c:pt>
                <c:pt idx="3283">
                  <c:v>32.605660039999997</c:v>
                </c:pt>
                <c:pt idx="3284">
                  <c:v>32.615592040000003</c:v>
                </c:pt>
                <c:pt idx="3285">
                  <c:v>32.625524040000002</c:v>
                </c:pt>
                <c:pt idx="3286">
                  <c:v>32.635456040000001</c:v>
                </c:pt>
                <c:pt idx="3287">
                  <c:v>32.64538804</c:v>
                </c:pt>
                <c:pt idx="3288">
                  <c:v>32.655320039999999</c:v>
                </c:pt>
                <c:pt idx="3289">
                  <c:v>32.665252039999999</c:v>
                </c:pt>
                <c:pt idx="3290">
                  <c:v>32.675184039999998</c:v>
                </c:pt>
                <c:pt idx="3291">
                  <c:v>32.685116039999997</c:v>
                </c:pt>
                <c:pt idx="3292">
                  <c:v>32.695048040000003</c:v>
                </c:pt>
                <c:pt idx="3293">
                  <c:v>32.704980040000002</c:v>
                </c:pt>
                <c:pt idx="3294">
                  <c:v>32.714912040000002</c:v>
                </c:pt>
                <c:pt idx="3295">
                  <c:v>32.724844040000001</c:v>
                </c:pt>
                <c:pt idx="3296">
                  <c:v>32.73477604</c:v>
                </c:pt>
                <c:pt idx="3297">
                  <c:v>32.744708039999999</c:v>
                </c:pt>
                <c:pt idx="3298">
                  <c:v>32.754640039999998</c:v>
                </c:pt>
                <c:pt idx="3299">
                  <c:v>32.764572039999997</c:v>
                </c:pt>
                <c:pt idx="3300">
                  <c:v>32.774504039999997</c:v>
                </c:pt>
                <c:pt idx="3301">
                  <c:v>32.784436040000003</c:v>
                </c:pt>
                <c:pt idx="3302">
                  <c:v>32.794368040000002</c:v>
                </c:pt>
                <c:pt idx="3303">
                  <c:v>32.804300040000001</c:v>
                </c:pt>
                <c:pt idx="3304">
                  <c:v>32.814231040000003</c:v>
                </c:pt>
                <c:pt idx="3305">
                  <c:v>32.824163040000002</c:v>
                </c:pt>
                <c:pt idx="3306">
                  <c:v>32.834095040000001</c:v>
                </c:pt>
                <c:pt idx="3307">
                  <c:v>32.84402704</c:v>
                </c:pt>
                <c:pt idx="3308">
                  <c:v>32.853959039999999</c:v>
                </c:pt>
                <c:pt idx="3309">
                  <c:v>32.863891039999999</c:v>
                </c:pt>
                <c:pt idx="3310">
                  <c:v>32.873823039999998</c:v>
                </c:pt>
                <c:pt idx="3311">
                  <c:v>32.883755039999997</c:v>
                </c:pt>
                <c:pt idx="3312">
                  <c:v>32.893687040000003</c:v>
                </c:pt>
                <c:pt idx="3313">
                  <c:v>32.903619040000002</c:v>
                </c:pt>
                <c:pt idx="3314">
                  <c:v>32.913551040000002</c:v>
                </c:pt>
                <c:pt idx="3315">
                  <c:v>32.923483040000001</c:v>
                </c:pt>
                <c:pt idx="3316">
                  <c:v>32.93341504</c:v>
                </c:pt>
                <c:pt idx="3317">
                  <c:v>32.943347039999999</c:v>
                </c:pt>
                <c:pt idx="3318">
                  <c:v>32.953279039999998</c:v>
                </c:pt>
                <c:pt idx="3319">
                  <c:v>32.963211039999997</c:v>
                </c:pt>
                <c:pt idx="3320">
                  <c:v>32.973143039999997</c:v>
                </c:pt>
                <c:pt idx="3321">
                  <c:v>32.983075040000003</c:v>
                </c:pt>
                <c:pt idx="3322">
                  <c:v>32.993007040000002</c:v>
                </c:pt>
                <c:pt idx="3323">
                  <c:v>33.002939040000001</c:v>
                </c:pt>
                <c:pt idx="3324">
                  <c:v>33.01287104</c:v>
                </c:pt>
                <c:pt idx="3325">
                  <c:v>33.022803039999999</c:v>
                </c:pt>
                <c:pt idx="3326">
                  <c:v>33.032735039999999</c:v>
                </c:pt>
                <c:pt idx="3327">
                  <c:v>33.042667039999998</c:v>
                </c:pt>
                <c:pt idx="3328">
                  <c:v>33.052599039999997</c:v>
                </c:pt>
                <c:pt idx="3329">
                  <c:v>33.062531040000003</c:v>
                </c:pt>
                <c:pt idx="3330">
                  <c:v>33.072463040000002</c:v>
                </c:pt>
                <c:pt idx="3331">
                  <c:v>33.082395040000002</c:v>
                </c:pt>
                <c:pt idx="3332">
                  <c:v>33.092327040000001</c:v>
                </c:pt>
                <c:pt idx="3333">
                  <c:v>33.10225904</c:v>
                </c:pt>
                <c:pt idx="3334">
                  <c:v>33.112191039999999</c:v>
                </c:pt>
                <c:pt idx="3335">
                  <c:v>33.122123039999998</c:v>
                </c:pt>
                <c:pt idx="3336">
                  <c:v>33.132055039999997</c:v>
                </c:pt>
                <c:pt idx="3337">
                  <c:v>33.141986039999999</c:v>
                </c:pt>
                <c:pt idx="3338">
                  <c:v>33.151918039999998</c:v>
                </c:pt>
                <c:pt idx="3339">
                  <c:v>33.161850039999997</c:v>
                </c:pt>
                <c:pt idx="3340">
                  <c:v>33.171782039999997</c:v>
                </c:pt>
                <c:pt idx="3341">
                  <c:v>33.181714040000003</c:v>
                </c:pt>
                <c:pt idx="3342">
                  <c:v>33.191646040000002</c:v>
                </c:pt>
                <c:pt idx="3343">
                  <c:v>33.201578040000001</c:v>
                </c:pt>
                <c:pt idx="3344">
                  <c:v>33.21151004</c:v>
                </c:pt>
                <c:pt idx="3345">
                  <c:v>33.221442039999999</c:v>
                </c:pt>
                <c:pt idx="3346">
                  <c:v>33.231374039999999</c:v>
                </c:pt>
                <c:pt idx="3347">
                  <c:v>33.241306039999998</c:v>
                </c:pt>
                <c:pt idx="3348">
                  <c:v>33.251238039999997</c:v>
                </c:pt>
                <c:pt idx="3349">
                  <c:v>33.261170040000003</c:v>
                </c:pt>
                <c:pt idx="3350">
                  <c:v>33.271102040000002</c:v>
                </c:pt>
                <c:pt idx="3351">
                  <c:v>33.281034040000002</c:v>
                </c:pt>
                <c:pt idx="3352">
                  <c:v>33.290966040000001</c:v>
                </c:pt>
                <c:pt idx="3353">
                  <c:v>33.30089804</c:v>
                </c:pt>
                <c:pt idx="3354">
                  <c:v>33.310830039999999</c:v>
                </c:pt>
                <c:pt idx="3355">
                  <c:v>33.320762039999998</c:v>
                </c:pt>
                <c:pt idx="3356">
                  <c:v>33.330694039999997</c:v>
                </c:pt>
                <c:pt idx="3357">
                  <c:v>33.340626039999997</c:v>
                </c:pt>
                <c:pt idx="3358">
                  <c:v>33.350558040000003</c:v>
                </c:pt>
                <c:pt idx="3359">
                  <c:v>33.360490040000002</c:v>
                </c:pt>
                <c:pt idx="3360">
                  <c:v>33.370422040000001</c:v>
                </c:pt>
                <c:pt idx="3361">
                  <c:v>33.38035404</c:v>
                </c:pt>
                <c:pt idx="3362">
                  <c:v>33.390286039999999</c:v>
                </c:pt>
                <c:pt idx="3363">
                  <c:v>33.400218039999999</c:v>
                </c:pt>
                <c:pt idx="3364">
                  <c:v>33.410150039999998</c:v>
                </c:pt>
                <c:pt idx="3365">
                  <c:v>33.420082039999997</c:v>
                </c:pt>
                <c:pt idx="3366">
                  <c:v>33.430014040000003</c:v>
                </c:pt>
                <c:pt idx="3367">
                  <c:v>33.439946040000002</c:v>
                </c:pt>
                <c:pt idx="3368">
                  <c:v>33.449878040000002</c:v>
                </c:pt>
                <c:pt idx="3369">
                  <c:v>33.459810040000001</c:v>
                </c:pt>
                <c:pt idx="3370">
                  <c:v>33.46974204</c:v>
                </c:pt>
                <c:pt idx="3371">
                  <c:v>33.479674039999999</c:v>
                </c:pt>
                <c:pt idx="3372">
                  <c:v>33.489606039999998</c:v>
                </c:pt>
                <c:pt idx="3373">
                  <c:v>33.49953738</c:v>
                </c:pt>
                <c:pt idx="3374">
                  <c:v>33.509469369999998</c:v>
                </c:pt>
                <c:pt idx="3375">
                  <c:v>33.519401379999998</c:v>
                </c:pt>
                <c:pt idx="3376">
                  <c:v>33.529333379999997</c:v>
                </c:pt>
                <c:pt idx="3377">
                  <c:v>33.539265380000003</c:v>
                </c:pt>
                <c:pt idx="3378">
                  <c:v>33.549196379999998</c:v>
                </c:pt>
                <c:pt idx="3379">
                  <c:v>33.559128379999997</c:v>
                </c:pt>
                <c:pt idx="3380">
                  <c:v>33.569060380000003</c:v>
                </c:pt>
                <c:pt idx="3381">
                  <c:v>33.578992380000003</c:v>
                </c:pt>
                <c:pt idx="3382">
                  <c:v>33.588924380000002</c:v>
                </c:pt>
                <c:pt idx="3383">
                  <c:v>33.59885637</c:v>
                </c:pt>
                <c:pt idx="3384">
                  <c:v>33.60878838</c:v>
                </c:pt>
                <c:pt idx="3385">
                  <c:v>33.618720379999999</c:v>
                </c:pt>
                <c:pt idx="3386">
                  <c:v>33.628652379999998</c:v>
                </c:pt>
                <c:pt idx="3387">
                  <c:v>33.638584379999998</c:v>
                </c:pt>
                <c:pt idx="3388">
                  <c:v>33.648516379999997</c:v>
                </c:pt>
                <c:pt idx="3389">
                  <c:v>33.658448380000003</c:v>
                </c:pt>
                <c:pt idx="3390">
                  <c:v>33.668380380000002</c:v>
                </c:pt>
                <c:pt idx="3391">
                  <c:v>33.678312380000001</c:v>
                </c:pt>
                <c:pt idx="3392">
                  <c:v>33.68824438</c:v>
                </c:pt>
                <c:pt idx="3393">
                  <c:v>33.69817638</c:v>
                </c:pt>
                <c:pt idx="3394">
                  <c:v>33.708108379999999</c:v>
                </c:pt>
                <c:pt idx="3395">
                  <c:v>33.718040379999998</c:v>
                </c:pt>
                <c:pt idx="3396">
                  <c:v>33.727972379999997</c:v>
                </c:pt>
                <c:pt idx="3397">
                  <c:v>33.737904380000003</c:v>
                </c:pt>
                <c:pt idx="3398">
                  <c:v>33.747836380000003</c:v>
                </c:pt>
                <c:pt idx="3399">
                  <c:v>33.757768380000002</c:v>
                </c:pt>
                <c:pt idx="3400">
                  <c:v>33.76770037</c:v>
                </c:pt>
                <c:pt idx="3401">
                  <c:v>33.77763238</c:v>
                </c:pt>
                <c:pt idx="3402">
                  <c:v>33.787564379999999</c:v>
                </c:pt>
                <c:pt idx="3403">
                  <c:v>33.797496379999998</c:v>
                </c:pt>
                <c:pt idx="3404">
                  <c:v>33.807428379999998</c:v>
                </c:pt>
                <c:pt idx="3405">
                  <c:v>33.817360379999997</c:v>
                </c:pt>
                <c:pt idx="3406">
                  <c:v>33.827292380000003</c:v>
                </c:pt>
                <c:pt idx="3407">
                  <c:v>33.837224380000002</c:v>
                </c:pt>
                <c:pt idx="3408">
                  <c:v>33.847156380000001</c:v>
                </c:pt>
                <c:pt idx="3409">
                  <c:v>33.85708838</c:v>
                </c:pt>
                <c:pt idx="3410">
                  <c:v>33.86702038</c:v>
                </c:pt>
                <c:pt idx="3411">
                  <c:v>33.876952379999999</c:v>
                </c:pt>
                <c:pt idx="3412">
                  <c:v>33.886884379999998</c:v>
                </c:pt>
                <c:pt idx="3413">
                  <c:v>33.896816379999997</c:v>
                </c:pt>
                <c:pt idx="3414">
                  <c:v>33.906748380000003</c:v>
                </c:pt>
                <c:pt idx="3415">
                  <c:v>33.916680380000003</c:v>
                </c:pt>
                <c:pt idx="3416">
                  <c:v>33.926612380000002</c:v>
                </c:pt>
                <c:pt idx="3417">
                  <c:v>33.93654437</c:v>
                </c:pt>
                <c:pt idx="3418">
                  <c:v>33.94647638</c:v>
                </c:pt>
                <c:pt idx="3419">
                  <c:v>33.956408379999999</c:v>
                </c:pt>
                <c:pt idx="3420">
                  <c:v>33.966339380000001</c:v>
                </c:pt>
                <c:pt idx="3421">
                  <c:v>33.97627138</c:v>
                </c:pt>
                <c:pt idx="3422">
                  <c:v>33.986203379999999</c:v>
                </c:pt>
                <c:pt idx="3423">
                  <c:v>33.996135379999998</c:v>
                </c:pt>
                <c:pt idx="3424">
                  <c:v>34.006067379999998</c:v>
                </c:pt>
                <c:pt idx="3425">
                  <c:v>34.015999379999997</c:v>
                </c:pt>
                <c:pt idx="3426">
                  <c:v>34.025931380000003</c:v>
                </c:pt>
                <c:pt idx="3427">
                  <c:v>34.035863380000002</c:v>
                </c:pt>
                <c:pt idx="3428">
                  <c:v>34.045795380000001</c:v>
                </c:pt>
                <c:pt idx="3429">
                  <c:v>34.05572738</c:v>
                </c:pt>
                <c:pt idx="3430">
                  <c:v>34.06565938</c:v>
                </c:pt>
                <c:pt idx="3431">
                  <c:v>34.075591379999999</c:v>
                </c:pt>
                <c:pt idx="3432">
                  <c:v>34.085523379999998</c:v>
                </c:pt>
                <c:pt idx="3433">
                  <c:v>34.095455379999997</c:v>
                </c:pt>
                <c:pt idx="3434">
                  <c:v>34.105387380000003</c:v>
                </c:pt>
                <c:pt idx="3435">
                  <c:v>34.115319380000003</c:v>
                </c:pt>
                <c:pt idx="3436">
                  <c:v>34.125251380000002</c:v>
                </c:pt>
                <c:pt idx="3437">
                  <c:v>34.135183380000001</c:v>
                </c:pt>
                <c:pt idx="3438">
                  <c:v>34.14511538</c:v>
                </c:pt>
                <c:pt idx="3439">
                  <c:v>34.155047379999999</c:v>
                </c:pt>
                <c:pt idx="3440">
                  <c:v>34.164979379999998</c:v>
                </c:pt>
                <c:pt idx="3441">
                  <c:v>34.174911379999998</c:v>
                </c:pt>
                <c:pt idx="3442">
                  <c:v>34.184843379999997</c:v>
                </c:pt>
                <c:pt idx="3443">
                  <c:v>34.194775380000003</c:v>
                </c:pt>
                <c:pt idx="3444">
                  <c:v>34.204707380000002</c:v>
                </c:pt>
                <c:pt idx="3445">
                  <c:v>34.214639380000001</c:v>
                </c:pt>
                <c:pt idx="3446">
                  <c:v>34.22457138</c:v>
                </c:pt>
                <c:pt idx="3447">
                  <c:v>34.23450338</c:v>
                </c:pt>
                <c:pt idx="3448">
                  <c:v>34.244435379999999</c:v>
                </c:pt>
                <c:pt idx="3449">
                  <c:v>34.254367379999998</c:v>
                </c:pt>
                <c:pt idx="3450">
                  <c:v>34.264299379999997</c:v>
                </c:pt>
                <c:pt idx="3451">
                  <c:v>34.274231380000003</c:v>
                </c:pt>
                <c:pt idx="3452">
                  <c:v>34.284163380000003</c:v>
                </c:pt>
                <c:pt idx="3453">
                  <c:v>34.294095380000002</c:v>
                </c:pt>
                <c:pt idx="3454">
                  <c:v>34.304027380000001</c:v>
                </c:pt>
                <c:pt idx="3455">
                  <c:v>34.31395938</c:v>
                </c:pt>
                <c:pt idx="3456">
                  <c:v>34.323891379999999</c:v>
                </c:pt>
                <c:pt idx="3457">
                  <c:v>34.333822380000001</c:v>
                </c:pt>
                <c:pt idx="3458">
                  <c:v>34.34375438</c:v>
                </c:pt>
                <c:pt idx="3459">
                  <c:v>34.353686379999999</c:v>
                </c:pt>
                <c:pt idx="3460">
                  <c:v>34.363618379999998</c:v>
                </c:pt>
                <c:pt idx="3461">
                  <c:v>34.373550379999998</c:v>
                </c:pt>
                <c:pt idx="3462">
                  <c:v>34.383482379999997</c:v>
                </c:pt>
                <c:pt idx="3463">
                  <c:v>34.393414380000003</c:v>
                </c:pt>
                <c:pt idx="3464">
                  <c:v>34.403346380000002</c:v>
                </c:pt>
                <c:pt idx="3465">
                  <c:v>34.413278380000001</c:v>
                </c:pt>
                <c:pt idx="3466">
                  <c:v>34.42321038</c:v>
                </c:pt>
                <c:pt idx="3467">
                  <c:v>34.43314238</c:v>
                </c:pt>
                <c:pt idx="3468">
                  <c:v>34.443074379999999</c:v>
                </c:pt>
                <c:pt idx="3469">
                  <c:v>34.453006379999998</c:v>
                </c:pt>
                <c:pt idx="3470">
                  <c:v>34.462938370000003</c:v>
                </c:pt>
                <c:pt idx="3471">
                  <c:v>34.472870380000003</c:v>
                </c:pt>
                <c:pt idx="3472">
                  <c:v>34.482802380000003</c:v>
                </c:pt>
                <c:pt idx="3473">
                  <c:v>34.492734540000001</c:v>
                </c:pt>
                <c:pt idx="3474">
                  <c:v>34.50266654</c:v>
                </c:pt>
                <c:pt idx="3475">
                  <c:v>34.512598539999999</c:v>
                </c:pt>
                <c:pt idx="3476">
                  <c:v>34.522530539999998</c:v>
                </c:pt>
                <c:pt idx="3477">
                  <c:v>34.532462539999997</c:v>
                </c:pt>
                <c:pt idx="3478">
                  <c:v>34.542394539999997</c:v>
                </c:pt>
                <c:pt idx="3479">
                  <c:v>34.552326540000003</c:v>
                </c:pt>
                <c:pt idx="3480">
                  <c:v>34.562258540000002</c:v>
                </c:pt>
                <c:pt idx="3481">
                  <c:v>34.572190540000001</c:v>
                </c:pt>
                <c:pt idx="3482">
                  <c:v>34.58212254</c:v>
                </c:pt>
                <c:pt idx="3483">
                  <c:v>34.592054539999999</c:v>
                </c:pt>
                <c:pt idx="3484">
                  <c:v>34.601986539999999</c:v>
                </c:pt>
                <c:pt idx="3485">
                  <c:v>34.611918539999998</c:v>
                </c:pt>
                <c:pt idx="3486">
                  <c:v>34.621850539999997</c:v>
                </c:pt>
                <c:pt idx="3487">
                  <c:v>34.631782540000003</c:v>
                </c:pt>
                <c:pt idx="3488">
                  <c:v>34.641714540000002</c:v>
                </c:pt>
                <c:pt idx="3489">
                  <c:v>34.651646540000002</c:v>
                </c:pt>
                <c:pt idx="3490">
                  <c:v>34.661578540000001</c:v>
                </c:pt>
                <c:pt idx="3491">
                  <c:v>34.67151054</c:v>
                </c:pt>
                <c:pt idx="3492">
                  <c:v>34.681442539999999</c:v>
                </c:pt>
                <c:pt idx="3493">
                  <c:v>34.691373540000001</c:v>
                </c:pt>
                <c:pt idx="3494">
                  <c:v>34.70130554</c:v>
                </c:pt>
                <c:pt idx="3495">
                  <c:v>34.711237539999999</c:v>
                </c:pt>
                <c:pt idx="3496">
                  <c:v>34.721169539999998</c:v>
                </c:pt>
                <c:pt idx="3497">
                  <c:v>34.731101539999997</c:v>
                </c:pt>
                <c:pt idx="3498">
                  <c:v>34.741033539999997</c:v>
                </c:pt>
                <c:pt idx="3499">
                  <c:v>34.750965540000003</c:v>
                </c:pt>
                <c:pt idx="3500">
                  <c:v>34.760897540000002</c:v>
                </c:pt>
                <c:pt idx="3501">
                  <c:v>34.770829540000001</c:v>
                </c:pt>
                <c:pt idx="3502">
                  <c:v>34.78076154</c:v>
                </c:pt>
                <c:pt idx="3503">
                  <c:v>34.790693539999999</c:v>
                </c:pt>
                <c:pt idx="3504">
                  <c:v>34.800625539999999</c:v>
                </c:pt>
                <c:pt idx="3505">
                  <c:v>34.810557539999998</c:v>
                </c:pt>
                <c:pt idx="3506">
                  <c:v>34.820489539999997</c:v>
                </c:pt>
                <c:pt idx="3507">
                  <c:v>34.830421540000003</c:v>
                </c:pt>
                <c:pt idx="3508">
                  <c:v>34.840353540000002</c:v>
                </c:pt>
                <c:pt idx="3509">
                  <c:v>34.850285540000002</c:v>
                </c:pt>
                <c:pt idx="3510">
                  <c:v>34.860217540000001</c:v>
                </c:pt>
                <c:pt idx="3511">
                  <c:v>34.87014954</c:v>
                </c:pt>
                <c:pt idx="3512">
                  <c:v>34.880081539999999</c:v>
                </c:pt>
                <c:pt idx="3513">
                  <c:v>34.890013539999998</c:v>
                </c:pt>
                <c:pt idx="3514">
                  <c:v>34.899945539999997</c:v>
                </c:pt>
                <c:pt idx="3515">
                  <c:v>34.909877539999997</c:v>
                </c:pt>
                <c:pt idx="3516">
                  <c:v>34.919809540000003</c:v>
                </c:pt>
                <c:pt idx="3517">
                  <c:v>34.929741540000002</c:v>
                </c:pt>
                <c:pt idx="3518">
                  <c:v>34.939673540000001</c:v>
                </c:pt>
                <c:pt idx="3519">
                  <c:v>34.94960554</c:v>
                </c:pt>
                <c:pt idx="3520">
                  <c:v>34.959537539999999</c:v>
                </c:pt>
                <c:pt idx="3521">
                  <c:v>34.969469539999999</c:v>
                </c:pt>
                <c:pt idx="3522">
                  <c:v>34.979401539999998</c:v>
                </c:pt>
                <c:pt idx="3523">
                  <c:v>34.989333539999997</c:v>
                </c:pt>
                <c:pt idx="3524">
                  <c:v>34.999265540000003</c:v>
                </c:pt>
                <c:pt idx="3525">
                  <c:v>35.009197540000002</c:v>
                </c:pt>
                <c:pt idx="3526">
                  <c:v>35.019129540000002</c:v>
                </c:pt>
                <c:pt idx="3527">
                  <c:v>35.029060540000003</c:v>
                </c:pt>
                <c:pt idx="3528">
                  <c:v>35.038992540000002</c:v>
                </c:pt>
                <c:pt idx="3529">
                  <c:v>35.048924540000002</c:v>
                </c:pt>
                <c:pt idx="3530">
                  <c:v>35.058856540000001</c:v>
                </c:pt>
                <c:pt idx="3531">
                  <c:v>35.06878854</c:v>
                </c:pt>
                <c:pt idx="3532">
                  <c:v>35.078720539999999</c:v>
                </c:pt>
                <c:pt idx="3533">
                  <c:v>35.088652539999998</c:v>
                </c:pt>
                <c:pt idx="3534">
                  <c:v>35.098584539999997</c:v>
                </c:pt>
                <c:pt idx="3535">
                  <c:v>35.108516539999997</c:v>
                </c:pt>
                <c:pt idx="3536">
                  <c:v>35.118448540000003</c:v>
                </c:pt>
                <c:pt idx="3537">
                  <c:v>35.128380540000002</c:v>
                </c:pt>
                <c:pt idx="3538">
                  <c:v>35.138312540000001</c:v>
                </c:pt>
                <c:pt idx="3539">
                  <c:v>35.14824454</c:v>
                </c:pt>
                <c:pt idx="3540">
                  <c:v>35.158176539999999</c:v>
                </c:pt>
                <c:pt idx="3541">
                  <c:v>35.168108539999999</c:v>
                </c:pt>
                <c:pt idx="3542">
                  <c:v>35.178040539999998</c:v>
                </c:pt>
                <c:pt idx="3543">
                  <c:v>35.187972539999997</c:v>
                </c:pt>
                <c:pt idx="3544">
                  <c:v>35.197904540000003</c:v>
                </c:pt>
                <c:pt idx="3545">
                  <c:v>35.207836540000002</c:v>
                </c:pt>
                <c:pt idx="3546">
                  <c:v>35.217768540000002</c:v>
                </c:pt>
                <c:pt idx="3547">
                  <c:v>35.227700540000001</c:v>
                </c:pt>
                <c:pt idx="3548">
                  <c:v>35.23763254</c:v>
                </c:pt>
                <c:pt idx="3549">
                  <c:v>35.247564539999999</c:v>
                </c:pt>
                <c:pt idx="3550">
                  <c:v>35.257496539999998</c:v>
                </c:pt>
                <c:pt idx="3551">
                  <c:v>35.267428539999997</c:v>
                </c:pt>
                <c:pt idx="3552">
                  <c:v>35.277360539999997</c:v>
                </c:pt>
                <c:pt idx="3553">
                  <c:v>35.287292540000003</c:v>
                </c:pt>
                <c:pt idx="3554">
                  <c:v>35.297224540000002</c:v>
                </c:pt>
                <c:pt idx="3555">
                  <c:v>35.307156540000001</c:v>
                </c:pt>
                <c:pt idx="3556">
                  <c:v>35.31708854</c:v>
                </c:pt>
                <c:pt idx="3557">
                  <c:v>35.327020539999999</c:v>
                </c:pt>
                <c:pt idx="3558">
                  <c:v>35.336952539999999</c:v>
                </c:pt>
                <c:pt idx="3559">
                  <c:v>35.346884539999998</c:v>
                </c:pt>
                <c:pt idx="3560">
                  <c:v>35.356816539999997</c:v>
                </c:pt>
                <c:pt idx="3561">
                  <c:v>35.366748540000003</c:v>
                </c:pt>
                <c:pt idx="3562">
                  <c:v>35.376680540000002</c:v>
                </c:pt>
                <c:pt idx="3563">
                  <c:v>35.386612540000002</c:v>
                </c:pt>
                <c:pt idx="3564">
                  <c:v>35.396544540000001</c:v>
                </c:pt>
                <c:pt idx="3565">
                  <c:v>35.40647654</c:v>
                </c:pt>
                <c:pt idx="3566">
                  <c:v>35.416408539999999</c:v>
                </c:pt>
                <c:pt idx="3567">
                  <c:v>35.426339540000001</c:v>
                </c:pt>
                <c:pt idx="3568">
                  <c:v>35.43627154</c:v>
                </c:pt>
                <c:pt idx="3569">
                  <c:v>35.446203539999999</c:v>
                </c:pt>
                <c:pt idx="3570">
                  <c:v>35.456135539999998</c:v>
                </c:pt>
                <c:pt idx="3571">
                  <c:v>35.466067539999997</c:v>
                </c:pt>
                <c:pt idx="3572">
                  <c:v>35.475999539999997</c:v>
                </c:pt>
                <c:pt idx="3573">
                  <c:v>35.485931540000003</c:v>
                </c:pt>
                <c:pt idx="3574">
                  <c:v>35.49586437</c:v>
                </c:pt>
                <c:pt idx="3575">
                  <c:v>35.50579638</c:v>
                </c:pt>
                <c:pt idx="3576">
                  <c:v>35.515728379999999</c:v>
                </c:pt>
                <c:pt idx="3577">
                  <c:v>35.525660379999998</c:v>
                </c:pt>
                <c:pt idx="3578">
                  <c:v>35.535592379999997</c:v>
                </c:pt>
                <c:pt idx="3579">
                  <c:v>35.545524380000003</c:v>
                </c:pt>
                <c:pt idx="3580">
                  <c:v>35.555456380000003</c:v>
                </c:pt>
                <c:pt idx="3581">
                  <c:v>35.565388380000002</c:v>
                </c:pt>
                <c:pt idx="3582">
                  <c:v>35.575320380000001</c:v>
                </c:pt>
                <c:pt idx="3583">
                  <c:v>35.58525238</c:v>
                </c:pt>
                <c:pt idx="3584">
                  <c:v>35.595184379999999</c:v>
                </c:pt>
                <c:pt idx="3585">
                  <c:v>35.605116379999998</c:v>
                </c:pt>
                <c:pt idx="3586">
                  <c:v>35.615048379999998</c:v>
                </c:pt>
                <c:pt idx="3587">
                  <c:v>35.624980379999997</c:v>
                </c:pt>
                <c:pt idx="3588">
                  <c:v>35.634912380000003</c:v>
                </c:pt>
                <c:pt idx="3589">
                  <c:v>35.644844380000002</c:v>
                </c:pt>
                <c:pt idx="3590">
                  <c:v>35.654776380000001</c:v>
                </c:pt>
                <c:pt idx="3591">
                  <c:v>35.66470837</c:v>
                </c:pt>
                <c:pt idx="3592">
                  <c:v>35.67464038</c:v>
                </c:pt>
                <c:pt idx="3593">
                  <c:v>35.684572379999999</c:v>
                </c:pt>
                <c:pt idx="3594">
                  <c:v>35.694504379999998</c:v>
                </c:pt>
                <c:pt idx="3595">
                  <c:v>35.704436379999997</c:v>
                </c:pt>
                <c:pt idx="3596">
                  <c:v>35.714368380000003</c:v>
                </c:pt>
                <c:pt idx="3597">
                  <c:v>35.724300380000003</c:v>
                </c:pt>
                <c:pt idx="3598">
                  <c:v>35.734232380000002</c:v>
                </c:pt>
                <c:pt idx="3599">
                  <c:v>35.744164380000001</c:v>
                </c:pt>
                <c:pt idx="3600">
                  <c:v>35.75409638</c:v>
                </c:pt>
                <c:pt idx="3601">
                  <c:v>35.764028379999999</c:v>
                </c:pt>
                <c:pt idx="3602">
                  <c:v>35.773960379999998</c:v>
                </c:pt>
                <c:pt idx="3603">
                  <c:v>35.783892379999998</c:v>
                </c:pt>
                <c:pt idx="3604">
                  <c:v>35.793824379999997</c:v>
                </c:pt>
                <c:pt idx="3605">
                  <c:v>35.803756380000003</c:v>
                </c:pt>
                <c:pt idx="3606">
                  <c:v>35.813688380000002</c:v>
                </c:pt>
                <c:pt idx="3607">
                  <c:v>35.823619379999997</c:v>
                </c:pt>
                <c:pt idx="3608">
                  <c:v>35.833551380000003</c:v>
                </c:pt>
                <c:pt idx="3609">
                  <c:v>35.843483380000002</c:v>
                </c:pt>
                <c:pt idx="3610">
                  <c:v>35.853415380000001</c:v>
                </c:pt>
                <c:pt idx="3611">
                  <c:v>35.86334738</c:v>
                </c:pt>
                <c:pt idx="3612">
                  <c:v>35.87327938</c:v>
                </c:pt>
                <c:pt idx="3613">
                  <c:v>35.883211379999999</c:v>
                </c:pt>
                <c:pt idx="3614">
                  <c:v>35.893143379999998</c:v>
                </c:pt>
                <c:pt idx="3615">
                  <c:v>35.903075379999997</c:v>
                </c:pt>
                <c:pt idx="3616">
                  <c:v>35.913007380000003</c:v>
                </c:pt>
                <c:pt idx="3617">
                  <c:v>35.922939380000003</c:v>
                </c:pt>
                <c:pt idx="3618">
                  <c:v>35.932871380000002</c:v>
                </c:pt>
                <c:pt idx="3619">
                  <c:v>35.942803380000001</c:v>
                </c:pt>
                <c:pt idx="3620">
                  <c:v>35.95273538</c:v>
                </c:pt>
                <c:pt idx="3621">
                  <c:v>35.962667379999999</c:v>
                </c:pt>
                <c:pt idx="3622">
                  <c:v>35.972599379999998</c:v>
                </c:pt>
                <c:pt idx="3623">
                  <c:v>35.982531379999998</c:v>
                </c:pt>
                <c:pt idx="3624">
                  <c:v>35.992463379999997</c:v>
                </c:pt>
                <c:pt idx="3625">
                  <c:v>36.002395380000003</c:v>
                </c:pt>
                <c:pt idx="3626">
                  <c:v>36.012327380000002</c:v>
                </c:pt>
                <c:pt idx="3627">
                  <c:v>36.022259380000001</c:v>
                </c:pt>
                <c:pt idx="3628">
                  <c:v>36.03219138</c:v>
                </c:pt>
                <c:pt idx="3629">
                  <c:v>36.04212338</c:v>
                </c:pt>
                <c:pt idx="3630">
                  <c:v>36.052055379999999</c:v>
                </c:pt>
                <c:pt idx="3631">
                  <c:v>36.061987379999998</c:v>
                </c:pt>
                <c:pt idx="3632">
                  <c:v>36.071919379999997</c:v>
                </c:pt>
                <c:pt idx="3633">
                  <c:v>36.081851380000003</c:v>
                </c:pt>
                <c:pt idx="3634">
                  <c:v>36.091783380000003</c:v>
                </c:pt>
                <c:pt idx="3635">
                  <c:v>36.101715370000001</c:v>
                </c:pt>
                <c:pt idx="3636">
                  <c:v>36.111647380000001</c:v>
                </c:pt>
                <c:pt idx="3637">
                  <c:v>36.12157938</c:v>
                </c:pt>
                <c:pt idx="3638">
                  <c:v>36.131511379999999</c:v>
                </c:pt>
                <c:pt idx="3639">
                  <c:v>36.141443379999998</c:v>
                </c:pt>
                <c:pt idx="3640">
                  <c:v>36.151375379999998</c:v>
                </c:pt>
                <c:pt idx="3641">
                  <c:v>36.161307379999997</c:v>
                </c:pt>
                <c:pt idx="3642">
                  <c:v>36.171239380000003</c:v>
                </c:pt>
                <c:pt idx="3643">
                  <c:v>36.181171380000002</c:v>
                </c:pt>
                <c:pt idx="3644">
                  <c:v>36.191103380000001</c:v>
                </c:pt>
                <c:pt idx="3645">
                  <c:v>36.20103538</c:v>
                </c:pt>
                <c:pt idx="3646">
                  <c:v>36.21096738</c:v>
                </c:pt>
                <c:pt idx="3647">
                  <c:v>36.220899379999999</c:v>
                </c:pt>
                <c:pt idx="3648">
                  <c:v>36.230831379999998</c:v>
                </c:pt>
                <c:pt idx="3649">
                  <c:v>36.240763379999997</c:v>
                </c:pt>
                <c:pt idx="3650">
                  <c:v>36.250694379999999</c:v>
                </c:pt>
                <c:pt idx="3651">
                  <c:v>36.260626379999998</c:v>
                </c:pt>
                <c:pt idx="3652">
                  <c:v>36.270558379999997</c:v>
                </c:pt>
                <c:pt idx="3653">
                  <c:v>36.280490380000003</c:v>
                </c:pt>
                <c:pt idx="3654">
                  <c:v>36.290422380000003</c:v>
                </c:pt>
                <c:pt idx="3655">
                  <c:v>36.300354380000002</c:v>
                </c:pt>
                <c:pt idx="3656">
                  <c:v>36.310286380000001</c:v>
                </c:pt>
                <c:pt idx="3657">
                  <c:v>36.32021838</c:v>
                </c:pt>
                <c:pt idx="3658">
                  <c:v>36.330150379999999</c:v>
                </c:pt>
                <c:pt idx="3659">
                  <c:v>36.340082379999998</c:v>
                </c:pt>
                <c:pt idx="3660">
                  <c:v>36.350014379999998</c:v>
                </c:pt>
                <c:pt idx="3661">
                  <c:v>36.359946370000003</c:v>
                </c:pt>
                <c:pt idx="3662">
                  <c:v>36.369878380000003</c:v>
                </c:pt>
                <c:pt idx="3663">
                  <c:v>36.379810380000002</c:v>
                </c:pt>
                <c:pt idx="3664">
                  <c:v>36.389742380000001</c:v>
                </c:pt>
                <c:pt idx="3665">
                  <c:v>36.39967438</c:v>
                </c:pt>
                <c:pt idx="3666">
                  <c:v>36.40960638</c:v>
                </c:pt>
                <c:pt idx="3667">
                  <c:v>36.419538379999999</c:v>
                </c:pt>
                <c:pt idx="3668">
                  <c:v>36.429470379999998</c:v>
                </c:pt>
                <c:pt idx="3669">
                  <c:v>36.439402379999997</c:v>
                </c:pt>
                <c:pt idx="3670">
                  <c:v>36.449334380000003</c:v>
                </c:pt>
                <c:pt idx="3671">
                  <c:v>36.459266380000003</c:v>
                </c:pt>
                <c:pt idx="3672">
                  <c:v>36.469198380000002</c:v>
                </c:pt>
                <c:pt idx="3673">
                  <c:v>36.479130380000001</c:v>
                </c:pt>
                <c:pt idx="3674">
                  <c:v>36.48906238</c:v>
                </c:pt>
                <c:pt idx="3675">
                  <c:v>36.498992880000003</c:v>
                </c:pt>
                <c:pt idx="3676">
                  <c:v>36.508924880000002</c:v>
                </c:pt>
                <c:pt idx="3677">
                  <c:v>36.518856880000001</c:v>
                </c:pt>
                <c:pt idx="3678">
                  <c:v>36.52878888</c:v>
                </c:pt>
                <c:pt idx="3679">
                  <c:v>36.53872088</c:v>
                </c:pt>
                <c:pt idx="3680">
                  <c:v>36.548652879999999</c:v>
                </c:pt>
                <c:pt idx="3681">
                  <c:v>36.558584879999998</c:v>
                </c:pt>
                <c:pt idx="3682">
                  <c:v>36.568516879999997</c:v>
                </c:pt>
                <c:pt idx="3683">
                  <c:v>36.578448880000003</c:v>
                </c:pt>
                <c:pt idx="3684">
                  <c:v>36.588380880000003</c:v>
                </c:pt>
                <c:pt idx="3685">
                  <c:v>36.598312880000002</c:v>
                </c:pt>
                <c:pt idx="3686">
                  <c:v>36.608244880000001</c:v>
                </c:pt>
                <c:pt idx="3687">
                  <c:v>36.61817688</c:v>
                </c:pt>
                <c:pt idx="3688">
                  <c:v>36.628108879999999</c:v>
                </c:pt>
                <c:pt idx="3689">
                  <c:v>36.638040879999998</c:v>
                </c:pt>
                <c:pt idx="3690">
                  <c:v>36.64797188</c:v>
                </c:pt>
                <c:pt idx="3691">
                  <c:v>36.657903879999999</c:v>
                </c:pt>
                <c:pt idx="3692">
                  <c:v>36.667835879999998</c:v>
                </c:pt>
                <c:pt idx="3693">
                  <c:v>36.677767879999998</c:v>
                </c:pt>
                <c:pt idx="3694">
                  <c:v>36.687699879999997</c:v>
                </c:pt>
                <c:pt idx="3695">
                  <c:v>36.697631880000003</c:v>
                </c:pt>
                <c:pt idx="3696">
                  <c:v>36.707563880000002</c:v>
                </c:pt>
                <c:pt idx="3697">
                  <c:v>36.717495880000001</c:v>
                </c:pt>
                <c:pt idx="3698">
                  <c:v>36.72742788</c:v>
                </c:pt>
                <c:pt idx="3699">
                  <c:v>36.73735988</c:v>
                </c:pt>
                <c:pt idx="3700">
                  <c:v>36.747291879999999</c:v>
                </c:pt>
                <c:pt idx="3701">
                  <c:v>36.757223869999997</c:v>
                </c:pt>
                <c:pt idx="3702">
                  <c:v>36.767155879999997</c:v>
                </c:pt>
                <c:pt idx="3703">
                  <c:v>36.777087880000003</c:v>
                </c:pt>
                <c:pt idx="3704">
                  <c:v>36.787019880000003</c:v>
                </c:pt>
                <c:pt idx="3705">
                  <c:v>36.796951880000002</c:v>
                </c:pt>
                <c:pt idx="3706">
                  <c:v>36.806883880000001</c:v>
                </c:pt>
                <c:pt idx="3707">
                  <c:v>36.81681588</c:v>
                </c:pt>
                <c:pt idx="3708">
                  <c:v>36.826747879999999</c:v>
                </c:pt>
                <c:pt idx="3709">
                  <c:v>36.836679879999998</c:v>
                </c:pt>
                <c:pt idx="3710">
                  <c:v>36.846611879999998</c:v>
                </c:pt>
                <c:pt idx="3711">
                  <c:v>36.856543879999997</c:v>
                </c:pt>
                <c:pt idx="3712">
                  <c:v>36.866475880000003</c:v>
                </c:pt>
                <c:pt idx="3713">
                  <c:v>36.876407880000002</c:v>
                </c:pt>
                <c:pt idx="3714">
                  <c:v>36.886339880000001</c:v>
                </c:pt>
                <c:pt idx="3715">
                  <c:v>36.89627188</c:v>
                </c:pt>
                <c:pt idx="3716">
                  <c:v>36.90620388</c:v>
                </c:pt>
                <c:pt idx="3717">
                  <c:v>36.916135879999999</c:v>
                </c:pt>
                <c:pt idx="3718">
                  <c:v>36.926067869999997</c:v>
                </c:pt>
                <c:pt idx="3719">
                  <c:v>36.935999879999997</c:v>
                </c:pt>
                <c:pt idx="3720">
                  <c:v>36.945931880000003</c:v>
                </c:pt>
                <c:pt idx="3721">
                  <c:v>36.955863880000003</c:v>
                </c:pt>
                <c:pt idx="3722">
                  <c:v>36.965795880000002</c:v>
                </c:pt>
                <c:pt idx="3723">
                  <c:v>36.975727880000001</c:v>
                </c:pt>
                <c:pt idx="3724">
                  <c:v>36.98565988</c:v>
                </c:pt>
                <c:pt idx="3725">
                  <c:v>36.995591879999999</c:v>
                </c:pt>
                <c:pt idx="3726">
                  <c:v>37.005523879999998</c:v>
                </c:pt>
                <c:pt idx="3727">
                  <c:v>37.015455879999998</c:v>
                </c:pt>
                <c:pt idx="3728">
                  <c:v>37.025387879999997</c:v>
                </c:pt>
                <c:pt idx="3729">
                  <c:v>37.035319880000003</c:v>
                </c:pt>
                <c:pt idx="3730">
                  <c:v>37.045250879999998</c:v>
                </c:pt>
                <c:pt idx="3731">
                  <c:v>37.055182879999997</c:v>
                </c:pt>
                <c:pt idx="3732">
                  <c:v>37.065114880000003</c:v>
                </c:pt>
                <c:pt idx="3733">
                  <c:v>37.075046880000002</c:v>
                </c:pt>
                <c:pt idx="3734">
                  <c:v>37.084978880000001</c:v>
                </c:pt>
                <c:pt idx="3735">
                  <c:v>37.09491088</c:v>
                </c:pt>
                <c:pt idx="3736">
                  <c:v>37.10484288</c:v>
                </c:pt>
                <c:pt idx="3737">
                  <c:v>37.114774879999999</c:v>
                </c:pt>
                <c:pt idx="3738">
                  <c:v>37.124706879999998</c:v>
                </c:pt>
                <c:pt idx="3739">
                  <c:v>37.134638879999997</c:v>
                </c:pt>
                <c:pt idx="3740">
                  <c:v>37.144570880000003</c:v>
                </c:pt>
                <c:pt idx="3741">
                  <c:v>37.154502880000003</c:v>
                </c:pt>
                <c:pt idx="3742">
                  <c:v>37.164434880000002</c:v>
                </c:pt>
                <c:pt idx="3743">
                  <c:v>37.174366880000001</c:v>
                </c:pt>
                <c:pt idx="3744">
                  <c:v>37.184298869999999</c:v>
                </c:pt>
                <c:pt idx="3745">
                  <c:v>37.194230879999999</c:v>
                </c:pt>
                <c:pt idx="3746">
                  <c:v>37.204162879999998</c:v>
                </c:pt>
                <c:pt idx="3747">
                  <c:v>37.214094879999998</c:v>
                </c:pt>
                <c:pt idx="3748">
                  <c:v>37.224026879999997</c:v>
                </c:pt>
                <c:pt idx="3749">
                  <c:v>37.233958880000003</c:v>
                </c:pt>
                <c:pt idx="3750">
                  <c:v>37.243890880000002</c:v>
                </c:pt>
                <c:pt idx="3751">
                  <c:v>37.253822880000001</c:v>
                </c:pt>
                <c:pt idx="3752">
                  <c:v>37.26375488</c:v>
                </c:pt>
                <c:pt idx="3753">
                  <c:v>37.27368688</c:v>
                </c:pt>
                <c:pt idx="3754">
                  <c:v>37.283618879999999</c:v>
                </c:pt>
                <c:pt idx="3755">
                  <c:v>37.293550879999998</c:v>
                </c:pt>
                <c:pt idx="3756">
                  <c:v>37.303482879999997</c:v>
                </c:pt>
                <c:pt idx="3757">
                  <c:v>37.313414880000003</c:v>
                </c:pt>
                <c:pt idx="3758">
                  <c:v>37.323346880000003</c:v>
                </c:pt>
                <c:pt idx="3759">
                  <c:v>37.333278880000002</c:v>
                </c:pt>
                <c:pt idx="3760">
                  <c:v>37.343210880000001</c:v>
                </c:pt>
                <c:pt idx="3761">
                  <c:v>37.35314288</c:v>
                </c:pt>
                <c:pt idx="3762">
                  <c:v>37.363074879999999</c:v>
                </c:pt>
                <c:pt idx="3763">
                  <c:v>37.373006879999998</c:v>
                </c:pt>
                <c:pt idx="3764">
                  <c:v>37.382938879999998</c:v>
                </c:pt>
                <c:pt idx="3765">
                  <c:v>37.392870879999997</c:v>
                </c:pt>
                <c:pt idx="3766">
                  <c:v>37.402802880000003</c:v>
                </c:pt>
                <c:pt idx="3767">
                  <c:v>37.412733879999998</c:v>
                </c:pt>
                <c:pt idx="3768">
                  <c:v>37.422665879999997</c:v>
                </c:pt>
                <c:pt idx="3769">
                  <c:v>37.432597880000003</c:v>
                </c:pt>
                <c:pt idx="3770">
                  <c:v>37.442529880000002</c:v>
                </c:pt>
                <c:pt idx="3771">
                  <c:v>37.452461880000001</c:v>
                </c:pt>
                <c:pt idx="3772">
                  <c:v>37.46239388</c:v>
                </c:pt>
                <c:pt idx="3773">
                  <c:v>37.47232588</c:v>
                </c:pt>
                <c:pt idx="3774">
                  <c:v>37.482257879999999</c:v>
                </c:pt>
                <c:pt idx="3775">
                  <c:v>37.492189879999998</c:v>
                </c:pt>
                <c:pt idx="3776">
                  <c:v>37.502122999999997</c:v>
                </c:pt>
                <c:pt idx="3777">
                  <c:v>37.512054999999997</c:v>
                </c:pt>
                <c:pt idx="3778">
                  <c:v>37.521987000000003</c:v>
                </c:pt>
                <c:pt idx="3779">
                  <c:v>37.531919000000002</c:v>
                </c:pt>
                <c:pt idx="3780">
                  <c:v>37.541851000000001</c:v>
                </c:pt>
                <c:pt idx="3781">
                  <c:v>37.551783</c:v>
                </c:pt>
                <c:pt idx="3782">
                  <c:v>37.561715</c:v>
                </c:pt>
                <c:pt idx="3783">
                  <c:v>37.571646999999999</c:v>
                </c:pt>
                <c:pt idx="3784">
                  <c:v>37.581578999999998</c:v>
                </c:pt>
                <c:pt idx="3785">
                  <c:v>37.591510999999997</c:v>
                </c:pt>
                <c:pt idx="3786">
                  <c:v>37.601443000000003</c:v>
                </c:pt>
                <c:pt idx="3787">
                  <c:v>37.611375000000002</c:v>
                </c:pt>
                <c:pt idx="3788">
                  <c:v>37.621307000000002</c:v>
                </c:pt>
                <c:pt idx="3789">
                  <c:v>37.631239000000001</c:v>
                </c:pt>
                <c:pt idx="3790">
                  <c:v>37.641171</c:v>
                </c:pt>
                <c:pt idx="3791">
                  <c:v>37.651102999999999</c:v>
                </c:pt>
                <c:pt idx="3792">
                  <c:v>37.661034999999998</c:v>
                </c:pt>
                <c:pt idx="3793">
                  <c:v>37.670966999999997</c:v>
                </c:pt>
                <c:pt idx="3794">
                  <c:v>37.680898999999997</c:v>
                </c:pt>
                <c:pt idx="3795">
                  <c:v>37.690831000000003</c:v>
                </c:pt>
                <c:pt idx="3796">
                  <c:v>37.700763000000002</c:v>
                </c:pt>
                <c:pt idx="3797">
                  <c:v>37.710695000000001</c:v>
                </c:pt>
                <c:pt idx="3798">
                  <c:v>37.720627</c:v>
                </c:pt>
                <c:pt idx="3799">
                  <c:v>37.730559</c:v>
                </c:pt>
                <c:pt idx="3800">
                  <c:v>37.740490999999999</c:v>
                </c:pt>
                <c:pt idx="3801">
                  <c:v>37.750422999999998</c:v>
                </c:pt>
                <c:pt idx="3802">
                  <c:v>37.760354999999997</c:v>
                </c:pt>
                <c:pt idx="3803">
                  <c:v>37.770287000000003</c:v>
                </c:pt>
                <c:pt idx="3804">
                  <c:v>37.780217999999998</c:v>
                </c:pt>
                <c:pt idx="3805">
                  <c:v>37.790149999999997</c:v>
                </c:pt>
                <c:pt idx="3806">
                  <c:v>37.800082000000003</c:v>
                </c:pt>
                <c:pt idx="3807">
                  <c:v>37.810014000000002</c:v>
                </c:pt>
                <c:pt idx="3808">
                  <c:v>37.819946000000002</c:v>
                </c:pt>
                <c:pt idx="3809">
                  <c:v>37.829878000000001</c:v>
                </c:pt>
                <c:pt idx="3810">
                  <c:v>37.83981</c:v>
                </c:pt>
                <c:pt idx="3811">
                  <c:v>37.849741999999999</c:v>
                </c:pt>
                <c:pt idx="3812">
                  <c:v>37.859673999999998</c:v>
                </c:pt>
                <c:pt idx="3813">
                  <c:v>37.869605999999997</c:v>
                </c:pt>
                <c:pt idx="3814">
                  <c:v>37.879537999999997</c:v>
                </c:pt>
                <c:pt idx="3815">
                  <c:v>37.889470000000003</c:v>
                </c:pt>
                <c:pt idx="3816">
                  <c:v>37.899402000000002</c:v>
                </c:pt>
                <c:pt idx="3817">
                  <c:v>37.909334000000001</c:v>
                </c:pt>
                <c:pt idx="3818">
                  <c:v>37.919266</c:v>
                </c:pt>
                <c:pt idx="3819">
                  <c:v>37.929198</c:v>
                </c:pt>
                <c:pt idx="3820">
                  <c:v>37.939129999999999</c:v>
                </c:pt>
                <c:pt idx="3821">
                  <c:v>37.949061999999998</c:v>
                </c:pt>
                <c:pt idx="3822">
                  <c:v>37.958993999999997</c:v>
                </c:pt>
                <c:pt idx="3823">
                  <c:v>37.968926000000003</c:v>
                </c:pt>
                <c:pt idx="3824">
                  <c:v>37.978858000000002</c:v>
                </c:pt>
                <c:pt idx="3825">
                  <c:v>37.988790000000002</c:v>
                </c:pt>
                <c:pt idx="3826">
                  <c:v>37.998722000000001</c:v>
                </c:pt>
                <c:pt idx="3827">
                  <c:v>38.008654</c:v>
                </c:pt>
                <c:pt idx="3828">
                  <c:v>38.018585999999999</c:v>
                </c:pt>
                <c:pt idx="3829">
                  <c:v>38.028517999999998</c:v>
                </c:pt>
                <c:pt idx="3830">
                  <c:v>38.038449999999997</c:v>
                </c:pt>
                <c:pt idx="3831">
                  <c:v>38.048381999999997</c:v>
                </c:pt>
                <c:pt idx="3832">
                  <c:v>38.058314000000003</c:v>
                </c:pt>
                <c:pt idx="3833">
                  <c:v>38.068246000000002</c:v>
                </c:pt>
                <c:pt idx="3834">
                  <c:v>38.078178000000001</c:v>
                </c:pt>
                <c:pt idx="3835">
                  <c:v>38.08811</c:v>
                </c:pt>
                <c:pt idx="3836">
                  <c:v>38.098042</c:v>
                </c:pt>
                <c:pt idx="3837">
                  <c:v>38.107973999999999</c:v>
                </c:pt>
                <c:pt idx="3838">
                  <c:v>38.117905999999998</c:v>
                </c:pt>
                <c:pt idx="3839">
                  <c:v>38.127837</c:v>
                </c:pt>
                <c:pt idx="3840">
                  <c:v>38.137768999999999</c:v>
                </c:pt>
                <c:pt idx="3841">
                  <c:v>38.147700999999998</c:v>
                </c:pt>
                <c:pt idx="3842">
                  <c:v>38.157632999999997</c:v>
                </c:pt>
                <c:pt idx="3843">
                  <c:v>38.167565000000003</c:v>
                </c:pt>
                <c:pt idx="3844">
                  <c:v>38.177497000000002</c:v>
                </c:pt>
                <c:pt idx="3845">
                  <c:v>38.187429000000002</c:v>
                </c:pt>
                <c:pt idx="3846">
                  <c:v>38.197361000000001</c:v>
                </c:pt>
                <c:pt idx="3847">
                  <c:v>38.207293</c:v>
                </c:pt>
                <c:pt idx="3848">
                  <c:v>38.217224999999999</c:v>
                </c:pt>
                <c:pt idx="3849">
                  <c:v>38.227156999999998</c:v>
                </c:pt>
                <c:pt idx="3850">
                  <c:v>38.237088999999997</c:v>
                </c:pt>
                <c:pt idx="3851">
                  <c:v>38.247020999999997</c:v>
                </c:pt>
                <c:pt idx="3852">
                  <c:v>38.256953000000003</c:v>
                </c:pt>
                <c:pt idx="3853">
                  <c:v>38.266885000000002</c:v>
                </c:pt>
                <c:pt idx="3854">
                  <c:v>38.276817000000001</c:v>
                </c:pt>
                <c:pt idx="3855">
                  <c:v>38.286749</c:v>
                </c:pt>
                <c:pt idx="3856">
                  <c:v>38.296681</c:v>
                </c:pt>
                <c:pt idx="3857">
                  <c:v>38.306612999999999</c:v>
                </c:pt>
                <c:pt idx="3858">
                  <c:v>38.316544999999998</c:v>
                </c:pt>
                <c:pt idx="3859">
                  <c:v>38.326476999999997</c:v>
                </c:pt>
                <c:pt idx="3860">
                  <c:v>38.336409000000003</c:v>
                </c:pt>
                <c:pt idx="3861">
                  <c:v>38.346341000000002</c:v>
                </c:pt>
                <c:pt idx="3862">
                  <c:v>38.356273000000002</c:v>
                </c:pt>
                <c:pt idx="3863">
                  <c:v>38.366205000000001</c:v>
                </c:pt>
                <c:pt idx="3864">
                  <c:v>38.376137</c:v>
                </c:pt>
                <c:pt idx="3865">
                  <c:v>38.386068999999999</c:v>
                </c:pt>
                <c:pt idx="3866">
                  <c:v>38.396000999999998</c:v>
                </c:pt>
                <c:pt idx="3867">
                  <c:v>38.405932999999997</c:v>
                </c:pt>
                <c:pt idx="3868">
                  <c:v>38.415864999999997</c:v>
                </c:pt>
                <c:pt idx="3869">
                  <c:v>38.425797000000003</c:v>
                </c:pt>
                <c:pt idx="3870">
                  <c:v>38.435729000000002</c:v>
                </c:pt>
                <c:pt idx="3871">
                  <c:v>38.445661000000001</c:v>
                </c:pt>
                <c:pt idx="3872">
                  <c:v>38.455593</c:v>
                </c:pt>
                <c:pt idx="3873">
                  <c:v>38.465525</c:v>
                </c:pt>
                <c:pt idx="3874">
                  <c:v>38.475456999999999</c:v>
                </c:pt>
                <c:pt idx="3875">
                  <c:v>38.485388999999998</c:v>
                </c:pt>
                <c:pt idx="3876">
                  <c:v>38.495319000000002</c:v>
                </c:pt>
                <c:pt idx="3877">
                  <c:v>38.505251000000001</c:v>
                </c:pt>
                <c:pt idx="3878">
                  <c:v>38.515183</c:v>
                </c:pt>
                <c:pt idx="3879">
                  <c:v>38.525115</c:v>
                </c:pt>
                <c:pt idx="3880">
                  <c:v>38.535046999999999</c:v>
                </c:pt>
                <c:pt idx="3881">
                  <c:v>38.544978999999998</c:v>
                </c:pt>
                <c:pt idx="3882">
                  <c:v>38.554910999999997</c:v>
                </c:pt>
                <c:pt idx="3883">
                  <c:v>38.564843000000003</c:v>
                </c:pt>
                <c:pt idx="3884">
                  <c:v>38.574775000000002</c:v>
                </c:pt>
                <c:pt idx="3885">
                  <c:v>38.584707000000002</c:v>
                </c:pt>
                <c:pt idx="3886">
                  <c:v>38.594639000000001</c:v>
                </c:pt>
                <c:pt idx="3887">
                  <c:v>38.604571</c:v>
                </c:pt>
                <c:pt idx="3888">
                  <c:v>38.614502999999999</c:v>
                </c:pt>
                <c:pt idx="3889">
                  <c:v>38.624434999999998</c:v>
                </c:pt>
                <c:pt idx="3890">
                  <c:v>38.634366999999997</c:v>
                </c:pt>
                <c:pt idx="3891">
                  <c:v>38.644298999999997</c:v>
                </c:pt>
                <c:pt idx="3892">
                  <c:v>38.654231000000003</c:v>
                </c:pt>
                <c:pt idx="3893">
                  <c:v>38.664163000000002</c:v>
                </c:pt>
                <c:pt idx="3894">
                  <c:v>38.674095000000001</c:v>
                </c:pt>
                <c:pt idx="3895">
                  <c:v>38.684027</c:v>
                </c:pt>
                <c:pt idx="3896">
                  <c:v>38.693959</c:v>
                </c:pt>
                <c:pt idx="3897">
                  <c:v>38.703890999999999</c:v>
                </c:pt>
                <c:pt idx="3898">
                  <c:v>38.713822999999998</c:v>
                </c:pt>
                <c:pt idx="3899">
                  <c:v>38.723754999999997</c:v>
                </c:pt>
                <c:pt idx="3900">
                  <c:v>38.733687000000003</c:v>
                </c:pt>
                <c:pt idx="3901">
                  <c:v>38.743619000000002</c:v>
                </c:pt>
                <c:pt idx="3902">
                  <c:v>38.753551000000002</c:v>
                </c:pt>
                <c:pt idx="3903">
                  <c:v>38.763483000000001</c:v>
                </c:pt>
                <c:pt idx="3904">
                  <c:v>38.773415</c:v>
                </c:pt>
                <c:pt idx="3905">
                  <c:v>38.783346999999999</c:v>
                </c:pt>
                <c:pt idx="3906">
                  <c:v>38.793278999999998</c:v>
                </c:pt>
                <c:pt idx="3907">
                  <c:v>38.803210999999997</c:v>
                </c:pt>
                <c:pt idx="3908">
                  <c:v>38.813142999999997</c:v>
                </c:pt>
                <c:pt idx="3909">
                  <c:v>38.823075000000003</c:v>
                </c:pt>
                <c:pt idx="3910">
                  <c:v>38.833007000000002</c:v>
                </c:pt>
                <c:pt idx="3911">
                  <c:v>38.842939000000001</c:v>
                </c:pt>
                <c:pt idx="3912">
                  <c:v>38.852871</c:v>
                </c:pt>
                <c:pt idx="3913">
                  <c:v>38.862803</c:v>
                </c:pt>
                <c:pt idx="3914">
                  <c:v>38.872734000000001</c:v>
                </c:pt>
                <c:pt idx="3915">
                  <c:v>38.882666</c:v>
                </c:pt>
                <c:pt idx="3916">
                  <c:v>38.892598</c:v>
                </c:pt>
                <c:pt idx="3917">
                  <c:v>38.902529999999999</c:v>
                </c:pt>
                <c:pt idx="3918">
                  <c:v>38.912461999999998</c:v>
                </c:pt>
                <c:pt idx="3919">
                  <c:v>38.922393999999997</c:v>
                </c:pt>
                <c:pt idx="3920">
                  <c:v>38.932326000000003</c:v>
                </c:pt>
                <c:pt idx="3921">
                  <c:v>38.942258000000002</c:v>
                </c:pt>
                <c:pt idx="3922">
                  <c:v>38.952190000000002</c:v>
                </c:pt>
                <c:pt idx="3923">
                  <c:v>38.962122000000001</c:v>
                </c:pt>
                <c:pt idx="3924">
                  <c:v>38.972054</c:v>
                </c:pt>
                <c:pt idx="3925">
                  <c:v>38.981985999999999</c:v>
                </c:pt>
                <c:pt idx="3926">
                  <c:v>38.991917999999998</c:v>
                </c:pt>
                <c:pt idx="3927">
                  <c:v>39.001849999999997</c:v>
                </c:pt>
                <c:pt idx="3928">
                  <c:v>39.011781999999997</c:v>
                </c:pt>
                <c:pt idx="3929">
                  <c:v>39.021714000000003</c:v>
                </c:pt>
                <c:pt idx="3930">
                  <c:v>39.031646000000002</c:v>
                </c:pt>
                <c:pt idx="3931">
                  <c:v>39.041578000000001</c:v>
                </c:pt>
                <c:pt idx="3932">
                  <c:v>39.05151</c:v>
                </c:pt>
                <c:pt idx="3933">
                  <c:v>39.061442</c:v>
                </c:pt>
                <c:pt idx="3934">
                  <c:v>39.071373999999999</c:v>
                </c:pt>
                <c:pt idx="3935">
                  <c:v>39.081305999999998</c:v>
                </c:pt>
                <c:pt idx="3936">
                  <c:v>39.091237999999997</c:v>
                </c:pt>
                <c:pt idx="3937">
                  <c:v>39.101170000000003</c:v>
                </c:pt>
                <c:pt idx="3938">
                  <c:v>39.111102000000002</c:v>
                </c:pt>
                <c:pt idx="3939">
                  <c:v>39.121034000000002</c:v>
                </c:pt>
                <c:pt idx="3940">
                  <c:v>39.130966000000001</c:v>
                </c:pt>
                <c:pt idx="3941">
                  <c:v>39.140898</c:v>
                </c:pt>
                <c:pt idx="3942">
                  <c:v>39.150829999999999</c:v>
                </c:pt>
                <c:pt idx="3943">
                  <c:v>39.160761999999998</c:v>
                </c:pt>
                <c:pt idx="3944">
                  <c:v>39.170693999999997</c:v>
                </c:pt>
                <c:pt idx="3945">
                  <c:v>39.180625999999997</c:v>
                </c:pt>
                <c:pt idx="3946">
                  <c:v>39.190558000000003</c:v>
                </c:pt>
                <c:pt idx="3947">
                  <c:v>39.200490000000002</c:v>
                </c:pt>
                <c:pt idx="3948">
                  <c:v>39.210422000000001</c:v>
                </c:pt>
                <c:pt idx="3949">
                  <c:v>39.220354</c:v>
                </c:pt>
                <c:pt idx="3950">
                  <c:v>39.230286</c:v>
                </c:pt>
                <c:pt idx="3951">
                  <c:v>39.240217999999999</c:v>
                </c:pt>
                <c:pt idx="3952">
                  <c:v>39.250149999999998</c:v>
                </c:pt>
                <c:pt idx="3953">
                  <c:v>39.260081</c:v>
                </c:pt>
                <c:pt idx="3954">
                  <c:v>39.270012999999999</c:v>
                </c:pt>
                <c:pt idx="3955">
                  <c:v>39.279944999999998</c:v>
                </c:pt>
                <c:pt idx="3956">
                  <c:v>39.289876999999997</c:v>
                </c:pt>
                <c:pt idx="3957">
                  <c:v>39.299809000000003</c:v>
                </c:pt>
                <c:pt idx="3958">
                  <c:v>39.309741000000002</c:v>
                </c:pt>
                <c:pt idx="3959">
                  <c:v>39.319673000000002</c:v>
                </c:pt>
                <c:pt idx="3960">
                  <c:v>39.329605000000001</c:v>
                </c:pt>
                <c:pt idx="3961">
                  <c:v>39.339537</c:v>
                </c:pt>
                <c:pt idx="3962">
                  <c:v>39.349468999999999</c:v>
                </c:pt>
                <c:pt idx="3963">
                  <c:v>39.359400999999998</c:v>
                </c:pt>
                <c:pt idx="3964">
                  <c:v>39.369332999999997</c:v>
                </c:pt>
                <c:pt idx="3965">
                  <c:v>39.379264999999997</c:v>
                </c:pt>
                <c:pt idx="3966">
                  <c:v>39.389197000000003</c:v>
                </c:pt>
                <c:pt idx="3967">
                  <c:v>39.399129000000002</c:v>
                </c:pt>
                <c:pt idx="3968">
                  <c:v>39.409061000000001</c:v>
                </c:pt>
                <c:pt idx="3969">
                  <c:v>39.418993</c:v>
                </c:pt>
                <c:pt idx="3970">
                  <c:v>39.428925</c:v>
                </c:pt>
                <c:pt idx="3971">
                  <c:v>39.438856999999999</c:v>
                </c:pt>
                <c:pt idx="3972">
                  <c:v>39.448788999999998</c:v>
                </c:pt>
                <c:pt idx="3973">
                  <c:v>39.458720999999997</c:v>
                </c:pt>
                <c:pt idx="3974">
                  <c:v>39.468653000000003</c:v>
                </c:pt>
                <c:pt idx="3975">
                  <c:v>39.478585000000002</c:v>
                </c:pt>
                <c:pt idx="3976">
                  <c:v>39.488517000000002</c:v>
                </c:pt>
                <c:pt idx="3977">
                  <c:v>39.498449630000003</c:v>
                </c:pt>
                <c:pt idx="3978">
                  <c:v>39.508381630000002</c:v>
                </c:pt>
                <c:pt idx="3979">
                  <c:v>39.518313630000002</c:v>
                </c:pt>
                <c:pt idx="3980">
                  <c:v>39.528245630000001</c:v>
                </c:pt>
                <c:pt idx="3981">
                  <c:v>39.538177619999999</c:v>
                </c:pt>
                <c:pt idx="3982">
                  <c:v>39.548109629999999</c:v>
                </c:pt>
                <c:pt idx="3983">
                  <c:v>39.558041629999998</c:v>
                </c:pt>
                <c:pt idx="3984">
                  <c:v>39.567973629999997</c:v>
                </c:pt>
                <c:pt idx="3985">
                  <c:v>39.577905629999997</c:v>
                </c:pt>
                <c:pt idx="3986">
                  <c:v>39.587837630000003</c:v>
                </c:pt>
                <c:pt idx="3987">
                  <c:v>39.597769630000002</c:v>
                </c:pt>
                <c:pt idx="3988">
                  <c:v>39.607700629999997</c:v>
                </c:pt>
                <c:pt idx="3989">
                  <c:v>39.61763363</c:v>
                </c:pt>
                <c:pt idx="3990">
                  <c:v>39.627564620000001</c:v>
                </c:pt>
                <c:pt idx="3991">
                  <c:v>39.637496630000001</c:v>
                </c:pt>
                <c:pt idx="3992">
                  <c:v>39.64742863</c:v>
                </c:pt>
                <c:pt idx="3993">
                  <c:v>39.657360629999999</c:v>
                </c:pt>
                <c:pt idx="3994">
                  <c:v>39.667292629999999</c:v>
                </c:pt>
                <c:pt idx="3995">
                  <c:v>39.677224629999998</c:v>
                </c:pt>
                <c:pt idx="3996">
                  <c:v>39.687156629999997</c:v>
                </c:pt>
                <c:pt idx="3997">
                  <c:v>39.697088630000003</c:v>
                </c:pt>
                <c:pt idx="3998">
                  <c:v>39.707020630000002</c:v>
                </c:pt>
                <c:pt idx="3999">
                  <c:v>39.716952630000002</c:v>
                </c:pt>
                <c:pt idx="4000">
                  <c:v>39.726884630000001</c:v>
                </c:pt>
                <c:pt idx="4001">
                  <c:v>39.73681663</c:v>
                </c:pt>
                <c:pt idx="4002">
                  <c:v>39.746748629999999</c:v>
                </c:pt>
                <c:pt idx="4003">
                  <c:v>39.756680629999998</c:v>
                </c:pt>
                <c:pt idx="4004">
                  <c:v>39.766612629999997</c:v>
                </c:pt>
                <c:pt idx="4005">
                  <c:v>39.776544629999997</c:v>
                </c:pt>
                <c:pt idx="4006">
                  <c:v>39.786476630000003</c:v>
                </c:pt>
                <c:pt idx="4007">
                  <c:v>39.796408620000001</c:v>
                </c:pt>
                <c:pt idx="4008">
                  <c:v>39.806340630000001</c:v>
                </c:pt>
                <c:pt idx="4009">
                  <c:v>39.81627263</c:v>
                </c:pt>
                <c:pt idx="4010">
                  <c:v>39.826204629999999</c:v>
                </c:pt>
                <c:pt idx="4011">
                  <c:v>39.836136629999999</c:v>
                </c:pt>
                <c:pt idx="4012">
                  <c:v>39.846068629999998</c:v>
                </c:pt>
                <c:pt idx="4013">
                  <c:v>39.856000629999997</c:v>
                </c:pt>
                <c:pt idx="4014">
                  <c:v>39.865932630000003</c:v>
                </c:pt>
                <c:pt idx="4015">
                  <c:v>39.875864630000002</c:v>
                </c:pt>
                <c:pt idx="4016">
                  <c:v>39.885796630000002</c:v>
                </c:pt>
                <c:pt idx="4017">
                  <c:v>39.895728630000001</c:v>
                </c:pt>
                <c:pt idx="4018">
                  <c:v>39.90566063</c:v>
                </c:pt>
                <c:pt idx="4019">
                  <c:v>39.915592629999999</c:v>
                </c:pt>
                <c:pt idx="4020">
                  <c:v>39.925524629999998</c:v>
                </c:pt>
                <c:pt idx="4021">
                  <c:v>39.935456629999997</c:v>
                </c:pt>
                <c:pt idx="4022">
                  <c:v>39.945388629999997</c:v>
                </c:pt>
                <c:pt idx="4023">
                  <c:v>39.955320630000003</c:v>
                </c:pt>
                <c:pt idx="4024">
                  <c:v>39.965252630000002</c:v>
                </c:pt>
                <c:pt idx="4025">
                  <c:v>39.975184630000001</c:v>
                </c:pt>
                <c:pt idx="4026">
                  <c:v>39.98511663</c:v>
                </c:pt>
                <c:pt idx="4027">
                  <c:v>39.995048629999999</c:v>
                </c:pt>
                <c:pt idx="4028">
                  <c:v>40.004980629999999</c:v>
                </c:pt>
                <c:pt idx="4029">
                  <c:v>40.01491163</c:v>
                </c:pt>
                <c:pt idx="4030">
                  <c:v>40.024843629999999</c:v>
                </c:pt>
                <c:pt idx="4031">
                  <c:v>40.034775629999999</c:v>
                </c:pt>
                <c:pt idx="4032">
                  <c:v>40.044707629999998</c:v>
                </c:pt>
                <c:pt idx="4033">
                  <c:v>40.054639629999997</c:v>
                </c:pt>
                <c:pt idx="4034">
                  <c:v>40.064571630000003</c:v>
                </c:pt>
                <c:pt idx="4035">
                  <c:v>40.074503630000002</c:v>
                </c:pt>
                <c:pt idx="4036">
                  <c:v>40.084435630000002</c:v>
                </c:pt>
                <c:pt idx="4037">
                  <c:v>40.094367630000001</c:v>
                </c:pt>
                <c:pt idx="4038">
                  <c:v>40.10429963</c:v>
                </c:pt>
                <c:pt idx="4039">
                  <c:v>40.114231629999999</c:v>
                </c:pt>
                <c:pt idx="4040">
                  <c:v>40.124163629999998</c:v>
                </c:pt>
                <c:pt idx="4041">
                  <c:v>40.134095629999997</c:v>
                </c:pt>
                <c:pt idx="4042">
                  <c:v>40.144027629999997</c:v>
                </c:pt>
                <c:pt idx="4043">
                  <c:v>40.153959630000003</c:v>
                </c:pt>
                <c:pt idx="4044">
                  <c:v>40.163891630000002</c:v>
                </c:pt>
                <c:pt idx="4045">
                  <c:v>40.173823630000001</c:v>
                </c:pt>
                <c:pt idx="4046">
                  <c:v>40.18375563</c:v>
                </c:pt>
                <c:pt idx="4047">
                  <c:v>40.193687629999999</c:v>
                </c:pt>
                <c:pt idx="4048">
                  <c:v>40.203619629999999</c:v>
                </c:pt>
                <c:pt idx="4049">
                  <c:v>40.213551629999998</c:v>
                </c:pt>
                <c:pt idx="4050">
                  <c:v>40.223483629999997</c:v>
                </c:pt>
                <c:pt idx="4051">
                  <c:v>40.233415620000002</c:v>
                </c:pt>
                <c:pt idx="4052">
                  <c:v>40.243347630000002</c:v>
                </c:pt>
                <c:pt idx="4053">
                  <c:v>40.253279630000002</c:v>
                </c:pt>
                <c:pt idx="4054">
                  <c:v>40.263211630000001</c:v>
                </c:pt>
                <c:pt idx="4055">
                  <c:v>40.27314363</c:v>
                </c:pt>
                <c:pt idx="4056">
                  <c:v>40.283075629999999</c:v>
                </c:pt>
                <c:pt idx="4057">
                  <c:v>40.293007629999998</c:v>
                </c:pt>
                <c:pt idx="4058">
                  <c:v>40.302939629999997</c:v>
                </c:pt>
                <c:pt idx="4059">
                  <c:v>40.312871629999997</c:v>
                </c:pt>
                <c:pt idx="4060">
                  <c:v>40.322803630000003</c:v>
                </c:pt>
                <c:pt idx="4061">
                  <c:v>40.332735630000002</c:v>
                </c:pt>
                <c:pt idx="4062">
                  <c:v>40.342667630000001</c:v>
                </c:pt>
                <c:pt idx="4063">
                  <c:v>40.35259963</c:v>
                </c:pt>
                <c:pt idx="4064">
                  <c:v>40.362531629999999</c:v>
                </c:pt>
                <c:pt idx="4065">
                  <c:v>40.372463629999999</c:v>
                </c:pt>
                <c:pt idx="4066">
                  <c:v>40.382395629999998</c:v>
                </c:pt>
                <c:pt idx="4067">
                  <c:v>40.392327629999997</c:v>
                </c:pt>
                <c:pt idx="4068">
                  <c:v>40.402258629999999</c:v>
                </c:pt>
                <c:pt idx="4069">
                  <c:v>40.412190629999998</c:v>
                </c:pt>
                <c:pt idx="4070">
                  <c:v>40.422122629999997</c:v>
                </c:pt>
                <c:pt idx="4071">
                  <c:v>40.432054630000003</c:v>
                </c:pt>
                <c:pt idx="4072">
                  <c:v>40.441986630000002</c:v>
                </c:pt>
                <c:pt idx="4073">
                  <c:v>40.451918630000002</c:v>
                </c:pt>
                <c:pt idx="4074">
                  <c:v>40.461850630000001</c:v>
                </c:pt>
                <c:pt idx="4075">
                  <c:v>40.47178263</c:v>
                </c:pt>
                <c:pt idx="4076">
                  <c:v>40.481714629999999</c:v>
                </c:pt>
                <c:pt idx="4077">
                  <c:v>40.491646619999997</c:v>
                </c:pt>
                <c:pt idx="4078">
                  <c:v>40.501578000000002</c:v>
                </c:pt>
                <c:pt idx="4079">
                  <c:v>40.511510000000001</c:v>
                </c:pt>
                <c:pt idx="4080">
                  <c:v>40.521442</c:v>
                </c:pt>
                <c:pt idx="4081">
                  <c:v>40.531374</c:v>
                </c:pt>
                <c:pt idx="4082">
                  <c:v>40.541305999999999</c:v>
                </c:pt>
                <c:pt idx="4083">
                  <c:v>40.551237999999998</c:v>
                </c:pt>
                <c:pt idx="4084">
                  <c:v>40.561169999999997</c:v>
                </c:pt>
                <c:pt idx="4085">
                  <c:v>40.571102000000003</c:v>
                </c:pt>
                <c:pt idx="4086">
                  <c:v>40.581034000000002</c:v>
                </c:pt>
                <c:pt idx="4087">
                  <c:v>40.590966000000002</c:v>
                </c:pt>
                <c:pt idx="4088">
                  <c:v>40.600898000000001</c:v>
                </c:pt>
                <c:pt idx="4089">
                  <c:v>40.61083</c:v>
                </c:pt>
                <c:pt idx="4090">
                  <c:v>40.620761999999999</c:v>
                </c:pt>
                <c:pt idx="4091">
                  <c:v>40.630693999999998</c:v>
                </c:pt>
                <c:pt idx="4092">
                  <c:v>40.640625999999997</c:v>
                </c:pt>
                <c:pt idx="4093">
                  <c:v>40.650557999999997</c:v>
                </c:pt>
                <c:pt idx="4094">
                  <c:v>40.660490000000003</c:v>
                </c:pt>
                <c:pt idx="4095">
                  <c:v>40.670422000000002</c:v>
                </c:pt>
                <c:pt idx="4096">
                  <c:v>40.680354000000001</c:v>
                </c:pt>
                <c:pt idx="4097">
                  <c:v>40.690286</c:v>
                </c:pt>
                <c:pt idx="4098">
                  <c:v>40.700218</c:v>
                </c:pt>
                <c:pt idx="4099">
                  <c:v>40.710149999999999</c:v>
                </c:pt>
                <c:pt idx="4100">
                  <c:v>40.720081999999998</c:v>
                </c:pt>
                <c:pt idx="4101">
                  <c:v>40.730013999999997</c:v>
                </c:pt>
                <c:pt idx="4102">
                  <c:v>40.739946000000003</c:v>
                </c:pt>
                <c:pt idx="4103">
                  <c:v>40.749878000000002</c:v>
                </c:pt>
                <c:pt idx="4104">
                  <c:v>40.759810000000002</c:v>
                </c:pt>
                <c:pt idx="4105">
                  <c:v>40.769742000000001</c:v>
                </c:pt>
                <c:pt idx="4106">
                  <c:v>40.779674</c:v>
                </c:pt>
                <c:pt idx="4107">
                  <c:v>40.789605999999999</c:v>
                </c:pt>
                <c:pt idx="4108">
                  <c:v>40.799537000000001</c:v>
                </c:pt>
                <c:pt idx="4109">
                  <c:v>40.809469</c:v>
                </c:pt>
                <c:pt idx="4110">
                  <c:v>40.819400999999999</c:v>
                </c:pt>
                <c:pt idx="4111">
                  <c:v>40.829332999999998</c:v>
                </c:pt>
                <c:pt idx="4112">
                  <c:v>40.839264999999997</c:v>
                </c:pt>
                <c:pt idx="4113">
                  <c:v>40.849196999999997</c:v>
                </c:pt>
                <c:pt idx="4114">
                  <c:v>40.859129000000003</c:v>
                </c:pt>
                <c:pt idx="4115">
                  <c:v>40.869061000000002</c:v>
                </c:pt>
                <c:pt idx="4116">
                  <c:v>40.878993000000001</c:v>
                </c:pt>
                <c:pt idx="4117">
                  <c:v>40.888925</c:v>
                </c:pt>
                <c:pt idx="4118">
                  <c:v>40.898857</c:v>
                </c:pt>
                <c:pt idx="4119">
                  <c:v>40.908788999999999</c:v>
                </c:pt>
                <c:pt idx="4120">
                  <c:v>40.918720999999998</c:v>
                </c:pt>
                <c:pt idx="4121">
                  <c:v>40.928652999999997</c:v>
                </c:pt>
                <c:pt idx="4122">
                  <c:v>40.938585000000003</c:v>
                </c:pt>
                <c:pt idx="4123">
                  <c:v>40.948517000000002</c:v>
                </c:pt>
                <c:pt idx="4124">
                  <c:v>40.958449000000002</c:v>
                </c:pt>
                <c:pt idx="4125">
                  <c:v>40.968381000000001</c:v>
                </c:pt>
                <c:pt idx="4126">
                  <c:v>40.978313</c:v>
                </c:pt>
                <c:pt idx="4127">
                  <c:v>40.988244999999999</c:v>
                </c:pt>
                <c:pt idx="4128">
                  <c:v>40.998176999999998</c:v>
                </c:pt>
                <c:pt idx="4129">
                  <c:v>41.008108999999997</c:v>
                </c:pt>
                <c:pt idx="4130">
                  <c:v>41.018040999999997</c:v>
                </c:pt>
                <c:pt idx="4131">
                  <c:v>41.027973000000003</c:v>
                </c:pt>
                <c:pt idx="4132">
                  <c:v>41.037905000000002</c:v>
                </c:pt>
                <c:pt idx="4133">
                  <c:v>41.047837000000001</c:v>
                </c:pt>
                <c:pt idx="4134">
                  <c:v>41.057769</c:v>
                </c:pt>
                <c:pt idx="4135">
                  <c:v>41.067701</c:v>
                </c:pt>
                <c:pt idx="4136">
                  <c:v>41.077632999999999</c:v>
                </c:pt>
                <c:pt idx="4137">
                  <c:v>41.087564999999998</c:v>
                </c:pt>
                <c:pt idx="4138">
                  <c:v>41.097496999999997</c:v>
                </c:pt>
                <c:pt idx="4139">
                  <c:v>41.107429000000003</c:v>
                </c:pt>
                <c:pt idx="4140">
                  <c:v>41.117361000000002</c:v>
                </c:pt>
                <c:pt idx="4141">
                  <c:v>41.127293000000002</c:v>
                </c:pt>
                <c:pt idx="4142">
                  <c:v>41.137225000000001</c:v>
                </c:pt>
                <c:pt idx="4143">
                  <c:v>41.147157</c:v>
                </c:pt>
                <c:pt idx="4144">
                  <c:v>41.157088999999999</c:v>
                </c:pt>
                <c:pt idx="4145">
                  <c:v>41.167020999999998</c:v>
                </c:pt>
                <c:pt idx="4146">
                  <c:v>41.176952999999997</c:v>
                </c:pt>
                <c:pt idx="4147">
                  <c:v>41.186883999999999</c:v>
                </c:pt>
                <c:pt idx="4148">
                  <c:v>41.196815999999998</c:v>
                </c:pt>
                <c:pt idx="4149">
                  <c:v>41.206747999999997</c:v>
                </c:pt>
                <c:pt idx="4150">
                  <c:v>41.216679999999997</c:v>
                </c:pt>
                <c:pt idx="4151">
                  <c:v>41.226612000000003</c:v>
                </c:pt>
                <c:pt idx="4152">
                  <c:v>41.236544000000002</c:v>
                </c:pt>
                <c:pt idx="4153">
                  <c:v>41.246476000000001</c:v>
                </c:pt>
                <c:pt idx="4154">
                  <c:v>41.256408</c:v>
                </c:pt>
                <c:pt idx="4155">
                  <c:v>41.26634</c:v>
                </c:pt>
                <c:pt idx="4156">
                  <c:v>41.276271999999999</c:v>
                </c:pt>
                <c:pt idx="4157">
                  <c:v>41.286203999999998</c:v>
                </c:pt>
                <c:pt idx="4158">
                  <c:v>41.296135999999997</c:v>
                </c:pt>
                <c:pt idx="4159">
                  <c:v>41.306068000000003</c:v>
                </c:pt>
                <c:pt idx="4160">
                  <c:v>41.316000000000003</c:v>
                </c:pt>
                <c:pt idx="4161">
                  <c:v>41.325932000000002</c:v>
                </c:pt>
                <c:pt idx="4162">
                  <c:v>41.335864000000001</c:v>
                </c:pt>
                <c:pt idx="4163">
                  <c:v>41.345796</c:v>
                </c:pt>
                <c:pt idx="4164">
                  <c:v>41.355727999999999</c:v>
                </c:pt>
                <c:pt idx="4165">
                  <c:v>41.365659999999998</c:v>
                </c:pt>
                <c:pt idx="4166">
                  <c:v>41.375591999999997</c:v>
                </c:pt>
                <c:pt idx="4167">
                  <c:v>41.385523999999997</c:v>
                </c:pt>
                <c:pt idx="4168">
                  <c:v>41.395456000000003</c:v>
                </c:pt>
                <c:pt idx="4169">
                  <c:v>41.405388000000002</c:v>
                </c:pt>
                <c:pt idx="4170">
                  <c:v>41.415320000000001</c:v>
                </c:pt>
                <c:pt idx="4171">
                  <c:v>41.425252</c:v>
                </c:pt>
                <c:pt idx="4172">
                  <c:v>41.435184</c:v>
                </c:pt>
                <c:pt idx="4173">
                  <c:v>41.445115999999999</c:v>
                </c:pt>
                <c:pt idx="4174">
                  <c:v>41.455047999999998</c:v>
                </c:pt>
                <c:pt idx="4175">
                  <c:v>41.464979999999997</c:v>
                </c:pt>
                <c:pt idx="4176">
                  <c:v>41.474912000000003</c:v>
                </c:pt>
                <c:pt idx="4177">
                  <c:v>41.484844000000002</c:v>
                </c:pt>
                <c:pt idx="4178">
                  <c:v>41.494776000000002</c:v>
                </c:pt>
                <c:pt idx="4179">
                  <c:v>41.504708000000001</c:v>
                </c:pt>
                <c:pt idx="4180">
                  <c:v>41.51464</c:v>
                </c:pt>
                <c:pt idx="4181">
                  <c:v>41.524571999999999</c:v>
                </c:pt>
                <c:pt idx="4182">
                  <c:v>41.534503999999998</c:v>
                </c:pt>
                <c:pt idx="4183">
                  <c:v>41.544435999999997</c:v>
                </c:pt>
                <c:pt idx="4184">
                  <c:v>41.554367999999997</c:v>
                </c:pt>
                <c:pt idx="4185">
                  <c:v>41.564300000000003</c:v>
                </c:pt>
                <c:pt idx="4186">
                  <c:v>41.574230999999997</c:v>
                </c:pt>
                <c:pt idx="4187">
                  <c:v>41.584162999999997</c:v>
                </c:pt>
                <c:pt idx="4188">
                  <c:v>41.594095000000003</c:v>
                </c:pt>
                <c:pt idx="4189">
                  <c:v>41.604027000000002</c:v>
                </c:pt>
                <c:pt idx="4190">
                  <c:v>41.613959000000001</c:v>
                </c:pt>
                <c:pt idx="4191">
                  <c:v>41.623891</c:v>
                </c:pt>
                <c:pt idx="4192">
                  <c:v>41.633823</c:v>
                </c:pt>
                <c:pt idx="4193">
                  <c:v>41.643754999999999</c:v>
                </c:pt>
                <c:pt idx="4194">
                  <c:v>41.653686999999998</c:v>
                </c:pt>
                <c:pt idx="4195">
                  <c:v>41.663618999999997</c:v>
                </c:pt>
                <c:pt idx="4196">
                  <c:v>41.673551000000003</c:v>
                </c:pt>
                <c:pt idx="4197">
                  <c:v>41.683483000000003</c:v>
                </c:pt>
                <c:pt idx="4198">
                  <c:v>41.693415000000002</c:v>
                </c:pt>
                <c:pt idx="4199">
                  <c:v>41.703347000000001</c:v>
                </c:pt>
                <c:pt idx="4200">
                  <c:v>41.713279</c:v>
                </c:pt>
                <c:pt idx="4201">
                  <c:v>41.723210999999999</c:v>
                </c:pt>
                <c:pt idx="4202">
                  <c:v>41.733142999999998</c:v>
                </c:pt>
                <c:pt idx="4203">
                  <c:v>41.743074999999997</c:v>
                </c:pt>
                <c:pt idx="4204">
                  <c:v>41.753006999999997</c:v>
                </c:pt>
                <c:pt idx="4205">
                  <c:v>41.762939000000003</c:v>
                </c:pt>
                <c:pt idx="4206">
                  <c:v>41.772871000000002</c:v>
                </c:pt>
                <c:pt idx="4207">
                  <c:v>41.782803000000001</c:v>
                </c:pt>
                <c:pt idx="4208">
                  <c:v>41.792735</c:v>
                </c:pt>
                <c:pt idx="4209">
                  <c:v>41.802667</c:v>
                </c:pt>
                <c:pt idx="4210">
                  <c:v>41.812598999999999</c:v>
                </c:pt>
                <c:pt idx="4211">
                  <c:v>41.822530999999998</c:v>
                </c:pt>
                <c:pt idx="4212">
                  <c:v>41.832462999999997</c:v>
                </c:pt>
                <c:pt idx="4213">
                  <c:v>41.842395000000003</c:v>
                </c:pt>
                <c:pt idx="4214">
                  <c:v>41.852327000000002</c:v>
                </c:pt>
                <c:pt idx="4215">
                  <c:v>41.862259000000002</c:v>
                </c:pt>
                <c:pt idx="4216">
                  <c:v>41.872191000000001</c:v>
                </c:pt>
                <c:pt idx="4217">
                  <c:v>41.882123</c:v>
                </c:pt>
                <c:pt idx="4218">
                  <c:v>41.892054999999999</c:v>
                </c:pt>
                <c:pt idx="4219">
                  <c:v>41.901986999999998</c:v>
                </c:pt>
                <c:pt idx="4220">
                  <c:v>41.911918999999997</c:v>
                </c:pt>
                <c:pt idx="4221">
                  <c:v>41.921850999999997</c:v>
                </c:pt>
                <c:pt idx="4222">
                  <c:v>41.931781999999998</c:v>
                </c:pt>
                <c:pt idx="4223">
                  <c:v>41.941713999999997</c:v>
                </c:pt>
                <c:pt idx="4224">
                  <c:v>41.951645999999997</c:v>
                </c:pt>
                <c:pt idx="4225">
                  <c:v>41.961578000000003</c:v>
                </c:pt>
                <c:pt idx="4226">
                  <c:v>41.971510000000002</c:v>
                </c:pt>
                <c:pt idx="4227">
                  <c:v>41.981442000000001</c:v>
                </c:pt>
                <c:pt idx="4228">
                  <c:v>41.991374</c:v>
                </c:pt>
                <c:pt idx="4229">
                  <c:v>42.001306</c:v>
                </c:pt>
                <c:pt idx="4230">
                  <c:v>42.011237999999999</c:v>
                </c:pt>
                <c:pt idx="4231">
                  <c:v>42.021169999999998</c:v>
                </c:pt>
                <c:pt idx="4232">
                  <c:v>42.031101999999997</c:v>
                </c:pt>
                <c:pt idx="4233">
                  <c:v>42.041034000000003</c:v>
                </c:pt>
                <c:pt idx="4234">
                  <c:v>42.050966000000003</c:v>
                </c:pt>
                <c:pt idx="4235">
                  <c:v>42.060898000000002</c:v>
                </c:pt>
                <c:pt idx="4236">
                  <c:v>42.070830000000001</c:v>
                </c:pt>
                <c:pt idx="4237">
                  <c:v>42.080762</c:v>
                </c:pt>
                <c:pt idx="4238">
                  <c:v>42.090693999999999</c:v>
                </c:pt>
                <c:pt idx="4239">
                  <c:v>42.100625999999998</c:v>
                </c:pt>
                <c:pt idx="4240">
                  <c:v>42.110557999999997</c:v>
                </c:pt>
                <c:pt idx="4241">
                  <c:v>42.120489999999997</c:v>
                </c:pt>
                <c:pt idx="4242">
                  <c:v>42.130422000000003</c:v>
                </c:pt>
                <c:pt idx="4243">
                  <c:v>42.140354000000002</c:v>
                </c:pt>
                <c:pt idx="4244">
                  <c:v>42.150286000000001</c:v>
                </c:pt>
                <c:pt idx="4245">
                  <c:v>42.160218</c:v>
                </c:pt>
                <c:pt idx="4246">
                  <c:v>42.17015</c:v>
                </c:pt>
                <c:pt idx="4247">
                  <c:v>42.180081999999999</c:v>
                </c:pt>
                <c:pt idx="4248">
                  <c:v>42.190013999999998</c:v>
                </c:pt>
                <c:pt idx="4249">
                  <c:v>42.199945999999997</c:v>
                </c:pt>
                <c:pt idx="4250">
                  <c:v>42.209878000000003</c:v>
                </c:pt>
                <c:pt idx="4251">
                  <c:v>42.219810000000003</c:v>
                </c:pt>
                <c:pt idx="4252">
                  <c:v>42.229742000000002</c:v>
                </c:pt>
                <c:pt idx="4253">
                  <c:v>42.239674000000001</c:v>
                </c:pt>
                <c:pt idx="4254">
                  <c:v>42.249606</c:v>
                </c:pt>
                <c:pt idx="4255">
                  <c:v>42.259537999999999</c:v>
                </c:pt>
                <c:pt idx="4256">
                  <c:v>42.269469999999998</c:v>
                </c:pt>
                <c:pt idx="4257">
                  <c:v>42.279401999999997</c:v>
                </c:pt>
                <c:pt idx="4258">
                  <c:v>42.289333999999997</c:v>
                </c:pt>
                <c:pt idx="4259">
                  <c:v>42.299266000000003</c:v>
                </c:pt>
                <c:pt idx="4260">
                  <c:v>42.309198000000002</c:v>
                </c:pt>
                <c:pt idx="4261">
                  <c:v>42.319130000000001</c:v>
                </c:pt>
                <c:pt idx="4262">
                  <c:v>42.329062</c:v>
                </c:pt>
                <c:pt idx="4263">
                  <c:v>42.338994</c:v>
                </c:pt>
                <c:pt idx="4264">
                  <c:v>42.348925000000001</c:v>
                </c:pt>
                <c:pt idx="4265">
                  <c:v>42.358857</c:v>
                </c:pt>
                <c:pt idx="4266">
                  <c:v>42.368789</c:v>
                </c:pt>
                <c:pt idx="4267">
                  <c:v>42.378720999999999</c:v>
                </c:pt>
                <c:pt idx="4268">
                  <c:v>42.388652999999998</c:v>
                </c:pt>
                <c:pt idx="4269">
                  <c:v>42.398584999999997</c:v>
                </c:pt>
                <c:pt idx="4270">
                  <c:v>42.408517000000003</c:v>
                </c:pt>
                <c:pt idx="4271">
                  <c:v>42.418449000000003</c:v>
                </c:pt>
                <c:pt idx="4272">
                  <c:v>42.428381000000002</c:v>
                </c:pt>
                <c:pt idx="4273">
                  <c:v>42.438313000000001</c:v>
                </c:pt>
                <c:pt idx="4274">
                  <c:v>42.448245</c:v>
                </c:pt>
                <c:pt idx="4275">
                  <c:v>42.458176999999999</c:v>
                </c:pt>
                <c:pt idx="4276">
                  <c:v>42.468108999999998</c:v>
                </c:pt>
                <c:pt idx="4277">
                  <c:v>42.478040999999997</c:v>
                </c:pt>
                <c:pt idx="4278">
                  <c:v>42.487972999999997</c:v>
                </c:pt>
                <c:pt idx="4279">
                  <c:v>42.497905000000003</c:v>
                </c:pt>
                <c:pt idx="4280">
                  <c:v>42.507837670000001</c:v>
                </c:pt>
                <c:pt idx="4281">
                  <c:v>42.51776967</c:v>
                </c:pt>
                <c:pt idx="4282">
                  <c:v>42.527701669999999</c:v>
                </c:pt>
                <c:pt idx="4283">
                  <c:v>42.537633669999998</c:v>
                </c:pt>
                <c:pt idx="4284">
                  <c:v>42.547565669999997</c:v>
                </c:pt>
                <c:pt idx="4285">
                  <c:v>42.557497669999997</c:v>
                </c:pt>
                <c:pt idx="4286">
                  <c:v>42.567429670000003</c:v>
                </c:pt>
                <c:pt idx="4287">
                  <c:v>42.577361670000002</c:v>
                </c:pt>
                <c:pt idx="4288">
                  <c:v>42.587293670000001</c:v>
                </c:pt>
                <c:pt idx="4289">
                  <c:v>42.59722567</c:v>
                </c:pt>
                <c:pt idx="4290">
                  <c:v>42.607157669999999</c:v>
                </c:pt>
                <c:pt idx="4291">
                  <c:v>42.617089669999999</c:v>
                </c:pt>
                <c:pt idx="4292">
                  <c:v>42.627021669999998</c:v>
                </c:pt>
                <c:pt idx="4293">
                  <c:v>42.636953669999997</c:v>
                </c:pt>
                <c:pt idx="4294">
                  <c:v>42.646885670000003</c:v>
                </c:pt>
                <c:pt idx="4295">
                  <c:v>42.656817670000002</c:v>
                </c:pt>
                <c:pt idx="4296">
                  <c:v>42.666749670000002</c:v>
                </c:pt>
                <c:pt idx="4297">
                  <c:v>42.676681670000001</c:v>
                </c:pt>
                <c:pt idx="4298">
                  <c:v>42.68661367</c:v>
                </c:pt>
                <c:pt idx="4299">
                  <c:v>42.696545669999999</c:v>
                </c:pt>
                <c:pt idx="4300">
                  <c:v>42.706477669999998</c:v>
                </c:pt>
                <c:pt idx="4301">
                  <c:v>42.716409669999997</c:v>
                </c:pt>
                <c:pt idx="4302">
                  <c:v>42.726341669999996</c:v>
                </c:pt>
                <c:pt idx="4303">
                  <c:v>42.736273670000003</c:v>
                </c:pt>
                <c:pt idx="4304">
                  <c:v>42.746205670000002</c:v>
                </c:pt>
                <c:pt idx="4305">
                  <c:v>42.756137670000001</c:v>
                </c:pt>
                <c:pt idx="4306">
                  <c:v>42.76606967</c:v>
                </c:pt>
                <c:pt idx="4307">
                  <c:v>42.776001669999999</c:v>
                </c:pt>
                <c:pt idx="4308">
                  <c:v>42.785933669999999</c:v>
                </c:pt>
                <c:pt idx="4309">
                  <c:v>42.795865669999998</c:v>
                </c:pt>
                <c:pt idx="4310">
                  <c:v>42.805797669999997</c:v>
                </c:pt>
                <c:pt idx="4311">
                  <c:v>42.815729670000003</c:v>
                </c:pt>
                <c:pt idx="4312">
                  <c:v>42.825661670000002</c:v>
                </c:pt>
                <c:pt idx="4313">
                  <c:v>42.835593670000002</c:v>
                </c:pt>
                <c:pt idx="4314">
                  <c:v>42.845525670000001</c:v>
                </c:pt>
                <c:pt idx="4315">
                  <c:v>42.85545767</c:v>
                </c:pt>
                <c:pt idx="4316">
                  <c:v>42.865388670000002</c:v>
                </c:pt>
                <c:pt idx="4317">
                  <c:v>42.875320670000001</c:v>
                </c:pt>
                <c:pt idx="4318">
                  <c:v>42.88525267</c:v>
                </c:pt>
                <c:pt idx="4319">
                  <c:v>42.895184669999999</c:v>
                </c:pt>
                <c:pt idx="4320">
                  <c:v>42.905116669999998</c:v>
                </c:pt>
                <c:pt idx="4321">
                  <c:v>42.915048669999997</c:v>
                </c:pt>
                <c:pt idx="4322">
                  <c:v>42.924980669999997</c:v>
                </c:pt>
                <c:pt idx="4323">
                  <c:v>42.934912670000003</c:v>
                </c:pt>
                <c:pt idx="4324">
                  <c:v>42.944844670000002</c:v>
                </c:pt>
                <c:pt idx="4325">
                  <c:v>42.954776670000001</c:v>
                </c:pt>
                <c:pt idx="4326">
                  <c:v>42.96470867</c:v>
                </c:pt>
                <c:pt idx="4327">
                  <c:v>42.974640669999999</c:v>
                </c:pt>
                <c:pt idx="4328">
                  <c:v>42.984572669999999</c:v>
                </c:pt>
                <c:pt idx="4329">
                  <c:v>42.994504669999998</c:v>
                </c:pt>
                <c:pt idx="4330">
                  <c:v>43.004436669999997</c:v>
                </c:pt>
                <c:pt idx="4331">
                  <c:v>43.014368670000003</c:v>
                </c:pt>
                <c:pt idx="4332">
                  <c:v>43.024300670000002</c:v>
                </c:pt>
                <c:pt idx="4333">
                  <c:v>43.034232670000002</c:v>
                </c:pt>
                <c:pt idx="4334">
                  <c:v>43.044164670000001</c:v>
                </c:pt>
                <c:pt idx="4335">
                  <c:v>43.05409667</c:v>
                </c:pt>
                <c:pt idx="4336">
                  <c:v>43.064028669999999</c:v>
                </c:pt>
                <c:pt idx="4337">
                  <c:v>43.073960669999998</c:v>
                </c:pt>
                <c:pt idx="4338">
                  <c:v>43.083892669999997</c:v>
                </c:pt>
                <c:pt idx="4339">
                  <c:v>43.093824669999997</c:v>
                </c:pt>
                <c:pt idx="4340">
                  <c:v>43.103756670000003</c:v>
                </c:pt>
                <c:pt idx="4341">
                  <c:v>43.113688670000002</c:v>
                </c:pt>
                <c:pt idx="4342">
                  <c:v>43.123620670000001</c:v>
                </c:pt>
                <c:pt idx="4343">
                  <c:v>43.13355267</c:v>
                </c:pt>
                <c:pt idx="4344">
                  <c:v>43.143484669999999</c:v>
                </c:pt>
                <c:pt idx="4345">
                  <c:v>43.153416669999999</c:v>
                </c:pt>
                <c:pt idx="4346">
                  <c:v>43.163348669999998</c:v>
                </c:pt>
                <c:pt idx="4347">
                  <c:v>43.173280669999997</c:v>
                </c:pt>
                <c:pt idx="4348">
                  <c:v>43.183212670000003</c:v>
                </c:pt>
                <c:pt idx="4349">
                  <c:v>43.193144670000002</c:v>
                </c:pt>
                <c:pt idx="4350">
                  <c:v>43.203076670000002</c:v>
                </c:pt>
                <c:pt idx="4351">
                  <c:v>43.213008670000001</c:v>
                </c:pt>
                <c:pt idx="4352">
                  <c:v>43.22294067</c:v>
                </c:pt>
                <c:pt idx="4353">
                  <c:v>43.232872669999999</c:v>
                </c:pt>
                <c:pt idx="4354">
                  <c:v>43.242804669999998</c:v>
                </c:pt>
                <c:pt idx="4355">
                  <c:v>43.252736669999997</c:v>
                </c:pt>
                <c:pt idx="4356">
                  <c:v>43.262668669999996</c:v>
                </c:pt>
                <c:pt idx="4357">
                  <c:v>43.272600670000003</c:v>
                </c:pt>
                <c:pt idx="4358">
                  <c:v>43.282532670000002</c:v>
                </c:pt>
                <c:pt idx="4359">
                  <c:v>43.292464670000001</c:v>
                </c:pt>
                <c:pt idx="4360">
                  <c:v>43.30239667</c:v>
                </c:pt>
                <c:pt idx="4361">
                  <c:v>43.312328669999999</c:v>
                </c:pt>
                <c:pt idx="4362">
                  <c:v>43.322260669999999</c:v>
                </c:pt>
                <c:pt idx="4363">
                  <c:v>43.332192669999998</c:v>
                </c:pt>
                <c:pt idx="4364">
                  <c:v>43.342124669999997</c:v>
                </c:pt>
                <c:pt idx="4365">
                  <c:v>43.352056670000003</c:v>
                </c:pt>
                <c:pt idx="4366">
                  <c:v>43.361988670000002</c:v>
                </c:pt>
                <c:pt idx="4367">
                  <c:v>43.371920670000002</c:v>
                </c:pt>
                <c:pt idx="4368">
                  <c:v>43.381851670000003</c:v>
                </c:pt>
                <c:pt idx="4369">
                  <c:v>43.391783670000002</c:v>
                </c:pt>
                <c:pt idx="4370">
                  <c:v>43.401715670000002</c:v>
                </c:pt>
                <c:pt idx="4371">
                  <c:v>43.411647670000001</c:v>
                </c:pt>
                <c:pt idx="4372">
                  <c:v>43.42157967</c:v>
                </c:pt>
                <c:pt idx="4373">
                  <c:v>43.431511669999999</c:v>
                </c:pt>
                <c:pt idx="4374">
                  <c:v>43.441443669999998</c:v>
                </c:pt>
                <c:pt idx="4375">
                  <c:v>43.451375669999997</c:v>
                </c:pt>
                <c:pt idx="4376">
                  <c:v>43.461307669999997</c:v>
                </c:pt>
                <c:pt idx="4377">
                  <c:v>43.471239670000003</c:v>
                </c:pt>
                <c:pt idx="4378">
                  <c:v>43.481171670000002</c:v>
                </c:pt>
                <c:pt idx="4379">
                  <c:v>43.491103670000001</c:v>
                </c:pt>
                <c:pt idx="4380">
                  <c:v>43.50103575</c:v>
                </c:pt>
                <c:pt idx="4381">
                  <c:v>43.510967749999999</c:v>
                </c:pt>
                <c:pt idx="4382">
                  <c:v>43.520899749999998</c:v>
                </c:pt>
                <c:pt idx="4383">
                  <c:v>43.530831749999997</c:v>
                </c:pt>
                <c:pt idx="4384">
                  <c:v>43.540763750000004</c:v>
                </c:pt>
                <c:pt idx="4385">
                  <c:v>43.550695750000003</c:v>
                </c:pt>
                <c:pt idx="4386">
                  <c:v>43.560627750000002</c:v>
                </c:pt>
                <c:pt idx="4387">
                  <c:v>43.570559750000001</c:v>
                </c:pt>
                <c:pt idx="4388">
                  <c:v>43.58049175</c:v>
                </c:pt>
                <c:pt idx="4389">
                  <c:v>43.590423749999999</c:v>
                </c:pt>
                <c:pt idx="4390">
                  <c:v>43.600355749999999</c:v>
                </c:pt>
                <c:pt idx="4391">
                  <c:v>43.610287749999998</c:v>
                </c:pt>
                <c:pt idx="4392">
                  <c:v>43.620219749999997</c:v>
                </c:pt>
                <c:pt idx="4393">
                  <c:v>43.630151750000003</c:v>
                </c:pt>
                <c:pt idx="4394">
                  <c:v>43.640083750000002</c:v>
                </c:pt>
                <c:pt idx="4395">
                  <c:v>43.650015750000001</c:v>
                </c:pt>
                <c:pt idx="4396">
                  <c:v>43.659947750000001</c:v>
                </c:pt>
                <c:pt idx="4397">
                  <c:v>43.66987975</c:v>
                </c:pt>
                <c:pt idx="4398">
                  <c:v>43.679811749999999</c:v>
                </c:pt>
                <c:pt idx="4399">
                  <c:v>43.689743749999998</c:v>
                </c:pt>
                <c:pt idx="4400">
                  <c:v>43.699675749999997</c:v>
                </c:pt>
                <c:pt idx="4401">
                  <c:v>43.709607750000004</c:v>
                </c:pt>
                <c:pt idx="4402">
                  <c:v>43.719539750000003</c:v>
                </c:pt>
                <c:pt idx="4403">
                  <c:v>43.729471750000002</c:v>
                </c:pt>
                <c:pt idx="4404">
                  <c:v>43.739403750000001</c:v>
                </c:pt>
                <c:pt idx="4405">
                  <c:v>43.74933575</c:v>
                </c:pt>
                <c:pt idx="4406">
                  <c:v>43.759267749999999</c:v>
                </c:pt>
                <c:pt idx="4407">
                  <c:v>43.769199749999999</c:v>
                </c:pt>
                <c:pt idx="4408">
                  <c:v>43.779131749999998</c:v>
                </c:pt>
                <c:pt idx="4409">
                  <c:v>43.789063749999997</c:v>
                </c:pt>
                <c:pt idx="4410">
                  <c:v>43.798995750000003</c:v>
                </c:pt>
                <c:pt idx="4411">
                  <c:v>43.808927750000002</c:v>
                </c:pt>
                <c:pt idx="4412">
                  <c:v>43.818859750000001</c:v>
                </c:pt>
                <c:pt idx="4413">
                  <c:v>43.828791750000001</c:v>
                </c:pt>
                <c:pt idx="4414">
                  <c:v>43.83872375</c:v>
                </c:pt>
                <c:pt idx="4415">
                  <c:v>43.848655749999999</c:v>
                </c:pt>
                <c:pt idx="4416">
                  <c:v>43.858587749999998</c:v>
                </c:pt>
                <c:pt idx="4417">
                  <c:v>43.868519749999997</c:v>
                </c:pt>
                <c:pt idx="4418">
                  <c:v>43.878451750000004</c:v>
                </c:pt>
                <c:pt idx="4419">
                  <c:v>43.888382749999998</c:v>
                </c:pt>
                <c:pt idx="4420">
                  <c:v>43.898314749999997</c:v>
                </c:pt>
                <c:pt idx="4421">
                  <c:v>43.908246750000004</c:v>
                </c:pt>
                <c:pt idx="4422">
                  <c:v>43.918178750000003</c:v>
                </c:pt>
                <c:pt idx="4423">
                  <c:v>43.928110750000002</c:v>
                </c:pt>
                <c:pt idx="4424">
                  <c:v>43.938042750000001</c:v>
                </c:pt>
                <c:pt idx="4425">
                  <c:v>43.94797475</c:v>
                </c:pt>
                <c:pt idx="4426">
                  <c:v>43.957906749999999</c:v>
                </c:pt>
                <c:pt idx="4427">
                  <c:v>43.967838749999999</c:v>
                </c:pt>
                <c:pt idx="4428">
                  <c:v>43.977770749999998</c:v>
                </c:pt>
                <c:pt idx="4429">
                  <c:v>43.987702749999997</c:v>
                </c:pt>
                <c:pt idx="4430">
                  <c:v>43.997634750000003</c:v>
                </c:pt>
                <c:pt idx="4431">
                  <c:v>44.007566750000002</c:v>
                </c:pt>
                <c:pt idx="4432">
                  <c:v>44.017498750000001</c:v>
                </c:pt>
                <c:pt idx="4433">
                  <c:v>44.027430750000001</c:v>
                </c:pt>
                <c:pt idx="4434">
                  <c:v>44.03736275</c:v>
                </c:pt>
                <c:pt idx="4435">
                  <c:v>44.047294749999999</c:v>
                </c:pt>
                <c:pt idx="4436">
                  <c:v>44.057226749999998</c:v>
                </c:pt>
                <c:pt idx="4437">
                  <c:v>44.067158749999997</c:v>
                </c:pt>
                <c:pt idx="4438">
                  <c:v>44.077090750000004</c:v>
                </c:pt>
                <c:pt idx="4439">
                  <c:v>44.087022750000003</c:v>
                </c:pt>
                <c:pt idx="4440">
                  <c:v>44.096954750000002</c:v>
                </c:pt>
                <c:pt idx="4441">
                  <c:v>44.106886750000001</c:v>
                </c:pt>
                <c:pt idx="4442">
                  <c:v>44.11681875</c:v>
                </c:pt>
                <c:pt idx="4443">
                  <c:v>44.126750749999999</c:v>
                </c:pt>
                <c:pt idx="4444">
                  <c:v>44.136682749999999</c:v>
                </c:pt>
                <c:pt idx="4445">
                  <c:v>44.146614749999998</c:v>
                </c:pt>
                <c:pt idx="4446">
                  <c:v>44.156546749999997</c:v>
                </c:pt>
                <c:pt idx="4447">
                  <c:v>44.166478750000003</c:v>
                </c:pt>
                <c:pt idx="4448">
                  <c:v>44.176410750000002</c:v>
                </c:pt>
                <c:pt idx="4449">
                  <c:v>44.186342750000001</c:v>
                </c:pt>
                <c:pt idx="4450">
                  <c:v>44.196274750000001</c:v>
                </c:pt>
                <c:pt idx="4451">
                  <c:v>44.20620675</c:v>
                </c:pt>
                <c:pt idx="4452">
                  <c:v>44.216138749999999</c:v>
                </c:pt>
                <c:pt idx="4453">
                  <c:v>44.226070749999998</c:v>
                </c:pt>
                <c:pt idx="4454">
                  <c:v>44.236002749999997</c:v>
                </c:pt>
                <c:pt idx="4455">
                  <c:v>44.245934750000004</c:v>
                </c:pt>
                <c:pt idx="4456">
                  <c:v>44.255866750000003</c:v>
                </c:pt>
                <c:pt idx="4457">
                  <c:v>44.265798750000002</c:v>
                </c:pt>
                <c:pt idx="4458">
                  <c:v>44.275730750000001</c:v>
                </c:pt>
                <c:pt idx="4459">
                  <c:v>44.28566275</c:v>
                </c:pt>
                <c:pt idx="4460">
                  <c:v>44.295594749999999</c:v>
                </c:pt>
                <c:pt idx="4461">
                  <c:v>44.305526749999999</c:v>
                </c:pt>
                <c:pt idx="4462">
                  <c:v>44.315458749999998</c:v>
                </c:pt>
                <c:pt idx="4463">
                  <c:v>44.325390749999997</c:v>
                </c:pt>
                <c:pt idx="4464">
                  <c:v>44.335322750000003</c:v>
                </c:pt>
                <c:pt idx="4465">
                  <c:v>44.345254750000002</c:v>
                </c:pt>
                <c:pt idx="4466">
                  <c:v>44.355185749999997</c:v>
                </c:pt>
                <c:pt idx="4467">
                  <c:v>44.365117750000003</c:v>
                </c:pt>
                <c:pt idx="4468">
                  <c:v>44.375049750000002</c:v>
                </c:pt>
                <c:pt idx="4469">
                  <c:v>44.384981750000001</c:v>
                </c:pt>
                <c:pt idx="4470">
                  <c:v>44.394913750000001</c:v>
                </c:pt>
                <c:pt idx="4471">
                  <c:v>44.40484575</c:v>
                </c:pt>
                <c:pt idx="4472">
                  <c:v>44.414777749999999</c:v>
                </c:pt>
                <c:pt idx="4473">
                  <c:v>44.424709749999998</c:v>
                </c:pt>
                <c:pt idx="4474">
                  <c:v>44.434641749999997</c:v>
                </c:pt>
                <c:pt idx="4475">
                  <c:v>44.444573750000004</c:v>
                </c:pt>
                <c:pt idx="4476">
                  <c:v>44.454505750000003</c:v>
                </c:pt>
                <c:pt idx="4477">
                  <c:v>44.464437750000002</c:v>
                </c:pt>
                <c:pt idx="4478">
                  <c:v>44.474369750000001</c:v>
                </c:pt>
                <c:pt idx="4479">
                  <c:v>44.48430175</c:v>
                </c:pt>
                <c:pt idx="4480">
                  <c:v>44.494233749999999</c:v>
                </c:pt>
                <c:pt idx="4481">
                  <c:v>44.504165630000003</c:v>
                </c:pt>
                <c:pt idx="4482">
                  <c:v>44.514097630000002</c:v>
                </c:pt>
                <c:pt idx="4483">
                  <c:v>44.524029630000001</c:v>
                </c:pt>
                <c:pt idx="4484">
                  <c:v>44.53396163</c:v>
                </c:pt>
                <c:pt idx="4485">
                  <c:v>44.543893629999999</c:v>
                </c:pt>
                <c:pt idx="4486">
                  <c:v>44.553825629999999</c:v>
                </c:pt>
                <c:pt idx="4487">
                  <c:v>44.563757629999998</c:v>
                </c:pt>
                <c:pt idx="4488">
                  <c:v>44.573689629999997</c:v>
                </c:pt>
                <c:pt idx="4489">
                  <c:v>44.583621630000003</c:v>
                </c:pt>
                <c:pt idx="4490">
                  <c:v>44.593553630000002</c:v>
                </c:pt>
                <c:pt idx="4491">
                  <c:v>44.603485630000002</c:v>
                </c:pt>
                <c:pt idx="4492">
                  <c:v>44.613417630000001</c:v>
                </c:pt>
                <c:pt idx="4493">
                  <c:v>44.62334963</c:v>
                </c:pt>
                <c:pt idx="4494">
                  <c:v>44.633281629999999</c:v>
                </c:pt>
                <c:pt idx="4495">
                  <c:v>44.643213629999998</c:v>
                </c:pt>
                <c:pt idx="4496">
                  <c:v>44.653145629999997</c:v>
                </c:pt>
                <c:pt idx="4497">
                  <c:v>44.663077629999997</c:v>
                </c:pt>
                <c:pt idx="4498">
                  <c:v>44.673009630000003</c:v>
                </c:pt>
                <c:pt idx="4499">
                  <c:v>44.682941630000002</c:v>
                </c:pt>
                <c:pt idx="4500">
                  <c:v>44.692873630000001</c:v>
                </c:pt>
                <c:pt idx="4501">
                  <c:v>44.70280563</c:v>
                </c:pt>
                <c:pt idx="4502">
                  <c:v>44.712737629999999</c:v>
                </c:pt>
                <c:pt idx="4503">
                  <c:v>44.722669629999999</c:v>
                </c:pt>
                <c:pt idx="4504">
                  <c:v>44.732601629999998</c:v>
                </c:pt>
                <c:pt idx="4505">
                  <c:v>44.742533629999997</c:v>
                </c:pt>
                <c:pt idx="4506">
                  <c:v>44.752465630000003</c:v>
                </c:pt>
                <c:pt idx="4507">
                  <c:v>44.762397630000002</c:v>
                </c:pt>
                <c:pt idx="4508">
                  <c:v>44.772329630000002</c:v>
                </c:pt>
                <c:pt idx="4509">
                  <c:v>44.782261630000001</c:v>
                </c:pt>
                <c:pt idx="4510">
                  <c:v>44.792192630000002</c:v>
                </c:pt>
                <c:pt idx="4511">
                  <c:v>44.802124630000002</c:v>
                </c:pt>
                <c:pt idx="4512">
                  <c:v>44.812056630000001</c:v>
                </c:pt>
                <c:pt idx="4513">
                  <c:v>44.82198863</c:v>
                </c:pt>
                <c:pt idx="4514">
                  <c:v>44.831920629999999</c:v>
                </c:pt>
                <c:pt idx="4515">
                  <c:v>44.841852629999998</c:v>
                </c:pt>
                <c:pt idx="4516">
                  <c:v>44.851784629999997</c:v>
                </c:pt>
                <c:pt idx="4517">
                  <c:v>44.861716629999997</c:v>
                </c:pt>
                <c:pt idx="4518">
                  <c:v>44.871648630000003</c:v>
                </c:pt>
                <c:pt idx="4519">
                  <c:v>44.881580630000002</c:v>
                </c:pt>
                <c:pt idx="4520">
                  <c:v>44.891512630000001</c:v>
                </c:pt>
                <c:pt idx="4521">
                  <c:v>44.90144463</c:v>
                </c:pt>
                <c:pt idx="4522">
                  <c:v>44.911376629999999</c:v>
                </c:pt>
                <c:pt idx="4523">
                  <c:v>44.921308629999999</c:v>
                </c:pt>
                <c:pt idx="4524">
                  <c:v>44.931240629999998</c:v>
                </c:pt>
                <c:pt idx="4525">
                  <c:v>44.941172629999997</c:v>
                </c:pt>
                <c:pt idx="4526">
                  <c:v>44.951104630000003</c:v>
                </c:pt>
                <c:pt idx="4527">
                  <c:v>44.961036630000002</c:v>
                </c:pt>
                <c:pt idx="4528">
                  <c:v>44.970968630000002</c:v>
                </c:pt>
                <c:pt idx="4529">
                  <c:v>44.98090062</c:v>
                </c:pt>
                <c:pt idx="4530">
                  <c:v>44.99083263</c:v>
                </c:pt>
                <c:pt idx="4531">
                  <c:v>45.000764629999999</c:v>
                </c:pt>
                <c:pt idx="4532">
                  <c:v>45.010696629999998</c:v>
                </c:pt>
                <c:pt idx="4533">
                  <c:v>45.020628629999997</c:v>
                </c:pt>
                <c:pt idx="4534">
                  <c:v>45.030560629999997</c:v>
                </c:pt>
                <c:pt idx="4535">
                  <c:v>45.040492630000003</c:v>
                </c:pt>
                <c:pt idx="4536">
                  <c:v>45.050424630000002</c:v>
                </c:pt>
                <c:pt idx="4537">
                  <c:v>45.060356630000001</c:v>
                </c:pt>
                <c:pt idx="4538">
                  <c:v>45.07028863</c:v>
                </c:pt>
                <c:pt idx="4539">
                  <c:v>45.080220629999999</c:v>
                </c:pt>
                <c:pt idx="4540">
                  <c:v>45.090152629999999</c:v>
                </c:pt>
                <c:pt idx="4541">
                  <c:v>45.100084629999998</c:v>
                </c:pt>
                <c:pt idx="4542">
                  <c:v>45.110016629999997</c:v>
                </c:pt>
                <c:pt idx="4543">
                  <c:v>45.119948630000003</c:v>
                </c:pt>
                <c:pt idx="4544">
                  <c:v>45.129880630000002</c:v>
                </c:pt>
                <c:pt idx="4545">
                  <c:v>45.139812630000002</c:v>
                </c:pt>
                <c:pt idx="4546">
                  <c:v>45.14974462</c:v>
                </c:pt>
                <c:pt idx="4547">
                  <c:v>45.15967663</c:v>
                </c:pt>
                <c:pt idx="4548">
                  <c:v>45.169608629999999</c:v>
                </c:pt>
                <c:pt idx="4549">
                  <c:v>45.179540629999998</c:v>
                </c:pt>
                <c:pt idx="4550">
                  <c:v>45.18947163</c:v>
                </c:pt>
                <c:pt idx="4551">
                  <c:v>45.199403629999999</c:v>
                </c:pt>
                <c:pt idx="4552">
                  <c:v>45.209335629999998</c:v>
                </c:pt>
                <c:pt idx="4553">
                  <c:v>45.219267629999997</c:v>
                </c:pt>
                <c:pt idx="4554">
                  <c:v>45.229199629999997</c:v>
                </c:pt>
                <c:pt idx="4555">
                  <c:v>45.239131620000002</c:v>
                </c:pt>
                <c:pt idx="4556">
                  <c:v>45.249063630000002</c:v>
                </c:pt>
                <c:pt idx="4557">
                  <c:v>45.258995630000001</c:v>
                </c:pt>
                <c:pt idx="4558">
                  <c:v>45.26892763</c:v>
                </c:pt>
                <c:pt idx="4559">
                  <c:v>45.278859629999999</c:v>
                </c:pt>
                <c:pt idx="4560">
                  <c:v>45.288791629999999</c:v>
                </c:pt>
                <c:pt idx="4561">
                  <c:v>45.298723629999998</c:v>
                </c:pt>
                <c:pt idx="4562">
                  <c:v>45.308655629999997</c:v>
                </c:pt>
                <c:pt idx="4563">
                  <c:v>45.318587630000003</c:v>
                </c:pt>
                <c:pt idx="4564">
                  <c:v>45.328519630000002</c:v>
                </c:pt>
                <c:pt idx="4565">
                  <c:v>45.338451630000002</c:v>
                </c:pt>
                <c:pt idx="4566">
                  <c:v>45.348383630000001</c:v>
                </c:pt>
                <c:pt idx="4567">
                  <c:v>45.35831563</c:v>
                </c:pt>
                <c:pt idx="4568">
                  <c:v>45.368247629999999</c:v>
                </c:pt>
                <c:pt idx="4569">
                  <c:v>45.378179629999998</c:v>
                </c:pt>
                <c:pt idx="4570">
                  <c:v>45.388111629999997</c:v>
                </c:pt>
                <c:pt idx="4571">
                  <c:v>45.398043629999997</c:v>
                </c:pt>
                <c:pt idx="4572">
                  <c:v>45.407975620000002</c:v>
                </c:pt>
                <c:pt idx="4573">
                  <c:v>45.417907630000002</c:v>
                </c:pt>
                <c:pt idx="4574">
                  <c:v>45.427839630000001</c:v>
                </c:pt>
                <c:pt idx="4575">
                  <c:v>45.43777163</c:v>
                </c:pt>
                <c:pt idx="4576">
                  <c:v>45.447703629999999</c:v>
                </c:pt>
                <c:pt idx="4577">
                  <c:v>45.457635629999999</c:v>
                </c:pt>
                <c:pt idx="4578">
                  <c:v>45.467567629999998</c:v>
                </c:pt>
                <c:pt idx="4579">
                  <c:v>45.477499629999997</c:v>
                </c:pt>
                <c:pt idx="4580">
                  <c:v>45.487431630000003</c:v>
                </c:pt>
                <c:pt idx="4581">
                  <c:v>45.497363630000002</c:v>
                </c:pt>
                <c:pt idx="4582">
                  <c:v>45.507295499999998</c:v>
                </c:pt>
                <c:pt idx="4583">
                  <c:v>45.517227499999997</c:v>
                </c:pt>
                <c:pt idx="4584">
                  <c:v>45.527159500000003</c:v>
                </c:pt>
                <c:pt idx="4585">
                  <c:v>45.537091500000002</c:v>
                </c:pt>
                <c:pt idx="4586">
                  <c:v>45.547023500000002</c:v>
                </c:pt>
                <c:pt idx="4587">
                  <c:v>45.556955500000001</c:v>
                </c:pt>
                <c:pt idx="4588">
                  <c:v>45.5668875</c:v>
                </c:pt>
                <c:pt idx="4589">
                  <c:v>45.576818500000002</c:v>
                </c:pt>
                <c:pt idx="4590">
                  <c:v>45.586750500000001</c:v>
                </c:pt>
                <c:pt idx="4591">
                  <c:v>45.5966825</c:v>
                </c:pt>
                <c:pt idx="4592">
                  <c:v>45.606614499999999</c:v>
                </c:pt>
                <c:pt idx="4593">
                  <c:v>45.616546499999998</c:v>
                </c:pt>
                <c:pt idx="4594">
                  <c:v>45.626478499999997</c:v>
                </c:pt>
                <c:pt idx="4595">
                  <c:v>45.636410499999997</c:v>
                </c:pt>
                <c:pt idx="4596">
                  <c:v>45.646342500000003</c:v>
                </c:pt>
                <c:pt idx="4597">
                  <c:v>45.656274500000002</c:v>
                </c:pt>
                <c:pt idx="4598">
                  <c:v>45.666206500000001</c:v>
                </c:pt>
                <c:pt idx="4599">
                  <c:v>45.6761385</c:v>
                </c:pt>
                <c:pt idx="4600">
                  <c:v>45.6860705</c:v>
                </c:pt>
                <c:pt idx="4601">
                  <c:v>45.696002499999999</c:v>
                </c:pt>
                <c:pt idx="4602">
                  <c:v>45.705934499999998</c:v>
                </c:pt>
                <c:pt idx="4603">
                  <c:v>45.715866499999997</c:v>
                </c:pt>
                <c:pt idx="4604">
                  <c:v>45.725798500000003</c:v>
                </c:pt>
                <c:pt idx="4605">
                  <c:v>45.735730500000003</c:v>
                </c:pt>
                <c:pt idx="4606">
                  <c:v>45.745662500000002</c:v>
                </c:pt>
                <c:pt idx="4607">
                  <c:v>45.755594500000001</c:v>
                </c:pt>
                <c:pt idx="4608">
                  <c:v>45.7655265</c:v>
                </c:pt>
                <c:pt idx="4609">
                  <c:v>45.775458499999999</c:v>
                </c:pt>
                <c:pt idx="4610">
                  <c:v>45.785390499999998</c:v>
                </c:pt>
                <c:pt idx="4611">
                  <c:v>45.795322499999997</c:v>
                </c:pt>
                <c:pt idx="4612">
                  <c:v>45.805254499999997</c:v>
                </c:pt>
                <c:pt idx="4613">
                  <c:v>45.815186500000003</c:v>
                </c:pt>
                <c:pt idx="4614">
                  <c:v>45.825118500000002</c:v>
                </c:pt>
                <c:pt idx="4615">
                  <c:v>45.835050500000001</c:v>
                </c:pt>
                <c:pt idx="4616">
                  <c:v>45.8449825</c:v>
                </c:pt>
                <c:pt idx="4617">
                  <c:v>45.8549145</c:v>
                </c:pt>
                <c:pt idx="4618">
                  <c:v>45.864846499999999</c:v>
                </c:pt>
                <c:pt idx="4619">
                  <c:v>45.874778499999998</c:v>
                </c:pt>
                <c:pt idx="4620">
                  <c:v>45.884710499999997</c:v>
                </c:pt>
                <c:pt idx="4621">
                  <c:v>45.894642500000003</c:v>
                </c:pt>
                <c:pt idx="4622">
                  <c:v>45.904574500000003</c:v>
                </c:pt>
                <c:pt idx="4623">
                  <c:v>45.914506500000002</c:v>
                </c:pt>
                <c:pt idx="4624">
                  <c:v>45.924438500000001</c:v>
                </c:pt>
                <c:pt idx="4625">
                  <c:v>45.9343705</c:v>
                </c:pt>
                <c:pt idx="4626">
                  <c:v>45.944301500000002</c:v>
                </c:pt>
                <c:pt idx="4627">
                  <c:v>45.954233500000001</c:v>
                </c:pt>
                <c:pt idx="4628">
                  <c:v>45.9641655</c:v>
                </c:pt>
                <c:pt idx="4629">
                  <c:v>45.974097499999999</c:v>
                </c:pt>
                <c:pt idx="4630">
                  <c:v>45.984029499999998</c:v>
                </c:pt>
                <c:pt idx="4631">
                  <c:v>45.993961499999997</c:v>
                </c:pt>
                <c:pt idx="4632">
                  <c:v>46.003893499999997</c:v>
                </c:pt>
                <c:pt idx="4633">
                  <c:v>46.013825500000003</c:v>
                </c:pt>
                <c:pt idx="4634">
                  <c:v>46.023757500000002</c:v>
                </c:pt>
                <c:pt idx="4635">
                  <c:v>46.033689500000001</c:v>
                </c:pt>
                <c:pt idx="4636">
                  <c:v>46.0436215</c:v>
                </c:pt>
                <c:pt idx="4637">
                  <c:v>46.0535535</c:v>
                </c:pt>
                <c:pt idx="4638">
                  <c:v>46.063485499999999</c:v>
                </c:pt>
                <c:pt idx="4639">
                  <c:v>46.073417499999998</c:v>
                </c:pt>
                <c:pt idx="4640">
                  <c:v>46.083349499999997</c:v>
                </c:pt>
                <c:pt idx="4641">
                  <c:v>46.093281500000003</c:v>
                </c:pt>
                <c:pt idx="4642">
                  <c:v>46.103213500000003</c:v>
                </c:pt>
                <c:pt idx="4643">
                  <c:v>46.113145500000002</c:v>
                </c:pt>
                <c:pt idx="4644">
                  <c:v>46.123077500000001</c:v>
                </c:pt>
                <c:pt idx="4645">
                  <c:v>46.1330095</c:v>
                </c:pt>
                <c:pt idx="4646">
                  <c:v>46.142941499999999</c:v>
                </c:pt>
                <c:pt idx="4647">
                  <c:v>46.152873499999998</c:v>
                </c:pt>
                <c:pt idx="4648">
                  <c:v>46.162805499999997</c:v>
                </c:pt>
                <c:pt idx="4649">
                  <c:v>46.172737499999997</c:v>
                </c:pt>
                <c:pt idx="4650">
                  <c:v>46.182669500000003</c:v>
                </c:pt>
                <c:pt idx="4651">
                  <c:v>46.192601500000002</c:v>
                </c:pt>
                <c:pt idx="4652">
                  <c:v>46.202533500000001</c:v>
                </c:pt>
                <c:pt idx="4653">
                  <c:v>46.2124655</c:v>
                </c:pt>
                <c:pt idx="4654">
                  <c:v>46.2223975</c:v>
                </c:pt>
                <c:pt idx="4655">
                  <c:v>46.232329499999999</c:v>
                </c:pt>
                <c:pt idx="4656">
                  <c:v>46.242261499999998</c:v>
                </c:pt>
                <c:pt idx="4657">
                  <c:v>46.252193499999997</c:v>
                </c:pt>
                <c:pt idx="4658">
                  <c:v>46.262125500000003</c:v>
                </c:pt>
                <c:pt idx="4659">
                  <c:v>46.272057500000003</c:v>
                </c:pt>
                <c:pt idx="4660">
                  <c:v>46.281989500000002</c:v>
                </c:pt>
                <c:pt idx="4661">
                  <c:v>46.291921500000001</c:v>
                </c:pt>
                <c:pt idx="4662">
                  <c:v>46.301852500000003</c:v>
                </c:pt>
                <c:pt idx="4663">
                  <c:v>46.311784500000002</c:v>
                </c:pt>
                <c:pt idx="4664">
                  <c:v>46.321716500000001</c:v>
                </c:pt>
                <c:pt idx="4665">
                  <c:v>46.3316485</c:v>
                </c:pt>
                <c:pt idx="4666">
                  <c:v>46.341580499999999</c:v>
                </c:pt>
                <c:pt idx="4667">
                  <c:v>46.351512499999998</c:v>
                </c:pt>
                <c:pt idx="4668">
                  <c:v>46.361444499999998</c:v>
                </c:pt>
                <c:pt idx="4669">
                  <c:v>46.371376499999997</c:v>
                </c:pt>
                <c:pt idx="4670">
                  <c:v>46.381308500000003</c:v>
                </c:pt>
                <c:pt idx="4671">
                  <c:v>46.391240500000002</c:v>
                </c:pt>
                <c:pt idx="4672">
                  <c:v>46.401172500000001</c:v>
                </c:pt>
                <c:pt idx="4673">
                  <c:v>46.4111045</c:v>
                </c:pt>
                <c:pt idx="4674">
                  <c:v>46.4210365</c:v>
                </c:pt>
                <c:pt idx="4675">
                  <c:v>46.430968499999999</c:v>
                </c:pt>
                <c:pt idx="4676">
                  <c:v>46.440900499999998</c:v>
                </c:pt>
                <c:pt idx="4677">
                  <c:v>46.450832499999997</c:v>
                </c:pt>
                <c:pt idx="4678">
                  <c:v>46.460764500000003</c:v>
                </c:pt>
                <c:pt idx="4679">
                  <c:v>46.470696500000003</c:v>
                </c:pt>
                <c:pt idx="4680">
                  <c:v>46.480628500000002</c:v>
                </c:pt>
                <c:pt idx="4681">
                  <c:v>46.490560500000001</c:v>
                </c:pt>
                <c:pt idx="4682">
                  <c:v>46.5004925</c:v>
                </c:pt>
                <c:pt idx="4683">
                  <c:v>46.510424630000003</c:v>
                </c:pt>
                <c:pt idx="4684">
                  <c:v>46.520356630000002</c:v>
                </c:pt>
                <c:pt idx="4685">
                  <c:v>46.530288630000001</c:v>
                </c:pt>
                <c:pt idx="4686">
                  <c:v>46.54022063</c:v>
                </c:pt>
                <c:pt idx="4687">
                  <c:v>46.550152629999999</c:v>
                </c:pt>
                <c:pt idx="4688">
                  <c:v>46.560084629999999</c:v>
                </c:pt>
                <c:pt idx="4689">
                  <c:v>46.570016629999998</c:v>
                </c:pt>
                <c:pt idx="4690">
                  <c:v>46.579948629999997</c:v>
                </c:pt>
                <c:pt idx="4691">
                  <c:v>46.589880630000003</c:v>
                </c:pt>
                <c:pt idx="4692">
                  <c:v>46.599812630000002</c:v>
                </c:pt>
                <c:pt idx="4693">
                  <c:v>46.609744630000002</c:v>
                </c:pt>
                <c:pt idx="4694">
                  <c:v>46.619676630000001</c:v>
                </c:pt>
                <c:pt idx="4695">
                  <c:v>46.62960863</c:v>
                </c:pt>
                <c:pt idx="4696">
                  <c:v>46.639540629999999</c:v>
                </c:pt>
                <c:pt idx="4697">
                  <c:v>46.649472629999998</c:v>
                </c:pt>
                <c:pt idx="4698">
                  <c:v>46.65940363</c:v>
                </c:pt>
                <c:pt idx="4699">
                  <c:v>46.669335629999999</c:v>
                </c:pt>
                <c:pt idx="4700">
                  <c:v>46.679267629999998</c:v>
                </c:pt>
                <c:pt idx="4701">
                  <c:v>46.689199629999997</c:v>
                </c:pt>
                <c:pt idx="4702">
                  <c:v>46.699131629999997</c:v>
                </c:pt>
                <c:pt idx="4703">
                  <c:v>46.709063630000003</c:v>
                </c:pt>
                <c:pt idx="4704">
                  <c:v>46.718995630000002</c:v>
                </c:pt>
                <c:pt idx="4705">
                  <c:v>46.728927630000001</c:v>
                </c:pt>
                <c:pt idx="4706">
                  <c:v>46.73885963</c:v>
                </c:pt>
                <c:pt idx="4707">
                  <c:v>46.748791629999999</c:v>
                </c:pt>
                <c:pt idx="4708">
                  <c:v>46.758723629999999</c:v>
                </c:pt>
                <c:pt idx="4709">
                  <c:v>46.768655629999998</c:v>
                </c:pt>
                <c:pt idx="4710">
                  <c:v>46.778587629999997</c:v>
                </c:pt>
                <c:pt idx="4711">
                  <c:v>46.788519630000003</c:v>
                </c:pt>
                <c:pt idx="4712">
                  <c:v>46.798451620000002</c:v>
                </c:pt>
                <c:pt idx="4713">
                  <c:v>46.808383630000002</c:v>
                </c:pt>
                <c:pt idx="4714">
                  <c:v>46.818315630000001</c:v>
                </c:pt>
                <c:pt idx="4715">
                  <c:v>46.82824763</c:v>
                </c:pt>
                <c:pt idx="4716">
                  <c:v>46.838179629999999</c:v>
                </c:pt>
                <c:pt idx="4717">
                  <c:v>46.848111629999998</c:v>
                </c:pt>
                <c:pt idx="4718">
                  <c:v>46.858043629999997</c:v>
                </c:pt>
                <c:pt idx="4719">
                  <c:v>46.867975629999997</c:v>
                </c:pt>
                <c:pt idx="4720">
                  <c:v>46.877907630000003</c:v>
                </c:pt>
                <c:pt idx="4721">
                  <c:v>46.887839630000002</c:v>
                </c:pt>
                <c:pt idx="4722">
                  <c:v>46.897771630000001</c:v>
                </c:pt>
                <c:pt idx="4723">
                  <c:v>46.90770363</c:v>
                </c:pt>
                <c:pt idx="4724">
                  <c:v>46.917635629999999</c:v>
                </c:pt>
                <c:pt idx="4725">
                  <c:v>46.927567629999999</c:v>
                </c:pt>
                <c:pt idx="4726">
                  <c:v>46.937499629999998</c:v>
                </c:pt>
                <c:pt idx="4727">
                  <c:v>46.947431629999997</c:v>
                </c:pt>
                <c:pt idx="4728">
                  <c:v>46.957363630000003</c:v>
                </c:pt>
                <c:pt idx="4729">
                  <c:v>46.967295620000002</c:v>
                </c:pt>
                <c:pt idx="4730">
                  <c:v>46.977227630000002</c:v>
                </c:pt>
                <c:pt idx="4731">
                  <c:v>46.987159630000001</c:v>
                </c:pt>
                <c:pt idx="4732">
                  <c:v>46.997090630000002</c:v>
                </c:pt>
                <c:pt idx="4733">
                  <c:v>47.007022630000002</c:v>
                </c:pt>
                <c:pt idx="4734">
                  <c:v>47.016954630000001</c:v>
                </c:pt>
                <c:pt idx="4735">
                  <c:v>47.02688663</c:v>
                </c:pt>
                <c:pt idx="4736">
                  <c:v>47.036818629999999</c:v>
                </c:pt>
                <c:pt idx="4737">
                  <c:v>47.046750629999998</c:v>
                </c:pt>
                <c:pt idx="4738">
                  <c:v>47.056682619999997</c:v>
                </c:pt>
                <c:pt idx="4739">
                  <c:v>47.066614629999997</c:v>
                </c:pt>
                <c:pt idx="4740">
                  <c:v>47.076546630000003</c:v>
                </c:pt>
                <c:pt idx="4741">
                  <c:v>47.086478630000002</c:v>
                </c:pt>
                <c:pt idx="4742">
                  <c:v>47.096410630000001</c:v>
                </c:pt>
                <c:pt idx="4743">
                  <c:v>47.10634263</c:v>
                </c:pt>
                <c:pt idx="4744">
                  <c:v>47.116274629999999</c:v>
                </c:pt>
                <c:pt idx="4745">
                  <c:v>47.126206629999999</c:v>
                </c:pt>
                <c:pt idx="4746">
                  <c:v>47.136138629999998</c:v>
                </c:pt>
                <c:pt idx="4747">
                  <c:v>47.146070629999997</c:v>
                </c:pt>
                <c:pt idx="4748">
                  <c:v>47.156002630000003</c:v>
                </c:pt>
                <c:pt idx="4749">
                  <c:v>47.165934630000002</c:v>
                </c:pt>
                <c:pt idx="4750">
                  <c:v>47.175866630000002</c:v>
                </c:pt>
                <c:pt idx="4751">
                  <c:v>47.185798630000001</c:v>
                </c:pt>
                <c:pt idx="4752">
                  <c:v>47.19573063</c:v>
                </c:pt>
                <c:pt idx="4753">
                  <c:v>47.205662629999999</c:v>
                </c:pt>
                <c:pt idx="4754">
                  <c:v>47.215594629999998</c:v>
                </c:pt>
                <c:pt idx="4755">
                  <c:v>47.225526619999997</c:v>
                </c:pt>
                <c:pt idx="4756">
                  <c:v>47.235458629999997</c:v>
                </c:pt>
                <c:pt idx="4757">
                  <c:v>47.245390630000003</c:v>
                </c:pt>
                <c:pt idx="4758">
                  <c:v>47.255322630000002</c:v>
                </c:pt>
                <c:pt idx="4759">
                  <c:v>47.265254630000001</c:v>
                </c:pt>
                <c:pt idx="4760">
                  <c:v>47.27518663</c:v>
                </c:pt>
                <c:pt idx="4761">
                  <c:v>47.285118629999999</c:v>
                </c:pt>
                <c:pt idx="4762">
                  <c:v>47.295050629999999</c:v>
                </c:pt>
                <c:pt idx="4763">
                  <c:v>47.304982629999998</c:v>
                </c:pt>
                <c:pt idx="4764">
                  <c:v>47.314914629999997</c:v>
                </c:pt>
                <c:pt idx="4765">
                  <c:v>47.324845629999999</c:v>
                </c:pt>
                <c:pt idx="4766">
                  <c:v>47.334777629999998</c:v>
                </c:pt>
                <c:pt idx="4767">
                  <c:v>47.344709629999997</c:v>
                </c:pt>
                <c:pt idx="4768">
                  <c:v>47.354641630000003</c:v>
                </c:pt>
                <c:pt idx="4769">
                  <c:v>47.364573630000002</c:v>
                </c:pt>
                <c:pt idx="4770">
                  <c:v>47.374505630000002</c:v>
                </c:pt>
                <c:pt idx="4771">
                  <c:v>47.384437630000001</c:v>
                </c:pt>
                <c:pt idx="4772">
                  <c:v>47.39436963</c:v>
                </c:pt>
                <c:pt idx="4773">
                  <c:v>47.404301629999999</c:v>
                </c:pt>
                <c:pt idx="4774">
                  <c:v>47.414233629999998</c:v>
                </c:pt>
                <c:pt idx="4775">
                  <c:v>47.424165629999997</c:v>
                </c:pt>
                <c:pt idx="4776">
                  <c:v>47.434097629999997</c:v>
                </c:pt>
                <c:pt idx="4777">
                  <c:v>47.444029630000003</c:v>
                </c:pt>
                <c:pt idx="4778">
                  <c:v>47.453961630000002</c:v>
                </c:pt>
                <c:pt idx="4779">
                  <c:v>47.463893630000001</c:v>
                </c:pt>
                <c:pt idx="4780">
                  <c:v>47.47382563</c:v>
                </c:pt>
                <c:pt idx="4781">
                  <c:v>47.483757629999999</c:v>
                </c:pt>
                <c:pt idx="4782">
                  <c:v>47.493689629999999</c:v>
                </c:pt>
                <c:pt idx="4783">
                  <c:v>47.503621129999999</c:v>
                </c:pt>
                <c:pt idx="4784">
                  <c:v>47.513553129999998</c:v>
                </c:pt>
                <c:pt idx="4785">
                  <c:v>47.523485129999997</c:v>
                </c:pt>
                <c:pt idx="4786">
                  <c:v>47.533417120000003</c:v>
                </c:pt>
                <c:pt idx="4787">
                  <c:v>47.543349130000003</c:v>
                </c:pt>
                <c:pt idx="4788">
                  <c:v>47.553281130000002</c:v>
                </c:pt>
                <c:pt idx="4789">
                  <c:v>47.563213130000001</c:v>
                </c:pt>
                <c:pt idx="4790">
                  <c:v>47.57314513</c:v>
                </c:pt>
                <c:pt idx="4791">
                  <c:v>47.583077129999999</c:v>
                </c:pt>
                <c:pt idx="4792">
                  <c:v>47.593009129999999</c:v>
                </c:pt>
                <c:pt idx="4793">
                  <c:v>47.602941129999998</c:v>
                </c:pt>
                <c:pt idx="4794">
                  <c:v>47.612873129999997</c:v>
                </c:pt>
                <c:pt idx="4795">
                  <c:v>47.622805130000003</c:v>
                </c:pt>
                <c:pt idx="4796">
                  <c:v>47.632737130000002</c:v>
                </c:pt>
                <c:pt idx="4797">
                  <c:v>47.642669130000002</c:v>
                </c:pt>
                <c:pt idx="4798">
                  <c:v>47.652601130000001</c:v>
                </c:pt>
                <c:pt idx="4799">
                  <c:v>47.66253313</c:v>
                </c:pt>
                <c:pt idx="4800">
                  <c:v>47.672465129999999</c:v>
                </c:pt>
                <c:pt idx="4801">
                  <c:v>47.682396130000001</c:v>
                </c:pt>
                <c:pt idx="4802">
                  <c:v>47.69232813</c:v>
                </c:pt>
                <c:pt idx="4803">
                  <c:v>47.702260129999999</c:v>
                </c:pt>
                <c:pt idx="4804">
                  <c:v>47.712192129999998</c:v>
                </c:pt>
                <c:pt idx="4805">
                  <c:v>47.722124129999997</c:v>
                </c:pt>
                <c:pt idx="4806">
                  <c:v>47.732056129999997</c:v>
                </c:pt>
                <c:pt idx="4807">
                  <c:v>47.741988130000003</c:v>
                </c:pt>
                <c:pt idx="4808">
                  <c:v>47.751920130000002</c:v>
                </c:pt>
                <c:pt idx="4809">
                  <c:v>47.761852130000001</c:v>
                </c:pt>
                <c:pt idx="4810">
                  <c:v>47.77178413</c:v>
                </c:pt>
                <c:pt idx="4811">
                  <c:v>47.78171613</c:v>
                </c:pt>
                <c:pt idx="4812">
                  <c:v>47.791648119999998</c:v>
                </c:pt>
                <c:pt idx="4813">
                  <c:v>47.801580129999998</c:v>
                </c:pt>
                <c:pt idx="4814">
                  <c:v>47.811512129999997</c:v>
                </c:pt>
                <c:pt idx="4815">
                  <c:v>47.821444130000003</c:v>
                </c:pt>
                <c:pt idx="4816">
                  <c:v>47.831376130000002</c:v>
                </c:pt>
                <c:pt idx="4817">
                  <c:v>47.841308130000002</c:v>
                </c:pt>
                <c:pt idx="4818">
                  <c:v>47.851240130000001</c:v>
                </c:pt>
                <c:pt idx="4819">
                  <c:v>47.86117213</c:v>
                </c:pt>
                <c:pt idx="4820">
                  <c:v>47.871104129999999</c:v>
                </c:pt>
                <c:pt idx="4821">
                  <c:v>47.881036129999998</c:v>
                </c:pt>
                <c:pt idx="4822">
                  <c:v>47.890968129999997</c:v>
                </c:pt>
                <c:pt idx="4823">
                  <c:v>47.900900129999997</c:v>
                </c:pt>
                <c:pt idx="4824">
                  <c:v>47.910832130000003</c:v>
                </c:pt>
                <c:pt idx="4825">
                  <c:v>47.920764130000002</c:v>
                </c:pt>
                <c:pt idx="4826">
                  <c:v>47.930696130000001</c:v>
                </c:pt>
                <c:pt idx="4827">
                  <c:v>47.94062813</c:v>
                </c:pt>
                <c:pt idx="4828">
                  <c:v>47.95056013</c:v>
                </c:pt>
                <c:pt idx="4829">
                  <c:v>47.960492129999999</c:v>
                </c:pt>
                <c:pt idx="4830">
                  <c:v>47.970424129999998</c:v>
                </c:pt>
                <c:pt idx="4831">
                  <c:v>47.980356129999997</c:v>
                </c:pt>
                <c:pt idx="4832">
                  <c:v>47.990288130000003</c:v>
                </c:pt>
                <c:pt idx="4833">
                  <c:v>48.000220130000002</c:v>
                </c:pt>
                <c:pt idx="4834">
                  <c:v>48.010151129999997</c:v>
                </c:pt>
                <c:pt idx="4835">
                  <c:v>48.020083130000003</c:v>
                </c:pt>
                <c:pt idx="4836">
                  <c:v>48.030015130000002</c:v>
                </c:pt>
                <c:pt idx="4837">
                  <c:v>48.039947130000002</c:v>
                </c:pt>
                <c:pt idx="4838">
                  <c:v>48.049879130000001</c:v>
                </c:pt>
                <c:pt idx="4839">
                  <c:v>48.05981113</c:v>
                </c:pt>
                <c:pt idx="4840">
                  <c:v>48.069743129999999</c:v>
                </c:pt>
                <c:pt idx="4841">
                  <c:v>48.079675129999998</c:v>
                </c:pt>
                <c:pt idx="4842">
                  <c:v>48.089607129999997</c:v>
                </c:pt>
                <c:pt idx="4843">
                  <c:v>48.099539129999997</c:v>
                </c:pt>
                <c:pt idx="4844">
                  <c:v>48.109471130000003</c:v>
                </c:pt>
                <c:pt idx="4845">
                  <c:v>48.119403130000002</c:v>
                </c:pt>
                <c:pt idx="4846">
                  <c:v>48.129335130000001</c:v>
                </c:pt>
                <c:pt idx="4847">
                  <c:v>48.13926713</c:v>
                </c:pt>
                <c:pt idx="4848">
                  <c:v>48.14919913</c:v>
                </c:pt>
                <c:pt idx="4849">
                  <c:v>48.159131129999999</c:v>
                </c:pt>
                <c:pt idx="4850">
                  <c:v>48.169063129999998</c:v>
                </c:pt>
                <c:pt idx="4851">
                  <c:v>48.178995129999997</c:v>
                </c:pt>
                <c:pt idx="4852">
                  <c:v>48.188927130000003</c:v>
                </c:pt>
                <c:pt idx="4853">
                  <c:v>48.198859130000002</c:v>
                </c:pt>
                <c:pt idx="4854">
                  <c:v>48.208791130000002</c:v>
                </c:pt>
                <c:pt idx="4855">
                  <c:v>48.218723130000001</c:v>
                </c:pt>
                <c:pt idx="4856">
                  <c:v>48.228655119999999</c:v>
                </c:pt>
                <c:pt idx="4857">
                  <c:v>48.238587129999999</c:v>
                </c:pt>
                <c:pt idx="4858">
                  <c:v>48.248519129999998</c:v>
                </c:pt>
                <c:pt idx="4859">
                  <c:v>48.258451129999997</c:v>
                </c:pt>
                <c:pt idx="4860">
                  <c:v>48.268383129999997</c:v>
                </c:pt>
                <c:pt idx="4861">
                  <c:v>48.278315130000003</c:v>
                </c:pt>
                <c:pt idx="4862">
                  <c:v>48.288247130000002</c:v>
                </c:pt>
                <c:pt idx="4863">
                  <c:v>48.298179130000001</c:v>
                </c:pt>
                <c:pt idx="4864">
                  <c:v>48.30811113</c:v>
                </c:pt>
                <c:pt idx="4865">
                  <c:v>48.31804313</c:v>
                </c:pt>
                <c:pt idx="4866">
                  <c:v>48.327975129999999</c:v>
                </c:pt>
                <c:pt idx="4867">
                  <c:v>48.337907129999998</c:v>
                </c:pt>
                <c:pt idx="4868">
                  <c:v>48.34783813</c:v>
                </c:pt>
                <c:pt idx="4869">
                  <c:v>48.357770129999999</c:v>
                </c:pt>
                <c:pt idx="4870">
                  <c:v>48.367702129999998</c:v>
                </c:pt>
                <c:pt idx="4871">
                  <c:v>48.377634129999997</c:v>
                </c:pt>
                <c:pt idx="4872">
                  <c:v>48.387566130000003</c:v>
                </c:pt>
                <c:pt idx="4873">
                  <c:v>48.397498130000002</c:v>
                </c:pt>
                <c:pt idx="4874">
                  <c:v>48.407430130000002</c:v>
                </c:pt>
                <c:pt idx="4875">
                  <c:v>48.417362130000001</c:v>
                </c:pt>
                <c:pt idx="4876">
                  <c:v>48.42729413</c:v>
                </c:pt>
                <c:pt idx="4877">
                  <c:v>48.437226129999999</c:v>
                </c:pt>
                <c:pt idx="4878">
                  <c:v>48.447158129999998</c:v>
                </c:pt>
                <c:pt idx="4879">
                  <c:v>48.457090129999997</c:v>
                </c:pt>
                <c:pt idx="4880">
                  <c:v>48.467022129999997</c:v>
                </c:pt>
                <c:pt idx="4881">
                  <c:v>48.476954130000003</c:v>
                </c:pt>
                <c:pt idx="4882">
                  <c:v>48.486886120000001</c:v>
                </c:pt>
                <c:pt idx="4883">
                  <c:v>48.496818130000001</c:v>
                </c:pt>
                <c:pt idx="4884">
                  <c:v>48.506751000000001</c:v>
                </c:pt>
                <c:pt idx="4885">
                  <c:v>48.516683</c:v>
                </c:pt>
                <c:pt idx="4886">
                  <c:v>48.526615</c:v>
                </c:pt>
                <c:pt idx="4887">
                  <c:v>48.536546999999999</c:v>
                </c:pt>
                <c:pt idx="4888">
                  <c:v>48.546478999999998</c:v>
                </c:pt>
                <c:pt idx="4889">
                  <c:v>48.556410999999997</c:v>
                </c:pt>
                <c:pt idx="4890">
                  <c:v>48.566343000000003</c:v>
                </c:pt>
                <c:pt idx="4891">
                  <c:v>48.576275000000003</c:v>
                </c:pt>
                <c:pt idx="4892">
                  <c:v>48.586207000000002</c:v>
                </c:pt>
                <c:pt idx="4893">
                  <c:v>48.596139000000001</c:v>
                </c:pt>
                <c:pt idx="4894">
                  <c:v>48.606071</c:v>
                </c:pt>
                <c:pt idx="4895">
                  <c:v>48.616002999999999</c:v>
                </c:pt>
                <c:pt idx="4896">
                  <c:v>48.625934999999998</c:v>
                </c:pt>
                <c:pt idx="4897">
                  <c:v>48.635866999999998</c:v>
                </c:pt>
                <c:pt idx="4898">
                  <c:v>48.645798999999997</c:v>
                </c:pt>
                <c:pt idx="4899">
                  <c:v>48.655731000000003</c:v>
                </c:pt>
                <c:pt idx="4900">
                  <c:v>48.665663000000002</c:v>
                </c:pt>
                <c:pt idx="4901">
                  <c:v>48.675595000000001</c:v>
                </c:pt>
                <c:pt idx="4902">
                  <c:v>48.685527</c:v>
                </c:pt>
                <c:pt idx="4903">
                  <c:v>48.695458000000002</c:v>
                </c:pt>
                <c:pt idx="4904">
                  <c:v>48.705390000000001</c:v>
                </c:pt>
                <c:pt idx="4905">
                  <c:v>48.715322</c:v>
                </c:pt>
                <c:pt idx="4906">
                  <c:v>48.725254</c:v>
                </c:pt>
                <c:pt idx="4907">
                  <c:v>48.735185999999999</c:v>
                </c:pt>
                <c:pt idx="4908">
                  <c:v>48.745117999999998</c:v>
                </c:pt>
                <c:pt idx="4909">
                  <c:v>48.755049999999997</c:v>
                </c:pt>
                <c:pt idx="4910">
                  <c:v>48.764982000000003</c:v>
                </c:pt>
                <c:pt idx="4911">
                  <c:v>48.774914000000003</c:v>
                </c:pt>
                <c:pt idx="4912">
                  <c:v>48.784846000000002</c:v>
                </c:pt>
                <c:pt idx="4913">
                  <c:v>48.794778000000001</c:v>
                </c:pt>
                <c:pt idx="4914">
                  <c:v>48.80471</c:v>
                </c:pt>
                <c:pt idx="4915">
                  <c:v>48.814641999999999</c:v>
                </c:pt>
                <c:pt idx="4916">
                  <c:v>48.824573999999998</c:v>
                </c:pt>
                <c:pt idx="4917">
                  <c:v>48.834505999999998</c:v>
                </c:pt>
                <c:pt idx="4918">
                  <c:v>48.844437999999997</c:v>
                </c:pt>
                <c:pt idx="4919">
                  <c:v>48.854370000000003</c:v>
                </c:pt>
                <c:pt idx="4920">
                  <c:v>48.864302000000002</c:v>
                </c:pt>
                <c:pt idx="4921">
                  <c:v>48.874234000000001</c:v>
                </c:pt>
                <c:pt idx="4922">
                  <c:v>48.884166</c:v>
                </c:pt>
                <c:pt idx="4923">
                  <c:v>48.894098</c:v>
                </c:pt>
                <c:pt idx="4924">
                  <c:v>48.904029999999999</c:v>
                </c:pt>
                <c:pt idx="4925">
                  <c:v>48.913961999999998</c:v>
                </c:pt>
                <c:pt idx="4926">
                  <c:v>48.923893999999997</c:v>
                </c:pt>
                <c:pt idx="4927">
                  <c:v>48.933826000000003</c:v>
                </c:pt>
                <c:pt idx="4928">
                  <c:v>48.943758000000003</c:v>
                </c:pt>
                <c:pt idx="4929">
                  <c:v>48.953690000000002</c:v>
                </c:pt>
                <c:pt idx="4930">
                  <c:v>48.963622000000001</c:v>
                </c:pt>
                <c:pt idx="4931">
                  <c:v>48.973554</c:v>
                </c:pt>
                <c:pt idx="4932">
                  <c:v>48.983485999999999</c:v>
                </c:pt>
                <c:pt idx="4933">
                  <c:v>48.993417999999998</c:v>
                </c:pt>
                <c:pt idx="4934">
                  <c:v>49.003349999999998</c:v>
                </c:pt>
                <c:pt idx="4935">
                  <c:v>49.013281999999997</c:v>
                </c:pt>
                <c:pt idx="4936">
                  <c:v>49.023214000000003</c:v>
                </c:pt>
                <c:pt idx="4937">
                  <c:v>49.033146000000002</c:v>
                </c:pt>
                <c:pt idx="4938">
                  <c:v>49.043078000000001</c:v>
                </c:pt>
                <c:pt idx="4939">
                  <c:v>49.053009000000003</c:v>
                </c:pt>
                <c:pt idx="4940">
                  <c:v>49.062941000000002</c:v>
                </c:pt>
                <c:pt idx="4941">
                  <c:v>49.072873000000001</c:v>
                </c:pt>
                <c:pt idx="4942">
                  <c:v>49.082805</c:v>
                </c:pt>
                <c:pt idx="4943">
                  <c:v>49.092737</c:v>
                </c:pt>
                <c:pt idx="4944">
                  <c:v>49.102668999999999</c:v>
                </c:pt>
                <c:pt idx="4945">
                  <c:v>49.112600999999998</c:v>
                </c:pt>
                <c:pt idx="4946">
                  <c:v>49.122532999999997</c:v>
                </c:pt>
                <c:pt idx="4947">
                  <c:v>49.132465000000003</c:v>
                </c:pt>
                <c:pt idx="4948">
                  <c:v>49.142397000000003</c:v>
                </c:pt>
                <c:pt idx="4949">
                  <c:v>49.152329000000002</c:v>
                </c:pt>
                <c:pt idx="4950">
                  <c:v>49.162261000000001</c:v>
                </c:pt>
                <c:pt idx="4951">
                  <c:v>49.172193</c:v>
                </c:pt>
                <c:pt idx="4952">
                  <c:v>49.182124999999999</c:v>
                </c:pt>
                <c:pt idx="4953">
                  <c:v>49.192056999999998</c:v>
                </c:pt>
                <c:pt idx="4954">
                  <c:v>49.201988999999998</c:v>
                </c:pt>
                <c:pt idx="4955">
                  <c:v>49.211920999999997</c:v>
                </c:pt>
                <c:pt idx="4956">
                  <c:v>49.221853000000003</c:v>
                </c:pt>
                <c:pt idx="4957">
                  <c:v>49.231785000000002</c:v>
                </c:pt>
                <c:pt idx="4958">
                  <c:v>49.241717000000001</c:v>
                </c:pt>
                <c:pt idx="4959">
                  <c:v>49.251649</c:v>
                </c:pt>
                <c:pt idx="4960">
                  <c:v>49.261581</c:v>
                </c:pt>
                <c:pt idx="4961">
                  <c:v>49.271512999999999</c:v>
                </c:pt>
                <c:pt idx="4962">
                  <c:v>49.281444999999998</c:v>
                </c:pt>
                <c:pt idx="4963">
                  <c:v>49.291376999999997</c:v>
                </c:pt>
                <c:pt idx="4964">
                  <c:v>49.301309000000003</c:v>
                </c:pt>
                <c:pt idx="4965">
                  <c:v>49.311241000000003</c:v>
                </c:pt>
                <c:pt idx="4966">
                  <c:v>49.321173000000002</c:v>
                </c:pt>
                <c:pt idx="4967">
                  <c:v>49.331105000000001</c:v>
                </c:pt>
                <c:pt idx="4968">
                  <c:v>49.341037</c:v>
                </c:pt>
                <c:pt idx="4969">
                  <c:v>49.350968999999999</c:v>
                </c:pt>
                <c:pt idx="4970">
                  <c:v>49.360900999999998</c:v>
                </c:pt>
                <c:pt idx="4971">
                  <c:v>49.370832999999998</c:v>
                </c:pt>
                <c:pt idx="4972">
                  <c:v>49.380764999999997</c:v>
                </c:pt>
                <c:pt idx="4973">
                  <c:v>49.390697000000003</c:v>
                </c:pt>
                <c:pt idx="4974">
                  <c:v>49.400629000000002</c:v>
                </c:pt>
                <c:pt idx="4975">
                  <c:v>49.410561000000001</c:v>
                </c:pt>
                <c:pt idx="4976">
                  <c:v>49.420492000000003</c:v>
                </c:pt>
                <c:pt idx="4977">
                  <c:v>49.430424000000002</c:v>
                </c:pt>
                <c:pt idx="4978">
                  <c:v>49.440356000000001</c:v>
                </c:pt>
                <c:pt idx="4979">
                  <c:v>49.450288</c:v>
                </c:pt>
                <c:pt idx="4980">
                  <c:v>49.46022</c:v>
                </c:pt>
                <c:pt idx="4981">
                  <c:v>49.470151999999999</c:v>
                </c:pt>
                <c:pt idx="4982">
                  <c:v>49.480083999999998</c:v>
                </c:pt>
                <c:pt idx="4983">
                  <c:v>49.490015999999997</c:v>
                </c:pt>
                <c:pt idx="4984">
                  <c:v>49.499948000000003</c:v>
                </c:pt>
                <c:pt idx="4985">
                  <c:v>49.509880170000002</c:v>
                </c:pt>
                <c:pt idx="4986">
                  <c:v>49.519812170000002</c:v>
                </c:pt>
                <c:pt idx="4987">
                  <c:v>49.529744170000001</c:v>
                </c:pt>
                <c:pt idx="4988">
                  <c:v>49.53967617</c:v>
                </c:pt>
                <c:pt idx="4989">
                  <c:v>49.549608169999999</c:v>
                </c:pt>
                <c:pt idx="4990">
                  <c:v>49.559540169999998</c:v>
                </c:pt>
                <c:pt idx="4991">
                  <c:v>49.569472169999997</c:v>
                </c:pt>
                <c:pt idx="4992">
                  <c:v>49.579404169999997</c:v>
                </c:pt>
                <c:pt idx="4993">
                  <c:v>49.589336170000003</c:v>
                </c:pt>
                <c:pt idx="4994">
                  <c:v>49.599268170000002</c:v>
                </c:pt>
                <c:pt idx="4995">
                  <c:v>49.609200170000001</c:v>
                </c:pt>
                <c:pt idx="4996">
                  <c:v>49.61913217</c:v>
                </c:pt>
                <c:pt idx="4997">
                  <c:v>49.629064169999999</c:v>
                </c:pt>
                <c:pt idx="4998">
                  <c:v>49.638996169999999</c:v>
                </c:pt>
                <c:pt idx="4999">
                  <c:v>49.648928169999998</c:v>
                </c:pt>
                <c:pt idx="5000">
                  <c:v>49.658860169999997</c:v>
                </c:pt>
                <c:pt idx="5001">
                  <c:v>49.668792170000003</c:v>
                </c:pt>
                <c:pt idx="5002">
                  <c:v>49.678724170000002</c:v>
                </c:pt>
                <c:pt idx="5003">
                  <c:v>49.688656170000002</c:v>
                </c:pt>
                <c:pt idx="5004">
                  <c:v>49.698588170000001</c:v>
                </c:pt>
                <c:pt idx="5005">
                  <c:v>49.70852017</c:v>
                </c:pt>
                <c:pt idx="5006">
                  <c:v>49.718452169999999</c:v>
                </c:pt>
                <c:pt idx="5007">
                  <c:v>49.728384169999998</c:v>
                </c:pt>
                <c:pt idx="5008">
                  <c:v>49.738316169999997</c:v>
                </c:pt>
                <c:pt idx="5009">
                  <c:v>49.748248169999997</c:v>
                </c:pt>
                <c:pt idx="5010">
                  <c:v>49.758180170000003</c:v>
                </c:pt>
                <c:pt idx="5011">
                  <c:v>49.768112170000002</c:v>
                </c:pt>
                <c:pt idx="5012">
                  <c:v>49.778044170000001</c:v>
                </c:pt>
                <c:pt idx="5013">
                  <c:v>49.787975170000003</c:v>
                </c:pt>
                <c:pt idx="5014">
                  <c:v>49.797908169999999</c:v>
                </c:pt>
                <c:pt idx="5015">
                  <c:v>49.807839170000001</c:v>
                </c:pt>
                <c:pt idx="5016">
                  <c:v>49.81777117</c:v>
                </c:pt>
                <c:pt idx="5017">
                  <c:v>49.827703169999999</c:v>
                </c:pt>
                <c:pt idx="5018">
                  <c:v>49.837635169999999</c:v>
                </c:pt>
                <c:pt idx="5019">
                  <c:v>49.847567169999998</c:v>
                </c:pt>
                <c:pt idx="5020">
                  <c:v>49.857499169999997</c:v>
                </c:pt>
                <c:pt idx="5021">
                  <c:v>49.867431170000003</c:v>
                </c:pt>
                <c:pt idx="5022">
                  <c:v>49.877363170000002</c:v>
                </c:pt>
                <c:pt idx="5023">
                  <c:v>49.887295170000002</c:v>
                </c:pt>
                <c:pt idx="5024">
                  <c:v>49.897227170000001</c:v>
                </c:pt>
                <c:pt idx="5025">
                  <c:v>49.90715917</c:v>
                </c:pt>
                <c:pt idx="5026">
                  <c:v>49.917091169999999</c:v>
                </c:pt>
                <c:pt idx="5027">
                  <c:v>49.927023169999998</c:v>
                </c:pt>
                <c:pt idx="5028">
                  <c:v>49.936955169999997</c:v>
                </c:pt>
                <c:pt idx="5029">
                  <c:v>49.946887169999997</c:v>
                </c:pt>
                <c:pt idx="5030">
                  <c:v>49.956819170000003</c:v>
                </c:pt>
                <c:pt idx="5031">
                  <c:v>49.966751170000002</c:v>
                </c:pt>
                <c:pt idx="5032">
                  <c:v>49.976683170000001</c:v>
                </c:pt>
                <c:pt idx="5033">
                  <c:v>49.98661517</c:v>
                </c:pt>
                <c:pt idx="5034">
                  <c:v>49.996547169999999</c:v>
                </c:pt>
                <c:pt idx="5035">
                  <c:v>50.006479169999999</c:v>
                </c:pt>
                <c:pt idx="5036">
                  <c:v>50.016411169999998</c:v>
                </c:pt>
                <c:pt idx="5037">
                  <c:v>50.026343169999997</c:v>
                </c:pt>
                <c:pt idx="5038">
                  <c:v>50.036275170000003</c:v>
                </c:pt>
                <c:pt idx="5039">
                  <c:v>50.046207170000002</c:v>
                </c:pt>
                <c:pt idx="5040">
                  <c:v>50.056139170000002</c:v>
                </c:pt>
                <c:pt idx="5041">
                  <c:v>50.066071170000001</c:v>
                </c:pt>
                <c:pt idx="5042">
                  <c:v>50.07600317</c:v>
                </c:pt>
                <c:pt idx="5043">
                  <c:v>50.085935169999999</c:v>
                </c:pt>
                <c:pt idx="5044">
                  <c:v>50.095867169999998</c:v>
                </c:pt>
                <c:pt idx="5045">
                  <c:v>50.105799169999997</c:v>
                </c:pt>
                <c:pt idx="5046">
                  <c:v>50.115731169999997</c:v>
                </c:pt>
                <c:pt idx="5047">
                  <c:v>50.125663170000003</c:v>
                </c:pt>
                <c:pt idx="5048">
                  <c:v>50.135595170000002</c:v>
                </c:pt>
                <c:pt idx="5049">
                  <c:v>50.145527170000001</c:v>
                </c:pt>
                <c:pt idx="5050">
                  <c:v>50.15545917</c:v>
                </c:pt>
                <c:pt idx="5051">
                  <c:v>50.165391169999999</c:v>
                </c:pt>
                <c:pt idx="5052">
                  <c:v>50.175323169999999</c:v>
                </c:pt>
                <c:pt idx="5053">
                  <c:v>50.185255169999998</c:v>
                </c:pt>
                <c:pt idx="5054">
                  <c:v>50.195187169999997</c:v>
                </c:pt>
                <c:pt idx="5055">
                  <c:v>50.205118169999999</c:v>
                </c:pt>
                <c:pt idx="5056">
                  <c:v>50.215050169999998</c:v>
                </c:pt>
                <c:pt idx="5057">
                  <c:v>50.224982169999997</c:v>
                </c:pt>
                <c:pt idx="5058">
                  <c:v>50.234914170000003</c:v>
                </c:pt>
                <c:pt idx="5059">
                  <c:v>50.244846170000002</c:v>
                </c:pt>
                <c:pt idx="5060">
                  <c:v>50.254778170000002</c:v>
                </c:pt>
                <c:pt idx="5061">
                  <c:v>50.264710170000001</c:v>
                </c:pt>
                <c:pt idx="5062">
                  <c:v>50.27464217</c:v>
                </c:pt>
                <c:pt idx="5063">
                  <c:v>50.284574169999999</c:v>
                </c:pt>
                <c:pt idx="5064">
                  <c:v>50.294506169999998</c:v>
                </c:pt>
                <c:pt idx="5065">
                  <c:v>50.304438169999997</c:v>
                </c:pt>
                <c:pt idx="5066">
                  <c:v>50.314370169999997</c:v>
                </c:pt>
                <c:pt idx="5067">
                  <c:v>50.324302170000003</c:v>
                </c:pt>
                <c:pt idx="5068">
                  <c:v>50.334234170000002</c:v>
                </c:pt>
                <c:pt idx="5069">
                  <c:v>50.344166170000001</c:v>
                </c:pt>
                <c:pt idx="5070">
                  <c:v>50.35409817</c:v>
                </c:pt>
                <c:pt idx="5071">
                  <c:v>50.364030169999999</c:v>
                </c:pt>
                <c:pt idx="5072">
                  <c:v>50.373962169999999</c:v>
                </c:pt>
                <c:pt idx="5073">
                  <c:v>50.383894169999998</c:v>
                </c:pt>
                <c:pt idx="5074">
                  <c:v>50.393826169999997</c:v>
                </c:pt>
                <c:pt idx="5075">
                  <c:v>50.403758170000003</c:v>
                </c:pt>
                <c:pt idx="5076">
                  <c:v>50.413690170000002</c:v>
                </c:pt>
                <c:pt idx="5077">
                  <c:v>50.423622170000002</c:v>
                </c:pt>
                <c:pt idx="5078">
                  <c:v>50.433554170000001</c:v>
                </c:pt>
                <c:pt idx="5079">
                  <c:v>50.44348617</c:v>
                </c:pt>
                <c:pt idx="5080">
                  <c:v>50.453418169999999</c:v>
                </c:pt>
                <c:pt idx="5081">
                  <c:v>50.463350169999998</c:v>
                </c:pt>
                <c:pt idx="5082">
                  <c:v>50.473282169999997</c:v>
                </c:pt>
                <c:pt idx="5083">
                  <c:v>50.483214169999997</c:v>
                </c:pt>
                <c:pt idx="5084">
                  <c:v>50.493146170000003</c:v>
                </c:pt>
                <c:pt idx="5085">
                  <c:v>50.503078170000002</c:v>
                </c:pt>
                <c:pt idx="5086">
                  <c:v>50.513008919999997</c:v>
                </c:pt>
                <c:pt idx="5087">
                  <c:v>50.522940920000003</c:v>
                </c:pt>
                <c:pt idx="5088">
                  <c:v>50.532872920000003</c:v>
                </c:pt>
                <c:pt idx="5089">
                  <c:v>50.542804920000002</c:v>
                </c:pt>
                <c:pt idx="5090">
                  <c:v>50.552736920000001</c:v>
                </c:pt>
                <c:pt idx="5091">
                  <c:v>50.56266892</c:v>
                </c:pt>
                <c:pt idx="5092">
                  <c:v>50.572600919999999</c:v>
                </c:pt>
                <c:pt idx="5093">
                  <c:v>50.582532919999998</c:v>
                </c:pt>
                <c:pt idx="5094">
                  <c:v>50.592464919999998</c:v>
                </c:pt>
                <c:pt idx="5095">
                  <c:v>50.602396919999997</c:v>
                </c:pt>
                <c:pt idx="5096">
                  <c:v>50.612328920000003</c:v>
                </c:pt>
                <c:pt idx="5097">
                  <c:v>50.622260920000002</c:v>
                </c:pt>
                <c:pt idx="5098">
                  <c:v>50.632192920000001</c:v>
                </c:pt>
                <c:pt idx="5099">
                  <c:v>50.642123920000003</c:v>
                </c:pt>
                <c:pt idx="5100">
                  <c:v>50.652055920000002</c:v>
                </c:pt>
                <c:pt idx="5101">
                  <c:v>50.661987920000001</c:v>
                </c:pt>
                <c:pt idx="5102">
                  <c:v>50.671919920000001</c:v>
                </c:pt>
                <c:pt idx="5103">
                  <c:v>50.68185192</c:v>
                </c:pt>
                <c:pt idx="5104">
                  <c:v>50.691783919999999</c:v>
                </c:pt>
                <c:pt idx="5105">
                  <c:v>50.701715919999998</c:v>
                </c:pt>
                <c:pt idx="5106">
                  <c:v>50.711647919999997</c:v>
                </c:pt>
                <c:pt idx="5107">
                  <c:v>50.721579920000003</c:v>
                </c:pt>
                <c:pt idx="5108">
                  <c:v>50.731511920000003</c:v>
                </c:pt>
                <c:pt idx="5109">
                  <c:v>50.741443920000002</c:v>
                </c:pt>
                <c:pt idx="5110">
                  <c:v>50.751375920000001</c:v>
                </c:pt>
                <c:pt idx="5111">
                  <c:v>50.76130792</c:v>
                </c:pt>
                <c:pt idx="5112">
                  <c:v>50.771239919999999</c:v>
                </c:pt>
                <c:pt idx="5113">
                  <c:v>50.781171919999998</c:v>
                </c:pt>
                <c:pt idx="5114">
                  <c:v>50.791103919999998</c:v>
                </c:pt>
                <c:pt idx="5115">
                  <c:v>50.801035919999997</c:v>
                </c:pt>
                <c:pt idx="5116">
                  <c:v>50.810967920000003</c:v>
                </c:pt>
                <c:pt idx="5117">
                  <c:v>50.820899920000002</c:v>
                </c:pt>
                <c:pt idx="5118">
                  <c:v>50.830831920000001</c:v>
                </c:pt>
                <c:pt idx="5119">
                  <c:v>50.840763920000001</c:v>
                </c:pt>
                <c:pt idx="5120">
                  <c:v>50.85069592</c:v>
                </c:pt>
                <c:pt idx="5121">
                  <c:v>50.860627919999999</c:v>
                </c:pt>
                <c:pt idx="5122">
                  <c:v>50.870559919999998</c:v>
                </c:pt>
                <c:pt idx="5123">
                  <c:v>50.880491919999997</c:v>
                </c:pt>
                <c:pt idx="5124">
                  <c:v>50.890423920000003</c:v>
                </c:pt>
                <c:pt idx="5125">
                  <c:v>50.900355920000003</c:v>
                </c:pt>
                <c:pt idx="5126">
                  <c:v>50.910287920000002</c:v>
                </c:pt>
                <c:pt idx="5127">
                  <c:v>50.920219920000001</c:v>
                </c:pt>
                <c:pt idx="5128">
                  <c:v>50.93015192</c:v>
                </c:pt>
                <c:pt idx="5129">
                  <c:v>50.940083919999999</c:v>
                </c:pt>
                <c:pt idx="5130">
                  <c:v>50.950015919999998</c:v>
                </c:pt>
                <c:pt idx="5131">
                  <c:v>50.959947919999998</c:v>
                </c:pt>
                <c:pt idx="5132">
                  <c:v>50.969879919999997</c:v>
                </c:pt>
                <c:pt idx="5133">
                  <c:v>50.979811920000003</c:v>
                </c:pt>
                <c:pt idx="5134">
                  <c:v>50.989743920000002</c:v>
                </c:pt>
                <c:pt idx="5135">
                  <c:v>50.999675920000001</c:v>
                </c:pt>
                <c:pt idx="5136">
                  <c:v>51.009607920000001</c:v>
                </c:pt>
                <c:pt idx="5137">
                  <c:v>51.01953992</c:v>
                </c:pt>
                <c:pt idx="5138">
                  <c:v>51.029471919999999</c:v>
                </c:pt>
                <c:pt idx="5139">
                  <c:v>51.039403919999998</c:v>
                </c:pt>
                <c:pt idx="5140">
                  <c:v>51.049335919999997</c:v>
                </c:pt>
                <c:pt idx="5141">
                  <c:v>51.059267920000003</c:v>
                </c:pt>
                <c:pt idx="5142">
                  <c:v>51.069199920000003</c:v>
                </c:pt>
                <c:pt idx="5143">
                  <c:v>51.079131920000002</c:v>
                </c:pt>
                <c:pt idx="5144">
                  <c:v>51.089063920000001</c:v>
                </c:pt>
                <c:pt idx="5145">
                  <c:v>51.09899592</c:v>
                </c:pt>
                <c:pt idx="5146">
                  <c:v>51.108927919999999</c:v>
                </c:pt>
                <c:pt idx="5147">
                  <c:v>51.118859919999998</c:v>
                </c:pt>
                <c:pt idx="5148">
                  <c:v>51.128791919999998</c:v>
                </c:pt>
                <c:pt idx="5149">
                  <c:v>51.138723919999997</c:v>
                </c:pt>
                <c:pt idx="5150">
                  <c:v>51.148655920000003</c:v>
                </c:pt>
                <c:pt idx="5151">
                  <c:v>51.158587920000002</c:v>
                </c:pt>
                <c:pt idx="5152">
                  <c:v>51.168519920000001</c:v>
                </c:pt>
                <c:pt idx="5153">
                  <c:v>51.178451920000001</c:v>
                </c:pt>
                <c:pt idx="5154">
                  <c:v>51.18838392</c:v>
                </c:pt>
                <c:pt idx="5155">
                  <c:v>51.198314920000001</c:v>
                </c:pt>
                <c:pt idx="5156">
                  <c:v>51.208246920000001</c:v>
                </c:pt>
                <c:pt idx="5157">
                  <c:v>51.218179919999997</c:v>
                </c:pt>
                <c:pt idx="5158">
                  <c:v>51.228110919999999</c:v>
                </c:pt>
                <c:pt idx="5159">
                  <c:v>51.238042919999998</c:v>
                </c:pt>
                <c:pt idx="5160">
                  <c:v>51.247974919999997</c:v>
                </c:pt>
                <c:pt idx="5161">
                  <c:v>51.257906920000003</c:v>
                </c:pt>
                <c:pt idx="5162">
                  <c:v>51.267838920000003</c:v>
                </c:pt>
                <c:pt idx="5163">
                  <c:v>51.277770920000002</c:v>
                </c:pt>
                <c:pt idx="5164">
                  <c:v>51.287702920000001</c:v>
                </c:pt>
                <c:pt idx="5165">
                  <c:v>51.29763492</c:v>
                </c:pt>
                <c:pt idx="5166">
                  <c:v>51.307566919999999</c:v>
                </c:pt>
                <c:pt idx="5167">
                  <c:v>51.317498919999998</c:v>
                </c:pt>
                <c:pt idx="5168">
                  <c:v>51.327430919999998</c:v>
                </c:pt>
                <c:pt idx="5169">
                  <c:v>51.337362919999997</c:v>
                </c:pt>
                <c:pt idx="5170">
                  <c:v>51.347294920000003</c:v>
                </c:pt>
                <c:pt idx="5171">
                  <c:v>51.357226920000002</c:v>
                </c:pt>
                <c:pt idx="5172">
                  <c:v>51.367158920000001</c:v>
                </c:pt>
                <c:pt idx="5173">
                  <c:v>51.377090920000001</c:v>
                </c:pt>
                <c:pt idx="5174">
                  <c:v>51.38702292</c:v>
                </c:pt>
                <c:pt idx="5175">
                  <c:v>51.396954919999999</c:v>
                </c:pt>
                <c:pt idx="5176">
                  <c:v>51.406886919999998</c:v>
                </c:pt>
                <c:pt idx="5177">
                  <c:v>51.416818919999997</c:v>
                </c:pt>
                <c:pt idx="5178">
                  <c:v>51.426750920000003</c:v>
                </c:pt>
                <c:pt idx="5179">
                  <c:v>51.436682920000003</c:v>
                </c:pt>
                <c:pt idx="5180">
                  <c:v>51.446614920000002</c:v>
                </c:pt>
                <c:pt idx="5181">
                  <c:v>51.456546920000001</c:v>
                </c:pt>
                <c:pt idx="5182">
                  <c:v>51.46647892</c:v>
                </c:pt>
                <c:pt idx="5183">
                  <c:v>51.476410919999999</c:v>
                </c:pt>
                <c:pt idx="5184">
                  <c:v>51.486342919999998</c:v>
                </c:pt>
                <c:pt idx="5185">
                  <c:v>51.496274919999998</c:v>
                </c:pt>
                <c:pt idx="5186">
                  <c:v>51.506206919999997</c:v>
                </c:pt>
                <c:pt idx="5187">
                  <c:v>51.516139170000002</c:v>
                </c:pt>
                <c:pt idx="5188">
                  <c:v>51.526071170000002</c:v>
                </c:pt>
                <c:pt idx="5189">
                  <c:v>51.536003170000001</c:v>
                </c:pt>
                <c:pt idx="5190">
                  <c:v>51.54593517</c:v>
                </c:pt>
                <c:pt idx="5191">
                  <c:v>51.555867169999999</c:v>
                </c:pt>
                <c:pt idx="5192">
                  <c:v>51.565799169999998</c:v>
                </c:pt>
                <c:pt idx="5193">
                  <c:v>51.575731169999997</c:v>
                </c:pt>
                <c:pt idx="5194">
                  <c:v>51.585663169999997</c:v>
                </c:pt>
                <c:pt idx="5195">
                  <c:v>51.595595170000003</c:v>
                </c:pt>
                <c:pt idx="5196">
                  <c:v>51.605527170000002</c:v>
                </c:pt>
                <c:pt idx="5197">
                  <c:v>51.615459170000001</c:v>
                </c:pt>
                <c:pt idx="5198">
                  <c:v>51.62539117</c:v>
                </c:pt>
                <c:pt idx="5199">
                  <c:v>51.635323169999999</c:v>
                </c:pt>
                <c:pt idx="5200">
                  <c:v>51.645255169999999</c:v>
                </c:pt>
                <c:pt idx="5201">
                  <c:v>51.655187169999998</c:v>
                </c:pt>
                <c:pt idx="5202">
                  <c:v>51.665119169999997</c:v>
                </c:pt>
                <c:pt idx="5203">
                  <c:v>51.675051170000003</c:v>
                </c:pt>
                <c:pt idx="5204">
                  <c:v>51.684983170000002</c:v>
                </c:pt>
                <c:pt idx="5205">
                  <c:v>51.694915170000002</c:v>
                </c:pt>
                <c:pt idx="5206">
                  <c:v>51.704847170000001</c:v>
                </c:pt>
                <c:pt idx="5207">
                  <c:v>51.71477917</c:v>
                </c:pt>
                <c:pt idx="5208">
                  <c:v>51.724711169999999</c:v>
                </c:pt>
                <c:pt idx="5209">
                  <c:v>51.734643169999998</c:v>
                </c:pt>
                <c:pt idx="5210">
                  <c:v>51.744575169999997</c:v>
                </c:pt>
                <c:pt idx="5211">
                  <c:v>51.754507169999997</c:v>
                </c:pt>
                <c:pt idx="5212">
                  <c:v>51.764439170000003</c:v>
                </c:pt>
                <c:pt idx="5213">
                  <c:v>51.774371170000002</c:v>
                </c:pt>
                <c:pt idx="5214">
                  <c:v>51.784303170000001</c:v>
                </c:pt>
                <c:pt idx="5215">
                  <c:v>51.79423517</c:v>
                </c:pt>
                <c:pt idx="5216">
                  <c:v>51.804167169999999</c:v>
                </c:pt>
                <c:pt idx="5217">
                  <c:v>51.814099169999999</c:v>
                </c:pt>
                <c:pt idx="5218">
                  <c:v>51.824031169999998</c:v>
                </c:pt>
                <c:pt idx="5219">
                  <c:v>51.833963169999997</c:v>
                </c:pt>
                <c:pt idx="5220">
                  <c:v>51.843895170000003</c:v>
                </c:pt>
                <c:pt idx="5221">
                  <c:v>51.853827170000002</c:v>
                </c:pt>
                <c:pt idx="5222">
                  <c:v>51.863759170000002</c:v>
                </c:pt>
                <c:pt idx="5223">
                  <c:v>51.873691170000001</c:v>
                </c:pt>
                <c:pt idx="5224">
                  <c:v>51.88362317</c:v>
                </c:pt>
                <c:pt idx="5225">
                  <c:v>51.893555169999999</c:v>
                </c:pt>
                <c:pt idx="5226">
                  <c:v>51.903487169999998</c:v>
                </c:pt>
                <c:pt idx="5227">
                  <c:v>51.913419169999997</c:v>
                </c:pt>
                <c:pt idx="5228">
                  <c:v>51.923351169999997</c:v>
                </c:pt>
                <c:pt idx="5229">
                  <c:v>51.933283170000003</c:v>
                </c:pt>
                <c:pt idx="5230">
                  <c:v>51.943215170000002</c:v>
                </c:pt>
                <c:pt idx="5231">
                  <c:v>51.953147170000001</c:v>
                </c:pt>
                <c:pt idx="5232">
                  <c:v>51.96307917</c:v>
                </c:pt>
                <c:pt idx="5233">
                  <c:v>51.973011169999999</c:v>
                </c:pt>
                <c:pt idx="5234">
                  <c:v>51.982943169999999</c:v>
                </c:pt>
                <c:pt idx="5235">
                  <c:v>51.992875169999998</c:v>
                </c:pt>
                <c:pt idx="5236">
                  <c:v>52.002807169999997</c:v>
                </c:pt>
                <c:pt idx="5237">
                  <c:v>52.012739170000003</c:v>
                </c:pt>
                <c:pt idx="5238">
                  <c:v>52.022671170000002</c:v>
                </c:pt>
                <c:pt idx="5239">
                  <c:v>52.032603170000002</c:v>
                </c:pt>
                <c:pt idx="5240">
                  <c:v>52.042535170000001</c:v>
                </c:pt>
                <c:pt idx="5241">
                  <c:v>52.05246717</c:v>
                </c:pt>
                <c:pt idx="5242">
                  <c:v>52.062399169999999</c:v>
                </c:pt>
                <c:pt idx="5243">
                  <c:v>52.072331169999998</c:v>
                </c:pt>
                <c:pt idx="5244">
                  <c:v>52.082263169999997</c:v>
                </c:pt>
                <c:pt idx="5245">
                  <c:v>52.092195169999997</c:v>
                </c:pt>
                <c:pt idx="5246">
                  <c:v>52.102127170000003</c:v>
                </c:pt>
                <c:pt idx="5247">
                  <c:v>52.112059170000002</c:v>
                </c:pt>
                <c:pt idx="5248">
                  <c:v>52.121991170000001</c:v>
                </c:pt>
                <c:pt idx="5249">
                  <c:v>52.13192317</c:v>
                </c:pt>
                <c:pt idx="5250">
                  <c:v>52.141855169999999</c:v>
                </c:pt>
                <c:pt idx="5251">
                  <c:v>52.151787169999999</c:v>
                </c:pt>
                <c:pt idx="5252">
                  <c:v>52.161719169999998</c:v>
                </c:pt>
                <c:pt idx="5253">
                  <c:v>52.171651169999997</c:v>
                </c:pt>
                <c:pt idx="5254">
                  <c:v>52.181583170000003</c:v>
                </c:pt>
                <c:pt idx="5255">
                  <c:v>52.191515170000002</c:v>
                </c:pt>
                <c:pt idx="5256">
                  <c:v>52.201447170000002</c:v>
                </c:pt>
                <c:pt idx="5257">
                  <c:v>52.211379170000001</c:v>
                </c:pt>
                <c:pt idx="5258">
                  <c:v>52.22131117</c:v>
                </c:pt>
                <c:pt idx="5259">
                  <c:v>52.231243169999999</c:v>
                </c:pt>
                <c:pt idx="5260">
                  <c:v>52.241175169999998</c:v>
                </c:pt>
                <c:pt idx="5261">
                  <c:v>52.251107169999997</c:v>
                </c:pt>
                <c:pt idx="5262">
                  <c:v>52.261039169999997</c:v>
                </c:pt>
                <c:pt idx="5263">
                  <c:v>52.270971170000003</c:v>
                </c:pt>
                <c:pt idx="5264">
                  <c:v>52.280903170000002</c:v>
                </c:pt>
                <c:pt idx="5265">
                  <c:v>52.290835170000001</c:v>
                </c:pt>
                <c:pt idx="5266">
                  <c:v>52.30076717</c:v>
                </c:pt>
                <c:pt idx="5267">
                  <c:v>52.310699169999999</c:v>
                </c:pt>
                <c:pt idx="5268">
                  <c:v>52.320631169999999</c:v>
                </c:pt>
                <c:pt idx="5269">
                  <c:v>52.330563169999998</c:v>
                </c:pt>
                <c:pt idx="5270">
                  <c:v>52.340495169999997</c:v>
                </c:pt>
                <c:pt idx="5271">
                  <c:v>52.350427170000003</c:v>
                </c:pt>
                <c:pt idx="5272">
                  <c:v>52.360359170000002</c:v>
                </c:pt>
                <c:pt idx="5273">
                  <c:v>52.370291170000002</c:v>
                </c:pt>
                <c:pt idx="5274">
                  <c:v>52.380223170000001</c:v>
                </c:pt>
                <c:pt idx="5275">
                  <c:v>52.39015517</c:v>
                </c:pt>
                <c:pt idx="5276">
                  <c:v>52.400087169999999</c:v>
                </c:pt>
                <c:pt idx="5277">
                  <c:v>52.410019169999998</c:v>
                </c:pt>
                <c:pt idx="5278">
                  <c:v>52.419951169999997</c:v>
                </c:pt>
                <c:pt idx="5279">
                  <c:v>52.429883169999997</c:v>
                </c:pt>
                <c:pt idx="5280">
                  <c:v>52.439815170000003</c:v>
                </c:pt>
                <c:pt idx="5281">
                  <c:v>52.449747170000002</c:v>
                </c:pt>
                <c:pt idx="5282">
                  <c:v>52.459679170000001</c:v>
                </c:pt>
                <c:pt idx="5283">
                  <c:v>52.46961117</c:v>
                </c:pt>
                <c:pt idx="5284">
                  <c:v>52.479543169999999</c:v>
                </c:pt>
                <c:pt idx="5285">
                  <c:v>52.489475169999999</c:v>
                </c:pt>
                <c:pt idx="5286">
                  <c:v>52.499407169999998</c:v>
                </c:pt>
                <c:pt idx="5287">
                  <c:v>52.509340039999998</c:v>
                </c:pt>
                <c:pt idx="5288">
                  <c:v>52.519272039999997</c:v>
                </c:pt>
                <c:pt idx="5289">
                  <c:v>52.529204040000003</c:v>
                </c:pt>
                <c:pt idx="5290">
                  <c:v>52.539136040000002</c:v>
                </c:pt>
                <c:pt idx="5291">
                  <c:v>52.549068040000002</c:v>
                </c:pt>
                <c:pt idx="5292">
                  <c:v>52.559000040000001</c:v>
                </c:pt>
                <c:pt idx="5293">
                  <c:v>52.56893204</c:v>
                </c:pt>
                <c:pt idx="5294">
                  <c:v>52.578864039999999</c:v>
                </c:pt>
                <c:pt idx="5295">
                  <c:v>52.588796039999998</c:v>
                </c:pt>
                <c:pt idx="5296">
                  <c:v>52.598728039999997</c:v>
                </c:pt>
                <c:pt idx="5297">
                  <c:v>52.608660039999997</c:v>
                </c:pt>
                <c:pt idx="5298">
                  <c:v>52.618592040000003</c:v>
                </c:pt>
                <c:pt idx="5299">
                  <c:v>52.628524040000002</c:v>
                </c:pt>
                <c:pt idx="5300">
                  <c:v>52.638456040000001</c:v>
                </c:pt>
                <c:pt idx="5301">
                  <c:v>52.64838804</c:v>
                </c:pt>
                <c:pt idx="5302">
                  <c:v>52.65832004</c:v>
                </c:pt>
                <c:pt idx="5303">
                  <c:v>52.668252039999999</c:v>
                </c:pt>
                <c:pt idx="5304">
                  <c:v>52.678184039999998</c:v>
                </c:pt>
                <c:pt idx="5305">
                  <c:v>52.688116039999997</c:v>
                </c:pt>
                <c:pt idx="5306">
                  <c:v>52.698048040000003</c:v>
                </c:pt>
                <c:pt idx="5307">
                  <c:v>52.707980040000002</c:v>
                </c:pt>
                <c:pt idx="5308">
                  <c:v>52.717912040000002</c:v>
                </c:pt>
                <c:pt idx="5309">
                  <c:v>52.727844040000001</c:v>
                </c:pt>
                <c:pt idx="5310">
                  <c:v>52.73777604</c:v>
                </c:pt>
                <c:pt idx="5311">
                  <c:v>52.747708039999999</c:v>
                </c:pt>
                <c:pt idx="5312">
                  <c:v>52.757640039999998</c:v>
                </c:pt>
                <c:pt idx="5313">
                  <c:v>52.767572039999997</c:v>
                </c:pt>
                <c:pt idx="5314">
                  <c:v>52.777504039999997</c:v>
                </c:pt>
                <c:pt idx="5315">
                  <c:v>52.787436040000003</c:v>
                </c:pt>
                <c:pt idx="5316">
                  <c:v>52.797368040000002</c:v>
                </c:pt>
                <c:pt idx="5317">
                  <c:v>52.807300040000001</c:v>
                </c:pt>
                <c:pt idx="5318">
                  <c:v>52.81723204</c:v>
                </c:pt>
                <c:pt idx="5319">
                  <c:v>52.82716404</c:v>
                </c:pt>
                <c:pt idx="5320">
                  <c:v>52.837096039999999</c:v>
                </c:pt>
                <c:pt idx="5321">
                  <c:v>52.847028039999998</c:v>
                </c:pt>
                <c:pt idx="5322">
                  <c:v>52.856960039999997</c:v>
                </c:pt>
                <c:pt idx="5323">
                  <c:v>52.866892040000003</c:v>
                </c:pt>
                <c:pt idx="5324">
                  <c:v>52.876824040000002</c:v>
                </c:pt>
                <c:pt idx="5325">
                  <c:v>52.886756040000002</c:v>
                </c:pt>
                <c:pt idx="5326">
                  <c:v>52.896688040000001</c:v>
                </c:pt>
                <c:pt idx="5327">
                  <c:v>52.90662004</c:v>
                </c:pt>
                <c:pt idx="5328">
                  <c:v>52.916552039999999</c:v>
                </c:pt>
                <c:pt idx="5329">
                  <c:v>52.926484039999998</c:v>
                </c:pt>
                <c:pt idx="5330">
                  <c:v>52.936416039999997</c:v>
                </c:pt>
                <c:pt idx="5331">
                  <c:v>52.946348039999997</c:v>
                </c:pt>
                <c:pt idx="5332">
                  <c:v>52.956280040000003</c:v>
                </c:pt>
                <c:pt idx="5333">
                  <c:v>52.966212040000002</c:v>
                </c:pt>
                <c:pt idx="5334">
                  <c:v>52.976144040000001</c:v>
                </c:pt>
                <c:pt idx="5335">
                  <c:v>52.98607604</c:v>
                </c:pt>
                <c:pt idx="5336">
                  <c:v>52.99600804</c:v>
                </c:pt>
                <c:pt idx="5337">
                  <c:v>53.005940039999999</c:v>
                </c:pt>
                <c:pt idx="5338">
                  <c:v>53.015872039999998</c:v>
                </c:pt>
                <c:pt idx="5339">
                  <c:v>53.025804039999997</c:v>
                </c:pt>
                <c:pt idx="5340">
                  <c:v>53.035736040000003</c:v>
                </c:pt>
                <c:pt idx="5341">
                  <c:v>53.045668040000002</c:v>
                </c:pt>
                <c:pt idx="5342">
                  <c:v>53.055600040000002</c:v>
                </c:pt>
                <c:pt idx="5343">
                  <c:v>53.065532040000001</c:v>
                </c:pt>
                <c:pt idx="5344">
                  <c:v>53.07546404</c:v>
                </c:pt>
                <c:pt idx="5345">
                  <c:v>53.085396039999999</c:v>
                </c:pt>
                <c:pt idx="5346">
                  <c:v>53.095328039999998</c:v>
                </c:pt>
                <c:pt idx="5347">
                  <c:v>53.105260039999997</c:v>
                </c:pt>
                <c:pt idx="5348">
                  <c:v>53.115192039999997</c:v>
                </c:pt>
                <c:pt idx="5349">
                  <c:v>53.125124040000003</c:v>
                </c:pt>
                <c:pt idx="5350">
                  <c:v>53.135056040000002</c:v>
                </c:pt>
                <c:pt idx="5351">
                  <c:v>53.144988040000001</c:v>
                </c:pt>
                <c:pt idx="5352">
                  <c:v>53.15492004</c:v>
                </c:pt>
                <c:pt idx="5353">
                  <c:v>53.16485204</c:v>
                </c:pt>
                <c:pt idx="5354">
                  <c:v>53.174784039999999</c:v>
                </c:pt>
                <c:pt idx="5355">
                  <c:v>53.184716039999998</c:v>
                </c:pt>
                <c:pt idx="5356">
                  <c:v>53.194648039999997</c:v>
                </c:pt>
                <c:pt idx="5357">
                  <c:v>53.204580040000003</c:v>
                </c:pt>
                <c:pt idx="5358">
                  <c:v>53.214512040000002</c:v>
                </c:pt>
                <c:pt idx="5359">
                  <c:v>53.224444040000002</c:v>
                </c:pt>
                <c:pt idx="5360">
                  <c:v>53.234376040000001</c:v>
                </c:pt>
                <c:pt idx="5361">
                  <c:v>53.24430804</c:v>
                </c:pt>
                <c:pt idx="5362">
                  <c:v>53.254240039999999</c:v>
                </c:pt>
                <c:pt idx="5363">
                  <c:v>53.264172039999998</c:v>
                </c:pt>
                <c:pt idx="5364">
                  <c:v>53.274104039999997</c:v>
                </c:pt>
                <c:pt idx="5365">
                  <c:v>53.284036039999997</c:v>
                </c:pt>
                <c:pt idx="5366">
                  <c:v>53.293968040000003</c:v>
                </c:pt>
                <c:pt idx="5367">
                  <c:v>53.303900040000002</c:v>
                </c:pt>
                <c:pt idx="5368">
                  <c:v>53.313832040000001</c:v>
                </c:pt>
                <c:pt idx="5369">
                  <c:v>53.32376404</c:v>
                </c:pt>
                <c:pt idx="5370">
                  <c:v>53.33369604</c:v>
                </c:pt>
                <c:pt idx="5371">
                  <c:v>53.343628039999999</c:v>
                </c:pt>
                <c:pt idx="5372">
                  <c:v>53.353560039999998</c:v>
                </c:pt>
                <c:pt idx="5373">
                  <c:v>53.363492039999997</c:v>
                </c:pt>
                <c:pt idx="5374">
                  <c:v>53.373424040000003</c:v>
                </c:pt>
                <c:pt idx="5375">
                  <c:v>53.383356040000002</c:v>
                </c:pt>
                <c:pt idx="5376">
                  <c:v>53.393288040000002</c:v>
                </c:pt>
                <c:pt idx="5377">
                  <c:v>53.403220040000001</c:v>
                </c:pt>
                <c:pt idx="5378">
                  <c:v>53.41315204</c:v>
                </c:pt>
                <c:pt idx="5379">
                  <c:v>53.423084039999999</c:v>
                </c:pt>
                <c:pt idx="5380">
                  <c:v>53.433016039999998</c:v>
                </c:pt>
                <c:pt idx="5381">
                  <c:v>53.442948039999997</c:v>
                </c:pt>
                <c:pt idx="5382">
                  <c:v>53.452880039999997</c:v>
                </c:pt>
                <c:pt idx="5383">
                  <c:v>53.462812040000003</c:v>
                </c:pt>
                <c:pt idx="5384">
                  <c:v>53.472744040000002</c:v>
                </c:pt>
                <c:pt idx="5385">
                  <c:v>53.482676040000001</c:v>
                </c:pt>
                <c:pt idx="5386">
                  <c:v>53.49260804</c:v>
                </c:pt>
                <c:pt idx="5387">
                  <c:v>53.50254004</c:v>
                </c:pt>
                <c:pt idx="5388">
                  <c:v>53.51247154</c:v>
                </c:pt>
                <c:pt idx="5389">
                  <c:v>53.522403539999999</c:v>
                </c:pt>
                <c:pt idx="5390">
                  <c:v>53.532335539999998</c:v>
                </c:pt>
                <c:pt idx="5391">
                  <c:v>53.542267539999997</c:v>
                </c:pt>
                <c:pt idx="5392">
                  <c:v>53.552199539999997</c:v>
                </c:pt>
                <c:pt idx="5393">
                  <c:v>53.562131540000003</c:v>
                </c:pt>
                <c:pt idx="5394">
                  <c:v>53.572063540000002</c:v>
                </c:pt>
                <c:pt idx="5395">
                  <c:v>53.581995540000001</c:v>
                </c:pt>
                <c:pt idx="5396">
                  <c:v>53.59192754</c:v>
                </c:pt>
                <c:pt idx="5397">
                  <c:v>53.60185954</c:v>
                </c:pt>
                <c:pt idx="5398">
                  <c:v>53.611791539999999</c:v>
                </c:pt>
                <c:pt idx="5399">
                  <c:v>53.621723539999998</c:v>
                </c:pt>
                <c:pt idx="5400">
                  <c:v>53.631655539999997</c:v>
                </c:pt>
                <c:pt idx="5401">
                  <c:v>53.641587540000003</c:v>
                </c:pt>
                <c:pt idx="5402">
                  <c:v>53.651519540000002</c:v>
                </c:pt>
                <c:pt idx="5403">
                  <c:v>53.661451540000002</c:v>
                </c:pt>
                <c:pt idx="5404">
                  <c:v>53.671383540000001</c:v>
                </c:pt>
                <c:pt idx="5405">
                  <c:v>53.68131554</c:v>
                </c:pt>
                <c:pt idx="5406">
                  <c:v>53.691247539999999</c:v>
                </c:pt>
                <c:pt idx="5407">
                  <c:v>53.701179539999998</c:v>
                </c:pt>
                <c:pt idx="5408">
                  <c:v>53.711111539999997</c:v>
                </c:pt>
                <c:pt idx="5409">
                  <c:v>53.721043539999997</c:v>
                </c:pt>
                <c:pt idx="5410">
                  <c:v>53.730975540000003</c:v>
                </c:pt>
                <c:pt idx="5411">
                  <c:v>53.740907540000002</c:v>
                </c:pt>
                <c:pt idx="5412">
                  <c:v>53.750839540000001</c:v>
                </c:pt>
                <c:pt idx="5413">
                  <c:v>53.760772539999998</c:v>
                </c:pt>
                <c:pt idx="5414">
                  <c:v>53.770704539999997</c:v>
                </c:pt>
                <c:pt idx="5415">
                  <c:v>53.780636540000003</c:v>
                </c:pt>
                <c:pt idx="5416">
                  <c:v>53.790568540000002</c:v>
                </c:pt>
                <c:pt idx="5417">
                  <c:v>53.800500540000002</c:v>
                </c:pt>
                <c:pt idx="5418">
                  <c:v>53.810432540000001</c:v>
                </c:pt>
                <c:pt idx="5419">
                  <c:v>53.82036454</c:v>
                </c:pt>
                <c:pt idx="5420">
                  <c:v>53.830296539999999</c:v>
                </c:pt>
                <c:pt idx="5421">
                  <c:v>53.840228539999998</c:v>
                </c:pt>
                <c:pt idx="5422">
                  <c:v>53.850160539999997</c:v>
                </c:pt>
                <c:pt idx="5423">
                  <c:v>53.860092539999997</c:v>
                </c:pt>
                <c:pt idx="5424">
                  <c:v>53.870024540000003</c:v>
                </c:pt>
                <c:pt idx="5425">
                  <c:v>53.879956540000002</c:v>
                </c:pt>
                <c:pt idx="5426">
                  <c:v>53.889888540000001</c:v>
                </c:pt>
                <c:pt idx="5427">
                  <c:v>53.89982054</c:v>
                </c:pt>
                <c:pt idx="5428">
                  <c:v>53.909752539999999</c:v>
                </c:pt>
                <c:pt idx="5429">
                  <c:v>53.919684539999999</c:v>
                </c:pt>
                <c:pt idx="5430">
                  <c:v>53.929616539999998</c:v>
                </c:pt>
                <c:pt idx="5431">
                  <c:v>53.939548539999997</c:v>
                </c:pt>
                <c:pt idx="5432">
                  <c:v>53.949480540000003</c:v>
                </c:pt>
                <c:pt idx="5433">
                  <c:v>53.959412540000002</c:v>
                </c:pt>
                <c:pt idx="5434">
                  <c:v>53.969344540000002</c:v>
                </c:pt>
                <c:pt idx="5435">
                  <c:v>53.979276540000001</c:v>
                </c:pt>
                <c:pt idx="5436">
                  <c:v>53.98920854</c:v>
                </c:pt>
                <c:pt idx="5437">
                  <c:v>53.999140539999999</c:v>
                </c:pt>
                <c:pt idx="5438">
                  <c:v>54.009072539999998</c:v>
                </c:pt>
                <c:pt idx="5439">
                  <c:v>54.019004539999997</c:v>
                </c:pt>
                <c:pt idx="5440">
                  <c:v>54.028936539999997</c:v>
                </c:pt>
                <c:pt idx="5441">
                  <c:v>54.038868540000003</c:v>
                </c:pt>
                <c:pt idx="5442">
                  <c:v>54.048800540000002</c:v>
                </c:pt>
                <c:pt idx="5443">
                  <c:v>54.058732540000001</c:v>
                </c:pt>
                <c:pt idx="5444">
                  <c:v>54.06866454</c:v>
                </c:pt>
                <c:pt idx="5445">
                  <c:v>54.078596539999999</c:v>
                </c:pt>
                <c:pt idx="5446">
                  <c:v>54.088528539999999</c:v>
                </c:pt>
                <c:pt idx="5447">
                  <c:v>54.098460539999998</c:v>
                </c:pt>
                <c:pt idx="5448">
                  <c:v>54.108392539999997</c:v>
                </c:pt>
                <c:pt idx="5449">
                  <c:v>54.118324540000003</c:v>
                </c:pt>
                <c:pt idx="5450">
                  <c:v>54.128256540000002</c:v>
                </c:pt>
                <c:pt idx="5451">
                  <c:v>54.138188540000002</c:v>
                </c:pt>
                <c:pt idx="5452">
                  <c:v>54.148120540000001</c:v>
                </c:pt>
                <c:pt idx="5453">
                  <c:v>54.15805254</c:v>
                </c:pt>
                <c:pt idx="5454">
                  <c:v>54.167984539999999</c:v>
                </c:pt>
                <c:pt idx="5455">
                  <c:v>54.177916539999998</c:v>
                </c:pt>
                <c:pt idx="5456">
                  <c:v>54.187848539999997</c:v>
                </c:pt>
                <c:pt idx="5457">
                  <c:v>54.197780539999997</c:v>
                </c:pt>
                <c:pt idx="5458">
                  <c:v>54.207712540000003</c:v>
                </c:pt>
                <c:pt idx="5459">
                  <c:v>54.217644540000002</c:v>
                </c:pt>
                <c:pt idx="5460">
                  <c:v>54.227576540000001</c:v>
                </c:pt>
                <c:pt idx="5461">
                  <c:v>54.23750854</c:v>
                </c:pt>
                <c:pt idx="5462">
                  <c:v>54.247440539999999</c:v>
                </c:pt>
                <c:pt idx="5463">
                  <c:v>54.257372539999999</c:v>
                </c:pt>
                <c:pt idx="5464">
                  <c:v>54.267304539999998</c:v>
                </c:pt>
                <c:pt idx="5465">
                  <c:v>54.277236539999997</c:v>
                </c:pt>
                <c:pt idx="5466">
                  <c:v>54.287168540000003</c:v>
                </c:pt>
                <c:pt idx="5467">
                  <c:v>54.297100540000002</c:v>
                </c:pt>
                <c:pt idx="5468">
                  <c:v>54.307032540000002</c:v>
                </c:pt>
                <c:pt idx="5469">
                  <c:v>54.316964540000001</c:v>
                </c:pt>
                <c:pt idx="5470">
                  <c:v>54.326897539999997</c:v>
                </c:pt>
                <c:pt idx="5471">
                  <c:v>54.336829539999997</c:v>
                </c:pt>
                <c:pt idx="5472">
                  <c:v>54.346761540000003</c:v>
                </c:pt>
                <c:pt idx="5473">
                  <c:v>54.356693540000002</c:v>
                </c:pt>
                <c:pt idx="5474">
                  <c:v>54.366625540000001</c:v>
                </c:pt>
                <c:pt idx="5475">
                  <c:v>54.37655754</c:v>
                </c:pt>
                <c:pt idx="5476">
                  <c:v>54.386489539999999</c:v>
                </c:pt>
                <c:pt idx="5477">
                  <c:v>54.396421539999999</c:v>
                </c:pt>
                <c:pt idx="5478">
                  <c:v>54.406353539999998</c:v>
                </c:pt>
                <c:pt idx="5479">
                  <c:v>54.416285539999997</c:v>
                </c:pt>
                <c:pt idx="5480">
                  <c:v>54.426217540000003</c:v>
                </c:pt>
                <c:pt idx="5481">
                  <c:v>54.436149540000002</c:v>
                </c:pt>
                <c:pt idx="5482">
                  <c:v>54.446081540000002</c:v>
                </c:pt>
                <c:pt idx="5483">
                  <c:v>54.456013540000001</c:v>
                </c:pt>
                <c:pt idx="5484">
                  <c:v>54.46594554</c:v>
                </c:pt>
                <c:pt idx="5485">
                  <c:v>54.475877539999999</c:v>
                </c:pt>
                <c:pt idx="5486">
                  <c:v>54.485809539999998</c:v>
                </c:pt>
                <c:pt idx="5487">
                  <c:v>54.495741539999997</c:v>
                </c:pt>
                <c:pt idx="5488">
                  <c:v>54.505673539999997</c:v>
                </c:pt>
                <c:pt idx="5489">
                  <c:v>54.515605749999999</c:v>
                </c:pt>
                <c:pt idx="5490">
                  <c:v>54.525537749999998</c:v>
                </c:pt>
                <c:pt idx="5491">
                  <c:v>54.535469749999997</c:v>
                </c:pt>
                <c:pt idx="5492">
                  <c:v>54.545401750000003</c:v>
                </c:pt>
                <c:pt idx="5493">
                  <c:v>54.555333750000003</c:v>
                </c:pt>
                <c:pt idx="5494">
                  <c:v>54.565265750000002</c:v>
                </c:pt>
                <c:pt idx="5495">
                  <c:v>54.575197750000001</c:v>
                </c:pt>
                <c:pt idx="5496">
                  <c:v>54.58512975</c:v>
                </c:pt>
                <c:pt idx="5497">
                  <c:v>54.595061749999999</c:v>
                </c:pt>
                <c:pt idx="5498">
                  <c:v>54.604993749999998</c:v>
                </c:pt>
                <c:pt idx="5499">
                  <c:v>54.614925749999998</c:v>
                </c:pt>
                <c:pt idx="5500">
                  <c:v>54.624857749999997</c:v>
                </c:pt>
                <c:pt idx="5501">
                  <c:v>54.634789750000003</c:v>
                </c:pt>
                <c:pt idx="5502">
                  <c:v>54.644721750000002</c:v>
                </c:pt>
                <c:pt idx="5503">
                  <c:v>54.654653750000001</c:v>
                </c:pt>
                <c:pt idx="5504">
                  <c:v>54.664585750000001</c:v>
                </c:pt>
                <c:pt idx="5505">
                  <c:v>54.67451775</c:v>
                </c:pt>
                <c:pt idx="5506">
                  <c:v>54.684449749999999</c:v>
                </c:pt>
                <c:pt idx="5507">
                  <c:v>54.694381749999998</c:v>
                </c:pt>
                <c:pt idx="5508">
                  <c:v>54.704313749999997</c:v>
                </c:pt>
                <c:pt idx="5509">
                  <c:v>54.714245750000003</c:v>
                </c:pt>
                <c:pt idx="5510">
                  <c:v>54.724177750000003</c:v>
                </c:pt>
                <c:pt idx="5511">
                  <c:v>54.734109750000002</c:v>
                </c:pt>
                <c:pt idx="5512">
                  <c:v>54.744041750000001</c:v>
                </c:pt>
                <c:pt idx="5513">
                  <c:v>54.75397375</c:v>
                </c:pt>
                <c:pt idx="5514">
                  <c:v>54.763905749999999</c:v>
                </c:pt>
                <c:pt idx="5515">
                  <c:v>54.773837749999998</c:v>
                </c:pt>
                <c:pt idx="5516">
                  <c:v>54.783770750000002</c:v>
                </c:pt>
                <c:pt idx="5517">
                  <c:v>54.793702750000001</c:v>
                </c:pt>
                <c:pt idx="5518">
                  <c:v>54.803634750000001</c:v>
                </c:pt>
                <c:pt idx="5519">
                  <c:v>54.81356675</c:v>
                </c:pt>
                <c:pt idx="5520">
                  <c:v>54.823498749999999</c:v>
                </c:pt>
                <c:pt idx="5521">
                  <c:v>54.833430749999998</c:v>
                </c:pt>
                <c:pt idx="5522">
                  <c:v>54.843362749999997</c:v>
                </c:pt>
                <c:pt idx="5523">
                  <c:v>54.853294750000003</c:v>
                </c:pt>
                <c:pt idx="5524">
                  <c:v>54.863226750000003</c:v>
                </c:pt>
                <c:pt idx="5525">
                  <c:v>54.873158750000002</c:v>
                </c:pt>
                <c:pt idx="5526">
                  <c:v>54.883090750000001</c:v>
                </c:pt>
                <c:pt idx="5527">
                  <c:v>54.89302275</c:v>
                </c:pt>
                <c:pt idx="5528">
                  <c:v>54.902954749999999</c:v>
                </c:pt>
                <c:pt idx="5529">
                  <c:v>54.912886749999998</c:v>
                </c:pt>
                <c:pt idx="5530">
                  <c:v>54.922818749999998</c:v>
                </c:pt>
                <c:pt idx="5531">
                  <c:v>54.932750749999997</c:v>
                </c:pt>
                <c:pt idx="5532">
                  <c:v>54.942682750000003</c:v>
                </c:pt>
                <c:pt idx="5533">
                  <c:v>54.952614750000002</c:v>
                </c:pt>
                <c:pt idx="5534">
                  <c:v>54.962546750000001</c:v>
                </c:pt>
                <c:pt idx="5535">
                  <c:v>54.972478750000001</c:v>
                </c:pt>
                <c:pt idx="5536">
                  <c:v>54.98241075</c:v>
                </c:pt>
                <c:pt idx="5537">
                  <c:v>54.992342749999999</c:v>
                </c:pt>
                <c:pt idx="5538">
                  <c:v>55.002274749999998</c:v>
                </c:pt>
                <c:pt idx="5539">
                  <c:v>55.012206749999997</c:v>
                </c:pt>
                <c:pt idx="5540">
                  <c:v>55.022138750000003</c:v>
                </c:pt>
                <c:pt idx="5541">
                  <c:v>55.032070750000003</c:v>
                </c:pt>
                <c:pt idx="5542">
                  <c:v>55.042002750000002</c:v>
                </c:pt>
                <c:pt idx="5543">
                  <c:v>55.051934750000001</c:v>
                </c:pt>
                <c:pt idx="5544">
                  <c:v>55.06186675</c:v>
                </c:pt>
                <c:pt idx="5545">
                  <c:v>55.071798749999999</c:v>
                </c:pt>
                <c:pt idx="5546">
                  <c:v>55.081730749999998</c:v>
                </c:pt>
                <c:pt idx="5547">
                  <c:v>55.091662749999998</c:v>
                </c:pt>
                <c:pt idx="5548">
                  <c:v>55.101594749999997</c:v>
                </c:pt>
                <c:pt idx="5549">
                  <c:v>55.111526750000003</c:v>
                </c:pt>
                <c:pt idx="5550">
                  <c:v>55.121458750000002</c:v>
                </c:pt>
                <c:pt idx="5551">
                  <c:v>55.131390750000001</c:v>
                </c:pt>
                <c:pt idx="5552">
                  <c:v>55.14132275</c:v>
                </c:pt>
                <c:pt idx="5553">
                  <c:v>55.15125475</c:v>
                </c:pt>
                <c:pt idx="5554">
                  <c:v>55.161186749999999</c:v>
                </c:pt>
                <c:pt idx="5555">
                  <c:v>55.171118749999998</c:v>
                </c:pt>
                <c:pt idx="5556">
                  <c:v>55.181050749999997</c:v>
                </c:pt>
                <c:pt idx="5557">
                  <c:v>55.190983750000001</c:v>
                </c:pt>
                <c:pt idx="5558">
                  <c:v>55.20091575</c:v>
                </c:pt>
                <c:pt idx="5559">
                  <c:v>55.210847749999999</c:v>
                </c:pt>
                <c:pt idx="5560">
                  <c:v>55.220779749999998</c:v>
                </c:pt>
                <c:pt idx="5561">
                  <c:v>55.230711749999998</c:v>
                </c:pt>
                <c:pt idx="5562">
                  <c:v>55.240643749999997</c:v>
                </c:pt>
                <c:pt idx="5563">
                  <c:v>55.250575750000003</c:v>
                </c:pt>
                <c:pt idx="5564">
                  <c:v>55.260507750000002</c:v>
                </c:pt>
                <c:pt idx="5565">
                  <c:v>55.270439750000001</c:v>
                </c:pt>
                <c:pt idx="5566">
                  <c:v>55.28037175</c:v>
                </c:pt>
                <c:pt idx="5567">
                  <c:v>55.29030375</c:v>
                </c:pt>
                <c:pt idx="5568">
                  <c:v>55.300235749999999</c:v>
                </c:pt>
                <c:pt idx="5569">
                  <c:v>55.310167749999998</c:v>
                </c:pt>
                <c:pt idx="5570">
                  <c:v>55.320099749999997</c:v>
                </c:pt>
                <c:pt idx="5571">
                  <c:v>55.330031750000003</c:v>
                </c:pt>
                <c:pt idx="5572">
                  <c:v>55.339963750000003</c:v>
                </c:pt>
                <c:pt idx="5573">
                  <c:v>55.349895750000002</c:v>
                </c:pt>
                <c:pt idx="5574">
                  <c:v>55.359827750000001</c:v>
                </c:pt>
                <c:pt idx="5575">
                  <c:v>55.36975975</c:v>
                </c:pt>
                <c:pt idx="5576">
                  <c:v>55.379691749999999</c:v>
                </c:pt>
                <c:pt idx="5577">
                  <c:v>55.389623749999998</c:v>
                </c:pt>
                <c:pt idx="5578">
                  <c:v>55.399555749999998</c:v>
                </c:pt>
                <c:pt idx="5579">
                  <c:v>55.409487749999997</c:v>
                </c:pt>
                <c:pt idx="5580">
                  <c:v>55.419419750000003</c:v>
                </c:pt>
                <c:pt idx="5581">
                  <c:v>55.429351750000002</c:v>
                </c:pt>
                <c:pt idx="5582">
                  <c:v>55.439283750000001</c:v>
                </c:pt>
                <c:pt idx="5583">
                  <c:v>55.44921575</c:v>
                </c:pt>
                <c:pt idx="5584">
                  <c:v>55.45914775</c:v>
                </c:pt>
                <c:pt idx="5585">
                  <c:v>55.469079749999999</c:v>
                </c:pt>
                <c:pt idx="5586">
                  <c:v>55.479011749999998</c:v>
                </c:pt>
                <c:pt idx="5587">
                  <c:v>55.488943749999997</c:v>
                </c:pt>
                <c:pt idx="5588">
                  <c:v>55.498875750000003</c:v>
                </c:pt>
                <c:pt idx="5589">
                  <c:v>55.508807750000003</c:v>
                </c:pt>
                <c:pt idx="5590">
                  <c:v>55.518740039999997</c:v>
                </c:pt>
                <c:pt idx="5591">
                  <c:v>55.528672039999996</c:v>
                </c:pt>
                <c:pt idx="5592">
                  <c:v>55.538604040000003</c:v>
                </c:pt>
                <c:pt idx="5593">
                  <c:v>55.548536040000002</c:v>
                </c:pt>
                <c:pt idx="5594">
                  <c:v>55.558469039999999</c:v>
                </c:pt>
                <c:pt idx="5595">
                  <c:v>55.568401039999998</c:v>
                </c:pt>
                <c:pt idx="5596">
                  <c:v>55.578333039999997</c:v>
                </c:pt>
                <c:pt idx="5597">
                  <c:v>55.588265040000003</c:v>
                </c:pt>
                <c:pt idx="5598">
                  <c:v>55.598197040000002</c:v>
                </c:pt>
                <c:pt idx="5599">
                  <c:v>55.608129040000001</c:v>
                </c:pt>
                <c:pt idx="5600">
                  <c:v>55.618061040000001</c:v>
                </c:pt>
                <c:pt idx="5601">
                  <c:v>55.62799304</c:v>
                </c:pt>
                <c:pt idx="5602">
                  <c:v>55.637925039999999</c:v>
                </c:pt>
                <c:pt idx="5603">
                  <c:v>55.647857039999998</c:v>
                </c:pt>
                <c:pt idx="5604">
                  <c:v>55.657789039999997</c:v>
                </c:pt>
                <c:pt idx="5605">
                  <c:v>55.667721040000004</c:v>
                </c:pt>
                <c:pt idx="5606">
                  <c:v>55.677653040000003</c:v>
                </c:pt>
                <c:pt idx="5607">
                  <c:v>55.687585040000002</c:v>
                </c:pt>
                <c:pt idx="5608">
                  <c:v>55.697517040000001</c:v>
                </c:pt>
                <c:pt idx="5609">
                  <c:v>55.70744904</c:v>
                </c:pt>
                <c:pt idx="5610">
                  <c:v>55.717381039999999</c:v>
                </c:pt>
                <c:pt idx="5611">
                  <c:v>55.727313039999999</c:v>
                </c:pt>
                <c:pt idx="5612">
                  <c:v>55.737245039999998</c:v>
                </c:pt>
                <c:pt idx="5613">
                  <c:v>55.747177039999997</c:v>
                </c:pt>
                <c:pt idx="5614">
                  <c:v>55.757109040000003</c:v>
                </c:pt>
                <c:pt idx="5615">
                  <c:v>55.767041040000002</c:v>
                </c:pt>
                <c:pt idx="5616">
                  <c:v>55.776973040000001</c:v>
                </c:pt>
                <c:pt idx="5617">
                  <c:v>55.786905040000001</c:v>
                </c:pt>
                <c:pt idx="5618">
                  <c:v>55.79683704</c:v>
                </c:pt>
                <c:pt idx="5619">
                  <c:v>55.806769039999999</c:v>
                </c:pt>
                <c:pt idx="5620">
                  <c:v>55.816701039999998</c:v>
                </c:pt>
                <c:pt idx="5621">
                  <c:v>55.826633039999997</c:v>
                </c:pt>
                <c:pt idx="5622">
                  <c:v>55.836565040000004</c:v>
                </c:pt>
                <c:pt idx="5623">
                  <c:v>55.846497040000003</c:v>
                </c:pt>
                <c:pt idx="5624">
                  <c:v>55.856429040000002</c:v>
                </c:pt>
                <c:pt idx="5625">
                  <c:v>55.866361040000001</c:v>
                </c:pt>
                <c:pt idx="5626">
                  <c:v>55.87629304</c:v>
                </c:pt>
                <c:pt idx="5627">
                  <c:v>55.886225039999999</c:v>
                </c:pt>
                <c:pt idx="5628">
                  <c:v>55.896157039999999</c:v>
                </c:pt>
                <c:pt idx="5629">
                  <c:v>55.906089039999998</c:v>
                </c:pt>
                <c:pt idx="5630">
                  <c:v>55.916021039999997</c:v>
                </c:pt>
                <c:pt idx="5631">
                  <c:v>55.925954040000001</c:v>
                </c:pt>
                <c:pt idx="5632">
                  <c:v>55.93588604</c:v>
                </c:pt>
                <c:pt idx="5633">
                  <c:v>55.945818039999999</c:v>
                </c:pt>
                <c:pt idx="5634">
                  <c:v>55.955750039999998</c:v>
                </c:pt>
                <c:pt idx="5635">
                  <c:v>55.965682039999997</c:v>
                </c:pt>
                <c:pt idx="5636">
                  <c:v>55.975614040000004</c:v>
                </c:pt>
                <c:pt idx="5637">
                  <c:v>55.985546040000003</c:v>
                </c:pt>
                <c:pt idx="5638">
                  <c:v>55.995478040000002</c:v>
                </c:pt>
                <c:pt idx="5639">
                  <c:v>56.005410040000001</c:v>
                </c:pt>
                <c:pt idx="5640">
                  <c:v>56.01534204</c:v>
                </c:pt>
                <c:pt idx="5641">
                  <c:v>56.025274039999999</c:v>
                </c:pt>
                <c:pt idx="5642">
                  <c:v>56.035206039999998</c:v>
                </c:pt>
                <c:pt idx="5643">
                  <c:v>56.045138039999998</c:v>
                </c:pt>
                <c:pt idx="5644">
                  <c:v>56.055070039999997</c:v>
                </c:pt>
                <c:pt idx="5645">
                  <c:v>56.065002040000003</c:v>
                </c:pt>
                <c:pt idx="5646">
                  <c:v>56.074934040000002</c:v>
                </c:pt>
                <c:pt idx="5647">
                  <c:v>56.084866040000001</c:v>
                </c:pt>
                <c:pt idx="5648">
                  <c:v>56.094798040000001</c:v>
                </c:pt>
                <c:pt idx="5649">
                  <c:v>56.10473004</c:v>
                </c:pt>
                <c:pt idx="5650">
                  <c:v>56.114662039999999</c:v>
                </c:pt>
                <c:pt idx="5651">
                  <c:v>56.124594039999998</c:v>
                </c:pt>
                <c:pt idx="5652">
                  <c:v>56.134526039999997</c:v>
                </c:pt>
                <c:pt idx="5653">
                  <c:v>56.144458040000004</c:v>
                </c:pt>
                <c:pt idx="5654">
                  <c:v>56.154390040000003</c:v>
                </c:pt>
                <c:pt idx="5655">
                  <c:v>56.164322040000002</c:v>
                </c:pt>
                <c:pt idx="5656">
                  <c:v>56.174254040000001</c:v>
                </c:pt>
                <c:pt idx="5657">
                  <c:v>56.18418604</c:v>
                </c:pt>
                <c:pt idx="5658">
                  <c:v>56.194118039999999</c:v>
                </c:pt>
                <c:pt idx="5659">
                  <c:v>56.204050039999998</c:v>
                </c:pt>
                <c:pt idx="5660">
                  <c:v>56.213982039999998</c:v>
                </c:pt>
                <c:pt idx="5661">
                  <c:v>56.223914039999997</c:v>
                </c:pt>
                <c:pt idx="5662">
                  <c:v>56.233846040000003</c:v>
                </c:pt>
                <c:pt idx="5663">
                  <c:v>56.243778040000002</c:v>
                </c:pt>
                <c:pt idx="5664">
                  <c:v>56.253710040000001</c:v>
                </c:pt>
                <c:pt idx="5665">
                  <c:v>56.263642040000001</c:v>
                </c:pt>
                <c:pt idx="5666">
                  <c:v>56.27357404</c:v>
                </c:pt>
                <c:pt idx="5667">
                  <c:v>56.283507040000003</c:v>
                </c:pt>
                <c:pt idx="5668">
                  <c:v>56.293439040000003</c:v>
                </c:pt>
                <c:pt idx="5669">
                  <c:v>56.303371040000002</c:v>
                </c:pt>
                <c:pt idx="5670">
                  <c:v>56.313303040000001</c:v>
                </c:pt>
                <c:pt idx="5671">
                  <c:v>56.32323504</c:v>
                </c:pt>
                <c:pt idx="5672">
                  <c:v>56.333167039999999</c:v>
                </c:pt>
                <c:pt idx="5673">
                  <c:v>56.343099039999998</c:v>
                </c:pt>
                <c:pt idx="5674">
                  <c:v>56.353031039999998</c:v>
                </c:pt>
                <c:pt idx="5675">
                  <c:v>56.362963039999997</c:v>
                </c:pt>
                <c:pt idx="5676">
                  <c:v>56.372895040000003</c:v>
                </c:pt>
                <c:pt idx="5677">
                  <c:v>56.382827040000002</c:v>
                </c:pt>
                <c:pt idx="5678">
                  <c:v>56.392759040000001</c:v>
                </c:pt>
                <c:pt idx="5679">
                  <c:v>56.402691040000001</c:v>
                </c:pt>
                <c:pt idx="5680">
                  <c:v>56.41262304</c:v>
                </c:pt>
                <c:pt idx="5681">
                  <c:v>56.422555039999999</c:v>
                </c:pt>
                <c:pt idx="5682">
                  <c:v>56.432487039999998</c:v>
                </c:pt>
                <c:pt idx="5683">
                  <c:v>56.442419039999997</c:v>
                </c:pt>
                <c:pt idx="5684">
                  <c:v>56.452351040000003</c:v>
                </c:pt>
                <c:pt idx="5685">
                  <c:v>56.462283040000003</c:v>
                </c:pt>
                <c:pt idx="5686">
                  <c:v>56.472215040000002</c:v>
                </c:pt>
                <c:pt idx="5687">
                  <c:v>56.482147040000001</c:v>
                </c:pt>
                <c:pt idx="5688">
                  <c:v>56.49207904</c:v>
                </c:pt>
                <c:pt idx="5689">
                  <c:v>56.502011039999999</c:v>
                </c:pt>
                <c:pt idx="5690">
                  <c:v>56.511943039999998</c:v>
                </c:pt>
                <c:pt idx="5691">
                  <c:v>56.521875289999997</c:v>
                </c:pt>
                <c:pt idx="5692">
                  <c:v>56.531807290000003</c:v>
                </c:pt>
                <c:pt idx="5693">
                  <c:v>56.541739290000002</c:v>
                </c:pt>
                <c:pt idx="5694">
                  <c:v>56.551671290000002</c:v>
                </c:pt>
                <c:pt idx="5695">
                  <c:v>56.561603290000001</c:v>
                </c:pt>
                <c:pt idx="5696">
                  <c:v>56.57153529</c:v>
                </c:pt>
                <c:pt idx="5697">
                  <c:v>56.581467289999999</c:v>
                </c:pt>
                <c:pt idx="5698">
                  <c:v>56.591399289999998</c:v>
                </c:pt>
                <c:pt idx="5699">
                  <c:v>56.601331289999997</c:v>
                </c:pt>
                <c:pt idx="5700">
                  <c:v>56.611263289999997</c:v>
                </c:pt>
                <c:pt idx="5701">
                  <c:v>56.62119629</c:v>
                </c:pt>
                <c:pt idx="5702">
                  <c:v>56.631128289999999</c:v>
                </c:pt>
                <c:pt idx="5703">
                  <c:v>56.641060289999999</c:v>
                </c:pt>
                <c:pt idx="5704">
                  <c:v>56.650992289999998</c:v>
                </c:pt>
                <c:pt idx="5705">
                  <c:v>56.660924289999997</c:v>
                </c:pt>
                <c:pt idx="5706">
                  <c:v>56.670856290000003</c:v>
                </c:pt>
                <c:pt idx="5707">
                  <c:v>56.680788290000002</c:v>
                </c:pt>
                <c:pt idx="5708">
                  <c:v>56.690720290000002</c:v>
                </c:pt>
                <c:pt idx="5709">
                  <c:v>56.700652290000001</c:v>
                </c:pt>
                <c:pt idx="5710">
                  <c:v>56.71058429</c:v>
                </c:pt>
                <c:pt idx="5711">
                  <c:v>56.720516289999999</c:v>
                </c:pt>
                <c:pt idx="5712">
                  <c:v>56.730448289999998</c:v>
                </c:pt>
                <c:pt idx="5713">
                  <c:v>56.740380289999997</c:v>
                </c:pt>
                <c:pt idx="5714">
                  <c:v>56.750312289999997</c:v>
                </c:pt>
                <c:pt idx="5715">
                  <c:v>56.760244290000003</c:v>
                </c:pt>
                <c:pt idx="5716">
                  <c:v>56.770176290000002</c:v>
                </c:pt>
                <c:pt idx="5717">
                  <c:v>56.780108290000001</c:v>
                </c:pt>
                <c:pt idx="5718">
                  <c:v>56.79004029</c:v>
                </c:pt>
                <c:pt idx="5719">
                  <c:v>56.799972289999999</c:v>
                </c:pt>
                <c:pt idx="5720">
                  <c:v>56.809904289999999</c:v>
                </c:pt>
                <c:pt idx="5721">
                  <c:v>56.819836289999998</c:v>
                </c:pt>
                <c:pt idx="5722">
                  <c:v>56.829768289999997</c:v>
                </c:pt>
                <c:pt idx="5723">
                  <c:v>56.839700290000003</c:v>
                </c:pt>
                <c:pt idx="5724">
                  <c:v>56.849632290000002</c:v>
                </c:pt>
                <c:pt idx="5725">
                  <c:v>56.859564290000002</c:v>
                </c:pt>
                <c:pt idx="5726">
                  <c:v>56.869496290000001</c:v>
                </c:pt>
                <c:pt idx="5727">
                  <c:v>56.87942829</c:v>
                </c:pt>
                <c:pt idx="5728">
                  <c:v>56.889360289999999</c:v>
                </c:pt>
                <c:pt idx="5729">
                  <c:v>56.899292289999998</c:v>
                </c:pt>
                <c:pt idx="5730">
                  <c:v>56.909224289999997</c:v>
                </c:pt>
                <c:pt idx="5731">
                  <c:v>56.919156289999997</c:v>
                </c:pt>
                <c:pt idx="5732">
                  <c:v>56.92908929</c:v>
                </c:pt>
                <c:pt idx="5733">
                  <c:v>56.939021289999999</c:v>
                </c:pt>
                <c:pt idx="5734">
                  <c:v>56.948953289999999</c:v>
                </c:pt>
                <c:pt idx="5735">
                  <c:v>56.958885289999998</c:v>
                </c:pt>
                <c:pt idx="5736">
                  <c:v>56.968817289999997</c:v>
                </c:pt>
                <c:pt idx="5737">
                  <c:v>56.978749290000003</c:v>
                </c:pt>
                <c:pt idx="5738">
                  <c:v>56.988681290000002</c:v>
                </c:pt>
                <c:pt idx="5739">
                  <c:v>56.998613290000002</c:v>
                </c:pt>
                <c:pt idx="5740">
                  <c:v>57.008545290000001</c:v>
                </c:pt>
                <c:pt idx="5741">
                  <c:v>57.01847729</c:v>
                </c:pt>
                <c:pt idx="5742">
                  <c:v>57.028409289999999</c:v>
                </c:pt>
                <c:pt idx="5743">
                  <c:v>57.038341289999998</c:v>
                </c:pt>
                <c:pt idx="5744">
                  <c:v>57.048273289999997</c:v>
                </c:pt>
                <c:pt idx="5745">
                  <c:v>57.058205289999997</c:v>
                </c:pt>
                <c:pt idx="5746">
                  <c:v>57.068137290000003</c:v>
                </c:pt>
                <c:pt idx="5747">
                  <c:v>57.078069290000002</c:v>
                </c:pt>
                <c:pt idx="5748">
                  <c:v>57.088001290000001</c:v>
                </c:pt>
                <c:pt idx="5749">
                  <c:v>57.09793329</c:v>
                </c:pt>
                <c:pt idx="5750">
                  <c:v>57.107865289999999</c:v>
                </c:pt>
                <c:pt idx="5751">
                  <c:v>57.117797289999999</c:v>
                </c:pt>
                <c:pt idx="5752">
                  <c:v>57.127729289999998</c:v>
                </c:pt>
                <c:pt idx="5753">
                  <c:v>57.137661289999997</c:v>
                </c:pt>
                <c:pt idx="5754">
                  <c:v>57.147593290000003</c:v>
                </c:pt>
                <c:pt idx="5755">
                  <c:v>57.157525290000002</c:v>
                </c:pt>
                <c:pt idx="5756">
                  <c:v>57.167457290000002</c:v>
                </c:pt>
                <c:pt idx="5757">
                  <c:v>57.177389290000001</c:v>
                </c:pt>
                <c:pt idx="5758">
                  <c:v>57.18732129</c:v>
                </c:pt>
                <c:pt idx="5759">
                  <c:v>57.197253289999999</c:v>
                </c:pt>
                <c:pt idx="5760">
                  <c:v>57.207185289999998</c:v>
                </c:pt>
                <c:pt idx="5761">
                  <c:v>57.217117289999997</c:v>
                </c:pt>
                <c:pt idx="5762">
                  <c:v>57.227049289999997</c:v>
                </c:pt>
                <c:pt idx="5763">
                  <c:v>57.23698229</c:v>
                </c:pt>
                <c:pt idx="5764">
                  <c:v>57.246914289999999</c:v>
                </c:pt>
                <c:pt idx="5765">
                  <c:v>57.256846289999999</c:v>
                </c:pt>
                <c:pt idx="5766">
                  <c:v>57.266778289999998</c:v>
                </c:pt>
                <c:pt idx="5767">
                  <c:v>57.276710289999997</c:v>
                </c:pt>
                <c:pt idx="5768">
                  <c:v>57.286642290000003</c:v>
                </c:pt>
                <c:pt idx="5769">
                  <c:v>57.296574290000002</c:v>
                </c:pt>
                <c:pt idx="5770">
                  <c:v>57.306506290000002</c:v>
                </c:pt>
                <c:pt idx="5771">
                  <c:v>57.316438290000001</c:v>
                </c:pt>
                <c:pt idx="5772">
                  <c:v>57.32637029</c:v>
                </c:pt>
                <c:pt idx="5773">
                  <c:v>57.336302289999999</c:v>
                </c:pt>
                <c:pt idx="5774">
                  <c:v>57.346234289999998</c:v>
                </c:pt>
                <c:pt idx="5775">
                  <c:v>57.356166289999997</c:v>
                </c:pt>
                <c:pt idx="5776">
                  <c:v>57.366098289999996</c:v>
                </c:pt>
                <c:pt idx="5777">
                  <c:v>57.376030290000003</c:v>
                </c:pt>
                <c:pt idx="5778">
                  <c:v>57.385962290000002</c:v>
                </c:pt>
                <c:pt idx="5779">
                  <c:v>57.395894290000001</c:v>
                </c:pt>
                <c:pt idx="5780">
                  <c:v>57.40582629</c:v>
                </c:pt>
                <c:pt idx="5781">
                  <c:v>57.415758289999999</c:v>
                </c:pt>
                <c:pt idx="5782">
                  <c:v>57.425690289999999</c:v>
                </c:pt>
                <c:pt idx="5783">
                  <c:v>57.435622289999998</c:v>
                </c:pt>
                <c:pt idx="5784">
                  <c:v>57.445554289999997</c:v>
                </c:pt>
                <c:pt idx="5785">
                  <c:v>57.455486290000003</c:v>
                </c:pt>
                <c:pt idx="5786">
                  <c:v>57.465418290000002</c:v>
                </c:pt>
                <c:pt idx="5787">
                  <c:v>57.475350290000002</c:v>
                </c:pt>
                <c:pt idx="5788">
                  <c:v>57.485282290000001</c:v>
                </c:pt>
                <c:pt idx="5789">
                  <c:v>57.49521429</c:v>
                </c:pt>
                <c:pt idx="5790">
                  <c:v>57.505146289999999</c:v>
                </c:pt>
                <c:pt idx="5791">
                  <c:v>57.515077750000003</c:v>
                </c:pt>
                <c:pt idx="5792">
                  <c:v>57.525009750000002</c:v>
                </c:pt>
                <c:pt idx="5793">
                  <c:v>57.534942749999999</c:v>
                </c:pt>
                <c:pt idx="5794">
                  <c:v>57.544874749999998</c:v>
                </c:pt>
                <c:pt idx="5795">
                  <c:v>57.554806749999997</c:v>
                </c:pt>
                <c:pt idx="5796">
                  <c:v>57.564738749999997</c:v>
                </c:pt>
                <c:pt idx="5797">
                  <c:v>57.574670750000003</c:v>
                </c:pt>
                <c:pt idx="5798">
                  <c:v>57.584602750000002</c:v>
                </c:pt>
                <c:pt idx="5799">
                  <c:v>57.594534750000001</c:v>
                </c:pt>
                <c:pt idx="5800">
                  <c:v>57.60446675</c:v>
                </c:pt>
                <c:pt idx="5801">
                  <c:v>57.614398749999999</c:v>
                </c:pt>
                <c:pt idx="5802">
                  <c:v>57.624330749999999</c:v>
                </c:pt>
                <c:pt idx="5803">
                  <c:v>57.634262749999998</c:v>
                </c:pt>
                <c:pt idx="5804">
                  <c:v>57.644194749999997</c:v>
                </c:pt>
                <c:pt idx="5805">
                  <c:v>57.654126750000003</c:v>
                </c:pt>
                <c:pt idx="5806">
                  <c:v>57.664058750000002</c:v>
                </c:pt>
                <c:pt idx="5807">
                  <c:v>57.673990750000002</c:v>
                </c:pt>
                <c:pt idx="5808">
                  <c:v>57.683922750000001</c:v>
                </c:pt>
                <c:pt idx="5809">
                  <c:v>57.69385475</c:v>
                </c:pt>
                <c:pt idx="5810">
                  <c:v>57.703786749999999</c:v>
                </c:pt>
                <c:pt idx="5811">
                  <c:v>57.713718749999998</c:v>
                </c:pt>
                <c:pt idx="5812">
                  <c:v>57.723650749999997</c:v>
                </c:pt>
                <c:pt idx="5813">
                  <c:v>57.733582749999997</c:v>
                </c:pt>
                <c:pt idx="5814">
                  <c:v>57.743514750000003</c:v>
                </c:pt>
                <c:pt idx="5815">
                  <c:v>57.753446750000002</c:v>
                </c:pt>
                <c:pt idx="5816">
                  <c:v>57.763378750000001</c:v>
                </c:pt>
                <c:pt idx="5817">
                  <c:v>57.77331075</c:v>
                </c:pt>
                <c:pt idx="5818">
                  <c:v>57.783242749999999</c:v>
                </c:pt>
                <c:pt idx="5819">
                  <c:v>57.793174749999999</c:v>
                </c:pt>
                <c:pt idx="5820">
                  <c:v>57.803106749999998</c:v>
                </c:pt>
                <c:pt idx="5821">
                  <c:v>57.813038749999997</c:v>
                </c:pt>
                <c:pt idx="5822">
                  <c:v>57.822970750000003</c:v>
                </c:pt>
                <c:pt idx="5823">
                  <c:v>57.83290375</c:v>
                </c:pt>
                <c:pt idx="5824">
                  <c:v>57.842835749999999</c:v>
                </c:pt>
                <c:pt idx="5825">
                  <c:v>57.852767749999998</c:v>
                </c:pt>
                <c:pt idx="5826">
                  <c:v>57.862699749999997</c:v>
                </c:pt>
                <c:pt idx="5827">
                  <c:v>57.872631749999996</c:v>
                </c:pt>
                <c:pt idx="5828">
                  <c:v>57.882563750000003</c:v>
                </c:pt>
                <c:pt idx="5829">
                  <c:v>57.892495750000002</c:v>
                </c:pt>
                <c:pt idx="5830">
                  <c:v>57.902427750000001</c:v>
                </c:pt>
                <c:pt idx="5831">
                  <c:v>57.91235975</c:v>
                </c:pt>
                <c:pt idx="5832">
                  <c:v>57.922291749999999</c:v>
                </c:pt>
                <c:pt idx="5833">
                  <c:v>57.932223749999999</c:v>
                </c:pt>
                <c:pt idx="5834">
                  <c:v>57.942155749999998</c:v>
                </c:pt>
                <c:pt idx="5835">
                  <c:v>57.952087749999997</c:v>
                </c:pt>
                <c:pt idx="5836">
                  <c:v>57.962019750000003</c:v>
                </c:pt>
                <c:pt idx="5837">
                  <c:v>57.971951750000002</c:v>
                </c:pt>
                <c:pt idx="5838">
                  <c:v>57.981883750000001</c:v>
                </c:pt>
                <c:pt idx="5839">
                  <c:v>57.991815750000001</c:v>
                </c:pt>
                <c:pt idx="5840">
                  <c:v>58.00174775</c:v>
                </c:pt>
                <c:pt idx="5841">
                  <c:v>58.011679749999999</c:v>
                </c:pt>
                <c:pt idx="5842">
                  <c:v>58.021611749999998</c:v>
                </c:pt>
                <c:pt idx="5843">
                  <c:v>58.031543749999997</c:v>
                </c:pt>
                <c:pt idx="5844">
                  <c:v>58.041475749999996</c:v>
                </c:pt>
                <c:pt idx="5845">
                  <c:v>58.051407750000003</c:v>
                </c:pt>
                <c:pt idx="5846">
                  <c:v>58.061339750000002</c:v>
                </c:pt>
                <c:pt idx="5847">
                  <c:v>58.071271750000001</c:v>
                </c:pt>
                <c:pt idx="5848">
                  <c:v>58.08120375</c:v>
                </c:pt>
                <c:pt idx="5849">
                  <c:v>58.091135749999999</c:v>
                </c:pt>
                <c:pt idx="5850">
                  <c:v>58.101067749999999</c:v>
                </c:pt>
                <c:pt idx="5851">
                  <c:v>58.111000750000002</c:v>
                </c:pt>
                <c:pt idx="5852">
                  <c:v>58.120932750000001</c:v>
                </c:pt>
                <c:pt idx="5853">
                  <c:v>58.130864750000001</c:v>
                </c:pt>
                <c:pt idx="5854">
                  <c:v>58.14079675</c:v>
                </c:pt>
                <c:pt idx="5855">
                  <c:v>58.150728749999999</c:v>
                </c:pt>
                <c:pt idx="5856">
                  <c:v>58.160660749999998</c:v>
                </c:pt>
                <c:pt idx="5857">
                  <c:v>58.170592749999997</c:v>
                </c:pt>
                <c:pt idx="5858">
                  <c:v>58.180524749999996</c:v>
                </c:pt>
                <c:pt idx="5859">
                  <c:v>58.190456750000003</c:v>
                </c:pt>
                <c:pt idx="5860">
                  <c:v>58.200388750000002</c:v>
                </c:pt>
                <c:pt idx="5861">
                  <c:v>58.210320750000001</c:v>
                </c:pt>
                <c:pt idx="5862">
                  <c:v>58.22025275</c:v>
                </c:pt>
                <c:pt idx="5863">
                  <c:v>58.230184749999999</c:v>
                </c:pt>
                <c:pt idx="5864">
                  <c:v>58.240116749999999</c:v>
                </c:pt>
                <c:pt idx="5865">
                  <c:v>58.250048749999998</c:v>
                </c:pt>
                <c:pt idx="5866">
                  <c:v>58.259980749999997</c:v>
                </c:pt>
                <c:pt idx="5867">
                  <c:v>58.269912750000003</c:v>
                </c:pt>
                <c:pt idx="5868">
                  <c:v>58.279844750000002</c:v>
                </c:pt>
                <c:pt idx="5869">
                  <c:v>58.289776750000001</c:v>
                </c:pt>
                <c:pt idx="5870">
                  <c:v>58.299708750000001</c:v>
                </c:pt>
                <c:pt idx="5871">
                  <c:v>58.30964075</c:v>
                </c:pt>
                <c:pt idx="5872">
                  <c:v>58.319572749999999</c:v>
                </c:pt>
                <c:pt idx="5873">
                  <c:v>58.329504749999998</c:v>
                </c:pt>
                <c:pt idx="5874">
                  <c:v>58.339436749999997</c:v>
                </c:pt>
                <c:pt idx="5875">
                  <c:v>58.349368749999996</c:v>
                </c:pt>
                <c:pt idx="5876">
                  <c:v>58.359300750000003</c:v>
                </c:pt>
                <c:pt idx="5877">
                  <c:v>58.369232750000002</c:v>
                </c:pt>
                <c:pt idx="5878">
                  <c:v>58.379164750000001</c:v>
                </c:pt>
                <c:pt idx="5879">
                  <c:v>58.38909675</c:v>
                </c:pt>
                <c:pt idx="5880">
                  <c:v>58.399029749999997</c:v>
                </c:pt>
                <c:pt idx="5881">
                  <c:v>58.408961750000003</c:v>
                </c:pt>
                <c:pt idx="5882">
                  <c:v>58.418893750000002</c:v>
                </c:pt>
                <c:pt idx="5883">
                  <c:v>58.428825750000001</c:v>
                </c:pt>
                <c:pt idx="5884">
                  <c:v>58.438757750000001</c:v>
                </c:pt>
                <c:pt idx="5885">
                  <c:v>58.44868975</c:v>
                </c:pt>
                <c:pt idx="5886">
                  <c:v>58.458621749999999</c:v>
                </c:pt>
                <c:pt idx="5887">
                  <c:v>58.468553749999998</c:v>
                </c:pt>
                <c:pt idx="5888">
                  <c:v>58.478485749999997</c:v>
                </c:pt>
                <c:pt idx="5889">
                  <c:v>58.488417750000004</c:v>
                </c:pt>
                <c:pt idx="5890">
                  <c:v>58.498349750000003</c:v>
                </c:pt>
                <c:pt idx="5891">
                  <c:v>58.508281750000002</c:v>
                </c:pt>
                <c:pt idx="5892">
                  <c:v>58.518213500000002</c:v>
                </c:pt>
                <c:pt idx="5893">
                  <c:v>58.528145500000001</c:v>
                </c:pt>
                <c:pt idx="5894">
                  <c:v>58.5380775</c:v>
                </c:pt>
                <c:pt idx="5895">
                  <c:v>58.548009499999999</c:v>
                </c:pt>
                <c:pt idx="5896">
                  <c:v>58.557941499999998</c:v>
                </c:pt>
                <c:pt idx="5897">
                  <c:v>58.567873499999997</c:v>
                </c:pt>
                <c:pt idx="5898">
                  <c:v>58.577805499999997</c:v>
                </c:pt>
                <c:pt idx="5899">
                  <c:v>58.587737500000003</c:v>
                </c:pt>
                <c:pt idx="5900">
                  <c:v>58.597669500000002</c:v>
                </c:pt>
                <c:pt idx="5901">
                  <c:v>58.607601500000001</c:v>
                </c:pt>
                <c:pt idx="5902">
                  <c:v>58.6175335</c:v>
                </c:pt>
                <c:pt idx="5903">
                  <c:v>58.6274655</c:v>
                </c:pt>
                <c:pt idx="5904">
                  <c:v>58.637397499999999</c:v>
                </c:pt>
                <c:pt idx="5905">
                  <c:v>58.647329499999998</c:v>
                </c:pt>
                <c:pt idx="5906">
                  <c:v>58.657261499999997</c:v>
                </c:pt>
                <c:pt idx="5907">
                  <c:v>58.667193500000003</c:v>
                </c:pt>
                <c:pt idx="5908">
                  <c:v>58.677125500000002</c:v>
                </c:pt>
                <c:pt idx="5909">
                  <c:v>58.687057500000002</c:v>
                </c:pt>
                <c:pt idx="5910">
                  <c:v>58.696990499999998</c:v>
                </c:pt>
                <c:pt idx="5911">
                  <c:v>58.706922499999997</c:v>
                </c:pt>
                <c:pt idx="5912">
                  <c:v>58.716854499999997</c:v>
                </c:pt>
                <c:pt idx="5913">
                  <c:v>58.726786500000003</c:v>
                </c:pt>
                <c:pt idx="5914">
                  <c:v>58.736718500000002</c:v>
                </c:pt>
                <c:pt idx="5915">
                  <c:v>58.746650500000001</c:v>
                </c:pt>
                <c:pt idx="5916">
                  <c:v>58.7565825</c:v>
                </c:pt>
                <c:pt idx="5917">
                  <c:v>58.7665145</c:v>
                </c:pt>
                <c:pt idx="5918">
                  <c:v>58.776446499999999</c:v>
                </c:pt>
                <c:pt idx="5919">
                  <c:v>58.786378499999998</c:v>
                </c:pt>
                <c:pt idx="5920">
                  <c:v>58.796310499999997</c:v>
                </c:pt>
                <c:pt idx="5921">
                  <c:v>58.806242500000003</c:v>
                </c:pt>
                <c:pt idx="5922">
                  <c:v>58.816174500000002</c:v>
                </c:pt>
                <c:pt idx="5923">
                  <c:v>58.826106500000002</c:v>
                </c:pt>
                <c:pt idx="5924">
                  <c:v>58.836038500000001</c:v>
                </c:pt>
                <c:pt idx="5925">
                  <c:v>58.8459705</c:v>
                </c:pt>
                <c:pt idx="5926">
                  <c:v>58.855902499999999</c:v>
                </c:pt>
                <c:pt idx="5927">
                  <c:v>58.865834499999998</c:v>
                </c:pt>
                <c:pt idx="5928">
                  <c:v>58.875766499999997</c:v>
                </c:pt>
                <c:pt idx="5929">
                  <c:v>58.885698499999997</c:v>
                </c:pt>
                <c:pt idx="5930">
                  <c:v>58.895630500000003</c:v>
                </c:pt>
                <c:pt idx="5931">
                  <c:v>58.905562500000002</c:v>
                </c:pt>
                <c:pt idx="5932">
                  <c:v>58.915494500000001</c:v>
                </c:pt>
                <c:pt idx="5933">
                  <c:v>58.9254265</c:v>
                </c:pt>
                <c:pt idx="5934">
                  <c:v>58.9353585</c:v>
                </c:pt>
                <c:pt idx="5935">
                  <c:v>58.945290499999999</c:v>
                </c:pt>
                <c:pt idx="5936">
                  <c:v>58.955222499999998</c:v>
                </c:pt>
                <c:pt idx="5937">
                  <c:v>58.965155500000002</c:v>
                </c:pt>
                <c:pt idx="5938">
                  <c:v>58.975087500000001</c:v>
                </c:pt>
                <c:pt idx="5939">
                  <c:v>58.9850195</c:v>
                </c:pt>
                <c:pt idx="5940">
                  <c:v>58.994951499999999</c:v>
                </c:pt>
                <c:pt idx="5941">
                  <c:v>59.004883499999998</c:v>
                </c:pt>
                <c:pt idx="5942">
                  <c:v>59.014815499999997</c:v>
                </c:pt>
                <c:pt idx="5943">
                  <c:v>59.024747499999997</c:v>
                </c:pt>
                <c:pt idx="5944">
                  <c:v>59.034679500000003</c:v>
                </c:pt>
                <c:pt idx="5945">
                  <c:v>59.044611500000002</c:v>
                </c:pt>
                <c:pt idx="5946">
                  <c:v>59.054543500000001</c:v>
                </c:pt>
                <c:pt idx="5947">
                  <c:v>59.0644755</c:v>
                </c:pt>
                <c:pt idx="5948">
                  <c:v>59.0744075</c:v>
                </c:pt>
                <c:pt idx="5949">
                  <c:v>59.084339499999999</c:v>
                </c:pt>
                <c:pt idx="5950">
                  <c:v>59.094271499999998</c:v>
                </c:pt>
                <c:pt idx="5951">
                  <c:v>59.104203499999997</c:v>
                </c:pt>
                <c:pt idx="5952">
                  <c:v>59.114135500000003</c:v>
                </c:pt>
                <c:pt idx="5953">
                  <c:v>59.124067500000002</c:v>
                </c:pt>
                <c:pt idx="5954">
                  <c:v>59.133999500000002</c:v>
                </c:pt>
                <c:pt idx="5955">
                  <c:v>59.143931500000001</c:v>
                </c:pt>
                <c:pt idx="5956">
                  <c:v>59.1538635</c:v>
                </c:pt>
                <c:pt idx="5957">
                  <c:v>59.163795499999999</c:v>
                </c:pt>
                <c:pt idx="5958">
                  <c:v>59.173727499999998</c:v>
                </c:pt>
                <c:pt idx="5959">
                  <c:v>59.183659499999997</c:v>
                </c:pt>
                <c:pt idx="5960">
                  <c:v>59.193591499999997</c:v>
                </c:pt>
                <c:pt idx="5961">
                  <c:v>59.203523500000003</c:v>
                </c:pt>
                <c:pt idx="5962">
                  <c:v>59.213456499999999</c:v>
                </c:pt>
                <c:pt idx="5963">
                  <c:v>59.223388499999999</c:v>
                </c:pt>
                <c:pt idx="5964">
                  <c:v>59.233320499999998</c:v>
                </c:pt>
                <c:pt idx="5965">
                  <c:v>59.243252499999997</c:v>
                </c:pt>
                <c:pt idx="5966">
                  <c:v>59.253184500000003</c:v>
                </c:pt>
                <c:pt idx="5967">
                  <c:v>59.263116500000002</c:v>
                </c:pt>
                <c:pt idx="5968">
                  <c:v>59.273048500000002</c:v>
                </c:pt>
                <c:pt idx="5969">
                  <c:v>59.282980500000001</c:v>
                </c:pt>
                <c:pt idx="5970">
                  <c:v>59.2929125</c:v>
                </c:pt>
                <c:pt idx="5971">
                  <c:v>59.302844499999999</c:v>
                </c:pt>
                <c:pt idx="5972">
                  <c:v>59.312776499999998</c:v>
                </c:pt>
                <c:pt idx="5973">
                  <c:v>59.322708499999997</c:v>
                </c:pt>
                <c:pt idx="5974">
                  <c:v>59.332640499999997</c:v>
                </c:pt>
                <c:pt idx="5975">
                  <c:v>59.342572500000003</c:v>
                </c:pt>
                <c:pt idx="5976">
                  <c:v>59.352504500000002</c:v>
                </c:pt>
                <c:pt idx="5977">
                  <c:v>59.362436500000001</c:v>
                </c:pt>
                <c:pt idx="5978">
                  <c:v>59.3723685</c:v>
                </c:pt>
                <c:pt idx="5979">
                  <c:v>59.382300499999999</c:v>
                </c:pt>
                <c:pt idx="5980">
                  <c:v>59.392232499999999</c:v>
                </c:pt>
                <c:pt idx="5981">
                  <c:v>59.402164499999998</c:v>
                </c:pt>
                <c:pt idx="5982">
                  <c:v>59.412096499999997</c:v>
                </c:pt>
                <c:pt idx="5983">
                  <c:v>59.422028500000003</c:v>
                </c:pt>
                <c:pt idx="5984">
                  <c:v>59.431960500000002</c:v>
                </c:pt>
                <c:pt idx="5985">
                  <c:v>59.441892500000002</c:v>
                </c:pt>
                <c:pt idx="5986">
                  <c:v>59.451824500000001</c:v>
                </c:pt>
                <c:pt idx="5987">
                  <c:v>59.461757499999997</c:v>
                </c:pt>
                <c:pt idx="5988">
                  <c:v>59.471689499999997</c:v>
                </c:pt>
                <c:pt idx="5989">
                  <c:v>59.481621500000003</c:v>
                </c:pt>
                <c:pt idx="5990">
                  <c:v>59.491553500000002</c:v>
                </c:pt>
                <c:pt idx="5991">
                  <c:v>59.501485500000001</c:v>
                </c:pt>
                <c:pt idx="5992">
                  <c:v>59.5114175</c:v>
                </c:pt>
                <c:pt idx="5993">
                  <c:v>59.521350130000002</c:v>
                </c:pt>
                <c:pt idx="5994">
                  <c:v>59.531282130000001</c:v>
                </c:pt>
                <c:pt idx="5995">
                  <c:v>59.54121413</c:v>
                </c:pt>
                <c:pt idx="5996">
                  <c:v>59.551146129999999</c:v>
                </c:pt>
                <c:pt idx="5997">
                  <c:v>59.561078119999998</c:v>
                </c:pt>
                <c:pt idx="5998">
                  <c:v>59.571010129999998</c:v>
                </c:pt>
                <c:pt idx="5999">
                  <c:v>59.580942129999997</c:v>
                </c:pt>
                <c:pt idx="6000">
                  <c:v>59.590874130000003</c:v>
                </c:pt>
                <c:pt idx="6001">
                  <c:v>59.600806130000002</c:v>
                </c:pt>
                <c:pt idx="6002">
                  <c:v>59.610738130000001</c:v>
                </c:pt>
                <c:pt idx="6003">
                  <c:v>59.620670130000001</c:v>
                </c:pt>
                <c:pt idx="6004">
                  <c:v>59.63060213</c:v>
                </c:pt>
                <c:pt idx="6005">
                  <c:v>59.640534129999999</c:v>
                </c:pt>
                <c:pt idx="6006">
                  <c:v>59.650466129999998</c:v>
                </c:pt>
                <c:pt idx="6007">
                  <c:v>59.660398129999997</c:v>
                </c:pt>
                <c:pt idx="6008">
                  <c:v>59.670330130000004</c:v>
                </c:pt>
                <c:pt idx="6009">
                  <c:v>59.680262130000003</c:v>
                </c:pt>
                <c:pt idx="6010">
                  <c:v>59.690194130000002</c:v>
                </c:pt>
                <c:pt idx="6011">
                  <c:v>59.700127129999998</c:v>
                </c:pt>
                <c:pt idx="6012">
                  <c:v>59.710059129999998</c:v>
                </c:pt>
                <c:pt idx="6013">
                  <c:v>59.719991129999997</c:v>
                </c:pt>
                <c:pt idx="6014">
                  <c:v>59.729923130000003</c:v>
                </c:pt>
                <c:pt idx="6015">
                  <c:v>59.739855130000002</c:v>
                </c:pt>
                <c:pt idx="6016">
                  <c:v>59.749787130000001</c:v>
                </c:pt>
                <c:pt idx="6017">
                  <c:v>59.759719130000001</c:v>
                </c:pt>
                <c:pt idx="6018">
                  <c:v>59.76965113</c:v>
                </c:pt>
                <c:pt idx="6019">
                  <c:v>59.779583129999999</c:v>
                </c:pt>
                <c:pt idx="6020">
                  <c:v>59.789515129999998</c:v>
                </c:pt>
                <c:pt idx="6021">
                  <c:v>59.799447129999997</c:v>
                </c:pt>
                <c:pt idx="6022">
                  <c:v>59.809379120000003</c:v>
                </c:pt>
                <c:pt idx="6023">
                  <c:v>59.819311130000003</c:v>
                </c:pt>
                <c:pt idx="6024">
                  <c:v>59.829243130000002</c:v>
                </c:pt>
                <c:pt idx="6025">
                  <c:v>59.839175130000001</c:v>
                </c:pt>
                <c:pt idx="6026">
                  <c:v>59.84910713</c:v>
                </c:pt>
                <c:pt idx="6027">
                  <c:v>59.859039129999999</c:v>
                </c:pt>
                <c:pt idx="6028">
                  <c:v>59.868971129999998</c:v>
                </c:pt>
                <c:pt idx="6029">
                  <c:v>59.878903129999998</c:v>
                </c:pt>
                <c:pt idx="6030">
                  <c:v>59.888835129999997</c:v>
                </c:pt>
                <c:pt idx="6031">
                  <c:v>59.898767130000003</c:v>
                </c:pt>
                <c:pt idx="6032">
                  <c:v>59.908699130000002</c:v>
                </c:pt>
                <c:pt idx="6033">
                  <c:v>59.918631130000001</c:v>
                </c:pt>
                <c:pt idx="6034">
                  <c:v>59.928563130000001</c:v>
                </c:pt>
                <c:pt idx="6035">
                  <c:v>59.938496129999997</c:v>
                </c:pt>
                <c:pt idx="6036">
                  <c:v>59.948428130000003</c:v>
                </c:pt>
                <c:pt idx="6037">
                  <c:v>59.958360130000003</c:v>
                </c:pt>
                <c:pt idx="6038">
                  <c:v>59.968292130000002</c:v>
                </c:pt>
                <c:pt idx="6039">
                  <c:v>59.978224130000001</c:v>
                </c:pt>
                <c:pt idx="6040">
                  <c:v>59.98815613</c:v>
                </c:pt>
                <c:pt idx="6041">
                  <c:v>59.998088129999999</c:v>
                </c:pt>
                <c:pt idx="6042">
                  <c:v>60.008020129999998</c:v>
                </c:pt>
                <c:pt idx="6043">
                  <c:v>60.017952129999998</c:v>
                </c:pt>
                <c:pt idx="6044">
                  <c:v>60.027884129999997</c:v>
                </c:pt>
                <c:pt idx="6045">
                  <c:v>60.037816130000003</c:v>
                </c:pt>
                <c:pt idx="6046">
                  <c:v>60.047748130000002</c:v>
                </c:pt>
                <c:pt idx="6047">
                  <c:v>60.057680130000001</c:v>
                </c:pt>
                <c:pt idx="6048">
                  <c:v>60.06761212</c:v>
                </c:pt>
                <c:pt idx="6049">
                  <c:v>60.07754413</c:v>
                </c:pt>
                <c:pt idx="6050">
                  <c:v>60.087476129999999</c:v>
                </c:pt>
                <c:pt idx="6051">
                  <c:v>60.097408129999998</c:v>
                </c:pt>
                <c:pt idx="6052">
                  <c:v>60.107340129999997</c:v>
                </c:pt>
                <c:pt idx="6053">
                  <c:v>60.117272130000003</c:v>
                </c:pt>
                <c:pt idx="6054">
                  <c:v>60.127204130000003</c:v>
                </c:pt>
                <c:pt idx="6055">
                  <c:v>60.137136130000002</c:v>
                </c:pt>
                <c:pt idx="6056">
                  <c:v>60.147068130000001</c:v>
                </c:pt>
                <c:pt idx="6057">
                  <c:v>60.15700013</c:v>
                </c:pt>
                <c:pt idx="6058">
                  <c:v>60.166932129999999</c:v>
                </c:pt>
                <c:pt idx="6059">
                  <c:v>60.176864129999998</c:v>
                </c:pt>
                <c:pt idx="6060">
                  <c:v>60.186797130000002</c:v>
                </c:pt>
                <c:pt idx="6061">
                  <c:v>60.196729130000001</c:v>
                </c:pt>
                <c:pt idx="6062">
                  <c:v>60.206661130000001</c:v>
                </c:pt>
                <c:pt idx="6063">
                  <c:v>60.21659313</c:v>
                </c:pt>
                <c:pt idx="6064">
                  <c:v>60.226525129999999</c:v>
                </c:pt>
                <c:pt idx="6065">
                  <c:v>60.236457129999998</c:v>
                </c:pt>
                <c:pt idx="6066">
                  <c:v>60.246389129999997</c:v>
                </c:pt>
                <c:pt idx="6067">
                  <c:v>60.256321130000003</c:v>
                </c:pt>
                <c:pt idx="6068">
                  <c:v>60.266253130000003</c:v>
                </c:pt>
                <c:pt idx="6069">
                  <c:v>60.276185130000002</c:v>
                </c:pt>
                <c:pt idx="6070">
                  <c:v>60.286117130000001</c:v>
                </c:pt>
                <c:pt idx="6071">
                  <c:v>60.29604913</c:v>
                </c:pt>
                <c:pt idx="6072">
                  <c:v>60.305981129999999</c:v>
                </c:pt>
                <c:pt idx="6073">
                  <c:v>60.315913119999998</c:v>
                </c:pt>
                <c:pt idx="6074">
                  <c:v>60.325845129999998</c:v>
                </c:pt>
                <c:pt idx="6075">
                  <c:v>60.335777129999997</c:v>
                </c:pt>
                <c:pt idx="6076">
                  <c:v>60.345709130000003</c:v>
                </c:pt>
                <c:pt idx="6077">
                  <c:v>60.355641130000002</c:v>
                </c:pt>
                <c:pt idx="6078">
                  <c:v>60.365573130000001</c:v>
                </c:pt>
                <c:pt idx="6079">
                  <c:v>60.375505130000001</c:v>
                </c:pt>
                <c:pt idx="6080">
                  <c:v>60.38543713</c:v>
                </c:pt>
                <c:pt idx="6081">
                  <c:v>60.395369129999999</c:v>
                </c:pt>
                <c:pt idx="6082">
                  <c:v>60.405301129999998</c:v>
                </c:pt>
                <c:pt idx="6083">
                  <c:v>60.415233129999997</c:v>
                </c:pt>
                <c:pt idx="6084">
                  <c:v>60.425166130000001</c:v>
                </c:pt>
                <c:pt idx="6085">
                  <c:v>60.43509813</c:v>
                </c:pt>
                <c:pt idx="6086">
                  <c:v>60.445030129999999</c:v>
                </c:pt>
                <c:pt idx="6087">
                  <c:v>60.454962129999998</c:v>
                </c:pt>
                <c:pt idx="6088">
                  <c:v>60.464894129999998</c:v>
                </c:pt>
                <c:pt idx="6089">
                  <c:v>60.474826129999997</c:v>
                </c:pt>
                <c:pt idx="6090">
                  <c:v>60.484758130000003</c:v>
                </c:pt>
                <c:pt idx="6091">
                  <c:v>60.494690130000002</c:v>
                </c:pt>
                <c:pt idx="6092">
                  <c:v>60.504622130000001</c:v>
                </c:pt>
                <c:pt idx="6093">
                  <c:v>60.51455413</c:v>
                </c:pt>
                <c:pt idx="6094">
                  <c:v>60.524485630000001</c:v>
                </c:pt>
                <c:pt idx="6095">
                  <c:v>60.53441763</c:v>
                </c:pt>
                <c:pt idx="6096">
                  <c:v>60.544349629999999</c:v>
                </c:pt>
                <c:pt idx="6097">
                  <c:v>60.554281629999998</c:v>
                </c:pt>
                <c:pt idx="6098">
                  <c:v>60.564213629999998</c:v>
                </c:pt>
                <c:pt idx="6099">
                  <c:v>60.574145629999997</c:v>
                </c:pt>
                <c:pt idx="6100">
                  <c:v>60.584077630000003</c:v>
                </c:pt>
                <c:pt idx="6101">
                  <c:v>60.594009630000002</c:v>
                </c:pt>
                <c:pt idx="6102">
                  <c:v>60.603941630000001</c:v>
                </c:pt>
                <c:pt idx="6103">
                  <c:v>60.61387362</c:v>
                </c:pt>
                <c:pt idx="6104">
                  <c:v>60.62380563</c:v>
                </c:pt>
                <c:pt idx="6105">
                  <c:v>60.633737629999999</c:v>
                </c:pt>
                <c:pt idx="6106">
                  <c:v>60.643669629999998</c:v>
                </c:pt>
                <c:pt idx="6107">
                  <c:v>60.653601629999997</c:v>
                </c:pt>
                <c:pt idx="6108">
                  <c:v>60.663533630000003</c:v>
                </c:pt>
                <c:pt idx="6109">
                  <c:v>60.673465630000003</c:v>
                </c:pt>
                <c:pt idx="6110">
                  <c:v>60.683398629999999</c:v>
                </c:pt>
                <c:pt idx="6111">
                  <c:v>60.693330619999998</c:v>
                </c:pt>
                <c:pt idx="6112">
                  <c:v>60.703262629999998</c:v>
                </c:pt>
                <c:pt idx="6113">
                  <c:v>60.713194629999997</c:v>
                </c:pt>
                <c:pt idx="6114">
                  <c:v>60.723126630000003</c:v>
                </c:pt>
                <c:pt idx="6115">
                  <c:v>60.733058630000002</c:v>
                </c:pt>
                <c:pt idx="6116">
                  <c:v>60.742990630000001</c:v>
                </c:pt>
                <c:pt idx="6117">
                  <c:v>60.75292263</c:v>
                </c:pt>
                <c:pt idx="6118">
                  <c:v>60.76285463</c:v>
                </c:pt>
                <c:pt idx="6119">
                  <c:v>60.772786629999999</c:v>
                </c:pt>
                <c:pt idx="6120">
                  <c:v>60.782718629999998</c:v>
                </c:pt>
                <c:pt idx="6121">
                  <c:v>60.792650629999997</c:v>
                </c:pt>
                <c:pt idx="6122">
                  <c:v>60.802582630000003</c:v>
                </c:pt>
                <c:pt idx="6123">
                  <c:v>60.812514630000003</c:v>
                </c:pt>
                <c:pt idx="6124">
                  <c:v>60.822446630000002</c:v>
                </c:pt>
                <c:pt idx="6125">
                  <c:v>60.832378630000001</c:v>
                </c:pt>
                <c:pt idx="6126">
                  <c:v>60.84231063</c:v>
                </c:pt>
                <c:pt idx="6127">
                  <c:v>60.852242629999999</c:v>
                </c:pt>
                <c:pt idx="6128">
                  <c:v>60.862174629999998</c:v>
                </c:pt>
                <c:pt idx="6129">
                  <c:v>60.872106629999998</c:v>
                </c:pt>
                <c:pt idx="6130">
                  <c:v>60.882038629999997</c:v>
                </c:pt>
                <c:pt idx="6131">
                  <c:v>60.891970630000003</c:v>
                </c:pt>
                <c:pt idx="6132">
                  <c:v>60.901902630000002</c:v>
                </c:pt>
                <c:pt idx="6133">
                  <c:v>60.911834630000001</c:v>
                </c:pt>
                <c:pt idx="6134">
                  <c:v>60.92176663</c:v>
                </c:pt>
                <c:pt idx="6135">
                  <c:v>60.93169863</c:v>
                </c:pt>
                <c:pt idx="6136">
                  <c:v>60.941631630000003</c:v>
                </c:pt>
                <c:pt idx="6137">
                  <c:v>60.951563620000002</c:v>
                </c:pt>
                <c:pt idx="6138">
                  <c:v>60.961495630000002</c:v>
                </c:pt>
                <c:pt idx="6139">
                  <c:v>60.971427630000001</c:v>
                </c:pt>
                <c:pt idx="6140">
                  <c:v>60.98135963</c:v>
                </c:pt>
                <c:pt idx="6141">
                  <c:v>60.991291629999999</c:v>
                </c:pt>
                <c:pt idx="6142">
                  <c:v>61.001223629999998</c:v>
                </c:pt>
                <c:pt idx="6143">
                  <c:v>61.011155629999998</c:v>
                </c:pt>
                <c:pt idx="6144">
                  <c:v>61.021087629999997</c:v>
                </c:pt>
                <c:pt idx="6145">
                  <c:v>61.031019630000003</c:v>
                </c:pt>
                <c:pt idx="6146">
                  <c:v>61.040951630000002</c:v>
                </c:pt>
                <c:pt idx="6147">
                  <c:v>61.050883630000001</c:v>
                </c:pt>
                <c:pt idx="6148">
                  <c:v>61.06081563</c:v>
                </c:pt>
                <c:pt idx="6149">
                  <c:v>61.07074763</c:v>
                </c:pt>
                <c:pt idx="6150">
                  <c:v>61.080679629999999</c:v>
                </c:pt>
                <c:pt idx="6151">
                  <c:v>61.090611629999998</c:v>
                </c:pt>
                <c:pt idx="6152">
                  <c:v>61.100543629999997</c:v>
                </c:pt>
                <c:pt idx="6153">
                  <c:v>61.110475630000003</c:v>
                </c:pt>
                <c:pt idx="6154">
                  <c:v>61.120407620000002</c:v>
                </c:pt>
                <c:pt idx="6155">
                  <c:v>61.130339630000002</c:v>
                </c:pt>
                <c:pt idx="6156">
                  <c:v>61.140271630000001</c:v>
                </c:pt>
                <c:pt idx="6157">
                  <c:v>61.15020363</c:v>
                </c:pt>
                <c:pt idx="6158">
                  <c:v>61.160135629999999</c:v>
                </c:pt>
                <c:pt idx="6159">
                  <c:v>61.170067629999998</c:v>
                </c:pt>
                <c:pt idx="6160">
                  <c:v>61.179999629999998</c:v>
                </c:pt>
                <c:pt idx="6161">
                  <c:v>61.189931629999997</c:v>
                </c:pt>
                <c:pt idx="6162">
                  <c:v>61.199863630000003</c:v>
                </c:pt>
                <c:pt idx="6163">
                  <c:v>61.20979663</c:v>
                </c:pt>
                <c:pt idx="6164">
                  <c:v>61.219728629999999</c:v>
                </c:pt>
                <c:pt idx="6165">
                  <c:v>61.229660629999998</c:v>
                </c:pt>
                <c:pt idx="6166">
                  <c:v>61.239592629999997</c:v>
                </c:pt>
                <c:pt idx="6167">
                  <c:v>61.249524630000003</c:v>
                </c:pt>
                <c:pt idx="6168">
                  <c:v>61.259456630000003</c:v>
                </c:pt>
                <c:pt idx="6169">
                  <c:v>61.269388630000002</c:v>
                </c:pt>
                <c:pt idx="6170">
                  <c:v>61.279320630000001</c:v>
                </c:pt>
                <c:pt idx="6171">
                  <c:v>61.28925263</c:v>
                </c:pt>
                <c:pt idx="6172">
                  <c:v>61.299184629999999</c:v>
                </c:pt>
                <c:pt idx="6173">
                  <c:v>61.309116629999998</c:v>
                </c:pt>
                <c:pt idx="6174">
                  <c:v>61.319048629999998</c:v>
                </c:pt>
                <c:pt idx="6175">
                  <c:v>61.328980629999997</c:v>
                </c:pt>
                <c:pt idx="6176">
                  <c:v>61.338912630000003</c:v>
                </c:pt>
                <c:pt idx="6177">
                  <c:v>61.348844630000002</c:v>
                </c:pt>
                <c:pt idx="6178">
                  <c:v>61.358776630000001</c:v>
                </c:pt>
                <c:pt idx="6179">
                  <c:v>61.36870863</c:v>
                </c:pt>
                <c:pt idx="6180">
                  <c:v>61.37864063</c:v>
                </c:pt>
                <c:pt idx="6181">
                  <c:v>61.388572629999999</c:v>
                </c:pt>
                <c:pt idx="6182">
                  <c:v>61.398504629999998</c:v>
                </c:pt>
                <c:pt idx="6183">
                  <c:v>61.408436629999997</c:v>
                </c:pt>
                <c:pt idx="6184">
                  <c:v>61.418368630000003</c:v>
                </c:pt>
                <c:pt idx="6185">
                  <c:v>61.428300630000003</c:v>
                </c:pt>
                <c:pt idx="6186">
                  <c:v>61.438232630000002</c:v>
                </c:pt>
                <c:pt idx="6187">
                  <c:v>61.448164630000001</c:v>
                </c:pt>
                <c:pt idx="6188">
                  <c:v>61.45809663</c:v>
                </c:pt>
                <c:pt idx="6189">
                  <c:v>61.468028629999999</c:v>
                </c:pt>
                <c:pt idx="6190">
                  <c:v>61.477961630000003</c:v>
                </c:pt>
                <c:pt idx="6191">
                  <c:v>61.487893630000002</c:v>
                </c:pt>
                <c:pt idx="6192">
                  <c:v>61.497825630000001</c:v>
                </c:pt>
                <c:pt idx="6193">
                  <c:v>61.50775763</c:v>
                </c:pt>
                <c:pt idx="6194">
                  <c:v>61.51768963</c:v>
                </c:pt>
                <c:pt idx="6195">
                  <c:v>61.527622129999997</c:v>
                </c:pt>
                <c:pt idx="6196">
                  <c:v>61.537554129999997</c:v>
                </c:pt>
                <c:pt idx="6197">
                  <c:v>61.547486130000003</c:v>
                </c:pt>
                <c:pt idx="6198">
                  <c:v>61.557418130000002</c:v>
                </c:pt>
                <c:pt idx="6199">
                  <c:v>61.567350130000001</c:v>
                </c:pt>
                <c:pt idx="6200">
                  <c:v>61.57728213</c:v>
                </c:pt>
                <c:pt idx="6201">
                  <c:v>61.58721413</c:v>
                </c:pt>
                <c:pt idx="6202">
                  <c:v>61.597146129999999</c:v>
                </c:pt>
                <c:pt idx="6203">
                  <c:v>61.607078129999998</c:v>
                </c:pt>
                <c:pt idx="6204">
                  <c:v>61.617010129999997</c:v>
                </c:pt>
                <c:pt idx="6205">
                  <c:v>61.626942130000003</c:v>
                </c:pt>
                <c:pt idx="6206">
                  <c:v>61.636874130000002</c:v>
                </c:pt>
                <c:pt idx="6207">
                  <c:v>61.646806130000002</c:v>
                </c:pt>
                <c:pt idx="6208">
                  <c:v>61.656738130000001</c:v>
                </c:pt>
                <c:pt idx="6209">
                  <c:v>61.66667013</c:v>
                </c:pt>
                <c:pt idx="6210">
                  <c:v>61.676602129999999</c:v>
                </c:pt>
                <c:pt idx="6211">
                  <c:v>61.686534129999998</c:v>
                </c:pt>
                <c:pt idx="6212">
                  <c:v>61.696466129999997</c:v>
                </c:pt>
                <c:pt idx="6213">
                  <c:v>61.706398129999997</c:v>
                </c:pt>
                <c:pt idx="6214">
                  <c:v>61.716330130000003</c:v>
                </c:pt>
                <c:pt idx="6215">
                  <c:v>61.726262130000002</c:v>
                </c:pt>
                <c:pt idx="6216">
                  <c:v>61.736194130000001</c:v>
                </c:pt>
                <c:pt idx="6217">
                  <c:v>61.74612613</c:v>
                </c:pt>
                <c:pt idx="6218">
                  <c:v>61.756059129999997</c:v>
                </c:pt>
                <c:pt idx="6219">
                  <c:v>61.765991130000003</c:v>
                </c:pt>
                <c:pt idx="6220">
                  <c:v>61.775923130000002</c:v>
                </c:pt>
                <c:pt idx="6221">
                  <c:v>61.785855130000002</c:v>
                </c:pt>
                <c:pt idx="6222">
                  <c:v>61.795787130000001</c:v>
                </c:pt>
                <c:pt idx="6223">
                  <c:v>61.80571913</c:v>
                </c:pt>
                <c:pt idx="6224">
                  <c:v>61.815651129999999</c:v>
                </c:pt>
                <c:pt idx="6225">
                  <c:v>61.825583129999998</c:v>
                </c:pt>
                <c:pt idx="6226">
                  <c:v>61.835515119999997</c:v>
                </c:pt>
                <c:pt idx="6227">
                  <c:v>61.845447129999997</c:v>
                </c:pt>
                <c:pt idx="6228">
                  <c:v>61.855379130000003</c:v>
                </c:pt>
                <c:pt idx="6229">
                  <c:v>61.865311130000002</c:v>
                </c:pt>
                <c:pt idx="6230">
                  <c:v>61.875243130000001</c:v>
                </c:pt>
                <c:pt idx="6231">
                  <c:v>61.88517513</c:v>
                </c:pt>
                <c:pt idx="6232">
                  <c:v>61.89510713</c:v>
                </c:pt>
                <c:pt idx="6233">
                  <c:v>61.905039129999999</c:v>
                </c:pt>
                <c:pt idx="6234">
                  <c:v>61.914971129999998</c:v>
                </c:pt>
                <c:pt idx="6235">
                  <c:v>61.924903129999997</c:v>
                </c:pt>
                <c:pt idx="6236">
                  <c:v>61.934835130000003</c:v>
                </c:pt>
                <c:pt idx="6237">
                  <c:v>61.944767130000002</c:v>
                </c:pt>
                <c:pt idx="6238">
                  <c:v>61.954699130000002</c:v>
                </c:pt>
                <c:pt idx="6239">
                  <c:v>61.964631130000001</c:v>
                </c:pt>
                <c:pt idx="6240">
                  <c:v>61.97456313</c:v>
                </c:pt>
                <c:pt idx="6241">
                  <c:v>61.984495129999999</c:v>
                </c:pt>
                <c:pt idx="6242">
                  <c:v>61.994427129999998</c:v>
                </c:pt>
                <c:pt idx="6243">
                  <c:v>62.004359119999997</c:v>
                </c:pt>
                <c:pt idx="6244">
                  <c:v>62.014291129999997</c:v>
                </c:pt>
                <c:pt idx="6245">
                  <c:v>62.024223130000003</c:v>
                </c:pt>
                <c:pt idx="6246">
                  <c:v>62.03415613</c:v>
                </c:pt>
                <c:pt idx="6247">
                  <c:v>62.044088129999999</c:v>
                </c:pt>
                <c:pt idx="6248">
                  <c:v>62.054020129999998</c:v>
                </c:pt>
                <c:pt idx="6249">
                  <c:v>62.063952129999997</c:v>
                </c:pt>
                <c:pt idx="6250">
                  <c:v>62.073884130000003</c:v>
                </c:pt>
                <c:pt idx="6251">
                  <c:v>62.083816120000002</c:v>
                </c:pt>
                <c:pt idx="6252">
                  <c:v>62.093748130000002</c:v>
                </c:pt>
                <c:pt idx="6253">
                  <c:v>62.103680130000001</c:v>
                </c:pt>
                <c:pt idx="6254">
                  <c:v>62.11361213</c:v>
                </c:pt>
                <c:pt idx="6255">
                  <c:v>62.123544129999999</c:v>
                </c:pt>
                <c:pt idx="6256">
                  <c:v>62.133476129999998</c:v>
                </c:pt>
                <c:pt idx="6257">
                  <c:v>62.143408129999997</c:v>
                </c:pt>
                <c:pt idx="6258">
                  <c:v>62.153340129999997</c:v>
                </c:pt>
                <c:pt idx="6259">
                  <c:v>62.163272130000003</c:v>
                </c:pt>
                <c:pt idx="6260">
                  <c:v>62.173204130000002</c:v>
                </c:pt>
                <c:pt idx="6261">
                  <c:v>62.183136130000001</c:v>
                </c:pt>
                <c:pt idx="6262">
                  <c:v>62.19306813</c:v>
                </c:pt>
                <c:pt idx="6263">
                  <c:v>62.20300013</c:v>
                </c:pt>
                <c:pt idx="6264">
                  <c:v>62.212932129999999</c:v>
                </c:pt>
                <c:pt idx="6265">
                  <c:v>62.222864129999998</c:v>
                </c:pt>
                <c:pt idx="6266">
                  <c:v>62.232796129999997</c:v>
                </c:pt>
                <c:pt idx="6267">
                  <c:v>62.242728130000003</c:v>
                </c:pt>
                <c:pt idx="6268">
                  <c:v>62.252660130000002</c:v>
                </c:pt>
                <c:pt idx="6269">
                  <c:v>62.262592130000002</c:v>
                </c:pt>
                <c:pt idx="6270">
                  <c:v>62.272524130000001</c:v>
                </c:pt>
                <c:pt idx="6271">
                  <c:v>62.28245613</c:v>
                </c:pt>
                <c:pt idx="6272">
                  <c:v>62.292388129999999</c:v>
                </c:pt>
                <c:pt idx="6273">
                  <c:v>62.302320129999998</c:v>
                </c:pt>
                <c:pt idx="6274">
                  <c:v>62.312252129999997</c:v>
                </c:pt>
                <c:pt idx="6275">
                  <c:v>62.322184129999997</c:v>
                </c:pt>
                <c:pt idx="6276">
                  <c:v>62.332116130000003</c:v>
                </c:pt>
                <c:pt idx="6277">
                  <c:v>62.342049119999999</c:v>
                </c:pt>
                <c:pt idx="6278">
                  <c:v>62.351981129999999</c:v>
                </c:pt>
                <c:pt idx="6279">
                  <c:v>62.361913129999998</c:v>
                </c:pt>
                <c:pt idx="6280">
                  <c:v>62.371845129999997</c:v>
                </c:pt>
                <c:pt idx="6281">
                  <c:v>62.381777130000003</c:v>
                </c:pt>
                <c:pt idx="6282">
                  <c:v>62.391709130000002</c:v>
                </c:pt>
                <c:pt idx="6283">
                  <c:v>62.401641130000002</c:v>
                </c:pt>
                <c:pt idx="6284">
                  <c:v>62.411573130000001</c:v>
                </c:pt>
                <c:pt idx="6285">
                  <c:v>62.42150513</c:v>
                </c:pt>
                <c:pt idx="6286">
                  <c:v>62.431437129999999</c:v>
                </c:pt>
                <c:pt idx="6287">
                  <c:v>62.441369129999998</c:v>
                </c:pt>
                <c:pt idx="6288">
                  <c:v>62.451301129999997</c:v>
                </c:pt>
                <c:pt idx="6289">
                  <c:v>62.461233129999997</c:v>
                </c:pt>
                <c:pt idx="6290">
                  <c:v>62.471165130000003</c:v>
                </c:pt>
                <c:pt idx="6291">
                  <c:v>62.481097130000002</c:v>
                </c:pt>
                <c:pt idx="6292">
                  <c:v>62.491029130000001</c:v>
                </c:pt>
                <c:pt idx="6293">
                  <c:v>62.50096113</c:v>
                </c:pt>
                <c:pt idx="6294">
                  <c:v>62.510893119999999</c:v>
                </c:pt>
                <c:pt idx="6295">
                  <c:v>62.520824920000003</c:v>
                </c:pt>
                <c:pt idx="6296">
                  <c:v>62.530756920000002</c:v>
                </c:pt>
                <c:pt idx="6297">
                  <c:v>62.540688920000001</c:v>
                </c:pt>
                <c:pt idx="6298">
                  <c:v>62.55062092</c:v>
                </c:pt>
                <c:pt idx="6299">
                  <c:v>62.560552919999999</c:v>
                </c:pt>
                <c:pt idx="6300">
                  <c:v>62.570484919999998</c:v>
                </c:pt>
                <c:pt idx="6301">
                  <c:v>62.580416919999998</c:v>
                </c:pt>
                <c:pt idx="6302">
                  <c:v>62.590348919999997</c:v>
                </c:pt>
                <c:pt idx="6303">
                  <c:v>62.600280920000003</c:v>
                </c:pt>
                <c:pt idx="6304">
                  <c:v>62.610212920000002</c:v>
                </c:pt>
                <c:pt idx="6305">
                  <c:v>62.620145919999999</c:v>
                </c:pt>
                <c:pt idx="6306">
                  <c:v>62.630077919999998</c:v>
                </c:pt>
                <c:pt idx="6307">
                  <c:v>62.640009919999997</c:v>
                </c:pt>
                <c:pt idx="6308">
                  <c:v>62.649941920000003</c:v>
                </c:pt>
                <c:pt idx="6309">
                  <c:v>62.659873920000003</c:v>
                </c:pt>
                <c:pt idx="6310">
                  <c:v>62.669805920000002</c:v>
                </c:pt>
                <c:pt idx="6311">
                  <c:v>62.679737920000001</c:v>
                </c:pt>
                <c:pt idx="6312">
                  <c:v>62.68966992</c:v>
                </c:pt>
                <c:pt idx="6313">
                  <c:v>62.699601919999999</c:v>
                </c:pt>
                <c:pt idx="6314">
                  <c:v>62.709533919999998</c:v>
                </c:pt>
                <c:pt idx="6315">
                  <c:v>62.719465919999998</c:v>
                </c:pt>
                <c:pt idx="6316">
                  <c:v>62.729397919999997</c:v>
                </c:pt>
                <c:pt idx="6317">
                  <c:v>62.739329920000003</c:v>
                </c:pt>
                <c:pt idx="6318">
                  <c:v>62.749261920000002</c:v>
                </c:pt>
                <c:pt idx="6319">
                  <c:v>62.759193920000001</c:v>
                </c:pt>
                <c:pt idx="6320">
                  <c:v>62.76912592</c:v>
                </c:pt>
                <c:pt idx="6321">
                  <c:v>62.77905792</c:v>
                </c:pt>
                <c:pt idx="6322">
                  <c:v>62.788989919999999</c:v>
                </c:pt>
                <c:pt idx="6323">
                  <c:v>62.798921919999998</c:v>
                </c:pt>
                <c:pt idx="6324">
                  <c:v>62.808853919999997</c:v>
                </c:pt>
                <c:pt idx="6325">
                  <c:v>62.818785920000003</c:v>
                </c:pt>
                <c:pt idx="6326">
                  <c:v>62.828717920000003</c:v>
                </c:pt>
                <c:pt idx="6327">
                  <c:v>62.838649920000002</c:v>
                </c:pt>
                <c:pt idx="6328">
                  <c:v>62.848581920000001</c:v>
                </c:pt>
                <c:pt idx="6329">
                  <c:v>62.85851392</c:v>
                </c:pt>
                <c:pt idx="6330">
                  <c:v>62.868445919999999</c:v>
                </c:pt>
                <c:pt idx="6331">
                  <c:v>62.878377919999998</c:v>
                </c:pt>
                <c:pt idx="6332">
                  <c:v>62.888309919999998</c:v>
                </c:pt>
                <c:pt idx="6333">
                  <c:v>62.898241919999997</c:v>
                </c:pt>
                <c:pt idx="6334">
                  <c:v>62.908173920000003</c:v>
                </c:pt>
                <c:pt idx="6335">
                  <c:v>62.918105920000002</c:v>
                </c:pt>
                <c:pt idx="6336">
                  <c:v>62.928038919999999</c:v>
                </c:pt>
                <c:pt idx="6337">
                  <c:v>62.937970919999998</c:v>
                </c:pt>
                <c:pt idx="6338">
                  <c:v>62.947902919999997</c:v>
                </c:pt>
                <c:pt idx="6339">
                  <c:v>62.957834920000003</c:v>
                </c:pt>
                <c:pt idx="6340">
                  <c:v>62.967766920000003</c:v>
                </c:pt>
                <c:pt idx="6341">
                  <c:v>62.977698920000002</c:v>
                </c:pt>
                <c:pt idx="6342">
                  <c:v>62.987630920000001</c:v>
                </c:pt>
                <c:pt idx="6343">
                  <c:v>62.99756292</c:v>
                </c:pt>
                <c:pt idx="6344">
                  <c:v>63.007494919999999</c:v>
                </c:pt>
                <c:pt idx="6345">
                  <c:v>63.017426919999998</c:v>
                </c:pt>
                <c:pt idx="6346">
                  <c:v>63.027358919999998</c:v>
                </c:pt>
                <c:pt idx="6347">
                  <c:v>63.037290919999997</c:v>
                </c:pt>
                <c:pt idx="6348">
                  <c:v>63.047222920000003</c:v>
                </c:pt>
                <c:pt idx="6349">
                  <c:v>63.057154920000002</c:v>
                </c:pt>
                <c:pt idx="6350">
                  <c:v>63.067086920000001</c:v>
                </c:pt>
                <c:pt idx="6351">
                  <c:v>63.07701892</c:v>
                </c:pt>
                <c:pt idx="6352">
                  <c:v>63.08695092</c:v>
                </c:pt>
                <c:pt idx="6353">
                  <c:v>63.096882919999999</c:v>
                </c:pt>
                <c:pt idx="6354">
                  <c:v>63.106814919999998</c:v>
                </c:pt>
                <c:pt idx="6355">
                  <c:v>63.116746919999997</c:v>
                </c:pt>
                <c:pt idx="6356">
                  <c:v>63.126678920000003</c:v>
                </c:pt>
                <c:pt idx="6357">
                  <c:v>63.136610920000003</c:v>
                </c:pt>
                <c:pt idx="6358">
                  <c:v>63.146542920000002</c:v>
                </c:pt>
                <c:pt idx="6359">
                  <c:v>63.156474920000001</c:v>
                </c:pt>
                <c:pt idx="6360">
                  <c:v>63.16640692</c:v>
                </c:pt>
                <c:pt idx="6361">
                  <c:v>63.176338919999999</c:v>
                </c:pt>
                <c:pt idx="6362">
                  <c:v>63.186270919999998</c:v>
                </c:pt>
                <c:pt idx="6363">
                  <c:v>63.196202919999998</c:v>
                </c:pt>
                <c:pt idx="6364">
                  <c:v>63.206134919999997</c:v>
                </c:pt>
                <c:pt idx="6365">
                  <c:v>63.216066920000003</c:v>
                </c:pt>
                <c:pt idx="6366">
                  <c:v>63.22599992</c:v>
                </c:pt>
                <c:pt idx="6367">
                  <c:v>63.235931919999999</c:v>
                </c:pt>
                <c:pt idx="6368">
                  <c:v>63.245863919999998</c:v>
                </c:pt>
                <c:pt idx="6369">
                  <c:v>63.255795919999997</c:v>
                </c:pt>
                <c:pt idx="6370">
                  <c:v>63.265727920000003</c:v>
                </c:pt>
                <c:pt idx="6371">
                  <c:v>63.275659920000003</c:v>
                </c:pt>
                <c:pt idx="6372">
                  <c:v>63.285591920000002</c:v>
                </c:pt>
                <c:pt idx="6373">
                  <c:v>63.295523920000001</c:v>
                </c:pt>
                <c:pt idx="6374">
                  <c:v>63.30545592</c:v>
                </c:pt>
                <c:pt idx="6375">
                  <c:v>63.315387919999999</c:v>
                </c:pt>
                <c:pt idx="6376">
                  <c:v>63.325319919999998</c:v>
                </c:pt>
                <c:pt idx="6377">
                  <c:v>63.335251919999997</c:v>
                </c:pt>
                <c:pt idx="6378">
                  <c:v>63.345183919999997</c:v>
                </c:pt>
                <c:pt idx="6379">
                  <c:v>63.355115920000003</c:v>
                </c:pt>
                <c:pt idx="6380">
                  <c:v>63.365047920000002</c:v>
                </c:pt>
                <c:pt idx="6381">
                  <c:v>63.374979920000001</c:v>
                </c:pt>
                <c:pt idx="6382">
                  <c:v>63.38491192</c:v>
                </c:pt>
                <c:pt idx="6383">
                  <c:v>63.39484392</c:v>
                </c:pt>
                <c:pt idx="6384">
                  <c:v>63.404775919999999</c:v>
                </c:pt>
                <c:pt idx="6385">
                  <c:v>63.414707919999998</c:v>
                </c:pt>
                <c:pt idx="6386">
                  <c:v>63.424639919999997</c:v>
                </c:pt>
                <c:pt idx="6387">
                  <c:v>63.434571920000003</c:v>
                </c:pt>
                <c:pt idx="6388">
                  <c:v>63.444503920000002</c:v>
                </c:pt>
                <c:pt idx="6389">
                  <c:v>63.454435920000002</c:v>
                </c:pt>
                <c:pt idx="6390">
                  <c:v>63.464367920000001</c:v>
                </c:pt>
                <c:pt idx="6391">
                  <c:v>63.47429992</c:v>
                </c:pt>
                <c:pt idx="6392">
                  <c:v>63.484231919999999</c:v>
                </c:pt>
                <c:pt idx="6393">
                  <c:v>63.494163919999998</c:v>
                </c:pt>
                <c:pt idx="6394">
                  <c:v>63.504095919999997</c:v>
                </c:pt>
                <c:pt idx="6395">
                  <c:v>63.514027919999997</c:v>
                </c:pt>
                <c:pt idx="6396">
                  <c:v>63.52395963</c:v>
                </c:pt>
                <c:pt idx="6397">
                  <c:v>63.533891629999999</c:v>
                </c:pt>
                <c:pt idx="6398">
                  <c:v>63.543823629999999</c:v>
                </c:pt>
                <c:pt idx="6399">
                  <c:v>63.553756630000002</c:v>
                </c:pt>
                <c:pt idx="6400">
                  <c:v>63.563688620000001</c:v>
                </c:pt>
                <c:pt idx="6401">
                  <c:v>63.573620630000001</c:v>
                </c:pt>
                <c:pt idx="6402">
                  <c:v>63.58355263</c:v>
                </c:pt>
                <c:pt idx="6403">
                  <c:v>63.593484629999999</c:v>
                </c:pt>
                <c:pt idx="6404">
                  <c:v>63.603416629999998</c:v>
                </c:pt>
                <c:pt idx="6405">
                  <c:v>63.613348629999997</c:v>
                </c:pt>
                <c:pt idx="6406">
                  <c:v>63.623280629999996</c:v>
                </c:pt>
                <c:pt idx="6407">
                  <c:v>63.633212630000003</c:v>
                </c:pt>
                <c:pt idx="6408">
                  <c:v>63.643144630000002</c:v>
                </c:pt>
                <c:pt idx="6409">
                  <c:v>63.653076630000001</c:v>
                </c:pt>
                <c:pt idx="6410">
                  <c:v>63.66300863</c:v>
                </c:pt>
                <c:pt idx="6411">
                  <c:v>63.672940629999999</c:v>
                </c:pt>
                <c:pt idx="6412">
                  <c:v>63.682872629999999</c:v>
                </c:pt>
                <c:pt idx="6413">
                  <c:v>63.692804629999998</c:v>
                </c:pt>
                <c:pt idx="6414">
                  <c:v>63.702736629999997</c:v>
                </c:pt>
                <c:pt idx="6415">
                  <c:v>63.712668630000003</c:v>
                </c:pt>
                <c:pt idx="6416">
                  <c:v>63.722600630000002</c:v>
                </c:pt>
                <c:pt idx="6417">
                  <c:v>63.732532630000001</c:v>
                </c:pt>
                <c:pt idx="6418">
                  <c:v>63.742464630000001</c:v>
                </c:pt>
                <c:pt idx="6419">
                  <c:v>63.75239663</c:v>
                </c:pt>
                <c:pt idx="6420">
                  <c:v>63.762328629999999</c:v>
                </c:pt>
                <c:pt idx="6421">
                  <c:v>63.772260629999998</c:v>
                </c:pt>
                <c:pt idx="6422">
                  <c:v>63.782192629999997</c:v>
                </c:pt>
                <c:pt idx="6423">
                  <c:v>63.792124630000004</c:v>
                </c:pt>
                <c:pt idx="6424">
                  <c:v>63.80205763</c:v>
                </c:pt>
                <c:pt idx="6425">
                  <c:v>63.811989629999999</c:v>
                </c:pt>
                <c:pt idx="6426">
                  <c:v>63.821921629999999</c:v>
                </c:pt>
                <c:pt idx="6427">
                  <c:v>63.831853629999998</c:v>
                </c:pt>
                <c:pt idx="6428">
                  <c:v>63.841785629999997</c:v>
                </c:pt>
                <c:pt idx="6429">
                  <c:v>63.851717630000003</c:v>
                </c:pt>
                <c:pt idx="6430">
                  <c:v>63.861649630000002</c:v>
                </c:pt>
                <c:pt idx="6431">
                  <c:v>63.871581630000001</c:v>
                </c:pt>
                <c:pt idx="6432">
                  <c:v>63.881513630000001</c:v>
                </c:pt>
                <c:pt idx="6433">
                  <c:v>63.89144563</c:v>
                </c:pt>
                <c:pt idx="6434">
                  <c:v>63.901377629999999</c:v>
                </c:pt>
                <c:pt idx="6435">
                  <c:v>63.911309629999998</c:v>
                </c:pt>
                <c:pt idx="6436">
                  <c:v>63.921241629999997</c:v>
                </c:pt>
                <c:pt idx="6437">
                  <c:v>63.931173630000004</c:v>
                </c:pt>
                <c:pt idx="6438">
                  <c:v>63.941105630000003</c:v>
                </c:pt>
                <c:pt idx="6439">
                  <c:v>63.951037630000002</c:v>
                </c:pt>
                <c:pt idx="6440">
                  <c:v>63.960969630000001</c:v>
                </c:pt>
                <c:pt idx="6441">
                  <c:v>63.97090163</c:v>
                </c:pt>
                <c:pt idx="6442">
                  <c:v>63.980833629999999</c:v>
                </c:pt>
                <c:pt idx="6443">
                  <c:v>63.990766630000003</c:v>
                </c:pt>
                <c:pt idx="6444">
                  <c:v>64.000698630000002</c:v>
                </c:pt>
                <c:pt idx="6445">
                  <c:v>64.010630629999994</c:v>
                </c:pt>
                <c:pt idx="6446">
                  <c:v>64.020562630000001</c:v>
                </c:pt>
                <c:pt idx="6447">
                  <c:v>64.030494630000007</c:v>
                </c:pt>
                <c:pt idx="6448">
                  <c:v>64.040426629999999</c:v>
                </c:pt>
                <c:pt idx="6449">
                  <c:v>64.050358630000005</c:v>
                </c:pt>
                <c:pt idx="6450">
                  <c:v>64.060290629999997</c:v>
                </c:pt>
                <c:pt idx="6451">
                  <c:v>64.070222619999996</c:v>
                </c:pt>
                <c:pt idx="6452">
                  <c:v>64.080154629999996</c:v>
                </c:pt>
                <c:pt idx="6453">
                  <c:v>64.090086630000002</c:v>
                </c:pt>
                <c:pt idx="6454">
                  <c:v>64.100018629999994</c:v>
                </c:pt>
                <c:pt idx="6455">
                  <c:v>64.10995063</c:v>
                </c:pt>
                <c:pt idx="6456">
                  <c:v>64.119882630000006</c:v>
                </c:pt>
                <c:pt idx="6457">
                  <c:v>64.129814629999998</c:v>
                </c:pt>
                <c:pt idx="6458">
                  <c:v>64.139746630000005</c:v>
                </c:pt>
                <c:pt idx="6459">
                  <c:v>64.149679620000001</c:v>
                </c:pt>
                <c:pt idx="6460">
                  <c:v>64.159611630000001</c:v>
                </c:pt>
                <c:pt idx="6461">
                  <c:v>64.169543630000007</c:v>
                </c:pt>
                <c:pt idx="6462">
                  <c:v>64.179475629999999</c:v>
                </c:pt>
                <c:pt idx="6463">
                  <c:v>64.189407630000005</c:v>
                </c:pt>
                <c:pt idx="6464">
                  <c:v>64.199339629999997</c:v>
                </c:pt>
                <c:pt idx="6465">
                  <c:v>64.209271630000003</c:v>
                </c:pt>
                <c:pt idx="6466">
                  <c:v>64.219203629999996</c:v>
                </c:pt>
                <c:pt idx="6467">
                  <c:v>64.229135630000002</c:v>
                </c:pt>
                <c:pt idx="6468">
                  <c:v>64.239067629999994</c:v>
                </c:pt>
                <c:pt idx="6469">
                  <c:v>64.24899963</c:v>
                </c:pt>
                <c:pt idx="6470">
                  <c:v>64.258931630000006</c:v>
                </c:pt>
                <c:pt idx="6471">
                  <c:v>64.268864629999996</c:v>
                </c:pt>
                <c:pt idx="6472">
                  <c:v>64.278796630000002</c:v>
                </c:pt>
                <c:pt idx="6473">
                  <c:v>64.288728629999994</c:v>
                </c:pt>
                <c:pt idx="6474">
                  <c:v>64.298660630000001</c:v>
                </c:pt>
                <c:pt idx="6475">
                  <c:v>64.308592630000007</c:v>
                </c:pt>
                <c:pt idx="6476">
                  <c:v>64.318524629999999</c:v>
                </c:pt>
                <c:pt idx="6477">
                  <c:v>64.328456630000005</c:v>
                </c:pt>
                <c:pt idx="6478">
                  <c:v>64.338388629999997</c:v>
                </c:pt>
                <c:pt idx="6479">
                  <c:v>64.348320630000003</c:v>
                </c:pt>
                <c:pt idx="6480">
                  <c:v>64.358252629999996</c:v>
                </c:pt>
                <c:pt idx="6481">
                  <c:v>64.368184630000002</c:v>
                </c:pt>
                <c:pt idx="6482">
                  <c:v>64.378117630000006</c:v>
                </c:pt>
                <c:pt idx="6483">
                  <c:v>64.388049629999998</c:v>
                </c:pt>
                <c:pt idx="6484">
                  <c:v>64.397981630000004</c:v>
                </c:pt>
                <c:pt idx="6485">
                  <c:v>64.407913629999996</c:v>
                </c:pt>
                <c:pt idx="6486">
                  <c:v>64.417845630000002</c:v>
                </c:pt>
                <c:pt idx="6487">
                  <c:v>64.427777629999994</c:v>
                </c:pt>
                <c:pt idx="6488">
                  <c:v>64.437709630000001</c:v>
                </c:pt>
                <c:pt idx="6489">
                  <c:v>64.447641630000007</c:v>
                </c:pt>
                <c:pt idx="6490">
                  <c:v>64.457573629999999</c:v>
                </c:pt>
                <c:pt idx="6491">
                  <c:v>64.467505630000005</c:v>
                </c:pt>
                <c:pt idx="6492">
                  <c:v>64.477437629999997</c:v>
                </c:pt>
                <c:pt idx="6493">
                  <c:v>64.487370630000001</c:v>
                </c:pt>
                <c:pt idx="6494">
                  <c:v>64.497302629999993</c:v>
                </c:pt>
                <c:pt idx="6495">
                  <c:v>64.507234629999999</c:v>
                </c:pt>
                <c:pt idx="6496">
                  <c:v>64.517166630000006</c:v>
                </c:pt>
                <c:pt idx="6497">
                  <c:v>64.527099250000006</c:v>
                </c:pt>
                <c:pt idx="6498">
                  <c:v>64.537031249999998</c:v>
                </c:pt>
                <c:pt idx="6499">
                  <c:v>64.546963250000005</c:v>
                </c:pt>
                <c:pt idx="6500">
                  <c:v>64.556895249999997</c:v>
                </c:pt>
                <c:pt idx="6501">
                  <c:v>64.566827250000003</c:v>
                </c:pt>
                <c:pt idx="6502">
                  <c:v>64.576760250000007</c:v>
                </c:pt>
                <c:pt idx="6503">
                  <c:v>64.586692249999999</c:v>
                </c:pt>
                <c:pt idx="6504">
                  <c:v>64.596624250000005</c:v>
                </c:pt>
                <c:pt idx="6505">
                  <c:v>64.606556249999997</c:v>
                </c:pt>
                <c:pt idx="6506">
                  <c:v>64.616488250000003</c:v>
                </c:pt>
                <c:pt idx="6507">
                  <c:v>64.626420249999995</c:v>
                </c:pt>
                <c:pt idx="6508">
                  <c:v>64.636352250000002</c:v>
                </c:pt>
                <c:pt idx="6509">
                  <c:v>64.646284249999994</c:v>
                </c:pt>
                <c:pt idx="6510">
                  <c:v>64.65621625</c:v>
                </c:pt>
                <c:pt idx="6511">
                  <c:v>64.666149250000004</c:v>
                </c:pt>
                <c:pt idx="6512">
                  <c:v>64.676081249999996</c:v>
                </c:pt>
                <c:pt idx="6513">
                  <c:v>64.686013250000002</c:v>
                </c:pt>
                <c:pt idx="6514">
                  <c:v>64.695945249999994</c:v>
                </c:pt>
                <c:pt idx="6515">
                  <c:v>64.70587725</c:v>
                </c:pt>
                <c:pt idx="6516">
                  <c:v>64.715809250000007</c:v>
                </c:pt>
                <c:pt idx="6517">
                  <c:v>64.725741249999999</c:v>
                </c:pt>
                <c:pt idx="6518">
                  <c:v>64.735673250000005</c:v>
                </c:pt>
                <c:pt idx="6519">
                  <c:v>64.745605249999997</c:v>
                </c:pt>
                <c:pt idx="6520">
                  <c:v>64.755538250000001</c:v>
                </c:pt>
                <c:pt idx="6521">
                  <c:v>64.765470250000007</c:v>
                </c:pt>
                <c:pt idx="6522">
                  <c:v>64.775402249999999</c:v>
                </c:pt>
                <c:pt idx="6523">
                  <c:v>64.785334250000005</c:v>
                </c:pt>
                <c:pt idx="6524">
                  <c:v>64.795266249999997</c:v>
                </c:pt>
                <c:pt idx="6525">
                  <c:v>64.805198250000004</c:v>
                </c:pt>
                <c:pt idx="6526">
                  <c:v>64.815130249999996</c:v>
                </c:pt>
                <c:pt idx="6527">
                  <c:v>64.825062250000002</c:v>
                </c:pt>
                <c:pt idx="6528">
                  <c:v>64.834994249999994</c:v>
                </c:pt>
                <c:pt idx="6529">
                  <c:v>64.844927249999998</c:v>
                </c:pt>
                <c:pt idx="6530">
                  <c:v>64.854859250000004</c:v>
                </c:pt>
                <c:pt idx="6531">
                  <c:v>64.864791249999996</c:v>
                </c:pt>
                <c:pt idx="6532">
                  <c:v>64.874723250000002</c:v>
                </c:pt>
                <c:pt idx="6533">
                  <c:v>64.884655249999994</c:v>
                </c:pt>
                <c:pt idx="6534">
                  <c:v>64.894587250000001</c:v>
                </c:pt>
                <c:pt idx="6535">
                  <c:v>64.904519250000007</c:v>
                </c:pt>
                <c:pt idx="6536">
                  <c:v>64.914451249999999</c:v>
                </c:pt>
                <c:pt idx="6537">
                  <c:v>64.924384250000003</c:v>
                </c:pt>
                <c:pt idx="6538">
                  <c:v>64.934316249999995</c:v>
                </c:pt>
                <c:pt idx="6539">
                  <c:v>64.944248250000001</c:v>
                </c:pt>
                <c:pt idx="6540">
                  <c:v>64.954180249999993</c:v>
                </c:pt>
                <c:pt idx="6541">
                  <c:v>64.964112249999999</c:v>
                </c:pt>
                <c:pt idx="6542">
                  <c:v>64.974044250000006</c:v>
                </c:pt>
                <c:pt idx="6543">
                  <c:v>64.983976249999998</c:v>
                </c:pt>
                <c:pt idx="6544">
                  <c:v>64.993908250000004</c:v>
                </c:pt>
                <c:pt idx="6545">
                  <c:v>65.003841249999994</c:v>
                </c:pt>
                <c:pt idx="6546">
                  <c:v>65.01377325</c:v>
                </c:pt>
                <c:pt idx="6547">
                  <c:v>65.023705250000006</c:v>
                </c:pt>
                <c:pt idx="6548">
                  <c:v>65.033637249999998</c:v>
                </c:pt>
                <c:pt idx="6549">
                  <c:v>65.043569250000004</c:v>
                </c:pt>
                <c:pt idx="6550">
                  <c:v>65.053501249999997</c:v>
                </c:pt>
                <c:pt idx="6551">
                  <c:v>65.063433250000003</c:v>
                </c:pt>
                <c:pt idx="6552">
                  <c:v>65.073365249999995</c:v>
                </c:pt>
                <c:pt idx="6553">
                  <c:v>65.083298249999999</c:v>
                </c:pt>
                <c:pt idx="6554">
                  <c:v>65.093230250000005</c:v>
                </c:pt>
                <c:pt idx="6555">
                  <c:v>65.103162249999997</c:v>
                </c:pt>
                <c:pt idx="6556">
                  <c:v>65.113094250000003</c:v>
                </c:pt>
                <c:pt idx="6557">
                  <c:v>65.123026249999995</c:v>
                </c:pt>
                <c:pt idx="6558">
                  <c:v>65.132958250000001</c:v>
                </c:pt>
                <c:pt idx="6559">
                  <c:v>65.142890249999994</c:v>
                </c:pt>
                <c:pt idx="6560">
                  <c:v>65.152823249999997</c:v>
                </c:pt>
                <c:pt idx="6561">
                  <c:v>65.162755250000004</c:v>
                </c:pt>
                <c:pt idx="6562">
                  <c:v>65.172687249999996</c:v>
                </c:pt>
                <c:pt idx="6563">
                  <c:v>65.182619250000002</c:v>
                </c:pt>
                <c:pt idx="6564">
                  <c:v>65.192551249999994</c:v>
                </c:pt>
                <c:pt idx="6565">
                  <c:v>65.20248325</c:v>
                </c:pt>
                <c:pt idx="6566">
                  <c:v>65.212415250000006</c:v>
                </c:pt>
                <c:pt idx="6567">
                  <c:v>65.222348249999996</c:v>
                </c:pt>
                <c:pt idx="6568">
                  <c:v>65.232280250000002</c:v>
                </c:pt>
                <c:pt idx="6569">
                  <c:v>65.242212249999994</c:v>
                </c:pt>
                <c:pt idx="6570">
                  <c:v>65.252144250000001</c:v>
                </c:pt>
                <c:pt idx="6571">
                  <c:v>65.262076250000007</c:v>
                </c:pt>
                <c:pt idx="6572">
                  <c:v>65.272008249999999</c:v>
                </c:pt>
                <c:pt idx="6573">
                  <c:v>65.281941250000003</c:v>
                </c:pt>
                <c:pt idx="6574">
                  <c:v>65.291873249999995</c:v>
                </c:pt>
                <c:pt idx="6575">
                  <c:v>65.301805250000001</c:v>
                </c:pt>
                <c:pt idx="6576">
                  <c:v>65.311737249999993</c:v>
                </c:pt>
                <c:pt idx="6577">
                  <c:v>65.321669249999999</c:v>
                </c:pt>
                <c:pt idx="6578">
                  <c:v>65.331601250000006</c:v>
                </c:pt>
                <c:pt idx="6579">
                  <c:v>65.341533249999998</c:v>
                </c:pt>
                <c:pt idx="6580">
                  <c:v>65.351466250000001</c:v>
                </c:pt>
                <c:pt idx="6581">
                  <c:v>65.361398249999993</c:v>
                </c:pt>
                <c:pt idx="6582">
                  <c:v>65.37133025</c:v>
                </c:pt>
                <c:pt idx="6583">
                  <c:v>65.381262250000006</c:v>
                </c:pt>
                <c:pt idx="6584">
                  <c:v>65.391194249999998</c:v>
                </c:pt>
                <c:pt idx="6585">
                  <c:v>65.401126250000004</c:v>
                </c:pt>
                <c:pt idx="6586">
                  <c:v>65.411059249999994</c:v>
                </c:pt>
                <c:pt idx="6587">
                  <c:v>65.42099125</c:v>
                </c:pt>
                <c:pt idx="6588">
                  <c:v>65.430923250000006</c:v>
                </c:pt>
                <c:pt idx="6589">
                  <c:v>65.440855249999998</c:v>
                </c:pt>
                <c:pt idx="6590">
                  <c:v>65.450787250000005</c:v>
                </c:pt>
                <c:pt idx="6591">
                  <c:v>65.460719249999997</c:v>
                </c:pt>
                <c:pt idx="6592">
                  <c:v>65.470651250000003</c:v>
                </c:pt>
                <c:pt idx="6593">
                  <c:v>65.480584250000007</c:v>
                </c:pt>
                <c:pt idx="6594">
                  <c:v>65.490516249999999</c:v>
                </c:pt>
                <c:pt idx="6595">
                  <c:v>65.500448250000005</c:v>
                </c:pt>
                <c:pt idx="6596">
                  <c:v>65.510380249999997</c:v>
                </c:pt>
                <c:pt idx="6597">
                  <c:v>65.520312250000003</c:v>
                </c:pt>
                <c:pt idx="6598">
                  <c:v>65.530244170000003</c:v>
                </c:pt>
                <c:pt idx="6599">
                  <c:v>65.540177170000007</c:v>
                </c:pt>
                <c:pt idx="6600">
                  <c:v>65.550109169999999</c:v>
                </c:pt>
                <c:pt idx="6601">
                  <c:v>65.560041170000005</c:v>
                </c:pt>
                <c:pt idx="6602">
                  <c:v>65.569973169999997</c:v>
                </c:pt>
                <c:pt idx="6603">
                  <c:v>65.579905170000004</c:v>
                </c:pt>
                <c:pt idx="6604">
                  <c:v>65.589837169999996</c:v>
                </c:pt>
                <c:pt idx="6605">
                  <c:v>65.599770169999999</c:v>
                </c:pt>
                <c:pt idx="6606">
                  <c:v>65.609702170000006</c:v>
                </c:pt>
                <c:pt idx="6607">
                  <c:v>65.619634169999998</c:v>
                </c:pt>
                <c:pt idx="6608">
                  <c:v>65.629566170000004</c:v>
                </c:pt>
                <c:pt idx="6609">
                  <c:v>65.639498169999996</c:v>
                </c:pt>
                <c:pt idx="6610">
                  <c:v>65.649430170000002</c:v>
                </c:pt>
                <c:pt idx="6611">
                  <c:v>65.659363170000006</c:v>
                </c:pt>
                <c:pt idx="6612">
                  <c:v>65.669295169999998</c:v>
                </c:pt>
                <c:pt idx="6613">
                  <c:v>65.679227170000004</c:v>
                </c:pt>
                <c:pt idx="6614">
                  <c:v>65.689159169999996</c:v>
                </c:pt>
                <c:pt idx="6615">
                  <c:v>65.699091170000003</c:v>
                </c:pt>
                <c:pt idx="6616">
                  <c:v>65.709024170000006</c:v>
                </c:pt>
                <c:pt idx="6617">
                  <c:v>65.718956169999998</c:v>
                </c:pt>
                <c:pt idx="6618">
                  <c:v>65.728888170000005</c:v>
                </c:pt>
                <c:pt idx="6619">
                  <c:v>65.738820169999997</c:v>
                </c:pt>
                <c:pt idx="6620">
                  <c:v>65.748752170000003</c:v>
                </c:pt>
                <c:pt idx="6621">
                  <c:v>65.758684169999995</c:v>
                </c:pt>
                <c:pt idx="6622">
                  <c:v>65.768617169999999</c:v>
                </c:pt>
                <c:pt idx="6623">
                  <c:v>65.778549170000005</c:v>
                </c:pt>
                <c:pt idx="6624">
                  <c:v>65.788481169999997</c:v>
                </c:pt>
                <c:pt idx="6625">
                  <c:v>65.798413170000003</c:v>
                </c:pt>
                <c:pt idx="6626">
                  <c:v>65.808345169999996</c:v>
                </c:pt>
                <c:pt idx="6627">
                  <c:v>65.818278169999999</c:v>
                </c:pt>
                <c:pt idx="6628">
                  <c:v>65.828210170000006</c:v>
                </c:pt>
                <c:pt idx="6629">
                  <c:v>65.838142169999998</c:v>
                </c:pt>
                <c:pt idx="6630">
                  <c:v>65.848074170000004</c:v>
                </c:pt>
                <c:pt idx="6631">
                  <c:v>65.858006169999996</c:v>
                </c:pt>
                <c:pt idx="6632">
                  <c:v>65.867938170000002</c:v>
                </c:pt>
                <c:pt idx="6633">
                  <c:v>65.877871170000006</c:v>
                </c:pt>
                <c:pt idx="6634">
                  <c:v>65.887803169999998</c:v>
                </c:pt>
                <c:pt idx="6635">
                  <c:v>65.897735170000004</c:v>
                </c:pt>
                <c:pt idx="6636">
                  <c:v>65.907667169999996</c:v>
                </c:pt>
                <c:pt idx="6637">
                  <c:v>65.917599170000003</c:v>
                </c:pt>
                <c:pt idx="6638">
                  <c:v>65.927532170000006</c:v>
                </c:pt>
                <c:pt idx="6639">
                  <c:v>65.937464169999998</c:v>
                </c:pt>
                <c:pt idx="6640">
                  <c:v>65.947396170000005</c:v>
                </c:pt>
                <c:pt idx="6641">
                  <c:v>65.957328169999997</c:v>
                </c:pt>
                <c:pt idx="6642">
                  <c:v>65.967260170000003</c:v>
                </c:pt>
                <c:pt idx="6643">
                  <c:v>65.977192169999995</c:v>
                </c:pt>
                <c:pt idx="6644">
                  <c:v>65.987125169999999</c:v>
                </c:pt>
                <c:pt idx="6645">
                  <c:v>65.997057170000005</c:v>
                </c:pt>
                <c:pt idx="6646">
                  <c:v>66.006989169999997</c:v>
                </c:pt>
                <c:pt idx="6647">
                  <c:v>66.016921170000003</c:v>
                </c:pt>
                <c:pt idx="6648">
                  <c:v>66.026853169999995</c:v>
                </c:pt>
                <c:pt idx="6649">
                  <c:v>66.036786169999999</c:v>
                </c:pt>
                <c:pt idx="6650">
                  <c:v>66.046718170000005</c:v>
                </c:pt>
                <c:pt idx="6651">
                  <c:v>66.056650169999998</c:v>
                </c:pt>
                <c:pt idx="6652">
                  <c:v>66.066582170000004</c:v>
                </c:pt>
                <c:pt idx="6653">
                  <c:v>66.076514169999996</c:v>
                </c:pt>
                <c:pt idx="6654">
                  <c:v>66.08644717</c:v>
                </c:pt>
                <c:pt idx="6655">
                  <c:v>66.096379170000006</c:v>
                </c:pt>
                <c:pt idx="6656">
                  <c:v>66.106311169999998</c:v>
                </c:pt>
                <c:pt idx="6657">
                  <c:v>66.116243170000004</c:v>
                </c:pt>
                <c:pt idx="6658">
                  <c:v>66.126175169999996</c:v>
                </c:pt>
                <c:pt idx="6659">
                  <c:v>66.13610817</c:v>
                </c:pt>
                <c:pt idx="6660">
                  <c:v>66.146040170000006</c:v>
                </c:pt>
                <c:pt idx="6661">
                  <c:v>66.155972169999998</c:v>
                </c:pt>
                <c:pt idx="6662">
                  <c:v>66.165904170000005</c:v>
                </c:pt>
                <c:pt idx="6663">
                  <c:v>66.175836169999997</c:v>
                </c:pt>
                <c:pt idx="6664">
                  <c:v>66.18576917</c:v>
                </c:pt>
                <c:pt idx="6665">
                  <c:v>66.195701170000007</c:v>
                </c:pt>
                <c:pt idx="6666">
                  <c:v>66.205633169999999</c:v>
                </c:pt>
                <c:pt idx="6667">
                  <c:v>66.215565170000005</c:v>
                </c:pt>
                <c:pt idx="6668">
                  <c:v>66.225497169999997</c:v>
                </c:pt>
                <c:pt idx="6669">
                  <c:v>66.235430170000001</c:v>
                </c:pt>
                <c:pt idx="6670">
                  <c:v>66.245362170000007</c:v>
                </c:pt>
                <c:pt idx="6671">
                  <c:v>66.255294169999999</c:v>
                </c:pt>
                <c:pt idx="6672">
                  <c:v>66.265226170000005</c:v>
                </c:pt>
                <c:pt idx="6673">
                  <c:v>66.275158169999997</c:v>
                </c:pt>
                <c:pt idx="6674">
                  <c:v>66.285091170000001</c:v>
                </c:pt>
                <c:pt idx="6675">
                  <c:v>66.295023169999993</c:v>
                </c:pt>
                <c:pt idx="6676">
                  <c:v>66.304955169999999</c:v>
                </c:pt>
                <c:pt idx="6677">
                  <c:v>66.314887170000006</c:v>
                </c:pt>
                <c:pt idx="6678">
                  <c:v>66.324819169999998</c:v>
                </c:pt>
                <c:pt idx="6679">
                  <c:v>66.334752170000002</c:v>
                </c:pt>
                <c:pt idx="6680">
                  <c:v>66.344684169999994</c:v>
                </c:pt>
                <c:pt idx="6681">
                  <c:v>66.35461617</c:v>
                </c:pt>
                <c:pt idx="6682">
                  <c:v>66.364548170000006</c:v>
                </c:pt>
                <c:pt idx="6683">
                  <c:v>66.374480169999998</c:v>
                </c:pt>
                <c:pt idx="6684">
                  <c:v>66.384413170000002</c:v>
                </c:pt>
                <c:pt idx="6685">
                  <c:v>66.394345169999994</c:v>
                </c:pt>
                <c:pt idx="6686">
                  <c:v>66.40427717</c:v>
                </c:pt>
                <c:pt idx="6687">
                  <c:v>66.414209170000007</c:v>
                </c:pt>
                <c:pt idx="6688">
                  <c:v>66.424141169999999</c:v>
                </c:pt>
                <c:pt idx="6689">
                  <c:v>66.434074170000002</c:v>
                </c:pt>
                <c:pt idx="6690">
                  <c:v>66.444006169999994</c:v>
                </c:pt>
                <c:pt idx="6691">
                  <c:v>66.453938170000001</c:v>
                </c:pt>
                <c:pt idx="6692">
                  <c:v>66.463870170000007</c:v>
                </c:pt>
                <c:pt idx="6693">
                  <c:v>66.473803169999996</c:v>
                </c:pt>
                <c:pt idx="6694">
                  <c:v>66.483735170000003</c:v>
                </c:pt>
                <c:pt idx="6695">
                  <c:v>66.493667169999995</c:v>
                </c:pt>
                <c:pt idx="6696">
                  <c:v>66.503599170000001</c:v>
                </c:pt>
                <c:pt idx="6697">
                  <c:v>66.513531169999993</c:v>
                </c:pt>
                <c:pt idx="6698">
                  <c:v>66.523463750000005</c:v>
                </c:pt>
                <c:pt idx="6699">
                  <c:v>66.533395749999997</c:v>
                </c:pt>
                <c:pt idx="6700">
                  <c:v>66.543327750000003</c:v>
                </c:pt>
                <c:pt idx="6701">
                  <c:v>66.553259749999995</c:v>
                </c:pt>
                <c:pt idx="6702">
                  <c:v>66.563191750000001</c:v>
                </c:pt>
                <c:pt idx="6703">
                  <c:v>66.573124750000005</c:v>
                </c:pt>
                <c:pt idx="6704">
                  <c:v>66.583056749999997</c:v>
                </c:pt>
                <c:pt idx="6705">
                  <c:v>66.592988750000004</c:v>
                </c:pt>
                <c:pt idx="6706">
                  <c:v>66.602920749999996</c:v>
                </c:pt>
                <c:pt idx="6707">
                  <c:v>66.612852750000002</c:v>
                </c:pt>
                <c:pt idx="6708">
                  <c:v>66.622785750000006</c:v>
                </c:pt>
                <c:pt idx="6709">
                  <c:v>66.632717749999998</c:v>
                </c:pt>
                <c:pt idx="6710">
                  <c:v>66.642649750000004</c:v>
                </c:pt>
                <c:pt idx="6711">
                  <c:v>66.652581749999996</c:v>
                </c:pt>
                <c:pt idx="6712">
                  <c:v>66.662513750000002</c:v>
                </c:pt>
                <c:pt idx="6713">
                  <c:v>66.672446750000006</c:v>
                </c:pt>
                <c:pt idx="6714">
                  <c:v>66.682378749999998</c:v>
                </c:pt>
                <c:pt idx="6715">
                  <c:v>66.692310750000004</c:v>
                </c:pt>
                <c:pt idx="6716">
                  <c:v>66.702242749999996</c:v>
                </c:pt>
                <c:pt idx="6717">
                  <c:v>66.712174750000003</c:v>
                </c:pt>
                <c:pt idx="6718">
                  <c:v>66.722107750000006</c:v>
                </c:pt>
                <c:pt idx="6719">
                  <c:v>66.732039749999998</c:v>
                </c:pt>
                <c:pt idx="6720">
                  <c:v>66.741971750000005</c:v>
                </c:pt>
                <c:pt idx="6721">
                  <c:v>66.751903749999997</c:v>
                </c:pt>
                <c:pt idx="6722">
                  <c:v>66.761835750000003</c:v>
                </c:pt>
                <c:pt idx="6723">
                  <c:v>66.771768750000007</c:v>
                </c:pt>
                <c:pt idx="6724">
                  <c:v>66.781700749999999</c:v>
                </c:pt>
                <c:pt idx="6725">
                  <c:v>66.791632750000005</c:v>
                </c:pt>
                <c:pt idx="6726">
                  <c:v>66.801564749999997</c:v>
                </c:pt>
                <c:pt idx="6727">
                  <c:v>66.811497750000001</c:v>
                </c:pt>
                <c:pt idx="6728">
                  <c:v>66.821429749999993</c:v>
                </c:pt>
                <c:pt idx="6729">
                  <c:v>66.831361749999999</c:v>
                </c:pt>
                <c:pt idx="6730">
                  <c:v>66.841293750000006</c:v>
                </c:pt>
                <c:pt idx="6731">
                  <c:v>66.851225749999998</c:v>
                </c:pt>
                <c:pt idx="6732">
                  <c:v>66.861158750000001</c:v>
                </c:pt>
                <c:pt idx="6733">
                  <c:v>66.871090749999993</c:v>
                </c:pt>
                <c:pt idx="6734">
                  <c:v>66.88102275</c:v>
                </c:pt>
                <c:pt idx="6735">
                  <c:v>66.890954750000006</c:v>
                </c:pt>
                <c:pt idx="6736">
                  <c:v>66.900886749999998</c:v>
                </c:pt>
                <c:pt idx="6737">
                  <c:v>66.910819750000002</c:v>
                </c:pt>
                <c:pt idx="6738">
                  <c:v>66.920751749999994</c:v>
                </c:pt>
                <c:pt idx="6739">
                  <c:v>66.93068375</c:v>
                </c:pt>
                <c:pt idx="6740">
                  <c:v>66.940615750000006</c:v>
                </c:pt>
                <c:pt idx="6741">
                  <c:v>66.950547749999998</c:v>
                </c:pt>
                <c:pt idx="6742">
                  <c:v>66.960480750000002</c:v>
                </c:pt>
                <c:pt idx="6743">
                  <c:v>66.970412749999994</c:v>
                </c:pt>
                <c:pt idx="6744">
                  <c:v>66.98034475</c:v>
                </c:pt>
                <c:pt idx="6745">
                  <c:v>66.990276750000007</c:v>
                </c:pt>
                <c:pt idx="6746">
                  <c:v>67.000208749999999</c:v>
                </c:pt>
                <c:pt idx="6747">
                  <c:v>67.010141750000003</c:v>
                </c:pt>
                <c:pt idx="6748">
                  <c:v>67.020073749999995</c:v>
                </c:pt>
                <c:pt idx="6749">
                  <c:v>67.030005750000001</c:v>
                </c:pt>
                <c:pt idx="6750">
                  <c:v>67.039937750000007</c:v>
                </c:pt>
                <c:pt idx="6751">
                  <c:v>67.049869749999999</c:v>
                </c:pt>
                <c:pt idx="6752">
                  <c:v>67.059802750000003</c:v>
                </c:pt>
                <c:pt idx="6753">
                  <c:v>67.069734749999995</c:v>
                </c:pt>
                <c:pt idx="6754">
                  <c:v>67.079666750000001</c:v>
                </c:pt>
                <c:pt idx="6755">
                  <c:v>67.089598749999993</c:v>
                </c:pt>
                <c:pt idx="6756">
                  <c:v>67.09953075</c:v>
                </c:pt>
                <c:pt idx="6757">
                  <c:v>67.109463750000003</c:v>
                </c:pt>
                <c:pt idx="6758">
                  <c:v>67.119395749999995</c:v>
                </c:pt>
                <c:pt idx="6759">
                  <c:v>67.129327750000002</c:v>
                </c:pt>
                <c:pt idx="6760">
                  <c:v>67.139259749999994</c:v>
                </c:pt>
                <c:pt idx="6761">
                  <c:v>67.149192749999997</c:v>
                </c:pt>
                <c:pt idx="6762">
                  <c:v>67.159124750000004</c:v>
                </c:pt>
                <c:pt idx="6763">
                  <c:v>67.169056749999996</c:v>
                </c:pt>
                <c:pt idx="6764">
                  <c:v>67.178988750000002</c:v>
                </c:pt>
                <c:pt idx="6765">
                  <c:v>67.188920749999994</c:v>
                </c:pt>
                <c:pt idx="6766">
                  <c:v>67.198853749999998</c:v>
                </c:pt>
                <c:pt idx="6767">
                  <c:v>67.208785750000004</c:v>
                </c:pt>
                <c:pt idx="6768">
                  <c:v>67.218717749999996</c:v>
                </c:pt>
                <c:pt idx="6769">
                  <c:v>67.228649750000002</c:v>
                </c:pt>
                <c:pt idx="6770">
                  <c:v>67.238581749999994</c:v>
                </c:pt>
                <c:pt idx="6771">
                  <c:v>67.248514749999998</c:v>
                </c:pt>
                <c:pt idx="6772">
                  <c:v>67.258446750000004</c:v>
                </c:pt>
                <c:pt idx="6773">
                  <c:v>67.268378749999997</c:v>
                </c:pt>
                <c:pt idx="6774">
                  <c:v>67.278310750000003</c:v>
                </c:pt>
                <c:pt idx="6775">
                  <c:v>67.288243750000007</c:v>
                </c:pt>
                <c:pt idx="6776">
                  <c:v>67.298175749999999</c:v>
                </c:pt>
                <c:pt idx="6777">
                  <c:v>67.308107750000005</c:v>
                </c:pt>
                <c:pt idx="6778">
                  <c:v>67.318039749999997</c:v>
                </c:pt>
                <c:pt idx="6779">
                  <c:v>67.327971750000003</c:v>
                </c:pt>
                <c:pt idx="6780">
                  <c:v>67.337904750000007</c:v>
                </c:pt>
                <c:pt idx="6781">
                  <c:v>67.347836749999999</c:v>
                </c:pt>
                <c:pt idx="6782">
                  <c:v>67.357768750000005</c:v>
                </c:pt>
                <c:pt idx="6783">
                  <c:v>67.367700749999997</c:v>
                </c:pt>
                <c:pt idx="6784">
                  <c:v>67.377632750000004</c:v>
                </c:pt>
                <c:pt idx="6785">
                  <c:v>67.387565749999993</c:v>
                </c:pt>
                <c:pt idx="6786">
                  <c:v>67.397497749999999</c:v>
                </c:pt>
                <c:pt idx="6787">
                  <c:v>67.407429750000006</c:v>
                </c:pt>
                <c:pt idx="6788">
                  <c:v>67.417361749999998</c:v>
                </c:pt>
                <c:pt idx="6789">
                  <c:v>67.427294750000001</c:v>
                </c:pt>
                <c:pt idx="6790">
                  <c:v>67.437226749999994</c:v>
                </c:pt>
                <c:pt idx="6791">
                  <c:v>67.44715875</c:v>
                </c:pt>
                <c:pt idx="6792">
                  <c:v>67.457090750000006</c:v>
                </c:pt>
                <c:pt idx="6793">
                  <c:v>67.467023749999996</c:v>
                </c:pt>
                <c:pt idx="6794">
                  <c:v>67.476955750000002</c:v>
                </c:pt>
                <c:pt idx="6795">
                  <c:v>67.486887749999994</c:v>
                </c:pt>
                <c:pt idx="6796">
                  <c:v>67.49681975</c:v>
                </c:pt>
                <c:pt idx="6797">
                  <c:v>67.506751750000006</c:v>
                </c:pt>
                <c:pt idx="6798">
                  <c:v>67.516684749999996</c:v>
                </c:pt>
                <c:pt idx="6799">
                  <c:v>67.526616000000004</c:v>
                </c:pt>
                <c:pt idx="6800">
                  <c:v>67.536547999999996</c:v>
                </c:pt>
                <c:pt idx="6801">
                  <c:v>67.546480000000003</c:v>
                </c:pt>
                <c:pt idx="6802">
                  <c:v>67.556411999999995</c:v>
                </c:pt>
                <c:pt idx="6803">
                  <c:v>67.566344999999998</c:v>
                </c:pt>
                <c:pt idx="6804">
                  <c:v>67.576277000000005</c:v>
                </c:pt>
                <c:pt idx="6805">
                  <c:v>67.586208999999997</c:v>
                </c:pt>
                <c:pt idx="6806">
                  <c:v>67.596141000000003</c:v>
                </c:pt>
                <c:pt idx="6807">
                  <c:v>67.606074000000007</c:v>
                </c:pt>
                <c:pt idx="6808">
                  <c:v>67.616005999999999</c:v>
                </c:pt>
                <c:pt idx="6809">
                  <c:v>67.625938000000005</c:v>
                </c:pt>
                <c:pt idx="6810">
                  <c:v>67.635869999999997</c:v>
                </c:pt>
                <c:pt idx="6811">
                  <c:v>67.645803000000001</c:v>
                </c:pt>
                <c:pt idx="6812">
                  <c:v>67.655735000000007</c:v>
                </c:pt>
                <c:pt idx="6813">
                  <c:v>67.665666999999999</c:v>
                </c:pt>
                <c:pt idx="6814">
                  <c:v>67.675599000000005</c:v>
                </c:pt>
                <c:pt idx="6815">
                  <c:v>67.685531999999995</c:v>
                </c:pt>
                <c:pt idx="6816">
                  <c:v>67.695464000000001</c:v>
                </c:pt>
                <c:pt idx="6817">
                  <c:v>67.705395999999993</c:v>
                </c:pt>
                <c:pt idx="6818">
                  <c:v>67.715328</c:v>
                </c:pt>
                <c:pt idx="6819">
                  <c:v>67.725261000000003</c:v>
                </c:pt>
                <c:pt idx="6820">
                  <c:v>67.735192999999995</c:v>
                </c:pt>
                <c:pt idx="6821">
                  <c:v>67.745125000000002</c:v>
                </c:pt>
                <c:pt idx="6822">
                  <c:v>67.755056999999994</c:v>
                </c:pt>
                <c:pt idx="6823">
                  <c:v>67.764989999999997</c:v>
                </c:pt>
                <c:pt idx="6824">
                  <c:v>67.774922000000004</c:v>
                </c:pt>
                <c:pt idx="6825">
                  <c:v>67.784853999999996</c:v>
                </c:pt>
                <c:pt idx="6826">
                  <c:v>67.794786000000002</c:v>
                </c:pt>
                <c:pt idx="6827">
                  <c:v>67.804717999999994</c:v>
                </c:pt>
                <c:pt idx="6828">
                  <c:v>67.814650999999998</c:v>
                </c:pt>
                <c:pt idx="6829">
                  <c:v>67.824583000000004</c:v>
                </c:pt>
                <c:pt idx="6830">
                  <c:v>67.834514999999996</c:v>
                </c:pt>
                <c:pt idx="6831">
                  <c:v>67.844447000000002</c:v>
                </c:pt>
                <c:pt idx="6832">
                  <c:v>67.854380000000006</c:v>
                </c:pt>
                <c:pt idx="6833">
                  <c:v>67.864311999999998</c:v>
                </c:pt>
                <c:pt idx="6834">
                  <c:v>67.874244000000004</c:v>
                </c:pt>
                <c:pt idx="6835">
                  <c:v>67.884175999999997</c:v>
                </c:pt>
                <c:pt idx="6836">
                  <c:v>67.894109</c:v>
                </c:pt>
                <c:pt idx="6837">
                  <c:v>67.904041000000007</c:v>
                </c:pt>
                <c:pt idx="6838">
                  <c:v>67.913972999999999</c:v>
                </c:pt>
                <c:pt idx="6839">
                  <c:v>67.923905000000005</c:v>
                </c:pt>
                <c:pt idx="6840">
                  <c:v>67.933837999999994</c:v>
                </c:pt>
                <c:pt idx="6841">
                  <c:v>67.943770000000001</c:v>
                </c:pt>
                <c:pt idx="6842">
                  <c:v>67.953702000000007</c:v>
                </c:pt>
                <c:pt idx="6843">
                  <c:v>67.963633999999999</c:v>
                </c:pt>
                <c:pt idx="6844">
                  <c:v>67.973567000000003</c:v>
                </c:pt>
                <c:pt idx="6845">
                  <c:v>67.983498999999995</c:v>
                </c:pt>
                <c:pt idx="6846">
                  <c:v>67.993431000000001</c:v>
                </c:pt>
                <c:pt idx="6847">
                  <c:v>68.003362999999993</c:v>
                </c:pt>
                <c:pt idx="6848">
                  <c:v>68.013295999999997</c:v>
                </c:pt>
                <c:pt idx="6849">
                  <c:v>68.023228000000003</c:v>
                </c:pt>
                <c:pt idx="6850">
                  <c:v>68.033159999999995</c:v>
                </c:pt>
                <c:pt idx="6851">
                  <c:v>68.043092000000001</c:v>
                </c:pt>
                <c:pt idx="6852">
                  <c:v>68.053025000000005</c:v>
                </c:pt>
                <c:pt idx="6853">
                  <c:v>68.062956999999997</c:v>
                </c:pt>
                <c:pt idx="6854">
                  <c:v>68.072889000000004</c:v>
                </c:pt>
                <c:pt idx="6855">
                  <c:v>68.082820999999996</c:v>
                </c:pt>
                <c:pt idx="6856">
                  <c:v>68.092753999999999</c:v>
                </c:pt>
                <c:pt idx="6857">
                  <c:v>68.102686000000006</c:v>
                </c:pt>
                <c:pt idx="6858">
                  <c:v>68.112617999999998</c:v>
                </c:pt>
                <c:pt idx="6859">
                  <c:v>68.122550000000004</c:v>
                </c:pt>
                <c:pt idx="6860">
                  <c:v>68.132482999999993</c:v>
                </c:pt>
                <c:pt idx="6861">
                  <c:v>68.142415</c:v>
                </c:pt>
                <c:pt idx="6862">
                  <c:v>68.152347000000006</c:v>
                </c:pt>
                <c:pt idx="6863">
                  <c:v>68.162278999999998</c:v>
                </c:pt>
                <c:pt idx="6864">
                  <c:v>68.172212000000002</c:v>
                </c:pt>
                <c:pt idx="6865">
                  <c:v>68.182143999999994</c:v>
                </c:pt>
                <c:pt idx="6866">
                  <c:v>68.192076</c:v>
                </c:pt>
                <c:pt idx="6867">
                  <c:v>68.202008000000006</c:v>
                </c:pt>
                <c:pt idx="6868">
                  <c:v>68.211940999999996</c:v>
                </c:pt>
                <c:pt idx="6869">
                  <c:v>68.221873000000002</c:v>
                </c:pt>
                <c:pt idx="6870">
                  <c:v>68.231804999999994</c:v>
                </c:pt>
                <c:pt idx="6871">
                  <c:v>68.241737000000001</c:v>
                </c:pt>
                <c:pt idx="6872">
                  <c:v>68.251670000000004</c:v>
                </c:pt>
                <c:pt idx="6873">
                  <c:v>68.261601999999996</c:v>
                </c:pt>
                <c:pt idx="6874">
                  <c:v>68.271534000000003</c:v>
                </c:pt>
                <c:pt idx="6875">
                  <c:v>68.281465999999995</c:v>
                </c:pt>
                <c:pt idx="6876">
                  <c:v>68.291398999999998</c:v>
                </c:pt>
                <c:pt idx="6877">
                  <c:v>68.301331000000005</c:v>
                </c:pt>
                <c:pt idx="6878">
                  <c:v>68.311262999999997</c:v>
                </c:pt>
                <c:pt idx="6879">
                  <c:v>68.321195000000003</c:v>
                </c:pt>
                <c:pt idx="6880">
                  <c:v>68.331128000000007</c:v>
                </c:pt>
                <c:pt idx="6881">
                  <c:v>68.341059999999999</c:v>
                </c:pt>
                <c:pt idx="6882">
                  <c:v>68.350992000000005</c:v>
                </c:pt>
                <c:pt idx="6883">
                  <c:v>68.360923999999997</c:v>
                </c:pt>
                <c:pt idx="6884">
                  <c:v>68.370857000000001</c:v>
                </c:pt>
                <c:pt idx="6885">
                  <c:v>68.380788999999993</c:v>
                </c:pt>
                <c:pt idx="6886">
                  <c:v>68.390720999999999</c:v>
                </c:pt>
                <c:pt idx="6887">
                  <c:v>68.400653000000005</c:v>
                </c:pt>
                <c:pt idx="6888">
                  <c:v>68.410585999999995</c:v>
                </c:pt>
                <c:pt idx="6889">
                  <c:v>68.420518000000001</c:v>
                </c:pt>
                <c:pt idx="6890">
                  <c:v>68.430449999999993</c:v>
                </c:pt>
                <c:pt idx="6891">
                  <c:v>68.440382</c:v>
                </c:pt>
                <c:pt idx="6892">
                  <c:v>68.450315000000003</c:v>
                </c:pt>
                <c:pt idx="6893">
                  <c:v>68.460246999999995</c:v>
                </c:pt>
                <c:pt idx="6894">
                  <c:v>68.470179000000002</c:v>
                </c:pt>
                <c:pt idx="6895">
                  <c:v>68.480110999999994</c:v>
                </c:pt>
                <c:pt idx="6896">
                  <c:v>68.490043999999997</c:v>
                </c:pt>
                <c:pt idx="6897">
                  <c:v>68.499976000000004</c:v>
                </c:pt>
                <c:pt idx="6898">
                  <c:v>68.509907999999996</c:v>
                </c:pt>
                <c:pt idx="6899">
                  <c:v>68.519840000000002</c:v>
                </c:pt>
                <c:pt idx="6900">
                  <c:v>68.529774169999996</c:v>
                </c:pt>
                <c:pt idx="6901">
                  <c:v>68.539706170000002</c:v>
                </c:pt>
                <c:pt idx="6902">
                  <c:v>68.549638169999994</c:v>
                </c:pt>
                <c:pt idx="6903">
                  <c:v>68.559570170000001</c:v>
                </c:pt>
                <c:pt idx="6904">
                  <c:v>68.569503170000004</c:v>
                </c:pt>
                <c:pt idx="6905">
                  <c:v>68.579435169999996</c:v>
                </c:pt>
                <c:pt idx="6906">
                  <c:v>68.589367170000003</c:v>
                </c:pt>
                <c:pt idx="6907">
                  <c:v>68.599300170000006</c:v>
                </c:pt>
                <c:pt idx="6908">
                  <c:v>68.609232169999999</c:v>
                </c:pt>
                <c:pt idx="6909">
                  <c:v>68.619164170000005</c:v>
                </c:pt>
                <c:pt idx="6910">
                  <c:v>68.629096169999997</c:v>
                </c:pt>
                <c:pt idx="6911">
                  <c:v>68.639029170000001</c:v>
                </c:pt>
                <c:pt idx="6912">
                  <c:v>68.648961170000007</c:v>
                </c:pt>
                <c:pt idx="6913">
                  <c:v>68.658893169999999</c:v>
                </c:pt>
                <c:pt idx="6914">
                  <c:v>68.668825170000005</c:v>
                </c:pt>
                <c:pt idx="6915">
                  <c:v>68.678758169999995</c:v>
                </c:pt>
                <c:pt idx="6916">
                  <c:v>68.688690170000001</c:v>
                </c:pt>
                <c:pt idx="6917">
                  <c:v>68.698622169999993</c:v>
                </c:pt>
                <c:pt idx="6918">
                  <c:v>68.708554169999999</c:v>
                </c:pt>
                <c:pt idx="6919">
                  <c:v>68.718487170000003</c:v>
                </c:pt>
                <c:pt idx="6920">
                  <c:v>68.728419169999995</c:v>
                </c:pt>
                <c:pt idx="6921">
                  <c:v>68.738351170000001</c:v>
                </c:pt>
                <c:pt idx="6922">
                  <c:v>68.748283169999993</c:v>
                </c:pt>
                <c:pt idx="6923">
                  <c:v>68.758216169999997</c:v>
                </c:pt>
                <c:pt idx="6924">
                  <c:v>68.768148170000003</c:v>
                </c:pt>
                <c:pt idx="6925">
                  <c:v>68.778080169999996</c:v>
                </c:pt>
                <c:pt idx="6926">
                  <c:v>68.788012170000002</c:v>
                </c:pt>
                <c:pt idx="6927">
                  <c:v>68.797945170000006</c:v>
                </c:pt>
                <c:pt idx="6928">
                  <c:v>68.807877169999998</c:v>
                </c:pt>
                <c:pt idx="6929">
                  <c:v>68.817809170000004</c:v>
                </c:pt>
                <c:pt idx="6930">
                  <c:v>68.827741169999996</c:v>
                </c:pt>
                <c:pt idx="6931">
                  <c:v>68.83767417</c:v>
                </c:pt>
                <c:pt idx="6932">
                  <c:v>68.847606170000006</c:v>
                </c:pt>
                <c:pt idx="6933">
                  <c:v>68.857538169999998</c:v>
                </c:pt>
                <c:pt idx="6934">
                  <c:v>68.867470170000004</c:v>
                </c:pt>
                <c:pt idx="6935">
                  <c:v>68.877403169999994</c:v>
                </c:pt>
                <c:pt idx="6936">
                  <c:v>68.88733517</c:v>
                </c:pt>
                <c:pt idx="6937">
                  <c:v>68.897267170000006</c:v>
                </c:pt>
                <c:pt idx="6938">
                  <c:v>68.907199169999998</c:v>
                </c:pt>
                <c:pt idx="6939">
                  <c:v>68.917132170000002</c:v>
                </c:pt>
                <c:pt idx="6940">
                  <c:v>68.927064169999994</c:v>
                </c:pt>
                <c:pt idx="6941">
                  <c:v>68.93699617</c:v>
                </c:pt>
                <c:pt idx="6942">
                  <c:v>68.946929170000004</c:v>
                </c:pt>
                <c:pt idx="6943">
                  <c:v>68.956861169999996</c:v>
                </c:pt>
                <c:pt idx="6944">
                  <c:v>68.966793170000003</c:v>
                </c:pt>
                <c:pt idx="6945">
                  <c:v>68.976725169999995</c:v>
                </c:pt>
                <c:pt idx="6946">
                  <c:v>68.986658169999998</c:v>
                </c:pt>
                <c:pt idx="6947">
                  <c:v>68.996590170000005</c:v>
                </c:pt>
                <c:pt idx="6948">
                  <c:v>69.006522169999997</c:v>
                </c:pt>
                <c:pt idx="6949">
                  <c:v>69.016454170000003</c:v>
                </c:pt>
                <c:pt idx="6950">
                  <c:v>69.026387170000007</c:v>
                </c:pt>
                <c:pt idx="6951">
                  <c:v>69.036319169999999</c:v>
                </c:pt>
                <c:pt idx="6952">
                  <c:v>69.046251170000005</c:v>
                </c:pt>
                <c:pt idx="6953">
                  <c:v>69.056183169999997</c:v>
                </c:pt>
                <c:pt idx="6954">
                  <c:v>69.066116170000001</c:v>
                </c:pt>
                <c:pt idx="6955">
                  <c:v>69.076048170000007</c:v>
                </c:pt>
                <c:pt idx="6956">
                  <c:v>69.085980169999999</c:v>
                </c:pt>
                <c:pt idx="6957">
                  <c:v>69.095912170000005</c:v>
                </c:pt>
                <c:pt idx="6958">
                  <c:v>69.105845169999995</c:v>
                </c:pt>
                <c:pt idx="6959">
                  <c:v>69.115777170000001</c:v>
                </c:pt>
                <c:pt idx="6960">
                  <c:v>69.125709169999993</c:v>
                </c:pt>
                <c:pt idx="6961">
                  <c:v>69.135642169999997</c:v>
                </c:pt>
                <c:pt idx="6962">
                  <c:v>69.145574170000003</c:v>
                </c:pt>
                <c:pt idx="6963">
                  <c:v>69.155506169999995</c:v>
                </c:pt>
                <c:pt idx="6964">
                  <c:v>69.165438170000002</c:v>
                </c:pt>
                <c:pt idx="6965">
                  <c:v>69.175371170000005</c:v>
                </c:pt>
                <c:pt idx="6966">
                  <c:v>69.185303169999997</c:v>
                </c:pt>
                <c:pt idx="6967">
                  <c:v>69.195235170000004</c:v>
                </c:pt>
                <c:pt idx="6968">
                  <c:v>69.205167169999996</c:v>
                </c:pt>
                <c:pt idx="6969">
                  <c:v>69.215100169999999</c:v>
                </c:pt>
                <c:pt idx="6970">
                  <c:v>69.225032170000006</c:v>
                </c:pt>
                <c:pt idx="6971">
                  <c:v>69.234964169999998</c:v>
                </c:pt>
                <c:pt idx="6972">
                  <c:v>69.244896170000004</c:v>
                </c:pt>
                <c:pt idx="6973">
                  <c:v>69.254829169999994</c:v>
                </c:pt>
                <c:pt idx="6974">
                  <c:v>69.26476117</c:v>
                </c:pt>
                <c:pt idx="6975">
                  <c:v>69.274693170000006</c:v>
                </c:pt>
                <c:pt idx="6976">
                  <c:v>69.284626169999996</c:v>
                </c:pt>
                <c:pt idx="6977">
                  <c:v>69.294558170000002</c:v>
                </c:pt>
                <c:pt idx="6978">
                  <c:v>69.304490169999994</c:v>
                </c:pt>
                <c:pt idx="6979">
                  <c:v>69.31442217</c:v>
                </c:pt>
                <c:pt idx="6980">
                  <c:v>69.324355170000004</c:v>
                </c:pt>
                <c:pt idx="6981">
                  <c:v>69.334287169999996</c:v>
                </c:pt>
                <c:pt idx="6982">
                  <c:v>69.344219170000002</c:v>
                </c:pt>
                <c:pt idx="6983">
                  <c:v>69.354151169999994</c:v>
                </c:pt>
                <c:pt idx="6984">
                  <c:v>69.364084169999998</c:v>
                </c:pt>
                <c:pt idx="6985">
                  <c:v>69.374016170000004</c:v>
                </c:pt>
                <c:pt idx="6986">
                  <c:v>69.383948169999996</c:v>
                </c:pt>
                <c:pt idx="6987">
                  <c:v>69.393880170000003</c:v>
                </c:pt>
                <c:pt idx="6988">
                  <c:v>69.403813170000006</c:v>
                </c:pt>
                <c:pt idx="6989">
                  <c:v>69.413745169999999</c:v>
                </c:pt>
                <c:pt idx="6990">
                  <c:v>69.423677170000005</c:v>
                </c:pt>
                <c:pt idx="6991">
                  <c:v>69.433609169999997</c:v>
                </c:pt>
                <c:pt idx="6992">
                  <c:v>69.443542170000001</c:v>
                </c:pt>
                <c:pt idx="6993">
                  <c:v>69.453474170000007</c:v>
                </c:pt>
                <c:pt idx="6994">
                  <c:v>69.463406169999999</c:v>
                </c:pt>
                <c:pt idx="6995">
                  <c:v>69.473339170000003</c:v>
                </c:pt>
                <c:pt idx="6996">
                  <c:v>69.483271169999995</c:v>
                </c:pt>
                <c:pt idx="6997">
                  <c:v>69.493203170000001</c:v>
                </c:pt>
                <c:pt idx="6998">
                  <c:v>69.503135169999993</c:v>
                </c:pt>
                <c:pt idx="6999">
                  <c:v>69.513068169999997</c:v>
                </c:pt>
                <c:pt idx="7000">
                  <c:v>69.523000170000003</c:v>
                </c:pt>
                <c:pt idx="7001">
                  <c:v>69.532931629999993</c:v>
                </c:pt>
                <c:pt idx="7002">
                  <c:v>69.542863620000006</c:v>
                </c:pt>
                <c:pt idx="7003">
                  <c:v>69.552796630000003</c:v>
                </c:pt>
                <c:pt idx="7004">
                  <c:v>69.562728629999995</c:v>
                </c:pt>
                <c:pt idx="7005">
                  <c:v>69.572660630000001</c:v>
                </c:pt>
                <c:pt idx="7006">
                  <c:v>69.582592629999994</c:v>
                </c:pt>
                <c:pt idx="7007">
                  <c:v>69.592525629999997</c:v>
                </c:pt>
                <c:pt idx="7008">
                  <c:v>69.602457630000004</c:v>
                </c:pt>
                <c:pt idx="7009">
                  <c:v>69.612389629999996</c:v>
                </c:pt>
                <c:pt idx="7010">
                  <c:v>69.622321630000002</c:v>
                </c:pt>
                <c:pt idx="7011">
                  <c:v>69.632254630000006</c:v>
                </c:pt>
                <c:pt idx="7012">
                  <c:v>69.642186629999998</c:v>
                </c:pt>
                <c:pt idx="7013">
                  <c:v>69.652118630000004</c:v>
                </c:pt>
                <c:pt idx="7014">
                  <c:v>69.662051629999993</c:v>
                </c:pt>
                <c:pt idx="7015">
                  <c:v>69.67198363</c:v>
                </c:pt>
                <c:pt idx="7016">
                  <c:v>69.681915630000006</c:v>
                </c:pt>
                <c:pt idx="7017">
                  <c:v>69.691847620000004</c:v>
                </c:pt>
                <c:pt idx="7018">
                  <c:v>69.701780630000002</c:v>
                </c:pt>
                <c:pt idx="7019">
                  <c:v>69.711712629999994</c:v>
                </c:pt>
                <c:pt idx="7020">
                  <c:v>69.72164463</c:v>
                </c:pt>
                <c:pt idx="7021">
                  <c:v>69.731577630000004</c:v>
                </c:pt>
                <c:pt idx="7022">
                  <c:v>69.741509629999996</c:v>
                </c:pt>
                <c:pt idx="7023">
                  <c:v>69.751441630000002</c:v>
                </c:pt>
                <c:pt idx="7024">
                  <c:v>69.761373629999994</c:v>
                </c:pt>
                <c:pt idx="7025">
                  <c:v>69.771306620000004</c:v>
                </c:pt>
                <c:pt idx="7026">
                  <c:v>69.781238630000004</c:v>
                </c:pt>
                <c:pt idx="7027">
                  <c:v>69.791170629999996</c:v>
                </c:pt>
                <c:pt idx="7028">
                  <c:v>69.801102630000003</c:v>
                </c:pt>
                <c:pt idx="7029">
                  <c:v>69.811035630000006</c:v>
                </c:pt>
                <c:pt idx="7030">
                  <c:v>69.820967629999998</c:v>
                </c:pt>
                <c:pt idx="7031">
                  <c:v>69.830899630000005</c:v>
                </c:pt>
                <c:pt idx="7032">
                  <c:v>69.840831629999997</c:v>
                </c:pt>
                <c:pt idx="7033">
                  <c:v>69.85076463</c:v>
                </c:pt>
                <c:pt idx="7034">
                  <c:v>69.860696630000007</c:v>
                </c:pt>
                <c:pt idx="7035">
                  <c:v>69.870628629999999</c:v>
                </c:pt>
                <c:pt idx="7036">
                  <c:v>69.880561630000003</c:v>
                </c:pt>
                <c:pt idx="7037">
                  <c:v>69.890493629999995</c:v>
                </c:pt>
                <c:pt idx="7038">
                  <c:v>69.900425630000001</c:v>
                </c:pt>
                <c:pt idx="7039">
                  <c:v>69.910357629999993</c:v>
                </c:pt>
                <c:pt idx="7040">
                  <c:v>69.920290629999997</c:v>
                </c:pt>
                <c:pt idx="7041">
                  <c:v>69.930222630000003</c:v>
                </c:pt>
                <c:pt idx="7042">
                  <c:v>69.940154629999995</c:v>
                </c:pt>
                <c:pt idx="7043">
                  <c:v>69.950086630000001</c:v>
                </c:pt>
                <c:pt idx="7044">
                  <c:v>69.960019630000005</c:v>
                </c:pt>
                <c:pt idx="7045">
                  <c:v>69.969951629999997</c:v>
                </c:pt>
                <c:pt idx="7046">
                  <c:v>69.979883630000003</c:v>
                </c:pt>
                <c:pt idx="7047">
                  <c:v>69.989816630000007</c:v>
                </c:pt>
                <c:pt idx="7048">
                  <c:v>69.999748629999999</c:v>
                </c:pt>
                <c:pt idx="7049">
                  <c:v>70.009680630000005</c:v>
                </c:pt>
                <c:pt idx="7050">
                  <c:v>70.019612629999997</c:v>
                </c:pt>
                <c:pt idx="7051">
                  <c:v>70.029545630000001</c:v>
                </c:pt>
                <c:pt idx="7052">
                  <c:v>70.039477629999993</c:v>
                </c:pt>
                <c:pt idx="7053">
                  <c:v>70.04940963</c:v>
                </c:pt>
                <c:pt idx="7054">
                  <c:v>70.059342630000003</c:v>
                </c:pt>
                <c:pt idx="7055">
                  <c:v>70.069274629999995</c:v>
                </c:pt>
                <c:pt idx="7056">
                  <c:v>70.079206619999994</c:v>
                </c:pt>
                <c:pt idx="7057">
                  <c:v>70.089138629999994</c:v>
                </c:pt>
                <c:pt idx="7058">
                  <c:v>70.099071629999997</c:v>
                </c:pt>
                <c:pt idx="7059">
                  <c:v>70.109003630000004</c:v>
                </c:pt>
                <c:pt idx="7060">
                  <c:v>70.118935629999996</c:v>
                </c:pt>
                <c:pt idx="7061">
                  <c:v>70.128868629999999</c:v>
                </c:pt>
                <c:pt idx="7062">
                  <c:v>70.138800630000006</c:v>
                </c:pt>
                <c:pt idx="7063">
                  <c:v>70.148732629999998</c:v>
                </c:pt>
                <c:pt idx="7064">
                  <c:v>70.158664630000004</c:v>
                </c:pt>
                <c:pt idx="7065">
                  <c:v>70.168597629999994</c:v>
                </c:pt>
                <c:pt idx="7066">
                  <c:v>70.17852963</c:v>
                </c:pt>
                <c:pt idx="7067">
                  <c:v>70.188461630000006</c:v>
                </c:pt>
                <c:pt idx="7068">
                  <c:v>70.198394629999996</c:v>
                </c:pt>
                <c:pt idx="7069">
                  <c:v>70.208326630000002</c:v>
                </c:pt>
                <c:pt idx="7070">
                  <c:v>70.218258629999994</c:v>
                </c:pt>
                <c:pt idx="7071">
                  <c:v>70.22819063</c:v>
                </c:pt>
                <c:pt idx="7072">
                  <c:v>70.238123630000004</c:v>
                </c:pt>
                <c:pt idx="7073">
                  <c:v>70.248055629999996</c:v>
                </c:pt>
                <c:pt idx="7074">
                  <c:v>70.257987630000002</c:v>
                </c:pt>
                <c:pt idx="7075">
                  <c:v>70.267920630000006</c:v>
                </c:pt>
                <c:pt idx="7076">
                  <c:v>70.277852629999998</c:v>
                </c:pt>
                <c:pt idx="7077">
                  <c:v>70.287784630000004</c:v>
                </c:pt>
                <c:pt idx="7078">
                  <c:v>70.297716629999996</c:v>
                </c:pt>
                <c:pt idx="7079">
                  <c:v>70.307649620000007</c:v>
                </c:pt>
                <c:pt idx="7080">
                  <c:v>70.317581630000006</c:v>
                </c:pt>
                <c:pt idx="7081">
                  <c:v>70.327513629999999</c:v>
                </c:pt>
                <c:pt idx="7082">
                  <c:v>70.337446630000002</c:v>
                </c:pt>
                <c:pt idx="7083">
                  <c:v>70.347378629999994</c:v>
                </c:pt>
                <c:pt idx="7084">
                  <c:v>70.357310630000001</c:v>
                </c:pt>
                <c:pt idx="7085">
                  <c:v>70.367243630000004</c:v>
                </c:pt>
                <c:pt idx="7086">
                  <c:v>70.377175629999996</c:v>
                </c:pt>
                <c:pt idx="7087">
                  <c:v>70.387107630000003</c:v>
                </c:pt>
                <c:pt idx="7088">
                  <c:v>70.397039629999995</c:v>
                </c:pt>
                <c:pt idx="7089">
                  <c:v>70.406972629999999</c:v>
                </c:pt>
                <c:pt idx="7090">
                  <c:v>70.416904630000005</c:v>
                </c:pt>
                <c:pt idx="7091">
                  <c:v>70.426836629999997</c:v>
                </c:pt>
                <c:pt idx="7092">
                  <c:v>70.436769630000001</c:v>
                </c:pt>
                <c:pt idx="7093">
                  <c:v>70.446701630000007</c:v>
                </c:pt>
                <c:pt idx="7094">
                  <c:v>70.456633629999999</c:v>
                </c:pt>
                <c:pt idx="7095">
                  <c:v>70.466566630000003</c:v>
                </c:pt>
                <c:pt idx="7096">
                  <c:v>70.476498629999995</c:v>
                </c:pt>
                <c:pt idx="7097">
                  <c:v>70.486430630000001</c:v>
                </c:pt>
                <c:pt idx="7098">
                  <c:v>70.496363630000005</c:v>
                </c:pt>
                <c:pt idx="7099">
                  <c:v>70.506295629999997</c:v>
                </c:pt>
                <c:pt idx="7100">
                  <c:v>70.516227630000003</c:v>
                </c:pt>
                <c:pt idx="7101">
                  <c:v>70.526159539999995</c:v>
                </c:pt>
                <c:pt idx="7102">
                  <c:v>70.536092539999999</c:v>
                </c:pt>
                <c:pt idx="7103">
                  <c:v>70.546024540000005</c:v>
                </c:pt>
                <c:pt idx="7104">
                  <c:v>70.555956539999997</c:v>
                </c:pt>
                <c:pt idx="7105">
                  <c:v>70.565889540000001</c:v>
                </c:pt>
                <c:pt idx="7106">
                  <c:v>70.575821540000007</c:v>
                </c:pt>
                <c:pt idx="7107">
                  <c:v>70.585753539999999</c:v>
                </c:pt>
                <c:pt idx="7108">
                  <c:v>70.595686540000003</c:v>
                </c:pt>
                <c:pt idx="7109">
                  <c:v>70.605618539999995</c:v>
                </c:pt>
                <c:pt idx="7110">
                  <c:v>70.615550540000001</c:v>
                </c:pt>
                <c:pt idx="7111">
                  <c:v>70.625483540000005</c:v>
                </c:pt>
                <c:pt idx="7112">
                  <c:v>70.635415539999997</c:v>
                </c:pt>
                <c:pt idx="7113">
                  <c:v>70.645347540000003</c:v>
                </c:pt>
                <c:pt idx="7114">
                  <c:v>70.655279539999995</c:v>
                </c:pt>
                <c:pt idx="7115">
                  <c:v>70.665212539999999</c:v>
                </c:pt>
                <c:pt idx="7116">
                  <c:v>70.675144540000005</c:v>
                </c:pt>
                <c:pt idx="7117">
                  <c:v>70.685076539999997</c:v>
                </c:pt>
                <c:pt idx="7118">
                  <c:v>70.695009540000001</c:v>
                </c:pt>
                <c:pt idx="7119">
                  <c:v>70.704941539999993</c:v>
                </c:pt>
                <c:pt idx="7120">
                  <c:v>70.714873539999999</c:v>
                </c:pt>
                <c:pt idx="7121">
                  <c:v>70.724806540000003</c:v>
                </c:pt>
                <c:pt idx="7122">
                  <c:v>70.734738539999995</c:v>
                </c:pt>
                <c:pt idx="7123">
                  <c:v>70.744670540000001</c:v>
                </c:pt>
                <c:pt idx="7124">
                  <c:v>70.754603540000005</c:v>
                </c:pt>
                <c:pt idx="7125">
                  <c:v>70.764535539999997</c:v>
                </c:pt>
                <c:pt idx="7126">
                  <c:v>70.774467540000003</c:v>
                </c:pt>
                <c:pt idx="7127">
                  <c:v>70.784400539999993</c:v>
                </c:pt>
                <c:pt idx="7128">
                  <c:v>70.794332539999999</c:v>
                </c:pt>
                <c:pt idx="7129">
                  <c:v>70.804264540000005</c:v>
                </c:pt>
                <c:pt idx="7130">
                  <c:v>70.814197539999995</c:v>
                </c:pt>
                <c:pt idx="7131">
                  <c:v>70.824129540000001</c:v>
                </c:pt>
                <c:pt idx="7132">
                  <c:v>70.834061539999993</c:v>
                </c:pt>
                <c:pt idx="7133">
                  <c:v>70.843994539999997</c:v>
                </c:pt>
                <c:pt idx="7134">
                  <c:v>70.853926540000003</c:v>
                </c:pt>
                <c:pt idx="7135">
                  <c:v>70.863858539999995</c:v>
                </c:pt>
                <c:pt idx="7136">
                  <c:v>70.873791539999999</c:v>
                </c:pt>
                <c:pt idx="7137">
                  <c:v>70.883723540000005</c:v>
                </c:pt>
                <c:pt idx="7138">
                  <c:v>70.893655539999997</c:v>
                </c:pt>
                <c:pt idx="7139">
                  <c:v>70.903588540000001</c:v>
                </c:pt>
                <c:pt idx="7140">
                  <c:v>70.913520539999993</c:v>
                </c:pt>
                <c:pt idx="7141">
                  <c:v>70.92345254</c:v>
                </c:pt>
                <c:pt idx="7142">
                  <c:v>70.933385540000003</c:v>
                </c:pt>
                <c:pt idx="7143">
                  <c:v>70.943317539999995</c:v>
                </c:pt>
                <c:pt idx="7144">
                  <c:v>70.953249540000002</c:v>
                </c:pt>
                <c:pt idx="7145">
                  <c:v>70.963181539999994</c:v>
                </c:pt>
                <c:pt idx="7146">
                  <c:v>70.973114539999997</c:v>
                </c:pt>
                <c:pt idx="7147">
                  <c:v>70.983046540000004</c:v>
                </c:pt>
                <c:pt idx="7148">
                  <c:v>70.992978539999996</c:v>
                </c:pt>
                <c:pt idx="7149">
                  <c:v>71.002911539999999</c:v>
                </c:pt>
                <c:pt idx="7150">
                  <c:v>71.012843540000006</c:v>
                </c:pt>
                <c:pt idx="7151">
                  <c:v>71.022775539999998</c:v>
                </c:pt>
                <c:pt idx="7152">
                  <c:v>71.032708540000002</c:v>
                </c:pt>
                <c:pt idx="7153">
                  <c:v>71.042640539999994</c:v>
                </c:pt>
                <c:pt idx="7154">
                  <c:v>71.052573539999997</c:v>
                </c:pt>
                <c:pt idx="7155">
                  <c:v>71.062505540000004</c:v>
                </c:pt>
                <c:pt idx="7156">
                  <c:v>71.072437539999996</c:v>
                </c:pt>
                <c:pt idx="7157">
                  <c:v>71.082370539999999</c:v>
                </c:pt>
                <c:pt idx="7158">
                  <c:v>71.092302540000006</c:v>
                </c:pt>
                <c:pt idx="7159">
                  <c:v>71.102234539999998</c:v>
                </c:pt>
                <c:pt idx="7160">
                  <c:v>71.112167540000002</c:v>
                </c:pt>
                <c:pt idx="7161">
                  <c:v>71.122099539999994</c:v>
                </c:pt>
                <c:pt idx="7162">
                  <c:v>71.13203154</c:v>
                </c:pt>
                <c:pt idx="7163">
                  <c:v>71.141964540000004</c:v>
                </c:pt>
                <c:pt idx="7164">
                  <c:v>71.151896539999996</c:v>
                </c:pt>
                <c:pt idx="7165">
                  <c:v>71.161828540000002</c:v>
                </c:pt>
                <c:pt idx="7166">
                  <c:v>71.171761540000006</c:v>
                </c:pt>
                <c:pt idx="7167">
                  <c:v>71.181693539999998</c:v>
                </c:pt>
                <c:pt idx="7168">
                  <c:v>71.191625540000004</c:v>
                </c:pt>
                <c:pt idx="7169">
                  <c:v>71.201558539999994</c:v>
                </c:pt>
                <c:pt idx="7170">
                  <c:v>71.21149054</c:v>
                </c:pt>
                <c:pt idx="7171">
                  <c:v>71.221422540000006</c:v>
                </c:pt>
                <c:pt idx="7172">
                  <c:v>71.231355539999996</c:v>
                </c:pt>
                <c:pt idx="7173">
                  <c:v>71.241287540000002</c:v>
                </c:pt>
                <c:pt idx="7174">
                  <c:v>71.251219539999994</c:v>
                </c:pt>
                <c:pt idx="7175">
                  <c:v>71.261152539999998</c:v>
                </c:pt>
                <c:pt idx="7176">
                  <c:v>71.271084540000004</c:v>
                </c:pt>
                <c:pt idx="7177">
                  <c:v>71.281016539999996</c:v>
                </c:pt>
                <c:pt idx="7178">
                  <c:v>71.29094954</c:v>
                </c:pt>
                <c:pt idx="7179">
                  <c:v>71.300881540000006</c:v>
                </c:pt>
                <c:pt idx="7180">
                  <c:v>71.310813539999998</c:v>
                </c:pt>
                <c:pt idx="7181">
                  <c:v>71.320746540000002</c:v>
                </c:pt>
                <c:pt idx="7182">
                  <c:v>71.330678539999994</c:v>
                </c:pt>
                <c:pt idx="7183">
                  <c:v>71.340611539999998</c:v>
                </c:pt>
                <c:pt idx="7184">
                  <c:v>71.350543540000004</c:v>
                </c:pt>
                <c:pt idx="7185">
                  <c:v>71.360475539999996</c:v>
                </c:pt>
                <c:pt idx="7186">
                  <c:v>71.37040854</c:v>
                </c:pt>
                <c:pt idx="7187">
                  <c:v>71.380340540000006</c:v>
                </c:pt>
                <c:pt idx="7188">
                  <c:v>71.390272539999998</c:v>
                </c:pt>
                <c:pt idx="7189">
                  <c:v>71.400205540000002</c:v>
                </c:pt>
                <c:pt idx="7190">
                  <c:v>71.410137539999994</c:v>
                </c:pt>
                <c:pt idx="7191">
                  <c:v>71.42006954</c:v>
                </c:pt>
                <c:pt idx="7192">
                  <c:v>71.430002540000004</c:v>
                </c:pt>
                <c:pt idx="7193">
                  <c:v>71.439934539999996</c:v>
                </c:pt>
                <c:pt idx="7194">
                  <c:v>71.449866540000002</c:v>
                </c:pt>
                <c:pt idx="7195">
                  <c:v>71.459799540000006</c:v>
                </c:pt>
                <c:pt idx="7196">
                  <c:v>71.469731539999998</c:v>
                </c:pt>
                <c:pt idx="7197">
                  <c:v>71.479664540000002</c:v>
                </c:pt>
                <c:pt idx="7198">
                  <c:v>71.489596539999994</c:v>
                </c:pt>
                <c:pt idx="7199">
                  <c:v>71.49952854</c:v>
                </c:pt>
                <c:pt idx="7200">
                  <c:v>71.509461540000004</c:v>
                </c:pt>
                <c:pt idx="7201">
                  <c:v>71.519393539999996</c:v>
                </c:pt>
                <c:pt idx="7202">
                  <c:v>71.529325249999999</c:v>
                </c:pt>
                <c:pt idx="7203">
                  <c:v>71.539258250000003</c:v>
                </c:pt>
                <c:pt idx="7204">
                  <c:v>71.549190249999995</c:v>
                </c:pt>
                <c:pt idx="7205">
                  <c:v>71.559122250000001</c:v>
                </c:pt>
                <c:pt idx="7206">
                  <c:v>71.569055250000005</c:v>
                </c:pt>
                <c:pt idx="7207">
                  <c:v>71.578987249999997</c:v>
                </c:pt>
                <c:pt idx="7208">
                  <c:v>71.588919250000004</c:v>
                </c:pt>
                <c:pt idx="7209">
                  <c:v>71.598852249999993</c:v>
                </c:pt>
                <c:pt idx="7210">
                  <c:v>71.608784249999999</c:v>
                </c:pt>
                <c:pt idx="7211">
                  <c:v>71.618717250000003</c:v>
                </c:pt>
                <c:pt idx="7212">
                  <c:v>71.628649249999995</c:v>
                </c:pt>
                <c:pt idx="7213">
                  <c:v>71.638581250000001</c:v>
                </c:pt>
                <c:pt idx="7214">
                  <c:v>71.648514250000005</c:v>
                </c:pt>
                <c:pt idx="7215">
                  <c:v>71.658446249999997</c:v>
                </c:pt>
                <c:pt idx="7216">
                  <c:v>71.668378250000004</c:v>
                </c:pt>
                <c:pt idx="7217">
                  <c:v>71.678311249999993</c:v>
                </c:pt>
                <c:pt idx="7218">
                  <c:v>71.688243249999999</c:v>
                </c:pt>
                <c:pt idx="7219">
                  <c:v>71.698175250000006</c:v>
                </c:pt>
                <c:pt idx="7220">
                  <c:v>71.708108249999995</c:v>
                </c:pt>
                <c:pt idx="7221">
                  <c:v>71.718040250000001</c:v>
                </c:pt>
                <c:pt idx="7222">
                  <c:v>71.727973250000005</c:v>
                </c:pt>
                <c:pt idx="7223">
                  <c:v>71.737905249999997</c:v>
                </c:pt>
                <c:pt idx="7224">
                  <c:v>71.747837250000003</c:v>
                </c:pt>
                <c:pt idx="7225">
                  <c:v>71.757770249999993</c:v>
                </c:pt>
                <c:pt idx="7226">
                  <c:v>71.767702249999999</c:v>
                </c:pt>
                <c:pt idx="7227">
                  <c:v>71.777634250000006</c:v>
                </c:pt>
                <c:pt idx="7228">
                  <c:v>71.787567249999995</c:v>
                </c:pt>
                <c:pt idx="7229">
                  <c:v>71.797499250000001</c:v>
                </c:pt>
                <c:pt idx="7230">
                  <c:v>71.807431249999993</c:v>
                </c:pt>
                <c:pt idx="7231">
                  <c:v>71.817364249999997</c:v>
                </c:pt>
                <c:pt idx="7232">
                  <c:v>71.827296250000003</c:v>
                </c:pt>
                <c:pt idx="7233">
                  <c:v>71.837229249999993</c:v>
                </c:pt>
                <c:pt idx="7234">
                  <c:v>71.847161249999999</c:v>
                </c:pt>
                <c:pt idx="7235">
                  <c:v>71.857093250000005</c:v>
                </c:pt>
                <c:pt idx="7236">
                  <c:v>71.867026249999995</c:v>
                </c:pt>
                <c:pt idx="7237">
                  <c:v>71.876958250000001</c:v>
                </c:pt>
                <c:pt idx="7238">
                  <c:v>71.886890249999993</c:v>
                </c:pt>
                <c:pt idx="7239">
                  <c:v>71.896823249999997</c:v>
                </c:pt>
                <c:pt idx="7240">
                  <c:v>71.906755250000003</c:v>
                </c:pt>
                <c:pt idx="7241">
                  <c:v>71.916687249999995</c:v>
                </c:pt>
                <c:pt idx="7242">
                  <c:v>71.926620249999999</c:v>
                </c:pt>
                <c:pt idx="7243">
                  <c:v>71.936552250000005</c:v>
                </c:pt>
                <c:pt idx="7244">
                  <c:v>71.946485249999995</c:v>
                </c:pt>
                <c:pt idx="7245">
                  <c:v>71.956417250000001</c:v>
                </c:pt>
                <c:pt idx="7246">
                  <c:v>71.966349249999993</c:v>
                </c:pt>
                <c:pt idx="7247">
                  <c:v>71.976282249999997</c:v>
                </c:pt>
                <c:pt idx="7248">
                  <c:v>71.986214250000003</c:v>
                </c:pt>
                <c:pt idx="7249">
                  <c:v>71.996146249999995</c:v>
                </c:pt>
                <c:pt idx="7250">
                  <c:v>72.006079249999999</c:v>
                </c:pt>
                <c:pt idx="7251">
                  <c:v>72.016011250000005</c:v>
                </c:pt>
                <c:pt idx="7252">
                  <c:v>72.025943249999997</c:v>
                </c:pt>
                <c:pt idx="7253">
                  <c:v>72.035876250000001</c:v>
                </c:pt>
                <c:pt idx="7254">
                  <c:v>72.045808249999993</c:v>
                </c:pt>
                <c:pt idx="7255">
                  <c:v>72.055740249999999</c:v>
                </c:pt>
                <c:pt idx="7256">
                  <c:v>72.065673250000003</c:v>
                </c:pt>
                <c:pt idx="7257">
                  <c:v>72.075605249999995</c:v>
                </c:pt>
                <c:pt idx="7258">
                  <c:v>72.085537250000002</c:v>
                </c:pt>
                <c:pt idx="7259">
                  <c:v>72.095470250000005</c:v>
                </c:pt>
                <c:pt idx="7260">
                  <c:v>72.105402249999997</c:v>
                </c:pt>
                <c:pt idx="7261">
                  <c:v>72.115335250000001</c:v>
                </c:pt>
                <c:pt idx="7262">
                  <c:v>72.125267249999993</c:v>
                </c:pt>
                <c:pt idx="7263">
                  <c:v>72.135199249999999</c:v>
                </c:pt>
                <c:pt idx="7264">
                  <c:v>72.145132250000003</c:v>
                </c:pt>
                <c:pt idx="7265">
                  <c:v>72.155064249999995</c:v>
                </c:pt>
                <c:pt idx="7266">
                  <c:v>72.164996250000002</c:v>
                </c:pt>
                <c:pt idx="7267">
                  <c:v>72.174929250000005</c:v>
                </c:pt>
                <c:pt idx="7268">
                  <c:v>72.184861249999997</c:v>
                </c:pt>
                <c:pt idx="7269">
                  <c:v>72.194793250000004</c:v>
                </c:pt>
                <c:pt idx="7270">
                  <c:v>72.204726249999993</c:v>
                </c:pt>
                <c:pt idx="7271">
                  <c:v>72.214658249999999</c:v>
                </c:pt>
                <c:pt idx="7272">
                  <c:v>72.224590250000006</c:v>
                </c:pt>
                <c:pt idx="7273">
                  <c:v>72.234523249999995</c:v>
                </c:pt>
                <c:pt idx="7274">
                  <c:v>72.244455250000001</c:v>
                </c:pt>
                <c:pt idx="7275">
                  <c:v>72.254388250000005</c:v>
                </c:pt>
                <c:pt idx="7276">
                  <c:v>72.264320249999997</c:v>
                </c:pt>
                <c:pt idx="7277">
                  <c:v>72.274252250000004</c:v>
                </c:pt>
                <c:pt idx="7278">
                  <c:v>72.284185249999993</c:v>
                </c:pt>
                <c:pt idx="7279">
                  <c:v>72.294117249999999</c:v>
                </c:pt>
                <c:pt idx="7280">
                  <c:v>72.304049250000006</c:v>
                </c:pt>
                <c:pt idx="7281">
                  <c:v>72.313982249999995</c:v>
                </c:pt>
                <c:pt idx="7282">
                  <c:v>72.323914250000001</c:v>
                </c:pt>
                <c:pt idx="7283">
                  <c:v>72.333847250000005</c:v>
                </c:pt>
                <c:pt idx="7284">
                  <c:v>72.343779249999997</c:v>
                </c:pt>
                <c:pt idx="7285">
                  <c:v>72.353711250000003</c:v>
                </c:pt>
                <c:pt idx="7286">
                  <c:v>72.363644249999993</c:v>
                </c:pt>
                <c:pt idx="7287">
                  <c:v>72.373576249999999</c:v>
                </c:pt>
                <c:pt idx="7288">
                  <c:v>72.383508250000006</c:v>
                </c:pt>
                <c:pt idx="7289">
                  <c:v>72.393441249999995</c:v>
                </c:pt>
                <c:pt idx="7290">
                  <c:v>72.403373250000001</c:v>
                </c:pt>
                <c:pt idx="7291">
                  <c:v>72.413305249999993</c:v>
                </c:pt>
                <c:pt idx="7292">
                  <c:v>72.423238249999997</c:v>
                </c:pt>
                <c:pt idx="7293">
                  <c:v>72.433170250000003</c:v>
                </c:pt>
                <c:pt idx="7294">
                  <c:v>72.443102249999995</c:v>
                </c:pt>
                <c:pt idx="7295">
                  <c:v>72.453035249999999</c:v>
                </c:pt>
                <c:pt idx="7296">
                  <c:v>72.462967250000005</c:v>
                </c:pt>
                <c:pt idx="7297">
                  <c:v>72.472899249999998</c:v>
                </c:pt>
                <c:pt idx="7298">
                  <c:v>72.482832250000001</c:v>
                </c:pt>
                <c:pt idx="7299">
                  <c:v>72.492764249999993</c:v>
                </c:pt>
                <c:pt idx="7300">
                  <c:v>72.502697249999997</c:v>
                </c:pt>
                <c:pt idx="7301">
                  <c:v>72.512629250000003</c:v>
                </c:pt>
                <c:pt idx="7302">
                  <c:v>72.522561249999995</c:v>
                </c:pt>
                <c:pt idx="7303">
                  <c:v>72.532494749999998</c:v>
                </c:pt>
                <c:pt idx="7304">
                  <c:v>72.542426750000004</c:v>
                </c:pt>
                <c:pt idx="7305">
                  <c:v>72.552358749999996</c:v>
                </c:pt>
                <c:pt idx="7306">
                  <c:v>72.56229175</c:v>
                </c:pt>
                <c:pt idx="7307">
                  <c:v>72.572223750000006</c:v>
                </c:pt>
                <c:pt idx="7308">
                  <c:v>72.582155749999998</c:v>
                </c:pt>
                <c:pt idx="7309">
                  <c:v>72.592088750000002</c:v>
                </c:pt>
                <c:pt idx="7310">
                  <c:v>72.602020749999994</c:v>
                </c:pt>
                <c:pt idx="7311">
                  <c:v>72.611953749999998</c:v>
                </c:pt>
                <c:pt idx="7312">
                  <c:v>72.621885750000004</c:v>
                </c:pt>
                <c:pt idx="7313">
                  <c:v>72.631817749999996</c:v>
                </c:pt>
                <c:pt idx="7314">
                  <c:v>72.64175075</c:v>
                </c:pt>
                <c:pt idx="7315">
                  <c:v>72.651682750000006</c:v>
                </c:pt>
                <c:pt idx="7316">
                  <c:v>72.661614749999998</c:v>
                </c:pt>
                <c:pt idx="7317">
                  <c:v>72.671547750000002</c:v>
                </c:pt>
                <c:pt idx="7318">
                  <c:v>72.681479749999994</c:v>
                </c:pt>
                <c:pt idx="7319">
                  <c:v>72.69141175</c:v>
                </c:pt>
                <c:pt idx="7320">
                  <c:v>72.701344750000004</c:v>
                </c:pt>
                <c:pt idx="7321">
                  <c:v>72.711276749999996</c:v>
                </c:pt>
                <c:pt idx="7322">
                  <c:v>72.721208750000002</c:v>
                </c:pt>
                <c:pt idx="7323">
                  <c:v>72.731141750000006</c:v>
                </c:pt>
                <c:pt idx="7324">
                  <c:v>72.741073749999998</c:v>
                </c:pt>
                <c:pt idx="7325">
                  <c:v>72.751006750000002</c:v>
                </c:pt>
                <c:pt idx="7326">
                  <c:v>72.760938749999994</c:v>
                </c:pt>
                <c:pt idx="7327">
                  <c:v>72.77087075</c:v>
                </c:pt>
                <c:pt idx="7328">
                  <c:v>72.780803750000004</c:v>
                </c:pt>
                <c:pt idx="7329">
                  <c:v>72.790735749999996</c:v>
                </c:pt>
                <c:pt idx="7330">
                  <c:v>72.800667750000002</c:v>
                </c:pt>
                <c:pt idx="7331">
                  <c:v>72.810600750000006</c:v>
                </c:pt>
                <c:pt idx="7332">
                  <c:v>72.820532749999998</c:v>
                </c:pt>
                <c:pt idx="7333">
                  <c:v>72.830464750000004</c:v>
                </c:pt>
                <c:pt idx="7334">
                  <c:v>72.840397749999994</c:v>
                </c:pt>
                <c:pt idx="7335">
                  <c:v>72.85032975</c:v>
                </c:pt>
                <c:pt idx="7336">
                  <c:v>72.860261750000006</c:v>
                </c:pt>
                <c:pt idx="7337">
                  <c:v>72.870194749999996</c:v>
                </c:pt>
                <c:pt idx="7338">
                  <c:v>72.880126750000002</c:v>
                </c:pt>
                <c:pt idx="7339">
                  <c:v>72.890059750000006</c:v>
                </c:pt>
                <c:pt idx="7340">
                  <c:v>72.899991749999998</c:v>
                </c:pt>
                <c:pt idx="7341">
                  <c:v>72.909923750000004</c:v>
                </c:pt>
                <c:pt idx="7342">
                  <c:v>72.919856749999994</c:v>
                </c:pt>
                <c:pt idx="7343">
                  <c:v>72.92978875</c:v>
                </c:pt>
                <c:pt idx="7344">
                  <c:v>72.939720750000006</c:v>
                </c:pt>
                <c:pt idx="7345">
                  <c:v>72.949653749999996</c:v>
                </c:pt>
                <c:pt idx="7346">
                  <c:v>72.959585750000002</c:v>
                </c:pt>
                <c:pt idx="7347">
                  <c:v>72.969517749999994</c:v>
                </c:pt>
                <c:pt idx="7348">
                  <c:v>72.979450749999998</c:v>
                </c:pt>
                <c:pt idx="7349">
                  <c:v>72.989382750000004</c:v>
                </c:pt>
                <c:pt idx="7350">
                  <c:v>72.999314749999996</c:v>
                </c:pt>
                <c:pt idx="7351">
                  <c:v>73.00924775</c:v>
                </c:pt>
                <c:pt idx="7352">
                  <c:v>73.019179750000006</c:v>
                </c:pt>
                <c:pt idx="7353">
                  <c:v>73.029111749999998</c:v>
                </c:pt>
                <c:pt idx="7354">
                  <c:v>73.039044750000002</c:v>
                </c:pt>
                <c:pt idx="7355">
                  <c:v>73.048976749999994</c:v>
                </c:pt>
                <c:pt idx="7356">
                  <c:v>73.058908750000001</c:v>
                </c:pt>
                <c:pt idx="7357">
                  <c:v>73.068841750000004</c:v>
                </c:pt>
                <c:pt idx="7358">
                  <c:v>73.078773749999996</c:v>
                </c:pt>
                <c:pt idx="7359">
                  <c:v>73.088705750000003</c:v>
                </c:pt>
                <c:pt idx="7360">
                  <c:v>73.098638750000006</c:v>
                </c:pt>
                <c:pt idx="7361">
                  <c:v>73.108570749999998</c:v>
                </c:pt>
                <c:pt idx="7362">
                  <c:v>73.118503750000002</c:v>
                </c:pt>
                <c:pt idx="7363">
                  <c:v>73.128435749999994</c:v>
                </c:pt>
                <c:pt idx="7364">
                  <c:v>73.13836775</c:v>
                </c:pt>
                <c:pt idx="7365">
                  <c:v>73.148300750000004</c:v>
                </c:pt>
                <c:pt idx="7366">
                  <c:v>73.158232749999996</c:v>
                </c:pt>
                <c:pt idx="7367">
                  <c:v>73.168164750000003</c:v>
                </c:pt>
                <c:pt idx="7368">
                  <c:v>73.178097750000006</c:v>
                </c:pt>
                <c:pt idx="7369">
                  <c:v>73.188029749999998</c:v>
                </c:pt>
                <c:pt idx="7370">
                  <c:v>73.197961750000005</c:v>
                </c:pt>
                <c:pt idx="7371">
                  <c:v>73.207894749999994</c:v>
                </c:pt>
                <c:pt idx="7372">
                  <c:v>73.21782675</c:v>
                </c:pt>
                <c:pt idx="7373">
                  <c:v>73.227758750000007</c:v>
                </c:pt>
                <c:pt idx="7374">
                  <c:v>73.237691749999996</c:v>
                </c:pt>
                <c:pt idx="7375">
                  <c:v>73.247623750000002</c:v>
                </c:pt>
                <c:pt idx="7376">
                  <c:v>73.257555749999995</c:v>
                </c:pt>
                <c:pt idx="7377">
                  <c:v>73.267488749999998</c:v>
                </c:pt>
                <c:pt idx="7378">
                  <c:v>73.277420750000005</c:v>
                </c:pt>
                <c:pt idx="7379">
                  <c:v>73.287352749999997</c:v>
                </c:pt>
                <c:pt idx="7380">
                  <c:v>73.29728575</c:v>
                </c:pt>
                <c:pt idx="7381">
                  <c:v>73.307217750000007</c:v>
                </c:pt>
                <c:pt idx="7382">
                  <c:v>73.317149749999999</c:v>
                </c:pt>
                <c:pt idx="7383">
                  <c:v>73.327082750000002</c:v>
                </c:pt>
                <c:pt idx="7384">
                  <c:v>73.337014749999994</c:v>
                </c:pt>
                <c:pt idx="7385">
                  <c:v>73.346946750000001</c:v>
                </c:pt>
                <c:pt idx="7386">
                  <c:v>73.356879750000004</c:v>
                </c:pt>
                <c:pt idx="7387">
                  <c:v>73.366811749999997</c:v>
                </c:pt>
                <c:pt idx="7388">
                  <c:v>73.376743750000003</c:v>
                </c:pt>
                <c:pt idx="7389">
                  <c:v>73.386676750000007</c:v>
                </c:pt>
                <c:pt idx="7390">
                  <c:v>73.396608749999999</c:v>
                </c:pt>
                <c:pt idx="7391">
                  <c:v>73.406540750000005</c:v>
                </c:pt>
                <c:pt idx="7392">
                  <c:v>73.416473749999994</c:v>
                </c:pt>
                <c:pt idx="7393">
                  <c:v>73.426405750000001</c:v>
                </c:pt>
                <c:pt idx="7394">
                  <c:v>73.436337750000007</c:v>
                </c:pt>
                <c:pt idx="7395">
                  <c:v>73.446270749999996</c:v>
                </c:pt>
                <c:pt idx="7396">
                  <c:v>73.456202750000003</c:v>
                </c:pt>
                <c:pt idx="7397">
                  <c:v>73.466134749999995</c:v>
                </c:pt>
                <c:pt idx="7398">
                  <c:v>73.476067749999999</c:v>
                </c:pt>
                <c:pt idx="7399">
                  <c:v>73.485999750000005</c:v>
                </c:pt>
                <c:pt idx="7400">
                  <c:v>73.495931749999997</c:v>
                </c:pt>
                <c:pt idx="7401">
                  <c:v>73.505864750000001</c:v>
                </c:pt>
                <c:pt idx="7402">
                  <c:v>73.515796750000007</c:v>
                </c:pt>
                <c:pt idx="7403">
                  <c:v>73.525728749999999</c:v>
                </c:pt>
                <c:pt idx="7404">
                  <c:v>73.535661669999996</c:v>
                </c:pt>
                <c:pt idx="7405">
                  <c:v>73.545593670000002</c:v>
                </c:pt>
                <c:pt idx="7406">
                  <c:v>73.555525669999994</c:v>
                </c:pt>
                <c:pt idx="7407">
                  <c:v>73.565458669999998</c:v>
                </c:pt>
                <c:pt idx="7408">
                  <c:v>73.575390670000004</c:v>
                </c:pt>
                <c:pt idx="7409">
                  <c:v>73.585322669999996</c:v>
                </c:pt>
                <c:pt idx="7410">
                  <c:v>73.59525567</c:v>
                </c:pt>
                <c:pt idx="7411">
                  <c:v>73.605187670000007</c:v>
                </c:pt>
                <c:pt idx="7412">
                  <c:v>73.615119669999999</c:v>
                </c:pt>
                <c:pt idx="7413">
                  <c:v>73.625052670000002</c:v>
                </c:pt>
                <c:pt idx="7414">
                  <c:v>73.634984669999994</c:v>
                </c:pt>
                <c:pt idx="7415">
                  <c:v>73.644916670000001</c:v>
                </c:pt>
                <c:pt idx="7416">
                  <c:v>73.654849670000004</c:v>
                </c:pt>
                <c:pt idx="7417">
                  <c:v>73.664781669999996</c:v>
                </c:pt>
                <c:pt idx="7418">
                  <c:v>73.674713670000003</c:v>
                </c:pt>
                <c:pt idx="7419">
                  <c:v>73.684646670000006</c:v>
                </c:pt>
                <c:pt idx="7420">
                  <c:v>73.694578669999999</c:v>
                </c:pt>
                <c:pt idx="7421">
                  <c:v>73.704510670000005</c:v>
                </c:pt>
                <c:pt idx="7422">
                  <c:v>73.714443669999994</c:v>
                </c:pt>
                <c:pt idx="7423">
                  <c:v>73.724375670000001</c:v>
                </c:pt>
                <c:pt idx="7424">
                  <c:v>73.734307670000007</c:v>
                </c:pt>
                <c:pt idx="7425">
                  <c:v>73.744240669999996</c:v>
                </c:pt>
                <c:pt idx="7426">
                  <c:v>73.754172670000003</c:v>
                </c:pt>
                <c:pt idx="7427">
                  <c:v>73.764104669999995</c:v>
                </c:pt>
                <c:pt idx="7428">
                  <c:v>73.774037669999998</c:v>
                </c:pt>
                <c:pt idx="7429">
                  <c:v>73.783969670000005</c:v>
                </c:pt>
                <c:pt idx="7430">
                  <c:v>73.793901669999997</c:v>
                </c:pt>
                <c:pt idx="7431">
                  <c:v>73.803834670000001</c:v>
                </c:pt>
                <c:pt idx="7432">
                  <c:v>73.813766670000007</c:v>
                </c:pt>
                <c:pt idx="7433">
                  <c:v>73.823698669999999</c:v>
                </c:pt>
                <c:pt idx="7434">
                  <c:v>73.833631670000003</c:v>
                </c:pt>
                <c:pt idx="7435">
                  <c:v>73.843563669999995</c:v>
                </c:pt>
                <c:pt idx="7436">
                  <c:v>73.853495670000001</c:v>
                </c:pt>
                <c:pt idx="7437">
                  <c:v>73.863428670000005</c:v>
                </c:pt>
                <c:pt idx="7438">
                  <c:v>73.873360669999997</c:v>
                </c:pt>
                <c:pt idx="7439">
                  <c:v>73.883292670000003</c:v>
                </c:pt>
                <c:pt idx="7440">
                  <c:v>73.893224669999995</c:v>
                </c:pt>
                <c:pt idx="7441">
                  <c:v>73.903157669999999</c:v>
                </c:pt>
                <c:pt idx="7442">
                  <c:v>73.913089670000005</c:v>
                </c:pt>
                <c:pt idx="7443">
                  <c:v>73.923021669999997</c:v>
                </c:pt>
                <c:pt idx="7444">
                  <c:v>73.932954670000001</c:v>
                </c:pt>
                <c:pt idx="7445">
                  <c:v>73.942886669999993</c:v>
                </c:pt>
                <c:pt idx="7446">
                  <c:v>73.952818669999999</c:v>
                </c:pt>
                <c:pt idx="7447">
                  <c:v>73.962751670000003</c:v>
                </c:pt>
                <c:pt idx="7448">
                  <c:v>73.972683669999995</c:v>
                </c:pt>
                <c:pt idx="7449">
                  <c:v>73.982615670000001</c:v>
                </c:pt>
                <c:pt idx="7450">
                  <c:v>73.992548670000005</c:v>
                </c:pt>
                <c:pt idx="7451">
                  <c:v>74.002480669999997</c:v>
                </c:pt>
                <c:pt idx="7452">
                  <c:v>74.012412670000003</c:v>
                </c:pt>
                <c:pt idx="7453">
                  <c:v>74.022345670000007</c:v>
                </c:pt>
                <c:pt idx="7454">
                  <c:v>74.032277669999999</c:v>
                </c:pt>
                <c:pt idx="7455">
                  <c:v>74.042209670000005</c:v>
                </c:pt>
                <c:pt idx="7456">
                  <c:v>74.052142669999995</c:v>
                </c:pt>
                <c:pt idx="7457">
                  <c:v>74.062074670000001</c:v>
                </c:pt>
                <c:pt idx="7458">
                  <c:v>74.072006669999993</c:v>
                </c:pt>
                <c:pt idx="7459">
                  <c:v>74.081939669999997</c:v>
                </c:pt>
                <c:pt idx="7460">
                  <c:v>74.091871670000003</c:v>
                </c:pt>
                <c:pt idx="7461">
                  <c:v>74.101803669999995</c:v>
                </c:pt>
                <c:pt idx="7462">
                  <c:v>74.111735670000002</c:v>
                </c:pt>
                <c:pt idx="7463">
                  <c:v>74.121668670000005</c:v>
                </c:pt>
                <c:pt idx="7464">
                  <c:v>74.131600669999997</c:v>
                </c:pt>
                <c:pt idx="7465">
                  <c:v>74.141532670000004</c:v>
                </c:pt>
                <c:pt idx="7466">
                  <c:v>74.151465669999993</c:v>
                </c:pt>
                <c:pt idx="7467">
                  <c:v>74.161397669999999</c:v>
                </c:pt>
                <c:pt idx="7468">
                  <c:v>74.171329670000006</c:v>
                </c:pt>
                <c:pt idx="7469">
                  <c:v>74.181262669999995</c:v>
                </c:pt>
                <c:pt idx="7470">
                  <c:v>74.191194670000002</c:v>
                </c:pt>
                <c:pt idx="7471">
                  <c:v>74.201126669999994</c:v>
                </c:pt>
                <c:pt idx="7472">
                  <c:v>74.211059669999997</c:v>
                </c:pt>
                <c:pt idx="7473">
                  <c:v>74.220991670000004</c:v>
                </c:pt>
                <c:pt idx="7474">
                  <c:v>74.230923669999996</c:v>
                </c:pt>
                <c:pt idx="7475">
                  <c:v>74.240856669999999</c:v>
                </c:pt>
                <c:pt idx="7476">
                  <c:v>74.250788670000006</c:v>
                </c:pt>
                <c:pt idx="7477">
                  <c:v>74.260720669999998</c:v>
                </c:pt>
                <c:pt idx="7478">
                  <c:v>74.270652670000004</c:v>
                </c:pt>
                <c:pt idx="7479">
                  <c:v>74.280585669999994</c:v>
                </c:pt>
                <c:pt idx="7480">
                  <c:v>74.29051767</c:v>
                </c:pt>
                <c:pt idx="7481">
                  <c:v>74.300449670000006</c:v>
                </c:pt>
                <c:pt idx="7482">
                  <c:v>74.310382669999996</c:v>
                </c:pt>
                <c:pt idx="7483">
                  <c:v>74.320314670000002</c:v>
                </c:pt>
                <c:pt idx="7484">
                  <c:v>74.330246669999994</c:v>
                </c:pt>
                <c:pt idx="7485">
                  <c:v>74.340179669999998</c:v>
                </c:pt>
                <c:pt idx="7486">
                  <c:v>74.350111670000004</c:v>
                </c:pt>
                <c:pt idx="7487">
                  <c:v>74.360043669999996</c:v>
                </c:pt>
                <c:pt idx="7488">
                  <c:v>74.36997667</c:v>
                </c:pt>
                <c:pt idx="7489">
                  <c:v>74.379908670000006</c:v>
                </c:pt>
                <c:pt idx="7490">
                  <c:v>74.389840669999998</c:v>
                </c:pt>
                <c:pt idx="7491">
                  <c:v>74.399772670000004</c:v>
                </c:pt>
                <c:pt idx="7492">
                  <c:v>74.409705669999994</c:v>
                </c:pt>
                <c:pt idx="7493">
                  <c:v>74.41963767</c:v>
                </c:pt>
                <c:pt idx="7494">
                  <c:v>74.429569670000006</c:v>
                </c:pt>
                <c:pt idx="7495">
                  <c:v>74.439502669999996</c:v>
                </c:pt>
                <c:pt idx="7496">
                  <c:v>74.449434670000002</c:v>
                </c:pt>
                <c:pt idx="7497">
                  <c:v>74.459366669999994</c:v>
                </c:pt>
                <c:pt idx="7498">
                  <c:v>74.469299669999998</c:v>
                </c:pt>
                <c:pt idx="7499">
                  <c:v>74.479231670000004</c:v>
                </c:pt>
                <c:pt idx="7500">
                  <c:v>74.489163669999996</c:v>
                </c:pt>
                <c:pt idx="7501">
                  <c:v>74.49909667</c:v>
                </c:pt>
                <c:pt idx="7502">
                  <c:v>74.509028670000006</c:v>
                </c:pt>
                <c:pt idx="7503">
                  <c:v>74.518960669999998</c:v>
                </c:pt>
                <c:pt idx="7504">
                  <c:v>74.528892670000005</c:v>
                </c:pt>
                <c:pt idx="7505">
                  <c:v>74.538826380000003</c:v>
                </c:pt>
                <c:pt idx="7506">
                  <c:v>74.548758379999995</c:v>
                </c:pt>
                <c:pt idx="7507">
                  <c:v>74.558690380000002</c:v>
                </c:pt>
                <c:pt idx="7508">
                  <c:v>74.568623380000005</c:v>
                </c:pt>
                <c:pt idx="7509">
                  <c:v>74.578555379999997</c:v>
                </c:pt>
                <c:pt idx="7510">
                  <c:v>74.588487380000004</c:v>
                </c:pt>
                <c:pt idx="7511">
                  <c:v>74.598420379999993</c:v>
                </c:pt>
                <c:pt idx="7512">
                  <c:v>74.608352379999999</c:v>
                </c:pt>
                <c:pt idx="7513">
                  <c:v>74.618284380000006</c:v>
                </c:pt>
                <c:pt idx="7514">
                  <c:v>74.628217379999995</c:v>
                </c:pt>
                <c:pt idx="7515">
                  <c:v>74.638149380000002</c:v>
                </c:pt>
                <c:pt idx="7516">
                  <c:v>74.648081379999994</c:v>
                </c:pt>
                <c:pt idx="7517">
                  <c:v>74.65801338</c:v>
                </c:pt>
                <c:pt idx="7518">
                  <c:v>74.667946380000004</c:v>
                </c:pt>
                <c:pt idx="7519">
                  <c:v>74.677878379999996</c:v>
                </c:pt>
                <c:pt idx="7520">
                  <c:v>74.687810380000002</c:v>
                </c:pt>
                <c:pt idx="7521">
                  <c:v>74.697743369999998</c:v>
                </c:pt>
                <c:pt idx="7522">
                  <c:v>74.707675379999998</c:v>
                </c:pt>
                <c:pt idx="7523">
                  <c:v>74.717607380000004</c:v>
                </c:pt>
                <c:pt idx="7524">
                  <c:v>74.727540379999994</c:v>
                </c:pt>
                <c:pt idx="7525">
                  <c:v>74.73747238</c:v>
                </c:pt>
                <c:pt idx="7526">
                  <c:v>74.747404380000006</c:v>
                </c:pt>
                <c:pt idx="7527">
                  <c:v>74.757336379999998</c:v>
                </c:pt>
                <c:pt idx="7528">
                  <c:v>74.767269380000002</c:v>
                </c:pt>
                <c:pt idx="7529">
                  <c:v>74.777201379999994</c:v>
                </c:pt>
                <c:pt idx="7530">
                  <c:v>74.78713338</c:v>
                </c:pt>
                <c:pt idx="7531">
                  <c:v>74.797066380000004</c:v>
                </c:pt>
                <c:pt idx="7532">
                  <c:v>74.806998379999996</c:v>
                </c:pt>
                <c:pt idx="7533">
                  <c:v>74.816930380000002</c:v>
                </c:pt>
                <c:pt idx="7534">
                  <c:v>74.826863380000006</c:v>
                </c:pt>
                <c:pt idx="7535">
                  <c:v>74.836795379999998</c:v>
                </c:pt>
                <c:pt idx="7536">
                  <c:v>74.846727380000004</c:v>
                </c:pt>
                <c:pt idx="7537">
                  <c:v>74.856660379999994</c:v>
                </c:pt>
                <c:pt idx="7538">
                  <c:v>74.86659238</c:v>
                </c:pt>
                <c:pt idx="7539">
                  <c:v>74.876524380000006</c:v>
                </c:pt>
                <c:pt idx="7540">
                  <c:v>74.886456379999998</c:v>
                </c:pt>
                <c:pt idx="7541">
                  <c:v>74.896389380000002</c:v>
                </c:pt>
                <c:pt idx="7542">
                  <c:v>74.906321379999994</c:v>
                </c:pt>
                <c:pt idx="7543">
                  <c:v>74.916253380000001</c:v>
                </c:pt>
                <c:pt idx="7544">
                  <c:v>74.926186369999996</c:v>
                </c:pt>
                <c:pt idx="7545">
                  <c:v>74.936118379999996</c:v>
                </c:pt>
                <c:pt idx="7546">
                  <c:v>74.946050380000003</c:v>
                </c:pt>
                <c:pt idx="7547">
                  <c:v>74.955983380000006</c:v>
                </c:pt>
                <c:pt idx="7548">
                  <c:v>74.965915379999998</c:v>
                </c:pt>
                <c:pt idx="7549">
                  <c:v>74.975847380000005</c:v>
                </c:pt>
                <c:pt idx="7550">
                  <c:v>74.985780379999994</c:v>
                </c:pt>
                <c:pt idx="7551">
                  <c:v>74.995712380000001</c:v>
                </c:pt>
                <c:pt idx="7552">
                  <c:v>75.005644380000007</c:v>
                </c:pt>
                <c:pt idx="7553">
                  <c:v>75.015576379999999</c:v>
                </c:pt>
                <c:pt idx="7554">
                  <c:v>75.025509380000003</c:v>
                </c:pt>
                <c:pt idx="7555">
                  <c:v>75.035441379999995</c:v>
                </c:pt>
                <c:pt idx="7556">
                  <c:v>75.045373380000001</c:v>
                </c:pt>
                <c:pt idx="7557">
                  <c:v>75.055306380000005</c:v>
                </c:pt>
                <c:pt idx="7558">
                  <c:v>75.065238379999997</c:v>
                </c:pt>
                <c:pt idx="7559">
                  <c:v>75.075170380000003</c:v>
                </c:pt>
                <c:pt idx="7560">
                  <c:v>75.085103380000007</c:v>
                </c:pt>
                <c:pt idx="7561">
                  <c:v>75.095035379999999</c:v>
                </c:pt>
                <c:pt idx="7562">
                  <c:v>75.104967380000005</c:v>
                </c:pt>
                <c:pt idx="7563">
                  <c:v>75.114900379999995</c:v>
                </c:pt>
                <c:pt idx="7564">
                  <c:v>75.124832380000001</c:v>
                </c:pt>
                <c:pt idx="7565">
                  <c:v>75.134764379999993</c:v>
                </c:pt>
                <c:pt idx="7566">
                  <c:v>75.144696379999999</c:v>
                </c:pt>
                <c:pt idx="7567">
                  <c:v>75.154629369999995</c:v>
                </c:pt>
                <c:pt idx="7568">
                  <c:v>75.164561379999995</c:v>
                </c:pt>
                <c:pt idx="7569">
                  <c:v>75.174493380000001</c:v>
                </c:pt>
                <c:pt idx="7570">
                  <c:v>75.184426380000005</c:v>
                </c:pt>
                <c:pt idx="7571">
                  <c:v>75.194358379999997</c:v>
                </c:pt>
                <c:pt idx="7572">
                  <c:v>75.204290380000003</c:v>
                </c:pt>
                <c:pt idx="7573">
                  <c:v>75.214223380000007</c:v>
                </c:pt>
                <c:pt idx="7574">
                  <c:v>75.224155379999999</c:v>
                </c:pt>
                <c:pt idx="7575">
                  <c:v>75.234087380000005</c:v>
                </c:pt>
                <c:pt idx="7576">
                  <c:v>75.244020379999995</c:v>
                </c:pt>
                <c:pt idx="7577">
                  <c:v>75.253952380000001</c:v>
                </c:pt>
                <c:pt idx="7578">
                  <c:v>75.263884379999993</c:v>
                </c:pt>
                <c:pt idx="7579">
                  <c:v>75.273817379999997</c:v>
                </c:pt>
                <c:pt idx="7580">
                  <c:v>75.283749380000003</c:v>
                </c:pt>
                <c:pt idx="7581">
                  <c:v>75.293681379999995</c:v>
                </c:pt>
                <c:pt idx="7582">
                  <c:v>75.303613380000002</c:v>
                </c:pt>
                <c:pt idx="7583">
                  <c:v>75.313546380000005</c:v>
                </c:pt>
                <c:pt idx="7584">
                  <c:v>75.323478379999997</c:v>
                </c:pt>
                <c:pt idx="7585">
                  <c:v>75.333410380000004</c:v>
                </c:pt>
                <c:pt idx="7586">
                  <c:v>75.343343379999993</c:v>
                </c:pt>
                <c:pt idx="7587">
                  <c:v>75.353275379999999</c:v>
                </c:pt>
                <c:pt idx="7588">
                  <c:v>75.363207380000006</c:v>
                </c:pt>
                <c:pt idx="7589">
                  <c:v>75.373140379999995</c:v>
                </c:pt>
                <c:pt idx="7590">
                  <c:v>75.383072369999994</c:v>
                </c:pt>
                <c:pt idx="7591">
                  <c:v>75.393004379999994</c:v>
                </c:pt>
                <c:pt idx="7592">
                  <c:v>75.402937379999997</c:v>
                </c:pt>
                <c:pt idx="7593">
                  <c:v>75.412869380000004</c:v>
                </c:pt>
                <c:pt idx="7594">
                  <c:v>75.422801379999996</c:v>
                </c:pt>
                <c:pt idx="7595">
                  <c:v>75.432734379999999</c:v>
                </c:pt>
                <c:pt idx="7596">
                  <c:v>75.442666380000006</c:v>
                </c:pt>
                <c:pt idx="7597">
                  <c:v>75.452598379999998</c:v>
                </c:pt>
                <c:pt idx="7598">
                  <c:v>75.462531380000001</c:v>
                </c:pt>
                <c:pt idx="7599">
                  <c:v>75.472463379999994</c:v>
                </c:pt>
                <c:pt idx="7600">
                  <c:v>75.48239538</c:v>
                </c:pt>
                <c:pt idx="7601">
                  <c:v>75.492327380000006</c:v>
                </c:pt>
                <c:pt idx="7602">
                  <c:v>75.502260379999996</c:v>
                </c:pt>
                <c:pt idx="7603">
                  <c:v>75.512192380000002</c:v>
                </c:pt>
                <c:pt idx="7604">
                  <c:v>75.522124379999994</c:v>
                </c:pt>
                <c:pt idx="7605">
                  <c:v>75.532056879999999</c:v>
                </c:pt>
                <c:pt idx="7606">
                  <c:v>75.541988880000005</c:v>
                </c:pt>
                <c:pt idx="7607">
                  <c:v>75.551920879999997</c:v>
                </c:pt>
                <c:pt idx="7608">
                  <c:v>75.561853880000001</c:v>
                </c:pt>
                <c:pt idx="7609">
                  <c:v>75.571785869999999</c:v>
                </c:pt>
                <c:pt idx="7610">
                  <c:v>75.581717879999999</c:v>
                </c:pt>
                <c:pt idx="7611">
                  <c:v>75.591650880000003</c:v>
                </c:pt>
                <c:pt idx="7612">
                  <c:v>75.601582879999995</c:v>
                </c:pt>
                <c:pt idx="7613">
                  <c:v>75.611514880000001</c:v>
                </c:pt>
                <c:pt idx="7614">
                  <c:v>75.621447880000005</c:v>
                </c:pt>
                <c:pt idx="7615">
                  <c:v>75.631379879999997</c:v>
                </c:pt>
                <c:pt idx="7616">
                  <c:v>75.641311880000003</c:v>
                </c:pt>
                <c:pt idx="7617">
                  <c:v>75.651243879999996</c:v>
                </c:pt>
                <c:pt idx="7618">
                  <c:v>75.661176879999999</c:v>
                </c:pt>
                <c:pt idx="7619">
                  <c:v>75.671108880000006</c:v>
                </c:pt>
                <c:pt idx="7620">
                  <c:v>75.681040879999998</c:v>
                </c:pt>
                <c:pt idx="7621">
                  <c:v>75.690973880000001</c:v>
                </c:pt>
                <c:pt idx="7622">
                  <c:v>75.700905879999993</c:v>
                </c:pt>
                <c:pt idx="7623">
                  <c:v>75.71083788</c:v>
                </c:pt>
                <c:pt idx="7624">
                  <c:v>75.720770880000003</c:v>
                </c:pt>
                <c:pt idx="7625">
                  <c:v>75.730702879999996</c:v>
                </c:pt>
                <c:pt idx="7626">
                  <c:v>75.740634880000002</c:v>
                </c:pt>
                <c:pt idx="7627">
                  <c:v>75.750567880000006</c:v>
                </c:pt>
                <c:pt idx="7628">
                  <c:v>75.760499879999998</c:v>
                </c:pt>
                <c:pt idx="7629">
                  <c:v>75.770431880000004</c:v>
                </c:pt>
                <c:pt idx="7630">
                  <c:v>75.780364879999993</c:v>
                </c:pt>
                <c:pt idx="7631">
                  <c:v>75.79029688</c:v>
                </c:pt>
                <c:pt idx="7632">
                  <c:v>75.800228869999998</c:v>
                </c:pt>
                <c:pt idx="7633">
                  <c:v>75.810160879999998</c:v>
                </c:pt>
                <c:pt idx="7634">
                  <c:v>75.820093880000002</c:v>
                </c:pt>
                <c:pt idx="7635">
                  <c:v>75.830025879999994</c:v>
                </c:pt>
                <c:pt idx="7636">
                  <c:v>75.83995788</c:v>
                </c:pt>
                <c:pt idx="7637">
                  <c:v>75.849890880000004</c:v>
                </c:pt>
                <c:pt idx="7638">
                  <c:v>75.859822879999996</c:v>
                </c:pt>
                <c:pt idx="7639">
                  <c:v>75.869754880000002</c:v>
                </c:pt>
                <c:pt idx="7640">
                  <c:v>75.879687869999998</c:v>
                </c:pt>
                <c:pt idx="7641">
                  <c:v>75.889619879999998</c:v>
                </c:pt>
                <c:pt idx="7642">
                  <c:v>75.899551880000004</c:v>
                </c:pt>
                <c:pt idx="7643">
                  <c:v>75.909484879999994</c:v>
                </c:pt>
                <c:pt idx="7644">
                  <c:v>75.91941688</c:v>
                </c:pt>
                <c:pt idx="7645">
                  <c:v>75.929348880000006</c:v>
                </c:pt>
                <c:pt idx="7646">
                  <c:v>75.939280879999998</c:v>
                </c:pt>
                <c:pt idx="7647">
                  <c:v>75.949213880000002</c:v>
                </c:pt>
                <c:pt idx="7648">
                  <c:v>75.959145879999994</c:v>
                </c:pt>
                <c:pt idx="7649">
                  <c:v>75.96907788</c:v>
                </c:pt>
                <c:pt idx="7650">
                  <c:v>75.979010880000004</c:v>
                </c:pt>
                <c:pt idx="7651">
                  <c:v>75.988942879999996</c:v>
                </c:pt>
                <c:pt idx="7652">
                  <c:v>75.998874880000002</c:v>
                </c:pt>
                <c:pt idx="7653">
                  <c:v>76.008807880000006</c:v>
                </c:pt>
                <c:pt idx="7654">
                  <c:v>76.018739879999998</c:v>
                </c:pt>
                <c:pt idx="7655">
                  <c:v>76.028671869999997</c:v>
                </c:pt>
                <c:pt idx="7656">
                  <c:v>76.038604879999994</c:v>
                </c:pt>
                <c:pt idx="7657">
                  <c:v>76.04853688</c:v>
                </c:pt>
                <c:pt idx="7658">
                  <c:v>76.058468880000007</c:v>
                </c:pt>
                <c:pt idx="7659">
                  <c:v>76.068400879999999</c:v>
                </c:pt>
                <c:pt idx="7660">
                  <c:v>76.078333880000002</c:v>
                </c:pt>
                <c:pt idx="7661">
                  <c:v>76.088265879999994</c:v>
                </c:pt>
                <c:pt idx="7662">
                  <c:v>76.098197880000001</c:v>
                </c:pt>
                <c:pt idx="7663">
                  <c:v>76.108130869999997</c:v>
                </c:pt>
                <c:pt idx="7664">
                  <c:v>76.118062879999997</c:v>
                </c:pt>
                <c:pt idx="7665">
                  <c:v>76.127994880000003</c:v>
                </c:pt>
                <c:pt idx="7666">
                  <c:v>76.137927880000007</c:v>
                </c:pt>
                <c:pt idx="7667">
                  <c:v>76.147859879999999</c:v>
                </c:pt>
                <c:pt idx="7668">
                  <c:v>76.157791880000005</c:v>
                </c:pt>
                <c:pt idx="7669">
                  <c:v>76.167723879999997</c:v>
                </c:pt>
                <c:pt idx="7670">
                  <c:v>76.177656880000001</c:v>
                </c:pt>
                <c:pt idx="7671">
                  <c:v>76.187588880000007</c:v>
                </c:pt>
                <c:pt idx="7672">
                  <c:v>76.197520879999999</c:v>
                </c:pt>
                <c:pt idx="7673">
                  <c:v>76.207453880000003</c:v>
                </c:pt>
                <c:pt idx="7674">
                  <c:v>76.217385879999995</c:v>
                </c:pt>
                <c:pt idx="7675">
                  <c:v>76.227317880000001</c:v>
                </c:pt>
                <c:pt idx="7676">
                  <c:v>76.237250880000005</c:v>
                </c:pt>
                <c:pt idx="7677">
                  <c:v>76.247182879999997</c:v>
                </c:pt>
                <c:pt idx="7678">
                  <c:v>76.257114869999995</c:v>
                </c:pt>
                <c:pt idx="7679">
                  <c:v>76.267046879999995</c:v>
                </c:pt>
                <c:pt idx="7680">
                  <c:v>76.276979879999999</c:v>
                </c:pt>
                <c:pt idx="7681">
                  <c:v>76.286911880000005</c:v>
                </c:pt>
                <c:pt idx="7682">
                  <c:v>76.296843879999997</c:v>
                </c:pt>
                <c:pt idx="7683">
                  <c:v>76.306776880000001</c:v>
                </c:pt>
                <c:pt idx="7684">
                  <c:v>76.316708879999993</c:v>
                </c:pt>
                <c:pt idx="7685">
                  <c:v>76.326640879999999</c:v>
                </c:pt>
                <c:pt idx="7686">
                  <c:v>76.336573869999995</c:v>
                </c:pt>
                <c:pt idx="7687">
                  <c:v>76.346505879999995</c:v>
                </c:pt>
                <c:pt idx="7688">
                  <c:v>76.356437880000001</c:v>
                </c:pt>
                <c:pt idx="7689">
                  <c:v>76.366369879999993</c:v>
                </c:pt>
                <c:pt idx="7690">
                  <c:v>76.376302879999997</c:v>
                </c:pt>
                <c:pt idx="7691">
                  <c:v>76.386234880000003</c:v>
                </c:pt>
                <c:pt idx="7692">
                  <c:v>76.396166879999996</c:v>
                </c:pt>
                <c:pt idx="7693">
                  <c:v>76.406099879999999</c:v>
                </c:pt>
                <c:pt idx="7694">
                  <c:v>76.416031880000006</c:v>
                </c:pt>
                <c:pt idx="7695">
                  <c:v>76.425963879999998</c:v>
                </c:pt>
                <c:pt idx="7696">
                  <c:v>76.435896880000001</c:v>
                </c:pt>
                <c:pt idx="7697">
                  <c:v>76.445828879999993</c:v>
                </c:pt>
                <c:pt idx="7698">
                  <c:v>76.45576088</c:v>
                </c:pt>
                <c:pt idx="7699">
                  <c:v>76.465692880000006</c:v>
                </c:pt>
                <c:pt idx="7700">
                  <c:v>76.475625879999996</c:v>
                </c:pt>
                <c:pt idx="7701">
                  <c:v>76.485557869999994</c:v>
                </c:pt>
                <c:pt idx="7702">
                  <c:v>76.495489879999994</c:v>
                </c:pt>
                <c:pt idx="7703">
                  <c:v>76.505422879999998</c:v>
                </c:pt>
                <c:pt idx="7704">
                  <c:v>76.515354880000004</c:v>
                </c:pt>
                <c:pt idx="7705">
                  <c:v>76.525286879999996</c:v>
                </c:pt>
                <c:pt idx="7706">
                  <c:v>76.53521963</c:v>
                </c:pt>
                <c:pt idx="7707">
                  <c:v>76.545151630000007</c:v>
                </c:pt>
                <c:pt idx="7708">
                  <c:v>76.555083629999999</c:v>
                </c:pt>
                <c:pt idx="7709">
                  <c:v>76.565015630000005</c:v>
                </c:pt>
                <c:pt idx="7710">
                  <c:v>76.574948629999994</c:v>
                </c:pt>
                <c:pt idx="7711">
                  <c:v>76.584880620000007</c:v>
                </c:pt>
                <c:pt idx="7712">
                  <c:v>76.594812630000007</c:v>
                </c:pt>
                <c:pt idx="7713">
                  <c:v>76.604745629999996</c:v>
                </c:pt>
                <c:pt idx="7714">
                  <c:v>76.614677630000003</c:v>
                </c:pt>
                <c:pt idx="7715">
                  <c:v>76.624609629999995</c:v>
                </c:pt>
                <c:pt idx="7716">
                  <c:v>76.634541630000001</c:v>
                </c:pt>
                <c:pt idx="7717">
                  <c:v>76.644474630000005</c:v>
                </c:pt>
                <c:pt idx="7718">
                  <c:v>76.654406629999997</c:v>
                </c:pt>
                <c:pt idx="7719">
                  <c:v>76.664338630000003</c:v>
                </c:pt>
                <c:pt idx="7720">
                  <c:v>76.674271630000007</c:v>
                </c:pt>
                <c:pt idx="7721">
                  <c:v>76.684203629999999</c:v>
                </c:pt>
                <c:pt idx="7722">
                  <c:v>76.694135630000005</c:v>
                </c:pt>
                <c:pt idx="7723">
                  <c:v>76.704067629999997</c:v>
                </c:pt>
                <c:pt idx="7724">
                  <c:v>76.714000630000001</c:v>
                </c:pt>
                <c:pt idx="7725">
                  <c:v>76.723932629999993</c:v>
                </c:pt>
                <c:pt idx="7726">
                  <c:v>76.733864629999999</c:v>
                </c:pt>
                <c:pt idx="7727">
                  <c:v>76.743797630000003</c:v>
                </c:pt>
                <c:pt idx="7728">
                  <c:v>76.753729629999995</c:v>
                </c:pt>
                <c:pt idx="7729">
                  <c:v>76.763661630000001</c:v>
                </c:pt>
                <c:pt idx="7730">
                  <c:v>76.773594630000005</c:v>
                </c:pt>
                <c:pt idx="7731">
                  <c:v>76.783526629999997</c:v>
                </c:pt>
                <c:pt idx="7732">
                  <c:v>76.793458630000003</c:v>
                </c:pt>
                <c:pt idx="7733">
                  <c:v>76.803390629999996</c:v>
                </c:pt>
                <c:pt idx="7734">
                  <c:v>76.813323620000006</c:v>
                </c:pt>
                <c:pt idx="7735">
                  <c:v>76.823255630000006</c:v>
                </c:pt>
                <c:pt idx="7736">
                  <c:v>76.833187629999998</c:v>
                </c:pt>
                <c:pt idx="7737">
                  <c:v>76.843120630000001</c:v>
                </c:pt>
                <c:pt idx="7738">
                  <c:v>76.853052629999993</c:v>
                </c:pt>
                <c:pt idx="7739">
                  <c:v>76.86298463</c:v>
                </c:pt>
                <c:pt idx="7740">
                  <c:v>76.872916630000006</c:v>
                </c:pt>
                <c:pt idx="7741">
                  <c:v>76.882849629999995</c:v>
                </c:pt>
                <c:pt idx="7742">
                  <c:v>76.892781630000002</c:v>
                </c:pt>
                <c:pt idx="7743">
                  <c:v>76.902713629999994</c:v>
                </c:pt>
                <c:pt idx="7744">
                  <c:v>76.912646629999998</c:v>
                </c:pt>
                <c:pt idx="7745">
                  <c:v>76.922578630000004</c:v>
                </c:pt>
                <c:pt idx="7746">
                  <c:v>76.932510629999996</c:v>
                </c:pt>
                <c:pt idx="7747">
                  <c:v>76.942442630000002</c:v>
                </c:pt>
                <c:pt idx="7748">
                  <c:v>76.952375630000006</c:v>
                </c:pt>
                <c:pt idx="7749">
                  <c:v>76.962307629999998</c:v>
                </c:pt>
                <c:pt idx="7750">
                  <c:v>76.972239619999996</c:v>
                </c:pt>
                <c:pt idx="7751">
                  <c:v>76.982172629999994</c:v>
                </c:pt>
                <c:pt idx="7752">
                  <c:v>76.99210463</c:v>
                </c:pt>
                <c:pt idx="7753">
                  <c:v>77.002036630000006</c:v>
                </c:pt>
                <c:pt idx="7754">
                  <c:v>77.011968629999998</c:v>
                </c:pt>
                <c:pt idx="7755">
                  <c:v>77.021901630000002</c:v>
                </c:pt>
                <c:pt idx="7756">
                  <c:v>77.031833629999994</c:v>
                </c:pt>
                <c:pt idx="7757">
                  <c:v>77.04176563</c:v>
                </c:pt>
                <c:pt idx="7758">
                  <c:v>77.051698630000004</c:v>
                </c:pt>
                <c:pt idx="7759">
                  <c:v>77.061630629999996</c:v>
                </c:pt>
                <c:pt idx="7760">
                  <c:v>77.071562630000003</c:v>
                </c:pt>
                <c:pt idx="7761">
                  <c:v>77.081494629999995</c:v>
                </c:pt>
                <c:pt idx="7762">
                  <c:v>77.091427629999998</c:v>
                </c:pt>
                <c:pt idx="7763">
                  <c:v>77.101359630000005</c:v>
                </c:pt>
                <c:pt idx="7764">
                  <c:v>77.111291629999997</c:v>
                </c:pt>
                <c:pt idx="7765">
                  <c:v>77.12122463</c:v>
                </c:pt>
                <c:pt idx="7766">
                  <c:v>77.131156630000007</c:v>
                </c:pt>
                <c:pt idx="7767">
                  <c:v>77.141088629999999</c:v>
                </c:pt>
                <c:pt idx="7768">
                  <c:v>77.151020630000005</c:v>
                </c:pt>
                <c:pt idx="7769">
                  <c:v>77.160953629999995</c:v>
                </c:pt>
                <c:pt idx="7770">
                  <c:v>77.170885630000001</c:v>
                </c:pt>
                <c:pt idx="7771">
                  <c:v>77.180817630000007</c:v>
                </c:pt>
                <c:pt idx="7772">
                  <c:v>77.190750629999997</c:v>
                </c:pt>
                <c:pt idx="7773">
                  <c:v>77.200682619999995</c:v>
                </c:pt>
                <c:pt idx="7774">
                  <c:v>77.210614629999995</c:v>
                </c:pt>
                <c:pt idx="7775">
                  <c:v>77.220546630000001</c:v>
                </c:pt>
                <c:pt idx="7776">
                  <c:v>77.230479630000005</c:v>
                </c:pt>
                <c:pt idx="7777">
                  <c:v>77.240411629999997</c:v>
                </c:pt>
                <c:pt idx="7778">
                  <c:v>77.250343630000003</c:v>
                </c:pt>
                <c:pt idx="7779">
                  <c:v>77.260276630000007</c:v>
                </c:pt>
                <c:pt idx="7780">
                  <c:v>77.270208629999999</c:v>
                </c:pt>
                <c:pt idx="7781">
                  <c:v>77.280140630000005</c:v>
                </c:pt>
                <c:pt idx="7782">
                  <c:v>77.290072629999997</c:v>
                </c:pt>
                <c:pt idx="7783">
                  <c:v>77.300005630000001</c:v>
                </c:pt>
                <c:pt idx="7784">
                  <c:v>77.309937629999993</c:v>
                </c:pt>
                <c:pt idx="7785">
                  <c:v>77.319869629999999</c:v>
                </c:pt>
                <c:pt idx="7786">
                  <c:v>77.329802630000003</c:v>
                </c:pt>
                <c:pt idx="7787">
                  <c:v>77.339734629999995</c:v>
                </c:pt>
                <c:pt idx="7788">
                  <c:v>77.349666619999994</c:v>
                </c:pt>
                <c:pt idx="7789">
                  <c:v>77.359598629999994</c:v>
                </c:pt>
                <c:pt idx="7790">
                  <c:v>77.369531629999997</c:v>
                </c:pt>
                <c:pt idx="7791">
                  <c:v>77.379463630000004</c:v>
                </c:pt>
                <c:pt idx="7792">
                  <c:v>77.389395629999996</c:v>
                </c:pt>
                <c:pt idx="7793">
                  <c:v>77.399327630000002</c:v>
                </c:pt>
                <c:pt idx="7794">
                  <c:v>77.409260630000006</c:v>
                </c:pt>
                <c:pt idx="7795">
                  <c:v>77.419192629999998</c:v>
                </c:pt>
                <c:pt idx="7796">
                  <c:v>77.429124630000004</c:v>
                </c:pt>
                <c:pt idx="7797">
                  <c:v>77.439057629999994</c:v>
                </c:pt>
                <c:pt idx="7798">
                  <c:v>77.44898963</c:v>
                </c:pt>
                <c:pt idx="7799">
                  <c:v>77.458921630000006</c:v>
                </c:pt>
                <c:pt idx="7800">
                  <c:v>77.468853629999998</c:v>
                </c:pt>
                <c:pt idx="7801">
                  <c:v>77.478786630000002</c:v>
                </c:pt>
                <c:pt idx="7802">
                  <c:v>77.488718629999994</c:v>
                </c:pt>
                <c:pt idx="7803">
                  <c:v>77.49865063</c:v>
                </c:pt>
                <c:pt idx="7804">
                  <c:v>77.508583630000004</c:v>
                </c:pt>
                <c:pt idx="7805">
                  <c:v>77.518515629999996</c:v>
                </c:pt>
                <c:pt idx="7806">
                  <c:v>77.528447630000002</c:v>
                </c:pt>
                <c:pt idx="7807">
                  <c:v>77.538379879999994</c:v>
                </c:pt>
                <c:pt idx="7808">
                  <c:v>77.548312879999997</c:v>
                </c:pt>
                <c:pt idx="7809">
                  <c:v>77.558244880000004</c:v>
                </c:pt>
                <c:pt idx="7810">
                  <c:v>77.568176879999996</c:v>
                </c:pt>
                <c:pt idx="7811">
                  <c:v>77.578108880000002</c:v>
                </c:pt>
                <c:pt idx="7812">
                  <c:v>77.588041880000006</c:v>
                </c:pt>
                <c:pt idx="7813">
                  <c:v>77.597973879999998</c:v>
                </c:pt>
                <c:pt idx="7814">
                  <c:v>77.607905880000004</c:v>
                </c:pt>
                <c:pt idx="7815">
                  <c:v>77.617838879999994</c:v>
                </c:pt>
                <c:pt idx="7816">
                  <c:v>77.62777088</c:v>
                </c:pt>
                <c:pt idx="7817">
                  <c:v>77.637702869999998</c:v>
                </c:pt>
                <c:pt idx="7818">
                  <c:v>77.647634879999998</c:v>
                </c:pt>
                <c:pt idx="7819">
                  <c:v>77.657567880000002</c:v>
                </c:pt>
                <c:pt idx="7820">
                  <c:v>77.667499879999994</c:v>
                </c:pt>
                <c:pt idx="7821">
                  <c:v>77.67743188</c:v>
                </c:pt>
                <c:pt idx="7822">
                  <c:v>77.687364880000004</c:v>
                </c:pt>
                <c:pt idx="7823">
                  <c:v>77.697296879999996</c:v>
                </c:pt>
                <c:pt idx="7824">
                  <c:v>77.707228880000002</c:v>
                </c:pt>
                <c:pt idx="7825">
                  <c:v>77.717160879999994</c:v>
                </c:pt>
                <c:pt idx="7826">
                  <c:v>77.727093879999998</c:v>
                </c:pt>
                <c:pt idx="7827">
                  <c:v>77.737025880000004</c:v>
                </c:pt>
                <c:pt idx="7828">
                  <c:v>77.746957879999997</c:v>
                </c:pt>
                <c:pt idx="7829">
                  <c:v>77.756889880000003</c:v>
                </c:pt>
                <c:pt idx="7830">
                  <c:v>77.766822880000007</c:v>
                </c:pt>
                <c:pt idx="7831">
                  <c:v>77.776754879999999</c:v>
                </c:pt>
                <c:pt idx="7832">
                  <c:v>77.786686880000005</c:v>
                </c:pt>
                <c:pt idx="7833">
                  <c:v>77.796619879999994</c:v>
                </c:pt>
                <c:pt idx="7834">
                  <c:v>77.806551880000001</c:v>
                </c:pt>
                <c:pt idx="7835">
                  <c:v>77.816483880000007</c:v>
                </c:pt>
                <c:pt idx="7836">
                  <c:v>77.826415879999999</c:v>
                </c:pt>
                <c:pt idx="7837">
                  <c:v>77.836348880000003</c:v>
                </c:pt>
                <c:pt idx="7838">
                  <c:v>77.846280879999995</c:v>
                </c:pt>
                <c:pt idx="7839">
                  <c:v>77.856212880000001</c:v>
                </c:pt>
                <c:pt idx="7840">
                  <c:v>77.866144879999993</c:v>
                </c:pt>
                <c:pt idx="7841">
                  <c:v>77.876077879999997</c:v>
                </c:pt>
                <c:pt idx="7842">
                  <c:v>77.886009880000003</c:v>
                </c:pt>
                <c:pt idx="7843">
                  <c:v>77.895941879999995</c:v>
                </c:pt>
                <c:pt idx="7844">
                  <c:v>77.905874879999999</c:v>
                </c:pt>
                <c:pt idx="7845">
                  <c:v>77.915806880000005</c:v>
                </c:pt>
                <c:pt idx="7846">
                  <c:v>77.925738879999997</c:v>
                </c:pt>
                <c:pt idx="7847">
                  <c:v>77.935670880000004</c:v>
                </c:pt>
                <c:pt idx="7848">
                  <c:v>77.945603879999993</c:v>
                </c:pt>
                <c:pt idx="7849">
                  <c:v>77.955535879999999</c:v>
                </c:pt>
                <c:pt idx="7850">
                  <c:v>77.965467880000006</c:v>
                </c:pt>
                <c:pt idx="7851">
                  <c:v>77.975399879999998</c:v>
                </c:pt>
                <c:pt idx="7852">
                  <c:v>77.985332880000001</c:v>
                </c:pt>
                <c:pt idx="7853">
                  <c:v>77.995264879999993</c:v>
                </c:pt>
                <c:pt idx="7854">
                  <c:v>78.00519688</c:v>
                </c:pt>
                <c:pt idx="7855">
                  <c:v>78.015129880000003</c:v>
                </c:pt>
                <c:pt idx="7856">
                  <c:v>78.025061870000002</c:v>
                </c:pt>
                <c:pt idx="7857">
                  <c:v>78.034993880000002</c:v>
                </c:pt>
                <c:pt idx="7858">
                  <c:v>78.044925879999994</c:v>
                </c:pt>
                <c:pt idx="7859">
                  <c:v>78.054858879999998</c:v>
                </c:pt>
                <c:pt idx="7860">
                  <c:v>78.064790880000004</c:v>
                </c:pt>
                <c:pt idx="7861">
                  <c:v>78.074722879999996</c:v>
                </c:pt>
                <c:pt idx="7862">
                  <c:v>78.084654880000002</c:v>
                </c:pt>
                <c:pt idx="7863">
                  <c:v>78.094587880000006</c:v>
                </c:pt>
                <c:pt idx="7864">
                  <c:v>78.104519879999998</c:v>
                </c:pt>
                <c:pt idx="7865">
                  <c:v>78.114451880000004</c:v>
                </c:pt>
                <c:pt idx="7866">
                  <c:v>78.124384879999994</c:v>
                </c:pt>
                <c:pt idx="7867">
                  <c:v>78.13431688</c:v>
                </c:pt>
                <c:pt idx="7868">
                  <c:v>78.144248880000006</c:v>
                </c:pt>
                <c:pt idx="7869">
                  <c:v>78.154180879999998</c:v>
                </c:pt>
                <c:pt idx="7870">
                  <c:v>78.164113880000002</c:v>
                </c:pt>
                <c:pt idx="7871">
                  <c:v>78.174045879999994</c:v>
                </c:pt>
                <c:pt idx="7872">
                  <c:v>78.18397788</c:v>
                </c:pt>
                <c:pt idx="7873">
                  <c:v>78.193909880000007</c:v>
                </c:pt>
                <c:pt idx="7874">
                  <c:v>78.203842879999996</c:v>
                </c:pt>
                <c:pt idx="7875">
                  <c:v>78.213774880000003</c:v>
                </c:pt>
                <c:pt idx="7876">
                  <c:v>78.223706879999995</c:v>
                </c:pt>
                <c:pt idx="7877">
                  <c:v>78.233638880000001</c:v>
                </c:pt>
                <c:pt idx="7878">
                  <c:v>78.243571880000005</c:v>
                </c:pt>
                <c:pt idx="7879">
                  <c:v>78.253503879999997</c:v>
                </c:pt>
                <c:pt idx="7880">
                  <c:v>78.263435880000003</c:v>
                </c:pt>
                <c:pt idx="7881">
                  <c:v>78.273368880000007</c:v>
                </c:pt>
                <c:pt idx="7882">
                  <c:v>78.283300879999999</c:v>
                </c:pt>
                <c:pt idx="7883">
                  <c:v>78.293232880000005</c:v>
                </c:pt>
                <c:pt idx="7884">
                  <c:v>78.303164879999997</c:v>
                </c:pt>
                <c:pt idx="7885">
                  <c:v>78.313097880000001</c:v>
                </c:pt>
                <c:pt idx="7886">
                  <c:v>78.323029880000007</c:v>
                </c:pt>
                <c:pt idx="7887">
                  <c:v>78.332961870000005</c:v>
                </c:pt>
                <c:pt idx="7888">
                  <c:v>78.342893880000005</c:v>
                </c:pt>
                <c:pt idx="7889">
                  <c:v>78.352826879999995</c:v>
                </c:pt>
                <c:pt idx="7890">
                  <c:v>78.362758880000001</c:v>
                </c:pt>
                <c:pt idx="7891">
                  <c:v>78.372690879999993</c:v>
                </c:pt>
                <c:pt idx="7892">
                  <c:v>78.38262288</c:v>
                </c:pt>
                <c:pt idx="7893">
                  <c:v>78.392555880000003</c:v>
                </c:pt>
                <c:pt idx="7894">
                  <c:v>78.402487879999995</c:v>
                </c:pt>
                <c:pt idx="7895">
                  <c:v>78.412419880000002</c:v>
                </c:pt>
                <c:pt idx="7896">
                  <c:v>78.422352880000005</c:v>
                </c:pt>
                <c:pt idx="7897">
                  <c:v>78.432284879999997</c:v>
                </c:pt>
                <c:pt idx="7898">
                  <c:v>78.442216880000004</c:v>
                </c:pt>
                <c:pt idx="7899">
                  <c:v>78.452148879999996</c:v>
                </c:pt>
                <c:pt idx="7900">
                  <c:v>78.46208188</c:v>
                </c:pt>
                <c:pt idx="7901">
                  <c:v>78.472013880000006</c:v>
                </c:pt>
                <c:pt idx="7902">
                  <c:v>78.481945879999998</c:v>
                </c:pt>
                <c:pt idx="7903">
                  <c:v>78.491877869999996</c:v>
                </c:pt>
                <c:pt idx="7904">
                  <c:v>78.501810879999994</c:v>
                </c:pt>
                <c:pt idx="7905">
                  <c:v>78.51174288</c:v>
                </c:pt>
                <c:pt idx="7906">
                  <c:v>78.521674880000006</c:v>
                </c:pt>
                <c:pt idx="7907">
                  <c:v>78.531606879999998</c:v>
                </c:pt>
                <c:pt idx="7908">
                  <c:v>78.541539880000002</c:v>
                </c:pt>
                <c:pt idx="7909">
                  <c:v>78.551471879999994</c:v>
                </c:pt>
                <c:pt idx="7910">
                  <c:v>78.56140388</c:v>
                </c:pt>
                <c:pt idx="7911">
                  <c:v>78.571336880000004</c:v>
                </c:pt>
                <c:pt idx="7912">
                  <c:v>78.581268879999996</c:v>
                </c:pt>
                <c:pt idx="7913">
                  <c:v>78.591200880000002</c:v>
                </c:pt>
                <c:pt idx="7914">
                  <c:v>78.601132879999994</c:v>
                </c:pt>
                <c:pt idx="7915">
                  <c:v>78.611065879999998</c:v>
                </c:pt>
                <c:pt idx="7916">
                  <c:v>78.620997880000004</c:v>
                </c:pt>
                <c:pt idx="7917">
                  <c:v>78.630929879999997</c:v>
                </c:pt>
                <c:pt idx="7918">
                  <c:v>78.640861880000003</c:v>
                </c:pt>
                <c:pt idx="7919">
                  <c:v>78.650794880000007</c:v>
                </c:pt>
                <c:pt idx="7920">
                  <c:v>78.660726879999999</c:v>
                </c:pt>
                <c:pt idx="7921">
                  <c:v>78.670658880000005</c:v>
                </c:pt>
                <c:pt idx="7922">
                  <c:v>78.680591879999994</c:v>
                </c:pt>
                <c:pt idx="7923">
                  <c:v>78.690523880000001</c:v>
                </c:pt>
                <c:pt idx="7924">
                  <c:v>78.700455880000007</c:v>
                </c:pt>
                <c:pt idx="7925">
                  <c:v>78.710387879999999</c:v>
                </c:pt>
                <c:pt idx="7926">
                  <c:v>78.720320869999995</c:v>
                </c:pt>
                <c:pt idx="7927">
                  <c:v>78.730252879999995</c:v>
                </c:pt>
                <c:pt idx="7928">
                  <c:v>78.740184880000001</c:v>
                </c:pt>
                <c:pt idx="7929">
                  <c:v>78.750116879999993</c:v>
                </c:pt>
                <c:pt idx="7930">
                  <c:v>78.760049879999997</c:v>
                </c:pt>
                <c:pt idx="7931">
                  <c:v>78.769981880000003</c:v>
                </c:pt>
                <c:pt idx="7932">
                  <c:v>78.779913879999995</c:v>
                </c:pt>
                <c:pt idx="7933">
                  <c:v>78.789846879999999</c:v>
                </c:pt>
                <c:pt idx="7934">
                  <c:v>78.799778880000005</c:v>
                </c:pt>
                <c:pt idx="7935">
                  <c:v>78.809710879999997</c:v>
                </c:pt>
                <c:pt idx="7936">
                  <c:v>78.819642880000004</c:v>
                </c:pt>
                <c:pt idx="7937">
                  <c:v>78.829575879999993</c:v>
                </c:pt>
                <c:pt idx="7938">
                  <c:v>78.839507879999999</c:v>
                </c:pt>
                <c:pt idx="7939">
                  <c:v>78.849439880000006</c:v>
                </c:pt>
                <c:pt idx="7940">
                  <c:v>78.859371879999998</c:v>
                </c:pt>
                <c:pt idx="7941">
                  <c:v>78.869304880000001</c:v>
                </c:pt>
                <c:pt idx="7942">
                  <c:v>78.879236879999993</c:v>
                </c:pt>
                <c:pt idx="7943">
                  <c:v>78.88916888</c:v>
                </c:pt>
                <c:pt idx="7944">
                  <c:v>78.899101880000003</c:v>
                </c:pt>
                <c:pt idx="7945">
                  <c:v>78.909033879999996</c:v>
                </c:pt>
                <c:pt idx="7946">
                  <c:v>78.918965880000002</c:v>
                </c:pt>
                <c:pt idx="7947">
                  <c:v>78.928897879999994</c:v>
                </c:pt>
                <c:pt idx="7948">
                  <c:v>78.938830879999998</c:v>
                </c:pt>
                <c:pt idx="7949">
                  <c:v>78.948762880000004</c:v>
                </c:pt>
                <c:pt idx="7950">
                  <c:v>78.958694879999996</c:v>
                </c:pt>
                <c:pt idx="7951">
                  <c:v>78.968626880000002</c:v>
                </c:pt>
                <c:pt idx="7952">
                  <c:v>78.978559880000006</c:v>
                </c:pt>
                <c:pt idx="7953">
                  <c:v>78.988491879999998</c:v>
                </c:pt>
                <c:pt idx="7954">
                  <c:v>78.998423880000004</c:v>
                </c:pt>
                <c:pt idx="7955">
                  <c:v>79.008356879999994</c:v>
                </c:pt>
                <c:pt idx="7956">
                  <c:v>79.01828888</c:v>
                </c:pt>
                <c:pt idx="7957">
                  <c:v>79.028220869999998</c:v>
                </c:pt>
                <c:pt idx="7958">
                  <c:v>79.038152879999998</c:v>
                </c:pt>
                <c:pt idx="7959">
                  <c:v>79.048085880000002</c:v>
                </c:pt>
                <c:pt idx="7960">
                  <c:v>79.058017879999994</c:v>
                </c:pt>
                <c:pt idx="7961">
                  <c:v>79.06794988</c:v>
                </c:pt>
                <c:pt idx="7962">
                  <c:v>79.077881880000007</c:v>
                </c:pt>
                <c:pt idx="7963">
                  <c:v>79.087814879999996</c:v>
                </c:pt>
                <c:pt idx="7964">
                  <c:v>79.097746880000003</c:v>
                </c:pt>
                <c:pt idx="7965">
                  <c:v>79.107678879999995</c:v>
                </c:pt>
                <c:pt idx="7966">
                  <c:v>79.117611879999998</c:v>
                </c:pt>
                <c:pt idx="7967">
                  <c:v>79.127543880000005</c:v>
                </c:pt>
                <c:pt idx="7968">
                  <c:v>79.137475879999997</c:v>
                </c:pt>
                <c:pt idx="7969">
                  <c:v>79.147407880000003</c:v>
                </c:pt>
                <c:pt idx="7970">
                  <c:v>79.157340880000007</c:v>
                </c:pt>
                <c:pt idx="7971">
                  <c:v>79.167272879999999</c:v>
                </c:pt>
                <c:pt idx="7972">
                  <c:v>79.177204880000005</c:v>
                </c:pt>
                <c:pt idx="7973">
                  <c:v>79.187137879999995</c:v>
                </c:pt>
                <c:pt idx="7974">
                  <c:v>79.197069880000001</c:v>
                </c:pt>
                <c:pt idx="7975">
                  <c:v>79.207001880000007</c:v>
                </c:pt>
                <c:pt idx="7976">
                  <c:v>79.216933879999999</c:v>
                </c:pt>
                <c:pt idx="7977">
                  <c:v>79.226866880000003</c:v>
                </c:pt>
                <c:pt idx="7978">
                  <c:v>79.236798879999995</c:v>
                </c:pt>
                <c:pt idx="7979">
                  <c:v>79.246730880000001</c:v>
                </c:pt>
                <c:pt idx="7980">
                  <c:v>79.256662879999993</c:v>
                </c:pt>
                <c:pt idx="7981">
                  <c:v>79.266595879999997</c:v>
                </c:pt>
                <c:pt idx="7982">
                  <c:v>79.276527880000003</c:v>
                </c:pt>
                <c:pt idx="7983">
                  <c:v>79.286459879999995</c:v>
                </c:pt>
                <c:pt idx="7984">
                  <c:v>79.296392879999999</c:v>
                </c:pt>
                <c:pt idx="7985">
                  <c:v>79.306324880000005</c:v>
                </c:pt>
                <c:pt idx="7986">
                  <c:v>79.316256879999997</c:v>
                </c:pt>
                <c:pt idx="7987">
                  <c:v>79.326188880000004</c:v>
                </c:pt>
                <c:pt idx="7988">
                  <c:v>79.336121879999993</c:v>
                </c:pt>
                <c:pt idx="7989">
                  <c:v>79.346053879999999</c:v>
                </c:pt>
                <c:pt idx="7990">
                  <c:v>79.355985880000006</c:v>
                </c:pt>
                <c:pt idx="7991">
                  <c:v>79.365917879999998</c:v>
                </c:pt>
                <c:pt idx="7992">
                  <c:v>79.375850880000002</c:v>
                </c:pt>
                <c:pt idx="7993">
                  <c:v>79.385782879999994</c:v>
                </c:pt>
                <c:pt idx="7994">
                  <c:v>79.39571488</c:v>
                </c:pt>
                <c:pt idx="7995">
                  <c:v>79.405646880000006</c:v>
                </c:pt>
                <c:pt idx="7996">
                  <c:v>79.415579870000002</c:v>
                </c:pt>
                <c:pt idx="7997">
                  <c:v>79.425511880000002</c:v>
                </c:pt>
                <c:pt idx="7998">
                  <c:v>79.435443879999994</c:v>
                </c:pt>
                <c:pt idx="7999">
                  <c:v>79.445376879999998</c:v>
                </c:pt>
                <c:pt idx="8000">
                  <c:v>79.455308880000004</c:v>
                </c:pt>
                <c:pt idx="8001">
                  <c:v>79.465240879999996</c:v>
                </c:pt>
                <c:pt idx="8002">
                  <c:v>79.475172880000002</c:v>
                </c:pt>
                <c:pt idx="8003">
                  <c:v>79.485105880000006</c:v>
                </c:pt>
                <c:pt idx="8004">
                  <c:v>79.495037879999998</c:v>
                </c:pt>
                <c:pt idx="8005">
                  <c:v>79.504969880000004</c:v>
                </c:pt>
                <c:pt idx="8006">
                  <c:v>79.514901879999996</c:v>
                </c:pt>
                <c:pt idx="8007">
                  <c:v>79.52483488</c:v>
                </c:pt>
                <c:pt idx="8008">
                  <c:v>79.534766880000006</c:v>
                </c:pt>
                <c:pt idx="8009">
                  <c:v>79.544697920000004</c:v>
                </c:pt>
                <c:pt idx="8010">
                  <c:v>79.554630919999994</c:v>
                </c:pt>
                <c:pt idx="8011">
                  <c:v>79.56456292</c:v>
                </c:pt>
                <c:pt idx="8012">
                  <c:v>79.574494920000006</c:v>
                </c:pt>
                <c:pt idx="8013">
                  <c:v>79.584426919999999</c:v>
                </c:pt>
                <c:pt idx="8014">
                  <c:v>79.594359920000002</c:v>
                </c:pt>
                <c:pt idx="8015">
                  <c:v>79.604291919999994</c:v>
                </c:pt>
                <c:pt idx="8016">
                  <c:v>79.614223920000001</c:v>
                </c:pt>
                <c:pt idx="8017">
                  <c:v>79.624155920000007</c:v>
                </c:pt>
                <c:pt idx="8018">
                  <c:v>79.634088919999996</c:v>
                </c:pt>
                <c:pt idx="8019">
                  <c:v>79.644020920000003</c:v>
                </c:pt>
                <c:pt idx="8020">
                  <c:v>79.653952919999995</c:v>
                </c:pt>
                <c:pt idx="8021">
                  <c:v>79.663885919999998</c:v>
                </c:pt>
                <c:pt idx="8022">
                  <c:v>79.673817920000005</c:v>
                </c:pt>
                <c:pt idx="8023">
                  <c:v>79.683749919999997</c:v>
                </c:pt>
                <c:pt idx="8024">
                  <c:v>79.693681920000003</c:v>
                </c:pt>
                <c:pt idx="8025">
                  <c:v>79.703614920000007</c:v>
                </c:pt>
                <c:pt idx="8026">
                  <c:v>79.713546919999999</c:v>
                </c:pt>
                <c:pt idx="8027">
                  <c:v>79.723478920000005</c:v>
                </c:pt>
                <c:pt idx="8028">
                  <c:v>79.733410919999997</c:v>
                </c:pt>
                <c:pt idx="8029">
                  <c:v>79.743343920000001</c:v>
                </c:pt>
                <c:pt idx="8030">
                  <c:v>79.753275919999993</c:v>
                </c:pt>
                <c:pt idx="8031">
                  <c:v>79.763207919999999</c:v>
                </c:pt>
                <c:pt idx="8032">
                  <c:v>79.773139920000006</c:v>
                </c:pt>
                <c:pt idx="8033">
                  <c:v>79.783072919999995</c:v>
                </c:pt>
                <c:pt idx="8034">
                  <c:v>79.793004920000001</c:v>
                </c:pt>
                <c:pt idx="8035">
                  <c:v>79.802936919999993</c:v>
                </c:pt>
                <c:pt idx="8036">
                  <c:v>79.812869919999997</c:v>
                </c:pt>
                <c:pt idx="8037">
                  <c:v>79.822801920000003</c:v>
                </c:pt>
                <c:pt idx="8038">
                  <c:v>79.832733919999995</c:v>
                </c:pt>
                <c:pt idx="8039">
                  <c:v>79.842665920000002</c:v>
                </c:pt>
                <c:pt idx="8040">
                  <c:v>79.852598920000005</c:v>
                </c:pt>
                <c:pt idx="8041">
                  <c:v>79.862530919999998</c:v>
                </c:pt>
                <c:pt idx="8042">
                  <c:v>79.872462920000004</c:v>
                </c:pt>
                <c:pt idx="8043">
                  <c:v>79.882394919999996</c:v>
                </c:pt>
                <c:pt idx="8044">
                  <c:v>79.89232792</c:v>
                </c:pt>
                <c:pt idx="8045">
                  <c:v>79.902259920000006</c:v>
                </c:pt>
                <c:pt idx="8046">
                  <c:v>79.912191919999998</c:v>
                </c:pt>
                <c:pt idx="8047">
                  <c:v>79.922124920000002</c:v>
                </c:pt>
                <c:pt idx="8048">
                  <c:v>79.932056919999994</c:v>
                </c:pt>
                <c:pt idx="8049">
                  <c:v>79.94198892</c:v>
                </c:pt>
                <c:pt idx="8050">
                  <c:v>79.951920920000006</c:v>
                </c:pt>
                <c:pt idx="8051">
                  <c:v>79.961853919999996</c:v>
                </c:pt>
                <c:pt idx="8052">
                  <c:v>79.971785920000002</c:v>
                </c:pt>
                <c:pt idx="8053">
                  <c:v>79.981717919999994</c:v>
                </c:pt>
                <c:pt idx="8054">
                  <c:v>79.99164992</c:v>
                </c:pt>
                <c:pt idx="8055">
                  <c:v>80.001582920000004</c:v>
                </c:pt>
                <c:pt idx="8056">
                  <c:v>80.011514919999996</c:v>
                </c:pt>
                <c:pt idx="8057">
                  <c:v>80.021446920000002</c:v>
                </c:pt>
                <c:pt idx="8058">
                  <c:v>80.031379920000006</c:v>
                </c:pt>
                <c:pt idx="8059">
                  <c:v>80.041311919999998</c:v>
                </c:pt>
                <c:pt idx="8060">
                  <c:v>80.051243920000005</c:v>
                </c:pt>
                <c:pt idx="8061">
                  <c:v>80.061175919999997</c:v>
                </c:pt>
                <c:pt idx="8062">
                  <c:v>80.07110892</c:v>
                </c:pt>
                <c:pt idx="8063">
                  <c:v>80.081040920000007</c:v>
                </c:pt>
                <c:pt idx="8064">
                  <c:v>80.090972919999999</c:v>
                </c:pt>
                <c:pt idx="8065">
                  <c:v>80.100905920000002</c:v>
                </c:pt>
                <c:pt idx="8066">
                  <c:v>80.110837919999994</c:v>
                </c:pt>
                <c:pt idx="8067">
                  <c:v>80.120769920000001</c:v>
                </c:pt>
                <c:pt idx="8068">
                  <c:v>80.130701920000007</c:v>
                </c:pt>
                <c:pt idx="8069">
                  <c:v>80.140634919999997</c:v>
                </c:pt>
                <c:pt idx="8070">
                  <c:v>80.150566920000003</c:v>
                </c:pt>
                <c:pt idx="8071">
                  <c:v>80.160498919999995</c:v>
                </c:pt>
                <c:pt idx="8072">
                  <c:v>80.170431919999999</c:v>
                </c:pt>
                <c:pt idx="8073">
                  <c:v>80.180363920000005</c:v>
                </c:pt>
                <c:pt idx="8074">
                  <c:v>80.190295919999997</c:v>
                </c:pt>
                <c:pt idx="8075">
                  <c:v>80.200227920000003</c:v>
                </c:pt>
                <c:pt idx="8076">
                  <c:v>80.210160920000007</c:v>
                </c:pt>
                <c:pt idx="8077">
                  <c:v>80.220092919999999</c:v>
                </c:pt>
                <c:pt idx="8078">
                  <c:v>80.230024920000005</c:v>
                </c:pt>
                <c:pt idx="8079">
                  <c:v>80.239957919999995</c:v>
                </c:pt>
                <c:pt idx="8080">
                  <c:v>80.249889920000001</c:v>
                </c:pt>
                <c:pt idx="8081">
                  <c:v>80.259821919999993</c:v>
                </c:pt>
                <c:pt idx="8082">
                  <c:v>80.269753919999999</c:v>
                </c:pt>
                <c:pt idx="8083">
                  <c:v>80.279686920000003</c:v>
                </c:pt>
                <c:pt idx="8084">
                  <c:v>80.289618919999995</c:v>
                </c:pt>
                <c:pt idx="8085">
                  <c:v>80.299550920000001</c:v>
                </c:pt>
                <c:pt idx="8086">
                  <c:v>80.309483920000005</c:v>
                </c:pt>
                <c:pt idx="8087">
                  <c:v>80.319415919999997</c:v>
                </c:pt>
                <c:pt idx="8088">
                  <c:v>80.329347920000004</c:v>
                </c:pt>
                <c:pt idx="8089">
                  <c:v>80.339279919999996</c:v>
                </c:pt>
                <c:pt idx="8090">
                  <c:v>80.349212919999999</c:v>
                </c:pt>
                <c:pt idx="8091">
                  <c:v>80.359144920000006</c:v>
                </c:pt>
                <c:pt idx="8092">
                  <c:v>80.369076919999998</c:v>
                </c:pt>
                <c:pt idx="8093">
                  <c:v>80.379009920000001</c:v>
                </c:pt>
                <c:pt idx="8094">
                  <c:v>80.388941919999994</c:v>
                </c:pt>
                <c:pt idx="8095">
                  <c:v>80.39887392</c:v>
                </c:pt>
                <c:pt idx="8096">
                  <c:v>80.408805920000006</c:v>
                </c:pt>
                <c:pt idx="8097">
                  <c:v>80.418738919999996</c:v>
                </c:pt>
                <c:pt idx="8098">
                  <c:v>80.428670920000002</c:v>
                </c:pt>
                <c:pt idx="8099">
                  <c:v>80.438602919999994</c:v>
                </c:pt>
                <c:pt idx="8100">
                  <c:v>80.448535919999998</c:v>
                </c:pt>
                <c:pt idx="8101">
                  <c:v>80.458467920000004</c:v>
                </c:pt>
                <c:pt idx="8102">
                  <c:v>80.468399919999996</c:v>
                </c:pt>
                <c:pt idx="8103">
                  <c:v>80.478331920000002</c:v>
                </c:pt>
                <c:pt idx="8104">
                  <c:v>80.488264920000006</c:v>
                </c:pt>
                <c:pt idx="8105">
                  <c:v>80.498196919999998</c:v>
                </c:pt>
                <c:pt idx="8106">
                  <c:v>80.508128920000004</c:v>
                </c:pt>
                <c:pt idx="8107">
                  <c:v>80.518061919999994</c:v>
                </c:pt>
                <c:pt idx="8108">
                  <c:v>80.52799392</c:v>
                </c:pt>
                <c:pt idx="8109">
                  <c:v>80.537926499999998</c:v>
                </c:pt>
                <c:pt idx="8110">
                  <c:v>80.547858500000004</c:v>
                </c:pt>
                <c:pt idx="8111">
                  <c:v>80.557791499999993</c:v>
                </c:pt>
                <c:pt idx="8112">
                  <c:v>80.5677235</c:v>
                </c:pt>
                <c:pt idx="8113">
                  <c:v>80.577655500000006</c:v>
                </c:pt>
                <c:pt idx="8114">
                  <c:v>80.587588499999995</c:v>
                </c:pt>
                <c:pt idx="8115">
                  <c:v>80.597520500000002</c:v>
                </c:pt>
                <c:pt idx="8116">
                  <c:v>80.607452499999994</c:v>
                </c:pt>
                <c:pt idx="8117">
                  <c:v>80.6173845</c:v>
                </c:pt>
                <c:pt idx="8118">
                  <c:v>80.627317500000004</c:v>
                </c:pt>
                <c:pt idx="8119">
                  <c:v>80.637249499999996</c:v>
                </c:pt>
                <c:pt idx="8120">
                  <c:v>80.647181500000002</c:v>
                </c:pt>
                <c:pt idx="8121">
                  <c:v>80.657114500000006</c:v>
                </c:pt>
                <c:pt idx="8122">
                  <c:v>80.667046499999998</c:v>
                </c:pt>
                <c:pt idx="8123">
                  <c:v>80.676978500000004</c:v>
                </c:pt>
                <c:pt idx="8124">
                  <c:v>80.686910499999996</c:v>
                </c:pt>
                <c:pt idx="8125">
                  <c:v>80.6968435</c:v>
                </c:pt>
                <c:pt idx="8126">
                  <c:v>80.706775500000006</c:v>
                </c:pt>
                <c:pt idx="8127">
                  <c:v>80.716707499999998</c:v>
                </c:pt>
                <c:pt idx="8128">
                  <c:v>80.726640500000002</c:v>
                </c:pt>
                <c:pt idx="8129">
                  <c:v>80.736572499999994</c:v>
                </c:pt>
                <c:pt idx="8130">
                  <c:v>80.7465045</c:v>
                </c:pt>
                <c:pt idx="8131">
                  <c:v>80.756436500000007</c:v>
                </c:pt>
                <c:pt idx="8132">
                  <c:v>80.766369499999996</c:v>
                </c:pt>
                <c:pt idx="8133">
                  <c:v>80.776301500000002</c:v>
                </c:pt>
                <c:pt idx="8134">
                  <c:v>80.786233499999994</c:v>
                </c:pt>
                <c:pt idx="8135">
                  <c:v>80.796166499999998</c:v>
                </c:pt>
                <c:pt idx="8136">
                  <c:v>80.806098500000004</c:v>
                </c:pt>
                <c:pt idx="8137">
                  <c:v>80.816030499999997</c:v>
                </c:pt>
                <c:pt idx="8138">
                  <c:v>80.825962500000003</c:v>
                </c:pt>
                <c:pt idx="8139">
                  <c:v>80.835895500000007</c:v>
                </c:pt>
                <c:pt idx="8140">
                  <c:v>80.845827499999999</c:v>
                </c:pt>
                <c:pt idx="8141">
                  <c:v>80.855759500000005</c:v>
                </c:pt>
                <c:pt idx="8142">
                  <c:v>80.865692499999994</c:v>
                </c:pt>
                <c:pt idx="8143">
                  <c:v>80.875624500000001</c:v>
                </c:pt>
                <c:pt idx="8144">
                  <c:v>80.885556500000007</c:v>
                </c:pt>
                <c:pt idx="8145">
                  <c:v>80.895489499999996</c:v>
                </c:pt>
                <c:pt idx="8146">
                  <c:v>80.905421500000003</c:v>
                </c:pt>
                <c:pt idx="8147">
                  <c:v>80.915353499999995</c:v>
                </c:pt>
                <c:pt idx="8148">
                  <c:v>80.925285500000001</c:v>
                </c:pt>
                <c:pt idx="8149">
                  <c:v>80.935218500000005</c:v>
                </c:pt>
                <c:pt idx="8150">
                  <c:v>80.945150499999997</c:v>
                </c:pt>
                <c:pt idx="8151">
                  <c:v>80.955082500000003</c:v>
                </c:pt>
                <c:pt idx="8152">
                  <c:v>80.965014499999995</c:v>
                </c:pt>
                <c:pt idx="8153">
                  <c:v>80.974947499999999</c:v>
                </c:pt>
                <c:pt idx="8154">
                  <c:v>80.984879500000005</c:v>
                </c:pt>
                <c:pt idx="8155">
                  <c:v>80.994811499999997</c:v>
                </c:pt>
                <c:pt idx="8156">
                  <c:v>81.004744500000001</c:v>
                </c:pt>
                <c:pt idx="8157">
                  <c:v>81.014676499999993</c:v>
                </c:pt>
                <c:pt idx="8158">
                  <c:v>81.024608499999999</c:v>
                </c:pt>
                <c:pt idx="8159">
                  <c:v>81.034540500000006</c:v>
                </c:pt>
                <c:pt idx="8160">
                  <c:v>81.044473499999995</c:v>
                </c:pt>
                <c:pt idx="8161">
                  <c:v>81.054405500000001</c:v>
                </c:pt>
                <c:pt idx="8162">
                  <c:v>81.064337499999993</c:v>
                </c:pt>
                <c:pt idx="8163">
                  <c:v>81.074270499999997</c:v>
                </c:pt>
                <c:pt idx="8164">
                  <c:v>81.084202500000004</c:v>
                </c:pt>
                <c:pt idx="8165">
                  <c:v>81.094134499999996</c:v>
                </c:pt>
                <c:pt idx="8166">
                  <c:v>81.104066500000002</c:v>
                </c:pt>
                <c:pt idx="8167">
                  <c:v>81.113999500000006</c:v>
                </c:pt>
                <c:pt idx="8168">
                  <c:v>81.123931499999998</c:v>
                </c:pt>
                <c:pt idx="8169">
                  <c:v>81.133863500000004</c:v>
                </c:pt>
                <c:pt idx="8170">
                  <c:v>81.143796499999993</c:v>
                </c:pt>
                <c:pt idx="8171">
                  <c:v>81.1537285</c:v>
                </c:pt>
                <c:pt idx="8172">
                  <c:v>81.163660500000006</c:v>
                </c:pt>
                <c:pt idx="8173">
                  <c:v>81.173592499999998</c:v>
                </c:pt>
                <c:pt idx="8174">
                  <c:v>81.183525500000002</c:v>
                </c:pt>
                <c:pt idx="8175">
                  <c:v>81.193457499999994</c:v>
                </c:pt>
                <c:pt idx="8176">
                  <c:v>81.2033895</c:v>
                </c:pt>
                <c:pt idx="8177">
                  <c:v>81.213322500000004</c:v>
                </c:pt>
                <c:pt idx="8178">
                  <c:v>81.223254499999996</c:v>
                </c:pt>
                <c:pt idx="8179">
                  <c:v>81.233186500000002</c:v>
                </c:pt>
                <c:pt idx="8180">
                  <c:v>81.243118499999994</c:v>
                </c:pt>
                <c:pt idx="8181">
                  <c:v>81.253051499999998</c:v>
                </c:pt>
                <c:pt idx="8182">
                  <c:v>81.262983500000004</c:v>
                </c:pt>
                <c:pt idx="8183">
                  <c:v>81.272915499999996</c:v>
                </c:pt>
                <c:pt idx="8184">
                  <c:v>81.2828485</c:v>
                </c:pt>
                <c:pt idx="8185">
                  <c:v>81.292780500000006</c:v>
                </c:pt>
                <c:pt idx="8186">
                  <c:v>81.302712499999998</c:v>
                </c:pt>
                <c:pt idx="8187">
                  <c:v>81.312644500000005</c:v>
                </c:pt>
                <c:pt idx="8188">
                  <c:v>81.322577499999994</c:v>
                </c:pt>
                <c:pt idx="8189">
                  <c:v>81.3325095</c:v>
                </c:pt>
                <c:pt idx="8190">
                  <c:v>81.342441500000007</c:v>
                </c:pt>
                <c:pt idx="8191">
                  <c:v>81.352374499999996</c:v>
                </c:pt>
                <c:pt idx="8192">
                  <c:v>81.362306500000003</c:v>
                </c:pt>
                <c:pt idx="8193">
                  <c:v>81.372238499999995</c:v>
                </c:pt>
                <c:pt idx="8194">
                  <c:v>81.382170500000001</c:v>
                </c:pt>
                <c:pt idx="8195">
                  <c:v>81.392103500000005</c:v>
                </c:pt>
                <c:pt idx="8196">
                  <c:v>81.402035499999997</c:v>
                </c:pt>
                <c:pt idx="8197">
                  <c:v>81.411967500000003</c:v>
                </c:pt>
                <c:pt idx="8198">
                  <c:v>81.421899499999995</c:v>
                </c:pt>
                <c:pt idx="8199">
                  <c:v>81.431832499999999</c:v>
                </c:pt>
                <c:pt idx="8200">
                  <c:v>81.441764500000005</c:v>
                </c:pt>
                <c:pt idx="8201">
                  <c:v>81.451696499999997</c:v>
                </c:pt>
                <c:pt idx="8202">
                  <c:v>81.461629500000001</c:v>
                </c:pt>
                <c:pt idx="8203">
                  <c:v>81.471561500000007</c:v>
                </c:pt>
                <c:pt idx="8204">
                  <c:v>81.481493499999999</c:v>
                </c:pt>
                <c:pt idx="8205">
                  <c:v>81.491425500000005</c:v>
                </c:pt>
                <c:pt idx="8206">
                  <c:v>81.501358499999995</c:v>
                </c:pt>
                <c:pt idx="8207">
                  <c:v>81.511290500000001</c:v>
                </c:pt>
                <c:pt idx="8208">
                  <c:v>81.521222499999993</c:v>
                </c:pt>
                <c:pt idx="8209">
                  <c:v>81.531155499999997</c:v>
                </c:pt>
                <c:pt idx="8210">
                  <c:v>81.541087750000003</c:v>
                </c:pt>
                <c:pt idx="8211">
                  <c:v>81.551019749999995</c:v>
                </c:pt>
                <c:pt idx="8212">
                  <c:v>81.560951750000001</c:v>
                </c:pt>
                <c:pt idx="8213">
                  <c:v>81.570884750000005</c:v>
                </c:pt>
                <c:pt idx="8214">
                  <c:v>81.580816749999997</c:v>
                </c:pt>
                <c:pt idx="8215">
                  <c:v>81.590748750000003</c:v>
                </c:pt>
                <c:pt idx="8216">
                  <c:v>81.600681750000007</c:v>
                </c:pt>
                <c:pt idx="8217">
                  <c:v>81.610613749999999</c:v>
                </c:pt>
                <c:pt idx="8218">
                  <c:v>81.620545750000005</c:v>
                </c:pt>
                <c:pt idx="8219">
                  <c:v>81.630477749999997</c:v>
                </c:pt>
                <c:pt idx="8220">
                  <c:v>81.640410750000001</c:v>
                </c:pt>
                <c:pt idx="8221">
                  <c:v>81.650342749999993</c:v>
                </c:pt>
                <c:pt idx="8222">
                  <c:v>81.660274749999999</c:v>
                </c:pt>
                <c:pt idx="8223">
                  <c:v>81.670207750000003</c:v>
                </c:pt>
                <c:pt idx="8224">
                  <c:v>81.680139749999995</c:v>
                </c:pt>
                <c:pt idx="8225">
                  <c:v>81.690071750000001</c:v>
                </c:pt>
                <c:pt idx="8226">
                  <c:v>81.700003749999993</c:v>
                </c:pt>
                <c:pt idx="8227">
                  <c:v>81.709936749999997</c:v>
                </c:pt>
                <c:pt idx="8228">
                  <c:v>81.719868750000003</c:v>
                </c:pt>
                <c:pt idx="8229">
                  <c:v>81.729800749999995</c:v>
                </c:pt>
                <c:pt idx="8230">
                  <c:v>81.739732750000002</c:v>
                </c:pt>
                <c:pt idx="8231">
                  <c:v>81.749665750000005</c:v>
                </c:pt>
                <c:pt idx="8232">
                  <c:v>81.759597749999998</c:v>
                </c:pt>
                <c:pt idx="8233">
                  <c:v>81.769529750000004</c:v>
                </c:pt>
                <c:pt idx="8234">
                  <c:v>81.779462749999993</c:v>
                </c:pt>
                <c:pt idx="8235">
                  <c:v>81.78939475</c:v>
                </c:pt>
                <c:pt idx="8236">
                  <c:v>81.799326750000006</c:v>
                </c:pt>
                <c:pt idx="8237">
                  <c:v>81.809258749999998</c:v>
                </c:pt>
                <c:pt idx="8238">
                  <c:v>81.819191750000002</c:v>
                </c:pt>
                <c:pt idx="8239">
                  <c:v>81.829123749999994</c:v>
                </c:pt>
                <c:pt idx="8240">
                  <c:v>81.83905575</c:v>
                </c:pt>
                <c:pt idx="8241">
                  <c:v>81.848988750000004</c:v>
                </c:pt>
                <c:pt idx="8242">
                  <c:v>81.858920749999996</c:v>
                </c:pt>
                <c:pt idx="8243">
                  <c:v>81.868852750000002</c:v>
                </c:pt>
                <c:pt idx="8244">
                  <c:v>81.878784749999994</c:v>
                </c:pt>
                <c:pt idx="8245">
                  <c:v>81.888717749999998</c:v>
                </c:pt>
                <c:pt idx="8246">
                  <c:v>81.898649750000004</c:v>
                </c:pt>
                <c:pt idx="8247">
                  <c:v>81.908581749999996</c:v>
                </c:pt>
                <c:pt idx="8248">
                  <c:v>81.918513750000002</c:v>
                </c:pt>
                <c:pt idx="8249">
                  <c:v>81.928446750000006</c:v>
                </c:pt>
                <c:pt idx="8250">
                  <c:v>81.938378749999998</c:v>
                </c:pt>
                <c:pt idx="8251">
                  <c:v>81.948310750000005</c:v>
                </c:pt>
                <c:pt idx="8252">
                  <c:v>81.958243749999994</c:v>
                </c:pt>
                <c:pt idx="8253">
                  <c:v>81.96817575</c:v>
                </c:pt>
                <c:pt idx="8254">
                  <c:v>81.978107750000007</c:v>
                </c:pt>
                <c:pt idx="8255">
                  <c:v>81.988039749999999</c:v>
                </c:pt>
                <c:pt idx="8256">
                  <c:v>81.997972750000002</c:v>
                </c:pt>
                <c:pt idx="8257">
                  <c:v>82.007904749999994</c:v>
                </c:pt>
                <c:pt idx="8258">
                  <c:v>82.017836750000001</c:v>
                </c:pt>
                <c:pt idx="8259">
                  <c:v>82.027769750000004</c:v>
                </c:pt>
                <c:pt idx="8260">
                  <c:v>82.037701749999997</c:v>
                </c:pt>
                <c:pt idx="8261">
                  <c:v>82.047633750000003</c:v>
                </c:pt>
                <c:pt idx="8262">
                  <c:v>82.057565749999995</c:v>
                </c:pt>
                <c:pt idx="8263">
                  <c:v>82.067498749999999</c:v>
                </c:pt>
                <c:pt idx="8264">
                  <c:v>82.077430750000005</c:v>
                </c:pt>
                <c:pt idx="8265">
                  <c:v>82.087362749999997</c:v>
                </c:pt>
                <c:pt idx="8266">
                  <c:v>82.097294750000003</c:v>
                </c:pt>
                <c:pt idx="8267">
                  <c:v>82.107227750000007</c:v>
                </c:pt>
                <c:pt idx="8268">
                  <c:v>82.117159749999999</c:v>
                </c:pt>
                <c:pt idx="8269">
                  <c:v>82.127091750000005</c:v>
                </c:pt>
                <c:pt idx="8270">
                  <c:v>82.137024749999995</c:v>
                </c:pt>
                <c:pt idx="8271">
                  <c:v>82.146956750000001</c:v>
                </c:pt>
                <c:pt idx="8272">
                  <c:v>82.156888749999993</c:v>
                </c:pt>
                <c:pt idx="8273">
                  <c:v>82.166820749999999</c:v>
                </c:pt>
                <c:pt idx="8274">
                  <c:v>82.176753750000003</c:v>
                </c:pt>
                <c:pt idx="8275">
                  <c:v>82.186685749999995</c:v>
                </c:pt>
                <c:pt idx="8276">
                  <c:v>82.196617750000001</c:v>
                </c:pt>
                <c:pt idx="8277">
                  <c:v>82.206550750000005</c:v>
                </c:pt>
                <c:pt idx="8278">
                  <c:v>82.216482749999997</c:v>
                </c:pt>
                <c:pt idx="8279">
                  <c:v>82.226414750000004</c:v>
                </c:pt>
                <c:pt idx="8280">
                  <c:v>82.236346749999996</c:v>
                </c:pt>
                <c:pt idx="8281">
                  <c:v>82.246279749999999</c:v>
                </c:pt>
                <c:pt idx="8282">
                  <c:v>82.256211750000006</c:v>
                </c:pt>
                <c:pt idx="8283">
                  <c:v>82.266143749999998</c:v>
                </c:pt>
                <c:pt idx="8284">
                  <c:v>82.276075750000004</c:v>
                </c:pt>
                <c:pt idx="8285">
                  <c:v>82.286008749999993</c:v>
                </c:pt>
                <c:pt idx="8286">
                  <c:v>82.29594075</c:v>
                </c:pt>
                <c:pt idx="8287">
                  <c:v>82.305872750000006</c:v>
                </c:pt>
                <c:pt idx="8288">
                  <c:v>82.315805749999996</c:v>
                </c:pt>
                <c:pt idx="8289">
                  <c:v>82.325737750000002</c:v>
                </c:pt>
                <c:pt idx="8290">
                  <c:v>82.335669749999994</c:v>
                </c:pt>
                <c:pt idx="8291">
                  <c:v>82.34560175</c:v>
                </c:pt>
                <c:pt idx="8292">
                  <c:v>82.355534750000004</c:v>
                </c:pt>
                <c:pt idx="8293">
                  <c:v>82.365466749999996</c:v>
                </c:pt>
                <c:pt idx="8294">
                  <c:v>82.375398750000002</c:v>
                </c:pt>
                <c:pt idx="8295">
                  <c:v>82.385330749999994</c:v>
                </c:pt>
                <c:pt idx="8296">
                  <c:v>82.395263749999998</c:v>
                </c:pt>
                <c:pt idx="8297">
                  <c:v>82.405195750000004</c:v>
                </c:pt>
                <c:pt idx="8298">
                  <c:v>82.415127749999996</c:v>
                </c:pt>
                <c:pt idx="8299">
                  <c:v>82.425059750000003</c:v>
                </c:pt>
                <c:pt idx="8300">
                  <c:v>82.434992750000006</c:v>
                </c:pt>
                <c:pt idx="8301">
                  <c:v>82.444924749999998</c:v>
                </c:pt>
                <c:pt idx="8302">
                  <c:v>82.454856750000005</c:v>
                </c:pt>
                <c:pt idx="8303">
                  <c:v>82.464789749999994</c:v>
                </c:pt>
                <c:pt idx="8304">
                  <c:v>82.47472175</c:v>
                </c:pt>
                <c:pt idx="8305">
                  <c:v>82.484653750000007</c:v>
                </c:pt>
                <c:pt idx="8306">
                  <c:v>82.494585749999999</c:v>
                </c:pt>
                <c:pt idx="8307">
                  <c:v>82.504518750000003</c:v>
                </c:pt>
                <c:pt idx="8308">
                  <c:v>82.514450749999995</c:v>
                </c:pt>
                <c:pt idx="8309">
                  <c:v>82.524382750000001</c:v>
                </c:pt>
                <c:pt idx="8310">
                  <c:v>82.534314749999993</c:v>
                </c:pt>
                <c:pt idx="8311">
                  <c:v>82.544247749999997</c:v>
                </c:pt>
                <c:pt idx="8312">
                  <c:v>82.554179750000003</c:v>
                </c:pt>
                <c:pt idx="8313">
                  <c:v>82.564111749999995</c:v>
                </c:pt>
                <c:pt idx="8314">
                  <c:v>82.574044749999999</c:v>
                </c:pt>
                <c:pt idx="8315">
                  <c:v>82.583976750000005</c:v>
                </c:pt>
                <c:pt idx="8316">
                  <c:v>82.593908749999997</c:v>
                </c:pt>
                <c:pt idx="8317">
                  <c:v>82.603840750000003</c:v>
                </c:pt>
                <c:pt idx="8318">
                  <c:v>82.613773749999993</c:v>
                </c:pt>
                <c:pt idx="8319">
                  <c:v>82.623705749999999</c:v>
                </c:pt>
                <c:pt idx="8320">
                  <c:v>82.633637750000005</c:v>
                </c:pt>
                <c:pt idx="8321">
                  <c:v>82.643569749999997</c:v>
                </c:pt>
                <c:pt idx="8322">
                  <c:v>82.653502750000001</c:v>
                </c:pt>
                <c:pt idx="8323">
                  <c:v>82.663434749999993</c:v>
                </c:pt>
                <c:pt idx="8324">
                  <c:v>82.67336675</c:v>
                </c:pt>
                <c:pt idx="8325">
                  <c:v>82.683298750000006</c:v>
                </c:pt>
                <c:pt idx="8326">
                  <c:v>82.693231749999995</c:v>
                </c:pt>
                <c:pt idx="8327">
                  <c:v>82.703163750000002</c:v>
                </c:pt>
                <c:pt idx="8328">
                  <c:v>82.713095749999994</c:v>
                </c:pt>
                <c:pt idx="8329">
                  <c:v>82.723028749999997</c:v>
                </c:pt>
                <c:pt idx="8330">
                  <c:v>82.732960750000004</c:v>
                </c:pt>
                <c:pt idx="8331">
                  <c:v>82.742892749999996</c:v>
                </c:pt>
                <c:pt idx="8332">
                  <c:v>82.752824750000002</c:v>
                </c:pt>
                <c:pt idx="8333">
                  <c:v>82.762757750000006</c:v>
                </c:pt>
                <c:pt idx="8334">
                  <c:v>82.772689749999998</c:v>
                </c:pt>
                <c:pt idx="8335">
                  <c:v>82.782621750000004</c:v>
                </c:pt>
                <c:pt idx="8336">
                  <c:v>82.792553749999996</c:v>
                </c:pt>
                <c:pt idx="8337">
                  <c:v>82.80248675</c:v>
                </c:pt>
                <c:pt idx="8338">
                  <c:v>82.812418750000006</c:v>
                </c:pt>
                <c:pt idx="8339">
                  <c:v>82.822350749999998</c:v>
                </c:pt>
                <c:pt idx="8340">
                  <c:v>82.832282750000005</c:v>
                </c:pt>
                <c:pt idx="8341">
                  <c:v>82.842215749999994</c:v>
                </c:pt>
                <c:pt idx="8342">
                  <c:v>82.85214775</c:v>
                </c:pt>
                <c:pt idx="8343">
                  <c:v>82.862079750000007</c:v>
                </c:pt>
                <c:pt idx="8344">
                  <c:v>82.872012749999996</c:v>
                </c:pt>
                <c:pt idx="8345">
                  <c:v>82.881944750000002</c:v>
                </c:pt>
                <c:pt idx="8346">
                  <c:v>82.891876749999994</c:v>
                </c:pt>
                <c:pt idx="8347">
                  <c:v>82.901808750000001</c:v>
                </c:pt>
                <c:pt idx="8348">
                  <c:v>82.911741750000004</c:v>
                </c:pt>
                <c:pt idx="8349">
                  <c:v>82.921673749999997</c:v>
                </c:pt>
                <c:pt idx="8350">
                  <c:v>82.931605750000003</c:v>
                </c:pt>
                <c:pt idx="8351">
                  <c:v>82.941537749999995</c:v>
                </c:pt>
                <c:pt idx="8352">
                  <c:v>82.951470749999999</c:v>
                </c:pt>
                <c:pt idx="8353">
                  <c:v>82.961402750000005</c:v>
                </c:pt>
                <c:pt idx="8354">
                  <c:v>82.971334749999997</c:v>
                </c:pt>
                <c:pt idx="8355">
                  <c:v>82.981266750000003</c:v>
                </c:pt>
                <c:pt idx="8356">
                  <c:v>82.991199750000007</c:v>
                </c:pt>
                <c:pt idx="8357">
                  <c:v>83.001131749999999</c:v>
                </c:pt>
                <c:pt idx="8358">
                  <c:v>83.011063750000005</c:v>
                </c:pt>
                <c:pt idx="8359">
                  <c:v>83.020996749999995</c:v>
                </c:pt>
                <c:pt idx="8360">
                  <c:v>83.030928750000001</c:v>
                </c:pt>
                <c:pt idx="8361">
                  <c:v>83.040860749999993</c:v>
                </c:pt>
                <c:pt idx="8362">
                  <c:v>83.050792749999999</c:v>
                </c:pt>
                <c:pt idx="8363">
                  <c:v>83.060725750000003</c:v>
                </c:pt>
                <c:pt idx="8364">
                  <c:v>83.070657749999995</c:v>
                </c:pt>
                <c:pt idx="8365">
                  <c:v>83.080589750000001</c:v>
                </c:pt>
                <c:pt idx="8366">
                  <c:v>83.090521749999994</c:v>
                </c:pt>
                <c:pt idx="8367">
                  <c:v>83.100454749999997</c:v>
                </c:pt>
                <c:pt idx="8368">
                  <c:v>83.110386750000004</c:v>
                </c:pt>
                <c:pt idx="8369">
                  <c:v>83.120318749999996</c:v>
                </c:pt>
                <c:pt idx="8370">
                  <c:v>83.130250750000002</c:v>
                </c:pt>
                <c:pt idx="8371">
                  <c:v>83.140183750000006</c:v>
                </c:pt>
                <c:pt idx="8372">
                  <c:v>83.150115749999998</c:v>
                </c:pt>
                <c:pt idx="8373">
                  <c:v>83.160047750000004</c:v>
                </c:pt>
                <c:pt idx="8374">
                  <c:v>83.169979749999996</c:v>
                </c:pt>
                <c:pt idx="8375">
                  <c:v>83.17991275</c:v>
                </c:pt>
                <c:pt idx="8376">
                  <c:v>83.189844750000006</c:v>
                </c:pt>
                <c:pt idx="8377">
                  <c:v>83.199776749999998</c:v>
                </c:pt>
                <c:pt idx="8378">
                  <c:v>83.209709750000002</c:v>
                </c:pt>
                <c:pt idx="8379">
                  <c:v>83.219641749999994</c:v>
                </c:pt>
                <c:pt idx="8380">
                  <c:v>83.22957375</c:v>
                </c:pt>
                <c:pt idx="8381">
                  <c:v>83.239505750000006</c:v>
                </c:pt>
                <c:pt idx="8382">
                  <c:v>83.249438749999996</c:v>
                </c:pt>
                <c:pt idx="8383">
                  <c:v>83.259370750000002</c:v>
                </c:pt>
                <c:pt idx="8384">
                  <c:v>83.269302749999994</c:v>
                </c:pt>
                <c:pt idx="8385">
                  <c:v>83.279234750000001</c:v>
                </c:pt>
                <c:pt idx="8386">
                  <c:v>83.289167750000004</c:v>
                </c:pt>
                <c:pt idx="8387">
                  <c:v>83.299099749999996</c:v>
                </c:pt>
                <c:pt idx="8388">
                  <c:v>83.309031750000003</c:v>
                </c:pt>
                <c:pt idx="8389">
                  <c:v>83.318963749999995</c:v>
                </c:pt>
                <c:pt idx="8390">
                  <c:v>83.328896749999998</c:v>
                </c:pt>
                <c:pt idx="8391">
                  <c:v>83.338828750000005</c:v>
                </c:pt>
                <c:pt idx="8392">
                  <c:v>83.348760749999997</c:v>
                </c:pt>
                <c:pt idx="8393">
                  <c:v>83.358692750000003</c:v>
                </c:pt>
                <c:pt idx="8394">
                  <c:v>83.368625750000007</c:v>
                </c:pt>
                <c:pt idx="8395">
                  <c:v>83.378557749999999</c:v>
                </c:pt>
                <c:pt idx="8396">
                  <c:v>83.388489750000005</c:v>
                </c:pt>
                <c:pt idx="8397">
                  <c:v>83.398421749999997</c:v>
                </c:pt>
                <c:pt idx="8398">
                  <c:v>83.408354750000001</c:v>
                </c:pt>
                <c:pt idx="8399">
                  <c:v>83.418286749999993</c:v>
                </c:pt>
                <c:pt idx="8400">
                  <c:v>83.428218749999999</c:v>
                </c:pt>
                <c:pt idx="8401">
                  <c:v>83.438150750000005</c:v>
                </c:pt>
                <c:pt idx="8402">
                  <c:v>83.448083749999995</c:v>
                </c:pt>
                <c:pt idx="8403">
                  <c:v>83.458015750000001</c:v>
                </c:pt>
                <c:pt idx="8404">
                  <c:v>83.467947749999993</c:v>
                </c:pt>
                <c:pt idx="8405">
                  <c:v>83.477880749999997</c:v>
                </c:pt>
                <c:pt idx="8406">
                  <c:v>83.487812750000003</c:v>
                </c:pt>
                <c:pt idx="8407">
                  <c:v>83.497744749999995</c:v>
                </c:pt>
                <c:pt idx="8408">
                  <c:v>83.507676750000002</c:v>
                </c:pt>
                <c:pt idx="8409">
                  <c:v>83.517609750000005</c:v>
                </c:pt>
                <c:pt idx="8410">
                  <c:v>83.527541749999997</c:v>
                </c:pt>
                <c:pt idx="8411">
                  <c:v>83.537473750000004</c:v>
                </c:pt>
                <c:pt idx="8412">
                  <c:v>83.547405879999999</c:v>
                </c:pt>
                <c:pt idx="8413">
                  <c:v>83.557338880000003</c:v>
                </c:pt>
                <c:pt idx="8414">
                  <c:v>83.567270879999995</c:v>
                </c:pt>
                <c:pt idx="8415">
                  <c:v>83.577202880000002</c:v>
                </c:pt>
                <c:pt idx="8416">
                  <c:v>83.587134879999994</c:v>
                </c:pt>
                <c:pt idx="8417">
                  <c:v>83.597067879999997</c:v>
                </c:pt>
                <c:pt idx="8418">
                  <c:v>83.606999880000004</c:v>
                </c:pt>
                <c:pt idx="8419">
                  <c:v>83.616931879999996</c:v>
                </c:pt>
                <c:pt idx="8420">
                  <c:v>83.626863880000002</c:v>
                </c:pt>
                <c:pt idx="8421">
                  <c:v>83.636796880000006</c:v>
                </c:pt>
                <c:pt idx="8422">
                  <c:v>83.646728879999998</c:v>
                </c:pt>
                <c:pt idx="8423">
                  <c:v>83.656660869999996</c:v>
                </c:pt>
                <c:pt idx="8424">
                  <c:v>83.666592879999996</c:v>
                </c:pt>
                <c:pt idx="8425">
                  <c:v>83.67652588</c:v>
                </c:pt>
                <c:pt idx="8426">
                  <c:v>83.686457880000006</c:v>
                </c:pt>
                <c:pt idx="8427">
                  <c:v>83.696389879999998</c:v>
                </c:pt>
                <c:pt idx="8428">
                  <c:v>83.706321880000004</c:v>
                </c:pt>
                <c:pt idx="8429">
                  <c:v>83.716254879999994</c:v>
                </c:pt>
                <c:pt idx="8430">
                  <c:v>83.72618688</c:v>
                </c:pt>
                <c:pt idx="8431">
                  <c:v>83.736118880000006</c:v>
                </c:pt>
                <c:pt idx="8432">
                  <c:v>83.746051879999996</c:v>
                </c:pt>
                <c:pt idx="8433">
                  <c:v>83.755983880000002</c:v>
                </c:pt>
                <c:pt idx="8434">
                  <c:v>83.765915879999994</c:v>
                </c:pt>
                <c:pt idx="8435">
                  <c:v>83.775847880000001</c:v>
                </c:pt>
                <c:pt idx="8436">
                  <c:v>83.785779880000007</c:v>
                </c:pt>
                <c:pt idx="8437">
                  <c:v>83.795712879999996</c:v>
                </c:pt>
                <c:pt idx="8438">
                  <c:v>83.805644869999995</c:v>
                </c:pt>
                <c:pt idx="8439">
                  <c:v>83.815576879999995</c:v>
                </c:pt>
                <c:pt idx="8440">
                  <c:v>83.825508880000001</c:v>
                </c:pt>
                <c:pt idx="8441">
                  <c:v>83.835441880000005</c:v>
                </c:pt>
                <c:pt idx="8442">
                  <c:v>83.845373879999997</c:v>
                </c:pt>
                <c:pt idx="8443">
                  <c:v>83.855305880000003</c:v>
                </c:pt>
                <c:pt idx="8444">
                  <c:v>83.865238880000007</c:v>
                </c:pt>
                <c:pt idx="8445">
                  <c:v>83.875170879999999</c:v>
                </c:pt>
                <c:pt idx="8446">
                  <c:v>83.885102880000005</c:v>
                </c:pt>
                <c:pt idx="8447">
                  <c:v>83.895034879999997</c:v>
                </c:pt>
                <c:pt idx="8448">
                  <c:v>83.904967880000001</c:v>
                </c:pt>
                <c:pt idx="8449">
                  <c:v>83.914899879999993</c:v>
                </c:pt>
                <c:pt idx="8450">
                  <c:v>83.924831879999999</c:v>
                </c:pt>
                <c:pt idx="8451">
                  <c:v>83.934763880000006</c:v>
                </c:pt>
                <c:pt idx="8452">
                  <c:v>83.944696879999995</c:v>
                </c:pt>
                <c:pt idx="8453">
                  <c:v>83.954628880000001</c:v>
                </c:pt>
                <c:pt idx="8454">
                  <c:v>83.96456087</c:v>
                </c:pt>
                <c:pt idx="8455">
                  <c:v>83.97449288</c:v>
                </c:pt>
                <c:pt idx="8456">
                  <c:v>83.984425880000003</c:v>
                </c:pt>
                <c:pt idx="8457">
                  <c:v>83.994357879999995</c:v>
                </c:pt>
                <c:pt idx="8458">
                  <c:v>84.004289880000002</c:v>
                </c:pt>
                <c:pt idx="8459">
                  <c:v>84.014221879999994</c:v>
                </c:pt>
                <c:pt idx="8460">
                  <c:v>84.024154879999998</c:v>
                </c:pt>
                <c:pt idx="8461">
                  <c:v>84.034086880000004</c:v>
                </c:pt>
                <c:pt idx="8462">
                  <c:v>84.044018879999996</c:v>
                </c:pt>
                <c:pt idx="8463">
                  <c:v>84.053950880000002</c:v>
                </c:pt>
                <c:pt idx="8464">
                  <c:v>84.063883880000006</c:v>
                </c:pt>
                <c:pt idx="8465">
                  <c:v>84.073815879999998</c:v>
                </c:pt>
                <c:pt idx="8466">
                  <c:v>84.083747880000004</c:v>
                </c:pt>
                <c:pt idx="8467">
                  <c:v>84.093679879999996</c:v>
                </c:pt>
                <c:pt idx="8468">
                  <c:v>84.10361288</c:v>
                </c:pt>
                <c:pt idx="8469">
                  <c:v>84.113544880000006</c:v>
                </c:pt>
                <c:pt idx="8470">
                  <c:v>84.123476879999998</c:v>
                </c:pt>
                <c:pt idx="8471">
                  <c:v>84.133408880000005</c:v>
                </c:pt>
                <c:pt idx="8472">
                  <c:v>84.143341879999994</c:v>
                </c:pt>
                <c:pt idx="8473">
                  <c:v>84.15327388</c:v>
                </c:pt>
                <c:pt idx="8474">
                  <c:v>84.163205880000007</c:v>
                </c:pt>
                <c:pt idx="8475">
                  <c:v>84.173137879999999</c:v>
                </c:pt>
                <c:pt idx="8476">
                  <c:v>84.183070880000002</c:v>
                </c:pt>
                <c:pt idx="8477">
                  <c:v>84.193002879999995</c:v>
                </c:pt>
                <c:pt idx="8478">
                  <c:v>84.202934880000001</c:v>
                </c:pt>
                <c:pt idx="8479">
                  <c:v>84.212866880000007</c:v>
                </c:pt>
                <c:pt idx="8480">
                  <c:v>84.222799879999997</c:v>
                </c:pt>
                <c:pt idx="8481">
                  <c:v>84.232731880000003</c:v>
                </c:pt>
                <c:pt idx="8482">
                  <c:v>84.242663879999995</c:v>
                </c:pt>
                <c:pt idx="8483">
                  <c:v>84.252595880000001</c:v>
                </c:pt>
                <c:pt idx="8484">
                  <c:v>84.262528880000005</c:v>
                </c:pt>
                <c:pt idx="8485">
                  <c:v>84.272460870000003</c:v>
                </c:pt>
                <c:pt idx="8486">
                  <c:v>84.282392880000003</c:v>
                </c:pt>
                <c:pt idx="8487">
                  <c:v>84.292324879999995</c:v>
                </c:pt>
                <c:pt idx="8488">
                  <c:v>84.302257879999999</c:v>
                </c:pt>
                <c:pt idx="8489">
                  <c:v>84.312189880000005</c:v>
                </c:pt>
                <c:pt idx="8490">
                  <c:v>84.322121879999997</c:v>
                </c:pt>
                <c:pt idx="8491">
                  <c:v>84.332053880000004</c:v>
                </c:pt>
                <c:pt idx="8492">
                  <c:v>84.341986879999993</c:v>
                </c:pt>
                <c:pt idx="8493">
                  <c:v>84.351918879999999</c:v>
                </c:pt>
                <c:pt idx="8494">
                  <c:v>84.361850880000006</c:v>
                </c:pt>
                <c:pt idx="8495">
                  <c:v>84.371782879999998</c:v>
                </c:pt>
                <c:pt idx="8496">
                  <c:v>84.381715880000002</c:v>
                </c:pt>
                <c:pt idx="8497">
                  <c:v>84.391647879999994</c:v>
                </c:pt>
                <c:pt idx="8498">
                  <c:v>84.40157988</c:v>
                </c:pt>
                <c:pt idx="8499">
                  <c:v>84.411511880000006</c:v>
                </c:pt>
                <c:pt idx="8500">
                  <c:v>84.421444879999996</c:v>
                </c:pt>
                <c:pt idx="8501">
                  <c:v>84.431376869999994</c:v>
                </c:pt>
                <c:pt idx="8502">
                  <c:v>84.441308879999994</c:v>
                </c:pt>
                <c:pt idx="8503">
                  <c:v>84.45124088</c:v>
                </c:pt>
                <c:pt idx="8504">
                  <c:v>84.461173880000004</c:v>
                </c:pt>
                <c:pt idx="8505">
                  <c:v>84.471105879999996</c:v>
                </c:pt>
                <c:pt idx="8506">
                  <c:v>84.481037880000002</c:v>
                </c:pt>
                <c:pt idx="8507">
                  <c:v>84.490970880000006</c:v>
                </c:pt>
                <c:pt idx="8508">
                  <c:v>84.500902879999998</c:v>
                </c:pt>
                <c:pt idx="8509">
                  <c:v>84.510834880000004</c:v>
                </c:pt>
                <c:pt idx="8510">
                  <c:v>84.520766879999996</c:v>
                </c:pt>
                <c:pt idx="8511">
                  <c:v>84.530698880000003</c:v>
                </c:pt>
                <c:pt idx="8512">
                  <c:v>84.540632169999995</c:v>
                </c:pt>
                <c:pt idx="8513">
                  <c:v>84.550564170000001</c:v>
                </c:pt>
                <c:pt idx="8514">
                  <c:v>84.560496169999993</c:v>
                </c:pt>
                <c:pt idx="8515">
                  <c:v>84.570429169999997</c:v>
                </c:pt>
                <c:pt idx="8516">
                  <c:v>84.580361170000003</c:v>
                </c:pt>
                <c:pt idx="8517">
                  <c:v>84.590293169999995</c:v>
                </c:pt>
                <c:pt idx="8518">
                  <c:v>84.600225170000002</c:v>
                </c:pt>
                <c:pt idx="8519">
                  <c:v>84.610158170000005</c:v>
                </c:pt>
                <c:pt idx="8520">
                  <c:v>84.620090169999997</c:v>
                </c:pt>
                <c:pt idx="8521">
                  <c:v>84.630022170000004</c:v>
                </c:pt>
                <c:pt idx="8522">
                  <c:v>84.639954169999996</c:v>
                </c:pt>
                <c:pt idx="8523">
                  <c:v>84.64988717</c:v>
                </c:pt>
                <c:pt idx="8524">
                  <c:v>84.659819170000006</c:v>
                </c:pt>
                <c:pt idx="8525">
                  <c:v>84.669751169999998</c:v>
                </c:pt>
                <c:pt idx="8526">
                  <c:v>84.679683170000004</c:v>
                </c:pt>
                <c:pt idx="8527">
                  <c:v>84.689616169999994</c:v>
                </c:pt>
                <c:pt idx="8528">
                  <c:v>84.69954817</c:v>
                </c:pt>
                <c:pt idx="8529">
                  <c:v>84.709480170000006</c:v>
                </c:pt>
                <c:pt idx="8530">
                  <c:v>84.719412169999998</c:v>
                </c:pt>
                <c:pt idx="8531">
                  <c:v>84.729345170000002</c:v>
                </c:pt>
                <c:pt idx="8532">
                  <c:v>84.739277169999994</c:v>
                </c:pt>
                <c:pt idx="8533">
                  <c:v>84.74920917</c:v>
                </c:pt>
                <c:pt idx="8534">
                  <c:v>84.759141170000007</c:v>
                </c:pt>
                <c:pt idx="8535">
                  <c:v>84.769073169999999</c:v>
                </c:pt>
                <c:pt idx="8536">
                  <c:v>84.779006170000002</c:v>
                </c:pt>
                <c:pt idx="8537">
                  <c:v>84.788938169999994</c:v>
                </c:pt>
                <c:pt idx="8538">
                  <c:v>84.798870170000001</c:v>
                </c:pt>
                <c:pt idx="8539">
                  <c:v>84.808803170000004</c:v>
                </c:pt>
                <c:pt idx="8540">
                  <c:v>84.818735169999997</c:v>
                </c:pt>
                <c:pt idx="8541">
                  <c:v>84.828667170000003</c:v>
                </c:pt>
                <c:pt idx="8542">
                  <c:v>84.838599169999995</c:v>
                </c:pt>
                <c:pt idx="8543">
                  <c:v>84.848531170000001</c:v>
                </c:pt>
                <c:pt idx="8544">
                  <c:v>84.858464170000005</c:v>
                </c:pt>
                <c:pt idx="8545">
                  <c:v>84.868396169999997</c:v>
                </c:pt>
                <c:pt idx="8546">
                  <c:v>84.878328170000003</c:v>
                </c:pt>
                <c:pt idx="8547">
                  <c:v>84.888261170000007</c:v>
                </c:pt>
                <c:pt idx="8548">
                  <c:v>84.898193169999999</c:v>
                </c:pt>
                <c:pt idx="8549">
                  <c:v>84.908125170000005</c:v>
                </c:pt>
                <c:pt idx="8550">
                  <c:v>84.918057169999997</c:v>
                </c:pt>
                <c:pt idx="8551">
                  <c:v>84.927990170000001</c:v>
                </c:pt>
                <c:pt idx="8552">
                  <c:v>84.937922169999993</c:v>
                </c:pt>
                <c:pt idx="8553">
                  <c:v>84.947854169999999</c:v>
                </c:pt>
                <c:pt idx="8554">
                  <c:v>84.957786170000006</c:v>
                </c:pt>
                <c:pt idx="8555">
                  <c:v>84.967718169999998</c:v>
                </c:pt>
                <c:pt idx="8556">
                  <c:v>84.977651170000001</c:v>
                </c:pt>
                <c:pt idx="8557">
                  <c:v>84.987583169999994</c:v>
                </c:pt>
                <c:pt idx="8558">
                  <c:v>84.99751517</c:v>
                </c:pt>
                <c:pt idx="8559">
                  <c:v>85.007448170000004</c:v>
                </c:pt>
                <c:pt idx="8560">
                  <c:v>85.017380169999996</c:v>
                </c:pt>
                <c:pt idx="8561">
                  <c:v>85.027312170000002</c:v>
                </c:pt>
                <c:pt idx="8562">
                  <c:v>85.037244169999994</c:v>
                </c:pt>
                <c:pt idx="8563">
                  <c:v>85.04717617</c:v>
                </c:pt>
                <c:pt idx="8564">
                  <c:v>85.057109170000004</c:v>
                </c:pt>
                <c:pt idx="8565">
                  <c:v>85.067041169999996</c:v>
                </c:pt>
                <c:pt idx="8566">
                  <c:v>85.076973170000002</c:v>
                </c:pt>
                <c:pt idx="8567">
                  <c:v>85.086906170000006</c:v>
                </c:pt>
                <c:pt idx="8568">
                  <c:v>85.096838169999998</c:v>
                </c:pt>
                <c:pt idx="8569">
                  <c:v>85.106770170000004</c:v>
                </c:pt>
                <c:pt idx="8570">
                  <c:v>85.116702169999996</c:v>
                </c:pt>
                <c:pt idx="8571">
                  <c:v>85.126634170000003</c:v>
                </c:pt>
                <c:pt idx="8572">
                  <c:v>85.136567170000006</c:v>
                </c:pt>
                <c:pt idx="8573">
                  <c:v>85.146499169999998</c:v>
                </c:pt>
                <c:pt idx="8574">
                  <c:v>85.156431170000005</c:v>
                </c:pt>
                <c:pt idx="8575">
                  <c:v>85.166363169999997</c:v>
                </c:pt>
                <c:pt idx="8576">
                  <c:v>85.176296170000001</c:v>
                </c:pt>
                <c:pt idx="8577">
                  <c:v>85.186228170000007</c:v>
                </c:pt>
                <c:pt idx="8578">
                  <c:v>85.196160169999999</c:v>
                </c:pt>
                <c:pt idx="8579">
                  <c:v>85.206092170000005</c:v>
                </c:pt>
                <c:pt idx="8580">
                  <c:v>85.216025169999995</c:v>
                </c:pt>
                <c:pt idx="8581">
                  <c:v>85.225957170000001</c:v>
                </c:pt>
                <c:pt idx="8582">
                  <c:v>85.235889169999993</c:v>
                </c:pt>
                <c:pt idx="8583">
                  <c:v>85.245821169999999</c:v>
                </c:pt>
                <c:pt idx="8584">
                  <c:v>85.255754170000003</c:v>
                </c:pt>
                <c:pt idx="8585">
                  <c:v>85.265686169999995</c:v>
                </c:pt>
                <c:pt idx="8586">
                  <c:v>85.275618170000001</c:v>
                </c:pt>
                <c:pt idx="8587">
                  <c:v>85.285550169999993</c:v>
                </c:pt>
                <c:pt idx="8588">
                  <c:v>85.295483169999997</c:v>
                </c:pt>
                <c:pt idx="8589">
                  <c:v>85.305415170000003</c:v>
                </c:pt>
                <c:pt idx="8590">
                  <c:v>85.315347169999995</c:v>
                </c:pt>
                <c:pt idx="8591">
                  <c:v>85.325279170000002</c:v>
                </c:pt>
                <c:pt idx="8592">
                  <c:v>85.335212170000005</c:v>
                </c:pt>
                <c:pt idx="8593">
                  <c:v>85.345144169999998</c:v>
                </c:pt>
                <c:pt idx="8594">
                  <c:v>85.355076170000004</c:v>
                </c:pt>
                <c:pt idx="8595">
                  <c:v>85.365008169999996</c:v>
                </c:pt>
                <c:pt idx="8596">
                  <c:v>85.37494117</c:v>
                </c:pt>
                <c:pt idx="8597">
                  <c:v>85.384873170000006</c:v>
                </c:pt>
                <c:pt idx="8598">
                  <c:v>85.394805169999998</c:v>
                </c:pt>
                <c:pt idx="8599">
                  <c:v>85.404737170000004</c:v>
                </c:pt>
                <c:pt idx="8600">
                  <c:v>85.414670169999994</c:v>
                </c:pt>
                <c:pt idx="8601">
                  <c:v>85.42460217</c:v>
                </c:pt>
                <c:pt idx="8602">
                  <c:v>85.434534170000006</c:v>
                </c:pt>
                <c:pt idx="8603">
                  <c:v>85.444466169999998</c:v>
                </c:pt>
                <c:pt idx="8604">
                  <c:v>85.454399170000002</c:v>
                </c:pt>
                <c:pt idx="8605">
                  <c:v>85.464331169999994</c:v>
                </c:pt>
                <c:pt idx="8606">
                  <c:v>85.47426317</c:v>
                </c:pt>
                <c:pt idx="8607">
                  <c:v>85.484195170000007</c:v>
                </c:pt>
                <c:pt idx="8608">
                  <c:v>85.494128169999996</c:v>
                </c:pt>
                <c:pt idx="8609">
                  <c:v>85.504060170000002</c:v>
                </c:pt>
                <c:pt idx="8610">
                  <c:v>85.513992169999995</c:v>
                </c:pt>
                <c:pt idx="8611">
                  <c:v>85.523924170000001</c:v>
                </c:pt>
                <c:pt idx="8612">
                  <c:v>85.533857170000005</c:v>
                </c:pt>
                <c:pt idx="8613">
                  <c:v>85.543788629999995</c:v>
                </c:pt>
                <c:pt idx="8614">
                  <c:v>85.553720630000001</c:v>
                </c:pt>
                <c:pt idx="8615">
                  <c:v>85.563652630000007</c:v>
                </c:pt>
                <c:pt idx="8616">
                  <c:v>85.573585629999997</c:v>
                </c:pt>
                <c:pt idx="8617">
                  <c:v>85.583517630000003</c:v>
                </c:pt>
                <c:pt idx="8618">
                  <c:v>85.593449629999995</c:v>
                </c:pt>
                <c:pt idx="8619">
                  <c:v>85.603381630000001</c:v>
                </c:pt>
                <c:pt idx="8620">
                  <c:v>85.613314630000005</c:v>
                </c:pt>
                <c:pt idx="8621">
                  <c:v>85.623246629999997</c:v>
                </c:pt>
                <c:pt idx="8622">
                  <c:v>85.633178630000003</c:v>
                </c:pt>
                <c:pt idx="8623">
                  <c:v>85.643110629999995</c:v>
                </c:pt>
                <c:pt idx="8624">
                  <c:v>85.653043629999999</c:v>
                </c:pt>
                <c:pt idx="8625">
                  <c:v>85.662975630000005</c:v>
                </c:pt>
                <c:pt idx="8626">
                  <c:v>85.672907629999997</c:v>
                </c:pt>
                <c:pt idx="8627">
                  <c:v>85.682839630000004</c:v>
                </c:pt>
                <c:pt idx="8628">
                  <c:v>85.69277262</c:v>
                </c:pt>
                <c:pt idx="8629">
                  <c:v>85.702704629999999</c:v>
                </c:pt>
                <c:pt idx="8630">
                  <c:v>85.712636630000006</c:v>
                </c:pt>
                <c:pt idx="8631">
                  <c:v>85.722568629999998</c:v>
                </c:pt>
                <c:pt idx="8632">
                  <c:v>85.732500630000004</c:v>
                </c:pt>
                <c:pt idx="8633">
                  <c:v>85.742433629999994</c:v>
                </c:pt>
                <c:pt idx="8634">
                  <c:v>85.75236563</c:v>
                </c:pt>
                <c:pt idx="8635">
                  <c:v>85.762297630000006</c:v>
                </c:pt>
                <c:pt idx="8636">
                  <c:v>85.772229620000005</c:v>
                </c:pt>
                <c:pt idx="8637">
                  <c:v>85.782162630000002</c:v>
                </c:pt>
                <c:pt idx="8638">
                  <c:v>85.792094629999994</c:v>
                </c:pt>
                <c:pt idx="8639">
                  <c:v>85.80202663</c:v>
                </c:pt>
                <c:pt idx="8640">
                  <c:v>85.811958630000007</c:v>
                </c:pt>
                <c:pt idx="8641">
                  <c:v>85.821891629999996</c:v>
                </c:pt>
                <c:pt idx="8642">
                  <c:v>85.831823630000002</c:v>
                </c:pt>
                <c:pt idx="8643">
                  <c:v>85.841755629999994</c:v>
                </c:pt>
                <c:pt idx="8644">
                  <c:v>85.851687630000001</c:v>
                </c:pt>
                <c:pt idx="8645">
                  <c:v>85.861620630000004</c:v>
                </c:pt>
                <c:pt idx="8646">
                  <c:v>85.871552629999996</c:v>
                </c:pt>
                <c:pt idx="8647">
                  <c:v>85.881484630000003</c:v>
                </c:pt>
                <c:pt idx="8648">
                  <c:v>85.891416629999995</c:v>
                </c:pt>
                <c:pt idx="8649">
                  <c:v>85.901349629999999</c:v>
                </c:pt>
                <c:pt idx="8650">
                  <c:v>85.911281630000005</c:v>
                </c:pt>
                <c:pt idx="8651">
                  <c:v>85.921213629999997</c:v>
                </c:pt>
                <c:pt idx="8652">
                  <c:v>85.931145619999995</c:v>
                </c:pt>
                <c:pt idx="8653">
                  <c:v>85.941078630000007</c:v>
                </c:pt>
                <c:pt idx="8654">
                  <c:v>85.951010629999999</c:v>
                </c:pt>
                <c:pt idx="8655">
                  <c:v>85.960942630000005</c:v>
                </c:pt>
                <c:pt idx="8656">
                  <c:v>85.970874629999997</c:v>
                </c:pt>
                <c:pt idx="8657">
                  <c:v>85.980807630000001</c:v>
                </c:pt>
                <c:pt idx="8658">
                  <c:v>85.990739629999993</c:v>
                </c:pt>
                <c:pt idx="8659">
                  <c:v>86.000671629999999</c:v>
                </c:pt>
                <c:pt idx="8660">
                  <c:v>86.010603630000006</c:v>
                </c:pt>
                <c:pt idx="8661">
                  <c:v>86.020536629999995</c:v>
                </c:pt>
                <c:pt idx="8662">
                  <c:v>86.030468630000001</c:v>
                </c:pt>
                <c:pt idx="8663">
                  <c:v>86.040400629999993</c:v>
                </c:pt>
                <c:pt idx="8664">
                  <c:v>86.05033263</c:v>
                </c:pt>
                <c:pt idx="8665">
                  <c:v>86.060265630000004</c:v>
                </c:pt>
                <c:pt idx="8666">
                  <c:v>86.070197629999996</c:v>
                </c:pt>
                <c:pt idx="8667">
                  <c:v>86.080129630000002</c:v>
                </c:pt>
                <c:pt idx="8668">
                  <c:v>86.090061629999994</c:v>
                </c:pt>
                <c:pt idx="8669">
                  <c:v>86.099994629999998</c:v>
                </c:pt>
                <c:pt idx="8670">
                  <c:v>86.109926630000004</c:v>
                </c:pt>
                <c:pt idx="8671">
                  <c:v>86.119858629999996</c:v>
                </c:pt>
                <c:pt idx="8672">
                  <c:v>86.129790630000002</c:v>
                </c:pt>
                <c:pt idx="8673">
                  <c:v>86.139723630000006</c:v>
                </c:pt>
                <c:pt idx="8674">
                  <c:v>86.149655629999998</c:v>
                </c:pt>
                <c:pt idx="8675">
                  <c:v>86.159587630000004</c:v>
                </c:pt>
                <c:pt idx="8676">
                  <c:v>86.169519629999996</c:v>
                </c:pt>
                <c:pt idx="8677">
                  <c:v>86.179451630000003</c:v>
                </c:pt>
                <c:pt idx="8678">
                  <c:v>86.189384630000006</c:v>
                </c:pt>
                <c:pt idx="8679">
                  <c:v>86.199316629999998</c:v>
                </c:pt>
                <c:pt idx="8680">
                  <c:v>86.209248630000005</c:v>
                </c:pt>
                <c:pt idx="8681">
                  <c:v>86.219180629999997</c:v>
                </c:pt>
                <c:pt idx="8682">
                  <c:v>86.229113630000001</c:v>
                </c:pt>
                <c:pt idx="8683">
                  <c:v>86.239045619999999</c:v>
                </c:pt>
                <c:pt idx="8684">
                  <c:v>86.248977629999999</c:v>
                </c:pt>
                <c:pt idx="8685">
                  <c:v>86.258909630000005</c:v>
                </c:pt>
                <c:pt idx="8686">
                  <c:v>86.268842629999995</c:v>
                </c:pt>
                <c:pt idx="8687">
                  <c:v>86.278774630000001</c:v>
                </c:pt>
                <c:pt idx="8688">
                  <c:v>86.288706629999993</c:v>
                </c:pt>
                <c:pt idx="8689">
                  <c:v>86.298638629999999</c:v>
                </c:pt>
                <c:pt idx="8690">
                  <c:v>86.308571630000003</c:v>
                </c:pt>
                <c:pt idx="8691">
                  <c:v>86.318503629999995</c:v>
                </c:pt>
                <c:pt idx="8692">
                  <c:v>86.328435630000001</c:v>
                </c:pt>
                <c:pt idx="8693">
                  <c:v>86.338367629999993</c:v>
                </c:pt>
                <c:pt idx="8694">
                  <c:v>86.348300629999997</c:v>
                </c:pt>
                <c:pt idx="8695">
                  <c:v>86.358232630000003</c:v>
                </c:pt>
                <c:pt idx="8696">
                  <c:v>86.368164629999995</c:v>
                </c:pt>
                <c:pt idx="8697">
                  <c:v>86.378096630000002</c:v>
                </c:pt>
                <c:pt idx="8698">
                  <c:v>86.388029630000005</c:v>
                </c:pt>
                <c:pt idx="8699">
                  <c:v>86.397961620000004</c:v>
                </c:pt>
                <c:pt idx="8700">
                  <c:v>86.407893630000004</c:v>
                </c:pt>
                <c:pt idx="8701">
                  <c:v>86.417825629999996</c:v>
                </c:pt>
                <c:pt idx="8702">
                  <c:v>86.42775863</c:v>
                </c:pt>
                <c:pt idx="8703">
                  <c:v>86.437690630000006</c:v>
                </c:pt>
                <c:pt idx="8704">
                  <c:v>86.447622629999998</c:v>
                </c:pt>
                <c:pt idx="8705">
                  <c:v>86.457554630000004</c:v>
                </c:pt>
                <c:pt idx="8706">
                  <c:v>86.467487629999994</c:v>
                </c:pt>
                <c:pt idx="8707">
                  <c:v>86.47741963</c:v>
                </c:pt>
                <c:pt idx="8708">
                  <c:v>86.487351630000006</c:v>
                </c:pt>
                <c:pt idx="8709">
                  <c:v>86.497283629999998</c:v>
                </c:pt>
                <c:pt idx="8710">
                  <c:v>86.507216630000002</c:v>
                </c:pt>
                <c:pt idx="8711">
                  <c:v>86.517148629999994</c:v>
                </c:pt>
                <c:pt idx="8712">
                  <c:v>86.52708063</c:v>
                </c:pt>
                <c:pt idx="8713">
                  <c:v>86.537012630000007</c:v>
                </c:pt>
                <c:pt idx="8714">
                  <c:v>86.546944999999994</c:v>
                </c:pt>
                <c:pt idx="8715">
                  <c:v>86.556877999999998</c:v>
                </c:pt>
                <c:pt idx="8716">
                  <c:v>86.566810000000004</c:v>
                </c:pt>
                <c:pt idx="8717">
                  <c:v>86.576741999999996</c:v>
                </c:pt>
                <c:pt idx="8718">
                  <c:v>86.586674000000002</c:v>
                </c:pt>
                <c:pt idx="8719">
                  <c:v>86.596607000000006</c:v>
                </c:pt>
                <c:pt idx="8720">
                  <c:v>86.606538999999998</c:v>
                </c:pt>
                <c:pt idx="8721">
                  <c:v>86.616471000000004</c:v>
                </c:pt>
                <c:pt idx="8722">
                  <c:v>86.626402999999996</c:v>
                </c:pt>
                <c:pt idx="8723">
                  <c:v>86.636336</c:v>
                </c:pt>
                <c:pt idx="8724">
                  <c:v>86.646268000000006</c:v>
                </c:pt>
                <c:pt idx="8725">
                  <c:v>86.656199999999998</c:v>
                </c:pt>
                <c:pt idx="8726">
                  <c:v>86.666132000000005</c:v>
                </c:pt>
                <c:pt idx="8727">
                  <c:v>86.676064999999994</c:v>
                </c:pt>
                <c:pt idx="8728">
                  <c:v>86.685997</c:v>
                </c:pt>
                <c:pt idx="8729">
                  <c:v>86.695929000000007</c:v>
                </c:pt>
                <c:pt idx="8730">
                  <c:v>86.705860999999999</c:v>
                </c:pt>
                <c:pt idx="8731">
                  <c:v>86.715794000000002</c:v>
                </c:pt>
                <c:pt idx="8732">
                  <c:v>86.725725999999995</c:v>
                </c:pt>
                <c:pt idx="8733">
                  <c:v>86.735658000000001</c:v>
                </c:pt>
                <c:pt idx="8734">
                  <c:v>86.745590000000007</c:v>
                </c:pt>
                <c:pt idx="8735">
                  <c:v>86.755522999999997</c:v>
                </c:pt>
                <c:pt idx="8736">
                  <c:v>86.765455000000003</c:v>
                </c:pt>
                <c:pt idx="8737">
                  <c:v>86.775386999999995</c:v>
                </c:pt>
                <c:pt idx="8738">
                  <c:v>86.785319000000001</c:v>
                </c:pt>
                <c:pt idx="8739">
                  <c:v>86.795252000000005</c:v>
                </c:pt>
                <c:pt idx="8740">
                  <c:v>86.805183999999997</c:v>
                </c:pt>
                <c:pt idx="8741">
                  <c:v>86.815116000000003</c:v>
                </c:pt>
                <c:pt idx="8742">
                  <c:v>86.825047999999995</c:v>
                </c:pt>
                <c:pt idx="8743">
                  <c:v>86.834980999999999</c:v>
                </c:pt>
                <c:pt idx="8744">
                  <c:v>86.844913000000005</c:v>
                </c:pt>
                <c:pt idx="8745">
                  <c:v>86.854844999999997</c:v>
                </c:pt>
                <c:pt idx="8746">
                  <c:v>86.864777000000004</c:v>
                </c:pt>
                <c:pt idx="8747">
                  <c:v>86.874708999999996</c:v>
                </c:pt>
                <c:pt idx="8748">
                  <c:v>86.884641999999999</c:v>
                </c:pt>
                <c:pt idx="8749">
                  <c:v>86.894574000000006</c:v>
                </c:pt>
                <c:pt idx="8750">
                  <c:v>86.904505999999998</c:v>
                </c:pt>
                <c:pt idx="8751">
                  <c:v>86.914439000000002</c:v>
                </c:pt>
                <c:pt idx="8752">
                  <c:v>86.924370999999994</c:v>
                </c:pt>
                <c:pt idx="8753">
                  <c:v>86.934303</c:v>
                </c:pt>
                <c:pt idx="8754">
                  <c:v>86.944235000000006</c:v>
                </c:pt>
                <c:pt idx="8755">
                  <c:v>86.954166999999998</c:v>
                </c:pt>
                <c:pt idx="8756">
                  <c:v>86.964100000000002</c:v>
                </c:pt>
                <c:pt idx="8757">
                  <c:v>86.974031999999994</c:v>
                </c:pt>
                <c:pt idx="8758">
                  <c:v>86.983964</c:v>
                </c:pt>
                <c:pt idx="8759">
                  <c:v>86.993896000000007</c:v>
                </c:pt>
                <c:pt idx="8760">
                  <c:v>87.003828999999996</c:v>
                </c:pt>
                <c:pt idx="8761">
                  <c:v>87.013761000000002</c:v>
                </c:pt>
                <c:pt idx="8762">
                  <c:v>87.023692999999994</c:v>
                </c:pt>
                <c:pt idx="8763">
                  <c:v>87.033625000000001</c:v>
                </c:pt>
                <c:pt idx="8764">
                  <c:v>87.043558000000004</c:v>
                </c:pt>
                <c:pt idx="8765">
                  <c:v>87.053489999999996</c:v>
                </c:pt>
                <c:pt idx="8766">
                  <c:v>87.063422000000003</c:v>
                </c:pt>
                <c:pt idx="8767">
                  <c:v>87.073353999999995</c:v>
                </c:pt>
                <c:pt idx="8768">
                  <c:v>87.083286999999999</c:v>
                </c:pt>
                <c:pt idx="8769">
                  <c:v>87.093219000000005</c:v>
                </c:pt>
                <c:pt idx="8770">
                  <c:v>87.103150999999997</c:v>
                </c:pt>
                <c:pt idx="8771">
                  <c:v>87.113083000000003</c:v>
                </c:pt>
                <c:pt idx="8772">
                  <c:v>87.123016000000007</c:v>
                </c:pt>
                <c:pt idx="8773">
                  <c:v>87.132947999999999</c:v>
                </c:pt>
                <c:pt idx="8774">
                  <c:v>87.142880000000005</c:v>
                </c:pt>
                <c:pt idx="8775">
                  <c:v>87.152811999999997</c:v>
                </c:pt>
                <c:pt idx="8776">
                  <c:v>87.162745000000001</c:v>
                </c:pt>
                <c:pt idx="8777">
                  <c:v>87.172676999999993</c:v>
                </c:pt>
                <c:pt idx="8778">
                  <c:v>87.182608999999999</c:v>
                </c:pt>
                <c:pt idx="8779">
                  <c:v>87.192541000000006</c:v>
                </c:pt>
                <c:pt idx="8780">
                  <c:v>87.202472999999998</c:v>
                </c:pt>
                <c:pt idx="8781">
                  <c:v>87.212406000000001</c:v>
                </c:pt>
                <c:pt idx="8782">
                  <c:v>87.222337999999993</c:v>
                </c:pt>
                <c:pt idx="8783">
                  <c:v>87.23227</c:v>
                </c:pt>
                <c:pt idx="8784">
                  <c:v>87.242203000000003</c:v>
                </c:pt>
                <c:pt idx="8785">
                  <c:v>87.252134999999996</c:v>
                </c:pt>
                <c:pt idx="8786">
                  <c:v>87.262067000000002</c:v>
                </c:pt>
                <c:pt idx="8787">
                  <c:v>87.271998999999994</c:v>
                </c:pt>
                <c:pt idx="8788">
                  <c:v>87.281931</c:v>
                </c:pt>
                <c:pt idx="8789">
                  <c:v>87.291864000000004</c:v>
                </c:pt>
                <c:pt idx="8790">
                  <c:v>87.301795999999996</c:v>
                </c:pt>
                <c:pt idx="8791">
                  <c:v>87.311728000000002</c:v>
                </c:pt>
                <c:pt idx="8792">
                  <c:v>87.321659999999994</c:v>
                </c:pt>
                <c:pt idx="8793">
                  <c:v>87.331592999999998</c:v>
                </c:pt>
                <c:pt idx="8794">
                  <c:v>87.341525000000004</c:v>
                </c:pt>
                <c:pt idx="8795">
                  <c:v>87.351456999999996</c:v>
                </c:pt>
                <c:pt idx="8796">
                  <c:v>87.361389000000003</c:v>
                </c:pt>
                <c:pt idx="8797">
                  <c:v>87.371322000000006</c:v>
                </c:pt>
                <c:pt idx="8798">
                  <c:v>87.381253999999998</c:v>
                </c:pt>
                <c:pt idx="8799">
                  <c:v>87.391186000000005</c:v>
                </c:pt>
                <c:pt idx="8800">
                  <c:v>87.401117999999997</c:v>
                </c:pt>
                <c:pt idx="8801">
                  <c:v>87.411051</c:v>
                </c:pt>
                <c:pt idx="8802">
                  <c:v>87.420983000000007</c:v>
                </c:pt>
                <c:pt idx="8803">
                  <c:v>87.430914999999999</c:v>
                </c:pt>
                <c:pt idx="8804">
                  <c:v>87.440847000000005</c:v>
                </c:pt>
                <c:pt idx="8805">
                  <c:v>87.450779999999995</c:v>
                </c:pt>
                <c:pt idx="8806">
                  <c:v>87.460712000000001</c:v>
                </c:pt>
                <c:pt idx="8807">
                  <c:v>87.470643999999993</c:v>
                </c:pt>
                <c:pt idx="8808">
                  <c:v>87.480575999999999</c:v>
                </c:pt>
                <c:pt idx="8809">
                  <c:v>87.490509000000003</c:v>
                </c:pt>
                <c:pt idx="8810">
                  <c:v>87.500440999999995</c:v>
                </c:pt>
                <c:pt idx="8811">
                  <c:v>87.510373000000001</c:v>
                </c:pt>
                <c:pt idx="8812">
                  <c:v>87.520304999999993</c:v>
                </c:pt>
                <c:pt idx="8813">
                  <c:v>87.530237</c:v>
                </c:pt>
                <c:pt idx="8814">
                  <c:v>87.540170000000003</c:v>
                </c:pt>
                <c:pt idx="8815">
                  <c:v>87.550102129999999</c:v>
                </c:pt>
                <c:pt idx="8816">
                  <c:v>87.560034130000005</c:v>
                </c:pt>
                <c:pt idx="8817">
                  <c:v>87.569966129999997</c:v>
                </c:pt>
                <c:pt idx="8818">
                  <c:v>87.579899130000001</c:v>
                </c:pt>
                <c:pt idx="8819">
                  <c:v>87.589831129999993</c:v>
                </c:pt>
                <c:pt idx="8820">
                  <c:v>87.599763129999999</c:v>
                </c:pt>
                <c:pt idx="8821">
                  <c:v>87.609695130000006</c:v>
                </c:pt>
                <c:pt idx="8822">
                  <c:v>87.619628129999995</c:v>
                </c:pt>
                <c:pt idx="8823">
                  <c:v>87.629560130000002</c:v>
                </c:pt>
                <c:pt idx="8824">
                  <c:v>87.639492129999994</c:v>
                </c:pt>
                <c:pt idx="8825">
                  <c:v>87.64942413</c:v>
                </c:pt>
                <c:pt idx="8826">
                  <c:v>87.659357130000004</c:v>
                </c:pt>
                <c:pt idx="8827">
                  <c:v>87.669289129999996</c:v>
                </c:pt>
                <c:pt idx="8828">
                  <c:v>87.679221119999994</c:v>
                </c:pt>
                <c:pt idx="8829">
                  <c:v>87.689153129999994</c:v>
                </c:pt>
                <c:pt idx="8830">
                  <c:v>87.699086129999998</c:v>
                </c:pt>
                <c:pt idx="8831">
                  <c:v>87.709018130000004</c:v>
                </c:pt>
                <c:pt idx="8832">
                  <c:v>87.718950129999996</c:v>
                </c:pt>
                <c:pt idx="8833">
                  <c:v>87.728882130000002</c:v>
                </c:pt>
                <c:pt idx="8834">
                  <c:v>87.738815130000006</c:v>
                </c:pt>
                <c:pt idx="8835">
                  <c:v>87.748747129999998</c:v>
                </c:pt>
                <c:pt idx="8836">
                  <c:v>87.758679130000004</c:v>
                </c:pt>
                <c:pt idx="8837">
                  <c:v>87.768611129999996</c:v>
                </c:pt>
                <c:pt idx="8838">
                  <c:v>87.77854413</c:v>
                </c:pt>
                <c:pt idx="8839">
                  <c:v>87.788476130000006</c:v>
                </c:pt>
                <c:pt idx="8840">
                  <c:v>87.798408129999999</c:v>
                </c:pt>
                <c:pt idx="8841">
                  <c:v>87.808340130000005</c:v>
                </c:pt>
                <c:pt idx="8842">
                  <c:v>87.818273129999994</c:v>
                </c:pt>
                <c:pt idx="8843">
                  <c:v>87.828205130000001</c:v>
                </c:pt>
                <c:pt idx="8844">
                  <c:v>87.838137119999999</c:v>
                </c:pt>
                <c:pt idx="8845">
                  <c:v>87.848069129999999</c:v>
                </c:pt>
                <c:pt idx="8846">
                  <c:v>87.858001130000005</c:v>
                </c:pt>
                <c:pt idx="8847">
                  <c:v>87.867934129999995</c:v>
                </c:pt>
                <c:pt idx="8848">
                  <c:v>87.877866130000001</c:v>
                </c:pt>
                <c:pt idx="8849">
                  <c:v>87.887798129999993</c:v>
                </c:pt>
                <c:pt idx="8850">
                  <c:v>87.897730129999999</c:v>
                </c:pt>
                <c:pt idx="8851">
                  <c:v>87.907663130000003</c:v>
                </c:pt>
                <c:pt idx="8852">
                  <c:v>87.917595129999995</c:v>
                </c:pt>
                <c:pt idx="8853">
                  <c:v>87.927527130000001</c:v>
                </c:pt>
                <c:pt idx="8854">
                  <c:v>87.937459129999993</c:v>
                </c:pt>
                <c:pt idx="8855">
                  <c:v>87.947392129999997</c:v>
                </c:pt>
                <c:pt idx="8856">
                  <c:v>87.957324130000003</c:v>
                </c:pt>
                <c:pt idx="8857">
                  <c:v>87.967256129999996</c:v>
                </c:pt>
                <c:pt idx="8858">
                  <c:v>87.977188130000002</c:v>
                </c:pt>
                <c:pt idx="8859">
                  <c:v>87.987121130000006</c:v>
                </c:pt>
                <c:pt idx="8860">
                  <c:v>87.997053129999998</c:v>
                </c:pt>
                <c:pt idx="8861">
                  <c:v>88.006985130000004</c:v>
                </c:pt>
                <c:pt idx="8862">
                  <c:v>88.016917129999996</c:v>
                </c:pt>
                <c:pt idx="8863">
                  <c:v>88.02685013</c:v>
                </c:pt>
                <c:pt idx="8864">
                  <c:v>88.036782130000006</c:v>
                </c:pt>
                <c:pt idx="8865">
                  <c:v>88.046714129999998</c:v>
                </c:pt>
                <c:pt idx="8866">
                  <c:v>88.056646130000004</c:v>
                </c:pt>
                <c:pt idx="8867">
                  <c:v>88.066579129999994</c:v>
                </c:pt>
                <c:pt idx="8868">
                  <c:v>88.07651113</c:v>
                </c:pt>
                <c:pt idx="8869">
                  <c:v>88.086443130000006</c:v>
                </c:pt>
                <c:pt idx="8870">
                  <c:v>88.096375129999998</c:v>
                </c:pt>
                <c:pt idx="8871">
                  <c:v>88.106307130000005</c:v>
                </c:pt>
                <c:pt idx="8872">
                  <c:v>88.116240129999994</c:v>
                </c:pt>
                <c:pt idx="8873">
                  <c:v>88.12617213</c:v>
                </c:pt>
                <c:pt idx="8874">
                  <c:v>88.136104130000007</c:v>
                </c:pt>
                <c:pt idx="8875">
                  <c:v>88.146036129999999</c:v>
                </c:pt>
                <c:pt idx="8876">
                  <c:v>88.155969130000003</c:v>
                </c:pt>
                <c:pt idx="8877">
                  <c:v>88.165901129999995</c:v>
                </c:pt>
                <c:pt idx="8878">
                  <c:v>88.175833130000001</c:v>
                </c:pt>
                <c:pt idx="8879">
                  <c:v>88.185765129999993</c:v>
                </c:pt>
                <c:pt idx="8880">
                  <c:v>88.195698129999997</c:v>
                </c:pt>
                <c:pt idx="8881">
                  <c:v>88.205630130000003</c:v>
                </c:pt>
                <c:pt idx="8882">
                  <c:v>88.215562129999995</c:v>
                </c:pt>
                <c:pt idx="8883">
                  <c:v>88.225494119999993</c:v>
                </c:pt>
                <c:pt idx="8884">
                  <c:v>88.235427130000005</c:v>
                </c:pt>
                <c:pt idx="8885">
                  <c:v>88.245359129999997</c:v>
                </c:pt>
                <c:pt idx="8886">
                  <c:v>88.255291130000003</c:v>
                </c:pt>
                <c:pt idx="8887">
                  <c:v>88.265223129999995</c:v>
                </c:pt>
                <c:pt idx="8888">
                  <c:v>88.275156129999999</c:v>
                </c:pt>
                <c:pt idx="8889">
                  <c:v>88.285088130000005</c:v>
                </c:pt>
                <c:pt idx="8890">
                  <c:v>88.295020129999997</c:v>
                </c:pt>
                <c:pt idx="8891">
                  <c:v>88.304952130000004</c:v>
                </c:pt>
                <c:pt idx="8892">
                  <c:v>88.314885129999993</c:v>
                </c:pt>
                <c:pt idx="8893">
                  <c:v>88.32481713</c:v>
                </c:pt>
                <c:pt idx="8894">
                  <c:v>88.334749130000006</c:v>
                </c:pt>
                <c:pt idx="8895">
                  <c:v>88.344681129999998</c:v>
                </c:pt>
                <c:pt idx="8896">
                  <c:v>88.354614130000002</c:v>
                </c:pt>
                <c:pt idx="8897">
                  <c:v>88.364546129999994</c:v>
                </c:pt>
                <c:pt idx="8898">
                  <c:v>88.37447813</c:v>
                </c:pt>
                <c:pt idx="8899">
                  <c:v>88.384410119999998</c:v>
                </c:pt>
                <c:pt idx="8900">
                  <c:v>88.394342129999998</c:v>
                </c:pt>
                <c:pt idx="8901">
                  <c:v>88.404275130000002</c:v>
                </c:pt>
                <c:pt idx="8902">
                  <c:v>88.414207129999994</c:v>
                </c:pt>
                <c:pt idx="8903">
                  <c:v>88.42413913</c:v>
                </c:pt>
                <c:pt idx="8904">
                  <c:v>88.434071130000007</c:v>
                </c:pt>
                <c:pt idx="8905">
                  <c:v>88.444004129999996</c:v>
                </c:pt>
                <c:pt idx="8906">
                  <c:v>88.453936130000002</c:v>
                </c:pt>
                <c:pt idx="8907">
                  <c:v>88.463868129999994</c:v>
                </c:pt>
                <c:pt idx="8908">
                  <c:v>88.473800130000001</c:v>
                </c:pt>
                <c:pt idx="8909">
                  <c:v>88.483733130000005</c:v>
                </c:pt>
                <c:pt idx="8910">
                  <c:v>88.493665129999997</c:v>
                </c:pt>
                <c:pt idx="8911">
                  <c:v>88.503597130000003</c:v>
                </c:pt>
                <c:pt idx="8912">
                  <c:v>88.513529129999995</c:v>
                </c:pt>
                <c:pt idx="8913">
                  <c:v>88.523462129999999</c:v>
                </c:pt>
                <c:pt idx="8914">
                  <c:v>88.533394130000005</c:v>
                </c:pt>
                <c:pt idx="8915">
                  <c:v>88.543325629999998</c:v>
                </c:pt>
                <c:pt idx="8916">
                  <c:v>88.553257630000004</c:v>
                </c:pt>
                <c:pt idx="8917">
                  <c:v>88.563190629999994</c:v>
                </c:pt>
                <c:pt idx="8918">
                  <c:v>88.57312263</c:v>
                </c:pt>
                <c:pt idx="8919">
                  <c:v>88.583054630000007</c:v>
                </c:pt>
                <c:pt idx="8920">
                  <c:v>88.592986629999999</c:v>
                </c:pt>
                <c:pt idx="8921">
                  <c:v>88.602918630000005</c:v>
                </c:pt>
                <c:pt idx="8922">
                  <c:v>88.612851629999994</c:v>
                </c:pt>
                <c:pt idx="8923">
                  <c:v>88.622783630000001</c:v>
                </c:pt>
                <c:pt idx="8924">
                  <c:v>88.632715630000007</c:v>
                </c:pt>
                <c:pt idx="8925">
                  <c:v>88.642647629999999</c:v>
                </c:pt>
                <c:pt idx="8926">
                  <c:v>88.652580630000003</c:v>
                </c:pt>
                <c:pt idx="8927">
                  <c:v>88.662512629999995</c:v>
                </c:pt>
                <c:pt idx="8928">
                  <c:v>88.672444630000001</c:v>
                </c:pt>
                <c:pt idx="8929">
                  <c:v>88.682376629999993</c:v>
                </c:pt>
                <c:pt idx="8930">
                  <c:v>88.692309629999997</c:v>
                </c:pt>
                <c:pt idx="8931">
                  <c:v>88.702241630000003</c:v>
                </c:pt>
                <c:pt idx="8932">
                  <c:v>88.712173629999995</c:v>
                </c:pt>
                <c:pt idx="8933">
                  <c:v>88.722105630000001</c:v>
                </c:pt>
                <c:pt idx="8934">
                  <c:v>88.732038630000005</c:v>
                </c:pt>
                <c:pt idx="8935">
                  <c:v>88.741970629999997</c:v>
                </c:pt>
                <c:pt idx="8936">
                  <c:v>88.751902630000004</c:v>
                </c:pt>
                <c:pt idx="8937">
                  <c:v>88.761834629999996</c:v>
                </c:pt>
                <c:pt idx="8938">
                  <c:v>88.771767629999999</c:v>
                </c:pt>
                <c:pt idx="8939">
                  <c:v>88.781699630000006</c:v>
                </c:pt>
                <c:pt idx="8940">
                  <c:v>88.791631629999998</c:v>
                </c:pt>
                <c:pt idx="8941">
                  <c:v>88.801563630000004</c:v>
                </c:pt>
                <c:pt idx="8942">
                  <c:v>88.81149662</c:v>
                </c:pt>
                <c:pt idx="8943">
                  <c:v>88.82142863</c:v>
                </c:pt>
                <c:pt idx="8944">
                  <c:v>88.831360630000006</c:v>
                </c:pt>
                <c:pt idx="8945">
                  <c:v>88.841292629999998</c:v>
                </c:pt>
                <c:pt idx="8946">
                  <c:v>88.851225630000002</c:v>
                </c:pt>
                <c:pt idx="8947">
                  <c:v>88.861157629999994</c:v>
                </c:pt>
                <c:pt idx="8948">
                  <c:v>88.87108963</c:v>
                </c:pt>
                <c:pt idx="8949">
                  <c:v>88.881021630000006</c:v>
                </c:pt>
                <c:pt idx="8950">
                  <c:v>88.890953620000005</c:v>
                </c:pt>
                <c:pt idx="8951">
                  <c:v>88.900886630000002</c:v>
                </c:pt>
                <c:pt idx="8952">
                  <c:v>88.910818629999994</c:v>
                </c:pt>
                <c:pt idx="8953">
                  <c:v>88.920750630000001</c:v>
                </c:pt>
                <c:pt idx="8954">
                  <c:v>88.930682630000007</c:v>
                </c:pt>
                <c:pt idx="8955">
                  <c:v>88.940615629999996</c:v>
                </c:pt>
                <c:pt idx="8956">
                  <c:v>88.950547630000003</c:v>
                </c:pt>
                <c:pt idx="8957">
                  <c:v>88.960479629999995</c:v>
                </c:pt>
                <c:pt idx="8958">
                  <c:v>88.970411630000001</c:v>
                </c:pt>
                <c:pt idx="8959">
                  <c:v>88.980344630000005</c:v>
                </c:pt>
                <c:pt idx="8960">
                  <c:v>88.990276629999997</c:v>
                </c:pt>
                <c:pt idx="8961">
                  <c:v>89.000208630000003</c:v>
                </c:pt>
                <c:pt idx="8962">
                  <c:v>89.010140629999995</c:v>
                </c:pt>
                <c:pt idx="8963">
                  <c:v>89.020073629999999</c:v>
                </c:pt>
                <c:pt idx="8964">
                  <c:v>89.030005630000005</c:v>
                </c:pt>
                <c:pt idx="8965">
                  <c:v>89.039937629999997</c:v>
                </c:pt>
                <c:pt idx="8966">
                  <c:v>89.049869619999996</c:v>
                </c:pt>
                <c:pt idx="8967">
                  <c:v>89.059802629999993</c:v>
                </c:pt>
                <c:pt idx="8968">
                  <c:v>89.069734629999999</c:v>
                </c:pt>
                <c:pt idx="8969">
                  <c:v>89.079666630000006</c:v>
                </c:pt>
                <c:pt idx="8970">
                  <c:v>89.089598629999998</c:v>
                </c:pt>
                <c:pt idx="8971">
                  <c:v>89.099531630000001</c:v>
                </c:pt>
                <c:pt idx="8972">
                  <c:v>89.109463629999993</c:v>
                </c:pt>
                <c:pt idx="8973">
                  <c:v>89.11939563</c:v>
                </c:pt>
                <c:pt idx="8974">
                  <c:v>89.129327630000006</c:v>
                </c:pt>
                <c:pt idx="8975">
                  <c:v>89.139260629999995</c:v>
                </c:pt>
                <c:pt idx="8976">
                  <c:v>89.149192630000002</c:v>
                </c:pt>
                <c:pt idx="8977">
                  <c:v>89.159124629999994</c:v>
                </c:pt>
                <c:pt idx="8978">
                  <c:v>89.16905663</c:v>
                </c:pt>
                <c:pt idx="8979">
                  <c:v>89.178988630000006</c:v>
                </c:pt>
                <c:pt idx="8980">
                  <c:v>89.188921629999996</c:v>
                </c:pt>
                <c:pt idx="8981">
                  <c:v>89.198853630000002</c:v>
                </c:pt>
                <c:pt idx="8982">
                  <c:v>89.208785629999994</c:v>
                </c:pt>
                <c:pt idx="8983">
                  <c:v>89.21871763</c:v>
                </c:pt>
                <c:pt idx="8984">
                  <c:v>89.228650630000004</c:v>
                </c:pt>
                <c:pt idx="8985">
                  <c:v>89.238582629999996</c:v>
                </c:pt>
                <c:pt idx="8986">
                  <c:v>89.248514630000003</c:v>
                </c:pt>
                <c:pt idx="8987">
                  <c:v>89.258446629999995</c:v>
                </c:pt>
                <c:pt idx="8988">
                  <c:v>89.268379629999998</c:v>
                </c:pt>
                <c:pt idx="8989">
                  <c:v>89.278311630000005</c:v>
                </c:pt>
                <c:pt idx="8990">
                  <c:v>89.288243629999997</c:v>
                </c:pt>
                <c:pt idx="8991">
                  <c:v>89.298175630000003</c:v>
                </c:pt>
                <c:pt idx="8992">
                  <c:v>89.308108630000007</c:v>
                </c:pt>
                <c:pt idx="8993">
                  <c:v>89.318040629999999</c:v>
                </c:pt>
                <c:pt idx="8994">
                  <c:v>89.327972630000005</c:v>
                </c:pt>
                <c:pt idx="8995">
                  <c:v>89.337904629999997</c:v>
                </c:pt>
                <c:pt idx="8996">
                  <c:v>89.347836630000003</c:v>
                </c:pt>
                <c:pt idx="8997">
                  <c:v>89.357769619999999</c:v>
                </c:pt>
                <c:pt idx="8998">
                  <c:v>89.367701629999999</c:v>
                </c:pt>
                <c:pt idx="8999">
                  <c:v>89.377633630000005</c:v>
                </c:pt>
                <c:pt idx="9000">
                  <c:v>89.387565629999997</c:v>
                </c:pt>
                <c:pt idx="9001">
                  <c:v>89.397498630000001</c:v>
                </c:pt>
                <c:pt idx="9002">
                  <c:v>89.407430629999993</c:v>
                </c:pt>
                <c:pt idx="9003">
                  <c:v>89.41736263</c:v>
                </c:pt>
                <c:pt idx="9004">
                  <c:v>89.427294630000006</c:v>
                </c:pt>
                <c:pt idx="9005">
                  <c:v>89.437227629999995</c:v>
                </c:pt>
                <c:pt idx="9006">
                  <c:v>89.447159630000002</c:v>
                </c:pt>
                <c:pt idx="9007">
                  <c:v>89.457091629999994</c:v>
                </c:pt>
                <c:pt idx="9008">
                  <c:v>89.46702363</c:v>
                </c:pt>
                <c:pt idx="9009">
                  <c:v>89.476956630000004</c:v>
                </c:pt>
                <c:pt idx="9010">
                  <c:v>89.486888629999996</c:v>
                </c:pt>
                <c:pt idx="9011">
                  <c:v>89.496820630000002</c:v>
                </c:pt>
                <c:pt idx="9012">
                  <c:v>89.506752629999994</c:v>
                </c:pt>
                <c:pt idx="9013">
                  <c:v>89.516685620000004</c:v>
                </c:pt>
                <c:pt idx="9014">
                  <c:v>89.526617630000004</c:v>
                </c:pt>
                <c:pt idx="9015">
                  <c:v>89.536549629999996</c:v>
                </c:pt>
                <c:pt idx="9016">
                  <c:v>89.546481749999998</c:v>
                </c:pt>
                <c:pt idx="9017">
                  <c:v>89.556414750000002</c:v>
                </c:pt>
                <c:pt idx="9018">
                  <c:v>89.566346749999994</c:v>
                </c:pt>
                <c:pt idx="9019">
                  <c:v>89.57627875</c:v>
                </c:pt>
                <c:pt idx="9020">
                  <c:v>89.586210750000006</c:v>
                </c:pt>
                <c:pt idx="9021">
                  <c:v>89.596143749999996</c:v>
                </c:pt>
                <c:pt idx="9022">
                  <c:v>89.606075750000002</c:v>
                </c:pt>
                <c:pt idx="9023">
                  <c:v>89.616007749999994</c:v>
                </c:pt>
                <c:pt idx="9024">
                  <c:v>89.625939750000001</c:v>
                </c:pt>
                <c:pt idx="9025">
                  <c:v>89.635871750000007</c:v>
                </c:pt>
                <c:pt idx="9026">
                  <c:v>89.645804749999996</c:v>
                </c:pt>
                <c:pt idx="9027">
                  <c:v>89.655736750000003</c:v>
                </c:pt>
                <c:pt idx="9028">
                  <c:v>89.665668749999995</c:v>
                </c:pt>
                <c:pt idx="9029">
                  <c:v>89.675600750000001</c:v>
                </c:pt>
                <c:pt idx="9030">
                  <c:v>89.685533750000005</c:v>
                </c:pt>
                <c:pt idx="9031">
                  <c:v>89.695465749999997</c:v>
                </c:pt>
                <c:pt idx="9032">
                  <c:v>89.705397750000003</c:v>
                </c:pt>
                <c:pt idx="9033">
                  <c:v>89.715329749999995</c:v>
                </c:pt>
                <c:pt idx="9034">
                  <c:v>89.725262749999999</c:v>
                </c:pt>
                <c:pt idx="9035">
                  <c:v>89.735194750000005</c:v>
                </c:pt>
                <c:pt idx="9036">
                  <c:v>89.745126749999997</c:v>
                </c:pt>
                <c:pt idx="9037">
                  <c:v>89.755058750000003</c:v>
                </c:pt>
                <c:pt idx="9038">
                  <c:v>89.764991749999993</c:v>
                </c:pt>
                <c:pt idx="9039">
                  <c:v>89.774923749999999</c:v>
                </c:pt>
                <c:pt idx="9040">
                  <c:v>89.784855750000006</c:v>
                </c:pt>
                <c:pt idx="9041">
                  <c:v>89.794787749999998</c:v>
                </c:pt>
                <c:pt idx="9042">
                  <c:v>89.804720750000001</c:v>
                </c:pt>
                <c:pt idx="9043">
                  <c:v>89.814652749999993</c:v>
                </c:pt>
                <c:pt idx="9044">
                  <c:v>89.82458475</c:v>
                </c:pt>
                <c:pt idx="9045">
                  <c:v>89.834516750000006</c:v>
                </c:pt>
                <c:pt idx="9046">
                  <c:v>89.844448749999998</c:v>
                </c:pt>
                <c:pt idx="9047">
                  <c:v>89.854381750000002</c:v>
                </c:pt>
                <c:pt idx="9048">
                  <c:v>89.864313749999994</c:v>
                </c:pt>
                <c:pt idx="9049">
                  <c:v>89.87424575</c:v>
                </c:pt>
                <c:pt idx="9050">
                  <c:v>89.884177750000006</c:v>
                </c:pt>
                <c:pt idx="9051">
                  <c:v>89.894110749999996</c:v>
                </c:pt>
                <c:pt idx="9052">
                  <c:v>89.904042750000002</c:v>
                </c:pt>
                <c:pt idx="9053">
                  <c:v>89.913974749999994</c:v>
                </c:pt>
                <c:pt idx="9054">
                  <c:v>89.92390675</c:v>
                </c:pt>
                <c:pt idx="9055">
                  <c:v>89.933839750000004</c:v>
                </c:pt>
                <c:pt idx="9056">
                  <c:v>89.943771749999996</c:v>
                </c:pt>
                <c:pt idx="9057">
                  <c:v>89.953703750000003</c:v>
                </c:pt>
                <c:pt idx="9058">
                  <c:v>89.963635749999995</c:v>
                </c:pt>
                <c:pt idx="9059">
                  <c:v>89.973568749999998</c:v>
                </c:pt>
                <c:pt idx="9060">
                  <c:v>89.983500750000005</c:v>
                </c:pt>
                <c:pt idx="9061">
                  <c:v>89.993432749999997</c:v>
                </c:pt>
                <c:pt idx="9062">
                  <c:v>90.003364750000003</c:v>
                </c:pt>
                <c:pt idx="9063">
                  <c:v>90.013297750000007</c:v>
                </c:pt>
                <c:pt idx="9064">
                  <c:v>90.023229749999999</c:v>
                </c:pt>
                <c:pt idx="9065">
                  <c:v>90.033161750000005</c:v>
                </c:pt>
                <c:pt idx="9066">
                  <c:v>90.043093749999997</c:v>
                </c:pt>
                <c:pt idx="9067">
                  <c:v>90.053025750000003</c:v>
                </c:pt>
                <c:pt idx="9068">
                  <c:v>90.062958750000007</c:v>
                </c:pt>
                <c:pt idx="9069">
                  <c:v>90.072890749999999</c:v>
                </c:pt>
                <c:pt idx="9070">
                  <c:v>90.082822750000005</c:v>
                </c:pt>
                <c:pt idx="9071">
                  <c:v>90.092754749999997</c:v>
                </c:pt>
                <c:pt idx="9072">
                  <c:v>90.102687750000001</c:v>
                </c:pt>
                <c:pt idx="9073">
                  <c:v>90.112619749999993</c:v>
                </c:pt>
                <c:pt idx="9074">
                  <c:v>90.12255175</c:v>
                </c:pt>
                <c:pt idx="9075">
                  <c:v>90.132483750000006</c:v>
                </c:pt>
                <c:pt idx="9076">
                  <c:v>90.142416749999995</c:v>
                </c:pt>
                <c:pt idx="9077">
                  <c:v>90.152348750000002</c:v>
                </c:pt>
                <c:pt idx="9078">
                  <c:v>90.162280749999994</c:v>
                </c:pt>
                <c:pt idx="9079">
                  <c:v>90.17221275</c:v>
                </c:pt>
                <c:pt idx="9080">
                  <c:v>90.182145750000004</c:v>
                </c:pt>
                <c:pt idx="9081">
                  <c:v>90.192077749999996</c:v>
                </c:pt>
                <c:pt idx="9082">
                  <c:v>90.202009750000002</c:v>
                </c:pt>
                <c:pt idx="9083">
                  <c:v>90.211941749999994</c:v>
                </c:pt>
                <c:pt idx="9084">
                  <c:v>90.221874749999998</c:v>
                </c:pt>
                <c:pt idx="9085">
                  <c:v>90.231806750000004</c:v>
                </c:pt>
                <c:pt idx="9086">
                  <c:v>90.241738749999996</c:v>
                </c:pt>
                <c:pt idx="9087">
                  <c:v>90.251670750000002</c:v>
                </c:pt>
                <c:pt idx="9088">
                  <c:v>90.261603750000006</c:v>
                </c:pt>
                <c:pt idx="9089">
                  <c:v>90.271535749999998</c:v>
                </c:pt>
                <c:pt idx="9090">
                  <c:v>90.281467750000004</c:v>
                </c:pt>
                <c:pt idx="9091">
                  <c:v>90.291399749999997</c:v>
                </c:pt>
                <c:pt idx="9092">
                  <c:v>90.30133275</c:v>
                </c:pt>
                <c:pt idx="9093">
                  <c:v>90.311264750000007</c:v>
                </c:pt>
                <c:pt idx="9094">
                  <c:v>90.321196749999999</c:v>
                </c:pt>
                <c:pt idx="9095">
                  <c:v>90.331128750000005</c:v>
                </c:pt>
                <c:pt idx="9096">
                  <c:v>90.341060749999997</c:v>
                </c:pt>
                <c:pt idx="9097">
                  <c:v>90.350993750000001</c:v>
                </c:pt>
                <c:pt idx="9098">
                  <c:v>90.360925750000007</c:v>
                </c:pt>
                <c:pt idx="9099">
                  <c:v>90.370857749999999</c:v>
                </c:pt>
                <c:pt idx="9100">
                  <c:v>90.380789750000005</c:v>
                </c:pt>
                <c:pt idx="9101">
                  <c:v>90.390722749999995</c:v>
                </c:pt>
                <c:pt idx="9102">
                  <c:v>90.400654750000001</c:v>
                </c:pt>
                <c:pt idx="9103">
                  <c:v>90.410586749999993</c:v>
                </c:pt>
                <c:pt idx="9104">
                  <c:v>90.420518749999999</c:v>
                </c:pt>
                <c:pt idx="9105">
                  <c:v>90.430451750000003</c:v>
                </c:pt>
                <c:pt idx="9106">
                  <c:v>90.440383749999995</c:v>
                </c:pt>
                <c:pt idx="9107">
                  <c:v>90.450315750000001</c:v>
                </c:pt>
                <c:pt idx="9108">
                  <c:v>90.460247749999994</c:v>
                </c:pt>
                <c:pt idx="9109">
                  <c:v>90.470180749999997</c:v>
                </c:pt>
                <c:pt idx="9110">
                  <c:v>90.480112750000004</c:v>
                </c:pt>
                <c:pt idx="9111">
                  <c:v>90.490044749999996</c:v>
                </c:pt>
                <c:pt idx="9112">
                  <c:v>90.499976750000002</c:v>
                </c:pt>
                <c:pt idx="9113">
                  <c:v>90.509909750000006</c:v>
                </c:pt>
                <c:pt idx="9114">
                  <c:v>90.519841749999998</c:v>
                </c:pt>
                <c:pt idx="9115">
                  <c:v>90.529773750000004</c:v>
                </c:pt>
                <c:pt idx="9116">
                  <c:v>90.539705749999996</c:v>
                </c:pt>
                <c:pt idx="9117">
                  <c:v>90.549637000000004</c:v>
                </c:pt>
                <c:pt idx="9118">
                  <c:v>90.559569999999994</c:v>
                </c:pt>
                <c:pt idx="9119">
                  <c:v>90.569502</c:v>
                </c:pt>
                <c:pt idx="9120">
                  <c:v>90.579434000000006</c:v>
                </c:pt>
                <c:pt idx="9121">
                  <c:v>90.589365999999998</c:v>
                </c:pt>
                <c:pt idx="9122">
                  <c:v>90.599299000000002</c:v>
                </c:pt>
                <c:pt idx="9123">
                  <c:v>90.609230999999994</c:v>
                </c:pt>
                <c:pt idx="9124">
                  <c:v>90.619163</c:v>
                </c:pt>
                <c:pt idx="9125">
                  <c:v>90.629095000000007</c:v>
                </c:pt>
                <c:pt idx="9126">
                  <c:v>90.639027999999996</c:v>
                </c:pt>
                <c:pt idx="9127">
                  <c:v>90.648960000000002</c:v>
                </c:pt>
                <c:pt idx="9128">
                  <c:v>90.658891999999994</c:v>
                </c:pt>
                <c:pt idx="9129">
                  <c:v>90.668824000000001</c:v>
                </c:pt>
                <c:pt idx="9130">
                  <c:v>90.678757000000004</c:v>
                </c:pt>
                <c:pt idx="9131">
                  <c:v>90.688688999999997</c:v>
                </c:pt>
                <c:pt idx="9132">
                  <c:v>90.698621000000003</c:v>
                </c:pt>
                <c:pt idx="9133">
                  <c:v>90.708552999999995</c:v>
                </c:pt>
                <c:pt idx="9134">
                  <c:v>90.718485999999999</c:v>
                </c:pt>
                <c:pt idx="9135">
                  <c:v>90.728418000000005</c:v>
                </c:pt>
                <c:pt idx="9136">
                  <c:v>90.738349999999997</c:v>
                </c:pt>
                <c:pt idx="9137">
                  <c:v>90.748282000000003</c:v>
                </c:pt>
                <c:pt idx="9138">
                  <c:v>90.758215000000007</c:v>
                </c:pt>
                <c:pt idx="9139">
                  <c:v>90.768146999999999</c:v>
                </c:pt>
                <c:pt idx="9140">
                  <c:v>90.778079000000005</c:v>
                </c:pt>
                <c:pt idx="9141">
                  <c:v>90.788010999999997</c:v>
                </c:pt>
                <c:pt idx="9142">
                  <c:v>90.797943000000004</c:v>
                </c:pt>
                <c:pt idx="9143">
                  <c:v>90.807875999999993</c:v>
                </c:pt>
                <c:pt idx="9144">
                  <c:v>90.817807999999999</c:v>
                </c:pt>
                <c:pt idx="9145">
                  <c:v>90.827740000000006</c:v>
                </c:pt>
                <c:pt idx="9146">
                  <c:v>90.837671999999998</c:v>
                </c:pt>
                <c:pt idx="9147">
                  <c:v>90.847605000000001</c:v>
                </c:pt>
                <c:pt idx="9148">
                  <c:v>90.857536999999994</c:v>
                </c:pt>
                <c:pt idx="9149">
                  <c:v>90.867469</c:v>
                </c:pt>
                <c:pt idx="9150">
                  <c:v>90.877401000000006</c:v>
                </c:pt>
                <c:pt idx="9151">
                  <c:v>90.887333999999996</c:v>
                </c:pt>
                <c:pt idx="9152">
                  <c:v>90.897266000000002</c:v>
                </c:pt>
                <c:pt idx="9153">
                  <c:v>90.907197999999994</c:v>
                </c:pt>
                <c:pt idx="9154">
                  <c:v>90.91713</c:v>
                </c:pt>
                <c:pt idx="9155">
                  <c:v>90.927063000000004</c:v>
                </c:pt>
                <c:pt idx="9156">
                  <c:v>90.936994999999996</c:v>
                </c:pt>
                <c:pt idx="9157">
                  <c:v>90.946927000000002</c:v>
                </c:pt>
                <c:pt idx="9158">
                  <c:v>90.956858999999994</c:v>
                </c:pt>
                <c:pt idx="9159">
                  <c:v>90.966791999999998</c:v>
                </c:pt>
                <c:pt idx="9160">
                  <c:v>90.976724000000004</c:v>
                </c:pt>
                <c:pt idx="9161">
                  <c:v>90.986655999999996</c:v>
                </c:pt>
                <c:pt idx="9162">
                  <c:v>90.996588000000003</c:v>
                </c:pt>
                <c:pt idx="9163">
                  <c:v>91.006519999999995</c:v>
                </c:pt>
                <c:pt idx="9164">
                  <c:v>91.016452999999998</c:v>
                </c:pt>
                <c:pt idx="9165">
                  <c:v>91.026385000000005</c:v>
                </c:pt>
                <c:pt idx="9166">
                  <c:v>91.036316999999997</c:v>
                </c:pt>
                <c:pt idx="9167">
                  <c:v>91.046249000000003</c:v>
                </c:pt>
                <c:pt idx="9168">
                  <c:v>91.056182000000007</c:v>
                </c:pt>
                <c:pt idx="9169">
                  <c:v>91.066113999999999</c:v>
                </c:pt>
                <c:pt idx="9170">
                  <c:v>91.076046000000005</c:v>
                </c:pt>
                <c:pt idx="9171">
                  <c:v>91.085977999999997</c:v>
                </c:pt>
                <c:pt idx="9172">
                  <c:v>91.095911000000001</c:v>
                </c:pt>
                <c:pt idx="9173">
                  <c:v>91.105842999999993</c:v>
                </c:pt>
                <c:pt idx="9174">
                  <c:v>91.115774999999999</c:v>
                </c:pt>
                <c:pt idx="9175">
                  <c:v>91.125707000000006</c:v>
                </c:pt>
                <c:pt idx="9176">
                  <c:v>91.135639999999995</c:v>
                </c:pt>
                <c:pt idx="9177">
                  <c:v>91.145572000000001</c:v>
                </c:pt>
                <c:pt idx="9178">
                  <c:v>91.155503999999993</c:v>
                </c:pt>
                <c:pt idx="9179">
                  <c:v>91.165436</c:v>
                </c:pt>
                <c:pt idx="9180">
                  <c:v>91.175369000000003</c:v>
                </c:pt>
                <c:pt idx="9181">
                  <c:v>91.185300999999995</c:v>
                </c:pt>
                <c:pt idx="9182">
                  <c:v>91.195233000000002</c:v>
                </c:pt>
                <c:pt idx="9183">
                  <c:v>91.205164999999994</c:v>
                </c:pt>
                <c:pt idx="9184">
                  <c:v>91.215097999999998</c:v>
                </c:pt>
                <c:pt idx="9185">
                  <c:v>91.225030000000004</c:v>
                </c:pt>
                <c:pt idx="9186">
                  <c:v>91.234961999999996</c:v>
                </c:pt>
                <c:pt idx="9187">
                  <c:v>91.244894000000002</c:v>
                </c:pt>
                <c:pt idx="9188">
                  <c:v>91.254825999999994</c:v>
                </c:pt>
                <c:pt idx="9189">
                  <c:v>91.264758999999998</c:v>
                </c:pt>
                <c:pt idx="9190">
                  <c:v>91.274691000000004</c:v>
                </c:pt>
                <c:pt idx="9191">
                  <c:v>91.284622999999996</c:v>
                </c:pt>
                <c:pt idx="9192">
                  <c:v>91.294555000000003</c:v>
                </c:pt>
                <c:pt idx="9193">
                  <c:v>91.304488000000006</c:v>
                </c:pt>
                <c:pt idx="9194">
                  <c:v>91.314419999999998</c:v>
                </c:pt>
                <c:pt idx="9195">
                  <c:v>91.324352000000005</c:v>
                </c:pt>
                <c:pt idx="9196">
                  <c:v>91.334283999999997</c:v>
                </c:pt>
                <c:pt idx="9197">
                  <c:v>91.344217</c:v>
                </c:pt>
                <c:pt idx="9198">
                  <c:v>91.354149000000007</c:v>
                </c:pt>
                <c:pt idx="9199">
                  <c:v>91.364080999999999</c:v>
                </c:pt>
                <c:pt idx="9200">
                  <c:v>91.374013000000005</c:v>
                </c:pt>
                <c:pt idx="9201">
                  <c:v>91.383945999999995</c:v>
                </c:pt>
                <c:pt idx="9202">
                  <c:v>91.393878000000001</c:v>
                </c:pt>
                <c:pt idx="9203">
                  <c:v>91.403809999999993</c:v>
                </c:pt>
                <c:pt idx="9204">
                  <c:v>91.413741999999999</c:v>
                </c:pt>
                <c:pt idx="9205">
                  <c:v>91.423675000000003</c:v>
                </c:pt>
                <c:pt idx="9206">
                  <c:v>91.433606999999995</c:v>
                </c:pt>
                <c:pt idx="9207">
                  <c:v>91.443539000000001</c:v>
                </c:pt>
                <c:pt idx="9208">
                  <c:v>91.453470999999993</c:v>
                </c:pt>
                <c:pt idx="9209">
                  <c:v>91.463403</c:v>
                </c:pt>
                <c:pt idx="9210">
                  <c:v>91.473336000000003</c:v>
                </c:pt>
                <c:pt idx="9211">
                  <c:v>91.483267999999995</c:v>
                </c:pt>
                <c:pt idx="9212">
                  <c:v>91.493200000000002</c:v>
                </c:pt>
                <c:pt idx="9213">
                  <c:v>91.503131999999994</c:v>
                </c:pt>
                <c:pt idx="9214">
                  <c:v>91.513064999999997</c:v>
                </c:pt>
                <c:pt idx="9215">
                  <c:v>91.522997000000004</c:v>
                </c:pt>
                <c:pt idx="9216">
                  <c:v>91.532928999999996</c:v>
                </c:pt>
                <c:pt idx="9217">
                  <c:v>91.542861000000002</c:v>
                </c:pt>
                <c:pt idx="9218">
                  <c:v>91.552795250000003</c:v>
                </c:pt>
                <c:pt idx="9219">
                  <c:v>91.562727249999995</c:v>
                </c:pt>
                <c:pt idx="9220">
                  <c:v>91.572659250000001</c:v>
                </c:pt>
                <c:pt idx="9221">
                  <c:v>91.582591249999993</c:v>
                </c:pt>
                <c:pt idx="9222">
                  <c:v>91.592524249999997</c:v>
                </c:pt>
                <c:pt idx="9223">
                  <c:v>91.602456250000003</c:v>
                </c:pt>
                <c:pt idx="9224">
                  <c:v>91.612388249999995</c:v>
                </c:pt>
                <c:pt idx="9225">
                  <c:v>91.622320250000001</c:v>
                </c:pt>
                <c:pt idx="9226">
                  <c:v>91.632253250000005</c:v>
                </c:pt>
                <c:pt idx="9227">
                  <c:v>91.642185249999997</c:v>
                </c:pt>
                <c:pt idx="9228">
                  <c:v>91.652117250000003</c:v>
                </c:pt>
                <c:pt idx="9229">
                  <c:v>91.662049249999995</c:v>
                </c:pt>
                <c:pt idx="9230">
                  <c:v>91.671981250000002</c:v>
                </c:pt>
                <c:pt idx="9231">
                  <c:v>91.681914250000005</c:v>
                </c:pt>
                <c:pt idx="9232">
                  <c:v>91.691846249999998</c:v>
                </c:pt>
                <c:pt idx="9233">
                  <c:v>91.701778250000004</c:v>
                </c:pt>
                <c:pt idx="9234">
                  <c:v>91.711710249999996</c:v>
                </c:pt>
                <c:pt idx="9235">
                  <c:v>91.72164325</c:v>
                </c:pt>
                <c:pt idx="9236">
                  <c:v>91.731575250000006</c:v>
                </c:pt>
                <c:pt idx="9237">
                  <c:v>91.741507249999998</c:v>
                </c:pt>
                <c:pt idx="9238">
                  <c:v>91.751439250000004</c:v>
                </c:pt>
                <c:pt idx="9239">
                  <c:v>91.761372249999994</c:v>
                </c:pt>
                <c:pt idx="9240">
                  <c:v>91.77130425</c:v>
                </c:pt>
                <c:pt idx="9241">
                  <c:v>91.781236250000006</c:v>
                </c:pt>
                <c:pt idx="9242">
                  <c:v>91.791168249999998</c:v>
                </c:pt>
                <c:pt idx="9243">
                  <c:v>91.801101250000002</c:v>
                </c:pt>
                <c:pt idx="9244">
                  <c:v>91.811033249999994</c:v>
                </c:pt>
                <c:pt idx="9245">
                  <c:v>91.82096525</c:v>
                </c:pt>
                <c:pt idx="9246">
                  <c:v>91.830897250000007</c:v>
                </c:pt>
                <c:pt idx="9247">
                  <c:v>91.840829249999999</c:v>
                </c:pt>
                <c:pt idx="9248">
                  <c:v>91.850762250000002</c:v>
                </c:pt>
                <c:pt idx="9249">
                  <c:v>91.860694249999995</c:v>
                </c:pt>
                <c:pt idx="9250">
                  <c:v>91.870626250000001</c:v>
                </c:pt>
                <c:pt idx="9251">
                  <c:v>91.880558250000007</c:v>
                </c:pt>
                <c:pt idx="9252">
                  <c:v>91.890491249999997</c:v>
                </c:pt>
                <c:pt idx="9253">
                  <c:v>91.900423250000003</c:v>
                </c:pt>
                <c:pt idx="9254">
                  <c:v>91.910355249999995</c:v>
                </c:pt>
                <c:pt idx="9255">
                  <c:v>91.920287250000001</c:v>
                </c:pt>
                <c:pt idx="9256">
                  <c:v>91.930220250000005</c:v>
                </c:pt>
                <c:pt idx="9257">
                  <c:v>91.940152249999997</c:v>
                </c:pt>
                <c:pt idx="9258">
                  <c:v>91.950084250000003</c:v>
                </c:pt>
                <c:pt idx="9259">
                  <c:v>91.960016249999995</c:v>
                </c:pt>
                <c:pt idx="9260">
                  <c:v>91.969949249999999</c:v>
                </c:pt>
                <c:pt idx="9261">
                  <c:v>91.979881250000005</c:v>
                </c:pt>
                <c:pt idx="9262">
                  <c:v>91.989813249999997</c:v>
                </c:pt>
                <c:pt idx="9263">
                  <c:v>91.999745250000004</c:v>
                </c:pt>
                <c:pt idx="9264">
                  <c:v>92.009678249999993</c:v>
                </c:pt>
                <c:pt idx="9265">
                  <c:v>92.019610249999999</c:v>
                </c:pt>
                <c:pt idx="9266">
                  <c:v>92.029542250000006</c:v>
                </c:pt>
                <c:pt idx="9267">
                  <c:v>92.039474249999998</c:v>
                </c:pt>
                <c:pt idx="9268">
                  <c:v>92.049407250000002</c:v>
                </c:pt>
                <c:pt idx="9269">
                  <c:v>92.059339249999994</c:v>
                </c:pt>
                <c:pt idx="9270">
                  <c:v>92.06927125</c:v>
                </c:pt>
                <c:pt idx="9271">
                  <c:v>92.079203250000006</c:v>
                </c:pt>
                <c:pt idx="9272">
                  <c:v>92.089135249999998</c:v>
                </c:pt>
                <c:pt idx="9273">
                  <c:v>92.099068250000002</c:v>
                </c:pt>
                <c:pt idx="9274">
                  <c:v>92.109000249999994</c:v>
                </c:pt>
                <c:pt idx="9275">
                  <c:v>92.11893225</c:v>
                </c:pt>
                <c:pt idx="9276">
                  <c:v>92.128864250000007</c:v>
                </c:pt>
                <c:pt idx="9277">
                  <c:v>92.138797249999996</c:v>
                </c:pt>
                <c:pt idx="9278">
                  <c:v>92.148729250000002</c:v>
                </c:pt>
                <c:pt idx="9279">
                  <c:v>92.158661249999994</c:v>
                </c:pt>
                <c:pt idx="9280">
                  <c:v>92.168593250000001</c:v>
                </c:pt>
                <c:pt idx="9281">
                  <c:v>92.178526250000004</c:v>
                </c:pt>
                <c:pt idx="9282">
                  <c:v>92.188458249999996</c:v>
                </c:pt>
                <c:pt idx="9283">
                  <c:v>92.198390250000003</c:v>
                </c:pt>
                <c:pt idx="9284">
                  <c:v>92.208322249999995</c:v>
                </c:pt>
                <c:pt idx="9285">
                  <c:v>92.218255249999999</c:v>
                </c:pt>
                <c:pt idx="9286">
                  <c:v>92.228187250000005</c:v>
                </c:pt>
                <c:pt idx="9287">
                  <c:v>92.238119249999997</c:v>
                </c:pt>
                <c:pt idx="9288">
                  <c:v>92.248051250000003</c:v>
                </c:pt>
                <c:pt idx="9289">
                  <c:v>92.257984250000007</c:v>
                </c:pt>
                <c:pt idx="9290">
                  <c:v>92.267916249999999</c:v>
                </c:pt>
                <c:pt idx="9291">
                  <c:v>92.277848250000005</c:v>
                </c:pt>
                <c:pt idx="9292">
                  <c:v>92.287780249999997</c:v>
                </c:pt>
                <c:pt idx="9293">
                  <c:v>92.297712250000004</c:v>
                </c:pt>
                <c:pt idx="9294">
                  <c:v>92.307645249999993</c:v>
                </c:pt>
                <c:pt idx="9295">
                  <c:v>92.317577249999999</c:v>
                </c:pt>
                <c:pt idx="9296">
                  <c:v>92.327509250000006</c:v>
                </c:pt>
                <c:pt idx="9297">
                  <c:v>92.337441249999998</c:v>
                </c:pt>
                <c:pt idx="9298">
                  <c:v>92.347374250000001</c:v>
                </c:pt>
                <c:pt idx="9299">
                  <c:v>92.357306249999993</c:v>
                </c:pt>
                <c:pt idx="9300">
                  <c:v>92.36723825</c:v>
                </c:pt>
                <c:pt idx="9301">
                  <c:v>92.377170250000006</c:v>
                </c:pt>
                <c:pt idx="9302">
                  <c:v>92.387103249999996</c:v>
                </c:pt>
                <c:pt idx="9303">
                  <c:v>92.397035250000002</c:v>
                </c:pt>
                <c:pt idx="9304">
                  <c:v>92.406967249999994</c:v>
                </c:pt>
                <c:pt idx="9305">
                  <c:v>92.41689925</c:v>
                </c:pt>
                <c:pt idx="9306">
                  <c:v>92.426832250000004</c:v>
                </c:pt>
                <c:pt idx="9307">
                  <c:v>92.436764249999996</c:v>
                </c:pt>
                <c:pt idx="9308">
                  <c:v>92.446696250000002</c:v>
                </c:pt>
                <c:pt idx="9309">
                  <c:v>92.456628249999994</c:v>
                </c:pt>
                <c:pt idx="9310">
                  <c:v>92.466560250000001</c:v>
                </c:pt>
                <c:pt idx="9311">
                  <c:v>92.476493250000004</c:v>
                </c:pt>
                <c:pt idx="9312">
                  <c:v>92.486425249999996</c:v>
                </c:pt>
                <c:pt idx="9313">
                  <c:v>92.496357250000003</c:v>
                </c:pt>
                <c:pt idx="9314">
                  <c:v>92.506289249999995</c:v>
                </c:pt>
                <c:pt idx="9315">
                  <c:v>92.516222249999998</c:v>
                </c:pt>
                <c:pt idx="9316">
                  <c:v>92.526154250000005</c:v>
                </c:pt>
                <c:pt idx="9317">
                  <c:v>92.536086249999997</c:v>
                </c:pt>
                <c:pt idx="9318">
                  <c:v>92.546018500000002</c:v>
                </c:pt>
                <c:pt idx="9319">
                  <c:v>92.555951500000006</c:v>
                </c:pt>
                <c:pt idx="9320">
                  <c:v>92.565883499999998</c:v>
                </c:pt>
                <c:pt idx="9321">
                  <c:v>92.575815500000004</c:v>
                </c:pt>
                <c:pt idx="9322">
                  <c:v>92.585747499999997</c:v>
                </c:pt>
                <c:pt idx="9323">
                  <c:v>92.5956805</c:v>
                </c:pt>
                <c:pt idx="9324">
                  <c:v>92.605612500000007</c:v>
                </c:pt>
                <c:pt idx="9325">
                  <c:v>92.615544499999999</c:v>
                </c:pt>
                <c:pt idx="9326">
                  <c:v>92.625476500000005</c:v>
                </c:pt>
                <c:pt idx="9327">
                  <c:v>92.635409499999994</c:v>
                </c:pt>
                <c:pt idx="9328">
                  <c:v>92.645341500000001</c:v>
                </c:pt>
                <c:pt idx="9329">
                  <c:v>92.655273500000007</c:v>
                </c:pt>
                <c:pt idx="9330">
                  <c:v>92.665205499999999</c:v>
                </c:pt>
                <c:pt idx="9331">
                  <c:v>92.675137500000005</c:v>
                </c:pt>
                <c:pt idx="9332">
                  <c:v>92.685070499999995</c:v>
                </c:pt>
                <c:pt idx="9333">
                  <c:v>92.695002500000001</c:v>
                </c:pt>
                <c:pt idx="9334">
                  <c:v>92.704934499999993</c:v>
                </c:pt>
                <c:pt idx="9335">
                  <c:v>92.714866499999999</c:v>
                </c:pt>
                <c:pt idx="9336">
                  <c:v>92.724799500000003</c:v>
                </c:pt>
                <c:pt idx="9337">
                  <c:v>92.734731499999995</c:v>
                </c:pt>
                <c:pt idx="9338">
                  <c:v>92.744663500000001</c:v>
                </c:pt>
                <c:pt idx="9339">
                  <c:v>92.754595499999994</c:v>
                </c:pt>
                <c:pt idx="9340">
                  <c:v>92.764528499999997</c:v>
                </c:pt>
                <c:pt idx="9341">
                  <c:v>92.774460500000004</c:v>
                </c:pt>
                <c:pt idx="9342">
                  <c:v>92.784392499999996</c:v>
                </c:pt>
                <c:pt idx="9343">
                  <c:v>92.794324500000002</c:v>
                </c:pt>
                <c:pt idx="9344">
                  <c:v>92.804257500000006</c:v>
                </c:pt>
                <c:pt idx="9345">
                  <c:v>92.814189499999998</c:v>
                </c:pt>
                <c:pt idx="9346">
                  <c:v>92.824121500000004</c:v>
                </c:pt>
                <c:pt idx="9347">
                  <c:v>92.834053499999996</c:v>
                </c:pt>
                <c:pt idx="9348">
                  <c:v>92.8439865</c:v>
                </c:pt>
                <c:pt idx="9349">
                  <c:v>92.853918500000006</c:v>
                </c:pt>
                <c:pt idx="9350">
                  <c:v>92.863850499999998</c:v>
                </c:pt>
                <c:pt idx="9351">
                  <c:v>92.873782500000004</c:v>
                </c:pt>
                <c:pt idx="9352">
                  <c:v>92.883714499999996</c:v>
                </c:pt>
                <c:pt idx="9353">
                  <c:v>92.8936475</c:v>
                </c:pt>
                <c:pt idx="9354">
                  <c:v>92.903579500000006</c:v>
                </c:pt>
                <c:pt idx="9355">
                  <c:v>92.913511499999998</c:v>
                </c:pt>
                <c:pt idx="9356">
                  <c:v>92.923443500000005</c:v>
                </c:pt>
                <c:pt idx="9357">
                  <c:v>92.933376499999994</c:v>
                </c:pt>
                <c:pt idx="9358">
                  <c:v>92.943308500000001</c:v>
                </c:pt>
                <c:pt idx="9359">
                  <c:v>92.953240500000007</c:v>
                </c:pt>
                <c:pt idx="9360">
                  <c:v>92.963172499999999</c:v>
                </c:pt>
                <c:pt idx="9361">
                  <c:v>92.973105500000003</c:v>
                </c:pt>
                <c:pt idx="9362">
                  <c:v>92.983037499999995</c:v>
                </c:pt>
                <c:pt idx="9363">
                  <c:v>92.992969500000001</c:v>
                </c:pt>
                <c:pt idx="9364">
                  <c:v>93.002901499999993</c:v>
                </c:pt>
                <c:pt idx="9365">
                  <c:v>93.012834499999997</c:v>
                </c:pt>
                <c:pt idx="9366">
                  <c:v>93.022766500000003</c:v>
                </c:pt>
                <c:pt idx="9367">
                  <c:v>93.032698499999995</c:v>
                </c:pt>
                <c:pt idx="9368">
                  <c:v>93.042630500000001</c:v>
                </c:pt>
                <c:pt idx="9369">
                  <c:v>93.052562499999993</c:v>
                </c:pt>
                <c:pt idx="9370">
                  <c:v>93.062495499999997</c:v>
                </c:pt>
                <c:pt idx="9371">
                  <c:v>93.072427500000003</c:v>
                </c:pt>
                <c:pt idx="9372">
                  <c:v>93.082359499999995</c:v>
                </c:pt>
                <c:pt idx="9373">
                  <c:v>93.092291500000002</c:v>
                </c:pt>
                <c:pt idx="9374">
                  <c:v>93.102224500000005</c:v>
                </c:pt>
                <c:pt idx="9375">
                  <c:v>93.112156499999998</c:v>
                </c:pt>
                <c:pt idx="9376">
                  <c:v>93.122088500000004</c:v>
                </c:pt>
                <c:pt idx="9377">
                  <c:v>93.132020499999996</c:v>
                </c:pt>
                <c:pt idx="9378">
                  <c:v>93.1419535</c:v>
                </c:pt>
                <c:pt idx="9379">
                  <c:v>93.151885500000006</c:v>
                </c:pt>
                <c:pt idx="9380">
                  <c:v>93.161817499999998</c:v>
                </c:pt>
                <c:pt idx="9381">
                  <c:v>93.171749500000004</c:v>
                </c:pt>
                <c:pt idx="9382">
                  <c:v>93.181682499999994</c:v>
                </c:pt>
                <c:pt idx="9383">
                  <c:v>93.1916145</c:v>
                </c:pt>
                <c:pt idx="9384">
                  <c:v>93.201546500000006</c:v>
                </c:pt>
                <c:pt idx="9385">
                  <c:v>93.211478499999998</c:v>
                </c:pt>
                <c:pt idx="9386">
                  <c:v>93.221411500000002</c:v>
                </c:pt>
                <c:pt idx="9387">
                  <c:v>93.231343499999994</c:v>
                </c:pt>
                <c:pt idx="9388">
                  <c:v>93.2412755</c:v>
                </c:pt>
                <c:pt idx="9389">
                  <c:v>93.251207500000007</c:v>
                </c:pt>
                <c:pt idx="9390">
                  <c:v>93.261139499999999</c:v>
                </c:pt>
                <c:pt idx="9391">
                  <c:v>93.271072500000002</c:v>
                </c:pt>
                <c:pt idx="9392">
                  <c:v>93.281004499999995</c:v>
                </c:pt>
                <c:pt idx="9393">
                  <c:v>93.290936500000001</c:v>
                </c:pt>
                <c:pt idx="9394">
                  <c:v>93.300868500000007</c:v>
                </c:pt>
                <c:pt idx="9395">
                  <c:v>93.310801499999997</c:v>
                </c:pt>
                <c:pt idx="9396">
                  <c:v>93.320733500000003</c:v>
                </c:pt>
                <c:pt idx="9397">
                  <c:v>93.330665499999995</c:v>
                </c:pt>
                <c:pt idx="9398">
                  <c:v>93.340597500000001</c:v>
                </c:pt>
                <c:pt idx="9399">
                  <c:v>93.350530500000005</c:v>
                </c:pt>
                <c:pt idx="9400">
                  <c:v>93.360462499999997</c:v>
                </c:pt>
                <c:pt idx="9401">
                  <c:v>93.370394500000003</c:v>
                </c:pt>
                <c:pt idx="9402">
                  <c:v>93.380326499999995</c:v>
                </c:pt>
                <c:pt idx="9403">
                  <c:v>93.390259499999999</c:v>
                </c:pt>
                <c:pt idx="9404">
                  <c:v>93.400191500000005</c:v>
                </c:pt>
                <c:pt idx="9405">
                  <c:v>93.410123499999997</c:v>
                </c:pt>
                <c:pt idx="9406">
                  <c:v>93.420055500000004</c:v>
                </c:pt>
                <c:pt idx="9407">
                  <c:v>93.429987499999996</c:v>
                </c:pt>
                <c:pt idx="9408">
                  <c:v>93.439920499999999</c:v>
                </c:pt>
                <c:pt idx="9409">
                  <c:v>93.449852500000006</c:v>
                </c:pt>
                <c:pt idx="9410">
                  <c:v>93.459784499999998</c:v>
                </c:pt>
                <c:pt idx="9411">
                  <c:v>93.469716500000004</c:v>
                </c:pt>
                <c:pt idx="9412">
                  <c:v>93.479649499999994</c:v>
                </c:pt>
                <c:pt idx="9413">
                  <c:v>93.4895815</c:v>
                </c:pt>
                <c:pt idx="9414">
                  <c:v>93.499513500000006</c:v>
                </c:pt>
                <c:pt idx="9415">
                  <c:v>93.509445499999998</c:v>
                </c:pt>
                <c:pt idx="9416">
                  <c:v>93.519378500000002</c:v>
                </c:pt>
                <c:pt idx="9417">
                  <c:v>93.529310499999994</c:v>
                </c:pt>
                <c:pt idx="9418">
                  <c:v>93.5392425</c:v>
                </c:pt>
                <c:pt idx="9419">
                  <c:v>93.549173249999996</c:v>
                </c:pt>
                <c:pt idx="9420">
                  <c:v>93.559106249999999</c:v>
                </c:pt>
                <c:pt idx="9421">
                  <c:v>93.569038250000006</c:v>
                </c:pt>
                <c:pt idx="9422">
                  <c:v>93.578970249999998</c:v>
                </c:pt>
                <c:pt idx="9423">
                  <c:v>93.588902250000004</c:v>
                </c:pt>
                <c:pt idx="9424">
                  <c:v>93.598835249999993</c:v>
                </c:pt>
                <c:pt idx="9425">
                  <c:v>93.60876725</c:v>
                </c:pt>
                <c:pt idx="9426">
                  <c:v>93.618699250000006</c:v>
                </c:pt>
                <c:pt idx="9427">
                  <c:v>93.628631249999998</c:v>
                </c:pt>
                <c:pt idx="9428">
                  <c:v>93.638563250000004</c:v>
                </c:pt>
                <c:pt idx="9429">
                  <c:v>93.648496249999994</c:v>
                </c:pt>
                <c:pt idx="9430">
                  <c:v>93.65842825</c:v>
                </c:pt>
                <c:pt idx="9431">
                  <c:v>93.668360250000006</c:v>
                </c:pt>
                <c:pt idx="9432">
                  <c:v>93.678292249999998</c:v>
                </c:pt>
                <c:pt idx="9433">
                  <c:v>93.688225250000002</c:v>
                </c:pt>
                <c:pt idx="9434">
                  <c:v>93.698157249999994</c:v>
                </c:pt>
                <c:pt idx="9435">
                  <c:v>93.70808925</c:v>
                </c:pt>
                <c:pt idx="9436">
                  <c:v>93.718021250000007</c:v>
                </c:pt>
                <c:pt idx="9437">
                  <c:v>93.727954249999996</c:v>
                </c:pt>
                <c:pt idx="9438">
                  <c:v>93.737886250000003</c:v>
                </c:pt>
                <c:pt idx="9439">
                  <c:v>93.747818249999995</c:v>
                </c:pt>
                <c:pt idx="9440">
                  <c:v>93.757750250000001</c:v>
                </c:pt>
                <c:pt idx="9441">
                  <c:v>93.767683250000005</c:v>
                </c:pt>
                <c:pt idx="9442">
                  <c:v>93.777615249999997</c:v>
                </c:pt>
                <c:pt idx="9443">
                  <c:v>93.787547250000003</c:v>
                </c:pt>
                <c:pt idx="9444">
                  <c:v>93.797479249999995</c:v>
                </c:pt>
                <c:pt idx="9445">
                  <c:v>93.807411250000001</c:v>
                </c:pt>
                <c:pt idx="9446">
                  <c:v>93.817344250000005</c:v>
                </c:pt>
                <c:pt idx="9447">
                  <c:v>93.827276249999997</c:v>
                </c:pt>
                <c:pt idx="9448">
                  <c:v>93.837208250000003</c:v>
                </c:pt>
                <c:pt idx="9449">
                  <c:v>93.847140249999995</c:v>
                </c:pt>
                <c:pt idx="9450">
                  <c:v>93.857073249999999</c:v>
                </c:pt>
                <c:pt idx="9451">
                  <c:v>93.867005250000005</c:v>
                </c:pt>
                <c:pt idx="9452">
                  <c:v>93.876937249999997</c:v>
                </c:pt>
                <c:pt idx="9453">
                  <c:v>93.886869250000004</c:v>
                </c:pt>
                <c:pt idx="9454">
                  <c:v>93.896802249999993</c:v>
                </c:pt>
                <c:pt idx="9455">
                  <c:v>93.90673425</c:v>
                </c:pt>
                <c:pt idx="9456">
                  <c:v>93.916666250000006</c:v>
                </c:pt>
                <c:pt idx="9457">
                  <c:v>93.926598249999998</c:v>
                </c:pt>
                <c:pt idx="9458">
                  <c:v>93.936531250000002</c:v>
                </c:pt>
                <c:pt idx="9459">
                  <c:v>93.946463249999994</c:v>
                </c:pt>
                <c:pt idx="9460">
                  <c:v>93.95639525</c:v>
                </c:pt>
                <c:pt idx="9461">
                  <c:v>93.966327250000006</c:v>
                </c:pt>
                <c:pt idx="9462">
                  <c:v>93.976259249999998</c:v>
                </c:pt>
                <c:pt idx="9463">
                  <c:v>93.986192250000002</c:v>
                </c:pt>
                <c:pt idx="9464">
                  <c:v>93.996124249999994</c:v>
                </c:pt>
                <c:pt idx="9465">
                  <c:v>94.00605625</c:v>
                </c:pt>
                <c:pt idx="9466">
                  <c:v>94.015988250000007</c:v>
                </c:pt>
                <c:pt idx="9467">
                  <c:v>94.025921249999996</c:v>
                </c:pt>
                <c:pt idx="9468">
                  <c:v>94.035853250000002</c:v>
                </c:pt>
                <c:pt idx="9469">
                  <c:v>94.045785249999994</c:v>
                </c:pt>
                <c:pt idx="9470">
                  <c:v>94.055717250000001</c:v>
                </c:pt>
                <c:pt idx="9471">
                  <c:v>94.065650250000004</c:v>
                </c:pt>
                <c:pt idx="9472">
                  <c:v>94.075582249999997</c:v>
                </c:pt>
                <c:pt idx="9473">
                  <c:v>94.085514250000003</c:v>
                </c:pt>
                <c:pt idx="9474">
                  <c:v>94.095446249999995</c:v>
                </c:pt>
                <c:pt idx="9475">
                  <c:v>94.105379249999999</c:v>
                </c:pt>
                <c:pt idx="9476">
                  <c:v>94.115311250000005</c:v>
                </c:pt>
                <c:pt idx="9477">
                  <c:v>94.125243249999997</c:v>
                </c:pt>
                <c:pt idx="9478">
                  <c:v>94.135175250000003</c:v>
                </c:pt>
                <c:pt idx="9479">
                  <c:v>94.145108250000007</c:v>
                </c:pt>
                <c:pt idx="9480">
                  <c:v>94.155040249999999</c:v>
                </c:pt>
                <c:pt idx="9481">
                  <c:v>94.164972250000005</c:v>
                </c:pt>
                <c:pt idx="9482">
                  <c:v>94.174904249999997</c:v>
                </c:pt>
                <c:pt idx="9483">
                  <c:v>94.184836250000004</c:v>
                </c:pt>
                <c:pt idx="9484">
                  <c:v>94.194769249999993</c:v>
                </c:pt>
                <c:pt idx="9485">
                  <c:v>94.204701249999999</c:v>
                </c:pt>
                <c:pt idx="9486">
                  <c:v>94.214633250000006</c:v>
                </c:pt>
                <c:pt idx="9487">
                  <c:v>94.224565249999998</c:v>
                </c:pt>
                <c:pt idx="9488">
                  <c:v>94.234498250000001</c:v>
                </c:pt>
                <c:pt idx="9489">
                  <c:v>94.244430249999994</c:v>
                </c:pt>
                <c:pt idx="9490">
                  <c:v>94.25436225</c:v>
                </c:pt>
                <c:pt idx="9491">
                  <c:v>94.264294250000006</c:v>
                </c:pt>
                <c:pt idx="9492">
                  <c:v>94.274227249999996</c:v>
                </c:pt>
                <c:pt idx="9493">
                  <c:v>94.284159250000002</c:v>
                </c:pt>
                <c:pt idx="9494">
                  <c:v>94.294091249999994</c:v>
                </c:pt>
                <c:pt idx="9495">
                  <c:v>94.30402325</c:v>
                </c:pt>
                <c:pt idx="9496">
                  <c:v>94.313956250000004</c:v>
                </c:pt>
                <c:pt idx="9497">
                  <c:v>94.323888249999996</c:v>
                </c:pt>
                <c:pt idx="9498">
                  <c:v>94.333820250000002</c:v>
                </c:pt>
                <c:pt idx="9499">
                  <c:v>94.343752249999994</c:v>
                </c:pt>
                <c:pt idx="9500">
                  <c:v>94.353685249999998</c:v>
                </c:pt>
                <c:pt idx="9501">
                  <c:v>94.363617250000004</c:v>
                </c:pt>
                <c:pt idx="9502">
                  <c:v>94.373549249999996</c:v>
                </c:pt>
                <c:pt idx="9503">
                  <c:v>94.383481250000003</c:v>
                </c:pt>
                <c:pt idx="9504">
                  <c:v>94.393413249999995</c:v>
                </c:pt>
                <c:pt idx="9505">
                  <c:v>94.403346249999998</c:v>
                </c:pt>
                <c:pt idx="9506">
                  <c:v>94.413278250000005</c:v>
                </c:pt>
                <c:pt idx="9507">
                  <c:v>94.423210249999997</c:v>
                </c:pt>
                <c:pt idx="9508">
                  <c:v>94.433142250000003</c:v>
                </c:pt>
                <c:pt idx="9509">
                  <c:v>94.443075250000007</c:v>
                </c:pt>
                <c:pt idx="9510">
                  <c:v>94.453007249999999</c:v>
                </c:pt>
                <c:pt idx="9511">
                  <c:v>94.462939250000005</c:v>
                </c:pt>
                <c:pt idx="9512">
                  <c:v>94.472871249999997</c:v>
                </c:pt>
                <c:pt idx="9513">
                  <c:v>94.482804250000001</c:v>
                </c:pt>
                <c:pt idx="9514">
                  <c:v>94.492736249999993</c:v>
                </c:pt>
                <c:pt idx="9515">
                  <c:v>94.502668249999999</c:v>
                </c:pt>
                <c:pt idx="9516">
                  <c:v>94.512600250000006</c:v>
                </c:pt>
                <c:pt idx="9517">
                  <c:v>94.522533249999995</c:v>
                </c:pt>
                <c:pt idx="9518">
                  <c:v>94.532465250000001</c:v>
                </c:pt>
                <c:pt idx="9519">
                  <c:v>94.542397249999993</c:v>
                </c:pt>
                <c:pt idx="9520">
                  <c:v>94.552330420000004</c:v>
                </c:pt>
                <c:pt idx="9521">
                  <c:v>94.562262419999996</c:v>
                </c:pt>
                <c:pt idx="9522">
                  <c:v>94.57219542</c:v>
                </c:pt>
                <c:pt idx="9523">
                  <c:v>94.582127420000006</c:v>
                </c:pt>
                <c:pt idx="9524">
                  <c:v>94.592059419999998</c:v>
                </c:pt>
                <c:pt idx="9525">
                  <c:v>94.601991420000004</c:v>
                </c:pt>
                <c:pt idx="9526">
                  <c:v>94.611924419999994</c:v>
                </c:pt>
                <c:pt idx="9527">
                  <c:v>94.62185642</c:v>
                </c:pt>
                <c:pt idx="9528">
                  <c:v>94.631788420000007</c:v>
                </c:pt>
                <c:pt idx="9529">
                  <c:v>94.641720419999999</c:v>
                </c:pt>
                <c:pt idx="9530">
                  <c:v>94.651653420000002</c:v>
                </c:pt>
                <c:pt idx="9531">
                  <c:v>94.661585419999994</c:v>
                </c:pt>
                <c:pt idx="9532">
                  <c:v>94.671517420000001</c:v>
                </c:pt>
                <c:pt idx="9533">
                  <c:v>94.681449420000007</c:v>
                </c:pt>
                <c:pt idx="9534">
                  <c:v>94.691382419999997</c:v>
                </c:pt>
                <c:pt idx="9535">
                  <c:v>94.701314420000003</c:v>
                </c:pt>
                <c:pt idx="9536">
                  <c:v>94.711246419999995</c:v>
                </c:pt>
                <c:pt idx="9537">
                  <c:v>94.721178420000001</c:v>
                </c:pt>
                <c:pt idx="9538">
                  <c:v>94.731110419999993</c:v>
                </c:pt>
                <c:pt idx="9539">
                  <c:v>94.741043419999997</c:v>
                </c:pt>
                <c:pt idx="9540">
                  <c:v>94.750975420000003</c:v>
                </c:pt>
                <c:pt idx="9541">
                  <c:v>94.760907419999995</c:v>
                </c:pt>
                <c:pt idx="9542">
                  <c:v>94.770839420000001</c:v>
                </c:pt>
                <c:pt idx="9543">
                  <c:v>94.780772420000005</c:v>
                </c:pt>
                <c:pt idx="9544">
                  <c:v>94.790704419999997</c:v>
                </c:pt>
                <c:pt idx="9545">
                  <c:v>94.800636420000004</c:v>
                </c:pt>
                <c:pt idx="9546">
                  <c:v>94.810568419999996</c:v>
                </c:pt>
                <c:pt idx="9547">
                  <c:v>94.820501419999999</c:v>
                </c:pt>
                <c:pt idx="9548">
                  <c:v>94.830433420000006</c:v>
                </c:pt>
                <c:pt idx="9549">
                  <c:v>94.840365419999998</c:v>
                </c:pt>
                <c:pt idx="9550">
                  <c:v>94.850297420000004</c:v>
                </c:pt>
                <c:pt idx="9551">
                  <c:v>94.860230419999994</c:v>
                </c:pt>
                <c:pt idx="9552">
                  <c:v>94.87016242</c:v>
                </c:pt>
                <c:pt idx="9553">
                  <c:v>94.880094420000006</c:v>
                </c:pt>
                <c:pt idx="9554">
                  <c:v>94.890026419999998</c:v>
                </c:pt>
                <c:pt idx="9555">
                  <c:v>94.899958420000004</c:v>
                </c:pt>
                <c:pt idx="9556">
                  <c:v>94.909891419999994</c:v>
                </c:pt>
                <c:pt idx="9557">
                  <c:v>94.91982342</c:v>
                </c:pt>
                <c:pt idx="9558">
                  <c:v>94.929755420000006</c:v>
                </c:pt>
                <c:pt idx="9559">
                  <c:v>94.939687419999998</c:v>
                </c:pt>
                <c:pt idx="9560">
                  <c:v>94.949620420000002</c:v>
                </c:pt>
                <c:pt idx="9561">
                  <c:v>94.959552419999994</c:v>
                </c:pt>
                <c:pt idx="9562">
                  <c:v>94.969484420000001</c:v>
                </c:pt>
                <c:pt idx="9563">
                  <c:v>94.979416420000007</c:v>
                </c:pt>
                <c:pt idx="9564">
                  <c:v>94.989349419999996</c:v>
                </c:pt>
                <c:pt idx="9565">
                  <c:v>94.999281420000003</c:v>
                </c:pt>
                <c:pt idx="9566">
                  <c:v>95.009213419999995</c:v>
                </c:pt>
                <c:pt idx="9567">
                  <c:v>95.019145420000001</c:v>
                </c:pt>
                <c:pt idx="9568">
                  <c:v>95.029078420000005</c:v>
                </c:pt>
                <c:pt idx="9569">
                  <c:v>95.039010419999997</c:v>
                </c:pt>
                <c:pt idx="9570">
                  <c:v>95.048942420000003</c:v>
                </c:pt>
                <c:pt idx="9571">
                  <c:v>95.058874419999995</c:v>
                </c:pt>
                <c:pt idx="9572">
                  <c:v>95.068807419999999</c:v>
                </c:pt>
                <c:pt idx="9573">
                  <c:v>95.078739420000005</c:v>
                </c:pt>
                <c:pt idx="9574">
                  <c:v>95.088671419999997</c:v>
                </c:pt>
                <c:pt idx="9575">
                  <c:v>95.098603420000003</c:v>
                </c:pt>
                <c:pt idx="9576">
                  <c:v>95.108535419999995</c:v>
                </c:pt>
                <c:pt idx="9577">
                  <c:v>95.118468419999999</c:v>
                </c:pt>
                <c:pt idx="9578">
                  <c:v>95.128400420000006</c:v>
                </c:pt>
                <c:pt idx="9579">
                  <c:v>95.138332419999998</c:v>
                </c:pt>
                <c:pt idx="9580">
                  <c:v>95.148264420000004</c:v>
                </c:pt>
                <c:pt idx="9581">
                  <c:v>95.158197419999993</c:v>
                </c:pt>
                <c:pt idx="9582">
                  <c:v>95.16812942</c:v>
                </c:pt>
                <c:pt idx="9583">
                  <c:v>95.178061420000006</c:v>
                </c:pt>
                <c:pt idx="9584">
                  <c:v>95.187993419999998</c:v>
                </c:pt>
                <c:pt idx="9585">
                  <c:v>95.197926420000002</c:v>
                </c:pt>
                <c:pt idx="9586">
                  <c:v>95.207858419999994</c:v>
                </c:pt>
                <c:pt idx="9587">
                  <c:v>95.21779042</c:v>
                </c:pt>
                <c:pt idx="9588">
                  <c:v>95.227722420000006</c:v>
                </c:pt>
                <c:pt idx="9589">
                  <c:v>95.237655419999996</c:v>
                </c:pt>
                <c:pt idx="9590">
                  <c:v>95.247587420000002</c:v>
                </c:pt>
                <c:pt idx="9591">
                  <c:v>95.257519419999994</c:v>
                </c:pt>
                <c:pt idx="9592">
                  <c:v>95.26745142</c:v>
                </c:pt>
                <c:pt idx="9593">
                  <c:v>95.277383420000007</c:v>
                </c:pt>
                <c:pt idx="9594">
                  <c:v>95.287316419999996</c:v>
                </c:pt>
                <c:pt idx="9595">
                  <c:v>95.297248420000003</c:v>
                </c:pt>
                <c:pt idx="9596">
                  <c:v>95.307180419999995</c:v>
                </c:pt>
                <c:pt idx="9597">
                  <c:v>95.317112420000001</c:v>
                </c:pt>
                <c:pt idx="9598">
                  <c:v>95.327045420000005</c:v>
                </c:pt>
                <c:pt idx="9599">
                  <c:v>95.336977419999997</c:v>
                </c:pt>
                <c:pt idx="9600">
                  <c:v>95.346909420000003</c:v>
                </c:pt>
                <c:pt idx="9601">
                  <c:v>95.356841419999995</c:v>
                </c:pt>
                <c:pt idx="9602">
                  <c:v>95.366774419999999</c:v>
                </c:pt>
                <c:pt idx="9603">
                  <c:v>95.376706420000005</c:v>
                </c:pt>
                <c:pt idx="9604">
                  <c:v>95.386638419999997</c:v>
                </c:pt>
                <c:pt idx="9605">
                  <c:v>95.396570420000003</c:v>
                </c:pt>
                <c:pt idx="9606">
                  <c:v>95.406503420000007</c:v>
                </c:pt>
                <c:pt idx="9607">
                  <c:v>95.416435419999999</c:v>
                </c:pt>
                <c:pt idx="9608">
                  <c:v>95.426367420000005</c:v>
                </c:pt>
                <c:pt idx="9609">
                  <c:v>95.436299419999997</c:v>
                </c:pt>
                <c:pt idx="9610">
                  <c:v>95.446231420000004</c:v>
                </c:pt>
                <c:pt idx="9611">
                  <c:v>95.456164419999993</c:v>
                </c:pt>
                <c:pt idx="9612">
                  <c:v>95.46609642</c:v>
                </c:pt>
                <c:pt idx="9613">
                  <c:v>95.476028420000006</c:v>
                </c:pt>
                <c:pt idx="9614">
                  <c:v>95.485960419999998</c:v>
                </c:pt>
                <c:pt idx="9615">
                  <c:v>95.495893420000002</c:v>
                </c:pt>
                <c:pt idx="9616">
                  <c:v>95.505825419999994</c:v>
                </c:pt>
                <c:pt idx="9617">
                  <c:v>95.51575742</c:v>
                </c:pt>
                <c:pt idx="9618">
                  <c:v>95.525689420000006</c:v>
                </c:pt>
                <c:pt idx="9619">
                  <c:v>95.535622419999996</c:v>
                </c:pt>
                <c:pt idx="9620">
                  <c:v>95.545554420000002</c:v>
                </c:pt>
                <c:pt idx="9621">
                  <c:v>95.555485750000003</c:v>
                </c:pt>
                <c:pt idx="9622">
                  <c:v>95.565417749999995</c:v>
                </c:pt>
                <c:pt idx="9623">
                  <c:v>95.575350749999998</c:v>
                </c:pt>
                <c:pt idx="9624">
                  <c:v>95.585282750000005</c:v>
                </c:pt>
                <c:pt idx="9625">
                  <c:v>95.595214749999997</c:v>
                </c:pt>
                <c:pt idx="9626">
                  <c:v>95.605146750000003</c:v>
                </c:pt>
                <c:pt idx="9627">
                  <c:v>95.615079750000007</c:v>
                </c:pt>
                <c:pt idx="9628">
                  <c:v>95.625011749999999</c:v>
                </c:pt>
                <c:pt idx="9629">
                  <c:v>95.634943750000005</c:v>
                </c:pt>
                <c:pt idx="9630">
                  <c:v>95.644875749999997</c:v>
                </c:pt>
                <c:pt idx="9631">
                  <c:v>95.654807750000003</c:v>
                </c:pt>
                <c:pt idx="9632">
                  <c:v>95.664740750000007</c:v>
                </c:pt>
                <c:pt idx="9633">
                  <c:v>95.674672749999999</c:v>
                </c:pt>
                <c:pt idx="9634">
                  <c:v>95.684604750000005</c:v>
                </c:pt>
                <c:pt idx="9635">
                  <c:v>95.694536749999997</c:v>
                </c:pt>
                <c:pt idx="9636">
                  <c:v>95.704469750000001</c:v>
                </c:pt>
                <c:pt idx="9637">
                  <c:v>95.714401749999993</c:v>
                </c:pt>
                <c:pt idx="9638">
                  <c:v>95.72433375</c:v>
                </c:pt>
                <c:pt idx="9639">
                  <c:v>95.734265750000006</c:v>
                </c:pt>
                <c:pt idx="9640">
                  <c:v>95.744198749999995</c:v>
                </c:pt>
                <c:pt idx="9641">
                  <c:v>95.754130750000002</c:v>
                </c:pt>
                <c:pt idx="9642">
                  <c:v>95.764062749999994</c:v>
                </c:pt>
                <c:pt idx="9643">
                  <c:v>95.77399475</c:v>
                </c:pt>
                <c:pt idx="9644">
                  <c:v>95.783926750000006</c:v>
                </c:pt>
                <c:pt idx="9645">
                  <c:v>95.793859749999996</c:v>
                </c:pt>
                <c:pt idx="9646">
                  <c:v>95.803791750000002</c:v>
                </c:pt>
                <c:pt idx="9647">
                  <c:v>95.813723749999994</c:v>
                </c:pt>
                <c:pt idx="9648">
                  <c:v>95.82365575</c:v>
                </c:pt>
                <c:pt idx="9649">
                  <c:v>95.833588750000004</c:v>
                </c:pt>
                <c:pt idx="9650">
                  <c:v>95.843520749999996</c:v>
                </c:pt>
                <c:pt idx="9651">
                  <c:v>95.853452750000002</c:v>
                </c:pt>
                <c:pt idx="9652">
                  <c:v>95.863384749999994</c:v>
                </c:pt>
                <c:pt idx="9653">
                  <c:v>95.873317749999998</c:v>
                </c:pt>
                <c:pt idx="9654">
                  <c:v>95.883249750000004</c:v>
                </c:pt>
                <c:pt idx="9655">
                  <c:v>95.893181749999997</c:v>
                </c:pt>
                <c:pt idx="9656">
                  <c:v>95.903113750000003</c:v>
                </c:pt>
                <c:pt idx="9657">
                  <c:v>95.913046750000007</c:v>
                </c:pt>
                <c:pt idx="9658">
                  <c:v>95.922978749999999</c:v>
                </c:pt>
                <c:pt idx="9659">
                  <c:v>95.932910750000005</c:v>
                </c:pt>
                <c:pt idx="9660">
                  <c:v>95.942842749999997</c:v>
                </c:pt>
                <c:pt idx="9661">
                  <c:v>95.952775750000001</c:v>
                </c:pt>
                <c:pt idx="9662">
                  <c:v>95.962707750000007</c:v>
                </c:pt>
                <c:pt idx="9663">
                  <c:v>95.972639749999999</c:v>
                </c:pt>
                <c:pt idx="9664">
                  <c:v>95.982571750000005</c:v>
                </c:pt>
                <c:pt idx="9665">
                  <c:v>95.992503749999997</c:v>
                </c:pt>
                <c:pt idx="9666">
                  <c:v>96.002436750000001</c:v>
                </c:pt>
                <c:pt idx="9667">
                  <c:v>96.012368749999993</c:v>
                </c:pt>
                <c:pt idx="9668">
                  <c:v>96.022300749999999</c:v>
                </c:pt>
                <c:pt idx="9669">
                  <c:v>96.032232750000006</c:v>
                </c:pt>
                <c:pt idx="9670">
                  <c:v>96.042165749999995</c:v>
                </c:pt>
                <c:pt idx="9671">
                  <c:v>96.052097750000001</c:v>
                </c:pt>
                <c:pt idx="9672">
                  <c:v>96.062029749999994</c:v>
                </c:pt>
                <c:pt idx="9673">
                  <c:v>96.07196175</c:v>
                </c:pt>
                <c:pt idx="9674">
                  <c:v>96.081894750000004</c:v>
                </c:pt>
                <c:pt idx="9675">
                  <c:v>96.091826749999996</c:v>
                </c:pt>
                <c:pt idx="9676">
                  <c:v>96.101758750000002</c:v>
                </c:pt>
                <c:pt idx="9677">
                  <c:v>96.111690749999994</c:v>
                </c:pt>
                <c:pt idx="9678">
                  <c:v>96.121623749999998</c:v>
                </c:pt>
                <c:pt idx="9679">
                  <c:v>96.131555750000004</c:v>
                </c:pt>
                <c:pt idx="9680">
                  <c:v>96.141487749999996</c:v>
                </c:pt>
                <c:pt idx="9681">
                  <c:v>96.151419750000002</c:v>
                </c:pt>
                <c:pt idx="9682">
                  <c:v>96.161351749999994</c:v>
                </c:pt>
                <c:pt idx="9683">
                  <c:v>96.171284749999998</c:v>
                </c:pt>
                <c:pt idx="9684">
                  <c:v>96.181216750000004</c:v>
                </c:pt>
                <c:pt idx="9685">
                  <c:v>96.191148749999996</c:v>
                </c:pt>
                <c:pt idx="9686">
                  <c:v>96.201080750000003</c:v>
                </c:pt>
                <c:pt idx="9687">
                  <c:v>96.211013750000006</c:v>
                </c:pt>
                <c:pt idx="9688">
                  <c:v>96.220945749999998</c:v>
                </c:pt>
                <c:pt idx="9689">
                  <c:v>96.230877750000005</c:v>
                </c:pt>
                <c:pt idx="9690">
                  <c:v>96.240809749999997</c:v>
                </c:pt>
                <c:pt idx="9691">
                  <c:v>96.250742750000001</c:v>
                </c:pt>
                <c:pt idx="9692">
                  <c:v>96.260674750000007</c:v>
                </c:pt>
                <c:pt idx="9693">
                  <c:v>96.270606749999999</c:v>
                </c:pt>
                <c:pt idx="9694">
                  <c:v>96.280538750000005</c:v>
                </c:pt>
                <c:pt idx="9695">
                  <c:v>96.290471749999995</c:v>
                </c:pt>
                <c:pt idx="9696">
                  <c:v>96.300403750000001</c:v>
                </c:pt>
                <c:pt idx="9697">
                  <c:v>96.310335749999993</c:v>
                </c:pt>
                <c:pt idx="9698">
                  <c:v>96.320267749999999</c:v>
                </c:pt>
                <c:pt idx="9699">
                  <c:v>96.330200750000003</c:v>
                </c:pt>
                <c:pt idx="9700">
                  <c:v>96.340132749999995</c:v>
                </c:pt>
                <c:pt idx="9701">
                  <c:v>96.350064750000001</c:v>
                </c:pt>
                <c:pt idx="9702">
                  <c:v>96.359996749999993</c:v>
                </c:pt>
                <c:pt idx="9703">
                  <c:v>96.36992875</c:v>
                </c:pt>
                <c:pt idx="9704">
                  <c:v>96.379861750000003</c:v>
                </c:pt>
                <c:pt idx="9705">
                  <c:v>96.389793749999995</c:v>
                </c:pt>
                <c:pt idx="9706">
                  <c:v>96.399725750000002</c:v>
                </c:pt>
                <c:pt idx="9707">
                  <c:v>96.409657749999994</c:v>
                </c:pt>
                <c:pt idx="9708">
                  <c:v>96.419590749999998</c:v>
                </c:pt>
                <c:pt idx="9709">
                  <c:v>96.429522750000004</c:v>
                </c:pt>
                <c:pt idx="9710">
                  <c:v>96.439454749999996</c:v>
                </c:pt>
                <c:pt idx="9711">
                  <c:v>96.449386750000002</c:v>
                </c:pt>
                <c:pt idx="9712">
                  <c:v>96.459319750000006</c:v>
                </c:pt>
                <c:pt idx="9713">
                  <c:v>96.469251749999998</c:v>
                </c:pt>
                <c:pt idx="9714">
                  <c:v>96.479183750000004</c:v>
                </c:pt>
                <c:pt idx="9715">
                  <c:v>96.489115749999996</c:v>
                </c:pt>
                <c:pt idx="9716">
                  <c:v>96.49904875</c:v>
                </c:pt>
                <c:pt idx="9717">
                  <c:v>96.508980750000006</c:v>
                </c:pt>
                <c:pt idx="9718">
                  <c:v>96.518912749999998</c:v>
                </c:pt>
                <c:pt idx="9719">
                  <c:v>96.528844750000005</c:v>
                </c:pt>
                <c:pt idx="9720">
                  <c:v>96.538776749999997</c:v>
                </c:pt>
                <c:pt idx="9721">
                  <c:v>96.54870975</c:v>
                </c:pt>
                <c:pt idx="9722">
                  <c:v>96.558642289999995</c:v>
                </c:pt>
                <c:pt idx="9723">
                  <c:v>96.568574290000001</c:v>
                </c:pt>
                <c:pt idx="9724">
                  <c:v>96.578506290000007</c:v>
                </c:pt>
                <c:pt idx="9725">
                  <c:v>96.588439289999997</c:v>
                </c:pt>
                <c:pt idx="9726">
                  <c:v>96.598371290000003</c:v>
                </c:pt>
                <c:pt idx="9727">
                  <c:v>96.608303289999995</c:v>
                </c:pt>
                <c:pt idx="9728">
                  <c:v>96.618235290000001</c:v>
                </c:pt>
                <c:pt idx="9729">
                  <c:v>96.628168290000005</c:v>
                </c:pt>
                <c:pt idx="9730">
                  <c:v>96.638100289999997</c:v>
                </c:pt>
                <c:pt idx="9731">
                  <c:v>96.648032290000003</c:v>
                </c:pt>
                <c:pt idx="9732">
                  <c:v>96.657964289999995</c:v>
                </c:pt>
                <c:pt idx="9733">
                  <c:v>96.667897289999999</c:v>
                </c:pt>
                <c:pt idx="9734">
                  <c:v>96.677829290000005</c:v>
                </c:pt>
                <c:pt idx="9735">
                  <c:v>96.687761289999997</c:v>
                </c:pt>
                <c:pt idx="9736">
                  <c:v>96.697693290000004</c:v>
                </c:pt>
                <c:pt idx="9737">
                  <c:v>96.707625289999996</c:v>
                </c:pt>
                <c:pt idx="9738">
                  <c:v>96.717558289999999</c:v>
                </c:pt>
                <c:pt idx="9739">
                  <c:v>96.727490290000006</c:v>
                </c:pt>
                <c:pt idx="9740">
                  <c:v>96.737422289999998</c:v>
                </c:pt>
                <c:pt idx="9741">
                  <c:v>96.747354290000004</c:v>
                </c:pt>
                <c:pt idx="9742">
                  <c:v>96.757287289999994</c:v>
                </c:pt>
                <c:pt idx="9743">
                  <c:v>96.76721929</c:v>
                </c:pt>
                <c:pt idx="9744">
                  <c:v>96.777151290000006</c:v>
                </c:pt>
                <c:pt idx="9745">
                  <c:v>96.787083289999998</c:v>
                </c:pt>
                <c:pt idx="9746">
                  <c:v>96.797016290000002</c:v>
                </c:pt>
                <c:pt idx="9747">
                  <c:v>96.806948289999994</c:v>
                </c:pt>
                <c:pt idx="9748">
                  <c:v>96.81688029</c:v>
                </c:pt>
                <c:pt idx="9749">
                  <c:v>96.826812290000007</c:v>
                </c:pt>
                <c:pt idx="9750">
                  <c:v>96.836745289999996</c:v>
                </c:pt>
                <c:pt idx="9751">
                  <c:v>96.846677290000002</c:v>
                </c:pt>
                <c:pt idx="9752">
                  <c:v>96.856609289999994</c:v>
                </c:pt>
                <c:pt idx="9753">
                  <c:v>96.866541290000001</c:v>
                </c:pt>
                <c:pt idx="9754">
                  <c:v>96.876474290000004</c:v>
                </c:pt>
                <c:pt idx="9755">
                  <c:v>96.886406289999996</c:v>
                </c:pt>
                <c:pt idx="9756">
                  <c:v>96.896338290000003</c:v>
                </c:pt>
                <c:pt idx="9757">
                  <c:v>96.906270289999995</c:v>
                </c:pt>
                <c:pt idx="9758">
                  <c:v>96.916202290000001</c:v>
                </c:pt>
                <c:pt idx="9759">
                  <c:v>96.926135290000005</c:v>
                </c:pt>
                <c:pt idx="9760">
                  <c:v>96.936067289999997</c:v>
                </c:pt>
                <c:pt idx="9761">
                  <c:v>96.945999290000003</c:v>
                </c:pt>
                <c:pt idx="9762">
                  <c:v>96.955931289999995</c:v>
                </c:pt>
                <c:pt idx="9763">
                  <c:v>96.965864289999999</c:v>
                </c:pt>
                <c:pt idx="9764">
                  <c:v>96.975796290000005</c:v>
                </c:pt>
                <c:pt idx="9765">
                  <c:v>96.985728289999997</c:v>
                </c:pt>
                <c:pt idx="9766">
                  <c:v>96.995660290000004</c:v>
                </c:pt>
                <c:pt idx="9767">
                  <c:v>97.005593289999993</c:v>
                </c:pt>
                <c:pt idx="9768">
                  <c:v>97.015525289999999</c:v>
                </c:pt>
                <c:pt idx="9769">
                  <c:v>97.025457290000006</c:v>
                </c:pt>
                <c:pt idx="9770">
                  <c:v>97.035389289999998</c:v>
                </c:pt>
                <c:pt idx="9771">
                  <c:v>97.045322290000001</c:v>
                </c:pt>
                <c:pt idx="9772">
                  <c:v>97.055254289999993</c:v>
                </c:pt>
                <c:pt idx="9773">
                  <c:v>97.06518629</c:v>
                </c:pt>
                <c:pt idx="9774">
                  <c:v>97.075118290000006</c:v>
                </c:pt>
                <c:pt idx="9775">
                  <c:v>97.085050289999998</c:v>
                </c:pt>
                <c:pt idx="9776">
                  <c:v>97.094983290000002</c:v>
                </c:pt>
                <c:pt idx="9777">
                  <c:v>97.104915289999994</c:v>
                </c:pt>
                <c:pt idx="9778">
                  <c:v>97.11484729</c:v>
                </c:pt>
                <c:pt idx="9779">
                  <c:v>97.124779290000006</c:v>
                </c:pt>
                <c:pt idx="9780">
                  <c:v>97.134712289999996</c:v>
                </c:pt>
                <c:pt idx="9781">
                  <c:v>97.144644290000002</c:v>
                </c:pt>
                <c:pt idx="9782">
                  <c:v>97.154576289999994</c:v>
                </c:pt>
                <c:pt idx="9783">
                  <c:v>97.164508290000001</c:v>
                </c:pt>
                <c:pt idx="9784">
                  <c:v>97.174441290000004</c:v>
                </c:pt>
                <c:pt idx="9785">
                  <c:v>97.184373289999996</c:v>
                </c:pt>
                <c:pt idx="9786">
                  <c:v>97.194305290000003</c:v>
                </c:pt>
                <c:pt idx="9787">
                  <c:v>97.204237289999995</c:v>
                </c:pt>
                <c:pt idx="9788">
                  <c:v>97.214170289999998</c:v>
                </c:pt>
                <c:pt idx="9789">
                  <c:v>97.224102290000005</c:v>
                </c:pt>
                <c:pt idx="9790">
                  <c:v>97.234034289999997</c:v>
                </c:pt>
                <c:pt idx="9791">
                  <c:v>97.243966290000003</c:v>
                </c:pt>
                <c:pt idx="9792">
                  <c:v>97.253899290000007</c:v>
                </c:pt>
                <c:pt idx="9793">
                  <c:v>97.263831289999999</c:v>
                </c:pt>
                <c:pt idx="9794">
                  <c:v>97.273763290000005</c:v>
                </c:pt>
                <c:pt idx="9795">
                  <c:v>97.283695289999997</c:v>
                </c:pt>
                <c:pt idx="9796">
                  <c:v>97.293627290000003</c:v>
                </c:pt>
                <c:pt idx="9797">
                  <c:v>97.303560289999993</c:v>
                </c:pt>
                <c:pt idx="9798">
                  <c:v>97.313492289999999</c:v>
                </c:pt>
                <c:pt idx="9799">
                  <c:v>97.323424290000005</c:v>
                </c:pt>
                <c:pt idx="9800">
                  <c:v>97.333356289999998</c:v>
                </c:pt>
                <c:pt idx="9801">
                  <c:v>97.343289290000001</c:v>
                </c:pt>
                <c:pt idx="9802">
                  <c:v>97.353221289999993</c:v>
                </c:pt>
                <c:pt idx="9803">
                  <c:v>97.36315329</c:v>
                </c:pt>
                <c:pt idx="9804">
                  <c:v>97.373085290000006</c:v>
                </c:pt>
                <c:pt idx="9805">
                  <c:v>97.383018289999995</c:v>
                </c:pt>
                <c:pt idx="9806">
                  <c:v>97.392950290000002</c:v>
                </c:pt>
                <c:pt idx="9807">
                  <c:v>97.402882289999994</c:v>
                </c:pt>
                <c:pt idx="9808">
                  <c:v>97.41281429</c:v>
                </c:pt>
                <c:pt idx="9809">
                  <c:v>97.422747290000004</c:v>
                </c:pt>
                <c:pt idx="9810">
                  <c:v>97.432679289999996</c:v>
                </c:pt>
                <c:pt idx="9811">
                  <c:v>97.442611290000002</c:v>
                </c:pt>
                <c:pt idx="9812">
                  <c:v>97.452543289999994</c:v>
                </c:pt>
                <c:pt idx="9813">
                  <c:v>97.462476289999998</c:v>
                </c:pt>
                <c:pt idx="9814">
                  <c:v>97.472408290000004</c:v>
                </c:pt>
                <c:pt idx="9815">
                  <c:v>97.482340289999996</c:v>
                </c:pt>
                <c:pt idx="9816">
                  <c:v>97.492272290000002</c:v>
                </c:pt>
                <c:pt idx="9817">
                  <c:v>97.502204289999995</c:v>
                </c:pt>
                <c:pt idx="9818">
                  <c:v>97.512137289999998</c:v>
                </c:pt>
                <c:pt idx="9819">
                  <c:v>97.522069290000005</c:v>
                </c:pt>
                <c:pt idx="9820">
                  <c:v>97.532001289999997</c:v>
                </c:pt>
                <c:pt idx="9821">
                  <c:v>97.541933290000003</c:v>
                </c:pt>
                <c:pt idx="9822">
                  <c:v>97.551866500000003</c:v>
                </c:pt>
                <c:pt idx="9823">
                  <c:v>97.561798499999995</c:v>
                </c:pt>
                <c:pt idx="9824">
                  <c:v>97.571730500000001</c:v>
                </c:pt>
                <c:pt idx="9825">
                  <c:v>97.581662499999993</c:v>
                </c:pt>
                <c:pt idx="9826">
                  <c:v>97.591595499999997</c:v>
                </c:pt>
                <c:pt idx="9827">
                  <c:v>97.601527500000003</c:v>
                </c:pt>
                <c:pt idx="9828">
                  <c:v>97.611459499999995</c:v>
                </c:pt>
                <c:pt idx="9829">
                  <c:v>97.621391500000001</c:v>
                </c:pt>
                <c:pt idx="9830">
                  <c:v>97.631324500000005</c:v>
                </c:pt>
                <c:pt idx="9831">
                  <c:v>97.641256499999997</c:v>
                </c:pt>
                <c:pt idx="9832">
                  <c:v>97.651188500000004</c:v>
                </c:pt>
                <c:pt idx="9833">
                  <c:v>97.661120499999996</c:v>
                </c:pt>
                <c:pt idx="9834">
                  <c:v>97.671053499999999</c:v>
                </c:pt>
                <c:pt idx="9835">
                  <c:v>97.680985500000006</c:v>
                </c:pt>
                <c:pt idx="9836">
                  <c:v>97.690917499999998</c:v>
                </c:pt>
                <c:pt idx="9837">
                  <c:v>97.700849500000004</c:v>
                </c:pt>
                <c:pt idx="9838">
                  <c:v>97.710781499999996</c:v>
                </c:pt>
                <c:pt idx="9839">
                  <c:v>97.7207145</c:v>
                </c:pt>
                <c:pt idx="9840">
                  <c:v>97.730646500000006</c:v>
                </c:pt>
                <c:pt idx="9841">
                  <c:v>97.740578499999998</c:v>
                </c:pt>
                <c:pt idx="9842">
                  <c:v>97.750510500000004</c:v>
                </c:pt>
                <c:pt idx="9843">
                  <c:v>97.760443499999994</c:v>
                </c:pt>
                <c:pt idx="9844">
                  <c:v>97.7703755</c:v>
                </c:pt>
                <c:pt idx="9845">
                  <c:v>97.780307500000006</c:v>
                </c:pt>
                <c:pt idx="9846">
                  <c:v>97.790239499999998</c:v>
                </c:pt>
                <c:pt idx="9847">
                  <c:v>97.800172500000002</c:v>
                </c:pt>
                <c:pt idx="9848">
                  <c:v>97.810104499999994</c:v>
                </c:pt>
                <c:pt idx="9849">
                  <c:v>97.820036500000001</c:v>
                </c:pt>
                <c:pt idx="9850">
                  <c:v>97.829968500000007</c:v>
                </c:pt>
                <c:pt idx="9851">
                  <c:v>97.839901499999996</c:v>
                </c:pt>
                <c:pt idx="9852">
                  <c:v>97.849833500000003</c:v>
                </c:pt>
                <c:pt idx="9853">
                  <c:v>97.859765499999995</c:v>
                </c:pt>
                <c:pt idx="9854">
                  <c:v>97.869697500000001</c:v>
                </c:pt>
                <c:pt idx="9855">
                  <c:v>97.879630500000005</c:v>
                </c:pt>
                <c:pt idx="9856">
                  <c:v>97.889562499999997</c:v>
                </c:pt>
                <c:pt idx="9857">
                  <c:v>97.899494500000003</c:v>
                </c:pt>
                <c:pt idx="9858">
                  <c:v>97.909426499999995</c:v>
                </c:pt>
                <c:pt idx="9859">
                  <c:v>97.919359499999999</c:v>
                </c:pt>
                <c:pt idx="9860">
                  <c:v>97.929291500000005</c:v>
                </c:pt>
                <c:pt idx="9861">
                  <c:v>97.939223499999997</c:v>
                </c:pt>
                <c:pt idx="9862">
                  <c:v>97.949155500000003</c:v>
                </c:pt>
                <c:pt idx="9863">
                  <c:v>97.959088499999993</c:v>
                </c:pt>
                <c:pt idx="9864">
                  <c:v>97.969020499999999</c:v>
                </c:pt>
                <c:pt idx="9865">
                  <c:v>97.978952500000005</c:v>
                </c:pt>
                <c:pt idx="9866">
                  <c:v>97.988884499999998</c:v>
                </c:pt>
                <c:pt idx="9867">
                  <c:v>97.998816500000004</c:v>
                </c:pt>
                <c:pt idx="9868">
                  <c:v>98.008749499999993</c:v>
                </c:pt>
                <c:pt idx="9869">
                  <c:v>98.0186815</c:v>
                </c:pt>
                <c:pt idx="9870">
                  <c:v>98.028613500000006</c:v>
                </c:pt>
                <c:pt idx="9871">
                  <c:v>98.038545499999998</c:v>
                </c:pt>
                <c:pt idx="9872">
                  <c:v>98.048478500000002</c:v>
                </c:pt>
                <c:pt idx="9873">
                  <c:v>98.058410499999994</c:v>
                </c:pt>
                <c:pt idx="9874">
                  <c:v>98.0683425</c:v>
                </c:pt>
                <c:pt idx="9875">
                  <c:v>98.078274500000006</c:v>
                </c:pt>
                <c:pt idx="9876">
                  <c:v>98.088207499999996</c:v>
                </c:pt>
                <c:pt idx="9877">
                  <c:v>98.098139500000002</c:v>
                </c:pt>
                <c:pt idx="9878">
                  <c:v>98.108071499999994</c:v>
                </c:pt>
                <c:pt idx="9879">
                  <c:v>98.1180035</c:v>
                </c:pt>
                <c:pt idx="9880">
                  <c:v>98.127936500000004</c:v>
                </c:pt>
                <c:pt idx="9881">
                  <c:v>98.137868499999996</c:v>
                </c:pt>
                <c:pt idx="9882">
                  <c:v>98.147800500000002</c:v>
                </c:pt>
                <c:pt idx="9883">
                  <c:v>98.157732499999995</c:v>
                </c:pt>
                <c:pt idx="9884">
                  <c:v>98.167665499999998</c:v>
                </c:pt>
                <c:pt idx="9885">
                  <c:v>98.177597500000005</c:v>
                </c:pt>
                <c:pt idx="9886">
                  <c:v>98.187529499999997</c:v>
                </c:pt>
                <c:pt idx="9887">
                  <c:v>98.197461500000003</c:v>
                </c:pt>
                <c:pt idx="9888">
                  <c:v>98.207393499999995</c:v>
                </c:pt>
                <c:pt idx="9889">
                  <c:v>98.217326499999999</c:v>
                </c:pt>
                <c:pt idx="9890">
                  <c:v>98.227258500000005</c:v>
                </c:pt>
                <c:pt idx="9891">
                  <c:v>98.237190499999997</c:v>
                </c:pt>
                <c:pt idx="9892">
                  <c:v>98.247122500000003</c:v>
                </c:pt>
                <c:pt idx="9893">
                  <c:v>98.257055500000007</c:v>
                </c:pt>
                <c:pt idx="9894">
                  <c:v>98.266987499999999</c:v>
                </c:pt>
                <c:pt idx="9895">
                  <c:v>98.276919500000005</c:v>
                </c:pt>
                <c:pt idx="9896">
                  <c:v>98.286851499999997</c:v>
                </c:pt>
                <c:pt idx="9897">
                  <c:v>98.296784500000001</c:v>
                </c:pt>
                <c:pt idx="9898">
                  <c:v>98.306716499999993</c:v>
                </c:pt>
                <c:pt idx="9899">
                  <c:v>98.316648499999999</c:v>
                </c:pt>
                <c:pt idx="9900">
                  <c:v>98.326580500000006</c:v>
                </c:pt>
                <c:pt idx="9901">
                  <c:v>98.336513499999995</c:v>
                </c:pt>
                <c:pt idx="9902">
                  <c:v>98.346445500000002</c:v>
                </c:pt>
                <c:pt idx="9903">
                  <c:v>98.356377499999994</c:v>
                </c:pt>
                <c:pt idx="9904">
                  <c:v>98.3663095</c:v>
                </c:pt>
                <c:pt idx="9905">
                  <c:v>98.376242500000004</c:v>
                </c:pt>
                <c:pt idx="9906">
                  <c:v>98.386174499999996</c:v>
                </c:pt>
                <c:pt idx="9907">
                  <c:v>98.396106500000002</c:v>
                </c:pt>
                <c:pt idx="9908">
                  <c:v>98.406038499999994</c:v>
                </c:pt>
                <c:pt idx="9909">
                  <c:v>98.415971499999998</c:v>
                </c:pt>
                <c:pt idx="9910">
                  <c:v>98.425903500000004</c:v>
                </c:pt>
                <c:pt idx="9911">
                  <c:v>98.435835499999996</c:v>
                </c:pt>
                <c:pt idx="9912">
                  <c:v>98.445767500000002</c:v>
                </c:pt>
                <c:pt idx="9913">
                  <c:v>98.455699499999994</c:v>
                </c:pt>
                <c:pt idx="9914">
                  <c:v>98.465632499999998</c:v>
                </c:pt>
                <c:pt idx="9915">
                  <c:v>98.475564500000004</c:v>
                </c:pt>
                <c:pt idx="9916">
                  <c:v>98.485496499999996</c:v>
                </c:pt>
                <c:pt idx="9917">
                  <c:v>98.495428500000003</c:v>
                </c:pt>
                <c:pt idx="9918">
                  <c:v>98.505361500000006</c:v>
                </c:pt>
                <c:pt idx="9919">
                  <c:v>98.515293499999999</c:v>
                </c:pt>
                <c:pt idx="9920">
                  <c:v>98.525225500000005</c:v>
                </c:pt>
                <c:pt idx="9921">
                  <c:v>98.535157499999997</c:v>
                </c:pt>
                <c:pt idx="9922">
                  <c:v>98.545090500000001</c:v>
                </c:pt>
                <c:pt idx="9923">
                  <c:v>98.555021999999994</c:v>
                </c:pt>
                <c:pt idx="9924">
                  <c:v>98.564954</c:v>
                </c:pt>
                <c:pt idx="9925">
                  <c:v>98.574886000000006</c:v>
                </c:pt>
                <c:pt idx="9926">
                  <c:v>98.584818999999996</c:v>
                </c:pt>
                <c:pt idx="9927">
                  <c:v>98.594751000000002</c:v>
                </c:pt>
                <c:pt idx="9928">
                  <c:v>98.604682999999994</c:v>
                </c:pt>
                <c:pt idx="9929">
                  <c:v>98.614615000000001</c:v>
                </c:pt>
                <c:pt idx="9930">
                  <c:v>98.624548000000004</c:v>
                </c:pt>
                <c:pt idx="9931">
                  <c:v>98.634479999999996</c:v>
                </c:pt>
                <c:pt idx="9932">
                  <c:v>98.644412000000003</c:v>
                </c:pt>
                <c:pt idx="9933">
                  <c:v>98.654343999999995</c:v>
                </c:pt>
                <c:pt idx="9934">
                  <c:v>98.664276999999998</c:v>
                </c:pt>
                <c:pt idx="9935">
                  <c:v>98.674209000000005</c:v>
                </c:pt>
                <c:pt idx="9936">
                  <c:v>98.684140999999997</c:v>
                </c:pt>
                <c:pt idx="9937">
                  <c:v>98.694073000000003</c:v>
                </c:pt>
                <c:pt idx="9938">
                  <c:v>98.704006000000007</c:v>
                </c:pt>
                <c:pt idx="9939">
                  <c:v>98.713937999999999</c:v>
                </c:pt>
                <c:pt idx="9940">
                  <c:v>98.723870000000005</c:v>
                </c:pt>
                <c:pt idx="9941">
                  <c:v>98.733801999999997</c:v>
                </c:pt>
                <c:pt idx="9942">
                  <c:v>98.743735000000001</c:v>
                </c:pt>
                <c:pt idx="9943">
                  <c:v>98.753666999999993</c:v>
                </c:pt>
                <c:pt idx="9944">
                  <c:v>98.763598999999999</c:v>
                </c:pt>
                <c:pt idx="9945">
                  <c:v>98.773531000000006</c:v>
                </c:pt>
                <c:pt idx="9946">
                  <c:v>98.783462999999998</c:v>
                </c:pt>
                <c:pt idx="9947">
                  <c:v>98.793396000000001</c:v>
                </c:pt>
                <c:pt idx="9948">
                  <c:v>98.803327999999993</c:v>
                </c:pt>
                <c:pt idx="9949">
                  <c:v>98.81326</c:v>
                </c:pt>
                <c:pt idx="9950">
                  <c:v>98.823192000000006</c:v>
                </c:pt>
                <c:pt idx="9951">
                  <c:v>98.833124999999995</c:v>
                </c:pt>
                <c:pt idx="9952">
                  <c:v>98.843057000000002</c:v>
                </c:pt>
                <c:pt idx="9953">
                  <c:v>98.852988999999994</c:v>
                </c:pt>
                <c:pt idx="9954">
                  <c:v>98.862921</c:v>
                </c:pt>
                <c:pt idx="9955">
                  <c:v>98.872854000000004</c:v>
                </c:pt>
                <c:pt idx="9956">
                  <c:v>98.882785999999996</c:v>
                </c:pt>
                <c:pt idx="9957">
                  <c:v>98.892718000000002</c:v>
                </c:pt>
                <c:pt idx="9958">
                  <c:v>98.902649999999994</c:v>
                </c:pt>
                <c:pt idx="9959">
                  <c:v>98.912582999999998</c:v>
                </c:pt>
                <c:pt idx="9960">
                  <c:v>98.922515000000004</c:v>
                </c:pt>
                <c:pt idx="9961">
                  <c:v>98.932446999999996</c:v>
                </c:pt>
                <c:pt idx="9962">
                  <c:v>98.942379000000003</c:v>
                </c:pt>
                <c:pt idx="9963">
                  <c:v>98.952312000000006</c:v>
                </c:pt>
                <c:pt idx="9964">
                  <c:v>98.962243999999998</c:v>
                </c:pt>
                <c:pt idx="9965">
                  <c:v>98.972176000000005</c:v>
                </c:pt>
                <c:pt idx="9966">
                  <c:v>98.982107999999997</c:v>
                </c:pt>
                <c:pt idx="9967">
                  <c:v>98.992041</c:v>
                </c:pt>
                <c:pt idx="9968">
                  <c:v>99.001973000000007</c:v>
                </c:pt>
                <c:pt idx="9969">
                  <c:v>99.011904999999999</c:v>
                </c:pt>
                <c:pt idx="9970">
                  <c:v>99.021837000000005</c:v>
                </c:pt>
                <c:pt idx="9971">
                  <c:v>99.031769999999995</c:v>
                </c:pt>
                <c:pt idx="9972">
                  <c:v>99.041702000000001</c:v>
                </c:pt>
                <c:pt idx="9973">
                  <c:v>99.051634000000007</c:v>
                </c:pt>
                <c:pt idx="9974">
                  <c:v>99.061565999999999</c:v>
                </c:pt>
                <c:pt idx="9975">
                  <c:v>99.071499000000003</c:v>
                </c:pt>
                <c:pt idx="9976">
                  <c:v>99.081430999999995</c:v>
                </c:pt>
                <c:pt idx="9977">
                  <c:v>99.091363000000001</c:v>
                </c:pt>
                <c:pt idx="9978">
                  <c:v>99.101294999999993</c:v>
                </c:pt>
                <c:pt idx="9979">
                  <c:v>99.111227</c:v>
                </c:pt>
                <c:pt idx="9980">
                  <c:v>99.121160000000003</c:v>
                </c:pt>
                <c:pt idx="9981">
                  <c:v>99.131091999999995</c:v>
                </c:pt>
                <c:pt idx="9982">
                  <c:v>99.141024000000002</c:v>
                </c:pt>
                <c:pt idx="9983">
                  <c:v>99.150955999999994</c:v>
                </c:pt>
                <c:pt idx="9984">
                  <c:v>99.160888999999997</c:v>
                </c:pt>
                <c:pt idx="9985">
                  <c:v>99.170821000000004</c:v>
                </c:pt>
                <c:pt idx="9986">
                  <c:v>99.180752999999996</c:v>
                </c:pt>
                <c:pt idx="9987">
                  <c:v>99.190685000000002</c:v>
                </c:pt>
                <c:pt idx="9988">
                  <c:v>99.200618000000006</c:v>
                </c:pt>
                <c:pt idx="9989">
                  <c:v>99.210549999999998</c:v>
                </c:pt>
                <c:pt idx="9990">
                  <c:v>99.220482000000004</c:v>
                </c:pt>
                <c:pt idx="9991">
                  <c:v>99.230413999999996</c:v>
                </c:pt>
                <c:pt idx="9992">
                  <c:v>99.240347</c:v>
                </c:pt>
                <c:pt idx="9993">
                  <c:v>99.250279000000006</c:v>
                </c:pt>
                <c:pt idx="9994">
                  <c:v>99.260210999999998</c:v>
                </c:pt>
                <c:pt idx="9995">
                  <c:v>99.270143000000004</c:v>
                </c:pt>
                <c:pt idx="9996">
                  <c:v>99.280075999999994</c:v>
                </c:pt>
                <c:pt idx="9997">
                  <c:v>99.290008</c:v>
                </c:pt>
                <c:pt idx="9998">
                  <c:v>99.299940000000007</c:v>
                </c:pt>
                <c:pt idx="9999">
                  <c:v>99.309871999999999</c:v>
                </c:pt>
                <c:pt idx="10000">
                  <c:v>99.319805000000002</c:v>
                </c:pt>
                <c:pt idx="10001">
                  <c:v>99.329736999999994</c:v>
                </c:pt>
                <c:pt idx="10002">
                  <c:v>99.339669000000001</c:v>
                </c:pt>
                <c:pt idx="10003">
                  <c:v>99.349601000000007</c:v>
                </c:pt>
                <c:pt idx="10004">
                  <c:v>99.359533999999996</c:v>
                </c:pt>
                <c:pt idx="10005">
                  <c:v>99.369466000000003</c:v>
                </c:pt>
                <c:pt idx="10006">
                  <c:v>99.379397999999995</c:v>
                </c:pt>
                <c:pt idx="10007">
                  <c:v>99.389330000000001</c:v>
                </c:pt>
                <c:pt idx="10008">
                  <c:v>99.399263000000005</c:v>
                </c:pt>
                <c:pt idx="10009">
                  <c:v>99.409194999999997</c:v>
                </c:pt>
                <c:pt idx="10010">
                  <c:v>99.419127000000003</c:v>
                </c:pt>
                <c:pt idx="10011">
                  <c:v>99.429058999999995</c:v>
                </c:pt>
                <c:pt idx="10012">
                  <c:v>99.438991999999999</c:v>
                </c:pt>
                <c:pt idx="10013">
                  <c:v>99.448924000000005</c:v>
                </c:pt>
                <c:pt idx="10014">
                  <c:v>99.458855999999997</c:v>
                </c:pt>
                <c:pt idx="10015">
                  <c:v>99.468788000000004</c:v>
                </c:pt>
                <c:pt idx="10016">
                  <c:v>99.478719999999996</c:v>
                </c:pt>
                <c:pt idx="10017">
                  <c:v>99.488652999999999</c:v>
                </c:pt>
                <c:pt idx="10018">
                  <c:v>99.498585000000006</c:v>
                </c:pt>
                <c:pt idx="10019">
                  <c:v>99.508516999999998</c:v>
                </c:pt>
                <c:pt idx="10020">
                  <c:v>99.518449000000004</c:v>
                </c:pt>
                <c:pt idx="10021">
                  <c:v>99.528381999999993</c:v>
                </c:pt>
                <c:pt idx="10022">
                  <c:v>99.538314</c:v>
                </c:pt>
                <c:pt idx="10023">
                  <c:v>99.548246000000006</c:v>
                </c:pt>
                <c:pt idx="10024">
                  <c:v>99.558177880000002</c:v>
                </c:pt>
                <c:pt idx="10025">
                  <c:v>99.568110869999998</c:v>
                </c:pt>
                <c:pt idx="10026">
                  <c:v>99.578042879999998</c:v>
                </c:pt>
                <c:pt idx="10027">
                  <c:v>99.587974880000004</c:v>
                </c:pt>
                <c:pt idx="10028">
                  <c:v>99.597906879999996</c:v>
                </c:pt>
                <c:pt idx="10029">
                  <c:v>99.60783988</c:v>
                </c:pt>
                <c:pt idx="10030">
                  <c:v>99.617771880000006</c:v>
                </c:pt>
                <c:pt idx="10031">
                  <c:v>99.627703879999999</c:v>
                </c:pt>
                <c:pt idx="10032">
                  <c:v>99.637635880000005</c:v>
                </c:pt>
                <c:pt idx="10033">
                  <c:v>99.647568879999994</c:v>
                </c:pt>
                <c:pt idx="10034">
                  <c:v>99.657500880000001</c:v>
                </c:pt>
                <c:pt idx="10035">
                  <c:v>99.667432880000007</c:v>
                </c:pt>
                <c:pt idx="10036">
                  <c:v>99.677364879999999</c:v>
                </c:pt>
                <c:pt idx="10037">
                  <c:v>99.687297880000003</c:v>
                </c:pt>
                <c:pt idx="10038">
                  <c:v>99.697229879999995</c:v>
                </c:pt>
                <c:pt idx="10039">
                  <c:v>99.707161880000001</c:v>
                </c:pt>
                <c:pt idx="10040">
                  <c:v>99.717093879999993</c:v>
                </c:pt>
                <c:pt idx="10041">
                  <c:v>99.727026870000003</c:v>
                </c:pt>
                <c:pt idx="10042">
                  <c:v>99.736958880000003</c:v>
                </c:pt>
                <c:pt idx="10043">
                  <c:v>99.746890879999995</c:v>
                </c:pt>
                <c:pt idx="10044">
                  <c:v>99.756822880000001</c:v>
                </c:pt>
                <c:pt idx="10045">
                  <c:v>99.766755880000005</c:v>
                </c:pt>
                <c:pt idx="10046">
                  <c:v>99.776687879999997</c:v>
                </c:pt>
                <c:pt idx="10047">
                  <c:v>99.786619880000003</c:v>
                </c:pt>
                <c:pt idx="10048">
                  <c:v>99.796551879999996</c:v>
                </c:pt>
                <c:pt idx="10049">
                  <c:v>99.806484879999999</c:v>
                </c:pt>
                <c:pt idx="10050">
                  <c:v>99.816416880000006</c:v>
                </c:pt>
                <c:pt idx="10051">
                  <c:v>99.826348879999998</c:v>
                </c:pt>
                <c:pt idx="10052">
                  <c:v>99.836280880000004</c:v>
                </c:pt>
                <c:pt idx="10053">
                  <c:v>99.846212879999996</c:v>
                </c:pt>
                <c:pt idx="10054">
                  <c:v>99.85614588</c:v>
                </c:pt>
                <c:pt idx="10055">
                  <c:v>99.866077880000006</c:v>
                </c:pt>
                <c:pt idx="10056">
                  <c:v>99.876009879999998</c:v>
                </c:pt>
                <c:pt idx="10057">
                  <c:v>99.885941880000004</c:v>
                </c:pt>
                <c:pt idx="10058">
                  <c:v>99.895874879999994</c:v>
                </c:pt>
                <c:pt idx="10059">
                  <c:v>99.90580688</c:v>
                </c:pt>
                <c:pt idx="10060">
                  <c:v>99.915738880000006</c:v>
                </c:pt>
                <c:pt idx="10061">
                  <c:v>99.925670879999998</c:v>
                </c:pt>
                <c:pt idx="10062">
                  <c:v>99.935603880000002</c:v>
                </c:pt>
                <c:pt idx="10063">
                  <c:v>99.945535879999994</c:v>
                </c:pt>
                <c:pt idx="10064">
                  <c:v>99.95546788</c:v>
                </c:pt>
                <c:pt idx="10065">
                  <c:v>99.965399880000007</c:v>
                </c:pt>
                <c:pt idx="10066">
                  <c:v>99.975332879999996</c:v>
                </c:pt>
                <c:pt idx="10067">
                  <c:v>99.985264880000003</c:v>
                </c:pt>
                <c:pt idx="10068">
                  <c:v>99.995196879999995</c:v>
                </c:pt>
                <c:pt idx="10069">
                  <c:v>100.0051289</c:v>
                </c:pt>
                <c:pt idx="10070">
                  <c:v>100.01506190000001</c:v>
                </c:pt>
                <c:pt idx="10071">
                  <c:v>100.0249939</c:v>
                </c:pt>
                <c:pt idx="10072">
                  <c:v>100.0349259</c:v>
                </c:pt>
                <c:pt idx="10073">
                  <c:v>100.0448579</c:v>
                </c:pt>
                <c:pt idx="10074">
                  <c:v>100.0547909</c:v>
                </c:pt>
                <c:pt idx="10075">
                  <c:v>100.06472290000001</c:v>
                </c:pt>
                <c:pt idx="10076">
                  <c:v>100.0746549</c:v>
                </c:pt>
                <c:pt idx="10077">
                  <c:v>100.08458690000001</c:v>
                </c:pt>
                <c:pt idx="10078">
                  <c:v>100.09451989999999</c:v>
                </c:pt>
                <c:pt idx="10079">
                  <c:v>100.1044519</c:v>
                </c:pt>
                <c:pt idx="10080">
                  <c:v>100.11438390000001</c:v>
                </c:pt>
                <c:pt idx="10081">
                  <c:v>100.1243159</c:v>
                </c:pt>
                <c:pt idx="10082">
                  <c:v>100.1342489</c:v>
                </c:pt>
                <c:pt idx="10083">
                  <c:v>100.14418089999999</c:v>
                </c:pt>
                <c:pt idx="10084">
                  <c:v>100.1541129</c:v>
                </c:pt>
                <c:pt idx="10085">
                  <c:v>100.16404489999999</c:v>
                </c:pt>
                <c:pt idx="10086">
                  <c:v>100.1739779</c:v>
                </c:pt>
                <c:pt idx="10087">
                  <c:v>100.1839099</c:v>
                </c:pt>
                <c:pt idx="10088">
                  <c:v>100.1938419</c:v>
                </c:pt>
                <c:pt idx="10089">
                  <c:v>100.2037739</c:v>
                </c:pt>
                <c:pt idx="10090">
                  <c:v>100.21370690000001</c:v>
                </c:pt>
                <c:pt idx="10091">
                  <c:v>100.2236389</c:v>
                </c:pt>
                <c:pt idx="10092">
                  <c:v>100.2335709</c:v>
                </c:pt>
                <c:pt idx="10093">
                  <c:v>100.2435029</c:v>
                </c:pt>
                <c:pt idx="10094">
                  <c:v>100.2534359</c:v>
                </c:pt>
                <c:pt idx="10095">
                  <c:v>100.26336790000001</c:v>
                </c:pt>
                <c:pt idx="10096">
                  <c:v>100.2732999</c:v>
                </c:pt>
                <c:pt idx="10097">
                  <c:v>100.2832319</c:v>
                </c:pt>
                <c:pt idx="10098">
                  <c:v>100.29316489999999</c:v>
                </c:pt>
                <c:pt idx="10099">
                  <c:v>100.3030969</c:v>
                </c:pt>
                <c:pt idx="10100">
                  <c:v>100.31302890000001</c:v>
                </c:pt>
                <c:pt idx="10101">
                  <c:v>100.3229609</c:v>
                </c:pt>
                <c:pt idx="10102">
                  <c:v>100.3328939</c:v>
                </c:pt>
                <c:pt idx="10103">
                  <c:v>100.34282589999999</c:v>
                </c:pt>
                <c:pt idx="10104">
                  <c:v>100.3527579</c:v>
                </c:pt>
                <c:pt idx="10105">
                  <c:v>100.36268990000001</c:v>
                </c:pt>
                <c:pt idx="10106">
                  <c:v>100.3726229</c:v>
                </c:pt>
                <c:pt idx="10107">
                  <c:v>100.3825549</c:v>
                </c:pt>
                <c:pt idx="10108">
                  <c:v>100.39248689999999</c:v>
                </c:pt>
                <c:pt idx="10109">
                  <c:v>100.4024189</c:v>
                </c:pt>
                <c:pt idx="10110">
                  <c:v>100.4123519</c:v>
                </c:pt>
                <c:pt idx="10111">
                  <c:v>100.4222839</c:v>
                </c:pt>
                <c:pt idx="10112">
                  <c:v>100.4322159</c:v>
                </c:pt>
                <c:pt idx="10113">
                  <c:v>100.44214789999999</c:v>
                </c:pt>
                <c:pt idx="10114">
                  <c:v>100.4520809</c:v>
                </c:pt>
                <c:pt idx="10115">
                  <c:v>100.4620129</c:v>
                </c:pt>
                <c:pt idx="10116">
                  <c:v>100.4719449</c:v>
                </c:pt>
                <c:pt idx="10117">
                  <c:v>100.4818769</c:v>
                </c:pt>
                <c:pt idx="10118">
                  <c:v>100.49180990000001</c:v>
                </c:pt>
                <c:pt idx="10119">
                  <c:v>100.5017419</c:v>
                </c:pt>
                <c:pt idx="10120">
                  <c:v>100.51167390000001</c:v>
                </c:pt>
                <c:pt idx="10121">
                  <c:v>100.5216059</c:v>
                </c:pt>
                <c:pt idx="10122">
                  <c:v>100.5315389</c:v>
                </c:pt>
                <c:pt idx="10123">
                  <c:v>100.54147089999999</c:v>
                </c:pt>
                <c:pt idx="10124">
                  <c:v>100.5514029</c:v>
                </c:pt>
                <c:pt idx="10125">
                  <c:v>100.56133509999999</c:v>
                </c:pt>
                <c:pt idx="10126">
                  <c:v>100.5712681</c:v>
                </c:pt>
                <c:pt idx="10127">
                  <c:v>100.5812001</c:v>
                </c:pt>
                <c:pt idx="10128">
                  <c:v>100.5911321</c:v>
                </c:pt>
                <c:pt idx="10129">
                  <c:v>100.6010641</c:v>
                </c:pt>
                <c:pt idx="10130">
                  <c:v>100.61099710000001</c:v>
                </c:pt>
                <c:pt idx="10131">
                  <c:v>100.6209291</c:v>
                </c:pt>
                <c:pt idx="10132">
                  <c:v>100.6308611</c:v>
                </c:pt>
                <c:pt idx="10133">
                  <c:v>100.6407931</c:v>
                </c:pt>
                <c:pt idx="10134">
                  <c:v>100.6507261</c:v>
                </c:pt>
                <c:pt idx="10135">
                  <c:v>100.66065810000001</c:v>
                </c:pt>
                <c:pt idx="10136">
                  <c:v>100.6705901</c:v>
                </c:pt>
                <c:pt idx="10137">
                  <c:v>100.6805221</c:v>
                </c:pt>
                <c:pt idx="10138">
                  <c:v>100.69045509999999</c:v>
                </c:pt>
                <c:pt idx="10139">
                  <c:v>100.7003871</c:v>
                </c:pt>
                <c:pt idx="10140">
                  <c:v>100.71031910000001</c:v>
                </c:pt>
                <c:pt idx="10141">
                  <c:v>100.7202511</c:v>
                </c:pt>
                <c:pt idx="10142">
                  <c:v>100.7301841</c:v>
                </c:pt>
                <c:pt idx="10143">
                  <c:v>100.74011609999999</c:v>
                </c:pt>
                <c:pt idx="10144">
                  <c:v>100.7500481</c:v>
                </c:pt>
                <c:pt idx="10145">
                  <c:v>100.75998010000001</c:v>
                </c:pt>
                <c:pt idx="10146">
                  <c:v>100.7699131</c:v>
                </c:pt>
                <c:pt idx="10147">
                  <c:v>100.7798451</c:v>
                </c:pt>
                <c:pt idx="10148">
                  <c:v>100.78977709999999</c:v>
                </c:pt>
                <c:pt idx="10149">
                  <c:v>100.7997091</c:v>
                </c:pt>
                <c:pt idx="10150">
                  <c:v>100.8096421</c:v>
                </c:pt>
                <c:pt idx="10151">
                  <c:v>100.8195741</c:v>
                </c:pt>
                <c:pt idx="10152">
                  <c:v>100.8295061</c:v>
                </c:pt>
                <c:pt idx="10153">
                  <c:v>100.8394381</c:v>
                </c:pt>
                <c:pt idx="10154">
                  <c:v>100.8493711</c:v>
                </c:pt>
                <c:pt idx="10155">
                  <c:v>100.85930310000001</c:v>
                </c:pt>
                <c:pt idx="10156">
                  <c:v>100.8692351</c:v>
                </c:pt>
                <c:pt idx="10157">
                  <c:v>100.8791671</c:v>
                </c:pt>
                <c:pt idx="10158">
                  <c:v>100.88910009999999</c:v>
                </c:pt>
                <c:pt idx="10159">
                  <c:v>100.8990321</c:v>
                </c:pt>
                <c:pt idx="10160">
                  <c:v>100.90896410000001</c:v>
                </c:pt>
                <c:pt idx="10161">
                  <c:v>100.9188961</c:v>
                </c:pt>
                <c:pt idx="10162">
                  <c:v>100.9288291</c:v>
                </c:pt>
                <c:pt idx="10163">
                  <c:v>100.93876109999999</c:v>
                </c:pt>
                <c:pt idx="10164">
                  <c:v>100.9486931</c:v>
                </c:pt>
                <c:pt idx="10165">
                  <c:v>100.95862510000001</c:v>
                </c:pt>
                <c:pt idx="10166">
                  <c:v>100.9685581</c:v>
                </c:pt>
                <c:pt idx="10167">
                  <c:v>100.9784901</c:v>
                </c:pt>
                <c:pt idx="10168">
                  <c:v>100.98842209999999</c:v>
                </c:pt>
                <c:pt idx="10169">
                  <c:v>100.9983541</c:v>
                </c:pt>
                <c:pt idx="10170">
                  <c:v>101.0082871</c:v>
                </c:pt>
                <c:pt idx="10171">
                  <c:v>101.0182191</c:v>
                </c:pt>
                <c:pt idx="10172">
                  <c:v>101.0281511</c:v>
                </c:pt>
                <c:pt idx="10173">
                  <c:v>101.03808309999999</c:v>
                </c:pt>
                <c:pt idx="10174">
                  <c:v>101.0480161</c:v>
                </c:pt>
                <c:pt idx="10175">
                  <c:v>101.0579481</c:v>
                </c:pt>
                <c:pt idx="10176">
                  <c:v>101.0678801</c:v>
                </c:pt>
                <c:pt idx="10177">
                  <c:v>101.0778121</c:v>
                </c:pt>
                <c:pt idx="10178">
                  <c:v>101.08774510000001</c:v>
                </c:pt>
                <c:pt idx="10179">
                  <c:v>101.0976771</c:v>
                </c:pt>
                <c:pt idx="10180">
                  <c:v>101.1076091</c:v>
                </c:pt>
                <c:pt idx="10181">
                  <c:v>101.1175411</c:v>
                </c:pt>
                <c:pt idx="10182">
                  <c:v>101.1274741</c:v>
                </c:pt>
                <c:pt idx="10183">
                  <c:v>101.13740610000001</c:v>
                </c:pt>
                <c:pt idx="10184">
                  <c:v>101.1473381</c:v>
                </c:pt>
                <c:pt idx="10185">
                  <c:v>101.1572711</c:v>
                </c:pt>
                <c:pt idx="10186">
                  <c:v>101.16720309999999</c:v>
                </c:pt>
                <c:pt idx="10187">
                  <c:v>101.1771351</c:v>
                </c:pt>
                <c:pt idx="10188">
                  <c:v>101.18706709999999</c:v>
                </c:pt>
                <c:pt idx="10189">
                  <c:v>101.1970001</c:v>
                </c:pt>
                <c:pt idx="10190">
                  <c:v>101.2069321</c:v>
                </c:pt>
                <c:pt idx="10191">
                  <c:v>101.2168641</c:v>
                </c:pt>
                <c:pt idx="10192">
                  <c:v>101.2267961</c:v>
                </c:pt>
                <c:pt idx="10193">
                  <c:v>101.23672910000001</c:v>
                </c:pt>
                <c:pt idx="10194">
                  <c:v>101.2466611</c:v>
                </c:pt>
                <c:pt idx="10195">
                  <c:v>101.2565931</c:v>
                </c:pt>
                <c:pt idx="10196">
                  <c:v>101.2665251</c:v>
                </c:pt>
                <c:pt idx="10197">
                  <c:v>101.2764581</c:v>
                </c:pt>
                <c:pt idx="10198">
                  <c:v>101.28639010000001</c:v>
                </c:pt>
                <c:pt idx="10199">
                  <c:v>101.2963221</c:v>
                </c:pt>
                <c:pt idx="10200">
                  <c:v>101.3062541</c:v>
                </c:pt>
                <c:pt idx="10201">
                  <c:v>101.31618709999999</c:v>
                </c:pt>
                <c:pt idx="10202">
                  <c:v>101.3261191</c:v>
                </c:pt>
                <c:pt idx="10203">
                  <c:v>101.33605110000001</c:v>
                </c:pt>
                <c:pt idx="10204">
                  <c:v>101.3459831</c:v>
                </c:pt>
                <c:pt idx="10205">
                  <c:v>101.3559161</c:v>
                </c:pt>
                <c:pt idx="10206">
                  <c:v>101.36584809999999</c:v>
                </c:pt>
                <c:pt idx="10207">
                  <c:v>101.3757801</c:v>
                </c:pt>
                <c:pt idx="10208">
                  <c:v>101.3857131</c:v>
                </c:pt>
                <c:pt idx="10209">
                  <c:v>101.3956451</c:v>
                </c:pt>
                <c:pt idx="10210">
                  <c:v>101.4055771</c:v>
                </c:pt>
                <c:pt idx="10211">
                  <c:v>101.41550909999999</c:v>
                </c:pt>
                <c:pt idx="10212">
                  <c:v>101.4254421</c:v>
                </c:pt>
                <c:pt idx="10213">
                  <c:v>101.4353741</c:v>
                </c:pt>
                <c:pt idx="10214">
                  <c:v>101.4453061</c:v>
                </c:pt>
                <c:pt idx="10215">
                  <c:v>101.4552381</c:v>
                </c:pt>
                <c:pt idx="10216">
                  <c:v>101.46517110000001</c:v>
                </c:pt>
                <c:pt idx="10217">
                  <c:v>101.4751031</c:v>
                </c:pt>
                <c:pt idx="10218">
                  <c:v>101.4850351</c:v>
                </c:pt>
                <c:pt idx="10219">
                  <c:v>101.4949671</c:v>
                </c:pt>
                <c:pt idx="10220">
                  <c:v>101.5049001</c:v>
                </c:pt>
                <c:pt idx="10221">
                  <c:v>101.51483210000001</c:v>
                </c:pt>
                <c:pt idx="10222">
                  <c:v>101.5247641</c:v>
                </c:pt>
                <c:pt idx="10223">
                  <c:v>101.53469610000001</c:v>
                </c:pt>
                <c:pt idx="10224">
                  <c:v>101.54462909999999</c:v>
                </c:pt>
                <c:pt idx="10225">
                  <c:v>101.5545611</c:v>
                </c:pt>
                <c:pt idx="10226">
                  <c:v>101.564492</c:v>
                </c:pt>
                <c:pt idx="10227">
                  <c:v>101.57442399999999</c:v>
                </c:pt>
                <c:pt idx="10228">
                  <c:v>101.584357</c:v>
                </c:pt>
                <c:pt idx="10229">
                  <c:v>101.594289</c:v>
                </c:pt>
                <c:pt idx="10230">
                  <c:v>101.604221</c:v>
                </c:pt>
                <c:pt idx="10231">
                  <c:v>101.614154</c:v>
                </c:pt>
                <c:pt idx="10232">
                  <c:v>101.62408600000001</c:v>
                </c:pt>
                <c:pt idx="10233">
                  <c:v>101.634018</c:v>
                </c:pt>
                <c:pt idx="10234">
                  <c:v>101.64395</c:v>
                </c:pt>
                <c:pt idx="10235">
                  <c:v>101.65388299999999</c:v>
                </c:pt>
                <c:pt idx="10236">
                  <c:v>101.663815</c:v>
                </c:pt>
                <c:pt idx="10237">
                  <c:v>101.67374700000001</c:v>
                </c:pt>
                <c:pt idx="10238">
                  <c:v>101.683679</c:v>
                </c:pt>
                <c:pt idx="10239">
                  <c:v>101.693612</c:v>
                </c:pt>
                <c:pt idx="10240">
                  <c:v>101.70354399999999</c:v>
                </c:pt>
                <c:pt idx="10241">
                  <c:v>101.713476</c:v>
                </c:pt>
                <c:pt idx="10242">
                  <c:v>101.72340800000001</c:v>
                </c:pt>
                <c:pt idx="10243">
                  <c:v>101.733341</c:v>
                </c:pt>
                <c:pt idx="10244">
                  <c:v>101.743273</c:v>
                </c:pt>
                <c:pt idx="10245">
                  <c:v>101.75320499999999</c:v>
                </c:pt>
                <c:pt idx="10246">
                  <c:v>101.763137</c:v>
                </c:pt>
                <c:pt idx="10247">
                  <c:v>101.77307</c:v>
                </c:pt>
                <c:pt idx="10248">
                  <c:v>101.783002</c:v>
                </c:pt>
                <c:pt idx="10249">
                  <c:v>101.792934</c:v>
                </c:pt>
                <c:pt idx="10250">
                  <c:v>101.80286700000001</c:v>
                </c:pt>
                <c:pt idx="10251">
                  <c:v>101.812799</c:v>
                </c:pt>
                <c:pt idx="10252">
                  <c:v>101.822731</c:v>
                </c:pt>
                <c:pt idx="10253">
                  <c:v>101.832663</c:v>
                </c:pt>
                <c:pt idx="10254">
                  <c:v>101.842596</c:v>
                </c:pt>
                <c:pt idx="10255">
                  <c:v>101.85252800000001</c:v>
                </c:pt>
                <c:pt idx="10256">
                  <c:v>101.86246</c:v>
                </c:pt>
                <c:pt idx="10257">
                  <c:v>101.872392</c:v>
                </c:pt>
                <c:pt idx="10258">
                  <c:v>101.88232499999999</c:v>
                </c:pt>
                <c:pt idx="10259">
                  <c:v>101.892257</c:v>
                </c:pt>
                <c:pt idx="10260">
                  <c:v>101.90218900000001</c:v>
                </c:pt>
                <c:pt idx="10261">
                  <c:v>101.912122</c:v>
                </c:pt>
                <c:pt idx="10262">
                  <c:v>101.922054</c:v>
                </c:pt>
                <c:pt idx="10263">
                  <c:v>101.93198599999999</c:v>
                </c:pt>
                <c:pt idx="10264">
                  <c:v>101.941918</c:v>
                </c:pt>
                <c:pt idx="10265">
                  <c:v>101.951851</c:v>
                </c:pt>
                <c:pt idx="10266">
                  <c:v>101.961783</c:v>
                </c:pt>
                <c:pt idx="10267">
                  <c:v>101.971715</c:v>
                </c:pt>
                <c:pt idx="10268">
                  <c:v>101.981647</c:v>
                </c:pt>
                <c:pt idx="10269">
                  <c:v>101.99158</c:v>
                </c:pt>
                <c:pt idx="10270">
                  <c:v>102.00151200000001</c:v>
                </c:pt>
                <c:pt idx="10271">
                  <c:v>102.011444</c:v>
                </c:pt>
                <c:pt idx="10272">
                  <c:v>102.021376</c:v>
                </c:pt>
                <c:pt idx="10273">
                  <c:v>102.03130899999999</c:v>
                </c:pt>
                <c:pt idx="10274">
                  <c:v>102.041241</c:v>
                </c:pt>
                <c:pt idx="10275">
                  <c:v>102.05117300000001</c:v>
                </c:pt>
                <c:pt idx="10276">
                  <c:v>102.061106</c:v>
                </c:pt>
                <c:pt idx="10277">
                  <c:v>102.071038</c:v>
                </c:pt>
                <c:pt idx="10278">
                  <c:v>102.08096999999999</c:v>
                </c:pt>
                <c:pt idx="10279">
                  <c:v>102.090902</c:v>
                </c:pt>
                <c:pt idx="10280">
                  <c:v>102.100835</c:v>
                </c:pt>
                <c:pt idx="10281">
                  <c:v>102.110767</c:v>
                </c:pt>
                <c:pt idx="10282">
                  <c:v>102.120699</c:v>
                </c:pt>
                <c:pt idx="10283">
                  <c:v>102.13063099999999</c:v>
                </c:pt>
                <c:pt idx="10284">
                  <c:v>102.140564</c:v>
                </c:pt>
                <c:pt idx="10285">
                  <c:v>102.150496</c:v>
                </c:pt>
                <c:pt idx="10286">
                  <c:v>102.160428</c:v>
                </c:pt>
                <c:pt idx="10287">
                  <c:v>102.170361</c:v>
                </c:pt>
                <c:pt idx="10288">
                  <c:v>102.18029300000001</c:v>
                </c:pt>
                <c:pt idx="10289">
                  <c:v>102.190225</c:v>
                </c:pt>
                <c:pt idx="10290">
                  <c:v>102.200157</c:v>
                </c:pt>
                <c:pt idx="10291">
                  <c:v>102.21008999999999</c:v>
                </c:pt>
                <c:pt idx="10292">
                  <c:v>102.220022</c:v>
                </c:pt>
                <c:pt idx="10293">
                  <c:v>102.22995400000001</c:v>
                </c:pt>
                <c:pt idx="10294">
                  <c:v>102.239886</c:v>
                </c:pt>
                <c:pt idx="10295">
                  <c:v>102.249819</c:v>
                </c:pt>
                <c:pt idx="10296">
                  <c:v>102.25975099999999</c:v>
                </c:pt>
                <c:pt idx="10297">
                  <c:v>102.269683</c:v>
                </c:pt>
                <c:pt idx="10298">
                  <c:v>102.279616</c:v>
                </c:pt>
                <c:pt idx="10299">
                  <c:v>102.289548</c:v>
                </c:pt>
                <c:pt idx="10300">
                  <c:v>102.29948</c:v>
                </c:pt>
                <c:pt idx="10301">
                  <c:v>102.30941199999999</c:v>
                </c:pt>
                <c:pt idx="10302">
                  <c:v>102.319345</c:v>
                </c:pt>
                <c:pt idx="10303">
                  <c:v>102.329277</c:v>
                </c:pt>
                <c:pt idx="10304">
                  <c:v>102.339209</c:v>
                </c:pt>
                <c:pt idx="10305">
                  <c:v>102.349141</c:v>
                </c:pt>
                <c:pt idx="10306">
                  <c:v>102.35907400000001</c:v>
                </c:pt>
                <c:pt idx="10307">
                  <c:v>102.369006</c:v>
                </c:pt>
                <c:pt idx="10308">
                  <c:v>102.37893800000001</c:v>
                </c:pt>
                <c:pt idx="10309">
                  <c:v>102.38887099999999</c:v>
                </c:pt>
                <c:pt idx="10310">
                  <c:v>102.398803</c:v>
                </c:pt>
                <c:pt idx="10311">
                  <c:v>102.40873499999999</c:v>
                </c:pt>
                <c:pt idx="10312">
                  <c:v>102.418667</c:v>
                </c:pt>
                <c:pt idx="10313">
                  <c:v>102.4286</c:v>
                </c:pt>
                <c:pt idx="10314">
                  <c:v>102.438532</c:v>
                </c:pt>
                <c:pt idx="10315">
                  <c:v>102.448464</c:v>
                </c:pt>
                <c:pt idx="10316">
                  <c:v>102.45839599999999</c:v>
                </c:pt>
                <c:pt idx="10317">
                  <c:v>102.468329</c:v>
                </c:pt>
                <c:pt idx="10318">
                  <c:v>102.478261</c:v>
                </c:pt>
                <c:pt idx="10319">
                  <c:v>102.488193</c:v>
                </c:pt>
                <c:pt idx="10320">
                  <c:v>102.498126</c:v>
                </c:pt>
                <c:pt idx="10321">
                  <c:v>102.50805800000001</c:v>
                </c:pt>
                <c:pt idx="10322">
                  <c:v>102.51799</c:v>
                </c:pt>
                <c:pt idx="10323">
                  <c:v>102.527922</c:v>
                </c:pt>
                <c:pt idx="10324">
                  <c:v>102.53785499999999</c:v>
                </c:pt>
                <c:pt idx="10325">
                  <c:v>102.547787</c:v>
                </c:pt>
                <c:pt idx="10326">
                  <c:v>102.55772039999999</c:v>
                </c:pt>
                <c:pt idx="10327">
                  <c:v>102.5676534</c:v>
                </c:pt>
                <c:pt idx="10328">
                  <c:v>102.5775854</c:v>
                </c:pt>
                <c:pt idx="10329">
                  <c:v>102.5875174</c:v>
                </c:pt>
                <c:pt idx="10330">
                  <c:v>102.5974494</c:v>
                </c:pt>
                <c:pt idx="10331">
                  <c:v>102.60738240000001</c:v>
                </c:pt>
                <c:pt idx="10332">
                  <c:v>102.6173144</c:v>
                </c:pt>
                <c:pt idx="10333">
                  <c:v>102.6272464</c:v>
                </c:pt>
                <c:pt idx="10334">
                  <c:v>102.6371784</c:v>
                </c:pt>
                <c:pt idx="10335">
                  <c:v>102.6471114</c:v>
                </c:pt>
                <c:pt idx="10336">
                  <c:v>102.65704340000001</c:v>
                </c:pt>
                <c:pt idx="10337">
                  <c:v>102.6669754</c:v>
                </c:pt>
                <c:pt idx="10338">
                  <c:v>102.6769084</c:v>
                </c:pt>
                <c:pt idx="10339">
                  <c:v>102.68684039999999</c:v>
                </c:pt>
                <c:pt idx="10340">
                  <c:v>102.6967724</c:v>
                </c:pt>
                <c:pt idx="10341">
                  <c:v>102.70670440000001</c:v>
                </c:pt>
                <c:pt idx="10342">
                  <c:v>102.7166374</c:v>
                </c:pt>
                <c:pt idx="10343">
                  <c:v>102.7265694</c:v>
                </c:pt>
                <c:pt idx="10344">
                  <c:v>102.73650139999999</c:v>
                </c:pt>
                <c:pt idx="10345">
                  <c:v>102.7464344</c:v>
                </c:pt>
                <c:pt idx="10346">
                  <c:v>102.7563664</c:v>
                </c:pt>
                <c:pt idx="10347">
                  <c:v>102.7662984</c:v>
                </c:pt>
                <c:pt idx="10348">
                  <c:v>102.7762304</c:v>
                </c:pt>
                <c:pt idx="10349">
                  <c:v>102.78616340000001</c:v>
                </c:pt>
                <c:pt idx="10350">
                  <c:v>102.7960954</c:v>
                </c:pt>
                <c:pt idx="10351">
                  <c:v>102.8060274</c:v>
                </c:pt>
                <c:pt idx="10352">
                  <c:v>102.8159594</c:v>
                </c:pt>
                <c:pt idx="10353">
                  <c:v>102.8258924</c:v>
                </c:pt>
                <c:pt idx="10354">
                  <c:v>102.83582440000001</c:v>
                </c:pt>
                <c:pt idx="10355">
                  <c:v>102.8457564</c:v>
                </c:pt>
                <c:pt idx="10356">
                  <c:v>102.8556894</c:v>
                </c:pt>
                <c:pt idx="10357">
                  <c:v>102.86562139999999</c:v>
                </c:pt>
                <c:pt idx="10358">
                  <c:v>102.8755534</c:v>
                </c:pt>
                <c:pt idx="10359">
                  <c:v>102.88548539999999</c:v>
                </c:pt>
                <c:pt idx="10360">
                  <c:v>102.8954184</c:v>
                </c:pt>
                <c:pt idx="10361">
                  <c:v>102.9053504</c:v>
                </c:pt>
                <c:pt idx="10362">
                  <c:v>102.9152824</c:v>
                </c:pt>
                <c:pt idx="10363">
                  <c:v>102.9252154</c:v>
                </c:pt>
                <c:pt idx="10364">
                  <c:v>102.93514740000001</c:v>
                </c:pt>
                <c:pt idx="10365">
                  <c:v>102.9450794</c:v>
                </c:pt>
                <c:pt idx="10366">
                  <c:v>102.9550114</c:v>
                </c:pt>
                <c:pt idx="10367">
                  <c:v>102.96494439999999</c:v>
                </c:pt>
                <c:pt idx="10368">
                  <c:v>102.9748764</c:v>
                </c:pt>
                <c:pt idx="10369">
                  <c:v>102.98480840000001</c:v>
                </c:pt>
                <c:pt idx="10370">
                  <c:v>102.9947414</c:v>
                </c:pt>
                <c:pt idx="10371">
                  <c:v>103.0046734</c:v>
                </c:pt>
                <c:pt idx="10372">
                  <c:v>103.01460539999999</c:v>
                </c:pt>
                <c:pt idx="10373">
                  <c:v>103.0245374</c:v>
                </c:pt>
                <c:pt idx="10374">
                  <c:v>103.0344704</c:v>
                </c:pt>
                <c:pt idx="10375">
                  <c:v>103.0444024</c:v>
                </c:pt>
                <c:pt idx="10376">
                  <c:v>103.0543344</c:v>
                </c:pt>
                <c:pt idx="10377">
                  <c:v>103.06426740000001</c:v>
                </c:pt>
                <c:pt idx="10378">
                  <c:v>103.0741994</c:v>
                </c:pt>
                <c:pt idx="10379">
                  <c:v>103.0841314</c:v>
                </c:pt>
                <c:pt idx="10380">
                  <c:v>103.0940634</c:v>
                </c:pt>
                <c:pt idx="10381">
                  <c:v>103.1039964</c:v>
                </c:pt>
                <c:pt idx="10382">
                  <c:v>103.11392840000001</c:v>
                </c:pt>
                <c:pt idx="10383">
                  <c:v>103.1238604</c:v>
                </c:pt>
                <c:pt idx="10384">
                  <c:v>103.1337934</c:v>
                </c:pt>
                <c:pt idx="10385">
                  <c:v>103.14372539999999</c:v>
                </c:pt>
                <c:pt idx="10386">
                  <c:v>103.1536574</c:v>
                </c:pt>
                <c:pt idx="10387">
                  <c:v>103.16358940000001</c:v>
                </c:pt>
                <c:pt idx="10388">
                  <c:v>103.1735224</c:v>
                </c:pt>
                <c:pt idx="10389">
                  <c:v>103.1834544</c:v>
                </c:pt>
                <c:pt idx="10390">
                  <c:v>103.19338639999999</c:v>
                </c:pt>
                <c:pt idx="10391">
                  <c:v>103.2033194</c:v>
                </c:pt>
                <c:pt idx="10392">
                  <c:v>103.2132514</c:v>
                </c:pt>
                <c:pt idx="10393">
                  <c:v>103.2231834</c:v>
                </c:pt>
                <c:pt idx="10394">
                  <c:v>103.2331154</c:v>
                </c:pt>
                <c:pt idx="10395">
                  <c:v>103.24304840000001</c:v>
                </c:pt>
                <c:pt idx="10396">
                  <c:v>103.2529804</c:v>
                </c:pt>
                <c:pt idx="10397">
                  <c:v>103.2629124</c:v>
                </c:pt>
                <c:pt idx="10398">
                  <c:v>103.27284539999999</c:v>
                </c:pt>
                <c:pt idx="10399">
                  <c:v>103.2827774</c:v>
                </c:pt>
                <c:pt idx="10400">
                  <c:v>103.29270940000001</c:v>
                </c:pt>
                <c:pt idx="10401">
                  <c:v>103.3026414</c:v>
                </c:pt>
                <c:pt idx="10402">
                  <c:v>103.3125744</c:v>
                </c:pt>
                <c:pt idx="10403">
                  <c:v>103.32250639999999</c:v>
                </c:pt>
                <c:pt idx="10404">
                  <c:v>103.3324384</c:v>
                </c:pt>
                <c:pt idx="10405">
                  <c:v>103.3423714</c:v>
                </c:pt>
                <c:pt idx="10406">
                  <c:v>103.3523034</c:v>
                </c:pt>
                <c:pt idx="10407">
                  <c:v>103.3622354</c:v>
                </c:pt>
                <c:pt idx="10408">
                  <c:v>103.3721674</c:v>
                </c:pt>
                <c:pt idx="10409">
                  <c:v>103.3821004</c:v>
                </c:pt>
                <c:pt idx="10410">
                  <c:v>103.39203240000001</c:v>
                </c:pt>
                <c:pt idx="10411">
                  <c:v>103.4019644</c:v>
                </c:pt>
                <c:pt idx="10412">
                  <c:v>103.4118974</c:v>
                </c:pt>
                <c:pt idx="10413">
                  <c:v>103.42182939999999</c:v>
                </c:pt>
                <c:pt idx="10414">
                  <c:v>103.4317614</c:v>
                </c:pt>
                <c:pt idx="10415">
                  <c:v>103.44169340000001</c:v>
                </c:pt>
                <c:pt idx="10416">
                  <c:v>103.45162639999999</c:v>
                </c:pt>
                <c:pt idx="10417">
                  <c:v>103.4615584</c:v>
                </c:pt>
                <c:pt idx="10418">
                  <c:v>103.47149039999999</c:v>
                </c:pt>
                <c:pt idx="10419">
                  <c:v>103.4814234</c:v>
                </c:pt>
                <c:pt idx="10420">
                  <c:v>103.4913554</c:v>
                </c:pt>
                <c:pt idx="10421">
                  <c:v>103.5012874</c:v>
                </c:pt>
                <c:pt idx="10422">
                  <c:v>103.5112194</c:v>
                </c:pt>
                <c:pt idx="10423">
                  <c:v>103.52115240000001</c:v>
                </c:pt>
                <c:pt idx="10424">
                  <c:v>103.5310844</c:v>
                </c:pt>
                <c:pt idx="10425">
                  <c:v>103.5410164</c:v>
                </c:pt>
                <c:pt idx="10426">
                  <c:v>103.55094939999999</c:v>
                </c:pt>
                <c:pt idx="10427">
                  <c:v>103.56088080000001</c:v>
                </c:pt>
                <c:pt idx="10428">
                  <c:v>103.5708128</c:v>
                </c:pt>
                <c:pt idx="10429">
                  <c:v>103.58074480000001</c:v>
                </c:pt>
                <c:pt idx="10430">
                  <c:v>103.59067779999999</c:v>
                </c:pt>
                <c:pt idx="10431">
                  <c:v>103.6006098</c:v>
                </c:pt>
                <c:pt idx="10432">
                  <c:v>103.61054179999999</c:v>
                </c:pt>
                <c:pt idx="10433">
                  <c:v>103.6204748</c:v>
                </c:pt>
                <c:pt idx="10434">
                  <c:v>103.6304068</c:v>
                </c:pt>
                <c:pt idx="10435">
                  <c:v>103.64033879999999</c:v>
                </c:pt>
                <c:pt idx="10436">
                  <c:v>103.6502708</c:v>
                </c:pt>
                <c:pt idx="10437">
                  <c:v>103.66020380000001</c:v>
                </c:pt>
                <c:pt idx="10438">
                  <c:v>103.6701358</c:v>
                </c:pt>
                <c:pt idx="10439">
                  <c:v>103.6800678</c:v>
                </c:pt>
                <c:pt idx="10440">
                  <c:v>103.69000080000001</c:v>
                </c:pt>
                <c:pt idx="10441">
                  <c:v>103.6999328</c:v>
                </c:pt>
                <c:pt idx="10442">
                  <c:v>103.70986480000001</c:v>
                </c:pt>
                <c:pt idx="10443">
                  <c:v>103.7197968</c:v>
                </c:pt>
                <c:pt idx="10444">
                  <c:v>103.7297298</c:v>
                </c:pt>
                <c:pt idx="10445">
                  <c:v>103.73966179999999</c:v>
                </c:pt>
                <c:pt idx="10446">
                  <c:v>103.7495938</c:v>
                </c:pt>
                <c:pt idx="10447">
                  <c:v>103.7595268</c:v>
                </c:pt>
                <c:pt idx="10448">
                  <c:v>103.7694588</c:v>
                </c:pt>
                <c:pt idx="10449">
                  <c:v>103.7793908</c:v>
                </c:pt>
                <c:pt idx="10450">
                  <c:v>103.78932380000001</c:v>
                </c:pt>
                <c:pt idx="10451">
                  <c:v>103.7992558</c:v>
                </c:pt>
                <c:pt idx="10452">
                  <c:v>103.8091878</c:v>
                </c:pt>
                <c:pt idx="10453">
                  <c:v>103.8191198</c:v>
                </c:pt>
                <c:pt idx="10454">
                  <c:v>103.8290528</c:v>
                </c:pt>
                <c:pt idx="10455">
                  <c:v>103.83898480000001</c:v>
                </c:pt>
                <c:pt idx="10456">
                  <c:v>103.8489168</c:v>
                </c:pt>
                <c:pt idx="10457">
                  <c:v>103.8588498</c:v>
                </c:pt>
                <c:pt idx="10458">
                  <c:v>103.86878179999999</c:v>
                </c:pt>
                <c:pt idx="10459">
                  <c:v>103.8787138</c:v>
                </c:pt>
                <c:pt idx="10460">
                  <c:v>103.88864580000001</c:v>
                </c:pt>
                <c:pt idx="10461">
                  <c:v>103.8985788</c:v>
                </c:pt>
                <c:pt idx="10462">
                  <c:v>103.9085108</c:v>
                </c:pt>
                <c:pt idx="10463">
                  <c:v>103.91844279999999</c:v>
                </c:pt>
                <c:pt idx="10464">
                  <c:v>103.9283758</c:v>
                </c:pt>
                <c:pt idx="10465">
                  <c:v>103.9383078</c:v>
                </c:pt>
                <c:pt idx="10466">
                  <c:v>103.9482398</c:v>
                </c:pt>
                <c:pt idx="10467">
                  <c:v>103.9581718</c:v>
                </c:pt>
                <c:pt idx="10468">
                  <c:v>103.96810480000001</c:v>
                </c:pt>
                <c:pt idx="10469">
                  <c:v>103.9780368</c:v>
                </c:pt>
                <c:pt idx="10470">
                  <c:v>103.9879688</c:v>
                </c:pt>
                <c:pt idx="10471">
                  <c:v>103.99790179999999</c:v>
                </c:pt>
                <c:pt idx="10472">
                  <c:v>104.0078338</c:v>
                </c:pt>
                <c:pt idx="10473">
                  <c:v>104.01776580000001</c:v>
                </c:pt>
                <c:pt idx="10474">
                  <c:v>104.0276978</c:v>
                </c:pt>
                <c:pt idx="10475">
                  <c:v>104.0376308</c:v>
                </c:pt>
                <c:pt idx="10476">
                  <c:v>104.04756279999999</c:v>
                </c:pt>
                <c:pt idx="10477">
                  <c:v>104.0574948</c:v>
                </c:pt>
                <c:pt idx="10478">
                  <c:v>104.0674278</c:v>
                </c:pt>
                <c:pt idx="10479">
                  <c:v>104.0773598</c:v>
                </c:pt>
                <c:pt idx="10480">
                  <c:v>104.0872918</c:v>
                </c:pt>
                <c:pt idx="10481">
                  <c:v>104.09722480000001</c:v>
                </c:pt>
                <c:pt idx="10482">
                  <c:v>104.1071568</c:v>
                </c:pt>
                <c:pt idx="10483">
                  <c:v>104.1170888</c:v>
                </c:pt>
                <c:pt idx="10484">
                  <c:v>104.1270208</c:v>
                </c:pt>
                <c:pt idx="10485">
                  <c:v>104.1369538</c:v>
                </c:pt>
                <c:pt idx="10486">
                  <c:v>104.14688580000001</c:v>
                </c:pt>
                <c:pt idx="10487">
                  <c:v>104.1568178</c:v>
                </c:pt>
                <c:pt idx="10488">
                  <c:v>104.1667508</c:v>
                </c:pt>
                <c:pt idx="10489">
                  <c:v>104.17668279999999</c:v>
                </c:pt>
                <c:pt idx="10490">
                  <c:v>104.1866148</c:v>
                </c:pt>
                <c:pt idx="10491">
                  <c:v>104.19654679999999</c:v>
                </c:pt>
                <c:pt idx="10492">
                  <c:v>104.2064798</c:v>
                </c:pt>
                <c:pt idx="10493">
                  <c:v>104.2164118</c:v>
                </c:pt>
                <c:pt idx="10494">
                  <c:v>104.2263438</c:v>
                </c:pt>
                <c:pt idx="10495">
                  <c:v>104.2362768</c:v>
                </c:pt>
                <c:pt idx="10496">
                  <c:v>104.24620880000001</c:v>
                </c:pt>
                <c:pt idx="10497">
                  <c:v>104.2561408</c:v>
                </c:pt>
                <c:pt idx="10498">
                  <c:v>104.2660728</c:v>
                </c:pt>
                <c:pt idx="10499">
                  <c:v>104.27600579999999</c:v>
                </c:pt>
                <c:pt idx="10500">
                  <c:v>104.2859378</c:v>
                </c:pt>
                <c:pt idx="10501">
                  <c:v>104.29586980000001</c:v>
                </c:pt>
                <c:pt idx="10502">
                  <c:v>104.3058028</c:v>
                </c:pt>
                <c:pt idx="10503">
                  <c:v>104.3157348</c:v>
                </c:pt>
                <c:pt idx="10504">
                  <c:v>104.32566679999999</c:v>
                </c:pt>
                <c:pt idx="10505">
                  <c:v>104.3355998</c:v>
                </c:pt>
                <c:pt idx="10506">
                  <c:v>104.3455318</c:v>
                </c:pt>
                <c:pt idx="10507">
                  <c:v>104.3554638</c:v>
                </c:pt>
                <c:pt idx="10508">
                  <c:v>104.3653958</c:v>
                </c:pt>
                <c:pt idx="10509">
                  <c:v>104.37532880000001</c:v>
                </c:pt>
                <c:pt idx="10510">
                  <c:v>104.3852608</c:v>
                </c:pt>
                <c:pt idx="10511">
                  <c:v>104.3951928</c:v>
                </c:pt>
                <c:pt idx="10512">
                  <c:v>104.40512579999999</c:v>
                </c:pt>
                <c:pt idx="10513">
                  <c:v>104.4150578</c:v>
                </c:pt>
                <c:pt idx="10514">
                  <c:v>104.42498980000001</c:v>
                </c:pt>
                <c:pt idx="10515">
                  <c:v>104.4349218</c:v>
                </c:pt>
                <c:pt idx="10516">
                  <c:v>104.4448548</c:v>
                </c:pt>
                <c:pt idx="10517">
                  <c:v>104.45478679999999</c:v>
                </c:pt>
                <c:pt idx="10518">
                  <c:v>104.4647188</c:v>
                </c:pt>
                <c:pt idx="10519">
                  <c:v>104.4746518</c:v>
                </c:pt>
                <c:pt idx="10520">
                  <c:v>104.4845838</c:v>
                </c:pt>
                <c:pt idx="10521">
                  <c:v>104.4945158</c:v>
                </c:pt>
                <c:pt idx="10522">
                  <c:v>104.50444880000001</c:v>
                </c:pt>
                <c:pt idx="10523">
                  <c:v>104.5143808</c:v>
                </c:pt>
                <c:pt idx="10524">
                  <c:v>104.5243128</c:v>
                </c:pt>
                <c:pt idx="10525">
                  <c:v>104.5342448</c:v>
                </c:pt>
                <c:pt idx="10526">
                  <c:v>104.5441778</c:v>
                </c:pt>
                <c:pt idx="10527">
                  <c:v>104.55410980000001</c:v>
                </c:pt>
                <c:pt idx="10528">
                  <c:v>104.5640415</c:v>
                </c:pt>
                <c:pt idx="10529">
                  <c:v>104.57397450000001</c:v>
                </c:pt>
                <c:pt idx="10530">
                  <c:v>104.5839065</c:v>
                </c:pt>
                <c:pt idx="10531">
                  <c:v>104.5938385</c:v>
                </c:pt>
                <c:pt idx="10532">
                  <c:v>104.6037705</c:v>
                </c:pt>
                <c:pt idx="10533">
                  <c:v>104.6137035</c:v>
                </c:pt>
                <c:pt idx="10534">
                  <c:v>104.62363550000001</c:v>
                </c:pt>
                <c:pt idx="10535">
                  <c:v>104.6335675</c:v>
                </c:pt>
                <c:pt idx="10536">
                  <c:v>104.6435005</c:v>
                </c:pt>
                <c:pt idx="10537">
                  <c:v>104.65343249999999</c:v>
                </c:pt>
                <c:pt idx="10538">
                  <c:v>104.6633645</c:v>
                </c:pt>
                <c:pt idx="10539">
                  <c:v>104.6732975</c:v>
                </c:pt>
                <c:pt idx="10540">
                  <c:v>104.6832295</c:v>
                </c:pt>
                <c:pt idx="10541">
                  <c:v>104.6931615</c:v>
                </c:pt>
                <c:pt idx="10542">
                  <c:v>104.70309349999999</c:v>
                </c:pt>
                <c:pt idx="10543">
                  <c:v>104.7130265</c:v>
                </c:pt>
                <c:pt idx="10544">
                  <c:v>104.7229585</c:v>
                </c:pt>
                <c:pt idx="10545">
                  <c:v>104.7328905</c:v>
                </c:pt>
                <c:pt idx="10546">
                  <c:v>104.7428235</c:v>
                </c:pt>
                <c:pt idx="10547">
                  <c:v>104.75275550000001</c:v>
                </c:pt>
                <c:pt idx="10548">
                  <c:v>104.7626875</c:v>
                </c:pt>
                <c:pt idx="10549">
                  <c:v>104.7726205</c:v>
                </c:pt>
                <c:pt idx="10550">
                  <c:v>104.78255249999999</c:v>
                </c:pt>
                <c:pt idx="10551">
                  <c:v>104.7924845</c:v>
                </c:pt>
                <c:pt idx="10552">
                  <c:v>104.80241650000001</c:v>
                </c:pt>
                <c:pt idx="10553">
                  <c:v>104.8123495</c:v>
                </c:pt>
                <c:pt idx="10554">
                  <c:v>104.8222815</c:v>
                </c:pt>
                <c:pt idx="10555">
                  <c:v>104.83221349999999</c:v>
                </c:pt>
                <c:pt idx="10556">
                  <c:v>104.8421465</c:v>
                </c:pt>
                <c:pt idx="10557">
                  <c:v>104.8520785</c:v>
                </c:pt>
                <c:pt idx="10558">
                  <c:v>104.8620105</c:v>
                </c:pt>
                <c:pt idx="10559">
                  <c:v>104.8719425</c:v>
                </c:pt>
                <c:pt idx="10560">
                  <c:v>104.88187550000001</c:v>
                </c:pt>
                <c:pt idx="10561">
                  <c:v>104.8918075</c:v>
                </c:pt>
                <c:pt idx="10562">
                  <c:v>104.90173950000001</c:v>
                </c:pt>
                <c:pt idx="10563">
                  <c:v>104.91167249999999</c:v>
                </c:pt>
                <c:pt idx="10564">
                  <c:v>104.9216045</c:v>
                </c:pt>
                <c:pt idx="10565">
                  <c:v>104.93153650000001</c:v>
                </c:pt>
                <c:pt idx="10566">
                  <c:v>104.9414695</c:v>
                </c:pt>
                <c:pt idx="10567">
                  <c:v>104.9514015</c:v>
                </c:pt>
                <c:pt idx="10568">
                  <c:v>104.96133349999999</c:v>
                </c:pt>
                <c:pt idx="10569">
                  <c:v>104.9712655</c:v>
                </c:pt>
                <c:pt idx="10570">
                  <c:v>104.9811985</c:v>
                </c:pt>
                <c:pt idx="10571">
                  <c:v>104.9911305</c:v>
                </c:pt>
                <c:pt idx="10572">
                  <c:v>105.0010625</c:v>
                </c:pt>
                <c:pt idx="10573">
                  <c:v>105.01099550000001</c:v>
                </c:pt>
                <c:pt idx="10574">
                  <c:v>105.0209275</c:v>
                </c:pt>
                <c:pt idx="10575">
                  <c:v>105.03085950000001</c:v>
                </c:pt>
                <c:pt idx="10576">
                  <c:v>105.04079249999999</c:v>
                </c:pt>
                <c:pt idx="10577">
                  <c:v>105.0507245</c:v>
                </c:pt>
                <c:pt idx="10578">
                  <c:v>105.06065649999999</c:v>
                </c:pt>
                <c:pt idx="10579">
                  <c:v>105.0705885</c:v>
                </c:pt>
                <c:pt idx="10580">
                  <c:v>105.0805215</c:v>
                </c:pt>
                <c:pt idx="10581">
                  <c:v>105.0904535</c:v>
                </c:pt>
                <c:pt idx="10582">
                  <c:v>105.1003855</c:v>
                </c:pt>
                <c:pt idx="10583">
                  <c:v>105.11031850000001</c:v>
                </c:pt>
                <c:pt idx="10584">
                  <c:v>105.1202505</c:v>
                </c:pt>
                <c:pt idx="10585">
                  <c:v>105.1301825</c:v>
                </c:pt>
                <c:pt idx="10586">
                  <c:v>105.1401145</c:v>
                </c:pt>
                <c:pt idx="10587">
                  <c:v>105.1500475</c:v>
                </c:pt>
                <c:pt idx="10588">
                  <c:v>105.15997950000001</c:v>
                </c:pt>
                <c:pt idx="10589">
                  <c:v>105.1699115</c:v>
                </c:pt>
                <c:pt idx="10590">
                  <c:v>105.1798445</c:v>
                </c:pt>
                <c:pt idx="10591">
                  <c:v>105.18977649999999</c:v>
                </c:pt>
                <c:pt idx="10592">
                  <c:v>105.1997085</c:v>
                </c:pt>
                <c:pt idx="10593">
                  <c:v>105.2096415</c:v>
                </c:pt>
                <c:pt idx="10594">
                  <c:v>105.2195735</c:v>
                </c:pt>
                <c:pt idx="10595">
                  <c:v>105.2295055</c:v>
                </c:pt>
                <c:pt idx="10596">
                  <c:v>105.23943749999999</c:v>
                </c:pt>
                <c:pt idx="10597">
                  <c:v>105.2493705</c:v>
                </c:pt>
                <c:pt idx="10598">
                  <c:v>105.2593025</c:v>
                </c:pt>
                <c:pt idx="10599">
                  <c:v>105.2692345</c:v>
                </c:pt>
                <c:pt idx="10600">
                  <c:v>105.2791675</c:v>
                </c:pt>
                <c:pt idx="10601">
                  <c:v>105.28909950000001</c:v>
                </c:pt>
                <c:pt idx="10602">
                  <c:v>105.2990315</c:v>
                </c:pt>
                <c:pt idx="10603">
                  <c:v>105.3089645</c:v>
                </c:pt>
                <c:pt idx="10604">
                  <c:v>105.31889649999999</c:v>
                </c:pt>
                <c:pt idx="10605">
                  <c:v>105.3288285</c:v>
                </c:pt>
                <c:pt idx="10606">
                  <c:v>105.33876050000001</c:v>
                </c:pt>
                <c:pt idx="10607">
                  <c:v>105.3486935</c:v>
                </c:pt>
                <c:pt idx="10608">
                  <c:v>105.3586255</c:v>
                </c:pt>
                <c:pt idx="10609">
                  <c:v>105.36855749999999</c:v>
                </c:pt>
                <c:pt idx="10610">
                  <c:v>105.3784905</c:v>
                </c:pt>
                <c:pt idx="10611">
                  <c:v>105.3884225</c:v>
                </c:pt>
                <c:pt idx="10612">
                  <c:v>105.3983545</c:v>
                </c:pt>
                <c:pt idx="10613">
                  <c:v>105.4082875</c:v>
                </c:pt>
                <c:pt idx="10614">
                  <c:v>105.41821950000001</c:v>
                </c:pt>
                <c:pt idx="10615">
                  <c:v>105.4281515</c:v>
                </c:pt>
                <c:pt idx="10616">
                  <c:v>105.4380845</c:v>
                </c:pt>
                <c:pt idx="10617">
                  <c:v>105.44801649999999</c:v>
                </c:pt>
                <c:pt idx="10618">
                  <c:v>105.4579485</c:v>
                </c:pt>
                <c:pt idx="10619">
                  <c:v>105.46788050000001</c:v>
                </c:pt>
                <c:pt idx="10620">
                  <c:v>105.4778135</c:v>
                </c:pt>
                <c:pt idx="10621">
                  <c:v>105.4877455</c:v>
                </c:pt>
                <c:pt idx="10622">
                  <c:v>105.49767749999999</c:v>
                </c:pt>
                <c:pt idx="10623">
                  <c:v>105.5076105</c:v>
                </c:pt>
                <c:pt idx="10624">
                  <c:v>105.5175425</c:v>
                </c:pt>
                <c:pt idx="10625">
                  <c:v>105.5274745</c:v>
                </c:pt>
                <c:pt idx="10626">
                  <c:v>105.5374065</c:v>
                </c:pt>
                <c:pt idx="10627">
                  <c:v>105.54733950000001</c:v>
                </c:pt>
                <c:pt idx="10628">
                  <c:v>105.5572715</c:v>
                </c:pt>
                <c:pt idx="10629">
                  <c:v>105.56720439999999</c:v>
                </c:pt>
                <c:pt idx="10630">
                  <c:v>105.5771374</c:v>
                </c:pt>
                <c:pt idx="10631">
                  <c:v>105.5870694</c:v>
                </c:pt>
                <c:pt idx="10632">
                  <c:v>105.5970014</c:v>
                </c:pt>
                <c:pt idx="10633">
                  <c:v>105.6069344</c:v>
                </c:pt>
                <c:pt idx="10634">
                  <c:v>105.61686640000001</c:v>
                </c:pt>
                <c:pt idx="10635">
                  <c:v>105.6267984</c:v>
                </c:pt>
                <c:pt idx="10636">
                  <c:v>105.6367304</c:v>
                </c:pt>
                <c:pt idx="10637">
                  <c:v>105.64666339999999</c:v>
                </c:pt>
                <c:pt idx="10638">
                  <c:v>105.6565954</c:v>
                </c:pt>
                <c:pt idx="10639">
                  <c:v>105.66652740000001</c:v>
                </c:pt>
                <c:pt idx="10640">
                  <c:v>105.6764604</c:v>
                </c:pt>
                <c:pt idx="10641">
                  <c:v>105.6863924</c:v>
                </c:pt>
                <c:pt idx="10642">
                  <c:v>105.69632439999999</c:v>
                </c:pt>
                <c:pt idx="10643">
                  <c:v>105.7062574</c:v>
                </c:pt>
                <c:pt idx="10644">
                  <c:v>105.7161894</c:v>
                </c:pt>
                <c:pt idx="10645">
                  <c:v>105.7261214</c:v>
                </c:pt>
                <c:pt idx="10646">
                  <c:v>105.7360534</c:v>
                </c:pt>
                <c:pt idx="10647">
                  <c:v>105.74598640000001</c:v>
                </c:pt>
                <c:pt idx="10648">
                  <c:v>105.7559184</c:v>
                </c:pt>
                <c:pt idx="10649">
                  <c:v>105.76585040000001</c:v>
                </c:pt>
                <c:pt idx="10650">
                  <c:v>105.77578339999999</c:v>
                </c:pt>
                <c:pt idx="10651">
                  <c:v>105.7857154</c:v>
                </c:pt>
                <c:pt idx="10652">
                  <c:v>105.79564739999999</c:v>
                </c:pt>
                <c:pt idx="10653">
                  <c:v>105.8055804</c:v>
                </c:pt>
                <c:pt idx="10654">
                  <c:v>105.8155124</c:v>
                </c:pt>
                <c:pt idx="10655">
                  <c:v>105.82544439999999</c:v>
                </c:pt>
                <c:pt idx="10656">
                  <c:v>105.8353774</c:v>
                </c:pt>
                <c:pt idx="10657">
                  <c:v>105.8453094</c:v>
                </c:pt>
                <c:pt idx="10658">
                  <c:v>105.8552414</c:v>
                </c:pt>
                <c:pt idx="10659">
                  <c:v>105.8651734</c:v>
                </c:pt>
                <c:pt idx="10660">
                  <c:v>105.87510640000001</c:v>
                </c:pt>
                <c:pt idx="10661">
                  <c:v>105.8850384</c:v>
                </c:pt>
                <c:pt idx="10662">
                  <c:v>105.89497040000001</c:v>
                </c:pt>
                <c:pt idx="10663">
                  <c:v>105.90490339999999</c:v>
                </c:pt>
                <c:pt idx="10664">
                  <c:v>105.9148354</c:v>
                </c:pt>
                <c:pt idx="10665">
                  <c:v>105.92476739999999</c:v>
                </c:pt>
                <c:pt idx="10666">
                  <c:v>105.9346994</c:v>
                </c:pt>
                <c:pt idx="10667">
                  <c:v>105.9446324</c:v>
                </c:pt>
                <c:pt idx="10668">
                  <c:v>105.9545644</c:v>
                </c:pt>
                <c:pt idx="10669">
                  <c:v>105.9644964</c:v>
                </c:pt>
                <c:pt idx="10670">
                  <c:v>105.97442940000001</c:v>
                </c:pt>
                <c:pt idx="10671">
                  <c:v>105.9843614</c:v>
                </c:pt>
                <c:pt idx="10672">
                  <c:v>105.9942934</c:v>
                </c:pt>
                <c:pt idx="10673">
                  <c:v>106.00422639999999</c:v>
                </c:pt>
                <c:pt idx="10674">
                  <c:v>106.0141584</c:v>
                </c:pt>
                <c:pt idx="10675">
                  <c:v>106.02409040000001</c:v>
                </c:pt>
                <c:pt idx="10676">
                  <c:v>106.0340234</c:v>
                </c:pt>
                <c:pt idx="10677">
                  <c:v>106.0439554</c:v>
                </c:pt>
                <c:pt idx="10678">
                  <c:v>106.05388739999999</c:v>
                </c:pt>
                <c:pt idx="10679">
                  <c:v>106.0638194</c:v>
                </c:pt>
                <c:pt idx="10680">
                  <c:v>106.0737524</c:v>
                </c:pt>
                <c:pt idx="10681">
                  <c:v>106.0836844</c:v>
                </c:pt>
                <c:pt idx="10682">
                  <c:v>106.0936164</c:v>
                </c:pt>
                <c:pt idx="10683">
                  <c:v>106.10354940000001</c:v>
                </c:pt>
                <c:pt idx="10684">
                  <c:v>106.1134814</c:v>
                </c:pt>
                <c:pt idx="10685">
                  <c:v>106.1234134</c:v>
                </c:pt>
                <c:pt idx="10686">
                  <c:v>106.13334639999999</c:v>
                </c:pt>
                <c:pt idx="10687">
                  <c:v>106.1432784</c:v>
                </c:pt>
                <c:pt idx="10688">
                  <c:v>106.15321040000001</c:v>
                </c:pt>
                <c:pt idx="10689">
                  <c:v>106.1631424</c:v>
                </c:pt>
                <c:pt idx="10690">
                  <c:v>106.1730754</c:v>
                </c:pt>
                <c:pt idx="10691">
                  <c:v>106.18300739999999</c:v>
                </c:pt>
                <c:pt idx="10692">
                  <c:v>106.1929394</c:v>
                </c:pt>
                <c:pt idx="10693">
                  <c:v>106.2028724</c:v>
                </c:pt>
                <c:pt idx="10694">
                  <c:v>106.2128044</c:v>
                </c:pt>
                <c:pt idx="10695">
                  <c:v>106.2227364</c:v>
                </c:pt>
                <c:pt idx="10696">
                  <c:v>106.23266940000001</c:v>
                </c:pt>
                <c:pt idx="10697">
                  <c:v>106.2426014</c:v>
                </c:pt>
                <c:pt idx="10698">
                  <c:v>106.2525334</c:v>
                </c:pt>
                <c:pt idx="10699">
                  <c:v>106.2624654</c:v>
                </c:pt>
                <c:pt idx="10700">
                  <c:v>106.2723984</c:v>
                </c:pt>
                <c:pt idx="10701">
                  <c:v>106.28233040000001</c:v>
                </c:pt>
                <c:pt idx="10702">
                  <c:v>106.2922624</c:v>
                </c:pt>
                <c:pt idx="10703">
                  <c:v>106.3021954</c:v>
                </c:pt>
                <c:pt idx="10704">
                  <c:v>106.31212739999999</c:v>
                </c:pt>
                <c:pt idx="10705">
                  <c:v>106.3220594</c:v>
                </c:pt>
                <c:pt idx="10706">
                  <c:v>106.3319924</c:v>
                </c:pt>
                <c:pt idx="10707">
                  <c:v>106.3419244</c:v>
                </c:pt>
                <c:pt idx="10708">
                  <c:v>106.3518564</c:v>
                </c:pt>
                <c:pt idx="10709">
                  <c:v>106.36178940000001</c:v>
                </c:pt>
                <c:pt idx="10710">
                  <c:v>106.3717214</c:v>
                </c:pt>
                <c:pt idx="10711">
                  <c:v>106.3816534</c:v>
                </c:pt>
                <c:pt idx="10712">
                  <c:v>106.3915854</c:v>
                </c:pt>
                <c:pt idx="10713">
                  <c:v>106.4015184</c:v>
                </c:pt>
                <c:pt idx="10714">
                  <c:v>106.41145040000001</c:v>
                </c:pt>
                <c:pt idx="10715">
                  <c:v>106.4213824</c:v>
                </c:pt>
                <c:pt idx="10716">
                  <c:v>106.4313154</c:v>
                </c:pt>
                <c:pt idx="10717">
                  <c:v>106.44124739999999</c:v>
                </c:pt>
                <c:pt idx="10718">
                  <c:v>106.4511794</c:v>
                </c:pt>
                <c:pt idx="10719">
                  <c:v>106.4611124</c:v>
                </c:pt>
                <c:pt idx="10720">
                  <c:v>106.4710444</c:v>
                </c:pt>
                <c:pt idx="10721">
                  <c:v>106.4809764</c:v>
                </c:pt>
                <c:pt idx="10722">
                  <c:v>106.4909084</c:v>
                </c:pt>
                <c:pt idx="10723">
                  <c:v>106.5008414</c:v>
                </c:pt>
                <c:pt idx="10724">
                  <c:v>106.51077340000001</c:v>
                </c:pt>
                <c:pt idx="10725">
                  <c:v>106.5207054</c:v>
                </c:pt>
                <c:pt idx="10726">
                  <c:v>106.5306384</c:v>
                </c:pt>
                <c:pt idx="10727">
                  <c:v>106.54057039999999</c:v>
                </c:pt>
                <c:pt idx="10728">
                  <c:v>106.5505024</c:v>
                </c:pt>
                <c:pt idx="10729">
                  <c:v>106.5604345</c:v>
                </c:pt>
                <c:pt idx="10730">
                  <c:v>106.57036650000001</c:v>
                </c:pt>
                <c:pt idx="10731">
                  <c:v>106.5802985</c:v>
                </c:pt>
                <c:pt idx="10732">
                  <c:v>106.5902305</c:v>
                </c:pt>
                <c:pt idx="10733">
                  <c:v>106.60016349999999</c:v>
                </c:pt>
                <c:pt idx="10734">
                  <c:v>106.6100955</c:v>
                </c:pt>
                <c:pt idx="10735">
                  <c:v>106.62002750000001</c:v>
                </c:pt>
                <c:pt idx="10736">
                  <c:v>106.6299605</c:v>
                </c:pt>
                <c:pt idx="10737">
                  <c:v>106.6398925</c:v>
                </c:pt>
                <c:pt idx="10738">
                  <c:v>106.64982449999999</c:v>
                </c:pt>
                <c:pt idx="10739">
                  <c:v>106.6597575</c:v>
                </c:pt>
                <c:pt idx="10740">
                  <c:v>106.6696895</c:v>
                </c:pt>
                <c:pt idx="10741">
                  <c:v>106.6796215</c:v>
                </c:pt>
                <c:pt idx="10742">
                  <c:v>106.6895545</c:v>
                </c:pt>
                <c:pt idx="10743">
                  <c:v>106.69948650000001</c:v>
                </c:pt>
                <c:pt idx="10744">
                  <c:v>106.7094185</c:v>
                </c:pt>
                <c:pt idx="10745">
                  <c:v>106.7193505</c:v>
                </c:pt>
                <c:pt idx="10746">
                  <c:v>106.72928349999999</c:v>
                </c:pt>
                <c:pt idx="10747">
                  <c:v>106.7392155</c:v>
                </c:pt>
                <c:pt idx="10748">
                  <c:v>106.74914750000001</c:v>
                </c:pt>
                <c:pt idx="10749">
                  <c:v>106.7590805</c:v>
                </c:pt>
                <c:pt idx="10750">
                  <c:v>106.7690125</c:v>
                </c:pt>
                <c:pt idx="10751">
                  <c:v>106.77894449999999</c:v>
                </c:pt>
                <c:pt idx="10752">
                  <c:v>106.7888775</c:v>
                </c:pt>
                <c:pt idx="10753">
                  <c:v>106.7988095</c:v>
                </c:pt>
                <c:pt idx="10754">
                  <c:v>106.8087415</c:v>
                </c:pt>
                <c:pt idx="10755">
                  <c:v>106.8186735</c:v>
                </c:pt>
                <c:pt idx="10756">
                  <c:v>106.82860650000001</c:v>
                </c:pt>
                <c:pt idx="10757">
                  <c:v>106.8385385</c:v>
                </c:pt>
                <c:pt idx="10758">
                  <c:v>106.8484705</c:v>
                </c:pt>
                <c:pt idx="10759">
                  <c:v>106.85840349999999</c:v>
                </c:pt>
                <c:pt idx="10760">
                  <c:v>106.8683355</c:v>
                </c:pt>
                <c:pt idx="10761">
                  <c:v>106.87826750000001</c:v>
                </c:pt>
                <c:pt idx="10762">
                  <c:v>106.8882005</c:v>
                </c:pt>
                <c:pt idx="10763">
                  <c:v>106.8981325</c:v>
                </c:pt>
                <c:pt idx="10764">
                  <c:v>106.90806449999999</c:v>
                </c:pt>
                <c:pt idx="10765">
                  <c:v>106.9179965</c:v>
                </c:pt>
                <c:pt idx="10766">
                  <c:v>106.9279295</c:v>
                </c:pt>
                <c:pt idx="10767">
                  <c:v>106.9378615</c:v>
                </c:pt>
                <c:pt idx="10768">
                  <c:v>106.9477935</c:v>
                </c:pt>
                <c:pt idx="10769">
                  <c:v>106.95772650000001</c:v>
                </c:pt>
                <c:pt idx="10770">
                  <c:v>106.9676585</c:v>
                </c:pt>
                <c:pt idx="10771">
                  <c:v>106.97759050000001</c:v>
                </c:pt>
                <c:pt idx="10772">
                  <c:v>106.98752349999999</c:v>
                </c:pt>
                <c:pt idx="10773">
                  <c:v>106.9974555</c:v>
                </c:pt>
                <c:pt idx="10774">
                  <c:v>107.00738749999999</c:v>
                </c:pt>
                <c:pt idx="10775">
                  <c:v>107.0173205</c:v>
                </c:pt>
                <c:pt idx="10776">
                  <c:v>107.0272525</c:v>
                </c:pt>
                <c:pt idx="10777">
                  <c:v>107.0371845</c:v>
                </c:pt>
                <c:pt idx="10778">
                  <c:v>107.0471165</c:v>
                </c:pt>
                <c:pt idx="10779">
                  <c:v>107.05704950000001</c:v>
                </c:pt>
                <c:pt idx="10780">
                  <c:v>107.0669815</c:v>
                </c:pt>
                <c:pt idx="10781">
                  <c:v>107.0769135</c:v>
                </c:pt>
                <c:pt idx="10782">
                  <c:v>107.08684649999999</c:v>
                </c:pt>
                <c:pt idx="10783">
                  <c:v>107.0967785</c:v>
                </c:pt>
                <c:pt idx="10784">
                  <c:v>107.10671050000001</c:v>
                </c:pt>
                <c:pt idx="10785">
                  <c:v>107.1166435</c:v>
                </c:pt>
                <c:pt idx="10786">
                  <c:v>107.1265755</c:v>
                </c:pt>
                <c:pt idx="10787">
                  <c:v>107.13650749999999</c:v>
                </c:pt>
                <c:pt idx="10788">
                  <c:v>107.1464395</c:v>
                </c:pt>
                <c:pt idx="10789">
                  <c:v>107.1563725</c:v>
                </c:pt>
                <c:pt idx="10790">
                  <c:v>107.1663045</c:v>
                </c:pt>
                <c:pt idx="10791">
                  <c:v>107.1762365</c:v>
                </c:pt>
                <c:pt idx="10792">
                  <c:v>107.18616950000001</c:v>
                </c:pt>
                <c:pt idx="10793">
                  <c:v>107.1961015</c:v>
                </c:pt>
                <c:pt idx="10794">
                  <c:v>107.2060335</c:v>
                </c:pt>
                <c:pt idx="10795">
                  <c:v>107.21596649999999</c:v>
                </c:pt>
                <c:pt idx="10796">
                  <c:v>107.2258985</c:v>
                </c:pt>
                <c:pt idx="10797">
                  <c:v>107.23583050000001</c:v>
                </c:pt>
                <c:pt idx="10798">
                  <c:v>107.2457635</c:v>
                </c:pt>
                <c:pt idx="10799">
                  <c:v>107.2556955</c:v>
                </c:pt>
                <c:pt idx="10800">
                  <c:v>107.26562749999999</c:v>
                </c:pt>
                <c:pt idx="10801">
                  <c:v>107.2755595</c:v>
                </c:pt>
                <c:pt idx="10802">
                  <c:v>107.2854925</c:v>
                </c:pt>
                <c:pt idx="10803">
                  <c:v>107.2954245</c:v>
                </c:pt>
                <c:pt idx="10804">
                  <c:v>107.3053565</c:v>
                </c:pt>
                <c:pt idx="10805">
                  <c:v>107.31528950000001</c:v>
                </c:pt>
                <c:pt idx="10806">
                  <c:v>107.3252215</c:v>
                </c:pt>
                <c:pt idx="10807">
                  <c:v>107.3351535</c:v>
                </c:pt>
                <c:pt idx="10808">
                  <c:v>107.34508649999999</c:v>
                </c:pt>
                <c:pt idx="10809">
                  <c:v>107.3550185</c:v>
                </c:pt>
                <c:pt idx="10810">
                  <c:v>107.36495050000001</c:v>
                </c:pt>
                <c:pt idx="10811">
                  <c:v>107.3748835</c:v>
                </c:pt>
                <c:pt idx="10812">
                  <c:v>107.3848155</c:v>
                </c:pt>
                <c:pt idx="10813">
                  <c:v>107.39474749999999</c:v>
                </c:pt>
                <c:pt idx="10814">
                  <c:v>107.4046795</c:v>
                </c:pt>
                <c:pt idx="10815">
                  <c:v>107.4146125</c:v>
                </c:pt>
                <c:pt idx="10816">
                  <c:v>107.4245445</c:v>
                </c:pt>
                <c:pt idx="10817">
                  <c:v>107.4344765</c:v>
                </c:pt>
                <c:pt idx="10818">
                  <c:v>107.44440950000001</c:v>
                </c:pt>
                <c:pt idx="10819">
                  <c:v>107.4543415</c:v>
                </c:pt>
                <c:pt idx="10820">
                  <c:v>107.4642735</c:v>
                </c:pt>
                <c:pt idx="10821">
                  <c:v>107.47420649999999</c:v>
                </c:pt>
                <c:pt idx="10822">
                  <c:v>107.4841385</c:v>
                </c:pt>
                <c:pt idx="10823">
                  <c:v>107.49407050000001</c:v>
                </c:pt>
                <c:pt idx="10824">
                  <c:v>107.5040035</c:v>
                </c:pt>
                <c:pt idx="10825">
                  <c:v>107.5139355</c:v>
                </c:pt>
                <c:pt idx="10826">
                  <c:v>107.52386749999999</c:v>
                </c:pt>
                <c:pt idx="10827">
                  <c:v>107.5337995</c:v>
                </c:pt>
                <c:pt idx="10828">
                  <c:v>107.5437325</c:v>
                </c:pt>
                <c:pt idx="10829">
                  <c:v>107.5536645</c:v>
                </c:pt>
                <c:pt idx="10830">
                  <c:v>107.5635965</c:v>
                </c:pt>
                <c:pt idx="10831">
                  <c:v>107.57352950000001</c:v>
                </c:pt>
                <c:pt idx="10832">
                  <c:v>107.5834615</c:v>
                </c:pt>
                <c:pt idx="10833">
                  <c:v>107.5933935</c:v>
                </c:pt>
                <c:pt idx="10834">
                  <c:v>107.60332649999999</c:v>
                </c:pt>
                <c:pt idx="10835">
                  <c:v>107.6132585</c:v>
                </c:pt>
                <c:pt idx="10836">
                  <c:v>107.62319050000001</c:v>
                </c:pt>
                <c:pt idx="10837">
                  <c:v>107.6331225</c:v>
                </c:pt>
                <c:pt idx="10838">
                  <c:v>107.6430555</c:v>
                </c:pt>
                <c:pt idx="10839">
                  <c:v>107.65298749999999</c:v>
                </c:pt>
                <c:pt idx="10840">
                  <c:v>107.6629195</c:v>
                </c:pt>
                <c:pt idx="10841">
                  <c:v>107.6728525</c:v>
                </c:pt>
                <c:pt idx="10842">
                  <c:v>107.6827845</c:v>
                </c:pt>
                <c:pt idx="10843">
                  <c:v>107.6927165</c:v>
                </c:pt>
                <c:pt idx="10844">
                  <c:v>107.70264950000001</c:v>
                </c:pt>
                <c:pt idx="10845">
                  <c:v>107.7125815</c:v>
                </c:pt>
                <c:pt idx="10846">
                  <c:v>107.72251350000001</c:v>
                </c:pt>
                <c:pt idx="10847">
                  <c:v>107.73244649999999</c:v>
                </c:pt>
                <c:pt idx="10848">
                  <c:v>107.7423785</c:v>
                </c:pt>
                <c:pt idx="10849">
                  <c:v>107.75231049999999</c:v>
                </c:pt>
                <c:pt idx="10850">
                  <c:v>107.7622435</c:v>
                </c:pt>
                <c:pt idx="10851">
                  <c:v>107.7721755</c:v>
                </c:pt>
                <c:pt idx="10852">
                  <c:v>107.7821075</c:v>
                </c:pt>
                <c:pt idx="10853">
                  <c:v>107.7920395</c:v>
                </c:pt>
                <c:pt idx="10854">
                  <c:v>107.80197250000001</c:v>
                </c:pt>
                <c:pt idx="10855">
                  <c:v>107.8119045</c:v>
                </c:pt>
                <c:pt idx="10856">
                  <c:v>107.8218365</c:v>
                </c:pt>
                <c:pt idx="10857">
                  <c:v>107.83176949999999</c:v>
                </c:pt>
                <c:pt idx="10858">
                  <c:v>107.8417015</c:v>
                </c:pt>
                <c:pt idx="10859">
                  <c:v>107.85163350000001</c:v>
                </c:pt>
                <c:pt idx="10860">
                  <c:v>107.8615665</c:v>
                </c:pt>
                <c:pt idx="10861">
                  <c:v>107.8714985</c:v>
                </c:pt>
                <c:pt idx="10862">
                  <c:v>107.88143049999999</c:v>
                </c:pt>
                <c:pt idx="10863">
                  <c:v>107.8913625</c:v>
                </c:pt>
                <c:pt idx="10864">
                  <c:v>107.9012955</c:v>
                </c:pt>
                <c:pt idx="10865">
                  <c:v>107.9112275</c:v>
                </c:pt>
                <c:pt idx="10866">
                  <c:v>107.9211595</c:v>
                </c:pt>
                <c:pt idx="10867">
                  <c:v>107.93109250000001</c:v>
                </c:pt>
                <c:pt idx="10868">
                  <c:v>107.9410245</c:v>
                </c:pt>
                <c:pt idx="10869">
                  <c:v>107.9509565</c:v>
                </c:pt>
                <c:pt idx="10870">
                  <c:v>107.96088949999999</c:v>
                </c:pt>
                <c:pt idx="10871">
                  <c:v>107.9708215</c:v>
                </c:pt>
                <c:pt idx="10872">
                  <c:v>107.98075350000001</c:v>
                </c:pt>
                <c:pt idx="10873">
                  <c:v>107.9906865</c:v>
                </c:pt>
                <c:pt idx="10874">
                  <c:v>108.0006185</c:v>
                </c:pt>
                <c:pt idx="10875">
                  <c:v>108.01055049999999</c:v>
                </c:pt>
                <c:pt idx="10876">
                  <c:v>108.0204825</c:v>
                </c:pt>
                <c:pt idx="10877">
                  <c:v>108.0304155</c:v>
                </c:pt>
                <c:pt idx="10878">
                  <c:v>108.0403475</c:v>
                </c:pt>
                <c:pt idx="10879">
                  <c:v>108.0502795</c:v>
                </c:pt>
                <c:pt idx="10880">
                  <c:v>108.06021250000001</c:v>
                </c:pt>
                <c:pt idx="10881">
                  <c:v>108.0701445</c:v>
                </c:pt>
                <c:pt idx="10882">
                  <c:v>108.0800765</c:v>
                </c:pt>
                <c:pt idx="10883">
                  <c:v>108.09000949999999</c:v>
                </c:pt>
                <c:pt idx="10884">
                  <c:v>108.0999415</c:v>
                </c:pt>
                <c:pt idx="10885">
                  <c:v>108.10987350000001</c:v>
                </c:pt>
                <c:pt idx="10886">
                  <c:v>108.1198065</c:v>
                </c:pt>
                <c:pt idx="10887">
                  <c:v>108.1297385</c:v>
                </c:pt>
                <c:pt idx="10888">
                  <c:v>108.13967049999999</c:v>
                </c:pt>
                <c:pt idx="10889">
                  <c:v>108.1496025</c:v>
                </c:pt>
                <c:pt idx="10890">
                  <c:v>108.1595355</c:v>
                </c:pt>
                <c:pt idx="10891">
                  <c:v>108.1694675</c:v>
                </c:pt>
                <c:pt idx="10892">
                  <c:v>108.1793995</c:v>
                </c:pt>
                <c:pt idx="10893">
                  <c:v>108.18933250000001</c:v>
                </c:pt>
                <c:pt idx="10894">
                  <c:v>108.1992645</c:v>
                </c:pt>
                <c:pt idx="10895">
                  <c:v>108.2091965</c:v>
                </c:pt>
                <c:pt idx="10896">
                  <c:v>108.21912949999999</c:v>
                </c:pt>
                <c:pt idx="10897">
                  <c:v>108.2290615</c:v>
                </c:pt>
                <c:pt idx="10898">
                  <c:v>108.23899350000001</c:v>
                </c:pt>
                <c:pt idx="10899">
                  <c:v>108.2489265</c:v>
                </c:pt>
                <c:pt idx="10900">
                  <c:v>108.2588585</c:v>
                </c:pt>
                <c:pt idx="10901">
                  <c:v>108.26879049999999</c:v>
                </c:pt>
                <c:pt idx="10902">
                  <c:v>108.2787235</c:v>
                </c:pt>
                <c:pt idx="10903">
                  <c:v>108.2886555</c:v>
                </c:pt>
                <c:pt idx="10904">
                  <c:v>108.2985875</c:v>
                </c:pt>
                <c:pt idx="10905">
                  <c:v>108.3085195</c:v>
                </c:pt>
                <c:pt idx="10906">
                  <c:v>108.31845250000001</c:v>
                </c:pt>
                <c:pt idx="10907">
                  <c:v>108.3283845</c:v>
                </c:pt>
                <c:pt idx="10908">
                  <c:v>108.3383165</c:v>
                </c:pt>
                <c:pt idx="10909">
                  <c:v>108.34824949999999</c:v>
                </c:pt>
                <c:pt idx="10910">
                  <c:v>108.3581815</c:v>
                </c:pt>
                <c:pt idx="10911">
                  <c:v>108.36811350000001</c:v>
                </c:pt>
                <c:pt idx="10912">
                  <c:v>108.3780465</c:v>
                </c:pt>
                <c:pt idx="10913">
                  <c:v>108.3879785</c:v>
                </c:pt>
                <c:pt idx="10914">
                  <c:v>108.39791049999999</c:v>
                </c:pt>
                <c:pt idx="10915">
                  <c:v>108.4078435</c:v>
                </c:pt>
                <c:pt idx="10916">
                  <c:v>108.4177755</c:v>
                </c:pt>
                <c:pt idx="10917">
                  <c:v>108.4277075</c:v>
                </c:pt>
                <c:pt idx="10918">
                  <c:v>108.4376395</c:v>
                </c:pt>
                <c:pt idx="10919">
                  <c:v>108.44757250000001</c:v>
                </c:pt>
                <c:pt idx="10920">
                  <c:v>108.4575045</c:v>
                </c:pt>
                <c:pt idx="10921">
                  <c:v>108.46743650000001</c:v>
                </c:pt>
                <c:pt idx="10922">
                  <c:v>108.47736949999999</c:v>
                </c:pt>
                <c:pt idx="10923">
                  <c:v>108.4873015</c:v>
                </c:pt>
                <c:pt idx="10924">
                  <c:v>108.49723349999999</c:v>
                </c:pt>
                <c:pt idx="10925">
                  <c:v>108.5071665</c:v>
                </c:pt>
                <c:pt idx="10926">
                  <c:v>108.5170985</c:v>
                </c:pt>
                <c:pt idx="10927">
                  <c:v>108.5270305</c:v>
                </c:pt>
                <c:pt idx="10928">
                  <c:v>108.5369635</c:v>
                </c:pt>
                <c:pt idx="10929">
                  <c:v>108.54689550000001</c:v>
                </c:pt>
                <c:pt idx="10930">
                  <c:v>108.5568275</c:v>
                </c:pt>
                <c:pt idx="10931">
                  <c:v>108.5667601</c:v>
                </c:pt>
                <c:pt idx="10932">
                  <c:v>108.5766931</c:v>
                </c:pt>
                <c:pt idx="10933">
                  <c:v>108.58662510000001</c:v>
                </c:pt>
                <c:pt idx="10934">
                  <c:v>108.5965571</c:v>
                </c:pt>
                <c:pt idx="10935">
                  <c:v>108.6064901</c:v>
                </c:pt>
                <c:pt idx="10936">
                  <c:v>108.61642209999999</c:v>
                </c:pt>
                <c:pt idx="10937">
                  <c:v>108.6263541</c:v>
                </c:pt>
                <c:pt idx="10938">
                  <c:v>108.6362871</c:v>
                </c:pt>
                <c:pt idx="10939">
                  <c:v>108.6462191</c:v>
                </c:pt>
                <c:pt idx="10940">
                  <c:v>108.6561511</c:v>
                </c:pt>
                <c:pt idx="10941">
                  <c:v>108.66608410000001</c:v>
                </c:pt>
                <c:pt idx="10942">
                  <c:v>108.6760161</c:v>
                </c:pt>
                <c:pt idx="10943">
                  <c:v>108.6859481</c:v>
                </c:pt>
                <c:pt idx="10944">
                  <c:v>108.6958801</c:v>
                </c:pt>
                <c:pt idx="10945">
                  <c:v>108.7058131</c:v>
                </c:pt>
                <c:pt idx="10946">
                  <c:v>108.71574510000001</c:v>
                </c:pt>
                <c:pt idx="10947">
                  <c:v>108.7256771</c:v>
                </c:pt>
                <c:pt idx="10948">
                  <c:v>108.7356101</c:v>
                </c:pt>
                <c:pt idx="10949">
                  <c:v>108.74554209999999</c:v>
                </c:pt>
                <c:pt idx="10950">
                  <c:v>108.7554741</c:v>
                </c:pt>
                <c:pt idx="10951">
                  <c:v>108.7654071</c:v>
                </c:pt>
                <c:pt idx="10952">
                  <c:v>108.7753391</c:v>
                </c:pt>
                <c:pt idx="10953">
                  <c:v>108.7852711</c:v>
                </c:pt>
                <c:pt idx="10954">
                  <c:v>108.79520410000001</c:v>
                </c:pt>
                <c:pt idx="10955">
                  <c:v>108.8051361</c:v>
                </c:pt>
                <c:pt idx="10956">
                  <c:v>108.8150681</c:v>
                </c:pt>
                <c:pt idx="10957">
                  <c:v>108.82500109999999</c:v>
                </c:pt>
                <c:pt idx="10958">
                  <c:v>108.8349331</c:v>
                </c:pt>
                <c:pt idx="10959">
                  <c:v>108.84486510000001</c:v>
                </c:pt>
                <c:pt idx="10960">
                  <c:v>108.8547971</c:v>
                </c:pt>
                <c:pt idx="10961">
                  <c:v>108.8647301</c:v>
                </c:pt>
                <c:pt idx="10962">
                  <c:v>108.87466209999999</c:v>
                </c:pt>
                <c:pt idx="10963">
                  <c:v>108.8845941</c:v>
                </c:pt>
                <c:pt idx="10964">
                  <c:v>108.8945271</c:v>
                </c:pt>
                <c:pt idx="10965">
                  <c:v>108.9044591</c:v>
                </c:pt>
                <c:pt idx="10966">
                  <c:v>108.9143911</c:v>
                </c:pt>
                <c:pt idx="10967">
                  <c:v>108.92432410000001</c:v>
                </c:pt>
                <c:pt idx="10968">
                  <c:v>108.9342561</c:v>
                </c:pt>
                <c:pt idx="10969">
                  <c:v>108.94418810000001</c:v>
                </c:pt>
                <c:pt idx="10970">
                  <c:v>108.95412109999999</c:v>
                </c:pt>
                <c:pt idx="10971">
                  <c:v>108.9640531</c:v>
                </c:pt>
                <c:pt idx="10972">
                  <c:v>108.97398509999999</c:v>
                </c:pt>
                <c:pt idx="10973">
                  <c:v>108.9839181</c:v>
                </c:pt>
                <c:pt idx="10974">
                  <c:v>108.9938501</c:v>
                </c:pt>
                <c:pt idx="10975">
                  <c:v>109.0037821</c:v>
                </c:pt>
                <c:pt idx="10976">
                  <c:v>109.0137141</c:v>
                </c:pt>
                <c:pt idx="10977">
                  <c:v>109.02364710000001</c:v>
                </c:pt>
                <c:pt idx="10978">
                  <c:v>109.0335791</c:v>
                </c:pt>
                <c:pt idx="10979">
                  <c:v>109.0435111</c:v>
                </c:pt>
                <c:pt idx="10980">
                  <c:v>109.05344409999999</c:v>
                </c:pt>
                <c:pt idx="10981">
                  <c:v>109.0633761</c:v>
                </c:pt>
                <c:pt idx="10982">
                  <c:v>109.07330810000001</c:v>
                </c:pt>
                <c:pt idx="10983">
                  <c:v>109.0832411</c:v>
                </c:pt>
                <c:pt idx="10984">
                  <c:v>109.0931731</c:v>
                </c:pt>
                <c:pt idx="10985">
                  <c:v>109.10310509999999</c:v>
                </c:pt>
                <c:pt idx="10986">
                  <c:v>109.1130381</c:v>
                </c:pt>
                <c:pt idx="10987">
                  <c:v>109.1229701</c:v>
                </c:pt>
                <c:pt idx="10988">
                  <c:v>109.1329021</c:v>
                </c:pt>
                <c:pt idx="10989">
                  <c:v>109.1428351</c:v>
                </c:pt>
                <c:pt idx="10990">
                  <c:v>109.15276710000001</c:v>
                </c:pt>
                <c:pt idx="10991">
                  <c:v>109.1626991</c:v>
                </c:pt>
                <c:pt idx="10992">
                  <c:v>109.1726311</c:v>
                </c:pt>
                <c:pt idx="10993">
                  <c:v>109.18256409999999</c:v>
                </c:pt>
                <c:pt idx="10994">
                  <c:v>109.1924961</c:v>
                </c:pt>
                <c:pt idx="10995">
                  <c:v>109.20242810000001</c:v>
                </c:pt>
                <c:pt idx="10996">
                  <c:v>109.2123611</c:v>
                </c:pt>
                <c:pt idx="10997">
                  <c:v>109.2222931</c:v>
                </c:pt>
                <c:pt idx="10998">
                  <c:v>109.23222509999999</c:v>
                </c:pt>
                <c:pt idx="10999">
                  <c:v>109.2421581</c:v>
                </c:pt>
                <c:pt idx="11000">
                  <c:v>109.2520901</c:v>
                </c:pt>
                <c:pt idx="11001">
                  <c:v>109.2620221</c:v>
                </c:pt>
                <c:pt idx="11002">
                  <c:v>109.2719551</c:v>
                </c:pt>
                <c:pt idx="11003">
                  <c:v>109.28188710000001</c:v>
                </c:pt>
                <c:pt idx="11004">
                  <c:v>109.2918191</c:v>
                </c:pt>
                <c:pt idx="11005">
                  <c:v>109.3017521</c:v>
                </c:pt>
                <c:pt idx="11006">
                  <c:v>109.31168409999999</c:v>
                </c:pt>
                <c:pt idx="11007">
                  <c:v>109.3216161</c:v>
                </c:pt>
                <c:pt idx="11008">
                  <c:v>109.3315491</c:v>
                </c:pt>
                <c:pt idx="11009">
                  <c:v>109.3414811</c:v>
                </c:pt>
                <c:pt idx="11010">
                  <c:v>109.3514131</c:v>
                </c:pt>
                <c:pt idx="11011">
                  <c:v>109.36134509999999</c:v>
                </c:pt>
                <c:pt idx="11012">
                  <c:v>109.3712781</c:v>
                </c:pt>
                <c:pt idx="11013">
                  <c:v>109.3812101</c:v>
                </c:pt>
                <c:pt idx="11014">
                  <c:v>109.3911421</c:v>
                </c:pt>
                <c:pt idx="11015">
                  <c:v>109.4010751</c:v>
                </c:pt>
                <c:pt idx="11016">
                  <c:v>109.41100710000001</c:v>
                </c:pt>
                <c:pt idx="11017">
                  <c:v>109.4209391</c:v>
                </c:pt>
                <c:pt idx="11018">
                  <c:v>109.4308721</c:v>
                </c:pt>
                <c:pt idx="11019">
                  <c:v>109.44080409999999</c:v>
                </c:pt>
                <c:pt idx="11020">
                  <c:v>109.4507361</c:v>
                </c:pt>
                <c:pt idx="11021">
                  <c:v>109.4606691</c:v>
                </c:pt>
                <c:pt idx="11022">
                  <c:v>109.4706011</c:v>
                </c:pt>
                <c:pt idx="11023">
                  <c:v>109.4805331</c:v>
                </c:pt>
                <c:pt idx="11024">
                  <c:v>109.49046610000001</c:v>
                </c:pt>
                <c:pt idx="11025">
                  <c:v>109.5003981</c:v>
                </c:pt>
                <c:pt idx="11026">
                  <c:v>109.5103301</c:v>
                </c:pt>
                <c:pt idx="11027">
                  <c:v>109.52026309999999</c:v>
                </c:pt>
                <c:pt idx="11028">
                  <c:v>109.5301951</c:v>
                </c:pt>
                <c:pt idx="11029">
                  <c:v>109.54012710000001</c:v>
                </c:pt>
                <c:pt idx="11030">
                  <c:v>109.5500591</c:v>
                </c:pt>
                <c:pt idx="11031">
                  <c:v>109.5599921</c:v>
                </c:pt>
                <c:pt idx="11032">
                  <c:v>109.5699243</c:v>
                </c:pt>
                <c:pt idx="11033">
                  <c:v>109.5798563</c:v>
                </c:pt>
                <c:pt idx="11034">
                  <c:v>109.58978930000001</c:v>
                </c:pt>
                <c:pt idx="11035">
                  <c:v>109.5997213</c:v>
                </c:pt>
                <c:pt idx="11036">
                  <c:v>109.60965330000001</c:v>
                </c:pt>
                <c:pt idx="11037">
                  <c:v>109.61958629999999</c:v>
                </c:pt>
                <c:pt idx="11038">
                  <c:v>109.6295183</c:v>
                </c:pt>
                <c:pt idx="11039">
                  <c:v>109.63945029999999</c:v>
                </c:pt>
                <c:pt idx="11040">
                  <c:v>109.6493833</c:v>
                </c:pt>
                <c:pt idx="11041">
                  <c:v>109.6593153</c:v>
                </c:pt>
                <c:pt idx="11042">
                  <c:v>109.66924729999999</c:v>
                </c:pt>
                <c:pt idx="11043">
                  <c:v>109.6791803</c:v>
                </c:pt>
                <c:pt idx="11044">
                  <c:v>109.68911230000001</c:v>
                </c:pt>
                <c:pt idx="11045">
                  <c:v>109.6990443</c:v>
                </c:pt>
                <c:pt idx="11046">
                  <c:v>109.7089773</c:v>
                </c:pt>
                <c:pt idx="11047">
                  <c:v>109.71890930000001</c:v>
                </c:pt>
                <c:pt idx="11048">
                  <c:v>109.7288413</c:v>
                </c:pt>
                <c:pt idx="11049">
                  <c:v>109.73877330000001</c:v>
                </c:pt>
                <c:pt idx="11050">
                  <c:v>109.74870629999999</c:v>
                </c:pt>
                <c:pt idx="11051">
                  <c:v>109.7586383</c:v>
                </c:pt>
                <c:pt idx="11052">
                  <c:v>109.76857029999999</c:v>
                </c:pt>
                <c:pt idx="11053">
                  <c:v>109.7785033</c:v>
                </c:pt>
                <c:pt idx="11054">
                  <c:v>109.7884353</c:v>
                </c:pt>
                <c:pt idx="11055">
                  <c:v>109.7983673</c:v>
                </c:pt>
                <c:pt idx="11056">
                  <c:v>109.8083003</c:v>
                </c:pt>
                <c:pt idx="11057">
                  <c:v>109.81823230000001</c:v>
                </c:pt>
                <c:pt idx="11058">
                  <c:v>109.8281643</c:v>
                </c:pt>
                <c:pt idx="11059">
                  <c:v>109.8380973</c:v>
                </c:pt>
                <c:pt idx="11060">
                  <c:v>109.84802929999999</c:v>
                </c:pt>
                <c:pt idx="11061">
                  <c:v>109.8579613</c:v>
                </c:pt>
                <c:pt idx="11062">
                  <c:v>109.8678943</c:v>
                </c:pt>
                <c:pt idx="11063">
                  <c:v>109.8778263</c:v>
                </c:pt>
                <c:pt idx="11064">
                  <c:v>109.8877583</c:v>
                </c:pt>
                <c:pt idx="11065">
                  <c:v>109.89769130000001</c:v>
                </c:pt>
                <c:pt idx="11066">
                  <c:v>109.9076233</c:v>
                </c:pt>
                <c:pt idx="11067">
                  <c:v>109.9175553</c:v>
                </c:pt>
                <c:pt idx="11068">
                  <c:v>109.92748829999999</c:v>
                </c:pt>
                <c:pt idx="11069">
                  <c:v>109.9374203</c:v>
                </c:pt>
                <c:pt idx="11070">
                  <c:v>109.94735230000001</c:v>
                </c:pt>
                <c:pt idx="11071">
                  <c:v>109.9572843</c:v>
                </c:pt>
                <c:pt idx="11072">
                  <c:v>109.9672173</c:v>
                </c:pt>
                <c:pt idx="11073">
                  <c:v>109.97714929999999</c:v>
                </c:pt>
                <c:pt idx="11074">
                  <c:v>109.9870813</c:v>
                </c:pt>
                <c:pt idx="11075">
                  <c:v>109.9970143</c:v>
                </c:pt>
                <c:pt idx="11076">
                  <c:v>110.0069463</c:v>
                </c:pt>
                <c:pt idx="11077">
                  <c:v>110.0168783</c:v>
                </c:pt>
                <c:pt idx="11078">
                  <c:v>110.02681130000001</c:v>
                </c:pt>
                <c:pt idx="11079">
                  <c:v>110.0367433</c:v>
                </c:pt>
                <c:pt idx="11080">
                  <c:v>110.0466753</c:v>
                </c:pt>
                <c:pt idx="11081">
                  <c:v>110.05660829999999</c:v>
                </c:pt>
                <c:pt idx="11082">
                  <c:v>110.0665403</c:v>
                </c:pt>
                <c:pt idx="11083">
                  <c:v>110.07647230000001</c:v>
                </c:pt>
                <c:pt idx="11084">
                  <c:v>110.0864053</c:v>
                </c:pt>
                <c:pt idx="11085">
                  <c:v>110.0963373</c:v>
                </c:pt>
                <c:pt idx="11086">
                  <c:v>110.10626929999999</c:v>
                </c:pt>
                <c:pt idx="11087">
                  <c:v>110.1162023</c:v>
                </c:pt>
                <c:pt idx="11088">
                  <c:v>110.1261343</c:v>
                </c:pt>
                <c:pt idx="11089">
                  <c:v>110.1360663</c:v>
                </c:pt>
                <c:pt idx="11090">
                  <c:v>110.1459983</c:v>
                </c:pt>
                <c:pt idx="11091">
                  <c:v>110.15593130000001</c:v>
                </c:pt>
                <c:pt idx="11092">
                  <c:v>110.1658633</c:v>
                </c:pt>
                <c:pt idx="11093">
                  <c:v>110.1757953</c:v>
                </c:pt>
                <c:pt idx="11094">
                  <c:v>110.18572829999999</c:v>
                </c:pt>
                <c:pt idx="11095">
                  <c:v>110.19566020000001</c:v>
                </c:pt>
                <c:pt idx="11096">
                  <c:v>110.20559230000001</c:v>
                </c:pt>
                <c:pt idx="11097">
                  <c:v>110.2155253</c:v>
                </c:pt>
                <c:pt idx="11098">
                  <c:v>110.2254573</c:v>
                </c:pt>
                <c:pt idx="11099">
                  <c:v>110.23538929999999</c:v>
                </c:pt>
                <c:pt idx="11100">
                  <c:v>110.2453223</c:v>
                </c:pt>
                <c:pt idx="11101">
                  <c:v>110.2552543</c:v>
                </c:pt>
                <c:pt idx="11102">
                  <c:v>110.2651863</c:v>
                </c:pt>
                <c:pt idx="11103">
                  <c:v>110.2751193</c:v>
                </c:pt>
                <c:pt idx="11104">
                  <c:v>110.28505130000001</c:v>
                </c:pt>
                <c:pt idx="11105">
                  <c:v>110.2949833</c:v>
                </c:pt>
                <c:pt idx="11106">
                  <c:v>110.3049163</c:v>
                </c:pt>
                <c:pt idx="11107">
                  <c:v>110.31484829999999</c:v>
                </c:pt>
                <c:pt idx="11108">
                  <c:v>110.3247803</c:v>
                </c:pt>
                <c:pt idx="11109">
                  <c:v>110.3347133</c:v>
                </c:pt>
                <c:pt idx="11110">
                  <c:v>110.3446453</c:v>
                </c:pt>
                <c:pt idx="11111">
                  <c:v>110.3545773</c:v>
                </c:pt>
                <c:pt idx="11112">
                  <c:v>110.36451030000001</c:v>
                </c:pt>
                <c:pt idx="11113">
                  <c:v>110.3744423</c:v>
                </c:pt>
                <c:pt idx="11114">
                  <c:v>110.3843743</c:v>
                </c:pt>
                <c:pt idx="11115">
                  <c:v>110.3943063</c:v>
                </c:pt>
                <c:pt idx="11116">
                  <c:v>110.4042393</c:v>
                </c:pt>
                <c:pt idx="11117">
                  <c:v>110.41417130000001</c:v>
                </c:pt>
                <c:pt idx="11118">
                  <c:v>110.4241032</c:v>
                </c:pt>
                <c:pt idx="11119">
                  <c:v>110.4340363</c:v>
                </c:pt>
                <c:pt idx="11120">
                  <c:v>110.44396829999999</c:v>
                </c:pt>
                <c:pt idx="11121">
                  <c:v>110.4539003</c:v>
                </c:pt>
                <c:pt idx="11122">
                  <c:v>110.4638333</c:v>
                </c:pt>
                <c:pt idx="11123">
                  <c:v>110.4737653</c:v>
                </c:pt>
                <c:pt idx="11124">
                  <c:v>110.4836973</c:v>
                </c:pt>
                <c:pt idx="11125">
                  <c:v>110.49363030000001</c:v>
                </c:pt>
                <c:pt idx="11126">
                  <c:v>110.5035623</c:v>
                </c:pt>
                <c:pt idx="11127">
                  <c:v>110.5134943</c:v>
                </c:pt>
                <c:pt idx="11128">
                  <c:v>110.52342729999999</c:v>
                </c:pt>
                <c:pt idx="11129">
                  <c:v>110.5333593</c:v>
                </c:pt>
                <c:pt idx="11130">
                  <c:v>110.54329130000001</c:v>
                </c:pt>
                <c:pt idx="11131">
                  <c:v>110.5532243</c:v>
                </c:pt>
                <c:pt idx="11132">
                  <c:v>110.5631563</c:v>
                </c:pt>
                <c:pt idx="11133">
                  <c:v>110.573087</c:v>
                </c:pt>
                <c:pt idx="11134">
                  <c:v>110.58302</c:v>
                </c:pt>
                <c:pt idx="11135">
                  <c:v>110.592952</c:v>
                </c:pt>
                <c:pt idx="11136">
                  <c:v>110.602884</c:v>
                </c:pt>
                <c:pt idx="11137">
                  <c:v>110.61281700000001</c:v>
                </c:pt>
                <c:pt idx="11138">
                  <c:v>110.622749</c:v>
                </c:pt>
                <c:pt idx="11139">
                  <c:v>110.63268100000001</c:v>
                </c:pt>
                <c:pt idx="11140">
                  <c:v>110.64261399999999</c:v>
                </c:pt>
                <c:pt idx="11141">
                  <c:v>110.652546</c:v>
                </c:pt>
                <c:pt idx="11142">
                  <c:v>110.66247799999999</c:v>
                </c:pt>
                <c:pt idx="11143">
                  <c:v>110.672411</c:v>
                </c:pt>
                <c:pt idx="11144">
                  <c:v>110.682343</c:v>
                </c:pt>
                <c:pt idx="11145">
                  <c:v>110.692275</c:v>
                </c:pt>
                <c:pt idx="11146">
                  <c:v>110.702207</c:v>
                </c:pt>
                <c:pt idx="11147">
                  <c:v>110.71214000000001</c:v>
                </c:pt>
                <c:pt idx="11148">
                  <c:v>110.722072</c:v>
                </c:pt>
                <c:pt idx="11149">
                  <c:v>110.732004</c:v>
                </c:pt>
                <c:pt idx="11150">
                  <c:v>110.74193699999999</c:v>
                </c:pt>
                <c:pt idx="11151">
                  <c:v>110.751869</c:v>
                </c:pt>
                <c:pt idx="11152">
                  <c:v>110.76180100000001</c:v>
                </c:pt>
                <c:pt idx="11153">
                  <c:v>110.771734</c:v>
                </c:pt>
                <c:pt idx="11154">
                  <c:v>110.781666</c:v>
                </c:pt>
                <c:pt idx="11155">
                  <c:v>110.79159799999999</c:v>
                </c:pt>
                <c:pt idx="11156">
                  <c:v>110.801531</c:v>
                </c:pt>
                <c:pt idx="11157">
                  <c:v>110.811463</c:v>
                </c:pt>
                <c:pt idx="11158">
                  <c:v>110.821395</c:v>
                </c:pt>
                <c:pt idx="11159">
                  <c:v>110.831328</c:v>
                </c:pt>
                <c:pt idx="11160">
                  <c:v>110.84126000000001</c:v>
                </c:pt>
                <c:pt idx="11161">
                  <c:v>110.851192</c:v>
                </c:pt>
                <c:pt idx="11162">
                  <c:v>110.861125</c:v>
                </c:pt>
                <c:pt idx="11163">
                  <c:v>110.87105699999999</c:v>
                </c:pt>
                <c:pt idx="11164">
                  <c:v>110.880989</c:v>
                </c:pt>
                <c:pt idx="11165">
                  <c:v>110.890922</c:v>
                </c:pt>
                <c:pt idx="11166">
                  <c:v>110.900854</c:v>
                </c:pt>
                <c:pt idx="11167">
                  <c:v>110.910786</c:v>
                </c:pt>
                <c:pt idx="11168">
                  <c:v>110.92071900000001</c:v>
                </c:pt>
                <c:pt idx="11169">
                  <c:v>110.930651</c:v>
                </c:pt>
                <c:pt idx="11170">
                  <c:v>110.940583</c:v>
                </c:pt>
                <c:pt idx="11171">
                  <c:v>110.950515</c:v>
                </c:pt>
                <c:pt idx="11172">
                  <c:v>110.960448</c:v>
                </c:pt>
                <c:pt idx="11173">
                  <c:v>110.97038000000001</c:v>
                </c:pt>
                <c:pt idx="11174">
                  <c:v>110.980312</c:v>
                </c:pt>
                <c:pt idx="11175">
                  <c:v>110.990245</c:v>
                </c:pt>
                <c:pt idx="11176">
                  <c:v>111.00017699999999</c:v>
                </c:pt>
                <c:pt idx="11177">
                  <c:v>111.010109</c:v>
                </c:pt>
                <c:pt idx="11178">
                  <c:v>111.020042</c:v>
                </c:pt>
                <c:pt idx="11179">
                  <c:v>111.029974</c:v>
                </c:pt>
                <c:pt idx="11180">
                  <c:v>111.039906</c:v>
                </c:pt>
                <c:pt idx="11181">
                  <c:v>111.04983900000001</c:v>
                </c:pt>
                <c:pt idx="11182">
                  <c:v>111.059771</c:v>
                </c:pt>
                <c:pt idx="11183">
                  <c:v>111.069703</c:v>
                </c:pt>
                <c:pt idx="11184">
                  <c:v>111.07963599999999</c:v>
                </c:pt>
                <c:pt idx="11185">
                  <c:v>111.089568</c:v>
                </c:pt>
                <c:pt idx="11186">
                  <c:v>111.09950000000001</c:v>
                </c:pt>
                <c:pt idx="11187">
                  <c:v>111.109433</c:v>
                </c:pt>
                <c:pt idx="11188">
                  <c:v>111.119365</c:v>
                </c:pt>
                <c:pt idx="11189">
                  <c:v>111.12929699999999</c:v>
                </c:pt>
                <c:pt idx="11190">
                  <c:v>111.13923</c:v>
                </c:pt>
                <c:pt idx="11191">
                  <c:v>111.149162</c:v>
                </c:pt>
                <c:pt idx="11192">
                  <c:v>111.159094</c:v>
                </c:pt>
                <c:pt idx="11193">
                  <c:v>111.169027</c:v>
                </c:pt>
                <c:pt idx="11194">
                  <c:v>111.17895900000001</c:v>
                </c:pt>
                <c:pt idx="11195">
                  <c:v>111.188891</c:v>
                </c:pt>
                <c:pt idx="11196">
                  <c:v>111.198824</c:v>
                </c:pt>
                <c:pt idx="11197">
                  <c:v>111.20875599999999</c:v>
                </c:pt>
                <c:pt idx="11198">
                  <c:v>111.218688</c:v>
                </c:pt>
                <c:pt idx="11199">
                  <c:v>111.228621</c:v>
                </c:pt>
                <c:pt idx="11200">
                  <c:v>111.238553</c:v>
                </c:pt>
                <c:pt idx="11201">
                  <c:v>111.248485</c:v>
                </c:pt>
                <c:pt idx="11202">
                  <c:v>111.25841800000001</c:v>
                </c:pt>
                <c:pt idx="11203">
                  <c:v>111.26835</c:v>
                </c:pt>
                <c:pt idx="11204">
                  <c:v>111.278282</c:v>
                </c:pt>
                <c:pt idx="11205">
                  <c:v>111.28821499999999</c:v>
                </c:pt>
                <c:pt idx="11206">
                  <c:v>111.298147</c:v>
                </c:pt>
                <c:pt idx="11207">
                  <c:v>111.30807900000001</c:v>
                </c:pt>
                <c:pt idx="11208">
                  <c:v>111.318012</c:v>
                </c:pt>
                <c:pt idx="11209">
                  <c:v>111.327944</c:v>
                </c:pt>
                <c:pt idx="11210">
                  <c:v>111.33787599999999</c:v>
                </c:pt>
                <c:pt idx="11211">
                  <c:v>111.347809</c:v>
                </c:pt>
                <c:pt idx="11212">
                  <c:v>111.357741</c:v>
                </c:pt>
                <c:pt idx="11213">
                  <c:v>111.367673</c:v>
                </c:pt>
                <c:pt idx="11214">
                  <c:v>111.377605</c:v>
                </c:pt>
                <c:pt idx="11215">
                  <c:v>111.38753800000001</c:v>
                </c:pt>
                <c:pt idx="11216">
                  <c:v>111.39747</c:v>
                </c:pt>
                <c:pt idx="11217">
                  <c:v>111.407402</c:v>
                </c:pt>
                <c:pt idx="11218">
                  <c:v>111.41733499999999</c:v>
                </c:pt>
                <c:pt idx="11219">
                  <c:v>111.427267</c:v>
                </c:pt>
                <c:pt idx="11220">
                  <c:v>111.43719900000001</c:v>
                </c:pt>
                <c:pt idx="11221">
                  <c:v>111.447132</c:v>
                </c:pt>
                <c:pt idx="11222">
                  <c:v>111.457064</c:v>
                </c:pt>
                <c:pt idx="11223">
                  <c:v>111.46699599999999</c:v>
                </c:pt>
                <c:pt idx="11224">
                  <c:v>111.476929</c:v>
                </c:pt>
                <c:pt idx="11225">
                  <c:v>111.486861</c:v>
                </c:pt>
                <c:pt idx="11226">
                  <c:v>111.496793</c:v>
                </c:pt>
                <c:pt idx="11227">
                  <c:v>111.506726</c:v>
                </c:pt>
                <c:pt idx="11228">
                  <c:v>111.51665800000001</c:v>
                </c:pt>
                <c:pt idx="11229">
                  <c:v>111.52659</c:v>
                </c:pt>
                <c:pt idx="11230">
                  <c:v>111.536523</c:v>
                </c:pt>
                <c:pt idx="11231">
                  <c:v>111.54645499999999</c:v>
                </c:pt>
                <c:pt idx="11232">
                  <c:v>111.556387</c:v>
                </c:pt>
                <c:pt idx="11233">
                  <c:v>111.5663205</c:v>
                </c:pt>
                <c:pt idx="11234">
                  <c:v>111.5762525</c:v>
                </c:pt>
                <c:pt idx="11235">
                  <c:v>111.5861845</c:v>
                </c:pt>
                <c:pt idx="11236">
                  <c:v>111.59611750000001</c:v>
                </c:pt>
                <c:pt idx="11237">
                  <c:v>111.6060495</c:v>
                </c:pt>
                <c:pt idx="11238">
                  <c:v>111.6159815</c:v>
                </c:pt>
                <c:pt idx="11239">
                  <c:v>111.62591449999999</c:v>
                </c:pt>
                <c:pt idx="11240">
                  <c:v>111.6358465</c:v>
                </c:pt>
                <c:pt idx="11241">
                  <c:v>111.64577850000001</c:v>
                </c:pt>
                <c:pt idx="11242">
                  <c:v>111.6557115</c:v>
                </c:pt>
                <c:pt idx="11243">
                  <c:v>111.6656435</c:v>
                </c:pt>
                <c:pt idx="11244">
                  <c:v>111.67557549999999</c:v>
                </c:pt>
                <c:pt idx="11245">
                  <c:v>111.6855085</c:v>
                </c:pt>
                <c:pt idx="11246">
                  <c:v>111.6954405</c:v>
                </c:pt>
                <c:pt idx="11247">
                  <c:v>111.7053725</c:v>
                </c:pt>
                <c:pt idx="11248">
                  <c:v>111.7153055</c:v>
                </c:pt>
                <c:pt idx="11249">
                  <c:v>111.72523750000001</c:v>
                </c:pt>
                <c:pt idx="11250">
                  <c:v>111.7351695</c:v>
                </c:pt>
                <c:pt idx="11251">
                  <c:v>111.7451025</c:v>
                </c:pt>
                <c:pt idx="11252">
                  <c:v>111.75503449999999</c:v>
                </c:pt>
                <c:pt idx="11253">
                  <c:v>111.7649665</c:v>
                </c:pt>
                <c:pt idx="11254">
                  <c:v>111.7748995</c:v>
                </c:pt>
                <c:pt idx="11255">
                  <c:v>111.7848315</c:v>
                </c:pt>
                <c:pt idx="11256">
                  <c:v>111.7947635</c:v>
                </c:pt>
                <c:pt idx="11257">
                  <c:v>111.80469650000001</c:v>
                </c:pt>
                <c:pt idx="11258">
                  <c:v>111.8146285</c:v>
                </c:pt>
                <c:pt idx="11259">
                  <c:v>111.8245605</c:v>
                </c:pt>
                <c:pt idx="11260">
                  <c:v>111.8344925</c:v>
                </c:pt>
                <c:pt idx="11261">
                  <c:v>111.8444255</c:v>
                </c:pt>
                <c:pt idx="11262">
                  <c:v>111.85435750000001</c:v>
                </c:pt>
                <c:pt idx="11263">
                  <c:v>111.8642905</c:v>
                </c:pt>
                <c:pt idx="11264">
                  <c:v>111.8742225</c:v>
                </c:pt>
                <c:pt idx="11265">
                  <c:v>111.88415449999999</c:v>
                </c:pt>
                <c:pt idx="11266">
                  <c:v>111.8940865</c:v>
                </c:pt>
                <c:pt idx="11267">
                  <c:v>111.9040195</c:v>
                </c:pt>
                <c:pt idx="11268">
                  <c:v>111.9139515</c:v>
                </c:pt>
                <c:pt idx="11269">
                  <c:v>111.9238835</c:v>
                </c:pt>
                <c:pt idx="11270">
                  <c:v>111.93381650000001</c:v>
                </c:pt>
                <c:pt idx="11271">
                  <c:v>111.9437485</c:v>
                </c:pt>
                <c:pt idx="11272">
                  <c:v>111.9536805</c:v>
                </c:pt>
                <c:pt idx="11273">
                  <c:v>111.96361349999999</c:v>
                </c:pt>
                <c:pt idx="11274">
                  <c:v>111.9735455</c:v>
                </c:pt>
                <c:pt idx="11275">
                  <c:v>111.98347750000001</c:v>
                </c:pt>
                <c:pt idx="11276">
                  <c:v>111.9934105</c:v>
                </c:pt>
                <c:pt idx="11277">
                  <c:v>112.0033425</c:v>
                </c:pt>
                <c:pt idx="11278">
                  <c:v>112.01327449999999</c:v>
                </c:pt>
                <c:pt idx="11279">
                  <c:v>112.0232075</c:v>
                </c:pt>
                <c:pt idx="11280">
                  <c:v>112.0331395</c:v>
                </c:pt>
                <c:pt idx="11281">
                  <c:v>112.0430715</c:v>
                </c:pt>
                <c:pt idx="11282">
                  <c:v>112.0530045</c:v>
                </c:pt>
                <c:pt idx="11283">
                  <c:v>112.06293650000001</c:v>
                </c:pt>
                <c:pt idx="11284">
                  <c:v>112.0728685</c:v>
                </c:pt>
                <c:pt idx="11285">
                  <c:v>112.0828015</c:v>
                </c:pt>
                <c:pt idx="11286">
                  <c:v>112.09273349999999</c:v>
                </c:pt>
                <c:pt idx="11287">
                  <c:v>112.1026655</c:v>
                </c:pt>
                <c:pt idx="11288">
                  <c:v>112.1125985</c:v>
                </c:pt>
                <c:pt idx="11289">
                  <c:v>112.1225305</c:v>
                </c:pt>
                <c:pt idx="11290">
                  <c:v>112.1324625</c:v>
                </c:pt>
                <c:pt idx="11291">
                  <c:v>112.14239550000001</c:v>
                </c:pt>
                <c:pt idx="11292">
                  <c:v>112.1523275</c:v>
                </c:pt>
                <c:pt idx="11293">
                  <c:v>112.1622595</c:v>
                </c:pt>
                <c:pt idx="11294">
                  <c:v>112.17219249999999</c:v>
                </c:pt>
                <c:pt idx="11295">
                  <c:v>112.1821245</c:v>
                </c:pt>
                <c:pt idx="11296">
                  <c:v>112.19205650000001</c:v>
                </c:pt>
                <c:pt idx="11297">
                  <c:v>112.2019895</c:v>
                </c:pt>
                <c:pt idx="11298">
                  <c:v>112.2119215</c:v>
                </c:pt>
                <c:pt idx="11299">
                  <c:v>112.22185349999999</c:v>
                </c:pt>
                <c:pt idx="11300">
                  <c:v>112.2317865</c:v>
                </c:pt>
                <c:pt idx="11301">
                  <c:v>112.2417185</c:v>
                </c:pt>
                <c:pt idx="11302">
                  <c:v>112.2516505</c:v>
                </c:pt>
                <c:pt idx="11303">
                  <c:v>112.2615835</c:v>
                </c:pt>
                <c:pt idx="11304">
                  <c:v>112.27151550000001</c:v>
                </c:pt>
                <c:pt idx="11305">
                  <c:v>112.2814475</c:v>
                </c:pt>
                <c:pt idx="11306">
                  <c:v>112.2913805</c:v>
                </c:pt>
                <c:pt idx="11307">
                  <c:v>112.30131249999999</c:v>
                </c:pt>
                <c:pt idx="11308">
                  <c:v>112.3112445</c:v>
                </c:pt>
                <c:pt idx="11309">
                  <c:v>112.3211775</c:v>
                </c:pt>
                <c:pt idx="11310">
                  <c:v>112.3311095</c:v>
                </c:pt>
                <c:pt idx="11311">
                  <c:v>112.3410415</c:v>
                </c:pt>
                <c:pt idx="11312">
                  <c:v>112.35097450000001</c:v>
                </c:pt>
                <c:pt idx="11313">
                  <c:v>112.3609065</c:v>
                </c:pt>
                <c:pt idx="11314">
                  <c:v>112.3708385</c:v>
                </c:pt>
                <c:pt idx="11315">
                  <c:v>112.38077149999999</c:v>
                </c:pt>
                <c:pt idx="11316">
                  <c:v>112.3907035</c:v>
                </c:pt>
                <c:pt idx="11317">
                  <c:v>112.40063550000001</c:v>
                </c:pt>
                <c:pt idx="11318">
                  <c:v>112.4105685</c:v>
                </c:pt>
                <c:pt idx="11319">
                  <c:v>112.4205005</c:v>
                </c:pt>
                <c:pt idx="11320">
                  <c:v>112.43043249999999</c:v>
                </c:pt>
                <c:pt idx="11321">
                  <c:v>112.4403655</c:v>
                </c:pt>
                <c:pt idx="11322">
                  <c:v>112.4502975</c:v>
                </c:pt>
                <c:pt idx="11323">
                  <c:v>112.4602295</c:v>
                </c:pt>
                <c:pt idx="11324">
                  <c:v>112.4701625</c:v>
                </c:pt>
                <c:pt idx="11325">
                  <c:v>112.48009450000001</c:v>
                </c:pt>
                <c:pt idx="11326">
                  <c:v>112.4900265</c:v>
                </c:pt>
                <c:pt idx="11327">
                  <c:v>112.4999595</c:v>
                </c:pt>
                <c:pt idx="11328">
                  <c:v>112.50989149999999</c:v>
                </c:pt>
                <c:pt idx="11329">
                  <c:v>112.5198235</c:v>
                </c:pt>
                <c:pt idx="11330">
                  <c:v>112.5297565</c:v>
                </c:pt>
                <c:pt idx="11331">
                  <c:v>112.5396885</c:v>
                </c:pt>
                <c:pt idx="11332">
                  <c:v>112.5496205</c:v>
                </c:pt>
                <c:pt idx="11333">
                  <c:v>112.55955350000001</c:v>
                </c:pt>
                <c:pt idx="11334">
                  <c:v>112.56948629999999</c:v>
                </c:pt>
                <c:pt idx="11335">
                  <c:v>112.5794183</c:v>
                </c:pt>
                <c:pt idx="11336">
                  <c:v>112.5893513</c:v>
                </c:pt>
                <c:pt idx="11337">
                  <c:v>112.5992833</c:v>
                </c:pt>
                <c:pt idx="11338">
                  <c:v>112.6092153</c:v>
                </c:pt>
                <c:pt idx="11339">
                  <c:v>112.61914830000001</c:v>
                </c:pt>
                <c:pt idx="11340">
                  <c:v>112.6290803</c:v>
                </c:pt>
                <c:pt idx="11341">
                  <c:v>112.6390123</c:v>
                </c:pt>
                <c:pt idx="11342">
                  <c:v>112.64894529999999</c:v>
                </c:pt>
                <c:pt idx="11343">
                  <c:v>112.6588773</c:v>
                </c:pt>
                <c:pt idx="11344">
                  <c:v>112.66880930000001</c:v>
                </c:pt>
                <c:pt idx="11345">
                  <c:v>112.6787423</c:v>
                </c:pt>
                <c:pt idx="11346">
                  <c:v>112.6886743</c:v>
                </c:pt>
                <c:pt idx="11347">
                  <c:v>112.69860629999999</c:v>
                </c:pt>
                <c:pt idx="11348">
                  <c:v>112.7085393</c:v>
                </c:pt>
                <c:pt idx="11349">
                  <c:v>112.7184713</c:v>
                </c:pt>
                <c:pt idx="11350">
                  <c:v>112.7284033</c:v>
                </c:pt>
                <c:pt idx="11351">
                  <c:v>112.7383363</c:v>
                </c:pt>
                <c:pt idx="11352">
                  <c:v>112.74826830000001</c:v>
                </c:pt>
                <c:pt idx="11353">
                  <c:v>112.7582003</c:v>
                </c:pt>
                <c:pt idx="11354">
                  <c:v>112.7681333</c:v>
                </c:pt>
                <c:pt idx="11355">
                  <c:v>112.77806529999999</c:v>
                </c:pt>
                <c:pt idx="11356">
                  <c:v>112.7879973</c:v>
                </c:pt>
                <c:pt idx="11357">
                  <c:v>112.7979303</c:v>
                </c:pt>
                <c:pt idx="11358">
                  <c:v>112.8078623</c:v>
                </c:pt>
                <c:pt idx="11359">
                  <c:v>112.8177943</c:v>
                </c:pt>
                <c:pt idx="11360">
                  <c:v>112.82772730000001</c:v>
                </c:pt>
                <c:pt idx="11361">
                  <c:v>112.8376593</c:v>
                </c:pt>
                <c:pt idx="11362">
                  <c:v>112.8475913</c:v>
                </c:pt>
                <c:pt idx="11363">
                  <c:v>112.85752429999999</c:v>
                </c:pt>
                <c:pt idx="11364">
                  <c:v>112.8674563</c:v>
                </c:pt>
                <c:pt idx="11365">
                  <c:v>112.87738830000001</c:v>
                </c:pt>
                <c:pt idx="11366">
                  <c:v>112.8873213</c:v>
                </c:pt>
                <c:pt idx="11367">
                  <c:v>112.8972533</c:v>
                </c:pt>
                <c:pt idx="11368">
                  <c:v>112.90718529999999</c:v>
                </c:pt>
                <c:pt idx="11369">
                  <c:v>112.9171183</c:v>
                </c:pt>
                <c:pt idx="11370">
                  <c:v>112.9270503</c:v>
                </c:pt>
                <c:pt idx="11371">
                  <c:v>112.9369823</c:v>
                </c:pt>
                <c:pt idx="11372">
                  <c:v>112.9469153</c:v>
                </c:pt>
                <c:pt idx="11373">
                  <c:v>112.95684730000001</c:v>
                </c:pt>
                <c:pt idx="11374">
                  <c:v>112.9667793</c:v>
                </c:pt>
                <c:pt idx="11375">
                  <c:v>112.9767123</c:v>
                </c:pt>
                <c:pt idx="11376">
                  <c:v>112.98664429999999</c:v>
                </c:pt>
                <c:pt idx="11377">
                  <c:v>112.9965763</c:v>
                </c:pt>
                <c:pt idx="11378">
                  <c:v>113.0065093</c:v>
                </c:pt>
                <c:pt idx="11379">
                  <c:v>113.0164413</c:v>
                </c:pt>
                <c:pt idx="11380">
                  <c:v>113.0263733</c:v>
                </c:pt>
                <c:pt idx="11381">
                  <c:v>113.03630630000001</c:v>
                </c:pt>
                <c:pt idx="11382">
                  <c:v>113.0462383</c:v>
                </c:pt>
                <c:pt idx="11383">
                  <c:v>113.05617030000001</c:v>
                </c:pt>
                <c:pt idx="11384">
                  <c:v>113.06610329999999</c:v>
                </c:pt>
                <c:pt idx="11385">
                  <c:v>113.0760353</c:v>
                </c:pt>
                <c:pt idx="11386">
                  <c:v>113.08596729999999</c:v>
                </c:pt>
                <c:pt idx="11387">
                  <c:v>113.0959003</c:v>
                </c:pt>
                <c:pt idx="11388">
                  <c:v>113.1058323</c:v>
                </c:pt>
                <c:pt idx="11389">
                  <c:v>113.1157643</c:v>
                </c:pt>
                <c:pt idx="11390">
                  <c:v>113.1256973</c:v>
                </c:pt>
                <c:pt idx="11391">
                  <c:v>113.13562930000001</c:v>
                </c:pt>
                <c:pt idx="11392">
                  <c:v>113.1455613</c:v>
                </c:pt>
                <c:pt idx="11393">
                  <c:v>113.1554943</c:v>
                </c:pt>
                <c:pt idx="11394">
                  <c:v>113.16542629999999</c:v>
                </c:pt>
                <c:pt idx="11395">
                  <c:v>113.1753583</c:v>
                </c:pt>
                <c:pt idx="11396">
                  <c:v>113.1852913</c:v>
                </c:pt>
                <c:pt idx="11397">
                  <c:v>113.19522329999999</c:v>
                </c:pt>
                <c:pt idx="11398">
                  <c:v>113.2051553</c:v>
                </c:pt>
                <c:pt idx="11399">
                  <c:v>113.21508830000001</c:v>
                </c:pt>
                <c:pt idx="11400">
                  <c:v>113.2250203</c:v>
                </c:pt>
                <c:pt idx="11401">
                  <c:v>113.2349523</c:v>
                </c:pt>
                <c:pt idx="11402">
                  <c:v>113.24488530000001</c:v>
                </c:pt>
                <c:pt idx="11403">
                  <c:v>113.2548173</c:v>
                </c:pt>
                <c:pt idx="11404">
                  <c:v>113.26474930000001</c:v>
                </c:pt>
                <c:pt idx="11405">
                  <c:v>113.27468229999999</c:v>
                </c:pt>
                <c:pt idx="11406">
                  <c:v>113.2846143</c:v>
                </c:pt>
                <c:pt idx="11407">
                  <c:v>113.29454629999999</c:v>
                </c:pt>
                <c:pt idx="11408">
                  <c:v>113.3044793</c:v>
                </c:pt>
                <c:pt idx="11409">
                  <c:v>113.3144113</c:v>
                </c:pt>
                <c:pt idx="11410">
                  <c:v>113.3243433</c:v>
                </c:pt>
                <c:pt idx="11411">
                  <c:v>113.3342763</c:v>
                </c:pt>
                <c:pt idx="11412">
                  <c:v>113.34420830000001</c:v>
                </c:pt>
                <c:pt idx="11413">
                  <c:v>113.3541403</c:v>
                </c:pt>
                <c:pt idx="11414">
                  <c:v>113.3640733</c:v>
                </c:pt>
                <c:pt idx="11415">
                  <c:v>113.37400529999999</c:v>
                </c:pt>
                <c:pt idx="11416">
                  <c:v>113.3839373</c:v>
                </c:pt>
                <c:pt idx="11417">
                  <c:v>113.3938703</c:v>
                </c:pt>
                <c:pt idx="11418">
                  <c:v>113.4038023</c:v>
                </c:pt>
                <c:pt idx="11419">
                  <c:v>113.4137343</c:v>
                </c:pt>
                <c:pt idx="11420">
                  <c:v>113.42366730000001</c:v>
                </c:pt>
                <c:pt idx="11421">
                  <c:v>113.4335993</c:v>
                </c:pt>
                <c:pt idx="11422">
                  <c:v>113.4435313</c:v>
                </c:pt>
                <c:pt idx="11423">
                  <c:v>113.45346429999999</c:v>
                </c:pt>
                <c:pt idx="11424">
                  <c:v>113.4633963</c:v>
                </c:pt>
                <c:pt idx="11425">
                  <c:v>113.47332830000001</c:v>
                </c:pt>
                <c:pt idx="11426">
                  <c:v>113.4832613</c:v>
                </c:pt>
                <c:pt idx="11427">
                  <c:v>113.4931933</c:v>
                </c:pt>
                <c:pt idx="11428">
                  <c:v>113.50312630000001</c:v>
                </c:pt>
                <c:pt idx="11429">
                  <c:v>113.5130583</c:v>
                </c:pt>
                <c:pt idx="11430">
                  <c:v>113.5229903</c:v>
                </c:pt>
                <c:pt idx="11431">
                  <c:v>113.5329223</c:v>
                </c:pt>
                <c:pt idx="11432">
                  <c:v>113.5428553</c:v>
                </c:pt>
                <c:pt idx="11433">
                  <c:v>113.55278730000001</c:v>
                </c:pt>
                <c:pt idx="11434">
                  <c:v>113.5627203</c:v>
                </c:pt>
                <c:pt idx="11435">
                  <c:v>113.57265150000001</c:v>
                </c:pt>
                <c:pt idx="11436">
                  <c:v>113.5825835</c:v>
                </c:pt>
                <c:pt idx="11437">
                  <c:v>113.5925165</c:v>
                </c:pt>
                <c:pt idx="11438">
                  <c:v>113.60244849999999</c:v>
                </c:pt>
                <c:pt idx="11439">
                  <c:v>113.6123805</c:v>
                </c:pt>
                <c:pt idx="11440">
                  <c:v>113.6223135</c:v>
                </c:pt>
                <c:pt idx="11441">
                  <c:v>113.6322455</c:v>
                </c:pt>
                <c:pt idx="11442">
                  <c:v>113.6421775</c:v>
                </c:pt>
                <c:pt idx="11443">
                  <c:v>113.65211050000001</c:v>
                </c:pt>
                <c:pt idx="11444">
                  <c:v>113.6620425</c:v>
                </c:pt>
                <c:pt idx="11445">
                  <c:v>113.6719745</c:v>
                </c:pt>
                <c:pt idx="11446">
                  <c:v>113.68190749999999</c:v>
                </c:pt>
                <c:pt idx="11447">
                  <c:v>113.6918395</c:v>
                </c:pt>
                <c:pt idx="11448">
                  <c:v>113.70177150000001</c:v>
                </c:pt>
                <c:pt idx="11449">
                  <c:v>113.7117045</c:v>
                </c:pt>
                <c:pt idx="11450">
                  <c:v>113.7216365</c:v>
                </c:pt>
                <c:pt idx="11451">
                  <c:v>113.73156849999999</c:v>
                </c:pt>
                <c:pt idx="11452">
                  <c:v>113.7415015</c:v>
                </c:pt>
                <c:pt idx="11453">
                  <c:v>113.7514335</c:v>
                </c:pt>
                <c:pt idx="11454">
                  <c:v>113.7613655</c:v>
                </c:pt>
                <c:pt idx="11455">
                  <c:v>113.7712985</c:v>
                </c:pt>
                <c:pt idx="11456">
                  <c:v>113.78123050000001</c:v>
                </c:pt>
                <c:pt idx="11457">
                  <c:v>113.7911625</c:v>
                </c:pt>
                <c:pt idx="11458">
                  <c:v>113.8010955</c:v>
                </c:pt>
                <c:pt idx="11459">
                  <c:v>113.81102749999999</c:v>
                </c:pt>
                <c:pt idx="11460">
                  <c:v>113.8209595</c:v>
                </c:pt>
                <c:pt idx="11461">
                  <c:v>113.8308925</c:v>
                </c:pt>
                <c:pt idx="11462">
                  <c:v>113.8408245</c:v>
                </c:pt>
                <c:pt idx="11463">
                  <c:v>113.8507565</c:v>
                </c:pt>
                <c:pt idx="11464">
                  <c:v>113.86068950000001</c:v>
                </c:pt>
                <c:pt idx="11465">
                  <c:v>113.8706215</c:v>
                </c:pt>
                <c:pt idx="11466">
                  <c:v>113.8805535</c:v>
                </c:pt>
                <c:pt idx="11467">
                  <c:v>113.89048649999999</c:v>
                </c:pt>
                <c:pt idx="11468">
                  <c:v>113.9004185</c:v>
                </c:pt>
                <c:pt idx="11469">
                  <c:v>113.91035050000001</c:v>
                </c:pt>
                <c:pt idx="11470">
                  <c:v>113.9202835</c:v>
                </c:pt>
                <c:pt idx="11471">
                  <c:v>113.9302155</c:v>
                </c:pt>
                <c:pt idx="11472">
                  <c:v>113.94014749999999</c:v>
                </c:pt>
                <c:pt idx="11473">
                  <c:v>113.9500805</c:v>
                </c:pt>
                <c:pt idx="11474">
                  <c:v>113.9600125</c:v>
                </c:pt>
                <c:pt idx="11475">
                  <c:v>113.9699445</c:v>
                </c:pt>
                <c:pt idx="11476">
                  <c:v>113.9798775</c:v>
                </c:pt>
                <c:pt idx="11477">
                  <c:v>113.98980950000001</c:v>
                </c:pt>
                <c:pt idx="11478">
                  <c:v>113.9997415</c:v>
                </c:pt>
                <c:pt idx="11479">
                  <c:v>114.0096745</c:v>
                </c:pt>
                <c:pt idx="11480">
                  <c:v>114.01960649999999</c:v>
                </c:pt>
                <c:pt idx="11481">
                  <c:v>114.0295385</c:v>
                </c:pt>
                <c:pt idx="11482">
                  <c:v>114.0394715</c:v>
                </c:pt>
                <c:pt idx="11483">
                  <c:v>114.0494035</c:v>
                </c:pt>
                <c:pt idx="11484">
                  <c:v>114.0593355</c:v>
                </c:pt>
                <c:pt idx="11485">
                  <c:v>114.06926850000001</c:v>
                </c:pt>
                <c:pt idx="11486">
                  <c:v>114.0792005</c:v>
                </c:pt>
                <c:pt idx="11487">
                  <c:v>114.08913250000001</c:v>
                </c:pt>
                <c:pt idx="11488">
                  <c:v>114.09906549999999</c:v>
                </c:pt>
                <c:pt idx="11489">
                  <c:v>114.1089975</c:v>
                </c:pt>
                <c:pt idx="11490">
                  <c:v>114.1189305</c:v>
                </c:pt>
                <c:pt idx="11491">
                  <c:v>114.1288625</c:v>
                </c:pt>
                <c:pt idx="11492">
                  <c:v>114.1387945</c:v>
                </c:pt>
                <c:pt idx="11493">
                  <c:v>114.14872750000001</c:v>
                </c:pt>
                <c:pt idx="11494">
                  <c:v>114.1586595</c:v>
                </c:pt>
                <c:pt idx="11495">
                  <c:v>114.16859150000001</c:v>
                </c:pt>
                <c:pt idx="11496">
                  <c:v>114.17852449999999</c:v>
                </c:pt>
                <c:pt idx="11497">
                  <c:v>114.1884565</c:v>
                </c:pt>
                <c:pt idx="11498">
                  <c:v>114.19838849999999</c:v>
                </c:pt>
                <c:pt idx="11499">
                  <c:v>114.2083215</c:v>
                </c:pt>
                <c:pt idx="11500">
                  <c:v>114.2182535</c:v>
                </c:pt>
                <c:pt idx="11501">
                  <c:v>114.2281855</c:v>
                </c:pt>
                <c:pt idx="11502">
                  <c:v>114.2381185</c:v>
                </c:pt>
                <c:pt idx="11503">
                  <c:v>114.24805050000001</c:v>
                </c:pt>
                <c:pt idx="11504">
                  <c:v>114.2579825</c:v>
                </c:pt>
                <c:pt idx="11505">
                  <c:v>114.2679155</c:v>
                </c:pt>
                <c:pt idx="11506">
                  <c:v>114.27784749999999</c:v>
                </c:pt>
                <c:pt idx="11507">
                  <c:v>114.2877795</c:v>
                </c:pt>
                <c:pt idx="11508">
                  <c:v>114.2977125</c:v>
                </c:pt>
                <c:pt idx="11509">
                  <c:v>114.30764449999999</c:v>
                </c:pt>
                <c:pt idx="11510">
                  <c:v>114.3175765</c:v>
                </c:pt>
                <c:pt idx="11511">
                  <c:v>114.32750950000001</c:v>
                </c:pt>
                <c:pt idx="11512">
                  <c:v>114.3374415</c:v>
                </c:pt>
                <c:pt idx="11513">
                  <c:v>114.3473735</c:v>
                </c:pt>
                <c:pt idx="11514">
                  <c:v>114.35730650000001</c:v>
                </c:pt>
                <c:pt idx="11515">
                  <c:v>114.3672385</c:v>
                </c:pt>
                <c:pt idx="11516">
                  <c:v>114.37717050000001</c:v>
                </c:pt>
                <c:pt idx="11517">
                  <c:v>114.38710349999999</c:v>
                </c:pt>
                <c:pt idx="11518">
                  <c:v>114.3970355</c:v>
                </c:pt>
                <c:pt idx="11519">
                  <c:v>114.40696749999999</c:v>
                </c:pt>
                <c:pt idx="11520">
                  <c:v>114.4169005</c:v>
                </c:pt>
                <c:pt idx="11521">
                  <c:v>114.4268325</c:v>
                </c:pt>
                <c:pt idx="11522">
                  <c:v>114.4367645</c:v>
                </c:pt>
                <c:pt idx="11523">
                  <c:v>114.4466975</c:v>
                </c:pt>
                <c:pt idx="11524">
                  <c:v>114.45662950000001</c:v>
                </c:pt>
                <c:pt idx="11525">
                  <c:v>114.4665615</c:v>
                </c:pt>
                <c:pt idx="11526">
                  <c:v>114.4764945</c:v>
                </c:pt>
                <c:pt idx="11527">
                  <c:v>114.48642649999999</c:v>
                </c:pt>
                <c:pt idx="11528">
                  <c:v>114.4963595</c:v>
                </c:pt>
                <c:pt idx="11529">
                  <c:v>114.5062915</c:v>
                </c:pt>
                <c:pt idx="11530">
                  <c:v>114.5162235</c:v>
                </c:pt>
                <c:pt idx="11531">
                  <c:v>114.5261565</c:v>
                </c:pt>
                <c:pt idx="11532">
                  <c:v>114.53608850000001</c:v>
                </c:pt>
                <c:pt idx="11533">
                  <c:v>114.5460205</c:v>
                </c:pt>
                <c:pt idx="11534">
                  <c:v>114.5559535</c:v>
                </c:pt>
                <c:pt idx="11535">
                  <c:v>114.56588549999999</c:v>
                </c:pt>
                <c:pt idx="11536">
                  <c:v>114.57581759999999</c:v>
                </c:pt>
                <c:pt idx="11537">
                  <c:v>114.5857506</c:v>
                </c:pt>
                <c:pt idx="11538">
                  <c:v>114.5956826</c:v>
                </c:pt>
                <c:pt idx="11539">
                  <c:v>114.6056146</c:v>
                </c:pt>
                <c:pt idx="11540">
                  <c:v>114.6155476</c:v>
                </c:pt>
                <c:pt idx="11541">
                  <c:v>114.62547960000001</c:v>
                </c:pt>
                <c:pt idx="11542">
                  <c:v>114.6354116</c:v>
                </c:pt>
                <c:pt idx="11543">
                  <c:v>114.6453446</c:v>
                </c:pt>
                <c:pt idx="11544">
                  <c:v>114.65527659999999</c:v>
                </c:pt>
                <c:pt idx="11545">
                  <c:v>114.6652086</c:v>
                </c:pt>
                <c:pt idx="11546">
                  <c:v>114.6751416</c:v>
                </c:pt>
                <c:pt idx="11547">
                  <c:v>114.6850736</c:v>
                </c:pt>
                <c:pt idx="11548">
                  <c:v>114.6950056</c:v>
                </c:pt>
                <c:pt idx="11549">
                  <c:v>114.70493860000001</c:v>
                </c:pt>
                <c:pt idx="11550">
                  <c:v>114.7148706</c:v>
                </c:pt>
                <c:pt idx="11551">
                  <c:v>114.7248026</c:v>
                </c:pt>
                <c:pt idx="11552">
                  <c:v>114.73473559999999</c:v>
                </c:pt>
                <c:pt idx="11553">
                  <c:v>114.7446676</c:v>
                </c:pt>
                <c:pt idx="11554">
                  <c:v>114.75459960000001</c:v>
                </c:pt>
                <c:pt idx="11555">
                  <c:v>114.7645326</c:v>
                </c:pt>
                <c:pt idx="11556">
                  <c:v>114.7744646</c:v>
                </c:pt>
                <c:pt idx="11557">
                  <c:v>114.78439760000001</c:v>
                </c:pt>
                <c:pt idx="11558">
                  <c:v>114.7943296</c:v>
                </c:pt>
                <c:pt idx="11559">
                  <c:v>114.8042616</c:v>
                </c:pt>
                <c:pt idx="11560">
                  <c:v>114.81419459999999</c:v>
                </c:pt>
                <c:pt idx="11561">
                  <c:v>114.8241266</c:v>
                </c:pt>
                <c:pt idx="11562">
                  <c:v>114.83405860000001</c:v>
                </c:pt>
                <c:pt idx="11563">
                  <c:v>114.8439916</c:v>
                </c:pt>
                <c:pt idx="11564">
                  <c:v>114.8539236</c:v>
                </c:pt>
                <c:pt idx="11565">
                  <c:v>114.86385559999999</c:v>
                </c:pt>
                <c:pt idx="11566">
                  <c:v>114.8737886</c:v>
                </c:pt>
                <c:pt idx="11567">
                  <c:v>114.8837206</c:v>
                </c:pt>
                <c:pt idx="11568">
                  <c:v>114.8936526</c:v>
                </c:pt>
                <c:pt idx="11569">
                  <c:v>114.9035856</c:v>
                </c:pt>
                <c:pt idx="11570">
                  <c:v>114.91351760000001</c:v>
                </c:pt>
                <c:pt idx="11571">
                  <c:v>114.9234496</c:v>
                </c:pt>
                <c:pt idx="11572">
                  <c:v>114.9333826</c:v>
                </c:pt>
                <c:pt idx="11573">
                  <c:v>114.94331459999999</c:v>
                </c:pt>
                <c:pt idx="11574">
                  <c:v>114.9532466</c:v>
                </c:pt>
                <c:pt idx="11575">
                  <c:v>114.9631796</c:v>
                </c:pt>
                <c:pt idx="11576">
                  <c:v>114.9731116</c:v>
                </c:pt>
                <c:pt idx="11577">
                  <c:v>114.9830436</c:v>
                </c:pt>
                <c:pt idx="11578">
                  <c:v>114.99297660000001</c:v>
                </c:pt>
                <c:pt idx="11579">
                  <c:v>115.0029086</c:v>
                </c:pt>
                <c:pt idx="11580">
                  <c:v>115.0128406</c:v>
                </c:pt>
                <c:pt idx="11581">
                  <c:v>115.02277359999999</c:v>
                </c:pt>
                <c:pt idx="11582">
                  <c:v>115.0327056</c:v>
                </c:pt>
                <c:pt idx="11583">
                  <c:v>115.04263760000001</c:v>
                </c:pt>
                <c:pt idx="11584">
                  <c:v>115.0525706</c:v>
                </c:pt>
                <c:pt idx="11585">
                  <c:v>115.0625026</c:v>
                </c:pt>
                <c:pt idx="11586">
                  <c:v>115.07243560000001</c:v>
                </c:pt>
                <c:pt idx="11587">
                  <c:v>115.0823676</c:v>
                </c:pt>
                <c:pt idx="11588">
                  <c:v>115.0922996</c:v>
                </c:pt>
                <c:pt idx="11589">
                  <c:v>115.10223259999999</c:v>
                </c:pt>
                <c:pt idx="11590">
                  <c:v>115.1121646</c:v>
                </c:pt>
                <c:pt idx="11591">
                  <c:v>115.12209660000001</c:v>
                </c:pt>
                <c:pt idx="11592">
                  <c:v>115.1320296</c:v>
                </c:pt>
                <c:pt idx="11593">
                  <c:v>115.1419616</c:v>
                </c:pt>
                <c:pt idx="11594">
                  <c:v>115.15189359999999</c:v>
                </c:pt>
                <c:pt idx="11595">
                  <c:v>115.1618266</c:v>
                </c:pt>
                <c:pt idx="11596">
                  <c:v>115.1717586</c:v>
                </c:pt>
                <c:pt idx="11597">
                  <c:v>115.1816906</c:v>
                </c:pt>
                <c:pt idx="11598">
                  <c:v>115.1916236</c:v>
                </c:pt>
                <c:pt idx="11599">
                  <c:v>115.20155560000001</c:v>
                </c:pt>
                <c:pt idx="11600">
                  <c:v>115.2114876</c:v>
                </c:pt>
                <c:pt idx="11601">
                  <c:v>115.2214206</c:v>
                </c:pt>
                <c:pt idx="11602">
                  <c:v>115.23135259999999</c:v>
                </c:pt>
                <c:pt idx="11603">
                  <c:v>115.2412846</c:v>
                </c:pt>
                <c:pt idx="11604">
                  <c:v>115.2512176</c:v>
                </c:pt>
                <c:pt idx="11605">
                  <c:v>115.2611496</c:v>
                </c:pt>
                <c:pt idx="11606">
                  <c:v>115.2710816</c:v>
                </c:pt>
                <c:pt idx="11607">
                  <c:v>115.28101460000001</c:v>
                </c:pt>
                <c:pt idx="11608">
                  <c:v>115.2909466</c:v>
                </c:pt>
                <c:pt idx="11609">
                  <c:v>115.3008796</c:v>
                </c:pt>
                <c:pt idx="11610">
                  <c:v>115.31081159999999</c:v>
                </c:pt>
                <c:pt idx="11611">
                  <c:v>115.3207436</c:v>
                </c:pt>
                <c:pt idx="11612">
                  <c:v>115.3306766</c:v>
                </c:pt>
                <c:pt idx="11613">
                  <c:v>115.3406086</c:v>
                </c:pt>
                <c:pt idx="11614">
                  <c:v>115.3505406</c:v>
                </c:pt>
                <c:pt idx="11615">
                  <c:v>115.36047360000001</c:v>
                </c:pt>
                <c:pt idx="11616">
                  <c:v>115.3704056</c:v>
                </c:pt>
                <c:pt idx="11617">
                  <c:v>115.3803376</c:v>
                </c:pt>
                <c:pt idx="11618">
                  <c:v>115.39027059999999</c:v>
                </c:pt>
                <c:pt idx="11619">
                  <c:v>115.4002026</c:v>
                </c:pt>
                <c:pt idx="11620">
                  <c:v>115.41013460000001</c:v>
                </c:pt>
                <c:pt idx="11621">
                  <c:v>115.4200676</c:v>
                </c:pt>
                <c:pt idx="11622">
                  <c:v>115.4299996</c:v>
                </c:pt>
                <c:pt idx="11623">
                  <c:v>115.43993159999999</c:v>
                </c:pt>
                <c:pt idx="11624">
                  <c:v>115.4498646</c:v>
                </c:pt>
                <c:pt idx="11625">
                  <c:v>115.4597966</c:v>
                </c:pt>
                <c:pt idx="11626">
                  <c:v>115.4697286</c:v>
                </c:pt>
                <c:pt idx="11627">
                  <c:v>115.4796616</c:v>
                </c:pt>
                <c:pt idx="11628">
                  <c:v>115.48959360000001</c:v>
                </c:pt>
                <c:pt idx="11629">
                  <c:v>115.4995256</c:v>
                </c:pt>
                <c:pt idx="11630">
                  <c:v>115.5094586</c:v>
                </c:pt>
                <c:pt idx="11631">
                  <c:v>115.51939059999999</c:v>
                </c:pt>
                <c:pt idx="11632">
                  <c:v>115.5293236</c:v>
                </c:pt>
                <c:pt idx="11633">
                  <c:v>115.5392556</c:v>
                </c:pt>
                <c:pt idx="11634">
                  <c:v>115.5491876</c:v>
                </c:pt>
                <c:pt idx="11635">
                  <c:v>115.5591206</c:v>
                </c:pt>
                <c:pt idx="11636">
                  <c:v>115.5690518</c:v>
                </c:pt>
                <c:pt idx="11637">
                  <c:v>115.5789838</c:v>
                </c:pt>
                <c:pt idx="11638">
                  <c:v>115.58891680000001</c:v>
                </c:pt>
                <c:pt idx="11639">
                  <c:v>115.5988488</c:v>
                </c:pt>
                <c:pt idx="11640">
                  <c:v>115.60878080000001</c:v>
                </c:pt>
                <c:pt idx="11641">
                  <c:v>115.61871379999999</c:v>
                </c:pt>
                <c:pt idx="11642">
                  <c:v>115.6286458</c:v>
                </c:pt>
                <c:pt idx="11643">
                  <c:v>115.63857779999999</c:v>
                </c:pt>
                <c:pt idx="11644">
                  <c:v>115.6485108</c:v>
                </c:pt>
                <c:pt idx="11645">
                  <c:v>115.6584428</c:v>
                </c:pt>
                <c:pt idx="11646">
                  <c:v>115.6683748</c:v>
                </c:pt>
                <c:pt idx="11647">
                  <c:v>115.6783078</c:v>
                </c:pt>
                <c:pt idx="11648">
                  <c:v>115.68823980000001</c:v>
                </c:pt>
                <c:pt idx="11649">
                  <c:v>115.6981718</c:v>
                </c:pt>
                <c:pt idx="11650">
                  <c:v>115.7081048</c:v>
                </c:pt>
                <c:pt idx="11651">
                  <c:v>115.71803679999999</c:v>
                </c:pt>
                <c:pt idx="11652">
                  <c:v>115.7279698</c:v>
                </c:pt>
                <c:pt idx="11653">
                  <c:v>115.7379018</c:v>
                </c:pt>
                <c:pt idx="11654">
                  <c:v>115.7478338</c:v>
                </c:pt>
                <c:pt idx="11655">
                  <c:v>115.7577668</c:v>
                </c:pt>
                <c:pt idx="11656">
                  <c:v>115.76769880000001</c:v>
                </c:pt>
                <c:pt idx="11657">
                  <c:v>115.7776308</c:v>
                </c:pt>
                <c:pt idx="11658">
                  <c:v>115.7875638</c:v>
                </c:pt>
                <c:pt idx="11659">
                  <c:v>115.79749579999999</c:v>
                </c:pt>
                <c:pt idx="11660">
                  <c:v>115.8074278</c:v>
                </c:pt>
                <c:pt idx="11661">
                  <c:v>115.8173608</c:v>
                </c:pt>
                <c:pt idx="11662">
                  <c:v>115.8272928</c:v>
                </c:pt>
                <c:pt idx="11663">
                  <c:v>115.8372248</c:v>
                </c:pt>
                <c:pt idx="11664">
                  <c:v>115.84715780000001</c:v>
                </c:pt>
                <c:pt idx="11665">
                  <c:v>115.8570898</c:v>
                </c:pt>
                <c:pt idx="11666">
                  <c:v>115.8670218</c:v>
                </c:pt>
                <c:pt idx="11667">
                  <c:v>115.87695479999999</c:v>
                </c:pt>
                <c:pt idx="11668">
                  <c:v>115.8868868</c:v>
                </c:pt>
                <c:pt idx="11669">
                  <c:v>115.89681880000001</c:v>
                </c:pt>
                <c:pt idx="11670">
                  <c:v>115.9067518</c:v>
                </c:pt>
                <c:pt idx="11671">
                  <c:v>115.9166838</c:v>
                </c:pt>
                <c:pt idx="11672">
                  <c:v>115.92661680000001</c:v>
                </c:pt>
                <c:pt idx="11673">
                  <c:v>115.9365488</c:v>
                </c:pt>
                <c:pt idx="11674">
                  <c:v>115.9464808</c:v>
                </c:pt>
                <c:pt idx="11675">
                  <c:v>115.95641380000001</c:v>
                </c:pt>
                <c:pt idx="11676">
                  <c:v>115.9663458</c:v>
                </c:pt>
                <c:pt idx="11677">
                  <c:v>115.97627780000001</c:v>
                </c:pt>
                <c:pt idx="11678">
                  <c:v>115.98621079999999</c:v>
                </c:pt>
                <c:pt idx="11679">
                  <c:v>115.9961428</c:v>
                </c:pt>
                <c:pt idx="11680">
                  <c:v>116.00607479999999</c:v>
                </c:pt>
                <c:pt idx="11681">
                  <c:v>116.0160078</c:v>
                </c:pt>
                <c:pt idx="11682">
                  <c:v>116.0259398</c:v>
                </c:pt>
                <c:pt idx="11683">
                  <c:v>116.0358718</c:v>
                </c:pt>
                <c:pt idx="11684">
                  <c:v>116.0458048</c:v>
                </c:pt>
                <c:pt idx="11685">
                  <c:v>116.05573680000001</c:v>
                </c:pt>
                <c:pt idx="11686">
                  <c:v>116.0656688</c:v>
                </c:pt>
                <c:pt idx="11687">
                  <c:v>116.0756018</c:v>
                </c:pt>
                <c:pt idx="11688">
                  <c:v>116.08553379999999</c:v>
                </c:pt>
                <c:pt idx="11689">
                  <c:v>116.0954668</c:v>
                </c:pt>
                <c:pt idx="11690">
                  <c:v>116.1053988</c:v>
                </c:pt>
                <c:pt idx="11691">
                  <c:v>116.1153308</c:v>
                </c:pt>
                <c:pt idx="11692">
                  <c:v>116.1252638</c:v>
                </c:pt>
                <c:pt idx="11693">
                  <c:v>116.13519580000001</c:v>
                </c:pt>
                <c:pt idx="11694">
                  <c:v>116.1451278</c:v>
                </c:pt>
                <c:pt idx="11695">
                  <c:v>116.1550608</c:v>
                </c:pt>
                <c:pt idx="11696">
                  <c:v>116.16499279999999</c:v>
                </c:pt>
                <c:pt idx="11697">
                  <c:v>116.1749248</c:v>
                </c:pt>
                <c:pt idx="11698">
                  <c:v>116.1848578</c:v>
                </c:pt>
                <c:pt idx="11699">
                  <c:v>116.1947898</c:v>
                </c:pt>
                <c:pt idx="11700">
                  <c:v>116.2047218</c:v>
                </c:pt>
                <c:pt idx="11701">
                  <c:v>116.21465480000001</c:v>
                </c:pt>
                <c:pt idx="11702">
                  <c:v>116.2245868</c:v>
                </c:pt>
                <c:pt idx="11703">
                  <c:v>116.2345188</c:v>
                </c:pt>
                <c:pt idx="11704">
                  <c:v>116.24445179999999</c:v>
                </c:pt>
                <c:pt idx="11705">
                  <c:v>116.2543838</c:v>
                </c:pt>
                <c:pt idx="11706">
                  <c:v>116.2643168</c:v>
                </c:pt>
                <c:pt idx="11707">
                  <c:v>116.2742488</c:v>
                </c:pt>
                <c:pt idx="11708">
                  <c:v>116.2841808</c:v>
                </c:pt>
                <c:pt idx="11709">
                  <c:v>116.29411380000001</c:v>
                </c:pt>
                <c:pt idx="11710">
                  <c:v>116.3040458</c:v>
                </c:pt>
                <c:pt idx="11711">
                  <c:v>116.3139778</c:v>
                </c:pt>
                <c:pt idx="11712">
                  <c:v>116.32391079999999</c:v>
                </c:pt>
                <c:pt idx="11713">
                  <c:v>116.3338428</c:v>
                </c:pt>
                <c:pt idx="11714">
                  <c:v>116.34377480000001</c:v>
                </c:pt>
                <c:pt idx="11715">
                  <c:v>116.3537078</c:v>
                </c:pt>
                <c:pt idx="11716">
                  <c:v>116.3636398</c:v>
                </c:pt>
                <c:pt idx="11717">
                  <c:v>116.37357179999999</c:v>
                </c:pt>
                <c:pt idx="11718">
                  <c:v>116.3835048</c:v>
                </c:pt>
                <c:pt idx="11719">
                  <c:v>116.3934368</c:v>
                </c:pt>
                <c:pt idx="11720">
                  <c:v>116.40336979999999</c:v>
                </c:pt>
                <c:pt idx="11721">
                  <c:v>116.4133018</c:v>
                </c:pt>
                <c:pt idx="11722">
                  <c:v>116.42323380000001</c:v>
                </c:pt>
                <c:pt idx="11723">
                  <c:v>116.4331668</c:v>
                </c:pt>
                <c:pt idx="11724">
                  <c:v>116.4430988</c:v>
                </c:pt>
                <c:pt idx="11725">
                  <c:v>116.45303079999999</c:v>
                </c:pt>
                <c:pt idx="11726">
                  <c:v>116.4629638</c:v>
                </c:pt>
                <c:pt idx="11727">
                  <c:v>116.4728958</c:v>
                </c:pt>
                <c:pt idx="11728">
                  <c:v>116.4828278</c:v>
                </c:pt>
                <c:pt idx="11729">
                  <c:v>116.49276070000001</c:v>
                </c:pt>
                <c:pt idx="11730">
                  <c:v>116.50269280000001</c:v>
                </c:pt>
                <c:pt idx="11731">
                  <c:v>116.5126248</c:v>
                </c:pt>
                <c:pt idx="11732">
                  <c:v>116.5225578</c:v>
                </c:pt>
                <c:pt idx="11733">
                  <c:v>116.53248979999999</c:v>
                </c:pt>
                <c:pt idx="11734">
                  <c:v>116.5424228</c:v>
                </c:pt>
                <c:pt idx="11735">
                  <c:v>116.5523548</c:v>
                </c:pt>
                <c:pt idx="11736">
                  <c:v>116.5622868</c:v>
                </c:pt>
                <c:pt idx="11737">
                  <c:v>116.5722208</c:v>
                </c:pt>
                <c:pt idx="11738">
                  <c:v>116.5821528</c:v>
                </c:pt>
                <c:pt idx="11739">
                  <c:v>116.59208479999999</c:v>
                </c:pt>
                <c:pt idx="11740">
                  <c:v>116.6020178</c:v>
                </c:pt>
                <c:pt idx="11741">
                  <c:v>116.6119498</c:v>
                </c:pt>
                <c:pt idx="11742">
                  <c:v>116.6218818</c:v>
                </c:pt>
                <c:pt idx="11743">
                  <c:v>116.6318148</c:v>
                </c:pt>
                <c:pt idx="11744">
                  <c:v>116.64174680000001</c:v>
                </c:pt>
                <c:pt idx="11745">
                  <c:v>116.6516788</c:v>
                </c:pt>
                <c:pt idx="11746">
                  <c:v>116.6616118</c:v>
                </c:pt>
                <c:pt idx="11747">
                  <c:v>116.67154379999999</c:v>
                </c:pt>
                <c:pt idx="11748">
                  <c:v>116.6814768</c:v>
                </c:pt>
                <c:pt idx="11749">
                  <c:v>116.6914088</c:v>
                </c:pt>
                <c:pt idx="11750">
                  <c:v>116.7013408</c:v>
                </c:pt>
                <c:pt idx="11751">
                  <c:v>116.7112738</c:v>
                </c:pt>
                <c:pt idx="11752">
                  <c:v>116.72120580000001</c:v>
                </c:pt>
                <c:pt idx="11753">
                  <c:v>116.7311378</c:v>
                </c:pt>
                <c:pt idx="11754">
                  <c:v>116.7410708</c:v>
                </c:pt>
                <c:pt idx="11755">
                  <c:v>116.75100279999999</c:v>
                </c:pt>
                <c:pt idx="11756">
                  <c:v>116.7609348</c:v>
                </c:pt>
                <c:pt idx="11757">
                  <c:v>116.7708678</c:v>
                </c:pt>
                <c:pt idx="11758">
                  <c:v>116.7807998</c:v>
                </c:pt>
                <c:pt idx="11759">
                  <c:v>116.7907318</c:v>
                </c:pt>
                <c:pt idx="11760">
                  <c:v>116.80066480000001</c:v>
                </c:pt>
                <c:pt idx="11761">
                  <c:v>116.8105968</c:v>
                </c:pt>
                <c:pt idx="11762">
                  <c:v>116.8205298</c:v>
                </c:pt>
                <c:pt idx="11763">
                  <c:v>116.83046179999999</c:v>
                </c:pt>
                <c:pt idx="11764">
                  <c:v>116.8403938</c:v>
                </c:pt>
                <c:pt idx="11765">
                  <c:v>116.8503268</c:v>
                </c:pt>
                <c:pt idx="11766">
                  <c:v>116.8602588</c:v>
                </c:pt>
                <c:pt idx="11767">
                  <c:v>116.8701908</c:v>
                </c:pt>
                <c:pt idx="11768">
                  <c:v>116.88012380000001</c:v>
                </c:pt>
                <c:pt idx="11769">
                  <c:v>116.8900558</c:v>
                </c:pt>
                <c:pt idx="11770">
                  <c:v>116.89998780000001</c:v>
                </c:pt>
                <c:pt idx="11771">
                  <c:v>116.90992079999999</c:v>
                </c:pt>
                <c:pt idx="11772">
                  <c:v>116.9198528</c:v>
                </c:pt>
                <c:pt idx="11773">
                  <c:v>116.9297858</c:v>
                </c:pt>
                <c:pt idx="11774">
                  <c:v>116.9397178</c:v>
                </c:pt>
                <c:pt idx="11775">
                  <c:v>116.9496498</c:v>
                </c:pt>
                <c:pt idx="11776">
                  <c:v>116.95958280000001</c:v>
                </c:pt>
                <c:pt idx="11777">
                  <c:v>116.9695148</c:v>
                </c:pt>
                <c:pt idx="11778">
                  <c:v>116.97944680000001</c:v>
                </c:pt>
                <c:pt idx="11779">
                  <c:v>116.98937979999999</c:v>
                </c:pt>
                <c:pt idx="11780">
                  <c:v>116.9993118</c:v>
                </c:pt>
                <c:pt idx="11781">
                  <c:v>117.00924379999999</c:v>
                </c:pt>
                <c:pt idx="11782">
                  <c:v>117.0191768</c:v>
                </c:pt>
                <c:pt idx="11783">
                  <c:v>117.0291088</c:v>
                </c:pt>
                <c:pt idx="11784">
                  <c:v>117.0390408</c:v>
                </c:pt>
                <c:pt idx="11785">
                  <c:v>117.0489738</c:v>
                </c:pt>
                <c:pt idx="11786">
                  <c:v>117.05890580000001</c:v>
                </c:pt>
                <c:pt idx="11787">
                  <c:v>117.06883879999999</c:v>
                </c:pt>
                <c:pt idx="11788">
                  <c:v>117.0787708</c:v>
                </c:pt>
                <c:pt idx="11789">
                  <c:v>117.08870279999999</c:v>
                </c:pt>
                <c:pt idx="11790">
                  <c:v>117.0986358</c:v>
                </c:pt>
                <c:pt idx="11791">
                  <c:v>117.1085678</c:v>
                </c:pt>
                <c:pt idx="11792">
                  <c:v>117.1184998</c:v>
                </c:pt>
                <c:pt idx="11793">
                  <c:v>117.1284328</c:v>
                </c:pt>
                <c:pt idx="11794">
                  <c:v>117.13836480000001</c:v>
                </c:pt>
                <c:pt idx="11795">
                  <c:v>117.1482968</c:v>
                </c:pt>
                <c:pt idx="11796">
                  <c:v>117.1582298</c:v>
                </c:pt>
                <c:pt idx="11797">
                  <c:v>117.16816179999999</c:v>
                </c:pt>
                <c:pt idx="11798">
                  <c:v>117.1780948</c:v>
                </c:pt>
                <c:pt idx="11799">
                  <c:v>117.1880268</c:v>
                </c:pt>
                <c:pt idx="11800">
                  <c:v>117.19795879999999</c:v>
                </c:pt>
                <c:pt idx="11801">
                  <c:v>117.2078918</c:v>
                </c:pt>
                <c:pt idx="11802">
                  <c:v>117.21782380000001</c:v>
                </c:pt>
                <c:pt idx="11803">
                  <c:v>117.2277558</c:v>
                </c:pt>
                <c:pt idx="11804">
                  <c:v>117.2376888</c:v>
                </c:pt>
                <c:pt idx="11805">
                  <c:v>117.24762080000001</c:v>
                </c:pt>
                <c:pt idx="11806">
                  <c:v>117.2575528</c:v>
                </c:pt>
                <c:pt idx="11807">
                  <c:v>117.2674858</c:v>
                </c:pt>
                <c:pt idx="11808">
                  <c:v>117.27741779999999</c:v>
                </c:pt>
                <c:pt idx="11809">
                  <c:v>117.2873508</c:v>
                </c:pt>
                <c:pt idx="11810">
                  <c:v>117.2972828</c:v>
                </c:pt>
                <c:pt idx="11811">
                  <c:v>117.3072148</c:v>
                </c:pt>
                <c:pt idx="11812">
                  <c:v>117.3171478</c:v>
                </c:pt>
                <c:pt idx="11813">
                  <c:v>117.32707980000001</c:v>
                </c:pt>
                <c:pt idx="11814">
                  <c:v>117.3370118</c:v>
                </c:pt>
                <c:pt idx="11815">
                  <c:v>117.3469448</c:v>
                </c:pt>
                <c:pt idx="11816">
                  <c:v>117.35687679999999</c:v>
                </c:pt>
                <c:pt idx="11817">
                  <c:v>117.3668088</c:v>
                </c:pt>
                <c:pt idx="11818">
                  <c:v>117.3767418</c:v>
                </c:pt>
                <c:pt idx="11819">
                  <c:v>117.3866738</c:v>
                </c:pt>
                <c:pt idx="11820">
                  <c:v>117.3966058</c:v>
                </c:pt>
                <c:pt idx="11821">
                  <c:v>117.40653880000001</c:v>
                </c:pt>
                <c:pt idx="11822">
                  <c:v>117.4164708</c:v>
                </c:pt>
                <c:pt idx="11823">
                  <c:v>117.4264038</c:v>
                </c:pt>
                <c:pt idx="11824">
                  <c:v>117.43633579999999</c:v>
                </c:pt>
                <c:pt idx="11825">
                  <c:v>117.4462678</c:v>
                </c:pt>
                <c:pt idx="11826">
                  <c:v>117.4562008</c:v>
                </c:pt>
                <c:pt idx="11827">
                  <c:v>117.4661328</c:v>
                </c:pt>
                <c:pt idx="11828">
                  <c:v>117.4760648</c:v>
                </c:pt>
                <c:pt idx="11829">
                  <c:v>117.48599780000001</c:v>
                </c:pt>
                <c:pt idx="11830">
                  <c:v>117.4959298</c:v>
                </c:pt>
                <c:pt idx="11831">
                  <c:v>117.5058628</c:v>
                </c:pt>
                <c:pt idx="11832">
                  <c:v>117.51579479999999</c:v>
                </c:pt>
                <c:pt idx="11833">
                  <c:v>117.5257268</c:v>
                </c:pt>
                <c:pt idx="11834">
                  <c:v>117.5356598</c:v>
                </c:pt>
                <c:pt idx="11835">
                  <c:v>117.5455918</c:v>
                </c:pt>
                <c:pt idx="11836">
                  <c:v>117.5555238</c:v>
                </c:pt>
                <c:pt idx="11837">
                  <c:v>117.56545680000001</c:v>
                </c:pt>
                <c:pt idx="11838">
                  <c:v>117.5753887</c:v>
                </c:pt>
                <c:pt idx="11839">
                  <c:v>117.5853207</c:v>
                </c:pt>
                <c:pt idx="11840">
                  <c:v>117.5952537</c:v>
                </c:pt>
                <c:pt idx="11841">
                  <c:v>117.60518570000001</c:v>
                </c:pt>
                <c:pt idx="11842">
                  <c:v>117.6151187</c:v>
                </c:pt>
                <c:pt idx="11843">
                  <c:v>117.6250507</c:v>
                </c:pt>
                <c:pt idx="11844">
                  <c:v>117.63498269999999</c:v>
                </c:pt>
                <c:pt idx="11845">
                  <c:v>117.6449157</c:v>
                </c:pt>
                <c:pt idx="11846">
                  <c:v>117.6548477</c:v>
                </c:pt>
                <c:pt idx="11847">
                  <c:v>117.6647797</c:v>
                </c:pt>
                <c:pt idx="11848">
                  <c:v>117.6747127</c:v>
                </c:pt>
                <c:pt idx="11849">
                  <c:v>117.68464470000001</c:v>
                </c:pt>
                <c:pt idx="11850">
                  <c:v>117.6945767</c:v>
                </c:pt>
                <c:pt idx="11851">
                  <c:v>117.7045097</c:v>
                </c:pt>
                <c:pt idx="11852">
                  <c:v>117.71444169999999</c:v>
                </c:pt>
                <c:pt idx="11853">
                  <c:v>117.7243747</c:v>
                </c:pt>
                <c:pt idx="11854">
                  <c:v>117.7343067</c:v>
                </c:pt>
                <c:pt idx="11855">
                  <c:v>117.7442387</c:v>
                </c:pt>
                <c:pt idx="11856">
                  <c:v>117.7541717</c:v>
                </c:pt>
                <c:pt idx="11857">
                  <c:v>117.76410370000001</c:v>
                </c:pt>
                <c:pt idx="11858">
                  <c:v>117.7740357</c:v>
                </c:pt>
                <c:pt idx="11859">
                  <c:v>117.7839687</c:v>
                </c:pt>
                <c:pt idx="11860">
                  <c:v>117.79390069999999</c:v>
                </c:pt>
                <c:pt idx="11861">
                  <c:v>117.8038327</c:v>
                </c:pt>
                <c:pt idx="11862">
                  <c:v>117.8137657</c:v>
                </c:pt>
                <c:pt idx="11863">
                  <c:v>117.8236977</c:v>
                </c:pt>
                <c:pt idx="11864">
                  <c:v>117.8336307</c:v>
                </c:pt>
                <c:pt idx="11865">
                  <c:v>117.84356270000001</c:v>
                </c:pt>
                <c:pt idx="11866">
                  <c:v>117.8534947</c:v>
                </c:pt>
                <c:pt idx="11867">
                  <c:v>117.8634277</c:v>
                </c:pt>
                <c:pt idx="11868">
                  <c:v>117.87335969999999</c:v>
                </c:pt>
                <c:pt idx="11869">
                  <c:v>117.8832917</c:v>
                </c:pt>
                <c:pt idx="11870">
                  <c:v>117.8932247</c:v>
                </c:pt>
                <c:pt idx="11871">
                  <c:v>117.9031567</c:v>
                </c:pt>
                <c:pt idx="11872">
                  <c:v>117.9130897</c:v>
                </c:pt>
                <c:pt idx="11873">
                  <c:v>117.92302170000001</c:v>
                </c:pt>
                <c:pt idx="11874">
                  <c:v>117.9329537</c:v>
                </c:pt>
                <c:pt idx="11875">
                  <c:v>117.9428867</c:v>
                </c:pt>
                <c:pt idx="11876">
                  <c:v>117.95281869999999</c:v>
                </c:pt>
                <c:pt idx="11877">
                  <c:v>117.9627507</c:v>
                </c:pt>
                <c:pt idx="11878">
                  <c:v>117.9726837</c:v>
                </c:pt>
                <c:pt idx="11879">
                  <c:v>117.9826157</c:v>
                </c:pt>
                <c:pt idx="11880">
                  <c:v>117.9925477</c:v>
                </c:pt>
                <c:pt idx="11881">
                  <c:v>118.00248070000001</c:v>
                </c:pt>
                <c:pt idx="11882">
                  <c:v>118.0124127</c:v>
                </c:pt>
                <c:pt idx="11883">
                  <c:v>118.0223457</c:v>
                </c:pt>
                <c:pt idx="11884">
                  <c:v>118.03227769999999</c:v>
                </c:pt>
                <c:pt idx="11885">
                  <c:v>118.0422097</c:v>
                </c:pt>
                <c:pt idx="11886">
                  <c:v>118.0521427</c:v>
                </c:pt>
                <c:pt idx="11887">
                  <c:v>118.0620747</c:v>
                </c:pt>
                <c:pt idx="11888">
                  <c:v>118.0720067</c:v>
                </c:pt>
                <c:pt idx="11889">
                  <c:v>118.08193970000001</c:v>
                </c:pt>
                <c:pt idx="11890">
                  <c:v>118.0918717</c:v>
                </c:pt>
                <c:pt idx="11891">
                  <c:v>118.1018047</c:v>
                </c:pt>
                <c:pt idx="11892">
                  <c:v>118.11173669999999</c:v>
                </c:pt>
                <c:pt idx="11893">
                  <c:v>118.1216687</c:v>
                </c:pt>
                <c:pt idx="11894">
                  <c:v>118.1316017</c:v>
                </c:pt>
                <c:pt idx="11895">
                  <c:v>118.1415337</c:v>
                </c:pt>
                <c:pt idx="11896">
                  <c:v>118.1514657</c:v>
                </c:pt>
                <c:pt idx="11897">
                  <c:v>118.16139870000001</c:v>
                </c:pt>
                <c:pt idx="11898">
                  <c:v>118.1713307</c:v>
                </c:pt>
                <c:pt idx="11899">
                  <c:v>118.1812627</c:v>
                </c:pt>
                <c:pt idx="11900">
                  <c:v>118.19119569999999</c:v>
                </c:pt>
                <c:pt idx="11901">
                  <c:v>118.2011277</c:v>
                </c:pt>
                <c:pt idx="11902">
                  <c:v>118.2110607</c:v>
                </c:pt>
                <c:pt idx="11903">
                  <c:v>118.2209927</c:v>
                </c:pt>
                <c:pt idx="11904">
                  <c:v>118.2309247</c:v>
                </c:pt>
                <c:pt idx="11905">
                  <c:v>118.24085770000001</c:v>
                </c:pt>
                <c:pt idx="11906">
                  <c:v>118.2507897</c:v>
                </c:pt>
                <c:pt idx="11907">
                  <c:v>118.2607217</c:v>
                </c:pt>
                <c:pt idx="11908">
                  <c:v>118.27065469999999</c:v>
                </c:pt>
                <c:pt idx="11909">
                  <c:v>118.2805867</c:v>
                </c:pt>
                <c:pt idx="11910">
                  <c:v>118.2905197</c:v>
                </c:pt>
                <c:pt idx="11911">
                  <c:v>118.3004517</c:v>
                </c:pt>
                <c:pt idx="11912">
                  <c:v>118.3103837</c:v>
                </c:pt>
                <c:pt idx="11913">
                  <c:v>118.32031670000001</c:v>
                </c:pt>
                <c:pt idx="11914">
                  <c:v>118.3302487</c:v>
                </c:pt>
                <c:pt idx="11915">
                  <c:v>118.3401807</c:v>
                </c:pt>
                <c:pt idx="11916">
                  <c:v>118.35011369999999</c:v>
                </c:pt>
                <c:pt idx="11917">
                  <c:v>118.3600457</c:v>
                </c:pt>
                <c:pt idx="11918">
                  <c:v>118.36997770000001</c:v>
                </c:pt>
                <c:pt idx="11919">
                  <c:v>118.3799107</c:v>
                </c:pt>
                <c:pt idx="11920">
                  <c:v>118.3898427</c:v>
                </c:pt>
                <c:pt idx="11921">
                  <c:v>118.39977570000001</c:v>
                </c:pt>
                <c:pt idx="11922">
                  <c:v>118.4097077</c:v>
                </c:pt>
                <c:pt idx="11923">
                  <c:v>118.4196397</c:v>
                </c:pt>
                <c:pt idx="11924">
                  <c:v>118.42957269999999</c:v>
                </c:pt>
                <c:pt idx="11925">
                  <c:v>118.4395047</c:v>
                </c:pt>
                <c:pt idx="11926">
                  <c:v>118.4494377</c:v>
                </c:pt>
                <c:pt idx="11927">
                  <c:v>118.4593697</c:v>
                </c:pt>
                <c:pt idx="11928">
                  <c:v>118.4693017</c:v>
                </c:pt>
                <c:pt idx="11929">
                  <c:v>118.47923470000001</c:v>
                </c:pt>
                <c:pt idx="11930">
                  <c:v>118.4891667</c:v>
                </c:pt>
                <c:pt idx="11931">
                  <c:v>118.4990987</c:v>
                </c:pt>
                <c:pt idx="11932">
                  <c:v>118.50903169999999</c:v>
                </c:pt>
                <c:pt idx="11933">
                  <c:v>118.5189637</c:v>
                </c:pt>
                <c:pt idx="11934">
                  <c:v>118.52889570000001</c:v>
                </c:pt>
                <c:pt idx="11935">
                  <c:v>118.5388287</c:v>
                </c:pt>
                <c:pt idx="11936">
                  <c:v>118.5487607</c:v>
                </c:pt>
                <c:pt idx="11937">
                  <c:v>118.55869370000001</c:v>
                </c:pt>
                <c:pt idx="11938">
                  <c:v>118.5686257</c:v>
                </c:pt>
                <c:pt idx="11939">
                  <c:v>118.5785576</c:v>
                </c:pt>
                <c:pt idx="11940">
                  <c:v>118.5884906</c:v>
                </c:pt>
                <c:pt idx="11941">
                  <c:v>118.59842260000001</c:v>
                </c:pt>
                <c:pt idx="11942">
                  <c:v>118.6083546</c:v>
                </c:pt>
                <c:pt idx="11943">
                  <c:v>118.6182876</c:v>
                </c:pt>
                <c:pt idx="11944">
                  <c:v>118.62821959999999</c:v>
                </c:pt>
                <c:pt idx="11945">
                  <c:v>118.6381526</c:v>
                </c:pt>
                <c:pt idx="11946">
                  <c:v>118.6480846</c:v>
                </c:pt>
                <c:pt idx="11947">
                  <c:v>118.6580166</c:v>
                </c:pt>
                <c:pt idx="11948">
                  <c:v>118.6679496</c:v>
                </c:pt>
                <c:pt idx="11949">
                  <c:v>118.67788160000001</c:v>
                </c:pt>
                <c:pt idx="11950">
                  <c:v>118.6878136</c:v>
                </c:pt>
                <c:pt idx="11951">
                  <c:v>118.6977466</c:v>
                </c:pt>
                <c:pt idx="11952">
                  <c:v>118.70767859999999</c:v>
                </c:pt>
                <c:pt idx="11953">
                  <c:v>118.7176116</c:v>
                </c:pt>
                <c:pt idx="11954">
                  <c:v>118.7275436</c:v>
                </c:pt>
                <c:pt idx="11955">
                  <c:v>118.7374756</c:v>
                </c:pt>
                <c:pt idx="11956">
                  <c:v>118.7474086</c:v>
                </c:pt>
                <c:pt idx="11957">
                  <c:v>118.75734060000001</c:v>
                </c:pt>
                <c:pt idx="11958">
                  <c:v>118.7672726</c:v>
                </c:pt>
                <c:pt idx="11959">
                  <c:v>118.7772056</c:v>
                </c:pt>
                <c:pt idx="11960">
                  <c:v>118.78713759999999</c:v>
                </c:pt>
                <c:pt idx="11961">
                  <c:v>118.7970706</c:v>
                </c:pt>
                <c:pt idx="11962">
                  <c:v>118.8070026</c:v>
                </c:pt>
                <c:pt idx="11963">
                  <c:v>118.8169346</c:v>
                </c:pt>
                <c:pt idx="11964">
                  <c:v>118.8268676</c:v>
                </c:pt>
                <c:pt idx="11965">
                  <c:v>118.83679960000001</c:v>
                </c:pt>
                <c:pt idx="11966">
                  <c:v>118.8467316</c:v>
                </c:pt>
                <c:pt idx="11967">
                  <c:v>118.8566646</c:v>
                </c:pt>
                <c:pt idx="11968">
                  <c:v>118.86659659999999</c:v>
                </c:pt>
                <c:pt idx="11969">
                  <c:v>118.8765296</c:v>
                </c:pt>
                <c:pt idx="11970">
                  <c:v>118.8864616</c:v>
                </c:pt>
                <c:pt idx="11971">
                  <c:v>118.8963936</c:v>
                </c:pt>
                <c:pt idx="11972">
                  <c:v>118.9063266</c:v>
                </c:pt>
                <c:pt idx="11973">
                  <c:v>118.91625860000001</c:v>
                </c:pt>
                <c:pt idx="11974">
                  <c:v>118.9261906</c:v>
                </c:pt>
                <c:pt idx="11975">
                  <c:v>118.9361236</c:v>
                </c:pt>
                <c:pt idx="11976">
                  <c:v>118.94605559999999</c:v>
                </c:pt>
                <c:pt idx="11977">
                  <c:v>118.9559886</c:v>
                </c:pt>
                <c:pt idx="11978">
                  <c:v>118.9659206</c:v>
                </c:pt>
                <c:pt idx="11979">
                  <c:v>118.9758526</c:v>
                </c:pt>
                <c:pt idx="11980">
                  <c:v>118.9857856</c:v>
                </c:pt>
                <c:pt idx="11981">
                  <c:v>118.99571760000001</c:v>
                </c:pt>
                <c:pt idx="11982">
                  <c:v>119.0056496</c:v>
                </c:pt>
                <c:pt idx="11983">
                  <c:v>119.0155826</c:v>
                </c:pt>
                <c:pt idx="11984">
                  <c:v>119.02551459999999</c:v>
                </c:pt>
                <c:pt idx="11985">
                  <c:v>119.0354476</c:v>
                </c:pt>
                <c:pt idx="11986">
                  <c:v>119.0453796</c:v>
                </c:pt>
                <c:pt idx="11987">
                  <c:v>119.0553116</c:v>
                </c:pt>
                <c:pt idx="11988">
                  <c:v>119.0652446</c:v>
                </c:pt>
                <c:pt idx="11989">
                  <c:v>119.07517660000001</c:v>
                </c:pt>
                <c:pt idx="11990">
                  <c:v>119.0851086</c:v>
                </c:pt>
                <c:pt idx="11991">
                  <c:v>119.0950416</c:v>
                </c:pt>
                <c:pt idx="11992">
                  <c:v>119.10497359999999</c:v>
                </c:pt>
                <c:pt idx="11993">
                  <c:v>119.1149066</c:v>
                </c:pt>
                <c:pt idx="11994">
                  <c:v>119.1248386</c:v>
                </c:pt>
                <c:pt idx="11995">
                  <c:v>119.1347706</c:v>
                </c:pt>
                <c:pt idx="11996">
                  <c:v>119.1447036</c:v>
                </c:pt>
                <c:pt idx="11997">
                  <c:v>119.15463560000001</c:v>
                </c:pt>
                <c:pt idx="11998">
                  <c:v>119.1645676</c:v>
                </c:pt>
                <c:pt idx="11999">
                  <c:v>119.1745006</c:v>
                </c:pt>
                <c:pt idx="12000">
                  <c:v>119.18443259999999</c:v>
                </c:pt>
                <c:pt idx="12001">
                  <c:v>119.1943656</c:v>
                </c:pt>
                <c:pt idx="12002">
                  <c:v>119.2042976</c:v>
                </c:pt>
                <c:pt idx="12003">
                  <c:v>119.2142296</c:v>
                </c:pt>
                <c:pt idx="12004">
                  <c:v>119.2241626</c:v>
                </c:pt>
                <c:pt idx="12005">
                  <c:v>119.23409460000001</c:v>
                </c:pt>
                <c:pt idx="12006">
                  <c:v>119.2440266</c:v>
                </c:pt>
                <c:pt idx="12007">
                  <c:v>119.2539596</c:v>
                </c:pt>
                <c:pt idx="12008">
                  <c:v>119.26389159999999</c:v>
                </c:pt>
                <c:pt idx="12009">
                  <c:v>119.2738246</c:v>
                </c:pt>
                <c:pt idx="12010">
                  <c:v>119.2837566</c:v>
                </c:pt>
                <c:pt idx="12011">
                  <c:v>119.2936886</c:v>
                </c:pt>
                <c:pt idx="12012">
                  <c:v>119.3036216</c:v>
                </c:pt>
                <c:pt idx="12013">
                  <c:v>119.31355360000001</c:v>
                </c:pt>
                <c:pt idx="12014">
                  <c:v>119.3234856</c:v>
                </c:pt>
                <c:pt idx="12015">
                  <c:v>119.3334186</c:v>
                </c:pt>
                <c:pt idx="12016">
                  <c:v>119.34335059999999</c:v>
                </c:pt>
                <c:pt idx="12017">
                  <c:v>119.3532836</c:v>
                </c:pt>
                <c:pt idx="12018">
                  <c:v>119.3632156</c:v>
                </c:pt>
                <c:pt idx="12019">
                  <c:v>119.3731476</c:v>
                </c:pt>
                <c:pt idx="12020">
                  <c:v>119.3830806</c:v>
                </c:pt>
                <c:pt idx="12021">
                  <c:v>119.39301260000001</c:v>
                </c:pt>
                <c:pt idx="12022">
                  <c:v>119.4029456</c:v>
                </c:pt>
                <c:pt idx="12023">
                  <c:v>119.4128776</c:v>
                </c:pt>
                <c:pt idx="12024">
                  <c:v>119.42280959999999</c:v>
                </c:pt>
                <c:pt idx="12025">
                  <c:v>119.4327426</c:v>
                </c:pt>
                <c:pt idx="12026">
                  <c:v>119.4426746</c:v>
                </c:pt>
                <c:pt idx="12027">
                  <c:v>119.4526066</c:v>
                </c:pt>
                <c:pt idx="12028">
                  <c:v>119.4625396</c:v>
                </c:pt>
                <c:pt idx="12029">
                  <c:v>119.47247160000001</c:v>
                </c:pt>
                <c:pt idx="12030">
                  <c:v>119.4824046</c:v>
                </c:pt>
                <c:pt idx="12031">
                  <c:v>119.4923366</c:v>
                </c:pt>
                <c:pt idx="12032">
                  <c:v>119.50226859999999</c:v>
                </c:pt>
                <c:pt idx="12033">
                  <c:v>119.5122016</c:v>
                </c:pt>
                <c:pt idx="12034">
                  <c:v>119.5221336</c:v>
                </c:pt>
                <c:pt idx="12035">
                  <c:v>119.5320656</c:v>
                </c:pt>
                <c:pt idx="12036">
                  <c:v>119.5419986</c:v>
                </c:pt>
                <c:pt idx="12037">
                  <c:v>119.55193060000001</c:v>
                </c:pt>
                <c:pt idx="12038">
                  <c:v>119.5618636</c:v>
                </c:pt>
                <c:pt idx="12039">
                  <c:v>119.5717956</c:v>
                </c:pt>
                <c:pt idx="12040">
                  <c:v>119.5817275</c:v>
                </c:pt>
                <c:pt idx="12041">
                  <c:v>119.5916605</c:v>
                </c:pt>
                <c:pt idx="12042">
                  <c:v>119.6015925</c:v>
                </c:pt>
                <c:pt idx="12043">
                  <c:v>119.6115245</c:v>
                </c:pt>
                <c:pt idx="12044">
                  <c:v>119.62145750000001</c:v>
                </c:pt>
                <c:pt idx="12045">
                  <c:v>119.6313895</c:v>
                </c:pt>
                <c:pt idx="12046">
                  <c:v>119.6413225</c:v>
                </c:pt>
                <c:pt idx="12047">
                  <c:v>119.65125449999999</c:v>
                </c:pt>
                <c:pt idx="12048">
                  <c:v>119.6611865</c:v>
                </c:pt>
                <c:pt idx="12049">
                  <c:v>119.6711195</c:v>
                </c:pt>
                <c:pt idx="12050">
                  <c:v>119.6810515</c:v>
                </c:pt>
                <c:pt idx="12051">
                  <c:v>119.6909845</c:v>
                </c:pt>
                <c:pt idx="12052">
                  <c:v>119.70091650000001</c:v>
                </c:pt>
                <c:pt idx="12053">
                  <c:v>119.7108485</c:v>
                </c:pt>
                <c:pt idx="12054">
                  <c:v>119.7207815</c:v>
                </c:pt>
                <c:pt idx="12055">
                  <c:v>119.73071349999999</c:v>
                </c:pt>
                <c:pt idx="12056">
                  <c:v>119.7406455</c:v>
                </c:pt>
                <c:pt idx="12057">
                  <c:v>119.7505785</c:v>
                </c:pt>
                <c:pt idx="12058">
                  <c:v>119.7605105</c:v>
                </c:pt>
                <c:pt idx="12059">
                  <c:v>119.7704435</c:v>
                </c:pt>
                <c:pt idx="12060">
                  <c:v>119.78037550000001</c:v>
                </c:pt>
                <c:pt idx="12061">
                  <c:v>119.7903075</c:v>
                </c:pt>
                <c:pt idx="12062">
                  <c:v>119.8002405</c:v>
                </c:pt>
                <c:pt idx="12063">
                  <c:v>119.81017249999999</c:v>
                </c:pt>
                <c:pt idx="12064">
                  <c:v>119.8201055</c:v>
                </c:pt>
                <c:pt idx="12065">
                  <c:v>119.8300375</c:v>
                </c:pt>
                <c:pt idx="12066">
                  <c:v>119.8399695</c:v>
                </c:pt>
                <c:pt idx="12067">
                  <c:v>119.8499025</c:v>
                </c:pt>
                <c:pt idx="12068">
                  <c:v>119.85983450000001</c:v>
                </c:pt>
                <c:pt idx="12069">
                  <c:v>119.8697665</c:v>
                </c:pt>
                <c:pt idx="12070">
                  <c:v>119.8796995</c:v>
                </c:pt>
                <c:pt idx="12071">
                  <c:v>119.88963149999999</c:v>
                </c:pt>
                <c:pt idx="12072">
                  <c:v>119.8995645</c:v>
                </c:pt>
                <c:pt idx="12073">
                  <c:v>119.9094965</c:v>
                </c:pt>
                <c:pt idx="12074">
                  <c:v>119.9194285</c:v>
                </c:pt>
                <c:pt idx="12075">
                  <c:v>119.9293615</c:v>
                </c:pt>
                <c:pt idx="12076">
                  <c:v>119.93929350000001</c:v>
                </c:pt>
                <c:pt idx="12077">
                  <c:v>119.9492255</c:v>
                </c:pt>
                <c:pt idx="12078">
                  <c:v>119.9591585</c:v>
                </c:pt>
                <c:pt idx="12079">
                  <c:v>119.96909049999999</c:v>
                </c:pt>
                <c:pt idx="12080">
                  <c:v>119.9790235</c:v>
                </c:pt>
                <c:pt idx="12081">
                  <c:v>119.9889555</c:v>
                </c:pt>
                <c:pt idx="12082">
                  <c:v>119.9988875</c:v>
                </c:pt>
                <c:pt idx="12083">
                  <c:v>120.0088205</c:v>
                </c:pt>
                <c:pt idx="12084">
                  <c:v>120.01875250000001</c:v>
                </c:pt>
                <c:pt idx="12085">
                  <c:v>120.0286845</c:v>
                </c:pt>
                <c:pt idx="12086">
                  <c:v>120.0386175</c:v>
                </c:pt>
                <c:pt idx="12087">
                  <c:v>120.04854949999999</c:v>
                </c:pt>
                <c:pt idx="12088">
                  <c:v>120.0584825</c:v>
                </c:pt>
                <c:pt idx="12089">
                  <c:v>120.0684145</c:v>
                </c:pt>
                <c:pt idx="12090">
                  <c:v>120.07834649999999</c:v>
                </c:pt>
                <c:pt idx="12091">
                  <c:v>120.0882795</c:v>
                </c:pt>
                <c:pt idx="12092">
                  <c:v>120.09821150000001</c:v>
                </c:pt>
                <c:pt idx="12093">
                  <c:v>120.10814449999999</c:v>
                </c:pt>
                <c:pt idx="12094">
                  <c:v>120.1180765</c:v>
                </c:pt>
                <c:pt idx="12095">
                  <c:v>120.12800850000001</c:v>
                </c:pt>
                <c:pt idx="12096">
                  <c:v>120.1379415</c:v>
                </c:pt>
                <c:pt idx="12097">
                  <c:v>120.1478735</c:v>
                </c:pt>
                <c:pt idx="12098">
                  <c:v>120.15780650000001</c:v>
                </c:pt>
                <c:pt idx="12099">
                  <c:v>120.1677385</c:v>
                </c:pt>
                <c:pt idx="12100">
                  <c:v>120.1776705</c:v>
                </c:pt>
                <c:pt idx="12101">
                  <c:v>120.18760349999999</c:v>
                </c:pt>
                <c:pt idx="12102">
                  <c:v>120.1975355</c:v>
                </c:pt>
                <c:pt idx="12103">
                  <c:v>120.20746750000001</c:v>
                </c:pt>
                <c:pt idx="12104">
                  <c:v>120.2174005</c:v>
                </c:pt>
                <c:pt idx="12105">
                  <c:v>120.2273325</c:v>
                </c:pt>
                <c:pt idx="12106">
                  <c:v>120.23726550000001</c:v>
                </c:pt>
                <c:pt idx="12107">
                  <c:v>120.2471975</c:v>
                </c:pt>
                <c:pt idx="12108">
                  <c:v>120.2571295</c:v>
                </c:pt>
                <c:pt idx="12109">
                  <c:v>120.26706249999999</c:v>
                </c:pt>
                <c:pt idx="12110">
                  <c:v>120.2769945</c:v>
                </c:pt>
                <c:pt idx="12111">
                  <c:v>120.28692650000001</c:v>
                </c:pt>
                <c:pt idx="12112">
                  <c:v>120.2968595</c:v>
                </c:pt>
                <c:pt idx="12113">
                  <c:v>120.3067915</c:v>
                </c:pt>
                <c:pt idx="12114">
                  <c:v>120.31672450000001</c:v>
                </c:pt>
                <c:pt idx="12115">
                  <c:v>120.3266565</c:v>
                </c:pt>
                <c:pt idx="12116">
                  <c:v>120.3365885</c:v>
                </c:pt>
                <c:pt idx="12117">
                  <c:v>120.34652149999999</c:v>
                </c:pt>
                <c:pt idx="12118">
                  <c:v>120.3564535</c:v>
                </c:pt>
                <c:pt idx="12119">
                  <c:v>120.3663865</c:v>
                </c:pt>
                <c:pt idx="12120">
                  <c:v>120.3763185</c:v>
                </c:pt>
                <c:pt idx="12121">
                  <c:v>120.3862505</c:v>
                </c:pt>
                <c:pt idx="12122">
                  <c:v>120.39618350000001</c:v>
                </c:pt>
                <c:pt idx="12123">
                  <c:v>120.4061155</c:v>
                </c:pt>
                <c:pt idx="12124">
                  <c:v>120.4160485</c:v>
                </c:pt>
                <c:pt idx="12125">
                  <c:v>120.42598049999999</c:v>
                </c:pt>
                <c:pt idx="12126">
                  <c:v>120.4359125</c:v>
                </c:pt>
                <c:pt idx="12127">
                  <c:v>120.4458455</c:v>
                </c:pt>
                <c:pt idx="12128">
                  <c:v>120.4557775</c:v>
                </c:pt>
                <c:pt idx="12129">
                  <c:v>120.4657095</c:v>
                </c:pt>
                <c:pt idx="12130">
                  <c:v>120.47564250000001</c:v>
                </c:pt>
                <c:pt idx="12131">
                  <c:v>120.4855745</c:v>
                </c:pt>
                <c:pt idx="12132">
                  <c:v>120.4955075</c:v>
                </c:pt>
                <c:pt idx="12133">
                  <c:v>120.50543949999999</c:v>
                </c:pt>
                <c:pt idx="12134">
                  <c:v>120.5153715</c:v>
                </c:pt>
                <c:pt idx="12135">
                  <c:v>120.5253045</c:v>
                </c:pt>
                <c:pt idx="12136">
                  <c:v>120.5352365</c:v>
                </c:pt>
                <c:pt idx="12137">
                  <c:v>120.5451695</c:v>
                </c:pt>
                <c:pt idx="12138">
                  <c:v>120.55510150000001</c:v>
                </c:pt>
                <c:pt idx="12139">
                  <c:v>120.5650335</c:v>
                </c:pt>
                <c:pt idx="12140">
                  <c:v>120.5749672</c:v>
                </c:pt>
                <c:pt idx="12141">
                  <c:v>120.5848992</c:v>
                </c:pt>
                <c:pt idx="12142">
                  <c:v>120.5948312</c:v>
                </c:pt>
                <c:pt idx="12143">
                  <c:v>120.60476420000001</c:v>
                </c:pt>
                <c:pt idx="12144">
                  <c:v>120.6146962</c:v>
                </c:pt>
                <c:pt idx="12145">
                  <c:v>120.6246292</c:v>
                </c:pt>
                <c:pt idx="12146">
                  <c:v>120.63456119999999</c:v>
                </c:pt>
                <c:pt idx="12147">
                  <c:v>120.6444932</c:v>
                </c:pt>
                <c:pt idx="12148">
                  <c:v>120.6544262</c:v>
                </c:pt>
                <c:pt idx="12149">
                  <c:v>120.6643582</c:v>
                </c:pt>
                <c:pt idx="12150">
                  <c:v>120.6742912</c:v>
                </c:pt>
                <c:pt idx="12151">
                  <c:v>120.68422320000001</c:v>
                </c:pt>
                <c:pt idx="12152">
                  <c:v>120.6941552</c:v>
                </c:pt>
                <c:pt idx="12153">
                  <c:v>120.7040882</c:v>
                </c:pt>
                <c:pt idx="12154">
                  <c:v>120.71402019999999</c:v>
                </c:pt>
                <c:pt idx="12155">
                  <c:v>120.7239522</c:v>
                </c:pt>
                <c:pt idx="12156">
                  <c:v>120.7338852</c:v>
                </c:pt>
                <c:pt idx="12157">
                  <c:v>120.7438172</c:v>
                </c:pt>
                <c:pt idx="12158">
                  <c:v>120.7537502</c:v>
                </c:pt>
                <c:pt idx="12159">
                  <c:v>120.76368220000001</c:v>
                </c:pt>
                <c:pt idx="12160">
                  <c:v>120.7736142</c:v>
                </c:pt>
                <c:pt idx="12161">
                  <c:v>120.7835472</c:v>
                </c:pt>
                <c:pt idx="12162">
                  <c:v>120.79347919999999</c:v>
                </c:pt>
                <c:pt idx="12163">
                  <c:v>120.8034122</c:v>
                </c:pt>
                <c:pt idx="12164">
                  <c:v>120.8133442</c:v>
                </c:pt>
                <c:pt idx="12165">
                  <c:v>120.8232762</c:v>
                </c:pt>
                <c:pt idx="12166">
                  <c:v>120.8332092</c:v>
                </c:pt>
                <c:pt idx="12167">
                  <c:v>120.84314120000001</c:v>
                </c:pt>
                <c:pt idx="12168">
                  <c:v>120.8530732</c:v>
                </c:pt>
                <c:pt idx="12169">
                  <c:v>120.8630062</c:v>
                </c:pt>
                <c:pt idx="12170">
                  <c:v>120.87293819999999</c:v>
                </c:pt>
                <c:pt idx="12171">
                  <c:v>120.8828712</c:v>
                </c:pt>
                <c:pt idx="12172">
                  <c:v>120.8928032</c:v>
                </c:pt>
                <c:pt idx="12173">
                  <c:v>120.9027352</c:v>
                </c:pt>
                <c:pt idx="12174">
                  <c:v>120.9126682</c:v>
                </c:pt>
                <c:pt idx="12175">
                  <c:v>120.92260020000001</c:v>
                </c:pt>
                <c:pt idx="12176">
                  <c:v>120.93253319999999</c:v>
                </c:pt>
                <c:pt idx="12177">
                  <c:v>120.9424652</c:v>
                </c:pt>
                <c:pt idx="12178">
                  <c:v>120.95239719999999</c:v>
                </c:pt>
                <c:pt idx="12179">
                  <c:v>120.9623302</c:v>
                </c:pt>
                <c:pt idx="12180">
                  <c:v>120.9722622</c:v>
                </c:pt>
                <c:pt idx="12181">
                  <c:v>120.98219520000001</c:v>
                </c:pt>
                <c:pt idx="12182">
                  <c:v>120.9921272</c:v>
                </c:pt>
                <c:pt idx="12183">
                  <c:v>121.00205920000001</c:v>
                </c:pt>
                <c:pt idx="12184">
                  <c:v>121.01199219999999</c:v>
                </c:pt>
                <c:pt idx="12185">
                  <c:v>121.0219242</c:v>
                </c:pt>
                <c:pt idx="12186">
                  <c:v>121.03185619999999</c:v>
                </c:pt>
                <c:pt idx="12187">
                  <c:v>121.0417892</c:v>
                </c:pt>
                <c:pt idx="12188">
                  <c:v>121.0517212</c:v>
                </c:pt>
                <c:pt idx="12189">
                  <c:v>121.06165420000001</c:v>
                </c:pt>
                <c:pt idx="12190">
                  <c:v>121.0715862</c:v>
                </c:pt>
                <c:pt idx="12191">
                  <c:v>121.0815182</c:v>
                </c:pt>
                <c:pt idx="12192">
                  <c:v>121.09145119999999</c:v>
                </c:pt>
                <c:pt idx="12193">
                  <c:v>121.1013832</c:v>
                </c:pt>
                <c:pt idx="12194">
                  <c:v>121.1113162</c:v>
                </c:pt>
                <c:pt idx="12195">
                  <c:v>121.1212482</c:v>
                </c:pt>
                <c:pt idx="12196">
                  <c:v>121.1311802</c:v>
                </c:pt>
                <c:pt idx="12197">
                  <c:v>121.14111320000001</c:v>
                </c:pt>
                <c:pt idx="12198">
                  <c:v>121.1510452</c:v>
                </c:pt>
                <c:pt idx="12199">
                  <c:v>121.1609782</c:v>
                </c:pt>
                <c:pt idx="12200">
                  <c:v>121.17091019999999</c:v>
                </c:pt>
                <c:pt idx="12201">
                  <c:v>121.1808422</c:v>
                </c:pt>
                <c:pt idx="12202">
                  <c:v>121.1907752</c:v>
                </c:pt>
                <c:pt idx="12203">
                  <c:v>121.2007072</c:v>
                </c:pt>
                <c:pt idx="12204">
                  <c:v>121.2106392</c:v>
                </c:pt>
                <c:pt idx="12205">
                  <c:v>121.22057220000001</c:v>
                </c:pt>
                <c:pt idx="12206">
                  <c:v>121.2305042</c:v>
                </c:pt>
                <c:pt idx="12207">
                  <c:v>121.2404372</c:v>
                </c:pt>
                <c:pt idx="12208">
                  <c:v>121.25036919999999</c:v>
                </c:pt>
                <c:pt idx="12209">
                  <c:v>121.2603012</c:v>
                </c:pt>
                <c:pt idx="12210">
                  <c:v>121.2702342</c:v>
                </c:pt>
                <c:pt idx="12211">
                  <c:v>121.2801662</c:v>
                </c:pt>
                <c:pt idx="12212">
                  <c:v>121.2900992</c:v>
                </c:pt>
                <c:pt idx="12213">
                  <c:v>121.30003120000001</c:v>
                </c:pt>
                <c:pt idx="12214">
                  <c:v>121.3099632</c:v>
                </c:pt>
                <c:pt idx="12215">
                  <c:v>121.3198962</c:v>
                </c:pt>
                <c:pt idx="12216">
                  <c:v>121.32982819999999</c:v>
                </c:pt>
                <c:pt idx="12217">
                  <c:v>121.3397612</c:v>
                </c:pt>
                <c:pt idx="12218">
                  <c:v>121.3496932</c:v>
                </c:pt>
                <c:pt idx="12219">
                  <c:v>121.3596252</c:v>
                </c:pt>
                <c:pt idx="12220">
                  <c:v>121.3695582</c:v>
                </c:pt>
                <c:pt idx="12221">
                  <c:v>121.37949020000001</c:v>
                </c:pt>
                <c:pt idx="12222">
                  <c:v>121.3894222</c:v>
                </c:pt>
                <c:pt idx="12223">
                  <c:v>121.3993552</c:v>
                </c:pt>
                <c:pt idx="12224">
                  <c:v>121.40928719999999</c:v>
                </c:pt>
                <c:pt idx="12225">
                  <c:v>121.4192202</c:v>
                </c:pt>
                <c:pt idx="12226">
                  <c:v>121.4291522</c:v>
                </c:pt>
                <c:pt idx="12227">
                  <c:v>121.4390842</c:v>
                </c:pt>
                <c:pt idx="12228">
                  <c:v>121.4490172</c:v>
                </c:pt>
                <c:pt idx="12229">
                  <c:v>121.45894920000001</c:v>
                </c:pt>
                <c:pt idx="12230">
                  <c:v>121.4688822</c:v>
                </c:pt>
                <c:pt idx="12231">
                  <c:v>121.4788142</c:v>
                </c:pt>
                <c:pt idx="12232">
                  <c:v>121.48874619999999</c:v>
                </c:pt>
                <c:pt idx="12233">
                  <c:v>121.4986792</c:v>
                </c:pt>
                <c:pt idx="12234">
                  <c:v>121.5086112</c:v>
                </c:pt>
                <c:pt idx="12235">
                  <c:v>121.51854419999999</c:v>
                </c:pt>
                <c:pt idx="12236">
                  <c:v>121.5284762</c:v>
                </c:pt>
                <c:pt idx="12237">
                  <c:v>121.53840820000001</c:v>
                </c:pt>
                <c:pt idx="12238">
                  <c:v>121.5483412</c:v>
                </c:pt>
                <c:pt idx="12239">
                  <c:v>121.5582732</c:v>
                </c:pt>
                <c:pt idx="12240">
                  <c:v>121.56820620000001</c:v>
                </c:pt>
                <c:pt idx="12241">
                  <c:v>121.5781381</c:v>
                </c:pt>
                <c:pt idx="12242">
                  <c:v>121.5880701</c:v>
                </c:pt>
                <c:pt idx="12243">
                  <c:v>121.5980031</c:v>
                </c:pt>
                <c:pt idx="12244">
                  <c:v>121.60793510000001</c:v>
                </c:pt>
                <c:pt idx="12245">
                  <c:v>121.6178671</c:v>
                </c:pt>
                <c:pt idx="12246">
                  <c:v>121.6278001</c:v>
                </c:pt>
                <c:pt idx="12247">
                  <c:v>121.63773209999999</c:v>
                </c:pt>
                <c:pt idx="12248">
                  <c:v>121.6476651</c:v>
                </c:pt>
                <c:pt idx="12249">
                  <c:v>121.6575971</c:v>
                </c:pt>
                <c:pt idx="12250">
                  <c:v>121.6675291</c:v>
                </c:pt>
                <c:pt idx="12251">
                  <c:v>121.6774621</c:v>
                </c:pt>
                <c:pt idx="12252">
                  <c:v>121.68739410000001</c:v>
                </c:pt>
                <c:pt idx="12253">
                  <c:v>121.6973271</c:v>
                </c:pt>
                <c:pt idx="12254">
                  <c:v>121.7072591</c:v>
                </c:pt>
                <c:pt idx="12255">
                  <c:v>121.71719109999999</c:v>
                </c:pt>
                <c:pt idx="12256">
                  <c:v>121.7271241</c:v>
                </c:pt>
                <c:pt idx="12257">
                  <c:v>121.7370561</c:v>
                </c:pt>
                <c:pt idx="12258">
                  <c:v>121.74698909999999</c:v>
                </c:pt>
                <c:pt idx="12259">
                  <c:v>121.7569211</c:v>
                </c:pt>
                <c:pt idx="12260">
                  <c:v>121.76685310000001</c:v>
                </c:pt>
                <c:pt idx="12261">
                  <c:v>121.7767861</c:v>
                </c:pt>
                <c:pt idx="12262">
                  <c:v>121.7867181</c:v>
                </c:pt>
                <c:pt idx="12263">
                  <c:v>121.79665009999999</c:v>
                </c:pt>
                <c:pt idx="12264">
                  <c:v>121.8065831</c:v>
                </c:pt>
                <c:pt idx="12265">
                  <c:v>121.8165151</c:v>
                </c:pt>
                <c:pt idx="12266">
                  <c:v>121.82644809999999</c:v>
                </c:pt>
                <c:pt idx="12267">
                  <c:v>121.8363801</c:v>
                </c:pt>
                <c:pt idx="12268">
                  <c:v>121.84631210000001</c:v>
                </c:pt>
                <c:pt idx="12269">
                  <c:v>121.8562451</c:v>
                </c:pt>
                <c:pt idx="12270">
                  <c:v>121.8661771</c:v>
                </c:pt>
                <c:pt idx="12271">
                  <c:v>121.87611010000001</c:v>
                </c:pt>
                <c:pt idx="12272">
                  <c:v>121.8860421</c:v>
                </c:pt>
                <c:pt idx="12273">
                  <c:v>121.8959741</c:v>
                </c:pt>
                <c:pt idx="12274">
                  <c:v>121.90590709999999</c:v>
                </c:pt>
                <c:pt idx="12275">
                  <c:v>121.9158391</c:v>
                </c:pt>
                <c:pt idx="12276">
                  <c:v>121.9257721</c:v>
                </c:pt>
                <c:pt idx="12277">
                  <c:v>121.9357041</c:v>
                </c:pt>
                <c:pt idx="12278">
                  <c:v>121.9456361</c:v>
                </c:pt>
                <c:pt idx="12279">
                  <c:v>121.95556910000001</c:v>
                </c:pt>
                <c:pt idx="12280">
                  <c:v>121.9655011</c:v>
                </c:pt>
                <c:pt idx="12281">
                  <c:v>121.9754341</c:v>
                </c:pt>
                <c:pt idx="12282">
                  <c:v>121.98536609999999</c:v>
                </c:pt>
                <c:pt idx="12283">
                  <c:v>121.9952981</c:v>
                </c:pt>
                <c:pt idx="12284">
                  <c:v>122.0052311</c:v>
                </c:pt>
                <c:pt idx="12285">
                  <c:v>122.0151631</c:v>
                </c:pt>
                <c:pt idx="12286">
                  <c:v>122.0250951</c:v>
                </c:pt>
                <c:pt idx="12287">
                  <c:v>122.03502810000001</c:v>
                </c:pt>
                <c:pt idx="12288">
                  <c:v>122.0449601</c:v>
                </c:pt>
                <c:pt idx="12289">
                  <c:v>122.0548931</c:v>
                </c:pt>
                <c:pt idx="12290">
                  <c:v>122.06482509999999</c:v>
                </c:pt>
                <c:pt idx="12291">
                  <c:v>122.0747571</c:v>
                </c:pt>
                <c:pt idx="12292">
                  <c:v>122.0846901</c:v>
                </c:pt>
                <c:pt idx="12293">
                  <c:v>122.0946221</c:v>
                </c:pt>
                <c:pt idx="12294">
                  <c:v>122.1045551</c:v>
                </c:pt>
                <c:pt idx="12295">
                  <c:v>122.11448710000001</c:v>
                </c:pt>
                <c:pt idx="12296">
                  <c:v>122.1244191</c:v>
                </c:pt>
                <c:pt idx="12297">
                  <c:v>122.1343521</c:v>
                </c:pt>
                <c:pt idx="12298">
                  <c:v>122.14428409999999</c:v>
                </c:pt>
                <c:pt idx="12299">
                  <c:v>122.1542171</c:v>
                </c:pt>
                <c:pt idx="12300">
                  <c:v>122.1641491</c:v>
                </c:pt>
                <c:pt idx="12301">
                  <c:v>122.1740811</c:v>
                </c:pt>
                <c:pt idx="12302">
                  <c:v>122.1840141</c:v>
                </c:pt>
                <c:pt idx="12303">
                  <c:v>122.19394610000001</c:v>
                </c:pt>
                <c:pt idx="12304">
                  <c:v>122.20387909999999</c:v>
                </c:pt>
                <c:pt idx="12305">
                  <c:v>122.2138111</c:v>
                </c:pt>
                <c:pt idx="12306">
                  <c:v>122.22374309999999</c:v>
                </c:pt>
                <c:pt idx="12307">
                  <c:v>122.2336761</c:v>
                </c:pt>
                <c:pt idx="12308">
                  <c:v>122.2436081</c:v>
                </c:pt>
                <c:pt idx="12309">
                  <c:v>122.2535401</c:v>
                </c:pt>
                <c:pt idx="12310">
                  <c:v>122.2634731</c:v>
                </c:pt>
                <c:pt idx="12311">
                  <c:v>122.27340510000001</c:v>
                </c:pt>
                <c:pt idx="12312">
                  <c:v>122.28333809999999</c:v>
                </c:pt>
                <c:pt idx="12313">
                  <c:v>122.2932701</c:v>
                </c:pt>
                <c:pt idx="12314">
                  <c:v>122.30320209999999</c:v>
                </c:pt>
                <c:pt idx="12315">
                  <c:v>122.3131351</c:v>
                </c:pt>
                <c:pt idx="12316">
                  <c:v>122.3230671</c:v>
                </c:pt>
                <c:pt idx="12317">
                  <c:v>122.33300010000001</c:v>
                </c:pt>
                <c:pt idx="12318">
                  <c:v>122.3429321</c:v>
                </c:pt>
                <c:pt idx="12319">
                  <c:v>122.35286410000001</c:v>
                </c:pt>
                <c:pt idx="12320">
                  <c:v>122.36279709999999</c:v>
                </c:pt>
                <c:pt idx="12321">
                  <c:v>122.3727291</c:v>
                </c:pt>
                <c:pt idx="12322">
                  <c:v>122.3826621</c:v>
                </c:pt>
                <c:pt idx="12323">
                  <c:v>122.3925941</c:v>
                </c:pt>
                <c:pt idx="12324">
                  <c:v>122.4025261</c:v>
                </c:pt>
                <c:pt idx="12325">
                  <c:v>122.41245910000001</c:v>
                </c:pt>
                <c:pt idx="12326">
                  <c:v>122.4223911</c:v>
                </c:pt>
                <c:pt idx="12327">
                  <c:v>122.4323241</c:v>
                </c:pt>
                <c:pt idx="12328">
                  <c:v>122.44225609999999</c:v>
                </c:pt>
                <c:pt idx="12329">
                  <c:v>122.4521881</c:v>
                </c:pt>
                <c:pt idx="12330">
                  <c:v>122.4621211</c:v>
                </c:pt>
                <c:pt idx="12331">
                  <c:v>122.4720531</c:v>
                </c:pt>
                <c:pt idx="12332">
                  <c:v>122.4819851</c:v>
                </c:pt>
                <c:pt idx="12333">
                  <c:v>122.49191810000001</c:v>
                </c:pt>
                <c:pt idx="12334">
                  <c:v>122.5018501</c:v>
                </c:pt>
                <c:pt idx="12335">
                  <c:v>122.5117831</c:v>
                </c:pt>
                <c:pt idx="12336">
                  <c:v>122.52171509999999</c:v>
                </c:pt>
                <c:pt idx="12337">
                  <c:v>122.5316471</c:v>
                </c:pt>
                <c:pt idx="12338">
                  <c:v>122.5415801</c:v>
                </c:pt>
                <c:pt idx="12339">
                  <c:v>122.5515121</c:v>
                </c:pt>
                <c:pt idx="12340">
                  <c:v>122.5614451</c:v>
                </c:pt>
                <c:pt idx="12341">
                  <c:v>122.57137710000001</c:v>
                </c:pt>
                <c:pt idx="12342">
                  <c:v>122.5813088</c:v>
                </c:pt>
                <c:pt idx="12343">
                  <c:v>122.59124180000001</c:v>
                </c:pt>
                <c:pt idx="12344">
                  <c:v>122.6011738</c:v>
                </c:pt>
                <c:pt idx="12345">
                  <c:v>122.6111068</c:v>
                </c:pt>
                <c:pt idx="12346">
                  <c:v>122.62103879999999</c:v>
                </c:pt>
                <c:pt idx="12347">
                  <c:v>122.6309708</c:v>
                </c:pt>
                <c:pt idx="12348">
                  <c:v>122.6409038</c:v>
                </c:pt>
                <c:pt idx="12349">
                  <c:v>122.6508358</c:v>
                </c:pt>
                <c:pt idx="12350">
                  <c:v>122.6607688</c:v>
                </c:pt>
                <c:pt idx="12351">
                  <c:v>122.67070080000001</c:v>
                </c:pt>
                <c:pt idx="12352">
                  <c:v>122.6806328</c:v>
                </c:pt>
                <c:pt idx="12353">
                  <c:v>122.6905658</c:v>
                </c:pt>
                <c:pt idx="12354">
                  <c:v>122.70049779999999</c:v>
                </c:pt>
                <c:pt idx="12355">
                  <c:v>122.7104308</c:v>
                </c:pt>
                <c:pt idx="12356">
                  <c:v>122.7203628</c:v>
                </c:pt>
                <c:pt idx="12357">
                  <c:v>122.7302948</c:v>
                </c:pt>
                <c:pt idx="12358">
                  <c:v>122.7402278</c:v>
                </c:pt>
                <c:pt idx="12359">
                  <c:v>122.75015980000001</c:v>
                </c:pt>
                <c:pt idx="12360">
                  <c:v>122.7600918</c:v>
                </c:pt>
                <c:pt idx="12361">
                  <c:v>122.7700248</c:v>
                </c:pt>
                <c:pt idx="12362">
                  <c:v>122.77995679999999</c:v>
                </c:pt>
                <c:pt idx="12363">
                  <c:v>122.7898898</c:v>
                </c:pt>
                <c:pt idx="12364">
                  <c:v>122.7998218</c:v>
                </c:pt>
                <c:pt idx="12365">
                  <c:v>122.8097538</c:v>
                </c:pt>
                <c:pt idx="12366">
                  <c:v>122.8196868</c:v>
                </c:pt>
                <c:pt idx="12367">
                  <c:v>122.82961880000001</c:v>
                </c:pt>
                <c:pt idx="12368">
                  <c:v>122.8395518</c:v>
                </c:pt>
                <c:pt idx="12369">
                  <c:v>122.8494838</c:v>
                </c:pt>
                <c:pt idx="12370">
                  <c:v>122.85941579999999</c:v>
                </c:pt>
                <c:pt idx="12371">
                  <c:v>122.8693488</c:v>
                </c:pt>
                <c:pt idx="12372">
                  <c:v>122.8792807</c:v>
                </c:pt>
                <c:pt idx="12373">
                  <c:v>122.88921379999999</c:v>
                </c:pt>
                <c:pt idx="12374">
                  <c:v>122.8991458</c:v>
                </c:pt>
                <c:pt idx="12375">
                  <c:v>122.90907780000001</c:v>
                </c:pt>
                <c:pt idx="12376">
                  <c:v>122.9190108</c:v>
                </c:pt>
                <c:pt idx="12377">
                  <c:v>122.9289428</c:v>
                </c:pt>
                <c:pt idx="12378">
                  <c:v>122.93887580000001</c:v>
                </c:pt>
                <c:pt idx="12379">
                  <c:v>122.9488078</c:v>
                </c:pt>
                <c:pt idx="12380">
                  <c:v>122.9587398</c:v>
                </c:pt>
                <c:pt idx="12381">
                  <c:v>122.96867279999999</c:v>
                </c:pt>
                <c:pt idx="12382">
                  <c:v>122.9786048</c:v>
                </c:pt>
                <c:pt idx="12383">
                  <c:v>122.9885378</c:v>
                </c:pt>
                <c:pt idx="12384">
                  <c:v>122.9984698</c:v>
                </c:pt>
                <c:pt idx="12385">
                  <c:v>123.0084018</c:v>
                </c:pt>
                <c:pt idx="12386">
                  <c:v>123.01833480000001</c:v>
                </c:pt>
                <c:pt idx="12387">
                  <c:v>123.0282668</c:v>
                </c:pt>
                <c:pt idx="12388">
                  <c:v>123.0381998</c:v>
                </c:pt>
                <c:pt idx="12389">
                  <c:v>123.04813179999999</c:v>
                </c:pt>
                <c:pt idx="12390">
                  <c:v>123.0580638</c:v>
                </c:pt>
                <c:pt idx="12391">
                  <c:v>123.0679968</c:v>
                </c:pt>
                <c:pt idx="12392">
                  <c:v>123.0779288</c:v>
                </c:pt>
                <c:pt idx="12393">
                  <c:v>123.0878618</c:v>
                </c:pt>
                <c:pt idx="12394">
                  <c:v>123.09779380000001</c:v>
                </c:pt>
                <c:pt idx="12395">
                  <c:v>123.1077258</c:v>
                </c:pt>
                <c:pt idx="12396">
                  <c:v>123.1176588</c:v>
                </c:pt>
                <c:pt idx="12397">
                  <c:v>123.12759079999999</c:v>
                </c:pt>
                <c:pt idx="12398">
                  <c:v>123.1375228</c:v>
                </c:pt>
                <c:pt idx="12399">
                  <c:v>123.1474558</c:v>
                </c:pt>
                <c:pt idx="12400">
                  <c:v>123.1573878</c:v>
                </c:pt>
                <c:pt idx="12401">
                  <c:v>123.1673208</c:v>
                </c:pt>
                <c:pt idx="12402">
                  <c:v>123.17725280000001</c:v>
                </c:pt>
                <c:pt idx="12403">
                  <c:v>123.1871848</c:v>
                </c:pt>
                <c:pt idx="12404">
                  <c:v>123.1971178</c:v>
                </c:pt>
                <c:pt idx="12405">
                  <c:v>123.20704979999999</c:v>
                </c:pt>
                <c:pt idx="12406">
                  <c:v>123.2169828</c:v>
                </c:pt>
                <c:pt idx="12407">
                  <c:v>123.2269148</c:v>
                </c:pt>
                <c:pt idx="12408">
                  <c:v>123.2368468</c:v>
                </c:pt>
                <c:pt idx="12409">
                  <c:v>123.2467797</c:v>
                </c:pt>
                <c:pt idx="12410">
                  <c:v>123.25671180000001</c:v>
                </c:pt>
                <c:pt idx="12411">
                  <c:v>123.26664479999999</c:v>
                </c:pt>
                <c:pt idx="12412">
                  <c:v>123.2765768</c:v>
                </c:pt>
                <c:pt idx="12413">
                  <c:v>123.28650879999999</c:v>
                </c:pt>
                <c:pt idx="12414">
                  <c:v>123.2964418</c:v>
                </c:pt>
                <c:pt idx="12415">
                  <c:v>123.3063738</c:v>
                </c:pt>
                <c:pt idx="12416">
                  <c:v>123.31630680000001</c:v>
                </c:pt>
                <c:pt idx="12417">
                  <c:v>123.3262388</c:v>
                </c:pt>
                <c:pt idx="12418">
                  <c:v>123.3361708</c:v>
                </c:pt>
                <c:pt idx="12419">
                  <c:v>123.34610379999999</c:v>
                </c:pt>
                <c:pt idx="12420">
                  <c:v>123.3560358</c:v>
                </c:pt>
                <c:pt idx="12421">
                  <c:v>123.3659688</c:v>
                </c:pt>
                <c:pt idx="12422">
                  <c:v>123.3759008</c:v>
                </c:pt>
                <c:pt idx="12423">
                  <c:v>123.3858328</c:v>
                </c:pt>
                <c:pt idx="12424">
                  <c:v>123.39576580000001</c:v>
                </c:pt>
                <c:pt idx="12425">
                  <c:v>123.4056978</c:v>
                </c:pt>
                <c:pt idx="12426">
                  <c:v>123.4156308</c:v>
                </c:pt>
                <c:pt idx="12427">
                  <c:v>123.42556279999999</c:v>
                </c:pt>
                <c:pt idx="12428">
                  <c:v>123.4354948</c:v>
                </c:pt>
                <c:pt idx="12429">
                  <c:v>123.4454278</c:v>
                </c:pt>
                <c:pt idx="12430">
                  <c:v>123.4553598</c:v>
                </c:pt>
                <c:pt idx="12431">
                  <c:v>123.4652928</c:v>
                </c:pt>
                <c:pt idx="12432">
                  <c:v>123.47522480000001</c:v>
                </c:pt>
                <c:pt idx="12433">
                  <c:v>123.4851568</c:v>
                </c:pt>
                <c:pt idx="12434">
                  <c:v>123.4950898</c:v>
                </c:pt>
                <c:pt idx="12435">
                  <c:v>123.50502179999999</c:v>
                </c:pt>
                <c:pt idx="12436">
                  <c:v>123.5149538</c:v>
                </c:pt>
                <c:pt idx="12437">
                  <c:v>123.5248868</c:v>
                </c:pt>
                <c:pt idx="12438">
                  <c:v>123.5348188</c:v>
                </c:pt>
                <c:pt idx="12439">
                  <c:v>123.5447518</c:v>
                </c:pt>
                <c:pt idx="12440">
                  <c:v>123.55468380000001</c:v>
                </c:pt>
                <c:pt idx="12441">
                  <c:v>123.5646158</c:v>
                </c:pt>
                <c:pt idx="12442">
                  <c:v>123.5745488</c:v>
                </c:pt>
                <c:pt idx="12443">
                  <c:v>123.58448129999999</c:v>
                </c:pt>
                <c:pt idx="12444">
                  <c:v>123.5944143</c:v>
                </c:pt>
                <c:pt idx="12445">
                  <c:v>123.6043463</c:v>
                </c:pt>
                <c:pt idx="12446">
                  <c:v>123.6142783</c:v>
                </c:pt>
                <c:pt idx="12447">
                  <c:v>123.6242113</c:v>
                </c:pt>
                <c:pt idx="12448">
                  <c:v>123.63414330000001</c:v>
                </c:pt>
                <c:pt idx="12449">
                  <c:v>123.64407629999999</c:v>
                </c:pt>
                <c:pt idx="12450">
                  <c:v>123.6540083</c:v>
                </c:pt>
                <c:pt idx="12451">
                  <c:v>123.66394029999999</c:v>
                </c:pt>
                <c:pt idx="12452">
                  <c:v>123.6738733</c:v>
                </c:pt>
                <c:pt idx="12453">
                  <c:v>123.6838053</c:v>
                </c:pt>
                <c:pt idx="12454">
                  <c:v>123.69373830000001</c:v>
                </c:pt>
                <c:pt idx="12455">
                  <c:v>123.7036703</c:v>
                </c:pt>
                <c:pt idx="12456">
                  <c:v>123.71360230000001</c:v>
                </c:pt>
                <c:pt idx="12457">
                  <c:v>123.72353529999999</c:v>
                </c:pt>
                <c:pt idx="12458">
                  <c:v>123.7334673</c:v>
                </c:pt>
                <c:pt idx="12459">
                  <c:v>123.7434003</c:v>
                </c:pt>
                <c:pt idx="12460">
                  <c:v>123.7533323</c:v>
                </c:pt>
                <c:pt idx="12461">
                  <c:v>123.7632643</c:v>
                </c:pt>
                <c:pt idx="12462">
                  <c:v>123.77319730000001</c:v>
                </c:pt>
                <c:pt idx="12463">
                  <c:v>123.7831293</c:v>
                </c:pt>
                <c:pt idx="12464">
                  <c:v>123.7930623</c:v>
                </c:pt>
                <c:pt idx="12465">
                  <c:v>123.80299429999999</c:v>
                </c:pt>
                <c:pt idx="12466">
                  <c:v>123.8129263</c:v>
                </c:pt>
                <c:pt idx="12467">
                  <c:v>123.8228593</c:v>
                </c:pt>
                <c:pt idx="12468">
                  <c:v>123.8327913</c:v>
                </c:pt>
                <c:pt idx="12469">
                  <c:v>123.8427243</c:v>
                </c:pt>
                <c:pt idx="12470">
                  <c:v>123.85265630000001</c:v>
                </c:pt>
                <c:pt idx="12471">
                  <c:v>123.8625883</c:v>
                </c:pt>
                <c:pt idx="12472">
                  <c:v>123.87252119999999</c:v>
                </c:pt>
                <c:pt idx="12473">
                  <c:v>123.88245329999999</c:v>
                </c:pt>
                <c:pt idx="12474">
                  <c:v>123.8923863</c:v>
                </c:pt>
                <c:pt idx="12475">
                  <c:v>123.9023183</c:v>
                </c:pt>
                <c:pt idx="12476">
                  <c:v>123.9122503</c:v>
                </c:pt>
                <c:pt idx="12477">
                  <c:v>123.9221833</c:v>
                </c:pt>
                <c:pt idx="12478">
                  <c:v>123.93211530000001</c:v>
                </c:pt>
                <c:pt idx="12479">
                  <c:v>123.9420483</c:v>
                </c:pt>
                <c:pt idx="12480">
                  <c:v>123.9519803</c:v>
                </c:pt>
                <c:pt idx="12481">
                  <c:v>123.96191229999999</c:v>
                </c:pt>
                <c:pt idx="12482">
                  <c:v>123.9718453</c:v>
                </c:pt>
                <c:pt idx="12483">
                  <c:v>123.9817773</c:v>
                </c:pt>
                <c:pt idx="12484">
                  <c:v>123.99171029999999</c:v>
                </c:pt>
                <c:pt idx="12485">
                  <c:v>124.0016423</c:v>
                </c:pt>
                <c:pt idx="12486">
                  <c:v>124.01157430000001</c:v>
                </c:pt>
                <c:pt idx="12487">
                  <c:v>124.0215073</c:v>
                </c:pt>
                <c:pt idx="12488">
                  <c:v>124.0314393</c:v>
                </c:pt>
                <c:pt idx="12489">
                  <c:v>124.04137129999999</c:v>
                </c:pt>
                <c:pt idx="12490">
                  <c:v>124.0513043</c:v>
                </c:pt>
                <c:pt idx="12491">
                  <c:v>124.0612363</c:v>
                </c:pt>
                <c:pt idx="12492">
                  <c:v>124.07116929999999</c:v>
                </c:pt>
                <c:pt idx="12493">
                  <c:v>124.0811013</c:v>
                </c:pt>
                <c:pt idx="12494">
                  <c:v>124.0910343</c:v>
                </c:pt>
                <c:pt idx="12495">
                  <c:v>124.1009663</c:v>
                </c:pt>
                <c:pt idx="12496">
                  <c:v>124.1108983</c:v>
                </c:pt>
                <c:pt idx="12497">
                  <c:v>124.12083130000001</c:v>
                </c:pt>
                <c:pt idx="12498">
                  <c:v>124.1307633</c:v>
                </c:pt>
                <c:pt idx="12499">
                  <c:v>124.1406953</c:v>
                </c:pt>
                <c:pt idx="12500">
                  <c:v>124.15062829999999</c:v>
                </c:pt>
                <c:pt idx="12501">
                  <c:v>124.1605603</c:v>
                </c:pt>
                <c:pt idx="12502">
                  <c:v>124.1704933</c:v>
                </c:pt>
                <c:pt idx="12503">
                  <c:v>124.1804253</c:v>
                </c:pt>
                <c:pt idx="12504">
                  <c:v>124.1903583</c:v>
                </c:pt>
                <c:pt idx="12505">
                  <c:v>124.20029030000001</c:v>
                </c:pt>
                <c:pt idx="12506">
                  <c:v>124.2102223</c:v>
                </c:pt>
                <c:pt idx="12507">
                  <c:v>124.2201553</c:v>
                </c:pt>
                <c:pt idx="12508">
                  <c:v>124.23008729999999</c:v>
                </c:pt>
                <c:pt idx="12509">
                  <c:v>124.2400193</c:v>
                </c:pt>
                <c:pt idx="12510">
                  <c:v>124.2499523</c:v>
                </c:pt>
                <c:pt idx="12511">
                  <c:v>124.2598843</c:v>
                </c:pt>
                <c:pt idx="12512">
                  <c:v>124.2698173</c:v>
                </c:pt>
                <c:pt idx="12513">
                  <c:v>124.27974930000001</c:v>
                </c:pt>
                <c:pt idx="12514">
                  <c:v>124.2896813</c:v>
                </c:pt>
                <c:pt idx="12515">
                  <c:v>124.2996143</c:v>
                </c:pt>
                <c:pt idx="12516">
                  <c:v>124.30954629999999</c:v>
                </c:pt>
                <c:pt idx="12517">
                  <c:v>124.3194793</c:v>
                </c:pt>
                <c:pt idx="12518">
                  <c:v>124.3294113</c:v>
                </c:pt>
                <c:pt idx="12519">
                  <c:v>124.3393433</c:v>
                </c:pt>
                <c:pt idx="12520">
                  <c:v>124.3492763</c:v>
                </c:pt>
                <c:pt idx="12521">
                  <c:v>124.35920830000001</c:v>
                </c:pt>
                <c:pt idx="12522">
                  <c:v>124.3691413</c:v>
                </c:pt>
                <c:pt idx="12523">
                  <c:v>124.3790733</c:v>
                </c:pt>
                <c:pt idx="12524">
                  <c:v>124.38900529999999</c:v>
                </c:pt>
                <c:pt idx="12525">
                  <c:v>124.3989383</c:v>
                </c:pt>
                <c:pt idx="12526">
                  <c:v>124.4088703</c:v>
                </c:pt>
                <c:pt idx="12527">
                  <c:v>124.41880329999999</c:v>
                </c:pt>
                <c:pt idx="12528">
                  <c:v>124.4287353</c:v>
                </c:pt>
                <c:pt idx="12529">
                  <c:v>124.43866730000001</c:v>
                </c:pt>
                <c:pt idx="12530">
                  <c:v>124.4486003</c:v>
                </c:pt>
                <c:pt idx="12531">
                  <c:v>124.4585323</c:v>
                </c:pt>
                <c:pt idx="12532">
                  <c:v>124.46846530000001</c:v>
                </c:pt>
                <c:pt idx="12533">
                  <c:v>124.4783973</c:v>
                </c:pt>
                <c:pt idx="12534">
                  <c:v>124.4883293</c:v>
                </c:pt>
                <c:pt idx="12535">
                  <c:v>124.49826229999999</c:v>
                </c:pt>
                <c:pt idx="12536">
                  <c:v>124.5081943</c:v>
                </c:pt>
                <c:pt idx="12537">
                  <c:v>124.5181273</c:v>
                </c:pt>
                <c:pt idx="12538">
                  <c:v>124.5280593</c:v>
                </c:pt>
                <c:pt idx="12539">
                  <c:v>124.5379913</c:v>
                </c:pt>
                <c:pt idx="12540">
                  <c:v>124.54792430000001</c:v>
                </c:pt>
                <c:pt idx="12541">
                  <c:v>124.5578563</c:v>
                </c:pt>
                <c:pt idx="12542">
                  <c:v>124.5677893</c:v>
                </c:pt>
                <c:pt idx="12543">
                  <c:v>124.5777214</c:v>
                </c:pt>
                <c:pt idx="12544">
                  <c:v>124.58765339999999</c:v>
                </c:pt>
                <c:pt idx="12545">
                  <c:v>124.5975864</c:v>
                </c:pt>
                <c:pt idx="12546">
                  <c:v>124.6075184</c:v>
                </c:pt>
                <c:pt idx="12547">
                  <c:v>124.61745139999999</c:v>
                </c:pt>
                <c:pt idx="12548">
                  <c:v>124.6273834</c:v>
                </c:pt>
                <c:pt idx="12549">
                  <c:v>124.63731540000001</c:v>
                </c:pt>
                <c:pt idx="12550">
                  <c:v>124.6472484</c:v>
                </c:pt>
                <c:pt idx="12551">
                  <c:v>124.6571804</c:v>
                </c:pt>
                <c:pt idx="12552">
                  <c:v>124.66711340000001</c:v>
                </c:pt>
                <c:pt idx="12553">
                  <c:v>124.6770454</c:v>
                </c:pt>
                <c:pt idx="12554">
                  <c:v>124.6869774</c:v>
                </c:pt>
                <c:pt idx="12555">
                  <c:v>124.69691039999999</c:v>
                </c:pt>
                <c:pt idx="12556">
                  <c:v>124.7068424</c:v>
                </c:pt>
                <c:pt idx="12557">
                  <c:v>124.7167754</c:v>
                </c:pt>
                <c:pt idx="12558">
                  <c:v>124.7267074</c:v>
                </c:pt>
                <c:pt idx="12559">
                  <c:v>124.7366394</c:v>
                </c:pt>
                <c:pt idx="12560">
                  <c:v>124.74657240000001</c:v>
                </c:pt>
                <c:pt idx="12561">
                  <c:v>124.7565044</c:v>
                </c:pt>
                <c:pt idx="12562">
                  <c:v>124.7664374</c:v>
                </c:pt>
                <c:pt idx="12563">
                  <c:v>124.77636939999999</c:v>
                </c:pt>
                <c:pt idx="12564">
                  <c:v>124.7863014</c:v>
                </c:pt>
                <c:pt idx="12565">
                  <c:v>124.7962344</c:v>
                </c:pt>
                <c:pt idx="12566">
                  <c:v>124.8061664</c:v>
                </c:pt>
                <c:pt idx="12567">
                  <c:v>124.8160994</c:v>
                </c:pt>
                <c:pt idx="12568">
                  <c:v>124.82603140000001</c:v>
                </c:pt>
                <c:pt idx="12569">
                  <c:v>124.8359634</c:v>
                </c:pt>
                <c:pt idx="12570">
                  <c:v>124.8458964</c:v>
                </c:pt>
                <c:pt idx="12571">
                  <c:v>124.85582839999999</c:v>
                </c:pt>
                <c:pt idx="12572">
                  <c:v>124.8657614</c:v>
                </c:pt>
                <c:pt idx="12573">
                  <c:v>124.8756934</c:v>
                </c:pt>
                <c:pt idx="12574">
                  <c:v>124.8856254</c:v>
                </c:pt>
                <c:pt idx="12575">
                  <c:v>124.8955584</c:v>
                </c:pt>
                <c:pt idx="12576">
                  <c:v>124.90549040000001</c:v>
                </c:pt>
                <c:pt idx="12577">
                  <c:v>124.91542339999999</c:v>
                </c:pt>
                <c:pt idx="12578">
                  <c:v>124.9253554</c:v>
                </c:pt>
                <c:pt idx="12579">
                  <c:v>124.93528740000001</c:v>
                </c:pt>
                <c:pt idx="12580">
                  <c:v>124.9452204</c:v>
                </c:pt>
                <c:pt idx="12581">
                  <c:v>124.9551524</c:v>
                </c:pt>
                <c:pt idx="12582">
                  <c:v>124.96508540000001</c:v>
                </c:pt>
                <c:pt idx="12583">
                  <c:v>124.9750174</c:v>
                </c:pt>
                <c:pt idx="12584">
                  <c:v>124.9849494</c:v>
                </c:pt>
                <c:pt idx="12585">
                  <c:v>124.99488239999999</c:v>
                </c:pt>
                <c:pt idx="12586">
                  <c:v>125.0048144</c:v>
                </c:pt>
                <c:pt idx="12587">
                  <c:v>125.0147474</c:v>
                </c:pt>
                <c:pt idx="12588">
                  <c:v>125.0246794</c:v>
                </c:pt>
                <c:pt idx="12589">
                  <c:v>125.0346114</c:v>
                </c:pt>
                <c:pt idx="12590">
                  <c:v>125.04454440000001</c:v>
                </c:pt>
                <c:pt idx="12591">
                  <c:v>125.0544764</c:v>
                </c:pt>
                <c:pt idx="12592">
                  <c:v>125.0644094</c:v>
                </c:pt>
                <c:pt idx="12593">
                  <c:v>125.07434139999999</c:v>
                </c:pt>
                <c:pt idx="12594">
                  <c:v>125.0842734</c:v>
                </c:pt>
                <c:pt idx="12595">
                  <c:v>125.0942064</c:v>
                </c:pt>
                <c:pt idx="12596">
                  <c:v>125.1041384</c:v>
                </c:pt>
                <c:pt idx="12597">
                  <c:v>125.1140714</c:v>
                </c:pt>
                <c:pt idx="12598">
                  <c:v>125.12400340000001</c:v>
                </c:pt>
                <c:pt idx="12599">
                  <c:v>125.1339354</c:v>
                </c:pt>
                <c:pt idx="12600">
                  <c:v>125.1438684</c:v>
                </c:pt>
                <c:pt idx="12601">
                  <c:v>125.15380039999999</c:v>
                </c:pt>
                <c:pt idx="12602">
                  <c:v>125.1637334</c:v>
                </c:pt>
                <c:pt idx="12603">
                  <c:v>125.1736654</c:v>
                </c:pt>
                <c:pt idx="12604">
                  <c:v>125.1835974</c:v>
                </c:pt>
                <c:pt idx="12605">
                  <c:v>125.1935304</c:v>
                </c:pt>
                <c:pt idx="12606">
                  <c:v>125.20346240000001</c:v>
                </c:pt>
                <c:pt idx="12607">
                  <c:v>125.2133954</c:v>
                </c:pt>
                <c:pt idx="12608">
                  <c:v>125.2233274</c:v>
                </c:pt>
                <c:pt idx="12609">
                  <c:v>125.23325939999999</c:v>
                </c:pt>
                <c:pt idx="12610">
                  <c:v>125.2431924</c:v>
                </c:pt>
                <c:pt idx="12611">
                  <c:v>125.2531244</c:v>
                </c:pt>
                <c:pt idx="12612">
                  <c:v>125.26305739999999</c:v>
                </c:pt>
                <c:pt idx="12613">
                  <c:v>125.2729894</c:v>
                </c:pt>
                <c:pt idx="12614">
                  <c:v>125.28292140000001</c:v>
                </c:pt>
                <c:pt idx="12615">
                  <c:v>125.2928544</c:v>
                </c:pt>
                <c:pt idx="12616">
                  <c:v>125.3027864</c:v>
                </c:pt>
                <c:pt idx="12617">
                  <c:v>125.31271940000001</c:v>
                </c:pt>
                <c:pt idx="12618">
                  <c:v>125.3226514</c:v>
                </c:pt>
                <c:pt idx="12619">
                  <c:v>125.3325834</c:v>
                </c:pt>
                <c:pt idx="12620">
                  <c:v>125.34251639999999</c:v>
                </c:pt>
                <c:pt idx="12621">
                  <c:v>125.3524484</c:v>
                </c:pt>
                <c:pt idx="12622">
                  <c:v>125.3623814</c:v>
                </c:pt>
                <c:pt idx="12623">
                  <c:v>125.3723134</c:v>
                </c:pt>
                <c:pt idx="12624">
                  <c:v>125.3822454</c:v>
                </c:pt>
                <c:pt idx="12625">
                  <c:v>125.39217840000001</c:v>
                </c:pt>
                <c:pt idx="12626">
                  <c:v>125.4021104</c:v>
                </c:pt>
                <c:pt idx="12627">
                  <c:v>125.4120434</c:v>
                </c:pt>
                <c:pt idx="12628">
                  <c:v>125.42197539999999</c:v>
                </c:pt>
                <c:pt idx="12629">
                  <c:v>125.4319074</c:v>
                </c:pt>
                <c:pt idx="12630">
                  <c:v>125.4418404</c:v>
                </c:pt>
                <c:pt idx="12631">
                  <c:v>125.4517724</c:v>
                </c:pt>
                <c:pt idx="12632">
                  <c:v>125.4617054</c:v>
                </c:pt>
                <c:pt idx="12633">
                  <c:v>125.47163740000001</c:v>
                </c:pt>
                <c:pt idx="12634">
                  <c:v>125.4815694</c:v>
                </c:pt>
                <c:pt idx="12635">
                  <c:v>125.4915024</c:v>
                </c:pt>
                <c:pt idx="12636">
                  <c:v>125.50143439999999</c:v>
                </c:pt>
                <c:pt idx="12637">
                  <c:v>125.5113674</c:v>
                </c:pt>
                <c:pt idx="12638">
                  <c:v>125.5212994</c:v>
                </c:pt>
                <c:pt idx="12639">
                  <c:v>125.5312314</c:v>
                </c:pt>
                <c:pt idx="12640">
                  <c:v>125.5411644</c:v>
                </c:pt>
                <c:pt idx="12641">
                  <c:v>125.55109640000001</c:v>
                </c:pt>
                <c:pt idx="12642">
                  <c:v>125.5610294</c:v>
                </c:pt>
                <c:pt idx="12643">
                  <c:v>125.5709614</c:v>
                </c:pt>
                <c:pt idx="12644">
                  <c:v>125.58089289999999</c:v>
                </c:pt>
                <c:pt idx="12645">
                  <c:v>125.5908259</c:v>
                </c:pt>
                <c:pt idx="12646">
                  <c:v>125.6007579</c:v>
                </c:pt>
                <c:pt idx="12647">
                  <c:v>125.61069089999999</c:v>
                </c:pt>
                <c:pt idx="12648">
                  <c:v>125.6206229</c:v>
                </c:pt>
                <c:pt idx="12649">
                  <c:v>125.63055490000001</c:v>
                </c:pt>
                <c:pt idx="12650">
                  <c:v>125.6404879</c:v>
                </c:pt>
                <c:pt idx="12651">
                  <c:v>125.6504199</c:v>
                </c:pt>
                <c:pt idx="12652">
                  <c:v>125.66035290000001</c:v>
                </c:pt>
                <c:pt idx="12653">
                  <c:v>125.6702849</c:v>
                </c:pt>
                <c:pt idx="12654">
                  <c:v>125.6802169</c:v>
                </c:pt>
                <c:pt idx="12655">
                  <c:v>125.69014989999999</c:v>
                </c:pt>
                <c:pt idx="12656">
                  <c:v>125.7000819</c:v>
                </c:pt>
                <c:pt idx="12657">
                  <c:v>125.7100149</c:v>
                </c:pt>
                <c:pt idx="12658">
                  <c:v>125.7199469</c:v>
                </c:pt>
                <c:pt idx="12659">
                  <c:v>125.7298789</c:v>
                </c:pt>
                <c:pt idx="12660">
                  <c:v>125.73981190000001</c:v>
                </c:pt>
                <c:pt idx="12661">
                  <c:v>125.7497439</c:v>
                </c:pt>
                <c:pt idx="12662">
                  <c:v>125.7596769</c:v>
                </c:pt>
                <c:pt idx="12663">
                  <c:v>125.76960889999999</c:v>
                </c:pt>
                <c:pt idx="12664">
                  <c:v>125.7795409</c:v>
                </c:pt>
                <c:pt idx="12665">
                  <c:v>125.7894739</c:v>
                </c:pt>
                <c:pt idx="12666">
                  <c:v>125.7994059</c:v>
                </c:pt>
                <c:pt idx="12667">
                  <c:v>125.8093389</c:v>
                </c:pt>
                <c:pt idx="12668">
                  <c:v>125.81927090000001</c:v>
                </c:pt>
                <c:pt idx="12669">
                  <c:v>125.8292039</c:v>
                </c:pt>
                <c:pt idx="12670">
                  <c:v>125.8465849</c:v>
                </c:pt>
                <c:pt idx="12671">
                  <c:v>125.8565179</c:v>
                </c:pt>
                <c:pt idx="12672">
                  <c:v>125.86644990000001</c:v>
                </c:pt>
                <c:pt idx="12673">
                  <c:v>125.8763819</c:v>
                </c:pt>
                <c:pt idx="12674">
                  <c:v>125.8863149</c:v>
                </c:pt>
                <c:pt idx="12675">
                  <c:v>125.89624689999999</c:v>
                </c:pt>
                <c:pt idx="12676">
                  <c:v>125.9061799</c:v>
                </c:pt>
                <c:pt idx="12677">
                  <c:v>125.9161119</c:v>
                </c:pt>
                <c:pt idx="12678">
                  <c:v>125.9260439</c:v>
                </c:pt>
                <c:pt idx="12679">
                  <c:v>125.9359769</c:v>
                </c:pt>
                <c:pt idx="12680">
                  <c:v>125.94590890000001</c:v>
                </c:pt>
                <c:pt idx="12681">
                  <c:v>125.9558419</c:v>
                </c:pt>
                <c:pt idx="12682">
                  <c:v>125.9657739</c:v>
                </c:pt>
                <c:pt idx="12683">
                  <c:v>125.97570589999999</c:v>
                </c:pt>
                <c:pt idx="12684">
                  <c:v>125.9856389</c:v>
                </c:pt>
                <c:pt idx="12685">
                  <c:v>125.9955709</c:v>
                </c:pt>
                <c:pt idx="12686">
                  <c:v>126.00550389999999</c:v>
                </c:pt>
                <c:pt idx="12687">
                  <c:v>126.0154359</c:v>
                </c:pt>
                <c:pt idx="12688">
                  <c:v>126.0253689</c:v>
                </c:pt>
                <c:pt idx="12689">
                  <c:v>126.0353009</c:v>
                </c:pt>
                <c:pt idx="12690">
                  <c:v>126.0452329</c:v>
                </c:pt>
                <c:pt idx="12691">
                  <c:v>126.05516590000001</c:v>
                </c:pt>
                <c:pt idx="12692">
                  <c:v>126.0650979</c:v>
                </c:pt>
                <c:pt idx="12693">
                  <c:v>126.0750309</c:v>
                </c:pt>
                <c:pt idx="12694">
                  <c:v>126.08496289999999</c:v>
                </c:pt>
                <c:pt idx="12695">
                  <c:v>126.0948949</c:v>
                </c:pt>
                <c:pt idx="12696">
                  <c:v>126.1048279</c:v>
                </c:pt>
                <c:pt idx="12697">
                  <c:v>126.1147599</c:v>
                </c:pt>
                <c:pt idx="12698">
                  <c:v>126.1246929</c:v>
                </c:pt>
                <c:pt idx="12699">
                  <c:v>126.13462490000001</c:v>
                </c:pt>
                <c:pt idx="12700">
                  <c:v>126.1445569</c:v>
                </c:pt>
                <c:pt idx="12701">
                  <c:v>126.1544899</c:v>
                </c:pt>
                <c:pt idx="12702">
                  <c:v>126.16442189999999</c:v>
                </c:pt>
                <c:pt idx="12703">
                  <c:v>126.1743549</c:v>
                </c:pt>
                <c:pt idx="12704">
                  <c:v>126.1842869</c:v>
                </c:pt>
                <c:pt idx="12705">
                  <c:v>126.1942189</c:v>
                </c:pt>
                <c:pt idx="12706">
                  <c:v>126.2041519</c:v>
                </c:pt>
                <c:pt idx="12707">
                  <c:v>126.21408390000001</c:v>
                </c:pt>
                <c:pt idx="12708">
                  <c:v>126.2240169</c:v>
                </c:pt>
                <c:pt idx="12709">
                  <c:v>126.2339489</c:v>
                </c:pt>
                <c:pt idx="12710">
                  <c:v>126.24388089999999</c:v>
                </c:pt>
                <c:pt idx="12711">
                  <c:v>126.2538139</c:v>
                </c:pt>
                <c:pt idx="12712">
                  <c:v>126.2637459</c:v>
                </c:pt>
                <c:pt idx="12713">
                  <c:v>126.27367889999999</c:v>
                </c:pt>
                <c:pt idx="12714">
                  <c:v>126.2836109</c:v>
                </c:pt>
                <c:pt idx="12715">
                  <c:v>126.29354290000001</c:v>
                </c:pt>
                <c:pt idx="12716">
                  <c:v>126.3034759</c:v>
                </c:pt>
                <c:pt idx="12717">
                  <c:v>126.3134079</c:v>
                </c:pt>
                <c:pt idx="12718">
                  <c:v>126.32334090000001</c:v>
                </c:pt>
                <c:pt idx="12719">
                  <c:v>126.3332729</c:v>
                </c:pt>
                <c:pt idx="12720">
                  <c:v>126.3432049</c:v>
                </c:pt>
                <c:pt idx="12721">
                  <c:v>126.35313789999999</c:v>
                </c:pt>
                <c:pt idx="12722">
                  <c:v>126.3630699</c:v>
                </c:pt>
                <c:pt idx="12723">
                  <c:v>126.3730029</c:v>
                </c:pt>
                <c:pt idx="12724">
                  <c:v>126.3829349</c:v>
                </c:pt>
                <c:pt idx="12725">
                  <c:v>126.3928669</c:v>
                </c:pt>
                <c:pt idx="12726">
                  <c:v>126.40279990000001</c:v>
                </c:pt>
                <c:pt idx="12727">
                  <c:v>126.4127319</c:v>
                </c:pt>
                <c:pt idx="12728">
                  <c:v>126.4226649</c:v>
                </c:pt>
                <c:pt idx="12729">
                  <c:v>126.43259689999999</c:v>
                </c:pt>
                <c:pt idx="12730">
                  <c:v>126.4425299</c:v>
                </c:pt>
                <c:pt idx="12731">
                  <c:v>126.4524619</c:v>
                </c:pt>
                <c:pt idx="12732">
                  <c:v>126.4623939</c:v>
                </c:pt>
                <c:pt idx="12733">
                  <c:v>126.4723269</c:v>
                </c:pt>
                <c:pt idx="12734">
                  <c:v>126.48225890000001</c:v>
                </c:pt>
                <c:pt idx="12735">
                  <c:v>126.49219189999999</c:v>
                </c:pt>
                <c:pt idx="12736">
                  <c:v>126.5021239</c:v>
                </c:pt>
                <c:pt idx="12737">
                  <c:v>126.51205589999999</c:v>
                </c:pt>
                <c:pt idx="12738">
                  <c:v>126.5219889</c:v>
                </c:pt>
                <c:pt idx="12739">
                  <c:v>126.5319209</c:v>
                </c:pt>
                <c:pt idx="12740">
                  <c:v>126.54185390000001</c:v>
                </c:pt>
                <c:pt idx="12741">
                  <c:v>126.5517859</c:v>
                </c:pt>
                <c:pt idx="12742">
                  <c:v>126.5617179</c:v>
                </c:pt>
                <c:pt idx="12743">
                  <c:v>126.57165089999999</c:v>
                </c:pt>
                <c:pt idx="12744">
                  <c:v>126.5815834</c:v>
                </c:pt>
                <c:pt idx="12745">
                  <c:v>126.5915164</c:v>
                </c:pt>
                <c:pt idx="12746">
                  <c:v>126.6014484</c:v>
                </c:pt>
                <c:pt idx="12747">
                  <c:v>126.6113804</c:v>
                </c:pt>
                <c:pt idx="12748">
                  <c:v>126.62131340000001</c:v>
                </c:pt>
                <c:pt idx="12749">
                  <c:v>126.6312454</c:v>
                </c:pt>
                <c:pt idx="12750">
                  <c:v>126.6411784</c:v>
                </c:pt>
                <c:pt idx="12751">
                  <c:v>126.65111039999999</c:v>
                </c:pt>
                <c:pt idx="12752">
                  <c:v>126.6610424</c:v>
                </c:pt>
                <c:pt idx="12753">
                  <c:v>126.6709754</c:v>
                </c:pt>
                <c:pt idx="12754">
                  <c:v>126.6809074</c:v>
                </c:pt>
                <c:pt idx="12755">
                  <c:v>126.6908404</c:v>
                </c:pt>
                <c:pt idx="12756">
                  <c:v>126.70077240000001</c:v>
                </c:pt>
                <c:pt idx="12757">
                  <c:v>126.7107044</c:v>
                </c:pt>
                <c:pt idx="12758">
                  <c:v>126.7206374</c:v>
                </c:pt>
                <c:pt idx="12759">
                  <c:v>126.73056939999999</c:v>
                </c:pt>
                <c:pt idx="12760">
                  <c:v>126.7405024</c:v>
                </c:pt>
                <c:pt idx="12761">
                  <c:v>126.7504344</c:v>
                </c:pt>
                <c:pt idx="12762">
                  <c:v>126.76036740000001</c:v>
                </c:pt>
                <c:pt idx="12763">
                  <c:v>126.7702994</c:v>
                </c:pt>
                <c:pt idx="12764">
                  <c:v>126.78023140000001</c:v>
                </c:pt>
                <c:pt idx="12765">
                  <c:v>126.79016439999999</c:v>
                </c:pt>
                <c:pt idx="12766">
                  <c:v>126.8000964</c:v>
                </c:pt>
                <c:pt idx="12767">
                  <c:v>126.8100294</c:v>
                </c:pt>
                <c:pt idx="12768">
                  <c:v>126.8199614</c:v>
                </c:pt>
                <c:pt idx="12769">
                  <c:v>126.8298934</c:v>
                </c:pt>
                <c:pt idx="12770">
                  <c:v>126.83982640000001</c:v>
                </c:pt>
                <c:pt idx="12771">
                  <c:v>126.8497584</c:v>
                </c:pt>
                <c:pt idx="12772">
                  <c:v>126.8596914</c:v>
                </c:pt>
                <c:pt idx="12773">
                  <c:v>126.86962339999999</c:v>
                </c:pt>
                <c:pt idx="12774">
                  <c:v>126.8795554</c:v>
                </c:pt>
                <c:pt idx="12775">
                  <c:v>126.8894884</c:v>
                </c:pt>
                <c:pt idx="12776">
                  <c:v>126.8994204</c:v>
                </c:pt>
                <c:pt idx="12777">
                  <c:v>126.9093534</c:v>
                </c:pt>
                <c:pt idx="12778">
                  <c:v>126.91928540000001</c:v>
                </c:pt>
                <c:pt idx="12779">
                  <c:v>126.9292174</c:v>
                </c:pt>
                <c:pt idx="12780">
                  <c:v>126.9391504</c:v>
                </c:pt>
                <c:pt idx="12781">
                  <c:v>126.94908239999999</c:v>
                </c:pt>
                <c:pt idx="12782">
                  <c:v>126.9590154</c:v>
                </c:pt>
                <c:pt idx="12783">
                  <c:v>126.9689474</c:v>
                </c:pt>
                <c:pt idx="12784">
                  <c:v>126.97888039999999</c:v>
                </c:pt>
                <c:pt idx="12785">
                  <c:v>126.9888124</c:v>
                </c:pt>
                <c:pt idx="12786">
                  <c:v>126.99874440000001</c:v>
                </c:pt>
                <c:pt idx="12787">
                  <c:v>127.0086774</c:v>
                </c:pt>
                <c:pt idx="12788">
                  <c:v>127.0186094</c:v>
                </c:pt>
                <c:pt idx="12789">
                  <c:v>127.02854240000001</c:v>
                </c:pt>
                <c:pt idx="12790">
                  <c:v>127.0384744</c:v>
                </c:pt>
                <c:pt idx="12791">
                  <c:v>127.0484064</c:v>
                </c:pt>
                <c:pt idx="12792">
                  <c:v>127.05833939999999</c:v>
                </c:pt>
                <c:pt idx="12793">
                  <c:v>127.0682714</c:v>
                </c:pt>
                <c:pt idx="12794">
                  <c:v>127.0782044</c:v>
                </c:pt>
                <c:pt idx="12795">
                  <c:v>127.0881364</c:v>
                </c:pt>
                <c:pt idx="12796">
                  <c:v>127.0980684</c:v>
                </c:pt>
                <c:pt idx="12797">
                  <c:v>127.10800140000001</c:v>
                </c:pt>
                <c:pt idx="12798">
                  <c:v>127.1179334</c:v>
                </c:pt>
                <c:pt idx="12799">
                  <c:v>127.1278664</c:v>
                </c:pt>
                <c:pt idx="12800">
                  <c:v>127.13779839999999</c:v>
                </c:pt>
                <c:pt idx="12801">
                  <c:v>127.1477304</c:v>
                </c:pt>
                <c:pt idx="12802">
                  <c:v>127.1576634</c:v>
                </c:pt>
                <c:pt idx="12803">
                  <c:v>127.1675954</c:v>
                </c:pt>
                <c:pt idx="12804">
                  <c:v>127.1775284</c:v>
                </c:pt>
                <c:pt idx="12805">
                  <c:v>127.18746040000001</c:v>
                </c:pt>
                <c:pt idx="12806">
                  <c:v>127.1973934</c:v>
                </c:pt>
                <c:pt idx="12807">
                  <c:v>127.2073254</c:v>
                </c:pt>
                <c:pt idx="12808">
                  <c:v>127.21725739999999</c:v>
                </c:pt>
                <c:pt idx="12809">
                  <c:v>127.2271904</c:v>
                </c:pt>
                <c:pt idx="12810">
                  <c:v>127.2371224</c:v>
                </c:pt>
                <c:pt idx="12811">
                  <c:v>127.24705539999999</c:v>
                </c:pt>
                <c:pt idx="12812">
                  <c:v>127.2569874</c:v>
                </c:pt>
                <c:pt idx="12813">
                  <c:v>127.26691940000001</c:v>
                </c:pt>
                <c:pt idx="12814">
                  <c:v>127.2768524</c:v>
                </c:pt>
                <c:pt idx="12815">
                  <c:v>127.2867844</c:v>
                </c:pt>
                <c:pt idx="12816">
                  <c:v>127.29671740000001</c:v>
                </c:pt>
                <c:pt idx="12817">
                  <c:v>127.3066494</c:v>
                </c:pt>
                <c:pt idx="12818">
                  <c:v>127.3165814</c:v>
                </c:pt>
                <c:pt idx="12819">
                  <c:v>127.32651439999999</c:v>
                </c:pt>
                <c:pt idx="12820">
                  <c:v>127.3364464</c:v>
                </c:pt>
                <c:pt idx="12821">
                  <c:v>127.3463794</c:v>
                </c:pt>
                <c:pt idx="12822">
                  <c:v>127.3563114</c:v>
                </c:pt>
                <c:pt idx="12823">
                  <c:v>127.3662444</c:v>
                </c:pt>
                <c:pt idx="12824">
                  <c:v>127.37617640000001</c:v>
                </c:pt>
                <c:pt idx="12825">
                  <c:v>127.3861084</c:v>
                </c:pt>
                <c:pt idx="12826">
                  <c:v>127.3960414</c:v>
                </c:pt>
                <c:pt idx="12827">
                  <c:v>127.40597339999999</c:v>
                </c:pt>
                <c:pt idx="12828">
                  <c:v>127.4159064</c:v>
                </c:pt>
                <c:pt idx="12829">
                  <c:v>127.4258384</c:v>
                </c:pt>
                <c:pt idx="12830">
                  <c:v>127.4357704</c:v>
                </c:pt>
                <c:pt idx="12831">
                  <c:v>127.4457034</c:v>
                </c:pt>
                <c:pt idx="12832">
                  <c:v>127.45563540000001</c:v>
                </c:pt>
                <c:pt idx="12833">
                  <c:v>127.4655684</c:v>
                </c:pt>
                <c:pt idx="12834">
                  <c:v>127.4755004</c:v>
                </c:pt>
                <c:pt idx="12835">
                  <c:v>127.48543239999999</c:v>
                </c:pt>
                <c:pt idx="12836">
                  <c:v>127.4953654</c:v>
                </c:pt>
                <c:pt idx="12837">
                  <c:v>127.5052974</c:v>
                </c:pt>
                <c:pt idx="12838">
                  <c:v>127.51523039999999</c:v>
                </c:pt>
                <c:pt idx="12839">
                  <c:v>127.5251624</c:v>
                </c:pt>
                <c:pt idx="12840">
                  <c:v>127.5350954</c:v>
                </c:pt>
                <c:pt idx="12841">
                  <c:v>127.5450274</c:v>
                </c:pt>
                <c:pt idx="12842">
                  <c:v>127.5549594</c:v>
                </c:pt>
                <c:pt idx="12843">
                  <c:v>127.56489240000001</c:v>
                </c:pt>
                <c:pt idx="12844">
                  <c:v>127.5748244</c:v>
                </c:pt>
                <c:pt idx="12845">
                  <c:v>127.5847565</c:v>
                </c:pt>
                <c:pt idx="12846">
                  <c:v>127.5946885</c:v>
                </c:pt>
                <c:pt idx="12847">
                  <c:v>127.6046205</c:v>
                </c:pt>
                <c:pt idx="12848">
                  <c:v>127.6145535</c:v>
                </c:pt>
                <c:pt idx="12849">
                  <c:v>127.62448550000001</c:v>
                </c:pt>
                <c:pt idx="12850">
                  <c:v>127.6344185</c:v>
                </c:pt>
                <c:pt idx="12851">
                  <c:v>127.6443505</c:v>
                </c:pt>
                <c:pt idx="12852">
                  <c:v>127.65428249999999</c:v>
                </c:pt>
                <c:pt idx="12853">
                  <c:v>127.6642155</c:v>
                </c:pt>
                <c:pt idx="12854">
                  <c:v>127.6741475</c:v>
                </c:pt>
                <c:pt idx="12855">
                  <c:v>127.68408049999999</c:v>
                </c:pt>
                <c:pt idx="12856">
                  <c:v>127.6940125</c:v>
                </c:pt>
                <c:pt idx="12857">
                  <c:v>127.7039455</c:v>
                </c:pt>
                <c:pt idx="12858">
                  <c:v>127.7138775</c:v>
                </c:pt>
                <c:pt idx="12859">
                  <c:v>127.7238095</c:v>
                </c:pt>
                <c:pt idx="12860">
                  <c:v>127.73374250000001</c:v>
                </c:pt>
                <c:pt idx="12861">
                  <c:v>127.7436745</c:v>
                </c:pt>
                <c:pt idx="12862">
                  <c:v>127.7536075</c:v>
                </c:pt>
                <c:pt idx="12863">
                  <c:v>127.76353949999999</c:v>
                </c:pt>
                <c:pt idx="12864">
                  <c:v>127.7734715</c:v>
                </c:pt>
                <c:pt idx="12865">
                  <c:v>127.7834045</c:v>
                </c:pt>
                <c:pt idx="12866">
                  <c:v>127.7933365</c:v>
                </c:pt>
                <c:pt idx="12867">
                  <c:v>127.8032695</c:v>
                </c:pt>
                <c:pt idx="12868">
                  <c:v>127.81320150000001</c:v>
                </c:pt>
                <c:pt idx="12869">
                  <c:v>127.8231335</c:v>
                </c:pt>
                <c:pt idx="12870">
                  <c:v>127.8330665</c:v>
                </c:pt>
                <c:pt idx="12871">
                  <c:v>127.84299849999999</c:v>
                </c:pt>
                <c:pt idx="12872">
                  <c:v>127.8529315</c:v>
                </c:pt>
                <c:pt idx="12873">
                  <c:v>127.8628635</c:v>
                </c:pt>
                <c:pt idx="12874">
                  <c:v>127.87279650000001</c:v>
                </c:pt>
                <c:pt idx="12875">
                  <c:v>127.8827285</c:v>
                </c:pt>
                <c:pt idx="12876">
                  <c:v>127.89266050000001</c:v>
                </c:pt>
                <c:pt idx="12877">
                  <c:v>127.90259349999999</c:v>
                </c:pt>
                <c:pt idx="12878">
                  <c:v>127.9125255</c:v>
                </c:pt>
                <c:pt idx="12879">
                  <c:v>127.9224585</c:v>
                </c:pt>
                <c:pt idx="12880">
                  <c:v>127.9323905</c:v>
                </c:pt>
                <c:pt idx="12881">
                  <c:v>127.9423225</c:v>
                </c:pt>
                <c:pt idx="12882">
                  <c:v>127.95225550000001</c:v>
                </c:pt>
                <c:pt idx="12883">
                  <c:v>127.9621875</c:v>
                </c:pt>
                <c:pt idx="12884">
                  <c:v>127.9721205</c:v>
                </c:pt>
                <c:pt idx="12885">
                  <c:v>127.98205249999999</c:v>
                </c:pt>
                <c:pt idx="12886">
                  <c:v>127.9919855</c:v>
                </c:pt>
                <c:pt idx="12887">
                  <c:v>128.00191749999999</c:v>
                </c:pt>
                <c:pt idx="12888">
                  <c:v>128.01184950000001</c:v>
                </c:pt>
                <c:pt idx="12889">
                  <c:v>128.0217825</c:v>
                </c:pt>
                <c:pt idx="12890">
                  <c:v>128.03171449999999</c:v>
                </c:pt>
                <c:pt idx="12891">
                  <c:v>128.04164750000001</c:v>
                </c:pt>
                <c:pt idx="12892">
                  <c:v>128.0515795</c:v>
                </c:pt>
                <c:pt idx="12893">
                  <c:v>128.06151149999999</c:v>
                </c:pt>
                <c:pt idx="12894">
                  <c:v>128.07144450000001</c:v>
                </c:pt>
                <c:pt idx="12895">
                  <c:v>128.0813765</c:v>
                </c:pt>
                <c:pt idx="12896">
                  <c:v>128.09130949999999</c:v>
                </c:pt>
                <c:pt idx="12897">
                  <c:v>128.10124149999999</c:v>
                </c:pt>
                <c:pt idx="12898">
                  <c:v>128.11117350000001</c:v>
                </c:pt>
                <c:pt idx="12899">
                  <c:v>128.1211065</c:v>
                </c:pt>
                <c:pt idx="12900">
                  <c:v>128.13103849999999</c:v>
                </c:pt>
                <c:pt idx="12901">
                  <c:v>128.14097150000001</c:v>
                </c:pt>
                <c:pt idx="12902">
                  <c:v>128.1509035</c:v>
                </c:pt>
                <c:pt idx="12903">
                  <c:v>128.16083649999999</c:v>
                </c:pt>
                <c:pt idx="12904">
                  <c:v>128.17076850000001</c:v>
                </c:pt>
                <c:pt idx="12905">
                  <c:v>128.1807005</c:v>
                </c:pt>
                <c:pt idx="12906">
                  <c:v>128.19063349999999</c:v>
                </c:pt>
                <c:pt idx="12907">
                  <c:v>128.20056550000001</c:v>
                </c:pt>
                <c:pt idx="12908">
                  <c:v>128.2104985</c:v>
                </c:pt>
                <c:pt idx="12909">
                  <c:v>128.22043049999999</c:v>
                </c:pt>
                <c:pt idx="12910">
                  <c:v>128.23036250000001</c:v>
                </c:pt>
                <c:pt idx="12911">
                  <c:v>128.2402955</c:v>
                </c:pt>
                <c:pt idx="12912">
                  <c:v>128.25022749999999</c:v>
                </c:pt>
                <c:pt idx="12913">
                  <c:v>128.26016050000001</c:v>
                </c:pt>
                <c:pt idx="12914">
                  <c:v>128.2700925</c:v>
                </c:pt>
                <c:pt idx="12915">
                  <c:v>128.2800245</c:v>
                </c:pt>
                <c:pt idx="12916">
                  <c:v>128.28995750000001</c:v>
                </c:pt>
                <c:pt idx="12917">
                  <c:v>128.29988950000001</c:v>
                </c:pt>
                <c:pt idx="12918">
                  <c:v>128.3098225</c:v>
                </c:pt>
                <c:pt idx="12919">
                  <c:v>128.31975449999999</c:v>
                </c:pt>
                <c:pt idx="12920">
                  <c:v>128.32968750000001</c:v>
                </c:pt>
                <c:pt idx="12921">
                  <c:v>128.3396195</c:v>
                </c:pt>
                <c:pt idx="12922">
                  <c:v>128.34955149999999</c:v>
                </c:pt>
                <c:pt idx="12923">
                  <c:v>128.35948450000001</c:v>
                </c:pt>
                <c:pt idx="12924">
                  <c:v>128.3694165</c:v>
                </c:pt>
                <c:pt idx="12925">
                  <c:v>128.37934949999999</c:v>
                </c:pt>
                <c:pt idx="12926">
                  <c:v>128.38928150000001</c:v>
                </c:pt>
                <c:pt idx="12927">
                  <c:v>128.3992135</c:v>
                </c:pt>
                <c:pt idx="12928">
                  <c:v>128.40914649999999</c:v>
                </c:pt>
                <c:pt idx="12929">
                  <c:v>128.41907850000001</c:v>
                </c:pt>
                <c:pt idx="12930">
                  <c:v>128.4290115</c:v>
                </c:pt>
                <c:pt idx="12931">
                  <c:v>128.43894349999999</c:v>
                </c:pt>
                <c:pt idx="12932">
                  <c:v>128.44887650000001</c:v>
                </c:pt>
                <c:pt idx="12933">
                  <c:v>128.4588085</c:v>
                </c:pt>
                <c:pt idx="12934">
                  <c:v>128.4687405</c:v>
                </c:pt>
                <c:pt idx="12935">
                  <c:v>128.47867350000001</c:v>
                </c:pt>
                <c:pt idx="12936">
                  <c:v>128.48860550000001</c:v>
                </c:pt>
                <c:pt idx="12937">
                  <c:v>128.4985385</c:v>
                </c:pt>
                <c:pt idx="12938">
                  <c:v>128.50847049999999</c:v>
                </c:pt>
                <c:pt idx="12939">
                  <c:v>128.51840250000001</c:v>
                </c:pt>
                <c:pt idx="12940">
                  <c:v>128.5283355</c:v>
                </c:pt>
                <c:pt idx="12941">
                  <c:v>128.53826749999999</c:v>
                </c:pt>
                <c:pt idx="12942">
                  <c:v>128.54820050000001</c:v>
                </c:pt>
                <c:pt idx="12943">
                  <c:v>128.5581325</c:v>
                </c:pt>
                <c:pt idx="12944">
                  <c:v>128.56806449999999</c:v>
                </c:pt>
                <c:pt idx="12945">
                  <c:v>128.57799750000001</c:v>
                </c:pt>
                <c:pt idx="12946">
                  <c:v>128.58793009999999</c:v>
                </c:pt>
                <c:pt idx="12947">
                  <c:v>128.59786310000001</c:v>
                </c:pt>
                <c:pt idx="12948">
                  <c:v>128.6077951</c:v>
                </c:pt>
                <c:pt idx="12949">
                  <c:v>128.61772809999999</c:v>
                </c:pt>
                <c:pt idx="12950">
                  <c:v>128.62766010000001</c:v>
                </c:pt>
                <c:pt idx="12951">
                  <c:v>128.63759210000001</c:v>
                </c:pt>
                <c:pt idx="12952">
                  <c:v>128.6475251</c:v>
                </c:pt>
                <c:pt idx="12953">
                  <c:v>128.65745709999999</c:v>
                </c:pt>
                <c:pt idx="12954">
                  <c:v>128.66739010000001</c:v>
                </c:pt>
                <c:pt idx="12955">
                  <c:v>128.6773221</c:v>
                </c:pt>
                <c:pt idx="12956">
                  <c:v>128.68725509999999</c:v>
                </c:pt>
                <c:pt idx="12957">
                  <c:v>128.69718710000001</c:v>
                </c:pt>
                <c:pt idx="12958">
                  <c:v>128.7071191</c:v>
                </c:pt>
                <c:pt idx="12959">
                  <c:v>128.71705209999999</c:v>
                </c:pt>
                <c:pt idx="12960">
                  <c:v>128.72698410000001</c:v>
                </c:pt>
                <c:pt idx="12961">
                  <c:v>128.7369171</c:v>
                </c:pt>
                <c:pt idx="12962">
                  <c:v>128.74684909999999</c:v>
                </c:pt>
                <c:pt idx="12963">
                  <c:v>128.75678110000001</c:v>
                </c:pt>
                <c:pt idx="12964">
                  <c:v>128.7667141</c:v>
                </c:pt>
                <c:pt idx="12965">
                  <c:v>128.77664609999999</c:v>
                </c:pt>
                <c:pt idx="12966">
                  <c:v>128.78657910000001</c:v>
                </c:pt>
                <c:pt idx="12967">
                  <c:v>128.7965111</c:v>
                </c:pt>
                <c:pt idx="12968">
                  <c:v>128.80644409999999</c:v>
                </c:pt>
                <c:pt idx="12969">
                  <c:v>128.81637610000001</c:v>
                </c:pt>
                <c:pt idx="12970">
                  <c:v>128.82630810000001</c:v>
                </c:pt>
                <c:pt idx="12971">
                  <c:v>128.8362411</c:v>
                </c:pt>
                <c:pt idx="12972">
                  <c:v>128.84617309999999</c:v>
                </c:pt>
                <c:pt idx="12973">
                  <c:v>128.85610610000001</c:v>
                </c:pt>
                <c:pt idx="12974">
                  <c:v>128.8660381</c:v>
                </c:pt>
                <c:pt idx="12975">
                  <c:v>128.87597009999999</c:v>
                </c:pt>
                <c:pt idx="12976">
                  <c:v>128.88590310000001</c:v>
                </c:pt>
                <c:pt idx="12977">
                  <c:v>128.8958351</c:v>
                </c:pt>
                <c:pt idx="12978">
                  <c:v>128.90576809999999</c:v>
                </c:pt>
                <c:pt idx="12979">
                  <c:v>128.91570010000001</c:v>
                </c:pt>
                <c:pt idx="12980">
                  <c:v>128.9256331</c:v>
                </c:pt>
                <c:pt idx="12981">
                  <c:v>128.93556509999999</c:v>
                </c:pt>
                <c:pt idx="12982">
                  <c:v>128.94549710000001</c:v>
                </c:pt>
                <c:pt idx="12983">
                  <c:v>128.9554301</c:v>
                </c:pt>
                <c:pt idx="12984">
                  <c:v>128.96536209999999</c:v>
                </c:pt>
                <c:pt idx="12985">
                  <c:v>128.97529510000001</c:v>
                </c:pt>
                <c:pt idx="12986">
                  <c:v>128.9852271</c:v>
                </c:pt>
                <c:pt idx="12987">
                  <c:v>128.9951591</c:v>
                </c:pt>
                <c:pt idx="12988">
                  <c:v>129.00509210000001</c:v>
                </c:pt>
                <c:pt idx="12989">
                  <c:v>129.01502410000001</c:v>
                </c:pt>
                <c:pt idx="12990">
                  <c:v>129.02495709999999</c:v>
                </c:pt>
                <c:pt idx="12991">
                  <c:v>129.03488909999999</c:v>
                </c:pt>
                <c:pt idx="12992">
                  <c:v>129.0448221</c:v>
                </c:pt>
                <c:pt idx="12993">
                  <c:v>129.0547541</c:v>
                </c:pt>
                <c:pt idx="12994">
                  <c:v>129.06468609999999</c:v>
                </c:pt>
                <c:pt idx="12995">
                  <c:v>129.07461910000001</c:v>
                </c:pt>
                <c:pt idx="12996">
                  <c:v>129.0845511</c:v>
                </c:pt>
                <c:pt idx="12997">
                  <c:v>129.09448409999999</c:v>
                </c:pt>
                <c:pt idx="12998">
                  <c:v>129.10441610000001</c:v>
                </c:pt>
                <c:pt idx="12999">
                  <c:v>129.1143481</c:v>
                </c:pt>
                <c:pt idx="13000">
                  <c:v>129.12428109999999</c:v>
                </c:pt>
                <c:pt idx="13001">
                  <c:v>129.13421310000001</c:v>
                </c:pt>
                <c:pt idx="13002">
                  <c:v>129.1441461</c:v>
                </c:pt>
                <c:pt idx="13003">
                  <c:v>129.15407809999999</c:v>
                </c:pt>
                <c:pt idx="13004">
                  <c:v>129.16401110000001</c:v>
                </c:pt>
                <c:pt idx="13005">
                  <c:v>129.1739431</c:v>
                </c:pt>
                <c:pt idx="13006">
                  <c:v>129.18387509999999</c:v>
                </c:pt>
                <c:pt idx="13007">
                  <c:v>129.19380810000001</c:v>
                </c:pt>
                <c:pt idx="13008">
                  <c:v>129.2037401</c:v>
                </c:pt>
                <c:pt idx="13009">
                  <c:v>129.21367309999999</c:v>
                </c:pt>
                <c:pt idx="13010">
                  <c:v>129.22360509999999</c:v>
                </c:pt>
                <c:pt idx="13011">
                  <c:v>129.23353710000001</c:v>
                </c:pt>
                <c:pt idx="13012">
                  <c:v>129.2434701</c:v>
                </c:pt>
                <c:pt idx="13013">
                  <c:v>129.25340209999999</c:v>
                </c:pt>
                <c:pt idx="13014">
                  <c:v>129.26333510000001</c:v>
                </c:pt>
                <c:pt idx="13015">
                  <c:v>129.2732671</c:v>
                </c:pt>
                <c:pt idx="13016">
                  <c:v>129.28320009999999</c:v>
                </c:pt>
                <c:pt idx="13017">
                  <c:v>129.29313210000001</c:v>
                </c:pt>
                <c:pt idx="13018">
                  <c:v>129.3030641</c:v>
                </c:pt>
                <c:pt idx="13019">
                  <c:v>129.31299709999999</c:v>
                </c:pt>
                <c:pt idx="13020">
                  <c:v>129.32292910000001</c:v>
                </c:pt>
                <c:pt idx="13021">
                  <c:v>129.3328621</c:v>
                </c:pt>
                <c:pt idx="13022">
                  <c:v>129.34279409999999</c:v>
                </c:pt>
                <c:pt idx="13023">
                  <c:v>129.35272710000001</c:v>
                </c:pt>
                <c:pt idx="13024">
                  <c:v>129.3626591</c:v>
                </c:pt>
                <c:pt idx="13025">
                  <c:v>129.37259109999999</c:v>
                </c:pt>
                <c:pt idx="13026">
                  <c:v>129.38252410000001</c:v>
                </c:pt>
                <c:pt idx="13027">
                  <c:v>129.3924561</c:v>
                </c:pt>
                <c:pt idx="13028">
                  <c:v>129.40238909999999</c:v>
                </c:pt>
                <c:pt idx="13029">
                  <c:v>129.41232110000001</c:v>
                </c:pt>
                <c:pt idx="13030">
                  <c:v>129.42225310000001</c:v>
                </c:pt>
                <c:pt idx="13031">
                  <c:v>129.4321861</c:v>
                </c:pt>
                <c:pt idx="13032">
                  <c:v>129.44211809999999</c:v>
                </c:pt>
                <c:pt idx="13033">
                  <c:v>129.45205110000001</c:v>
                </c:pt>
                <c:pt idx="13034">
                  <c:v>129.4619831</c:v>
                </c:pt>
                <c:pt idx="13035">
                  <c:v>129.47191609999999</c:v>
                </c:pt>
                <c:pt idx="13036">
                  <c:v>129.48184810000001</c:v>
                </c:pt>
                <c:pt idx="13037">
                  <c:v>129.4917801</c:v>
                </c:pt>
                <c:pt idx="13038">
                  <c:v>129.50171309999999</c:v>
                </c:pt>
                <c:pt idx="13039">
                  <c:v>129.51164510000001</c:v>
                </c:pt>
                <c:pt idx="13040">
                  <c:v>129.5215781</c:v>
                </c:pt>
                <c:pt idx="13041">
                  <c:v>129.53151009999999</c:v>
                </c:pt>
                <c:pt idx="13042">
                  <c:v>129.54144210000001</c:v>
                </c:pt>
                <c:pt idx="13043">
                  <c:v>129.5513751</c:v>
                </c:pt>
                <c:pt idx="13044">
                  <c:v>129.56130709999999</c:v>
                </c:pt>
                <c:pt idx="13045">
                  <c:v>129.57124010000001</c:v>
                </c:pt>
                <c:pt idx="13046">
                  <c:v>129.5811721</c:v>
                </c:pt>
                <c:pt idx="13047">
                  <c:v>129.5911045</c:v>
                </c:pt>
                <c:pt idx="13048">
                  <c:v>129.60103649999999</c:v>
                </c:pt>
                <c:pt idx="13049">
                  <c:v>129.61096850000001</c:v>
                </c:pt>
                <c:pt idx="13050">
                  <c:v>129.6209015</c:v>
                </c:pt>
                <c:pt idx="13051">
                  <c:v>129.63083349999999</c:v>
                </c:pt>
                <c:pt idx="13052">
                  <c:v>129.64076650000001</c:v>
                </c:pt>
                <c:pt idx="13053">
                  <c:v>129.6506985</c:v>
                </c:pt>
                <c:pt idx="13054">
                  <c:v>129.66063149999999</c:v>
                </c:pt>
                <c:pt idx="13055">
                  <c:v>129.67056349999999</c:v>
                </c:pt>
                <c:pt idx="13056">
                  <c:v>129.68049550000001</c:v>
                </c:pt>
                <c:pt idx="13057">
                  <c:v>129.6904285</c:v>
                </c:pt>
                <c:pt idx="13058">
                  <c:v>129.70036049999999</c:v>
                </c:pt>
                <c:pt idx="13059">
                  <c:v>129.71029350000001</c:v>
                </c:pt>
                <c:pt idx="13060">
                  <c:v>129.7202255</c:v>
                </c:pt>
                <c:pt idx="13061">
                  <c:v>129.73015749999999</c:v>
                </c:pt>
                <c:pt idx="13062">
                  <c:v>129.74009050000001</c:v>
                </c:pt>
                <c:pt idx="13063">
                  <c:v>129.7500225</c:v>
                </c:pt>
                <c:pt idx="13064">
                  <c:v>129.75995549999999</c:v>
                </c:pt>
                <c:pt idx="13065">
                  <c:v>129.76988750000001</c:v>
                </c:pt>
                <c:pt idx="13066">
                  <c:v>129.7798205</c:v>
                </c:pt>
                <c:pt idx="13067">
                  <c:v>129.78975249999999</c:v>
                </c:pt>
                <c:pt idx="13068">
                  <c:v>129.79968450000001</c:v>
                </c:pt>
                <c:pt idx="13069">
                  <c:v>129.8096175</c:v>
                </c:pt>
                <c:pt idx="13070">
                  <c:v>129.81954949999999</c:v>
                </c:pt>
                <c:pt idx="13071">
                  <c:v>129.82948250000001</c:v>
                </c:pt>
                <c:pt idx="13072">
                  <c:v>129.8394145</c:v>
                </c:pt>
                <c:pt idx="13073">
                  <c:v>129.84934749999999</c:v>
                </c:pt>
                <c:pt idx="13074">
                  <c:v>129.85927950000001</c:v>
                </c:pt>
                <c:pt idx="13075">
                  <c:v>129.86921150000001</c:v>
                </c:pt>
                <c:pt idx="13076">
                  <c:v>129.8791445</c:v>
                </c:pt>
                <c:pt idx="13077">
                  <c:v>129.88907649999999</c:v>
                </c:pt>
                <c:pt idx="13078">
                  <c:v>129.89900950000001</c:v>
                </c:pt>
                <c:pt idx="13079">
                  <c:v>129.9089415</c:v>
                </c:pt>
                <c:pt idx="13080">
                  <c:v>129.91887349999999</c:v>
                </c:pt>
                <c:pt idx="13081">
                  <c:v>129.92880650000001</c:v>
                </c:pt>
                <c:pt idx="13082">
                  <c:v>129.9387385</c:v>
                </c:pt>
                <c:pt idx="13083">
                  <c:v>129.94867149999999</c:v>
                </c:pt>
                <c:pt idx="13084">
                  <c:v>129.95860350000001</c:v>
                </c:pt>
                <c:pt idx="13085">
                  <c:v>129.9685365</c:v>
                </c:pt>
                <c:pt idx="13086">
                  <c:v>129.97846849999999</c:v>
                </c:pt>
                <c:pt idx="13087">
                  <c:v>129.98840050000001</c:v>
                </c:pt>
                <c:pt idx="13088">
                  <c:v>129.9983335</c:v>
                </c:pt>
                <c:pt idx="13089">
                  <c:v>130.00826549999999</c:v>
                </c:pt>
                <c:pt idx="13090">
                  <c:v>130.01819850000001</c:v>
                </c:pt>
                <c:pt idx="13091">
                  <c:v>130.0281305</c:v>
                </c:pt>
                <c:pt idx="13092">
                  <c:v>130.03806349999999</c:v>
                </c:pt>
                <c:pt idx="13093">
                  <c:v>130.04799550000001</c:v>
                </c:pt>
                <c:pt idx="13094">
                  <c:v>130.05792750000001</c:v>
                </c:pt>
                <c:pt idx="13095">
                  <c:v>130.06786049999999</c:v>
                </c:pt>
                <c:pt idx="13096">
                  <c:v>130.07779249999999</c:v>
                </c:pt>
                <c:pt idx="13097">
                  <c:v>130.0877255</c:v>
                </c:pt>
                <c:pt idx="13098">
                  <c:v>130.0976575</c:v>
                </c:pt>
                <c:pt idx="13099">
                  <c:v>130.10759049999999</c:v>
                </c:pt>
                <c:pt idx="13100">
                  <c:v>130.11752250000001</c:v>
                </c:pt>
                <c:pt idx="13101">
                  <c:v>130.1274545</c:v>
                </c:pt>
                <c:pt idx="13102">
                  <c:v>130.13738749999999</c:v>
                </c:pt>
                <c:pt idx="13103">
                  <c:v>130.14731950000001</c:v>
                </c:pt>
                <c:pt idx="13104">
                  <c:v>130.1572525</c:v>
                </c:pt>
                <c:pt idx="13105">
                  <c:v>130.16718449999999</c:v>
                </c:pt>
                <c:pt idx="13106">
                  <c:v>130.17711750000001</c:v>
                </c:pt>
                <c:pt idx="13107">
                  <c:v>130.1870495</c:v>
                </c:pt>
                <c:pt idx="13108">
                  <c:v>130.19698149999999</c:v>
                </c:pt>
                <c:pt idx="13109">
                  <c:v>130.20691450000001</c:v>
                </c:pt>
                <c:pt idx="13110">
                  <c:v>130.2168465</c:v>
                </c:pt>
                <c:pt idx="13111">
                  <c:v>130.22677949999999</c:v>
                </c:pt>
                <c:pt idx="13112">
                  <c:v>130.23671150000001</c:v>
                </c:pt>
                <c:pt idx="13113">
                  <c:v>130.2466435</c:v>
                </c:pt>
                <c:pt idx="13114">
                  <c:v>130.25657649999999</c:v>
                </c:pt>
                <c:pt idx="13115">
                  <c:v>130.26650849999999</c:v>
                </c:pt>
                <c:pt idx="13116">
                  <c:v>130.2764415</c:v>
                </c:pt>
                <c:pt idx="13117">
                  <c:v>130.2863735</c:v>
                </c:pt>
                <c:pt idx="13118">
                  <c:v>130.29630649999999</c:v>
                </c:pt>
                <c:pt idx="13119">
                  <c:v>130.30623850000001</c:v>
                </c:pt>
                <c:pt idx="13120">
                  <c:v>130.3161715</c:v>
                </c:pt>
                <c:pt idx="13121">
                  <c:v>130.32610349999999</c:v>
                </c:pt>
                <c:pt idx="13122">
                  <c:v>130.33603550000001</c:v>
                </c:pt>
                <c:pt idx="13123">
                  <c:v>130.3459685</c:v>
                </c:pt>
                <c:pt idx="13124">
                  <c:v>130.35590049999999</c:v>
                </c:pt>
                <c:pt idx="13125">
                  <c:v>130.36583350000001</c:v>
                </c:pt>
                <c:pt idx="13126">
                  <c:v>130.3757655</c:v>
                </c:pt>
                <c:pt idx="13127">
                  <c:v>130.38569849999999</c:v>
                </c:pt>
                <c:pt idx="13128">
                  <c:v>130.39563050000001</c:v>
                </c:pt>
                <c:pt idx="13129">
                  <c:v>130.4055635</c:v>
                </c:pt>
                <c:pt idx="13130">
                  <c:v>130.41549549999999</c:v>
                </c:pt>
                <c:pt idx="13131">
                  <c:v>130.42542750000001</c:v>
                </c:pt>
                <c:pt idx="13132">
                  <c:v>130.4353605</c:v>
                </c:pt>
                <c:pt idx="13133">
                  <c:v>130.44529249999999</c:v>
                </c:pt>
                <c:pt idx="13134">
                  <c:v>130.45522550000001</c:v>
                </c:pt>
                <c:pt idx="13135">
                  <c:v>130.4651575</c:v>
                </c:pt>
                <c:pt idx="13136">
                  <c:v>130.47509049999999</c:v>
                </c:pt>
                <c:pt idx="13137">
                  <c:v>130.48502250000001</c:v>
                </c:pt>
                <c:pt idx="13138">
                  <c:v>130.4949555</c:v>
                </c:pt>
                <c:pt idx="13139">
                  <c:v>130.5048875</c:v>
                </c:pt>
                <c:pt idx="13140">
                  <c:v>130.51481949999999</c:v>
                </c:pt>
                <c:pt idx="13141">
                  <c:v>130.52475250000001</c:v>
                </c:pt>
                <c:pt idx="13142">
                  <c:v>130.5346845</c:v>
                </c:pt>
                <c:pt idx="13143">
                  <c:v>130.54461749999999</c:v>
                </c:pt>
                <c:pt idx="13144">
                  <c:v>130.55454950000001</c:v>
                </c:pt>
                <c:pt idx="13145">
                  <c:v>130.5644825</c:v>
                </c:pt>
                <c:pt idx="13146">
                  <c:v>130.57441449999999</c:v>
                </c:pt>
                <c:pt idx="13147">
                  <c:v>130.58434700000001</c:v>
                </c:pt>
                <c:pt idx="13148">
                  <c:v>130.594279</c:v>
                </c:pt>
                <c:pt idx="13149">
                  <c:v>130.60421199999999</c:v>
                </c:pt>
                <c:pt idx="13150">
                  <c:v>130.61414400000001</c:v>
                </c:pt>
                <c:pt idx="13151">
                  <c:v>130.624076</c:v>
                </c:pt>
                <c:pt idx="13152">
                  <c:v>130.63400899999999</c:v>
                </c:pt>
                <c:pt idx="13153">
                  <c:v>130.64394100000001</c:v>
                </c:pt>
                <c:pt idx="13154">
                  <c:v>130.653874</c:v>
                </c:pt>
                <c:pt idx="13155">
                  <c:v>130.66380599999999</c:v>
                </c:pt>
                <c:pt idx="13156">
                  <c:v>130.67373900000001</c:v>
                </c:pt>
                <c:pt idx="13157">
                  <c:v>130.683671</c:v>
                </c:pt>
                <c:pt idx="13158">
                  <c:v>130.69360399999999</c:v>
                </c:pt>
                <c:pt idx="13159">
                  <c:v>130.70353600000001</c:v>
                </c:pt>
                <c:pt idx="13160">
                  <c:v>130.713469</c:v>
                </c:pt>
                <c:pt idx="13161">
                  <c:v>130.723401</c:v>
                </c:pt>
                <c:pt idx="13162">
                  <c:v>130.73333400000001</c:v>
                </c:pt>
                <c:pt idx="13163">
                  <c:v>130.74326600000001</c:v>
                </c:pt>
                <c:pt idx="13164">
                  <c:v>130.753198</c:v>
                </c:pt>
                <c:pt idx="13165">
                  <c:v>130.76313099999999</c:v>
                </c:pt>
                <c:pt idx="13166">
                  <c:v>130.77306300000001</c:v>
                </c:pt>
                <c:pt idx="13167">
                  <c:v>130.782996</c:v>
                </c:pt>
                <c:pt idx="13168">
                  <c:v>130.79292799999999</c:v>
                </c:pt>
                <c:pt idx="13169">
                  <c:v>130.80286100000001</c:v>
                </c:pt>
                <c:pt idx="13170">
                  <c:v>130.812793</c:v>
                </c:pt>
                <c:pt idx="13171">
                  <c:v>130.82272599999999</c:v>
                </c:pt>
                <c:pt idx="13172">
                  <c:v>130.83265800000001</c:v>
                </c:pt>
                <c:pt idx="13173">
                  <c:v>130.842591</c:v>
                </c:pt>
                <c:pt idx="13174">
                  <c:v>130.85252299999999</c:v>
                </c:pt>
                <c:pt idx="13175">
                  <c:v>130.86245600000001</c:v>
                </c:pt>
                <c:pt idx="13176">
                  <c:v>130.872388</c:v>
                </c:pt>
                <c:pt idx="13177">
                  <c:v>130.88232099999999</c:v>
                </c:pt>
                <c:pt idx="13178">
                  <c:v>130.89225300000001</c:v>
                </c:pt>
                <c:pt idx="13179">
                  <c:v>130.902186</c:v>
                </c:pt>
                <c:pt idx="13180">
                  <c:v>130.91211799999999</c:v>
                </c:pt>
                <c:pt idx="13181">
                  <c:v>130.92205000000001</c:v>
                </c:pt>
                <c:pt idx="13182">
                  <c:v>130.931983</c:v>
                </c:pt>
                <c:pt idx="13183">
                  <c:v>130.94191499999999</c:v>
                </c:pt>
                <c:pt idx="13184">
                  <c:v>130.95184800000001</c:v>
                </c:pt>
                <c:pt idx="13185">
                  <c:v>130.96178</c:v>
                </c:pt>
                <c:pt idx="13186">
                  <c:v>130.97171299999999</c:v>
                </c:pt>
                <c:pt idx="13187">
                  <c:v>130.98164499999999</c:v>
                </c:pt>
                <c:pt idx="13188">
                  <c:v>130.991578</c:v>
                </c:pt>
                <c:pt idx="13189">
                  <c:v>131.00151</c:v>
                </c:pt>
                <c:pt idx="13190">
                  <c:v>131.01144300000001</c:v>
                </c:pt>
                <c:pt idx="13191">
                  <c:v>131.02137500000001</c:v>
                </c:pt>
                <c:pt idx="13192">
                  <c:v>131.031308</c:v>
                </c:pt>
                <c:pt idx="13193">
                  <c:v>131.04123999999999</c:v>
                </c:pt>
                <c:pt idx="13194">
                  <c:v>131.05117300000001</c:v>
                </c:pt>
                <c:pt idx="13195">
                  <c:v>131.061105</c:v>
                </c:pt>
                <c:pt idx="13196">
                  <c:v>131.07103799999999</c:v>
                </c:pt>
                <c:pt idx="13197">
                  <c:v>131.08097000000001</c:v>
                </c:pt>
                <c:pt idx="13198">
                  <c:v>131.090903</c:v>
                </c:pt>
                <c:pt idx="13199">
                  <c:v>131.10083499999999</c:v>
                </c:pt>
                <c:pt idx="13200">
                  <c:v>131.11076800000001</c:v>
                </c:pt>
                <c:pt idx="13201">
                  <c:v>131.1207</c:v>
                </c:pt>
                <c:pt idx="13202">
                  <c:v>131.13063299999999</c:v>
                </c:pt>
                <c:pt idx="13203">
                  <c:v>131.14056500000001</c:v>
                </c:pt>
                <c:pt idx="13204">
                  <c:v>131.150498</c:v>
                </c:pt>
                <c:pt idx="13205">
                  <c:v>131.16042999999999</c:v>
                </c:pt>
                <c:pt idx="13206">
                  <c:v>131.17036300000001</c:v>
                </c:pt>
                <c:pt idx="13207">
                  <c:v>131.180295</c:v>
                </c:pt>
                <c:pt idx="13208">
                  <c:v>131.19022799999999</c:v>
                </c:pt>
                <c:pt idx="13209">
                  <c:v>131.20016000000001</c:v>
                </c:pt>
                <c:pt idx="13210">
                  <c:v>131.210093</c:v>
                </c:pt>
                <c:pt idx="13211">
                  <c:v>131.22002499999999</c:v>
                </c:pt>
                <c:pt idx="13212">
                  <c:v>131.22995800000001</c:v>
                </c:pt>
                <c:pt idx="13213">
                  <c:v>131.23989</c:v>
                </c:pt>
                <c:pt idx="13214">
                  <c:v>131.24982299999999</c:v>
                </c:pt>
                <c:pt idx="13215">
                  <c:v>131.25975500000001</c:v>
                </c:pt>
                <c:pt idx="13216">
                  <c:v>131.269688</c:v>
                </c:pt>
                <c:pt idx="13217">
                  <c:v>131.27961999999999</c:v>
                </c:pt>
                <c:pt idx="13218">
                  <c:v>131.28955300000001</c:v>
                </c:pt>
                <c:pt idx="13219">
                  <c:v>131.299485</c:v>
                </c:pt>
                <c:pt idx="13220">
                  <c:v>131.30941799999999</c:v>
                </c:pt>
                <c:pt idx="13221">
                  <c:v>131.31934999999999</c:v>
                </c:pt>
                <c:pt idx="13222">
                  <c:v>131.329283</c:v>
                </c:pt>
                <c:pt idx="13223">
                  <c:v>131.339215</c:v>
                </c:pt>
                <c:pt idx="13224">
                  <c:v>131.34914800000001</c:v>
                </c:pt>
                <c:pt idx="13225">
                  <c:v>131.35908000000001</c:v>
                </c:pt>
                <c:pt idx="13226">
                  <c:v>131.369013</c:v>
                </c:pt>
                <c:pt idx="13227">
                  <c:v>131.37894499999999</c:v>
                </c:pt>
                <c:pt idx="13228">
                  <c:v>131.38887800000001</c:v>
                </c:pt>
                <c:pt idx="13229">
                  <c:v>131.39881</c:v>
                </c:pt>
                <c:pt idx="13230">
                  <c:v>131.40874299999999</c:v>
                </c:pt>
                <c:pt idx="13231">
                  <c:v>131.41867500000001</c:v>
                </c:pt>
                <c:pt idx="13232">
                  <c:v>131.428608</c:v>
                </c:pt>
                <c:pt idx="13233">
                  <c:v>131.43853999999999</c:v>
                </c:pt>
                <c:pt idx="13234">
                  <c:v>131.44847300000001</c:v>
                </c:pt>
                <c:pt idx="13235">
                  <c:v>131.458405</c:v>
                </c:pt>
                <c:pt idx="13236">
                  <c:v>131.46833799999999</c:v>
                </c:pt>
                <c:pt idx="13237">
                  <c:v>131.47827000000001</c:v>
                </c:pt>
                <c:pt idx="13238">
                  <c:v>131.488203</c:v>
                </c:pt>
                <c:pt idx="13239">
                  <c:v>131.49813599999999</c:v>
                </c:pt>
                <c:pt idx="13240">
                  <c:v>131.50806800000001</c:v>
                </c:pt>
                <c:pt idx="13241">
                  <c:v>131.518001</c:v>
                </c:pt>
                <c:pt idx="13242">
                  <c:v>131.52793299999999</c:v>
                </c:pt>
                <c:pt idx="13243">
                  <c:v>131.53786600000001</c:v>
                </c:pt>
                <c:pt idx="13244">
                  <c:v>131.547798</c:v>
                </c:pt>
                <c:pt idx="13245">
                  <c:v>131.55773099999999</c:v>
                </c:pt>
                <c:pt idx="13246">
                  <c:v>131.56766300000001</c:v>
                </c:pt>
                <c:pt idx="13247">
                  <c:v>131.577596</c:v>
                </c:pt>
                <c:pt idx="13248">
                  <c:v>131.58752939999999</c:v>
                </c:pt>
                <c:pt idx="13249">
                  <c:v>131.59746240000001</c:v>
                </c:pt>
                <c:pt idx="13250">
                  <c:v>131.6073944</c:v>
                </c:pt>
                <c:pt idx="13251">
                  <c:v>131.61732739999999</c:v>
                </c:pt>
                <c:pt idx="13252">
                  <c:v>131.62725940000001</c:v>
                </c:pt>
                <c:pt idx="13253">
                  <c:v>131.6371924</c:v>
                </c:pt>
                <c:pt idx="13254">
                  <c:v>131.64712539999999</c:v>
                </c:pt>
                <c:pt idx="13255">
                  <c:v>131.65705740000001</c:v>
                </c:pt>
                <c:pt idx="13256">
                  <c:v>131.6669904</c:v>
                </c:pt>
                <c:pt idx="13257">
                  <c:v>131.6769224</c:v>
                </c:pt>
                <c:pt idx="13258">
                  <c:v>131.68685540000001</c:v>
                </c:pt>
                <c:pt idx="13259">
                  <c:v>131.69678740000001</c:v>
                </c:pt>
                <c:pt idx="13260">
                  <c:v>131.70672039999999</c:v>
                </c:pt>
                <c:pt idx="13261">
                  <c:v>131.71665239999999</c:v>
                </c:pt>
                <c:pt idx="13262">
                  <c:v>131.7265854</c:v>
                </c:pt>
                <c:pt idx="13263">
                  <c:v>131.7365174</c:v>
                </c:pt>
                <c:pt idx="13264">
                  <c:v>131.74645039999999</c:v>
                </c:pt>
                <c:pt idx="13265">
                  <c:v>131.7563834</c:v>
                </c:pt>
                <c:pt idx="13266">
                  <c:v>131.7663154</c:v>
                </c:pt>
                <c:pt idx="13267">
                  <c:v>131.77624839999999</c:v>
                </c:pt>
                <c:pt idx="13268">
                  <c:v>131.78618040000001</c:v>
                </c:pt>
                <c:pt idx="13269">
                  <c:v>131.7961134</c:v>
                </c:pt>
                <c:pt idx="13270">
                  <c:v>131.80604539999999</c:v>
                </c:pt>
                <c:pt idx="13271">
                  <c:v>131.81597840000001</c:v>
                </c:pt>
                <c:pt idx="13272">
                  <c:v>131.8259104</c:v>
                </c:pt>
                <c:pt idx="13273">
                  <c:v>131.83584339999999</c:v>
                </c:pt>
                <c:pt idx="13274">
                  <c:v>131.84577640000001</c:v>
                </c:pt>
                <c:pt idx="13275">
                  <c:v>131.8557084</c:v>
                </c:pt>
                <c:pt idx="13276">
                  <c:v>131.86564139999999</c:v>
                </c:pt>
                <c:pt idx="13277">
                  <c:v>131.87557340000001</c:v>
                </c:pt>
                <c:pt idx="13278">
                  <c:v>131.8855064</c:v>
                </c:pt>
                <c:pt idx="13279">
                  <c:v>131.89543839999999</c:v>
                </c:pt>
                <c:pt idx="13280">
                  <c:v>131.90537140000001</c:v>
                </c:pt>
                <c:pt idx="13281">
                  <c:v>131.9153034</c:v>
                </c:pt>
                <c:pt idx="13282">
                  <c:v>131.92523639999999</c:v>
                </c:pt>
                <c:pt idx="13283">
                  <c:v>131.93516940000001</c:v>
                </c:pt>
                <c:pt idx="13284">
                  <c:v>131.9451014</c:v>
                </c:pt>
                <c:pt idx="13285">
                  <c:v>131.95503439999999</c:v>
                </c:pt>
                <c:pt idx="13286">
                  <c:v>131.96496640000001</c:v>
                </c:pt>
                <c:pt idx="13287">
                  <c:v>131.9748994</c:v>
                </c:pt>
                <c:pt idx="13288">
                  <c:v>131.98483139999999</c:v>
                </c:pt>
                <c:pt idx="13289">
                  <c:v>131.99476440000001</c:v>
                </c:pt>
                <c:pt idx="13290">
                  <c:v>132.0046974</c:v>
                </c:pt>
                <c:pt idx="13291">
                  <c:v>132.01462939999999</c:v>
                </c:pt>
                <c:pt idx="13292">
                  <c:v>132.02456240000001</c:v>
                </c:pt>
                <c:pt idx="13293">
                  <c:v>132.0344944</c:v>
                </c:pt>
                <c:pt idx="13294">
                  <c:v>132.04442739999999</c:v>
                </c:pt>
                <c:pt idx="13295">
                  <c:v>132.05436040000001</c:v>
                </c:pt>
                <c:pt idx="13296">
                  <c:v>132.0642924</c:v>
                </c:pt>
                <c:pt idx="13297">
                  <c:v>132.07422539999999</c:v>
                </c:pt>
                <c:pt idx="13298">
                  <c:v>132.08415740000001</c:v>
                </c:pt>
                <c:pt idx="13299">
                  <c:v>132.0940904</c:v>
                </c:pt>
                <c:pt idx="13300">
                  <c:v>132.10402239999999</c:v>
                </c:pt>
                <c:pt idx="13301">
                  <c:v>132.11395540000001</c:v>
                </c:pt>
                <c:pt idx="13302">
                  <c:v>132.1238884</c:v>
                </c:pt>
                <c:pt idx="13303">
                  <c:v>132.13382039999999</c:v>
                </c:pt>
                <c:pt idx="13304">
                  <c:v>132.14375340000001</c:v>
                </c:pt>
                <c:pt idx="13305">
                  <c:v>132.1536854</c:v>
                </c:pt>
                <c:pt idx="13306">
                  <c:v>132.16361839999999</c:v>
                </c:pt>
                <c:pt idx="13307">
                  <c:v>132.17355040000001</c:v>
                </c:pt>
                <c:pt idx="13308">
                  <c:v>132.1834834</c:v>
                </c:pt>
                <c:pt idx="13309">
                  <c:v>132.19341639999999</c:v>
                </c:pt>
                <c:pt idx="13310">
                  <c:v>132.20334840000001</c:v>
                </c:pt>
                <c:pt idx="13311">
                  <c:v>132.2132814</c:v>
                </c:pt>
                <c:pt idx="13312">
                  <c:v>132.22321339999999</c:v>
                </c:pt>
                <c:pt idx="13313">
                  <c:v>132.23314640000001</c:v>
                </c:pt>
                <c:pt idx="13314">
                  <c:v>132.2430794</c:v>
                </c:pt>
                <c:pt idx="13315">
                  <c:v>132.25301139999999</c:v>
                </c:pt>
                <c:pt idx="13316">
                  <c:v>132.26294440000001</c:v>
                </c:pt>
                <c:pt idx="13317">
                  <c:v>132.2728764</c:v>
                </c:pt>
                <c:pt idx="13318">
                  <c:v>132.28280939999999</c:v>
                </c:pt>
                <c:pt idx="13319">
                  <c:v>132.29274240000001</c:v>
                </c:pt>
                <c:pt idx="13320">
                  <c:v>132.3026744</c:v>
                </c:pt>
                <c:pt idx="13321">
                  <c:v>132.31260739999999</c:v>
                </c:pt>
                <c:pt idx="13322">
                  <c:v>132.32253940000001</c:v>
                </c:pt>
                <c:pt idx="13323">
                  <c:v>132.3324724</c:v>
                </c:pt>
                <c:pt idx="13324">
                  <c:v>132.34240539999999</c:v>
                </c:pt>
                <c:pt idx="13325">
                  <c:v>132.35233740000001</c:v>
                </c:pt>
                <c:pt idx="13326">
                  <c:v>132.3622704</c:v>
                </c:pt>
                <c:pt idx="13327">
                  <c:v>132.37220239999999</c:v>
                </c:pt>
                <c:pt idx="13328">
                  <c:v>132.38213540000001</c:v>
                </c:pt>
                <c:pt idx="13329">
                  <c:v>132.3920674</c:v>
                </c:pt>
                <c:pt idx="13330">
                  <c:v>132.40200039999999</c:v>
                </c:pt>
                <c:pt idx="13331">
                  <c:v>132.41193340000001</c:v>
                </c:pt>
                <c:pt idx="13332">
                  <c:v>132.4218654</c:v>
                </c:pt>
                <c:pt idx="13333">
                  <c:v>132.43179839999999</c:v>
                </c:pt>
                <c:pt idx="13334">
                  <c:v>132.44173040000001</c:v>
                </c:pt>
                <c:pt idx="13335">
                  <c:v>132.4516634</c:v>
                </c:pt>
                <c:pt idx="13336">
                  <c:v>132.46159639999999</c:v>
                </c:pt>
                <c:pt idx="13337">
                  <c:v>132.47152840000001</c:v>
                </c:pt>
                <c:pt idx="13338">
                  <c:v>132.4814614</c:v>
                </c:pt>
                <c:pt idx="13339">
                  <c:v>132.49139339999999</c:v>
                </c:pt>
                <c:pt idx="13340">
                  <c:v>132.50132640000001</c:v>
                </c:pt>
                <c:pt idx="13341">
                  <c:v>132.5112594</c:v>
                </c:pt>
                <c:pt idx="13342">
                  <c:v>132.52119139999999</c:v>
                </c:pt>
                <c:pt idx="13343">
                  <c:v>132.53112440000001</c:v>
                </c:pt>
                <c:pt idx="13344">
                  <c:v>132.5410564</c:v>
                </c:pt>
                <c:pt idx="13345">
                  <c:v>132.55098939999999</c:v>
                </c:pt>
                <c:pt idx="13346">
                  <c:v>132.56092240000001</c:v>
                </c:pt>
                <c:pt idx="13347">
                  <c:v>132.5708544</c:v>
                </c:pt>
                <c:pt idx="13348">
                  <c:v>132.58078739999999</c:v>
                </c:pt>
                <c:pt idx="13349">
                  <c:v>132.59071850000001</c:v>
                </c:pt>
                <c:pt idx="13350">
                  <c:v>132.6006515</c:v>
                </c:pt>
                <c:pt idx="13351">
                  <c:v>132.61058449999999</c:v>
                </c:pt>
                <c:pt idx="13352">
                  <c:v>132.62051650000001</c:v>
                </c:pt>
                <c:pt idx="13353">
                  <c:v>132.6304495</c:v>
                </c:pt>
                <c:pt idx="13354">
                  <c:v>132.64038149999999</c:v>
                </c:pt>
                <c:pt idx="13355">
                  <c:v>132.65031450000001</c:v>
                </c:pt>
                <c:pt idx="13356">
                  <c:v>132.6602475</c:v>
                </c:pt>
                <c:pt idx="13357">
                  <c:v>132.67017949999999</c:v>
                </c:pt>
                <c:pt idx="13358">
                  <c:v>132.68011250000001</c:v>
                </c:pt>
                <c:pt idx="13359">
                  <c:v>132.6900445</c:v>
                </c:pt>
                <c:pt idx="13360">
                  <c:v>132.69997749999999</c:v>
                </c:pt>
                <c:pt idx="13361">
                  <c:v>132.70990950000001</c:v>
                </c:pt>
                <c:pt idx="13362">
                  <c:v>132.7198425</c:v>
                </c:pt>
                <c:pt idx="13363">
                  <c:v>132.72977549999999</c:v>
                </c:pt>
                <c:pt idx="13364">
                  <c:v>132.73970750000001</c:v>
                </c:pt>
                <c:pt idx="13365">
                  <c:v>132.7496405</c:v>
                </c:pt>
                <c:pt idx="13366">
                  <c:v>132.75957349999999</c:v>
                </c:pt>
                <c:pt idx="13367">
                  <c:v>132.76950550000001</c:v>
                </c:pt>
                <c:pt idx="13368">
                  <c:v>132.7794385</c:v>
                </c:pt>
                <c:pt idx="13369">
                  <c:v>132.78937049999999</c:v>
                </c:pt>
                <c:pt idx="13370">
                  <c:v>132.79930350000001</c:v>
                </c:pt>
                <c:pt idx="13371">
                  <c:v>132.8092355</c:v>
                </c:pt>
                <c:pt idx="13372">
                  <c:v>132.81916849999999</c:v>
                </c:pt>
                <c:pt idx="13373">
                  <c:v>132.82910150000001</c:v>
                </c:pt>
                <c:pt idx="13374">
                  <c:v>132.8390335</c:v>
                </c:pt>
                <c:pt idx="13375">
                  <c:v>132.84896649999999</c:v>
                </c:pt>
                <c:pt idx="13376">
                  <c:v>132.85889850000001</c:v>
                </c:pt>
                <c:pt idx="13377">
                  <c:v>132.8688315</c:v>
                </c:pt>
                <c:pt idx="13378">
                  <c:v>132.87876449999999</c:v>
                </c:pt>
                <c:pt idx="13379">
                  <c:v>132.88869650000001</c:v>
                </c:pt>
                <c:pt idx="13380">
                  <c:v>132.8986295</c:v>
                </c:pt>
                <c:pt idx="13381">
                  <c:v>132.90856149999999</c:v>
                </c:pt>
                <c:pt idx="13382">
                  <c:v>132.91849450000001</c:v>
                </c:pt>
                <c:pt idx="13383">
                  <c:v>132.9284275</c:v>
                </c:pt>
                <c:pt idx="13384">
                  <c:v>132.93835949999999</c:v>
                </c:pt>
                <c:pt idx="13385">
                  <c:v>132.94829250000001</c:v>
                </c:pt>
                <c:pt idx="13386">
                  <c:v>132.9582245</c:v>
                </c:pt>
                <c:pt idx="13387">
                  <c:v>132.96815749999999</c:v>
                </c:pt>
                <c:pt idx="13388">
                  <c:v>132.97809050000001</c:v>
                </c:pt>
                <c:pt idx="13389">
                  <c:v>132.9880225</c:v>
                </c:pt>
                <c:pt idx="13390">
                  <c:v>132.99795549999999</c:v>
                </c:pt>
                <c:pt idx="13391">
                  <c:v>133.00788750000001</c:v>
                </c:pt>
                <c:pt idx="13392">
                  <c:v>133.0178205</c:v>
                </c:pt>
                <c:pt idx="13393">
                  <c:v>133.02775349999999</c:v>
                </c:pt>
                <c:pt idx="13394">
                  <c:v>133.03768550000001</c:v>
                </c:pt>
                <c:pt idx="13395">
                  <c:v>133.0476185</c:v>
                </c:pt>
                <c:pt idx="13396">
                  <c:v>133.05755049999999</c:v>
                </c:pt>
                <c:pt idx="13397">
                  <c:v>133.06748350000001</c:v>
                </c:pt>
                <c:pt idx="13398">
                  <c:v>133.0774165</c:v>
                </c:pt>
                <c:pt idx="13399">
                  <c:v>133.08734849999999</c:v>
                </c:pt>
                <c:pt idx="13400">
                  <c:v>133.09728150000001</c:v>
                </c:pt>
                <c:pt idx="13401">
                  <c:v>133.1072135</c:v>
                </c:pt>
                <c:pt idx="13402">
                  <c:v>133.11714649999999</c:v>
                </c:pt>
                <c:pt idx="13403">
                  <c:v>133.12707950000001</c:v>
                </c:pt>
                <c:pt idx="13404">
                  <c:v>133.1370115</c:v>
                </c:pt>
                <c:pt idx="13405">
                  <c:v>133.14694449999999</c:v>
                </c:pt>
                <c:pt idx="13406">
                  <c:v>133.15687650000001</c:v>
                </c:pt>
                <c:pt idx="13407">
                  <c:v>133.1668095</c:v>
                </c:pt>
                <c:pt idx="13408">
                  <c:v>133.17674249999999</c:v>
                </c:pt>
                <c:pt idx="13409">
                  <c:v>133.18667450000001</c:v>
                </c:pt>
                <c:pt idx="13410">
                  <c:v>133.1966075</c:v>
                </c:pt>
                <c:pt idx="13411">
                  <c:v>133.20653949999999</c:v>
                </c:pt>
                <c:pt idx="13412">
                  <c:v>133.21647250000001</c:v>
                </c:pt>
                <c:pt idx="13413">
                  <c:v>133.2264045</c:v>
                </c:pt>
                <c:pt idx="13414">
                  <c:v>133.23633749999999</c:v>
                </c:pt>
                <c:pt idx="13415">
                  <c:v>133.24627050000001</c:v>
                </c:pt>
                <c:pt idx="13416">
                  <c:v>133.2562025</c:v>
                </c:pt>
                <c:pt idx="13417">
                  <c:v>133.26613549999999</c:v>
                </c:pt>
                <c:pt idx="13418">
                  <c:v>133.27606750000001</c:v>
                </c:pt>
                <c:pt idx="13419">
                  <c:v>133.2860005</c:v>
                </c:pt>
                <c:pt idx="13420">
                  <c:v>133.29593349999999</c:v>
                </c:pt>
                <c:pt idx="13421">
                  <c:v>133.30586550000001</c:v>
                </c:pt>
                <c:pt idx="13422">
                  <c:v>133.3157985</c:v>
                </c:pt>
                <c:pt idx="13423">
                  <c:v>133.32573049999999</c:v>
                </c:pt>
                <c:pt idx="13424">
                  <c:v>133.33566350000001</c:v>
                </c:pt>
                <c:pt idx="13425">
                  <c:v>133.3455965</c:v>
                </c:pt>
                <c:pt idx="13426">
                  <c:v>133.35552849999999</c:v>
                </c:pt>
                <c:pt idx="13427">
                  <c:v>133.36546150000001</c:v>
                </c:pt>
                <c:pt idx="13428">
                  <c:v>133.3753935</c:v>
                </c:pt>
                <c:pt idx="13429">
                  <c:v>133.38532649999999</c:v>
                </c:pt>
                <c:pt idx="13430">
                  <c:v>133.39525950000001</c:v>
                </c:pt>
                <c:pt idx="13431">
                  <c:v>133.4051915</c:v>
                </c:pt>
                <c:pt idx="13432">
                  <c:v>133.41512449999999</c:v>
                </c:pt>
                <c:pt idx="13433">
                  <c:v>133.42505650000001</c:v>
                </c:pt>
                <c:pt idx="13434">
                  <c:v>133.4349895</c:v>
                </c:pt>
                <c:pt idx="13435">
                  <c:v>133.44492249999999</c:v>
                </c:pt>
                <c:pt idx="13436">
                  <c:v>133.45485450000001</c:v>
                </c:pt>
                <c:pt idx="13437">
                  <c:v>133.4647875</c:v>
                </c:pt>
                <c:pt idx="13438">
                  <c:v>133.47471949999999</c:v>
                </c:pt>
                <c:pt idx="13439">
                  <c:v>133.48465250000001</c:v>
                </c:pt>
                <c:pt idx="13440">
                  <c:v>133.4945855</c:v>
                </c:pt>
                <c:pt idx="13441">
                  <c:v>133.50451749999999</c:v>
                </c:pt>
                <c:pt idx="13442">
                  <c:v>133.51445050000001</c:v>
                </c:pt>
                <c:pt idx="13443">
                  <c:v>133.5243825</c:v>
                </c:pt>
                <c:pt idx="13444">
                  <c:v>133.53431549999999</c:v>
                </c:pt>
                <c:pt idx="13445">
                  <c:v>133.54424750000001</c:v>
                </c:pt>
                <c:pt idx="13446">
                  <c:v>133.5541805</c:v>
                </c:pt>
                <c:pt idx="13447">
                  <c:v>133.56411349999999</c:v>
                </c:pt>
                <c:pt idx="13448">
                  <c:v>133.57404550000001</c:v>
                </c:pt>
                <c:pt idx="13449">
                  <c:v>133.5839785</c:v>
                </c:pt>
                <c:pt idx="13450">
                  <c:v>133.5939114</c:v>
                </c:pt>
                <c:pt idx="13451">
                  <c:v>133.60384440000001</c:v>
                </c:pt>
                <c:pt idx="13452">
                  <c:v>133.6137774</c:v>
                </c:pt>
                <c:pt idx="13453">
                  <c:v>133.6237094</c:v>
                </c:pt>
                <c:pt idx="13454">
                  <c:v>133.63364240000001</c:v>
                </c:pt>
                <c:pt idx="13455">
                  <c:v>133.64357440000001</c:v>
                </c:pt>
                <c:pt idx="13456">
                  <c:v>133.6535074</c:v>
                </c:pt>
                <c:pt idx="13457">
                  <c:v>133.66344040000001</c:v>
                </c:pt>
                <c:pt idx="13458">
                  <c:v>133.67337240000001</c:v>
                </c:pt>
                <c:pt idx="13459">
                  <c:v>133.68330539999999</c:v>
                </c:pt>
                <c:pt idx="13460">
                  <c:v>133.69323739999999</c:v>
                </c:pt>
                <c:pt idx="13461">
                  <c:v>133.7031704</c:v>
                </c:pt>
                <c:pt idx="13462">
                  <c:v>133.71310339999999</c:v>
                </c:pt>
                <c:pt idx="13463">
                  <c:v>133.72303539999999</c:v>
                </c:pt>
                <c:pt idx="13464">
                  <c:v>133.7329684</c:v>
                </c:pt>
                <c:pt idx="13465">
                  <c:v>133.7429004</c:v>
                </c:pt>
                <c:pt idx="13466">
                  <c:v>133.75283339999999</c:v>
                </c:pt>
                <c:pt idx="13467">
                  <c:v>133.76276540000001</c:v>
                </c:pt>
                <c:pt idx="13468">
                  <c:v>133.7726984</c:v>
                </c:pt>
                <c:pt idx="13469">
                  <c:v>133.78263140000001</c:v>
                </c:pt>
                <c:pt idx="13470">
                  <c:v>133.79256340000001</c:v>
                </c:pt>
                <c:pt idx="13471">
                  <c:v>133.8024964</c:v>
                </c:pt>
                <c:pt idx="13472">
                  <c:v>133.81242839999999</c:v>
                </c:pt>
                <c:pt idx="13473">
                  <c:v>133.82236140000001</c:v>
                </c:pt>
                <c:pt idx="13474">
                  <c:v>133.83229439999999</c:v>
                </c:pt>
                <c:pt idx="13475">
                  <c:v>133.84222639999999</c:v>
                </c:pt>
                <c:pt idx="13476">
                  <c:v>133.85215940000001</c:v>
                </c:pt>
                <c:pt idx="13477">
                  <c:v>133.8620914</c:v>
                </c:pt>
                <c:pt idx="13478">
                  <c:v>133.87202439999999</c:v>
                </c:pt>
                <c:pt idx="13479">
                  <c:v>133.8819574</c:v>
                </c:pt>
                <c:pt idx="13480">
                  <c:v>133.8918894</c:v>
                </c:pt>
                <c:pt idx="13481">
                  <c:v>133.90182239999999</c:v>
                </c:pt>
                <c:pt idx="13482">
                  <c:v>133.91175440000001</c:v>
                </c:pt>
                <c:pt idx="13483">
                  <c:v>133.9216874</c:v>
                </c:pt>
                <c:pt idx="13484">
                  <c:v>133.93162040000001</c:v>
                </c:pt>
                <c:pt idx="13485">
                  <c:v>133.94155240000001</c:v>
                </c:pt>
                <c:pt idx="13486">
                  <c:v>133.9514854</c:v>
                </c:pt>
                <c:pt idx="13487">
                  <c:v>133.96141739999999</c:v>
                </c:pt>
                <c:pt idx="13488">
                  <c:v>133.97135040000001</c:v>
                </c:pt>
                <c:pt idx="13489">
                  <c:v>133.9812834</c:v>
                </c:pt>
                <c:pt idx="13490">
                  <c:v>133.99121539999999</c:v>
                </c:pt>
                <c:pt idx="13491">
                  <c:v>134.00114840000001</c:v>
                </c:pt>
                <c:pt idx="13492">
                  <c:v>134.0110804</c:v>
                </c:pt>
                <c:pt idx="13493">
                  <c:v>134.02101339999999</c:v>
                </c:pt>
                <c:pt idx="13494">
                  <c:v>134.0309464</c:v>
                </c:pt>
                <c:pt idx="13495">
                  <c:v>134.0408784</c:v>
                </c:pt>
                <c:pt idx="13496">
                  <c:v>134.05081139999999</c:v>
                </c:pt>
                <c:pt idx="13497">
                  <c:v>134.06074340000001</c:v>
                </c:pt>
                <c:pt idx="13498">
                  <c:v>134.0706764</c:v>
                </c:pt>
                <c:pt idx="13499">
                  <c:v>134.08060939999999</c:v>
                </c:pt>
                <c:pt idx="13500">
                  <c:v>134.09054140000001</c:v>
                </c:pt>
                <c:pt idx="13501">
                  <c:v>134.1004744</c:v>
                </c:pt>
                <c:pt idx="13502">
                  <c:v>134.11040639999999</c:v>
                </c:pt>
                <c:pt idx="13503">
                  <c:v>134.12033940000001</c:v>
                </c:pt>
                <c:pt idx="13504">
                  <c:v>134.1302724</c:v>
                </c:pt>
                <c:pt idx="13505">
                  <c:v>134.14020439999999</c:v>
                </c:pt>
                <c:pt idx="13506">
                  <c:v>134.15013740000001</c:v>
                </c:pt>
                <c:pt idx="13507">
                  <c:v>134.1600694</c:v>
                </c:pt>
                <c:pt idx="13508">
                  <c:v>134.17000239999999</c:v>
                </c:pt>
                <c:pt idx="13509">
                  <c:v>134.17993540000001</c:v>
                </c:pt>
                <c:pt idx="13510">
                  <c:v>134.1898674</c:v>
                </c:pt>
                <c:pt idx="13511">
                  <c:v>134.19980039999999</c:v>
                </c:pt>
                <c:pt idx="13512">
                  <c:v>134.20973240000001</c:v>
                </c:pt>
                <c:pt idx="13513">
                  <c:v>134.2196654</c:v>
                </c:pt>
                <c:pt idx="13514">
                  <c:v>134.22959839999999</c:v>
                </c:pt>
                <c:pt idx="13515">
                  <c:v>134.23953040000001</c:v>
                </c:pt>
                <c:pt idx="13516">
                  <c:v>134.2494634</c:v>
                </c:pt>
                <c:pt idx="13517">
                  <c:v>134.25939539999999</c:v>
                </c:pt>
                <c:pt idx="13518">
                  <c:v>134.26932840000001</c:v>
                </c:pt>
                <c:pt idx="13519">
                  <c:v>134.2792614</c:v>
                </c:pt>
                <c:pt idx="13520">
                  <c:v>134.28919339999999</c:v>
                </c:pt>
                <c:pt idx="13521">
                  <c:v>134.29912640000001</c:v>
                </c:pt>
                <c:pt idx="13522">
                  <c:v>134.3090584</c:v>
                </c:pt>
                <c:pt idx="13523">
                  <c:v>134.31899139999999</c:v>
                </c:pt>
                <c:pt idx="13524">
                  <c:v>134.32892440000001</c:v>
                </c:pt>
                <c:pt idx="13525">
                  <c:v>134.3388564</c:v>
                </c:pt>
                <c:pt idx="13526">
                  <c:v>134.34878939999999</c:v>
                </c:pt>
                <c:pt idx="13527">
                  <c:v>134.35872140000001</c:v>
                </c:pt>
                <c:pt idx="13528">
                  <c:v>134.3686544</c:v>
                </c:pt>
                <c:pt idx="13529">
                  <c:v>134.37858739999999</c:v>
                </c:pt>
                <c:pt idx="13530">
                  <c:v>134.38851940000001</c:v>
                </c:pt>
                <c:pt idx="13531">
                  <c:v>134.3984524</c:v>
                </c:pt>
                <c:pt idx="13532">
                  <c:v>134.40838439999999</c:v>
                </c:pt>
                <c:pt idx="13533">
                  <c:v>134.41831740000001</c:v>
                </c:pt>
                <c:pt idx="13534">
                  <c:v>134.4282494</c:v>
                </c:pt>
                <c:pt idx="13535">
                  <c:v>134.43818239999999</c:v>
                </c:pt>
                <c:pt idx="13536">
                  <c:v>134.44811540000001</c:v>
                </c:pt>
                <c:pt idx="13537">
                  <c:v>134.4580474</c:v>
                </c:pt>
                <c:pt idx="13538">
                  <c:v>134.46798039999999</c:v>
                </c:pt>
                <c:pt idx="13539">
                  <c:v>134.47791340000001</c:v>
                </c:pt>
                <c:pt idx="13540">
                  <c:v>134.4878454</c:v>
                </c:pt>
                <c:pt idx="13541">
                  <c:v>134.49777839999999</c:v>
                </c:pt>
                <c:pt idx="13542">
                  <c:v>134.50771040000001</c:v>
                </c:pt>
                <c:pt idx="13543">
                  <c:v>134.5176434</c:v>
                </c:pt>
                <c:pt idx="13544">
                  <c:v>134.52757639999999</c:v>
                </c:pt>
                <c:pt idx="13545">
                  <c:v>134.53750840000001</c:v>
                </c:pt>
                <c:pt idx="13546">
                  <c:v>134.5474414</c:v>
                </c:pt>
                <c:pt idx="13547">
                  <c:v>134.55737339999999</c:v>
                </c:pt>
                <c:pt idx="13548">
                  <c:v>134.56730640000001</c:v>
                </c:pt>
                <c:pt idx="13549">
                  <c:v>134.5772394</c:v>
                </c:pt>
                <c:pt idx="13550">
                  <c:v>134.58717139999999</c:v>
                </c:pt>
                <c:pt idx="13551">
                  <c:v>134.59710380000001</c:v>
                </c:pt>
                <c:pt idx="13552">
                  <c:v>134.60703580000001</c:v>
                </c:pt>
                <c:pt idx="13553">
                  <c:v>134.6169688</c:v>
                </c:pt>
                <c:pt idx="13554">
                  <c:v>134.62690180000001</c:v>
                </c:pt>
                <c:pt idx="13555">
                  <c:v>134.63683380000001</c:v>
                </c:pt>
                <c:pt idx="13556">
                  <c:v>134.64676679999999</c:v>
                </c:pt>
                <c:pt idx="13557">
                  <c:v>134.65669879999999</c:v>
                </c:pt>
                <c:pt idx="13558">
                  <c:v>134.6666318</c:v>
                </c:pt>
                <c:pt idx="13559">
                  <c:v>134.67656479999999</c:v>
                </c:pt>
                <c:pt idx="13560">
                  <c:v>134.68649679999999</c:v>
                </c:pt>
                <c:pt idx="13561">
                  <c:v>134.6964298</c:v>
                </c:pt>
                <c:pt idx="13562">
                  <c:v>134.7063618</c:v>
                </c:pt>
                <c:pt idx="13563">
                  <c:v>134.71629479999999</c:v>
                </c:pt>
                <c:pt idx="13564">
                  <c:v>134.72622680000001</c:v>
                </c:pt>
                <c:pt idx="13565">
                  <c:v>134.7361598</c:v>
                </c:pt>
                <c:pt idx="13566">
                  <c:v>134.74609280000001</c:v>
                </c:pt>
                <c:pt idx="13567">
                  <c:v>134.75602480000001</c:v>
                </c:pt>
                <c:pt idx="13568">
                  <c:v>134.7659578</c:v>
                </c:pt>
                <c:pt idx="13569">
                  <c:v>134.77588979999999</c:v>
                </c:pt>
                <c:pt idx="13570">
                  <c:v>134.78582280000001</c:v>
                </c:pt>
                <c:pt idx="13571">
                  <c:v>134.79575579999999</c:v>
                </c:pt>
                <c:pt idx="13572">
                  <c:v>134.80568779999999</c:v>
                </c:pt>
                <c:pt idx="13573">
                  <c:v>134.8156208</c:v>
                </c:pt>
                <c:pt idx="13574">
                  <c:v>134.82555379999999</c:v>
                </c:pt>
                <c:pt idx="13575">
                  <c:v>134.83548579999999</c:v>
                </c:pt>
                <c:pt idx="13576">
                  <c:v>134.8454188</c:v>
                </c:pt>
                <c:pt idx="13577">
                  <c:v>134.8553508</c:v>
                </c:pt>
                <c:pt idx="13578">
                  <c:v>134.86528379999999</c:v>
                </c:pt>
                <c:pt idx="13579">
                  <c:v>134.8752168</c:v>
                </c:pt>
                <c:pt idx="13580">
                  <c:v>134.8851488</c:v>
                </c:pt>
                <c:pt idx="13581">
                  <c:v>134.89508180000001</c:v>
                </c:pt>
                <c:pt idx="13582">
                  <c:v>134.90501380000001</c:v>
                </c:pt>
                <c:pt idx="13583">
                  <c:v>134.9149468</c:v>
                </c:pt>
                <c:pt idx="13584">
                  <c:v>134.92487879999999</c:v>
                </c:pt>
                <c:pt idx="13585">
                  <c:v>134.93481180000001</c:v>
                </c:pt>
                <c:pt idx="13586">
                  <c:v>134.9447448</c:v>
                </c:pt>
                <c:pt idx="13587">
                  <c:v>134.95467679999999</c:v>
                </c:pt>
                <c:pt idx="13588">
                  <c:v>134.96460980000001</c:v>
                </c:pt>
                <c:pt idx="13589">
                  <c:v>134.9745418</c:v>
                </c:pt>
                <c:pt idx="13590">
                  <c:v>134.98447479999999</c:v>
                </c:pt>
                <c:pt idx="13591">
                  <c:v>134.9944078</c:v>
                </c:pt>
                <c:pt idx="13592">
                  <c:v>135.0043398</c:v>
                </c:pt>
                <c:pt idx="13593">
                  <c:v>135.01427279999999</c:v>
                </c:pt>
                <c:pt idx="13594">
                  <c:v>135.02420480000001</c:v>
                </c:pt>
                <c:pt idx="13595">
                  <c:v>135.0341378</c:v>
                </c:pt>
                <c:pt idx="13596">
                  <c:v>135.04407079999999</c:v>
                </c:pt>
                <c:pt idx="13597">
                  <c:v>135.05400280000001</c:v>
                </c:pt>
                <c:pt idx="13598">
                  <c:v>135.0639358</c:v>
                </c:pt>
                <c:pt idx="13599">
                  <c:v>135.07386779999999</c:v>
                </c:pt>
                <c:pt idx="13600">
                  <c:v>135.08380080000001</c:v>
                </c:pt>
                <c:pt idx="13601">
                  <c:v>135.0937338</c:v>
                </c:pt>
                <c:pt idx="13602">
                  <c:v>135.10366579999999</c:v>
                </c:pt>
                <c:pt idx="13603">
                  <c:v>135.11359880000001</c:v>
                </c:pt>
                <c:pt idx="13604">
                  <c:v>135.1235308</c:v>
                </c:pt>
                <c:pt idx="13605">
                  <c:v>135.13346379999999</c:v>
                </c:pt>
                <c:pt idx="13606">
                  <c:v>135.1433968</c:v>
                </c:pt>
                <c:pt idx="13607">
                  <c:v>135.1533288</c:v>
                </c:pt>
                <c:pt idx="13608">
                  <c:v>135.16326179999999</c:v>
                </c:pt>
                <c:pt idx="13609">
                  <c:v>135.17319380000001</c:v>
                </c:pt>
                <c:pt idx="13610">
                  <c:v>135.1831268</c:v>
                </c:pt>
                <c:pt idx="13611">
                  <c:v>135.19305979999999</c:v>
                </c:pt>
                <c:pt idx="13612">
                  <c:v>135.20299180000001</c:v>
                </c:pt>
                <c:pt idx="13613">
                  <c:v>135.2129248</c:v>
                </c:pt>
                <c:pt idx="13614">
                  <c:v>135.22285679999999</c:v>
                </c:pt>
                <c:pt idx="13615">
                  <c:v>135.23278980000001</c:v>
                </c:pt>
                <c:pt idx="13616">
                  <c:v>135.2427228</c:v>
                </c:pt>
                <c:pt idx="13617">
                  <c:v>135.25265479999999</c:v>
                </c:pt>
                <c:pt idx="13618">
                  <c:v>135.26258780000001</c:v>
                </c:pt>
                <c:pt idx="13619">
                  <c:v>135.2725198</c:v>
                </c:pt>
                <c:pt idx="13620">
                  <c:v>135.28245279999999</c:v>
                </c:pt>
                <c:pt idx="13621">
                  <c:v>135.29238480000001</c:v>
                </c:pt>
                <c:pt idx="13622">
                  <c:v>135.3023178</c:v>
                </c:pt>
                <c:pt idx="13623">
                  <c:v>135.31225079999999</c:v>
                </c:pt>
                <c:pt idx="13624">
                  <c:v>135.32218280000001</c:v>
                </c:pt>
                <c:pt idx="13625">
                  <c:v>135.3321158</c:v>
                </c:pt>
                <c:pt idx="13626">
                  <c:v>135.34204779999999</c:v>
                </c:pt>
                <c:pt idx="13627">
                  <c:v>135.35198080000001</c:v>
                </c:pt>
                <c:pt idx="13628">
                  <c:v>135.3619138</c:v>
                </c:pt>
                <c:pt idx="13629">
                  <c:v>135.37184579999999</c:v>
                </c:pt>
                <c:pt idx="13630">
                  <c:v>135.38177880000001</c:v>
                </c:pt>
                <c:pt idx="13631">
                  <c:v>135.3917108</c:v>
                </c:pt>
                <c:pt idx="13632">
                  <c:v>135.40164379999999</c:v>
                </c:pt>
                <c:pt idx="13633">
                  <c:v>135.41157680000001</c:v>
                </c:pt>
                <c:pt idx="13634">
                  <c:v>135.4215088</c:v>
                </c:pt>
                <c:pt idx="13635">
                  <c:v>135.43144179999999</c:v>
                </c:pt>
                <c:pt idx="13636">
                  <c:v>135.44137380000001</c:v>
                </c:pt>
                <c:pt idx="13637">
                  <c:v>135.4513068</c:v>
                </c:pt>
                <c:pt idx="13638">
                  <c:v>135.46123979999999</c:v>
                </c:pt>
                <c:pt idx="13639">
                  <c:v>135.47117180000001</c:v>
                </c:pt>
                <c:pt idx="13640">
                  <c:v>135.4811048</c:v>
                </c:pt>
                <c:pt idx="13641">
                  <c:v>135.49103679999999</c:v>
                </c:pt>
                <c:pt idx="13642">
                  <c:v>135.50096980000001</c:v>
                </c:pt>
                <c:pt idx="13643">
                  <c:v>135.5109028</c:v>
                </c:pt>
                <c:pt idx="13644">
                  <c:v>135.52083479999999</c:v>
                </c:pt>
                <c:pt idx="13645">
                  <c:v>135.53076780000001</c:v>
                </c:pt>
                <c:pt idx="13646">
                  <c:v>135.5406998</c:v>
                </c:pt>
                <c:pt idx="13647">
                  <c:v>135.55063279999999</c:v>
                </c:pt>
                <c:pt idx="13648">
                  <c:v>135.56056580000001</c:v>
                </c:pt>
                <c:pt idx="13649">
                  <c:v>135.5704978</c:v>
                </c:pt>
                <c:pt idx="13650">
                  <c:v>135.58043079999999</c:v>
                </c:pt>
                <c:pt idx="13651">
                  <c:v>135.5903629</c:v>
                </c:pt>
                <c:pt idx="13652">
                  <c:v>135.60029589999999</c:v>
                </c:pt>
                <c:pt idx="13653">
                  <c:v>135.61022890000001</c:v>
                </c:pt>
                <c:pt idx="13654">
                  <c:v>135.6201609</c:v>
                </c:pt>
                <c:pt idx="13655">
                  <c:v>135.63009389999999</c:v>
                </c:pt>
                <c:pt idx="13656">
                  <c:v>135.64002590000001</c:v>
                </c:pt>
                <c:pt idx="13657">
                  <c:v>135.6499589</c:v>
                </c:pt>
                <c:pt idx="13658">
                  <c:v>135.65989189999999</c:v>
                </c:pt>
                <c:pt idx="13659">
                  <c:v>135.66982390000001</c:v>
                </c:pt>
                <c:pt idx="13660">
                  <c:v>135.6797569</c:v>
                </c:pt>
                <c:pt idx="13661">
                  <c:v>135.68968889999999</c:v>
                </c:pt>
                <c:pt idx="13662">
                  <c:v>135.69962190000001</c:v>
                </c:pt>
                <c:pt idx="13663">
                  <c:v>135.7095549</c:v>
                </c:pt>
                <c:pt idx="13664">
                  <c:v>135.71948689999999</c:v>
                </c:pt>
                <c:pt idx="13665">
                  <c:v>135.72941990000001</c:v>
                </c:pt>
                <c:pt idx="13666">
                  <c:v>135.7393519</c:v>
                </c:pt>
                <c:pt idx="13667">
                  <c:v>135.74928489999999</c:v>
                </c:pt>
                <c:pt idx="13668">
                  <c:v>135.75921790000001</c:v>
                </c:pt>
                <c:pt idx="13669">
                  <c:v>135.7691499</c:v>
                </c:pt>
                <c:pt idx="13670">
                  <c:v>135.77908289999999</c:v>
                </c:pt>
                <c:pt idx="13671">
                  <c:v>135.78901490000001</c:v>
                </c:pt>
                <c:pt idx="13672">
                  <c:v>135.7989479</c:v>
                </c:pt>
                <c:pt idx="13673">
                  <c:v>135.80888089999999</c:v>
                </c:pt>
                <c:pt idx="13674">
                  <c:v>135.81881290000001</c:v>
                </c:pt>
                <c:pt idx="13675">
                  <c:v>135.8287459</c:v>
                </c:pt>
                <c:pt idx="13676">
                  <c:v>135.83867889999999</c:v>
                </c:pt>
                <c:pt idx="13677">
                  <c:v>135.84861090000001</c:v>
                </c:pt>
                <c:pt idx="13678">
                  <c:v>135.8585439</c:v>
                </c:pt>
                <c:pt idx="13679">
                  <c:v>135.86847589999999</c:v>
                </c:pt>
                <c:pt idx="13680">
                  <c:v>135.87840890000001</c:v>
                </c:pt>
                <c:pt idx="13681">
                  <c:v>135.8883419</c:v>
                </c:pt>
                <c:pt idx="13682">
                  <c:v>135.89827389999999</c:v>
                </c:pt>
                <c:pt idx="13683">
                  <c:v>135.90820690000001</c:v>
                </c:pt>
                <c:pt idx="13684">
                  <c:v>135.9181389</c:v>
                </c:pt>
                <c:pt idx="13685">
                  <c:v>135.92807189999999</c:v>
                </c:pt>
                <c:pt idx="13686">
                  <c:v>135.93800490000001</c:v>
                </c:pt>
                <c:pt idx="13687">
                  <c:v>135.9479369</c:v>
                </c:pt>
                <c:pt idx="13688">
                  <c:v>135.95786989999999</c:v>
                </c:pt>
                <c:pt idx="13689">
                  <c:v>135.96780190000001</c:v>
                </c:pt>
                <c:pt idx="13690">
                  <c:v>135.9777349</c:v>
                </c:pt>
                <c:pt idx="13691">
                  <c:v>135.98766789999999</c:v>
                </c:pt>
                <c:pt idx="13692">
                  <c:v>135.99759990000001</c:v>
                </c:pt>
                <c:pt idx="13693">
                  <c:v>136.0075329</c:v>
                </c:pt>
                <c:pt idx="13694">
                  <c:v>136.01746489999999</c:v>
                </c:pt>
                <c:pt idx="13695">
                  <c:v>136.02739790000001</c:v>
                </c:pt>
                <c:pt idx="13696">
                  <c:v>136.0373309</c:v>
                </c:pt>
                <c:pt idx="13697">
                  <c:v>136.04726289999999</c:v>
                </c:pt>
                <c:pt idx="13698">
                  <c:v>136.05719590000001</c:v>
                </c:pt>
                <c:pt idx="13699">
                  <c:v>136.0671279</c:v>
                </c:pt>
                <c:pt idx="13700">
                  <c:v>136.07706089999999</c:v>
                </c:pt>
                <c:pt idx="13701">
                  <c:v>136.08699390000001</c:v>
                </c:pt>
                <c:pt idx="13702">
                  <c:v>136.0969259</c:v>
                </c:pt>
                <c:pt idx="13703">
                  <c:v>136.10685889999999</c:v>
                </c:pt>
                <c:pt idx="13704">
                  <c:v>136.11679090000001</c:v>
                </c:pt>
                <c:pt idx="13705">
                  <c:v>136.1267239</c:v>
                </c:pt>
                <c:pt idx="13706">
                  <c:v>136.13665689999999</c:v>
                </c:pt>
                <c:pt idx="13707">
                  <c:v>136.14658890000001</c:v>
                </c:pt>
                <c:pt idx="13708">
                  <c:v>136.1565219</c:v>
                </c:pt>
                <c:pt idx="13709">
                  <c:v>136.16645389999999</c:v>
                </c:pt>
                <c:pt idx="13710">
                  <c:v>136.17638690000001</c:v>
                </c:pt>
                <c:pt idx="13711">
                  <c:v>136.1863199</c:v>
                </c:pt>
                <c:pt idx="13712">
                  <c:v>136.19625189999999</c:v>
                </c:pt>
                <c:pt idx="13713">
                  <c:v>136.20618490000001</c:v>
                </c:pt>
                <c:pt idx="13714">
                  <c:v>136.2161179</c:v>
                </c:pt>
                <c:pt idx="13715">
                  <c:v>136.22604989999999</c:v>
                </c:pt>
                <c:pt idx="13716">
                  <c:v>136.23598290000001</c:v>
                </c:pt>
                <c:pt idx="13717">
                  <c:v>136.2459149</c:v>
                </c:pt>
                <c:pt idx="13718">
                  <c:v>136.25584789999999</c:v>
                </c:pt>
                <c:pt idx="13719">
                  <c:v>136.26578090000001</c:v>
                </c:pt>
                <c:pt idx="13720">
                  <c:v>136.2757129</c:v>
                </c:pt>
                <c:pt idx="13721">
                  <c:v>136.28564589999999</c:v>
                </c:pt>
                <c:pt idx="13722">
                  <c:v>136.29557790000001</c:v>
                </c:pt>
                <c:pt idx="13723">
                  <c:v>136.3055109</c:v>
                </c:pt>
                <c:pt idx="13724">
                  <c:v>136.31544389999999</c:v>
                </c:pt>
                <c:pt idx="13725">
                  <c:v>136.32537590000001</c:v>
                </c:pt>
                <c:pt idx="13726">
                  <c:v>136.3353089</c:v>
                </c:pt>
                <c:pt idx="13727">
                  <c:v>136.34524089999999</c:v>
                </c:pt>
                <c:pt idx="13728">
                  <c:v>136.35517390000001</c:v>
                </c:pt>
                <c:pt idx="13729">
                  <c:v>136.3651069</c:v>
                </c:pt>
                <c:pt idx="13730">
                  <c:v>136.37503889999999</c:v>
                </c:pt>
                <c:pt idx="13731">
                  <c:v>136.38497190000001</c:v>
                </c:pt>
                <c:pt idx="13732">
                  <c:v>136.3949039</c:v>
                </c:pt>
                <c:pt idx="13733">
                  <c:v>136.40483689999999</c:v>
                </c:pt>
                <c:pt idx="13734">
                  <c:v>136.41476990000001</c:v>
                </c:pt>
                <c:pt idx="13735">
                  <c:v>136.4247019</c:v>
                </c:pt>
                <c:pt idx="13736">
                  <c:v>136.43463489999999</c:v>
                </c:pt>
                <c:pt idx="13737">
                  <c:v>136.44456690000001</c:v>
                </c:pt>
                <c:pt idx="13738">
                  <c:v>136.4544999</c:v>
                </c:pt>
                <c:pt idx="13739">
                  <c:v>136.46443289999999</c:v>
                </c:pt>
                <c:pt idx="13740">
                  <c:v>136.47436490000001</c:v>
                </c:pt>
                <c:pt idx="13741">
                  <c:v>136.4842979</c:v>
                </c:pt>
                <c:pt idx="13742">
                  <c:v>136.49422989999999</c:v>
                </c:pt>
                <c:pt idx="13743">
                  <c:v>136.50416290000001</c:v>
                </c:pt>
                <c:pt idx="13744">
                  <c:v>136.5140959</c:v>
                </c:pt>
                <c:pt idx="13745">
                  <c:v>136.52402789999999</c:v>
                </c:pt>
                <c:pt idx="13746">
                  <c:v>136.53396090000001</c:v>
                </c:pt>
                <c:pt idx="13747">
                  <c:v>136.5438929</c:v>
                </c:pt>
                <c:pt idx="13748">
                  <c:v>136.55382589999999</c:v>
                </c:pt>
                <c:pt idx="13749">
                  <c:v>136.56375890000001</c:v>
                </c:pt>
                <c:pt idx="13750">
                  <c:v>136.5736909</c:v>
                </c:pt>
                <c:pt idx="13751">
                  <c:v>136.58362389999999</c:v>
                </c:pt>
                <c:pt idx="13752">
                  <c:v>136.593557</c:v>
                </c:pt>
                <c:pt idx="13753">
                  <c:v>136.603489</c:v>
                </c:pt>
                <c:pt idx="13754">
                  <c:v>136.61342200000001</c:v>
                </c:pt>
                <c:pt idx="13755">
                  <c:v>136.62335400000001</c:v>
                </c:pt>
                <c:pt idx="13756">
                  <c:v>136.633287</c:v>
                </c:pt>
                <c:pt idx="13757">
                  <c:v>136.64322000000001</c:v>
                </c:pt>
                <c:pt idx="13758">
                  <c:v>136.65315200000001</c:v>
                </c:pt>
                <c:pt idx="13759">
                  <c:v>136.663085</c:v>
                </c:pt>
                <c:pt idx="13760">
                  <c:v>136.67301699999999</c:v>
                </c:pt>
                <c:pt idx="13761">
                  <c:v>136.68295000000001</c:v>
                </c:pt>
                <c:pt idx="13762">
                  <c:v>136.69288299999999</c:v>
                </c:pt>
                <c:pt idx="13763">
                  <c:v>136.70281499999999</c:v>
                </c:pt>
                <c:pt idx="13764">
                  <c:v>136.712748</c:v>
                </c:pt>
                <c:pt idx="13765">
                  <c:v>136.72268099999999</c:v>
                </c:pt>
                <c:pt idx="13766">
                  <c:v>136.73261299999999</c:v>
                </c:pt>
                <c:pt idx="13767">
                  <c:v>136.742546</c:v>
                </c:pt>
                <c:pt idx="13768">
                  <c:v>136.752478</c:v>
                </c:pt>
                <c:pt idx="13769">
                  <c:v>136.76241099999999</c:v>
                </c:pt>
                <c:pt idx="13770">
                  <c:v>136.772344</c:v>
                </c:pt>
                <c:pt idx="13771">
                  <c:v>136.782276</c:v>
                </c:pt>
                <c:pt idx="13772">
                  <c:v>136.79220900000001</c:v>
                </c:pt>
                <c:pt idx="13773">
                  <c:v>136.802142</c:v>
                </c:pt>
                <c:pt idx="13774">
                  <c:v>136.812074</c:v>
                </c:pt>
                <c:pt idx="13775">
                  <c:v>136.82200700000001</c:v>
                </c:pt>
                <c:pt idx="13776">
                  <c:v>136.83193900000001</c:v>
                </c:pt>
                <c:pt idx="13777">
                  <c:v>136.841872</c:v>
                </c:pt>
                <c:pt idx="13778">
                  <c:v>136.85180500000001</c:v>
                </c:pt>
                <c:pt idx="13779">
                  <c:v>136.86173700000001</c:v>
                </c:pt>
                <c:pt idx="13780">
                  <c:v>136.87166999999999</c:v>
                </c:pt>
                <c:pt idx="13781">
                  <c:v>136.88160300000001</c:v>
                </c:pt>
                <c:pt idx="13782">
                  <c:v>136.891535</c:v>
                </c:pt>
                <c:pt idx="13783">
                  <c:v>136.90146799999999</c:v>
                </c:pt>
                <c:pt idx="13784">
                  <c:v>136.91139999999999</c:v>
                </c:pt>
                <c:pt idx="13785">
                  <c:v>136.921333</c:v>
                </c:pt>
                <c:pt idx="13786">
                  <c:v>136.93126599999999</c:v>
                </c:pt>
                <c:pt idx="13787">
                  <c:v>136.94119800000001</c:v>
                </c:pt>
                <c:pt idx="13788">
                  <c:v>136.951131</c:v>
                </c:pt>
                <c:pt idx="13789">
                  <c:v>136.96106399999999</c:v>
                </c:pt>
                <c:pt idx="13790">
                  <c:v>136.97099600000001</c:v>
                </c:pt>
                <c:pt idx="13791">
                  <c:v>136.980929</c:v>
                </c:pt>
                <c:pt idx="13792">
                  <c:v>136.990861</c:v>
                </c:pt>
                <c:pt idx="13793">
                  <c:v>137.00079400000001</c:v>
                </c:pt>
                <c:pt idx="13794">
                  <c:v>137.010727</c:v>
                </c:pt>
                <c:pt idx="13795">
                  <c:v>137.02065899999999</c:v>
                </c:pt>
                <c:pt idx="13796">
                  <c:v>137.03059200000001</c:v>
                </c:pt>
                <c:pt idx="13797">
                  <c:v>137.040525</c:v>
                </c:pt>
                <c:pt idx="13798">
                  <c:v>137.05045699999999</c:v>
                </c:pt>
                <c:pt idx="13799">
                  <c:v>137.06039000000001</c:v>
                </c:pt>
                <c:pt idx="13800">
                  <c:v>137.070323</c:v>
                </c:pt>
                <c:pt idx="13801">
                  <c:v>137.08025499999999</c:v>
                </c:pt>
                <c:pt idx="13802">
                  <c:v>137.09018800000001</c:v>
                </c:pt>
                <c:pt idx="13803">
                  <c:v>137.10012</c:v>
                </c:pt>
                <c:pt idx="13804">
                  <c:v>137.11005299999999</c:v>
                </c:pt>
                <c:pt idx="13805">
                  <c:v>137.11998600000001</c:v>
                </c:pt>
                <c:pt idx="13806">
                  <c:v>137.129918</c:v>
                </c:pt>
                <c:pt idx="13807">
                  <c:v>137.13985099999999</c:v>
                </c:pt>
                <c:pt idx="13808">
                  <c:v>137.14978400000001</c:v>
                </c:pt>
                <c:pt idx="13809">
                  <c:v>137.159716</c:v>
                </c:pt>
                <c:pt idx="13810">
                  <c:v>137.16964899999999</c:v>
                </c:pt>
                <c:pt idx="13811">
                  <c:v>137.17958100000001</c:v>
                </c:pt>
                <c:pt idx="13812">
                  <c:v>137.189514</c:v>
                </c:pt>
                <c:pt idx="13813">
                  <c:v>137.19944699999999</c:v>
                </c:pt>
                <c:pt idx="13814">
                  <c:v>137.20937900000001</c:v>
                </c:pt>
                <c:pt idx="13815">
                  <c:v>137.219312</c:v>
                </c:pt>
                <c:pt idx="13816">
                  <c:v>137.22924499999999</c:v>
                </c:pt>
                <c:pt idx="13817">
                  <c:v>137.23917700000001</c:v>
                </c:pt>
                <c:pt idx="13818">
                  <c:v>137.24911</c:v>
                </c:pt>
                <c:pt idx="13819">
                  <c:v>137.25904199999999</c:v>
                </c:pt>
                <c:pt idx="13820">
                  <c:v>137.26897500000001</c:v>
                </c:pt>
                <c:pt idx="13821">
                  <c:v>137.278908</c:v>
                </c:pt>
                <c:pt idx="13822">
                  <c:v>137.28883999999999</c:v>
                </c:pt>
                <c:pt idx="13823">
                  <c:v>137.29877300000001</c:v>
                </c:pt>
                <c:pt idx="13824">
                  <c:v>137.308706</c:v>
                </c:pt>
                <c:pt idx="13825">
                  <c:v>137.31863799999999</c:v>
                </c:pt>
                <c:pt idx="13826">
                  <c:v>137.32857100000001</c:v>
                </c:pt>
                <c:pt idx="13827">
                  <c:v>137.338504</c:v>
                </c:pt>
                <c:pt idx="13828">
                  <c:v>137.34843599999999</c:v>
                </c:pt>
                <c:pt idx="13829">
                  <c:v>137.35836900000001</c:v>
                </c:pt>
                <c:pt idx="13830">
                  <c:v>137.368301</c:v>
                </c:pt>
                <c:pt idx="13831">
                  <c:v>137.37823399999999</c:v>
                </c:pt>
                <c:pt idx="13832">
                  <c:v>137.38816700000001</c:v>
                </c:pt>
                <c:pt idx="13833">
                  <c:v>137.398099</c:v>
                </c:pt>
                <c:pt idx="13834">
                  <c:v>137.40803199999999</c:v>
                </c:pt>
                <c:pt idx="13835">
                  <c:v>137.41796500000001</c:v>
                </c:pt>
                <c:pt idx="13836">
                  <c:v>137.427897</c:v>
                </c:pt>
                <c:pt idx="13837">
                  <c:v>137.43782999999999</c:v>
                </c:pt>
                <c:pt idx="13838">
                  <c:v>137.44776200000001</c:v>
                </c:pt>
                <c:pt idx="13839">
                  <c:v>137.457695</c:v>
                </c:pt>
                <c:pt idx="13840">
                  <c:v>137.46762799999999</c:v>
                </c:pt>
                <c:pt idx="13841">
                  <c:v>137.47756000000001</c:v>
                </c:pt>
                <c:pt idx="13842">
                  <c:v>137.487493</c:v>
                </c:pt>
                <c:pt idx="13843">
                  <c:v>137.49742599999999</c:v>
                </c:pt>
                <c:pt idx="13844">
                  <c:v>137.50735800000001</c:v>
                </c:pt>
                <c:pt idx="13845">
                  <c:v>137.517291</c:v>
                </c:pt>
                <c:pt idx="13846">
                  <c:v>137.52722399999999</c:v>
                </c:pt>
                <c:pt idx="13847">
                  <c:v>137.53715600000001</c:v>
                </c:pt>
                <c:pt idx="13848">
                  <c:v>137.547089</c:v>
                </c:pt>
                <c:pt idx="13849">
                  <c:v>137.55702099999999</c:v>
                </c:pt>
                <c:pt idx="13850">
                  <c:v>137.56695400000001</c:v>
                </c:pt>
                <c:pt idx="13851">
                  <c:v>137.576887</c:v>
                </c:pt>
                <c:pt idx="13852">
                  <c:v>137.58681899999999</c:v>
                </c:pt>
                <c:pt idx="13853">
                  <c:v>137.59675129999999</c:v>
                </c:pt>
                <c:pt idx="13854">
                  <c:v>137.60668430000001</c:v>
                </c:pt>
                <c:pt idx="13855">
                  <c:v>137.6166163</c:v>
                </c:pt>
                <c:pt idx="13856">
                  <c:v>137.62654929999999</c:v>
                </c:pt>
                <c:pt idx="13857">
                  <c:v>137.63648130000001</c:v>
                </c:pt>
                <c:pt idx="13858">
                  <c:v>137.6464143</c:v>
                </c:pt>
                <c:pt idx="13859">
                  <c:v>137.65634729999999</c:v>
                </c:pt>
                <c:pt idx="13860">
                  <c:v>137.66627930000001</c:v>
                </c:pt>
                <c:pt idx="13861">
                  <c:v>137.6762123</c:v>
                </c:pt>
                <c:pt idx="13862">
                  <c:v>137.68614529999999</c:v>
                </c:pt>
                <c:pt idx="13863">
                  <c:v>137.69607730000001</c:v>
                </c:pt>
                <c:pt idx="13864">
                  <c:v>137.7060103</c:v>
                </c:pt>
                <c:pt idx="13865">
                  <c:v>137.71594329999999</c:v>
                </c:pt>
                <c:pt idx="13866">
                  <c:v>137.72587530000001</c:v>
                </c:pt>
                <c:pt idx="13867">
                  <c:v>137.7358083</c:v>
                </c:pt>
                <c:pt idx="13868">
                  <c:v>137.74574029999999</c:v>
                </c:pt>
                <c:pt idx="13869">
                  <c:v>137.75567330000001</c:v>
                </c:pt>
                <c:pt idx="13870">
                  <c:v>137.7656063</c:v>
                </c:pt>
                <c:pt idx="13871">
                  <c:v>137.77553829999999</c:v>
                </c:pt>
                <c:pt idx="13872">
                  <c:v>137.78547130000001</c:v>
                </c:pt>
                <c:pt idx="13873">
                  <c:v>137.7954043</c:v>
                </c:pt>
                <c:pt idx="13874">
                  <c:v>137.80533629999999</c:v>
                </c:pt>
                <c:pt idx="13875">
                  <c:v>137.81526930000001</c:v>
                </c:pt>
                <c:pt idx="13876">
                  <c:v>137.8252013</c:v>
                </c:pt>
                <c:pt idx="13877">
                  <c:v>137.83513429999999</c:v>
                </c:pt>
                <c:pt idx="13878">
                  <c:v>137.84506730000001</c:v>
                </c:pt>
                <c:pt idx="13879">
                  <c:v>137.8549993</c:v>
                </c:pt>
                <c:pt idx="13880">
                  <c:v>137.86493229999999</c:v>
                </c:pt>
                <c:pt idx="13881">
                  <c:v>137.87486530000001</c:v>
                </c:pt>
                <c:pt idx="13882">
                  <c:v>137.8847973</c:v>
                </c:pt>
                <c:pt idx="13883">
                  <c:v>137.89473029999999</c:v>
                </c:pt>
                <c:pt idx="13884">
                  <c:v>137.90466330000001</c:v>
                </c:pt>
                <c:pt idx="13885">
                  <c:v>137.9145953</c:v>
                </c:pt>
                <c:pt idx="13886">
                  <c:v>137.92452829999999</c:v>
                </c:pt>
                <c:pt idx="13887">
                  <c:v>137.93446030000001</c:v>
                </c:pt>
                <c:pt idx="13888">
                  <c:v>137.9443933</c:v>
                </c:pt>
                <c:pt idx="13889">
                  <c:v>137.95432629999999</c:v>
                </c:pt>
                <c:pt idx="13890">
                  <c:v>137.96425830000001</c:v>
                </c:pt>
                <c:pt idx="13891">
                  <c:v>137.9741913</c:v>
                </c:pt>
                <c:pt idx="13892">
                  <c:v>137.98412429999999</c:v>
                </c:pt>
                <c:pt idx="13893">
                  <c:v>137.99405630000001</c:v>
                </c:pt>
                <c:pt idx="13894">
                  <c:v>138.0039893</c:v>
                </c:pt>
                <c:pt idx="13895">
                  <c:v>138.01392229999999</c:v>
                </c:pt>
                <c:pt idx="13896">
                  <c:v>138.02385430000001</c:v>
                </c:pt>
                <c:pt idx="13897">
                  <c:v>138.0337873</c:v>
                </c:pt>
                <c:pt idx="13898">
                  <c:v>138.04371929999999</c:v>
                </c:pt>
                <c:pt idx="13899">
                  <c:v>138.05365230000001</c:v>
                </c:pt>
                <c:pt idx="13900">
                  <c:v>138.0635853</c:v>
                </c:pt>
                <c:pt idx="13901">
                  <c:v>138.07351729999999</c:v>
                </c:pt>
                <c:pt idx="13902">
                  <c:v>138.08345030000001</c:v>
                </c:pt>
                <c:pt idx="13903">
                  <c:v>138.0933833</c:v>
                </c:pt>
                <c:pt idx="13904">
                  <c:v>138.10331529999999</c:v>
                </c:pt>
                <c:pt idx="13905">
                  <c:v>138.11324830000001</c:v>
                </c:pt>
                <c:pt idx="13906">
                  <c:v>138.1231813</c:v>
                </c:pt>
                <c:pt idx="13907">
                  <c:v>138.13311329999999</c:v>
                </c:pt>
                <c:pt idx="13908">
                  <c:v>138.14304630000001</c:v>
                </c:pt>
                <c:pt idx="13909">
                  <c:v>138.1529783</c:v>
                </c:pt>
                <c:pt idx="13910">
                  <c:v>138.16291129999999</c:v>
                </c:pt>
                <c:pt idx="13911">
                  <c:v>138.17284430000001</c:v>
                </c:pt>
                <c:pt idx="13912">
                  <c:v>138.1827763</c:v>
                </c:pt>
                <c:pt idx="13913">
                  <c:v>138.19270929999999</c:v>
                </c:pt>
                <c:pt idx="13914">
                  <c:v>138.20264230000001</c:v>
                </c:pt>
                <c:pt idx="13915">
                  <c:v>138.2125743</c:v>
                </c:pt>
                <c:pt idx="13916">
                  <c:v>138.22250729999999</c:v>
                </c:pt>
                <c:pt idx="13917">
                  <c:v>138.23244030000001</c:v>
                </c:pt>
                <c:pt idx="13918">
                  <c:v>138.2423723</c:v>
                </c:pt>
                <c:pt idx="13919">
                  <c:v>138.25230529999999</c:v>
                </c:pt>
                <c:pt idx="13920">
                  <c:v>138.26223730000001</c:v>
                </c:pt>
                <c:pt idx="13921">
                  <c:v>138.2721703</c:v>
                </c:pt>
                <c:pt idx="13922">
                  <c:v>138.28210329999999</c:v>
                </c:pt>
                <c:pt idx="13923">
                  <c:v>138.29203530000001</c:v>
                </c:pt>
                <c:pt idx="13924">
                  <c:v>138.3019683</c:v>
                </c:pt>
                <c:pt idx="13925">
                  <c:v>138.31190129999999</c:v>
                </c:pt>
                <c:pt idx="13926">
                  <c:v>138.32183330000001</c:v>
                </c:pt>
                <c:pt idx="13927">
                  <c:v>138.3317663</c:v>
                </c:pt>
                <c:pt idx="13928">
                  <c:v>138.34169929999999</c:v>
                </c:pt>
                <c:pt idx="13929">
                  <c:v>138.35163130000001</c:v>
                </c:pt>
                <c:pt idx="13930">
                  <c:v>138.3615643</c:v>
                </c:pt>
                <c:pt idx="13931">
                  <c:v>138.37149629999999</c:v>
                </c:pt>
                <c:pt idx="13932">
                  <c:v>138.38142930000001</c:v>
                </c:pt>
                <c:pt idx="13933">
                  <c:v>138.3913623</c:v>
                </c:pt>
                <c:pt idx="13934">
                  <c:v>138.40129429999999</c:v>
                </c:pt>
                <c:pt idx="13935">
                  <c:v>138.41122730000001</c:v>
                </c:pt>
                <c:pt idx="13936">
                  <c:v>138.4211603</c:v>
                </c:pt>
                <c:pt idx="13937">
                  <c:v>138.43109229999999</c:v>
                </c:pt>
                <c:pt idx="13938">
                  <c:v>138.44102530000001</c:v>
                </c:pt>
                <c:pt idx="13939">
                  <c:v>138.4509583</c:v>
                </c:pt>
                <c:pt idx="13940">
                  <c:v>138.46089029999999</c:v>
                </c:pt>
                <c:pt idx="13941">
                  <c:v>138.47082330000001</c:v>
                </c:pt>
                <c:pt idx="13942">
                  <c:v>138.4807553</c:v>
                </c:pt>
                <c:pt idx="13943">
                  <c:v>138.49068829999999</c:v>
                </c:pt>
                <c:pt idx="13944">
                  <c:v>138.50062130000001</c:v>
                </c:pt>
                <c:pt idx="13945">
                  <c:v>138.5105533</c:v>
                </c:pt>
                <c:pt idx="13946">
                  <c:v>138.52048629999999</c:v>
                </c:pt>
                <c:pt idx="13947">
                  <c:v>138.53041930000001</c:v>
                </c:pt>
                <c:pt idx="13948">
                  <c:v>138.5403513</c:v>
                </c:pt>
                <c:pt idx="13949">
                  <c:v>138.55028429999999</c:v>
                </c:pt>
                <c:pt idx="13950">
                  <c:v>138.56021630000001</c:v>
                </c:pt>
                <c:pt idx="13951">
                  <c:v>138.5701493</c:v>
                </c:pt>
                <c:pt idx="13952">
                  <c:v>138.58008229999999</c:v>
                </c:pt>
                <c:pt idx="13953">
                  <c:v>138.59001430000001</c:v>
                </c:pt>
                <c:pt idx="13954">
                  <c:v>138.59994760000001</c:v>
                </c:pt>
                <c:pt idx="13955">
                  <c:v>138.6098806</c:v>
                </c:pt>
                <c:pt idx="13956">
                  <c:v>138.61981259999999</c:v>
                </c:pt>
                <c:pt idx="13957">
                  <c:v>138.62974560000001</c:v>
                </c:pt>
                <c:pt idx="13958">
                  <c:v>138.6396786</c:v>
                </c:pt>
                <c:pt idx="13959">
                  <c:v>138.64961059999999</c:v>
                </c:pt>
                <c:pt idx="13960">
                  <c:v>138.65954360000001</c:v>
                </c:pt>
                <c:pt idx="13961">
                  <c:v>138.6694756</c:v>
                </c:pt>
                <c:pt idx="13962">
                  <c:v>138.67940859999999</c:v>
                </c:pt>
                <c:pt idx="13963">
                  <c:v>138.68934160000001</c:v>
                </c:pt>
                <c:pt idx="13964">
                  <c:v>138.6992736</c:v>
                </c:pt>
                <c:pt idx="13965">
                  <c:v>138.70920659999999</c:v>
                </c:pt>
                <c:pt idx="13966">
                  <c:v>138.71913960000001</c:v>
                </c:pt>
                <c:pt idx="13967">
                  <c:v>138.7290716</c:v>
                </c:pt>
                <c:pt idx="13968">
                  <c:v>138.73900459999999</c:v>
                </c:pt>
                <c:pt idx="13969">
                  <c:v>138.7489376</c:v>
                </c:pt>
                <c:pt idx="13970">
                  <c:v>138.7588696</c:v>
                </c:pt>
                <c:pt idx="13971">
                  <c:v>138.76880259999999</c:v>
                </c:pt>
                <c:pt idx="13972">
                  <c:v>138.77873460000001</c:v>
                </c:pt>
                <c:pt idx="13973">
                  <c:v>138.7886676</c:v>
                </c:pt>
                <c:pt idx="13974">
                  <c:v>138.79860059999999</c:v>
                </c:pt>
                <c:pt idx="13975">
                  <c:v>138.80853260000001</c:v>
                </c:pt>
                <c:pt idx="13976">
                  <c:v>138.8184656</c:v>
                </c:pt>
                <c:pt idx="13977">
                  <c:v>138.82839860000001</c:v>
                </c:pt>
                <c:pt idx="13978">
                  <c:v>138.83833060000001</c:v>
                </c:pt>
                <c:pt idx="13979">
                  <c:v>138.8482636</c:v>
                </c:pt>
                <c:pt idx="13980">
                  <c:v>138.85819559999999</c:v>
                </c:pt>
                <c:pt idx="13981">
                  <c:v>138.86812860000001</c:v>
                </c:pt>
                <c:pt idx="13982">
                  <c:v>138.8780616</c:v>
                </c:pt>
                <c:pt idx="13983">
                  <c:v>138.88799359999999</c:v>
                </c:pt>
                <c:pt idx="13984">
                  <c:v>138.89792660000001</c:v>
                </c:pt>
                <c:pt idx="13985">
                  <c:v>138.90785959999999</c:v>
                </c:pt>
                <c:pt idx="13986">
                  <c:v>138.91779159999999</c:v>
                </c:pt>
                <c:pt idx="13987">
                  <c:v>138.9277246</c:v>
                </c:pt>
                <c:pt idx="13988">
                  <c:v>138.9376566</c:v>
                </c:pt>
                <c:pt idx="13989">
                  <c:v>138.94758959999999</c:v>
                </c:pt>
                <c:pt idx="13990">
                  <c:v>138.9575226</c:v>
                </c:pt>
                <c:pt idx="13991">
                  <c:v>138.9674546</c:v>
                </c:pt>
                <c:pt idx="13992">
                  <c:v>138.97738759999999</c:v>
                </c:pt>
                <c:pt idx="13993">
                  <c:v>138.9873206</c:v>
                </c:pt>
                <c:pt idx="13994">
                  <c:v>138.9972526</c:v>
                </c:pt>
                <c:pt idx="13995">
                  <c:v>139.00718560000001</c:v>
                </c:pt>
                <c:pt idx="13996">
                  <c:v>139.01711760000001</c:v>
                </c:pt>
                <c:pt idx="13997">
                  <c:v>139.0270506</c:v>
                </c:pt>
                <c:pt idx="13998">
                  <c:v>139.03698360000001</c:v>
                </c:pt>
                <c:pt idx="13999">
                  <c:v>139.04691560000001</c:v>
                </c:pt>
                <c:pt idx="14000">
                  <c:v>139.0568486</c:v>
                </c:pt>
                <c:pt idx="14001">
                  <c:v>139.06678160000001</c:v>
                </c:pt>
                <c:pt idx="14002">
                  <c:v>139.07671360000001</c:v>
                </c:pt>
                <c:pt idx="14003">
                  <c:v>139.08664659999999</c:v>
                </c:pt>
                <c:pt idx="14004">
                  <c:v>139.09657859999999</c:v>
                </c:pt>
                <c:pt idx="14005">
                  <c:v>139.1065116</c:v>
                </c:pt>
                <c:pt idx="14006">
                  <c:v>139.11644459999999</c:v>
                </c:pt>
                <c:pt idx="14007">
                  <c:v>139.12637659999999</c:v>
                </c:pt>
                <c:pt idx="14008">
                  <c:v>139.1363096</c:v>
                </c:pt>
                <c:pt idx="14009">
                  <c:v>139.14624259999999</c:v>
                </c:pt>
                <c:pt idx="14010">
                  <c:v>139.15617460000001</c:v>
                </c:pt>
                <c:pt idx="14011">
                  <c:v>139.1661076</c:v>
                </c:pt>
                <c:pt idx="14012">
                  <c:v>139.1760396</c:v>
                </c:pt>
                <c:pt idx="14013">
                  <c:v>139.18597260000001</c:v>
                </c:pt>
                <c:pt idx="14014">
                  <c:v>139.1959056</c:v>
                </c:pt>
                <c:pt idx="14015">
                  <c:v>139.2058376</c:v>
                </c:pt>
                <c:pt idx="14016">
                  <c:v>139.21577060000001</c:v>
                </c:pt>
                <c:pt idx="14017">
                  <c:v>139.2257036</c:v>
                </c:pt>
                <c:pt idx="14018">
                  <c:v>139.23563559999999</c:v>
                </c:pt>
                <c:pt idx="14019">
                  <c:v>139.24556860000001</c:v>
                </c:pt>
                <c:pt idx="14020">
                  <c:v>139.2555006</c:v>
                </c:pt>
                <c:pt idx="14021">
                  <c:v>139.26543359999999</c:v>
                </c:pt>
                <c:pt idx="14022">
                  <c:v>139.27536660000001</c:v>
                </c:pt>
                <c:pt idx="14023">
                  <c:v>139.2852986</c:v>
                </c:pt>
                <c:pt idx="14024">
                  <c:v>139.29523159999999</c:v>
                </c:pt>
                <c:pt idx="14025">
                  <c:v>139.30516460000001</c:v>
                </c:pt>
                <c:pt idx="14026">
                  <c:v>139.3150966</c:v>
                </c:pt>
                <c:pt idx="14027">
                  <c:v>139.32502959999999</c:v>
                </c:pt>
                <c:pt idx="14028">
                  <c:v>139.33496160000001</c:v>
                </c:pt>
                <c:pt idx="14029">
                  <c:v>139.3448946</c:v>
                </c:pt>
                <c:pt idx="14030">
                  <c:v>139.35482759999999</c:v>
                </c:pt>
                <c:pt idx="14031">
                  <c:v>139.36475960000001</c:v>
                </c:pt>
                <c:pt idx="14032">
                  <c:v>139.3746926</c:v>
                </c:pt>
                <c:pt idx="14033">
                  <c:v>139.38462559999999</c:v>
                </c:pt>
                <c:pt idx="14034">
                  <c:v>139.39455760000001</c:v>
                </c:pt>
                <c:pt idx="14035">
                  <c:v>139.4044906</c:v>
                </c:pt>
                <c:pt idx="14036">
                  <c:v>139.41442259999999</c:v>
                </c:pt>
                <c:pt idx="14037">
                  <c:v>139.42435560000001</c:v>
                </c:pt>
                <c:pt idx="14038">
                  <c:v>139.4342886</c:v>
                </c:pt>
                <c:pt idx="14039">
                  <c:v>139.44422059999999</c:v>
                </c:pt>
                <c:pt idx="14040">
                  <c:v>139.45415360000001</c:v>
                </c:pt>
                <c:pt idx="14041">
                  <c:v>139.4640866</c:v>
                </c:pt>
                <c:pt idx="14042">
                  <c:v>139.47401859999999</c:v>
                </c:pt>
                <c:pt idx="14043">
                  <c:v>139.48395160000001</c:v>
                </c:pt>
                <c:pt idx="14044">
                  <c:v>139.4938836</c:v>
                </c:pt>
                <c:pt idx="14045">
                  <c:v>139.50381659999999</c:v>
                </c:pt>
                <c:pt idx="14046">
                  <c:v>139.51374960000001</c:v>
                </c:pt>
                <c:pt idx="14047">
                  <c:v>139.5236816</c:v>
                </c:pt>
                <c:pt idx="14048">
                  <c:v>139.53361459999999</c:v>
                </c:pt>
                <c:pt idx="14049">
                  <c:v>139.54354760000001</c:v>
                </c:pt>
                <c:pt idx="14050">
                  <c:v>139.5534796</c:v>
                </c:pt>
                <c:pt idx="14051">
                  <c:v>139.56341259999999</c:v>
                </c:pt>
                <c:pt idx="14052">
                  <c:v>139.57334460000001</c:v>
                </c:pt>
                <c:pt idx="14053">
                  <c:v>139.5832776</c:v>
                </c:pt>
                <c:pt idx="14054">
                  <c:v>139.59321059999999</c:v>
                </c:pt>
                <c:pt idx="14055">
                  <c:v>139.60314260000001</c:v>
                </c:pt>
                <c:pt idx="14056">
                  <c:v>139.6130756</c:v>
                </c:pt>
                <c:pt idx="14057">
                  <c:v>139.62300759999999</c:v>
                </c:pt>
                <c:pt idx="14058">
                  <c:v>139.63294060000001</c:v>
                </c:pt>
                <c:pt idx="14059">
                  <c:v>139.6428736</c:v>
                </c:pt>
                <c:pt idx="14060">
                  <c:v>139.65280559999999</c:v>
                </c:pt>
                <c:pt idx="14061">
                  <c:v>139.66273860000001</c:v>
                </c:pt>
                <c:pt idx="14062">
                  <c:v>139.6726716</c:v>
                </c:pt>
                <c:pt idx="14063">
                  <c:v>139.68260359999999</c:v>
                </c:pt>
                <c:pt idx="14064">
                  <c:v>139.69253660000001</c:v>
                </c:pt>
                <c:pt idx="14065">
                  <c:v>139.7024686</c:v>
                </c:pt>
                <c:pt idx="14066">
                  <c:v>139.71240159999999</c:v>
                </c:pt>
                <c:pt idx="14067">
                  <c:v>139.72233460000001</c:v>
                </c:pt>
                <c:pt idx="14068">
                  <c:v>139.7322666</c:v>
                </c:pt>
                <c:pt idx="14069">
                  <c:v>139.74219959999999</c:v>
                </c:pt>
                <c:pt idx="14070">
                  <c:v>139.75213260000001</c:v>
                </c:pt>
                <c:pt idx="14071">
                  <c:v>139.7620646</c:v>
                </c:pt>
                <c:pt idx="14072">
                  <c:v>139.77199759999999</c:v>
                </c:pt>
                <c:pt idx="14073">
                  <c:v>139.78192960000001</c:v>
                </c:pt>
                <c:pt idx="14074">
                  <c:v>139.7918626</c:v>
                </c:pt>
                <c:pt idx="14075">
                  <c:v>139.80179559999999</c:v>
                </c:pt>
                <c:pt idx="14076">
                  <c:v>139.81172760000001</c:v>
                </c:pt>
                <c:pt idx="14077">
                  <c:v>139.8216606</c:v>
                </c:pt>
                <c:pt idx="14078">
                  <c:v>139.83159259999999</c:v>
                </c:pt>
                <c:pt idx="14079">
                  <c:v>139.84152560000001</c:v>
                </c:pt>
                <c:pt idx="14080">
                  <c:v>139.8514586</c:v>
                </c:pt>
                <c:pt idx="14081">
                  <c:v>139.86139059999999</c:v>
                </c:pt>
                <c:pt idx="14082">
                  <c:v>139.87132360000001</c:v>
                </c:pt>
                <c:pt idx="14083">
                  <c:v>139.8812566</c:v>
                </c:pt>
                <c:pt idx="14084">
                  <c:v>139.89118859999999</c:v>
                </c:pt>
                <c:pt idx="14085">
                  <c:v>139.90112160000001</c:v>
                </c:pt>
                <c:pt idx="14086">
                  <c:v>139.9110536</c:v>
                </c:pt>
                <c:pt idx="14087">
                  <c:v>139.92098659999999</c:v>
                </c:pt>
                <c:pt idx="14088">
                  <c:v>139.93091960000001</c:v>
                </c:pt>
                <c:pt idx="14089">
                  <c:v>139.9408516</c:v>
                </c:pt>
                <c:pt idx="14090">
                  <c:v>139.95078459999999</c:v>
                </c:pt>
                <c:pt idx="14091">
                  <c:v>139.96071660000001</c:v>
                </c:pt>
                <c:pt idx="14092">
                  <c:v>139.9706496</c:v>
                </c:pt>
                <c:pt idx="14093">
                  <c:v>139.98058259999999</c:v>
                </c:pt>
                <c:pt idx="14094">
                  <c:v>139.99051460000001</c:v>
                </c:pt>
                <c:pt idx="14095">
                  <c:v>140.0004476</c:v>
                </c:pt>
                <c:pt idx="14096">
                  <c:v>140.01038059999999</c:v>
                </c:pt>
                <c:pt idx="14097">
                  <c:v>140.02031260000001</c:v>
                </c:pt>
                <c:pt idx="14098">
                  <c:v>140.0302456</c:v>
                </c:pt>
                <c:pt idx="14099">
                  <c:v>140.04017759999999</c:v>
                </c:pt>
                <c:pt idx="14100">
                  <c:v>140.05011060000001</c:v>
                </c:pt>
                <c:pt idx="14101">
                  <c:v>140.0600436</c:v>
                </c:pt>
                <c:pt idx="14102">
                  <c:v>140.06997559999999</c:v>
                </c:pt>
                <c:pt idx="14103">
                  <c:v>140.07990860000001</c:v>
                </c:pt>
                <c:pt idx="14104">
                  <c:v>140.0898406</c:v>
                </c:pt>
                <c:pt idx="14105">
                  <c:v>140.09977359999999</c:v>
                </c:pt>
                <c:pt idx="14106">
                  <c:v>140.10970660000001</c:v>
                </c:pt>
                <c:pt idx="14107">
                  <c:v>140.1196386</c:v>
                </c:pt>
                <c:pt idx="14108">
                  <c:v>140.12957159999999</c:v>
                </c:pt>
                <c:pt idx="14109">
                  <c:v>140.13950460000001</c:v>
                </c:pt>
                <c:pt idx="14110">
                  <c:v>140.1494366</c:v>
                </c:pt>
                <c:pt idx="14111">
                  <c:v>140.15936959999999</c:v>
                </c:pt>
                <c:pt idx="14112">
                  <c:v>140.16930160000001</c:v>
                </c:pt>
                <c:pt idx="14113">
                  <c:v>140.1792346</c:v>
                </c:pt>
                <c:pt idx="14114">
                  <c:v>140.18916759999999</c:v>
                </c:pt>
                <c:pt idx="14115">
                  <c:v>140.19909960000001</c:v>
                </c:pt>
                <c:pt idx="14116">
                  <c:v>140.2090326</c:v>
                </c:pt>
                <c:pt idx="14117">
                  <c:v>140.21896459999999</c:v>
                </c:pt>
                <c:pt idx="14118">
                  <c:v>140.22889760000001</c:v>
                </c:pt>
                <c:pt idx="14119">
                  <c:v>140.2388306</c:v>
                </c:pt>
                <c:pt idx="14120">
                  <c:v>140.24876259999999</c:v>
                </c:pt>
                <c:pt idx="14121">
                  <c:v>140.25869560000001</c:v>
                </c:pt>
                <c:pt idx="14122">
                  <c:v>140.2686286</c:v>
                </c:pt>
                <c:pt idx="14123">
                  <c:v>140.27856059999999</c:v>
                </c:pt>
                <c:pt idx="14124">
                  <c:v>140.28849360000001</c:v>
                </c:pt>
                <c:pt idx="14125">
                  <c:v>140.2984256</c:v>
                </c:pt>
                <c:pt idx="14126">
                  <c:v>140.30835859999999</c:v>
                </c:pt>
                <c:pt idx="14127">
                  <c:v>140.31829160000001</c:v>
                </c:pt>
                <c:pt idx="14128">
                  <c:v>140.3282236</c:v>
                </c:pt>
                <c:pt idx="14129">
                  <c:v>140.33815659999999</c:v>
                </c:pt>
                <c:pt idx="14130">
                  <c:v>140.34808960000001</c:v>
                </c:pt>
                <c:pt idx="14131">
                  <c:v>140.3580216</c:v>
                </c:pt>
                <c:pt idx="14132">
                  <c:v>140.36795459999999</c:v>
                </c:pt>
                <c:pt idx="14133">
                  <c:v>140.37788660000001</c:v>
                </c:pt>
                <c:pt idx="14134">
                  <c:v>140.3878196</c:v>
                </c:pt>
                <c:pt idx="14135">
                  <c:v>140.39775259999999</c:v>
                </c:pt>
                <c:pt idx="14136">
                  <c:v>140.40768460000001</c:v>
                </c:pt>
                <c:pt idx="14137">
                  <c:v>140.4176176</c:v>
                </c:pt>
                <c:pt idx="14138">
                  <c:v>140.42754959999999</c:v>
                </c:pt>
                <c:pt idx="14139">
                  <c:v>140.43748260000001</c:v>
                </c:pt>
                <c:pt idx="14140">
                  <c:v>140.4474156</c:v>
                </c:pt>
                <c:pt idx="14141">
                  <c:v>140.45734759999999</c:v>
                </c:pt>
                <c:pt idx="14142">
                  <c:v>140.46728060000001</c:v>
                </c:pt>
                <c:pt idx="14143">
                  <c:v>140.4772136</c:v>
                </c:pt>
                <c:pt idx="14144">
                  <c:v>140.48714559999999</c:v>
                </c:pt>
                <c:pt idx="14145">
                  <c:v>140.49707860000001</c:v>
                </c:pt>
                <c:pt idx="14146">
                  <c:v>140.5070106</c:v>
                </c:pt>
                <c:pt idx="14147">
                  <c:v>140.51694359999999</c:v>
                </c:pt>
                <c:pt idx="14148">
                  <c:v>140.52687660000001</c:v>
                </c:pt>
                <c:pt idx="14149">
                  <c:v>140.5368086</c:v>
                </c:pt>
                <c:pt idx="14150">
                  <c:v>140.54674159999999</c:v>
                </c:pt>
                <c:pt idx="14151">
                  <c:v>140.55667460000001</c:v>
                </c:pt>
                <c:pt idx="14152">
                  <c:v>140.5666066</c:v>
                </c:pt>
                <c:pt idx="14153">
                  <c:v>140.57653959999999</c:v>
                </c:pt>
                <c:pt idx="14154">
                  <c:v>140.58647160000001</c:v>
                </c:pt>
                <c:pt idx="14155">
                  <c:v>140.59640519999999</c:v>
                </c:pt>
                <c:pt idx="14156">
                  <c:v>140.60633820000001</c:v>
                </c:pt>
                <c:pt idx="14157">
                  <c:v>140.6162702</c:v>
                </c:pt>
                <c:pt idx="14158">
                  <c:v>140.62620319999999</c:v>
                </c:pt>
                <c:pt idx="14159">
                  <c:v>140.63613620000001</c:v>
                </c:pt>
                <c:pt idx="14160">
                  <c:v>140.6460682</c:v>
                </c:pt>
                <c:pt idx="14161">
                  <c:v>140.65600119999999</c:v>
                </c:pt>
                <c:pt idx="14162">
                  <c:v>140.66593320000001</c:v>
                </c:pt>
                <c:pt idx="14163">
                  <c:v>140.6758662</c:v>
                </c:pt>
                <c:pt idx="14164">
                  <c:v>140.68579919999999</c:v>
                </c:pt>
                <c:pt idx="14165">
                  <c:v>140.69573120000001</c:v>
                </c:pt>
                <c:pt idx="14166">
                  <c:v>140.7056642</c:v>
                </c:pt>
                <c:pt idx="14167">
                  <c:v>140.71559719999999</c:v>
                </c:pt>
                <c:pt idx="14168">
                  <c:v>140.72552920000001</c:v>
                </c:pt>
                <c:pt idx="14169">
                  <c:v>140.7354622</c:v>
                </c:pt>
                <c:pt idx="14170">
                  <c:v>140.74539419999999</c:v>
                </c:pt>
                <c:pt idx="14171">
                  <c:v>140.75532720000001</c:v>
                </c:pt>
                <c:pt idx="14172">
                  <c:v>140.7652602</c:v>
                </c:pt>
                <c:pt idx="14173">
                  <c:v>140.77519219999999</c:v>
                </c:pt>
                <c:pt idx="14174">
                  <c:v>140.78512520000001</c:v>
                </c:pt>
                <c:pt idx="14175">
                  <c:v>140.7950572</c:v>
                </c:pt>
                <c:pt idx="14176">
                  <c:v>140.80499019999999</c:v>
                </c:pt>
                <c:pt idx="14177">
                  <c:v>140.81492320000001</c:v>
                </c:pt>
                <c:pt idx="14178">
                  <c:v>140.8248552</c:v>
                </c:pt>
                <c:pt idx="14179">
                  <c:v>140.83478819999999</c:v>
                </c:pt>
                <c:pt idx="14180">
                  <c:v>140.84472120000001</c:v>
                </c:pt>
                <c:pt idx="14181">
                  <c:v>140.8546532</c:v>
                </c:pt>
                <c:pt idx="14182">
                  <c:v>140.86458619999999</c:v>
                </c:pt>
                <c:pt idx="14183">
                  <c:v>140.87451820000001</c:v>
                </c:pt>
                <c:pt idx="14184">
                  <c:v>140.8844512</c:v>
                </c:pt>
                <c:pt idx="14185">
                  <c:v>140.89438419999999</c:v>
                </c:pt>
                <c:pt idx="14186">
                  <c:v>140.90431620000001</c:v>
                </c:pt>
                <c:pt idx="14187">
                  <c:v>140.9142492</c:v>
                </c:pt>
                <c:pt idx="14188">
                  <c:v>140.92418219999999</c:v>
                </c:pt>
                <c:pt idx="14189">
                  <c:v>140.93411420000001</c:v>
                </c:pt>
                <c:pt idx="14190">
                  <c:v>140.9440472</c:v>
                </c:pt>
                <c:pt idx="14191">
                  <c:v>140.95397919999999</c:v>
                </c:pt>
                <c:pt idx="14192">
                  <c:v>140.96391220000001</c:v>
                </c:pt>
                <c:pt idx="14193">
                  <c:v>140.9738452</c:v>
                </c:pt>
                <c:pt idx="14194">
                  <c:v>140.98377719999999</c:v>
                </c:pt>
                <c:pt idx="14195">
                  <c:v>140.99371020000001</c:v>
                </c:pt>
                <c:pt idx="14196">
                  <c:v>141.0036432</c:v>
                </c:pt>
                <c:pt idx="14197">
                  <c:v>141.01357519999999</c:v>
                </c:pt>
                <c:pt idx="14198">
                  <c:v>141.02350820000001</c:v>
                </c:pt>
                <c:pt idx="14199">
                  <c:v>141.0334402</c:v>
                </c:pt>
                <c:pt idx="14200">
                  <c:v>141.04337319999999</c:v>
                </c:pt>
                <c:pt idx="14201">
                  <c:v>141.05330620000001</c:v>
                </c:pt>
                <c:pt idx="14202">
                  <c:v>141.0632382</c:v>
                </c:pt>
                <c:pt idx="14203">
                  <c:v>141.07317119999999</c:v>
                </c:pt>
                <c:pt idx="14204">
                  <c:v>141.08310420000001</c:v>
                </c:pt>
                <c:pt idx="14205">
                  <c:v>141.0930362</c:v>
                </c:pt>
                <c:pt idx="14206">
                  <c:v>141.10296919999999</c:v>
                </c:pt>
                <c:pt idx="14207">
                  <c:v>141.11290120000001</c:v>
                </c:pt>
                <c:pt idx="14208">
                  <c:v>141.1228342</c:v>
                </c:pt>
                <c:pt idx="14209">
                  <c:v>141.13276719999999</c:v>
                </c:pt>
                <c:pt idx="14210">
                  <c:v>141.14269920000001</c:v>
                </c:pt>
                <c:pt idx="14211">
                  <c:v>141.1526322</c:v>
                </c:pt>
                <c:pt idx="14212">
                  <c:v>141.16256519999999</c:v>
                </c:pt>
                <c:pt idx="14213">
                  <c:v>141.17249720000001</c:v>
                </c:pt>
                <c:pt idx="14214">
                  <c:v>141.1824302</c:v>
                </c:pt>
                <c:pt idx="14215">
                  <c:v>141.19236219999999</c:v>
                </c:pt>
                <c:pt idx="14216">
                  <c:v>141.20229520000001</c:v>
                </c:pt>
                <c:pt idx="14217">
                  <c:v>141.2122282</c:v>
                </c:pt>
                <c:pt idx="14218">
                  <c:v>141.22216019999999</c:v>
                </c:pt>
                <c:pt idx="14219">
                  <c:v>141.23209320000001</c:v>
                </c:pt>
                <c:pt idx="14220">
                  <c:v>141.2420262</c:v>
                </c:pt>
                <c:pt idx="14221">
                  <c:v>141.25195819999999</c:v>
                </c:pt>
                <c:pt idx="14222">
                  <c:v>141.26189120000001</c:v>
                </c:pt>
                <c:pt idx="14223">
                  <c:v>141.2718232</c:v>
                </c:pt>
                <c:pt idx="14224">
                  <c:v>141.28175619999999</c:v>
                </c:pt>
                <c:pt idx="14225">
                  <c:v>141.29168920000001</c:v>
                </c:pt>
                <c:pt idx="14226">
                  <c:v>141.3016212</c:v>
                </c:pt>
                <c:pt idx="14227">
                  <c:v>141.31155419999999</c:v>
                </c:pt>
                <c:pt idx="14228">
                  <c:v>141.32148720000001</c:v>
                </c:pt>
                <c:pt idx="14229">
                  <c:v>141.3314192</c:v>
                </c:pt>
                <c:pt idx="14230">
                  <c:v>141.34135219999999</c:v>
                </c:pt>
                <c:pt idx="14231">
                  <c:v>141.35128420000001</c:v>
                </c:pt>
                <c:pt idx="14232">
                  <c:v>141.3612172</c:v>
                </c:pt>
                <c:pt idx="14233">
                  <c:v>141.37115019999999</c:v>
                </c:pt>
                <c:pt idx="14234">
                  <c:v>141.38108220000001</c:v>
                </c:pt>
                <c:pt idx="14235">
                  <c:v>141.3910152</c:v>
                </c:pt>
                <c:pt idx="14236">
                  <c:v>141.40094719999999</c:v>
                </c:pt>
                <c:pt idx="14237">
                  <c:v>141.41088020000001</c:v>
                </c:pt>
                <c:pt idx="14238">
                  <c:v>141.4208132</c:v>
                </c:pt>
                <c:pt idx="14239">
                  <c:v>141.43074519999999</c:v>
                </c:pt>
                <c:pt idx="14240">
                  <c:v>141.44067820000001</c:v>
                </c:pt>
                <c:pt idx="14241">
                  <c:v>141.4506112</c:v>
                </c:pt>
                <c:pt idx="14242">
                  <c:v>141.46054319999999</c:v>
                </c:pt>
                <c:pt idx="14243">
                  <c:v>141.47047620000001</c:v>
                </c:pt>
                <c:pt idx="14244">
                  <c:v>141.4804082</c:v>
                </c:pt>
                <c:pt idx="14245">
                  <c:v>141.49034119999999</c:v>
                </c:pt>
                <c:pt idx="14246">
                  <c:v>141.50027420000001</c:v>
                </c:pt>
                <c:pt idx="14247">
                  <c:v>141.5102062</c:v>
                </c:pt>
                <c:pt idx="14248">
                  <c:v>141.52013919999999</c:v>
                </c:pt>
                <c:pt idx="14249">
                  <c:v>141.53007220000001</c:v>
                </c:pt>
                <c:pt idx="14250">
                  <c:v>141.5400042</c:v>
                </c:pt>
                <c:pt idx="14251">
                  <c:v>141.54993719999999</c:v>
                </c:pt>
                <c:pt idx="14252">
                  <c:v>141.55986920000001</c:v>
                </c:pt>
                <c:pt idx="14253">
                  <c:v>141.5698022</c:v>
                </c:pt>
                <c:pt idx="14254">
                  <c:v>141.57973519999999</c:v>
                </c:pt>
                <c:pt idx="14255">
                  <c:v>141.58966720000001</c:v>
                </c:pt>
                <c:pt idx="14256">
                  <c:v>141.59959950000001</c:v>
                </c:pt>
                <c:pt idx="14257">
                  <c:v>141.6095325</c:v>
                </c:pt>
                <c:pt idx="14258">
                  <c:v>141.61946449999999</c:v>
                </c:pt>
                <c:pt idx="14259">
                  <c:v>141.62939750000001</c:v>
                </c:pt>
                <c:pt idx="14260">
                  <c:v>141.6393295</c:v>
                </c:pt>
                <c:pt idx="14261">
                  <c:v>141.64926249999999</c:v>
                </c:pt>
                <c:pt idx="14262">
                  <c:v>141.65919550000001</c:v>
                </c:pt>
                <c:pt idx="14263">
                  <c:v>141.6691275</c:v>
                </c:pt>
                <c:pt idx="14264">
                  <c:v>141.67906049999999</c:v>
                </c:pt>
                <c:pt idx="14265">
                  <c:v>141.68899350000001</c:v>
                </c:pt>
                <c:pt idx="14266">
                  <c:v>141.6989255</c:v>
                </c:pt>
                <c:pt idx="14267">
                  <c:v>141.70885849999999</c:v>
                </c:pt>
                <c:pt idx="14268">
                  <c:v>141.71879050000001</c:v>
                </c:pt>
                <c:pt idx="14269">
                  <c:v>141.7287235</c:v>
                </c:pt>
                <c:pt idx="14270">
                  <c:v>141.73865649999999</c:v>
                </c:pt>
                <c:pt idx="14271">
                  <c:v>141.74858850000001</c:v>
                </c:pt>
                <c:pt idx="14272">
                  <c:v>141.7585215</c:v>
                </c:pt>
                <c:pt idx="14273">
                  <c:v>141.76845449999999</c:v>
                </c:pt>
                <c:pt idx="14274">
                  <c:v>141.77838650000001</c:v>
                </c:pt>
                <c:pt idx="14275">
                  <c:v>141.7883195</c:v>
                </c:pt>
                <c:pt idx="14276">
                  <c:v>141.79825249999999</c:v>
                </c:pt>
                <c:pt idx="14277">
                  <c:v>141.80818450000001</c:v>
                </c:pt>
                <c:pt idx="14278">
                  <c:v>141.8181175</c:v>
                </c:pt>
                <c:pt idx="14279">
                  <c:v>141.82804949999999</c:v>
                </c:pt>
                <c:pt idx="14280">
                  <c:v>141.83798250000001</c:v>
                </c:pt>
                <c:pt idx="14281">
                  <c:v>141.8479155</c:v>
                </c:pt>
                <c:pt idx="14282">
                  <c:v>141.85784749999999</c:v>
                </c:pt>
                <c:pt idx="14283">
                  <c:v>141.86778050000001</c:v>
                </c:pt>
                <c:pt idx="14284">
                  <c:v>141.8777135</c:v>
                </c:pt>
                <c:pt idx="14285">
                  <c:v>141.88764549999999</c:v>
                </c:pt>
                <c:pt idx="14286">
                  <c:v>141.89757850000001</c:v>
                </c:pt>
                <c:pt idx="14287">
                  <c:v>141.9075105</c:v>
                </c:pt>
                <c:pt idx="14288">
                  <c:v>141.91744349999999</c:v>
                </c:pt>
                <c:pt idx="14289">
                  <c:v>141.92737650000001</c:v>
                </c:pt>
                <c:pt idx="14290">
                  <c:v>141.9373085</c:v>
                </c:pt>
                <c:pt idx="14291">
                  <c:v>141.94724149999999</c:v>
                </c:pt>
                <c:pt idx="14292">
                  <c:v>141.95717450000001</c:v>
                </c:pt>
                <c:pt idx="14293">
                  <c:v>141.9671065</c:v>
                </c:pt>
                <c:pt idx="14294">
                  <c:v>141.97703949999999</c:v>
                </c:pt>
                <c:pt idx="14295">
                  <c:v>141.98697250000001</c:v>
                </c:pt>
                <c:pt idx="14296">
                  <c:v>141.9969045</c:v>
                </c:pt>
                <c:pt idx="14297">
                  <c:v>142.00683749999999</c:v>
                </c:pt>
                <c:pt idx="14298">
                  <c:v>142.01676950000001</c:v>
                </c:pt>
                <c:pt idx="14299">
                  <c:v>142.0267025</c:v>
                </c:pt>
                <c:pt idx="14300">
                  <c:v>142.03663549999999</c:v>
                </c:pt>
                <c:pt idx="14301">
                  <c:v>142.04656750000001</c:v>
                </c:pt>
                <c:pt idx="14302">
                  <c:v>142.0565005</c:v>
                </c:pt>
                <c:pt idx="14303">
                  <c:v>142.06643349999999</c:v>
                </c:pt>
                <c:pt idx="14304">
                  <c:v>142.07636550000001</c:v>
                </c:pt>
                <c:pt idx="14305">
                  <c:v>142.0862985</c:v>
                </c:pt>
                <c:pt idx="14306">
                  <c:v>142.09623149999999</c:v>
                </c:pt>
                <c:pt idx="14307">
                  <c:v>142.10616350000001</c:v>
                </c:pt>
                <c:pt idx="14308">
                  <c:v>142.1160965</c:v>
                </c:pt>
                <c:pt idx="14309">
                  <c:v>142.12602949999999</c:v>
                </c:pt>
                <c:pt idx="14310">
                  <c:v>142.13596150000001</c:v>
                </c:pt>
                <c:pt idx="14311">
                  <c:v>142.1458945</c:v>
                </c:pt>
                <c:pt idx="14312">
                  <c:v>142.15582749999999</c:v>
                </c:pt>
                <c:pt idx="14313">
                  <c:v>142.16575950000001</c:v>
                </c:pt>
                <c:pt idx="14314">
                  <c:v>142.1756925</c:v>
                </c:pt>
                <c:pt idx="14315">
                  <c:v>142.18562449999999</c:v>
                </c:pt>
                <c:pt idx="14316">
                  <c:v>142.19555750000001</c:v>
                </c:pt>
                <c:pt idx="14317">
                  <c:v>142.2054905</c:v>
                </c:pt>
                <c:pt idx="14318">
                  <c:v>142.21542249999999</c:v>
                </c:pt>
                <c:pt idx="14319">
                  <c:v>142.22535550000001</c:v>
                </c:pt>
                <c:pt idx="14320">
                  <c:v>142.2352885</c:v>
                </c:pt>
                <c:pt idx="14321">
                  <c:v>142.24522049999999</c:v>
                </c:pt>
                <c:pt idx="14322">
                  <c:v>142.25515350000001</c:v>
                </c:pt>
                <c:pt idx="14323">
                  <c:v>142.2650865</c:v>
                </c:pt>
                <c:pt idx="14324">
                  <c:v>142.27501849999999</c:v>
                </c:pt>
                <c:pt idx="14325">
                  <c:v>142.28495150000001</c:v>
                </c:pt>
                <c:pt idx="14326">
                  <c:v>142.29488449999999</c:v>
                </c:pt>
                <c:pt idx="14327">
                  <c:v>142.30481649999999</c:v>
                </c:pt>
                <c:pt idx="14328">
                  <c:v>142.3147495</c:v>
                </c:pt>
                <c:pt idx="14329">
                  <c:v>142.3246815</c:v>
                </c:pt>
                <c:pt idx="14330">
                  <c:v>142.33461449999999</c:v>
                </c:pt>
                <c:pt idx="14331">
                  <c:v>142.3445475</c:v>
                </c:pt>
                <c:pt idx="14332">
                  <c:v>142.3544795</c:v>
                </c:pt>
                <c:pt idx="14333">
                  <c:v>142.36441249999999</c:v>
                </c:pt>
                <c:pt idx="14334">
                  <c:v>142.3743455</c:v>
                </c:pt>
                <c:pt idx="14335">
                  <c:v>142.3842775</c:v>
                </c:pt>
                <c:pt idx="14336">
                  <c:v>142.39421050000001</c:v>
                </c:pt>
                <c:pt idx="14337">
                  <c:v>142.4041435</c:v>
                </c:pt>
                <c:pt idx="14338">
                  <c:v>142.4140755</c:v>
                </c:pt>
                <c:pt idx="14339">
                  <c:v>142.42400850000001</c:v>
                </c:pt>
                <c:pt idx="14340">
                  <c:v>142.4339415</c:v>
                </c:pt>
                <c:pt idx="14341">
                  <c:v>142.4438735</c:v>
                </c:pt>
                <c:pt idx="14342">
                  <c:v>142.45380650000001</c:v>
                </c:pt>
                <c:pt idx="14343">
                  <c:v>142.4637395</c:v>
                </c:pt>
                <c:pt idx="14344">
                  <c:v>142.47367149999999</c:v>
                </c:pt>
                <c:pt idx="14345">
                  <c:v>142.48360450000001</c:v>
                </c:pt>
                <c:pt idx="14346">
                  <c:v>142.4935365</c:v>
                </c:pt>
                <c:pt idx="14347">
                  <c:v>142.50346949999999</c:v>
                </c:pt>
                <c:pt idx="14348">
                  <c:v>142.51340250000001</c:v>
                </c:pt>
                <c:pt idx="14349">
                  <c:v>142.5233345</c:v>
                </c:pt>
                <c:pt idx="14350">
                  <c:v>142.53326749999999</c:v>
                </c:pt>
                <c:pt idx="14351">
                  <c:v>142.54320050000001</c:v>
                </c:pt>
                <c:pt idx="14352">
                  <c:v>142.5531325</c:v>
                </c:pt>
                <c:pt idx="14353">
                  <c:v>142.56306549999999</c:v>
                </c:pt>
                <c:pt idx="14354">
                  <c:v>142.57299850000001</c:v>
                </c:pt>
                <c:pt idx="14355">
                  <c:v>142.5829305</c:v>
                </c:pt>
                <c:pt idx="14356">
                  <c:v>142.59286349999999</c:v>
                </c:pt>
                <c:pt idx="14357">
                  <c:v>142.60279739999999</c:v>
                </c:pt>
                <c:pt idx="14358">
                  <c:v>142.61272940000001</c:v>
                </c:pt>
                <c:pt idx="14359">
                  <c:v>142.6226624</c:v>
                </c:pt>
                <c:pt idx="14360">
                  <c:v>142.63259540000001</c:v>
                </c:pt>
                <c:pt idx="14361">
                  <c:v>142.64252740000001</c:v>
                </c:pt>
                <c:pt idx="14362">
                  <c:v>142.6524604</c:v>
                </c:pt>
                <c:pt idx="14363">
                  <c:v>142.66239239999999</c:v>
                </c:pt>
                <c:pt idx="14364">
                  <c:v>142.67232540000001</c:v>
                </c:pt>
                <c:pt idx="14365">
                  <c:v>142.68225839999999</c:v>
                </c:pt>
                <c:pt idx="14366">
                  <c:v>142.69219039999999</c:v>
                </c:pt>
                <c:pt idx="14367">
                  <c:v>142.7021234</c:v>
                </c:pt>
                <c:pt idx="14368">
                  <c:v>142.71205639999999</c:v>
                </c:pt>
                <c:pt idx="14369">
                  <c:v>142.72198839999999</c:v>
                </c:pt>
                <c:pt idx="14370">
                  <c:v>142.7319214</c:v>
                </c:pt>
                <c:pt idx="14371">
                  <c:v>142.74185439999999</c:v>
                </c:pt>
                <c:pt idx="14372">
                  <c:v>142.75178639999999</c:v>
                </c:pt>
                <c:pt idx="14373">
                  <c:v>142.7617194</c:v>
                </c:pt>
                <c:pt idx="14374">
                  <c:v>142.77165239999999</c:v>
                </c:pt>
                <c:pt idx="14375">
                  <c:v>142.78158440000001</c:v>
                </c:pt>
                <c:pt idx="14376">
                  <c:v>142.7915174</c:v>
                </c:pt>
                <c:pt idx="14377">
                  <c:v>142.8014494</c:v>
                </c:pt>
                <c:pt idx="14378">
                  <c:v>142.81138240000001</c:v>
                </c:pt>
                <c:pt idx="14379">
                  <c:v>142.8213154</c:v>
                </c:pt>
                <c:pt idx="14380">
                  <c:v>142.8312474</c:v>
                </c:pt>
                <c:pt idx="14381">
                  <c:v>142.84118040000001</c:v>
                </c:pt>
                <c:pt idx="14382">
                  <c:v>142.8511134</c:v>
                </c:pt>
                <c:pt idx="14383">
                  <c:v>142.86104539999999</c:v>
                </c:pt>
                <c:pt idx="14384">
                  <c:v>142.87097840000001</c:v>
                </c:pt>
                <c:pt idx="14385">
                  <c:v>142.8809114</c:v>
                </c:pt>
                <c:pt idx="14386">
                  <c:v>142.89084339999999</c:v>
                </c:pt>
                <c:pt idx="14387">
                  <c:v>142.90077640000001</c:v>
                </c:pt>
                <c:pt idx="14388">
                  <c:v>142.9107094</c:v>
                </c:pt>
                <c:pt idx="14389">
                  <c:v>142.92064139999999</c:v>
                </c:pt>
                <c:pt idx="14390">
                  <c:v>142.93057440000001</c:v>
                </c:pt>
                <c:pt idx="14391">
                  <c:v>142.9405074</c:v>
                </c:pt>
                <c:pt idx="14392">
                  <c:v>142.95043939999999</c:v>
                </c:pt>
                <c:pt idx="14393">
                  <c:v>142.96037240000001</c:v>
                </c:pt>
                <c:pt idx="14394">
                  <c:v>142.9703044</c:v>
                </c:pt>
                <c:pt idx="14395">
                  <c:v>142.98023739999999</c:v>
                </c:pt>
                <c:pt idx="14396">
                  <c:v>142.99017040000001</c:v>
                </c:pt>
                <c:pt idx="14397">
                  <c:v>143.0001024</c:v>
                </c:pt>
                <c:pt idx="14398">
                  <c:v>143.01003539999999</c:v>
                </c:pt>
                <c:pt idx="14399">
                  <c:v>143.01996840000001</c:v>
                </c:pt>
                <c:pt idx="14400">
                  <c:v>143.0299004</c:v>
                </c:pt>
                <c:pt idx="14401">
                  <c:v>143.03983339999999</c:v>
                </c:pt>
                <c:pt idx="14402">
                  <c:v>143.04976640000001</c:v>
                </c:pt>
                <c:pt idx="14403">
                  <c:v>143.0596984</c:v>
                </c:pt>
                <c:pt idx="14404">
                  <c:v>143.06963139999999</c:v>
                </c:pt>
                <c:pt idx="14405">
                  <c:v>143.07956340000001</c:v>
                </c:pt>
                <c:pt idx="14406">
                  <c:v>143.0894964</c:v>
                </c:pt>
                <c:pt idx="14407">
                  <c:v>143.09942939999999</c:v>
                </c:pt>
                <c:pt idx="14408">
                  <c:v>143.10936140000001</c:v>
                </c:pt>
                <c:pt idx="14409">
                  <c:v>143.1192944</c:v>
                </c:pt>
                <c:pt idx="14410">
                  <c:v>143.12922739999999</c:v>
                </c:pt>
                <c:pt idx="14411">
                  <c:v>143.13915940000001</c:v>
                </c:pt>
                <c:pt idx="14412">
                  <c:v>143.1490924</c:v>
                </c:pt>
                <c:pt idx="14413">
                  <c:v>143.15902539999999</c:v>
                </c:pt>
                <c:pt idx="14414">
                  <c:v>143.16895740000001</c:v>
                </c:pt>
                <c:pt idx="14415">
                  <c:v>143.1788904</c:v>
                </c:pt>
                <c:pt idx="14416">
                  <c:v>143.18882339999999</c:v>
                </c:pt>
                <c:pt idx="14417">
                  <c:v>143.19875540000001</c:v>
                </c:pt>
                <c:pt idx="14418">
                  <c:v>143.2086884</c:v>
                </c:pt>
                <c:pt idx="14419">
                  <c:v>143.21862139999999</c:v>
                </c:pt>
                <c:pt idx="14420">
                  <c:v>143.22855340000001</c:v>
                </c:pt>
                <c:pt idx="14421">
                  <c:v>143.2384864</c:v>
                </c:pt>
                <c:pt idx="14422">
                  <c:v>143.24841839999999</c:v>
                </c:pt>
                <c:pt idx="14423">
                  <c:v>143.25835140000001</c:v>
                </c:pt>
                <c:pt idx="14424">
                  <c:v>143.2682844</c:v>
                </c:pt>
                <c:pt idx="14425">
                  <c:v>143.27821639999999</c:v>
                </c:pt>
                <c:pt idx="14426">
                  <c:v>143.28814940000001</c:v>
                </c:pt>
                <c:pt idx="14427">
                  <c:v>143.2980824</c:v>
                </c:pt>
                <c:pt idx="14428">
                  <c:v>143.30801439999999</c:v>
                </c:pt>
                <c:pt idx="14429">
                  <c:v>143.31794740000001</c:v>
                </c:pt>
                <c:pt idx="14430">
                  <c:v>143.3278804</c:v>
                </c:pt>
                <c:pt idx="14431">
                  <c:v>143.33781239999999</c:v>
                </c:pt>
                <c:pt idx="14432">
                  <c:v>143.34774540000001</c:v>
                </c:pt>
                <c:pt idx="14433">
                  <c:v>143.3576774</c:v>
                </c:pt>
                <c:pt idx="14434">
                  <c:v>143.36761039999999</c:v>
                </c:pt>
                <c:pt idx="14435">
                  <c:v>143.37754340000001</c:v>
                </c:pt>
                <c:pt idx="14436">
                  <c:v>143.3874754</c:v>
                </c:pt>
                <c:pt idx="14437">
                  <c:v>143.39740839999999</c:v>
                </c:pt>
                <c:pt idx="14438">
                  <c:v>143.40734140000001</c:v>
                </c:pt>
                <c:pt idx="14439">
                  <c:v>143.4172734</c:v>
                </c:pt>
                <c:pt idx="14440">
                  <c:v>143.42720639999999</c:v>
                </c:pt>
                <c:pt idx="14441">
                  <c:v>143.43713940000001</c:v>
                </c:pt>
                <c:pt idx="14442">
                  <c:v>143.4470714</c:v>
                </c:pt>
                <c:pt idx="14443">
                  <c:v>143.45700439999999</c:v>
                </c:pt>
                <c:pt idx="14444">
                  <c:v>143.46693640000001</c:v>
                </c:pt>
                <c:pt idx="14445">
                  <c:v>143.4768694</c:v>
                </c:pt>
                <c:pt idx="14446">
                  <c:v>143.48680239999999</c:v>
                </c:pt>
                <c:pt idx="14447">
                  <c:v>143.49673440000001</c:v>
                </c:pt>
                <c:pt idx="14448">
                  <c:v>143.5066674</c:v>
                </c:pt>
                <c:pt idx="14449">
                  <c:v>143.51660039999999</c:v>
                </c:pt>
                <c:pt idx="14450">
                  <c:v>143.52653240000001</c:v>
                </c:pt>
                <c:pt idx="14451">
                  <c:v>143.5364654</c:v>
                </c:pt>
                <c:pt idx="14452">
                  <c:v>143.54639839999999</c:v>
                </c:pt>
                <c:pt idx="14453">
                  <c:v>143.55633040000001</c:v>
                </c:pt>
                <c:pt idx="14454">
                  <c:v>143.5662634</c:v>
                </c:pt>
                <c:pt idx="14455">
                  <c:v>143.57619539999999</c:v>
                </c:pt>
                <c:pt idx="14456">
                  <c:v>143.58612840000001</c:v>
                </c:pt>
                <c:pt idx="14457">
                  <c:v>143.5960614</c:v>
                </c:pt>
                <c:pt idx="14458">
                  <c:v>143.6059928</c:v>
                </c:pt>
                <c:pt idx="14459">
                  <c:v>143.61592580000001</c:v>
                </c:pt>
                <c:pt idx="14460">
                  <c:v>143.6258588</c:v>
                </c:pt>
                <c:pt idx="14461">
                  <c:v>143.6357908</c:v>
                </c:pt>
                <c:pt idx="14462">
                  <c:v>143.64572380000001</c:v>
                </c:pt>
                <c:pt idx="14463">
                  <c:v>143.6556568</c:v>
                </c:pt>
                <c:pt idx="14464">
                  <c:v>143.66558879999999</c:v>
                </c:pt>
                <c:pt idx="14465">
                  <c:v>143.67552180000001</c:v>
                </c:pt>
                <c:pt idx="14466">
                  <c:v>143.6854538</c:v>
                </c:pt>
                <c:pt idx="14467">
                  <c:v>143.69538679999999</c:v>
                </c:pt>
                <c:pt idx="14468">
                  <c:v>143.70531980000001</c:v>
                </c:pt>
                <c:pt idx="14469">
                  <c:v>143.7152518</c:v>
                </c:pt>
                <c:pt idx="14470">
                  <c:v>143.72518479999999</c:v>
                </c:pt>
                <c:pt idx="14471">
                  <c:v>143.73511780000001</c:v>
                </c:pt>
                <c:pt idx="14472">
                  <c:v>143.7450498</c:v>
                </c:pt>
                <c:pt idx="14473">
                  <c:v>143.75498279999999</c:v>
                </c:pt>
                <c:pt idx="14474">
                  <c:v>143.76491580000001</c:v>
                </c:pt>
                <c:pt idx="14475">
                  <c:v>143.7748478</c:v>
                </c:pt>
                <c:pt idx="14476">
                  <c:v>143.78478079999999</c:v>
                </c:pt>
                <c:pt idx="14477">
                  <c:v>143.79471280000001</c:v>
                </c:pt>
                <c:pt idx="14478">
                  <c:v>143.8046458</c:v>
                </c:pt>
                <c:pt idx="14479">
                  <c:v>143.81457879999999</c:v>
                </c:pt>
                <c:pt idx="14480">
                  <c:v>143.82451080000001</c:v>
                </c:pt>
                <c:pt idx="14481">
                  <c:v>143.8344438</c:v>
                </c:pt>
                <c:pt idx="14482">
                  <c:v>143.8443767</c:v>
                </c:pt>
                <c:pt idx="14483">
                  <c:v>143.85430880000001</c:v>
                </c:pt>
                <c:pt idx="14484">
                  <c:v>143.8642418</c:v>
                </c:pt>
                <c:pt idx="14485">
                  <c:v>143.87417479999999</c:v>
                </c:pt>
                <c:pt idx="14486">
                  <c:v>143.88410680000001</c:v>
                </c:pt>
                <c:pt idx="14487">
                  <c:v>143.8940398</c:v>
                </c:pt>
                <c:pt idx="14488">
                  <c:v>143.90397179999999</c:v>
                </c:pt>
                <c:pt idx="14489">
                  <c:v>143.91390480000001</c:v>
                </c:pt>
                <c:pt idx="14490">
                  <c:v>143.9238378</c:v>
                </c:pt>
                <c:pt idx="14491">
                  <c:v>143.93376979999999</c:v>
                </c:pt>
                <c:pt idx="14492">
                  <c:v>143.94370280000001</c:v>
                </c:pt>
                <c:pt idx="14493">
                  <c:v>143.9536358</c:v>
                </c:pt>
                <c:pt idx="14494">
                  <c:v>143.96356779999999</c:v>
                </c:pt>
                <c:pt idx="14495">
                  <c:v>143.97350080000001</c:v>
                </c:pt>
                <c:pt idx="14496">
                  <c:v>143.9834338</c:v>
                </c:pt>
                <c:pt idx="14497">
                  <c:v>143.99336579999999</c:v>
                </c:pt>
                <c:pt idx="14498">
                  <c:v>144.00329880000001</c:v>
                </c:pt>
                <c:pt idx="14499">
                  <c:v>144.0132308</c:v>
                </c:pt>
                <c:pt idx="14500">
                  <c:v>144.02316379999999</c:v>
                </c:pt>
                <c:pt idx="14501">
                  <c:v>144.03309680000001</c:v>
                </c:pt>
                <c:pt idx="14502">
                  <c:v>144.0430288</c:v>
                </c:pt>
                <c:pt idx="14503">
                  <c:v>144.05296179999999</c:v>
                </c:pt>
                <c:pt idx="14504">
                  <c:v>144.06289480000001</c:v>
                </c:pt>
                <c:pt idx="14505">
                  <c:v>144.0728268</c:v>
                </c:pt>
                <c:pt idx="14506">
                  <c:v>144.08275979999999</c:v>
                </c:pt>
                <c:pt idx="14507">
                  <c:v>144.09269180000001</c:v>
                </c:pt>
                <c:pt idx="14508">
                  <c:v>144.1026248</c:v>
                </c:pt>
                <c:pt idx="14509">
                  <c:v>144.11255779999999</c:v>
                </c:pt>
                <c:pt idx="14510">
                  <c:v>144.12248980000001</c:v>
                </c:pt>
                <c:pt idx="14511">
                  <c:v>144.1324228</c:v>
                </c:pt>
                <c:pt idx="14512">
                  <c:v>144.14235579999999</c:v>
                </c:pt>
                <c:pt idx="14513">
                  <c:v>144.15228780000001</c:v>
                </c:pt>
                <c:pt idx="14514">
                  <c:v>144.1622208</c:v>
                </c:pt>
                <c:pt idx="14515">
                  <c:v>144.17215379999999</c:v>
                </c:pt>
                <c:pt idx="14516">
                  <c:v>144.18208580000001</c:v>
                </c:pt>
                <c:pt idx="14517">
                  <c:v>144.1920188</c:v>
                </c:pt>
                <c:pt idx="14518">
                  <c:v>144.20195079999999</c:v>
                </c:pt>
                <c:pt idx="14519">
                  <c:v>144.21188380000001</c:v>
                </c:pt>
                <c:pt idx="14520">
                  <c:v>144.2218168</c:v>
                </c:pt>
                <c:pt idx="14521">
                  <c:v>144.23174879999999</c:v>
                </c:pt>
                <c:pt idx="14522">
                  <c:v>144.24168180000001</c:v>
                </c:pt>
                <c:pt idx="14523">
                  <c:v>144.2516148</c:v>
                </c:pt>
                <c:pt idx="14524">
                  <c:v>144.26154679999999</c:v>
                </c:pt>
                <c:pt idx="14525">
                  <c:v>144.27147980000001</c:v>
                </c:pt>
                <c:pt idx="14526">
                  <c:v>144.2814128</c:v>
                </c:pt>
                <c:pt idx="14527">
                  <c:v>144.29134479999999</c:v>
                </c:pt>
                <c:pt idx="14528">
                  <c:v>144.30127780000001</c:v>
                </c:pt>
                <c:pt idx="14529">
                  <c:v>144.3112108</c:v>
                </c:pt>
                <c:pt idx="14530">
                  <c:v>144.32114279999999</c:v>
                </c:pt>
                <c:pt idx="14531">
                  <c:v>144.33107580000001</c:v>
                </c:pt>
                <c:pt idx="14532">
                  <c:v>144.3410078</c:v>
                </c:pt>
                <c:pt idx="14533">
                  <c:v>144.35094079999999</c:v>
                </c:pt>
                <c:pt idx="14534">
                  <c:v>144.36087380000001</c:v>
                </c:pt>
                <c:pt idx="14535">
                  <c:v>144.3708058</c:v>
                </c:pt>
                <c:pt idx="14536">
                  <c:v>144.38073879999999</c:v>
                </c:pt>
                <c:pt idx="14537">
                  <c:v>144.39067180000001</c:v>
                </c:pt>
                <c:pt idx="14538">
                  <c:v>144.4006038</c:v>
                </c:pt>
                <c:pt idx="14539">
                  <c:v>144.41053679999999</c:v>
                </c:pt>
                <c:pt idx="14540">
                  <c:v>144.42046980000001</c:v>
                </c:pt>
                <c:pt idx="14541">
                  <c:v>144.4304018</c:v>
                </c:pt>
                <c:pt idx="14542">
                  <c:v>144.44033479999999</c:v>
                </c:pt>
                <c:pt idx="14543">
                  <c:v>144.45026680000001</c:v>
                </c:pt>
                <c:pt idx="14544">
                  <c:v>144.4601997</c:v>
                </c:pt>
                <c:pt idx="14545">
                  <c:v>144.47013279999999</c:v>
                </c:pt>
                <c:pt idx="14546">
                  <c:v>144.48006480000001</c:v>
                </c:pt>
                <c:pt idx="14547">
                  <c:v>144.4899978</c:v>
                </c:pt>
                <c:pt idx="14548">
                  <c:v>144.49993079999999</c:v>
                </c:pt>
                <c:pt idx="14549">
                  <c:v>144.50986280000001</c:v>
                </c:pt>
                <c:pt idx="14550">
                  <c:v>144.5197958</c:v>
                </c:pt>
                <c:pt idx="14551">
                  <c:v>144.52972869999999</c:v>
                </c:pt>
                <c:pt idx="14552">
                  <c:v>144.53966080000001</c:v>
                </c:pt>
                <c:pt idx="14553">
                  <c:v>144.5495938</c:v>
                </c:pt>
                <c:pt idx="14554">
                  <c:v>144.55952679999999</c:v>
                </c:pt>
                <c:pt idx="14555">
                  <c:v>144.56945880000001</c:v>
                </c:pt>
                <c:pt idx="14556">
                  <c:v>144.5793918</c:v>
                </c:pt>
                <c:pt idx="14557">
                  <c:v>144.58932379999999</c:v>
                </c:pt>
                <c:pt idx="14558">
                  <c:v>144.5992565</c:v>
                </c:pt>
                <c:pt idx="14559">
                  <c:v>144.60918950000001</c:v>
                </c:pt>
                <c:pt idx="14560">
                  <c:v>144.61912150000001</c:v>
                </c:pt>
                <c:pt idx="14561">
                  <c:v>144.6290545</c:v>
                </c:pt>
                <c:pt idx="14562">
                  <c:v>144.63898750000001</c:v>
                </c:pt>
                <c:pt idx="14563">
                  <c:v>144.64891950000001</c:v>
                </c:pt>
                <c:pt idx="14564">
                  <c:v>144.65885249999999</c:v>
                </c:pt>
                <c:pt idx="14565">
                  <c:v>144.66878550000001</c:v>
                </c:pt>
                <c:pt idx="14566">
                  <c:v>144.6787175</c:v>
                </c:pt>
                <c:pt idx="14567">
                  <c:v>144.68865049999999</c:v>
                </c:pt>
                <c:pt idx="14568">
                  <c:v>144.69858350000001</c:v>
                </c:pt>
                <c:pt idx="14569">
                  <c:v>144.7085155</c:v>
                </c:pt>
                <c:pt idx="14570">
                  <c:v>144.71844849999999</c:v>
                </c:pt>
                <c:pt idx="14571">
                  <c:v>144.72838049999999</c:v>
                </c:pt>
                <c:pt idx="14572">
                  <c:v>144.7383135</c:v>
                </c:pt>
                <c:pt idx="14573">
                  <c:v>144.74824649999999</c:v>
                </c:pt>
                <c:pt idx="14574">
                  <c:v>144.75817850000001</c:v>
                </c:pt>
                <c:pt idx="14575">
                  <c:v>144.7681115</c:v>
                </c:pt>
                <c:pt idx="14576">
                  <c:v>144.77804449999999</c:v>
                </c:pt>
                <c:pt idx="14577">
                  <c:v>144.78797650000001</c:v>
                </c:pt>
                <c:pt idx="14578">
                  <c:v>144.7979095</c:v>
                </c:pt>
                <c:pt idx="14579">
                  <c:v>144.80784249999999</c:v>
                </c:pt>
                <c:pt idx="14580">
                  <c:v>144.81777450000001</c:v>
                </c:pt>
                <c:pt idx="14581">
                  <c:v>144.8277075</c:v>
                </c:pt>
                <c:pt idx="14582">
                  <c:v>144.83764049999999</c:v>
                </c:pt>
                <c:pt idx="14583">
                  <c:v>144.84757250000001</c:v>
                </c:pt>
                <c:pt idx="14584">
                  <c:v>144.8575055</c:v>
                </c:pt>
                <c:pt idx="14585">
                  <c:v>144.86743749999999</c:v>
                </c:pt>
                <c:pt idx="14586">
                  <c:v>144.87737050000001</c:v>
                </c:pt>
                <c:pt idx="14587">
                  <c:v>144.8873035</c:v>
                </c:pt>
                <c:pt idx="14588">
                  <c:v>144.89723549999999</c:v>
                </c:pt>
                <c:pt idx="14589">
                  <c:v>144.90716850000001</c:v>
                </c:pt>
                <c:pt idx="14590">
                  <c:v>144.9171015</c:v>
                </c:pt>
                <c:pt idx="14591">
                  <c:v>144.92703349999999</c:v>
                </c:pt>
                <c:pt idx="14592">
                  <c:v>144.93696650000001</c:v>
                </c:pt>
                <c:pt idx="14593">
                  <c:v>144.9468995</c:v>
                </c:pt>
                <c:pt idx="14594">
                  <c:v>144.95683149999999</c:v>
                </c:pt>
                <c:pt idx="14595">
                  <c:v>144.96676450000001</c:v>
                </c:pt>
                <c:pt idx="14596">
                  <c:v>144.9766965</c:v>
                </c:pt>
                <c:pt idx="14597">
                  <c:v>144.98662949999999</c:v>
                </c:pt>
                <c:pt idx="14598">
                  <c:v>144.99656250000001</c:v>
                </c:pt>
                <c:pt idx="14599">
                  <c:v>145.0064945</c:v>
                </c:pt>
                <c:pt idx="14600">
                  <c:v>145.01642749999999</c:v>
                </c:pt>
                <c:pt idx="14601">
                  <c:v>145.02636050000001</c:v>
                </c:pt>
                <c:pt idx="14602">
                  <c:v>145.0362925</c:v>
                </c:pt>
                <c:pt idx="14603">
                  <c:v>145.04622549999999</c:v>
                </c:pt>
                <c:pt idx="14604">
                  <c:v>145.05615850000001</c:v>
                </c:pt>
                <c:pt idx="14605">
                  <c:v>145.0660905</c:v>
                </c:pt>
                <c:pt idx="14606">
                  <c:v>145.07602349999999</c:v>
                </c:pt>
                <c:pt idx="14607">
                  <c:v>145.08595650000001</c:v>
                </c:pt>
                <c:pt idx="14608">
                  <c:v>145.0958885</c:v>
                </c:pt>
                <c:pt idx="14609">
                  <c:v>145.10582149999999</c:v>
                </c:pt>
                <c:pt idx="14610">
                  <c:v>145.11575450000001</c:v>
                </c:pt>
                <c:pt idx="14611">
                  <c:v>145.1256865</c:v>
                </c:pt>
                <c:pt idx="14612">
                  <c:v>145.13561949999999</c:v>
                </c:pt>
                <c:pt idx="14613">
                  <c:v>145.14555150000001</c:v>
                </c:pt>
                <c:pt idx="14614">
                  <c:v>145.1554845</c:v>
                </c:pt>
                <c:pt idx="14615">
                  <c:v>145.16541749999999</c:v>
                </c:pt>
                <c:pt idx="14616">
                  <c:v>145.17534950000001</c:v>
                </c:pt>
                <c:pt idx="14617">
                  <c:v>145.1852825</c:v>
                </c:pt>
                <c:pt idx="14618">
                  <c:v>145.19521549999999</c:v>
                </c:pt>
                <c:pt idx="14619">
                  <c:v>145.20514750000001</c:v>
                </c:pt>
                <c:pt idx="14620">
                  <c:v>145.2150805</c:v>
                </c:pt>
                <c:pt idx="14621">
                  <c:v>145.22501349999999</c:v>
                </c:pt>
                <c:pt idx="14622">
                  <c:v>145.23494550000001</c:v>
                </c:pt>
                <c:pt idx="14623">
                  <c:v>145.2448785</c:v>
                </c:pt>
                <c:pt idx="14624">
                  <c:v>145.25481049999999</c:v>
                </c:pt>
                <c:pt idx="14625">
                  <c:v>145.26474350000001</c:v>
                </c:pt>
                <c:pt idx="14626">
                  <c:v>145.2746765</c:v>
                </c:pt>
                <c:pt idx="14627">
                  <c:v>145.28460849999999</c:v>
                </c:pt>
                <c:pt idx="14628">
                  <c:v>145.29454150000001</c:v>
                </c:pt>
                <c:pt idx="14629">
                  <c:v>145.3044745</c:v>
                </c:pt>
                <c:pt idx="14630">
                  <c:v>145.31440649999999</c:v>
                </c:pt>
                <c:pt idx="14631">
                  <c:v>145.32433950000001</c:v>
                </c:pt>
                <c:pt idx="14632">
                  <c:v>145.3342725</c:v>
                </c:pt>
                <c:pt idx="14633">
                  <c:v>145.34420449999999</c:v>
                </c:pt>
                <c:pt idx="14634">
                  <c:v>145.35413750000001</c:v>
                </c:pt>
                <c:pt idx="14635">
                  <c:v>145.3640705</c:v>
                </c:pt>
                <c:pt idx="14636">
                  <c:v>145.37400249999999</c:v>
                </c:pt>
                <c:pt idx="14637">
                  <c:v>145.38393550000001</c:v>
                </c:pt>
                <c:pt idx="14638">
                  <c:v>145.3938675</c:v>
                </c:pt>
                <c:pt idx="14639">
                  <c:v>145.40380049999999</c:v>
                </c:pt>
                <c:pt idx="14640">
                  <c:v>145.41373350000001</c:v>
                </c:pt>
                <c:pt idx="14641">
                  <c:v>145.4236655</c:v>
                </c:pt>
                <c:pt idx="14642">
                  <c:v>145.43359849999999</c:v>
                </c:pt>
                <c:pt idx="14643">
                  <c:v>145.44353150000001</c:v>
                </c:pt>
                <c:pt idx="14644">
                  <c:v>145.4534635</c:v>
                </c:pt>
                <c:pt idx="14645">
                  <c:v>145.46339649999999</c:v>
                </c:pt>
                <c:pt idx="14646">
                  <c:v>145.47332950000001</c:v>
                </c:pt>
                <c:pt idx="14647">
                  <c:v>145.4832615</c:v>
                </c:pt>
                <c:pt idx="14648">
                  <c:v>145.49319449999999</c:v>
                </c:pt>
                <c:pt idx="14649">
                  <c:v>145.50312650000001</c:v>
                </c:pt>
                <c:pt idx="14650">
                  <c:v>145.5130595</c:v>
                </c:pt>
                <c:pt idx="14651">
                  <c:v>145.52299249999999</c:v>
                </c:pt>
                <c:pt idx="14652">
                  <c:v>145.53292450000001</c:v>
                </c:pt>
                <c:pt idx="14653">
                  <c:v>145.5428575</c:v>
                </c:pt>
                <c:pt idx="14654">
                  <c:v>145.55279049999999</c:v>
                </c:pt>
                <c:pt idx="14655">
                  <c:v>145.56272250000001</c:v>
                </c:pt>
                <c:pt idx="14656">
                  <c:v>145.5726555</c:v>
                </c:pt>
                <c:pt idx="14657">
                  <c:v>145.58258850000001</c:v>
                </c:pt>
                <c:pt idx="14658">
                  <c:v>145.59252050000001</c:v>
                </c:pt>
                <c:pt idx="14659">
                  <c:v>145.60245409999999</c:v>
                </c:pt>
                <c:pt idx="14660">
                  <c:v>145.61238610000001</c:v>
                </c:pt>
                <c:pt idx="14661">
                  <c:v>145.6223191</c:v>
                </c:pt>
                <c:pt idx="14662">
                  <c:v>145.63225209999999</c:v>
                </c:pt>
                <c:pt idx="14663">
                  <c:v>145.64218410000001</c:v>
                </c:pt>
                <c:pt idx="14664">
                  <c:v>145.6521171</c:v>
                </c:pt>
                <c:pt idx="14665">
                  <c:v>145.66205009999999</c:v>
                </c:pt>
                <c:pt idx="14666">
                  <c:v>145.67198210000001</c:v>
                </c:pt>
                <c:pt idx="14667">
                  <c:v>145.6819151</c:v>
                </c:pt>
                <c:pt idx="14668">
                  <c:v>145.69184809999999</c:v>
                </c:pt>
                <c:pt idx="14669">
                  <c:v>145.70178010000001</c:v>
                </c:pt>
                <c:pt idx="14670">
                  <c:v>145.7117131</c:v>
                </c:pt>
                <c:pt idx="14671">
                  <c:v>145.72164509999999</c:v>
                </c:pt>
                <c:pt idx="14672">
                  <c:v>145.73157810000001</c:v>
                </c:pt>
                <c:pt idx="14673">
                  <c:v>145.7415111</c:v>
                </c:pt>
                <c:pt idx="14674">
                  <c:v>145.75144309999999</c:v>
                </c:pt>
                <c:pt idx="14675">
                  <c:v>145.76137610000001</c:v>
                </c:pt>
                <c:pt idx="14676">
                  <c:v>145.7713091</c:v>
                </c:pt>
                <c:pt idx="14677">
                  <c:v>145.78124109999999</c:v>
                </c:pt>
                <c:pt idx="14678">
                  <c:v>145.79117410000001</c:v>
                </c:pt>
                <c:pt idx="14679">
                  <c:v>145.8011071</c:v>
                </c:pt>
                <c:pt idx="14680">
                  <c:v>145.81103909999999</c:v>
                </c:pt>
                <c:pt idx="14681">
                  <c:v>145.82097210000001</c:v>
                </c:pt>
                <c:pt idx="14682">
                  <c:v>145.8309041</c:v>
                </c:pt>
                <c:pt idx="14683">
                  <c:v>145.84083709999999</c:v>
                </c:pt>
                <c:pt idx="14684">
                  <c:v>145.85077010000001</c:v>
                </c:pt>
                <c:pt idx="14685">
                  <c:v>145.8607021</c:v>
                </c:pt>
                <c:pt idx="14686">
                  <c:v>145.87063509999999</c:v>
                </c:pt>
                <c:pt idx="14687">
                  <c:v>145.8805681</c:v>
                </c:pt>
                <c:pt idx="14688">
                  <c:v>145.8905001</c:v>
                </c:pt>
                <c:pt idx="14689">
                  <c:v>145.90043309999999</c:v>
                </c:pt>
                <c:pt idx="14690">
                  <c:v>145.9103661</c:v>
                </c:pt>
                <c:pt idx="14691">
                  <c:v>145.9202981</c:v>
                </c:pt>
                <c:pt idx="14692">
                  <c:v>145.93023109999999</c:v>
                </c:pt>
                <c:pt idx="14693">
                  <c:v>145.94016310000001</c:v>
                </c:pt>
                <c:pt idx="14694">
                  <c:v>145.9500961</c:v>
                </c:pt>
                <c:pt idx="14695">
                  <c:v>145.96002910000001</c:v>
                </c:pt>
                <c:pt idx="14696">
                  <c:v>145.96996110000001</c:v>
                </c:pt>
                <c:pt idx="14697">
                  <c:v>145.9798941</c:v>
                </c:pt>
                <c:pt idx="14698">
                  <c:v>145.98982710000001</c:v>
                </c:pt>
                <c:pt idx="14699">
                  <c:v>145.99975910000001</c:v>
                </c:pt>
                <c:pt idx="14700">
                  <c:v>146.0096921</c:v>
                </c:pt>
                <c:pt idx="14701">
                  <c:v>146.01962510000001</c:v>
                </c:pt>
                <c:pt idx="14702">
                  <c:v>146.02955710000001</c:v>
                </c:pt>
                <c:pt idx="14703">
                  <c:v>146.03949009999999</c:v>
                </c:pt>
                <c:pt idx="14704">
                  <c:v>146.04942209999999</c:v>
                </c:pt>
                <c:pt idx="14705">
                  <c:v>146.0593551</c:v>
                </c:pt>
                <c:pt idx="14706">
                  <c:v>146.06928809999999</c:v>
                </c:pt>
                <c:pt idx="14707">
                  <c:v>146.07922009999999</c:v>
                </c:pt>
                <c:pt idx="14708">
                  <c:v>146.0891531</c:v>
                </c:pt>
                <c:pt idx="14709">
                  <c:v>146.09908609999999</c:v>
                </c:pt>
                <c:pt idx="14710">
                  <c:v>146.10901809999999</c:v>
                </c:pt>
                <c:pt idx="14711">
                  <c:v>146.1189511</c:v>
                </c:pt>
                <c:pt idx="14712">
                  <c:v>146.1288831</c:v>
                </c:pt>
                <c:pt idx="14713">
                  <c:v>146.13881610000001</c:v>
                </c:pt>
                <c:pt idx="14714">
                  <c:v>146.1487491</c:v>
                </c:pt>
                <c:pt idx="14715">
                  <c:v>146.1586811</c:v>
                </c:pt>
                <c:pt idx="14716">
                  <c:v>146.16861410000001</c:v>
                </c:pt>
                <c:pt idx="14717">
                  <c:v>146.1785471</c:v>
                </c:pt>
                <c:pt idx="14718">
                  <c:v>146.1884791</c:v>
                </c:pt>
                <c:pt idx="14719">
                  <c:v>146.19841210000001</c:v>
                </c:pt>
                <c:pt idx="14720">
                  <c:v>146.2083451</c:v>
                </c:pt>
                <c:pt idx="14721">
                  <c:v>146.21827709999999</c:v>
                </c:pt>
                <c:pt idx="14722">
                  <c:v>146.22821010000001</c:v>
                </c:pt>
                <c:pt idx="14723">
                  <c:v>146.2381421</c:v>
                </c:pt>
                <c:pt idx="14724">
                  <c:v>146.24807509999999</c:v>
                </c:pt>
                <c:pt idx="14725">
                  <c:v>146.25800810000001</c:v>
                </c:pt>
                <c:pt idx="14726">
                  <c:v>146.2679401</c:v>
                </c:pt>
                <c:pt idx="14727">
                  <c:v>146.27787309999999</c:v>
                </c:pt>
                <c:pt idx="14728">
                  <c:v>146.28780610000001</c:v>
                </c:pt>
                <c:pt idx="14729">
                  <c:v>146.2977381</c:v>
                </c:pt>
                <c:pt idx="14730">
                  <c:v>146.30767109999999</c:v>
                </c:pt>
                <c:pt idx="14731">
                  <c:v>146.31760410000001</c:v>
                </c:pt>
                <c:pt idx="14732">
                  <c:v>146.3275361</c:v>
                </c:pt>
                <c:pt idx="14733">
                  <c:v>146.33746909999999</c:v>
                </c:pt>
                <c:pt idx="14734">
                  <c:v>146.34740110000001</c:v>
                </c:pt>
                <c:pt idx="14735">
                  <c:v>146.3573341</c:v>
                </c:pt>
                <c:pt idx="14736">
                  <c:v>146.36726709999999</c:v>
                </c:pt>
                <c:pt idx="14737">
                  <c:v>146.37719910000001</c:v>
                </c:pt>
                <c:pt idx="14738">
                  <c:v>146.3871321</c:v>
                </c:pt>
                <c:pt idx="14739">
                  <c:v>146.39706509999999</c:v>
                </c:pt>
                <c:pt idx="14740">
                  <c:v>146.40699710000001</c:v>
                </c:pt>
                <c:pt idx="14741">
                  <c:v>146.4169301</c:v>
                </c:pt>
                <c:pt idx="14742">
                  <c:v>146.42686209999999</c:v>
                </c:pt>
                <c:pt idx="14743">
                  <c:v>146.43679510000001</c:v>
                </c:pt>
                <c:pt idx="14744">
                  <c:v>146.4467281</c:v>
                </c:pt>
                <c:pt idx="14745">
                  <c:v>146.45666009999999</c:v>
                </c:pt>
                <c:pt idx="14746">
                  <c:v>146.46659310000001</c:v>
                </c:pt>
                <c:pt idx="14747">
                  <c:v>146.4765261</c:v>
                </c:pt>
                <c:pt idx="14748">
                  <c:v>146.48645809999999</c:v>
                </c:pt>
                <c:pt idx="14749">
                  <c:v>146.49639110000001</c:v>
                </c:pt>
                <c:pt idx="14750">
                  <c:v>146.5063241</c:v>
                </c:pt>
                <c:pt idx="14751">
                  <c:v>146.51625609999999</c:v>
                </c:pt>
                <c:pt idx="14752">
                  <c:v>146.52618910000001</c:v>
                </c:pt>
                <c:pt idx="14753">
                  <c:v>146.5361211</c:v>
                </c:pt>
                <c:pt idx="14754">
                  <c:v>146.54605409999999</c:v>
                </c:pt>
                <c:pt idx="14755">
                  <c:v>146.55598710000001</c:v>
                </c:pt>
                <c:pt idx="14756">
                  <c:v>146.5659191</c:v>
                </c:pt>
                <c:pt idx="14757">
                  <c:v>146.57585209999999</c:v>
                </c:pt>
                <c:pt idx="14758">
                  <c:v>146.58578510000001</c:v>
                </c:pt>
                <c:pt idx="14759">
                  <c:v>146.5957171</c:v>
                </c:pt>
                <c:pt idx="14760">
                  <c:v>146.6056504</c:v>
                </c:pt>
                <c:pt idx="14761">
                  <c:v>146.61558239999999</c:v>
                </c:pt>
                <c:pt idx="14762">
                  <c:v>146.62551540000001</c:v>
                </c:pt>
                <c:pt idx="14763">
                  <c:v>146.6354484</c:v>
                </c:pt>
                <c:pt idx="14764">
                  <c:v>146.64538039999999</c:v>
                </c:pt>
                <c:pt idx="14765">
                  <c:v>146.65531340000001</c:v>
                </c:pt>
                <c:pt idx="14766">
                  <c:v>146.6652464</c:v>
                </c:pt>
                <c:pt idx="14767">
                  <c:v>146.67517839999999</c:v>
                </c:pt>
                <c:pt idx="14768">
                  <c:v>146.68511140000001</c:v>
                </c:pt>
                <c:pt idx="14769">
                  <c:v>146.6950444</c:v>
                </c:pt>
                <c:pt idx="14770">
                  <c:v>146.70497639999999</c:v>
                </c:pt>
                <c:pt idx="14771">
                  <c:v>146.71490940000001</c:v>
                </c:pt>
                <c:pt idx="14772">
                  <c:v>146.7248414</c:v>
                </c:pt>
                <c:pt idx="14773">
                  <c:v>146.73477439999999</c:v>
                </c:pt>
                <c:pt idx="14774">
                  <c:v>146.74470740000001</c:v>
                </c:pt>
                <c:pt idx="14775">
                  <c:v>146.7546394</c:v>
                </c:pt>
                <c:pt idx="14776">
                  <c:v>146.76457239999999</c:v>
                </c:pt>
                <c:pt idx="14777">
                  <c:v>146.77450540000001</c:v>
                </c:pt>
                <c:pt idx="14778">
                  <c:v>146.7844374</c:v>
                </c:pt>
                <c:pt idx="14779">
                  <c:v>146.79437039999999</c:v>
                </c:pt>
                <c:pt idx="14780">
                  <c:v>146.80430340000001</c:v>
                </c:pt>
                <c:pt idx="14781">
                  <c:v>146.8142354</c:v>
                </c:pt>
                <c:pt idx="14782">
                  <c:v>146.82416839999999</c:v>
                </c:pt>
                <c:pt idx="14783">
                  <c:v>146.83410040000001</c:v>
                </c:pt>
                <c:pt idx="14784">
                  <c:v>146.8440334</c:v>
                </c:pt>
                <c:pt idx="14785">
                  <c:v>146.85396639999999</c:v>
                </c:pt>
                <c:pt idx="14786">
                  <c:v>146.86389840000001</c:v>
                </c:pt>
                <c:pt idx="14787">
                  <c:v>146.8738314</c:v>
                </c:pt>
                <c:pt idx="14788">
                  <c:v>146.88376439999999</c:v>
                </c:pt>
                <c:pt idx="14789">
                  <c:v>146.89369640000001</c:v>
                </c:pt>
                <c:pt idx="14790">
                  <c:v>146.9036294</c:v>
                </c:pt>
                <c:pt idx="14791">
                  <c:v>146.91356239999999</c:v>
                </c:pt>
                <c:pt idx="14792">
                  <c:v>146.92349440000001</c:v>
                </c:pt>
                <c:pt idx="14793">
                  <c:v>146.9334274</c:v>
                </c:pt>
                <c:pt idx="14794">
                  <c:v>146.94335939999999</c:v>
                </c:pt>
                <c:pt idx="14795">
                  <c:v>146.95329240000001</c:v>
                </c:pt>
                <c:pt idx="14796">
                  <c:v>146.9632254</c:v>
                </c:pt>
                <c:pt idx="14797">
                  <c:v>146.97315739999999</c:v>
                </c:pt>
                <c:pt idx="14798">
                  <c:v>146.98309040000001</c:v>
                </c:pt>
                <c:pt idx="14799">
                  <c:v>146.9930234</c:v>
                </c:pt>
                <c:pt idx="14800">
                  <c:v>147.00295539999999</c:v>
                </c:pt>
                <c:pt idx="14801">
                  <c:v>147.01288840000001</c:v>
                </c:pt>
                <c:pt idx="14802">
                  <c:v>147.0228214</c:v>
                </c:pt>
                <c:pt idx="14803">
                  <c:v>147.03275339999999</c:v>
                </c:pt>
                <c:pt idx="14804">
                  <c:v>147.04268640000001</c:v>
                </c:pt>
                <c:pt idx="14805">
                  <c:v>147.0526184</c:v>
                </c:pt>
                <c:pt idx="14806">
                  <c:v>147.06255139999999</c:v>
                </c:pt>
                <c:pt idx="14807">
                  <c:v>147.07248440000001</c:v>
                </c:pt>
                <c:pt idx="14808">
                  <c:v>147.0824164</c:v>
                </c:pt>
                <c:pt idx="14809">
                  <c:v>147.09234939999999</c:v>
                </c:pt>
                <c:pt idx="14810">
                  <c:v>147.10228240000001</c:v>
                </c:pt>
                <c:pt idx="14811">
                  <c:v>147.1122144</c:v>
                </c:pt>
                <c:pt idx="14812">
                  <c:v>147.12214739999999</c:v>
                </c:pt>
                <c:pt idx="14813">
                  <c:v>147.13208040000001</c:v>
                </c:pt>
                <c:pt idx="14814">
                  <c:v>147.1420124</c:v>
                </c:pt>
                <c:pt idx="14815">
                  <c:v>147.15194539999999</c:v>
                </c:pt>
                <c:pt idx="14816">
                  <c:v>147.16187740000001</c:v>
                </c:pt>
                <c:pt idx="14817">
                  <c:v>147.1718104</c:v>
                </c:pt>
                <c:pt idx="14818">
                  <c:v>147.18174339999999</c:v>
                </c:pt>
                <c:pt idx="14819">
                  <c:v>147.19167540000001</c:v>
                </c:pt>
                <c:pt idx="14820">
                  <c:v>147.2016084</c:v>
                </c:pt>
                <c:pt idx="14821">
                  <c:v>147.21154139999999</c:v>
                </c:pt>
                <c:pt idx="14822">
                  <c:v>147.22147340000001</c:v>
                </c:pt>
                <c:pt idx="14823">
                  <c:v>147.2314064</c:v>
                </c:pt>
                <c:pt idx="14824">
                  <c:v>147.24133939999999</c:v>
                </c:pt>
                <c:pt idx="14825">
                  <c:v>147.25127140000001</c:v>
                </c:pt>
                <c:pt idx="14826">
                  <c:v>147.2612044</c:v>
                </c:pt>
                <c:pt idx="14827">
                  <c:v>147.27113639999999</c:v>
                </c:pt>
                <c:pt idx="14828">
                  <c:v>147.28106940000001</c:v>
                </c:pt>
                <c:pt idx="14829">
                  <c:v>147.2910024</c:v>
                </c:pt>
                <c:pt idx="14830">
                  <c:v>147.30093439999999</c:v>
                </c:pt>
                <c:pt idx="14831">
                  <c:v>147.31086740000001</c:v>
                </c:pt>
                <c:pt idx="14832">
                  <c:v>147.3208004</c:v>
                </c:pt>
                <c:pt idx="14833">
                  <c:v>147.33073239999999</c:v>
                </c:pt>
                <c:pt idx="14834">
                  <c:v>147.34066540000001</c:v>
                </c:pt>
                <c:pt idx="14835">
                  <c:v>147.3505984</c:v>
                </c:pt>
                <c:pt idx="14836">
                  <c:v>147.36053039999999</c:v>
                </c:pt>
                <c:pt idx="14837">
                  <c:v>147.37046340000001</c:v>
                </c:pt>
                <c:pt idx="14838">
                  <c:v>147.3803964</c:v>
                </c:pt>
                <c:pt idx="14839">
                  <c:v>147.39032839999999</c:v>
                </c:pt>
                <c:pt idx="14840">
                  <c:v>147.40026140000001</c:v>
                </c:pt>
                <c:pt idx="14841">
                  <c:v>147.4101934</c:v>
                </c:pt>
                <c:pt idx="14842">
                  <c:v>147.42012639999999</c:v>
                </c:pt>
                <c:pt idx="14843">
                  <c:v>147.4300594</c:v>
                </c:pt>
                <c:pt idx="14844">
                  <c:v>147.4399914</c:v>
                </c:pt>
                <c:pt idx="14845">
                  <c:v>147.44992439999999</c:v>
                </c:pt>
                <c:pt idx="14846">
                  <c:v>147.4598574</c:v>
                </c:pt>
                <c:pt idx="14847">
                  <c:v>147.4697894</c:v>
                </c:pt>
                <c:pt idx="14848">
                  <c:v>147.47972240000001</c:v>
                </c:pt>
                <c:pt idx="14849">
                  <c:v>147.4896554</c:v>
                </c:pt>
                <c:pt idx="14850">
                  <c:v>147.4995874</c:v>
                </c:pt>
                <c:pt idx="14851">
                  <c:v>147.50952040000001</c:v>
                </c:pt>
                <c:pt idx="14852">
                  <c:v>147.51945240000001</c:v>
                </c:pt>
                <c:pt idx="14853">
                  <c:v>147.5293854</c:v>
                </c:pt>
                <c:pt idx="14854">
                  <c:v>147.53931840000001</c:v>
                </c:pt>
                <c:pt idx="14855">
                  <c:v>147.54925040000001</c:v>
                </c:pt>
                <c:pt idx="14856">
                  <c:v>147.55918339999999</c:v>
                </c:pt>
                <c:pt idx="14857">
                  <c:v>147.56911640000001</c:v>
                </c:pt>
                <c:pt idx="14858">
                  <c:v>147.5790484</c:v>
                </c:pt>
                <c:pt idx="14859">
                  <c:v>147.58898139999999</c:v>
                </c:pt>
                <c:pt idx="14860">
                  <c:v>147.59891440000001</c:v>
                </c:pt>
                <c:pt idx="14861">
                  <c:v>147.60884540000001</c:v>
                </c:pt>
                <c:pt idx="14862">
                  <c:v>147.6187784</c:v>
                </c:pt>
                <c:pt idx="14863">
                  <c:v>147.62871039999999</c:v>
                </c:pt>
                <c:pt idx="14864">
                  <c:v>147.63864340000001</c:v>
                </c:pt>
                <c:pt idx="14865">
                  <c:v>147.6485764</c:v>
                </c:pt>
                <c:pt idx="14866">
                  <c:v>147.65850839999999</c:v>
                </c:pt>
                <c:pt idx="14867">
                  <c:v>147.66844140000001</c:v>
                </c:pt>
                <c:pt idx="14868">
                  <c:v>147.6783744</c:v>
                </c:pt>
                <c:pt idx="14869">
                  <c:v>147.68830639999999</c:v>
                </c:pt>
                <c:pt idx="14870">
                  <c:v>147.69823940000001</c:v>
                </c:pt>
                <c:pt idx="14871">
                  <c:v>147.7081724</c:v>
                </c:pt>
                <c:pt idx="14872">
                  <c:v>147.71810439999999</c:v>
                </c:pt>
                <c:pt idx="14873">
                  <c:v>147.72803740000001</c:v>
                </c:pt>
                <c:pt idx="14874">
                  <c:v>147.7379694</c:v>
                </c:pt>
                <c:pt idx="14875">
                  <c:v>147.74790239999999</c:v>
                </c:pt>
                <c:pt idx="14876">
                  <c:v>147.7578354</c:v>
                </c:pt>
                <c:pt idx="14877">
                  <c:v>147.7677674</c:v>
                </c:pt>
                <c:pt idx="14878">
                  <c:v>147.77770039999999</c:v>
                </c:pt>
                <c:pt idx="14879">
                  <c:v>147.7876334</c:v>
                </c:pt>
                <c:pt idx="14880">
                  <c:v>147.7975654</c:v>
                </c:pt>
                <c:pt idx="14881">
                  <c:v>147.80749839999999</c:v>
                </c:pt>
                <c:pt idx="14882">
                  <c:v>147.8174314</c:v>
                </c:pt>
                <c:pt idx="14883">
                  <c:v>147.8273634</c:v>
                </c:pt>
                <c:pt idx="14884">
                  <c:v>147.83729640000001</c:v>
                </c:pt>
                <c:pt idx="14885">
                  <c:v>147.84722840000001</c:v>
                </c:pt>
                <c:pt idx="14886">
                  <c:v>147.8571614</c:v>
                </c:pt>
                <c:pt idx="14887">
                  <c:v>147.86709440000001</c:v>
                </c:pt>
                <c:pt idx="14888">
                  <c:v>147.87702640000001</c:v>
                </c:pt>
                <c:pt idx="14889">
                  <c:v>147.88695939999999</c:v>
                </c:pt>
                <c:pt idx="14890">
                  <c:v>147.89689240000001</c:v>
                </c:pt>
                <c:pt idx="14891">
                  <c:v>147.9068244</c:v>
                </c:pt>
                <c:pt idx="14892">
                  <c:v>147.91675739999999</c:v>
                </c:pt>
                <c:pt idx="14893">
                  <c:v>147.92669040000001</c:v>
                </c:pt>
                <c:pt idx="14894">
                  <c:v>147.9366224</c:v>
                </c:pt>
                <c:pt idx="14895">
                  <c:v>147.94655539999999</c:v>
                </c:pt>
                <c:pt idx="14896">
                  <c:v>147.95648739999999</c:v>
                </c:pt>
                <c:pt idx="14897">
                  <c:v>147.9664204</c:v>
                </c:pt>
                <c:pt idx="14898">
                  <c:v>147.97635339999999</c:v>
                </c:pt>
                <c:pt idx="14899">
                  <c:v>147.98628540000001</c:v>
                </c:pt>
                <c:pt idx="14900">
                  <c:v>147.9962184</c:v>
                </c:pt>
                <c:pt idx="14901">
                  <c:v>148.00615139999999</c:v>
                </c:pt>
                <c:pt idx="14902">
                  <c:v>148.01608340000001</c:v>
                </c:pt>
                <c:pt idx="14903">
                  <c:v>148.0260164</c:v>
                </c:pt>
                <c:pt idx="14904">
                  <c:v>148.03594939999999</c:v>
                </c:pt>
                <c:pt idx="14905">
                  <c:v>148.04588140000001</c:v>
                </c:pt>
                <c:pt idx="14906">
                  <c:v>148.0558144</c:v>
                </c:pt>
                <c:pt idx="14907">
                  <c:v>148.06574639999999</c:v>
                </c:pt>
                <c:pt idx="14908">
                  <c:v>148.07567940000001</c:v>
                </c:pt>
                <c:pt idx="14909">
                  <c:v>148.0856124</c:v>
                </c:pt>
                <c:pt idx="14910">
                  <c:v>148.09554439999999</c:v>
                </c:pt>
                <c:pt idx="14911">
                  <c:v>148.10547740000001</c:v>
                </c:pt>
                <c:pt idx="14912">
                  <c:v>148.1154104</c:v>
                </c:pt>
                <c:pt idx="14913">
                  <c:v>148.12534239999999</c:v>
                </c:pt>
                <c:pt idx="14914">
                  <c:v>148.13527540000001</c:v>
                </c:pt>
                <c:pt idx="14915">
                  <c:v>148.1452084</c:v>
                </c:pt>
                <c:pt idx="14916">
                  <c:v>148.15514039999999</c:v>
                </c:pt>
                <c:pt idx="14917">
                  <c:v>148.16507340000001</c:v>
                </c:pt>
                <c:pt idx="14918">
                  <c:v>148.1750054</c:v>
                </c:pt>
                <c:pt idx="14919">
                  <c:v>148.18493839999999</c:v>
                </c:pt>
                <c:pt idx="14920">
                  <c:v>148.19487140000001</c:v>
                </c:pt>
                <c:pt idx="14921">
                  <c:v>148.2048034</c:v>
                </c:pt>
                <c:pt idx="14922">
                  <c:v>148.21473639999999</c:v>
                </c:pt>
                <c:pt idx="14923">
                  <c:v>148.22466940000001</c:v>
                </c:pt>
                <c:pt idx="14924">
                  <c:v>148.2346014</c:v>
                </c:pt>
                <c:pt idx="14925">
                  <c:v>148.24453439999999</c:v>
                </c:pt>
                <c:pt idx="14926">
                  <c:v>148.25446640000001</c:v>
                </c:pt>
                <c:pt idx="14927">
                  <c:v>148.2643994</c:v>
                </c:pt>
                <c:pt idx="14928">
                  <c:v>148.27433239999999</c:v>
                </c:pt>
                <c:pt idx="14929">
                  <c:v>148.28426440000001</c:v>
                </c:pt>
                <c:pt idx="14930">
                  <c:v>148.2941974</c:v>
                </c:pt>
                <c:pt idx="14931">
                  <c:v>148.30413039999999</c:v>
                </c:pt>
                <c:pt idx="14932">
                  <c:v>148.31406240000001</c:v>
                </c:pt>
                <c:pt idx="14933">
                  <c:v>148.3239954</c:v>
                </c:pt>
                <c:pt idx="14934">
                  <c:v>148.33392839999999</c:v>
                </c:pt>
                <c:pt idx="14935">
                  <c:v>148.34386040000001</c:v>
                </c:pt>
                <c:pt idx="14936">
                  <c:v>148.3537934</c:v>
                </c:pt>
                <c:pt idx="14937">
                  <c:v>148.36372539999999</c:v>
                </c:pt>
                <c:pt idx="14938">
                  <c:v>148.37365840000001</c:v>
                </c:pt>
                <c:pt idx="14939">
                  <c:v>148.3835914</c:v>
                </c:pt>
                <c:pt idx="14940">
                  <c:v>148.39352339999999</c:v>
                </c:pt>
                <c:pt idx="14941">
                  <c:v>148.40345640000001</c:v>
                </c:pt>
                <c:pt idx="14942">
                  <c:v>148.4133894</c:v>
                </c:pt>
                <c:pt idx="14943">
                  <c:v>148.42332139999999</c:v>
                </c:pt>
                <c:pt idx="14944">
                  <c:v>148.43325440000001</c:v>
                </c:pt>
                <c:pt idx="14945">
                  <c:v>148.4431874</c:v>
                </c:pt>
                <c:pt idx="14946">
                  <c:v>148.45311939999999</c:v>
                </c:pt>
                <c:pt idx="14947">
                  <c:v>148.46305240000001</c:v>
                </c:pt>
                <c:pt idx="14948">
                  <c:v>148.4729844</c:v>
                </c:pt>
                <c:pt idx="14949">
                  <c:v>148.48291739999999</c:v>
                </c:pt>
                <c:pt idx="14950">
                  <c:v>148.49285040000001</c:v>
                </c:pt>
                <c:pt idx="14951">
                  <c:v>148.5027824</c:v>
                </c:pt>
                <c:pt idx="14952">
                  <c:v>148.51271539999999</c:v>
                </c:pt>
                <c:pt idx="14953">
                  <c:v>148.52264840000001</c:v>
                </c:pt>
                <c:pt idx="14954">
                  <c:v>148.5325804</c:v>
                </c:pt>
                <c:pt idx="14955">
                  <c:v>148.54251339999999</c:v>
                </c:pt>
                <c:pt idx="14956">
                  <c:v>148.55244540000001</c:v>
                </c:pt>
                <c:pt idx="14957">
                  <c:v>148.5623784</c:v>
                </c:pt>
                <c:pt idx="14958">
                  <c:v>148.57231139999999</c:v>
                </c:pt>
                <c:pt idx="14959">
                  <c:v>148.58224340000001</c:v>
                </c:pt>
                <c:pt idx="14960">
                  <c:v>148.5921764</c:v>
                </c:pt>
                <c:pt idx="14961">
                  <c:v>148.60210939999999</c:v>
                </c:pt>
                <c:pt idx="14962">
                  <c:v>148.61204240000001</c:v>
                </c:pt>
                <c:pt idx="14963">
                  <c:v>148.6219754</c:v>
                </c:pt>
                <c:pt idx="14964">
                  <c:v>148.63190839999999</c:v>
                </c:pt>
                <c:pt idx="14965">
                  <c:v>148.64184040000001</c:v>
                </c:pt>
                <c:pt idx="14966">
                  <c:v>148.6517734</c:v>
                </c:pt>
                <c:pt idx="14967">
                  <c:v>148.66170539999999</c:v>
                </c:pt>
                <c:pt idx="14968">
                  <c:v>148.67163840000001</c:v>
                </c:pt>
                <c:pt idx="14969">
                  <c:v>148.6815714</c:v>
                </c:pt>
                <c:pt idx="14970">
                  <c:v>148.69150339999999</c:v>
                </c:pt>
                <c:pt idx="14971">
                  <c:v>148.70143640000001</c:v>
                </c:pt>
                <c:pt idx="14972">
                  <c:v>148.7113694</c:v>
                </c:pt>
                <c:pt idx="14973">
                  <c:v>148.72130139999999</c:v>
                </c:pt>
                <c:pt idx="14974">
                  <c:v>148.73123440000001</c:v>
                </c:pt>
                <c:pt idx="14975">
                  <c:v>148.74116739999999</c:v>
                </c:pt>
                <c:pt idx="14976">
                  <c:v>148.75109939999999</c:v>
                </c:pt>
                <c:pt idx="14977">
                  <c:v>148.7610324</c:v>
                </c:pt>
                <c:pt idx="14978">
                  <c:v>148.7709644</c:v>
                </c:pt>
                <c:pt idx="14979">
                  <c:v>148.78089739999999</c:v>
                </c:pt>
                <c:pt idx="14980">
                  <c:v>148.7908304</c:v>
                </c:pt>
                <c:pt idx="14981">
                  <c:v>148.8007624</c:v>
                </c:pt>
                <c:pt idx="14982">
                  <c:v>148.81069539999999</c:v>
                </c:pt>
                <c:pt idx="14983">
                  <c:v>148.8206284</c:v>
                </c:pt>
                <c:pt idx="14984">
                  <c:v>148.8305604</c:v>
                </c:pt>
                <c:pt idx="14985">
                  <c:v>148.84049340000001</c:v>
                </c:pt>
                <c:pt idx="14986">
                  <c:v>148.8504264</c:v>
                </c:pt>
                <c:pt idx="14987">
                  <c:v>148.8603584</c:v>
                </c:pt>
                <c:pt idx="14988">
                  <c:v>148.87029140000001</c:v>
                </c:pt>
                <c:pt idx="14989">
                  <c:v>148.88022340000001</c:v>
                </c:pt>
                <c:pt idx="14990">
                  <c:v>148.8901564</c:v>
                </c:pt>
                <c:pt idx="14991">
                  <c:v>148.90008940000001</c:v>
                </c:pt>
                <c:pt idx="14992">
                  <c:v>148.91002140000001</c:v>
                </c:pt>
                <c:pt idx="14993">
                  <c:v>148.91995439999999</c:v>
                </c:pt>
                <c:pt idx="14994">
                  <c:v>148.92988740000001</c:v>
                </c:pt>
                <c:pt idx="14995">
                  <c:v>148.9398194</c:v>
                </c:pt>
                <c:pt idx="14996">
                  <c:v>148.94975239999999</c:v>
                </c:pt>
                <c:pt idx="14997">
                  <c:v>148.95968439999999</c:v>
                </c:pt>
                <c:pt idx="14998">
                  <c:v>148.9696174</c:v>
                </c:pt>
                <c:pt idx="14999">
                  <c:v>148.97955039999999</c:v>
                </c:pt>
                <c:pt idx="15000">
                  <c:v>148.98948240000001</c:v>
                </c:pt>
                <c:pt idx="15001">
                  <c:v>148.9994154</c:v>
                </c:pt>
                <c:pt idx="15002">
                  <c:v>149.00934839999999</c:v>
                </c:pt>
                <c:pt idx="15003">
                  <c:v>149.01928040000001</c:v>
                </c:pt>
                <c:pt idx="15004">
                  <c:v>149.0292134</c:v>
                </c:pt>
                <c:pt idx="15005">
                  <c:v>149.0391454</c:v>
                </c:pt>
                <c:pt idx="15006">
                  <c:v>149.04907840000001</c:v>
                </c:pt>
                <c:pt idx="15007">
                  <c:v>149.0590114</c:v>
                </c:pt>
                <c:pt idx="15008">
                  <c:v>149.06894339999999</c:v>
                </c:pt>
                <c:pt idx="15009">
                  <c:v>149.07887640000001</c:v>
                </c:pt>
                <c:pt idx="15010">
                  <c:v>149.0888094</c:v>
                </c:pt>
                <c:pt idx="15011">
                  <c:v>149.09874139999999</c:v>
                </c:pt>
                <c:pt idx="15012">
                  <c:v>149.10867440000001</c:v>
                </c:pt>
                <c:pt idx="15013">
                  <c:v>149.1186074</c:v>
                </c:pt>
                <c:pt idx="15014">
                  <c:v>149.12853939999999</c:v>
                </c:pt>
                <c:pt idx="15015">
                  <c:v>149.13847240000001</c:v>
                </c:pt>
                <c:pt idx="15016">
                  <c:v>149.1484044</c:v>
                </c:pt>
                <c:pt idx="15017">
                  <c:v>149.15833739999999</c:v>
                </c:pt>
                <c:pt idx="15018">
                  <c:v>149.16827040000001</c:v>
                </c:pt>
                <c:pt idx="15019">
                  <c:v>149.1782024</c:v>
                </c:pt>
                <c:pt idx="15020">
                  <c:v>149.18813539999999</c:v>
                </c:pt>
                <c:pt idx="15021">
                  <c:v>149.19806840000001</c:v>
                </c:pt>
                <c:pt idx="15022">
                  <c:v>149.2080004</c:v>
                </c:pt>
                <c:pt idx="15023">
                  <c:v>149.21793339999999</c:v>
                </c:pt>
                <c:pt idx="15024">
                  <c:v>149.22786640000001</c:v>
                </c:pt>
                <c:pt idx="15025">
                  <c:v>149.2377984</c:v>
                </c:pt>
                <c:pt idx="15026">
                  <c:v>149.24773139999999</c:v>
                </c:pt>
                <c:pt idx="15027">
                  <c:v>149.25766340000001</c:v>
                </c:pt>
                <c:pt idx="15028">
                  <c:v>149.2675964</c:v>
                </c:pt>
                <c:pt idx="15029">
                  <c:v>149.27752939999999</c:v>
                </c:pt>
                <c:pt idx="15030">
                  <c:v>149.28746140000001</c:v>
                </c:pt>
                <c:pt idx="15031">
                  <c:v>149.2973944</c:v>
                </c:pt>
                <c:pt idx="15032">
                  <c:v>149.30732739999999</c:v>
                </c:pt>
                <c:pt idx="15033">
                  <c:v>149.31725940000001</c:v>
                </c:pt>
                <c:pt idx="15034">
                  <c:v>149.3271924</c:v>
                </c:pt>
                <c:pt idx="15035">
                  <c:v>149.33712439999999</c:v>
                </c:pt>
                <c:pt idx="15036">
                  <c:v>149.34705740000001</c:v>
                </c:pt>
                <c:pt idx="15037">
                  <c:v>149.3569904</c:v>
                </c:pt>
                <c:pt idx="15038">
                  <c:v>149.36692239999999</c:v>
                </c:pt>
                <c:pt idx="15039">
                  <c:v>149.37685540000001</c:v>
                </c:pt>
                <c:pt idx="15040">
                  <c:v>149.3867884</c:v>
                </c:pt>
                <c:pt idx="15041">
                  <c:v>149.39672039999999</c:v>
                </c:pt>
                <c:pt idx="15042">
                  <c:v>149.40665340000001</c:v>
                </c:pt>
                <c:pt idx="15043">
                  <c:v>149.4165864</c:v>
                </c:pt>
                <c:pt idx="15044">
                  <c:v>149.42651839999999</c:v>
                </c:pt>
                <c:pt idx="15045">
                  <c:v>149.43645140000001</c:v>
                </c:pt>
                <c:pt idx="15046">
                  <c:v>149.4463834</c:v>
                </c:pt>
                <c:pt idx="15047">
                  <c:v>149.45631639999999</c:v>
                </c:pt>
                <c:pt idx="15048">
                  <c:v>149.46624940000001</c:v>
                </c:pt>
                <c:pt idx="15049">
                  <c:v>149.4761814</c:v>
                </c:pt>
                <c:pt idx="15050">
                  <c:v>149.48611439999999</c:v>
                </c:pt>
                <c:pt idx="15051">
                  <c:v>149.49604740000001</c:v>
                </c:pt>
                <c:pt idx="15052">
                  <c:v>149.5059794</c:v>
                </c:pt>
                <c:pt idx="15053">
                  <c:v>149.51591239999999</c:v>
                </c:pt>
                <c:pt idx="15054">
                  <c:v>149.52584440000001</c:v>
                </c:pt>
                <c:pt idx="15055">
                  <c:v>149.5357774</c:v>
                </c:pt>
                <c:pt idx="15056">
                  <c:v>149.54571039999999</c:v>
                </c:pt>
                <c:pt idx="15057">
                  <c:v>149.55564240000001</c:v>
                </c:pt>
                <c:pt idx="15058">
                  <c:v>149.5655754</c:v>
                </c:pt>
                <c:pt idx="15059">
                  <c:v>149.57550839999999</c:v>
                </c:pt>
                <c:pt idx="15060">
                  <c:v>149.58544040000001</c:v>
                </c:pt>
                <c:pt idx="15061">
                  <c:v>149.5953734</c:v>
                </c:pt>
                <c:pt idx="15062">
                  <c:v>149.6053057</c:v>
                </c:pt>
                <c:pt idx="15063">
                  <c:v>149.61523769999999</c:v>
                </c:pt>
                <c:pt idx="15064">
                  <c:v>149.62517070000001</c:v>
                </c:pt>
                <c:pt idx="15065">
                  <c:v>149.6351027</c:v>
                </c:pt>
                <c:pt idx="15066">
                  <c:v>149.64503569999999</c:v>
                </c:pt>
                <c:pt idx="15067">
                  <c:v>149.65496870000001</c:v>
                </c:pt>
                <c:pt idx="15068">
                  <c:v>149.6649007</c:v>
                </c:pt>
                <c:pt idx="15069">
                  <c:v>149.67483369999999</c:v>
                </c:pt>
                <c:pt idx="15070">
                  <c:v>149.68476670000001</c:v>
                </c:pt>
                <c:pt idx="15071">
                  <c:v>149.6946987</c:v>
                </c:pt>
                <c:pt idx="15072">
                  <c:v>149.70463169999999</c:v>
                </c:pt>
                <c:pt idx="15073">
                  <c:v>149.71456370000001</c:v>
                </c:pt>
                <c:pt idx="15074">
                  <c:v>149.7244967</c:v>
                </c:pt>
                <c:pt idx="15075">
                  <c:v>149.73442969999999</c:v>
                </c:pt>
                <c:pt idx="15076">
                  <c:v>149.74436170000001</c:v>
                </c:pt>
                <c:pt idx="15077">
                  <c:v>149.7542947</c:v>
                </c:pt>
                <c:pt idx="15078">
                  <c:v>149.76422769999999</c:v>
                </c:pt>
                <c:pt idx="15079">
                  <c:v>149.77415970000001</c:v>
                </c:pt>
                <c:pt idx="15080">
                  <c:v>149.7840927</c:v>
                </c:pt>
                <c:pt idx="15081">
                  <c:v>149.79402569999999</c:v>
                </c:pt>
                <c:pt idx="15082">
                  <c:v>149.80395770000001</c:v>
                </c:pt>
                <c:pt idx="15083">
                  <c:v>149.8138907</c:v>
                </c:pt>
                <c:pt idx="15084">
                  <c:v>149.82382269999999</c:v>
                </c:pt>
                <c:pt idx="15085">
                  <c:v>149.83375570000001</c:v>
                </c:pt>
                <c:pt idx="15086">
                  <c:v>149.8436887</c:v>
                </c:pt>
                <c:pt idx="15087">
                  <c:v>149.85362069999999</c:v>
                </c:pt>
                <c:pt idx="15088">
                  <c:v>149.86355370000001</c:v>
                </c:pt>
                <c:pt idx="15089">
                  <c:v>149.8734867</c:v>
                </c:pt>
                <c:pt idx="15090">
                  <c:v>149.88341869999999</c:v>
                </c:pt>
                <c:pt idx="15091">
                  <c:v>149.89335170000001</c:v>
                </c:pt>
                <c:pt idx="15092">
                  <c:v>149.9032837</c:v>
                </c:pt>
                <c:pt idx="15093">
                  <c:v>149.91321669999999</c:v>
                </c:pt>
                <c:pt idx="15094">
                  <c:v>149.92314970000001</c:v>
                </c:pt>
                <c:pt idx="15095">
                  <c:v>149.9330817</c:v>
                </c:pt>
                <c:pt idx="15096">
                  <c:v>149.94301469999999</c:v>
                </c:pt>
                <c:pt idx="15097">
                  <c:v>149.95294770000001</c:v>
                </c:pt>
                <c:pt idx="15098">
                  <c:v>149.9628797</c:v>
                </c:pt>
                <c:pt idx="15099">
                  <c:v>149.97281269999999</c:v>
                </c:pt>
                <c:pt idx="15100">
                  <c:v>149.98274570000001</c:v>
                </c:pt>
                <c:pt idx="15101">
                  <c:v>149.9926777</c:v>
                </c:pt>
                <c:pt idx="15102">
                  <c:v>150.00261069999999</c:v>
                </c:pt>
                <c:pt idx="15103">
                  <c:v>150.01254270000001</c:v>
                </c:pt>
                <c:pt idx="15104">
                  <c:v>150.0224757</c:v>
                </c:pt>
                <c:pt idx="15105">
                  <c:v>150.03240869999999</c:v>
                </c:pt>
                <c:pt idx="15106">
                  <c:v>150.04234070000001</c:v>
                </c:pt>
                <c:pt idx="15107">
                  <c:v>150.0522737</c:v>
                </c:pt>
                <c:pt idx="15108">
                  <c:v>150.06220669999999</c:v>
                </c:pt>
                <c:pt idx="15109">
                  <c:v>150.07213870000001</c:v>
                </c:pt>
                <c:pt idx="15110">
                  <c:v>150.0820717</c:v>
                </c:pt>
                <c:pt idx="15111">
                  <c:v>150.09200369999999</c:v>
                </c:pt>
                <c:pt idx="15112">
                  <c:v>150.10193670000001</c:v>
                </c:pt>
                <c:pt idx="15113">
                  <c:v>150.1118697</c:v>
                </c:pt>
                <c:pt idx="15114">
                  <c:v>150.12180169999999</c:v>
                </c:pt>
                <c:pt idx="15115">
                  <c:v>150.13173470000001</c:v>
                </c:pt>
                <c:pt idx="15116">
                  <c:v>150.1416677</c:v>
                </c:pt>
                <c:pt idx="15117">
                  <c:v>150.15159969999999</c:v>
                </c:pt>
                <c:pt idx="15118">
                  <c:v>150.16153270000001</c:v>
                </c:pt>
                <c:pt idx="15119">
                  <c:v>150.1714657</c:v>
                </c:pt>
                <c:pt idx="15120">
                  <c:v>150.18139769999999</c:v>
                </c:pt>
                <c:pt idx="15121">
                  <c:v>150.19133070000001</c:v>
                </c:pt>
                <c:pt idx="15122">
                  <c:v>150.2012627</c:v>
                </c:pt>
                <c:pt idx="15123">
                  <c:v>150.21119569999999</c:v>
                </c:pt>
                <c:pt idx="15124">
                  <c:v>150.22112870000001</c:v>
                </c:pt>
                <c:pt idx="15125">
                  <c:v>150.2310607</c:v>
                </c:pt>
                <c:pt idx="15126">
                  <c:v>150.24099369999999</c:v>
                </c:pt>
                <c:pt idx="15127">
                  <c:v>150.25092670000001</c:v>
                </c:pt>
                <c:pt idx="15128">
                  <c:v>150.2608587</c:v>
                </c:pt>
                <c:pt idx="15129">
                  <c:v>150.27079169999999</c:v>
                </c:pt>
                <c:pt idx="15130">
                  <c:v>150.28072470000001</c:v>
                </c:pt>
                <c:pt idx="15131">
                  <c:v>150.2906567</c:v>
                </c:pt>
                <c:pt idx="15132">
                  <c:v>150.30058969999999</c:v>
                </c:pt>
                <c:pt idx="15133">
                  <c:v>150.31052170000001</c:v>
                </c:pt>
                <c:pt idx="15134">
                  <c:v>150.3204547</c:v>
                </c:pt>
                <c:pt idx="15135">
                  <c:v>150.33038769999999</c:v>
                </c:pt>
                <c:pt idx="15136">
                  <c:v>150.34031970000001</c:v>
                </c:pt>
                <c:pt idx="15137">
                  <c:v>150.3502527</c:v>
                </c:pt>
                <c:pt idx="15138">
                  <c:v>150.36018569999999</c:v>
                </c:pt>
                <c:pt idx="15139">
                  <c:v>150.37011770000001</c:v>
                </c:pt>
                <c:pt idx="15140">
                  <c:v>150.3800507</c:v>
                </c:pt>
                <c:pt idx="15141">
                  <c:v>150.38998269999999</c:v>
                </c:pt>
                <c:pt idx="15142">
                  <c:v>150.39991570000001</c:v>
                </c:pt>
                <c:pt idx="15143">
                  <c:v>150.4098487</c:v>
                </c:pt>
                <c:pt idx="15144">
                  <c:v>150.41978069999999</c:v>
                </c:pt>
                <c:pt idx="15145">
                  <c:v>150.42971370000001</c:v>
                </c:pt>
                <c:pt idx="15146">
                  <c:v>150.4396467</c:v>
                </c:pt>
                <c:pt idx="15147">
                  <c:v>150.44957869999999</c:v>
                </c:pt>
                <c:pt idx="15148">
                  <c:v>150.45951170000001</c:v>
                </c:pt>
                <c:pt idx="15149">
                  <c:v>150.4694447</c:v>
                </c:pt>
                <c:pt idx="15150">
                  <c:v>150.47937669999999</c:v>
                </c:pt>
                <c:pt idx="15151">
                  <c:v>150.48930970000001</c:v>
                </c:pt>
                <c:pt idx="15152">
                  <c:v>150.4992417</c:v>
                </c:pt>
                <c:pt idx="15153">
                  <c:v>150.50917469999999</c:v>
                </c:pt>
                <c:pt idx="15154">
                  <c:v>150.51910770000001</c:v>
                </c:pt>
                <c:pt idx="15155">
                  <c:v>150.5290397</c:v>
                </c:pt>
                <c:pt idx="15156">
                  <c:v>150.53897269999999</c:v>
                </c:pt>
                <c:pt idx="15157">
                  <c:v>150.54890570000001</c:v>
                </c:pt>
                <c:pt idx="15158">
                  <c:v>150.5588377</c:v>
                </c:pt>
                <c:pt idx="15159">
                  <c:v>150.56877069999999</c:v>
                </c:pt>
                <c:pt idx="15160">
                  <c:v>150.57870270000001</c:v>
                </c:pt>
                <c:pt idx="15161">
                  <c:v>150.5886357</c:v>
                </c:pt>
                <c:pt idx="15162">
                  <c:v>150.59856869999999</c:v>
                </c:pt>
                <c:pt idx="15163">
                  <c:v>150.60850110000001</c:v>
                </c:pt>
                <c:pt idx="15164">
                  <c:v>150.6184341</c:v>
                </c:pt>
                <c:pt idx="15165">
                  <c:v>150.62836709999999</c:v>
                </c:pt>
                <c:pt idx="15166">
                  <c:v>150.63829910000001</c:v>
                </c:pt>
                <c:pt idx="15167">
                  <c:v>150.6482321</c:v>
                </c:pt>
                <c:pt idx="15168">
                  <c:v>150.65816409999999</c:v>
                </c:pt>
                <c:pt idx="15169">
                  <c:v>150.66809710000001</c:v>
                </c:pt>
                <c:pt idx="15170">
                  <c:v>150.6780301</c:v>
                </c:pt>
                <c:pt idx="15171">
                  <c:v>150.68796209999999</c:v>
                </c:pt>
                <c:pt idx="15172">
                  <c:v>150.69789510000001</c:v>
                </c:pt>
                <c:pt idx="15173">
                  <c:v>150.7078281</c:v>
                </c:pt>
                <c:pt idx="15174">
                  <c:v>150.71776009999999</c:v>
                </c:pt>
                <c:pt idx="15175">
                  <c:v>150.72769310000001</c:v>
                </c:pt>
                <c:pt idx="15176">
                  <c:v>150.7376261</c:v>
                </c:pt>
                <c:pt idx="15177">
                  <c:v>150.74755809999999</c:v>
                </c:pt>
                <c:pt idx="15178">
                  <c:v>150.75749110000001</c:v>
                </c:pt>
                <c:pt idx="15179">
                  <c:v>150.7674231</c:v>
                </c:pt>
                <c:pt idx="15180">
                  <c:v>150.77735609999999</c:v>
                </c:pt>
                <c:pt idx="15181">
                  <c:v>150.78728910000001</c:v>
                </c:pt>
                <c:pt idx="15182">
                  <c:v>150.7972211</c:v>
                </c:pt>
                <c:pt idx="15183">
                  <c:v>150.80715409999999</c:v>
                </c:pt>
                <c:pt idx="15184">
                  <c:v>150.81708710000001</c:v>
                </c:pt>
                <c:pt idx="15185">
                  <c:v>150.8270191</c:v>
                </c:pt>
                <c:pt idx="15186">
                  <c:v>150.83695209999999</c:v>
                </c:pt>
                <c:pt idx="15187">
                  <c:v>150.84688510000001</c:v>
                </c:pt>
                <c:pt idx="15188">
                  <c:v>150.8568171</c:v>
                </c:pt>
                <c:pt idx="15189">
                  <c:v>150.86675009999999</c:v>
                </c:pt>
                <c:pt idx="15190">
                  <c:v>150.87668210000001</c:v>
                </c:pt>
                <c:pt idx="15191">
                  <c:v>150.8866151</c:v>
                </c:pt>
                <c:pt idx="15192">
                  <c:v>150.89654809999999</c:v>
                </c:pt>
                <c:pt idx="15193">
                  <c:v>150.90648010000001</c:v>
                </c:pt>
                <c:pt idx="15194">
                  <c:v>150.9164131</c:v>
                </c:pt>
                <c:pt idx="15195">
                  <c:v>150.92634609999999</c:v>
                </c:pt>
                <c:pt idx="15196">
                  <c:v>150.93627810000001</c:v>
                </c:pt>
                <c:pt idx="15197">
                  <c:v>150.9462111</c:v>
                </c:pt>
                <c:pt idx="15198">
                  <c:v>150.95614309999999</c:v>
                </c:pt>
                <c:pt idx="15199">
                  <c:v>150.96607610000001</c:v>
                </c:pt>
                <c:pt idx="15200">
                  <c:v>150.9760091</c:v>
                </c:pt>
                <c:pt idx="15201">
                  <c:v>150.98594109999999</c:v>
                </c:pt>
                <c:pt idx="15202">
                  <c:v>150.99587410000001</c:v>
                </c:pt>
                <c:pt idx="15203">
                  <c:v>151.0058071</c:v>
                </c:pt>
                <c:pt idx="15204">
                  <c:v>151.01573909999999</c:v>
                </c:pt>
                <c:pt idx="15205">
                  <c:v>151.02567210000001</c:v>
                </c:pt>
                <c:pt idx="15206">
                  <c:v>151.0356051</c:v>
                </c:pt>
                <c:pt idx="15207">
                  <c:v>151.04553709999999</c:v>
                </c:pt>
                <c:pt idx="15208">
                  <c:v>151.05547010000001</c:v>
                </c:pt>
                <c:pt idx="15209">
                  <c:v>151.0654021</c:v>
                </c:pt>
                <c:pt idx="15210">
                  <c:v>151.07533509999999</c:v>
                </c:pt>
                <c:pt idx="15211">
                  <c:v>151.08526810000001</c:v>
                </c:pt>
                <c:pt idx="15212">
                  <c:v>151.0952001</c:v>
                </c:pt>
                <c:pt idx="15213">
                  <c:v>151.10513309999999</c:v>
                </c:pt>
                <c:pt idx="15214">
                  <c:v>151.11506610000001</c:v>
                </c:pt>
                <c:pt idx="15215">
                  <c:v>151.1249981</c:v>
                </c:pt>
                <c:pt idx="15216">
                  <c:v>151.13493109999999</c:v>
                </c:pt>
                <c:pt idx="15217">
                  <c:v>151.14486310000001</c:v>
                </c:pt>
                <c:pt idx="15218">
                  <c:v>151.1547961</c:v>
                </c:pt>
                <c:pt idx="15219">
                  <c:v>151.16472909999999</c:v>
                </c:pt>
                <c:pt idx="15220">
                  <c:v>151.17466110000001</c:v>
                </c:pt>
                <c:pt idx="15221">
                  <c:v>151.1845941</c:v>
                </c:pt>
                <c:pt idx="15222">
                  <c:v>151.19452709999999</c:v>
                </c:pt>
                <c:pt idx="15223">
                  <c:v>151.20445910000001</c:v>
                </c:pt>
                <c:pt idx="15224">
                  <c:v>151.2143921</c:v>
                </c:pt>
                <c:pt idx="15225">
                  <c:v>151.22432409999999</c:v>
                </c:pt>
                <c:pt idx="15226">
                  <c:v>151.23425710000001</c:v>
                </c:pt>
                <c:pt idx="15227">
                  <c:v>151.2441901</c:v>
                </c:pt>
                <c:pt idx="15228">
                  <c:v>151.25412209999999</c:v>
                </c:pt>
                <c:pt idx="15229">
                  <c:v>151.26405510000001</c:v>
                </c:pt>
                <c:pt idx="15230">
                  <c:v>151.2739881</c:v>
                </c:pt>
                <c:pt idx="15231">
                  <c:v>151.28392009999999</c:v>
                </c:pt>
                <c:pt idx="15232">
                  <c:v>151.29385310000001</c:v>
                </c:pt>
                <c:pt idx="15233">
                  <c:v>151.3037861</c:v>
                </c:pt>
                <c:pt idx="15234">
                  <c:v>151.31371809999999</c:v>
                </c:pt>
                <c:pt idx="15235">
                  <c:v>151.32365110000001</c:v>
                </c:pt>
                <c:pt idx="15236">
                  <c:v>151.3335841</c:v>
                </c:pt>
                <c:pt idx="15237">
                  <c:v>151.34351609999999</c:v>
                </c:pt>
                <c:pt idx="15238">
                  <c:v>151.35344910000001</c:v>
                </c:pt>
                <c:pt idx="15239">
                  <c:v>151.3633811</c:v>
                </c:pt>
                <c:pt idx="15240">
                  <c:v>151.37331409999999</c:v>
                </c:pt>
                <c:pt idx="15241">
                  <c:v>151.38324710000001</c:v>
                </c:pt>
                <c:pt idx="15242">
                  <c:v>151.3931791</c:v>
                </c:pt>
                <c:pt idx="15243">
                  <c:v>151.40311209999999</c:v>
                </c:pt>
                <c:pt idx="15244">
                  <c:v>151.41304510000001</c:v>
                </c:pt>
                <c:pt idx="15245">
                  <c:v>151.4229771</c:v>
                </c:pt>
                <c:pt idx="15246">
                  <c:v>151.43291009999999</c:v>
                </c:pt>
                <c:pt idx="15247">
                  <c:v>151.44284210000001</c:v>
                </c:pt>
                <c:pt idx="15248">
                  <c:v>151.4527751</c:v>
                </c:pt>
                <c:pt idx="15249">
                  <c:v>151.46270809999999</c:v>
                </c:pt>
                <c:pt idx="15250">
                  <c:v>151.47264010000001</c:v>
                </c:pt>
                <c:pt idx="15251">
                  <c:v>151.4825731</c:v>
                </c:pt>
                <c:pt idx="15252">
                  <c:v>151.49250610000001</c:v>
                </c:pt>
                <c:pt idx="15253">
                  <c:v>151.50243810000001</c:v>
                </c:pt>
                <c:pt idx="15254">
                  <c:v>151.5123711</c:v>
                </c:pt>
                <c:pt idx="15255">
                  <c:v>151.52230410000001</c:v>
                </c:pt>
                <c:pt idx="15256">
                  <c:v>151.53223610000001</c:v>
                </c:pt>
                <c:pt idx="15257">
                  <c:v>151.5421691</c:v>
                </c:pt>
                <c:pt idx="15258">
                  <c:v>151.55210109999999</c:v>
                </c:pt>
                <c:pt idx="15259">
                  <c:v>151.56203410000001</c:v>
                </c:pt>
                <c:pt idx="15260">
                  <c:v>151.57196709999999</c:v>
                </c:pt>
                <c:pt idx="15261">
                  <c:v>151.58189909999999</c:v>
                </c:pt>
                <c:pt idx="15262">
                  <c:v>151.5918321</c:v>
                </c:pt>
                <c:pt idx="15263">
                  <c:v>151.60176509999999</c:v>
                </c:pt>
                <c:pt idx="15264">
                  <c:v>151.61169599999999</c:v>
                </c:pt>
                <c:pt idx="15265">
                  <c:v>151.62162900000001</c:v>
                </c:pt>
                <c:pt idx="15266">
                  <c:v>151.631561</c:v>
                </c:pt>
                <c:pt idx="15267">
                  <c:v>151.64149399999999</c:v>
                </c:pt>
                <c:pt idx="15268">
                  <c:v>151.65142700000001</c:v>
                </c:pt>
                <c:pt idx="15269">
                  <c:v>151.661359</c:v>
                </c:pt>
                <c:pt idx="15270">
                  <c:v>151.67129199999999</c:v>
                </c:pt>
                <c:pt idx="15271">
                  <c:v>151.68122500000001</c:v>
                </c:pt>
                <c:pt idx="15272">
                  <c:v>151.691157</c:v>
                </c:pt>
                <c:pt idx="15273">
                  <c:v>151.70108999999999</c:v>
                </c:pt>
                <c:pt idx="15274">
                  <c:v>151.71102200000001</c:v>
                </c:pt>
                <c:pt idx="15275">
                  <c:v>151.720955</c:v>
                </c:pt>
                <c:pt idx="15276">
                  <c:v>151.73088799999999</c:v>
                </c:pt>
                <c:pt idx="15277">
                  <c:v>151.74082000000001</c:v>
                </c:pt>
                <c:pt idx="15278">
                  <c:v>151.750753</c:v>
                </c:pt>
                <c:pt idx="15279">
                  <c:v>151.76068599999999</c:v>
                </c:pt>
                <c:pt idx="15280">
                  <c:v>151.77061800000001</c:v>
                </c:pt>
                <c:pt idx="15281">
                  <c:v>151.780551</c:v>
                </c:pt>
                <c:pt idx="15282">
                  <c:v>151.79048399999999</c:v>
                </c:pt>
                <c:pt idx="15283">
                  <c:v>151.80041600000001</c:v>
                </c:pt>
                <c:pt idx="15284">
                  <c:v>151.810349</c:v>
                </c:pt>
                <c:pt idx="15285">
                  <c:v>151.82028099999999</c:v>
                </c:pt>
                <c:pt idx="15286">
                  <c:v>151.83021400000001</c:v>
                </c:pt>
                <c:pt idx="15287">
                  <c:v>151.840147</c:v>
                </c:pt>
                <c:pt idx="15288">
                  <c:v>151.85007899999999</c:v>
                </c:pt>
                <c:pt idx="15289">
                  <c:v>151.86001200000001</c:v>
                </c:pt>
                <c:pt idx="15290">
                  <c:v>151.869945</c:v>
                </c:pt>
                <c:pt idx="15291">
                  <c:v>151.87987699999999</c:v>
                </c:pt>
                <c:pt idx="15292">
                  <c:v>151.88981000000001</c:v>
                </c:pt>
                <c:pt idx="15293">
                  <c:v>151.899742</c:v>
                </c:pt>
                <c:pt idx="15294">
                  <c:v>151.90967499999999</c:v>
                </c:pt>
                <c:pt idx="15295">
                  <c:v>151.91960800000001</c:v>
                </c:pt>
                <c:pt idx="15296">
                  <c:v>151.92954</c:v>
                </c:pt>
                <c:pt idx="15297">
                  <c:v>151.93947299999999</c:v>
                </c:pt>
                <c:pt idx="15298">
                  <c:v>151.94940600000001</c:v>
                </c:pt>
                <c:pt idx="15299">
                  <c:v>151.959338</c:v>
                </c:pt>
                <c:pt idx="15300">
                  <c:v>151.96927099999999</c:v>
                </c:pt>
                <c:pt idx="15301">
                  <c:v>151.97920400000001</c:v>
                </c:pt>
                <c:pt idx="15302">
                  <c:v>151.989136</c:v>
                </c:pt>
                <c:pt idx="15303">
                  <c:v>151.99906899999999</c:v>
                </c:pt>
                <c:pt idx="15304">
                  <c:v>152.00900100000001</c:v>
                </c:pt>
                <c:pt idx="15305">
                  <c:v>152.018934</c:v>
                </c:pt>
                <c:pt idx="15306">
                  <c:v>152.02886699999999</c:v>
                </c:pt>
                <c:pt idx="15307">
                  <c:v>152.03879900000001</c:v>
                </c:pt>
                <c:pt idx="15308">
                  <c:v>152.048732</c:v>
                </c:pt>
                <c:pt idx="15309">
                  <c:v>152.05866499999999</c:v>
                </c:pt>
                <c:pt idx="15310">
                  <c:v>152.06859700000001</c:v>
                </c:pt>
                <c:pt idx="15311">
                  <c:v>152.07853</c:v>
                </c:pt>
                <c:pt idx="15312">
                  <c:v>152.08846299999999</c:v>
                </c:pt>
                <c:pt idx="15313">
                  <c:v>152.09839500000001</c:v>
                </c:pt>
                <c:pt idx="15314">
                  <c:v>152.108328</c:v>
                </c:pt>
                <c:pt idx="15315">
                  <c:v>152.11825999999999</c:v>
                </c:pt>
                <c:pt idx="15316">
                  <c:v>152.12819300000001</c:v>
                </c:pt>
                <c:pt idx="15317">
                  <c:v>152.138126</c:v>
                </c:pt>
                <c:pt idx="15318">
                  <c:v>152.14805799999999</c:v>
                </c:pt>
                <c:pt idx="15319">
                  <c:v>152.15799100000001</c:v>
                </c:pt>
                <c:pt idx="15320">
                  <c:v>152.167924</c:v>
                </c:pt>
                <c:pt idx="15321">
                  <c:v>152.17785599999999</c:v>
                </c:pt>
                <c:pt idx="15322">
                  <c:v>152.18778900000001</c:v>
                </c:pt>
                <c:pt idx="15323">
                  <c:v>152.197722</c:v>
                </c:pt>
                <c:pt idx="15324">
                  <c:v>152.20765399999999</c:v>
                </c:pt>
                <c:pt idx="15325">
                  <c:v>152.21758700000001</c:v>
                </c:pt>
                <c:pt idx="15326">
                  <c:v>152.227519</c:v>
                </c:pt>
                <c:pt idx="15327">
                  <c:v>152.23745199999999</c:v>
                </c:pt>
                <c:pt idx="15328">
                  <c:v>152.24738500000001</c:v>
                </c:pt>
                <c:pt idx="15329">
                  <c:v>152.257317</c:v>
                </c:pt>
                <c:pt idx="15330">
                  <c:v>152.26724999999999</c:v>
                </c:pt>
                <c:pt idx="15331">
                  <c:v>152.27718300000001</c:v>
                </c:pt>
                <c:pt idx="15332">
                  <c:v>152.287115</c:v>
                </c:pt>
                <c:pt idx="15333">
                  <c:v>152.29704799999999</c:v>
                </c:pt>
                <c:pt idx="15334">
                  <c:v>152.30698000000001</c:v>
                </c:pt>
                <c:pt idx="15335">
                  <c:v>152.316913</c:v>
                </c:pt>
                <c:pt idx="15336">
                  <c:v>152.32684599999999</c:v>
                </c:pt>
                <c:pt idx="15337">
                  <c:v>152.33677800000001</c:v>
                </c:pt>
                <c:pt idx="15338">
                  <c:v>152.346711</c:v>
                </c:pt>
                <c:pt idx="15339">
                  <c:v>152.35664399999999</c:v>
                </c:pt>
                <c:pt idx="15340">
                  <c:v>152.36657600000001</c:v>
                </c:pt>
                <c:pt idx="15341">
                  <c:v>152.376509</c:v>
                </c:pt>
                <c:pt idx="15342">
                  <c:v>152.38644199999999</c:v>
                </c:pt>
                <c:pt idx="15343">
                  <c:v>152.39637400000001</c:v>
                </c:pt>
                <c:pt idx="15344">
                  <c:v>152.406307</c:v>
                </c:pt>
                <c:pt idx="15345">
                  <c:v>152.41623899999999</c:v>
                </c:pt>
                <c:pt idx="15346">
                  <c:v>152.42617200000001</c:v>
                </c:pt>
                <c:pt idx="15347">
                  <c:v>152.436105</c:v>
                </c:pt>
                <c:pt idx="15348">
                  <c:v>152.44603699999999</c:v>
                </c:pt>
                <c:pt idx="15349">
                  <c:v>152.45597000000001</c:v>
                </c:pt>
                <c:pt idx="15350">
                  <c:v>152.465903</c:v>
                </c:pt>
                <c:pt idx="15351">
                  <c:v>152.47583499999999</c:v>
                </c:pt>
                <c:pt idx="15352">
                  <c:v>152.48576800000001</c:v>
                </c:pt>
                <c:pt idx="15353">
                  <c:v>152.495701</c:v>
                </c:pt>
                <c:pt idx="15354">
                  <c:v>152.50563299999999</c:v>
                </c:pt>
                <c:pt idx="15355">
                  <c:v>152.51556600000001</c:v>
                </c:pt>
                <c:pt idx="15356">
                  <c:v>152.525498</c:v>
                </c:pt>
                <c:pt idx="15357">
                  <c:v>152.53543099999999</c:v>
                </c:pt>
                <c:pt idx="15358">
                  <c:v>152.54536400000001</c:v>
                </c:pt>
                <c:pt idx="15359">
                  <c:v>152.555296</c:v>
                </c:pt>
                <c:pt idx="15360">
                  <c:v>152.56522899999999</c:v>
                </c:pt>
                <c:pt idx="15361">
                  <c:v>152.57516200000001</c:v>
                </c:pt>
                <c:pt idx="15362">
                  <c:v>152.585094</c:v>
                </c:pt>
                <c:pt idx="15363">
                  <c:v>152.59502699999999</c:v>
                </c:pt>
                <c:pt idx="15364">
                  <c:v>152.60495900000001</c:v>
                </c:pt>
                <c:pt idx="15365">
                  <c:v>152.6148924</c:v>
                </c:pt>
                <c:pt idx="15366">
                  <c:v>152.62482539999999</c:v>
                </c:pt>
                <c:pt idx="15367">
                  <c:v>152.63475740000001</c:v>
                </c:pt>
                <c:pt idx="15368">
                  <c:v>152.6446904</c:v>
                </c:pt>
                <c:pt idx="15369">
                  <c:v>152.65462339999999</c:v>
                </c:pt>
                <c:pt idx="15370">
                  <c:v>152.66455540000001</c:v>
                </c:pt>
                <c:pt idx="15371">
                  <c:v>152.6744884</c:v>
                </c:pt>
                <c:pt idx="15372">
                  <c:v>152.68442139999999</c:v>
                </c:pt>
                <c:pt idx="15373">
                  <c:v>152.69435340000001</c:v>
                </c:pt>
                <c:pt idx="15374">
                  <c:v>152.7042864</c:v>
                </c:pt>
                <c:pt idx="15375">
                  <c:v>152.71421839999999</c:v>
                </c:pt>
                <c:pt idx="15376">
                  <c:v>152.72415140000001</c:v>
                </c:pt>
                <c:pt idx="15377">
                  <c:v>152.7340844</c:v>
                </c:pt>
                <c:pt idx="15378">
                  <c:v>152.74401639999999</c:v>
                </c:pt>
                <c:pt idx="15379">
                  <c:v>152.75394940000001</c:v>
                </c:pt>
                <c:pt idx="15380">
                  <c:v>152.7638824</c:v>
                </c:pt>
                <c:pt idx="15381">
                  <c:v>152.77381439999999</c:v>
                </c:pt>
                <c:pt idx="15382">
                  <c:v>152.78374740000001</c:v>
                </c:pt>
                <c:pt idx="15383">
                  <c:v>152.7936804</c:v>
                </c:pt>
                <c:pt idx="15384">
                  <c:v>152.80361239999999</c:v>
                </c:pt>
                <c:pt idx="15385">
                  <c:v>152.81354540000001</c:v>
                </c:pt>
                <c:pt idx="15386">
                  <c:v>152.8234774</c:v>
                </c:pt>
                <c:pt idx="15387">
                  <c:v>152.83341039999999</c:v>
                </c:pt>
                <c:pt idx="15388">
                  <c:v>152.84334340000001</c:v>
                </c:pt>
                <c:pt idx="15389">
                  <c:v>152.8532754</c:v>
                </c:pt>
                <c:pt idx="15390">
                  <c:v>152.86320839999999</c:v>
                </c:pt>
                <c:pt idx="15391">
                  <c:v>152.87314140000001</c:v>
                </c:pt>
                <c:pt idx="15392">
                  <c:v>152.8830734</c:v>
                </c:pt>
                <c:pt idx="15393">
                  <c:v>152.89300639999999</c:v>
                </c:pt>
                <c:pt idx="15394">
                  <c:v>152.90293940000001</c:v>
                </c:pt>
                <c:pt idx="15395">
                  <c:v>152.9128714</c:v>
                </c:pt>
                <c:pt idx="15396">
                  <c:v>152.92280439999999</c:v>
                </c:pt>
                <c:pt idx="15397">
                  <c:v>152.93273640000001</c:v>
                </c:pt>
                <c:pt idx="15398">
                  <c:v>152.9426694</c:v>
                </c:pt>
                <c:pt idx="15399">
                  <c:v>152.95260239999999</c:v>
                </c:pt>
                <c:pt idx="15400">
                  <c:v>152.96253440000001</c:v>
                </c:pt>
                <c:pt idx="15401">
                  <c:v>152.9724674</c:v>
                </c:pt>
                <c:pt idx="15402">
                  <c:v>152.98240039999999</c:v>
                </c:pt>
                <c:pt idx="15403">
                  <c:v>152.99233240000001</c:v>
                </c:pt>
                <c:pt idx="15404">
                  <c:v>153.0022654</c:v>
                </c:pt>
                <c:pt idx="15405">
                  <c:v>153.01219839999999</c:v>
                </c:pt>
                <c:pt idx="15406">
                  <c:v>153.02213040000001</c:v>
                </c:pt>
                <c:pt idx="15407">
                  <c:v>153.0320634</c:v>
                </c:pt>
                <c:pt idx="15408">
                  <c:v>153.04199539999999</c:v>
                </c:pt>
                <c:pt idx="15409">
                  <c:v>153.05192840000001</c:v>
                </c:pt>
                <c:pt idx="15410">
                  <c:v>153.0618614</c:v>
                </c:pt>
                <c:pt idx="15411">
                  <c:v>153.07179339999999</c:v>
                </c:pt>
                <c:pt idx="15412">
                  <c:v>153.08172640000001</c:v>
                </c:pt>
                <c:pt idx="15413">
                  <c:v>153.0916594</c:v>
                </c:pt>
                <c:pt idx="15414">
                  <c:v>153.10159139999999</c:v>
                </c:pt>
                <c:pt idx="15415">
                  <c:v>153.11152440000001</c:v>
                </c:pt>
                <c:pt idx="15416">
                  <c:v>153.1214564</c:v>
                </c:pt>
                <c:pt idx="15417">
                  <c:v>153.13138939999999</c:v>
                </c:pt>
                <c:pt idx="15418">
                  <c:v>153.14132240000001</c:v>
                </c:pt>
                <c:pt idx="15419">
                  <c:v>153.1512544</c:v>
                </c:pt>
                <c:pt idx="15420">
                  <c:v>153.16118739999999</c:v>
                </c:pt>
                <c:pt idx="15421">
                  <c:v>153.17112040000001</c:v>
                </c:pt>
                <c:pt idx="15422">
                  <c:v>153.1810524</c:v>
                </c:pt>
                <c:pt idx="15423">
                  <c:v>153.19098539999999</c:v>
                </c:pt>
                <c:pt idx="15424">
                  <c:v>153.20091840000001</c:v>
                </c:pt>
                <c:pt idx="15425">
                  <c:v>153.2108504</c:v>
                </c:pt>
                <c:pt idx="15426">
                  <c:v>153.22078339999999</c:v>
                </c:pt>
                <c:pt idx="15427">
                  <c:v>153.23071540000001</c:v>
                </c:pt>
                <c:pt idx="15428">
                  <c:v>153.2406484</c:v>
                </c:pt>
                <c:pt idx="15429">
                  <c:v>153.25058139999999</c:v>
                </c:pt>
                <c:pt idx="15430">
                  <c:v>153.26051340000001</c:v>
                </c:pt>
                <c:pt idx="15431">
                  <c:v>153.2704464</c:v>
                </c:pt>
                <c:pt idx="15432">
                  <c:v>153.28037939999999</c:v>
                </c:pt>
                <c:pt idx="15433">
                  <c:v>153.29031140000001</c:v>
                </c:pt>
                <c:pt idx="15434">
                  <c:v>153.3002444</c:v>
                </c:pt>
                <c:pt idx="15435">
                  <c:v>153.31017739999999</c:v>
                </c:pt>
                <c:pt idx="15436">
                  <c:v>153.32010940000001</c:v>
                </c:pt>
                <c:pt idx="15437">
                  <c:v>153.3300424</c:v>
                </c:pt>
                <c:pt idx="15438">
                  <c:v>153.33997439999999</c:v>
                </c:pt>
                <c:pt idx="15439">
                  <c:v>153.34990740000001</c:v>
                </c:pt>
                <c:pt idx="15440">
                  <c:v>153.3598404</c:v>
                </c:pt>
                <c:pt idx="15441">
                  <c:v>153.36977239999999</c:v>
                </c:pt>
                <c:pt idx="15442">
                  <c:v>153.37970540000001</c:v>
                </c:pt>
                <c:pt idx="15443">
                  <c:v>153.3896384</c:v>
                </c:pt>
                <c:pt idx="15444">
                  <c:v>153.39957039999999</c:v>
                </c:pt>
                <c:pt idx="15445">
                  <c:v>153.40950340000001</c:v>
                </c:pt>
                <c:pt idx="15446">
                  <c:v>153.4194364</c:v>
                </c:pt>
                <c:pt idx="15447">
                  <c:v>153.42936839999999</c:v>
                </c:pt>
                <c:pt idx="15448">
                  <c:v>153.43930140000001</c:v>
                </c:pt>
                <c:pt idx="15449">
                  <c:v>153.4492334</c:v>
                </c:pt>
                <c:pt idx="15450">
                  <c:v>153.45916639999999</c:v>
                </c:pt>
                <c:pt idx="15451">
                  <c:v>153.4690994</c:v>
                </c:pt>
                <c:pt idx="15452">
                  <c:v>153.4790314</c:v>
                </c:pt>
                <c:pt idx="15453">
                  <c:v>153.48896439999999</c:v>
                </c:pt>
                <c:pt idx="15454">
                  <c:v>153.4988974</c:v>
                </c:pt>
                <c:pt idx="15455">
                  <c:v>153.5088294</c:v>
                </c:pt>
                <c:pt idx="15456">
                  <c:v>153.51876240000001</c:v>
                </c:pt>
                <c:pt idx="15457">
                  <c:v>153.5286954</c:v>
                </c:pt>
                <c:pt idx="15458">
                  <c:v>153.5386274</c:v>
                </c:pt>
                <c:pt idx="15459">
                  <c:v>153.54856040000001</c:v>
                </c:pt>
                <c:pt idx="15460">
                  <c:v>153.55849240000001</c:v>
                </c:pt>
                <c:pt idx="15461">
                  <c:v>153.5684254</c:v>
                </c:pt>
                <c:pt idx="15462">
                  <c:v>153.57835840000001</c:v>
                </c:pt>
                <c:pt idx="15463">
                  <c:v>153.58829040000001</c:v>
                </c:pt>
                <c:pt idx="15464">
                  <c:v>153.59822339999999</c:v>
                </c:pt>
                <c:pt idx="15465">
                  <c:v>153.60815629999999</c:v>
                </c:pt>
                <c:pt idx="15466">
                  <c:v>153.61808830000001</c:v>
                </c:pt>
                <c:pt idx="15467">
                  <c:v>153.6280213</c:v>
                </c:pt>
                <c:pt idx="15468">
                  <c:v>153.63795429999999</c:v>
                </c:pt>
                <c:pt idx="15469">
                  <c:v>153.64788630000001</c:v>
                </c:pt>
                <c:pt idx="15470">
                  <c:v>153.6578193</c:v>
                </c:pt>
                <c:pt idx="15471">
                  <c:v>153.66775129999999</c:v>
                </c:pt>
                <c:pt idx="15472">
                  <c:v>153.67768430000001</c:v>
                </c:pt>
                <c:pt idx="15473">
                  <c:v>153.6876173</c:v>
                </c:pt>
                <c:pt idx="15474">
                  <c:v>153.69754929999999</c:v>
                </c:pt>
                <c:pt idx="15475">
                  <c:v>153.70748230000001</c:v>
                </c:pt>
                <c:pt idx="15476">
                  <c:v>153.7174153</c:v>
                </c:pt>
                <c:pt idx="15477">
                  <c:v>153.72734729999999</c:v>
                </c:pt>
                <c:pt idx="15478">
                  <c:v>153.73728030000001</c:v>
                </c:pt>
                <c:pt idx="15479">
                  <c:v>153.7472133</c:v>
                </c:pt>
                <c:pt idx="15480">
                  <c:v>153.75714529999999</c:v>
                </c:pt>
                <c:pt idx="15481">
                  <c:v>153.76707830000001</c:v>
                </c:pt>
                <c:pt idx="15482">
                  <c:v>153.7770103</c:v>
                </c:pt>
                <c:pt idx="15483">
                  <c:v>153.78694329999999</c:v>
                </c:pt>
                <c:pt idx="15484">
                  <c:v>153.79687630000001</c:v>
                </c:pt>
                <c:pt idx="15485">
                  <c:v>153.8068083</c:v>
                </c:pt>
                <c:pt idx="15486">
                  <c:v>153.81674129999999</c:v>
                </c:pt>
                <c:pt idx="15487">
                  <c:v>153.82667430000001</c:v>
                </c:pt>
                <c:pt idx="15488">
                  <c:v>153.8366063</c:v>
                </c:pt>
                <c:pt idx="15489">
                  <c:v>153.84653929999999</c:v>
                </c:pt>
                <c:pt idx="15490">
                  <c:v>153.85647230000001</c:v>
                </c:pt>
                <c:pt idx="15491">
                  <c:v>153.8664043</c:v>
                </c:pt>
                <c:pt idx="15492">
                  <c:v>153.87633729999999</c:v>
                </c:pt>
                <c:pt idx="15493">
                  <c:v>153.88626930000001</c:v>
                </c:pt>
                <c:pt idx="15494">
                  <c:v>153.8962023</c:v>
                </c:pt>
                <c:pt idx="15495">
                  <c:v>153.90613529999999</c:v>
                </c:pt>
                <c:pt idx="15496">
                  <c:v>153.91606730000001</c:v>
                </c:pt>
                <c:pt idx="15497">
                  <c:v>153.9260003</c:v>
                </c:pt>
                <c:pt idx="15498">
                  <c:v>153.93593329999999</c:v>
                </c:pt>
                <c:pt idx="15499">
                  <c:v>153.94586530000001</c:v>
                </c:pt>
                <c:pt idx="15500">
                  <c:v>153.9557983</c:v>
                </c:pt>
                <c:pt idx="15501">
                  <c:v>153.96573129999999</c:v>
                </c:pt>
                <c:pt idx="15502">
                  <c:v>153.97566330000001</c:v>
                </c:pt>
                <c:pt idx="15503">
                  <c:v>153.9855963</c:v>
                </c:pt>
                <c:pt idx="15504">
                  <c:v>153.99552829999999</c:v>
                </c:pt>
                <c:pt idx="15505">
                  <c:v>154.00546130000001</c:v>
                </c:pt>
                <c:pt idx="15506">
                  <c:v>154.0153943</c:v>
                </c:pt>
                <c:pt idx="15507">
                  <c:v>154.02532629999999</c:v>
                </c:pt>
                <c:pt idx="15508">
                  <c:v>154.03525930000001</c:v>
                </c:pt>
                <c:pt idx="15509">
                  <c:v>154.0451923</c:v>
                </c:pt>
                <c:pt idx="15510">
                  <c:v>154.05512429999999</c:v>
                </c:pt>
                <c:pt idx="15511">
                  <c:v>154.06505730000001</c:v>
                </c:pt>
                <c:pt idx="15512">
                  <c:v>154.0749903</c:v>
                </c:pt>
                <c:pt idx="15513">
                  <c:v>154.08492229999999</c:v>
                </c:pt>
                <c:pt idx="15514">
                  <c:v>154.09485530000001</c:v>
                </c:pt>
                <c:pt idx="15515">
                  <c:v>154.1047873</c:v>
                </c:pt>
                <c:pt idx="15516">
                  <c:v>154.11472029999999</c:v>
                </c:pt>
                <c:pt idx="15517">
                  <c:v>154.12465330000001</c:v>
                </c:pt>
                <c:pt idx="15518">
                  <c:v>154.1345853</c:v>
                </c:pt>
                <c:pt idx="15519">
                  <c:v>154.14451829999999</c:v>
                </c:pt>
                <c:pt idx="15520">
                  <c:v>154.15445130000001</c:v>
                </c:pt>
                <c:pt idx="15521">
                  <c:v>154.1643833</c:v>
                </c:pt>
                <c:pt idx="15522">
                  <c:v>154.17431629999999</c:v>
                </c:pt>
                <c:pt idx="15523">
                  <c:v>154.1842493</c:v>
                </c:pt>
                <c:pt idx="15524">
                  <c:v>154.1941813</c:v>
                </c:pt>
                <c:pt idx="15525">
                  <c:v>154.20411429999999</c:v>
                </c:pt>
                <c:pt idx="15526">
                  <c:v>154.21404630000001</c:v>
                </c:pt>
                <c:pt idx="15527">
                  <c:v>154.2239793</c:v>
                </c:pt>
                <c:pt idx="15528">
                  <c:v>154.23391229999999</c:v>
                </c:pt>
                <c:pt idx="15529">
                  <c:v>154.24384430000001</c:v>
                </c:pt>
                <c:pt idx="15530">
                  <c:v>154.2537773</c:v>
                </c:pt>
                <c:pt idx="15531">
                  <c:v>154.26371030000001</c:v>
                </c:pt>
                <c:pt idx="15532">
                  <c:v>154.27364230000001</c:v>
                </c:pt>
                <c:pt idx="15533">
                  <c:v>154.2835753</c:v>
                </c:pt>
                <c:pt idx="15534">
                  <c:v>154.29350830000001</c:v>
                </c:pt>
                <c:pt idx="15535">
                  <c:v>154.30344030000001</c:v>
                </c:pt>
                <c:pt idx="15536">
                  <c:v>154.31337329999999</c:v>
                </c:pt>
                <c:pt idx="15537">
                  <c:v>154.32330529999999</c:v>
                </c:pt>
                <c:pt idx="15538">
                  <c:v>154.3332383</c:v>
                </c:pt>
                <c:pt idx="15539">
                  <c:v>154.34317129999999</c:v>
                </c:pt>
                <c:pt idx="15540">
                  <c:v>154.35310329999999</c:v>
                </c:pt>
                <c:pt idx="15541">
                  <c:v>154.3630363</c:v>
                </c:pt>
                <c:pt idx="15542">
                  <c:v>154.37296929999999</c:v>
                </c:pt>
                <c:pt idx="15543">
                  <c:v>154.38290129999999</c:v>
                </c:pt>
                <c:pt idx="15544">
                  <c:v>154.3928343</c:v>
                </c:pt>
                <c:pt idx="15545">
                  <c:v>154.40276729999999</c:v>
                </c:pt>
                <c:pt idx="15546">
                  <c:v>154.41269930000001</c:v>
                </c:pt>
                <c:pt idx="15547">
                  <c:v>154.4226323</c:v>
                </c:pt>
                <c:pt idx="15548">
                  <c:v>154.43256529999999</c:v>
                </c:pt>
                <c:pt idx="15549">
                  <c:v>154.44249730000001</c:v>
                </c:pt>
                <c:pt idx="15550">
                  <c:v>154.4524303</c:v>
                </c:pt>
                <c:pt idx="15551">
                  <c:v>154.4623623</c:v>
                </c:pt>
                <c:pt idx="15552">
                  <c:v>154.47229530000001</c:v>
                </c:pt>
                <c:pt idx="15553">
                  <c:v>154.4822283</c:v>
                </c:pt>
                <c:pt idx="15554">
                  <c:v>154.49216029999999</c:v>
                </c:pt>
                <c:pt idx="15555">
                  <c:v>154.50209330000001</c:v>
                </c:pt>
                <c:pt idx="15556">
                  <c:v>154.5120263</c:v>
                </c:pt>
                <c:pt idx="15557">
                  <c:v>154.5219582</c:v>
                </c:pt>
                <c:pt idx="15558">
                  <c:v>154.53189130000001</c:v>
                </c:pt>
                <c:pt idx="15559">
                  <c:v>154.5418243</c:v>
                </c:pt>
                <c:pt idx="15560">
                  <c:v>154.55175629999999</c:v>
                </c:pt>
                <c:pt idx="15561">
                  <c:v>154.56168930000001</c:v>
                </c:pt>
                <c:pt idx="15562">
                  <c:v>154.5716213</c:v>
                </c:pt>
                <c:pt idx="15563">
                  <c:v>154.58155429999999</c:v>
                </c:pt>
                <c:pt idx="15564">
                  <c:v>154.59148730000001</c:v>
                </c:pt>
                <c:pt idx="15565">
                  <c:v>154.6014193</c:v>
                </c:pt>
                <c:pt idx="15566">
                  <c:v>154.61135229999999</c:v>
                </c:pt>
                <c:pt idx="15567">
                  <c:v>154.62128530000001</c:v>
                </c:pt>
                <c:pt idx="15568">
                  <c:v>154.6312173</c:v>
                </c:pt>
                <c:pt idx="15569">
                  <c:v>154.64115029999999</c:v>
                </c:pt>
                <c:pt idx="15570">
                  <c:v>154.65108330000001</c:v>
                </c:pt>
                <c:pt idx="15571">
                  <c:v>154.6610153</c:v>
                </c:pt>
                <c:pt idx="15572">
                  <c:v>154.67094829999999</c:v>
                </c:pt>
                <c:pt idx="15573">
                  <c:v>154.68088130000001</c:v>
                </c:pt>
                <c:pt idx="15574">
                  <c:v>154.6908133</c:v>
                </c:pt>
                <c:pt idx="15575">
                  <c:v>154.70074629999999</c:v>
                </c:pt>
                <c:pt idx="15576">
                  <c:v>154.71067830000001</c:v>
                </c:pt>
                <c:pt idx="15577">
                  <c:v>154.7206113</c:v>
                </c:pt>
                <c:pt idx="15578">
                  <c:v>154.73054429999999</c:v>
                </c:pt>
                <c:pt idx="15579">
                  <c:v>154.74047630000001</c:v>
                </c:pt>
                <c:pt idx="15580">
                  <c:v>154.7504093</c:v>
                </c:pt>
                <c:pt idx="15581">
                  <c:v>154.76034229999999</c:v>
                </c:pt>
                <c:pt idx="15582">
                  <c:v>154.77027430000001</c:v>
                </c:pt>
                <c:pt idx="15583">
                  <c:v>154.7802073</c:v>
                </c:pt>
                <c:pt idx="15584">
                  <c:v>154.79014029999999</c:v>
                </c:pt>
                <c:pt idx="15585">
                  <c:v>154.80007230000001</c:v>
                </c:pt>
                <c:pt idx="15586">
                  <c:v>154.8100053</c:v>
                </c:pt>
                <c:pt idx="15587">
                  <c:v>154.81993729999999</c:v>
                </c:pt>
                <c:pt idx="15588">
                  <c:v>154.82987030000001</c:v>
                </c:pt>
                <c:pt idx="15589">
                  <c:v>154.8398033</c:v>
                </c:pt>
                <c:pt idx="15590">
                  <c:v>154.84973529999999</c:v>
                </c:pt>
                <c:pt idx="15591">
                  <c:v>154.85966830000001</c:v>
                </c:pt>
                <c:pt idx="15592">
                  <c:v>154.8696013</c:v>
                </c:pt>
                <c:pt idx="15593">
                  <c:v>154.87953329999999</c:v>
                </c:pt>
                <c:pt idx="15594">
                  <c:v>154.88946630000001</c:v>
                </c:pt>
                <c:pt idx="15595">
                  <c:v>154.8993993</c:v>
                </c:pt>
                <c:pt idx="15596">
                  <c:v>154.90933129999999</c:v>
                </c:pt>
                <c:pt idx="15597">
                  <c:v>154.91926430000001</c:v>
                </c:pt>
                <c:pt idx="15598">
                  <c:v>154.9291963</c:v>
                </c:pt>
                <c:pt idx="15599">
                  <c:v>154.93912929999999</c:v>
                </c:pt>
                <c:pt idx="15600">
                  <c:v>154.94906230000001</c:v>
                </c:pt>
                <c:pt idx="15601">
                  <c:v>154.9589943</c:v>
                </c:pt>
                <c:pt idx="15602">
                  <c:v>154.96892729999999</c:v>
                </c:pt>
                <c:pt idx="15603">
                  <c:v>154.97886030000001</c:v>
                </c:pt>
                <c:pt idx="15604">
                  <c:v>154.9887923</c:v>
                </c:pt>
                <c:pt idx="15605">
                  <c:v>154.99872529999999</c:v>
                </c:pt>
                <c:pt idx="15606">
                  <c:v>155.00865830000001</c:v>
                </c:pt>
                <c:pt idx="15607">
                  <c:v>155.0185903</c:v>
                </c:pt>
                <c:pt idx="15608">
                  <c:v>155.02852329999999</c:v>
                </c:pt>
                <c:pt idx="15609">
                  <c:v>155.03845630000001</c:v>
                </c:pt>
                <c:pt idx="15610">
                  <c:v>155.0483883</c:v>
                </c:pt>
                <c:pt idx="15611">
                  <c:v>155.05832129999999</c:v>
                </c:pt>
                <c:pt idx="15612">
                  <c:v>155.06825330000001</c:v>
                </c:pt>
                <c:pt idx="15613">
                  <c:v>155.0781863</c:v>
                </c:pt>
                <c:pt idx="15614">
                  <c:v>155.08811929999999</c:v>
                </c:pt>
                <c:pt idx="15615">
                  <c:v>155.09805130000001</c:v>
                </c:pt>
                <c:pt idx="15616">
                  <c:v>155.1079843</c:v>
                </c:pt>
                <c:pt idx="15617">
                  <c:v>155.11791729999999</c:v>
                </c:pt>
                <c:pt idx="15618">
                  <c:v>155.12784930000001</c:v>
                </c:pt>
                <c:pt idx="15619">
                  <c:v>155.1377823</c:v>
                </c:pt>
                <c:pt idx="15620">
                  <c:v>155.14771529999999</c:v>
                </c:pt>
                <c:pt idx="15621">
                  <c:v>155.15764730000001</c:v>
                </c:pt>
                <c:pt idx="15622">
                  <c:v>155.1675803</c:v>
                </c:pt>
                <c:pt idx="15623">
                  <c:v>155.17751229999999</c:v>
                </c:pt>
                <c:pt idx="15624">
                  <c:v>155.18744530000001</c:v>
                </c:pt>
                <c:pt idx="15625">
                  <c:v>155.1973783</c:v>
                </c:pt>
                <c:pt idx="15626">
                  <c:v>155.20731029999999</c:v>
                </c:pt>
                <c:pt idx="15627">
                  <c:v>155.21724330000001</c:v>
                </c:pt>
                <c:pt idx="15628">
                  <c:v>155.2271763</c:v>
                </c:pt>
                <c:pt idx="15629">
                  <c:v>155.23710829999999</c:v>
                </c:pt>
                <c:pt idx="15630">
                  <c:v>155.24704130000001</c:v>
                </c:pt>
                <c:pt idx="15631">
                  <c:v>155.2569743</c:v>
                </c:pt>
                <c:pt idx="15632">
                  <c:v>155.26690629999999</c:v>
                </c:pt>
                <c:pt idx="15633">
                  <c:v>155.27683930000001</c:v>
                </c:pt>
                <c:pt idx="15634">
                  <c:v>155.2867723</c:v>
                </c:pt>
                <c:pt idx="15635">
                  <c:v>155.29670429999999</c:v>
                </c:pt>
                <c:pt idx="15636">
                  <c:v>155.30663730000001</c:v>
                </c:pt>
                <c:pt idx="15637">
                  <c:v>155.3165693</c:v>
                </c:pt>
                <c:pt idx="15638">
                  <c:v>155.32650229999999</c:v>
                </c:pt>
                <c:pt idx="15639">
                  <c:v>155.33643530000001</c:v>
                </c:pt>
                <c:pt idx="15640">
                  <c:v>155.3463673</c:v>
                </c:pt>
                <c:pt idx="15641">
                  <c:v>155.35630029999999</c:v>
                </c:pt>
                <c:pt idx="15642">
                  <c:v>155.3662333</c:v>
                </c:pt>
                <c:pt idx="15643">
                  <c:v>155.3761653</c:v>
                </c:pt>
                <c:pt idx="15644">
                  <c:v>155.38609829999999</c:v>
                </c:pt>
                <c:pt idx="15645">
                  <c:v>155.3960313</c:v>
                </c:pt>
                <c:pt idx="15646">
                  <c:v>155.4059633</c:v>
                </c:pt>
                <c:pt idx="15647">
                  <c:v>155.41589629999999</c:v>
                </c:pt>
                <c:pt idx="15648">
                  <c:v>155.4258293</c:v>
                </c:pt>
                <c:pt idx="15649">
                  <c:v>155.4357613</c:v>
                </c:pt>
                <c:pt idx="15650">
                  <c:v>155.44569430000001</c:v>
                </c:pt>
                <c:pt idx="15651">
                  <c:v>155.45562630000001</c:v>
                </c:pt>
                <c:pt idx="15652">
                  <c:v>155.4655593</c:v>
                </c:pt>
                <c:pt idx="15653">
                  <c:v>155.47549230000001</c:v>
                </c:pt>
                <c:pt idx="15654">
                  <c:v>155.48542430000001</c:v>
                </c:pt>
                <c:pt idx="15655">
                  <c:v>155.49535729999999</c:v>
                </c:pt>
                <c:pt idx="15656">
                  <c:v>155.50529030000001</c:v>
                </c:pt>
                <c:pt idx="15657">
                  <c:v>155.5152223</c:v>
                </c:pt>
                <c:pt idx="15658">
                  <c:v>155.52515529999999</c:v>
                </c:pt>
                <c:pt idx="15659">
                  <c:v>155.53508830000001</c:v>
                </c:pt>
                <c:pt idx="15660">
                  <c:v>155.5450203</c:v>
                </c:pt>
                <c:pt idx="15661">
                  <c:v>155.55495329999999</c:v>
                </c:pt>
                <c:pt idx="15662">
                  <c:v>155.56488529999999</c:v>
                </c:pt>
                <c:pt idx="15663">
                  <c:v>155.5748183</c:v>
                </c:pt>
                <c:pt idx="15664">
                  <c:v>155.58475129999999</c:v>
                </c:pt>
                <c:pt idx="15665">
                  <c:v>155.59468330000001</c:v>
                </c:pt>
                <c:pt idx="15666">
                  <c:v>155.6046163</c:v>
                </c:pt>
                <c:pt idx="15667">
                  <c:v>155.6145491</c:v>
                </c:pt>
                <c:pt idx="15668">
                  <c:v>155.6244811</c:v>
                </c:pt>
                <c:pt idx="15669">
                  <c:v>155.63441409999999</c:v>
                </c:pt>
                <c:pt idx="15670">
                  <c:v>155.6443471</c:v>
                </c:pt>
                <c:pt idx="15671">
                  <c:v>155.6542791</c:v>
                </c:pt>
                <c:pt idx="15672">
                  <c:v>155.66421209999999</c:v>
                </c:pt>
                <c:pt idx="15673">
                  <c:v>155.6741451</c:v>
                </c:pt>
                <c:pt idx="15674">
                  <c:v>155.6840771</c:v>
                </c:pt>
                <c:pt idx="15675">
                  <c:v>155.69401010000001</c:v>
                </c:pt>
                <c:pt idx="15676">
                  <c:v>155.70394210000001</c:v>
                </c:pt>
                <c:pt idx="15677">
                  <c:v>155.7138751</c:v>
                </c:pt>
                <c:pt idx="15678">
                  <c:v>155.72380810000001</c:v>
                </c:pt>
                <c:pt idx="15679">
                  <c:v>155.73374010000001</c:v>
                </c:pt>
                <c:pt idx="15680">
                  <c:v>155.7436731</c:v>
                </c:pt>
                <c:pt idx="15681">
                  <c:v>155.75360610000001</c:v>
                </c:pt>
                <c:pt idx="15682">
                  <c:v>155.76353810000001</c:v>
                </c:pt>
                <c:pt idx="15683">
                  <c:v>155.77347109999999</c:v>
                </c:pt>
                <c:pt idx="15684">
                  <c:v>155.78340410000001</c:v>
                </c:pt>
                <c:pt idx="15685">
                  <c:v>155.7933361</c:v>
                </c:pt>
                <c:pt idx="15686">
                  <c:v>155.80326909999999</c:v>
                </c:pt>
                <c:pt idx="15687">
                  <c:v>155.81320210000001</c:v>
                </c:pt>
                <c:pt idx="15688">
                  <c:v>155.8231341</c:v>
                </c:pt>
                <c:pt idx="15689">
                  <c:v>155.83306709999999</c:v>
                </c:pt>
                <c:pt idx="15690">
                  <c:v>155.84299909999999</c:v>
                </c:pt>
                <c:pt idx="15691">
                  <c:v>155.8529321</c:v>
                </c:pt>
                <c:pt idx="15692">
                  <c:v>155.86286509999999</c:v>
                </c:pt>
                <c:pt idx="15693">
                  <c:v>155.87279710000001</c:v>
                </c:pt>
                <c:pt idx="15694">
                  <c:v>155.8827301</c:v>
                </c:pt>
                <c:pt idx="15695">
                  <c:v>155.89266309999999</c:v>
                </c:pt>
                <c:pt idx="15696">
                  <c:v>155.90259510000001</c:v>
                </c:pt>
                <c:pt idx="15697">
                  <c:v>155.9125281</c:v>
                </c:pt>
                <c:pt idx="15698">
                  <c:v>155.92246109999999</c:v>
                </c:pt>
                <c:pt idx="15699">
                  <c:v>155.93239310000001</c:v>
                </c:pt>
                <c:pt idx="15700">
                  <c:v>155.9423261</c:v>
                </c:pt>
                <c:pt idx="15701">
                  <c:v>155.95225909999999</c:v>
                </c:pt>
                <c:pt idx="15702">
                  <c:v>155.96219110000001</c:v>
                </c:pt>
                <c:pt idx="15703">
                  <c:v>155.9721241</c:v>
                </c:pt>
                <c:pt idx="15704">
                  <c:v>155.98205609999999</c:v>
                </c:pt>
                <c:pt idx="15705">
                  <c:v>155.99198910000001</c:v>
                </c:pt>
                <c:pt idx="15706">
                  <c:v>156.0019221</c:v>
                </c:pt>
                <c:pt idx="15707">
                  <c:v>156.01185409999999</c:v>
                </c:pt>
                <c:pt idx="15708">
                  <c:v>156.02178710000001</c:v>
                </c:pt>
                <c:pt idx="15709">
                  <c:v>156.0317201</c:v>
                </c:pt>
                <c:pt idx="15710">
                  <c:v>156.04165209999999</c:v>
                </c:pt>
                <c:pt idx="15711">
                  <c:v>156.05158510000001</c:v>
                </c:pt>
                <c:pt idx="15712">
                  <c:v>156.0615181</c:v>
                </c:pt>
                <c:pt idx="15713">
                  <c:v>156.07145009999999</c:v>
                </c:pt>
                <c:pt idx="15714">
                  <c:v>156.08138310000001</c:v>
                </c:pt>
                <c:pt idx="15715">
                  <c:v>156.0913161</c:v>
                </c:pt>
                <c:pt idx="15716">
                  <c:v>156.10124809999999</c:v>
                </c:pt>
                <c:pt idx="15717">
                  <c:v>156.11118110000001</c:v>
                </c:pt>
                <c:pt idx="15718">
                  <c:v>156.1211131</c:v>
                </c:pt>
                <c:pt idx="15719">
                  <c:v>156.13104609999999</c:v>
                </c:pt>
                <c:pt idx="15720">
                  <c:v>156.14097910000001</c:v>
                </c:pt>
                <c:pt idx="15721">
                  <c:v>156.1509111</c:v>
                </c:pt>
                <c:pt idx="15722">
                  <c:v>156.16084409999999</c:v>
                </c:pt>
                <c:pt idx="15723">
                  <c:v>156.17077710000001</c:v>
                </c:pt>
                <c:pt idx="15724">
                  <c:v>156.1807091</c:v>
                </c:pt>
                <c:pt idx="15725">
                  <c:v>156.19064209999999</c:v>
                </c:pt>
                <c:pt idx="15726">
                  <c:v>156.20057510000001</c:v>
                </c:pt>
                <c:pt idx="15727">
                  <c:v>156.2105071</c:v>
                </c:pt>
                <c:pt idx="15728">
                  <c:v>156.22044009999999</c:v>
                </c:pt>
                <c:pt idx="15729">
                  <c:v>156.23037310000001</c:v>
                </c:pt>
                <c:pt idx="15730">
                  <c:v>156.2403051</c:v>
                </c:pt>
                <c:pt idx="15731">
                  <c:v>156.25023809999999</c:v>
                </c:pt>
                <c:pt idx="15732">
                  <c:v>156.26017010000001</c:v>
                </c:pt>
                <c:pt idx="15733">
                  <c:v>156.2701031</c:v>
                </c:pt>
                <c:pt idx="15734">
                  <c:v>156.28003609999999</c:v>
                </c:pt>
                <c:pt idx="15735">
                  <c:v>156.28996810000001</c:v>
                </c:pt>
                <c:pt idx="15736">
                  <c:v>156.2999011</c:v>
                </c:pt>
                <c:pt idx="15737">
                  <c:v>156.30983409999999</c:v>
                </c:pt>
                <c:pt idx="15738">
                  <c:v>156.31976610000001</c:v>
                </c:pt>
                <c:pt idx="15739">
                  <c:v>156.3296991</c:v>
                </c:pt>
                <c:pt idx="15740">
                  <c:v>156.33963209999999</c:v>
                </c:pt>
                <c:pt idx="15741">
                  <c:v>156.34956410000001</c:v>
                </c:pt>
                <c:pt idx="15742">
                  <c:v>156.3594971</c:v>
                </c:pt>
                <c:pt idx="15743">
                  <c:v>156.36943009999999</c:v>
                </c:pt>
                <c:pt idx="15744">
                  <c:v>156.37936210000001</c:v>
                </c:pt>
                <c:pt idx="15745">
                  <c:v>156.3892951</c:v>
                </c:pt>
                <c:pt idx="15746">
                  <c:v>156.39922709999999</c:v>
                </c:pt>
                <c:pt idx="15747">
                  <c:v>156.40916010000001</c:v>
                </c:pt>
                <c:pt idx="15748">
                  <c:v>156.4190931</c:v>
                </c:pt>
                <c:pt idx="15749">
                  <c:v>156.42902509999999</c:v>
                </c:pt>
                <c:pt idx="15750">
                  <c:v>156.43895810000001</c:v>
                </c:pt>
                <c:pt idx="15751">
                  <c:v>156.4488911</c:v>
                </c:pt>
                <c:pt idx="15752">
                  <c:v>156.45882309999999</c:v>
                </c:pt>
                <c:pt idx="15753">
                  <c:v>156.46875610000001</c:v>
                </c:pt>
                <c:pt idx="15754">
                  <c:v>156.4786891</c:v>
                </c:pt>
                <c:pt idx="15755">
                  <c:v>156.48862109999999</c:v>
                </c:pt>
                <c:pt idx="15756">
                  <c:v>156.49855410000001</c:v>
                </c:pt>
                <c:pt idx="15757">
                  <c:v>156.5084871</c:v>
                </c:pt>
                <c:pt idx="15758">
                  <c:v>156.51841909999999</c:v>
                </c:pt>
                <c:pt idx="15759">
                  <c:v>156.52835210000001</c:v>
                </c:pt>
                <c:pt idx="15760">
                  <c:v>156.5382841</c:v>
                </c:pt>
                <c:pt idx="15761">
                  <c:v>156.54821709999999</c:v>
                </c:pt>
                <c:pt idx="15762">
                  <c:v>156.55815010000001</c:v>
                </c:pt>
                <c:pt idx="15763">
                  <c:v>156.5680821</c:v>
                </c:pt>
                <c:pt idx="15764">
                  <c:v>156.57801509999999</c:v>
                </c:pt>
                <c:pt idx="15765">
                  <c:v>156.58794810000001</c:v>
                </c:pt>
                <c:pt idx="15766">
                  <c:v>156.5978801</c:v>
                </c:pt>
                <c:pt idx="15767">
                  <c:v>156.60781309999999</c:v>
                </c:pt>
                <c:pt idx="15768">
                  <c:v>156.61774689999999</c:v>
                </c:pt>
                <c:pt idx="15769">
                  <c:v>156.62767890000001</c:v>
                </c:pt>
                <c:pt idx="15770">
                  <c:v>156.6376119</c:v>
                </c:pt>
                <c:pt idx="15771">
                  <c:v>156.64754490000001</c:v>
                </c:pt>
                <c:pt idx="15772">
                  <c:v>156.65747690000001</c:v>
                </c:pt>
                <c:pt idx="15773">
                  <c:v>156.6674099</c:v>
                </c:pt>
                <c:pt idx="15774">
                  <c:v>156.67734189999999</c:v>
                </c:pt>
                <c:pt idx="15775">
                  <c:v>156.68727490000001</c:v>
                </c:pt>
                <c:pt idx="15776">
                  <c:v>156.6972079</c:v>
                </c:pt>
                <c:pt idx="15777">
                  <c:v>156.70713989999999</c:v>
                </c:pt>
                <c:pt idx="15778">
                  <c:v>156.71707290000001</c:v>
                </c:pt>
                <c:pt idx="15779">
                  <c:v>156.72700589999999</c:v>
                </c:pt>
                <c:pt idx="15780">
                  <c:v>156.73693789999999</c:v>
                </c:pt>
                <c:pt idx="15781">
                  <c:v>156.7468709</c:v>
                </c:pt>
                <c:pt idx="15782">
                  <c:v>156.75680389999999</c:v>
                </c:pt>
                <c:pt idx="15783">
                  <c:v>156.76673589999999</c:v>
                </c:pt>
                <c:pt idx="15784">
                  <c:v>156.7766689</c:v>
                </c:pt>
                <c:pt idx="15785">
                  <c:v>156.78660189999999</c:v>
                </c:pt>
                <c:pt idx="15786">
                  <c:v>156.79653389999999</c:v>
                </c:pt>
                <c:pt idx="15787">
                  <c:v>156.8064669</c:v>
                </c:pt>
                <c:pt idx="15788">
                  <c:v>156.8163989</c:v>
                </c:pt>
                <c:pt idx="15789">
                  <c:v>156.82633190000001</c:v>
                </c:pt>
                <c:pt idx="15790">
                  <c:v>156.8362649</c:v>
                </c:pt>
                <c:pt idx="15791">
                  <c:v>156.8461969</c:v>
                </c:pt>
                <c:pt idx="15792">
                  <c:v>156.85612990000001</c:v>
                </c:pt>
                <c:pt idx="15793">
                  <c:v>156.8660629</c:v>
                </c:pt>
                <c:pt idx="15794">
                  <c:v>156.87599489999999</c:v>
                </c:pt>
                <c:pt idx="15795">
                  <c:v>156.88592790000001</c:v>
                </c:pt>
                <c:pt idx="15796">
                  <c:v>156.8958609</c:v>
                </c:pt>
                <c:pt idx="15797">
                  <c:v>156.90579289999999</c:v>
                </c:pt>
                <c:pt idx="15798">
                  <c:v>156.91572590000001</c:v>
                </c:pt>
                <c:pt idx="15799">
                  <c:v>156.9256589</c:v>
                </c:pt>
                <c:pt idx="15800">
                  <c:v>156.93559089999999</c:v>
                </c:pt>
                <c:pt idx="15801">
                  <c:v>156.94552390000001</c:v>
                </c:pt>
                <c:pt idx="15802">
                  <c:v>156.9554569</c:v>
                </c:pt>
                <c:pt idx="15803">
                  <c:v>156.96538889999999</c:v>
                </c:pt>
                <c:pt idx="15804">
                  <c:v>156.97532190000001</c:v>
                </c:pt>
                <c:pt idx="15805">
                  <c:v>156.9852539</c:v>
                </c:pt>
                <c:pt idx="15806">
                  <c:v>156.99518689999999</c:v>
                </c:pt>
                <c:pt idx="15807">
                  <c:v>157.00511990000001</c:v>
                </c:pt>
                <c:pt idx="15808">
                  <c:v>157.0150519</c:v>
                </c:pt>
                <c:pt idx="15809">
                  <c:v>157.02498489999999</c:v>
                </c:pt>
                <c:pt idx="15810">
                  <c:v>157.03491790000001</c:v>
                </c:pt>
                <c:pt idx="15811">
                  <c:v>157.0448499</c:v>
                </c:pt>
                <c:pt idx="15812">
                  <c:v>157.05478289999999</c:v>
                </c:pt>
                <c:pt idx="15813">
                  <c:v>157.06471590000001</c:v>
                </c:pt>
                <c:pt idx="15814">
                  <c:v>157.0746479</c:v>
                </c:pt>
                <c:pt idx="15815">
                  <c:v>157.08458089999999</c:v>
                </c:pt>
                <c:pt idx="15816">
                  <c:v>157.09451390000001</c:v>
                </c:pt>
                <c:pt idx="15817">
                  <c:v>157.1044459</c:v>
                </c:pt>
                <c:pt idx="15818">
                  <c:v>157.11437889999999</c:v>
                </c:pt>
                <c:pt idx="15819">
                  <c:v>157.12431190000001</c:v>
                </c:pt>
                <c:pt idx="15820">
                  <c:v>157.1342439</c:v>
                </c:pt>
                <c:pt idx="15821">
                  <c:v>157.14417689999999</c:v>
                </c:pt>
                <c:pt idx="15822">
                  <c:v>157.15410890000001</c:v>
                </c:pt>
                <c:pt idx="15823">
                  <c:v>157.1640419</c:v>
                </c:pt>
                <c:pt idx="15824">
                  <c:v>157.17397489999999</c:v>
                </c:pt>
                <c:pt idx="15825">
                  <c:v>157.18390690000001</c:v>
                </c:pt>
                <c:pt idx="15826">
                  <c:v>157.1938399</c:v>
                </c:pt>
                <c:pt idx="15827">
                  <c:v>157.20377289999999</c:v>
                </c:pt>
                <c:pt idx="15828">
                  <c:v>157.21370490000001</c:v>
                </c:pt>
                <c:pt idx="15829">
                  <c:v>157.2236379</c:v>
                </c:pt>
                <c:pt idx="15830">
                  <c:v>157.23357089999999</c:v>
                </c:pt>
                <c:pt idx="15831">
                  <c:v>157.24350290000001</c:v>
                </c:pt>
                <c:pt idx="15832">
                  <c:v>157.2534359</c:v>
                </c:pt>
                <c:pt idx="15833">
                  <c:v>157.26336889999999</c:v>
                </c:pt>
                <c:pt idx="15834">
                  <c:v>157.27330090000001</c:v>
                </c:pt>
                <c:pt idx="15835">
                  <c:v>157.2832339</c:v>
                </c:pt>
                <c:pt idx="15836">
                  <c:v>157.29316589999999</c:v>
                </c:pt>
                <c:pt idx="15837">
                  <c:v>157.30309890000001</c:v>
                </c:pt>
                <c:pt idx="15838">
                  <c:v>157.3130319</c:v>
                </c:pt>
                <c:pt idx="15839">
                  <c:v>157.32296389999999</c:v>
                </c:pt>
                <c:pt idx="15840">
                  <c:v>157.33289690000001</c:v>
                </c:pt>
                <c:pt idx="15841">
                  <c:v>157.3428299</c:v>
                </c:pt>
                <c:pt idx="15842">
                  <c:v>157.35276189999999</c:v>
                </c:pt>
                <c:pt idx="15843">
                  <c:v>157.36269490000001</c:v>
                </c:pt>
                <c:pt idx="15844">
                  <c:v>157.3726279</c:v>
                </c:pt>
                <c:pt idx="15845">
                  <c:v>157.38255989999999</c:v>
                </c:pt>
                <c:pt idx="15846">
                  <c:v>157.39249290000001</c:v>
                </c:pt>
                <c:pt idx="15847">
                  <c:v>157.4024259</c:v>
                </c:pt>
                <c:pt idx="15848">
                  <c:v>157.41235789999999</c:v>
                </c:pt>
                <c:pt idx="15849">
                  <c:v>157.42229090000001</c:v>
                </c:pt>
                <c:pt idx="15850">
                  <c:v>157.4322239</c:v>
                </c:pt>
                <c:pt idx="15851">
                  <c:v>157.44215589999999</c:v>
                </c:pt>
                <c:pt idx="15852">
                  <c:v>157.45208890000001</c:v>
                </c:pt>
                <c:pt idx="15853">
                  <c:v>157.4620209</c:v>
                </c:pt>
                <c:pt idx="15854">
                  <c:v>157.47195389999999</c:v>
                </c:pt>
                <c:pt idx="15855">
                  <c:v>157.48188690000001</c:v>
                </c:pt>
                <c:pt idx="15856">
                  <c:v>157.4918189</c:v>
                </c:pt>
                <c:pt idx="15857">
                  <c:v>157.50175189999999</c:v>
                </c:pt>
                <c:pt idx="15858">
                  <c:v>157.51168490000001</c:v>
                </c:pt>
                <c:pt idx="15859">
                  <c:v>157.5216169</c:v>
                </c:pt>
                <c:pt idx="15860">
                  <c:v>157.53154989999999</c:v>
                </c:pt>
                <c:pt idx="15861">
                  <c:v>157.54148290000001</c:v>
                </c:pt>
                <c:pt idx="15862">
                  <c:v>157.5514149</c:v>
                </c:pt>
                <c:pt idx="15863">
                  <c:v>157.56134789999999</c:v>
                </c:pt>
                <c:pt idx="15864">
                  <c:v>157.5712809</c:v>
                </c:pt>
                <c:pt idx="15865">
                  <c:v>157.5812129</c:v>
                </c:pt>
                <c:pt idx="15866">
                  <c:v>157.59114589999999</c:v>
                </c:pt>
                <c:pt idx="15867">
                  <c:v>157.6010789</c:v>
                </c:pt>
                <c:pt idx="15868">
                  <c:v>157.61101099999999</c:v>
                </c:pt>
                <c:pt idx="15869">
                  <c:v>157.62094400000001</c:v>
                </c:pt>
                <c:pt idx="15870">
                  <c:v>157.630876</c:v>
                </c:pt>
                <c:pt idx="15871">
                  <c:v>157.64080899999999</c:v>
                </c:pt>
                <c:pt idx="15872">
                  <c:v>157.65074200000001</c:v>
                </c:pt>
                <c:pt idx="15873">
                  <c:v>157.660674</c:v>
                </c:pt>
                <c:pt idx="15874">
                  <c:v>157.67060699999999</c:v>
                </c:pt>
                <c:pt idx="15875">
                  <c:v>157.68054000000001</c:v>
                </c:pt>
                <c:pt idx="15876">
                  <c:v>157.690472</c:v>
                </c:pt>
                <c:pt idx="15877">
                  <c:v>157.70040499999999</c:v>
                </c:pt>
                <c:pt idx="15878">
                  <c:v>157.71033800000001</c:v>
                </c:pt>
                <c:pt idx="15879">
                  <c:v>157.72027</c:v>
                </c:pt>
                <c:pt idx="15880">
                  <c:v>157.73020299999999</c:v>
                </c:pt>
                <c:pt idx="15881">
                  <c:v>157.74013600000001</c:v>
                </c:pt>
                <c:pt idx="15882">
                  <c:v>157.750068</c:v>
                </c:pt>
                <c:pt idx="15883">
                  <c:v>157.76000099999999</c:v>
                </c:pt>
                <c:pt idx="15884">
                  <c:v>157.76993400000001</c:v>
                </c:pt>
                <c:pt idx="15885">
                  <c:v>157.779866</c:v>
                </c:pt>
                <c:pt idx="15886">
                  <c:v>157.78979899999999</c:v>
                </c:pt>
                <c:pt idx="15887">
                  <c:v>157.79973200000001</c:v>
                </c:pt>
                <c:pt idx="15888">
                  <c:v>157.809664</c:v>
                </c:pt>
                <c:pt idx="15889">
                  <c:v>157.81959699999999</c:v>
                </c:pt>
                <c:pt idx="15890">
                  <c:v>157.82952900000001</c:v>
                </c:pt>
                <c:pt idx="15891">
                  <c:v>157.839462</c:v>
                </c:pt>
                <c:pt idx="15892">
                  <c:v>157.84939499999999</c:v>
                </c:pt>
                <c:pt idx="15893">
                  <c:v>157.85932700000001</c:v>
                </c:pt>
                <c:pt idx="15894">
                  <c:v>157.86926</c:v>
                </c:pt>
                <c:pt idx="15895">
                  <c:v>157.87919299999999</c:v>
                </c:pt>
                <c:pt idx="15896">
                  <c:v>157.88912500000001</c:v>
                </c:pt>
                <c:pt idx="15897">
                  <c:v>157.899058</c:v>
                </c:pt>
                <c:pt idx="15898">
                  <c:v>157.90899099999999</c:v>
                </c:pt>
                <c:pt idx="15899">
                  <c:v>157.91892300000001</c:v>
                </c:pt>
                <c:pt idx="15900">
                  <c:v>157.928856</c:v>
                </c:pt>
                <c:pt idx="15901">
                  <c:v>157.93878900000001</c:v>
                </c:pt>
                <c:pt idx="15902">
                  <c:v>157.94872100000001</c:v>
                </c:pt>
                <c:pt idx="15903">
                  <c:v>157.958654</c:v>
                </c:pt>
                <c:pt idx="15904">
                  <c:v>157.96858700000001</c:v>
                </c:pt>
                <c:pt idx="15905">
                  <c:v>157.97851900000001</c:v>
                </c:pt>
                <c:pt idx="15906">
                  <c:v>157.988452</c:v>
                </c:pt>
                <c:pt idx="15907">
                  <c:v>157.99838399999999</c:v>
                </c:pt>
                <c:pt idx="15908">
                  <c:v>158.00831700000001</c:v>
                </c:pt>
                <c:pt idx="15909">
                  <c:v>158.01824999999999</c:v>
                </c:pt>
                <c:pt idx="15910">
                  <c:v>158.02818199999999</c:v>
                </c:pt>
                <c:pt idx="15911">
                  <c:v>158.038115</c:v>
                </c:pt>
                <c:pt idx="15912">
                  <c:v>158.04804799999999</c:v>
                </c:pt>
                <c:pt idx="15913">
                  <c:v>158.05797999999999</c:v>
                </c:pt>
                <c:pt idx="15914">
                  <c:v>158.067913</c:v>
                </c:pt>
                <c:pt idx="15915">
                  <c:v>158.07784599999999</c:v>
                </c:pt>
                <c:pt idx="15916">
                  <c:v>158.08777799999999</c:v>
                </c:pt>
                <c:pt idx="15917">
                  <c:v>158.097711</c:v>
                </c:pt>
                <c:pt idx="15918">
                  <c:v>158.10764399999999</c:v>
                </c:pt>
                <c:pt idx="15919">
                  <c:v>158.11757600000001</c:v>
                </c:pt>
                <c:pt idx="15920">
                  <c:v>158.127509</c:v>
                </c:pt>
                <c:pt idx="15921">
                  <c:v>158.13744199999999</c:v>
                </c:pt>
                <c:pt idx="15922">
                  <c:v>158.14737400000001</c:v>
                </c:pt>
                <c:pt idx="15923">
                  <c:v>158.157307</c:v>
                </c:pt>
                <c:pt idx="15924">
                  <c:v>158.167239</c:v>
                </c:pt>
                <c:pt idx="15925">
                  <c:v>158.17717200000001</c:v>
                </c:pt>
                <c:pt idx="15926">
                  <c:v>158.187105</c:v>
                </c:pt>
                <c:pt idx="15927">
                  <c:v>158.19703699999999</c:v>
                </c:pt>
                <c:pt idx="15928">
                  <c:v>158.20697000000001</c:v>
                </c:pt>
                <c:pt idx="15929">
                  <c:v>158.216903</c:v>
                </c:pt>
                <c:pt idx="15930">
                  <c:v>158.22683499999999</c:v>
                </c:pt>
                <c:pt idx="15931">
                  <c:v>158.23676800000001</c:v>
                </c:pt>
                <c:pt idx="15932">
                  <c:v>158.246701</c:v>
                </c:pt>
                <c:pt idx="15933">
                  <c:v>158.25663299999999</c:v>
                </c:pt>
                <c:pt idx="15934">
                  <c:v>158.26656600000001</c:v>
                </c:pt>
                <c:pt idx="15935">
                  <c:v>158.276499</c:v>
                </c:pt>
                <c:pt idx="15936">
                  <c:v>158.28643099999999</c:v>
                </c:pt>
                <c:pt idx="15937">
                  <c:v>158.29636400000001</c:v>
                </c:pt>
                <c:pt idx="15938">
                  <c:v>158.306297</c:v>
                </c:pt>
                <c:pt idx="15939">
                  <c:v>158.31622899999999</c:v>
                </c:pt>
                <c:pt idx="15940">
                  <c:v>158.32616200000001</c:v>
                </c:pt>
                <c:pt idx="15941">
                  <c:v>158.336095</c:v>
                </c:pt>
                <c:pt idx="15942">
                  <c:v>158.34602699999999</c:v>
                </c:pt>
                <c:pt idx="15943">
                  <c:v>158.35596000000001</c:v>
                </c:pt>
                <c:pt idx="15944">
                  <c:v>158.365893</c:v>
                </c:pt>
                <c:pt idx="15945">
                  <c:v>158.37582499999999</c:v>
                </c:pt>
                <c:pt idx="15946">
                  <c:v>158.38575800000001</c:v>
                </c:pt>
                <c:pt idx="15947">
                  <c:v>158.39569</c:v>
                </c:pt>
                <c:pt idx="15948">
                  <c:v>158.40562299999999</c:v>
                </c:pt>
                <c:pt idx="15949">
                  <c:v>158.41555600000001</c:v>
                </c:pt>
                <c:pt idx="15950">
                  <c:v>158.425488</c:v>
                </c:pt>
                <c:pt idx="15951">
                  <c:v>158.43542099999999</c:v>
                </c:pt>
                <c:pt idx="15952">
                  <c:v>158.44535400000001</c:v>
                </c:pt>
                <c:pt idx="15953">
                  <c:v>158.455286</c:v>
                </c:pt>
                <c:pt idx="15954">
                  <c:v>158.46521899999999</c:v>
                </c:pt>
                <c:pt idx="15955">
                  <c:v>158.47515200000001</c:v>
                </c:pt>
                <c:pt idx="15956">
                  <c:v>158.485084</c:v>
                </c:pt>
                <c:pt idx="15957">
                  <c:v>158.49501699999999</c:v>
                </c:pt>
                <c:pt idx="15958">
                  <c:v>158.50495000000001</c:v>
                </c:pt>
                <c:pt idx="15959">
                  <c:v>158.514882</c:v>
                </c:pt>
                <c:pt idx="15960">
                  <c:v>158.52481499999999</c:v>
                </c:pt>
                <c:pt idx="15961">
                  <c:v>158.53474800000001</c:v>
                </c:pt>
                <c:pt idx="15962">
                  <c:v>158.54468</c:v>
                </c:pt>
                <c:pt idx="15963">
                  <c:v>158.55461299999999</c:v>
                </c:pt>
                <c:pt idx="15964">
                  <c:v>158.56454600000001</c:v>
                </c:pt>
                <c:pt idx="15965">
                  <c:v>158.574478</c:v>
                </c:pt>
                <c:pt idx="15966">
                  <c:v>158.58441099999999</c:v>
                </c:pt>
                <c:pt idx="15967">
                  <c:v>158.59434400000001</c:v>
                </c:pt>
                <c:pt idx="15968">
                  <c:v>158.604276</c:v>
                </c:pt>
                <c:pt idx="15969">
                  <c:v>158.61420820000001</c:v>
                </c:pt>
                <c:pt idx="15970">
                  <c:v>158.6241402</c:v>
                </c:pt>
                <c:pt idx="15971">
                  <c:v>158.63407319999999</c:v>
                </c:pt>
                <c:pt idx="15972">
                  <c:v>158.64400620000001</c:v>
                </c:pt>
                <c:pt idx="15973">
                  <c:v>158.6539382</c:v>
                </c:pt>
                <c:pt idx="15974">
                  <c:v>158.66387119999999</c:v>
                </c:pt>
                <c:pt idx="15975">
                  <c:v>158.67380420000001</c:v>
                </c:pt>
                <c:pt idx="15976">
                  <c:v>158.6837362</c:v>
                </c:pt>
                <c:pt idx="15977">
                  <c:v>158.69366919999999</c:v>
                </c:pt>
                <c:pt idx="15978">
                  <c:v>158.70360220000001</c:v>
                </c:pt>
                <c:pt idx="15979">
                  <c:v>158.7135342</c:v>
                </c:pt>
                <c:pt idx="15980">
                  <c:v>158.72346719999999</c:v>
                </c:pt>
                <c:pt idx="15981">
                  <c:v>158.73340020000001</c:v>
                </c:pt>
                <c:pt idx="15982">
                  <c:v>158.7433322</c:v>
                </c:pt>
                <c:pt idx="15983">
                  <c:v>158.75326519999999</c:v>
                </c:pt>
                <c:pt idx="15984">
                  <c:v>158.76319820000001</c:v>
                </c:pt>
                <c:pt idx="15985">
                  <c:v>158.7731302</c:v>
                </c:pt>
                <c:pt idx="15986">
                  <c:v>158.78306319999999</c:v>
                </c:pt>
                <c:pt idx="15987">
                  <c:v>158.7929962</c:v>
                </c:pt>
                <c:pt idx="15988">
                  <c:v>158.8029282</c:v>
                </c:pt>
                <c:pt idx="15989">
                  <c:v>158.81286119999999</c:v>
                </c:pt>
                <c:pt idx="15990">
                  <c:v>158.8227942</c:v>
                </c:pt>
                <c:pt idx="15991">
                  <c:v>158.8327262</c:v>
                </c:pt>
                <c:pt idx="15992">
                  <c:v>158.84265920000001</c:v>
                </c:pt>
                <c:pt idx="15993">
                  <c:v>158.8525922</c:v>
                </c:pt>
                <c:pt idx="15994">
                  <c:v>158.8625242</c:v>
                </c:pt>
                <c:pt idx="15995">
                  <c:v>158.87245720000001</c:v>
                </c:pt>
                <c:pt idx="15996">
                  <c:v>158.88238920000001</c:v>
                </c:pt>
                <c:pt idx="15997">
                  <c:v>158.8923222</c:v>
                </c:pt>
                <c:pt idx="15998">
                  <c:v>158.90225520000001</c:v>
                </c:pt>
                <c:pt idx="15999">
                  <c:v>158.91218720000001</c:v>
                </c:pt>
                <c:pt idx="16000">
                  <c:v>158.92212019999999</c:v>
                </c:pt>
                <c:pt idx="16001">
                  <c:v>158.93205320000001</c:v>
                </c:pt>
                <c:pt idx="16002">
                  <c:v>158.9419852</c:v>
                </c:pt>
                <c:pt idx="16003">
                  <c:v>158.95191819999999</c:v>
                </c:pt>
                <c:pt idx="16004">
                  <c:v>158.96185120000001</c:v>
                </c:pt>
                <c:pt idx="16005">
                  <c:v>158.9717832</c:v>
                </c:pt>
                <c:pt idx="16006">
                  <c:v>158.98171619999999</c:v>
                </c:pt>
                <c:pt idx="16007">
                  <c:v>158.99164920000001</c:v>
                </c:pt>
                <c:pt idx="16008">
                  <c:v>159.0015812</c:v>
                </c:pt>
                <c:pt idx="16009">
                  <c:v>159.01151419999999</c:v>
                </c:pt>
                <c:pt idx="16010">
                  <c:v>159.02144720000001</c:v>
                </c:pt>
                <c:pt idx="16011">
                  <c:v>159.0313792</c:v>
                </c:pt>
                <c:pt idx="16012">
                  <c:v>159.04131219999999</c:v>
                </c:pt>
                <c:pt idx="16013">
                  <c:v>159.05124520000001</c:v>
                </c:pt>
                <c:pt idx="16014">
                  <c:v>159.0611772</c:v>
                </c:pt>
                <c:pt idx="16015">
                  <c:v>159.07111019999999</c:v>
                </c:pt>
                <c:pt idx="16016">
                  <c:v>159.08104320000001</c:v>
                </c:pt>
                <c:pt idx="16017">
                  <c:v>159.0909752</c:v>
                </c:pt>
                <c:pt idx="16018">
                  <c:v>159.10090819999999</c:v>
                </c:pt>
                <c:pt idx="16019">
                  <c:v>159.11084020000001</c:v>
                </c:pt>
                <c:pt idx="16020">
                  <c:v>159.1207732</c:v>
                </c:pt>
                <c:pt idx="16021">
                  <c:v>159.13070619999999</c:v>
                </c:pt>
                <c:pt idx="16022">
                  <c:v>159.14063820000001</c:v>
                </c:pt>
                <c:pt idx="16023">
                  <c:v>159.1505712</c:v>
                </c:pt>
                <c:pt idx="16024">
                  <c:v>159.16050419999999</c:v>
                </c:pt>
                <c:pt idx="16025">
                  <c:v>159.17043620000001</c:v>
                </c:pt>
                <c:pt idx="16026">
                  <c:v>159.1803692</c:v>
                </c:pt>
                <c:pt idx="16027">
                  <c:v>159.19030219999999</c:v>
                </c:pt>
                <c:pt idx="16028">
                  <c:v>159.20023420000001</c:v>
                </c:pt>
                <c:pt idx="16029">
                  <c:v>159.2101672</c:v>
                </c:pt>
                <c:pt idx="16030">
                  <c:v>159.22010019999999</c:v>
                </c:pt>
                <c:pt idx="16031">
                  <c:v>159.23003220000001</c:v>
                </c:pt>
                <c:pt idx="16032">
                  <c:v>159.2399652</c:v>
                </c:pt>
                <c:pt idx="16033">
                  <c:v>159.24989819999999</c:v>
                </c:pt>
                <c:pt idx="16034">
                  <c:v>159.25983020000001</c:v>
                </c:pt>
                <c:pt idx="16035">
                  <c:v>159.2697632</c:v>
                </c:pt>
                <c:pt idx="16036">
                  <c:v>159.27969619999999</c:v>
                </c:pt>
                <c:pt idx="16037">
                  <c:v>159.28962820000001</c:v>
                </c:pt>
                <c:pt idx="16038">
                  <c:v>159.2995612</c:v>
                </c:pt>
                <c:pt idx="16039">
                  <c:v>159.30949419999999</c:v>
                </c:pt>
                <c:pt idx="16040">
                  <c:v>159.31942620000001</c:v>
                </c:pt>
                <c:pt idx="16041">
                  <c:v>159.3293592</c:v>
                </c:pt>
                <c:pt idx="16042">
                  <c:v>159.33929119999999</c:v>
                </c:pt>
                <c:pt idx="16043">
                  <c:v>159.34922420000001</c:v>
                </c:pt>
                <c:pt idx="16044">
                  <c:v>159.3591572</c:v>
                </c:pt>
                <c:pt idx="16045">
                  <c:v>159.36908919999999</c:v>
                </c:pt>
                <c:pt idx="16046">
                  <c:v>159.37902220000001</c:v>
                </c:pt>
                <c:pt idx="16047">
                  <c:v>159.3889552</c:v>
                </c:pt>
                <c:pt idx="16048">
                  <c:v>159.39888719999999</c:v>
                </c:pt>
                <c:pt idx="16049">
                  <c:v>159.40882020000001</c:v>
                </c:pt>
                <c:pt idx="16050">
                  <c:v>159.4187532</c:v>
                </c:pt>
                <c:pt idx="16051">
                  <c:v>159.42868519999999</c:v>
                </c:pt>
                <c:pt idx="16052">
                  <c:v>159.43861820000001</c:v>
                </c:pt>
                <c:pt idx="16053">
                  <c:v>159.4485512</c:v>
                </c:pt>
                <c:pt idx="16054">
                  <c:v>159.45848319999999</c:v>
                </c:pt>
                <c:pt idx="16055">
                  <c:v>159.46841620000001</c:v>
                </c:pt>
                <c:pt idx="16056">
                  <c:v>159.4783492</c:v>
                </c:pt>
                <c:pt idx="16057">
                  <c:v>159.48828119999999</c:v>
                </c:pt>
                <c:pt idx="16058">
                  <c:v>159.49821420000001</c:v>
                </c:pt>
                <c:pt idx="16059">
                  <c:v>159.5081472</c:v>
                </c:pt>
                <c:pt idx="16060">
                  <c:v>159.51807919999999</c:v>
                </c:pt>
                <c:pt idx="16061">
                  <c:v>159.52801220000001</c:v>
                </c:pt>
                <c:pt idx="16062">
                  <c:v>159.5379452</c:v>
                </c:pt>
                <c:pt idx="16063">
                  <c:v>159.54787719999999</c:v>
                </c:pt>
                <c:pt idx="16064">
                  <c:v>159.55781020000001</c:v>
                </c:pt>
                <c:pt idx="16065">
                  <c:v>159.5677432</c:v>
                </c:pt>
                <c:pt idx="16066">
                  <c:v>159.57767519999999</c:v>
                </c:pt>
                <c:pt idx="16067">
                  <c:v>159.58760820000001</c:v>
                </c:pt>
                <c:pt idx="16068">
                  <c:v>159.59754119999999</c:v>
                </c:pt>
                <c:pt idx="16069">
                  <c:v>159.60747319999999</c:v>
                </c:pt>
                <c:pt idx="16070">
                  <c:v>159.61740710000001</c:v>
                </c:pt>
                <c:pt idx="16071">
                  <c:v>159.6273391</c:v>
                </c:pt>
                <c:pt idx="16072">
                  <c:v>159.63727209999999</c:v>
                </c:pt>
                <c:pt idx="16073">
                  <c:v>159.64720510000001</c:v>
                </c:pt>
                <c:pt idx="16074">
                  <c:v>159.6571371</c:v>
                </c:pt>
                <c:pt idx="16075">
                  <c:v>159.66707009999999</c:v>
                </c:pt>
                <c:pt idx="16076">
                  <c:v>159.67700310000001</c:v>
                </c:pt>
                <c:pt idx="16077">
                  <c:v>159.6869351</c:v>
                </c:pt>
                <c:pt idx="16078">
                  <c:v>159.69686809999999</c:v>
                </c:pt>
                <c:pt idx="16079">
                  <c:v>159.70680110000001</c:v>
                </c:pt>
                <c:pt idx="16080">
                  <c:v>159.7167331</c:v>
                </c:pt>
                <c:pt idx="16081">
                  <c:v>159.72666609999999</c:v>
                </c:pt>
                <c:pt idx="16082">
                  <c:v>159.73659910000001</c:v>
                </c:pt>
                <c:pt idx="16083">
                  <c:v>159.7465311</c:v>
                </c:pt>
                <c:pt idx="16084">
                  <c:v>159.75646409999999</c:v>
                </c:pt>
                <c:pt idx="16085">
                  <c:v>159.76639710000001</c:v>
                </c:pt>
                <c:pt idx="16086">
                  <c:v>159.7763291</c:v>
                </c:pt>
                <c:pt idx="16087">
                  <c:v>159.78626209999999</c:v>
                </c:pt>
                <c:pt idx="16088">
                  <c:v>159.79619510000001</c:v>
                </c:pt>
                <c:pt idx="16089">
                  <c:v>159.8061271</c:v>
                </c:pt>
                <c:pt idx="16090">
                  <c:v>159.81606009999999</c:v>
                </c:pt>
                <c:pt idx="16091">
                  <c:v>159.82599310000001</c:v>
                </c:pt>
                <c:pt idx="16092">
                  <c:v>159.8359251</c:v>
                </c:pt>
                <c:pt idx="16093">
                  <c:v>159.84585809999999</c:v>
                </c:pt>
                <c:pt idx="16094">
                  <c:v>159.8557911</c:v>
                </c:pt>
                <c:pt idx="16095">
                  <c:v>159.8657231</c:v>
                </c:pt>
                <c:pt idx="16096">
                  <c:v>159.87565609999999</c:v>
                </c:pt>
                <c:pt idx="16097">
                  <c:v>159.8855891</c:v>
                </c:pt>
                <c:pt idx="16098">
                  <c:v>159.8955211</c:v>
                </c:pt>
                <c:pt idx="16099">
                  <c:v>159.90545409999999</c:v>
                </c:pt>
                <c:pt idx="16100">
                  <c:v>159.91538610000001</c:v>
                </c:pt>
                <c:pt idx="16101">
                  <c:v>159.9253191</c:v>
                </c:pt>
                <c:pt idx="16102">
                  <c:v>159.93525210000001</c:v>
                </c:pt>
                <c:pt idx="16103">
                  <c:v>159.94518410000001</c:v>
                </c:pt>
                <c:pt idx="16104">
                  <c:v>159.9551171</c:v>
                </c:pt>
                <c:pt idx="16105">
                  <c:v>159.96505010000001</c:v>
                </c:pt>
                <c:pt idx="16106">
                  <c:v>159.97498210000001</c:v>
                </c:pt>
                <c:pt idx="16107">
                  <c:v>159.98491509999999</c:v>
                </c:pt>
                <c:pt idx="16108">
                  <c:v>159.99484810000001</c:v>
                </c:pt>
                <c:pt idx="16109">
                  <c:v>160.0047801</c:v>
                </c:pt>
                <c:pt idx="16110">
                  <c:v>160.01471309999999</c:v>
                </c:pt>
                <c:pt idx="16111">
                  <c:v>160.02464610000001</c:v>
                </c:pt>
                <c:pt idx="16112">
                  <c:v>160.0345781</c:v>
                </c:pt>
                <c:pt idx="16113">
                  <c:v>160.04451109999999</c:v>
                </c:pt>
                <c:pt idx="16114">
                  <c:v>160.05444410000001</c:v>
                </c:pt>
                <c:pt idx="16115">
                  <c:v>160.0643761</c:v>
                </c:pt>
                <c:pt idx="16116">
                  <c:v>160.07430909999999</c:v>
                </c:pt>
                <c:pt idx="16117">
                  <c:v>160.08424210000001</c:v>
                </c:pt>
                <c:pt idx="16118">
                  <c:v>160.0941741</c:v>
                </c:pt>
                <c:pt idx="16119">
                  <c:v>160.10410709999999</c:v>
                </c:pt>
                <c:pt idx="16120">
                  <c:v>160.11404010000001</c:v>
                </c:pt>
                <c:pt idx="16121">
                  <c:v>160.1239721</c:v>
                </c:pt>
                <c:pt idx="16122">
                  <c:v>160.13390509999999</c:v>
                </c:pt>
                <c:pt idx="16123">
                  <c:v>160.14383810000001</c:v>
                </c:pt>
                <c:pt idx="16124">
                  <c:v>160.1537701</c:v>
                </c:pt>
                <c:pt idx="16125">
                  <c:v>160.16370309999999</c:v>
                </c:pt>
                <c:pt idx="16126">
                  <c:v>160.17363610000001</c:v>
                </c:pt>
                <c:pt idx="16127">
                  <c:v>160.1835681</c:v>
                </c:pt>
                <c:pt idx="16128">
                  <c:v>160.19350109999999</c:v>
                </c:pt>
                <c:pt idx="16129">
                  <c:v>160.20343310000001</c:v>
                </c:pt>
                <c:pt idx="16130">
                  <c:v>160.2133661</c:v>
                </c:pt>
                <c:pt idx="16131">
                  <c:v>160.22329909999999</c:v>
                </c:pt>
                <c:pt idx="16132">
                  <c:v>160.23323110000001</c:v>
                </c:pt>
                <c:pt idx="16133">
                  <c:v>160.2431641</c:v>
                </c:pt>
                <c:pt idx="16134">
                  <c:v>160.25309709999999</c:v>
                </c:pt>
                <c:pt idx="16135">
                  <c:v>160.26302910000001</c:v>
                </c:pt>
                <c:pt idx="16136">
                  <c:v>160.2729621</c:v>
                </c:pt>
                <c:pt idx="16137">
                  <c:v>160.28289509999999</c:v>
                </c:pt>
                <c:pt idx="16138">
                  <c:v>160.29282710000001</c:v>
                </c:pt>
                <c:pt idx="16139">
                  <c:v>160.3027601</c:v>
                </c:pt>
                <c:pt idx="16140">
                  <c:v>160.31269309999999</c:v>
                </c:pt>
                <c:pt idx="16141">
                  <c:v>160.32262510000001</c:v>
                </c:pt>
                <c:pt idx="16142">
                  <c:v>160.3325581</c:v>
                </c:pt>
                <c:pt idx="16143">
                  <c:v>160.34249109999999</c:v>
                </c:pt>
                <c:pt idx="16144">
                  <c:v>160.35242310000001</c:v>
                </c:pt>
                <c:pt idx="16145">
                  <c:v>160.3623561</c:v>
                </c:pt>
                <c:pt idx="16146">
                  <c:v>160.37228909999999</c:v>
                </c:pt>
                <c:pt idx="16147">
                  <c:v>160.38222110000001</c:v>
                </c:pt>
                <c:pt idx="16148">
                  <c:v>160.3921541</c:v>
                </c:pt>
                <c:pt idx="16149">
                  <c:v>160.40208709999999</c:v>
                </c:pt>
                <c:pt idx="16150">
                  <c:v>160.41201910000001</c:v>
                </c:pt>
                <c:pt idx="16151">
                  <c:v>160.4219521</c:v>
                </c:pt>
                <c:pt idx="16152">
                  <c:v>160.43188509999999</c:v>
                </c:pt>
                <c:pt idx="16153">
                  <c:v>160.44181710000001</c:v>
                </c:pt>
                <c:pt idx="16154">
                  <c:v>160.4517501</c:v>
                </c:pt>
                <c:pt idx="16155">
                  <c:v>160.46168309999999</c:v>
                </c:pt>
                <c:pt idx="16156">
                  <c:v>160.47161510000001</c:v>
                </c:pt>
                <c:pt idx="16157">
                  <c:v>160.4815481</c:v>
                </c:pt>
                <c:pt idx="16158">
                  <c:v>160.49148109999999</c:v>
                </c:pt>
                <c:pt idx="16159">
                  <c:v>160.50141310000001</c:v>
                </c:pt>
                <c:pt idx="16160">
                  <c:v>160.5113461</c:v>
                </c:pt>
                <c:pt idx="16161">
                  <c:v>160.52127909999999</c:v>
                </c:pt>
                <c:pt idx="16162">
                  <c:v>160.53121110000001</c:v>
                </c:pt>
                <c:pt idx="16163">
                  <c:v>160.5411441</c:v>
                </c:pt>
                <c:pt idx="16164">
                  <c:v>160.55107609999999</c:v>
                </c:pt>
                <c:pt idx="16165">
                  <c:v>160.56100910000001</c:v>
                </c:pt>
                <c:pt idx="16166">
                  <c:v>160.5709421</c:v>
                </c:pt>
                <c:pt idx="16167">
                  <c:v>160.58087409999999</c:v>
                </c:pt>
                <c:pt idx="16168">
                  <c:v>160.59080710000001</c:v>
                </c:pt>
                <c:pt idx="16169">
                  <c:v>160.6007401</c:v>
                </c:pt>
                <c:pt idx="16170">
                  <c:v>160.61067209999999</c:v>
                </c:pt>
                <c:pt idx="16171">
                  <c:v>160.6206043</c:v>
                </c:pt>
                <c:pt idx="16172">
                  <c:v>160.63053729999999</c:v>
                </c:pt>
                <c:pt idx="16173">
                  <c:v>160.64046930000001</c:v>
                </c:pt>
                <c:pt idx="16174">
                  <c:v>160.6504023</c:v>
                </c:pt>
                <c:pt idx="16175">
                  <c:v>160.66033530000001</c:v>
                </c:pt>
                <c:pt idx="16176">
                  <c:v>160.67026730000001</c:v>
                </c:pt>
                <c:pt idx="16177">
                  <c:v>160.6802003</c:v>
                </c:pt>
                <c:pt idx="16178">
                  <c:v>160.69013330000001</c:v>
                </c:pt>
                <c:pt idx="16179">
                  <c:v>160.70006530000001</c:v>
                </c:pt>
                <c:pt idx="16180">
                  <c:v>160.7099983</c:v>
                </c:pt>
                <c:pt idx="16181">
                  <c:v>160.71993130000001</c:v>
                </c:pt>
                <c:pt idx="16182">
                  <c:v>160.72986330000001</c:v>
                </c:pt>
                <c:pt idx="16183">
                  <c:v>160.73979629999999</c:v>
                </c:pt>
                <c:pt idx="16184">
                  <c:v>160.74972930000001</c:v>
                </c:pt>
                <c:pt idx="16185">
                  <c:v>160.7596613</c:v>
                </c:pt>
                <c:pt idx="16186">
                  <c:v>160.76959429999999</c:v>
                </c:pt>
                <c:pt idx="16187">
                  <c:v>160.77952730000001</c:v>
                </c:pt>
                <c:pt idx="16188">
                  <c:v>160.7894593</c:v>
                </c:pt>
                <c:pt idx="16189">
                  <c:v>160.79939229999999</c:v>
                </c:pt>
                <c:pt idx="16190">
                  <c:v>160.80932530000001</c:v>
                </c:pt>
                <c:pt idx="16191">
                  <c:v>160.8192573</c:v>
                </c:pt>
                <c:pt idx="16192">
                  <c:v>160.82919029999999</c:v>
                </c:pt>
                <c:pt idx="16193">
                  <c:v>160.83912330000001</c:v>
                </c:pt>
                <c:pt idx="16194">
                  <c:v>160.8490553</c:v>
                </c:pt>
                <c:pt idx="16195">
                  <c:v>160.85898829999999</c:v>
                </c:pt>
                <c:pt idx="16196">
                  <c:v>160.86892130000001</c:v>
                </c:pt>
                <c:pt idx="16197">
                  <c:v>160.8788533</c:v>
                </c:pt>
                <c:pt idx="16198">
                  <c:v>160.88878629999999</c:v>
                </c:pt>
                <c:pt idx="16199">
                  <c:v>160.89871930000001</c:v>
                </c:pt>
                <c:pt idx="16200">
                  <c:v>160.9086513</c:v>
                </c:pt>
                <c:pt idx="16201">
                  <c:v>160.91858429999999</c:v>
                </c:pt>
                <c:pt idx="16202">
                  <c:v>160.92851630000001</c:v>
                </c:pt>
                <c:pt idx="16203">
                  <c:v>160.9384493</c:v>
                </c:pt>
                <c:pt idx="16204">
                  <c:v>160.94838229999999</c:v>
                </c:pt>
                <c:pt idx="16205">
                  <c:v>160.95831430000001</c:v>
                </c:pt>
                <c:pt idx="16206">
                  <c:v>160.9682473</c:v>
                </c:pt>
                <c:pt idx="16207">
                  <c:v>160.97818029999999</c:v>
                </c:pt>
                <c:pt idx="16208">
                  <c:v>160.98811230000001</c:v>
                </c:pt>
                <c:pt idx="16209">
                  <c:v>160.9980453</c:v>
                </c:pt>
                <c:pt idx="16210">
                  <c:v>161.00797829999999</c:v>
                </c:pt>
                <c:pt idx="16211">
                  <c:v>161.01791030000001</c:v>
                </c:pt>
                <c:pt idx="16212">
                  <c:v>161.0278433</c:v>
                </c:pt>
                <c:pt idx="16213">
                  <c:v>161.03777629999999</c:v>
                </c:pt>
                <c:pt idx="16214">
                  <c:v>161.04770830000001</c:v>
                </c:pt>
                <c:pt idx="16215">
                  <c:v>161.0576413</c:v>
                </c:pt>
                <c:pt idx="16216">
                  <c:v>161.06757429999999</c:v>
                </c:pt>
                <c:pt idx="16217">
                  <c:v>161.07750630000001</c:v>
                </c:pt>
                <c:pt idx="16218">
                  <c:v>161.0874393</c:v>
                </c:pt>
                <c:pt idx="16219">
                  <c:v>161.09737229999999</c:v>
                </c:pt>
                <c:pt idx="16220">
                  <c:v>161.10730430000001</c:v>
                </c:pt>
                <c:pt idx="16221">
                  <c:v>161.1172373</c:v>
                </c:pt>
                <c:pt idx="16222">
                  <c:v>161.12717029999999</c:v>
                </c:pt>
                <c:pt idx="16223">
                  <c:v>161.13710230000001</c:v>
                </c:pt>
                <c:pt idx="16224">
                  <c:v>161.1470353</c:v>
                </c:pt>
                <c:pt idx="16225">
                  <c:v>161.15696829999999</c:v>
                </c:pt>
                <c:pt idx="16226">
                  <c:v>161.16690030000001</c:v>
                </c:pt>
                <c:pt idx="16227">
                  <c:v>161.1768333</c:v>
                </c:pt>
                <c:pt idx="16228">
                  <c:v>161.18676629999999</c:v>
                </c:pt>
                <c:pt idx="16229">
                  <c:v>161.19669830000001</c:v>
                </c:pt>
                <c:pt idx="16230">
                  <c:v>161.2066313</c:v>
                </c:pt>
                <c:pt idx="16231">
                  <c:v>161.21656429999999</c:v>
                </c:pt>
                <c:pt idx="16232">
                  <c:v>161.22649630000001</c:v>
                </c:pt>
                <c:pt idx="16233">
                  <c:v>161.2364293</c:v>
                </c:pt>
                <c:pt idx="16234">
                  <c:v>161.24636229999999</c:v>
                </c:pt>
                <c:pt idx="16235">
                  <c:v>161.25629430000001</c:v>
                </c:pt>
                <c:pt idx="16236">
                  <c:v>161.2662273</c:v>
                </c:pt>
                <c:pt idx="16237">
                  <c:v>161.27616029999999</c:v>
                </c:pt>
                <c:pt idx="16238">
                  <c:v>161.28609230000001</c:v>
                </c:pt>
                <c:pt idx="16239">
                  <c:v>161.2960253</c:v>
                </c:pt>
                <c:pt idx="16240">
                  <c:v>161.30595829999999</c:v>
                </c:pt>
                <c:pt idx="16241">
                  <c:v>161.31589030000001</c:v>
                </c:pt>
                <c:pt idx="16242">
                  <c:v>161.3258233</c:v>
                </c:pt>
                <c:pt idx="16243">
                  <c:v>161.33575529999999</c:v>
                </c:pt>
                <c:pt idx="16244">
                  <c:v>161.34568830000001</c:v>
                </c:pt>
                <c:pt idx="16245">
                  <c:v>161.3556213</c:v>
                </c:pt>
                <c:pt idx="16246">
                  <c:v>161.36555329999999</c:v>
                </c:pt>
                <c:pt idx="16247">
                  <c:v>161.37548630000001</c:v>
                </c:pt>
                <c:pt idx="16248">
                  <c:v>161.3854193</c:v>
                </c:pt>
                <c:pt idx="16249">
                  <c:v>161.39535129999999</c:v>
                </c:pt>
                <c:pt idx="16250">
                  <c:v>161.40528430000001</c:v>
                </c:pt>
                <c:pt idx="16251">
                  <c:v>161.41521729999999</c:v>
                </c:pt>
                <c:pt idx="16252">
                  <c:v>161.42514929999999</c:v>
                </c:pt>
                <c:pt idx="16253">
                  <c:v>161.4350823</c:v>
                </c:pt>
                <c:pt idx="16254">
                  <c:v>161.44501529999999</c:v>
                </c:pt>
                <c:pt idx="16255">
                  <c:v>161.45494729999999</c:v>
                </c:pt>
                <c:pt idx="16256">
                  <c:v>161.4648803</c:v>
                </c:pt>
                <c:pt idx="16257">
                  <c:v>161.47481329999999</c:v>
                </c:pt>
                <c:pt idx="16258">
                  <c:v>161.48474529999999</c:v>
                </c:pt>
                <c:pt idx="16259">
                  <c:v>161.4946783</c:v>
                </c:pt>
                <c:pt idx="16260">
                  <c:v>161.50461129999999</c:v>
                </c:pt>
                <c:pt idx="16261">
                  <c:v>161.51454330000001</c:v>
                </c:pt>
                <c:pt idx="16262">
                  <c:v>161.5244763</c:v>
                </c:pt>
                <c:pt idx="16263">
                  <c:v>161.53440929999999</c:v>
                </c:pt>
                <c:pt idx="16264">
                  <c:v>161.54434130000001</c:v>
                </c:pt>
                <c:pt idx="16265">
                  <c:v>161.5542743</c:v>
                </c:pt>
                <c:pt idx="16266">
                  <c:v>161.56420729999999</c:v>
                </c:pt>
                <c:pt idx="16267">
                  <c:v>161.57413930000001</c:v>
                </c:pt>
                <c:pt idx="16268">
                  <c:v>161.5840723</c:v>
                </c:pt>
                <c:pt idx="16269">
                  <c:v>161.59400529999999</c:v>
                </c:pt>
                <c:pt idx="16270">
                  <c:v>161.60393730000001</c:v>
                </c:pt>
                <c:pt idx="16271">
                  <c:v>161.6138703</c:v>
                </c:pt>
                <c:pt idx="16272">
                  <c:v>161.62380390000001</c:v>
                </c:pt>
                <c:pt idx="16273">
                  <c:v>161.6337359</c:v>
                </c:pt>
                <c:pt idx="16274">
                  <c:v>161.64366889999999</c:v>
                </c:pt>
                <c:pt idx="16275">
                  <c:v>161.65360190000001</c:v>
                </c:pt>
                <c:pt idx="16276">
                  <c:v>161.6635339</c:v>
                </c:pt>
                <c:pt idx="16277">
                  <c:v>161.67346689999999</c:v>
                </c:pt>
                <c:pt idx="16278">
                  <c:v>161.68339990000001</c:v>
                </c:pt>
                <c:pt idx="16279">
                  <c:v>161.6933319</c:v>
                </c:pt>
                <c:pt idx="16280">
                  <c:v>161.70326489999999</c:v>
                </c:pt>
                <c:pt idx="16281">
                  <c:v>161.71319790000001</c:v>
                </c:pt>
                <c:pt idx="16282">
                  <c:v>161.7231299</c:v>
                </c:pt>
                <c:pt idx="16283">
                  <c:v>161.73306289999999</c:v>
                </c:pt>
                <c:pt idx="16284">
                  <c:v>161.74299590000001</c:v>
                </c:pt>
                <c:pt idx="16285">
                  <c:v>161.7529279</c:v>
                </c:pt>
                <c:pt idx="16286">
                  <c:v>161.76286089999999</c:v>
                </c:pt>
                <c:pt idx="16287">
                  <c:v>161.77279390000001</c:v>
                </c:pt>
                <c:pt idx="16288">
                  <c:v>161.7827259</c:v>
                </c:pt>
                <c:pt idx="16289">
                  <c:v>161.79265889999999</c:v>
                </c:pt>
                <c:pt idx="16290">
                  <c:v>161.80259190000001</c:v>
                </c:pt>
                <c:pt idx="16291">
                  <c:v>161.8125239</c:v>
                </c:pt>
                <c:pt idx="16292">
                  <c:v>161.82245689999999</c:v>
                </c:pt>
                <c:pt idx="16293">
                  <c:v>161.83238990000001</c:v>
                </c:pt>
                <c:pt idx="16294">
                  <c:v>161.8423219</c:v>
                </c:pt>
                <c:pt idx="16295">
                  <c:v>161.85225489999999</c:v>
                </c:pt>
                <c:pt idx="16296">
                  <c:v>161.86218690000001</c:v>
                </c:pt>
                <c:pt idx="16297">
                  <c:v>161.8721199</c:v>
                </c:pt>
                <c:pt idx="16298">
                  <c:v>161.88205289999999</c:v>
                </c:pt>
                <c:pt idx="16299">
                  <c:v>161.89198490000001</c:v>
                </c:pt>
                <c:pt idx="16300">
                  <c:v>161.9019179</c:v>
                </c:pt>
                <c:pt idx="16301">
                  <c:v>161.91185089999999</c:v>
                </c:pt>
                <c:pt idx="16302">
                  <c:v>161.92178290000001</c:v>
                </c:pt>
                <c:pt idx="16303">
                  <c:v>161.9317159</c:v>
                </c:pt>
                <c:pt idx="16304">
                  <c:v>161.94164889999999</c:v>
                </c:pt>
                <c:pt idx="16305">
                  <c:v>161.95158090000001</c:v>
                </c:pt>
                <c:pt idx="16306">
                  <c:v>161.9615139</c:v>
                </c:pt>
                <c:pt idx="16307">
                  <c:v>161.97144689999999</c:v>
                </c:pt>
                <c:pt idx="16308">
                  <c:v>161.98137890000001</c:v>
                </c:pt>
                <c:pt idx="16309">
                  <c:v>161.9913119</c:v>
                </c:pt>
                <c:pt idx="16310">
                  <c:v>162.00124489999999</c:v>
                </c:pt>
                <c:pt idx="16311">
                  <c:v>162.01117690000001</c:v>
                </c:pt>
                <c:pt idx="16312">
                  <c:v>162.0211099</c:v>
                </c:pt>
                <c:pt idx="16313">
                  <c:v>162.03104289999999</c:v>
                </c:pt>
                <c:pt idx="16314">
                  <c:v>162.04097490000001</c:v>
                </c:pt>
                <c:pt idx="16315">
                  <c:v>162.0509079</c:v>
                </c:pt>
                <c:pt idx="16316">
                  <c:v>162.06084089999999</c:v>
                </c:pt>
                <c:pt idx="16317">
                  <c:v>162.07077290000001</c:v>
                </c:pt>
                <c:pt idx="16318">
                  <c:v>162.0807059</c:v>
                </c:pt>
                <c:pt idx="16319">
                  <c:v>162.09063889999999</c:v>
                </c:pt>
                <c:pt idx="16320">
                  <c:v>162.10057090000001</c:v>
                </c:pt>
                <c:pt idx="16321">
                  <c:v>162.1105039</c:v>
                </c:pt>
                <c:pt idx="16322">
                  <c:v>162.12043689999999</c:v>
                </c:pt>
                <c:pt idx="16323">
                  <c:v>162.13036890000001</c:v>
                </c:pt>
                <c:pt idx="16324">
                  <c:v>162.1403019</c:v>
                </c:pt>
                <c:pt idx="16325">
                  <c:v>162.15023489999999</c:v>
                </c:pt>
                <c:pt idx="16326">
                  <c:v>162.16016690000001</c:v>
                </c:pt>
                <c:pt idx="16327">
                  <c:v>162.1700999</c:v>
                </c:pt>
                <c:pt idx="16328">
                  <c:v>162.18003289999999</c:v>
                </c:pt>
                <c:pt idx="16329">
                  <c:v>162.18996490000001</c:v>
                </c:pt>
                <c:pt idx="16330">
                  <c:v>162.1998979</c:v>
                </c:pt>
                <c:pt idx="16331">
                  <c:v>162.20983089999999</c:v>
                </c:pt>
                <c:pt idx="16332">
                  <c:v>162.21976290000001</c:v>
                </c:pt>
                <c:pt idx="16333">
                  <c:v>162.2296959</c:v>
                </c:pt>
                <c:pt idx="16334">
                  <c:v>162.23962890000001</c:v>
                </c:pt>
                <c:pt idx="16335">
                  <c:v>162.24956090000001</c:v>
                </c:pt>
                <c:pt idx="16336">
                  <c:v>162.2594939</c:v>
                </c:pt>
                <c:pt idx="16337">
                  <c:v>162.26942690000001</c:v>
                </c:pt>
                <c:pt idx="16338">
                  <c:v>162.27935890000001</c:v>
                </c:pt>
                <c:pt idx="16339">
                  <c:v>162.28929189999999</c:v>
                </c:pt>
                <c:pt idx="16340">
                  <c:v>162.29922490000001</c:v>
                </c:pt>
                <c:pt idx="16341">
                  <c:v>162.3091569</c:v>
                </c:pt>
                <c:pt idx="16342">
                  <c:v>162.31908989999999</c:v>
                </c:pt>
                <c:pt idx="16343">
                  <c:v>162.32902290000001</c:v>
                </c:pt>
                <c:pt idx="16344">
                  <c:v>162.3389549</c:v>
                </c:pt>
                <c:pt idx="16345">
                  <c:v>162.34888789999999</c:v>
                </c:pt>
                <c:pt idx="16346">
                  <c:v>162.35882090000001</c:v>
                </c:pt>
                <c:pt idx="16347">
                  <c:v>162.3687529</c:v>
                </c:pt>
                <c:pt idx="16348">
                  <c:v>162.37868589999999</c:v>
                </c:pt>
                <c:pt idx="16349">
                  <c:v>162.38861890000001</c:v>
                </c:pt>
                <c:pt idx="16350">
                  <c:v>162.3985509</c:v>
                </c:pt>
                <c:pt idx="16351">
                  <c:v>162.40848389999999</c:v>
                </c:pt>
                <c:pt idx="16352">
                  <c:v>162.41841690000001</c:v>
                </c:pt>
                <c:pt idx="16353">
                  <c:v>162.4283489</c:v>
                </c:pt>
                <c:pt idx="16354">
                  <c:v>162.43828189999999</c:v>
                </c:pt>
                <c:pt idx="16355">
                  <c:v>162.44821490000001</c:v>
                </c:pt>
                <c:pt idx="16356">
                  <c:v>162.4581469</c:v>
                </c:pt>
                <c:pt idx="16357">
                  <c:v>162.46807989999999</c:v>
                </c:pt>
                <c:pt idx="16358">
                  <c:v>162.47801290000001</c:v>
                </c:pt>
                <c:pt idx="16359">
                  <c:v>162.4879449</c:v>
                </c:pt>
                <c:pt idx="16360">
                  <c:v>162.49787789999999</c:v>
                </c:pt>
                <c:pt idx="16361">
                  <c:v>162.50781090000001</c:v>
                </c:pt>
                <c:pt idx="16362">
                  <c:v>162.5177429</c:v>
                </c:pt>
                <c:pt idx="16363">
                  <c:v>162.52767589999999</c:v>
                </c:pt>
                <c:pt idx="16364">
                  <c:v>162.53760790000001</c:v>
                </c:pt>
                <c:pt idx="16365">
                  <c:v>162.5475409</c:v>
                </c:pt>
                <c:pt idx="16366">
                  <c:v>162.55747389999999</c:v>
                </c:pt>
                <c:pt idx="16367">
                  <c:v>162.56740590000001</c:v>
                </c:pt>
                <c:pt idx="16368">
                  <c:v>162.5773389</c:v>
                </c:pt>
                <c:pt idx="16369">
                  <c:v>162.58727189999999</c:v>
                </c:pt>
                <c:pt idx="16370">
                  <c:v>162.59720390000001</c:v>
                </c:pt>
                <c:pt idx="16371">
                  <c:v>162.6071369</c:v>
                </c:pt>
                <c:pt idx="16372">
                  <c:v>162.61706960000001</c:v>
                </c:pt>
                <c:pt idx="16373">
                  <c:v>162.6270016</c:v>
                </c:pt>
                <c:pt idx="16374">
                  <c:v>162.63693459999999</c:v>
                </c:pt>
                <c:pt idx="16375">
                  <c:v>162.64686760000001</c:v>
                </c:pt>
                <c:pt idx="16376">
                  <c:v>162.6567996</c:v>
                </c:pt>
                <c:pt idx="16377">
                  <c:v>162.66673259999999</c:v>
                </c:pt>
                <c:pt idx="16378">
                  <c:v>162.67666560000001</c:v>
                </c:pt>
                <c:pt idx="16379">
                  <c:v>162.6865976</c:v>
                </c:pt>
                <c:pt idx="16380">
                  <c:v>162.69653059999999</c:v>
                </c:pt>
                <c:pt idx="16381">
                  <c:v>162.70646360000001</c:v>
                </c:pt>
                <c:pt idx="16382">
                  <c:v>162.7163956</c:v>
                </c:pt>
                <c:pt idx="16383">
                  <c:v>162.72632859999999</c:v>
                </c:pt>
                <c:pt idx="16384">
                  <c:v>162.73626160000001</c:v>
                </c:pt>
                <c:pt idx="16385">
                  <c:v>162.7461936</c:v>
                </c:pt>
                <c:pt idx="16386">
                  <c:v>162.75612659999999</c:v>
                </c:pt>
                <c:pt idx="16387">
                  <c:v>162.76605960000001</c:v>
                </c:pt>
                <c:pt idx="16388">
                  <c:v>162.7759916</c:v>
                </c:pt>
                <c:pt idx="16389">
                  <c:v>162.78592459999999</c:v>
                </c:pt>
                <c:pt idx="16390">
                  <c:v>162.79585760000001</c:v>
                </c:pt>
                <c:pt idx="16391">
                  <c:v>162.8057896</c:v>
                </c:pt>
                <c:pt idx="16392">
                  <c:v>162.81572259999999</c:v>
                </c:pt>
                <c:pt idx="16393">
                  <c:v>162.8256556</c:v>
                </c:pt>
                <c:pt idx="16394">
                  <c:v>162.8355876</c:v>
                </c:pt>
                <c:pt idx="16395">
                  <c:v>162.84552059999999</c:v>
                </c:pt>
                <c:pt idx="16396">
                  <c:v>162.8554536</c:v>
                </c:pt>
                <c:pt idx="16397">
                  <c:v>162.8653856</c:v>
                </c:pt>
                <c:pt idx="16398">
                  <c:v>162.87531860000001</c:v>
                </c:pt>
                <c:pt idx="16399">
                  <c:v>162.8852516</c:v>
                </c:pt>
                <c:pt idx="16400">
                  <c:v>162.8951836</c:v>
                </c:pt>
                <c:pt idx="16401">
                  <c:v>162.90511660000001</c:v>
                </c:pt>
                <c:pt idx="16402">
                  <c:v>162.9150496</c:v>
                </c:pt>
                <c:pt idx="16403">
                  <c:v>162.9249816</c:v>
                </c:pt>
                <c:pt idx="16404">
                  <c:v>162.93491460000001</c:v>
                </c:pt>
                <c:pt idx="16405">
                  <c:v>162.9448476</c:v>
                </c:pt>
                <c:pt idx="16406">
                  <c:v>162.95477959999999</c:v>
                </c:pt>
                <c:pt idx="16407">
                  <c:v>162.96471260000001</c:v>
                </c:pt>
                <c:pt idx="16408">
                  <c:v>162.9746456</c:v>
                </c:pt>
                <c:pt idx="16409">
                  <c:v>162.98457759999999</c:v>
                </c:pt>
                <c:pt idx="16410">
                  <c:v>162.99451060000001</c:v>
                </c:pt>
                <c:pt idx="16411">
                  <c:v>163.0044436</c:v>
                </c:pt>
                <c:pt idx="16412">
                  <c:v>163.01437559999999</c:v>
                </c:pt>
                <c:pt idx="16413">
                  <c:v>163.02430860000001</c:v>
                </c:pt>
                <c:pt idx="16414">
                  <c:v>163.0342416</c:v>
                </c:pt>
                <c:pt idx="16415">
                  <c:v>163.04417359999999</c:v>
                </c:pt>
                <c:pt idx="16416">
                  <c:v>163.05410660000001</c:v>
                </c:pt>
                <c:pt idx="16417">
                  <c:v>163.0640396</c:v>
                </c:pt>
                <c:pt idx="16418">
                  <c:v>163.07397159999999</c:v>
                </c:pt>
                <c:pt idx="16419">
                  <c:v>163.08390460000001</c:v>
                </c:pt>
                <c:pt idx="16420">
                  <c:v>163.0938376</c:v>
                </c:pt>
                <c:pt idx="16421">
                  <c:v>163.10376959999999</c:v>
                </c:pt>
                <c:pt idx="16422">
                  <c:v>163.11370260000001</c:v>
                </c:pt>
                <c:pt idx="16423">
                  <c:v>163.1236356</c:v>
                </c:pt>
                <c:pt idx="16424">
                  <c:v>163.13356759999999</c:v>
                </c:pt>
                <c:pt idx="16425">
                  <c:v>163.14350060000001</c:v>
                </c:pt>
                <c:pt idx="16426">
                  <c:v>163.1534336</c:v>
                </c:pt>
                <c:pt idx="16427">
                  <c:v>163.16336559999999</c:v>
                </c:pt>
                <c:pt idx="16428">
                  <c:v>163.17329860000001</c:v>
                </c:pt>
                <c:pt idx="16429">
                  <c:v>163.1832316</c:v>
                </c:pt>
                <c:pt idx="16430">
                  <c:v>163.19316359999999</c:v>
                </c:pt>
                <c:pt idx="16431">
                  <c:v>163.20309660000001</c:v>
                </c:pt>
                <c:pt idx="16432">
                  <c:v>163.2130296</c:v>
                </c:pt>
                <c:pt idx="16433">
                  <c:v>163.22296159999999</c:v>
                </c:pt>
                <c:pt idx="16434">
                  <c:v>163.23289460000001</c:v>
                </c:pt>
                <c:pt idx="16435">
                  <c:v>163.2428276</c:v>
                </c:pt>
                <c:pt idx="16436">
                  <c:v>163.25275959999999</c:v>
                </c:pt>
                <c:pt idx="16437">
                  <c:v>163.26269260000001</c:v>
                </c:pt>
                <c:pt idx="16438">
                  <c:v>163.2726256</c:v>
                </c:pt>
                <c:pt idx="16439">
                  <c:v>163.28255759999999</c:v>
                </c:pt>
                <c:pt idx="16440">
                  <c:v>163.29249060000001</c:v>
                </c:pt>
                <c:pt idx="16441">
                  <c:v>163.3024236</c:v>
                </c:pt>
                <c:pt idx="16442">
                  <c:v>163.31235559999999</c:v>
                </c:pt>
                <c:pt idx="16443">
                  <c:v>163.32228860000001</c:v>
                </c:pt>
                <c:pt idx="16444">
                  <c:v>163.3322216</c:v>
                </c:pt>
                <c:pt idx="16445">
                  <c:v>163.34215359999999</c:v>
                </c:pt>
                <c:pt idx="16446">
                  <c:v>163.35208660000001</c:v>
                </c:pt>
                <c:pt idx="16447">
                  <c:v>163.3620196</c:v>
                </c:pt>
                <c:pt idx="16448">
                  <c:v>163.37195159999999</c:v>
                </c:pt>
                <c:pt idx="16449">
                  <c:v>163.38188460000001</c:v>
                </c:pt>
                <c:pt idx="16450">
                  <c:v>163.3918176</c:v>
                </c:pt>
                <c:pt idx="16451">
                  <c:v>163.40174959999999</c:v>
                </c:pt>
                <c:pt idx="16452">
                  <c:v>163.41168260000001</c:v>
                </c:pt>
                <c:pt idx="16453">
                  <c:v>163.4216156</c:v>
                </c:pt>
                <c:pt idx="16454">
                  <c:v>163.43154759999999</c:v>
                </c:pt>
                <c:pt idx="16455">
                  <c:v>163.44148060000001</c:v>
                </c:pt>
                <c:pt idx="16456">
                  <c:v>163.4514136</c:v>
                </c:pt>
                <c:pt idx="16457">
                  <c:v>163.46134559999999</c:v>
                </c:pt>
                <c:pt idx="16458">
                  <c:v>163.47127860000001</c:v>
                </c:pt>
                <c:pt idx="16459">
                  <c:v>163.48121159999999</c:v>
                </c:pt>
                <c:pt idx="16460">
                  <c:v>163.49114359999999</c:v>
                </c:pt>
                <c:pt idx="16461">
                  <c:v>163.5010766</c:v>
                </c:pt>
                <c:pt idx="16462">
                  <c:v>163.51100959999999</c:v>
                </c:pt>
                <c:pt idx="16463">
                  <c:v>163.52094159999999</c:v>
                </c:pt>
                <c:pt idx="16464">
                  <c:v>163.5308746</c:v>
                </c:pt>
                <c:pt idx="16465">
                  <c:v>163.54080759999999</c:v>
                </c:pt>
                <c:pt idx="16466">
                  <c:v>163.55073959999999</c:v>
                </c:pt>
                <c:pt idx="16467">
                  <c:v>163.5606726</c:v>
                </c:pt>
                <c:pt idx="16468">
                  <c:v>163.57060559999999</c:v>
                </c:pt>
                <c:pt idx="16469">
                  <c:v>163.58053760000001</c:v>
                </c:pt>
                <c:pt idx="16470">
                  <c:v>163.5904706</c:v>
                </c:pt>
                <c:pt idx="16471">
                  <c:v>163.60040359999999</c:v>
                </c:pt>
                <c:pt idx="16472">
                  <c:v>163.61033560000001</c:v>
                </c:pt>
                <c:pt idx="16473">
                  <c:v>163.6202691</c:v>
                </c:pt>
                <c:pt idx="16474">
                  <c:v>163.63020209999999</c:v>
                </c:pt>
                <c:pt idx="16475">
                  <c:v>163.64013410000001</c:v>
                </c:pt>
                <c:pt idx="16476">
                  <c:v>163.6500671</c:v>
                </c:pt>
                <c:pt idx="16477">
                  <c:v>163.66000009999999</c:v>
                </c:pt>
                <c:pt idx="16478">
                  <c:v>163.66993210000001</c:v>
                </c:pt>
                <c:pt idx="16479">
                  <c:v>163.6798651</c:v>
                </c:pt>
                <c:pt idx="16480">
                  <c:v>163.68979809999999</c:v>
                </c:pt>
                <c:pt idx="16481">
                  <c:v>163.69973010000001</c:v>
                </c:pt>
                <c:pt idx="16482">
                  <c:v>163.7096631</c:v>
                </c:pt>
                <c:pt idx="16483">
                  <c:v>163.71959609999999</c:v>
                </c:pt>
                <c:pt idx="16484">
                  <c:v>163.72952810000001</c:v>
                </c:pt>
                <c:pt idx="16485">
                  <c:v>163.7394611</c:v>
                </c:pt>
                <c:pt idx="16486">
                  <c:v>163.74939409999999</c:v>
                </c:pt>
                <c:pt idx="16487">
                  <c:v>163.75932610000001</c:v>
                </c:pt>
                <c:pt idx="16488">
                  <c:v>163.7692591</c:v>
                </c:pt>
                <c:pt idx="16489">
                  <c:v>163.77919209999999</c:v>
                </c:pt>
                <c:pt idx="16490">
                  <c:v>163.78912410000001</c:v>
                </c:pt>
                <c:pt idx="16491">
                  <c:v>163.7990571</c:v>
                </c:pt>
                <c:pt idx="16492">
                  <c:v>163.80899009999999</c:v>
                </c:pt>
                <c:pt idx="16493">
                  <c:v>163.81892210000001</c:v>
                </c:pt>
                <c:pt idx="16494">
                  <c:v>163.8288551</c:v>
                </c:pt>
                <c:pt idx="16495">
                  <c:v>163.83878809999999</c:v>
                </c:pt>
                <c:pt idx="16496">
                  <c:v>163.84872010000001</c:v>
                </c:pt>
                <c:pt idx="16497">
                  <c:v>163.8586531</c:v>
                </c:pt>
                <c:pt idx="16498">
                  <c:v>163.86858609999999</c:v>
                </c:pt>
                <c:pt idx="16499">
                  <c:v>163.87851810000001</c:v>
                </c:pt>
                <c:pt idx="16500">
                  <c:v>163.8884511</c:v>
                </c:pt>
                <c:pt idx="16501">
                  <c:v>163.89838409999999</c:v>
                </c:pt>
                <c:pt idx="16502">
                  <c:v>163.90831610000001</c:v>
                </c:pt>
                <c:pt idx="16503">
                  <c:v>163.9182491</c:v>
                </c:pt>
                <c:pt idx="16504">
                  <c:v>163.92818209999999</c:v>
                </c:pt>
                <c:pt idx="16505">
                  <c:v>163.93811410000001</c:v>
                </c:pt>
                <c:pt idx="16506">
                  <c:v>163.9480471</c:v>
                </c:pt>
                <c:pt idx="16507">
                  <c:v>163.95798009999999</c:v>
                </c:pt>
                <c:pt idx="16508">
                  <c:v>163.96791210000001</c:v>
                </c:pt>
                <c:pt idx="16509">
                  <c:v>163.9778451</c:v>
                </c:pt>
                <c:pt idx="16510">
                  <c:v>163.98777810000001</c:v>
                </c:pt>
                <c:pt idx="16511">
                  <c:v>163.99771010000001</c:v>
                </c:pt>
                <c:pt idx="16512">
                  <c:v>164.0076431</c:v>
                </c:pt>
                <c:pt idx="16513">
                  <c:v>164.01757610000001</c:v>
                </c:pt>
                <c:pt idx="16514">
                  <c:v>164.02750810000001</c:v>
                </c:pt>
                <c:pt idx="16515">
                  <c:v>164.0374411</c:v>
                </c:pt>
                <c:pt idx="16516">
                  <c:v>164.04737309999999</c:v>
                </c:pt>
                <c:pt idx="16517">
                  <c:v>164.05730610000001</c:v>
                </c:pt>
                <c:pt idx="16518">
                  <c:v>164.06723909999999</c:v>
                </c:pt>
                <c:pt idx="16519">
                  <c:v>164.07717109999999</c:v>
                </c:pt>
                <c:pt idx="16520">
                  <c:v>164.0871041</c:v>
                </c:pt>
                <c:pt idx="16521">
                  <c:v>164.09703709999999</c:v>
                </c:pt>
                <c:pt idx="16522">
                  <c:v>164.10697010000001</c:v>
                </c:pt>
                <c:pt idx="16523">
                  <c:v>164.1169021</c:v>
                </c:pt>
                <c:pt idx="16524">
                  <c:v>164.12683509999999</c:v>
                </c:pt>
                <c:pt idx="16525">
                  <c:v>164.13676810000001</c:v>
                </c:pt>
                <c:pt idx="16526">
                  <c:v>164.1467001</c:v>
                </c:pt>
                <c:pt idx="16527">
                  <c:v>164.15663309999999</c:v>
                </c:pt>
                <c:pt idx="16528">
                  <c:v>164.16656510000001</c:v>
                </c:pt>
                <c:pt idx="16529">
                  <c:v>164.1764981</c:v>
                </c:pt>
                <c:pt idx="16530">
                  <c:v>164.18643109999999</c:v>
                </c:pt>
                <c:pt idx="16531">
                  <c:v>164.19636410000001</c:v>
                </c:pt>
                <c:pt idx="16532">
                  <c:v>164.2062961</c:v>
                </c:pt>
                <c:pt idx="16533">
                  <c:v>164.21622909999999</c:v>
                </c:pt>
                <c:pt idx="16534">
                  <c:v>164.22616210000001</c:v>
                </c:pt>
                <c:pt idx="16535">
                  <c:v>164.2360941</c:v>
                </c:pt>
                <c:pt idx="16536">
                  <c:v>164.24602709999999</c:v>
                </c:pt>
                <c:pt idx="16537">
                  <c:v>164.25596010000001</c:v>
                </c:pt>
                <c:pt idx="16538">
                  <c:v>164.2658921</c:v>
                </c:pt>
                <c:pt idx="16539">
                  <c:v>164.27582509999999</c:v>
                </c:pt>
                <c:pt idx="16540">
                  <c:v>164.28575810000001</c:v>
                </c:pt>
                <c:pt idx="16541">
                  <c:v>164.2956901</c:v>
                </c:pt>
                <c:pt idx="16542">
                  <c:v>164.30562309999999</c:v>
                </c:pt>
                <c:pt idx="16543">
                  <c:v>164.31555610000001</c:v>
                </c:pt>
                <c:pt idx="16544">
                  <c:v>164.3254881</c:v>
                </c:pt>
                <c:pt idx="16545">
                  <c:v>164.33542109999999</c:v>
                </c:pt>
                <c:pt idx="16546">
                  <c:v>164.34535410000001</c:v>
                </c:pt>
                <c:pt idx="16547">
                  <c:v>164.3552861</c:v>
                </c:pt>
                <c:pt idx="16548">
                  <c:v>164.36521909999999</c:v>
                </c:pt>
                <c:pt idx="16549">
                  <c:v>164.37515210000001</c:v>
                </c:pt>
                <c:pt idx="16550">
                  <c:v>164.3850841</c:v>
                </c:pt>
                <c:pt idx="16551">
                  <c:v>164.39501709999999</c:v>
                </c:pt>
                <c:pt idx="16552">
                  <c:v>164.40494910000001</c:v>
                </c:pt>
                <c:pt idx="16553">
                  <c:v>164.4148821</c:v>
                </c:pt>
                <c:pt idx="16554">
                  <c:v>164.42481509999999</c:v>
                </c:pt>
                <c:pt idx="16555">
                  <c:v>164.43474810000001</c:v>
                </c:pt>
                <c:pt idx="16556">
                  <c:v>164.4446801</c:v>
                </c:pt>
                <c:pt idx="16557">
                  <c:v>164.45461309999999</c:v>
                </c:pt>
                <c:pt idx="16558">
                  <c:v>164.46454510000001</c:v>
                </c:pt>
                <c:pt idx="16559">
                  <c:v>164.4744781</c:v>
                </c:pt>
                <c:pt idx="16560">
                  <c:v>164.48441109999999</c:v>
                </c:pt>
                <c:pt idx="16561">
                  <c:v>164.49434410000001</c:v>
                </c:pt>
                <c:pt idx="16562">
                  <c:v>164.5042761</c:v>
                </c:pt>
                <c:pt idx="16563">
                  <c:v>164.51420909999999</c:v>
                </c:pt>
                <c:pt idx="16564">
                  <c:v>164.52414210000001</c:v>
                </c:pt>
                <c:pt idx="16565">
                  <c:v>164.5340741</c:v>
                </c:pt>
                <c:pt idx="16566">
                  <c:v>164.54400709999999</c:v>
                </c:pt>
                <c:pt idx="16567">
                  <c:v>164.55393910000001</c:v>
                </c:pt>
                <c:pt idx="16568">
                  <c:v>164.5638721</c:v>
                </c:pt>
                <c:pt idx="16569">
                  <c:v>164.57380509999999</c:v>
                </c:pt>
                <c:pt idx="16570">
                  <c:v>164.58373810000001</c:v>
                </c:pt>
                <c:pt idx="16571">
                  <c:v>164.5936701</c:v>
                </c:pt>
                <c:pt idx="16572">
                  <c:v>164.60360309999999</c:v>
                </c:pt>
                <c:pt idx="16573">
                  <c:v>164.6135361</c:v>
                </c:pt>
                <c:pt idx="16574">
                  <c:v>164.62346779999999</c:v>
                </c:pt>
                <c:pt idx="16575">
                  <c:v>164.6334008</c:v>
                </c:pt>
                <c:pt idx="16576">
                  <c:v>164.64333379999999</c:v>
                </c:pt>
                <c:pt idx="16577">
                  <c:v>164.65326580000001</c:v>
                </c:pt>
                <c:pt idx="16578">
                  <c:v>164.6631988</c:v>
                </c:pt>
                <c:pt idx="16579">
                  <c:v>164.67313179999999</c:v>
                </c:pt>
                <c:pt idx="16580">
                  <c:v>164.68306380000001</c:v>
                </c:pt>
                <c:pt idx="16581">
                  <c:v>164.6929968</c:v>
                </c:pt>
                <c:pt idx="16582">
                  <c:v>164.70292979999999</c:v>
                </c:pt>
                <c:pt idx="16583">
                  <c:v>164.71286180000001</c:v>
                </c:pt>
                <c:pt idx="16584">
                  <c:v>164.7227948</c:v>
                </c:pt>
                <c:pt idx="16585">
                  <c:v>164.73272779999999</c:v>
                </c:pt>
                <c:pt idx="16586">
                  <c:v>164.74265980000001</c:v>
                </c:pt>
                <c:pt idx="16587">
                  <c:v>164.7525928</c:v>
                </c:pt>
                <c:pt idx="16588">
                  <c:v>164.76252579999999</c:v>
                </c:pt>
                <c:pt idx="16589">
                  <c:v>164.77245780000001</c:v>
                </c:pt>
                <c:pt idx="16590">
                  <c:v>164.7823908</c:v>
                </c:pt>
                <c:pt idx="16591">
                  <c:v>164.79232379999999</c:v>
                </c:pt>
                <c:pt idx="16592">
                  <c:v>164.80225580000001</c:v>
                </c:pt>
                <c:pt idx="16593">
                  <c:v>164.8121888</c:v>
                </c:pt>
                <c:pt idx="16594">
                  <c:v>164.82212179999999</c:v>
                </c:pt>
                <c:pt idx="16595">
                  <c:v>164.83205380000001</c:v>
                </c:pt>
                <c:pt idx="16596">
                  <c:v>164.8419868</c:v>
                </c:pt>
                <c:pt idx="16597">
                  <c:v>164.85191979999999</c:v>
                </c:pt>
                <c:pt idx="16598">
                  <c:v>164.86185180000001</c:v>
                </c:pt>
                <c:pt idx="16599">
                  <c:v>164.8717848</c:v>
                </c:pt>
                <c:pt idx="16600">
                  <c:v>164.88171779999999</c:v>
                </c:pt>
                <c:pt idx="16601">
                  <c:v>164.89164980000001</c:v>
                </c:pt>
                <c:pt idx="16602">
                  <c:v>164.9015828</c:v>
                </c:pt>
                <c:pt idx="16603">
                  <c:v>164.91151579999999</c:v>
                </c:pt>
                <c:pt idx="16604">
                  <c:v>164.92144780000001</c:v>
                </c:pt>
                <c:pt idx="16605">
                  <c:v>164.9313808</c:v>
                </c:pt>
                <c:pt idx="16606">
                  <c:v>164.94131379999999</c:v>
                </c:pt>
                <c:pt idx="16607">
                  <c:v>164.95124580000001</c:v>
                </c:pt>
                <c:pt idx="16608">
                  <c:v>164.9611788</c:v>
                </c:pt>
                <c:pt idx="16609">
                  <c:v>164.97111179999999</c:v>
                </c:pt>
                <c:pt idx="16610">
                  <c:v>164.98104380000001</c:v>
                </c:pt>
                <c:pt idx="16611">
                  <c:v>164.9909768</c:v>
                </c:pt>
                <c:pt idx="16612">
                  <c:v>165.00090979999999</c:v>
                </c:pt>
                <c:pt idx="16613">
                  <c:v>165.01084180000001</c:v>
                </c:pt>
                <c:pt idx="16614">
                  <c:v>165.0207748</c:v>
                </c:pt>
                <c:pt idx="16615">
                  <c:v>165.03070779999999</c:v>
                </c:pt>
                <c:pt idx="16616">
                  <c:v>165.04063980000001</c:v>
                </c:pt>
                <c:pt idx="16617">
                  <c:v>165.0505728</c:v>
                </c:pt>
                <c:pt idx="16618">
                  <c:v>165.06050579999999</c:v>
                </c:pt>
                <c:pt idx="16619">
                  <c:v>165.07043780000001</c:v>
                </c:pt>
                <c:pt idx="16620">
                  <c:v>165.0803708</c:v>
                </c:pt>
                <c:pt idx="16621">
                  <c:v>165.09030379999999</c:v>
                </c:pt>
                <c:pt idx="16622">
                  <c:v>165.10023580000001</c:v>
                </c:pt>
                <c:pt idx="16623">
                  <c:v>165.1101688</c:v>
                </c:pt>
                <c:pt idx="16624">
                  <c:v>165.12010179999999</c:v>
                </c:pt>
                <c:pt idx="16625">
                  <c:v>165.13003380000001</c:v>
                </c:pt>
                <c:pt idx="16626">
                  <c:v>165.1399668</c:v>
                </c:pt>
                <c:pt idx="16627">
                  <c:v>165.14989979999999</c:v>
                </c:pt>
                <c:pt idx="16628">
                  <c:v>165.15983180000001</c:v>
                </c:pt>
                <c:pt idx="16629">
                  <c:v>165.1697648</c:v>
                </c:pt>
                <c:pt idx="16630">
                  <c:v>165.17969780000001</c:v>
                </c:pt>
                <c:pt idx="16631">
                  <c:v>165.18962980000001</c:v>
                </c:pt>
                <c:pt idx="16632">
                  <c:v>165.1995628</c:v>
                </c:pt>
                <c:pt idx="16633">
                  <c:v>165.20949580000001</c:v>
                </c:pt>
                <c:pt idx="16634">
                  <c:v>165.21942780000001</c:v>
                </c:pt>
                <c:pt idx="16635">
                  <c:v>165.22936079999999</c:v>
                </c:pt>
                <c:pt idx="16636">
                  <c:v>165.23929380000001</c:v>
                </c:pt>
                <c:pt idx="16637">
                  <c:v>165.2492258</c:v>
                </c:pt>
                <c:pt idx="16638">
                  <c:v>165.25915879999999</c:v>
                </c:pt>
                <c:pt idx="16639">
                  <c:v>165.26909180000001</c:v>
                </c:pt>
                <c:pt idx="16640">
                  <c:v>165.2790238</c:v>
                </c:pt>
                <c:pt idx="16641">
                  <c:v>165.28895679999999</c:v>
                </c:pt>
                <c:pt idx="16642">
                  <c:v>165.29888980000001</c:v>
                </c:pt>
                <c:pt idx="16643">
                  <c:v>165.3088218</c:v>
                </c:pt>
                <c:pt idx="16644">
                  <c:v>165.31875479999999</c:v>
                </c:pt>
                <c:pt idx="16645">
                  <c:v>165.32868780000001</c:v>
                </c:pt>
                <c:pt idx="16646">
                  <c:v>165.3386198</c:v>
                </c:pt>
                <c:pt idx="16647">
                  <c:v>165.34855279999999</c:v>
                </c:pt>
                <c:pt idx="16648">
                  <c:v>165.35848580000001</c:v>
                </c:pt>
                <c:pt idx="16649">
                  <c:v>165.3684178</c:v>
                </c:pt>
                <c:pt idx="16650">
                  <c:v>165.37835079999999</c:v>
                </c:pt>
                <c:pt idx="16651">
                  <c:v>165.38828380000001</c:v>
                </c:pt>
                <c:pt idx="16652">
                  <c:v>165.3982158</c:v>
                </c:pt>
                <c:pt idx="16653">
                  <c:v>165.40814879999999</c:v>
                </c:pt>
                <c:pt idx="16654">
                  <c:v>165.41808180000001</c:v>
                </c:pt>
                <c:pt idx="16655">
                  <c:v>165.4280138</c:v>
                </c:pt>
                <c:pt idx="16656">
                  <c:v>165.43794679999999</c:v>
                </c:pt>
                <c:pt idx="16657">
                  <c:v>165.44787980000001</c:v>
                </c:pt>
                <c:pt idx="16658">
                  <c:v>165.4578118</c:v>
                </c:pt>
                <c:pt idx="16659">
                  <c:v>165.46774479999999</c:v>
                </c:pt>
                <c:pt idx="16660">
                  <c:v>165.47767780000001</c:v>
                </c:pt>
                <c:pt idx="16661">
                  <c:v>165.4876098</c:v>
                </c:pt>
                <c:pt idx="16662">
                  <c:v>165.49754279999999</c:v>
                </c:pt>
                <c:pt idx="16663">
                  <c:v>165.50747580000001</c:v>
                </c:pt>
                <c:pt idx="16664">
                  <c:v>165.5174078</c:v>
                </c:pt>
                <c:pt idx="16665">
                  <c:v>165.52734079999999</c:v>
                </c:pt>
                <c:pt idx="16666">
                  <c:v>165.53727380000001</c:v>
                </c:pt>
                <c:pt idx="16667">
                  <c:v>165.5472058</c:v>
                </c:pt>
                <c:pt idx="16668">
                  <c:v>165.55713879999999</c:v>
                </c:pt>
                <c:pt idx="16669">
                  <c:v>165.56707180000001</c:v>
                </c:pt>
                <c:pt idx="16670">
                  <c:v>165.5770038</c:v>
                </c:pt>
                <c:pt idx="16671">
                  <c:v>165.58693679999999</c:v>
                </c:pt>
                <c:pt idx="16672">
                  <c:v>165.59686980000001</c:v>
                </c:pt>
                <c:pt idx="16673">
                  <c:v>165.6068018</c:v>
                </c:pt>
                <c:pt idx="16674">
                  <c:v>165.61673479999999</c:v>
                </c:pt>
                <c:pt idx="16675">
                  <c:v>165.6266684</c:v>
                </c:pt>
                <c:pt idx="16676">
                  <c:v>165.63660039999999</c:v>
                </c:pt>
                <c:pt idx="16677">
                  <c:v>165.64653340000001</c:v>
                </c:pt>
                <c:pt idx="16678">
                  <c:v>165.6564664</c:v>
                </c:pt>
                <c:pt idx="16679">
                  <c:v>165.66639839999999</c:v>
                </c:pt>
                <c:pt idx="16680">
                  <c:v>165.67633140000001</c:v>
                </c:pt>
                <c:pt idx="16681">
                  <c:v>165.6862644</c:v>
                </c:pt>
                <c:pt idx="16682">
                  <c:v>165.69619639999999</c:v>
                </c:pt>
                <c:pt idx="16683">
                  <c:v>165.70612940000001</c:v>
                </c:pt>
                <c:pt idx="16684">
                  <c:v>165.7160624</c:v>
                </c:pt>
                <c:pt idx="16685">
                  <c:v>165.72599539999999</c:v>
                </c:pt>
                <c:pt idx="16686">
                  <c:v>165.73592740000001</c:v>
                </c:pt>
                <c:pt idx="16687">
                  <c:v>165.7458604</c:v>
                </c:pt>
                <c:pt idx="16688">
                  <c:v>165.75579239999999</c:v>
                </c:pt>
                <c:pt idx="16689">
                  <c:v>165.76572540000001</c:v>
                </c:pt>
                <c:pt idx="16690">
                  <c:v>165.7756584</c:v>
                </c:pt>
                <c:pt idx="16691">
                  <c:v>165.78559139999999</c:v>
                </c:pt>
                <c:pt idx="16692">
                  <c:v>165.79552340000001</c:v>
                </c:pt>
                <c:pt idx="16693">
                  <c:v>165.8054564</c:v>
                </c:pt>
                <c:pt idx="16694">
                  <c:v>165.81538839999999</c:v>
                </c:pt>
                <c:pt idx="16695">
                  <c:v>165.82532140000001</c:v>
                </c:pt>
                <c:pt idx="16696">
                  <c:v>165.8352544</c:v>
                </c:pt>
                <c:pt idx="16697">
                  <c:v>165.84518739999999</c:v>
                </c:pt>
                <c:pt idx="16698">
                  <c:v>165.85511940000001</c:v>
                </c:pt>
                <c:pt idx="16699">
                  <c:v>165.8650524</c:v>
                </c:pt>
                <c:pt idx="16700">
                  <c:v>165.87498540000001</c:v>
                </c:pt>
                <c:pt idx="16701">
                  <c:v>165.88491740000001</c:v>
                </c:pt>
                <c:pt idx="16702">
                  <c:v>165.8948504</c:v>
                </c:pt>
                <c:pt idx="16703">
                  <c:v>165.90478340000001</c:v>
                </c:pt>
                <c:pt idx="16704">
                  <c:v>165.91471540000001</c:v>
                </c:pt>
                <c:pt idx="16705">
                  <c:v>165.9246484</c:v>
                </c:pt>
                <c:pt idx="16706">
                  <c:v>165.93458140000001</c:v>
                </c:pt>
                <c:pt idx="16707">
                  <c:v>165.94451340000001</c:v>
                </c:pt>
                <c:pt idx="16708">
                  <c:v>165.95444639999999</c:v>
                </c:pt>
                <c:pt idx="16709">
                  <c:v>165.96437940000001</c:v>
                </c:pt>
                <c:pt idx="16710">
                  <c:v>165.9743114</c:v>
                </c:pt>
                <c:pt idx="16711">
                  <c:v>165.98424439999999</c:v>
                </c:pt>
                <c:pt idx="16712">
                  <c:v>165.99417740000001</c:v>
                </c:pt>
                <c:pt idx="16713">
                  <c:v>166.0041094</c:v>
                </c:pt>
                <c:pt idx="16714">
                  <c:v>166.01404239999999</c:v>
                </c:pt>
                <c:pt idx="16715">
                  <c:v>166.02397540000001</c:v>
                </c:pt>
                <c:pt idx="16716">
                  <c:v>166.0339074</c:v>
                </c:pt>
                <c:pt idx="16717">
                  <c:v>166.04384039999999</c:v>
                </c:pt>
                <c:pt idx="16718">
                  <c:v>166.05377340000001</c:v>
                </c:pt>
                <c:pt idx="16719">
                  <c:v>166.0637054</c:v>
                </c:pt>
                <c:pt idx="16720">
                  <c:v>166.07363839999999</c:v>
                </c:pt>
                <c:pt idx="16721">
                  <c:v>166.08357140000001</c:v>
                </c:pt>
                <c:pt idx="16722">
                  <c:v>166.0935034</c:v>
                </c:pt>
                <c:pt idx="16723">
                  <c:v>166.10343639999999</c:v>
                </c:pt>
                <c:pt idx="16724">
                  <c:v>166.11336940000001</c:v>
                </c:pt>
                <c:pt idx="16725">
                  <c:v>166.1233014</c:v>
                </c:pt>
                <c:pt idx="16726">
                  <c:v>166.13323439999999</c:v>
                </c:pt>
                <c:pt idx="16727">
                  <c:v>166.14316740000001</c:v>
                </c:pt>
                <c:pt idx="16728">
                  <c:v>166.1530994</c:v>
                </c:pt>
                <c:pt idx="16729">
                  <c:v>166.16303239999999</c:v>
                </c:pt>
                <c:pt idx="16730">
                  <c:v>166.17296540000001</c:v>
                </c:pt>
                <c:pt idx="16731">
                  <c:v>166.1828974</c:v>
                </c:pt>
                <c:pt idx="16732">
                  <c:v>166.19283039999999</c:v>
                </c:pt>
                <c:pt idx="16733">
                  <c:v>166.20276340000001</c:v>
                </c:pt>
                <c:pt idx="16734">
                  <c:v>166.2126954</c:v>
                </c:pt>
                <c:pt idx="16735">
                  <c:v>166.22262839999999</c:v>
                </c:pt>
                <c:pt idx="16736">
                  <c:v>166.23256140000001</c:v>
                </c:pt>
                <c:pt idx="16737">
                  <c:v>166.2424934</c:v>
                </c:pt>
                <c:pt idx="16738">
                  <c:v>166.25242639999999</c:v>
                </c:pt>
                <c:pt idx="16739">
                  <c:v>166.26235940000001</c:v>
                </c:pt>
                <c:pt idx="16740">
                  <c:v>166.2722914</c:v>
                </c:pt>
                <c:pt idx="16741">
                  <c:v>166.28222439999999</c:v>
                </c:pt>
                <c:pt idx="16742">
                  <c:v>166.29215740000001</c:v>
                </c:pt>
                <c:pt idx="16743">
                  <c:v>166.3020894</c:v>
                </c:pt>
                <c:pt idx="16744">
                  <c:v>166.31202239999999</c:v>
                </c:pt>
                <c:pt idx="16745">
                  <c:v>166.32195540000001</c:v>
                </c:pt>
                <c:pt idx="16746">
                  <c:v>166.3318884</c:v>
                </c:pt>
                <c:pt idx="16747">
                  <c:v>166.34182039999999</c:v>
                </c:pt>
                <c:pt idx="16748">
                  <c:v>166.35175340000001</c:v>
                </c:pt>
                <c:pt idx="16749">
                  <c:v>166.3616854</c:v>
                </c:pt>
                <c:pt idx="16750">
                  <c:v>166.37161839999999</c:v>
                </c:pt>
                <c:pt idx="16751">
                  <c:v>166.38155140000001</c:v>
                </c:pt>
                <c:pt idx="16752">
                  <c:v>166.3914844</c:v>
                </c:pt>
                <c:pt idx="16753">
                  <c:v>166.40141639999999</c:v>
                </c:pt>
                <c:pt idx="16754">
                  <c:v>166.41134940000001</c:v>
                </c:pt>
                <c:pt idx="16755">
                  <c:v>166.4212824</c:v>
                </c:pt>
                <c:pt idx="16756">
                  <c:v>166.43121439999999</c:v>
                </c:pt>
                <c:pt idx="16757">
                  <c:v>166.44114740000001</c:v>
                </c:pt>
                <c:pt idx="16758">
                  <c:v>166.4510804</c:v>
                </c:pt>
                <c:pt idx="16759">
                  <c:v>166.46101239999999</c:v>
                </c:pt>
                <c:pt idx="16760">
                  <c:v>166.47094540000001</c:v>
                </c:pt>
                <c:pt idx="16761">
                  <c:v>166.48087839999999</c:v>
                </c:pt>
                <c:pt idx="16762">
                  <c:v>166.49081039999999</c:v>
                </c:pt>
                <c:pt idx="16763">
                  <c:v>166.5007434</c:v>
                </c:pt>
                <c:pt idx="16764">
                  <c:v>166.51067639999999</c:v>
                </c:pt>
                <c:pt idx="16765">
                  <c:v>166.52060839999999</c:v>
                </c:pt>
                <c:pt idx="16766">
                  <c:v>166.5305414</c:v>
                </c:pt>
                <c:pt idx="16767">
                  <c:v>166.54047439999999</c:v>
                </c:pt>
                <c:pt idx="16768">
                  <c:v>166.55040640000001</c:v>
                </c:pt>
                <c:pt idx="16769">
                  <c:v>166.5603394</c:v>
                </c:pt>
                <c:pt idx="16770">
                  <c:v>166.57027239999999</c:v>
                </c:pt>
                <c:pt idx="16771">
                  <c:v>166.58020440000001</c:v>
                </c:pt>
                <c:pt idx="16772">
                  <c:v>166.5901374</c:v>
                </c:pt>
                <c:pt idx="16773">
                  <c:v>166.60007039999999</c:v>
                </c:pt>
                <c:pt idx="16774">
                  <c:v>166.61000240000001</c:v>
                </c:pt>
                <c:pt idx="16775">
                  <c:v>166.619935</c:v>
                </c:pt>
                <c:pt idx="16776">
                  <c:v>166.62986799999999</c:v>
                </c:pt>
                <c:pt idx="16777">
                  <c:v>166.63980000000001</c:v>
                </c:pt>
                <c:pt idx="16778">
                  <c:v>166.649733</c:v>
                </c:pt>
                <c:pt idx="16779">
                  <c:v>166.65966599999999</c:v>
                </c:pt>
                <c:pt idx="16780">
                  <c:v>166.66959800000001</c:v>
                </c:pt>
                <c:pt idx="16781">
                  <c:v>166.679531</c:v>
                </c:pt>
                <c:pt idx="16782">
                  <c:v>166.68946399999999</c:v>
                </c:pt>
                <c:pt idx="16783">
                  <c:v>166.69939600000001</c:v>
                </c:pt>
                <c:pt idx="16784">
                  <c:v>166.709329</c:v>
                </c:pt>
                <c:pt idx="16785">
                  <c:v>166.71926199999999</c:v>
                </c:pt>
                <c:pt idx="16786">
                  <c:v>166.72919400000001</c:v>
                </c:pt>
                <c:pt idx="16787">
                  <c:v>166.739127</c:v>
                </c:pt>
                <c:pt idx="16788">
                  <c:v>166.74905999999999</c:v>
                </c:pt>
                <c:pt idx="16789">
                  <c:v>166.75899200000001</c:v>
                </c:pt>
                <c:pt idx="16790">
                  <c:v>166.768925</c:v>
                </c:pt>
                <c:pt idx="16791">
                  <c:v>166.77885800000001</c:v>
                </c:pt>
                <c:pt idx="16792">
                  <c:v>166.78879000000001</c:v>
                </c:pt>
                <c:pt idx="16793">
                  <c:v>166.798723</c:v>
                </c:pt>
                <c:pt idx="16794">
                  <c:v>166.80865600000001</c:v>
                </c:pt>
                <c:pt idx="16795">
                  <c:v>166.818589</c:v>
                </c:pt>
                <c:pt idx="16796">
                  <c:v>166.82852099999999</c:v>
                </c:pt>
                <c:pt idx="16797">
                  <c:v>166.83845400000001</c:v>
                </c:pt>
                <c:pt idx="16798">
                  <c:v>166.848387</c:v>
                </c:pt>
                <c:pt idx="16799">
                  <c:v>166.85831899999999</c:v>
                </c:pt>
                <c:pt idx="16800">
                  <c:v>166.86825200000001</c:v>
                </c:pt>
                <c:pt idx="16801">
                  <c:v>166.878185</c:v>
                </c:pt>
                <c:pt idx="16802">
                  <c:v>166.88811699999999</c:v>
                </c:pt>
                <c:pt idx="16803">
                  <c:v>166.89805000000001</c:v>
                </c:pt>
                <c:pt idx="16804">
                  <c:v>166.907983</c:v>
                </c:pt>
                <c:pt idx="16805">
                  <c:v>166.91791499999999</c:v>
                </c:pt>
                <c:pt idx="16806">
                  <c:v>166.92784800000001</c:v>
                </c:pt>
                <c:pt idx="16807">
                  <c:v>166.937781</c:v>
                </c:pt>
                <c:pt idx="16808">
                  <c:v>166.94771299999999</c:v>
                </c:pt>
                <c:pt idx="16809">
                  <c:v>166.95764600000001</c:v>
                </c:pt>
                <c:pt idx="16810">
                  <c:v>166.967579</c:v>
                </c:pt>
                <c:pt idx="16811">
                  <c:v>166.97751099999999</c:v>
                </c:pt>
                <c:pt idx="16812">
                  <c:v>166.98744400000001</c:v>
                </c:pt>
                <c:pt idx="16813">
                  <c:v>166.997377</c:v>
                </c:pt>
                <c:pt idx="16814">
                  <c:v>167.00730899999999</c:v>
                </c:pt>
                <c:pt idx="16815">
                  <c:v>167.01724200000001</c:v>
                </c:pt>
                <c:pt idx="16816">
                  <c:v>167.027175</c:v>
                </c:pt>
                <c:pt idx="16817">
                  <c:v>167.03710699999999</c:v>
                </c:pt>
                <c:pt idx="16818">
                  <c:v>167.04704000000001</c:v>
                </c:pt>
                <c:pt idx="16819">
                  <c:v>167.056973</c:v>
                </c:pt>
                <c:pt idx="16820">
                  <c:v>167.06690499999999</c:v>
                </c:pt>
                <c:pt idx="16821">
                  <c:v>167.07683800000001</c:v>
                </c:pt>
                <c:pt idx="16822">
                  <c:v>167.086771</c:v>
                </c:pt>
                <c:pt idx="16823">
                  <c:v>167.09670299999999</c:v>
                </c:pt>
                <c:pt idx="16824">
                  <c:v>167.10663600000001</c:v>
                </c:pt>
                <c:pt idx="16825">
                  <c:v>167.116569</c:v>
                </c:pt>
                <c:pt idx="16826">
                  <c:v>167.12650099999999</c:v>
                </c:pt>
                <c:pt idx="16827">
                  <c:v>167.13643400000001</c:v>
                </c:pt>
                <c:pt idx="16828">
                  <c:v>167.146367</c:v>
                </c:pt>
                <c:pt idx="16829">
                  <c:v>167.15629999999999</c:v>
                </c:pt>
                <c:pt idx="16830">
                  <c:v>167.16623200000001</c:v>
                </c:pt>
                <c:pt idx="16831">
                  <c:v>167.176165</c:v>
                </c:pt>
                <c:pt idx="16832">
                  <c:v>167.18609799999999</c:v>
                </c:pt>
                <c:pt idx="16833">
                  <c:v>167.19603000000001</c:v>
                </c:pt>
                <c:pt idx="16834">
                  <c:v>167.205963</c:v>
                </c:pt>
                <c:pt idx="16835">
                  <c:v>167.21589599999999</c:v>
                </c:pt>
                <c:pt idx="16836">
                  <c:v>167.22582800000001</c:v>
                </c:pt>
                <c:pt idx="16837">
                  <c:v>167.235761</c:v>
                </c:pt>
                <c:pt idx="16838">
                  <c:v>167.24569399999999</c:v>
                </c:pt>
                <c:pt idx="16839">
                  <c:v>167.25562600000001</c:v>
                </c:pt>
                <c:pt idx="16840">
                  <c:v>167.265559</c:v>
                </c:pt>
                <c:pt idx="16841">
                  <c:v>167.27549200000001</c:v>
                </c:pt>
                <c:pt idx="16842">
                  <c:v>167.28542400000001</c:v>
                </c:pt>
                <c:pt idx="16843">
                  <c:v>167.295357</c:v>
                </c:pt>
                <c:pt idx="16844">
                  <c:v>167.30529000000001</c:v>
                </c:pt>
                <c:pt idx="16845">
                  <c:v>167.31522200000001</c:v>
                </c:pt>
                <c:pt idx="16846">
                  <c:v>167.325155</c:v>
                </c:pt>
                <c:pt idx="16847">
                  <c:v>167.33508800000001</c:v>
                </c:pt>
                <c:pt idx="16848">
                  <c:v>167.34502000000001</c:v>
                </c:pt>
                <c:pt idx="16849">
                  <c:v>167.35495299999999</c:v>
                </c:pt>
                <c:pt idx="16850">
                  <c:v>167.36488600000001</c:v>
                </c:pt>
                <c:pt idx="16851">
                  <c:v>167.374818</c:v>
                </c:pt>
                <c:pt idx="16852">
                  <c:v>167.38475099999999</c:v>
                </c:pt>
                <c:pt idx="16853">
                  <c:v>167.39468400000001</c:v>
                </c:pt>
                <c:pt idx="16854">
                  <c:v>167.404616</c:v>
                </c:pt>
                <c:pt idx="16855">
                  <c:v>167.41454899999999</c:v>
                </c:pt>
                <c:pt idx="16856">
                  <c:v>167.42448200000001</c:v>
                </c:pt>
                <c:pt idx="16857">
                  <c:v>167.434414</c:v>
                </c:pt>
                <c:pt idx="16858">
                  <c:v>167.44434699999999</c:v>
                </c:pt>
                <c:pt idx="16859">
                  <c:v>167.45428000000001</c:v>
                </c:pt>
                <c:pt idx="16860">
                  <c:v>167.464213</c:v>
                </c:pt>
                <c:pt idx="16861">
                  <c:v>167.47414499999999</c:v>
                </c:pt>
                <c:pt idx="16862">
                  <c:v>167.48407800000001</c:v>
                </c:pt>
                <c:pt idx="16863">
                  <c:v>167.494011</c:v>
                </c:pt>
                <c:pt idx="16864">
                  <c:v>167.50394299999999</c:v>
                </c:pt>
                <c:pt idx="16865">
                  <c:v>167.51387600000001</c:v>
                </c:pt>
                <c:pt idx="16866">
                  <c:v>167.523809</c:v>
                </c:pt>
                <c:pt idx="16867">
                  <c:v>167.53374099999999</c:v>
                </c:pt>
                <c:pt idx="16868">
                  <c:v>167.54367400000001</c:v>
                </c:pt>
                <c:pt idx="16869">
                  <c:v>167.553607</c:v>
                </c:pt>
                <c:pt idx="16870">
                  <c:v>167.56353899999999</c:v>
                </c:pt>
                <c:pt idx="16871">
                  <c:v>167.57347200000001</c:v>
                </c:pt>
                <c:pt idx="16872">
                  <c:v>167.583405</c:v>
                </c:pt>
                <c:pt idx="16873">
                  <c:v>167.59333699999999</c:v>
                </c:pt>
                <c:pt idx="16874">
                  <c:v>167.60327000000001</c:v>
                </c:pt>
                <c:pt idx="16875">
                  <c:v>167.613203</c:v>
                </c:pt>
                <c:pt idx="16876">
                  <c:v>167.62313520000001</c:v>
                </c:pt>
                <c:pt idx="16877">
                  <c:v>167.6330682</c:v>
                </c:pt>
                <c:pt idx="16878">
                  <c:v>167.64300119999999</c:v>
                </c:pt>
                <c:pt idx="16879">
                  <c:v>167.65293320000001</c:v>
                </c:pt>
                <c:pt idx="16880">
                  <c:v>167.6628662</c:v>
                </c:pt>
                <c:pt idx="16881">
                  <c:v>167.67279919999999</c:v>
                </c:pt>
                <c:pt idx="16882">
                  <c:v>167.68273120000001</c:v>
                </c:pt>
                <c:pt idx="16883">
                  <c:v>167.6926642</c:v>
                </c:pt>
                <c:pt idx="16884">
                  <c:v>167.70259720000001</c:v>
                </c:pt>
                <c:pt idx="16885">
                  <c:v>167.71252920000001</c:v>
                </c:pt>
                <c:pt idx="16886">
                  <c:v>167.7224622</c:v>
                </c:pt>
                <c:pt idx="16887">
                  <c:v>167.73239520000001</c:v>
                </c:pt>
                <c:pt idx="16888">
                  <c:v>167.74232720000001</c:v>
                </c:pt>
                <c:pt idx="16889">
                  <c:v>167.75226019999999</c:v>
                </c:pt>
                <c:pt idx="16890">
                  <c:v>167.76219320000001</c:v>
                </c:pt>
                <c:pt idx="16891">
                  <c:v>167.7721262</c:v>
                </c:pt>
                <c:pt idx="16892">
                  <c:v>167.78205819999999</c:v>
                </c:pt>
                <c:pt idx="16893">
                  <c:v>167.79199120000001</c:v>
                </c:pt>
                <c:pt idx="16894">
                  <c:v>167.8019242</c:v>
                </c:pt>
                <c:pt idx="16895">
                  <c:v>167.81185619999999</c:v>
                </c:pt>
                <c:pt idx="16896">
                  <c:v>167.82178920000001</c:v>
                </c:pt>
                <c:pt idx="16897">
                  <c:v>167.8317222</c:v>
                </c:pt>
                <c:pt idx="16898">
                  <c:v>167.84165419999999</c:v>
                </c:pt>
                <c:pt idx="16899">
                  <c:v>167.85158720000001</c:v>
                </c:pt>
                <c:pt idx="16900">
                  <c:v>167.8615202</c:v>
                </c:pt>
                <c:pt idx="16901">
                  <c:v>167.87145219999999</c:v>
                </c:pt>
                <c:pt idx="16902">
                  <c:v>167.88138520000001</c:v>
                </c:pt>
                <c:pt idx="16903">
                  <c:v>167.8913182</c:v>
                </c:pt>
                <c:pt idx="16904">
                  <c:v>167.90125019999999</c:v>
                </c:pt>
                <c:pt idx="16905">
                  <c:v>167.91118320000001</c:v>
                </c:pt>
                <c:pt idx="16906">
                  <c:v>167.9211162</c:v>
                </c:pt>
                <c:pt idx="16907">
                  <c:v>167.93104819999999</c:v>
                </c:pt>
                <c:pt idx="16908">
                  <c:v>167.94098120000001</c:v>
                </c:pt>
                <c:pt idx="16909">
                  <c:v>167.9509142</c:v>
                </c:pt>
                <c:pt idx="16910">
                  <c:v>167.96084619999999</c:v>
                </c:pt>
                <c:pt idx="16911">
                  <c:v>167.97077920000001</c:v>
                </c:pt>
                <c:pt idx="16912">
                  <c:v>167.9807122</c:v>
                </c:pt>
                <c:pt idx="16913">
                  <c:v>167.99064419999999</c:v>
                </c:pt>
                <c:pt idx="16914">
                  <c:v>168.00057720000001</c:v>
                </c:pt>
                <c:pt idx="16915">
                  <c:v>168.0105102</c:v>
                </c:pt>
                <c:pt idx="16916">
                  <c:v>168.02044319999999</c:v>
                </c:pt>
                <c:pt idx="16917">
                  <c:v>168.03037520000001</c:v>
                </c:pt>
                <c:pt idx="16918">
                  <c:v>168.0403082</c:v>
                </c:pt>
                <c:pt idx="16919">
                  <c:v>168.05024119999999</c:v>
                </c:pt>
                <c:pt idx="16920">
                  <c:v>168.06017320000001</c:v>
                </c:pt>
                <c:pt idx="16921">
                  <c:v>168.0701062</c:v>
                </c:pt>
                <c:pt idx="16922">
                  <c:v>168.08003919999999</c:v>
                </c:pt>
                <c:pt idx="16923">
                  <c:v>168.08997120000001</c:v>
                </c:pt>
                <c:pt idx="16924">
                  <c:v>168.0999042</c:v>
                </c:pt>
                <c:pt idx="16925">
                  <c:v>168.10983719999999</c:v>
                </c:pt>
                <c:pt idx="16926">
                  <c:v>168.11976920000001</c:v>
                </c:pt>
                <c:pt idx="16927">
                  <c:v>168.1297022</c:v>
                </c:pt>
                <c:pt idx="16928">
                  <c:v>168.13963519999999</c:v>
                </c:pt>
                <c:pt idx="16929">
                  <c:v>168.14956720000001</c:v>
                </c:pt>
                <c:pt idx="16930">
                  <c:v>168.1595002</c:v>
                </c:pt>
                <c:pt idx="16931">
                  <c:v>168.16943319999999</c:v>
                </c:pt>
                <c:pt idx="16932">
                  <c:v>168.17936520000001</c:v>
                </c:pt>
                <c:pt idx="16933">
                  <c:v>168.1892982</c:v>
                </c:pt>
                <c:pt idx="16934">
                  <c:v>168.19923120000001</c:v>
                </c:pt>
                <c:pt idx="16935">
                  <c:v>168.2091642</c:v>
                </c:pt>
                <c:pt idx="16936">
                  <c:v>168.2190962</c:v>
                </c:pt>
                <c:pt idx="16937">
                  <c:v>168.22902920000001</c:v>
                </c:pt>
                <c:pt idx="16938">
                  <c:v>168.2389622</c:v>
                </c:pt>
                <c:pt idx="16939">
                  <c:v>168.2488942</c:v>
                </c:pt>
                <c:pt idx="16940">
                  <c:v>168.25882720000001</c:v>
                </c:pt>
                <c:pt idx="16941">
                  <c:v>168.2687602</c:v>
                </c:pt>
                <c:pt idx="16942">
                  <c:v>168.27869219999999</c:v>
                </c:pt>
                <c:pt idx="16943">
                  <c:v>168.28862520000001</c:v>
                </c:pt>
                <c:pt idx="16944">
                  <c:v>168.2985582</c:v>
                </c:pt>
                <c:pt idx="16945">
                  <c:v>168.30849019999999</c:v>
                </c:pt>
                <c:pt idx="16946">
                  <c:v>168.31842320000001</c:v>
                </c:pt>
                <c:pt idx="16947">
                  <c:v>168.3283562</c:v>
                </c:pt>
                <c:pt idx="16948">
                  <c:v>168.33828819999999</c:v>
                </c:pt>
                <c:pt idx="16949">
                  <c:v>168.34822120000001</c:v>
                </c:pt>
                <c:pt idx="16950">
                  <c:v>168.3581542</c:v>
                </c:pt>
                <c:pt idx="16951">
                  <c:v>168.36808619999999</c:v>
                </c:pt>
                <c:pt idx="16952">
                  <c:v>168.37801920000001</c:v>
                </c:pt>
                <c:pt idx="16953">
                  <c:v>168.3879522</c:v>
                </c:pt>
                <c:pt idx="16954">
                  <c:v>168.39788419999999</c:v>
                </c:pt>
                <c:pt idx="16955">
                  <c:v>168.40781720000001</c:v>
                </c:pt>
                <c:pt idx="16956">
                  <c:v>168.4177502</c:v>
                </c:pt>
                <c:pt idx="16957">
                  <c:v>168.42768219999999</c:v>
                </c:pt>
                <c:pt idx="16958">
                  <c:v>168.43761520000001</c:v>
                </c:pt>
                <c:pt idx="16959">
                  <c:v>168.4475482</c:v>
                </c:pt>
                <c:pt idx="16960">
                  <c:v>168.45748119999999</c:v>
                </c:pt>
                <c:pt idx="16961">
                  <c:v>168.46741320000001</c:v>
                </c:pt>
                <c:pt idx="16962">
                  <c:v>168.4773462</c:v>
                </c:pt>
                <c:pt idx="16963">
                  <c:v>168.48727919999999</c:v>
                </c:pt>
                <c:pt idx="16964">
                  <c:v>168.49721120000001</c:v>
                </c:pt>
                <c:pt idx="16965">
                  <c:v>168.5071442</c:v>
                </c:pt>
                <c:pt idx="16966">
                  <c:v>168.51707719999999</c:v>
                </c:pt>
                <c:pt idx="16967">
                  <c:v>168.52700920000001</c:v>
                </c:pt>
                <c:pt idx="16968">
                  <c:v>168.5369422</c:v>
                </c:pt>
                <c:pt idx="16969">
                  <c:v>168.54687519999999</c:v>
                </c:pt>
                <c:pt idx="16970">
                  <c:v>168.55680720000001</c:v>
                </c:pt>
                <c:pt idx="16971">
                  <c:v>168.5667402</c:v>
                </c:pt>
                <c:pt idx="16972">
                  <c:v>168.57667319999999</c:v>
                </c:pt>
                <c:pt idx="16973">
                  <c:v>168.58660520000001</c:v>
                </c:pt>
                <c:pt idx="16974">
                  <c:v>168.5965382</c:v>
                </c:pt>
                <c:pt idx="16975">
                  <c:v>168.60647119999999</c:v>
                </c:pt>
                <c:pt idx="16976">
                  <c:v>168.61640320000001</c:v>
                </c:pt>
                <c:pt idx="16977">
                  <c:v>168.62633489999999</c:v>
                </c:pt>
                <c:pt idx="16978">
                  <c:v>168.63626790000001</c:v>
                </c:pt>
                <c:pt idx="16979">
                  <c:v>168.6461999</c:v>
                </c:pt>
                <c:pt idx="16980">
                  <c:v>168.65613289999999</c:v>
                </c:pt>
                <c:pt idx="16981">
                  <c:v>168.66606590000001</c:v>
                </c:pt>
                <c:pt idx="16982">
                  <c:v>168.6759989</c:v>
                </c:pt>
                <c:pt idx="16983">
                  <c:v>168.68593089999999</c:v>
                </c:pt>
                <c:pt idx="16984">
                  <c:v>168.69586390000001</c:v>
                </c:pt>
                <c:pt idx="16985">
                  <c:v>168.7057969</c:v>
                </c:pt>
                <c:pt idx="16986">
                  <c:v>168.71572889999999</c:v>
                </c:pt>
                <c:pt idx="16987">
                  <c:v>168.72566190000001</c:v>
                </c:pt>
                <c:pt idx="16988">
                  <c:v>168.7355949</c:v>
                </c:pt>
                <c:pt idx="16989">
                  <c:v>168.74552689999999</c:v>
                </c:pt>
                <c:pt idx="16990">
                  <c:v>168.75545990000001</c:v>
                </c:pt>
                <c:pt idx="16991">
                  <c:v>168.76539289999999</c:v>
                </c:pt>
                <c:pt idx="16992">
                  <c:v>168.77532489999999</c:v>
                </c:pt>
                <c:pt idx="16993">
                  <c:v>168.7852579</c:v>
                </c:pt>
                <c:pt idx="16994">
                  <c:v>168.79519089999999</c:v>
                </c:pt>
                <c:pt idx="16995">
                  <c:v>168.80512289999999</c:v>
                </c:pt>
                <c:pt idx="16996">
                  <c:v>168.8150559</c:v>
                </c:pt>
                <c:pt idx="16997">
                  <c:v>168.82498889999999</c:v>
                </c:pt>
                <c:pt idx="16998">
                  <c:v>168.83492089999999</c:v>
                </c:pt>
                <c:pt idx="16999">
                  <c:v>168.8448539</c:v>
                </c:pt>
                <c:pt idx="17000">
                  <c:v>168.85478689999999</c:v>
                </c:pt>
                <c:pt idx="17001">
                  <c:v>168.86471890000001</c:v>
                </c:pt>
                <c:pt idx="17002">
                  <c:v>168.8746519</c:v>
                </c:pt>
                <c:pt idx="17003">
                  <c:v>168.88458489999999</c:v>
                </c:pt>
                <c:pt idx="17004">
                  <c:v>168.89451790000001</c:v>
                </c:pt>
                <c:pt idx="17005">
                  <c:v>168.9044499</c:v>
                </c:pt>
                <c:pt idx="17006">
                  <c:v>168.91438289999999</c:v>
                </c:pt>
                <c:pt idx="17007">
                  <c:v>168.92431590000001</c:v>
                </c:pt>
                <c:pt idx="17008">
                  <c:v>168.9342479</c:v>
                </c:pt>
                <c:pt idx="17009">
                  <c:v>168.94418089999999</c:v>
                </c:pt>
                <c:pt idx="17010">
                  <c:v>168.95411390000001</c:v>
                </c:pt>
                <c:pt idx="17011">
                  <c:v>168.9640459</c:v>
                </c:pt>
                <c:pt idx="17012">
                  <c:v>168.97397889999999</c:v>
                </c:pt>
                <c:pt idx="17013">
                  <c:v>168.98391190000001</c:v>
                </c:pt>
                <c:pt idx="17014">
                  <c:v>168.9938439</c:v>
                </c:pt>
                <c:pt idx="17015">
                  <c:v>169.00377689999999</c:v>
                </c:pt>
                <c:pt idx="17016">
                  <c:v>169.01370990000001</c:v>
                </c:pt>
                <c:pt idx="17017">
                  <c:v>169.0236419</c:v>
                </c:pt>
                <c:pt idx="17018">
                  <c:v>169.03357489999999</c:v>
                </c:pt>
                <c:pt idx="17019">
                  <c:v>169.04350790000001</c:v>
                </c:pt>
                <c:pt idx="17020">
                  <c:v>169.0534409</c:v>
                </c:pt>
                <c:pt idx="17021">
                  <c:v>169.06337289999999</c:v>
                </c:pt>
                <c:pt idx="17022">
                  <c:v>169.07330590000001</c:v>
                </c:pt>
                <c:pt idx="17023">
                  <c:v>169.0832389</c:v>
                </c:pt>
                <c:pt idx="17024">
                  <c:v>169.09317089999999</c:v>
                </c:pt>
                <c:pt idx="17025">
                  <c:v>169.10310390000001</c:v>
                </c:pt>
                <c:pt idx="17026">
                  <c:v>169.1130369</c:v>
                </c:pt>
                <c:pt idx="17027">
                  <c:v>169.12296889999999</c:v>
                </c:pt>
                <c:pt idx="17028">
                  <c:v>169.13290190000001</c:v>
                </c:pt>
                <c:pt idx="17029">
                  <c:v>169.1428349</c:v>
                </c:pt>
                <c:pt idx="17030">
                  <c:v>169.15276689999999</c:v>
                </c:pt>
                <c:pt idx="17031">
                  <c:v>169.16269990000001</c:v>
                </c:pt>
                <c:pt idx="17032">
                  <c:v>169.1726329</c:v>
                </c:pt>
                <c:pt idx="17033">
                  <c:v>169.18256489999999</c:v>
                </c:pt>
                <c:pt idx="17034">
                  <c:v>169.19249790000001</c:v>
                </c:pt>
                <c:pt idx="17035">
                  <c:v>169.2024309</c:v>
                </c:pt>
                <c:pt idx="17036">
                  <c:v>169.21236289999999</c:v>
                </c:pt>
                <c:pt idx="17037">
                  <c:v>169.22229590000001</c:v>
                </c:pt>
                <c:pt idx="17038">
                  <c:v>169.2322289</c:v>
                </c:pt>
                <c:pt idx="17039">
                  <c:v>169.24216190000001</c:v>
                </c:pt>
                <c:pt idx="17040">
                  <c:v>169.25209390000001</c:v>
                </c:pt>
                <c:pt idx="17041">
                  <c:v>169.2620269</c:v>
                </c:pt>
                <c:pt idx="17042">
                  <c:v>169.27195990000001</c:v>
                </c:pt>
                <c:pt idx="17043">
                  <c:v>169.28189190000001</c:v>
                </c:pt>
                <c:pt idx="17044">
                  <c:v>169.29182489999999</c:v>
                </c:pt>
                <c:pt idx="17045">
                  <c:v>169.30175790000001</c:v>
                </c:pt>
                <c:pt idx="17046">
                  <c:v>169.3116899</c:v>
                </c:pt>
                <c:pt idx="17047">
                  <c:v>169.32162289999999</c:v>
                </c:pt>
                <c:pt idx="17048">
                  <c:v>169.33155590000001</c:v>
                </c:pt>
                <c:pt idx="17049">
                  <c:v>169.3414879</c:v>
                </c:pt>
                <c:pt idx="17050">
                  <c:v>169.35142089999999</c:v>
                </c:pt>
                <c:pt idx="17051">
                  <c:v>169.36135390000001</c:v>
                </c:pt>
                <c:pt idx="17052">
                  <c:v>169.3712859</c:v>
                </c:pt>
                <c:pt idx="17053">
                  <c:v>169.38121889999999</c:v>
                </c:pt>
                <c:pt idx="17054">
                  <c:v>169.39115190000001</c:v>
                </c:pt>
                <c:pt idx="17055">
                  <c:v>169.4010849</c:v>
                </c:pt>
                <c:pt idx="17056">
                  <c:v>169.41101689999999</c:v>
                </c:pt>
                <c:pt idx="17057">
                  <c:v>169.42094990000001</c:v>
                </c:pt>
                <c:pt idx="17058">
                  <c:v>169.4308829</c:v>
                </c:pt>
                <c:pt idx="17059">
                  <c:v>169.44081489999999</c:v>
                </c:pt>
                <c:pt idx="17060">
                  <c:v>169.45074790000001</c:v>
                </c:pt>
                <c:pt idx="17061">
                  <c:v>169.4606809</c:v>
                </c:pt>
                <c:pt idx="17062">
                  <c:v>169.47061289999999</c:v>
                </c:pt>
                <c:pt idx="17063">
                  <c:v>169.48054590000001</c:v>
                </c:pt>
                <c:pt idx="17064">
                  <c:v>169.4904789</c:v>
                </c:pt>
                <c:pt idx="17065">
                  <c:v>169.50041089999999</c:v>
                </c:pt>
                <c:pt idx="17066">
                  <c:v>169.51034390000001</c:v>
                </c:pt>
                <c:pt idx="17067">
                  <c:v>169.5202769</c:v>
                </c:pt>
                <c:pt idx="17068">
                  <c:v>169.53020889999999</c:v>
                </c:pt>
                <c:pt idx="17069">
                  <c:v>169.54014190000001</c:v>
                </c:pt>
                <c:pt idx="17070">
                  <c:v>169.5500749</c:v>
                </c:pt>
                <c:pt idx="17071">
                  <c:v>169.56000789999999</c:v>
                </c:pt>
                <c:pt idx="17072">
                  <c:v>169.56993990000001</c:v>
                </c:pt>
                <c:pt idx="17073">
                  <c:v>169.5798729</c:v>
                </c:pt>
                <c:pt idx="17074">
                  <c:v>169.58980589999999</c:v>
                </c:pt>
                <c:pt idx="17075">
                  <c:v>169.59973790000001</c:v>
                </c:pt>
                <c:pt idx="17076">
                  <c:v>169.6096709</c:v>
                </c:pt>
                <c:pt idx="17077">
                  <c:v>169.61960389999999</c:v>
                </c:pt>
                <c:pt idx="17078">
                  <c:v>169.629537</c:v>
                </c:pt>
                <c:pt idx="17079">
                  <c:v>169.63946999999999</c:v>
                </c:pt>
                <c:pt idx="17080">
                  <c:v>169.64940300000001</c:v>
                </c:pt>
                <c:pt idx="17081">
                  <c:v>169.659335</c:v>
                </c:pt>
                <c:pt idx="17082">
                  <c:v>169.66926799999999</c:v>
                </c:pt>
                <c:pt idx="17083">
                  <c:v>169.67920100000001</c:v>
                </c:pt>
                <c:pt idx="17084">
                  <c:v>169.689133</c:v>
                </c:pt>
                <c:pt idx="17085">
                  <c:v>169.69906599999999</c:v>
                </c:pt>
                <c:pt idx="17086">
                  <c:v>169.70899900000001</c:v>
                </c:pt>
                <c:pt idx="17087">
                  <c:v>169.718932</c:v>
                </c:pt>
                <c:pt idx="17088">
                  <c:v>169.72886399999999</c:v>
                </c:pt>
                <c:pt idx="17089">
                  <c:v>169.73879700000001</c:v>
                </c:pt>
                <c:pt idx="17090">
                  <c:v>169.74872999999999</c:v>
                </c:pt>
                <c:pt idx="17091">
                  <c:v>169.75866199999999</c:v>
                </c:pt>
                <c:pt idx="17092">
                  <c:v>169.768595</c:v>
                </c:pt>
                <c:pt idx="17093">
                  <c:v>169.77852799999999</c:v>
                </c:pt>
                <c:pt idx="17094">
                  <c:v>169.78845999999999</c:v>
                </c:pt>
                <c:pt idx="17095">
                  <c:v>169.798393</c:v>
                </c:pt>
                <c:pt idx="17096">
                  <c:v>169.80832599999999</c:v>
                </c:pt>
                <c:pt idx="17097">
                  <c:v>169.81825799999999</c:v>
                </c:pt>
                <c:pt idx="17098">
                  <c:v>169.828191</c:v>
                </c:pt>
                <c:pt idx="17099">
                  <c:v>169.83812399999999</c:v>
                </c:pt>
                <c:pt idx="17100">
                  <c:v>169.84805700000001</c:v>
                </c:pt>
                <c:pt idx="17101">
                  <c:v>169.857989</c:v>
                </c:pt>
                <c:pt idx="17102">
                  <c:v>169.86792199999999</c:v>
                </c:pt>
                <c:pt idx="17103">
                  <c:v>169.87785500000001</c:v>
                </c:pt>
                <c:pt idx="17104">
                  <c:v>169.887787</c:v>
                </c:pt>
                <c:pt idx="17105">
                  <c:v>169.89771999999999</c:v>
                </c:pt>
                <c:pt idx="17106">
                  <c:v>169.90765300000001</c:v>
                </c:pt>
                <c:pt idx="17107">
                  <c:v>169.917585</c:v>
                </c:pt>
                <c:pt idx="17108">
                  <c:v>169.92751799999999</c:v>
                </c:pt>
                <c:pt idx="17109">
                  <c:v>169.93745100000001</c:v>
                </c:pt>
                <c:pt idx="17110">
                  <c:v>169.947383</c:v>
                </c:pt>
                <c:pt idx="17111">
                  <c:v>169.95731599999999</c:v>
                </c:pt>
                <c:pt idx="17112">
                  <c:v>169.96724900000001</c:v>
                </c:pt>
                <c:pt idx="17113">
                  <c:v>169.977181</c:v>
                </c:pt>
                <c:pt idx="17114">
                  <c:v>169.98711399999999</c:v>
                </c:pt>
                <c:pt idx="17115">
                  <c:v>169.99704700000001</c:v>
                </c:pt>
                <c:pt idx="17116">
                  <c:v>170.00698</c:v>
                </c:pt>
                <c:pt idx="17117">
                  <c:v>170.01691199999999</c:v>
                </c:pt>
                <c:pt idx="17118">
                  <c:v>170.02684500000001</c:v>
                </c:pt>
                <c:pt idx="17119">
                  <c:v>170.036778</c:v>
                </c:pt>
                <c:pt idx="17120">
                  <c:v>170.04670999999999</c:v>
                </c:pt>
                <c:pt idx="17121">
                  <c:v>170.05664300000001</c:v>
                </c:pt>
                <c:pt idx="17122">
                  <c:v>170.066576</c:v>
                </c:pt>
                <c:pt idx="17123">
                  <c:v>170.07650799999999</c:v>
                </c:pt>
                <c:pt idx="17124">
                  <c:v>170.08644100000001</c:v>
                </c:pt>
                <c:pt idx="17125">
                  <c:v>170.096374</c:v>
                </c:pt>
                <c:pt idx="17126">
                  <c:v>170.10630599999999</c:v>
                </c:pt>
                <c:pt idx="17127">
                  <c:v>170.11623900000001</c:v>
                </c:pt>
                <c:pt idx="17128">
                  <c:v>170.126172</c:v>
                </c:pt>
                <c:pt idx="17129">
                  <c:v>170.13610499999999</c:v>
                </c:pt>
                <c:pt idx="17130">
                  <c:v>170.14603700000001</c:v>
                </c:pt>
                <c:pt idx="17131">
                  <c:v>170.15597</c:v>
                </c:pt>
                <c:pt idx="17132">
                  <c:v>170.16590299999999</c:v>
                </c:pt>
                <c:pt idx="17133">
                  <c:v>170.17583500000001</c:v>
                </c:pt>
                <c:pt idx="17134">
                  <c:v>170.185768</c:v>
                </c:pt>
                <c:pt idx="17135">
                  <c:v>170.19570100000001</c:v>
                </c:pt>
                <c:pt idx="17136">
                  <c:v>170.20563300000001</c:v>
                </c:pt>
                <c:pt idx="17137">
                  <c:v>170.215566</c:v>
                </c:pt>
                <c:pt idx="17138">
                  <c:v>170.22549900000001</c:v>
                </c:pt>
                <c:pt idx="17139">
                  <c:v>170.23543100000001</c:v>
                </c:pt>
                <c:pt idx="17140">
                  <c:v>170.245364</c:v>
                </c:pt>
                <c:pt idx="17141">
                  <c:v>170.25529700000001</c:v>
                </c:pt>
                <c:pt idx="17142">
                  <c:v>170.26523</c:v>
                </c:pt>
                <c:pt idx="17143">
                  <c:v>170.27516199999999</c:v>
                </c:pt>
                <c:pt idx="17144">
                  <c:v>170.28509500000001</c:v>
                </c:pt>
                <c:pt idx="17145">
                  <c:v>170.295028</c:v>
                </c:pt>
                <c:pt idx="17146">
                  <c:v>170.30495999999999</c:v>
                </c:pt>
                <c:pt idx="17147">
                  <c:v>170.31489300000001</c:v>
                </c:pt>
                <c:pt idx="17148">
                  <c:v>170.324826</c:v>
                </c:pt>
                <c:pt idx="17149">
                  <c:v>170.33475799999999</c:v>
                </c:pt>
                <c:pt idx="17150">
                  <c:v>170.34469100000001</c:v>
                </c:pt>
                <c:pt idx="17151">
                  <c:v>170.354624</c:v>
                </c:pt>
                <c:pt idx="17152">
                  <c:v>170.36455599999999</c:v>
                </c:pt>
                <c:pt idx="17153">
                  <c:v>170.37448900000001</c:v>
                </c:pt>
                <c:pt idx="17154">
                  <c:v>170.384422</c:v>
                </c:pt>
                <c:pt idx="17155">
                  <c:v>170.39435499999999</c:v>
                </c:pt>
                <c:pt idx="17156">
                  <c:v>170.40428700000001</c:v>
                </c:pt>
                <c:pt idx="17157">
                  <c:v>170.41422</c:v>
                </c:pt>
                <c:pt idx="17158">
                  <c:v>170.42415299999999</c:v>
                </c:pt>
                <c:pt idx="17159">
                  <c:v>170.43408500000001</c:v>
                </c:pt>
                <c:pt idx="17160">
                  <c:v>170.444018</c:v>
                </c:pt>
                <c:pt idx="17161">
                  <c:v>170.45395099999999</c:v>
                </c:pt>
                <c:pt idx="17162">
                  <c:v>170.46388300000001</c:v>
                </c:pt>
                <c:pt idx="17163">
                  <c:v>170.473816</c:v>
                </c:pt>
                <c:pt idx="17164">
                  <c:v>170.48374899999999</c:v>
                </c:pt>
                <c:pt idx="17165">
                  <c:v>170.49368100000001</c:v>
                </c:pt>
                <c:pt idx="17166">
                  <c:v>170.503614</c:v>
                </c:pt>
                <c:pt idx="17167">
                  <c:v>170.51354699999999</c:v>
                </c:pt>
                <c:pt idx="17168">
                  <c:v>170.52348000000001</c:v>
                </c:pt>
                <c:pt idx="17169">
                  <c:v>170.533412</c:v>
                </c:pt>
                <c:pt idx="17170">
                  <c:v>170.54334499999999</c:v>
                </c:pt>
                <c:pt idx="17171">
                  <c:v>170.55327800000001</c:v>
                </c:pt>
                <c:pt idx="17172">
                  <c:v>170.56321</c:v>
                </c:pt>
                <c:pt idx="17173">
                  <c:v>170.57314299999999</c:v>
                </c:pt>
                <c:pt idx="17174">
                  <c:v>170.58307600000001</c:v>
                </c:pt>
                <c:pt idx="17175">
                  <c:v>170.593008</c:v>
                </c:pt>
                <c:pt idx="17176">
                  <c:v>170.60294099999999</c:v>
                </c:pt>
                <c:pt idx="17177">
                  <c:v>170.61287400000001</c:v>
                </c:pt>
                <c:pt idx="17178">
                  <c:v>170.622806</c:v>
                </c:pt>
                <c:pt idx="17179">
                  <c:v>170.63273899999999</c:v>
                </c:pt>
                <c:pt idx="17180">
                  <c:v>170.642672</c:v>
                </c:pt>
                <c:pt idx="17181">
                  <c:v>170.65260499999999</c:v>
                </c:pt>
                <c:pt idx="17182">
                  <c:v>170.66253699999999</c:v>
                </c:pt>
                <c:pt idx="17183">
                  <c:v>170.67247</c:v>
                </c:pt>
                <c:pt idx="17184">
                  <c:v>170.68240299999999</c:v>
                </c:pt>
                <c:pt idx="17185">
                  <c:v>170.69233500000001</c:v>
                </c:pt>
                <c:pt idx="17186">
                  <c:v>170.702268</c:v>
                </c:pt>
                <c:pt idx="17187">
                  <c:v>170.71220099999999</c:v>
                </c:pt>
                <c:pt idx="17188">
                  <c:v>170.72213300000001</c:v>
                </c:pt>
                <c:pt idx="17189">
                  <c:v>170.732066</c:v>
                </c:pt>
                <c:pt idx="17190">
                  <c:v>170.74199899999999</c:v>
                </c:pt>
                <c:pt idx="17191">
                  <c:v>170.75193100000001</c:v>
                </c:pt>
                <c:pt idx="17192">
                  <c:v>170.761864</c:v>
                </c:pt>
                <c:pt idx="17193">
                  <c:v>170.77179699999999</c:v>
                </c:pt>
                <c:pt idx="17194">
                  <c:v>170.78173000000001</c:v>
                </c:pt>
                <c:pt idx="17195">
                  <c:v>170.791662</c:v>
                </c:pt>
                <c:pt idx="17196">
                  <c:v>170.80159499999999</c:v>
                </c:pt>
                <c:pt idx="17197">
                  <c:v>170.81152800000001</c:v>
                </c:pt>
                <c:pt idx="17198">
                  <c:v>170.82146</c:v>
                </c:pt>
                <c:pt idx="17199">
                  <c:v>170.83139299999999</c:v>
                </c:pt>
                <c:pt idx="17200">
                  <c:v>170.84132600000001</c:v>
                </c:pt>
                <c:pt idx="17201">
                  <c:v>170.851258</c:v>
                </c:pt>
                <c:pt idx="17202">
                  <c:v>170.86119099999999</c:v>
                </c:pt>
                <c:pt idx="17203">
                  <c:v>170.87112400000001</c:v>
                </c:pt>
                <c:pt idx="17204">
                  <c:v>170.881057</c:v>
                </c:pt>
                <c:pt idx="17205">
                  <c:v>170.89098899999999</c:v>
                </c:pt>
                <c:pt idx="17206">
                  <c:v>170.90092200000001</c:v>
                </c:pt>
                <c:pt idx="17207">
                  <c:v>170.910855</c:v>
                </c:pt>
                <c:pt idx="17208">
                  <c:v>170.92078699999999</c:v>
                </c:pt>
                <c:pt idx="17209">
                  <c:v>170.93072000000001</c:v>
                </c:pt>
                <c:pt idx="17210">
                  <c:v>170.940653</c:v>
                </c:pt>
                <c:pt idx="17211">
                  <c:v>170.95058499999999</c:v>
                </c:pt>
                <c:pt idx="17212">
                  <c:v>170.96051800000001</c:v>
                </c:pt>
                <c:pt idx="17213">
                  <c:v>170.970451</c:v>
                </c:pt>
                <c:pt idx="17214">
                  <c:v>170.98038299999999</c:v>
                </c:pt>
                <c:pt idx="17215">
                  <c:v>170.99031600000001</c:v>
                </c:pt>
                <c:pt idx="17216">
                  <c:v>171.000249</c:v>
                </c:pt>
                <c:pt idx="17217">
                  <c:v>171.01018199999999</c:v>
                </c:pt>
                <c:pt idx="17218">
                  <c:v>171.02011400000001</c:v>
                </c:pt>
                <c:pt idx="17219">
                  <c:v>171.030047</c:v>
                </c:pt>
                <c:pt idx="17220">
                  <c:v>171.03998000000001</c:v>
                </c:pt>
                <c:pt idx="17221">
                  <c:v>171.04991200000001</c:v>
                </c:pt>
                <c:pt idx="17222">
                  <c:v>171.059845</c:v>
                </c:pt>
                <c:pt idx="17223">
                  <c:v>171.06977800000001</c:v>
                </c:pt>
                <c:pt idx="17224">
                  <c:v>171.07971000000001</c:v>
                </c:pt>
                <c:pt idx="17225">
                  <c:v>171.089643</c:v>
                </c:pt>
                <c:pt idx="17226">
                  <c:v>171.09957600000001</c:v>
                </c:pt>
                <c:pt idx="17227">
                  <c:v>171.109509</c:v>
                </c:pt>
                <c:pt idx="17228">
                  <c:v>171.11944099999999</c:v>
                </c:pt>
                <c:pt idx="17229">
                  <c:v>171.12937400000001</c:v>
                </c:pt>
                <c:pt idx="17230">
                  <c:v>171.139307</c:v>
                </c:pt>
                <c:pt idx="17231">
                  <c:v>171.14923899999999</c:v>
                </c:pt>
                <c:pt idx="17232">
                  <c:v>171.15917200000001</c:v>
                </c:pt>
                <c:pt idx="17233">
                  <c:v>171.169105</c:v>
                </c:pt>
                <c:pt idx="17234">
                  <c:v>171.17903699999999</c:v>
                </c:pt>
                <c:pt idx="17235">
                  <c:v>171.18897000000001</c:v>
                </c:pt>
                <c:pt idx="17236">
                  <c:v>171.198903</c:v>
                </c:pt>
                <c:pt idx="17237">
                  <c:v>171.20883499999999</c:v>
                </c:pt>
                <c:pt idx="17238">
                  <c:v>171.21876800000001</c:v>
                </c:pt>
                <c:pt idx="17239">
                  <c:v>171.228701</c:v>
                </c:pt>
                <c:pt idx="17240">
                  <c:v>171.23863399999999</c:v>
                </c:pt>
                <c:pt idx="17241">
                  <c:v>171.24856600000001</c:v>
                </c:pt>
                <c:pt idx="17242">
                  <c:v>171.258499</c:v>
                </c:pt>
                <c:pt idx="17243">
                  <c:v>171.26843199999999</c:v>
                </c:pt>
                <c:pt idx="17244">
                  <c:v>171.27836400000001</c:v>
                </c:pt>
                <c:pt idx="17245">
                  <c:v>171.288297</c:v>
                </c:pt>
                <c:pt idx="17246">
                  <c:v>171.29822999999999</c:v>
                </c:pt>
                <c:pt idx="17247">
                  <c:v>171.30816200000001</c:v>
                </c:pt>
                <c:pt idx="17248">
                  <c:v>171.318095</c:v>
                </c:pt>
                <c:pt idx="17249">
                  <c:v>171.32802799999999</c:v>
                </c:pt>
                <c:pt idx="17250">
                  <c:v>171.33796100000001</c:v>
                </c:pt>
                <c:pt idx="17251">
                  <c:v>171.347893</c:v>
                </c:pt>
                <c:pt idx="17252">
                  <c:v>171.35782599999999</c:v>
                </c:pt>
                <c:pt idx="17253">
                  <c:v>171.36775900000001</c:v>
                </c:pt>
                <c:pt idx="17254">
                  <c:v>171.377691</c:v>
                </c:pt>
                <c:pt idx="17255">
                  <c:v>171.38762399999999</c:v>
                </c:pt>
                <c:pt idx="17256">
                  <c:v>171.39755700000001</c:v>
                </c:pt>
                <c:pt idx="17257">
                  <c:v>171.407489</c:v>
                </c:pt>
                <c:pt idx="17258">
                  <c:v>171.41742199999999</c:v>
                </c:pt>
                <c:pt idx="17259">
                  <c:v>171.42735500000001</c:v>
                </c:pt>
                <c:pt idx="17260">
                  <c:v>171.437288</c:v>
                </c:pt>
                <c:pt idx="17261">
                  <c:v>171.44721999999999</c:v>
                </c:pt>
                <c:pt idx="17262">
                  <c:v>171.45715300000001</c:v>
                </c:pt>
                <c:pt idx="17263">
                  <c:v>171.46708599999999</c:v>
                </c:pt>
                <c:pt idx="17264">
                  <c:v>171.47701799999999</c:v>
                </c:pt>
                <c:pt idx="17265">
                  <c:v>171.486951</c:v>
                </c:pt>
                <c:pt idx="17266">
                  <c:v>171.49688399999999</c:v>
                </c:pt>
                <c:pt idx="17267">
                  <c:v>171.50681599999999</c:v>
                </c:pt>
                <c:pt idx="17268">
                  <c:v>171.516749</c:v>
                </c:pt>
                <c:pt idx="17269">
                  <c:v>171.52668199999999</c:v>
                </c:pt>
                <c:pt idx="17270">
                  <c:v>171.53661500000001</c:v>
                </c:pt>
                <c:pt idx="17271">
                  <c:v>171.546547</c:v>
                </c:pt>
                <c:pt idx="17272">
                  <c:v>171.55647999999999</c:v>
                </c:pt>
                <c:pt idx="17273">
                  <c:v>171.56641300000001</c:v>
                </c:pt>
                <c:pt idx="17274">
                  <c:v>171.576345</c:v>
                </c:pt>
                <c:pt idx="17275">
                  <c:v>171.58627799999999</c:v>
                </c:pt>
                <c:pt idx="17276">
                  <c:v>171.59621100000001</c:v>
                </c:pt>
                <c:pt idx="17277">
                  <c:v>171.606143</c:v>
                </c:pt>
                <c:pt idx="17278">
                  <c:v>171.61607599999999</c:v>
                </c:pt>
                <c:pt idx="17279">
                  <c:v>171.62600889999999</c:v>
                </c:pt>
                <c:pt idx="17280">
                  <c:v>171.63594190000001</c:v>
                </c:pt>
                <c:pt idx="17281">
                  <c:v>171.6458739</c:v>
                </c:pt>
                <c:pt idx="17282">
                  <c:v>171.65580689999999</c:v>
                </c:pt>
                <c:pt idx="17283">
                  <c:v>171.66573990000001</c:v>
                </c:pt>
                <c:pt idx="17284">
                  <c:v>171.6756719</c:v>
                </c:pt>
                <c:pt idx="17285">
                  <c:v>171.68560489999999</c:v>
                </c:pt>
                <c:pt idx="17286">
                  <c:v>171.69553790000001</c:v>
                </c:pt>
                <c:pt idx="17287">
                  <c:v>171.70547089999999</c:v>
                </c:pt>
                <c:pt idx="17288">
                  <c:v>171.71540289999999</c:v>
                </c:pt>
                <c:pt idx="17289">
                  <c:v>171.7253359</c:v>
                </c:pt>
                <c:pt idx="17290">
                  <c:v>171.73526889999999</c:v>
                </c:pt>
                <c:pt idx="17291">
                  <c:v>171.74520089999999</c:v>
                </c:pt>
                <c:pt idx="17292">
                  <c:v>171.7551339</c:v>
                </c:pt>
                <c:pt idx="17293">
                  <c:v>171.76506689999999</c:v>
                </c:pt>
                <c:pt idx="17294">
                  <c:v>171.77499990000001</c:v>
                </c:pt>
                <c:pt idx="17295">
                  <c:v>171.7849319</c:v>
                </c:pt>
                <c:pt idx="17296">
                  <c:v>171.79486489999999</c:v>
                </c:pt>
                <c:pt idx="17297">
                  <c:v>171.80479790000001</c:v>
                </c:pt>
                <c:pt idx="17298">
                  <c:v>171.8147299</c:v>
                </c:pt>
                <c:pt idx="17299">
                  <c:v>171.82466289999999</c:v>
                </c:pt>
                <c:pt idx="17300">
                  <c:v>171.83459590000001</c:v>
                </c:pt>
                <c:pt idx="17301">
                  <c:v>171.8445289</c:v>
                </c:pt>
                <c:pt idx="17302">
                  <c:v>171.85446089999999</c:v>
                </c:pt>
                <c:pt idx="17303">
                  <c:v>171.86439390000001</c:v>
                </c:pt>
                <c:pt idx="17304">
                  <c:v>171.8743269</c:v>
                </c:pt>
                <c:pt idx="17305">
                  <c:v>171.88425989999999</c:v>
                </c:pt>
                <c:pt idx="17306">
                  <c:v>171.89419190000001</c:v>
                </c:pt>
                <c:pt idx="17307">
                  <c:v>171.9041249</c:v>
                </c:pt>
                <c:pt idx="17308">
                  <c:v>171.91405789999999</c:v>
                </c:pt>
                <c:pt idx="17309">
                  <c:v>171.92398990000001</c:v>
                </c:pt>
                <c:pt idx="17310">
                  <c:v>171.9339229</c:v>
                </c:pt>
                <c:pt idx="17311">
                  <c:v>171.94385589999999</c:v>
                </c:pt>
                <c:pt idx="17312">
                  <c:v>171.95378890000001</c:v>
                </c:pt>
                <c:pt idx="17313">
                  <c:v>171.9637209</c:v>
                </c:pt>
                <c:pt idx="17314">
                  <c:v>171.97365389999999</c:v>
                </c:pt>
                <c:pt idx="17315">
                  <c:v>171.98358690000001</c:v>
                </c:pt>
                <c:pt idx="17316">
                  <c:v>171.9935199</c:v>
                </c:pt>
                <c:pt idx="17317">
                  <c:v>172.00345189999999</c:v>
                </c:pt>
                <c:pt idx="17318">
                  <c:v>172.01338490000001</c:v>
                </c:pt>
                <c:pt idx="17319">
                  <c:v>172.0233179</c:v>
                </c:pt>
                <c:pt idx="17320">
                  <c:v>172.03325090000001</c:v>
                </c:pt>
                <c:pt idx="17321">
                  <c:v>172.04318290000001</c:v>
                </c:pt>
                <c:pt idx="17322">
                  <c:v>172.05311589999999</c:v>
                </c:pt>
                <c:pt idx="17323">
                  <c:v>172.06304890000001</c:v>
                </c:pt>
                <c:pt idx="17324">
                  <c:v>172.0729809</c:v>
                </c:pt>
                <c:pt idx="17325">
                  <c:v>172.08291389999999</c:v>
                </c:pt>
                <c:pt idx="17326">
                  <c:v>172.09284690000001</c:v>
                </c:pt>
                <c:pt idx="17327">
                  <c:v>172.1027799</c:v>
                </c:pt>
                <c:pt idx="17328">
                  <c:v>172.11271189999999</c:v>
                </c:pt>
                <c:pt idx="17329">
                  <c:v>172.12264490000001</c:v>
                </c:pt>
                <c:pt idx="17330">
                  <c:v>172.1325779</c:v>
                </c:pt>
                <c:pt idx="17331">
                  <c:v>172.14251089999999</c:v>
                </c:pt>
                <c:pt idx="17332">
                  <c:v>172.15244290000001</c:v>
                </c:pt>
                <c:pt idx="17333">
                  <c:v>172.1623759</c:v>
                </c:pt>
                <c:pt idx="17334">
                  <c:v>172.17230889999999</c:v>
                </c:pt>
                <c:pt idx="17335">
                  <c:v>172.18224190000001</c:v>
                </c:pt>
                <c:pt idx="17336">
                  <c:v>172.1921739</c:v>
                </c:pt>
                <c:pt idx="17337">
                  <c:v>172.20210689999999</c:v>
                </c:pt>
                <c:pt idx="17338">
                  <c:v>172.21203990000001</c:v>
                </c:pt>
                <c:pt idx="17339">
                  <c:v>172.2219729</c:v>
                </c:pt>
                <c:pt idx="17340">
                  <c:v>172.23190489999999</c:v>
                </c:pt>
                <c:pt idx="17341">
                  <c:v>172.24183790000001</c:v>
                </c:pt>
                <c:pt idx="17342">
                  <c:v>172.2517709</c:v>
                </c:pt>
                <c:pt idx="17343">
                  <c:v>172.26170389999999</c:v>
                </c:pt>
                <c:pt idx="17344">
                  <c:v>172.27163590000001</c:v>
                </c:pt>
                <c:pt idx="17345">
                  <c:v>172.2815689</c:v>
                </c:pt>
                <c:pt idx="17346">
                  <c:v>172.29150189999999</c:v>
                </c:pt>
                <c:pt idx="17347">
                  <c:v>172.3014349</c:v>
                </c:pt>
                <c:pt idx="17348">
                  <c:v>172.3113669</c:v>
                </c:pt>
                <c:pt idx="17349">
                  <c:v>172.32129990000001</c:v>
                </c:pt>
                <c:pt idx="17350">
                  <c:v>172.3312329</c:v>
                </c:pt>
                <c:pt idx="17351">
                  <c:v>172.34116589999999</c:v>
                </c:pt>
                <c:pt idx="17352">
                  <c:v>172.35109890000001</c:v>
                </c:pt>
                <c:pt idx="17353">
                  <c:v>172.3610309</c:v>
                </c:pt>
                <c:pt idx="17354">
                  <c:v>172.37096389999999</c:v>
                </c:pt>
                <c:pt idx="17355">
                  <c:v>172.38089690000001</c:v>
                </c:pt>
                <c:pt idx="17356">
                  <c:v>172.3908299</c:v>
                </c:pt>
                <c:pt idx="17357">
                  <c:v>172.40076189999999</c:v>
                </c:pt>
                <c:pt idx="17358">
                  <c:v>172.41069490000001</c:v>
                </c:pt>
                <c:pt idx="17359">
                  <c:v>172.4206279</c:v>
                </c:pt>
                <c:pt idx="17360">
                  <c:v>172.43056089999999</c:v>
                </c:pt>
                <c:pt idx="17361">
                  <c:v>172.44049290000001</c:v>
                </c:pt>
                <c:pt idx="17362">
                  <c:v>172.4504259</c:v>
                </c:pt>
                <c:pt idx="17363">
                  <c:v>172.46035889999999</c:v>
                </c:pt>
                <c:pt idx="17364">
                  <c:v>172.47029190000001</c:v>
                </c:pt>
                <c:pt idx="17365">
                  <c:v>172.4802249</c:v>
                </c:pt>
                <c:pt idx="17366">
                  <c:v>172.49015689999999</c:v>
                </c:pt>
                <c:pt idx="17367">
                  <c:v>172.50008990000001</c:v>
                </c:pt>
                <c:pt idx="17368">
                  <c:v>172.5100229</c:v>
                </c:pt>
                <c:pt idx="17369">
                  <c:v>172.51995590000001</c:v>
                </c:pt>
                <c:pt idx="17370">
                  <c:v>172.52988790000001</c:v>
                </c:pt>
                <c:pt idx="17371">
                  <c:v>172.5398209</c:v>
                </c:pt>
                <c:pt idx="17372">
                  <c:v>172.54975390000001</c:v>
                </c:pt>
                <c:pt idx="17373">
                  <c:v>172.5596869</c:v>
                </c:pt>
                <c:pt idx="17374">
                  <c:v>172.56961989999999</c:v>
                </c:pt>
                <c:pt idx="17375">
                  <c:v>172.57955190000001</c:v>
                </c:pt>
                <c:pt idx="17376">
                  <c:v>172.5894849</c:v>
                </c:pt>
                <c:pt idx="17377">
                  <c:v>172.59941789999999</c:v>
                </c:pt>
                <c:pt idx="17378">
                  <c:v>172.60935090000001</c:v>
                </c:pt>
                <c:pt idx="17379">
                  <c:v>172.6192829</c:v>
                </c:pt>
                <c:pt idx="17380">
                  <c:v>172.62921589999999</c:v>
                </c:pt>
                <c:pt idx="17381">
                  <c:v>172.63914890000001</c:v>
                </c:pt>
                <c:pt idx="17382">
                  <c:v>172.6490819</c:v>
                </c:pt>
                <c:pt idx="17383">
                  <c:v>172.65901489999999</c:v>
                </c:pt>
                <c:pt idx="17384">
                  <c:v>172.66894690000001</c:v>
                </c:pt>
                <c:pt idx="17385">
                  <c:v>172.6788799</c:v>
                </c:pt>
                <c:pt idx="17386">
                  <c:v>172.68881289999999</c:v>
                </c:pt>
                <c:pt idx="17387">
                  <c:v>172.69874590000001</c:v>
                </c:pt>
                <c:pt idx="17388">
                  <c:v>172.7086789</c:v>
                </c:pt>
                <c:pt idx="17389">
                  <c:v>172.71861089999999</c:v>
                </c:pt>
                <c:pt idx="17390">
                  <c:v>172.72854390000001</c:v>
                </c:pt>
                <c:pt idx="17391">
                  <c:v>172.73847689999999</c:v>
                </c:pt>
                <c:pt idx="17392">
                  <c:v>172.74840990000001</c:v>
                </c:pt>
                <c:pt idx="17393">
                  <c:v>172.7583429</c:v>
                </c:pt>
                <c:pt idx="17394">
                  <c:v>172.76827489999999</c:v>
                </c:pt>
                <c:pt idx="17395">
                  <c:v>172.77820790000001</c:v>
                </c:pt>
                <c:pt idx="17396">
                  <c:v>172.7881409</c:v>
                </c:pt>
                <c:pt idx="17397">
                  <c:v>172.79807389999999</c:v>
                </c:pt>
                <c:pt idx="17398">
                  <c:v>172.80800690000001</c:v>
                </c:pt>
                <c:pt idx="17399">
                  <c:v>172.8179389</c:v>
                </c:pt>
                <c:pt idx="17400">
                  <c:v>172.82787189999999</c:v>
                </c:pt>
                <c:pt idx="17401">
                  <c:v>172.83780490000001</c:v>
                </c:pt>
                <c:pt idx="17402">
                  <c:v>172.8477379</c:v>
                </c:pt>
                <c:pt idx="17403">
                  <c:v>172.85767089999999</c:v>
                </c:pt>
                <c:pt idx="17404">
                  <c:v>172.86760290000001</c:v>
                </c:pt>
                <c:pt idx="17405">
                  <c:v>172.8775359</c:v>
                </c:pt>
                <c:pt idx="17406">
                  <c:v>172.88746889999999</c:v>
                </c:pt>
                <c:pt idx="17407">
                  <c:v>172.89740190000001</c:v>
                </c:pt>
                <c:pt idx="17408">
                  <c:v>172.9073349</c:v>
                </c:pt>
                <c:pt idx="17409">
                  <c:v>172.91726790000001</c:v>
                </c:pt>
                <c:pt idx="17410">
                  <c:v>172.92719990000001</c:v>
                </c:pt>
                <c:pt idx="17411">
                  <c:v>172.93713289999999</c:v>
                </c:pt>
                <c:pt idx="17412">
                  <c:v>172.94706590000001</c:v>
                </c:pt>
                <c:pt idx="17413">
                  <c:v>172.9569989</c:v>
                </c:pt>
                <c:pt idx="17414">
                  <c:v>172.96693189999999</c:v>
                </c:pt>
                <c:pt idx="17415">
                  <c:v>172.97686390000001</c:v>
                </c:pt>
                <c:pt idx="17416">
                  <c:v>172.9867969</c:v>
                </c:pt>
                <c:pt idx="17417">
                  <c:v>172.99672989999999</c:v>
                </c:pt>
                <c:pt idx="17418">
                  <c:v>173.00666290000001</c:v>
                </c:pt>
                <c:pt idx="17419">
                  <c:v>173.0165959</c:v>
                </c:pt>
                <c:pt idx="17420">
                  <c:v>173.02652889999999</c:v>
                </c:pt>
                <c:pt idx="17421">
                  <c:v>173.03646090000001</c:v>
                </c:pt>
                <c:pt idx="17422">
                  <c:v>173.0463939</c:v>
                </c:pt>
                <c:pt idx="17423">
                  <c:v>173.05632689999999</c:v>
                </c:pt>
                <c:pt idx="17424">
                  <c:v>173.06625990000001</c:v>
                </c:pt>
                <c:pt idx="17425">
                  <c:v>173.0761929</c:v>
                </c:pt>
                <c:pt idx="17426">
                  <c:v>173.08612489999999</c:v>
                </c:pt>
                <c:pt idx="17427">
                  <c:v>173.09605790000001</c:v>
                </c:pt>
                <c:pt idx="17428">
                  <c:v>173.10599089999999</c:v>
                </c:pt>
                <c:pt idx="17429">
                  <c:v>173.11592390000001</c:v>
                </c:pt>
                <c:pt idx="17430">
                  <c:v>173.1258569</c:v>
                </c:pt>
                <c:pt idx="17431">
                  <c:v>173.13578989999999</c:v>
                </c:pt>
                <c:pt idx="17432">
                  <c:v>173.14572190000001</c:v>
                </c:pt>
                <c:pt idx="17433">
                  <c:v>173.1556549</c:v>
                </c:pt>
                <c:pt idx="17434">
                  <c:v>173.16558789999999</c:v>
                </c:pt>
                <c:pt idx="17435">
                  <c:v>173.17552090000001</c:v>
                </c:pt>
                <c:pt idx="17436">
                  <c:v>173.1854539</c:v>
                </c:pt>
                <c:pt idx="17437">
                  <c:v>173.19538689999999</c:v>
                </c:pt>
                <c:pt idx="17438">
                  <c:v>173.20531890000001</c:v>
                </c:pt>
                <c:pt idx="17439">
                  <c:v>173.2152519</c:v>
                </c:pt>
                <c:pt idx="17440">
                  <c:v>173.22518489999999</c:v>
                </c:pt>
                <c:pt idx="17441">
                  <c:v>173.23511790000001</c:v>
                </c:pt>
                <c:pt idx="17442">
                  <c:v>173.2450509</c:v>
                </c:pt>
                <c:pt idx="17443">
                  <c:v>173.25498390000001</c:v>
                </c:pt>
                <c:pt idx="17444">
                  <c:v>173.26491590000001</c:v>
                </c:pt>
                <c:pt idx="17445">
                  <c:v>173.27484889999999</c:v>
                </c:pt>
                <c:pt idx="17446">
                  <c:v>173.28478190000001</c:v>
                </c:pt>
                <c:pt idx="17447">
                  <c:v>173.2947149</c:v>
                </c:pt>
                <c:pt idx="17448">
                  <c:v>173.30464789999999</c:v>
                </c:pt>
                <c:pt idx="17449">
                  <c:v>173.31458090000001</c:v>
                </c:pt>
                <c:pt idx="17450">
                  <c:v>173.3245129</c:v>
                </c:pt>
                <c:pt idx="17451">
                  <c:v>173.33444589999999</c:v>
                </c:pt>
                <c:pt idx="17452">
                  <c:v>173.34437890000001</c:v>
                </c:pt>
                <c:pt idx="17453">
                  <c:v>173.3543119</c:v>
                </c:pt>
                <c:pt idx="17454">
                  <c:v>173.36424489999999</c:v>
                </c:pt>
                <c:pt idx="17455">
                  <c:v>173.37417790000001</c:v>
                </c:pt>
                <c:pt idx="17456">
                  <c:v>173.3841099</c:v>
                </c:pt>
                <c:pt idx="17457">
                  <c:v>173.39404289999999</c:v>
                </c:pt>
                <c:pt idx="17458">
                  <c:v>173.40397590000001</c:v>
                </c:pt>
                <c:pt idx="17459">
                  <c:v>173.4139089</c:v>
                </c:pt>
                <c:pt idx="17460">
                  <c:v>173.42384190000001</c:v>
                </c:pt>
                <c:pt idx="17461">
                  <c:v>173.4337749</c:v>
                </c:pt>
                <c:pt idx="17462">
                  <c:v>173.44370789999999</c:v>
                </c:pt>
                <c:pt idx="17463">
                  <c:v>173.45363990000001</c:v>
                </c:pt>
                <c:pt idx="17464">
                  <c:v>173.4635729</c:v>
                </c:pt>
                <c:pt idx="17465">
                  <c:v>173.47350589999999</c:v>
                </c:pt>
                <c:pt idx="17466">
                  <c:v>173.48343890000001</c:v>
                </c:pt>
                <c:pt idx="17467">
                  <c:v>173.4933719</c:v>
                </c:pt>
                <c:pt idx="17468">
                  <c:v>173.50330489999999</c:v>
                </c:pt>
                <c:pt idx="17469">
                  <c:v>173.51323790000001</c:v>
                </c:pt>
                <c:pt idx="17470">
                  <c:v>173.5231699</c:v>
                </c:pt>
                <c:pt idx="17471">
                  <c:v>173.53310289999999</c:v>
                </c:pt>
                <c:pt idx="17472">
                  <c:v>173.54303590000001</c:v>
                </c:pt>
                <c:pt idx="17473">
                  <c:v>173.5529689</c:v>
                </c:pt>
                <c:pt idx="17474">
                  <c:v>173.56290190000001</c:v>
                </c:pt>
                <c:pt idx="17475">
                  <c:v>173.5728349</c:v>
                </c:pt>
                <c:pt idx="17476">
                  <c:v>173.58276789999999</c:v>
                </c:pt>
                <c:pt idx="17477">
                  <c:v>173.59269990000001</c:v>
                </c:pt>
                <c:pt idx="17478">
                  <c:v>173.6026329</c:v>
                </c:pt>
                <c:pt idx="17479">
                  <c:v>173.61256589999999</c:v>
                </c:pt>
                <c:pt idx="17480">
                  <c:v>173.62249890000001</c:v>
                </c:pt>
                <c:pt idx="17481">
                  <c:v>173.6324324</c:v>
                </c:pt>
                <c:pt idx="17482">
                  <c:v>173.64236539999999</c:v>
                </c:pt>
                <c:pt idx="17483">
                  <c:v>173.65229840000001</c:v>
                </c:pt>
                <c:pt idx="17484">
                  <c:v>173.6622304</c:v>
                </c:pt>
                <c:pt idx="17485">
                  <c:v>173.67216339999999</c:v>
                </c:pt>
                <c:pt idx="17486">
                  <c:v>173.68209640000001</c:v>
                </c:pt>
                <c:pt idx="17487">
                  <c:v>173.6920294</c:v>
                </c:pt>
                <c:pt idx="17488">
                  <c:v>173.70196240000001</c:v>
                </c:pt>
                <c:pt idx="17489">
                  <c:v>173.7118954</c:v>
                </c:pt>
                <c:pt idx="17490">
                  <c:v>173.72182839999999</c:v>
                </c:pt>
                <c:pt idx="17491">
                  <c:v>173.73176040000001</c:v>
                </c:pt>
                <c:pt idx="17492">
                  <c:v>173.7416934</c:v>
                </c:pt>
                <c:pt idx="17493">
                  <c:v>173.75162639999999</c:v>
                </c:pt>
                <c:pt idx="17494">
                  <c:v>173.76155940000001</c:v>
                </c:pt>
                <c:pt idx="17495">
                  <c:v>173.7714924</c:v>
                </c:pt>
                <c:pt idx="17496">
                  <c:v>173.78142539999999</c:v>
                </c:pt>
                <c:pt idx="17497">
                  <c:v>173.79135840000001</c:v>
                </c:pt>
                <c:pt idx="17498">
                  <c:v>173.8012914</c:v>
                </c:pt>
                <c:pt idx="17499">
                  <c:v>173.81122339999999</c:v>
                </c:pt>
                <c:pt idx="17500">
                  <c:v>173.82115640000001</c:v>
                </c:pt>
                <c:pt idx="17501">
                  <c:v>173.8310894</c:v>
                </c:pt>
                <c:pt idx="17502">
                  <c:v>173.84102240000001</c:v>
                </c:pt>
                <c:pt idx="17503">
                  <c:v>173.8509554</c:v>
                </c:pt>
                <c:pt idx="17504">
                  <c:v>173.86088839999999</c:v>
                </c:pt>
                <c:pt idx="17505">
                  <c:v>173.87082140000001</c:v>
                </c:pt>
                <c:pt idx="17506">
                  <c:v>173.8807544</c:v>
                </c:pt>
                <c:pt idx="17507">
                  <c:v>173.89068639999999</c:v>
                </c:pt>
                <c:pt idx="17508">
                  <c:v>173.90061940000001</c:v>
                </c:pt>
                <c:pt idx="17509">
                  <c:v>173.9105524</c:v>
                </c:pt>
                <c:pt idx="17510">
                  <c:v>173.92048539999999</c:v>
                </c:pt>
                <c:pt idx="17511">
                  <c:v>173.93041840000001</c:v>
                </c:pt>
                <c:pt idx="17512">
                  <c:v>173.9403514</c:v>
                </c:pt>
                <c:pt idx="17513">
                  <c:v>173.95028439999999</c:v>
                </c:pt>
                <c:pt idx="17514">
                  <c:v>173.9602174</c:v>
                </c:pt>
                <c:pt idx="17515">
                  <c:v>173.9701494</c:v>
                </c:pt>
                <c:pt idx="17516">
                  <c:v>173.98008239999999</c:v>
                </c:pt>
                <c:pt idx="17517">
                  <c:v>173.9900154</c:v>
                </c:pt>
                <c:pt idx="17518">
                  <c:v>173.99994839999999</c:v>
                </c:pt>
                <c:pt idx="17519">
                  <c:v>174.00988140000001</c:v>
                </c:pt>
                <c:pt idx="17520">
                  <c:v>174.0198144</c:v>
                </c:pt>
                <c:pt idx="17521">
                  <c:v>174.02974739999999</c:v>
                </c:pt>
                <c:pt idx="17522">
                  <c:v>174.03968040000001</c:v>
                </c:pt>
                <c:pt idx="17523">
                  <c:v>174.0496124</c:v>
                </c:pt>
                <c:pt idx="17524">
                  <c:v>174.05954539999999</c:v>
                </c:pt>
                <c:pt idx="17525">
                  <c:v>174.06947840000001</c:v>
                </c:pt>
                <c:pt idx="17526">
                  <c:v>174.0794114</c:v>
                </c:pt>
                <c:pt idx="17527">
                  <c:v>174.08934439999999</c:v>
                </c:pt>
                <c:pt idx="17528">
                  <c:v>174.09927740000001</c:v>
                </c:pt>
                <c:pt idx="17529">
                  <c:v>174.10921039999999</c:v>
                </c:pt>
                <c:pt idx="17530">
                  <c:v>174.11914340000001</c:v>
                </c:pt>
                <c:pt idx="17531">
                  <c:v>174.1290764</c:v>
                </c:pt>
                <c:pt idx="17532">
                  <c:v>174.13900839999999</c:v>
                </c:pt>
                <c:pt idx="17533">
                  <c:v>174.14894140000001</c:v>
                </c:pt>
                <c:pt idx="17534">
                  <c:v>174.1588744</c:v>
                </c:pt>
                <c:pt idx="17535">
                  <c:v>174.16880739999999</c:v>
                </c:pt>
                <c:pt idx="17536">
                  <c:v>174.17874040000001</c:v>
                </c:pt>
                <c:pt idx="17537">
                  <c:v>174.1886734</c:v>
                </c:pt>
                <c:pt idx="17538">
                  <c:v>174.19860639999999</c:v>
                </c:pt>
                <c:pt idx="17539">
                  <c:v>174.20853940000001</c:v>
                </c:pt>
                <c:pt idx="17540">
                  <c:v>174.2184724</c:v>
                </c:pt>
                <c:pt idx="17541">
                  <c:v>174.22840540000001</c:v>
                </c:pt>
                <c:pt idx="17542">
                  <c:v>174.23833740000001</c:v>
                </c:pt>
                <c:pt idx="17543">
                  <c:v>174.2482704</c:v>
                </c:pt>
                <c:pt idx="17544">
                  <c:v>174.25820340000001</c:v>
                </c:pt>
                <c:pt idx="17545">
                  <c:v>174.2681364</c:v>
                </c:pt>
                <c:pt idx="17546">
                  <c:v>174.27806939999999</c:v>
                </c:pt>
                <c:pt idx="17547">
                  <c:v>174.28800240000001</c:v>
                </c:pt>
                <c:pt idx="17548">
                  <c:v>174.2979354</c:v>
                </c:pt>
                <c:pt idx="17549">
                  <c:v>174.30786839999999</c:v>
                </c:pt>
                <c:pt idx="17550">
                  <c:v>174.31780140000001</c:v>
                </c:pt>
                <c:pt idx="17551">
                  <c:v>174.3277334</c:v>
                </c:pt>
                <c:pt idx="17552">
                  <c:v>174.33766639999999</c:v>
                </c:pt>
                <c:pt idx="17553">
                  <c:v>174.34759940000001</c:v>
                </c:pt>
                <c:pt idx="17554">
                  <c:v>174.3575324</c:v>
                </c:pt>
                <c:pt idx="17555">
                  <c:v>174.36746539999999</c:v>
                </c:pt>
                <c:pt idx="17556">
                  <c:v>174.3773984</c:v>
                </c:pt>
                <c:pt idx="17557">
                  <c:v>174.38733139999999</c:v>
                </c:pt>
                <c:pt idx="17558">
                  <c:v>174.39726440000001</c:v>
                </c:pt>
                <c:pt idx="17559">
                  <c:v>174.4071974</c:v>
                </c:pt>
                <c:pt idx="17560">
                  <c:v>174.41713039999999</c:v>
                </c:pt>
                <c:pt idx="17561">
                  <c:v>174.42706240000001</c:v>
                </c:pt>
                <c:pt idx="17562">
                  <c:v>174.4369954</c:v>
                </c:pt>
                <c:pt idx="17563">
                  <c:v>174.44692839999999</c:v>
                </c:pt>
                <c:pt idx="17564">
                  <c:v>174.45686140000001</c:v>
                </c:pt>
                <c:pt idx="17565">
                  <c:v>174.4667944</c:v>
                </c:pt>
                <c:pt idx="17566">
                  <c:v>174.47672739999999</c:v>
                </c:pt>
                <c:pt idx="17567">
                  <c:v>174.48666040000001</c:v>
                </c:pt>
                <c:pt idx="17568">
                  <c:v>174.49659339999999</c:v>
                </c:pt>
                <c:pt idx="17569">
                  <c:v>174.50652640000001</c:v>
                </c:pt>
                <c:pt idx="17570">
                  <c:v>174.5164594</c:v>
                </c:pt>
                <c:pt idx="17571">
                  <c:v>174.52639239999999</c:v>
                </c:pt>
                <c:pt idx="17572">
                  <c:v>174.53632440000001</c:v>
                </c:pt>
                <c:pt idx="17573">
                  <c:v>174.5462574</c:v>
                </c:pt>
                <c:pt idx="17574">
                  <c:v>174.55619039999999</c:v>
                </c:pt>
                <c:pt idx="17575">
                  <c:v>174.56612340000001</c:v>
                </c:pt>
                <c:pt idx="17576">
                  <c:v>174.5760564</c:v>
                </c:pt>
                <c:pt idx="17577">
                  <c:v>174.58598939999999</c:v>
                </c:pt>
                <c:pt idx="17578">
                  <c:v>174.59592240000001</c:v>
                </c:pt>
                <c:pt idx="17579">
                  <c:v>174.6058554</c:v>
                </c:pt>
                <c:pt idx="17580">
                  <c:v>174.61578840000001</c:v>
                </c:pt>
                <c:pt idx="17581">
                  <c:v>174.6257214</c:v>
                </c:pt>
                <c:pt idx="17582">
                  <c:v>174.63565439999999</c:v>
                </c:pt>
                <c:pt idx="17583">
                  <c:v>174.64558640000001</c:v>
                </c:pt>
                <c:pt idx="17584">
                  <c:v>174.6555194</c:v>
                </c:pt>
                <c:pt idx="17585">
                  <c:v>174.66545239999999</c:v>
                </c:pt>
                <c:pt idx="17586">
                  <c:v>174.67538540000001</c:v>
                </c:pt>
                <c:pt idx="17587">
                  <c:v>174.6853184</c:v>
                </c:pt>
                <c:pt idx="17588">
                  <c:v>174.69525139999999</c:v>
                </c:pt>
                <c:pt idx="17589">
                  <c:v>174.70518440000001</c:v>
                </c:pt>
                <c:pt idx="17590">
                  <c:v>174.7151174</c:v>
                </c:pt>
                <c:pt idx="17591">
                  <c:v>174.72505039999999</c:v>
                </c:pt>
                <c:pt idx="17592">
                  <c:v>174.7349834</c:v>
                </c:pt>
                <c:pt idx="17593">
                  <c:v>174.74491639999999</c:v>
                </c:pt>
                <c:pt idx="17594">
                  <c:v>174.75484940000001</c:v>
                </c:pt>
                <c:pt idx="17595">
                  <c:v>174.7647814</c:v>
                </c:pt>
                <c:pt idx="17596">
                  <c:v>174.77471439999999</c:v>
                </c:pt>
                <c:pt idx="17597">
                  <c:v>174.78464740000001</c:v>
                </c:pt>
                <c:pt idx="17598">
                  <c:v>174.7945804</c:v>
                </c:pt>
                <c:pt idx="17599">
                  <c:v>174.80451339999999</c:v>
                </c:pt>
                <c:pt idx="17600">
                  <c:v>174.81444640000001</c:v>
                </c:pt>
                <c:pt idx="17601">
                  <c:v>174.8243794</c:v>
                </c:pt>
                <c:pt idx="17602">
                  <c:v>174.83431239999999</c:v>
                </c:pt>
                <c:pt idx="17603">
                  <c:v>174.84424540000001</c:v>
                </c:pt>
                <c:pt idx="17604">
                  <c:v>174.8541784</c:v>
                </c:pt>
                <c:pt idx="17605">
                  <c:v>174.86411140000001</c:v>
                </c:pt>
                <c:pt idx="17606">
                  <c:v>174.8740444</c:v>
                </c:pt>
                <c:pt idx="17607">
                  <c:v>174.88397739999999</c:v>
                </c:pt>
                <c:pt idx="17608">
                  <c:v>174.89391040000001</c:v>
                </c:pt>
                <c:pt idx="17609">
                  <c:v>174.9038424</c:v>
                </c:pt>
                <c:pt idx="17610">
                  <c:v>174.91377539999999</c:v>
                </c:pt>
                <c:pt idx="17611">
                  <c:v>174.92370840000001</c:v>
                </c:pt>
                <c:pt idx="17612">
                  <c:v>174.9336414</c:v>
                </c:pt>
                <c:pt idx="17613">
                  <c:v>174.94357439999999</c:v>
                </c:pt>
                <c:pt idx="17614">
                  <c:v>174.95350740000001</c:v>
                </c:pt>
                <c:pt idx="17615">
                  <c:v>174.9634404</c:v>
                </c:pt>
                <c:pt idx="17616">
                  <c:v>174.97337340000001</c:v>
                </c:pt>
                <c:pt idx="17617">
                  <c:v>174.9833064</c:v>
                </c:pt>
                <c:pt idx="17618">
                  <c:v>174.99323939999999</c:v>
                </c:pt>
                <c:pt idx="17619">
                  <c:v>175.00317240000001</c:v>
                </c:pt>
                <c:pt idx="17620">
                  <c:v>175.0131054</c:v>
                </c:pt>
                <c:pt idx="17621">
                  <c:v>175.02303839999999</c:v>
                </c:pt>
                <c:pt idx="17622">
                  <c:v>175.03297140000001</c:v>
                </c:pt>
                <c:pt idx="17623">
                  <c:v>175.0429034</c:v>
                </c:pt>
                <c:pt idx="17624">
                  <c:v>175.05283639999999</c:v>
                </c:pt>
                <c:pt idx="17625">
                  <c:v>175.06276940000001</c:v>
                </c:pt>
                <c:pt idx="17626">
                  <c:v>175.0727024</c:v>
                </c:pt>
                <c:pt idx="17627">
                  <c:v>175.08263539999999</c:v>
                </c:pt>
                <c:pt idx="17628">
                  <c:v>175.0925684</c:v>
                </c:pt>
                <c:pt idx="17629">
                  <c:v>175.10250139999999</c:v>
                </c:pt>
                <c:pt idx="17630">
                  <c:v>175.11243440000001</c:v>
                </c:pt>
                <c:pt idx="17631">
                  <c:v>175.1223674</c:v>
                </c:pt>
                <c:pt idx="17632">
                  <c:v>175.13230039999999</c:v>
                </c:pt>
                <c:pt idx="17633">
                  <c:v>175.14223340000001</c:v>
                </c:pt>
                <c:pt idx="17634">
                  <c:v>175.1521664</c:v>
                </c:pt>
                <c:pt idx="17635">
                  <c:v>175.16209939999999</c:v>
                </c:pt>
                <c:pt idx="17636">
                  <c:v>175.17203240000001</c:v>
                </c:pt>
                <c:pt idx="17637">
                  <c:v>175.1819654</c:v>
                </c:pt>
                <c:pt idx="17638">
                  <c:v>175.19189840000001</c:v>
                </c:pt>
                <c:pt idx="17639">
                  <c:v>175.20183040000001</c:v>
                </c:pt>
                <c:pt idx="17640">
                  <c:v>175.2117634</c:v>
                </c:pt>
                <c:pt idx="17641">
                  <c:v>175.22169640000001</c:v>
                </c:pt>
                <c:pt idx="17642">
                  <c:v>175.2316294</c:v>
                </c:pt>
                <c:pt idx="17643">
                  <c:v>175.24156239999999</c:v>
                </c:pt>
                <c:pt idx="17644">
                  <c:v>175.25149540000001</c:v>
                </c:pt>
                <c:pt idx="17645">
                  <c:v>175.2614284</c:v>
                </c:pt>
                <c:pt idx="17646">
                  <c:v>175.27136139999999</c:v>
                </c:pt>
                <c:pt idx="17647">
                  <c:v>175.28129440000001</c:v>
                </c:pt>
                <c:pt idx="17648">
                  <c:v>175.2912274</c:v>
                </c:pt>
                <c:pt idx="17649">
                  <c:v>175.30116039999999</c:v>
                </c:pt>
                <c:pt idx="17650">
                  <c:v>175.3110934</c:v>
                </c:pt>
                <c:pt idx="17651">
                  <c:v>175.32102639999999</c:v>
                </c:pt>
                <c:pt idx="17652">
                  <c:v>175.33095940000001</c:v>
                </c:pt>
                <c:pt idx="17653">
                  <c:v>175.3408924</c:v>
                </c:pt>
                <c:pt idx="17654">
                  <c:v>175.35082539999999</c:v>
                </c:pt>
                <c:pt idx="17655">
                  <c:v>175.36075840000001</c:v>
                </c:pt>
                <c:pt idx="17656">
                  <c:v>175.3706914</c:v>
                </c:pt>
                <c:pt idx="17657">
                  <c:v>175.38062439999999</c:v>
                </c:pt>
                <c:pt idx="17658">
                  <c:v>175.39055640000001</c:v>
                </c:pt>
                <c:pt idx="17659">
                  <c:v>175.4004894</c:v>
                </c:pt>
                <c:pt idx="17660">
                  <c:v>175.41042239999999</c:v>
                </c:pt>
                <c:pt idx="17661">
                  <c:v>175.42035540000001</c:v>
                </c:pt>
                <c:pt idx="17662">
                  <c:v>175.43028839999999</c:v>
                </c:pt>
                <c:pt idx="17663">
                  <c:v>175.44022140000001</c:v>
                </c:pt>
                <c:pt idx="17664">
                  <c:v>175.4501544</c:v>
                </c:pt>
                <c:pt idx="17665">
                  <c:v>175.46008739999999</c:v>
                </c:pt>
                <c:pt idx="17666">
                  <c:v>175.47002040000001</c:v>
                </c:pt>
                <c:pt idx="17667">
                  <c:v>175.4799534</c:v>
                </c:pt>
                <c:pt idx="17668">
                  <c:v>175.48988639999999</c:v>
                </c:pt>
                <c:pt idx="17669">
                  <c:v>175.49981940000001</c:v>
                </c:pt>
                <c:pt idx="17670">
                  <c:v>175.5097524</c:v>
                </c:pt>
                <c:pt idx="17671">
                  <c:v>175.51968539999999</c:v>
                </c:pt>
                <c:pt idx="17672">
                  <c:v>175.5296184</c:v>
                </c:pt>
                <c:pt idx="17673">
                  <c:v>175.53955139999999</c:v>
                </c:pt>
                <c:pt idx="17674">
                  <c:v>175.54948440000001</c:v>
                </c:pt>
                <c:pt idx="17675">
                  <c:v>175.5594174</c:v>
                </c:pt>
                <c:pt idx="17676">
                  <c:v>175.56935039999999</c:v>
                </c:pt>
                <c:pt idx="17677">
                  <c:v>175.57928340000001</c:v>
                </c:pt>
                <c:pt idx="17678">
                  <c:v>175.5892164</c:v>
                </c:pt>
                <c:pt idx="17679">
                  <c:v>175.59914839999999</c:v>
                </c:pt>
                <c:pt idx="17680">
                  <c:v>175.60908140000001</c:v>
                </c:pt>
                <c:pt idx="17681">
                  <c:v>175.6190144</c:v>
                </c:pt>
                <c:pt idx="17682">
                  <c:v>175.62894739999999</c:v>
                </c:pt>
                <c:pt idx="17683">
                  <c:v>175.63888040000001</c:v>
                </c:pt>
                <c:pt idx="17684">
                  <c:v>175.64881339999999</c:v>
                </c:pt>
                <c:pt idx="17685">
                  <c:v>175.65874640000001</c:v>
                </c:pt>
                <c:pt idx="17686">
                  <c:v>175.6686794</c:v>
                </c:pt>
                <c:pt idx="17687">
                  <c:v>175.67861239999999</c:v>
                </c:pt>
                <c:pt idx="17688">
                  <c:v>175.68854540000001</c:v>
                </c:pt>
                <c:pt idx="17689">
                  <c:v>175.6984784</c:v>
                </c:pt>
                <c:pt idx="17690">
                  <c:v>175.70841139999999</c:v>
                </c:pt>
                <c:pt idx="17691">
                  <c:v>175.71834440000001</c:v>
                </c:pt>
                <c:pt idx="17692">
                  <c:v>175.7282774</c:v>
                </c:pt>
                <c:pt idx="17693">
                  <c:v>175.73821040000001</c:v>
                </c:pt>
                <c:pt idx="17694">
                  <c:v>175.7481434</c:v>
                </c:pt>
                <c:pt idx="17695">
                  <c:v>175.75807639999999</c:v>
                </c:pt>
                <c:pt idx="17696">
                  <c:v>175.76800940000001</c:v>
                </c:pt>
                <c:pt idx="17697">
                  <c:v>175.7779424</c:v>
                </c:pt>
                <c:pt idx="17698">
                  <c:v>175.78787539999999</c:v>
                </c:pt>
                <c:pt idx="17699">
                  <c:v>175.79780840000001</c:v>
                </c:pt>
                <c:pt idx="17700">
                  <c:v>175.8077414</c:v>
                </c:pt>
                <c:pt idx="17701">
                  <c:v>175.81767439999999</c:v>
                </c:pt>
                <c:pt idx="17702">
                  <c:v>175.82760740000001</c:v>
                </c:pt>
                <c:pt idx="17703">
                  <c:v>175.83754039999999</c:v>
                </c:pt>
                <c:pt idx="17704">
                  <c:v>175.84747239999999</c:v>
                </c:pt>
                <c:pt idx="17705">
                  <c:v>175.8574054</c:v>
                </c:pt>
                <c:pt idx="17706">
                  <c:v>175.86733839999999</c:v>
                </c:pt>
                <c:pt idx="17707">
                  <c:v>175.87727140000001</c:v>
                </c:pt>
                <c:pt idx="17708">
                  <c:v>175.8872044</c:v>
                </c:pt>
                <c:pt idx="17709">
                  <c:v>175.89713739999999</c:v>
                </c:pt>
                <c:pt idx="17710">
                  <c:v>175.90707040000001</c:v>
                </c:pt>
                <c:pt idx="17711">
                  <c:v>175.9170034</c:v>
                </c:pt>
                <c:pt idx="17712">
                  <c:v>175.92693639999999</c:v>
                </c:pt>
                <c:pt idx="17713">
                  <c:v>175.93686940000001</c:v>
                </c:pt>
                <c:pt idx="17714">
                  <c:v>175.9468024</c:v>
                </c:pt>
                <c:pt idx="17715">
                  <c:v>175.95673540000001</c:v>
                </c:pt>
                <c:pt idx="17716">
                  <c:v>175.9666684</c:v>
                </c:pt>
                <c:pt idx="17717">
                  <c:v>175.97660139999999</c:v>
                </c:pt>
                <c:pt idx="17718">
                  <c:v>175.98653440000001</c:v>
                </c:pt>
                <c:pt idx="17719">
                  <c:v>175.9964674</c:v>
                </c:pt>
                <c:pt idx="17720">
                  <c:v>176.00640039999999</c:v>
                </c:pt>
                <c:pt idx="17721">
                  <c:v>176.01633340000001</c:v>
                </c:pt>
                <c:pt idx="17722">
                  <c:v>176.0262664</c:v>
                </c:pt>
                <c:pt idx="17723">
                  <c:v>176.03619939999999</c:v>
                </c:pt>
                <c:pt idx="17724">
                  <c:v>176.0461324</c:v>
                </c:pt>
                <c:pt idx="17725">
                  <c:v>176.05606539999999</c:v>
                </c:pt>
                <c:pt idx="17726">
                  <c:v>176.06599840000001</c:v>
                </c:pt>
                <c:pt idx="17727">
                  <c:v>176.0759314</c:v>
                </c:pt>
                <c:pt idx="17728">
                  <c:v>176.08586439999999</c:v>
                </c:pt>
                <c:pt idx="17729">
                  <c:v>176.09579740000001</c:v>
                </c:pt>
                <c:pt idx="17730">
                  <c:v>176.1057294</c:v>
                </c:pt>
                <c:pt idx="17731">
                  <c:v>176.11566239999999</c:v>
                </c:pt>
                <c:pt idx="17732">
                  <c:v>176.12559540000001</c:v>
                </c:pt>
                <c:pt idx="17733">
                  <c:v>176.1355284</c:v>
                </c:pt>
                <c:pt idx="17734">
                  <c:v>176.14546139999999</c:v>
                </c:pt>
                <c:pt idx="17735">
                  <c:v>176.15539440000001</c:v>
                </c:pt>
                <c:pt idx="17736">
                  <c:v>176.1653274</c:v>
                </c:pt>
                <c:pt idx="17737">
                  <c:v>176.17526040000001</c:v>
                </c:pt>
                <c:pt idx="17738">
                  <c:v>176.1851934</c:v>
                </c:pt>
                <c:pt idx="17739">
                  <c:v>176.19512639999999</c:v>
                </c:pt>
                <c:pt idx="17740">
                  <c:v>176.20505940000001</c:v>
                </c:pt>
                <c:pt idx="17741">
                  <c:v>176.2149924</c:v>
                </c:pt>
                <c:pt idx="17742">
                  <c:v>176.22492539999999</c:v>
                </c:pt>
                <c:pt idx="17743">
                  <c:v>176.23485840000001</c:v>
                </c:pt>
                <c:pt idx="17744">
                  <c:v>176.2447914</c:v>
                </c:pt>
                <c:pt idx="17745">
                  <c:v>176.25472439999999</c:v>
                </c:pt>
                <c:pt idx="17746">
                  <c:v>176.2646574</c:v>
                </c:pt>
                <c:pt idx="17747">
                  <c:v>176.27459039999999</c:v>
                </c:pt>
                <c:pt idx="17748">
                  <c:v>176.28452340000001</c:v>
                </c:pt>
                <c:pt idx="17749">
                  <c:v>176.2944564</c:v>
                </c:pt>
                <c:pt idx="17750">
                  <c:v>176.30438939999999</c:v>
                </c:pt>
                <c:pt idx="17751">
                  <c:v>176.31432240000001</c:v>
                </c:pt>
                <c:pt idx="17752">
                  <c:v>176.3242554</c:v>
                </c:pt>
                <c:pt idx="17753">
                  <c:v>176.33418839999999</c:v>
                </c:pt>
                <c:pt idx="17754">
                  <c:v>176.34412140000001</c:v>
                </c:pt>
                <c:pt idx="17755">
                  <c:v>176.3540534</c:v>
                </c:pt>
                <c:pt idx="17756">
                  <c:v>176.36398639999999</c:v>
                </c:pt>
                <c:pt idx="17757">
                  <c:v>176.37391940000001</c:v>
                </c:pt>
                <c:pt idx="17758">
                  <c:v>176.38385239999999</c:v>
                </c:pt>
                <c:pt idx="17759">
                  <c:v>176.39378540000001</c:v>
                </c:pt>
                <c:pt idx="17760">
                  <c:v>176.4037184</c:v>
                </c:pt>
                <c:pt idx="17761">
                  <c:v>176.41365139999999</c:v>
                </c:pt>
                <c:pt idx="17762">
                  <c:v>176.42358440000001</c:v>
                </c:pt>
                <c:pt idx="17763">
                  <c:v>176.4335174</c:v>
                </c:pt>
                <c:pt idx="17764">
                  <c:v>176.44345039999999</c:v>
                </c:pt>
                <c:pt idx="17765">
                  <c:v>176.45338340000001</c:v>
                </c:pt>
                <c:pt idx="17766">
                  <c:v>176.4633164</c:v>
                </c:pt>
                <c:pt idx="17767">
                  <c:v>176.47324939999999</c:v>
                </c:pt>
                <c:pt idx="17768">
                  <c:v>176.4831824</c:v>
                </c:pt>
                <c:pt idx="17769">
                  <c:v>176.49311539999999</c:v>
                </c:pt>
                <c:pt idx="17770">
                  <c:v>176.50304840000001</c:v>
                </c:pt>
                <c:pt idx="17771">
                  <c:v>176.5129814</c:v>
                </c:pt>
                <c:pt idx="17772">
                  <c:v>176.52291439999999</c:v>
                </c:pt>
                <c:pt idx="17773">
                  <c:v>176.53284740000001</c:v>
                </c:pt>
                <c:pt idx="17774">
                  <c:v>176.5427804</c:v>
                </c:pt>
                <c:pt idx="17775">
                  <c:v>176.55271339999999</c:v>
                </c:pt>
                <c:pt idx="17776">
                  <c:v>176.56264540000001</c:v>
                </c:pt>
                <c:pt idx="17777">
                  <c:v>176.5725784</c:v>
                </c:pt>
                <c:pt idx="17778">
                  <c:v>176.58251139999999</c:v>
                </c:pt>
                <c:pt idx="17779">
                  <c:v>176.59244440000001</c:v>
                </c:pt>
                <c:pt idx="17780">
                  <c:v>176.60237739999999</c:v>
                </c:pt>
                <c:pt idx="17781">
                  <c:v>176.61231040000001</c:v>
                </c:pt>
                <c:pt idx="17782">
                  <c:v>176.6222434</c:v>
                </c:pt>
                <c:pt idx="17783">
                  <c:v>176.63217599999999</c:v>
                </c:pt>
                <c:pt idx="17784">
                  <c:v>176.642109</c:v>
                </c:pt>
                <c:pt idx="17785">
                  <c:v>176.65204199999999</c:v>
                </c:pt>
                <c:pt idx="17786">
                  <c:v>176.66197500000001</c:v>
                </c:pt>
                <c:pt idx="17787">
                  <c:v>176.671908</c:v>
                </c:pt>
                <c:pt idx="17788">
                  <c:v>176.68184099999999</c:v>
                </c:pt>
                <c:pt idx="17789">
                  <c:v>176.69177400000001</c:v>
                </c:pt>
                <c:pt idx="17790">
                  <c:v>176.701707</c:v>
                </c:pt>
                <c:pt idx="17791">
                  <c:v>176.71163999999999</c:v>
                </c:pt>
                <c:pt idx="17792">
                  <c:v>176.72157300000001</c:v>
                </c:pt>
                <c:pt idx="17793">
                  <c:v>176.731506</c:v>
                </c:pt>
                <c:pt idx="17794">
                  <c:v>176.74143900000001</c:v>
                </c:pt>
                <c:pt idx="17795">
                  <c:v>176.751372</c:v>
                </c:pt>
                <c:pt idx="17796">
                  <c:v>176.76130499999999</c:v>
                </c:pt>
                <c:pt idx="17797">
                  <c:v>176.77123800000001</c:v>
                </c:pt>
                <c:pt idx="17798">
                  <c:v>176.78117</c:v>
                </c:pt>
                <c:pt idx="17799">
                  <c:v>176.79110299999999</c:v>
                </c:pt>
                <c:pt idx="17800">
                  <c:v>176.80103600000001</c:v>
                </c:pt>
                <c:pt idx="17801">
                  <c:v>176.810969</c:v>
                </c:pt>
                <c:pt idx="17802">
                  <c:v>176.82090199999999</c:v>
                </c:pt>
                <c:pt idx="17803">
                  <c:v>176.83083500000001</c:v>
                </c:pt>
                <c:pt idx="17804">
                  <c:v>176.840768</c:v>
                </c:pt>
                <c:pt idx="17805">
                  <c:v>176.85070099999999</c:v>
                </c:pt>
                <c:pt idx="17806">
                  <c:v>176.860634</c:v>
                </c:pt>
                <c:pt idx="17807">
                  <c:v>176.87056699999999</c:v>
                </c:pt>
                <c:pt idx="17808">
                  <c:v>176.88050000000001</c:v>
                </c:pt>
                <c:pt idx="17809">
                  <c:v>176.890433</c:v>
                </c:pt>
                <c:pt idx="17810">
                  <c:v>176.90036599999999</c:v>
                </c:pt>
                <c:pt idx="17811">
                  <c:v>176.91029900000001</c:v>
                </c:pt>
                <c:pt idx="17812">
                  <c:v>176.920232</c:v>
                </c:pt>
                <c:pt idx="17813">
                  <c:v>176.93016499999999</c:v>
                </c:pt>
                <c:pt idx="17814">
                  <c:v>176.94009800000001</c:v>
                </c:pt>
                <c:pt idx="17815">
                  <c:v>176.950031</c:v>
                </c:pt>
                <c:pt idx="17816">
                  <c:v>176.95996400000001</c:v>
                </c:pt>
                <c:pt idx="17817">
                  <c:v>176.969897</c:v>
                </c:pt>
                <c:pt idx="17818">
                  <c:v>176.97982999999999</c:v>
                </c:pt>
                <c:pt idx="17819">
                  <c:v>176.98976300000001</c:v>
                </c:pt>
                <c:pt idx="17820">
                  <c:v>176.999696</c:v>
                </c:pt>
                <c:pt idx="17821">
                  <c:v>177.00962899999999</c:v>
                </c:pt>
                <c:pt idx="17822">
                  <c:v>177.01956200000001</c:v>
                </c:pt>
                <c:pt idx="17823">
                  <c:v>177.029495</c:v>
                </c:pt>
                <c:pt idx="17824">
                  <c:v>177.03942799999999</c:v>
                </c:pt>
                <c:pt idx="17825">
                  <c:v>177.049361</c:v>
                </c:pt>
                <c:pt idx="17826">
                  <c:v>177.05929399999999</c:v>
                </c:pt>
                <c:pt idx="17827">
                  <c:v>177.06922599999999</c:v>
                </c:pt>
                <c:pt idx="17828">
                  <c:v>177.079159</c:v>
                </c:pt>
                <c:pt idx="17829">
                  <c:v>177.08909199999999</c:v>
                </c:pt>
                <c:pt idx="17830">
                  <c:v>177.09902500000001</c:v>
                </c:pt>
                <c:pt idx="17831">
                  <c:v>177.108958</c:v>
                </c:pt>
                <c:pt idx="17832">
                  <c:v>177.11889099999999</c:v>
                </c:pt>
                <c:pt idx="17833">
                  <c:v>177.12882400000001</c:v>
                </c:pt>
                <c:pt idx="17834">
                  <c:v>177.138757</c:v>
                </c:pt>
                <c:pt idx="17835">
                  <c:v>177.14868999999999</c:v>
                </c:pt>
                <c:pt idx="17836">
                  <c:v>177.15862300000001</c:v>
                </c:pt>
                <c:pt idx="17837">
                  <c:v>177.168556</c:v>
                </c:pt>
                <c:pt idx="17838">
                  <c:v>177.17848900000001</c:v>
                </c:pt>
                <c:pt idx="17839">
                  <c:v>177.188422</c:v>
                </c:pt>
                <c:pt idx="17840">
                  <c:v>177.19835499999999</c:v>
                </c:pt>
                <c:pt idx="17841">
                  <c:v>177.20828800000001</c:v>
                </c:pt>
                <c:pt idx="17842">
                  <c:v>177.218221</c:v>
                </c:pt>
                <c:pt idx="17843">
                  <c:v>177.22815399999999</c:v>
                </c:pt>
                <c:pt idx="17844">
                  <c:v>177.23808700000001</c:v>
                </c:pt>
                <c:pt idx="17845">
                  <c:v>177.24802</c:v>
                </c:pt>
                <c:pt idx="17846">
                  <c:v>177.25795299999999</c:v>
                </c:pt>
                <c:pt idx="17847">
                  <c:v>177.267886</c:v>
                </c:pt>
                <c:pt idx="17848">
                  <c:v>177.27781899999999</c:v>
                </c:pt>
                <c:pt idx="17849">
                  <c:v>177.28775200000001</c:v>
                </c:pt>
                <c:pt idx="17850">
                  <c:v>177.297685</c:v>
                </c:pt>
                <c:pt idx="17851">
                  <c:v>177.30761799999999</c:v>
                </c:pt>
                <c:pt idx="17852">
                  <c:v>177.31755100000001</c:v>
                </c:pt>
                <c:pt idx="17853">
                  <c:v>177.327484</c:v>
                </c:pt>
                <c:pt idx="17854">
                  <c:v>177.33741699999999</c:v>
                </c:pt>
                <c:pt idx="17855">
                  <c:v>177.34735000000001</c:v>
                </c:pt>
                <c:pt idx="17856">
                  <c:v>177.357283</c:v>
                </c:pt>
                <c:pt idx="17857">
                  <c:v>177.36721600000001</c:v>
                </c:pt>
                <c:pt idx="17858">
                  <c:v>177.377149</c:v>
                </c:pt>
                <c:pt idx="17859">
                  <c:v>177.38708199999999</c:v>
                </c:pt>
                <c:pt idx="17860">
                  <c:v>177.39701500000001</c:v>
                </c:pt>
                <c:pt idx="17861">
                  <c:v>177.406948</c:v>
                </c:pt>
                <c:pt idx="17862">
                  <c:v>177.41688099999999</c:v>
                </c:pt>
                <c:pt idx="17863">
                  <c:v>177.42681400000001</c:v>
                </c:pt>
                <c:pt idx="17864">
                  <c:v>177.436747</c:v>
                </c:pt>
                <c:pt idx="17865">
                  <c:v>177.44667999999999</c:v>
                </c:pt>
                <c:pt idx="17866">
                  <c:v>177.456613</c:v>
                </c:pt>
                <c:pt idx="17867">
                  <c:v>177.46654599999999</c:v>
                </c:pt>
                <c:pt idx="17868">
                  <c:v>177.47647900000001</c:v>
                </c:pt>
                <c:pt idx="17869">
                  <c:v>177.486412</c:v>
                </c:pt>
                <c:pt idx="17870">
                  <c:v>177.49634499999999</c:v>
                </c:pt>
                <c:pt idx="17871">
                  <c:v>177.50627800000001</c:v>
                </c:pt>
                <c:pt idx="17872">
                  <c:v>177.516211</c:v>
                </c:pt>
                <c:pt idx="17873">
                  <c:v>177.52614399999999</c:v>
                </c:pt>
                <c:pt idx="17874">
                  <c:v>177.53607600000001</c:v>
                </c:pt>
                <c:pt idx="17875">
                  <c:v>177.546009</c:v>
                </c:pt>
                <c:pt idx="17876">
                  <c:v>177.55594199999999</c:v>
                </c:pt>
                <c:pt idx="17877">
                  <c:v>177.56587500000001</c:v>
                </c:pt>
                <c:pt idx="17878">
                  <c:v>177.57580799999999</c:v>
                </c:pt>
                <c:pt idx="17879">
                  <c:v>177.58574100000001</c:v>
                </c:pt>
                <c:pt idx="17880">
                  <c:v>177.595674</c:v>
                </c:pt>
                <c:pt idx="17881">
                  <c:v>177.60560699999999</c:v>
                </c:pt>
                <c:pt idx="17882">
                  <c:v>177.61554000000001</c:v>
                </c:pt>
                <c:pt idx="17883">
                  <c:v>177.625473</c:v>
                </c:pt>
                <c:pt idx="17884">
                  <c:v>177.63540589999999</c:v>
                </c:pt>
                <c:pt idx="17885">
                  <c:v>177.64533890000001</c:v>
                </c:pt>
                <c:pt idx="17886">
                  <c:v>177.6552719</c:v>
                </c:pt>
                <c:pt idx="17887">
                  <c:v>177.66520489999999</c:v>
                </c:pt>
                <c:pt idx="17888">
                  <c:v>177.67513790000001</c:v>
                </c:pt>
                <c:pt idx="17889">
                  <c:v>177.6850709</c:v>
                </c:pt>
                <c:pt idx="17890">
                  <c:v>177.69500389999999</c:v>
                </c:pt>
                <c:pt idx="17891">
                  <c:v>177.70493690000001</c:v>
                </c:pt>
                <c:pt idx="17892">
                  <c:v>177.7148699</c:v>
                </c:pt>
                <c:pt idx="17893">
                  <c:v>177.72480289999999</c:v>
                </c:pt>
                <c:pt idx="17894">
                  <c:v>177.7347359</c:v>
                </c:pt>
                <c:pt idx="17895">
                  <c:v>177.74466889999999</c:v>
                </c:pt>
                <c:pt idx="17896">
                  <c:v>177.75460190000001</c:v>
                </c:pt>
                <c:pt idx="17897">
                  <c:v>177.7645349</c:v>
                </c:pt>
                <c:pt idx="17898">
                  <c:v>177.77446789999999</c:v>
                </c:pt>
                <c:pt idx="17899">
                  <c:v>177.78440090000001</c:v>
                </c:pt>
                <c:pt idx="17900">
                  <c:v>177.7943339</c:v>
                </c:pt>
                <c:pt idx="17901">
                  <c:v>177.80426689999999</c:v>
                </c:pt>
                <c:pt idx="17902">
                  <c:v>177.81419990000001</c:v>
                </c:pt>
                <c:pt idx="17903">
                  <c:v>177.8241329</c:v>
                </c:pt>
                <c:pt idx="17904">
                  <c:v>177.83406590000001</c:v>
                </c:pt>
                <c:pt idx="17905">
                  <c:v>177.8439989</c:v>
                </c:pt>
                <c:pt idx="17906">
                  <c:v>177.85393189999999</c:v>
                </c:pt>
                <c:pt idx="17907">
                  <c:v>177.86386490000001</c:v>
                </c:pt>
                <c:pt idx="17908">
                  <c:v>177.8737979</c:v>
                </c:pt>
                <c:pt idx="17909">
                  <c:v>177.88373089999999</c:v>
                </c:pt>
                <c:pt idx="17910">
                  <c:v>177.89366390000001</c:v>
                </c:pt>
                <c:pt idx="17911">
                  <c:v>177.9035969</c:v>
                </c:pt>
                <c:pt idx="17912">
                  <c:v>177.91352989999999</c:v>
                </c:pt>
                <c:pt idx="17913">
                  <c:v>177.9234629</c:v>
                </c:pt>
                <c:pt idx="17914">
                  <c:v>177.93339589999999</c:v>
                </c:pt>
                <c:pt idx="17915">
                  <c:v>177.94332890000001</c:v>
                </c:pt>
                <c:pt idx="17916">
                  <c:v>177.9532619</c:v>
                </c:pt>
                <c:pt idx="17917">
                  <c:v>177.96319489999999</c:v>
                </c:pt>
                <c:pt idx="17918">
                  <c:v>177.97312790000001</c:v>
                </c:pt>
                <c:pt idx="17919">
                  <c:v>177.9830609</c:v>
                </c:pt>
                <c:pt idx="17920">
                  <c:v>177.99299389999999</c:v>
                </c:pt>
                <c:pt idx="17921">
                  <c:v>178.00292690000001</c:v>
                </c:pt>
                <c:pt idx="17922">
                  <c:v>178.0128599</c:v>
                </c:pt>
                <c:pt idx="17923">
                  <c:v>178.02279290000001</c:v>
                </c:pt>
                <c:pt idx="17924">
                  <c:v>178.0327259</c:v>
                </c:pt>
                <c:pt idx="17925">
                  <c:v>178.04265889999999</c:v>
                </c:pt>
                <c:pt idx="17926">
                  <c:v>178.05259190000001</c:v>
                </c:pt>
                <c:pt idx="17927">
                  <c:v>178.0625249</c:v>
                </c:pt>
                <c:pt idx="17928">
                  <c:v>178.07245789999999</c:v>
                </c:pt>
                <c:pt idx="17929">
                  <c:v>178.08239090000001</c:v>
                </c:pt>
                <c:pt idx="17930">
                  <c:v>178.0923239</c:v>
                </c:pt>
                <c:pt idx="17931">
                  <c:v>178.10225689999999</c:v>
                </c:pt>
                <c:pt idx="17932">
                  <c:v>178.1121899</c:v>
                </c:pt>
                <c:pt idx="17933">
                  <c:v>178.12212289999999</c:v>
                </c:pt>
                <c:pt idx="17934">
                  <c:v>178.13205590000001</c:v>
                </c:pt>
                <c:pt idx="17935">
                  <c:v>178.1419889</c:v>
                </c:pt>
                <c:pt idx="17936">
                  <c:v>178.15192189999999</c:v>
                </c:pt>
                <c:pt idx="17937">
                  <c:v>178.16185490000001</c:v>
                </c:pt>
                <c:pt idx="17938">
                  <c:v>178.1717879</c:v>
                </c:pt>
                <c:pt idx="17939">
                  <c:v>178.18172089999999</c:v>
                </c:pt>
                <c:pt idx="17940">
                  <c:v>178.19165390000001</c:v>
                </c:pt>
                <c:pt idx="17941">
                  <c:v>178.2015869</c:v>
                </c:pt>
                <c:pt idx="17942">
                  <c:v>178.21151990000001</c:v>
                </c:pt>
                <c:pt idx="17943">
                  <c:v>178.2214529</c:v>
                </c:pt>
                <c:pt idx="17944">
                  <c:v>178.23138589999999</c:v>
                </c:pt>
                <c:pt idx="17945">
                  <c:v>178.24131890000001</c:v>
                </c:pt>
                <c:pt idx="17946">
                  <c:v>178.2512519</c:v>
                </c:pt>
                <c:pt idx="17947">
                  <c:v>178.26118489999999</c:v>
                </c:pt>
                <c:pt idx="17948">
                  <c:v>178.27111790000001</c:v>
                </c:pt>
                <c:pt idx="17949">
                  <c:v>178.2810509</c:v>
                </c:pt>
                <c:pt idx="17950">
                  <c:v>178.29098389999999</c:v>
                </c:pt>
                <c:pt idx="17951">
                  <c:v>178.3009169</c:v>
                </c:pt>
                <c:pt idx="17952">
                  <c:v>178.31084989999999</c:v>
                </c:pt>
                <c:pt idx="17953">
                  <c:v>178.32078290000001</c:v>
                </c:pt>
                <c:pt idx="17954">
                  <c:v>178.3307159</c:v>
                </c:pt>
                <c:pt idx="17955">
                  <c:v>178.34064889999999</c:v>
                </c:pt>
                <c:pt idx="17956">
                  <c:v>178.35058190000001</c:v>
                </c:pt>
                <c:pt idx="17957">
                  <c:v>178.3605149</c:v>
                </c:pt>
                <c:pt idx="17958">
                  <c:v>178.37044789999999</c:v>
                </c:pt>
                <c:pt idx="17959">
                  <c:v>178.38038090000001</c:v>
                </c:pt>
                <c:pt idx="17960">
                  <c:v>178.3903139</c:v>
                </c:pt>
                <c:pt idx="17961">
                  <c:v>178.40024690000001</c:v>
                </c:pt>
                <c:pt idx="17962">
                  <c:v>178.4101799</c:v>
                </c:pt>
                <c:pt idx="17963">
                  <c:v>178.42011289999999</c:v>
                </c:pt>
                <c:pt idx="17964">
                  <c:v>178.43004590000001</c:v>
                </c:pt>
                <c:pt idx="17965">
                  <c:v>178.4399789</c:v>
                </c:pt>
                <c:pt idx="17966">
                  <c:v>178.44991189999999</c:v>
                </c:pt>
                <c:pt idx="17967">
                  <c:v>178.45984490000001</c:v>
                </c:pt>
                <c:pt idx="17968">
                  <c:v>178.4697779</c:v>
                </c:pt>
                <c:pt idx="17969">
                  <c:v>178.47971089999999</c:v>
                </c:pt>
                <c:pt idx="17970">
                  <c:v>178.4896439</c:v>
                </c:pt>
                <c:pt idx="17971">
                  <c:v>178.49957689999999</c:v>
                </c:pt>
                <c:pt idx="17972">
                  <c:v>178.50950990000001</c:v>
                </c:pt>
                <c:pt idx="17973">
                  <c:v>178.5194429</c:v>
                </c:pt>
                <c:pt idx="17974">
                  <c:v>178.52937589999999</c:v>
                </c:pt>
                <c:pt idx="17975">
                  <c:v>178.53930890000001</c:v>
                </c:pt>
                <c:pt idx="17976">
                  <c:v>178.5492419</c:v>
                </c:pt>
                <c:pt idx="17977">
                  <c:v>178.55917489999999</c:v>
                </c:pt>
                <c:pt idx="17978">
                  <c:v>178.56910790000001</c:v>
                </c:pt>
                <c:pt idx="17979">
                  <c:v>178.5790409</c:v>
                </c:pt>
                <c:pt idx="17980">
                  <c:v>178.58897390000001</c:v>
                </c:pt>
                <c:pt idx="17981">
                  <c:v>178.5989069</c:v>
                </c:pt>
                <c:pt idx="17982">
                  <c:v>178.60883989999999</c:v>
                </c:pt>
                <c:pt idx="17983">
                  <c:v>178.61877290000001</c:v>
                </c:pt>
                <c:pt idx="17984">
                  <c:v>178.6287059</c:v>
                </c:pt>
                <c:pt idx="17985">
                  <c:v>178.63863860000001</c:v>
                </c:pt>
                <c:pt idx="17986">
                  <c:v>178.6485716</c:v>
                </c:pt>
                <c:pt idx="17987">
                  <c:v>178.65850459999999</c:v>
                </c:pt>
                <c:pt idx="17988">
                  <c:v>178.6684376</c:v>
                </c:pt>
                <c:pt idx="17989">
                  <c:v>178.67837059999999</c:v>
                </c:pt>
                <c:pt idx="17990">
                  <c:v>178.68830360000001</c:v>
                </c:pt>
                <c:pt idx="17991">
                  <c:v>178.6982366</c:v>
                </c:pt>
                <c:pt idx="17992">
                  <c:v>178.70816859999999</c:v>
                </c:pt>
                <c:pt idx="17993">
                  <c:v>178.71810160000001</c:v>
                </c:pt>
                <c:pt idx="17994">
                  <c:v>178.7280346</c:v>
                </c:pt>
                <c:pt idx="17995">
                  <c:v>178.73796759999999</c:v>
                </c:pt>
                <c:pt idx="17996">
                  <c:v>178.74790060000001</c:v>
                </c:pt>
                <c:pt idx="17997">
                  <c:v>178.7578336</c:v>
                </c:pt>
                <c:pt idx="17998">
                  <c:v>178.76776659999999</c:v>
                </c:pt>
                <c:pt idx="17999">
                  <c:v>178.77769960000001</c:v>
                </c:pt>
                <c:pt idx="18000">
                  <c:v>178.78763259999999</c:v>
                </c:pt>
                <c:pt idx="18001">
                  <c:v>178.79756560000001</c:v>
                </c:pt>
                <c:pt idx="18002">
                  <c:v>178.8074986</c:v>
                </c:pt>
                <c:pt idx="18003">
                  <c:v>178.81743159999999</c:v>
                </c:pt>
                <c:pt idx="18004">
                  <c:v>178.82736460000001</c:v>
                </c:pt>
                <c:pt idx="18005">
                  <c:v>178.8372976</c:v>
                </c:pt>
                <c:pt idx="18006">
                  <c:v>178.84723059999999</c:v>
                </c:pt>
                <c:pt idx="18007">
                  <c:v>178.85716360000001</c:v>
                </c:pt>
                <c:pt idx="18008">
                  <c:v>178.8670966</c:v>
                </c:pt>
                <c:pt idx="18009">
                  <c:v>178.87702959999999</c:v>
                </c:pt>
                <c:pt idx="18010">
                  <c:v>178.8869626</c:v>
                </c:pt>
                <c:pt idx="18011">
                  <c:v>178.89689559999999</c:v>
                </c:pt>
                <c:pt idx="18012">
                  <c:v>178.90682860000001</c:v>
                </c:pt>
                <c:pt idx="18013">
                  <c:v>178.9167616</c:v>
                </c:pt>
                <c:pt idx="18014">
                  <c:v>178.92669459999999</c:v>
                </c:pt>
                <c:pt idx="18015">
                  <c:v>178.93662760000001</c:v>
                </c:pt>
                <c:pt idx="18016">
                  <c:v>178.9465606</c:v>
                </c:pt>
                <c:pt idx="18017">
                  <c:v>178.95649359999999</c:v>
                </c:pt>
                <c:pt idx="18018">
                  <c:v>178.96642660000001</c:v>
                </c:pt>
                <c:pt idx="18019">
                  <c:v>178.97635959999999</c:v>
                </c:pt>
                <c:pt idx="18020">
                  <c:v>178.98629260000001</c:v>
                </c:pt>
                <c:pt idx="18021">
                  <c:v>178.9962256</c:v>
                </c:pt>
                <c:pt idx="18022">
                  <c:v>179.00615859999999</c:v>
                </c:pt>
                <c:pt idx="18023">
                  <c:v>179.01609160000001</c:v>
                </c:pt>
                <c:pt idx="18024">
                  <c:v>179.0260246</c:v>
                </c:pt>
                <c:pt idx="18025">
                  <c:v>179.03595759999999</c:v>
                </c:pt>
                <c:pt idx="18026">
                  <c:v>179.04589060000001</c:v>
                </c:pt>
                <c:pt idx="18027">
                  <c:v>179.0558236</c:v>
                </c:pt>
                <c:pt idx="18028">
                  <c:v>179.06575659999999</c:v>
                </c:pt>
                <c:pt idx="18029">
                  <c:v>179.0756896</c:v>
                </c:pt>
                <c:pt idx="18030">
                  <c:v>179.08562259999999</c:v>
                </c:pt>
                <c:pt idx="18031">
                  <c:v>179.09555560000001</c:v>
                </c:pt>
                <c:pt idx="18032">
                  <c:v>179.1054886</c:v>
                </c:pt>
                <c:pt idx="18033">
                  <c:v>179.11542059999999</c:v>
                </c:pt>
                <c:pt idx="18034">
                  <c:v>179.12535360000001</c:v>
                </c:pt>
                <c:pt idx="18035">
                  <c:v>179.1352866</c:v>
                </c:pt>
                <c:pt idx="18036">
                  <c:v>179.14521959999999</c:v>
                </c:pt>
                <c:pt idx="18037">
                  <c:v>179.15515260000001</c:v>
                </c:pt>
                <c:pt idx="18038">
                  <c:v>179.1650856</c:v>
                </c:pt>
                <c:pt idx="18039">
                  <c:v>179.17501859999999</c:v>
                </c:pt>
                <c:pt idx="18040">
                  <c:v>179.18495160000001</c:v>
                </c:pt>
                <c:pt idx="18041">
                  <c:v>179.19488459999999</c:v>
                </c:pt>
                <c:pt idx="18042">
                  <c:v>179.20481760000001</c:v>
                </c:pt>
                <c:pt idx="18043">
                  <c:v>179.2147506</c:v>
                </c:pt>
                <c:pt idx="18044">
                  <c:v>179.22468359999999</c:v>
                </c:pt>
                <c:pt idx="18045">
                  <c:v>179.23461660000001</c:v>
                </c:pt>
                <c:pt idx="18046">
                  <c:v>179.2445496</c:v>
                </c:pt>
                <c:pt idx="18047">
                  <c:v>179.25448259999999</c:v>
                </c:pt>
                <c:pt idx="18048">
                  <c:v>179.26441560000001</c:v>
                </c:pt>
                <c:pt idx="18049">
                  <c:v>179.2743486</c:v>
                </c:pt>
                <c:pt idx="18050">
                  <c:v>179.28428160000001</c:v>
                </c:pt>
                <c:pt idx="18051">
                  <c:v>179.2942146</c:v>
                </c:pt>
                <c:pt idx="18052">
                  <c:v>179.30414759999999</c:v>
                </c:pt>
                <c:pt idx="18053">
                  <c:v>179.31408060000001</c:v>
                </c:pt>
                <c:pt idx="18054">
                  <c:v>179.3240136</c:v>
                </c:pt>
                <c:pt idx="18055">
                  <c:v>179.33394659999999</c:v>
                </c:pt>
                <c:pt idx="18056">
                  <c:v>179.34387960000001</c:v>
                </c:pt>
                <c:pt idx="18057">
                  <c:v>179.3538126</c:v>
                </c:pt>
                <c:pt idx="18058">
                  <c:v>179.36374559999999</c:v>
                </c:pt>
                <c:pt idx="18059">
                  <c:v>179.37367860000001</c:v>
                </c:pt>
                <c:pt idx="18060">
                  <c:v>179.38361159999999</c:v>
                </c:pt>
                <c:pt idx="18061">
                  <c:v>179.39354460000001</c:v>
                </c:pt>
                <c:pt idx="18062">
                  <c:v>179.4034776</c:v>
                </c:pt>
                <c:pt idx="18063">
                  <c:v>179.41341059999999</c:v>
                </c:pt>
                <c:pt idx="18064">
                  <c:v>179.42334360000001</c:v>
                </c:pt>
                <c:pt idx="18065">
                  <c:v>179.4332756</c:v>
                </c:pt>
                <c:pt idx="18066">
                  <c:v>179.44320859999999</c:v>
                </c:pt>
                <c:pt idx="18067">
                  <c:v>179.45314160000001</c:v>
                </c:pt>
                <c:pt idx="18068">
                  <c:v>179.4630746</c:v>
                </c:pt>
                <c:pt idx="18069">
                  <c:v>179.47300759999999</c:v>
                </c:pt>
                <c:pt idx="18070">
                  <c:v>179.48294060000001</c:v>
                </c:pt>
                <c:pt idx="18071">
                  <c:v>179.4928736</c:v>
                </c:pt>
                <c:pt idx="18072">
                  <c:v>179.50280660000001</c:v>
                </c:pt>
                <c:pt idx="18073">
                  <c:v>179.5127396</c:v>
                </c:pt>
                <c:pt idx="18074">
                  <c:v>179.52267259999999</c:v>
                </c:pt>
                <c:pt idx="18075">
                  <c:v>179.53260560000001</c:v>
                </c:pt>
                <c:pt idx="18076">
                  <c:v>179.5425386</c:v>
                </c:pt>
                <c:pt idx="18077">
                  <c:v>179.55247159999999</c:v>
                </c:pt>
                <c:pt idx="18078">
                  <c:v>179.56240460000001</c:v>
                </c:pt>
                <c:pt idx="18079">
                  <c:v>179.5723376</c:v>
                </c:pt>
                <c:pt idx="18080">
                  <c:v>179.58227059999999</c:v>
                </c:pt>
                <c:pt idx="18081">
                  <c:v>179.5922036</c:v>
                </c:pt>
                <c:pt idx="18082">
                  <c:v>179.60213659999999</c:v>
                </c:pt>
                <c:pt idx="18083">
                  <c:v>179.61206960000001</c:v>
                </c:pt>
                <c:pt idx="18084">
                  <c:v>179.6220026</c:v>
                </c:pt>
                <c:pt idx="18085">
                  <c:v>179.6319364</c:v>
                </c:pt>
                <c:pt idx="18086">
                  <c:v>179.64186939999999</c:v>
                </c:pt>
                <c:pt idx="18087">
                  <c:v>179.65180240000001</c:v>
                </c:pt>
                <c:pt idx="18088">
                  <c:v>179.6617354</c:v>
                </c:pt>
                <c:pt idx="18089">
                  <c:v>179.67166839999999</c:v>
                </c:pt>
                <c:pt idx="18090">
                  <c:v>179.68160140000001</c:v>
                </c:pt>
                <c:pt idx="18091">
                  <c:v>179.6915334</c:v>
                </c:pt>
                <c:pt idx="18092">
                  <c:v>179.70146639999999</c:v>
                </c:pt>
                <c:pt idx="18093">
                  <c:v>179.7113994</c:v>
                </c:pt>
                <c:pt idx="18094">
                  <c:v>179.72133239999999</c:v>
                </c:pt>
                <c:pt idx="18095">
                  <c:v>179.73126540000001</c:v>
                </c:pt>
                <c:pt idx="18096">
                  <c:v>179.7411984</c:v>
                </c:pt>
                <c:pt idx="18097">
                  <c:v>179.75113139999999</c:v>
                </c:pt>
                <c:pt idx="18098">
                  <c:v>179.76106440000001</c:v>
                </c:pt>
                <c:pt idx="18099">
                  <c:v>179.7709974</c:v>
                </c:pt>
                <c:pt idx="18100">
                  <c:v>179.78093039999999</c:v>
                </c:pt>
                <c:pt idx="18101">
                  <c:v>179.79086340000001</c:v>
                </c:pt>
                <c:pt idx="18102">
                  <c:v>179.8007964</c:v>
                </c:pt>
                <c:pt idx="18103">
                  <c:v>179.81072940000001</c:v>
                </c:pt>
                <c:pt idx="18104">
                  <c:v>179.8206624</c:v>
                </c:pt>
                <c:pt idx="18105">
                  <c:v>179.83059539999999</c:v>
                </c:pt>
                <c:pt idx="18106">
                  <c:v>179.84052840000001</c:v>
                </c:pt>
                <c:pt idx="18107">
                  <c:v>179.8504614</c:v>
                </c:pt>
                <c:pt idx="18108">
                  <c:v>179.86039439999999</c:v>
                </c:pt>
                <c:pt idx="18109">
                  <c:v>179.87032740000001</c:v>
                </c:pt>
                <c:pt idx="18110">
                  <c:v>179.8802604</c:v>
                </c:pt>
                <c:pt idx="18111">
                  <c:v>179.89019339999999</c:v>
                </c:pt>
                <c:pt idx="18112">
                  <c:v>179.9001264</c:v>
                </c:pt>
                <c:pt idx="18113">
                  <c:v>179.91005939999999</c:v>
                </c:pt>
                <c:pt idx="18114">
                  <c:v>179.91999139999999</c:v>
                </c:pt>
                <c:pt idx="18115">
                  <c:v>179.9299244</c:v>
                </c:pt>
                <c:pt idx="18116">
                  <c:v>179.93985739999999</c:v>
                </c:pt>
                <c:pt idx="18117">
                  <c:v>179.94979040000001</c:v>
                </c:pt>
                <c:pt idx="18118">
                  <c:v>179.9597234</c:v>
                </c:pt>
                <c:pt idx="18119">
                  <c:v>179.96965639999999</c:v>
                </c:pt>
                <c:pt idx="18120">
                  <c:v>179.97958940000001</c:v>
                </c:pt>
                <c:pt idx="18121">
                  <c:v>179.9895224</c:v>
                </c:pt>
                <c:pt idx="18122">
                  <c:v>179.99945539999999</c:v>
                </c:pt>
                <c:pt idx="18123">
                  <c:v>180.00938840000001</c:v>
                </c:pt>
                <c:pt idx="18124">
                  <c:v>180.0193214</c:v>
                </c:pt>
                <c:pt idx="18125">
                  <c:v>180.02925440000001</c:v>
                </c:pt>
                <c:pt idx="18126">
                  <c:v>180.0391874</c:v>
                </c:pt>
                <c:pt idx="18127">
                  <c:v>180.04912039999999</c:v>
                </c:pt>
                <c:pt idx="18128">
                  <c:v>180.05905340000001</c:v>
                </c:pt>
                <c:pt idx="18129">
                  <c:v>180.0689864</c:v>
                </c:pt>
                <c:pt idx="18130">
                  <c:v>180.07891939999999</c:v>
                </c:pt>
                <c:pt idx="18131">
                  <c:v>180.08885240000001</c:v>
                </c:pt>
                <c:pt idx="18132">
                  <c:v>180.0987854</c:v>
                </c:pt>
                <c:pt idx="18133">
                  <c:v>180.10871839999999</c:v>
                </c:pt>
                <c:pt idx="18134">
                  <c:v>180.1186514</c:v>
                </c:pt>
                <c:pt idx="18135">
                  <c:v>180.12858439999999</c:v>
                </c:pt>
                <c:pt idx="18136">
                  <c:v>180.13851639999999</c:v>
                </c:pt>
                <c:pt idx="18137">
                  <c:v>180.1484494</c:v>
                </c:pt>
                <c:pt idx="18138">
                  <c:v>180.15838239999999</c:v>
                </c:pt>
                <c:pt idx="18139">
                  <c:v>180.16831540000001</c:v>
                </c:pt>
                <c:pt idx="18140">
                  <c:v>180.1782484</c:v>
                </c:pt>
                <c:pt idx="18141">
                  <c:v>180.18818139999999</c:v>
                </c:pt>
                <c:pt idx="18142">
                  <c:v>180.19811440000001</c:v>
                </c:pt>
                <c:pt idx="18143">
                  <c:v>180.2080474</c:v>
                </c:pt>
                <c:pt idx="18144">
                  <c:v>180.21798039999999</c:v>
                </c:pt>
                <c:pt idx="18145">
                  <c:v>180.22791340000001</c:v>
                </c:pt>
                <c:pt idx="18146">
                  <c:v>180.2378464</c:v>
                </c:pt>
                <c:pt idx="18147">
                  <c:v>180.24777940000001</c:v>
                </c:pt>
                <c:pt idx="18148">
                  <c:v>180.2577124</c:v>
                </c:pt>
                <c:pt idx="18149">
                  <c:v>180.26764539999999</c:v>
                </c:pt>
                <c:pt idx="18150">
                  <c:v>180.27757840000001</c:v>
                </c:pt>
                <c:pt idx="18151">
                  <c:v>180.2875114</c:v>
                </c:pt>
                <c:pt idx="18152">
                  <c:v>180.29744439999999</c:v>
                </c:pt>
                <c:pt idx="18153">
                  <c:v>180.30737740000001</c:v>
                </c:pt>
                <c:pt idx="18154">
                  <c:v>180.3173104</c:v>
                </c:pt>
                <c:pt idx="18155">
                  <c:v>180.32724339999999</c:v>
                </c:pt>
                <c:pt idx="18156">
                  <c:v>180.3371764</c:v>
                </c:pt>
                <c:pt idx="18157">
                  <c:v>180.34710939999999</c:v>
                </c:pt>
                <c:pt idx="18158">
                  <c:v>180.35704240000001</c:v>
                </c:pt>
                <c:pt idx="18159">
                  <c:v>180.3669754</c:v>
                </c:pt>
                <c:pt idx="18160">
                  <c:v>180.37690739999999</c:v>
                </c:pt>
                <c:pt idx="18161">
                  <c:v>180.38684040000001</c:v>
                </c:pt>
                <c:pt idx="18162">
                  <c:v>180.3967734</c:v>
                </c:pt>
                <c:pt idx="18163">
                  <c:v>180.40670639999999</c:v>
                </c:pt>
                <c:pt idx="18164">
                  <c:v>180.41663940000001</c:v>
                </c:pt>
                <c:pt idx="18165">
                  <c:v>180.4265724</c:v>
                </c:pt>
                <c:pt idx="18166">
                  <c:v>180.43650539999999</c:v>
                </c:pt>
                <c:pt idx="18167">
                  <c:v>180.44643840000001</c:v>
                </c:pt>
                <c:pt idx="18168">
                  <c:v>180.45637139999999</c:v>
                </c:pt>
                <c:pt idx="18169">
                  <c:v>180.46630440000001</c:v>
                </c:pt>
                <c:pt idx="18170">
                  <c:v>180.4762374</c:v>
                </c:pt>
                <c:pt idx="18171">
                  <c:v>180.48617039999999</c:v>
                </c:pt>
                <c:pt idx="18172">
                  <c:v>180.49610340000001</c:v>
                </c:pt>
                <c:pt idx="18173">
                  <c:v>180.5060364</c:v>
                </c:pt>
                <c:pt idx="18174">
                  <c:v>180.51596939999999</c:v>
                </c:pt>
                <c:pt idx="18175">
                  <c:v>180.52590240000001</c:v>
                </c:pt>
                <c:pt idx="18176">
                  <c:v>180.5358354</c:v>
                </c:pt>
                <c:pt idx="18177">
                  <c:v>180.54576839999999</c:v>
                </c:pt>
                <c:pt idx="18178">
                  <c:v>180.5557014</c:v>
                </c:pt>
                <c:pt idx="18179">
                  <c:v>180.56563439999999</c:v>
                </c:pt>
                <c:pt idx="18180">
                  <c:v>180.57556740000001</c:v>
                </c:pt>
                <c:pt idx="18181">
                  <c:v>180.5855004</c:v>
                </c:pt>
                <c:pt idx="18182">
                  <c:v>180.59543339999999</c:v>
                </c:pt>
                <c:pt idx="18183">
                  <c:v>180.60536640000001</c:v>
                </c:pt>
                <c:pt idx="18184">
                  <c:v>180.6152994</c:v>
                </c:pt>
                <c:pt idx="18185">
                  <c:v>180.62523239999999</c:v>
                </c:pt>
                <c:pt idx="18186">
                  <c:v>180.63516419999999</c:v>
                </c:pt>
                <c:pt idx="18187">
                  <c:v>180.64509720000001</c:v>
                </c:pt>
                <c:pt idx="18188">
                  <c:v>180.6550302</c:v>
                </c:pt>
                <c:pt idx="18189">
                  <c:v>180.66496319999999</c:v>
                </c:pt>
                <c:pt idx="18190">
                  <c:v>180.67489620000001</c:v>
                </c:pt>
                <c:pt idx="18191">
                  <c:v>180.6848282</c:v>
                </c:pt>
                <c:pt idx="18192">
                  <c:v>180.69476119999999</c:v>
                </c:pt>
                <c:pt idx="18193">
                  <c:v>180.70469420000001</c:v>
                </c:pt>
                <c:pt idx="18194">
                  <c:v>180.7146272</c:v>
                </c:pt>
                <c:pt idx="18195">
                  <c:v>180.72456020000001</c:v>
                </c:pt>
                <c:pt idx="18196">
                  <c:v>180.7344932</c:v>
                </c:pt>
                <c:pt idx="18197">
                  <c:v>180.74442619999999</c:v>
                </c:pt>
                <c:pt idx="18198">
                  <c:v>180.75435920000001</c:v>
                </c:pt>
                <c:pt idx="18199">
                  <c:v>180.7642922</c:v>
                </c:pt>
                <c:pt idx="18200">
                  <c:v>180.77422519999999</c:v>
                </c:pt>
                <c:pt idx="18201">
                  <c:v>180.78415820000001</c:v>
                </c:pt>
                <c:pt idx="18202">
                  <c:v>180.7940912</c:v>
                </c:pt>
                <c:pt idx="18203">
                  <c:v>180.80402419999999</c:v>
                </c:pt>
                <c:pt idx="18204">
                  <c:v>180.8139572</c:v>
                </c:pt>
                <c:pt idx="18205">
                  <c:v>180.82389019999999</c:v>
                </c:pt>
                <c:pt idx="18206">
                  <c:v>180.83382320000001</c:v>
                </c:pt>
                <c:pt idx="18207">
                  <c:v>180.8437562</c:v>
                </c:pt>
                <c:pt idx="18208">
                  <c:v>180.85368919999999</c:v>
                </c:pt>
                <c:pt idx="18209">
                  <c:v>180.86362220000001</c:v>
                </c:pt>
                <c:pt idx="18210">
                  <c:v>180.8735552</c:v>
                </c:pt>
                <c:pt idx="18211">
                  <c:v>180.88348819999999</c:v>
                </c:pt>
                <c:pt idx="18212">
                  <c:v>180.89342120000001</c:v>
                </c:pt>
                <c:pt idx="18213">
                  <c:v>180.9033542</c:v>
                </c:pt>
                <c:pt idx="18214">
                  <c:v>180.91328720000001</c:v>
                </c:pt>
                <c:pt idx="18215">
                  <c:v>180.9232202</c:v>
                </c:pt>
                <c:pt idx="18216">
                  <c:v>180.93315319999999</c:v>
                </c:pt>
                <c:pt idx="18217">
                  <c:v>180.94308620000001</c:v>
                </c:pt>
                <c:pt idx="18218">
                  <c:v>180.9530192</c:v>
                </c:pt>
                <c:pt idx="18219">
                  <c:v>180.96295219999999</c:v>
                </c:pt>
                <c:pt idx="18220">
                  <c:v>180.97288520000001</c:v>
                </c:pt>
                <c:pt idx="18221">
                  <c:v>180.9828182</c:v>
                </c:pt>
                <c:pt idx="18222">
                  <c:v>180.99275119999999</c:v>
                </c:pt>
                <c:pt idx="18223">
                  <c:v>181.0026842</c:v>
                </c:pt>
                <c:pt idx="18224">
                  <c:v>181.01261719999999</c:v>
                </c:pt>
                <c:pt idx="18225">
                  <c:v>181.02255020000001</c:v>
                </c:pt>
                <c:pt idx="18226">
                  <c:v>181.0324832</c:v>
                </c:pt>
                <c:pt idx="18227">
                  <c:v>181.04241619999999</c:v>
                </c:pt>
                <c:pt idx="18228">
                  <c:v>181.05234920000001</c:v>
                </c:pt>
                <c:pt idx="18229">
                  <c:v>181.0622822</c:v>
                </c:pt>
                <c:pt idx="18230">
                  <c:v>181.07221519999999</c:v>
                </c:pt>
                <c:pt idx="18231">
                  <c:v>181.08214820000001</c:v>
                </c:pt>
                <c:pt idx="18232">
                  <c:v>181.0920812</c:v>
                </c:pt>
                <c:pt idx="18233">
                  <c:v>181.10201420000001</c:v>
                </c:pt>
                <c:pt idx="18234">
                  <c:v>181.1119472</c:v>
                </c:pt>
                <c:pt idx="18235">
                  <c:v>181.12188019999999</c:v>
                </c:pt>
                <c:pt idx="18236">
                  <c:v>181.13181320000001</c:v>
                </c:pt>
                <c:pt idx="18237">
                  <c:v>181.1417462</c:v>
                </c:pt>
                <c:pt idx="18238">
                  <c:v>181.15167919999999</c:v>
                </c:pt>
                <c:pt idx="18239">
                  <c:v>181.16161220000001</c:v>
                </c:pt>
                <c:pt idx="18240">
                  <c:v>181.1715452</c:v>
                </c:pt>
                <c:pt idx="18241">
                  <c:v>181.18147819999999</c:v>
                </c:pt>
                <c:pt idx="18242">
                  <c:v>181.1914112</c:v>
                </c:pt>
                <c:pt idx="18243">
                  <c:v>181.20134419999999</c:v>
                </c:pt>
                <c:pt idx="18244">
                  <c:v>181.21127720000001</c:v>
                </c:pt>
                <c:pt idx="18245">
                  <c:v>181.2212102</c:v>
                </c:pt>
                <c:pt idx="18246">
                  <c:v>181.23114319999999</c:v>
                </c:pt>
                <c:pt idx="18247">
                  <c:v>181.24107620000001</c:v>
                </c:pt>
                <c:pt idx="18248">
                  <c:v>181.2510092</c:v>
                </c:pt>
                <c:pt idx="18249">
                  <c:v>181.26094219999999</c:v>
                </c:pt>
                <c:pt idx="18250">
                  <c:v>181.27087520000001</c:v>
                </c:pt>
                <c:pt idx="18251">
                  <c:v>181.2808082</c:v>
                </c:pt>
                <c:pt idx="18252">
                  <c:v>181.29074120000001</c:v>
                </c:pt>
                <c:pt idx="18253">
                  <c:v>181.3006742</c:v>
                </c:pt>
                <c:pt idx="18254">
                  <c:v>181.31060719999999</c:v>
                </c:pt>
                <c:pt idx="18255">
                  <c:v>181.32054020000001</c:v>
                </c:pt>
                <c:pt idx="18256">
                  <c:v>181.3304732</c:v>
                </c:pt>
                <c:pt idx="18257">
                  <c:v>181.34040619999999</c:v>
                </c:pt>
                <c:pt idx="18258">
                  <c:v>181.35033920000001</c:v>
                </c:pt>
                <c:pt idx="18259">
                  <c:v>181.3602722</c:v>
                </c:pt>
                <c:pt idx="18260">
                  <c:v>181.37020519999999</c:v>
                </c:pt>
                <c:pt idx="18261">
                  <c:v>181.3801382</c:v>
                </c:pt>
                <c:pt idx="18262">
                  <c:v>181.39007119999999</c:v>
                </c:pt>
                <c:pt idx="18263">
                  <c:v>181.40000420000001</c:v>
                </c:pt>
                <c:pt idx="18264">
                  <c:v>181.4099372</c:v>
                </c:pt>
                <c:pt idx="18265">
                  <c:v>181.41987019999999</c:v>
                </c:pt>
                <c:pt idx="18266">
                  <c:v>181.42980320000001</c:v>
                </c:pt>
                <c:pt idx="18267">
                  <c:v>181.4397362</c:v>
                </c:pt>
                <c:pt idx="18268">
                  <c:v>181.44966919999999</c:v>
                </c:pt>
                <c:pt idx="18269">
                  <c:v>181.45960220000001</c:v>
                </c:pt>
                <c:pt idx="18270">
                  <c:v>181.4695352</c:v>
                </c:pt>
                <c:pt idx="18271">
                  <c:v>181.47946820000001</c:v>
                </c:pt>
                <c:pt idx="18272">
                  <c:v>181.4894012</c:v>
                </c:pt>
                <c:pt idx="18273">
                  <c:v>181.49933419999999</c:v>
                </c:pt>
                <c:pt idx="18274">
                  <c:v>181.50926720000001</c:v>
                </c:pt>
                <c:pt idx="18275">
                  <c:v>181.5192002</c:v>
                </c:pt>
                <c:pt idx="18276">
                  <c:v>181.52913319999999</c:v>
                </c:pt>
                <c:pt idx="18277">
                  <c:v>181.53906620000001</c:v>
                </c:pt>
                <c:pt idx="18278">
                  <c:v>181.5489992</c:v>
                </c:pt>
                <c:pt idx="18279">
                  <c:v>181.55893219999999</c:v>
                </c:pt>
                <c:pt idx="18280">
                  <c:v>181.5688652</c:v>
                </c:pt>
                <c:pt idx="18281">
                  <c:v>181.57879819999999</c:v>
                </c:pt>
                <c:pt idx="18282">
                  <c:v>181.58873120000001</c:v>
                </c:pt>
                <c:pt idx="18283">
                  <c:v>181.5986642</c:v>
                </c:pt>
                <c:pt idx="18284">
                  <c:v>181.60859719999999</c:v>
                </c:pt>
                <c:pt idx="18285">
                  <c:v>181.61853020000001</c:v>
                </c:pt>
                <c:pt idx="18286">
                  <c:v>181.6284632</c:v>
                </c:pt>
                <c:pt idx="18287">
                  <c:v>181.63839590000001</c:v>
                </c:pt>
                <c:pt idx="18288">
                  <c:v>181.6483289</c:v>
                </c:pt>
                <c:pt idx="18289">
                  <c:v>181.65826190000001</c:v>
                </c:pt>
                <c:pt idx="18290">
                  <c:v>181.6681949</c:v>
                </c:pt>
                <c:pt idx="18291">
                  <c:v>181.67812789999999</c:v>
                </c:pt>
                <c:pt idx="18292">
                  <c:v>181.68806090000001</c:v>
                </c:pt>
                <c:pt idx="18293">
                  <c:v>181.6979939</c:v>
                </c:pt>
                <c:pt idx="18294">
                  <c:v>181.70792689999999</c:v>
                </c:pt>
                <c:pt idx="18295">
                  <c:v>181.71785990000001</c:v>
                </c:pt>
                <c:pt idx="18296">
                  <c:v>181.7277929</c:v>
                </c:pt>
                <c:pt idx="18297">
                  <c:v>181.73772589999999</c:v>
                </c:pt>
                <c:pt idx="18298">
                  <c:v>181.7476589</c:v>
                </c:pt>
                <c:pt idx="18299">
                  <c:v>181.75759189999999</c:v>
                </c:pt>
                <c:pt idx="18300">
                  <c:v>181.76752490000001</c:v>
                </c:pt>
                <c:pt idx="18301">
                  <c:v>181.7774579</c:v>
                </c:pt>
                <c:pt idx="18302">
                  <c:v>181.78739089999999</c:v>
                </c:pt>
                <c:pt idx="18303">
                  <c:v>181.79732390000001</c:v>
                </c:pt>
                <c:pt idx="18304">
                  <c:v>181.8072569</c:v>
                </c:pt>
                <c:pt idx="18305">
                  <c:v>181.81718989999999</c:v>
                </c:pt>
                <c:pt idx="18306">
                  <c:v>181.82712290000001</c:v>
                </c:pt>
                <c:pt idx="18307">
                  <c:v>181.8370559</c:v>
                </c:pt>
                <c:pt idx="18308">
                  <c:v>181.84698890000001</c:v>
                </c:pt>
                <c:pt idx="18309">
                  <c:v>181.8569219</c:v>
                </c:pt>
                <c:pt idx="18310">
                  <c:v>181.86685489999999</c:v>
                </c:pt>
                <c:pt idx="18311">
                  <c:v>181.87678790000001</c:v>
                </c:pt>
                <c:pt idx="18312">
                  <c:v>181.8867209</c:v>
                </c:pt>
                <c:pt idx="18313">
                  <c:v>181.89665389999999</c:v>
                </c:pt>
                <c:pt idx="18314">
                  <c:v>181.90658690000001</c:v>
                </c:pt>
                <c:pt idx="18315">
                  <c:v>181.9165199</c:v>
                </c:pt>
                <c:pt idx="18316">
                  <c:v>181.92645289999999</c:v>
                </c:pt>
                <c:pt idx="18317">
                  <c:v>181.9363859</c:v>
                </c:pt>
                <c:pt idx="18318">
                  <c:v>181.94631889999999</c:v>
                </c:pt>
                <c:pt idx="18319">
                  <c:v>181.95625190000001</c:v>
                </c:pt>
                <c:pt idx="18320">
                  <c:v>181.9661849</c:v>
                </c:pt>
                <c:pt idx="18321">
                  <c:v>181.97611789999999</c:v>
                </c:pt>
                <c:pt idx="18322">
                  <c:v>181.98605090000001</c:v>
                </c:pt>
                <c:pt idx="18323">
                  <c:v>181.9959839</c:v>
                </c:pt>
                <c:pt idx="18324">
                  <c:v>182.00591689999999</c:v>
                </c:pt>
                <c:pt idx="18325">
                  <c:v>182.01584990000001</c:v>
                </c:pt>
                <c:pt idx="18326">
                  <c:v>182.0257829</c:v>
                </c:pt>
                <c:pt idx="18327">
                  <c:v>182.03571590000001</c:v>
                </c:pt>
                <c:pt idx="18328">
                  <c:v>182.0456489</c:v>
                </c:pt>
                <c:pt idx="18329">
                  <c:v>182.05558189999999</c:v>
                </c:pt>
                <c:pt idx="18330">
                  <c:v>182.06551490000001</c:v>
                </c:pt>
                <c:pt idx="18331">
                  <c:v>182.0754479</c:v>
                </c:pt>
                <c:pt idx="18332">
                  <c:v>182.08538089999999</c:v>
                </c:pt>
                <c:pt idx="18333">
                  <c:v>182.09531390000001</c:v>
                </c:pt>
                <c:pt idx="18334">
                  <c:v>182.1052469</c:v>
                </c:pt>
                <c:pt idx="18335">
                  <c:v>182.11517989999999</c:v>
                </c:pt>
                <c:pt idx="18336">
                  <c:v>182.1251129</c:v>
                </c:pt>
                <c:pt idx="18337">
                  <c:v>182.13504589999999</c:v>
                </c:pt>
                <c:pt idx="18338">
                  <c:v>182.14497890000001</c:v>
                </c:pt>
                <c:pt idx="18339">
                  <c:v>182.1549119</c:v>
                </c:pt>
                <c:pt idx="18340">
                  <c:v>182.16484489999999</c:v>
                </c:pt>
                <c:pt idx="18341">
                  <c:v>182.17477790000001</c:v>
                </c:pt>
                <c:pt idx="18342">
                  <c:v>182.1847109</c:v>
                </c:pt>
                <c:pt idx="18343">
                  <c:v>182.19464389999999</c:v>
                </c:pt>
                <c:pt idx="18344">
                  <c:v>182.20457690000001</c:v>
                </c:pt>
                <c:pt idx="18345">
                  <c:v>182.2145099</c:v>
                </c:pt>
                <c:pt idx="18346">
                  <c:v>182.22444290000001</c:v>
                </c:pt>
                <c:pt idx="18347">
                  <c:v>182.2343759</c:v>
                </c:pt>
                <c:pt idx="18348">
                  <c:v>182.24430889999999</c:v>
                </c:pt>
                <c:pt idx="18349">
                  <c:v>182.25424190000001</c:v>
                </c:pt>
                <c:pt idx="18350">
                  <c:v>182.2641749</c:v>
                </c:pt>
                <c:pt idx="18351">
                  <c:v>182.27410789999999</c:v>
                </c:pt>
                <c:pt idx="18352">
                  <c:v>182.28404090000001</c:v>
                </c:pt>
                <c:pt idx="18353">
                  <c:v>182.2939739</c:v>
                </c:pt>
                <c:pt idx="18354">
                  <c:v>182.30390689999999</c:v>
                </c:pt>
                <c:pt idx="18355">
                  <c:v>182.3138399</c:v>
                </c:pt>
                <c:pt idx="18356">
                  <c:v>182.32377289999999</c:v>
                </c:pt>
                <c:pt idx="18357">
                  <c:v>182.33370590000001</c:v>
                </c:pt>
                <c:pt idx="18358">
                  <c:v>182.3436389</c:v>
                </c:pt>
                <c:pt idx="18359">
                  <c:v>182.35357189999999</c:v>
                </c:pt>
                <c:pt idx="18360">
                  <c:v>182.36350490000001</c:v>
                </c:pt>
                <c:pt idx="18361">
                  <c:v>182.3734379</c:v>
                </c:pt>
                <c:pt idx="18362">
                  <c:v>182.38337089999999</c:v>
                </c:pt>
                <c:pt idx="18363">
                  <c:v>182.39330390000001</c:v>
                </c:pt>
                <c:pt idx="18364">
                  <c:v>182.4032369</c:v>
                </c:pt>
                <c:pt idx="18365">
                  <c:v>182.41316990000001</c:v>
                </c:pt>
                <c:pt idx="18366">
                  <c:v>182.4231029</c:v>
                </c:pt>
                <c:pt idx="18367">
                  <c:v>182.43303589999999</c:v>
                </c:pt>
                <c:pt idx="18368">
                  <c:v>182.44296890000001</c:v>
                </c:pt>
                <c:pt idx="18369">
                  <c:v>182.4529019</c:v>
                </c:pt>
                <c:pt idx="18370">
                  <c:v>182.46283489999999</c:v>
                </c:pt>
                <c:pt idx="18371">
                  <c:v>182.47276790000001</c:v>
                </c:pt>
                <c:pt idx="18372">
                  <c:v>182.4827009</c:v>
                </c:pt>
                <c:pt idx="18373">
                  <c:v>182.49263389999999</c:v>
                </c:pt>
                <c:pt idx="18374">
                  <c:v>182.50256690000001</c:v>
                </c:pt>
                <c:pt idx="18375">
                  <c:v>182.51249989999999</c:v>
                </c:pt>
                <c:pt idx="18376">
                  <c:v>182.52243290000001</c:v>
                </c:pt>
                <c:pt idx="18377">
                  <c:v>182.5323659</c:v>
                </c:pt>
                <c:pt idx="18378">
                  <c:v>182.54229889999999</c:v>
                </c:pt>
                <c:pt idx="18379">
                  <c:v>182.55223190000001</c:v>
                </c:pt>
                <c:pt idx="18380">
                  <c:v>182.5621649</c:v>
                </c:pt>
                <c:pt idx="18381">
                  <c:v>182.57209789999999</c:v>
                </c:pt>
                <c:pt idx="18382">
                  <c:v>182.58203090000001</c:v>
                </c:pt>
                <c:pt idx="18383">
                  <c:v>182.5919639</c:v>
                </c:pt>
                <c:pt idx="18384">
                  <c:v>182.60189690000001</c:v>
                </c:pt>
                <c:pt idx="18385">
                  <c:v>182.6118299</c:v>
                </c:pt>
                <c:pt idx="18386">
                  <c:v>182.62176289999999</c:v>
                </c:pt>
                <c:pt idx="18387">
                  <c:v>182.63169590000001</c:v>
                </c:pt>
                <c:pt idx="18388">
                  <c:v>182.6416303</c:v>
                </c:pt>
                <c:pt idx="18389">
                  <c:v>182.65156329999999</c:v>
                </c:pt>
                <c:pt idx="18390">
                  <c:v>182.66149630000001</c:v>
                </c:pt>
                <c:pt idx="18391">
                  <c:v>182.6714293</c:v>
                </c:pt>
                <c:pt idx="18392">
                  <c:v>182.68136229999999</c:v>
                </c:pt>
                <c:pt idx="18393">
                  <c:v>182.69129530000001</c:v>
                </c:pt>
                <c:pt idx="18394">
                  <c:v>182.7012283</c:v>
                </c:pt>
                <c:pt idx="18395">
                  <c:v>182.71116129999999</c:v>
                </c:pt>
                <c:pt idx="18396">
                  <c:v>182.7210943</c:v>
                </c:pt>
                <c:pt idx="18397">
                  <c:v>182.73102729999999</c:v>
                </c:pt>
                <c:pt idx="18398">
                  <c:v>182.74096030000001</c:v>
                </c:pt>
                <c:pt idx="18399">
                  <c:v>182.7508933</c:v>
                </c:pt>
                <c:pt idx="18400">
                  <c:v>182.76082629999999</c:v>
                </c:pt>
                <c:pt idx="18401">
                  <c:v>182.77075930000001</c:v>
                </c:pt>
                <c:pt idx="18402">
                  <c:v>182.7806923</c:v>
                </c:pt>
                <c:pt idx="18403">
                  <c:v>182.79062529999999</c:v>
                </c:pt>
                <c:pt idx="18404">
                  <c:v>182.80055830000001</c:v>
                </c:pt>
                <c:pt idx="18405">
                  <c:v>182.8104913</c:v>
                </c:pt>
                <c:pt idx="18406">
                  <c:v>182.82042430000001</c:v>
                </c:pt>
                <c:pt idx="18407">
                  <c:v>182.8303573</c:v>
                </c:pt>
                <c:pt idx="18408">
                  <c:v>182.84029029999999</c:v>
                </c:pt>
                <c:pt idx="18409">
                  <c:v>182.85022330000001</c:v>
                </c:pt>
                <c:pt idx="18410">
                  <c:v>182.8601563</c:v>
                </c:pt>
                <c:pt idx="18411">
                  <c:v>182.87008929999999</c:v>
                </c:pt>
                <c:pt idx="18412">
                  <c:v>182.88002230000001</c:v>
                </c:pt>
                <c:pt idx="18413">
                  <c:v>182.8899553</c:v>
                </c:pt>
                <c:pt idx="18414">
                  <c:v>182.89988829999999</c:v>
                </c:pt>
                <c:pt idx="18415">
                  <c:v>182.9098213</c:v>
                </c:pt>
                <c:pt idx="18416">
                  <c:v>182.91975429999999</c:v>
                </c:pt>
                <c:pt idx="18417">
                  <c:v>182.92968730000001</c:v>
                </c:pt>
                <c:pt idx="18418">
                  <c:v>182.9396203</c:v>
                </c:pt>
                <c:pt idx="18419">
                  <c:v>182.94955329999999</c:v>
                </c:pt>
                <c:pt idx="18420">
                  <c:v>182.95948630000001</c:v>
                </c:pt>
                <c:pt idx="18421">
                  <c:v>182.9694193</c:v>
                </c:pt>
                <c:pt idx="18422">
                  <c:v>182.97935229999999</c:v>
                </c:pt>
                <c:pt idx="18423">
                  <c:v>182.98928530000001</c:v>
                </c:pt>
                <c:pt idx="18424">
                  <c:v>182.9992183</c:v>
                </c:pt>
                <c:pt idx="18425">
                  <c:v>183.00915130000001</c:v>
                </c:pt>
                <c:pt idx="18426">
                  <c:v>183.0190843</c:v>
                </c:pt>
                <c:pt idx="18427">
                  <c:v>183.02901729999999</c:v>
                </c:pt>
                <c:pt idx="18428">
                  <c:v>183.03895030000001</c:v>
                </c:pt>
                <c:pt idx="18429">
                  <c:v>183.0488833</c:v>
                </c:pt>
                <c:pt idx="18430">
                  <c:v>183.05881629999999</c:v>
                </c:pt>
                <c:pt idx="18431">
                  <c:v>183.06874930000001</c:v>
                </c:pt>
                <c:pt idx="18432">
                  <c:v>183.0786823</c:v>
                </c:pt>
                <c:pt idx="18433">
                  <c:v>183.08861529999999</c:v>
                </c:pt>
                <c:pt idx="18434">
                  <c:v>183.0985483</c:v>
                </c:pt>
                <c:pt idx="18435">
                  <c:v>183.10848129999999</c:v>
                </c:pt>
                <c:pt idx="18436">
                  <c:v>183.11841430000001</c:v>
                </c:pt>
                <c:pt idx="18437">
                  <c:v>183.1283473</c:v>
                </c:pt>
                <c:pt idx="18438">
                  <c:v>183.13828029999999</c:v>
                </c:pt>
                <c:pt idx="18439">
                  <c:v>183.14821330000001</c:v>
                </c:pt>
                <c:pt idx="18440">
                  <c:v>183.1581463</c:v>
                </c:pt>
                <c:pt idx="18441">
                  <c:v>183.16807929999999</c:v>
                </c:pt>
                <c:pt idx="18442">
                  <c:v>183.17801230000001</c:v>
                </c:pt>
                <c:pt idx="18443">
                  <c:v>183.1879453</c:v>
                </c:pt>
                <c:pt idx="18444">
                  <c:v>183.19787830000001</c:v>
                </c:pt>
                <c:pt idx="18445">
                  <c:v>183.2078113</c:v>
                </c:pt>
                <c:pt idx="18446">
                  <c:v>183.21774429999999</c:v>
                </c:pt>
                <c:pt idx="18447">
                  <c:v>183.22767730000001</c:v>
                </c:pt>
                <c:pt idx="18448">
                  <c:v>183.2376103</c:v>
                </c:pt>
                <c:pt idx="18449">
                  <c:v>183.24754329999999</c:v>
                </c:pt>
                <c:pt idx="18450">
                  <c:v>183.25747630000001</c:v>
                </c:pt>
                <c:pt idx="18451">
                  <c:v>183.2674093</c:v>
                </c:pt>
                <c:pt idx="18452">
                  <c:v>183.27734229999999</c:v>
                </c:pt>
                <c:pt idx="18453">
                  <c:v>183.2872753</c:v>
                </c:pt>
                <c:pt idx="18454">
                  <c:v>183.29720829999999</c:v>
                </c:pt>
                <c:pt idx="18455">
                  <c:v>183.30714130000001</c:v>
                </c:pt>
                <c:pt idx="18456">
                  <c:v>183.3170743</c:v>
                </c:pt>
                <c:pt idx="18457">
                  <c:v>183.32700729999999</c:v>
                </c:pt>
                <c:pt idx="18458">
                  <c:v>183.33694030000001</c:v>
                </c:pt>
                <c:pt idx="18459">
                  <c:v>183.3468733</c:v>
                </c:pt>
                <c:pt idx="18460">
                  <c:v>183.35680629999999</c:v>
                </c:pt>
                <c:pt idx="18461">
                  <c:v>183.36673930000001</c:v>
                </c:pt>
                <c:pt idx="18462">
                  <c:v>183.3766723</c:v>
                </c:pt>
                <c:pt idx="18463">
                  <c:v>183.38660530000001</c:v>
                </c:pt>
                <c:pt idx="18464">
                  <c:v>183.3965383</c:v>
                </c:pt>
                <c:pt idx="18465">
                  <c:v>183.40647129999999</c:v>
                </c:pt>
                <c:pt idx="18466">
                  <c:v>183.41640430000001</c:v>
                </c:pt>
                <c:pt idx="18467">
                  <c:v>183.4263373</c:v>
                </c:pt>
                <c:pt idx="18468">
                  <c:v>183.43627029999999</c:v>
                </c:pt>
                <c:pt idx="18469">
                  <c:v>183.44620330000001</c:v>
                </c:pt>
                <c:pt idx="18470">
                  <c:v>183.4561363</c:v>
                </c:pt>
                <c:pt idx="18471">
                  <c:v>183.46606929999999</c:v>
                </c:pt>
                <c:pt idx="18472">
                  <c:v>183.4760023</c:v>
                </c:pt>
                <c:pt idx="18473">
                  <c:v>183.48593529999999</c:v>
                </c:pt>
                <c:pt idx="18474">
                  <c:v>183.49586830000001</c:v>
                </c:pt>
                <c:pt idx="18475">
                  <c:v>183.5058013</c:v>
                </c:pt>
                <c:pt idx="18476">
                  <c:v>183.51573429999999</c:v>
                </c:pt>
                <c:pt idx="18477">
                  <c:v>183.52566730000001</c:v>
                </c:pt>
                <c:pt idx="18478">
                  <c:v>183.5356003</c:v>
                </c:pt>
                <c:pt idx="18479">
                  <c:v>183.54553329999999</c:v>
                </c:pt>
                <c:pt idx="18480">
                  <c:v>183.55546630000001</c:v>
                </c:pt>
                <c:pt idx="18481">
                  <c:v>183.5653993</c:v>
                </c:pt>
                <c:pt idx="18482">
                  <c:v>183.57533230000001</c:v>
                </c:pt>
                <c:pt idx="18483">
                  <c:v>183.5852653</c:v>
                </c:pt>
                <c:pt idx="18484">
                  <c:v>183.59519829999999</c:v>
                </c:pt>
                <c:pt idx="18485">
                  <c:v>183.60513130000001</c:v>
                </c:pt>
                <c:pt idx="18486">
                  <c:v>183.6150643</c:v>
                </c:pt>
                <c:pt idx="18487">
                  <c:v>183.62499729999999</c:v>
                </c:pt>
                <c:pt idx="18488">
                  <c:v>183.63493030000001</c:v>
                </c:pt>
                <c:pt idx="18489">
                  <c:v>183.6448632</c:v>
                </c:pt>
                <c:pt idx="18490">
                  <c:v>183.65479619999999</c:v>
                </c:pt>
                <c:pt idx="18491">
                  <c:v>183.66472920000001</c:v>
                </c:pt>
                <c:pt idx="18492">
                  <c:v>183.6746622</c:v>
                </c:pt>
                <c:pt idx="18493">
                  <c:v>183.68459519999999</c:v>
                </c:pt>
                <c:pt idx="18494">
                  <c:v>183.69452820000001</c:v>
                </c:pt>
                <c:pt idx="18495">
                  <c:v>183.7044612</c:v>
                </c:pt>
                <c:pt idx="18496">
                  <c:v>183.71439419999999</c:v>
                </c:pt>
                <c:pt idx="18497">
                  <c:v>183.7243272</c:v>
                </c:pt>
                <c:pt idx="18498">
                  <c:v>183.73426019999999</c:v>
                </c:pt>
                <c:pt idx="18499">
                  <c:v>183.74419320000001</c:v>
                </c:pt>
                <c:pt idx="18500">
                  <c:v>183.7541262</c:v>
                </c:pt>
                <c:pt idx="18501">
                  <c:v>183.76405919999999</c:v>
                </c:pt>
                <c:pt idx="18502">
                  <c:v>183.77399220000001</c:v>
                </c:pt>
                <c:pt idx="18503">
                  <c:v>183.7839252</c:v>
                </c:pt>
                <c:pt idx="18504">
                  <c:v>183.79385819999999</c:v>
                </c:pt>
                <c:pt idx="18505">
                  <c:v>183.80379120000001</c:v>
                </c:pt>
                <c:pt idx="18506">
                  <c:v>183.8137242</c:v>
                </c:pt>
                <c:pt idx="18507">
                  <c:v>183.82365720000001</c:v>
                </c:pt>
                <c:pt idx="18508">
                  <c:v>183.8335902</c:v>
                </c:pt>
                <c:pt idx="18509">
                  <c:v>183.84352319999999</c:v>
                </c:pt>
                <c:pt idx="18510">
                  <c:v>183.85345620000001</c:v>
                </c:pt>
                <c:pt idx="18511">
                  <c:v>183.8633892</c:v>
                </c:pt>
                <c:pt idx="18512">
                  <c:v>183.87332219999999</c:v>
                </c:pt>
                <c:pt idx="18513">
                  <c:v>183.88325520000001</c:v>
                </c:pt>
                <c:pt idx="18514">
                  <c:v>183.8931882</c:v>
                </c:pt>
                <c:pt idx="18515">
                  <c:v>183.90312119999999</c:v>
                </c:pt>
                <c:pt idx="18516">
                  <c:v>183.9130542</c:v>
                </c:pt>
                <c:pt idx="18517">
                  <c:v>183.92298719999999</c:v>
                </c:pt>
                <c:pt idx="18518">
                  <c:v>183.93292020000001</c:v>
                </c:pt>
                <c:pt idx="18519">
                  <c:v>183.9428532</c:v>
                </c:pt>
                <c:pt idx="18520">
                  <c:v>183.95278619999999</c:v>
                </c:pt>
                <c:pt idx="18521">
                  <c:v>183.96271920000001</c:v>
                </c:pt>
                <c:pt idx="18522">
                  <c:v>183.9726522</c:v>
                </c:pt>
                <c:pt idx="18523">
                  <c:v>183.98258519999999</c:v>
                </c:pt>
                <c:pt idx="18524">
                  <c:v>183.99251820000001</c:v>
                </c:pt>
                <c:pt idx="18525">
                  <c:v>184.0024512</c:v>
                </c:pt>
                <c:pt idx="18526">
                  <c:v>184.01238420000001</c:v>
                </c:pt>
                <c:pt idx="18527">
                  <c:v>184.0223172</c:v>
                </c:pt>
                <c:pt idx="18528">
                  <c:v>184.03225019999999</c:v>
                </c:pt>
                <c:pt idx="18529">
                  <c:v>184.04218320000001</c:v>
                </c:pt>
                <c:pt idx="18530">
                  <c:v>184.0521162</c:v>
                </c:pt>
                <c:pt idx="18531">
                  <c:v>184.06204919999999</c:v>
                </c:pt>
                <c:pt idx="18532">
                  <c:v>184.07198220000001</c:v>
                </c:pt>
                <c:pt idx="18533">
                  <c:v>184.0819152</c:v>
                </c:pt>
                <c:pt idx="18534">
                  <c:v>184.09184819999999</c:v>
                </c:pt>
                <c:pt idx="18535">
                  <c:v>184.1017812</c:v>
                </c:pt>
                <c:pt idx="18536">
                  <c:v>184.11171419999999</c:v>
                </c:pt>
                <c:pt idx="18537">
                  <c:v>184.12164720000001</c:v>
                </c:pt>
                <c:pt idx="18538">
                  <c:v>184.1315802</c:v>
                </c:pt>
                <c:pt idx="18539">
                  <c:v>184.14151319999999</c:v>
                </c:pt>
                <c:pt idx="18540">
                  <c:v>184.15144620000001</c:v>
                </c:pt>
                <c:pt idx="18541">
                  <c:v>184.1613792</c:v>
                </c:pt>
                <c:pt idx="18542">
                  <c:v>184.17131219999999</c:v>
                </c:pt>
                <c:pt idx="18543">
                  <c:v>184.18124520000001</c:v>
                </c:pt>
                <c:pt idx="18544">
                  <c:v>184.1911782</c:v>
                </c:pt>
                <c:pt idx="18545">
                  <c:v>184.20111120000001</c:v>
                </c:pt>
                <c:pt idx="18546">
                  <c:v>184.2110442</c:v>
                </c:pt>
                <c:pt idx="18547">
                  <c:v>184.22097719999999</c:v>
                </c:pt>
                <c:pt idx="18548">
                  <c:v>184.23091020000001</c:v>
                </c:pt>
                <c:pt idx="18549">
                  <c:v>184.2408432</c:v>
                </c:pt>
                <c:pt idx="18550">
                  <c:v>184.25077619999999</c:v>
                </c:pt>
                <c:pt idx="18551">
                  <c:v>184.26070920000001</c:v>
                </c:pt>
                <c:pt idx="18552">
                  <c:v>184.2706422</c:v>
                </c:pt>
                <c:pt idx="18553">
                  <c:v>184.28057519999999</c:v>
                </c:pt>
                <c:pt idx="18554">
                  <c:v>184.2905082</c:v>
                </c:pt>
                <c:pt idx="18555">
                  <c:v>184.30044119999999</c:v>
                </c:pt>
                <c:pt idx="18556">
                  <c:v>184.31037420000001</c:v>
                </c:pt>
                <c:pt idx="18557">
                  <c:v>184.3203072</c:v>
                </c:pt>
                <c:pt idx="18558">
                  <c:v>184.33024019999999</c:v>
                </c:pt>
                <c:pt idx="18559">
                  <c:v>184.34017320000001</c:v>
                </c:pt>
                <c:pt idx="18560">
                  <c:v>184.3501062</c:v>
                </c:pt>
                <c:pt idx="18561">
                  <c:v>184.36003919999999</c:v>
                </c:pt>
                <c:pt idx="18562">
                  <c:v>184.36997220000001</c:v>
                </c:pt>
                <c:pt idx="18563">
                  <c:v>184.3799052</c:v>
                </c:pt>
                <c:pt idx="18564">
                  <c:v>184.38983820000001</c:v>
                </c:pt>
                <c:pt idx="18565">
                  <c:v>184.3997712</c:v>
                </c:pt>
                <c:pt idx="18566">
                  <c:v>184.40970419999999</c:v>
                </c:pt>
                <c:pt idx="18567">
                  <c:v>184.41963720000001</c:v>
                </c:pt>
                <c:pt idx="18568">
                  <c:v>184.4295702</c:v>
                </c:pt>
                <c:pt idx="18569">
                  <c:v>184.43950319999999</c:v>
                </c:pt>
                <c:pt idx="18570">
                  <c:v>184.44943620000001</c:v>
                </c:pt>
                <c:pt idx="18571">
                  <c:v>184.4593692</c:v>
                </c:pt>
                <c:pt idx="18572">
                  <c:v>184.46930219999999</c:v>
                </c:pt>
                <c:pt idx="18573">
                  <c:v>184.47923520000001</c:v>
                </c:pt>
                <c:pt idx="18574">
                  <c:v>184.48916819999999</c:v>
                </c:pt>
                <c:pt idx="18575">
                  <c:v>184.49910120000001</c:v>
                </c:pt>
                <c:pt idx="18576">
                  <c:v>184.5090342</c:v>
                </c:pt>
                <c:pt idx="18577">
                  <c:v>184.51896719999999</c:v>
                </c:pt>
                <c:pt idx="18578">
                  <c:v>184.52890020000001</c:v>
                </c:pt>
                <c:pt idx="18579">
                  <c:v>184.5388332</c:v>
                </c:pt>
                <c:pt idx="18580">
                  <c:v>184.54876619999999</c:v>
                </c:pt>
                <c:pt idx="18581">
                  <c:v>184.55869920000001</c:v>
                </c:pt>
                <c:pt idx="18582">
                  <c:v>184.5686322</c:v>
                </c:pt>
                <c:pt idx="18583">
                  <c:v>184.57856520000001</c:v>
                </c:pt>
                <c:pt idx="18584">
                  <c:v>184.5884982</c:v>
                </c:pt>
                <c:pt idx="18585">
                  <c:v>184.59843119999999</c:v>
                </c:pt>
                <c:pt idx="18586">
                  <c:v>184.60836420000001</c:v>
                </c:pt>
                <c:pt idx="18587">
                  <c:v>184.6182962</c:v>
                </c:pt>
                <c:pt idx="18588">
                  <c:v>184.62823019999999</c:v>
                </c:pt>
                <c:pt idx="18589">
                  <c:v>184.63816199999999</c:v>
                </c:pt>
                <c:pt idx="18590">
                  <c:v>184.64809500000001</c:v>
                </c:pt>
                <c:pt idx="18591">
                  <c:v>184.658028</c:v>
                </c:pt>
                <c:pt idx="18592">
                  <c:v>184.66796099999999</c:v>
                </c:pt>
                <c:pt idx="18593">
                  <c:v>184.67789400000001</c:v>
                </c:pt>
                <c:pt idx="18594">
                  <c:v>184.687827</c:v>
                </c:pt>
                <c:pt idx="18595">
                  <c:v>184.69775999999999</c:v>
                </c:pt>
                <c:pt idx="18596">
                  <c:v>184.70769300000001</c:v>
                </c:pt>
                <c:pt idx="18597">
                  <c:v>184.717626</c:v>
                </c:pt>
                <c:pt idx="18598">
                  <c:v>184.72755900000001</c:v>
                </c:pt>
                <c:pt idx="18599">
                  <c:v>184.737492</c:v>
                </c:pt>
                <c:pt idx="18600">
                  <c:v>184.74742499999999</c:v>
                </c:pt>
                <c:pt idx="18601">
                  <c:v>184.75735800000001</c:v>
                </c:pt>
                <c:pt idx="18602">
                  <c:v>184.767291</c:v>
                </c:pt>
                <c:pt idx="18603">
                  <c:v>184.77722399999999</c:v>
                </c:pt>
                <c:pt idx="18604">
                  <c:v>184.78715700000001</c:v>
                </c:pt>
                <c:pt idx="18605">
                  <c:v>184.79709</c:v>
                </c:pt>
                <c:pt idx="18606">
                  <c:v>184.80702299999999</c:v>
                </c:pt>
                <c:pt idx="18607">
                  <c:v>184.816956</c:v>
                </c:pt>
                <c:pt idx="18608">
                  <c:v>184.82688899999999</c:v>
                </c:pt>
                <c:pt idx="18609">
                  <c:v>184.83682200000001</c:v>
                </c:pt>
                <c:pt idx="18610">
                  <c:v>184.846755</c:v>
                </c:pt>
                <c:pt idx="18611">
                  <c:v>184.85668799999999</c:v>
                </c:pt>
                <c:pt idx="18612">
                  <c:v>184.86662100000001</c:v>
                </c:pt>
                <c:pt idx="18613">
                  <c:v>184.876554</c:v>
                </c:pt>
                <c:pt idx="18614">
                  <c:v>184.88648699999999</c:v>
                </c:pt>
                <c:pt idx="18615">
                  <c:v>184.89642000000001</c:v>
                </c:pt>
                <c:pt idx="18616">
                  <c:v>184.906353</c:v>
                </c:pt>
                <c:pt idx="18617">
                  <c:v>184.91628600000001</c:v>
                </c:pt>
                <c:pt idx="18618">
                  <c:v>184.926219</c:v>
                </c:pt>
                <c:pt idx="18619">
                  <c:v>184.93615199999999</c:v>
                </c:pt>
                <c:pt idx="18620">
                  <c:v>184.94608500000001</c:v>
                </c:pt>
                <c:pt idx="18621">
                  <c:v>184.956018</c:v>
                </c:pt>
                <c:pt idx="18622">
                  <c:v>184.96595099999999</c:v>
                </c:pt>
                <c:pt idx="18623">
                  <c:v>184.97588400000001</c:v>
                </c:pt>
                <c:pt idx="18624">
                  <c:v>184.985817</c:v>
                </c:pt>
                <c:pt idx="18625">
                  <c:v>184.99574999999999</c:v>
                </c:pt>
                <c:pt idx="18626">
                  <c:v>185.005683</c:v>
                </c:pt>
                <c:pt idx="18627">
                  <c:v>185.01561599999999</c:v>
                </c:pt>
                <c:pt idx="18628">
                  <c:v>185.02554900000001</c:v>
                </c:pt>
                <c:pt idx="18629">
                  <c:v>185.035482</c:v>
                </c:pt>
                <c:pt idx="18630">
                  <c:v>185.04541499999999</c:v>
                </c:pt>
                <c:pt idx="18631">
                  <c:v>185.05534800000001</c:v>
                </c:pt>
                <c:pt idx="18632">
                  <c:v>185.065281</c:v>
                </c:pt>
                <c:pt idx="18633">
                  <c:v>185.07521399999999</c:v>
                </c:pt>
                <c:pt idx="18634">
                  <c:v>185.08514700000001</c:v>
                </c:pt>
                <c:pt idx="18635">
                  <c:v>185.09508</c:v>
                </c:pt>
                <c:pt idx="18636">
                  <c:v>185.10501300000001</c:v>
                </c:pt>
                <c:pt idx="18637">
                  <c:v>185.114946</c:v>
                </c:pt>
                <c:pt idx="18638">
                  <c:v>185.12487899999999</c:v>
                </c:pt>
                <c:pt idx="18639">
                  <c:v>185.13481200000001</c:v>
                </c:pt>
                <c:pt idx="18640">
                  <c:v>185.144745</c:v>
                </c:pt>
                <c:pt idx="18641">
                  <c:v>185.15467799999999</c:v>
                </c:pt>
                <c:pt idx="18642">
                  <c:v>185.16461100000001</c:v>
                </c:pt>
                <c:pt idx="18643">
                  <c:v>185.174544</c:v>
                </c:pt>
                <c:pt idx="18644">
                  <c:v>185.18447699999999</c:v>
                </c:pt>
                <c:pt idx="18645">
                  <c:v>185.19441</c:v>
                </c:pt>
                <c:pt idx="18646">
                  <c:v>185.20434299999999</c:v>
                </c:pt>
                <c:pt idx="18647">
                  <c:v>185.21427600000001</c:v>
                </c:pt>
                <c:pt idx="18648">
                  <c:v>185.224209</c:v>
                </c:pt>
                <c:pt idx="18649">
                  <c:v>185.23414199999999</c:v>
                </c:pt>
                <c:pt idx="18650">
                  <c:v>185.24407500000001</c:v>
                </c:pt>
                <c:pt idx="18651">
                  <c:v>185.254008</c:v>
                </c:pt>
                <c:pt idx="18652">
                  <c:v>185.26394099999999</c:v>
                </c:pt>
                <c:pt idx="18653">
                  <c:v>185.27387400000001</c:v>
                </c:pt>
                <c:pt idx="18654">
                  <c:v>185.283807</c:v>
                </c:pt>
                <c:pt idx="18655">
                  <c:v>185.29374000000001</c:v>
                </c:pt>
                <c:pt idx="18656">
                  <c:v>185.303673</c:v>
                </c:pt>
                <c:pt idx="18657">
                  <c:v>185.31360599999999</c:v>
                </c:pt>
                <c:pt idx="18658">
                  <c:v>185.32353900000001</c:v>
                </c:pt>
                <c:pt idx="18659">
                  <c:v>185.333472</c:v>
                </c:pt>
                <c:pt idx="18660">
                  <c:v>185.34340499999999</c:v>
                </c:pt>
                <c:pt idx="18661">
                  <c:v>185.35333800000001</c:v>
                </c:pt>
                <c:pt idx="18662">
                  <c:v>185.363271</c:v>
                </c:pt>
                <c:pt idx="18663">
                  <c:v>185.37320399999999</c:v>
                </c:pt>
                <c:pt idx="18664">
                  <c:v>185.383137</c:v>
                </c:pt>
                <c:pt idx="18665">
                  <c:v>185.39306999999999</c:v>
                </c:pt>
                <c:pt idx="18666">
                  <c:v>185.40300300000001</c:v>
                </c:pt>
                <c:pt idx="18667">
                  <c:v>185.412936</c:v>
                </c:pt>
                <c:pt idx="18668">
                  <c:v>185.42286899999999</c:v>
                </c:pt>
                <c:pt idx="18669">
                  <c:v>185.43280200000001</c:v>
                </c:pt>
                <c:pt idx="18670">
                  <c:v>185.442735</c:v>
                </c:pt>
                <c:pt idx="18671">
                  <c:v>185.45266699999999</c:v>
                </c:pt>
                <c:pt idx="18672">
                  <c:v>185.46260000000001</c:v>
                </c:pt>
                <c:pt idx="18673">
                  <c:v>185.472533</c:v>
                </c:pt>
                <c:pt idx="18674">
                  <c:v>185.48246599999999</c:v>
                </c:pt>
                <c:pt idx="18675">
                  <c:v>185.49239900000001</c:v>
                </c:pt>
                <c:pt idx="18676">
                  <c:v>185.502332</c:v>
                </c:pt>
                <c:pt idx="18677">
                  <c:v>185.51226500000001</c:v>
                </c:pt>
                <c:pt idx="18678">
                  <c:v>185.522198</c:v>
                </c:pt>
                <c:pt idx="18679">
                  <c:v>185.53213099999999</c:v>
                </c:pt>
                <c:pt idx="18680">
                  <c:v>185.54206400000001</c:v>
                </c:pt>
                <c:pt idx="18681">
                  <c:v>185.551997</c:v>
                </c:pt>
                <c:pt idx="18682">
                  <c:v>185.56192999999999</c:v>
                </c:pt>
                <c:pt idx="18683">
                  <c:v>185.57186300000001</c:v>
                </c:pt>
                <c:pt idx="18684">
                  <c:v>185.581796</c:v>
                </c:pt>
                <c:pt idx="18685">
                  <c:v>185.59172899999999</c:v>
                </c:pt>
                <c:pt idx="18686">
                  <c:v>185.601662</c:v>
                </c:pt>
                <c:pt idx="18687">
                  <c:v>185.61159499999999</c:v>
                </c:pt>
                <c:pt idx="18688">
                  <c:v>185.62152800000001</c:v>
                </c:pt>
                <c:pt idx="18689">
                  <c:v>185.631461</c:v>
                </c:pt>
                <c:pt idx="18690">
                  <c:v>185.64139349999999</c:v>
                </c:pt>
                <c:pt idx="18691">
                  <c:v>185.65132650000001</c:v>
                </c:pt>
                <c:pt idx="18692">
                  <c:v>185.6612595</c:v>
                </c:pt>
                <c:pt idx="18693">
                  <c:v>185.67119249999999</c:v>
                </c:pt>
                <c:pt idx="18694">
                  <c:v>185.68112550000001</c:v>
                </c:pt>
                <c:pt idx="18695">
                  <c:v>185.6910585</c:v>
                </c:pt>
                <c:pt idx="18696">
                  <c:v>185.70099149999999</c:v>
                </c:pt>
                <c:pt idx="18697">
                  <c:v>185.7109245</c:v>
                </c:pt>
                <c:pt idx="18698">
                  <c:v>185.72085749999999</c:v>
                </c:pt>
                <c:pt idx="18699">
                  <c:v>185.73079050000001</c:v>
                </c:pt>
                <c:pt idx="18700">
                  <c:v>185.7407235</c:v>
                </c:pt>
                <c:pt idx="18701">
                  <c:v>185.75065649999999</c:v>
                </c:pt>
                <c:pt idx="18702">
                  <c:v>185.76058950000001</c:v>
                </c:pt>
                <c:pt idx="18703">
                  <c:v>185.7705225</c:v>
                </c:pt>
                <c:pt idx="18704">
                  <c:v>185.78045549999999</c:v>
                </c:pt>
                <c:pt idx="18705">
                  <c:v>185.79038850000001</c:v>
                </c:pt>
                <c:pt idx="18706">
                  <c:v>185.8003215</c:v>
                </c:pt>
                <c:pt idx="18707">
                  <c:v>185.81025450000001</c:v>
                </c:pt>
                <c:pt idx="18708">
                  <c:v>185.8201875</c:v>
                </c:pt>
                <c:pt idx="18709">
                  <c:v>185.83012049999999</c:v>
                </c:pt>
                <c:pt idx="18710">
                  <c:v>185.84005350000001</c:v>
                </c:pt>
                <c:pt idx="18711">
                  <c:v>185.8499865</c:v>
                </c:pt>
                <c:pt idx="18712">
                  <c:v>185.85991949999999</c:v>
                </c:pt>
                <c:pt idx="18713">
                  <c:v>185.86985250000001</c:v>
                </c:pt>
                <c:pt idx="18714">
                  <c:v>185.8797855</c:v>
                </c:pt>
                <c:pt idx="18715">
                  <c:v>185.88971849999999</c:v>
                </c:pt>
                <c:pt idx="18716">
                  <c:v>185.8996515</c:v>
                </c:pt>
                <c:pt idx="18717">
                  <c:v>185.90958449999999</c:v>
                </c:pt>
                <c:pt idx="18718">
                  <c:v>185.91951750000001</c:v>
                </c:pt>
                <c:pt idx="18719">
                  <c:v>185.9294505</c:v>
                </c:pt>
                <c:pt idx="18720">
                  <c:v>185.93938349999999</c:v>
                </c:pt>
                <c:pt idx="18721">
                  <c:v>185.94931650000001</c:v>
                </c:pt>
                <c:pt idx="18722">
                  <c:v>185.9592495</c:v>
                </c:pt>
                <c:pt idx="18723">
                  <c:v>185.96918149999999</c:v>
                </c:pt>
                <c:pt idx="18724">
                  <c:v>185.97911450000001</c:v>
                </c:pt>
                <c:pt idx="18725">
                  <c:v>185.9890475</c:v>
                </c:pt>
                <c:pt idx="18726">
                  <c:v>185.99898049999999</c:v>
                </c:pt>
                <c:pt idx="18727">
                  <c:v>186.00891350000001</c:v>
                </c:pt>
                <c:pt idx="18728">
                  <c:v>186.0188465</c:v>
                </c:pt>
                <c:pt idx="18729">
                  <c:v>186.02877950000001</c:v>
                </c:pt>
                <c:pt idx="18730">
                  <c:v>186.0387125</c:v>
                </c:pt>
                <c:pt idx="18731">
                  <c:v>186.04864549999999</c:v>
                </c:pt>
                <c:pt idx="18732">
                  <c:v>186.05857850000001</c:v>
                </c:pt>
                <c:pt idx="18733">
                  <c:v>186.0685115</c:v>
                </c:pt>
                <c:pt idx="18734">
                  <c:v>186.07844449999999</c:v>
                </c:pt>
                <c:pt idx="18735">
                  <c:v>186.08837750000001</c:v>
                </c:pt>
                <c:pt idx="18736">
                  <c:v>186.0983105</c:v>
                </c:pt>
                <c:pt idx="18737">
                  <c:v>186.10824349999999</c:v>
                </c:pt>
                <c:pt idx="18738">
                  <c:v>186.1181765</c:v>
                </c:pt>
                <c:pt idx="18739">
                  <c:v>186.12810949999999</c:v>
                </c:pt>
                <c:pt idx="18740">
                  <c:v>186.13804250000001</c:v>
                </c:pt>
                <c:pt idx="18741">
                  <c:v>186.1479755</c:v>
                </c:pt>
                <c:pt idx="18742">
                  <c:v>186.15790849999999</c:v>
                </c:pt>
                <c:pt idx="18743">
                  <c:v>186.16784150000001</c:v>
                </c:pt>
                <c:pt idx="18744">
                  <c:v>186.1777745</c:v>
                </c:pt>
                <c:pt idx="18745">
                  <c:v>186.18770749999999</c:v>
                </c:pt>
                <c:pt idx="18746">
                  <c:v>186.19764050000001</c:v>
                </c:pt>
                <c:pt idx="18747">
                  <c:v>186.2075735</c:v>
                </c:pt>
                <c:pt idx="18748">
                  <c:v>186.21750650000001</c:v>
                </c:pt>
                <c:pt idx="18749">
                  <c:v>186.2274395</c:v>
                </c:pt>
                <c:pt idx="18750">
                  <c:v>186.23737249999999</c:v>
                </c:pt>
                <c:pt idx="18751">
                  <c:v>186.24730550000001</c:v>
                </c:pt>
                <c:pt idx="18752">
                  <c:v>186.2572385</c:v>
                </c:pt>
                <c:pt idx="18753">
                  <c:v>186.26717149999999</c:v>
                </c:pt>
                <c:pt idx="18754">
                  <c:v>186.27710450000001</c:v>
                </c:pt>
                <c:pt idx="18755">
                  <c:v>186.2870375</c:v>
                </c:pt>
                <c:pt idx="18756">
                  <c:v>186.29697049999999</c:v>
                </c:pt>
                <c:pt idx="18757">
                  <c:v>186.3069035</c:v>
                </c:pt>
                <c:pt idx="18758">
                  <c:v>186.31683649999999</c:v>
                </c:pt>
                <c:pt idx="18759">
                  <c:v>186.32676950000001</c:v>
                </c:pt>
                <c:pt idx="18760">
                  <c:v>186.3367025</c:v>
                </c:pt>
                <c:pt idx="18761">
                  <c:v>186.34663549999999</c:v>
                </c:pt>
                <c:pt idx="18762">
                  <c:v>186.35656850000001</c:v>
                </c:pt>
                <c:pt idx="18763">
                  <c:v>186.3665015</c:v>
                </c:pt>
                <c:pt idx="18764">
                  <c:v>186.37643349999999</c:v>
                </c:pt>
                <c:pt idx="18765">
                  <c:v>186.38636650000001</c:v>
                </c:pt>
                <c:pt idx="18766">
                  <c:v>186.3962995</c:v>
                </c:pt>
                <c:pt idx="18767">
                  <c:v>186.40623249999999</c:v>
                </c:pt>
                <c:pt idx="18768">
                  <c:v>186.41616550000001</c:v>
                </c:pt>
                <c:pt idx="18769">
                  <c:v>186.42609849999999</c:v>
                </c:pt>
                <c:pt idx="18770">
                  <c:v>186.43603150000001</c:v>
                </c:pt>
                <c:pt idx="18771">
                  <c:v>186.4459645</c:v>
                </c:pt>
                <c:pt idx="18772">
                  <c:v>186.45589749999999</c:v>
                </c:pt>
                <c:pt idx="18773">
                  <c:v>186.46583050000001</c:v>
                </c:pt>
                <c:pt idx="18774">
                  <c:v>186.4757635</c:v>
                </c:pt>
                <c:pt idx="18775">
                  <c:v>186.48569649999999</c:v>
                </c:pt>
                <c:pt idx="18776">
                  <c:v>186.49562950000001</c:v>
                </c:pt>
                <c:pt idx="18777">
                  <c:v>186.5055625</c:v>
                </c:pt>
                <c:pt idx="18778">
                  <c:v>186.51549549999999</c:v>
                </c:pt>
                <c:pt idx="18779">
                  <c:v>186.5254285</c:v>
                </c:pt>
                <c:pt idx="18780">
                  <c:v>186.53536149999999</c:v>
                </c:pt>
                <c:pt idx="18781">
                  <c:v>186.54529450000001</c:v>
                </c:pt>
                <c:pt idx="18782">
                  <c:v>186.5552275</c:v>
                </c:pt>
                <c:pt idx="18783">
                  <c:v>186.56516049999999</c:v>
                </c:pt>
                <c:pt idx="18784">
                  <c:v>186.57509350000001</c:v>
                </c:pt>
                <c:pt idx="18785">
                  <c:v>186.5850265</c:v>
                </c:pt>
                <c:pt idx="18786">
                  <c:v>186.59495949999999</c:v>
                </c:pt>
                <c:pt idx="18787">
                  <c:v>186.60489250000001</c:v>
                </c:pt>
                <c:pt idx="18788">
                  <c:v>186.61482549999999</c:v>
                </c:pt>
                <c:pt idx="18789">
                  <c:v>186.62475850000001</c:v>
                </c:pt>
                <c:pt idx="18790">
                  <c:v>186.6346915</c:v>
                </c:pt>
                <c:pt idx="18791">
                  <c:v>186.6446254</c:v>
                </c:pt>
                <c:pt idx="18792">
                  <c:v>186.65455840000001</c:v>
                </c:pt>
                <c:pt idx="18793">
                  <c:v>186.6644914</c:v>
                </c:pt>
                <c:pt idx="18794">
                  <c:v>186.67442439999999</c:v>
                </c:pt>
                <c:pt idx="18795">
                  <c:v>186.68435740000001</c:v>
                </c:pt>
                <c:pt idx="18796">
                  <c:v>186.6942904</c:v>
                </c:pt>
                <c:pt idx="18797">
                  <c:v>186.70422339999999</c:v>
                </c:pt>
                <c:pt idx="18798">
                  <c:v>186.71415640000001</c:v>
                </c:pt>
                <c:pt idx="18799">
                  <c:v>186.7240884</c:v>
                </c:pt>
                <c:pt idx="18800">
                  <c:v>186.73402239999999</c:v>
                </c:pt>
                <c:pt idx="18801">
                  <c:v>186.7439554</c:v>
                </c:pt>
                <c:pt idx="18802">
                  <c:v>186.7538874</c:v>
                </c:pt>
                <c:pt idx="18803">
                  <c:v>186.76382039999999</c:v>
                </c:pt>
                <c:pt idx="18804">
                  <c:v>186.7737534</c:v>
                </c:pt>
                <c:pt idx="18805">
                  <c:v>186.78368639999999</c:v>
                </c:pt>
                <c:pt idx="18806">
                  <c:v>186.79361940000001</c:v>
                </c:pt>
                <c:pt idx="18807">
                  <c:v>186.8035524</c:v>
                </c:pt>
                <c:pt idx="18808">
                  <c:v>186.81348539999999</c:v>
                </c:pt>
                <c:pt idx="18809">
                  <c:v>186.82341840000001</c:v>
                </c:pt>
                <c:pt idx="18810">
                  <c:v>186.8333514</c:v>
                </c:pt>
                <c:pt idx="18811">
                  <c:v>186.84328439999999</c:v>
                </c:pt>
                <c:pt idx="18812">
                  <c:v>186.85321740000001</c:v>
                </c:pt>
                <c:pt idx="18813">
                  <c:v>186.86315039999999</c:v>
                </c:pt>
                <c:pt idx="18814">
                  <c:v>186.87308340000001</c:v>
                </c:pt>
                <c:pt idx="18815">
                  <c:v>186.8830164</c:v>
                </c:pt>
                <c:pt idx="18816">
                  <c:v>186.89294939999999</c:v>
                </c:pt>
                <c:pt idx="18817">
                  <c:v>186.90288240000001</c:v>
                </c:pt>
                <c:pt idx="18818">
                  <c:v>186.9128154</c:v>
                </c:pt>
                <c:pt idx="18819">
                  <c:v>186.92274839999999</c:v>
                </c:pt>
                <c:pt idx="18820">
                  <c:v>186.93268140000001</c:v>
                </c:pt>
                <c:pt idx="18821">
                  <c:v>186.9426144</c:v>
                </c:pt>
                <c:pt idx="18822">
                  <c:v>186.95254739999999</c:v>
                </c:pt>
                <c:pt idx="18823">
                  <c:v>186.9624804</c:v>
                </c:pt>
                <c:pt idx="18824">
                  <c:v>186.97241339999999</c:v>
                </c:pt>
                <c:pt idx="18825">
                  <c:v>186.98234640000001</c:v>
                </c:pt>
                <c:pt idx="18826">
                  <c:v>186.9922794</c:v>
                </c:pt>
                <c:pt idx="18827">
                  <c:v>187.00221239999999</c:v>
                </c:pt>
                <c:pt idx="18828">
                  <c:v>187.01214540000001</c:v>
                </c:pt>
                <c:pt idx="18829">
                  <c:v>187.0220784</c:v>
                </c:pt>
                <c:pt idx="18830">
                  <c:v>187.03201139999999</c:v>
                </c:pt>
                <c:pt idx="18831">
                  <c:v>187.04194440000001</c:v>
                </c:pt>
                <c:pt idx="18832">
                  <c:v>187.0518774</c:v>
                </c:pt>
                <c:pt idx="18833">
                  <c:v>187.06181040000001</c:v>
                </c:pt>
                <c:pt idx="18834">
                  <c:v>187.0717434</c:v>
                </c:pt>
                <c:pt idx="18835">
                  <c:v>187.08167639999999</c:v>
                </c:pt>
                <c:pt idx="18836">
                  <c:v>187.09160940000001</c:v>
                </c:pt>
                <c:pt idx="18837">
                  <c:v>187.1015424</c:v>
                </c:pt>
                <c:pt idx="18838">
                  <c:v>187.11147539999999</c:v>
                </c:pt>
                <c:pt idx="18839">
                  <c:v>187.12140840000001</c:v>
                </c:pt>
                <c:pt idx="18840">
                  <c:v>187.1313414</c:v>
                </c:pt>
                <c:pt idx="18841">
                  <c:v>187.14127439999999</c:v>
                </c:pt>
                <c:pt idx="18842">
                  <c:v>187.1512074</c:v>
                </c:pt>
                <c:pt idx="18843">
                  <c:v>187.16114039999999</c:v>
                </c:pt>
                <c:pt idx="18844">
                  <c:v>187.17107240000001</c:v>
                </c:pt>
                <c:pt idx="18845">
                  <c:v>187.1810064</c:v>
                </c:pt>
                <c:pt idx="18846">
                  <c:v>187.19093839999999</c:v>
                </c:pt>
                <c:pt idx="18847">
                  <c:v>187.20087140000001</c:v>
                </c:pt>
                <c:pt idx="18848">
                  <c:v>187.2108044</c:v>
                </c:pt>
                <c:pt idx="18849">
                  <c:v>187.22073739999999</c:v>
                </c:pt>
                <c:pt idx="18850">
                  <c:v>187.23067040000001</c:v>
                </c:pt>
                <c:pt idx="18851">
                  <c:v>187.2406034</c:v>
                </c:pt>
                <c:pt idx="18852">
                  <c:v>187.25053639999999</c:v>
                </c:pt>
                <c:pt idx="18853">
                  <c:v>187.26046940000001</c:v>
                </c:pt>
                <c:pt idx="18854">
                  <c:v>187.27040239999999</c:v>
                </c:pt>
                <c:pt idx="18855">
                  <c:v>187.28033540000001</c:v>
                </c:pt>
                <c:pt idx="18856">
                  <c:v>187.2902684</c:v>
                </c:pt>
                <c:pt idx="18857">
                  <c:v>187.30020139999999</c:v>
                </c:pt>
                <c:pt idx="18858">
                  <c:v>187.31013440000001</c:v>
                </c:pt>
                <c:pt idx="18859">
                  <c:v>187.3200674</c:v>
                </c:pt>
                <c:pt idx="18860">
                  <c:v>187.33000039999999</c:v>
                </c:pt>
                <c:pt idx="18861">
                  <c:v>187.33993340000001</c:v>
                </c:pt>
                <c:pt idx="18862">
                  <c:v>187.3498664</c:v>
                </c:pt>
                <c:pt idx="18863">
                  <c:v>187.35979939999999</c:v>
                </c:pt>
                <c:pt idx="18864">
                  <c:v>187.3697324</c:v>
                </c:pt>
                <c:pt idx="18865">
                  <c:v>187.37966539999999</c:v>
                </c:pt>
                <c:pt idx="18866">
                  <c:v>187.38959840000001</c:v>
                </c:pt>
                <c:pt idx="18867">
                  <c:v>187.3995314</c:v>
                </c:pt>
                <c:pt idx="18868">
                  <c:v>187.40946439999999</c:v>
                </c:pt>
                <c:pt idx="18869">
                  <c:v>187.41939740000001</c:v>
                </c:pt>
                <c:pt idx="18870">
                  <c:v>187.4293304</c:v>
                </c:pt>
                <c:pt idx="18871">
                  <c:v>187.43926339999999</c:v>
                </c:pt>
                <c:pt idx="18872">
                  <c:v>187.44919640000001</c:v>
                </c:pt>
                <c:pt idx="18873">
                  <c:v>187.45912939999999</c:v>
                </c:pt>
                <c:pt idx="18874">
                  <c:v>187.46906240000001</c:v>
                </c:pt>
                <c:pt idx="18875">
                  <c:v>187.4789954</c:v>
                </c:pt>
                <c:pt idx="18876">
                  <c:v>187.48892839999999</c:v>
                </c:pt>
                <c:pt idx="18877">
                  <c:v>187.49886140000001</c:v>
                </c:pt>
                <c:pt idx="18878">
                  <c:v>187.5087944</c:v>
                </c:pt>
                <c:pt idx="18879">
                  <c:v>187.51872739999999</c:v>
                </c:pt>
                <c:pt idx="18880">
                  <c:v>187.5286614</c:v>
                </c:pt>
                <c:pt idx="18881">
                  <c:v>187.5385934</c:v>
                </c:pt>
                <c:pt idx="18882">
                  <c:v>187.54852639999999</c:v>
                </c:pt>
                <c:pt idx="18883">
                  <c:v>187.5584604</c:v>
                </c:pt>
                <c:pt idx="18884">
                  <c:v>187.56839339999999</c:v>
                </c:pt>
                <c:pt idx="18885">
                  <c:v>187.57832640000001</c:v>
                </c:pt>
                <c:pt idx="18886">
                  <c:v>187.5882594</c:v>
                </c:pt>
                <c:pt idx="18887">
                  <c:v>187.59819239999999</c:v>
                </c:pt>
                <c:pt idx="18888">
                  <c:v>187.60812540000001</c:v>
                </c:pt>
                <c:pt idx="18889">
                  <c:v>187.6180584</c:v>
                </c:pt>
                <c:pt idx="18890">
                  <c:v>187.62799140000001</c:v>
                </c:pt>
                <c:pt idx="18891">
                  <c:v>187.6379244</c:v>
                </c:pt>
                <c:pt idx="18892">
                  <c:v>187.64785710000001</c:v>
                </c:pt>
                <c:pt idx="18893">
                  <c:v>187.6577901</c:v>
                </c:pt>
                <c:pt idx="18894">
                  <c:v>187.66772309999999</c:v>
                </c:pt>
                <c:pt idx="18895">
                  <c:v>187.67765610000001</c:v>
                </c:pt>
                <c:pt idx="18896">
                  <c:v>187.6875891</c:v>
                </c:pt>
                <c:pt idx="18897">
                  <c:v>187.69752209999999</c:v>
                </c:pt>
                <c:pt idx="18898">
                  <c:v>187.7074551</c:v>
                </c:pt>
                <c:pt idx="18899">
                  <c:v>187.71738809999999</c:v>
                </c:pt>
                <c:pt idx="18900">
                  <c:v>187.72732110000001</c:v>
                </c:pt>
                <c:pt idx="18901">
                  <c:v>187.7372541</c:v>
                </c:pt>
                <c:pt idx="18902">
                  <c:v>187.74718709999999</c:v>
                </c:pt>
                <c:pt idx="18903">
                  <c:v>187.75712010000001</c:v>
                </c:pt>
                <c:pt idx="18904">
                  <c:v>187.7670531</c:v>
                </c:pt>
                <c:pt idx="18905">
                  <c:v>187.77698609999999</c:v>
                </c:pt>
                <c:pt idx="18906">
                  <c:v>187.78691910000001</c:v>
                </c:pt>
                <c:pt idx="18907">
                  <c:v>187.7968521</c:v>
                </c:pt>
                <c:pt idx="18908">
                  <c:v>187.80678510000001</c:v>
                </c:pt>
                <c:pt idx="18909">
                  <c:v>187.8167181</c:v>
                </c:pt>
                <c:pt idx="18910">
                  <c:v>187.82665109999999</c:v>
                </c:pt>
                <c:pt idx="18911">
                  <c:v>187.83658410000001</c:v>
                </c:pt>
                <c:pt idx="18912">
                  <c:v>187.8465171</c:v>
                </c:pt>
                <c:pt idx="18913">
                  <c:v>187.85645009999999</c:v>
                </c:pt>
                <c:pt idx="18914">
                  <c:v>187.86638310000001</c:v>
                </c:pt>
                <c:pt idx="18915">
                  <c:v>187.8763161</c:v>
                </c:pt>
                <c:pt idx="18916">
                  <c:v>187.88624909999999</c:v>
                </c:pt>
                <c:pt idx="18917">
                  <c:v>187.8961821</c:v>
                </c:pt>
                <c:pt idx="18918">
                  <c:v>187.90611509999999</c:v>
                </c:pt>
                <c:pt idx="18919">
                  <c:v>187.91604810000001</c:v>
                </c:pt>
                <c:pt idx="18920">
                  <c:v>187.9259811</c:v>
                </c:pt>
                <c:pt idx="18921">
                  <c:v>187.93591409999999</c:v>
                </c:pt>
                <c:pt idx="18922">
                  <c:v>187.94584710000001</c:v>
                </c:pt>
                <c:pt idx="18923">
                  <c:v>187.9557811</c:v>
                </c:pt>
                <c:pt idx="18924">
                  <c:v>187.96571410000001</c:v>
                </c:pt>
                <c:pt idx="18925">
                  <c:v>187.9756471</c:v>
                </c:pt>
                <c:pt idx="18926">
                  <c:v>187.98558009999999</c:v>
                </c:pt>
                <c:pt idx="18927">
                  <c:v>187.99551310000001</c:v>
                </c:pt>
                <c:pt idx="18928">
                  <c:v>188.0054461</c:v>
                </c:pt>
                <c:pt idx="18929">
                  <c:v>188.01537909999999</c:v>
                </c:pt>
                <c:pt idx="18930">
                  <c:v>188.02531210000001</c:v>
                </c:pt>
                <c:pt idx="18931">
                  <c:v>188.0352451</c:v>
                </c:pt>
                <c:pt idx="18932">
                  <c:v>188.04517809999999</c:v>
                </c:pt>
                <c:pt idx="18933">
                  <c:v>188.0551111</c:v>
                </c:pt>
                <c:pt idx="18934">
                  <c:v>188.06504409999999</c:v>
                </c:pt>
                <c:pt idx="18935">
                  <c:v>188.07497710000001</c:v>
                </c:pt>
                <c:pt idx="18936">
                  <c:v>188.0849101</c:v>
                </c:pt>
                <c:pt idx="18937">
                  <c:v>188.09484309999999</c:v>
                </c:pt>
                <c:pt idx="18938">
                  <c:v>188.10477610000001</c:v>
                </c:pt>
                <c:pt idx="18939">
                  <c:v>188.1147091</c:v>
                </c:pt>
                <c:pt idx="18940">
                  <c:v>188.12464209999999</c:v>
                </c:pt>
                <c:pt idx="18941">
                  <c:v>188.13457510000001</c:v>
                </c:pt>
                <c:pt idx="18942">
                  <c:v>188.1445081</c:v>
                </c:pt>
                <c:pt idx="18943">
                  <c:v>188.15444110000001</c:v>
                </c:pt>
                <c:pt idx="18944">
                  <c:v>188.1643741</c:v>
                </c:pt>
                <c:pt idx="18945">
                  <c:v>188.17430709999999</c:v>
                </c:pt>
                <c:pt idx="18946">
                  <c:v>188.18424110000001</c:v>
                </c:pt>
                <c:pt idx="18947">
                  <c:v>188.1941741</c:v>
                </c:pt>
                <c:pt idx="18948">
                  <c:v>188.20410709999999</c:v>
                </c:pt>
                <c:pt idx="18949">
                  <c:v>188.21404010000001</c:v>
                </c:pt>
                <c:pt idx="18950">
                  <c:v>188.22397309999999</c:v>
                </c:pt>
                <c:pt idx="18951">
                  <c:v>188.23390610000001</c:v>
                </c:pt>
                <c:pt idx="18952">
                  <c:v>188.2438391</c:v>
                </c:pt>
                <c:pt idx="18953">
                  <c:v>188.25377209999999</c:v>
                </c:pt>
                <c:pt idx="18954">
                  <c:v>188.26370510000001</c:v>
                </c:pt>
                <c:pt idx="18955">
                  <c:v>188.2736381</c:v>
                </c:pt>
                <c:pt idx="18956">
                  <c:v>188.28357109999999</c:v>
                </c:pt>
                <c:pt idx="18957">
                  <c:v>188.29350410000001</c:v>
                </c:pt>
                <c:pt idx="18958">
                  <c:v>188.3034371</c:v>
                </c:pt>
                <c:pt idx="18959">
                  <c:v>188.31337009999999</c:v>
                </c:pt>
                <c:pt idx="18960">
                  <c:v>188.3233031</c:v>
                </c:pt>
                <c:pt idx="18961">
                  <c:v>188.33323609999999</c:v>
                </c:pt>
                <c:pt idx="18962">
                  <c:v>188.34316910000001</c:v>
                </c:pt>
                <c:pt idx="18963">
                  <c:v>188.3531021</c:v>
                </c:pt>
                <c:pt idx="18964">
                  <c:v>188.36303509999999</c:v>
                </c:pt>
                <c:pt idx="18965">
                  <c:v>188.37296910000001</c:v>
                </c:pt>
                <c:pt idx="18966">
                  <c:v>188.3829021</c:v>
                </c:pt>
                <c:pt idx="18967">
                  <c:v>188.39283510000001</c:v>
                </c:pt>
                <c:pt idx="18968">
                  <c:v>188.4027681</c:v>
                </c:pt>
                <c:pt idx="18969">
                  <c:v>188.41270109999999</c:v>
                </c:pt>
                <c:pt idx="18970">
                  <c:v>188.42263410000001</c:v>
                </c:pt>
                <c:pt idx="18971">
                  <c:v>188.4325671</c:v>
                </c:pt>
                <c:pt idx="18972">
                  <c:v>188.44250009999999</c:v>
                </c:pt>
                <c:pt idx="18973">
                  <c:v>188.45243310000001</c:v>
                </c:pt>
                <c:pt idx="18974">
                  <c:v>188.4623661</c:v>
                </c:pt>
                <c:pt idx="18975">
                  <c:v>188.47229909999999</c:v>
                </c:pt>
                <c:pt idx="18976">
                  <c:v>188.4822321</c:v>
                </c:pt>
                <c:pt idx="18977">
                  <c:v>188.49216509999999</c:v>
                </c:pt>
                <c:pt idx="18978">
                  <c:v>188.50209810000001</c:v>
                </c:pt>
                <c:pt idx="18979">
                  <c:v>188.5120311</c:v>
                </c:pt>
                <c:pt idx="18980">
                  <c:v>188.52196409999999</c:v>
                </c:pt>
                <c:pt idx="18981">
                  <c:v>188.53189810000001</c:v>
                </c:pt>
                <c:pt idx="18982">
                  <c:v>188.5418311</c:v>
                </c:pt>
                <c:pt idx="18983">
                  <c:v>188.55176410000001</c:v>
                </c:pt>
                <c:pt idx="18984">
                  <c:v>188.5616971</c:v>
                </c:pt>
                <c:pt idx="18985">
                  <c:v>188.57163009999999</c:v>
                </c:pt>
                <c:pt idx="18986">
                  <c:v>188.58156310000001</c:v>
                </c:pt>
                <c:pt idx="18987">
                  <c:v>188.5914961</c:v>
                </c:pt>
                <c:pt idx="18988">
                  <c:v>188.60142909999999</c:v>
                </c:pt>
                <c:pt idx="18989">
                  <c:v>188.61136210000001</c:v>
                </c:pt>
                <c:pt idx="18990">
                  <c:v>188.6212951</c:v>
                </c:pt>
                <c:pt idx="18991">
                  <c:v>188.63122809999999</c:v>
                </c:pt>
                <c:pt idx="18992">
                  <c:v>188.64116039999999</c:v>
                </c:pt>
                <c:pt idx="18993">
                  <c:v>188.65109340000001</c:v>
                </c:pt>
                <c:pt idx="18994">
                  <c:v>188.6610264</c:v>
                </c:pt>
                <c:pt idx="18995">
                  <c:v>188.67095939999999</c:v>
                </c:pt>
                <c:pt idx="18996">
                  <c:v>188.6808934</c:v>
                </c:pt>
                <c:pt idx="18997">
                  <c:v>188.69082639999999</c:v>
                </c:pt>
                <c:pt idx="18998">
                  <c:v>188.70075940000001</c:v>
                </c:pt>
                <c:pt idx="18999">
                  <c:v>188.7106924</c:v>
                </c:pt>
                <c:pt idx="19000">
                  <c:v>188.72062539999999</c:v>
                </c:pt>
                <c:pt idx="19001">
                  <c:v>188.73055840000001</c:v>
                </c:pt>
                <c:pt idx="19002">
                  <c:v>188.7404914</c:v>
                </c:pt>
                <c:pt idx="19003">
                  <c:v>188.75042439999999</c:v>
                </c:pt>
                <c:pt idx="19004">
                  <c:v>188.7603574</c:v>
                </c:pt>
                <c:pt idx="19005">
                  <c:v>188.77029039999999</c:v>
                </c:pt>
                <c:pt idx="19006">
                  <c:v>188.78022340000001</c:v>
                </c:pt>
                <c:pt idx="19007">
                  <c:v>188.7901564</c:v>
                </c:pt>
                <c:pt idx="19008">
                  <c:v>188.80008939999999</c:v>
                </c:pt>
                <c:pt idx="19009">
                  <c:v>188.81002240000001</c:v>
                </c:pt>
                <c:pt idx="19010">
                  <c:v>188.8199564</c:v>
                </c:pt>
                <c:pt idx="19011">
                  <c:v>188.82988940000001</c:v>
                </c:pt>
                <c:pt idx="19012">
                  <c:v>188.8398224</c:v>
                </c:pt>
                <c:pt idx="19013">
                  <c:v>188.84975539999999</c:v>
                </c:pt>
                <c:pt idx="19014">
                  <c:v>188.85968840000001</c:v>
                </c:pt>
                <c:pt idx="19015">
                  <c:v>188.8696214</c:v>
                </c:pt>
                <c:pt idx="19016">
                  <c:v>188.87955439999999</c:v>
                </c:pt>
                <c:pt idx="19017">
                  <c:v>188.88948740000001</c:v>
                </c:pt>
                <c:pt idx="19018">
                  <c:v>188.8994204</c:v>
                </c:pt>
                <c:pt idx="19019">
                  <c:v>188.90935339999999</c:v>
                </c:pt>
                <c:pt idx="19020">
                  <c:v>188.9192864</c:v>
                </c:pt>
                <c:pt idx="19021">
                  <c:v>188.92921939999999</c:v>
                </c:pt>
                <c:pt idx="19022">
                  <c:v>188.93915240000001</c:v>
                </c:pt>
                <c:pt idx="19023">
                  <c:v>188.9490854</c:v>
                </c:pt>
                <c:pt idx="19024">
                  <c:v>188.95901839999999</c:v>
                </c:pt>
                <c:pt idx="19025">
                  <c:v>188.96895240000001</c:v>
                </c:pt>
                <c:pt idx="19026">
                  <c:v>188.9788854</c:v>
                </c:pt>
                <c:pt idx="19027">
                  <c:v>188.98881840000001</c:v>
                </c:pt>
                <c:pt idx="19028">
                  <c:v>188.9987514</c:v>
                </c:pt>
                <c:pt idx="19029">
                  <c:v>189.00868439999999</c:v>
                </c:pt>
                <c:pt idx="19030">
                  <c:v>189.01861740000001</c:v>
                </c:pt>
                <c:pt idx="19031">
                  <c:v>189.0285504</c:v>
                </c:pt>
                <c:pt idx="19032">
                  <c:v>189.03848339999999</c:v>
                </c:pt>
                <c:pt idx="19033">
                  <c:v>189.04841640000001</c:v>
                </c:pt>
                <c:pt idx="19034">
                  <c:v>189.0583494</c:v>
                </c:pt>
                <c:pt idx="19035">
                  <c:v>189.06828239999999</c:v>
                </c:pt>
                <c:pt idx="19036">
                  <c:v>189.0782154</c:v>
                </c:pt>
                <c:pt idx="19037">
                  <c:v>189.08814839999999</c:v>
                </c:pt>
                <c:pt idx="19038">
                  <c:v>189.09808140000001</c:v>
                </c:pt>
                <c:pt idx="19039">
                  <c:v>189.1080144</c:v>
                </c:pt>
                <c:pt idx="19040">
                  <c:v>189.11794839999999</c:v>
                </c:pt>
                <c:pt idx="19041">
                  <c:v>189.12788140000001</c:v>
                </c:pt>
                <c:pt idx="19042">
                  <c:v>189.1378144</c:v>
                </c:pt>
                <c:pt idx="19043">
                  <c:v>189.14774739999999</c:v>
                </c:pt>
                <c:pt idx="19044">
                  <c:v>189.1576804</c:v>
                </c:pt>
                <c:pt idx="19045">
                  <c:v>189.16761339999999</c:v>
                </c:pt>
                <c:pt idx="19046">
                  <c:v>189.17754640000001</c:v>
                </c:pt>
                <c:pt idx="19047">
                  <c:v>189.1874794</c:v>
                </c:pt>
                <c:pt idx="19048">
                  <c:v>189.19741239999999</c:v>
                </c:pt>
                <c:pt idx="19049">
                  <c:v>189.20734540000001</c:v>
                </c:pt>
                <c:pt idx="19050">
                  <c:v>189.2172784</c:v>
                </c:pt>
                <c:pt idx="19051">
                  <c:v>189.22721139999999</c:v>
                </c:pt>
                <c:pt idx="19052">
                  <c:v>189.23714440000001</c:v>
                </c:pt>
                <c:pt idx="19053">
                  <c:v>189.24707739999999</c:v>
                </c:pt>
                <c:pt idx="19054">
                  <c:v>189.25701040000001</c:v>
                </c:pt>
                <c:pt idx="19055">
                  <c:v>189.2669444</c:v>
                </c:pt>
                <c:pt idx="19056">
                  <c:v>189.27687739999999</c:v>
                </c:pt>
                <c:pt idx="19057">
                  <c:v>189.28681040000001</c:v>
                </c:pt>
                <c:pt idx="19058">
                  <c:v>189.2967434</c:v>
                </c:pt>
                <c:pt idx="19059">
                  <c:v>189.30667639999999</c:v>
                </c:pt>
                <c:pt idx="19060">
                  <c:v>189.3166094</c:v>
                </c:pt>
                <c:pt idx="19061">
                  <c:v>189.32654239999999</c:v>
                </c:pt>
                <c:pt idx="19062">
                  <c:v>189.33647540000001</c:v>
                </c:pt>
                <c:pt idx="19063">
                  <c:v>189.3464084</c:v>
                </c:pt>
                <c:pt idx="19064">
                  <c:v>189.35634139999999</c:v>
                </c:pt>
                <c:pt idx="19065">
                  <c:v>189.36627440000001</c:v>
                </c:pt>
                <c:pt idx="19066">
                  <c:v>189.3762074</c:v>
                </c:pt>
                <c:pt idx="19067">
                  <c:v>189.38614039999999</c:v>
                </c:pt>
                <c:pt idx="19068">
                  <c:v>189.39607340000001</c:v>
                </c:pt>
                <c:pt idx="19069">
                  <c:v>189.4060064</c:v>
                </c:pt>
                <c:pt idx="19070">
                  <c:v>189.41593940000001</c:v>
                </c:pt>
                <c:pt idx="19071">
                  <c:v>189.4258724</c:v>
                </c:pt>
                <c:pt idx="19072">
                  <c:v>189.43580539999999</c:v>
                </c:pt>
                <c:pt idx="19073">
                  <c:v>189.44573940000001</c:v>
                </c:pt>
                <c:pt idx="19074">
                  <c:v>189.4556724</c:v>
                </c:pt>
                <c:pt idx="19075">
                  <c:v>189.46560539999999</c:v>
                </c:pt>
                <c:pt idx="19076">
                  <c:v>189.4755384</c:v>
                </c:pt>
                <c:pt idx="19077">
                  <c:v>189.48547139999999</c:v>
                </c:pt>
                <c:pt idx="19078">
                  <c:v>189.49540440000001</c:v>
                </c:pt>
                <c:pt idx="19079">
                  <c:v>189.5053374</c:v>
                </c:pt>
                <c:pt idx="19080">
                  <c:v>189.51527039999999</c:v>
                </c:pt>
                <c:pt idx="19081">
                  <c:v>189.52520340000001</c:v>
                </c:pt>
                <c:pt idx="19082">
                  <c:v>189.5351364</c:v>
                </c:pt>
                <c:pt idx="19083">
                  <c:v>189.54506939999999</c:v>
                </c:pt>
                <c:pt idx="19084">
                  <c:v>189.55500240000001</c:v>
                </c:pt>
                <c:pt idx="19085">
                  <c:v>189.5649354</c:v>
                </c:pt>
                <c:pt idx="19086">
                  <c:v>189.57486840000001</c:v>
                </c:pt>
                <c:pt idx="19087">
                  <c:v>189.5848014</c:v>
                </c:pt>
                <c:pt idx="19088">
                  <c:v>189.59473439999999</c:v>
                </c:pt>
                <c:pt idx="19089">
                  <c:v>189.60466740000001</c:v>
                </c:pt>
                <c:pt idx="19090">
                  <c:v>189.6146004</c:v>
                </c:pt>
                <c:pt idx="19091">
                  <c:v>189.62453439999999</c:v>
                </c:pt>
                <c:pt idx="19092">
                  <c:v>189.63446740000001</c:v>
                </c:pt>
                <c:pt idx="19093">
                  <c:v>189.6444003</c:v>
                </c:pt>
                <c:pt idx="19094">
                  <c:v>189.65433329999999</c:v>
                </c:pt>
                <c:pt idx="19095">
                  <c:v>189.66426630000001</c:v>
                </c:pt>
                <c:pt idx="19096">
                  <c:v>189.6741993</c:v>
                </c:pt>
                <c:pt idx="19097">
                  <c:v>189.68413229999999</c:v>
                </c:pt>
                <c:pt idx="19098">
                  <c:v>189.69406530000001</c:v>
                </c:pt>
                <c:pt idx="19099">
                  <c:v>189.70399829999999</c:v>
                </c:pt>
                <c:pt idx="19100">
                  <c:v>189.71393130000001</c:v>
                </c:pt>
                <c:pt idx="19101">
                  <c:v>189.7238643</c:v>
                </c:pt>
                <c:pt idx="19102">
                  <c:v>189.73379729999999</c:v>
                </c:pt>
                <c:pt idx="19103">
                  <c:v>189.74373030000001</c:v>
                </c:pt>
                <c:pt idx="19104">
                  <c:v>189.7536633</c:v>
                </c:pt>
                <c:pt idx="19105">
                  <c:v>189.76359629999999</c:v>
                </c:pt>
                <c:pt idx="19106">
                  <c:v>189.77352930000001</c:v>
                </c:pt>
                <c:pt idx="19107">
                  <c:v>189.7834623</c:v>
                </c:pt>
                <c:pt idx="19108">
                  <c:v>189.79339529999999</c:v>
                </c:pt>
                <c:pt idx="19109">
                  <c:v>189.8033283</c:v>
                </c:pt>
                <c:pt idx="19110">
                  <c:v>189.81326129999999</c:v>
                </c:pt>
                <c:pt idx="19111">
                  <c:v>189.82319530000001</c:v>
                </c:pt>
                <c:pt idx="19112">
                  <c:v>189.8331283</c:v>
                </c:pt>
                <c:pt idx="19113">
                  <c:v>189.84306129999999</c:v>
                </c:pt>
                <c:pt idx="19114">
                  <c:v>189.85299430000001</c:v>
                </c:pt>
                <c:pt idx="19115">
                  <c:v>189.8629273</c:v>
                </c:pt>
                <c:pt idx="19116">
                  <c:v>189.87286030000001</c:v>
                </c:pt>
                <c:pt idx="19117">
                  <c:v>189.8827933</c:v>
                </c:pt>
                <c:pt idx="19118">
                  <c:v>189.89272629999999</c:v>
                </c:pt>
                <c:pt idx="19119">
                  <c:v>189.90265930000001</c:v>
                </c:pt>
                <c:pt idx="19120">
                  <c:v>189.9125923</c:v>
                </c:pt>
                <c:pt idx="19121">
                  <c:v>189.92252529999999</c:v>
                </c:pt>
                <c:pt idx="19122">
                  <c:v>189.93245830000001</c:v>
                </c:pt>
                <c:pt idx="19123">
                  <c:v>189.9423913</c:v>
                </c:pt>
                <c:pt idx="19124">
                  <c:v>189.95232429999999</c:v>
                </c:pt>
                <c:pt idx="19125">
                  <c:v>189.9622573</c:v>
                </c:pt>
                <c:pt idx="19126">
                  <c:v>189.97219029999999</c:v>
                </c:pt>
                <c:pt idx="19127">
                  <c:v>189.98212330000001</c:v>
                </c:pt>
                <c:pt idx="19128">
                  <c:v>189.9920563</c:v>
                </c:pt>
                <c:pt idx="19129">
                  <c:v>190.00198929999999</c:v>
                </c:pt>
                <c:pt idx="19130">
                  <c:v>190.01192230000001</c:v>
                </c:pt>
                <c:pt idx="19131">
                  <c:v>190.0218553</c:v>
                </c:pt>
                <c:pt idx="19132">
                  <c:v>190.03178930000001</c:v>
                </c:pt>
                <c:pt idx="19133">
                  <c:v>190.0417223</c:v>
                </c:pt>
                <c:pt idx="19134">
                  <c:v>190.05165529999999</c:v>
                </c:pt>
                <c:pt idx="19135">
                  <c:v>190.06158830000001</c:v>
                </c:pt>
                <c:pt idx="19136">
                  <c:v>190.0715213</c:v>
                </c:pt>
                <c:pt idx="19137">
                  <c:v>190.08145429999999</c:v>
                </c:pt>
                <c:pt idx="19138">
                  <c:v>190.09138730000001</c:v>
                </c:pt>
                <c:pt idx="19139">
                  <c:v>190.1013203</c:v>
                </c:pt>
                <c:pt idx="19140">
                  <c:v>190.11125329999999</c:v>
                </c:pt>
                <c:pt idx="19141">
                  <c:v>190.12118630000001</c:v>
                </c:pt>
                <c:pt idx="19142">
                  <c:v>190.13111929999999</c:v>
                </c:pt>
                <c:pt idx="19143">
                  <c:v>190.14105230000001</c:v>
                </c:pt>
                <c:pt idx="19144">
                  <c:v>190.1509853</c:v>
                </c:pt>
                <c:pt idx="19145">
                  <c:v>190.16091829999999</c:v>
                </c:pt>
                <c:pt idx="19146">
                  <c:v>190.17085130000001</c:v>
                </c:pt>
                <c:pt idx="19147">
                  <c:v>190.1807843</c:v>
                </c:pt>
                <c:pt idx="19148">
                  <c:v>190.19071729999999</c:v>
                </c:pt>
                <c:pt idx="19149">
                  <c:v>190.20065030000001</c:v>
                </c:pt>
                <c:pt idx="19150">
                  <c:v>190.2105833</c:v>
                </c:pt>
                <c:pt idx="19151">
                  <c:v>190.22051630000001</c:v>
                </c:pt>
                <c:pt idx="19152">
                  <c:v>190.2304493</c:v>
                </c:pt>
                <c:pt idx="19153">
                  <c:v>190.24038229999999</c:v>
                </c:pt>
                <c:pt idx="19154">
                  <c:v>190.25031519999999</c:v>
                </c:pt>
                <c:pt idx="19155">
                  <c:v>190.2602483</c:v>
                </c:pt>
                <c:pt idx="19156">
                  <c:v>190.27018129999999</c:v>
                </c:pt>
                <c:pt idx="19157">
                  <c:v>190.28011530000001</c:v>
                </c:pt>
                <c:pt idx="19158">
                  <c:v>190.2900483</c:v>
                </c:pt>
                <c:pt idx="19159">
                  <c:v>190.29998130000001</c:v>
                </c:pt>
                <c:pt idx="19160">
                  <c:v>190.3099143</c:v>
                </c:pt>
                <c:pt idx="19161">
                  <c:v>190.31984729999999</c:v>
                </c:pt>
                <c:pt idx="19162">
                  <c:v>190.32978030000001</c:v>
                </c:pt>
                <c:pt idx="19163">
                  <c:v>190.3397133</c:v>
                </c:pt>
                <c:pt idx="19164">
                  <c:v>190.34964629999999</c:v>
                </c:pt>
                <c:pt idx="19165">
                  <c:v>190.35957930000001</c:v>
                </c:pt>
                <c:pt idx="19166">
                  <c:v>190.3695123</c:v>
                </c:pt>
                <c:pt idx="19167">
                  <c:v>190.37944529999999</c:v>
                </c:pt>
                <c:pt idx="19168">
                  <c:v>190.3893783</c:v>
                </c:pt>
                <c:pt idx="19169">
                  <c:v>190.39931129999999</c:v>
                </c:pt>
                <c:pt idx="19170">
                  <c:v>190.40924430000001</c:v>
                </c:pt>
                <c:pt idx="19171">
                  <c:v>190.4191773</c:v>
                </c:pt>
                <c:pt idx="19172">
                  <c:v>190.42911029999999</c:v>
                </c:pt>
                <c:pt idx="19173">
                  <c:v>190.43904330000001</c:v>
                </c:pt>
                <c:pt idx="19174">
                  <c:v>190.4489763</c:v>
                </c:pt>
                <c:pt idx="19175">
                  <c:v>190.45890929999999</c:v>
                </c:pt>
                <c:pt idx="19176">
                  <c:v>190.46884230000001</c:v>
                </c:pt>
                <c:pt idx="19177">
                  <c:v>190.4787753</c:v>
                </c:pt>
                <c:pt idx="19178">
                  <c:v>190.48870830000001</c:v>
                </c:pt>
                <c:pt idx="19179">
                  <c:v>190.4986413</c:v>
                </c:pt>
                <c:pt idx="19180">
                  <c:v>190.50857429999999</c:v>
                </c:pt>
                <c:pt idx="19181">
                  <c:v>190.51850730000001</c:v>
                </c:pt>
                <c:pt idx="19182">
                  <c:v>190.5284403</c:v>
                </c:pt>
                <c:pt idx="19183">
                  <c:v>190.53837329999999</c:v>
                </c:pt>
                <c:pt idx="19184">
                  <c:v>190.54830630000001</c:v>
                </c:pt>
                <c:pt idx="19185">
                  <c:v>190.55824029999999</c:v>
                </c:pt>
                <c:pt idx="19186">
                  <c:v>190.56817330000001</c:v>
                </c:pt>
                <c:pt idx="19187">
                  <c:v>190.5781063</c:v>
                </c:pt>
                <c:pt idx="19188">
                  <c:v>190.58803929999999</c:v>
                </c:pt>
                <c:pt idx="19189">
                  <c:v>190.59797230000001</c:v>
                </c:pt>
                <c:pt idx="19190">
                  <c:v>190.6079053</c:v>
                </c:pt>
                <c:pt idx="19191">
                  <c:v>190.61783829999999</c:v>
                </c:pt>
                <c:pt idx="19192">
                  <c:v>190.62777130000001</c:v>
                </c:pt>
                <c:pt idx="19193">
                  <c:v>190.6377043</c:v>
                </c:pt>
                <c:pt idx="19194">
                  <c:v>190.64763690000001</c:v>
                </c:pt>
                <c:pt idx="19195">
                  <c:v>190.6575699</c:v>
                </c:pt>
                <c:pt idx="19196">
                  <c:v>190.66750289999999</c:v>
                </c:pt>
                <c:pt idx="19197">
                  <c:v>190.67743590000001</c:v>
                </c:pt>
                <c:pt idx="19198">
                  <c:v>190.6873689</c:v>
                </c:pt>
                <c:pt idx="19199">
                  <c:v>190.69730190000001</c:v>
                </c:pt>
                <c:pt idx="19200">
                  <c:v>190.7072349</c:v>
                </c:pt>
                <c:pt idx="19201">
                  <c:v>190.71716789999999</c:v>
                </c:pt>
                <c:pt idx="19202">
                  <c:v>190.72710090000001</c:v>
                </c:pt>
                <c:pt idx="19203">
                  <c:v>190.7370339</c:v>
                </c:pt>
                <c:pt idx="19204">
                  <c:v>190.74696689999999</c:v>
                </c:pt>
                <c:pt idx="19205">
                  <c:v>190.75689990000001</c:v>
                </c:pt>
                <c:pt idx="19206">
                  <c:v>190.7668329</c:v>
                </c:pt>
                <c:pt idx="19207">
                  <c:v>190.77676589999999</c:v>
                </c:pt>
                <c:pt idx="19208">
                  <c:v>190.7866989</c:v>
                </c:pt>
                <c:pt idx="19209">
                  <c:v>190.79663189999999</c:v>
                </c:pt>
                <c:pt idx="19210">
                  <c:v>190.80656490000001</c:v>
                </c:pt>
                <c:pt idx="19211">
                  <c:v>190.8164979</c:v>
                </c:pt>
                <c:pt idx="19212">
                  <c:v>190.82643089999999</c:v>
                </c:pt>
                <c:pt idx="19213">
                  <c:v>190.83636390000001</c:v>
                </c:pt>
                <c:pt idx="19214">
                  <c:v>190.8462979</c:v>
                </c:pt>
                <c:pt idx="19215">
                  <c:v>190.85622989999999</c:v>
                </c:pt>
                <c:pt idx="19216">
                  <c:v>190.8661639</c:v>
                </c:pt>
                <c:pt idx="19217">
                  <c:v>190.87609689999999</c:v>
                </c:pt>
                <c:pt idx="19218">
                  <c:v>190.88602990000001</c:v>
                </c:pt>
                <c:pt idx="19219">
                  <c:v>190.8959629</c:v>
                </c:pt>
                <c:pt idx="19220">
                  <c:v>190.90589589999999</c:v>
                </c:pt>
                <c:pt idx="19221">
                  <c:v>190.91582890000001</c:v>
                </c:pt>
                <c:pt idx="19222">
                  <c:v>190.9257619</c:v>
                </c:pt>
                <c:pt idx="19223">
                  <c:v>190.93569489999999</c:v>
                </c:pt>
                <c:pt idx="19224">
                  <c:v>190.94562790000001</c:v>
                </c:pt>
                <c:pt idx="19225">
                  <c:v>190.95556089999999</c:v>
                </c:pt>
                <c:pt idx="19226">
                  <c:v>190.96549390000001</c:v>
                </c:pt>
                <c:pt idx="19227">
                  <c:v>190.9754269</c:v>
                </c:pt>
                <c:pt idx="19228">
                  <c:v>190.98535989999999</c:v>
                </c:pt>
                <c:pt idx="19229">
                  <c:v>190.99529290000001</c:v>
                </c:pt>
                <c:pt idx="19230">
                  <c:v>191.0052259</c:v>
                </c:pt>
                <c:pt idx="19231">
                  <c:v>191.01515889999999</c:v>
                </c:pt>
                <c:pt idx="19232">
                  <c:v>191.02509190000001</c:v>
                </c:pt>
                <c:pt idx="19233">
                  <c:v>191.0350249</c:v>
                </c:pt>
                <c:pt idx="19234">
                  <c:v>191.04495789999999</c:v>
                </c:pt>
                <c:pt idx="19235">
                  <c:v>191.0548909</c:v>
                </c:pt>
                <c:pt idx="19236">
                  <c:v>191.06482389999999</c:v>
                </c:pt>
                <c:pt idx="19237">
                  <c:v>191.07475690000001</c:v>
                </c:pt>
                <c:pt idx="19238">
                  <c:v>191.0846899</c:v>
                </c:pt>
                <c:pt idx="19239">
                  <c:v>191.09462289999999</c:v>
                </c:pt>
                <c:pt idx="19240">
                  <c:v>191.10455590000001</c:v>
                </c:pt>
                <c:pt idx="19241">
                  <c:v>191.1144889</c:v>
                </c:pt>
                <c:pt idx="19242">
                  <c:v>191.12442290000001</c:v>
                </c:pt>
                <c:pt idx="19243">
                  <c:v>191.1343559</c:v>
                </c:pt>
                <c:pt idx="19244">
                  <c:v>191.14428889999999</c:v>
                </c:pt>
                <c:pt idx="19245">
                  <c:v>191.15422190000001</c:v>
                </c:pt>
                <c:pt idx="19246">
                  <c:v>191.1641549</c:v>
                </c:pt>
                <c:pt idx="19247">
                  <c:v>191.17408789999999</c:v>
                </c:pt>
                <c:pt idx="19248">
                  <c:v>191.18402090000001</c:v>
                </c:pt>
                <c:pt idx="19249">
                  <c:v>191.1939539</c:v>
                </c:pt>
                <c:pt idx="19250">
                  <c:v>191.20388689999999</c:v>
                </c:pt>
                <c:pt idx="19251">
                  <c:v>191.2138199</c:v>
                </c:pt>
                <c:pt idx="19252">
                  <c:v>191.22375289999999</c:v>
                </c:pt>
                <c:pt idx="19253">
                  <c:v>191.23368590000001</c:v>
                </c:pt>
                <c:pt idx="19254">
                  <c:v>191.2436189</c:v>
                </c:pt>
                <c:pt idx="19255">
                  <c:v>191.25355189999999</c:v>
                </c:pt>
                <c:pt idx="19256">
                  <c:v>191.26348490000001</c:v>
                </c:pt>
                <c:pt idx="19257">
                  <c:v>191.2734179</c:v>
                </c:pt>
                <c:pt idx="19258">
                  <c:v>191.28335089999999</c:v>
                </c:pt>
                <c:pt idx="19259">
                  <c:v>191.29328390000001</c:v>
                </c:pt>
                <c:pt idx="19260">
                  <c:v>191.3032169</c:v>
                </c:pt>
                <c:pt idx="19261">
                  <c:v>191.31314990000001</c:v>
                </c:pt>
                <c:pt idx="19262">
                  <c:v>191.3230829</c:v>
                </c:pt>
                <c:pt idx="19263">
                  <c:v>191.33301589999999</c:v>
                </c:pt>
                <c:pt idx="19264">
                  <c:v>191.34294890000001</c:v>
                </c:pt>
                <c:pt idx="19265">
                  <c:v>191.3528819</c:v>
                </c:pt>
                <c:pt idx="19266">
                  <c:v>191.36281489999999</c:v>
                </c:pt>
                <c:pt idx="19267">
                  <c:v>191.37274790000001</c:v>
                </c:pt>
                <c:pt idx="19268">
                  <c:v>191.38268189999999</c:v>
                </c:pt>
                <c:pt idx="19269">
                  <c:v>191.39261490000001</c:v>
                </c:pt>
                <c:pt idx="19270">
                  <c:v>191.4025479</c:v>
                </c:pt>
                <c:pt idx="19271">
                  <c:v>191.41248089999999</c:v>
                </c:pt>
                <c:pt idx="19272">
                  <c:v>191.42241390000001</c:v>
                </c:pt>
                <c:pt idx="19273">
                  <c:v>191.4323469</c:v>
                </c:pt>
                <c:pt idx="19274">
                  <c:v>191.44227989999999</c:v>
                </c:pt>
                <c:pt idx="19275">
                  <c:v>191.45221290000001</c:v>
                </c:pt>
                <c:pt idx="19276">
                  <c:v>191.4621459</c:v>
                </c:pt>
                <c:pt idx="19277">
                  <c:v>191.47207890000001</c:v>
                </c:pt>
                <c:pt idx="19278">
                  <c:v>191.4820119</c:v>
                </c:pt>
                <c:pt idx="19279">
                  <c:v>191.49194489999999</c:v>
                </c:pt>
                <c:pt idx="19280">
                  <c:v>191.50187790000001</c:v>
                </c:pt>
                <c:pt idx="19281">
                  <c:v>191.5118109</c:v>
                </c:pt>
                <c:pt idx="19282">
                  <c:v>191.52174389999999</c:v>
                </c:pt>
                <c:pt idx="19283">
                  <c:v>191.53167690000001</c:v>
                </c:pt>
                <c:pt idx="19284">
                  <c:v>191.5416099</c:v>
                </c:pt>
                <c:pt idx="19285">
                  <c:v>191.55154289999999</c:v>
                </c:pt>
                <c:pt idx="19286">
                  <c:v>191.5614759</c:v>
                </c:pt>
                <c:pt idx="19287">
                  <c:v>191.57140889999999</c:v>
                </c:pt>
                <c:pt idx="19288">
                  <c:v>191.58134190000001</c:v>
                </c:pt>
                <c:pt idx="19289">
                  <c:v>191.5912749</c:v>
                </c:pt>
                <c:pt idx="19290">
                  <c:v>191.60120789999999</c:v>
                </c:pt>
                <c:pt idx="19291">
                  <c:v>191.61114090000001</c:v>
                </c:pt>
                <c:pt idx="19292">
                  <c:v>191.6210739</c:v>
                </c:pt>
                <c:pt idx="19293">
                  <c:v>191.63100689999999</c:v>
                </c:pt>
                <c:pt idx="19294">
                  <c:v>191.64093990000001</c:v>
                </c:pt>
                <c:pt idx="19295">
                  <c:v>191.65087399999999</c:v>
                </c:pt>
                <c:pt idx="19296">
                  <c:v>191.66080700000001</c:v>
                </c:pt>
                <c:pt idx="19297">
                  <c:v>191.67074099999999</c:v>
                </c:pt>
                <c:pt idx="19298">
                  <c:v>191.68067400000001</c:v>
                </c:pt>
                <c:pt idx="19299">
                  <c:v>191.690607</c:v>
                </c:pt>
                <c:pt idx="19300">
                  <c:v>191.70053999999999</c:v>
                </c:pt>
                <c:pt idx="19301">
                  <c:v>191.71047300000001</c:v>
                </c:pt>
                <c:pt idx="19302">
                  <c:v>191.720406</c:v>
                </c:pt>
                <c:pt idx="19303">
                  <c:v>191.73033899999999</c:v>
                </c:pt>
                <c:pt idx="19304">
                  <c:v>191.740272</c:v>
                </c:pt>
                <c:pt idx="19305">
                  <c:v>191.75020499999999</c:v>
                </c:pt>
                <c:pt idx="19306">
                  <c:v>191.76013800000001</c:v>
                </c:pt>
                <c:pt idx="19307">
                  <c:v>191.770071</c:v>
                </c:pt>
                <c:pt idx="19308">
                  <c:v>191.78000399999999</c:v>
                </c:pt>
                <c:pt idx="19309">
                  <c:v>191.78993700000001</c:v>
                </c:pt>
                <c:pt idx="19310">
                  <c:v>191.79987</c:v>
                </c:pt>
                <c:pt idx="19311">
                  <c:v>191.80980299999999</c:v>
                </c:pt>
                <c:pt idx="19312">
                  <c:v>191.81973600000001</c:v>
                </c:pt>
                <c:pt idx="19313">
                  <c:v>191.829669</c:v>
                </c:pt>
                <c:pt idx="19314">
                  <c:v>191.83960200000001</c:v>
                </c:pt>
                <c:pt idx="19315">
                  <c:v>191.849535</c:v>
                </c:pt>
                <c:pt idx="19316">
                  <c:v>191.85946799999999</c:v>
                </c:pt>
                <c:pt idx="19317">
                  <c:v>191.86940100000001</c:v>
                </c:pt>
                <c:pt idx="19318">
                  <c:v>191.879334</c:v>
                </c:pt>
                <c:pt idx="19319">
                  <c:v>191.88926699999999</c:v>
                </c:pt>
                <c:pt idx="19320">
                  <c:v>191.89920000000001</c:v>
                </c:pt>
                <c:pt idx="19321">
                  <c:v>191.909133</c:v>
                </c:pt>
                <c:pt idx="19322">
                  <c:v>191.91906599999999</c:v>
                </c:pt>
                <c:pt idx="19323">
                  <c:v>191.928999</c:v>
                </c:pt>
                <c:pt idx="19324">
                  <c:v>191.93893199999999</c:v>
                </c:pt>
                <c:pt idx="19325">
                  <c:v>191.94886500000001</c:v>
                </c:pt>
                <c:pt idx="19326">
                  <c:v>191.958798</c:v>
                </c:pt>
                <c:pt idx="19327">
                  <c:v>191.96873099999999</c:v>
                </c:pt>
                <c:pt idx="19328">
                  <c:v>191.97866400000001</c:v>
                </c:pt>
                <c:pt idx="19329">
                  <c:v>191.988598</c:v>
                </c:pt>
                <c:pt idx="19330">
                  <c:v>191.99853100000001</c:v>
                </c:pt>
                <c:pt idx="19331">
                  <c:v>192.008464</c:v>
                </c:pt>
                <c:pt idx="19332">
                  <c:v>192.01839699999999</c:v>
                </c:pt>
                <c:pt idx="19333">
                  <c:v>192.02833000000001</c:v>
                </c:pt>
                <c:pt idx="19334">
                  <c:v>192.038263</c:v>
                </c:pt>
                <c:pt idx="19335">
                  <c:v>192.04819599999999</c:v>
                </c:pt>
                <c:pt idx="19336">
                  <c:v>192.05812900000001</c:v>
                </c:pt>
                <c:pt idx="19337">
                  <c:v>192.068062</c:v>
                </c:pt>
                <c:pt idx="19338">
                  <c:v>192.07799499999999</c:v>
                </c:pt>
                <c:pt idx="19339">
                  <c:v>192.08792800000001</c:v>
                </c:pt>
                <c:pt idx="19340">
                  <c:v>192.09786099999999</c:v>
                </c:pt>
                <c:pt idx="19341">
                  <c:v>192.10779400000001</c:v>
                </c:pt>
                <c:pt idx="19342">
                  <c:v>192.117727</c:v>
                </c:pt>
                <c:pt idx="19343">
                  <c:v>192.12765999999999</c:v>
                </c:pt>
                <c:pt idx="19344">
                  <c:v>192.13759300000001</c:v>
                </c:pt>
                <c:pt idx="19345">
                  <c:v>192.147526</c:v>
                </c:pt>
                <c:pt idx="19346">
                  <c:v>192.15745899999999</c:v>
                </c:pt>
                <c:pt idx="19347">
                  <c:v>192.16739200000001</c:v>
                </c:pt>
                <c:pt idx="19348">
                  <c:v>192.177325</c:v>
                </c:pt>
                <c:pt idx="19349">
                  <c:v>192.18725800000001</c:v>
                </c:pt>
                <c:pt idx="19350">
                  <c:v>192.197191</c:v>
                </c:pt>
                <c:pt idx="19351">
                  <c:v>192.20712399999999</c:v>
                </c:pt>
                <c:pt idx="19352">
                  <c:v>192.21705700000001</c:v>
                </c:pt>
                <c:pt idx="19353">
                  <c:v>192.22699</c:v>
                </c:pt>
                <c:pt idx="19354">
                  <c:v>192.23692299999999</c:v>
                </c:pt>
                <c:pt idx="19355">
                  <c:v>192.24685600000001</c:v>
                </c:pt>
                <c:pt idx="19356">
                  <c:v>192.256789</c:v>
                </c:pt>
                <c:pt idx="19357">
                  <c:v>192.26672199999999</c:v>
                </c:pt>
                <c:pt idx="19358">
                  <c:v>192.27665500000001</c:v>
                </c:pt>
                <c:pt idx="19359">
                  <c:v>192.28658799999999</c:v>
                </c:pt>
                <c:pt idx="19360">
                  <c:v>192.29652100000001</c:v>
                </c:pt>
                <c:pt idx="19361">
                  <c:v>192.306454</c:v>
                </c:pt>
                <c:pt idx="19362">
                  <c:v>192.31638699999999</c:v>
                </c:pt>
                <c:pt idx="19363">
                  <c:v>192.32632000000001</c:v>
                </c:pt>
                <c:pt idx="19364">
                  <c:v>192.336254</c:v>
                </c:pt>
                <c:pt idx="19365">
                  <c:v>192.34618699999999</c:v>
                </c:pt>
                <c:pt idx="19366">
                  <c:v>192.35612</c:v>
                </c:pt>
                <c:pt idx="19367">
                  <c:v>192.36605299999999</c:v>
                </c:pt>
                <c:pt idx="19368">
                  <c:v>192.37598600000001</c:v>
                </c:pt>
                <c:pt idx="19369">
                  <c:v>192.385919</c:v>
                </c:pt>
                <c:pt idx="19370">
                  <c:v>192.39585199999999</c:v>
                </c:pt>
                <c:pt idx="19371">
                  <c:v>192.40578500000001</c:v>
                </c:pt>
                <c:pt idx="19372">
                  <c:v>192.415718</c:v>
                </c:pt>
                <c:pt idx="19373">
                  <c:v>192.42565099999999</c:v>
                </c:pt>
                <c:pt idx="19374">
                  <c:v>192.43558400000001</c:v>
                </c:pt>
                <c:pt idx="19375">
                  <c:v>192.445517</c:v>
                </c:pt>
                <c:pt idx="19376">
                  <c:v>192.45545000000001</c:v>
                </c:pt>
                <c:pt idx="19377">
                  <c:v>192.465383</c:v>
                </c:pt>
                <c:pt idx="19378">
                  <c:v>192.47531599999999</c:v>
                </c:pt>
                <c:pt idx="19379">
                  <c:v>192.48524900000001</c:v>
                </c:pt>
                <c:pt idx="19380">
                  <c:v>192.495182</c:v>
                </c:pt>
                <c:pt idx="19381">
                  <c:v>192.50511499999999</c:v>
                </c:pt>
                <c:pt idx="19382">
                  <c:v>192.51504800000001</c:v>
                </c:pt>
                <c:pt idx="19383">
                  <c:v>192.524981</c:v>
                </c:pt>
                <c:pt idx="19384">
                  <c:v>192.53491399999999</c:v>
                </c:pt>
                <c:pt idx="19385">
                  <c:v>192.544847</c:v>
                </c:pt>
                <c:pt idx="19386">
                  <c:v>192.55477999999999</c:v>
                </c:pt>
                <c:pt idx="19387">
                  <c:v>192.56471300000001</c:v>
                </c:pt>
                <c:pt idx="19388">
                  <c:v>192.574646</c:v>
                </c:pt>
                <c:pt idx="19389">
                  <c:v>192.58457899999999</c:v>
                </c:pt>
                <c:pt idx="19390">
                  <c:v>192.59451200000001</c:v>
                </c:pt>
                <c:pt idx="19391">
                  <c:v>192.604445</c:v>
                </c:pt>
                <c:pt idx="19392">
                  <c:v>192.61437799999999</c:v>
                </c:pt>
                <c:pt idx="19393">
                  <c:v>192.624312</c:v>
                </c:pt>
                <c:pt idx="19394">
                  <c:v>192.63424499999999</c:v>
                </c:pt>
                <c:pt idx="19395">
                  <c:v>192.64417800000001</c:v>
                </c:pt>
                <c:pt idx="19396">
                  <c:v>192.65411130000001</c:v>
                </c:pt>
                <c:pt idx="19397">
                  <c:v>192.6640443</c:v>
                </c:pt>
                <c:pt idx="19398">
                  <c:v>192.67397729999999</c:v>
                </c:pt>
                <c:pt idx="19399">
                  <c:v>192.68391030000001</c:v>
                </c:pt>
                <c:pt idx="19400">
                  <c:v>192.6938433</c:v>
                </c:pt>
                <c:pt idx="19401">
                  <c:v>192.70377629999999</c:v>
                </c:pt>
                <c:pt idx="19402">
                  <c:v>192.7137093</c:v>
                </c:pt>
                <c:pt idx="19403">
                  <c:v>192.72364229999999</c:v>
                </c:pt>
                <c:pt idx="19404">
                  <c:v>192.73357530000001</c:v>
                </c:pt>
                <c:pt idx="19405">
                  <c:v>192.7435083</c:v>
                </c:pt>
                <c:pt idx="19406">
                  <c:v>192.75344129999999</c:v>
                </c:pt>
                <c:pt idx="19407">
                  <c:v>192.76337430000001</c:v>
                </c:pt>
                <c:pt idx="19408">
                  <c:v>192.7733073</c:v>
                </c:pt>
                <c:pt idx="19409">
                  <c:v>192.78324029999999</c:v>
                </c:pt>
                <c:pt idx="19410">
                  <c:v>192.79317330000001</c:v>
                </c:pt>
                <c:pt idx="19411">
                  <c:v>192.8031063</c:v>
                </c:pt>
                <c:pt idx="19412">
                  <c:v>192.81303930000001</c:v>
                </c:pt>
                <c:pt idx="19413">
                  <c:v>192.8229723</c:v>
                </c:pt>
                <c:pt idx="19414">
                  <c:v>192.83290529999999</c:v>
                </c:pt>
                <c:pt idx="19415">
                  <c:v>192.84283830000001</c:v>
                </c:pt>
                <c:pt idx="19416">
                  <c:v>192.8527713</c:v>
                </c:pt>
                <c:pt idx="19417">
                  <c:v>192.86270529999999</c:v>
                </c:pt>
                <c:pt idx="19418">
                  <c:v>192.87263830000001</c:v>
                </c:pt>
                <c:pt idx="19419">
                  <c:v>192.8825713</c:v>
                </c:pt>
                <c:pt idx="19420">
                  <c:v>192.89250430000001</c:v>
                </c:pt>
                <c:pt idx="19421">
                  <c:v>192.9024373</c:v>
                </c:pt>
                <c:pt idx="19422">
                  <c:v>192.91237029999999</c:v>
                </c:pt>
                <c:pt idx="19423">
                  <c:v>192.92230330000001</c:v>
                </c:pt>
                <c:pt idx="19424">
                  <c:v>192.9322363</c:v>
                </c:pt>
                <c:pt idx="19425">
                  <c:v>192.94216929999999</c:v>
                </c:pt>
                <c:pt idx="19426">
                  <c:v>192.95210230000001</c:v>
                </c:pt>
                <c:pt idx="19427">
                  <c:v>192.9620353</c:v>
                </c:pt>
                <c:pt idx="19428">
                  <c:v>192.97196829999999</c:v>
                </c:pt>
                <c:pt idx="19429">
                  <c:v>192.9819013</c:v>
                </c:pt>
                <c:pt idx="19430">
                  <c:v>192.99183429999999</c:v>
                </c:pt>
                <c:pt idx="19431">
                  <c:v>193.00176730000001</c:v>
                </c:pt>
                <c:pt idx="19432">
                  <c:v>193.0117003</c:v>
                </c:pt>
                <c:pt idx="19433">
                  <c:v>193.02163329999999</c:v>
                </c:pt>
                <c:pt idx="19434">
                  <c:v>193.03156630000001</c:v>
                </c:pt>
                <c:pt idx="19435">
                  <c:v>193.0414993</c:v>
                </c:pt>
                <c:pt idx="19436">
                  <c:v>193.05143229999999</c:v>
                </c:pt>
                <c:pt idx="19437">
                  <c:v>193.0613663</c:v>
                </c:pt>
                <c:pt idx="19438">
                  <c:v>193.07129929999999</c:v>
                </c:pt>
                <c:pt idx="19439">
                  <c:v>193.08123230000001</c:v>
                </c:pt>
                <c:pt idx="19440">
                  <c:v>193.0911653</c:v>
                </c:pt>
                <c:pt idx="19441">
                  <c:v>193.10109829999999</c:v>
                </c:pt>
                <c:pt idx="19442">
                  <c:v>193.11103130000001</c:v>
                </c:pt>
                <c:pt idx="19443">
                  <c:v>193.1209643</c:v>
                </c:pt>
                <c:pt idx="19444">
                  <c:v>193.13089729999999</c:v>
                </c:pt>
                <c:pt idx="19445">
                  <c:v>193.1408303</c:v>
                </c:pt>
                <c:pt idx="19446">
                  <c:v>193.15076329999999</c:v>
                </c:pt>
                <c:pt idx="19447">
                  <c:v>193.16069630000001</c:v>
                </c:pt>
                <c:pt idx="19448">
                  <c:v>193.1706293</c:v>
                </c:pt>
                <c:pt idx="19449">
                  <c:v>193.18056229999999</c:v>
                </c:pt>
                <c:pt idx="19450">
                  <c:v>193.19049530000001</c:v>
                </c:pt>
                <c:pt idx="19451">
                  <c:v>193.2004283</c:v>
                </c:pt>
                <c:pt idx="19452">
                  <c:v>193.21036129999999</c:v>
                </c:pt>
                <c:pt idx="19453">
                  <c:v>193.22029430000001</c:v>
                </c:pt>
                <c:pt idx="19454">
                  <c:v>193.2302273</c:v>
                </c:pt>
                <c:pt idx="19455">
                  <c:v>193.24016030000001</c:v>
                </c:pt>
                <c:pt idx="19456">
                  <c:v>193.2500943</c:v>
                </c:pt>
                <c:pt idx="19457">
                  <c:v>193.26002729999999</c:v>
                </c:pt>
                <c:pt idx="19458">
                  <c:v>193.26996030000001</c:v>
                </c:pt>
                <c:pt idx="19459">
                  <c:v>193.2798933</c:v>
                </c:pt>
                <c:pt idx="19460">
                  <c:v>193.28982629999999</c:v>
                </c:pt>
                <c:pt idx="19461">
                  <c:v>193.29975930000001</c:v>
                </c:pt>
                <c:pt idx="19462">
                  <c:v>193.30969229999999</c:v>
                </c:pt>
                <c:pt idx="19463">
                  <c:v>193.31962530000001</c:v>
                </c:pt>
                <c:pt idx="19464">
                  <c:v>193.3295583</c:v>
                </c:pt>
                <c:pt idx="19465">
                  <c:v>193.33949129999999</c:v>
                </c:pt>
                <c:pt idx="19466">
                  <c:v>193.34942430000001</c:v>
                </c:pt>
                <c:pt idx="19467">
                  <c:v>193.3593573</c:v>
                </c:pt>
                <c:pt idx="19468">
                  <c:v>193.36929029999999</c:v>
                </c:pt>
                <c:pt idx="19469">
                  <c:v>193.37922330000001</c:v>
                </c:pt>
                <c:pt idx="19470">
                  <c:v>193.3891563</c:v>
                </c:pt>
                <c:pt idx="19471">
                  <c:v>193.39908930000001</c:v>
                </c:pt>
                <c:pt idx="19472">
                  <c:v>193.4090223</c:v>
                </c:pt>
                <c:pt idx="19473">
                  <c:v>193.41895529999999</c:v>
                </c:pt>
                <c:pt idx="19474">
                  <c:v>193.42888830000001</c:v>
                </c:pt>
                <c:pt idx="19475">
                  <c:v>193.4388223</c:v>
                </c:pt>
                <c:pt idx="19476">
                  <c:v>193.44875529999999</c:v>
                </c:pt>
                <c:pt idx="19477">
                  <c:v>193.45868830000001</c:v>
                </c:pt>
                <c:pt idx="19478">
                  <c:v>193.4686213</c:v>
                </c:pt>
                <c:pt idx="19479">
                  <c:v>193.47855430000001</c:v>
                </c:pt>
                <c:pt idx="19480">
                  <c:v>193.4884873</c:v>
                </c:pt>
                <c:pt idx="19481">
                  <c:v>193.49842029999999</c:v>
                </c:pt>
                <c:pt idx="19482">
                  <c:v>193.50835330000001</c:v>
                </c:pt>
                <c:pt idx="19483">
                  <c:v>193.5182863</c:v>
                </c:pt>
                <c:pt idx="19484">
                  <c:v>193.52821929999999</c:v>
                </c:pt>
                <c:pt idx="19485">
                  <c:v>193.53815230000001</c:v>
                </c:pt>
                <c:pt idx="19486">
                  <c:v>193.5480853</c:v>
                </c:pt>
                <c:pt idx="19487">
                  <c:v>193.55801829999999</c:v>
                </c:pt>
                <c:pt idx="19488">
                  <c:v>193.5679513</c:v>
                </c:pt>
                <c:pt idx="19489">
                  <c:v>193.57788429999999</c:v>
                </c:pt>
                <c:pt idx="19490">
                  <c:v>193.58781730000001</c:v>
                </c:pt>
                <c:pt idx="19491">
                  <c:v>193.5977503</c:v>
                </c:pt>
                <c:pt idx="19492">
                  <c:v>193.60768329999999</c:v>
                </c:pt>
                <c:pt idx="19493">
                  <c:v>193.61761630000001</c:v>
                </c:pt>
                <c:pt idx="19494">
                  <c:v>193.6275503</c:v>
                </c:pt>
                <c:pt idx="19495">
                  <c:v>193.63748330000001</c:v>
                </c:pt>
                <c:pt idx="19496">
                  <c:v>193.6474159</c:v>
                </c:pt>
                <c:pt idx="19497">
                  <c:v>193.65734889999999</c:v>
                </c:pt>
                <c:pt idx="19498">
                  <c:v>193.66728190000001</c:v>
                </c:pt>
                <c:pt idx="19499">
                  <c:v>193.6772149</c:v>
                </c:pt>
                <c:pt idx="19500">
                  <c:v>193.68714790000001</c:v>
                </c:pt>
                <c:pt idx="19501">
                  <c:v>193.6970809</c:v>
                </c:pt>
                <c:pt idx="19502">
                  <c:v>193.70701389999999</c:v>
                </c:pt>
                <c:pt idx="19503">
                  <c:v>193.71694690000001</c:v>
                </c:pt>
                <c:pt idx="19504">
                  <c:v>193.7268799</c:v>
                </c:pt>
                <c:pt idx="19505">
                  <c:v>193.73681289999999</c:v>
                </c:pt>
                <c:pt idx="19506">
                  <c:v>193.74674590000001</c:v>
                </c:pt>
                <c:pt idx="19507">
                  <c:v>193.7566789</c:v>
                </c:pt>
                <c:pt idx="19508">
                  <c:v>193.76661189999999</c:v>
                </c:pt>
                <c:pt idx="19509">
                  <c:v>193.7765449</c:v>
                </c:pt>
                <c:pt idx="19510">
                  <c:v>193.78647789999999</c:v>
                </c:pt>
                <c:pt idx="19511">
                  <c:v>193.79641090000001</c:v>
                </c:pt>
                <c:pt idx="19512">
                  <c:v>193.8063439</c:v>
                </c:pt>
                <c:pt idx="19513">
                  <c:v>193.81627689999999</c:v>
                </c:pt>
                <c:pt idx="19514">
                  <c:v>193.82620990000001</c:v>
                </c:pt>
                <c:pt idx="19515">
                  <c:v>193.8361439</c:v>
                </c:pt>
                <c:pt idx="19516">
                  <c:v>193.84607690000001</c:v>
                </c:pt>
                <c:pt idx="19517">
                  <c:v>193.8560099</c:v>
                </c:pt>
                <c:pt idx="19518">
                  <c:v>193.86594289999999</c:v>
                </c:pt>
                <c:pt idx="19519">
                  <c:v>193.87587590000001</c:v>
                </c:pt>
                <c:pt idx="19520">
                  <c:v>193.8858089</c:v>
                </c:pt>
                <c:pt idx="19521">
                  <c:v>193.89574189999999</c:v>
                </c:pt>
                <c:pt idx="19522">
                  <c:v>193.90567490000001</c:v>
                </c:pt>
                <c:pt idx="19523">
                  <c:v>193.9156079</c:v>
                </c:pt>
                <c:pt idx="19524">
                  <c:v>193.92554089999999</c:v>
                </c:pt>
                <c:pt idx="19525">
                  <c:v>193.93547390000001</c:v>
                </c:pt>
                <c:pt idx="19526">
                  <c:v>193.94540689999999</c:v>
                </c:pt>
                <c:pt idx="19527">
                  <c:v>193.95533990000001</c:v>
                </c:pt>
                <c:pt idx="19528">
                  <c:v>193.9652729</c:v>
                </c:pt>
                <c:pt idx="19529">
                  <c:v>193.97520589999999</c:v>
                </c:pt>
                <c:pt idx="19530">
                  <c:v>193.98513890000001</c:v>
                </c:pt>
                <c:pt idx="19531">
                  <c:v>193.9950719</c:v>
                </c:pt>
                <c:pt idx="19532">
                  <c:v>194.00500489999999</c:v>
                </c:pt>
                <c:pt idx="19533">
                  <c:v>194.01493790000001</c:v>
                </c:pt>
                <c:pt idx="19534">
                  <c:v>194.0248709</c:v>
                </c:pt>
                <c:pt idx="19535">
                  <c:v>194.03480389999999</c:v>
                </c:pt>
                <c:pt idx="19536">
                  <c:v>194.0447379</c:v>
                </c:pt>
                <c:pt idx="19537">
                  <c:v>194.05467089999999</c:v>
                </c:pt>
                <c:pt idx="19538">
                  <c:v>194.06460390000001</c:v>
                </c:pt>
                <c:pt idx="19539">
                  <c:v>194.0745369</c:v>
                </c:pt>
                <c:pt idx="19540">
                  <c:v>194.08446989999999</c:v>
                </c:pt>
                <c:pt idx="19541">
                  <c:v>194.09440290000001</c:v>
                </c:pt>
                <c:pt idx="19542">
                  <c:v>194.1043359</c:v>
                </c:pt>
                <c:pt idx="19543">
                  <c:v>194.11426890000001</c:v>
                </c:pt>
                <c:pt idx="19544">
                  <c:v>194.1242019</c:v>
                </c:pt>
                <c:pt idx="19545">
                  <c:v>194.13413489999999</c:v>
                </c:pt>
                <c:pt idx="19546">
                  <c:v>194.14406790000001</c:v>
                </c:pt>
                <c:pt idx="19547">
                  <c:v>194.1540009</c:v>
                </c:pt>
                <c:pt idx="19548">
                  <c:v>194.16393389999999</c:v>
                </c:pt>
                <c:pt idx="19549">
                  <c:v>194.17386690000001</c:v>
                </c:pt>
                <c:pt idx="19550">
                  <c:v>194.1837999</c:v>
                </c:pt>
                <c:pt idx="19551">
                  <c:v>194.19373289999999</c:v>
                </c:pt>
                <c:pt idx="19552">
                  <c:v>194.2036659</c:v>
                </c:pt>
                <c:pt idx="19553">
                  <c:v>194.21359889999999</c:v>
                </c:pt>
                <c:pt idx="19554">
                  <c:v>194.22353190000001</c:v>
                </c:pt>
                <c:pt idx="19555">
                  <c:v>194.2334649</c:v>
                </c:pt>
                <c:pt idx="19556">
                  <c:v>194.24339789999999</c:v>
                </c:pt>
                <c:pt idx="19557">
                  <c:v>194.25333090000001</c:v>
                </c:pt>
                <c:pt idx="19558">
                  <c:v>194.2632649</c:v>
                </c:pt>
                <c:pt idx="19559">
                  <c:v>194.27319790000001</c:v>
                </c:pt>
                <c:pt idx="19560">
                  <c:v>194.2831309</c:v>
                </c:pt>
                <c:pt idx="19561">
                  <c:v>194.29306389999999</c:v>
                </c:pt>
                <c:pt idx="19562">
                  <c:v>194.30299690000001</c:v>
                </c:pt>
                <c:pt idx="19563">
                  <c:v>194.3129299</c:v>
                </c:pt>
                <c:pt idx="19564">
                  <c:v>194.32286289999999</c:v>
                </c:pt>
                <c:pt idx="19565">
                  <c:v>194.33279590000001</c:v>
                </c:pt>
                <c:pt idx="19566">
                  <c:v>194.3427289</c:v>
                </c:pt>
                <c:pt idx="19567">
                  <c:v>194.35266189999999</c:v>
                </c:pt>
                <c:pt idx="19568">
                  <c:v>194.3625949</c:v>
                </c:pt>
                <c:pt idx="19569">
                  <c:v>194.37252789999999</c:v>
                </c:pt>
                <c:pt idx="19570">
                  <c:v>194.38246090000001</c:v>
                </c:pt>
                <c:pt idx="19571">
                  <c:v>194.3923939</c:v>
                </c:pt>
                <c:pt idx="19572">
                  <c:v>194.40232689999999</c:v>
                </c:pt>
                <c:pt idx="19573">
                  <c:v>194.41225990000001</c:v>
                </c:pt>
                <c:pt idx="19574">
                  <c:v>194.4221929</c:v>
                </c:pt>
                <c:pt idx="19575">
                  <c:v>194.43212589999999</c:v>
                </c:pt>
                <c:pt idx="19576">
                  <c:v>194.44205890000001</c:v>
                </c:pt>
                <c:pt idx="19577">
                  <c:v>194.4519919</c:v>
                </c:pt>
                <c:pt idx="19578">
                  <c:v>194.46192490000001</c:v>
                </c:pt>
                <c:pt idx="19579">
                  <c:v>194.4718579</c:v>
                </c:pt>
                <c:pt idx="19580">
                  <c:v>194.48179089999999</c:v>
                </c:pt>
                <c:pt idx="19581">
                  <c:v>194.49172390000001</c:v>
                </c:pt>
                <c:pt idx="19582">
                  <c:v>194.5016579</c:v>
                </c:pt>
                <c:pt idx="19583">
                  <c:v>194.51159089999999</c:v>
                </c:pt>
                <c:pt idx="19584">
                  <c:v>194.52152390000001</c:v>
                </c:pt>
                <c:pt idx="19585">
                  <c:v>194.53145689999999</c:v>
                </c:pt>
                <c:pt idx="19586">
                  <c:v>194.54138990000001</c:v>
                </c:pt>
                <c:pt idx="19587">
                  <c:v>194.5513229</c:v>
                </c:pt>
                <c:pt idx="19588">
                  <c:v>194.56125589999999</c:v>
                </c:pt>
                <c:pt idx="19589">
                  <c:v>194.57118890000001</c:v>
                </c:pt>
                <c:pt idx="19590">
                  <c:v>194.5811219</c:v>
                </c:pt>
                <c:pt idx="19591">
                  <c:v>194.59105489999999</c:v>
                </c:pt>
                <c:pt idx="19592">
                  <c:v>194.60098790000001</c:v>
                </c:pt>
                <c:pt idx="19593">
                  <c:v>194.6109209</c:v>
                </c:pt>
                <c:pt idx="19594">
                  <c:v>194.62085389999999</c:v>
                </c:pt>
                <c:pt idx="19595">
                  <c:v>194.6307869</c:v>
                </c:pt>
                <c:pt idx="19596">
                  <c:v>194.64071989999999</c:v>
                </c:pt>
                <c:pt idx="19597">
                  <c:v>194.6506521</c:v>
                </c:pt>
                <c:pt idx="19598">
                  <c:v>194.66058509999999</c:v>
                </c:pt>
                <c:pt idx="19599">
                  <c:v>194.67051810000001</c:v>
                </c:pt>
                <c:pt idx="19600">
                  <c:v>194.6804511</c:v>
                </c:pt>
                <c:pt idx="19601">
                  <c:v>194.69038409999999</c:v>
                </c:pt>
                <c:pt idx="19602">
                  <c:v>194.70031710000001</c:v>
                </c:pt>
                <c:pt idx="19603">
                  <c:v>194.7102501</c:v>
                </c:pt>
                <c:pt idx="19604">
                  <c:v>194.72018410000001</c:v>
                </c:pt>
                <c:pt idx="19605">
                  <c:v>194.7301171</c:v>
                </c:pt>
                <c:pt idx="19606">
                  <c:v>194.74005009999999</c:v>
                </c:pt>
                <c:pt idx="19607">
                  <c:v>194.74998310000001</c:v>
                </c:pt>
                <c:pt idx="19608">
                  <c:v>194.7599161</c:v>
                </c:pt>
                <c:pt idx="19609">
                  <c:v>194.76984909999999</c:v>
                </c:pt>
                <c:pt idx="19610">
                  <c:v>194.77978210000001</c:v>
                </c:pt>
                <c:pt idx="19611">
                  <c:v>194.7897151</c:v>
                </c:pt>
                <c:pt idx="19612">
                  <c:v>194.79964810000001</c:v>
                </c:pt>
                <c:pt idx="19613">
                  <c:v>194.8095811</c:v>
                </c:pt>
                <c:pt idx="19614">
                  <c:v>194.81951409999999</c:v>
                </c:pt>
                <c:pt idx="19615">
                  <c:v>194.82944710000001</c:v>
                </c:pt>
                <c:pt idx="19616">
                  <c:v>194.8393801</c:v>
                </c:pt>
                <c:pt idx="19617">
                  <c:v>194.84931309999999</c:v>
                </c:pt>
                <c:pt idx="19618">
                  <c:v>194.85924610000001</c:v>
                </c:pt>
                <c:pt idx="19619">
                  <c:v>194.8691791</c:v>
                </c:pt>
                <c:pt idx="19620">
                  <c:v>194.87911209999999</c:v>
                </c:pt>
                <c:pt idx="19621">
                  <c:v>194.8890451</c:v>
                </c:pt>
                <c:pt idx="19622">
                  <c:v>194.89897809999999</c:v>
                </c:pt>
                <c:pt idx="19623">
                  <c:v>194.90891110000001</c:v>
                </c:pt>
                <c:pt idx="19624">
                  <c:v>194.9188441</c:v>
                </c:pt>
                <c:pt idx="19625">
                  <c:v>194.92877809999999</c:v>
                </c:pt>
                <c:pt idx="19626">
                  <c:v>194.93871110000001</c:v>
                </c:pt>
                <c:pt idx="19627">
                  <c:v>194.9486441</c:v>
                </c:pt>
                <c:pt idx="19628">
                  <c:v>194.95857710000001</c:v>
                </c:pt>
                <c:pt idx="19629">
                  <c:v>194.9685101</c:v>
                </c:pt>
                <c:pt idx="19630">
                  <c:v>194.97844309999999</c:v>
                </c:pt>
                <c:pt idx="19631">
                  <c:v>194.98837610000001</c:v>
                </c:pt>
                <c:pt idx="19632">
                  <c:v>194.9983091</c:v>
                </c:pt>
                <c:pt idx="19633">
                  <c:v>195.00824209999999</c:v>
                </c:pt>
                <c:pt idx="19634">
                  <c:v>195.01817510000001</c:v>
                </c:pt>
                <c:pt idx="19635">
                  <c:v>195.0281081</c:v>
                </c:pt>
                <c:pt idx="19636">
                  <c:v>195.03804109999999</c:v>
                </c:pt>
                <c:pt idx="19637">
                  <c:v>195.0479741</c:v>
                </c:pt>
                <c:pt idx="19638">
                  <c:v>195.05790709999999</c:v>
                </c:pt>
                <c:pt idx="19639">
                  <c:v>195.06784010000001</c:v>
                </c:pt>
                <c:pt idx="19640">
                  <c:v>195.0777731</c:v>
                </c:pt>
                <c:pt idx="19641">
                  <c:v>195.08770609999999</c:v>
                </c:pt>
                <c:pt idx="19642">
                  <c:v>195.09763910000001</c:v>
                </c:pt>
                <c:pt idx="19643">
                  <c:v>195.1075731</c:v>
                </c:pt>
                <c:pt idx="19644">
                  <c:v>195.11750610000001</c:v>
                </c:pt>
                <c:pt idx="19645">
                  <c:v>195.1274391</c:v>
                </c:pt>
                <c:pt idx="19646">
                  <c:v>195.13737209999999</c:v>
                </c:pt>
                <c:pt idx="19647">
                  <c:v>195.14730510000001</c:v>
                </c:pt>
                <c:pt idx="19648">
                  <c:v>195.1572381</c:v>
                </c:pt>
                <c:pt idx="19649">
                  <c:v>195.16717109999999</c:v>
                </c:pt>
                <c:pt idx="19650">
                  <c:v>195.17710410000001</c:v>
                </c:pt>
                <c:pt idx="19651">
                  <c:v>195.1870371</c:v>
                </c:pt>
                <c:pt idx="19652">
                  <c:v>195.19697009999999</c:v>
                </c:pt>
                <c:pt idx="19653">
                  <c:v>195.20690310000001</c:v>
                </c:pt>
                <c:pt idx="19654">
                  <c:v>195.21683609999999</c:v>
                </c:pt>
                <c:pt idx="19655">
                  <c:v>195.22676910000001</c:v>
                </c:pt>
                <c:pt idx="19656">
                  <c:v>195.2367021</c:v>
                </c:pt>
                <c:pt idx="19657">
                  <c:v>195.24663509999999</c:v>
                </c:pt>
                <c:pt idx="19658">
                  <c:v>195.25656810000001</c:v>
                </c:pt>
                <c:pt idx="19659">
                  <c:v>195.2665011</c:v>
                </c:pt>
                <c:pt idx="19660">
                  <c:v>195.27643409999999</c:v>
                </c:pt>
                <c:pt idx="19661">
                  <c:v>195.28636710000001</c:v>
                </c:pt>
                <c:pt idx="19662">
                  <c:v>195.2963001</c:v>
                </c:pt>
                <c:pt idx="19663">
                  <c:v>195.30623410000001</c:v>
                </c:pt>
                <c:pt idx="19664">
                  <c:v>195.3161671</c:v>
                </c:pt>
                <c:pt idx="19665">
                  <c:v>195.32610009999999</c:v>
                </c:pt>
                <c:pt idx="19666">
                  <c:v>195.33603310000001</c:v>
                </c:pt>
                <c:pt idx="19667">
                  <c:v>195.3459661</c:v>
                </c:pt>
                <c:pt idx="19668">
                  <c:v>195.35589909999999</c:v>
                </c:pt>
                <c:pt idx="19669">
                  <c:v>195.36583210000001</c:v>
                </c:pt>
                <c:pt idx="19670">
                  <c:v>195.3757651</c:v>
                </c:pt>
                <c:pt idx="19671">
                  <c:v>195.38569810000001</c:v>
                </c:pt>
                <c:pt idx="19672">
                  <c:v>195.3956311</c:v>
                </c:pt>
                <c:pt idx="19673">
                  <c:v>195.40556409999999</c:v>
                </c:pt>
                <c:pt idx="19674">
                  <c:v>195.41549710000001</c:v>
                </c:pt>
                <c:pt idx="19675">
                  <c:v>195.4254301</c:v>
                </c:pt>
                <c:pt idx="19676">
                  <c:v>195.43536309999999</c:v>
                </c:pt>
                <c:pt idx="19677">
                  <c:v>195.44529610000001</c:v>
                </c:pt>
                <c:pt idx="19678">
                  <c:v>195.4552291</c:v>
                </c:pt>
                <c:pt idx="19679">
                  <c:v>195.46516209999999</c:v>
                </c:pt>
                <c:pt idx="19680">
                  <c:v>195.4750951</c:v>
                </c:pt>
                <c:pt idx="19681">
                  <c:v>195.48502809999999</c:v>
                </c:pt>
                <c:pt idx="19682">
                  <c:v>195.49496110000001</c:v>
                </c:pt>
                <c:pt idx="19683">
                  <c:v>195.5048941</c:v>
                </c:pt>
                <c:pt idx="19684">
                  <c:v>195.51482809999999</c:v>
                </c:pt>
                <c:pt idx="19685">
                  <c:v>195.52476110000001</c:v>
                </c:pt>
                <c:pt idx="19686">
                  <c:v>195.5346941</c:v>
                </c:pt>
                <c:pt idx="19687">
                  <c:v>195.54462710000001</c:v>
                </c:pt>
                <c:pt idx="19688">
                  <c:v>195.5545601</c:v>
                </c:pt>
                <c:pt idx="19689">
                  <c:v>195.56449309999999</c:v>
                </c:pt>
                <c:pt idx="19690">
                  <c:v>195.57442610000001</c:v>
                </c:pt>
                <c:pt idx="19691">
                  <c:v>195.5843591</c:v>
                </c:pt>
                <c:pt idx="19692">
                  <c:v>195.59429209999999</c:v>
                </c:pt>
                <c:pt idx="19693">
                  <c:v>195.60422510000001</c:v>
                </c:pt>
                <c:pt idx="19694">
                  <c:v>195.6141581</c:v>
                </c:pt>
                <c:pt idx="19695">
                  <c:v>195.62409109999999</c:v>
                </c:pt>
                <c:pt idx="19696">
                  <c:v>195.6340241</c:v>
                </c:pt>
                <c:pt idx="19697">
                  <c:v>195.64395709999999</c:v>
                </c:pt>
                <c:pt idx="19698">
                  <c:v>195.65389099999999</c:v>
                </c:pt>
                <c:pt idx="19699">
                  <c:v>195.66382400000001</c:v>
                </c:pt>
                <c:pt idx="19700">
                  <c:v>195.67375699999999</c:v>
                </c:pt>
                <c:pt idx="19701">
                  <c:v>195.68369000000001</c:v>
                </c:pt>
                <c:pt idx="19702">
                  <c:v>195.693623</c:v>
                </c:pt>
                <c:pt idx="19703">
                  <c:v>195.70355699999999</c:v>
                </c:pt>
                <c:pt idx="19704">
                  <c:v>195.71349000000001</c:v>
                </c:pt>
                <c:pt idx="19705">
                  <c:v>195.723423</c:v>
                </c:pt>
                <c:pt idx="19706">
                  <c:v>195.73335599999999</c:v>
                </c:pt>
                <c:pt idx="19707">
                  <c:v>195.743289</c:v>
                </c:pt>
                <c:pt idx="19708">
                  <c:v>195.75322199999999</c:v>
                </c:pt>
                <c:pt idx="19709">
                  <c:v>195.76315500000001</c:v>
                </c:pt>
                <c:pt idx="19710">
                  <c:v>195.773088</c:v>
                </c:pt>
                <c:pt idx="19711">
                  <c:v>195.78302099999999</c:v>
                </c:pt>
                <c:pt idx="19712">
                  <c:v>195.79295400000001</c:v>
                </c:pt>
                <c:pt idx="19713">
                  <c:v>195.802887</c:v>
                </c:pt>
                <c:pt idx="19714">
                  <c:v>195.81281999999999</c:v>
                </c:pt>
                <c:pt idx="19715">
                  <c:v>195.82275300000001</c:v>
                </c:pt>
                <c:pt idx="19716">
                  <c:v>195.832686</c:v>
                </c:pt>
                <c:pt idx="19717">
                  <c:v>195.84261900000001</c:v>
                </c:pt>
                <c:pt idx="19718">
                  <c:v>195.852552</c:v>
                </c:pt>
                <c:pt idx="19719">
                  <c:v>195.86248499999999</c:v>
                </c:pt>
                <c:pt idx="19720">
                  <c:v>195.87241800000001</c:v>
                </c:pt>
                <c:pt idx="19721">
                  <c:v>195.882351</c:v>
                </c:pt>
                <c:pt idx="19722">
                  <c:v>195.89228399999999</c:v>
                </c:pt>
                <c:pt idx="19723">
                  <c:v>195.902218</c:v>
                </c:pt>
                <c:pt idx="19724">
                  <c:v>195.91215099999999</c:v>
                </c:pt>
                <c:pt idx="19725">
                  <c:v>195.92208400000001</c:v>
                </c:pt>
                <c:pt idx="19726">
                  <c:v>195.932017</c:v>
                </c:pt>
                <c:pt idx="19727">
                  <c:v>195.94194999999999</c:v>
                </c:pt>
                <c:pt idx="19728">
                  <c:v>195.95188300000001</c:v>
                </c:pt>
                <c:pt idx="19729">
                  <c:v>195.961816</c:v>
                </c:pt>
                <c:pt idx="19730">
                  <c:v>195.97174899999999</c:v>
                </c:pt>
                <c:pt idx="19731">
                  <c:v>195.98168200000001</c:v>
                </c:pt>
                <c:pt idx="19732">
                  <c:v>195.991615</c:v>
                </c:pt>
                <c:pt idx="19733">
                  <c:v>196.00154800000001</c:v>
                </c:pt>
                <c:pt idx="19734">
                  <c:v>196.011481</c:v>
                </c:pt>
                <c:pt idx="19735">
                  <c:v>196.02141399999999</c:v>
                </c:pt>
                <c:pt idx="19736">
                  <c:v>196.03134700000001</c:v>
                </c:pt>
                <c:pt idx="19737">
                  <c:v>196.04128</c:v>
                </c:pt>
                <c:pt idx="19738">
                  <c:v>196.05121299999999</c:v>
                </c:pt>
                <c:pt idx="19739">
                  <c:v>196.06114600000001</c:v>
                </c:pt>
                <c:pt idx="19740">
                  <c:v>196.071079</c:v>
                </c:pt>
                <c:pt idx="19741">
                  <c:v>196.08101199999999</c:v>
                </c:pt>
                <c:pt idx="19742">
                  <c:v>196.090945</c:v>
                </c:pt>
                <c:pt idx="19743">
                  <c:v>196.10087799999999</c:v>
                </c:pt>
                <c:pt idx="19744">
                  <c:v>196.11081100000001</c:v>
                </c:pt>
                <c:pt idx="19745">
                  <c:v>196.120745</c:v>
                </c:pt>
                <c:pt idx="19746">
                  <c:v>196.13067799999999</c:v>
                </c:pt>
                <c:pt idx="19747">
                  <c:v>196.14061100000001</c:v>
                </c:pt>
                <c:pt idx="19748">
                  <c:v>196.150544</c:v>
                </c:pt>
                <c:pt idx="19749">
                  <c:v>196.16047699999999</c:v>
                </c:pt>
                <c:pt idx="19750">
                  <c:v>196.17041</c:v>
                </c:pt>
                <c:pt idx="19751">
                  <c:v>196.18034299999999</c:v>
                </c:pt>
                <c:pt idx="19752">
                  <c:v>196.19027600000001</c:v>
                </c:pt>
                <c:pt idx="19753">
                  <c:v>196.200209</c:v>
                </c:pt>
                <c:pt idx="19754">
                  <c:v>196.21014199999999</c:v>
                </c:pt>
                <c:pt idx="19755">
                  <c:v>196.22007500000001</c:v>
                </c:pt>
                <c:pt idx="19756">
                  <c:v>196.230008</c:v>
                </c:pt>
                <c:pt idx="19757">
                  <c:v>196.23994099999999</c:v>
                </c:pt>
                <c:pt idx="19758">
                  <c:v>196.24987400000001</c:v>
                </c:pt>
                <c:pt idx="19759">
                  <c:v>196.259807</c:v>
                </c:pt>
                <c:pt idx="19760">
                  <c:v>196.26974000000001</c:v>
                </c:pt>
                <c:pt idx="19761">
                  <c:v>196.279673</c:v>
                </c:pt>
                <c:pt idx="19762">
                  <c:v>196.28960599999999</c:v>
                </c:pt>
                <c:pt idx="19763">
                  <c:v>196.29953900000001</c:v>
                </c:pt>
                <c:pt idx="19764">
                  <c:v>196.309472</c:v>
                </c:pt>
                <c:pt idx="19765">
                  <c:v>196.31940499999999</c:v>
                </c:pt>
                <c:pt idx="19766">
                  <c:v>196.329339</c:v>
                </c:pt>
                <c:pt idx="19767">
                  <c:v>196.33927199999999</c:v>
                </c:pt>
                <c:pt idx="19768">
                  <c:v>196.34920500000001</c:v>
                </c:pt>
                <c:pt idx="19769">
                  <c:v>196.359138</c:v>
                </c:pt>
                <c:pt idx="19770">
                  <c:v>196.36907099999999</c:v>
                </c:pt>
                <c:pt idx="19771">
                  <c:v>196.37900400000001</c:v>
                </c:pt>
                <c:pt idx="19772">
                  <c:v>196.388937</c:v>
                </c:pt>
                <c:pt idx="19773">
                  <c:v>196.39886999999999</c:v>
                </c:pt>
                <c:pt idx="19774">
                  <c:v>196.40880300000001</c:v>
                </c:pt>
                <c:pt idx="19775">
                  <c:v>196.418736</c:v>
                </c:pt>
                <c:pt idx="19776">
                  <c:v>196.42866900000001</c:v>
                </c:pt>
                <c:pt idx="19777">
                  <c:v>196.438602</c:v>
                </c:pt>
                <c:pt idx="19778">
                  <c:v>196.44853499999999</c:v>
                </c:pt>
                <c:pt idx="19779">
                  <c:v>196.45846800000001</c:v>
                </c:pt>
                <c:pt idx="19780">
                  <c:v>196.468401</c:v>
                </c:pt>
                <c:pt idx="19781">
                  <c:v>196.47833399999999</c:v>
                </c:pt>
                <c:pt idx="19782">
                  <c:v>196.48826700000001</c:v>
                </c:pt>
                <c:pt idx="19783">
                  <c:v>196.4982</c:v>
                </c:pt>
                <c:pt idx="19784">
                  <c:v>196.50813400000001</c:v>
                </c:pt>
                <c:pt idx="19785">
                  <c:v>196.518067</c:v>
                </c:pt>
                <c:pt idx="19786">
                  <c:v>196.52799999999999</c:v>
                </c:pt>
                <c:pt idx="19787">
                  <c:v>196.53793300000001</c:v>
                </c:pt>
                <c:pt idx="19788">
                  <c:v>196.547866</c:v>
                </c:pt>
                <c:pt idx="19789">
                  <c:v>196.55779899999999</c:v>
                </c:pt>
                <c:pt idx="19790">
                  <c:v>196.56773200000001</c:v>
                </c:pt>
                <c:pt idx="19791">
                  <c:v>196.577665</c:v>
                </c:pt>
                <c:pt idx="19792">
                  <c:v>196.58759800000001</c:v>
                </c:pt>
                <c:pt idx="19793">
                  <c:v>196.597531</c:v>
                </c:pt>
                <c:pt idx="19794">
                  <c:v>196.60746399999999</c:v>
                </c:pt>
                <c:pt idx="19795">
                  <c:v>196.61739700000001</c:v>
                </c:pt>
                <c:pt idx="19796">
                  <c:v>196.62733</c:v>
                </c:pt>
                <c:pt idx="19797">
                  <c:v>196.63726299999999</c:v>
                </c:pt>
                <c:pt idx="19798">
                  <c:v>196.64719600000001</c:v>
                </c:pt>
                <c:pt idx="19799">
                  <c:v>196.657129</c:v>
                </c:pt>
                <c:pt idx="19800">
                  <c:v>196.66706300000001</c:v>
                </c:pt>
                <c:pt idx="19801">
                  <c:v>196.676996</c:v>
                </c:pt>
                <c:pt idx="19802">
                  <c:v>196.68692899999999</c:v>
                </c:pt>
                <c:pt idx="19803">
                  <c:v>196.69686200000001</c:v>
                </c:pt>
                <c:pt idx="19804">
                  <c:v>196.706795</c:v>
                </c:pt>
                <c:pt idx="19805">
                  <c:v>196.71672799999999</c:v>
                </c:pt>
                <c:pt idx="19806">
                  <c:v>196.72666100000001</c:v>
                </c:pt>
                <c:pt idx="19807">
                  <c:v>196.736594</c:v>
                </c:pt>
                <c:pt idx="19808">
                  <c:v>196.74652699999999</c:v>
                </c:pt>
                <c:pt idx="19809">
                  <c:v>196.75646</c:v>
                </c:pt>
                <c:pt idx="19810">
                  <c:v>196.76639299999999</c:v>
                </c:pt>
                <c:pt idx="19811">
                  <c:v>196.77632600000001</c:v>
                </c:pt>
                <c:pt idx="19812">
                  <c:v>196.786259</c:v>
                </c:pt>
                <c:pt idx="19813">
                  <c:v>196.79619199999999</c:v>
                </c:pt>
                <c:pt idx="19814">
                  <c:v>196.80612600000001</c:v>
                </c:pt>
                <c:pt idx="19815">
                  <c:v>196.816059</c:v>
                </c:pt>
                <c:pt idx="19816">
                  <c:v>196.82599200000001</c:v>
                </c:pt>
                <c:pt idx="19817">
                  <c:v>196.835925</c:v>
                </c:pt>
                <c:pt idx="19818">
                  <c:v>196.84585799999999</c:v>
                </c:pt>
                <c:pt idx="19819">
                  <c:v>196.85579100000001</c:v>
                </c:pt>
                <c:pt idx="19820">
                  <c:v>196.865724</c:v>
                </c:pt>
                <c:pt idx="19821">
                  <c:v>196.87565699999999</c:v>
                </c:pt>
                <c:pt idx="19822">
                  <c:v>196.88559000000001</c:v>
                </c:pt>
                <c:pt idx="19823">
                  <c:v>196.895523</c:v>
                </c:pt>
                <c:pt idx="19824">
                  <c:v>196.90545599999999</c:v>
                </c:pt>
                <c:pt idx="19825">
                  <c:v>196.915389</c:v>
                </c:pt>
                <c:pt idx="19826">
                  <c:v>196.92532199999999</c:v>
                </c:pt>
                <c:pt idx="19827">
                  <c:v>196.93525500000001</c:v>
                </c:pt>
                <c:pt idx="19828">
                  <c:v>196.945188</c:v>
                </c:pt>
                <c:pt idx="19829">
                  <c:v>196.95512199999999</c:v>
                </c:pt>
                <c:pt idx="19830">
                  <c:v>196.96505500000001</c:v>
                </c:pt>
                <c:pt idx="19831">
                  <c:v>196.974988</c:v>
                </c:pt>
                <c:pt idx="19832">
                  <c:v>196.98492100000001</c:v>
                </c:pt>
                <c:pt idx="19833">
                  <c:v>196.994854</c:v>
                </c:pt>
                <c:pt idx="19834">
                  <c:v>197.00478699999999</c:v>
                </c:pt>
                <c:pt idx="19835">
                  <c:v>197.01472000000001</c:v>
                </c:pt>
                <c:pt idx="19836">
                  <c:v>197.024653</c:v>
                </c:pt>
                <c:pt idx="19837">
                  <c:v>197.03458599999999</c:v>
                </c:pt>
                <c:pt idx="19838">
                  <c:v>197.04451900000001</c:v>
                </c:pt>
                <c:pt idx="19839">
                  <c:v>197.054452</c:v>
                </c:pt>
                <c:pt idx="19840">
                  <c:v>197.06438499999999</c:v>
                </c:pt>
                <c:pt idx="19841">
                  <c:v>197.07431800000001</c:v>
                </c:pt>
                <c:pt idx="19842">
                  <c:v>197.08425199999999</c:v>
                </c:pt>
                <c:pt idx="19843">
                  <c:v>197.09418500000001</c:v>
                </c:pt>
                <c:pt idx="19844">
                  <c:v>197.104118</c:v>
                </c:pt>
                <c:pt idx="19845">
                  <c:v>197.11405099999999</c:v>
                </c:pt>
                <c:pt idx="19846">
                  <c:v>197.12398400000001</c:v>
                </c:pt>
                <c:pt idx="19847">
                  <c:v>197.133917</c:v>
                </c:pt>
                <c:pt idx="19848">
                  <c:v>197.14384999999999</c:v>
                </c:pt>
                <c:pt idx="19849">
                  <c:v>197.153783</c:v>
                </c:pt>
                <c:pt idx="19850">
                  <c:v>197.16371599999999</c:v>
                </c:pt>
                <c:pt idx="19851">
                  <c:v>197.17364900000001</c:v>
                </c:pt>
                <c:pt idx="19852">
                  <c:v>197.183582</c:v>
                </c:pt>
                <c:pt idx="19853">
                  <c:v>197.19351499999999</c:v>
                </c:pt>
                <c:pt idx="19854">
                  <c:v>197.20344800000001</c:v>
                </c:pt>
                <c:pt idx="19855">
                  <c:v>197.213381</c:v>
                </c:pt>
                <c:pt idx="19856">
                  <c:v>197.22331500000001</c:v>
                </c:pt>
                <c:pt idx="19857">
                  <c:v>197.233248</c:v>
                </c:pt>
                <c:pt idx="19858">
                  <c:v>197.24318099999999</c:v>
                </c:pt>
                <c:pt idx="19859">
                  <c:v>197.25311400000001</c:v>
                </c:pt>
                <c:pt idx="19860">
                  <c:v>197.263047</c:v>
                </c:pt>
                <c:pt idx="19861">
                  <c:v>197.27297999999999</c:v>
                </c:pt>
                <c:pt idx="19862">
                  <c:v>197.28291300000001</c:v>
                </c:pt>
                <c:pt idx="19863">
                  <c:v>197.292846</c:v>
                </c:pt>
                <c:pt idx="19864">
                  <c:v>197.30277899999999</c:v>
                </c:pt>
                <c:pt idx="19865">
                  <c:v>197.312712</c:v>
                </c:pt>
                <c:pt idx="19866">
                  <c:v>197.32264499999999</c:v>
                </c:pt>
                <c:pt idx="19867">
                  <c:v>197.33257800000001</c:v>
                </c:pt>
                <c:pt idx="19868">
                  <c:v>197.342512</c:v>
                </c:pt>
                <c:pt idx="19869">
                  <c:v>197.35244499999999</c:v>
                </c:pt>
                <c:pt idx="19870">
                  <c:v>197.36237800000001</c:v>
                </c:pt>
                <c:pt idx="19871">
                  <c:v>197.372311</c:v>
                </c:pt>
                <c:pt idx="19872">
                  <c:v>197.38224399999999</c:v>
                </c:pt>
                <c:pt idx="19873">
                  <c:v>197.392177</c:v>
                </c:pt>
                <c:pt idx="19874">
                  <c:v>197.40210999999999</c:v>
                </c:pt>
                <c:pt idx="19875">
                  <c:v>197.41204300000001</c:v>
                </c:pt>
                <c:pt idx="19876">
                  <c:v>197.421976</c:v>
                </c:pt>
                <c:pt idx="19877">
                  <c:v>197.43190899999999</c:v>
                </c:pt>
                <c:pt idx="19878">
                  <c:v>197.44184200000001</c:v>
                </c:pt>
                <c:pt idx="19879">
                  <c:v>197.451776</c:v>
                </c:pt>
                <c:pt idx="19880">
                  <c:v>197.46170900000001</c:v>
                </c:pt>
                <c:pt idx="19881">
                  <c:v>197.471642</c:v>
                </c:pt>
                <c:pt idx="19882">
                  <c:v>197.48157499999999</c:v>
                </c:pt>
                <c:pt idx="19883">
                  <c:v>197.49150800000001</c:v>
                </c:pt>
                <c:pt idx="19884">
                  <c:v>197.501441</c:v>
                </c:pt>
                <c:pt idx="19885">
                  <c:v>197.51137399999999</c:v>
                </c:pt>
                <c:pt idx="19886">
                  <c:v>197.52130700000001</c:v>
                </c:pt>
                <c:pt idx="19887">
                  <c:v>197.53124</c:v>
                </c:pt>
                <c:pt idx="19888">
                  <c:v>197.54117299999999</c:v>
                </c:pt>
                <c:pt idx="19889">
                  <c:v>197.551106</c:v>
                </c:pt>
                <c:pt idx="19890">
                  <c:v>197.56103999999999</c:v>
                </c:pt>
                <c:pt idx="19891">
                  <c:v>197.57097300000001</c:v>
                </c:pt>
                <c:pt idx="19892">
                  <c:v>197.580906</c:v>
                </c:pt>
                <c:pt idx="19893">
                  <c:v>197.59083899999999</c:v>
                </c:pt>
                <c:pt idx="19894">
                  <c:v>197.60077200000001</c:v>
                </c:pt>
                <c:pt idx="19895">
                  <c:v>197.610705</c:v>
                </c:pt>
                <c:pt idx="19896">
                  <c:v>197.62063800000001</c:v>
                </c:pt>
                <c:pt idx="19897">
                  <c:v>197.630571</c:v>
                </c:pt>
                <c:pt idx="19898">
                  <c:v>197.64050399999999</c:v>
                </c:pt>
                <c:pt idx="19899">
                  <c:v>197.65043739999999</c:v>
                </c:pt>
                <c:pt idx="19900">
                  <c:v>197.6603714</c:v>
                </c:pt>
                <c:pt idx="19901">
                  <c:v>197.67030439999999</c:v>
                </c:pt>
                <c:pt idx="19902">
                  <c:v>197.68023740000001</c:v>
                </c:pt>
                <c:pt idx="19903">
                  <c:v>197.6901704</c:v>
                </c:pt>
                <c:pt idx="19904">
                  <c:v>197.70010339999999</c:v>
                </c:pt>
                <c:pt idx="19905">
                  <c:v>197.71003640000001</c:v>
                </c:pt>
                <c:pt idx="19906">
                  <c:v>197.7199694</c:v>
                </c:pt>
                <c:pt idx="19907">
                  <c:v>197.72990239999999</c:v>
                </c:pt>
                <c:pt idx="19908">
                  <c:v>197.7398354</c:v>
                </c:pt>
                <c:pt idx="19909">
                  <c:v>197.74976939999999</c:v>
                </c:pt>
                <c:pt idx="19910">
                  <c:v>197.75970240000001</c:v>
                </c:pt>
                <c:pt idx="19911">
                  <c:v>197.7696354</c:v>
                </c:pt>
                <c:pt idx="19912">
                  <c:v>197.77956839999999</c:v>
                </c:pt>
                <c:pt idx="19913">
                  <c:v>197.78950140000001</c:v>
                </c:pt>
                <c:pt idx="19914">
                  <c:v>197.7994344</c:v>
                </c:pt>
                <c:pt idx="19915">
                  <c:v>197.80936740000001</c:v>
                </c:pt>
                <c:pt idx="19916">
                  <c:v>197.8193004</c:v>
                </c:pt>
                <c:pt idx="19917">
                  <c:v>197.82923339999999</c:v>
                </c:pt>
                <c:pt idx="19918">
                  <c:v>197.83916740000001</c:v>
                </c:pt>
                <c:pt idx="19919">
                  <c:v>197.8491004</c:v>
                </c:pt>
                <c:pt idx="19920">
                  <c:v>197.85903339999999</c:v>
                </c:pt>
                <c:pt idx="19921">
                  <c:v>197.86896640000001</c:v>
                </c:pt>
                <c:pt idx="19922">
                  <c:v>197.87889939999999</c:v>
                </c:pt>
                <c:pt idx="19923">
                  <c:v>197.88883240000001</c:v>
                </c:pt>
                <c:pt idx="19924">
                  <c:v>197.8987654</c:v>
                </c:pt>
                <c:pt idx="19925">
                  <c:v>197.90869839999999</c:v>
                </c:pt>
                <c:pt idx="19926">
                  <c:v>197.91863140000001</c:v>
                </c:pt>
                <c:pt idx="19927">
                  <c:v>197.9285654</c:v>
                </c:pt>
                <c:pt idx="19928">
                  <c:v>197.93849839999999</c:v>
                </c:pt>
                <c:pt idx="19929">
                  <c:v>197.9484314</c:v>
                </c:pt>
                <c:pt idx="19930">
                  <c:v>197.95836439999999</c:v>
                </c:pt>
                <c:pt idx="19931">
                  <c:v>197.96829740000001</c:v>
                </c:pt>
                <c:pt idx="19932">
                  <c:v>197.9782304</c:v>
                </c:pt>
                <c:pt idx="19933">
                  <c:v>197.98816339999999</c:v>
                </c:pt>
                <c:pt idx="19934">
                  <c:v>197.99809640000001</c:v>
                </c:pt>
                <c:pt idx="19935">
                  <c:v>198.0080304</c:v>
                </c:pt>
                <c:pt idx="19936">
                  <c:v>198.01796340000001</c:v>
                </c:pt>
                <c:pt idx="19937">
                  <c:v>198.0278964</c:v>
                </c:pt>
                <c:pt idx="19938">
                  <c:v>198.03782939999999</c:v>
                </c:pt>
                <c:pt idx="19939">
                  <c:v>198.04776240000001</c:v>
                </c:pt>
                <c:pt idx="19940">
                  <c:v>198.0576954</c:v>
                </c:pt>
                <c:pt idx="19941">
                  <c:v>198.06762839999999</c:v>
                </c:pt>
                <c:pt idx="19942">
                  <c:v>198.07756140000001</c:v>
                </c:pt>
                <c:pt idx="19943">
                  <c:v>198.08749539999999</c:v>
                </c:pt>
                <c:pt idx="19944">
                  <c:v>198.09742840000001</c:v>
                </c:pt>
                <c:pt idx="19945">
                  <c:v>198.1073614</c:v>
                </c:pt>
                <c:pt idx="19946">
                  <c:v>198.11729439999999</c:v>
                </c:pt>
                <c:pt idx="19947">
                  <c:v>198.12722740000001</c:v>
                </c:pt>
                <c:pt idx="19948">
                  <c:v>198.1371604</c:v>
                </c:pt>
                <c:pt idx="19949">
                  <c:v>198.14709339999999</c:v>
                </c:pt>
                <c:pt idx="19950">
                  <c:v>198.15702640000001</c:v>
                </c:pt>
                <c:pt idx="19951">
                  <c:v>198.16696039999999</c:v>
                </c:pt>
                <c:pt idx="19952">
                  <c:v>198.17689340000001</c:v>
                </c:pt>
                <c:pt idx="19953">
                  <c:v>198.1868264</c:v>
                </c:pt>
                <c:pt idx="19954">
                  <c:v>198.19675939999999</c:v>
                </c:pt>
                <c:pt idx="19955">
                  <c:v>198.20669240000001</c:v>
                </c:pt>
                <c:pt idx="19956">
                  <c:v>198.2166254</c:v>
                </c:pt>
                <c:pt idx="19957">
                  <c:v>198.22655839999999</c:v>
                </c:pt>
                <c:pt idx="19958">
                  <c:v>198.23649140000001</c:v>
                </c:pt>
                <c:pt idx="19959">
                  <c:v>198.2464244</c:v>
                </c:pt>
                <c:pt idx="19960">
                  <c:v>198.25635840000001</c:v>
                </c:pt>
                <c:pt idx="19961">
                  <c:v>198.2662914</c:v>
                </c:pt>
                <c:pt idx="19962">
                  <c:v>198.27622439999999</c:v>
                </c:pt>
                <c:pt idx="19963">
                  <c:v>198.28615740000001</c:v>
                </c:pt>
                <c:pt idx="19964">
                  <c:v>198.2960904</c:v>
                </c:pt>
                <c:pt idx="19965">
                  <c:v>198.30602339999999</c:v>
                </c:pt>
                <c:pt idx="19966">
                  <c:v>198.3159564</c:v>
                </c:pt>
                <c:pt idx="19967">
                  <c:v>198.32588939999999</c:v>
                </c:pt>
                <c:pt idx="19968">
                  <c:v>198.33582340000001</c:v>
                </c:pt>
                <c:pt idx="19969">
                  <c:v>198.3457564</c:v>
                </c:pt>
                <c:pt idx="19970">
                  <c:v>198.35568939999999</c:v>
                </c:pt>
                <c:pt idx="19971">
                  <c:v>198.36562240000001</c:v>
                </c:pt>
                <c:pt idx="19972">
                  <c:v>198.3755554</c:v>
                </c:pt>
                <c:pt idx="19973">
                  <c:v>198.38548840000001</c:v>
                </c:pt>
                <c:pt idx="19974">
                  <c:v>198.3954214</c:v>
                </c:pt>
                <c:pt idx="19975">
                  <c:v>198.40535539999999</c:v>
                </c:pt>
                <c:pt idx="19976">
                  <c:v>198.41528840000001</c:v>
                </c:pt>
                <c:pt idx="19977">
                  <c:v>198.4252214</c:v>
                </c:pt>
                <c:pt idx="19978">
                  <c:v>198.43515439999999</c:v>
                </c:pt>
                <c:pt idx="19979">
                  <c:v>198.44508740000001</c:v>
                </c:pt>
                <c:pt idx="19980">
                  <c:v>198.4550204</c:v>
                </c:pt>
                <c:pt idx="19981">
                  <c:v>198.46495340000001</c:v>
                </c:pt>
                <c:pt idx="19982">
                  <c:v>198.4748864</c:v>
                </c:pt>
                <c:pt idx="19983">
                  <c:v>198.48482039999999</c:v>
                </c:pt>
                <c:pt idx="19984">
                  <c:v>198.49475340000001</c:v>
                </c:pt>
                <c:pt idx="19985">
                  <c:v>198.5046864</c:v>
                </c:pt>
                <c:pt idx="19986">
                  <c:v>198.51461939999999</c:v>
                </c:pt>
                <c:pt idx="19987">
                  <c:v>198.5245524</c:v>
                </c:pt>
                <c:pt idx="19988">
                  <c:v>198.53448539999999</c:v>
                </c:pt>
                <c:pt idx="19989">
                  <c:v>198.54441840000001</c:v>
                </c:pt>
                <c:pt idx="19990">
                  <c:v>198.5543514</c:v>
                </c:pt>
                <c:pt idx="19991">
                  <c:v>198.56428539999999</c:v>
                </c:pt>
                <c:pt idx="19992">
                  <c:v>198.57421840000001</c:v>
                </c:pt>
                <c:pt idx="19993">
                  <c:v>198.5841514</c:v>
                </c:pt>
                <c:pt idx="19994">
                  <c:v>198.59408440000001</c:v>
                </c:pt>
                <c:pt idx="19995">
                  <c:v>198.6040174</c:v>
                </c:pt>
                <c:pt idx="19996">
                  <c:v>198.61395039999999</c:v>
                </c:pt>
                <c:pt idx="19997">
                  <c:v>198.62388340000001</c:v>
                </c:pt>
                <c:pt idx="19998">
                  <c:v>198.6338164</c:v>
                </c:pt>
                <c:pt idx="19999">
                  <c:v>198.64375039999999</c:v>
                </c:pt>
                <c:pt idx="20000">
                  <c:v>198.65368269999999</c:v>
                </c:pt>
                <c:pt idx="20001">
                  <c:v>198.66361570000001</c:v>
                </c:pt>
                <c:pt idx="20002">
                  <c:v>198.6735487</c:v>
                </c:pt>
                <c:pt idx="20003">
                  <c:v>198.68348169999999</c:v>
                </c:pt>
                <c:pt idx="20004">
                  <c:v>198.69341470000001</c:v>
                </c:pt>
                <c:pt idx="20005">
                  <c:v>198.70334769999999</c:v>
                </c:pt>
                <c:pt idx="20006">
                  <c:v>198.71328170000001</c:v>
                </c:pt>
                <c:pt idx="20007">
                  <c:v>198.7232147</c:v>
                </c:pt>
                <c:pt idx="20008">
                  <c:v>198.73314769999999</c:v>
                </c:pt>
                <c:pt idx="20009">
                  <c:v>198.74308070000001</c:v>
                </c:pt>
                <c:pt idx="20010">
                  <c:v>198.7530137</c:v>
                </c:pt>
                <c:pt idx="20011">
                  <c:v>198.76294669999999</c:v>
                </c:pt>
                <c:pt idx="20012">
                  <c:v>198.7728797</c:v>
                </c:pt>
                <c:pt idx="20013">
                  <c:v>198.78281269999999</c:v>
                </c:pt>
                <c:pt idx="20014">
                  <c:v>198.79274670000001</c:v>
                </c:pt>
                <c:pt idx="20015">
                  <c:v>198.8026797</c:v>
                </c:pt>
                <c:pt idx="20016">
                  <c:v>198.81261269999999</c:v>
                </c:pt>
                <c:pt idx="20017">
                  <c:v>198.82254570000001</c:v>
                </c:pt>
                <c:pt idx="20018">
                  <c:v>198.8324787</c:v>
                </c:pt>
                <c:pt idx="20019">
                  <c:v>198.84241170000001</c:v>
                </c:pt>
                <c:pt idx="20020">
                  <c:v>198.8523447</c:v>
                </c:pt>
                <c:pt idx="20021">
                  <c:v>198.86227769999999</c:v>
                </c:pt>
                <c:pt idx="20022">
                  <c:v>198.87221170000001</c:v>
                </c:pt>
                <c:pt idx="20023">
                  <c:v>198.8821447</c:v>
                </c:pt>
                <c:pt idx="20024">
                  <c:v>198.89207769999999</c:v>
                </c:pt>
                <c:pt idx="20025">
                  <c:v>198.90201070000001</c:v>
                </c:pt>
                <c:pt idx="20026">
                  <c:v>198.91194369999999</c:v>
                </c:pt>
                <c:pt idx="20027">
                  <c:v>198.92187670000001</c:v>
                </c:pt>
                <c:pt idx="20028">
                  <c:v>198.9318097</c:v>
                </c:pt>
                <c:pt idx="20029">
                  <c:v>198.94174269999999</c:v>
                </c:pt>
                <c:pt idx="20030">
                  <c:v>198.95167670000001</c:v>
                </c:pt>
                <c:pt idx="20031">
                  <c:v>198.9616097</c:v>
                </c:pt>
                <c:pt idx="20032">
                  <c:v>198.97154269999999</c:v>
                </c:pt>
                <c:pt idx="20033">
                  <c:v>198.9814757</c:v>
                </c:pt>
                <c:pt idx="20034">
                  <c:v>198.99140869999999</c:v>
                </c:pt>
                <c:pt idx="20035">
                  <c:v>199.00134170000001</c:v>
                </c:pt>
                <c:pt idx="20036">
                  <c:v>199.0112747</c:v>
                </c:pt>
                <c:pt idx="20037">
                  <c:v>199.02120869999999</c:v>
                </c:pt>
                <c:pt idx="20038">
                  <c:v>199.03114170000001</c:v>
                </c:pt>
                <c:pt idx="20039">
                  <c:v>199.0410747</c:v>
                </c:pt>
                <c:pt idx="20040">
                  <c:v>199.05100770000001</c:v>
                </c:pt>
                <c:pt idx="20041">
                  <c:v>199.0609407</c:v>
                </c:pt>
                <c:pt idx="20042">
                  <c:v>199.07087369999999</c:v>
                </c:pt>
                <c:pt idx="20043">
                  <c:v>199.08080670000001</c:v>
                </c:pt>
                <c:pt idx="20044">
                  <c:v>199.0907407</c:v>
                </c:pt>
                <c:pt idx="20045">
                  <c:v>199.10067369999999</c:v>
                </c:pt>
                <c:pt idx="20046">
                  <c:v>199.11060670000001</c:v>
                </c:pt>
                <c:pt idx="20047">
                  <c:v>199.12053969999999</c:v>
                </c:pt>
                <c:pt idx="20048">
                  <c:v>199.13047270000001</c:v>
                </c:pt>
                <c:pt idx="20049">
                  <c:v>199.1404057</c:v>
                </c:pt>
                <c:pt idx="20050">
                  <c:v>199.15033869999999</c:v>
                </c:pt>
                <c:pt idx="20051">
                  <c:v>199.16027170000001</c:v>
                </c:pt>
                <c:pt idx="20052">
                  <c:v>199.1702057</c:v>
                </c:pt>
                <c:pt idx="20053">
                  <c:v>199.18013869999999</c:v>
                </c:pt>
                <c:pt idx="20054">
                  <c:v>199.1900717</c:v>
                </c:pt>
                <c:pt idx="20055">
                  <c:v>199.20000469999999</c:v>
                </c:pt>
                <c:pt idx="20056">
                  <c:v>199.20993770000001</c:v>
                </c:pt>
                <c:pt idx="20057">
                  <c:v>199.2198707</c:v>
                </c:pt>
                <c:pt idx="20058">
                  <c:v>199.22980369999999</c:v>
                </c:pt>
                <c:pt idx="20059">
                  <c:v>199.23973770000001</c:v>
                </c:pt>
                <c:pt idx="20060">
                  <c:v>199.2496707</c:v>
                </c:pt>
                <c:pt idx="20061">
                  <c:v>199.25960370000001</c:v>
                </c:pt>
                <c:pt idx="20062">
                  <c:v>199.2695367</c:v>
                </c:pt>
                <c:pt idx="20063">
                  <c:v>199.27946969999999</c:v>
                </c:pt>
                <c:pt idx="20064">
                  <c:v>199.28940270000001</c:v>
                </c:pt>
                <c:pt idx="20065">
                  <c:v>199.2993357</c:v>
                </c:pt>
                <c:pt idx="20066">
                  <c:v>199.30926869999999</c:v>
                </c:pt>
                <c:pt idx="20067">
                  <c:v>199.31920270000001</c:v>
                </c:pt>
                <c:pt idx="20068">
                  <c:v>199.32913569999999</c:v>
                </c:pt>
                <c:pt idx="20069">
                  <c:v>199.33906870000001</c:v>
                </c:pt>
                <c:pt idx="20070">
                  <c:v>199.3490017</c:v>
                </c:pt>
                <c:pt idx="20071">
                  <c:v>199.35893469999999</c:v>
                </c:pt>
                <c:pt idx="20072">
                  <c:v>199.36886770000001</c:v>
                </c:pt>
                <c:pt idx="20073">
                  <c:v>199.3788007</c:v>
                </c:pt>
                <c:pt idx="20074">
                  <c:v>199.38873369999999</c:v>
                </c:pt>
                <c:pt idx="20075">
                  <c:v>199.3986677</c:v>
                </c:pt>
                <c:pt idx="20076">
                  <c:v>199.40860069999999</c:v>
                </c:pt>
                <c:pt idx="20077">
                  <c:v>199.41853370000001</c:v>
                </c:pt>
                <c:pt idx="20078">
                  <c:v>199.4284667</c:v>
                </c:pt>
                <c:pt idx="20079">
                  <c:v>199.43839969999999</c:v>
                </c:pt>
                <c:pt idx="20080">
                  <c:v>199.44833270000001</c:v>
                </c:pt>
                <c:pt idx="20081">
                  <c:v>199.4582657</c:v>
                </c:pt>
                <c:pt idx="20082">
                  <c:v>199.46819970000001</c:v>
                </c:pt>
                <c:pt idx="20083">
                  <c:v>199.4781327</c:v>
                </c:pt>
                <c:pt idx="20084">
                  <c:v>199.48806569999999</c:v>
                </c:pt>
                <c:pt idx="20085">
                  <c:v>199.49799870000001</c:v>
                </c:pt>
                <c:pt idx="20086">
                  <c:v>199.5079317</c:v>
                </c:pt>
                <c:pt idx="20087">
                  <c:v>199.51786469999999</c:v>
                </c:pt>
                <c:pt idx="20088">
                  <c:v>199.52779770000001</c:v>
                </c:pt>
                <c:pt idx="20089">
                  <c:v>199.53773169999999</c:v>
                </c:pt>
                <c:pt idx="20090">
                  <c:v>199.54766470000001</c:v>
                </c:pt>
                <c:pt idx="20091">
                  <c:v>199.5575977</c:v>
                </c:pt>
                <c:pt idx="20092">
                  <c:v>199.56753069999999</c:v>
                </c:pt>
                <c:pt idx="20093">
                  <c:v>199.57746370000001</c:v>
                </c:pt>
                <c:pt idx="20094">
                  <c:v>199.5873967</c:v>
                </c:pt>
                <c:pt idx="20095">
                  <c:v>199.59732969999999</c:v>
                </c:pt>
                <c:pt idx="20096">
                  <c:v>199.60726270000001</c:v>
                </c:pt>
                <c:pt idx="20097">
                  <c:v>199.61719669999999</c:v>
                </c:pt>
                <c:pt idx="20098">
                  <c:v>199.62712970000001</c:v>
                </c:pt>
                <c:pt idx="20099">
                  <c:v>199.6370627</c:v>
                </c:pt>
                <c:pt idx="20100">
                  <c:v>199.64699569999999</c:v>
                </c:pt>
                <c:pt idx="20101">
                  <c:v>199.6569284</c:v>
                </c:pt>
                <c:pt idx="20102">
                  <c:v>199.66686139999999</c:v>
                </c:pt>
                <c:pt idx="20103">
                  <c:v>199.67679440000001</c:v>
                </c:pt>
                <c:pt idx="20104">
                  <c:v>199.68672839999999</c:v>
                </c:pt>
                <c:pt idx="20105">
                  <c:v>199.69666140000001</c:v>
                </c:pt>
                <c:pt idx="20106">
                  <c:v>199.7065944</c:v>
                </c:pt>
                <c:pt idx="20107">
                  <c:v>199.71652739999999</c:v>
                </c:pt>
                <c:pt idx="20108">
                  <c:v>199.72646040000001</c:v>
                </c:pt>
                <c:pt idx="20109">
                  <c:v>199.7363934</c:v>
                </c:pt>
                <c:pt idx="20110">
                  <c:v>199.74632639999999</c:v>
                </c:pt>
                <c:pt idx="20111">
                  <c:v>199.7562594</c:v>
                </c:pt>
                <c:pt idx="20112">
                  <c:v>199.76619339999999</c:v>
                </c:pt>
                <c:pt idx="20113">
                  <c:v>199.77612640000001</c:v>
                </c:pt>
                <c:pt idx="20114">
                  <c:v>199.7860594</c:v>
                </c:pt>
                <c:pt idx="20115">
                  <c:v>199.79599239999999</c:v>
                </c:pt>
                <c:pt idx="20116">
                  <c:v>199.80592540000001</c:v>
                </c:pt>
                <c:pt idx="20117">
                  <c:v>199.8158584</c:v>
                </c:pt>
                <c:pt idx="20118">
                  <c:v>199.82579140000001</c:v>
                </c:pt>
                <c:pt idx="20119">
                  <c:v>199.8357254</c:v>
                </c:pt>
                <c:pt idx="20120">
                  <c:v>199.84565839999999</c:v>
                </c:pt>
                <c:pt idx="20121">
                  <c:v>199.85559140000001</c:v>
                </c:pt>
                <c:pt idx="20122">
                  <c:v>199.8655244</c:v>
                </c:pt>
                <c:pt idx="20123">
                  <c:v>199.87545739999999</c:v>
                </c:pt>
                <c:pt idx="20124">
                  <c:v>199.88539040000001</c:v>
                </c:pt>
                <c:pt idx="20125">
                  <c:v>199.8953234</c:v>
                </c:pt>
                <c:pt idx="20126">
                  <c:v>199.90525740000001</c:v>
                </c:pt>
                <c:pt idx="20127">
                  <c:v>199.9151904</c:v>
                </c:pt>
                <c:pt idx="20128">
                  <c:v>199.92512339999999</c:v>
                </c:pt>
                <c:pt idx="20129">
                  <c:v>199.93505640000001</c:v>
                </c:pt>
                <c:pt idx="20130">
                  <c:v>199.9449894</c:v>
                </c:pt>
                <c:pt idx="20131">
                  <c:v>199.95492239999999</c:v>
                </c:pt>
                <c:pt idx="20132">
                  <c:v>199.9648554</c:v>
                </c:pt>
                <c:pt idx="20133">
                  <c:v>199.97478839999999</c:v>
                </c:pt>
                <c:pt idx="20134">
                  <c:v>199.98472240000001</c:v>
                </c:pt>
                <c:pt idx="20135">
                  <c:v>199.9946554</c:v>
                </c:pt>
                <c:pt idx="20136">
                  <c:v>200.00458839999999</c:v>
                </c:pt>
                <c:pt idx="20137">
                  <c:v>200.01452140000001</c:v>
                </c:pt>
                <c:pt idx="20138">
                  <c:v>200.0244544</c:v>
                </c:pt>
                <c:pt idx="20139">
                  <c:v>200.03438740000001</c:v>
                </c:pt>
                <c:pt idx="20140">
                  <c:v>200.0443204</c:v>
                </c:pt>
                <c:pt idx="20141">
                  <c:v>200.05425439999999</c:v>
                </c:pt>
                <c:pt idx="20142">
                  <c:v>200.06418740000001</c:v>
                </c:pt>
                <c:pt idx="20143">
                  <c:v>200.0741204</c:v>
                </c:pt>
                <c:pt idx="20144">
                  <c:v>200.08405339999999</c:v>
                </c:pt>
                <c:pt idx="20145">
                  <c:v>200.09398640000001</c:v>
                </c:pt>
                <c:pt idx="20146">
                  <c:v>200.1039194</c:v>
                </c:pt>
                <c:pt idx="20147">
                  <c:v>200.11385240000001</c:v>
                </c:pt>
                <c:pt idx="20148">
                  <c:v>200.1237864</c:v>
                </c:pt>
                <c:pt idx="20149">
                  <c:v>200.13371939999999</c:v>
                </c:pt>
                <c:pt idx="20150">
                  <c:v>200.14365240000001</c:v>
                </c:pt>
                <c:pt idx="20151">
                  <c:v>200.1535854</c:v>
                </c:pt>
                <c:pt idx="20152">
                  <c:v>200.16351839999999</c:v>
                </c:pt>
                <c:pt idx="20153">
                  <c:v>200.1734514</c:v>
                </c:pt>
                <c:pt idx="20154">
                  <c:v>200.18338539999999</c:v>
                </c:pt>
                <c:pt idx="20155">
                  <c:v>200.19331840000001</c:v>
                </c:pt>
                <c:pt idx="20156">
                  <c:v>200.2032514</c:v>
                </c:pt>
                <c:pt idx="20157">
                  <c:v>200.21318439999999</c:v>
                </c:pt>
                <c:pt idx="20158">
                  <c:v>200.22311740000001</c:v>
                </c:pt>
                <c:pt idx="20159">
                  <c:v>200.2330504</c:v>
                </c:pt>
                <c:pt idx="20160">
                  <c:v>200.24298340000001</c:v>
                </c:pt>
                <c:pt idx="20161">
                  <c:v>200.2529174</c:v>
                </c:pt>
                <c:pt idx="20162">
                  <c:v>200.26285039999999</c:v>
                </c:pt>
                <c:pt idx="20163">
                  <c:v>200.27278340000001</c:v>
                </c:pt>
                <c:pt idx="20164">
                  <c:v>200.2827164</c:v>
                </c:pt>
                <c:pt idx="20165">
                  <c:v>200.29264939999999</c:v>
                </c:pt>
                <c:pt idx="20166">
                  <c:v>200.30258240000001</c:v>
                </c:pt>
                <c:pt idx="20167">
                  <c:v>200.3125154</c:v>
                </c:pt>
                <c:pt idx="20168">
                  <c:v>200.32244940000001</c:v>
                </c:pt>
                <c:pt idx="20169">
                  <c:v>200.3323824</c:v>
                </c:pt>
                <c:pt idx="20170">
                  <c:v>200.34231539999999</c:v>
                </c:pt>
                <c:pt idx="20171">
                  <c:v>200.35224840000001</c:v>
                </c:pt>
                <c:pt idx="20172">
                  <c:v>200.3621814</c:v>
                </c:pt>
                <c:pt idx="20173">
                  <c:v>200.37211439999999</c:v>
                </c:pt>
                <c:pt idx="20174">
                  <c:v>200.3820484</c:v>
                </c:pt>
                <c:pt idx="20175">
                  <c:v>200.39198139999999</c:v>
                </c:pt>
                <c:pt idx="20176">
                  <c:v>200.40191440000001</c:v>
                </c:pt>
                <c:pt idx="20177">
                  <c:v>200.4118474</c:v>
                </c:pt>
                <c:pt idx="20178">
                  <c:v>200.42178039999999</c:v>
                </c:pt>
                <c:pt idx="20179">
                  <c:v>200.43171340000001</c:v>
                </c:pt>
                <c:pt idx="20180">
                  <c:v>200.44164739999999</c:v>
                </c:pt>
                <c:pt idx="20181">
                  <c:v>200.45158040000001</c:v>
                </c:pt>
                <c:pt idx="20182">
                  <c:v>200.4615134</c:v>
                </c:pt>
                <c:pt idx="20183">
                  <c:v>200.47144639999999</c:v>
                </c:pt>
                <c:pt idx="20184">
                  <c:v>200.48137940000001</c:v>
                </c:pt>
                <c:pt idx="20185">
                  <c:v>200.4913124</c:v>
                </c:pt>
                <c:pt idx="20186">
                  <c:v>200.50124640000001</c:v>
                </c:pt>
                <c:pt idx="20187">
                  <c:v>200.5111794</c:v>
                </c:pt>
                <c:pt idx="20188">
                  <c:v>200.52111239999999</c:v>
                </c:pt>
                <c:pt idx="20189">
                  <c:v>200.53104540000001</c:v>
                </c:pt>
                <c:pt idx="20190">
                  <c:v>200.5409784</c:v>
                </c:pt>
                <c:pt idx="20191">
                  <c:v>200.55091139999999</c:v>
                </c:pt>
                <c:pt idx="20192">
                  <c:v>200.56084540000001</c:v>
                </c:pt>
                <c:pt idx="20193">
                  <c:v>200.57077839999999</c:v>
                </c:pt>
                <c:pt idx="20194">
                  <c:v>200.58071140000001</c:v>
                </c:pt>
                <c:pt idx="20195">
                  <c:v>200.5906444</c:v>
                </c:pt>
                <c:pt idx="20196">
                  <c:v>200.60057739999999</c:v>
                </c:pt>
                <c:pt idx="20197">
                  <c:v>200.61051040000001</c:v>
                </c:pt>
                <c:pt idx="20198">
                  <c:v>200.6204444</c:v>
                </c:pt>
                <c:pt idx="20199">
                  <c:v>200.63037739999999</c:v>
                </c:pt>
                <c:pt idx="20200">
                  <c:v>200.6403104</c:v>
                </c:pt>
                <c:pt idx="20201">
                  <c:v>200.65024339999999</c:v>
                </c:pt>
                <c:pt idx="20202">
                  <c:v>200.660177</c:v>
                </c:pt>
                <c:pt idx="20203">
                  <c:v>200.67011099999999</c:v>
                </c:pt>
                <c:pt idx="20204">
                  <c:v>200.68004400000001</c:v>
                </c:pt>
                <c:pt idx="20205">
                  <c:v>200.689977</c:v>
                </c:pt>
                <c:pt idx="20206">
                  <c:v>200.69990999999999</c:v>
                </c:pt>
                <c:pt idx="20207">
                  <c:v>200.70984300000001</c:v>
                </c:pt>
                <c:pt idx="20208">
                  <c:v>200.719776</c:v>
                </c:pt>
                <c:pt idx="20209">
                  <c:v>200.72971000000001</c:v>
                </c:pt>
                <c:pt idx="20210">
                  <c:v>200.739643</c:v>
                </c:pt>
                <c:pt idx="20211">
                  <c:v>200.74957599999999</c:v>
                </c:pt>
                <c:pt idx="20212">
                  <c:v>200.75950900000001</c:v>
                </c:pt>
                <c:pt idx="20213">
                  <c:v>200.769442</c:v>
                </c:pt>
                <c:pt idx="20214">
                  <c:v>200.77937499999999</c:v>
                </c:pt>
                <c:pt idx="20215">
                  <c:v>200.789309</c:v>
                </c:pt>
                <c:pt idx="20216">
                  <c:v>200.79924199999999</c:v>
                </c:pt>
                <c:pt idx="20217">
                  <c:v>200.80917500000001</c:v>
                </c:pt>
                <c:pt idx="20218">
                  <c:v>200.819108</c:v>
                </c:pt>
                <c:pt idx="20219">
                  <c:v>200.82904099999999</c:v>
                </c:pt>
                <c:pt idx="20220">
                  <c:v>200.838975</c:v>
                </c:pt>
                <c:pt idx="20221">
                  <c:v>200.84890799999999</c:v>
                </c:pt>
                <c:pt idx="20222">
                  <c:v>200.85884100000001</c:v>
                </c:pt>
                <c:pt idx="20223">
                  <c:v>200.868774</c:v>
                </c:pt>
                <c:pt idx="20224">
                  <c:v>200.87870699999999</c:v>
                </c:pt>
                <c:pt idx="20225">
                  <c:v>200.88864100000001</c:v>
                </c:pt>
                <c:pt idx="20226">
                  <c:v>200.898574</c:v>
                </c:pt>
                <c:pt idx="20227">
                  <c:v>200.90850699999999</c:v>
                </c:pt>
                <c:pt idx="20228">
                  <c:v>200.91844</c:v>
                </c:pt>
                <c:pt idx="20229">
                  <c:v>200.92837299999999</c:v>
                </c:pt>
                <c:pt idx="20230">
                  <c:v>200.93830700000001</c:v>
                </c:pt>
                <c:pt idx="20231">
                  <c:v>200.94824</c:v>
                </c:pt>
                <c:pt idx="20232">
                  <c:v>200.95817299999999</c:v>
                </c:pt>
                <c:pt idx="20233">
                  <c:v>200.96810600000001</c:v>
                </c:pt>
                <c:pt idx="20234">
                  <c:v>200.978039</c:v>
                </c:pt>
                <c:pt idx="20235">
                  <c:v>200.98797300000001</c:v>
                </c:pt>
                <c:pt idx="20236">
                  <c:v>200.997906</c:v>
                </c:pt>
                <c:pt idx="20237">
                  <c:v>201.00783899999999</c:v>
                </c:pt>
                <c:pt idx="20238">
                  <c:v>201.01777200000001</c:v>
                </c:pt>
                <c:pt idx="20239">
                  <c:v>201.027705</c:v>
                </c:pt>
                <c:pt idx="20240">
                  <c:v>201.03763900000001</c:v>
                </c:pt>
                <c:pt idx="20241">
                  <c:v>201.047572</c:v>
                </c:pt>
                <c:pt idx="20242">
                  <c:v>201.05750499999999</c:v>
                </c:pt>
                <c:pt idx="20243">
                  <c:v>201.06743800000001</c:v>
                </c:pt>
                <c:pt idx="20244">
                  <c:v>201.077371</c:v>
                </c:pt>
                <c:pt idx="20245">
                  <c:v>201.08730499999999</c:v>
                </c:pt>
                <c:pt idx="20246">
                  <c:v>201.097238</c:v>
                </c:pt>
                <c:pt idx="20247">
                  <c:v>201.10717099999999</c:v>
                </c:pt>
                <c:pt idx="20248">
                  <c:v>201.11710400000001</c:v>
                </c:pt>
                <c:pt idx="20249">
                  <c:v>201.127037</c:v>
                </c:pt>
                <c:pt idx="20250">
                  <c:v>201.13697099999999</c:v>
                </c:pt>
                <c:pt idx="20251">
                  <c:v>201.14690400000001</c:v>
                </c:pt>
                <c:pt idx="20252">
                  <c:v>201.156837</c:v>
                </c:pt>
                <c:pt idx="20253">
                  <c:v>201.16677000000001</c:v>
                </c:pt>
                <c:pt idx="20254">
                  <c:v>201.176703</c:v>
                </c:pt>
                <c:pt idx="20255">
                  <c:v>201.18663699999999</c:v>
                </c:pt>
                <c:pt idx="20256">
                  <c:v>201.19657000000001</c:v>
                </c:pt>
                <c:pt idx="20257">
                  <c:v>201.206503</c:v>
                </c:pt>
                <c:pt idx="20258">
                  <c:v>201.21643599999999</c:v>
                </c:pt>
                <c:pt idx="20259">
                  <c:v>201.22636900000001</c:v>
                </c:pt>
                <c:pt idx="20260">
                  <c:v>201.23630299999999</c:v>
                </c:pt>
                <c:pt idx="20261">
                  <c:v>201.24623600000001</c:v>
                </c:pt>
                <c:pt idx="20262">
                  <c:v>201.256169</c:v>
                </c:pt>
                <c:pt idx="20263">
                  <c:v>201.26610199999999</c:v>
                </c:pt>
                <c:pt idx="20264">
                  <c:v>201.27603500000001</c:v>
                </c:pt>
                <c:pt idx="20265">
                  <c:v>201.28596899999999</c:v>
                </c:pt>
                <c:pt idx="20266">
                  <c:v>201.29590200000001</c:v>
                </c:pt>
                <c:pt idx="20267">
                  <c:v>201.305835</c:v>
                </c:pt>
                <c:pt idx="20268">
                  <c:v>201.31576799999999</c:v>
                </c:pt>
                <c:pt idx="20269">
                  <c:v>201.32570200000001</c:v>
                </c:pt>
                <c:pt idx="20270">
                  <c:v>201.335635</c:v>
                </c:pt>
                <c:pt idx="20271">
                  <c:v>201.34556799999999</c:v>
                </c:pt>
                <c:pt idx="20272">
                  <c:v>201.355501</c:v>
                </c:pt>
                <c:pt idx="20273">
                  <c:v>201.36543399999999</c:v>
                </c:pt>
                <c:pt idx="20274">
                  <c:v>201.37536800000001</c:v>
                </c:pt>
                <c:pt idx="20275">
                  <c:v>201.385301</c:v>
                </c:pt>
                <c:pt idx="20276">
                  <c:v>201.39523399999999</c:v>
                </c:pt>
                <c:pt idx="20277">
                  <c:v>201.40516700000001</c:v>
                </c:pt>
                <c:pt idx="20278">
                  <c:v>201.4151</c:v>
                </c:pt>
                <c:pt idx="20279">
                  <c:v>201.42503400000001</c:v>
                </c:pt>
                <c:pt idx="20280">
                  <c:v>201.434967</c:v>
                </c:pt>
                <c:pt idx="20281">
                  <c:v>201.44489999999999</c:v>
                </c:pt>
                <c:pt idx="20282">
                  <c:v>201.45483300000001</c:v>
                </c:pt>
                <c:pt idx="20283">
                  <c:v>201.46476699999999</c:v>
                </c:pt>
                <c:pt idx="20284">
                  <c:v>201.47470000000001</c:v>
                </c:pt>
                <c:pt idx="20285">
                  <c:v>201.484633</c:v>
                </c:pt>
                <c:pt idx="20286">
                  <c:v>201.49456599999999</c:v>
                </c:pt>
                <c:pt idx="20287">
                  <c:v>201.50449900000001</c:v>
                </c:pt>
                <c:pt idx="20288">
                  <c:v>201.514433</c:v>
                </c:pt>
                <c:pt idx="20289">
                  <c:v>201.52436599999999</c:v>
                </c:pt>
                <c:pt idx="20290">
                  <c:v>201.534299</c:v>
                </c:pt>
                <c:pt idx="20291">
                  <c:v>201.54423199999999</c:v>
                </c:pt>
                <c:pt idx="20292">
                  <c:v>201.55416500000001</c:v>
                </c:pt>
                <c:pt idx="20293">
                  <c:v>201.564099</c:v>
                </c:pt>
                <c:pt idx="20294">
                  <c:v>201.57403199999999</c:v>
                </c:pt>
                <c:pt idx="20295">
                  <c:v>201.58396500000001</c:v>
                </c:pt>
                <c:pt idx="20296">
                  <c:v>201.593898</c:v>
                </c:pt>
                <c:pt idx="20297">
                  <c:v>201.60383200000001</c:v>
                </c:pt>
                <c:pt idx="20298">
                  <c:v>201.613765</c:v>
                </c:pt>
                <c:pt idx="20299">
                  <c:v>201.62369799999999</c:v>
                </c:pt>
                <c:pt idx="20300">
                  <c:v>201.63363100000001</c:v>
                </c:pt>
                <c:pt idx="20301">
                  <c:v>201.643564</c:v>
                </c:pt>
                <c:pt idx="20302">
                  <c:v>201.65349800000001</c:v>
                </c:pt>
                <c:pt idx="20303">
                  <c:v>201.6634305</c:v>
                </c:pt>
                <c:pt idx="20304">
                  <c:v>201.67336349999999</c:v>
                </c:pt>
                <c:pt idx="20305">
                  <c:v>201.68329650000001</c:v>
                </c:pt>
                <c:pt idx="20306">
                  <c:v>201.6932295</c:v>
                </c:pt>
                <c:pt idx="20307">
                  <c:v>201.70316349999999</c:v>
                </c:pt>
                <c:pt idx="20308">
                  <c:v>201.71309650000001</c:v>
                </c:pt>
                <c:pt idx="20309">
                  <c:v>201.7230295</c:v>
                </c:pt>
                <c:pt idx="20310">
                  <c:v>201.73296250000001</c:v>
                </c:pt>
                <c:pt idx="20311">
                  <c:v>201.7428955</c:v>
                </c:pt>
                <c:pt idx="20312">
                  <c:v>201.75282949999999</c:v>
                </c:pt>
                <c:pt idx="20313">
                  <c:v>201.76276250000001</c:v>
                </c:pt>
                <c:pt idx="20314">
                  <c:v>201.7726955</c:v>
                </c:pt>
                <c:pt idx="20315">
                  <c:v>201.78262849999999</c:v>
                </c:pt>
                <c:pt idx="20316">
                  <c:v>201.7925625</c:v>
                </c:pt>
                <c:pt idx="20317">
                  <c:v>201.80249549999999</c:v>
                </c:pt>
                <c:pt idx="20318">
                  <c:v>201.81242850000001</c:v>
                </c:pt>
                <c:pt idx="20319">
                  <c:v>201.8223615</c:v>
                </c:pt>
                <c:pt idx="20320">
                  <c:v>201.83229449999999</c:v>
                </c:pt>
                <c:pt idx="20321">
                  <c:v>201.8422285</c:v>
                </c:pt>
                <c:pt idx="20322">
                  <c:v>201.85216149999999</c:v>
                </c:pt>
                <c:pt idx="20323">
                  <c:v>201.86209450000001</c:v>
                </c:pt>
                <c:pt idx="20324">
                  <c:v>201.8720275</c:v>
                </c:pt>
                <c:pt idx="20325">
                  <c:v>201.88196049999999</c:v>
                </c:pt>
                <c:pt idx="20326">
                  <c:v>201.89189450000001</c:v>
                </c:pt>
                <c:pt idx="20327">
                  <c:v>201.9018275</c:v>
                </c:pt>
                <c:pt idx="20328">
                  <c:v>201.91176050000001</c:v>
                </c:pt>
                <c:pt idx="20329">
                  <c:v>201.9216935</c:v>
                </c:pt>
                <c:pt idx="20330">
                  <c:v>201.93162749999999</c:v>
                </c:pt>
                <c:pt idx="20331">
                  <c:v>201.94156050000001</c:v>
                </c:pt>
                <c:pt idx="20332">
                  <c:v>201.9514935</c:v>
                </c:pt>
                <c:pt idx="20333">
                  <c:v>201.96142649999999</c:v>
                </c:pt>
                <c:pt idx="20334">
                  <c:v>201.97135950000001</c:v>
                </c:pt>
                <c:pt idx="20335">
                  <c:v>201.98129349999999</c:v>
                </c:pt>
                <c:pt idx="20336">
                  <c:v>201.99122650000001</c:v>
                </c:pt>
                <c:pt idx="20337">
                  <c:v>202.0011595</c:v>
                </c:pt>
                <c:pt idx="20338">
                  <c:v>202.01109249999999</c:v>
                </c:pt>
                <c:pt idx="20339">
                  <c:v>202.02102550000001</c:v>
                </c:pt>
                <c:pt idx="20340">
                  <c:v>202.03095949999999</c:v>
                </c:pt>
                <c:pt idx="20341">
                  <c:v>202.04089250000001</c:v>
                </c:pt>
                <c:pt idx="20342">
                  <c:v>202.0508255</c:v>
                </c:pt>
                <c:pt idx="20343">
                  <c:v>202.06075849999999</c:v>
                </c:pt>
                <c:pt idx="20344">
                  <c:v>202.07069150000001</c:v>
                </c:pt>
                <c:pt idx="20345">
                  <c:v>202.0806255</c:v>
                </c:pt>
                <c:pt idx="20346">
                  <c:v>202.09055849999999</c:v>
                </c:pt>
                <c:pt idx="20347">
                  <c:v>202.1004915</c:v>
                </c:pt>
                <c:pt idx="20348">
                  <c:v>202.11042449999999</c:v>
                </c:pt>
                <c:pt idx="20349">
                  <c:v>202.12035750000001</c:v>
                </c:pt>
                <c:pt idx="20350">
                  <c:v>202.1302915</c:v>
                </c:pt>
                <c:pt idx="20351">
                  <c:v>202.14022449999999</c:v>
                </c:pt>
                <c:pt idx="20352">
                  <c:v>202.15015750000001</c:v>
                </c:pt>
                <c:pt idx="20353">
                  <c:v>202.1600905</c:v>
                </c:pt>
                <c:pt idx="20354">
                  <c:v>202.17002450000001</c:v>
                </c:pt>
                <c:pt idx="20355">
                  <c:v>202.1799575</c:v>
                </c:pt>
                <c:pt idx="20356">
                  <c:v>202.18989049999999</c:v>
                </c:pt>
                <c:pt idx="20357">
                  <c:v>202.19982350000001</c:v>
                </c:pt>
                <c:pt idx="20358">
                  <c:v>202.2097565</c:v>
                </c:pt>
                <c:pt idx="20359">
                  <c:v>202.21969050000001</c:v>
                </c:pt>
                <c:pt idx="20360">
                  <c:v>202.2296235</c:v>
                </c:pt>
                <c:pt idx="20361">
                  <c:v>202.23955649999999</c:v>
                </c:pt>
                <c:pt idx="20362">
                  <c:v>202.24948950000001</c:v>
                </c:pt>
                <c:pt idx="20363">
                  <c:v>202.2594225</c:v>
                </c:pt>
                <c:pt idx="20364">
                  <c:v>202.26935649999999</c:v>
                </c:pt>
                <c:pt idx="20365">
                  <c:v>202.2792895</c:v>
                </c:pt>
                <c:pt idx="20366">
                  <c:v>202.28922249999999</c:v>
                </c:pt>
                <c:pt idx="20367">
                  <c:v>202.29915550000001</c:v>
                </c:pt>
                <c:pt idx="20368">
                  <c:v>202.3090885</c:v>
                </c:pt>
                <c:pt idx="20369">
                  <c:v>202.31902249999999</c:v>
                </c:pt>
                <c:pt idx="20370">
                  <c:v>202.32895550000001</c:v>
                </c:pt>
                <c:pt idx="20371">
                  <c:v>202.3388885</c:v>
                </c:pt>
                <c:pt idx="20372">
                  <c:v>202.34882150000001</c:v>
                </c:pt>
                <c:pt idx="20373">
                  <c:v>202.3587545</c:v>
                </c:pt>
                <c:pt idx="20374">
                  <c:v>202.36868849999999</c:v>
                </c:pt>
                <c:pt idx="20375">
                  <c:v>202.37862150000001</c:v>
                </c:pt>
                <c:pt idx="20376">
                  <c:v>202.3885545</c:v>
                </c:pt>
                <c:pt idx="20377">
                  <c:v>202.39848749999999</c:v>
                </c:pt>
                <c:pt idx="20378">
                  <c:v>202.40842050000001</c:v>
                </c:pt>
                <c:pt idx="20379">
                  <c:v>202.41835449999999</c:v>
                </c:pt>
                <c:pt idx="20380">
                  <c:v>202.42828750000001</c:v>
                </c:pt>
                <c:pt idx="20381">
                  <c:v>202.4382205</c:v>
                </c:pt>
                <c:pt idx="20382">
                  <c:v>202.44815349999999</c:v>
                </c:pt>
                <c:pt idx="20383">
                  <c:v>202.45808650000001</c:v>
                </c:pt>
                <c:pt idx="20384">
                  <c:v>202.46802049999999</c:v>
                </c:pt>
                <c:pt idx="20385">
                  <c:v>202.47795350000001</c:v>
                </c:pt>
                <c:pt idx="20386">
                  <c:v>202.4878865</c:v>
                </c:pt>
                <c:pt idx="20387">
                  <c:v>202.49781949999999</c:v>
                </c:pt>
                <c:pt idx="20388">
                  <c:v>202.50775250000001</c:v>
                </c:pt>
                <c:pt idx="20389">
                  <c:v>202.5176865</c:v>
                </c:pt>
                <c:pt idx="20390">
                  <c:v>202.52761949999999</c:v>
                </c:pt>
                <c:pt idx="20391">
                  <c:v>202.5375525</c:v>
                </c:pt>
                <c:pt idx="20392">
                  <c:v>202.54748549999999</c:v>
                </c:pt>
                <c:pt idx="20393">
                  <c:v>202.55741850000001</c:v>
                </c:pt>
                <c:pt idx="20394">
                  <c:v>202.5673525</c:v>
                </c:pt>
                <c:pt idx="20395">
                  <c:v>202.57728549999999</c:v>
                </c:pt>
                <c:pt idx="20396">
                  <c:v>202.58721850000001</c:v>
                </c:pt>
                <c:pt idx="20397">
                  <c:v>202.5971515</c:v>
                </c:pt>
                <c:pt idx="20398">
                  <c:v>202.60708450000001</c:v>
                </c:pt>
                <c:pt idx="20399">
                  <c:v>202.6170185</c:v>
                </c:pt>
                <c:pt idx="20400">
                  <c:v>202.62695149999999</c:v>
                </c:pt>
                <c:pt idx="20401">
                  <c:v>202.63688450000001</c:v>
                </c:pt>
                <c:pt idx="20402">
                  <c:v>202.6468175</c:v>
                </c:pt>
                <c:pt idx="20403">
                  <c:v>202.65675089999999</c:v>
                </c:pt>
                <c:pt idx="20404">
                  <c:v>202.66668490000001</c:v>
                </c:pt>
                <c:pt idx="20405">
                  <c:v>202.6766179</c:v>
                </c:pt>
                <c:pt idx="20406">
                  <c:v>202.68655089999999</c:v>
                </c:pt>
                <c:pt idx="20407">
                  <c:v>202.6964839</c:v>
                </c:pt>
                <c:pt idx="20408">
                  <c:v>202.70641789999999</c:v>
                </c:pt>
                <c:pt idx="20409">
                  <c:v>202.71635090000001</c:v>
                </c:pt>
                <c:pt idx="20410">
                  <c:v>202.7262839</c:v>
                </c:pt>
                <c:pt idx="20411">
                  <c:v>202.73621689999999</c:v>
                </c:pt>
                <c:pt idx="20412">
                  <c:v>202.74614990000001</c:v>
                </c:pt>
                <c:pt idx="20413">
                  <c:v>202.75608389999999</c:v>
                </c:pt>
                <c:pt idx="20414">
                  <c:v>202.76601690000001</c:v>
                </c:pt>
                <c:pt idx="20415">
                  <c:v>202.7759499</c:v>
                </c:pt>
                <c:pt idx="20416">
                  <c:v>202.78588289999999</c:v>
                </c:pt>
                <c:pt idx="20417">
                  <c:v>202.79581590000001</c:v>
                </c:pt>
                <c:pt idx="20418">
                  <c:v>202.8057499</c:v>
                </c:pt>
                <c:pt idx="20419">
                  <c:v>202.81568290000001</c:v>
                </c:pt>
                <c:pt idx="20420">
                  <c:v>202.8256159</c:v>
                </c:pt>
                <c:pt idx="20421">
                  <c:v>202.83554889999999</c:v>
                </c:pt>
                <c:pt idx="20422">
                  <c:v>202.84548190000001</c:v>
                </c:pt>
                <c:pt idx="20423">
                  <c:v>202.8554159</c:v>
                </c:pt>
                <c:pt idx="20424">
                  <c:v>202.86534889999999</c:v>
                </c:pt>
                <c:pt idx="20425">
                  <c:v>202.8752819</c:v>
                </c:pt>
                <c:pt idx="20426">
                  <c:v>202.88521489999999</c:v>
                </c:pt>
                <c:pt idx="20427">
                  <c:v>202.89514790000001</c:v>
                </c:pt>
                <c:pt idx="20428">
                  <c:v>202.9050819</c:v>
                </c:pt>
                <c:pt idx="20429">
                  <c:v>202.91501489999999</c:v>
                </c:pt>
                <c:pt idx="20430">
                  <c:v>202.92494790000001</c:v>
                </c:pt>
                <c:pt idx="20431">
                  <c:v>202.9348809</c:v>
                </c:pt>
                <c:pt idx="20432">
                  <c:v>202.94481390000001</c:v>
                </c:pt>
                <c:pt idx="20433">
                  <c:v>202.9547479</c:v>
                </c:pt>
                <c:pt idx="20434">
                  <c:v>202.96468089999999</c:v>
                </c:pt>
                <c:pt idx="20435">
                  <c:v>202.97461390000001</c:v>
                </c:pt>
                <c:pt idx="20436">
                  <c:v>202.9845469</c:v>
                </c:pt>
                <c:pt idx="20437">
                  <c:v>202.99448090000001</c:v>
                </c:pt>
                <c:pt idx="20438">
                  <c:v>203.0044139</c:v>
                </c:pt>
                <c:pt idx="20439">
                  <c:v>203.01434689999999</c:v>
                </c:pt>
                <c:pt idx="20440">
                  <c:v>203.02427990000001</c:v>
                </c:pt>
                <c:pt idx="20441">
                  <c:v>203.0342129</c:v>
                </c:pt>
                <c:pt idx="20442">
                  <c:v>203.04414689999999</c:v>
                </c:pt>
                <c:pt idx="20443">
                  <c:v>203.0540799</c:v>
                </c:pt>
                <c:pt idx="20444">
                  <c:v>203.06401289999999</c:v>
                </c:pt>
                <c:pt idx="20445">
                  <c:v>203.07394590000001</c:v>
                </c:pt>
                <c:pt idx="20446">
                  <c:v>203.0838789</c:v>
                </c:pt>
                <c:pt idx="20447">
                  <c:v>203.09381289999999</c:v>
                </c:pt>
                <c:pt idx="20448">
                  <c:v>203.10374590000001</c:v>
                </c:pt>
                <c:pt idx="20449">
                  <c:v>203.1136789</c:v>
                </c:pt>
                <c:pt idx="20450">
                  <c:v>203.12361189999999</c:v>
                </c:pt>
                <c:pt idx="20451">
                  <c:v>203.1335459</c:v>
                </c:pt>
                <c:pt idx="20452">
                  <c:v>203.14347889999999</c:v>
                </c:pt>
                <c:pt idx="20453">
                  <c:v>203.15341190000001</c:v>
                </c:pt>
                <c:pt idx="20454">
                  <c:v>203.1633449</c:v>
                </c:pt>
                <c:pt idx="20455">
                  <c:v>203.17327789999999</c:v>
                </c:pt>
                <c:pt idx="20456">
                  <c:v>203.1832119</c:v>
                </c:pt>
                <c:pt idx="20457">
                  <c:v>203.19314489999999</c:v>
                </c:pt>
                <c:pt idx="20458">
                  <c:v>203.20307790000001</c:v>
                </c:pt>
                <c:pt idx="20459">
                  <c:v>203.2130109</c:v>
                </c:pt>
                <c:pt idx="20460">
                  <c:v>203.22294389999999</c:v>
                </c:pt>
                <c:pt idx="20461">
                  <c:v>203.23287790000001</c:v>
                </c:pt>
                <c:pt idx="20462">
                  <c:v>203.24281089999999</c:v>
                </c:pt>
                <c:pt idx="20463">
                  <c:v>203.25274390000001</c:v>
                </c:pt>
                <c:pt idx="20464">
                  <c:v>203.2626769</c:v>
                </c:pt>
                <c:pt idx="20465">
                  <c:v>203.27261089999999</c:v>
                </c:pt>
                <c:pt idx="20466">
                  <c:v>203.28254390000001</c:v>
                </c:pt>
                <c:pt idx="20467">
                  <c:v>203.2924769</c:v>
                </c:pt>
                <c:pt idx="20468">
                  <c:v>203.30240989999999</c:v>
                </c:pt>
                <c:pt idx="20469">
                  <c:v>203.3123429</c:v>
                </c:pt>
                <c:pt idx="20470">
                  <c:v>203.32227689999999</c:v>
                </c:pt>
                <c:pt idx="20471">
                  <c:v>203.33220990000001</c:v>
                </c:pt>
                <c:pt idx="20472">
                  <c:v>203.3421429</c:v>
                </c:pt>
                <c:pt idx="20473">
                  <c:v>203.35207589999999</c:v>
                </c:pt>
                <c:pt idx="20474">
                  <c:v>203.36200890000001</c:v>
                </c:pt>
                <c:pt idx="20475">
                  <c:v>203.37194289999999</c:v>
                </c:pt>
                <c:pt idx="20476">
                  <c:v>203.38187590000001</c:v>
                </c:pt>
                <c:pt idx="20477">
                  <c:v>203.3918089</c:v>
                </c:pt>
                <c:pt idx="20478">
                  <c:v>203.40174189999999</c:v>
                </c:pt>
                <c:pt idx="20479">
                  <c:v>203.41167590000001</c:v>
                </c:pt>
                <c:pt idx="20480">
                  <c:v>203.4216089</c:v>
                </c:pt>
                <c:pt idx="20481">
                  <c:v>203.43154190000001</c:v>
                </c:pt>
                <c:pt idx="20482">
                  <c:v>203.4414749</c:v>
                </c:pt>
                <c:pt idx="20483">
                  <c:v>203.45140789999999</c:v>
                </c:pt>
                <c:pt idx="20484">
                  <c:v>203.46134190000001</c:v>
                </c:pt>
                <c:pt idx="20485">
                  <c:v>203.4712749</c:v>
                </c:pt>
                <c:pt idx="20486">
                  <c:v>203.48120789999999</c:v>
                </c:pt>
                <c:pt idx="20487">
                  <c:v>203.4911409</c:v>
                </c:pt>
                <c:pt idx="20488">
                  <c:v>203.50107489999999</c:v>
                </c:pt>
                <c:pt idx="20489">
                  <c:v>203.51100790000001</c:v>
                </c:pt>
                <c:pt idx="20490">
                  <c:v>203.5209409</c:v>
                </c:pt>
                <c:pt idx="20491">
                  <c:v>203.53087389999999</c:v>
                </c:pt>
                <c:pt idx="20492">
                  <c:v>203.54080690000001</c:v>
                </c:pt>
                <c:pt idx="20493">
                  <c:v>203.55074089999999</c:v>
                </c:pt>
                <c:pt idx="20494">
                  <c:v>203.56067390000001</c:v>
                </c:pt>
                <c:pt idx="20495">
                  <c:v>203.5706069</c:v>
                </c:pt>
                <c:pt idx="20496">
                  <c:v>203.58053989999999</c:v>
                </c:pt>
                <c:pt idx="20497">
                  <c:v>203.59047290000001</c:v>
                </c:pt>
                <c:pt idx="20498">
                  <c:v>203.6004069</c:v>
                </c:pt>
                <c:pt idx="20499">
                  <c:v>203.61033990000001</c:v>
                </c:pt>
                <c:pt idx="20500">
                  <c:v>203.6202729</c:v>
                </c:pt>
                <c:pt idx="20501">
                  <c:v>203.63020589999999</c:v>
                </c:pt>
                <c:pt idx="20502">
                  <c:v>203.64013990000001</c:v>
                </c:pt>
                <c:pt idx="20503">
                  <c:v>203.6500729</c:v>
                </c:pt>
                <c:pt idx="20504">
                  <c:v>203.6600057</c:v>
                </c:pt>
                <c:pt idx="20505">
                  <c:v>203.66993869999999</c:v>
                </c:pt>
                <c:pt idx="20506">
                  <c:v>203.67987170000001</c:v>
                </c:pt>
                <c:pt idx="20507">
                  <c:v>203.68980569999999</c:v>
                </c:pt>
                <c:pt idx="20508">
                  <c:v>203.69973870000001</c:v>
                </c:pt>
                <c:pt idx="20509">
                  <c:v>203.7096717</c:v>
                </c:pt>
                <c:pt idx="20510">
                  <c:v>203.71960469999999</c:v>
                </c:pt>
                <c:pt idx="20511">
                  <c:v>203.72953770000001</c:v>
                </c:pt>
                <c:pt idx="20512">
                  <c:v>203.7394717</c:v>
                </c:pt>
                <c:pt idx="20513">
                  <c:v>203.74940470000001</c:v>
                </c:pt>
                <c:pt idx="20514">
                  <c:v>203.7593377</c:v>
                </c:pt>
                <c:pt idx="20515">
                  <c:v>203.76927069999999</c:v>
                </c:pt>
                <c:pt idx="20516">
                  <c:v>203.77920370000001</c:v>
                </c:pt>
                <c:pt idx="20517">
                  <c:v>203.7891377</c:v>
                </c:pt>
                <c:pt idx="20518">
                  <c:v>203.79907069999999</c:v>
                </c:pt>
                <c:pt idx="20519">
                  <c:v>203.80900370000001</c:v>
                </c:pt>
                <c:pt idx="20520">
                  <c:v>203.81893669999999</c:v>
                </c:pt>
                <c:pt idx="20521">
                  <c:v>203.82887070000001</c:v>
                </c:pt>
                <c:pt idx="20522">
                  <c:v>203.8388037</c:v>
                </c:pt>
                <c:pt idx="20523">
                  <c:v>203.84873669999999</c:v>
                </c:pt>
                <c:pt idx="20524">
                  <c:v>203.85866970000001</c:v>
                </c:pt>
                <c:pt idx="20525">
                  <c:v>203.8686027</c:v>
                </c:pt>
                <c:pt idx="20526">
                  <c:v>203.87853670000001</c:v>
                </c:pt>
                <c:pt idx="20527">
                  <c:v>203.8884697</c:v>
                </c:pt>
                <c:pt idx="20528">
                  <c:v>203.89840269999999</c:v>
                </c:pt>
                <c:pt idx="20529">
                  <c:v>203.90833570000001</c:v>
                </c:pt>
                <c:pt idx="20530">
                  <c:v>203.9182687</c:v>
                </c:pt>
                <c:pt idx="20531">
                  <c:v>203.92820270000001</c:v>
                </c:pt>
                <c:pt idx="20532">
                  <c:v>203.9381357</c:v>
                </c:pt>
                <c:pt idx="20533">
                  <c:v>203.94806869999999</c:v>
                </c:pt>
                <c:pt idx="20534">
                  <c:v>203.95800170000001</c:v>
                </c:pt>
                <c:pt idx="20535">
                  <c:v>203.9679347</c:v>
                </c:pt>
                <c:pt idx="20536">
                  <c:v>203.97786869999999</c:v>
                </c:pt>
                <c:pt idx="20537">
                  <c:v>203.98780170000001</c:v>
                </c:pt>
                <c:pt idx="20538">
                  <c:v>203.9977347</c:v>
                </c:pt>
                <c:pt idx="20539">
                  <c:v>204.00766770000001</c:v>
                </c:pt>
                <c:pt idx="20540">
                  <c:v>204.0176017</c:v>
                </c:pt>
                <c:pt idx="20541">
                  <c:v>204.02753469999999</c:v>
                </c:pt>
                <c:pt idx="20542">
                  <c:v>204.03746770000001</c:v>
                </c:pt>
                <c:pt idx="20543">
                  <c:v>204.0474007</c:v>
                </c:pt>
                <c:pt idx="20544">
                  <c:v>204.05733369999999</c:v>
                </c:pt>
                <c:pt idx="20545">
                  <c:v>204.0672677</c:v>
                </c:pt>
                <c:pt idx="20546">
                  <c:v>204.07720069999999</c:v>
                </c:pt>
                <c:pt idx="20547">
                  <c:v>204.08713370000001</c:v>
                </c:pt>
                <c:pt idx="20548">
                  <c:v>204.0970667</c:v>
                </c:pt>
                <c:pt idx="20549">
                  <c:v>204.10699969999999</c:v>
                </c:pt>
                <c:pt idx="20550">
                  <c:v>204.1169337</c:v>
                </c:pt>
                <c:pt idx="20551">
                  <c:v>204.12686669999999</c:v>
                </c:pt>
                <c:pt idx="20552">
                  <c:v>204.13679970000001</c:v>
                </c:pt>
                <c:pt idx="20553">
                  <c:v>204.1467327</c:v>
                </c:pt>
                <c:pt idx="20554">
                  <c:v>204.15666569999999</c:v>
                </c:pt>
                <c:pt idx="20555">
                  <c:v>204.16659970000001</c:v>
                </c:pt>
                <c:pt idx="20556">
                  <c:v>204.1765327</c:v>
                </c:pt>
                <c:pt idx="20557">
                  <c:v>204.18646570000001</c:v>
                </c:pt>
                <c:pt idx="20558">
                  <c:v>204.1963987</c:v>
                </c:pt>
                <c:pt idx="20559">
                  <c:v>204.20633169999999</c:v>
                </c:pt>
                <c:pt idx="20560">
                  <c:v>204.21626570000001</c:v>
                </c:pt>
                <c:pt idx="20561">
                  <c:v>204.2261987</c:v>
                </c:pt>
                <c:pt idx="20562">
                  <c:v>204.23613169999999</c:v>
                </c:pt>
                <c:pt idx="20563">
                  <c:v>204.24606470000001</c:v>
                </c:pt>
                <c:pt idx="20564">
                  <c:v>204.25599769999999</c:v>
                </c:pt>
                <c:pt idx="20565">
                  <c:v>204.26593170000001</c:v>
                </c:pt>
                <c:pt idx="20566">
                  <c:v>204.2758647</c:v>
                </c:pt>
                <c:pt idx="20567">
                  <c:v>204.28579769999999</c:v>
                </c:pt>
                <c:pt idx="20568">
                  <c:v>204.29573070000001</c:v>
                </c:pt>
                <c:pt idx="20569">
                  <c:v>204.3056637</c:v>
                </c:pt>
                <c:pt idx="20570">
                  <c:v>204.31559770000001</c:v>
                </c:pt>
                <c:pt idx="20571">
                  <c:v>204.3255307</c:v>
                </c:pt>
                <c:pt idx="20572">
                  <c:v>204.33546369999999</c:v>
                </c:pt>
                <c:pt idx="20573">
                  <c:v>204.34539670000001</c:v>
                </c:pt>
                <c:pt idx="20574">
                  <c:v>204.3553307</c:v>
                </c:pt>
                <c:pt idx="20575">
                  <c:v>204.36526370000001</c:v>
                </c:pt>
                <c:pt idx="20576">
                  <c:v>204.3751967</c:v>
                </c:pt>
                <c:pt idx="20577">
                  <c:v>204.38512969999999</c:v>
                </c:pt>
                <c:pt idx="20578">
                  <c:v>204.39506270000001</c:v>
                </c:pt>
                <c:pt idx="20579">
                  <c:v>204.4049957</c:v>
                </c:pt>
                <c:pt idx="20580">
                  <c:v>204.41492969999999</c:v>
                </c:pt>
                <c:pt idx="20581">
                  <c:v>204.42486270000001</c:v>
                </c:pt>
                <c:pt idx="20582">
                  <c:v>204.4347957</c:v>
                </c:pt>
                <c:pt idx="20583">
                  <c:v>204.44472870000001</c:v>
                </c:pt>
                <c:pt idx="20584">
                  <c:v>204.4546627</c:v>
                </c:pt>
                <c:pt idx="20585">
                  <c:v>204.46459569999999</c:v>
                </c:pt>
                <c:pt idx="20586">
                  <c:v>204.47452870000001</c:v>
                </c:pt>
                <c:pt idx="20587">
                  <c:v>204.4844617</c:v>
                </c:pt>
                <c:pt idx="20588">
                  <c:v>204.49439469999999</c:v>
                </c:pt>
                <c:pt idx="20589">
                  <c:v>204.5043287</c:v>
                </c:pt>
                <c:pt idx="20590">
                  <c:v>204.51426169999999</c:v>
                </c:pt>
                <c:pt idx="20591">
                  <c:v>204.52419470000001</c:v>
                </c:pt>
                <c:pt idx="20592">
                  <c:v>204.5341277</c:v>
                </c:pt>
                <c:pt idx="20593">
                  <c:v>204.54406069999999</c:v>
                </c:pt>
                <c:pt idx="20594">
                  <c:v>204.5539947</c:v>
                </c:pt>
                <c:pt idx="20595">
                  <c:v>204.56392769999999</c:v>
                </c:pt>
                <c:pt idx="20596">
                  <c:v>204.57386070000001</c:v>
                </c:pt>
                <c:pt idx="20597">
                  <c:v>204.5837937</c:v>
                </c:pt>
                <c:pt idx="20598">
                  <c:v>204.59372669999999</c:v>
                </c:pt>
                <c:pt idx="20599">
                  <c:v>204.60365970000001</c:v>
                </c:pt>
                <c:pt idx="20600">
                  <c:v>204.6135937</c:v>
                </c:pt>
                <c:pt idx="20601">
                  <c:v>204.62352670000001</c:v>
                </c:pt>
                <c:pt idx="20602">
                  <c:v>204.6334597</c:v>
                </c:pt>
                <c:pt idx="20603">
                  <c:v>204.64339269999999</c:v>
                </c:pt>
                <c:pt idx="20604">
                  <c:v>204.65332570000001</c:v>
                </c:pt>
                <c:pt idx="20605">
                  <c:v>204.6632597</c:v>
                </c:pt>
                <c:pt idx="20606">
                  <c:v>204.67319269999999</c:v>
                </c:pt>
                <c:pt idx="20607">
                  <c:v>204.68312570000001</c:v>
                </c:pt>
                <c:pt idx="20608">
                  <c:v>204.69305869999999</c:v>
                </c:pt>
                <c:pt idx="20609">
                  <c:v>204.70299170000001</c:v>
                </c:pt>
                <c:pt idx="20610">
                  <c:v>204.7129257</c:v>
                </c:pt>
                <c:pt idx="20611">
                  <c:v>204.72285869999999</c:v>
                </c:pt>
                <c:pt idx="20612">
                  <c:v>204.73279170000001</c:v>
                </c:pt>
                <c:pt idx="20613">
                  <c:v>204.7427247</c:v>
                </c:pt>
                <c:pt idx="20614">
                  <c:v>204.75265769999999</c:v>
                </c:pt>
                <c:pt idx="20615">
                  <c:v>204.7625917</c:v>
                </c:pt>
                <c:pt idx="20616">
                  <c:v>204.77252469999999</c:v>
                </c:pt>
                <c:pt idx="20617">
                  <c:v>204.78245770000001</c:v>
                </c:pt>
                <c:pt idx="20618">
                  <c:v>204.7923907</c:v>
                </c:pt>
                <c:pt idx="20619">
                  <c:v>204.80232369999999</c:v>
                </c:pt>
                <c:pt idx="20620">
                  <c:v>204.8122577</c:v>
                </c:pt>
                <c:pt idx="20621">
                  <c:v>204.82219069999999</c:v>
                </c:pt>
                <c:pt idx="20622">
                  <c:v>204.83212370000001</c:v>
                </c:pt>
                <c:pt idx="20623">
                  <c:v>204.8420567</c:v>
                </c:pt>
                <c:pt idx="20624">
                  <c:v>204.85198969999999</c:v>
                </c:pt>
                <c:pt idx="20625">
                  <c:v>204.86192370000001</c:v>
                </c:pt>
                <c:pt idx="20626">
                  <c:v>204.8718567</c:v>
                </c:pt>
                <c:pt idx="20627">
                  <c:v>204.88178970000001</c:v>
                </c:pt>
                <c:pt idx="20628">
                  <c:v>204.8917227</c:v>
                </c:pt>
                <c:pt idx="20629">
                  <c:v>204.90165569999999</c:v>
                </c:pt>
                <c:pt idx="20630">
                  <c:v>204.91158970000001</c:v>
                </c:pt>
                <c:pt idx="20631">
                  <c:v>204.9215227</c:v>
                </c:pt>
                <c:pt idx="20632">
                  <c:v>204.93145569999999</c:v>
                </c:pt>
                <c:pt idx="20633">
                  <c:v>204.9413887</c:v>
                </c:pt>
                <c:pt idx="20634">
                  <c:v>204.95132169999999</c:v>
                </c:pt>
                <c:pt idx="20635">
                  <c:v>204.96125570000001</c:v>
                </c:pt>
                <c:pt idx="20636">
                  <c:v>204.9711887</c:v>
                </c:pt>
                <c:pt idx="20637">
                  <c:v>204.98112169999999</c:v>
                </c:pt>
                <c:pt idx="20638">
                  <c:v>204.99105470000001</c:v>
                </c:pt>
                <c:pt idx="20639">
                  <c:v>205.0009877</c:v>
                </c:pt>
                <c:pt idx="20640">
                  <c:v>205.01092070000001</c:v>
                </c:pt>
                <c:pt idx="20641">
                  <c:v>205.0208547</c:v>
                </c:pt>
                <c:pt idx="20642">
                  <c:v>205.03078769999999</c:v>
                </c:pt>
                <c:pt idx="20643">
                  <c:v>205.04072070000001</c:v>
                </c:pt>
                <c:pt idx="20644">
                  <c:v>205.0506537</c:v>
                </c:pt>
                <c:pt idx="20645">
                  <c:v>205.06058669999999</c:v>
                </c:pt>
                <c:pt idx="20646">
                  <c:v>205.0705207</c:v>
                </c:pt>
                <c:pt idx="20647">
                  <c:v>205.08045369999999</c:v>
                </c:pt>
                <c:pt idx="20648">
                  <c:v>205.09038670000001</c:v>
                </c:pt>
                <c:pt idx="20649">
                  <c:v>205.1003197</c:v>
                </c:pt>
                <c:pt idx="20650">
                  <c:v>205.11025269999999</c:v>
                </c:pt>
                <c:pt idx="20651">
                  <c:v>205.1201867</c:v>
                </c:pt>
                <c:pt idx="20652">
                  <c:v>205.13011969999999</c:v>
                </c:pt>
                <c:pt idx="20653">
                  <c:v>205.14005270000001</c:v>
                </c:pt>
                <c:pt idx="20654">
                  <c:v>205.1499857</c:v>
                </c:pt>
                <c:pt idx="20655">
                  <c:v>205.15991869999999</c:v>
                </c:pt>
                <c:pt idx="20656">
                  <c:v>205.16985270000001</c:v>
                </c:pt>
                <c:pt idx="20657">
                  <c:v>205.1797857</c:v>
                </c:pt>
                <c:pt idx="20658">
                  <c:v>205.18971869999999</c:v>
                </c:pt>
                <c:pt idx="20659">
                  <c:v>205.1996517</c:v>
                </c:pt>
                <c:pt idx="20660">
                  <c:v>205.20958469999999</c:v>
                </c:pt>
                <c:pt idx="20661">
                  <c:v>205.21951770000001</c:v>
                </c:pt>
                <c:pt idx="20662">
                  <c:v>205.2294517</c:v>
                </c:pt>
                <c:pt idx="20663">
                  <c:v>205.23938469999999</c:v>
                </c:pt>
                <c:pt idx="20664">
                  <c:v>205.24931770000001</c:v>
                </c:pt>
                <c:pt idx="20665">
                  <c:v>205.2592507</c:v>
                </c:pt>
                <c:pt idx="20666">
                  <c:v>205.26918370000001</c:v>
                </c:pt>
                <c:pt idx="20667">
                  <c:v>205.2791177</c:v>
                </c:pt>
                <c:pt idx="20668">
                  <c:v>205.28905069999999</c:v>
                </c:pt>
                <c:pt idx="20669">
                  <c:v>205.29898370000001</c:v>
                </c:pt>
                <c:pt idx="20670">
                  <c:v>205.3089167</c:v>
                </c:pt>
                <c:pt idx="20671">
                  <c:v>205.31884969999999</c:v>
                </c:pt>
                <c:pt idx="20672">
                  <c:v>205.3287837</c:v>
                </c:pt>
                <c:pt idx="20673">
                  <c:v>205.33871669999999</c:v>
                </c:pt>
                <c:pt idx="20674">
                  <c:v>205.34864970000001</c:v>
                </c:pt>
                <c:pt idx="20675">
                  <c:v>205.3585827</c:v>
                </c:pt>
                <c:pt idx="20676">
                  <c:v>205.36851569999999</c:v>
                </c:pt>
                <c:pt idx="20677">
                  <c:v>205.37844870000001</c:v>
                </c:pt>
                <c:pt idx="20678">
                  <c:v>205.38838269999999</c:v>
                </c:pt>
                <c:pt idx="20679">
                  <c:v>205.39831570000001</c:v>
                </c:pt>
                <c:pt idx="20680">
                  <c:v>205.4082487</c:v>
                </c:pt>
                <c:pt idx="20681">
                  <c:v>205.41818169999999</c:v>
                </c:pt>
                <c:pt idx="20682">
                  <c:v>205.42811470000001</c:v>
                </c:pt>
                <c:pt idx="20683">
                  <c:v>205.4380487</c:v>
                </c:pt>
                <c:pt idx="20684">
                  <c:v>205.44798170000001</c:v>
                </c:pt>
                <c:pt idx="20685">
                  <c:v>205.4579147</c:v>
                </c:pt>
                <c:pt idx="20686">
                  <c:v>205.46784769999999</c:v>
                </c:pt>
                <c:pt idx="20687">
                  <c:v>205.47778070000001</c:v>
                </c:pt>
                <c:pt idx="20688">
                  <c:v>205.4877147</c:v>
                </c:pt>
                <c:pt idx="20689">
                  <c:v>205.49764769999999</c:v>
                </c:pt>
                <c:pt idx="20690">
                  <c:v>205.50758070000001</c:v>
                </c:pt>
                <c:pt idx="20691">
                  <c:v>205.51751369999999</c:v>
                </c:pt>
                <c:pt idx="20692">
                  <c:v>205.52744670000001</c:v>
                </c:pt>
                <c:pt idx="20693">
                  <c:v>205.5373797</c:v>
                </c:pt>
                <c:pt idx="20694">
                  <c:v>205.54731369999999</c:v>
                </c:pt>
                <c:pt idx="20695">
                  <c:v>205.55724670000001</c:v>
                </c:pt>
                <c:pt idx="20696">
                  <c:v>205.5671797</c:v>
                </c:pt>
                <c:pt idx="20697">
                  <c:v>205.57711269999999</c:v>
                </c:pt>
                <c:pt idx="20698">
                  <c:v>205.5870457</c:v>
                </c:pt>
                <c:pt idx="20699">
                  <c:v>205.59697969999999</c:v>
                </c:pt>
                <c:pt idx="20700">
                  <c:v>205.60691270000001</c:v>
                </c:pt>
                <c:pt idx="20701">
                  <c:v>205.6168457</c:v>
                </c:pt>
                <c:pt idx="20702">
                  <c:v>205.62677869999999</c:v>
                </c:pt>
                <c:pt idx="20703">
                  <c:v>205.63671170000001</c:v>
                </c:pt>
                <c:pt idx="20704">
                  <c:v>205.64664569999999</c:v>
                </c:pt>
                <c:pt idx="20705">
                  <c:v>205.65657870000001</c:v>
                </c:pt>
                <c:pt idx="20706">
                  <c:v>205.66651150000001</c:v>
                </c:pt>
                <c:pt idx="20707">
                  <c:v>205.6764445</c:v>
                </c:pt>
                <c:pt idx="20708">
                  <c:v>205.68637749999999</c:v>
                </c:pt>
                <c:pt idx="20709">
                  <c:v>205.69631050000001</c:v>
                </c:pt>
                <c:pt idx="20710">
                  <c:v>205.7062445</c:v>
                </c:pt>
                <c:pt idx="20711">
                  <c:v>205.71617749999999</c:v>
                </c:pt>
                <c:pt idx="20712">
                  <c:v>205.7261105</c:v>
                </c:pt>
                <c:pt idx="20713">
                  <c:v>205.73604349999999</c:v>
                </c:pt>
                <c:pt idx="20714">
                  <c:v>205.74597650000001</c:v>
                </c:pt>
                <c:pt idx="20715">
                  <c:v>205.7559105</c:v>
                </c:pt>
                <c:pt idx="20716">
                  <c:v>205.76584349999999</c:v>
                </c:pt>
                <c:pt idx="20717">
                  <c:v>205.77577650000001</c:v>
                </c:pt>
                <c:pt idx="20718">
                  <c:v>205.7857095</c:v>
                </c:pt>
                <c:pt idx="20719">
                  <c:v>205.79564250000001</c:v>
                </c:pt>
                <c:pt idx="20720">
                  <c:v>205.8055755</c:v>
                </c:pt>
                <c:pt idx="20721">
                  <c:v>205.81550949999999</c:v>
                </c:pt>
                <c:pt idx="20722">
                  <c:v>205.82544250000001</c:v>
                </c:pt>
                <c:pt idx="20723">
                  <c:v>205.8353755</c:v>
                </c:pt>
                <c:pt idx="20724">
                  <c:v>205.84530849999999</c:v>
                </c:pt>
                <c:pt idx="20725">
                  <c:v>205.85524150000001</c:v>
                </c:pt>
                <c:pt idx="20726">
                  <c:v>205.86517549999999</c:v>
                </c:pt>
                <c:pt idx="20727">
                  <c:v>205.87510850000001</c:v>
                </c:pt>
                <c:pt idx="20728">
                  <c:v>205.8850415</c:v>
                </c:pt>
                <c:pt idx="20729">
                  <c:v>205.89497449999999</c:v>
                </c:pt>
                <c:pt idx="20730">
                  <c:v>205.90490750000001</c:v>
                </c:pt>
                <c:pt idx="20731">
                  <c:v>205.9148405</c:v>
                </c:pt>
                <c:pt idx="20732">
                  <c:v>205.92477450000001</c:v>
                </c:pt>
                <c:pt idx="20733">
                  <c:v>205.9347075</c:v>
                </c:pt>
                <c:pt idx="20734">
                  <c:v>205.94464049999999</c:v>
                </c:pt>
                <c:pt idx="20735">
                  <c:v>205.95457350000001</c:v>
                </c:pt>
                <c:pt idx="20736">
                  <c:v>205.9645065</c:v>
                </c:pt>
                <c:pt idx="20737">
                  <c:v>205.97444049999999</c:v>
                </c:pt>
                <c:pt idx="20738">
                  <c:v>205.9843735</c:v>
                </c:pt>
                <c:pt idx="20739">
                  <c:v>205.99430649999999</c:v>
                </c:pt>
                <c:pt idx="20740">
                  <c:v>206.00423950000001</c:v>
                </c:pt>
                <c:pt idx="20741">
                  <c:v>206.0141725</c:v>
                </c:pt>
                <c:pt idx="20742">
                  <c:v>206.02410549999999</c:v>
                </c:pt>
                <c:pt idx="20743">
                  <c:v>206.03403950000001</c:v>
                </c:pt>
                <c:pt idx="20744">
                  <c:v>206.0439725</c:v>
                </c:pt>
                <c:pt idx="20745">
                  <c:v>206.05390550000001</c:v>
                </c:pt>
                <c:pt idx="20746">
                  <c:v>206.0638385</c:v>
                </c:pt>
                <c:pt idx="20747">
                  <c:v>206.07377149999999</c:v>
                </c:pt>
                <c:pt idx="20748">
                  <c:v>206.08370550000001</c:v>
                </c:pt>
                <c:pt idx="20749">
                  <c:v>206.0936385</c:v>
                </c:pt>
                <c:pt idx="20750">
                  <c:v>206.10357149999999</c:v>
                </c:pt>
                <c:pt idx="20751">
                  <c:v>206.1135045</c:v>
                </c:pt>
                <c:pt idx="20752">
                  <c:v>206.12343749999999</c:v>
                </c:pt>
                <c:pt idx="20753">
                  <c:v>206.13337050000001</c:v>
                </c:pt>
                <c:pt idx="20754">
                  <c:v>206.1433045</c:v>
                </c:pt>
                <c:pt idx="20755">
                  <c:v>206.15323749999999</c:v>
                </c:pt>
                <c:pt idx="20756">
                  <c:v>206.16317050000001</c:v>
                </c:pt>
                <c:pt idx="20757">
                  <c:v>206.1731035</c:v>
                </c:pt>
                <c:pt idx="20758">
                  <c:v>206.18303649999999</c:v>
                </c:pt>
                <c:pt idx="20759">
                  <c:v>206.1929705</c:v>
                </c:pt>
                <c:pt idx="20760">
                  <c:v>206.20290349999999</c:v>
                </c:pt>
                <c:pt idx="20761">
                  <c:v>206.21283650000001</c:v>
                </c:pt>
                <c:pt idx="20762">
                  <c:v>206.2227695</c:v>
                </c:pt>
                <c:pt idx="20763">
                  <c:v>206.23270249999999</c:v>
                </c:pt>
                <c:pt idx="20764">
                  <c:v>206.2426365</c:v>
                </c:pt>
                <c:pt idx="20765">
                  <c:v>206.25256949999999</c:v>
                </c:pt>
                <c:pt idx="20766">
                  <c:v>206.26250250000001</c:v>
                </c:pt>
                <c:pt idx="20767">
                  <c:v>206.2724355</c:v>
                </c:pt>
                <c:pt idx="20768">
                  <c:v>206.28236849999999</c:v>
                </c:pt>
                <c:pt idx="20769">
                  <c:v>206.29230150000001</c:v>
                </c:pt>
                <c:pt idx="20770">
                  <c:v>206.30223549999999</c:v>
                </c:pt>
                <c:pt idx="20771">
                  <c:v>206.31216850000001</c:v>
                </c:pt>
                <c:pt idx="20772">
                  <c:v>206.3221015</c:v>
                </c:pt>
                <c:pt idx="20773">
                  <c:v>206.33203449999999</c:v>
                </c:pt>
                <c:pt idx="20774">
                  <c:v>206.34196750000001</c:v>
                </c:pt>
                <c:pt idx="20775">
                  <c:v>206.3519015</c:v>
                </c:pt>
                <c:pt idx="20776">
                  <c:v>206.36183449999999</c:v>
                </c:pt>
                <c:pt idx="20777">
                  <c:v>206.3717675</c:v>
                </c:pt>
                <c:pt idx="20778">
                  <c:v>206.38170049999999</c:v>
                </c:pt>
                <c:pt idx="20779">
                  <c:v>206.39163350000001</c:v>
                </c:pt>
                <c:pt idx="20780">
                  <c:v>206.4015665</c:v>
                </c:pt>
                <c:pt idx="20781">
                  <c:v>206.41150049999999</c:v>
                </c:pt>
                <c:pt idx="20782">
                  <c:v>206.42143350000001</c:v>
                </c:pt>
                <c:pt idx="20783">
                  <c:v>206.4313665</c:v>
                </c:pt>
                <c:pt idx="20784">
                  <c:v>206.44129950000001</c:v>
                </c:pt>
                <c:pt idx="20785">
                  <c:v>206.4512325</c:v>
                </c:pt>
                <c:pt idx="20786">
                  <c:v>206.46116649999999</c:v>
                </c:pt>
                <c:pt idx="20787">
                  <c:v>206.47109950000001</c:v>
                </c:pt>
                <c:pt idx="20788">
                  <c:v>206.4810325</c:v>
                </c:pt>
                <c:pt idx="20789">
                  <c:v>206.49096549999999</c:v>
                </c:pt>
                <c:pt idx="20790">
                  <c:v>206.50089850000001</c:v>
                </c:pt>
                <c:pt idx="20791">
                  <c:v>206.51083249999999</c:v>
                </c:pt>
                <c:pt idx="20792">
                  <c:v>206.52076550000001</c:v>
                </c:pt>
                <c:pt idx="20793">
                  <c:v>206.5306985</c:v>
                </c:pt>
                <c:pt idx="20794">
                  <c:v>206.54063149999999</c:v>
                </c:pt>
                <c:pt idx="20795">
                  <c:v>206.55056450000001</c:v>
                </c:pt>
                <c:pt idx="20796">
                  <c:v>206.56049849999999</c:v>
                </c:pt>
                <c:pt idx="20797">
                  <c:v>206.57043150000001</c:v>
                </c:pt>
                <c:pt idx="20798">
                  <c:v>206.5803645</c:v>
                </c:pt>
                <c:pt idx="20799">
                  <c:v>206.59029749999999</c:v>
                </c:pt>
                <c:pt idx="20800">
                  <c:v>206.60023050000001</c:v>
                </c:pt>
                <c:pt idx="20801">
                  <c:v>206.6101645</c:v>
                </c:pt>
                <c:pt idx="20802">
                  <c:v>206.62009750000001</c:v>
                </c:pt>
                <c:pt idx="20803">
                  <c:v>206.6300305</c:v>
                </c:pt>
                <c:pt idx="20804">
                  <c:v>206.63996349999999</c:v>
                </c:pt>
                <c:pt idx="20805">
                  <c:v>206.64989650000001</c:v>
                </c:pt>
                <c:pt idx="20806">
                  <c:v>206.65983080000001</c:v>
                </c:pt>
                <c:pt idx="20807">
                  <c:v>206.6697638</c:v>
                </c:pt>
                <c:pt idx="20808">
                  <c:v>206.67969679999999</c:v>
                </c:pt>
                <c:pt idx="20809">
                  <c:v>206.68962980000001</c:v>
                </c:pt>
                <c:pt idx="20810">
                  <c:v>206.6995628</c:v>
                </c:pt>
                <c:pt idx="20811">
                  <c:v>206.70949580000001</c:v>
                </c:pt>
                <c:pt idx="20812">
                  <c:v>206.7194298</c:v>
                </c:pt>
                <c:pt idx="20813">
                  <c:v>206.72936279999999</c:v>
                </c:pt>
                <c:pt idx="20814">
                  <c:v>206.73929580000001</c:v>
                </c:pt>
                <c:pt idx="20815">
                  <c:v>206.7492288</c:v>
                </c:pt>
                <c:pt idx="20816">
                  <c:v>206.75916179999999</c:v>
                </c:pt>
                <c:pt idx="20817">
                  <c:v>206.7690958</c:v>
                </c:pt>
                <c:pt idx="20818">
                  <c:v>206.77902879999999</c:v>
                </c:pt>
                <c:pt idx="20819">
                  <c:v>206.78896180000001</c:v>
                </c:pt>
                <c:pt idx="20820">
                  <c:v>206.7988948</c:v>
                </c:pt>
                <c:pt idx="20821">
                  <c:v>206.80882779999999</c:v>
                </c:pt>
                <c:pt idx="20822">
                  <c:v>206.8187618</c:v>
                </c:pt>
                <c:pt idx="20823">
                  <c:v>206.82869479999999</c:v>
                </c:pt>
                <c:pt idx="20824">
                  <c:v>206.83862780000001</c:v>
                </c:pt>
                <c:pt idx="20825">
                  <c:v>206.8485608</c:v>
                </c:pt>
                <c:pt idx="20826">
                  <c:v>206.85849379999999</c:v>
                </c:pt>
                <c:pt idx="20827">
                  <c:v>206.86842780000001</c:v>
                </c:pt>
                <c:pt idx="20828">
                  <c:v>206.8783608</c:v>
                </c:pt>
                <c:pt idx="20829">
                  <c:v>206.88829380000001</c:v>
                </c:pt>
                <c:pt idx="20830">
                  <c:v>206.8982268</c:v>
                </c:pt>
                <c:pt idx="20831">
                  <c:v>206.90815979999999</c:v>
                </c:pt>
                <c:pt idx="20832">
                  <c:v>206.91809380000001</c:v>
                </c:pt>
                <c:pt idx="20833">
                  <c:v>206.9280268</c:v>
                </c:pt>
                <c:pt idx="20834">
                  <c:v>206.93795979999999</c:v>
                </c:pt>
                <c:pt idx="20835">
                  <c:v>206.94789280000001</c:v>
                </c:pt>
                <c:pt idx="20836">
                  <c:v>206.95782579999999</c:v>
                </c:pt>
                <c:pt idx="20837">
                  <c:v>206.96775980000001</c:v>
                </c:pt>
                <c:pt idx="20838">
                  <c:v>206.9776928</c:v>
                </c:pt>
                <c:pt idx="20839">
                  <c:v>206.98762579999999</c:v>
                </c:pt>
                <c:pt idx="20840">
                  <c:v>206.99755880000001</c:v>
                </c:pt>
                <c:pt idx="20841">
                  <c:v>207.0074918</c:v>
                </c:pt>
                <c:pt idx="20842">
                  <c:v>207.01742580000001</c:v>
                </c:pt>
                <c:pt idx="20843">
                  <c:v>207.0273588</c:v>
                </c:pt>
                <c:pt idx="20844">
                  <c:v>207.03729179999999</c:v>
                </c:pt>
                <c:pt idx="20845">
                  <c:v>207.04722480000001</c:v>
                </c:pt>
                <c:pt idx="20846">
                  <c:v>207.0571578</c:v>
                </c:pt>
                <c:pt idx="20847">
                  <c:v>207.06709179999999</c:v>
                </c:pt>
                <c:pt idx="20848">
                  <c:v>207.0770248</c:v>
                </c:pt>
                <c:pt idx="20849">
                  <c:v>207.08695779999999</c:v>
                </c:pt>
                <c:pt idx="20850">
                  <c:v>207.09689080000001</c:v>
                </c:pt>
                <c:pt idx="20851">
                  <c:v>207.1068238</c:v>
                </c:pt>
                <c:pt idx="20852">
                  <c:v>207.11675779999999</c:v>
                </c:pt>
                <c:pt idx="20853">
                  <c:v>207.12669080000001</c:v>
                </c:pt>
                <c:pt idx="20854">
                  <c:v>207.1366238</c:v>
                </c:pt>
                <c:pt idx="20855">
                  <c:v>207.14655680000001</c:v>
                </c:pt>
                <c:pt idx="20856">
                  <c:v>207.1564898</c:v>
                </c:pt>
                <c:pt idx="20857">
                  <c:v>207.16642279999999</c:v>
                </c:pt>
                <c:pt idx="20858">
                  <c:v>207.17635680000001</c:v>
                </c:pt>
                <c:pt idx="20859">
                  <c:v>207.1862898</c:v>
                </c:pt>
                <c:pt idx="20860">
                  <c:v>207.19622279999999</c:v>
                </c:pt>
                <c:pt idx="20861">
                  <c:v>207.2061558</c:v>
                </c:pt>
                <c:pt idx="20862">
                  <c:v>207.21608879999999</c:v>
                </c:pt>
                <c:pt idx="20863">
                  <c:v>207.22602280000001</c:v>
                </c:pt>
                <c:pt idx="20864">
                  <c:v>207.2359558</c:v>
                </c:pt>
                <c:pt idx="20865">
                  <c:v>207.24588879999999</c:v>
                </c:pt>
                <c:pt idx="20866">
                  <c:v>207.25582180000001</c:v>
                </c:pt>
                <c:pt idx="20867">
                  <c:v>207.2657548</c:v>
                </c:pt>
                <c:pt idx="20868">
                  <c:v>207.27568880000001</c:v>
                </c:pt>
                <c:pt idx="20869">
                  <c:v>207.2856218</c:v>
                </c:pt>
                <c:pt idx="20870">
                  <c:v>207.29555479999999</c:v>
                </c:pt>
                <c:pt idx="20871">
                  <c:v>207.30548780000001</c:v>
                </c:pt>
                <c:pt idx="20872">
                  <c:v>207.3154208</c:v>
                </c:pt>
                <c:pt idx="20873">
                  <c:v>207.32535480000001</c:v>
                </c:pt>
                <c:pt idx="20874">
                  <c:v>207.3352878</c:v>
                </c:pt>
                <c:pt idx="20875">
                  <c:v>207.34522079999999</c:v>
                </c:pt>
                <c:pt idx="20876">
                  <c:v>207.35515380000001</c:v>
                </c:pt>
                <c:pt idx="20877">
                  <c:v>207.3650868</c:v>
                </c:pt>
                <c:pt idx="20878">
                  <c:v>207.37502079999999</c:v>
                </c:pt>
                <c:pt idx="20879">
                  <c:v>207.38495380000001</c:v>
                </c:pt>
                <c:pt idx="20880">
                  <c:v>207.39488679999999</c:v>
                </c:pt>
                <c:pt idx="20881">
                  <c:v>207.40481980000001</c:v>
                </c:pt>
                <c:pt idx="20882">
                  <c:v>207.4147528</c:v>
                </c:pt>
                <c:pt idx="20883">
                  <c:v>207.42468679999999</c:v>
                </c:pt>
                <c:pt idx="20884">
                  <c:v>207.43461980000001</c:v>
                </c:pt>
                <c:pt idx="20885">
                  <c:v>207.4445528</c:v>
                </c:pt>
                <c:pt idx="20886">
                  <c:v>207.45448579999999</c:v>
                </c:pt>
                <c:pt idx="20887">
                  <c:v>207.4644188</c:v>
                </c:pt>
                <c:pt idx="20888">
                  <c:v>207.47435279999999</c:v>
                </c:pt>
                <c:pt idx="20889">
                  <c:v>207.48428580000001</c:v>
                </c:pt>
                <c:pt idx="20890">
                  <c:v>207.4942188</c:v>
                </c:pt>
                <c:pt idx="20891">
                  <c:v>207.50415179999999</c:v>
                </c:pt>
                <c:pt idx="20892">
                  <c:v>207.51408480000001</c:v>
                </c:pt>
                <c:pt idx="20893">
                  <c:v>207.52401879999999</c:v>
                </c:pt>
                <c:pt idx="20894">
                  <c:v>207.53395180000001</c:v>
                </c:pt>
                <c:pt idx="20895">
                  <c:v>207.5438848</c:v>
                </c:pt>
                <c:pt idx="20896">
                  <c:v>207.55381779999999</c:v>
                </c:pt>
                <c:pt idx="20897">
                  <c:v>207.56375080000001</c:v>
                </c:pt>
                <c:pt idx="20898">
                  <c:v>207.5736838</c:v>
                </c:pt>
                <c:pt idx="20899">
                  <c:v>207.58361780000001</c:v>
                </c:pt>
                <c:pt idx="20900">
                  <c:v>207.5935508</c:v>
                </c:pt>
                <c:pt idx="20901">
                  <c:v>207.60348379999999</c:v>
                </c:pt>
                <c:pt idx="20902">
                  <c:v>207.61341680000001</c:v>
                </c:pt>
                <c:pt idx="20903">
                  <c:v>207.6233498</c:v>
                </c:pt>
                <c:pt idx="20904">
                  <c:v>207.63328379999999</c:v>
                </c:pt>
                <c:pt idx="20905">
                  <c:v>207.6432168</c:v>
                </c:pt>
                <c:pt idx="20906">
                  <c:v>207.65314979999999</c:v>
                </c:pt>
                <c:pt idx="20907">
                  <c:v>207.66308290000001</c:v>
                </c:pt>
                <c:pt idx="20908">
                  <c:v>207.6730159</c:v>
                </c:pt>
                <c:pt idx="20909">
                  <c:v>207.68294990000001</c:v>
                </c:pt>
                <c:pt idx="20910">
                  <c:v>207.6928829</c:v>
                </c:pt>
                <c:pt idx="20911">
                  <c:v>207.70281589999999</c:v>
                </c:pt>
                <c:pt idx="20912">
                  <c:v>207.71274890000001</c:v>
                </c:pt>
                <c:pt idx="20913">
                  <c:v>207.7226819</c:v>
                </c:pt>
                <c:pt idx="20914">
                  <c:v>207.73261590000001</c:v>
                </c:pt>
                <c:pt idx="20915">
                  <c:v>207.7425489</c:v>
                </c:pt>
                <c:pt idx="20916">
                  <c:v>207.75248189999999</c:v>
                </c:pt>
                <c:pt idx="20917">
                  <c:v>207.76241490000001</c:v>
                </c:pt>
                <c:pt idx="20918">
                  <c:v>207.7723479</c:v>
                </c:pt>
                <c:pt idx="20919">
                  <c:v>207.78228189999999</c:v>
                </c:pt>
                <c:pt idx="20920">
                  <c:v>207.7922149</c:v>
                </c:pt>
                <c:pt idx="20921">
                  <c:v>207.80214789999999</c:v>
                </c:pt>
                <c:pt idx="20922">
                  <c:v>207.81208090000001</c:v>
                </c:pt>
                <c:pt idx="20923">
                  <c:v>207.8220139</c:v>
                </c:pt>
                <c:pt idx="20924">
                  <c:v>207.83194789999999</c:v>
                </c:pt>
                <c:pt idx="20925">
                  <c:v>207.84188090000001</c:v>
                </c:pt>
                <c:pt idx="20926">
                  <c:v>207.8518139</c:v>
                </c:pt>
                <c:pt idx="20927">
                  <c:v>207.86174690000001</c:v>
                </c:pt>
                <c:pt idx="20928">
                  <c:v>207.8716799</c:v>
                </c:pt>
                <c:pt idx="20929">
                  <c:v>207.88161389999999</c:v>
                </c:pt>
                <c:pt idx="20930">
                  <c:v>207.89154690000001</c:v>
                </c:pt>
                <c:pt idx="20931">
                  <c:v>207.9014799</c:v>
                </c:pt>
                <c:pt idx="20932">
                  <c:v>207.91141289999999</c:v>
                </c:pt>
                <c:pt idx="20933">
                  <c:v>207.92134590000001</c:v>
                </c:pt>
                <c:pt idx="20934">
                  <c:v>207.93127989999999</c:v>
                </c:pt>
                <c:pt idx="20935">
                  <c:v>207.94121290000001</c:v>
                </c:pt>
                <c:pt idx="20936">
                  <c:v>207.9511459</c:v>
                </c:pt>
                <c:pt idx="20937">
                  <c:v>207.96107889999999</c:v>
                </c:pt>
                <c:pt idx="20938">
                  <c:v>207.97101190000001</c:v>
                </c:pt>
                <c:pt idx="20939">
                  <c:v>207.98094589999999</c:v>
                </c:pt>
                <c:pt idx="20940">
                  <c:v>207.99087890000001</c:v>
                </c:pt>
                <c:pt idx="20941">
                  <c:v>208.0008119</c:v>
                </c:pt>
                <c:pt idx="20942">
                  <c:v>208.01074489999999</c:v>
                </c:pt>
                <c:pt idx="20943">
                  <c:v>208.02067790000001</c:v>
                </c:pt>
                <c:pt idx="20944">
                  <c:v>208.0306119</c:v>
                </c:pt>
                <c:pt idx="20945">
                  <c:v>208.04054489999999</c:v>
                </c:pt>
                <c:pt idx="20946">
                  <c:v>208.0504779</c:v>
                </c:pt>
                <c:pt idx="20947">
                  <c:v>208.06041089999999</c:v>
                </c:pt>
                <c:pt idx="20948">
                  <c:v>208.07034390000001</c:v>
                </c:pt>
                <c:pt idx="20949">
                  <c:v>208.0802779</c:v>
                </c:pt>
                <c:pt idx="20950">
                  <c:v>208.09021089999999</c:v>
                </c:pt>
                <c:pt idx="20951">
                  <c:v>208.10014390000001</c:v>
                </c:pt>
                <c:pt idx="20952">
                  <c:v>208.1100769</c:v>
                </c:pt>
                <c:pt idx="20953">
                  <c:v>208.12000990000001</c:v>
                </c:pt>
                <c:pt idx="20954">
                  <c:v>208.1299439</c:v>
                </c:pt>
                <c:pt idx="20955">
                  <c:v>208.13987689999999</c:v>
                </c:pt>
                <c:pt idx="20956">
                  <c:v>208.14980990000001</c:v>
                </c:pt>
                <c:pt idx="20957">
                  <c:v>208.1597429</c:v>
                </c:pt>
                <c:pt idx="20958">
                  <c:v>208.16967589999999</c:v>
                </c:pt>
                <c:pt idx="20959">
                  <c:v>208.1796099</c:v>
                </c:pt>
                <c:pt idx="20960">
                  <c:v>208.18954289999999</c:v>
                </c:pt>
                <c:pt idx="20961">
                  <c:v>208.19947590000001</c:v>
                </c:pt>
                <c:pt idx="20962">
                  <c:v>208.2094089</c:v>
                </c:pt>
                <c:pt idx="20963">
                  <c:v>208.21934289999999</c:v>
                </c:pt>
                <c:pt idx="20964">
                  <c:v>208.2292759</c:v>
                </c:pt>
                <c:pt idx="20965">
                  <c:v>208.23920889999999</c:v>
                </c:pt>
                <c:pt idx="20966">
                  <c:v>208.24914190000001</c:v>
                </c:pt>
                <c:pt idx="20967">
                  <c:v>208.2590749</c:v>
                </c:pt>
                <c:pt idx="20968">
                  <c:v>208.26900889999999</c:v>
                </c:pt>
                <c:pt idx="20969">
                  <c:v>208.27894190000001</c:v>
                </c:pt>
                <c:pt idx="20970">
                  <c:v>208.2888749</c:v>
                </c:pt>
                <c:pt idx="20971">
                  <c:v>208.29880790000001</c:v>
                </c:pt>
                <c:pt idx="20972">
                  <c:v>208.3087419</c:v>
                </c:pt>
                <c:pt idx="20973">
                  <c:v>208.31867489999999</c:v>
                </c:pt>
                <c:pt idx="20974">
                  <c:v>208.32860790000001</c:v>
                </c:pt>
                <c:pt idx="20975">
                  <c:v>208.3385409</c:v>
                </c:pt>
                <c:pt idx="20976">
                  <c:v>208.34847389999999</c:v>
                </c:pt>
                <c:pt idx="20977">
                  <c:v>208.3584079</c:v>
                </c:pt>
                <c:pt idx="20978">
                  <c:v>208.36834089999999</c:v>
                </c:pt>
                <c:pt idx="20979">
                  <c:v>208.37827390000001</c:v>
                </c:pt>
                <c:pt idx="20980">
                  <c:v>208.3882069</c:v>
                </c:pt>
                <c:pt idx="20981">
                  <c:v>208.39814089999999</c:v>
                </c:pt>
                <c:pt idx="20982">
                  <c:v>208.40807390000001</c:v>
                </c:pt>
                <c:pt idx="20983">
                  <c:v>208.41800689999999</c:v>
                </c:pt>
                <c:pt idx="20984">
                  <c:v>208.42793990000001</c:v>
                </c:pt>
                <c:pt idx="20985">
                  <c:v>208.4378729</c:v>
                </c:pt>
                <c:pt idx="20986">
                  <c:v>208.44780689999999</c:v>
                </c:pt>
                <c:pt idx="20987">
                  <c:v>208.45773990000001</c:v>
                </c:pt>
                <c:pt idx="20988">
                  <c:v>208.4676729</c:v>
                </c:pt>
                <c:pt idx="20989">
                  <c:v>208.47760589999999</c:v>
                </c:pt>
                <c:pt idx="20990">
                  <c:v>208.4875399</c:v>
                </c:pt>
                <c:pt idx="20991">
                  <c:v>208.49747289999999</c:v>
                </c:pt>
                <c:pt idx="20992">
                  <c:v>208.50740590000001</c:v>
                </c:pt>
                <c:pt idx="20993">
                  <c:v>208.5173389</c:v>
                </c:pt>
                <c:pt idx="20994">
                  <c:v>208.52727189999999</c:v>
                </c:pt>
                <c:pt idx="20995">
                  <c:v>208.5372059</c:v>
                </c:pt>
                <c:pt idx="20996">
                  <c:v>208.54713889999999</c:v>
                </c:pt>
                <c:pt idx="20997">
                  <c:v>208.55707190000001</c:v>
                </c:pt>
                <c:pt idx="20998">
                  <c:v>208.5670049</c:v>
                </c:pt>
                <c:pt idx="20999">
                  <c:v>208.57693889999999</c:v>
                </c:pt>
                <c:pt idx="21000">
                  <c:v>208.58687190000001</c:v>
                </c:pt>
                <c:pt idx="21001">
                  <c:v>208.5968049</c:v>
                </c:pt>
                <c:pt idx="21002">
                  <c:v>208.60673790000001</c:v>
                </c:pt>
                <c:pt idx="21003">
                  <c:v>208.6166709</c:v>
                </c:pt>
                <c:pt idx="21004">
                  <c:v>208.62660489999999</c:v>
                </c:pt>
                <c:pt idx="21005">
                  <c:v>208.63653790000001</c:v>
                </c:pt>
                <c:pt idx="21006">
                  <c:v>208.6464709</c:v>
                </c:pt>
                <c:pt idx="21007">
                  <c:v>208.65640389999999</c:v>
                </c:pt>
                <c:pt idx="21008">
                  <c:v>208.6663374</c:v>
                </c:pt>
                <c:pt idx="21009">
                  <c:v>208.67627039999999</c:v>
                </c:pt>
                <c:pt idx="21010">
                  <c:v>208.68620340000001</c:v>
                </c:pt>
                <c:pt idx="21011">
                  <c:v>208.6961364</c:v>
                </c:pt>
                <c:pt idx="21012">
                  <c:v>208.70606939999999</c:v>
                </c:pt>
                <c:pt idx="21013">
                  <c:v>208.71600340000001</c:v>
                </c:pt>
                <c:pt idx="21014">
                  <c:v>208.72593639999999</c:v>
                </c:pt>
                <c:pt idx="21015">
                  <c:v>208.73586940000001</c:v>
                </c:pt>
                <c:pt idx="21016">
                  <c:v>208.7458024</c:v>
                </c:pt>
                <c:pt idx="21017">
                  <c:v>208.75573639999999</c:v>
                </c:pt>
                <c:pt idx="21018">
                  <c:v>208.76566940000001</c:v>
                </c:pt>
                <c:pt idx="21019">
                  <c:v>208.7756024</c:v>
                </c:pt>
                <c:pt idx="21020">
                  <c:v>208.78553539999999</c:v>
                </c:pt>
                <c:pt idx="21021">
                  <c:v>208.7954684</c:v>
                </c:pt>
                <c:pt idx="21022">
                  <c:v>208.80540239999999</c:v>
                </c:pt>
                <c:pt idx="21023">
                  <c:v>208.81533540000001</c:v>
                </c:pt>
                <c:pt idx="21024">
                  <c:v>208.8252684</c:v>
                </c:pt>
                <c:pt idx="21025">
                  <c:v>208.83520139999999</c:v>
                </c:pt>
                <c:pt idx="21026">
                  <c:v>208.8451354</c:v>
                </c:pt>
                <c:pt idx="21027">
                  <c:v>208.85506839999999</c:v>
                </c:pt>
                <c:pt idx="21028">
                  <c:v>208.86500140000001</c:v>
                </c:pt>
                <c:pt idx="21029">
                  <c:v>208.8749344</c:v>
                </c:pt>
                <c:pt idx="21030">
                  <c:v>208.88486839999999</c:v>
                </c:pt>
                <c:pt idx="21031">
                  <c:v>208.89480140000001</c:v>
                </c:pt>
                <c:pt idx="21032">
                  <c:v>208.9047344</c:v>
                </c:pt>
                <c:pt idx="21033">
                  <c:v>208.91466740000001</c:v>
                </c:pt>
                <c:pt idx="21034">
                  <c:v>208.9246004</c:v>
                </c:pt>
                <c:pt idx="21035">
                  <c:v>208.93453439999999</c:v>
                </c:pt>
                <c:pt idx="21036">
                  <c:v>208.94446740000001</c:v>
                </c:pt>
                <c:pt idx="21037">
                  <c:v>208.9544004</c:v>
                </c:pt>
                <c:pt idx="21038">
                  <c:v>208.96433339999999</c:v>
                </c:pt>
                <c:pt idx="21039">
                  <c:v>208.9742674</c:v>
                </c:pt>
                <c:pt idx="21040">
                  <c:v>208.98420039999999</c:v>
                </c:pt>
                <c:pt idx="21041">
                  <c:v>208.99413340000001</c:v>
                </c:pt>
                <c:pt idx="21042">
                  <c:v>209.0040664</c:v>
                </c:pt>
                <c:pt idx="21043">
                  <c:v>209.01399939999999</c:v>
                </c:pt>
                <c:pt idx="21044">
                  <c:v>209.0239334</c:v>
                </c:pt>
                <c:pt idx="21045">
                  <c:v>209.03386639999999</c:v>
                </c:pt>
                <c:pt idx="21046">
                  <c:v>209.04379940000001</c:v>
                </c:pt>
                <c:pt idx="21047">
                  <c:v>209.0537324</c:v>
                </c:pt>
                <c:pt idx="21048">
                  <c:v>209.06366639999999</c:v>
                </c:pt>
                <c:pt idx="21049">
                  <c:v>209.07359940000001</c:v>
                </c:pt>
                <c:pt idx="21050">
                  <c:v>209.0835324</c:v>
                </c:pt>
                <c:pt idx="21051">
                  <c:v>209.09346540000001</c:v>
                </c:pt>
                <c:pt idx="21052">
                  <c:v>209.1033984</c:v>
                </c:pt>
                <c:pt idx="21053">
                  <c:v>209.11333239999999</c:v>
                </c:pt>
                <c:pt idx="21054">
                  <c:v>209.12326540000001</c:v>
                </c:pt>
                <c:pt idx="21055">
                  <c:v>209.1331984</c:v>
                </c:pt>
                <c:pt idx="21056">
                  <c:v>209.14313139999999</c:v>
                </c:pt>
                <c:pt idx="21057">
                  <c:v>209.1530654</c:v>
                </c:pt>
                <c:pt idx="21058">
                  <c:v>209.16299839999999</c:v>
                </c:pt>
                <c:pt idx="21059">
                  <c:v>209.17293140000001</c:v>
                </c:pt>
                <c:pt idx="21060">
                  <c:v>209.1828644</c:v>
                </c:pt>
                <c:pt idx="21061">
                  <c:v>209.19279739999999</c:v>
                </c:pt>
                <c:pt idx="21062">
                  <c:v>209.2027314</c:v>
                </c:pt>
                <c:pt idx="21063">
                  <c:v>209.21266439999999</c:v>
                </c:pt>
                <c:pt idx="21064">
                  <c:v>209.22259740000001</c:v>
                </c:pt>
                <c:pt idx="21065">
                  <c:v>209.2325304</c:v>
                </c:pt>
                <c:pt idx="21066">
                  <c:v>209.24246439999999</c:v>
                </c:pt>
                <c:pt idx="21067">
                  <c:v>209.25239740000001</c:v>
                </c:pt>
                <c:pt idx="21068">
                  <c:v>209.2623304</c:v>
                </c:pt>
                <c:pt idx="21069">
                  <c:v>209.27226340000001</c:v>
                </c:pt>
                <c:pt idx="21070">
                  <c:v>209.2821964</c:v>
                </c:pt>
                <c:pt idx="21071">
                  <c:v>209.29213039999999</c:v>
                </c:pt>
                <c:pt idx="21072">
                  <c:v>209.30206340000001</c:v>
                </c:pt>
                <c:pt idx="21073">
                  <c:v>209.3119964</c:v>
                </c:pt>
                <c:pt idx="21074">
                  <c:v>209.32192939999999</c:v>
                </c:pt>
                <c:pt idx="21075">
                  <c:v>209.3318634</c:v>
                </c:pt>
                <c:pt idx="21076">
                  <c:v>209.34179639999999</c:v>
                </c:pt>
                <c:pt idx="21077">
                  <c:v>209.35172940000001</c:v>
                </c:pt>
                <c:pt idx="21078">
                  <c:v>209.3616624</c:v>
                </c:pt>
                <c:pt idx="21079">
                  <c:v>209.37159539999999</c:v>
                </c:pt>
                <c:pt idx="21080">
                  <c:v>209.38152940000001</c:v>
                </c:pt>
                <c:pt idx="21081">
                  <c:v>209.39146239999999</c:v>
                </c:pt>
                <c:pt idx="21082">
                  <c:v>209.40139540000001</c:v>
                </c:pt>
                <c:pt idx="21083">
                  <c:v>209.4113284</c:v>
                </c:pt>
                <c:pt idx="21084">
                  <c:v>209.42126239999999</c:v>
                </c:pt>
                <c:pt idx="21085">
                  <c:v>209.43119540000001</c:v>
                </c:pt>
                <c:pt idx="21086">
                  <c:v>209.4411284</c:v>
                </c:pt>
                <c:pt idx="21087">
                  <c:v>209.45106139999999</c:v>
                </c:pt>
                <c:pt idx="21088">
                  <c:v>209.4609944</c:v>
                </c:pt>
                <c:pt idx="21089">
                  <c:v>209.47092839999999</c:v>
                </c:pt>
                <c:pt idx="21090">
                  <c:v>209.48086140000001</c:v>
                </c:pt>
                <c:pt idx="21091">
                  <c:v>209.4907944</c:v>
                </c:pt>
                <c:pt idx="21092">
                  <c:v>209.50072739999999</c:v>
                </c:pt>
                <c:pt idx="21093">
                  <c:v>209.5106614</c:v>
                </c:pt>
                <c:pt idx="21094">
                  <c:v>209.52059439999999</c:v>
                </c:pt>
                <c:pt idx="21095">
                  <c:v>209.53052740000001</c:v>
                </c:pt>
                <c:pt idx="21096">
                  <c:v>209.5404604</c:v>
                </c:pt>
                <c:pt idx="21097">
                  <c:v>209.55039339999999</c:v>
                </c:pt>
                <c:pt idx="21098">
                  <c:v>209.56032740000001</c:v>
                </c:pt>
                <c:pt idx="21099">
                  <c:v>209.5702604</c:v>
                </c:pt>
                <c:pt idx="21100">
                  <c:v>209.58019340000001</c:v>
                </c:pt>
                <c:pt idx="21101">
                  <c:v>209.5901264</c:v>
                </c:pt>
                <c:pt idx="21102">
                  <c:v>209.60006039999999</c:v>
                </c:pt>
                <c:pt idx="21103">
                  <c:v>209.60999340000001</c:v>
                </c:pt>
                <c:pt idx="21104">
                  <c:v>209.6199264</c:v>
                </c:pt>
                <c:pt idx="21105">
                  <c:v>209.62985939999999</c:v>
                </c:pt>
                <c:pt idx="21106">
                  <c:v>209.6397924</c:v>
                </c:pt>
                <c:pt idx="21107">
                  <c:v>209.64972639999999</c:v>
                </c:pt>
                <c:pt idx="21108">
                  <c:v>209.65965940000001</c:v>
                </c:pt>
                <c:pt idx="21109">
                  <c:v>209.6695924</c:v>
                </c:pt>
                <c:pt idx="21110">
                  <c:v>209.67952539999999</c:v>
                </c:pt>
                <c:pt idx="21111">
                  <c:v>209.68945840000001</c:v>
                </c:pt>
                <c:pt idx="21112">
                  <c:v>209.69939239999999</c:v>
                </c:pt>
                <c:pt idx="21113">
                  <c:v>209.70932540000001</c:v>
                </c:pt>
                <c:pt idx="21114">
                  <c:v>209.7192584</c:v>
                </c:pt>
                <c:pt idx="21115">
                  <c:v>209.72919139999999</c:v>
                </c:pt>
                <c:pt idx="21116">
                  <c:v>209.73912540000001</c:v>
                </c:pt>
                <c:pt idx="21117">
                  <c:v>209.7490584</c:v>
                </c:pt>
                <c:pt idx="21118">
                  <c:v>209.75899140000001</c:v>
                </c:pt>
                <c:pt idx="21119">
                  <c:v>209.7689244</c:v>
                </c:pt>
                <c:pt idx="21120">
                  <c:v>209.77885739999999</c:v>
                </c:pt>
                <c:pt idx="21121">
                  <c:v>209.78879140000001</c:v>
                </c:pt>
                <c:pt idx="21122">
                  <c:v>209.7987244</c:v>
                </c:pt>
                <c:pt idx="21123">
                  <c:v>209.80865739999999</c:v>
                </c:pt>
                <c:pt idx="21124">
                  <c:v>209.81859040000001</c:v>
                </c:pt>
                <c:pt idx="21125">
                  <c:v>209.82852439999999</c:v>
                </c:pt>
                <c:pt idx="21126">
                  <c:v>209.83845740000001</c:v>
                </c:pt>
                <c:pt idx="21127">
                  <c:v>209.8483904</c:v>
                </c:pt>
                <c:pt idx="21128">
                  <c:v>209.85832339999999</c:v>
                </c:pt>
                <c:pt idx="21129">
                  <c:v>209.86825640000001</c:v>
                </c:pt>
                <c:pt idx="21130">
                  <c:v>209.87819039999999</c:v>
                </c:pt>
                <c:pt idx="21131">
                  <c:v>209.88812340000001</c:v>
                </c:pt>
                <c:pt idx="21132">
                  <c:v>209.8980564</c:v>
                </c:pt>
                <c:pt idx="21133">
                  <c:v>209.90798939999999</c:v>
                </c:pt>
                <c:pt idx="21134">
                  <c:v>209.91792240000001</c:v>
                </c:pt>
                <c:pt idx="21135">
                  <c:v>209.9278564</c:v>
                </c:pt>
                <c:pt idx="21136">
                  <c:v>209.93778940000001</c:v>
                </c:pt>
                <c:pt idx="21137">
                  <c:v>209.9477224</c:v>
                </c:pt>
                <c:pt idx="21138">
                  <c:v>209.95765539999999</c:v>
                </c:pt>
                <c:pt idx="21139">
                  <c:v>209.96758940000001</c:v>
                </c:pt>
                <c:pt idx="21140">
                  <c:v>209.9775224</c:v>
                </c:pt>
                <c:pt idx="21141">
                  <c:v>209.98745539999999</c:v>
                </c:pt>
                <c:pt idx="21142">
                  <c:v>209.99738840000001</c:v>
                </c:pt>
                <c:pt idx="21143">
                  <c:v>210.0073214</c:v>
                </c:pt>
                <c:pt idx="21144">
                  <c:v>210.01725540000001</c:v>
                </c:pt>
                <c:pt idx="21145">
                  <c:v>210.0271884</c:v>
                </c:pt>
                <c:pt idx="21146">
                  <c:v>210.03712139999999</c:v>
                </c:pt>
                <c:pt idx="21147">
                  <c:v>210.04705440000001</c:v>
                </c:pt>
                <c:pt idx="21148">
                  <c:v>210.05698839999999</c:v>
                </c:pt>
                <c:pt idx="21149">
                  <c:v>210.06692140000001</c:v>
                </c:pt>
                <c:pt idx="21150">
                  <c:v>210.0768544</c:v>
                </c:pt>
                <c:pt idx="21151">
                  <c:v>210.08678739999999</c:v>
                </c:pt>
                <c:pt idx="21152">
                  <c:v>210.09672040000001</c:v>
                </c:pt>
                <c:pt idx="21153">
                  <c:v>210.1066544</c:v>
                </c:pt>
                <c:pt idx="21154">
                  <c:v>210.11658739999999</c:v>
                </c:pt>
                <c:pt idx="21155">
                  <c:v>210.1265204</c:v>
                </c:pt>
                <c:pt idx="21156">
                  <c:v>210.13645339999999</c:v>
                </c:pt>
                <c:pt idx="21157">
                  <c:v>210.14638740000001</c:v>
                </c:pt>
                <c:pt idx="21158">
                  <c:v>210.1563204</c:v>
                </c:pt>
                <c:pt idx="21159">
                  <c:v>210.16625339999999</c:v>
                </c:pt>
                <c:pt idx="21160">
                  <c:v>210.17618640000001</c:v>
                </c:pt>
                <c:pt idx="21161">
                  <c:v>210.18612039999999</c:v>
                </c:pt>
                <c:pt idx="21162">
                  <c:v>210.19605340000001</c:v>
                </c:pt>
                <c:pt idx="21163">
                  <c:v>210.2059864</c:v>
                </c:pt>
                <c:pt idx="21164">
                  <c:v>210.21591939999999</c:v>
                </c:pt>
                <c:pt idx="21165">
                  <c:v>210.22585240000001</c:v>
                </c:pt>
                <c:pt idx="21166">
                  <c:v>210.23578639999999</c:v>
                </c:pt>
                <c:pt idx="21167">
                  <c:v>210.24571940000001</c:v>
                </c:pt>
                <c:pt idx="21168">
                  <c:v>210.2556524</c:v>
                </c:pt>
                <c:pt idx="21169">
                  <c:v>210.26558539999999</c:v>
                </c:pt>
                <c:pt idx="21170">
                  <c:v>210.27551940000001</c:v>
                </c:pt>
                <c:pt idx="21171">
                  <c:v>210.2854524</c:v>
                </c:pt>
                <c:pt idx="21172">
                  <c:v>210.29538539999999</c:v>
                </c:pt>
                <c:pt idx="21173">
                  <c:v>210.3053184</c:v>
                </c:pt>
                <c:pt idx="21174">
                  <c:v>210.31525239999999</c:v>
                </c:pt>
                <c:pt idx="21175">
                  <c:v>210.32518540000001</c:v>
                </c:pt>
                <c:pt idx="21176">
                  <c:v>210.3351184</c:v>
                </c:pt>
                <c:pt idx="21177">
                  <c:v>210.34505139999999</c:v>
                </c:pt>
                <c:pt idx="21178">
                  <c:v>210.35498440000001</c:v>
                </c:pt>
                <c:pt idx="21179">
                  <c:v>210.36491839999999</c:v>
                </c:pt>
                <c:pt idx="21180">
                  <c:v>210.37485140000001</c:v>
                </c:pt>
                <c:pt idx="21181">
                  <c:v>210.3847844</c:v>
                </c:pt>
                <c:pt idx="21182">
                  <c:v>210.39471739999999</c:v>
                </c:pt>
                <c:pt idx="21183">
                  <c:v>210.40465140000001</c:v>
                </c:pt>
                <c:pt idx="21184">
                  <c:v>210.4145844</c:v>
                </c:pt>
                <c:pt idx="21185">
                  <c:v>210.42451740000001</c:v>
                </c:pt>
                <c:pt idx="21186">
                  <c:v>210.4344504</c:v>
                </c:pt>
                <c:pt idx="21187">
                  <c:v>210.44438439999999</c:v>
                </c:pt>
                <c:pt idx="21188">
                  <c:v>210.45431740000001</c:v>
                </c:pt>
                <c:pt idx="21189">
                  <c:v>210.4642504</c:v>
                </c:pt>
                <c:pt idx="21190">
                  <c:v>210.47418339999999</c:v>
                </c:pt>
                <c:pt idx="21191">
                  <c:v>210.4841174</c:v>
                </c:pt>
                <c:pt idx="21192">
                  <c:v>210.49405039999999</c:v>
                </c:pt>
                <c:pt idx="21193">
                  <c:v>210.50398340000001</c:v>
                </c:pt>
                <c:pt idx="21194">
                  <c:v>210.5139164</c:v>
                </c:pt>
                <c:pt idx="21195">
                  <c:v>210.52384939999999</c:v>
                </c:pt>
                <c:pt idx="21196">
                  <c:v>210.5337834</c:v>
                </c:pt>
                <c:pt idx="21197">
                  <c:v>210.54371639999999</c:v>
                </c:pt>
                <c:pt idx="21198">
                  <c:v>210.55364940000001</c:v>
                </c:pt>
                <c:pt idx="21199">
                  <c:v>210.5635824</c:v>
                </c:pt>
                <c:pt idx="21200">
                  <c:v>210.57351639999999</c:v>
                </c:pt>
                <c:pt idx="21201">
                  <c:v>210.58344940000001</c:v>
                </c:pt>
                <c:pt idx="21202">
                  <c:v>210.5933824</c:v>
                </c:pt>
                <c:pt idx="21203">
                  <c:v>210.60331540000001</c:v>
                </c:pt>
                <c:pt idx="21204">
                  <c:v>210.6132494</c:v>
                </c:pt>
                <c:pt idx="21205">
                  <c:v>210.62318239999999</c:v>
                </c:pt>
                <c:pt idx="21206">
                  <c:v>210.63311540000001</c:v>
                </c:pt>
                <c:pt idx="21207">
                  <c:v>210.6430484</c:v>
                </c:pt>
                <c:pt idx="21208">
                  <c:v>210.65298240000001</c:v>
                </c:pt>
                <c:pt idx="21209">
                  <c:v>210.66291509999999</c:v>
                </c:pt>
                <c:pt idx="21210">
                  <c:v>210.67284810000001</c:v>
                </c:pt>
                <c:pt idx="21211">
                  <c:v>210.6827811</c:v>
                </c:pt>
                <c:pt idx="21212">
                  <c:v>210.69271509999999</c:v>
                </c:pt>
                <c:pt idx="21213">
                  <c:v>210.7026481</c:v>
                </c:pt>
                <c:pt idx="21214">
                  <c:v>210.71258109999999</c:v>
                </c:pt>
                <c:pt idx="21215">
                  <c:v>210.72251410000001</c:v>
                </c:pt>
                <c:pt idx="21216">
                  <c:v>210.7324481</c:v>
                </c:pt>
                <c:pt idx="21217">
                  <c:v>210.74238109999999</c:v>
                </c:pt>
                <c:pt idx="21218">
                  <c:v>210.75231410000001</c:v>
                </c:pt>
                <c:pt idx="21219">
                  <c:v>210.7622471</c:v>
                </c:pt>
                <c:pt idx="21220">
                  <c:v>210.77218110000001</c:v>
                </c:pt>
                <c:pt idx="21221">
                  <c:v>210.7821141</c:v>
                </c:pt>
                <c:pt idx="21222">
                  <c:v>210.79204709999999</c:v>
                </c:pt>
                <c:pt idx="21223">
                  <c:v>210.80198010000001</c:v>
                </c:pt>
                <c:pt idx="21224">
                  <c:v>210.8119141</c:v>
                </c:pt>
                <c:pt idx="21225">
                  <c:v>210.82184710000001</c:v>
                </c:pt>
                <c:pt idx="21226">
                  <c:v>210.8317801</c:v>
                </c:pt>
                <c:pt idx="21227">
                  <c:v>210.84171309999999</c:v>
                </c:pt>
                <c:pt idx="21228">
                  <c:v>210.85164710000001</c:v>
                </c:pt>
                <c:pt idx="21229">
                  <c:v>210.8615801</c:v>
                </c:pt>
                <c:pt idx="21230">
                  <c:v>210.87151309999999</c:v>
                </c:pt>
                <c:pt idx="21231">
                  <c:v>210.8814471</c:v>
                </c:pt>
                <c:pt idx="21232">
                  <c:v>210.89138009999999</c:v>
                </c:pt>
                <c:pt idx="21233">
                  <c:v>210.90131310000001</c:v>
                </c:pt>
                <c:pt idx="21234">
                  <c:v>210.9112461</c:v>
                </c:pt>
                <c:pt idx="21235">
                  <c:v>210.92118009999999</c:v>
                </c:pt>
                <c:pt idx="21236">
                  <c:v>210.9311131</c:v>
                </c:pt>
                <c:pt idx="21237">
                  <c:v>210.94104609999999</c:v>
                </c:pt>
                <c:pt idx="21238">
                  <c:v>210.95097910000001</c:v>
                </c:pt>
                <c:pt idx="21239">
                  <c:v>210.9609131</c:v>
                </c:pt>
                <c:pt idx="21240">
                  <c:v>210.97084609999999</c:v>
                </c:pt>
                <c:pt idx="21241">
                  <c:v>210.98077910000001</c:v>
                </c:pt>
                <c:pt idx="21242">
                  <c:v>210.9907121</c:v>
                </c:pt>
                <c:pt idx="21243">
                  <c:v>211.00064610000001</c:v>
                </c:pt>
                <c:pt idx="21244">
                  <c:v>211.0105791</c:v>
                </c:pt>
                <c:pt idx="21245">
                  <c:v>211.02051209999999</c:v>
                </c:pt>
                <c:pt idx="21246">
                  <c:v>211.03044510000001</c:v>
                </c:pt>
                <c:pt idx="21247">
                  <c:v>211.0403791</c:v>
                </c:pt>
                <c:pt idx="21248">
                  <c:v>211.05031210000001</c:v>
                </c:pt>
                <c:pt idx="21249">
                  <c:v>211.0602451</c:v>
                </c:pt>
                <c:pt idx="21250">
                  <c:v>211.07017909999999</c:v>
                </c:pt>
                <c:pt idx="21251">
                  <c:v>211.08011210000001</c:v>
                </c:pt>
                <c:pt idx="21252">
                  <c:v>211.0900451</c:v>
                </c:pt>
                <c:pt idx="21253">
                  <c:v>211.09997809999999</c:v>
                </c:pt>
                <c:pt idx="21254">
                  <c:v>211.1099121</c:v>
                </c:pt>
                <c:pt idx="21255">
                  <c:v>211.11984509999999</c:v>
                </c:pt>
                <c:pt idx="21256">
                  <c:v>211.12977810000001</c:v>
                </c:pt>
                <c:pt idx="21257">
                  <c:v>211.1397111</c:v>
                </c:pt>
                <c:pt idx="21258">
                  <c:v>211.14964509999999</c:v>
                </c:pt>
                <c:pt idx="21259">
                  <c:v>211.1595781</c:v>
                </c:pt>
                <c:pt idx="21260">
                  <c:v>211.16951109999999</c:v>
                </c:pt>
                <c:pt idx="21261">
                  <c:v>211.17944410000001</c:v>
                </c:pt>
                <c:pt idx="21262">
                  <c:v>211.1893781</c:v>
                </c:pt>
                <c:pt idx="21263">
                  <c:v>211.19931109999999</c:v>
                </c:pt>
                <c:pt idx="21264">
                  <c:v>211.20924410000001</c:v>
                </c:pt>
                <c:pt idx="21265">
                  <c:v>211.2191771</c:v>
                </c:pt>
                <c:pt idx="21266">
                  <c:v>211.22911110000001</c:v>
                </c:pt>
                <c:pt idx="21267">
                  <c:v>211.2390441</c:v>
                </c:pt>
                <c:pt idx="21268">
                  <c:v>211.24897709999999</c:v>
                </c:pt>
                <c:pt idx="21269">
                  <c:v>211.25891110000001</c:v>
                </c:pt>
                <c:pt idx="21270">
                  <c:v>211.2688441</c:v>
                </c:pt>
                <c:pt idx="21271">
                  <c:v>211.27877710000001</c:v>
                </c:pt>
                <c:pt idx="21272">
                  <c:v>211.2887101</c:v>
                </c:pt>
                <c:pt idx="21273">
                  <c:v>211.29864409999999</c:v>
                </c:pt>
                <c:pt idx="21274">
                  <c:v>211.30857710000001</c:v>
                </c:pt>
                <c:pt idx="21275">
                  <c:v>211.3185101</c:v>
                </c:pt>
                <c:pt idx="21276">
                  <c:v>211.32844309999999</c:v>
                </c:pt>
                <c:pt idx="21277">
                  <c:v>211.3383771</c:v>
                </c:pt>
                <c:pt idx="21278">
                  <c:v>211.34831009999999</c:v>
                </c:pt>
                <c:pt idx="21279">
                  <c:v>211.35824310000001</c:v>
                </c:pt>
                <c:pt idx="21280">
                  <c:v>211.3681771</c:v>
                </c:pt>
                <c:pt idx="21281">
                  <c:v>211.37811009999999</c:v>
                </c:pt>
                <c:pt idx="21282">
                  <c:v>211.3880431</c:v>
                </c:pt>
                <c:pt idx="21283">
                  <c:v>211.39797609999999</c:v>
                </c:pt>
                <c:pt idx="21284">
                  <c:v>211.40791010000001</c:v>
                </c:pt>
                <c:pt idx="21285">
                  <c:v>211.4178431</c:v>
                </c:pt>
                <c:pt idx="21286">
                  <c:v>211.42777609999999</c:v>
                </c:pt>
                <c:pt idx="21287">
                  <c:v>211.43770910000001</c:v>
                </c:pt>
                <c:pt idx="21288">
                  <c:v>211.44764309999999</c:v>
                </c:pt>
                <c:pt idx="21289">
                  <c:v>211.45757610000001</c:v>
                </c:pt>
                <c:pt idx="21290">
                  <c:v>211.4675091</c:v>
                </c:pt>
                <c:pt idx="21291">
                  <c:v>211.47744209999999</c:v>
                </c:pt>
                <c:pt idx="21292">
                  <c:v>211.48737610000001</c:v>
                </c:pt>
                <c:pt idx="21293">
                  <c:v>211.4973091</c:v>
                </c:pt>
                <c:pt idx="21294">
                  <c:v>211.50724210000001</c:v>
                </c:pt>
                <c:pt idx="21295">
                  <c:v>211.5171761</c:v>
                </c:pt>
                <c:pt idx="21296">
                  <c:v>211.52710909999999</c:v>
                </c:pt>
                <c:pt idx="21297">
                  <c:v>211.53704210000001</c:v>
                </c:pt>
                <c:pt idx="21298">
                  <c:v>211.5469751</c:v>
                </c:pt>
                <c:pt idx="21299">
                  <c:v>211.55690910000001</c:v>
                </c:pt>
                <c:pt idx="21300">
                  <c:v>211.5668421</c:v>
                </c:pt>
                <c:pt idx="21301">
                  <c:v>211.57677509999999</c:v>
                </c:pt>
                <c:pt idx="21302">
                  <c:v>211.58670810000001</c:v>
                </c:pt>
                <c:pt idx="21303">
                  <c:v>211.5966421</c:v>
                </c:pt>
                <c:pt idx="21304">
                  <c:v>211.60657509999999</c:v>
                </c:pt>
                <c:pt idx="21305">
                  <c:v>211.6165081</c:v>
                </c:pt>
                <c:pt idx="21306">
                  <c:v>211.62644209999999</c:v>
                </c:pt>
                <c:pt idx="21307">
                  <c:v>211.63637510000001</c:v>
                </c:pt>
                <c:pt idx="21308">
                  <c:v>211.6463081</c:v>
                </c:pt>
                <c:pt idx="21309">
                  <c:v>211.65624109999999</c:v>
                </c:pt>
                <c:pt idx="21310">
                  <c:v>211.66617550000001</c:v>
                </c:pt>
                <c:pt idx="21311">
                  <c:v>211.6761085</c:v>
                </c:pt>
                <c:pt idx="21312">
                  <c:v>211.68604149999999</c:v>
                </c:pt>
                <c:pt idx="21313">
                  <c:v>211.69597450000001</c:v>
                </c:pt>
                <c:pt idx="21314">
                  <c:v>211.70590849999999</c:v>
                </c:pt>
                <c:pt idx="21315">
                  <c:v>211.71584150000001</c:v>
                </c:pt>
                <c:pt idx="21316">
                  <c:v>211.7257745</c:v>
                </c:pt>
                <c:pt idx="21317">
                  <c:v>211.73570849999999</c:v>
                </c:pt>
                <c:pt idx="21318">
                  <c:v>211.7456415</c:v>
                </c:pt>
                <c:pt idx="21319">
                  <c:v>211.75557449999999</c:v>
                </c:pt>
                <c:pt idx="21320">
                  <c:v>211.76550750000001</c:v>
                </c:pt>
                <c:pt idx="21321">
                  <c:v>211.7754415</c:v>
                </c:pt>
                <c:pt idx="21322">
                  <c:v>211.78537449999999</c:v>
                </c:pt>
                <c:pt idx="21323">
                  <c:v>211.79530750000001</c:v>
                </c:pt>
                <c:pt idx="21324">
                  <c:v>211.8052405</c:v>
                </c:pt>
                <c:pt idx="21325">
                  <c:v>211.81517450000001</c:v>
                </c:pt>
                <c:pt idx="21326">
                  <c:v>211.8251075</c:v>
                </c:pt>
                <c:pt idx="21327">
                  <c:v>211.83504049999999</c:v>
                </c:pt>
                <c:pt idx="21328">
                  <c:v>211.84497350000001</c:v>
                </c:pt>
                <c:pt idx="21329">
                  <c:v>211.8549075</c:v>
                </c:pt>
                <c:pt idx="21330">
                  <c:v>211.86484050000001</c:v>
                </c:pt>
                <c:pt idx="21331">
                  <c:v>211.8747735</c:v>
                </c:pt>
                <c:pt idx="21332">
                  <c:v>211.88470649999999</c:v>
                </c:pt>
                <c:pt idx="21333">
                  <c:v>211.89464050000001</c:v>
                </c:pt>
                <c:pt idx="21334">
                  <c:v>211.9045735</c:v>
                </c:pt>
                <c:pt idx="21335">
                  <c:v>211.91450649999999</c:v>
                </c:pt>
                <c:pt idx="21336">
                  <c:v>211.9244405</c:v>
                </c:pt>
                <c:pt idx="21337">
                  <c:v>211.93437349999999</c:v>
                </c:pt>
                <c:pt idx="21338">
                  <c:v>211.94430650000001</c:v>
                </c:pt>
                <c:pt idx="21339">
                  <c:v>211.9542395</c:v>
                </c:pt>
                <c:pt idx="21340">
                  <c:v>211.96417349999999</c:v>
                </c:pt>
                <c:pt idx="21341">
                  <c:v>211.9741065</c:v>
                </c:pt>
                <c:pt idx="21342">
                  <c:v>211.98403949999999</c:v>
                </c:pt>
                <c:pt idx="21343">
                  <c:v>211.99397250000001</c:v>
                </c:pt>
                <c:pt idx="21344">
                  <c:v>212.0039065</c:v>
                </c:pt>
                <c:pt idx="21345">
                  <c:v>212.01383949999999</c:v>
                </c:pt>
                <c:pt idx="21346">
                  <c:v>212.02377250000001</c:v>
                </c:pt>
                <c:pt idx="21347">
                  <c:v>212.0337055</c:v>
                </c:pt>
                <c:pt idx="21348">
                  <c:v>212.04363950000001</c:v>
                </c:pt>
                <c:pt idx="21349">
                  <c:v>212.0535725</c:v>
                </c:pt>
                <c:pt idx="21350">
                  <c:v>212.06350549999999</c:v>
                </c:pt>
                <c:pt idx="21351">
                  <c:v>212.07343950000001</c:v>
                </c:pt>
                <c:pt idx="21352">
                  <c:v>212.0833725</c:v>
                </c:pt>
                <c:pt idx="21353">
                  <c:v>212.09330550000001</c:v>
                </c:pt>
                <c:pt idx="21354">
                  <c:v>212.1032385</c:v>
                </c:pt>
                <c:pt idx="21355">
                  <c:v>212.11317249999999</c:v>
                </c:pt>
                <c:pt idx="21356">
                  <c:v>212.12310550000001</c:v>
                </c:pt>
                <c:pt idx="21357">
                  <c:v>212.1330385</c:v>
                </c:pt>
                <c:pt idx="21358">
                  <c:v>212.14297149999999</c:v>
                </c:pt>
                <c:pt idx="21359">
                  <c:v>212.1529055</c:v>
                </c:pt>
                <c:pt idx="21360">
                  <c:v>212.16283849999999</c:v>
                </c:pt>
                <c:pt idx="21361">
                  <c:v>212.17277150000001</c:v>
                </c:pt>
                <c:pt idx="21362">
                  <c:v>212.1827045</c:v>
                </c:pt>
                <c:pt idx="21363">
                  <c:v>212.19263849999999</c:v>
                </c:pt>
                <c:pt idx="21364">
                  <c:v>212.2025715</c:v>
                </c:pt>
                <c:pt idx="21365">
                  <c:v>212.21250449999999</c:v>
                </c:pt>
                <c:pt idx="21366">
                  <c:v>212.22243750000001</c:v>
                </c:pt>
                <c:pt idx="21367">
                  <c:v>212.2323715</c:v>
                </c:pt>
                <c:pt idx="21368">
                  <c:v>212.24230449999999</c:v>
                </c:pt>
                <c:pt idx="21369">
                  <c:v>212.25223750000001</c:v>
                </c:pt>
                <c:pt idx="21370">
                  <c:v>212.26217149999999</c:v>
                </c:pt>
                <c:pt idx="21371">
                  <c:v>212.27210450000001</c:v>
                </c:pt>
                <c:pt idx="21372">
                  <c:v>212.2820375</c:v>
                </c:pt>
                <c:pt idx="21373">
                  <c:v>212.29197049999999</c:v>
                </c:pt>
                <c:pt idx="21374">
                  <c:v>212.30190450000001</c:v>
                </c:pt>
                <c:pt idx="21375">
                  <c:v>212.3118375</c:v>
                </c:pt>
                <c:pt idx="21376">
                  <c:v>212.32177050000001</c:v>
                </c:pt>
                <c:pt idx="21377">
                  <c:v>212.3317035</c:v>
                </c:pt>
                <c:pt idx="21378">
                  <c:v>212.34163749999999</c:v>
                </c:pt>
                <c:pt idx="21379">
                  <c:v>212.35157050000001</c:v>
                </c:pt>
                <c:pt idx="21380">
                  <c:v>212.3615035</c:v>
                </c:pt>
                <c:pt idx="21381">
                  <c:v>212.37143649999999</c:v>
                </c:pt>
                <c:pt idx="21382">
                  <c:v>212.3813705</c:v>
                </c:pt>
                <c:pt idx="21383">
                  <c:v>212.39130349999999</c:v>
                </c:pt>
                <c:pt idx="21384">
                  <c:v>212.40123650000001</c:v>
                </c:pt>
                <c:pt idx="21385">
                  <c:v>212.4111695</c:v>
                </c:pt>
                <c:pt idx="21386">
                  <c:v>212.42110349999999</c:v>
                </c:pt>
                <c:pt idx="21387">
                  <c:v>212.4310365</c:v>
                </c:pt>
                <c:pt idx="21388">
                  <c:v>212.44096949999999</c:v>
                </c:pt>
                <c:pt idx="21389">
                  <c:v>212.45090250000001</c:v>
                </c:pt>
                <c:pt idx="21390">
                  <c:v>212.4608365</c:v>
                </c:pt>
                <c:pt idx="21391">
                  <c:v>212.47076949999999</c:v>
                </c:pt>
                <c:pt idx="21392">
                  <c:v>212.48070250000001</c:v>
                </c:pt>
                <c:pt idx="21393">
                  <c:v>212.4906355</c:v>
                </c:pt>
                <c:pt idx="21394">
                  <c:v>212.50056950000001</c:v>
                </c:pt>
                <c:pt idx="21395">
                  <c:v>212.5105025</c:v>
                </c:pt>
                <c:pt idx="21396">
                  <c:v>212.52043549999999</c:v>
                </c:pt>
                <c:pt idx="21397">
                  <c:v>212.53036850000001</c:v>
                </c:pt>
                <c:pt idx="21398">
                  <c:v>212.5403025</c:v>
                </c:pt>
                <c:pt idx="21399">
                  <c:v>212.55023550000001</c:v>
                </c:pt>
                <c:pt idx="21400">
                  <c:v>212.5601685</c:v>
                </c:pt>
                <c:pt idx="21401">
                  <c:v>212.57010249999999</c:v>
                </c:pt>
                <c:pt idx="21402">
                  <c:v>212.58003550000001</c:v>
                </c:pt>
                <c:pt idx="21403">
                  <c:v>212.5899685</c:v>
                </c:pt>
                <c:pt idx="21404">
                  <c:v>212.59990149999999</c:v>
                </c:pt>
                <c:pt idx="21405">
                  <c:v>212.6098355</c:v>
                </c:pt>
                <c:pt idx="21406">
                  <c:v>212.61976849999999</c:v>
                </c:pt>
                <c:pt idx="21407">
                  <c:v>212.62970150000001</c:v>
                </c:pt>
                <c:pt idx="21408">
                  <c:v>212.6396345</c:v>
                </c:pt>
                <c:pt idx="21409">
                  <c:v>212.64956849999999</c:v>
                </c:pt>
                <c:pt idx="21410">
                  <c:v>212.6595015</c:v>
                </c:pt>
                <c:pt idx="21411">
                  <c:v>212.6694348</c:v>
                </c:pt>
                <c:pt idx="21412">
                  <c:v>212.67936779999999</c:v>
                </c:pt>
                <c:pt idx="21413">
                  <c:v>212.68930180000001</c:v>
                </c:pt>
                <c:pt idx="21414">
                  <c:v>212.6992348</c:v>
                </c:pt>
                <c:pt idx="21415">
                  <c:v>212.70916779999999</c:v>
                </c:pt>
                <c:pt idx="21416">
                  <c:v>212.71910080000001</c:v>
                </c:pt>
                <c:pt idx="21417">
                  <c:v>212.72903479999999</c:v>
                </c:pt>
                <c:pt idx="21418">
                  <c:v>212.73896780000001</c:v>
                </c:pt>
                <c:pt idx="21419">
                  <c:v>212.7489008</c:v>
                </c:pt>
                <c:pt idx="21420">
                  <c:v>212.75883379999999</c:v>
                </c:pt>
                <c:pt idx="21421">
                  <c:v>212.76876780000001</c:v>
                </c:pt>
                <c:pt idx="21422">
                  <c:v>212.7787008</c:v>
                </c:pt>
                <c:pt idx="21423">
                  <c:v>212.78863380000001</c:v>
                </c:pt>
                <c:pt idx="21424">
                  <c:v>212.7985668</c:v>
                </c:pt>
                <c:pt idx="21425">
                  <c:v>212.80850079999999</c:v>
                </c:pt>
                <c:pt idx="21426">
                  <c:v>212.81843380000001</c:v>
                </c:pt>
                <c:pt idx="21427">
                  <c:v>212.8283668</c:v>
                </c:pt>
                <c:pt idx="21428">
                  <c:v>212.83829979999999</c:v>
                </c:pt>
                <c:pt idx="21429">
                  <c:v>212.8482338</c:v>
                </c:pt>
                <c:pt idx="21430">
                  <c:v>212.85816679999999</c:v>
                </c:pt>
                <c:pt idx="21431">
                  <c:v>212.86809980000001</c:v>
                </c:pt>
                <c:pt idx="21432">
                  <c:v>212.8780328</c:v>
                </c:pt>
                <c:pt idx="21433">
                  <c:v>212.88796679999999</c:v>
                </c:pt>
                <c:pt idx="21434">
                  <c:v>212.8978998</c:v>
                </c:pt>
                <c:pt idx="21435">
                  <c:v>212.90783279999999</c:v>
                </c:pt>
                <c:pt idx="21436">
                  <c:v>212.91776580000001</c:v>
                </c:pt>
                <c:pt idx="21437">
                  <c:v>212.9276998</c:v>
                </c:pt>
                <c:pt idx="21438">
                  <c:v>212.93763279999999</c:v>
                </c:pt>
                <c:pt idx="21439">
                  <c:v>212.94756580000001</c:v>
                </c:pt>
                <c:pt idx="21440">
                  <c:v>212.9574988</c:v>
                </c:pt>
                <c:pt idx="21441">
                  <c:v>212.96743280000001</c:v>
                </c:pt>
                <c:pt idx="21442">
                  <c:v>212.9773658</c:v>
                </c:pt>
                <c:pt idx="21443">
                  <c:v>212.98729879999999</c:v>
                </c:pt>
                <c:pt idx="21444">
                  <c:v>212.99723180000001</c:v>
                </c:pt>
                <c:pt idx="21445">
                  <c:v>213.0071658</c:v>
                </c:pt>
                <c:pt idx="21446">
                  <c:v>213.01709880000001</c:v>
                </c:pt>
                <c:pt idx="21447">
                  <c:v>213.0270318</c:v>
                </c:pt>
                <c:pt idx="21448">
                  <c:v>213.03696479999999</c:v>
                </c:pt>
                <c:pt idx="21449">
                  <c:v>213.04689880000001</c:v>
                </c:pt>
                <c:pt idx="21450">
                  <c:v>213.0568318</c:v>
                </c:pt>
                <c:pt idx="21451">
                  <c:v>213.06676479999999</c:v>
                </c:pt>
                <c:pt idx="21452">
                  <c:v>213.07669780000001</c:v>
                </c:pt>
                <c:pt idx="21453">
                  <c:v>213.08663179999999</c:v>
                </c:pt>
                <c:pt idx="21454">
                  <c:v>213.09656480000001</c:v>
                </c:pt>
                <c:pt idx="21455">
                  <c:v>213.1064978</c:v>
                </c:pt>
                <c:pt idx="21456">
                  <c:v>213.11643079999999</c:v>
                </c:pt>
                <c:pt idx="21457">
                  <c:v>213.1263648</c:v>
                </c:pt>
                <c:pt idx="21458">
                  <c:v>213.13629779999999</c:v>
                </c:pt>
                <c:pt idx="21459">
                  <c:v>213.14623080000001</c:v>
                </c:pt>
                <c:pt idx="21460">
                  <c:v>213.1561638</c:v>
                </c:pt>
                <c:pt idx="21461">
                  <c:v>213.16609779999999</c:v>
                </c:pt>
                <c:pt idx="21462">
                  <c:v>213.17603080000001</c:v>
                </c:pt>
                <c:pt idx="21463">
                  <c:v>213.1859638</c:v>
                </c:pt>
                <c:pt idx="21464">
                  <c:v>213.19589680000001</c:v>
                </c:pt>
                <c:pt idx="21465">
                  <c:v>213.2058308</c:v>
                </c:pt>
                <c:pt idx="21466">
                  <c:v>213.21576379999999</c:v>
                </c:pt>
                <c:pt idx="21467">
                  <c:v>213.22569680000001</c:v>
                </c:pt>
                <c:pt idx="21468">
                  <c:v>213.2356298</c:v>
                </c:pt>
                <c:pt idx="21469">
                  <c:v>213.24556380000001</c:v>
                </c:pt>
                <c:pt idx="21470">
                  <c:v>213.2554968</c:v>
                </c:pt>
                <c:pt idx="21471">
                  <c:v>213.26542979999999</c:v>
                </c:pt>
                <c:pt idx="21472">
                  <c:v>213.27536280000001</c:v>
                </c:pt>
                <c:pt idx="21473">
                  <c:v>213.2852968</c:v>
                </c:pt>
                <c:pt idx="21474">
                  <c:v>213.29522979999999</c:v>
                </c:pt>
                <c:pt idx="21475">
                  <c:v>213.30516280000001</c:v>
                </c:pt>
                <c:pt idx="21476">
                  <c:v>213.31509579999999</c:v>
                </c:pt>
                <c:pt idx="21477">
                  <c:v>213.32502980000001</c:v>
                </c:pt>
                <c:pt idx="21478">
                  <c:v>213.3349628</c:v>
                </c:pt>
                <c:pt idx="21479">
                  <c:v>213.34489579999999</c:v>
                </c:pt>
                <c:pt idx="21480">
                  <c:v>213.35482880000001</c:v>
                </c:pt>
                <c:pt idx="21481">
                  <c:v>213.36476279999999</c:v>
                </c:pt>
                <c:pt idx="21482">
                  <c:v>213.37469580000001</c:v>
                </c:pt>
                <c:pt idx="21483">
                  <c:v>213.3846288</c:v>
                </c:pt>
                <c:pt idx="21484">
                  <c:v>213.3945617</c:v>
                </c:pt>
                <c:pt idx="21485">
                  <c:v>213.40449580000001</c:v>
                </c:pt>
                <c:pt idx="21486">
                  <c:v>213.4144288</c:v>
                </c:pt>
                <c:pt idx="21487">
                  <c:v>213.42436180000001</c:v>
                </c:pt>
                <c:pt idx="21488">
                  <c:v>213.4342948</c:v>
                </c:pt>
                <c:pt idx="21489">
                  <c:v>213.44422879999999</c:v>
                </c:pt>
                <c:pt idx="21490">
                  <c:v>213.45416180000001</c:v>
                </c:pt>
                <c:pt idx="21491">
                  <c:v>213.4640948</c:v>
                </c:pt>
                <c:pt idx="21492">
                  <c:v>213.47402779999999</c:v>
                </c:pt>
                <c:pt idx="21493">
                  <c:v>213.4839618</c:v>
                </c:pt>
                <c:pt idx="21494">
                  <c:v>213.49389479999999</c:v>
                </c:pt>
                <c:pt idx="21495">
                  <c:v>213.50382780000001</c:v>
                </c:pt>
                <c:pt idx="21496">
                  <c:v>213.5137608</c:v>
                </c:pt>
                <c:pt idx="21497">
                  <c:v>213.52369479999999</c:v>
                </c:pt>
                <c:pt idx="21498">
                  <c:v>213.5336278</c:v>
                </c:pt>
                <c:pt idx="21499">
                  <c:v>213.54356079999999</c:v>
                </c:pt>
                <c:pt idx="21500">
                  <c:v>213.55349380000001</c:v>
                </c:pt>
                <c:pt idx="21501">
                  <c:v>213.5634268</c:v>
                </c:pt>
                <c:pt idx="21502">
                  <c:v>213.57336079999999</c:v>
                </c:pt>
                <c:pt idx="21503">
                  <c:v>213.58329380000001</c:v>
                </c:pt>
                <c:pt idx="21504">
                  <c:v>213.5932268</c:v>
                </c:pt>
                <c:pt idx="21505">
                  <c:v>213.60315979999999</c:v>
                </c:pt>
                <c:pt idx="21506">
                  <c:v>213.6130938</c:v>
                </c:pt>
                <c:pt idx="21507">
                  <c:v>213.62302679999999</c:v>
                </c:pt>
                <c:pt idx="21508">
                  <c:v>213.63295980000001</c:v>
                </c:pt>
                <c:pt idx="21509">
                  <c:v>213.6428928</c:v>
                </c:pt>
                <c:pt idx="21510">
                  <c:v>213.65282680000001</c:v>
                </c:pt>
                <c:pt idx="21511">
                  <c:v>213.6627598</c:v>
                </c:pt>
                <c:pt idx="21512">
                  <c:v>213.67269340000001</c:v>
                </c:pt>
                <c:pt idx="21513">
                  <c:v>213.6826264</c:v>
                </c:pt>
                <c:pt idx="21514">
                  <c:v>213.69256039999999</c:v>
                </c:pt>
                <c:pt idx="21515">
                  <c:v>213.70249340000001</c:v>
                </c:pt>
                <c:pt idx="21516">
                  <c:v>213.7124264</c:v>
                </c:pt>
                <c:pt idx="21517">
                  <c:v>213.72235939999999</c:v>
                </c:pt>
                <c:pt idx="21518">
                  <c:v>213.7322934</c:v>
                </c:pt>
                <c:pt idx="21519">
                  <c:v>213.74222639999999</c:v>
                </c:pt>
                <c:pt idx="21520">
                  <c:v>213.75215940000001</c:v>
                </c:pt>
                <c:pt idx="21521">
                  <c:v>213.7620924</c:v>
                </c:pt>
                <c:pt idx="21522">
                  <c:v>213.77202639999999</c:v>
                </c:pt>
                <c:pt idx="21523">
                  <c:v>213.78195940000001</c:v>
                </c:pt>
                <c:pt idx="21524">
                  <c:v>213.79189239999999</c:v>
                </c:pt>
                <c:pt idx="21525">
                  <c:v>213.80182540000001</c:v>
                </c:pt>
                <c:pt idx="21526">
                  <c:v>213.8117594</c:v>
                </c:pt>
                <c:pt idx="21527">
                  <c:v>213.82169239999999</c:v>
                </c:pt>
                <c:pt idx="21528">
                  <c:v>213.83162540000001</c:v>
                </c:pt>
                <c:pt idx="21529">
                  <c:v>213.8415584</c:v>
                </c:pt>
                <c:pt idx="21530">
                  <c:v>213.85149240000001</c:v>
                </c:pt>
                <c:pt idx="21531">
                  <c:v>213.8614254</c:v>
                </c:pt>
                <c:pt idx="21532">
                  <c:v>213.87135839999999</c:v>
                </c:pt>
                <c:pt idx="21533">
                  <c:v>213.88129140000001</c:v>
                </c:pt>
                <c:pt idx="21534">
                  <c:v>213.8912254</c:v>
                </c:pt>
                <c:pt idx="21535">
                  <c:v>213.90115840000001</c:v>
                </c:pt>
                <c:pt idx="21536">
                  <c:v>213.9110914</c:v>
                </c:pt>
                <c:pt idx="21537">
                  <c:v>213.92102439999999</c:v>
                </c:pt>
                <c:pt idx="21538">
                  <c:v>213.93095740000001</c:v>
                </c:pt>
                <c:pt idx="21539">
                  <c:v>213.9408914</c:v>
                </c:pt>
                <c:pt idx="21540">
                  <c:v>213.95082439999999</c:v>
                </c:pt>
                <c:pt idx="21541">
                  <c:v>213.96075740000001</c:v>
                </c:pt>
                <c:pt idx="21542">
                  <c:v>213.9706904</c:v>
                </c:pt>
                <c:pt idx="21543">
                  <c:v>213.98062440000001</c:v>
                </c:pt>
                <c:pt idx="21544">
                  <c:v>213.9905574</c:v>
                </c:pt>
                <c:pt idx="21545">
                  <c:v>214.00049039999999</c:v>
                </c:pt>
                <c:pt idx="21546">
                  <c:v>214.01042340000001</c:v>
                </c:pt>
                <c:pt idx="21547">
                  <c:v>214.02035739999999</c:v>
                </c:pt>
                <c:pt idx="21548">
                  <c:v>214.03029040000001</c:v>
                </c:pt>
                <c:pt idx="21549">
                  <c:v>214.0402234</c:v>
                </c:pt>
                <c:pt idx="21550">
                  <c:v>214.05015639999999</c:v>
                </c:pt>
                <c:pt idx="21551">
                  <c:v>214.06009040000001</c:v>
                </c:pt>
                <c:pt idx="21552">
                  <c:v>214.0700234</c:v>
                </c:pt>
                <c:pt idx="21553">
                  <c:v>214.07995639999999</c:v>
                </c:pt>
                <c:pt idx="21554">
                  <c:v>214.0898894</c:v>
                </c:pt>
                <c:pt idx="21555">
                  <c:v>214.09982339999999</c:v>
                </c:pt>
                <c:pt idx="21556">
                  <c:v>214.10975640000001</c:v>
                </c:pt>
                <c:pt idx="21557">
                  <c:v>214.1196894</c:v>
                </c:pt>
                <c:pt idx="21558">
                  <c:v>214.12962239999999</c:v>
                </c:pt>
                <c:pt idx="21559">
                  <c:v>214.1395564</c:v>
                </c:pt>
                <c:pt idx="21560">
                  <c:v>214.14948939999999</c:v>
                </c:pt>
                <c:pt idx="21561">
                  <c:v>214.15942240000001</c:v>
                </c:pt>
                <c:pt idx="21562">
                  <c:v>214.1693554</c:v>
                </c:pt>
                <c:pt idx="21563">
                  <c:v>214.17928839999999</c:v>
                </c:pt>
                <c:pt idx="21564">
                  <c:v>214.18922240000001</c:v>
                </c:pt>
                <c:pt idx="21565">
                  <c:v>214.1991554</c:v>
                </c:pt>
                <c:pt idx="21566">
                  <c:v>214.20908840000001</c:v>
                </c:pt>
                <c:pt idx="21567">
                  <c:v>214.2190214</c:v>
                </c:pt>
                <c:pt idx="21568">
                  <c:v>214.22895539999999</c:v>
                </c:pt>
                <c:pt idx="21569">
                  <c:v>214.23888840000001</c:v>
                </c:pt>
                <c:pt idx="21570">
                  <c:v>214.2488214</c:v>
                </c:pt>
                <c:pt idx="21571">
                  <c:v>214.25875439999999</c:v>
                </c:pt>
                <c:pt idx="21572">
                  <c:v>214.2686884</c:v>
                </c:pt>
                <c:pt idx="21573">
                  <c:v>214.27862139999999</c:v>
                </c:pt>
                <c:pt idx="21574">
                  <c:v>214.28855440000001</c:v>
                </c:pt>
                <c:pt idx="21575">
                  <c:v>214.2984874</c:v>
                </c:pt>
                <c:pt idx="21576">
                  <c:v>214.30842139999999</c:v>
                </c:pt>
                <c:pt idx="21577">
                  <c:v>214.3183544</c:v>
                </c:pt>
                <c:pt idx="21578">
                  <c:v>214.32828739999999</c:v>
                </c:pt>
                <c:pt idx="21579">
                  <c:v>214.33822040000001</c:v>
                </c:pt>
                <c:pt idx="21580">
                  <c:v>214.3481534</c:v>
                </c:pt>
                <c:pt idx="21581">
                  <c:v>214.35808739999999</c:v>
                </c:pt>
                <c:pt idx="21582">
                  <c:v>214.36802040000001</c:v>
                </c:pt>
                <c:pt idx="21583">
                  <c:v>214.3779534</c:v>
                </c:pt>
                <c:pt idx="21584">
                  <c:v>214.38788640000001</c:v>
                </c:pt>
                <c:pt idx="21585">
                  <c:v>214.3978204</c:v>
                </c:pt>
                <c:pt idx="21586">
                  <c:v>214.40775339999999</c:v>
                </c:pt>
                <c:pt idx="21587">
                  <c:v>214.41768640000001</c:v>
                </c:pt>
                <c:pt idx="21588">
                  <c:v>214.4276194</c:v>
                </c:pt>
                <c:pt idx="21589">
                  <c:v>214.43755340000001</c:v>
                </c:pt>
                <c:pt idx="21590">
                  <c:v>214.4474864</c:v>
                </c:pt>
                <c:pt idx="21591">
                  <c:v>214.45741939999999</c:v>
                </c:pt>
                <c:pt idx="21592">
                  <c:v>214.46735240000001</c:v>
                </c:pt>
                <c:pt idx="21593">
                  <c:v>214.4772864</c:v>
                </c:pt>
                <c:pt idx="21594">
                  <c:v>214.48721939999999</c:v>
                </c:pt>
                <c:pt idx="21595">
                  <c:v>214.4971524</c:v>
                </c:pt>
                <c:pt idx="21596">
                  <c:v>214.50708539999999</c:v>
                </c:pt>
                <c:pt idx="21597">
                  <c:v>214.51701940000001</c:v>
                </c:pt>
                <c:pt idx="21598">
                  <c:v>214.5269524</c:v>
                </c:pt>
                <c:pt idx="21599">
                  <c:v>214.53688539999999</c:v>
                </c:pt>
                <c:pt idx="21600">
                  <c:v>214.54681840000001</c:v>
                </c:pt>
                <c:pt idx="21601">
                  <c:v>214.55675239999999</c:v>
                </c:pt>
                <c:pt idx="21602">
                  <c:v>214.56668540000001</c:v>
                </c:pt>
                <c:pt idx="21603">
                  <c:v>214.5766184</c:v>
                </c:pt>
                <c:pt idx="21604">
                  <c:v>214.58655139999999</c:v>
                </c:pt>
                <c:pt idx="21605">
                  <c:v>214.59648440000001</c:v>
                </c:pt>
                <c:pt idx="21606">
                  <c:v>214.6064184</c:v>
                </c:pt>
                <c:pt idx="21607">
                  <c:v>214.61635140000001</c:v>
                </c:pt>
                <c:pt idx="21608">
                  <c:v>214.6262844</c:v>
                </c:pt>
                <c:pt idx="21609">
                  <c:v>214.63621739999999</c:v>
                </c:pt>
                <c:pt idx="21610">
                  <c:v>214.64615140000001</c:v>
                </c:pt>
                <c:pt idx="21611">
                  <c:v>214.6560844</c:v>
                </c:pt>
                <c:pt idx="21612">
                  <c:v>214.66601739999999</c:v>
                </c:pt>
                <c:pt idx="21613">
                  <c:v>214.67595030000001</c:v>
                </c:pt>
                <c:pt idx="21614">
                  <c:v>214.6858843</c:v>
                </c:pt>
                <c:pt idx="21615">
                  <c:v>214.69581729999999</c:v>
                </c:pt>
                <c:pt idx="21616">
                  <c:v>214.70575030000001</c:v>
                </c:pt>
                <c:pt idx="21617">
                  <c:v>214.71568329999999</c:v>
                </c:pt>
                <c:pt idx="21618">
                  <c:v>214.72561730000001</c:v>
                </c:pt>
                <c:pt idx="21619">
                  <c:v>214.7355503</c:v>
                </c:pt>
                <c:pt idx="21620">
                  <c:v>214.74548329999999</c:v>
                </c:pt>
                <c:pt idx="21621">
                  <c:v>214.75541630000001</c:v>
                </c:pt>
                <c:pt idx="21622">
                  <c:v>214.7653493</c:v>
                </c:pt>
                <c:pt idx="21623">
                  <c:v>214.77528330000001</c:v>
                </c:pt>
                <c:pt idx="21624">
                  <c:v>214.7852163</c:v>
                </c:pt>
                <c:pt idx="21625">
                  <c:v>214.79514929999999</c:v>
                </c:pt>
                <c:pt idx="21626">
                  <c:v>214.80508230000001</c:v>
                </c:pt>
                <c:pt idx="21627">
                  <c:v>214.8150163</c:v>
                </c:pt>
                <c:pt idx="21628">
                  <c:v>214.82494929999999</c:v>
                </c:pt>
                <c:pt idx="21629">
                  <c:v>214.8348823</c:v>
                </c:pt>
                <c:pt idx="21630">
                  <c:v>214.84481529999999</c:v>
                </c:pt>
                <c:pt idx="21631">
                  <c:v>214.85474930000001</c:v>
                </c:pt>
                <c:pt idx="21632">
                  <c:v>214.8646823</c:v>
                </c:pt>
                <c:pt idx="21633">
                  <c:v>214.87461529999999</c:v>
                </c:pt>
                <c:pt idx="21634">
                  <c:v>214.88454830000001</c:v>
                </c:pt>
                <c:pt idx="21635">
                  <c:v>214.89448229999999</c:v>
                </c:pt>
                <c:pt idx="21636">
                  <c:v>214.90441530000001</c:v>
                </c:pt>
                <c:pt idx="21637">
                  <c:v>214.9143483</c:v>
                </c:pt>
                <c:pt idx="21638">
                  <c:v>214.92428129999999</c:v>
                </c:pt>
                <c:pt idx="21639">
                  <c:v>214.93421430000001</c:v>
                </c:pt>
                <c:pt idx="21640">
                  <c:v>214.94414829999999</c:v>
                </c:pt>
                <c:pt idx="21641">
                  <c:v>214.95408130000001</c:v>
                </c:pt>
                <c:pt idx="21642">
                  <c:v>214.9640143</c:v>
                </c:pt>
                <c:pt idx="21643">
                  <c:v>214.97394729999999</c:v>
                </c:pt>
                <c:pt idx="21644">
                  <c:v>214.98388130000001</c:v>
                </c:pt>
                <c:pt idx="21645">
                  <c:v>214.9938143</c:v>
                </c:pt>
                <c:pt idx="21646">
                  <c:v>215.00374729999999</c:v>
                </c:pt>
                <c:pt idx="21647">
                  <c:v>215.0136803</c:v>
                </c:pt>
                <c:pt idx="21648">
                  <c:v>215.02361429999999</c:v>
                </c:pt>
                <c:pt idx="21649">
                  <c:v>215.03354730000001</c:v>
                </c:pt>
                <c:pt idx="21650">
                  <c:v>215.0434803</c:v>
                </c:pt>
                <c:pt idx="21651">
                  <c:v>215.05341329999999</c:v>
                </c:pt>
                <c:pt idx="21652">
                  <c:v>215.0633473</c:v>
                </c:pt>
                <c:pt idx="21653">
                  <c:v>215.07328029999999</c:v>
                </c:pt>
                <c:pt idx="21654">
                  <c:v>215.08321330000001</c:v>
                </c:pt>
                <c:pt idx="21655">
                  <c:v>215.0931463</c:v>
                </c:pt>
                <c:pt idx="21656">
                  <c:v>215.10307929999999</c:v>
                </c:pt>
                <c:pt idx="21657">
                  <c:v>215.11301330000001</c:v>
                </c:pt>
                <c:pt idx="21658">
                  <c:v>215.1229463</c:v>
                </c:pt>
                <c:pt idx="21659">
                  <c:v>215.13287930000001</c:v>
                </c:pt>
                <c:pt idx="21660">
                  <c:v>215.1428123</c:v>
                </c:pt>
                <c:pt idx="21661">
                  <c:v>215.15274629999999</c:v>
                </c:pt>
                <c:pt idx="21662">
                  <c:v>215.16267930000001</c:v>
                </c:pt>
                <c:pt idx="21663">
                  <c:v>215.1726123</c:v>
                </c:pt>
                <c:pt idx="21664">
                  <c:v>215.18254529999999</c:v>
                </c:pt>
                <c:pt idx="21665">
                  <c:v>215.1924793</c:v>
                </c:pt>
                <c:pt idx="21666">
                  <c:v>215.20241229999999</c:v>
                </c:pt>
                <c:pt idx="21667">
                  <c:v>215.21234530000001</c:v>
                </c:pt>
                <c:pt idx="21668">
                  <c:v>215.2222783</c:v>
                </c:pt>
                <c:pt idx="21669">
                  <c:v>215.23221229999999</c:v>
                </c:pt>
                <c:pt idx="21670">
                  <c:v>215.2421453</c:v>
                </c:pt>
                <c:pt idx="21671">
                  <c:v>215.25207829999999</c:v>
                </c:pt>
                <c:pt idx="21672">
                  <c:v>215.26201130000001</c:v>
                </c:pt>
                <c:pt idx="21673">
                  <c:v>215.2719443</c:v>
                </c:pt>
                <c:pt idx="21674">
                  <c:v>215.28187829999999</c:v>
                </c:pt>
                <c:pt idx="21675">
                  <c:v>215.29181130000001</c:v>
                </c:pt>
                <c:pt idx="21676">
                  <c:v>215.3017443</c:v>
                </c:pt>
                <c:pt idx="21677">
                  <c:v>215.31167730000001</c:v>
                </c:pt>
                <c:pt idx="21678">
                  <c:v>215.3216113</c:v>
                </c:pt>
                <c:pt idx="21679">
                  <c:v>215.33154429999999</c:v>
                </c:pt>
                <c:pt idx="21680">
                  <c:v>215.34147730000001</c:v>
                </c:pt>
                <c:pt idx="21681">
                  <c:v>215.3514103</c:v>
                </c:pt>
                <c:pt idx="21682">
                  <c:v>215.36134430000001</c:v>
                </c:pt>
                <c:pt idx="21683">
                  <c:v>215.3712773</c:v>
                </c:pt>
                <c:pt idx="21684">
                  <c:v>215.38121029999999</c:v>
                </c:pt>
                <c:pt idx="21685">
                  <c:v>215.39114330000001</c:v>
                </c:pt>
                <c:pt idx="21686">
                  <c:v>215.4010763</c:v>
                </c:pt>
                <c:pt idx="21687">
                  <c:v>215.41101029999999</c:v>
                </c:pt>
                <c:pt idx="21688">
                  <c:v>215.4209433</c:v>
                </c:pt>
                <c:pt idx="21689">
                  <c:v>215.43087629999999</c:v>
                </c:pt>
                <c:pt idx="21690">
                  <c:v>215.44080930000001</c:v>
                </c:pt>
                <c:pt idx="21691">
                  <c:v>215.4507433</c:v>
                </c:pt>
                <c:pt idx="21692">
                  <c:v>215.46067629999999</c:v>
                </c:pt>
                <c:pt idx="21693">
                  <c:v>215.47060930000001</c:v>
                </c:pt>
                <c:pt idx="21694">
                  <c:v>215.4805423</c:v>
                </c:pt>
                <c:pt idx="21695">
                  <c:v>215.49047630000001</c:v>
                </c:pt>
                <c:pt idx="21696">
                  <c:v>215.5004093</c:v>
                </c:pt>
                <c:pt idx="21697">
                  <c:v>215.51034229999999</c:v>
                </c:pt>
                <c:pt idx="21698">
                  <c:v>215.52027530000001</c:v>
                </c:pt>
                <c:pt idx="21699">
                  <c:v>215.5302093</c:v>
                </c:pt>
                <c:pt idx="21700">
                  <c:v>215.54014230000001</c:v>
                </c:pt>
                <c:pt idx="21701">
                  <c:v>215.5500753</c:v>
                </c:pt>
                <c:pt idx="21702">
                  <c:v>215.56000829999999</c:v>
                </c:pt>
                <c:pt idx="21703">
                  <c:v>215.56994130000001</c:v>
                </c:pt>
                <c:pt idx="21704">
                  <c:v>215.5798753</c:v>
                </c:pt>
                <c:pt idx="21705">
                  <c:v>215.58980829999999</c:v>
                </c:pt>
                <c:pt idx="21706">
                  <c:v>215.59974130000001</c:v>
                </c:pt>
                <c:pt idx="21707">
                  <c:v>215.60967429999999</c:v>
                </c:pt>
                <c:pt idx="21708">
                  <c:v>215.61960830000001</c:v>
                </c:pt>
                <c:pt idx="21709">
                  <c:v>215.6295413</c:v>
                </c:pt>
                <c:pt idx="21710">
                  <c:v>215.63947429999999</c:v>
                </c:pt>
                <c:pt idx="21711">
                  <c:v>215.64940730000001</c:v>
                </c:pt>
                <c:pt idx="21712">
                  <c:v>215.65934129999999</c:v>
                </c:pt>
                <c:pt idx="21713">
                  <c:v>215.6692736</c:v>
                </c:pt>
                <c:pt idx="21714">
                  <c:v>215.67920659999999</c:v>
                </c:pt>
                <c:pt idx="21715">
                  <c:v>215.6891396</c:v>
                </c:pt>
                <c:pt idx="21716">
                  <c:v>215.69907259999999</c:v>
                </c:pt>
                <c:pt idx="21717">
                  <c:v>215.70900660000001</c:v>
                </c:pt>
                <c:pt idx="21718">
                  <c:v>215.7189396</c:v>
                </c:pt>
                <c:pt idx="21719">
                  <c:v>215.72887259999999</c:v>
                </c:pt>
                <c:pt idx="21720">
                  <c:v>215.73880560000001</c:v>
                </c:pt>
                <c:pt idx="21721">
                  <c:v>215.74873959999999</c:v>
                </c:pt>
                <c:pt idx="21722">
                  <c:v>215.75867260000001</c:v>
                </c:pt>
                <c:pt idx="21723">
                  <c:v>215.7686056</c:v>
                </c:pt>
                <c:pt idx="21724">
                  <c:v>215.77853859999999</c:v>
                </c:pt>
                <c:pt idx="21725">
                  <c:v>215.78847260000001</c:v>
                </c:pt>
                <c:pt idx="21726">
                  <c:v>215.7984056</c:v>
                </c:pt>
                <c:pt idx="21727">
                  <c:v>215.80833860000001</c:v>
                </c:pt>
                <c:pt idx="21728">
                  <c:v>215.8182716</c:v>
                </c:pt>
                <c:pt idx="21729">
                  <c:v>215.82820459999999</c:v>
                </c:pt>
                <c:pt idx="21730">
                  <c:v>215.83813860000001</c:v>
                </c:pt>
                <c:pt idx="21731">
                  <c:v>215.8480716</c:v>
                </c:pt>
                <c:pt idx="21732">
                  <c:v>215.85800459999999</c:v>
                </c:pt>
                <c:pt idx="21733">
                  <c:v>215.8679376</c:v>
                </c:pt>
                <c:pt idx="21734">
                  <c:v>215.87787159999999</c:v>
                </c:pt>
                <c:pt idx="21735">
                  <c:v>215.88780460000001</c:v>
                </c:pt>
                <c:pt idx="21736">
                  <c:v>215.8977376</c:v>
                </c:pt>
                <c:pt idx="21737">
                  <c:v>215.90767059999999</c:v>
                </c:pt>
                <c:pt idx="21738">
                  <c:v>215.9176046</c:v>
                </c:pt>
                <c:pt idx="21739">
                  <c:v>215.92753759999999</c:v>
                </c:pt>
                <c:pt idx="21740">
                  <c:v>215.93747060000001</c:v>
                </c:pt>
                <c:pt idx="21741">
                  <c:v>215.9474036</c:v>
                </c:pt>
                <c:pt idx="21742">
                  <c:v>215.95733659999999</c:v>
                </c:pt>
                <c:pt idx="21743">
                  <c:v>215.96727060000001</c:v>
                </c:pt>
                <c:pt idx="21744">
                  <c:v>215.9772036</c:v>
                </c:pt>
                <c:pt idx="21745">
                  <c:v>215.98713660000001</c:v>
                </c:pt>
                <c:pt idx="21746">
                  <c:v>215.9970696</c:v>
                </c:pt>
                <c:pt idx="21747">
                  <c:v>216.00700359999999</c:v>
                </c:pt>
                <c:pt idx="21748">
                  <c:v>216.01693660000001</c:v>
                </c:pt>
                <c:pt idx="21749">
                  <c:v>216.0268696</c:v>
                </c:pt>
                <c:pt idx="21750">
                  <c:v>216.03680259999999</c:v>
                </c:pt>
                <c:pt idx="21751">
                  <c:v>216.0467366</c:v>
                </c:pt>
                <c:pt idx="21752">
                  <c:v>216.05666959999999</c:v>
                </c:pt>
                <c:pt idx="21753">
                  <c:v>216.06660260000001</c:v>
                </c:pt>
                <c:pt idx="21754">
                  <c:v>216.0765356</c:v>
                </c:pt>
                <c:pt idx="21755">
                  <c:v>216.08646959999999</c:v>
                </c:pt>
                <c:pt idx="21756">
                  <c:v>216.0964026</c:v>
                </c:pt>
                <c:pt idx="21757">
                  <c:v>216.10633559999999</c:v>
                </c:pt>
                <c:pt idx="21758">
                  <c:v>216.11626860000001</c:v>
                </c:pt>
                <c:pt idx="21759">
                  <c:v>216.1262016</c:v>
                </c:pt>
                <c:pt idx="21760">
                  <c:v>216.13613559999999</c:v>
                </c:pt>
                <c:pt idx="21761">
                  <c:v>216.14606860000001</c:v>
                </c:pt>
                <c:pt idx="21762">
                  <c:v>216.1560016</c:v>
                </c:pt>
                <c:pt idx="21763">
                  <c:v>216.16593460000001</c:v>
                </c:pt>
                <c:pt idx="21764">
                  <c:v>216.1758686</c:v>
                </c:pt>
                <c:pt idx="21765">
                  <c:v>216.18580159999999</c:v>
                </c:pt>
                <c:pt idx="21766">
                  <c:v>216.19573460000001</c:v>
                </c:pt>
                <c:pt idx="21767">
                  <c:v>216.2056676</c:v>
                </c:pt>
                <c:pt idx="21768">
                  <c:v>216.21560059999999</c:v>
                </c:pt>
                <c:pt idx="21769">
                  <c:v>216.2255346</c:v>
                </c:pt>
                <c:pt idx="21770">
                  <c:v>216.23546759999999</c:v>
                </c:pt>
                <c:pt idx="21771">
                  <c:v>216.24540060000001</c:v>
                </c:pt>
                <c:pt idx="21772">
                  <c:v>216.2553336</c:v>
                </c:pt>
                <c:pt idx="21773">
                  <c:v>216.26526759999999</c:v>
                </c:pt>
                <c:pt idx="21774">
                  <c:v>216.27520060000001</c:v>
                </c:pt>
                <c:pt idx="21775">
                  <c:v>216.28513359999999</c:v>
                </c:pt>
                <c:pt idx="21776">
                  <c:v>216.29506660000001</c:v>
                </c:pt>
                <c:pt idx="21777">
                  <c:v>216.3050006</c:v>
                </c:pt>
                <c:pt idx="21778">
                  <c:v>216.31493359999999</c:v>
                </c:pt>
                <c:pt idx="21779">
                  <c:v>216.32486660000001</c:v>
                </c:pt>
                <c:pt idx="21780">
                  <c:v>216.3347996</c:v>
                </c:pt>
                <c:pt idx="21781">
                  <c:v>216.34473259999999</c:v>
                </c:pt>
                <c:pt idx="21782">
                  <c:v>216.3546666</c:v>
                </c:pt>
                <c:pt idx="21783">
                  <c:v>216.36459959999999</c:v>
                </c:pt>
                <c:pt idx="21784">
                  <c:v>216.37453260000001</c:v>
                </c:pt>
                <c:pt idx="21785">
                  <c:v>216.3844656</c:v>
                </c:pt>
                <c:pt idx="21786">
                  <c:v>216.39439960000001</c:v>
                </c:pt>
                <c:pt idx="21787">
                  <c:v>216.4043326</c:v>
                </c:pt>
                <c:pt idx="21788">
                  <c:v>216.41426559999999</c:v>
                </c:pt>
                <c:pt idx="21789">
                  <c:v>216.42419860000001</c:v>
                </c:pt>
                <c:pt idx="21790">
                  <c:v>216.4341326</c:v>
                </c:pt>
                <c:pt idx="21791">
                  <c:v>216.44406559999999</c:v>
                </c:pt>
                <c:pt idx="21792">
                  <c:v>216.45399860000001</c:v>
                </c:pt>
                <c:pt idx="21793">
                  <c:v>216.4639316</c:v>
                </c:pt>
                <c:pt idx="21794">
                  <c:v>216.47386460000001</c:v>
                </c:pt>
                <c:pt idx="21795">
                  <c:v>216.4837986</c:v>
                </c:pt>
                <c:pt idx="21796">
                  <c:v>216.49373159999999</c:v>
                </c:pt>
                <c:pt idx="21797">
                  <c:v>216.50366460000001</c:v>
                </c:pt>
                <c:pt idx="21798">
                  <c:v>216.5135976</c:v>
                </c:pt>
                <c:pt idx="21799">
                  <c:v>216.52353160000001</c:v>
                </c:pt>
                <c:pt idx="21800">
                  <c:v>216.5334646</c:v>
                </c:pt>
                <c:pt idx="21801">
                  <c:v>216.54339759999999</c:v>
                </c:pt>
                <c:pt idx="21802">
                  <c:v>216.55333060000001</c:v>
                </c:pt>
                <c:pt idx="21803">
                  <c:v>216.5632646</c:v>
                </c:pt>
                <c:pt idx="21804">
                  <c:v>216.57319759999999</c:v>
                </c:pt>
                <c:pt idx="21805">
                  <c:v>216.5831306</c:v>
                </c:pt>
                <c:pt idx="21806">
                  <c:v>216.59306359999999</c:v>
                </c:pt>
                <c:pt idx="21807">
                  <c:v>216.60299660000001</c:v>
                </c:pt>
                <c:pt idx="21808">
                  <c:v>216.6129306</c:v>
                </c:pt>
                <c:pt idx="21809">
                  <c:v>216.62286359999999</c:v>
                </c:pt>
                <c:pt idx="21810">
                  <c:v>216.63279660000001</c:v>
                </c:pt>
                <c:pt idx="21811">
                  <c:v>216.6427296</c:v>
                </c:pt>
                <c:pt idx="21812">
                  <c:v>216.65266360000001</c:v>
                </c:pt>
                <c:pt idx="21813">
                  <c:v>216.6625966</c:v>
                </c:pt>
                <c:pt idx="21814">
                  <c:v>216.67252959999999</c:v>
                </c:pt>
                <c:pt idx="21815">
                  <c:v>216.68246260000001</c:v>
                </c:pt>
                <c:pt idx="21816">
                  <c:v>216.6923966</c:v>
                </c:pt>
                <c:pt idx="21817">
                  <c:v>216.70232960000001</c:v>
                </c:pt>
                <c:pt idx="21818">
                  <c:v>216.7122626</c:v>
                </c:pt>
                <c:pt idx="21819">
                  <c:v>216.72219559999999</c:v>
                </c:pt>
                <c:pt idx="21820">
                  <c:v>216.73212860000001</c:v>
                </c:pt>
                <c:pt idx="21821">
                  <c:v>216.7420626</c:v>
                </c:pt>
                <c:pt idx="21822">
                  <c:v>216.75199559999999</c:v>
                </c:pt>
                <c:pt idx="21823">
                  <c:v>216.7619286</c:v>
                </c:pt>
                <c:pt idx="21824">
                  <c:v>216.77186159999999</c:v>
                </c:pt>
                <c:pt idx="21825">
                  <c:v>216.78179560000001</c:v>
                </c:pt>
                <c:pt idx="21826">
                  <c:v>216.7917286</c:v>
                </c:pt>
                <c:pt idx="21827">
                  <c:v>216.80166159999999</c:v>
                </c:pt>
                <c:pt idx="21828">
                  <c:v>216.81159460000001</c:v>
                </c:pt>
                <c:pt idx="21829">
                  <c:v>216.8215276</c:v>
                </c:pt>
                <c:pt idx="21830">
                  <c:v>216.83146160000001</c:v>
                </c:pt>
                <c:pt idx="21831">
                  <c:v>216.8413946</c:v>
                </c:pt>
                <c:pt idx="21832">
                  <c:v>216.85132759999999</c:v>
                </c:pt>
                <c:pt idx="21833">
                  <c:v>216.86126060000001</c:v>
                </c:pt>
                <c:pt idx="21834">
                  <c:v>216.8711946</c:v>
                </c:pt>
                <c:pt idx="21835">
                  <c:v>216.88112760000001</c:v>
                </c:pt>
                <c:pt idx="21836">
                  <c:v>216.8910606</c:v>
                </c:pt>
                <c:pt idx="21837">
                  <c:v>216.90099359999999</c:v>
                </c:pt>
                <c:pt idx="21838">
                  <c:v>216.91092760000001</c:v>
                </c:pt>
                <c:pt idx="21839">
                  <c:v>216.9208606</c:v>
                </c:pt>
                <c:pt idx="21840">
                  <c:v>216.93079359999999</c:v>
                </c:pt>
                <c:pt idx="21841">
                  <c:v>216.9407266</c:v>
                </c:pt>
                <c:pt idx="21842">
                  <c:v>216.95065959999999</c:v>
                </c:pt>
                <c:pt idx="21843">
                  <c:v>216.96059360000001</c:v>
                </c:pt>
                <c:pt idx="21844">
                  <c:v>216.9705266</c:v>
                </c:pt>
                <c:pt idx="21845">
                  <c:v>216.98045959999999</c:v>
                </c:pt>
                <c:pt idx="21846">
                  <c:v>216.99039260000001</c:v>
                </c:pt>
                <c:pt idx="21847">
                  <c:v>217.00032659999999</c:v>
                </c:pt>
                <c:pt idx="21848">
                  <c:v>217.01025960000001</c:v>
                </c:pt>
                <c:pt idx="21849">
                  <c:v>217.0201926</c:v>
                </c:pt>
                <c:pt idx="21850">
                  <c:v>217.03012559999999</c:v>
                </c:pt>
                <c:pt idx="21851">
                  <c:v>217.04005960000001</c:v>
                </c:pt>
                <c:pt idx="21852">
                  <c:v>217.0499926</c:v>
                </c:pt>
                <c:pt idx="21853">
                  <c:v>217.05992560000001</c:v>
                </c:pt>
                <c:pt idx="21854">
                  <c:v>217.0698586</c:v>
                </c:pt>
                <c:pt idx="21855">
                  <c:v>217.07979159999999</c:v>
                </c:pt>
                <c:pt idx="21856">
                  <c:v>217.08972560000001</c:v>
                </c:pt>
                <c:pt idx="21857">
                  <c:v>217.0996586</c:v>
                </c:pt>
                <c:pt idx="21858">
                  <c:v>217.10959159999999</c:v>
                </c:pt>
                <c:pt idx="21859">
                  <c:v>217.11952460000001</c:v>
                </c:pt>
                <c:pt idx="21860">
                  <c:v>217.12945859999999</c:v>
                </c:pt>
                <c:pt idx="21861">
                  <c:v>217.13939160000001</c:v>
                </c:pt>
                <c:pt idx="21862">
                  <c:v>217.1493246</c:v>
                </c:pt>
                <c:pt idx="21863">
                  <c:v>217.15925759999999</c:v>
                </c:pt>
                <c:pt idx="21864">
                  <c:v>217.16919060000001</c:v>
                </c:pt>
                <c:pt idx="21865">
                  <c:v>217.17912459999999</c:v>
                </c:pt>
                <c:pt idx="21866">
                  <c:v>217.18905760000001</c:v>
                </c:pt>
                <c:pt idx="21867">
                  <c:v>217.1989906</c:v>
                </c:pt>
                <c:pt idx="21868">
                  <c:v>217.20892359999999</c:v>
                </c:pt>
                <c:pt idx="21869">
                  <c:v>217.21885760000001</c:v>
                </c:pt>
                <c:pt idx="21870">
                  <c:v>217.2287906</c:v>
                </c:pt>
                <c:pt idx="21871">
                  <c:v>217.23872359999999</c:v>
                </c:pt>
                <c:pt idx="21872">
                  <c:v>217.2486566</c:v>
                </c:pt>
                <c:pt idx="21873">
                  <c:v>217.25859059999999</c:v>
                </c:pt>
                <c:pt idx="21874">
                  <c:v>217.26852360000001</c:v>
                </c:pt>
                <c:pt idx="21875">
                  <c:v>217.2784566</c:v>
                </c:pt>
                <c:pt idx="21876">
                  <c:v>217.28838959999999</c:v>
                </c:pt>
                <c:pt idx="21877">
                  <c:v>217.29832260000001</c:v>
                </c:pt>
                <c:pt idx="21878">
                  <c:v>217.30825659999999</c:v>
                </c:pt>
                <c:pt idx="21879">
                  <c:v>217.31818960000001</c:v>
                </c:pt>
                <c:pt idx="21880">
                  <c:v>217.3281226</c:v>
                </c:pt>
                <c:pt idx="21881">
                  <c:v>217.33805559999999</c:v>
                </c:pt>
                <c:pt idx="21882">
                  <c:v>217.34798960000001</c:v>
                </c:pt>
                <c:pt idx="21883">
                  <c:v>217.35792259999999</c:v>
                </c:pt>
                <c:pt idx="21884">
                  <c:v>217.36785560000001</c:v>
                </c:pt>
                <c:pt idx="21885">
                  <c:v>217.3777886</c:v>
                </c:pt>
                <c:pt idx="21886">
                  <c:v>217.38772159999999</c:v>
                </c:pt>
                <c:pt idx="21887">
                  <c:v>217.39765560000001</c:v>
                </c:pt>
                <c:pt idx="21888">
                  <c:v>217.4075886</c:v>
                </c:pt>
                <c:pt idx="21889">
                  <c:v>217.41752159999999</c:v>
                </c:pt>
                <c:pt idx="21890">
                  <c:v>217.4274546</c:v>
                </c:pt>
                <c:pt idx="21891">
                  <c:v>217.43738859999999</c:v>
                </c:pt>
                <c:pt idx="21892">
                  <c:v>217.44732160000001</c:v>
                </c:pt>
                <c:pt idx="21893">
                  <c:v>217.4572546</c:v>
                </c:pt>
                <c:pt idx="21894">
                  <c:v>217.46718759999999</c:v>
                </c:pt>
                <c:pt idx="21895">
                  <c:v>217.4771216</c:v>
                </c:pt>
                <c:pt idx="21896">
                  <c:v>217.48705459999999</c:v>
                </c:pt>
                <c:pt idx="21897">
                  <c:v>217.49698760000001</c:v>
                </c:pt>
                <c:pt idx="21898">
                  <c:v>217.5069206</c:v>
                </c:pt>
                <c:pt idx="21899">
                  <c:v>217.51685359999999</c:v>
                </c:pt>
                <c:pt idx="21900">
                  <c:v>217.52678760000001</c:v>
                </c:pt>
                <c:pt idx="21901">
                  <c:v>217.5367206</c:v>
                </c:pt>
                <c:pt idx="21902">
                  <c:v>217.54665360000001</c:v>
                </c:pt>
                <c:pt idx="21903">
                  <c:v>217.5565866</c:v>
                </c:pt>
                <c:pt idx="21904">
                  <c:v>217.56652059999999</c:v>
                </c:pt>
                <c:pt idx="21905">
                  <c:v>217.57645360000001</c:v>
                </c:pt>
                <c:pt idx="21906">
                  <c:v>217.5863866</c:v>
                </c:pt>
                <c:pt idx="21907">
                  <c:v>217.59631959999999</c:v>
                </c:pt>
                <c:pt idx="21908">
                  <c:v>217.6062536</c:v>
                </c:pt>
                <c:pt idx="21909">
                  <c:v>217.61618659999999</c:v>
                </c:pt>
                <c:pt idx="21910">
                  <c:v>217.62611960000001</c:v>
                </c:pt>
                <c:pt idx="21911">
                  <c:v>217.6360526</c:v>
                </c:pt>
                <c:pt idx="21912">
                  <c:v>217.64598559999999</c:v>
                </c:pt>
                <c:pt idx="21913">
                  <c:v>217.6559196</c:v>
                </c:pt>
                <c:pt idx="21914">
                  <c:v>217.66585259999999</c:v>
                </c:pt>
                <c:pt idx="21915">
                  <c:v>217.67578639999999</c:v>
                </c:pt>
                <c:pt idx="21916">
                  <c:v>217.68571940000001</c:v>
                </c:pt>
                <c:pt idx="21917">
                  <c:v>217.6956534</c:v>
                </c:pt>
                <c:pt idx="21918">
                  <c:v>217.70558639999999</c:v>
                </c:pt>
                <c:pt idx="21919">
                  <c:v>217.71551940000001</c:v>
                </c:pt>
                <c:pt idx="21920">
                  <c:v>217.72545239999999</c:v>
                </c:pt>
                <c:pt idx="21921">
                  <c:v>217.73538540000001</c:v>
                </c:pt>
                <c:pt idx="21922">
                  <c:v>217.7453194</c:v>
                </c:pt>
                <c:pt idx="21923">
                  <c:v>217.75525239999999</c:v>
                </c:pt>
                <c:pt idx="21924">
                  <c:v>217.76518540000001</c:v>
                </c:pt>
                <c:pt idx="21925">
                  <c:v>217.7751184</c:v>
                </c:pt>
                <c:pt idx="21926">
                  <c:v>217.78505240000001</c:v>
                </c:pt>
                <c:pt idx="21927">
                  <c:v>217.7949854</c:v>
                </c:pt>
                <c:pt idx="21928">
                  <c:v>217.80491839999999</c:v>
                </c:pt>
                <c:pt idx="21929">
                  <c:v>217.81485140000001</c:v>
                </c:pt>
                <c:pt idx="21930">
                  <c:v>217.8247854</c:v>
                </c:pt>
                <c:pt idx="21931">
                  <c:v>217.83471840000001</c:v>
                </c:pt>
                <c:pt idx="21932">
                  <c:v>217.8446514</c:v>
                </c:pt>
                <c:pt idx="21933">
                  <c:v>217.85458439999999</c:v>
                </c:pt>
                <c:pt idx="21934">
                  <c:v>217.86451740000001</c:v>
                </c:pt>
                <c:pt idx="21935">
                  <c:v>217.8744514</c:v>
                </c:pt>
                <c:pt idx="21936">
                  <c:v>217.88438439999999</c:v>
                </c:pt>
                <c:pt idx="21937">
                  <c:v>217.89431740000001</c:v>
                </c:pt>
                <c:pt idx="21938">
                  <c:v>217.9042504</c:v>
                </c:pt>
                <c:pt idx="21939">
                  <c:v>217.91418440000001</c:v>
                </c:pt>
                <c:pt idx="21940">
                  <c:v>217.9241174</c:v>
                </c:pt>
                <c:pt idx="21941">
                  <c:v>217.93405039999999</c:v>
                </c:pt>
                <c:pt idx="21942">
                  <c:v>217.94398340000001</c:v>
                </c:pt>
                <c:pt idx="21943">
                  <c:v>217.9539164</c:v>
                </c:pt>
                <c:pt idx="21944">
                  <c:v>217.96385040000001</c:v>
                </c:pt>
                <c:pt idx="21945">
                  <c:v>217.9737834</c:v>
                </c:pt>
                <c:pt idx="21946">
                  <c:v>217.98371639999999</c:v>
                </c:pt>
                <c:pt idx="21947">
                  <c:v>217.99364940000001</c:v>
                </c:pt>
                <c:pt idx="21948">
                  <c:v>218.0035834</c:v>
                </c:pt>
                <c:pt idx="21949">
                  <c:v>218.01351639999999</c:v>
                </c:pt>
                <c:pt idx="21950">
                  <c:v>218.0234494</c:v>
                </c:pt>
                <c:pt idx="21951">
                  <c:v>218.03338239999999</c:v>
                </c:pt>
                <c:pt idx="21952">
                  <c:v>218.04331640000001</c:v>
                </c:pt>
                <c:pt idx="21953">
                  <c:v>218.0532494</c:v>
                </c:pt>
                <c:pt idx="21954">
                  <c:v>218.06318239999999</c:v>
                </c:pt>
                <c:pt idx="21955">
                  <c:v>218.07311540000001</c:v>
                </c:pt>
                <c:pt idx="21956">
                  <c:v>218.0830484</c:v>
                </c:pt>
                <c:pt idx="21957">
                  <c:v>218.09298240000001</c:v>
                </c:pt>
                <c:pt idx="21958">
                  <c:v>218.1029154</c:v>
                </c:pt>
                <c:pt idx="21959">
                  <c:v>218.11284839999999</c:v>
                </c:pt>
                <c:pt idx="21960">
                  <c:v>218.12278140000001</c:v>
                </c:pt>
                <c:pt idx="21961">
                  <c:v>218.1327154</c:v>
                </c:pt>
                <c:pt idx="21962">
                  <c:v>218.14264840000001</c:v>
                </c:pt>
                <c:pt idx="21963">
                  <c:v>218.1525814</c:v>
                </c:pt>
                <c:pt idx="21964">
                  <c:v>218.16251439999999</c:v>
                </c:pt>
                <c:pt idx="21965">
                  <c:v>218.17244740000001</c:v>
                </c:pt>
                <c:pt idx="21966">
                  <c:v>218.1823814</c:v>
                </c:pt>
                <c:pt idx="21967">
                  <c:v>218.19231439999999</c:v>
                </c:pt>
                <c:pt idx="21968">
                  <c:v>218.2022474</c:v>
                </c:pt>
                <c:pt idx="21969">
                  <c:v>218.21218039999999</c:v>
                </c:pt>
                <c:pt idx="21970">
                  <c:v>218.22211440000001</c:v>
                </c:pt>
                <c:pt idx="21971">
                  <c:v>218.2320474</c:v>
                </c:pt>
                <c:pt idx="21972">
                  <c:v>218.24198039999999</c:v>
                </c:pt>
                <c:pt idx="21973">
                  <c:v>218.25191340000001</c:v>
                </c:pt>
                <c:pt idx="21974">
                  <c:v>218.2618464</c:v>
                </c:pt>
                <c:pt idx="21975">
                  <c:v>218.27178040000001</c:v>
                </c:pt>
                <c:pt idx="21976">
                  <c:v>218.2817134</c:v>
                </c:pt>
                <c:pt idx="21977">
                  <c:v>218.29164639999999</c:v>
                </c:pt>
                <c:pt idx="21978">
                  <c:v>218.30157940000001</c:v>
                </c:pt>
                <c:pt idx="21979">
                  <c:v>218.3115134</c:v>
                </c:pt>
                <c:pt idx="21980">
                  <c:v>218.32144640000001</c:v>
                </c:pt>
                <c:pt idx="21981">
                  <c:v>218.3313794</c:v>
                </c:pt>
                <c:pt idx="21982">
                  <c:v>218.34131239999999</c:v>
                </c:pt>
                <c:pt idx="21983">
                  <c:v>218.35124640000001</c:v>
                </c:pt>
                <c:pt idx="21984">
                  <c:v>218.3611794</c:v>
                </c:pt>
                <c:pt idx="21985">
                  <c:v>218.37111239999999</c:v>
                </c:pt>
                <c:pt idx="21986">
                  <c:v>218.3810454</c:v>
                </c:pt>
                <c:pt idx="21987">
                  <c:v>218.39097839999999</c:v>
                </c:pt>
                <c:pt idx="21988">
                  <c:v>218.40091240000001</c:v>
                </c:pt>
                <c:pt idx="21989">
                  <c:v>218.4108454</c:v>
                </c:pt>
                <c:pt idx="21990">
                  <c:v>218.42077839999999</c:v>
                </c:pt>
                <c:pt idx="21991">
                  <c:v>218.43071140000001</c:v>
                </c:pt>
                <c:pt idx="21992">
                  <c:v>218.44064539999999</c:v>
                </c:pt>
                <c:pt idx="21993">
                  <c:v>218.45057840000001</c:v>
                </c:pt>
                <c:pt idx="21994">
                  <c:v>218.4605114</c:v>
                </c:pt>
                <c:pt idx="21995">
                  <c:v>218.47044439999999</c:v>
                </c:pt>
                <c:pt idx="21996">
                  <c:v>218.48037740000001</c:v>
                </c:pt>
                <c:pt idx="21997">
                  <c:v>218.4903114</c:v>
                </c:pt>
                <c:pt idx="21998">
                  <c:v>218.50024440000001</c:v>
                </c:pt>
                <c:pt idx="21999">
                  <c:v>218.5101774</c:v>
                </c:pt>
                <c:pt idx="22000">
                  <c:v>218.52011039999999</c:v>
                </c:pt>
                <c:pt idx="22001">
                  <c:v>218.53004440000001</c:v>
                </c:pt>
                <c:pt idx="22002">
                  <c:v>218.5399774</c:v>
                </c:pt>
                <c:pt idx="22003">
                  <c:v>218.54991039999999</c:v>
                </c:pt>
                <c:pt idx="22004">
                  <c:v>218.55984340000001</c:v>
                </c:pt>
                <c:pt idx="22005">
                  <c:v>218.56977639999999</c:v>
                </c:pt>
                <c:pt idx="22006">
                  <c:v>218.57971040000001</c:v>
                </c:pt>
                <c:pt idx="22007">
                  <c:v>218.5896434</c:v>
                </c:pt>
                <c:pt idx="22008">
                  <c:v>218.59957639999999</c:v>
                </c:pt>
                <c:pt idx="22009">
                  <c:v>218.60950940000001</c:v>
                </c:pt>
                <c:pt idx="22010">
                  <c:v>218.61944339999999</c:v>
                </c:pt>
                <c:pt idx="22011">
                  <c:v>218.62937640000001</c:v>
                </c:pt>
                <c:pt idx="22012">
                  <c:v>218.6393094</c:v>
                </c:pt>
                <c:pt idx="22013">
                  <c:v>218.64924239999999</c:v>
                </c:pt>
                <c:pt idx="22014">
                  <c:v>218.65917640000001</c:v>
                </c:pt>
                <c:pt idx="22015">
                  <c:v>218.6691094</c:v>
                </c:pt>
                <c:pt idx="22016">
                  <c:v>218.67904189999999</c:v>
                </c:pt>
                <c:pt idx="22017">
                  <c:v>218.68897490000001</c:v>
                </c:pt>
                <c:pt idx="22018">
                  <c:v>218.69890789999999</c:v>
                </c:pt>
                <c:pt idx="22019">
                  <c:v>218.70884190000001</c:v>
                </c:pt>
                <c:pt idx="22020">
                  <c:v>218.7187749</c:v>
                </c:pt>
                <c:pt idx="22021">
                  <c:v>218.72870789999999</c:v>
                </c:pt>
                <c:pt idx="22022">
                  <c:v>218.73864090000001</c:v>
                </c:pt>
                <c:pt idx="22023">
                  <c:v>218.74857489999999</c:v>
                </c:pt>
                <c:pt idx="22024">
                  <c:v>218.75850790000001</c:v>
                </c:pt>
                <c:pt idx="22025">
                  <c:v>218.7684409</c:v>
                </c:pt>
                <c:pt idx="22026">
                  <c:v>218.77837389999999</c:v>
                </c:pt>
                <c:pt idx="22027">
                  <c:v>218.78830690000001</c:v>
                </c:pt>
                <c:pt idx="22028">
                  <c:v>218.7982409</c:v>
                </c:pt>
                <c:pt idx="22029">
                  <c:v>218.80817390000001</c:v>
                </c:pt>
                <c:pt idx="22030">
                  <c:v>218.8181069</c:v>
                </c:pt>
                <c:pt idx="22031">
                  <c:v>218.82803989999999</c:v>
                </c:pt>
                <c:pt idx="22032">
                  <c:v>218.83797390000001</c:v>
                </c:pt>
                <c:pt idx="22033">
                  <c:v>218.8479069</c:v>
                </c:pt>
                <c:pt idx="22034">
                  <c:v>218.85783989999999</c:v>
                </c:pt>
                <c:pt idx="22035">
                  <c:v>218.86777290000001</c:v>
                </c:pt>
                <c:pt idx="22036">
                  <c:v>218.87770689999999</c:v>
                </c:pt>
                <c:pt idx="22037">
                  <c:v>218.88763990000001</c:v>
                </c:pt>
                <c:pt idx="22038">
                  <c:v>218.8975729</c:v>
                </c:pt>
                <c:pt idx="22039">
                  <c:v>218.90750589999999</c:v>
                </c:pt>
                <c:pt idx="22040">
                  <c:v>218.91743890000001</c:v>
                </c:pt>
                <c:pt idx="22041">
                  <c:v>218.92737289999999</c:v>
                </c:pt>
                <c:pt idx="22042">
                  <c:v>218.93730590000001</c:v>
                </c:pt>
                <c:pt idx="22043">
                  <c:v>218.9472389</c:v>
                </c:pt>
                <c:pt idx="22044">
                  <c:v>218.95717189999999</c:v>
                </c:pt>
                <c:pt idx="22045">
                  <c:v>218.96710590000001</c:v>
                </c:pt>
                <c:pt idx="22046">
                  <c:v>218.9770389</c:v>
                </c:pt>
                <c:pt idx="22047">
                  <c:v>218.98697189999999</c:v>
                </c:pt>
                <c:pt idx="22048">
                  <c:v>218.9969049</c:v>
                </c:pt>
                <c:pt idx="22049">
                  <c:v>219.00683789999999</c:v>
                </c:pt>
                <c:pt idx="22050">
                  <c:v>219.01677190000001</c:v>
                </c:pt>
                <c:pt idx="22051">
                  <c:v>219.0267049</c:v>
                </c:pt>
                <c:pt idx="22052">
                  <c:v>219.03663789999999</c:v>
                </c:pt>
                <c:pt idx="22053">
                  <c:v>219.04657090000001</c:v>
                </c:pt>
                <c:pt idx="22054">
                  <c:v>219.05650489999999</c:v>
                </c:pt>
                <c:pt idx="22055">
                  <c:v>219.06643790000001</c:v>
                </c:pt>
                <c:pt idx="22056">
                  <c:v>219.0763709</c:v>
                </c:pt>
                <c:pt idx="22057">
                  <c:v>219.08630389999999</c:v>
                </c:pt>
                <c:pt idx="22058">
                  <c:v>219.09623790000001</c:v>
                </c:pt>
                <c:pt idx="22059">
                  <c:v>219.1061709</c:v>
                </c:pt>
                <c:pt idx="22060">
                  <c:v>219.11610390000001</c:v>
                </c:pt>
                <c:pt idx="22061">
                  <c:v>219.1260369</c:v>
                </c:pt>
                <c:pt idx="22062">
                  <c:v>219.13596989999999</c:v>
                </c:pt>
                <c:pt idx="22063">
                  <c:v>219.14590390000001</c:v>
                </c:pt>
                <c:pt idx="22064">
                  <c:v>219.1558369</c:v>
                </c:pt>
                <c:pt idx="22065">
                  <c:v>219.16576989999999</c:v>
                </c:pt>
                <c:pt idx="22066">
                  <c:v>219.1757029</c:v>
                </c:pt>
                <c:pt idx="22067">
                  <c:v>219.18563689999999</c:v>
                </c:pt>
                <c:pt idx="22068">
                  <c:v>219.19556990000001</c:v>
                </c:pt>
                <c:pt idx="22069">
                  <c:v>219.2055029</c:v>
                </c:pt>
                <c:pt idx="22070">
                  <c:v>219.21543589999999</c:v>
                </c:pt>
                <c:pt idx="22071">
                  <c:v>219.22536890000001</c:v>
                </c:pt>
                <c:pt idx="22072">
                  <c:v>219.23530289999999</c:v>
                </c:pt>
                <c:pt idx="22073">
                  <c:v>219.24523590000001</c:v>
                </c:pt>
                <c:pt idx="22074">
                  <c:v>219.2551689</c:v>
                </c:pt>
                <c:pt idx="22075">
                  <c:v>219.26510189999999</c:v>
                </c:pt>
                <c:pt idx="22076">
                  <c:v>219.27503590000001</c:v>
                </c:pt>
                <c:pt idx="22077">
                  <c:v>219.2849689</c:v>
                </c:pt>
                <c:pt idx="22078">
                  <c:v>219.29490190000001</c:v>
                </c:pt>
                <c:pt idx="22079">
                  <c:v>219.3048349</c:v>
                </c:pt>
                <c:pt idx="22080">
                  <c:v>219.31476889999999</c:v>
                </c:pt>
                <c:pt idx="22081">
                  <c:v>219.32470190000001</c:v>
                </c:pt>
                <c:pt idx="22082">
                  <c:v>219.3346349</c:v>
                </c:pt>
                <c:pt idx="22083">
                  <c:v>219.34456789999999</c:v>
                </c:pt>
                <c:pt idx="22084">
                  <c:v>219.35450090000001</c:v>
                </c:pt>
                <c:pt idx="22085">
                  <c:v>219.36443489999999</c:v>
                </c:pt>
                <c:pt idx="22086">
                  <c:v>219.37436790000001</c:v>
                </c:pt>
                <c:pt idx="22087">
                  <c:v>219.3843009</c:v>
                </c:pt>
                <c:pt idx="22088">
                  <c:v>219.39423389999999</c:v>
                </c:pt>
                <c:pt idx="22089">
                  <c:v>219.4041679</c:v>
                </c:pt>
                <c:pt idx="22090">
                  <c:v>219.41410089999999</c:v>
                </c:pt>
                <c:pt idx="22091">
                  <c:v>219.42403390000001</c:v>
                </c:pt>
                <c:pt idx="22092">
                  <c:v>219.4339669</c:v>
                </c:pt>
                <c:pt idx="22093">
                  <c:v>219.44389989999999</c:v>
                </c:pt>
                <c:pt idx="22094">
                  <c:v>219.45383390000001</c:v>
                </c:pt>
                <c:pt idx="22095">
                  <c:v>219.4637669</c:v>
                </c:pt>
                <c:pt idx="22096">
                  <c:v>219.47369990000001</c:v>
                </c:pt>
                <c:pt idx="22097">
                  <c:v>219.4836329</c:v>
                </c:pt>
                <c:pt idx="22098">
                  <c:v>219.49356689999999</c:v>
                </c:pt>
                <c:pt idx="22099">
                  <c:v>219.50349990000001</c:v>
                </c:pt>
                <c:pt idx="22100">
                  <c:v>219.5134329</c:v>
                </c:pt>
                <c:pt idx="22101">
                  <c:v>219.52336589999999</c:v>
                </c:pt>
                <c:pt idx="22102">
                  <c:v>219.5332999</c:v>
                </c:pt>
                <c:pt idx="22103">
                  <c:v>219.54323289999999</c:v>
                </c:pt>
                <c:pt idx="22104">
                  <c:v>219.55316590000001</c:v>
                </c:pt>
                <c:pt idx="22105">
                  <c:v>219.5630989</c:v>
                </c:pt>
                <c:pt idx="22106">
                  <c:v>219.57303189999999</c:v>
                </c:pt>
                <c:pt idx="22107">
                  <c:v>219.5829659</c:v>
                </c:pt>
                <c:pt idx="22108">
                  <c:v>219.59289889999999</c:v>
                </c:pt>
                <c:pt idx="22109">
                  <c:v>219.60283190000001</c:v>
                </c:pt>
                <c:pt idx="22110">
                  <c:v>219.6127649</c:v>
                </c:pt>
                <c:pt idx="22111">
                  <c:v>219.62269889999999</c:v>
                </c:pt>
                <c:pt idx="22112">
                  <c:v>219.63263190000001</c:v>
                </c:pt>
                <c:pt idx="22113">
                  <c:v>219.6425649</c:v>
                </c:pt>
                <c:pt idx="22114">
                  <c:v>219.65249789999999</c:v>
                </c:pt>
                <c:pt idx="22115">
                  <c:v>219.6624309</c:v>
                </c:pt>
                <c:pt idx="22116">
                  <c:v>219.67236449999999</c:v>
                </c:pt>
                <c:pt idx="22117">
                  <c:v>219.6822975</c:v>
                </c:pt>
                <c:pt idx="22118">
                  <c:v>219.69223049999999</c:v>
                </c:pt>
                <c:pt idx="22119">
                  <c:v>219.70216350000001</c:v>
                </c:pt>
                <c:pt idx="22120">
                  <c:v>219.7120975</c:v>
                </c:pt>
                <c:pt idx="22121">
                  <c:v>219.72203049999999</c:v>
                </c:pt>
                <c:pt idx="22122">
                  <c:v>219.73196350000001</c:v>
                </c:pt>
                <c:pt idx="22123">
                  <c:v>219.7418965</c:v>
                </c:pt>
                <c:pt idx="22124">
                  <c:v>219.75182950000001</c:v>
                </c:pt>
                <c:pt idx="22125">
                  <c:v>219.7617635</c:v>
                </c:pt>
                <c:pt idx="22126">
                  <c:v>219.77169649999999</c:v>
                </c:pt>
                <c:pt idx="22127">
                  <c:v>219.78162950000001</c:v>
                </c:pt>
                <c:pt idx="22128">
                  <c:v>219.7915625</c:v>
                </c:pt>
                <c:pt idx="22129">
                  <c:v>219.80149650000001</c:v>
                </c:pt>
                <c:pt idx="22130">
                  <c:v>219.8114295</c:v>
                </c:pt>
                <c:pt idx="22131">
                  <c:v>219.82136249999999</c:v>
                </c:pt>
                <c:pt idx="22132">
                  <c:v>219.83129550000001</c:v>
                </c:pt>
                <c:pt idx="22133">
                  <c:v>219.8412295</c:v>
                </c:pt>
                <c:pt idx="22134">
                  <c:v>219.85116249999999</c:v>
                </c:pt>
                <c:pt idx="22135">
                  <c:v>219.8610955</c:v>
                </c:pt>
                <c:pt idx="22136">
                  <c:v>219.87102849999999</c:v>
                </c:pt>
                <c:pt idx="22137">
                  <c:v>219.88096150000001</c:v>
                </c:pt>
                <c:pt idx="22138">
                  <c:v>219.8908955</c:v>
                </c:pt>
                <c:pt idx="22139">
                  <c:v>219.90082849999999</c:v>
                </c:pt>
                <c:pt idx="22140">
                  <c:v>219.91076150000001</c:v>
                </c:pt>
                <c:pt idx="22141">
                  <c:v>219.9206945</c:v>
                </c:pt>
                <c:pt idx="22142">
                  <c:v>219.93062850000001</c:v>
                </c:pt>
                <c:pt idx="22143">
                  <c:v>219.9405615</c:v>
                </c:pt>
                <c:pt idx="22144">
                  <c:v>219.95049449999999</c:v>
                </c:pt>
                <c:pt idx="22145">
                  <c:v>219.96042750000001</c:v>
                </c:pt>
                <c:pt idx="22146">
                  <c:v>219.9703615</c:v>
                </c:pt>
                <c:pt idx="22147">
                  <c:v>219.98029450000001</c:v>
                </c:pt>
                <c:pt idx="22148">
                  <c:v>219.9902275</c:v>
                </c:pt>
                <c:pt idx="22149">
                  <c:v>220.00016049999999</c:v>
                </c:pt>
                <c:pt idx="22150">
                  <c:v>220.01009350000001</c:v>
                </c:pt>
                <c:pt idx="22151">
                  <c:v>220.0200275</c:v>
                </c:pt>
                <c:pt idx="22152">
                  <c:v>220.02996049999999</c:v>
                </c:pt>
                <c:pt idx="22153">
                  <c:v>220.03989350000001</c:v>
                </c:pt>
                <c:pt idx="22154">
                  <c:v>220.04982649999999</c:v>
                </c:pt>
                <c:pt idx="22155">
                  <c:v>220.05976050000001</c:v>
                </c:pt>
                <c:pt idx="22156">
                  <c:v>220.0696935</c:v>
                </c:pt>
                <c:pt idx="22157">
                  <c:v>220.07962649999999</c:v>
                </c:pt>
                <c:pt idx="22158">
                  <c:v>220.08955950000001</c:v>
                </c:pt>
                <c:pt idx="22159">
                  <c:v>220.0994925</c:v>
                </c:pt>
                <c:pt idx="22160">
                  <c:v>220.10942650000001</c:v>
                </c:pt>
                <c:pt idx="22161">
                  <c:v>220.1193595</c:v>
                </c:pt>
                <c:pt idx="22162">
                  <c:v>220.12929249999999</c:v>
                </c:pt>
                <c:pt idx="22163">
                  <c:v>220.13922550000001</c:v>
                </c:pt>
                <c:pt idx="22164">
                  <c:v>220.1491595</c:v>
                </c:pt>
                <c:pt idx="22165">
                  <c:v>220.15909250000001</c:v>
                </c:pt>
                <c:pt idx="22166">
                  <c:v>220.1690255</c:v>
                </c:pt>
                <c:pt idx="22167">
                  <c:v>220.17895849999999</c:v>
                </c:pt>
                <c:pt idx="22168">
                  <c:v>220.18889250000001</c:v>
                </c:pt>
                <c:pt idx="22169">
                  <c:v>220.1988255</c:v>
                </c:pt>
                <c:pt idx="22170">
                  <c:v>220.20875849999999</c:v>
                </c:pt>
                <c:pt idx="22171">
                  <c:v>220.21869150000001</c:v>
                </c:pt>
                <c:pt idx="22172">
                  <c:v>220.2286245</c:v>
                </c:pt>
                <c:pt idx="22173">
                  <c:v>220.23855850000001</c:v>
                </c:pt>
                <c:pt idx="22174">
                  <c:v>220.2484915</c:v>
                </c:pt>
                <c:pt idx="22175">
                  <c:v>220.25842449999999</c:v>
                </c:pt>
                <c:pt idx="22176">
                  <c:v>220.26835750000001</c:v>
                </c:pt>
                <c:pt idx="22177">
                  <c:v>220.27829149999999</c:v>
                </c:pt>
                <c:pt idx="22178">
                  <c:v>220.28822450000001</c:v>
                </c:pt>
                <c:pt idx="22179">
                  <c:v>220.2981575</c:v>
                </c:pt>
                <c:pt idx="22180">
                  <c:v>220.30809049999999</c:v>
                </c:pt>
                <c:pt idx="22181">
                  <c:v>220.31802450000001</c:v>
                </c:pt>
                <c:pt idx="22182">
                  <c:v>220.3279575</c:v>
                </c:pt>
                <c:pt idx="22183">
                  <c:v>220.33789049999999</c:v>
                </c:pt>
                <c:pt idx="22184">
                  <c:v>220.3478235</c:v>
                </c:pt>
                <c:pt idx="22185">
                  <c:v>220.35775649999999</c:v>
                </c:pt>
                <c:pt idx="22186">
                  <c:v>220.36769050000001</c:v>
                </c:pt>
                <c:pt idx="22187">
                  <c:v>220.3776235</c:v>
                </c:pt>
                <c:pt idx="22188">
                  <c:v>220.38755649999999</c:v>
                </c:pt>
                <c:pt idx="22189">
                  <c:v>220.39748950000001</c:v>
                </c:pt>
                <c:pt idx="22190">
                  <c:v>220.40742349999999</c:v>
                </c:pt>
                <c:pt idx="22191">
                  <c:v>220.41735650000001</c:v>
                </c:pt>
                <c:pt idx="22192">
                  <c:v>220.4272895</c:v>
                </c:pt>
                <c:pt idx="22193">
                  <c:v>220.43722249999999</c:v>
                </c:pt>
                <c:pt idx="22194">
                  <c:v>220.44715550000001</c:v>
                </c:pt>
                <c:pt idx="22195">
                  <c:v>220.4570895</c:v>
                </c:pt>
                <c:pt idx="22196">
                  <c:v>220.46702250000001</c:v>
                </c:pt>
                <c:pt idx="22197">
                  <c:v>220.4769555</c:v>
                </c:pt>
                <c:pt idx="22198">
                  <c:v>220.48688849999999</c:v>
                </c:pt>
                <c:pt idx="22199">
                  <c:v>220.49682250000001</c:v>
                </c:pt>
                <c:pt idx="22200">
                  <c:v>220.5067555</c:v>
                </c:pt>
                <c:pt idx="22201">
                  <c:v>220.51668849999999</c:v>
                </c:pt>
                <c:pt idx="22202">
                  <c:v>220.5266215</c:v>
                </c:pt>
                <c:pt idx="22203">
                  <c:v>220.53655549999999</c:v>
                </c:pt>
                <c:pt idx="22204">
                  <c:v>220.54648850000001</c:v>
                </c:pt>
                <c:pt idx="22205">
                  <c:v>220.5564215</c:v>
                </c:pt>
                <c:pt idx="22206">
                  <c:v>220.56635449999999</c:v>
                </c:pt>
                <c:pt idx="22207">
                  <c:v>220.57628750000001</c:v>
                </c:pt>
                <c:pt idx="22208">
                  <c:v>220.58622149999999</c:v>
                </c:pt>
                <c:pt idx="22209">
                  <c:v>220.59615450000001</c:v>
                </c:pt>
                <c:pt idx="22210">
                  <c:v>220.6060875</c:v>
                </c:pt>
                <c:pt idx="22211">
                  <c:v>220.61602049999999</c:v>
                </c:pt>
                <c:pt idx="22212">
                  <c:v>220.62595450000001</c:v>
                </c:pt>
                <c:pt idx="22213">
                  <c:v>220.6358875</c:v>
                </c:pt>
                <c:pt idx="22214">
                  <c:v>220.64582050000001</c:v>
                </c:pt>
                <c:pt idx="22215">
                  <c:v>220.6557535</c:v>
                </c:pt>
                <c:pt idx="22216">
                  <c:v>220.66568749999999</c:v>
                </c:pt>
                <c:pt idx="22217">
                  <c:v>220.67561989999999</c:v>
                </c:pt>
                <c:pt idx="22218">
                  <c:v>220.6855529</c:v>
                </c:pt>
                <c:pt idx="22219">
                  <c:v>220.69548589999999</c:v>
                </c:pt>
                <c:pt idx="22220">
                  <c:v>220.70541890000001</c:v>
                </c:pt>
                <c:pt idx="22221">
                  <c:v>220.7153529</c:v>
                </c:pt>
                <c:pt idx="22222">
                  <c:v>220.72528589999999</c:v>
                </c:pt>
                <c:pt idx="22223">
                  <c:v>220.73521890000001</c:v>
                </c:pt>
                <c:pt idx="22224">
                  <c:v>220.7451519</c:v>
                </c:pt>
                <c:pt idx="22225">
                  <c:v>220.75508590000001</c:v>
                </c:pt>
                <c:pt idx="22226">
                  <c:v>220.7650189</c:v>
                </c:pt>
                <c:pt idx="22227">
                  <c:v>220.77495189999999</c:v>
                </c:pt>
                <c:pt idx="22228">
                  <c:v>220.78488490000001</c:v>
                </c:pt>
                <c:pt idx="22229">
                  <c:v>220.7948189</c:v>
                </c:pt>
                <c:pt idx="22230">
                  <c:v>220.80475190000001</c:v>
                </c:pt>
                <c:pt idx="22231">
                  <c:v>220.8146849</c:v>
                </c:pt>
                <c:pt idx="22232">
                  <c:v>220.82461789999999</c:v>
                </c:pt>
                <c:pt idx="22233">
                  <c:v>220.83455090000001</c:v>
                </c:pt>
                <c:pt idx="22234">
                  <c:v>220.8444849</c:v>
                </c:pt>
                <c:pt idx="22235">
                  <c:v>220.85441789999999</c:v>
                </c:pt>
                <c:pt idx="22236">
                  <c:v>220.86435090000001</c:v>
                </c:pt>
                <c:pt idx="22237">
                  <c:v>220.87428389999999</c:v>
                </c:pt>
                <c:pt idx="22238">
                  <c:v>220.88421790000001</c:v>
                </c:pt>
                <c:pt idx="22239">
                  <c:v>220.8941509</c:v>
                </c:pt>
                <c:pt idx="22240">
                  <c:v>220.90408389999999</c:v>
                </c:pt>
                <c:pt idx="22241">
                  <c:v>220.91401690000001</c:v>
                </c:pt>
                <c:pt idx="22242">
                  <c:v>220.9239499</c:v>
                </c:pt>
                <c:pt idx="22243">
                  <c:v>220.93388390000001</c:v>
                </c:pt>
                <c:pt idx="22244">
                  <c:v>220.9438169</c:v>
                </c:pt>
                <c:pt idx="22245">
                  <c:v>220.95374989999999</c:v>
                </c:pt>
                <c:pt idx="22246">
                  <c:v>220.96368290000001</c:v>
                </c:pt>
                <c:pt idx="22247">
                  <c:v>220.9736169</c:v>
                </c:pt>
                <c:pt idx="22248">
                  <c:v>220.98354990000001</c:v>
                </c:pt>
                <c:pt idx="22249">
                  <c:v>220.9934829</c:v>
                </c:pt>
                <c:pt idx="22250">
                  <c:v>221.00341589999999</c:v>
                </c:pt>
                <c:pt idx="22251">
                  <c:v>221.01334990000001</c:v>
                </c:pt>
                <c:pt idx="22252">
                  <c:v>221.0232829</c:v>
                </c:pt>
                <c:pt idx="22253">
                  <c:v>221.03321589999999</c:v>
                </c:pt>
                <c:pt idx="22254">
                  <c:v>221.04314890000001</c:v>
                </c:pt>
                <c:pt idx="22255">
                  <c:v>221.05308289999999</c:v>
                </c:pt>
                <c:pt idx="22256">
                  <c:v>221.06301590000001</c:v>
                </c:pt>
                <c:pt idx="22257">
                  <c:v>221.0729489</c:v>
                </c:pt>
                <c:pt idx="22258">
                  <c:v>221.08288189999999</c:v>
                </c:pt>
                <c:pt idx="22259">
                  <c:v>221.09281490000001</c:v>
                </c:pt>
                <c:pt idx="22260">
                  <c:v>221.10274889999999</c:v>
                </c:pt>
                <c:pt idx="22261">
                  <c:v>221.11268190000001</c:v>
                </c:pt>
                <c:pt idx="22262">
                  <c:v>221.1226149</c:v>
                </c:pt>
                <c:pt idx="22263">
                  <c:v>221.13254789999999</c:v>
                </c:pt>
                <c:pt idx="22264">
                  <c:v>221.14248190000001</c:v>
                </c:pt>
                <c:pt idx="22265">
                  <c:v>221.1524149</c:v>
                </c:pt>
                <c:pt idx="22266">
                  <c:v>221.16234789999999</c:v>
                </c:pt>
                <c:pt idx="22267">
                  <c:v>221.1722809</c:v>
                </c:pt>
                <c:pt idx="22268">
                  <c:v>221.18221389999999</c:v>
                </c:pt>
                <c:pt idx="22269">
                  <c:v>221.19214790000001</c:v>
                </c:pt>
                <c:pt idx="22270">
                  <c:v>221.2020809</c:v>
                </c:pt>
                <c:pt idx="22271">
                  <c:v>221.21201389999999</c:v>
                </c:pt>
                <c:pt idx="22272">
                  <c:v>221.22194690000001</c:v>
                </c:pt>
                <c:pt idx="22273">
                  <c:v>221.23188089999999</c:v>
                </c:pt>
                <c:pt idx="22274">
                  <c:v>221.24181390000001</c:v>
                </c:pt>
                <c:pt idx="22275">
                  <c:v>221.2517469</c:v>
                </c:pt>
                <c:pt idx="22276">
                  <c:v>221.26167989999999</c:v>
                </c:pt>
                <c:pt idx="22277">
                  <c:v>221.27161390000001</c:v>
                </c:pt>
                <c:pt idx="22278">
                  <c:v>221.2815469</c:v>
                </c:pt>
                <c:pt idx="22279">
                  <c:v>221.29147990000001</c:v>
                </c:pt>
                <c:pt idx="22280">
                  <c:v>221.3014129</c:v>
                </c:pt>
                <c:pt idx="22281">
                  <c:v>221.31134689999999</c:v>
                </c:pt>
                <c:pt idx="22282">
                  <c:v>221.32127990000001</c:v>
                </c:pt>
                <c:pt idx="22283">
                  <c:v>221.3312129</c:v>
                </c:pt>
                <c:pt idx="22284">
                  <c:v>221.34114589999999</c:v>
                </c:pt>
                <c:pt idx="22285">
                  <c:v>221.3510789</c:v>
                </c:pt>
                <c:pt idx="22286">
                  <c:v>221.36101289999999</c:v>
                </c:pt>
                <c:pt idx="22287">
                  <c:v>221.37094590000001</c:v>
                </c:pt>
                <c:pt idx="22288">
                  <c:v>221.3808789</c:v>
                </c:pt>
                <c:pt idx="22289">
                  <c:v>221.39081189999999</c:v>
                </c:pt>
                <c:pt idx="22290">
                  <c:v>221.4007459</c:v>
                </c:pt>
                <c:pt idx="22291">
                  <c:v>221.41067889999999</c:v>
                </c:pt>
                <c:pt idx="22292">
                  <c:v>221.42061190000001</c:v>
                </c:pt>
                <c:pt idx="22293">
                  <c:v>221.4305449</c:v>
                </c:pt>
                <c:pt idx="22294">
                  <c:v>221.44047889999999</c:v>
                </c:pt>
                <c:pt idx="22295">
                  <c:v>221.45041190000001</c:v>
                </c:pt>
                <c:pt idx="22296">
                  <c:v>221.4603449</c:v>
                </c:pt>
                <c:pt idx="22297">
                  <c:v>221.47027790000001</c:v>
                </c:pt>
                <c:pt idx="22298">
                  <c:v>221.4802109</c:v>
                </c:pt>
                <c:pt idx="22299">
                  <c:v>221.49014489999999</c:v>
                </c:pt>
                <c:pt idx="22300">
                  <c:v>221.50007790000001</c:v>
                </c:pt>
                <c:pt idx="22301">
                  <c:v>221.5100109</c:v>
                </c:pt>
                <c:pt idx="22302">
                  <c:v>221.51994389999999</c:v>
                </c:pt>
                <c:pt idx="22303">
                  <c:v>221.5298779</c:v>
                </c:pt>
                <c:pt idx="22304">
                  <c:v>221.53981089999999</c:v>
                </c:pt>
                <c:pt idx="22305">
                  <c:v>221.54974390000001</c:v>
                </c:pt>
                <c:pt idx="22306">
                  <c:v>221.5596769</c:v>
                </c:pt>
                <c:pt idx="22307">
                  <c:v>221.56961089999999</c:v>
                </c:pt>
                <c:pt idx="22308">
                  <c:v>221.5795439</c:v>
                </c:pt>
                <c:pt idx="22309">
                  <c:v>221.58947689999999</c:v>
                </c:pt>
                <c:pt idx="22310">
                  <c:v>221.59940990000001</c:v>
                </c:pt>
                <c:pt idx="22311">
                  <c:v>221.6093429</c:v>
                </c:pt>
                <c:pt idx="22312">
                  <c:v>221.61927689999999</c:v>
                </c:pt>
                <c:pt idx="22313">
                  <c:v>221.62920990000001</c:v>
                </c:pt>
                <c:pt idx="22314">
                  <c:v>221.6391429</c:v>
                </c:pt>
                <c:pt idx="22315">
                  <c:v>221.64907590000001</c:v>
                </c:pt>
                <c:pt idx="22316">
                  <c:v>221.6590099</c:v>
                </c:pt>
                <c:pt idx="22317">
                  <c:v>221.66894289999999</c:v>
                </c:pt>
                <c:pt idx="22318">
                  <c:v>221.67887709999999</c:v>
                </c:pt>
                <c:pt idx="22319">
                  <c:v>221.68881010000001</c:v>
                </c:pt>
                <c:pt idx="22320">
                  <c:v>221.6987441</c:v>
                </c:pt>
                <c:pt idx="22321">
                  <c:v>221.70867709999999</c:v>
                </c:pt>
                <c:pt idx="22322">
                  <c:v>221.71861010000001</c:v>
                </c:pt>
                <c:pt idx="22323">
                  <c:v>221.7285431</c:v>
                </c:pt>
                <c:pt idx="22324">
                  <c:v>221.73847610000001</c:v>
                </c:pt>
                <c:pt idx="22325">
                  <c:v>221.7484101</c:v>
                </c:pt>
                <c:pt idx="22326">
                  <c:v>221.75834309999999</c:v>
                </c:pt>
                <c:pt idx="22327">
                  <c:v>221.76827610000001</c:v>
                </c:pt>
                <c:pt idx="22328">
                  <c:v>221.7782091</c:v>
                </c:pt>
                <c:pt idx="22329">
                  <c:v>221.78814310000001</c:v>
                </c:pt>
                <c:pt idx="22330">
                  <c:v>221.7980761</c:v>
                </c:pt>
                <c:pt idx="22331">
                  <c:v>221.80800909999999</c:v>
                </c:pt>
                <c:pt idx="22332">
                  <c:v>221.81794210000001</c:v>
                </c:pt>
                <c:pt idx="22333">
                  <c:v>221.8278761</c:v>
                </c:pt>
                <c:pt idx="22334">
                  <c:v>221.83780909999999</c:v>
                </c:pt>
                <c:pt idx="22335">
                  <c:v>221.8477421</c:v>
                </c:pt>
                <c:pt idx="22336">
                  <c:v>221.85767509999999</c:v>
                </c:pt>
                <c:pt idx="22337">
                  <c:v>221.86760910000001</c:v>
                </c:pt>
                <c:pt idx="22338">
                  <c:v>221.8775421</c:v>
                </c:pt>
                <c:pt idx="22339">
                  <c:v>221.88747509999999</c:v>
                </c:pt>
                <c:pt idx="22340">
                  <c:v>221.89740810000001</c:v>
                </c:pt>
                <c:pt idx="22341">
                  <c:v>221.9073411</c:v>
                </c:pt>
                <c:pt idx="22342">
                  <c:v>221.91727510000001</c:v>
                </c:pt>
                <c:pt idx="22343">
                  <c:v>221.9272081</c:v>
                </c:pt>
                <c:pt idx="22344">
                  <c:v>221.93714109999999</c:v>
                </c:pt>
                <c:pt idx="22345">
                  <c:v>221.94707410000001</c:v>
                </c:pt>
                <c:pt idx="22346">
                  <c:v>221.9570081</c:v>
                </c:pt>
                <c:pt idx="22347">
                  <c:v>221.96694110000001</c:v>
                </c:pt>
                <c:pt idx="22348">
                  <c:v>221.9768741</c:v>
                </c:pt>
                <c:pt idx="22349">
                  <c:v>221.98680709999999</c:v>
                </c:pt>
                <c:pt idx="22350">
                  <c:v>221.99674110000001</c:v>
                </c:pt>
                <c:pt idx="22351">
                  <c:v>222.0066741</c:v>
                </c:pt>
                <c:pt idx="22352">
                  <c:v>222.01660709999999</c:v>
                </c:pt>
                <c:pt idx="22353">
                  <c:v>222.02654010000001</c:v>
                </c:pt>
                <c:pt idx="22354">
                  <c:v>222.03647409999999</c:v>
                </c:pt>
                <c:pt idx="22355">
                  <c:v>222.04640710000001</c:v>
                </c:pt>
                <c:pt idx="22356">
                  <c:v>222.0563401</c:v>
                </c:pt>
                <c:pt idx="22357">
                  <c:v>222.06627309999999</c:v>
                </c:pt>
                <c:pt idx="22358">
                  <c:v>222.07620610000001</c:v>
                </c:pt>
                <c:pt idx="22359">
                  <c:v>222.08614009999999</c:v>
                </c:pt>
                <c:pt idx="22360">
                  <c:v>222.09607310000001</c:v>
                </c:pt>
                <c:pt idx="22361">
                  <c:v>222.1060061</c:v>
                </c:pt>
                <c:pt idx="22362">
                  <c:v>222.11593909999999</c:v>
                </c:pt>
                <c:pt idx="22363">
                  <c:v>222.12587310000001</c:v>
                </c:pt>
                <c:pt idx="22364">
                  <c:v>222.1358061</c:v>
                </c:pt>
                <c:pt idx="22365">
                  <c:v>222.14573909999999</c:v>
                </c:pt>
                <c:pt idx="22366">
                  <c:v>222.1556721</c:v>
                </c:pt>
                <c:pt idx="22367">
                  <c:v>222.16560609999999</c:v>
                </c:pt>
                <c:pt idx="22368">
                  <c:v>222.17553910000001</c:v>
                </c:pt>
                <c:pt idx="22369">
                  <c:v>222.1854721</c:v>
                </c:pt>
                <c:pt idx="22370">
                  <c:v>222.19540509999999</c:v>
                </c:pt>
                <c:pt idx="22371">
                  <c:v>222.20533810000001</c:v>
                </c:pt>
                <c:pt idx="22372">
                  <c:v>222.21527209999999</c:v>
                </c:pt>
                <c:pt idx="22373">
                  <c:v>222.22520510000001</c:v>
                </c:pt>
                <c:pt idx="22374">
                  <c:v>222.2351381</c:v>
                </c:pt>
                <c:pt idx="22375">
                  <c:v>222.24507109999999</c:v>
                </c:pt>
                <c:pt idx="22376">
                  <c:v>222.25500510000001</c:v>
                </c:pt>
                <c:pt idx="22377">
                  <c:v>222.26493809999999</c:v>
                </c:pt>
                <c:pt idx="22378">
                  <c:v>222.27487110000001</c:v>
                </c:pt>
                <c:pt idx="22379">
                  <c:v>222.2848041</c:v>
                </c:pt>
                <c:pt idx="22380">
                  <c:v>222.29473809999999</c:v>
                </c:pt>
                <c:pt idx="22381">
                  <c:v>222.30467110000001</c:v>
                </c:pt>
                <c:pt idx="22382">
                  <c:v>222.3146041</c:v>
                </c:pt>
                <c:pt idx="22383">
                  <c:v>222.32453709999999</c:v>
                </c:pt>
                <c:pt idx="22384">
                  <c:v>222.3344711</c:v>
                </c:pt>
                <c:pt idx="22385">
                  <c:v>222.34440409999999</c:v>
                </c:pt>
                <c:pt idx="22386">
                  <c:v>222.35433710000001</c:v>
                </c:pt>
                <c:pt idx="22387">
                  <c:v>222.3642701</c:v>
                </c:pt>
                <c:pt idx="22388">
                  <c:v>222.37420309999999</c:v>
                </c:pt>
                <c:pt idx="22389">
                  <c:v>222.3841371</c:v>
                </c:pt>
                <c:pt idx="22390">
                  <c:v>222.39407009999999</c:v>
                </c:pt>
                <c:pt idx="22391">
                  <c:v>222.40400310000001</c:v>
                </c:pt>
                <c:pt idx="22392">
                  <c:v>222.4139361</c:v>
                </c:pt>
                <c:pt idx="22393">
                  <c:v>222.42387009999999</c:v>
                </c:pt>
                <c:pt idx="22394">
                  <c:v>222.43380310000001</c:v>
                </c:pt>
                <c:pt idx="22395">
                  <c:v>222.4437361</c:v>
                </c:pt>
                <c:pt idx="22396">
                  <c:v>222.45366910000001</c:v>
                </c:pt>
                <c:pt idx="22397">
                  <c:v>222.4636031</c:v>
                </c:pt>
                <c:pt idx="22398">
                  <c:v>222.47353609999999</c:v>
                </c:pt>
                <c:pt idx="22399">
                  <c:v>222.48346910000001</c:v>
                </c:pt>
                <c:pt idx="22400">
                  <c:v>222.4934021</c:v>
                </c:pt>
                <c:pt idx="22401">
                  <c:v>222.50333610000001</c:v>
                </c:pt>
                <c:pt idx="22402">
                  <c:v>222.5132691</c:v>
                </c:pt>
                <c:pt idx="22403">
                  <c:v>222.52320209999999</c:v>
                </c:pt>
                <c:pt idx="22404">
                  <c:v>222.53313510000001</c:v>
                </c:pt>
                <c:pt idx="22405">
                  <c:v>222.5430691</c:v>
                </c:pt>
                <c:pt idx="22406">
                  <c:v>222.55300209999999</c:v>
                </c:pt>
                <c:pt idx="22407">
                  <c:v>222.5629351</c:v>
                </c:pt>
                <c:pt idx="22408">
                  <c:v>222.57286809999999</c:v>
                </c:pt>
                <c:pt idx="22409">
                  <c:v>222.58280110000001</c:v>
                </c:pt>
                <c:pt idx="22410">
                  <c:v>222.5927351</c:v>
                </c:pt>
                <c:pt idx="22411">
                  <c:v>222.60266809999999</c:v>
                </c:pt>
                <c:pt idx="22412">
                  <c:v>222.61260110000001</c:v>
                </c:pt>
                <c:pt idx="22413">
                  <c:v>222.6225341</c:v>
                </c:pt>
                <c:pt idx="22414">
                  <c:v>222.63246810000001</c:v>
                </c:pt>
                <c:pt idx="22415">
                  <c:v>222.6424011</c:v>
                </c:pt>
                <c:pt idx="22416">
                  <c:v>222.65233409999999</c:v>
                </c:pt>
                <c:pt idx="22417">
                  <c:v>222.66226710000001</c:v>
                </c:pt>
                <c:pt idx="22418">
                  <c:v>222.6722011</c:v>
                </c:pt>
                <c:pt idx="22419">
                  <c:v>222.6821339</c:v>
                </c:pt>
                <c:pt idx="22420">
                  <c:v>222.69206689999999</c:v>
                </c:pt>
                <c:pt idx="22421">
                  <c:v>222.7019999</c:v>
                </c:pt>
                <c:pt idx="22422">
                  <c:v>222.71193289999999</c:v>
                </c:pt>
                <c:pt idx="22423">
                  <c:v>222.72186690000001</c:v>
                </c:pt>
                <c:pt idx="22424">
                  <c:v>222.7317999</c:v>
                </c:pt>
                <c:pt idx="22425">
                  <c:v>222.74173289999999</c:v>
                </c:pt>
                <c:pt idx="22426">
                  <c:v>222.75166590000001</c:v>
                </c:pt>
                <c:pt idx="22427">
                  <c:v>222.76159989999999</c:v>
                </c:pt>
                <c:pt idx="22428">
                  <c:v>222.77153290000001</c:v>
                </c:pt>
                <c:pt idx="22429">
                  <c:v>222.7814659</c:v>
                </c:pt>
                <c:pt idx="22430">
                  <c:v>222.79139889999999</c:v>
                </c:pt>
                <c:pt idx="22431">
                  <c:v>222.80133290000001</c:v>
                </c:pt>
                <c:pt idx="22432">
                  <c:v>222.8112659</c:v>
                </c:pt>
                <c:pt idx="22433">
                  <c:v>222.82119890000001</c:v>
                </c:pt>
                <c:pt idx="22434">
                  <c:v>222.8311319</c:v>
                </c:pt>
                <c:pt idx="22435">
                  <c:v>222.84106589999999</c:v>
                </c:pt>
                <c:pt idx="22436">
                  <c:v>222.85099890000001</c:v>
                </c:pt>
                <c:pt idx="22437">
                  <c:v>222.8609319</c:v>
                </c:pt>
                <c:pt idx="22438">
                  <c:v>222.87086489999999</c:v>
                </c:pt>
                <c:pt idx="22439">
                  <c:v>222.8807989</c:v>
                </c:pt>
                <c:pt idx="22440">
                  <c:v>222.89073189999999</c:v>
                </c:pt>
                <c:pt idx="22441">
                  <c:v>222.90066490000001</c:v>
                </c:pt>
                <c:pt idx="22442">
                  <c:v>222.9105979</c:v>
                </c:pt>
                <c:pt idx="22443">
                  <c:v>222.92053089999999</c:v>
                </c:pt>
                <c:pt idx="22444">
                  <c:v>222.9304649</c:v>
                </c:pt>
                <c:pt idx="22445">
                  <c:v>222.94039789999999</c:v>
                </c:pt>
                <c:pt idx="22446">
                  <c:v>222.95033090000001</c:v>
                </c:pt>
                <c:pt idx="22447">
                  <c:v>222.9602639</c:v>
                </c:pt>
                <c:pt idx="22448">
                  <c:v>222.97019789999999</c:v>
                </c:pt>
                <c:pt idx="22449">
                  <c:v>222.98013090000001</c:v>
                </c:pt>
                <c:pt idx="22450">
                  <c:v>222.9900639</c:v>
                </c:pt>
                <c:pt idx="22451">
                  <c:v>222.99999690000001</c:v>
                </c:pt>
                <c:pt idx="22452">
                  <c:v>223.0099309</c:v>
                </c:pt>
                <c:pt idx="22453">
                  <c:v>223.01986389999999</c:v>
                </c:pt>
                <c:pt idx="22454">
                  <c:v>223.02979690000001</c:v>
                </c:pt>
                <c:pt idx="22455">
                  <c:v>223.0397299</c:v>
                </c:pt>
                <c:pt idx="22456">
                  <c:v>223.04966390000001</c:v>
                </c:pt>
                <c:pt idx="22457">
                  <c:v>223.0595969</c:v>
                </c:pt>
                <c:pt idx="22458">
                  <c:v>223.06952989999999</c:v>
                </c:pt>
                <c:pt idx="22459">
                  <c:v>223.07946290000001</c:v>
                </c:pt>
                <c:pt idx="22460">
                  <c:v>223.0893959</c:v>
                </c:pt>
                <c:pt idx="22461">
                  <c:v>223.09932989999999</c:v>
                </c:pt>
                <c:pt idx="22462">
                  <c:v>223.1092629</c:v>
                </c:pt>
                <c:pt idx="22463">
                  <c:v>223.11919589999999</c:v>
                </c:pt>
                <c:pt idx="22464">
                  <c:v>223.12912890000001</c:v>
                </c:pt>
                <c:pt idx="22465">
                  <c:v>223.1390629</c:v>
                </c:pt>
                <c:pt idx="22466">
                  <c:v>223.14899589999999</c:v>
                </c:pt>
                <c:pt idx="22467">
                  <c:v>223.15892890000001</c:v>
                </c:pt>
                <c:pt idx="22468">
                  <c:v>223.1688619</c:v>
                </c:pt>
                <c:pt idx="22469">
                  <c:v>223.17879590000001</c:v>
                </c:pt>
                <c:pt idx="22470">
                  <c:v>223.1887289</c:v>
                </c:pt>
                <c:pt idx="22471">
                  <c:v>223.19866189999999</c:v>
                </c:pt>
                <c:pt idx="22472">
                  <c:v>223.20859490000001</c:v>
                </c:pt>
                <c:pt idx="22473">
                  <c:v>223.2185289</c:v>
                </c:pt>
                <c:pt idx="22474">
                  <c:v>223.22846190000001</c:v>
                </c:pt>
                <c:pt idx="22475">
                  <c:v>223.2383949</c:v>
                </c:pt>
                <c:pt idx="22476">
                  <c:v>223.24832789999999</c:v>
                </c:pt>
                <c:pt idx="22477">
                  <c:v>223.25826190000001</c:v>
                </c:pt>
                <c:pt idx="22478">
                  <c:v>223.2681949</c:v>
                </c:pt>
                <c:pt idx="22479">
                  <c:v>223.27812789999999</c:v>
                </c:pt>
                <c:pt idx="22480">
                  <c:v>223.2880609</c:v>
                </c:pt>
                <c:pt idx="22481">
                  <c:v>223.29799489999999</c:v>
                </c:pt>
                <c:pt idx="22482">
                  <c:v>223.30792790000001</c:v>
                </c:pt>
                <c:pt idx="22483">
                  <c:v>223.3178609</c:v>
                </c:pt>
                <c:pt idx="22484">
                  <c:v>223.32779389999999</c:v>
                </c:pt>
                <c:pt idx="22485">
                  <c:v>223.33772690000001</c:v>
                </c:pt>
                <c:pt idx="22486">
                  <c:v>223.34766089999999</c:v>
                </c:pt>
                <c:pt idx="22487">
                  <c:v>223.35759390000001</c:v>
                </c:pt>
                <c:pt idx="22488">
                  <c:v>223.3675269</c:v>
                </c:pt>
                <c:pt idx="22489">
                  <c:v>223.37745989999999</c:v>
                </c:pt>
                <c:pt idx="22490">
                  <c:v>223.38739390000001</c:v>
                </c:pt>
                <c:pt idx="22491">
                  <c:v>223.3973269</c:v>
                </c:pt>
                <c:pt idx="22492">
                  <c:v>223.40725990000001</c:v>
                </c:pt>
                <c:pt idx="22493">
                  <c:v>223.4171929</c:v>
                </c:pt>
                <c:pt idx="22494">
                  <c:v>223.42712689999999</c:v>
                </c:pt>
                <c:pt idx="22495">
                  <c:v>223.43705990000001</c:v>
                </c:pt>
                <c:pt idx="22496">
                  <c:v>223.4469929</c:v>
                </c:pt>
                <c:pt idx="22497">
                  <c:v>223.45692589999999</c:v>
                </c:pt>
                <c:pt idx="22498">
                  <c:v>223.4668599</c:v>
                </c:pt>
                <c:pt idx="22499">
                  <c:v>223.47679289999999</c:v>
                </c:pt>
                <c:pt idx="22500">
                  <c:v>223.48672590000001</c:v>
                </c:pt>
                <c:pt idx="22501">
                  <c:v>223.4966589</c:v>
                </c:pt>
                <c:pt idx="22502">
                  <c:v>223.50659289999999</c:v>
                </c:pt>
                <c:pt idx="22503">
                  <c:v>223.5165259</c:v>
                </c:pt>
                <c:pt idx="22504">
                  <c:v>223.52645889999999</c:v>
                </c:pt>
                <c:pt idx="22505">
                  <c:v>223.53639190000001</c:v>
                </c:pt>
                <c:pt idx="22506">
                  <c:v>223.5463249</c:v>
                </c:pt>
                <c:pt idx="22507">
                  <c:v>223.55625889999999</c:v>
                </c:pt>
                <c:pt idx="22508">
                  <c:v>223.56619190000001</c:v>
                </c:pt>
                <c:pt idx="22509">
                  <c:v>223.5761249</c:v>
                </c:pt>
                <c:pt idx="22510">
                  <c:v>223.58605789999999</c:v>
                </c:pt>
                <c:pt idx="22511">
                  <c:v>223.5959919</c:v>
                </c:pt>
                <c:pt idx="22512">
                  <c:v>223.60592489999999</c:v>
                </c:pt>
                <c:pt idx="22513">
                  <c:v>223.61585790000001</c:v>
                </c:pt>
                <c:pt idx="22514">
                  <c:v>223.6257909</c:v>
                </c:pt>
                <c:pt idx="22515">
                  <c:v>223.63572490000001</c:v>
                </c:pt>
                <c:pt idx="22516">
                  <c:v>223.6456579</c:v>
                </c:pt>
                <c:pt idx="22517">
                  <c:v>223.65559089999999</c:v>
                </c:pt>
                <c:pt idx="22518">
                  <c:v>223.66552390000001</c:v>
                </c:pt>
                <c:pt idx="22519">
                  <c:v>223.6754579</c:v>
                </c:pt>
                <c:pt idx="22520">
                  <c:v>223.6853907</c:v>
                </c:pt>
                <c:pt idx="22521">
                  <c:v>223.69532369999999</c:v>
                </c:pt>
                <c:pt idx="22522">
                  <c:v>223.70525670000001</c:v>
                </c:pt>
                <c:pt idx="22523">
                  <c:v>223.71519069999999</c:v>
                </c:pt>
                <c:pt idx="22524">
                  <c:v>223.72512370000001</c:v>
                </c:pt>
                <c:pt idx="22525">
                  <c:v>223.7350567</c:v>
                </c:pt>
                <c:pt idx="22526">
                  <c:v>223.74498969999999</c:v>
                </c:pt>
                <c:pt idx="22527">
                  <c:v>223.75492370000001</c:v>
                </c:pt>
                <c:pt idx="22528">
                  <c:v>223.7648567</c:v>
                </c:pt>
                <c:pt idx="22529">
                  <c:v>223.77478970000001</c:v>
                </c:pt>
                <c:pt idx="22530">
                  <c:v>223.7847227</c:v>
                </c:pt>
                <c:pt idx="22531">
                  <c:v>223.79465569999999</c:v>
                </c:pt>
                <c:pt idx="22532">
                  <c:v>223.80458970000001</c:v>
                </c:pt>
                <c:pt idx="22533">
                  <c:v>223.8145227</c:v>
                </c:pt>
                <c:pt idx="22534">
                  <c:v>223.82445569999999</c:v>
                </c:pt>
                <c:pt idx="22535">
                  <c:v>223.83438870000001</c:v>
                </c:pt>
                <c:pt idx="22536">
                  <c:v>223.84432269999999</c:v>
                </c:pt>
                <c:pt idx="22537">
                  <c:v>223.85425570000001</c:v>
                </c:pt>
                <c:pt idx="22538">
                  <c:v>223.8641887</c:v>
                </c:pt>
                <c:pt idx="22539">
                  <c:v>223.87412169999999</c:v>
                </c:pt>
                <c:pt idx="22540">
                  <c:v>223.8840557</c:v>
                </c:pt>
                <c:pt idx="22541">
                  <c:v>223.89398869999999</c:v>
                </c:pt>
                <c:pt idx="22542">
                  <c:v>223.90392170000001</c:v>
                </c:pt>
                <c:pt idx="22543">
                  <c:v>223.9138547</c:v>
                </c:pt>
                <c:pt idx="22544">
                  <c:v>223.92378869999999</c:v>
                </c:pt>
                <c:pt idx="22545">
                  <c:v>223.93372170000001</c:v>
                </c:pt>
                <c:pt idx="22546">
                  <c:v>223.9436547</c:v>
                </c:pt>
                <c:pt idx="22547">
                  <c:v>223.95358770000001</c:v>
                </c:pt>
                <c:pt idx="22548">
                  <c:v>223.9635217</c:v>
                </c:pt>
                <c:pt idx="22549">
                  <c:v>223.97345469999999</c:v>
                </c:pt>
                <c:pt idx="22550">
                  <c:v>223.98338770000001</c:v>
                </c:pt>
                <c:pt idx="22551">
                  <c:v>223.9933207</c:v>
                </c:pt>
                <c:pt idx="22552">
                  <c:v>224.00325369999999</c:v>
                </c:pt>
                <c:pt idx="22553">
                  <c:v>224.0131877</c:v>
                </c:pt>
                <c:pt idx="22554">
                  <c:v>224.02312069999999</c:v>
                </c:pt>
                <c:pt idx="22555">
                  <c:v>224.03305370000001</c:v>
                </c:pt>
                <c:pt idx="22556">
                  <c:v>224.0429867</c:v>
                </c:pt>
                <c:pt idx="22557">
                  <c:v>224.05292069999999</c:v>
                </c:pt>
                <c:pt idx="22558">
                  <c:v>224.06285370000001</c:v>
                </c:pt>
                <c:pt idx="22559">
                  <c:v>224.07278669999999</c:v>
                </c:pt>
                <c:pt idx="22560">
                  <c:v>224.08271970000001</c:v>
                </c:pt>
                <c:pt idx="22561">
                  <c:v>224.0926537</c:v>
                </c:pt>
                <c:pt idx="22562">
                  <c:v>224.10258669999999</c:v>
                </c:pt>
                <c:pt idx="22563">
                  <c:v>224.11251970000001</c:v>
                </c:pt>
                <c:pt idx="22564">
                  <c:v>224.1224527</c:v>
                </c:pt>
                <c:pt idx="22565">
                  <c:v>224.13238670000001</c:v>
                </c:pt>
                <c:pt idx="22566">
                  <c:v>224.1423197</c:v>
                </c:pt>
                <c:pt idx="22567">
                  <c:v>224.15225269999999</c:v>
                </c:pt>
                <c:pt idx="22568">
                  <c:v>224.16218570000001</c:v>
                </c:pt>
                <c:pt idx="22569">
                  <c:v>224.1721197</c:v>
                </c:pt>
                <c:pt idx="22570">
                  <c:v>224.18205270000001</c:v>
                </c:pt>
                <c:pt idx="22571">
                  <c:v>224.1919857</c:v>
                </c:pt>
                <c:pt idx="22572">
                  <c:v>224.20191869999999</c:v>
                </c:pt>
                <c:pt idx="22573">
                  <c:v>224.21185270000001</c:v>
                </c:pt>
                <c:pt idx="22574">
                  <c:v>224.2217857</c:v>
                </c:pt>
                <c:pt idx="22575">
                  <c:v>224.23171869999999</c:v>
                </c:pt>
                <c:pt idx="22576">
                  <c:v>224.24165170000001</c:v>
                </c:pt>
                <c:pt idx="22577">
                  <c:v>224.25158569999999</c:v>
                </c:pt>
                <c:pt idx="22578">
                  <c:v>224.26151870000001</c:v>
                </c:pt>
                <c:pt idx="22579">
                  <c:v>224.2714517</c:v>
                </c:pt>
                <c:pt idx="22580">
                  <c:v>224.28138469999999</c:v>
                </c:pt>
                <c:pt idx="22581">
                  <c:v>224.29131870000001</c:v>
                </c:pt>
                <c:pt idx="22582">
                  <c:v>224.30125169999999</c:v>
                </c:pt>
                <c:pt idx="22583">
                  <c:v>224.31118470000001</c:v>
                </c:pt>
                <c:pt idx="22584">
                  <c:v>224.3211177</c:v>
                </c:pt>
                <c:pt idx="22585">
                  <c:v>224.33105169999999</c:v>
                </c:pt>
                <c:pt idx="22586">
                  <c:v>224.34098470000001</c:v>
                </c:pt>
                <c:pt idx="22587">
                  <c:v>224.3509177</c:v>
                </c:pt>
                <c:pt idx="22588">
                  <c:v>224.36085069999999</c:v>
                </c:pt>
                <c:pt idx="22589">
                  <c:v>224.3707837</c:v>
                </c:pt>
                <c:pt idx="22590">
                  <c:v>224.38071769999999</c:v>
                </c:pt>
                <c:pt idx="22591">
                  <c:v>224.39065070000001</c:v>
                </c:pt>
                <c:pt idx="22592">
                  <c:v>224.4005837</c:v>
                </c:pt>
                <c:pt idx="22593">
                  <c:v>224.41051669999999</c:v>
                </c:pt>
                <c:pt idx="22594">
                  <c:v>224.4204507</c:v>
                </c:pt>
                <c:pt idx="22595">
                  <c:v>224.43038369999999</c:v>
                </c:pt>
                <c:pt idx="22596">
                  <c:v>224.44031670000001</c:v>
                </c:pt>
                <c:pt idx="22597">
                  <c:v>224.4502497</c:v>
                </c:pt>
                <c:pt idx="22598">
                  <c:v>224.46018369999999</c:v>
                </c:pt>
                <c:pt idx="22599">
                  <c:v>224.47011670000001</c:v>
                </c:pt>
                <c:pt idx="22600">
                  <c:v>224.4800497</c:v>
                </c:pt>
                <c:pt idx="22601">
                  <c:v>224.48998270000001</c:v>
                </c:pt>
                <c:pt idx="22602">
                  <c:v>224.4999167</c:v>
                </c:pt>
                <c:pt idx="22603">
                  <c:v>224.50984969999999</c:v>
                </c:pt>
                <c:pt idx="22604">
                  <c:v>224.51978270000001</c:v>
                </c:pt>
                <c:pt idx="22605">
                  <c:v>224.5297157</c:v>
                </c:pt>
                <c:pt idx="22606">
                  <c:v>224.53964970000001</c:v>
                </c:pt>
                <c:pt idx="22607">
                  <c:v>224.5495827</c:v>
                </c:pt>
                <c:pt idx="22608">
                  <c:v>224.55951569999999</c:v>
                </c:pt>
                <c:pt idx="22609">
                  <c:v>224.56944870000001</c:v>
                </c:pt>
                <c:pt idx="22610">
                  <c:v>224.5793827</c:v>
                </c:pt>
                <c:pt idx="22611">
                  <c:v>224.58931569999999</c:v>
                </c:pt>
                <c:pt idx="22612">
                  <c:v>224.5992487</c:v>
                </c:pt>
                <c:pt idx="22613">
                  <c:v>224.60918169999999</c:v>
                </c:pt>
                <c:pt idx="22614">
                  <c:v>224.61911570000001</c:v>
                </c:pt>
                <c:pt idx="22615">
                  <c:v>224.6290487</c:v>
                </c:pt>
                <c:pt idx="22616">
                  <c:v>224.63898169999999</c:v>
                </c:pt>
                <c:pt idx="22617">
                  <c:v>224.64891470000001</c:v>
                </c:pt>
                <c:pt idx="22618">
                  <c:v>224.65884869999999</c:v>
                </c:pt>
                <c:pt idx="22619">
                  <c:v>224.66878170000001</c:v>
                </c:pt>
                <c:pt idx="22620">
                  <c:v>224.6787147</c:v>
                </c:pt>
                <c:pt idx="22621">
                  <c:v>224.68864769999999</c:v>
                </c:pt>
                <c:pt idx="22622">
                  <c:v>224.69858070000001</c:v>
                </c:pt>
                <c:pt idx="22623">
                  <c:v>224.70851469999999</c:v>
                </c:pt>
                <c:pt idx="22624">
                  <c:v>224.71844770000001</c:v>
                </c:pt>
                <c:pt idx="22625">
                  <c:v>224.7283807</c:v>
                </c:pt>
                <c:pt idx="22626">
                  <c:v>224.73831369999999</c:v>
                </c:pt>
                <c:pt idx="22627">
                  <c:v>224.74824770000001</c:v>
                </c:pt>
                <c:pt idx="22628">
                  <c:v>224.7581807</c:v>
                </c:pt>
                <c:pt idx="22629">
                  <c:v>224.76811369999999</c:v>
                </c:pt>
                <c:pt idx="22630">
                  <c:v>224.7780467</c:v>
                </c:pt>
                <c:pt idx="22631">
                  <c:v>224.78798069999999</c:v>
                </c:pt>
                <c:pt idx="22632">
                  <c:v>224.79791370000001</c:v>
                </c:pt>
                <c:pt idx="22633">
                  <c:v>224.8078467</c:v>
                </c:pt>
                <c:pt idx="22634">
                  <c:v>224.81777969999999</c:v>
                </c:pt>
                <c:pt idx="22635">
                  <c:v>224.8277137</c:v>
                </c:pt>
                <c:pt idx="22636">
                  <c:v>224.83764669999999</c:v>
                </c:pt>
                <c:pt idx="22637">
                  <c:v>224.84757970000001</c:v>
                </c:pt>
                <c:pt idx="22638">
                  <c:v>224.8575127</c:v>
                </c:pt>
                <c:pt idx="22639">
                  <c:v>224.86744669999999</c:v>
                </c:pt>
                <c:pt idx="22640">
                  <c:v>224.87737970000001</c:v>
                </c:pt>
                <c:pt idx="22641">
                  <c:v>224.8873127</c:v>
                </c:pt>
                <c:pt idx="22642">
                  <c:v>224.89724570000001</c:v>
                </c:pt>
                <c:pt idx="22643">
                  <c:v>224.9071797</c:v>
                </c:pt>
                <c:pt idx="22644">
                  <c:v>224.91711269999999</c:v>
                </c:pt>
                <c:pt idx="22645">
                  <c:v>224.92704570000001</c:v>
                </c:pt>
                <c:pt idx="22646">
                  <c:v>224.9369787</c:v>
                </c:pt>
                <c:pt idx="22647">
                  <c:v>224.94691270000001</c:v>
                </c:pt>
                <c:pt idx="22648">
                  <c:v>224.9568457</c:v>
                </c:pt>
                <c:pt idx="22649">
                  <c:v>224.96677869999999</c:v>
                </c:pt>
                <c:pt idx="22650">
                  <c:v>224.97671170000001</c:v>
                </c:pt>
                <c:pt idx="22651">
                  <c:v>224.9866457</c:v>
                </c:pt>
                <c:pt idx="22652">
                  <c:v>224.99657869999999</c:v>
                </c:pt>
                <c:pt idx="22653">
                  <c:v>225.0065117</c:v>
                </c:pt>
                <c:pt idx="22654">
                  <c:v>225.01644469999999</c:v>
                </c:pt>
                <c:pt idx="22655">
                  <c:v>225.02637870000001</c:v>
                </c:pt>
                <c:pt idx="22656">
                  <c:v>225.0363117</c:v>
                </c:pt>
                <c:pt idx="22657">
                  <c:v>225.04624469999999</c:v>
                </c:pt>
                <c:pt idx="22658">
                  <c:v>225.05617770000001</c:v>
                </c:pt>
                <c:pt idx="22659">
                  <c:v>225.06611169999999</c:v>
                </c:pt>
                <c:pt idx="22660">
                  <c:v>225.07604470000001</c:v>
                </c:pt>
                <c:pt idx="22661">
                  <c:v>225.0859777</c:v>
                </c:pt>
                <c:pt idx="22662">
                  <c:v>225.09591069999999</c:v>
                </c:pt>
                <c:pt idx="22663">
                  <c:v>225.10584470000001</c:v>
                </c:pt>
                <c:pt idx="22664">
                  <c:v>225.1157777</c:v>
                </c:pt>
                <c:pt idx="22665">
                  <c:v>225.12571070000001</c:v>
                </c:pt>
                <c:pt idx="22666">
                  <c:v>225.1356437</c:v>
                </c:pt>
                <c:pt idx="22667">
                  <c:v>225.14557769999999</c:v>
                </c:pt>
                <c:pt idx="22668">
                  <c:v>225.15551070000001</c:v>
                </c:pt>
                <c:pt idx="22669">
                  <c:v>225.1654437</c:v>
                </c:pt>
                <c:pt idx="22670">
                  <c:v>225.17537669999999</c:v>
                </c:pt>
                <c:pt idx="22671">
                  <c:v>225.1853097</c:v>
                </c:pt>
                <c:pt idx="22672">
                  <c:v>225.19524369999999</c:v>
                </c:pt>
                <c:pt idx="22673">
                  <c:v>225.20517670000001</c:v>
                </c:pt>
                <c:pt idx="22674">
                  <c:v>225.2151097</c:v>
                </c:pt>
                <c:pt idx="22675">
                  <c:v>225.22504369999999</c:v>
                </c:pt>
                <c:pt idx="22676">
                  <c:v>225.2349767</c:v>
                </c:pt>
                <c:pt idx="22677">
                  <c:v>225.24490969999999</c:v>
                </c:pt>
                <c:pt idx="22678">
                  <c:v>225.25484270000001</c:v>
                </c:pt>
                <c:pt idx="22679">
                  <c:v>225.2647757</c:v>
                </c:pt>
                <c:pt idx="22680">
                  <c:v>225.27470969999999</c:v>
                </c:pt>
                <c:pt idx="22681">
                  <c:v>225.28464270000001</c:v>
                </c:pt>
                <c:pt idx="22682">
                  <c:v>225.2945757</c:v>
                </c:pt>
                <c:pt idx="22683">
                  <c:v>225.30450870000001</c:v>
                </c:pt>
                <c:pt idx="22684">
                  <c:v>225.3144427</c:v>
                </c:pt>
                <c:pt idx="22685">
                  <c:v>225.32437569999999</c:v>
                </c:pt>
                <c:pt idx="22686">
                  <c:v>225.33430870000001</c:v>
                </c:pt>
                <c:pt idx="22687">
                  <c:v>225.3442417</c:v>
                </c:pt>
                <c:pt idx="22688">
                  <c:v>225.35417570000001</c:v>
                </c:pt>
                <c:pt idx="22689">
                  <c:v>225.3641087</c:v>
                </c:pt>
                <c:pt idx="22690">
                  <c:v>225.37404169999999</c:v>
                </c:pt>
                <c:pt idx="22691">
                  <c:v>225.38397470000001</c:v>
                </c:pt>
                <c:pt idx="22692">
                  <c:v>225.3939087</c:v>
                </c:pt>
                <c:pt idx="22693">
                  <c:v>225.40384169999999</c:v>
                </c:pt>
                <c:pt idx="22694">
                  <c:v>225.4137747</c:v>
                </c:pt>
                <c:pt idx="22695">
                  <c:v>225.42370769999999</c:v>
                </c:pt>
                <c:pt idx="22696">
                  <c:v>225.43364170000001</c:v>
                </c:pt>
                <c:pt idx="22697">
                  <c:v>225.4435747</c:v>
                </c:pt>
                <c:pt idx="22698">
                  <c:v>225.45350769999999</c:v>
                </c:pt>
                <c:pt idx="22699">
                  <c:v>225.46344070000001</c:v>
                </c:pt>
                <c:pt idx="22700">
                  <c:v>225.47337469999999</c:v>
                </c:pt>
                <c:pt idx="22701">
                  <c:v>225.48330770000001</c:v>
                </c:pt>
                <c:pt idx="22702">
                  <c:v>225.4932407</c:v>
                </c:pt>
                <c:pt idx="22703">
                  <c:v>225.50317369999999</c:v>
                </c:pt>
                <c:pt idx="22704">
                  <c:v>225.51310770000001</c:v>
                </c:pt>
                <c:pt idx="22705">
                  <c:v>225.5230407</c:v>
                </c:pt>
                <c:pt idx="22706">
                  <c:v>225.53297370000001</c:v>
                </c:pt>
                <c:pt idx="22707">
                  <c:v>225.5429067</c:v>
                </c:pt>
                <c:pt idx="22708">
                  <c:v>225.55284069999999</c:v>
                </c:pt>
                <c:pt idx="22709">
                  <c:v>225.56277370000001</c:v>
                </c:pt>
                <c:pt idx="22710">
                  <c:v>225.5727067</c:v>
                </c:pt>
                <c:pt idx="22711">
                  <c:v>225.58263969999999</c:v>
                </c:pt>
                <c:pt idx="22712">
                  <c:v>225.5925737</c:v>
                </c:pt>
                <c:pt idx="22713">
                  <c:v>225.60250669999999</c:v>
                </c:pt>
                <c:pt idx="22714">
                  <c:v>225.61243970000001</c:v>
                </c:pt>
                <c:pt idx="22715">
                  <c:v>225.6223727</c:v>
                </c:pt>
                <c:pt idx="22716">
                  <c:v>225.63230669999999</c:v>
                </c:pt>
                <c:pt idx="22717">
                  <c:v>225.6422397</c:v>
                </c:pt>
                <c:pt idx="22718">
                  <c:v>225.65217269999999</c:v>
                </c:pt>
                <c:pt idx="22719">
                  <c:v>225.66210570000001</c:v>
                </c:pt>
                <c:pt idx="22720">
                  <c:v>225.6720397</c:v>
                </c:pt>
                <c:pt idx="22721">
                  <c:v>225.68197240000001</c:v>
                </c:pt>
                <c:pt idx="22722">
                  <c:v>225.6919054</c:v>
                </c:pt>
                <c:pt idx="22723">
                  <c:v>225.70183840000001</c:v>
                </c:pt>
                <c:pt idx="22724">
                  <c:v>225.7117724</c:v>
                </c:pt>
                <c:pt idx="22725">
                  <c:v>225.72170539999999</c:v>
                </c:pt>
                <c:pt idx="22726">
                  <c:v>225.73163840000001</c:v>
                </c:pt>
                <c:pt idx="22727">
                  <c:v>225.7415714</c:v>
                </c:pt>
                <c:pt idx="22728">
                  <c:v>225.75150540000001</c:v>
                </c:pt>
                <c:pt idx="22729">
                  <c:v>225.7614384</c:v>
                </c:pt>
                <c:pt idx="22730">
                  <c:v>225.77137139999999</c:v>
                </c:pt>
                <c:pt idx="22731">
                  <c:v>225.78130440000001</c:v>
                </c:pt>
                <c:pt idx="22732">
                  <c:v>225.7912384</c:v>
                </c:pt>
                <c:pt idx="22733">
                  <c:v>225.80117139999999</c:v>
                </c:pt>
                <c:pt idx="22734">
                  <c:v>225.8111044</c:v>
                </c:pt>
                <c:pt idx="22735">
                  <c:v>225.82103739999999</c:v>
                </c:pt>
                <c:pt idx="22736">
                  <c:v>225.83097140000001</c:v>
                </c:pt>
                <c:pt idx="22737">
                  <c:v>225.8409044</c:v>
                </c:pt>
                <c:pt idx="22738">
                  <c:v>225.85083739999999</c:v>
                </c:pt>
                <c:pt idx="22739">
                  <c:v>225.86077040000001</c:v>
                </c:pt>
                <c:pt idx="22740">
                  <c:v>225.87070439999999</c:v>
                </c:pt>
                <c:pt idx="22741">
                  <c:v>225.88063740000001</c:v>
                </c:pt>
                <c:pt idx="22742">
                  <c:v>225.8905704</c:v>
                </c:pt>
                <c:pt idx="22743">
                  <c:v>225.90050339999999</c:v>
                </c:pt>
                <c:pt idx="22744">
                  <c:v>225.91043740000001</c:v>
                </c:pt>
                <c:pt idx="22745">
                  <c:v>225.9203704</c:v>
                </c:pt>
                <c:pt idx="22746">
                  <c:v>225.93030340000001</c:v>
                </c:pt>
                <c:pt idx="22747">
                  <c:v>225.9402364</c:v>
                </c:pt>
                <c:pt idx="22748">
                  <c:v>225.95017039999999</c:v>
                </c:pt>
                <c:pt idx="22749">
                  <c:v>225.96010340000001</c:v>
                </c:pt>
                <c:pt idx="22750">
                  <c:v>225.9700364</c:v>
                </c:pt>
                <c:pt idx="22751">
                  <c:v>225.97996939999999</c:v>
                </c:pt>
                <c:pt idx="22752">
                  <c:v>225.9899034</c:v>
                </c:pt>
                <c:pt idx="22753">
                  <c:v>225.99983639999999</c:v>
                </c:pt>
                <c:pt idx="22754">
                  <c:v>226.00976940000001</c:v>
                </c:pt>
                <c:pt idx="22755">
                  <c:v>226.0197024</c:v>
                </c:pt>
                <c:pt idx="22756">
                  <c:v>226.02963639999999</c:v>
                </c:pt>
                <c:pt idx="22757">
                  <c:v>226.0395694</c:v>
                </c:pt>
                <c:pt idx="22758">
                  <c:v>226.04950239999999</c:v>
                </c:pt>
                <c:pt idx="22759">
                  <c:v>226.05943640000001</c:v>
                </c:pt>
                <c:pt idx="22760">
                  <c:v>226.0693694</c:v>
                </c:pt>
                <c:pt idx="22761">
                  <c:v>226.07930239999999</c:v>
                </c:pt>
                <c:pt idx="22762">
                  <c:v>226.08923540000001</c:v>
                </c:pt>
                <c:pt idx="22763">
                  <c:v>226.09916939999999</c:v>
                </c:pt>
                <c:pt idx="22764">
                  <c:v>226.10910240000001</c:v>
                </c:pt>
                <c:pt idx="22765">
                  <c:v>226.1190354</c:v>
                </c:pt>
                <c:pt idx="22766">
                  <c:v>226.12896839999999</c:v>
                </c:pt>
                <c:pt idx="22767">
                  <c:v>226.13890240000001</c:v>
                </c:pt>
                <c:pt idx="22768">
                  <c:v>226.1488354</c:v>
                </c:pt>
                <c:pt idx="22769">
                  <c:v>226.15876840000001</c:v>
                </c:pt>
                <c:pt idx="22770">
                  <c:v>226.1687014</c:v>
                </c:pt>
                <c:pt idx="22771">
                  <c:v>226.17863539999999</c:v>
                </c:pt>
                <c:pt idx="22772">
                  <c:v>226.18856840000001</c:v>
                </c:pt>
                <c:pt idx="22773">
                  <c:v>226.1985014</c:v>
                </c:pt>
                <c:pt idx="22774">
                  <c:v>226.20843439999999</c:v>
                </c:pt>
                <c:pt idx="22775">
                  <c:v>226.2183684</c:v>
                </c:pt>
                <c:pt idx="22776">
                  <c:v>226.22830139999999</c:v>
                </c:pt>
                <c:pt idx="22777">
                  <c:v>226.23823440000001</c:v>
                </c:pt>
                <c:pt idx="22778">
                  <c:v>226.2481684</c:v>
                </c:pt>
                <c:pt idx="22779">
                  <c:v>226.25810139999999</c:v>
                </c:pt>
                <c:pt idx="22780">
                  <c:v>226.2680344</c:v>
                </c:pt>
                <c:pt idx="22781">
                  <c:v>226.27796739999999</c:v>
                </c:pt>
                <c:pt idx="22782">
                  <c:v>226.28790140000001</c:v>
                </c:pt>
                <c:pt idx="22783">
                  <c:v>226.2978344</c:v>
                </c:pt>
                <c:pt idx="22784">
                  <c:v>226.30776739999999</c:v>
                </c:pt>
                <c:pt idx="22785">
                  <c:v>226.3177014</c:v>
                </c:pt>
                <c:pt idx="22786">
                  <c:v>226.32763439999999</c:v>
                </c:pt>
                <c:pt idx="22787">
                  <c:v>226.33756740000001</c:v>
                </c:pt>
                <c:pt idx="22788">
                  <c:v>226.3475004</c:v>
                </c:pt>
                <c:pt idx="22789">
                  <c:v>226.35743439999999</c:v>
                </c:pt>
                <c:pt idx="22790">
                  <c:v>226.36736740000001</c:v>
                </c:pt>
                <c:pt idx="22791">
                  <c:v>226.3773004</c:v>
                </c:pt>
                <c:pt idx="22792">
                  <c:v>226.38723440000001</c:v>
                </c:pt>
                <c:pt idx="22793">
                  <c:v>226.3971674</c:v>
                </c:pt>
                <c:pt idx="22794">
                  <c:v>226.40710039999999</c:v>
                </c:pt>
                <c:pt idx="22795">
                  <c:v>226.41703340000001</c:v>
                </c:pt>
                <c:pt idx="22796">
                  <c:v>226.4269674</c:v>
                </c:pt>
                <c:pt idx="22797">
                  <c:v>226.43690040000001</c:v>
                </c:pt>
                <c:pt idx="22798">
                  <c:v>226.4468334</c:v>
                </c:pt>
                <c:pt idx="22799">
                  <c:v>226.45676739999999</c:v>
                </c:pt>
                <c:pt idx="22800">
                  <c:v>226.46670040000001</c:v>
                </c:pt>
                <c:pt idx="22801">
                  <c:v>226.4766334</c:v>
                </c:pt>
                <c:pt idx="22802">
                  <c:v>226.48656639999999</c:v>
                </c:pt>
                <c:pt idx="22803">
                  <c:v>226.4965004</c:v>
                </c:pt>
                <c:pt idx="22804">
                  <c:v>226.50643339999999</c:v>
                </c:pt>
                <c:pt idx="22805">
                  <c:v>226.51636640000001</c:v>
                </c:pt>
                <c:pt idx="22806">
                  <c:v>226.5263004</c:v>
                </c:pt>
                <c:pt idx="22807">
                  <c:v>226.53623339999999</c:v>
                </c:pt>
                <c:pt idx="22808">
                  <c:v>226.5461664</c:v>
                </c:pt>
                <c:pt idx="22809">
                  <c:v>226.55610039999999</c:v>
                </c:pt>
                <c:pt idx="22810">
                  <c:v>226.56603340000001</c:v>
                </c:pt>
                <c:pt idx="22811">
                  <c:v>226.5759664</c:v>
                </c:pt>
                <c:pt idx="22812">
                  <c:v>226.58589939999999</c:v>
                </c:pt>
                <c:pt idx="22813">
                  <c:v>226.5958334</c:v>
                </c:pt>
                <c:pt idx="22814">
                  <c:v>226.60576639999999</c:v>
                </c:pt>
                <c:pt idx="22815">
                  <c:v>226.61569940000001</c:v>
                </c:pt>
                <c:pt idx="22816">
                  <c:v>226.6256334</c:v>
                </c:pt>
                <c:pt idx="22817">
                  <c:v>226.63556639999999</c:v>
                </c:pt>
                <c:pt idx="22818">
                  <c:v>226.64549940000001</c:v>
                </c:pt>
                <c:pt idx="22819">
                  <c:v>226.65543339999999</c:v>
                </c:pt>
                <c:pt idx="22820">
                  <c:v>226.66536640000001</c:v>
                </c:pt>
                <c:pt idx="22821">
                  <c:v>226.6752994</c:v>
                </c:pt>
                <c:pt idx="22822">
                  <c:v>226.6852327</c:v>
                </c:pt>
                <c:pt idx="22823">
                  <c:v>226.69516669999999</c:v>
                </c:pt>
                <c:pt idx="22824">
                  <c:v>226.70509970000001</c:v>
                </c:pt>
                <c:pt idx="22825">
                  <c:v>226.71503269999999</c:v>
                </c:pt>
                <c:pt idx="22826">
                  <c:v>226.72496670000001</c:v>
                </c:pt>
                <c:pt idx="22827">
                  <c:v>226.7348997</c:v>
                </c:pt>
                <c:pt idx="22828">
                  <c:v>226.74483269999999</c:v>
                </c:pt>
                <c:pt idx="22829">
                  <c:v>226.7547667</c:v>
                </c:pt>
                <c:pt idx="22830">
                  <c:v>226.76469969999999</c:v>
                </c:pt>
                <c:pt idx="22831">
                  <c:v>226.77463270000001</c:v>
                </c:pt>
                <c:pt idx="22832">
                  <c:v>226.7845667</c:v>
                </c:pt>
                <c:pt idx="22833">
                  <c:v>226.79449969999999</c:v>
                </c:pt>
                <c:pt idx="22834">
                  <c:v>226.80443270000001</c:v>
                </c:pt>
                <c:pt idx="22835">
                  <c:v>226.81436669999999</c:v>
                </c:pt>
                <c:pt idx="22836">
                  <c:v>226.82429970000001</c:v>
                </c:pt>
                <c:pt idx="22837">
                  <c:v>226.8342327</c:v>
                </c:pt>
                <c:pt idx="22838">
                  <c:v>226.84416669999999</c:v>
                </c:pt>
                <c:pt idx="22839">
                  <c:v>226.85409970000001</c:v>
                </c:pt>
                <c:pt idx="22840">
                  <c:v>226.8640327</c:v>
                </c:pt>
                <c:pt idx="22841">
                  <c:v>226.87396670000001</c:v>
                </c:pt>
                <c:pt idx="22842">
                  <c:v>226.8838997</c:v>
                </c:pt>
                <c:pt idx="22843">
                  <c:v>226.89383269999999</c:v>
                </c:pt>
                <c:pt idx="22844">
                  <c:v>226.90376570000001</c:v>
                </c:pt>
                <c:pt idx="22845">
                  <c:v>226.9136997</c:v>
                </c:pt>
                <c:pt idx="22846">
                  <c:v>226.92363270000001</c:v>
                </c:pt>
                <c:pt idx="22847">
                  <c:v>226.9335657</c:v>
                </c:pt>
                <c:pt idx="22848">
                  <c:v>226.94349969999999</c:v>
                </c:pt>
                <c:pt idx="22849">
                  <c:v>226.95343270000001</c:v>
                </c:pt>
                <c:pt idx="22850">
                  <c:v>226.9633657</c:v>
                </c:pt>
                <c:pt idx="22851">
                  <c:v>226.97329970000001</c:v>
                </c:pt>
                <c:pt idx="22852">
                  <c:v>226.9832327</c:v>
                </c:pt>
                <c:pt idx="22853">
                  <c:v>226.99316569999999</c:v>
                </c:pt>
                <c:pt idx="22854">
                  <c:v>227.00309970000001</c:v>
                </c:pt>
                <c:pt idx="22855">
                  <c:v>227.0130327</c:v>
                </c:pt>
                <c:pt idx="22856">
                  <c:v>227.02296569999999</c:v>
                </c:pt>
                <c:pt idx="22857">
                  <c:v>227.0328997</c:v>
                </c:pt>
                <c:pt idx="22858">
                  <c:v>227.04283269999999</c:v>
                </c:pt>
                <c:pt idx="22859">
                  <c:v>227.05276570000001</c:v>
                </c:pt>
                <c:pt idx="22860">
                  <c:v>227.0626997</c:v>
                </c:pt>
                <c:pt idx="22861">
                  <c:v>227.07263270000001</c:v>
                </c:pt>
                <c:pt idx="22862">
                  <c:v>227.0825657</c:v>
                </c:pt>
                <c:pt idx="22863">
                  <c:v>227.09249969999999</c:v>
                </c:pt>
                <c:pt idx="22864">
                  <c:v>227.10243270000001</c:v>
                </c:pt>
                <c:pt idx="22865">
                  <c:v>227.1123657</c:v>
                </c:pt>
                <c:pt idx="22866">
                  <c:v>227.12229970000001</c:v>
                </c:pt>
                <c:pt idx="22867">
                  <c:v>227.1322327</c:v>
                </c:pt>
                <c:pt idx="22868">
                  <c:v>227.14216569999999</c:v>
                </c:pt>
                <c:pt idx="22869">
                  <c:v>227.15209970000001</c:v>
                </c:pt>
                <c:pt idx="22870">
                  <c:v>227.1620327</c:v>
                </c:pt>
                <c:pt idx="22871">
                  <c:v>227.17196670000001</c:v>
                </c:pt>
                <c:pt idx="22872">
                  <c:v>227.1818997</c:v>
                </c:pt>
                <c:pt idx="22873">
                  <c:v>227.19183269999999</c:v>
                </c:pt>
                <c:pt idx="22874">
                  <c:v>227.20176670000001</c:v>
                </c:pt>
                <c:pt idx="22875">
                  <c:v>227.2116997</c:v>
                </c:pt>
                <c:pt idx="22876">
                  <c:v>227.22163269999999</c:v>
                </c:pt>
                <c:pt idx="22877">
                  <c:v>227.2315667</c:v>
                </c:pt>
                <c:pt idx="22878">
                  <c:v>227.24149969999999</c:v>
                </c:pt>
                <c:pt idx="22879">
                  <c:v>227.25143270000001</c:v>
                </c:pt>
                <c:pt idx="22880">
                  <c:v>227.2613667</c:v>
                </c:pt>
                <c:pt idx="22881">
                  <c:v>227.27129969999999</c:v>
                </c:pt>
                <c:pt idx="22882">
                  <c:v>227.2812327</c:v>
                </c:pt>
                <c:pt idx="22883">
                  <c:v>227.29116669999999</c:v>
                </c:pt>
                <c:pt idx="22884">
                  <c:v>227.30109970000001</c:v>
                </c:pt>
                <c:pt idx="22885">
                  <c:v>227.3110327</c:v>
                </c:pt>
                <c:pt idx="22886">
                  <c:v>227.32096670000001</c:v>
                </c:pt>
                <c:pt idx="22887">
                  <c:v>227.3308997</c:v>
                </c:pt>
                <c:pt idx="22888">
                  <c:v>227.34083269999999</c:v>
                </c:pt>
                <c:pt idx="22889">
                  <c:v>227.35076670000001</c:v>
                </c:pt>
                <c:pt idx="22890">
                  <c:v>227.3606997</c:v>
                </c:pt>
                <c:pt idx="22891">
                  <c:v>227.37063370000001</c:v>
                </c:pt>
                <c:pt idx="22892">
                  <c:v>227.3805667</c:v>
                </c:pt>
                <c:pt idx="22893">
                  <c:v>227.39049969999999</c:v>
                </c:pt>
                <c:pt idx="22894">
                  <c:v>227.40043370000001</c:v>
                </c:pt>
                <c:pt idx="22895">
                  <c:v>227.4103667</c:v>
                </c:pt>
                <c:pt idx="22896">
                  <c:v>227.42029969999999</c:v>
                </c:pt>
                <c:pt idx="22897">
                  <c:v>227.4302337</c:v>
                </c:pt>
                <c:pt idx="22898">
                  <c:v>227.44016669999999</c:v>
                </c:pt>
                <c:pt idx="22899">
                  <c:v>227.45009970000001</c:v>
                </c:pt>
                <c:pt idx="22900">
                  <c:v>227.4600337</c:v>
                </c:pt>
                <c:pt idx="22901">
                  <c:v>227.46996669999999</c:v>
                </c:pt>
                <c:pt idx="22902">
                  <c:v>227.4799007</c:v>
                </c:pt>
                <c:pt idx="22903">
                  <c:v>227.48983369999999</c:v>
                </c:pt>
                <c:pt idx="22904">
                  <c:v>227.49976670000001</c:v>
                </c:pt>
                <c:pt idx="22905">
                  <c:v>227.5097007</c:v>
                </c:pt>
                <c:pt idx="22906">
                  <c:v>227.51963370000001</c:v>
                </c:pt>
                <c:pt idx="22907">
                  <c:v>227.5295667</c:v>
                </c:pt>
                <c:pt idx="22908">
                  <c:v>227.53950069999999</c:v>
                </c:pt>
                <c:pt idx="22909">
                  <c:v>227.54943370000001</c:v>
                </c:pt>
                <c:pt idx="22910">
                  <c:v>227.5593667</c:v>
                </c:pt>
                <c:pt idx="22911">
                  <c:v>227.56930070000001</c:v>
                </c:pt>
                <c:pt idx="22912">
                  <c:v>227.5792337</c:v>
                </c:pt>
                <c:pt idx="22913">
                  <c:v>227.58916769999999</c:v>
                </c:pt>
                <c:pt idx="22914">
                  <c:v>227.59910070000001</c:v>
                </c:pt>
                <c:pt idx="22915">
                  <c:v>227.6090337</c:v>
                </c:pt>
                <c:pt idx="22916">
                  <c:v>227.61896770000001</c:v>
                </c:pt>
                <c:pt idx="22917">
                  <c:v>227.6289007</c:v>
                </c:pt>
                <c:pt idx="22918">
                  <c:v>227.63883369999999</c:v>
                </c:pt>
                <c:pt idx="22919">
                  <c:v>227.64876770000001</c:v>
                </c:pt>
                <c:pt idx="22920">
                  <c:v>227.6587007</c:v>
                </c:pt>
                <c:pt idx="22921">
                  <c:v>227.66863470000001</c:v>
                </c:pt>
                <c:pt idx="22922">
                  <c:v>227.6785677</c:v>
                </c:pt>
                <c:pt idx="22923">
                  <c:v>227.6885006</c:v>
                </c:pt>
                <c:pt idx="22924">
                  <c:v>227.69843460000001</c:v>
                </c:pt>
                <c:pt idx="22925">
                  <c:v>227.7083676</c:v>
                </c:pt>
                <c:pt idx="22926">
                  <c:v>227.71830059999999</c:v>
                </c:pt>
                <c:pt idx="22927">
                  <c:v>227.72823460000001</c:v>
                </c:pt>
                <c:pt idx="22928">
                  <c:v>227.7381676</c:v>
                </c:pt>
                <c:pt idx="22929">
                  <c:v>227.74810160000001</c:v>
                </c:pt>
                <c:pt idx="22930">
                  <c:v>227.7580346</c:v>
                </c:pt>
                <c:pt idx="22931">
                  <c:v>227.76796759999999</c:v>
                </c:pt>
                <c:pt idx="22932">
                  <c:v>227.77790160000001</c:v>
                </c:pt>
                <c:pt idx="22933">
                  <c:v>227.7878346</c:v>
                </c:pt>
                <c:pt idx="22934">
                  <c:v>227.79776759999999</c:v>
                </c:pt>
                <c:pt idx="22935">
                  <c:v>227.8077016</c:v>
                </c:pt>
                <c:pt idx="22936">
                  <c:v>227.81763459999999</c:v>
                </c:pt>
                <c:pt idx="22937">
                  <c:v>227.82756860000001</c:v>
                </c:pt>
                <c:pt idx="22938">
                  <c:v>227.8375016</c:v>
                </c:pt>
                <c:pt idx="22939">
                  <c:v>227.84743460000001</c:v>
                </c:pt>
                <c:pt idx="22940">
                  <c:v>227.8573686</c:v>
                </c:pt>
                <c:pt idx="22941">
                  <c:v>227.86730159999999</c:v>
                </c:pt>
                <c:pt idx="22942">
                  <c:v>227.87723460000001</c:v>
                </c:pt>
                <c:pt idx="22943">
                  <c:v>227.8871686</c:v>
                </c:pt>
                <c:pt idx="22944">
                  <c:v>227.89710160000001</c:v>
                </c:pt>
                <c:pt idx="22945">
                  <c:v>227.9070356</c:v>
                </c:pt>
                <c:pt idx="22946">
                  <c:v>227.91696859999999</c:v>
                </c:pt>
                <c:pt idx="22947">
                  <c:v>227.92690160000001</c:v>
                </c:pt>
                <c:pt idx="22948">
                  <c:v>227.93683559999999</c:v>
                </c:pt>
                <c:pt idx="22949">
                  <c:v>227.94676860000001</c:v>
                </c:pt>
                <c:pt idx="22950">
                  <c:v>227.9567026</c:v>
                </c:pt>
                <c:pt idx="22951">
                  <c:v>227.96663559999999</c:v>
                </c:pt>
                <c:pt idx="22952">
                  <c:v>227.97656860000001</c:v>
                </c:pt>
                <c:pt idx="22953">
                  <c:v>227.98650259999999</c:v>
                </c:pt>
                <c:pt idx="22954">
                  <c:v>227.99643560000001</c:v>
                </c:pt>
                <c:pt idx="22955">
                  <c:v>228.0063686</c:v>
                </c:pt>
                <c:pt idx="22956">
                  <c:v>228.01630259999999</c:v>
                </c:pt>
                <c:pt idx="22957">
                  <c:v>228.02623560000001</c:v>
                </c:pt>
                <c:pt idx="22958">
                  <c:v>228.03616959999999</c:v>
                </c:pt>
                <c:pt idx="22959">
                  <c:v>228.04610260000001</c:v>
                </c:pt>
                <c:pt idx="22960">
                  <c:v>228.0560356</c:v>
                </c:pt>
                <c:pt idx="22961">
                  <c:v>228.06596959999999</c:v>
                </c:pt>
                <c:pt idx="22962">
                  <c:v>228.07590260000001</c:v>
                </c:pt>
                <c:pt idx="22963">
                  <c:v>228.08583659999999</c:v>
                </c:pt>
                <c:pt idx="22964">
                  <c:v>228.09576960000001</c:v>
                </c:pt>
                <c:pt idx="22965">
                  <c:v>228.1057026</c:v>
                </c:pt>
                <c:pt idx="22966">
                  <c:v>228.11563659999999</c:v>
                </c:pt>
                <c:pt idx="22967">
                  <c:v>228.12556960000001</c:v>
                </c:pt>
                <c:pt idx="22968">
                  <c:v>228.13550359999999</c:v>
                </c:pt>
                <c:pt idx="22969">
                  <c:v>228.14543660000001</c:v>
                </c:pt>
                <c:pt idx="22970">
                  <c:v>228.1553696</c:v>
                </c:pt>
                <c:pt idx="22971">
                  <c:v>228.16530359999999</c:v>
                </c:pt>
                <c:pt idx="22972">
                  <c:v>228.17523660000001</c:v>
                </c:pt>
                <c:pt idx="22973">
                  <c:v>228.18516959999999</c:v>
                </c:pt>
                <c:pt idx="22974">
                  <c:v>228.19510360000001</c:v>
                </c:pt>
                <c:pt idx="22975">
                  <c:v>228.2050366</c:v>
                </c:pt>
                <c:pt idx="22976">
                  <c:v>228.21497059999999</c:v>
                </c:pt>
                <c:pt idx="22977">
                  <c:v>228.2249036</c:v>
                </c:pt>
                <c:pt idx="22978">
                  <c:v>228.23483659999999</c:v>
                </c:pt>
                <c:pt idx="22979">
                  <c:v>228.24477060000001</c:v>
                </c:pt>
                <c:pt idx="22980">
                  <c:v>228.2547036</c:v>
                </c:pt>
                <c:pt idx="22981">
                  <c:v>228.26463759999999</c:v>
                </c:pt>
                <c:pt idx="22982">
                  <c:v>228.2745706</c:v>
                </c:pt>
                <c:pt idx="22983">
                  <c:v>228.28450359999999</c:v>
                </c:pt>
                <c:pt idx="22984">
                  <c:v>228.29443760000001</c:v>
                </c:pt>
                <c:pt idx="22985">
                  <c:v>228.3043706</c:v>
                </c:pt>
                <c:pt idx="22986">
                  <c:v>228.31430460000001</c:v>
                </c:pt>
                <c:pt idx="22987">
                  <c:v>228.3242376</c:v>
                </c:pt>
                <c:pt idx="22988">
                  <c:v>228.33417059999999</c:v>
                </c:pt>
                <c:pt idx="22989">
                  <c:v>228.34410460000001</c:v>
                </c:pt>
                <c:pt idx="22990">
                  <c:v>228.3540376</c:v>
                </c:pt>
                <c:pt idx="22991">
                  <c:v>228.36397160000001</c:v>
                </c:pt>
                <c:pt idx="22992">
                  <c:v>228.3739046</c:v>
                </c:pt>
                <c:pt idx="22993">
                  <c:v>228.38383759999999</c:v>
                </c:pt>
                <c:pt idx="22994">
                  <c:v>228.39377160000001</c:v>
                </c:pt>
                <c:pt idx="22995">
                  <c:v>228.4037046</c:v>
                </c:pt>
                <c:pt idx="22996">
                  <c:v>228.41363860000001</c:v>
                </c:pt>
                <c:pt idx="22997">
                  <c:v>228.4235716</c:v>
                </c:pt>
                <c:pt idx="22998">
                  <c:v>228.43350459999999</c:v>
                </c:pt>
                <c:pt idx="22999">
                  <c:v>228.44343860000001</c:v>
                </c:pt>
                <c:pt idx="23000">
                  <c:v>228.4533716</c:v>
                </c:pt>
                <c:pt idx="23001">
                  <c:v>228.46330560000001</c:v>
                </c:pt>
                <c:pt idx="23002">
                  <c:v>228.4732386</c:v>
                </c:pt>
                <c:pt idx="23003">
                  <c:v>228.48317159999999</c:v>
                </c:pt>
                <c:pt idx="23004">
                  <c:v>228.49310560000001</c:v>
                </c:pt>
                <c:pt idx="23005">
                  <c:v>228.5030386</c:v>
                </c:pt>
                <c:pt idx="23006">
                  <c:v>228.51297260000001</c:v>
                </c:pt>
                <c:pt idx="23007">
                  <c:v>228.5229056</c:v>
                </c:pt>
                <c:pt idx="23008">
                  <c:v>228.53283859999999</c:v>
                </c:pt>
                <c:pt idx="23009">
                  <c:v>228.54277260000001</c:v>
                </c:pt>
                <c:pt idx="23010">
                  <c:v>228.5527056</c:v>
                </c:pt>
                <c:pt idx="23011">
                  <c:v>228.56263960000001</c:v>
                </c:pt>
                <c:pt idx="23012">
                  <c:v>228.5725726</c:v>
                </c:pt>
                <c:pt idx="23013">
                  <c:v>228.58250559999999</c:v>
                </c:pt>
                <c:pt idx="23014">
                  <c:v>228.59243960000001</c:v>
                </c:pt>
                <c:pt idx="23015">
                  <c:v>228.6023726</c:v>
                </c:pt>
                <c:pt idx="23016">
                  <c:v>228.61230660000001</c:v>
                </c:pt>
                <c:pt idx="23017">
                  <c:v>228.6222396</c:v>
                </c:pt>
                <c:pt idx="23018">
                  <c:v>228.63217359999999</c:v>
                </c:pt>
                <c:pt idx="23019">
                  <c:v>228.64210660000001</c:v>
                </c:pt>
                <c:pt idx="23020">
                  <c:v>228.65203959999999</c:v>
                </c:pt>
                <c:pt idx="23021">
                  <c:v>228.66197360000001</c:v>
                </c:pt>
                <c:pt idx="23022">
                  <c:v>228.6719066</c:v>
                </c:pt>
                <c:pt idx="23023">
                  <c:v>228.68184049999999</c:v>
                </c:pt>
                <c:pt idx="23024">
                  <c:v>228.69177350000001</c:v>
                </c:pt>
                <c:pt idx="23025">
                  <c:v>228.7017065</c:v>
                </c:pt>
                <c:pt idx="23026">
                  <c:v>228.71164049999999</c:v>
                </c:pt>
                <c:pt idx="23027">
                  <c:v>228.72157350000001</c:v>
                </c:pt>
                <c:pt idx="23028">
                  <c:v>228.73150749999999</c:v>
                </c:pt>
                <c:pt idx="23029">
                  <c:v>228.74144050000001</c:v>
                </c:pt>
                <c:pt idx="23030">
                  <c:v>228.7513735</c:v>
                </c:pt>
                <c:pt idx="23031">
                  <c:v>228.76130749999999</c:v>
                </c:pt>
                <c:pt idx="23032">
                  <c:v>228.7712405</c:v>
                </c:pt>
                <c:pt idx="23033">
                  <c:v>228.78117449999999</c:v>
                </c:pt>
                <c:pt idx="23034">
                  <c:v>228.79110750000001</c:v>
                </c:pt>
                <c:pt idx="23035">
                  <c:v>228.8010405</c:v>
                </c:pt>
                <c:pt idx="23036">
                  <c:v>228.81097449999999</c:v>
                </c:pt>
                <c:pt idx="23037">
                  <c:v>228.8209075</c:v>
                </c:pt>
                <c:pt idx="23038">
                  <c:v>228.83084149999999</c:v>
                </c:pt>
                <c:pt idx="23039">
                  <c:v>228.84077450000001</c:v>
                </c:pt>
                <c:pt idx="23040">
                  <c:v>228.8507085</c:v>
                </c:pt>
                <c:pt idx="23041">
                  <c:v>228.86064150000001</c:v>
                </c:pt>
                <c:pt idx="23042">
                  <c:v>228.8705745</c:v>
                </c:pt>
                <c:pt idx="23043">
                  <c:v>228.88050849999999</c:v>
                </c:pt>
                <c:pt idx="23044">
                  <c:v>228.89044150000001</c:v>
                </c:pt>
                <c:pt idx="23045">
                  <c:v>228.9003755</c:v>
                </c:pt>
                <c:pt idx="23046">
                  <c:v>228.91030850000001</c:v>
                </c:pt>
                <c:pt idx="23047">
                  <c:v>228.9202415</c:v>
                </c:pt>
                <c:pt idx="23048">
                  <c:v>228.93017549999999</c:v>
                </c:pt>
                <c:pt idx="23049">
                  <c:v>228.94010850000001</c:v>
                </c:pt>
                <c:pt idx="23050">
                  <c:v>228.9500425</c:v>
                </c:pt>
                <c:pt idx="23051">
                  <c:v>228.95997550000001</c:v>
                </c:pt>
                <c:pt idx="23052">
                  <c:v>228.9699085</c:v>
                </c:pt>
                <c:pt idx="23053">
                  <c:v>228.97984249999999</c:v>
                </c:pt>
                <c:pt idx="23054">
                  <c:v>228.98977550000001</c:v>
                </c:pt>
                <c:pt idx="23055">
                  <c:v>228.99970949999999</c:v>
                </c:pt>
                <c:pt idx="23056">
                  <c:v>229.00964250000001</c:v>
                </c:pt>
                <c:pt idx="23057">
                  <c:v>229.0195765</c:v>
                </c:pt>
                <c:pt idx="23058">
                  <c:v>229.02950949999999</c:v>
                </c:pt>
                <c:pt idx="23059">
                  <c:v>229.03944250000001</c:v>
                </c:pt>
                <c:pt idx="23060">
                  <c:v>229.04937649999999</c:v>
                </c:pt>
                <c:pt idx="23061">
                  <c:v>229.05930950000001</c:v>
                </c:pt>
                <c:pt idx="23062">
                  <c:v>229.0692435</c:v>
                </c:pt>
                <c:pt idx="23063">
                  <c:v>229.07917649999999</c:v>
                </c:pt>
                <c:pt idx="23064">
                  <c:v>229.08910950000001</c:v>
                </c:pt>
                <c:pt idx="23065">
                  <c:v>229.09904349999999</c:v>
                </c:pt>
                <c:pt idx="23066">
                  <c:v>229.10897650000001</c:v>
                </c:pt>
                <c:pt idx="23067">
                  <c:v>229.1189105</c:v>
                </c:pt>
                <c:pt idx="23068">
                  <c:v>229.12884349999999</c:v>
                </c:pt>
                <c:pt idx="23069">
                  <c:v>229.13877650000001</c:v>
                </c:pt>
                <c:pt idx="23070">
                  <c:v>229.14871049999999</c:v>
                </c:pt>
                <c:pt idx="23071">
                  <c:v>229.15864350000001</c:v>
                </c:pt>
                <c:pt idx="23072">
                  <c:v>229.1685775</c:v>
                </c:pt>
                <c:pt idx="23073">
                  <c:v>229.17851049999999</c:v>
                </c:pt>
                <c:pt idx="23074">
                  <c:v>229.18844350000001</c:v>
                </c:pt>
                <c:pt idx="23075">
                  <c:v>229.19837749999999</c:v>
                </c:pt>
                <c:pt idx="23076">
                  <c:v>229.20831050000001</c:v>
                </c:pt>
                <c:pt idx="23077">
                  <c:v>229.2182445</c:v>
                </c:pt>
                <c:pt idx="23078">
                  <c:v>229.22817749999999</c:v>
                </c:pt>
                <c:pt idx="23079">
                  <c:v>229.2381105</c:v>
                </c:pt>
                <c:pt idx="23080">
                  <c:v>229.24804449999999</c:v>
                </c:pt>
                <c:pt idx="23081">
                  <c:v>229.25797750000001</c:v>
                </c:pt>
                <c:pt idx="23082">
                  <c:v>229.2679115</c:v>
                </c:pt>
                <c:pt idx="23083">
                  <c:v>229.27784449999999</c:v>
                </c:pt>
                <c:pt idx="23084">
                  <c:v>229.2877785</c:v>
                </c:pt>
                <c:pt idx="23085">
                  <c:v>229.29771149999999</c:v>
                </c:pt>
                <c:pt idx="23086">
                  <c:v>229.30764450000001</c:v>
                </c:pt>
                <c:pt idx="23087">
                  <c:v>229.3175785</c:v>
                </c:pt>
                <c:pt idx="23088">
                  <c:v>229.32751150000001</c:v>
                </c:pt>
                <c:pt idx="23089">
                  <c:v>229.3374455</c:v>
                </c:pt>
                <c:pt idx="23090">
                  <c:v>229.34737849999999</c:v>
                </c:pt>
                <c:pt idx="23091">
                  <c:v>229.35731150000001</c:v>
                </c:pt>
                <c:pt idx="23092">
                  <c:v>229.3672455</c:v>
                </c:pt>
                <c:pt idx="23093">
                  <c:v>229.37717850000001</c:v>
                </c:pt>
                <c:pt idx="23094">
                  <c:v>229.3871125</c:v>
                </c:pt>
                <c:pt idx="23095">
                  <c:v>229.39704549999999</c:v>
                </c:pt>
                <c:pt idx="23096">
                  <c:v>229.40697850000001</c:v>
                </c:pt>
                <c:pt idx="23097">
                  <c:v>229.4169125</c:v>
                </c:pt>
                <c:pt idx="23098">
                  <c:v>229.42684550000001</c:v>
                </c:pt>
                <c:pt idx="23099">
                  <c:v>229.4367795</c:v>
                </c:pt>
                <c:pt idx="23100">
                  <c:v>229.44671249999999</c:v>
                </c:pt>
                <c:pt idx="23101">
                  <c:v>229.45664550000001</c:v>
                </c:pt>
                <c:pt idx="23102">
                  <c:v>229.46657949999999</c:v>
                </c:pt>
                <c:pt idx="23103">
                  <c:v>229.47651250000001</c:v>
                </c:pt>
                <c:pt idx="23104">
                  <c:v>229.4864465</c:v>
                </c:pt>
                <c:pt idx="23105">
                  <c:v>229.49637949999999</c:v>
                </c:pt>
                <c:pt idx="23106">
                  <c:v>229.5063135</c:v>
                </c:pt>
                <c:pt idx="23107">
                  <c:v>229.51624649999999</c:v>
                </c:pt>
                <c:pt idx="23108">
                  <c:v>229.52617950000001</c:v>
                </c:pt>
                <c:pt idx="23109">
                  <c:v>229.5361135</c:v>
                </c:pt>
                <c:pt idx="23110">
                  <c:v>229.54604649999999</c:v>
                </c:pt>
                <c:pt idx="23111">
                  <c:v>229.55597950000001</c:v>
                </c:pt>
                <c:pt idx="23112">
                  <c:v>229.56591349999999</c:v>
                </c:pt>
                <c:pt idx="23113">
                  <c:v>229.57584650000001</c:v>
                </c:pt>
                <c:pt idx="23114">
                  <c:v>229.5857805</c:v>
                </c:pt>
                <c:pt idx="23115">
                  <c:v>229.59571349999999</c:v>
                </c:pt>
                <c:pt idx="23116">
                  <c:v>229.6056475</c:v>
                </c:pt>
                <c:pt idx="23117">
                  <c:v>229.61558049999999</c:v>
                </c:pt>
                <c:pt idx="23118">
                  <c:v>229.62551350000001</c:v>
                </c:pt>
                <c:pt idx="23119">
                  <c:v>229.6354475</c:v>
                </c:pt>
                <c:pt idx="23120">
                  <c:v>229.64538049999999</c:v>
                </c:pt>
                <c:pt idx="23121">
                  <c:v>229.6553145</c:v>
                </c:pt>
                <c:pt idx="23122">
                  <c:v>229.66524749999999</c:v>
                </c:pt>
                <c:pt idx="23123">
                  <c:v>229.67518050000001</c:v>
                </c:pt>
                <c:pt idx="23124">
                  <c:v>229.685115</c:v>
                </c:pt>
                <c:pt idx="23125">
                  <c:v>229.69504800000001</c:v>
                </c:pt>
                <c:pt idx="23126">
                  <c:v>229.704982</c:v>
                </c:pt>
                <c:pt idx="23127">
                  <c:v>229.71491499999999</c:v>
                </c:pt>
                <c:pt idx="23128">
                  <c:v>229.72484800000001</c:v>
                </c:pt>
                <c:pt idx="23129">
                  <c:v>229.734782</c:v>
                </c:pt>
                <c:pt idx="23130">
                  <c:v>229.74471500000001</c:v>
                </c:pt>
                <c:pt idx="23131">
                  <c:v>229.754649</c:v>
                </c:pt>
                <c:pt idx="23132">
                  <c:v>229.76458199999999</c:v>
                </c:pt>
                <c:pt idx="23133">
                  <c:v>229.77451500000001</c:v>
                </c:pt>
                <c:pt idx="23134">
                  <c:v>229.784449</c:v>
                </c:pt>
                <c:pt idx="23135">
                  <c:v>229.79438200000001</c:v>
                </c:pt>
                <c:pt idx="23136">
                  <c:v>229.804316</c:v>
                </c:pt>
                <c:pt idx="23137">
                  <c:v>229.81424899999999</c:v>
                </c:pt>
                <c:pt idx="23138">
                  <c:v>229.82418200000001</c:v>
                </c:pt>
                <c:pt idx="23139">
                  <c:v>229.83411599999999</c:v>
                </c:pt>
                <c:pt idx="23140">
                  <c:v>229.84404900000001</c:v>
                </c:pt>
                <c:pt idx="23141">
                  <c:v>229.853983</c:v>
                </c:pt>
                <c:pt idx="23142">
                  <c:v>229.86391599999999</c:v>
                </c:pt>
                <c:pt idx="23143">
                  <c:v>229.87384900000001</c:v>
                </c:pt>
                <c:pt idx="23144">
                  <c:v>229.88378299999999</c:v>
                </c:pt>
                <c:pt idx="23145">
                  <c:v>229.89371600000001</c:v>
                </c:pt>
                <c:pt idx="23146">
                  <c:v>229.90365</c:v>
                </c:pt>
                <c:pt idx="23147">
                  <c:v>229.91358299999999</c:v>
                </c:pt>
                <c:pt idx="23148">
                  <c:v>229.92351600000001</c:v>
                </c:pt>
                <c:pt idx="23149">
                  <c:v>229.93344999999999</c:v>
                </c:pt>
                <c:pt idx="23150">
                  <c:v>229.94338300000001</c:v>
                </c:pt>
                <c:pt idx="23151">
                  <c:v>229.953317</c:v>
                </c:pt>
                <c:pt idx="23152">
                  <c:v>229.96324999999999</c:v>
                </c:pt>
                <c:pt idx="23153">
                  <c:v>229.97318300000001</c:v>
                </c:pt>
                <c:pt idx="23154">
                  <c:v>229.98311699999999</c:v>
                </c:pt>
                <c:pt idx="23155">
                  <c:v>229.99305000000001</c:v>
                </c:pt>
                <c:pt idx="23156">
                  <c:v>230.002984</c:v>
                </c:pt>
                <c:pt idx="23157">
                  <c:v>230.01291699999999</c:v>
                </c:pt>
                <c:pt idx="23158">
                  <c:v>230.02285000000001</c:v>
                </c:pt>
                <c:pt idx="23159">
                  <c:v>230.03278399999999</c:v>
                </c:pt>
                <c:pt idx="23160">
                  <c:v>230.04271700000001</c:v>
                </c:pt>
                <c:pt idx="23161">
                  <c:v>230.052651</c:v>
                </c:pt>
                <c:pt idx="23162">
                  <c:v>230.06258399999999</c:v>
                </c:pt>
                <c:pt idx="23163">
                  <c:v>230.072517</c:v>
                </c:pt>
                <c:pt idx="23164">
                  <c:v>230.08245099999999</c:v>
                </c:pt>
                <c:pt idx="23165">
                  <c:v>230.09238400000001</c:v>
                </c:pt>
                <c:pt idx="23166">
                  <c:v>230.102318</c:v>
                </c:pt>
                <c:pt idx="23167">
                  <c:v>230.11225099999999</c:v>
                </c:pt>
                <c:pt idx="23168">
                  <c:v>230.122184</c:v>
                </c:pt>
                <c:pt idx="23169">
                  <c:v>230.13211799999999</c:v>
                </c:pt>
                <c:pt idx="23170">
                  <c:v>230.14205100000001</c:v>
                </c:pt>
                <c:pt idx="23171">
                  <c:v>230.151985</c:v>
                </c:pt>
                <c:pt idx="23172">
                  <c:v>230.16191800000001</c:v>
                </c:pt>
                <c:pt idx="23173">
                  <c:v>230.171851</c:v>
                </c:pt>
                <c:pt idx="23174">
                  <c:v>230.18178499999999</c:v>
                </c:pt>
                <c:pt idx="23175">
                  <c:v>230.19171800000001</c:v>
                </c:pt>
                <c:pt idx="23176">
                  <c:v>230.201651</c:v>
                </c:pt>
                <c:pt idx="23177">
                  <c:v>230.21158500000001</c:v>
                </c:pt>
                <c:pt idx="23178">
                  <c:v>230.221518</c:v>
                </c:pt>
                <c:pt idx="23179">
                  <c:v>230.23145199999999</c:v>
                </c:pt>
                <c:pt idx="23180">
                  <c:v>230.24138500000001</c:v>
                </c:pt>
                <c:pt idx="23181">
                  <c:v>230.251318</c:v>
                </c:pt>
                <c:pt idx="23182">
                  <c:v>230.26125200000001</c:v>
                </c:pt>
                <c:pt idx="23183">
                  <c:v>230.271185</c:v>
                </c:pt>
                <c:pt idx="23184">
                  <c:v>230.28111899999999</c:v>
                </c:pt>
                <c:pt idx="23185">
                  <c:v>230.29105200000001</c:v>
                </c:pt>
                <c:pt idx="23186">
                  <c:v>230.300985</c:v>
                </c:pt>
                <c:pt idx="23187">
                  <c:v>230.31091900000001</c:v>
                </c:pt>
                <c:pt idx="23188">
                  <c:v>230.320852</c:v>
                </c:pt>
                <c:pt idx="23189">
                  <c:v>230.33078599999999</c:v>
                </c:pt>
                <c:pt idx="23190">
                  <c:v>230.34071900000001</c:v>
                </c:pt>
                <c:pt idx="23191">
                  <c:v>230.350652</c:v>
                </c:pt>
                <c:pt idx="23192">
                  <c:v>230.36058600000001</c:v>
                </c:pt>
                <c:pt idx="23193">
                  <c:v>230.370519</c:v>
                </c:pt>
                <c:pt idx="23194">
                  <c:v>230.38045299999999</c:v>
                </c:pt>
                <c:pt idx="23195">
                  <c:v>230.39038600000001</c:v>
                </c:pt>
                <c:pt idx="23196">
                  <c:v>230.400319</c:v>
                </c:pt>
                <c:pt idx="23197">
                  <c:v>230.41025300000001</c:v>
                </c:pt>
                <c:pt idx="23198">
                  <c:v>230.420186</c:v>
                </c:pt>
                <c:pt idx="23199">
                  <c:v>230.43011999999999</c:v>
                </c:pt>
                <c:pt idx="23200">
                  <c:v>230.44005300000001</c:v>
                </c:pt>
                <c:pt idx="23201">
                  <c:v>230.449986</c:v>
                </c:pt>
                <c:pt idx="23202">
                  <c:v>230.45992000000001</c:v>
                </c:pt>
                <c:pt idx="23203">
                  <c:v>230.469853</c:v>
                </c:pt>
                <c:pt idx="23204">
                  <c:v>230.47978699999999</c:v>
                </c:pt>
                <c:pt idx="23205">
                  <c:v>230.48972000000001</c:v>
                </c:pt>
                <c:pt idx="23206">
                  <c:v>230.499653</c:v>
                </c:pt>
                <c:pt idx="23207">
                  <c:v>230.50958700000001</c:v>
                </c:pt>
                <c:pt idx="23208">
                  <c:v>230.51952</c:v>
                </c:pt>
                <c:pt idx="23209">
                  <c:v>230.52945399999999</c:v>
                </c:pt>
                <c:pt idx="23210">
                  <c:v>230.539387</c:v>
                </c:pt>
                <c:pt idx="23211">
                  <c:v>230.54931999999999</c:v>
                </c:pt>
                <c:pt idx="23212">
                  <c:v>230.55925400000001</c:v>
                </c:pt>
                <c:pt idx="23213">
                  <c:v>230.569187</c:v>
                </c:pt>
                <c:pt idx="23214">
                  <c:v>230.57912099999999</c:v>
                </c:pt>
                <c:pt idx="23215">
                  <c:v>230.589054</c:v>
                </c:pt>
                <c:pt idx="23216">
                  <c:v>230.59898699999999</c:v>
                </c:pt>
                <c:pt idx="23217">
                  <c:v>230.60892100000001</c:v>
                </c:pt>
                <c:pt idx="23218">
                  <c:v>230.618854</c:v>
                </c:pt>
                <c:pt idx="23219">
                  <c:v>230.62878799999999</c:v>
                </c:pt>
                <c:pt idx="23220">
                  <c:v>230.638721</c:v>
                </c:pt>
                <c:pt idx="23221">
                  <c:v>230.64865399999999</c:v>
                </c:pt>
                <c:pt idx="23222">
                  <c:v>230.65858800000001</c:v>
                </c:pt>
                <c:pt idx="23223">
                  <c:v>230.668521</c:v>
                </c:pt>
                <c:pt idx="23224">
                  <c:v>230.67845500000001</c:v>
                </c:pt>
                <c:pt idx="23225">
                  <c:v>230.68838740000001</c:v>
                </c:pt>
                <c:pt idx="23226">
                  <c:v>230.6983204</c:v>
                </c:pt>
                <c:pt idx="23227">
                  <c:v>230.70825439999999</c:v>
                </c:pt>
                <c:pt idx="23228">
                  <c:v>230.71818740000001</c:v>
                </c:pt>
                <c:pt idx="23229">
                  <c:v>230.72812039999999</c:v>
                </c:pt>
                <c:pt idx="23230">
                  <c:v>230.73805440000001</c:v>
                </c:pt>
                <c:pt idx="23231">
                  <c:v>230.7479874</c:v>
                </c:pt>
                <c:pt idx="23232">
                  <c:v>230.75792139999999</c:v>
                </c:pt>
                <c:pt idx="23233">
                  <c:v>230.7678544</c:v>
                </c:pt>
                <c:pt idx="23234">
                  <c:v>230.77778739999999</c:v>
                </c:pt>
                <c:pt idx="23235">
                  <c:v>230.78772140000001</c:v>
                </c:pt>
                <c:pt idx="23236">
                  <c:v>230.7976544</c:v>
                </c:pt>
                <c:pt idx="23237">
                  <c:v>230.80758839999999</c:v>
                </c:pt>
                <c:pt idx="23238">
                  <c:v>230.8175214</c:v>
                </c:pt>
                <c:pt idx="23239">
                  <c:v>230.82745439999999</c:v>
                </c:pt>
                <c:pt idx="23240">
                  <c:v>230.83738840000001</c:v>
                </c:pt>
                <c:pt idx="23241">
                  <c:v>230.8473214</c:v>
                </c:pt>
                <c:pt idx="23242">
                  <c:v>230.85725540000001</c:v>
                </c:pt>
                <c:pt idx="23243">
                  <c:v>230.8671884</c:v>
                </c:pt>
                <c:pt idx="23244">
                  <c:v>230.87712139999999</c:v>
                </c:pt>
                <c:pt idx="23245">
                  <c:v>230.88705540000001</c:v>
                </c:pt>
                <c:pt idx="23246">
                  <c:v>230.8969884</c:v>
                </c:pt>
                <c:pt idx="23247">
                  <c:v>230.90692240000001</c:v>
                </c:pt>
                <c:pt idx="23248">
                  <c:v>230.9168554</c:v>
                </c:pt>
                <c:pt idx="23249">
                  <c:v>230.92678839999999</c:v>
                </c:pt>
                <c:pt idx="23250">
                  <c:v>230.93672240000001</c:v>
                </c:pt>
                <c:pt idx="23251">
                  <c:v>230.9466554</c:v>
                </c:pt>
                <c:pt idx="23252">
                  <c:v>230.95658940000001</c:v>
                </c:pt>
                <c:pt idx="23253">
                  <c:v>230.9665224</c:v>
                </c:pt>
                <c:pt idx="23254">
                  <c:v>230.97645539999999</c:v>
                </c:pt>
                <c:pt idx="23255">
                  <c:v>230.98638940000001</c:v>
                </c:pt>
                <c:pt idx="23256">
                  <c:v>230.9963224</c:v>
                </c:pt>
                <c:pt idx="23257">
                  <c:v>231.00625640000001</c:v>
                </c:pt>
                <c:pt idx="23258">
                  <c:v>231.0161894</c:v>
                </c:pt>
                <c:pt idx="23259">
                  <c:v>231.02612239999999</c:v>
                </c:pt>
                <c:pt idx="23260">
                  <c:v>231.03605640000001</c:v>
                </c:pt>
                <c:pt idx="23261">
                  <c:v>231.0459894</c:v>
                </c:pt>
                <c:pt idx="23262">
                  <c:v>231.05592239999999</c:v>
                </c:pt>
                <c:pt idx="23263">
                  <c:v>231.0658564</c:v>
                </c:pt>
                <c:pt idx="23264">
                  <c:v>231.07578939999999</c:v>
                </c:pt>
                <c:pt idx="23265">
                  <c:v>231.08572340000001</c:v>
                </c:pt>
                <c:pt idx="23266">
                  <c:v>231.0956564</c:v>
                </c:pt>
                <c:pt idx="23267">
                  <c:v>231.10558940000001</c:v>
                </c:pt>
                <c:pt idx="23268">
                  <c:v>231.1155234</c:v>
                </c:pt>
                <c:pt idx="23269">
                  <c:v>231.12545639999999</c:v>
                </c:pt>
                <c:pt idx="23270">
                  <c:v>231.13539040000001</c:v>
                </c:pt>
                <c:pt idx="23271">
                  <c:v>231.1453234</c:v>
                </c:pt>
                <c:pt idx="23272">
                  <c:v>231.15525640000001</c:v>
                </c:pt>
                <c:pt idx="23273">
                  <c:v>231.1651904</c:v>
                </c:pt>
                <c:pt idx="23274">
                  <c:v>231.17512339999999</c:v>
                </c:pt>
                <c:pt idx="23275">
                  <c:v>231.18505740000001</c:v>
                </c:pt>
                <c:pt idx="23276">
                  <c:v>231.19499039999999</c:v>
                </c:pt>
                <c:pt idx="23277">
                  <c:v>231.20492340000001</c:v>
                </c:pt>
                <c:pt idx="23278">
                  <c:v>231.2148574</c:v>
                </c:pt>
                <c:pt idx="23279">
                  <c:v>231.22479039999999</c:v>
                </c:pt>
                <c:pt idx="23280">
                  <c:v>231.2347244</c:v>
                </c:pt>
                <c:pt idx="23281">
                  <c:v>231.24465739999999</c:v>
                </c:pt>
                <c:pt idx="23282">
                  <c:v>231.25459040000001</c:v>
                </c:pt>
                <c:pt idx="23283">
                  <c:v>231.2645244</c:v>
                </c:pt>
                <c:pt idx="23284">
                  <c:v>231.27445739999999</c:v>
                </c:pt>
                <c:pt idx="23285">
                  <c:v>231.2843914</c:v>
                </c:pt>
                <c:pt idx="23286">
                  <c:v>231.29432439999999</c:v>
                </c:pt>
                <c:pt idx="23287">
                  <c:v>231.30425740000001</c:v>
                </c:pt>
                <c:pt idx="23288">
                  <c:v>231.3141914</c:v>
                </c:pt>
                <c:pt idx="23289">
                  <c:v>231.32412439999999</c:v>
                </c:pt>
                <c:pt idx="23290">
                  <c:v>231.3340584</c:v>
                </c:pt>
                <c:pt idx="23291">
                  <c:v>231.34399139999999</c:v>
                </c:pt>
                <c:pt idx="23292">
                  <c:v>231.35392440000001</c:v>
                </c:pt>
                <c:pt idx="23293">
                  <c:v>231.3638584</c:v>
                </c:pt>
                <c:pt idx="23294">
                  <c:v>231.37379139999999</c:v>
                </c:pt>
                <c:pt idx="23295">
                  <c:v>231.3837254</c:v>
                </c:pt>
                <c:pt idx="23296">
                  <c:v>231.39365839999999</c:v>
                </c:pt>
                <c:pt idx="23297">
                  <c:v>231.40359140000001</c:v>
                </c:pt>
                <c:pt idx="23298">
                  <c:v>231.4135254</c:v>
                </c:pt>
                <c:pt idx="23299">
                  <c:v>231.42345839999999</c:v>
                </c:pt>
                <c:pt idx="23300">
                  <c:v>231.4333914</c:v>
                </c:pt>
                <c:pt idx="23301">
                  <c:v>231.44332539999999</c:v>
                </c:pt>
                <c:pt idx="23302">
                  <c:v>231.45325840000001</c:v>
                </c:pt>
                <c:pt idx="23303">
                  <c:v>231.4631924</c:v>
                </c:pt>
                <c:pt idx="23304">
                  <c:v>231.47312539999999</c:v>
                </c:pt>
                <c:pt idx="23305">
                  <c:v>231.4830584</c:v>
                </c:pt>
                <c:pt idx="23306">
                  <c:v>231.49299239999999</c:v>
                </c:pt>
                <c:pt idx="23307">
                  <c:v>231.50292540000001</c:v>
                </c:pt>
                <c:pt idx="23308">
                  <c:v>231.5128594</c:v>
                </c:pt>
                <c:pt idx="23309">
                  <c:v>231.52279239999999</c:v>
                </c:pt>
                <c:pt idx="23310">
                  <c:v>231.5327254</c:v>
                </c:pt>
                <c:pt idx="23311">
                  <c:v>231.54265939999999</c:v>
                </c:pt>
                <c:pt idx="23312">
                  <c:v>231.55259240000001</c:v>
                </c:pt>
                <c:pt idx="23313">
                  <c:v>231.5625264</c:v>
                </c:pt>
                <c:pt idx="23314">
                  <c:v>231.57245940000001</c:v>
                </c:pt>
                <c:pt idx="23315">
                  <c:v>231.5823924</c:v>
                </c:pt>
                <c:pt idx="23316">
                  <c:v>231.59232639999999</c:v>
                </c:pt>
                <c:pt idx="23317">
                  <c:v>231.60225940000001</c:v>
                </c:pt>
                <c:pt idx="23318">
                  <c:v>231.6121934</c:v>
                </c:pt>
                <c:pt idx="23319">
                  <c:v>231.62212640000001</c:v>
                </c:pt>
                <c:pt idx="23320">
                  <c:v>231.6320594</c:v>
                </c:pt>
                <c:pt idx="23321">
                  <c:v>231.64199339999999</c:v>
                </c:pt>
                <c:pt idx="23322">
                  <c:v>231.65192640000001</c:v>
                </c:pt>
                <c:pt idx="23323">
                  <c:v>231.66186039999999</c:v>
                </c:pt>
                <c:pt idx="23324">
                  <c:v>231.67179340000001</c:v>
                </c:pt>
                <c:pt idx="23325">
                  <c:v>231.6817264</c:v>
                </c:pt>
                <c:pt idx="23326">
                  <c:v>231.6916603</c:v>
                </c:pt>
                <c:pt idx="23327">
                  <c:v>231.70159330000001</c:v>
                </c:pt>
                <c:pt idx="23328">
                  <c:v>231.7115263</c:v>
                </c:pt>
                <c:pt idx="23329">
                  <c:v>231.72146029999999</c:v>
                </c:pt>
                <c:pt idx="23330">
                  <c:v>231.73139330000001</c:v>
                </c:pt>
                <c:pt idx="23331">
                  <c:v>231.74132729999999</c:v>
                </c:pt>
                <c:pt idx="23332">
                  <c:v>231.75126030000001</c:v>
                </c:pt>
                <c:pt idx="23333">
                  <c:v>231.7611933</c:v>
                </c:pt>
                <c:pt idx="23334">
                  <c:v>231.77112729999999</c:v>
                </c:pt>
                <c:pt idx="23335">
                  <c:v>231.78106030000001</c:v>
                </c:pt>
                <c:pt idx="23336">
                  <c:v>231.79099429999999</c:v>
                </c:pt>
                <c:pt idx="23337">
                  <c:v>231.80092730000001</c:v>
                </c:pt>
                <c:pt idx="23338">
                  <c:v>231.8108603</c:v>
                </c:pt>
                <c:pt idx="23339">
                  <c:v>231.82079429999999</c:v>
                </c:pt>
                <c:pt idx="23340">
                  <c:v>231.83072730000001</c:v>
                </c:pt>
                <c:pt idx="23341">
                  <c:v>231.84066129999999</c:v>
                </c:pt>
                <c:pt idx="23342">
                  <c:v>231.85059430000001</c:v>
                </c:pt>
                <c:pt idx="23343">
                  <c:v>231.8605273</c:v>
                </c:pt>
                <c:pt idx="23344">
                  <c:v>231.87046129999999</c:v>
                </c:pt>
                <c:pt idx="23345">
                  <c:v>231.88039430000001</c:v>
                </c:pt>
                <c:pt idx="23346">
                  <c:v>231.89032829999999</c:v>
                </c:pt>
                <c:pt idx="23347">
                  <c:v>231.90026130000001</c:v>
                </c:pt>
                <c:pt idx="23348">
                  <c:v>231.9101943</c:v>
                </c:pt>
                <c:pt idx="23349">
                  <c:v>231.92012829999999</c:v>
                </c:pt>
                <c:pt idx="23350">
                  <c:v>231.93006130000001</c:v>
                </c:pt>
                <c:pt idx="23351">
                  <c:v>231.93999529999999</c:v>
                </c:pt>
                <c:pt idx="23352">
                  <c:v>231.94992830000001</c:v>
                </c:pt>
                <c:pt idx="23353">
                  <c:v>231.9598613</c:v>
                </c:pt>
                <c:pt idx="23354">
                  <c:v>231.96979529999999</c:v>
                </c:pt>
                <c:pt idx="23355">
                  <c:v>231.9797283</c:v>
                </c:pt>
                <c:pt idx="23356">
                  <c:v>231.98966229999999</c:v>
                </c:pt>
                <c:pt idx="23357">
                  <c:v>231.99959530000001</c:v>
                </c:pt>
                <c:pt idx="23358">
                  <c:v>232.0095283</c:v>
                </c:pt>
                <c:pt idx="23359">
                  <c:v>232.01946229999999</c:v>
                </c:pt>
                <c:pt idx="23360">
                  <c:v>232.0293953</c:v>
                </c:pt>
                <c:pt idx="23361">
                  <c:v>232.03932829999999</c:v>
                </c:pt>
                <c:pt idx="23362">
                  <c:v>232.04926230000001</c:v>
                </c:pt>
                <c:pt idx="23363">
                  <c:v>232.0591953</c:v>
                </c:pt>
                <c:pt idx="23364">
                  <c:v>232.06912929999999</c:v>
                </c:pt>
                <c:pt idx="23365">
                  <c:v>232.0790623</c:v>
                </c:pt>
                <c:pt idx="23366">
                  <c:v>232.08899529999999</c:v>
                </c:pt>
                <c:pt idx="23367">
                  <c:v>232.09892930000001</c:v>
                </c:pt>
                <c:pt idx="23368">
                  <c:v>232.1088623</c:v>
                </c:pt>
                <c:pt idx="23369">
                  <c:v>232.11879630000001</c:v>
                </c:pt>
                <c:pt idx="23370">
                  <c:v>232.1287293</c:v>
                </c:pt>
                <c:pt idx="23371">
                  <c:v>232.1386622</c:v>
                </c:pt>
                <c:pt idx="23372">
                  <c:v>232.14859630000001</c:v>
                </c:pt>
                <c:pt idx="23373">
                  <c:v>232.1585293</c:v>
                </c:pt>
                <c:pt idx="23374">
                  <c:v>232.16846330000001</c:v>
                </c:pt>
                <c:pt idx="23375">
                  <c:v>232.1783963</c:v>
                </c:pt>
                <c:pt idx="23376">
                  <c:v>232.18833029999999</c:v>
                </c:pt>
                <c:pt idx="23377">
                  <c:v>232.19826330000001</c:v>
                </c:pt>
                <c:pt idx="23378">
                  <c:v>232.2081963</c:v>
                </c:pt>
                <c:pt idx="23379">
                  <c:v>232.21813030000001</c:v>
                </c:pt>
                <c:pt idx="23380">
                  <c:v>232.2280633</c:v>
                </c:pt>
                <c:pt idx="23381">
                  <c:v>232.23799629999999</c:v>
                </c:pt>
                <c:pt idx="23382">
                  <c:v>232.24793030000001</c:v>
                </c:pt>
                <c:pt idx="23383">
                  <c:v>232.2578633</c:v>
                </c:pt>
                <c:pt idx="23384">
                  <c:v>232.26779730000001</c:v>
                </c:pt>
                <c:pt idx="23385">
                  <c:v>232.2777303</c:v>
                </c:pt>
                <c:pt idx="23386">
                  <c:v>232.28766429999999</c:v>
                </c:pt>
                <c:pt idx="23387">
                  <c:v>232.29759730000001</c:v>
                </c:pt>
                <c:pt idx="23388">
                  <c:v>232.3075303</c:v>
                </c:pt>
                <c:pt idx="23389">
                  <c:v>232.31746430000001</c:v>
                </c:pt>
                <c:pt idx="23390">
                  <c:v>232.3273973</c:v>
                </c:pt>
                <c:pt idx="23391">
                  <c:v>232.33733129999999</c:v>
                </c:pt>
                <c:pt idx="23392">
                  <c:v>232.34726430000001</c:v>
                </c:pt>
                <c:pt idx="23393">
                  <c:v>232.3571973</c:v>
                </c:pt>
                <c:pt idx="23394">
                  <c:v>232.36713130000001</c:v>
                </c:pt>
                <c:pt idx="23395">
                  <c:v>232.3770643</c:v>
                </c:pt>
                <c:pt idx="23396">
                  <c:v>232.38699829999999</c:v>
                </c:pt>
                <c:pt idx="23397">
                  <c:v>232.39693130000001</c:v>
                </c:pt>
                <c:pt idx="23398">
                  <c:v>232.4068643</c:v>
                </c:pt>
                <c:pt idx="23399">
                  <c:v>232.41679830000001</c:v>
                </c:pt>
                <c:pt idx="23400">
                  <c:v>232.4267313</c:v>
                </c:pt>
                <c:pt idx="23401">
                  <c:v>232.43666529999999</c:v>
                </c:pt>
                <c:pt idx="23402">
                  <c:v>232.44659830000001</c:v>
                </c:pt>
                <c:pt idx="23403">
                  <c:v>232.45653129999999</c:v>
                </c:pt>
                <c:pt idx="23404">
                  <c:v>232.46646530000001</c:v>
                </c:pt>
                <c:pt idx="23405">
                  <c:v>232.4763983</c:v>
                </c:pt>
                <c:pt idx="23406">
                  <c:v>232.48633229999999</c:v>
                </c:pt>
                <c:pt idx="23407">
                  <c:v>232.4962653</c:v>
                </c:pt>
                <c:pt idx="23408">
                  <c:v>232.50619829999999</c:v>
                </c:pt>
                <c:pt idx="23409">
                  <c:v>232.51613230000001</c:v>
                </c:pt>
                <c:pt idx="23410">
                  <c:v>232.5260653</c:v>
                </c:pt>
                <c:pt idx="23411">
                  <c:v>232.53599929999999</c:v>
                </c:pt>
                <c:pt idx="23412">
                  <c:v>232.5459323</c:v>
                </c:pt>
                <c:pt idx="23413">
                  <c:v>232.55586529999999</c:v>
                </c:pt>
                <c:pt idx="23414">
                  <c:v>232.56579930000001</c:v>
                </c:pt>
                <c:pt idx="23415">
                  <c:v>232.5757322</c:v>
                </c:pt>
                <c:pt idx="23416">
                  <c:v>232.58566630000001</c:v>
                </c:pt>
                <c:pt idx="23417">
                  <c:v>232.5955993</c:v>
                </c:pt>
                <c:pt idx="23418">
                  <c:v>232.60553229999999</c:v>
                </c:pt>
                <c:pt idx="23419">
                  <c:v>232.61546630000001</c:v>
                </c:pt>
                <c:pt idx="23420">
                  <c:v>232.6253993</c:v>
                </c:pt>
                <c:pt idx="23421">
                  <c:v>232.63533330000001</c:v>
                </c:pt>
                <c:pt idx="23422">
                  <c:v>232.6452663</c:v>
                </c:pt>
                <c:pt idx="23423">
                  <c:v>232.65520029999999</c:v>
                </c:pt>
                <c:pt idx="23424">
                  <c:v>232.66513330000001</c:v>
                </c:pt>
                <c:pt idx="23425">
                  <c:v>232.6750663</c:v>
                </c:pt>
                <c:pt idx="23426">
                  <c:v>232.68500030000001</c:v>
                </c:pt>
                <c:pt idx="23427">
                  <c:v>232.69493349999999</c:v>
                </c:pt>
                <c:pt idx="23428">
                  <c:v>232.70486750000001</c:v>
                </c:pt>
                <c:pt idx="23429">
                  <c:v>232.7148005</c:v>
                </c:pt>
                <c:pt idx="23430">
                  <c:v>232.72473350000001</c:v>
                </c:pt>
                <c:pt idx="23431">
                  <c:v>232.7346675</c:v>
                </c:pt>
                <c:pt idx="23432">
                  <c:v>232.74460049999999</c:v>
                </c:pt>
                <c:pt idx="23433">
                  <c:v>232.75453450000001</c:v>
                </c:pt>
                <c:pt idx="23434">
                  <c:v>232.76446749999999</c:v>
                </c:pt>
                <c:pt idx="23435">
                  <c:v>232.77440150000001</c:v>
                </c:pt>
                <c:pt idx="23436">
                  <c:v>232.7843345</c:v>
                </c:pt>
                <c:pt idx="23437">
                  <c:v>232.79426749999999</c:v>
                </c:pt>
                <c:pt idx="23438">
                  <c:v>232.8042015</c:v>
                </c:pt>
                <c:pt idx="23439">
                  <c:v>232.81413449999999</c:v>
                </c:pt>
                <c:pt idx="23440">
                  <c:v>232.82406850000001</c:v>
                </c:pt>
                <c:pt idx="23441">
                  <c:v>232.8340015</c:v>
                </c:pt>
                <c:pt idx="23442">
                  <c:v>232.84393449999999</c:v>
                </c:pt>
                <c:pt idx="23443">
                  <c:v>232.8538685</c:v>
                </c:pt>
                <c:pt idx="23444">
                  <c:v>232.86380149999999</c:v>
                </c:pt>
                <c:pt idx="23445">
                  <c:v>232.87373550000001</c:v>
                </c:pt>
                <c:pt idx="23446">
                  <c:v>232.8836685</c:v>
                </c:pt>
                <c:pt idx="23447">
                  <c:v>232.89360249999999</c:v>
                </c:pt>
                <c:pt idx="23448">
                  <c:v>232.9035355</c:v>
                </c:pt>
                <c:pt idx="23449">
                  <c:v>232.91346849999999</c:v>
                </c:pt>
                <c:pt idx="23450">
                  <c:v>232.92340250000001</c:v>
                </c:pt>
                <c:pt idx="23451">
                  <c:v>232.9333355</c:v>
                </c:pt>
                <c:pt idx="23452">
                  <c:v>232.94326950000001</c:v>
                </c:pt>
                <c:pt idx="23453">
                  <c:v>232.9532025</c:v>
                </c:pt>
                <c:pt idx="23454">
                  <c:v>232.96313649999999</c:v>
                </c:pt>
                <c:pt idx="23455">
                  <c:v>232.97306950000001</c:v>
                </c:pt>
                <c:pt idx="23456">
                  <c:v>232.9830025</c:v>
                </c:pt>
                <c:pt idx="23457">
                  <c:v>232.99293650000001</c:v>
                </c:pt>
                <c:pt idx="23458">
                  <c:v>233.0028695</c:v>
                </c:pt>
                <c:pt idx="23459">
                  <c:v>233.01280349999999</c:v>
                </c:pt>
                <c:pt idx="23460">
                  <c:v>233.02273650000001</c:v>
                </c:pt>
                <c:pt idx="23461">
                  <c:v>233.03267049999999</c:v>
                </c:pt>
                <c:pt idx="23462">
                  <c:v>233.04260350000001</c:v>
                </c:pt>
                <c:pt idx="23463">
                  <c:v>233.0525365</c:v>
                </c:pt>
                <c:pt idx="23464">
                  <c:v>233.06247049999999</c:v>
                </c:pt>
                <c:pt idx="23465">
                  <c:v>233.07240350000001</c:v>
                </c:pt>
                <c:pt idx="23466">
                  <c:v>233.08233749999999</c:v>
                </c:pt>
                <c:pt idx="23467">
                  <c:v>233.09227050000001</c:v>
                </c:pt>
                <c:pt idx="23468">
                  <c:v>233.1022045</c:v>
                </c:pt>
                <c:pt idx="23469">
                  <c:v>233.11213749999999</c:v>
                </c:pt>
                <c:pt idx="23470">
                  <c:v>233.12207050000001</c:v>
                </c:pt>
                <c:pt idx="23471">
                  <c:v>233.13200449999999</c:v>
                </c:pt>
                <c:pt idx="23472">
                  <c:v>233.14193750000001</c:v>
                </c:pt>
                <c:pt idx="23473">
                  <c:v>233.1518715</c:v>
                </c:pt>
                <c:pt idx="23474">
                  <c:v>233.16180449999999</c:v>
                </c:pt>
                <c:pt idx="23475">
                  <c:v>233.1717385</c:v>
                </c:pt>
                <c:pt idx="23476">
                  <c:v>233.18167149999999</c:v>
                </c:pt>
                <c:pt idx="23477">
                  <c:v>233.19160450000001</c:v>
                </c:pt>
                <c:pt idx="23478">
                  <c:v>233.2015385</c:v>
                </c:pt>
                <c:pt idx="23479">
                  <c:v>233.21147149999999</c:v>
                </c:pt>
                <c:pt idx="23480">
                  <c:v>233.2214055</c:v>
                </c:pt>
                <c:pt idx="23481">
                  <c:v>233.23133849999999</c:v>
                </c:pt>
                <c:pt idx="23482">
                  <c:v>233.24127250000001</c:v>
                </c:pt>
                <c:pt idx="23483">
                  <c:v>233.2512055</c:v>
                </c:pt>
                <c:pt idx="23484">
                  <c:v>233.26113950000001</c:v>
                </c:pt>
                <c:pt idx="23485">
                  <c:v>233.2710725</c:v>
                </c:pt>
                <c:pt idx="23486">
                  <c:v>233.28100549999999</c:v>
                </c:pt>
                <c:pt idx="23487">
                  <c:v>233.29093950000001</c:v>
                </c:pt>
                <c:pt idx="23488">
                  <c:v>233.3008725</c:v>
                </c:pt>
                <c:pt idx="23489">
                  <c:v>233.31080650000001</c:v>
                </c:pt>
                <c:pt idx="23490">
                  <c:v>233.3207395</c:v>
                </c:pt>
                <c:pt idx="23491">
                  <c:v>233.33067349999999</c:v>
                </c:pt>
                <c:pt idx="23492">
                  <c:v>233.34060650000001</c:v>
                </c:pt>
                <c:pt idx="23493">
                  <c:v>233.3505395</c:v>
                </c:pt>
                <c:pt idx="23494">
                  <c:v>233.36047350000001</c:v>
                </c:pt>
                <c:pt idx="23495">
                  <c:v>233.3704065</c:v>
                </c:pt>
                <c:pt idx="23496">
                  <c:v>233.38034049999999</c:v>
                </c:pt>
                <c:pt idx="23497">
                  <c:v>233.39027350000001</c:v>
                </c:pt>
                <c:pt idx="23498">
                  <c:v>233.40020749999999</c:v>
                </c:pt>
                <c:pt idx="23499">
                  <c:v>233.41014050000001</c:v>
                </c:pt>
                <c:pt idx="23500">
                  <c:v>233.4200745</c:v>
                </c:pt>
                <c:pt idx="23501">
                  <c:v>233.43000749999999</c:v>
                </c:pt>
                <c:pt idx="23502">
                  <c:v>233.43994050000001</c:v>
                </c:pt>
                <c:pt idx="23503">
                  <c:v>233.44987449999999</c:v>
                </c:pt>
                <c:pt idx="23504">
                  <c:v>233.45980750000001</c:v>
                </c:pt>
                <c:pt idx="23505">
                  <c:v>233.4697415</c:v>
                </c:pt>
                <c:pt idx="23506">
                  <c:v>233.47967449999999</c:v>
                </c:pt>
                <c:pt idx="23507">
                  <c:v>233.4896085</c:v>
                </c:pt>
                <c:pt idx="23508">
                  <c:v>233.49954149999999</c:v>
                </c:pt>
                <c:pt idx="23509">
                  <c:v>233.50947550000001</c:v>
                </c:pt>
                <c:pt idx="23510">
                  <c:v>233.5194085</c:v>
                </c:pt>
                <c:pt idx="23511">
                  <c:v>233.52934149999999</c:v>
                </c:pt>
                <c:pt idx="23512">
                  <c:v>233.5392755</c:v>
                </c:pt>
                <c:pt idx="23513">
                  <c:v>233.54920849999999</c:v>
                </c:pt>
                <c:pt idx="23514">
                  <c:v>233.55914250000001</c:v>
                </c:pt>
                <c:pt idx="23515">
                  <c:v>233.5690755</c:v>
                </c:pt>
                <c:pt idx="23516">
                  <c:v>233.57900950000001</c:v>
                </c:pt>
                <c:pt idx="23517">
                  <c:v>233.5889425</c:v>
                </c:pt>
                <c:pt idx="23518">
                  <c:v>233.59887549999999</c:v>
                </c:pt>
                <c:pt idx="23519">
                  <c:v>233.60880950000001</c:v>
                </c:pt>
                <c:pt idx="23520">
                  <c:v>233.6187425</c:v>
                </c:pt>
                <c:pt idx="23521">
                  <c:v>233.62867650000001</c:v>
                </c:pt>
                <c:pt idx="23522">
                  <c:v>233.6386095</c:v>
                </c:pt>
                <c:pt idx="23523">
                  <c:v>233.64854349999999</c:v>
                </c:pt>
                <c:pt idx="23524">
                  <c:v>233.65847650000001</c:v>
                </c:pt>
                <c:pt idx="23525">
                  <c:v>233.66841049999999</c:v>
                </c:pt>
                <c:pt idx="23526">
                  <c:v>233.67834350000001</c:v>
                </c:pt>
                <c:pt idx="23527">
                  <c:v>233.68827680000001</c:v>
                </c:pt>
                <c:pt idx="23528">
                  <c:v>233.6982108</c:v>
                </c:pt>
                <c:pt idx="23529">
                  <c:v>233.70814379999999</c:v>
                </c:pt>
                <c:pt idx="23530">
                  <c:v>233.7180778</c:v>
                </c:pt>
                <c:pt idx="23531">
                  <c:v>233.72801079999999</c:v>
                </c:pt>
                <c:pt idx="23532">
                  <c:v>233.73794480000001</c:v>
                </c:pt>
                <c:pt idx="23533">
                  <c:v>233.7478778</c:v>
                </c:pt>
                <c:pt idx="23534">
                  <c:v>233.75781180000001</c:v>
                </c:pt>
                <c:pt idx="23535">
                  <c:v>233.7677448</c:v>
                </c:pt>
                <c:pt idx="23536">
                  <c:v>233.77767779999999</c:v>
                </c:pt>
                <c:pt idx="23537">
                  <c:v>233.78761180000001</c:v>
                </c:pt>
                <c:pt idx="23538">
                  <c:v>233.7975448</c:v>
                </c:pt>
                <c:pt idx="23539">
                  <c:v>233.80747880000001</c:v>
                </c:pt>
                <c:pt idx="23540">
                  <c:v>233.8174118</c:v>
                </c:pt>
                <c:pt idx="23541">
                  <c:v>233.82734579999999</c:v>
                </c:pt>
                <c:pt idx="23542">
                  <c:v>233.83727880000001</c:v>
                </c:pt>
                <c:pt idx="23543">
                  <c:v>233.84721279999999</c:v>
                </c:pt>
                <c:pt idx="23544">
                  <c:v>233.85714580000001</c:v>
                </c:pt>
                <c:pt idx="23545">
                  <c:v>233.8670788</c:v>
                </c:pt>
                <c:pt idx="23546">
                  <c:v>233.87701279999999</c:v>
                </c:pt>
                <c:pt idx="23547">
                  <c:v>233.88694580000001</c:v>
                </c:pt>
                <c:pt idx="23548">
                  <c:v>233.89687979999999</c:v>
                </c:pt>
                <c:pt idx="23549">
                  <c:v>233.90681280000001</c:v>
                </c:pt>
                <c:pt idx="23550">
                  <c:v>233.9167468</c:v>
                </c:pt>
                <c:pt idx="23551">
                  <c:v>233.92667979999999</c:v>
                </c:pt>
                <c:pt idx="23552">
                  <c:v>233.93661280000001</c:v>
                </c:pt>
                <c:pt idx="23553">
                  <c:v>233.94654679999999</c:v>
                </c:pt>
                <c:pt idx="23554">
                  <c:v>233.95647980000001</c:v>
                </c:pt>
                <c:pt idx="23555">
                  <c:v>233.9664138</c:v>
                </c:pt>
                <c:pt idx="23556">
                  <c:v>233.97634679999999</c:v>
                </c:pt>
                <c:pt idx="23557">
                  <c:v>233.9862808</c:v>
                </c:pt>
                <c:pt idx="23558">
                  <c:v>233.99621379999999</c:v>
                </c:pt>
                <c:pt idx="23559">
                  <c:v>234.00614780000001</c:v>
                </c:pt>
                <c:pt idx="23560">
                  <c:v>234.0160808</c:v>
                </c:pt>
                <c:pt idx="23561">
                  <c:v>234.02601379999999</c:v>
                </c:pt>
                <c:pt idx="23562">
                  <c:v>234.0359478</c:v>
                </c:pt>
                <c:pt idx="23563">
                  <c:v>234.04588079999999</c:v>
                </c:pt>
                <c:pt idx="23564">
                  <c:v>234.05581480000001</c:v>
                </c:pt>
                <c:pt idx="23565">
                  <c:v>234.0657478</c:v>
                </c:pt>
                <c:pt idx="23566">
                  <c:v>234.07568180000001</c:v>
                </c:pt>
                <c:pt idx="23567">
                  <c:v>234.0856148</c:v>
                </c:pt>
                <c:pt idx="23568">
                  <c:v>234.09554879999999</c:v>
                </c:pt>
                <c:pt idx="23569">
                  <c:v>234.10548180000001</c:v>
                </c:pt>
                <c:pt idx="23570">
                  <c:v>234.1154148</c:v>
                </c:pt>
                <c:pt idx="23571">
                  <c:v>234.12534880000001</c:v>
                </c:pt>
                <c:pt idx="23572">
                  <c:v>234.1352818</c:v>
                </c:pt>
                <c:pt idx="23573">
                  <c:v>234.14521579999999</c:v>
                </c:pt>
                <c:pt idx="23574">
                  <c:v>234.15514880000001</c:v>
                </c:pt>
                <c:pt idx="23575">
                  <c:v>234.16508279999999</c:v>
                </c:pt>
                <c:pt idx="23576">
                  <c:v>234.17501580000001</c:v>
                </c:pt>
                <c:pt idx="23577">
                  <c:v>234.1849488</c:v>
                </c:pt>
                <c:pt idx="23578">
                  <c:v>234.19488279999999</c:v>
                </c:pt>
                <c:pt idx="23579">
                  <c:v>234.20481580000001</c:v>
                </c:pt>
                <c:pt idx="23580">
                  <c:v>234.21474979999999</c:v>
                </c:pt>
                <c:pt idx="23581">
                  <c:v>234.22468280000001</c:v>
                </c:pt>
                <c:pt idx="23582">
                  <c:v>234.2346168</c:v>
                </c:pt>
                <c:pt idx="23583">
                  <c:v>234.24454979999999</c:v>
                </c:pt>
                <c:pt idx="23584">
                  <c:v>234.25448280000001</c:v>
                </c:pt>
                <c:pt idx="23585">
                  <c:v>234.26441679999999</c:v>
                </c:pt>
                <c:pt idx="23586">
                  <c:v>234.27434980000001</c:v>
                </c:pt>
                <c:pt idx="23587">
                  <c:v>234.2842838</c:v>
                </c:pt>
                <c:pt idx="23588">
                  <c:v>234.29421679999999</c:v>
                </c:pt>
                <c:pt idx="23589">
                  <c:v>234.3041508</c:v>
                </c:pt>
                <c:pt idx="23590">
                  <c:v>234.31408379999999</c:v>
                </c:pt>
                <c:pt idx="23591">
                  <c:v>234.32401780000001</c:v>
                </c:pt>
                <c:pt idx="23592">
                  <c:v>234.3339508</c:v>
                </c:pt>
                <c:pt idx="23593">
                  <c:v>234.34388379999999</c:v>
                </c:pt>
                <c:pt idx="23594">
                  <c:v>234.3538178</c:v>
                </c:pt>
                <c:pt idx="23595">
                  <c:v>234.36375079999999</c:v>
                </c:pt>
                <c:pt idx="23596">
                  <c:v>234.37368480000001</c:v>
                </c:pt>
                <c:pt idx="23597">
                  <c:v>234.3836178</c:v>
                </c:pt>
                <c:pt idx="23598">
                  <c:v>234.39355180000001</c:v>
                </c:pt>
                <c:pt idx="23599">
                  <c:v>234.4034848</c:v>
                </c:pt>
                <c:pt idx="23600">
                  <c:v>234.41341779999999</c:v>
                </c:pt>
                <c:pt idx="23601">
                  <c:v>234.42335180000001</c:v>
                </c:pt>
                <c:pt idx="23602">
                  <c:v>234.4332848</c:v>
                </c:pt>
                <c:pt idx="23603">
                  <c:v>234.44321880000001</c:v>
                </c:pt>
                <c:pt idx="23604">
                  <c:v>234.4531518</c:v>
                </c:pt>
                <c:pt idx="23605">
                  <c:v>234.46308579999999</c:v>
                </c:pt>
                <c:pt idx="23606">
                  <c:v>234.47301880000001</c:v>
                </c:pt>
                <c:pt idx="23607">
                  <c:v>234.4829518</c:v>
                </c:pt>
                <c:pt idx="23608">
                  <c:v>234.49288580000001</c:v>
                </c:pt>
                <c:pt idx="23609">
                  <c:v>234.5028188</c:v>
                </c:pt>
                <c:pt idx="23610">
                  <c:v>234.51275279999999</c:v>
                </c:pt>
                <c:pt idx="23611">
                  <c:v>234.5226858</c:v>
                </c:pt>
                <c:pt idx="23612">
                  <c:v>234.53261979999999</c:v>
                </c:pt>
                <c:pt idx="23613">
                  <c:v>234.54255280000001</c:v>
                </c:pt>
                <c:pt idx="23614">
                  <c:v>234.5524858</c:v>
                </c:pt>
                <c:pt idx="23615">
                  <c:v>234.56241979999999</c:v>
                </c:pt>
                <c:pt idx="23616">
                  <c:v>234.5723528</c:v>
                </c:pt>
                <c:pt idx="23617">
                  <c:v>234.58228679999999</c:v>
                </c:pt>
                <c:pt idx="23618">
                  <c:v>234.59221980000001</c:v>
                </c:pt>
                <c:pt idx="23619">
                  <c:v>234.6021538</c:v>
                </c:pt>
                <c:pt idx="23620">
                  <c:v>234.61208669999999</c:v>
                </c:pt>
                <c:pt idx="23621">
                  <c:v>234.6220198</c:v>
                </c:pt>
                <c:pt idx="23622">
                  <c:v>234.63195379999999</c:v>
                </c:pt>
                <c:pt idx="23623">
                  <c:v>234.64188680000001</c:v>
                </c:pt>
                <c:pt idx="23624">
                  <c:v>234.6518208</c:v>
                </c:pt>
                <c:pt idx="23625">
                  <c:v>234.66175380000001</c:v>
                </c:pt>
                <c:pt idx="23626">
                  <c:v>234.6716878</c:v>
                </c:pt>
                <c:pt idx="23627">
                  <c:v>234.68162079999999</c:v>
                </c:pt>
                <c:pt idx="23628">
                  <c:v>234.69155430000001</c:v>
                </c:pt>
                <c:pt idx="23629">
                  <c:v>234.70148829999999</c:v>
                </c:pt>
                <c:pt idx="23630">
                  <c:v>234.71142130000001</c:v>
                </c:pt>
                <c:pt idx="23631">
                  <c:v>234.7213553</c:v>
                </c:pt>
                <c:pt idx="23632">
                  <c:v>234.73128829999999</c:v>
                </c:pt>
                <c:pt idx="23633">
                  <c:v>234.7412223</c:v>
                </c:pt>
                <c:pt idx="23634">
                  <c:v>234.75115529999999</c:v>
                </c:pt>
                <c:pt idx="23635">
                  <c:v>234.76108930000001</c:v>
                </c:pt>
                <c:pt idx="23636">
                  <c:v>234.7710223</c:v>
                </c:pt>
                <c:pt idx="23637">
                  <c:v>234.78095529999999</c:v>
                </c:pt>
                <c:pt idx="23638">
                  <c:v>234.7908893</c:v>
                </c:pt>
                <c:pt idx="23639">
                  <c:v>234.80082229999999</c:v>
                </c:pt>
                <c:pt idx="23640">
                  <c:v>234.81075630000001</c:v>
                </c:pt>
                <c:pt idx="23641">
                  <c:v>234.8206893</c:v>
                </c:pt>
                <c:pt idx="23642">
                  <c:v>234.83062330000001</c:v>
                </c:pt>
                <c:pt idx="23643">
                  <c:v>234.8405563</c:v>
                </c:pt>
                <c:pt idx="23644">
                  <c:v>234.85048929999999</c:v>
                </c:pt>
                <c:pt idx="23645">
                  <c:v>234.86042330000001</c:v>
                </c:pt>
                <c:pt idx="23646">
                  <c:v>234.8703563</c:v>
                </c:pt>
                <c:pt idx="23647">
                  <c:v>234.88029030000001</c:v>
                </c:pt>
                <c:pt idx="23648">
                  <c:v>234.8902233</c:v>
                </c:pt>
                <c:pt idx="23649">
                  <c:v>234.90015729999999</c:v>
                </c:pt>
                <c:pt idx="23650">
                  <c:v>234.91009030000001</c:v>
                </c:pt>
                <c:pt idx="23651">
                  <c:v>234.9200233</c:v>
                </c:pt>
                <c:pt idx="23652">
                  <c:v>234.92995730000001</c:v>
                </c:pt>
                <c:pt idx="23653">
                  <c:v>234.9398903</c:v>
                </c:pt>
                <c:pt idx="23654">
                  <c:v>234.94982429999999</c:v>
                </c:pt>
                <c:pt idx="23655">
                  <c:v>234.95975730000001</c:v>
                </c:pt>
                <c:pt idx="23656">
                  <c:v>234.96969129999999</c:v>
                </c:pt>
                <c:pt idx="23657">
                  <c:v>234.97962430000001</c:v>
                </c:pt>
                <c:pt idx="23658">
                  <c:v>234.9895573</c:v>
                </c:pt>
                <c:pt idx="23659">
                  <c:v>234.99949129999999</c:v>
                </c:pt>
                <c:pt idx="23660">
                  <c:v>235.00942430000001</c:v>
                </c:pt>
                <c:pt idx="23661">
                  <c:v>235.01935829999999</c:v>
                </c:pt>
                <c:pt idx="23662">
                  <c:v>235.02929130000001</c:v>
                </c:pt>
                <c:pt idx="23663">
                  <c:v>235.0392253</c:v>
                </c:pt>
                <c:pt idx="23664">
                  <c:v>235.04915829999999</c:v>
                </c:pt>
                <c:pt idx="23665">
                  <c:v>235.05909130000001</c:v>
                </c:pt>
                <c:pt idx="23666">
                  <c:v>235.06902529999999</c:v>
                </c:pt>
                <c:pt idx="23667">
                  <c:v>235.07895830000001</c:v>
                </c:pt>
                <c:pt idx="23668">
                  <c:v>235.0888923</c:v>
                </c:pt>
                <c:pt idx="23669">
                  <c:v>235.09882529999999</c:v>
                </c:pt>
                <c:pt idx="23670">
                  <c:v>235.1087593</c:v>
                </c:pt>
                <c:pt idx="23671">
                  <c:v>235.11869229999999</c:v>
                </c:pt>
                <c:pt idx="23672">
                  <c:v>235.12862519999999</c:v>
                </c:pt>
                <c:pt idx="23673">
                  <c:v>235.1385593</c:v>
                </c:pt>
                <c:pt idx="23674">
                  <c:v>235.14849229999999</c:v>
                </c:pt>
                <c:pt idx="23675">
                  <c:v>235.1584263</c:v>
                </c:pt>
                <c:pt idx="23676">
                  <c:v>235.16835929999999</c:v>
                </c:pt>
                <c:pt idx="23677">
                  <c:v>235.17829230000001</c:v>
                </c:pt>
                <c:pt idx="23678">
                  <c:v>235.1882263</c:v>
                </c:pt>
                <c:pt idx="23679">
                  <c:v>235.19815929999999</c:v>
                </c:pt>
                <c:pt idx="23680">
                  <c:v>235.2080933</c:v>
                </c:pt>
                <c:pt idx="23681">
                  <c:v>235.21802629999999</c:v>
                </c:pt>
                <c:pt idx="23682">
                  <c:v>235.22796030000001</c:v>
                </c:pt>
                <c:pt idx="23683">
                  <c:v>235.2378933</c:v>
                </c:pt>
                <c:pt idx="23684">
                  <c:v>235.24782630000001</c:v>
                </c:pt>
                <c:pt idx="23685">
                  <c:v>235.2577603</c:v>
                </c:pt>
                <c:pt idx="23686">
                  <c:v>235.26769329999999</c:v>
                </c:pt>
                <c:pt idx="23687">
                  <c:v>235.27762730000001</c:v>
                </c:pt>
                <c:pt idx="23688">
                  <c:v>235.2875603</c:v>
                </c:pt>
                <c:pt idx="23689">
                  <c:v>235.29749430000001</c:v>
                </c:pt>
                <c:pt idx="23690">
                  <c:v>235.3074273</c:v>
                </c:pt>
                <c:pt idx="23691">
                  <c:v>235.31736029999999</c:v>
                </c:pt>
                <c:pt idx="23692">
                  <c:v>235.32729430000001</c:v>
                </c:pt>
                <c:pt idx="23693">
                  <c:v>235.3372273</c:v>
                </c:pt>
                <c:pt idx="23694">
                  <c:v>235.34716130000001</c:v>
                </c:pt>
                <c:pt idx="23695">
                  <c:v>235.3570943</c:v>
                </c:pt>
                <c:pt idx="23696">
                  <c:v>235.36702829999999</c:v>
                </c:pt>
                <c:pt idx="23697">
                  <c:v>235.3769613</c:v>
                </c:pt>
                <c:pt idx="23698">
                  <c:v>235.38689429999999</c:v>
                </c:pt>
                <c:pt idx="23699">
                  <c:v>235.39682830000001</c:v>
                </c:pt>
                <c:pt idx="23700">
                  <c:v>235.4067613</c:v>
                </c:pt>
                <c:pt idx="23701">
                  <c:v>235.41669529999999</c:v>
                </c:pt>
                <c:pt idx="23702">
                  <c:v>235.4266283</c:v>
                </c:pt>
                <c:pt idx="23703">
                  <c:v>235.43656229999999</c:v>
                </c:pt>
                <c:pt idx="23704">
                  <c:v>235.44649530000001</c:v>
                </c:pt>
                <c:pt idx="23705">
                  <c:v>235.4564283</c:v>
                </c:pt>
                <c:pt idx="23706">
                  <c:v>235.46636229999999</c:v>
                </c:pt>
                <c:pt idx="23707">
                  <c:v>235.4762953</c:v>
                </c:pt>
                <c:pt idx="23708">
                  <c:v>235.48622929999999</c:v>
                </c:pt>
                <c:pt idx="23709">
                  <c:v>235.49616230000001</c:v>
                </c:pt>
                <c:pt idx="23710">
                  <c:v>235.5060963</c:v>
                </c:pt>
                <c:pt idx="23711">
                  <c:v>235.51602930000001</c:v>
                </c:pt>
                <c:pt idx="23712">
                  <c:v>235.5259623</c:v>
                </c:pt>
                <c:pt idx="23713">
                  <c:v>235.53589629999999</c:v>
                </c:pt>
                <c:pt idx="23714">
                  <c:v>235.54582930000001</c:v>
                </c:pt>
                <c:pt idx="23715">
                  <c:v>235.5557633</c:v>
                </c:pt>
                <c:pt idx="23716">
                  <c:v>235.56569630000001</c:v>
                </c:pt>
                <c:pt idx="23717">
                  <c:v>235.5756293</c:v>
                </c:pt>
                <c:pt idx="23718">
                  <c:v>235.58556329999999</c:v>
                </c:pt>
                <c:pt idx="23719">
                  <c:v>235.59549630000001</c:v>
                </c:pt>
                <c:pt idx="23720">
                  <c:v>235.60543029999999</c:v>
                </c:pt>
                <c:pt idx="23721">
                  <c:v>235.61536330000001</c:v>
                </c:pt>
                <c:pt idx="23722">
                  <c:v>235.6252973</c:v>
                </c:pt>
                <c:pt idx="23723">
                  <c:v>235.63523029999999</c:v>
                </c:pt>
                <c:pt idx="23724">
                  <c:v>235.64516330000001</c:v>
                </c:pt>
                <c:pt idx="23725">
                  <c:v>235.65509729999999</c:v>
                </c:pt>
                <c:pt idx="23726">
                  <c:v>235.66503030000001</c:v>
                </c:pt>
                <c:pt idx="23727">
                  <c:v>235.6749643</c:v>
                </c:pt>
                <c:pt idx="23728">
                  <c:v>235.68489729999999</c:v>
                </c:pt>
                <c:pt idx="23729">
                  <c:v>235.69483080000001</c:v>
                </c:pt>
                <c:pt idx="23730">
                  <c:v>235.70476379999999</c:v>
                </c:pt>
                <c:pt idx="23731">
                  <c:v>235.71469680000001</c:v>
                </c:pt>
                <c:pt idx="23732">
                  <c:v>235.7246308</c:v>
                </c:pt>
                <c:pt idx="23733">
                  <c:v>235.73456379999999</c:v>
                </c:pt>
                <c:pt idx="23734">
                  <c:v>235.7444978</c:v>
                </c:pt>
                <c:pt idx="23735">
                  <c:v>235.75443079999999</c:v>
                </c:pt>
                <c:pt idx="23736">
                  <c:v>235.76436480000001</c:v>
                </c:pt>
                <c:pt idx="23737">
                  <c:v>235.7742978</c:v>
                </c:pt>
                <c:pt idx="23738">
                  <c:v>235.78423079999999</c:v>
                </c:pt>
                <c:pt idx="23739">
                  <c:v>235.7941648</c:v>
                </c:pt>
                <c:pt idx="23740">
                  <c:v>235.80409779999999</c:v>
                </c:pt>
                <c:pt idx="23741">
                  <c:v>235.81403180000001</c:v>
                </c:pt>
                <c:pt idx="23742">
                  <c:v>235.8239648</c:v>
                </c:pt>
                <c:pt idx="23743">
                  <c:v>235.83389879999999</c:v>
                </c:pt>
                <c:pt idx="23744">
                  <c:v>235.8438318</c:v>
                </c:pt>
                <c:pt idx="23745">
                  <c:v>235.85376479999999</c:v>
                </c:pt>
                <c:pt idx="23746">
                  <c:v>235.86369880000001</c:v>
                </c:pt>
                <c:pt idx="23747">
                  <c:v>235.8736318</c:v>
                </c:pt>
                <c:pt idx="23748">
                  <c:v>235.88356580000001</c:v>
                </c:pt>
                <c:pt idx="23749">
                  <c:v>235.8934988</c:v>
                </c:pt>
                <c:pt idx="23750">
                  <c:v>235.90343279999999</c:v>
                </c:pt>
                <c:pt idx="23751">
                  <c:v>235.91336580000001</c:v>
                </c:pt>
                <c:pt idx="23752">
                  <c:v>235.9232988</c:v>
                </c:pt>
                <c:pt idx="23753">
                  <c:v>235.93323280000001</c:v>
                </c:pt>
                <c:pt idx="23754">
                  <c:v>235.9431658</c:v>
                </c:pt>
                <c:pt idx="23755">
                  <c:v>235.95309979999999</c:v>
                </c:pt>
                <c:pt idx="23756">
                  <c:v>235.96303280000001</c:v>
                </c:pt>
                <c:pt idx="23757">
                  <c:v>235.97296679999999</c:v>
                </c:pt>
                <c:pt idx="23758">
                  <c:v>235.98289980000001</c:v>
                </c:pt>
                <c:pt idx="23759">
                  <c:v>235.9928328</c:v>
                </c:pt>
                <c:pt idx="23760">
                  <c:v>236.00276679999999</c:v>
                </c:pt>
                <c:pt idx="23761">
                  <c:v>236.01269980000001</c:v>
                </c:pt>
                <c:pt idx="23762">
                  <c:v>236.02263379999999</c:v>
                </c:pt>
                <c:pt idx="23763">
                  <c:v>236.03256680000001</c:v>
                </c:pt>
                <c:pt idx="23764">
                  <c:v>236.0425008</c:v>
                </c:pt>
                <c:pt idx="23765">
                  <c:v>236.05243379999999</c:v>
                </c:pt>
                <c:pt idx="23766">
                  <c:v>236.06236680000001</c:v>
                </c:pt>
                <c:pt idx="23767">
                  <c:v>236.07230079999999</c:v>
                </c:pt>
                <c:pt idx="23768">
                  <c:v>236.08223369999999</c:v>
                </c:pt>
                <c:pt idx="23769">
                  <c:v>236.0921678</c:v>
                </c:pt>
                <c:pt idx="23770">
                  <c:v>236.10210079999999</c:v>
                </c:pt>
                <c:pt idx="23771">
                  <c:v>236.1120348</c:v>
                </c:pt>
                <c:pt idx="23772">
                  <c:v>236.12196779999999</c:v>
                </c:pt>
                <c:pt idx="23773">
                  <c:v>236.13190080000001</c:v>
                </c:pt>
                <c:pt idx="23774">
                  <c:v>236.1418348</c:v>
                </c:pt>
                <c:pt idx="23775">
                  <c:v>236.15176779999999</c:v>
                </c:pt>
                <c:pt idx="23776">
                  <c:v>236.1617018</c:v>
                </c:pt>
                <c:pt idx="23777">
                  <c:v>236.17163479999999</c:v>
                </c:pt>
                <c:pt idx="23778">
                  <c:v>236.18156880000001</c:v>
                </c:pt>
                <c:pt idx="23779">
                  <c:v>236.1915018</c:v>
                </c:pt>
                <c:pt idx="23780">
                  <c:v>236.20143479999999</c:v>
                </c:pt>
                <c:pt idx="23781">
                  <c:v>236.2113688</c:v>
                </c:pt>
                <c:pt idx="23782">
                  <c:v>236.22130179999999</c:v>
                </c:pt>
                <c:pt idx="23783">
                  <c:v>236.23123580000001</c:v>
                </c:pt>
                <c:pt idx="23784">
                  <c:v>236.2411688</c:v>
                </c:pt>
                <c:pt idx="23785">
                  <c:v>236.25110280000001</c:v>
                </c:pt>
                <c:pt idx="23786">
                  <c:v>236.2610358</c:v>
                </c:pt>
                <c:pt idx="23787">
                  <c:v>236.27096979999999</c:v>
                </c:pt>
                <c:pt idx="23788">
                  <c:v>236.28090280000001</c:v>
                </c:pt>
                <c:pt idx="23789">
                  <c:v>236.2908358</c:v>
                </c:pt>
                <c:pt idx="23790">
                  <c:v>236.30076980000001</c:v>
                </c:pt>
                <c:pt idx="23791">
                  <c:v>236.3107028</c:v>
                </c:pt>
                <c:pt idx="23792">
                  <c:v>236.32063679999999</c:v>
                </c:pt>
                <c:pt idx="23793">
                  <c:v>236.33056980000001</c:v>
                </c:pt>
                <c:pt idx="23794">
                  <c:v>236.34050379999999</c:v>
                </c:pt>
                <c:pt idx="23795">
                  <c:v>236.35043680000001</c:v>
                </c:pt>
                <c:pt idx="23796">
                  <c:v>236.3603698</c:v>
                </c:pt>
                <c:pt idx="23797">
                  <c:v>236.37030379999999</c:v>
                </c:pt>
                <c:pt idx="23798">
                  <c:v>236.38023680000001</c:v>
                </c:pt>
                <c:pt idx="23799">
                  <c:v>236.39017079999999</c:v>
                </c:pt>
                <c:pt idx="23800">
                  <c:v>236.40010380000001</c:v>
                </c:pt>
                <c:pt idx="23801">
                  <c:v>236.4100378</c:v>
                </c:pt>
                <c:pt idx="23802">
                  <c:v>236.41997079999999</c:v>
                </c:pt>
                <c:pt idx="23803">
                  <c:v>236.42990380000001</c:v>
                </c:pt>
                <c:pt idx="23804">
                  <c:v>236.43983779999999</c:v>
                </c:pt>
                <c:pt idx="23805">
                  <c:v>236.44977080000001</c:v>
                </c:pt>
                <c:pt idx="23806">
                  <c:v>236.4597048</c:v>
                </c:pt>
                <c:pt idx="23807">
                  <c:v>236.46963779999999</c:v>
                </c:pt>
                <c:pt idx="23808">
                  <c:v>236.4795718</c:v>
                </c:pt>
                <c:pt idx="23809">
                  <c:v>236.48950479999999</c:v>
                </c:pt>
                <c:pt idx="23810">
                  <c:v>236.49943880000001</c:v>
                </c:pt>
                <c:pt idx="23811">
                  <c:v>236.5093718</c:v>
                </c:pt>
                <c:pt idx="23812">
                  <c:v>236.51930479999999</c:v>
                </c:pt>
                <c:pt idx="23813">
                  <c:v>236.5292388</c:v>
                </c:pt>
                <c:pt idx="23814">
                  <c:v>236.53917179999999</c:v>
                </c:pt>
                <c:pt idx="23815">
                  <c:v>236.54910580000001</c:v>
                </c:pt>
                <c:pt idx="23816">
                  <c:v>236.5590388</c:v>
                </c:pt>
                <c:pt idx="23817">
                  <c:v>236.56897269999999</c:v>
                </c:pt>
                <c:pt idx="23818">
                  <c:v>236.5789058</c:v>
                </c:pt>
                <c:pt idx="23819">
                  <c:v>236.58883879999999</c:v>
                </c:pt>
                <c:pt idx="23820">
                  <c:v>236.59877280000001</c:v>
                </c:pt>
                <c:pt idx="23821">
                  <c:v>236.6087058</c:v>
                </c:pt>
                <c:pt idx="23822">
                  <c:v>236.61863980000001</c:v>
                </c:pt>
                <c:pt idx="23823">
                  <c:v>236.6285728</c:v>
                </c:pt>
                <c:pt idx="23824">
                  <c:v>236.63850679999999</c:v>
                </c:pt>
                <c:pt idx="23825">
                  <c:v>236.64843980000001</c:v>
                </c:pt>
                <c:pt idx="23826">
                  <c:v>236.6583728</c:v>
                </c:pt>
                <c:pt idx="23827">
                  <c:v>236.66830680000001</c:v>
                </c:pt>
                <c:pt idx="23828">
                  <c:v>236.6782398</c:v>
                </c:pt>
                <c:pt idx="23829">
                  <c:v>236.68817379999999</c:v>
                </c:pt>
                <c:pt idx="23830">
                  <c:v>236.69810699999999</c:v>
                </c:pt>
                <c:pt idx="23831">
                  <c:v>236.70804100000001</c:v>
                </c:pt>
                <c:pt idx="23832">
                  <c:v>236.717974</c:v>
                </c:pt>
                <c:pt idx="23833">
                  <c:v>236.72790699999999</c:v>
                </c:pt>
                <c:pt idx="23834">
                  <c:v>236.737841</c:v>
                </c:pt>
                <c:pt idx="23835">
                  <c:v>236.74777399999999</c:v>
                </c:pt>
                <c:pt idx="23836">
                  <c:v>236.75770800000001</c:v>
                </c:pt>
                <c:pt idx="23837">
                  <c:v>236.767641</c:v>
                </c:pt>
                <c:pt idx="23838">
                  <c:v>236.77757500000001</c:v>
                </c:pt>
                <c:pt idx="23839">
                  <c:v>236.787508</c:v>
                </c:pt>
                <c:pt idx="23840">
                  <c:v>236.79744199999999</c:v>
                </c:pt>
                <c:pt idx="23841">
                  <c:v>236.80737500000001</c:v>
                </c:pt>
                <c:pt idx="23842">
                  <c:v>236.817308</c:v>
                </c:pt>
                <c:pt idx="23843">
                  <c:v>236.82724200000001</c:v>
                </c:pt>
                <c:pt idx="23844">
                  <c:v>236.837175</c:v>
                </c:pt>
                <c:pt idx="23845">
                  <c:v>236.84710899999999</c:v>
                </c:pt>
                <c:pt idx="23846">
                  <c:v>236.85704200000001</c:v>
                </c:pt>
                <c:pt idx="23847">
                  <c:v>236.86697599999999</c:v>
                </c:pt>
                <c:pt idx="23848">
                  <c:v>236.87690900000001</c:v>
                </c:pt>
                <c:pt idx="23849">
                  <c:v>236.886842</c:v>
                </c:pt>
                <c:pt idx="23850">
                  <c:v>236.89677599999999</c:v>
                </c:pt>
                <c:pt idx="23851">
                  <c:v>236.90670900000001</c:v>
                </c:pt>
                <c:pt idx="23852">
                  <c:v>236.91664299999999</c:v>
                </c:pt>
                <c:pt idx="23853">
                  <c:v>236.92657600000001</c:v>
                </c:pt>
                <c:pt idx="23854">
                  <c:v>236.93651</c:v>
                </c:pt>
                <c:pt idx="23855">
                  <c:v>236.94644299999999</c:v>
                </c:pt>
                <c:pt idx="23856">
                  <c:v>236.95637600000001</c:v>
                </c:pt>
                <c:pt idx="23857">
                  <c:v>236.96630999999999</c:v>
                </c:pt>
                <c:pt idx="23858">
                  <c:v>236.97624300000001</c:v>
                </c:pt>
                <c:pt idx="23859">
                  <c:v>236.986177</c:v>
                </c:pt>
                <c:pt idx="23860">
                  <c:v>236.99610999999999</c:v>
                </c:pt>
                <c:pt idx="23861">
                  <c:v>237.006044</c:v>
                </c:pt>
                <c:pt idx="23862">
                  <c:v>237.01597699999999</c:v>
                </c:pt>
                <c:pt idx="23863">
                  <c:v>237.02591100000001</c:v>
                </c:pt>
                <c:pt idx="23864">
                  <c:v>237.035844</c:v>
                </c:pt>
                <c:pt idx="23865">
                  <c:v>237.04577699999999</c:v>
                </c:pt>
                <c:pt idx="23866">
                  <c:v>237.055711</c:v>
                </c:pt>
                <c:pt idx="23867">
                  <c:v>237.06564399999999</c:v>
                </c:pt>
                <c:pt idx="23868">
                  <c:v>237.07557800000001</c:v>
                </c:pt>
                <c:pt idx="23869">
                  <c:v>237.085511</c:v>
                </c:pt>
                <c:pt idx="23870">
                  <c:v>237.09544500000001</c:v>
                </c:pt>
                <c:pt idx="23871">
                  <c:v>237.105378</c:v>
                </c:pt>
                <c:pt idx="23872">
                  <c:v>237.11531099999999</c:v>
                </c:pt>
                <c:pt idx="23873">
                  <c:v>237.12524500000001</c:v>
                </c:pt>
                <c:pt idx="23874">
                  <c:v>237.135178</c:v>
                </c:pt>
                <c:pt idx="23875">
                  <c:v>237.14511200000001</c:v>
                </c:pt>
                <c:pt idx="23876">
                  <c:v>237.155045</c:v>
                </c:pt>
                <c:pt idx="23877">
                  <c:v>237.16497899999999</c:v>
                </c:pt>
                <c:pt idx="23878">
                  <c:v>237.17491200000001</c:v>
                </c:pt>
                <c:pt idx="23879">
                  <c:v>237.184845</c:v>
                </c:pt>
                <c:pt idx="23880">
                  <c:v>237.19477900000001</c:v>
                </c:pt>
                <c:pt idx="23881">
                  <c:v>237.204712</c:v>
                </c:pt>
                <c:pt idx="23882">
                  <c:v>237.21464599999999</c:v>
                </c:pt>
                <c:pt idx="23883">
                  <c:v>237.22457900000001</c:v>
                </c:pt>
                <c:pt idx="23884">
                  <c:v>237.23451299999999</c:v>
                </c:pt>
                <c:pt idx="23885">
                  <c:v>237.24444600000001</c:v>
                </c:pt>
                <c:pt idx="23886">
                  <c:v>237.254379</c:v>
                </c:pt>
                <c:pt idx="23887">
                  <c:v>237.26431299999999</c:v>
                </c:pt>
                <c:pt idx="23888">
                  <c:v>237.27424600000001</c:v>
                </c:pt>
                <c:pt idx="23889">
                  <c:v>237.28417999999999</c:v>
                </c:pt>
                <c:pt idx="23890">
                  <c:v>237.29411300000001</c:v>
                </c:pt>
                <c:pt idx="23891">
                  <c:v>237.304047</c:v>
                </c:pt>
                <c:pt idx="23892">
                  <c:v>237.31397999999999</c:v>
                </c:pt>
                <c:pt idx="23893">
                  <c:v>237.323913</c:v>
                </c:pt>
                <c:pt idx="23894">
                  <c:v>237.33384699999999</c:v>
                </c:pt>
                <c:pt idx="23895">
                  <c:v>237.34378000000001</c:v>
                </c:pt>
                <c:pt idx="23896">
                  <c:v>237.353714</c:v>
                </c:pt>
                <c:pt idx="23897">
                  <c:v>237.36364699999999</c:v>
                </c:pt>
                <c:pt idx="23898">
                  <c:v>237.373581</c:v>
                </c:pt>
                <c:pt idx="23899">
                  <c:v>237.38351399999999</c:v>
                </c:pt>
                <c:pt idx="23900">
                  <c:v>237.39344700000001</c:v>
                </c:pt>
                <c:pt idx="23901">
                  <c:v>237.403381</c:v>
                </c:pt>
                <c:pt idx="23902">
                  <c:v>237.41331400000001</c:v>
                </c:pt>
                <c:pt idx="23903">
                  <c:v>237.423248</c:v>
                </c:pt>
                <c:pt idx="23904">
                  <c:v>237.43318099999999</c:v>
                </c:pt>
                <c:pt idx="23905">
                  <c:v>237.44311500000001</c:v>
                </c:pt>
                <c:pt idx="23906">
                  <c:v>237.453048</c:v>
                </c:pt>
                <c:pt idx="23907">
                  <c:v>237.46298200000001</c:v>
                </c:pt>
                <c:pt idx="23908">
                  <c:v>237.472915</c:v>
                </c:pt>
                <c:pt idx="23909">
                  <c:v>237.48284799999999</c:v>
                </c:pt>
                <c:pt idx="23910">
                  <c:v>237.49278200000001</c:v>
                </c:pt>
                <c:pt idx="23911">
                  <c:v>237.50271499999999</c:v>
                </c:pt>
                <c:pt idx="23912">
                  <c:v>237.51264900000001</c:v>
                </c:pt>
                <c:pt idx="23913">
                  <c:v>237.522582</c:v>
                </c:pt>
                <c:pt idx="23914">
                  <c:v>237.53251599999999</c:v>
                </c:pt>
                <c:pt idx="23915">
                  <c:v>237.542449</c:v>
                </c:pt>
                <c:pt idx="23916">
                  <c:v>237.55238199999999</c:v>
                </c:pt>
                <c:pt idx="23917">
                  <c:v>237.56231600000001</c:v>
                </c:pt>
                <c:pt idx="23918">
                  <c:v>237.572249</c:v>
                </c:pt>
                <c:pt idx="23919">
                  <c:v>237.58218299999999</c:v>
                </c:pt>
                <c:pt idx="23920">
                  <c:v>237.592116</c:v>
                </c:pt>
                <c:pt idx="23921">
                  <c:v>237.60204899999999</c:v>
                </c:pt>
                <c:pt idx="23922">
                  <c:v>237.61198300000001</c:v>
                </c:pt>
                <c:pt idx="23923">
                  <c:v>237.621916</c:v>
                </c:pt>
                <c:pt idx="23924">
                  <c:v>237.63184999999999</c:v>
                </c:pt>
                <c:pt idx="23925">
                  <c:v>237.641783</c:v>
                </c:pt>
                <c:pt idx="23926">
                  <c:v>237.65171699999999</c:v>
                </c:pt>
                <c:pt idx="23927">
                  <c:v>237.66165000000001</c:v>
                </c:pt>
                <c:pt idx="23928">
                  <c:v>237.671583</c:v>
                </c:pt>
                <c:pt idx="23929">
                  <c:v>237.68151700000001</c:v>
                </c:pt>
                <c:pt idx="23930">
                  <c:v>237.69145</c:v>
                </c:pt>
                <c:pt idx="23931">
                  <c:v>237.70138399999999</c:v>
                </c:pt>
                <c:pt idx="23932">
                  <c:v>237.71131700000001</c:v>
                </c:pt>
                <c:pt idx="23933">
                  <c:v>237.721251</c:v>
                </c:pt>
                <c:pt idx="23934">
                  <c:v>237.73118400000001</c:v>
                </c:pt>
                <c:pt idx="23935">
                  <c:v>237.741118</c:v>
                </c:pt>
                <c:pt idx="23936">
                  <c:v>237.75105099999999</c:v>
                </c:pt>
                <c:pt idx="23937">
                  <c:v>237.76098400000001</c:v>
                </c:pt>
                <c:pt idx="23938">
                  <c:v>237.77091799999999</c:v>
                </c:pt>
                <c:pt idx="23939">
                  <c:v>237.78085100000001</c:v>
                </c:pt>
                <c:pt idx="23940">
                  <c:v>237.790785</c:v>
                </c:pt>
                <c:pt idx="23941">
                  <c:v>237.80071799999999</c:v>
                </c:pt>
                <c:pt idx="23942">
                  <c:v>237.810652</c:v>
                </c:pt>
                <c:pt idx="23943">
                  <c:v>237.82058499999999</c:v>
                </c:pt>
                <c:pt idx="23944">
                  <c:v>237.83051800000001</c:v>
                </c:pt>
                <c:pt idx="23945">
                  <c:v>237.840452</c:v>
                </c:pt>
                <c:pt idx="23946">
                  <c:v>237.85038499999999</c:v>
                </c:pt>
                <c:pt idx="23947">
                  <c:v>237.860319</c:v>
                </c:pt>
                <c:pt idx="23948">
                  <c:v>237.87025199999999</c:v>
                </c:pt>
                <c:pt idx="23949">
                  <c:v>237.88018500000001</c:v>
                </c:pt>
                <c:pt idx="23950">
                  <c:v>237.890119</c:v>
                </c:pt>
                <c:pt idx="23951">
                  <c:v>237.90005199999999</c:v>
                </c:pt>
                <c:pt idx="23952">
                  <c:v>237.909986</c:v>
                </c:pt>
                <c:pt idx="23953">
                  <c:v>237.91991899999999</c:v>
                </c:pt>
                <c:pt idx="23954">
                  <c:v>237.92985300000001</c:v>
                </c:pt>
                <c:pt idx="23955">
                  <c:v>237.939786</c:v>
                </c:pt>
                <c:pt idx="23956">
                  <c:v>237.94971899999999</c:v>
                </c:pt>
                <c:pt idx="23957">
                  <c:v>237.959653</c:v>
                </c:pt>
                <c:pt idx="23958">
                  <c:v>237.96958599999999</c:v>
                </c:pt>
                <c:pt idx="23959">
                  <c:v>237.97952000000001</c:v>
                </c:pt>
                <c:pt idx="23960">
                  <c:v>237.989453</c:v>
                </c:pt>
                <c:pt idx="23961">
                  <c:v>237.99938700000001</c:v>
                </c:pt>
                <c:pt idx="23962">
                  <c:v>238.00932</c:v>
                </c:pt>
                <c:pt idx="23963">
                  <c:v>238.01925299999999</c:v>
                </c:pt>
                <c:pt idx="23964">
                  <c:v>238.02918700000001</c:v>
                </c:pt>
                <c:pt idx="23965">
                  <c:v>238.03912</c:v>
                </c:pt>
                <c:pt idx="23966">
                  <c:v>238.04905400000001</c:v>
                </c:pt>
                <c:pt idx="23967">
                  <c:v>238.058987</c:v>
                </c:pt>
                <c:pt idx="23968">
                  <c:v>238.06892099999999</c:v>
                </c:pt>
                <c:pt idx="23969">
                  <c:v>238.07885400000001</c:v>
                </c:pt>
                <c:pt idx="23970">
                  <c:v>238.08878799999999</c:v>
                </c:pt>
                <c:pt idx="23971">
                  <c:v>238.09872100000001</c:v>
                </c:pt>
                <c:pt idx="23972">
                  <c:v>238.108654</c:v>
                </c:pt>
                <c:pt idx="23973">
                  <c:v>238.11858799999999</c:v>
                </c:pt>
                <c:pt idx="23974">
                  <c:v>238.12852100000001</c:v>
                </c:pt>
                <c:pt idx="23975">
                  <c:v>238.13845499999999</c:v>
                </c:pt>
                <c:pt idx="23976">
                  <c:v>238.14838800000001</c:v>
                </c:pt>
                <c:pt idx="23977">
                  <c:v>238.158322</c:v>
                </c:pt>
                <c:pt idx="23978">
                  <c:v>238.16825499999999</c:v>
                </c:pt>
                <c:pt idx="23979">
                  <c:v>238.17818800000001</c:v>
                </c:pt>
                <c:pt idx="23980">
                  <c:v>238.18812199999999</c:v>
                </c:pt>
                <c:pt idx="23981">
                  <c:v>238.19805500000001</c:v>
                </c:pt>
                <c:pt idx="23982">
                  <c:v>238.207989</c:v>
                </c:pt>
                <c:pt idx="23983">
                  <c:v>238.21792199999999</c:v>
                </c:pt>
                <c:pt idx="23984">
                  <c:v>238.227856</c:v>
                </c:pt>
                <c:pt idx="23985">
                  <c:v>238.23778899999999</c:v>
                </c:pt>
                <c:pt idx="23986">
                  <c:v>238.24772200000001</c:v>
                </c:pt>
                <c:pt idx="23987">
                  <c:v>238.257656</c:v>
                </c:pt>
                <c:pt idx="23988">
                  <c:v>238.26758899999999</c:v>
                </c:pt>
                <c:pt idx="23989">
                  <c:v>238.277523</c:v>
                </c:pt>
                <c:pt idx="23990">
                  <c:v>238.28745599999999</c:v>
                </c:pt>
                <c:pt idx="23991">
                  <c:v>238.29739000000001</c:v>
                </c:pt>
                <c:pt idx="23992">
                  <c:v>238.307323</c:v>
                </c:pt>
                <c:pt idx="23993">
                  <c:v>238.31725700000001</c:v>
                </c:pt>
                <c:pt idx="23994">
                  <c:v>238.32719</c:v>
                </c:pt>
                <c:pt idx="23995">
                  <c:v>238.33712299999999</c:v>
                </c:pt>
                <c:pt idx="23996">
                  <c:v>238.34705700000001</c:v>
                </c:pt>
                <c:pt idx="23997">
                  <c:v>238.35699</c:v>
                </c:pt>
                <c:pt idx="23998">
                  <c:v>238.36692400000001</c:v>
                </c:pt>
                <c:pt idx="23999">
                  <c:v>238.376857</c:v>
                </c:pt>
                <c:pt idx="24000">
                  <c:v>238.38679099999999</c:v>
                </c:pt>
                <c:pt idx="24001">
                  <c:v>238.39672400000001</c:v>
                </c:pt>
                <c:pt idx="24002">
                  <c:v>238.40665799999999</c:v>
                </c:pt>
                <c:pt idx="24003">
                  <c:v>238.41659100000001</c:v>
                </c:pt>
                <c:pt idx="24004">
                  <c:v>238.426524</c:v>
                </c:pt>
                <c:pt idx="24005">
                  <c:v>238.43645799999999</c:v>
                </c:pt>
                <c:pt idx="24006">
                  <c:v>238.44639100000001</c:v>
                </c:pt>
                <c:pt idx="24007">
                  <c:v>238.45632499999999</c:v>
                </c:pt>
                <c:pt idx="24008">
                  <c:v>238.46625800000001</c:v>
                </c:pt>
                <c:pt idx="24009">
                  <c:v>238.476192</c:v>
                </c:pt>
                <c:pt idx="24010">
                  <c:v>238.48612499999999</c:v>
                </c:pt>
                <c:pt idx="24011">
                  <c:v>238.496059</c:v>
                </c:pt>
                <c:pt idx="24012">
                  <c:v>238.50599199999999</c:v>
                </c:pt>
                <c:pt idx="24013">
                  <c:v>238.51592500000001</c:v>
                </c:pt>
                <c:pt idx="24014">
                  <c:v>238.525859</c:v>
                </c:pt>
                <c:pt idx="24015">
                  <c:v>238.53579199999999</c:v>
                </c:pt>
                <c:pt idx="24016">
                  <c:v>238.545726</c:v>
                </c:pt>
                <c:pt idx="24017">
                  <c:v>238.55565899999999</c:v>
                </c:pt>
                <c:pt idx="24018">
                  <c:v>238.56559300000001</c:v>
                </c:pt>
                <c:pt idx="24019">
                  <c:v>238.575526</c:v>
                </c:pt>
                <c:pt idx="24020">
                  <c:v>238.58546000000001</c:v>
                </c:pt>
                <c:pt idx="24021">
                  <c:v>238.595393</c:v>
                </c:pt>
                <c:pt idx="24022">
                  <c:v>238.60532699999999</c:v>
                </c:pt>
                <c:pt idx="24023">
                  <c:v>238.61526000000001</c:v>
                </c:pt>
                <c:pt idx="24024">
                  <c:v>238.625193</c:v>
                </c:pt>
                <c:pt idx="24025">
                  <c:v>238.63512700000001</c:v>
                </c:pt>
                <c:pt idx="24026">
                  <c:v>238.64506</c:v>
                </c:pt>
                <c:pt idx="24027">
                  <c:v>238.65499399999999</c:v>
                </c:pt>
                <c:pt idx="24028">
                  <c:v>238.66492700000001</c:v>
                </c:pt>
                <c:pt idx="24029">
                  <c:v>238.67486099999999</c:v>
                </c:pt>
                <c:pt idx="24030">
                  <c:v>238.68479400000001</c:v>
                </c:pt>
                <c:pt idx="24031">
                  <c:v>238.69472780000001</c:v>
                </c:pt>
                <c:pt idx="24032">
                  <c:v>238.7046608</c:v>
                </c:pt>
                <c:pt idx="24033">
                  <c:v>238.71459479999999</c:v>
                </c:pt>
                <c:pt idx="24034">
                  <c:v>238.7245278</c:v>
                </c:pt>
                <c:pt idx="24035">
                  <c:v>238.73446079999999</c:v>
                </c:pt>
                <c:pt idx="24036">
                  <c:v>238.74439480000001</c:v>
                </c:pt>
                <c:pt idx="24037">
                  <c:v>238.7543278</c:v>
                </c:pt>
                <c:pt idx="24038">
                  <c:v>238.76426180000001</c:v>
                </c:pt>
                <c:pt idx="24039">
                  <c:v>238.7741948</c:v>
                </c:pt>
                <c:pt idx="24040">
                  <c:v>238.78412879999999</c:v>
                </c:pt>
                <c:pt idx="24041">
                  <c:v>238.79406180000001</c:v>
                </c:pt>
                <c:pt idx="24042">
                  <c:v>238.8039958</c:v>
                </c:pt>
                <c:pt idx="24043">
                  <c:v>238.81392880000001</c:v>
                </c:pt>
                <c:pt idx="24044">
                  <c:v>238.8238628</c:v>
                </c:pt>
                <c:pt idx="24045">
                  <c:v>238.83379579999999</c:v>
                </c:pt>
                <c:pt idx="24046">
                  <c:v>238.84372980000001</c:v>
                </c:pt>
                <c:pt idx="24047">
                  <c:v>238.8536628</c:v>
                </c:pt>
                <c:pt idx="24048">
                  <c:v>238.86359580000001</c:v>
                </c:pt>
                <c:pt idx="24049">
                  <c:v>238.8735298</c:v>
                </c:pt>
                <c:pt idx="24050">
                  <c:v>238.88346279999999</c:v>
                </c:pt>
                <c:pt idx="24051">
                  <c:v>238.8933968</c:v>
                </c:pt>
                <c:pt idx="24052">
                  <c:v>238.90332979999999</c:v>
                </c:pt>
                <c:pt idx="24053">
                  <c:v>238.91326380000001</c:v>
                </c:pt>
                <c:pt idx="24054">
                  <c:v>238.9231968</c:v>
                </c:pt>
                <c:pt idx="24055">
                  <c:v>238.93313079999999</c:v>
                </c:pt>
                <c:pt idx="24056">
                  <c:v>238.9430638</c:v>
                </c:pt>
                <c:pt idx="24057">
                  <c:v>238.95299779999999</c:v>
                </c:pt>
                <c:pt idx="24058">
                  <c:v>238.96293080000001</c:v>
                </c:pt>
                <c:pt idx="24059">
                  <c:v>238.9728648</c:v>
                </c:pt>
                <c:pt idx="24060">
                  <c:v>238.98279779999999</c:v>
                </c:pt>
                <c:pt idx="24061">
                  <c:v>238.9927308</c:v>
                </c:pt>
                <c:pt idx="24062">
                  <c:v>239.00266479999999</c:v>
                </c:pt>
                <c:pt idx="24063">
                  <c:v>239.01259780000001</c:v>
                </c:pt>
                <c:pt idx="24064">
                  <c:v>239.0225318</c:v>
                </c:pt>
                <c:pt idx="24065">
                  <c:v>239.03246480000001</c:v>
                </c:pt>
                <c:pt idx="24066">
                  <c:v>239.0423988</c:v>
                </c:pt>
                <c:pt idx="24067">
                  <c:v>239.05233179999999</c:v>
                </c:pt>
                <c:pt idx="24068">
                  <c:v>239.06226580000001</c:v>
                </c:pt>
                <c:pt idx="24069">
                  <c:v>239.0721988</c:v>
                </c:pt>
                <c:pt idx="24070">
                  <c:v>239.08213280000001</c:v>
                </c:pt>
                <c:pt idx="24071">
                  <c:v>239.0920658</c:v>
                </c:pt>
                <c:pt idx="24072">
                  <c:v>239.10199979999999</c:v>
                </c:pt>
                <c:pt idx="24073">
                  <c:v>239.11193280000001</c:v>
                </c:pt>
                <c:pt idx="24074">
                  <c:v>239.12186579999999</c:v>
                </c:pt>
                <c:pt idx="24075">
                  <c:v>239.13179980000001</c:v>
                </c:pt>
                <c:pt idx="24076">
                  <c:v>239.1417328</c:v>
                </c:pt>
                <c:pt idx="24077">
                  <c:v>239.15166679999999</c:v>
                </c:pt>
                <c:pt idx="24078">
                  <c:v>239.1615998</c:v>
                </c:pt>
                <c:pt idx="24079">
                  <c:v>239.17153379999999</c:v>
                </c:pt>
                <c:pt idx="24080">
                  <c:v>239.18146680000001</c:v>
                </c:pt>
                <c:pt idx="24081">
                  <c:v>239.1914008</c:v>
                </c:pt>
                <c:pt idx="24082">
                  <c:v>239.20133379999999</c:v>
                </c:pt>
                <c:pt idx="24083">
                  <c:v>239.2112678</c:v>
                </c:pt>
                <c:pt idx="24084">
                  <c:v>239.22120079999999</c:v>
                </c:pt>
                <c:pt idx="24085">
                  <c:v>239.23113480000001</c:v>
                </c:pt>
                <c:pt idx="24086">
                  <c:v>239.2410678</c:v>
                </c:pt>
                <c:pt idx="24087">
                  <c:v>239.25100180000001</c:v>
                </c:pt>
                <c:pt idx="24088">
                  <c:v>239.2609348</c:v>
                </c:pt>
                <c:pt idx="24089">
                  <c:v>239.27086779999999</c:v>
                </c:pt>
                <c:pt idx="24090">
                  <c:v>239.28080180000001</c:v>
                </c:pt>
                <c:pt idx="24091">
                  <c:v>239.2907348</c:v>
                </c:pt>
                <c:pt idx="24092">
                  <c:v>239.30066880000001</c:v>
                </c:pt>
                <c:pt idx="24093">
                  <c:v>239.3106018</c:v>
                </c:pt>
                <c:pt idx="24094">
                  <c:v>239.32053579999999</c:v>
                </c:pt>
                <c:pt idx="24095">
                  <c:v>239.33046880000001</c:v>
                </c:pt>
                <c:pt idx="24096">
                  <c:v>239.34040279999999</c:v>
                </c:pt>
                <c:pt idx="24097">
                  <c:v>239.35033580000001</c:v>
                </c:pt>
                <c:pt idx="24098">
                  <c:v>239.3602698</c:v>
                </c:pt>
                <c:pt idx="24099">
                  <c:v>239.37020279999999</c:v>
                </c:pt>
                <c:pt idx="24100">
                  <c:v>239.3801368</c:v>
                </c:pt>
                <c:pt idx="24101">
                  <c:v>239.39006979999999</c:v>
                </c:pt>
                <c:pt idx="24102">
                  <c:v>239.40000280000001</c:v>
                </c:pt>
                <c:pt idx="24103">
                  <c:v>239.4099368</c:v>
                </c:pt>
                <c:pt idx="24104">
                  <c:v>239.41986979999999</c:v>
                </c:pt>
                <c:pt idx="24105">
                  <c:v>239.4298038</c:v>
                </c:pt>
                <c:pt idx="24106">
                  <c:v>239.43973679999999</c:v>
                </c:pt>
                <c:pt idx="24107">
                  <c:v>239.44967080000001</c:v>
                </c:pt>
                <c:pt idx="24108">
                  <c:v>239.4596038</c:v>
                </c:pt>
                <c:pt idx="24109">
                  <c:v>239.46953780000001</c:v>
                </c:pt>
                <c:pt idx="24110">
                  <c:v>239.4794708</c:v>
                </c:pt>
                <c:pt idx="24111">
                  <c:v>239.48940479999999</c:v>
                </c:pt>
                <c:pt idx="24112">
                  <c:v>239.49933780000001</c:v>
                </c:pt>
                <c:pt idx="24113">
                  <c:v>239.50927179999999</c:v>
                </c:pt>
                <c:pt idx="24114">
                  <c:v>239.51920480000001</c:v>
                </c:pt>
                <c:pt idx="24115">
                  <c:v>239.5291378</c:v>
                </c:pt>
                <c:pt idx="24116">
                  <c:v>239.53907179999999</c:v>
                </c:pt>
                <c:pt idx="24117">
                  <c:v>239.54900480000001</c:v>
                </c:pt>
                <c:pt idx="24118">
                  <c:v>239.55893879999999</c:v>
                </c:pt>
                <c:pt idx="24119">
                  <c:v>239.56887180000001</c:v>
                </c:pt>
                <c:pt idx="24120">
                  <c:v>239.5788058</c:v>
                </c:pt>
                <c:pt idx="24121">
                  <c:v>239.58873879999999</c:v>
                </c:pt>
                <c:pt idx="24122">
                  <c:v>239.5986728</c:v>
                </c:pt>
                <c:pt idx="24123">
                  <c:v>239.60860579999999</c:v>
                </c:pt>
                <c:pt idx="24124">
                  <c:v>239.61853980000001</c:v>
                </c:pt>
                <c:pt idx="24125">
                  <c:v>239.6284728</c:v>
                </c:pt>
                <c:pt idx="24126">
                  <c:v>239.63840680000001</c:v>
                </c:pt>
                <c:pt idx="24127">
                  <c:v>239.6483398</c:v>
                </c:pt>
                <c:pt idx="24128">
                  <c:v>239.65827379999999</c:v>
                </c:pt>
                <c:pt idx="24129">
                  <c:v>239.66820680000001</c:v>
                </c:pt>
                <c:pt idx="24130">
                  <c:v>239.6781398</c:v>
                </c:pt>
                <c:pt idx="24131">
                  <c:v>239.68807380000001</c:v>
                </c:pt>
                <c:pt idx="24132">
                  <c:v>239.69800660000001</c:v>
                </c:pt>
                <c:pt idx="24133">
                  <c:v>239.7079406</c:v>
                </c:pt>
                <c:pt idx="24134">
                  <c:v>239.71787359999999</c:v>
                </c:pt>
                <c:pt idx="24135">
                  <c:v>239.72780760000001</c:v>
                </c:pt>
                <c:pt idx="24136">
                  <c:v>239.7377406</c:v>
                </c:pt>
                <c:pt idx="24137">
                  <c:v>239.74767460000001</c:v>
                </c:pt>
                <c:pt idx="24138">
                  <c:v>239.7576076</c:v>
                </c:pt>
                <c:pt idx="24139">
                  <c:v>239.76754159999999</c:v>
                </c:pt>
                <c:pt idx="24140">
                  <c:v>239.77747460000001</c:v>
                </c:pt>
                <c:pt idx="24141">
                  <c:v>239.78740859999999</c:v>
                </c:pt>
                <c:pt idx="24142">
                  <c:v>239.79734160000001</c:v>
                </c:pt>
                <c:pt idx="24143">
                  <c:v>239.8072746</c:v>
                </c:pt>
                <c:pt idx="24144">
                  <c:v>239.81720859999999</c:v>
                </c:pt>
                <c:pt idx="24145">
                  <c:v>239.8271416</c:v>
                </c:pt>
                <c:pt idx="24146">
                  <c:v>239.83707559999999</c:v>
                </c:pt>
                <c:pt idx="24147">
                  <c:v>239.84700860000001</c:v>
                </c:pt>
                <c:pt idx="24148">
                  <c:v>239.8569426</c:v>
                </c:pt>
                <c:pt idx="24149">
                  <c:v>239.86687559999999</c:v>
                </c:pt>
                <c:pt idx="24150">
                  <c:v>239.8768096</c:v>
                </c:pt>
                <c:pt idx="24151">
                  <c:v>239.88674259999999</c:v>
                </c:pt>
                <c:pt idx="24152">
                  <c:v>239.89667660000001</c:v>
                </c:pt>
                <c:pt idx="24153">
                  <c:v>239.9066096</c:v>
                </c:pt>
                <c:pt idx="24154">
                  <c:v>239.91654360000001</c:v>
                </c:pt>
                <c:pt idx="24155">
                  <c:v>239.9264766</c:v>
                </c:pt>
                <c:pt idx="24156">
                  <c:v>239.93640959999999</c:v>
                </c:pt>
                <c:pt idx="24157">
                  <c:v>239.94634360000001</c:v>
                </c:pt>
                <c:pt idx="24158">
                  <c:v>239.9562766</c:v>
                </c:pt>
                <c:pt idx="24159">
                  <c:v>239.96621060000001</c:v>
                </c:pt>
                <c:pt idx="24160">
                  <c:v>239.9761436</c:v>
                </c:pt>
                <c:pt idx="24161">
                  <c:v>239.98607759999999</c:v>
                </c:pt>
                <c:pt idx="24162">
                  <c:v>239.99601060000001</c:v>
                </c:pt>
                <c:pt idx="24163">
                  <c:v>240.00594459999999</c:v>
                </c:pt>
                <c:pt idx="24164">
                  <c:v>240.01587760000001</c:v>
                </c:pt>
                <c:pt idx="24165">
                  <c:v>240.0258116</c:v>
                </c:pt>
                <c:pt idx="24166">
                  <c:v>240.03574459999999</c:v>
                </c:pt>
                <c:pt idx="24167">
                  <c:v>240.0456776</c:v>
                </c:pt>
                <c:pt idx="24168">
                  <c:v>240.05561159999999</c:v>
                </c:pt>
                <c:pt idx="24169">
                  <c:v>240.06554460000001</c:v>
                </c:pt>
                <c:pt idx="24170">
                  <c:v>240.0754786</c:v>
                </c:pt>
                <c:pt idx="24171">
                  <c:v>240.08541159999999</c:v>
                </c:pt>
                <c:pt idx="24172">
                  <c:v>240.0953456</c:v>
                </c:pt>
                <c:pt idx="24173">
                  <c:v>240.10527859999999</c:v>
                </c:pt>
                <c:pt idx="24174">
                  <c:v>240.11521260000001</c:v>
                </c:pt>
                <c:pt idx="24175">
                  <c:v>240.1251456</c:v>
                </c:pt>
                <c:pt idx="24176">
                  <c:v>240.13507960000001</c:v>
                </c:pt>
                <c:pt idx="24177">
                  <c:v>240.1450126</c:v>
                </c:pt>
                <c:pt idx="24178">
                  <c:v>240.15494559999999</c:v>
                </c:pt>
                <c:pt idx="24179">
                  <c:v>240.16487960000001</c:v>
                </c:pt>
                <c:pt idx="24180">
                  <c:v>240.1748126</c:v>
                </c:pt>
                <c:pt idx="24181">
                  <c:v>240.18474660000001</c:v>
                </c:pt>
                <c:pt idx="24182">
                  <c:v>240.1946796</c:v>
                </c:pt>
                <c:pt idx="24183">
                  <c:v>240.20461359999999</c:v>
                </c:pt>
                <c:pt idx="24184">
                  <c:v>240.21454660000001</c:v>
                </c:pt>
                <c:pt idx="24185">
                  <c:v>240.22448059999999</c:v>
                </c:pt>
                <c:pt idx="24186">
                  <c:v>240.23441360000001</c:v>
                </c:pt>
                <c:pt idx="24187">
                  <c:v>240.2443476</c:v>
                </c:pt>
                <c:pt idx="24188">
                  <c:v>240.25428059999999</c:v>
                </c:pt>
                <c:pt idx="24189">
                  <c:v>240.26421360000001</c:v>
                </c:pt>
                <c:pt idx="24190">
                  <c:v>240.27414759999999</c:v>
                </c:pt>
                <c:pt idx="24191">
                  <c:v>240.28408060000001</c:v>
                </c:pt>
                <c:pt idx="24192">
                  <c:v>240.2940146</c:v>
                </c:pt>
                <c:pt idx="24193">
                  <c:v>240.30394759999999</c:v>
                </c:pt>
                <c:pt idx="24194">
                  <c:v>240.3138816</c:v>
                </c:pt>
                <c:pt idx="24195">
                  <c:v>240.32381459999999</c:v>
                </c:pt>
                <c:pt idx="24196">
                  <c:v>240.33374860000001</c:v>
                </c:pt>
                <c:pt idx="24197">
                  <c:v>240.3436816</c:v>
                </c:pt>
                <c:pt idx="24198">
                  <c:v>240.35361560000001</c:v>
                </c:pt>
                <c:pt idx="24199">
                  <c:v>240.3635486</c:v>
                </c:pt>
                <c:pt idx="24200">
                  <c:v>240.37348159999999</c:v>
                </c:pt>
                <c:pt idx="24201">
                  <c:v>240.38341560000001</c:v>
                </c:pt>
                <c:pt idx="24202">
                  <c:v>240.3933486</c:v>
                </c:pt>
                <c:pt idx="24203">
                  <c:v>240.40328260000001</c:v>
                </c:pt>
                <c:pt idx="24204">
                  <c:v>240.4132156</c:v>
                </c:pt>
                <c:pt idx="24205">
                  <c:v>240.42314959999999</c:v>
                </c:pt>
                <c:pt idx="24206">
                  <c:v>240.43308260000001</c:v>
                </c:pt>
                <c:pt idx="24207">
                  <c:v>240.44301659999999</c:v>
                </c:pt>
                <c:pt idx="24208">
                  <c:v>240.45294960000001</c:v>
                </c:pt>
                <c:pt idx="24209">
                  <c:v>240.4628836</c:v>
                </c:pt>
                <c:pt idx="24210">
                  <c:v>240.47281659999999</c:v>
                </c:pt>
                <c:pt idx="24211">
                  <c:v>240.48274960000001</c:v>
                </c:pt>
                <c:pt idx="24212">
                  <c:v>240.49268359999999</c:v>
                </c:pt>
                <c:pt idx="24213">
                  <c:v>240.50261660000001</c:v>
                </c:pt>
                <c:pt idx="24214">
                  <c:v>240.5125506</c:v>
                </c:pt>
                <c:pt idx="24215">
                  <c:v>240.52248359999999</c:v>
                </c:pt>
                <c:pt idx="24216">
                  <c:v>240.5324176</c:v>
                </c:pt>
                <c:pt idx="24217">
                  <c:v>240.54235059999999</c:v>
                </c:pt>
                <c:pt idx="24218">
                  <c:v>240.55228460000001</c:v>
                </c:pt>
                <c:pt idx="24219">
                  <c:v>240.5622176</c:v>
                </c:pt>
                <c:pt idx="24220">
                  <c:v>240.57215160000001</c:v>
                </c:pt>
                <c:pt idx="24221">
                  <c:v>240.5820846</c:v>
                </c:pt>
                <c:pt idx="24222">
                  <c:v>240.59201759999999</c:v>
                </c:pt>
                <c:pt idx="24223">
                  <c:v>240.60195160000001</c:v>
                </c:pt>
                <c:pt idx="24224">
                  <c:v>240.6118846</c:v>
                </c:pt>
                <c:pt idx="24225">
                  <c:v>240.62181860000001</c:v>
                </c:pt>
                <c:pt idx="24226">
                  <c:v>240.6317516</c:v>
                </c:pt>
                <c:pt idx="24227">
                  <c:v>240.64168559999999</c:v>
                </c:pt>
                <c:pt idx="24228">
                  <c:v>240.65161860000001</c:v>
                </c:pt>
                <c:pt idx="24229">
                  <c:v>240.66155259999999</c:v>
                </c:pt>
                <c:pt idx="24230">
                  <c:v>240.67148560000001</c:v>
                </c:pt>
                <c:pt idx="24231">
                  <c:v>240.6814186</c:v>
                </c:pt>
                <c:pt idx="24232">
                  <c:v>240.69135259999999</c:v>
                </c:pt>
                <c:pt idx="24233">
                  <c:v>240.70128600000001</c:v>
                </c:pt>
                <c:pt idx="24234">
                  <c:v>240.71122</c:v>
                </c:pt>
                <c:pt idx="24235">
                  <c:v>240.72115299999999</c:v>
                </c:pt>
                <c:pt idx="24236">
                  <c:v>240.731087</c:v>
                </c:pt>
                <c:pt idx="24237">
                  <c:v>240.74101999999999</c:v>
                </c:pt>
                <c:pt idx="24238">
                  <c:v>240.75095400000001</c:v>
                </c:pt>
                <c:pt idx="24239">
                  <c:v>240.760887</c:v>
                </c:pt>
                <c:pt idx="24240">
                  <c:v>240.77082100000001</c:v>
                </c:pt>
                <c:pt idx="24241">
                  <c:v>240.780754</c:v>
                </c:pt>
                <c:pt idx="24242">
                  <c:v>240.79068699999999</c:v>
                </c:pt>
                <c:pt idx="24243">
                  <c:v>240.80062100000001</c:v>
                </c:pt>
                <c:pt idx="24244">
                  <c:v>240.810554</c:v>
                </c:pt>
                <c:pt idx="24245">
                  <c:v>240.82048800000001</c:v>
                </c:pt>
                <c:pt idx="24246">
                  <c:v>240.830421</c:v>
                </c:pt>
                <c:pt idx="24247">
                  <c:v>240.84035499999999</c:v>
                </c:pt>
                <c:pt idx="24248">
                  <c:v>240.85028800000001</c:v>
                </c:pt>
                <c:pt idx="24249">
                  <c:v>240.86022199999999</c:v>
                </c:pt>
                <c:pt idx="24250">
                  <c:v>240.87015500000001</c:v>
                </c:pt>
                <c:pt idx="24251">
                  <c:v>240.880088</c:v>
                </c:pt>
                <c:pt idx="24252">
                  <c:v>240.89002199999999</c:v>
                </c:pt>
                <c:pt idx="24253">
                  <c:v>240.89995500000001</c:v>
                </c:pt>
                <c:pt idx="24254">
                  <c:v>240.90988899999999</c:v>
                </c:pt>
                <c:pt idx="24255">
                  <c:v>240.91982200000001</c:v>
                </c:pt>
                <c:pt idx="24256">
                  <c:v>240.929756</c:v>
                </c:pt>
                <c:pt idx="24257">
                  <c:v>240.93968899999999</c:v>
                </c:pt>
                <c:pt idx="24258">
                  <c:v>240.949623</c:v>
                </c:pt>
                <c:pt idx="24259">
                  <c:v>240.95955599999999</c:v>
                </c:pt>
                <c:pt idx="24260">
                  <c:v>240.96949000000001</c:v>
                </c:pt>
                <c:pt idx="24261">
                  <c:v>240.979423</c:v>
                </c:pt>
                <c:pt idx="24262">
                  <c:v>240.98935599999999</c:v>
                </c:pt>
                <c:pt idx="24263">
                  <c:v>240.99929</c:v>
                </c:pt>
                <c:pt idx="24264">
                  <c:v>241.00922299999999</c:v>
                </c:pt>
                <c:pt idx="24265">
                  <c:v>241.01915700000001</c:v>
                </c:pt>
                <c:pt idx="24266">
                  <c:v>241.02909</c:v>
                </c:pt>
                <c:pt idx="24267">
                  <c:v>241.03902400000001</c:v>
                </c:pt>
                <c:pt idx="24268">
                  <c:v>241.048957</c:v>
                </c:pt>
                <c:pt idx="24269">
                  <c:v>241.05888999999999</c:v>
                </c:pt>
                <c:pt idx="24270">
                  <c:v>241.06882400000001</c:v>
                </c:pt>
                <c:pt idx="24271">
                  <c:v>241.078757</c:v>
                </c:pt>
                <c:pt idx="24272">
                  <c:v>241.08869100000001</c:v>
                </c:pt>
                <c:pt idx="24273">
                  <c:v>241.098624</c:v>
                </c:pt>
                <c:pt idx="24274">
                  <c:v>241.10855799999999</c:v>
                </c:pt>
                <c:pt idx="24275">
                  <c:v>241.11849100000001</c:v>
                </c:pt>
                <c:pt idx="24276">
                  <c:v>241.12842499999999</c:v>
                </c:pt>
                <c:pt idx="24277">
                  <c:v>241.13835800000001</c:v>
                </c:pt>
                <c:pt idx="24278">
                  <c:v>241.148292</c:v>
                </c:pt>
                <c:pt idx="24279">
                  <c:v>241.15822499999999</c:v>
                </c:pt>
                <c:pt idx="24280">
                  <c:v>241.16815800000001</c:v>
                </c:pt>
                <c:pt idx="24281">
                  <c:v>241.17809199999999</c:v>
                </c:pt>
                <c:pt idx="24282">
                  <c:v>241.18802500000001</c:v>
                </c:pt>
                <c:pt idx="24283">
                  <c:v>241.197959</c:v>
                </c:pt>
                <c:pt idx="24284">
                  <c:v>241.20789199999999</c:v>
                </c:pt>
                <c:pt idx="24285">
                  <c:v>241.217826</c:v>
                </c:pt>
                <c:pt idx="24286">
                  <c:v>241.22775899999999</c:v>
                </c:pt>
                <c:pt idx="24287">
                  <c:v>241.23769300000001</c:v>
                </c:pt>
                <c:pt idx="24288">
                  <c:v>241.247626</c:v>
                </c:pt>
                <c:pt idx="24289">
                  <c:v>241.25755899999999</c:v>
                </c:pt>
                <c:pt idx="24290">
                  <c:v>241.267493</c:v>
                </c:pt>
                <c:pt idx="24291">
                  <c:v>241.27742599999999</c:v>
                </c:pt>
                <c:pt idx="24292">
                  <c:v>241.28736000000001</c:v>
                </c:pt>
                <c:pt idx="24293">
                  <c:v>241.297293</c:v>
                </c:pt>
                <c:pt idx="24294">
                  <c:v>241.30722700000001</c:v>
                </c:pt>
                <c:pt idx="24295">
                  <c:v>241.31716</c:v>
                </c:pt>
                <c:pt idx="24296">
                  <c:v>241.32709299999999</c:v>
                </c:pt>
                <c:pt idx="24297">
                  <c:v>241.33702700000001</c:v>
                </c:pt>
                <c:pt idx="24298">
                  <c:v>241.34696</c:v>
                </c:pt>
                <c:pt idx="24299">
                  <c:v>241.35689400000001</c:v>
                </c:pt>
                <c:pt idx="24300">
                  <c:v>241.366827</c:v>
                </c:pt>
                <c:pt idx="24301">
                  <c:v>241.37676099999999</c:v>
                </c:pt>
                <c:pt idx="24302">
                  <c:v>241.38669400000001</c:v>
                </c:pt>
                <c:pt idx="24303">
                  <c:v>241.39662799999999</c:v>
                </c:pt>
                <c:pt idx="24304">
                  <c:v>241.40656100000001</c:v>
                </c:pt>
                <c:pt idx="24305">
                  <c:v>241.416495</c:v>
                </c:pt>
                <c:pt idx="24306">
                  <c:v>241.42642799999999</c:v>
                </c:pt>
                <c:pt idx="24307">
                  <c:v>241.43636100000001</c:v>
                </c:pt>
                <c:pt idx="24308">
                  <c:v>241.44629499999999</c:v>
                </c:pt>
                <c:pt idx="24309">
                  <c:v>241.45622800000001</c:v>
                </c:pt>
                <c:pt idx="24310">
                  <c:v>241.466162</c:v>
                </c:pt>
                <c:pt idx="24311">
                  <c:v>241.47609499999999</c:v>
                </c:pt>
                <c:pt idx="24312">
                  <c:v>241.486029</c:v>
                </c:pt>
                <c:pt idx="24313">
                  <c:v>241.49596199999999</c:v>
                </c:pt>
                <c:pt idx="24314">
                  <c:v>241.50589600000001</c:v>
                </c:pt>
                <c:pt idx="24315">
                  <c:v>241.515829</c:v>
                </c:pt>
                <c:pt idx="24316">
                  <c:v>241.52576199999999</c:v>
                </c:pt>
                <c:pt idx="24317">
                  <c:v>241.535696</c:v>
                </c:pt>
                <c:pt idx="24318">
                  <c:v>241.54562899999999</c:v>
                </c:pt>
                <c:pt idx="24319">
                  <c:v>241.55556300000001</c:v>
                </c:pt>
                <c:pt idx="24320">
                  <c:v>241.565496</c:v>
                </c:pt>
                <c:pt idx="24321">
                  <c:v>241.57543000000001</c:v>
                </c:pt>
                <c:pt idx="24322">
                  <c:v>241.585363</c:v>
                </c:pt>
                <c:pt idx="24323">
                  <c:v>241.59529599999999</c:v>
                </c:pt>
                <c:pt idx="24324">
                  <c:v>241.60523000000001</c:v>
                </c:pt>
                <c:pt idx="24325">
                  <c:v>241.615163</c:v>
                </c:pt>
                <c:pt idx="24326">
                  <c:v>241.62509700000001</c:v>
                </c:pt>
                <c:pt idx="24327">
                  <c:v>241.63503</c:v>
                </c:pt>
                <c:pt idx="24328">
                  <c:v>241.64496399999999</c:v>
                </c:pt>
                <c:pt idx="24329">
                  <c:v>241.65489700000001</c:v>
                </c:pt>
                <c:pt idx="24330">
                  <c:v>241.66483099999999</c:v>
                </c:pt>
                <c:pt idx="24331">
                  <c:v>241.67476400000001</c:v>
                </c:pt>
                <c:pt idx="24332">
                  <c:v>241.684697</c:v>
                </c:pt>
                <c:pt idx="24333">
                  <c:v>241.6946299</c:v>
                </c:pt>
                <c:pt idx="24334">
                  <c:v>241.70456290000001</c:v>
                </c:pt>
                <c:pt idx="24335">
                  <c:v>241.7144969</c:v>
                </c:pt>
                <c:pt idx="24336">
                  <c:v>241.72442989999999</c:v>
                </c:pt>
                <c:pt idx="24337">
                  <c:v>241.73436390000001</c:v>
                </c:pt>
                <c:pt idx="24338">
                  <c:v>241.74429689999999</c:v>
                </c:pt>
                <c:pt idx="24339">
                  <c:v>241.75423090000001</c:v>
                </c:pt>
                <c:pt idx="24340">
                  <c:v>241.7641639</c:v>
                </c:pt>
                <c:pt idx="24341">
                  <c:v>241.77409689999999</c:v>
                </c:pt>
                <c:pt idx="24342">
                  <c:v>241.7840309</c:v>
                </c:pt>
                <c:pt idx="24343">
                  <c:v>241.79396389999999</c:v>
                </c:pt>
                <c:pt idx="24344">
                  <c:v>241.80389790000001</c:v>
                </c:pt>
                <c:pt idx="24345">
                  <c:v>241.8138309</c:v>
                </c:pt>
                <c:pt idx="24346">
                  <c:v>241.82376489999999</c:v>
                </c:pt>
                <c:pt idx="24347">
                  <c:v>241.8336979</c:v>
                </c:pt>
                <c:pt idx="24348">
                  <c:v>241.84363189999999</c:v>
                </c:pt>
                <c:pt idx="24349">
                  <c:v>241.85356490000001</c:v>
                </c:pt>
                <c:pt idx="24350">
                  <c:v>241.8634979</c:v>
                </c:pt>
                <c:pt idx="24351">
                  <c:v>241.87343190000001</c:v>
                </c:pt>
                <c:pt idx="24352">
                  <c:v>241.8833649</c:v>
                </c:pt>
                <c:pt idx="24353">
                  <c:v>241.89329889999999</c:v>
                </c:pt>
                <c:pt idx="24354">
                  <c:v>241.90323190000001</c:v>
                </c:pt>
                <c:pt idx="24355">
                  <c:v>241.9131659</c:v>
                </c:pt>
                <c:pt idx="24356">
                  <c:v>241.92309890000001</c:v>
                </c:pt>
                <c:pt idx="24357">
                  <c:v>241.9330319</c:v>
                </c:pt>
                <c:pt idx="24358">
                  <c:v>241.94296589999999</c:v>
                </c:pt>
                <c:pt idx="24359">
                  <c:v>241.95289890000001</c:v>
                </c:pt>
                <c:pt idx="24360">
                  <c:v>241.9628329</c:v>
                </c:pt>
                <c:pt idx="24361">
                  <c:v>241.97276590000001</c:v>
                </c:pt>
                <c:pt idx="24362">
                  <c:v>241.9826999</c:v>
                </c:pt>
                <c:pt idx="24363">
                  <c:v>241.99263289999999</c:v>
                </c:pt>
                <c:pt idx="24364">
                  <c:v>242.00256690000001</c:v>
                </c:pt>
                <c:pt idx="24365">
                  <c:v>242.01249989999999</c:v>
                </c:pt>
                <c:pt idx="24366">
                  <c:v>242.02243290000001</c:v>
                </c:pt>
                <c:pt idx="24367">
                  <c:v>242.0323669</c:v>
                </c:pt>
                <c:pt idx="24368">
                  <c:v>242.04229989999999</c:v>
                </c:pt>
                <c:pt idx="24369">
                  <c:v>242.0522339</c:v>
                </c:pt>
                <c:pt idx="24370">
                  <c:v>242.06216689999999</c:v>
                </c:pt>
                <c:pt idx="24371">
                  <c:v>242.07210090000001</c:v>
                </c:pt>
                <c:pt idx="24372">
                  <c:v>242.0820339</c:v>
                </c:pt>
                <c:pt idx="24373">
                  <c:v>242.09196789999999</c:v>
                </c:pt>
                <c:pt idx="24374">
                  <c:v>242.1019009</c:v>
                </c:pt>
                <c:pt idx="24375">
                  <c:v>242.11183389999999</c:v>
                </c:pt>
                <c:pt idx="24376">
                  <c:v>242.12176790000001</c:v>
                </c:pt>
                <c:pt idx="24377">
                  <c:v>242.1317009</c:v>
                </c:pt>
                <c:pt idx="24378">
                  <c:v>242.14163490000001</c:v>
                </c:pt>
                <c:pt idx="24379">
                  <c:v>242.1515679</c:v>
                </c:pt>
                <c:pt idx="24380">
                  <c:v>242.16150189999999</c:v>
                </c:pt>
                <c:pt idx="24381">
                  <c:v>242.17143490000001</c:v>
                </c:pt>
                <c:pt idx="24382">
                  <c:v>242.1813689</c:v>
                </c:pt>
                <c:pt idx="24383">
                  <c:v>242.19130190000001</c:v>
                </c:pt>
                <c:pt idx="24384">
                  <c:v>242.2012349</c:v>
                </c:pt>
                <c:pt idx="24385">
                  <c:v>242.21116889999999</c:v>
                </c:pt>
                <c:pt idx="24386">
                  <c:v>242.22110190000001</c:v>
                </c:pt>
                <c:pt idx="24387">
                  <c:v>242.23103589999999</c:v>
                </c:pt>
                <c:pt idx="24388">
                  <c:v>242.24096890000001</c:v>
                </c:pt>
                <c:pt idx="24389">
                  <c:v>242.2509029</c:v>
                </c:pt>
                <c:pt idx="24390">
                  <c:v>242.26083589999999</c:v>
                </c:pt>
                <c:pt idx="24391">
                  <c:v>242.27076890000001</c:v>
                </c:pt>
                <c:pt idx="24392">
                  <c:v>242.28070289999999</c:v>
                </c:pt>
                <c:pt idx="24393">
                  <c:v>242.29063590000001</c:v>
                </c:pt>
                <c:pt idx="24394">
                  <c:v>242.3005699</c:v>
                </c:pt>
                <c:pt idx="24395">
                  <c:v>242.31050289999999</c:v>
                </c:pt>
                <c:pt idx="24396">
                  <c:v>242.3204369</c:v>
                </c:pt>
                <c:pt idx="24397">
                  <c:v>242.33036989999999</c:v>
                </c:pt>
                <c:pt idx="24398">
                  <c:v>242.34030390000001</c:v>
                </c:pt>
                <c:pt idx="24399">
                  <c:v>242.3502369</c:v>
                </c:pt>
                <c:pt idx="24400">
                  <c:v>242.36016989999999</c:v>
                </c:pt>
                <c:pt idx="24401">
                  <c:v>242.3701039</c:v>
                </c:pt>
                <c:pt idx="24402">
                  <c:v>242.38003689999999</c:v>
                </c:pt>
                <c:pt idx="24403">
                  <c:v>242.38997090000001</c:v>
                </c:pt>
                <c:pt idx="24404">
                  <c:v>242.3999039</c:v>
                </c:pt>
                <c:pt idx="24405">
                  <c:v>242.40983790000001</c:v>
                </c:pt>
                <c:pt idx="24406">
                  <c:v>242.4197709</c:v>
                </c:pt>
                <c:pt idx="24407">
                  <c:v>242.42970389999999</c:v>
                </c:pt>
                <c:pt idx="24408">
                  <c:v>242.43963790000001</c:v>
                </c:pt>
                <c:pt idx="24409">
                  <c:v>242.4495709</c:v>
                </c:pt>
                <c:pt idx="24410">
                  <c:v>242.45950490000001</c:v>
                </c:pt>
                <c:pt idx="24411">
                  <c:v>242.4694379</c:v>
                </c:pt>
                <c:pt idx="24412">
                  <c:v>242.47937189999999</c:v>
                </c:pt>
                <c:pt idx="24413">
                  <c:v>242.48930490000001</c:v>
                </c:pt>
                <c:pt idx="24414">
                  <c:v>242.4992379</c:v>
                </c:pt>
                <c:pt idx="24415">
                  <c:v>242.50917190000001</c:v>
                </c:pt>
                <c:pt idx="24416">
                  <c:v>242.5191049</c:v>
                </c:pt>
                <c:pt idx="24417">
                  <c:v>242.52903889999999</c:v>
                </c:pt>
                <c:pt idx="24418">
                  <c:v>242.53897190000001</c:v>
                </c:pt>
                <c:pt idx="24419">
                  <c:v>242.54890589999999</c:v>
                </c:pt>
                <c:pt idx="24420">
                  <c:v>242.55883890000001</c:v>
                </c:pt>
                <c:pt idx="24421">
                  <c:v>242.5687729</c:v>
                </c:pt>
                <c:pt idx="24422">
                  <c:v>242.57870589999999</c:v>
                </c:pt>
                <c:pt idx="24423">
                  <c:v>242.58863890000001</c:v>
                </c:pt>
                <c:pt idx="24424">
                  <c:v>242.59857289999999</c:v>
                </c:pt>
                <c:pt idx="24425">
                  <c:v>242.60850590000001</c:v>
                </c:pt>
                <c:pt idx="24426">
                  <c:v>242.6184399</c:v>
                </c:pt>
                <c:pt idx="24427">
                  <c:v>242.62837289999999</c:v>
                </c:pt>
                <c:pt idx="24428">
                  <c:v>242.6383069</c:v>
                </c:pt>
                <c:pt idx="24429">
                  <c:v>242.64823989999999</c:v>
                </c:pt>
                <c:pt idx="24430">
                  <c:v>242.65817390000001</c:v>
                </c:pt>
                <c:pt idx="24431">
                  <c:v>242.6681069</c:v>
                </c:pt>
                <c:pt idx="24432">
                  <c:v>242.67803989999999</c:v>
                </c:pt>
                <c:pt idx="24433">
                  <c:v>242.6879739</c:v>
                </c:pt>
                <c:pt idx="24434">
                  <c:v>242.6979068</c:v>
                </c:pt>
                <c:pt idx="24435">
                  <c:v>242.70784080000001</c:v>
                </c:pt>
                <c:pt idx="24436">
                  <c:v>242.7177738</c:v>
                </c:pt>
                <c:pt idx="24437">
                  <c:v>242.72770779999999</c:v>
                </c:pt>
                <c:pt idx="24438">
                  <c:v>242.73764080000001</c:v>
                </c:pt>
                <c:pt idx="24439">
                  <c:v>242.7475738</c:v>
                </c:pt>
                <c:pt idx="24440">
                  <c:v>242.75750780000001</c:v>
                </c:pt>
                <c:pt idx="24441">
                  <c:v>242.7674408</c:v>
                </c:pt>
                <c:pt idx="24442">
                  <c:v>242.77737479999999</c:v>
                </c:pt>
                <c:pt idx="24443">
                  <c:v>242.78730780000001</c:v>
                </c:pt>
                <c:pt idx="24444">
                  <c:v>242.79724179999999</c:v>
                </c:pt>
                <c:pt idx="24445">
                  <c:v>242.80717480000001</c:v>
                </c:pt>
                <c:pt idx="24446">
                  <c:v>242.8171088</c:v>
                </c:pt>
                <c:pt idx="24447">
                  <c:v>242.82704179999999</c:v>
                </c:pt>
                <c:pt idx="24448">
                  <c:v>242.83697480000001</c:v>
                </c:pt>
                <c:pt idx="24449">
                  <c:v>242.84690879999999</c:v>
                </c:pt>
                <c:pt idx="24450">
                  <c:v>242.85684180000001</c:v>
                </c:pt>
                <c:pt idx="24451">
                  <c:v>242.8667758</c:v>
                </c:pt>
                <c:pt idx="24452">
                  <c:v>242.87670879999999</c:v>
                </c:pt>
                <c:pt idx="24453">
                  <c:v>242.8866428</c:v>
                </c:pt>
                <c:pt idx="24454">
                  <c:v>242.89657579999999</c:v>
                </c:pt>
                <c:pt idx="24455">
                  <c:v>242.90650880000001</c:v>
                </c:pt>
                <c:pt idx="24456">
                  <c:v>242.9164428</c:v>
                </c:pt>
                <c:pt idx="24457">
                  <c:v>242.92637579999999</c:v>
                </c:pt>
                <c:pt idx="24458">
                  <c:v>242.9363098</c:v>
                </c:pt>
                <c:pt idx="24459">
                  <c:v>242.94624279999999</c:v>
                </c:pt>
                <c:pt idx="24460">
                  <c:v>242.95617680000001</c:v>
                </c:pt>
                <c:pt idx="24461">
                  <c:v>242.9661098</c:v>
                </c:pt>
                <c:pt idx="24462">
                  <c:v>242.97604279999999</c:v>
                </c:pt>
                <c:pt idx="24463">
                  <c:v>242.9859768</c:v>
                </c:pt>
                <c:pt idx="24464">
                  <c:v>242.99590979999999</c:v>
                </c:pt>
                <c:pt idx="24465">
                  <c:v>243.00584380000001</c:v>
                </c:pt>
                <c:pt idx="24466">
                  <c:v>243.0157768</c:v>
                </c:pt>
                <c:pt idx="24467">
                  <c:v>243.02571080000001</c:v>
                </c:pt>
                <c:pt idx="24468">
                  <c:v>243.0356438</c:v>
                </c:pt>
                <c:pt idx="24469">
                  <c:v>243.04557679999999</c:v>
                </c:pt>
                <c:pt idx="24470">
                  <c:v>243.05551080000001</c:v>
                </c:pt>
                <c:pt idx="24471">
                  <c:v>243.0654438</c:v>
                </c:pt>
                <c:pt idx="24472">
                  <c:v>243.07537780000001</c:v>
                </c:pt>
                <c:pt idx="24473">
                  <c:v>243.0853108</c:v>
                </c:pt>
                <c:pt idx="24474">
                  <c:v>243.09524479999999</c:v>
                </c:pt>
                <c:pt idx="24475">
                  <c:v>243.10517780000001</c:v>
                </c:pt>
                <c:pt idx="24476">
                  <c:v>243.11511179999999</c:v>
                </c:pt>
                <c:pt idx="24477">
                  <c:v>243.12504480000001</c:v>
                </c:pt>
                <c:pt idx="24478">
                  <c:v>243.1349778</c:v>
                </c:pt>
                <c:pt idx="24479">
                  <c:v>243.14491179999999</c:v>
                </c:pt>
                <c:pt idx="24480">
                  <c:v>243.15484480000001</c:v>
                </c:pt>
                <c:pt idx="24481">
                  <c:v>243.16477879999999</c:v>
                </c:pt>
                <c:pt idx="24482">
                  <c:v>243.17471180000001</c:v>
                </c:pt>
                <c:pt idx="24483">
                  <c:v>243.1846458</c:v>
                </c:pt>
                <c:pt idx="24484">
                  <c:v>243.19457879999999</c:v>
                </c:pt>
                <c:pt idx="24485">
                  <c:v>243.2045128</c:v>
                </c:pt>
                <c:pt idx="24486">
                  <c:v>243.21444579999999</c:v>
                </c:pt>
                <c:pt idx="24487">
                  <c:v>243.22437880000001</c:v>
                </c:pt>
                <c:pt idx="24488">
                  <c:v>243.2343128</c:v>
                </c:pt>
                <c:pt idx="24489">
                  <c:v>243.24424579999999</c:v>
                </c:pt>
                <c:pt idx="24490">
                  <c:v>243.2541798</c:v>
                </c:pt>
                <c:pt idx="24491">
                  <c:v>243.26411279999999</c:v>
                </c:pt>
                <c:pt idx="24492">
                  <c:v>243.27404680000001</c:v>
                </c:pt>
                <c:pt idx="24493">
                  <c:v>243.2839798</c:v>
                </c:pt>
                <c:pt idx="24494">
                  <c:v>243.29391269999999</c:v>
                </c:pt>
                <c:pt idx="24495">
                  <c:v>243.3038468</c:v>
                </c:pt>
                <c:pt idx="24496">
                  <c:v>243.31377979999999</c:v>
                </c:pt>
                <c:pt idx="24497">
                  <c:v>243.32371380000001</c:v>
                </c:pt>
                <c:pt idx="24498">
                  <c:v>243.3336468</c:v>
                </c:pt>
                <c:pt idx="24499">
                  <c:v>243.34358080000001</c:v>
                </c:pt>
                <c:pt idx="24500">
                  <c:v>243.3535138</c:v>
                </c:pt>
                <c:pt idx="24501">
                  <c:v>243.36344779999999</c:v>
                </c:pt>
                <c:pt idx="24502">
                  <c:v>243.37338080000001</c:v>
                </c:pt>
                <c:pt idx="24503">
                  <c:v>243.3833138</c:v>
                </c:pt>
                <c:pt idx="24504">
                  <c:v>243.39324780000001</c:v>
                </c:pt>
                <c:pt idx="24505">
                  <c:v>243.4031808</c:v>
                </c:pt>
                <c:pt idx="24506">
                  <c:v>243.41311479999999</c:v>
                </c:pt>
                <c:pt idx="24507">
                  <c:v>243.42304780000001</c:v>
                </c:pt>
                <c:pt idx="24508">
                  <c:v>243.43298179999999</c:v>
                </c:pt>
                <c:pt idx="24509">
                  <c:v>243.44291480000001</c:v>
                </c:pt>
                <c:pt idx="24510">
                  <c:v>243.4528478</c:v>
                </c:pt>
                <c:pt idx="24511">
                  <c:v>243.46278179999999</c:v>
                </c:pt>
                <c:pt idx="24512">
                  <c:v>243.47271480000001</c:v>
                </c:pt>
                <c:pt idx="24513">
                  <c:v>243.48264879999999</c:v>
                </c:pt>
                <c:pt idx="24514">
                  <c:v>243.49258180000001</c:v>
                </c:pt>
                <c:pt idx="24515">
                  <c:v>243.5025158</c:v>
                </c:pt>
                <c:pt idx="24516">
                  <c:v>243.51244879999999</c:v>
                </c:pt>
                <c:pt idx="24517">
                  <c:v>243.52238180000001</c:v>
                </c:pt>
                <c:pt idx="24518">
                  <c:v>243.53231579999999</c:v>
                </c:pt>
                <c:pt idx="24519">
                  <c:v>243.54224880000001</c:v>
                </c:pt>
                <c:pt idx="24520">
                  <c:v>243.5521828</c:v>
                </c:pt>
                <c:pt idx="24521">
                  <c:v>243.56211579999999</c:v>
                </c:pt>
                <c:pt idx="24522">
                  <c:v>243.5720498</c:v>
                </c:pt>
                <c:pt idx="24523">
                  <c:v>243.58198279999999</c:v>
                </c:pt>
                <c:pt idx="24524">
                  <c:v>243.59191580000001</c:v>
                </c:pt>
                <c:pt idx="24525">
                  <c:v>243.6018498</c:v>
                </c:pt>
                <c:pt idx="24526">
                  <c:v>243.61178279999999</c:v>
                </c:pt>
                <c:pt idx="24527">
                  <c:v>243.6217168</c:v>
                </c:pt>
                <c:pt idx="24528">
                  <c:v>243.63164979999999</c:v>
                </c:pt>
                <c:pt idx="24529">
                  <c:v>243.64158380000001</c:v>
                </c:pt>
                <c:pt idx="24530">
                  <c:v>243.6515168</c:v>
                </c:pt>
                <c:pt idx="24531">
                  <c:v>243.66145080000001</c:v>
                </c:pt>
                <c:pt idx="24532">
                  <c:v>243.6713838</c:v>
                </c:pt>
                <c:pt idx="24533">
                  <c:v>243.68131679999999</c:v>
                </c:pt>
                <c:pt idx="24534">
                  <c:v>243.69125080000001</c:v>
                </c:pt>
                <c:pt idx="24535">
                  <c:v>243.7011846</c:v>
                </c:pt>
                <c:pt idx="24536">
                  <c:v>243.71111859999999</c:v>
                </c:pt>
                <c:pt idx="24537">
                  <c:v>243.72105160000001</c:v>
                </c:pt>
                <c:pt idx="24538">
                  <c:v>243.7309856</c:v>
                </c:pt>
                <c:pt idx="24539">
                  <c:v>243.74091859999999</c:v>
                </c:pt>
                <c:pt idx="24540">
                  <c:v>243.7508516</c:v>
                </c:pt>
                <c:pt idx="24541">
                  <c:v>243.76078559999999</c:v>
                </c:pt>
                <c:pt idx="24542">
                  <c:v>243.77071860000001</c:v>
                </c:pt>
                <c:pt idx="24543">
                  <c:v>243.7806526</c:v>
                </c:pt>
                <c:pt idx="24544">
                  <c:v>243.79058559999999</c:v>
                </c:pt>
                <c:pt idx="24545">
                  <c:v>243.8005196</c:v>
                </c:pt>
                <c:pt idx="24546">
                  <c:v>243.81045259999999</c:v>
                </c:pt>
                <c:pt idx="24547">
                  <c:v>243.82038560000001</c:v>
                </c:pt>
                <c:pt idx="24548">
                  <c:v>243.8303196</c:v>
                </c:pt>
                <c:pt idx="24549">
                  <c:v>243.84025260000001</c:v>
                </c:pt>
                <c:pt idx="24550">
                  <c:v>243.8501866</c:v>
                </c:pt>
                <c:pt idx="24551">
                  <c:v>243.86011959999999</c:v>
                </c:pt>
                <c:pt idx="24552">
                  <c:v>243.87005360000001</c:v>
                </c:pt>
                <c:pt idx="24553">
                  <c:v>243.8799866</c:v>
                </c:pt>
                <c:pt idx="24554">
                  <c:v>243.88992060000001</c:v>
                </c:pt>
                <c:pt idx="24555">
                  <c:v>243.8998536</c:v>
                </c:pt>
                <c:pt idx="24556">
                  <c:v>243.90978659999999</c:v>
                </c:pt>
                <c:pt idx="24557">
                  <c:v>243.91972060000001</c:v>
                </c:pt>
                <c:pt idx="24558">
                  <c:v>243.92965359999999</c:v>
                </c:pt>
                <c:pt idx="24559">
                  <c:v>243.93958760000001</c:v>
                </c:pt>
                <c:pt idx="24560">
                  <c:v>243.9495206</c:v>
                </c:pt>
                <c:pt idx="24561">
                  <c:v>243.95945459999999</c:v>
                </c:pt>
                <c:pt idx="24562">
                  <c:v>243.9693876</c:v>
                </c:pt>
                <c:pt idx="24563">
                  <c:v>243.97932059999999</c:v>
                </c:pt>
                <c:pt idx="24564">
                  <c:v>243.98925460000001</c:v>
                </c:pt>
                <c:pt idx="24565">
                  <c:v>243.9991876</c:v>
                </c:pt>
                <c:pt idx="24566">
                  <c:v>244.00912159999999</c:v>
                </c:pt>
                <c:pt idx="24567">
                  <c:v>244.0190546</c:v>
                </c:pt>
                <c:pt idx="24568">
                  <c:v>244.02898859999999</c:v>
                </c:pt>
                <c:pt idx="24569">
                  <c:v>244.03892160000001</c:v>
                </c:pt>
                <c:pt idx="24570">
                  <c:v>244.0488546</c:v>
                </c:pt>
                <c:pt idx="24571">
                  <c:v>244.05878860000001</c:v>
                </c:pt>
                <c:pt idx="24572">
                  <c:v>244.0687216</c:v>
                </c:pt>
                <c:pt idx="24573">
                  <c:v>244.07865559999999</c:v>
                </c:pt>
                <c:pt idx="24574">
                  <c:v>244.08858860000001</c:v>
                </c:pt>
                <c:pt idx="24575">
                  <c:v>244.0985226</c:v>
                </c:pt>
                <c:pt idx="24576">
                  <c:v>244.10845560000001</c:v>
                </c:pt>
                <c:pt idx="24577">
                  <c:v>244.1183886</c:v>
                </c:pt>
                <c:pt idx="24578">
                  <c:v>244.12832259999999</c:v>
                </c:pt>
                <c:pt idx="24579">
                  <c:v>244.13825560000001</c:v>
                </c:pt>
                <c:pt idx="24580">
                  <c:v>244.14818959999999</c:v>
                </c:pt>
                <c:pt idx="24581">
                  <c:v>244.15812260000001</c:v>
                </c:pt>
                <c:pt idx="24582">
                  <c:v>244.1680566</c:v>
                </c:pt>
                <c:pt idx="24583">
                  <c:v>244.17798959999999</c:v>
                </c:pt>
                <c:pt idx="24584">
                  <c:v>244.1879236</c:v>
                </c:pt>
                <c:pt idx="24585">
                  <c:v>244.19785659999999</c:v>
                </c:pt>
                <c:pt idx="24586">
                  <c:v>244.20778960000001</c:v>
                </c:pt>
                <c:pt idx="24587">
                  <c:v>244.2177236</c:v>
                </c:pt>
                <c:pt idx="24588">
                  <c:v>244.22765659999999</c:v>
                </c:pt>
                <c:pt idx="24589">
                  <c:v>244.2375906</c:v>
                </c:pt>
                <c:pt idx="24590">
                  <c:v>244.24752359999999</c:v>
                </c:pt>
                <c:pt idx="24591">
                  <c:v>244.25745760000001</c:v>
                </c:pt>
                <c:pt idx="24592">
                  <c:v>244.2673906</c:v>
                </c:pt>
                <c:pt idx="24593">
                  <c:v>244.27732359999999</c:v>
                </c:pt>
                <c:pt idx="24594">
                  <c:v>244.2872576</c:v>
                </c:pt>
                <c:pt idx="24595">
                  <c:v>244.29719059999999</c:v>
                </c:pt>
                <c:pt idx="24596">
                  <c:v>244.30712460000001</c:v>
                </c:pt>
                <c:pt idx="24597">
                  <c:v>244.3170576</c:v>
                </c:pt>
                <c:pt idx="24598">
                  <c:v>244.32699160000001</c:v>
                </c:pt>
                <c:pt idx="24599">
                  <c:v>244.3369246</c:v>
                </c:pt>
                <c:pt idx="24600">
                  <c:v>244.34685859999999</c:v>
                </c:pt>
                <c:pt idx="24601">
                  <c:v>244.35679160000001</c:v>
                </c:pt>
                <c:pt idx="24602">
                  <c:v>244.3667246</c:v>
                </c:pt>
                <c:pt idx="24603">
                  <c:v>244.37665860000001</c:v>
                </c:pt>
                <c:pt idx="24604">
                  <c:v>244.3865916</c:v>
                </c:pt>
                <c:pt idx="24605">
                  <c:v>244.39652559999999</c:v>
                </c:pt>
                <c:pt idx="24606">
                  <c:v>244.40645860000001</c:v>
                </c:pt>
                <c:pt idx="24607">
                  <c:v>244.41639259999999</c:v>
                </c:pt>
                <c:pt idx="24608">
                  <c:v>244.42632560000001</c:v>
                </c:pt>
                <c:pt idx="24609">
                  <c:v>244.4362586</c:v>
                </c:pt>
                <c:pt idx="24610">
                  <c:v>244.44619259999999</c:v>
                </c:pt>
                <c:pt idx="24611">
                  <c:v>244.45612560000001</c:v>
                </c:pt>
                <c:pt idx="24612">
                  <c:v>244.46605959999999</c:v>
                </c:pt>
                <c:pt idx="24613">
                  <c:v>244.47599260000001</c:v>
                </c:pt>
                <c:pt idx="24614">
                  <c:v>244.4859266</c:v>
                </c:pt>
                <c:pt idx="24615">
                  <c:v>244.49585959999999</c:v>
                </c:pt>
                <c:pt idx="24616">
                  <c:v>244.50579260000001</c:v>
                </c:pt>
                <c:pt idx="24617">
                  <c:v>244.51572659999999</c:v>
                </c:pt>
                <c:pt idx="24618">
                  <c:v>244.52565960000001</c:v>
                </c:pt>
                <c:pt idx="24619">
                  <c:v>244.5355936</c:v>
                </c:pt>
                <c:pt idx="24620">
                  <c:v>244.54552659999999</c:v>
                </c:pt>
                <c:pt idx="24621">
                  <c:v>244.5554606</c:v>
                </c:pt>
                <c:pt idx="24622">
                  <c:v>244.56539359999999</c:v>
                </c:pt>
                <c:pt idx="24623">
                  <c:v>244.57532660000001</c:v>
                </c:pt>
                <c:pt idx="24624">
                  <c:v>244.5852606</c:v>
                </c:pt>
                <c:pt idx="24625">
                  <c:v>244.59519359999999</c:v>
                </c:pt>
                <c:pt idx="24626">
                  <c:v>244.6051276</c:v>
                </c:pt>
                <c:pt idx="24627">
                  <c:v>244.61506059999999</c:v>
                </c:pt>
                <c:pt idx="24628">
                  <c:v>244.62499460000001</c:v>
                </c:pt>
                <c:pt idx="24629">
                  <c:v>244.6349276</c:v>
                </c:pt>
                <c:pt idx="24630">
                  <c:v>244.64486160000001</c:v>
                </c:pt>
                <c:pt idx="24631">
                  <c:v>244.6547946</c:v>
                </c:pt>
                <c:pt idx="24632">
                  <c:v>244.66472759999999</c:v>
                </c:pt>
                <c:pt idx="24633">
                  <c:v>244.67466160000001</c:v>
                </c:pt>
                <c:pt idx="24634">
                  <c:v>244.6845946</c:v>
                </c:pt>
                <c:pt idx="24635">
                  <c:v>244.69452860000001</c:v>
                </c:pt>
                <c:pt idx="24636">
                  <c:v>244.70446100000001</c:v>
                </c:pt>
                <c:pt idx="24637">
                  <c:v>244.714395</c:v>
                </c:pt>
                <c:pt idx="24638">
                  <c:v>244.72432800000001</c:v>
                </c:pt>
                <c:pt idx="24639">
                  <c:v>244.734261</c:v>
                </c:pt>
                <c:pt idx="24640">
                  <c:v>244.74419499999999</c:v>
                </c:pt>
                <c:pt idx="24641">
                  <c:v>244.75412800000001</c:v>
                </c:pt>
                <c:pt idx="24642">
                  <c:v>244.764062</c:v>
                </c:pt>
                <c:pt idx="24643">
                  <c:v>244.77399500000001</c:v>
                </c:pt>
                <c:pt idx="24644">
                  <c:v>244.783929</c:v>
                </c:pt>
                <c:pt idx="24645">
                  <c:v>244.79386199999999</c:v>
                </c:pt>
                <c:pt idx="24646">
                  <c:v>244.80379500000001</c:v>
                </c:pt>
                <c:pt idx="24647">
                  <c:v>244.813729</c:v>
                </c:pt>
                <c:pt idx="24648">
                  <c:v>244.82366200000001</c:v>
                </c:pt>
                <c:pt idx="24649">
                  <c:v>244.833596</c:v>
                </c:pt>
                <c:pt idx="24650">
                  <c:v>244.84352899999999</c:v>
                </c:pt>
                <c:pt idx="24651">
                  <c:v>244.853463</c:v>
                </c:pt>
                <c:pt idx="24652">
                  <c:v>244.86339599999999</c:v>
                </c:pt>
                <c:pt idx="24653">
                  <c:v>244.87332900000001</c:v>
                </c:pt>
                <c:pt idx="24654">
                  <c:v>244.883263</c:v>
                </c:pt>
                <c:pt idx="24655">
                  <c:v>244.89319599999999</c:v>
                </c:pt>
                <c:pt idx="24656">
                  <c:v>244.90313</c:v>
                </c:pt>
                <c:pt idx="24657">
                  <c:v>244.91306299999999</c:v>
                </c:pt>
                <c:pt idx="24658">
                  <c:v>244.92299700000001</c:v>
                </c:pt>
                <c:pt idx="24659">
                  <c:v>244.93293</c:v>
                </c:pt>
                <c:pt idx="24660">
                  <c:v>244.94286399999999</c:v>
                </c:pt>
                <c:pt idx="24661">
                  <c:v>244.952797</c:v>
                </c:pt>
                <c:pt idx="24662">
                  <c:v>244.96272999999999</c:v>
                </c:pt>
                <c:pt idx="24663">
                  <c:v>244.97266400000001</c:v>
                </c:pt>
                <c:pt idx="24664">
                  <c:v>244.982597</c:v>
                </c:pt>
                <c:pt idx="24665">
                  <c:v>244.99253100000001</c:v>
                </c:pt>
                <c:pt idx="24666">
                  <c:v>245.002464</c:v>
                </c:pt>
                <c:pt idx="24667">
                  <c:v>245.01239799999999</c:v>
                </c:pt>
                <c:pt idx="24668">
                  <c:v>245.02233100000001</c:v>
                </c:pt>
                <c:pt idx="24669">
                  <c:v>245.032264</c:v>
                </c:pt>
                <c:pt idx="24670">
                  <c:v>245.04219800000001</c:v>
                </c:pt>
                <c:pt idx="24671">
                  <c:v>245.052131</c:v>
                </c:pt>
                <c:pt idx="24672">
                  <c:v>245.06206499999999</c:v>
                </c:pt>
                <c:pt idx="24673">
                  <c:v>245.07199800000001</c:v>
                </c:pt>
                <c:pt idx="24674">
                  <c:v>245.08193199999999</c:v>
                </c:pt>
                <c:pt idx="24675">
                  <c:v>245.09186500000001</c:v>
                </c:pt>
                <c:pt idx="24676">
                  <c:v>245.101799</c:v>
                </c:pt>
                <c:pt idx="24677">
                  <c:v>245.11173199999999</c:v>
                </c:pt>
                <c:pt idx="24678">
                  <c:v>245.12166500000001</c:v>
                </c:pt>
                <c:pt idx="24679">
                  <c:v>245.13159899999999</c:v>
                </c:pt>
                <c:pt idx="24680">
                  <c:v>245.14153200000001</c:v>
                </c:pt>
                <c:pt idx="24681">
                  <c:v>245.151466</c:v>
                </c:pt>
                <c:pt idx="24682">
                  <c:v>245.16139899999999</c:v>
                </c:pt>
                <c:pt idx="24683">
                  <c:v>245.171333</c:v>
                </c:pt>
                <c:pt idx="24684">
                  <c:v>245.18126599999999</c:v>
                </c:pt>
                <c:pt idx="24685">
                  <c:v>245.19119900000001</c:v>
                </c:pt>
                <c:pt idx="24686">
                  <c:v>245.201133</c:v>
                </c:pt>
                <c:pt idx="24687">
                  <c:v>245.21106599999999</c:v>
                </c:pt>
                <c:pt idx="24688">
                  <c:v>245.221</c:v>
                </c:pt>
                <c:pt idx="24689">
                  <c:v>245.23093299999999</c:v>
                </c:pt>
                <c:pt idx="24690">
                  <c:v>245.24086700000001</c:v>
                </c:pt>
                <c:pt idx="24691">
                  <c:v>245.2508</c:v>
                </c:pt>
                <c:pt idx="24692">
                  <c:v>245.26073299999999</c:v>
                </c:pt>
                <c:pt idx="24693">
                  <c:v>245.270667</c:v>
                </c:pt>
                <c:pt idx="24694">
                  <c:v>245.28059999999999</c:v>
                </c:pt>
                <c:pt idx="24695">
                  <c:v>245.29053400000001</c:v>
                </c:pt>
                <c:pt idx="24696">
                  <c:v>245.300467</c:v>
                </c:pt>
                <c:pt idx="24697">
                  <c:v>245.31040100000001</c:v>
                </c:pt>
                <c:pt idx="24698">
                  <c:v>245.320334</c:v>
                </c:pt>
                <c:pt idx="24699">
                  <c:v>245.33026699999999</c:v>
                </c:pt>
                <c:pt idx="24700">
                  <c:v>245.34020100000001</c:v>
                </c:pt>
                <c:pt idx="24701">
                  <c:v>245.350134</c:v>
                </c:pt>
                <c:pt idx="24702">
                  <c:v>245.36006800000001</c:v>
                </c:pt>
                <c:pt idx="24703">
                  <c:v>245.370001</c:v>
                </c:pt>
                <c:pt idx="24704">
                  <c:v>245.37993499999999</c:v>
                </c:pt>
                <c:pt idx="24705">
                  <c:v>245.38986800000001</c:v>
                </c:pt>
                <c:pt idx="24706">
                  <c:v>245.39980199999999</c:v>
                </c:pt>
                <c:pt idx="24707">
                  <c:v>245.40973500000001</c:v>
                </c:pt>
                <c:pt idx="24708">
                  <c:v>245.419668</c:v>
                </c:pt>
                <c:pt idx="24709">
                  <c:v>245.42960199999999</c:v>
                </c:pt>
                <c:pt idx="24710">
                  <c:v>245.43953500000001</c:v>
                </c:pt>
                <c:pt idx="24711">
                  <c:v>245.44946899999999</c:v>
                </c:pt>
                <c:pt idx="24712">
                  <c:v>245.45940200000001</c:v>
                </c:pt>
                <c:pt idx="24713">
                  <c:v>245.469336</c:v>
                </c:pt>
                <c:pt idx="24714">
                  <c:v>245.47926899999999</c:v>
                </c:pt>
                <c:pt idx="24715">
                  <c:v>245.48920200000001</c:v>
                </c:pt>
                <c:pt idx="24716">
                  <c:v>245.49913599999999</c:v>
                </c:pt>
                <c:pt idx="24717">
                  <c:v>245.50906900000001</c:v>
                </c:pt>
                <c:pt idx="24718">
                  <c:v>245.519003</c:v>
                </c:pt>
                <c:pt idx="24719">
                  <c:v>245.52893599999999</c:v>
                </c:pt>
                <c:pt idx="24720">
                  <c:v>245.53887</c:v>
                </c:pt>
                <c:pt idx="24721">
                  <c:v>245.54880299999999</c:v>
                </c:pt>
                <c:pt idx="24722">
                  <c:v>245.55873600000001</c:v>
                </c:pt>
                <c:pt idx="24723">
                  <c:v>245.56867</c:v>
                </c:pt>
                <c:pt idx="24724">
                  <c:v>245.57860299999999</c:v>
                </c:pt>
                <c:pt idx="24725">
                  <c:v>245.588537</c:v>
                </c:pt>
                <c:pt idx="24726">
                  <c:v>245.59846999999999</c:v>
                </c:pt>
                <c:pt idx="24727">
                  <c:v>245.60840400000001</c:v>
                </c:pt>
                <c:pt idx="24728">
                  <c:v>245.618337</c:v>
                </c:pt>
                <c:pt idx="24729">
                  <c:v>245.62827100000001</c:v>
                </c:pt>
                <c:pt idx="24730">
                  <c:v>245.638204</c:v>
                </c:pt>
                <c:pt idx="24731">
                  <c:v>245.64813699999999</c:v>
                </c:pt>
                <c:pt idx="24732">
                  <c:v>245.65807100000001</c:v>
                </c:pt>
                <c:pt idx="24733">
                  <c:v>245.668004</c:v>
                </c:pt>
                <c:pt idx="24734">
                  <c:v>245.67793800000001</c:v>
                </c:pt>
                <c:pt idx="24735">
                  <c:v>245.687871</c:v>
                </c:pt>
                <c:pt idx="24736">
                  <c:v>245.69780499999999</c:v>
                </c:pt>
                <c:pt idx="24737">
                  <c:v>245.7077396</c:v>
                </c:pt>
                <c:pt idx="24738">
                  <c:v>245.71767259999999</c:v>
                </c:pt>
                <c:pt idx="24739">
                  <c:v>245.7276066</c:v>
                </c:pt>
                <c:pt idx="24740">
                  <c:v>245.73753959999999</c:v>
                </c:pt>
                <c:pt idx="24741">
                  <c:v>245.74747360000001</c:v>
                </c:pt>
                <c:pt idx="24742">
                  <c:v>245.7574066</c:v>
                </c:pt>
                <c:pt idx="24743">
                  <c:v>245.76734060000001</c:v>
                </c:pt>
                <c:pt idx="24744">
                  <c:v>245.7772736</c:v>
                </c:pt>
                <c:pt idx="24745">
                  <c:v>245.78720759999999</c:v>
                </c:pt>
                <c:pt idx="24746">
                  <c:v>245.79714060000001</c:v>
                </c:pt>
                <c:pt idx="24747">
                  <c:v>245.8070736</c:v>
                </c:pt>
                <c:pt idx="24748">
                  <c:v>245.81700760000001</c:v>
                </c:pt>
                <c:pt idx="24749">
                  <c:v>245.8269406</c:v>
                </c:pt>
                <c:pt idx="24750">
                  <c:v>245.83687459999999</c:v>
                </c:pt>
                <c:pt idx="24751">
                  <c:v>245.84680760000001</c:v>
                </c:pt>
                <c:pt idx="24752">
                  <c:v>245.85674159999999</c:v>
                </c:pt>
                <c:pt idx="24753">
                  <c:v>245.86667460000001</c:v>
                </c:pt>
                <c:pt idx="24754">
                  <c:v>245.8766076</c:v>
                </c:pt>
                <c:pt idx="24755">
                  <c:v>245.88654159999999</c:v>
                </c:pt>
                <c:pt idx="24756">
                  <c:v>245.8964746</c:v>
                </c:pt>
                <c:pt idx="24757">
                  <c:v>245.90640859999999</c:v>
                </c:pt>
                <c:pt idx="24758">
                  <c:v>245.91634160000001</c:v>
                </c:pt>
                <c:pt idx="24759">
                  <c:v>245.9262756</c:v>
                </c:pt>
                <c:pt idx="24760">
                  <c:v>245.93620859999999</c:v>
                </c:pt>
                <c:pt idx="24761">
                  <c:v>245.9461426</c:v>
                </c:pt>
                <c:pt idx="24762">
                  <c:v>245.95607559999999</c:v>
                </c:pt>
                <c:pt idx="24763">
                  <c:v>245.96600860000001</c:v>
                </c:pt>
                <c:pt idx="24764">
                  <c:v>245.9759426</c:v>
                </c:pt>
                <c:pt idx="24765">
                  <c:v>245.98587560000001</c:v>
                </c:pt>
                <c:pt idx="24766">
                  <c:v>245.9958096</c:v>
                </c:pt>
                <c:pt idx="24767">
                  <c:v>246.00574259999999</c:v>
                </c:pt>
                <c:pt idx="24768">
                  <c:v>246.01567660000001</c:v>
                </c:pt>
                <c:pt idx="24769">
                  <c:v>246.0256096</c:v>
                </c:pt>
                <c:pt idx="24770">
                  <c:v>246.03554260000001</c:v>
                </c:pt>
                <c:pt idx="24771">
                  <c:v>246.0454766</c:v>
                </c:pt>
                <c:pt idx="24772">
                  <c:v>246.05540959999999</c:v>
                </c:pt>
                <c:pt idx="24773">
                  <c:v>246.06534360000001</c:v>
                </c:pt>
                <c:pt idx="24774">
                  <c:v>246.0752766</c:v>
                </c:pt>
                <c:pt idx="24775">
                  <c:v>246.08521060000001</c:v>
                </c:pt>
                <c:pt idx="24776">
                  <c:v>246.0951436</c:v>
                </c:pt>
                <c:pt idx="24777">
                  <c:v>246.10507759999999</c:v>
                </c:pt>
                <c:pt idx="24778">
                  <c:v>246.11501060000001</c:v>
                </c:pt>
                <c:pt idx="24779">
                  <c:v>246.12494359999999</c:v>
                </c:pt>
                <c:pt idx="24780">
                  <c:v>246.13487760000001</c:v>
                </c:pt>
                <c:pt idx="24781">
                  <c:v>246.1448106</c:v>
                </c:pt>
                <c:pt idx="24782">
                  <c:v>246.15474459999999</c:v>
                </c:pt>
                <c:pt idx="24783">
                  <c:v>246.1646776</c:v>
                </c:pt>
                <c:pt idx="24784">
                  <c:v>246.17461159999999</c:v>
                </c:pt>
                <c:pt idx="24785">
                  <c:v>246.18454460000001</c:v>
                </c:pt>
                <c:pt idx="24786">
                  <c:v>246.1944786</c:v>
                </c:pt>
                <c:pt idx="24787">
                  <c:v>246.20441159999999</c:v>
                </c:pt>
                <c:pt idx="24788">
                  <c:v>246.2143446</c:v>
                </c:pt>
                <c:pt idx="24789">
                  <c:v>246.22427859999999</c:v>
                </c:pt>
                <c:pt idx="24790">
                  <c:v>246.23421160000001</c:v>
                </c:pt>
                <c:pt idx="24791">
                  <c:v>246.2441456</c:v>
                </c:pt>
                <c:pt idx="24792">
                  <c:v>246.25407860000001</c:v>
                </c:pt>
                <c:pt idx="24793">
                  <c:v>246.2640126</c:v>
                </c:pt>
                <c:pt idx="24794">
                  <c:v>246.27394559999999</c:v>
                </c:pt>
                <c:pt idx="24795">
                  <c:v>246.28387860000001</c:v>
                </c:pt>
                <c:pt idx="24796">
                  <c:v>246.2938126</c:v>
                </c:pt>
                <c:pt idx="24797">
                  <c:v>246.30374560000001</c:v>
                </c:pt>
                <c:pt idx="24798">
                  <c:v>246.3136796</c:v>
                </c:pt>
                <c:pt idx="24799">
                  <c:v>246.32361259999999</c:v>
                </c:pt>
                <c:pt idx="24800">
                  <c:v>246.33354660000001</c:v>
                </c:pt>
                <c:pt idx="24801">
                  <c:v>246.34347959999999</c:v>
                </c:pt>
                <c:pt idx="24802">
                  <c:v>246.35341360000001</c:v>
                </c:pt>
                <c:pt idx="24803">
                  <c:v>246.3633466</c:v>
                </c:pt>
                <c:pt idx="24804">
                  <c:v>246.37328059999999</c:v>
                </c:pt>
                <c:pt idx="24805">
                  <c:v>246.3832136</c:v>
                </c:pt>
                <c:pt idx="24806">
                  <c:v>246.39314659999999</c:v>
                </c:pt>
                <c:pt idx="24807">
                  <c:v>246.40308060000001</c:v>
                </c:pt>
                <c:pt idx="24808">
                  <c:v>246.4130136</c:v>
                </c:pt>
                <c:pt idx="24809">
                  <c:v>246.42294759999999</c:v>
                </c:pt>
                <c:pt idx="24810">
                  <c:v>246.4328806</c:v>
                </c:pt>
                <c:pt idx="24811">
                  <c:v>246.44281459999999</c:v>
                </c:pt>
                <c:pt idx="24812">
                  <c:v>246.45274760000001</c:v>
                </c:pt>
                <c:pt idx="24813">
                  <c:v>246.4626806</c:v>
                </c:pt>
                <c:pt idx="24814">
                  <c:v>246.47261459999999</c:v>
                </c:pt>
                <c:pt idx="24815">
                  <c:v>246.4825476</c:v>
                </c:pt>
                <c:pt idx="24816">
                  <c:v>246.49248159999999</c:v>
                </c:pt>
                <c:pt idx="24817">
                  <c:v>246.50241460000001</c:v>
                </c:pt>
                <c:pt idx="24818">
                  <c:v>246.5123486</c:v>
                </c:pt>
                <c:pt idx="24819">
                  <c:v>246.52228160000001</c:v>
                </c:pt>
                <c:pt idx="24820">
                  <c:v>246.5322156</c:v>
                </c:pt>
                <c:pt idx="24821">
                  <c:v>246.54214859999999</c:v>
                </c:pt>
                <c:pt idx="24822">
                  <c:v>246.55208160000001</c:v>
                </c:pt>
                <c:pt idx="24823">
                  <c:v>246.5620156</c:v>
                </c:pt>
                <c:pt idx="24824">
                  <c:v>246.57194860000001</c:v>
                </c:pt>
                <c:pt idx="24825">
                  <c:v>246.5818826</c:v>
                </c:pt>
                <c:pt idx="24826">
                  <c:v>246.59181559999999</c:v>
                </c:pt>
                <c:pt idx="24827">
                  <c:v>246.60174960000001</c:v>
                </c:pt>
                <c:pt idx="24828">
                  <c:v>246.61168259999999</c:v>
                </c:pt>
                <c:pt idx="24829">
                  <c:v>246.62161660000001</c:v>
                </c:pt>
                <c:pt idx="24830">
                  <c:v>246.6315496</c:v>
                </c:pt>
                <c:pt idx="24831">
                  <c:v>246.64148259999999</c:v>
                </c:pt>
                <c:pt idx="24832">
                  <c:v>246.6514166</c:v>
                </c:pt>
                <c:pt idx="24833">
                  <c:v>246.66134959999999</c:v>
                </c:pt>
                <c:pt idx="24834">
                  <c:v>246.67128360000001</c:v>
                </c:pt>
                <c:pt idx="24835">
                  <c:v>246.6812166</c:v>
                </c:pt>
                <c:pt idx="24836">
                  <c:v>246.69115059999999</c:v>
                </c:pt>
                <c:pt idx="24837">
                  <c:v>246.70108310000001</c:v>
                </c:pt>
                <c:pt idx="24838">
                  <c:v>246.71101609999999</c:v>
                </c:pt>
                <c:pt idx="24839">
                  <c:v>246.72095010000001</c:v>
                </c:pt>
                <c:pt idx="24840">
                  <c:v>246.7308831</c:v>
                </c:pt>
                <c:pt idx="24841">
                  <c:v>246.74081709999999</c:v>
                </c:pt>
                <c:pt idx="24842">
                  <c:v>246.7507501</c:v>
                </c:pt>
                <c:pt idx="24843">
                  <c:v>246.76068409999999</c:v>
                </c:pt>
                <c:pt idx="24844">
                  <c:v>246.77061710000001</c:v>
                </c:pt>
                <c:pt idx="24845">
                  <c:v>246.7805511</c:v>
                </c:pt>
                <c:pt idx="24846">
                  <c:v>246.79048409999999</c:v>
                </c:pt>
                <c:pt idx="24847">
                  <c:v>246.8004171</c:v>
                </c:pt>
                <c:pt idx="24848">
                  <c:v>246.81035109999999</c:v>
                </c:pt>
                <c:pt idx="24849">
                  <c:v>246.82028410000001</c:v>
                </c:pt>
                <c:pt idx="24850">
                  <c:v>246.8302181</c:v>
                </c:pt>
                <c:pt idx="24851">
                  <c:v>246.84015110000001</c:v>
                </c:pt>
                <c:pt idx="24852">
                  <c:v>246.8500851</c:v>
                </c:pt>
                <c:pt idx="24853">
                  <c:v>246.86001809999999</c:v>
                </c:pt>
                <c:pt idx="24854">
                  <c:v>246.86995210000001</c:v>
                </c:pt>
                <c:pt idx="24855">
                  <c:v>246.8798851</c:v>
                </c:pt>
                <c:pt idx="24856">
                  <c:v>246.88981810000001</c:v>
                </c:pt>
                <c:pt idx="24857">
                  <c:v>246.8997521</c:v>
                </c:pt>
                <c:pt idx="24858">
                  <c:v>246.90968509999999</c:v>
                </c:pt>
                <c:pt idx="24859">
                  <c:v>246.91961910000001</c:v>
                </c:pt>
                <c:pt idx="24860">
                  <c:v>246.9295521</c:v>
                </c:pt>
                <c:pt idx="24861">
                  <c:v>246.93948610000001</c:v>
                </c:pt>
                <c:pt idx="24862">
                  <c:v>246.9494191</c:v>
                </c:pt>
                <c:pt idx="24863">
                  <c:v>246.95935309999999</c:v>
                </c:pt>
                <c:pt idx="24864">
                  <c:v>246.96928610000001</c:v>
                </c:pt>
                <c:pt idx="24865">
                  <c:v>246.97921909999999</c:v>
                </c:pt>
                <c:pt idx="24866">
                  <c:v>246.98915310000001</c:v>
                </c:pt>
                <c:pt idx="24867">
                  <c:v>246.9990861</c:v>
                </c:pt>
                <c:pt idx="24868">
                  <c:v>247.00902009999999</c:v>
                </c:pt>
                <c:pt idx="24869">
                  <c:v>247.0189531</c:v>
                </c:pt>
                <c:pt idx="24870">
                  <c:v>247.02888709999999</c:v>
                </c:pt>
                <c:pt idx="24871">
                  <c:v>247.03882010000001</c:v>
                </c:pt>
                <c:pt idx="24872">
                  <c:v>247.0487541</c:v>
                </c:pt>
                <c:pt idx="24873">
                  <c:v>247.05868709999999</c:v>
                </c:pt>
                <c:pt idx="24874">
                  <c:v>247.0686201</c:v>
                </c:pt>
                <c:pt idx="24875">
                  <c:v>247.07855409999999</c:v>
                </c:pt>
                <c:pt idx="24876">
                  <c:v>247.08848710000001</c:v>
                </c:pt>
                <c:pt idx="24877">
                  <c:v>247.0984211</c:v>
                </c:pt>
                <c:pt idx="24878">
                  <c:v>247.10835410000001</c:v>
                </c:pt>
                <c:pt idx="24879">
                  <c:v>247.1182881</c:v>
                </c:pt>
                <c:pt idx="24880">
                  <c:v>247.12822109999999</c:v>
                </c:pt>
                <c:pt idx="24881">
                  <c:v>247.13815510000001</c:v>
                </c:pt>
                <c:pt idx="24882">
                  <c:v>247.1480881</c:v>
                </c:pt>
                <c:pt idx="24883">
                  <c:v>247.15802110000001</c:v>
                </c:pt>
                <c:pt idx="24884">
                  <c:v>247.1679551</c:v>
                </c:pt>
                <c:pt idx="24885">
                  <c:v>247.17788809999999</c:v>
                </c:pt>
                <c:pt idx="24886">
                  <c:v>247.18782210000001</c:v>
                </c:pt>
                <c:pt idx="24887">
                  <c:v>247.19775509999999</c:v>
                </c:pt>
                <c:pt idx="24888">
                  <c:v>247.20768910000001</c:v>
                </c:pt>
                <c:pt idx="24889">
                  <c:v>247.2176221</c:v>
                </c:pt>
                <c:pt idx="24890">
                  <c:v>247.22755509999999</c:v>
                </c:pt>
                <c:pt idx="24891">
                  <c:v>247.2374891</c:v>
                </c:pt>
                <c:pt idx="24892">
                  <c:v>247.24742209999999</c:v>
                </c:pt>
                <c:pt idx="24893">
                  <c:v>247.25735610000001</c:v>
                </c:pt>
                <c:pt idx="24894">
                  <c:v>247.2672891</c:v>
                </c:pt>
                <c:pt idx="24895">
                  <c:v>247.27722309999999</c:v>
                </c:pt>
                <c:pt idx="24896">
                  <c:v>247.2871561</c:v>
                </c:pt>
                <c:pt idx="24897">
                  <c:v>247.29709009999999</c:v>
                </c:pt>
                <c:pt idx="24898">
                  <c:v>247.30702310000001</c:v>
                </c:pt>
                <c:pt idx="24899">
                  <c:v>247.3169561</c:v>
                </c:pt>
                <c:pt idx="24900">
                  <c:v>247.32689010000001</c:v>
                </c:pt>
                <c:pt idx="24901">
                  <c:v>247.3368231</c:v>
                </c:pt>
                <c:pt idx="24902">
                  <c:v>247.34675709999999</c:v>
                </c:pt>
                <c:pt idx="24903">
                  <c:v>247.35669010000001</c:v>
                </c:pt>
                <c:pt idx="24904">
                  <c:v>247.3666241</c:v>
                </c:pt>
                <c:pt idx="24905">
                  <c:v>247.37655710000001</c:v>
                </c:pt>
                <c:pt idx="24906">
                  <c:v>247.3864911</c:v>
                </c:pt>
                <c:pt idx="24907">
                  <c:v>247.39642409999999</c:v>
                </c:pt>
                <c:pt idx="24908">
                  <c:v>247.40635710000001</c:v>
                </c:pt>
                <c:pt idx="24909">
                  <c:v>247.4162911</c:v>
                </c:pt>
                <c:pt idx="24910">
                  <c:v>247.42622410000001</c:v>
                </c:pt>
                <c:pt idx="24911">
                  <c:v>247.4361581</c:v>
                </c:pt>
                <c:pt idx="24912">
                  <c:v>247.44609109999999</c:v>
                </c:pt>
                <c:pt idx="24913">
                  <c:v>247.45602510000001</c:v>
                </c:pt>
                <c:pt idx="24914">
                  <c:v>247.46595809999999</c:v>
                </c:pt>
                <c:pt idx="24915">
                  <c:v>247.47589210000001</c:v>
                </c:pt>
                <c:pt idx="24916">
                  <c:v>247.4858251</c:v>
                </c:pt>
                <c:pt idx="24917">
                  <c:v>247.49575809999999</c:v>
                </c:pt>
                <c:pt idx="24918">
                  <c:v>247.5056921</c:v>
                </c:pt>
                <c:pt idx="24919">
                  <c:v>247.51562509999999</c:v>
                </c:pt>
                <c:pt idx="24920">
                  <c:v>247.52555910000001</c:v>
                </c:pt>
                <c:pt idx="24921">
                  <c:v>247.5354921</c:v>
                </c:pt>
                <c:pt idx="24922">
                  <c:v>247.54542609999999</c:v>
                </c:pt>
                <c:pt idx="24923">
                  <c:v>247.5553591</c:v>
                </c:pt>
                <c:pt idx="24924">
                  <c:v>247.56529309999999</c:v>
                </c:pt>
                <c:pt idx="24925">
                  <c:v>247.57522610000001</c:v>
                </c:pt>
                <c:pt idx="24926">
                  <c:v>247.5851591</c:v>
                </c:pt>
                <c:pt idx="24927">
                  <c:v>247.59509310000001</c:v>
                </c:pt>
                <c:pt idx="24928">
                  <c:v>247.6050261</c:v>
                </c:pt>
                <c:pt idx="24929">
                  <c:v>247.61496009999999</c:v>
                </c:pt>
                <c:pt idx="24930">
                  <c:v>247.62489310000001</c:v>
                </c:pt>
                <c:pt idx="24931">
                  <c:v>247.6348271</c:v>
                </c:pt>
                <c:pt idx="24932">
                  <c:v>247.64476010000001</c:v>
                </c:pt>
                <c:pt idx="24933">
                  <c:v>247.6546941</c:v>
                </c:pt>
                <c:pt idx="24934">
                  <c:v>247.66462709999999</c:v>
                </c:pt>
                <c:pt idx="24935">
                  <c:v>247.67456010000001</c:v>
                </c:pt>
                <c:pt idx="24936">
                  <c:v>247.68449409999999</c:v>
                </c:pt>
                <c:pt idx="24937">
                  <c:v>247.69442710000001</c:v>
                </c:pt>
                <c:pt idx="24938">
                  <c:v>247.70436079999999</c:v>
                </c:pt>
                <c:pt idx="24939">
                  <c:v>247.71429380000001</c:v>
                </c:pt>
                <c:pt idx="24940">
                  <c:v>247.72422779999999</c:v>
                </c:pt>
                <c:pt idx="24941">
                  <c:v>247.73416080000001</c:v>
                </c:pt>
                <c:pt idx="24942">
                  <c:v>247.7440948</c:v>
                </c:pt>
                <c:pt idx="24943">
                  <c:v>247.75402779999999</c:v>
                </c:pt>
                <c:pt idx="24944">
                  <c:v>247.76396080000001</c:v>
                </c:pt>
                <c:pt idx="24945">
                  <c:v>247.77389479999999</c:v>
                </c:pt>
                <c:pt idx="24946">
                  <c:v>247.78382780000001</c:v>
                </c:pt>
                <c:pt idx="24947">
                  <c:v>247.7937618</c:v>
                </c:pt>
                <c:pt idx="24948">
                  <c:v>247.80369479999999</c:v>
                </c:pt>
                <c:pt idx="24949">
                  <c:v>247.8136288</c:v>
                </c:pt>
                <c:pt idx="24950">
                  <c:v>247.82356179999999</c:v>
                </c:pt>
                <c:pt idx="24951">
                  <c:v>247.83349580000001</c:v>
                </c:pt>
                <c:pt idx="24952">
                  <c:v>247.8434288</c:v>
                </c:pt>
                <c:pt idx="24953">
                  <c:v>247.85336280000001</c:v>
                </c:pt>
                <c:pt idx="24954">
                  <c:v>247.8632958</c:v>
                </c:pt>
                <c:pt idx="24955">
                  <c:v>247.87322879999999</c:v>
                </c:pt>
                <c:pt idx="24956">
                  <c:v>247.88316280000001</c:v>
                </c:pt>
                <c:pt idx="24957">
                  <c:v>247.8930958</c:v>
                </c:pt>
                <c:pt idx="24958">
                  <c:v>247.90302969999999</c:v>
                </c:pt>
                <c:pt idx="24959">
                  <c:v>247.9129628</c:v>
                </c:pt>
                <c:pt idx="24960">
                  <c:v>247.92289679999999</c:v>
                </c:pt>
                <c:pt idx="24961">
                  <c:v>247.93282980000001</c:v>
                </c:pt>
                <c:pt idx="24962">
                  <c:v>247.9427628</c:v>
                </c:pt>
                <c:pt idx="24963">
                  <c:v>247.95269680000001</c:v>
                </c:pt>
                <c:pt idx="24964">
                  <c:v>247.9626298</c:v>
                </c:pt>
                <c:pt idx="24965">
                  <c:v>247.97256379999999</c:v>
                </c:pt>
                <c:pt idx="24966">
                  <c:v>247.98249680000001</c:v>
                </c:pt>
                <c:pt idx="24967">
                  <c:v>247.99243079999999</c:v>
                </c:pt>
                <c:pt idx="24968">
                  <c:v>248.00236380000001</c:v>
                </c:pt>
                <c:pt idx="24969">
                  <c:v>248.0122978</c:v>
                </c:pt>
                <c:pt idx="24970">
                  <c:v>248.02223079999999</c:v>
                </c:pt>
                <c:pt idx="24971">
                  <c:v>248.03216380000001</c:v>
                </c:pt>
                <c:pt idx="24972">
                  <c:v>248.04209779999999</c:v>
                </c:pt>
                <c:pt idx="24973">
                  <c:v>248.05203080000001</c:v>
                </c:pt>
                <c:pt idx="24974">
                  <c:v>248.0619648</c:v>
                </c:pt>
                <c:pt idx="24975">
                  <c:v>248.07189779999999</c:v>
                </c:pt>
                <c:pt idx="24976">
                  <c:v>248.0818318</c:v>
                </c:pt>
                <c:pt idx="24977">
                  <c:v>248.09176479999999</c:v>
                </c:pt>
                <c:pt idx="24978">
                  <c:v>248.10169880000001</c:v>
                </c:pt>
                <c:pt idx="24979">
                  <c:v>248.1116318</c:v>
                </c:pt>
                <c:pt idx="24980">
                  <c:v>248.12156580000001</c:v>
                </c:pt>
                <c:pt idx="24981">
                  <c:v>248.1314988</c:v>
                </c:pt>
                <c:pt idx="24982">
                  <c:v>248.14143179999999</c:v>
                </c:pt>
                <c:pt idx="24983">
                  <c:v>248.15136580000001</c:v>
                </c:pt>
                <c:pt idx="24984">
                  <c:v>248.1612988</c:v>
                </c:pt>
                <c:pt idx="24985">
                  <c:v>248.17123280000001</c:v>
                </c:pt>
                <c:pt idx="24986">
                  <c:v>248.1811658</c:v>
                </c:pt>
                <c:pt idx="24987">
                  <c:v>248.19109979999999</c:v>
                </c:pt>
                <c:pt idx="24988">
                  <c:v>248.20103280000001</c:v>
                </c:pt>
                <c:pt idx="24989">
                  <c:v>248.21096679999999</c:v>
                </c:pt>
                <c:pt idx="24990">
                  <c:v>248.22089980000001</c:v>
                </c:pt>
                <c:pt idx="24991">
                  <c:v>248.2308328</c:v>
                </c:pt>
                <c:pt idx="24992">
                  <c:v>248.24076679999999</c:v>
                </c:pt>
                <c:pt idx="24993">
                  <c:v>248.25069980000001</c:v>
                </c:pt>
                <c:pt idx="24994">
                  <c:v>248.26063379999999</c:v>
                </c:pt>
                <c:pt idx="24995">
                  <c:v>248.27056680000001</c:v>
                </c:pt>
                <c:pt idx="24996">
                  <c:v>248.2805008</c:v>
                </c:pt>
                <c:pt idx="24997">
                  <c:v>248.29043379999999</c:v>
                </c:pt>
                <c:pt idx="24998">
                  <c:v>248.3003678</c:v>
                </c:pt>
                <c:pt idx="24999">
                  <c:v>248.31030079999999</c:v>
                </c:pt>
                <c:pt idx="25000">
                  <c:v>248.32023380000001</c:v>
                </c:pt>
                <c:pt idx="25001">
                  <c:v>248.3301678</c:v>
                </c:pt>
                <c:pt idx="25002">
                  <c:v>248.34010079999999</c:v>
                </c:pt>
                <c:pt idx="25003">
                  <c:v>248.3500348</c:v>
                </c:pt>
                <c:pt idx="25004">
                  <c:v>248.35996779999999</c:v>
                </c:pt>
                <c:pt idx="25005">
                  <c:v>248.36990180000001</c:v>
                </c:pt>
                <c:pt idx="25006">
                  <c:v>248.3798348</c:v>
                </c:pt>
                <c:pt idx="25007">
                  <c:v>248.38976880000001</c:v>
                </c:pt>
                <c:pt idx="25008">
                  <c:v>248.3997018</c:v>
                </c:pt>
                <c:pt idx="25009">
                  <c:v>248.40963479999999</c:v>
                </c:pt>
                <c:pt idx="25010">
                  <c:v>248.41956880000001</c:v>
                </c:pt>
                <c:pt idx="25011">
                  <c:v>248.4295018</c:v>
                </c:pt>
                <c:pt idx="25012">
                  <c:v>248.43943580000001</c:v>
                </c:pt>
                <c:pt idx="25013">
                  <c:v>248.4493688</c:v>
                </c:pt>
                <c:pt idx="25014">
                  <c:v>248.45930279999999</c:v>
                </c:pt>
                <c:pt idx="25015">
                  <c:v>248.46923580000001</c:v>
                </c:pt>
                <c:pt idx="25016">
                  <c:v>248.47916979999999</c:v>
                </c:pt>
                <c:pt idx="25017">
                  <c:v>248.48910280000001</c:v>
                </c:pt>
                <c:pt idx="25018">
                  <c:v>248.4990368</c:v>
                </c:pt>
                <c:pt idx="25019">
                  <c:v>248.50896979999999</c:v>
                </c:pt>
                <c:pt idx="25020">
                  <c:v>248.51890280000001</c:v>
                </c:pt>
                <c:pt idx="25021">
                  <c:v>248.52883679999999</c:v>
                </c:pt>
                <c:pt idx="25022">
                  <c:v>248.53876980000001</c:v>
                </c:pt>
                <c:pt idx="25023">
                  <c:v>248.5487038</c:v>
                </c:pt>
                <c:pt idx="25024">
                  <c:v>248.55863679999999</c:v>
                </c:pt>
                <c:pt idx="25025">
                  <c:v>248.5685708</c:v>
                </c:pt>
                <c:pt idx="25026">
                  <c:v>248.57850379999999</c:v>
                </c:pt>
                <c:pt idx="25027">
                  <c:v>248.58843780000001</c:v>
                </c:pt>
                <c:pt idx="25028">
                  <c:v>248.5983708</c:v>
                </c:pt>
                <c:pt idx="25029">
                  <c:v>248.60830379999999</c:v>
                </c:pt>
                <c:pt idx="25030">
                  <c:v>248.6182378</c:v>
                </c:pt>
                <c:pt idx="25031">
                  <c:v>248.62817079999999</c:v>
                </c:pt>
                <c:pt idx="25032">
                  <c:v>248.63810480000001</c:v>
                </c:pt>
                <c:pt idx="25033">
                  <c:v>248.6480378</c:v>
                </c:pt>
                <c:pt idx="25034">
                  <c:v>248.65797180000001</c:v>
                </c:pt>
                <c:pt idx="25035">
                  <c:v>248.6679048</c:v>
                </c:pt>
                <c:pt idx="25036">
                  <c:v>248.67783879999999</c:v>
                </c:pt>
                <c:pt idx="25037">
                  <c:v>248.68777180000001</c:v>
                </c:pt>
                <c:pt idx="25038">
                  <c:v>248.6977048</c:v>
                </c:pt>
                <c:pt idx="25039">
                  <c:v>248.70763840000001</c:v>
                </c:pt>
                <c:pt idx="25040">
                  <c:v>248.7175714</c:v>
                </c:pt>
                <c:pt idx="25041">
                  <c:v>248.72750540000001</c:v>
                </c:pt>
                <c:pt idx="25042">
                  <c:v>248.7374384</c:v>
                </c:pt>
                <c:pt idx="25043">
                  <c:v>248.74737239999999</c:v>
                </c:pt>
                <c:pt idx="25044">
                  <c:v>248.75730540000001</c:v>
                </c:pt>
                <c:pt idx="25045">
                  <c:v>248.76723939999999</c:v>
                </c:pt>
                <c:pt idx="25046">
                  <c:v>248.77717240000001</c:v>
                </c:pt>
                <c:pt idx="25047">
                  <c:v>248.7871064</c:v>
                </c:pt>
                <c:pt idx="25048">
                  <c:v>248.79703939999999</c:v>
                </c:pt>
                <c:pt idx="25049">
                  <c:v>248.80697240000001</c:v>
                </c:pt>
                <c:pt idx="25050">
                  <c:v>248.81690639999999</c:v>
                </c:pt>
                <c:pt idx="25051">
                  <c:v>248.82683940000001</c:v>
                </c:pt>
                <c:pt idx="25052">
                  <c:v>248.8367734</c:v>
                </c:pt>
                <c:pt idx="25053">
                  <c:v>248.84670639999999</c:v>
                </c:pt>
                <c:pt idx="25054">
                  <c:v>248.8566404</c:v>
                </c:pt>
                <c:pt idx="25055">
                  <c:v>248.86657339999999</c:v>
                </c:pt>
                <c:pt idx="25056">
                  <c:v>248.87650740000001</c:v>
                </c:pt>
                <c:pt idx="25057">
                  <c:v>248.8864404</c:v>
                </c:pt>
                <c:pt idx="25058">
                  <c:v>248.89637339999999</c:v>
                </c:pt>
                <c:pt idx="25059">
                  <c:v>248.9063074</c:v>
                </c:pt>
                <c:pt idx="25060">
                  <c:v>248.91624039999999</c:v>
                </c:pt>
                <c:pt idx="25061">
                  <c:v>248.92617440000001</c:v>
                </c:pt>
                <c:pt idx="25062">
                  <c:v>248.9361074</c:v>
                </c:pt>
                <c:pt idx="25063">
                  <c:v>248.94604140000001</c:v>
                </c:pt>
                <c:pt idx="25064">
                  <c:v>248.9559744</c:v>
                </c:pt>
                <c:pt idx="25065">
                  <c:v>248.96590839999999</c:v>
                </c:pt>
                <c:pt idx="25066">
                  <c:v>248.97584140000001</c:v>
                </c:pt>
                <c:pt idx="25067">
                  <c:v>248.98577539999999</c:v>
                </c:pt>
                <c:pt idx="25068">
                  <c:v>248.99570840000001</c:v>
                </c:pt>
                <c:pt idx="25069">
                  <c:v>249.0056414</c:v>
                </c:pt>
                <c:pt idx="25070">
                  <c:v>249.01557539999999</c:v>
                </c:pt>
                <c:pt idx="25071">
                  <c:v>249.02550840000001</c:v>
                </c:pt>
                <c:pt idx="25072">
                  <c:v>249.03544239999999</c:v>
                </c:pt>
                <c:pt idx="25073">
                  <c:v>249.04537540000001</c:v>
                </c:pt>
                <c:pt idx="25074">
                  <c:v>249.0553094</c:v>
                </c:pt>
                <c:pt idx="25075">
                  <c:v>249.06524239999999</c:v>
                </c:pt>
                <c:pt idx="25076">
                  <c:v>249.0751764</c:v>
                </c:pt>
                <c:pt idx="25077">
                  <c:v>249.08510939999999</c:v>
                </c:pt>
                <c:pt idx="25078">
                  <c:v>249.09504240000001</c:v>
                </c:pt>
                <c:pt idx="25079">
                  <c:v>249.1049764</c:v>
                </c:pt>
                <c:pt idx="25080">
                  <c:v>249.11490939999999</c:v>
                </c:pt>
                <c:pt idx="25081">
                  <c:v>249.1248434</c:v>
                </c:pt>
                <c:pt idx="25082">
                  <c:v>249.13477639999999</c:v>
                </c:pt>
                <c:pt idx="25083">
                  <c:v>249.14471040000001</c:v>
                </c:pt>
                <c:pt idx="25084">
                  <c:v>249.1546434</c:v>
                </c:pt>
                <c:pt idx="25085">
                  <c:v>249.16457740000001</c:v>
                </c:pt>
                <c:pt idx="25086">
                  <c:v>249.1745104</c:v>
                </c:pt>
                <c:pt idx="25087">
                  <c:v>249.18444439999999</c:v>
                </c:pt>
                <c:pt idx="25088">
                  <c:v>249.19437740000001</c:v>
                </c:pt>
                <c:pt idx="25089">
                  <c:v>249.2043104</c:v>
                </c:pt>
                <c:pt idx="25090">
                  <c:v>249.21424440000001</c:v>
                </c:pt>
                <c:pt idx="25091">
                  <c:v>249.2241774</c:v>
                </c:pt>
                <c:pt idx="25092">
                  <c:v>249.23411139999999</c:v>
                </c:pt>
                <c:pt idx="25093">
                  <c:v>249.24404440000001</c:v>
                </c:pt>
                <c:pt idx="25094">
                  <c:v>249.25397839999999</c:v>
                </c:pt>
                <c:pt idx="25095">
                  <c:v>249.26391140000001</c:v>
                </c:pt>
                <c:pt idx="25096">
                  <c:v>249.2738454</c:v>
                </c:pt>
                <c:pt idx="25097">
                  <c:v>249.28377839999999</c:v>
                </c:pt>
                <c:pt idx="25098">
                  <c:v>249.2937124</c:v>
                </c:pt>
                <c:pt idx="25099">
                  <c:v>249.30364539999999</c:v>
                </c:pt>
                <c:pt idx="25100">
                  <c:v>249.31357840000001</c:v>
                </c:pt>
                <c:pt idx="25101">
                  <c:v>249.3235124</c:v>
                </c:pt>
                <c:pt idx="25102">
                  <c:v>249.33344539999999</c:v>
                </c:pt>
                <c:pt idx="25103">
                  <c:v>249.3433794</c:v>
                </c:pt>
                <c:pt idx="25104">
                  <c:v>249.35331239999999</c:v>
                </c:pt>
                <c:pt idx="25105">
                  <c:v>249.36324640000001</c:v>
                </c:pt>
                <c:pt idx="25106">
                  <c:v>249.3731794</c:v>
                </c:pt>
                <c:pt idx="25107">
                  <c:v>249.38311340000001</c:v>
                </c:pt>
                <c:pt idx="25108">
                  <c:v>249.3930464</c:v>
                </c:pt>
                <c:pt idx="25109">
                  <c:v>249.40298039999999</c:v>
                </c:pt>
                <c:pt idx="25110">
                  <c:v>249.41291340000001</c:v>
                </c:pt>
                <c:pt idx="25111">
                  <c:v>249.4228464</c:v>
                </c:pt>
                <c:pt idx="25112">
                  <c:v>249.43278040000001</c:v>
                </c:pt>
                <c:pt idx="25113">
                  <c:v>249.4427134</c:v>
                </c:pt>
                <c:pt idx="25114">
                  <c:v>249.45264739999999</c:v>
                </c:pt>
                <c:pt idx="25115">
                  <c:v>249.46258040000001</c:v>
                </c:pt>
                <c:pt idx="25116">
                  <c:v>249.47251439999999</c:v>
                </c:pt>
                <c:pt idx="25117">
                  <c:v>249.48244740000001</c:v>
                </c:pt>
                <c:pt idx="25118">
                  <c:v>249.4923814</c:v>
                </c:pt>
                <c:pt idx="25119">
                  <c:v>249.50231439999999</c:v>
                </c:pt>
                <c:pt idx="25120">
                  <c:v>249.5122484</c:v>
                </c:pt>
                <c:pt idx="25121">
                  <c:v>249.52218139999999</c:v>
                </c:pt>
                <c:pt idx="25122">
                  <c:v>249.53211440000001</c:v>
                </c:pt>
                <c:pt idx="25123">
                  <c:v>249.5420484</c:v>
                </c:pt>
                <c:pt idx="25124">
                  <c:v>249.55198139999999</c:v>
                </c:pt>
                <c:pt idx="25125">
                  <c:v>249.5619154</c:v>
                </c:pt>
                <c:pt idx="25126">
                  <c:v>249.57184839999999</c:v>
                </c:pt>
                <c:pt idx="25127">
                  <c:v>249.58178240000001</c:v>
                </c:pt>
                <c:pt idx="25128">
                  <c:v>249.5917154</c:v>
                </c:pt>
                <c:pt idx="25129">
                  <c:v>249.60164940000001</c:v>
                </c:pt>
                <c:pt idx="25130">
                  <c:v>249.6115824</c:v>
                </c:pt>
                <c:pt idx="25131">
                  <c:v>249.62151639999999</c:v>
                </c:pt>
                <c:pt idx="25132">
                  <c:v>249.63144940000001</c:v>
                </c:pt>
                <c:pt idx="25133">
                  <c:v>249.6413824</c:v>
                </c:pt>
                <c:pt idx="25134">
                  <c:v>249.65131640000001</c:v>
                </c:pt>
                <c:pt idx="25135">
                  <c:v>249.6612494</c:v>
                </c:pt>
                <c:pt idx="25136">
                  <c:v>249.67118339999999</c:v>
                </c:pt>
                <c:pt idx="25137">
                  <c:v>249.68111640000001</c:v>
                </c:pt>
                <c:pt idx="25138">
                  <c:v>249.69105039999999</c:v>
                </c:pt>
                <c:pt idx="25139">
                  <c:v>249.70098340000001</c:v>
                </c:pt>
                <c:pt idx="25140">
                  <c:v>249.7109178</c:v>
                </c:pt>
                <c:pt idx="25141">
                  <c:v>249.72085079999999</c:v>
                </c:pt>
                <c:pt idx="25142">
                  <c:v>249.73078480000001</c:v>
                </c:pt>
                <c:pt idx="25143">
                  <c:v>249.7407178</c:v>
                </c:pt>
                <c:pt idx="25144">
                  <c:v>249.75065079999999</c:v>
                </c:pt>
                <c:pt idx="25145">
                  <c:v>249.7605848</c:v>
                </c:pt>
                <c:pt idx="25146">
                  <c:v>249.77051779999999</c:v>
                </c:pt>
                <c:pt idx="25147">
                  <c:v>249.78045180000001</c:v>
                </c:pt>
                <c:pt idx="25148">
                  <c:v>249.7903848</c:v>
                </c:pt>
                <c:pt idx="25149">
                  <c:v>249.80031880000001</c:v>
                </c:pt>
                <c:pt idx="25150">
                  <c:v>249.8102518</c:v>
                </c:pt>
                <c:pt idx="25151">
                  <c:v>249.82018579999999</c:v>
                </c:pt>
                <c:pt idx="25152">
                  <c:v>249.83011880000001</c:v>
                </c:pt>
                <c:pt idx="25153">
                  <c:v>249.8400528</c:v>
                </c:pt>
                <c:pt idx="25154">
                  <c:v>249.84998580000001</c:v>
                </c:pt>
                <c:pt idx="25155">
                  <c:v>249.8599188</c:v>
                </c:pt>
                <c:pt idx="25156">
                  <c:v>249.86985279999999</c:v>
                </c:pt>
                <c:pt idx="25157">
                  <c:v>249.87978580000001</c:v>
                </c:pt>
                <c:pt idx="25158">
                  <c:v>249.88971979999999</c:v>
                </c:pt>
                <c:pt idx="25159">
                  <c:v>249.89965280000001</c:v>
                </c:pt>
                <c:pt idx="25160">
                  <c:v>249.9095868</c:v>
                </c:pt>
                <c:pt idx="25161">
                  <c:v>249.91951979999999</c:v>
                </c:pt>
                <c:pt idx="25162">
                  <c:v>249.9294538</c:v>
                </c:pt>
                <c:pt idx="25163">
                  <c:v>249.93938679999999</c:v>
                </c:pt>
                <c:pt idx="25164">
                  <c:v>249.94932080000001</c:v>
                </c:pt>
                <c:pt idx="25165">
                  <c:v>249.9592538</c:v>
                </c:pt>
                <c:pt idx="25166">
                  <c:v>249.96918779999999</c:v>
                </c:pt>
                <c:pt idx="25167">
                  <c:v>249.9791208</c:v>
                </c:pt>
                <c:pt idx="25168">
                  <c:v>249.98905379999999</c:v>
                </c:pt>
                <c:pt idx="25169">
                  <c:v>249.99898780000001</c:v>
                </c:pt>
                <c:pt idx="25170">
                  <c:v>250.0089208</c:v>
                </c:pt>
                <c:pt idx="25171">
                  <c:v>250.01885480000001</c:v>
                </c:pt>
                <c:pt idx="25172">
                  <c:v>250.0287878</c:v>
                </c:pt>
                <c:pt idx="25173">
                  <c:v>250.03872179999999</c:v>
                </c:pt>
                <c:pt idx="25174">
                  <c:v>250.04865480000001</c:v>
                </c:pt>
                <c:pt idx="25175">
                  <c:v>250.0585888</c:v>
                </c:pt>
                <c:pt idx="25176">
                  <c:v>250.06852180000001</c:v>
                </c:pt>
                <c:pt idx="25177">
                  <c:v>250.0784558</c:v>
                </c:pt>
                <c:pt idx="25178">
                  <c:v>250.08838879999999</c:v>
                </c:pt>
                <c:pt idx="25179">
                  <c:v>250.09832180000001</c:v>
                </c:pt>
                <c:pt idx="25180">
                  <c:v>250.10825579999999</c:v>
                </c:pt>
                <c:pt idx="25181">
                  <c:v>250.11818880000001</c:v>
                </c:pt>
                <c:pt idx="25182">
                  <c:v>250.1281228</c:v>
                </c:pt>
                <c:pt idx="25183">
                  <c:v>250.13805579999999</c:v>
                </c:pt>
                <c:pt idx="25184">
                  <c:v>250.1479898</c:v>
                </c:pt>
                <c:pt idx="25185">
                  <c:v>250.15792279999999</c:v>
                </c:pt>
                <c:pt idx="25186">
                  <c:v>250.16785680000001</c:v>
                </c:pt>
                <c:pt idx="25187">
                  <c:v>250.1777898</c:v>
                </c:pt>
                <c:pt idx="25188">
                  <c:v>250.18772379999999</c:v>
                </c:pt>
                <c:pt idx="25189">
                  <c:v>250.1976568</c:v>
                </c:pt>
                <c:pt idx="25190">
                  <c:v>250.20759079999999</c:v>
                </c:pt>
                <c:pt idx="25191">
                  <c:v>250.21752380000001</c:v>
                </c:pt>
                <c:pt idx="25192">
                  <c:v>250.2274568</c:v>
                </c:pt>
                <c:pt idx="25193">
                  <c:v>250.23739079999999</c:v>
                </c:pt>
                <c:pt idx="25194">
                  <c:v>250.2473238</c:v>
                </c:pt>
                <c:pt idx="25195">
                  <c:v>250.25725779999999</c:v>
                </c:pt>
                <c:pt idx="25196">
                  <c:v>250.26719080000001</c:v>
                </c:pt>
                <c:pt idx="25197">
                  <c:v>250.2771248</c:v>
                </c:pt>
                <c:pt idx="25198">
                  <c:v>250.28705780000001</c:v>
                </c:pt>
                <c:pt idx="25199">
                  <c:v>250.2969918</c:v>
                </c:pt>
                <c:pt idx="25200">
                  <c:v>250.30692479999999</c:v>
                </c:pt>
                <c:pt idx="25201">
                  <c:v>250.31685880000001</c:v>
                </c:pt>
                <c:pt idx="25202">
                  <c:v>250.3267918</c:v>
                </c:pt>
                <c:pt idx="25203">
                  <c:v>250.33672580000001</c:v>
                </c:pt>
                <c:pt idx="25204">
                  <c:v>250.3466588</c:v>
                </c:pt>
                <c:pt idx="25205">
                  <c:v>250.35659179999999</c:v>
                </c:pt>
                <c:pt idx="25206">
                  <c:v>250.36652580000001</c:v>
                </c:pt>
                <c:pt idx="25207">
                  <c:v>250.37645879999999</c:v>
                </c:pt>
                <c:pt idx="25208">
                  <c:v>250.38639280000001</c:v>
                </c:pt>
                <c:pt idx="25209">
                  <c:v>250.3963258</c:v>
                </c:pt>
                <c:pt idx="25210">
                  <c:v>250.40625979999999</c:v>
                </c:pt>
                <c:pt idx="25211">
                  <c:v>250.4161928</c:v>
                </c:pt>
                <c:pt idx="25212">
                  <c:v>250.42612679999999</c:v>
                </c:pt>
                <c:pt idx="25213">
                  <c:v>250.43605980000001</c:v>
                </c:pt>
                <c:pt idx="25214">
                  <c:v>250.4459938</c:v>
                </c:pt>
                <c:pt idx="25215">
                  <c:v>250.45592679999999</c:v>
                </c:pt>
                <c:pt idx="25216">
                  <c:v>250.4658608</c:v>
                </c:pt>
                <c:pt idx="25217">
                  <c:v>250.47579379999999</c:v>
                </c:pt>
                <c:pt idx="25218">
                  <c:v>250.48572680000001</c:v>
                </c:pt>
                <c:pt idx="25219">
                  <c:v>250.4956608</c:v>
                </c:pt>
                <c:pt idx="25220">
                  <c:v>250.50559380000001</c:v>
                </c:pt>
                <c:pt idx="25221">
                  <c:v>250.5155278</c:v>
                </c:pt>
                <c:pt idx="25222">
                  <c:v>250.52546079999999</c:v>
                </c:pt>
                <c:pt idx="25223">
                  <c:v>250.53539480000001</c:v>
                </c:pt>
                <c:pt idx="25224">
                  <c:v>250.5453278</c:v>
                </c:pt>
                <c:pt idx="25225">
                  <c:v>250.55526180000001</c:v>
                </c:pt>
                <c:pt idx="25226">
                  <c:v>250.5651948</c:v>
                </c:pt>
                <c:pt idx="25227">
                  <c:v>250.57512879999999</c:v>
                </c:pt>
                <c:pt idx="25228">
                  <c:v>250.58506180000001</c:v>
                </c:pt>
                <c:pt idx="25229">
                  <c:v>250.59499579999999</c:v>
                </c:pt>
                <c:pt idx="25230">
                  <c:v>250.60492880000001</c:v>
                </c:pt>
                <c:pt idx="25231">
                  <c:v>250.6148618</c:v>
                </c:pt>
                <c:pt idx="25232">
                  <c:v>250.62479579999999</c:v>
                </c:pt>
                <c:pt idx="25233">
                  <c:v>250.6347288</c:v>
                </c:pt>
                <c:pt idx="25234">
                  <c:v>250.64466279999999</c:v>
                </c:pt>
                <c:pt idx="25235">
                  <c:v>250.65459580000001</c:v>
                </c:pt>
                <c:pt idx="25236">
                  <c:v>250.6645298</c:v>
                </c:pt>
                <c:pt idx="25237">
                  <c:v>250.67446279999999</c:v>
                </c:pt>
                <c:pt idx="25238">
                  <c:v>250.6843968</c:v>
                </c:pt>
                <c:pt idx="25239">
                  <c:v>250.69432979999999</c:v>
                </c:pt>
                <c:pt idx="25240">
                  <c:v>250.70426359999999</c:v>
                </c:pt>
                <c:pt idx="25241">
                  <c:v>250.71419660000001</c:v>
                </c:pt>
                <c:pt idx="25242">
                  <c:v>250.7241306</c:v>
                </c:pt>
                <c:pt idx="25243">
                  <c:v>250.73406360000001</c:v>
                </c:pt>
                <c:pt idx="25244">
                  <c:v>250.7439976</c:v>
                </c:pt>
                <c:pt idx="25245">
                  <c:v>250.75393059999999</c:v>
                </c:pt>
                <c:pt idx="25246">
                  <c:v>250.76386360000001</c:v>
                </c:pt>
                <c:pt idx="25247">
                  <c:v>250.77379759999999</c:v>
                </c:pt>
                <c:pt idx="25248">
                  <c:v>250.78373060000001</c:v>
                </c:pt>
                <c:pt idx="25249">
                  <c:v>250.7936646</c:v>
                </c:pt>
                <c:pt idx="25250">
                  <c:v>250.80359759999999</c:v>
                </c:pt>
                <c:pt idx="25251">
                  <c:v>250.8135316</c:v>
                </c:pt>
                <c:pt idx="25252">
                  <c:v>250.82346459999999</c:v>
                </c:pt>
                <c:pt idx="25253">
                  <c:v>250.83339860000001</c:v>
                </c:pt>
                <c:pt idx="25254">
                  <c:v>250.8433316</c:v>
                </c:pt>
                <c:pt idx="25255">
                  <c:v>250.85326559999999</c:v>
                </c:pt>
                <c:pt idx="25256">
                  <c:v>250.8631986</c:v>
                </c:pt>
                <c:pt idx="25257">
                  <c:v>250.87313159999999</c:v>
                </c:pt>
                <c:pt idx="25258">
                  <c:v>250.88306560000001</c:v>
                </c:pt>
                <c:pt idx="25259">
                  <c:v>250.8929986</c:v>
                </c:pt>
                <c:pt idx="25260">
                  <c:v>250.90293260000001</c:v>
                </c:pt>
                <c:pt idx="25261">
                  <c:v>250.9128656</c:v>
                </c:pt>
                <c:pt idx="25262">
                  <c:v>250.92279959999999</c:v>
                </c:pt>
                <c:pt idx="25263">
                  <c:v>250.93273260000001</c:v>
                </c:pt>
                <c:pt idx="25264">
                  <c:v>250.9426666</c:v>
                </c:pt>
                <c:pt idx="25265">
                  <c:v>250.95259960000001</c:v>
                </c:pt>
                <c:pt idx="25266">
                  <c:v>250.9625336</c:v>
                </c:pt>
                <c:pt idx="25267">
                  <c:v>250.97246659999999</c:v>
                </c:pt>
                <c:pt idx="25268">
                  <c:v>250.98240060000001</c:v>
                </c:pt>
                <c:pt idx="25269">
                  <c:v>250.99233359999999</c:v>
                </c:pt>
                <c:pt idx="25270">
                  <c:v>251.00226760000001</c:v>
                </c:pt>
                <c:pt idx="25271">
                  <c:v>251.0122006</c:v>
                </c:pt>
                <c:pt idx="25272">
                  <c:v>251.02213359999999</c:v>
                </c:pt>
                <c:pt idx="25273">
                  <c:v>251.0320676</c:v>
                </c:pt>
                <c:pt idx="25274">
                  <c:v>251.04200059999999</c:v>
                </c:pt>
                <c:pt idx="25275">
                  <c:v>251.05193460000001</c:v>
                </c:pt>
                <c:pt idx="25276">
                  <c:v>251.0618676</c:v>
                </c:pt>
                <c:pt idx="25277">
                  <c:v>251.07180159999999</c:v>
                </c:pt>
                <c:pt idx="25278">
                  <c:v>251.0817346</c:v>
                </c:pt>
                <c:pt idx="25279">
                  <c:v>251.09166859999999</c:v>
                </c:pt>
                <c:pt idx="25280">
                  <c:v>251.10160160000001</c:v>
                </c:pt>
                <c:pt idx="25281">
                  <c:v>251.1115356</c:v>
                </c:pt>
                <c:pt idx="25282">
                  <c:v>251.12146859999999</c:v>
                </c:pt>
                <c:pt idx="25283">
                  <c:v>251.1314026</c:v>
                </c:pt>
                <c:pt idx="25284">
                  <c:v>251.14133559999999</c:v>
                </c:pt>
                <c:pt idx="25285">
                  <c:v>251.15126960000001</c:v>
                </c:pt>
                <c:pt idx="25286">
                  <c:v>251.1612026</c:v>
                </c:pt>
                <c:pt idx="25287">
                  <c:v>251.17113560000001</c:v>
                </c:pt>
                <c:pt idx="25288">
                  <c:v>251.1810696</c:v>
                </c:pt>
                <c:pt idx="25289">
                  <c:v>251.19100259999999</c:v>
                </c:pt>
                <c:pt idx="25290">
                  <c:v>251.20093660000001</c:v>
                </c:pt>
                <c:pt idx="25291">
                  <c:v>251.2108696</c:v>
                </c:pt>
                <c:pt idx="25292">
                  <c:v>251.22080360000001</c:v>
                </c:pt>
                <c:pt idx="25293">
                  <c:v>251.2307366</c:v>
                </c:pt>
                <c:pt idx="25294">
                  <c:v>251.24067059999999</c:v>
                </c:pt>
                <c:pt idx="25295">
                  <c:v>251.25060360000001</c:v>
                </c:pt>
                <c:pt idx="25296">
                  <c:v>251.26053759999999</c:v>
                </c:pt>
                <c:pt idx="25297">
                  <c:v>251.27047060000001</c:v>
                </c:pt>
                <c:pt idx="25298">
                  <c:v>251.2804046</c:v>
                </c:pt>
                <c:pt idx="25299">
                  <c:v>251.29033759999999</c:v>
                </c:pt>
                <c:pt idx="25300">
                  <c:v>251.3002716</c:v>
                </c:pt>
                <c:pt idx="25301">
                  <c:v>251.31020459999999</c:v>
                </c:pt>
                <c:pt idx="25302">
                  <c:v>251.32013860000001</c:v>
                </c:pt>
                <c:pt idx="25303">
                  <c:v>251.3300716</c:v>
                </c:pt>
                <c:pt idx="25304">
                  <c:v>251.34000560000001</c:v>
                </c:pt>
                <c:pt idx="25305">
                  <c:v>251.3499386</c:v>
                </c:pt>
                <c:pt idx="25306">
                  <c:v>251.35987159999999</c:v>
                </c:pt>
                <c:pt idx="25307">
                  <c:v>251.36980560000001</c:v>
                </c:pt>
                <c:pt idx="25308">
                  <c:v>251.3797386</c:v>
                </c:pt>
                <c:pt idx="25309">
                  <c:v>251.38967260000001</c:v>
                </c:pt>
                <c:pt idx="25310">
                  <c:v>251.3996056</c:v>
                </c:pt>
                <c:pt idx="25311">
                  <c:v>251.40953959999999</c:v>
                </c:pt>
                <c:pt idx="25312">
                  <c:v>251.41947260000001</c:v>
                </c:pt>
                <c:pt idx="25313">
                  <c:v>251.42940659999999</c:v>
                </c:pt>
                <c:pt idx="25314">
                  <c:v>251.43933960000001</c:v>
                </c:pt>
                <c:pt idx="25315">
                  <c:v>251.4492736</c:v>
                </c:pt>
                <c:pt idx="25316">
                  <c:v>251.45920659999999</c:v>
                </c:pt>
                <c:pt idx="25317">
                  <c:v>251.4691406</c:v>
                </c:pt>
                <c:pt idx="25318">
                  <c:v>251.47907359999999</c:v>
                </c:pt>
                <c:pt idx="25319">
                  <c:v>251.48900760000001</c:v>
                </c:pt>
                <c:pt idx="25320">
                  <c:v>251.4989406</c:v>
                </c:pt>
                <c:pt idx="25321">
                  <c:v>251.50887359999999</c:v>
                </c:pt>
                <c:pt idx="25322">
                  <c:v>251.5188076</c:v>
                </c:pt>
                <c:pt idx="25323">
                  <c:v>251.52874059999999</c:v>
                </c:pt>
                <c:pt idx="25324">
                  <c:v>251.53867460000001</c:v>
                </c:pt>
                <c:pt idx="25325">
                  <c:v>251.5486076</c:v>
                </c:pt>
                <c:pt idx="25326">
                  <c:v>251.55854160000001</c:v>
                </c:pt>
                <c:pt idx="25327">
                  <c:v>251.5684746</c:v>
                </c:pt>
                <c:pt idx="25328">
                  <c:v>251.57840859999999</c:v>
                </c:pt>
                <c:pt idx="25329">
                  <c:v>251.58834160000001</c:v>
                </c:pt>
                <c:pt idx="25330">
                  <c:v>251.59827559999999</c:v>
                </c:pt>
                <c:pt idx="25331">
                  <c:v>251.60820860000001</c:v>
                </c:pt>
                <c:pt idx="25332">
                  <c:v>251.6181426</c:v>
                </c:pt>
                <c:pt idx="25333">
                  <c:v>251.62807559999999</c:v>
                </c:pt>
                <c:pt idx="25334">
                  <c:v>251.6380096</c:v>
                </c:pt>
                <c:pt idx="25335">
                  <c:v>251.64794259999999</c:v>
                </c:pt>
                <c:pt idx="25336">
                  <c:v>251.65787660000001</c:v>
                </c:pt>
                <c:pt idx="25337">
                  <c:v>251.6678096</c:v>
                </c:pt>
                <c:pt idx="25338">
                  <c:v>251.67774360000001</c:v>
                </c:pt>
                <c:pt idx="25339">
                  <c:v>251.6876766</c:v>
                </c:pt>
                <c:pt idx="25340">
                  <c:v>251.69760959999999</c:v>
                </c:pt>
                <c:pt idx="25341">
                  <c:v>251.70754400000001</c:v>
                </c:pt>
                <c:pt idx="25342">
                  <c:v>251.717477</c:v>
                </c:pt>
                <c:pt idx="25343">
                  <c:v>251.72741099999999</c:v>
                </c:pt>
                <c:pt idx="25344">
                  <c:v>251.73734400000001</c:v>
                </c:pt>
                <c:pt idx="25345">
                  <c:v>251.74727799999999</c:v>
                </c:pt>
                <c:pt idx="25346">
                  <c:v>251.75721100000001</c:v>
                </c:pt>
                <c:pt idx="25347">
                  <c:v>251.767145</c:v>
                </c:pt>
                <c:pt idx="25348">
                  <c:v>251.77707799999999</c:v>
                </c:pt>
                <c:pt idx="25349">
                  <c:v>251.787012</c:v>
                </c:pt>
                <c:pt idx="25350">
                  <c:v>251.79694499999999</c:v>
                </c:pt>
                <c:pt idx="25351">
                  <c:v>251.80687900000001</c:v>
                </c:pt>
                <c:pt idx="25352">
                  <c:v>251.816812</c:v>
                </c:pt>
                <c:pt idx="25353">
                  <c:v>251.82674600000001</c:v>
                </c:pt>
                <c:pt idx="25354">
                  <c:v>251.836679</c:v>
                </c:pt>
                <c:pt idx="25355">
                  <c:v>251.84661299999999</c:v>
                </c:pt>
                <c:pt idx="25356">
                  <c:v>251.85654600000001</c:v>
                </c:pt>
                <c:pt idx="25357">
                  <c:v>251.866479</c:v>
                </c:pt>
                <c:pt idx="25358">
                  <c:v>251.87641300000001</c:v>
                </c:pt>
                <c:pt idx="25359">
                  <c:v>251.886346</c:v>
                </c:pt>
                <c:pt idx="25360">
                  <c:v>251.89627999999999</c:v>
                </c:pt>
                <c:pt idx="25361">
                  <c:v>251.90621300000001</c:v>
                </c:pt>
                <c:pt idx="25362">
                  <c:v>251.916147</c:v>
                </c:pt>
                <c:pt idx="25363">
                  <c:v>251.92608000000001</c:v>
                </c:pt>
                <c:pt idx="25364">
                  <c:v>251.936014</c:v>
                </c:pt>
                <c:pt idx="25365">
                  <c:v>251.94594699999999</c:v>
                </c:pt>
                <c:pt idx="25366">
                  <c:v>251.95588100000001</c:v>
                </c:pt>
                <c:pt idx="25367">
                  <c:v>251.96581399999999</c:v>
                </c:pt>
                <c:pt idx="25368">
                  <c:v>251.97574800000001</c:v>
                </c:pt>
                <c:pt idx="25369">
                  <c:v>251.985681</c:v>
                </c:pt>
                <c:pt idx="25370">
                  <c:v>251.99561499999999</c:v>
                </c:pt>
                <c:pt idx="25371">
                  <c:v>252.005548</c:v>
                </c:pt>
                <c:pt idx="25372">
                  <c:v>252.01548199999999</c:v>
                </c:pt>
                <c:pt idx="25373">
                  <c:v>252.02541500000001</c:v>
                </c:pt>
                <c:pt idx="25374">
                  <c:v>252.035349</c:v>
                </c:pt>
                <c:pt idx="25375">
                  <c:v>252.04528199999999</c:v>
                </c:pt>
                <c:pt idx="25376">
                  <c:v>252.055216</c:v>
                </c:pt>
                <c:pt idx="25377">
                  <c:v>252.06514899999999</c:v>
                </c:pt>
                <c:pt idx="25378">
                  <c:v>252.07508200000001</c:v>
                </c:pt>
                <c:pt idx="25379">
                  <c:v>252.085016</c:v>
                </c:pt>
                <c:pt idx="25380">
                  <c:v>252.09494900000001</c:v>
                </c:pt>
                <c:pt idx="25381">
                  <c:v>252.104883</c:v>
                </c:pt>
                <c:pt idx="25382">
                  <c:v>252.11481599999999</c:v>
                </c:pt>
                <c:pt idx="25383">
                  <c:v>252.12475000000001</c:v>
                </c:pt>
                <c:pt idx="25384">
                  <c:v>252.134683</c:v>
                </c:pt>
                <c:pt idx="25385">
                  <c:v>252.14461700000001</c:v>
                </c:pt>
                <c:pt idx="25386">
                  <c:v>252.15455</c:v>
                </c:pt>
                <c:pt idx="25387">
                  <c:v>252.16448399999999</c:v>
                </c:pt>
                <c:pt idx="25388">
                  <c:v>252.17441700000001</c:v>
                </c:pt>
                <c:pt idx="25389">
                  <c:v>252.18435099999999</c:v>
                </c:pt>
                <c:pt idx="25390">
                  <c:v>252.19428400000001</c:v>
                </c:pt>
                <c:pt idx="25391">
                  <c:v>252.204218</c:v>
                </c:pt>
                <c:pt idx="25392">
                  <c:v>252.21415099999999</c:v>
                </c:pt>
                <c:pt idx="25393">
                  <c:v>252.224085</c:v>
                </c:pt>
                <c:pt idx="25394">
                  <c:v>252.23401799999999</c:v>
                </c:pt>
                <c:pt idx="25395">
                  <c:v>252.24395200000001</c:v>
                </c:pt>
                <c:pt idx="25396">
                  <c:v>252.253885</c:v>
                </c:pt>
                <c:pt idx="25397">
                  <c:v>252.26381900000001</c:v>
                </c:pt>
                <c:pt idx="25398">
                  <c:v>252.273752</c:v>
                </c:pt>
                <c:pt idx="25399">
                  <c:v>252.28368599999999</c:v>
                </c:pt>
                <c:pt idx="25400">
                  <c:v>252.29361900000001</c:v>
                </c:pt>
                <c:pt idx="25401">
                  <c:v>252.30355299999999</c:v>
                </c:pt>
                <c:pt idx="25402">
                  <c:v>252.31348600000001</c:v>
                </c:pt>
                <c:pt idx="25403">
                  <c:v>252.323419</c:v>
                </c:pt>
                <c:pt idx="25404">
                  <c:v>252.33335299999999</c:v>
                </c:pt>
                <c:pt idx="25405">
                  <c:v>252.34328600000001</c:v>
                </c:pt>
                <c:pt idx="25406">
                  <c:v>252.35321999999999</c:v>
                </c:pt>
                <c:pt idx="25407">
                  <c:v>252.36315300000001</c:v>
                </c:pt>
                <c:pt idx="25408">
                  <c:v>252.373087</c:v>
                </c:pt>
                <c:pt idx="25409">
                  <c:v>252.38301999999999</c:v>
                </c:pt>
                <c:pt idx="25410">
                  <c:v>252.392954</c:v>
                </c:pt>
                <c:pt idx="25411">
                  <c:v>252.40288699999999</c:v>
                </c:pt>
                <c:pt idx="25412">
                  <c:v>252.41282100000001</c:v>
                </c:pt>
                <c:pt idx="25413">
                  <c:v>252.422754</c:v>
                </c:pt>
                <c:pt idx="25414">
                  <c:v>252.43268800000001</c:v>
                </c:pt>
                <c:pt idx="25415">
                  <c:v>252.442621</c:v>
                </c:pt>
                <c:pt idx="25416">
                  <c:v>252.45255499999999</c:v>
                </c:pt>
                <c:pt idx="25417">
                  <c:v>252.46248800000001</c:v>
                </c:pt>
                <c:pt idx="25418">
                  <c:v>252.47242199999999</c:v>
                </c:pt>
                <c:pt idx="25419">
                  <c:v>252.48235500000001</c:v>
                </c:pt>
                <c:pt idx="25420">
                  <c:v>252.492289</c:v>
                </c:pt>
                <c:pt idx="25421">
                  <c:v>252.50222199999999</c:v>
                </c:pt>
                <c:pt idx="25422">
                  <c:v>252.512156</c:v>
                </c:pt>
                <c:pt idx="25423">
                  <c:v>252.52208899999999</c:v>
                </c:pt>
                <c:pt idx="25424">
                  <c:v>252.53202300000001</c:v>
                </c:pt>
                <c:pt idx="25425">
                  <c:v>252.541956</c:v>
                </c:pt>
                <c:pt idx="25426">
                  <c:v>252.55188999999999</c:v>
                </c:pt>
                <c:pt idx="25427">
                  <c:v>252.561823</c:v>
                </c:pt>
                <c:pt idx="25428">
                  <c:v>252.57175699999999</c:v>
                </c:pt>
                <c:pt idx="25429">
                  <c:v>252.58169000000001</c:v>
                </c:pt>
                <c:pt idx="25430">
                  <c:v>252.591624</c:v>
                </c:pt>
                <c:pt idx="25431">
                  <c:v>252.60155700000001</c:v>
                </c:pt>
                <c:pt idx="25432">
                  <c:v>252.611491</c:v>
                </c:pt>
                <c:pt idx="25433">
                  <c:v>252.62142399999999</c:v>
                </c:pt>
                <c:pt idx="25434">
                  <c:v>252.63135800000001</c:v>
                </c:pt>
                <c:pt idx="25435">
                  <c:v>252.641291</c:v>
                </c:pt>
                <c:pt idx="25436">
                  <c:v>252.65122500000001</c:v>
                </c:pt>
                <c:pt idx="25437">
                  <c:v>252.661158</c:v>
                </c:pt>
                <c:pt idx="25438">
                  <c:v>252.67109199999999</c:v>
                </c:pt>
                <c:pt idx="25439">
                  <c:v>252.68102500000001</c:v>
                </c:pt>
                <c:pt idx="25440">
                  <c:v>252.69095799999999</c:v>
                </c:pt>
                <c:pt idx="25441">
                  <c:v>252.70089200000001</c:v>
                </c:pt>
                <c:pt idx="25442">
                  <c:v>252.710825</c:v>
                </c:pt>
                <c:pt idx="25443">
                  <c:v>252.72075899999999</c:v>
                </c:pt>
                <c:pt idx="25444">
                  <c:v>252.730692</c:v>
                </c:pt>
                <c:pt idx="25445">
                  <c:v>252.74062599999999</c:v>
                </c:pt>
                <c:pt idx="25446">
                  <c:v>252.75055900000001</c:v>
                </c:pt>
                <c:pt idx="25447">
                  <c:v>252.760493</c:v>
                </c:pt>
                <c:pt idx="25448">
                  <c:v>252.77042599999999</c:v>
                </c:pt>
                <c:pt idx="25449">
                  <c:v>252.78036</c:v>
                </c:pt>
                <c:pt idx="25450">
                  <c:v>252.79029299999999</c:v>
                </c:pt>
                <c:pt idx="25451">
                  <c:v>252.80022700000001</c:v>
                </c:pt>
                <c:pt idx="25452">
                  <c:v>252.81016</c:v>
                </c:pt>
                <c:pt idx="25453">
                  <c:v>252.82009400000001</c:v>
                </c:pt>
                <c:pt idx="25454">
                  <c:v>252.830027</c:v>
                </c:pt>
                <c:pt idx="25455">
                  <c:v>252.83996099999999</c:v>
                </c:pt>
                <c:pt idx="25456">
                  <c:v>252.84989400000001</c:v>
                </c:pt>
                <c:pt idx="25457">
                  <c:v>252.85982799999999</c:v>
                </c:pt>
                <c:pt idx="25458">
                  <c:v>252.86976100000001</c:v>
                </c:pt>
                <c:pt idx="25459">
                  <c:v>252.879695</c:v>
                </c:pt>
                <c:pt idx="25460">
                  <c:v>252.88962799999999</c:v>
                </c:pt>
                <c:pt idx="25461">
                  <c:v>252.899562</c:v>
                </c:pt>
                <c:pt idx="25462">
                  <c:v>252.90949499999999</c:v>
                </c:pt>
                <c:pt idx="25463">
                  <c:v>252.91942900000001</c:v>
                </c:pt>
                <c:pt idx="25464">
                  <c:v>252.929362</c:v>
                </c:pt>
                <c:pt idx="25465">
                  <c:v>252.93929600000001</c:v>
                </c:pt>
                <c:pt idx="25466">
                  <c:v>252.949229</c:v>
                </c:pt>
                <c:pt idx="25467">
                  <c:v>252.95916299999999</c:v>
                </c:pt>
                <c:pt idx="25468">
                  <c:v>252.96909600000001</c:v>
                </c:pt>
                <c:pt idx="25469">
                  <c:v>252.97902999999999</c:v>
                </c:pt>
                <c:pt idx="25470">
                  <c:v>252.98896300000001</c:v>
                </c:pt>
                <c:pt idx="25471">
                  <c:v>252.998897</c:v>
                </c:pt>
                <c:pt idx="25472">
                  <c:v>253.00882999999999</c:v>
                </c:pt>
                <c:pt idx="25473">
                  <c:v>253.018764</c:v>
                </c:pt>
                <c:pt idx="25474">
                  <c:v>253.02869699999999</c:v>
                </c:pt>
                <c:pt idx="25475">
                  <c:v>253.03863100000001</c:v>
                </c:pt>
                <c:pt idx="25476">
                  <c:v>253.048564</c:v>
                </c:pt>
                <c:pt idx="25477">
                  <c:v>253.05849799999999</c:v>
                </c:pt>
                <c:pt idx="25478">
                  <c:v>253.068431</c:v>
                </c:pt>
                <c:pt idx="25479">
                  <c:v>253.07836499999999</c:v>
                </c:pt>
                <c:pt idx="25480">
                  <c:v>253.08829800000001</c:v>
                </c:pt>
                <c:pt idx="25481">
                  <c:v>253.098232</c:v>
                </c:pt>
                <c:pt idx="25482">
                  <c:v>253.10816500000001</c:v>
                </c:pt>
                <c:pt idx="25483">
                  <c:v>253.118099</c:v>
                </c:pt>
                <c:pt idx="25484">
                  <c:v>253.12803199999999</c:v>
                </c:pt>
                <c:pt idx="25485">
                  <c:v>253.13796600000001</c:v>
                </c:pt>
                <c:pt idx="25486">
                  <c:v>253.147899</c:v>
                </c:pt>
                <c:pt idx="25487">
                  <c:v>253.15783300000001</c:v>
                </c:pt>
                <c:pt idx="25488">
                  <c:v>253.167766</c:v>
                </c:pt>
                <c:pt idx="25489">
                  <c:v>253.17769999999999</c:v>
                </c:pt>
                <c:pt idx="25490">
                  <c:v>253.18763300000001</c:v>
                </c:pt>
                <c:pt idx="25491">
                  <c:v>253.19756699999999</c:v>
                </c:pt>
                <c:pt idx="25492">
                  <c:v>253.20750000000001</c:v>
                </c:pt>
                <c:pt idx="25493">
                  <c:v>253.217433</c:v>
                </c:pt>
                <c:pt idx="25494">
                  <c:v>253.22736699999999</c:v>
                </c:pt>
                <c:pt idx="25495">
                  <c:v>253.2373</c:v>
                </c:pt>
                <c:pt idx="25496">
                  <c:v>253.24723399999999</c:v>
                </c:pt>
                <c:pt idx="25497">
                  <c:v>253.25716700000001</c:v>
                </c:pt>
                <c:pt idx="25498">
                  <c:v>253.267101</c:v>
                </c:pt>
                <c:pt idx="25499">
                  <c:v>253.27703399999999</c:v>
                </c:pt>
                <c:pt idx="25500">
                  <c:v>253.286968</c:v>
                </c:pt>
                <c:pt idx="25501">
                  <c:v>253.29690099999999</c:v>
                </c:pt>
                <c:pt idx="25502">
                  <c:v>253.30683500000001</c:v>
                </c:pt>
                <c:pt idx="25503">
                  <c:v>253.316768</c:v>
                </c:pt>
                <c:pt idx="25504">
                  <c:v>253.32670200000001</c:v>
                </c:pt>
                <c:pt idx="25505">
                  <c:v>253.336635</c:v>
                </c:pt>
                <c:pt idx="25506">
                  <c:v>253.34656899999999</c:v>
                </c:pt>
                <c:pt idx="25507">
                  <c:v>253.35650200000001</c:v>
                </c:pt>
                <c:pt idx="25508">
                  <c:v>253.36643599999999</c:v>
                </c:pt>
                <c:pt idx="25509">
                  <c:v>253.37636900000001</c:v>
                </c:pt>
                <c:pt idx="25510">
                  <c:v>253.386303</c:v>
                </c:pt>
                <c:pt idx="25511">
                  <c:v>253.39623599999999</c:v>
                </c:pt>
                <c:pt idx="25512">
                  <c:v>253.40617</c:v>
                </c:pt>
                <c:pt idx="25513">
                  <c:v>253.41610299999999</c:v>
                </c:pt>
                <c:pt idx="25514">
                  <c:v>253.42603700000001</c:v>
                </c:pt>
                <c:pt idx="25515">
                  <c:v>253.43597</c:v>
                </c:pt>
                <c:pt idx="25516">
                  <c:v>253.44590400000001</c:v>
                </c:pt>
                <c:pt idx="25517">
                  <c:v>253.455837</c:v>
                </c:pt>
                <c:pt idx="25518">
                  <c:v>253.46577099999999</c:v>
                </c:pt>
                <c:pt idx="25519">
                  <c:v>253.47570400000001</c:v>
                </c:pt>
                <c:pt idx="25520">
                  <c:v>253.48563799999999</c:v>
                </c:pt>
                <c:pt idx="25521">
                  <c:v>253.49557100000001</c:v>
                </c:pt>
                <c:pt idx="25522">
                  <c:v>253.505505</c:v>
                </c:pt>
                <c:pt idx="25523">
                  <c:v>253.51543799999999</c:v>
                </c:pt>
                <c:pt idx="25524">
                  <c:v>253.525372</c:v>
                </c:pt>
                <c:pt idx="25525">
                  <c:v>253.53530499999999</c:v>
                </c:pt>
                <c:pt idx="25526">
                  <c:v>253.54523900000001</c:v>
                </c:pt>
                <c:pt idx="25527">
                  <c:v>253.555172</c:v>
                </c:pt>
                <c:pt idx="25528">
                  <c:v>253.56510599999999</c:v>
                </c:pt>
                <c:pt idx="25529">
                  <c:v>253.575039</c:v>
                </c:pt>
                <c:pt idx="25530">
                  <c:v>253.58497299999999</c:v>
                </c:pt>
                <c:pt idx="25531">
                  <c:v>253.59490600000001</c:v>
                </c:pt>
                <c:pt idx="25532">
                  <c:v>253.60484</c:v>
                </c:pt>
                <c:pt idx="25533">
                  <c:v>253.61477300000001</c:v>
                </c:pt>
                <c:pt idx="25534">
                  <c:v>253.624707</c:v>
                </c:pt>
                <c:pt idx="25535">
                  <c:v>253.63463999999999</c:v>
                </c:pt>
                <c:pt idx="25536">
                  <c:v>253.64457400000001</c:v>
                </c:pt>
                <c:pt idx="25537">
                  <c:v>253.654507</c:v>
                </c:pt>
                <c:pt idx="25538">
                  <c:v>253.66444100000001</c:v>
                </c:pt>
                <c:pt idx="25539">
                  <c:v>253.674374</c:v>
                </c:pt>
                <c:pt idx="25540">
                  <c:v>253.68430799999999</c:v>
                </c:pt>
                <c:pt idx="25541">
                  <c:v>253.69424100000001</c:v>
                </c:pt>
                <c:pt idx="25542">
                  <c:v>253.70417499999999</c:v>
                </c:pt>
                <c:pt idx="25543">
                  <c:v>253.71410829999999</c:v>
                </c:pt>
                <c:pt idx="25544">
                  <c:v>253.72404230000001</c:v>
                </c:pt>
                <c:pt idx="25545">
                  <c:v>253.7339753</c:v>
                </c:pt>
                <c:pt idx="25546">
                  <c:v>253.74390930000001</c:v>
                </c:pt>
                <c:pt idx="25547">
                  <c:v>253.7538423</c:v>
                </c:pt>
                <c:pt idx="25548">
                  <c:v>253.76377629999999</c:v>
                </c:pt>
                <c:pt idx="25549">
                  <c:v>253.77370930000001</c:v>
                </c:pt>
                <c:pt idx="25550">
                  <c:v>253.78364329999999</c:v>
                </c:pt>
                <c:pt idx="25551">
                  <c:v>253.79357630000001</c:v>
                </c:pt>
                <c:pt idx="25552">
                  <c:v>253.8035103</c:v>
                </c:pt>
                <c:pt idx="25553">
                  <c:v>253.81344329999999</c:v>
                </c:pt>
                <c:pt idx="25554">
                  <c:v>253.8233773</c:v>
                </c:pt>
                <c:pt idx="25555">
                  <c:v>253.83331029999999</c:v>
                </c:pt>
                <c:pt idx="25556">
                  <c:v>253.84324430000001</c:v>
                </c:pt>
                <c:pt idx="25557">
                  <c:v>253.8531773</c:v>
                </c:pt>
                <c:pt idx="25558">
                  <c:v>253.86311130000001</c:v>
                </c:pt>
                <c:pt idx="25559">
                  <c:v>253.8730443</c:v>
                </c:pt>
                <c:pt idx="25560">
                  <c:v>253.88297829999999</c:v>
                </c:pt>
                <c:pt idx="25561">
                  <c:v>253.89291130000001</c:v>
                </c:pt>
                <c:pt idx="25562">
                  <c:v>253.9028453</c:v>
                </c:pt>
                <c:pt idx="25563">
                  <c:v>253.91277830000001</c:v>
                </c:pt>
                <c:pt idx="25564">
                  <c:v>253.9227123</c:v>
                </c:pt>
                <c:pt idx="25565">
                  <c:v>253.93264529999999</c:v>
                </c:pt>
                <c:pt idx="25566">
                  <c:v>253.94257930000001</c:v>
                </c:pt>
                <c:pt idx="25567">
                  <c:v>253.9525123</c:v>
                </c:pt>
                <c:pt idx="25568">
                  <c:v>253.96244630000001</c:v>
                </c:pt>
                <c:pt idx="25569">
                  <c:v>253.9723793</c:v>
                </c:pt>
                <c:pt idx="25570">
                  <c:v>253.98231329999999</c:v>
                </c:pt>
                <c:pt idx="25571">
                  <c:v>253.99224630000001</c:v>
                </c:pt>
                <c:pt idx="25572">
                  <c:v>254.00218029999999</c:v>
                </c:pt>
                <c:pt idx="25573">
                  <c:v>254.01211330000001</c:v>
                </c:pt>
                <c:pt idx="25574">
                  <c:v>254.0220473</c:v>
                </c:pt>
                <c:pt idx="25575">
                  <c:v>254.03198029999999</c:v>
                </c:pt>
                <c:pt idx="25576">
                  <c:v>254.0419143</c:v>
                </c:pt>
                <c:pt idx="25577">
                  <c:v>254.05184729999999</c:v>
                </c:pt>
                <c:pt idx="25578">
                  <c:v>254.06178130000001</c:v>
                </c:pt>
                <c:pt idx="25579">
                  <c:v>254.0717143</c:v>
                </c:pt>
                <c:pt idx="25580">
                  <c:v>254.08164830000001</c:v>
                </c:pt>
                <c:pt idx="25581">
                  <c:v>254.0915813</c:v>
                </c:pt>
                <c:pt idx="25582">
                  <c:v>254.10151529999999</c:v>
                </c:pt>
                <c:pt idx="25583">
                  <c:v>254.11144830000001</c:v>
                </c:pt>
                <c:pt idx="25584">
                  <c:v>254.12138229999999</c:v>
                </c:pt>
                <c:pt idx="25585">
                  <c:v>254.13131530000001</c:v>
                </c:pt>
                <c:pt idx="25586">
                  <c:v>254.1412493</c:v>
                </c:pt>
                <c:pt idx="25587">
                  <c:v>254.15118229999999</c:v>
                </c:pt>
                <c:pt idx="25588">
                  <c:v>254.1611163</c:v>
                </c:pt>
                <c:pt idx="25589">
                  <c:v>254.17104929999999</c:v>
                </c:pt>
                <c:pt idx="25590">
                  <c:v>254.18098330000001</c:v>
                </c:pt>
                <c:pt idx="25591">
                  <c:v>254.1909163</c:v>
                </c:pt>
                <c:pt idx="25592">
                  <c:v>254.20085030000001</c:v>
                </c:pt>
                <c:pt idx="25593">
                  <c:v>254.2107833</c:v>
                </c:pt>
                <c:pt idx="25594">
                  <c:v>254.22071729999999</c:v>
                </c:pt>
                <c:pt idx="25595">
                  <c:v>254.23065030000001</c:v>
                </c:pt>
                <c:pt idx="25596">
                  <c:v>254.24058429999999</c:v>
                </c:pt>
                <c:pt idx="25597">
                  <c:v>254.25051730000001</c:v>
                </c:pt>
                <c:pt idx="25598">
                  <c:v>254.2604513</c:v>
                </c:pt>
                <c:pt idx="25599">
                  <c:v>254.27038429999999</c:v>
                </c:pt>
                <c:pt idx="25600">
                  <c:v>254.2803183</c:v>
                </c:pt>
                <c:pt idx="25601">
                  <c:v>254.29025129999999</c:v>
                </c:pt>
                <c:pt idx="25602">
                  <c:v>254.30018530000001</c:v>
                </c:pt>
                <c:pt idx="25603">
                  <c:v>254.3101183</c:v>
                </c:pt>
                <c:pt idx="25604">
                  <c:v>254.32005229999999</c:v>
                </c:pt>
                <c:pt idx="25605">
                  <c:v>254.3299853</c:v>
                </c:pt>
                <c:pt idx="25606">
                  <c:v>254.33991929999999</c:v>
                </c:pt>
                <c:pt idx="25607">
                  <c:v>254.34985230000001</c:v>
                </c:pt>
                <c:pt idx="25608">
                  <c:v>254.3597863</c:v>
                </c:pt>
                <c:pt idx="25609">
                  <c:v>254.36971930000001</c:v>
                </c:pt>
                <c:pt idx="25610">
                  <c:v>254.3796533</c:v>
                </c:pt>
                <c:pt idx="25611">
                  <c:v>254.38958629999999</c:v>
                </c:pt>
                <c:pt idx="25612">
                  <c:v>254.39952030000001</c:v>
                </c:pt>
                <c:pt idx="25613">
                  <c:v>254.4094533</c:v>
                </c:pt>
                <c:pt idx="25614">
                  <c:v>254.41938730000001</c:v>
                </c:pt>
                <c:pt idx="25615">
                  <c:v>254.4293203</c:v>
                </c:pt>
                <c:pt idx="25616">
                  <c:v>254.43925429999999</c:v>
                </c:pt>
                <c:pt idx="25617">
                  <c:v>254.44918730000001</c:v>
                </c:pt>
                <c:pt idx="25618">
                  <c:v>254.45912129999999</c:v>
                </c:pt>
                <c:pt idx="25619">
                  <c:v>254.46905430000001</c:v>
                </c:pt>
                <c:pt idx="25620">
                  <c:v>254.4789883</c:v>
                </c:pt>
                <c:pt idx="25621">
                  <c:v>254.48892129999999</c:v>
                </c:pt>
                <c:pt idx="25622">
                  <c:v>254.4988553</c:v>
                </c:pt>
                <c:pt idx="25623">
                  <c:v>254.50878829999999</c:v>
                </c:pt>
                <c:pt idx="25624">
                  <c:v>254.51872230000001</c:v>
                </c:pt>
                <c:pt idx="25625">
                  <c:v>254.5286553</c:v>
                </c:pt>
                <c:pt idx="25626">
                  <c:v>254.53858930000001</c:v>
                </c:pt>
                <c:pt idx="25627">
                  <c:v>254.5485223</c:v>
                </c:pt>
                <c:pt idx="25628">
                  <c:v>254.55845629999999</c:v>
                </c:pt>
                <c:pt idx="25629">
                  <c:v>254.56838930000001</c:v>
                </c:pt>
                <c:pt idx="25630">
                  <c:v>254.57832329999999</c:v>
                </c:pt>
                <c:pt idx="25631">
                  <c:v>254.58825630000001</c:v>
                </c:pt>
                <c:pt idx="25632">
                  <c:v>254.5981903</c:v>
                </c:pt>
                <c:pt idx="25633">
                  <c:v>254.60812329999999</c:v>
                </c:pt>
                <c:pt idx="25634">
                  <c:v>254.6180573</c:v>
                </c:pt>
                <c:pt idx="25635">
                  <c:v>254.62799029999999</c:v>
                </c:pt>
                <c:pt idx="25636">
                  <c:v>254.63792430000001</c:v>
                </c:pt>
                <c:pt idx="25637">
                  <c:v>254.6478573</c:v>
                </c:pt>
                <c:pt idx="25638">
                  <c:v>254.65779130000001</c:v>
                </c:pt>
                <c:pt idx="25639">
                  <c:v>254.6677243</c:v>
                </c:pt>
                <c:pt idx="25640">
                  <c:v>254.67765829999999</c:v>
                </c:pt>
                <c:pt idx="25641">
                  <c:v>254.68759130000001</c:v>
                </c:pt>
                <c:pt idx="25642">
                  <c:v>254.6975253</c:v>
                </c:pt>
                <c:pt idx="25643">
                  <c:v>254.70745740000001</c:v>
                </c:pt>
                <c:pt idx="25644">
                  <c:v>254.7173914</c:v>
                </c:pt>
                <c:pt idx="25645">
                  <c:v>254.72732439999999</c:v>
                </c:pt>
                <c:pt idx="25646">
                  <c:v>254.7372584</c:v>
                </c:pt>
                <c:pt idx="25647">
                  <c:v>254.74719139999999</c:v>
                </c:pt>
                <c:pt idx="25648">
                  <c:v>254.75712540000001</c:v>
                </c:pt>
                <c:pt idx="25649">
                  <c:v>254.7670584</c:v>
                </c:pt>
                <c:pt idx="25650">
                  <c:v>254.77699240000001</c:v>
                </c:pt>
                <c:pt idx="25651">
                  <c:v>254.7869254</c:v>
                </c:pt>
                <c:pt idx="25652">
                  <c:v>254.79685939999999</c:v>
                </c:pt>
                <c:pt idx="25653">
                  <c:v>254.8067934</c:v>
                </c:pt>
                <c:pt idx="25654">
                  <c:v>254.81672639999999</c:v>
                </c:pt>
                <c:pt idx="25655">
                  <c:v>254.82666040000001</c:v>
                </c:pt>
                <c:pt idx="25656">
                  <c:v>254.8365934</c:v>
                </c:pt>
                <c:pt idx="25657">
                  <c:v>254.84652740000001</c:v>
                </c:pt>
                <c:pt idx="25658">
                  <c:v>254.8564604</c:v>
                </c:pt>
                <c:pt idx="25659">
                  <c:v>254.86639439999999</c:v>
                </c:pt>
                <c:pt idx="25660">
                  <c:v>254.87632740000001</c:v>
                </c:pt>
                <c:pt idx="25661">
                  <c:v>254.8862614</c:v>
                </c:pt>
                <c:pt idx="25662">
                  <c:v>254.89619440000001</c:v>
                </c:pt>
                <c:pt idx="25663">
                  <c:v>254.9061284</c:v>
                </c:pt>
                <c:pt idx="25664">
                  <c:v>254.91606139999999</c:v>
                </c:pt>
                <c:pt idx="25665">
                  <c:v>254.92599540000001</c:v>
                </c:pt>
                <c:pt idx="25666">
                  <c:v>254.93592839999999</c:v>
                </c:pt>
                <c:pt idx="25667">
                  <c:v>254.94586240000001</c:v>
                </c:pt>
                <c:pt idx="25668">
                  <c:v>254.9557954</c:v>
                </c:pt>
                <c:pt idx="25669">
                  <c:v>254.96572939999999</c:v>
                </c:pt>
                <c:pt idx="25670">
                  <c:v>254.9756624</c:v>
                </c:pt>
                <c:pt idx="25671">
                  <c:v>254.98559639999999</c:v>
                </c:pt>
                <c:pt idx="25672">
                  <c:v>254.99552940000001</c:v>
                </c:pt>
                <c:pt idx="25673">
                  <c:v>255.0054634</c:v>
                </c:pt>
                <c:pt idx="25674">
                  <c:v>255.01539639999999</c:v>
                </c:pt>
                <c:pt idx="25675">
                  <c:v>255.0253304</c:v>
                </c:pt>
                <c:pt idx="25676">
                  <c:v>255.03526339999999</c:v>
                </c:pt>
                <c:pt idx="25677">
                  <c:v>255.04519740000001</c:v>
                </c:pt>
                <c:pt idx="25678">
                  <c:v>255.0551304</c:v>
                </c:pt>
                <c:pt idx="25679">
                  <c:v>255.06506440000001</c:v>
                </c:pt>
                <c:pt idx="25680">
                  <c:v>255.0749974</c:v>
                </c:pt>
                <c:pt idx="25681">
                  <c:v>255.08493139999999</c:v>
                </c:pt>
                <c:pt idx="25682">
                  <c:v>255.09486440000001</c:v>
                </c:pt>
                <c:pt idx="25683">
                  <c:v>255.10479839999999</c:v>
                </c:pt>
                <c:pt idx="25684">
                  <c:v>255.11473140000001</c:v>
                </c:pt>
                <c:pt idx="25685">
                  <c:v>255.1246654</c:v>
                </c:pt>
                <c:pt idx="25686">
                  <c:v>255.13459839999999</c:v>
                </c:pt>
                <c:pt idx="25687">
                  <c:v>255.1445324</c:v>
                </c:pt>
                <c:pt idx="25688">
                  <c:v>255.15446539999999</c:v>
                </c:pt>
                <c:pt idx="25689">
                  <c:v>255.16439940000001</c:v>
                </c:pt>
                <c:pt idx="25690">
                  <c:v>255.1743324</c:v>
                </c:pt>
                <c:pt idx="25691">
                  <c:v>255.18426640000001</c:v>
                </c:pt>
                <c:pt idx="25692">
                  <c:v>255.1941994</c:v>
                </c:pt>
                <c:pt idx="25693">
                  <c:v>255.20413339999999</c:v>
                </c:pt>
                <c:pt idx="25694">
                  <c:v>255.21406640000001</c:v>
                </c:pt>
                <c:pt idx="25695">
                  <c:v>255.22400039999999</c:v>
                </c:pt>
                <c:pt idx="25696">
                  <c:v>255.23393340000001</c:v>
                </c:pt>
                <c:pt idx="25697">
                  <c:v>255.2438674</c:v>
                </c:pt>
                <c:pt idx="25698">
                  <c:v>255.25380039999999</c:v>
                </c:pt>
                <c:pt idx="25699">
                  <c:v>255.2637344</c:v>
                </c:pt>
                <c:pt idx="25700">
                  <c:v>255.27366739999999</c:v>
                </c:pt>
                <c:pt idx="25701">
                  <c:v>255.28360140000001</c:v>
                </c:pt>
                <c:pt idx="25702">
                  <c:v>255.2935344</c:v>
                </c:pt>
                <c:pt idx="25703">
                  <c:v>255.30346840000001</c:v>
                </c:pt>
                <c:pt idx="25704">
                  <c:v>255.3134014</c:v>
                </c:pt>
                <c:pt idx="25705">
                  <c:v>255.32333539999999</c:v>
                </c:pt>
                <c:pt idx="25706">
                  <c:v>255.33326840000001</c:v>
                </c:pt>
                <c:pt idx="25707">
                  <c:v>255.3432024</c:v>
                </c:pt>
                <c:pt idx="25708">
                  <c:v>255.35313540000001</c:v>
                </c:pt>
                <c:pt idx="25709">
                  <c:v>255.3630694</c:v>
                </c:pt>
                <c:pt idx="25710">
                  <c:v>255.37300239999999</c:v>
                </c:pt>
                <c:pt idx="25711">
                  <c:v>255.38293640000001</c:v>
                </c:pt>
                <c:pt idx="25712">
                  <c:v>255.39287039999999</c:v>
                </c:pt>
                <c:pt idx="25713">
                  <c:v>255.40280340000001</c:v>
                </c:pt>
                <c:pt idx="25714">
                  <c:v>255.4127374</c:v>
                </c:pt>
                <c:pt idx="25715">
                  <c:v>255.42267039999999</c:v>
                </c:pt>
                <c:pt idx="25716">
                  <c:v>255.4326044</c:v>
                </c:pt>
                <c:pt idx="25717">
                  <c:v>255.44253739999999</c:v>
                </c:pt>
                <c:pt idx="25718">
                  <c:v>255.45247140000001</c:v>
                </c:pt>
                <c:pt idx="25719">
                  <c:v>255.4624044</c:v>
                </c:pt>
                <c:pt idx="25720">
                  <c:v>255.47233840000001</c:v>
                </c:pt>
                <c:pt idx="25721">
                  <c:v>255.4822714</c:v>
                </c:pt>
                <c:pt idx="25722">
                  <c:v>255.49220539999999</c:v>
                </c:pt>
                <c:pt idx="25723">
                  <c:v>255.50213840000001</c:v>
                </c:pt>
                <c:pt idx="25724">
                  <c:v>255.51207239999999</c:v>
                </c:pt>
                <c:pt idx="25725">
                  <c:v>255.52200540000001</c:v>
                </c:pt>
                <c:pt idx="25726">
                  <c:v>255.5319394</c:v>
                </c:pt>
                <c:pt idx="25727">
                  <c:v>255.54187239999999</c:v>
                </c:pt>
                <c:pt idx="25728">
                  <c:v>255.5518064</c:v>
                </c:pt>
                <c:pt idx="25729">
                  <c:v>255.56173939999999</c:v>
                </c:pt>
                <c:pt idx="25730">
                  <c:v>255.57167340000001</c:v>
                </c:pt>
                <c:pt idx="25731">
                  <c:v>255.5816064</c:v>
                </c:pt>
                <c:pt idx="25732">
                  <c:v>255.59154040000001</c:v>
                </c:pt>
                <c:pt idx="25733">
                  <c:v>255.6014734</c:v>
                </c:pt>
                <c:pt idx="25734">
                  <c:v>255.61140739999999</c:v>
                </c:pt>
                <c:pt idx="25735">
                  <c:v>255.62134040000001</c:v>
                </c:pt>
                <c:pt idx="25736">
                  <c:v>255.6312744</c:v>
                </c:pt>
                <c:pt idx="25737">
                  <c:v>255.64120740000001</c:v>
                </c:pt>
                <c:pt idx="25738">
                  <c:v>255.6511414</c:v>
                </c:pt>
                <c:pt idx="25739">
                  <c:v>255.66107439999999</c:v>
                </c:pt>
                <c:pt idx="25740">
                  <c:v>255.67100840000001</c:v>
                </c:pt>
                <c:pt idx="25741">
                  <c:v>255.68094139999999</c:v>
                </c:pt>
                <c:pt idx="25742">
                  <c:v>255.69087540000001</c:v>
                </c:pt>
                <c:pt idx="25743">
                  <c:v>255.7008084</c:v>
                </c:pt>
                <c:pt idx="25744">
                  <c:v>255.71074279999999</c:v>
                </c:pt>
                <c:pt idx="25745">
                  <c:v>255.72067580000001</c:v>
                </c:pt>
                <c:pt idx="25746">
                  <c:v>255.7306098</c:v>
                </c:pt>
                <c:pt idx="25747">
                  <c:v>255.74054279999999</c:v>
                </c:pt>
                <c:pt idx="25748">
                  <c:v>255.7504768</c:v>
                </c:pt>
                <c:pt idx="25749">
                  <c:v>255.76040979999999</c:v>
                </c:pt>
                <c:pt idx="25750">
                  <c:v>255.77034380000001</c:v>
                </c:pt>
                <c:pt idx="25751">
                  <c:v>255.7802768</c:v>
                </c:pt>
                <c:pt idx="25752">
                  <c:v>255.79021080000001</c:v>
                </c:pt>
                <c:pt idx="25753">
                  <c:v>255.8001448</c:v>
                </c:pt>
                <c:pt idx="25754">
                  <c:v>255.81007779999999</c:v>
                </c:pt>
                <c:pt idx="25755">
                  <c:v>255.82001080000001</c:v>
                </c:pt>
                <c:pt idx="25756">
                  <c:v>255.82994479999999</c:v>
                </c:pt>
                <c:pt idx="25757">
                  <c:v>255.83987880000001</c:v>
                </c:pt>
                <c:pt idx="25758">
                  <c:v>255.8498118</c:v>
                </c:pt>
                <c:pt idx="25759">
                  <c:v>255.85974580000001</c:v>
                </c:pt>
                <c:pt idx="25760">
                  <c:v>255.8696788</c:v>
                </c:pt>
                <c:pt idx="25761">
                  <c:v>255.87961279999999</c:v>
                </c:pt>
                <c:pt idx="25762">
                  <c:v>255.88954580000001</c:v>
                </c:pt>
                <c:pt idx="25763">
                  <c:v>255.89947979999999</c:v>
                </c:pt>
                <c:pt idx="25764">
                  <c:v>255.90941280000001</c:v>
                </c:pt>
                <c:pt idx="25765">
                  <c:v>255.9193468</c:v>
                </c:pt>
                <c:pt idx="25766">
                  <c:v>255.92927979999999</c:v>
                </c:pt>
                <c:pt idx="25767">
                  <c:v>255.9392138</c:v>
                </c:pt>
                <c:pt idx="25768">
                  <c:v>255.94914679999999</c:v>
                </c:pt>
                <c:pt idx="25769">
                  <c:v>255.95908080000001</c:v>
                </c:pt>
                <c:pt idx="25770">
                  <c:v>255.9690138</c:v>
                </c:pt>
                <c:pt idx="25771">
                  <c:v>255.97894779999999</c:v>
                </c:pt>
                <c:pt idx="25772">
                  <c:v>255.9888808</c:v>
                </c:pt>
                <c:pt idx="25773">
                  <c:v>255.99881479999999</c:v>
                </c:pt>
                <c:pt idx="25774">
                  <c:v>256.00874779999998</c:v>
                </c:pt>
                <c:pt idx="25775">
                  <c:v>256.01868180000002</c:v>
                </c:pt>
                <c:pt idx="25776">
                  <c:v>256.02861480000001</c:v>
                </c:pt>
                <c:pt idx="25777">
                  <c:v>256.0385488</c:v>
                </c:pt>
                <c:pt idx="25778">
                  <c:v>256.04848179999999</c:v>
                </c:pt>
                <c:pt idx="25779">
                  <c:v>256.05841579999998</c:v>
                </c:pt>
                <c:pt idx="25780">
                  <c:v>256.06834880000002</c:v>
                </c:pt>
                <c:pt idx="25781">
                  <c:v>256.07828280000001</c:v>
                </c:pt>
                <c:pt idx="25782">
                  <c:v>256.0882158</c:v>
                </c:pt>
                <c:pt idx="25783">
                  <c:v>256.09814979999999</c:v>
                </c:pt>
                <c:pt idx="25784">
                  <c:v>256.10808279999998</c:v>
                </c:pt>
                <c:pt idx="25785">
                  <c:v>256.11801680000002</c:v>
                </c:pt>
                <c:pt idx="25786">
                  <c:v>256.12794980000001</c:v>
                </c:pt>
                <c:pt idx="25787">
                  <c:v>256.1378838</c:v>
                </c:pt>
                <c:pt idx="25788">
                  <c:v>256.14781779999998</c:v>
                </c:pt>
                <c:pt idx="25789">
                  <c:v>256.15775079999997</c:v>
                </c:pt>
                <c:pt idx="25790">
                  <c:v>256.16768380000002</c:v>
                </c:pt>
                <c:pt idx="25791">
                  <c:v>256.17761780000001</c:v>
                </c:pt>
                <c:pt idx="25792">
                  <c:v>256.18755179999999</c:v>
                </c:pt>
                <c:pt idx="25793">
                  <c:v>256.19748479999998</c:v>
                </c:pt>
                <c:pt idx="25794">
                  <c:v>256.20741880000003</c:v>
                </c:pt>
                <c:pt idx="25795">
                  <c:v>256.21735180000002</c:v>
                </c:pt>
                <c:pt idx="25796">
                  <c:v>256.2272858</c:v>
                </c:pt>
                <c:pt idx="25797">
                  <c:v>256.23721879999999</c:v>
                </c:pt>
                <c:pt idx="25798">
                  <c:v>256.24715279999998</c:v>
                </c:pt>
                <c:pt idx="25799">
                  <c:v>256.25708580000003</c:v>
                </c:pt>
                <c:pt idx="25800">
                  <c:v>256.26701980000001</c:v>
                </c:pt>
                <c:pt idx="25801">
                  <c:v>256.2769528</c:v>
                </c:pt>
                <c:pt idx="25802">
                  <c:v>256.28688679999999</c:v>
                </c:pt>
                <c:pt idx="25803">
                  <c:v>256.29681979999998</c:v>
                </c:pt>
                <c:pt idx="25804">
                  <c:v>256.30675380000002</c:v>
                </c:pt>
                <c:pt idx="25805">
                  <c:v>256.31668680000001</c:v>
                </c:pt>
                <c:pt idx="25806">
                  <c:v>256.3266208</c:v>
                </c:pt>
                <c:pt idx="25807">
                  <c:v>256.33655379999999</c:v>
                </c:pt>
                <c:pt idx="25808">
                  <c:v>256.34648779999998</c:v>
                </c:pt>
                <c:pt idx="25809">
                  <c:v>256.35642080000002</c:v>
                </c:pt>
                <c:pt idx="25810">
                  <c:v>256.36635480000001</c:v>
                </c:pt>
                <c:pt idx="25811">
                  <c:v>256.3762878</c:v>
                </c:pt>
                <c:pt idx="25812">
                  <c:v>256.38622179999999</c:v>
                </c:pt>
                <c:pt idx="25813">
                  <c:v>256.39615479999998</c:v>
                </c:pt>
                <c:pt idx="25814">
                  <c:v>256.40608880000002</c:v>
                </c:pt>
                <c:pt idx="25815">
                  <c:v>256.41602180000001</c:v>
                </c:pt>
                <c:pt idx="25816">
                  <c:v>256.4259558</c:v>
                </c:pt>
                <c:pt idx="25817">
                  <c:v>256.43588879999999</c:v>
                </c:pt>
                <c:pt idx="25818">
                  <c:v>256.44582279999997</c:v>
                </c:pt>
                <c:pt idx="25819">
                  <c:v>256.45575580000002</c:v>
                </c:pt>
                <c:pt idx="25820">
                  <c:v>256.46568980000001</c:v>
                </c:pt>
                <c:pt idx="25821">
                  <c:v>256.47562379999999</c:v>
                </c:pt>
                <c:pt idx="25822">
                  <c:v>256.48555679999998</c:v>
                </c:pt>
                <c:pt idx="25823">
                  <c:v>256.49549080000003</c:v>
                </c:pt>
                <c:pt idx="25824">
                  <c:v>256.50542380000002</c:v>
                </c:pt>
                <c:pt idx="25825">
                  <c:v>256.5153578</c:v>
                </c:pt>
                <c:pt idx="25826">
                  <c:v>256.52529079999999</c:v>
                </c:pt>
                <c:pt idx="25827">
                  <c:v>256.53522479999998</c:v>
                </c:pt>
                <c:pt idx="25828">
                  <c:v>256.54515780000003</c:v>
                </c:pt>
                <c:pt idx="25829">
                  <c:v>256.55509180000001</c:v>
                </c:pt>
                <c:pt idx="25830">
                  <c:v>256.5650248</c:v>
                </c:pt>
                <c:pt idx="25831">
                  <c:v>256.57495879999999</c:v>
                </c:pt>
                <c:pt idx="25832">
                  <c:v>256.58489179999998</c:v>
                </c:pt>
                <c:pt idx="25833">
                  <c:v>256.59482580000002</c:v>
                </c:pt>
                <c:pt idx="25834">
                  <c:v>256.60475880000001</c:v>
                </c:pt>
                <c:pt idx="25835">
                  <c:v>256.6146928</c:v>
                </c:pt>
                <c:pt idx="25836">
                  <c:v>256.62462579999999</c:v>
                </c:pt>
                <c:pt idx="25837">
                  <c:v>256.63455979999998</c:v>
                </c:pt>
                <c:pt idx="25838">
                  <c:v>256.64449280000002</c:v>
                </c:pt>
                <c:pt idx="25839">
                  <c:v>256.65442669999999</c:v>
                </c:pt>
                <c:pt idx="25840">
                  <c:v>256.6643598</c:v>
                </c:pt>
                <c:pt idx="25841">
                  <c:v>256.67429379999999</c:v>
                </c:pt>
                <c:pt idx="25842">
                  <c:v>256.68422679999998</c:v>
                </c:pt>
                <c:pt idx="25843">
                  <c:v>256.69416080000002</c:v>
                </c:pt>
                <c:pt idx="25844">
                  <c:v>256.70409380000001</c:v>
                </c:pt>
                <c:pt idx="25845">
                  <c:v>256.71402819999997</c:v>
                </c:pt>
                <c:pt idx="25846">
                  <c:v>256.72396120000002</c:v>
                </c:pt>
                <c:pt idx="25847">
                  <c:v>256.73389520000001</c:v>
                </c:pt>
                <c:pt idx="25848">
                  <c:v>256.7438282</c:v>
                </c:pt>
                <c:pt idx="25849">
                  <c:v>256.75376219999998</c:v>
                </c:pt>
                <c:pt idx="25850">
                  <c:v>256.76369620000003</c:v>
                </c:pt>
                <c:pt idx="25851">
                  <c:v>256.77362920000002</c:v>
                </c:pt>
                <c:pt idx="25852">
                  <c:v>256.7835632</c:v>
                </c:pt>
                <c:pt idx="25853">
                  <c:v>256.79349619999999</c:v>
                </c:pt>
                <c:pt idx="25854">
                  <c:v>256.80343019999998</c:v>
                </c:pt>
                <c:pt idx="25855">
                  <c:v>256.81336320000003</c:v>
                </c:pt>
                <c:pt idx="25856">
                  <c:v>256.82329720000001</c:v>
                </c:pt>
                <c:pt idx="25857">
                  <c:v>256.8332302</c:v>
                </c:pt>
                <c:pt idx="25858">
                  <c:v>256.84316419999999</c:v>
                </c:pt>
                <c:pt idx="25859">
                  <c:v>256.85309719999998</c:v>
                </c:pt>
                <c:pt idx="25860">
                  <c:v>256.86303120000002</c:v>
                </c:pt>
                <c:pt idx="25861">
                  <c:v>256.87296420000001</c:v>
                </c:pt>
                <c:pt idx="25862">
                  <c:v>256.8828982</c:v>
                </c:pt>
                <c:pt idx="25863">
                  <c:v>256.89283119999999</c:v>
                </c:pt>
                <c:pt idx="25864">
                  <c:v>256.90276519999998</c:v>
                </c:pt>
                <c:pt idx="25865">
                  <c:v>256.91269820000002</c:v>
                </c:pt>
                <c:pt idx="25866">
                  <c:v>256.92263220000001</c:v>
                </c:pt>
                <c:pt idx="25867">
                  <c:v>256.9325652</c:v>
                </c:pt>
                <c:pt idx="25868">
                  <c:v>256.94249919999999</c:v>
                </c:pt>
                <c:pt idx="25869">
                  <c:v>256.95243219999998</c:v>
                </c:pt>
                <c:pt idx="25870">
                  <c:v>256.96236620000002</c:v>
                </c:pt>
                <c:pt idx="25871">
                  <c:v>256.97229920000001</c:v>
                </c:pt>
                <c:pt idx="25872">
                  <c:v>256.9822332</c:v>
                </c:pt>
                <c:pt idx="25873">
                  <c:v>256.99216619999999</c:v>
                </c:pt>
                <c:pt idx="25874">
                  <c:v>257.00210019999997</c:v>
                </c:pt>
                <c:pt idx="25875">
                  <c:v>257.01203420000002</c:v>
                </c:pt>
                <c:pt idx="25876">
                  <c:v>257.02196720000001</c:v>
                </c:pt>
                <c:pt idx="25877">
                  <c:v>257.03190119999999</c:v>
                </c:pt>
                <c:pt idx="25878">
                  <c:v>257.04183419999998</c:v>
                </c:pt>
                <c:pt idx="25879">
                  <c:v>257.05176820000003</c:v>
                </c:pt>
                <c:pt idx="25880">
                  <c:v>257.06170120000002</c:v>
                </c:pt>
                <c:pt idx="25881">
                  <c:v>257.0716352</c:v>
                </c:pt>
                <c:pt idx="25882">
                  <c:v>257.08156819999999</c:v>
                </c:pt>
                <c:pt idx="25883">
                  <c:v>257.09150219999998</c:v>
                </c:pt>
                <c:pt idx="25884">
                  <c:v>257.10143520000003</c:v>
                </c:pt>
                <c:pt idx="25885">
                  <c:v>257.11136920000001</c:v>
                </c:pt>
                <c:pt idx="25886">
                  <c:v>257.1213022</c:v>
                </c:pt>
                <c:pt idx="25887">
                  <c:v>257.13123619999999</c:v>
                </c:pt>
                <c:pt idx="25888">
                  <c:v>257.14116919999998</c:v>
                </c:pt>
                <c:pt idx="25889">
                  <c:v>257.15110320000002</c:v>
                </c:pt>
                <c:pt idx="25890">
                  <c:v>257.16103620000001</c:v>
                </c:pt>
                <c:pt idx="25891">
                  <c:v>257.1709702</c:v>
                </c:pt>
                <c:pt idx="25892">
                  <c:v>257.18090319999999</c:v>
                </c:pt>
                <c:pt idx="25893">
                  <c:v>257.19083719999998</c:v>
                </c:pt>
                <c:pt idx="25894">
                  <c:v>257.20077020000002</c:v>
                </c:pt>
                <c:pt idx="25895">
                  <c:v>257.21070420000001</c:v>
                </c:pt>
                <c:pt idx="25896">
                  <c:v>257.2206372</c:v>
                </c:pt>
                <c:pt idx="25897">
                  <c:v>257.23057119999999</c:v>
                </c:pt>
                <c:pt idx="25898">
                  <c:v>257.24050519999997</c:v>
                </c:pt>
                <c:pt idx="25899">
                  <c:v>257.25043820000002</c:v>
                </c:pt>
                <c:pt idx="25900">
                  <c:v>257.26037220000001</c:v>
                </c:pt>
                <c:pt idx="25901">
                  <c:v>257.2703052</c:v>
                </c:pt>
                <c:pt idx="25902">
                  <c:v>257.28023919999998</c:v>
                </c:pt>
                <c:pt idx="25903">
                  <c:v>257.29017219999997</c:v>
                </c:pt>
                <c:pt idx="25904">
                  <c:v>257.30010620000002</c:v>
                </c:pt>
                <c:pt idx="25905">
                  <c:v>257.31003920000001</c:v>
                </c:pt>
                <c:pt idx="25906">
                  <c:v>257.31997319999999</c:v>
                </c:pt>
                <c:pt idx="25907">
                  <c:v>257.32990619999998</c:v>
                </c:pt>
                <c:pt idx="25908">
                  <c:v>257.33984020000003</c:v>
                </c:pt>
                <c:pt idx="25909">
                  <c:v>257.34977320000002</c:v>
                </c:pt>
                <c:pt idx="25910">
                  <c:v>257.3597072</c:v>
                </c:pt>
                <c:pt idx="25911">
                  <c:v>257.36964019999999</c:v>
                </c:pt>
                <c:pt idx="25912">
                  <c:v>257.37957419999998</c:v>
                </c:pt>
                <c:pt idx="25913">
                  <c:v>257.38950720000003</c:v>
                </c:pt>
                <c:pt idx="25914">
                  <c:v>257.39944120000001</c:v>
                </c:pt>
                <c:pt idx="25915">
                  <c:v>257.4093742</c:v>
                </c:pt>
                <c:pt idx="25916">
                  <c:v>257.41930819999999</c:v>
                </c:pt>
                <c:pt idx="25917">
                  <c:v>257.42924119999998</c:v>
                </c:pt>
                <c:pt idx="25918">
                  <c:v>257.43917520000002</c:v>
                </c:pt>
                <c:pt idx="25919">
                  <c:v>257.44910820000001</c:v>
                </c:pt>
                <c:pt idx="25920">
                  <c:v>257.4590422</c:v>
                </c:pt>
                <c:pt idx="25921">
                  <c:v>257.46897619999999</c:v>
                </c:pt>
                <c:pt idx="25922">
                  <c:v>257.47890919999998</c:v>
                </c:pt>
                <c:pt idx="25923">
                  <c:v>257.48884320000002</c:v>
                </c:pt>
                <c:pt idx="25924">
                  <c:v>257.49877620000001</c:v>
                </c:pt>
                <c:pt idx="25925">
                  <c:v>257.5087102</c:v>
                </c:pt>
                <c:pt idx="25926">
                  <c:v>257.51864319999999</c:v>
                </c:pt>
                <c:pt idx="25927">
                  <c:v>257.52857719999997</c:v>
                </c:pt>
                <c:pt idx="25928">
                  <c:v>257.53851020000002</c:v>
                </c:pt>
                <c:pt idx="25929">
                  <c:v>257.54844420000001</c:v>
                </c:pt>
                <c:pt idx="25930">
                  <c:v>257.5583772</c:v>
                </c:pt>
                <c:pt idx="25931">
                  <c:v>257.56831119999998</c:v>
                </c:pt>
                <c:pt idx="25932">
                  <c:v>257.57824419999997</c:v>
                </c:pt>
                <c:pt idx="25933">
                  <c:v>257.58817820000002</c:v>
                </c:pt>
                <c:pt idx="25934">
                  <c:v>257.59811120000001</c:v>
                </c:pt>
                <c:pt idx="25935">
                  <c:v>257.60804519999999</c:v>
                </c:pt>
                <c:pt idx="25936">
                  <c:v>257.61797819999998</c:v>
                </c:pt>
                <c:pt idx="25937">
                  <c:v>257.62791220000003</c:v>
                </c:pt>
                <c:pt idx="25938">
                  <c:v>257.63784520000002</c:v>
                </c:pt>
                <c:pt idx="25939">
                  <c:v>257.6477792</c:v>
                </c:pt>
                <c:pt idx="25940">
                  <c:v>257.65771319999999</c:v>
                </c:pt>
                <c:pt idx="25941">
                  <c:v>257.66764619999998</c:v>
                </c:pt>
                <c:pt idx="25942">
                  <c:v>257.67758020000002</c:v>
                </c:pt>
                <c:pt idx="25943">
                  <c:v>257.68751320000001</c:v>
                </c:pt>
                <c:pt idx="25944">
                  <c:v>257.6974472</c:v>
                </c:pt>
                <c:pt idx="25945">
                  <c:v>257.70738019999999</c:v>
                </c:pt>
                <c:pt idx="25946">
                  <c:v>257.71731390000002</c:v>
                </c:pt>
                <c:pt idx="25947">
                  <c:v>257.72724690000001</c:v>
                </c:pt>
                <c:pt idx="25948">
                  <c:v>257.7371809</c:v>
                </c:pt>
                <c:pt idx="25949">
                  <c:v>257.74711389999999</c:v>
                </c:pt>
                <c:pt idx="25950">
                  <c:v>257.75704789999998</c:v>
                </c:pt>
                <c:pt idx="25951">
                  <c:v>257.76698090000002</c:v>
                </c:pt>
                <c:pt idx="25952">
                  <c:v>257.77691490000001</c:v>
                </c:pt>
                <c:pt idx="25953">
                  <c:v>257.7868479</c:v>
                </c:pt>
                <c:pt idx="25954">
                  <c:v>257.79678189999998</c:v>
                </c:pt>
                <c:pt idx="25955">
                  <c:v>257.80671489999997</c:v>
                </c:pt>
                <c:pt idx="25956">
                  <c:v>257.81664890000002</c:v>
                </c:pt>
                <c:pt idx="25957">
                  <c:v>257.82658190000001</c:v>
                </c:pt>
                <c:pt idx="25958">
                  <c:v>257.83651589999999</c:v>
                </c:pt>
                <c:pt idx="25959">
                  <c:v>257.84644989999998</c:v>
                </c:pt>
                <c:pt idx="25960">
                  <c:v>257.85638290000003</c:v>
                </c:pt>
                <c:pt idx="25961">
                  <c:v>257.86631690000002</c:v>
                </c:pt>
                <c:pt idx="25962">
                  <c:v>257.8762499</c:v>
                </c:pt>
                <c:pt idx="25963">
                  <c:v>257.88618389999999</c:v>
                </c:pt>
                <c:pt idx="25964">
                  <c:v>257.89611689999998</c:v>
                </c:pt>
                <c:pt idx="25965">
                  <c:v>257.90605090000003</c:v>
                </c:pt>
                <c:pt idx="25966">
                  <c:v>257.91598390000001</c:v>
                </c:pt>
                <c:pt idx="25967">
                  <c:v>257.9259179</c:v>
                </c:pt>
                <c:pt idx="25968">
                  <c:v>257.93585089999999</c:v>
                </c:pt>
                <c:pt idx="25969">
                  <c:v>257.94578489999998</c:v>
                </c:pt>
                <c:pt idx="25970">
                  <c:v>257.95571790000002</c:v>
                </c:pt>
                <c:pt idx="25971">
                  <c:v>257.96565190000001</c:v>
                </c:pt>
                <c:pt idx="25972">
                  <c:v>257.9755849</c:v>
                </c:pt>
                <c:pt idx="25973">
                  <c:v>257.98551889999999</c:v>
                </c:pt>
                <c:pt idx="25974">
                  <c:v>257.99545189999998</c:v>
                </c:pt>
                <c:pt idx="25975">
                  <c:v>258.00538590000002</c:v>
                </c:pt>
                <c:pt idx="25976">
                  <c:v>258.01531890000001</c:v>
                </c:pt>
                <c:pt idx="25977">
                  <c:v>258.0252529</c:v>
                </c:pt>
                <c:pt idx="25978">
                  <c:v>258.03518689999999</c:v>
                </c:pt>
                <c:pt idx="25979">
                  <c:v>258.04511989999997</c:v>
                </c:pt>
                <c:pt idx="25980">
                  <c:v>258.05505390000002</c:v>
                </c:pt>
                <c:pt idx="25981">
                  <c:v>258.06498690000001</c:v>
                </c:pt>
                <c:pt idx="25982">
                  <c:v>258.0749209</c:v>
                </c:pt>
                <c:pt idx="25983">
                  <c:v>258.08485389999998</c:v>
                </c:pt>
                <c:pt idx="25984">
                  <c:v>258.09478789999997</c:v>
                </c:pt>
                <c:pt idx="25985">
                  <c:v>258.10472090000002</c:v>
                </c:pt>
                <c:pt idx="25986">
                  <c:v>258.11465490000001</c:v>
                </c:pt>
                <c:pt idx="25987">
                  <c:v>258.12458789999999</c:v>
                </c:pt>
                <c:pt idx="25988">
                  <c:v>258.13452189999998</c:v>
                </c:pt>
                <c:pt idx="25989">
                  <c:v>258.14445490000003</c:v>
                </c:pt>
                <c:pt idx="25990">
                  <c:v>258.15438890000001</c:v>
                </c:pt>
                <c:pt idx="25991">
                  <c:v>258.1643219</c:v>
                </c:pt>
                <c:pt idx="25992">
                  <c:v>258.17425589999999</c:v>
                </c:pt>
                <c:pt idx="25993">
                  <c:v>258.18418989999998</c:v>
                </c:pt>
                <c:pt idx="25994">
                  <c:v>258.19412290000002</c:v>
                </c:pt>
                <c:pt idx="25995">
                  <c:v>258.20405690000001</c:v>
                </c:pt>
                <c:pt idx="25996">
                  <c:v>258.2139899</c:v>
                </c:pt>
                <c:pt idx="25997">
                  <c:v>258.22392389999999</c:v>
                </c:pt>
                <c:pt idx="25998">
                  <c:v>258.23385689999998</c:v>
                </c:pt>
                <c:pt idx="25999">
                  <c:v>258.24379090000002</c:v>
                </c:pt>
                <c:pt idx="26000">
                  <c:v>258.25372390000001</c:v>
                </c:pt>
                <c:pt idx="26001">
                  <c:v>258.2636579</c:v>
                </c:pt>
                <c:pt idx="26002">
                  <c:v>258.27359089999999</c:v>
                </c:pt>
                <c:pt idx="26003">
                  <c:v>258.28352489999997</c:v>
                </c:pt>
                <c:pt idx="26004">
                  <c:v>258.29345790000002</c:v>
                </c:pt>
                <c:pt idx="26005">
                  <c:v>258.30339190000001</c:v>
                </c:pt>
                <c:pt idx="26006">
                  <c:v>258.3133249</c:v>
                </c:pt>
                <c:pt idx="26007">
                  <c:v>258.32325889999998</c:v>
                </c:pt>
                <c:pt idx="26008">
                  <c:v>258.33319189999997</c:v>
                </c:pt>
                <c:pt idx="26009">
                  <c:v>258.34312590000002</c:v>
                </c:pt>
                <c:pt idx="26010">
                  <c:v>258.35305890000001</c:v>
                </c:pt>
                <c:pt idx="26011">
                  <c:v>258.36299289999999</c:v>
                </c:pt>
                <c:pt idx="26012">
                  <c:v>258.37292689999998</c:v>
                </c:pt>
                <c:pt idx="26013">
                  <c:v>258.38285990000003</c:v>
                </c:pt>
                <c:pt idx="26014">
                  <c:v>258.39279390000002</c:v>
                </c:pt>
                <c:pt idx="26015">
                  <c:v>258.4027269</c:v>
                </c:pt>
                <c:pt idx="26016">
                  <c:v>258.41266089999999</c:v>
                </c:pt>
                <c:pt idx="26017">
                  <c:v>258.42259389999998</c:v>
                </c:pt>
                <c:pt idx="26018">
                  <c:v>258.43252790000003</c:v>
                </c:pt>
                <c:pt idx="26019">
                  <c:v>258.44246090000001</c:v>
                </c:pt>
                <c:pt idx="26020">
                  <c:v>258.4523949</c:v>
                </c:pt>
                <c:pt idx="26021">
                  <c:v>258.46232789999999</c:v>
                </c:pt>
                <c:pt idx="26022">
                  <c:v>258.47226189999998</c:v>
                </c:pt>
                <c:pt idx="26023">
                  <c:v>258.48219490000002</c:v>
                </c:pt>
                <c:pt idx="26024">
                  <c:v>258.49212890000001</c:v>
                </c:pt>
                <c:pt idx="26025">
                  <c:v>258.5020619</c:v>
                </c:pt>
                <c:pt idx="26026">
                  <c:v>258.51199589999999</c:v>
                </c:pt>
                <c:pt idx="26027">
                  <c:v>258.52192989999998</c:v>
                </c:pt>
                <c:pt idx="26028">
                  <c:v>258.53186290000002</c:v>
                </c:pt>
                <c:pt idx="26029">
                  <c:v>258.54179690000001</c:v>
                </c:pt>
                <c:pt idx="26030">
                  <c:v>258.5517299</c:v>
                </c:pt>
                <c:pt idx="26031">
                  <c:v>258.56166389999999</c:v>
                </c:pt>
                <c:pt idx="26032">
                  <c:v>258.57159689999997</c:v>
                </c:pt>
                <c:pt idx="26033">
                  <c:v>258.58153090000002</c:v>
                </c:pt>
                <c:pt idx="26034">
                  <c:v>258.59146390000001</c:v>
                </c:pt>
                <c:pt idx="26035">
                  <c:v>258.60139789999999</c:v>
                </c:pt>
                <c:pt idx="26036">
                  <c:v>258.61133089999998</c:v>
                </c:pt>
                <c:pt idx="26037">
                  <c:v>258.62126490000003</c:v>
                </c:pt>
                <c:pt idx="26038">
                  <c:v>258.63119790000002</c:v>
                </c:pt>
                <c:pt idx="26039">
                  <c:v>258.6411319</c:v>
                </c:pt>
                <c:pt idx="26040">
                  <c:v>258.65106489999999</c:v>
                </c:pt>
                <c:pt idx="26041">
                  <c:v>258.66099889999998</c:v>
                </c:pt>
                <c:pt idx="26042">
                  <c:v>258.67093190000003</c:v>
                </c:pt>
                <c:pt idx="26043">
                  <c:v>258.68086590000001</c:v>
                </c:pt>
                <c:pt idx="26044">
                  <c:v>258.6907999</c:v>
                </c:pt>
                <c:pt idx="26045">
                  <c:v>258.70073289999999</c:v>
                </c:pt>
                <c:pt idx="26046">
                  <c:v>258.71066660000002</c:v>
                </c:pt>
                <c:pt idx="26047">
                  <c:v>258.72059960000001</c:v>
                </c:pt>
                <c:pt idx="26048">
                  <c:v>258.7305336</c:v>
                </c:pt>
                <c:pt idx="26049">
                  <c:v>258.74046659999999</c:v>
                </c:pt>
                <c:pt idx="26050">
                  <c:v>258.75040059999998</c:v>
                </c:pt>
                <c:pt idx="26051">
                  <c:v>258.76033360000002</c:v>
                </c:pt>
                <c:pt idx="26052">
                  <c:v>258.77026760000001</c:v>
                </c:pt>
                <c:pt idx="26053">
                  <c:v>258.7802006</c:v>
                </c:pt>
                <c:pt idx="26054">
                  <c:v>258.79013459999999</c:v>
                </c:pt>
                <c:pt idx="26055">
                  <c:v>258.80006759999998</c:v>
                </c:pt>
                <c:pt idx="26056">
                  <c:v>258.81000160000002</c:v>
                </c:pt>
                <c:pt idx="26057">
                  <c:v>258.81993460000001</c:v>
                </c:pt>
                <c:pt idx="26058">
                  <c:v>258.8298686</c:v>
                </c:pt>
                <c:pt idx="26059">
                  <c:v>258.83980259999998</c:v>
                </c:pt>
                <c:pt idx="26060">
                  <c:v>258.84973559999997</c:v>
                </c:pt>
                <c:pt idx="26061">
                  <c:v>258.85966960000002</c:v>
                </c:pt>
                <c:pt idx="26062">
                  <c:v>258.86960260000001</c:v>
                </c:pt>
                <c:pt idx="26063">
                  <c:v>258.87953659999999</c:v>
                </c:pt>
                <c:pt idx="26064">
                  <c:v>258.88946959999998</c:v>
                </c:pt>
                <c:pt idx="26065">
                  <c:v>258.89940360000003</c:v>
                </c:pt>
                <c:pt idx="26066">
                  <c:v>258.90933660000002</c:v>
                </c:pt>
                <c:pt idx="26067">
                  <c:v>258.9192706</c:v>
                </c:pt>
                <c:pt idx="26068">
                  <c:v>258.92920359999999</c:v>
                </c:pt>
                <c:pt idx="26069">
                  <c:v>258.93913759999998</c:v>
                </c:pt>
                <c:pt idx="26070">
                  <c:v>258.94907060000003</c:v>
                </c:pt>
                <c:pt idx="26071">
                  <c:v>258.95900460000001</c:v>
                </c:pt>
                <c:pt idx="26072">
                  <c:v>258.9689376</c:v>
                </c:pt>
                <c:pt idx="26073">
                  <c:v>258.97887159999999</c:v>
                </c:pt>
                <c:pt idx="26074">
                  <c:v>258.98880559999998</c:v>
                </c:pt>
                <c:pt idx="26075">
                  <c:v>258.99873860000002</c:v>
                </c:pt>
                <c:pt idx="26076">
                  <c:v>259.00867260000001</c:v>
                </c:pt>
                <c:pt idx="26077">
                  <c:v>259.0186056</c:v>
                </c:pt>
                <c:pt idx="26078">
                  <c:v>259.02853959999999</c:v>
                </c:pt>
                <c:pt idx="26079">
                  <c:v>259.03847259999998</c:v>
                </c:pt>
                <c:pt idx="26080">
                  <c:v>259.04840660000002</c:v>
                </c:pt>
                <c:pt idx="26081">
                  <c:v>259.05833960000001</c:v>
                </c:pt>
                <c:pt idx="26082">
                  <c:v>259.0682736</c:v>
                </c:pt>
                <c:pt idx="26083">
                  <c:v>259.07820659999999</c:v>
                </c:pt>
                <c:pt idx="26084">
                  <c:v>259.08814059999997</c:v>
                </c:pt>
                <c:pt idx="26085">
                  <c:v>259.09807360000002</c:v>
                </c:pt>
                <c:pt idx="26086">
                  <c:v>259.10800760000001</c:v>
                </c:pt>
                <c:pt idx="26087">
                  <c:v>259.11794159999999</c:v>
                </c:pt>
                <c:pt idx="26088">
                  <c:v>259.12787459999998</c:v>
                </c:pt>
                <c:pt idx="26089">
                  <c:v>259.13780860000003</c:v>
                </c:pt>
                <c:pt idx="26090">
                  <c:v>259.14774160000002</c:v>
                </c:pt>
                <c:pt idx="26091">
                  <c:v>259.1576756</c:v>
                </c:pt>
                <c:pt idx="26092">
                  <c:v>259.16760859999999</c:v>
                </c:pt>
                <c:pt idx="26093">
                  <c:v>259.17754259999998</c:v>
                </c:pt>
                <c:pt idx="26094">
                  <c:v>259.18747560000003</c:v>
                </c:pt>
                <c:pt idx="26095">
                  <c:v>259.19740960000001</c:v>
                </c:pt>
                <c:pt idx="26096">
                  <c:v>259.2073426</c:v>
                </c:pt>
                <c:pt idx="26097">
                  <c:v>259.21727659999999</c:v>
                </c:pt>
                <c:pt idx="26098">
                  <c:v>259.22720959999998</c:v>
                </c:pt>
                <c:pt idx="26099">
                  <c:v>259.23714360000002</c:v>
                </c:pt>
                <c:pt idx="26100">
                  <c:v>259.24707660000001</c:v>
                </c:pt>
                <c:pt idx="26101">
                  <c:v>259.2570106</c:v>
                </c:pt>
                <c:pt idx="26102">
                  <c:v>259.26694459999999</c:v>
                </c:pt>
                <c:pt idx="26103">
                  <c:v>259.27687759999998</c:v>
                </c:pt>
                <c:pt idx="26104">
                  <c:v>259.28681160000002</c:v>
                </c:pt>
                <c:pt idx="26105">
                  <c:v>259.29674460000001</c:v>
                </c:pt>
                <c:pt idx="26106">
                  <c:v>259.3066786</c:v>
                </c:pt>
                <c:pt idx="26107">
                  <c:v>259.31661159999999</c:v>
                </c:pt>
                <c:pt idx="26108">
                  <c:v>259.32654559999997</c:v>
                </c:pt>
                <c:pt idx="26109">
                  <c:v>259.33647860000002</c:v>
                </c:pt>
                <c:pt idx="26110">
                  <c:v>259.34641260000001</c:v>
                </c:pt>
                <c:pt idx="26111">
                  <c:v>259.3563456</c:v>
                </c:pt>
                <c:pt idx="26112">
                  <c:v>259.36627959999998</c:v>
                </c:pt>
                <c:pt idx="26113">
                  <c:v>259.37621259999997</c:v>
                </c:pt>
                <c:pt idx="26114">
                  <c:v>259.38614660000002</c:v>
                </c:pt>
                <c:pt idx="26115">
                  <c:v>259.3960806</c:v>
                </c:pt>
                <c:pt idx="26116">
                  <c:v>259.40601359999999</c:v>
                </c:pt>
                <c:pt idx="26117">
                  <c:v>259.41594759999998</c:v>
                </c:pt>
                <c:pt idx="26118">
                  <c:v>259.42588060000003</c:v>
                </c:pt>
                <c:pt idx="26119">
                  <c:v>259.43581460000001</c:v>
                </c:pt>
                <c:pt idx="26120">
                  <c:v>259.4457476</c:v>
                </c:pt>
                <c:pt idx="26121">
                  <c:v>259.45568159999999</c:v>
                </c:pt>
                <c:pt idx="26122">
                  <c:v>259.46561459999998</c:v>
                </c:pt>
                <c:pt idx="26123">
                  <c:v>259.47554860000002</c:v>
                </c:pt>
                <c:pt idx="26124">
                  <c:v>259.48548160000001</c:v>
                </c:pt>
                <c:pt idx="26125">
                  <c:v>259.4954156</c:v>
                </c:pt>
                <c:pt idx="26126">
                  <c:v>259.50534859999999</c:v>
                </c:pt>
                <c:pt idx="26127">
                  <c:v>259.51528259999998</c:v>
                </c:pt>
                <c:pt idx="26128">
                  <c:v>259.52521560000002</c:v>
                </c:pt>
                <c:pt idx="26129">
                  <c:v>259.53514960000001</c:v>
                </c:pt>
                <c:pt idx="26130">
                  <c:v>259.5450836</c:v>
                </c:pt>
                <c:pt idx="26131">
                  <c:v>259.55501659999999</c:v>
                </c:pt>
                <c:pt idx="26132">
                  <c:v>259.56495059999997</c:v>
                </c:pt>
                <c:pt idx="26133">
                  <c:v>259.57488360000002</c:v>
                </c:pt>
                <c:pt idx="26134">
                  <c:v>259.58481760000001</c:v>
                </c:pt>
                <c:pt idx="26135">
                  <c:v>259.5947506</c:v>
                </c:pt>
                <c:pt idx="26136">
                  <c:v>259.60468459999998</c:v>
                </c:pt>
                <c:pt idx="26137">
                  <c:v>259.61461759999997</c:v>
                </c:pt>
                <c:pt idx="26138">
                  <c:v>259.62455160000002</c:v>
                </c:pt>
                <c:pt idx="26139">
                  <c:v>259.63448460000001</c:v>
                </c:pt>
                <c:pt idx="26140">
                  <c:v>259.64441859999999</c:v>
                </c:pt>
                <c:pt idx="26141">
                  <c:v>259.65435159999998</c:v>
                </c:pt>
                <c:pt idx="26142">
                  <c:v>259.66428560000003</c:v>
                </c:pt>
                <c:pt idx="26143">
                  <c:v>259.67421960000001</c:v>
                </c:pt>
                <c:pt idx="26144">
                  <c:v>259.6841526</c:v>
                </c:pt>
                <c:pt idx="26145">
                  <c:v>259.69408659999999</c:v>
                </c:pt>
                <c:pt idx="26146">
                  <c:v>259.70401959999998</c:v>
                </c:pt>
                <c:pt idx="26147">
                  <c:v>259.713953</c:v>
                </c:pt>
                <c:pt idx="26148">
                  <c:v>259.72388599999999</c:v>
                </c:pt>
                <c:pt idx="26149">
                  <c:v>259.73381999999998</c:v>
                </c:pt>
                <c:pt idx="26150">
                  <c:v>259.74375300000003</c:v>
                </c:pt>
                <c:pt idx="26151">
                  <c:v>259.75368700000001</c:v>
                </c:pt>
                <c:pt idx="26152">
                  <c:v>259.76362</c:v>
                </c:pt>
                <c:pt idx="26153">
                  <c:v>259.77355399999999</c:v>
                </c:pt>
                <c:pt idx="26154">
                  <c:v>259.78348699999998</c:v>
                </c:pt>
                <c:pt idx="26155">
                  <c:v>259.79342100000002</c:v>
                </c:pt>
                <c:pt idx="26156">
                  <c:v>259.80335500000001</c:v>
                </c:pt>
                <c:pt idx="26157">
                  <c:v>259.813288</c:v>
                </c:pt>
                <c:pt idx="26158">
                  <c:v>259.82322199999999</c:v>
                </c:pt>
                <c:pt idx="26159">
                  <c:v>259.83315499999998</c:v>
                </c:pt>
                <c:pt idx="26160">
                  <c:v>259.84308900000002</c:v>
                </c:pt>
                <c:pt idx="26161">
                  <c:v>259.85302200000001</c:v>
                </c:pt>
                <c:pt idx="26162">
                  <c:v>259.862956</c:v>
                </c:pt>
                <c:pt idx="26163">
                  <c:v>259.87288899999999</c:v>
                </c:pt>
                <c:pt idx="26164">
                  <c:v>259.88282299999997</c:v>
                </c:pt>
                <c:pt idx="26165">
                  <c:v>259.89275600000002</c:v>
                </c:pt>
                <c:pt idx="26166">
                  <c:v>259.90269000000001</c:v>
                </c:pt>
                <c:pt idx="26167">
                  <c:v>259.912623</c:v>
                </c:pt>
                <c:pt idx="26168">
                  <c:v>259.92255699999998</c:v>
                </c:pt>
                <c:pt idx="26169">
                  <c:v>259.93249100000003</c:v>
                </c:pt>
                <c:pt idx="26170">
                  <c:v>259.94242400000002</c:v>
                </c:pt>
                <c:pt idx="26171">
                  <c:v>259.952358</c:v>
                </c:pt>
                <c:pt idx="26172">
                  <c:v>259.96229099999999</c:v>
                </c:pt>
                <c:pt idx="26173">
                  <c:v>259.97222499999998</c:v>
                </c:pt>
                <c:pt idx="26174">
                  <c:v>259.98215800000003</c:v>
                </c:pt>
                <c:pt idx="26175">
                  <c:v>259.99209200000001</c:v>
                </c:pt>
                <c:pt idx="26176">
                  <c:v>260.002025</c:v>
                </c:pt>
                <c:pt idx="26177">
                  <c:v>260.01195899999999</c:v>
                </c:pt>
                <c:pt idx="26178">
                  <c:v>260.02189199999998</c:v>
                </c:pt>
                <c:pt idx="26179">
                  <c:v>260.03182600000002</c:v>
                </c:pt>
                <c:pt idx="26180">
                  <c:v>260.04175900000001</c:v>
                </c:pt>
                <c:pt idx="26181">
                  <c:v>260.051693</c:v>
                </c:pt>
                <c:pt idx="26182">
                  <c:v>260.06162699999999</c:v>
                </c:pt>
                <c:pt idx="26183">
                  <c:v>260.07155999999998</c:v>
                </c:pt>
                <c:pt idx="26184">
                  <c:v>260.08149400000002</c:v>
                </c:pt>
                <c:pt idx="26185">
                  <c:v>260.09142700000001</c:v>
                </c:pt>
                <c:pt idx="26186">
                  <c:v>260.101361</c:v>
                </c:pt>
                <c:pt idx="26187">
                  <c:v>260.11129399999999</c:v>
                </c:pt>
                <c:pt idx="26188">
                  <c:v>260.12122799999997</c:v>
                </c:pt>
                <c:pt idx="26189">
                  <c:v>260.13116100000002</c:v>
                </c:pt>
                <c:pt idx="26190">
                  <c:v>260.14109500000001</c:v>
                </c:pt>
                <c:pt idx="26191">
                  <c:v>260.151028</c:v>
                </c:pt>
                <c:pt idx="26192">
                  <c:v>260.16096199999998</c:v>
                </c:pt>
                <c:pt idx="26193">
                  <c:v>260.17089499999997</c:v>
                </c:pt>
                <c:pt idx="26194">
                  <c:v>260.18082900000002</c:v>
                </c:pt>
                <c:pt idx="26195">
                  <c:v>260.190763</c:v>
                </c:pt>
                <c:pt idx="26196">
                  <c:v>260.20069599999999</c:v>
                </c:pt>
                <c:pt idx="26197">
                  <c:v>260.21062999999998</c:v>
                </c:pt>
                <c:pt idx="26198">
                  <c:v>260.22056300000003</c:v>
                </c:pt>
                <c:pt idx="26199">
                  <c:v>260.23049700000001</c:v>
                </c:pt>
                <c:pt idx="26200">
                  <c:v>260.24043</c:v>
                </c:pt>
                <c:pt idx="26201">
                  <c:v>260.25036399999999</c:v>
                </c:pt>
                <c:pt idx="26202">
                  <c:v>260.26029699999998</c:v>
                </c:pt>
                <c:pt idx="26203">
                  <c:v>260.27023100000002</c:v>
                </c:pt>
                <c:pt idx="26204">
                  <c:v>260.28016400000001</c:v>
                </c:pt>
                <c:pt idx="26205">
                  <c:v>260.290098</c:v>
                </c:pt>
                <c:pt idx="26206">
                  <c:v>260.30003099999999</c:v>
                </c:pt>
                <c:pt idx="26207">
                  <c:v>260.30996499999998</c:v>
                </c:pt>
                <c:pt idx="26208">
                  <c:v>260.31989900000002</c:v>
                </c:pt>
                <c:pt idx="26209">
                  <c:v>260.32983200000001</c:v>
                </c:pt>
                <c:pt idx="26210">
                  <c:v>260.339766</c:v>
                </c:pt>
                <c:pt idx="26211">
                  <c:v>260.34969899999999</c:v>
                </c:pt>
                <c:pt idx="26212">
                  <c:v>260.35963299999997</c:v>
                </c:pt>
                <c:pt idx="26213">
                  <c:v>260.36956600000002</c:v>
                </c:pt>
                <c:pt idx="26214">
                  <c:v>260.37950000000001</c:v>
                </c:pt>
                <c:pt idx="26215">
                  <c:v>260.389433</c:v>
                </c:pt>
                <c:pt idx="26216">
                  <c:v>260.39936699999998</c:v>
                </c:pt>
                <c:pt idx="26217">
                  <c:v>260.40929999999997</c:v>
                </c:pt>
                <c:pt idx="26218">
                  <c:v>260.41923400000002</c:v>
                </c:pt>
                <c:pt idx="26219">
                  <c:v>260.42916700000001</c:v>
                </c:pt>
                <c:pt idx="26220">
                  <c:v>260.43910099999999</c:v>
                </c:pt>
                <c:pt idx="26221">
                  <c:v>260.44903499999998</c:v>
                </c:pt>
                <c:pt idx="26222">
                  <c:v>260.45896800000003</c:v>
                </c:pt>
                <c:pt idx="26223">
                  <c:v>260.46890200000001</c:v>
                </c:pt>
                <c:pt idx="26224">
                  <c:v>260.478835</c:v>
                </c:pt>
                <c:pt idx="26225">
                  <c:v>260.48876899999999</c:v>
                </c:pt>
                <c:pt idx="26226">
                  <c:v>260.49870199999998</c:v>
                </c:pt>
                <c:pt idx="26227">
                  <c:v>260.50863600000002</c:v>
                </c:pt>
                <c:pt idx="26228">
                  <c:v>260.51856900000001</c:v>
                </c:pt>
                <c:pt idx="26229">
                  <c:v>260.528503</c:v>
                </c:pt>
                <c:pt idx="26230">
                  <c:v>260.53843599999999</c:v>
                </c:pt>
                <c:pt idx="26231">
                  <c:v>260.54836999999998</c:v>
                </c:pt>
                <c:pt idx="26232">
                  <c:v>260.55830400000002</c:v>
                </c:pt>
                <c:pt idx="26233">
                  <c:v>260.56823700000001</c:v>
                </c:pt>
                <c:pt idx="26234">
                  <c:v>260.578171</c:v>
                </c:pt>
                <c:pt idx="26235">
                  <c:v>260.58810399999999</c:v>
                </c:pt>
                <c:pt idx="26236">
                  <c:v>260.59803799999997</c:v>
                </c:pt>
                <c:pt idx="26237">
                  <c:v>260.60797100000002</c:v>
                </c:pt>
                <c:pt idx="26238">
                  <c:v>260.61790500000001</c:v>
                </c:pt>
                <c:pt idx="26239">
                  <c:v>260.627838</c:v>
                </c:pt>
                <c:pt idx="26240">
                  <c:v>260.63777199999998</c:v>
                </c:pt>
                <c:pt idx="26241">
                  <c:v>260.64770499999997</c:v>
                </c:pt>
                <c:pt idx="26242">
                  <c:v>260.65763900000002</c:v>
                </c:pt>
                <c:pt idx="26243">
                  <c:v>260.66757200000001</c:v>
                </c:pt>
                <c:pt idx="26244">
                  <c:v>260.67750599999999</c:v>
                </c:pt>
                <c:pt idx="26245">
                  <c:v>260.68743999999998</c:v>
                </c:pt>
                <c:pt idx="26246">
                  <c:v>260.69737300000003</c:v>
                </c:pt>
                <c:pt idx="26247">
                  <c:v>260.70730700000001</c:v>
                </c:pt>
                <c:pt idx="26248">
                  <c:v>260.71724130000001</c:v>
                </c:pt>
                <c:pt idx="26249">
                  <c:v>260.7271753</c:v>
                </c:pt>
                <c:pt idx="26250">
                  <c:v>260.73710829999999</c:v>
                </c:pt>
                <c:pt idx="26251">
                  <c:v>260.74704229999998</c:v>
                </c:pt>
                <c:pt idx="26252">
                  <c:v>260.75697530000002</c:v>
                </c:pt>
                <c:pt idx="26253">
                  <c:v>260.76690930000001</c:v>
                </c:pt>
                <c:pt idx="26254">
                  <c:v>260.7768423</c:v>
                </c:pt>
                <c:pt idx="26255">
                  <c:v>260.78677629999999</c:v>
                </c:pt>
                <c:pt idx="26256">
                  <c:v>260.79671029999997</c:v>
                </c:pt>
                <c:pt idx="26257">
                  <c:v>260.80664330000002</c:v>
                </c:pt>
                <c:pt idx="26258">
                  <c:v>260.81657730000001</c:v>
                </c:pt>
                <c:pt idx="26259">
                  <c:v>260.8265103</c:v>
                </c:pt>
                <c:pt idx="26260">
                  <c:v>260.83644429999998</c:v>
                </c:pt>
                <c:pt idx="26261">
                  <c:v>260.84637729999997</c:v>
                </c:pt>
                <c:pt idx="26262">
                  <c:v>260.85631130000002</c:v>
                </c:pt>
                <c:pt idx="26263">
                  <c:v>260.86624430000001</c:v>
                </c:pt>
                <c:pt idx="26264">
                  <c:v>260.87617829999999</c:v>
                </c:pt>
                <c:pt idx="26265">
                  <c:v>260.88611129999998</c:v>
                </c:pt>
                <c:pt idx="26266">
                  <c:v>260.89604530000003</c:v>
                </c:pt>
                <c:pt idx="26267">
                  <c:v>260.90597930000001</c:v>
                </c:pt>
                <c:pt idx="26268">
                  <c:v>260.9159123</c:v>
                </c:pt>
                <c:pt idx="26269">
                  <c:v>260.92584629999999</c:v>
                </c:pt>
                <c:pt idx="26270">
                  <c:v>260.93577929999998</c:v>
                </c:pt>
                <c:pt idx="26271">
                  <c:v>260.94571330000002</c:v>
                </c:pt>
                <c:pt idx="26272">
                  <c:v>260.95564630000001</c:v>
                </c:pt>
                <c:pt idx="26273">
                  <c:v>260.9655803</c:v>
                </c:pt>
                <c:pt idx="26274">
                  <c:v>260.97551320000002</c:v>
                </c:pt>
                <c:pt idx="26275">
                  <c:v>260.98544729999998</c:v>
                </c:pt>
                <c:pt idx="26276">
                  <c:v>260.99538030000002</c:v>
                </c:pt>
                <c:pt idx="26277">
                  <c:v>261.00531430000001</c:v>
                </c:pt>
                <c:pt idx="26278">
                  <c:v>261.0152483</c:v>
                </c:pt>
                <c:pt idx="26279">
                  <c:v>261.02518129999999</c:v>
                </c:pt>
                <c:pt idx="26280">
                  <c:v>261.03511529999997</c:v>
                </c:pt>
                <c:pt idx="26281">
                  <c:v>261.04504830000002</c:v>
                </c:pt>
                <c:pt idx="26282">
                  <c:v>261.05498230000001</c:v>
                </c:pt>
                <c:pt idx="26283">
                  <c:v>261.0649153</c:v>
                </c:pt>
                <c:pt idx="26284">
                  <c:v>261.07484929999998</c:v>
                </c:pt>
                <c:pt idx="26285">
                  <c:v>261.08478229999997</c:v>
                </c:pt>
                <c:pt idx="26286">
                  <c:v>261.09471630000002</c:v>
                </c:pt>
                <c:pt idx="26287">
                  <c:v>261.10464930000001</c:v>
                </c:pt>
                <c:pt idx="26288">
                  <c:v>261.11458329999999</c:v>
                </c:pt>
                <c:pt idx="26289">
                  <c:v>261.12451729999998</c:v>
                </c:pt>
                <c:pt idx="26290">
                  <c:v>261.13445030000003</c:v>
                </c:pt>
                <c:pt idx="26291">
                  <c:v>261.14438430000001</c:v>
                </c:pt>
                <c:pt idx="26292">
                  <c:v>261.1543173</c:v>
                </c:pt>
                <c:pt idx="26293">
                  <c:v>261.16425129999999</c:v>
                </c:pt>
                <c:pt idx="26294">
                  <c:v>261.17418429999998</c:v>
                </c:pt>
                <c:pt idx="26295">
                  <c:v>261.18411830000002</c:v>
                </c:pt>
                <c:pt idx="26296">
                  <c:v>261.19405130000001</c:v>
                </c:pt>
                <c:pt idx="26297">
                  <c:v>261.2039853</c:v>
                </c:pt>
                <c:pt idx="26298">
                  <c:v>261.21391829999999</c:v>
                </c:pt>
                <c:pt idx="26299">
                  <c:v>261.22385229999998</c:v>
                </c:pt>
                <c:pt idx="26300">
                  <c:v>261.23378530000002</c:v>
                </c:pt>
                <c:pt idx="26301">
                  <c:v>261.24371930000001</c:v>
                </c:pt>
                <c:pt idx="26302">
                  <c:v>261.2536533</c:v>
                </c:pt>
                <c:pt idx="26303">
                  <c:v>261.26358629999999</c:v>
                </c:pt>
                <c:pt idx="26304">
                  <c:v>261.27352029999997</c:v>
                </c:pt>
                <c:pt idx="26305">
                  <c:v>261.28345330000002</c:v>
                </c:pt>
                <c:pt idx="26306">
                  <c:v>261.29338730000001</c:v>
                </c:pt>
                <c:pt idx="26307">
                  <c:v>261.3033203</c:v>
                </c:pt>
                <c:pt idx="26308">
                  <c:v>261.31325429999998</c:v>
                </c:pt>
                <c:pt idx="26309">
                  <c:v>261.32318729999997</c:v>
                </c:pt>
                <c:pt idx="26310">
                  <c:v>261.33312130000002</c:v>
                </c:pt>
                <c:pt idx="26311">
                  <c:v>261.34305430000001</c:v>
                </c:pt>
                <c:pt idx="26312">
                  <c:v>261.35298829999999</c:v>
                </c:pt>
                <c:pt idx="26313">
                  <c:v>261.36292229999998</c:v>
                </c:pt>
                <c:pt idx="26314">
                  <c:v>261.37285530000003</c:v>
                </c:pt>
                <c:pt idx="26315">
                  <c:v>261.38278930000001</c:v>
                </c:pt>
                <c:pt idx="26316">
                  <c:v>261.3927223</c:v>
                </c:pt>
                <c:pt idx="26317">
                  <c:v>261.40265629999999</c:v>
                </c:pt>
                <c:pt idx="26318">
                  <c:v>261.41258929999998</c:v>
                </c:pt>
                <c:pt idx="26319">
                  <c:v>261.42252330000002</c:v>
                </c:pt>
                <c:pt idx="26320">
                  <c:v>261.43245630000001</c:v>
                </c:pt>
                <c:pt idx="26321">
                  <c:v>261.4423903</c:v>
                </c:pt>
                <c:pt idx="26322">
                  <c:v>261.45232329999999</c:v>
                </c:pt>
                <c:pt idx="26323">
                  <c:v>261.46225729999998</c:v>
                </c:pt>
                <c:pt idx="26324">
                  <c:v>261.47219130000002</c:v>
                </c:pt>
                <c:pt idx="26325">
                  <c:v>261.48212430000001</c:v>
                </c:pt>
                <c:pt idx="26326">
                  <c:v>261.4920583</c:v>
                </c:pt>
                <c:pt idx="26327">
                  <c:v>261.50199129999999</c:v>
                </c:pt>
                <c:pt idx="26328">
                  <c:v>261.51192529999997</c:v>
                </c:pt>
                <c:pt idx="26329">
                  <c:v>261.52185830000002</c:v>
                </c:pt>
                <c:pt idx="26330">
                  <c:v>261.53179230000001</c:v>
                </c:pt>
                <c:pt idx="26331">
                  <c:v>261.5417253</c:v>
                </c:pt>
                <c:pt idx="26332">
                  <c:v>261.55165929999998</c:v>
                </c:pt>
                <c:pt idx="26333">
                  <c:v>261.56159229999997</c:v>
                </c:pt>
                <c:pt idx="26334">
                  <c:v>261.57152630000002</c:v>
                </c:pt>
                <c:pt idx="26335">
                  <c:v>261.5814603</c:v>
                </c:pt>
                <c:pt idx="26336">
                  <c:v>261.59139329999999</c:v>
                </c:pt>
                <c:pt idx="26337">
                  <c:v>261.60132729999998</c:v>
                </c:pt>
                <c:pt idx="26338">
                  <c:v>261.61126030000003</c:v>
                </c:pt>
                <c:pt idx="26339">
                  <c:v>261.62119430000001</c:v>
                </c:pt>
                <c:pt idx="26340">
                  <c:v>261.6311273</c:v>
                </c:pt>
                <c:pt idx="26341">
                  <c:v>261.64106129999999</c:v>
                </c:pt>
                <c:pt idx="26342">
                  <c:v>261.65099429999998</c:v>
                </c:pt>
                <c:pt idx="26343">
                  <c:v>261.6609282</c:v>
                </c:pt>
                <c:pt idx="26344">
                  <c:v>261.67086130000001</c:v>
                </c:pt>
                <c:pt idx="26345">
                  <c:v>261.6807953</c:v>
                </c:pt>
                <c:pt idx="26346">
                  <c:v>261.69072929999999</c:v>
                </c:pt>
                <c:pt idx="26347">
                  <c:v>261.70066229999998</c:v>
                </c:pt>
                <c:pt idx="26348">
                  <c:v>261.71059630000002</c:v>
                </c:pt>
                <c:pt idx="26349">
                  <c:v>261.7205285</c:v>
                </c:pt>
                <c:pt idx="26350">
                  <c:v>261.73046249999999</c:v>
                </c:pt>
                <c:pt idx="26351">
                  <c:v>261.74039549999998</c:v>
                </c:pt>
                <c:pt idx="26352">
                  <c:v>261.75032950000002</c:v>
                </c:pt>
                <c:pt idx="26353">
                  <c:v>261.76026250000001</c:v>
                </c:pt>
                <c:pt idx="26354">
                  <c:v>261.7701965</c:v>
                </c:pt>
                <c:pt idx="26355">
                  <c:v>261.78013049999998</c:v>
                </c:pt>
                <c:pt idx="26356">
                  <c:v>261.79006349999997</c:v>
                </c:pt>
                <c:pt idx="26357">
                  <c:v>261.79999750000002</c:v>
                </c:pt>
                <c:pt idx="26358">
                  <c:v>261.80993050000001</c:v>
                </c:pt>
                <c:pt idx="26359">
                  <c:v>261.81986449999999</c:v>
                </c:pt>
                <c:pt idx="26360">
                  <c:v>261.82979749999998</c:v>
                </c:pt>
                <c:pt idx="26361">
                  <c:v>261.83973150000003</c:v>
                </c:pt>
                <c:pt idx="26362">
                  <c:v>261.84966450000002</c:v>
                </c:pt>
                <c:pt idx="26363">
                  <c:v>261.8595985</c:v>
                </c:pt>
                <c:pt idx="26364">
                  <c:v>261.86953149999999</c:v>
                </c:pt>
                <c:pt idx="26365">
                  <c:v>261.87946549999998</c:v>
                </c:pt>
                <c:pt idx="26366">
                  <c:v>261.88939850000003</c:v>
                </c:pt>
                <c:pt idx="26367">
                  <c:v>261.89933250000001</c:v>
                </c:pt>
                <c:pt idx="26368">
                  <c:v>261.9092665</c:v>
                </c:pt>
                <c:pt idx="26369">
                  <c:v>261.91919949999999</c:v>
                </c:pt>
                <c:pt idx="26370">
                  <c:v>261.92913349999998</c:v>
                </c:pt>
                <c:pt idx="26371">
                  <c:v>261.93906650000002</c:v>
                </c:pt>
                <c:pt idx="26372">
                  <c:v>261.94900050000001</c:v>
                </c:pt>
                <c:pt idx="26373">
                  <c:v>261.9589335</c:v>
                </c:pt>
                <c:pt idx="26374">
                  <c:v>261.96886749999999</c:v>
                </c:pt>
                <c:pt idx="26375">
                  <c:v>261.97880049999998</c:v>
                </c:pt>
                <c:pt idx="26376">
                  <c:v>261.98873450000002</c:v>
                </c:pt>
                <c:pt idx="26377">
                  <c:v>261.99866850000001</c:v>
                </c:pt>
                <c:pt idx="26378">
                  <c:v>262.0086015</c:v>
                </c:pt>
                <c:pt idx="26379">
                  <c:v>262.01853549999998</c:v>
                </c:pt>
                <c:pt idx="26380">
                  <c:v>262.02846849999997</c:v>
                </c:pt>
                <c:pt idx="26381">
                  <c:v>262.03840250000002</c:v>
                </c:pt>
                <c:pt idx="26382">
                  <c:v>262.04833550000001</c:v>
                </c:pt>
                <c:pt idx="26383">
                  <c:v>262.05826949999999</c:v>
                </c:pt>
                <c:pt idx="26384">
                  <c:v>262.06820249999998</c:v>
                </c:pt>
                <c:pt idx="26385">
                  <c:v>262.07813650000003</c:v>
                </c:pt>
                <c:pt idx="26386">
                  <c:v>262.08807050000001</c:v>
                </c:pt>
                <c:pt idx="26387">
                  <c:v>262.0980035</c:v>
                </c:pt>
                <c:pt idx="26388">
                  <c:v>262.10793749999999</c:v>
                </c:pt>
                <c:pt idx="26389">
                  <c:v>262.11787049999998</c:v>
                </c:pt>
                <c:pt idx="26390">
                  <c:v>262.12780450000002</c:v>
                </c:pt>
                <c:pt idx="26391">
                  <c:v>262.13773750000001</c:v>
                </c:pt>
                <c:pt idx="26392">
                  <c:v>262.1476715</c:v>
                </c:pt>
                <c:pt idx="26393">
                  <c:v>262.15760449999999</c:v>
                </c:pt>
                <c:pt idx="26394">
                  <c:v>262.16753849999998</c:v>
                </c:pt>
                <c:pt idx="26395">
                  <c:v>262.17747150000002</c:v>
                </c:pt>
                <c:pt idx="26396">
                  <c:v>262.18740550000001</c:v>
                </c:pt>
                <c:pt idx="26397">
                  <c:v>262.1973395</c:v>
                </c:pt>
                <c:pt idx="26398">
                  <c:v>262.20727249999999</c:v>
                </c:pt>
                <c:pt idx="26399">
                  <c:v>262.21720649999997</c:v>
                </c:pt>
                <c:pt idx="26400">
                  <c:v>262.22713950000002</c:v>
                </c:pt>
                <c:pt idx="26401">
                  <c:v>262.23707350000001</c:v>
                </c:pt>
                <c:pt idx="26402">
                  <c:v>262.2470065</c:v>
                </c:pt>
                <c:pt idx="26403">
                  <c:v>262.25694049999998</c:v>
                </c:pt>
                <c:pt idx="26404">
                  <c:v>262.26687349999997</c:v>
                </c:pt>
                <c:pt idx="26405">
                  <c:v>262.27680750000002</c:v>
                </c:pt>
                <c:pt idx="26406">
                  <c:v>262.28674150000001</c:v>
                </c:pt>
                <c:pt idx="26407">
                  <c:v>262.29667449999999</c:v>
                </c:pt>
                <c:pt idx="26408">
                  <c:v>262.30660849999998</c:v>
                </c:pt>
                <c:pt idx="26409">
                  <c:v>262.31654150000003</c:v>
                </c:pt>
                <c:pt idx="26410">
                  <c:v>262.32647550000002</c:v>
                </c:pt>
                <c:pt idx="26411">
                  <c:v>262.3364085</c:v>
                </c:pt>
                <c:pt idx="26412">
                  <c:v>262.34634249999999</c:v>
                </c:pt>
                <c:pt idx="26413">
                  <c:v>262.35627549999998</c:v>
                </c:pt>
                <c:pt idx="26414">
                  <c:v>262.36620950000002</c:v>
                </c:pt>
                <c:pt idx="26415">
                  <c:v>262.37614250000001</c:v>
                </c:pt>
                <c:pt idx="26416">
                  <c:v>262.3860765</c:v>
                </c:pt>
                <c:pt idx="26417">
                  <c:v>262.39601049999999</c:v>
                </c:pt>
                <c:pt idx="26418">
                  <c:v>262.40594349999998</c:v>
                </c:pt>
                <c:pt idx="26419">
                  <c:v>262.41587750000002</c:v>
                </c:pt>
                <c:pt idx="26420">
                  <c:v>262.42581050000001</c:v>
                </c:pt>
                <c:pt idx="26421">
                  <c:v>262.4357445</c:v>
                </c:pt>
                <c:pt idx="26422">
                  <c:v>262.44567749999999</c:v>
                </c:pt>
                <c:pt idx="26423">
                  <c:v>262.45561149999997</c:v>
                </c:pt>
                <c:pt idx="26424">
                  <c:v>262.46554450000002</c:v>
                </c:pt>
                <c:pt idx="26425">
                  <c:v>262.47547850000001</c:v>
                </c:pt>
                <c:pt idx="26426">
                  <c:v>262.4854125</c:v>
                </c:pt>
                <c:pt idx="26427">
                  <c:v>262.49534549999998</c:v>
                </c:pt>
                <c:pt idx="26428">
                  <c:v>262.50527949999997</c:v>
                </c:pt>
                <c:pt idx="26429">
                  <c:v>262.51521250000002</c:v>
                </c:pt>
                <c:pt idx="26430">
                  <c:v>262.52514650000001</c:v>
                </c:pt>
                <c:pt idx="26431">
                  <c:v>262.53507949999999</c:v>
                </c:pt>
                <c:pt idx="26432">
                  <c:v>262.54501349999998</c:v>
                </c:pt>
                <c:pt idx="26433">
                  <c:v>262.55494650000003</c:v>
                </c:pt>
                <c:pt idx="26434">
                  <c:v>262.56488050000002</c:v>
                </c:pt>
                <c:pt idx="26435">
                  <c:v>262.5748145</c:v>
                </c:pt>
                <c:pt idx="26436">
                  <c:v>262.58474749999999</c:v>
                </c:pt>
                <c:pt idx="26437">
                  <c:v>262.59468149999998</c:v>
                </c:pt>
                <c:pt idx="26438">
                  <c:v>262.60461450000003</c:v>
                </c:pt>
                <c:pt idx="26439">
                  <c:v>262.61454850000001</c:v>
                </c:pt>
                <c:pt idx="26440">
                  <c:v>262.6244815</c:v>
                </c:pt>
                <c:pt idx="26441">
                  <c:v>262.63441549999999</c:v>
                </c:pt>
                <c:pt idx="26442">
                  <c:v>262.64434849999998</c:v>
                </c:pt>
                <c:pt idx="26443">
                  <c:v>262.65428250000002</c:v>
                </c:pt>
                <c:pt idx="26444">
                  <c:v>262.66421650000001</c:v>
                </c:pt>
                <c:pt idx="26445">
                  <c:v>262.6741495</c:v>
                </c:pt>
                <c:pt idx="26446">
                  <c:v>262.68408349999999</c:v>
                </c:pt>
                <c:pt idx="26447">
                  <c:v>262.69401649999998</c:v>
                </c:pt>
                <c:pt idx="26448">
                  <c:v>262.70395050000002</c:v>
                </c:pt>
                <c:pt idx="26449">
                  <c:v>262.71388309999998</c:v>
                </c:pt>
                <c:pt idx="26450">
                  <c:v>262.72381710000002</c:v>
                </c:pt>
                <c:pt idx="26451">
                  <c:v>262.73375010000001</c:v>
                </c:pt>
                <c:pt idx="26452">
                  <c:v>262.7436841</c:v>
                </c:pt>
                <c:pt idx="26453">
                  <c:v>262.75361809999998</c:v>
                </c:pt>
                <c:pt idx="26454">
                  <c:v>262.76355109999997</c:v>
                </c:pt>
                <c:pt idx="26455">
                  <c:v>262.77348510000002</c:v>
                </c:pt>
                <c:pt idx="26456">
                  <c:v>262.78341810000001</c:v>
                </c:pt>
                <c:pt idx="26457">
                  <c:v>262.79335209999999</c:v>
                </c:pt>
                <c:pt idx="26458">
                  <c:v>262.80328509999998</c:v>
                </c:pt>
                <c:pt idx="26459">
                  <c:v>262.81321910000003</c:v>
                </c:pt>
                <c:pt idx="26460">
                  <c:v>262.82315310000001</c:v>
                </c:pt>
                <c:pt idx="26461">
                  <c:v>262.8330861</c:v>
                </c:pt>
                <c:pt idx="26462">
                  <c:v>262.84302009999999</c:v>
                </c:pt>
                <c:pt idx="26463">
                  <c:v>262.85295309999998</c:v>
                </c:pt>
                <c:pt idx="26464">
                  <c:v>262.86288710000002</c:v>
                </c:pt>
                <c:pt idx="26465">
                  <c:v>262.87282010000001</c:v>
                </c:pt>
                <c:pt idx="26466">
                  <c:v>262.8827541</c:v>
                </c:pt>
                <c:pt idx="26467">
                  <c:v>262.89268709999999</c:v>
                </c:pt>
                <c:pt idx="26468">
                  <c:v>262.90262109999998</c:v>
                </c:pt>
                <c:pt idx="26469">
                  <c:v>262.91255510000002</c:v>
                </c:pt>
                <c:pt idx="26470">
                  <c:v>262.92248810000001</c:v>
                </c:pt>
                <c:pt idx="26471">
                  <c:v>262.9324221</c:v>
                </c:pt>
                <c:pt idx="26472">
                  <c:v>262.94235509999999</c:v>
                </c:pt>
                <c:pt idx="26473">
                  <c:v>262.95228909999997</c:v>
                </c:pt>
                <c:pt idx="26474">
                  <c:v>262.96222210000002</c:v>
                </c:pt>
                <c:pt idx="26475">
                  <c:v>262.97215610000001</c:v>
                </c:pt>
                <c:pt idx="26476">
                  <c:v>262.98209009999999</c:v>
                </c:pt>
                <c:pt idx="26477">
                  <c:v>262.99202309999998</c:v>
                </c:pt>
                <c:pt idx="26478">
                  <c:v>263.00195710000003</c:v>
                </c:pt>
                <c:pt idx="26479">
                  <c:v>263.01189010000002</c:v>
                </c:pt>
                <c:pt idx="26480">
                  <c:v>263.0218241</c:v>
                </c:pt>
                <c:pt idx="26481">
                  <c:v>263.03175709999999</c:v>
                </c:pt>
                <c:pt idx="26482">
                  <c:v>263.04169109999998</c:v>
                </c:pt>
                <c:pt idx="26483">
                  <c:v>263.05162410000003</c:v>
                </c:pt>
                <c:pt idx="26484">
                  <c:v>263.06155810000001</c:v>
                </c:pt>
                <c:pt idx="26485">
                  <c:v>263.0714921</c:v>
                </c:pt>
                <c:pt idx="26486">
                  <c:v>263.08142509999999</c:v>
                </c:pt>
                <c:pt idx="26487">
                  <c:v>263.09135909999998</c:v>
                </c:pt>
                <c:pt idx="26488">
                  <c:v>263.10129210000002</c:v>
                </c:pt>
                <c:pt idx="26489">
                  <c:v>263.11122610000001</c:v>
                </c:pt>
                <c:pt idx="26490">
                  <c:v>263.1211591</c:v>
                </c:pt>
                <c:pt idx="26491">
                  <c:v>263.13109309999999</c:v>
                </c:pt>
                <c:pt idx="26492">
                  <c:v>263.14102709999997</c:v>
                </c:pt>
                <c:pt idx="26493">
                  <c:v>263.15096010000002</c:v>
                </c:pt>
                <c:pt idx="26494">
                  <c:v>263.16089410000001</c:v>
                </c:pt>
                <c:pt idx="26495">
                  <c:v>263.1708271</c:v>
                </c:pt>
                <c:pt idx="26496">
                  <c:v>263.18076109999998</c:v>
                </c:pt>
                <c:pt idx="26497">
                  <c:v>263.19069409999997</c:v>
                </c:pt>
                <c:pt idx="26498">
                  <c:v>263.20062810000002</c:v>
                </c:pt>
                <c:pt idx="26499">
                  <c:v>263.21056110000001</c:v>
                </c:pt>
                <c:pt idx="26500">
                  <c:v>263.22049509999999</c:v>
                </c:pt>
                <c:pt idx="26501">
                  <c:v>263.23042909999998</c:v>
                </c:pt>
                <c:pt idx="26502">
                  <c:v>263.24036210000003</c:v>
                </c:pt>
                <c:pt idx="26503">
                  <c:v>263.25029610000001</c:v>
                </c:pt>
                <c:pt idx="26504">
                  <c:v>263.2602291</c:v>
                </c:pt>
                <c:pt idx="26505">
                  <c:v>263.27016309999999</c:v>
                </c:pt>
                <c:pt idx="26506">
                  <c:v>263.28009609999998</c:v>
                </c:pt>
                <c:pt idx="26507">
                  <c:v>263.29003010000002</c:v>
                </c:pt>
                <c:pt idx="26508">
                  <c:v>263.29996410000001</c:v>
                </c:pt>
                <c:pt idx="26509">
                  <c:v>263.3098971</c:v>
                </c:pt>
                <c:pt idx="26510">
                  <c:v>263.31983109999999</c:v>
                </c:pt>
                <c:pt idx="26511">
                  <c:v>263.32976409999998</c:v>
                </c:pt>
                <c:pt idx="26512">
                  <c:v>263.33969810000002</c:v>
                </c:pt>
                <c:pt idx="26513">
                  <c:v>263.34963110000001</c:v>
                </c:pt>
                <c:pt idx="26514">
                  <c:v>263.3595651</c:v>
                </c:pt>
                <c:pt idx="26515">
                  <c:v>263.36949909999998</c:v>
                </c:pt>
                <c:pt idx="26516">
                  <c:v>263.37943209999997</c:v>
                </c:pt>
                <c:pt idx="26517">
                  <c:v>263.38936610000002</c:v>
                </c:pt>
                <c:pt idx="26518">
                  <c:v>263.39929910000001</c:v>
                </c:pt>
                <c:pt idx="26519">
                  <c:v>263.40923309999999</c:v>
                </c:pt>
                <c:pt idx="26520">
                  <c:v>263.41916609999998</c:v>
                </c:pt>
                <c:pt idx="26521">
                  <c:v>263.42910010000003</c:v>
                </c:pt>
                <c:pt idx="26522">
                  <c:v>263.43903410000001</c:v>
                </c:pt>
                <c:pt idx="26523">
                  <c:v>263.4489671</c:v>
                </c:pt>
                <c:pt idx="26524">
                  <c:v>263.45890109999999</c:v>
                </c:pt>
                <c:pt idx="26525">
                  <c:v>263.46883409999998</c:v>
                </c:pt>
                <c:pt idx="26526">
                  <c:v>263.47876810000002</c:v>
                </c:pt>
                <c:pt idx="26527">
                  <c:v>263.48870110000001</c:v>
                </c:pt>
                <c:pt idx="26528">
                  <c:v>263.4986351</c:v>
                </c:pt>
                <c:pt idx="26529">
                  <c:v>263.50856909999999</c:v>
                </c:pt>
                <c:pt idx="26530">
                  <c:v>263.51850209999998</c:v>
                </c:pt>
                <c:pt idx="26531">
                  <c:v>263.52843610000002</c:v>
                </c:pt>
                <c:pt idx="26532">
                  <c:v>263.53836910000001</c:v>
                </c:pt>
                <c:pt idx="26533">
                  <c:v>263.5483031</c:v>
                </c:pt>
                <c:pt idx="26534">
                  <c:v>263.55823709999999</c:v>
                </c:pt>
                <c:pt idx="26535">
                  <c:v>263.56817009999997</c:v>
                </c:pt>
                <c:pt idx="26536">
                  <c:v>263.57810410000002</c:v>
                </c:pt>
                <c:pt idx="26537">
                  <c:v>263.58803710000001</c:v>
                </c:pt>
                <c:pt idx="26538">
                  <c:v>263.5979711</c:v>
                </c:pt>
                <c:pt idx="26539">
                  <c:v>263.60790509999998</c:v>
                </c:pt>
                <c:pt idx="26540">
                  <c:v>263.61783809999997</c:v>
                </c:pt>
                <c:pt idx="26541">
                  <c:v>263.62777210000002</c:v>
                </c:pt>
                <c:pt idx="26542">
                  <c:v>263.63770510000001</c:v>
                </c:pt>
                <c:pt idx="26543">
                  <c:v>263.64763909999999</c:v>
                </c:pt>
                <c:pt idx="26544">
                  <c:v>263.65757209999998</c:v>
                </c:pt>
                <c:pt idx="26545">
                  <c:v>263.66750610000003</c:v>
                </c:pt>
                <c:pt idx="26546">
                  <c:v>263.67744010000001</c:v>
                </c:pt>
                <c:pt idx="26547">
                  <c:v>263.6873731</c:v>
                </c:pt>
                <c:pt idx="26548">
                  <c:v>263.69730709999999</c:v>
                </c:pt>
                <c:pt idx="26549">
                  <c:v>263.70724009999998</c:v>
                </c:pt>
                <c:pt idx="26550">
                  <c:v>263.71717430000001</c:v>
                </c:pt>
                <c:pt idx="26551">
                  <c:v>263.7271083</c:v>
                </c:pt>
                <c:pt idx="26552">
                  <c:v>263.73704129999999</c:v>
                </c:pt>
                <c:pt idx="26553">
                  <c:v>263.74697529999997</c:v>
                </c:pt>
                <c:pt idx="26554">
                  <c:v>263.75690830000002</c:v>
                </c:pt>
                <c:pt idx="26555">
                  <c:v>263.76684230000001</c:v>
                </c:pt>
                <c:pt idx="26556">
                  <c:v>263.77677629999999</c:v>
                </c:pt>
                <c:pt idx="26557">
                  <c:v>263.78670929999998</c:v>
                </c:pt>
                <c:pt idx="26558">
                  <c:v>263.79664330000003</c:v>
                </c:pt>
                <c:pt idx="26559">
                  <c:v>263.80657630000002</c:v>
                </c:pt>
                <c:pt idx="26560">
                  <c:v>263.8165103</c:v>
                </c:pt>
                <c:pt idx="26561">
                  <c:v>263.82644429999999</c:v>
                </c:pt>
                <c:pt idx="26562">
                  <c:v>263.83637729999998</c:v>
                </c:pt>
                <c:pt idx="26563">
                  <c:v>263.84631130000002</c:v>
                </c:pt>
                <c:pt idx="26564">
                  <c:v>263.85624430000001</c:v>
                </c:pt>
                <c:pt idx="26565">
                  <c:v>263.8661783</c:v>
                </c:pt>
                <c:pt idx="26566">
                  <c:v>263.87611229999999</c:v>
                </c:pt>
                <c:pt idx="26567">
                  <c:v>263.88604529999998</c:v>
                </c:pt>
                <c:pt idx="26568">
                  <c:v>263.89597930000002</c:v>
                </c:pt>
                <c:pt idx="26569">
                  <c:v>263.90591330000001</c:v>
                </c:pt>
                <c:pt idx="26570">
                  <c:v>263.9158463</c:v>
                </c:pt>
                <c:pt idx="26571">
                  <c:v>263.92578029999999</c:v>
                </c:pt>
                <c:pt idx="26572">
                  <c:v>263.93571329999997</c:v>
                </c:pt>
                <c:pt idx="26573">
                  <c:v>263.94564730000002</c:v>
                </c:pt>
                <c:pt idx="26574">
                  <c:v>263.95558130000001</c:v>
                </c:pt>
                <c:pt idx="26575">
                  <c:v>263.9655143</c:v>
                </c:pt>
                <c:pt idx="26576">
                  <c:v>263.97544829999998</c:v>
                </c:pt>
                <c:pt idx="26577">
                  <c:v>263.98538129999997</c:v>
                </c:pt>
                <c:pt idx="26578">
                  <c:v>263.99531530000002</c:v>
                </c:pt>
                <c:pt idx="26579">
                  <c:v>264.0052493</c:v>
                </c:pt>
                <c:pt idx="26580">
                  <c:v>264.01518229999999</c:v>
                </c:pt>
                <c:pt idx="26581">
                  <c:v>264.02511629999998</c:v>
                </c:pt>
                <c:pt idx="26582">
                  <c:v>264.03505030000002</c:v>
                </c:pt>
                <c:pt idx="26583">
                  <c:v>264.04498330000001</c:v>
                </c:pt>
                <c:pt idx="26584">
                  <c:v>264.0549173</c:v>
                </c:pt>
                <c:pt idx="26585">
                  <c:v>264.06485029999999</c:v>
                </c:pt>
                <c:pt idx="26586">
                  <c:v>264.07478429999998</c:v>
                </c:pt>
                <c:pt idx="26587">
                  <c:v>264.08471830000002</c:v>
                </c:pt>
                <c:pt idx="26588">
                  <c:v>264.09465130000001</c:v>
                </c:pt>
                <c:pt idx="26589">
                  <c:v>264.1045853</c:v>
                </c:pt>
                <c:pt idx="26590">
                  <c:v>264.11451929999998</c:v>
                </c:pt>
                <c:pt idx="26591">
                  <c:v>264.12445229999997</c:v>
                </c:pt>
                <c:pt idx="26592">
                  <c:v>264.13438630000002</c:v>
                </c:pt>
                <c:pt idx="26593">
                  <c:v>264.1443203</c:v>
                </c:pt>
                <c:pt idx="26594">
                  <c:v>264.15425329999999</c:v>
                </c:pt>
                <c:pt idx="26595">
                  <c:v>264.16418729999998</c:v>
                </c:pt>
                <c:pt idx="26596">
                  <c:v>264.17412030000003</c:v>
                </c:pt>
                <c:pt idx="26597">
                  <c:v>264.18405419999999</c:v>
                </c:pt>
                <c:pt idx="26598">
                  <c:v>264.1939883</c:v>
                </c:pt>
                <c:pt idx="26599">
                  <c:v>264.20392129999999</c:v>
                </c:pt>
                <c:pt idx="26600">
                  <c:v>264.21385529999998</c:v>
                </c:pt>
                <c:pt idx="26601">
                  <c:v>264.22378930000002</c:v>
                </c:pt>
                <c:pt idx="26602">
                  <c:v>264.23372230000001</c:v>
                </c:pt>
                <c:pt idx="26603">
                  <c:v>264.2436563</c:v>
                </c:pt>
                <c:pt idx="26604">
                  <c:v>264.25359029999998</c:v>
                </c:pt>
                <c:pt idx="26605">
                  <c:v>264.26352329999997</c:v>
                </c:pt>
                <c:pt idx="26606">
                  <c:v>264.27345730000002</c:v>
                </c:pt>
                <c:pt idx="26607">
                  <c:v>264.28339130000001</c:v>
                </c:pt>
                <c:pt idx="26608">
                  <c:v>264.29332429999999</c:v>
                </c:pt>
                <c:pt idx="26609">
                  <c:v>264.30325829999998</c:v>
                </c:pt>
                <c:pt idx="26610">
                  <c:v>264.31319230000003</c:v>
                </c:pt>
                <c:pt idx="26611">
                  <c:v>264.32312530000002</c:v>
                </c:pt>
                <c:pt idx="26612">
                  <c:v>264.3330593</c:v>
                </c:pt>
                <c:pt idx="26613">
                  <c:v>264.34299329999999</c:v>
                </c:pt>
                <c:pt idx="26614">
                  <c:v>264.35292629999998</c:v>
                </c:pt>
                <c:pt idx="26615">
                  <c:v>264.36286030000002</c:v>
                </c:pt>
                <c:pt idx="26616">
                  <c:v>264.37279330000001</c:v>
                </c:pt>
                <c:pt idx="26617">
                  <c:v>264.3827273</c:v>
                </c:pt>
                <c:pt idx="26618">
                  <c:v>264.39266129999999</c:v>
                </c:pt>
                <c:pt idx="26619">
                  <c:v>264.40259429999998</c:v>
                </c:pt>
                <c:pt idx="26620">
                  <c:v>264.41252830000002</c:v>
                </c:pt>
                <c:pt idx="26621">
                  <c:v>264.42246230000001</c:v>
                </c:pt>
                <c:pt idx="26622">
                  <c:v>264.4323953</c:v>
                </c:pt>
                <c:pt idx="26623">
                  <c:v>264.44232929999998</c:v>
                </c:pt>
                <c:pt idx="26624">
                  <c:v>264.45226330000003</c:v>
                </c:pt>
                <c:pt idx="26625">
                  <c:v>264.46219630000002</c:v>
                </c:pt>
                <c:pt idx="26626">
                  <c:v>264.4721303</c:v>
                </c:pt>
                <c:pt idx="26627">
                  <c:v>264.48206429999999</c:v>
                </c:pt>
                <c:pt idx="26628">
                  <c:v>264.49199729999998</c:v>
                </c:pt>
                <c:pt idx="26629">
                  <c:v>264.50193130000002</c:v>
                </c:pt>
                <c:pt idx="26630">
                  <c:v>264.51186530000001</c:v>
                </c:pt>
                <c:pt idx="26631">
                  <c:v>264.5217983</c:v>
                </c:pt>
                <c:pt idx="26632">
                  <c:v>264.53173229999999</c:v>
                </c:pt>
                <c:pt idx="26633">
                  <c:v>264.54166629999997</c:v>
                </c:pt>
                <c:pt idx="26634">
                  <c:v>264.55159930000002</c:v>
                </c:pt>
                <c:pt idx="26635">
                  <c:v>264.56153330000001</c:v>
                </c:pt>
                <c:pt idx="26636">
                  <c:v>264.57146729999999</c:v>
                </c:pt>
                <c:pt idx="26637">
                  <c:v>264.58140029999998</c:v>
                </c:pt>
                <c:pt idx="26638">
                  <c:v>264.59133430000003</c:v>
                </c:pt>
                <c:pt idx="26639">
                  <c:v>264.60126830000002</c:v>
                </c:pt>
                <c:pt idx="26640">
                  <c:v>264.6112013</c:v>
                </c:pt>
                <c:pt idx="26641">
                  <c:v>264.62113529999999</c:v>
                </c:pt>
                <c:pt idx="26642">
                  <c:v>264.63106929999998</c:v>
                </c:pt>
                <c:pt idx="26643">
                  <c:v>264.64100230000003</c:v>
                </c:pt>
                <c:pt idx="26644">
                  <c:v>264.65093630000001</c:v>
                </c:pt>
                <c:pt idx="26645">
                  <c:v>264.6608703</c:v>
                </c:pt>
                <c:pt idx="26646">
                  <c:v>264.67080329999999</c:v>
                </c:pt>
                <c:pt idx="26647">
                  <c:v>264.68073729999998</c:v>
                </c:pt>
                <c:pt idx="26648">
                  <c:v>264.69067130000002</c:v>
                </c:pt>
                <c:pt idx="26649">
                  <c:v>264.70060430000001</c:v>
                </c:pt>
                <c:pt idx="26650">
                  <c:v>264.7105383</c:v>
                </c:pt>
                <c:pt idx="26651">
                  <c:v>264.72047250000003</c:v>
                </c:pt>
                <c:pt idx="26652">
                  <c:v>264.73040550000002</c:v>
                </c:pt>
                <c:pt idx="26653">
                  <c:v>264.7403395</c:v>
                </c:pt>
                <c:pt idx="26654">
                  <c:v>264.75027349999999</c:v>
                </c:pt>
                <c:pt idx="26655">
                  <c:v>264.76020649999998</c:v>
                </c:pt>
                <c:pt idx="26656">
                  <c:v>264.77014050000002</c:v>
                </c:pt>
                <c:pt idx="26657">
                  <c:v>264.78007450000001</c:v>
                </c:pt>
                <c:pt idx="26658">
                  <c:v>264.7900075</c:v>
                </c:pt>
                <c:pt idx="26659">
                  <c:v>264.79994149999999</c:v>
                </c:pt>
                <c:pt idx="26660">
                  <c:v>264.80987549999998</c:v>
                </c:pt>
                <c:pt idx="26661">
                  <c:v>264.81980850000002</c:v>
                </c:pt>
                <c:pt idx="26662">
                  <c:v>264.82974250000001</c:v>
                </c:pt>
                <c:pt idx="26663">
                  <c:v>264.8396765</c:v>
                </c:pt>
                <c:pt idx="26664">
                  <c:v>264.84960949999999</c:v>
                </c:pt>
                <c:pt idx="26665">
                  <c:v>264.85954349999997</c:v>
                </c:pt>
                <c:pt idx="26666">
                  <c:v>264.86947750000002</c:v>
                </c:pt>
                <c:pt idx="26667">
                  <c:v>264.87941050000001</c:v>
                </c:pt>
                <c:pt idx="26668">
                  <c:v>264.88934449999999</c:v>
                </c:pt>
                <c:pt idx="26669">
                  <c:v>264.89927849999998</c:v>
                </c:pt>
                <c:pt idx="26670">
                  <c:v>264.90921250000002</c:v>
                </c:pt>
                <c:pt idx="26671">
                  <c:v>264.91914550000001</c:v>
                </c:pt>
                <c:pt idx="26672">
                  <c:v>264.9290795</c:v>
                </c:pt>
                <c:pt idx="26673">
                  <c:v>264.93901349999999</c:v>
                </c:pt>
                <c:pt idx="26674">
                  <c:v>264.94894649999998</c:v>
                </c:pt>
                <c:pt idx="26675">
                  <c:v>264.95888050000002</c:v>
                </c:pt>
                <c:pt idx="26676">
                  <c:v>264.96881450000001</c:v>
                </c:pt>
                <c:pt idx="26677">
                  <c:v>264.9787475</c:v>
                </c:pt>
                <c:pt idx="26678">
                  <c:v>264.98868149999998</c:v>
                </c:pt>
                <c:pt idx="26679">
                  <c:v>264.99861550000003</c:v>
                </c:pt>
                <c:pt idx="26680">
                  <c:v>265.00854850000002</c:v>
                </c:pt>
                <c:pt idx="26681">
                  <c:v>265.0184825</c:v>
                </c:pt>
                <c:pt idx="26682">
                  <c:v>265.02841649999999</c:v>
                </c:pt>
                <c:pt idx="26683">
                  <c:v>265.03834949999998</c:v>
                </c:pt>
                <c:pt idx="26684">
                  <c:v>265.04828350000003</c:v>
                </c:pt>
                <c:pt idx="26685">
                  <c:v>265.05821750000001</c:v>
                </c:pt>
                <c:pt idx="26686">
                  <c:v>265.0681515</c:v>
                </c:pt>
                <c:pt idx="26687">
                  <c:v>265.07808449999999</c:v>
                </c:pt>
                <c:pt idx="26688">
                  <c:v>265.08801849999998</c:v>
                </c:pt>
                <c:pt idx="26689">
                  <c:v>265.09795250000002</c:v>
                </c:pt>
                <c:pt idx="26690">
                  <c:v>265.10788550000001</c:v>
                </c:pt>
                <c:pt idx="26691">
                  <c:v>265.1178195</c:v>
                </c:pt>
                <c:pt idx="26692">
                  <c:v>265.12775349999998</c:v>
                </c:pt>
                <c:pt idx="26693">
                  <c:v>265.13768649999997</c:v>
                </c:pt>
                <c:pt idx="26694">
                  <c:v>265.14762050000002</c:v>
                </c:pt>
                <c:pt idx="26695">
                  <c:v>265.1575545</c:v>
                </c:pt>
                <c:pt idx="26696">
                  <c:v>265.16748849999999</c:v>
                </c:pt>
                <c:pt idx="26697">
                  <c:v>265.17742149999998</c:v>
                </c:pt>
                <c:pt idx="26698">
                  <c:v>265.18735550000002</c:v>
                </c:pt>
                <c:pt idx="26699">
                  <c:v>265.19728950000001</c:v>
                </c:pt>
                <c:pt idx="26700">
                  <c:v>265.2072225</c:v>
                </c:pt>
                <c:pt idx="26701">
                  <c:v>265.21715649999999</c:v>
                </c:pt>
                <c:pt idx="26702">
                  <c:v>265.22709049999997</c:v>
                </c:pt>
                <c:pt idx="26703">
                  <c:v>265.23702350000002</c:v>
                </c:pt>
                <c:pt idx="26704">
                  <c:v>265.24695750000001</c:v>
                </c:pt>
                <c:pt idx="26705">
                  <c:v>265.25689149999999</c:v>
                </c:pt>
                <c:pt idx="26706">
                  <c:v>265.26682549999998</c:v>
                </c:pt>
                <c:pt idx="26707">
                  <c:v>265.27675850000003</c:v>
                </c:pt>
                <c:pt idx="26708">
                  <c:v>265.28669250000002</c:v>
                </c:pt>
                <c:pt idx="26709">
                  <c:v>265.2966265</c:v>
                </c:pt>
                <c:pt idx="26710">
                  <c:v>265.30655949999999</c:v>
                </c:pt>
                <c:pt idx="26711">
                  <c:v>265.31649349999998</c:v>
                </c:pt>
                <c:pt idx="26712">
                  <c:v>265.32642750000002</c:v>
                </c:pt>
                <c:pt idx="26713">
                  <c:v>265.33636150000001</c:v>
                </c:pt>
                <c:pt idx="26714">
                  <c:v>265.3462945</c:v>
                </c:pt>
                <c:pt idx="26715">
                  <c:v>265.35622849999999</c:v>
                </c:pt>
                <c:pt idx="26716">
                  <c:v>265.36616249999997</c:v>
                </c:pt>
                <c:pt idx="26717">
                  <c:v>265.37609550000002</c:v>
                </c:pt>
                <c:pt idx="26718">
                  <c:v>265.38602950000001</c:v>
                </c:pt>
                <c:pt idx="26719">
                  <c:v>265.39596349999999</c:v>
                </c:pt>
                <c:pt idx="26720">
                  <c:v>265.40589749999998</c:v>
                </c:pt>
                <c:pt idx="26721">
                  <c:v>265.41583050000003</c:v>
                </c:pt>
                <c:pt idx="26722">
                  <c:v>265.42576450000001</c:v>
                </c:pt>
                <c:pt idx="26723">
                  <c:v>265.4356985</c:v>
                </c:pt>
                <c:pt idx="26724">
                  <c:v>265.44563149999999</c:v>
                </c:pt>
                <c:pt idx="26725">
                  <c:v>265.45556549999998</c:v>
                </c:pt>
                <c:pt idx="26726">
                  <c:v>265.46549950000002</c:v>
                </c:pt>
                <c:pt idx="26727">
                  <c:v>265.47543350000001</c:v>
                </c:pt>
                <c:pt idx="26728">
                  <c:v>265.4853665</c:v>
                </c:pt>
                <c:pt idx="26729">
                  <c:v>265.49530049999998</c:v>
                </c:pt>
                <c:pt idx="26730">
                  <c:v>265.50523449999997</c:v>
                </c:pt>
                <c:pt idx="26731">
                  <c:v>265.51516750000002</c:v>
                </c:pt>
                <c:pt idx="26732">
                  <c:v>265.52510150000001</c:v>
                </c:pt>
                <c:pt idx="26733">
                  <c:v>265.53503549999999</c:v>
                </c:pt>
                <c:pt idx="26734">
                  <c:v>265.54496949999998</c:v>
                </c:pt>
                <c:pt idx="26735">
                  <c:v>265.55490250000003</c:v>
                </c:pt>
                <c:pt idx="26736">
                  <c:v>265.56483650000001</c:v>
                </c:pt>
                <c:pt idx="26737">
                  <c:v>265.5747705</c:v>
                </c:pt>
                <c:pt idx="26738">
                  <c:v>265.58470349999999</c:v>
                </c:pt>
                <c:pt idx="26739">
                  <c:v>265.59463749999998</c:v>
                </c:pt>
                <c:pt idx="26740">
                  <c:v>265.60457150000002</c:v>
                </c:pt>
                <c:pt idx="26741">
                  <c:v>265.61450550000001</c:v>
                </c:pt>
                <c:pt idx="26742">
                  <c:v>265.6244385</c:v>
                </c:pt>
                <c:pt idx="26743">
                  <c:v>265.63437249999998</c:v>
                </c:pt>
                <c:pt idx="26744">
                  <c:v>265.64430650000003</c:v>
                </c:pt>
                <c:pt idx="26745">
                  <c:v>265.65423950000002</c:v>
                </c:pt>
                <c:pt idx="26746">
                  <c:v>265.6641735</c:v>
                </c:pt>
                <c:pt idx="26747">
                  <c:v>265.67410749999999</c:v>
                </c:pt>
                <c:pt idx="26748">
                  <c:v>265.68404149999998</c:v>
                </c:pt>
                <c:pt idx="26749">
                  <c:v>265.69397450000002</c:v>
                </c:pt>
                <c:pt idx="26750">
                  <c:v>265.70390850000001</c:v>
                </c:pt>
                <c:pt idx="26751">
                  <c:v>265.7138425</c:v>
                </c:pt>
                <c:pt idx="26752">
                  <c:v>265.7237758</c:v>
                </c:pt>
                <c:pt idx="26753">
                  <c:v>265.73370979999999</c:v>
                </c:pt>
                <c:pt idx="26754">
                  <c:v>265.74364379999997</c:v>
                </c:pt>
                <c:pt idx="26755">
                  <c:v>265.75357780000002</c:v>
                </c:pt>
                <c:pt idx="26756">
                  <c:v>265.76351080000001</c:v>
                </c:pt>
                <c:pt idx="26757">
                  <c:v>265.77344479999999</c:v>
                </c:pt>
                <c:pt idx="26758">
                  <c:v>265.78337879999998</c:v>
                </c:pt>
                <c:pt idx="26759">
                  <c:v>265.79331280000002</c:v>
                </c:pt>
                <c:pt idx="26760">
                  <c:v>265.80324580000001</c:v>
                </c:pt>
                <c:pt idx="26761">
                  <c:v>265.8131798</c:v>
                </c:pt>
                <c:pt idx="26762">
                  <c:v>265.82311379999999</c:v>
                </c:pt>
                <c:pt idx="26763">
                  <c:v>265.83304679999998</c:v>
                </c:pt>
                <c:pt idx="26764">
                  <c:v>265.84298080000002</c:v>
                </c:pt>
                <c:pt idx="26765">
                  <c:v>265.85291480000001</c:v>
                </c:pt>
                <c:pt idx="26766">
                  <c:v>265.86284879999999</c:v>
                </c:pt>
                <c:pt idx="26767">
                  <c:v>265.87278179999998</c:v>
                </c:pt>
                <c:pt idx="26768">
                  <c:v>265.88271580000003</c:v>
                </c:pt>
                <c:pt idx="26769">
                  <c:v>265.89264980000002</c:v>
                </c:pt>
                <c:pt idx="26770">
                  <c:v>265.9025838</c:v>
                </c:pt>
                <c:pt idx="26771">
                  <c:v>265.91251679999999</c:v>
                </c:pt>
                <c:pt idx="26772">
                  <c:v>265.92245079999998</c:v>
                </c:pt>
                <c:pt idx="26773">
                  <c:v>265.93238480000002</c:v>
                </c:pt>
                <c:pt idx="26774">
                  <c:v>265.94231880000001</c:v>
                </c:pt>
                <c:pt idx="26775">
                  <c:v>265.9522518</c:v>
                </c:pt>
                <c:pt idx="26776">
                  <c:v>265.96218579999999</c:v>
                </c:pt>
                <c:pt idx="26777">
                  <c:v>265.97211979999997</c:v>
                </c:pt>
                <c:pt idx="26778">
                  <c:v>265.98205280000002</c:v>
                </c:pt>
                <c:pt idx="26779">
                  <c:v>265.99198680000001</c:v>
                </c:pt>
                <c:pt idx="26780">
                  <c:v>266.00192079999999</c:v>
                </c:pt>
                <c:pt idx="26781">
                  <c:v>266.01185479999998</c:v>
                </c:pt>
                <c:pt idx="26782">
                  <c:v>266.02178780000003</c:v>
                </c:pt>
                <c:pt idx="26783">
                  <c:v>266.03172180000001</c:v>
                </c:pt>
                <c:pt idx="26784">
                  <c:v>266.0416558</c:v>
                </c:pt>
                <c:pt idx="26785">
                  <c:v>266.05158979999999</c:v>
                </c:pt>
                <c:pt idx="26786">
                  <c:v>266.06152279999998</c:v>
                </c:pt>
                <c:pt idx="26787">
                  <c:v>266.07145680000002</c:v>
                </c:pt>
                <c:pt idx="26788">
                  <c:v>266.08139080000001</c:v>
                </c:pt>
                <c:pt idx="26789">
                  <c:v>266.0913238</c:v>
                </c:pt>
                <c:pt idx="26790">
                  <c:v>266.10125779999998</c:v>
                </c:pt>
                <c:pt idx="26791">
                  <c:v>266.11119179999997</c:v>
                </c:pt>
                <c:pt idx="26792">
                  <c:v>266.12112580000002</c:v>
                </c:pt>
                <c:pt idx="26793">
                  <c:v>266.13105880000001</c:v>
                </c:pt>
                <c:pt idx="26794">
                  <c:v>266.14099279999999</c:v>
                </c:pt>
                <c:pt idx="26795">
                  <c:v>266.15092679999998</c:v>
                </c:pt>
                <c:pt idx="26796">
                  <c:v>266.16086080000002</c:v>
                </c:pt>
                <c:pt idx="26797">
                  <c:v>266.17079380000001</c:v>
                </c:pt>
                <c:pt idx="26798">
                  <c:v>266.1807278</c:v>
                </c:pt>
                <c:pt idx="26799">
                  <c:v>266.19066179999999</c:v>
                </c:pt>
                <c:pt idx="26800">
                  <c:v>266.20059579999997</c:v>
                </c:pt>
                <c:pt idx="26801">
                  <c:v>266.21052880000002</c:v>
                </c:pt>
                <c:pt idx="26802">
                  <c:v>266.22046280000001</c:v>
                </c:pt>
                <c:pt idx="26803">
                  <c:v>266.23039679999999</c:v>
                </c:pt>
                <c:pt idx="26804">
                  <c:v>266.24032979999998</c:v>
                </c:pt>
                <c:pt idx="26805">
                  <c:v>266.25026380000003</c:v>
                </c:pt>
                <c:pt idx="26806">
                  <c:v>266.26019780000001</c:v>
                </c:pt>
                <c:pt idx="26807">
                  <c:v>266.2701318</c:v>
                </c:pt>
                <c:pt idx="26808">
                  <c:v>266.28006479999999</c:v>
                </c:pt>
                <c:pt idx="26809">
                  <c:v>266.28999879999998</c:v>
                </c:pt>
                <c:pt idx="26810">
                  <c:v>266.29993280000002</c:v>
                </c:pt>
                <c:pt idx="26811">
                  <c:v>266.30986680000001</c:v>
                </c:pt>
                <c:pt idx="26812">
                  <c:v>266.3197998</c:v>
                </c:pt>
                <c:pt idx="26813">
                  <c:v>266.32973379999999</c:v>
                </c:pt>
                <c:pt idx="26814">
                  <c:v>266.33966779999997</c:v>
                </c:pt>
                <c:pt idx="26815">
                  <c:v>266.34960180000002</c:v>
                </c:pt>
                <c:pt idx="26816">
                  <c:v>266.35953480000001</c:v>
                </c:pt>
                <c:pt idx="26817">
                  <c:v>266.36946879999999</c:v>
                </c:pt>
                <c:pt idx="26818">
                  <c:v>266.37940279999998</c:v>
                </c:pt>
                <c:pt idx="26819">
                  <c:v>266.38933680000002</c:v>
                </c:pt>
                <c:pt idx="26820">
                  <c:v>266.39926980000001</c:v>
                </c:pt>
                <c:pt idx="26821">
                  <c:v>266.4092038</c:v>
                </c:pt>
                <c:pt idx="26822">
                  <c:v>266.41913779999999</c:v>
                </c:pt>
                <c:pt idx="26823">
                  <c:v>266.42907179999997</c:v>
                </c:pt>
                <c:pt idx="26824">
                  <c:v>266.43900480000002</c:v>
                </c:pt>
                <c:pt idx="26825">
                  <c:v>266.44893880000001</c:v>
                </c:pt>
                <c:pt idx="26826">
                  <c:v>266.45887279999999</c:v>
                </c:pt>
                <c:pt idx="26827">
                  <c:v>266.46880579999998</c:v>
                </c:pt>
                <c:pt idx="26828">
                  <c:v>266.47873980000003</c:v>
                </c:pt>
                <c:pt idx="26829">
                  <c:v>266.48867380000002</c:v>
                </c:pt>
                <c:pt idx="26830">
                  <c:v>266.4986078</c:v>
                </c:pt>
                <c:pt idx="26831">
                  <c:v>266.50854079999999</c:v>
                </c:pt>
                <c:pt idx="26832">
                  <c:v>266.51847479999998</c:v>
                </c:pt>
                <c:pt idx="26833">
                  <c:v>266.52840880000002</c:v>
                </c:pt>
                <c:pt idx="26834">
                  <c:v>266.53834280000001</c:v>
                </c:pt>
                <c:pt idx="26835">
                  <c:v>266.54827569999998</c:v>
                </c:pt>
                <c:pt idx="26836">
                  <c:v>266.55820979999999</c:v>
                </c:pt>
                <c:pt idx="26837">
                  <c:v>266.56814379999997</c:v>
                </c:pt>
                <c:pt idx="26838">
                  <c:v>266.57807780000002</c:v>
                </c:pt>
                <c:pt idx="26839">
                  <c:v>266.58801080000001</c:v>
                </c:pt>
                <c:pt idx="26840">
                  <c:v>266.59794470000003</c:v>
                </c:pt>
                <c:pt idx="26841">
                  <c:v>266.60787879999998</c:v>
                </c:pt>
                <c:pt idx="26842">
                  <c:v>266.61781280000002</c:v>
                </c:pt>
                <c:pt idx="26843">
                  <c:v>266.62774580000001</c:v>
                </c:pt>
                <c:pt idx="26844">
                  <c:v>266.6376798</c:v>
                </c:pt>
                <c:pt idx="26845">
                  <c:v>266.64761370000002</c:v>
                </c:pt>
                <c:pt idx="26846">
                  <c:v>266.65754779999997</c:v>
                </c:pt>
                <c:pt idx="26847">
                  <c:v>266.66748080000002</c:v>
                </c:pt>
                <c:pt idx="26848">
                  <c:v>266.67741480000001</c:v>
                </c:pt>
                <c:pt idx="26849">
                  <c:v>266.6873488</c:v>
                </c:pt>
                <c:pt idx="26850">
                  <c:v>266.69728270000002</c:v>
                </c:pt>
                <c:pt idx="26851">
                  <c:v>266.70721579999997</c:v>
                </c:pt>
                <c:pt idx="26852">
                  <c:v>266.71714889999998</c:v>
                </c:pt>
                <c:pt idx="26853">
                  <c:v>266.72708290000003</c:v>
                </c:pt>
                <c:pt idx="26854">
                  <c:v>266.73701690000001</c:v>
                </c:pt>
                <c:pt idx="26855">
                  <c:v>266.7469499</c:v>
                </c:pt>
                <c:pt idx="26856">
                  <c:v>266.75688389999999</c:v>
                </c:pt>
                <c:pt idx="26857">
                  <c:v>266.76681789999998</c:v>
                </c:pt>
                <c:pt idx="26858">
                  <c:v>266.77675190000002</c:v>
                </c:pt>
                <c:pt idx="26859">
                  <c:v>266.78668490000001</c:v>
                </c:pt>
                <c:pt idx="26860">
                  <c:v>266.7966189</c:v>
                </c:pt>
                <c:pt idx="26861">
                  <c:v>266.80655289999999</c:v>
                </c:pt>
                <c:pt idx="26862">
                  <c:v>266.81648689999997</c:v>
                </c:pt>
                <c:pt idx="26863">
                  <c:v>266.82641990000002</c:v>
                </c:pt>
                <c:pt idx="26864">
                  <c:v>266.83635390000001</c:v>
                </c:pt>
                <c:pt idx="26865">
                  <c:v>266.84628789999999</c:v>
                </c:pt>
                <c:pt idx="26866">
                  <c:v>266.85622189999998</c:v>
                </c:pt>
                <c:pt idx="26867">
                  <c:v>266.86615490000003</c:v>
                </c:pt>
                <c:pt idx="26868">
                  <c:v>266.87608890000001</c:v>
                </c:pt>
                <c:pt idx="26869">
                  <c:v>266.8860229</c:v>
                </c:pt>
                <c:pt idx="26870">
                  <c:v>266.89595689999999</c:v>
                </c:pt>
                <c:pt idx="26871">
                  <c:v>266.90589089999997</c:v>
                </c:pt>
                <c:pt idx="26872">
                  <c:v>266.91582390000002</c:v>
                </c:pt>
                <c:pt idx="26873">
                  <c:v>266.92575790000001</c:v>
                </c:pt>
                <c:pt idx="26874">
                  <c:v>266.93569189999999</c:v>
                </c:pt>
                <c:pt idx="26875">
                  <c:v>266.94562589999998</c:v>
                </c:pt>
                <c:pt idx="26876">
                  <c:v>266.95555890000003</c:v>
                </c:pt>
                <c:pt idx="26877">
                  <c:v>266.96549290000002</c:v>
                </c:pt>
                <c:pt idx="26878">
                  <c:v>266.9754269</c:v>
                </c:pt>
                <c:pt idx="26879">
                  <c:v>266.98536089999999</c:v>
                </c:pt>
                <c:pt idx="26880">
                  <c:v>266.99529389999998</c:v>
                </c:pt>
                <c:pt idx="26881">
                  <c:v>267.00522790000002</c:v>
                </c:pt>
                <c:pt idx="26882">
                  <c:v>267.01516190000001</c:v>
                </c:pt>
                <c:pt idx="26883">
                  <c:v>267.0250959</c:v>
                </c:pt>
                <c:pt idx="26884">
                  <c:v>267.03502889999999</c:v>
                </c:pt>
                <c:pt idx="26885">
                  <c:v>267.04496289999997</c:v>
                </c:pt>
                <c:pt idx="26886">
                  <c:v>267.05489690000002</c:v>
                </c:pt>
                <c:pt idx="26887">
                  <c:v>267.0648309</c:v>
                </c:pt>
                <c:pt idx="26888">
                  <c:v>267.07476389999999</c:v>
                </c:pt>
                <c:pt idx="26889">
                  <c:v>267.08469789999998</c:v>
                </c:pt>
                <c:pt idx="26890">
                  <c:v>267.09463190000002</c:v>
                </c:pt>
                <c:pt idx="26891">
                  <c:v>267.10456590000001</c:v>
                </c:pt>
                <c:pt idx="26892">
                  <c:v>267.1144989</c:v>
                </c:pt>
                <c:pt idx="26893">
                  <c:v>267.12443289999999</c:v>
                </c:pt>
                <c:pt idx="26894">
                  <c:v>267.13436689999997</c:v>
                </c:pt>
                <c:pt idx="26895">
                  <c:v>267.14430090000002</c:v>
                </c:pt>
                <c:pt idx="26896">
                  <c:v>267.15423490000001</c:v>
                </c:pt>
                <c:pt idx="26897">
                  <c:v>267.1641679</c:v>
                </c:pt>
                <c:pt idx="26898">
                  <c:v>267.17410189999998</c:v>
                </c:pt>
                <c:pt idx="26899">
                  <c:v>267.18403590000003</c:v>
                </c:pt>
                <c:pt idx="26900">
                  <c:v>267.19396990000001</c:v>
                </c:pt>
                <c:pt idx="26901">
                  <c:v>267.2039029</c:v>
                </c:pt>
                <c:pt idx="26902">
                  <c:v>267.21383689999999</c:v>
                </c:pt>
                <c:pt idx="26903">
                  <c:v>267.22377089999998</c:v>
                </c:pt>
                <c:pt idx="26904">
                  <c:v>267.23370490000002</c:v>
                </c:pt>
                <c:pt idx="26905">
                  <c:v>267.24363790000001</c:v>
                </c:pt>
                <c:pt idx="26906">
                  <c:v>267.2535719</c:v>
                </c:pt>
                <c:pt idx="26907">
                  <c:v>267.26350589999998</c:v>
                </c:pt>
                <c:pt idx="26908">
                  <c:v>267.27343990000003</c:v>
                </c:pt>
                <c:pt idx="26909">
                  <c:v>267.28337290000002</c:v>
                </c:pt>
                <c:pt idx="26910">
                  <c:v>267.2933069</c:v>
                </c:pt>
                <c:pt idx="26911">
                  <c:v>267.30324089999999</c:v>
                </c:pt>
                <c:pt idx="26912">
                  <c:v>267.31317489999998</c:v>
                </c:pt>
                <c:pt idx="26913">
                  <c:v>267.32310890000002</c:v>
                </c:pt>
                <c:pt idx="26914">
                  <c:v>267.33304190000001</c:v>
                </c:pt>
                <c:pt idx="26915">
                  <c:v>267.3429759</c:v>
                </c:pt>
                <c:pt idx="26916">
                  <c:v>267.35290989999999</c:v>
                </c:pt>
                <c:pt idx="26917">
                  <c:v>267.36284389999997</c:v>
                </c:pt>
                <c:pt idx="26918">
                  <c:v>267.37277690000002</c:v>
                </c:pt>
                <c:pt idx="26919">
                  <c:v>267.38271090000001</c:v>
                </c:pt>
                <c:pt idx="26920">
                  <c:v>267.39264489999999</c:v>
                </c:pt>
                <c:pt idx="26921">
                  <c:v>267.40257889999998</c:v>
                </c:pt>
                <c:pt idx="26922">
                  <c:v>267.41251190000003</c:v>
                </c:pt>
                <c:pt idx="26923">
                  <c:v>267.42244590000001</c:v>
                </c:pt>
                <c:pt idx="26924">
                  <c:v>267.4323799</c:v>
                </c:pt>
                <c:pt idx="26925">
                  <c:v>267.44231389999999</c:v>
                </c:pt>
                <c:pt idx="26926">
                  <c:v>267.45224689999998</c:v>
                </c:pt>
                <c:pt idx="26927">
                  <c:v>267.46218090000002</c:v>
                </c:pt>
                <c:pt idx="26928">
                  <c:v>267.47211490000001</c:v>
                </c:pt>
                <c:pt idx="26929">
                  <c:v>267.4820489</c:v>
                </c:pt>
                <c:pt idx="26930">
                  <c:v>267.49198289999998</c:v>
                </c:pt>
                <c:pt idx="26931">
                  <c:v>267.50191589999997</c:v>
                </c:pt>
                <c:pt idx="26932">
                  <c:v>267.51184990000002</c:v>
                </c:pt>
                <c:pt idx="26933">
                  <c:v>267.5217839</c:v>
                </c:pt>
                <c:pt idx="26934">
                  <c:v>267.53171789999999</c:v>
                </c:pt>
                <c:pt idx="26935">
                  <c:v>267.54165089999998</c:v>
                </c:pt>
                <c:pt idx="26936">
                  <c:v>267.55158490000002</c:v>
                </c:pt>
                <c:pt idx="26937">
                  <c:v>267.56151890000001</c:v>
                </c:pt>
                <c:pt idx="26938">
                  <c:v>267.5714529</c:v>
                </c:pt>
                <c:pt idx="26939">
                  <c:v>267.58138589999999</c:v>
                </c:pt>
                <c:pt idx="26940">
                  <c:v>267.59131989999997</c:v>
                </c:pt>
                <c:pt idx="26941">
                  <c:v>267.60125390000002</c:v>
                </c:pt>
                <c:pt idx="26942">
                  <c:v>267.6111879</c:v>
                </c:pt>
                <c:pt idx="26943">
                  <c:v>267.62112089999999</c:v>
                </c:pt>
                <c:pt idx="26944">
                  <c:v>267.63105489999998</c:v>
                </c:pt>
                <c:pt idx="26945">
                  <c:v>267.64098890000002</c:v>
                </c:pt>
                <c:pt idx="26946">
                  <c:v>267.65092290000001</c:v>
                </c:pt>
                <c:pt idx="26947">
                  <c:v>267.6608569</c:v>
                </c:pt>
                <c:pt idx="26948">
                  <c:v>267.67078989999999</c:v>
                </c:pt>
                <c:pt idx="26949">
                  <c:v>267.68072389999998</c:v>
                </c:pt>
                <c:pt idx="26950">
                  <c:v>267.69065790000002</c:v>
                </c:pt>
                <c:pt idx="26951">
                  <c:v>267.70059190000001</c:v>
                </c:pt>
                <c:pt idx="26952">
                  <c:v>267.7105249</c:v>
                </c:pt>
                <c:pt idx="26953">
                  <c:v>267.72045939999998</c:v>
                </c:pt>
                <c:pt idx="26954">
                  <c:v>267.73039340000003</c:v>
                </c:pt>
                <c:pt idx="26955">
                  <c:v>267.74032740000001</c:v>
                </c:pt>
                <c:pt idx="26956">
                  <c:v>267.7502604</c:v>
                </c:pt>
                <c:pt idx="26957">
                  <c:v>267.76019439999999</c:v>
                </c:pt>
                <c:pt idx="26958">
                  <c:v>267.77012839999998</c:v>
                </c:pt>
                <c:pt idx="26959">
                  <c:v>267.78006240000002</c:v>
                </c:pt>
                <c:pt idx="26960">
                  <c:v>267.78999540000001</c:v>
                </c:pt>
                <c:pt idx="26961">
                  <c:v>267.7999294</c:v>
                </c:pt>
                <c:pt idx="26962">
                  <c:v>267.80986339999998</c:v>
                </c:pt>
                <c:pt idx="26963">
                  <c:v>267.81979740000003</c:v>
                </c:pt>
                <c:pt idx="26964">
                  <c:v>267.82973040000002</c:v>
                </c:pt>
                <c:pt idx="26965">
                  <c:v>267.8396644</c:v>
                </c:pt>
                <c:pt idx="26966">
                  <c:v>267.84959839999999</c:v>
                </c:pt>
                <c:pt idx="26967">
                  <c:v>267.85953239999998</c:v>
                </c:pt>
                <c:pt idx="26968">
                  <c:v>267.86946640000002</c:v>
                </c:pt>
                <c:pt idx="26969">
                  <c:v>267.87939940000001</c:v>
                </c:pt>
                <c:pt idx="26970">
                  <c:v>267.8893334</c:v>
                </c:pt>
                <c:pt idx="26971">
                  <c:v>267.89926739999999</c:v>
                </c:pt>
                <c:pt idx="26972">
                  <c:v>267.90920139999997</c:v>
                </c:pt>
                <c:pt idx="26973">
                  <c:v>267.91913440000002</c:v>
                </c:pt>
                <c:pt idx="26974">
                  <c:v>267.92906840000001</c:v>
                </c:pt>
                <c:pt idx="26975">
                  <c:v>267.93900239999999</c:v>
                </c:pt>
                <c:pt idx="26976">
                  <c:v>267.94893639999998</c:v>
                </c:pt>
                <c:pt idx="26977">
                  <c:v>267.95886940000003</c:v>
                </c:pt>
                <c:pt idx="26978">
                  <c:v>267.96880340000001</c:v>
                </c:pt>
                <c:pt idx="26979">
                  <c:v>267.9787374</c:v>
                </c:pt>
                <c:pt idx="26980">
                  <c:v>267.98867139999999</c:v>
                </c:pt>
                <c:pt idx="26981">
                  <c:v>267.99860439999998</c:v>
                </c:pt>
                <c:pt idx="26982">
                  <c:v>268.00853840000002</c:v>
                </c:pt>
                <c:pt idx="26983">
                  <c:v>268.01847240000001</c:v>
                </c:pt>
                <c:pt idx="26984">
                  <c:v>268.02840639999999</c:v>
                </c:pt>
                <c:pt idx="26985">
                  <c:v>268.03833939999998</c:v>
                </c:pt>
                <c:pt idx="26986">
                  <c:v>268.04827340000003</c:v>
                </c:pt>
                <c:pt idx="26987">
                  <c:v>268.05820740000001</c:v>
                </c:pt>
                <c:pt idx="26988">
                  <c:v>268.0681414</c:v>
                </c:pt>
                <c:pt idx="26989">
                  <c:v>268.07807539999999</c:v>
                </c:pt>
                <c:pt idx="26990">
                  <c:v>268.08800839999998</c:v>
                </c:pt>
                <c:pt idx="26991">
                  <c:v>268.09794240000002</c:v>
                </c:pt>
                <c:pt idx="26992">
                  <c:v>268.10787640000001</c:v>
                </c:pt>
                <c:pt idx="26993">
                  <c:v>268.1178104</c:v>
                </c:pt>
                <c:pt idx="26994">
                  <c:v>268.12774339999999</c:v>
                </c:pt>
                <c:pt idx="26995">
                  <c:v>268.13767739999997</c:v>
                </c:pt>
                <c:pt idx="26996">
                  <c:v>268.14761140000002</c:v>
                </c:pt>
                <c:pt idx="26997">
                  <c:v>268.1575454</c:v>
                </c:pt>
                <c:pt idx="26998">
                  <c:v>268.16747839999999</c:v>
                </c:pt>
                <c:pt idx="26999">
                  <c:v>268.17741239999998</c:v>
                </c:pt>
                <c:pt idx="27000">
                  <c:v>268.18734640000002</c:v>
                </c:pt>
                <c:pt idx="27001">
                  <c:v>268.19728040000001</c:v>
                </c:pt>
                <c:pt idx="27002">
                  <c:v>268.2072134</c:v>
                </c:pt>
                <c:pt idx="27003">
                  <c:v>268.21714739999999</c:v>
                </c:pt>
                <c:pt idx="27004">
                  <c:v>268.22708139999997</c:v>
                </c:pt>
                <c:pt idx="27005">
                  <c:v>268.23701540000002</c:v>
                </c:pt>
                <c:pt idx="27006">
                  <c:v>268.24694840000001</c:v>
                </c:pt>
                <c:pt idx="27007">
                  <c:v>268.25688239999999</c:v>
                </c:pt>
                <c:pt idx="27008">
                  <c:v>268.26681639999998</c:v>
                </c:pt>
                <c:pt idx="27009">
                  <c:v>268.27675040000003</c:v>
                </c:pt>
                <c:pt idx="27010">
                  <c:v>268.28668440000001</c:v>
                </c:pt>
                <c:pt idx="27011">
                  <c:v>268.2966174</c:v>
                </c:pt>
                <c:pt idx="27012">
                  <c:v>268.30655139999999</c:v>
                </c:pt>
                <c:pt idx="27013">
                  <c:v>268.31648539999998</c:v>
                </c:pt>
                <c:pt idx="27014">
                  <c:v>268.32641940000002</c:v>
                </c:pt>
                <c:pt idx="27015">
                  <c:v>268.33635240000001</c:v>
                </c:pt>
                <c:pt idx="27016">
                  <c:v>268.3462864</c:v>
                </c:pt>
                <c:pt idx="27017">
                  <c:v>268.35622039999998</c:v>
                </c:pt>
                <c:pt idx="27018">
                  <c:v>268.36615440000003</c:v>
                </c:pt>
                <c:pt idx="27019">
                  <c:v>268.37608740000002</c:v>
                </c:pt>
                <c:pt idx="27020">
                  <c:v>268.3860214</c:v>
                </c:pt>
                <c:pt idx="27021">
                  <c:v>268.39595539999999</c:v>
                </c:pt>
                <c:pt idx="27022">
                  <c:v>268.40588939999998</c:v>
                </c:pt>
                <c:pt idx="27023">
                  <c:v>268.41582340000002</c:v>
                </c:pt>
                <c:pt idx="27024">
                  <c:v>268.42575640000001</c:v>
                </c:pt>
                <c:pt idx="27025">
                  <c:v>268.4356904</c:v>
                </c:pt>
                <c:pt idx="27026">
                  <c:v>268.44562439999999</c:v>
                </c:pt>
                <c:pt idx="27027">
                  <c:v>268.45555839999997</c:v>
                </c:pt>
                <c:pt idx="27028">
                  <c:v>268.46549140000002</c:v>
                </c:pt>
                <c:pt idx="27029">
                  <c:v>268.47542540000001</c:v>
                </c:pt>
                <c:pt idx="27030">
                  <c:v>268.48535939999999</c:v>
                </c:pt>
                <c:pt idx="27031">
                  <c:v>268.49529339999998</c:v>
                </c:pt>
                <c:pt idx="27032">
                  <c:v>268.50522640000003</c:v>
                </c:pt>
                <c:pt idx="27033">
                  <c:v>268.51516040000001</c:v>
                </c:pt>
                <c:pt idx="27034">
                  <c:v>268.5250944</c:v>
                </c:pt>
                <c:pt idx="27035">
                  <c:v>268.53502839999999</c:v>
                </c:pt>
                <c:pt idx="27036">
                  <c:v>268.54496139999998</c:v>
                </c:pt>
                <c:pt idx="27037">
                  <c:v>268.55489540000002</c:v>
                </c:pt>
                <c:pt idx="27038">
                  <c:v>268.56482940000001</c:v>
                </c:pt>
                <c:pt idx="27039">
                  <c:v>268.57476339999999</c:v>
                </c:pt>
                <c:pt idx="27040">
                  <c:v>268.58469739999998</c:v>
                </c:pt>
                <c:pt idx="27041">
                  <c:v>268.59463040000003</c:v>
                </c:pt>
                <c:pt idx="27042">
                  <c:v>268.60456440000002</c:v>
                </c:pt>
                <c:pt idx="27043">
                  <c:v>268.6144984</c:v>
                </c:pt>
                <c:pt idx="27044">
                  <c:v>268.62443239999999</c:v>
                </c:pt>
                <c:pt idx="27045">
                  <c:v>268.63436539999998</c:v>
                </c:pt>
                <c:pt idx="27046">
                  <c:v>268.64429940000002</c:v>
                </c:pt>
                <c:pt idx="27047">
                  <c:v>268.65423340000001</c:v>
                </c:pt>
                <c:pt idx="27048">
                  <c:v>268.6641674</c:v>
                </c:pt>
                <c:pt idx="27049">
                  <c:v>268.67410039999999</c:v>
                </c:pt>
                <c:pt idx="27050">
                  <c:v>268.68403439999997</c:v>
                </c:pt>
                <c:pt idx="27051">
                  <c:v>268.69396840000002</c:v>
                </c:pt>
                <c:pt idx="27052">
                  <c:v>268.7039024</c:v>
                </c:pt>
                <c:pt idx="27053">
                  <c:v>268.71383639999999</c:v>
                </c:pt>
                <c:pt idx="27054">
                  <c:v>268.72377</c:v>
                </c:pt>
                <c:pt idx="27055">
                  <c:v>268.73370399999999</c:v>
                </c:pt>
                <c:pt idx="27056">
                  <c:v>268.74363799999998</c:v>
                </c:pt>
                <c:pt idx="27057">
                  <c:v>268.75357200000002</c:v>
                </c:pt>
                <c:pt idx="27058">
                  <c:v>268.76350500000001</c:v>
                </c:pt>
                <c:pt idx="27059">
                  <c:v>268.773439</c:v>
                </c:pt>
                <c:pt idx="27060">
                  <c:v>268.78337299999998</c:v>
                </c:pt>
                <c:pt idx="27061">
                  <c:v>268.79330700000003</c:v>
                </c:pt>
                <c:pt idx="27062">
                  <c:v>268.80324000000002</c:v>
                </c:pt>
                <c:pt idx="27063">
                  <c:v>268.813174</c:v>
                </c:pt>
                <c:pt idx="27064">
                  <c:v>268.82310799999999</c:v>
                </c:pt>
                <c:pt idx="27065">
                  <c:v>268.83304199999998</c:v>
                </c:pt>
                <c:pt idx="27066">
                  <c:v>268.84297500000002</c:v>
                </c:pt>
                <c:pt idx="27067">
                  <c:v>268.85290900000001</c:v>
                </c:pt>
                <c:pt idx="27068">
                  <c:v>268.862843</c:v>
                </c:pt>
                <c:pt idx="27069">
                  <c:v>268.87277699999999</c:v>
                </c:pt>
                <c:pt idx="27070">
                  <c:v>268.88271099999997</c:v>
                </c:pt>
                <c:pt idx="27071">
                  <c:v>268.89264400000002</c:v>
                </c:pt>
                <c:pt idx="27072">
                  <c:v>268.90257800000001</c:v>
                </c:pt>
                <c:pt idx="27073">
                  <c:v>268.91251199999999</c:v>
                </c:pt>
                <c:pt idx="27074">
                  <c:v>268.92244599999998</c:v>
                </c:pt>
                <c:pt idx="27075">
                  <c:v>268.93237900000003</c:v>
                </c:pt>
                <c:pt idx="27076">
                  <c:v>268.94231300000001</c:v>
                </c:pt>
                <c:pt idx="27077">
                  <c:v>268.952247</c:v>
                </c:pt>
                <c:pt idx="27078">
                  <c:v>268.96218099999999</c:v>
                </c:pt>
                <c:pt idx="27079">
                  <c:v>268.97211399999998</c:v>
                </c:pt>
                <c:pt idx="27080">
                  <c:v>268.98204800000002</c:v>
                </c:pt>
                <c:pt idx="27081">
                  <c:v>268.99198200000001</c:v>
                </c:pt>
                <c:pt idx="27082">
                  <c:v>269.00191599999999</c:v>
                </c:pt>
                <c:pt idx="27083">
                  <c:v>269.01184899999998</c:v>
                </c:pt>
                <c:pt idx="27084">
                  <c:v>269.02178300000003</c:v>
                </c:pt>
                <c:pt idx="27085">
                  <c:v>269.03171700000001</c:v>
                </c:pt>
                <c:pt idx="27086">
                  <c:v>269.041651</c:v>
                </c:pt>
                <c:pt idx="27087">
                  <c:v>269.05158499999999</c:v>
                </c:pt>
                <c:pt idx="27088">
                  <c:v>269.06151799999998</c:v>
                </c:pt>
                <c:pt idx="27089">
                  <c:v>269.07145200000002</c:v>
                </c:pt>
                <c:pt idx="27090">
                  <c:v>269.08138600000001</c:v>
                </c:pt>
                <c:pt idx="27091">
                  <c:v>269.09132</c:v>
                </c:pt>
                <c:pt idx="27092">
                  <c:v>269.10125299999999</c:v>
                </c:pt>
                <c:pt idx="27093">
                  <c:v>269.11118699999997</c:v>
                </c:pt>
                <c:pt idx="27094">
                  <c:v>269.12112100000002</c:v>
                </c:pt>
                <c:pt idx="27095">
                  <c:v>269.131055</c:v>
                </c:pt>
                <c:pt idx="27096">
                  <c:v>269.14098799999999</c:v>
                </c:pt>
                <c:pt idx="27097">
                  <c:v>269.15092199999998</c:v>
                </c:pt>
                <c:pt idx="27098">
                  <c:v>269.16085600000002</c:v>
                </c:pt>
                <c:pt idx="27099">
                  <c:v>269.17079000000001</c:v>
                </c:pt>
                <c:pt idx="27100">
                  <c:v>269.180723</c:v>
                </c:pt>
                <c:pt idx="27101">
                  <c:v>269.19065699999999</c:v>
                </c:pt>
                <c:pt idx="27102">
                  <c:v>269.20059099999997</c:v>
                </c:pt>
                <c:pt idx="27103">
                  <c:v>269.21052500000002</c:v>
                </c:pt>
                <c:pt idx="27104">
                  <c:v>269.22045900000001</c:v>
                </c:pt>
                <c:pt idx="27105">
                  <c:v>269.23039199999999</c:v>
                </c:pt>
                <c:pt idx="27106">
                  <c:v>269.24032599999998</c:v>
                </c:pt>
                <c:pt idx="27107">
                  <c:v>269.25026000000003</c:v>
                </c:pt>
                <c:pt idx="27108">
                  <c:v>269.26019400000001</c:v>
                </c:pt>
                <c:pt idx="27109">
                  <c:v>269.270127</c:v>
                </c:pt>
                <c:pt idx="27110">
                  <c:v>269.28006099999999</c:v>
                </c:pt>
                <c:pt idx="27111">
                  <c:v>269.28999499999998</c:v>
                </c:pt>
                <c:pt idx="27112">
                  <c:v>269.29992900000002</c:v>
                </c:pt>
                <c:pt idx="27113">
                  <c:v>269.30986300000001</c:v>
                </c:pt>
                <c:pt idx="27114">
                  <c:v>269.319796</c:v>
                </c:pt>
                <c:pt idx="27115">
                  <c:v>269.32972999999998</c:v>
                </c:pt>
                <c:pt idx="27116">
                  <c:v>269.33966400000003</c:v>
                </c:pt>
                <c:pt idx="27117">
                  <c:v>269.34959800000001</c:v>
                </c:pt>
                <c:pt idx="27118">
                  <c:v>269.359531</c:v>
                </c:pt>
                <c:pt idx="27119">
                  <c:v>269.36946499999999</c:v>
                </c:pt>
                <c:pt idx="27120">
                  <c:v>269.37939899999998</c:v>
                </c:pt>
                <c:pt idx="27121">
                  <c:v>269.38933300000002</c:v>
                </c:pt>
                <c:pt idx="27122">
                  <c:v>269.39926600000001</c:v>
                </c:pt>
                <c:pt idx="27123">
                  <c:v>269.4092</c:v>
                </c:pt>
                <c:pt idx="27124">
                  <c:v>269.41913399999999</c:v>
                </c:pt>
                <c:pt idx="27125">
                  <c:v>269.42906799999997</c:v>
                </c:pt>
                <c:pt idx="27126">
                  <c:v>269.43900200000002</c:v>
                </c:pt>
                <c:pt idx="27127">
                  <c:v>269.44893500000001</c:v>
                </c:pt>
                <c:pt idx="27128">
                  <c:v>269.45886899999999</c:v>
                </c:pt>
                <c:pt idx="27129">
                  <c:v>269.46880299999998</c:v>
                </c:pt>
                <c:pt idx="27130">
                  <c:v>269.47873700000002</c:v>
                </c:pt>
                <c:pt idx="27131">
                  <c:v>269.48867000000001</c:v>
                </c:pt>
                <c:pt idx="27132">
                  <c:v>269.498604</c:v>
                </c:pt>
                <c:pt idx="27133">
                  <c:v>269.50853799999999</c:v>
                </c:pt>
                <c:pt idx="27134">
                  <c:v>269.51847199999997</c:v>
                </c:pt>
                <c:pt idx="27135">
                  <c:v>269.52840600000002</c:v>
                </c:pt>
                <c:pt idx="27136">
                  <c:v>269.53833900000001</c:v>
                </c:pt>
                <c:pt idx="27137">
                  <c:v>269.54827299999999</c:v>
                </c:pt>
                <c:pt idx="27138">
                  <c:v>269.55820699999998</c:v>
                </c:pt>
                <c:pt idx="27139">
                  <c:v>269.56814100000003</c:v>
                </c:pt>
                <c:pt idx="27140">
                  <c:v>269.57807400000002</c:v>
                </c:pt>
                <c:pt idx="27141">
                  <c:v>269.588008</c:v>
                </c:pt>
                <c:pt idx="27142">
                  <c:v>269.59794199999999</c:v>
                </c:pt>
                <c:pt idx="27143">
                  <c:v>269.60787599999998</c:v>
                </c:pt>
                <c:pt idx="27144">
                  <c:v>269.61781000000002</c:v>
                </c:pt>
                <c:pt idx="27145">
                  <c:v>269.62774300000001</c:v>
                </c:pt>
                <c:pt idx="27146">
                  <c:v>269.637677</c:v>
                </c:pt>
                <c:pt idx="27147">
                  <c:v>269.64761099999998</c:v>
                </c:pt>
                <c:pt idx="27148">
                  <c:v>269.65754500000003</c:v>
                </c:pt>
                <c:pt idx="27149">
                  <c:v>269.66747800000002</c:v>
                </c:pt>
                <c:pt idx="27150">
                  <c:v>269.677412</c:v>
                </c:pt>
                <c:pt idx="27151">
                  <c:v>269.68734599999999</c:v>
                </c:pt>
                <c:pt idx="27152">
                  <c:v>269.69727999999998</c:v>
                </c:pt>
                <c:pt idx="27153">
                  <c:v>269.70721400000002</c:v>
                </c:pt>
                <c:pt idx="27154">
                  <c:v>269.71714700000001</c:v>
                </c:pt>
                <c:pt idx="27155">
                  <c:v>269.72708039999998</c:v>
                </c:pt>
                <c:pt idx="27156">
                  <c:v>269.73701440000002</c:v>
                </c:pt>
                <c:pt idx="27157">
                  <c:v>269.74694840000001</c:v>
                </c:pt>
                <c:pt idx="27158">
                  <c:v>269.7568814</c:v>
                </c:pt>
                <c:pt idx="27159">
                  <c:v>269.76681539999998</c:v>
                </c:pt>
                <c:pt idx="27160">
                  <c:v>269.77674940000003</c:v>
                </c:pt>
                <c:pt idx="27161">
                  <c:v>269.78668340000002</c:v>
                </c:pt>
                <c:pt idx="27162">
                  <c:v>269.7966174</c:v>
                </c:pt>
                <c:pt idx="27163">
                  <c:v>269.80655039999999</c:v>
                </c:pt>
                <c:pt idx="27164">
                  <c:v>269.81648439999998</c:v>
                </c:pt>
                <c:pt idx="27165">
                  <c:v>269.82641840000002</c:v>
                </c:pt>
                <c:pt idx="27166">
                  <c:v>269.83635240000001</c:v>
                </c:pt>
                <c:pt idx="27167">
                  <c:v>269.8462854</c:v>
                </c:pt>
                <c:pt idx="27168">
                  <c:v>269.85621939999999</c:v>
                </c:pt>
                <c:pt idx="27169">
                  <c:v>269.86615339999997</c:v>
                </c:pt>
                <c:pt idx="27170">
                  <c:v>269.87608740000002</c:v>
                </c:pt>
                <c:pt idx="27171">
                  <c:v>269.8860214</c:v>
                </c:pt>
                <c:pt idx="27172">
                  <c:v>269.89595439999999</c:v>
                </c:pt>
                <c:pt idx="27173">
                  <c:v>269.90588839999998</c:v>
                </c:pt>
                <c:pt idx="27174">
                  <c:v>269.91582240000002</c:v>
                </c:pt>
                <c:pt idx="27175">
                  <c:v>269.92575640000001</c:v>
                </c:pt>
                <c:pt idx="27176">
                  <c:v>269.9356894</c:v>
                </c:pt>
                <c:pt idx="27177">
                  <c:v>269.94562339999999</c:v>
                </c:pt>
                <c:pt idx="27178">
                  <c:v>269.95555739999998</c:v>
                </c:pt>
                <c:pt idx="27179">
                  <c:v>269.96549140000002</c:v>
                </c:pt>
                <c:pt idx="27180">
                  <c:v>269.97542440000001</c:v>
                </c:pt>
                <c:pt idx="27181">
                  <c:v>269.9853584</c:v>
                </c:pt>
                <c:pt idx="27182">
                  <c:v>269.99529239999998</c:v>
                </c:pt>
                <c:pt idx="27183">
                  <c:v>270.00522640000003</c:v>
                </c:pt>
                <c:pt idx="27184">
                  <c:v>270.01516040000001</c:v>
                </c:pt>
                <c:pt idx="27185">
                  <c:v>270.0250934</c:v>
                </c:pt>
                <c:pt idx="27186">
                  <c:v>270.03502739999999</c:v>
                </c:pt>
                <c:pt idx="27187">
                  <c:v>270.04496139999998</c:v>
                </c:pt>
                <c:pt idx="27188">
                  <c:v>270.05489540000002</c:v>
                </c:pt>
                <c:pt idx="27189">
                  <c:v>270.06482840000001</c:v>
                </c:pt>
                <c:pt idx="27190">
                  <c:v>270.0747624</c:v>
                </c:pt>
                <c:pt idx="27191">
                  <c:v>270.08469639999998</c:v>
                </c:pt>
                <c:pt idx="27192">
                  <c:v>270.09463040000003</c:v>
                </c:pt>
                <c:pt idx="27193">
                  <c:v>270.10456440000002</c:v>
                </c:pt>
                <c:pt idx="27194">
                  <c:v>270.1144974</c:v>
                </c:pt>
                <c:pt idx="27195">
                  <c:v>270.12443139999999</c:v>
                </c:pt>
                <c:pt idx="27196">
                  <c:v>270.13436539999998</c:v>
                </c:pt>
                <c:pt idx="27197">
                  <c:v>270.14429940000002</c:v>
                </c:pt>
                <c:pt idx="27198">
                  <c:v>270.15423240000001</c:v>
                </c:pt>
                <c:pt idx="27199">
                  <c:v>270.1641664</c:v>
                </c:pt>
                <c:pt idx="27200">
                  <c:v>270.17410039999999</c:v>
                </c:pt>
                <c:pt idx="27201">
                  <c:v>270.18403439999997</c:v>
                </c:pt>
                <c:pt idx="27202">
                  <c:v>270.19396840000002</c:v>
                </c:pt>
                <c:pt idx="27203">
                  <c:v>270.20390140000001</c:v>
                </c:pt>
                <c:pt idx="27204">
                  <c:v>270.21383539999999</c:v>
                </c:pt>
                <c:pt idx="27205">
                  <c:v>270.22376939999998</c:v>
                </c:pt>
                <c:pt idx="27206">
                  <c:v>270.23370340000002</c:v>
                </c:pt>
                <c:pt idx="27207">
                  <c:v>270.24363640000001</c:v>
                </c:pt>
                <c:pt idx="27208">
                  <c:v>270.2535704</c:v>
                </c:pt>
                <c:pt idx="27209">
                  <c:v>270.26350439999999</c:v>
                </c:pt>
                <c:pt idx="27210">
                  <c:v>270.27343839999997</c:v>
                </c:pt>
                <c:pt idx="27211">
                  <c:v>270.28337240000002</c:v>
                </c:pt>
                <c:pt idx="27212">
                  <c:v>270.29330540000001</c:v>
                </c:pt>
                <c:pt idx="27213">
                  <c:v>270.3032394</c:v>
                </c:pt>
                <c:pt idx="27214">
                  <c:v>270.31317339999998</c:v>
                </c:pt>
                <c:pt idx="27215">
                  <c:v>270.32310740000003</c:v>
                </c:pt>
                <c:pt idx="27216">
                  <c:v>270.33304040000002</c:v>
                </c:pt>
                <c:pt idx="27217">
                  <c:v>270.3429744</c:v>
                </c:pt>
                <c:pt idx="27218">
                  <c:v>270.35290839999999</c:v>
                </c:pt>
                <c:pt idx="27219">
                  <c:v>270.36284239999998</c:v>
                </c:pt>
                <c:pt idx="27220">
                  <c:v>270.37277540000002</c:v>
                </c:pt>
                <c:pt idx="27221">
                  <c:v>270.38270940000001</c:v>
                </c:pt>
                <c:pt idx="27222">
                  <c:v>270.3926434</c:v>
                </c:pt>
                <c:pt idx="27223">
                  <c:v>270.40257739999998</c:v>
                </c:pt>
                <c:pt idx="27224">
                  <c:v>270.41251140000003</c:v>
                </c:pt>
                <c:pt idx="27225">
                  <c:v>270.42244440000002</c:v>
                </c:pt>
                <c:pt idx="27226">
                  <c:v>270.4323784</c:v>
                </c:pt>
                <c:pt idx="27227">
                  <c:v>270.44231239999999</c:v>
                </c:pt>
                <c:pt idx="27228">
                  <c:v>270.45224639999998</c:v>
                </c:pt>
                <c:pt idx="27229">
                  <c:v>270.46217940000002</c:v>
                </c:pt>
                <c:pt idx="27230">
                  <c:v>270.47211340000001</c:v>
                </c:pt>
                <c:pt idx="27231">
                  <c:v>270.4820474</c:v>
                </c:pt>
                <c:pt idx="27232">
                  <c:v>270.49198139999999</c:v>
                </c:pt>
                <c:pt idx="27233">
                  <c:v>270.50191539999997</c:v>
                </c:pt>
                <c:pt idx="27234">
                  <c:v>270.51184840000002</c:v>
                </c:pt>
                <c:pt idx="27235">
                  <c:v>270.52178240000001</c:v>
                </c:pt>
                <c:pt idx="27236">
                  <c:v>270.53171639999999</c:v>
                </c:pt>
                <c:pt idx="27237">
                  <c:v>270.54165039999998</c:v>
                </c:pt>
                <c:pt idx="27238">
                  <c:v>270.55158340000003</c:v>
                </c:pt>
                <c:pt idx="27239">
                  <c:v>270.56151740000001</c:v>
                </c:pt>
                <c:pt idx="27240">
                  <c:v>270.5714514</c:v>
                </c:pt>
                <c:pt idx="27241">
                  <c:v>270.58138539999999</c:v>
                </c:pt>
                <c:pt idx="27242">
                  <c:v>270.59131939999997</c:v>
                </c:pt>
                <c:pt idx="27243">
                  <c:v>270.60125240000002</c:v>
                </c:pt>
                <c:pt idx="27244">
                  <c:v>270.61118640000001</c:v>
                </c:pt>
                <c:pt idx="27245">
                  <c:v>270.6211204</c:v>
                </c:pt>
                <c:pt idx="27246">
                  <c:v>270.63105439999998</c:v>
                </c:pt>
                <c:pt idx="27247">
                  <c:v>270.64098739999997</c:v>
                </c:pt>
                <c:pt idx="27248">
                  <c:v>270.65092140000002</c:v>
                </c:pt>
                <c:pt idx="27249">
                  <c:v>270.6608554</c:v>
                </c:pt>
                <c:pt idx="27250">
                  <c:v>270.67078939999999</c:v>
                </c:pt>
                <c:pt idx="27251">
                  <c:v>270.68072339999998</c:v>
                </c:pt>
                <c:pt idx="27252">
                  <c:v>270.69065640000002</c:v>
                </c:pt>
                <c:pt idx="27253">
                  <c:v>270.70059040000001</c:v>
                </c:pt>
                <c:pt idx="27254">
                  <c:v>270.7105244</c:v>
                </c:pt>
                <c:pt idx="27255">
                  <c:v>270.72045839999998</c:v>
                </c:pt>
                <c:pt idx="27256">
                  <c:v>270.73039310000001</c:v>
                </c:pt>
                <c:pt idx="27257">
                  <c:v>270.7403261</c:v>
                </c:pt>
                <c:pt idx="27258">
                  <c:v>270.75026009999999</c:v>
                </c:pt>
                <c:pt idx="27259">
                  <c:v>270.76019409999998</c:v>
                </c:pt>
                <c:pt idx="27260">
                  <c:v>270.77012810000002</c:v>
                </c:pt>
                <c:pt idx="27261">
                  <c:v>270.78006110000001</c:v>
                </c:pt>
                <c:pt idx="27262">
                  <c:v>270.7899951</c:v>
                </c:pt>
                <c:pt idx="27263">
                  <c:v>270.79992909999999</c:v>
                </c:pt>
                <c:pt idx="27264">
                  <c:v>270.80986309999997</c:v>
                </c:pt>
                <c:pt idx="27265">
                  <c:v>270.81979710000002</c:v>
                </c:pt>
                <c:pt idx="27266">
                  <c:v>270.82973010000001</c:v>
                </c:pt>
                <c:pt idx="27267">
                  <c:v>270.83966409999999</c:v>
                </c:pt>
                <c:pt idx="27268">
                  <c:v>270.84959809999998</c:v>
                </c:pt>
                <c:pt idx="27269">
                  <c:v>270.85953210000002</c:v>
                </c:pt>
                <c:pt idx="27270">
                  <c:v>270.86946510000001</c:v>
                </c:pt>
                <c:pt idx="27271">
                  <c:v>270.8793991</c:v>
                </c:pt>
                <c:pt idx="27272">
                  <c:v>270.88933309999999</c:v>
                </c:pt>
                <c:pt idx="27273">
                  <c:v>270.89926709999997</c:v>
                </c:pt>
                <c:pt idx="27274">
                  <c:v>270.90920110000002</c:v>
                </c:pt>
                <c:pt idx="27275">
                  <c:v>270.91913410000001</c:v>
                </c:pt>
                <c:pt idx="27276">
                  <c:v>270.92906809999999</c:v>
                </c:pt>
                <c:pt idx="27277">
                  <c:v>270.93900209999998</c:v>
                </c:pt>
                <c:pt idx="27278">
                  <c:v>270.94893610000003</c:v>
                </c:pt>
                <c:pt idx="27279">
                  <c:v>270.95887010000001</c:v>
                </c:pt>
                <c:pt idx="27280">
                  <c:v>270.9688031</c:v>
                </c:pt>
                <c:pt idx="27281">
                  <c:v>270.97873709999999</c:v>
                </c:pt>
                <c:pt idx="27282">
                  <c:v>270.98867109999998</c:v>
                </c:pt>
                <c:pt idx="27283">
                  <c:v>270.99860510000002</c:v>
                </c:pt>
                <c:pt idx="27284">
                  <c:v>271.00853810000001</c:v>
                </c:pt>
                <c:pt idx="27285">
                  <c:v>271.0184721</c:v>
                </c:pt>
                <c:pt idx="27286">
                  <c:v>271.02840609999998</c:v>
                </c:pt>
                <c:pt idx="27287">
                  <c:v>271.03834010000003</c:v>
                </c:pt>
                <c:pt idx="27288">
                  <c:v>271.04827410000001</c:v>
                </c:pt>
                <c:pt idx="27289">
                  <c:v>271.0582071</c:v>
                </c:pt>
                <c:pt idx="27290">
                  <c:v>271.06814109999999</c:v>
                </c:pt>
                <c:pt idx="27291">
                  <c:v>271.07807509999998</c:v>
                </c:pt>
                <c:pt idx="27292">
                  <c:v>271.08800910000002</c:v>
                </c:pt>
                <c:pt idx="27293">
                  <c:v>271.09794310000001</c:v>
                </c:pt>
                <c:pt idx="27294">
                  <c:v>271.1078761</c:v>
                </c:pt>
                <c:pt idx="27295">
                  <c:v>271.11781009999999</c:v>
                </c:pt>
                <c:pt idx="27296">
                  <c:v>271.12774409999997</c:v>
                </c:pt>
                <c:pt idx="27297">
                  <c:v>271.13767810000002</c:v>
                </c:pt>
                <c:pt idx="27298">
                  <c:v>271.14761110000001</c:v>
                </c:pt>
                <c:pt idx="27299">
                  <c:v>271.15754509999999</c:v>
                </c:pt>
                <c:pt idx="27300">
                  <c:v>271.16747909999998</c:v>
                </c:pt>
                <c:pt idx="27301">
                  <c:v>271.17741310000002</c:v>
                </c:pt>
                <c:pt idx="27302">
                  <c:v>271.18734710000001</c:v>
                </c:pt>
                <c:pt idx="27303">
                  <c:v>271.1972801</c:v>
                </c:pt>
                <c:pt idx="27304">
                  <c:v>271.20721409999999</c:v>
                </c:pt>
                <c:pt idx="27305">
                  <c:v>271.21714809999997</c:v>
                </c:pt>
                <c:pt idx="27306">
                  <c:v>271.22708210000002</c:v>
                </c:pt>
                <c:pt idx="27307">
                  <c:v>271.23701610000001</c:v>
                </c:pt>
                <c:pt idx="27308">
                  <c:v>271.24694909999999</c:v>
                </c:pt>
                <c:pt idx="27309">
                  <c:v>271.25688309999998</c:v>
                </c:pt>
                <c:pt idx="27310">
                  <c:v>271.26681710000003</c:v>
                </c:pt>
                <c:pt idx="27311">
                  <c:v>271.27675110000001</c:v>
                </c:pt>
                <c:pt idx="27312">
                  <c:v>271.2866851</c:v>
                </c:pt>
                <c:pt idx="27313">
                  <c:v>271.29661809999999</c:v>
                </c:pt>
                <c:pt idx="27314">
                  <c:v>271.30655209999998</c:v>
                </c:pt>
                <c:pt idx="27315">
                  <c:v>271.31648610000002</c:v>
                </c:pt>
                <c:pt idx="27316">
                  <c:v>271.32642010000001</c:v>
                </c:pt>
                <c:pt idx="27317">
                  <c:v>271.33635409999999</c:v>
                </c:pt>
                <c:pt idx="27318">
                  <c:v>271.34628709999998</c:v>
                </c:pt>
                <c:pt idx="27319">
                  <c:v>271.35622110000003</c:v>
                </c:pt>
                <c:pt idx="27320">
                  <c:v>271.36615510000001</c:v>
                </c:pt>
                <c:pt idx="27321">
                  <c:v>271.3760891</c:v>
                </c:pt>
                <c:pt idx="27322">
                  <c:v>271.38602209999999</c:v>
                </c:pt>
                <c:pt idx="27323">
                  <c:v>271.39595609999998</c:v>
                </c:pt>
                <c:pt idx="27324">
                  <c:v>271.40589010000002</c:v>
                </c:pt>
                <c:pt idx="27325">
                  <c:v>271.41582410000001</c:v>
                </c:pt>
                <c:pt idx="27326">
                  <c:v>271.4257581</c:v>
                </c:pt>
                <c:pt idx="27327">
                  <c:v>271.43569109999999</c:v>
                </c:pt>
                <c:pt idx="27328">
                  <c:v>271.44562509999997</c:v>
                </c:pt>
                <c:pt idx="27329">
                  <c:v>271.45555910000002</c:v>
                </c:pt>
                <c:pt idx="27330">
                  <c:v>271.4654931</c:v>
                </c:pt>
                <c:pt idx="27331">
                  <c:v>271.47542709999999</c:v>
                </c:pt>
                <c:pt idx="27332">
                  <c:v>271.48536009999998</c:v>
                </c:pt>
                <c:pt idx="27333">
                  <c:v>271.49529410000002</c:v>
                </c:pt>
                <c:pt idx="27334">
                  <c:v>271.50522810000001</c:v>
                </c:pt>
                <c:pt idx="27335">
                  <c:v>271.5151621</c:v>
                </c:pt>
                <c:pt idx="27336">
                  <c:v>271.52509609999998</c:v>
                </c:pt>
                <c:pt idx="27337">
                  <c:v>271.53502909999997</c:v>
                </c:pt>
                <c:pt idx="27338">
                  <c:v>271.54496310000002</c:v>
                </c:pt>
                <c:pt idx="27339">
                  <c:v>271.55489710000001</c:v>
                </c:pt>
                <c:pt idx="27340">
                  <c:v>271.56483109999999</c:v>
                </c:pt>
                <c:pt idx="27341">
                  <c:v>271.57476509999998</c:v>
                </c:pt>
                <c:pt idx="27342">
                  <c:v>271.58469810000003</c:v>
                </c:pt>
                <c:pt idx="27343">
                  <c:v>271.59463210000001</c:v>
                </c:pt>
                <c:pt idx="27344">
                  <c:v>271.6045661</c:v>
                </c:pt>
                <c:pt idx="27345">
                  <c:v>271.61450009999999</c:v>
                </c:pt>
                <c:pt idx="27346">
                  <c:v>271.62443409999997</c:v>
                </c:pt>
                <c:pt idx="27347">
                  <c:v>271.63436710000002</c:v>
                </c:pt>
                <c:pt idx="27348">
                  <c:v>271.64430110000001</c:v>
                </c:pt>
                <c:pt idx="27349">
                  <c:v>271.65423509999999</c:v>
                </c:pt>
                <c:pt idx="27350">
                  <c:v>271.66416909999998</c:v>
                </c:pt>
                <c:pt idx="27351">
                  <c:v>271.67410310000002</c:v>
                </c:pt>
                <c:pt idx="27352">
                  <c:v>271.68403610000001</c:v>
                </c:pt>
                <c:pt idx="27353">
                  <c:v>271.6939701</c:v>
                </c:pt>
                <c:pt idx="27354">
                  <c:v>271.70390409999999</c:v>
                </c:pt>
                <c:pt idx="27355">
                  <c:v>271.71383809999998</c:v>
                </c:pt>
                <c:pt idx="27356">
                  <c:v>271.723772</c:v>
                </c:pt>
                <c:pt idx="27357">
                  <c:v>271.73370499999999</c:v>
                </c:pt>
                <c:pt idx="27358">
                  <c:v>271.74363899999997</c:v>
                </c:pt>
                <c:pt idx="27359">
                  <c:v>271.75357300000002</c:v>
                </c:pt>
                <c:pt idx="27360">
                  <c:v>271.763507</c:v>
                </c:pt>
                <c:pt idx="27361">
                  <c:v>271.77343999999999</c:v>
                </c:pt>
                <c:pt idx="27362">
                  <c:v>271.78337399999998</c:v>
                </c:pt>
                <c:pt idx="27363">
                  <c:v>271.79330800000002</c:v>
                </c:pt>
                <c:pt idx="27364">
                  <c:v>271.80324200000001</c:v>
                </c:pt>
                <c:pt idx="27365">
                  <c:v>271.813176</c:v>
                </c:pt>
                <c:pt idx="27366">
                  <c:v>271.82310899999999</c:v>
                </c:pt>
                <c:pt idx="27367">
                  <c:v>271.83304299999998</c:v>
                </c:pt>
                <c:pt idx="27368">
                  <c:v>271.84297700000002</c:v>
                </c:pt>
                <c:pt idx="27369">
                  <c:v>271.85291100000001</c:v>
                </c:pt>
                <c:pt idx="27370">
                  <c:v>271.86284499999999</c:v>
                </c:pt>
                <c:pt idx="27371">
                  <c:v>271.87277799999998</c:v>
                </c:pt>
                <c:pt idx="27372">
                  <c:v>271.88271200000003</c:v>
                </c:pt>
                <c:pt idx="27373">
                  <c:v>271.89264600000001</c:v>
                </c:pt>
                <c:pt idx="27374">
                  <c:v>271.90258</c:v>
                </c:pt>
                <c:pt idx="27375">
                  <c:v>271.91251399999999</c:v>
                </c:pt>
                <c:pt idx="27376">
                  <c:v>271.92244699999998</c:v>
                </c:pt>
                <c:pt idx="27377">
                  <c:v>271.93238100000002</c:v>
                </c:pt>
                <c:pt idx="27378">
                  <c:v>271.94231500000001</c:v>
                </c:pt>
                <c:pt idx="27379">
                  <c:v>271.95224899999999</c:v>
                </c:pt>
                <c:pt idx="27380">
                  <c:v>271.96218299999998</c:v>
                </c:pt>
                <c:pt idx="27381">
                  <c:v>271.97211600000003</c:v>
                </c:pt>
                <c:pt idx="27382">
                  <c:v>271.98205000000002</c:v>
                </c:pt>
                <c:pt idx="27383">
                  <c:v>271.991984</c:v>
                </c:pt>
                <c:pt idx="27384">
                  <c:v>272.00191799999999</c:v>
                </c:pt>
                <c:pt idx="27385">
                  <c:v>272.01185199999998</c:v>
                </c:pt>
                <c:pt idx="27386">
                  <c:v>272.02178500000002</c:v>
                </c:pt>
                <c:pt idx="27387">
                  <c:v>272.03171900000001</c:v>
                </c:pt>
                <c:pt idx="27388">
                  <c:v>272.041653</c:v>
                </c:pt>
                <c:pt idx="27389">
                  <c:v>272.05158699999998</c:v>
                </c:pt>
                <c:pt idx="27390">
                  <c:v>272.06151999999997</c:v>
                </c:pt>
                <c:pt idx="27391">
                  <c:v>272.07145400000002</c:v>
                </c:pt>
                <c:pt idx="27392">
                  <c:v>272.081388</c:v>
                </c:pt>
                <c:pt idx="27393">
                  <c:v>272.09132199999999</c:v>
                </c:pt>
                <c:pt idx="27394">
                  <c:v>272.10125599999998</c:v>
                </c:pt>
                <c:pt idx="27395">
                  <c:v>272.11118900000002</c:v>
                </c:pt>
                <c:pt idx="27396">
                  <c:v>272.12112300000001</c:v>
                </c:pt>
                <c:pt idx="27397">
                  <c:v>272.131057</c:v>
                </c:pt>
                <c:pt idx="27398">
                  <c:v>272.14099099999999</c:v>
                </c:pt>
                <c:pt idx="27399">
                  <c:v>272.15092499999997</c:v>
                </c:pt>
                <c:pt idx="27400">
                  <c:v>272.16085800000002</c:v>
                </c:pt>
                <c:pt idx="27401">
                  <c:v>272.17079200000001</c:v>
                </c:pt>
                <c:pt idx="27402">
                  <c:v>272.18072599999999</c:v>
                </c:pt>
                <c:pt idx="27403">
                  <c:v>272.19065999999998</c:v>
                </c:pt>
                <c:pt idx="27404">
                  <c:v>272.20059400000002</c:v>
                </c:pt>
                <c:pt idx="27405">
                  <c:v>272.21052700000001</c:v>
                </c:pt>
                <c:pt idx="27406">
                  <c:v>272.220461</c:v>
                </c:pt>
                <c:pt idx="27407">
                  <c:v>272.23039499999999</c:v>
                </c:pt>
                <c:pt idx="27408">
                  <c:v>272.24032899999997</c:v>
                </c:pt>
                <c:pt idx="27409">
                  <c:v>272.25026300000002</c:v>
                </c:pt>
                <c:pt idx="27410">
                  <c:v>272.26019600000001</c:v>
                </c:pt>
                <c:pt idx="27411">
                  <c:v>272.27012999999999</c:v>
                </c:pt>
                <c:pt idx="27412">
                  <c:v>272.28006399999998</c:v>
                </c:pt>
                <c:pt idx="27413">
                  <c:v>272.28999800000003</c:v>
                </c:pt>
                <c:pt idx="27414">
                  <c:v>272.29993100000002</c:v>
                </c:pt>
                <c:pt idx="27415">
                  <c:v>272.309865</c:v>
                </c:pt>
                <c:pt idx="27416">
                  <c:v>272.31979899999999</c:v>
                </c:pt>
                <c:pt idx="27417">
                  <c:v>272.32973299999998</c:v>
                </c:pt>
                <c:pt idx="27418">
                  <c:v>272.33966700000002</c:v>
                </c:pt>
                <c:pt idx="27419">
                  <c:v>272.34960000000001</c:v>
                </c:pt>
                <c:pt idx="27420">
                  <c:v>272.359534</c:v>
                </c:pt>
                <c:pt idx="27421">
                  <c:v>272.36946799999998</c:v>
                </c:pt>
                <c:pt idx="27422">
                  <c:v>272.37940200000003</c:v>
                </c:pt>
                <c:pt idx="27423">
                  <c:v>272.38933600000001</c:v>
                </c:pt>
                <c:pt idx="27424">
                  <c:v>272.399269</c:v>
                </c:pt>
                <c:pt idx="27425">
                  <c:v>272.40920299999999</c:v>
                </c:pt>
                <c:pt idx="27426">
                  <c:v>272.41913699999998</c:v>
                </c:pt>
                <c:pt idx="27427">
                  <c:v>272.42907100000002</c:v>
                </c:pt>
                <c:pt idx="27428">
                  <c:v>272.43900500000001</c:v>
                </c:pt>
                <c:pt idx="27429">
                  <c:v>272.448938</c:v>
                </c:pt>
                <c:pt idx="27430">
                  <c:v>272.45887199999999</c:v>
                </c:pt>
                <c:pt idx="27431">
                  <c:v>272.46880599999997</c:v>
                </c:pt>
                <c:pt idx="27432">
                  <c:v>272.47874000000002</c:v>
                </c:pt>
                <c:pt idx="27433">
                  <c:v>272.48867300000001</c:v>
                </c:pt>
                <c:pt idx="27434">
                  <c:v>272.49860699999999</c:v>
                </c:pt>
                <c:pt idx="27435">
                  <c:v>272.50854099999998</c:v>
                </c:pt>
                <c:pt idx="27436">
                  <c:v>272.51847500000002</c:v>
                </c:pt>
                <c:pt idx="27437">
                  <c:v>272.52840900000001</c:v>
                </c:pt>
                <c:pt idx="27438">
                  <c:v>272.538342</c:v>
                </c:pt>
                <c:pt idx="27439">
                  <c:v>272.54827599999999</c:v>
                </c:pt>
                <c:pt idx="27440">
                  <c:v>272.55820999999997</c:v>
                </c:pt>
                <c:pt idx="27441">
                  <c:v>272.56814400000002</c:v>
                </c:pt>
                <c:pt idx="27442">
                  <c:v>272.578078</c:v>
                </c:pt>
                <c:pt idx="27443">
                  <c:v>272.58801099999999</c:v>
                </c:pt>
                <c:pt idx="27444">
                  <c:v>272.59794499999998</c:v>
                </c:pt>
                <c:pt idx="27445">
                  <c:v>272.60787900000003</c:v>
                </c:pt>
                <c:pt idx="27446">
                  <c:v>272.61781300000001</c:v>
                </c:pt>
                <c:pt idx="27447">
                  <c:v>272.627747</c:v>
                </c:pt>
                <c:pt idx="27448">
                  <c:v>272.63767999999999</c:v>
                </c:pt>
                <c:pt idx="27449">
                  <c:v>272.64761399999998</c:v>
                </c:pt>
                <c:pt idx="27450">
                  <c:v>272.65754800000002</c:v>
                </c:pt>
                <c:pt idx="27451">
                  <c:v>272.66748200000001</c:v>
                </c:pt>
                <c:pt idx="27452">
                  <c:v>272.677415</c:v>
                </c:pt>
                <c:pt idx="27453">
                  <c:v>272.68734899999998</c:v>
                </c:pt>
                <c:pt idx="27454">
                  <c:v>272.69728300000003</c:v>
                </c:pt>
                <c:pt idx="27455">
                  <c:v>272.70721700000001</c:v>
                </c:pt>
                <c:pt idx="27456">
                  <c:v>272.717151</c:v>
                </c:pt>
                <c:pt idx="27457">
                  <c:v>272.7270838</c:v>
                </c:pt>
                <c:pt idx="27458">
                  <c:v>272.73701779999999</c:v>
                </c:pt>
                <c:pt idx="27459">
                  <c:v>272.74695179999998</c:v>
                </c:pt>
                <c:pt idx="27460">
                  <c:v>272.75688580000002</c:v>
                </c:pt>
                <c:pt idx="27461">
                  <c:v>272.76681980000001</c:v>
                </c:pt>
                <c:pt idx="27462">
                  <c:v>272.7767528</c:v>
                </c:pt>
                <c:pt idx="27463">
                  <c:v>272.78668679999998</c:v>
                </c:pt>
                <c:pt idx="27464">
                  <c:v>272.79662080000003</c:v>
                </c:pt>
                <c:pt idx="27465">
                  <c:v>272.80655480000001</c:v>
                </c:pt>
                <c:pt idx="27466">
                  <c:v>272.8164878</c:v>
                </c:pt>
                <c:pt idx="27467">
                  <c:v>272.82642179999999</c:v>
                </c:pt>
                <c:pt idx="27468">
                  <c:v>272.83635579999998</c:v>
                </c:pt>
                <c:pt idx="27469">
                  <c:v>272.84628980000002</c:v>
                </c:pt>
                <c:pt idx="27470">
                  <c:v>272.85622380000001</c:v>
                </c:pt>
                <c:pt idx="27471">
                  <c:v>272.8661568</c:v>
                </c:pt>
                <c:pt idx="27472">
                  <c:v>272.87609079999999</c:v>
                </c:pt>
                <c:pt idx="27473">
                  <c:v>272.88602479999997</c:v>
                </c:pt>
                <c:pt idx="27474">
                  <c:v>272.89595880000002</c:v>
                </c:pt>
                <c:pt idx="27475">
                  <c:v>272.9058928</c:v>
                </c:pt>
                <c:pt idx="27476">
                  <c:v>272.91582579999999</c:v>
                </c:pt>
                <c:pt idx="27477">
                  <c:v>272.92575979999998</c:v>
                </c:pt>
                <c:pt idx="27478">
                  <c:v>272.93569380000002</c:v>
                </c:pt>
                <c:pt idx="27479">
                  <c:v>272.94562780000001</c:v>
                </c:pt>
                <c:pt idx="27480">
                  <c:v>272.9555618</c:v>
                </c:pt>
                <c:pt idx="27481">
                  <c:v>272.96549479999999</c:v>
                </c:pt>
                <c:pt idx="27482">
                  <c:v>272.97542879999997</c:v>
                </c:pt>
                <c:pt idx="27483">
                  <c:v>272.98536280000002</c:v>
                </c:pt>
                <c:pt idx="27484">
                  <c:v>272.99529680000001</c:v>
                </c:pt>
                <c:pt idx="27485">
                  <c:v>273.0052298</c:v>
                </c:pt>
                <c:pt idx="27486">
                  <c:v>273.01516379999998</c:v>
                </c:pt>
                <c:pt idx="27487">
                  <c:v>273.02509780000003</c:v>
                </c:pt>
                <c:pt idx="27488">
                  <c:v>273.03503180000001</c:v>
                </c:pt>
                <c:pt idx="27489">
                  <c:v>273.0449658</c:v>
                </c:pt>
                <c:pt idx="27490">
                  <c:v>273.05489879999999</c:v>
                </c:pt>
                <c:pt idx="27491">
                  <c:v>273.06483279999998</c:v>
                </c:pt>
                <c:pt idx="27492">
                  <c:v>273.07476680000002</c:v>
                </c:pt>
                <c:pt idx="27493">
                  <c:v>273.08470080000001</c:v>
                </c:pt>
                <c:pt idx="27494">
                  <c:v>273.09463479999999</c:v>
                </c:pt>
                <c:pt idx="27495">
                  <c:v>273.10456779999998</c:v>
                </c:pt>
                <c:pt idx="27496">
                  <c:v>273.11450180000003</c:v>
                </c:pt>
                <c:pt idx="27497">
                  <c:v>273.12443580000001</c:v>
                </c:pt>
                <c:pt idx="27498">
                  <c:v>273.1343698</c:v>
                </c:pt>
                <c:pt idx="27499">
                  <c:v>273.14430279999999</c:v>
                </c:pt>
                <c:pt idx="27500">
                  <c:v>273.15423679999998</c:v>
                </c:pt>
                <c:pt idx="27501">
                  <c:v>273.16417080000002</c:v>
                </c:pt>
                <c:pt idx="27502">
                  <c:v>273.17410480000001</c:v>
                </c:pt>
                <c:pt idx="27503">
                  <c:v>273.1840388</c:v>
                </c:pt>
                <c:pt idx="27504">
                  <c:v>273.19397179999999</c:v>
                </c:pt>
                <c:pt idx="27505">
                  <c:v>273.20390579999997</c:v>
                </c:pt>
                <c:pt idx="27506">
                  <c:v>273.21383980000002</c:v>
                </c:pt>
                <c:pt idx="27507">
                  <c:v>273.2237738</c:v>
                </c:pt>
                <c:pt idx="27508">
                  <c:v>273.23370779999999</c:v>
                </c:pt>
                <c:pt idx="27509">
                  <c:v>273.24364079999998</c:v>
                </c:pt>
                <c:pt idx="27510">
                  <c:v>273.25357480000002</c:v>
                </c:pt>
                <c:pt idx="27511">
                  <c:v>273.26350880000001</c:v>
                </c:pt>
                <c:pt idx="27512">
                  <c:v>273.2734428</c:v>
                </c:pt>
                <c:pt idx="27513">
                  <c:v>273.28337679999998</c:v>
                </c:pt>
                <c:pt idx="27514">
                  <c:v>273.29330979999997</c:v>
                </c:pt>
                <c:pt idx="27515">
                  <c:v>273.30324380000002</c:v>
                </c:pt>
                <c:pt idx="27516">
                  <c:v>273.31317780000001</c:v>
                </c:pt>
                <c:pt idx="27517">
                  <c:v>273.32311179999999</c:v>
                </c:pt>
                <c:pt idx="27518">
                  <c:v>273.33304579999998</c:v>
                </c:pt>
                <c:pt idx="27519">
                  <c:v>273.34297880000003</c:v>
                </c:pt>
                <c:pt idx="27520">
                  <c:v>273.35291280000001</c:v>
                </c:pt>
                <c:pt idx="27521">
                  <c:v>273.3628468</c:v>
                </c:pt>
                <c:pt idx="27522">
                  <c:v>273.37278079999999</c:v>
                </c:pt>
                <c:pt idx="27523">
                  <c:v>273.38271379999998</c:v>
                </c:pt>
                <c:pt idx="27524">
                  <c:v>273.39264780000002</c:v>
                </c:pt>
                <c:pt idx="27525">
                  <c:v>273.40258180000001</c:v>
                </c:pt>
                <c:pt idx="27526">
                  <c:v>273.41251579999999</c:v>
                </c:pt>
                <c:pt idx="27527">
                  <c:v>273.42244979999998</c:v>
                </c:pt>
                <c:pt idx="27528">
                  <c:v>273.43238280000003</c:v>
                </c:pt>
                <c:pt idx="27529">
                  <c:v>273.44231680000001</c:v>
                </c:pt>
                <c:pt idx="27530">
                  <c:v>273.4522508</c:v>
                </c:pt>
                <c:pt idx="27531">
                  <c:v>273.46218479999999</c:v>
                </c:pt>
                <c:pt idx="27532">
                  <c:v>273.47211779999998</c:v>
                </c:pt>
                <c:pt idx="27533">
                  <c:v>273.48205180000002</c:v>
                </c:pt>
                <c:pt idx="27534">
                  <c:v>273.49198580000001</c:v>
                </c:pt>
                <c:pt idx="27535">
                  <c:v>273.5019198</c:v>
                </c:pt>
                <c:pt idx="27536">
                  <c:v>273.51185379999998</c:v>
                </c:pt>
                <c:pt idx="27537">
                  <c:v>273.52178679999997</c:v>
                </c:pt>
                <c:pt idx="27538">
                  <c:v>273.53172080000002</c:v>
                </c:pt>
                <c:pt idx="27539">
                  <c:v>273.5416548</c:v>
                </c:pt>
                <c:pt idx="27540">
                  <c:v>273.55158879999999</c:v>
                </c:pt>
                <c:pt idx="27541">
                  <c:v>273.56152279999998</c:v>
                </c:pt>
                <c:pt idx="27542">
                  <c:v>273.57145580000002</c:v>
                </c:pt>
                <c:pt idx="27543">
                  <c:v>273.58138980000001</c:v>
                </c:pt>
                <c:pt idx="27544">
                  <c:v>273.5913238</c:v>
                </c:pt>
                <c:pt idx="27545">
                  <c:v>273.60125779999998</c:v>
                </c:pt>
                <c:pt idx="27546">
                  <c:v>273.61119179999997</c:v>
                </c:pt>
                <c:pt idx="27547">
                  <c:v>273.62112480000002</c:v>
                </c:pt>
                <c:pt idx="27548">
                  <c:v>273.63105880000001</c:v>
                </c:pt>
                <c:pt idx="27549">
                  <c:v>273.64099279999999</c:v>
                </c:pt>
                <c:pt idx="27550">
                  <c:v>273.65092679999998</c:v>
                </c:pt>
                <c:pt idx="27551">
                  <c:v>273.66085980000003</c:v>
                </c:pt>
                <c:pt idx="27552">
                  <c:v>273.67079380000001</c:v>
                </c:pt>
                <c:pt idx="27553">
                  <c:v>273.6807278</c:v>
                </c:pt>
                <c:pt idx="27554">
                  <c:v>273.69066179999999</c:v>
                </c:pt>
                <c:pt idx="27555">
                  <c:v>273.70059579999997</c:v>
                </c:pt>
                <c:pt idx="27556">
                  <c:v>273.71052880000002</c:v>
                </c:pt>
                <c:pt idx="27557">
                  <c:v>273.72046280000001</c:v>
                </c:pt>
                <c:pt idx="27558">
                  <c:v>273.73039649999998</c:v>
                </c:pt>
                <c:pt idx="27559">
                  <c:v>273.74033050000003</c:v>
                </c:pt>
                <c:pt idx="27560">
                  <c:v>273.75026450000001</c:v>
                </c:pt>
                <c:pt idx="27561">
                  <c:v>273.7601975</c:v>
                </c:pt>
                <c:pt idx="27562">
                  <c:v>273.77013149999999</c:v>
                </c:pt>
                <c:pt idx="27563">
                  <c:v>273.78006549999998</c:v>
                </c:pt>
                <c:pt idx="27564">
                  <c:v>273.78999950000002</c:v>
                </c:pt>
                <c:pt idx="27565">
                  <c:v>273.79993250000001</c:v>
                </c:pt>
                <c:pt idx="27566">
                  <c:v>273.8098665</c:v>
                </c:pt>
                <c:pt idx="27567">
                  <c:v>273.81980049999999</c:v>
                </c:pt>
                <c:pt idx="27568">
                  <c:v>273.82973449999997</c:v>
                </c:pt>
                <c:pt idx="27569">
                  <c:v>273.83966850000002</c:v>
                </c:pt>
                <c:pt idx="27570">
                  <c:v>273.84960150000001</c:v>
                </c:pt>
                <c:pt idx="27571">
                  <c:v>273.85953549999999</c:v>
                </c:pt>
                <c:pt idx="27572">
                  <c:v>273.86946949999998</c:v>
                </c:pt>
                <c:pt idx="27573">
                  <c:v>273.87940350000002</c:v>
                </c:pt>
                <c:pt idx="27574">
                  <c:v>273.88933750000001</c:v>
                </c:pt>
                <c:pt idx="27575">
                  <c:v>273.8992705</c:v>
                </c:pt>
                <c:pt idx="27576">
                  <c:v>273.90920449999999</c:v>
                </c:pt>
                <c:pt idx="27577">
                  <c:v>273.91913849999997</c:v>
                </c:pt>
                <c:pt idx="27578">
                  <c:v>273.92907250000002</c:v>
                </c:pt>
                <c:pt idx="27579">
                  <c:v>273.93900550000001</c:v>
                </c:pt>
                <c:pt idx="27580">
                  <c:v>273.94893949999999</c:v>
                </c:pt>
                <c:pt idx="27581">
                  <c:v>273.95887349999998</c:v>
                </c:pt>
                <c:pt idx="27582">
                  <c:v>273.96880750000003</c:v>
                </c:pt>
                <c:pt idx="27583">
                  <c:v>273.97874150000001</c:v>
                </c:pt>
                <c:pt idx="27584">
                  <c:v>273.9886745</c:v>
                </c:pt>
                <c:pt idx="27585">
                  <c:v>273.99860849999999</c:v>
                </c:pt>
                <c:pt idx="27586">
                  <c:v>274.00854249999998</c:v>
                </c:pt>
                <c:pt idx="27587">
                  <c:v>274.01847650000002</c:v>
                </c:pt>
                <c:pt idx="27588">
                  <c:v>274.02840950000001</c:v>
                </c:pt>
                <c:pt idx="27589">
                  <c:v>274.0383435</c:v>
                </c:pt>
                <c:pt idx="27590">
                  <c:v>274.04827749999998</c:v>
                </c:pt>
                <c:pt idx="27591">
                  <c:v>274.05821150000003</c:v>
                </c:pt>
                <c:pt idx="27592">
                  <c:v>274.06814550000001</c:v>
                </c:pt>
                <c:pt idx="27593">
                  <c:v>274.0780785</c:v>
                </c:pt>
                <c:pt idx="27594">
                  <c:v>274.08801249999999</c:v>
                </c:pt>
                <c:pt idx="27595">
                  <c:v>274.09794649999998</c:v>
                </c:pt>
                <c:pt idx="27596">
                  <c:v>274.10788050000002</c:v>
                </c:pt>
                <c:pt idx="27597">
                  <c:v>274.11781450000001</c:v>
                </c:pt>
                <c:pt idx="27598">
                  <c:v>274.1277475</c:v>
                </c:pt>
                <c:pt idx="27599">
                  <c:v>274.13768149999999</c:v>
                </c:pt>
                <c:pt idx="27600">
                  <c:v>274.14761549999997</c:v>
                </c:pt>
                <c:pt idx="27601">
                  <c:v>274.15754950000002</c:v>
                </c:pt>
                <c:pt idx="27602">
                  <c:v>274.16748250000001</c:v>
                </c:pt>
                <c:pt idx="27603">
                  <c:v>274.17741649999999</c:v>
                </c:pt>
                <c:pt idx="27604">
                  <c:v>274.18735049999998</c:v>
                </c:pt>
                <c:pt idx="27605">
                  <c:v>274.19728450000002</c:v>
                </c:pt>
                <c:pt idx="27606">
                  <c:v>274.20721850000001</c:v>
                </c:pt>
                <c:pt idx="27607">
                  <c:v>274.2171515</c:v>
                </c:pt>
                <c:pt idx="27608">
                  <c:v>274.22708549999999</c:v>
                </c:pt>
                <c:pt idx="27609">
                  <c:v>274.23701949999997</c:v>
                </c:pt>
                <c:pt idx="27610">
                  <c:v>274.24695350000002</c:v>
                </c:pt>
                <c:pt idx="27611">
                  <c:v>274.2568875</c:v>
                </c:pt>
                <c:pt idx="27612">
                  <c:v>274.26682049999999</c:v>
                </c:pt>
                <c:pt idx="27613">
                  <c:v>274.27675449999998</c:v>
                </c:pt>
                <c:pt idx="27614">
                  <c:v>274.28668850000003</c:v>
                </c:pt>
                <c:pt idx="27615">
                  <c:v>274.29662250000001</c:v>
                </c:pt>
                <c:pt idx="27616">
                  <c:v>274.3065565</c:v>
                </c:pt>
                <c:pt idx="27617">
                  <c:v>274.31648949999999</c:v>
                </c:pt>
                <c:pt idx="27618">
                  <c:v>274.32642349999998</c:v>
                </c:pt>
                <c:pt idx="27619">
                  <c:v>274.33635750000002</c:v>
                </c:pt>
                <c:pt idx="27620">
                  <c:v>274.34629150000001</c:v>
                </c:pt>
                <c:pt idx="27621">
                  <c:v>274.3562245</c:v>
                </c:pt>
                <c:pt idx="27622">
                  <c:v>274.36615849999998</c:v>
                </c:pt>
                <c:pt idx="27623">
                  <c:v>274.37609250000003</c:v>
                </c:pt>
                <c:pt idx="27624">
                  <c:v>274.38602650000001</c:v>
                </c:pt>
                <c:pt idx="27625">
                  <c:v>274.3959605</c:v>
                </c:pt>
                <c:pt idx="27626">
                  <c:v>274.40589349999999</c:v>
                </c:pt>
                <c:pt idx="27627">
                  <c:v>274.41582749999998</c:v>
                </c:pt>
                <c:pt idx="27628">
                  <c:v>274.42576150000002</c:v>
                </c:pt>
                <c:pt idx="27629">
                  <c:v>274.43569550000001</c:v>
                </c:pt>
                <c:pt idx="27630">
                  <c:v>274.4456295</c:v>
                </c:pt>
                <c:pt idx="27631">
                  <c:v>274.45556249999998</c:v>
                </c:pt>
                <c:pt idx="27632">
                  <c:v>274.46549649999997</c:v>
                </c:pt>
                <c:pt idx="27633">
                  <c:v>274.47543050000002</c:v>
                </c:pt>
                <c:pt idx="27634">
                  <c:v>274.4853645</c:v>
                </c:pt>
                <c:pt idx="27635">
                  <c:v>274.49529849999999</c:v>
                </c:pt>
                <c:pt idx="27636">
                  <c:v>274.50523149999998</c:v>
                </c:pt>
                <c:pt idx="27637">
                  <c:v>274.51516550000002</c:v>
                </c:pt>
                <c:pt idx="27638">
                  <c:v>274.52509950000001</c:v>
                </c:pt>
                <c:pt idx="27639">
                  <c:v>274.5350335</c:v>
                </c:pt>
                <c:pt idx="27640">
                  <c:v>274.54496749999998</c:v>
                </c:pt>
                <c:pt idx="27641">
                  <c:v>274.55490049999997</c:v>
                </c:pt>
                <c:pt idx="27642">
                  <c:v>274.56483450000002</c:v>
                </c:pt>
                <c:pt idx="27643">
                  <c:v>274.5747685</c:v>
                </c:pt>
                <c:pt idx="27644">
                  <c:v>274.58470249999999</c:v>
                </c:pt>
                <c:pt idx="27645">
                  <c:v>274.59463549999998</c:v>
                </c:pt>
                <c:pt idx="27646">
                  <c:v>274.60456950000003</c:v>
                </c:pt>
                <c:pt idx="27647">
                  <c:v>274.61450350000001</c:v>
                </c:pt>
                <c:pt idx="27648">
                  <c:v>274.6244375</c:v>
                </c:pt>
                <c:pt idx="27649">
                  <c:v>274.63437149999999</c:v>
                </c:pt>
                <c:pt idx="27650">
                  <c:v>274.64430449999998</c:v>
                </c:pt>
                <c:pt idx="27651">
                  <c:v>274.65423850000002</c:v>
                </c:pt>
                <c:pt idx="27652">
                  <c:v>274.66417250000001</c:v>
                </c:pt>
                <c:pt idx="27653">
                  <c:v>274.67410649999999</c:v>
                </c:pt>
                <c:pt idx="27654">
                  <c:v>274.68404049999998</c:v>
                </c:pt>
                <c:pt idx="27655">
                  <c:v>274.69397350000003</c:v>
                </c:pt>
                <c:pt idx="27656">
                  <c:v>274.70390750000001</c:v>
                </c:pt>
                <c:pt idx="27657">
                  <c:v>274.7138415</c:v>
                </c:pt>
                <c:pt idx="27658">
                  <c:v>274.72377549999999</c:v>
                </c:pt>
                <c:pt idx="27659">
                  <c:v>274.73371020000002</c:v>
                </c:pt>
                <c:pt idx="27660">
                  <c:v>274.74364320000001</c:v>
                </c:pt>
                <c:pt idx="27661">
                  <c:v>274.7535772</c:v>
                </c:pt>
                <c:pt idx="27662">
                  <c:v>274.76351119999998</c:v>
                </c:pt>
                <c:pt idx="27663">
                  <c:v>274.77344520000003</c:v>
                </c:pt>
                <c:pt idx="27664">
                  <c:v>274.78337920000001</c:v>
                </c:pt>
                <c:pt idx="27665">
                  <c:v>274.7933122</c:v>
                </c:pt>
                <c:pt idx="27666">
                  <c:v>274.80324619999999</c:v>
                </c:pt>
                <c:pt idx="27667">
                  <c:v>274.81318019999998</c:v>
                </c:pt>
                <c:pt idx="27668">
                  <c:v>274.82311420000002</c:v>
                </c:pt>
                <c:pt idx="27669">
                  <c:v>274.83304820000001</c:v>
                </c:pt>
                <c:pt idx="27670">
                  <c:v>274.8429812</c:v>
                </c:pt>
                <c:pt idx="27671">
                  <c:v>274.85291519999998</c:v>
                </c:pt>
                <c:pt idx="27672">
                  <c:v>274.86284920000003</c:v>
                </c:pt>
                <c:pt idx="27673">
                  <c:v>274.87278320000001</c:v>
                </c:pt>
                <c:pt idx="27674">
                  <c:v>274.8827172</c:v>
                </c:pt>
                <c:pt idx="27675">
                  <c:v>274.89265019999999</c:v>
                </c:pt>
                <c:pt idx="27676">
                  <c:v>274.90258419999998</c:v>
                </c:pt>
                <c:pt idx="27677">
                  <c:v>274.91251820000002</c:v>
                </c:pt>
                <c:pt idx="27678">
                  <c:v>274.92245220000001</c:v>
                </c:pt>
                <c:pt idx="27679">
                  <c:v>274.9323862</c:v>
                </c:pt>
                <c:pt idx="27680">
                  <c:v>274.94231919999999</c:v>
                </c:pt>
                <c:pt idx="27681">
                  <c:v>274.95225319999997</c:v>
                </c:pt>
                <c:pt idx="27682">
                  <c:v>274.96218720000002</c:v>
                </c:pt>
                <c:pt idx="27683">
                  <c:v>274.9721212</c:v>
                </c:pt>
                <c:pt idx="27684">
                  <c:v>274.98205519999999</c:v>
                </c:pt>
                <c:pt idx="27685">
                  <c:v>274.99198819999998</c:v>
                </c:pt>
                <c:pt idx="27686">
                  <c:v>275.00192220000002</c:v>
                </c:pt>
                <c:pt idx="27687">
                  <c:v>275.01185620000001</c:v>
                </c:pt>
                <c:pt idx="27688">
                  <c:v>275.0217902</c:v>
                </c:pt>
                <c:pt idx="27689">
                  <c:v>275.03172419999999</c:v>
                </c:pt>
                <c:pt idx="27690">
                  <c:v>275.04165719999997</c:v>
                </c:pt>
                <c:pt idx="27691">
                  <c:v>275.05159120000002</c:v>
                </c:pt>
                <c:pt idx="27692">
                  <c:v>275.06152520000001</c:v>
                </c:pt>
                <c:pt idx="27693">
                  <c:v>275.07145919999999</c:v>
                </c:pt>
                <c:pt idx="27694">
                  <c:v>275.08139319999998</c:v>
                </c:pt>
                <c:pt idx="27695">
                  <c:v>275.09132620000003</c:v>
                </c:pt>
                <c:pt idx="27696">
                  <c:v>275.10126020000001</c:v>
                </c:pt>
                <c:pt idx="27697">
                  <c:v>275.1111942</c:v>
                </c:pt>
                <c:pt idx="27698">
                  <c:v>275.12112819999999</c:v>
                </c:pt>
                <c:pt idx="27699">
                  <c:v>275.13106219999997</c:v>
                </c:pt>
                <c:pt idx="27700">
                  <c:v>275.14099520000002</c:v>
                </c:pt>
                <c:pt idx="27701">
                  <c:v>275.15092920000001</c:v>
                </c:pt>
                <c:pt idx="27702">
                  <c:v>275.16086319999999</c:v>
                </c:pt>
                <c:pt idx="27703">
                  <c:v>275.17079719999998</c:v>
                </c:pt>
                <c:pt idx="27704">
                  <c:v>275.18073120000003</c:v>
                </c:pt>
                <c:pt idx="27705">
                  <c:v>275.19066420000001</c:v>
                </c:pt>
                <c:pt idx="27706">
                  <c:v>275.2005982</c:v>
                </c:pt>
                <c:pt idx="27707">
                  <c:v>275.21053219999999</c:v>
                </c:pt>
                <c:pt idx="27708">
                  <c:v>275.22046619999998</c:v>
                </c:pt>
                <c:pt idx="27709">
                  <c:v>275.23040020000002</c:v>
                </c:pt>
                <c:pt idx="27710">
                  <c:v>275.24033320000001</c:v>
                </c:pt>
                <c:pt idx="27711">
                  <c:v>275.2502672</c:v>
                </c:pt>
                <c:pt idx="27712">
                  <c:v>275.26020119999998</c:v>
                </c:pt>
                <c:pt idx="27713">
                  <c:v>275.27013520000003</c:v>
                </c:pt>
                <c:pt idx="27714">
                  <c:v>275.28006920000001</c:v>
                </c:pt>
                <c:pt idx="27715">
                  <c:v>275.2900022</c:v>
                </c:pt>
                <c:pt idx="27716">
                  <c:v>275.29993619999999</c:v>
                </c:pt>
                <c:pt idx="27717">
                  <c:v>275.30987019999998</c:v>
                </c:pt>
                <c:pt idx="27718">
                  <c:v>275.31980420000002</c:v>
                </c:pt>
                <c:pt idx="27719">
                  <c:v>275.32973820000001</c:v>
                </c:pt>
                <c:pt idx="27720">
                  <c:v>275.3396712</c:v>
                </c:pt>
                <c:pt idx="27721">
                  <c:v>275.34960519999998</c:v>
                </c:pt>
                <c:pt idx="27722">
                  <c:v>275.35953919999997</c:v>
                </c:pt>
                <c:pt idx="27723">
                  <c:v>275.36947320000002</c:v>
                </c:pt>
                <c:pt idx="27724">
                  <c:v>275.37940620000001</c:v>
                </c:pt>
                <c:pt idx="27725">
                  <c:v>275.38934019999999</c:v>
                </c:pt>
                <c:pt idx="27726">
                  <c:v>275.39927419999998</c:v>
                </c:pt>
                <c:pt idx="27727">
                  <c:v>275.40920820000002</c:v>
                </c:pt>
                <c:pt idx="27728">
                  <c:v>275.41914220000001</c:v>
                </c:pt>
                <c:pt idx="27729">
                  <c:v>275.4290752</c:v>
                </c:pt>
                <c:pt idx="27730">
                  <c:v>275.43900919999999</c:v>
                </c:pt>
                <c:pt idx="27731">
                  <c:v>275.44894319999997</c:v>
                </c:pt>
                <c:pt idx="27732">
                  <c:v>275.45887720000002</c:v>
                </c:pt>
                <c:pt idx="27733">
                  <c:v>275.4688112</c:v>
                </c:pt>
                <c:pt idx="27734">
                  <c:v>275.47874419999999</c:v>
                </c:pt>
                <c:pt idx="27735">
                  <c:v>275.48867819999998</c:v>
                </c:pt>
                <c:pt idx="27736">
                  <c:v>275.49861220000003</c:v>
                </c:pt>
                <c:pt idx="27737">
                  <c:v>275.50854620000001</c:v>
                </c:pt>
                <c:pt idx="27738">
                  <c:v>275.5184802</c:v>
                </c:pt>
                <c:pt idx="27739">
                  <c:v>275.52841319999999</c:v>
                </c:pt>
                <c:pt idx="27740">
                  <c:v>275.53834719999998</c:v>
                </c:pt>
                <c:pt idx="27741">
                  <c:v>275.54828120000002</c:v>
                </c:pt>
                <c:pt idx="27742">
                  <c:v>275.55821520000001</c:v>
                </c:pt>
                <c:pt idx="27743">
                  <c:v>275.56814919999999</c:v>
                </c:pt>
                <c:pt idx="27744">
                  <c:v>275.57808219999998</c:v>
                </c:pt>
                <c:pt idx="27745">
                  <c:v>275.58801620000003</c:v>
                </c:pt>
                <c:pt idx="27746">
                  <c:v>275.59795020000001</c:v>
                </c:pt>
                <c:pt idx="27747">
                  <c:v>275.6078842</c:v>
                </c:pt>
                <c:pt idx="27748">
                  <c:v>275.61781819999999</c:v>
                </c:pt>
                <c:pt idx="27749">
                  <c:v>275.62775119999998</c:v>
                </c:pt>
                <c:pt idx="27750">
                  <c:v>275.63768520000002</c:v>
                </c:pt>
                <c:pt idx="27751">
                  <c:v>275.64761920000001</c:v>
                </c:pt>
                <c:pt idx="27752">
                  <c:v>275.6575532</c:v>
                </c:pt>
                <c:pt idx="27753">
                  <c:v>275.66748719999998</c:v>
                </c:pt>
                <c:pt idx="27754">
                  <c:v>275.67742019999997</c:v>
                </c:pt>
                <c:pt idx="27755">
                  <c:v>275.68735420000002</c:v>
                </c:pt>
                <c:pt idx="27756">
                  <c:v>275.6972882</c:v>
                </c:pt>
                <c:pt idx="27757">
                  <c:v>275.70722219999999</c:v>
                </c:pt>
                <c:pt idx="27758">
                  <c:v>275.71715619999998</c:v>
                </c:pt>
                <c:pt idx="27759">
                  <c:v>275.72708829999999</c:v>
                </c:pt>
                <c:pt idx="27760">
                  <c:v>275.73702229999998</c:v>
                </c:pt>
                <c:pt idx="27761">
                  <c:v>275.74695630000002</c:v>
                </c:pt>
                <c:pt idx="27762">
                  <c:v>275.75689030000001</c:v>
                </c:pt>
                <c:pt idx="27763">
                  <c:v>275.7668243</c:v>
                </c:pt>
                <c:pt idx="27764">
                  <c:v>275.77675729999999</c:v>
                </c:pt>
                <c:pt idx="27765">
                  <c:v>275.78669129999997</c:v>
                </c:pt>
                <c:pt idx="27766">
                  <c:v>275.79662530000002</c:v>
                </c:pt>
                <c:pt idx="27767">
                  <c:v>275.8065593</c:v>
                </c:pt>
                <c:pt idx="27768">
                  <c:v>275.81649329999999</c:v>
                </c:pt>
                <c:pt idx="27769">
                  <c:v>275.82642629999998</c:v>
                </c:pt>
                <c:pt idx="27770">
                  <c:v>275.83636030000002</c:v>
                </c:pt>
                <c:pt idx="27771">
                  <c:v>275.84629430000001</c:v>
                </c:pt>
                <c:pt idx="27772">
                  <c:v>275.8562283</c:v>
                </c:pt>
                <c:pt idx="27773">
                  <c:v>275.86616229999998</c:v>
                </c:pt>
                <c:pt idx="27774">
                  <c:v>275.87609529999997</c:v>
                </c:pt>
                <c:pt idx="27775">
                  <c:v>275.88602930000002</c:v>
                </c:pt>
                <c:pt idx="27776">
                  <c:v>275.89596330000001</c:v>
                </c:pt>
                <c:pt idx="27777">
                  <c:v>275.90589729999999</c:v>
                </c:pt>
                <c:pt idx="27778">
                  <c:v>275.91583129999998</c:v>
                </c:pt>
                <c:pt idx="27779">
                  <c:v>275.92576430000003</c:v>
                </c:pt>
                <c:pt idx="27780">
                  <c:v>275.93569830000001</c:v>
                </c:pt>
                <c:pt idx="27781">
                  <c:v>275.9456323</c:v>
                </c:pt>
                <c:pt idx="27782">
                  <c:v>275.95556629999999</c:v>
                </c:pt>
                <c:pt idx="27783">
                  <c:v>275.96550029999997</c:v>
                </c:pt>
                <c:pt idx="27784">
                  <c:v>275.97543330000002</c:v>
                </c:pt>
                <c:pt idx="27785">
                  <c:v>275.98536730000001</c:v>
                </c:pt>
                <c:pt idx="27786">
                  <c:v>275.99530129999999</c:v>
                </c:pt>
                <c:pt idx="27787">
                  <c:v>276.00523529999998</c:v>
                </c:pt>
                <c:pt idx="27788">
                  <c:v>276.01516930000003</c:v>
                </c:pt>
                <c:pt idx="27789">
                  <c:v>276.02510230000001</c:v>
                </c:pt>
                <c:pt idx="27790">
                  <c:v>276.0350363</c:v>
                </c:pt>
                <c:pt idx="27791">
                  <c:v>276.04497029999999</c:v>
                </c:pt>
                <c:pt idx="27792">
                  <c:v>276.05490429999998</c:v>
                </c:pt>
                <c:pt idx="27793">
                  <c:v>276.06483830000002</c:v>
                </c:pt>
                <c:pt idx="27794">
                  <c:v>276.07477230000001</c:v>
                </c:pt>
                <c:pt idx="27795">
                  <c:v>276.0847053</c:v>
                </c:pt>
                <c:pt idx="27796">
                  <c:v>276.09463929999998</c:v>
                </c:pt>
                <c:pt idx="27797">
                  <c:v>276.10457330000003</c:v>
                </c:pt>
                <c:pt idx="27798">
                  <c:v>276.11450730000001</c:v>
                </c:pt>
                <c:pt idx="27799">
                  <c:v>276.1244413</c:v>
                </c:pt>
                <c:pt idx="27800">
                  <c:v>276.13437429999999</c:v>
                </c:pt>
                <c:pt idx="27801">
                  <c:v>276.14430829999998</c:v>
                </c:pt>
                <c:pt idx="27802">
                  <c:v>276.15424230000002</c:v>
                </c:pt>
                <c:pt idx="27803">
                  <c:v>276.16417630000001</c:v>
                </c:pt>
                <c:pt idx="27804">
                  <c:v>276.1741103</c:v>
                </c:pt>
                <c:pt idx="27805">
                  <c:v>276.18404329999998</c:v>
                </c:pt>
                <c:pt idx="27806">
                  <c:v>276.19397729999997</c:v>
                </c:pt>
                <c:pt idx="27807">
                  <c:v>276.20391130000002</c:v>
                </c:pt>
                <c:pt idx="27808">
                  <c:v>276.2138453</c:v>
                </c:pt>
                <c:pt idx="27809">
                  <c:v>276.22377929999999</c:v>
                </c:pt>
                <c:pt idx="27810">
                  <c:v>276.23371329999998</c:v>
                </c:pt>
                <c:pt idx="27811">
                  <c:v>276.24364630000002</c:v>
                </c:pt>
                <c:pt idx="27812">
                  <c:v>276.25358030000001</c:v>
                </c:pt>
                <c:pt idx="27813">
                  <c:v>276.2635143</c:v>
                </c:pt>
                <c:pt idx="27814">
                  <c:v>276.27344829999998</c:v>
                </c:pt>
                <c:pt idx="27815">
                  <c:v>276.28338230000003</c:v>
                </c:pt>
                <c:pt idx="27816">
                  <c:v>276.29331530000002</c:v>
                </c:pt>
                <c:pt idx="27817">
                  <c:v>276.3032493</c:v>
                </c:pt>
                <c:pt idx="27818">
                  <c:v>276.31318329999999</c:v>
                </c:pt>
                <c:pt idx="27819">
                  <c:v>276.32311729999998</c:v>
                </c:pt>
                <c:pt idx="27820">
                  <c:v>276.33305130000002</c:v>
                </c:pt>
                <c:pt idx="27821">
                  <c:v>276.34298530000001</c:v>
                </c:pt>
                <c:pt idx="27822">
                  <c:v>276.3529183</c:v>
                </c:pt>
                <c:pt idx="27823">
                  <c:v>276.36285229999999</c:v>
                </c:pt>
                <c:pt idx="27824">
                  <c:v>276.37278629999997</c:v>
                </c:pt>
                <c:pt idx="27825">
                  <c:v>276.38272030000002</c:v>
                </c:pt>
                <c:pt idx="27826">
                  <c:v>276.3926543</c:v>
                </c:pt>
                <c:pt idx="27827">
                  <c:v>276.40258729999999</c:v>
                </c:pt>
                <c:pt idx="27828">
                  <c:v>276.41252129999998</c:v>
                </c:pt>
                <c:pt idx="27829">
                  <c:v>276.42245530000002</c:v>
                </c:pt>
                <c:pt idx="27830">
                  <c:v>276.43238930000001</c:v>
                </c:pt>
                <c:pt idx="27831">
                  <c:v>276.4423233</c:v>
                </c:pt>
                <c:pt idx="27832">
                  <c:v>276.45225729999999</c:v>
                </c:pt>
                <c:pt idx="27833">
                  <c:v>276.46219029999997</c:v>
                </c:pt>
                <c:pt idx="27834">
                  <c:v>276.47212430000002</c:v>
                </c:pt>
                <c:pt idx="27835">
                  <c:v>276.48205830000001</c:v>
                </c:pt>
                <c:pt idx="27836">
                  <c:v>276.49199229999999</c:v>
                </c:pt>
                <c:pt idx="27837">
                  <c:v>276.50192629999998</c:v>
                </c:pt>
                <c:pt idx="27838">
                  <c:v>276.51185930000003</c:v>
                </c:pt>
                <c:pt idx="27839">
                  <c:v>276.52179330000001</c:v>
                </c:pt>
                <c:pt idx="27840">
                  <c:v>276.5317273</c:v>
                </c:pt>
                <c:pt idx="27841">
                  <c:v>276.54166129999999</c:v>
                </c:pt>
                <c:pt idx="27842">
                  <c:v>276.55159529999997</c:v>
                </c:pt>
                <c:pt idx="27843">
                  <c:v>276.56152930000002</c:v>
                </c:pt>
                <c:pt idx="27844">
                  <c:v>276.57146230000001</c:v>
                </c:pt>
                <c:pt idx="27845">
                  <c:v>276.58139629999999</c:v>
                </c:pt>
                <c:pt idx="27846">
                  <c:v>276.59133029999998</c:v>
                </c:pt>
                <c:pt idx="27847">
                  <c:v>276.60126430000003</c:v>
                </c:pt>
                <c:pt idx="27848">
                  <c:v>276.61119830000001</c:v>
                </c:pt>
                <c:pt idx="27849">
                  <c:v>276.6211323</c:v>
                </c:pt>
                <c:pt idx="27850">
                  <c:v>276.63106529999999</c:v>
                </c:pt>
                <c:pt idx="27851">
                  <c:v>276.64099929999998</c:v>
                </c:pt>
                <c:pt idx="27852">
                  <c:v>276.65093330000002</c:v>
                </c:pt>
                <c:pt idx="27853">
                  <c:v>276.66086730000001</c:v>
                </c:pt>
                <c:pt idx="27854">
                  <c:v>276.67080129999999</c:v>
                </c:pt>
                <c:pt idx="27855">
                  <c:v>276.68073429999998</c:v>
                </c:pt>
                <c:pt idx="27856">
                  <c:v>276.69066830000003</c:v>
                </c:pt>
                <c:pt idx="27857">
                  <c:v>276.70060230000001</c:v>
                </c:pt>
                <c:pt idx="27858">
                  <c:v>276.7105363</c:v>
                </c:pt>
                <c:pt idx="27859">
                  <c:v>276.72047029999999</c:v>
                </c:pt>
                <c:pt idx="27860">
                  <c:v>276.73040450000002</c:v>
                </c:pt>
                <c:pt idx="27861">
                  <c:v>276.74033750000001</c:v>
                </c:pt>
                <c:pt idx="27862">
                  <c:v>276.7502715</c:v>
                </c:pt>
                <c:pt idx="27863">
                  <c:v>276.76020549999998</c:v>
                </c:pt>
                <c:pt idx="27864">
                  <c:v>276.77013950000003</c:v>
                </c:pt>
                <c:pt idx="27865">
                  <c:v>276.78007350000001</c:v>
                </c:pt>
                <c:pt idx="27866">
                  <c:v>276.7900075</c:v>
                </c:pt>
                <c:pt idx="27867">
                  <c:v>276.79994049999999</c:v>
                </c:pt>
                <c:pt idx="27868">
                  <c:v>276.80987449999998</c:v>
                </c:pt>
                <c:pt idx="27869">
                  <c:v>276.81980850000002</c:v>
                </c:pt>
                <c:pt idx="27870">
                  <c:v>276.82974250000001</c:v>
                </c:pt>
                <c:pt idx="27871">
                  <c:v>276.8396765</c:v>
                </c:pt>
                <c:pt idx="27872">
                  <c:v>276.84960949999999</c:v>
                </c:pt>
                <c:pt idx="27873">
                  <c:v>276.85954349999997</c:v>
                </c:pt>
                <c:pt idx="27874">
                  <c:v>276.86947750000002</c:v>
                </c:pt>
                <c:pt idx="27875">
                  <c:v>276.8794115</c:v>
                </c:pt>
                <c:pt idx="27876">
                  <c:v>276.88934549999999</c:v>
                </c:pt>
                <c:pt idx="27877">
                  <c:v>276.89927949999998</c:v>
                </c:pt>
                <c:pt idx="27878">
                  <c:v>276.90921250000002</c:v>
                </c:pt>
                <c:pt idx="27879">
                  <c:v>276.91914650000001</c:v>
                </c:pt>
                <c:pt idx="27880">
                  <c:v>276.9290805</c:v>
                </c:pt>
                <c:pt idx="27881">
                  <c:v>276.93901449999998</c:v>
                </c:pt>
                <c:pt idx="27882">
                  <c:v>276.94894849999997</c:v>
                </c:pt>
                <c:pt idx="27883">
                  <c:v>276.95888150000002</c:v>
                </c:pt>
                <c:pt idx="27884">
                  <c:v>276.96881550000001</c:v>
                </c:pt>
                <c:pt idx="27885">
                  <c:v>276.97874949999999</c:v>
                </c:pt>
                <c:pt idx="27886">
                  <c:v>276.98868349999998</c:v>
                </c:pt>
                <c:pt idx="27887">
                  <c:v>276.99861750000002</c:v>
                </c:pt>
                <c:pt idx="27888">
                  <c:v>277.00855150000001</c:v>
                </c:pt>
                <c:pt idx="27889">
                  <c:v>277.0184845</c:v>
                </c:pt>
                <c:pt idx="27890">
                  <c:v>277.02841849999999</c:v>
                </c:pt>
                <c:pt idx="27891">
                  <c:v>277.03835249999997</c:v>
                </c:pt>
                <c:pt idx="27892">
                  <c:v>277.04828650000002</c:v>
                </c:pt>
                <c:pt idx="27893">
                  <c:v>277.0582205</c:v>
                </c:pt>
                <c:pt idx="27894">
                  <c:v>277.06815449999999</c:v>
                </c:pt>
                <c:pt idx="27895">
                  <c:v>277.07808749999998</c:v>
                </c:pt>
                <c:pt idx="27896">
                  <c:v>277.08802150000002</c:v>
                </c:pt>
                <c:pt idx="27897">
                  <c:v>277.09795550000001</c:v>
                </c:pt>
                <c:pt idx="27898">
                  <c:v>277.1078895</c:v>
                </c:pt>
                <c:pt idx="27899">
                  <c:v>277.11782349999999</c:v>
                </c:pt>
                <c:pt idx="27900">
                  <c:v>277.12775649999998</c:v>
                </c:pt>
                <c:pt idx="27901">
                  <c:v>277.13769050000002</c:v>
                </c:pt>
                <c:pt idx="27902">
                  <c:v>277.14762450000001</c:v>
                </c:pt>
                <c:pt idx="27903">
                  <c:v>277.15755849999999</c:v>
                </c:pt>
                <c:pt idx="27904">
                  <c:v>277.16749249999998</c:v>
                </c:pt>
                <c:pt idx="27905">
                  <c:v>277.17742650000002</c:v>
                </c:pt>
                <c:pt idx="27906">
                  <c:v>277.18735950000001</c:v>
                </c:pt>
                <c:pt idx="27907">
                  <c:v>277.1972935</c:v>
                </c:pt>
                <c:pt idx="27908">
                  <c:v>277.20722749999999</c:v>
                </c:pt>
                <c:pt idx="27909">
                  <c:v>277.21716149999997</c:v>
                </c:pt>
                <c:pt idx="27910">
                  <c:v>277.22709550000002</c:v>
                </c:pt>
                <c:pt idx="27911">
                  <c:v>277.23702950000001</c:v>
                </c:pt>
                <c:pt idx="27912">
                  <c:v>277.2469625</c:v>
                </c:pt>
                <c:pt idx="27913">
                  <c:v>277.25689649999998</c:v>
                </c:pt>
                <c:pt idx="27914">
                  <c:v>277.26683050000003</c:v>
                </c:pt>
                <c:pt idx="27915">
                  <c:v>277.27676450000001</c:v>
                </c:pt>
                <c:pt idx="27916">
                  <c:v>277.2866985</c:v>
                </c:pt>
                <c:pt idx="27917">
                  <c:v>277.29663249999999</c:v>
                </c:pt>
                <c:pt idx="27918">
                  <c:v>277.30656549999998</c:v>
                </c:pt>
                <c:pt idx="27919">
                  <c:v>277.31649950000002</c:v>
                </c:pt>
                <c:pt idx="27920">
                  <c:v>277.32643350000001</c:v>
                </c:pt>
                <c:pt idx="27921">
                  <c:v>277.33636749999999</c:v>
                </c:pt>
                <c:pt idx="27922">
                  <c:v>277.34630149999998</c:v>
                </c:pt>
                <c:pt idx="27923">
                  <c:v>277.35623550000003</c:v>
                </c:pt>
                <c:pt idx="27924">
                  <c:v>277.36616850000001</c:v>
                </c:pt>
                <c:pt idx="27925">
                  <c:v>277.3761025</c:v>
                </c:pt>
                <c:pt idx="27926">
                  <c:v>277.38603649999999</c:v>
                </c:pt>
                <c:pt idx="27927">
                  <c:v>277.39597049999998</c:v>
                </c:pt>
                <c:pt idx="27928">
                  <c:v>277.40590450000002</c:v>
                </c:pt>
                <c:pt idx="27929">
                  <c:v>277.41583850000001</c:v>
                </c:pt>
                <c:pt idx="27930">
                  <c:v>277.4257715</c:v>
                </c:pt>
                <c:pt idx="27931">
                  <c:v>277.43570549999998</c:v>
                </c:pt>
                <c:pt idx="27932">
                  <c:v>277.44563950000003</c:v>
                </c:pt>
                <c:pt idx="27933">
                  <c:v>277.45557350000001</c:v>
                </c:pt>
                <c:pt idx="27934">
                  <c:v>277.4655075</c:v>
                </c:pt>
                <c:pt idx="27935">
                  <c:v>277.47544149999999</c:v>
                </c:pt>
                <c:pt idx="27936">
                  <c:v>277.48537449999998</c:v>
                </c:pt>
                <c:pt idx="27937">
                  <c:v>277.49530850000002</c:v>
                </c:pt>
                <c:pt idx="27938">
                  <c:v>277.50524250000001</c:v>
                </c:pt>
                <c:pt idx="27939">
                  <c:v>277.5151765</c:v>
                </c:pt>
                <c:pt idx="27940">
                  <c:v>277.52511049999998</c:v>
                </c:pt>
                <c:pt idx="27941">
                  <c:v>277.53504450000003</c:v>
                </c:pt>
                <c:pt idx="27942">
                  <c:v>277.54497750000002</c:v>
                </c:pt>
                <c:pt idx="27943">
                  <c:v>277.5549115</c:v>
                </c:pt>
                <c:pt idx="27944">
                  <c:v>277.56484549999999</c:v>
                </c:pt>
                <c:pt idx="27945">
                  <c:v>277.57477949999998</c:v>
                </c:pt>
                <c:pt idx="27946">
                  <c:v>277.58471350000002</c:v>
                </c:pt>
                <c:pt idx="27947">
                  <c:v>277.59464750000001</c:v>
                </c:pt>
                <c:pt idx="27948">
                  <c:v>277.6045805</c:v>
                </c:pt>
                <c:pt idx="27949">
                  <c:v>277.61451449999998</c:v>
                </c:pt>
                <c:pt idx="27950">
                  <c:v>277.62444850000003</c:v>
                </c:pt>
                <c:pt idx="27951">
                  <c:v>277.63438250000002</c:v>
                </c:pt>
                <c:pt idx="27952">
                  <c:v>277.6443165</c:v>
                </c:pt>
                <c:pt idx="27953">
                  <c:v>277.65425049999999</c:v>
                </c:pt>
                <c:pt idx="27954">
                  <c:v>277.66418449999998</c:v>
                </c:pt>
                <c:pt idx="27955">
                  <c:v>277.67411750000002</c:v>
                </c:pt>
                <c:pt idx="27956">
                  <c:v>277.68405150000001</c:v>
                </c:pt>
                <c:pt idx="27957">
                  <c:v>277.6939855</c:v>
                </c:pt>
                <c:pt idx="27958">
                  <c:v>277.70391949999998</c:v>
                </c:pt>
                <c:pt idx="27959">
                  <c:v>277.71385350000003</c:v>
                </c:pt>
                <c:pt idx="27960">
                  <c:v>277.72378750000001</c:v>
                </c:pt>
                <c:pt idx="27961">
                  <c:v>277.73372010000003</c:v>
                </c:pt>
                <c:pt idx="27962">
                  <c:v>277.74365410000001</c:v>
                </c:pt>
                <c:pt idx="27963">
                  <c:v>277.7535881</c:v>
                </c:pt>
                <c:pt idx="27964">
                  <c:v>277.76352209999999</c:v>
                </c:pt>
                <c:pt idx="27965">
                  <c:v>277.77345609999998</c:v>
                </c:pt>
                <c:pt idx="27966">
                  <c:v>277.78339010000002</c:v>
                </c:pt>
                <c:pt idx="27967">
                  <c:v>277.79332410000001</c:v>
                </c:pt>
                <c:pt idx="27968">
                  <c:v>277.8032571</c:v>
                </c:pt>
                <c:pt idx="27969">
                  <c:v>277.81319109999998</c:v>
                </c:pt>
                <c:pt idx="27970">
                  <c:v>277.82312510000003</c:v>
                </c:pt>
                <c:pt idx="27971">
                  <c:v>277.83305910000001</c:v>
                </c:pt>
                <c:pt idx="27972">
                  <c:v>277.8429931</c:v>
                </c:pt>
                <c:pt idx="27973">
                  <c:v>277.85292709999999</c:v>
                </c:pt>
                <c:pt idx="27974">
                  <c:v>277.86286109999998</c:v>
                </c:pt>
                <c:pt idx="27975">
                  <c:v>277.87279410000002</c:v>
                </c:pt>
                <c:pt idx="27976">
                  <c:v>277.88272810000001</c:v>
                </c:pt>
                <c:pt idx="27977">
                  <c:v>277.8926621</c:v>
                </c:pt>
                <c:pt idx="27978">
                  <c:v>277.90259609999998</c:v>
                </c:pt>
                <c:pt idx="27979">
                  <c:v>277.91253010000003</c:v>
                </c:pt>
                <c:pt idx="27980">
                  <c:v>277.92246410000001</c:v>
                </c:pt>
                <c:pt idx="27981">
                  <c:v>277.9323981</c:v>
                </c:pt>
                <c:pt idx="27982">
                  <c:v>277.94233109999999</c:v>
                </c:pt>
                <c:pt idx="27983">
                  <c:v>277.95226509999998</c:v>
                </c:pt>
                <c:pt idx="27984">
                  <c:v>277.96219910000002</c:v>
                </c:pt>
                <c:pt idx="27985">
                  <c:v>277.97213310000001</c:v>
                </c:pt>
                <c:pt idx="27986">
                  <c:v>277.98206709999999</c:v>
                </c:pt>
                <c:pt idx="27987">
                  <c:v>277.99200109999998</c:v>
                </c:pt>
                <c:pt idx="27988">
                  <c:v>278.00193510000003</c:v>
                </c:pt>
                <c:pt idx="27989">
                  <c:v>278.01186910000001</c:v>
                </c:pt>
                <c:pt idx="27990">
                  <c:v>278.0218021</c:v>
                </c:pt>
                <c:pt idx="27991">
                  <c:v>278.03173609999999</c:v>
                </c:pt>
                <c:pt idx="27992">
                  <c:v>278.04167009999998</c:v>
                </c:pt>
                <c:pt idx="27993">
                  <c:v>278.05160410000002</c:v>
                </c:pt>
                <c:pt idx="27994">
                  <c:v>278.06153810000001</c:v>
                </c:pt>
                <c:pt idx="27995">
                  <c:v>278.07147209999999</c:v>
                </c:pt>
                <c:pt idx="27996">
                  <c:v>278.08140609999998</c:v>
                </c:pt>
                <c:pt idx="27997">
                  <c:v>278.09133910000003</c:v>
                </c:pt>
                <c:pt idx="27998">
                  <c:v>278.10127310000001</c:v>
                </c:pt>
                <c:pt idx="27999">
                  <c:v>278.1112071</c:v>
                </c:pt>
                <c:pt idx="28000">
                  <c:v>278.12114109999999</c:v>
                </c:pt>
                <c:pt idx="28001">
                  <c:v>278.13107509999998</c:v>
                </c:pt>
                <c:pt idx="28002">
                  <c:v>278.14100910000002</c:v>
                </c:pt>
                <c:pt idx="28003">
                  <c:v>278.15094310000001</c:v>
                </c:pt>
                <c:pt idx="28004">
                  <c:v>278.1608761</c:v>
                </c:pt>
                <c:pt idx="28005">
                  <c:v>278.17081009999998</c:v>
                </c:pt>
                <c:pt idx="28006">
                  <c:v>278.18074410000003</c:v>
                </c:pt>
                <c:pt idx="28007">
                  <c:v>278.19067810000001</c:v>
                </c:pt>
                <c:pt idx="28008">
                  <c:v>278.2006121</c:v>
                </c:pt>
                <c:pt idx="28009">
                  <c:v>278.21054609999999</c:v>
                </c:pt>
                <c:pt idx="28010">
                  <c:v>278.22048009999997</c:v>
                </c:pt>
                <c:pt idx="28011">
                  <c:v>278.23041310000002</c:v>
                </c:pt>
                <c:pt idx="28012">
                  <c:v>278.24034710000001</c:v>
                </c:pt>
                <c:pt idx="28013">
                  <c:v>278.2502811</c:v>
                </c:pt>
                <c:pt idx="28014">
                  <c:v>278.26021509999998</c:v>
                </c:pt>
                <c:pt idx="28015">
                  <c:v>278.27014910000003</c:v>
                </c:pt>
                <c:pt idx="28016">
                  <c:v>278.28008310000001</c:v>
                </c:pt>
                <c:pt idx="28017">
                  <c:v>278.2900171</c:v>
                </c:pt>
                <c:pt idx="28018">
                  <c:v>278.29995109999999</c:v>
                </c:pt>
                <c:pt idx="28019">
                  <c:v>278.30988409999998</c:v>
                </c:pt>
                <c:pt idx="28020">
                  <c:v>278.31981810000002</c:v>
                </c:pt>
                <c:pt idx="28021">
                  <c:v>278.32975210000001</c:v>
                </c:pt>
                <c:pt idx="28022">
                  <c:v>278.33968609999999</c:v>
                </c:pt>
                <c:pt idx="28023">
                  <c:v>278.34962009999998</c:v>
                </c:pt>
                <c:pt idx="28024">
                  <c:v>278.35955410000003</c:v>
                </c:pt>
                <c:pt idx="28025">
                  <c:v>278.36948810000001</c:v>
                </c:pt>
                <c:pt idx="28026">
                  <c:v>278.3794211</c:v>
                </c:pt>
                <c:pt idx="28027">
                  <c:v>278.38935509999999</c:v>
                </c:pt>
                <c:pt idx="28028">
                  <c:v>278.39928909999998</c:v>
                </c:pt>
                <c:pt idx="28029">
                  <c:v>278.40922310000002</c:v>
                </c:pt>
                <c:pt idx="28030">
                  <c:v>278.41915710000001</c:v>
                </c:pt>
                <c:pt idx="28031">
                  <c:v>278.42909109999999</c:v>
                </c:pt>
                <c:pt idx="28032">
                  <c:v>278.43902509999998</c:v>
                </c:pt>
                <c:pt idx="28033">
                  <c:v>278.44895910000002</c:v>
                </c:pt>
                <c:pt idx="28034">
                  <c:v>278.45889210000001</c:v>
                </c:pt>
                <c:pt idx="28035">
                  <c:v>278.4688261</c:v>
                </c:pt>
                <c:pt idx="28036">
                  <c:v>278.47876009999999</c:v>
                </c:pt>
                <c:pt idx="28037">
                  <c:v>278.48869409999998</c:v>
                </c:pt>
                <c:pt idx="28038">
                  <c:v>278.49862810000002</c:v>
                </c:pt>
                <c:pt idx="28039">
                  <c:v>278.50856210000001</c:v>
                </c:pt>
                <c:pt idx="28040">
                  <c:v>278.51849609999999</c:v>
                </c:pt>
                <c:pt idx="28041">
                  <c:v>278.52842909999998</c:v>
                </c:pt>
                <c:pt idx="28042">
                  <c:v>278.53836310000003</c:v>
                </c:pt>
                <c:pt idx="28043">
                  <c:v>278.54829710000001</c:v>
                </c:pt>
                <c:pt idx="28044">
                  <c:v>278.5582311</c:v>
                </c:pt>
                <c:pt idx="28045">
                  <c:v>278.56816509999999</c:v>
                </c:pt>
                <c:pt idx="28046">
                  <c:v>278.57809909999997</c:v>
                </c:pt>
                <c:pt idx="28047">
                  <c:v>278.58803310000002</c:v>
                </c:pt>
                <c:pt idx="28048">
                  <c:v>278.59796710000001</c:v>
                </c:pt>
                <c:pt idx="28049">
                  <c:v>278.60790009999999</c:v>
                </c:pt>
                <c:pt idx="28050">
                  <c:v>278.61783409999998</c:v>
                </c:pt>
                <c:pt idx="28051">
                  <c:v>278.62776810000003</c:v>
                </c:pt>
                <c:pt idx="28052">
                  <c:v>278.63770210000001</c:v>
                </c:pt>
                <c:pt idx="28053">
                  <c:v>278.6476361</c:v>
                </c:pt>
                <c:pt idx="28054">
                  <c:v>278.65757009999999</c:v>
                </c:pt>
                <c:pt idx="28055">
                  <c:v>278.66750409999997</c:v>
                </c:pt>
                <c:pt idx="28056">
                  <c:v>278.67743810000002</c:v>
                </c:pt>
                <c:pt idx="28057">
                  <c:v>278.68737110000001</c:v>
                </c:pt>
                <c:pt idx="28058">
                  <c:v>278.69730509999999</c:v>
                </c:pt>
                <c:pt idx="28059">
                  <c:v>278.70723909999998</c:v>
                </c:pt>
                <c:pt idx="28060">
                  <c:v>278.71717310000002</c:v>
                </c:pt>
                <c:pt idx="28061">
                  <c:v>278.72710710000001</c:v>
                </c:pt>
                <c:pt idx="28062">
                  <c:v>278.7370421</c:v>
                </c:pt>
                <c:pt idx="28063">
                  <c:v>278.74697609999998</c:v>
                </c:pt>
                <c:pt idx="28064">
                  <c:v>278.75691010000003</c:v>
                </c:pt>
                <c:pt idx="28065">
                  <c:v>278.76684310000002</c:v>
                </c:pt>
                <c:pt idx="28066">
                  <c:v>278.7767771</c:v>
                </c:pt>
                <c:pt idx="28067">
                  <c:v>278.78671109999999</c:v>
                </c:pt>
                <c:pt idx="28068">
                  <c:v>278.79664509999998</c:v>
                </c:pt>
                <c:pt idx="28069">
                  <c:v>278.80657910000002</c:v>
                </c:pt>
                <c:pt idx="28070">
                  <c:v>278.81651310000001</c:v>
                </c:pt>
                <c:pt idx="28071">
                  <c:v>278.8264471</c:v>
                </c:pt>
                <c:pt idx="28072">
                  <c:v>278.83638109999998</c:v>
                </c:pt>
                <c:pt idx="28073">
                  <c:v>278.84631409999997</c:v>
                </c:pt>
                <c:pt idx="28074">
                  <c:v>278.85624810000002</c:v>
                </c:pt>
                <c:pt idx="28075">
                  <c:v>278.8661821</c:v>
                </c:pt>
                <c:pt idx="28076">
                  <c:v>278.87611609999999</c:v>
                </c:pt>
                <c:pt idx="28077">
                  <c:v>278.88605009999998</c:v>
                </c:pt>
                <c:pt idx="28078">
                  <c:v>278.89598410000002</c:v>
                </c:pt>
                <c:pt idx="28079">
                  <c:v>278.90591810000001</c:v>
                </c:pt>
                <c:pt idx="28080">
                  <c:v>278.9158521</c:v>
                </c:pt>
                <c:pt idx="28081">
                  <c:v>278.92578609999998</c:v>
                </c:pt>
                <c:pt idx="28082">
                  <c:v>278.93571909999997</c:v>
                </c:pt>
                <c:pt idx="28083">
                  <c:v>278.94565310000002</c:v>
                </c:pt>
                <c:pt idx="28084">
                  <c:v>278.9555871</c:v>
                </c:pt>
                <c:pt idx="28085">
                  <c:v>278.96552109999999</c:v>
                </c:pt>
                <c:pt idx="28086">
                  <c:v>278.97545509999998</c:v>
                </c:pt>
                <c:pt idx="28087">
                  <c:v>278.98538910000002</c:v>
                </c:pt>
                <c:pt idx="28088">
                  <c:v>278.99532310000001</c:v>
                </c:pt>
                <c:pt idx="28089">
                  <c:v>279.00525709999999</c:v>
                </c:pt>
                <c:pt idx="28090">
                  <c:v>279.01519009999998</c:v>
                </c:pt>
                <c:pt idx="28091">
                  <c:v>279.02512410000003</c:v>
                </c:pt>
                <c:pt idx="28092">
                  <c:v>279.03505810000001</c:v>
                </c:pt>
                <c:pt idx="28093">
                  <c:v>279.0449921</c:v>
                </c:pt>
                <c:pt idx="28094">
                  <c:v>279.05492609999999</c:v>
                </c:pt>
                <c:pt idx="28095">
                  <c:v>279.06486009999998</c:v>
                </c:pt>
                <c:pt idx="28096">
                  <c:v>279.07479410000002</c:v>
                </c:pt>
                <c:pt idx="28097">
                  <c:v>279.08472810000001</c:v>
                </c:pt>
                <c:pt idx="28098">
                  <c:v>279.09466209999999</c:v>
                </c:pt>
                <c:pt idx="28099">
                  <c:v>279.10459509999998</c:v>
                </c:pt>
                <c:pt idx="28100">
                  <c:v>279.11452910000003</c:v>
                </c:pt>
                <c:pt idx="28101">
                  <c:v>279.12446310000001</c:v>
                </c:pt>
                <c:pt idx="28102">
                  <c:v>279.1343971</c:v>
                </c:pt>
                <c:pt idx="28103">
                  <c:v>279.14433109999999</c:v>
                </c:pt>
                <c:pt idx="28104">
                  <c:v>279.15426509999998</c:v>
                </c:pt>
                <c:pt idx="28105">
                  <c:v>279.16419910000002</c:v>
                </c:pt>
                <c:pt idx="28106">
                  <c:v>279.17413310000001</c:v>
                </c:pt>
                <c:pt idx="28107">
                  <c:v>279.18406709999999</c:v>
                </c:pt>
                <c:pt idx="28108">
                  <c:v>279.19400009999998</c:v>
                </c:pt>
                <c:pt idx="28109">
                  <c:v>279.20393410000003</c:v>
                </c:pt>
                <c:pt idx="28110">
                  <c:v>279.21386810000001</c:v>
                </c:pt>
                <c:pt idx="28111">
                  <c:v>279.2238021</c:v>
                </c:pt>
                <c:pt idx="28112">
                  <c:v>279.23373609999999</c:v>
                </c:pt>
                <c:pt idx="28113">
                  <c:v>279.24367009999997</c:v>
                </c:pt>
                <c:pt idx="28114">
                  <c:v>279.25360410000002</c:v>
                </c:pt>
                <c:pt idx="28115">
                  <c:v>279.26353810000001</c:v>
                </c:pt>
                <c:pt idx="28116">
                  <c:v>279.27347209999999</c:v>
                </c:pt>
                <c:pt idx="28117">
                  <c:v>279.28340509999998</c:v>
                </c:pt>
                <c:pt idx="28118">
                  <c:v>279.29333910000003</c:v>
                </c:pt>
                <c:pt idx="28119">
                  <c:v>279.30327310000001</c:v>
                </c:pt>
                <c:pt idx="28120">
                  <c:v>279.3132071</c:v>
                </c:pt>
                <c:pt idx="28121">
                  <c:v>279.32314109999999</c:v>
                </c:pt>
                <c:pt idx="28122">
                  <c:v>279.33307509999997</c:v>
                </c:pt>
                <c:pt idx="28123">
                  <c:v>279.34300910000002</c:v>
                </c:pt>
                <c:pt idx="28124">
                  <c:v>279.3529431</c:v>
                </c:pt>
                <c:pt idx="28125">
                  <c:v>279.36287609999999</c:v>
                </c:pt>
                <c:pt idx="28126">
                  <c:v>279.37281009999998</c:v>
                </c:pt>
                <c:pt idx="28127">
                  <c:v>279.38274410000002</c:v>
                </c:pt>
                <c:pt idx="28128">
                  <c:v>279.39267810000001</c:v>
                </c:pt>
                <c:pt idx="28129">
                  <c:v>279.4026121</c:v>
                </c:pt>
                <c:pt idx="28130">
                  <c:v>279.41254609999999</c:v>
                </c:pt>
                <c:pt idx="28131">
                  <c:v>279.42248009999997</c:v>
                </c:pt>
                <c:pt idx="28132">
                  <c:v>279.43241410000002</c:v>
                </c:pt>
                <c:pt idx="28133">
                  <c:v>279.4423481</c:v>
                </c:pt>
                <c:pt idx="28134">
                  <c:v>279.45228109999999</c:v>
                </c:pt>
                <c:pt idx="28135">
                  <c:v>279.46221509999998</c:v>
                </c:pt>
                <c:pt idx="28136">
                  <c:v>279.47214910000002</c:v>
                </c:pt>
                <c:pt idx="28137">
                  <c:v>279.48208310000001</c:v>
                </c:pt>
                <c:pt idx="28138">
                  <c:v>279.4920171</c:v>
                </c:pt>
                <c:pt idx="28139">
                  <c:v>279.50195109999999</c:v>
                </c:pt>
                <c:pt idx="28140">
                  <c:v>279.51188509999997</c:v>
                </c:pt>
                <c:pt idx="28141">
                  <c:v>279.52181910000002</c:v>
                </c:pt>
                <c:pt idx="28142">
                  <c:v>279.5317531</c:v>
                </c:pt>
                <c:pt idx="28143">
                  <c:v>279.54168609999999</c:v>
                </c:pt>
                <c:pt idx="28144">
                  <c:v>279.55162009999998</c:v>
                </c:pt>
                <c:pt idx="28145">
                  <c:v>279.56155410000002</c:v>
                </c:pt>
                <c:pt idx="28146">
                  <c:v>279.57148810000001</c:v>
                </c:pt>
                <c:pt idx="28147">
                  <c:v>279.5814221</c:v>
                </c:pt>
                <c:pt idx="28148">
                  <c:v>279.59135609999998</c:v>
                </c:pt>
                <c:pt idx="28149">
                  <c:v>279.60129010000003</c:v>
                </c:pt>
                <c:pt idx="28150">
                  <c:v>279.61122410000002</c:v>
                </c:pt>
                <c:pt idx="28151">
                  <c:v>279.6211581</c:v>
                </c:pt>
                <c:pt idx="28152">
                  <c:v>279.63109109999999</c:v>
                </c:pt>
                <c:pt idx="28153">
                  <c:v>279.64102509999998</c:v>
                </c:pt>
                <c:pt idx="28154">
                  <c:v>279.65095910000002</c:v>
                </c:pt>
                <c:pt idx="28155">
                  <c:v>279.66089310000001</c:v>
                </c:pt>
                <c:pt idx="28156">
                  <c:v>279.6708271</c:v>
                </c:pt>
                <c:pt idx="28157">
                  <c:v>279.68076109999998</c:v>
                </c:pt>
                <c:pt idx="28158">
                  <c:v>279.69069510000003</c:v>
                </c:pt>
                <c:pt idx="28159">
                  <c:v>279.70062910000001</c:v>
                </c:pt>
                <c:pt idx="28160">
                  <c:v>279.7105631</c:v>
                </c:pt>
                <c:pt idx="28161">
                  <c:v>279.72049609999999</c:v>
                </c:pt>
                <c:pt idx="28162">
                  <c:v>279.73043030000002</c:v>
                </c:pt>
                <c:pt idx="28163">
                  <c:v>279.74036419999999</c:v>
                </c:pt>
                <c:pt idx="28164">
                  <c:v>279.7502983</c:v>
                </c:pt>
                <c:pt idx="28165">
                  <c:v>279.76023229999998</c:v>
                </c:pt>
                <c:pt idx="28166">
                  <c:v>279.77016630000003</c:v>
                </c:pt>
                <c:pt idx="28167">
                  <c:v>279.78010030000002</c:v>
                </c:pt>
                <c:pt idx="28168">
                  <c:v>279.7900343</c:v>
                </c:pt>
                <c:pt idx="28169">
                  <c:v>279.79996829999999</c:v>
                </c:pt>
                <c:pt idx="28170">
                  <c:v>279.80990129999998</c:v>
                </c:pt>
                <c:pt idx="28171">
                  <c:v>279.81983530000002</c:v>
                </c:pt>
                <c:pt idx="28172">
                  <c:v>279.82976930000001</c:v>
                </c:pt>
                <c:pt idx="28173">
                  <c:v>279.8397033</c:v>
                </c:pt>
                <c:pt idx="28174">
                  <c:v>279.84963729999998</c:v>
                </c:pt>
                <c:pt idx="28175">
                  <c:v>279.85957130000003</c:v>
                </c:pt>
                <c:pt idx="28176">
                  <c:v>279.86950530000001</c:v>
                </c:pt>
                <c:pt idx="28177">
                  <c:v>279.8794393</c:v>
                </c:pt>
                <c:pt idx="28178">
                  <c:v>279.88937329999999</c:v>
                </c:pt>
                <c:pt idx="28179">
                  <c:v>279.89930629999998</c:v>
                </c:pt>
                <c:pt idx="28180">
                  <c:v>279.90924030000002</c:v>
                </c:pt>
                <c:pt idx="28181">
                  <c:v>279.91917430000001</c:v>
                </c:pt>
                <c:pt idx="28182">
                  <c:v>279.9291083</c:v>
                </c:pt>
                <c:pt idx="28183">
                  <c:v>279.93904229999998</c:v>
                </c:pt>
                <c:pt idx="28184">
                  <c:v>279.94897630000003</c:v>
                </c:pt>
                <c:pt idx="28185">
                  <c:v>279.95891030000001</c:v>
                </c:pt>
                <c:pt idx="28186">
                  <c:v>279.9688443</c:v>
                </c:pt>
                <c:pt idx="28187">
                  <c:v>279.97877829999999</c:v>
                </c:pt>
                <c:pt idx="28188">
                  <c:v>279.98871229999997</c:v>
                </c:pt>
                <c:pt idx="28189">
                  <c:v>279.99864530000002</c:v>
                </c:pt>
                <c:pt idx="28190">
                  <c:v>280.00857930000001</c:v>
                </c:pt>
                <c:pt idx="28191">
                  <c:v>280.0185133</c:v>
                </c:pt>
                <c:pt idx="28192">
                  <c:v>280.02844729999998</c:v>
                </c:pt>
                <c:pt idx="28193">
                  <c:v>280.03838130000003</c:v>
                </c:pt>
                <c:pt idx="28194">
                  <c:v>280.04831530000001</c:v>
                </c:pt>
                <c:pt idx="28195">
                  <c:v>280.0582493</c:v>
                </c:pt>
                <c:pt idx="28196">
                  <c:v>280.06818329999999</c:v>
                </c:pt>
                <c:pt idx="28197">
                  <c:v>280.07811729999997</c:v>
                </c:pt>
                <c:pt idx="28198">
                  <c:v>280.08805130000002</c:v>
                </c:pt>
                <c:pt idx="28199">
                  <c:v>280.09798430000001</c:v>
                </c:pt>
                <c:pt idx="28200">
                  <c:v>280.10791829999999</c:v>
                </c:pt>
                <c:pt idx="28201">
                  <c:v>280.11785229999998</c:v>
                </c:pt>
                <c:pt idx="28202">
                  <c:v>280.12778630000003</c:v>
                </c:pt>
                <c:pt idx="28203">
                  <c:v>280.13772030000001</c:v>
                </c:pt>
                <c:pt idx="28204">
                  <c:v>280.1476543</c:v>
                </c:pt>
                <c:pt idx="28205">
                  <c:v>280.15758829999999</c:v>
                </c:pt>
                <c:pt idx="28206">
                  <c:v>280.16752229999997</c:v>
                </c:pt>
                <c:pt idx="28207">
                  <c:v>280.17745630000002</c:v>
                </c:pt>
                <c:pt idx="28208">
                  <c:v>280.1873903</c:v>
                </c:pt>
                <c:pt idx="28209">
                  <c:v>280.19732429999999</c:v>
                </c:pt>
                <c:pt idx="28210">
                  <c:v>280.20725729999998</c:v>
                </c:pt>
                <c:pt idx="28211">
                  <c:v>280.21719130000002</c:v>
                </c:pt>
                <c:pt idx="28212">
                  <c:v>280.22712530000001</c:v>
                </c:pt>
                <c:pt idx="28213">
                  <c:v>280.2370593</c:v>
                </c:pt>
                <c:pt idx="28214">
                  <c:v>280.24699329999999</c:v>
                </c:pt>
                <c:pt idx="28215">
                  <c:v>280.25692729999997</c:v>
                </c:pt>
                <c:pt idx="28216">
                  <c:v>280.26686130000002</c:v>
                </c:pt>
                <c:pt idx="28217">
                  <c:v>280.2767953</c:v>
                </c:pt>
                <c:pt idx="28218">
                  <c:v>280.28672929999999</c:v>
                </c:pt>
                <c:pt idx="28219">
                  <c:v>280.29666329999998</c:v>
                </c:pt>
                <c:pt idx="28220">
                  <c:v>280.30659630000002</c:v>
                </c:pt>
                <c:pt idx="28221">
                  <c:v>280.31653030000001</c:v>
                </c:pt>
                <c:pt idx="28222">
                  <c:v>280.3264643</c:v>
                </c:pt>
                <c:pt idx="28223">
                  <c:v>280.33639829999998</c:v>
                </c:pt>
                <c:pt idx="28224">
                  <c:v>280.34633229999997</c:v>
                </c:pt>
                <c:pt idx="28225">
                  <c:v>280.35626630000002</c:v>
                </c:pt>
                <c:pt idx="28226">
                  <c:v>280.3662003</c:v>
                </c:pt>
                <c:pt idx="28227">
                  <c:v>280.37613429999999</c:v>
                </c:pt>
                <c:pt idx="28228">
                  <c:v>280.38606829999998</c:v>
                </c:pt>
                <c:pt idx="28229">
                  <c:v>280.39600230000002</c:v>
                </c:pt>
                <c:pt idx="28230">
                  <c:v>280.40593630000001</c:v>
                </c:pt>
                <c:pt idx="28231">
                  <c:v>280.4158693</c:v>
                </c:pt>
                <c:pt idx="28232">
                  <c:v>280.42580329999998</c:v>
                </c:pt>
                <c:pt idx="28233">
                  <c:v>280.43573730000003</c:v>
                </c:pt>
                <c:pt idx="28234">
                  <c:v>280.44567130000001</c:v>
                </c:pt>
                <c:pt idx="28235">
                  <c:v>280.4556053</c:v>
                </c:pt>
                <c:pt idx="28236">
                  <c:v>280.46553929999999</c:v>
                </c:pt>
                <c:pt idx="28237">
                  <c:v>280.47547329999998</c:v>
                </c:pt>
                <c:pt idx="28238">
                  <c:v>280.48540730000002</c:v>
                </c:pt>
                <c:pt idx="28239">
                  <c:v>280.49534130000001</c:v>
                </c:pt>
                <c:pt idx="28240">
                  <c:v>280.50527529999999</c:v>
                </c:pt>
                <c:pt idx="28241">
                  <c:v>280.51520929999998</c:v>
                </c:pt>
                <c:pt idx="28242">
                  <c:v>280.52514330000002</c:v>
                </c:pt>
                <c:pt idx="28243">
                  <c:v>280.53507630000001</c:v>
                </c:pt>
                <c:pt idx="28244">
                  <c:v>280.5450103</c:v>
                </c:pt>
                <c:pt idx="28245">
                  <c:v>280.55494429999999</c:v>
                </c:pt>
                <c:pt idx="28246">
                  <c:v>280.56487829999998</c:v>
                </c:pt>
                <c:pt idx="28247">
                  <c:v>280.57481230000002</c:v>
                </c:pt>
                <c:pt idx="28248">
                  <c:v>280.58474630000001</c:v>
                </c:pt>
                <c:pt idx="28249">
                  <c:v>280.59468029999999</c:v>
                </c:pt>
                <c:pt idx="28250">
                  <c:v>280.60461429999998</c:v>
                </c:pt>
                <c:pt idx="28251">
                  <c:v>280.61454830000002</c:v>
                </c:pt>
                <c:pt idx="28252">
                  <c:v>280.62448230000001</c:v>
                </c:pt>
                <c:pt idx="28253">
                  <c:v>280.6344163</c:v>
                </c:pt>
                <c:pt idx="28254">
                  <c:v>280.64434929999999</c:v>
                </c:pt>
                <c:pt idx="28255">
                  <c:v>280.65428329999997</c:v>
                </c:pt>
                <c:pt idx="28256">
                  <c:v>280.66421730000002</c:v>
                </c:pt>
                <c:pt idx="28257">
                  <c:v>280.67415130000001</c:v>
                </c:pt>
                <c:pt idx="28258">
                  <c:v>280.68408529999999</c:v>
                </c:pt>
                <c:pt idx="28259">
                  <c:v>280.69401929999998</c:v>
                </c:pt>
                <c:pt idx="28260">
                  <c:v>280.70395330000002</c:v>
                </c:pt>
                <c:pt idx="28261">
                  <c:v>280.71388730000001</c:v>
                </c:pt>
                <c:pt idx="28262">
                  <c:v>280.7238213</c:v>
                </c:pt>
                <c:pt idx="28263">
                  <c:v>280.73375529999998</c:v>
                </c:pt>
                <c:pt idx="28264">
                  <c:v>280.74368930000003</c:v>
                </c:pt>
                <c:pt idx="28265">
                  <c:v>280.75362330000002</c:v>
                </c:pt>
                <c:pt idx="28266">
                  <c:v>280.7635563</c:v>
                </c:pt>
                <c:pt idx="28267">
                  <c:v>280.77349029999999</c:v>
                </c:pt>
                <c:pt idx="28268">
                  <c:v>280.78342429999998</c:v>
                </c:pt>
                <c:pt idx="28269">
                  <c:v>280.79335830000002</c:v>
                </c:pt>
                <c:pt idx="28270">
                  <c:v>280.80329230000001</c:v>
                </c:pt>
                <c:pt idx="28271">
                  <c:v>280.8132263</c:v>
                </c:pt>
                <c:pt idx="28272">
                  <c:v>280.82316029999998</c:v>
                </c:pt>
                <c:pt idx="28273">
                  <c:v>280.83309430000003</c:v>
                </c:pt>
                <c:pt idx="28274">
                  <c:v>280.84302830000001</c:v>
                </c:pt>
                <c:pt idx="28275">
                  <c:v>280.8529623</c:v>
                </c:pt>
                <c:pt idx="28276">
                  <c:v>280.86289629999999</c:v>
                </c:pt>
                <c:pt idx="28277">
                  <c:v>280.87283029999998</c:v>
                </c:pt>
                <c:pt idx="28278">
                  <c:v>280.88276330000002</c:v>
                </c:pt>
                <c:pt idx="28279">
                  <c:v>280.89269730000001</c:v>
                </c:pt>
                <c:pt idx="28280">
                  <c:v>280.9026313</c:v>
                </c:pt>
                <c:pt idx="28281">
                  <c:v>280.91256529999998</c:v>
                </c:pt>
                <c:pt idx="28282">
                  <c:v>280.92249930000003</c:v>
                </c:pt>
                <c:pt idx="28283">
                  <c:v>280.93243330000001</c:v>
                </c:pt>
                <c:pt idx="28284">
                  <c:v>280.9423673</c:v>
                </c:pt>
                <c:pt idx="28285">
                  <c:v>280.95230120000002</c:v>
                </c:pt>
                <c:pt idx="28286">
                  <c:v>280.96223529999997</c:v>
                </c:pt>
                <c:pt idx="28287">
                  <c:v>280.97216930000002</c:v>
                </c:pt>
                <c:pt idx="28288">
                  <c:v>280.98210330000001</c:v>
                </c:pt>
                <c:pt idx="28289">
                  <c:v>280.99203729999999</c:v>
                </c:pt>
                <c:pt idx="28290">
                  <c:v>281.00197020000002</c:v>
                </c:pt>
                <c:pt idx="28291">
                  <c:v>281.01190430000003</c:v>
                </c:pt>
                <c:pt idx="28292">
                  <c:v>281.02183830000001</c:v>
                </c:pt>
                <c:pt idx="28293">
                  <c:v>281.0317723</c:v>
                </c:pt>
                <c:pt idx="28294">
                  <c:v>281.04170629999999</c:v>
                </c:pt>
                <c:pt idx="28295">
                  <c:v>281.05164029999997</c:v>
                </c:pt>
                <c:pt idx="28296">
                  <c:v>281.06157430000002</c:v>
                </c:pt>
                <c:pt idx="28297">
                  <c:v>281.0715083</c:v>
                </c:pt>
                <c:pt idx="28298">
                  <c:v>281.08144229999999</c:v>
                </c:pt>
                <c:pt idx="28299">
                  <c:v>281.09137629999998</c:v>
                </c:pt>
                <c:pt idx="28300">
                  <c:v>281.10131030000002</c:v>
                </c:pt>
                <c:pt idx="28301">
                  <c:v>281.11124330000001</c:v>
                </c:pt>
                <c:pt idx="28302">
                  <c:v>281.1211773</c:v>
                </c:pt>
                <c:pt idx="28303">
                  <c:v>281.13111129999999</c:v>
                </c:pt>
                <c:pt idx="28304">
                  <c:v>281.14104529999997</c:v>
                </c:pt>
                <c:pt idx="28305">
                  <c:v>281.15097930000002</c:v>
                </c:pt>
                <c:pt idx="28306">
                  <c:v>281.1609133</c:v>
                </c:pt>
                <c:pt idx="28307">
                  <c:v>281.17084729999999</c:v>
                </c:pt>
                <c:pt idx="28308">
                  <c:v>281.18078129999998</c:v>
                </c:pt>
                <c:pt idx="28309">
                  <c:v>281.19071530000002</c:v>
                </c:pt>
                <c:pt idx="28310">
                  <c:v>281.20064930000001</c:v>
                </c:pt>
                <c:pt idx="28311">
                  <c:v>281.2105833</c:v>
                </c:pt>
                <c:pt idx="28312">
                  <c:v>281.22051729999998</c:v>
                </c:pt>
                <c:pt idx="28313">
                  <c:v>281.23045029999997</c:v>
                </c:pt>
                <c:pt idx="28314">
                  <c:v>281.24038430000002</c:v>
                </c:pt>
                <c:pt idx="28315">
                  <c:v>281.2503183</c:v>
                </c:pt>
                <c:pt idx="28316">
                  <c:v>281.26025229999999</c:v>
                </c:pt>
                <c:pt idx="28317">
                  <c:v>281.27018629999998</c:v>
                </c:pt>
                <c:pt idx="28318">
                  <c:v>281.28012030000002</c:v>
                </c:pt>
                <c:pt idx="28319">
                  <c:v>281.29005430000001</c:v>
                </c:pt>
                <c:pt idx="28320">
                  <c:v>281.2999883</c:v>
                </c:pt>
                <c:pt idx="28321">
                  <c:v>281.30992229999998</c:v>
                </c:pt>
                <c:pt idx="28322">
                  <c:v>281.31985630000003</c:v>
                </c:pt>
                <c:pt idx="28323">
                  <c:v>281.32978930000002</c:v>
                </c:pt>
                <c:pt idx="28324">
                  <c:v>281.3397233</c:v>
                </c:pt>
                <c:pt idx="28325">
                  <c:v>281.34965729999999</c:v>
                </c:pt>
                <c:pt idx="28326">
                  <c:v>281.35959129999998</c:v>
                </c:pt>
                <c:pt idx="28327">
                  <c:v>281.36952530000002</c:v>
                </c:pt>
                <c:pt idx="28328">
                  <c:v>281.37945930000001</c:v>
                </c:pt>
                <c:pt idx="28329">
                  <c:v>281.38939329999999</c:v>
                </c:pt>
                <c:pt idx="28330">
                  <c:v>281.39932729999998</c:v>
                </c:pt>
                <c:pt idx="28331">
                  <c:v>281.40926130000003</c:v>
                </c:pt>
                <c:pt idx="28332">
                  <c:v>281.41919530000001</c:v>
                </c:pt>
                <c:pt idx="28333">
                  <c:v>281.4291293</c:v>
                </c:pt>
                <c:pt idx="28334">
                  <c:v>281.43906229999999</c:v>
                </c:pt>
                <c:pt idx="28335">
                  <c:v>281.44899629999998</c:v>
                </c:pt>
                <c:pt idx="28336">
                  <c:v>281.45893030000002</c:v>
                </c:pt>
                <c:pt idx="28337">
                  <c:v>281.46886430000001</c:v>
                </c:pt>
                <c:pt idx="28338">
                  <c:v>281.47879829999999</c:v>
                </c:pt>
                <c:pt idx="28339">
                  <c:v>281.48873229999998</c:v>
                </c:pt>
                <c:pt idx="28340">
                  <c:v>281.49866630000002</c:v>
                </c:pt>
                <c:pt idx="28341">
                  <c:v>281.50860030000001</c:v>
                </c:pt>
                <c:pt idx="28342">
                  <c:v>281.5185343</c:v>
                </c:pt>
                <c:pt idx="28343">
                  <c:v>281.52846829999999</c:v>
                </c:pt>
                <c:pt idx="28344">
                  <c:v>281.53840229999997</c:v>
                </c:pt>
                <c:pt idx="28345">
                  <c:v>281.54833530000002</c:v>
                </c:pt>
                <c:pt idx="28346">
                  <c:v>281.55826930000001</c:v>
                </c:pt>
                <c:pt idx="28347">
                  <c:v>281.56820329999999</c:v>
                </c:pt>
                <c:pt idx="28348">
                  <c:v>281.57813729999998</c:v>
                </c:pt>
                <c:pt idx="28349">
                  <c:v>281.58807130000002</c:v>
                </c:pt>
                <c:pt idx="28350">
                  <c:v>281.59800530000001</c:v>
                </c:pt>
                <c:pt idx="28351">
                  <c:v>281.6079393</c:v>
                </c:pt>
                <c:pt idx="28352">
                  <c:v>281.61787329999999</c:v>
                </c:pt>
                <c:pt idx="28353">
                  <c:v>281.62780729999997</c:v>
                </c:pt>
                <c:pt idx="28354">
                  <c:v>281.63774130000002</c:v>
                </c:pt>
                <c:pt idx="28355">
                  <c:v>281.6476753</c:v>
                </c:pt>
                <c:pt idx="28356">
                  <c:v>281.65760829999999</c:v>
                </c:pt>
                <c:pt idx="28357">
                  <c:v>281.66754229999998</c:v>
                </c:pt>
                <c:pt idx="28358">
                  <c:v>281.67747630000002</c:v>
                </c:pt>
                <c:pt idx="28359">
                  <c:v>281.68741030000001</c:v>
                </c:pt>
                <c:pt idx="28360">
                  <c:v>281.6973443</c:v>
                </c:pt>
                <c:pt idx="28361">
                  <c:v>281.70727829999998</c:v>
                </c:pt>
                <c:pt idx="28362">
                  <c:v>281.71721230000003</c:v>
                </c:pt>
                <c:pt idx="28363">
                  <c:v>281.72714630000002</c:v>
                </c:pt>
                <c:pt idx="28364">
                  <c:v>281.7370803</c:v>
                </c:pt>
                <c:pt idx="28365">
                  <c:v>281.74701429999999</c:v>
                </c:pt>
                <c:pt idx="28366">
                  <c:v>281.75694829999998</c:v>
                </c:pt>
                <c:pt idx="28367">
                  <c:v>281.76688130000002</c:v>
                </c:pt>
                <c:pt idx="28368">
                  <c:v>281.77681530000001</c:v>
                </c:pt>
                <c:pt idx="28369">
                  <c:v>281.7867493</c:v>
                </c:pt>
                <c:pt idx="28370">
                  <c:v>281.79668329999998</c:v>
                </c:pt>
                <c:pt idx="28371">
                  <c:v>281.80661730000003</c:v>
                </c:pt>
                <c:pt idx="28372">
                  <c:v>281.81655130000001</c:v>
                </c:pt>
                <c:pt idx="28373">
                  <c:v>281.8264853</c:v>
                </c:pt>
                <c:pt idx="28374">
                  <c:v>281.83641929999999</c:v>
                </c:pt>
                <c:pt idx="28375">
                  <c:v>281.84635329999998</c:v>
                </c:pt>
                <c:pt idx="28376">
                  <c:v>281.85628730000002</c:v>
                </c:pt>
                <c:pt idx="28377">
                  <c:v>281.86622030000001</c:v>
                </c:pt>
                <c:pt idx="28378">
                  <c:v>281.8761543</c:v>
                </c:pt>
                <c:pt idx="28379">
                  <c:v>281.88608829999998</c:v>
                </c:pt>
                <c:pt idx="28380">
                  <c:v>281.89602230000003</c:v>
                </c:pt>
                <c:pt idx="28381">
                  <c:v>281.90595630000001</c:v>
                </c:pt>
                <c:pt idx="28382">
                  <c:v>281.9158903</c:v>
                </c:pt>
                <c:pt idx="28383">
                  <c:v>281.92582429999999</c:v>
                </c:pt>
                <c:pt idx="28384">
                  <c:v>281.93575829999997</c:v>
                </c:pt>
                <c:pt idx="28385">
                  <c:v>281.94569230000002</c:v>
                </c:pt>
                <c:pt idx="28386">
                  <c:v>281.95562630000001</c:v>
                </c:pt>
                <c:pt idx="28387">
                  <c:v>281.96556029999999</c:v>
                </c:pt>
                <c:pt idx="28388">
                  <c:v>281.97549329999998</c:v>
                </c:pt>
                <c:pt idx="28389">
                  <c:v>281.98542730000003</c:v>
                </c:pt>
                <c:pt idx="28390">
                  <c:v>281.99536130000001</c:v>
                </c:pt>
                <c:pt idx="28391">
                  <c:v>282.0052953</c:v>
                </c:pt>
                <c:pt idx="28392">
                  <c:v>282.01522929999999</c:v>
                </c:pt>
                <c:pt idx="28393">
                  <c:v>282.02516329999997</c:v>
                </c:pt>
                <c:pt idx="28394">
                  <c:v>282.03509730000002</c:v>
                </c:pt>
                <c:pt idx="28395">
                  <c:v>282.04503130000001</c:v>
                </c:pt>
                <c:pt idx="28396">
                  <c:v>282.05496529999999</c:v>
                </c:pt>
                <c:pt idx="28397">
                  <c:v>282.06489929999998</c:v>
                </c:pt>
                <c:pt idx="28398">
                  <c:v>282.07483230000003</c:v>
                </c:pt>
                <c:pt idx="28399">
                  <c:v>282.08476630000001</c:v>
                </c:pt>
                <c:pt idx="28400">
                  <c:v>282.0947003</c:v>
                </c:pt>
                <c:pt idx="28401">
                  <c:v>282.10463429999999</c:v>
                </c:pt>
                <c:pt idx="28402">
                  <c:v>282.11456829999997</c:v>
                </c:pt>
                <c:pt idx="28403">
                  <c:v>282.12450230000002</c:v>
                </c:pt>
                <c:pt idx="28404">
                  <c:v>282.1344363</c:v>
                </c:pt>
                <c:pt idx="28405">
                  <c:v>282.14437029999999</c:v>
                </c:pt>
                <c:pt idx="28406">
                  <c:v>282.15430429999998</c:v>
                </c:pt>
                <c:pt idx="28407">
                  <c:v>282.16423830000002</c:v>
                </c:pt>
                <c:pt idx="28408">
                  <c:v>282.17417230000001</c:v>
                </c:pt>
                <c:pt idx="28409">
                  <c:v>282.1841053</c:v>
                </c:pt>
                <c:pt idx="28410">
                  <c:v>282.19403929999999</c:v>
                </c:pt>
                <c:pt idx="28411">
                  <c:v>282.20397329999997</c:v>
                </c:pt>
                <c:pt idx="28412">
                  <c:v>282.21390730000002</c:v>
                </c:pt>
                <c:pt idx="28413">
                  <c:v>282.2238413</c:v>
                </c:pt>
                <c:pt idx="28414">
                  <c:v>282.23377529999999</c:v>
                </c:pt>
                <c:pt idx="28415">
                  <c:v>282.24370929999998</c:v>
                </c:pt>
                <c:pt idx="28416">
                  <c:v>282.25364330000002</c:v>
                </c:pt>
                <c:pt idx="28417">
                  <c:v>282.26357730000001</c:v>
                </c:pt>
                <c:pt idx="28418">
                  <c:v>282.2735113</c:v>
                </c:pt>
                <c:pt idx="28419">
                  <c:v>282.28344529999998</c:v>
                </c:pt>
                <c:pt idx="28420">
                  <c:v>282.29337829999997</c:v>
                </c:pt>
                <c:pt idx="28421">
                  <c:v>282.30331230000002</c:v>
                </c:pt>
                <c:pt idx="28422">
                  <c:v>282.3132463</c:v>
                </c:pt>
                <c:pt idx="28423">
                  <c:v>282.32318029999999</c:v>
                </c:pt>
                <c:pt idx="28424">
                  <c:v>282.33311429999998</c:v>
                </c:pt>
                <c:pt idx="28425">
                  <c:v>282.34304830000002</c:v>
                </c:pt>
                <c:pt idx="28426">
                  <c:v>282.35298230000001</c:v>
                </c:pt>
                <c:pt idx="28427">
                  <c:v>282.36291629999999</c:v>
                </c:pt>
                <c:pt idx="28428">
                  <c:v>282.37285029999998</c:v>
                </c:pt>
                <c:pt idx="28429">
                  <c:v>282.38278430000003</c:v>
                </c:pt>
                <c:pt idx="28430">
                  <c:v>282.39271730000002</c:v>
                </c:pt>
                <c:pt idx="28431">
                  <c:v>282.4026513</c:v>
                </c:pt>
                <c:pt idx="28432">
                  <c:v>282.41258529999999</c:v>
                </c:pt>
                <c:pt idx="28433">
                  <c:v>282.42251929999998</c:v>
                </c:pt>
                <c:pt idx="28434">
                  <c:v>282.43245330000002</c:v>
                </c:pt>
                <c:pt idx="28435">
                  <c:v>282.44238730000001</c:v>
                </c:pt>
                <c:pt idx="28436">
                  <c:v>282.45232129999999</c:v>
                </c:pt>
                <c:pt idx="28437">
                  <c:v>282.46225529999998</c:v>
                </c:pt>
                <c:pt idx="28438">
                  <c:v>282.47218930000003</c:v>
                </c:pt>
                <c:pt idx="28439">
                  <c:v>282.48212330000001</c:v>
                </c:pt>
                <c:pt idx="28440">
                  <c:v>282.4920573</c:v>
                </c:pt>
                <c:pt idx="28441">
                  <c:v>282.50199029999999</c:v>
                </c:pt>
                <c:pt idx="28442">
                  <c:v>282.51192429999998</c:v>
                </c:pt>
                <c:pt idx="28443">
                  <c:v>282.52185830000002</c:v>
                </c:pt>
                <c:pt idx="28444">
                  <c:v>282.53179230000001</c:v>
                </c:pt>
                <c:pt idx="28445">
                  <c:v>282.54172629999999</c:v>
                </c:pt>
                <c:pt idx="28446">
                  <c:v>282.55166029999998</c:v>
                </c:pt>
                <c:pt idx="28447">
                  <c:v>282.56159430000002</c:v>
                </c:pt>
                <c:pt idx="28448">
                  <c:v>282.57152830000001</c:v>
                </c:pt>
                <c:pt idx="28449">
                  <c:v>282.5814623</c:v>
                </c:pt>
                <c:pt idx="28450">
                  <c:v>282.59139629999999</c:v>
                </c:pt>
                <c:pt idx="28451">
                  <c:v>282.60133029999997</c:v>
                </c:pt>
                <c:pt idx="28452">
                  <c:v>282.61126330000002</c:v>
                </c:pt>
                <c:pt idx="28453">
                  <c:v>282.62119730000001</c:v>
                </c:pt>
                <c:pt idx="28454">
                  <c:v>282.63113129999999</c:v>
                </c:pt>
                <c:pt idx="28455">
                  <c:v>282.64106529999998</c:v>
                </c:pt>
                <c:pt idx="28456">
                  <c:v>282.65099930000002</c:v>
                </c:pt>
                <c:pt idx="28457">
                  <c:v>282.66093330000001</c:v>
                </c:pt>
                <c:pt idx="28458">
                  <c:v>282.6708673</c:v>
                </c:pt>
                <c:pt idx="28459">
                  <c:v>282.68080129999998</c:v>
                </c:pt>
                <c:pt idx="28460">
                  <c:v>282.69073529999997</c:v>
                </c:pt>
                <c:pt idx="28461">
                  <c:v>282.70066930000002</c:v>
                </c:pt>
                <c:pt idx="28462">
                  <c:v>282.7106033</c:v>
                </c:pt>
                <c:pt idx="28463">
                  <c:v>282.72053729999999</c:v>
                </c:pt>
                <c:pt idx="28464">
                  <c:v>282.73047029999998</c:v>
                </c:pt>
                <c:pt idx="28465">
                  <c:v>282.74040409999998</c:v>
                </c:pt>
                <c:pt idx="28466">
                  <c:v>282.75033810000002</c:v>
                </c:pt>
                <c:pt idx="28467">
                  <c:v>282.76027210000001</c:v>
                </c:pt>
                <c:pt idx="28468">
                  <c:v>282.7702061</c:v>
                </c:pt>
                <c:pt idx="28469">
                  <c:v>282.78014009999998</c:v>
                </c:pt>
                <c:pt idx="28470">
                  <c:v>282.79007410000003</c:v>
                </c:pt>
                <c:pt idx="28471">
                  <c:v>282.80000810000001</c:v>
                </c:pt>
                <c:pt idx="28472">
                  <c:v>282.8099421</c:v>
                </c:pt>
                <c:pt idx="28473">
                  <c:v>282.81987609999999</c:v>
                </c:pt>
                <c:pt idx="28474">
                  <c:v>282.82981009999997</c:v>
                </c:pt>
                <c:pt idx="28475">
                  <c:v>282.83974410000002</c:v>
                </c:pt>
                <c:pt idx="28476">
                  <c:v>282.84967710000001</c:v>
                </c:pt>
                <c:pt idx="28477">
                  <c:v>282.8596111</c:v>
                </c:pt>
                <c:pt idx="28478">
                  <c:v>282.86954509999998</c:v>
                </c:pt>
                <c:pt idx="28479">
                  <c:v>282.87947910000003</c:v>
                </c:pt>
                <c:pt idx="28480">
                  <c:v>282.88941310000001</c:v>
                </c:pt>
                <c:pt idx="28481">
                  <c:v>282.8993471</c:v>
                </c:pt>
                <c:pt idx="28482">
                  <c:v>282.90928109999999</c:v>
                </c:pt>
                <c:pt idx="28483">
                  <c:v>282.91921509999997</c:v>
                </c:pt>
                <c:pt idx="28484">
                  <c:v>282.92914910000002</c:v>
                </c:pt>
                <c:pt idx="28485">
                  <c:v>282.9390831</c:v>
                </c:pt>
                <c:pt idx="28486">
                  <c:v>282.94901709999999</c:v>
                </c:pt>
                <c:pt idx="28487">
                  <c:v>282.95895109999998</c:v>
                </c:pt>
                <c:pt idx="28488">
                  <c:v>282.96888410000003</c:v>
                </c:pt>
                <c:pt idx="28489">
                  <c:v>282.97881810000001</c:v>
                </c:pt>
                <c:pt idx="28490">
                  <c:v>282.9887521</c:v>
                </c:pt>
                <c:pt idx="28491">
                  <c:v>282.99868609999999</c:v>
                </c:pt>
                <c:pt idx="28492">
                  <c:v>283.00862009999997</c:v>
                </c:pt>
                <c:pt idx="28493">
                  <c:v>283.01855410000002</c:v>
                </c:pt>
                <c:pt idx="28494">
                  <c:v>283.0284881</c:v>
                </c:pt>
                <c:pt idx="28495">
                  <c:v>283.03842209999999</c:v>
                </c:pt>
                <c:pt idx="28496">
                  <c:v>283.04835609999998</c:v>
                </c:pt>
                <c:pt idx="28497">
                  <c:v>283.05829010000002</c:v>
                </c:pt>
                <c:pt idx="28498">
                  <c:v>283.06822410000001</c:v>
                </c:pt>
                <c:pt idx="28499">
                  <c:v>283.0781571</c:v>
                </c:pt>
                <c:pt idx="28500">
                  <c:v>283.08809109999999</c:v>
                </c:pt>
                <c:pt idx="28501">
                  <c:v>283.09802509999997</c:v>
                </c:pt>
                <c:pt idx="28502">
                  <c:v>283.10795910000002</c:v>
                </c:pt>
                <c:pt idx="28503">
                  <c:v>283.1178931</c:v>
                </c:pt>
                <c:pt idx="28504">
                  <c:v>283.12782709999999</c:v>
                </c:pt>
                <c:pt idx="28505">
                  <c:v>283.13776109999998</c:v>
                </c:pt>
                <c:pt idx="28506">
                  <c:v>283.14769510000002</c:v>
                </c:pt>
                <c:pt idx="28507">
                  <c:v>283.15762910000001</c:v>
                </c:pt>
                <c:pt idx="28508">
                  <c:v>283.1675631</c:v>
                </c:pt>
                <c:pt idx="28509">
                  <c:v>283.17749709999998</c:v>
                </c:pt>
                <c:pt idx="28510">
                  <c:v>283.18743110000003</c:v>
                </c:pt>
                <c:pt idx="28511">
                  <c:v>283.19736410000002</c:v>
                </c:pt>
                <c:pt idx="28512">
                  <c:v>283.2072981</c:v>
                </c:pt>
                <c:pt idx="28513">
                  <c:v>283.21723209999999</c:v>
                </c:pt>
                <c:pt idx="28514">
                  <c:v>283.22716609999998</c:v>
                </c:pt>
                <c:pt idx="28515">
                  <c:v>283.23710010000002</c:v>
                </c:pt>
                <c:pt idx="28516">
                  <c:v>283.24703410000001</c:v>
                </c:pt>
                <c:pt idx="28517">
                  <c:v>283.25696809999999</c:v>
                </c:pt>
                <c:pt idx="28518">
                  <c:v>283.26690209999998</c:v>
                </c:pt>
                <c:pt idx="28519">
                  <c:v>283.27683610000003</c:v>
                </c:pt>
                <c:pt idx="28520">
                  <c:v>283.28677010000001</c:v>
                </c:pt>
                <c:pt idx="28521">
                  <c:v>283.2967041</c:v>
                </c:pt>
                <c:pt idx="28522">
                  <c:v>283.30663809999999</c:v>
                </c:pt>
                <c:pt idx="28523">
                  <c:v>283.31657209999997</c:v>
                </c:pt>
                <c:pt idx="28524">
                  <c:v>283.32650510000002</c:v>
                </c:pt>
                <c:pt idx="28525">
                  <c:v>283.33643910000001</c:v>
                </c:pt>
                <c:pt idx="28526">
                  <c:v>283.34637309999999</c:v>
                </c:pt>
                <c:pt idx="28527">
                  <c:v>283.35630709999998</c:v>
                </c:pt>
                <c:pt idx="28528">
                  <c:v>283.36624110000002</c:v>
                </c:pt>
                <c:pt idx="28529">
                  <c:v>283.37617510000001</c:v>
                </c:pt>
                <c:pt idx="28530">
                  <c:v>283.3861091</c:v>
                </c:pt>
                <c:pt idx="28531">
                  <c:v>283.39604309999999</c:v>
                </c:pt>
                <c:pt idx="28532">
                  <c:v>283.40597709999997</c:v>
                </c:pt>
                <c:pt idx="28533">
                  <c:v>283.41591110000002</c:v>
                </c:pt>
                <c:pt idx="28534">
                  <c:v>283.4258451</c:v>
                </c:pt>
                <c:pt idx="28535">
                  <c:v>283.43577809999999</c:v>
                </c:pt>
                <c:pt idx="28536">
                  <c:v>283.44571209999998</c:v>
                </c:pt>
                <c:pt idx="28537">
                  <c:v>283.45564610000002</c:v>
                </c:pt>
                <c:pt idx="28538">
                  <c:v>283.46558010000001</c:v>
                </c:pt>
                <c:pt idx="28539">
                  <c:v>283.4755141</c:v>
                </c:pt>
                <c:pt idx="28540">
                  <c:v>283.48544809999999</c:v>
                </c:pt>
                <c:pt idx="28541">
                  <c:v>283.49538209999997</c:v>
                </c:pt>
                <c:pt idx="28542">
                  <c:v>283.50531610000002</c:v>
                </c:pt>
                <c:pt idx="28543">
                  <c:v>283.5152501</c:v>
                </c:pt>
                <c:pt idx="28544">
                  <c:v>283.52518409999999</c:v>
                </c:pt>
                <c:pt idx="28545">
                  <c:v>283.53511809999998</c:v>
                </c:pt>
                <c:pt idx="28546">
                  <c:v>283.54505110000002</c:v>
                </c:pt>
                <c:pt idx="28547">
                  <c:v>283.55498510000001</c:v>
                </c:pt>
                <c:pt idx="28548">
                  <c:v>283.5649191</c:v>
                </c:pt>
                <c:pt idx="28549">
                  <c:v>283.57485309999998</c:v>
                </c:pt>
                <c:pt idx="28550">
                  <c:v>283.58478710000003</c:v>
                </c:pt>
                <c:pt idx="28551">
                  <c:v>283.59472110000002</c:v>
                </c:pt>
                <c:pt idx="28552">
                  <c:v>283.6046551</c:v>
                </c:pt>
                <c:pt idx="28553">
                  <c:v>283.61458909999999</c:v>
                </c:pt>
                <c:pt idx="28554">
                  <c:v>283.62452309999998</c:v>
                </c:pt>
                <c:pt idx="28555">
                  <c:v>283.63445710000002</c:v>
                </c:pt>
                <c:pt idx="28556">
                  <c:v>283.64439110000001</c:v>
                </c:pt>
                <c:pt idx="28557">
                  <c:v>283.65432509999999</c:v>
                </c:pt>
                <c:pt idx="28558">
                  <c:v>283.66425809999998</c:v>
                </c:pt>
                <c:pt idx="28559">
                  <c:v>283.67419210000003</c:v>
                </c:pt>
                <c:pt idx="28560">
                  <c:v>283.68412610000001</c:v>
                </c:pt>
                <c:pt idx="28561">
                  <c:v>283.6940601</c:v>
                </c:pt>
                <c:pt idx="28562">
                  <c:v>283.70399409999999</c:v>
                </c:pt>
                <c:pt idx="28563">
                  <c:v>283.71392809999998</c:v>
                </c:pt>
                <c:pt idx="28564">
                  <c:v>283.72386210000002</c:v>
                </c:pt>
                <c:pt idx="28565">
                  <c:v>283.73379599999998</c:v>
                </c:pt>
                <c:pt idx="28566">
                  <c:v>283.74373000000003</c:v>
                </c:pt>
                <c:pt idx="28567">
                  <c:v>283.75366400000001</c:v>
                </c:pt>
                <c:pt idx="28568">
                  <c:v>283.763598</c:v>
                </c:pt>
                <c:pt idx="28569">
                  <c:v>283.77353099999999</c:v>
                </c:pt>
                <c:pt idx="28570">
                  <c:v>283.78346499999998</c:v>
                </c:pt>
                <c:pt idx="28571">
                  <c:v>283.79339900000002</c:v>
                </c:pt>
                <c:pt idx="28572">
                  <c:v>283.80333300000001</c:v>
                </c:pt>
                <c:pt idx="28573">
                  <c:v>283.813267</c:v>
                </c:pt>
                <c:pt idx="28574">
                  <c:v>283.82320099999998</c:v>
                </c:pt>
                <c:pt idx="28575">
                  <c:v>283.83313500000003</c:v>
                </c:pt>
                <c:pt idx="28576">
                  <c:v>283.84306900000001</c:v>
                </c:pt>
                <c:pt idx="28577">
                  <c:v>283.853003</c:v>
                </c:pt>
                <c:pt idx="28578">
                  <c:v>283.86293699999999</c:v>
                </c:pt>
                <c:pt idx="28579">
                  <c:v>283.87287099999998</c:v>
                </c:pt>
                <c:pt idx="28580">
                  <c:v>283.88280400000002</c:v>
                </c:pt>
                <c:pt idx="28581">
                  <c:v>283.89273800000001</c:v>
                </c:pt>
                <c:pt idx="28582">
                  <c:v>283.902672</c:v>
                </c:pt>
                <c:pt idx="28583">
                  <c:v>283.91260599999998</c:v>
                </c:pt>
                <c:pt idx="28584">
                  <c:v>283.92254000000003</c:v>
                </c:pt>
                <c:pt idx="28585">
                  <c:v>283.93247400000001</c:v>
                </c:pt>
                <c:pt idx="28586">
                  <c:v>283.942408</c:v>
                </c:pt>
                <c:pt idx="28587">
                  <c:v>283.95234199999999</c:v>
                </c:pt>
                <c:pt idx="28588">
                  <c:v>283.96227599999997</c:v>
                </c:pt>
                <c:pt idx="28589">
                  <c:v>283.97221000000002</c:v>
                </c:pt>
                <c:pt idx="28590">
                  <c:v>283.98214400000001</c:v>
                </c:pt>
                <c:pt idx="28591">
                  <c:v>283.99207699999999</c:v>
                </c:pt>
                <c:pt idx="28592">
                  <c:v>284.00201099999998</c:v>
                </c:pt>
                <c:pt idx="28593">
                  <c:v>284.01194500000003</c:v>
                </c:pt>
                <c:pt idx="28594">
                  <c:v>284.02187900000001</c:v>
                </c:pt>
                <c:pt idx="28595">
                  <c:v>284.031813</c:v>
                </c:pt>
                <c:pt idx="28596">
                  <c:v>284.04174699999999</c:v>
                </c:pt>
                <c:pt idx="28597">
                  <c:v>284.05168099999997</c:v>
                </c:pt>
                <c:pt idx="28598">
                  <c:v>284.06161500000002</c:v>
                </c:pt>
                <c:pt idx="28599">
                  <c:v>284.071549</c:v>
                </c:pt>
                <c:pt idx="28600">
                  <c:v>284.08148299999999</c:v>
                </c:pt>
                <c:pt idx="28601">
                  <c:v>284.09141699999998</c:v>
                </c:pt>
                <c:pt idx="28602">
                  <c:v>284.10135000000002</c:v>
                </c:pt>
                <c:pt idx="28603">
                  <c:v>284.11128400000001</c:v>
                </c:pt>
                <c:pt idx="28604">
                  <c:v>284.121218</c:v>
                </c:pt>
                <c:pt idx="28605">
                  <c:v>284.13115199999999</c:v>
                </c:pt>
                <c:pt idx="28606">
                  <c:v>284.14108599999997</c:v>
                </c:pt>
                <c:pt idx="28607">
                  <c:v>284.15102000000002</c:v>
                </c:pt>
                <c:pt idx="28608">
                  <c:v>284.160954</c:v>
                </c:pt>
                <c:pt idx="28609">
                  <c:v>284.17088799999999</c:v>
                </c:pt>
                <c:pt idx="28610">
                  <c:v>284.18082199999998</c:v>
                </c:pt>
                <c:pt idx="28611">
                  <c:v>284.19075600000002</c:v>
                </c:pt>
                <c:pt idx="28612">
                  <c:v>284.20069000000001</c:v>
                </c:pt>
                <c:pt idx="28613">
                  <c:v>284.210623</c:v>
                </c:pt>
                <c:pt idx="28614">
                  <c:v>284.22055699999999</c:v>
                </c:pt>
                <c:pt idx="28615">
                  <c:v>284.23049099999997</c:v>
                </c:pt>
                <c:pt idx="28616">
                  <c:v>284.24042500000002</c:v>
                </c:pt>
                <c:pt idx="28617">
                  <c:v>284.250359</c:v>
                </c:pt>
                <c:pt idx="28618">
                  <c:v>284.26029299999999</c:v>
                </c:pt>
                <c:pt idx="28619">
                  <c:v>284.27022699999998</c:v>
                </c:pt>
                <c:pt idx="28620">
                  <c:v>284.28016100000002</c:v>
                </c:pt>
                <c:pt idx="28621">
                  <c:v>284.29009500000001</c:v>
                </c:pt>
                <c:pt idx="28622">
                  <c:v>284.30002899999999</c:v>
                </c:pt>
                <c:pt idx="28623">
                  <c:v>284.30996199999998</c:v>
                </c:pt>
                <c:pt idx="28624">
                  <c:v>284.31989600000003</c:v>
                </c:pt>
                <c:pt idx="28625">
                  <c:v>284.32983000000002</c:v>
                </c:pt>
                <c:pt idx="28626">
                  <c:v>284.339764</c:v>
                </c:pt>
                <c:pt idx="28627">
                  <c:v>284.34969799999999</c:v>
                </c:pt>
                <c:pt idx="28628">
                  <c:v>284.35963199999998</c:v>
                </c:pt>
                <c:pt idx="28629">
                  <c:v>284.36956600000002</c:v>
                </c:pt>
                <c:pt idx="28630">
                  <c:v>284.37950000000001</c:v>
                </c:pt>
                <c:pt idx="28631">
                  <c:v>284.38943399999999</c:v>
                </c:pt>
                <c:pt idx="28632">
                  <c:v>284.39936799999998</c:v>
                </c:pt>
                <c:pt idx="28633">
                  <c:v>284.40930100000003</c:v>
                </c:pt>
                <c:pt idx="28634">
                  <c:v>284.41923500000001</c:v>
                </c:pt>
                <c:pt idx="28635">
                  <c:v>284.429169</c:v>
                </c:pt>
                <c:pt idx="28636">
                  <c:v>284.43910299999999</c:v>
                </c:pt>
                <c:pt idx="28637">
                  <c:v>284.44903699999998</c:v>
                </c:pt>
                <c:pt idx="28638">
                  <c:v>284.45897100000002</c:v>
                </c:pt>
                <c:pt idx="28639">
                  <c:v>284.46890500000001</c:v>
                </c:pt>
                <c:pt idx="28640">
                  <c:v>284.47883899999999</c:v>
                </c:pt>
                <c:pt idx="28641">
                  <c:v>284.48877299999998</c:v>
                </c:pt>
                <c:pt idx="28642">
                  <c:v>284.49870700000002</c:v>
                </c:pt>
                <c:pt idx="28643">
                  <c:v>284.50864100000001</c:v>
                </c:pt>
                <c:pt idx="28644">
                  <c:v>284.518574</c:v>
                </c:pt>
                <c:pt idx="28645">
                  <c:v>284.52850799999999</c:v>
                </c:pt>
                <c:pt idx="28646">
                  <c:v>284.53844199999997</c:v>
                </c:pt>
                <c:pt idx="28647">
                  <c:v>284.54837600000002</c:v>
                </c:pt>
                <c:pt idx="28648">
                  <c:v>284.55831000000001</c:v>
                </c:pt>
                <c:pt idx="28649">
                  <c:v>284.56824399999999</c:v>
                </c:pt>
                <c:pt idx="28650">
                  <c:v>284.57817799999998</c:v>
                </c:pt>
                <c:pt idx="28651">
                  <c:v>284.58811200000002</c:v>
                </c:pt>
                <c:pt idx="28652">
                  <c:v>284.59804600000001</c:v>
                </c:pt>
                <c:pt idx="28653">
                  <c:v>284.607979</c:v>
                </c:pt>
                <c:pt idx="28654">
                  <c:v>284.61791299999999</c:v>
                </c:pt>
                <c:pt idx="28655">
                  <c:v>284.62784699999997</c:v>
                </c:pt>
                <c:pt idx="28656">
                  <c:v>284.63778100000002</c:v>
                </c:pt>
                <c:pt idx="28657">
                  <c:v>284.64771500000001</c:v>
                </c:pt>
                <c:pt idx="28658">
                  <c:v>284.65764899999999</c:v>
                </c:pt>
                <c:pt idx="28659">
                  <c:v>284.66758299999998</c:v>
                </c:pt>
                <c:pt idx="28660">
                  <c:v>284.67751700000002</c:v>
                </c:pt>
                <c:pt idx="28661">
                  <c:v>284.68745100000001</c:v>
                </c:pt>
                <c:pt idx="28662">
                  <c:v>284.697385</c:v>
                </c:pt>
                <c:pt idx="28663">
                  <c:v>284.70731799999999</c:v>
                </c:pt>
                <c:pt idx="28664">
                  <c:v>284.71725199999997</c:v>
                </c:pt>
                <c:pt idx="28665">
                  <c:v>284.72718600000002</c:v>
                </c:pt>
                <c:pt idx="28666">
                  <c:v>284.73712</c:v>
                </c:pt>
                <c:pt idx="28667">
                  <c:v>284.74705399999999</c:v>
                </c:pt>
                <c:pt idx="28668">
                  <c:v>284.75698799999998</c:v>
                </c:pt>
                <c:pt idx="28669">
                  <c:v>284.76692200000002</c:v>
                </c:pt>
                <c:pt idx="28670">
                  <c:v>284.77685600000001</c:v>
                </c:pt>
                <c:pt idx="28671">
                  <c:v>284.78679</c:v>
                </c:pt>
                <c:pt idx="28672">
                  <c:v>284.79672399999998</c:v>
                </c:pt>
                <c:pt idx="28673">
                  <c:v>284.80665800000003</c:v>
                </c:pt>
                <c:pt idx="28674">
                  <c:v>284.81659100000002</c:v>
                </c:pt>
                <c:pt idx="28675">
                  <c:v>284.826525</c:v>
                </c:pt>
                <c:pt idx="28676">
                  <c:v>284.83645899999999</c:v>
                </c:pt>
                <c:pt idx="28677">
                  <c:v>284.84639299999998</c:v>
                </c:pt>
                <c:pt idx="28678">
                  <c:v>284.85632700000002</c:v>
                </c:pt>
                <c:pt idx="28679">
                  <c:v>284.86626100000001</c:v>
                </c:pt>
                <c:pt idx="28680">
                  <c:v>284.876195</c:v>
                </c:pt>
                <c:pt idx="28681">
                  <c:v>284.88612899999998</c:v>
                </c:pt>
                <c:pt idx="28682">
                  <c:v>284.89606300000003</c:v>
                </c:pt>
                <c:pt idx="28683">
                  <c:v>284.90599600000002</c:v>
                </c:pt>
                <c:pt idx="28684">
                  <c:v>284.91593</c:v>
                </c:pt>
                <c:pt idx="28685">
                  <c:v>284.92586399999999</c:v>
                </c:pt>
                <c:pt idx="28686">
                  <c:v>284.93579799999998</c:v>
                </c:pt>
                <c:pt idx="28687">
                  <c:v>284.94573200000002</c:v>
                </c:pt>
                <c:pt idx="28688">
                  <c:v>284.95566600000001</c:v>
                </c:pt>
                <c:pt idx="28689">
                  <c:v>284.96559999999999</c:v>
                </c:pt>
                <c:pt idx="28690">
                  <c:v>284.97553399999998</c:v>
                </c:pt>
                <c:pt idx="28691">
                  <c:v>284.98546800000003</c:v>
                </c:pt>
                <c:pt idx="28692">
                  <c:v>284.99540200000001</c:v>
                </c:pt>
                <c:pt idx="28693">
                  <c:v>285.005336</c:v>
                </c:pt>
                <c:pt idx="28694">
                  <c:v>285.01526899999999</c:v>
                </c:pt>
                <c:pt idx="28695">
                  <c:v>285.02520299999998</c:v>
                </c:pt>
                <c:pt idx="28696">
                  <c:v>285.03513700000002</c:v>
                </c:pt>
                <c:pt idx="28697">
                  <c:v>285.04507100000001</c:v>
                </c:pt>
                <c:pt idx="28698">
                  <c:v>285.05500499999999</c:v>
                </c:pt>
                <c:pt idx="28699">
                  <c:v>285.06493899999998</c:v>
                </c:pt>
                <c:pt idx="28700">
                  <c:v>285.07487300000003</c:v>
                </c:pt>
                <c:pt idx="28701">
                  <c:v>285.08480700000001</c:v>
                </c:pt>
                <c:pt idx="28702">
                  <c:v>285.094741</c:v>
                </c:pt>
                <c:pt idx="28703">
                  <c:v>285.10467499999999</c:v>
                </c:pt>
                <c:pt idx="28704">
                  <c:v>285.11460899999997</c:v>
                </c:pt>
                <c:pt idx="28705">
                  <c:v>285.12454200000002</c:v>
                </c:pt>
                <c:pt idx="28706">
                  <c:v>285.13447600000001</c:v>
                </c:pt>
                <c:pt idx="28707">
                  <c:v>285.14440999999999</c:v>
                </c:pt>
                <c:pt idx="28708">
                  <c:v>285.15434399999998</c:v>
                </c:pt>
                <c:pt idx="28709">
                  <c:v>285.16427800000002</c:v>
                </c:pt>
                <c:pt idx="28710">
                  <c:v>285.17421200000001</c:v>
                </c:pt>
                <c:pt idx="28711">
                  <c:v>285.184146</c:v>
                </c:pt>
                <c:pt idx="28712">
                  <c:v>285.19407999999999</c:v>
                </c:pt>
                <c:pt idx="28713">
                  <c:v>285.20401399999997</c:v>
                </c:pt>
                <c:pt idx="28714">
                  <c:v>285.21394800000002</c:v>
                </c:pt>
                <c:pt idx="28715">
                  <c:v>285.22388100000001</c:v>
                </c:pt>
                <c:pt idx="28716">
                  <c:v>285.23381499999999</c:v>
                </c:pt>
                <c:pt idx="28717">
                  <c:v>285.24374899999998</c:v>
                </c:pt>
                <c:pt idx="28718">
                  <c:v>285.25368300000002</c:v>
                </c:pt>
                <c:pt idx="28719">
                  <c:v>285.26361700000001</c:v>
                </c:pt>
                <c:pt idx="28720">
                  <c:v>285.273551</c:v>
                </c:pt>
                <c:pt idx="28721">
                  <c:v>285.28348499999998</c:v>
                </c:pt>
                <c:pt idx="28722">
                  <c:v>285.29341899999997</c:v>
                </c:pt>
                <c:pt idx="28723">
                  <c:v>285.30335300000002</c:v>
                </c:pt>
                <c:pt idx="28724">
                  <c:v>285.313287</c:v>
                </c:pt>
                <c:pt idx="28725">
                  <c:v>285.32322099999999</c:v>
                </c:pt>
                <c:pt idx="28726">
                  <c:v>285.33315399999998</c:v>
                </c:pt>
                <c:pt idx="28727">
                  <c:v>285.34308800000002</c:v>
                </c:pt>
                <c:pt idx="28728">
                  <c:v>285.35302200000001</c:v>
                </c:pt>
                <c:pt idx="28729">
                  <c:v>285.362956</c:v>
                </c:pt>
                <c:pt idx="28730">
                  <c:v>285.37288999999998</c:v>
                </c:pt>
                <c:pt idx="28731">
                  <c:v>285.38282400000003</c:v>
                </c:pt>
                <c:pt idx="28732">
                  <c:v>285.39275800000001</c:v>
                </c:pt>
                <c:pt idx="28733">
                  <c:v>285.402692</c:v>
                </c:pt>
                <c:pt idx="28734">
                  <c:v>285.41262599999999</c:v>
                </c:pt>
                <c:pt idx="28735">
                  <c:v>285.42255999999998</c:v>
                </c:pt>
                <c:pt idx="28736">
                  <c:v>285.43249400000002</c:v>
                </c:pt>
                <c:pt idx="28737">
                  <c:v>285.44242800000001</c:v>
                </c:pt>
                <c:pt idx="28738">
                  <c:v>285.452361</c:v>
                </c:pt>
                <c:pt idx="28739">
                  <c:v>285.46229499999998</c:v>
                </c:pt>
                <c:pt idx="28740">
                  <c:v>285.47222900000003</c:v>
                </c:pt>
                <c:pt idx="28741">
                  <c:v>285.48216300000001</c:v>
                </c:pt>
                <c:pt idx="28742">
                  <c:v>285.492097</c:v>
                </c:pt>
                <c:pt idx="28743">
                  <c:v>285.50203099999999</c:v>
                </c:pt>
                <c:pt idx="28744">
                  <c:v>285.51196499999998</c:v>
                </c:pt>
                <c:pt idx="28745">
                  <c:v>285.52189900000002</c:v>
                </c:pt>
                <c:pt idx="28746">
                  <c:v>285.53183300000001</c:v>
                </c:pt>
                <c:pt idx="28747">
                  <c:v>285.54176699999999</c:v>
                </c:pt>
                <c:pt idx="28748">
                  <c:v>285.55170099999998</c:v>
                </c:pt>
                <c:pt idx="28749">
                  <c:v>285.56163400000003</c:v>
                </c:pt>
                <c:pt idx="28750">
                  <c:v>285.57156800000001</c:v>
                </c:pt>
                <c:pt idx="28751">
                  <c:v>285.581502</c:v>
                </c:pt>
                <c:pt idx="28752">
                  <c:v>285.59143599999999</c:v>
                </c:pt>
                <c:pt idx="28753">
                  <c:v>285.60136999999997</c:v>
                </c:pt>
                <c:pt idx="28754">
                  <c:v>285.61130400000002</c:v>
                </c:pt>
                <c:pt idx="28755">
                  <c:v>285.62123800000001</c:v>
                </c:pt>
                <c:pt idx="28756">
                  <c:v>285.63117199999999</c:v>
                </c:pt>
                <c:pt idx="28757">
                  <c:v>285.64110599999998</c:v>
                </c:pt>
                <c:pt idx="28758">
                  <c:v>285.65104000000002</c:v>
                </c:pt>
                <c:pt idx="28759">
                  <c:v>285.66097400000001</c:v>
                </c:pt>
                <c:pt idx="28760">
                  <c:v>285.670907</c:v>
                </c:pt>
                <c:pt idx="28761">
                  <c:v>285.68084099999999</c:v>
                </c:pt>
                <c:pt idx="28762">
                  <c:v>285.69077499999997</c:v>
                </c:pt>
                <c:pt idx="28763">
                  <c:v>285.70070900000002</c:v>
                </c:pt>
                <c:pt idx="28764">
                  <c:v>285.710643</c:v>
                </c:pt>
                <c:pt idx="28765">
                  <c:v>285.72057699999999</c:v>
                </c:pt>
                <c:pt idx="28766">
                  <c:v>285.73051099999998</c:v>
                </c:pt>
                <c:pt idx="28767">
                  <c:v>285.74044509999999</c:v>
                </c:pt>
                <c:pt idx="28768">
                  <c:v>285.75037909999998</c:v>
                </c:pt>
                <c:pt idx="28769">
                  <c:v>285.76031310000002</c:v>
                </c:pt>
                <c:pt idx="28770">
                  <c:v>285.77024710000001</c:v>
                </c:pt>
                <c:pt idx="28771">
                  <c:v>285.7801801</c:v>
                </c:pt>
                <c:pt idx="28772">
                  <c:v>285.79011409999998</c:v>
                </c:pt>
                <c:pt idx="28773">
                  <c:v>285.80004810000003</c:v>
                </c:pt>
                <c:pt idx="28774">
                  <c:v>285.80998210000001</c:v>
                </c:pt>
                <c:pt idx="28775">
                  <c:v>285.8199161</c:v>
                </c:pt>
                <c:pt idx="28776">
                  <c:v>285.82985009999999</c:v>
                </c:pt>
                <c:pt idx="28777">
                  <c:v>285.83978409999997</c:v>
                </c:pt>
                <c:pt idx="28778">
                  <c:v>285.84971810000002</c:v>
                </c:pt>
                <c:pt idx="28779">
                  <c:v>285.85965210000001</c:v>
                </c:pt>
                <c:pt idx="28780">
                  <c:v>285.86958609999999</c:v>
                </c:pt>
                <c:pt idx="28781">
                  <c:v>285.87952009999998</c:v>
                </c:pt>
                <c:pt idx="28782">
                  <c:v>285.88945410000002</c:v>
                </c:pt>
                <c:pt idx="28783">
                  <c:v>285.89938710000001</c:v>
                </c:pt>
                <c:pt idx="28784">
                  <c:v>285.9093211</c:v>
                </c:pt>
                <c:pt idx="28785">
                  <c:v>285.91925509999999</c:v>
                </c:pt>
                <c:pt idx="28786">
                  <c:v>285.92918909999997</c:v>
                </c:pt>
                <c:pt idx="28787">
                  <c:v>285.93912310000002</c:v>
                </c:pt>
                <c:pt idx="28788">
                  <c:v>285.9490571</c:v>
                </c:pt>
                <c:pt idx="28789">
                  <c:v>285.95899109999999</c:v>
                </c:pt>
                <c:pt idx="28790">
                  <c:v>285.96892509999998</c:v>
                </c:pt>
                <c:pt idx="28791">
                  <c:v>285.97885910000002</c:v>
                </c:pt>
                <c:pt idx="28792">
                  <c:v>285.98879310000001</c:v>
                </c:pt>
                <c:pt idx="28793">
                  <c:v>285.9987271</c:v>
                </c:pt>
                <c:pt idx="28794">
                  <c:v>286.00866109999998</c:v>
                </c:pt>
                <c:pt idx="28795">
                  <c:v>286.01859409999997</c:v>
                </c:pt>
                <c:pt idx="28796">
                  <c:v>286.02852810000002</c:v>
                </c:pt>
                <c:pt idx="28797">
                  <c:v>286.0384621</c:v>
                </c:pt>
                <c:pt idx="28798">
                  <c:v>286.04839609999999</c:v>
                </c:pt>
                <c:pt idx="28799">
                  <c:v>286.05833009999998</c:v>
                </c:pt>
                <c:pt idx="28800">
                  <c:v>286.06826410000002</c:v>
                </c:pt>
                <c:pt idx="28801">
                  <c:v>286.07819810000001</c:v>
                </c:pt>
                <c:pt idx="28802">
                  <c:v>286.0881321</c:v>
                </c:pt>
                <c:pt idx="28803">
                  <c:v>286.09806609999998</c:v>
                </c:pt>
                <c:pt idx="28804">
                  <c:v>286.10800010000003</c:v>
                </c:pt>
                <c:pt idx="28805">
                  <c:v>286.11793410000001</c:v>
                </c:pt>
                <c:pt idx="28806">
                  <c:v>286.1278681</c:v>
                </c:pt>
                <c:pt idx="28807">
                  <c:v>286.13780109999999</c:v>
                </c:pt>
                <c:pt idx="28808">
                  <c:v>286.14773509999998</c:v>
                </c:pt>
                <c:pt idx="28809">
                  <c:v>286.15766910000002</c:v>
                </c:pt>
                <c:pt idx="28810">
                  <c:v>286.16760310000001</c:v>
                </c:pt>
                <c:pt idx="28811">
                  <c:v>286.1775371</c:v>
                </c:pt>
                <c:pt idx="28812">
                  <c:v>286.18747109999998</c:v>
                </c:pt>
                <c:pt idx="28813">
                  <c:v>286.19740510000003</c:v>
                </c:pt>
                <c:pt idx="28814">
                  <c:v>286.20733910000001</c:v>
                </c:pt>
                <c:pt idx="28815">
                  <c:v>286.2172731</c:v>
                </c:pt>
                <c:pt idx="28816">
                  <c:v>286.22720709999999</c:v>
                </c:pt>
                <c:pt idx="28817">
                  <c:v>286.23714109999997</c:v>
                </c:pt>
                <c:pt idx="28818">
                  <c:v>286.24707510000002</c:v>
                </c:pt>
                <c:pt idx="28819">
                  <c:v>286.25700810000001</c:v>
                </c:pt>
                <c:pt idx="28820">
                  <c:v>286.26694209999999</c:v>
                </c:pt>
                <c:pt idx="28821">
                  <c:v>286.27687609999998</c:v>
                </c:pt>
                <c:pt idx="28822">
                  <c:v>286.28681010000003</c:v>
                </c:pt>
                <c:pt idx="28823">
                  <c:v>286.29674410000001</c:v>
                </c:pt>
                <c:pt idx="28824">
                  <c:v>286.3066781</c:v>
                </c:pt>
                <c:pt idx="28825">
                  <c:v>286.31661209999999</c:v>
                </c:pt>
                <c:pt idx="28826">
                  <c:v>286.32654609999997</c:v>
                </c:pt>
                <c:pt idx="28827">
                  <c:v>286.33648010000002</c:v>
                </c:pt>
                <c:pt idx="28828">
                  <c:v>286.3464141</c:v>
                </c:pt>
                <c:pt idx="28829">
                  <c:v>286.35634809999999</c:v>
                </c:pt>
                <c:pt idx="28830">
                  <c:v>286.36628209999998</c:v>
                </c:pt>
                <c:pt idx="28831">
                  <c:v>286.37621510000002</c:v>
                </c:pt>
                <c:pt idx="28832">
                  <c:v>286.38614910000001</c:v>
                </c:pt>
                <c:pt idx="28833">
                  <c:v>286.3960831</c:v>
                </c:pt>
                <c:pt idx="28834">
                  <c:v>286.40601709999999</c:v>
                </c:pt>
                <c:pt idx="28835">
                  <c:v>286.41595109999997</c:v>
                </c:pt>
                <c:pt idx="28836">
                  <c:v>286.42588510000002</c:v>
                </c:pt>
                <c:pt idx="28837">
                  <c:v>286.4358191</c:v>
                </c:pt>
                <c:pt idx="28838">
                  <c:v>286.44575309999999</c:v>
                </c:pt>
                <c:pt idx="28839">
                  <c:v>286.45568709999998</c:v>
                </c:pt>
                <c:pt idx="28840">
                  <c:v>286.46562110000002</c:v>
                </c:pt>
                <c:pt idx="28841">
                  <c:v>286.47555510000001</c:v>
                </c:pt>
                <c:pt idx="28842">
                  <c:v>286.4854891</c:v>
                </c:pt>
                <c:pt idx="28843">
                  <c:v>286.49542209999998</c:v>
                </c:pt>
                <c:pt idx="28844">
                  <c:v>286.50535609999997</c:v>
                </c:pt>
                <c:pt idx="28845">
                  <c:v>286.51529010000002</c:v>
                </c:pt>
                <c:pt idx="28846">
                  <c:v>286.5252241</c:v>
                </c:pt>
                <c:pt idx="28847">
                  <c:v>286.53515809999999</c:v>
                </c:pt>
                <c:pt idx="28848">
                  <c:v>286.54509209999998</c:v>
                </c:pt>
                <c:pt idx="28849">
                  <c:v>286.55502610000002</c:v>
                </c:pt>
                <c:pt idx="28850">
                  <c:v>286.56496010000001</c:v>
                </c:pt>
                <c:pt idx="28851">
                  <c:v>286.57489409999999</c:v>
                </c:pt>
                <c:pt idx="28852">
                  <c:v>286.58482809999998</c:v>
                </c:pt>
                <c:pt idx="28853">
                  <c:v>286.59476210000003</c:v>
                </c:pt>
                <c:pt idx="28854">
                  <c:v>286.60469610000001</c:v>
                </c:pt>
                <c:pt idx="28855">
                  <c:v>286.6146291</c:v>
                </c:pt>
                <c:pt idx="28856">
                  <c:v>286.62456309999999</c:v>
                </c:pt>
                <c:pt idx="28857">
                  <c:v>286.63449709999998</c:v>
                </c:pt>
                <c:pt idx="28858">
                  <c:v>286.64443110000002</c:v>
                </c:pt>
                <c:pt idx="28859">
                  <c:v>286.65436510000001</c:v>
                </c:pt>
                <c:pt idx="28860">
                  <c:v>286.66429909999999</c:v>
                </c:pt>
                <c:pt idx="28861">
                  <c:v>286.67423309999998</c:v>
                </c:pt>
                <c:pt idx="28862">
                  <c:v>286.68416710000002</c:v>
                </c:pt>
                <c:pt idx="28863">
                  <c:v>286.69410110000001</c:v>
                </c:pt>
                <c:pt idx="28864">
                  <c:v>286.7040351</c:v>
                </c:pt>
                <c:pt idx="28865">
                  <c:v>286.71396909999999</c:v>
                </c:pt>
                <c:pt idx="28866">
                  <c:v>286.72390209999998</c:v>
                </c:pt>
                <c:pt idx="28867">
                  <c:v>286.73383610000002</c:v>
                </c:pt>
                <c:pt idx="28868">
                  <c:v>286.7437698</c:v>
                </c:pt>
                <c:pt idx="28869">
                  <c:v>286.75370379999998</c:v>
                </c:pt>
                <c:pt idx="28870">
                  <c:v>286.76363780000003</c:v>
                </c:pt>
                <c:pt idx="28871">
                  <c:v>286.77357180000001</c:v>
                </c:pt>
                <c:pt idx="28872">
                  <c:v>286.7835058</c:v>
                </c:pt>
                <c:pt idx="28873">
                  <c:v>286.79343979999999</c:v>
                </c:pt>
                <c:pt idx="28874">
                  <c:v>286.80337379999997</c:v>
                </c:pt>
                <c:pt idx="28875">
                  <c:v>286.81330780000002</c:v>
                </c:pt>
                <c:pt idx="28876">
                  <c:v>286.82324180000001</c:v>
                </c:pt>
                <c:pt idx="28877">
                  <c:v>286.83317579999999</c:v>
                </c:pt>
                <c:pt idx="28878">
                  <c:v>286.84310879999998</c:v>
                </c:pt>
                <c:pt idx="28879">
                  <c:v>286.85304280000003</c:v>
                </c:pt>
                <c:pt idx="28880">
                  <c:v>286.86297680000001</c:v>
                </c:pt>
                <c:pt idx="28881">
                  <c:v>286.8729108</c:v>
                </c:pt>
                <c:pt idx="28882">
                  <c:v>286.88284479999999</c:v>
                </c:pt>
                <c:pt idx="28883">
                  <c:v>286.89277879999997</c:v>
                </c:pt>
                <c:pt idx="28884">
                  <c:v>286.90271280000002</c:v>
                </c:pt>
                <c:pt idx="28885">
                  <c:v>286.9126468</c:v>
                </c:pt>
                <c:pt idx="28886">
                  <c:v>286.92258079999999</c:v>
                </c:pt>
                <c:pt idx="28887">
                  <c:v>286.93251479999998</c:v>
                </c:pt>
                <c:pt idx="28888">
                  <c:v>286.94244880000002</c:v>
                </c:pt>
                <c:pt idx="28889">
                  <c:v>286.95238180000001</c:v>
                </c:pt>
                <c:pt idx="28890">
                  <c:v>286.9623158</c:v>
                </c:pt>
                <c:pt idx="28891">
                  <c:v>286.97224979999999</c:v>
                </c:pt>
                <c:pt idx="28892">
                  <c:v>286.98218379999997</c:v>
                </c:pt>
                <c:pt idx="28893">
                  <c:v>286.99211780000002</c:v>
                </c:pt>
                <c:pt idx="28894">
                  <c:v>287.0020518</c:v>
                </c:pt>
                <c:pt idx="28895">
                  <c:v>287.01198579999999</c:v>
                </c:pt>
                <c:pt idx="28896">
                  <c:v>287.02191979999998</c:v>
                </c:pt>
                <c:pt idx="28897">
                  <c:v>287.03185380000002</c:v>
                </c:pt>
                <c:pt idx="28898">
                  <c:v>287.04178780000001</c:v>
                </c:pt>
                <c:pt idx="28899">
                  <c:v>287.0517218</c:v>
                </c:pt>
                <c:pt idx="28900">
                  <c:v>287.06165479999999</c:v>
                </c:pt>
                <c:pt idx="28901">
                  <c:v>287.07158879999997</c:v>
                </c:pt>
                <c:pt idx="28902">
                  <c:v>287.08152280000002</c:v>
                </c:pt>
                <c:pt idx="28903">
                  <c:v>287.0914568</c:v>
                </c:pt>
                <c:pt idx="28904">
                  <c:v>287.10139079999999</c:v>
                </c:pt>
                <c:pt idx="28905">
                  <c:v>287.11132479999998</c:v>
                </c:pt>
                <c:pt idx="28906">
                  <c:v>287.12125880000002</c:v>
                </c:pt>
                <c:pt idx="28907">
                  <c:v>287.13119280000001</c:v>
                </c:pt>
                <c:pt idx="28908">
                  <c:v>287.1411268</c:v>
                </c:pt>
                <c:pt idx="28909">
                  <c:v>287.15106079999998</c:v>
                </c:pt>
                <c:pt idx="28910">
                  <c:v>287.16099480000003</c:v>
                </c:pt>
                <c:pt idx="28911">
                  <c:v>287.17092780000002</c:v>
                </c:pt>
                <c:pt idx="28912">
                  <c:v>287.1808618</c:v>
                </c:pt>
                <c:pt idx="28913">
                  <c:v>287.19079579999999</c:v>
                </c:pt>
                <c:pt idx="28914">
                  <c:v>287.20072979999998</c:v>
                </c:pt>
                <c:pt idx="28915">
                  <c:v>287.21066380000002</c:v>
                </c:pt>
                <c:pt idx="28916">
                  <c:v>287.22059780000001</c:v>
                </c:pt>
                <c:pt idx="28917">
                  <c:v>287.23053169999997</c:v>
                </c:pt>
                <c:pt idx="28918">
                  <c:v>287.24046579999998</c:v>
                </c:pt>
                <c:pt idx="28919">
                  <c:v>287.25039980000003</c:v>
                </c:pt>
                <c:pt idx="28920">
                  <c:v>287.26033380000001</c:v>
                </c:pt>
                <c:pt idx="28921">
                  <c:v>287.2702678</c:v>
                </c:pt>
                <c:pt idx="28922">
                  <c:v>287.28020070000002</c:v>
                </c:pt>
                <c:pt idx="28923">
                  <c:v>287.29013479999998</c:v>
                </c:pt>
                <c:pt idx="28924">
                  <c:v>287.30006880000002</c:v>
                </c:pt>
                <c:pt idx="28925">
                  <c:v>287.31000280000001</c:v>
                </c:pt>
                <c:pt idx="28926">
                  <c:v>287.31993679999999</c:v>
                </c:pt>
                <c:pt idx="28927">
                  <c:v>287.32987079999998</c:v>
                </c:pt>
                <c:pt idx="28928">
                  <c:v>287.33980480000002</c:v>
                </c:pt>
                <c:pt idx="28929">
                  <c:v>287.34973880000001</c:v>
                </c:pt>
                <c:pt idx="28930">
                  <c:v>287.3596728</c:v>
                </c:pt>
                <c:pt idx="28931">
                  <c:v>287.36960679999999</c:v>
                </c:pt>
                <c:pt idx="28932">
                  <c:v>287.37954079999997</c:v>
                </c:pt>
                <c:pt idx="28933">
                  <c:v>287.38947380000002</c:v>
                </c:pt>
                <c:pt idx="28934">
                  <c:v>287.39940780000001</c:v>
                </c:pt>
                <c:pt idx="28935">
                  <c:v>287.40934179999999</c:v>
                </c:pt>
                <c:pt idx="28936">
                  <c:v>287.41927579999998</c:v>
                </c:pt>
                <c:pt idx="28937">
                  <c:v>287.42920980000002</c:v>
                </c:pt>
                <c:pt idx="28938">
                  <c:v>287.43914380000001</c:v>
                </c:pt>
                <c:pt idx="28939">
                  <c:v>287.4490778</c:v>
                </c:pt>
                <c:pt idx="28940">
                  <c:v>287.45901179999998</c:v>
                </c:pt>
                <c:pt idx="28941">
                  <c:v>287.46894579999997</c:v>
                </c:pt>
                <c:pt idx="28942">
                  <c:v>287.47887980000002</c:v>
                </c:pt>
                <c:pt idx="28943">
                  <c:v>287.4888138</c:v>
                </c:pt>
                <c:pt idx="28944">
                  <c:v>287.49874779999999</c:v>
                </c:pt>
                <c:pt idx="28945">
                  <c:v>287.50868079999998</c:v>
                </c:pt>
                <c:pt idx="28946">
                  <c:v>287.51861480000002</c:v>
                </c:pt>
                <c:pt idx="28947">
                  <c:v>287.52854880000001</c:v>
                </c:pt>
                <c:pt idx="28948">
                  <c:v>287.5384828</c:v>
                </c:pt>
                <c:pt idx="28949">
                  <c:v>287.54841679999998</c:v>
                </c:pt>
                <c:pt idx="28950">
                  <c:v>287.55835080000003</c:v>
                </c:pt>
                <c:pt idx="28951">
                  <c:v>287.56828480000001</c:v>
                </c:pt>
                <c:pt idx="28952">
                  <c:v>287.5782188</c:v>
                </c:pt>
                <c:pt idx="28953">
                  <c:v>287.58815279999999</c:v>
                </c:pt>
                <c:pt idx="28954">
                  <c:v>287.59808679999998</c:v>
                </c:pt>
                <c:pt idx="28955">
                  <c:v>287.60802080000002</c:v>
                </c:pt>
                <c:pt idx="28956">
                  <c:v>287.61795480000001</c:v>
                </c:pt>
                <c:pt idx="28957">
                  <c:v>287.6278878</c:v>
                </c:pt>
                <c:pt idx="28958">
                  <c:v>287.63782179999998</c:v>
                </c:pt>
                <c:pt idx="28959">
                  <c:v>287.64775580000003</c:v>
                </c:pt>
                <c:pt idx="28960">
                  <c:v>287.65768980000001</c:v>
                </c:pt>
                <c:pt idx="28961">
                  <c:v>287.6676238</c:v>
                </c:pt>
                <c:pt idx="28962">
                  <c:v>287.67755779999999</c:v>
                </c:pt>
                <c:pt idx="28963">
                  <c:v>287.68749179999998</c:v>
                </c:pt>
                <c:pt idx="28964">
                  <c:v>287.69742580000002</c:v>
                </c:pt>
                <c:pt idx="28965">
                  <c:v>287.70735980000001</c:v>
                </c:pt>
                <c:pt idx="28966">
                  <c:v>287.71729379999999</c:v>
                </c:pt>
                <c:pt idx="28967">
                  <c:v>287.72722779999998</c:v>
                </c:pt>
                <c:pt idx="28968">
                  <c:v>287.7371622</c:v>
                </c:pt>
                <c:pt idx="28969">
                  <c:v>287.74709519999999</c:v>
                </c:pt>
                <c:pt idx="28970">
                  <c:v>287.75702919999998</c:v>
                </c:pt>
                <c:pt idx="28971">
                  <c:v>287.76696320000002</c:v>
                </c:pt>
                <c:pt idx="28972">
                  <c:v>287.77689720000001</c:v>
                </c:pt>
                <c:pt idx="28973">
                  <c:v>287.78683119999999</c:v>
                </c:pt>
                <c:pt idx="28974">
                  <c:v>287.79676519999998</c:v>
                </c:pt>
                <c:pt idx="28975">
                  <c:v>287.80669920000003</c:v>
                </c:pt>
                <c:pt idx="28976">
                  <c:v>287.81663320000001</c:v>
                </c:pt>
                <c:pt idx="28977">
                  <c:v>287.8265672</c:v>
                </c:pt>
                <c:pt idx="28978">
                  <c:v>287.83650119999999</c:v>
                </c:pt>
                <c:pt idx="28979">
                  <c:v>287.84643519999997</c:v>
                </c:pt>
                <c:pt idx="28980">
                  <c:v>287.85636920000002</c:v>
                </c:pt>
                <c:pt idx="28981">
                  <c:v>287.86630220000001</c:v>
                </c:pt>
                <c:pt idx="28982">
                  <c:v>287.87623619999999</c:v>
                </c:pt>
                <c:pt idx="28983">
                  <c:v>287.88617019999998</c:v>
                </c:pt>
                <c:pt idx="28984">
                  <c:v>287.89610420000002</c:v>
                </c:pt>
                <c:pt idx="28985">
                  <c:v>287.90603820000001</c:v>
                </c:pt>
                <c:pt idx="28986">
                  <c:v>287.9159722</c:v>
                </c:pt>
                <c:pt idx="28987">
                  <c:v>287.92590619999999</c:v>
                </c:pt>
                <c:pt idx="28988">
                  <c:v>287.93584019999997</c:v>
                </c:pt>
                <c:pt idx="28989">
                  <c:v>287.94577420000002</c:v>
                </c:pt>
                <c:pt idx="28990">
                  <c:v>287.9557082</c:v>
                </c:pt>
                <c:pt idx="28991">
                  <c:v>287.96564219999999</c:v>
                </c:pt>
                <c:pt idx="28992">
                  <c:v>287.97557619999998</c:v>
                </c:pt>
                <c:pt idx="28993">
                  <c:v>287.98550920000002</c:v>
                </c:pt>
                <c:pt idx="28994">
                  <c:v>287.99544320000001</c:v>
                </c:pt>
                <c:pt idx="28995">
                  <c:v>288.0053772</c:v>
                </c:pt>
                <c:pt idx="28996">
                  <c:v>288.01531119999999</c:v>
                </c:pt>
                <c:pt idx="28997">
                  <c:v>288.02524519999997</c:v>
                </c:pt>
                <c:pt idx="28998">
                  <c:v>288.03517920000002</c:v>
                </c:pt>
                <c:pt idx="28999">
                  <c:v>288.0451132</c:v>
                </c:pt>
                <c:pt idx="29000">
                  <c:v>288.05504719999999</c:v>
                </c:pt>
                <c:pt idx="29001">
                  <c:v>288.06498119999998</c:v>
                </c:pt>
                <c:pt idx="29002">
                  <c:v>288.07491520000002</c:v>
                </c:pt>
                <c:pt idx="29003">
                  <c:v>288.08484920000001</c:v>
                </c:pt>
                <c:pt idx="29004">
                  <c:v>288.09478319999999</c:v>
                </c:pt>
                <c:pt idx="29005">
                  <c:v>288.10471719999998</c:v>
                </c:pt>
                <c:pt idx="29006">
                  <c:v>288.11465020000003</c:v>
                </c:pt>
                <c:pt idx="29007">
                  <c:v>288.12458420000002</c:v>
                </c:pt>
                <c:pt idx="29008">
                  <c:v>288.1345182</c:v>
                </c:pt>
                <c:pt idx="29009">
                  <c:v>288.14445219999999</c:v>
                </c:pt>
                <c:pt idx="29010">
                  <c:v>288.15438619999998</c:v>
                </c:pt>
                <c:pt idx="29011">
                  <c:v>288.16432020000002</c:v>
                </c:pt>
                <c:pt idx="29012">
                  <c:v>288.17425420000001</c:v>
                </c:pt>
                <c:pt idx="29013">
                  <c:v>288.18418819999999</c:v>
                </c:pt>
                <c:pt idx="29014">
                  <c:v>288.19412219999998</c:v>
                </c:pt>
                <c:pt idx="29015">
                  <c:v>288.20405620000003</c:v>
                </c:pt>
                <c:pt idx="29016">
                  <c:v>288.21399020000001</c:v>
                </c:pt>
                <c:pt idx="29017">
                  <c:v>288.2239242</c:v>
                </c:pt>
                <c:pt idx="29018">
                  <c:v>288.23385819999999</c:v>
                </c:pt>
                <c:pt idx="29019">
                  <c:v>288.24379119999998</c:v>
                </c:pt>
                <c:pt idx="29020">
                  <c:v>288.25372520000002</c:v>
                </c:pt>
                <c:pt idx="29021">
                  <c:v>288.26365920000001</c:v>
                </c:pt>
                <c:pt idx="29022">
                  <c:v>288.27359319999999</c:v>
                </c:pt>
                <c:pt idx="29023">
                  <c:v>288.28352719999998</c:v>
                </c:pt>
                <c:pt idx="29024">
                  <c:v>288.29346120000002</c:v>
                </c:pt>
                <c:pt idx="29025">
                  <c:v>288.30339520000001</c:v>
                </c:pt>
                <c:pt idx="29026">
                  <c:v>288.3133292</c:v>
                </c:pt>
                <c:pt idx="29027">
                  <c:v>288.32326319999999</c:v>
                </c:pt>
                <c:pt idx="29028">
                  <c:v>288.33319719999997</c:v>
                </c:pt>
                <c:pt idx="29029">
                  <c:v>288.34313120000002</c:v>
                </c:pt>
                <c:pt idx="29030">
                  <c:v>288.3530652</c:v>
                </c:pt>
                <c:pt idx="29031">
                  <c:v>288.36299919999999</c:v>
                </c:pt>
                <c:pt idx="29032">
                  <c:v>288.37293219999998</c:v>
                </c:pt>
                <c:pt idx="29033">
                  <c:v>288.38286620000002</c:v>
                </c:pt>
                <c:pt idx="29034">
                  <c:v>288.39280020000001</c:v>
                </c:pt>
                <c:pt idx="29035">
                  <c:v>288.4027342</c:v>
                </c:pt>
                <c:pt idx="29036">
                  <c:v>288.41266819999998</c:v>
                </c:pt>
                <c:pt idx="29037">
                  <c:v>288.42260219999997</c:v>
                </c:pt>
                <c:pt idx="29038">
                  <c:v>288.43253620000002</c:v>
                </c:pt>
                <c:pt idx="29039">
                  <c:v>288.4424702</c:v>
                </c:pt>
                <c:pt idx="29040">
                  <c:v>288.45240419999999</c:v>
                </c:pt>
                <c:pt idx="29041">
                  <c:v>288.46233819999998</c:v>
                </c:pt>
                <c:pt idx="29042">
                  <c:v>288.47227220000002</c:v>
                </c:pt>
                <c:pt idx="29043">
                  <c:v>288.48220620000001</c:v>
                </c:pt>
                <c:pt idx="29044">
                  <c:v>288.49214019999999</c:v>
                </c:pt>
                <c:pt idx="29045">
                  <c:v>288.50207319999998</c:v>
                </c:pt>
                <c:pt idx="29046">
                  <c:v>288.51200720000003</c:v>
                </c:pt>
                <c:pt idx="29047">
                  <c:v>288.52194120000001</c:v>
                </c:pt>
                <c:pt idx="29048">
                  <c:v>288.5318752</c:v>
                </c:pt>
                <c:pt idx="29049">
                  <c:v>288.54180919999999</c:v>
                </c:pt>
                <c:pt idx="29050">
                  <c:v>288.55174319999998</c:v>
                </c:pt>
                <c:pt idx="29051">
                  <c:v>288.56167720000002</c:v>
                </c:pt>
                <c:pt idx="29052">
                  <c:v>288.57161120000001</c:v>
                </c:pt>
                <c:pt idx="29053">
                  <c:v>288.58154519999999</c:v>
                </c:pt>
                <c:pt idx="29054">
                  <c:v>288.59147919999998</c:v>
                </c:pt>
                <c:pt idx="29055">
                  <c:v>288.60141320000002</c:v>
                </c:pt>
                <c:pt idx="29056">
                  <c:v>288.61134720000001</c:v>
                </c:pt>
                <c:pt idx="29057">
                  <c:v>288.6212812</c:v>
                </c:pt>
                <c:pt idx="29058">
                  <c:v>288.63121419999999</c:v>
                </c:pt>
                <c:pt idx="29059">
                  <c:v>288.64114819999998</c:v>
                </c:pt>
                <c:pt idx="29060">
                  <c:v>288.65108220000002</c:v>
                </c:pt>
                <c:pt idx="29061">
                  <c:v>288.66101620000001</c:v>
                </c:pt>
                <c:pt idx="29062">
                  <c:v>288.67095019999999</c:v>
                </c:pt>
                <c:pt idx="29063">
                  <c:v>288.68088419999998</c:v>
                </c:pt>
                <c:pt idx="29064">
                  <c:v>288.69081820000002</c:v>
                </c:pt>
                <c:pt idx="29065">
                  <c:v>288.70075220000001</c:v>
                </c:pt>
                <c:pt idx="29066">
                  <c:v>288.7106862</c:v>
                </c:pt>
                <c:pt idx="29067">
                  <c:v>288.72062019999998</c:v>
                </c:pt>
                <c:pt idx="29068">
                  <c:v>288.73055419999997</c:v>
                </c:pt>
                <c:pt idx="29069">
                  <c:v>288.7404884</c:v>
                </c:pt>
                <c:pt idx="29070">
                  <c:v>288.75042239999999</c:v>
                </c:pt>
                <c:pt idx="29071">
                  <c:v>288.76035539999998</c:v>
                </c:pt>
                <c:pt idx="29072">
                  <c:v>288.77028940000002</c:v>
                </c:pt>
                <c:pt idx="29073">
                  <c:v>288.78022340000001</c:v>
                </c:pt>
                <c:pt idx="29074">
                  <c:v>288.7901574</c:v>
                </c:pt>
                <c:pt idx="29075">
                  <c:v>288.80009139999999</c:v>
                </c:pt>
                <c:pt idx="29076">
                  <c:v>288.81002539999997</c:v>
                </c:pt>
                <c:pt idx="29077">
                  <c:v>288.81995940000002</c:v>
                </c:pt>
                <c:pt idx="29078">
                  <c:v>288.8298934</c:v>
                </c:pt>
                <c:pt idx="29079">
                  <c:v>288.83982739999999</c:v>
                </c:pt>
                <c:pt idx="29080">
                  <c:v>288.84976139999998</c:v>
                </c:pt>
                <c:pt idx="29081">
                  <c:v>288.85969540000002</c:v>
                </c:pt>
                <c:pt idx="29082">
                  <c:v>288.86962940000001</c:v>
                </c:pt>
                <c:pt idx="29083">
                  <c:v>288.8795624</c:v>
                </c:pt>
                <c:pt idx="29084">
                  <c:v>288.88949639999998</c:v>
                </c:pt>
                <c:pt idx="29085">
                  <c:v>288.89943040000003</c:v>
                </c:pt>
                <c:pt idx="29086">
                  <c:v>288.90936440000002</c:v>
                </c:pt>
                <c:pt idx="29087">
                  <c:v>288.9192984</c:v>
                </c:pt>
                <c:pt idx="29088">
                  <c:v>288.92923239999999</c:v>
                </c:pt>
                <c:pt idx="29089">
                  <c:v>288.93916639999998</c:v>
                </c:pt>
                <c:pt idx="29090">
                  <c:v>288.94910040000002</c:v>
                </c:pt>
                <c:pt idx="29091">
                  <c:v>288.95903440000001</c:v>
                </c:pt>
                <c:pt idx="29092">
                  <c:v>288.96896839999999</c:v>
                </c:pt>
                <c:pt idx="29093">
                  <c:v>288.97890239999998</c:v>
                </c:pt>
                <c:pt idx="29094">
                  <c:v>288.98883640000003</c:v>
                </c:pt>
                <c:pt idx="29095">
                  <c:v>288.99877040000001</c:v>
                </c:pt>
                <c:pt idx="29096">
                  <c:v>289.0087034</c:v>
                </c:pt>
                <c:pt idx="29097">
                  <c:v>289.01863739999999</c:v>
                </c:pt>
                <c:pt idx="29098">
                  <c:v>289.02857139999998</c:v>
                </c:pt>
                <c:pt idx="29099">
                  <c:v>289.03850540000002</c:v>
                </c:pt>
                <c:pt idx="29100">
                  <c:v>289.04843940000001</c:v>
                </c:pt>
                <c:pt idx="29101">
                  <c:v>289.05837339999999</c:v>
                </c:pt>
                <c:pt idx="29102">
                  <c:v>289.06830739999998</c:v>
                </c:pt>
                <c:pt idx="29103">
                  <c:v>289.07824140000002</c:v>
                </c:pt>
                <c:pt idx="29104">
                  <c:v>289.08817540000001</c:v>
                </c:pt>
                <c:pt idx="29105">
                  <c:v>289.0981094</c:v>
                </c:pt>
                <c:pt idx="29106">
                  <c:v>289.10804339999999</c:v>
                </c:pt>
                <c:pt idx="29107">
                  <c:v>289.11797739999997</c:v>
                </c:pt>
                <c:pt idx="29108">
                  <c:v>289.12791140000002</c:v>
                </c:pt>
                <c:pt idx="29109">
                  <c:v>289.13784440000001</c:v>
                </c:pt>
                <c:pt idx="29110">
                  <c:v>289.14777839999999</c:v>
                </c:pt>
                <c:pt idx="29111">
                  <c:v>289.15771239999998</c:v>
                </c:pt>
                <c:pt idx="29112">
                  <c:v>289.16764640000002</c:v>
                </c:pt>
                <c:pt idx="29113">
                  <c:v>289.17758040000001</c:v>
                </c:pt>
                <c:pt idx="29114">
                  <c:v>289.1875144</c:v>
                </c:pt>
                <c:pt idx="29115">
                  <c:v>289.19744839999998</c:v>
                </c:pt>
                <c:pt idx="29116">
                  <c:v>289.20738239999997</c:v>
                </c:pt>
                <c:pt idx="29117">
                  <c:v>289.21731640000002</c:v>
                </c:pt>
                <c:pt idx="29118">
                  <c:v>289.2272504</c:v>
                </c:pt>
                <c:pt idx="29119">
                  <c:v>289.23718439999999</c:v>
                </c:pt>
                <c:pt idx="29120">
                  <c:v>289.24711839999998</c:v>
                </c:pt>
                <c:pt idx="29121">
                  <c:v>289.25705140000002</c:v>
                </c:pt>
                <c:pt idx="29122">
                  <c:v>289.26698540000001</c:v>
                </c:pt>
                <c:pt idx="29123">
                  <c:v>289.2769194</c:v>
                </c:pt>
                <c:pt idx="29124">
                  <c:v>289.28685339999998</c:v>
                </c:pt>
                <c:pt idx="29125">
                  <c:v>289.29678740000003</c:v>
                </c:pt>
                <c:pt idx="29126">
                  <c:v>289.30672140000001</c:v>
                </c:pt>
                <c:pt idx="29127">
                  <c:v>289.3166554</c:v>
                </c:pt>
                <c:pt idx="29128">
                  <c:v>289.32658939999999</c:v>
                </c:pt>
                <c:pt idx="29129">
                  <c:v>289.33652339999998</c:v>
                </c:pt>
                <c:pt idx="29130">
                  <c:v>289.34645740000002</c:v>
                </c:pt>
                <c:pt idx="29131">
                  <c:v>289.35639140000001</c:v>
                </c:pt>
                <c:pt idx="29132">
                  <c:v>289.36632539999999</c:v>
                </c:pt>
                <c:pt idx="29133">
                  <c:v>289.37625839999998</c:v>
                </c:pt>
                <c:pt idx="29134">
                  <c:v>289.38619240000003</c:v>
                </c:pt>
                <c:pt idx="29135">
                  <c:v>289.39612640000001</c:v>
                </c:pt>
                <c:pt idx="29136">
                  <c:v>289.4060604</c:v>
                </c:pt>
                <c:pt idx="29137">
                  <c:v>289.41599439999999</c:v>
                </c:pt>
                <c:pt idx="29138">
                  <c:v>289.42592839999998</c:v>
                </c:pt>
                <c:pt idx="29139">
                  <c:v>289.43586240000002</c:v>
                </c:pt>
                <c:pt idx="29140">
                  <c:v>289.44579640000001</c:v>
                </c:pt>
                <c:pt idx="29141">
                  <c:v>289.45573039999999</c:v>
                </c:pt>
                <c:pt idx="29142">
                  <c:v>289.46566439999998</c:v>
                </c:pt>
                <c:pt idx="29143">
                  <c:v>289.47559840000002</c:v>
                </c:pt>
                <c:pt idx="29144">
                  <c:v>289.48553240000001</c:v>
                </c:pt>
                <c:pt idx="29145">
                  <c:v>289.4954654</c:v>
                </c:pt>
                <c:pt idx="29146">
                  <c:v>289.50539939999999</c:v>
                </c:pt>
                <c:pt idx="29147">
                  <c:v>289.51533339999997</c:v>
                </c:pt>
                <c:pt idx="29148">
                  <c:v>289.52526740000002</c:v>
                </c:pt>
                <c:pt idx="29149">
                  <c:v>289.53520140000001</c:v>
                </c:pt>
                <c:pt idx="29150">
                  <c:v>289.54513539999999</c:v>
                </c:pt>
                <c:pt idx="29151">
                  <c:v>289.55506939999998</c:v>
                </c:pt>
                <c:pt idx="29152">
                  <c:v>289.56500340000002</c:v>
                </c:pt>
                <c:pt idx="29153">
                  <c:v>289.57493740000001</c:v>
                </c:pt>
                <c:pt idx="29154">
                  <c:v>289.5848714</c:v>
                </c:pt>
                <c:pt idx="29155">
                  <c:v>289.59480539999998</c:v>
                </c:pt>
                <c:pt idx="29156">
                  <c:v>289.60473940000003</c:v>
                </c:pt>
                <c:pt idx="29157">
                  <c:v>289.61467240000002</c:v>
                </c:pt>
                <c:pt idx="29158">
                  <c:v>289.6246064</c:v>
                </c:pt>
                <c:pt idx="29159">
                  <c:v>289.63454039999999</c:v>
                </c:pt>
                <c:pt idx="29160">
                  <c:v>289.64447439999998</c:v>
                </c:pt>
                <c:pt idx="29161">
                  <c:v>289.65440840000002</c:v>
                </c:pt>
                <c:pt idx="29162">
                  <c:v>289.66434240000001</c:v>
                </c:pt>
                <c:pt idx="29163">
                  <c:v>289.6742764</c:v>
                </c:pt>
                <c:pt idx="29164">
                  <c:v>289.68421039999998</c:v>
                </c:pt>
                <c:pt idx="29165">
                  <c:v>289.69414440000003</c:v>
                </c:pt>
                <c:pt idx="29166">
                  <c:v>289.70407840000001</c:v>
                </c:pt>
                <c:pt idx="29167">
                  <c:v>289.7140124</c:v>
                </c:pt>
                <c:pt idx="29168">
                  <c:v>289.72394639999999</c:v>
                </c:pt>
                <c:pt idx="29169">
                  <c:v>289.73387939999998</c:v>
                </c:pt>
                <c:pt idx="29170">
                  <c:v>289.74381299999999</c:v>
                </c:pt>
                <c:pt idx="29171">
                  <c:v>289.75374699999998</c:v>
                </c:pt>
                <c:pt idx="29172">
                  <c:v>289.76368100000002</c:v>
                </c:pt>
                <c:pt idx="29173">
                  <c:v>289.77361500000001</c:v>
                </c:pt>
                <c:pt idx="29174">
                  <c:v>289.78354899999999</c:v>
                </c:pt>
                <c:pt idx="29175">
                  <c:v>289.79348299999998</c:v>
                </c:pt>
                <c:pt idx="29176">
                  <c:v>289.80341700000002</c:v>
                </c:pt>
                <c:pt idx="29177">
                  <c:v>289.81335100000001</c:v>
                </c:pt>
                <c:pt idx="29178">
                  <c:v>289.823285</c:v>
                </c:pt>
                <c:pt idx="29179">
                  <c:v>289.83321899999999</c:v>
                </c:pt>
                <c:pt idx="29180">
                  <c:v>289.84315199999998</c:v>
                </c:pt>
                <c:pt idx="29181">
                  <c:v>289.85308600000002</c:v>
                </c:pt>
                <c:pt idx="29182">
                  <c:v>289.86302000000001</c:v>
                </c:pt>
                <c:pt idx="29183">
                  <c:v>289.87295399999999</c:v>
                </c:pt>
                <c:pt idx="29184">
                  <c:v>289.88288799999998</c:v>
                </c:pt>
                <c:pt idx="29185">
                  <c:v>289.89282200000002</c:v>
                </c:pt>
                <c:pt idx="29186">
                  <c:v>289.90275600000001</c:v>
                </c:pt>
                <c:pt idx="29187">
                  <c:v>289.91269</c:v>
                </c:pt>
                <c:pt idx="29188">
                  <c:v>289.92262399999998</c:v>
                </c:pt>
                <c:pt idx="29189">
                  <c:v>289.93255799999997</c:v>
                </c:pt>
                <c:pt idx="29190">
                  <c:v>289.94249200000002</c:v>
                </c:pt>
                <c:pt idx="29191">
                  <c:v>289.952426</c:v>
                </c:pt>
                <c:pt idx="29192">
                  <c:v>289.96235899999999</c:v>
                </c:pt>
                <c:pt idx="29193">
                  <c:v>289.97229299999998</c:v>
                </c:pt>
                <c:pt idx="29194">
                  <c:v>289.98222700000002</c:v>
                </c:pt>
                <c:pt idx="29195">
                  <c:v>289.99216100000001</c:v>
                </c:pt>
                <c:pt idx="29196">
                  <c:v>290.002095</c:v>
                </c:pt>
                <c:pt idx="29197">
                  <c:v>290.01202899999998</c:v>
                </c:pt>
                <c:pt idx="29198">
                  <c:v>290.02196300000003</c:v>
                </c:pt>
                <c:pt idx="29199">
                  <c:v>290.03189700000001</c:v>
                </c:pt>
                <c:pt idx="29200">
                  <c:v>290.041831</c:v>
                </c:pt>
                <c:pt idx="29201">
                  <c:v>290.05176499999999</c:v>
                </c:pt>
                <c:pt idx="29202">
                  <c:v>290.06169899999998</c:v>
                </c:pt>
                <c:pt idx="29203">
                  <c:v>290.07163200000002</c:v>
                </c:pt>
                <c:pt idx="29204">
                  <c:v>290.08156600000001</c:v>
                </c:pt>
                <c:pt idx="29205">
                  <c:v>290.0915</c:v>
                </c:pt>
                <c:pt idx="29206">
                  <c:v>290.10143399999998</c:v>
                </c:pt>
                <c:pt idx="29207">
                  <c:v>290.11136800000003</c:v>
                </c:pt>
                <c:pt idx="29208">
                  <c:v>290.12130200000001</c:v>
                </c:pt>
                <c:pt idx="29209">
                  <c:v>290.131236</c:v>
                </c:pt>
                <c:pt idx="29210">
                  <c:v>290.14116999999999</c:v>
                </c:pt>
                <c:pt idx="29211">
                  <c:v>290.15110399999998</c:v>
                </c:pt>
                <c:pt idx="29212">
                  <c:v>290.16103800000002</c:v>
                </c:pt>
                <c:pt idx="29213">
                  <c:v>290.17097200000001</c:v>
                </c:pt>
                <c:pt idx="29214">
                  <c:v>290.18090599999999</c:v>
                </c:pt>
                <c:pt idx="29215">
                  <c:v>290.19083899999998</c:v>
                </c:pt>
                <c:pt idx="29216">
                  <c:v>290.20077300000003</c:v>
                </c:pt>
                <c:pt idx="29217">
                  <c:v>290.21070700000001</c:v>
                </c:pt>
                <c:pt idx="29218">
                  <c:v>290.220641</c:v>
                </c:pt>
                <c:pt idx="29219">
                  <c:v>290.23057499999999</c:v>
                </c:pt>
                <c:pt idx="29220">
                  <c:v>290.24050899999997</c:v>
                </c:pt>
                <c:pt idx="29221">
                  <c:v>290.25044300000002</c:v>
                </c:pt>
                <c:pt idx="29222">
                  <c:v>290.26037700000001</c:v>
                </c:pt>
                <c:pt idx="29223">
                  <c:v>290.27031099999999</c:v>
                </c:pt>
                <c:pt idx="29224">
                  <c:v>290.28024499999998</c:v>
                </c:pt>
                <c:pt idx="29225">
                  <c:v>290.29017900000002</c:v>
                </c:pt>
                <c:pt idx="29226">
                  <c:v>290.30011200000001</c:v>
                </c:pt>
                <c:pt idx="29227">
                  <c:v>290.310046</c:v>
                </c:pt>
                <c:pt idx="29228">
                  <c:v>290.31997999999999</c:v>
                </c:pt>
                <c:pt idx="29229">
                  <c:v>290.32991399999997</c:v>
                </c:pt>
                <c:pt idx="29230">
                  <c:v>290.33984800000002</c:v>
                </c:pt>
                <c:pt idx="29231">
                  <c:v>290.349782</c:v>
                </c:pt>
                <c:pt idx="29232">
                  <c:v>290.35971599999999</c:v>
                </c:pt>
                <c:pt idx="29233">
                  <c:v>290.36964999999998</c:v>
                </c:pt>
                <c:pt idx="29234">
                  <c:v>290.37958400000002</c:v>
                </c:pt>
                <c:pt idx="29235">
                  <c:v>290.38951800000001</c:v>
                </c:pt>
                <c:pt idx="29236">
                  <c:v>290.399452</c:v>
                </c:pt>
                <c:pt idx="29237">
                  <c:v>290.40938499999999</c:v>
                </c:pt>
                <c:pt idx="29238">
                  <c:v>290.41931899999997</c:v>
                </c:pt>
                <c:pt idx="29239">
                  <c:v>290.42925300000002</c:v>
                </c:pt>
                <c:pt idx="29240">
                  <c:v>290.439187</c:v>
                </c:pt>
                <c:pt idx="29241">
                  <c:v>290.44912099999999</c:v>
                </c:pt>
                <c:pt idx="29242">
                  <c:v>290.45905499999998</c:v>
                </c:pt>
                <c:pt idx="29243">
                  <c:v>290.46898900000002</c:v>
                </c:pt>
                <c:pt idx="29244">
                  <c:v>290.47892300000001</c:v>
                </c:pt>
                <c:pt idx="29245">
                  <c:v>290.488857</c:v>
                </c:pt>
                <c:pt idx="29246">
                  <c:v>290.49879099999998</c:v>
                </c:pt>
                <c:pt idx="29247">
                  <c:v>290.50872500000003</c:v>
                </c:pt>
                <c:pt idx="29248">
                  <c:v>290.51865800000002</c:v>
                </c:pt>
                <c:pt idx="29249">
                  <c:v>290.528592</c:v>
                </c:pt>
                <c:pt idx="29250">
                  <c:v>290.53852599999999</c:v>
                </c:pt>
                <c:pt idx="29251">
                  <c:v>290.54845999999998</c:v>
                </c:pt>
                <c:pt idx="29252">
                  <c:v>290.55839400000002</c:v>
                </c:pt>
                <c:pt idx="29253">
                  <c:v>290.56832800000001</c:v>
                </c:pt>
                <c:pt idx="29254">
                  <c:v>290.578262</c:v>
                </c:pt>
                <c:pt idx="29255">
                  <c:v>290.58819599999998</c:v>
                </c:pt>
                <c:pt idx="29256">
                  <c:v>290.59813000000003</c:v>
                </c:pt>
                <c:pt idx="29257">
                  <c:v>290.60806400000001</c:v>
                </c:pt>
                <c:pt idx="29258">
                  <c:v>290.617998</c:v>
                </c:pt>
                <c:pt idx="29259">
                  <c:v>290.62793099999999</c:v>
                </c:pt>
                <c:pt idx="29260">
                  <c:v>290.63786499999998</c:v>
                </c:pt>
                <c:pt idx="29261">
                  <c:v>290.64779900000002</c:v>
                </c:pt>
                <c:pt idx="29262">
                  <c:v>290.65773300000001</c:v>
                </c:pt>
                <c:pt idx="29263">
                  <c:v>290.66766699999999</c:v>
                </c:pt>
                <c:pt idx="29264">
                  <c:v>290.67760099999998</c:v>
                </c:pt>
                <c:pt idx="29265">
                  <c:v>290.68753500000003</c:v>
                </c:pt>
                <c:pt idx="29266">
                  <c:v>290.69746900000001</c:v>
                </c:pt>
                <c:pt idx="29267">
                  <c:v>290.707403</c:v>
                </c:pt>
                <c:pt idx="29268">
                  <c:v>290.71733699999999</c:v>
                </c:pt>
                <c:pt idx="29269">
                  <c:v>290.72727099999997</c:v>
                </c:pt>
                <c:pt idx="29270">
                  <c:v>290.73720400000002</c:v>
                </c:pt>
                <c:pt idx="29271">
                  <c:v>290.74713780000002</c:v>
                </c:pt>
                <c:pt idx="29272">
                  <c:v>290.75707180000001</c:v>
                </c:pt>
                <c:pt idx="29273">
                  <c:v>290.76700579999999</c:v>
                </c:pt>
                <c:pt idx="29274">
                  <c:v>290.77693979999998</c:v>
                </c:pt>
                <c:pt idx="29275">
                  <c:v>290.78687380000002</c:v>
                </c:pt>
                <c:pt idx="29276">
                  <c:v>290.79680780000001</c:v>
                </c:pt>
                <c:pt idx="29277">
                  <c:v>290.8067418</c:v>
                </c:pt>
                <c:pt idx="29278">
                  <c:v>290.81667579999998</c:v>
                </c:pt>
                <c:pt idx="29279">
                  <c:v>290.82660980000003</c:v>
                </c:pt>
                <c:pt idx="29280">
                  <c:v>290.83654380000002</c:v>
                </c:pt>
                <c:pt idx="29281">
                  <c:v>290.8464768</c:v>
                </c:pt>
                <c:pt idx="29282">
                  <c:v>290.85641079999999</c:v>
                </c:pt>
                <c:pt idx="29283">
                  <c:v>290.86634479999998</c:v>
                </c:pt>
                <c:pt idx="29284">
                  <c:v>290.87627880000002</c:v>
                </c:pt>
                <c:pt idx="29285">
                  <c:v>290.88621280000001</c:v>
                </c:pt>
                <c:pt idx="29286">
                  <c:v>290.8961468</c:v>
                </c:pt>
                <c:pt idx="29287">
                  <c:v>290.90608079999998</c:v>
                </c:pt>
                <c:pt idx="29288">
                  <c:v>290.91601480000003</c:v>
                </c:pt>
                <c:pt idx="29289">
                  <c:v>290.92594880000001</c:v>
                </c:pt>
                <c:pt idx="29290">
                  <c:v>290.9358828</c:v>
                </c:pt>
                <c:pt idx="29291">
                  <c:v>290.94581579999999</c:v>
                </c:pt>
                <c:pt idx="29292">
                  <c:v>290.95574979999998</c:v>
                </c:pt>
                <c:pt idx="29293">
                  <c:v>290.96568380000002</c:v>
                </c:pt>
                <c:pt idx="29294">
                  <c:v>290.97561780000001</c:v>
                </c:pt>
                <c:pt idx="29295">
                  <c:v>290.9855518</c:v>
                </c:pt>
                <c:pt idx="29296">
                  <c:v>290.99548579999998</c:v>
                </c:pt>
                <c:pt idx="29297">
                  <c:v>291.0054197</c:v>
                </c:pt>
                <c:pt idx="29298">
                  <c:v>291.01535380000001</c:v>
                </c:pt>
                <c:pt idx="29299">
                  <c:v>291.0252878</c:v>
                </c:pt>
                <c:pt idx="29300">
                  <c:v>291.03522179999999</c:v>
                </c:pt>
                <c:pt idx="29301">
                  <c:v>291.04515579999997</c:v>
                </c:pt>
                <c:pt idx="29302">
                  <c:v>291.0550887</c:v>
                </c:pt>
                <c:pt idx="29303">
                  <c:v>291.06502280000001</c:v>
                </c:pt>
                <c:pt idx="29304">
                  <c:v>291.0749568</c:v>
                </c:pt>
                <c:pt idx="29305">
                  <c:v>291.08489079999998</c:v>
                </c:pt>
                <c:pt idx="29306">
                  <c:v>291.09482480000003</c:v>
                </c:pt>
                <c:pt idx="29307">
                  <c:v>291.10475880000001</c:v>
                </c:pt>
                <c:pt idx="29308">
                  <c:v>291.1146928</c:v>
                </c:pt>
                <c:pt idx="29309">
                  <c:v>291.12462679999999</c:v>
                </c:pt>
                <c:pt idx="29310">
                  <c:v>291.13456079999997</c:v>
                </c:pt>
                <c:pt idx="29311">
                  <c:v>291.14449480000002</c:v>
                </c:pt>
                <c:pt idx="29312">
                  <c:v>291.15442780000001</c:v>
                </c:pt>
                <c:pt idx="29313">
                  <c:v>291.16436179999999</c:v>
                </c:pt>
                <c:pt idx="29314">
                  <c:v>291.17429579999998</c:v>
                </c:pt>
                <c:pt idx="29315">
                  <c:v>291.18422980000003</c:v>
                </c:pt>
                <c:pt idx="29316">
                  <c:v>291.19416380000001</c:v>
                </c:pt>
                <c:pt idx="29317">
                  <c:v>291.2040978</c:v>
                </c:pt>
                <c:pt idx="29318">
                  <c:v>291.21403179999999</c:v>
                </c:pt>
                <c:pt idx="29319">
                  <c:v>291.22396579999997</c:v>
                </c:pt>
                <c:pt idx="29320">
                  <c:v>291.23389980000002</c:v>
                </c:pt>
                <c:pt idx="29321">
                  <c:v>291.2438338</c:v>
                </c:pt>
                <c:pt idx="29322">
                  <c:v>291.25376779999999</c:v>
                </c:pt>
                <c:pt idx="29323">
                  <c:v>291.26370079999998</c:v>
                </c:pt>
                <c:pt idx="29324">
                  <c:v>291.27363480000002</c:v>
                </c:pt>
                <c:pt idx="29325">
                  <c:v>291.28356880000001</c:v>
                </c:pt>
                <c:pt idx="29326">
                  <c:v>291.2935028</c:v>
                </c:pt>
                <c:pt idx="29327">
                  <c:v>291.30343679999999</c:v>
                </c:pt>
                <c:pt idx="29328">
                  <c:v>291.31337079999997</c:v>
                </c:pt>
                <c:pt idx="29329">
                  <c:v>291.32330480000002</c:v>
                </c:pt>
                <c:pt idx="29330">
                  <c:v>291.3332388</c:v>
                </c:pt>
                <c:pt idx="29331">
                  <c:v>291.34317279999999</c:v>
                </c:pt>
                <c:pt idx="29332">
                  <c:v>291.35310679999998</c:v>
                </c:pt>
                <c:pt idx="29333">
                  <c:v>291.36303980000002</c:v>
                </c:pt>
                <c:pt idx="29334">
                  <c:v>291.37297380000001</c:v>
                </c:pt>
                <c:pt idx="29335">
                  <c:v>291.3829078</c:v>
                </c:pt>
                <c:pt idx="29336">
                  <c:v>291.39284179999999</c:v>
                </c:pt>
                <c:pt idx="29337">
                  <c:v>291.40277579999997</c:v>
                </c:pt>
                <c:pt idx="29338">
                  <c:v>291.41270980000002</c:v>
                </c:pt>
                <c:pt idx="29339">
                  <c:v>291.4226438</c:v>
                </c:pt>
                <c:pt idx="29340">
                  <c:v>291.43257779999999</c:v>
                </c:pt>
                <c:pt idx="29341">
                  <c:v>291.44251179999998</c:v>
                </c:pt>
                <c:pt idx="29342">
                  <c:v>291.45244580000002</c:v>
                </c:pt>
                <c:pt idx="29343">
                  <c:v>291.46237980000001</c:v>
                </c:pt>
                <c:pt idx="29344">
                  <c:v>291.4723128</c:v>
                </c:pt>
                <c:pt idx="29345">
                  <c:v>291.48224679999998</c:v>
                </c:pt>
                <c:pt idx="29346">
                  <c:v>291.49218080000003</c:v>
                </c:pt>
                <c:pt idx="29347">
                  <c:v>291.50211480000002</c:v>
                </c:pt>
                <c:pt idx="29348">
                  <c:v>291.5120488</c:v>
                </c:pt>
                <c:pt idx="29349">
                  <c:v>291.52198279999999</c:v>
                </c:pt>
                <c:pt idx="29350">
                  <c:v>291.53191679999998</c:v>
                </c:pt>
                <c:pt idx="29351">
                  <c:v>291.54185080000002</c:v>
                </c:pt>
                <c:pt idx="29352">
                  <c:v>291.55178480000001</c:v>
                </c:pt>
                <c:pt idx="29353">
                  <c:v>291.56171879999999</c:v>
                </c:pt>
                <c:pt idx="29354">
                  <c:v>291.57165179999998</c:v>
                </c:pt>
                <c:pt idx="29355">
                  <c:v>291.58158580000003</c:v>
                </c:pt>
                <c:pt idx="29356">
                  <c:v>291.59151980000001</c:v>
                </c:pt>
                <c:pt idx="29357">
                  <c:v>291.6014538</c:v>
                </c:pt>
                <c:pt idx="29358">
                  <c:v>291.61138779999999</c:v>
                </c:pt>
                <c:pt idx="29359">
                  <c:v>291.62132179999998</c:v>
                </c:pt>
                <c:pt idx="29360">
                  <c:v>291.63125580000002</c:v>
                </c:pt>
                <c:pt idx="29361">
                  <c:v>291.64118980000001</c:v>
                </c:pt>
                <c:pt idx="29362">
                  <c:v>291.65112379999999</c:v>
                </c:pt>
                <c:pt idx="29363">
                  <c:v>291.66105779999998</c:v>
                </c:pt>
                <c:pt idx="29364">
                  <c:v>291.67099080000003</c:v>
                </c:pt>
                <c:pt idx="29365">
                  <c:v>291.68092480000001</c:v>
                </c:pt>
                <c:pt idx="29366">
                  <c:v>291.6908588</c:v>
                </c:pt>
                <c:pt idx="29367">
                  <c:v>291.70079279999999</c:v>
                </c:pt>
                <c:pt idx="29368">
                  <c:v>291.71072679999997</c:v>
                </c:pt>
                <c:pt idx="29369">
                  <c:v>291.72066080000002</c:v>
                </c:pt>
                <c:pt idx="29370">
                  <c:v>291.73059480000001</c:v>
                </c:pt>
                <c:pt idx="29371">
                  <c:v>291.74052879999999</c:v>
                </c:pt>
                <c:pt idx="29372">
                  <c:v>291.75046279999998</c:v>
                </c:pt>
                <c:pt idx="29373">
                  <c:v>291.76039680000002</c:v>
                </c:pt>
                <c:pt idx="29374">
                  <c:v>291.77033080000001</c:v>
                </c:pt>
                <c:pt idx="29375">
                  <c:v>291.7802638</c:v>
                </c:pt>
                <c:pt idx="29376">
                  <c:v>291.79019779999999</c:v>
                </c:pt>
                <c:pt idx="29377">
                  <c:v>291.80013179999997</c:v>
                </c:pt>
                <c:pt idx="29378">
                  <c:v>291.81006580000002</c:v>
                </c:pt>
                <c:pt idx="29379">
                  <c:v>291.81999980000001</c:v>
                </c:pt>
                <c:pt idx="29380">
                  <c:v>291.82993379999999</c:v>
                </c:pt>
                <c:pt idx="29381">
                  <c:v>291.83986779999998</c:v>
                </c:pt>
                <c:pt idx="29382">
                  <c:v>291.84980180000002</c:v>
                </c:pt>
                <c:pt idx="29383">
                  <c:v>291.85973580000001</c:v>
                </c:pt>
                <c:pt idx="29384">
                  <c:v>291.8696698</c:v>
                </c:pt>
                <c:pt idx="29385">
                  <c:v>291.87960279999999</c:v>
                </c:pt>
                <c:pt idx="29386">
                  <c:v>291.88953679999997</c:v>
                </c:pt>
                <c:pt idx="29387">
                  <c:v>291.89947080000002</c:v>
                </c:pt>
                <c:pt idx="29388">
                  <c:v>291.9094048</c:v>
                </c:pt>
                <c:pt idx="29389">
                  <c:v>291.91933879999999</c:v>
                </c:pt>
                <c:pt idx="29390">
                  <c:v>291.92927279999998</c:v>
                </c:pt>
                <c:pt idx="29391">
                  <c:v>291.93920680000002</c:v>
                </c:pt>
                <c:pt idx="29392">
                  <c:v>291.94914080000001</c:v>
                </c:pt>
                <c:pt idx="29393">
                  <c:v>291.9590748</c:v>
                </c:pt>
                <c:pt idx="29394">
                  <c:v>291.96900879999998</c:v>
                </c:pt>
                <c:pt idx="29395">
                  <c:v>291.97894179999997</c:v>
                </c:pt>
                <c:pt idx="29396">
                  <c:v>291.98887580000002</c:v>
                </c:pt>
                <c:pt idx="29397">
                  <c:v>291.9988098</c:v>
                </c:pt>
                <c:pt idx="29398">
                  <c:v>292.00874379999999</c:v>
                </c:pt>
                <c:pt idx="29399">
                  <c:v>292.01867779999998</c:v>
                </c:pt>
                <c:pt idx="29400">
                  <c:v>292.02861180000002</c:v>
                </c:pt>
                <c:pt idx="29401">
                  <c:v>292.03854580000001</c:v>
                </c:pt>
                <c:pt idx="29402">
                  <c:v>292.0484798</c:v>
                </c:pt>
                <c:pt idx="29403">
                  <c:v>292.05841379999998</c:v>
                </c:pt>
                <c:pt idx="29404">
                  <c:v>292.06834780000003</c:v>
                </c:pt>
                <c:pt idx="29405">
                  <c:v>292.07828180000001</c:v>
                </c:pt>
                <c:pt idx="29406">
                  <c:v>292.0882148</c:v>
                </c:pt>
                <c:pt idx="29407">
                  <c:v>292.09814879999999</c:v>
                </c:pt>
                <c:pt idx="29408">
                  <c:v>292.10808279999998</c:v>
                </c:pt>
                <c:pt idx="29409">
                  <c:v>292.11801680000002</c:v>
                </c:pt>
                <c:pt idx="29410">
                  <c:v>292.12795080000001</c:v>
                </c:pt>
                <c:pt idx="29411">
                  <c:v>292.13788479999999</c:v>
                </c:pt>
                <c:pt idx="29412">
                  <c:v>292.14781879999998</c:v>
                </c:pt>
                <c:pt idx="29413">
                  <c:v>292.15775280000003</c:v>
                </c:pt>
                <c:pt idx="29414">
                  <c:v>292.16768680000001</c:v>
                </c:pt>
                <c:pt idx="29415">
                  <c:v>292.1776208</c:v>
                </c:pt>
                <c:pt idx="29416">
                  <c:v>292.18755379999999</c:v>
                </c:pt>
                <c:pt idx="29417">
                  <c:v>292.19748779999998</c:v>
                </c:pt>
                <c:pt idx="29418">
                  <c:v>292.20742180000002</c:v>
                </c:pt>
                <c:pt idx="29419">
                  <c:v>292.21735580000001</c:v>
                </c:pt>
                <c:pt idx="29420">
                  <c:v>292.22728979999999</c:v>
                </c:pt>
                <c:pt idx="29421">
                  <c:v>292.23722379999998</c:v>
                </c:pt>
                <c:pt idx="29422">
                  <c:v>292.24715780000002</c:v>
                </c:pt>
                <c:pt idx="29423">
                  <c:v>292.25709180000001</c:v>
                </c:pt>
                <c:pt idx="29424">
                  <c:v>292.2670258</c:v>
                </c:pt>
                <c:pt idx="29425">
                  <c:v>292.27695979999999</c:v>
                </c:pt>
                <c:pt idx="29426">
                  <c:v>292.28689279999998</c:v>
                </c:pt>
                <c:pt idx="29427">
                  <c:v>292.29682680000002</c:v>
                </c:pt>
                <c:pt idx="29428">
                  <c:v>292.30676080000001</c:v>
                </c:pt>
                <c:pt idx="29429">
                  <c:v>292.31669479999999</c:v>
                </c:pt>
                <c:pt idx="29430">
                  <c:v>292.32662879999998</c:v>
                </c:pt>
                <c:pt idx="29431">
                  <c:v>292.33656280000002</c:v>
                </c:pt>
                <c:pt idx="29432">
                  <c:v>292.34649680000001</c:v>
                </c:pt>
                <c:pt idx="29433">
                  <c:v>292.3564308</c:v>
                </c:pt>
                <c:pt idx="29434">
                  <c:v>292.36636479999999</c:v>
                </c:pt>
                <c:pt idx="29435">
                  <c:v>292.37629879999997</c:v>
                </c:pt>
                <c:pt idx="29436">
                  <c:v>292.38623180000002</c:v>
                </c:pt>
                <c:pt idx="29437">
                  <c:v>292.39616580000001</c:v>
                </c:pt>
                <c:pt idx="29438">
                  <c:v>292.40609979999999</c:v>
                </c:pt>
                <c:pt idx="29439">
                  <c:v>292.41603379999998</c:v>
                </c:pt>
                <c:pt idx="29440">
                  <c:v>292.42596780000002</c:v>
                </c:pt>
                <c:pt idx="29441">
                  <c:v>292.43590180000001</c:v>
                </c:pt>
                <c:pt idx="29442">
                  <c:v>292.4458358</c:v>
                </c:pt>
                <c:pt idx="29443">
                  <c:v>292.45576979999998</c:v>
                </c:pt>
                <c:pt idx="29444">
                  <c:v>292.46570380000003</c:v>
                </c:pt>
                <c:pt idx="29445">
                  <c:v>292.47563780000002</c:v>
                </c:pt>
                <c:pt idx="29446">
                  <c:v>292.4855708</c:v>
                </c:pt>
                <c:pt idx="29447">
                  <c:v>292.49550479999999</c:v>
                </c:pt>
                <c:pt idx="29448">
                  <c:v>292.50543879999998</c:v>
                </c:pt>
                <c:pt idx="29449">
                  <c:v>292.51537280000002</c:v>
                </c:pt>
                <c:pt idx="29450">
                  <c:v>292.52530680000001</c:v>
                </c:pt>
                <c:pt idx="29451">
                  <c:v>292.5352408</c:v>
                </c:pt>
                <c:pt idx="29452">
                  <c:v>292.54517479999998</c:v>
                </c:pt>
                <c:pt idx="29453">
                  <c:v>292.55510880000003</c:v>
                </c:pt>
                <c:pt idx="29454">
                  <c:v>292.56504280000001</c:v>
                </c:pt>
                <c:pt idx="29455">
                  <c:v>292.5749768</c:v>
                </c:pt>
                <c:pt idx="29456">
                  <c:v>292.58490979999999</c:v>
                </c:pt>
                <c:pt idx="29457">
                  <c:v>292.59484379999998</c:v>
                </c:pt>
                <c:pt idx="29458">
                  <c:v>292.60477780000002</c:v>
                </c:pt>
                <c:pt idx="29459">
                  <c:v>292.61471180000001</c:v>
                </c:pt>
                <c:pt idx="29460">
                  <c:v>292.6246458</c:v>
                </c:pt>
                <c:pt idx="29461">
                  <c:v>292.63457979999998</c:v>
                </c:pt>
                <c:pt idx="29462">
                  <c:v>292.64451380000003</c:v>
                </c:pt>
                <c:pt idx="29463">
                  <c:v>292.65444780000001</c:v>
                </c:pt>
                <c:pt idx="29464">
                  <c:v>292.6643818</c:v>
                </c:pt>
                <c:pt idx="29465">
                  <c:v>292.67431579999999</c:v>
                </c:pt>
                <c:pt idx="29466">
                  <c:v>292.68424879999998</c:v>
                </c:pt>
                <c:pt idx="29467">
                  <c:v>292.69418280000002</c:v>
                </c:pt>
                <c:pt idx="29468">
                  <c:v>292.70411680000001</c:v>
                </c:pt>
                <c:pt idx="29469">
                  <c:v>292.7140508</c:v>
                </c:pt>
                <c:pt idx="29470">
                  <c:v>292.72398479999998</c:v>
                </c:pt>
                <c:pt idx="29471">
                  <c:v>292.73391880000003</c:v>
                </c:pt>
                <c:pt idx="29472">
                  <c:v>292.74385289999998</c:v>
                </c:pt>
                <c:pt idx="29473">
                  <c:v>292.75378690000002</c:v>
                </c:pt>
                <c:pt idx="29474">
                  <c:v>292.76372090000001</c:v>
                </c:pt>
                <c:pt idx="29475">
                  <c:v>292.7736549</c:v>
                </c:pt>
                <c:pt idx="29476">
                  <c:v>292.78358789999999</c:v>
                </c:pt>
                <c:pt idx="29477">
                  <c:v>292.79352189999997</c:v>
                </c:pt>
                <c:pt idx="29478">
                  <c:v>292.80345590000002</c:v>
                </c:pt>
                <c:pt idx="29479">
                  <c:v>292.8133899</c:v>
                </c:pt>
                <c:pt idx="29480">
                  <c:v>292.82332389999999</c:v>
                </c:pt>
                <c:pt idx="29481">
                  <c:v>292.83325789999998</c:v>
                </c:pt>
                <c:pt idx="29482">
                  <c:v>292.84319190000002</c:v>
                </c:pt>
                <c:pt idx="29483">
                  <c:v>292.85312590000001</c:v>
                </c:pt>
                <c:pt idx="29484">
                  <c:v>292.8630599</c:v>
                </c:pt>
                <c:pt idx="29485">
                  <c:v>292.87299389999998</c:v>
                </c:pt>
                <c:pt idx="29486">
                  <c:v>292.88292689999997</c:v>
                </c:pt>
                <c:pt idx="29487">
                  <c:v>292.89286090000002</c:v>
                </c:pt>
                <c:pt idx="29488">
                  <c:v>292.9027949</c:v>
                </c:pt>
                <c:pt idx="29489">
                  <c:v>292.91272889999999</c:v>
                </c:pt>
                <c:pt idx="29490">
                  <c:v>292.92266289999998</c:v>
                </c:pt>
                <c:pt idx="29491">
                  <c:v>292.93259690000002</c:v>
                </c:pt>
                <c:pt idx="29492">
                  <c:v>292.94253090000001</c:v>
                </c:pt>
                <c:pt idx="29493">
                  <c:v>292.9524649</c:v>
                </c:pt>
                <c:pt idx="29494">
                  <c:v>292.96239889999998</c:v>
                </c:pt>
                <c:pt idx="29495">
                  <c:v>292.97233290000003</c:v>
                </c:pt>
                <c:pt idx="29496">
                  <c:v>292.98226590000002</c:v>
                </c:pt>
                <c:pt idx="29497">
                  <c:v>292.9921999</c:v>
                </c:pt>
                <c:pt idx="29498">
                  <c:v>293.00213389999999</c:v>
                </c:pt>
                <c:pt idx="29499">
                  <c:v>293.01206789999998</c:v>
                </c:pt>
                <c:pt idx="29500">
                  <c:v>293.02200190000002</c:v>
                </c:pt>
                <c:pt idx="29501">
                  <c:v>293.03193590000001</c:v>
                </c:pt>
                <c:pt idx="29502">
                  <c:v>293.04186989999999</c:v>
                </c:pt>
                <c:pt idx="29503">
                  <c:v>293.05180389999998</c:v>
                </c:pt>
                <c:pt idx="29504">
                  <c:v>293.06173790000003</c:v>
                </c:pt>
                <c:pt idx="29505">
                  <c:v>293.07167190000001</c:v>
                </c:pt>
                <c:pt idx="29506">
                  <c:v>293.0816049</c:v>
                </c:pt>
                <c:pt idx="29507">
                  <c:v>293.09153889999999</c:v>
                </c:pt>
                <c:pt idx="29508">
                  <c:v>293.10147289999998</c:v>
                </c:pt>
                <c:pt idx="29509">
                  <c:v>293.11140690000002</c:v>
                </c:pt>
                <c:pt idx="29510">
                  <c:v>293.12134090000001</c:v>
                </c:pt>
                <c:pt idx="29511">
                  <c:v>293.13127489999999</c:v>
                </c:pt>
                <c:pt idx="29512">
                  <c:v>293.14120889999998</c:v>
                </c:pt>
                <c:pt idx="29513">
                  <c:v>293.15114290000002</c:v>
                </c:pt>
                <c:pt idx="29514">
                  <c:v>293.16107690000001</c:v>
                </c:pt>
                <c:pt idx="29515">
                  <c:v>293.1710099</c:v>
                </c:pt>
                <c:pt idx="29516">
                  <c:v>293.18094389999999</c:v>
                </c:pt>
                <c:pt idx="29517">
                  <c:v>293.19087789999998</c:v>
                </c:pt>
                <c:pt idx="29518">
                  <c:v>293.20081190000002</c:v>
                </c:pt>
                <c:pt idx="29519">
                  <c:v>293.21074590000001</c:v>
                </c:pt>
                <c:pt idx="29520">
                  <c:v>293.22067989999999</c:v>
                </c:pt>
                <c:pt idx="29521">
                  <c:v>293.23061389999998</c:v>
                </c:pt>
                <c:pt idx="29522">
                  <c:v>293.24054790000002</c:v>
                </c:pt>
                <c:pt idx="29523">
                  <c:v>293.25048190000001</c:v>
                </c:pt>
                <c:pt idx="29524">
                  <c:v>293.2604159</c:v>
                </c:pt>
                <c:pt idx="29525">
                  <c:v>293.27034889999999</c:v>
                </c:pt>
                <c:pt idx="29526">
                  <c:v>293.28028289999997</c:v>
                </c:pt>
                <c:pt idx="29527">
                  <c:v>293.29021690000002</c:v>
                </c:pt>
                <c:pt idx="29528">
                  <c:v>293.30015090000001</c:v>
                </c:pt>
                <c:pt idx="29529">
                  <c:v>293.31008489999999</c:v>
                </c:pt>
                <c:pt idx="29530">
                  <c:v>293.32001889999998</c:v>
                </c:pt>
                <c:pt idx="29531">
                  <c:v>293.32995290000002</c:v>
                </c:pt>
                <c:pt idx="29532">
                  <c:v>293.33988690000001</c:v>
                </c:pt>
                <c:pt idx="29533">
                  <c:v>293.3498209</c:v>
                </c:pt>
                <c:pt idx="29534">
                  <c:v>293.35975489999998</c:v>
                </c:pt>
                <c:pt idx="29535">
                  <c:v>293.36968789999997</c:v>
                </c:pt>
                <c:pt idx="29536">
                  <c:v>293.37962190000002</c:v>
                </c:pt>
                <c:pt idx="29537">
                  <c:v>293.3895559</c:v>
                </c:pt>
                <c:pt idx="29538">
                  <c:v>293.39948989999999</c:v>
                </c:pt>
                <c:pt idx="29539">
                  <c:v>293.40942389999998</c:v>
                </c:pt>
                <c:pt idx="29540">
                  <c:v>293.41935790000002</c:v>
                </c:pt>
                <c:pt idx="29541">
                  <c:v>293.42929190000001</c:v>
                </c:pt>
                <c:pt idx="29542">
                  <c:v>293.4392259</c:v>
                </c:pt>
                <c:pt idx="29543">
                  <c:v>293.44915989999998</c:v>
                </c:pt>
                <c:pt idx="29544">
                  <c:v>293.45909390000003</c:v>
                </c:pt>
                <c:pt idx="29545">
                  <c:v>293.46902690000002</c:v>
                </c:pt>
                <c:pt idx="29546">
                  <c:v>293.4789609</c:v>
                </c:pt>
                <c:pt idx="29547">
                  <c:v>293.48889489999999</c:v>
                </c:pt>
                <c:pt idx="29548">
                  <c:v>293.49882889999998</c:v>
                </c:pt>
                <c:pt idx="29549">
                  <c:v>293.50876290000002</c:v>
                </c:pt>
                <c:pt idx="29550">
                  <c:v>293.51869690000001</c:v>
                </c:pt>
                <c:pt idx="29551">
                  <c:v>293.5286309</c:v>
                </c:pt>
                <c:pt idx="29552">
                  <c:v>293.53856489999998</c:v>
                </c:pt>
                <c:pt idx="29553">
                  <c:v>293.54849890000003</c:v>
                </c:pt>
                <c:pt idx="29554">
                  <c:v>293.55843290000001</c:v>
                </c:pt>
                <c:pt idx="29555">
                  <c:v>293.5683659</c:v>
                </c:pt>
                <c:pt idx="29556">
                  <c:v>293.57829989999999</c:v>
                </c:pt>
                <c:pt idx="29557">
                  <c:v>293.58823389999998</c:v>
                </c:pt>
                <c:pt idx="29558">
                  <c:v>293.59816790000002</c:v>
                </c:pt>
                <c:pt idx="29559">
                  <c:v>293.60810190000001</c:v>
                </c:pt>
                <c:pt idx="29560">
                  <c:v>293.6180359</c:v>
                </c:pt>
                <c:pt idx="29561">
                  <c:v>293.62796989999998</c:v>
                </c:pt>
                <c:pt idx="29562">
                  <c:v>293.63790390000003</c:v>
                </c:pt>
                <c:pt idx="29563">
                  <c:v>293.64783790000001</c:v>
                </c:pt>
                <c:pt idx="29564">
                  <c:v>293.6577719</c:v>
                </c:pt>
                <c:pt idx="29565">
                  <c:v>293.66770489999999</c:v>
                </c:pt>
                <c:pt idx="29566">
                  <c:v>293.67763889999998</c:v>
                </c:pt>
                <c:pt idx="29567">
                  <c:v>293.68757290000002</c:v>
                </c:pt>
                <c:pt idx="29568">
                  <c:v>293.69750690000001</c:v>
                </c:pt>
                <c:pt idx="29569">
                  <c:v>293.70744089999999</c:v>
                </c:pt>
                <c:pt idx="29570">
                  <c:v>293.71737489999998</c:v>
                </c:pt>
                <c:pt idx="29571">
                  <c:v>293.72730890000003</c:v>
                </c:pt>
                <c:pt idx="29572">
                  <c:v>293.73724290000001</c:v>
                </c:pt>
                <c:pt idx="29573">
                  <c:v>293.74717720000001</c:v>
                </c:pt>
                <c:pt idx="29574">
                  <c:v>293.7571112</c:v>
                </c:pt>
                <c:pt idx="29575">
                  <c:v>293.76704419999999</c:v>
                </c:pt>
                <c:pt idx="29576">
                  <c:v>293.77697819999997</c:v>
                </c:pt>
                <c:pt idx="29577">
                  <c:v>293.78691220000002</c:v>
                </c:pt>
                <c:pt idx="29578">
                  <c:v>293.7968462</c:v>
                </c:pt>
                <c:pt idx="29579">
                  <c:v>293.80678019999999</c:v>
                </c:pt>
                <c:pt idx="29580">
                  <c:v>293.81671419999998</c:v>
                </c:pt>
                <c:pt idx="29581">
                  <c:v>293.82664820000002</c:v>
                </c:pt>
                <c:pt idx="29582">
                  <c:v>293.83658220000001</c:v>
                </c:pt>
                <c:pt idx="29583">
                  <c:v>293.8465162</c:v>
                </c:pt>
                <c:pt idx="29584">
                  <c:v>293.85644919999999</c:v>
                </c:pt>
                <c:pt idx="29585">
                  <c:v>293.86638319999997</c:v>
                </c:pt>
                <c:pt idx="29586">
                  <c:v>293.87631720000002</c:v>
                </c:pt>
                <c:pt idx="29587">
                  <c:v>293.8862512</c:v>
                </c:pt>
                <c:pt idx="29588">
                  <c:v>293.89618519999999</c:v>
                </c:pt>
                <c:pt idx="29589">
                  <c:v>293.90611919999998</c:v>
                </c:pt>
                <c:pt idx="29590">
                  <c:v>293.91605320000002</c:v>
                </c:pt>
                <c:pt idx="29591">
                  <c:v>293.92598720000001</c:v>
                </c:pt>
                <c:pt idx="29592">
                  <c:v>293.9359212</c:v>
                </c:pt>
                <c:pt idx="29593">
                  <c:v>293.94585519999998</c:v>
                </c:pt>
                <c:pt idx="29594">
                  <c:v>293.95578819999997</c:v>
                </c:pt>
                <c:pt idx="29595">
                  <c:v>293.96572220000002</c:v>
                </c:pt>
                <c:pt idx="29596">
                  <c:v>293.9756562</c:v>
                </c:pt>
                <c:pt idx="29597">
                  <c:v>293.98559019999999</c:v>
                </c:pt>
                <c:pt idx="29598">
                  <c:v>293.99552419999998</c:v>
                </c:pt>
                <c:pt idx="29599">
                  <c:v>294.00545820000002</c:v>
                </c:pt>
                <c:pt idx="29600">
                  <c:v>294.01539220000001</c:v>
                </c:pt>
                <c:pt idx="29601">
                  <c:v>294.02532619999999</c:v>
                </c:pt>
                <c:pt idx="29602">
                  <c:v>294.03526019999998</c:v>
                </c:pt>
                <c:pt idx="29603">
                  <c:v>294.04519420000003</c:v>
                </c:pt>
                <c:pt idx="29604">
                  <c:v>294.05512720000002</c:v>
                </c:pt>
                <c:pt idx="29605">
                  <c:v>294.0650612</c:v>
                </c:pt>
                <c:pt idx="29606">
                  <c:v>294.07499519999999</c:v>
                </c:pt>
                <c:pt idx="29607">
                  <c:v>294.08492919999998</c:v>
                </c:pt>
                <c:pt idx="29608">
                  <c:v>294.09486320000002</c:v>
                </c:pt>
                <c:pt idx="29609">
                  <c:v>294.10479720000001</c:v>
                </c:pt>
                <c:pt idx="29610">
                  <c:v>294.11473119999999</c:v>
                </c:pt>
                <c:pt idx="29611">
                  <c:v>294.12466519999998</c:v>
                </c:pt>
                <c:pt idx="29612">
                  <c:v>294.13459920000003</c:v>
                </c:pt>
                <c:pt idx="29613">
                  <c:v>294.14453320000001</c:v>
                </c:pt>
                <c:pt idx="29614">
                  <c:v>294.1544662</c:v>
                </c:pt>
                <c:pt idx="29615">
                  <c:v>294.16440019999999</c:v>
                </c:pt>
                <c:pt idx="29616">
                  <c:v>294.17433419999998</c:v>
                </c:pt>
                <c:pt idx="29617">
                  <c:v>294.18426820000002</c:v>
                </c:pt>
                <c:pt idx="29618">
                  <c:v>294.19420220000001</c:v>
                </c:pt>
                <c:pt idx="29619">
                  <c:v>294.20413619999999</c:v>
                </c:pt>
                <c:pt idx="29620">
                  <c:v>294.21407019999998</c:v>
                </c:pt>
                <c:pt idx="29621">
                  <c:v>294.22400420000002</c:v>
                </c:pt>
                <c:pt idx="29622">
                  <c:v>294.23393820000001</c:v>
                </c:pt>
                <c:pt idx="29623">
                  <c:v>294.2438722</c:v>
                </c:pt>
                <c:pt idx="29624">
                  <c:v>294.25380519999999</c:v>
                </c:pt>
                <c:pt idx="29625">
                  <c:v>294.26373919999997</c:v>
                </c:pt>
                <c:pt idx="29626">
                  <c:v>294.27367320000002</c:v>
                </c:pt>
                <c:pt idx="29627">
                  <c:v>294.28360720000001</c:v>
                </c:pt>
                <c:pt idx="29628">
                  <c:v>294.29354119999999</c:v>
                </c:pt>
                <c:pt idx="29629">
                  <c:v>294.30347519999998</c:v>
                </c:pt>
                <c:pt idx="29630">
                  <c:v>294.31340920000002</c:v>
                </c:pt>
                <c:pt idx="29631">
                  <c:v>294.32334320000001</c:v>
                </c:pt>
                <c:pt idx="29632">
                  <c:v>294.3332772</c:v>
                </c:pt>
                <c:pt idx="29633">
                  <c:v>294.34321019999999</c:v>
                </c:pt>
                <c:pt idx="29634">
                  <c:v>294.35314419999997</c:v>
                </c:pt>
                <c:pt idx="29635">
                  <c:v>294.36307820000002</c:v>
                </c:pt>
                <c:pt idx="29636">
                  <c:v>294.37301220000001</c:v>
                </c:pt>
                <c:pt idx="29637">
                  <c:v>294.38294619999999</c:v>
                </c:pt>
                <c:pt idx="29638">
                  <c:v>294.39288019999998</c:v>
                </c:pt>
                <c:pt idx="29639">
                  <c:v>294.40281420000002</c:v>
                </c:pt>
                <c:pt idx="29640">
                  <c:v>294.41274820000001</c:v>
                </c:pt>
                <c:pt idx="29641">
                  <c:v>294.4226822</c:v>
                </c:pt>
                <c:pt idx="29642">
                  <c:v>294.43261619999998</c:v>
                </c:pt>
                <c:pt idx="29643">
                  <c:v>294.44254919999997</c:v>
                </c:pt>
                <c:pt idx="29644">
                  <c:v>294.45248320000002</c:v>
                </c:pt>
                <c:pt idx="29645">
                  <c:v>294.4624172</c:v>
                </c:pt>
                <c:pt idx="29646">
                  <c:v>294.47235119999999</c:v>
                </c:pt>
                <c:pt idx="29647">
                  <c:v>294.48228519999998</c:v>
                </c:pt>
                <c:pt idx="29648">
                  <c:v>294.49221920000002</c:v>
                </c:pt>
                <c:pt idx="29649">
                  <c:v>294.50215320000001</c:v>
                </c:pt>
                <c:pt idx="29650">
                  <c:v>294.5120872</c:v>
                </c:pt>
                <c:pt idx="29651">
                  <c:v>294.52202119999998</c:v>
                </c:pt>
                <c:pt idx="29652">
                  <c:v>294.53195419999997</c:v>
                </c:pt>
                <c:pt idx="29653">
                  <c:v>294.54188820000002</c:v>
                </c:pt>
                <c:pt idx="29654">
                  <c:v>294.5518222</c:v>
                </c:pt>
                <c:pt idx="29655">
                  <c:v>294.56175619999999</c:v>
                </c:pt>
                <c:pt idx="29656">
                  <c:v>294.57169019999998</c:v>
                </c:pt>
                <c:pt idx="29657">
                  <c:v>294.58162420000002</c:v>
                </c:pt>
                <c:pt idx="29658">
                  <c:v>294.59155820000001</c:v>
                </c:pt>
                <c:pt idx="29659">
                  <c:v>294.6014922</c:v>
                </c:pt>
                <c:pt idx="29660">
                  <c:v>294.61142619999998</c:v>
                </c:pt>
                <c:pt idx="29661">
                  <c:v>294.62136020000003</c:v>
                </c:pt>
                <c:pt idx="29662">
                  <c:v>294.63129320000002</c:v>
                </c:pt>
                <c:pt idx="29663">
                  <c:v>294.6412272</c:v>
                </c:pt>
                <c:pt idx="29664">
                  <c:v>294.65116119999999</c:v>
                </c:pt>
                <c:pt idx="29665">
                  <c:v>294.66109519999998</c:v>
                </c:pt>
                <c:pt idx="29666">
                  <c:v>294.67102920000002</c:v>
                </c:pt>
                <c:pt idx="29667">
                  <c:v>294.68096320000001</c:v>
                </c:pt>
                <c:pt idx="29668">
                  <c:v>294.69089719999999</c:v>
                </c:pt>
                <c:pt idx="29669">
                  <c:v>294.70083119999998</c:v>
                </c:pt>
                <c:pt idx="29670">
                  <c:v>294.71076520000003</c:v>
                </c:pt>
                <c:pt idx="29671">
                  <c:v>294.72069920000001</c:v>
                </c:pt>
                <c:pt idx="29672">
                  <c:v>294.7306322</c:v>
                </c:pt>
                <c:pt idx="29673">
                  <c:v>294.74056619999999</c:v>
                </c:pt>
                <c:pt idx="29674">
                  <c:v>294.75049960000001</c:v>
                </c:pt>
                <c:pt idx="29675">
                  <c:v>294.7604336</c:v>
                </c:pt>
                <c:pt idx="29676">
                  <c:v>294.77036759999999</c:v>
                </c:pt>
                <c:pt idx="29677">
                  <c:v>294.78030159999997</c:v>
                </c:pt>
                <c:pt idx="29678">
                  <c:v>294.79023560000002</c:v>
                </c:pt>
                <c:pt idx="29679">
                  <c:v>294.8001696</c:v>
                </c:pt>
                <c:pt idx="29680">
                  <c:v>294.81010359999999</c:v>
                </c:pt>
                <c:pt idx="29681">
                  <c:v>294.82003759999998</c:v>
                </c:pt>
                <c:pt idx="29682">
                  <c:v>294.82997060000002</c:v>
                </c:pt>
                <c:pt idx="29683">
                  <c:v>294.83990460000001</c:v>
                </c:pt>
                <c:pt idx="29684">
                  <c:v>294.8498386</c:v>
                </c:pt>
                <c:pt idx="29685">
                  <c:v>294.85977259999999</c:v>
                </c:pt>
                <c:pt idx="29686">
                  <c:v>294.86970659999997</c:v>
                </c:pt>
                <c:pt idx="29687">
                  <c:v>294.87964060000002</c:v>
                </c:pt>
                <c:pt idx="29688">
                  <c:v>294.8895746</c:v>
                </c:pt>
                <c:pt idx="29689">
                  <c:v>294.89950859999999</c:v>
                </c:pt>
                <c:pt idx="29690">
                  <c:v>294.90944259999998</c:v>
                </c:pt>
                <c:pt idx="29691">
                  <c:v>294.91937560000002</c:v>
                </c:pt>
                <c:pt idx="29692">
                  <c:v>294.92930960000001</c:v>
                </c:pt>
                <c:pt idx="29693">
                  <c:v>294.9392436</c:v>
                </c:pt>
                <c:pt idx="29694">
                  <c:v>294.94917759999998</c:v>
                </c:pt>
                <c:pt idx="29695">
                  <c:v>294.95911160000003</c:v>
                </c:pt>
                <c:pt idx="29696">
                  <c:v>294.96904560000002</c:v>
                </c:pt>
                <c:pt idx="29697">
                  <c:v>294.9789796</c:v>
                </c:pt>
                <c:pt idx="29698">
                  <c:v>294.98891359999999</c:v>
                </c:pt>
                <c:pt idx="29699">
                  <c:v>294.99884759999998</c:v>
                </c:pt>
                <c:pt idx="29700">
                  <c:v>295.00878160000002</c:v>
                </c:pt>
                <c:pt idx="29701">
                  <c:v>295.01871460000001</c:v>
                </c:pt>
                <c:pt idx="29702">
                  <c:v>295.0286486</c:v>
                </c:pt>
                <c:pt idx="29703">
                  <c:v>295.03858259999998</c:v>
                </c:pt>
                <c:pt idx="29704">
                  <c:v>295.04851660000003</c:v>
                </c:pt>
                <c:pt idx="29705">
                  <c:v>295.05845060000001</c:v>
                </c:pt>
                <c:pt idx="29706">
                  <c:v>295.0683846</c:v>
                </c:pt>
                <c:pt idx="29707">
                  <c:v>295.07831859999999</c:v>
                </c:pt>
                <c:pt idx="29708">
                  <c:v>295.08825259999998</c:v>
                </c:pt>
                <c:pt idx="29709">
                  <c:v>295.09818660000002</c:v>
                </c:pt>
                <c:pt idx="29710">
                  <c:v>295.10812060000001</c:v>
                </c:pt>
                <c:pt idx="29711">
                  <c:v>295.1180536</c:v>
                </c:pt>
                <c:pt idx="29712">
                  <c:v>295.12798759999998</c:v>
                </c:pt>
                <c:pt idx="29713">
                  <c:v>295.13792160000003</c:v>
                </c:pt>
                <c:pt idx="29714">
                  <c:v>295.14785560000001</c:v>
                </c:pt>
                <c:pt idx="29715">
                  <c:v>295.1577896</c:v>
                </c:pt>
                <c:pt idx="29716">
                  <c:v>295.16772359999999</c:v>
                </c:pt>
                <c:pt idx="29717">
                  <c:v>295.17765759999997</c:v>
                </c:pt>
                <c:pt idx="29718">
                  <c:v>295.18759160000002</c:v>
                </c:pt>
                <c:pt idx="29719">
                  <c:v>295.19752560000001</c:v>
                </c:pt>
                <c:pt idx="29720">
                  <c:v>295.20745959999999</c:v>
                </c:pt>
                <c:pt idx="29721">
                  <c:v>295.21739259999998</c:v>
                </c:pt>
                <c:pt idx="29722">
                  <c:v>295.22732660000003</c:v>
                </c:pt>
                <c:pt idx="29723">
                  <c:v>295.23726060000001</c:v>
                </c:pt>
                <c:pt idx="29724">
                  <c:v>295.2471946</c:v>
                </c:pt>
                <c:pt idx="29725">
                  <c:v>295.25712859999999</c:v>
                </c:pt>
                <c:pt idx="29726">
                  <c:v>295.26706259999997</c:v>
                </c:pt>
                <c:pt idx="29727">
                  <c:v>295.27699660000002</c:v>
                </c:pt>
                <c:pt idx="29728">
                  <c:v>295.28693060000001</c:v>
                </c:pt>
                <c:pt idx="29729">
                  <c:v>295.29686459999999</c:v>
                </c:pt>
                <c:pt idx="29730">
                  <c:v>295.30679759999998</c:v>
                </c:pt>
                <c:pt idx="29731">
                  <c:v>295.31673160000003</c:v>
                </c:pt>
                <c:pt idx="29732">
                  <c:v>295.32666560000001</c:v>
                </c:pt>
                <c:pt idx="29733">
                  <c:v>295.3365996</c:v>
                </c:pt>
                <c:pt idx="29734">
                  <c:v>295.34653359999999</c:v>
                </c:pt>
                <c:pt idx="29735">
                  <c:v>295.35646759999997</c:v>
                </c:pt>
                <c:pt idx="29736">
                  <c:v>295.36640160000002</c:v>
                </c:pt>
                <c:pt idx="29737">
                  <c:v>295.3763356</c:v>
                </c:pt>
                <c:pt idx="29738">
                  <c:v>295.38626959999999</c:v>
                </c:pt>
                <c:pt idx="29739">
                  <c:v>295.39620359999998</c:v>
                </c:pt>
                <c:pt idx="29740">
                  <c:v>295.40613660000002</c:v>
                </c:pt>
                <c:pt idx="29741">
                  <c:v>295.41607060000001</c:v>
                </c:pt>
                <c:pt idx="29742">
                  <c:v>295.4260046</c:v>
                </c:pt>
                <c:pt idx="29743">
                  <c:v>295.43593859999999</c:v>
                </c:pt>
                <c:pt idx="29744">
                  <c:v>295.44587259999997</c:v>
                </c:pt>
                <c:pt idx="29745">
                  <c:v>295.45580660000002</c:v>
                </c:pt>
                <c:pt idx="29746">
                  <c:v>295.4657406</c:v>
                </c:pt>
                <c:pt idx="29747">
                  <c:v>295.47567459999999</c:v>
                </c:pt>
                <c:pt idx="29748">
                  <c:v>295.48560859999998</c:v>
                </c:pt>
                <c:pt idx="29749">
                  <c:v>295.49554260000002</c:v>
                </c:pt>
                <c:pt idx="29750">
                  <c:v>295.50547560000001</c:v>
                </c:pt>
                <c:pt idx="29751">
                  <c:v>295.5154096</c:v>
                </c:pt>
                <c:pt idx="29752">
                  <c:v>295.52534359999999</c:v>
                </c:pt>
                <c:pt idx="29753">
                  <c:v>295.53527759999997</c:v>
                </c:pt>
                <c:pt idx="29754">
                  <c:v>295.54521160000002</c:v>
                </c:pt>
                <c:pt idx="29755">
                  <c:v>295.5551456</c:v>
                </c:pt>
                <c:pt idx="29756">
                  <c:v>295.56507959999999</c:v>
                </c:pt>
                <c:pt idx="29757">
                  <c:v>295.57501359999998</c:v>
                </c:pt>
                <c:pt idx="29758">
                  <c:v>295.58494760000002</c:v>
                </c:pt>
                <c:pt idx="29759">
                  <c:v>295.59488060000001</c:v>
                </c:pt>
                <c:pt idx="29760">
                  <c:v>295.6048146</c:v>
                </c:pt>
                <c:pt idx="29761">
                  <c:v>295.61474859999998</c:v>
                </c:pt>
                <c:pt idx="29762">
                  <c:v>295.62468260000003</c:v>
                </c:pt>
                <c:pt idx="29763">
                  <c:v>295.63461660000002</c:v>
                </c:pt>
                <c:pt idx="29764">
                  <c:v>295.6445506</c:v>
                </c:pt>
                <c:pt idx="29765">
                  <c:v>295.65448459999999</c:v>
                </c:pt>
                <c:pt idx="29766">
                  <c:v>295.66441859999998</c:v>
                </c:pt>
                <c:pt idx="29767">
                  <c:v>295.67435260000002</c:v>
                </c:pt>
                <c:pt idx="29768">
                  <c:v>295.68428660000001</c:v>
                </c:pt>
                <c:pt idx="29769">
                  <c:v>295.6942196</c:v>
                </c:pt>
                <c:pt idx="29770">
                  <c:v>295.70415359999998</c:v>
                </c:pt>
                <c:pt idx="29771">
                  <c:v>295.71408760000003</c:v>
                </c:pt>
                <c:pt idx="29772">
                  <c:v>295.72402160000001</c:v>
                </c:pt>
                <c:pt idx="29773">
                  <c:v>295.7339556</c:v>
                </c:pt>
                <c:pt idx="29774">
                  <c:v>295.7438904</c:v>
                </c:pt>
                <c:pt idx="29775">
                  <c:v>295.75382439999998</c:v>
                </c:pt>
                <c:pt idx="29776">
                  <c:v>295.76375839999997</c:v>
                </c:pt>
                <c:pt idx="29777">
                  <c:v>295.77369240000002</c:v>
                </c:pt>
                <c:pt idx="29778">
                  <c:v>295.7836264</c:v>
                </c:pt>
                <c:pt idx="29779">
                  <c:v>295.79355939999999</c:v>
                </c:pt>
                <c:pt idx="29780">
                  <c:v>295.80349339999998</c:v>
                </c:pt>
                <c:pt idx="29781">
                  <c:v>295.81342740000002</c:v>
                </c:pt>
                <c:pt idx="29782">
                  <c:v>295.82336140000001</c:v>
                </c:pt>
                <c:pt idx="29783">
                  <c:v>295.8332954</c:v>
                </c:pt>
                <c:pt idx="29784">
                  <c:v>295.84322939999998</c:v>
                </c:pt>
                <c:pt idx="29785">
                  <c:v>295.85316340000003</c:v>
                </c:pt>
                <c:pt idx="29786">
                  <c:v>295.86309740000002</c:v>
                </c:pt>
                <c:pt idx="29787">
                  <c:v>295.8730314</c:v>
                </c:pt>
                <c:pt idx="29788">
                  <c:v>295.88296539999999</c:v>
                </c:pt>
                <c:pt idx="29789">
                  <c:v>295.89289839999998</c:v>
                </c:pt>
                <c:pt idx="29790">
                  <c:v>295.90283240000002</c:v>
                </c:pt>
                <c:pt idx="29791">
                  <c:v>295.91276640000001</c:v>
                </c:pt>
                <c:pt idx="29792">
                  <c:v>295.9227004</c:v>
                </c:pt>
                <c:pt idx="29793">
                  <c:v>295.93263439999998</c:v>
                </c:pt>
                <c:pt idx="29794">
                  <c:v>295.94256840000003</c:v>
                </c:pt>
                <c:pt idx="29795">
                  <c:v>295.95250240000001</c:v>
                </c:pt>
                <c:pt idx="29796">
                  <c:v>295.9624364</c:v>
                </c:pt>
                <c:pt idx="29797">
                  <c:v>295.97237039999999</c:v>
                </c:pt>
                <c:pt idx="29798">
                  <c:v>295.98230339999998</c:v>
                </c:pt>
                <c:pt idx="29799">
                  <c:v>295.99223740000002</c:v>
                </c:pt>
                <c:pt idx="29800">
                  <c:v>296.00217140000001</c:v>
                </c:pt>
                <c:pt idx="29801">
                  <c:v>296.0121054</c:v>
                </c:pt>
                <c:pt idx="29802">
                  <c:v>296.02203939999998</c:v>
                </c:pt>
                <c:pt idx="29803">
                  <c:v>296.03197340000003</c:v>
                </c:pt>
                <c:pt idx="29804">
                  <c:v>296.04190740000001</c:v>
                </c:pt>
                <c:pt idx="29805">
                  <c:v>296.0518414</c:v>
                </c:pt>
                <c:pt idx="29806">
                  <c:v>296.06177539999999</c:v>
                </c:pt>
                <c:pt idx="29807">
                  <c:v>296.07170939999997</c:v>
                </c:pt>
                <c:pt idx="29808">
                  <c:v>296.08164240000002</c:v>
                </c:pt>
                <c:pt idx="29809">
                  <c:v>296.09157640000001</c:v>
                </c:pt>
                <c:pt idx="29810">
                  <c:v>296.1015104</c:v>
                </c:pt>
                <c:pt idx="29811">
                  <c:v>296.11144439999998</c:v>
                </c:pt>
                <c:pt idx="29812">
                  <c:v>296.12137840000003</c:v>
                </c:pt>
                <c:pt idx="29813">
                  <c:v>296.13131240000001</c:v>
                </c:pt>
                <c:pt idx="29814">
                  <c:v>296.1412464</c:v>
                </c:pt>
                <c:pt idx="29815">
                  <c:v>296.15118039999999</c:v>
                </c:pt>
                <c:pt idx="29816">
                  <c:v>296.16111439999997</c:v>
                </c:pt>
                <c:pt idx="29817">
                  <c:v>296.17104840000002</c:v>
                </c:pt>
                <c:pt idx="29818">
                  <c:v>296.18098140000001</c:v>
                </c:pt>
                <c:pt idx="29819">
                  <c:v>296.19091539999999</c:v>
                </c:pt>
                <c:pt idx="29820">
                  <c:v>296.20084939999998</c:v>
                </c:pt>
                <c:pt idx="29821">
                  <c:v>296.21078340000003</c:v>
                </c:pt>
                <c:pt idx="29822">
                  <c:v>296.22071740000001</c:v>
                </c:pt>
                <c:pt idx="29823">
                  <c:v>296.2306514</c:v>
                </c:pt>
                <c:pt idx="29824">
                  <c:v>296.24058539999999</c:v>
                </c:pt>
                <c:pt idx="29825">
                  <c:v>296.25051939999997</c:v>
                </c:pt>
                <c:pt idx="29826">
                  <c:v>296.26045340000002</c:v>
                </c:pt>
                <c:pt idx="29827">
                  <c:v>296.27038640000001</c:v>
                </c:pt>
                <c:pt idx="29828">
                  <c:v>296.28032039999999</c:v>
                </c:pt>
                <c:pt idx="29829">
                  <c:v>296.29025439999998</c:v>
                </c:pt>
                <c:pt idx="29830">
                  <c:v>296.30018840000002</c:v>
                </c:pt>
                <c:pt idx="29831">
                  <c:v>296.31012240000001</c:v>
                </c:pt>
                <c:pt idx="29832">
                  <c:v>296.3200564</c:v>
                </c:pt>
                <c:pt idx="29833">
                  <c:v>296.32999039999999</c:v>
                </c:pt>
                <c:pt idx="29834">
                  <c:v>296.33992439999997</c:v>
                </c:pt>
                <c:pt idx="29835">
                  <c:v>296.34985840000002</c:v>
                </c:pt>
                <c:pt idx="29836">
                  <c:v>296.3597924</c:v>
                </c:pt>
                <c:pt idx="29837">
                  <c:v>296.36972539999999</c:v>
                </c:pt>
                <c:pt idx="29838">
                  <c:v>296.37965939999998</c:v>
                </c:pt>
                <c:pt idx="29839">
                  <c:v>296.38959340000002</c:v>
                </c:pt>
                <c:pt idx="29840">
                  <c:v>296.39952740000001</c:v>
                </c:pt>
                <c:pt idx="29841">
                  <c:v>296.4094614</c:v>
                </c:pt>
                <c:pt idx="29842">
                  <c:v>296.41939539999998</c:v>
                </c:pt>
                <c:pt idx="29843">
                  <c:v>296.42932939999997</c:v>
                </c:pt>
                <c:pt idx="29844">
                  <c:v>296.43926340000002</c:v>
                </c:pt>
                <c:pt idx="29845">
                  <c:v>296.4491974</c:v>
                </c:pt>
                <c:pt idx="29846">
                  <c:v>296.45913139999999</c:v>
                </c:pt>
                <c:pt idx="29847">
                  <c:v>296.46906439999998</c:v>
                </c:pt>
                <c:pt idx="29848">
                  <c:v>296.47899840000002</c:v>
                </c:pt>
                <c:pt idx="29849">
                  <c:v>296.48893240000001</c:v>
                </c:pt>
                <c:pt idx="29850">
                  <c:v>296.4988664</c:v>
                </c:pt>
                <c:pt idx="29851">
                  <c:v>296.50880039999998</c:v>
                </c:pt>
                <c:pt idx="29852">
                  <c:v>296.51873440000003</c:v>
                </c:pt>
                <c:pt idx="29853">
                  <c:v>296.52866840000002</c:v>
                </c:pt>
                <c:pt idx="29854">
                  <c:v>296.5386024</c:v>
                </c:pt>
                <c:pt idx="29855">
                  <c:v>296.54853639999999</c:v>
                </c:pt>
                <c:pt idx="29856">
                  <c:v>296.55846939999998</c:v>
                </c:pt>
                <c:pt idx="29857">
                  <c:v>296.56840340000002</c:v>
                </c:pt>
                <c:pt idx="29858">
                  <c:v>296.57833740000001</c:v>
                </c:pt>
                <c:pt idx="29859">
                  <c:v>296.5882714</c:v>
                </c:pt>
                <c:pt idx="29860">
                  <c:v>296.59820539999998</c:v>
                </c:pt>
                <c:pt idx="29861">
                  <c:v>296.60813940000003</c:v>
                </c:pt>
                <c:pt idx="29862">
                  <c:v>296.61807340000001</c:v>
                </c:pt>
                <c:pt idx="29863">
                  <c:v>296.6280074</c:v>
                </c:pt>
                <c:pt idx="29864">
                  <c:v>296.63794139999999</c:v>
                </c:pt>
                <c:pt idx="29865">
                  <c:v>296.64787539999998</c:v>
                </c:pt>
                <c:pt idx="29866">
                  <c:v>296.65780840000002</c:v>
                </c:pt>
                <c:pt idx="29867">
                  <c:v>296.66774240000001</c:v>
                </c:pt>
                <c:pt idx="29868">
                  <c:v>296.6776764</c:v>
                </c:pt>
                <c:pt idx="29869">
                  <c:v>296.68761039999998</c:v>
                </c:pt>
                <c:pt idx="29870">
                  <c:v>296.69754440000003</c:v>
                </c:pt>
                <c:pt idx="29871">
                  <c:v>296.70747840000001</c:v>
                </c:pt>
                <c:pt idx="29872">
                  <c:v>296.7174124</c:v>
                </c:pt>
                <c:pt idx="29873">
                  <c:v>296.72734639999999</c:v>
                </c:pt>
                <c:pt idx="29874">
                  <c:v>296.73728039999997</c:v>
                </c:pt>
                <c:pt idx="29875">
                  <c:v>296.74721399999999</c:v>
                </c:pt>
                <c:pt idx="29876">
                  <c:v>296.75714699999997</c:v>
                </c:pt>
                <c:pt idx="29877">
                  <c:v>296.76708100000002</c:v>
                </c:pt>
                <c:pt idx="29878">
                  <c:v>296.77701500000001</c:v>
                </c:pt>
                <c:pt idx="29879">
                  <c:v>296.78694899999999</c:v>
                </c:pt>
                <c:pt idx="29880">
                  <c:v>296.79688299999998</c:v>
                </c:pt>
                <c:pt idx="29881">
                  <c:v>296.80681700000002</c:v>
                </c:pt>
                <c:pt idx="29882">
                  <c:v>296.81675100000001</c:v>
                </c:pt>
                <c:pt idx="29883">
                  <c:v>296.826685</c:v>
                </c:pt>
                <c:pt idx="29884">
                  <c:v>296.83661899999998</c:v>
                </c:pt>
                <c:pt idx="29885">
                  <c:v>296.84655299999997</c:v>
                </c:pt>
                <c:pt idx="29886">
                  <c:v>296.85648600000002</c:v>
                </c:pt>
                <c:pt idx="29887">
                  <c:v>296.86642000000001</c:v>
                </c:pt>
                <c:pt idx="29888">
                  <c:v>296.87635399999999</c:v>
                </c:pt>
                <c:pt idx="29889">
                  <c:v>296.88628799999998</c:v>
                </c:pt>
                <c:pt idx="29890">
                  <c:v>296.89622200000002</c:v>
                </c:pt>
                <c:pt idx="29891">
                  <c:v>296.90615600000001</c:v>
                </c:pt>
                <c:pt idx="29892">
                  <c:v>296.91609</c:v>
                </c:pt>
                <c:pt idx="29893">
                  <c:v>296.92602399999998</c:v>
                </c:pt>
                <c:pt idx="29894">
                  <c:v>296.93595800000003</c:v>
                </c:pt>
                <c:pt idx="29895">
                  <c:v>296.94589200000001</c:v>
                </c:pt>
                <c:pt idx="29896">
                  <c:v>296.955825</c:v>
                </c:pt>
                <c:pt idx="29897">
                  <c:v>296.96575899999999</c:v>
                </c:pt>
                <c:pt idx="29898">
                  <c:v>296.97569299999998</c:v>
                </c:pt>
                <c:pt idx="29899">
                  <c:v>296.98562700000002</c:v>
                </c:pt>
                <c:pt idx="29900">
                  <c:v>296.99556100000001</c:v>
                </c:pt>
                <c:pt idx="29901">
                  <c:v>297.005495</c:v>
                </c:pt>
                <c:pt idx="29902">
                  <c:v>297.01542899999998</c:v>
                </c:pt>
                <c:pt idx="29903">
                  <c:v>297.02536300000003</c:v>
                </c:pt>
                <c:pt idx="29904">
                  <c:v>297.03529700000001</c:v>
                </c:pt>
                <c:pt idx="29905">
                  <c:v>297.045231</c:v>
                </c:pt>
                <c:pt idx="29906">
                  <c:v>297.05516499999999</c:v>
                </c:pt>
                <c:pt idx="29907">
                  <c:v>297.06509799999998</c:v>
                </c:pt>
                <c:pt idx="29908">
                  <c:v>297.07503200000002</c:v>
                </c:pt>
                <c:pt idx="29909">
                  <c:v>297.08496600000001</c:v>
                </c:pt>
                <c:pt idx="29910">
                  <c:v>297.0949</c:v>
                </c:pt>
                <c:pt idx="29911">
                  <c:v>297.10483399999998</c:v>
                </c:pt>
                <c:pt idx="29912">
                  <c:v>297.11476800000003</c:v>
                </c:pt>
                <c:pt idx="29913">
                  <c:v>297.12470200000001</c:v>
                </c:pt>
                <c:pt idx="29914">
                  <c:v>297.134636</c:v>
                </c:pt>
                <c:pt idx="29915">
                  <c:v>297.14456999999999</c:v>
                </c:pt>
                <c:pt idx="29916">
                  <c:v>297.15450399999997</c:v>
                </c:pt>
                <c:pt idx="29917">
                  <c:v>297.16443700000002</c:v>
                </c:pt>
                <c:pt idx="29918">
                  <c:v>297.17437100000001</c:v>
                </c:pt>
                <c:pt idx="29919">
                  <c:v>297.18430499999999</c:v>
                </c:pt>
                <c:pt idx="29920">
                  <c:v>297.19423899999998</c:v>
                </c:pt>
                <c:pt idx="29921">
                  <c:v>297.20417300000003</c:v>
                </c:pt>
                <c:pt idx="29922">
                  <c:v>297.21410700000001</c:v>
                </c:pt>
                <c:pt idx="29923">
                  <c:v>297.224041</c:v>
                </c:pt>
                <c:pt idx="29924">
                  <c:v>297.23397499999999</c:v>
                </c:pt>
                <c:pt idx="29925">
                  <c:v>297.24390899999997</c:v>
                </c:pt>
                <c:pt idx="29926">
                  <c:v>297.25384300000002</c:v>
                </c:pt>
                <c:pt idx="29927">
                  <c:v>297.263777</c:v>
                </c:pt>
                <c:pt idx="29928">
                  <c:v>297.27370999999999</c:v>
                </c:pt>
                <c:pt idx="29929">
                  <c:v>297.28364399999998</c:v>
                </c:pt>
                <c:pt idx="29930">
                  <c:v>297.29357800000002</c:v>
                </c:pt>
                <c:pt idx="29931">
                  <c:v>297.30351200000001</c:v>
                </c:pt>
                <c:pt idx="29932">
                  <c:v>297.313446</c:v>
                </c:pt>
                <c:pt idx="29933">
                  <c:v>297.32337999999999</c:v>
                </c:pt>
                <c:pt idx="29934">
                  <c:v>297.33331399999997</c:v>
                </c:pt>
                <c:pt idx="29935">
                  <c:v>297.34324800000002</c:v>
                </c:pt>
                <c:pt idx="29936">
                  <c:v>297.353182</c:v>
                </c:pt>
                <c:pt idx="29937">
                  <c:v>297.36311599999999</c:v>
                </c:pt>
                <c:pt idx="29938">
                  <c:v>297.37304899999998</c:v>
                </c:pt>
                <c:pt idx="29939">
                  <c:v>297.38298300000002</c:v>
                </c:pt>
                <c:pt idx="29940">
                  <c:v>297.39291700000001</c:v>
                </c:pt>
                <c:pt idx="29941">
                  <c:v>297.402851</c:v>
                </c:pt>
                <c:pt idx="29942">
                  <c:v>297.41278499999999</c:v>
                </c:pt>
                <c:pt idx="29943">
                  <c:v>297.42271899999997</c:v>
                </c:pt>
                <c:pt idx="29944">
                  <c:v>297.43265300000002</c:v>
                </c:pt>
                <c:pt idx="29945">
                  <c:v>297.442587</c:v>
                </c:pt>
                <c:pt idx="29946">
                  <c:v>297.45252099999999</c:v>
                </c:pt>
                <c:pt idx="29947">
                  <c:v>297.46245499999998</c:v>
                </c:pt>
                <c:pt idx="29948">
                  <c:v>297.47238900000002</c:v>
                </c:pt>
                <c:pt idx="29949">
                  <c:v>297.48232200000001</c:v>
                </c:pt>
                <c:pt idx="29950">
                  <c:v>297.492256</c:v>
                </c:pt>
                <c:pt idx="29951">
                  <c:v>297.50218999999998</c:v>
                </c:pt>
                <c:pt idx="29952">
                  <c:v>297.51212399999997</c:v>
                </c:pt>
                <c:pt idx="29953">
                  <c:v>297.52205800000002</c:v>
                </c:pt>
                <c:pt idx="29954">
                  <c:v>297.531992</c:v>
                </c:pt>
                <c:pt idx="29955">
                  <c:v>297.54192599999999</c:v>
                </c:pt>
                <c:pt idx="29956">
                  <c:v>297.55185999999998</c:v>
                </c:pt>
                <c:pt idx="29957">
                  <c:v>297.56179400000002</c:v>
                </c:pt>
                <c:pt idx="29958">
                  <c:v>297.57172800000001</c:v>
                </c:pt>
                <c:pt idx="29959">
                  <c:v>297.581661</c:v>
                </c:pt>
                <c:pt idx="29960">
                  <c:v>297.59159499999998</c:v>
                </c:pt>
                <c:pt idx="29961">
                  <c:v>297.60152900000003</c:v>
                </c:pt>
                <c:pt idx="29962">
                  <c:v>297.61146300000001</c:v>
                </c:pt>
                <c:pt idx="29963">
                  <c:v>297.621397</c:v>
                </c:pt>
                <c:pt idx="29964">
                  <c:v>297.63133099999999</c:v>
                </c:pt>
                <c:pt idx="29965">
                  <c:v>297.64126499999998</c:v>
                </c:pt>
                <c:pt idx="29966">
                  <c:v>297.65119900000002</c:v>
                </c:pt>
                <c:pt idx="29967">
                  <c:v>297.66113300000001</c:v>
                </c:pt>
                <c:pt idx="29968">
                  <c:v>297.67106699999999</c:v>
                </c:pt>
                <c:pt idx="29969">
                  <c:v>297.68100099999998</c:v>
                </c:pt>
                <c:pt idx="29970">
                  <c:v>297.69093400000003</c:v>
                </c:pt>
                <c:pt idx="29971">
                  <c:v>297.70086800000001</c:v>
                </c:pt>
                <c:pt idx="29972">
                  <c:v>297.710802</c:v>
                </c:pt>
                <c:pt idx="29973">
                  <c:v>297.72073599999999</c:v>
                </c:pt>
                <c:pt idx="29974">
                  <c:v>297.73066999999998</c:v>
                </c:pt>
                <c:pt idx="29975">
                  <c:v>297.74060400000002</c:v>
                </c:pt>
                <c:pt idx="29976">
                  <c:v>297.75053689999999</c:v>
                </c:pt>
                <c:pt idx="29977">
                  <c:v>297.76047089999997</c:v>
                </c:pt>
                <c:pt idx="29978">
                  <c:v>297.77040490000002</c:v>
                </c:pt>
                <c:pt idx="29979">
                  <c:v>297.7803389</c:v>
                </c:pt>
                <c:pt idx="29980">
                  <c:v>297.79027289999999</c:v>
                </c:pt>
                <c:pt idx="29981">
                  <c:v>297.80020589999998</c:v>
                </c:pt>
                <c:pt idx="29982">
                  <c:v>297.81013990000002</c:v>
                </c:pt>
                <c:pt idx="29983">
                  <c:v>297.82007390000001</c:v>
                </c:pt>
                <c:pt idx="29984">
                  <c:v>297.8300079</c:v>
                </c:pt>
                <c:pt idx="29985">
                  <c:v>297.83994189999999</c:v>
                </c:pt>
                <c:pt idx="29986">
                  <c:v>297.84987589999997</c:v>
                </c:pt>
                <c:pt idx="29987">
                  <c:v>297.85980990000002</c:v>
                </c:pt>
                <c:pt idx="29988">
                  <c:v>297.8697439</c:v>
                </c:pt>
                <c:pt idx="29989">
                  <c:v>297.87967789999999</c:v>
                </c:pt>
                <c:pt idx="29990">
                  <c:v>297.88961189999998</c:v>
                </c:pt>
                <c:pt idx="29991">
                  <c:v>297.89954490000002</c:v>
                </c:pt>
                <c:pt idx="29992">
                  <c:v>297.90947890000001</c:v>
                </c:pt>
                <c:pt idx="29993">
                  <c:v>297.9194129</c:v>
                </c:pt>
                <c:pt idx="29994">
                  <c:v>297.92934689999998</c:v>
                </c:pt>
                <c:pt idx="29995">
                  <c:v>297.93928090000003</c:v>
                </c:pt>
                <c:pt idx="29996">
                  <c:v>297.94921490000002</c:v>
                </c:pt>
                <c:pt idx="29997">
                  <c:v>297.9591489</c:v>
                </c:pt>
                <c:pt idx="29998">
                  <c:v>297.96908289999999</c:v>
                </c:pt>
                <c:pt idx="29999">
                  <c:v>297.97901689999998</c:v>
                </c:pt>
                <c:pt idx="30000">
                  <c:v>297.98895090000002</c:v>
                </c:pt>
                <c:pt idx="30001">
                  <c:v>297.99888490000001</c:v>
                </c:pt>
                <c:pt idx="30002">
                  <c:v>298.00881889999999</c:v>
                </c:pt>
                <c:pt idx="30003">
                  <c:v>298.01875189999998</c:v>
                </c:pt>
                <c:pt idx="30004">
                  <c:v>298.02868590000003</c:v>
                </c:pt>
                <c:pt idx="30005">
                  <c:v>298.03861990000001</c:v>
                </c:pt>
                <c:pt idx="30006">
                  <c:v>298.0485539</c:v>
                </c:pt>
                <c:pt idx="30007">
                  <c:v>298.05848789999999</c:v>
                </c:pt>
                <c:pt idx="30008">
                  <c:v>298.06842189999998</c:v>
                </c:pt>
                <c:pt idx="30009">
                  <c:v>298.07835590000002</c:v>
                </c:pt>
                <c:pt idx="30010">
                  <c:v>298.08828990000001</c:v>
                </c:pt>
                <c:pt idx="30011">
                  <c:v>298.09822389999999</c:v>
                </c:pt>
                <c:pt idx="30012">
                  <c:v>298.10815789999998</c:v>
                </c:pt>
                <c:pt idx="30013">
                  <c:v>298.11809090000003</c:v>
                </c:pt>
                <c:pt idx="30014">
                  <c:v>298.12802490000001</c:v>
                </c:pt>
                <c:pt idx="30015">
                  <c:v>298.1379589</c:v>
                </c:pt>
                <c:pt idx="30016">
                  <c:v>298.14789289999999</c:v>
                </c:pt>
                <c:pt idx="30017">
                  <c:v>298.15782689999998</c:v>
                </c:pt>
                <c:pt idx="30018">
                  <c:v>298.16776090000002</c:v>
                </c:pt>
                <c:pt idx="30019">
                  <c:v>298.17769490000001</c:v>
                </c:pt>
                <c:pt idx="30020">
                  <c:v>298.18762889999999</c:v>
                </c:pt>
                <c:pt idx="30021">
                  <c:v>298.19756289999998</c:v>
                </c:pt>
                <c:pt idx="30022">
                  <c:v>298.20749690000002</c:v>
                </c:pt>
                <c:pt idx="30023">
                  <c:v>298.21743090000001</c:v>
                </c:pt>
                <c:pt idx="30024">
                  <c:v>298.2273639</c:v>
                </c:pt>
                <c:pt idx="30025">
                  <c:v>298.23729789999999</c:v>
                </c:pt>
                <c:pt idx="30026">
                  <c:v>298.24723189999997</c:v>
                </c:pt>
                <c:pt idx="30027">
                  <c:v>298.25716590000002</c:v>
                </c:pt>
                <c:pt idx="30028">
                  <c:v>298.26709990000001</c:v>
                </c:pt>
                <c:pt idx="30029">
                  <c:v>298.27703389999999</c:v>
                </c:pt>
                <c:pt idx="30030">
                  <c:v>298.28696789999998</c:v>
                </c:pt>
                <c:pt idx="30031">
                  <c:v>298.29690190000002</c:v>
                </c:pt>
                <c:pt idx="30032">
                  <c:v>298.30683590000001</c:v>
                </c:pt>
                <c:pt idx="30033">
                  <c:v>298.3167699</c:v>
                </c:pt>
                <c:pt idx="30034">
                  <c:v>298.32670389999998</c:v>
                </c:pt>
                <c:pt idx="30035">
                  <c:v>298.33663689999997</c:v>
                </c:pt>
                <c:pt idx="30036">
                  <c:v>298.34657090000002</c:v>
                </c:pt>
                <c:pt idx="30037">
                  <c:v>298.3565049</c:v>
                </c:pt>
                <c:pt idx="30038">
                  <c:v>298.36643889999999</c:v>
                </c:pt>
                <c:pt idx="30039">
                  <c:v>298.37637289999998</c:v>
                </c:pt>
                <c:pt idx="30040">
                  <c:v>298.38630690000002</c:v>
                </c:pt>
                <c:pt idx="30041">
                  <c:v>298.39624090000001</c:v>
                </c:pt>
                <c:pt idx="30042">
                  <c:v>298.4061749</c:v>
                </c:pt>
                <c:pt idx="30043">
                  <c:v>298.41610889999998</c:v>
                </c:pt>
                <c:pt idx="30044">
                  <c:v>298.42604290000003</c:v>
                </c:pt>
                <c:pt idx="30045">
                  <c:v>298.43597690000001</c:v>
                </c:pt>
                <c:pt idx="30046">
                  <c:v>298.4459099</c:v>
                </c:pt>
                <c:pt idx="30047">
                  <c:v>298.45584389999999</c:v>
                </c:pt>
                <c:pt idx="30048">
                  <c:v>298.46577789999998</c:v>
                </c:pt>
                <c:pt idx="30049">
                  <c:v>298.47571190000002</c:v>
                </c:pt>
                <c:pt idx="30050">
                  <c:v>298.48564590000001</c:v>
                </c:pt>
                <c:pt idx="30051">
                  <c:v>298.4955799</c:v>
                </c:pt>
                <c:pt idx="30052">
                  <c:v>298.50551389999998</c:v>
                </c:pt>
                <c:pt idx="30053">
                  <c:v>298.51544790000003</c:v>
                </c:pt>
                <c:pt idx="30054">
                  <c:v>298.52538190000001</c:v>
                </c:pt>
                <c:pt idx="30055">
                  <c:v>298.5353159</c:v>
                </c:pt>
                <c:pt idx="30056">
                  <c:v>298.54524889999999</c:v>
                </c:pt>
                <c:pt idx="30057">
                  <c:v>298.55518289999998</c:v>
                </c:pt>
                <c:pt idx="30058">
                  <c:v>298.56511690000002</c:v>
                </c:pt>
                <c:pt idx="30059">
                  <c:v>298.57505090000001</c:v>
                </c:pt>
                <c:pt idx="30060">
                  <c:v>298.58498489999999</c:v>
                </c:pt>
                <c:pt idx="30061">
                  <c:v>298.59491889999998</c:v>
                </c:pt>
                <c:pt idx="30062">
                  <c:v>298.60485290000003</c:v>
                </c:pt>
                <c:pt idx="30063">
                  <c:v>298.61478690000001</c:v>
                </c:pt>
                <c:pt idx="30064">
                  <c:v>298.6247209</c:v>
                </c:pt>
                <c:pt idx="30065">
                  <c:v>298.63465489999999</c:v>
                </c:pt>
                <c:pt idx="30066">
                  <c:v>298.64458889999997</c:v>
                </c:pt>
                <c:pt idx="30067">
                  <c:v>298.65452290000002</c:v>
                </c:pt>
                <c:pt idx="30068">
                  <c:v>298.66445590000001</c:v>
                </c:pt>
                <c:pt idx="30069">
                  <c:v>298.67438989999999</c:v>
                </c:pt>
                <c:pt idx="30070">
                  <c:v>298.68432389999998</c:v>
                </c:pt>
                <c:pt idx="30071">
                  <c:v>298.69425790000003</c:v>
                </c:pt>
                <c:pt idx="30072">
                  <c:v>298.70419190000001</c:v>
                </c:pt>
                <c:pt idx="30073">
                  <c:v>298.7141259</c:v>
                </c:pt>
                <c:pt idx="30074">
                  <c:v>298.72405989999999</c:v>
                </c:pt>
                <c:pt idx="30075">
                  <c:v>298.73399389999997</c:v>
                </c:pt>
                <c:pt idx="30076">
                  <c:v>298.74392790000002</c:v>
                </c:pt>
                <c:pt idx="30077">
                  <c:v>298.75386279999998</c:v>
                </c:pt>
                <c:pt idx="30078">
                  <c:v>298.76379580000003</c:v>
                </c:pt>
                <c:pt idx="30079">
                  <c:v>298.77372980000001</c:v>
                </c:pt>
                <c:pt idx="30080">
                  <c:v>298.7836638</c:v>
                </c:pt>
                <c:pt idx="30081">
                  <c:v>298.79359779999999</c:v>
                </c:pt>
                <c:pt idx="30082">
                  <c:v>298.80353179999997</c:v>
                </c:pt>
                <c:pt idx="30083">
                  <c:v>298.81346580000002</c:v>
                </c:pt>
                <c:pt idx="30084">
                  <c:v>298.8233998</c:v>
                </c:pt>
                <c:pt idx="30085">
                  <c:v>298.83333379999999</c:v>
                </c:pt>
                <c:pt idx="30086">
                  <c:v>298.84326779999998</c:v>
                </c:pt>
                <c:pt idx="30087">
                  <c:v>298.85320180000002</c:v>
                </c:pt>
                <c:pt idx="30088">
                  <c:v>298.86313580000001</c:v>
                </c:pt>
                <c:pt idx="30089">
                  <c:v>298.8730688</c:v>
                </c:pt>
                <c:pt idx="30090">
                  <c:v>298.88300279999999</c:v>
                </c:pt>
                <c:pt idx="30091">
                  <c:v>298.89293679999997</c:v>
                </c:pt>
                <c:pt idx="30092">
                  <c:v>298.90287080000002</c:v>
                </c:pt>
                <c:pt idx="30093">
                  <c:v>298.9128048</c:v>
                </c:pt>
                <c:pt idx="30094">
                  <c:v>298.92273870000002</c:v>
                </c:pt>
                <c:pt idx="30095">
                  <c:v>298.93267279999998</c:v>
                </c:pt>
                <c:pt idx="30096">
                  <c:v>298.94260680000002</c:v>
                </c:pt>
                <c:pt idx="30097">
                  <c:v>298.95254080000001</c:v>
                </c:pt>
                <c:pt idx="30098">
                  <c:v>298.9624748</c:v>
                </c:pt>
                <c:pt idx="30099">
                  <c:v>298.97240879999998</c:v>
                </c:pt>
                <c:pt idx="30100">
                  <c:v>298.98234179999997</c:v>
                </c:pt>
                <c:pt idx="30101">
                  <c:v>298.99227580000002</c:v>
                </c:pt>
                <c:pt idx="30102">
                  <c:v>299.0022098</c:v>
                </c:pt>
                <c:pt idx="30103">
                  <c:v>299.01214379999999</c:v>
                </c:pt>
                <c:pt idx="30104">
                  <c:v>299.02207779999998</c:v>
                </c:pt>
                <c:pt idx="30105">
                  <c:v>299.03201180000002</c:v>
                </c:pt>
                <c:pt idx="30106">
                  <c:v>299.04194580000001</c:v>
                </c:pt>
                <c:pt idx="30107">
                  <c:v>299.05187979999999</c:v>
                </c:pt>
                <c:pt idx="30108">
                  <c:v>299.06181379999998</c:v>
                </c:pt>
                <c:pt idx="30109">
                  <c:v>299.07174780000003</c:v>
                </c:pt>
                <c:pt idx="30110">
                  <c:v>299.08168180000001</c:v>
                </c:pt>
                <c:pt idx="30111">
                  <c:v>299.0916148</c:v>
                </c:pt>
                <c:pt idx="30112">
                  <c:v>299.10154879999999</c:v>
                </c:pt>
                <c:pt idx="30113">
                  <c:v>299.11148279999998</c:v>
                </c:pt>
                <c:pt idx="30114">
                  <c:v>299.12141680000002</c:v>
                </c:pt>
                <c:pt idx="30115">
                  <c:v>299.13135080000001</c:v>
                </c:pt>
                <c:pt idx="30116">
                  <c:v>299.14128479999999</c:v>
                </c:pt>
                <c:pt idx="30117">
                  <c:v>299.15121879999998</c:v>
                </c:pt>
                <c:pt idx="30118">
                  <c:v>299.16115280000002</c:v>
                </c:pt>
                <c:pt idx="30119">
                  <c:v>299.17108680000001</c:v>
                </c:pt>
                <c:pt idx="30120">
                  <c:v>299.1810208</c:v>
                </c:pt>
                <c:pt idx="30121">
                  <c:v>299.19095479999999</c:v>
                </c:pt>
                <c:pt idx="30122">
                  <c:v>299.20088779999998</c:v>
                </c:pt>
                <c:pt idx="30123">
                  <c:v>299.21082180000002</c:v>
                </c:pt>
                <c:pt idx="30124">
                  <c:v>299.22075580000001</c:v>
                </c:pt>
                <c:pt idx="30125">
                  <c:v>299.23068979999999</c:v>
                </c:pt>
                <c:pt idx="30126">
                  <c:v>299.24062379999998</c:v>
                </c:pt>
                <c:pt idx="30127">
                  <c:v>299.25055780000002</c:v>
                </c:pt>
                <c:pt idx="30128">
                  <c:v>299.26049180000001</c:v>
                </c:pt>
                <c:pt idx="30129">
                  <c:v>299.2704258</c:v>
                </c:pt>
                <c:pt idx="30130">
                  <c:v>299.28035979999999</c:v>
                </c:pt>
                <c:pt idx="30131">
                  <c:v>299.29029379999997</c:v>
                </c:pt>
                <c:pt idx="30132">
                  <c:v>299.30022780000002</c:v>
                </c:pt>
                <c:pt idx="30133">
                  <c:v>299.31016080000001</c:v>
                </c:pt>
                <c:pt idx="30134">
                  <c:v>299.32009479999999</c:v>
                </c:pt>
                <c:pt idx="30135">
                  <c:v>299.33002879999998</c:v>
                </c:pt>
                <c:pt idx="30136">
                  <c:v>299.33996280000002</c:v>
                </c:pt>
                <c:pt idx="30137">
                  <c:v>299.34989680000001</c:v>
                </c:pt>
                <c:pt idx="30138">
                  <c:v>299.3598308</c:v>
                </c:pt>
                <c:pt idx="30139">
                  <c:v>299.36976479999998</c:v>
                </c:pt>
                <c:pt idx="30140">
                  <c:v>299.37969880000003</c:v>
                </c:pt>
                <c:pt idx="30141">
                  <c:v>299.38963280000002</c:v>
                </c:pt>
                <c:pt idx="30142">
                  <c:v>299.3995668</c:v>
                </c:pt>
                <c:pt idx="30143">
                  <c:v>299.40949979999999</c:v>
                </c:pt>
                <c:pt idx="30144">
                  <c:v>299.41943379999998</c:v>
                </c:pt>
                <c:pt idx="30145">
                  <c:v>299.42936780000002</c:v>
                </c:pt>
                <c:pt idx="30146">
                  <c:v>299.43930180000001</c:v>
                </c:pt>
                <c:pt idx="30147">
                  <c:v>299.4492358</c:v>
                </c:pt>
                <c:pt idx="30148">
                  <c:v>299.45916979999998</c:v>
                </c:pt>
                <c:pt idx="30149">
                  <c:v>299.46910380000003</c:v>
                </c:pt>
                <c:pt idx="30150">
                  <c:v>299.47903780000001</c:v>
                </c:pt>
                <c:pt idx="30151">
                  <c:v>299.4889718</c:v>
                </c:pt>
                <c:pt idx="30152">
                  <c:v>299.49890579999999</c:v>
                </c:pt>
                <c:pt idx="30153">
                  <c:v>299.50883979999998</c:v>
                </c:pt>
                <c:pt idx="30154">
                  <c:v>299.51877380000002</c:v>
                </c:pt>
                <c:pt idx="30155">
                  <c:v>299.52870680000001</c:v>
                </c:pt>
                <c:pt idx="30156">
                  <c:v>299.5386408</c:v>
                </c:pt>
                <c:pt idx="30157">
                  <c:v>299.54857479999998</c:v>
                </c:pt>
                <c:pt idx="30158">
                  <c:v>299.55850880000003</c:v>
                </c:pt>
                <c:pt idx="30159">
                  <c:v>299.56844280000001</c:v>
                </c:pt>
                <c:pt idx="30160">
                  <c:v>299.5783768</c:v>
                </c:pt>
                <c:pt idx="30161">
                  <c:v>299.58831079999999</c:v>
                </c:pt>
                <c:pt idx="30162">
                  <c:v>299.59824479999997</c:v>
                </c:pt>
                <c:pt idx="30163">
                  <c:v>299.60817880000002</c:v>
                </c:pt>
                <c:pt idx="30164">
                  <c:v>299.61811280000001</c:v>
                </c:pt>
                <c:pt idx="30165">
                  <c:v>299.62804679999999</c:v>
                </c:pt>
                <c:pt idx="30166">
                  <c:v>299.63797979999998</c:v>
                </c:pt>
                <c:pt idx="30167">
                  <c:v>299.64791380000003</c:v>
                </c:pt>
                <c:pt idx="30168">
                  <c:v>299.65784780000001</c:v>
                </c:pt>
                <c:pt idx="30169">
                  <c:v>299.6677818</c:v>
                </c:pt>
                <c:pt idx="30170">
                  <c:v>299.67771579999999</c:v>
                </c:pt>
                <c:pt idx="30171">
                  <c:v>299.68764979999997</c:v>
                </c:pt>
                <c:pt idx="30172">
                  <c:v>299.69758380000002</c:v>
                </c:pt>
                <c:pt idx="30173">
                  <c:v>299.70751780000001</c:v>
                </c:pt>
                <c:pt idx="30174">
                  <c:v>299.71745179999999</c:v>
                </c:pt>
                <c:pt idx="30175">
                  <c:v>299.72738579999998</c:v>
                </c:pt>
                <c:pt idx="30176">
                  <c:v>299.73731980000002</c:v>
                </c:pt>
                <c:pt idx="30177">
                  <c:v>299.74725280000001</c:v>
                </c:pt>
                <c:pt idx="30178">
                  <c:v>299.75718719999998</c:v>
                </c:pt>
                <c:pt idx="30179">
                  <c:v>299.76712120000002</c:v>
                </c:pt>
                <c:pt idx="30180">
                  <c:v>299.77705520000001</c:v>
                </c:pt>
                <c:pt idx="30181">
                  <c:v>299.78698919999999</c:v>
                </c:pt>
                <c:pt idx="30182">
                  <c:v>299.79692319999998</c:v>
                </c:pt>
                <c:pt idx="30183">
                  <c:v>299.80685720000002</c:v>
                </c:pt>
                <c:pt idx="30184">
                  <c:v>299.81679120000001</c:v>
                </c:pt>
                <c:pt idx="30185">
                  <c:v>299.8267252</c:v>
                </c:pt>
                <c:pt idx="30186">
                  <c:v>299.83665919999999</c:v>
                </c:pt>
                <c:pt idx="30187">
                  <c:v>299.84659319999997</c:v>
                </c:pt>
                <c:pt idx="30188">
                  <c:v>299.85652620000002</c:v>
                </c:pt>
                <c:pt idx="30189">
                  <c:v>299.86646020000001</c:v>
                </c:pt>
                <c:pt idx="30190">
                  <c:v>299.87639419999999</c:v>
                </c:pt>
                <c:pt idx="30191">
                  <c:v>299.88632819999998</c:v>
                </c:pt>
                <c:pt idx="30192">
                  <c:v>299.89626220000002</c:v>
                </c:pt>
                <c:pt idx="30193">
                  <c:v>299.90619620000001</c:v>
                </c:pt>
                <c:pt idx="30194">
                  <c:v>299.9161302</c:v>
                </c:pt>
                <c:pt idx="30195">
                  <c:v>299.92606419999998</c:v>
                </c:pt>
                <c:pt idx="30196">
                  <c:v>299.93599819999997</c:v>
                </c:pt>
                <c:pt idx="30197">
                  <c:v>299.94593220000002</c:v>
                </c:pt>
                <c:pt idx="30198">
                  <c:v>299.9558662</c:v>
                </c:pt>
                <c:pt idx="30199">
                  <c:v>299.96579919999999</c:v>
                </c:pt>
                <c:pt idx="30200">
                  <c:v>299.97573319999998</c:v>
                </c:pt>
                <c:pt idx="30201">
                  <c:v>299.98566720000002</c:v>
                </c:pt>
                <c:pt idx="30202">
                  <c:v>299.99560120000001</c:v>
                </c:pt>
                <c:pt idx="30203">
                  <c:v>300.0055352</c:v>
                </c:pt>
                <c:pt idx="30204">
                  <c:v>300.01546919999998</c:v>
                </c:pt>
                <c:pt idx="30205">
                  <c:v>300.02540320000003</c:v>
                </c:pt>
                <c:pt idx="30206">
                  <c:v>300.03533720000001</c:v>
                </c:pt>
                <c:pt idx="30207">
                  <c:v>300.0452712</c:v>
                </c:pt>
                <c:pt idx="30208">
                  <c:v>300.05520519999999</c:v>
                </c:pt>
                <c:pt idx="30209">
                  <c:v>300.06513919999998</c:v>
                </c:pt>
                <c:pt idx="30210">
                  <c:v>300.07507220000002</c:v>
                </c:pt>
                <c:pt idx="30211">
                  <c:v>300.08500620000001</c:v>
                </c:pt>
                <c:pt idx="30212">
                  <c:v>300.0949402</c:v>
                </c:pt>
                <c:pt idx="30213">
                  <c:v>300.10487419999998</c:v>
                </c:pt>
                <c:pt idx="30214">
                  <c:v>300.11480820000003</c:v>
                </c:pt>
                <c:pt idx="30215">
                  <c:v>300.12474220000001</c:v>
                </c:pt>
                <c:pt idx="30216">
                  <c:v>300.1346762</c:v>
                </c:pt>
                <c:pt idx="30217">
                  <c:v>300.14461019999999</c:v>
                </c:pt>
                <c:pt idx="30218">
                  <c:v>300.15454419999998</c:v>
                </c:pt>
                <c:pt idx="30219">
                  <c:v>300.16447820000002</c:v>
                </c:pt>
                <c:pt idx="30220">
                  <c:v>300.17441220000001</c:v>
                </c:pt>
                <c:pt idx="30221">
                  <c:v>300.1843452</c:v>
                </c:pt>
                <c:pt idx="30222">
                  <c:v>300.19427919999998</c:v>
                </c:pt>
                <c:pt idx="30223">
                  <c:v>300.20421320000003</c:v>
                </c:pt>
                <c:pt idx="30224">
                  <c:v>300.21414720000001</c:v>
                </c:pt>
                <c:pt idx="30225">
                  <c:v>300.2240812</c:v>
                </c:pt>
                <c:pt idx="30226">
                  <c:v>300.23401519999999</c:v>
                </c:pt>
                <c:pt idx="30227">
                  <c:v>300.24394919999997</c:v>
                </c:pt>
                <c:pt idx="30228">
                  <c:v>300.25388320000002</c:v>
                </c:pt>
                <c:pt idx="30229">
                  <c:v>300.26381720000001</c:v>
                </c:pt>
                <c:pt idx="30230">
                  <c:v>300.27375119999999</c:v>
                </c:pt>
                <c:pt idx="30231">
                  <c:v>300.28368519999998</c:v>
                </c:pt>
                <c:pt idx="30232">
                  <c:v>300.29361920000002</c:v>
                </c:pt>
                <c:pt idx="30233">
                  <c:v>300.30355220000001</c:v>
                </c:pt>
                <c:pt idx="30234">
                  <c:v>300.3134862</c:v>
                </c:pt>
                <c:pt idx="30235">
                  <c:v>300.32342019999999</c:v>
                </c:pt>
                <c:pt idx="30236">
                  <c:v>300.33335419999997</c:v>
                </c:pt>
                <c:pt idx="30237">
                  <c:v>300.34328820000002</c:v>
                </c:pt>
                <c:pt idx="30238">
                  <c:v>300.3532222</c:v>
                </c:pt>
                <c:pt idx="30239">
                  <c:v>300.36315619999999</c:v>
                </c:pt>
                <c:pt idx="30240">
                  <c:v>300.37309019999998</c:v>
                </c:pt>
                <c:pt idx="30241">
                  <c:v>300.38302420000002</c:v>
                </c:pt>
                <c:pt idx="30242">
                  <c:v>300.39295820000001</c:v>
                </c:pt>
                <c:pt idx="30243">
                  <c:v>300.4028922</c:v>
                </c:pt>
                <c:pt idx="30244">
                  <c:v>300.41282519999999</c:v>
                </c:pt>
                <c:pt idx="30245">
                  <c:v>300.42275919999997</c:v>
                </c:pt>
                <c:pt idx="30246">
                  <c:v>300.43269320000002</c:v>
                </c:pt>
                <c:pt idx="30247">
                  <c:v>300.4426272</c:v>
                </c:pt>
                <c:pt idx="30248">
                  <c:v>300.45256119999999</c:v>
                </c:pt>
                <c:pt idx="30249">
                  <c:v>300.46249519999998</c:v>
                </c:pt>
                <c:pt idx="30250">
                  <c:v>300.47242920000002</c:v>
                </c:pt>
                <c:pt idx="30251">
                  <c:v>300.48236320000001</c:v>
                </c:pt>
                <c:pt idx="30252">
                  <c:v>300.4922972</c:v>
                </c:pt>
                <c:pt idx="30253">
                  <c:v>300.50223119999998</c:v>
                </c:pt>
                <c:pt idx="30254">
                  <c:v>300.51216520000003</c:v>
                </c:pt>
                <c:pt idx="30255">
                  <c:v>300.52209820000002</c:v>
                </c:pt>
                <c:pt idx="30256">
                  <c:v>300.5320322</c:v>
                </c:pt>
                <c:pt idx="30257">
                  <c:v>300.54196619999999</c:v>
                </c:pt>
                <c:pt idx="30258">
                  <c:v>300.55190019999998</c:v>
                </c:pt>
                <c:pt idx="30259">
                  <c:v>300.56183420000002</c:v>
                </c:pt>
                <c:pt idx="30260">
                  <c:v>300.57176820000001</c:v>
                </c:pt>
                <c:pt idx="30261">
                  <c:v>300.5817022</c:v>
                </c:pt>
                <c:pt idx="30262">
                  <c:v>300.59163619999998</c:v>
                </c:pt>
                <c:pt idx="30263">
                  <c:v>300.60157020000003</c:v>
                </c:pt>
                <c:pt idx="30264">
                  <c:v>300.61150420000001</c:v>
                </c:pt>
                <c:pt idx="30265">
                  <c:v>300.6214382</c:v>
                </c:pt>
                <c:pt idx="30266">
                  <c:v>300.63137119999999</c:v>
                </c:pt>
                <c:pt idx="30267">
                  <c:v>300.64130519999998</c:v>
                </c:pt>
                <c:pt idx="30268">
                  <c:v>300.65123920000002</c:v>
                </c:pt>
                <c:pt idx="30269">
                  <c:v>300.66117320000001</c:v>
                </c:pt>
                <c:pt idx="30270">
                  <c:v>300.67110719999999</c:v>
                </c:pt>
                <c:pt idx="30271">
                  <c:v>300.68104119999998</c:v>
                </c:pt>
                <c:pt idx="30272">
                  <c:v>300.69097520000003</c:v>
                </c:pt>
                <c:pt idx="30273">
                  <c:v>300.70090920000001</c:v>
                </c:pt>
                <c:pt idx="30274">
                  <c:v>300.7108432</c:v>
                </c:pt>
                <c:pt idx="30275">
                  <c:v>300.72077719999999</c:v>
                </c:pt>
                <c:pt idx="30276">
                  <c:v>300.73071119999997</c:v>
                </c:pt>
                <c:pt idx="30277">
                  <c:v>300.74064520000002</c:v>
                </c:pt>
                <c:pt idx="30278">
                  <c:v>300.75057750000002</c:v>
                </c:pt>
                <c:pt idx="30279">
                  <c:v>300.76051150000001</c:v>
                </c:pt>
                <c:pt idx="30280">
                  <c:v>300.77044549999999</c:v>
                </c:pt>
                <c:pt idx="30281">
                  <c:v>300.78037949999998</c:v>
                </c:pt>
                <c:pt idx="30282">
                  <c:v>300.79031350000002</c:v>
                </c:pt>
                <c:pt idx="30283">
                  <c:v>300.80024750000001</c:v>
                </c:pt>
                <c:pt idx="30284">
                  <c:v>300.8101815</c:v>
                </c:pt>
                <c:pt idx="30285">
                  <c:v>300.82011549999999</c:v>
                </c:pt>
                <c:pt idx="30286">
                  <c:v>300.83004949999997</c:v>
                </c:pt>
                <c:pt idx="30287">
                  <c:v>300.83998350000002</c:v>
                </c:pt>
                <c:pt idx="30288">
                  <c:v>300.8499175</c:v>
                </c:pt>
                <c:pt idx="30289">
                  <c:v>300.85985149999999</c:v>
                </c:pt>
                <c:pt idx="30290">
                  <c:v>300.86978449999998</c:v>
                </c:pt>
                <c:pt idx="30291">
                  <c:v>300.87971850000002</c:v>
                </c:pt>
                <c:pt idx="30292">
                  <c:v>300.88965250000001</c:v>
                </c:pt>
                <c:pt idx="30293">
                  <c:v>300.8995865</c:v>
                </c:pt>
                <c:pt idx="30294">
                  <c:v>300.90952049999999</c:v>
                </c:pt>
                <c:pt idx="30295">
                  <c:v>300.91945449999997</c:v>
                </c:pt>
                <c:pt idx="30296">
                  <c:v>300.92938850000002</c:v>
                </c:pt>
                <c:pt idx="30297">
                  <c:v>300.9393225</c:v>
                </c:pt>
                <c:pt idx="30298">
                  <c:v>300.94925649999999</c:v>
                </c:pt>
                <c:pt idx="30299">
                  <c:v>300.95919049999998</c:v>
                </c:pt>
                <c:pt idx="30300">
                  <c:v>300.96912450000002</c:v>
                </c:pt>
                <c:pt idx="30301">
                  <c:v>300.97905750000001</c:v>
                </c:pt>
                <c:pt idx="30302">
                  <c:v>300.9889915</c:v>
                </c:pt>
                <c:pt idx="30303">
                  <c:v>300.99892549999998</c:v>
                </c:pt>
                <c:pt idx="30304">
                  <c:v>301.00885950000003</c:v>
                </c:pt>
                <c:pt idx="30305">
                  <c:v>301.01879350000002</c:v>
                </c:pt>
                <c:pt idx="30306">
                  <c:v>301.0287275</c:v>
                </c:pt>
                <c:pt idx="30307">
                  <c:v>301.03866149999999</c:v>
                </c:pt>
                <c:pt idx="30308">
                  <c:v>301.04859549999998</c:v>
                </c:pt>
                <c:pt idx="30309">
                  <c:v>301.05852950000002</c:v>
                </c:pt>
                <c:pt idx="30310">
                  <c:v>301.06846350000001</c:v>
                </c:pt>
                <c:pt idx="30311">
                  <c:v>301.07839749999999</c:v>
                </c:pt>
                <c:pt idx="30312">
                  <c:v>301.08833049999998</c:v>
                </c:pt>
                <c:pt idx="30313">
                  <c:v>301.09826450000003</c:v>
                </c:pt>
                <c:pt idx="30314">
                  <c:v>301.10819850000001</c:v>
                </c:pt>
                <c:pt idx="30315">
                  <c:v>301.1181325</c:v>
                </c:pt>
                <c:pt idx="30316">
                  <c:v>301.12806649999999</c:v>
                </c:pt>
                <c:pt idx="30317">
                  <c:v>301.13800049999998</c:v>
                </c:pt>
                <c:pt idx="30318">
                  <c:v>301.14793450000002</c:v>
                </c:pt>
                <c:pt idx="30319">
                  <c:v>301.15786850000001</c:v>
                </c:pt>
                <c:pt idx="30320">
                  <c:v>301.16780249999999</c:v>
                </c:pt>
                <c:pt idx="30321">
                  <c:v>301.17773649999998</c:v>
                </c:pt>
                <c:pt idx="30322">
                  <c:v>301.18767050000002</c:v>
                </c:pt>
                <c:pt idx="30323">
                  <c:v>301.19760450000001</c:v>
                </c:pt>
                <c:pt idx="30324">
                  <c:v>301.2075375</c:v>
                </c:pt>
                <c:pt idx="30325">
                  <c:v>301.21747149999999</c:v>
                </c:pt>
                <c:pt idx="30326">
                  <c:v>301.22740549999997</c:v>
                </c:pt>
                <c:pt idx="30327">
                  <c:v>301.23733950000002</c:v>
                </c:pt>
                <c:pt idx="30328">
                  <c:v>301.24727350000001</c:v>
                </c:pt>
                <c:pt idx="30329">
                  <c:v>301.25720749999999</c:v>
                </c:pt>
                <c:pt idx="30330">
                  <c:v>301.26714149999998</c:v>
                </c:pt>
                <c:pt idx="30331">
                  <c:v>301.27707550000002</c:v>
                </c:pt>
                <c:pt idx="30332">
                  <c:v>301.28700950000001</c:v>
                </c:pt>
                <c:pt idx="30333">
                  <c:v>301.2969435</c:v>
                </c:pt>
                <c:pt idx="30334">
                  <c:v>301.30687749999998</c:v>
                </c:pt>
                <c:pt idx="30335">
                  <c:v>301.31681049999997</c:v>
                </c:pt>
                <c:pt idx="30336">
                  <c:v>301.32674450000002</c:v>
                </c:pt>
                <c:pt idx="30337">
                  <c:v>301.3366785</c:v>
                </c:pt>
                <c:pt idx="30338">
                  <c:v>301.34661249999999</c:v>
                </c:pt>
                <c:pt idx="30339">
                  <c:v>301.35654649999998</c:v>
                </c:pt>
                <c:pt idx="30340">
                  <c:v>301.36648050000002</c:v>
                </c:pt>
                <c:pt idx="30341">
                  <c:v>301.37641450000001</c:v>
                </c:pt>
                <c:pt idx="30342">
                  <c:v>301.3863485</c:v>
                </c:pt>
                <c:pt idx="30343">
                  <c:v>301.39628249999998</c:v>
                </c:pt>
                <c:pt idx="30344">
                  <c:v>301.40621650000003</c:v>
                </c:pt>
                <c:pt idx="30345">
                  <c:v>301.41615050000001</c:v>
                </c:pt>
                <c:pt idx="30346">
                  <c:v>301.4260845</c:v>
                </c:pt>
                <c:pt idx="30347">
                  <c:v>301.43601749999999</c:v>
                </c:pt>
                <c:pt idx="30348">
                  <c:v>301.44595149999998</c:v>
                </c:pt>
                <c:pt idx="30349">
                  <c:v>301.45588550000002</c:v>
                </c:pt>
                <c:pt idx="30350">
                  <c:v>301.46581950000001</c:v>
                </c:pt>
                <c:pt idx="30351">
                  <c:v>301.4757535</c:v>
                </c:pt>
                <c:pt idx="30352">
                  <c:v>301.48568749999998</c:v>
                </c:pt>
                <c:pt idx="30353">
                  <c:v>301.49562150000003</c:v>
                </c:pt>
                <c:pt idx="30354">
                  <c:v>301.50555550000001</c:v>
                </c:pt>
                <c:pt idx="30355">
                  <c:v>301.5154895</c:v>
                </c:pt>
                <c:pt idx="30356">
                  <c:v>301.52542349999999</c:v>
                </c:pt>
                <c:pt idx="30357">
                  <c:v>301.53535749999998</c:v>
                </c:pt>
                <c:pt idx="30358">
                  <c:v>301.54529150000002</c:v>
                </c:pt>
                <c:pt idx="30359">
                  <c:v>301.55522450000001</c:v>
                </c:pt>
                <c:pt idx="30360">
                  <c:v>301.5651585</c:v>
                </c:pt>
                <c:pt idx="30361">
                  <c:v>301.57509249999998</c:v>
                </c:pt>
                <c:pt idx="30362">
                  <c:v>301.58502650000003</c:v>
                </c:pt>
                <c:pt idx="30363">
                  <c:v>301.59496050000001</c:v>
                </c:pt>
                <c:pt idx="30364">
                  <c:v>301.6048945</c:v>
                </c:pt>
                <c:pt idx="30365">
                  <c:v>301.61482849999999</c:v>
                </c:pt>
                <c:pt idx="30366">
                  <c:v>301.62476249999997</c:v>
                </c:pt>
                <c:pt idx="30367">
                  <c:v>301.63469650000002</c:v>
                </c:pt>
                <c:pt idx="30368">
                  <c:v>301.64463050000001</c:v>
                </c:pt>
                <c:pt idx="30369">
                  <c:v>301.65456449999999</c:v>
                </c:pt>
                <c:pt idx="30370">
                  <c:v>301.66449849999998</c:v>
                </c:pt>
                <c:pt idx="30371">
                  <c:v>301.67443150000003</c:v>
                </c:pt>
                <c:pt idx="30372">
                  <c:v>301.68436550000001</c:v>
                </c:pt>
                <c:pt idx="30373">
                  <c:v>301.6942995</c:v>
                </c:pt>
                <c:pt idx="30374">
                  <c:v>301.70423349999999</c:v>
                </c:pt>
                <c:pt idx="30375">
                  <c:v>301.71416749999997</c:v>
                </c:pt>
                <c:pt idx="30376">
                  <c:v>301.72410150000002</c:v>
                </c:pt>
                <c:pt idx="30377">
                  <c:v>301.7340355</c:v>
                </c:pt>
                <c:pt idx="30378">
                  <c:v>301.74396949999999</c:v>
                </c:pt>
                <c:pt idx="30379">
                  <c:v>301.75390379999999</c:v>
                </c:pt>
                <c:pt idx="30380">
                  <c:v>301.76383779999998</c:v>
                </c:pt>
                <c:pt idx="30381">
                  <c:v>301.77377180000002</c:v>
                </c:pt>
                <c:pt idx="30382">
                  <c:v>301.78370480000001</c:v>
                </c:pt>
                <c:pt idx="30383">
                  <c:v>301.7936388</c:v>
                </c:pt>
                <c:pt idx="30384">
                  <c:v>301.80357279999998</c:v>
                </c:pt>
                <c:pt idx="30385">
                  <c:v>301.81350680000003</c:v>
                </c:pt>
                <c:pt idx="30386">
                  <c:v>301.82344080000001</c:v>
                </c:pt>
                <c:pt idx="30387">
                  <c:v>301.8333748</c:v>
                </c:pt>
                <c:pt idx="30388">
                  <c:v>301.84330879999999</c:v>
                </c:pt>
                <c:pt idx="30389">
                  <c:v>301.85324279999998</c:v>
                </c:pt>
                <c:pt idx="30390">
                  <c:v>301.86317680000002</c:v>
                </c:pt>
                <c:pt idx="30391">
                  <c:v>301.87311080000001</c:v>
                </c:pt>
                <c:pt idx="30392">
                  <c:v>301.88304479999999</c:v>
                </c:pt>
                <c:pt idx="30393">
                  <c:v>301.89297879999998</c:v>
                </c:pt>
                <c:pt idx="30394">
                  <c:v>301.90291180000003</c:v>
                </c:pt>
                <c:pt idx="30395">
                  <c:v>301.91284580000001</c:v>
                </c:pt>
                <c:pt idx="30396">
                  <c:v>301.9227798</c:v>
                </c:pt>
                <c:pt idx="30397">
                  <c:v>301.93271379999999</c:v>
                </c:pt>
                <c:pt idx="30398">
                  <c:v>301.94264779999997</c:v>
                </c:pt>
                <c:pt idx="30399">
                  <c:v>301.95258180000002</c:v>
                </c:pt>
                <c:pt idx="30400">
                  <c:v>301.96251580000001</c:v>
                </c:pt>
                <c:pt idx="30401">
                  <c:v>301.97244979999999</c:v>
                </c:pt>
                <c:pt idx="30402">
                  <c:v>301.98238379999998</c:v>
                </c:pt>
                <c:pt idx="30403">
                  <c:v>301.99231780000002</c:v>
                </c:pt>
                <c:pt idx="30404">
                  <c:v>302.00225180000001</c:v>
                </c:pt>
                <c:pt idx="30405">
                  <c:v>302.0121858</c:v>
                </c:pt>
                <c:pt idx="30406">
                  <c:v>302.02211879999999</c:v>
                </c:pt>
                <c:pt idx="30407">
                  <c:v>302.03205279999997</c:v>
                </c:pt>
                <c:pt idx="30408">
                  <c:v>302.04198680000002</c:v>
                </c:pt>
                <c:pt idx="30409">
                  <c:v>302.0519208</c:v>
                </c:pt>
                <c:pt idx="30410">
                  <c:v>302.06185479999999</c:v>
                </c:pt>
                <c:pt idx="30411">
                  <c:v>302.07178879999998</c:v>
                </c:pt>
                <c:pt idx="30412">
                  <c:v>302.08172280000002</c:v>
                </c:pt>
                <c:pt idx="30413">
                  <c:v>302.09165680000001</c:v>
                </c:pt>
                <c:pt idx="30414">
                  <c:v>302.1015908</c:v>
                </c:pt>
                <c:pt idx="30415">
                  <c:v>302.11152479999998</c:v>
                </c:pt>
                <c:pt idx="30416">
                  <c:v>302.12145880000003</c:v>
                </c:pt>
                <c:pt idx="30417">
                  <c:v>302.13139280000001</c:v>
                </c:pt>
                <c:pt idx="30418">
                  <c:v>302.1413258</c:v>
                </c:pt>
                <c:pt idx="30419">
                  <c:v>302.15125979999999</c:v>
                </c:pt>
                <c:pt idx="30420">
                  <c:v>302.16119379999998</c:v>
                </c:pt>
                <c:pt idx="30421">
                  <c:v>302.17112780000002</c:v>
                </c:pt>
                <c:pt idx="30422">
                  <c:v>302.18106180000001</c:v>
                </c:pt>
                <c:pt idx="30423">
                  <c:v>302.1909958</c:v>
                </c:pt>
                <c:pt idx="30424">
                  <c:v>302.20092979999998</c:v>
                </c:pt>
                <c:pt idx="30425">
                  <c:v>302.21086380000003</c:v>
                </c:pt>
                <c:pt idx="30426">
                  <c:v>302.22079780000001</c:v>
                </c:pt>
                <c:pt idx="30427">
                  <c:v>302.2307318</c:v>
                </c:pt>
                <c:pt idx="30428">
                  <c:v>302.24066579999999</c:v>
                </c:pt>
                <c:pt idx="30429">
                  <c:v>302.25059979999997</c:v>
                </c:pt>
                <c:pt idx="30430">
                  <c:v>302.26053280000002</c:v>
                </c:pt>
                <c:pt idx="30431">
                  <c:v>302.27046680000001</c:v>
                </c:pt>
                <c:pt idx="30432">
                  <c:v>302.2804008</c:v>
                </c:pt>
                <c:pt idx="30433">
                  <c:v>302.29033479999998</c:v>
                </c:pt>
                <c:pt idx="30434">
                  <c:v>302.30026880000003</c:v>
                </c:pt>
                <c:pt idx="30435">
                  <c:v>302.31020280000001</c:v>
                </c:pt>
                <c:pt idx="30436">
                  <c:v>302.3201368</c:v>
                </c:pt>
                <c:pt idx="30437">
                  <c:v>302.33007079999999</c:v>
                </c:pt>
                <c:pt idx="30438">
                  <c:v>302.34000479999997</c:v>
                </c:pt>
                <c:pt idx="30439">
                  <c:v>302.34993880000002</c:v>
                </c:pt>
                <c:pt idx="30440">
                  <c:v>302.35987280000001</c:v>
                </c:pt>
                <c:pt idx="30441">
                  <c:v>302.36980679999999</c:v>
                </c:pt>
                <c:pt idx="30442">
                  <c:v>302.37974079999998</c:v>
                </c:pt>
                <c:pt idx="30443">
                  <c:v>302.38967380000003</c:v>
                </c:pt>
                <c:pt idx="30444">
                  <c:v>302.39960780000001</c:v>
                </c:pt>
                <c:pt idx="30445">
                  <c:v>302.4095418</c:v>
                </c:pt>
                <c:pt idx="30446">
                  <c:v>302.41947579999999</c:v>
                </c:pt>
                <c:pt idx="30447">
                  <c:v>302.42940979999997</c:v>
                </c:pt>
                <c:pt idx="30448">
                  <c:v>302.43934380000002</c:v>
                </c:pt>
                <c:pt idx="30449">
                  <c:v>302.4492778</c:v>
                </c:pt>
                <c:pt idx="30450">
                  <c:v>302.45921179999999</c:v>
                </c:pt>
                <c:pt idx="30451">
                  <c:v>302.46914579999998</c:v>
                </c:pt>
                <c:pt idx="30452">
                  <c:v>302.47907980000002</c:v>
                </c:pt>
                <c:pt idx="30453">
                  <c:v>302.48901380000001</c:v>
                </c:pt>
                <c:pt idx="30454">
                  <c:v>302.4989478</c:v>
                </c:pt>
                <c:pt idx="30455">
                  <c:v>302.50888079999999</c:v>
                </c:pt>
                <c:pt idx="30456">
                  <c:v>302.51881479999997</c:v>
                </c:pt>
                <c:pt idx="30457">
                  <c:v>302.52874880000002</c:v>
                </c:pt>
                <c:pt idx="30458">
                  <c:v>302.5386828</c:v>
                </c:pt>
                <c:pt idx="30459">
                  <c:v>302.54861679999999</c:v>
                </c:pt>
                <c:pt idx="30460">
                  <c:v>302.55855079999998</c:v>
                </c:pt>
                <c:pt idx="30461">
                  <c:v>302.56848480000002</c:v>
                </c:pt>
                <c:pt idx="30462">
                  <c:v>302.57841880000001</c:v>
                </c:pt>
                <c:pt idx="30463">
                  <c:v>302.5883528</c:v>
                </c:pt>
                <c:pt idx="30464">
                  <c:v>302.59828679999998</c:v>
                </c:pt>
                <c:pt idx="30465">
                  <c:v>302.60822080000003</c:v>
                </c:pt>
                <c:pt idx="30466">
                  <c:v>302.61815480000001</c:v>
                </c:pt>
                <c:pt idx="30467">
                  <c:v>302.6280878</c:v>
                </c:pt>
                <c:pt idx="30468">
                  <c:v>302.63802179999999</c:v>
                </c:pt>
                <c:pt idx="30469">
                  <c:v>302.64795579999998</c:v>
                </c:pt>
                <c:pt idx="30470">
                  <c:v>302.65788980000002</c:v>
                </c:pt>
                <c:pt idx="30471">
                  <c:v>302.66782380000001</c:v>
                </c:pt>
                <c:pt idx="30472">
                  <c:v>302.67775779999999</c:v>
                </c:pt>
                <c:pt idx="30473">
                  <c:v>302.68769179999998</c:v>
                </c:pt>
                <c:pt idx="30474">
                  <c:v>302.69762580000003</c:v>
                </c:pt>
                <c:pt idx="30475">
                  <c:v>302.70755980000001</c:v>
                </c:pt>
                <c:pt idx="30476">
                  <c:v>302.7174938</c:v>
                </c:pt>
                <c:pt idx="30477">
                  <c:v>302.72742779999999</c:v>
                </c:pt>
                <c:pt idx="30478">
                  <c:v>302.73736179999997</c:v>
                </c:pt>
                <c:pt idx="30479">
                  <c:v>302.7472957</c:v>
                </c:pt>
                <c:pt idx="30480">
                  <c:v>302.7572285</c:v>
                </c:pt>
                <c:pt idx="30481">
                  <c:v>302.76716249999998</c:v>
                </c:pt>
                <c:pt idx="30482">
                  <c:v>302.77709650000003</c:v>
                </c:pt>
                <c:pt idx="30483">
                  <c:v>302.78703050000001</c:v>
                </c:pt>
                <c:pt idx="30484">
                  <c:v>302.7969645</c:v>
                </c:pt>
                <c:pt idx="30485">
                  <c:v>302.80689849999999</c:v>
                </c:pt>
                <c:pt idx="30486">
                  <c:v>302.81683249999998</c:v>
                </c:pt>
                <c:pt idx="30487">
                  <c:v>302.82676650000002</c:v>
                </c:pt>
                <c:pt idx="30488">
                  <c:v>302.83670050000001</c:v>
                </c:pt>
                <c:pt idx="30489">
                  <c:v>302.84663449999999</c:v>
                </c:pt>
                <c:pt idx="30490">
                  <c:v>302.85656849999998</c:v>
                </c:pt>
                <c:pt idx="30491">
                  <c:v>302.86650250000002</c:v>
                </c:pt>
                <c:pt idx="30492">
                  <c:v>302.87643550000001</c:v>
                </c:pt>
                <c:pt idx="30493">
                  <c:v>302.8863695</c:v>
                </c:pt>
                <c:pt idx="30494">
                  <c:v>302.89630349999999</c:v>
                </c:pt>
                <c:pt idx="30495">
                  <c:v>302.90623749999997</c:v>
                </c:pt>
                <c:pt idx="30496">
                  <c:v>302.91617150000002</c:v>
                </c:pt>
                <c:pt idx="30497">
                  <c:v>302.92610550000001</c:v>
                </c:pt>
                <c:pt idx="30498">
                  <c:v>302.93603949999999</c:v>
                </c:pt>
                <c:pt idx="30499">
                  <c:v>302.94597349999998</c:v>
                </c:pt>
                <c:pt idx="30500">
                  <c:v>302.95590750000002</c:v>
                </c:pt>
                <c:pt idx="30501">
                  <c:v>302.96584150000001</c:v>
                </c:pt>
                <c:pt idx="30502">
                  <c:v>302.9757755</c:v>
                </c:pt>
                <c:pt idx="30503">
                  <c:v>302.98570949999998</c:v>
                </c:pt>
                <c:pt idx="30504">
                  <c:v>302.99564350000003</c:v>
                </c:pt>
                <c:pt idx="30505">
                  <c:v>303.00557650000002</c:v>
                </c:pt>
                <c:pt idx="30506">
                  <c:v>303.0155105</c:v>
                </c:pt>
                <c:pt idx="30507">
                  <c:v>303.02544449999999</c:v>
                </c:pt>
                <c:pt idx="30508">
                  <c:v>303.03537849999998</c:v>
                </c:pt>
                <c:pt idx="30509">
                  <c:v>303.04531250000002</c:v>
                </c:pt>
                <c:pt idx="30510">
                  <c:v>303.05524650000001</c:v>
                </c:pt>
                <c:pt idx="30511">
                  <c:v>303.0651805</c:v>
                </c:pt>
                <c:pt idx="30512">
                  <c:v>303.07511449999998</c:v>
                </c:pt>
                <c:pt idx="30513">
                  <c:v>303.08504850000003</c:v>
                </c:pt>
                <c:pt idx="30514">
                  <c:v>303.09498250000001</c:v>
                </c:pt>
                <c:pt idx="30515">
                  <c:v>303.1049165</c:v>
                </c:pt>
                <c:pt idx="30516">
                  <c:v>303.11485049999999</c:v>
                </c:pt>
                <c:pt idx="30517">
                  <c:v>303.12478449999998</c:v>
                </c:pt>
                <c:pt idx="30518">
                  <c:v>303.13471750000002</c:v>
                </c:pt>
                <c:pt idx="30519">
                  <c:v>303.14465150000001</c:v>
                </c:pt>
                <c:pt idx="30520">
                  <c:v>303.1545855</c:v>
                </c:pt>
                <c:pt idx="30521">
                  <c:v>303.16451949999998</c:v>
                </c:pt>
                <c:pt idx="30522">
                  <c:v>303.17445350000003</c:v>
                </c:pt>
                <c:pt idx="30523">
                  <c:v>303.18438750000001</c:v>
                </c:pt>
                <c:pt idx="30524">
                  <c:v>303.1943215</c:v>
                </c:pt>
                <c:pt idx="30525">
                  <c:v>303.20425549999999</c:v>
                </c:pt>
                <c:pt idx="30526">
                  <c:v>303.21418949999997</c:v>
                </c:pt>
                <c:pt idx="30527">
                  <c:v>303.22412350000002</c:v>
                </c:pt>
                <c:pt idx="30528">
                  <c:v>303.23405750000001</c:v>
                </c:pt>
                <c:pt idx="30529">
                  <c:v>303.24399149999999</c:v>
                </c:pt>
                <c:pt idx="30530">
                  <c:v>303.25392449999998</c:v>
                </c:pt>
                <c:pt idx="30531">
                  <c:v>303.26385850000003</c:v>
                </c:pt>
                <c:pt idx="30532">
                  <c:v>303.27379250000001</c:v>
                </c:pt>
                <c:pt idx="30533">
                  <c:v>303.2837265</c:v>
                </c:pt>
                <c:pt idx="30534">
                  <c:v>303.29366049999999</c:v>
                </c:pt>
                <c:pt idx="30535">
                  <c:v>303.30359449999997</c:v>
                </c:pt>
                <c:pt idx="30536">
                  <c:v>303.31352850000002</c:v>
                </c:pt>
                <c:pt idx="30537">
                  <c:v>303.32346250000001</c:v>
                </c:pt>
                <c:pt idx="30538">
                  <c:v>303.33339649999999</c:v>
                </c:pt>
                <c:pt idx="30539">
                  <c:v>303.34333049999998</c:v>
                </c:pt>
                <c:pt idx="30540">
                  <c:v>303.35326450000002</c:v>
                </c:pt>
                <c:pt idx="30541">
                  <c:v>303.36319850000001</c:v>
                </c:pt>
                <c:pt idx="30542">
                  <c:v>303.3731325</c:v>
                </c:pt>
                <c:pt idx="30543">
                  <c:v>303.38306549999999</c:v>
                </c:pt>
                <c:pt idx="30544">
                  <c:v>303.39299949999997</c:v>
                </c:pt>
                <c:pt idx="30545">
                  <c:v>303.40293350000002</c:v>
                </c:pt>
                <c:pt idx="30546">
                  <c:v>303.4128675</c:v>
                </c:pt>
                <c:pt idx="30547">
                  <c:v>303.42280149999999</c:v>
                </c:pt>
                <c:pt idx="30548">
                  <c:v>303.43273549999998</c:v>
                </c:pt>
                <c:pt idx="30549">
                  <c:v>303.44266950000002</c:v>
                </c:pt>
                <c:pt idx="30550">
                  <c:v>303.45260350000001</c:v>
                </c:pt>
                <c:pt idx="30551">
                  <c:v>303.4625375</c:v>
                </c:pt>
                <c:pt idx="30552">
                  <c:v>303.47247149999998</c:v>
                </c:pt>
                <c:pt idx="30553">
                  <c:v>303.48240550000003</c:v>
                </c:pt>
                <c:pt idx="30554">
                  <c:v>303.49233950000001</c:v>
                </c:pt>
                <c:pt idx="30555">
                  <c:v>303.5022735</c:v>
                </c:pt>
                <c:pt idx="30556">
                  <c:v>303.51220649999999</c:v>
                </c:pt>
                <c:pt idx="30557">
                  <c:v>303.52214049999998</c:v>
                </c:pt>
                <c:pt idx="30558">
                  <c:v>303.53207450000002</c:v>
                </c:pt>
                <c:pt idx="30559">
                  <c:v>303.54200850000001</c:v>
                </c:pt>
                <c:pt idx="30560">
                  <c:v>303.5519425</c:v>
                </c:pt>
                <c:pt idx="30561">
                  <c:v>303.56187649999998</c:v>
                </c:pt>
                <c:pt idx="30562">
                  <c:v>303.57181050000003</c:v>
                </c:pt>
                <c:pt idx="30563">
                  <c:v>303.58174450000001</c:v>
                </c:pt>
                <c:pt idx="30564">
                  <c:v>303.5916785</c:v>
                </c:pt>
                <c:pt idx="30565">
                  <c:v>303.60161249999999</c:v>
                </c:pt>
                <c:pt idx="30566">
                  <c:v>303.61154649999997</c:v>
                </c:pt>
                <c:pt idx="30567">
                  <c:v>303.62148050000002</c:v>
                </c:pt>
                <c:pt idx="30568">
                  <c:v>303.63141450000001</c:v>
                </c:pt>
                <c:pt idx="30569">
                  <c:v>303.64134749999999</c:v>
                </c:pt>
                <c:pt idx="30570">
                  <c:v>303.65128149999998</c:v>
                </c:pt>
                <c:pt idx="30571">
                  <c:v>303.66121550000003</c:v>
                </c:pt>
                <c:pt idx="30572">
                  <c:v>303.67114950000001</c:v>
                </c:pt>
                <c:pt idx="30573">
                  <c:v>303.6810835</c:v>
                </c:pt>
                <c:pt idx="30574">
                  <c:v>303.69101749999999</c:v>
                </c:pt>
                <c:pt idx="30575">
                  <c:v>303.70095149999997</c:v>
                </c:pt>
                <c:pt idx="30576">
                  <c:v>303.71088550000002</c:v>
                </c:pt>
                <c:pt idx="30577">
                  <c:v>303.7208195</c:v>
                </c:pt>
                <c:pt idx="30578">
                  <c:v>303.73075349999999</c:v>
                </c:pt>
                <c:pt idx="30579">
                  <c:v>303.74068749999998</c:v>
                </c:pt>
                <c:pt idx="30580">
                  <c:v>303.75062159999999</c:v>
                </c:pt>
                <c:pt idx="30581">
                  <c:v>303.76055559999998</c:v>
                </c:pt>
                <c:pt idx="30582">
                  <c:v>303.77048860000002</c:v>
                </c:pt>
                <c:pt idx="30583">
                  <c:v>303.78042260000001</c:v>
                </c:pt>
                <c:pt idx="30584">
                  <c:v>303.7903566</c:v>
                </c:pt>
                <c:pt idx="30585">
                  <c:v>303.80029059999998</c:v>
                </c:pt>
                <c:pt idx="30586">
                  <c:v>303.81022460000003</c:v>
                </c:pt>
                <c:pt idx="30587">
                  <c:v>303.82015860000001</c:v>
                </c:pt>
                <c:pt idx="30588">
                  <c:v>303.8300926</c:v>
                </c:pt>
                <c:pt idx="30589">
                  <c:v>303.84002659999999</c:v>
                </c:pt>
                <c:pt idx="30590">
                  <c:v>303.84996059999997</c:v>
                </c:pt>
                <c:pt idx="30591">
                  <c:v>303.85989460000002</c:v>
                </c:pt>
                <c:pt idx="30592">
                  <c:v>303.86982860000001</c:v>
                </c:pt>
                <c:pt idx="30593">
                  <c:v>303.87976259999999</c:v>
                </c:pt>
                <c:pt idx="30594">
                  <c:v>303.88969659999998</c:v>
                </c:pt>
                <c:pt idx="30595">
                  <c:v>303.89962960000003</c:v>
                </c:pt>
                <c:pt idx="30596">
                  <c:v>303.90956360000001</c:v>
                </c:pt>
                <c:pt idx="30597">
                  <c:v>303.9194976</c:v>
                </c:pt>
                <c:pt idx="30598">
                  <c:v>303.92943159999999</c:v>
                </c:pt>
                <c:pt idx="30599">
                  <c:v>303.93936559999997</c:v>
                </c:pt>
                <c:pt idx="30600">
                  <c:v>303.94929960000002</c:v>
                </c:pt>
                <c:pt idx="30601">
                  <c:v>303.9592336</c:v>
                </c:pt>
                <c:pt idx="30602">
                  <c:v>303.96916759999999</c:v>
                </c:pt>
                <c:pt idx="30603">
                  <c:v>303.97910159999998</c:v>
                </c:pt>
                <c:pt idx="30604">
                  <c:v>303.98903560000002</c:v>
                </c:pt>
                <c:pt idx="30605">
                  <c:v>303.99896960000001</c:v>
                </c:pt>
                <c:pt idx="30606">
                  <c:v>304.0089036</c:v>
                </c:pt>
                <c:pt idx="30607">
                  <c:v>304.01883759999998</c:v>
                </c:pt>
                <c:pt idx="30608">
                  <c:v>304.02877059999997</c:v>
                </c:pt>
                <c:pt idx="30609">
                  <c:v>304.03870460000002</c:v>
                </c:pt>
                <c:pt idx="30610">
                  <c:v>304.0486386</c:v>
                </c:pt>
                <c:pt idx="30611">
                  <c:v>304.05857259999999</c:v>
                </c:pt>
                <c:pt idx="30612">
                  <c:v>304.06850659999998</c:v>
                </c:pt>
                <c:pt idx="30613">
                  <c:v>304.07844060000002</c:v>
                </c:pt>
                <c:pt idx="30614">
                  <c:v>304.08837460000001</c:v>
                </c:pt>
                <c:pt idx="30615">
                  <c:v>304.0983086</c:v>
                </c:pt>
                <c:pt idx="30616">
                  <c:v>304.10824259999998</c:v>
                </c:pt>
                <c:pt idx="30617">
                  <c:v>304.11817660000003</c:v>
                </c:pt>
                <c:pt idx="30618">
                  <c:v>304.12811060000001</c:v>
                </c:pt>
                <c:pt idx="30619">
                  <c:v>304.1380446</c:v>
                </c:pt>
                <c:pt idx="30620">
                  <c:v>304.14797859999999</c:v>
                </c:pt>
                <c:pt idx="30621">
                  <c:v>304.15791159999998</c:v>
                </c:pt>
                <c:pt idx="30622">
                  <c:v>304.16784560000002</c:v>
                </c:pt>
                <c:pt idx="30623">
                  <c:v>304.17777960000001</c:v>
                </c:pt>
                <c:pt idx="30624">
                  <c:v>304.1877136</c:v>
                </c:pt>
                <c:pt idx="30625">
                  <c:v>304.19764759999998</c:v>
                </c:pt>
                <c:pt idx="30626">
                  <c:v>304.20758160000003</c:v>
                </c:pt>
                <c:pt idx="30627">
                  <c:v>304.21751560000001</c:v>
                </c:pt>
                <c:pt idx="30628">
                  <c:v>304.2274496</c:v>
                </c:pt>
                <c:pt idx="30629">
                  <c:v>304.23738359999999</c:v>
                </c:pt>
                <c:pt idx="30630">
                  <c:v>304.24731759999997</c:v>
                </c:pt>
                <c:pt idx="30631">
                  <c:v>304.25725160000002</c:v>
                </c:pt>
                <c:pt idx="30632">
                  <c:v>304.2671856</c:v>
                </c:pt>
                <c:pt idx="30633">
                  <c:v>304.27711959999999</c:v>
                </c:pt>
                <c:pt idx="30634">
                  <c:v>304.28705259999998</c:v>
                </c:pt>
                <c:pt idx="30635">
                  <c:v>304.29698660000003</c:v>
                </c:pt>
                <c:pt idx="30636">
                  <c:v>304.30692060000001</c:v>
                </c:pt>
                <c:pt idx="30637">
                  <c:v>304.3168546</c:v>
                </c:pt>
                <c:pt idx="30638">
                  <c:v>304.32678859999999</c:v>
                </c:pt>
                <c:pt idx="30639">
                  <c:v>304.33672259999997</c:v>
                </c:pt>
                <c:pt idx="30640">
                  <c:v>304.34665660000002</c:v>
                </c:pt>
                <c:pt idx="30641">
                  <c:v>304.3565906</c:v>
                </c:pt>
                <c:pt idx="30642">
                  <c:v>304.36652459999999</c:v>
                </c:pt>
                <c:pt idx="30643">
                  <c:v>304.37645859999998</c:v>
                </c:pt>
                <c:pt idx="30644">
                  <c:v>304.38639260000002</c:v>
                </c:pt>
                <c:pt idx="30645">
                  <c:v>304.39632660000001</c:v>
                </c:pt>
                <c:pt idx="30646">
                  <c:v>304.4062606</c:v>
                </c:pt>
                <c:pt idx="30647">
                  <c:v>304.41619459999998</c:v>
                </c:pt>
                <c:pt idx="30648">
                  <c:v>304.42612759999997</c:v>
                </c:pt>
                <c:pt idx="30649">
                  <c:v>304.43606160000002</c:v>
                </c:pt>
                <c:pt idx="30650">
                  <c:v>304.4459956</c:v>
                </c:pt>
                <c:pt idx="30651">
                  <c:v>304.45592959999999</c:v>
                </c:pt>
                <c:pt idx="30652">
                  <c:v>304.46586359999998</c:v>
                </c:pt>
                <c:pt idx="30653">
                  <c:v>304.47579760000002</c:v>
                </c:pt>
                <c:pt idx="30654">
                  <c:v>304.48573160000001</c:v>
                </c:pt>
                <c:pt idx="30655">
                  <c:v>304.4956656</c:v>
                </c:pt>
                <c:pt idx="30656">
                  <c:v>304.50559959999998</c:v>
                </c:pt>
                <c:pt idx="30657">
                  <c:v>304.51553360000003</c:v>
                </c:pt>
                <c:pt idx="30658">
                  <c:v>304.52546760000001</c:v>
                </c:pt>
                <c:pt idx="30659">
                  <c:v>304.5354016</c:v>
                </c:pt>
                <c:pt idx="30660">
                  <c:v>304.54533559999999</c:v>
                </c:pt>
                <c:pt idx="30661">
                  <c:v>304.55526959999997</c:v>
                </c:pt>
                <c:pt idx="30662">
                  <c:v>304.56520260000002</c:v>
                </c:pt>
                <c:pt idx="30663">
                  <c:v>304.57513660000001</c:v>
                </c:pt>
                <c:pt idx="30664">
                  <c:v>304.58507059999999</c:v>
                </c:pt>
                <c:pt idx="30665">
                  <c:v>304.59500459999998</c:v>
                </c:pt>
                <c:pt idx="30666">
                  <c:v>304.60493860000003</c:v>
                </c:pt>
                <c:pt idx="30667">
                  <c:v>304.61487260000001</c:v>
                </c:pt>
                <c:pt idx="30668">
                  <c:v>304.6248066</c:v>
                </c:pt>
                <c:pt idx="30669">
                  <c:v>304.63474059999999</c:v>
                </c:pt>
                <c:pt idx="30670">
                  <c:v>304.64467459999997</c:v>
                </c:pt>
                <c:pt idx="30671">
                  <c:v>304.65460860000002</c:v>
                </c:pt>
                <c:pt idx="30672">
                  <c:v>304.6645426</c:v>
                </c:pt>
                <c:pt idx="30673">
                  <c:v>304.67447659999999</c:v>
                </c:pt>
                <c:pt idx="30674">
                  <c:v>304.68441059999998</c:v>
                </c:pt>
                <c:pt idx="30675">
                  <c:v>304.69434360000002</c:v>
                </c:pt>
                <c:pt idx="30676">
                  <c:v>304.70427760000001</c:v>
                </c:pt>
                <c:pt idx="30677">
                  <c:v>304.7142116</c:v>
                </c:pt>
                <c:pt idx="30678">
                  <c:v>304.72414559999999</c:v>
                </c:pt>
                <c:pt idx="30679">
                  <c:v>304.73407959999997</c:v>
                </c:pt>
                <c:pt idx="30680">
                  <c:v>304.74401360000002</c:v>
                </c:pt>
                <c:pt idx="30681">
                  <c:v>304.75394679999999</c:v>
                </c:pt>
                <c:pt idx="30682">
                  <c:v>304.76388079999998</c:v>
                </c:pt>
                <c:pt idx="30683">
                  <c:v>304.77381480000003</c:v>
                </c:pt>
                <c:pt idx="30684">
                  <c:v>304.78374880000001</c:v>
                </c:pt>
                <c:pt idx="30685">
                  <c:v>304.7936828</c:v>
                </c:pt>
                <c:pt idx="30686">
                  <c:v>304.80361679999999</c:v>
                </c:pt>
                <c:pt idx="30687">
                  <c:v>304.81355079999997</c:v>
                </c:pt>
                <c:pt idx="30688">
                  <c:v>304.82348480000002</c:v>
                </c:pt>
                <c:pt idx="30689">
                  <c:v>304.83341780000001</c:v>
                </c:pt>
                <c:pt idx="30690">
                  <c:v>304.84335179999999</c:v>
                </c:pt>
                <c:pt idx="30691">
                  <c:v>304.85328579999998</c:v>
                </c:pt>
                <c:pt idx="30692">
                  <c:v>304.86321980000002</c:v>
                </c:pt>
                <c:pt idx="30693">
                  <c:v>304.87315380000001</c:v>
                </c:pt>
                <c:pt idx="30694">
                  <c:v>304.8830878</c:v>
                </c:pt>
                <c:pt idx="30695">
                  <c:v>304.89302179999999</c:v>
                </c:pt>
                <c:pt idx="30696">
                  <c:v>304.90295579999997</c:v>
                </c:pt>
                <c:pt idx="30697">
                  <c:v>304.91288980000002</c:v>
                </c:pt>
                <c:pt idx="30698">
                  <c:v>304.9228238</c:v>
                </c:pt>
                <c:pt idx="30699">
                  <c:v>304.93275779999999</c:v>
                </c:pt>
                <c:pt idx="30700">
                  <c:v>304.94269179999998</c:v>
                </c:pt>
                <c:pt idx="30701">
                  <c:v>304.95262580000002</c:v>
                </c:pt>
                <c:pt idx="30702">
                  <c:v>304.96255880000001</c:v>
                </c:pt>
                <c:pt idx="30703">
                  <c:v>304.9724928</c:v>
                </c:pt>
                <c:pt idx="30704">
                  <c:v>304.98242679999998</c:v>
                </c:pt>
                <c:pt idx="30705">
                  <c:v>304.99236079999997</c:v>
                </c:pt>
                <c:pt idx="30706">
                  <c:v>305.00229480000002</c:v>
                </c:pt>
                <c:pt idx="30707">
                  <c:v>305.0122288</c:v>
                </c:pt>
                <c:pt idx="30708">
                  <c:v>305.02216279999999</c:v>
                </c:pt>
                <c:pt idx="30709">
                  <c:v>305.03209679999998</c:v>
                </c:pt>
                <c:pt idx="30710">
                  <c:v>305.04203080000002</c:v>
                </c:pt>
                <c:pt idx="30711">
                  <c:v>305.05196480000001</c:v>
                </c:pt>
                <c:pt idx="30712">
                  <c:v>305.06189879999999</c:v>
                </c:pt>
                <c:pt idx="30713">
                  <c:v>305.07183279999998</c:v>
                </c:pt>
                <c:pt idx="30714">
                  <c:v>305.08176680000003</c:v>
                </c:pt>
                <c:pt idx="30715">
                  <c:v>305.09170080000001</c:v>
                </c:pt>
                <c:pt idx="30716">
                  <c:v>305.1016338</c:v>
                </c:pt>
                <c:pt idx="30717">
                  <c:v>305.11156779999999</c:v>
                </c:pt>
                <c:pt idx="30718">
                  <c:v>305.12150179999998</c:v>
                </c:pt>
                <c:pt idx="30719">
                  <c:v>305.13143580000002</c:v>
                </c:pt>
                <c:pt idx="30720">
                  <c:v>305.14136980000001</c:v>
                </c:pt>
                <c:pt idx="30721">
                  <c:v>305.15130379999999</c:v>
                </c:pt>
                <c:pt idx="30722">
                  <c:v>305.16123779999998</c:v>
                </c:pt>
                <c:pt idx="30723">
                  <c:v>305.17117180000002</c:v>
                </c:pt>
                <c:pt idx="30724">
                  <c:v>305.18110580000001</c:v>
                </c:pt>
                <c:pt idx="30725">
                  <c:v>305.1910398</c:v>
                </c:pt>
                <c:pt idx="30726">
                  <c:v>305.20097379999999</c:v>
                </c:pt>
                <c:pt idx="30727">
                  <c:v>305.21090779999997</c:v>
                </c:pt>
                <c:pt idx="30728">
                  <c:v>305.22084180000002</c:v>
                </c:pt>
                <c:pt idx="30729">
                  <c:v>305.2307758</c:v>
                </c:pt>
                <c:pt idx="30730">
                  <c:v>305.24070879999999</c:v>
                </c:pt>
                <c:pt idx="30731">
                  <c:v>305.25064279999998</c:v>
                </c:pt>
                <c:pt idx="30732">
                  <c:v>305.26057680000002</c:v>
                </c:pt>
                <c:pt idx="30733">
                  <c:v>305.27051080000001</c:v>
                </c:pt>
                <c:pt idx="30734">
                  <c:v>305.2804448</c:v>
                </c:pt>
                <c:pt idx="30735">
                  <c:v>305.29037879999998</c:v>
                </c:pt>
                <c:pt idx="30736">
                  <c:v>305.30031279999997</c:v>
                </c:pt>
                <c:pt idx="30737">
                  <c:v>305.31024680000002</c:v>
                </c:pt>
                <c:pt idx="30738">
                  <c:v>305.3201808</c:v>
                </c:pt>
                <c:pt idx="30739">
                  <c:v>305.33011479999999</c:v>
                </c:pt>
                <c:pt idx="30740">
                  <c:v>305.34004879999998</c:v>
                </c:pt>
                <c:pt idx="30741">
                  <c:v>305.34998280000002</c:v>
                </c:pt>
                <c:pt idx="30742">
                  <c:v>305.35991680000001</c:v>
                </c:pt>
                <c:pt idx="30743">
                  <c:v>305.36985079999999</c:v>
                </c:pt>
                <c:pt idx="30744">
                  <c:v>305.37978379999998</c:v>
                </c:pt>
                <c:pt idx="30745">
                  <c:v>305.38971780000003</c:v>
                </c:pt>
                <c:pt idx="30746">
                  <c:v>305.39965180000002</c:v>
                </c:pt>
                <c:pt idx="30747">
                  <c:v>305.4095858</c:v>
                </c:pt>
                <c:pt idx="30748">
                  <c:v>305.41951979999999</c:v>
                </c:pt>
                <c:pt idx="30749">
                  <c:v>305.42945379999998</c:v>
                </c:pt>
                <c:pt idx="30750">
                  <c:v>305.43938780000002</c:v>
                </c:pt>
                <c:pt idx="30751">
                  <c:v>305.44932180000001</c:v>
                </c:pt>
                <c:pt idx="30752">
                  <c:v>305.45925579999999</c:v>
                </c:pt>
                <c:pt idx="30753">
                  <c:v>305.46918979999998</c:v>
                </c:pt>
                <c:pt idx="30754">
                  <c:v>305.47912380000002</c:v>
                </c:pt>
                <c:pt idx="30755">
                  <c:v>305.48905780000001</c:v>
                </c:pt>
                <c:pt idx="30756">
                  <c:v>305.4989918</c:v>
                </c:pt>
                <c:pt idx="30757">
                  <c:v>305.50892579999999</c:v>
                </c:pt>
                <c:pt idx="30758">
                  <c:v>305.51885879999998</c:v>
                </c:pt>
                <c:pt idx="30759">
                  <c:v>305.52879280000002</c:v>
                </c:pt>
                <c:pt idx="30760">
                  <c:v>305.53872680000001</c:v>
                </c:pt>
                <c:pt idx="30761">
                  <c:v>305.54866079999999</c:v>
                </c:pt>
                <c:pt idx="30762">
                  <c:v>305.55859479999998</c:v>
                </c:pt>
                <c:pt idx="30763">
                  <c:v>305.56852880000002</c:v>
                </c:pt>
                <c:pt idx="30764">
                  <c:v>305.57846280000001</c:v>
                </c:pt>
                <c:pt idx="30765">
                  <c:v>305.5883968</c:v>
                </c:pt>
                <c:pt idx="30766">
                  <c:v>305.59833079999999</c:v>
                </c:pt>
                <c:pt idx="30767">
                  <c:v>305.60826479999997</c:v>
                </c:pt>
                <c:pt idx="30768">
                  <c:v>305.61819880000002</c:v>
                </c:pt>
                <c:pt idx="30769">
                  <c:v>305.6281328</c:v>
                </c:pt>
                <c:pt idx="30770">
                  <c:v>305.63806679999999</c:v>
                </c:pt>
                <c:pt idx="30771">
                  <c:v>305.64800079999998</c:v>
                </c:pt>
                <c:pt idx="30772">
                  <c:v>305.65793380000002</c:v>
                </c:pt>
                <c:pt idx="30773">
                  <c:v>305.66786780000001</c:v>
                </c:pt>
                <c:pt idx="30774">
                  <c:v>305.6778018</c:v>
                </c:pt>
                <c:pt idx="30775">
                  <c:v>305.68773579999998</c:v>
                </c:pt>
                <c:pt idx="30776">
                  <c:v>305.69766980000003</c:v>
                </c:pt>
                <c:pt idx="30777">
                  <c:v>305.70760380000002</c:v>
                </c:pt>
                <c:pt idx="30778">
                  <c:v>305.7175378</c:v>
                </c:pt>
                <c:pt idx="30779">
                  <c:v>305.72747179999999</c:v>
                </c:pt>
                <c:pt idx="30780">
                  <c:v>305.73740579999998</c:v>
                </c:pt>
                <c:pt idx="30781">
                  <c:v>305.74733980000002</c:v>
                </c:pt>
                <c:pt idx="30782">
                  <c:v>305.75727439999997</c:v>
                </c:pt>
                <c:pt idx="30783">
                  <c:v>305.76720840000002</c:v>
                </c:pt>
                <c:pt idx="30784">
                  <c:v>305.7771424</c:v>
                </c:pt>
                <c:pt idx="30785">
                  <c:v>305.78707639999999</c:v>
                </c:pt>
                <c:pt idx="30786">
                  <c:v>305.79701039999998</c:v>
                </c:pt>
                <c:pt idx="30787">
                  <c:v>305.80694340000002</c:v>
                </c:pt>
                <c:pt idx="30788">
                  <c:v>305.81687740000001</c:v>
                </c:pt>
                <c:pt idx="30789">
                  <c:v>305.8268114</c:v>
                </c:pt>
                <c:pt idx="30790">
                  <c:v>305.83674539999998</c:v>
                </c:pt>
                <c:pt idx="30791">
                  <c:v>305.84667940000003</c:v>
                </c:pt>
                <c:pt idx="30792">
                  <c:v>305.85661340000001</c:v>
                </c:pt>
                <c:pt idx="30793">
                  <c:v>305.8665474</c:v>
                </c:pt>
                <c:pt idx="30794">
                  <c:v>305.87648139999999</c:v>
                </c:pt>
                <c:pt idx="30795">
                  <c:v>305.88641539999998</c:v>
                </c:pt>
                <c:pt idx="30796">
                  <c:v>305.89634940000002</c:v>
                </c:pt>
                <c:pt idx="30797">
                  <c:v>305.90628340000001</c:v>
                </c:pt>
                <c:pt idx="30798">
                  <c:v>305.91621739999999</c:v>
                </c:pt>
                <c:pt idx="30799">
                  <c:v>305.92615139999998</c:v>
                </c:pt>
                <c:pt idx="30800">
                  <c:v>305.93608540000002</c:v>
                </c:pt>
                <c:pt idx="30801">
                  <c:v>305.94601840000001</c:v>
                </c:pt>
                <c:pt idx="30802">
                  <c:v>305.9559524</c:v>
                </c:pt>
                <c:pt idx="30803">
                  <c:v>305.96588639999999</c:v>
                </c:pt>
                <c:pt idx="30804">
                  <c:v>305.97582039999998</c:v>
                </c:pt>
                <c:pt idx="30805">
                  <c:v>305.98575440000002</c:v>
                </c:pt>
                <c:pt idx="30806">
                  <c:v>305.99568840000001</c:v>
                </c:pt>
                <c:pt idx="30807">
                  <c:v>306.00562239999999</c:v>
                </c:pt>
                <c:pt idx="30808">
                  <c:v>306.01555639999998</c:v>
                </c:pt>
                <c:pt idx="30809">
                  <c:v>306.02549040000002</c:v>
                </c:pt>
                <c:pt idx="30810">
                  <c:v>306.03542440000001</c:v>
                </c:pt>
                <c:pt idx="30811">
                  <c:v>306.0453584</c:v>
                </c:pt>
                <c:pt idx="30812">
                  <c:v>306.05529239999998</c:v>
                </c:pt>
                <c:pt idx="30813">
                  <c:v>306.06522639999997</c:v>
                </c:pt>
                <c:pt idx="30814">
                  <c:v>306.07516040000002</c:v>
                </c:pt>
                <c:pt idx="30815">
                  <c:v>306.0850944</c:v>
                </c:pt>
                <c:pt idx="30816">
                  <c:v>306.09502739999999</c:v>
                </c:pt>
                <c:pt idx="30817">
                  <c:v>306.10496139999998</c:v>
                </c:pt>
                <c:pt idx="30818">
                  <c:v>306.11489540000002</c:v>
                </c:pt>
                <c:pt idx="30819">
                  <c:v>306.12482940000001</c:v>
                </c:pt>
                <c:pt idx="30820">
                  <c:v>306.1347634</c:v>
                </c:pt>
                <c:pt idx="30821">
                  <c:v>306.14469739999998</c:v>
                </c:pt>
                <c:pt idx="30822">
                  <c:v>306.15463140000003</c:v>
                </c:pt>
                <c:pt idx="30823">
                  <c:v>306.16456540000001</c:v>
                </c:pt>
                <c:pt idx="30824">
                  <c:v>306.1744994</c:v>
                </c:pt>
                <c:pt idx="30825">
                  <c:v>306.18443339999999</c:v>
                </c:pt>
                <c:pt idx="30826">
                  <c:v>306.19436739999998</c:v>
                </c:pt>
                <c:pt idx="30827">
                  <c:v>306.20430140000002</c:v>
                </c:pt>
                <c:pt idx="30828">
                  <c:v>306.21423540000001</c:v>
                </c:pt>
                <c:pt idx="30829">
                  <c:v>306.22416939999999</c:v>
                </c:pt>
                <c:pt idx="30830">
                  <c:v>306.23410339999998</c:v>
                </c:pt>
                <c:pt idx="30831">
                  <c:v>306.24403640000003</c:v>
                </c:pt>
                <c:pt idx="30832">
                  <c:v>306.25397040000001</c:v>
                </c:pt>
                <c:pt idx="30833">
                  <c:v>306.2639044</c:v>
                </c:pt>
                <c:pt idx="30834">
                  <c:v>306.27383839999999</c:v>
                </c:pt>
                <c:pt idx="30835">
                  <c:v>306.28377239999998</c:v>
                </c:pt>
                <c:pt idx="30836">
                  <c:v>306.29370640000002</c:v>
                </c:pt>
                <c:pt idx="30837">
                  <c:v>306.30364040000001</c:v>
                </c:pt>
                <c:pt idx="30838">
                  <c:v>306.31357439999999</c:v>
                </c:pt>
                <c:pt idx="30839">
                  <c:v>306.32350839999998</c:v>
                </c:pt>
                <c:pt idx="30840">
                  <c:v>306.33344240000002</c:v>
                </c:pt>
                <c:pt idx="30841">
                  <c:v>306.34337640000001</c:v>
                </c:pt>
                <c:pt idx="30842">
                  <c:v>306.3533104</c:v>
                </c:pt>
                <c:pt idx="30843">
                  <c:v>306.36324439999999</c:v>
                </c:pt>
                <c:pt idx="30844">
                  <c:v>306.37317839999997</c:v>
                </c:pt>
                <c:pt idx="30845">
                  <c:v>306.38311140000002</c:v>
                </c:pt>
                <c:pt idx="30846">
                  <c:v>306.39304540000001</c:v>
                </c:pt>
                <c:pt idx="30847">
                  <c:v>306.40297939999999</c:v>
                </c:pt>
                <c:pt idx="30848">
                  <c:v>306.41291339999998</c:v>
                </c:pt>
                <c:pt idx="30849">
                  <c:v>306.42284740000002</c:v>
                </c:pt>
                <c:pt idx="30850">
                  <c:v>306.43278140000001</c:v>
                </c:pt>
                <c:pt idx="30851">
                  <c:v>306.4427154</c:v>
                </c:pt>
                <c:pt idx="30852">
                  <c:v>306.45264939999998</c:v>
                </c:pt>
                <c:pt idx="30853">
                  <c:v>306.46258340000003</c:v>
                </c:pt>
                <c:pt idx="30854">
                  <c:v>306.47251740000002</c:v>
                </c:pt>
                <c:pt idx="30855">
                  <c:v>306.4824514</c:v>
                </c:pt>
                <c:pt idx="30856">
                  <c:v>306.49238539999999</c:v>
                </c:pt>
                <c:pt idx="30857">
                  <c:v>306.50231939999998</c:v>
                </c:pt>
                <c:pt idx="30858">
                  <c:v>306.51225340000002</c:v>
                </c:pt>
                <c:pt idx="30859">
                  <c:v>306.52218740000001</c:v>
                </c:pt>
                <c:pt idx="30860">
                  <c:v>306.53212139999999</c:v>
                </c:pt>
                <c:pt idx="30861">
                  <c:v>306.54205439999998</c:v>
                </c:pt>
                <c:pt idx="30862">
                  <c:v>306.55198840000003</c:v>
                </c:pt>
                <c:pt idx="30863">
                  <c:v>306.56192240000001</c:v>
                </c:pt>
                <c:pt idx="30864">
                  <c:v>306.5718564</c:v>
                </c:pt>
                <c:pt idx="30865">
                  <c:v>306.58179039999999</c:v>
                </c:pt>
                <c:pt idx="30866">
                  <c:v>306.59172439999998</c:v>
                </c:pt>
                <c:pt idx="30867">
                  <c:v>306.60165840000002</c:v>
                </c:pt>
                <c:pt idx="30868">
                  <c:v>306.61159240000001</c:v>
                </c:pt>
                <c:pt idx="30869">
                  <c:v>306.62152639999999</c:v>
                </c:pt>
                <c:pt idx="30870">
                  <c:v>306.63146039999998</c:v>
                </c:pt>
                <c:pt idx="30871">
                  <c:v>306.64139440000002</c:v>
                </c:pt>
                <c:pt idx="30872">
                  <c:v>306.65132840000001</c:v>
                </c:pt>
                <c:pt idx="30873">
                  <c:v>306.6612624</c:v>
                </c:pt>
                <c:pt idx="30874">
                  <c:v>306.67119639999999</c:v>
                </c:pt>
                <c:pt idx="30875">
                  <c:v>306.68113039999997</c:v>
                </c:pt>
                <c:pt idx="30876">
                  <c:v>306.69106440000002</c:v>
                </c:pt>
                <c:pt idx="30877">
                  <c:v>306.70099740000001</c:v>
                </c:pt>
                <c:pt idx="30878">
                  <c:v>306.71093139999999</c:v>
                </c:pt>
                <c:pt idx="30879">
                  <c:v>306.72086539999998</c:v>
                </c:pt>
                <c:pt idx="30880">
                  <c:v>306.73079940000002</c:v>
                </c:pt>
                <c:pt idx="30881">
                  <c:v>306.74073340000001</c:v>
                </c:pt>
                <c:pt idx="30882">
                  <c:v>306.7506674</c:v>
                </c:pt>
                <c:pt idx="30883">
                  <c:v>306.76060210000003</c:v>
                </c:pt>
                <c:pt idx="30884">
                  <c:v>306.77053610000002</c:v>
                </c:pt>
                <c:pt idx="30885">
                  <c:v>306.7804701</c:v>
                </c:pt>
                <c:pt idx="30886">
                  <c:v>306.79040409999999</c:v>
                </c:pt>
                <c:pt idx="30887">
                  <c:v>306.80033809999998</c:v>
                </c:pt>
                <c:pt idx="30888">
                  <c:v>306.81027210000002</c:v>
                </c:pt>
                <c:pt idx="30889">
                  <c:v>306.82020610000001</c:v>
                </c:pt>
                <c:pt idx="30890">
                  <c:v>306.83014009999999</c:v>
                </c:pt>
                <c:pt idx="30891">
                  <c:v>306.84007409999998</c:v>
                </c:pt>
                <c:pt idx="30892">
                  <c:v>306.85000710000003</c:v>
                </c:pt>
                <c:pt idx="30893">
                  <c:v>306.85994110000001</c:v>
                </c:pt>
                <c:pt idx="30894">
                  <c:v>306.8698751</c:v>
                </c:pt>
                <c:pt idx="30895">
                  <c:v>306.87980909999999</c:v>
                </c:pt>
                <c:pt idx="30896">
                  <c:v>306.88974309999998</c:v>
                </c:pt>
                <c:pt idx="30897">
                  <c:v>306.89967710000002</c:v>
                </c:pt>
                <c:pt idx="30898">
                  <c:v>306.90961110000001</c:v>
                </c:pt>
                <c:pt idx="30899">
                  <c:v>306.91954509999999</c:v>
                </c:pt>
                <c:pt idx="30900">
                  <c:v>306.92947909999998</c:v>
                </c:pt>
                <c:pt idx="30901">
                  <c:v>306.93941310000002</c:v>
                </c:pt>
                <c:pt idx="30902">
                  <c:v>306.94934710000001</c:v>
                </c:pt>
                <c:pt idx="30903">
                  <c:v>306.9592811</c:v>
                </c:pt>
                <c:pt idx="30904">
                  <c:v>306.96921509999999</c:v>
                </c:pt>
                <c:pt idx="30905">
                  <c:v>306.97914909999997</c:v>
                </c:pt>
                <c:pt idx="30906">
                  <c:v>306.98908310000002</c:v>
                </c:pt>
                <c:pt idx="30907">
                  <c:v>306.9990171</c:v>
                </c:pt>
                <c:pt idx="30908">
                  <c:v>307.00895009999999</c:v>
                </c:pt>
                <c:pt idx="30909">
                  <c:v>307.01888409999998</c:v>
                </c:pt>
                <c:pt idx="30910">
                  <c:v>307.02881810000002</c:v>
                </c:pt>
                <c:pt idx="30911">
                  <c:v>307.03875210000001</c:v>
                </c:pt>
                <c:pt idx="30912">
                  <c:v>307.0486861</c:v>
                </c:pt>
                <c:pt idx="30913">
                  <c:v>307.05862009999998</c:v>
                </c:pt>
                <c:pt idx="30914">
                  <c:v>307.06855409999997</c:v>
                </c:pt>
                <c:pt idx="30915">
                  <c:v>307.07848810000002</c:v>
                </c:pt>
                <c:pt idx="30916">
                  <c:v>307.0884221</c:v>
                </c:pt>
                <c:pt idx="30917">
                  <c:v>307.09835609999999</c:v>
                </c:pt>
                <c:pt idx="30918">
                  <c:v>307.10829009999998</c:v>
                </c:pt>
                <c:pt idx="30919">
                  <c:v>307.11822410000002</c:v>
                </c:pt>
                <c:pt idx="30920">
                  <c:v>307.12815810000001</c:v>
                </c:pt>
                <c:pt idx="30921">
                  <c:v>307.13809209999999</c:v>
                </c:pt>
                <c:pt idx="30922">
                  <c:v>307.14802609999998</c:v>
                </c:pt>
                <c:pt idx="30923">
                  <c:v>307.15795910000003</c:v>
                </c:pt>
                <c:pt idx="30924">
                  <c:v>307.16789310000001</c:v>
                </c:pt>
                <c:pt idx="30925">
                  <c:v>307.1778271</c:v>
                </c:pt>
                <c:pt idx="30926">
                  <c:v>307.18776109999999</c:v>
                </c:pt>
                <c:pt idx="30927">
                  <c:v>307.19769509999998</c:v>
                </c:pt>
                <c:pt idx="30928">
                  <c:v>307.20762910000002</c:v>
                </c:pt>
                <c:pt idx="30929">
                  <c:v>307.21756310000001</c:v>
                </c:pt>
                <c:pt idx="30930">
                  <c:v>307.22749709999999</c:v>
                </c:pt>
                <c:pt idx="30931">
                  <c:v>307.23743109999998</c:v>
                </c:pt>
                <c:pt idx="30932">
                  <c:v>307.24736510000002</c:v>
                </c:pt>
                <c:pt idx="30933">
                  <c:v>307.25729910000001</c:v>
                </c:pt>
                <c:pt idx="30934">
                  <c:v>307.2672331</c:v>
                </c:pt>
                <c:pt idx="30935">
                  <c:v>307.27716709999999</c:v>
                </c:pt>
                <c:pt idx="30936">
                  <c:v>307.28710109999997</c:v>
                </c:pt>
                <c:pt idx="30937">
                  <c:v>307.29703510000002</c:v>
                </c:pt>
                <c:pt idx="30938">
                  <c:v>307.3069691</c:v>
                </c:pt>
                <c:pt idx="30939">
                  <c:v>307.31690309999999</c:v>
                </c:pt>
                <c:pt idx="30940">
                  <c:v>307.32683609999998</c:v>
                </c:pt>
                <c:pt idx="30941">
                  <c:v>307.33677010000002</c:v>
                </c:pt>
                <c:pt idx="30942">
                  <c:v>307.34670410000001</c:v>
                </c:pt>
                <c:pt idx="30943">
                  <c:v>307.3566381</c:v>
                </c:pt>
                <c:pt idx="30944">
                  <c:v>307.36657209999998</c:v>
                </c:pt>
                <c:pt idx="30945">
                  <c:v>307.37650609999997</c:v>
                </c:pt>
                <c:pt idx="30946">
                  <c:v>307.38644010000002</c:v>
                </c:pt>
                <c:pt idx="30947">
                  <c:v>307.3963741</c:v>
                </c:pt>
                <c:pt idx="30948">
                  <c:v>307.40630809999999</c:v>
                </c:pt>
                <c:pt idx="30949">
                  <c:v>307.41624209999998</c:v>
                </c:pt>
                <c:pt idx="30950">
                  <c:v>307.42617610000002</c:v>
                </c:pt>
                <c:pt idx="30951">
                  <c:v>307.43611010000001</c:v>
                </c:pt>
                <c:pt idx="30952">
                  <c:v>307.44604409999999</c:v>
                </c:pt>
                <c:pt idx="30953">
                  <c:v>307.45597809999998</c:v>
                </c:pt>
                <c:pt idx="30954">
                  <c:v>307.46591210000003</c:v>
                </c:pt>
                <c:pt idx="30955">
                  <c:v>307.47584610000001</c:v>
                </c:pt>
                <c:pt idx="30956">
                  <c:v>307.4857801</c:v>
                </c:pt>
                <c:pt idx="30957">
                  <c:v>307.49571309999999</c:v>
                </c:pt>
                <c:pt idx="30958">
                  <c:v>307.50564709999998</c:v>
                </c:pt>
                <c:pt idx="30959">
                  <c:v>307.51558110000002</c:v>
                </c:pt>
                <c:pt idx="30960">
                  <c:v>307.52551510000001</c:v>
                </c:pt>
                <c:pt idx="30961">
                  <c:v>307.53544909999999</c:v>
                </c:pt>
                <c:pt idx="30962">
                  <c:v>307.54538309999998</c:v>
                </c:pt>
                <c:pt idx="30963">
                  <c:v>307.55531710000002</c:v>
                </c:pt>
                <c:pt idx="30964">
                  <c:v>307.56525110000001</c:v>
                </c:pt>
                <c:pt idx="30965">
                  <c:v>307.5751851</c:v>
                </c:pt>
                <c:pt idx="30966">
                  <c:v>307.58511909999999</c:v>
                </c:pt>
                <c:pt idx="30967">
                  <c:v>307.59505309999997</c:v>
                </c:pt>
                <c:pt idx="30968">
                  <c:v>307.60498710000002</c:v>
                </c:pt>
                <c:pt idx="30969">
                  <c:v>307.6149211</c:v>
                </c:pt>
                <c:pt idx="30970">
                  <c:v>307.62485509999999</c:v>
                </c:pt>
                <c:pt idx="30971">
                  <c:v>307.63478909999998</c:v>
                </c:pt>
                <c:pt idx="30972">
                  <c:v>307.64472310000002</c:v>
                </c:pt>
                <c:pt idx="30973">
                  <c:v>307.65465710000001</c:v>
                </c:pt>
                <c:pt idx="30974">
                  <c:v>307.6645901</c:v>
                </c:pt>
                <c:pt idx="30975">
                  <c:v>307.67452409999999</c:v>
                </c:pt>
                <c:pt idx="30976">
                  <c:v>307.68445809999997</c:v>
                </c:pt>
                <c:pt idx="30977">
                  <c:v>307.69439210000002</c:v>
                </c:pt>
                <c:pt idx="30978">
                  <c:v>307.7043261</c:v>
                </c:pt>
                <c:pt idx="30979">
                  <c:v>307.71426009999999</c:v>
                </c:pt>
                <c:pt idx="30980">
                  <c:v>307.72419409999998</c:v>
                </c:pt>
                <c:pt idx="30981">
                  <c:v>307.73412810000002</c:v>
                </c:pt>
                <c:pt idx="30982">
                  <c:v>307.74406210000001</c:v>
                </c:pt>
                <c:pt idx="30983">
                  <c:v>307.75399609999999</c:v>
                </c:pt>
                <c:pt idx="30984">
                  <c:v>307.76392959999998</c:v>
                </c:pt>
                <c:pt idx="30985">
                  <c:v>307.77386360000003</c:v>
                </c:pt>
                <c:pt idx="30986">
                  <c:v>307.78379760000001</c:v>
                </c:pt>
                <c:pt idx="30987">
                  <c:v>307.7937316</c:v>
                </c:pt>
                <c:pt idx="30988">
                  <c:v>307.80366559999999</c:v>
                </c:pt>
                <c:pt idx="30989">
                  <c:v>307.81359959999997</c:v>
                </c:pt>
                <c:pt idx="30990">
                  <c:v>307.82353360000002</c:v>
                </c:pt>
                <c:pt idx="30991">
                  <c:v>307.83346760000001</c:v>
                </c:pt>
                <c:pt idx="30992">
                  <c:v>307.8434006</c:v>
                </c:pt>
                <c:pt idx="30993">
                  <c:v>307.85333459999998</c:v>
                </c:pt>
                <c:pt idx="30994">
                  <c:v>307.86326860000003</c:v>
                </c:pt>
                <c:pt idx="30995">
                  <c:v>307.87320260000001</c:v>
                </c:pt>
                <c:pt idx="30996">
                  <c:v>307.8831366</c:v>
                </c:pt>
                <c:pt idx="30997">
                  <c:v>307.89307059999999</c:v>
                </c:pt>
                <c:pt idx="30998">
                  <c:v>307.90300459999997</c:v>
                </c:pt>
                <c:pt idx="30999">
                  <c:v>307.91293860000002</c:v>
                </c:pt>
                <c:pt idx="31000">
                  <c:v>307.92287260000001</c:v>
                </c:pt>
                <c:pt idx="31001">
                  <c:v>307.93280659999999</c:v>
                </c:pt>
                <c:pt idx="31002">
                  <c:v>307.94274059999998</c:v>
                </c:pt>
                <c:pt idx="31003">
                  <c:v>307.95267460000002</c:v>
                </c:pt>
                <c:pt idx="31004">
                  <c:v>307.96260860000001</c:v>
                </c:pt>
                <c:pt idx="31005">
                  <c:v>307.9725426</c:v>
                </c:pt>
                <c:pt idx="31006">
                  <c:v>307.98247659999998</c:v>
                </c:pt>
                <c:pt idx="31007">
                  <c:v>307.99241060000003</c:v>
                </c:pt>
                <c:pt idx="31008">
                  <c:v>308.00234460000001</c:v>
                </c:pt>
                <c:pt idx="31009">
                  <c:v>308.0122776</c:v>
                </c:pt>
                <c:pt idx="31010">
                  <c:v>308.02221159999999</c:v>
                </c:pt>
                <c:pt idx="31011">
                  <c:v>308.03214559999998</c:v>
                </c:pt>
                <c:pt idx="31012">
                  <c:v>308.04207960000002</c:v>
                </c:pt>
                <c:pt idx="31013">
                  <c:v>308.05201360000001</c:v>
                </c:pt>
                <c:pt idx="31014">
                  <c:v>308.0619476</c:v>
                </c:pt>
                <c:pt idx="31015">
                  <c:v>308.07188159999998</c:v>
                </c:pt>
                <c:pt idx="31016">
                  <c:v>308.08181560000003</c:v>
                </c:pt>
                <c:pt idx="31017">
                  <c:v>308.09174960000001</c:v>
                </c:pt>
                <c:pt idx="31018">
                  <c:v>308.1016836</c:v>
                </c:pt>
                <c:pt idx="31019">
                  <c:v>308.11161759999999</c:v>
                </c:pt>
                <c:pt idx="31020">
                  <c:v>308.12155159999998</c:v>
                </c:pt>
                <c:pt idx="31021">
                  <c:v>308.13148560000002</c:v>
                </c:pt>
                <c:pt idx="31022">
                  <c:v>308.14141960000001</c:v>
                </c:pt>
                <c:pt idx="31023">
                  <c:v>308.15135359999999</c:v>
                </c:pt>
                <c:pt idx="31024">
                  <c:v>308.16128759999998</c:v>
                </c:pt>
                <c:pt idx="31025">
                  <c:v>308.17122160000002</c:v>
                </c:pt>
                <c:pt idx="31026">
                  <c:v>308.18115560000001</c:v>
                </c:pt>
                <c:pt idx="31027">
                  <c:v>308.1910896</c:v>
                </c:pt>
                <c:pt idx="31028">
                  <c:v>308.20102259999999</c:v>
                </c:pt>
                <c:pt idx="31029">
                  <c:v>308.21095659999997</c:v>
                </c:pt>
                <c:pt idx="31030">
                  <c:v>308.22089060000002</c:v>
                </c:pt>
                <c:pt idx="31031">
                  <c:v>308.23082460000001</c:v>
                </c:pt>
                <c:pt idx="31032">
                  <c:v>308.24075859999999</c:v>
                </c:pt>
                <c:pt idx="31033">
                  <c:v>308.25069259999998</c:v>
                </c:pt>
                <c:pt idx="31034">
                  <c:v>308.26062660000002</c:v>
                </c:pt>
                <c:pt idx="31035">
                  <c:v>308.27056060000001</c:v>
                </c:pt>
                <c:pt idx="31036">
                  <c:v>308.2804946</c:v>
                </c:pt>
                <c:pt idx="31037">
                  <c:v>308.29042859999998</c:v>
                </c:pt>
                <c:pt idx="31038">
                  <c:v>308.30036260000003</c:v>
                </c:pt>
                <c:pt idx="31039">
                  <c:v>308.31029660000002</c:v>
                </c:pt>
                <c:pt idx="31040">
                  <c:v>308.3202306</c:v>
                </c:pt>
                <c:pt idx="31041">
                  <c:v>308.33016459999999</c:v>
                </c:pt>
                <c:pt idx="31042">
                  <c:v>308.34009859999998</c:v>
                </c:pt>
                <c:pt idx="31043">
                  <c:v>308.35003260000002</c:v>
                </c:pt>
                <c:pt idx="31044">
                  <c:v>308.35996660000001</c:v>
                </c:pt>
                <c:pt idx="31045">
                  <c:v>308.36990059999999</c:v>
                </c:pt>
                <c:pt idx="31046">
                  <c:v>308.37983359999998</c:v>
                </c:pt>
                <c:pt idx="31047">
                  <c:v>308.38976760000003</c:v>
                </c:pt>
                <c:pt idx="31048">
                  <c:v>308.39970160000001</c:v>
                </c:pt>
                <c:pt idx="31049">
                  <c:v>308.4096356</c:v>
                </c:pt>
                <c:pt idx="31050">
                  <c:v>308.41956959999999</c:v>
                </c:pt>
                <c:pt idx="31051">
                  <c:v>308.42950359999998</c:v>
                </c:pt>
                <c:pt idx="31052">
                  <c:v>308.43943760000002</c:v>
                </c:pt>
                <c:pt idx="31053">
                  <c:v>308.44937160000001</c:v>
                </c:pt>
                <c:pt idx="31054">
                  <c:v>308.45930559999999</c:v>
                </c:pt>
                <c:pt idx="31055">
                  <c:v>308.46923959999998</c:v>
                </c:pt>
                <c:pt idx="31056">
                  <c:v>308.47917360000002</c:v>
                </c:pt>
                <c:pt idx="31057">
                  <c:v>308.48910760000001</c:v>
                </c:pt>
                <c:pt idx="31058">
                  <c:v>308.4990416</c:v>
                </c:pt>
                <c:pt idx="31059">
                  <c:v>308.50897559999999</c:v>
                </c:pt>
                <c:pt idx="31060">
                  <c:v>308.51890959999997</c:v>
                </c:pt>
                <c:pt idx="31061">
                  <c:v>308.52884360000002</c:v>
                </c:pt>
                <c:pt idx="31062">
                  <c:v>308.5387776</c:v>
                </c:pt>
                <c:pt idx="31063">
                  <c:v>308.54871159999999</c:v>
                </c:pt>
                <c:pt idx="31064">
                  <c:v>308.55864559999998</c:v>
                </c:pt>
                <c:pt idx="31065">
                  <c:v>308.56857960000002</c:v>
                </c:pt>
                <c:pt idx="31066">
                  <c:v>308.57851260000001</c:v>
                </c:pt>
                <c:pt idx="31067">
                  <c:v>308.5884466</c:v>
                </c:pt>
                <c:pt idx="31068">
                  <c:v>308.59838059999998</c:v>
                </c:pt>
                <c:pt idx="31069">
                  <c:v>308.60831460000003</c:v>
                </c:pt>
                <c:pt idx="31070">
                  <c:v>308.61824860000002</c:v>
                </c:pt>
                <c:pt idx="31071">
                  <c:v>308.6281826</c:v>
                </c:pt>
                <c:pt idx="31072">
                  <c:v>308.63811659999999</c:v>
                </c:pt>
                <c:pt idx="31073">
                  <c:v>308.64805059999998</c:v>
                </c:pt>
                <c:pt idx="31074">
                  <c:v>308.65798460000002</c:v>
                </c:pt>
                <c:pt idx="31075">
                  <c:v>308.66791860000001</c:v>
                </c:pt>
                <c:pt idx="31076">
                  <c:v>308.67785259999999</c:v>
                </c:pt>
                <c:pt idx="31077">
                  <c:v>308.68778659999998</c:v>
                </c:pt>
                <c:pt idx="31078">
                  <c:v>308.69772060000003</c:v>
                </c:pt>
                <c:pt idx="31079">
                  <c:v>308.70765460000001</c:v>
                </c:pt>
                <c:pt idx="31080">
                  <c:v>308.7175886</c:v>
                </c:pt>
                <c:pt idx="31081">
                  <c:v>308.72752259999999</c:v>
                </c:pt>
                <c:pt idx="31082">
                  <c:v>308.73745659999997</c:v>
                </c:pt>
                <c:pt idx="31083">
                  <c:v>308.74739060000002</c:v>
                </c:pt>
                <c:pt idx="31084">
                  <c:v>308.75732529999999</c:v>
                </c:pt>
                <c:pt idx="31085">
                  <c:v>308.76725829999998</c:v>
                </c:pt>
                <c:pt idx="31086">
                  <c:v>308.77719230000002</c:v>
                </c:pt>
                <c:pt idx="31087">
                  <c:v>308.78712630000001</c:v>
                </c:pt>
                <c:pt idx="31088">
                  <c:v>308.7970603</c:v>
                </c:pt>
                <c:pt idx="31089">
                  <c:v>308.80699429999999</c:v>
                </c:pt>
                <c:pt idx="31090">
                  <c:v>308.81692829999997</c:v>
                </c:pt>
                <c:pt idx="31091">
                  <c:v>308.82686230000002</c:v>
                </c:pt>
                <c:pt idx="31092">
                  <c:v>308.8367963</c:v>
                </c:pt>
                <c:pt idx="31093">
                  <c:v>308.84673029999999</c:v>
                </c:pt>
                <c:pt idx="31094">
                  <c:v>308.85666429999998</c:v>
                </c:pt>
                <c:pt idx="31095">
                  <c:v>308.86659830000002</c:v>
                </c:pt>
                <c:pt idx="31096">
                  <c:v>308.87653230000001</c:v>
                </c:pt>
                <c:pt idx="31097">
                  <c:v>308.8864663</c:v>
                </c:pt>
                <c:pt idx="31098">
                  <c:v>308.89640029999998</c:v>
                </c:pt>
                <c:pt idx="31099">
                  <c:v>308.90633430000003</c:v>
                </c:pt>
                <c:pt idx="31100">
                  <c:v>308.91626830000001</c:v>
                </c:pt>
                <c:pt idx="31101">
                  <c:v>308.9262023</c:v>
                </c:pt>
                <c:pt idx="31102">
                  <c:v>308.93613629999999</c:v>
                </c:pt>
                <c:pt idx="31103">
                  <c:v>308.94607029999997</c:v>
                </c:pt>
                <c:pt idx="31104">
                  <c:v>308.95600330000002</c:v>
                </c:pt>
                <c:pt idx="31105">
                  <c:v>308.96593730000001</c:v>
                </c:pt>
                <c:pt idx="31106">
                  <c:v>308.97587129999999</c:v>
                </c:pt>
                <c:pt idx="31107">
                  <c:v>308.98580529999998</c:v>
                </c:pt>
                <c:pt idx="31108">
                  <c:v>308.99573930000003</c:v>
                </c:pt>
                <c:pt idx="31109">
                  <c:v>309.00567330000001</c:v>
                </c:pt>
                <c:pt idx="31110">
                  <c:v>309.0156073</c:v>
                </c:pt>
                <c:pt idx="31111">
                  <c:v>309.02554129999999</c:v>
                </c:pt>
                <c:pt idx="31112">
                  <c:v>309.03547529999997</c:v>
                </c:pt>
                <c:pt idx="31113">
                  <c:v>309.04540930000002</c:v>
                </c:pt>
                <c:pt idx="31114">
                  <c:v>309.0553433</c:v>
                </c:pt>
                <c:pt idx="31115">
                  <c:v>309.06527729999999</c:v>
                </c:pt>
                <c:pt idx="31116">
                  <c:v>309.07521129999998</c:v>
                </c:pt>
                <c:pt idx="31117">
                  <c:v>309.08514530000002</c:v>
                </c:pt>
                <c:pt idx="31118">
                  <c:v>309.09507930000001</c:v>
                </c:pt>
                <c:pt idx="31119">
                  <c:v>309.1050133</c:v>
                </c:pt>
                <c:pt idx="31120">
                  <c:v>309.11494729999998</c:v>
                </c:pt>
                <c:pt idx="31121">
                  <c:v>309.12488130000003</c:v>
                </c:pt>
                <c:pt idx="31122">
                  <c:v>309.13481530000001</c:v>
                </c:pt>
                <c:pt idx="31123">
                  <c:v>309.1447493</c:v>
                </c:pt>
                <c:pt idx="31124">
                  <c:v>309.15468329999999</c:v>
                </c:pt>
                <c:pt idx="31125">
                  <c:v>309.16461629999998</c:v>
                </c:pt>
                <c:pt idx="31126">
                  <c:v>309.17455030000002</c:v>
                </c:pt>
                <c:pt idx="31127">
                  <c:v>309.18448430000001</c:v>
                </c:pt>
                <c:pt idx="31128">
                  <c:v>309.1944183</c:v>
                </c:pt>
                <c:pt idx="31129">
                  <c:v>309.20435229999998</c:v>
                </c:pt>
                <c:pt idx="31130">
                  <c:v>309.21428630000003</c:v>
                </c:pt>
                <c:pt idx="31131">
                  <c:v>309.22422030000001</c:v>
                </c:pt>
                <c:pt idx="31132">
                  <c:v>309.2341543</c:v>
                </c:pt>
                <c:pt idx="31133">
                  <c:v>309.24408829999999</c:v>
                </c:pt>
                <c:pt idx="31134">
                  <c:v>309.25402229999997</c:v>
                </c:pt>
                <c:pt idx="31135">
                  <c:v>309.26395630000002</c:v>
                </c:pt>
                <c:pt idx="31136">
                  <c:v>309.27389030000001</c:v>
                </c:pt>
                <c:pt idx="31137">
                  <c:v>309.28382429999999</c:v>
                </c:pt>
                <c:pt idx="31138">
                  <c:v>309.29375829999998</c:v>
                </c:pt>
                <c:pt idx="31139">
                  <c:v>309.30369230000002</c:v>
                </c:pt>
                <c:pt idx="31140">
                  <c:v>309.31362630000001</c:v>
                </c:pt>
                <c:pt idx="31141">
                  <c:v>309.3235603</c:v>
                </c:pt>
                <c:pt idx="31142">
                  <c:v>309.33349429999998</c:v>
                </c:pt>
                <c:pt idx="31143">
                  <c:v>309.34342830000003</c:v>
                </c:pt>
                <c:pt idx="31144">
                  <c:v>309.35336230000001</c:v>
                </c:pt>
                <c:pt idx="31145">
                  <c:v>309.3632953</c:v>
                </c:pt>
                <c:pt idx="31146">
                  <c:v>309.37322929999999</c:v>
                </c:pt>
                <c:pt idx="31147">
                  <c:v>309.38316329999998</c:v>
                </c:pt>
                <c:pt idx="31148">
                  <c:v>309.39309730000002</c:v>
                </c:pt>
                <c:pt idx="31149">
                  <c:v>309.40303130000001</c:v>
                </c:pt>
                <c:pt idx="31150">
                  <c:v>309.4129653</c:v>
                </c:pt>
                <c:pt idx="31151">
                  <c:v>309.42289929999998</c:v>
                </c:pt>
                <c:pt idx="31152">
                  <c:v>309.43283330000003</c:v>
                </c:pt>
                <c:pt idx="31153">
                  <c:v>309.44276730000001</c:v>
                </c:pt>
                <c:pt idx="31154">
                  <c:v>309.4527013</c:v>
                </c:pt>
                <c:pt idx="31155">
                  <c:v>309.46263529999999</c:v>
                </c:pt>
                <c:pt idx="31156">
                  <c:v>309.47256929999998</c:v>
                </c:pt>
                <c:pt idx="31157">
                  <c:v>309.48250330000002</c:v>
                </c:pt>
                <c:pt idx="31158">
                  <c:v>309.49243730000001</c:v>
                </c:pt>
                <c:pt idx="31159">
                  <c:v>309.50237129999999</c:v>
                </c:pt>
                <c:pt idx="31160">
                  <c:v>309.51230529999998</c:v>
                </c:pt>
                <c:pt idx="31161">
                  <c:v>309.52223930000002</c:v>
                </c:pt>
                <c:pt idx="31162">
                  <c:v>309.53217330000001</c:v>
                </c:pt>
                <c:pt idx="31163">
                  <c:v>309.5421073</c:v>
                </c:pt>
                <c:pt idx="31164">
                  <c:v>309.55204129999998</c:v>
                </c:pt>
                <c:pt idx="31165">
                  <c:v>309.56197529999997</c:v>
                </c:pt>
                <c:pt idx="31166">
                  <c:v>309.57190830000002</c:v>
                </c:pt>
                <c:pt idx="31167">
                  <c:v>309.58184230000001</c:v>
                </c:pt>
                <c:pt idx="31168">
                  <c:v>309.59177629999999</c:v>
                </c:pt>
                <c:pt idx="31169">
                  <c:v>309.60171029999998</c:v>
                </c:pt>
                <c:pt idx="31170">
                  <c:v>309.61164430000002</c:v>
                </c:pt>
                <c:pt idx="31171">
                  <c:v>309.62157830000001</c:v>
                </c:pt>
                <c:pt idx="31172">
                  <c:v>309.6315123</c:v>
                </c:pt>
                <c:pt idx="31173">
                  <c:v>309.64144629999998</c:v>
                </c:pt>
                <c:pt idx="31174">
                  <c:v>309.65138030000003</c:v>
                </c:pt>
                <c:pt idx="31175">
                  <c:v>309.66131430000002</c:v>
                </c:pt>
                <c:pt idx="31176">
                  <c:v>309.6712483</c:v>
                </c:pt>
                <c:pt idx="31177">
                  <c:v>309.68118229999999</c:v>
                </c:pt>
                <c:pt idx="31178">
                  <c:v>309.69111629999998</c:v>
                </c:pt>
                <c:pt idx="31179">
                  <c:v>309.70105030000002</c:v>
                </c:pt>
                <c:pt idx="31180">
                  <c:v>309.71098430000001</c:v>
                </c:pt>
                <c:pt idx="31181">
                  <c:v>309.72091829999999</c:v>
                </c:pt>
                <c:pt idx="31182">
                  <c:v>309.73085229999998</c:v>
                </c:pt>
                <c:pt idx="31183">
                  <c:v>309.74078630000002</c:v>
                </c:pt>
                <c:pt idx="31184">
                  <c:v>309.75072030000001</c:v>
                </c:pt>
                <c:pt idx="31185">
                  <c:v>309.76065340000002</c:v>
                </c:pt>
                <c:pt idx="31186">
                  <c:v>309.77058740000001</c:v>
                </c:pt>
                <c:pt idx="31187">
                  <c:v>309.7805204</c:v>
                </c:pt>
                <c:pt idx="31188">
                  <c:v>309.79045439999999</c:v>
                </c:pt>
                <c:pt idx="31189">
                  <c:v>309.80038839999997</c:v>
                </c:pt>
                <c:pt idx="31190">
                  <c:v>309.81032240000002</c:v>
                </c:pt>
                <c:pt idx="31191">
                  <c:v>309.82025640000001</c:v>
                </c:pt>
                <c:pt idx="31192">
                  <c:v>309.83019039999999</c:v>
                </c:pt>
                <c:pt idx="31193">
                  <c:v>309.84012439999998</c:v>
                </c:pt>
                <c:pt idx="31194">
                  <c:v>309.85005840000002</c:v>
                </c:pt>
                <c:pt idx="31195">
                  <c:v>309.85999240000001</c:v>
                </c:pt>
                <c:pt idx="31196">
                  <c:v>309.8699264</c:v>
                </c:pt>
                <c:pt idx="31197">
                  <c:v>309.87986039999998</c:v>
                </c:pt>
                <c:pt idx="31198">
                  <c:v>309.88979440000003</c:v>
                </c:pt>
                <c:pt idx="31199">
                  <c:v>309.89972840000001</c:v>
                </c:pt>
                <c:pt idx="31200">
                  <c:v>309.9096624</c:v>
                </c:pt>
                <c:pt idx="31201">
                  <c:v>309.91959639999999</c:v>
                </c:pt>
                <c:pt idx="31202">
                  <c:v>309.92953039999998</c:v>
                </c:pt>
                <c:pt idx="31203">
                  <c:v>309.93946440000002</c:v>
                </c:pt>
                <c:pt idx="31204">
                  <c:v>309.94939840000001</c:v>
                </c:pt>
                <c:pt idx="31205">
                  <c:v>309.95933239999999</c:v>
                </c:pt>
                <c:pt idx="31206">
                  <c:v>309.96926639999998</c:v>
                </c:pt>
                <c:pt idx="31207">
                  <c:v>309.97920040000002</c:v>
                </c:pt>
                <c:pt idx="31208">
                  <c:v>309.98913440000001</c:v>
                </c:pt>
                <c:pt idx="31209">
                  <c:v>309.9990684</c:v>
                </c:pt>
                <c:pt idx="31210">
                  <c:v>310.00900139999999</c:v>
                </c:pt>
                <c:pt idx="31211">
                  <c:v>310.01893539999998</c:v>
                </c:pt>
                <c:pt idx="31212">
                  <c:v>310.02886940000002</c:v>
                </c:pt>
                <c:pt idx="31213">
                  <c:v>310.03880340000001</c:v>
                </c:pt>
                <c:pt idx="31214">
                  <c:v>310.04873739999999</c:v>
                </c:pt>
                <c:pt idx="31215">
                  <c:v>310.05867139999998</c:v>
                </c:pt>
                <c:pt idx="31216">
                  <c:v>310.06860540000002</c:v>
                </c:pt>
                <c:pt idx="31217">
                  <c:v>310.07853940000001</c:v>
                </c:pt>
                <c:pt idx="31218">
                  <c:v>310.0884734</c:v>
                </c:pt>
                <c:pt idx="31219">
                  <c:v>310.09840739999999</c:v>
                </c:pt>
                <c:pt idx="31220">
                  <c:v>310.10834139999997</c:v>
                </c:pt>
                <c:pt idx="31221">
                  <c:v>310.11827540000002</c:v>
                </c:pt>
                <c:pt idx="31222">
                  <c:v>310.1282094</c:v>
                </c:pt>
                <c:pt idx="31223">
                  <c:v>310.13814339999999</c:v>
                </c:pt>
                <c:pt idx="31224">
                  <c:v>310.14807739999998</c:v>
                </c:pt>
                <c:pt idx="31225">
                  <c:v>310.15801140000002</c:v>
                </c:pt>
                <c:pt idx="31226">
                  <c:v>310.16794540000001</c:v>
                </c:pt>
                <c:pt idx="31227">
                  <c:v>310.17787939999999</c:v>
                </c:pt>
                <c:pt idx="31228">
                  <c:v>310.18781339999998</c:v>
                </c:pt>
                <c:pt idx="31229">
                  <c:v>310.19774740000003</c:v>
                </c:pt>
                <c:pt idx="31230">
                  <c:v>310.20768140000001</c:v>
                </c:pt>
                <c:pt idx="31231">
                  <c:v>310.2176154</c:v>
                </c:pt>
                <c:pt idx="31232">
                  <c:v>310.22754839999999</c:v>
                </c:pt>
                <c:pt idx="31233">
                  <c:v>310.23748239999998</c:v>
                </c:pt>
                <c:pt idx="31234">
                  <c:v>310.24741640000002</c:v>
                </c:pt>
                <c:pt idx="31235">
                  <c:v>310.25735040000001</c:v>
                </c:pt>
                <c:pt idx="31236">
                  <c:v>310.26728439999999</c:v>
                </c:pt>
                <c:pt idx="31237">
                  <c:v>310.27721839999998</c:v>
                </c:pt>
                <c:pt idx="31238">
                  <c:v>310.28715240000002</c:v>
                </c:pt>
                <c:pt idx="31239">
                  <c:v>310.29708640000001</c:v>
                </c:pt>
                <c:pt idx="31240">
                  <c:v>310.3070204</c:v>
                </c:pt>
                <c:pt idx="31241">
                  <c:v>310.31695439999999</c:v>
                </c:pt>
                <c:pt idx="31242">
                  <c:v>310.32688839999997</c:v>
                </c:pt>
                <c:pt idx="31243">
                  <c:v>310.33682240000002</c:v>
                </c:pt>
                <c:pt idx="31244">
                  <c:v>310.3467564</c:v>
                </c:pt>
                <c:pt idx="31245">
                  <c:v>310.35669039999999</c:v>
                </c:pt>
                <c:pt idx="31246">
                  <c:v>310.36662439999998</c:v>
                </c:pt>
                <c:pt idx="31247">
                  <c:v>310.37655840000002</c:v>
                </c:pt>
                <c:pt idx="31248">
                  <c:v>310.38649240000001</c:v>
                </c:pt>
                <c:pt idx="31249">
                  <c:v>310.3964264</c:v>
                </c:pt>
                <c:pt idx="31250">
                  <c:v>310.40636039999998</c:v>
                </c:pt>
                <c:pt idx="31251">
                  <c:v>310.41629440000003</c:v>
                </c:pt>
                <c:pt idx="31252">
                  <c:v>310.42622840000001</c:v>
                </c:pt>
                <c:pt idx="31253">
                  <c:v>310.4361624</c:v>
                </c:pt>
                <c:pt idx="31254">
                  <c:v>310.44609639999999</c:v>
                </c:pt>
                <c:pt idx="31255">
                  <c:v>310.45603039999997</c:v>
                </c:pt>
                <c:pt idx="31256">
                  <c:v>310.46596340000002</c:v>
                </c:pt>
                <c:pt idx="31257">
                  <c:v>310.47589740000001</c:v>
                </c:pt>
                <c:pt idx="31258">
                  <c:v>310.4858314</c:v>
                </c:pt>
                <c:pt idx="31259">
                  <c:v>310.49576539999998</c:v>
                </c:pt>
                <c:pt idx="31260">
                  <c:v>310.50569940000003</c:v>
                </c:pt>
                <c:pt idx="31261">
                  <c:v>310.51563340000001</c:v>
                </c:pt>
                <c:pt idx="31262">
                  <c:v>310.5255674</c:v>
                </c:pt>
                <c:pt idx="31263">
                  <c:v>310.53550139999999</c:v>
                </c:pt>
                <c:pt idx="31264">
                  <c:v>310.54543539999997</c:v>
                </c:pt>
                <c:pt idx="31265">
                  <c:v>310.55536940000002</c:v>
                </c:pt>
                <c:pt idx="31266">
                  <c:v>310.5653034</c:v>
                </c:pt>
                <c:pt idx="31267">
                  <c:v>310.57523739999999</c:v>
                </c:pt>
                <c:pt idx="31268">
                  <c:v>310.58517139999998</c:v>
                </c:pt>
                <c:pt idx="31269">
                  <c:v>310.59510540000002</c:v>
                </c:pt>
                <c:pt idx="31270">
                  <c:v>310.60503940000001</c:v>
                </c:pt>
                <c:pt idx="31271">
                  <c:v>310.6149734</c:v>
                </c:pt>
                <c:pt idx="31272">
                  <c:v>310.62490739999998</c:v>
                </c:pt>
                <c:pt idx="31273">
                  <c:v>310.63484140000003</c:v>
                </c:pt>
                <c:pt idx="31274">
                  <c:v>310.64477540000001</c:v>
                </c:pt>
                <c:pt idx="31275">
                  <c:v>310.6547094</c:v>
                </c:pt>
                <c:pt idx="31276">
                  <c:v>310.66464339999999</c:v>
                </c:pt>
                <c:pt idx="31277">
                  <c:v>310.67457739999998</c:v>
                </c:pt>
                <c:pt idx="31278">
                  <c:v>310.68451140000002</c:v>
                </c:pt>
                <c:pt idx="31279">
                  <c:v>310.69444440000001</c:v>
                </c:pt>
                <c:pt idx="31280">
                  <c:v>310.7043784</c:v>
                </c:pt>
                <c:pt idx="31281">
                  <c:v>310.71431239999998</c:v>
                </c:pt>
                <c:pt idx="31282">
                  <c:v>310.72424640000003</c:v>
                </c:pt>
                <c:pt idx="31283">
                  <c:v>310.73418040000001</c:v>
                </c:pt>
                <c:pt idx="31284">
                  <c:v>310.7441144</c:v>
                </c:pt>
                <c:pt idx="31285">
                  <c:v>310.75404839999999</c:v>
                </c:pt>
                <c:pt idx="31286">
                  <c:v>310.76398239999997</c:v>
                </c:pt>
                <c:pt idx="31287">
                  <c:v>310.77391640000002</c:v>
                </c:pt>
                <c:pt idx="31288">
                  <c:v>310.78385040000001</c:v>
                </c:pt>
                <c:pt idx="31289">
                  <c:v>310.79378439999999</c:v>
                </c:pt>
                <c:pt idx="31290">
                  <c:v>310.80371839999998</c:v>
                </c:pt>
                <c:pt idx="31291">
                  <c:v>310.81365240000002</c:v>
                </c:pt>
                <c:pt idx="31292">
                  <c:v>310.82358640000001</c:v>
                </c:pt>
                <c:pt idx="31293">
                  <c:v>310.8335204</c:v>
                </c:pt>
                <c:pt idx="31294">
                  <c:v>310.84345439999998</c:v>
                </c:pt>
                <c:pt idx="31295">
                  <c:v>310.85338839999997</c:v>
                </c:pt>
                <c:pt idx="31296">
                  <c:v>310.86332240000002</c:v>
                </c:pt>
                <c:pt idx="31297">
                  <c:v>310.8732564</c:v>
                </c:pt>
                <c:pt idx="31298">
                  <c:v>310.88319039999999</c:v>
                </c:pt>
                <c:pt idx="31299">
                  <c:v>310.89312439999998</c:v>
                </c:pt>
                <c:pt idx="31300">
                  <c:v>310.90305840000002</c:v>
                </c:pt>
                <c:pt idx="31301">
                  <c:v>310.91299240000001</c:v>
                </c:pt>
                <c:pt idx="31302">
                  <c:v>310.92292639999999</c:v>
                </c:pt>
                <c:pt idx="31303">
                  <c:v>310.93286039999998</c:v>
                </c:pt>
                <c:pt idx="31304">
                  <c:v>310.94279440000003</c:v>
                </c:pt>
                <c:pt idx="31305">
                  <c:v>310.95272740000001</c:v>
                </c:pt>
                <c:pt idx="31306">
                  <c:v>310.9626614</c:v>
                </c:pt>
                <c:pt idx="31307">
                  <c:v>310.97259539999999</c:v>
                </c:pt>
                <c:pt idx="31308">
                  <c:v>310.98252939999998</c:v>
                </c:pt>
                <c:pt idx="31309">
                  <c:v>310.99246340000002</c:v>
                </c:pt>
                <c:pt idx="31310">
                  <c:v>311.00239740000001</c:v>
                </c:pt>
                <c:pt idx="31311">
                  <c:v>311.01233139999999</c:v>
                </c:pt>
                <c:pt idx="31312">
                  <c:v>311.02226539999998</c:v>
                </c:pt>
                <c:pt idx="31313">
                  <c:v>311.03219940000002</c:v>
                </c:pt>
                <c:pt idx="31314">
                  <c:v>311.04213340000001</c:v>
                </c:pt>
                <c:pt idx="31315">
                  <c:v>311.0520674</c:v>
                </c:pt>
                <c:pt idx="31316">
                  <c:v>311.06200139999999</c:v>
                </c:pt>
                <c:pt idx="31317">
                  <c:v>311.07193539999997</c:v>
                </c:pt>
                <c:pt idx="31318">
                  <c:v>311.08186940000002</c:v>
                </c:pt>
                <c:pt idx="31319">
                  <c:v>311.0918034</c:v>
                </c:pt>
                <c:pt idx="31320">
                  <c:v>311.10173739999999</c:v>
                </c:pt>
                <c:pt idx="31321">
                  <c:v>311.11167139999998</c:v>
                </c:pt>
                <c:pt idx="31322">
                  <c:v>311.12160540000002</c:v>
                </c:pt>
                <c:pt idx="31323">
                  <c:v>311.13153940000001</c:v>
                </c:pt>
                <c:pt idx="31324">
                  <c:v>311.1414734</c:v>
                </c:pt>
                <c:pt idx="31325">
                  <c:v>311.15140739999998</c:v>
                </c:pt>
                <c:pt idx="31326">
                  <c:v>311.16134140000003</c:v>
                </c:pt>
                <c:pt idx="31327">
                  <c:v>311.17127540000001</c:v>
                </c:pt>
                <c:pt idx="31328">
                  <c:v>311.1812094</c:v>
                </c:pt>
                <c:pt idx="31329">
                  <c:v>311.19114339999999</c:v>
                </c:pt>
                <c:pt idx="31330">
                  <c:v>311.20107739999997</c:v>
                </c:pt>
                <c:pt idx="31331">
                  <c:v>311.21101040000002</c:v>
                </c:pt>
                <c:pt idx="31332">
                  <c:v>311.22094440000001</c:v>
                </c:pt>
                <c:pt idx="31333">
                  <c:v>311.23087839999999</c:v>
                </c:pt>
                <c:pt idx="31334">
                  <c:v>311.24081239999998</c:v>
                </c:pt>
                <c:pt idx="31335">
                  <c:v>311.25074640000003</c:v>
                </c:pt>
                <c:pt idx="31336">
                  <c:v>311.26068040000001</c:v>
                </c:pt>
                <c:pt idx="31337">
                  <c:v>311.2706144</c:v>
                </c:pt>
                <c:pt idx="31338">
                  <c:v>311.28054839999999</c:v>
                </c:pt>
                <c:pt idx="31339">
                  <c:v>311.29048239999997</c:v>
                </c:pt>
                <c:pt idx="31340">
                  <c:v>311.30041640000002</c:v>
                </c:pt>
                <c:pt idx="31341">
                  <c:v>311.3103504</c:v>
                </c:pt>
                <c:pt idx="31342">
                  <c:v>311.32028439999999</c:v>
                </c:pt>
                <c:pt idx="31343">
                  <c:v>311.33021839999998</c:v>
                </c:pt>
                <c:pt idx="31344">
                  <c:v>311.34015240000002</c:v>
                </c:pt>
                <c:pt idx="31345">
                  <c:v>311.35008640000001</c:v>
                </c:pt>
                <c:pt idx="31346">
                  <c:v>311.3600204</c:v>
                </c:pt>
                <c:pt idx="31347">
                  <c:v>311.36995439999998</c:v>
                </c:pt>
                <c:pt idx="31348">
                  <c:v>311.37988840000003</c:v>
                </c:pt>
                <c:pt idx="31349">
                  <c:v>311.38982240000001</c:v>
                </c:pt>
                <c:pt idx="31350">
                  <c:v>311.3997564</c:v>
                </c:pt>
                <c:pt idx="31351">
                  <c:v>311.40969039999999</c:v>
                </c:pt>
                <c:pt idx="31352">
                  <c:v>311.41962439999998</c:v>
                </c:pt>
                <c:pt idx="31353">
                  <c:v>311.42955840000002</c:v>
                </c:pt>
                <c:pt idx="31354">
                  <c:v>311.43949240000001</c:v>
                </c:pt>
                <c:pt idx="31355">
                  <c:v>311.44942639999999</c:v>
                </c:pt>
                <c:pt idx="31356">
                  <c:v>311.45936039999998</c:v>
                </c:pt>
                <c:pt idx="31357">
                  <c:v>311.46929440000002</c:v>
                </c:pt>
                <c:pt idx="31358">
                  <c:v>311.47922740000001</c:v>
                </c:pt>
                <c:pt idx="31359">
                  <c:v>311.4891614</c:v>
                </c:pt>
                <c:pt idx="31360">
                  <c:v>311.49909539999999</c:v>
                </c:pt>
                <c:pt idx="31361">
                  <c:v>311.50902939999997</c:v>
                </c:pt>
                <c:pt idx="31362">
                  <c:v>311.51896340000002</c:v>
                </c:pt>
                <c:pt idx="31363">
                  <c:v>311.52889740000001</c:v>
                </c:pt>
                <c:pt idx="31364">
                  <c:v>311.53883139999999</c:v>
                </c:pt>
                <c:pt idx="31365">
                  <c:v>311.54876539999998</c:v>
                </c:pt>
                <c:pt idx="31366">
                  <c:v>311.55869940000002</c:v>
                </c:pt>
                <c:pt idx="31367">
                  <c:v>311.56863340000001</c:v>
                </c:pt>
                <c:pt idx="31368">
                  <c:v>311.5785674</c:v>
                </c:pt>
                <c:pt idx="31369">
                  <c:v>311.58850139999998</c:v>
                </c:pt>
                <c:pt idx="31370">
                  <c:v>311.59843540000003</c:v>
                </c:pt>
                <c:pt idx="31371">
                  <c:v>311.60836940000002</c:v>
                </c:pt>
                <c:pt idx="31372">
                  <c:v>311.6183034</c:v>
                </c:pt>
                <c:pt idx="31373">
                  <c:v>311.62823739999999</c:v>
                </c:pt>
                <c:pt idx="31374">
                  <c:v>311.63817139999998</c:v>
                </c:pt>
                <c:pt idx="31375">
                  <c:v>311.64810540000002</c:v>
                </c:pt>
                <c:pt idx="31376">
                  <c:v>311.65803940000001</c:v>
                </c:pt>
                <c:pt idx="31377">
                  <c:v>311.66797339999999</c:v>
                </c:pt>
                <c:pt idx="31378">
                  <c:v>311.67790739999998</c:v>
                </c:pt>
                <c:pt idx="31379">
                  <c:v>311.68784140000002</c:v>
                </c:pt>
                <c:pt idx="31380">
                  <c:v>311.69777540000001</c:v>
                </c:pt>
                <c:pt idx="31381">
                  <c:v>311.7077094</c:v>
                </c:pt>
                <c:pt idx="31382">
                  <c:v>311.71764339999999</c:v>
                </c:pt>
                <c:pt idx="31383">
                  <c:v>311.72757739999997</c:v>
                </c:pt>
                <c:pt idx="31384">
                  <c:v>311.73751140000002</c:v>
                </c:pt>
                <c:pt idx="31385">
                  <c:v>311.7474454</c:v>
                </c:pt>
                <c:pt idx="31386">
                  <c:v>311.75737839999999</c:v>
                </c:pt>
                <c:pt idx="31387">
                  <c:v>311.76731260000003</c:v>
                </c:pt>
                <c:pt idx="31388">
                  <c:v>311.77724660000001</c:v>
                </c:pt>
                <c:pt idx="31389">
                  <c:v>311.7871806</c:v>
                </c:pt>
                <c:pt idx="31390">
                  <c:v>311.79711459999999</c:v>
                </c:pt>
                <c:pt idx="31391">
                  <c:v>311.80704859999997</c:v>
                </c:pt>
                <c:pt idx="31392">
                  <c:v>311.81698260000002</c:v>
                </c:pt>
                <c:pt idx="31393">
                  <c:v>311.8269166</c:v>
                </c:pt>
                <c:pt idx="31394">
                  <c:v>311.83685059999999</c:v>
                </c:pt>
                <c:pt idx="31395">
                  <c:v>311.84678459999998</c:v>
                </c:pt>
                <c:pt idx="31396">
                  <c:v>311.85671860000002</c:v>
                </c:pt>
                <c:pt idx="31397">
                  <c:v>311.86665260000001</c:v>
                </c:pt>
                <c:pt idx="31398">
                  <c:v>311.8765866</c:v>
                </c:pt>
                <c:pt idx="31399">
                  <c:v>311.88652059999998</c:v>
                </c:pt>
                <c:pt idx="31400">
                  <c:v>311.89645460000003</c:v>
                </c:pt>
                <c:pt idx="31401">
                  <c:v>311.90638860000001</c:v>
                </c:pt>
                <c:pt idx="31402">
                  <c:v>311.9163226</c:v>
                </c:pt>
                <c:pt idx="31403">
                  <c:v>311.92625659999999</c:v>
                </c:pt>
                <c:pt idx="31404">
                  <c:v>311.93619059999997</c:v>
                </c:pt>
                <c:pt idx="31405">
                  <c:v>311.94612460000002</c:v>
                </c:pt>
                <c:pt idx="31406">
                  <c:v>311.95605860000001</c:v>
                </c:pt>
                <c:pt idx="31407">
                  <c:v>311.96599259999999</c:v>
                </c:pt>
                <c:pt idx="31408">
                  <c:v>311.97592659999998</c:v>
                </c:pt>
                <c:pt idx="31409">
                  <c:v>311.98586060000002</c:v>
                </c:pt>
                <c:pt idx="31410">
                  <c:v>311.99579460000001</c:v>
                </c:pt>
                <c:pt idx="31411">
                  <c:v>312.0057286</c:v>
                </c:pt>
                <c:pt idx="31412">
                  <c:v>312.01566259999998</c:v>
                </c:pt>
                <c:pt idx="31413">
                  <c:v>312.02559659999997</c:v>
                </c:pt>
                <c:pt idx="31414">
                  <c:v>312.03553060000002</c:v>
                </c:pt>
                <c:pt idx="31415">
                  <c:v>312.0454646</c:v>
                </c:pt>
                <c:pt idx="31416">
                  <c:v>312.05539859999999</c:v>
                </c:pt>
                <c:pt idx="31417">
                  <c:v>312.06533159999998</c:v>
                </c:pt>
                <c:pt idx="31418">
                  <c:v>312.07526560000002</c:v>
                </c:pt>
                <c:pt idx="31419">
                  <c:v>312.08519960000001</c:v>
                </c:pt>
                <c:pt idx="31420">
                  <c:v>312.0951336</c:v>
                </c:pt>
                <c:pt idx="31421">
                  <c:v>312.10506759999998</c:v>
                </c:pt>
                <c:pt idx="31422">
                  <c:v>312.11500160000003</c:v>
                </c:pt>
                <c:pt idx="31423">
                  <c:v>312.12493560000001</c:v>
                </c:pt>
                <c:pt idx="31424">
                  <c:v>312.1348696</c:v>
                </c:pt>
                <c:pt idx="31425">
                  <c:v>312.14480359999999</c:v>
                </c:pt>
                <c:pt idx="31426">
                  <c:v>312.15473759999998</c:v>
                </c:pt>
                <c:pt idx="31427">
                  <c:v>312.16467160000002</c:v>
                </c:pt>
                <c:pt idx="31428">
                  <c:v>312.17460560000001</c:v>
                </c:pt>
                <c:pt idx="31429">
                  <c:v>312.18453959999999</c:v>
                </c:pt>
                <c:pt idx="31430">
                  <c:v>312.19447359999998</c:v>
                </c:pt>
                <c:pt idx="31431">
                  <c:v>312.20440760000002</c:v>
                </c:pt>
                <c:pt idx="31432">
                  <c:v>312.21434160000001</c:v>
                </c:pt>
                <c:pt idx="31433">
                  <c:v>312.2242756</c:v>
                </c:pt>
                <c:pt idx="31434">
                  <c:v>312.23420959999999</c:v>
                </c:pt>
                <c:pt idx="31435">
                  <c:v>312.24414359999997</c:v>
                </c:pt>
                <c:pt idx="31436">
                  <c:v>312.25407760000002</c:v>
                </c:pt>
                <c:pt idx="31437">
                  <c:v>312.2640116</c:v>
                </c:pt>
                <c:pt idx="31438">
                  <c:v>312.27394559999999</c:v>
                </c:pt>
                <c:pt idx="31439">
                  <c:v>312.28387959999998</c:v>
                </c:pt>
                <c:pt idx="31440">
                  <c:v>312.29381360000002</c:v>
                </c:pt>
                <c:pt idx="31441">
                  <c:v>312.30374760000001</c:v>
                </c:pt>
                <c:pt idx="31442">
                  <c:v>312.3136816</c:v>
                </c:pt>
                <c:pt idx="31443">
                  <c:v>312.32361559999998</c:v>
                </c:pt>
                <c:pt idx="31444">
                  <c:v>312.33354960000003</c:v>
                </c:pt>
                <c:pt idx="31445">
                  <c:v>312.34348360000001</c:v>
                </c:pt>
                <c:pt idx="31446">
                  <c:v>312.3534176</c:v>
                </c:pt>
                <c:pt idx="31447">
                  <c:v>312.36335159999999</c:v>
                </c:pt>
                <c:pt idx="31448">
                  <c:v>312.37328559999997</c:v>
                </c:pt>
                <c:pt idx="31449">
                  <c:v>312.38321960000002</c:v>
                </c:pt>
                <c:pt idx="31450">
                  <c:v>312.39315260000001</c:v>
                </c:pt>
                <c:pt idx="31451">
                  <c:v>312.40308659999999</c:v>
                </c:pt>
                <c:pt idx="31452">
                  <c:v>312.41302059999998</c:v>
                </c:pt>
                <c:pt idx="31453">
                  <c:v>312.42295460000003</c:v>
                </c:pt>
                <c:pt idx="31454">
                  <c:v>312.43288860000001</c:v>
                </c:pt>
                <c:pt idx="31455">
                  <c:v>312.4428226</c:v>
                </c:pt>
                <c:pt idx="31456">
                  <c:v>312.45275659999999</c:v>
                </c:pt>
                <c:pt idx="31457">
                  <c:v>312.46269059999997</c:v>
                </c:pt>
                <c:pt idx="31458">
                  <c:v>312.47262460000002</c:v>
                </c:pt>
                <c:pt idx="31459">
                  <c:v>312.4825586</c:v>
                </c:pt>
                <c:pt idx="31460">
                  <c:v>312.49249259999999</c:v>
                </c:pt>
                <c:pt idx="31461">
                  <c:v>312.50242659999998</c:v>
                </c:pt>
                <c:pt idx="31462">
                  <c:v>312.51236060000002</c:v>
                </c:pt>
                <c:pt idx="31463">
                  <c:v>312.52229460000001</c:v>
                </c:pt>
                <c:pt idx="31464">
                  <c:v>312.5322286</c:v>
                </c:pt>
                <c:pt idx="31465">
                  <c:v>312.54216259999998</c:v>
                </c:pt>
                <c:pt idx="31466">
                  <c:v>312.55209660000003</c:v>
                </c:pt>
                <c:pt idx="31467">
                  <c:v>312.56203060000001</c:v>
                </c:pt>
                <c:pt idx="31468">
                  <c:v>312.5719646</c:v>
                </c:pt>
                <c:pt idx="31469">
                  <c:v>312.58189859999999</c:v>
                </c:pt>
                <c:pt idx="31470">
                  <c:v>312.59183259999998</c:v>
                </c:pt>
                <c:pt idx="31471">
                  <c:v>312.60176660000002</c:v>
                </c:pt>
                <c:pt idx="31472">
                  <c:v>312.61170060000001</c:v>
                </c:pt>
                <c:pt idx="31473">
                  <c:v>312.62163459999999</c:v>
                </c:pt>
                <c:pt idx="31474">
                  <c:v>312.63156859999998</c:v>
                </c:pt>
                <c:pt idx="31475">
                  <c:v>312.64150260000002</c:v>
                </c:pt>
                <c:pt idx="31476">
                  <c:v>312.65143660000001</c:v>
                </c:pt>
                <c:pt idx="31477">
                  <c:v>312.6613706</c:v>
                </c:pt>
                <c:pt idx="31478">
                  <c:v>312.67130459999998</c:v>
                </c:pt>
                <c:pt idx="31479">
                  <c:v>312.68123859999997</c:v>
                </c:pt>
                <c:pt idx="31480">
                  <c:v>312.69117260000002</c:v>
                </c:pt>
                <c:pt idx="31481">
                  <c:v>312.7011066</c:v>
                </c:pt>
                <c:pt idx="31482">
                  <c:v>312.71104059999999</c:v>
                </c:pt>
                <c:pt idx="31483">
                  <c:v>312.72097459999998</c:v>
                </c:pt>
                <c:pt idx="31484">
                  <c:v>312.73090860000002</c:v>
                </c:pt>
                <c:pt idx="31485">
                  <c:v>312.74084160000001</c:v>
                </c:pt>
                <c:pt idx="31486">
                  <c:v>312.7507756</c:v>
                </c:pt>
                <c:pt idx="31487">
                  <c:v>312.76070979999997</c:v>
                </c:pt>
                <c:pt idx="31488">
                  <c:v>312.77064380000002</c:v>
                </c:pt>
                <c:pt idx="31489">
                  <c:v>312.7805778</c:v>
                </c:pt>
                <c:pt idx="31490">
                  <c:v>312.79051179999999</c:v>
                </c:pt>
                <c:pt idx="31491">
                  <c:v>312.80044579999998</c:v>
                </c:pt>
                <c:pt idx="31492">
                  <c:v>312.81037980000002</c:v>
                </c:pt>
                <c:pt idx="31493">
                  <c:v>312.82031380000001</c:v>
                </c:pt>
                <c:pt idx="31494">
                  <c:v>312.8302478</c:v>
                </c:pt>
                <c:pt idx="31495">
                  <c:v>312.84018179999998</c:v>
                </c:pt>
                <c:pt idx="31496">
                  <c:v>312.85011580000003</c:v>
                </c:pt>
                <c:pt idx="31497">
                  <c:v>312.86004980000001</c:v>
                </c:pt>
                <c:pt idx="31498">
                  <c:v>312.8699838</c:v>
                </c:pt>
                <c:pt idx="31499">
                  <c:v>312.87991779999999</c:v>
                </c:pt>
                <c:pt idx="31500">
                  <c:v>312.88985179999997</c:v>
                </c:pt>
                <c:pt idx="31501">
                  <c:v>312.89978580000002</c:v>
                </c:pt>
                <c:pt idx="31502">
                  <c:v>312.9097198</c:v>
                </c:pt>
                <c:pt idx="31503">
                  <c:v>312.91965379999999</c:v>
                </c:pt>
                <c:pt idx="31504">
                  <c:v>312.92958779999998</c:v>
                </c:pt>
                <c:pt idx="31505">
                  <c:v>312.93952180000002</c:v>
                </c:pt>
                <c:pt idx="31506">
                  <c:v>312.94945580000001</c:v>
                </c:pt>
                <c:pt idx="31507">
                  <c:v>312.9593898</c:v>
                </c:pt>
                <c:pt idx="31508">
                  <c:v>312.96932379999998</c:v>
                </c:pt>
                <c:pt idx="31509">
                  <c:v>312.97925780000003</c:v>
                </c:pt>
                <c:pt idx="31510">
                  <c:v>312.98919180000001</c:v>
                </c:pt>
                <c:pt idx="31511">
                  <c:v>312.9991258</c:v>
                </c:pt>
                <c:pt idx="31512">
                  <c:v>313.00905979999999</c:v>
                </c:pt>
                <c:pt idx="31513">
                  <c:v>313.01899379999998</c:v>
                </c:pt>
                <c:pt idx="31514">
                  <c:v>313.02892780000002</c:v>
                </c:pt>
                <c:pt idx="31515">
                  <c:v>313.03886180000001</c:v>
                </c:pt>
                <c:pt idx="31516">
                  <c:v>313.04879579999999</c:v>
                </c:pt>
                <c:pt idx="31517">
                  <c:v>313.05872979999998</c:v>
                </c:pt>
                <c:pt idx="31518">
                  <c:v>313.06866380000002</c:v>
                </c:pt>
                <c:pt idx="31519">
                  <c:v>313.07859780000001</c:v>
                </c:pt>
                <c:pt idx="31520">
                  <c:v>313.0885318</c:v>
                </c:pt>
                <c:pt idx="31521">
                  <c:v>313.09846579999999</c:v>
                </c:pt>
                <c:pt idx="31522">
                  <c:v>313.10839879999997</c:v>
                </c:pt>
                <c:pt idx="31523">
                  <c:v>313.11833280000002</c:v>
                </c:pt>
                <c:pt idx="31524">
                  <c:v>313.12826680000001</c:v>
                </c:pt>
                <c:pt idx="31525">
                  <c:v>313.13820079999999</c:v>
                </c:pt>
                <c:pt idx="31526">
                  <c:v>313.14813479999998</c:v>
                </c:pt>
                <c:pt idx="31527">
                  <c:v>313.15806880000002</c:v>
                </c:pt>
                <c:pt idx="31528">
                  <c:v>313.16800280000001</c:v>
                </c:pt>
                <c:pt idx="31529">
                  <c:v>313.1779368</c:v>
                </c:pt>
                <c:pt idx="31530">
                  <c:v>313.18787079999998</c:v>
                </c:pt>
                <c:pt idx="31531">
                  <c:v>313.19780479999997</c:v>
                </c:pt>
                <c:pt idx="31532">
                  <c:v>313.20773880000002</c:v>
                </c:pt>
                <c:pt idx="31533">
                  <c:v>313.2176728</c:v>
                </c:pt>
                <c:pt idx="31534">
                  <c:v>313.22760679999999</c:v>
                </c:pt>
                <c:pt idx="31535">
                  <c:v>313.23754079999998</c:v>
                </c:pt>
                <c:pt idx="31536">
                  <c:v>313.24747480000002</c:v>
                </c:pt>
                <c:pt idx="31537">
                  <c:v>313.25740880000001</c:v>
                </c:pt>
                <c:pt idx="31538">
                  <c:v>313.26734279999999</c:v>
                </c:pt>
                <c:pt idx="31539">
                  <c:v>313.27727679999998</c:v>
                </c:pt>
                <c:pt idx="31540">
                  <c:v>313.28721080000003</c:v>
                </c:pt>
                <c:pt idx="31541">
                  <c:v>313.29714480000001</c:v>
                </c:pt>
                <c:pt idx="31542">
                  <c:v>313.3070788</c:v>
                </c:pt>
                <c:pt idx="31543">
                  <c:v>313.31701279999999</c:v>
                </c:pt>
                <c:pt idx="31544">
                  <c:v>313.32694679999997</c:v>
                </c:pt>
                <c:pt idx="31545">
                  <c:v>313.33688080000002</c:v>
                </c:pt>
                <c:pt idx="31546">
                  <c:v>313.3468148</c:v>
                </c:pt>
                <c:pt idx="31547">
                  <c:v>313.35674879999999</c:v>
                </c:pt>
                <c:pt idx="31548">
                  <c:v>313.36668279999998</c:v>
                </c:pt>
                <c:pt idx="31549">
                  <c:v>313.37661680000002</c:v>
                </c:pt>
                <c:pt idx="31550">
                  <c:v>313.38655080000001</c:v>
                </c:pt>
                <c:pt idx="31551">
                  <c:v>313.3964848</c:v>
                </c:pt>
                <c:pt idx="31552">
                  <c:v>313.40641879999998</c:v>
                </c:pt>
                <c:pt idx="31553">
                  <c:v>313.41635280000003</c:v>
                </c:pt>
                <c:pt idx="31554">
                  <c:v>313.42628680000001</c:v>
                </c:pt>
                <c:pt idx="31555">
                  <c:v>313.4362208</c:v>
                </c:pt>
                <c:pt idx="31556">
                  <c:v>313.44615479999999</c:v>
                </c:pt>
                <c:pt idx="31557">
                  <c:v>313.45608879999997</c:v>
                </c:pt>
                <c:pt idx="31558">
                  <c:v>313.46602280000002</c:v>
                </c:pt>
                <c:pt idx="31559">
                  <c:v>313.47595680000001</c:v>
                </c:pt>
                <c:pt idx="31560">
                  <c:v>313.48589079999999</c:v>
                </c:pt>
                <c:pt idx="31561">
                  <c:v>313.49582479999998</c:v>
                </c:pt>
                <c:pt idx="31562">
                  <c:v>313.50575780000003</c:v>
                </c:pt>
                <c:pt idx="31563">
                  <c:v>313.51569180000001</c:v>
                </c:pt>
                <c:pt idx="31564">
                  <c:v>313.5256258</c:v>
                </c:pt>
                <c:pt idx="31565">
                  <c:v>313.53555979999999</c:v>
                </c:pt>
                <c:pt idx="31566">
                  <c:v>313.54549379999997</c:v>
                </c:pt>
                <c:pt idx="31567">
                  <c:v>313.55542780000002</c:v>
                </c:pt>
                <c:pt idx="31568">
                  <c:v>313.56536180000001</c:v>
                </c:pt>
                <c:pt idx="31569">
                  <c:v>313.57529579999999</c:v>
                </c:pt>
                <c:pt idx="31570">
                  <c:v>313.58522979999998</c:v>
                </c:pt>
                <c:pt idx="31571">
                  <c:v>313.59516380000002</c:v>
                </c:pt>
                <c:pt idx="31572">
                  <c:v>313.60509780000001</c:v>
                </c:pt>
                <c:pt idx="31573">
                  <c:v>313.6150318</c:v>
                </c:pt>
                <c:pt idx="31574">
                  <c:v>313.62496579999998</c:v>
                </c:pt>
                <c:pt idx="31575">
                  <c:v>313.63489980000003</c:v>
                </c:pt>
                <c:pt idx="31576">
                  <c:v>313.64483380000001</c:v>
                </c:pt>
                <c:pt idx="31577">
                  <c:v>313.6547678</c:v>
                </c:pt>
                <c:pt idx="31578">
                  <c:v>313.66470179999999</c:v>
                </c:pt>
                <c:pt idx="31579">
                  <c:v>313.67463579999998</c:v>
                </c:pt>
                <c:pt idx="31580">
                  <c:v>313.68456980000002</c:v>
                </c:pt>
                <c:pt idx="31581">
                  <c:v>313.69450380000001</c:v>
                </c:pt>
                <c:pt idx="31582">
                  <c:v>313.70443779999999</c:v>
                </c:pt>
                <c:pt idx="31583">
                  <c:v>313.71437179999998</c:v>
                </c:pt>
                <c:pt idx="31584">
                  <c:v>313.72430580000002</c:v>
                </c:pt>
                <c:pt idx="31585">
                  <c:v>313.73423980000001</c:v>
                </c:pt>
                <c:pt idx="31586">
                  <c:v>313.7441738</c:v>
                </c:pt>
                <c:pt idx="31587">
                  <c:v>313.75410779999999</c:v>
                </c:pt>
                <c:pt idx="31588">
                  <c:v>313.7640419</c:v>
                </c:pt>
                <c:pt idx="31589">
                  <c:v>313.77397589999998</c:v>
                </c:pt>
                <c:pt idx="31590">
                  <c:v>313.78390990000003</c:v>
                </c:pt>
                <c:pt idx="31591">
                  <c:v>313.79384390000001</c:v>
                </c:pt>
                <c:pt idx="31592">
                  <c:v>313.8037779</c:v>
                </c:pt>
                <c:pt idx="31593">
                  <c:v>313.81371189999999</c:v>
                </c:pt>
                <c:pt idx="31594">
                  <c:v>313.82364589999997</c:v>
                </c:pt>
                <c:pt idx="31595">
                  <c:v>313.83357990000002</c:v>
                </c:pt>
                <c:pt idx="31596">
                  <c:v>313.8435139</c:v>
                </c:pt>
                <c:pt idx="31597">
                  <c:v>313.85344789999999</c:v>
                </c:pt>
                <c:pt idx="31598">
                  <c:v>313.86338189999998</c:v>
                </c:pt>
                <c:pt idx="31599">
                  <c:v>313.87331590000002</c:v>
                </c:pt>
                <c:pt idx="31600">
                  <c:v>313.88324990000001</c:v>
                </c:pt>
                <c:pt idx="31601">
                  <c:v>313.8931839</c:v>
                </c:pt>
                <c:pt idx="31602">
                  <c:v>313.90311789999998</c:v>
                </c:pt>
                <c:pt idx="31603">
                  <c:v>313.91305190000003</c:v>
                </c:pt>
                <c:pt idx="31604">
                  <c:v>313.92298590000001</c:v>
                </c:pt>
                <c:pt idx="31605">
                  <c:v>313.9329199</c:v>
                </c:pt>
                <c:pt idx="31606">
                  <c:v>313.94285389999999</c:v>
                </c:pt>
                <c:pt idx="31607">
                  <c:v>313.95278789999998</c:v>
                </c:pt>
                <c:pt idx="31608">
                  <c:v>313.96272090000002</c:v>
                </c:pt>
                <c:pt idx="31609">
                  <c:v>313.97265490000001</c:v>
                </c:pt>
                <c:pt idx="31610">
                  <c:v>313.9825889</c:v>
                </c:pt>
                <c:pt idx="31611">
                  <c:v>313.99252289999998</c:v>
                </c:pt>
                <c:pt idx="31612">
                  <c:v>314.00245690000003</c:v>
                </c:pt>
                <c:pt idx="31613">
                  <c:v>314.01239090000001</c:v>
                </c:pt>
                <c:pt idx="31614">
                  <c:v>314.0223249</c:v>
                </c:pt>
                <c:pt idx="31615">
                  <c:v>314.03225889999999</c:v>
                </c:pt>
                <c:pt idx="31616">
                  <c:v>314.04219289999997</c:v>
                </c:pt>
                <c:pt idx="31617">
                  <c:v>314.05212690000002</c:v>
                </c:pt>
                <c:pt idx="31618">
                  <c:v>314.06206090000001</c:v>
                </c:pt>
                <c:pt idx="31619">
                  <c:v>314.07199489999999</c:v>
                </c:pt>
                <c:pt idx="31620">
                  <c:v>314.08192889999998</c:v>
                </c:pt>
                <c:pt idx="31621">
                  <c:v>314.09186290000002</c:v>
                </c:pt>
                <c:pt idx="31622">
                  <c:v>314.10179690000001</c:v>
                </c:pt>
                <c:pt idx="31623">
                  <c:v>314.1117309</c:v>
                </c:pt>
                <c:pt idx="31624">
                  <c:v>314.12166489999998</c:v>
                </c:pt>
                <c:pt idx="31625">
                  <c:v>314.13159889999997</c:v>
                </c:pt>
                <c:pt idx="31626">
                  <c:v>314.14153290000002</c:v>
                </c:pt>
                <c:pt idx="31627">
                  <c:v>314.1514669</c:v>
                </c:pt>
                <c:pt idx="31628">
                  <c:v>314.16140089999999</c:v>
                </c:pt>
                <c:pt idx="31629">
                  <c:v>314.17133489999998</c:v>
                </c:pt>
                <c:pt idx="31630">
                  <c:v>314.18126890000002</c:v>
                </c:pt>
                <c:pt idx="31631">
                  <c:v>314.19120290000001</c:v>
                </c:pt>
                <c:pt idx="31632">
                  <c:v>314.20113689999999</c:v>
                </c:pt>
                <c:pt idx="31633">
                  <c:v>314.21107089999998</c:v>
                </c:pt>
                <c:pt idx="31634">
                  <c:v>314.22100490000003</c:v>
                </c:pt>
                <c:pt idx="31635">
                  <c:v>314.23093890000001</c:v>
                </c:pt>
                <c:pt idx="31636">
                  <c:v>314.2408729</c:v>
                </c:pt>
                <c:pt idx="31637">
                  <c:v>314.25080689999999</c:v>
                </c:pt>
                <c:pt idx="31638">
                  <c:v>314.26074089999997</c:v>
                </c:pt>
                <c:pt idx="31639">
                  <c:v>314.27067490000002</c:v>
                </c:pt>
                <c:pt idx="31640">
                  <c:v>314.2806089</c:v>
                </c:pt>
                <c:pt idx="31641">
                  <c:v>314.29054289999999</c:v>
                </c:pt>
                <c:pt idx="31642">
                  <c:v>314.30047689999998</c:v>
                </c:pt>
                <c:pt idx="31643">
                  <c:v>314.31041090000002</c:v>
                </c:pt>
                <c:pt idx="31644">
                  <c:v>314.32034490000001</c:v>
                </c:pt>
                <c:pt idx="31645">
                  <c:v>314.3302789</c:v>
                </c:pt>
                <c:pt idx="31646">
                  <c:v>314.34021289999998</c:v>
                </c:pt>
                <c:pt idx="31647">
                  <c:v>314.35014690000003</c:v>
                </c:pt>
                <c:pt idx="31648">
                  <c:v>314.36008090000001</c:v>
                </c:pt>
                <c:pt idx="31649">
                  <c:v>314.3700149</c:v>
                </c:pt>
                <c:pt idx="31650">
                  <c:v>314.37994889999999</c:v>
                </c:pt>
                <c:pt idx="31651">
                  <c:v>314.38988289999998</c:v>
                </c:pt>
                <c:pt idx="31652">
                  <c:v>314.39981690000002</c:v>
                </c:pt>
                <c:pt idx="31653">
                  <c:v>314.40975090000001</c:v>
                </c:pt>
                <c:pt idx="31654">
                  <c:v>314.41968489999999</c:v>
                </c:pt>
                <c:pt idx="31655">
                  <c:v>314.42961889999998</c:v>
                </c:pt>
                <c:pt idx="31656">
                  <c:v>314.43955290000002</c:v>
                </c:pt>
                <c:pt idx="31657">
                  <c:v>314.44948590000001</c:v>
                </c:pt>
                <c:pt idx="31658">
                  <c:v>314.4594209</c:v>
                </c:pt>
                <c:pt idx="31659">
                  <c:v>314.46935389999999</c:v>
                </c:pt>
                <c:pt idx="31660">
                  <c:v>314.47928789999997</c:v>
                </c:pt>
                <c:pt idx="31661">
                  <c:v>314.48922190000002</c:v>
                </c:pt>
                <c:pt idx="31662">
                  <c:v>314.49915590000001</c:v>
                </c:pt>
                <c:pt idx="31663">
                  <c:v>314.50908989999999</c:v>
                </c:pt>
                <c:pt idx="31664">
                  <c:v>314.51902389999998</c:v>
                </c:pt>
                <c:pt idx="31665">
                  <c:v>314.52895790000002</c:v>
                </c:pt>
                <c:pt idx="31666">
                  <c:v>314.53889190000001</c:v>
                </c:pt>
                <c:pt idx="31667">
                  <c:v>314.5488259</c:v>
                </c:pt>
                <c:pt idx="31668">
                  <c:v>314.55875989999998</c:v>
                </c:pt>
                <c:pt idx="31669">
                  <c:v>314.56869390000003</c:v>
                </c:pt>
                <c:pt idx="31670">
                  <c:v>314.57862790000001</c:v>
                </c:pt>
                <c:pt idx="31671">
                  <c:v>314.5885619</c:v>
                </c:pt>
                <c:pt idx="31672">
                  <c:v>314.59849589999999</c:v>
                </c:pt>
                <c:pt idx="31673">
                  <c:v>314.60842989999998</c:v>
                </c:pt>
                <c:pt idx="31674">
                  <c:v>314.61836390000002</c:v>
                </c:pt>
                <c:pt idx="31675">
                  <c:v>314.62829790000001</c:v>
                </c:pt>
                <c:pt idx="31676">
                  <c:v>314.63823189999999</c:v>
                </c:pt>
                <c:pt idx="31677">
                  <c:v>314.64816589999998</c:v>
                </c:pt>
                <c:pt idx="31678">
                  <c:v>314.65809990000002</c:v>
                </c:pt>
                <c:pt idx="31679">
                  <c:v>314.66803390000001</c:v>
                </c:pt>
                <c:pt idx="31680">
                  <c:v>314.6779679</c:v>
                </c:pt>
                <c:pt idx="31681">
                  <c:v>314.68790189999999</c:v>
                </c:pt>
                <c:pt idx="31682">
                  <c:v>314.69783589999997</c:v>
                </c:pt>
                <c:pt idx="31683">
                  <c:v>314.70776990000002</c:v>
                </c:pt>
                <c:pt idx="31684">
                  <c:v>314.7177039</c:v>
                </c:pt>
                <c:pt idx="31685">
                  <c:v>314.72763789999999</c:v>
                </c:pt>
                <c:pt idx="31686">
                  <c:v>314.73757189999998</c:v>
                </c:pt>
                <c:pt idx="31687">
                  <c:v>314.74750590000002</c:v>
                </c:pt>
                <c:pt idx="31688">
                  <c:v>314.75743990000001</c:v>
                </c:pt>
                <c:pt idx="31689">
                  <c:v>314.76737429999997</c:v>
                </c:pt>
                <c:pt idx="31690">
                  <c:v>314.77730830000002</c:v>
                </c:pt>
                <c:pt idx="31691">
                  <c:v>314.7872423</c:v>
                </c:pt>
                <c:pt idx="31692">
                  <c:v>314.79717629999999</c:v>
                </c:pt>
                <c:pt idx="31693">
                  <c:v>314.80711029999998</c:v>
                </c:pt>
                <c:pt idx="31694">
                  <c:v>314.81704430000002</c:v>
                </c:pt>
                <c:pt idx="31695">
                  <c:v>314.82697830000001</c:v>
                </c:pt>
                <c:pt idx="31696">
                  <c:v>314.83691229999999</c:v>
                </c:pt>
                <c:pt idx="31697">
                  <c:v>314.84684629999998</c:v>
                </c:pt>
                <c:pt idx="31698">
                  <c:v>314.85678030000003</c:v>
                </c:pt>
                <c:pt idx="31699">
                  <c:v>314.86671430000001</c:v>
                </c:pt>
                <c:pt idx="31700">
                  <c:v>314.8766483</c:v>
                </c:pt>
                <c:pt idx="31701">
                  <c:v>314.88658229999999</c:v>
                </c:pt>
                <c:pt idx="31702">
                  <c:v>314.89651629999997</c:v>
                </c:pt>
                <c:pt idx="31703">
                  <c:v>314.90645030000002</c:v>
                </c:pt>
                <c:pt idx="31704">
                  <c:v>314.9163843</c:v>
                </c:pt>
                <c:pt idx="31705">
                  <c:v>314.92631829999999</c:v>
                </c:pt>
                <c:pt idx="31706">
                  <c:v>314.93625229999998</c:v>
                </c:pt>
                <c:pt idx="31707">
                  <c:v>314.94618630000002</c:v>
                </c:pt>
                <c:pt idx="31708">
                  <c:v>314.95612030000001</c:v>
                </c:pt>
                <c:pt idx="31709">
                  <c:v>314.9660543</c:v>
                </c:pt>
                <c:pt idx="31710">
                  <c:v>314.97598829999998</c:v>
                </c:pt>
                <c:pt idx="31711">
                  <c:v>314.98592230000003</c:v>
                </c:pt>
                <c:pt idx="31712">
                  <c:v>314.99585630000001</c:v>
                </c:pt>
                <c:pt idx="31713">
                  <c:v>315.0057903</c:v>
                </c:pt>
                <c:pt idx="31714">
                  <c:v>315.01572429999999</c:v>
                </c:pt>
                <c:pt idx="31715">
                  <c:v>315.02565829999998</c:v>
                </c:pt>
                <c:pt idx="31716">
                  <c:v>315.03559230000002</c:v>
                </c:pt>
                <c:pt idx="31717">
                  <c:v>315.04552630000001</c:v>
                </c:pt>
                <c:pt idx="31718">
                  <c:v>315.0554593</c:v>
                </c:pt>
                <c:pt idx="31719">
                  <c:v>315.06539329999998</c:v>
                </c:pt>
                <c:pt idx="31720">
                  <c:v>315.07532730000003</c:v>
                </c:pt>
                <c:pt idx="31721">
                  <c:v>315.08526130000001</c:v>
                </c:pt>
                <c:pt idx="31722">
                  <c:v>315.0951953</c:v>
                </c:pt>
                <c:pt idx="31723">
                  <c:v>315.10512929999999</c:v>
                </c:pt>
                <c:pt idx="31724">
                  <c:v>315.11506329999997</c:v>
                </c:pt>
                <c:pt idx="31725">
                  <c:v>315.12499730000002</c:v>
                </c:pt>
                <c:pt idx="31726">
                  <c:v>315.13493130000001</c:v>
                </c:pt>
                <c:pt idx="31727">
                  <c:v>315.14486529999999</c:v>
                </c:pt>
                <c:pt idx="31728">
                  <c:v>315.15479929999998</c:v>
                </c:pt>
                <c:pt idx="31729">
                  <c:v>315.16473330000002</c:v>
                </c:pt>
                <c:pt idx="31730">
                  <c:v>315.17466730000001</c:v>
                </c:pt>
                <c:pt idx="31731">
                  <c:v>315.1846013</c:v>
                </c:pt>
                <c:pt idx="31732">
                  <c:v>315.19453529999998</c:v>
                </c:pt>
                <c:pt idx="31733">
                  <c:v>315.20446930000003</c:v>
                </c:pt>
                <c:pt idx="31734">
                  <c:v>315.21440330000001</c:v>
                </c:pt>
                <c:pt idx="31735">
                  <c:v>315.2243373</c:v>
                </c:pt>
                <c:pt idx="31736">
                  <c:v>315.23427129999999</c:v>
                </c:pt>
                <c:pt idx="31737">
                  <c:v>315.24420529999998</c:v>
                </c:pt>
                <c:pt idx="31738">
                  <c:v>315.25413930000002</c:v>
                </c:pt>
                <c:pt idx="31739">
                  <c:v>315.26407330000001</c:v>
                </c:pt>
                <c:pt idx="31740">
                  <c:v>315.27400729999999</c:v>
                </c:pt>
                <c:pt idx="31741">
                  <c:v>315.28394129999998</c:v>
                </c:pt>
                <c:pt idx="31742">
                  <c:v>315.29387530000002</c:v>
                </c:pt>
                <c:pt idx="31743">
                  <c:v>315.30380930000001</c:v>
                </c:pt>
                <c:pt idx="31744">
                  <c:v>315.3137433</c:v>
                </c:pt>
                <c:pt idx="31745">
                  <c:v>315.32367729999999</c:v>
                </c:pt>
                <c:pt idx="31746">
                  <c:v>315.33361129999997</c:v>
                </c:pt>
                <c:pt idx="31747">
                  <c:v>315.34354530000002</c:v>
                </c:pt>
                <c:pt idx="31748">
                  <c:v>315.3534793</c:v>
                </c:pt>
                <c:pt idx="31749">
                  <c:v>315.36341329999999</c:v>
                </c:pt>
                <c:pt idx="31750">
                  <c:v>315.37334729999998</c:v>
                </c:pt>
                <c:pt idx="31751">
                  <c:v>315.38328130000002</c:v>
                </c:pt>
                <c:pt idx="31752">
                  <c:v>315.39321530000001</c:v>
                </c:pt>
                <c:pt idx="31753">
                  <c:v>315.4031493</c:v>
                </c:pt>
                <c:pt idx="31754">
                  <c:v>315.41308329999998</c:v>
                </c:pt>
                <c:pt idx="31755">
                  <c:v>315.42301730000003</c:v>
                </c:pt>
                <c:pt idx="31756">
                  <c:v>315.43295130000001</c:v>
                </c:pt>
                <c:pt idx="31757">
                  <c:v>315.4428853</c:v>
                </c:pt>
                <c:pt idx="31758">
                  <c:v>315.45281929999999</c:v>
                </c:pt>
                <c:pt idx="31759">
                  <c:v>315.46275329999997</c:v>
                </c:pt>
                <c:pt idx="31760">
                  <c:v>315.47268730000002</c:v>
                </c:pt>
                <c:pt idx="31761">
                  <c:v>315.48262130000001</c:v>
                </c:pt>
                <c:pt idx="31762">
                  <c:v>315.49255529999999</c:v>
                </c:pt>
                <c:pt idx="31763">
                  <c:v>315.50248929999998</c:v>
                </c:pt>
                <c:pt idx="31764">
                  <c:v>315.51242330000002</c:v>
                </c:pt>
                <c:pt idx="31765">
                  <c:v>315.52235730000001</c:v>
                </c:pt>
                <c:pt idx="31766">
                  <c:v>315.5322913</c:v>
                </c:pt>
                <c:pt idx="31767">
                  <c:v>315.54222529999998</c:v>
                </c:pt>
                <c:pt idx="31768">
                  <c:v>315.55215930000003</c:v>
                </c:pt>
                <c:pt idx="31769">
                  <c:v>315.56209330000002</c:v>
                </c:pt>
                <c:pt idx="31770">
                  <c:v>315.5720273</c:v>
                </c:pt>
                <c:pt idx="31771">
                  <c:v>315.58196129999999</c:v>
                </c:pt>
                <c:pt idx="31772">
                  <c:v>315.59189529999998</c:v>
                </c:pt>
                <c:pt idx="31773">
                  <c:v>315.60182930000002</c:v>
                </c:pt>
                <c:pt idx="31774">
                  <c:v>315.61176330000001</c:v>
                </c:pt>
                <c:pt idx="31775">
                  <c:v>315.62169729999999</c:v>
                </c:pt>
                <c:pt idx="31776">
                  <c:v>315.63163129999998</c:v>
                </c:pt>
                <c:pt idx="31777">
                  <c:v>315.64156530000002</c:v>
                </c:pt>
                <c:pt idx="31778">
                  <c:v>315.65149930000001</c:v>
                </c:pt>
                <c:pt idx="31779">
                  <c:v>315.6614333</c:v>
                </c:pt>
                <c:pt idx="31780">
                  <c:v>315.67136729999999</c:v>
                </c:pt>
                <c:pt idx="31781">
                  <c:v>315.68130129999997</c:v>
                </c:pt>
                <c:pt idx="31782">
                  <c:v>315.69123530000002</c:v>
                </c:pt>
                <c:pt idx="31783">
                  <c:v>315.7011693</c:v>
                </c:pt>
                <c:pt idx="31784">
                  <c:v>315.71110329999999</c:v>
                </c:pt>
                <c:pt idx="31785">
                  <c:v>315.72103729999998</c:v>
                </c:pt>
                <c:pt idx="31786">
                  <c:v>315.73097130000002</c:v>
                </c:pt>
                <c:pt idx="31787">
                  <c:v>315.74090530000001</c:v>
                </c:pt>
                <c:pt idx="31788">
                  <c:v>315.7508393</c:v>
                </c:pt>
                <c:pt idx="31789">
                  <c:v>315.76077329999998</c:v>
                </c:pt>
                <c:pt idx="31790">
                  <c:v>315.77070730000003</c:v>
                </c:pt>
                <c:pt idx="31791">
                  <c:v>315.78064030000002</c:v>
                </c:pt>
                <c:pt idx="31792">
                  <c:v>315.7905743</c:v>
                </c:pt>
                <c:pt idx="31793">
                  <c:v>315.80050829999999</c:v>
                </c:pt>
                <c:pt idx="31794">
                  <c:v>315.81044229999998</c:v>
                </c:pt>
                <c:pt idx="31795">
                  <c:v>315.82037630000002</c:v>
                </c:pt>
                <c:pt idx="31796">
                  <c:v>315.83031030000001</c:v>
                </c:pt>
                <c:pt idx="31797">
                  <c:v>315.84024429999999</c:v>
                </c:pt>
                <c:pt idx="31798">
                  <c:v>315.85017829999998</c:v>
                </c:pt>
                <c:pt idx="31799">
                  <c:v>315.86011230000003</c:v>
                </c:pt>
                <c:pt idx="31800">
                  <c:v>315.87004630000001</c:v>
                </c:pt>
                <c:pt idx="31801">
                  <c:v>315.8799803</c:v>
                </c:pt>
                <c:pt idx="31802">
                  <c:v>315.88991429999999</c:v>
                </c:pt>
                <c:pt idx="31803">
                  <c:v>315.89984829999997</c:v>
                </c:pt>
                <c:pt idx="31804">
                  <c:v>315.90978230000002</c:v>
                </c:pt>
                <c:pt idx="31805">
                  <c:v>315.9197163</c:v>
                </c:pt>
                <c:pt idx="31806">
                  <c:v>315.92965029999999</c:v>
                </c:pt>
                <c:pt idx="31807">
                  <c:v>315.93958429999998</c:v>
                </c:pt>
                <c:pt idx="31808">
                  <c:v>315.94951830000002</c:v>
                </c:pt>
                <c:pt idx="31809">
                  <c:v>315.95945230000001</c:v>
                </c:pt>
                <c:pt idx="31810">
                  <c:v>315.9693863</c:v>
                </c:pt>
                <c:pt idx="31811">
                  <c:v>315.97932029999998</c:v>
                </c:pt>
                <c:pt idx="31812">
                  <c:v>315.98925430000003</c:v>
                </c:pt>
                <c:pt idx="31813">
                  <c:v>315.99918830000001</c:v>
                </c:pt>
                <c:pt idx="31814">
                  <c:v>316.0091223</c:v>
                </c:pt>
                <c:pt idx="31815">
                  <c:v>316.01905629999999</c:v>
                </c:pt>
                <c:pt idx="31816">
                  <c:v>316.02899029999998</c:v>
                </c:pt>
                <c:pt idx="31817">
                  <c:v>316.03892430000002</c:v>
                </c:pt>
                <c:pt idx="31818">
                  <c:v>316.04885830000001</c:v>
                </c:pt>
                <c:pt idx="31819">
                  <c:v>316.05879229999999</c:v>
                </c:pt>
                <c:pt idx="31820">
                  <c:v>316.06872629999998</c:v>
                </c:pt>
                <c:pt idx="31821">
                  <c:v>316.07866030000002</c:v>
                </c:pt>
                <c:pt idx="31822">
                  <c:v>316.08859430000001</c:v>
                </c:pt>
                <c:pt idx="31823">
                  <c:v>316.0985283</c:v>
                </c:pt>
                <c:pt idx="31824">
                  <c:v>316.10846229999999</c:v>
                </c:pt>
                <c:pt idx="31825">
                  <c:v>316.11839629999997</c:v>
                </c:pt>
                <c:pt idx="31826">
                  <c:v>316.12833030000002</c:v>
                </c:pt>
                <c:pt idx="31827">
                  <c:v>316.1382643</c:v>
                </c:pt>
                <c:pt idx="31828">
                  <c:v>316.14819829999999</c:v>
                </c:pt>
                <c:pt idx="31829">
                  <c:v>316.15813229999998</c:v>
                </c:pt>
                <c:pt idx="31830">
                  <c:v>316.16806630000002</c:v>
                </c:pt>
                <c:pt idx="31831">
                  <c:v>316.17800030000001</c:v>
                </c:pt>
                <c:pt idx="31832">
                  <c:v>316.18793429999999</c:v>
                </c:pt>
                <c:pt idx="31833">
                  <c:v>316.19786829999998</c:v>
                </c:pt>
                <c:pt idx="31834">
                  <c:v>316.20780230000003</c:v>
                </c:pt>
                <c:pt idx="31835">
                  <c:v>316.21773630000001</c:v>
                </c:pt>
                <c:pt idx="31836">
                  <c:v>316.2276703</c:v>
                </c:pt>
                <c:pt idx="31837">
                  <c:v>316.23760429999999</c:v>
                </c:pt>
                <c:pt idx="31838">
                  <c:v>316.24753829999997</c:v>
                </c:pt>
                <c:pt idx="31839">
                  <c:v>316.2574722</c:v>
                </c:pt>
                <c:pt idx="31840">
                  <c:v>316.2674063</c:v>
                </c:pt>
                <c:pt idx="31841">
                  <c:v>316.27734029999999</c:v>
                </c:pt>
                <c:pt idx="31842">
                  <c:v>316.28727429999998</c:v>
                </c:pt>
                <c:pt idx="31843">
                  <c:v>316.29720830000002</c:v>
                </c:pt>
                <c:pt idx="31844">
                  <c:v>316.30714230000001</c:v>
                </c:pt>
                <c:pt idx="31845">
                  <c:v>316.3170763</c:v>
                </c:pt>
                <c:pt idx="31846">
                  <c:v>316.32701029999998</c:v>
                </c:pt>
                <c:pt idx="31847">
                  <c:v>316.33694430000003</c:v>
                </c:pt>
                <c:pt idx="31848">
                  <c:v>316.34687830000001</c:v>
                </c:pt>
                <c:pt idx="31849">
                  <c:v>316.3568123</c:v>
                </c:pt>
                <c:pt idx="31850">
                  <c:v>316.36674629999999</c:v>
                </c:pt>
                <c:pt idx="31851">
                  <c:v>316.37668029999998</c:v>
                </c:pt>
                <c:pt idx="31852">
                  <c:v>316.38661430000002</c:v>
                </c:pt>
                <c:pt idx="31853">
                  <c:v>316.39654830000001</c:v>
                </c:pt>
                <c:pt idx="31854">
                  <c:v>316.40648229999999</c:v>
                </c:pt>
                <c:pt idx="31855">
                  <c:v>316.41641629999998</c:v>
                </c:pt>
                <c:pt idx="31856">
                  <c:v>316.42635030000002</c:v>
                </c:pt>
                <c:pt idx="31857">
                  <c:v>316.43628430000001</c:v>
                </c:pt>
                <c:pt idx="31858">
                  <c:v>316.4462183</c:v>
                </c:pt>
                <c:pt idx="31859">
                  <c:v>316.45615229999999</c:v>
                </c:pt>
                <c:pt idx="31860">
                  <c:v>316.46608629999997</c:v>
                </c:pt>
                <c:pt idx="31861">
                  <c:v>316.47602030000002</c:v>
                </c:pt>
                <c:pt idx="31862">
                  <c:v>316.4859543</c:v>
                </c:pt>
                <c:pt idx="31863">
                  <c:v>316.49588829999999</c:v>
                </c:pt>
                <c:pt idx="31864">
                  <c:v>316.50582229999998</c:v>
                </c:pt>
                <c:pt idx="31865">
                  <c:v>316.51575630000002</c:v>
                </c:pt>
                <c:pt idx="31866">
                  <c:v>316.52569030000001</c:v>
                </c:pt>
                <c:pt idx="31867">
                  <c:v>316.53562429999999</c:v>
                </c:pt>
                <c:pt idx="31868">
                  <c:v>316.54555829999998</c:v>
                </c:pt>
                <c:pt idx="31869">
                  <c:v>316.55549230000003</c:v>
                </c:pt>
                <c:pt idx="31870">
                  <c:v>316.56542630000001</c:v>
                </c:pt>
                <c:pt idx="31871">
                  <c:v>316.5753603</c:v>
                </c:pt>
                <c:pt idx="31872">
                  <c:v>316.58529429999999</c:v>
                </c:pt>
                <c:pt idx="31873">
                  <c:v>316.59522829999997</c:v>
                </c:pt>
                <c:pt idx="31874">
                  <c:v>316.60516230000002</c:v>
                </c:pt>
                <c:pt idx="31875">
                  <c:v>316.6150963</c:v>
                </c:pt>
                <c:pt idx="31876">
                  <c:v>316.62503029999999</c:v>
                </c:pt>
                <c:pt idx="31877">
                  <c:v>316.63496429999998</c:v>
                </c:pt>
                <c:pt idx="31878">
                  <c:v>316.64489830000002</c:v>
                </c:pt>
                <c:pt idx="31879">
                  <c:v>316.65483230000001</c:v>
                </c:pt>
                <c:pt idx="31880">
                  <c:v>316.6647663</c:v>
                </c:pt>
                <c:pt idx="31881">
                  <c:v>316.67470029999998</c:v>
                </c:pt>
                <c:pt idx="31882">
                  <c:v>316.68463430000003</c:v>
                </c:pt>
                <c:pt idx="31883">
                  <c:v>316.69456830000001</c:v>
                </c:pt>
                <c:pt idx="31884">
                  <c:v>316.7045023</c:v>
                </c:pt>
                <c:pt idx="31885">
                  <c:v>316.71443629999999</c:v>
                </c:pt>
                <c:pt idx="31886">
                  <c:v>316.72437029999998</c:v>
                </c:pt>
                <c:pt idx="31887">
                  <c:v>316.73430430000002</c:v>
                </c:pt>
                <c:pt idx="31888">
                  <c:v>316.74423830000001</c:v>
                </c:pt>
                <c:pt idx="31889">
                  <c:v>316.75417229999999</c:v>
                </c:pt>
                <c:pt idx="31890">
                  <c:v>316.76410579999998</c:v>
                </c:pt>
                <c:pt idx="31891">
                  <c:v>316.77403980000003</c:v>
                </c:pt>
                <c:pt idx="31892">
                  <c:v>316.78397380000001</c:v>
                </c:pt>
                <c:pt idx="31893">
                  <c:v>316.7939078</c:v>
                </c:pt>
                <c:pt idx="31894">
                  <c:v>316.80384179999999</c:v>
                </c:pt>
                <c:pt idx="31895">
                  <c:v>316.81377579999997</c:v>
                </c:pt>
                <c:pt idx="31896">
                  <c:v>316.82370980000002</c:v>
                </c:pt>
                <c:pt idx="31897">
                  <c:v>316.8336438</c:v>
                </c:pt>
                <c:pt idx="31898">
                  <c:v>316.84357779999999</c:v>
                </c:pt>
                <c:pt idx="31899">
                  <c:v>316.85351179999998</c:v>
                </c:pt>
                <c:pt idx="31900">
                  <c:v>316.86344580000002</c:v>
                </c:pt>
                <c:pt idx="31901">
                  <c:v>316.87337980000001</c:v>
                </c:pt>
                <c:pt idx="31902">
                  <c:v>316.8833138</c:v>
                </c:pt>
                <c:pt idx="31903">
                  <c:v>316.89324779999998</c:v>
                </c:pt>
                <c:pt idx="31904">
                  <c:v>316.90318180000003</c:v>
                </c:pt>
                <c:pt idx="31905">
                  <c:v>316.91311580000001</c:v>
                </c:pt>
                <c:pt idx="31906">
                  <c:v>316.9230498</c:v>
                </c:pt>
                <c:pt idx="31907">
                  <c:v>316.93298379999999</c:v>
                </c:pt>
                <c:pt idx="31908">
                  <c:v>316.94291779999998</c:v>
                </c:pt>
                <c:pt idx="31909">
                  <c:v>316.95285180000002</c:v>
                </c:pt>
                <c:pt idx="31910">
                  <c:v>316.96278580000001</c:v>
                </c:pt>
                <c:pt idx="31911">
                  <c:v>316.9727188</c:v>
                </c:pt>
                <c:pt idx="31912">
                  <c:v>316.98265379999998</c:v>
                </c:pt>
                <c:pt idx="31913">
                  <c:v>316.99258780000002</c:v>
                </c:pt>
                <c:pt idx="31914">
                  <c:v>317.00252080000001</c:v>
                </c:pt>
                <c:pt idx="31915">
                  <c:v>317.0124558</c:v>
                </c:pt>
                <c:pt idx="31916">
                  <c:v>317.02238879999999</c:v>
                </c:pt>
                <c:pt idx="31917">
                  <c:v>317.03232279999997</c:v>
                </c:pt>
                <c:pt idx="31918">
                  <c:v>317.04225680000002</c:v>
                </c:pt>
                <c:pt idx="31919">
                  <c:v>317.05219080000001</c:v>
                </c:pt>
                <c:pt idx="31920">
                  <c:v>317.06212479999999</c:v>
                </c:pt>
                <c:pt idx="31921">
                  <c:v>317.07205879999998</c:v>
                </c:pt>
                <c:pt idx="31922">
                  <c:v>317.08199280000002</c:v>
                </c:pt>
                <c:pt idx="31923">
                  <c:v>317.09192680000001</c:v>
                </c:pt>
                <c:pt idx="31924">
                  <c:v>317.1018608</c:v>
                </c:pt>
                <c:pt idx="31925">
                  <c:v>317.11179479999998</c:v>
                </c:pt>
                <c:pt idx="31926">
                  <c:v>317.12172880000003</c:v>
                </c:pt>
                <c:pt idx="31927">
                  <c:v>317.13166280000002</c:v>
                </c:pt>
                <c:pt idx="31928">
                  <c:v>317.1415968</c:v>
                </c:pt>
                <c:pt idx="31929">
                  <c:v>317.15153079999999</c:v>
                </c:pt>
                <c:pt idx="31930">
                  <c:v>317.16146479999998</c:v>
                </c:pt>
                <c:pt idx="31931">
                  <c:v>317.17139880000002</c:v>
                </c:pt>
                <c:pt idx="31932">
                  <c:v>317.18133280000001</c:v>
                </c:pt>
                <c:pt idx="31933">
                  <c:v>317.19126679999999</c:v>
                </c:pt>
                <c:pt idx="31934">
                  <c:v>317.20120079999998</c:v>
                </c:pt>
                <c:pt idx="31935">
                  <c:v>317.21113480000002</c:v>
                </c:pt>
                <c:pt idx="31936">
                  <c:v>317.22106880000001</c:v>
                </c:pt>
                <c:pt idx="31937">
                  <c:v>317.2310028</c:v>
                </c:pt>
                <c:pt idx="31938">
                  <c:v>317.24093679999999</c:v>
                </c:pt>
                <c:pt idx="31939">
                  <c:v>317.25087079999997</c:v>
                </c:pt>
                <c:pt idx="31940">
                  <c:v>317.26080480000002</c:v>
                </c:pt>
                <c:pt idx="31941">
                  <c:v>317.2707388</c:v>
                </c:pt>
                <c:pt idx="31942">
                  <c:v>317.28067279999999</c:v>
                </c:pt>
                <c:pt idx="31943">
                  <c:v>317.29060679999998</c:v>
                </c:pt>
                <c:pt idx="31944">
                  <c:v>317.30054080000002</c:v>
                </c:pt>
                <c:pt idx="31945">
                  <c:v>317.31047480000001</c:v>
                </c:pt>
                <c:pt idx="31946">
                  <c:v>317.3204088</c:v>
                </c:pt>
                <c:pt idx="31947">
                  <c:v>317.33034279999998</c:v>
                </c:pt>
                <c:pt idx="31948">
                  <c:v>317.34027680000003</c:v>
                </c:pt>
                <c:pt idx="31949">
                  <c:v>317.35021080000001</c:v>
                </c:pt>
                <c:pt idx="31950">
                  <c:v>317.3601448</c:v>
                </c:pt>
                <c:pt idx="31951">
                  <c:v>317.37007879999999</c:v>
                </c:pt>
                <c:pt idx="31952">
                  <c:v>317.38001279999997</c:v>
                </c:pt>
                <c:pt idx="31953">
                  <c:v>317.38994680000002</c:v>
                </c:pt>
                <c:pt idx="31954">
                  <c:v>317.39988080000001</c:v>
                </c:pt>
                <c:pt idx="31955">
                  <c:v>317.40981479999999</c:v>
                </c:pt>
                <c:pt idx="31956">
                  <c:v>317.41974879999998</c:v>
                </c:pt>
                <c:pt idx="31957">
                  <c:v>317.42968280000002</c:v>
                </c:pt>
                <c:pt idx="31958">
                  <c:v>317.43961680000001</c:v>
                </c:pt>
                <c:pt idx="31959">
                  <c:v>317.4495508</c:v>
                </c:pt>
                <c:pt idx="31960">
                  <c:v>317.45948479999998</c:v>
                </c:pt>
                <c:pt idx="31961">
                  <c:v>317.46941880000003</c:v>
                </c:pt>
                <c:pt idx="31962">
                  <c:v>317.47935280000002</c:v>
                </c:pt>
                <c:pt idx="31963">
                  <c:v>317.4892868</c:v>
                </c:pt>
                <c:pt idx="31964">
                  <c:v>317.49922079999999</c:v>
                </c:pt>
                <c:pt idx="31965">
                  <c:v>317.50915479999998</c:v>
                </c:pt>
                <c:pt idx="31966">
                  <c:v>317.51908880000002</c:v>
                </c:pt>
                <c:pt idx="31967">
                  <c:v>317.52902280000001</c:v>
                </c:pt>
                <c:pt idx="31968">
                  <c:v>317.53895679999999</c:v>
                </c:pt>
                <c:pt idx="31969">
                  <c:v>317.54889079999998</c:v>
                </c:pt>
                <c:pt idx="31970">
                  <c:v>317.55882480000002</c:v>
                </c:pt>
                <c:pt idx="31971">
                  <c:v>317.56875880000001</c:v>
                </c:pt>
                <c:pt idx="31972">
                  <c:v>317.5786928</c:v>
                </c:pt>
                <c:pt idx="31973">
                  <c:v>317.58862679999999</c:v>
                </c:pt>
                <c:pt idx="31974">
                  <c:v>317.59856079999997</c:v>
                </c:pt>
                <c:pt idx="31975">
                  <c:v>317.60849480000002</c:v>
                </c:pt>
                <c:pt idx="31976">
                  <c:v>317.6184288</c:v>
                </c:pt>
                <c:pt idx="31977">
                  <c:v>317.62836279999999</c:v>
                </c:pt>
                <c:pt idx="31978">
                  <c:v>317.63829679999998</c:v>
                </c:pt>
                <c:pt idx="31979">
                  <c:v>317.64823080000002</c:v>
                </c:pt>
                <c:pt idx="31980">
                  <c:v>317.65816480000001</c:v>
                </c:pt>
                <c:pt idx="31981">
                  <c:v>317.6680988</c:v>
                </c:pt>
                <c:pt idx="31982">
                  <c:v>317.67803279999998</c:v>
                </c:pt>
                <c:pt idx="31983">
                  <c:v>317.68796680000003</c:v>
                </c:pt>
                <c:pt idx="31984">
                  <c:v>317.69790080000001</c:v>
                </c:pt>
                <c:pt idx="31985">
                  <c:v>317.7078348</c:v>
                </c:pt>
                <c:pt idx="31986">
                  <c:v>317.71776879999999</c:v>
                </c:pt>
                <c:pt idx="31987">
                  <c:v>317.72770279999997</c:v>
                </c:pt>
                <c:pt idx="31988">
                  <c:v>317.73763680000002</c:v>
                </c:pt>
                <c:pt idx="31989">
                  <c:v>317.74757080000001</c:v>
                </c:pt>
                <c:pt idx="31990">
                  <c:v>317.75750479999999</c:v>
                </c:pt>
                <c:pt idx="31991">
                  <c:v>317.76743909999999</c:v>
                </c:pt>
                <c:pt idx="31992">
                  <c:v>317.77737309999998</c:v>
                </c:pt>
                <c:pt idx="31993">
                  <c:v>317.78730710000002</c:v>
                </c:pt>
                <c:pt idx="31994">
                  <c:v>317.79724110000001</c:v>
                </c:pt>
                <c:pt idx="31995">
                  <c:v>317.80717509999999</c:v>
                </c:pt>
                <c:pt idx="31996">
                  <c:v>317.81710909999998</c:v>
                </c:pt>
                <c:pt idx="31997">
                  <c:v>317.82704310000003</c:v>
                </c:pt>
                <c:pt idx="31998">
                  <c:v>317.83697710000001</c:v>
                </c:pt>
                <c:pt idx="31999">
                  <c:v>317.8469111</c:v>
                </c:pt>
                <c:pt idx="32000">
                  <c:v>317.85684509999999</c:v>
                </c:pt>
                <c:pt idx="32001">
                  <c:v>317.86677909999997</c:v>
                </c:pt>
                <c:pt idx="32002">
                  <c:v>317.87671310000002</c:v>
                </c:pt>
                <c:pt idx="32003">
                  <c:v>317.8866471</c:v>
                </c:pt>
                <c:pt idx="32004">
                  <c:v>317.89658109999999</c:v>
                </c:pt>
                <c:pt idx="32005">
                  <c:v>317.90651509999998</c:v>
                </c:pt>
                <c:pt idx="32006">
                  <c:v>317.91644910000002</c:v>
                </c:pt>
                <c:pt idx="32007">
                  <c:v>317.92638310000001</c:v>
                </c:pt>
                <c:pt idx="32008">
                  <c:v>317.9363171</c:v>
                </c:pt>
                <c:pt idx="32009">
                  <c:v>317.94625109999998</c:v>
                </c:pt>
                <c:pt idx="32010">
                  <c:v>317.95618510000003</c:v>
                </c:pt>
                <c:pt idx="32011">
                  <c:v>317.96611910000001</c:v>
                </c:pt>
                <c:pt idx="32012">
                  <c:v>317.9760531</c:v>
                </c:pt>
                <c:pt idx="32013">
                  <c:v>317.98598709999999</c:v>
                </c:pt>
                <c:pt idx="32014">
                  <c:v>317.99592109999998</c:v>
                </c:pt>
                <c:pt idx="32015">
                  <c:v>318.00585510000002</c:v>
                </c:pt>
                <c:pt idx="32016">
                  <c:v>318.01578910000001</c:v>
                </c:pt>
                <c:pt idx="32017">
                  <c:v>318.02572309999999</c:v>
                </c:pt>
                <c:pt idx="32018">
                  <c:v>318.03565709999998</c:v>
                </c:pt>
                <c:pt idx="32019">
                  <c:v>318.04559110000002</c:v>
                </c:pt>
                <c:pt idx="32020">
                  <c:v>318.05552510000001</c:v>
                </c:pt>
                <c:pt idx="32021">
                  <c:v>318.0654591</c:v>
                </c:pt>
                <c:pt idx="32022">
                  <c:v>318.07539309999999</c:v>
                </c:pt>
                <c:pt idx="32023">
                  <c:v>318.08532709999997</c:v>
                </c:pt>
                <c:pt idx="32024">
                  <c:v>318.09526110000002</c:v>
                </c:pt>
                <c:pt idx="32025">
                  <c:v>318.1051951</c:v>
                </c:pt>
                <c:pt idx="32026">
                  <c:v>318.11512909999999</c:v>
                </c:pt>
                <c:pt idx="32027">
                  <c:v>318.12506309999998</c:v>
                </c:pt>
                <c:pt idx="32028">
                  <c:v>318.13499710000002</c:v>
                </c:pt>
                <c:pt idx="32029">
                  <c:v>318.14493110000001</c:v>
                </c:pt>
                <c:pt idx="32030">
                  <c:v>318.15486509999999</c:v>
                </c:pt>
                <c:pt idx="32031">
                  <c:v>318.16479909999998</c:v>
                </c:pt>
                <c:pt idx="32032">
                  <c:v>318.17473310000003</c:v>
                </c:pt>
                <c:pt idx="32033">
                  <c:v>318.18466710000001</c:v>
                </c:pt>
                <c:pt idx="32034">
                  <c:v>318.1946011</c:v>
                </c:pt>
                <c:pt idx="32035">
                  <c:v>318.20453509999999</c:v>
                </c:pt>
                <c:pt idx="32036">
                  <c:v>318.21446909999997</c:v>
                </c:pt>
                <c:pt idx="32037">
                  <c:v>318.22440310000002</c:v>
                </c:pt>
                <c:pt idx="32038">
                  <c:v>318.2343371</c:v>
                </c:pt>
                <c:pt idx="32039">
                  <c:v>318.24427109999999</c:v>
                </c:pt>
                <c:pt idx="32040">
                  <c:v>318.25420509999998</c:v>
                </c:pt>
                <c:pt idx="32041">
                  <c:v>318.26413910000002</c:v>
                </c:pt>
                <c:pt idx="32042">
                  <c:v>318.27407310000001</c:v>
                </c:pt>
                <c:pt idx="32043">
                  <c:v>318.2840071</c:v>
                </c:pt>
                <c:pt idx="32044">
                  <c:v>318.29394109999998</c:v>
                </c:pt>
                <c:pt idx="32045">
                  <c:v>318.30387510000003</c:v>
                </c:pt>
                <c:pt idx="32046">
                  <c:v>318.31380910000001</c:v>
                </c:pt>
                <c:pt idx="32047">
                  <c:v>318.3237431</c:v>
                </c:pt>
                <c:pt idx="32048">
                  <c:v>318.33367709999999</c:v>
                </c:pt>
                <c:pt idx="32049">
                  <c:v>318.34361109999998</c:v>
                </c:pt>
                <c:pt idx="32050">
                  <c:v>318.35354510000002</c:v>
                </c:pt>
                <c:pt idx="32051">
                  <c:v>318.36347910000001</c:v>
                </c:pt>
                <c:pt idx="32052">
                  <c:v>318.37341309999999</c:v>
                </c:pt>
                <c:pt idx="32053">
                  <c:v>318.38334709999998</c:v>
                </c:pt>
                <c:pt idx="32054">
                  <c:v>318.39328110000002</c:v>
                </c:pt>
                <c:pt idx="32055">
                  <c:v>318.40321510000001</c:v>
                </c:pt>
                <c:pt idx="32056">
                  <c:v>318.4131491</c:v>
                </c:pt>
                <c:pt idx="32057">
                  <c:v>318.42308309999999</c:v>
                </c:pt>
                <c:pt idx="32058">
                  <c:v>318.43301709999997</c:v>
                </c:pt>
                <c:pt idx="32059">
                  <c:v>318.44295110000002</c:v>
                </c:pt>
                <c:pt idx="32060">
                  <c:v>318.4528851</c:v>
                </c:pt>
                <c:pt idx="32061">
                  <c:v>318.46281909999999</c:v>
                </c:pt>
                <c:pt idx="32062">
                  <c:v>318.47275309999998</c:v>
                </c:pt>
                <c:pt idx="32063">
                  <c:v>318.48268710000002</c:v>
                </c:pt>
                <c:pt idx="32064">
                  <c:v>318.49262110000001</c:v>
                </c:pt>
                <c:pt idx="32065">
                  <c:v>318.5025551</c:v>
                </c:pt>
                <c:pt idx="32066">
                  <c:v>318.51248909999998</c:v>
                </c:pt>
                <c:pt idx="32067">
                  <c:v>318.52242310000003</c:v>
                </c:pt>
                <c:pt idx="32068">
                  <c:v>318.53235710000001</c:v>
                </c:pt>
                <c:pt idx="32069">
                  <c:v>318.5422911</c:v>
                </c:pt>
                <c:pt idx="32070">
                  <c:v>318.55222509999999</c:v>
                </c:pt>
                <c:pt idx="32071">
                  <c:v>318.56215909999997</c:v>
                </c:pt>
                <c:pt idx="32072">
                  <c:v>318.57209310000002</c:v>
                </c:pt>
                <c:pt idx="32073">
                  <c:v>318.5820271</c:v>
                </c:pt>
                <c:pt idx="32074">
                  <c:v>318.59196209999999</c:v>
                </c:pt>
                <c:pt idx="32075">
                  <c:v>318.60189509999998</c:v>
                </c:pt>
                <c:pt idx="32076">
                  <c:v>318.61182910000002</c:v>
                </c:pt>
                <c:pt idx="32077">
                  <c:v>318.62176310000001</c:v>
                </c:pt>
                <c:pt idx="32078">
                  <c:v>318.63169809999999</c:v>
                </c:pt>
                <c:pt idx="32079">
                  <c:v>318.64163209999998</c:v>
                </c:pt>
                <c:pt idx="32080">
                  <c:v>318.65156610000003</c:v>
                </c:pt>
                <c:pt idx="32081">
                  <c:v>318.66150010000001</c:v>
                </c:pt>
                <c:pt idx="32082">
                  <c:v>318.6714341</c:v>
                </c:pt>
                <c:pt idx="32083">
                  <c:v>318.68136809999999</c:v>
                </c:pt>
                <c:pt idx="32084">
                  <c:v>318.69130209999997</c:v>
                </c:pt>
                <c:pt idx="32085">
                  <c:v>318.70123610000002</c:v>
                </c:pt>
                <c:pt idx="32086">
                  <c:v>318.7111701</c:v>
                </c:pt>
                <c:pt idx="32087">
                  <c:v>318.72110409999999</c:v>
                </c:pt>
                <c:pt idx="32088">
                  <c:v>318.73103809999998</c:v>
                </c:pt>
                <c:pt idx="32089">
                  <c:v>318.74097210000002</c:v>
                </c:pt>
                <c:pt idx="32090">
                  <c:v>318.75090610000001</c:v>
                </c:pt>
                <c:pt idx="32091">
                  <c:v>318.7608401</c:v>
                </c:pt>
                <c:pt idx="32092">
                  <c:v>318.77077379999997</c:v>
                </c:pt>
                <c:pt idx="32093">
                  <c:v>318.78070780000002</c:v>
                </c:pt>
                <c:pt idx="32094">
                  <c:v>318.7906418</c:v>
                </c:pt>
                <c:pt idx="32095">
                  <c:v>318.80057579999999</c:v>
                </c:pt>
                <c:pt idx="32096">
                  <c:v>318.81050979999998</c:v>
                </c:pt>
                <c:pt idx="32097">
                  <c:v>318.82044380000002</c:v>
                </c:pt>
                <c:pt idx="32098">
                  <c:v>318.83037780000001</c:v>
                </c:pt>
                <c:pt idx="32099">
                  <c:v>318.84031179999999</c:v>
                </c:pt>
                <c:pt idx="32100">
                  <c:v>318.85024579999998</c:v>
                </c:pt>
                <c:pt idx="32101">
                  <c:v>318.86017980000003</c:v>
                </c:pt>
                <c:pt idx="32102">
                  <c:v>318.87011380000001</c:v>
                </c:pt>
                <c:pt idx="32103">
                  <c:v>318.8800478</c:v>
                </c:pt>
                <c:pt idx="32104">
                  <c:v>318.88998179999999</c:v>
                </c:pt>
                <c:pt idx="32105">
                  <c:v>318.89991579999997</c:v>
                </c:pt>
                <c:pt idx="32106">
                  <c:v>318.90984980000002</c:v>
                </c:pt>
                <c:pt idx="32107">
                  <c:v>318.9197838</c:v>
                </c:pt>
                <c:pt idx="32108">
                  <c:v>318.92971779999999</c:v>
                </c:pt>
                <c:pt idx="32109">
                  <c:v>318.93965179999998</c:v>
                </c:pt>
                <c:pt idx="32110">
                  <c:v>318.94958580000002</c:v>
                </c:pt>
                <c:pt idx="32111">
                  <c:v>318.95951980000001</c:v>
                </c:pt>
                <c:pt idx="32112">
                  <c:v>318.9694538</c:v>
                </c:pt>
                <c:pt idx="32113">
                  <c:v>318.97938779999998</c:v>
                </c:pt>
                <c:pt idx="32114">
                  <c:v>318.98932180000003</c:v>
                </c:pt>
                <c:pt idx="32115">
                  <c:v>318.99925580000001</c:v>
                </c:pt>
                <c:pt idx="32116">
                  <c:v>319.0091898</c:v>
                </c:pt>
                <c:pt idx="32117">
                  <c:v>319.01912379999999</c:v>
                </c:pt>
                <c:pt idx="32118">
                  <c:v>319.02905779999998</c:v>
                </c:pt>
                <c:pt idx="32119">
                  <c:v>319.03899180000002</c:v>
                </c:pt>
                <c:pt idx="32120">
                  <c:v>319.04892580000001</c:v>
                </c:pt>
                <c:pt idx="32121">
                  <c:v>319.05885979999999</c:v>
                </c:pt>
                <c:pt idx="32122">
                  <c:v>319.06879379999998</c:v>
                </c:pt>
                <c:pt idx="32123">
                  <c:v>319.07872780000002</c:v>
                </c:pt>
                <c:pt idx="32124">
                  <c:v>319.08866180000001</c:v>
                </c:pt>
                <c:pt idx="32125">
                  <c:v>319.0985958</c:v>
                </c:pt>
                <c:pt idx="32126">
                  <c:v>319.10852979999999</c:v>
                </c:pt>
                <c:pt idx="32127">
                  <c:v>319.11846379999997</c:v>
                </c:pt>
                <c:pt idx="32128">
                  <c:v>319.12839780000002</c:v>
                </c:pt>
                <c:pt idx="32129">
                  <c:v>319.1383318</c:v>
                </c:pt>
                <c:pt idx="32130">
                  <c:v>319.14826579999999</c:v>
                </c:pt>
                <c:pt idx="32131">
                  <c:v>319.15819979999998</c:v>
                </c:pt>
                <c:pt idx="32132">
                  <c:v>319.16813380000002</c:v>
                </c:pt>
                <c:pt idx="32133">
                  <c:v>319.17806780000001</c:v>
                </c:pt>
                <c:pt idx="32134">
                  <c:v>319.1880018</c:v>
                </c:pt>
                <c:pt idx="32135">
                  <c:v>319.19793579999998</c:v>
                </c:pt>
                <c:pt idx="32136">
                  <c:v>319.20786980000003</c:v>
                </c:pt>
                <c:pt idx="32137">
                  <c:v>319.21780380000001</c:v>
                </c:pt>
                <c:pt idx="32138">
                  <c:v>319.2277378</c:v>
                </c:pt>
                <c:pt idx="32139">
                  <c:v>319.23767179999999</c:v>
                </c:pt>
                <c:pt idx="32140">
                  <c:v>319.24760579999997</c:v>
                </c:pt>
                <c:pt idx="32141">
                  <c:v>319.25753980000002</c:v>
                </c:pt>
                <c:pt idx="32142">
                  <c:v>319.2674738</c:v>
                </c:pt>
                <c:pt idx="32143">
                  <c:v>319.27740779999999</c:v>
                </c:pt>
                <c:pt idx="32144">
                  <c:v>319.28734179999998</c:v>
                </c:pt>
                <c:pt idx="32145">
                  <c:v>319.29727580000002</c:v>
                </c:pt>
                <c:pt idx="32146">
                  <c:v>319.30720980000001</c:v>
                </c:pt>
                <c:pt idx="32147">
                  <c:v>319.3171438</c:v>
                </c:pt>
                <c:pt idx="32148">
                  <c:v>319.32707779999998</c:v>
                </c:pt>
                <c:pt idx="32149">
                  <c:v>319.33701180000003</c:v>
                </c:pt>
                <c:pt idx="32150">
                  <c:v>319.34694580000001</c:v>
                </c:pt>
                <c:pt idx="32151">
                  <c:v>319.3568798</c:v>
                </c:pt>
                <c:pt idx="32152">
                  <c:v>319.36681379999999</c:v>
                </c:pt>
                <c:pt idx="32153">
                  <c:v>319.37674779999998</c:v>
                </c:pt>
                <c:pt idx="32154">
                  <c:v>319.38668180000002</c:v>
                </c:pt>
                <c:pt idx="32155">
                  <c:v>319.39661580000001</c:v>
                </c:pt>
                <c:pt idx="32156">
                  <c:v>319.40654979999999</c:v>
                </c:pt>
                <c:pt idx="32157">
                  <c:v>319.41648379999998</c:v>
                </c:pt>
                <c:pt idx="32158">
                  <c:v>319.42641780000002</c:v>
                </c:pt>
                <c:pt idx="32159">
                  <c:v>319.43635180000001</c:v>
                </c:pt>
                <c:pt idx="32160">
                  <c:v>319.4462858</c:v>
                </c:pt>
                <c:pt idx="32161">
                  <c:v>319.45621979999999</c:v>
                </c:pt>
                <c:pt idx="32162">
                  <c:v>319.46615379999997</c:v>
                </c:pt>
                <c:pt idx="32163">
                  <c:v>319.47608780000002</c:v>
                </c:pt>
                <c:pt idx="32164">
                  <c:v>319.4860218</c:v>
                </c:pt>
                <c:pt idx="32165">
                  <c:v>319.49595579999999</c:v>
                </c:pt>
                <c:pt idx="32166">
                  <c:v>319.50588979999998</c:v>
                </c:pt>
                <c:pt idx="32167">
                  <c:v>319.51582380000002</c:v>
                </c:pt>
                <c:pt idx="32168">
                  <c:v>319.52575780000001</c:v>
                </c:pt>
                <c:pt idx="32169">
                  <c:v>319.5356918</c:v>
                </c:pt>
                <c:pt idx="32170">
                  <c:v>319.54562579999998</c:v>
                </c:pt>
                <c:pt idx="32171">
                  <c:v>319.55555980000003</c:v>
                </c:pt>
                <c:pt idx="32172">
                  <c:v>319.56549380000001</c:v>
                </c:pt>
                <c:pt idx="32173">
                  <c:v>319.5754278</c:v>
                </c:pt>
                <c:pt idx="32174">
                  <c:v>319.58536179999999</c:v>
                </c:pt>
                <c:pt idx="32175">
                  <c:v>319.59529579999997</c:v>
                </c:pt>
                <c:pt idx="32176">
                  <c:v>319.60522980000002</c:v>
                </c:pt>
                <c:pt idx="32177">
                  <c:v>319.6151638</c:v>
                </c:pt>
                <c:pt idx="32178">
                  <c:v>319.62509779999999</c:v>
                </c:pt>
                <c:pt idx="32179">
                  <c:v>319.63503179999998</c:v>
                </c:pt>
                <c:pt idx="32180">
                  <c:v>319.64496580000002</c:v>
                </c:pt>
                <c:pt idx="32181">
                  <c:v>319.65489980000001</c:v>
                </c:pt>
                <c:pt idx="32182">
                  <c:v>319.6648338</c:v>
                </c:pt>
                <c:pt idx="32183">
                  <c:v>319.67476779999998</c:v>
                </c:pt>
                <c:pt idx="32184">
                  <c:v>319.68470180000003</c:v>
                </c:pt>
                <c:pt idx="32185">
                  <c:v>319.69463580000001</c:v>
                </c:pt>
                <c:pt idx="32186">
                  <c:v>319.7045698</c:v>
                </c:pt>
                <c:pt idx="32187">
                  <c:v>319.71450379999999</c:v>
                </c:pt>
                <c:pt idx="32188">
                  <c:v>319.72443779999998</c:v>
                </c:pt>
                <c:pt idx="32189">
                  <c:v>319.73437180000002</c:v>
                </c:pt>
                <c:pt idx="32190">
                  <c:v>319.74430580000001</c:v>
                </c:pt>
                <c:pt idx="32191">
                  <c:v>319.75423979999999</c:v>
                </c:pt>
                <c:pt idx="32192">
                  <c:v>319.76417379999998</c:v>
                </c:pt>
                <c:pt idx="32193">
                  <c:v>319.77410700000001</c:v>
                </c:pt>
                <c:pt idx="32194">
                  <c:v>319.784042</c:v>
                </c:pt>
                <c:pt idx="32195">
                  <c:v>319.79397599999999</c:v>
                </c:pt>
                <c:pt idx="32196">
                  <c:v>319.80390999999997</c:v>
                </c:pt>
                <c:pt idx="32197">
                  <c:v>319.81384400000002</c:v>
                </c:pt>
                <c:pt idx="32198">
                  <c:v>319.823778</c:v>
                </c:pt>
                <c:pt idx="32199">
                  <c:v>319.83371199999999</c:v>
                </c:pt>
                <c:pt idx="32200">
                  <c:v>319.84364599999998</c:v>
                </c:pt>
                <c:pt idx="32201">
                  <c:v>319.85358000000002</c:v>
                </c:pt>
                <c:pt idx="32202">
                  <c:v>319.86351400000001</c:v>
                </c:pt>
                <c:pt idx="32203">
                  <c:v>319.873448</c:v>
                </c:pt>
                <c:pt idx="32204">
                  <c:v>319.88338199999998</c:v>
                </c:pt>
                <c:pt idx="32205">
                  <c:v>319.89331600000003</c:v>
                </c:pt>
                <c:pt idx="32206">
                  <c:v>319.90325000000001</c:v>
                </c:pt>
                <c:pt idx="32207">
                  <c:v>319.913184</c:v>
                </c:pt>
                <c:pt idx="32208">
                  <c:v>319.92311799999999</c:v>
                </c:pt>
                <c:pt idx="32209">
                  <c:v>319.93305199999998</c:v>
                </c:pt>
                <c:pt idx="32210">
                  <c:v>319.94298600000002</c:v>
                </c:pt>
                <c:pt idx="32211">
                  <c:v>319.95292000000001</c:v>
                </c:pt>
                <c:pt idx="32212">
                  <c:v>319.96285399999999</c:v>
                </c:pt>
                <c:pt idx="32213">
                  <c:v>319.97278799999998</c:v>
                </c:pt>
                <c:pt idx="32214">
                  <c:v>319.98272200000002</c:v>
                </c:pt>
                <c:pt idx="32215">
                  <c:v>319.99265600000001</c:v>
                </c:pt>
                <c:pt idx="32216">
                  <c:v>320.00259</c:v>
                </c:pt>
                <c:pt idx="32217">
                  <c:v>320.01252399999998</c:v>
                </c:pt>
                <c:pt idx="32218">
                  <c:v>320.02245799999997</c:v>
                </c:pt>
                <c:pt idx="32219">
                  <c:v>320.03239200000002</c:v>
                </c:pt>
                <c:pt idx="32220">
                  <c:v>320.042326</c:v>
                </c:pt>
                <c:pt idx="32221">
                  <c:v>320.05225999999999</c:v>
                </c:pt>
                <c:pt idx="32222">
                  <c:v>320.06219399999998</c:v>
                </c:pt>
                <c:pt idx="32223">
                  <c:v>320.07212800000002</c:v>
                </c:pt>
                <c:pt idx="32224">
                  <c:v>320.08206200000001</c:v>
                </c:pt>
                <c:pt idx="32225">
                  <c:v>320.09199599999999</c:v>
                </c:pt>
                <c:pt idx="32226">
                  <c:v>320.10192999999998</c:v>
                </c:pt>
                <c:pt idx="32227">
                  <c:v>320.11186400000003</c:v>
                </c:pt>
                <c:pt idx="32228">
                  <c:v>320.12179800000001</c:v>
                </c:pt>
                <c:pt idx="32229">
                  <c:v>320.131732</c:v>
                </c:pt>
                <c:pt idx="32230">
                  <c:v>320.14166599999999</c:v>
                </c:pt>
                <c:pt idx="32231">
                  <c:v>320.15159999999997</c:v>
                </c:pt>
                <c:pt idx="32232">
                  <c:v>320.16153400000002</c:v>
                </c:pt>
                <c:pt idx="32233">
                  <c:v>320.171468</c:v>
                </c:pt>
                <c:pt idx="32234">
                  <c:v>320.18140199999999</c:v>
                </c:pt>
                <c:pt idx="32235">
                  <c:v>320.19133599999998</c:v>
                </c:pt>
                <c:pt idx="32236">
                  <c:v>320.20127000000002</c:v>
                </c:pt>
                <c:pt idx="32237">
                  <c:v>320.21120400000001</c:v>
                </c:pt>
                <c:pt idx="32238">
                  <c:v>320.221138</c:v>
                </c:pt>
                <c:pt idx="32239">
                  <c:v>320.23107199999998</c:v>
                </c:pt>
                <c:pt idx="32240">
                  <c:v>320.24100600000003</c:v>
                </c:pt>
                <c:pt idx="32241">
                  <c:v>320.25094000000001</c:v>
                </c:pt>
                <c:pt idx="32242">
                  <c:v>320.260874</c:v>
                </c:pt>
                <c:pt idx="32243">
                  <c:v>320.27080799999999</c:v>
                </c:pt>
                <c:pt idx="32244">
                  <c:v>320.28074199999998</c:v>
                </c:pt>
                <c:pt idx="32245">
                  <c:v>320.29067600000002</c:v>
                </c:pt>
                <c:pt idx="32246">
                  <c:v>320.30061000000001</c:v>
                </c:pt>
                <c:pt idx="32247">
                  <c:v>320.31054399999999</c:v>
                </c:pt>
                <c:pt idx="32248">
                  <c:v>320.32047799999998</c:v>
                </c:pt>
                <c:pt idx="32249">
                  <c:v>320.33041200000002</c:v>
                </c:pt>
                <c:pt idx="32250">
                  <c:v>320.34034600000001</c:v>
                </c:pt>
                <c:pt idx="32251">
                  <c:v>320.35028</c:v>
                </c:pt>
                <c:pt idx="32252">
                  <c:v>320.36021399999998</c:v>
                </c:pt>
                <c:pt idx="32253">
                  <c:v>320.37014799999997</c:v>
                </c:pt>
                <c:pt idx="32254">
                  <c:v>320.38008200000002</c:v>
                </c:pt>
                <c:pt idx="32255">
                  <c:v>320.390016</c:v>
                </c:pt>
                <c:pt idx="32256">
                  <c:v>320.39994999999999</c:v>
                </c:pt>
                <c:pt idx="32257">
                  <c:v>320.40988399999998</c:v>
                </c:pt>
                <c:pt idx="32258">
                  <c:v>320.41981800000002</c:v>
                </c:pt>
                <c:pt idx="32259">
                  <c:v>320.42975200000001</c:v>
                </c:pt>
                <c:pt idx="32260">
                  <c:v>320.43968699999999</c:v>
                </c:pt>
                <c:pt idx="32261">
                  <c:v>320.44962099999998</c:v>
                </c:pt>
                <c:pt idx="32262">
                  <c:v>320.45955400000003</c:v>
                </c:pt>
                <c:pt idx="32263">
                  <c:v>320.46948900000001</c:v>
                </c:pt>
                <c:pt idx="32264">
                  <c:v>320.479423</c:v>
                </c:pt>
                <c:pt idx="32265">
                  <c:v>320.48935699999998</c:v>
                </c:pt>
                <c:pt idx="32266">
                  <c:v>320.49929100000003</c:v>
                </c:pt>
                <c:pt idx="32267">
                  <c:v>320.50922500000001</c:v>
                </c:pt>
                <c:pt idx="32268">
                  <c:v>320.519159</c:v>
                </c:pt>
                <c:pt idx="32269">
                  <c:v>320.52909299999999</c:v>
                </c:pt>
                <c:pt idx="32270">
                  <c:v>320.53902699999998</c:v>
                </c:pt>
                <c:pt idx="32271">
                  <c:v>320.54896100000002</c:v>
                </c:pt>
                <c:pt idx="32272">
                  <c:v>320.55889500000001</c:v>
                </c:pt>
                <c:pt idx="32273">
                  <c:v>320.56882899999999</c:v>
                </c:pt>
                <c:pt idx="32274">
                  <c:v>320.57876299999998</c:v>
                </c:pt>
                <c:pt idx="32275">
                  <c:v>320.58869700000002</c:v>
                </c:pt>
                <c:pt idx="32276">
                  <c:v>320.59863100000001</c:v>
                </c:pt>
                <c:pt idx="32277">
                  <c:v>320.608565</c:v>
                </c:pt>
                <c:pt idx="32278">
                  <c:v>320.61849899999999</c:v>
                </c:pt>
                <c:pt idx="32279">
                  <c:v>320.62843299999997</c:v>
                </c:pt>
                <c:pt idx="32280">
                  <c:v>320.63836700000002</c:v>
                </c:pt>
                <c:pt idx="32281">
                  <c:v>320.648301</c:v>
                </c:pt>
                <c:pt idx="32282">
                  <c:v>320.65823499999999</c:v>
                </c:pt>
                <c:pt idx="32283">
                  <c:v>320.66816899999998</c:v>
                </c:pt>
                <c:pt idx="32284">
                  <c:v>320.67810300000002</c:v>
                </c:pt>
                <c:pt idx="32285">
                  <c:v>320.68803700000001</c:v>
                </c:pt>
                <c:pt idx="32286">
                  <c:v>320.697971</c:v>
                </c:pt>
                <c:pt idx="32287">
                  <c:v>320.70790499999998</c:v>
                </c:pt>
                <c:pt idx="32288">
                  <c:v>320.71783900000003</c:v>
                </c:pt>
                <c:pt idx="32289">
                  <c:v>320.72777300000001</c:v>
                </c:pt>
                <c:pt idx="32290">
                  <c:v>320.737707</c:v>
                </c:pt>
                <c:pt idx="32291">
                  <c:v>320.74764099999999</c:v>
                </c:pt>
                <c:pt idx="32292">
                  <c:v>320.75757499999997</c:v>
                </c:pt>
                <c:pt idx="32293">
                  <c:v>320.76750950000002</c:v>
                </c:pt>
                <c:pt idx="32294">
                  <c:v>320.7774435</c:v>
                </c:pt>
                <c:pt idx="32295">
                  <c:v>320.78737749999999</c:v>
                </c:pt>
                <c:pt idx="32296">
                  <c:v>320.79731149999998</c:v>
                </c:pt>
                <c:pt idx="32297">
                  <c:v>320.80724550000002</c:v>
                </c:pt>
                <c:pt idx="32298">
                  <c:v>320.81717950000001</c:v>
                </c:pt>
                <c:pt idx="32299">
                  <c:v>320.8271135</c:v>
                </c:pt>
                <c:pt idx="32300">
                  <c:v>320.83704749999998</c:v>
                </c:pt>
                <c:pt idx="32301">
                  <c:v>320.84698150000003</c:v>
                </c:pt>
                <c:pt idx="32302">
                  <c:v>320.85691550000001</c:v>
                </c:pt>
                <c:pt idx="32303">
                  <c:v>320.8668495</c:v>
                </c:pt>
                <c:pt idx="32304">
                  <c:v>320.87678349999999</c:v>
                </c:pt>
                <c:pt idx="32305">
                  <c:v>320.88671749999997</c:v>
                </c:pt>
                <c:pt idx="32306">
                  <c:v>320.89665150000002</c:v>
                </c:pt>
                <c:pt idx="32307">
                  <c:v>320.90658550000001</c:v>
                </c:pt>
                <c:pt idx="32308">
                  <c:v>320.91651949999999</c:v>
                </c:pt>
                <c:pt idx="32309">
                  <c:v>320.92645349999998</c:v>
                </c:pt>
                <c:pt idx="32310">
                  <c:v>320.93638750000002</c:v>
                </c:pt>
                <c:pt idx="32311">
                  <c:v>320.94632150000001</c:v>
                </c:pt>
                <c:pt idx="32312">
                  <c:v>320.9562555</c:v>
                </c:pt>
                <c:pt idx="32313">
                  <c:v>320.96618949999998</c:v>
                </c:pt>
                <c:pt idx="32314">
                  <c:v>320.97612350000003</c:v>
                </c:pt>
                <c:pt idx="32315">
                  <c:v>320.98605850000001</c:v>
                </c:pt>
                <c:pt idx="32316">
                  <c:v>320.9959925</c:v>
                </c:pt>
                <c:pt idx="32317">
                  <c:v>321.00592649999999</c:v>
                </c:pt>
                <c:pt idx="32318">
                  <c:v>321.01586049999997</c:v>
                </c:pt>
                <c:pt idx="32319">
                  <c:v>321.02579450000002</c:v>
                </c:pt>
                <c:pt idx="32320">
                  <c:v>321.0357285</c:v>
                </c:pt>
                <c:pt idx="32321">
                  <c:v>321.04566249999999</c:v>
                </c:pt>
                <c:pt idx="32322">
                  <c:v>321.05559649999998</c:v>
                </c:pt>
                <c:pt idx="32323">
                  <c:v>321.06553050000002</c:v>
                </c:pt>
                <c:pt idx="32324">
                  <c:v>321.07546450000001</c:v>
                </c:pt>
                <c:pt idx="32325">
                  <c:v>321.0853985</c:v>
                </c:pt>
                <c:pt idx="32326">
                  <c:v>321.09533249999998</c:v>
                </c:pt>
                <c:pt idx="32327">
                  <c:v>321.10526650000003</c:v>
                </c:pt>
                <c:pt idx="32328">
                  <c:v>321.11520050000001</c:v>
                </c:pt>
                <c:pt idx="32329">
                  <c:v>321.1251345</c:v>
                </c:pt>
                <c:pt idx="32330">
                  <c:v>321.13506849999999</c:v>
                </c:pt>
                <c:pt idx="32331">
                  <c:v>321.14500249999998</c:v>
                </c:pt>
                <c:pt idx="32332">
                  <c:v>321.15493650000002</c:v>
                </c:pt>
                <c:pt idx="32333">
                  <c:v>321.16487050000001</c:v>
                </c:pt>
                <c:pt idx="32334">
                  <c:v>321.17480449999999</c:v>
                </c:pt>
                <c:pt idx="32335">
                  <c:v>321.18473849999998</c:v>
                </c:pt>
                <c:pt idx="32336">
                  <c:v>321.19467250000002</c:v>
                </c:pt>
                <c:pt idx="32337">
                  <c:v>321.20460650000001</c:v>
                </c:pt>
                <c:pt idx="32338">
                  <c:v>321.2145405</c:v>
                </c:pt>
                <c:pt idx="32339">
                  <c:v>321.22447449999999</c:v>
                </c:pt>
                <c:pt idx="32340">
                  <c:v>321.23440849999997</c:v>
                </c:pt>
                <c:pt idx="32341">
                  <c:v>321.24434250000002</c:v>
                </c:pt>
                <c:pt idx="32342">
                  <c:v>321.2542765</c:v>
                </c:pt>
                <c:pt idx="32343">
                  <c:v>321.26421049999999</c:v>
                </c:pt>
                <c:pt idx="32344">
                  <c:v>321.27414449999998</c:v>
                </c:pt>
                <c:pt idx="32345">
                  <c:v>321.28407850000002</c:v>
                </c:pt>
                <c:pt idx="32346">
                  <c:v>321.29401250000001</c:v>
                </c:pt>
                <c:pt idx="32347">
                  <c:v>321.3039465</c:v>
                </c:pt>
                <c:pt idx="32348">
                  <c:v>321.31388049999998</c:v>
                </c:pt>
                <c:pt idx="32349">
                  <c:v>321.32381450000003</c:v>
                </c:pt>
                <c:pt idx="32350">
                  <c:v>321.33374850000001</c:v>
                </c:pt>
                <c:pt idx="32351">
                  <c:v>321.3436825</c:v>
                </c:pt>
                <c:pt idx="32352">
                  <c:v>321.35361649999999</c:v>
                </c:pt>
                <c:pt idx="32353">
                  <c:v>321.36355049999997</c:v>
                </c:pt>
                <c:pt idx="32354">
                  <c:v>321.37348450000002</c:v>
                </c:pt>
                <c:pt idx="32355">
                  <c:v>321.3834185</c:v>
                </c:pt>
                <c:pt idx="32356">
                  <c:v>321.39335249999999</c:v>
                </c:pt>
                <c:pt idx="32357">
                  <c:v>321.40328649999998</c:v>
                </c:pt>
                <c:pt idx="32358">
                  <c:v>321.41322050000002</c:v>
                </c:pt>
                <c:pt idx="32359">
                  <c:v>321.42315450000001</c:v>
                </c:pt>
                <c:pt idx="32360">
                  <c:v>321.43308949999999</c:v>
                </c:pt>
                <c:pt idx="32361">
                  <c:v>321.44302349999998</c:v>
                </c:pt>
                <c:pt idx="32362">
                  <c:v>321.45295750000002</c:v>
                </c:pt>
                <c:pt idx="32363">
                  <c:v>321.46289150000001</c:v>
                </c:pt>
                <c:pt idx="32364">
                  <c:v>321.4728255</c:v>
                </c:pt>
                <c:pt idx="32365">
                  <c:v>321.48275949999999</c:v>
                </c:pt>
                <c:pt idx="32366">
                  <c:v>321.49269349999997</c:v>
                </c:pt>
                <c:pt idx="32367">
                  <c:v>321.50262750000002</c:v>
                </c:pt>
                <c:pt idx="32368">
                  <c:v>321.5125615</c:v>
                </c:pt>
                <c:pt idx="32369">
                  <c:v>321.52249549999999</c:v>
                </c:pt>
                <c:pt idx="32370">
                  <c:v>321.53242949999998</c:v>
                </c:pt>
                <c:pt idx="32371">
                  <c:v>321.54236350000002</c:v>
                </c:pt>
                <c:pt idx="32372">
                  <c:v>321.55229750000001</c:v>
                </c:pt>
                <c:pt idx="32373">
                  <c:v>321.5622315</c:v>
                </c:pt>
                <c:pt idx="32374">
                  <c:v>321.57216549999998</c:v>
                </c:pt>
                <c:pt idx="32375">
                  <c:v>321.58209950000003</c:v>
                </c:pt>
                <c:pt idx="32376">
                  <c:v>321.59203350000001</c:v>
                </c:pt>
                <c:pt idx="32377">
                  <c:v>321.6019675</c:v>
                </c:pt>
                <c:pt idx="32378">
                  <c:v>321.61190149999999</c:v>
                </c:pt>
                <c:pt idx="32379">
                  <c:v>321.62183549999997</c:v>
                </c:pt>
                <c:pt idx="32380">
                  <c:v>321.63176950000002</c:v>
                </c:pt>
                <c:pt idx="32381">
                  <c:v>321.64170350000001</c:v>
                </c:pt>
                <c:pt idx="32382">
                  <c:v>321.65163749999999</c:v>
                </c:pt>
                <c:pt idx="32383">
                  <c:v>321.66157149999998</c:v>
                </c:pt>
                <c:pt idx="32384">
                  <c:v>321.67150550000002</c:v>
                </c:pt>
                <c:pt idx="32385">
                  <c:v>321.68143950000001</c:v>
                </c:pt>
                <c:pt idx="32386">
                  <c:v>321.6913735</c:v>
                </c:pt>
                <c:pt idx="32387">
                  <c:v>321.70130749999998</c:v>
                </c:pt>
                <c:pt idx="32388">
                  <c:v>321.71124150000003</c:v>
                </c:pt>
                <c:pt idx="32389">
                  <c:v>321.72117550000002</c:v>
                </c:pt>
                <c:pt idx="32390">
                  <c:v>321.7311095</c:v>
                </c:pt>
                <c:pt idx="32391">
                  <c:v>321.74104349999999</c:v>
                </c:pt>
                <c:pt idx="32392">
                  <c:v>321.75097749999998</c:v>
                </c:pt>
                <c:pt idx="32393">
                  <c:v>321.76091150000002</c:v>
                </c:pt>
                <c:pt idx="32394">
                  <c:v>321.77084589999998</c:v>
                </c:pt>
                <c:pt idx="32395">
                  <c:v>321.78077990000003</c:v>
                </c:pt>
                <c:pt idx="32396">
                  <c:v>321.79071390000001</c:v>
                </c:pt>
                <c:pt idx="32397">
                  <c:v>321.8006479</c:v>
                </c:pt>
                <c:pt idx="32398">
                  <c:v>321.81058189999999</c:v>
                </c:pt>
                <c:pt idx="32399">
                  <c:v>321.82051589999998</c:v>
                </c:pt>
                <c:pt idx="32400">
                  <c:v>321.83045090000002</c:v>
                </c:pt>
                <c:pt idx="32401">
                  <c:v>321.8403849</c:v>
                </c:pt>
                <c:pt idx="32402">
                  <c:v>321.85031889999999</c:v>
                </c:pt>
                <c:pt idx="32403">
                  <c:v>321.86025289999998</c:v>
                </c:pt>
                <c:pt idx="32404">
                  <c:v>321.87018690000002</c:v>
                </c:pt>
                <c:pt idx="32405">
                  <c:v>321.88012090000001</c:v>
                </c:pt>
                <c:pt idx="32406">
                  <c:v>321.8900549</c:v>
                </c:pt>
                <c:pt idx="32407">
                  <c:v>321.89998889999998</c:v>
                </c:pt>
                <c:pt idx="32408">
                  <c:v>321.90992290000003</c:v>
                </c:pt>
                <c:pt idx="32409">
                  <c:v>321.91985690000001</c:v>
                </c:pt>
                <c:pt idx="32410">
                  <c:v>321.9297909</c:v>
                </c:pt>
                <c:pt idx="32411">
                  <c:v>321.93972489999999</c:v>
                </c:pt>
                <c:pt idx="32412">
                  <c:v>321.94965889999997</c:v>
                </c:pt>
                <c:pt idx="32413">
                  <c:v>321.95959290000002</c:v>
                </c:pt>
                <c:pt idx="32414">
                  <c:v>321.96952690000001</c:v>
                </c:pt>
                <c:pt idx="32415">
                  <c:v>321.97946089999999</c:v>
                </c:pt>
                <c:pt idx="32416">
                  <c:v>321.98939489999998</c:v>
                </c:pt>
                <c:pt idx="32417">
                  <c:v>321.99932890000002</c:v>
                </c:pt>
                <c:pt idx="32418">
                  <c:v>322.00926290000001</c:v>
                </c:pt>
                <c:pt idx="32419">
                  <c:v>322.0191969</c:v>
                </c:pt>
                <c:pt idx="32420">
                  <c:v>322.02913089999998</c:v>
                </c:pt>
                <c:pt idx="32421">
                  <c:v>322.03906490000003</c:v>
                </c:pt>
                <c:pt idx="32422">
                  <c:v>322.04899890000002</c:v>
                </c:pt>
                <c:pt idx="32423">
                  <c:v>322.0589329</c:v>
                </c:pt>
                <c:pt idx="32424">
                  <c:v>322.06886689999999</c:v>
                </c:pt>
                <c:pt idx="32425">
                  <c:v>322.07880089999998</c:v>
                </c:pt>
                <c:pt idx="32426">
                  <c:v>322.08873490000002</c:v>
                </c:pt>
                <c:pt idx="32427">
                  <c:v>322.09866890000001</c:v>
                </c:pt>
                <c:pt idx="32428">
                  <c:v>322.10860289999999</c:v>
                </c:pt>
                <c:pt idx="32429">
                  <c:v>322.11853689999998</c:v>
                </c:pt>
                <c:pt idx="32430">
                  <c:v>322.12847090000002</c:v>
                </c:pt>
                <c:pt idx="32431">
                  <c:v>322.13840490000001</c:v>
                </c:pt>
                <c:pt idx="32432">
                  <c:v>322.1483389</c:v>
                </c:pt>
                <c:pt idx="32433">
                  <c:v>322.15827289999999</c:v>
                </c:pt>
                <c:pt idx="32434">
                  <c:v>322.16820689999997</c:v>
                </c:pt>
                <c:pt idx="32435">
                  <c:v>322.17814090000002</c:v>
                </c:pt>
                <c:pt idx="32436">
                  <c:v>322.1880749</c:v>
                </c:pt>
                <c:pt idx="32437">
                  <c:v>322.19800989999999</c:v>
                </c:pt>
                <c:pt idx="32438">
                  <c:v>322.20794389999998</c:v>
                </c:pt>
                <c:pt idx="32439">
                  <c:v>322.21787790000002</c:v>
                </c:pt>
                <c:pt idx="32440">
                  <c:v>322.22781190000001</c:v>
                </c:pt>
                <c:pt idx="32441">
                  <c:v>322.23774589999999</c:v>
                </c:pt>
                <c:pt idx="32442">
                  <c:v>322.24767989999998</c:v>
                </c:pt>
                <c:pt idx="32443">
                  <c:v>322.25761390000002</c:v>
                </c:pt>
                <c:pt idx="32444">
                  <c:v>322.26754790000001</c:v>
                </c:pt>
                <c:pt idx="32445">
                  <c:v>322.2774819</c:v>
                </c:pt>
                <c:pt idx="32446">
                  <c:v>322.28741589999998</c:v>
                </c:pt>
                <c:pt idx="32447">
                  <c:v>322.29734989999997</c:v>
                </c:pt>
                <c:pt idx="32448">
                  <c:v>322.30728390000002</c:v>
                </c:pt>
                <c:pt idx="32449">
                  <c:v>322.3172179</c:v>
                </c:pt>
                <c:pt idx="32450">
                  <c:v>322.32715189999999</c:v>
                </c:pt>
                <c:pt idx="32451">
                  <c:v>322.33708589999998</c:v>
                </c:pt>
                <c:pt idx="32452">
                  <c:v>322.34701990000002</c:v>
                </c:pt>
                <c:pt idx="32453">
                  <c:v>322.35695390000001</c:v>
                </c:pt>
                <c:pt idx="32454">
                  <c:v>322.36688789999999</c:v>
                </c:pt>
                <c:pt idx="32455">
                  <c:v>322.37682189999998</c:v>
                </c:pt>
                <c:pt idx="32456">
                  <c:v>322.38675590000003</c:v>
                </c:pt>
                <c:pt idx="32457">
                  <c:v>322.39668990000001</c:v>
                </c:pt>
                <c:pt idx="32458">
                  <c:v>322.4066239</c:v>
                </c:pt>
                <c:pt idx="32459">
                  <c:v>322.41655789999999</c:v>
                </c:pt>
                <c:pt idx="32460">
                  <c:v>322.42649189999997</c:v>
                </c:pt>
                <c:pt idx="32461">
                  <c:v>322.43642590000002</c:v>
                </c:pt>
                <c:pt idx="32462">
                  <c:v>322.4463599</c:v>
                </c:pt>
                <c:pt idx="32463">
                  <c:v>322.45629389999999</c:v>
                </c:pt>
                <c:pt idx="32464">
                  <c:v>322.46622789999998</c:v>
                </c:pt>
                <c:pt idx="32465">
                  <c:v>322.47616190000002</c:v>
                </c:pt>
                <c:pt idx="32466">
                  <c:v>322.48609590000001</c:v>
                </c:pt>
                <c:pt idx="32467">
                  <c:v>322.4960299</c:v>
                </c:pt>
                <c:pt idx="32468">
                  <c:v>322.50596389999998</c:v>
                </c:pt>
                <c:pt idx="32469">
                  <c:v>322.51589790000003</c:v>
                </c:pt>
                <c:pt idx="32470">
                  <c:v>322.52583190000001</c:v>
                </c:pt>
                <c:pt idx="32471">
                  <c:v>322.5357669</c:v>
                </c:pt>
                <c:pt idx="32472">
                  <c:v>322.54570089999999</c:v>
                </c:pt>
                <c:pt idx="32473">
                  <c:v>322.55563489999997</c:v>
                </c:pt>
                <c:pt idx="32474">
                  <c:v>322.56556890000002</c:v>
                </c:pt>
                <c:pt idx="32475">
                  <c:v>322.5755029</c:v>
                </c:pt>
                <c:pt idx="32476">
                  <c:v>322.58543689999999</c:v>
                </c:pt>
                <c:pt idx="32477">
                  <c:v>322.59537089999998</c:v>
                </c:pt>
                <c:pt idx="32478">
                  <c:v>322.60530490000002</c:v>
                </c:pt>
                <c:pt idx="32479">
                  <c:v>322.61523890000001</c:v>
                </c:pt>
                <c:pt idx="32480">
                  <c:v>322.6251729</c:v>
                </c:pt>
                <c:pt idx="32481">
                  <c:v>322.63510689999998</c:v>
                </c:pt>
                <c:pt idx="32482">
                  <c:v>322.64504090000003</c:v>
                </c:pt>
                <c:pt idx="32483">
                  <c:v>322.65497490000001</c:v>
                </c:pt>
                <c:pt idx="32484">
                  <c:v>322.6649089</c:v>
                </c:pt>
                <c:pt idx="32485">
                  <c:v>322.67484289999999</c:v>
                </c:pt>
                <c:pt idx="32486">
                  <c:v>322.68477689999997</c:v>
                </c:pt>
                <c:pt idx="32487">
                  <c:v>322.69471090000002</c:v>
                </c:pt>
                <c:pt idx="32488">
                  <c:v>322.70464490000001</c:v>
                </c:pt>
                <c:pt idx="32489">
                  <c:v>322.71457889999999</c:v>
                </c:pt>
                <c:pt idx="32490">
                  <c:v>322.72451289999998</c:v>
                </c:pt>
                <c:pt idx="32491">
                  <c:v>322.73444690000002</c:v>
                </c:pt>
                <c:pt idx="32492">
                  <c:v>322.74438090000001</c:v>
                </c:pt>
                <c:pt idx="32493">
                  <c:v>322.7543149</c:v>
                </c:pt>
                <c:pt idx="32494">
                  <c:v>322.76424889999998</c:v>
                </c:pt>
                <c:pt idx="32495">
                  <c:v>322.77418230000001</c:v>
                </c:pt>
                <c:pt idx="32496">
                  <c:v>322.78411629999999</c:v>
                </c:pt>
                <c:pt idx="32497">
                  <c:v>322.79405029999998</c:v>
                </c:pt>
                <c:pt idx="32498">
                  <c:v>322.80398430000002</c:v>
                </c:pt>
                <c:pt idx="32499">
                  <c:v>322.81391830000001</c:v>
                </c:pt>
                <c:pt idx="32500">
                  <c:v>322.8238523</c:v>
                </c:pt>
                <c:pt idx="32501">
                  <c:v>322.83378629999999</c:v>
                </c:pt>
                <c:pt idx="32502">
                  <c:v>322.84372029999997</c:v>
                </c:pt>
                <c:pt idx="32503">
                  <c:v>322.85365430000002</c:v>
                </c:pt>
                <c:pt idx="32504">
                  <c:v>322.8635893</c:v>
                </c:pt>
                <c:pt idx="32505">
                  <c:v>322.87352329999999</c:v>
                </c:pt>
                <c:pt idx="32506">
                  <c:v>322.88345729999998</c:v>
                </c:pt>
                <c:pt idx="32507">
                  <c:v>322.89339130000002</c:v>
                </c:pt>
                <c:pt idx="32508">
                  <c:v>322.90332530000001</c:v>
                </c:pt>
                <c:pt idx="32509">
                  <c:v>322.91325929999999</c:v>
                </c:pt>
                <c:pt idx="32510">
                  <c:v>322.92319329999998</c:v>
                </c:pt>
                <c:pt idx="32511">
                  <c:v>322.93312730000002</c:v>
                </c:pt>
                <c:pt idx="32512">
                  <c:v>322.94306130000001</c:v>
                </c:pt>
                <c:pt idx="32513">
                  <c:v>322.9529953</c:v>
                </c:pt>
                <c:pt idx="32514">
                  <c:v>322.96292929999998</c:v>
                </c:pt>
                <c:pt idx="32515">
                  <c:v>322.97286329999997</c:v>
                </c:pt>
                <c:pt idx="32516">
                  <c:v>322.98279730000002</c:v>
                </c:pt>
                <c:pt idx="32517">
                  <c:v>322.9927313</c:v>
                </c:pt>
                <c:pt idx="32518">
                  <c:v>323.00266529999999</c:v>
                </c:pt>
                <c:pt idx="32519">
                  <c:v>323.01259929999998</c:v>
                </c:pt>
                <c:pt idx="32520">
                  <c:v>323.02253330000002</c:v>
                </c:pt>
                <c:pt idx="32521">
                  <c:v>323.03246730000001</c:v>
                </c:pt>
                <c:pt idx="32522">
                  <c:v>323.04240129999999</c:v>
                </c:pt>
                <c:pt idx="32523">
                  <c:v>323.05233529999998</c:v>
                </c:pt>
                <c:pt idx="32524">
                  <c:v>323.06226930000003</c:v>
                </c:pt>
                <c:pt idx="32525">
                  <c:v>323.07220330000001</c:v>
                </c:pt>
                <c:pt idx="32526">
                  <c:v>323.0821373</c:v>
                </c:pt>
                <c:pt idx="32527">
                  <c:v>323.09207129999999</c:v>
                </c:pt>
                <c:pt idx="32528">
                  <c:v>323.10200529999997</c:v>
                </c:pt>
                <c:pt idx="32529">
                  <c:v>323.11193930000002</c:v>
                </c:pt>
                <c:pt idx="32530">
                  <c:v>323.1218733</c:v>
                </c:pt>
                <c:pt idx="32531">
                  <c:v>323.13180729999999</c:v>
                </c:pt>
                <c:pt idx="32532">
                  <c:v>323.14174129999998</c:v>
                </c:pt>
                <c:pt idx="32533">
                  <c:v>323.15167630000002</c:v>
                </c:pt>
                <c:pt idx="32534">
                  <c:v>323.16161030000001</c:v>
                </c:pt>
                <c:pt idx="32535">
                  <c:v>323.17154429999999</c:v>
                </c:pt>
                <c:pt idx="32536">
                  <c:v>323.18147829999998</c:v>
                </c:pt>
                <c:pt idx="32537">
                  <c:v>323.19141230000002</c:v>
                </c:pt>
                <c:pt idx="32538">
                  <c:v>323.20134630000001</c:v>
                </c:pt>
                <c:pt idx="32539">
                  <c:v>323.2112803</c:v>
                </c:pt>
                <c:pt idx="32540">
                  <c:v>323.22121429999999</c:v>
                </c:pt>
                <c:pt idx="32541">
                  <c:v>323.23114829999997</c:v>
                </c:pt>
                <c:pt idx="32542">
                  <c:v>323.24108230000002</c:v>
                </c:pt>
                <c:pt idx="32543">
                  <c:v>323.2510163</c:v>
                </c:pt>
                <c:pt idx="32544">
                  <c:v>323.26095029999999</c:v>
                </c:pt>
                <c:pt idx="32545">
                  <c:v>323.27088429999998</c:v>
                </c:pt>
                <c:pt idx="32546">
                  <c:v>323.28081830000002</c:v>
                </c:pt>
                <c:pt idx="32547">
                  <c:v>323.29075230000001</c:v>
                </c:pt>
                <c:pt idx="32548">
                  <c:v>323.3006863</c:v>
                </c:pt>
                <c:pt idx="32549">
                  <c:v>323.31062029999998</c:v>
                </c:pt>
                <c:pt idx="32550">
                  <c:v>323.32055430000003</c:v>
                </c:pt>
                <c:pt idx="32551">
                  <c:v>323.33048830000001</c:v>
                </c:pt>
                <c:pt idx="32552">
                  <c:v>323.3404223</c:v>
                </c:pt>
                <c:pt idx="32553">
                  <c:v>323.35035629999999</c:v>
                </c:pt>
                <c:pt idx="32554">
                  <c:v>323.36029029999997</c:v>
                </c:pt>
                <c:pt idx="32555">
                  <c:v>323.37022430000002</c:v>
                </c:pt>
                <c:pt idx="32556">
                  <c:v>323.38015830000001</c:v>
                </c:pt>
                <c:pt idx="32557">
                  <c:v>323.39009229999999</c:v>
                </c:pt>
                <c:pt idx="32558">
                  <c:v>323.40002629999998</c:v>
                </c:pt>
                <c:pt idx="32559">
                  <c:v>323.40996030000002</c:v>
                </c:pt>
                <c:pt idx="32560">
                  <c:v>323.41989430000001</c:v>
                </c:pt>
                <c:pt idx="32561">
                  <c:v>323.4298283</c:v>
                </c:pt>
                <c:pt idx="32562">
                  <c:v>323.43976329999998</c:v>
                </c:pt>
                <c:pt idx="32563">
                  <c:v>323.44969730000003</c:v>
                </c:pt>
                <c:pt idx="32564">
                  <c:v>323.45963130000001</c:v>
                </c:pt>
                <c:pt idx="32565">
                  <c:v>323.4695653</c:v>
                </c:pt>
                <c:pt idx="32566">
                  <c:v>323.47949929999999</c:v>
                </c:pt>
                <c:pt idx="32567">
                  <c:v>323.48943329999997</c:v>
                </c:pt>
                <c:pt idx="32568">
                  <c:v>323.49936730000002</c:v>
                </c:pt>
                <c:pt idx="32569">
                  <c:v>323.5093013</c:v>
                </c:pt>
                <c:pt idx="32570">
                  <c:v>323.51923529999999</c:v>
                </c:pt>
                <c:pt idx="32571">
                  <c:v>323.52916929999998</c:v>
                </c:pt>
                <c:pt idx="32572">
                  <c:v>323.53910330000002</c:v>
                </c:pt>
                <c:pt idx="32573">
                  <c:v>323.54903730000001</c:v>
                </c:pt>
                <c:pt idx="32574">
                  <c:v>323.5589713</c:v>
                </c:pt>
                <c:pt idx="32575">
                  <c:v>323.56890529999998</c:v>
                </c:pt>
                <c:pt idx="32576">
                  <c:v>323.57883930000003</c:v>
                </c:pt>
                <c:pt idx="32577">
                  <c:v>323.58877330000001</c:v>
                </c:pt>
                <c:pt idx="32578">
                  <c:v>323.5987073</c:v>
                </c:pt>
                <c:pt idx="32579">
                  <c:v>323.60864129999999</c:v>
                </c:pt>
                <c:pt idx="32580">
                  <c:v>323.61857529999997</c:v>
                </c:pt>
                <c:pt idx="32581">
                  <c:v>323.62850930000002</c:v>
                </c:pt>
                <c:pt idx="32582">
                  <c:v>323.63844330000001</c:v>
                </c:pt>
                <c:pt idx="32583">
                  <c:v>323.64837729999999</c:v>
                </c:pt>
                <c:pt idx="32584">
                  <c:v>323.65831129999998</c:v>
                </c:pt>
                <c:pt idx="32585">
                  <c:v>323.66824530000002</c:v>
                </c:pt>
                <c:pt idx="32586">
                  <c:v>323.67817930000001</c:v>
                </c:pt>
                <c:pt idx="32587">
                  <c:v>323.6881133</c:v>
                </c:pt>
                <c:pt idx="32588">
                  <c:v>323.69804829999998</c:v>
                </c:pt>
                <c:pt idx="32589">
                  <c:v>323.70798230000003</c:v>
                </c:pt>
                <c:pt idx="32590">
                  <c:v>323.71791630000001</c:v>
                </c:pt>
                <c:pt idx="32591">
                  <c:v>323.7278503</c:v>
                </c:pt>
                <c:pt idx="32592">
                  <c:v>323.73778429999999</c:v>
                </c:pt>
                <c:pt idx="32593">
                  <c:v>323.74771829999997</c:v>
                </c:pt>
                <c:pt idx="32594">
                  <c:v>323.75765230000002</c:v>
                </c:pt>
                <c:pt idx="32595">
                  <c:v>323.7675863</c:v>
                </c:pt>
                <c:pt idx="32596">
                  <c:v>323.7775211</c:v>
                </c:pt>
                <c:pt idx="32597">
                  <c:v>323.78745509999999</c:v>
                </c:pt>
                <c:pt idx="32598">
                  <c:v>323.79738909999998</c:v>
                </c:pt>
                <c:pt idx="32599">
                  <c:v>323.80732310000002</c:v>
                </c:pt>
                <c:pt idx="32600">
                  <c:v>323.81725710000001</c:v>
                </c:pt>
                <c:pt idx="32601">
                  <c:v>323.82719109999999</c:v>
                </c:pt>
                <c:pt idx="32602">
                  <c:v>323.83712509999998</c:v>
                </c:pt>
                <c:pt idx="32603">
                  <c:v>323.84705910000002</c:v>
                </c:pt>
                <c:pt idx="32604">
                  <c:v>323.85699310000001</c:v>
                </c:pt>
                <c:pt idx="32605">
                  <c:v>323.8669271</c:v>
                </c:pt>
                <c:pt idx="32606">
                  <c:v>323.87686109999999</c:v>
                </c:pt>
                <c:pt idx="32607">
                  <c:v>323.88679509999997</c:v>
                </c:pt>
                <c:pt idx="32608">
                  <c:v>323.89672910000002</c:v>
                </c:pt>
                <c:pt idx="32609">
                  <c:v>323.9066631</c:v>
                </c:pt>
                <c:pt idx="32610">
                  <c:v>323.91659709999999</c:v>
                </c:pt>
                <c:pt idx="32611">
                  <c:v>323.92653109999998</c:v>
                </c:pt>
                <c:pt idx="32612">
                  <c:v>323.93646510000002</c:v>
                </c:pt>
                <c:pt idx="32613">
                  <c:v>323.94639910000001</c:v>
                </c:pt>
                <c:pt idx="32614">
                  <c:v>323.95633409999999</c:v>
                </c:pt>
                <c:pt idx="32615">
                  <c:v>323.96626809999998</c:v>
                </c:pt>
                <c:pt idx="32616">
                  <c:v>323.97620210000002</c:v>
                </c:pt>
                <c:pt idx="32617">
                  <c:v>323.98613610000001</c:v>
                </c:pt>
                <c:pt idx="32618">
                  <c:v>323.9960701</c:v>
                </c:pt>
                <c:pt idx="32619">
                  <c:v>324.00600409999998</c:v>
                </c:pt>
                <c:pt idx="32620">
                  <c:v>324.01593810000003</c:v>
                </c:pt>
                <c:pt idx="32621">
                  <c:v>324.02587210000002</c:v>
                </c:pt>
                <c:pt idx="32622">
                  <c:v>324.0358061</c:v>
                </c:pt>
                <c:pt idx="32623">
                  <c:v>324.04574009999999</c:v>
                </c:pt>
                <c:pt idx="32624">
                  <c:v>324.05567409999998</c:v>
                </c:pt>
                <c:pt idx="32625">
                  <c:v>324.06560810000002</c:v>
                </c:pt>
                <c:pt idx="32626">
                  <c:v>324.07554210000001</c:v>
                </c:pt>
                <c:pt idx="32627">
                  <c:v>324.08547609999999</c:v>
                </c:pt>
                <c:pt idx="32628">
                  <c:v>324.09541009999998</c:v>
                </c:pt>
                <c:pt idx="32629">
                  <c:v>324.10534410000002</c:v>
                </c:pt>
                <c:pt idx="32630">
                  <c:v>324.11527810000001</c:v>
                </c:pt>
                <c:pt idx="32631">
                  <c:v>324.1252121</c:v>
                </c:pt>
                <c:pt idx="32632">
                  <c:v>324.13514609999999</c:v>
                </c:pt>
                <c:pt idx="32633">
                  <c:v>324.14508009999997</c:v>
                </c:pt>
                <c:pt idx="32634">
                  <c:v>324.15501410000002</c:v>
                </c:pt>
                <c:pt idx="32635">
                  <c:v>324.1649481</c:v>
                </c:pt>
                <c:pt idx="32636">
                  <c:v>324.17488209999999</c:v>
                </c:pt>
                <c:pt idx="32637">
                  <c:v>324.18481609999998</c:v>
                </c:pt>
                <c:pt idx="32638">
                  <c:v>324.19475110000002</c:v>
                </c:pt>
                <c:pt idx="32639">
                  <c:v>324.20468510000001</c:v>
                </c:pt>
                <c:pt idx="32640">
                  <c:v>324.21461909999999</c:v>
                </c:pt>
                <c:pt idx="32641">
                  <c:v>324.22455309999998</c:v>
                </c:pt>
                <c:pt idx="32642">
                  <c:v>324.23448710000002</c:v>
                </c:pt>
                <c:pt idx="32643">
                  <c:v>324.24442110000001</c:v>
                </c:pt>
                <c:pt idx="32644">
                  <c:v>324.2543551</c:v>
                </c:pt>
                <c:pt idx="32645">
                  <c:v>324.26428909999998</c:v>
                </c:pt>
                <c:pt idx="32646">
                  <c:v>324.27422309999997</c:v>
                </c:pt>
                <c:pt idx="32647">
                  <c:v>324.28415710000002</c:v>
                </c:pt>
                <c:pt idx="32648">
                  <c:v>324.2940911</c:v>
                </c:pt>
                <c:pt idx="32649">
                  <c:v>324.30402509999999</c:v>
                </c:pt>
                <c:pt idx="32650">
                  <c:v>324.31395909999998</c:v>
                </c:pt>
                <c:pt idx="32651">
                  <c:v>324.32389310000002</c:v>
                </c:pt>
                <c:pt idx="32652">
                  <c:v>324.33382710000001</c:v>
                </c:pt>
                <c:pt idx="32653">
                  <c:v>324.34376109999999</c:v>
                </c:pt>
                <c:pt idx="32654">
                  <c:v>324.35369509999998</c:v>
                </c:pt>
                <c:pt idx="32655">
                  <c:v>324.36362910000003</c:v>
                </c:pt>
                <c:pt idx="32656">
                  <c:v>324.37356310000001</c:v>
                </c:pt>
                <c:pt idx="32657">
                  <c:v>324.3834971</c:v>
                </c:pt>
                <c:pt idx="32658">
                  <c:v>324.39343109999999</c:v>
                </c:pt>
                <c:pt idx="32659">
                  <c:v>324.40336509999997</c:v>
                </c:pt>
                <c:pt idx="32660">
                  <c:v>324.41329910000002</c:v>
                </c:pt>
                <c:pt idx="32661">
                  <c:v>324.4232331</c:v>
                </c:pt>
                <c:pt idx="32662">
                  <c:v>324.43316709999999</c:v>
                </c:pt>
                <c:pt idx="32663">
                  <c:v>324.44310209999998</c:v>
                </c:pt>
                <c:pt idx="32664">
                  <c:v>324.45303610000002</c:v>
                </c:pt>
                <c:pt idx="32665">
                  <c:v>324.46297010000001</c:v>
                </c:pt>
                <c:pt idx="32666">
                  <c:v>324.47290409999999</c:v>
                </c:pt>
                <c:pt idx="32667">
                  <c:v>324.48283809999998</c:v>
                </c:pt>
                <c:pt idx="32668">
                  <c:v>324.49277210000002</c:v>
                </c:pt>
                <c:pt idx="32669">
                  <c:v>324.50270610000001</c:v>
                </c:pt>
                <c:pt idx="32670">
                  <c:v>324.5126401</c:v>
                </c:pt>
                <c:pt idx="32671">
                  <c:v>324.52257409999999</c:v>
                </c:pt>
                <c:pt idx="32672">
                  <c:v>324.53250809999997</c:v>
                </c:pt>
                <c:pt idx="32673">
                  <c:v>324.54244210000002</c:v>
                </c:pt>
                <c:pt idx="32674">
                  <c:v>324.5523761</c:v>
                </c:pt>
                <c:pt idx="32675">
                  <c:v>324.56231009999999</c:v>
                </c:pt>
                <c:pt idx="32676">
                  <c:v>324.57224409999998</c:v>
                </c:pt>
                <c:pt idx="32677">
                  <c:v>324.58217810000002</c:v>
                </c:pt>
                <c:pt idx="32678">
                  <c:v>324.59211210000001</c:v>
                </c:pt>
                <c:pt idx="32679">
                  <c:v>324.6020461</c:v>
                </c:pt>
                <c:pt idx="32680">
                  <c:v>324.61198009999998</c:v>
                </c:pt>
                <c:pt idx="32681">
                  <c:v>324.62191410000003</c:v>
                </c:pt>
                <c:pt idx="32682">
                  <c:v>324.63184810000001</c:v>
                </c:pt>
                <c:pt idx="32683">
                  <c:v>324.6417821</c:v>
                </c:pt>
                <c:pt idx="32684">
                  <c:v>324.65171609999999</c:v>
                </c:pt>
                <c:pt idx="32685">
                  <c:v>324.66165009999997</c:v>
                </c:pt>
                <c:pt idx="32686">
                  <c:v>324.67158510000002</c:v>
                </c:pt>
                <c:pt idx="32687">
                  <c:v>324.6815191</c:v>
                </c:pt>
                <c:pt idx="32688">
                  <c:v>324.69145309999999</c:v>
                </c:pt>
                <c:pt idx="32689">
                  <c:v>324.70138709999998</c:v>
                </c:pt>
                <c:pt idx="32690">
                  <c:v>324.71132110000002</c:v>
                </c:pt>
                <c:pt idx="32691">
                  <c:v>324.72125510000001</c:v>
                </c:pt>
                <c:pt idx="32692">
                  <c:v>324.73118909999999</c:v>
                </c:pt>
                <c:pt idx="32693">
                  <c:v>324.74112309999998</c:v>
                </c:pt>
                <c:pt idx="32694">
                  <c:v>324.75105710000003</c:v>
                </c:pt>
                <c:pt idx="32695">
                  <c:v>324.76099110000001</c:v>
                </c:pt>
                <c:pt idx="32696">
                  <c:v>324.77092440000001</c:v>
                </c:pt>
                <c:pt idx="32697">
                  <c:v>324.7808584</c:v>
                </c:pt>
                <c:pt idx="32698">
                  <c:v>324.79079239999999</c:v>
                </c:pt>
                <c:pt idx="32699">
                  <c:v>324.80072639999997</c:v>
                </c:pt>
                <c:pt idx="32700">
                  <c:v>324.81066040000002</c:v>
                </c:pt>
                <c:pt idx="32701">
                  <c:v>324.8205944</c:v>
                </c:pt>
                <c:pt idx="32702">
                  <c:v>324.83052839999999</c:v>
                </c:pt>
                <c:pt idx="32703">
                  <c:v>324.84046239999998</c:v>
                </c:pt>
                <c:pt idx="32704">
                  <c:v>324.85039640000002</c:v>
                </c:pt>
                <c:pt idx="32705">
                  <c:v>324.86033040000001</c:v>
                </c:pt>
                <c:pt idx="32706">
                  <c:v>324.8702644</c:v>
                </c:pt>
                <c:pt idx="32707">
                  <c:v>324.88019839999998</c:v>
                </c:pt>
                <c:pt idx="32708">
                  <c:v>324.89013340000002</c:v>
                </c:pt>
                <c:pt idx="32709">
                  <c:v>324.90006740000001</c:v>
                </c:pt>
                <c:pt idx="32710">
                  <c:v>324.9100014</c:v>
                </c:pt>
                <c:pt idx="32711">
                  <c:v>324.91993539999999</c:v>
                </c:pt>
                <c:pt idx="32712">
                  <c:v>324.92986939999997</c:v>
                </c:pt>
                <c:pt idx="32713">
                  <c:v>324.93980340000002</c:v>
                </c:pt>
                <c:pt idx="32714">
                  <c:v>324.9497374</c:v>
                </c:pt>
                <c:pt idx="32715">
                  <c:v>324.95967139999999</c:v>
                </c:pt>
                <c:pt idx="32716">
                  <c:v>324.96960539999998</c:v>
                </c:pt>
                <c:pt idx="32717">
                  <c:v>324.97953940000002</c:v>
                </c:pt>
                <c:pt idx="32718">
                  <c:v>324.98947340000001</c:v>
                </c:pt>
                <c:pt idx="32719">
                  <c:v>324.9994074</c:v>
                </c:pt>
                <c:pt idx="32720">
                  <c:v>325.00934139999998</c:v>
                </c:pt>
                <c:pt idx="32721">
                  <c:v>325.01927540000003</c:v>
                </c:pt>
                <c:pt idx="32722">
                  <c:v>325.02920940000001</c:v>
                </c:pt>
                <c:pt idx="32723">
                  <c:v>325.0391434</c:v>
                </c:pt>
                <c:pt idx="32724">
                  <c:v>325.04907739999999</c:v>
                </c:pt>
                <c:pt idx="32725">
                  <c:v>325.05901139999997</c:v>
                </c:pt>
                <c:pt idx="32726">
                  <c:v>325.06894540000002</c:v>
                </c:pt>
                <c:pt idx="32727">
                  <c:v>325.07887940000001</c:v>
                </c:pt>
                <c:pt idx="32728">
                  <c:v>325.08881339999999</c:v>
                </c:pt>
                <c:pt idx="32729">
                  <c:v>325.09874839999998</c:v>
                </c:pt>
                <c:pt idx="32730">
                  <c:v>325.10868240000002</c:v>
                </c:pt>
                <c:pt idx="32731">
                  <c:v>325.11861640000001</c:v>
                </c:pt>
                <c:pt idx="32732">
                  <c:v>325.12855039999999</c:v>
                </c:pt>
                <c:pt idx="32733">
                  <c:v>325.13848439999998</c:v>
                </c:pt>
                <c:pt idx="32734">
                  <c:v>325.14841840000003</c:v>
                </c:pt>
                <c:pt idx="32735">
                  <c:v>325.15835240000001</c:v>
                </c:pt>
                <c:pt idx="32736">
                  <c:v>325.1682864</c:v>
                </c:pt>
                <c:pt idx="32737">
                  <c:v>325.17822039999999</c:v>
                </c:pt>
                <c:pt idx="32738">
                  <c:v>325.18815439999997</c:v>
                </c:pt>
                <c:pt idx="32739">
                  <c:v>325.19808840000002</c:v>
                </c:pt>
                <c:pt idx="32740">
                  <c:v>325.2080224</c:v>
                </c:pt>
                <c:pt idx="32741">
                  <c:v>325.21795639999999</c:v>
                </c:pt>
                <c:pt idx="32742">
                  <c:v>325.22789039999998</c:v>
                </c:pt>
                <c:pt idx="32743">
                  <c:v>325.23782440000002</c:v>
                </c:pt>
                <c:pt idx="32744">
                  <c:v>325.24775840000001</c:v>
                </c:pt>
                <c:pt idx="32745">
                  <c:v>325.2576924</c:v>
                </c:pt>
                <c:pt idx="32746">
                  <c:v>325.26762639999998</c:v>
                </c:pt>
                <c:pt idx="32747">
                  <c:v>325.27756040000003</c:v>
                </c:pt>
                <c:pt idx="32748">
                  <c:v>325.28749440000001</c:v>
                </c:pt>
                <c:pt idx="32749">
                  <c:v>325.2974284</c:v>
                </c:pt>
                <c:pt idx="32750">
                  <c:v>325.30736339999999</c:v>
                </c:pt>
                <c:pt idx="32751">
                  <c:v>325.31729739999997</c:v>
                </c:pt>
                <c:pt idx="32752">
                  <c:v>325.32723140000002</c:v>
                </c:pt>
                <c:pt idx="32753">
                  <c:v>325.3371654</c:v>
                </c:pt>
                <c:pt idx="32754">
                  <c:v>325.34709939999999</c:v>
                </c:pt>
                <c:pt idx="32755">
                  <c:v>325.35703339999998</c:v>
                </c:pt>
                <c:pt idx="32756">
                  <c:v>325.36696740000002</c:v>
                </c:pt>
                <c:pt idx="32757">
                  <c:v>325.37690140000001</c:v>
                </c:pt>
                <c:pt idx="32758">
                  <c:v>325.3868354</c:v>
                </c:pt>
                <c:pt idx="32759">
                  <c:v>325.39676939999998</c:v>
                </c:pt>
                <c:pt idx="32760">
                  <c:v>325.40670340000003</c:v>
                </c:pt>
                <c:pt idx="32761">
                  <c:v>325.41663740000001</c:v>
                </c:pt>
                <c:pt idx="32762">
                  <c:v>325.4265714</c:v>
                </c:pt>
                <c:pt idx="32763">
                  <c:v>325.43650539999999</c:v>
                </c:pt>
                <c:pt idx="32764">
                  <c:v>325.44643939999997</c:v>
                </c:pt>
                <c:pt idx="32765">
                  <c:v>325.45637340000002</c:v>
                </c:pt>
                <c:pt idx="32766">
                  <c:v>325.46630740000001</c:v>
                </c:pt>
                <c:pt idx="32767">
                  <c:v>325.47624139999999</c:v>
                </c:pt>
                <c:pt idx="32768">
                  <c:v>325.48617539999998</c:v>
                </c:pt>
                <c:pt idx="32769">
                  <c:v>325.49610940000002</c:v>
                </c:pt>
                <c:pt idx="32770">
                  <c:v>325.50604340000001</c:v>
                </c:pt>
                <c:pt idx="32771">
                  <c:v>325.51597839999999</c:v>
                </c:pt>
                <c:pt idx="32772">
                  <c:v>325.52591239999998</c:v>
                </c:pt>
                <c:pt idx="32773">
                  <c:v>325.53584640000003</c:v>
                </c:pt>
                <c:pt idx="32774">
                  <c:v>325.54578040000001</c:v>
                </c:pt>
                <c:pt idx="32775">
                  <c:v>325.5557144</c:v>
                </c:pt>
                <c:pt idx="32776">
                  <c:v>325.56564839999999</c:v>
                </c:pt>
                <c:pt idx="32777">
                  <c:v>325.57558239999997</c:v>
                </c:pt>
                <c:pt idx="32778">
                  <c:v>325.58551640000002</c:v>
                </c:pt>
                <c:pt idx="32779">
                  <c:v>325.5954504</c:v>
                </c:pt>
                <c:pt idx="32780">
                  <c:v>325.60538439999999</c:v>
                </c:pt>
                <c:pt idx="32781">
                  <c:v>325.61531839999998</c:v>
                </c:pt>
                <c:pt idx="32782">
                  <c:v>325.62525240000002</c:v>
                </c:pt>
                <c:pt idx="32783">
                  <c:v>325.63518640000001</c:v>
                </c:pt>
                <c:pt idx="32784">
                  <c:v>325.6451204</c:v>
                </c:pt>
                <c:pt idx="32785">
                  <c:v>325.65505439999998</c:v>
                </c:pt>
                <c:pt idx="32786">
                  <c:v>325.66498840000003</c:v>
                </c:pt>
                <c:pt idx="32787">
                  <c:v>325.67492240000001</c:v>
                </c:pt>
                <c:pt idx="32788">
                  <c:v>325.6848564</c:v>
                </c:pt>
                <c:pt idx="32789">
                  <c:v>325.69479039999999</c:v>
                </c:pt>
                <c:pt idx="32790">
                  <c:v>325.70472539999997</c:v>
                </c:pt>
                <c:pt idx="32791">
                  <c:v>325.71465940000002</c:v>
                </c:pt>
                <c:pt idx="32792">
                  <c:v>325.7245934</c:v>
                </c:pt>
                <c:pt idx="32793">
                  <c:v>325.73452739999999</c:v>
                </c:pt>
                <c:pt idx="32794">
                  <c:v>325.74446139999998</c:v>
                </c:pt>
                <c:pt idx="32795">
                  <c:v>325.75439540000002</c:v>
                </c:pt>
                <c:pt idx="32796">
                  <c:v>325.76432940000001</c:v>
                </c:pt>
                <c:pt idx="32797">
                  <c:v>325.77426380000003</c:v>
                </c:pt>
                <c:pt idx="32798">
                  <c:v>325.78419780000002</c:v>
                </c:pt>
                <c:pt idx="32799">
                  <c:v>325.7941318</c:v>
                </c:pt>
                <c:pt idx="32800">
                  <c:v>325.80406579999999</c:v>
                </c:pt>
                <c:pt idx="32801">
                  <c:v>325.81399979999998</c:v>
                </c:pt>
                <c:pt idx="32802">
                  <c:v>325.82393380000002</c:v>
                </c:pt>
                <c:pt idx="32803">
                  <c:v>325.83386780000001</c:v>
                </c:pt>
                <c:pt idx="32804">
                  <c:v>325.84380179999999</c:v>
                </c:pt>
                <c:pt idx="32805">
                  <c:v>325.85373579999998</c:v>
                </c:pt>
                <c:pt idx="32806">
                  <c:v>325.86366980000003</c:v>
                </c:pt>
                <c:pt idx="32807">
                  <c:v>325.87360380000001</c:v>
                </c:pt>
                <c:pt idx="32808">
                  <c:v>325.8835378</c:v>
                </c:pt>
                <c:pt idx="32809">
                  <c:v>325.89347279999998</c:v>
                </c:pt>
                <c:pt idx="32810">
                  <c:v>325.90340680000003</c:v>
                </c:pt>
                <c:pt idx="32811">
                  <c:v>325.91334080000001</c:v>
                </c:pt>
                <c:pt idx="32812">
                  <c:v>325.9232748</c:v>
                </c:pt>
                <c:pt idx="32813">
                  <c:v>325.93320879999999</c:v>
                </c:pt>
                <c:pt idx="32814">
                  <c:v>325.94314279999998</c:v>
                </c:pt>
                <c:pt idx="32815">
                  <c:v>325.95307680000002</c:v>
                </c:pt>
                <c:pt idx="32816">
                  <c:v>325.96301080000001</c:v>
                </c:pt>
                <c:pt idx="32817">
                  <c:v>325.97294470000003</c:v>
                </c:pt>
                <c:pt idx="32818">
                  <c:v>325.98287879999998</c:v>
                </c:pt>
                <c:pt idx="32819">
                  <c:v>325.99281280000002</c:v>
                </c:pt>
                <c:pt idx="32820">
                  <c:v>326.00274680000001</c:v>
                </c:pt>
                <c:pt idx="32821">
                  <c:v>326.0126808</c:v>
                </c:pt>
                <c:pt idx="32822">
                  <c:v>326.02261479999999</c:v>
                </c:pt>
                <c:pt idx="32823">
                  <c:v>326.03254879999997</c:v>
                </c:pt>
                <c:pt idx="32824">
                  <c:v>326.04248280000002</c:v>
                </c:pt>
                <c:pt idx="32825">
                  <c:v>326.0524168</c:v>
                </c:pt>
                <c:pt idx="32826">
                  <c:v>326.06235079999999</c:v>
                </c:pt>
                <c:pt idx="32827">
                  <c:v>326.07228479999998</c:v>
                </c:pt>
                <c:pt idx="32828">
                  <c:v>326.08221980000002</c:v>
                </c:pt>
                <c:pt idx="32829">
                  <c:v>326.09215380000001</c:v>
                </c:pt>
                <c:pt idx="32830">
                  <c:v>326.10208779999999</c:v>
                </c:pt>
                <c:pt idx="32831">
                  <c:v>326.11202179999998</c:v>
                </c:pt>
                <c:pt idx="32832">
                  <c:v>326.12195580000002</c:v>
                </c:pt>
                <c:pt idx="32833">
                  <c:v>326.13188980000001</c:v>
                </c:pt>
                <c:pt idx="32834">
                  <c:v>326.1418238</c:v>
                </c:pt>
                <c:pt idx="32835">
                  <c:v>326.15175779999998</c:v>
                </c:pt>
                <c:pt idx="32836">
                  <c:v>326.16169180000003</c:v>
                </c:pt>
                <c:pt idx="32837">
                  <c:v>326.17162580000002</c:v>
                </c:pt>
                <c:pt idx="32838">
                  <c:v>326.1815598</c:v>
                </c:pt>
                <c:pt idx="32839">
                  <c:v>326.19149379999999</c:v>
                </c:pt>
                <c:pt idx="32840">
                  <c:v>326.20142779999998</c:v>
                </c:pt>
                <c:pt idx="32841">
                  <c:v>326.21136180000002</c:v>
                </c:pt>
                <c:pt idx="32842">
                  <c:v>326.22129580000001</c:v>
                </c:pt>
                <c:pt idx="32843">
                  <c:v>326.23122979999999</c:v>
                </c:pt>
                <c:pt idx="32844">
                  <c:v>326.24116379999998</c:v>
                </c:pt>
                <c:pt idx="32845">
                  <c:v>326.25109780000003</c:v>
                </c:pt>
                <c:pt idx="32846">
                  <c:v>326.26103280000001</c:v>
                </c:pt>
                <c:pt idx="32847">
                  <c:v>326.2709668</c:v>
                </c:pt>
                <c:pt idx="32848">
                  <c:v>326.28090079999998</c:v>
                </c:pt>
                <c:pt idx="32849">
                  <c:v>326.29083480000003</c:v>
                </c:pt>
                <c:pt idx="32850">
                  <c:v>326.30076880000001</c:v>
                </c:pt>
                <c:pt idx="32851">
                  <c:v>326.3107028</c:v>
                </c:pt>
                <c:pt idx="32852">
                  <c:v>326.32063679999999</c:v>
                </c:pt>
                <c:pt idx="32853">
                  <c:v>326.33057079999998</c:v>
                </c:pt>
                <c:pt idx="32854">
                  <c:v>326.34050480000002</c:v>
                </c:pt>
                <c:pt idx="32855">
                  <c:v>326.35043880000001</c:v>
                </c:pt>
                <c:pt idx="32856">
                  <c:v>326.36037279999999</c:v>
                </c:pt>
                <c:pt idx="32857">
                  <c:v>326.37030679999998</c:v>
                </c:pt>
                <c:pt idx="32858">
                  <c:v>326.38024080000002</c:v>
                </c:pt>
                <c:pt idx="32859">
                  <c:v>326.39017480000001</c:v>
                </c:pt>
                <c:pt idx="32860">
                  <c:v>326.4001088</c:v>
                </c:pt>
                <c:pt idx="32861">
                  <c:v>326.41004279999999</c:v>
                </c:pt>
                <c:pt idx="32862">
                  <c:v>326.41997679999997</c:v>
                </c:pt>
                <c:pt idx="32863">
                  <c:v>326.42991080000002</c:v>
                </c:pt>
                <c:pt idx="32864">
                  <c:v>326.4398458</c:v>
                </c:pt>
                <c:pt idx="32865">
                  <c:v>326.44977979999999</c:v>
                </c:pt>
                <c:pt idx="32866">
                  <c:v>326.45971379999997</c:v>
                </c:pt>
                <c:pt idx="32867">
                  <c:v>326.46964780000002</c:v>
                </c:pt>
                <c:pt idx="32868">
                  <c:v>326.47958180000001</c:v>
                </c:pt>
                <c:pt idx="32869">
                  <c:v>326.48951579999999</c:v>
                </c:pt>
                <c:pt idx="32870">
                  <c:v>326.49944979999998</c:v>
                </c:pt>
                <c:pt idx="32871">
                  <c:v>326.50938380000002</c:v>
                </c:pt>
                <c:pt idx="32872">
                  <c:v>326.51931780000001</c:v>
                </c:pt>
                <c:pt idx="32873">
                  <c:v>326.5292518</c:v>
                </c:pt>
                <c:pt idx="32874">
                  <c:v>326.53918579999998</c:v>
                </c:pt>
                <c:pt idx="32875">
                  <c:v>326.54911980000003</c:v>
                </c:pt>
                <c:pt idx="32876">
                  <c:v>326.55905380000002</c:v>
                </c:pt>
                <c:pt idx="32877">
                  <c:v>326.5689878</c:v>
                </c:pt>
                <c:pt idx="32878">
                  <c:v>326.57892179999999</c:v>
                </c:pt>
                <c:pt idx="32879">
                  <c:v>326.58885579999998</c:v>
                </c:pt>
                <c:pt idx="32880">
                  <c:v>326.59878980000002</c:v>
                </c:pt>
                <c:pt idx="32881">
                  <c:v>326.60872380000001</c:v>
                </c:pt>
                <c:pt idx="32882">
                  <c:v>326.61865879999999</c:v>
                </c:pt>
                <c:pt idx="32883">
                  <c:v>326.62859270000001</c:v>
                </c:pt>
                <c:pt idx="32884">
                  <c:v>326.63852680000002</c:v>
                </c:pt>
                <c:pt idx="32885">
                  <c:v>326.64846080000001</c:v>
                </c:pt>
                <c:pt idx="32886">
                  <c:v>326.6583948</c:v>
                </c:pt>
                <c:pt idx="32887">
                  <c:v>326.66832879999998</c:v>
                </c:pt>
                <c:pt idx="32888">
                  <c:v>326.67826280000003</c:v>
                </c:pt>
                <c:pt idx="32889">
                  <c:v>326.68819680000001</c:v>
                </c:pt>
                <c:pt idx="32890">
                  <c:v>326.6981308</c:v>
                </c:pt>
                <c:pt idx="32891">
                  <c:v>326.70806479999999</c:v>
                </c:pt>
                <c:pt idx="32892">
                  <c:v>326.71799879999998</c:v>
                </c:pt>
                <c:pt idx="32893">
                  <c:v>326.72793280000002</c:v>
                </c:pt>
                <c:pt idx="32894">
                  <c:v>326.73786680000001</c:v>
                </c:pt>
                <c:pt idx="32895">
                  <c:v>326.74780079999999</c:v>
                </c:pt>
                <c:pt idx="32896">
                  <c:v>326.75773479999998</c:v>
                </c:pt>
                <c:pt idx="32897">
                  <c:v>326.76766880000002</c:v>
                </c:pt>
                <c:pt idx="32898">
                  <c:v>326.77760239999998</c:v>
                </c:pt>
                <c:pt idx="32899">
                  <c:v>326.78753740000002</c:v>
                </c:pt>
                <c:pt idx="32900">
                  <c:v>326.79747140000001</c:v>
                </c:pt>
                <c:pt idx="32901">
                  <c:v>326.80740539999999</c:v>
                </c:pt>
                <c:pt idx="32902">
                  <c:v>326.81733939999998</c:v>
                </c:pt>
                <c:pt idx="32903">
                  <c:v>326.82727340000002</c:v>
                </c:pt>
                <c:pt idx="32904">
                  <c:v>326.83720740000001</c:v>
                </c:pt>
                <c:pt idx="32905">
                  <c:v>326.8471414</c:v>
                </c:pt>
                <c:pt idx="32906">
                  <c:v>326.85707539999999</c:v>
                </c:pt>
                <c:pt idx="32907">
                  <c:v>326.86700939999997</c:v>
                </c:pt>
                <c:pt idx="32908">
                  <c:v>326.87694340000002</c:v>
                </c:pt>
                <c:pt idx="32909">
                  <c:v>326.8868774</c:v>
                </c:pt>
                <c:pt idx="32910">
                  <c:v>326.89681139999999</c:v>
                </c:pt>
                <c:pt idx="32911">
                  <c:v>326.90674539999998</c:v>
                </c:pt>
                <c:pt idx="32912">
                  <c:v>326.91667940000002</c:v>
                </c:pt>
                <c:pt idx="32913">
                  <c:v>326.92661340000001</c:v>
                </c:pt>
                <c:pt idx="32914">
                  <c:v>326.93654739999999</c:v>
                </c:pt>
                <c:pt idx="32915">
                  <c:v>326.94648239999998</c:v>
                </c:pt>
                <c:pt idx="32916">
                  <c:v>326.95641640000002</c:v>
                </c:pt>
                <c:pt idx="32917">
                  <c:v>326.96635040000001</c:v>
                </c:pt>
                <c:pt idx="32918">
                  <c:v>326.9762844</c:v>
                </c:pt>
                <c:pt idx="32919">
                  <c:v>326.98621839999998</c:v>
                </c:pt>
                <c:pt idx="32920">
                  <c:v>326.99615240000003</c:v>
                </c:pt>
                <c:pt idx="32921">
                  <c:v>327.00608640000002</c:v>
                </c:pt>
                <c:pt idx="32922">
                  <c:v>327.0160204</c:v>
                </c:pt>
                <c:pt idx="32923">
                  <c:v>327.02595439999999</c:v>
                </c:pt>
                <c:pt idx="32924">
                  <c:v>327.03588839999998</c:v>
                </c:pt>
                <c:pt idx="32925">
                  <c:v>327.04582240000002</c:v>
                </c:pt>
                <c:pt idx="32926">
                  <c:v>327.05575640000001</c:v>
                </c:pt>
                <c:pt idx="32927">
                  <c:v>327.06569039999999</c:v>
                </c:pt>
                <c:pt idx="32928">
                  <c:v>327.07562439999998</c:v>
                </c:pt>
                <c:pt idx="32929">
                  <c:v>327.08555840000002</c:v>
                </c:pt>
                <c:pt idx="32930">
                  <c:v>327.09549240000001</c:v>
                </c:pt>
                <c:pt idx="32931">
                  <c:v>327.1054264</c:v>
                </c:pt>
                <c:pt idx="32932">
                  <c:v>327.11536139999998</c:v>
                </c:pt>
                <c:pt idx="32933">
                  <c:v>327.12529540000003</c:v>
                </c:pt>
                <c:pt idx="32934">
                  <c:v>327.13522940000001</c:v>
                </c:pt>
                <c:pt idx="32935">
                  <c:v>327.1451634</c:v>
                </c:pt>
                <c:pt idx="32936">
                  <c:v>327.15509739999999</c:v>
                </c:pt>
                <c:pt idx="32937">
                  <c:v>327.16503139999998</c:v>
                </c:pt>
                <c:pt idx="32938">
                  <c:v>327.17496540000002</c:v>
                </c:pt>
                <c:pt idx="32939">
                  <c:v>327.18489940000001</c:v>
                </c:pt>
                <c:pt idx="32940">
                  <c:v>327.19483339999999</c:v>
                </c:pt>
                <c:pt idx="32941">
                  <c:v>327.20476739999998</c:v>
                </c:pt>
                <c:pt idx="32942">
                  <c:v>327.21470140000002</c:v>
                </c:pt>
                <c:pt idx="32943">
                  <c:v>327.22463540000001</c:v>
                </c:pt>
                <c:pt idx="32944">
                  <c:v>327.2345694</c:v>
                </c:pt>
                <c:pt idx="32945">
                  <c:v>327.24450339999999</c:v>
                </c:pt>
                <c:pt idx="32946">
                  <c:v>327.25443739999997</c:v>
                </c:pt>
                <c:pt idx="32947">
                  <c:v>327.26437140000002</c:v>
                </c:pt>
                <c:pt idx="32948">
                  <c:v>327.2743054</c:v>
                </c:pt>
                <c:pt idx="32949">
                  <c:v>327.28424039999999</c:v>
                </c:pt>
                <c:pt idx="32950">
                  <c:v>327.29417439999997</c:v>
                </c:pt>
                <c:pt idx="32951">
                  <c:v>327.30410840000002</c:v>
                </c:pt>
                <c:pt idx="32952">
                  <c:v>327.31404240000001</c:v>
                </c:pt>
                <c:pt idx="32953">
                  <c:v>327.32397639999999</c:v>
                </c:pt>
                <c:pt idx="32954">
                  <c:v>327.33391039999998</c:v>
                </c:pt>
                <c:pt idx="32955">
                  <c:v>327.34384440000002</c:v>
                </c:pt>
                <c:pt idx="32956">
                  <c:v>327.35377840000001</c:v>
                </c:pt>
                <c:pt idx="32957">
                  <c:v>327.3637124</c:v>
                </c:pt>
                <c:pt idx="32958">
                  <c:v>327.37364639999998</c:v>
                </c:pt>
                <c:pt idx="32959">
                  <c:v>327.38358040000003</c:v>
                </c:pt>
                <c:pt idx="32960">
                  <c:v>327.39351440000002</c:v>
                </c:pt>
                <c:pt idx="32961">
                  <c:v>327.4034484</c:v>
                </c:pt>
                <c:pt idx="32962">
                  <c:v>327.41338239999999</c:v>
                </c:pt>
                <c:pt idx="32963">
                  <c:v>327.42331639999998</c:v>
                </c:pt>
                <c:pt idx="32964">
                  <c:v>327.43325140000002</c:v>
                </c:pt>
                <c:pt idx="32965">
                  <c:v>327.4431854</c:v>
                </c:pt>
                <c:pt idx="32966">
                  <c:v>327.45311939999999</c:v>
                </c:pt>
                <c:pt idx="32967">
                  <c:v>327.46305339999998</c:v>
                </c:pt>
                <c:pt idx="32968">
                  <c:v>327.47298740000002</c:v>
                </c:pt>
                <c:pt idx="32969">
                  <c:v>327.48292140000001</c:v>
                </c:pt>
                <c:pt idx="32970">
                  <c:v>327.4928554</c:v>
                </c:pt>
                <c:pt idx="32971">
                  <c:v>327.50278939999998</c:v>
                </c:pt>
                <c:pt idx="32972">
                  <c:v>327.51272340000003</c:v>
                </c:pt>
                <c:pt idx="32973">
                  <c:v>327.52265740000001</c:v>
                </c:pt>
                <c:pt idx="32974">
                  <c:v>327.5325914</c:v>
                </c:pt>
                <c:pt idx="32975">
                  <c:v>327.54252539999999</c:v>
                </c:pt>
                <c:pt idx="32976">
                  <c:v>327.55245939999998</c:v>
                </c:pt>
                <c:pt idx="32977">
                  <c:v>327.56239340000002</c:v>
                </c:pt>
                <c:pt idx="32978">
                  <c:v>327.57232740000001</c:v>
                </c:pt>
                <c:pt idx="32979">
                  <c:v>327.58226239999999</c:v>
                </c:pt>
                <c:pt idx="32980">
                  <c:v>327.59219639999998</c:v>
                </c:pt>
                <c:pt idx="32981">
                  <c:v>327.60213040000002</c:v>
                </c:pt>
                <c:pt idx="32982">
                  <c:v>327.61206440000001</c:v>
                </c:pt>
                <c:pt idx="32983">
                  <c:v>327.6219984</c:v>
                </c:pt>
                <c:pt idx="32984">
                  <c:v>327.63193239999998</c:v>
                </c:pt>
                <c:pt idx="32985">
                  <c:v>327.64186640000003</c:v>
                </c:pt>
                <c:pt idx="32986">
                  <c:v>327.65180040000001</c:v>
                </c:pt>
                <c:pt idx="32987">
                  <c:v>327.6617344</c:v>
                </c:pt>
                <c:pt idx="32988">
                  <c:v>327.67166839999999</c:v>
                </c:pt>
                <c:pt idx="32989">
                  <c:v>327.68160239999997</c:v>
                </c:pt>
                <c:pt idx="32990">
                  <c:v>327.69153640000002</c:v>
                </c:pt>
                <c:pt idx="32991">
                  <c:v>327.70147040000001</c:v>
                </c:pt>
                <c:pt idx="32992">
                  <c:v>327.71140439999999</c:v>
                </c:pt>
                <c:pt idx="32993">
                  <c:v>327.72133839999998</c:v>
                </c:pt>
                <c:pt idx="32994">
                  <c:v>327.73127240000002</c:v>
                </c:pt>
                <c:pt idx="32995">
                  <c:v>327.74120740000001</c:v>
                </c:pt>
                <c:pt idx="32996">
                  <c:v>327.75114139999999</c:v>
                </c:pt>
                <c:pt idx="32997">
                  <c:v>327.76107539999998</c:v>
                </c:pt>
                <c:pt idx="32998">
                  <c:v>327.77100940000003</c:v>
                </c:pt>
                <c:pt idx="32999">
                  <c:v>327.78094370000002</c:v>
                </c:pt>
                <c:pt idx="33000">
                  <c:v>327.79087770000001</c:v>
                </c:pt>
                <c:pt idx="33001">
                  <c:v>327.8008117</c:v>
                </c:pt>
                <c:pt idx="33002">
                  <c:v>327.81074569999998</c:v>
                </c:pt>
                <c:pt idx="33003">
                  <c:v>327.82067970000003</c:v>
                </c:pt>
                <c:pt idx="33004">
                  <c:v>327.83061370000001</c:v>
                </c:pt>
                <c:pt idx="33005">
                  <c:v>327.8405477</c:v>
                </c:pt>
                <c:pt idx="33006">
                  <c:v>327.85048169999999</c:v>
                </c:pt>
                <c:pt idx="33007">
                  <c:v>327.86041569999998</c:v>
                </c:pt>
                <c:pt idx="33008">
                  <c:v>327.87034970000002</c:v>
                </c:pt>
                <c:pt idx="33009">
                  <c:v>327.88028370000001</c:v>
                </c:pt>
                <c:pt idx="33010">
                  <c:v>327.89021869999999</c:v>
                </c:pt>
                <c:pt idx="33011">
                  <c:v>327.90015269999998</c:v>
                </c:pt>
                <c:pt idx="33012">
                  <c:v>327.91008670000002</c:v>
                </c:pt>
                <c:pt idx="33013">
                  <c:v>327.92002070000001</c:v>
                </c:pt>
                <c:pt idx="33014">
                  <c:v>327.9299547</c:v>
                </c:pt>
                <c:pt idx="33015">
                  <c:v>327.93988869999998</c:v>
                </c:pt>
                <c:pt idx="33016">
                  <c:v>327.94982270000003</c:v>
                </c:pt>
                <c:pt idx="33017">
                  <c:v>327.95975670000001</c:v>
                </c:pt>
                <c:pt idx="33018">
                  <c:v>327.9696907</c:v>
                </c:pt>
                <c:pt idx="33019">
                  <c:v>327.97962469999999</c:v>
                </c:pt>
                <c:pt idx="33020">
                  <c:v>327.98955869999998</c:v>
                </c:pt>
                <c:pt idx="33021">
                  <c:v>327.99949270000002</c:v>
                </c:pt>
                <c:pt idx="33022">
                  <c:v>328.00942670000001</c:v>
                </c:pt>
                <c:pt idx="33023">
                  <c:v>328.01936069999999</c:v>
                </c:pt>
                <c:pt idx="33024">
                  <c:v>328.02929469999998</c:v>
                </c:pt>
                <c:pt idx="33025">
                  <c:v>328.03922970000002</c:v>
                </c:pt>
                <c:pt idx="33026">
                  <c:v>328.04916370000001</c:v>
                </c:pt>
                <c:pt idx="33027">
                  <c:v>328.0590977</c:v>
                </c:pt>
                <c:pt idx="33028">
                  <c:v>328.06903169999998</c:v>
                </c:pt>
                <c:pt idx="33029">
                  <c:v>328.07896570000003</c:v>
                </c:pt>
                <c:pt idx="33030">
                  <c:v>328.08889970000001</c:v>
                </c:pt>
                <c:pt idx="33031">
                  <c:v>328.0988337</c:v>
                </c:pt>
                <c:pt idx="33032">
                  <c:v>328.10876769999999</c:v>
                </c:pt>
                <c:pt idx="33033">
                  <c:v>328.11870169999997</c:v>
                </c:pt>
                <c:pt idx="33034">
                  <c:v>328.12863570000002</c:v>
                </c:pt>
                <c:pt idx="33035">
                  <c:v>328.13856970000001</c:v>
                </c:pt>
                <c:pt idx="33036">
                  <c:v>328.14850369999999</c:v>
                </c:pt>
                <c:pt idx="33037">
                  <c:v>328.15843769999998</c:v>
                </c:pt>
                <c:pt idx="33038">
                  <c:v>328.16837170000002</c:v>
                </c:pt>
                <c:pt idx="33039">
                  <c:v>328.17830670000001</c:v>
                </c:pt>
                <c:pt idx="33040">
                  <c:v>328.18824069999999</c:v>
                </c:pt>
                <c:pt idx="33041">
                  <c:v>328.19817469999998</c:v>
                </c:pt>
                <c:pt idx="33042">
                  <c:v>328.20810870000003</c:v>
                </c:pt>
                <c:pt idx="33043">
                  <c:v>328.21804270000001</c:v>
                </c:pt>
                <c:pt idx="33044">
                  <c:v>328.2279767</c:v>
                </c:pt>
                <c:pt idx="33045">
                  <c:v>328.23791069999999</c:v>
                </c:pt>
                <c:pt idx="33046">
                  <c:v>328.24784469999997</c:v>
                </c:pt>
                <c:pt idx="33047">
                  <c:v>328.25777870000002</c:v>
                </c:pt>
                <c:pt idx="33048">
                  <c:v>328.2677127</c:v>
                </c:pt>
                <c:pt idx="33049">
                  <c:v>328.27764669999999</c:v>
                </c:pt>
                <c:pt idx="33050">
                  <c:v>328.28758069999998</c:v>
                </c:pt>
                <c:pt idx="33051">
                  <c:v>328.29751470000002</c:v>
                </c:pt>
                <c:pt idx="33052">
                  <c:v>328.30744870000001</c:v>
                </c:pt>
                <c:pt idx="33053">
                  <c:v>328.31738369999999</c:v>
                </c:pt>
                <c:pt idx="33054">
                  <c:v>328.32731769999998</c:v>
                </c:pt>
                <c:pt idx="33055">
                  <c:v>328.33725170000002</c:v>
                </c:pt>
                <c:pt idx="33056">
                  <c:v>328.34718570000001</c:v>
                </c:pt>
                <c:pt idx="33057">
                  <c:v>328.3571197</c:v>
                </c:pt>
                <c:pt idx="33058">
                  <c:v>328.36705369999999</c:v>
                </c:pt>
                <c:pt idx="33059">
                  <c:v>328.37698769999997</c:v>
                </c:pt>
                <c:pt idx="33060">
                  <c:v>328.38692170000002</c:v>
                </c:pt>
                <c:pt idx="33061">
                  <c:v>328.3968557</c:v>
                </c:pt>
                <c:pt idx="33062">
                  <c:v>328.40678969999999</c:v>
                </c:pt>
                <c:pt idx="33063">
                  <c:v>328.41672369999998</c:v>
                </c:pt>
                <c:pt idx="33064">
                  <c:v>328.42665770000002</c:v>
                </c:pt>
                <c:pt idx="33065">
                  <c:v>328.43659170000001</c:v>
                </c:pt>
                <c:pt idx="33066">
                  <c:v>328.4465257</c:v>
                </c:pt>
                <c:pt idx="33067">
                  <c:v>328.45646069999998</c:v>
                </c:pt>
                <c:pt idx="33068">
                  <c:v>328.46639470000002</c:v>
                </c:pt>
                <c:pt idx="33069">
                  <c:v>328.47632870000001</c:v>
                </c:pt>
                <c:pt idx="33070">
                  <c:v>328.4862627</c:v>
                </c:pt>
                <c:pt idx="33071">
                  <c:v>328.49619669999998</c:v>
                </c:pt>
                <c:pt idx="33072">
                  <c:v>328.50613070000003</c:v>
                </c:pt>
                <c:pt idx="33073">
                  <c:v>328.51606470000002</c:v>
                </c:pt>
                <c:pt idx="33074">
                  <c:v>328.5259987</c:v>
                </c:pt>
                <c:pt idx="33075">
                  <c:v>328.53593269999999</c:v>
                </c:pt>
                <c:pt idx="33076">
                  <c:v>328.54586669999998</c:v>
                </c:pt>
                <c:pt idx="33077">
                  <c:v>328.55580070000002</c:v>
                </c:pt>
                <c:pt idx="33078">
                  <c:v>328.56573470000001</c:v>
                </c:pt>
                <c:pt idx="33079">
                  <c:v>328.57566869999999</c:v>
                </c:pt>
                <c:pt idx="33080">
                  <c:v>328.58560369999998</c:v>
                </c:pt>
                <c:pt idx="33081">
                  <c:v>328.59553770000002</c:v>
                </c:pt>
                <c:pt idx="33082">
                  <c:v>328.60547170000001</c:v>
                </c:pt>
                <c:pt idx="33083">
                  <c:v>328.6154057</c:v>
                </c:pt>
                <c:pt idx="33084">
                  <c:v>328.62533969999998</c:v>
                </c:pt>
                <c:pt idx="33085">
                  <c:v>328.63527370000003</c:v>
                </c:pt>
                <c:pt idx="33086">
                  <c:v>328.64520770000001</c:v>
                </c:pt>
                <c:pt idx="33087">
                  <c:v>328.6551417</c:v>
                </c:pt>
                <c:pt idx="33088">
                  <c:v>328.66507569999999</c:v>
                </c:pt>
                <c:pt idx="33089">
                  <c:v>328.67500969999998</c:v>
                </c:pt>
                <c:pt idx="33090">
                  <c:v>328.68494370000002</c:v>
                </c:pt>
                <c:pt idx="33091">
                  <c:v>328.69487770000001</c:v>
                </c:pt>
                <c:pt idx="33092">
                  <c:v>328.70481269999999</c:v>
                </c:pt>
                <c:pt idx="33093">
                  <c:v>328.71474669999998</c:v>
                </c:pt>
                <c:pt idx="33094">
                  <c:v>328.72468070000002</c:v>
                </c:pt>
                <c:pt idx="33095">
                  <c:v>328.73461470000001</c:v>
                </c:pt>
                <c:pt idx="33096">
                  <c:v>328.7445487</c:v>
                </c:pt>
                <c:pt idx="33097">
                  <c:v>328.75448269999998</c:v>
                </c:pt>
                <c:pt idx="33098">
                  <c:v>328.76441670000003</c:v>
                </c:pt>
                <c:pt idx="33099">
                  <c:v>328.7743504</c:v>
                </c:pt>
                <c:pt idx="33100">
                  <c:v>328.78428439999999</c:v>
                </c:pt>
                <c:pt idx="33101">
                  <c:v>328.79421839999998</c:v>
                </c:pt>
                <c:pt idx="33102">
                  <c:v>328.80415240000002</c:v>
                </c:pt>
                <c:pt idx="33103">
                  <c:v>328.81408640000001</c:v>
                </c:pt>
                <c:pt idx="33104">
                  <c:v>328.82402039999999</c:v>
                </c:pt>
                <c:pt idx="33105">
                  <c:v>328.83395539999998</c:v>
                </c:pt>
                <c:pt idx="33106">
                  <c:v>328.84388940000002</c:v>
                </c:pt>
                <c:pt idx="33107">
                  <c:v>328.85382340000001</c:v>
                </c:pt>
                <c:pt idx="33108">
                  <c:v>328.8637574</c:v>
                </c:pt>
                <c:pt idx="33109">
                  <c:v>328.87369139999998</c:v>
                </c:pt>
                <c:pt idx="33110">
                  <c:v>328.88362540000003</c:v>
                </c:pt>
                <c:pt idx="33111">
                  <c:v>328.89355940000002</c:v>
                </c:pt>
                <c:pt idx="33112">
                  <c:v>328.9034934</c:v>
                </c:pt>
                <c:pt idx="33113">
                  <c:v>328.91342739999999</c:v>
                </c:pt>
                <c:pt idx="33114">
                  <c:v>328.92336139999998</c:v>
                </c:pt>
                <c:pt idx="33115">
                  <c:v>328.93329540000002</c:v>
                </c:pt>
                <c:pt idx="33116">
                  <c:v>328.9432304</c:v>
                </c:pt>
                <c:pt idx="33117">
                  <c:v>328.95316439999999</c:v>
                </c:pt>
                <c:pt idx="33118">
                  <c:v>328.96309839999998</c:v>
                </c:pt>
                <c:pt idx="33119">
                  <c:v>328.97303240000002</c:v>
                </c:pt>
                <c:pt idx="33120">
                  <c:v>328.98296640000001</c:v>
                </c:pt>
                <c:pt idx="33121">
                  <c:v>328.9929004</c:v>
                </c:pt>
                <c:pt idx="33122">
                  <c:v>329.00283439999998</c:v>
                </c:pt>
                <c:pt idx="33123">
                  <c:v>329.01276840000003</c:v>
                </c:pt>
                <c:pt idx="33124">
                  <c:v>329.02270240000001</c:v>
                </c:pt>
                <c:pt idx="33125">
                  <c:v>329.0326364</c:v>
                </c:pt>
                <c:pt idx="33126">
                  <c:v>329.04257039999999</c:v>
                </c:pt>
                <c:pt idx="33127">
                  <c:v>329.05250439999998</c:v>
                </c:pt>
                <c:pt idx="33128">
                  <c:v>329.06243940000002</c:v>
                </c:pt>
                <c:pt idx="33129">
                  <c:v>329.0723734</c:v>
                </c:pt>
                <c:pt idx="33130">
                  <c:v>329.08230739999999</c:v>
                </c:pt>
                <c:pt idx="33131">
                  <c:v>329.09224139999998</c:v>
                </c:pt>
                <c:pt idx="33132">
                  <c:v>329.10217540000002</c:v>
                </c:pt>
                <c:pt idx="33133">
                  <c:v>329.11210940000001</c:v>
                </c:pt>
                <c:pt idx="33134">
                  <c:v>329.1220434</c:v>
                </c:pt>
                <c:pt idx="33135">
                  <c:v>329.13197739999998</c:v>
                </c:pt>
                <c:pt idx="33136">
                  <c:v>329.14191140000003</c:v>
                </c:pt>
                <c:pt idx="33137">
                  <c:v>329.15184540000001</c:v>
                </c:pt>
                <c:pt idx="33138">
                  <c:v>329.1617794</c:v>
                </c:pt>
                <c:pt idx="33139">
                  <c:v>329.17171439999998</c:v>
                </c:pt>
                <c:pt idx="33140">
                  <c:v>329.18164839999997</c:v>
                </c:pt>
                <c:pt idx="33141">
                  <c:v>329.19158240000002</c:v>
                </c:pt>
                <c:pt idx="33142">
                  <c:v>329.2015164</c:v>
                </c:pt>
                <c:pt idx="33143">
                  <c:v>329.21145039999999</c:v>
                </c:pt>
                <c:pt idx="33144">
                  <c:v>329.22138439999998</c:v>
                </c:pt>
                <c:pt idx="33145">
                  <c:v>329.23131840000002</c:v>
                </c:pt>
                <c:pt idx="33146">
                  <c:v>329.24125240000001</c:v>
                </c:pt>
                <c:pt idx="33147">
                  <c:v>329.25118639999999</c:v>
                </c:pt>
                <c:pt idx="33148">
                  <c:v>329.26112039999998</c:v>
                </c:pt>
                <c:pt idx="33149">
                  <c:v>329.27105440000003</c:v>
                </c:pt>
                <c:pt idx="33150">
                  <c:v>329.28098940000001</c:v>
                </c:pt>
                <c:pt idx="33151">
                  <c:v>329.2909234</c:v>
                </c:pt>
                <c:pt idx="33152">
                  <c:v>329.30085739999998</c:v>
                </c:pt>
                <c:pt idx="33153">
                  <c:v>329.31079140000003</c:v>
                </c:pt>
                <c:pt idx="33154">
                  <c:v>329.32072540000001</c:v>
                </c:pt>
                <c:pt idx="33155">
                  <c:v>329.3306594</c:v>
                </c:pt>
                <c:pt idx="33156">
                  <c:v>329.34059339999999</c:v>
                </c:pt>
                <c:pt idx="33157">
                  <c:v>329.35052739999998</c:v>
                </c:pt>
                <c:pt idx="33158">
                  <c:v>329.36046140000002</c:v>
                </c:pt>
                <c:pt idx="33159">
                  <c:v>329.37039540000001</c:v>
                </c:pt>
                <c:pt idx="33160">
                  <c:v>329.38033039999999</c:v>
                </c:pt>
                <c:pt idx="33161">
                  <c:v>329.39026439999998</c:v>
                </c:pt>
                <c:pt idx="33162">
                  <c:v>329.40019840000002</c:v>
                </c:pt>
                <c:pt idx="33163">
                  <c:v>329.41013240000001</c:v>
                </c:pt>
                <c:pt idx="33164">
                  <c:v>329.4200664</c:v>
                </c:pt>
                <c:pt idx="33165">
                  <c:v>329.43000039999998</c:v>
                </c:pt>
                <c:pt idx="33166">
                  <c:v>329.43993440000003</c:v>
                </c:pt>
                <c:pt idx="33167">
                  <c:v>329.44986840000001</c:v>
                </c:pt>
                <c:pt idx="33168">
                  <c:v>329.4598024</c:v>
                </c:pt>
                <c:pt idx="33169">
                  <c:v>329.46973639999999</c:v>
                </c:pt>
                <c:pt idx="33170">
                  <c:v>329.47967139999997</c:v>
                </c:pt>
                <c:pt idx="33171">
                  <c:v>329.48960540000002</c:v>
                </c:pt>
                <c:pt idx="33172">
                  <c:v>329.4995394</c:v>
                </c:pt>
                <c:pt idx="33173">
                  <c:v>329.50947339999999</c:v>
                </c:pt>
                <c:pt idx="33174">
                  <c:v>329.51940739999998</c:v>
                </c:pt>
                <c:pt idx="33175">
                  <c:v>329.52934140000002</c:v>
                </c:pt>
                <c:pt idx="33176">
                  <c:v>329.53927540000001</c:v>
                </c:pt>
                <c:pt idx="33177">
                  <c:v>329.5492094</c:v>
                </c:pt>
                <c:pt idx="33178">
                  <c:v>329.55914339999998</c:v>
                </c:pt>
                <c:pt idx="33179">
                  <c:v>329.56907740000003</c:v>
                </c:pt>
                <c:pt idx="33180">
                  <c:v>329.57901240000001</c:v>
                </c:pt>
                <c:pt idx="33181">
                  <c:v>329.5889464</c:v>
                </c:pt>
                <c:pt idx="33182">
                  <c:v>329.59888039999998</c:v>
                </c:pt>
                <c:pt idx="33183">
                  <c:v>329.60881440000003</c:v>
                </c:pt>
                <c:pt idx="33184">
                  <c:v>329.61874840000002</c:v>
                </c:pt>
                <c:pt idx="33185">
                  <c:v>329.6286824</c:v>
                </c:pt>
                <c:pt idx="33186">
                  <c:v>329.63861639999999</c:v>
                </c:pt>
                <c:pt idx="33187">
                  <c:v>329.64855039999998</c:v>
                </c:pt>
                <c:pt idx="33188">
                  <c:v>329.65848440000002</c:v>
                </c:pt>
                <c:pt idx="33189">
                  <c:v>329.6684194</c:v>
                </c:pt>
                <c:pt idx="33190">
                  <c:v>329.67835339999999</c:v>
                </c:pt>
                <c:pt idx="33191">
                  <c:v>329.68828739999998</c:v>
                </c:pt>
                <c:pt idx="33192">
                  <c:v>329.69822140000002</c:v>
                </c:pt>
                <c:pt idx="33193">
                  <c:v>329.70815540000001</c:v>
                </c:pt>
                <c:pt idx="33194">
                  <c:v>329.7180894</c:v>
                </c:pt>
                <c:pt idx="33195">
                  <c:v>329.72802339999998</c:v>
                </c:pt>
                <c:pt idx="33196">
                  <c:v>329.73795740000003</c:v>
                </c:pt>
                <c:pt idx="33197">
                  <c:v>329.74789140000001</c:v>
                </c:pt>
                <c:pt idx="33198">
                  <c:v>329.7578254</c:v>
                </c:pt>
                <c:pt idx="33199">
                  <c:v>329.76776039999999</c:v>
                </c:pt>
                <c:pt idx="33200">
                  <c:v>329.7776945</c:v>
                </c:pt>
                <c:pt idx="33201">
                  <c:v>329.78762849999998</c:v>
                </c:pt>
                <c:pt idx="33202">
                  <c:v>329.79756250000003</c:v>
                </c:pt>
                <c:pt idx="33203">
                  <c:v>329.80749650000001</c:v>
                </c:pt>
                <c:pt idx="33204">
                  <c:v>329.8174305</c:v>
                </c:pt>
                <c:pt idx="33205">
                  <c:v>329.82736449999999</c:v>
                </c:pt>
                <c:pt idx="33206">
                  <c:v>329.83729849999997</c:v>
                </c:pt>
                <c:pt idx="33207">
                  <c:v>329.84723350000002</c:v>
                </c:pt>
                <c:pt idx="33208">
                  <c:v>329.8571675</c:v>
                </c:pt>
                <c:pt idx="33209">
                  <c:v>329.86710149999999</c:v>
                </c:pt>
                <c:pt idx="33210">
                  <c:v>329.87703549999998</c:v>
                </c:pt>
                <c:pt idx="33211">
                  <c:v>329.88696950000002</c:v>
                </c:pt>
                <c:pt idx="33212">
                  <c:v>329.89690350000001</c:v>
                </c:pt>
                <c:pt idx="33213">
                  <c:v>329.90683749999999</c:v>
                </c:pt>
                <c:pt idx="33214">
                  <c:v>329.91677149999998</c:v>
                </c:pt>
                <c:pt idx="33215">
                  <c:v>329.92670550000003</c:v>
                </c:pt>
                <c:pt idx="33216">
                  <c:v>329.93664050000001</c:v>
                </c:pt>
                <c:pt idx="33217">
                  <c:v>329.9465745</c:v>
                </c:pt>
                <c:pt idx="33218">
                  <c:v>329.95650849999998</c:v>
                </c:pt>
                <c:pt idx="33219">
                  <c:v>329.96644250000003</c:v>
                </c:pt>
                <c:pt idx="33220">
                  <c:v>329.97637650000001</c:v>
                </c:pt>
                <c:pt idx="33221">
                  <c:v>329.9863105</c:v>
                </c:pt>
                <c:pt idx="33222">
                  <c:v>329.99624449999999</c:v>
                </c:pt>
                <c:pt idx="33223">
                  <c:v>330.00617849999998</c:v>
                </c:pt>
                <c:pt idx="33224">
                  <c:v>330.01611250000002</c:v>
                </c:pt>
                <c:pt idx="33225">
                  <c:v>330.0260475</c:v>
                </c:pt>
                <c:pt idx="33226">
                  <c:v>330.03598149999999</c:v>
                </c:pt>
                <c:pt idx="33227">
                  <c:v>330.04591549999998</c:v>
                </c:pt>
                <c:pt idx="33228">
                  <c:v>330.05584950000002</c:v>
                </c:pt>
                <c:pt idx="33229">
                  <c:v>330.06578350000001</c:v>
                </c:pt>
                <c:pt idx="33230">
                  <c:v>330.0757175</c:v>
                </c:pt>
                <c:pt idx="33231">
                  <c:v>330.08565149999998</c:v>
                </c:pt>
                <c:pt idx="33232">
                  <c:v>330.09558550000003</c:v>
                </c:pt>
                <c:pt idx="33233">
                  <c:v>330.10552050000001</c:v>
                </c:pt>
                <c:pt idx="33234">
                  <c:v>330.1154545</c:v>
                </c:pt>
                <c:pt idx="33235">
                  <c:v>330.12538849999999</c:v>
                </c:pt>
                <c:pt idx="33236">
                  <c:v>330.13532249999997</c:v>
                </c:pt>
                <c:pt idx="33237">
                  <c:v>330.14525650000002</c:v>
                </c:pt>
                <c:pt idx="33238">
                  <c:v>330.1551905</c:v>
                </c:pt>
                <c:pt idx="33239">
                  <c:v>330.16512449999999</c:v>
                </c:pt>
                <c:pt idx="33240">
                  <c:v>330.17505949999997</c:v>
                </c:pt>
                <c:pt idx="33241">
                  <c:v>330.18499350000002</c:v>
                </c:pt>
                <c:pt idx="33242">
                  <c:v>330.19492750000001</c:v>
                </c:pt>
                <c:pt idx="33243">
                  <c:v>330.20486149999999</c:v>
                </c:pt>
                <c:pt idx="33244">
                  <c:v>330.21479549999998</c:v>
                </c:pt>
                <c:pt idx="33245">
                  <c:v>330.22472950000002</c:v>
                </c:pt>
                <c:pt idx="33246">
                  <c:v>330.23466350000001</c:v>
                </c:pt>
                <c:pt idx="33247">
                  <c:v>330.2445975</c:v>
                </c:pt>
                <c:pt idx="33248">
                  <c:v>330.25453249999998</c:v>
                </c:pt>
                <c:pt idx="33249">
                  <c:v>330.26446650000003</c:v>
                </c:pt>
                <c:pt idx="33250">
                  <c:v>330.27440050000001</c:v>
                </c:pt>
                <c:pt idx="33251">
                  <c:v>330.2843345</c:v>
                </c:pt>
                <c:pt idx="33252">
                  <c:v>330.29426849999999</c:v>
                </c:pt>
                <c:pt idx="33253">
                  <c:v>330.30420249999997</c:v>
                </c:pt>
                <c:pt idx="33254">
                  <c:v>330.31413650000002</c:v>
                </c:pt>
                <c:pt idx="33255">
                  <c:v>330.3240715</c:v>
                </c:pt>
                <c:pt idx="33256">
                  <c:v>330.33400549999999</c:v>
                </c:pt>
                <c:pt idx="33257">
                  <c:v>330.34393949999998</c:v>
                </c:pt>
                <c:pt idx="33258">
                  <c:v>330.35387350000002</c:v>
                </c:pt>
                <c:pt idx="33259">
                  <c:v>330.36380750000001</c:v>
                </c:pt>
                <c:pt idx="33260">
                  <c:v>330.37374149999999</c:v>
                </c:pt>
                <c:pt idx="33261">
                  <c:v>330.38367549999998</c:v>
                </c:pt>
                <c:pt idx="33262">
                  <c:v>330.39360950000003</c:v>
                </c:pt>
                <c:pt idx="33263">
                  <c:v>330.40354450000001</c:v>
                </c:pt>
                <c:pt idx="33264">
                  <c:v>330.4134785</c:v>
                </c:pt>
                <c:pt idx="33265">
                  <c:v>330.42341249999998</c:v>
                </c:pt>
                <c:pt idx="33266">
                  <c:v>330.43334650000003</c:v>
                </c:pt>
                <c:pt idx="33267">
                  <c:v>330.44328050000001</c:v>
                </c:pt>
                <c:pt idx="33268">
                  <c:v>330.4532145</c:v>
                </c:pt>
                <c:pt idx="33269">
                  <c:v>330.46314849999999</c:v>
                </c:pt>
                <c:pt idx="33270">
                  <c:v>330.47308349999997</c:v>
                </c:pt>
                <c:pt idx="33271">
                  <c:v>330.48301750000002</c:v>
                </c:pt>
                <c:pt idx="33272">
                  <c:v>330.4929515</c:v>
                </c:pt>
                <c:pt idx="33273">
                  <c:v>330.50288549999999</c:v>
                </c:pt>
                <c:pt idx="33274">
                  <c:v>330.51281949999998</c:v>
                </c:pt>
                <c:pt idx="33275">
                  <c:v>330.52275350000002</c:v>
                </c:pt>
                <c:pt idx="33276">
                  <c:v>330.53268750000001</c:v>
                </c:pt>
                <c:pt idx="33277">
                  <c:v>330.54262249999999</c:v>
                </c:pt>
                <c:pt idx="33278">
                  <c:v>330.55255649999998</c:v>
                </c:pt>
                <c:pt idx="33279">
                  <c:v>330.56249050000002</c:v>
                </c:pt>
                <c:pt idx="33280">
                  <c:v>330.57242450000001</c:v>
                </c:pt>
                <c:pt idx="33281">
                  <c:v>330.5823585</c:v>
                </c:pt>
                <c:pt idx="33282">
                  <c:v>330.59229249999999</c:v>
                </c:pt>
                <c:pt idx="33283">
                  <c:v>330.60222649999997</c:v>
                </c:pt>
                <c:pt idx="33284">
                  <c:v>330.61216150000001</c:v>
                </c:pt>
                <c:pt idx="33285">
                  <c:v>330.6220955</c:v>
                </c:pt>
                <c:pt idx="33286">
                  <c:v>330.63202949999999</c:v>
                </c:pt>
                <c:pt idx="33287">
                  <c:v>330.64196349999997</c:v>
                </c:pt>
                <c:pt idx="33288">
                  <c:v>330.65189750000002</c:v>
                </c:pt>
                <c:pt idx="33289">
                  <c:v>330.66183150000001</c:v>
                </c:pt>
                <c:pt idx="33290">
                  <c:v>330.67176549999999</c:v>
                </c:pt>
                <c:pt idx="33291">
                  <c:v>330.68170049999998</c:v>
                </c:pt>
                <c:pt idx="33292">
                  <c:v>330.69163450000002</c:v>
                </c:pt>
                <c:pt idx="33293">
                  <c:v>330.70156850000001</c:v>
                </c:pt>
                <c:pt idx="33294">
                  <c:v>330.71150249999999</c:v>
                </c:pt>
                <c:pt idx="33295">
                  <c:v>330.72143649999998</c:v>
                </c:pt>
                <c:pt idx="33296">
                  <c:v>330.73137050000003</c:v>
                </c:pt>
                <c:pt idx="33297">
                  <c:v>330.74130450000001</c:v>
                </c:pt>
                <c:pt idx="33298">
                  <c:v>330.7512395</c:v>
                </c:pt>
                <c:pt idx="33299">
                  <c:v>330.76117349999998</c:v>
                </c:pt>
                <c:pt idx="33300">
                  <c:v>330.77110750000003</c:v>
                </c:pt>
                <c:pt idx="33301">
                  <c:v>330.78104159999998</c:v>
                </c:pt>
                <c:pt idx="33302">
                  <c:v>330.79097560000002</c:v>
                </c:pt>
                <c:pt idx="33303">
                  <c:v>330.80090960000001</c:v>
                </c:pt>
                <c:pt idx="33304">
                  <c:v>330.8108446</c:v>
                </c:pt>
                <c:pt idx="33305">
                  <c:v>330.82077859999998</c:v>
                </c:pt>
                <c:pt idx="33306">
                  <c:v>330.83071260000003</c:v>
                </c:pt>
                <c:pt idx="33307">
                  <c:v>330.84064660000001</c:v>
                </c:pt>
                <c:pt idx="33308">
                  <c:v>330.8505806</c:v>
                </c:pt>
                <c:pt idx="33309">
                  <c:v>330.86051459999999</c:v>
                </c:pt>
                <c:pt idx="33310">
                  <c:v>330.87044859999997</c:v>
                </c:pt>
                <c:pt idx="33311">
                  <c:v>330.88038360000002</c:v>
                </c:pt>
                <c:pt idx="33312">
                  <c:v>330.8903176</c:v>
                </c:pt>
                <c:pt idx="33313">
                  <c:v>330.90025159999999</c:v>
                </c:pt>
                <c:pt idx="33314">
                  <c:v>330.91018559999998</c:v>
                </c:pt>
                <c:pt idx="33315">
                  <c:v>330.92011960000002</c:v>
                </c:pt>
                <c:pt idx="33316">
                  <c:v>330.93005360000001</c:v>
                </c:pt>
                <c:pt idx="33317">
                  <c:v>330.93998859999999</c:v>
                </c:pt>
                <c:pt idx="33318">
                  <c:v>330.94992259999998</c:v>
                </c:pt>
                <c:pt idx="33319">
                  <c:v>330.95985660000002</c:v>
                </c:pt>
                <c:pt idx="33320">
                  <c:v>330.96979060000001</c:v>
                </c:pt>
                <c:pt idx="33321">
                  <c:v>330.9797246</c:v>
                </c:pt>
                <c:pt idx="33322">
                  <c:v>330.98965859999998</c:v>
                </c:pt>
                <c:pt idx="33323">
                  <c:v>330.99959360000003</c:v>
                </c:pt>
                <c:pt idx="33324">
                  <c:v>331.00952760000001</c:v>
                </c:pt>
                <c:pt idx="33325">
                  <c:v>331.0194616</c:v>
                </c:pt>
                <c:pt idx="33326">
                  <c:v>331.02939559999999</c:v>
                </c:pt>
                <c:pt idx="33327">
                  <c:v>331.03932959999997</c:v>
                </c:pt>
                <c:pt idx="33328">
                  <c:v>331.04926360000002</c:v>
                </c:pt>
                <c:pt idx="33329">
                  <c:v>331.0591976</c:v>
                </c:pt>
                <c:pt idx="33330">
                  <c:v>331.06913259999999</c:v>
                </c:pt>
                <c:pt idx="33331">
                  <c:v>331.07906659999998</c:v>
                </c:pt>
                <c:pt idx="33332">
                  <c:v>331.08900060000002</c:v>
                </c:pt>
                <c:pt idx="33333">
                  <c:v>331.09893460000001</c:v>
                </c:pt>
                <c:pt idx="33334">
                  <c:v>331.10886859999999</c:v>
                </c:pt>
                <c:pt idx="33335">
                  <c:v>331.11880259999998</c:v>
                </c:pt>
                <c:pt idx="33336">
                  <c:v>331.12873760000002</c:v>
                </c:pt>
                <c:pt idx="33337">
                  <c:v>331.13867160000001</c:v>
                </c:pt>
                <c:pt idx="33338">
                  <c:v>331.1486056</c:v>
                </c:pt>
                <c:pt idx="33339">
                  <c:v>331.15853959999998</c:v>
                </c:pt>
                <c:pt idx="33340">
                  <c:v>331.16847360000003</c:v>
                </c:pt>
                <c:pt idx="33341">
                  <c:v>331.17840760000001</c:v>
                </c:pt>
                <c:pt idx="33342">
                  <c:v>331.1883426</c:v>
                </c:pt>
                <c:pt idx="33343">
                  <c:v>331.19827659999999</c:v>
                </c:pt>
                <c:pt idx="33344">
                  <c:v>331.20821059999997</c:v>
                </c:pt>
                <c:pt idx="33345">
                  <c:v>331.21814460000002</c:v>
                </c:pt>
                <c:pt idx="33346">
                  <c:v>331.2280786</c:v>
                </c:pt>
                <c:pt idx="33347">
                  <c:v>331.23801259999999</c:v>
                </c:pt>
                <c:pt idx="33348">
                  <c:v>331.24794759999997</c:v>
                </c:pt>
                <c:pt idx="33349">
                  <c:v>331.25788160000002</c:v>
                </c:pt>
                <c:pt idx="33350">
                  <c:v>331.26781560000001</c:v>
                </c:pt>
                <c:pt idx="33351">
                  <c:v>331.27774959999999</c:v>
                </c:pt>
                <c:pt idx="33352">
                  <c:v>331.28768359999998</c:v>
                </c:pt>
                <c:pt idx="33353">
                  <c:v>331.29761760000002</c:v>
                </c:pt>
                <c:pt idx="33354">
                  <c:v>331.30755260000001</c:v>
                </c:pt>
                <c:pt idx="33355">
                  <c:v>331.3174866</c:v>
                </c:pt>
                <c:pt idx="33356">
                  <c:v>331.32742059999998</c:v>
                </c:pt>
                <c:pt idx="33357">
                  <c:v>331.33735460000003</c:v>
                </c:pt>
                <c:pt idx="33358">
                  <c:v>331.34728860000001</c:v>
                </c:pt>
                <c:pt idx="33359">
                  <c:v>331.3572226</c:v>
                </c:pt>
                <c:pt idx="33360">
                  <c:v>331.36715759999998</c:v>
                </c:pt>
                <c:pt idx="33361">
                  <c:v>331.37709160000003</c:v>
                </c:pt>
                <c:pt idx="33362">
                  <c:v>331.38702560000002</c:v>
                </c:pt>
                <c:pt idx="33363">
                  <c:v>331.3969596</c:v>
                </c:pt>
                <c:pt idx="33364">
                  <c:v>331.40689359999999</c:v>
                </c:pt>
                <c:pt idx="33365">
                  <c:v>331.41682859999997</c:v>
                </c:pt>
                <c:pt idx="33366">
                  <c:v>331.42676260000002</c:v>
                </c:pt>
                <c:pt idx="33367">
                  <c:v>331.4366966</c:v>
                </c:pt>
                <c:pt idx="33368">
                  <c:v>331.44663059999999</c:v>
                </c:pt>
                <c:pt idx="33369">
                  <c:v>331.45656459999998</c:v>
                </c:pt>
                <c:pt idx="33370">
                  <c:v>331.46649860000002</c:v>
                </c:pt>
                <c:pt idx="33371">
                  <c:v>331.47643360000001</c:v>
                </c:pt>
                <c:pt idx="33372">
                  <c:v>331.48636759999999</c:v>
                </c:pt>
                <c:pt idx="33373">
                  <c:v>331.49630159999998</c:v>
                </c:pt>
                <c:pt idx="33374">
                  <c:v>331.50623560000002</c:v>
                </c:pt>
                <c:pt idx="33375">
                  <c:v>331.51616960000001</c:v>
                </c:pt>
                <c:pt idx="33376">
                  <c:v>331.5261036</c:v>
                </c:pt>
                <c:pt idx="33377">
                  <c:v>331.53603859999998</c:v>
                </c:pt>
                <c:pt idx="33378">
                  <c:v>331.54597260000003</c:v>
                </c:pt>
                <c:pt idx="33379">
                  <c:v>331.55590660000001</c:v>
                </c:pt>
                <c:pt idx="33380">
                  <c:v>331.5658406</c:v>
                </c:pt>
                <c:pt idx="33381">
                  <c:v>331.57577459999999</c:v>
                </c:pt>
                <c:pt idx="33382">
                  <c:v>331.58570859999998</c:v>
                </c:pt>
                <c:pt idx="33383">
                  <c:v>331.59564360000002</c:v>
                </c:pt>
                <c:pt idx="33384">
                  <c:v>331.6055776</c:v>
                </c:pt>
                <c:pt idx="33385">
                  <c:v>331.61551159999999</c:v>
                </c:pt>
                <c:pt idx="33386">
                  <c:v>331.62544559999998</c:v>
                </c:pt>
                <c:pt idx="33387">
                  <c:v>331.63537960000002</c:v>
                </c:pt>
                <c:pt idx="33388">
                  <c:v>331.64531460000001</c:v>
                </c:pt>
                <c:pt idx="33389">
                  <c:v>331.65524859999999</c:v>
                </c:pt>
                <c:pt idx="33390">
                  <c:v>331.66518259999998</c:v>
                </c:pt>
                <c:pt idx="33391">
                  <c:v>331.67511660000002</c:v>
                </c:pt>
                <c:pt idx="33392">
                  <c:v>331.68505060000001</c:v>
                </c:pt>
                <c:pt idx="33393">
                  <c:v>331.6949846</c:v>
                </c:pt>
                <c:pt idx="33394">
                  <c:v>331.70491959999998</c:v>
                </c:pt>
                <c:pt idx="33395">
                  <c:v>331.71485360000003</c:v>
                </c:pt>
                <c:pt idx="33396">
                  <c:v>331.72478760000001</c:v>
                </c:pt>
                <c:pt idx="33397">
                  <c:v>331.7347216</c:v>
                </c:pt>
                <c:pt idx="33398">
                  <c:v>331.74465559999999</c:v>
                </c:pt>
                <c:pt idx="33399">
                  <c:v>331.75459059999997</c:v>
                </c:pt>
                <c:pt idx="33400">
                  <c:v>331.76452460000002</c:v>
                </c:pt>
                <c:pt idx="33401">
                  <c:v>331.7744586</c:v>
                </c:pt>
                <c:pt idx="33402">
                  <c:v>331.78439250000002</c:v>
                </c:pt>
                <c:pt idx="33403">
                  <c:v>331.79432650000001</c:v>
                </c:pt>
                <c:pt idx="33404">
                  <c:v>331.8042605</c:v>
                </c:pt>
                <c:pt idx="33405">
                  <c:v>331.81419549999998</c:v>
                </c:pt>
                <c:pt idx="33406">
                  <c:v>331.82412950000003</c:v>
                </c:pt>
                <c:pt idx="33407">
                  <c:v>331.83406350000001</c:v>
                </c:pt>
                <c:pt idx="33408">
                  <c:v>331.8439975</c:v>
                </c:pt>
                <c:pt idx="33409">
                  <c:v>331.85393149999999</c:v>
                </c:pt>
                <c:pt idx="33410">
                  <c:v>331.86386649999997</c:v>
                </c:pt>
                <c:pt idx="33411">
                  <c:v>331.87380050000002</c:v>
                </c:pt>
                <c:pt idx="33412">
                  <c:v>331.8837345</c:v>
                </c:pt>
                <c:pt idx="33413">
                  <c:v>331.89366849999999</c:v>
                </c:pt>
                <c:pt idx="33414">
                  <c:v>331.90360249999998</c:v>
                </c:pt>
                <c:pt idx="33415">
                  <c:v>331.91353750000002</c:v>
                </c:pt>
                <c:pt idx="33416">
                  <c:v>331.92347150000001</c:v>
                </c:pt>
                <c:pt idx="33417">
                  <c:v>331.93340549999999</c:v>
                </c:pt>
                <c:pt idx="33418">
                  <c:v>331.94333949999998</c:v>
                </c:pt>
                <c:pt idx="33419">
                  <c:v>331.95327350000002</c:v>
                </c:pt>
                <c:pt idx="33420">
                  <c:v>331.96320750000001</c:v>
                </c:pt>
                <c:pt idx="33421">
                  <c:v>331.97314249999999</c:v>
                </c:pt>
                <c:pt idx="33422">
                  <c:v>331.98307649999998</c:v>
                </c:pt>
                <c:pt idx="33423">
                  <c:v>331.99301050000003</c:v>
                </c:pt>
                <c:pt idx="33424">
                  <c:v>332.00294450000001</c:v>
                </c:pt>
                <c:pt idx="33425">
                  <c:v>332.0128785</c:v>
                </c:pt>
                <c:pt idx="33426">
                  <c:v>332.02281349999998</c:v>
                </c:pt>
                <c:pt idx="33427">
                  <c:v>332.03274750000003</c:v>
                </c:pt>
                <c:pt idx="33428">
                  <c:v>332.04268150000001</c:v>
                </c:pt>
                <c:pt idx="33429">
                  <c:v>332.0526155</c:v>
                </c:pt>
                <c:pt idx="33430">
                  <c:v>332.06254949999999</c:v>
                </c:pt>
                <c:pt idx="33431">
                  <c:v>332.07248449999997</c:v>
                </c:pt>
                <c:pt idx="33432">
                  <c:v>332.08241850000002</c:v>
                </c:pt>
                <c:pt idx="33433">
                  <c:v>332.0923525</c:v>
                </c:pt>
                <c:pt idx="33434">
                  <c:v>332.10228649999999</c:v>
                </c:pt>
                <c:pt idx="33435">
                  <c:v>332.11222049999998</c:v>
                </c:pt>
                <c:pt idx="33436">
                  <c:v>332.12215450000002</c:v>
                </c:pt>
                <c:pt idx="33437">
                  <c:v>332.13208950000001</c:v>
                </c:pt>
                <c:pt idx="33438">
                  <c:v>332.14202349999999</c:v>
                </c:pt>
                <c:pt idx="33439">
                  <c:v>332.15195749999998</c:v>
                </c:pt>
                <c:pt idx="33440">
                  <c:v>332.16189150000002</c:v>
                </c:pt>
                <c:pt idx="33441">
                  <c:v>332.17182550000001</c:v>
                </c:pt>
                <c:pt idx="33442">
                  <c:v>332.1817605</c:v>
                </c:pt>
                <c:pt idx="33443">
                  <c:v>332.19169449999998</c:v>
                </c:pt>
                <c:pt idx="33444">
                  <c:v>332.20162850000003</c:v>
                </c:pt>
                <c:pt idx="33445">
                  <c:v>332.21156250000001</c:v>
                </c:pt>
                <c:pt idx="33446">
                  <c:v>332.2214965</c:v>
                </c:pt>
                <c:pt idx="33447">
                  <c:v>332.23143149999999</c:v>
                </c:pt>
                <c:pt idx="33448">
                  <c:v>332.24136549999997</c:v>
                </c:pt>
                <c:pt idx="33449">
                  <c:v>332.25129950000002</c:v>
                </c:pt>
                <c:pt idx="33450">
                  <c:v>332.2612335</c:v>
                </c:pt>
                <c:pt idx="33451">
                  <c:v>332.27116749999999</c:v>
                </c:pt>
                <c:pt idx="33452">
                  <c:v>332.28110249999997</c:v>
                </c:pt>
                <c:pt idx="33453">
                  <c:v>332.29103650000002</c:v>
                </c:pt>
                <c:pt idx="33454">
                  <c:v>332.30097050000001</c:v>
                </c:pt>
                <c:pt idx="33455">
                  <c:v>332.31090449999999</c:v>
                </c:pt>
                <c:pt idx="33456">
                  <c:v>332.32083849999998</c:v>
                </c:pt>
                <c:pt idx="33457">
                  <c:v>332.33077350000002</c:v>
                </c:pt>
                <c:pt idx="33458">
                  <c:v>332.34070750000001</c:v>
                </c:pt>
                <c:pt idx="33459">
                  <c:v>332.35064149999999</c:v>
                </c:pt>
                <c:pt idx="33460">
                  <c:v>332.36057549999998</c:v>
                </c:pt>
                <c:pt idx="33461">
                  <c:v>332.37050950000003</c:v>
                </c:pt>
                <c:pt idx="33462">
                  <c:v>332.38044450000001</c:v>
                </c:pt>
                <c:pt idx="33463">
                  <c:v>332.3903785</c:v>
                </c:pt>
                <c:pt idx="33464">
                  <c:v>332.40031249999998</c:v>
                </c:pt>
                <c:pt idx="33465">
                  <c:v>332.41024650000003</c:v>
                </c:pt>
                <c:pt idx="33466">
                  <c:v>332.42018050000001</c:v>
                </c:pt>
                <c:pt idx="33467">
                  <c:v>332.4301155</c:v>
                </c:pt>
                <c:pt idx="33468">
                  <c:v>332.44004949999999</c:v>
                </c:pt>
                <c:pt idx="33469">
                  <c:v>332.44998349999997</c:v>
                </c:pt>
                <c:pt idx="33470">
                  <c:v>332.45991750000002</c:v>
                </c:pt>
                <c:pt idx="33471">
                  <c:v>332.4698515</c:v>
                </c:pt>
                <c:pt idx="33472">
                  <c:v>332.47978649999999</c:v>
                </c:pt>
                <c:pt idx="33473">
                  <c:v>332.48972049999998</c:v>
                </c:pt>
                <c:pt idx="33474">
                  <c:v>332.49965450000002</c:v>
                </c:pt>
                <c:pt idx="33475">
                  <c:v>332.50958850000001</c:v>
                </c:pt>
                <c:pt idx="33476">
                  <c:v>332.51952249999999</c:v>
                </c:pt>
                <c:pt idx="33477">
                  <c:v>332.52945749999998</c:v>
                </c:pt>
                <c:pt idx="33478">
                  <c:v>332.53939150000002</c:v>
                </c:pt>
                <c:pt idx="33479">
                  <c:v>332.54932550000001</c:v>
                </c:pt>
                <c:pt idx="33480">
                  <c:v>332.5592595</c:v>
                </c:pt>
                <c:pt idx="33481">
                  <c:v>332.56919349999998</c:v>
                </c:pt>
                <c:pt idx="33482">
                  <c:v>332.57912750000003</c:v>
                </c:pt>
                <c:pt idx="33483">
                  <c:v>332.58906250000001</c:v>
                </c:pt>
                <c:pt idx="33484">
                  <c:v>332.5989965</c:v>
                </c:pt>
                <c:pt idx="33485">
                  <c:v>332.60893049999999</c:v>
                </c:pt>
                <c:pt idx="33486">
                  <c:v>332.61886449999997</c:v>
                </c:pt>
                <c:pt idx="33487">
                  <c:v>332.62879850000002</c:v>
                </c:pt>
                <c:pt idx="33488">
                  <c:v>332.6387335</c:v>
                </c:pt>
                <c:pt idx="33489">
                  <c:v>332.64866749999999</c:v>
                </c:pt>
                <c:pt idx="33490">
                  <c:v>332.65860149999997</c:v>
                </c:pt>
                <c:pt idx="33491">
                  <c:v>332.66853550000002</c:v>
                </c:pt>
                <c:pt idx="33492">
                  <c:v>332.6784705</c:v>
                </c:pt>
                <c:pt idx="33493">
                  <c:v>332.68840449999999</c:v>
                </c:pt>
                <c:pt idx="33494">
                  <c:v>332.69833849999998</c:v>
                </c:pt>
                <c:pt idx="33495">
                  <c:v>332.70827250000002</c:v>
                </c:pt>
                <c:pt idx="33496">
                  <c:v>332.71820650000001</c:v>
                </c:pt>
                <c:pt idx="33497">
                  <c:v>332.72814149999999</c:v>
                </c:pt>
                <c:pt idx="33498">
                  <c:v>332.73807549999998</c:v>
                </c:pt>
                <c:pt idx="33499">
                  <c:v>332.74800950000002</c:v>
                </c:pt>
                <c:pt idx="33500">
                  <c:v>332.75794350000001</c:v>
                </c:pt>
                <c:pt idx="33501">
                  <c:v>332.7678775</c:v>
                </c:pt>
                <c:pt idx="33502">
                  <c:v>332.77781249999998</c:v>
                </c:pt>
                <c:pt idx="33503">
                  <c:v>332.78774700000002</c:v>
                </c:pt>
                <c:pt idx="33504">
                  <c:v>332.79768100000001</c:v>
                </c:pt>
                <c:pt idx="33505">
                  <c:v>332.807615</c:v>
                </c:pt>
                <c:pt idx="33506">
                  <c:v>332.81754899999999</c:v>
                </c:pt>
                <c:pt idx="33507">
                  <c:v>332.82748400000003</c:v>
                </c:pt>
                <c:pt idx="33508">
                  <c:v>332.83741800000001</c:v>
                </c:pt>
                <c:pt idx="33509">
                  <c:v>332.847352</c:v>
                </c:pt>
                <c:pt idx="33510">
                  <c:v>332.85728599999999</c:v>
                </c:pt>
                <c:pt idx="33511">
                  <c:v>332.86721999999997</c:v>
                </c:pt>
                <c:pt idx="33512">
                  <c:v>332.87715500000002</c:v>
                </c:pt>
                <c:pt idx="33513">
                  <c:v>332.887089</c:v>
                </c:pt>
                <c:pt idx="33514">
                  <c:v>332.89702299999999</c:v>
                </c:pt>
                <c:pt idx="33515">
                  <c:v>332.90695699999998</c:v>
                </c:pt>
                <c:pt idx="33516">
                  <c:v>332.91689100000002</c:v>
                </c:pt>
                <c:pt idx="33517">
                  <c:v>332.92682600000001</c:v>
                </c:pt>
                <c:pt idx="33518">
                  <c:v>332.93675999999999</c:v>
                </c:pt>
                <c:pt idx="33519">
                  <c:v>332.94669399999998</c:v>
                </c:pt>
                <c:pt idx="33520">
                  <c:v>332.95662800000002</c:v>
                </c:pt>
                <c:pt idx="33521">
                  <c:v>332.96656300000001</c:v>
                </c:pt>
                <c:pt idx="33522">
                  <c:v>332.97649699999999</c:v>
                </c:pt>
                <c:pt idx="33523">
                  <c:v>332.98643099999998</c:v>
                </c:pt>
                <c:pt idx="33524">
                  <c:v>332.99636500000003</c:v>
                </c:pt>
                <c:pt idx="33525">
                  <c:v>333.00629900000001</c:v>
                </c:pt>
                <c:pt idx="33526">
                  <c:v>333.016234</c:v>
                </c:pt>
                <c:pt idx="33527">
                  <c:v>333.02616799999998</c:v>
                </c:pt>
                <c:pt idx="33528">
                  <c:v>333.03610200000003</c:v>
                </c:pt>
                <c:pt idx="33529">
                  <c:v>333.04603600000002</c:v>
                </c:pt>
                <c:pt idx="33530">
                  <c:v>333.05597</c:v>
                </c:pt>
                <c:pt idx="33531">
                  <c:v>333.06590499999999</c:v>
                </c:pt>
                <c:pt idx="33532">
                  <c:v>333.07583899999997</c:v>
                </c:pt>
                <c:pt idx="33533">
                  <c:v>333.08577300000002</c:v>
                </c:pt>
                <c:pt idx="33534">
                  <c:v>333.095707</c:v>
                </c:pt>
                <c:pt idx="33535">
                  <c:v>333.10564199999999</c:v>
                </c:pt>
                <c:pt idx="33536">
                  <c:v>333.11557599999998</c:v>
                </c:pt>
                <c:pt idx="33537">
                  <c:v>333.12551000000002</c:v>
                </c:pt>
                <c:pt idx="33538">
                  <c:v>333.13544400000001</c:v>
                </c:pt>
                <c:pt idx="33539">
                  <c:v>333.14537799999999</c:v>
                </c:pt>
                <c:pt idx="33540">
                  <c:v>333.15531299999998</c:v>
                </c:pt>
                <c:pt idx="33541">
                  <c:v>333.16524700000002</c:v>
                </c:pt>
                <c:pt idx="33542">
                  <c:v>333.17518100000001</c:v>
                </c:pt>
                <c:pt idx="33543">
                  <c:v>333.185115</c:v>
                </c:pt>
                <c:pt idx="33544">
                  <c:v>333.19504999999998</c:v>
                </c:pt>
                <c:pt idx="33545">
                  <c:v>333.20498400000002</c:v>
                </c:pt>
                <c:pt idx="33546">
                  <c:v>333.21491800000001</c:v>
                </c:pt>
                <c:pt idx="33547">
                  <c:v>333.224852</c:v>
                </c:pt>
                <c:pt idx="33548">
                  <c:v>333.23478599999999</c:v>
                </c:pt>
                <c:pt idx="33549">
                  <c:v>333.24472100000003</c:v>
                </c:pt>
                <c:pt idx="33550">
                  <c:v>333.25465500000001</c:v>
                </c:pt>
                <c:pt idx="33551">
                  <c:v>333.264589</c:v>
                </c:pt>
                <c:pt idx="33552">
                  <c:v>333.27452299999999</c:v>
                </c:pt>
                <c:pt idx="33553">
                  <c:v>333.28445699999997</c:v>
                </c:pt>
                <c:pt idx="33554">
                  <c:v>333.29439200000002</c:v>
                </c:pt>
                <c:pt idx="33555">
                  <c:v>333.304326</c:v>
                </c:pt>
                <c:pt idx="33556">
                  <c:v>333.31425999999999</c:v>
                </c:pt>
                <c:pt idx="33557">
                  <c:v>333.32419399999998</c:v>
                </c:pt>
                <c:pt idx="33558">
                  <c:v>333.33412900000002</c:v>
                </c:pt>
                <c:pt idx="33559">
                  <c:v>333.34406300000001</c:v>
                </c:pt>
                <c:pt idx="33560">
                  <c:v>333.35399699999999</c:v>
                </c:pt>
                <c:pt idx="33561">
                  <c:v>333.36393099999998</c:v>
                </c:pt>
                <c:pt idx="33562">
                  <c:v>333.37386500000002</c:v>
                </c:pt>
                <c:pt idx="33563">
                  <c:v>333.38380000000001</c:v>
                </c:pt>
                <c:pt idx="33564">
                  <c:v>333.39373399999999</c:v>
                </c:pt>
                <c:pt idx="33565">
                  <c:v>333.40366799999998</c:v>
                </c:pt>
                <c:pt idx="33566">
                  <c:v>333.41360200000003</c:v>
                </c:pt>
                <c:pt idx="33567">
                  <c:v>333.42353700000001</c:v>
                </c:pt>
                <c:pt idx="33568">
                  <c:v>333.433471</c:v>
                </c:pt>
                <c:pt idx="33569">
                  <c:v>333.44340499999998</c:v>
                </c:pt>
                <c:pt idx="33570">
                  <c:v>333.45333900000003</c:v>
                </c:pt>
                <c:pt idx="33571">
                  <c:v>333.46327300000002</c:v>
                </c:pt>
                <c:pt idx="33572">
                  <c:v>333.473208</c:v>
                </c:pt>
                <c:pt idx="33573">
                  <c:v>333.48314199999999</c:v>
                </c:pt>
                <c:pt idx="33574">
                  <c:v>333.49307599999997</c:v>
                </c:pt>
                <c:pt idx="33575">
                  <c:v>333.50301000000002</c:v>
                </c:pt>
                <c:pt idx="33576">
                  <c:v>333.512944</c:v>
                </c:pt>
                <c:pt idx="33577">
                  <c:v>333.52287899999999</c:v>
                </c:pt>
                <c:pt idx="33578">
                  <c:v>333.53281299999998</c:v>
                </c:pt>
                <c:pt idx="33579">
                  <c:v>333.54274700000002</c:v>
                </c:pt>
                <c:pt idx="33580">
                  <c:v>333.55268100000001</c:v>
                </c:pt>
                <c:pt idx="33581">
                  <c:v>333.56261599999999</c:v>
                </c:pt>
                <c:pt idx="33582">
                  <c:v>333.57254999999998</c:v>
                </c:pt>
                <c:pt idx="33583">
                  <c:v>333.58248400000002</c:v>
                </c:pt>
                <c:pt idx="33584">
                  <c:v>333.59241800000001</c:v>
                </c:pt>
                <c:pt idx="33585">
                  <c:v>333.60235299999999</c:v>
                </c:pt>
                <c:pt idx="33586">
                  <c:v>333.61228699999998</c:v>
                </c:pt>
                <c:pt idx="33587">
                  <c:v>333.62222100000002</c:v>
                </c:pt>
                <c:pt idx="33588">
                  <c:v>333.63215500000001</c:v>
                </c:pt>
                <c:pt idx="33589">
                  <c:v>333.642089</c:v>
                </c:pt>
                <c:pt idx="33590">
                  <c:v>333.65202399999998</c:v>
                </c:pt>
                <c:pt idx="33591">
                  <c:v>333.66195800000003</c:v>
                </c:pt>
                <c:pt idx="33592">
                  <c:v>333.67189200000001</c:v>
                </c:pt>
                <c:pt idx="33593">
                  <c:v>333.681826</c:v>
                </c:pt>
                <c:pt idx="33594">
                  <c:v>333.69176099999999</c:v>
                </c:pt>
                <c:pt idx="33595">
                  <c:v>333.70169499999997</c:v>
                </c:pt>
                <c:pt idx="33596">
                  <c:v>333.71162900000002</c:v>
                </c:pt>
                <c:pt idx="33597">
                  <c:v>333.721563</c:v>
                </c:pt>
                <c:pt idx="33598">
                  <c:v>333.73149699999999</c:v>
                </c:pt>
                <c:pt idx="33599">
                  <c:v>333.74143199999997</c:v>
                </c:pt>
                <c:pt idx="33600">
                  <c:v>333.75136600000002</c:v>
                </c:pt>
                <c:pt idx="33601">
                  <c:v>333.76130000000001</c:v>
                </c:pt>
                <c:pt idx="33602">
                  <c:v>333.77123399999999</c:v>
                </c:pt>
                <c:pt idx="33603">
                  <c:v>333.78116879999999</c:v>
                </c:pt>
                <c:pt idx="33604">
                  <c:v>333.79110279999998</c:v>
                </c:pt>
                <c:pt idx="33605">
                  <c:v>333.80103680000002</c:v>
                </c:pt>
                <c:pt idx="33606">
                  <c:v>333.81097080000001</c:v>
                </c:pt>
                <c:pt idx="33607">
                  <c:v>333.82090479999999</c:v>
                </c:pt>
                <c:pt idx="33608">
                  <c:v>333.83083979999998</c:v>
                </c:pt>
                <c:pt idx="33609">
                  <c:v>333.84077380000002</c:v>
                </c:pt>
                <c:pt idx="33610">
                  <c:v>333.85070780000001</c:v>
                </c:pt>
                <c:pt idx="33611">
                  <c:v>333.8606418</c:v>
                </c:pt>
                <c:pt idx="33612">
                  <c:v>333.87057679999998</c:v>
                </c:pt>
                <c:pt idx="33613">
                  <c:v>333.88051080000002</c:v>
                </c:pt>
                <c:pt idx="33614">
                  <c:v>333.89044480000001</c:v>
                </c:pt>
                <c:pt idx="33615">
                  <c:v>333.9003788</c:v>
                </c:pt>
                <c:pt idx="33616">
                  <c:v>333.91031279999999</c:v>
                </c:pt>
                <c:pt idx="33617">
                  <c:v>333.92024780000003</c:v>
                </c:pt>
                <c:pt idx="33618">
                  <c:v>333.93018180000001</c:v>
                </c:pt>
                <c:pt idx="33619">
                  <c:v>333.9401158</c:v>
                </c:pt>
                <c:pt idx="33620">
                  <c:v>333.95004979999999</c:v>
                </c:pt>
                <c:pt idx="33621">
                  <c:v>333.95998479999997</c:v>
                </c:pt>
                <c:pt idx="33622">
                  <c:v>333.96991880000002</c:v>
                </c:pt>
                <c:pt idx="33623">
                  <c:v>333.9798528</c:v>
                </c:pt>
                <c:pt idx="33624">
                  <c:v>333.98978679999999</c:v>
                </c:pt>
                <c:pt idx="33625">
                  <c:v>333.99972079999998</c:v>
                </c:pt>
                <c:pt idx="33626">
                  <c:v>334.00965580000002</c:v>
                </c:pt>
                <c:pt idx="33627">
                  <c:v>334.01958980000001</c:v>
                </c:pt>
                <c:pt idx="33628">
                  <c:v>334.02952379999999</c:v>
                </c:pt>
                <c:pt idx="33629">
                  <c:v>334.03945779999998</c:v>
                </c:pt>
                <c:pt idx="33630">
                  <c:v>334.04939280000002</c:v>
                </c:pt>
                <c:pt idx="33631">
                  <c:v>334.05932680000001</c:v>
                </c:pt>
                <c:pt idx="33632">
                  <c:v>334.0692608</c:v>
                </c:pt>
                <c:pt idx="33633">
                  <c:v>334.07919479999998</c:v>
                </c:pt>
                <c:pt idx="33634">
                  <c:v>334.08912980000002</c:v>
                </c:pt>
                <c:pt idx="33635">
                  <c:v>334.09906380000001</c:v>
                </c:pt>
                <c:pt idx="33636">
                  <c:v>334.1089978</c:v>
                </c:pt>
                <c:pt idx="33637">
                  <c:v>334.11893179999998</c:v>
                </c:pt>
                <c:pt idx="33638">
                  <c:v>334.12886580000003</c:v>
                </c:pt>
                <c:pt idx="33639">
                  <c:v>334.13880080000001</c:v>
                </c:pt>
                <c:pt idx="33640">
                  <c:v>334.1487348</c:v>
                </c:pt>
                <c:pt idx="33641">
                  <c:v>334.15866879999999</c:v>
                </c:pt>
                <c:pt idx="33642">
                  <c:v>334.16860279999997</c:v>
                </c:pt>
                <c:pt idx="33643">
                  <c:v>334.17853780000002</c:v>
                </c:pt>
                <c:pt idx="33644">
                  <c:v>334.1884718</c:v>
                </c:pt>
                <c:pt idx="33645">
                  <c:v>334.19840579999999</c:v>
                </c:pt>
                <c:pt idx="33646">
                  <c:v>334.20833979999998</c:v>
                </c:pt>
                <c:pt idx="33647">
                  <c:v>334.21827480000002</c:v>
                </c:pt>
                <c:pt idx="33648">
                  <c:v>334.2282088</c:v>
                </c:pt>
                <c:pt idx="33649">
                  <c:v>334.23814279999999</c:v>
                </c:pt>
                <c:pt idx="33650">
                  <c:v>334.24807679999998</c:v>
                </c:pt>
                <c:pt idx="33651">
                  <c:v>334.25801080000002</c:v>
                </c:pt>
                <c:pt idx="33652">
                  <c:v>334.26794580000001</c:v>
                </c:pt>
                <c:pt idx="33653">
                  <c:v>334.27787979999999</c:v>
                </c:pt>
                <c:pt idx="33654">
                  <c:v>334.28781379999998</c:v>
                </c:pt>
                <c:pt idx="33655">
                  <c:v>334.29774780000002</c:v>
                </c:pt>
                <c:pt idx="33656">
                  <c:v>334.30768280000001</c:v>
                </c:pt>
                <c:pt idx="33657">
                  <c:v>334.3176168</c:v>
                </c:pt>
                <c:pt idx="33658">
                  <c:v>334.32755079999998</c:v>
                </c:pt>
                <c:pt idx="33659">
                  <c:v>334.33748480000003</c:v>
                </c:pt>
                <c:pt idx="33660">
                  <c:v>334.34741980000001</c:v>
                </c:pt>
                <c:pt idx="33661">
                  <c:v>334.3573538</c:v>
                </c:pt>
                <c:pt idx="33662">
                  <c:v>334.36728779999999</c:v>
                </c:pt>
                <c:pt idx="33663">
                  <c:v>334.37722179999997</c:v>
                </c:pt>
                <c:pt idx="33664">
                  <c:v>334.38715580000002</c:v>
                </c:pt>
                <c:pt idx="33665">
                  <c:v>334.3970908</c:v>
                </c:pt>
                <c:pt idx="33666">
                  <c:v>334.40702479999999</c:v>
                </c:pt>
                <c:pt idx="33667">
                  <c:v>334.41695879999997</c:v>
                </c:pt>
                <c:pt idx="33668">
                  <c:v>334.42689280000002</c:v>
                </c:pt>
                <c:pt idx="33669">
                  <c:v>334.4368278</c:v>
                </c:pt>
                <c:pt idx="33670">
                  <c:v>334.44676179999999</c:v>
                </c:pt>
                <c:pt idx="33671">
                  <c:v>334.45669579999998</c:v>
                </c:pt>
                <c:pt idx="33672">
                  <c:v>334.46662980000002</c:v>
                </c:pt>
                <c:pt idx="33673">
                  <c:v>334.47656480000001</c:v>
                </c:pt>
                <c:pt idx="33674">
                  <c:v>334.48649879999999</c:v>
                </c:pt>
                <c:pt idx="33675">
                  <c:v>334.49643279999998</c:v>
                </c:pt>
                <c:pt idx="33676">
                  <c:v>334.50636680000002</c:v>
                </c:pt>
                <c:pt idx="33677">
                  <c:v>334.51630080000001</c:v>
                </c:pt>
                <c:pt idx="33678">
                  <c:v>334.52623579999999</c:v>
                </c:pt>
                <c:pt idx="33679">
                  <c:v>334.53616979999998</c:v>
                </c:pt>
                <c:pt idx="33680">
                  <c:v>334.54610380000003</c:v>
                </c:pt>
                <c:pt idx="33681">
                  <c:v>334.55603780000001</c:v>
                </c:pt>
                <c:pt idx="33682">
                  <c:v>334.5659728</c:v>
                </c:pt>
                <c:pt idx="33683">
                  <c:v>334.57590679999998</c:v>
                </c:pt>
                <c:pt idx="33684">
                  <c:v>334.58584080000003</c:v>
                </c:pt>
                <c:pt idx="33685">
                  <c:v>334.59577480000002</c:v>
                </c:pt>
                <c:pt idx="33686">
                  <c:v>334.6057098</c:v>
                </c:pt>
                <c:pt idx="33687">
                  <c:v>334.61564379999999</c:v>
                </c:pt>
                <c:pt idx="33688">
                  <c:v>334.62557779999997</c:v>
                </c:pt>
                <c:pt idx="33689">
                  <c:v>334.63551180000002</c:v>
                </c:pt>
                <c:pt idx="33690">
                  <c:v>334.6454458</c:v>
                </c:pt>
                <c:pt idx="33691">
                  <c:v>334.65538079999999</c:v>
                </c:pt>
                <c:pt idx="33692">
                  <c:v>334.66531479999998</c:v>
                </c:pt>
                <c:pt idx="33693">
                  <c:v>334.67524880000002</c:v>
                </c:pt>
                <c:pt idx="33694">
                  <c:v>334.68518280000001</c:v>
                </c:pt>
                <c:pt idx="33695">
                  <c:v>334.69511779999999</c:v>
                </c:pt>
                <c:pt idx="33696">
                  <c:v>334.70505179999998</c:v>
                </c:pt>
                <c:pt idx="33697">
                  <c:v>334.71498580000002</c:v>
                </c:pt>
                <c:pt idx="33698">
                  <c:v>334.72491980000001</c:v>
                </c:pt>
                <c:pt idx="33699">
                  <c:v>334.73485479999999</c:v>
                </c:pt>
                <c:pt idx="33700">
                  <c:v>334.74478879999998</c:v>
                </c:pt>
                <c:pt idx="33701">
                  <c:v>334.75472280000002</c:v>
                </c:pt>
                <c:pt idx="33702">
                  <c:v>334.76465680000001</c:v>
                </c:pt>
                <c:pt idx="33703">
                  <c:v>334.77459169999997</c:v>
                </c:pt>
                <c:pt idx="33704">
                  <c:v>334.78452570000002</c:v>
                </c:pt>
                <c:pt idx="33705">
                  <c:v>334.7944597</c:v>
                </c:pt>
                <c:pt idx="33706">
                  <c:v>334.80439369999999</c:v>
                </c:pt>
                <c:pt idx="33707">
                  <c:v>334.81432769999998</c:v>
                </c:pt>
                <c:pt idx="33708">
                  <c:v>334.82426270000002</c:v>
                </c:pt>
                <c:pt idx="33709">
                  <c:v>334.83419670000001</c:v>
                </c:pt>
                <c:pt idx="33710">
                  <c:v>334.84413069999999</c:v>
                </c:pt>
                <c:pt idx="33711">
                  <c:v>334.85406469999998</c:v>
                </c:pt>
                <c:pt idx="33712">
                  <c:v>334.86399970000002</c:v>
                </c:pt>
                <c:pt idx="33713">
                  <c:v>334.87393370000001</c:v>
                </c:pt>
                <c:pt idx="33714">
                  <c:v>334.8838677</c:v>
                </c:pt>
                <c:pt idx="33715">
                  <c:v>334.89380169999998</c:v>
                </c:pt>
                <c:pt idx="33716">
                  <c:v>334.90373670000002</c:v>
                </c:pt>
                <c:pt idx="33717">
                  <c:v>334.91367070000001</c:v>
                </c:pt>
                <c:pt idx="33718">
                  <c:v>334.9236047</c:v>
                </c:pt>
                <c:pt idx="33719">
                  <c:v>334.93353869999999</c:v>
                </c:pt>
                <c:pt idx="33720">
                  <c:v>334.94347370000003</c:v>
                </c:pt>
                <c:pt idx="33721">
                  <c:v>334.95340770000001</c:v>
                </c:pt>
                <c:pt idx="33722">
                  <c:v>334.9633417</c:v>
                </c:pt>
                <c:pt idx="33723">
                  <c:v>334.97327569999999</c:v>
                </c:pt>
                <c:pt idx="33724">
                  <c:v>334.98320969999997</c:v>
                </c:pt>
                <c:pt idx="33725">
                  <c:v>334.99314470000002</c:v>
                </c:pt>
                <c:pt idx="33726">
                  <c:v>335.0030787</c:v>
                </c:pt>
                <c:pt idx="33727">
                  <c:v>335.01301269999999</c:v>
                </c:pt>
                <c:pt idx="33728">
                  <c:v>335.02294669999998</c:v>
                </c:pt>
                <c:pt idx="33729">
                  <c:v>335.03288170000002</c:v>
                </c:pt>
                <c:pt idx="33730">
                  <c:v>335.04281570000001</c:v>
                </c:pt>
                <c:pt idx="33731">
                  <c:v>335.05274969999999</c:v>
                </c:pt>
                <c:pt idx="33732">
                  <c:v>335.06268369999998</c:v>
                </c:pt>
                <c:pt idx="33733">
                  <c:v>335.07261870000002</c:v>
                </c:pt>
                <c:pt idx="33734">
                  <c:v>335.08255270000001</c:v>
                </c:pt>
                <c:pt idx="33735">
                  <c:v>335.09248669999999</c:v>
                </c:pt>
                <c:pt idx="33736">
                  <c:v>335.10242069999998</c:v>
                </c:pt>
                <c:pt idx="33737">
                  <c:v>335.11235570000002</c:v>
                </c:pt>
                <c:pt idx="33738">
                  <c:v>335.12228970000001</c:v>
                </c:pt>
                <c:pt idx="33739">
                  <c:v>335.1322237</c:v>
                </c:pt>
                <c:pt idx="33740">
                  <c:v>335.14215769999998</c:v>
                </c:pt>
                <c:pt idx="33741">
                  <c:v>335.15209170000003</c:v>
                </c:pt>
                <c:pt idx="33742">
                  <c:v>335.16202670000001</c:v>
                </c:pt>
                <c:pt idx="33743">
                  <c:v>335.1719607</c:v>
                </c:pt>
                <c:pt idx="33744">
                  <c:v>335.18189469999999</c:v>
                </c:pt>
                <c:pt idx="33745">
                  <c:v>335.19182869999997</c:v>
                </c:pt>
                <c:pt idx="33746">
                  <c:v>335.20176370000001</c:v>
                </c:pt>
                <c:pt idx="33747">
                  <c:v>335.2116977</c:v>
                </c:pt>
                <c:pt idx="33748">
                  <c:v>335.22163169999999</c:v>
                </c:pt>
                <c:pt idx="33749">
                  <c:v>335.23156569999998</c:v>
                </c:pt>
                <c:pt idx="33750">
                  <c:v>335.24150070000002</c:v>
                </c:pt>
                <c:pt idx="33751">
                  <c:v>335.2514347</c:v>
                </c:pt>
                <c:pt idx="33752">
                  <c:v>335.26136869999999</c:v>
                </c:pt>
                <c:pt idx="33753">
                  <c:v>335.27130269999998</c:v>
                </c:pt>
                <c:pt idx="33754">
                  <c:v>335.28123770000002</c:v>
                </c:pt>
                <c:pt idx="33755">
                  <c:v>335.29117170000001</c:v>
                </c:pt>
                <c:pt idx="33756">
                  <c:v>335.30110569999999</c:v>
                </c:pt>
                <c:pt idx="33757">
                  <c:v>335.31103969999998</c:v>
                </c:pt>
                <c:pt idx="33758">
                  <c:v>335.32097370000002</c:v>
                </c:pt>
                <c:pt idx="33759">
                  <c:v>335.33090870000001</c:v>
                </c:pt>
                <c:pt idx="33760">
                  <c:v>335.3408427</c:v>
                </c:pt>
                <c:pt idx="33761">
                  <c:v>335.35077669999998</c:v>
                </c:pt>
                <c:pt idx="33762">
                  <c:v>335.36071070000003</c:v>
                </c:pt>
                <c:pt idx="33763">
                  <c:v>335.37064570000001</c:v>
                </c:pt>
                <c:pt idx="33764">
                  <c:v>335.3805797</c:v>
                </c:pt>
                <c:pt idx="33765">
                  <c:v>335.39051369999999</c:v>
                </c:pt>
                <c:pt idx="33766">
                  <c:v>335.40044769999997</c:v>
                </c:pt>
                <c:pt idx="33767">
                  <c:v>335.41038270000001</c:v>
                </c:pt>
                <c:pt idx="33768">
                  <c:v>335.4203167</c:v>
                </c:pt>
                <c:pt idx="33769">
                  <c:v>335.43025069999999</c:v>
                </c:pt>
                <c:pt idx="33770">
                  <c:v>335.44018469999997</c:v>
                </c:pt>
                <c:pt idx="33771">
                  <c:v>335.45011970000002</c:v>
                </c:pt>
                <c:pt idx="33772">
                  <c:v>335.4600537</c:v>
                </c:pt>
                <c:pt idx="33773">
                  <c:v>335.46998769999999</c:v>
                </c:pt>
                <c:pt idx="33774">
                  <c:v>335.47992169999998</c:v>
                </c:pt>
                <c:pt idx="33775">
                  <c:v>335.48985670000002</c:v>
                </c:pt>
                <c:pt idx="33776">
                  <c:v>335.49979070000001</c:v>
                </c:pt>
                <c:pt idx="33777">
                  <c:v>335.50972469999999</c:v>
                </c:pt>
                <c:pt idx="33778">
                  <c:v>335.51965869999998</c:v>
                </c:pt>
                <c:pt idx="33779">
                  <c:v>335.52959270000002</c:v>
                </c:pt>
                <c:pt idx="33780">
                  <c:v>335.53952770000001</c:v>
                </c:pt>
                <c:pt idx="33781">
                  <c:v>335.54946169999999</c:v>
                </c:pt>
                <c:pt idx="33782">
                  <c:v>335.55939569999998</c:v>
                </c:pt>
                <c:pt idx="33783">
                  <c:v>335.56932970000003</c:v>
                </c:pt>
                <c:pt idx="33784">
                  <c:v>335.57926470000001</c:v>
                </c:pt>
                <c:pt idx="33785">
                  <c:v>335.5891987</c:v>
                </c:pt>
                <c:pt idx="33786">
                  <c:v>335.59913269999998</c:v>
                </c:pt>
                <c:pt idx="33787">
                  <c:v>335.60906670000003</c:v>
                </c:pt>
                <c:pt idx="33788">
                  <c:v>335.61900170000001</c:v>
                </c:pt>
                <c:pt idx="33789">
                  <c:v>335.6289357</c:v>
                </c:pt>
                <c:pt idx="33790">
                  <c:v>335.63886969999999</c:v>
                </c:pt>
                <c:pt idx="33791">
                  <c:v>335.64880369999997</c:v>
                </c:pt>
                <c:pt idx="33792">
                  <c:v>335.65873870000001</c:v>
                </c:pt>
                <c:pt idx="33793">
                  <c:v>335.6686727</c:v>
                </c:pt>
                <c:pt idx="33794">
                  <c:v>335.67860669999999</c:v>
                </c:pt>
                <c:pt idx="33795">
                  <c:v>335.68854069999998</c:v>
                </c:pt>
                <c:pt idx="33796">
                  <c:v>335.69847570000002</c:v>
                </c:pt>
                <c:pt idx="33797">
                  <c:v>335.7084097</c:v>
                </c:pt>
                <c:pt idx="33798">
                  <c:v>335.71834369999999</c:v>
                </c:pt>
                <c:pt idx="33799">
                  <c:v>335.72827769999998</c:v>
                </c:pt>
                <c:pt idx="33800">
                  <c:v>335.73821270000002</c:v>
                </c:pt>
                <c:pt idx="33801">
                  <c:v>335.74814670000001</c:v>
                </c:pt>
                <c:pt idx="33802">
                  <c:v>335.75808069999999</c:v>
                </c:pt>
                <c:pt idx="33803">
                  <c:v>335.76801469999998</c:v>
                </c:pt>
                <c:pt idx="33804">
                  <c:v>335.77794970000002</c:v>
                </c:pt>
                <c:pt idx="33805">
                  <c:v>335.78788379999997</c:v>
                </c:pt>
                <c:pt idx="33806">
                  <c:v>335.79781780000002</c:v>
                </c:pt>
                <c:pt idx="33807">
                  <c:v>335.80775180000001</c:v>
                </c:pt>
                <c:pt idx="33808">
                  <c:v>335.81768579999999</c:v>
                </c:pt>
                <c:pt idx="33809">
                  <c:v>335.82762079999998</c:v>
                </c:pt>
                <c:pt idx="33810">
                  <c:v>335.83755480000002</c:v>
                </c:pt>
                <c:pt idx="33811">
                  <c:v>335.84748880000001</c:v>
                </c:pt>
                <c:pt idx="33812">
                  <c:v>335.85742279999999</c:v>
                </c:pt>
                <c:pt idx="33813">
                  <c:v>335.86735779999998</c:v>
                </c:pt>
                <c:pt idx="33814">
                  <c:v>335.87729180000002</c:v>
                </c:pt>
                <c:pt idx="33815">
                  <c:v>335.88722580000001</c:v>
                </c:pt>
                <c:pt idx="33816">
                  <c:v>335.8971598</c:v>
                </c:pt>
                <c:pt idx="33817">
                  <c:v>335.90709479999998</c:v>
                </c:pt>
                <c:pt idx="33818">
                  <c:v>335.91702880000003</c:v>
                </c:pt>
                <c:pt idx="33819">
                  <c:v>335.92696280000001</c:v>
                </c:pt>
                <c:pt idx="33820">
                  <c:v>335.9368968</c:v>
                </c:pt>
                <c:pt idx="33821">
                  <c:v>335.94683179999998</c:v>
                </c:pt>
                <c:pt idx="33822">
                  <c:v>335.95676580000003</c:v>
                </c:pt>
                <c:pt idx="33823">
                  <c:v>335.96669980000001</c:v>
                </c:pt>
                <c:pt idx="33824">
                  <c:v>335.9766338</c:v>
                </c:pt>
                <c:pt idx="33825">
                  <c:v>335.98656879999999</c:v>
                </c:pt>
                <c:pt idx="33826">
                  <c:v>335.99650279999997</c:v>
                </c:pt>
                <c:pt idx="33827">
                  <c:v>336.00643680000002</c:v>
                </c:pt>
                <c:pt idx="33828">
                  <c:v>336.0163708</c:v>
                </c:pt>
                <c:pt idx="33829">
                  <c:v>336.02630579999999</c:v>
                </c:pt>
                <c:pt idx="33830">
                  <c:v>336.03623970000001</c:v>
                </c:pt>
                <c:pt idx="33831">
                  <c:v>336.04617380000002</c:v>
                </c:pt>
                <c:pt idx="33832">
                  <c:v>336.05610780000001</c:v>
                </c:pt>
                <c:pt idx="33833">
                  <c:v>336.06604279999999</c:v>
                </c:pt>
                <c:pt idx="33834">
                  <c:v>336.07597679999998</c:v>
                </c:pt>
                <c:pt idx="33835">
                  <c:v>336.08591080000002</c:v>
                </c:pt>
                <c:pt idx="33836">
                  <c:v>336.09584480000001</c:v>
                </c:pt>
                <c:pt idx="33837">
                  <c:v>336.1057788</c:v>
                </c:pt>
                <c:pt idx="33838">
                  <c:v>336.11571379999998</c:v>
                </c:pt>
                <c:pt idx="33839">
                  <c:v>336.12564780000002</c:v>
                </c:pt>
                <c:pt idx="33840">
                  <c:v>336.13558180000001</c:v>
                </c:pt>
                <c:pt idx="33841">
                  <c:v>336.1455158</c:v>
                </c:pt>
                <c:pt idx="33842">
                  <c:v>336.15545079999998</c:v>
                </c:pt>
                <c:pt idx="33843">
                  <c:v>336.16538480000003</c:v>
                </c:pt>
                <c:pt idx="33844">
                  <c:v>336.17531880000001</c:v>
                </c:pt>
                <c:pt idx="33845">
                  <c:v>336.1852528</c:v>
                </c:pt>
                <c:pt idx="33846">
                  <c:v>336.19518779999999</c:v>
                </c:pt>
                <c:pt idx="33847">
                  <c:v>336.20512179999997</c:v>
                </c:pt>
                <c:pt idx="33848">
                  <c:v>336.21505580000002</c:v>
                </c:pt>
                <c:pt idx="33849">
                  <c:v>336.2249898</c:v>
                </c:pt>
                <c:pt idx="33850">
                  <c:v>336.23492479999999</c:v>
                </c:pt>
                <c:pt idx="33851">
                  <c:v>336.24485879999997</c:v>
                </c:pt>
                <c:pt idx="33852">
                  <c:v>336.25479280000002</c:v>
                </c:pt>
                <c:pt idx="33853">
                  <c:v>336.26472680000001</c:v>
                </c:pt>
                <c:pt idx="33854">
                  <c:v>336.27466179999999</c:v>
                </c:pt>
                <c:pt idx="33855">
                  <c:v>336.28459579999998</c:v>
                </c:pt>
                <c:pt idx="33856">
                  <c:v>336.29452980000002</c:v>
                </c:pt>
                <c:pt idx="33857">
                  <c:v>336.30446380000001</c:v>
                </c:pt>
                <c:pt idx="33858">
                  <c:v>336.31439879999999</c:v>
                </c:pt>
                <c:pt idx="33859">
                  <c:v>336.32433279999998</c:v>
                </c:pt>
                <c:pt idx="33860">
                  <c:v>336.33426680000002</c:v>
                </c:pt>
                <c:pt idx="33861">
                  <c:v>336.34420080000001</c:v>
                </c:pt>
                <c:pt idx="33862">
                  <c:v>336.35413579999999</c:v>
                </c:pt>
                <c:pt idx="33863">
                  <c:v>336.36406979999998</c:v>
                </c:pt>
                <c:pt idx="33864">
                  <c:v>336.37400380000003</c:v>
                </c:pt>
                <c:pt idx="33865">
                  <c:v>336.38393780000001</c:v>
                </c:pt>
                <c:pt idx="33866">
                  <c:v>336.3938718</c:v>
                </c:pt>
                <c:pt idx="33867">
                  <c:v>336.40380679999998</c:v>
                </c:pt>
                <c:pt idx="33868">
                  <c:v>336.41374080000003</c:v>
                </c:pt>
                <c:pt idx="33869">
                  <c:v>336.42367480000001</c:v>
                </c:pt>
                <c:pt idx="33870">
                  <c:v>336.4336098</c:v>
                </c:pt>
                <c:pt idx="33871">
                  <c:v>336.44354379999999</c:v>
                </c:pt>
                <c:pt idx="33872">
                  <c:v>336.45347779999997</c:v>
                </c:pt>
                <c:pt idx="33873">
                  <c:v>336.46341180000002</c:v>
                </c:pt>
                <c:pt idx="33874">
                  <c:v>336.4733458</c:v>
                </c:pt>
                <c:pt idx="33875">
                  <c:v>336.48328079999999</c:v>
                </c:pt>
                <c:pt idx="33876">
                  <c:v>336.49321479999998</c:v>
                </c:pt>
                <c:pt idx="33877">
                  <c:v>336.50314880000002</c:v>
                </c:pt>
                <c:pt idx="33878">
                  <c:v>336.51308280000001</c:v>
                </c:pt>
                <c:pt idx="33879">
                  <c:v>336.52301779999999</c:v>
                </c:pt>
                <c:pt idx="33880">
                  <c:v>336.53295179999998</c:v>
                </c:pt>
                <c:pt idx="33881">
                  <c:v>336.54288580000002</c:v>
                </c:pt>
                <c:pt idx="33882">
                  <c:v>336.55281980000001</c:v>
                </c:pt>
                <c:pt idx="33883">
                  <c:v>336.56275479999999</c:v>
                </c:pt>
                <c:pt idx="33884">
                  <c:v>336.57268879999998</c:v>
                </c:pt>
                <c:pt idx="33885">
                  <c:v>336.58262280000002</c:v>
                </c:pt>
                <c:pt idx="33886">
                  <c:v>336.59255680000001</c:v>
                </c:pt>
                <c:pt idx="33887">
                  <c:v>336.6024918</c:v>
                </c:pt>
                <c:pt idx="33888">
                  <c:v>336.61242579999998</c:v>
                </c:pt>
                <c:pt idx="33889">
                  <c:v>336.62235980000003</c:v>
                </c:pt>
                <c:pt idx="33890">
                  <c:v>336.63229380000001</c:v>
                </c:pt>
                <c:pt idx="33891">
                  <c:v>336.6422288</c:v>
                </c:pt>
                <c:pt idx="33892">
                  <c:v>336.65216279999999</c:v>
                </c:pt>
                <c:pt idx="33893">
                  <c:v>336.66209679999997</c:v>
                </c:pt>
                <c:pt idx="33894">
                  <c:v>336.67203080000002</c:v>
                </c:pt>
                <c:pt idx="33895">
                  <c:v>336.6819658</c:v>
                </c:pt>
                <c:pt idx="33896">
                  <c:v>336.69189979999999</c:v>
                </c:pt>
                <c:pt idx="33897">
                  <c:v>336.70183379999997</c:v>
                </c:pt>
                <c:pt idx="33898">
                  <c:v>336.71176780000002</c:v>
                </c:pt>
                <c:pt idx="33899">
                  <c:v>336.7217028</c:v>
                </c:pt>
                <c:pt idx="33900">
                  <c:v>336.73163679999999</c:v>
                </c:pt>
                <c:pt idx="33901">
                  <c:v>336.74157079999998</c:v>
                </c:pt>
                <c:pt idx="33902">
                  <c:v>336.75150480000002</c:v>
                </c:pt>
                <c:pt idx="33903">
                  <c:v>336.76143980000001</c:v>
                </c:pt>
                <c:pt idx="33904">
                  <c:v>336.77137379999999</c:v>
                </c:pt>
                <c:pt idx="33905">
                  <c:v>336.78130779999998</c:v>
                </c:pt>
                <c:pt idx="33906">
                  <c:v>336.79124150000001</c:v>
                </c:pt>
                <c:pt idx="33907">
                  <c:v>336.8011765</c:v>
                </c:pt>
                <c:pt idx="33908">
                  <c:v>336.81111049999998</c:v>
                </c:pt>
                <c:pt idx="33909">
                  <c:v>336.82104450000003</c:v>
                </c:pt>
                <c:pt idx="33910">
                  <c:v>336.83097850000001</c:v>
                </c:pt>
                <c:pt idx="33911">
                  <c:v>336.8409135</c:v>
                </c:pt>
                <c:pt idx="33912">
                  <c:v>336.85084749999999</c:v>
                </c:pt>
                <c:pt idx="33913">
                  <c:v>336.86078149999997</c:v>
                </c:pt>
                <c:pt idx="33914">
                  <c:v>336.87071550000002</c:v>
                </c:pt>
                <c:pt idx="33915">
                  <c:v>336.8806505</c:v>
                </c:pt>
                <c:pt idx="33916">
                  <c:v>336.89058449999999</c:v>
                </c:pt>
                <c:pt idx="33917">
                  <c:v>336.90051849999998</c:v>
                </c:pt>
                <c:pt idx="33918">
                  <c:v>336.91045250000002</c:v>
                </c:pt>
                <c:pt idx="33919">
                  <c:v>336.9203875</c:v>
                </c:pt>
                <c:pt idx="33920">
                  <c:v>336.93032149999999</c:v>
                </c:pt>
                <c:pt idx="33921">
                  <c:v>336.94025549999998</c:v>
                </c:pt>
                <c:pt idx="33922">
                  <c:v>336.95018950000002</c:v>
                </c:pt>
                <c:pt idx="33923">
                  <c:v>336.96012450000001</c:v>
                </c:pt>
                <c:pt idx="33924">
                  <c:v>336.97005849999999</c:v>
                </c:pt>
                <c:pt idx="33925">
                  <c:v>336.97999249999998</c:v>
                </c:pt>
                <c:pt idx="33926">
                  <c:v>336.98992650000002</c:v>
                </c:pt>
                <c:pt idx="33927">
                  <c:v>336.99986150000001</c:v>
                </c:pt>
                <c:pt idx="33928">
                  <c:v>337.0097955</c:v>
                </c:pt>
                <c:pt idx="33929">
                  <c:v>337.01972949999998</c:v>
                </c:pt>
                <c:pt idx="33930">
                  <c:v>337.02966350000003</c:v>
                </c:pt>
                <c:pt idx="33931">
                  <c:v>337.03959850000001</c:v>
                </c:pt>
                <c:pt idx="33932">
                  <c:v>337.0495325</c:v>
                </c:pt>
                <c:pt idx="33933">
                  <c:v>337.05946649999998</c:v>
                </c:pt>
                <c:pt idx="33934">
                  <c:v>337.06940049999997</c:v>
                </c:pt>
                <c:pt idx="33935">
                  <c:v>337.07933550000001</c:v>
                </c:pt>
                <c:pt idx="33936">
                  <c:v>337.0892695</c:v>
                </c:pt>
                <c:pt idx="33937">
                  <c:v>337.09920349999999</c:v>
                </c:pt>
                <c:pt idx="33938">
                  <c:v>337.10913749999997</c:v>
                </c:pt>
                <c:pt idx="33939">
                  <c:v>337.11907150000002</c:v>
                </c:pt>
                <c:pt idx="33940">
                  <c:v>337.1290065</c:v>
                </c:pt>
                <c:pt idx="33941">
                  <c:v>337.13894049999999</c:v>
                </c:pt>
                <c:pt idx="33942">
                  <c:v>337.14887449999998</c:v>
                </c:pt>
                <c:pt idx="33943">
                  <c:v>337.15880950000002</c:v>
                </c:pt>
                <c:pt idx="33944">
                  <c:v>337.16874350000001</c:v>
                </c:pt>
                <c:pt idx="33945">
                  <c:v>337.17867749999999</c:v>
                </c:pt>
                <c:pt idx="33946">
                  <c:v>337.18861149999998</c:v>
                </c:pt>
                <c:pt idx="33947">
                  <c:v>337.19854550000002</c:v>
                </c:pt>
                <c:pt idx="33948">
                  <c:v>337.20848050000001</c:v>
                </c:pt>
                <c:pt idx="33949">
                  <c:v>337.21841449999999</c:v>
                </c:pt>
                <c:pt idx="33950">
                  <c:v>337.22834849999998</c:v>
                </c:pt>
                <c:pt idx="33951">
                  <c:v>337.23828350000002</c:v>
                </c:pt>
                <c:pt idx="33952">
                  <c:v>337.24821750000001</c:v>
                </c:pt>
                <c:pt idx="33953">
                  <c:v>337.2581515</c:v>
                </c:pt>
                <c:pt idx="33954">
                  <c:v>337.26808549999998</c:v>
                </c:pt>
                <c:pt idx="33955">
                  <c:v>337.27802050000003</c:v>
                </c:pt>
                <c:pt idx="33956">
                  <c:v>337.28795450000001</c:v>
                </c:pt>
                <c:pt idx="33957">
                  <c:v>337.2978885</c:v>
                </c:pt>
                <c:pt idx="33958">
                  <c:v>337.30782249999999</c:v>
                </c:pt>
                <c:pt idx="33959">
                  <c:v>337.31775649999997</c:v>
                </c:pt>
                <c:pt idx="33960">
                  <c:v>337.32769150000001</c:v>
                </c:pt>
                <c:pt idx="33961">
                  <c:v>337.3376255</c:v>
                </c:pt>
                <c:pt idx="33962">
                  <c:v>337.34755949999999</c:v>
                </c:pt>
                <c:pt idx="33963">
                  <c:v>337.35749349999998</c:v>
                </c:pt>
                <c:pt idx="33964">
                  <c:v>337.36742850000002</c:v>
                </c:pt>
                <c:pt idx="33965">
                  <c:v>337.3773625</c:v>
                </c:pt>
                <c:pt idx="33966">
                  <c:v>337.38729649999999</c:v>
                </c:pt>
                <c:pt idx="33967">
                  <c:v>337.39723149999998</c:v>
                </c:pt>
                <c:pt idx="33968">
                  <c:v>337.40716550000002</c:v>
                </c:pt>
                <c:pt idx="33969">
                  <c:v>337.41709950000001</c:v>
                </c:pt>
                <c:pt idx="33970">
                  <c:v>337.42703349999999</c:v>
                </c:pt>
                <c:pt idx="33971">
                  <c:v>337.43696749999998</c:v>
                </c:pt>
                <c:pt idx="33972">
                  <c:v>337.44690250000002</c:v>
                </c:pt>
                <c:pt idx="33973">
                  <c:v>337.45683650000001</c:v>
                </c:pt>
                <c:pt idx="33974">
                  <c:v>337.4667705</c:v>
                </c:pt>
                <c:pt idx="33975">
                  <c:v>337.47670449999998</c:v>
                </c:pt>
                <c:pt idx="33976">
                  <c:v>337.48663950000002</c:v>
                </c:pt>
                <c:pt idx="33977">
                  <c:v>337.49657350000001</c:v>
                </c:pt>
                <c:pt idx="33978">
                  <c:v>337.5065075</c:v>
                </c:pt>
                <c:pt idx="33979">
                  <c:v>337.51644249999998</c:v>
                </c:pt>
                <c:pt idx="33980">
                  <c:v>337.52637650000003</c:v>
                </c:pt>
                <c:pt idx="33981">
                  <c:v>337.53631050000001</c:v>
                </c:pt>
                <c:pt idx="33982">
                  <c:v>337.5462445</c:v>
                </c:pt>
                <c:pt idx="33983">
                  <c:v>337.55617949999998</c:v>
                </c:pt>
                <c:pt idx="33984">
                  <c:v>337.56611349999997</c:v>
                </c:pt>
                <c:pt idx="33985">
                  <c:v>337.57604750000002</c:v>
                </c:pt>
                <c:pt idx="33986">
                  <c:v>337.5859815</c:v>
                </c:pt>
                <c:pt idx="33987">
                  <c:v>337.59591649999999</c:v>
                </c:pt>
                <c:pt idx="33988">
                  <c:v>337.60585049999997</c:v>
                </c:pt>
                <c:pt idx="33989">
                  <c:v>337.61578450000002</c:v>
                </c:pt>
                <c:pt idx="33990">
                  <c:v>337.6257185</c:v>
                </c:pt>
                <c:pt idx="33991">
                  <c:v>337.63565349999999</c:v>
                </c:pt>
                <c:pt idx="33992">
                  <c:v>337.64558749999998</c:v>
                </c:pt>
                <c:pt idx="33993">
                  <c:v>337.65552150000002</c:v>
                </c:pt>
                <c:pt idx="33994">
                  <c:v>337.66545550000001</c:v>
                </c:pt>
                <c:pt idx="33995">
                  <c:v>337.67539049999999</c:v>
                </c:pt>
                <c:pt idx="33996">
                  <c:v>337.68532449999998</c:v>
                </c:pt>
                <c:pt idx="33997">
                  <c:v>337.69525850000002</c:v>
                </c:pt>
                <c:pt idx="33998">
                  <c:v>337.70519250000001</c:v>
                </c:pt>
                <c:pt idx="33999">
                  <c:v>337.71512749999999</c:v>
                </c:pt>
                <c:pt idx="34000">
                  <c:v>337.72506149999998</c:v>
                </c:pt>
                <c:pt idx="34001">
                  <c:v>337.73499550000003</c:v>
                </c:pt>
                <c:pt idx="34002">
                  <c:v>337.74492950000001</c:v>
                </c:pt>
                <c:pt idx="34003">
                  <c:v>337.7548645</c:v>
                </c:pt>
                <c:pt idx="34004">
                  <c:v>337.76479849999998</c:v>
                </c:pt>
                <c:pt idx="34005">
                  <c:v>337.77473250000003</c:v>
                </c:pt>
                <c:pt idx="34006">
                  <c:v>337.78466730000002</c:v>
                </c:pt>
                <c:pt idx="34007">
                  <c:v>337.79460230000001</c:v>
                </c:pt>
                <c:pt idx="34008">
                  <c:v>337.8045363</c:v>
                </c:pt>
                <c:pt idx="34009">
                  <c:v>337.81447020000002</c:v>
                </c:pt>
                <c:pt idx="34010">
                  <c:v>337.82440430000003</c:v>
                </c:pt>
                <c:pt idx="34011">
                  <c:v>337.83433930000001</c:v>
                </c:pt>
                <c:pt idx="34012">
                  <c:v>337.8442733</c:v>
                </c:pt>
                <c:pt idx="34013">
                  <c:v>337.85420729999998</c:v>
                </c:pt>
                <c:pt idx="34014">
                  <c:v>337.86414130000003</c:v>
                </c:pt>
                <c:pt idx="34015">
                  <c:v>337.87407630000001</c:v>
                </c:pt>
                <c:pt idx="34016">
                  <c:v>337.8840103</c:v>
                </c:pt>
                <c:pt idx="34017">
                  <c:v>337.89394429999999</c:v>
                </c:pt>
                <c:pt idx="34018">
                  <c:v>337.90387829999997</c:v>
                </c:pt>
                <c:pt idx="34019">
                  <c:v>337.91381330000002</c:v>
                </c:pt>
                <c:pt idx="34020">
                  <c:v>337.9237473</c:v>
                </c:pt>
                <c:pt idx="34021">
                  <c:v>337.93368129999999</c:v>
                </c:pt>
                <c:pt idx="34022">
                  <c:v>337.94361529999998</c:v>
                </c:pt>
                <c:pt idx="34023">
                  <c:v>337.95355030000002</c:v>
                </c:pt>
                <c:pt idx="34024">
                  <c:v>337.9634843</c:v>
                </c:pt>
                <c:pt idx="34025">
                  <c:v>337.97341829999999</c:v>
                </c:pt>
                <c:pt idx="34026">
                  <c:v>337.98335229999998</c:v>
                </c:pt>
                <c:pt idx="34027">
                  <c:v>337.99328730000002</c:v>
                </c:pt>
                <c:pt idx="34028">
                  <c:v>338.00322130000001</c:v>
                </c:pt>
                <c:pt idx="34029">
                  <c:v>338.01315529999999</c:v>
                </c:pt>
                <c:pt idx="34030">
                  <c:v>338.02308929999998</c:v>
                </c:pt>
                <c:pt idx="34031">
                  <c:v>338.03302430000002</c:v>
                </c:pt>
                <c:pt idx="34032">
                  <c:v>338.04295830000001</c:v>
                </c:pt>
                <c:pt idx="34033">
                  <c:v>338.0528923</c:v>
                </c:pt>
                <c:pt idx="34034">
                  <c:v>338.06282629999998</c:v>
                </c:pt>
                <c:pt idx="34035">
                  <c:v>338.07276130000002</c:v>
                </c:pt>
                <c:pt idx="34036">
                  <c:v>338.08269530000001</c:v>
                </c:pt>
                <c:pt idx="34037">
                  <c:v>338.0926293</c:v>
                </c:pt>
                <c:pt idx="34038">
                  <c:v>338.10256329999999</c:v>
                </c:pt>
                <c:pt idx="34039">
                  <c:v>338.11249830000003</c:v>
                </c:pt>
                <c:pt idx="34040">
                  <c:v>338.12243230000001</c:v>
                </c:pt>
                <c:pt idx="34041">
                  <c:v>338.1323663</c:v>
                </c:pt>
                <c:pt idx="34042">
                  <c:v>338.14230029999999</c:v>
                </c:pt>
                <c:pt idx="34043">
                  <c:v>338.15223529999997</c:v>
                </c:pt>
                <c:pt idx="34044">
                  <c:v>338.16216930000002</c:v>
                </c:pt>
                <c:pt idx="34045">
                  <c:v>338.1721033</c:v>
                </c:pt>
                <c:pt idx="34046">
                  <c:v>338.18203729999999</c:v>
                </c:pt>
                <c:pt idx="34047">
                  <c:v>338.19197229999997</c:v>
                </c:pt>
                <c:pt idx="34048">
                  <c:v>338.20190630000002</c:v>
                </c:pt>
                <c:pt idx="34049">
                  <c:v>338.21184030000001</c:v>
                </c:pt>
                <c:pt idx="34050">
                  <c:v>338.22177529999999</c:v>
                </c:pt>
                <c:pt idx="34051">
                  <c:v>338.23170929999998</c:v>
                </c:pt>
                <c:pt idx="34052">
                  <c:v>338.24164330000002</c:v>
                </c:pt>
                <c:pt idx="34053">
                  <c:v>338.25157730000001</c:v>
                </c:pt>
                <c:pt idx="34054">
                  <c:v>338.26151229999999</c:v>
                </c:pt>
                <c:pt idx="34055">
                  <c:v>338.27144629999998</c:v>
                </c:pt>
                <c:pt idx="34056">
                  <c:v>338.28138030000002</c:v>
                </c:pt>
                <c:pt idx="34057">
                  <c:v>338.29131430000001</c:v>
                </c:pt>
                <c:pt idx="34058">
                  <c:v>338.30124929999999</c:v>
                </c:pt>
                <c:pt idx="34059">
                  <c:v>338.31118329999998</c:v>
                </c:pt>
                <c:pt idx="34060">
                  <c:v>338.32111730000003</c:v>
                </c:pt>
                <c:pt idx="34061">
                  <c:v>338.33105130000001</c:v>
                </c:pt>
                <c:pt idx="34062">
                  <c:v>338.3409863</c:v>
                </c:pt>
                <c:pt idx="34063">
                  <c:v>338.35092029999998</c:v>
                </c:pt>
                <c:pt idx="34064">
                  <c:v>338.36085430000003</c:v>
                </c:pt>
                <c:pt idx="34065">
                  <c:v>338.37078830000002</c:v>
                </c:pt>
                <c:pt idx="34066">
                  <c:v>338.3807233</c:v>
                </c:pt>
                <c:pt idx="34067">
                  <c:v>338.39065729999999</c:v>
                </c:pt>
                <c:pt idx="34068">
                  <c:v>338.40059129999997</c:v>
                </c:pt>
                <c:pt idx="34069">
                  <c:v>338.41052530000002</c:v>
                </c:pt>
                <c:pt idx="34070">
                  <c:v>338.4204603</c:v>
                </c:pt>
                <c:pt idx="34071">
                  <c:v>338.43039429999999</c:v>
                </c:pt>
                <c:pt idx="34072">
                  <c:v>338.44032829999998</c:v>
                </c:pt>
                <c:pt idx="34073">
                  <c:v>338.45026230000002</c:v>
                </c:pt>
                <c:pt idx="34074">
                  <c:v>338.4601973</c:v>
                </c:pt>
                <c:pt idx="34075">
                  <c:v>338.47013129999999</c:v>
                </c:pt>
                <c:pt idx="34076">
                  <c:v>338.48006529999998</c:v>
                </c:pt>
                <c:pt idx="34077">
                  <c:v>338.48999930000002</c:v>
                </c:pt>
                <c:pt idx="34078">
                  <c:v>338.49993430000001</c:v>
                </c:pt>
                <c:pt idx="34079">
                  <c:v>338.50986829999999</c:v>
                </c:pt>
                <c:pt idx="34080">
                  <c:v>338.51980229999998</c:v>
                </c:pt>
                <c:pt idx="34081">
                  <c:v>338.52973630000002</c:v>
                </c:pt>
                <c:pt idx="34082">
                  <c:v>338.53967130000001</c:v>
                </c:pt>
                <c:pt idx="34083">
                  <c:v>338.5496053</c:v>
                </c:pt>
                <c:pt idx="34084">
                  <c:v>338.55953929999998</c:v>
                </c:pt>
                <c:pt idx="34085">
                  <c:v>338.56947430000002</c:v>
                </c:pt>
                <c:pt idx="34086">
                  <c:v>338.57940830000001</c:v>
                </c:pt>
                <c:pt idx="34087">
                  <c:v>338.5893423</c:v>
                </c:pt>
                <c:pt idx="34088">
                  <c:v>338.59927629999999</c:v>
                </c:pt>
                <c:pt idx="34089">
                  <c:v>338.60921130000003</c:v>
                </c:pt>
                <c:pt idx="34090">
                  <c:v>338.61914530000001</c:v>
                </c:pt>
                <c:pt idx="34091">
                  <c:v>338.6290793</c:v>
                </c:pt>
                <c:pt idx="34092">
                  <c:v>338.63901329999999</c:v>
                </c:pt>
                <c:pt idx="34093">
                  <c:v>338.64894829999997</c:v>
                </c:pt>
                <c:pt idx="34094">
                  <c:v>338.65888230000002</c:v>
                </c:pt>
                <c:pt idx="34095">
                  <c:v>338.6688163</c:v>
                </c:pt>
                <c:pt idx="34096">
                  <c:v>338.67875029999999</c:v>
                </c:pt>
                <c:pt idx="34097">
                  <c:v>338.68868529999997</c:v>
                </c:pt>
                <c:pt idx="34098">
                  <c:v>338.69861930000002</c:v>
                </c:pt>
                <c:pt idx="34099">
                  <c:v>338.70855330000001</c:v>
                </c:pt>
                <c:pt idx="34100">
                  <c:v>338.71848729999999</c:v>
                </c:pt>
                <c:pt idx="34101">
                  <c:v>338.72842229999998</c:v>
                </c:pt>
                <c:pt idx="34102">
                  <c:v>338.73835630000002</c:v>
                </c:pt>
                <c:pt idx="34103">
                  <c:v>338.74829030000001</c:v>
                </c:pt>
                <c:pt idx="34104">
                  <c:v>338.75822429999999</c:v>
                </c:pt>
                <c:pt idx="34105">
                  <c:v>338.76815929999998</c:v>
                </c:pt>
                <c:pt idx="34106">
                  <c:v>338.77809330000002</c:v>
                </c:pt>
                <c:pt idx="34107">
                  <c:v>338.78802689999998</c:v>
                </c:pt>
                <c:pt idx="34108">
                  <c:v>338.79796090000002</c:v>
                </c:pt>
                <c:pt idx="34109">
                  <c:v>338.80789590000001</c:v>
                </c:pt>
                <c:pt idx="34110">
                  <c:v>338.81782989999999</c:v>
                </c:pt>
                <c:pt idx="34111">
                  <c:v>338.82776389999998</c:v>
                </c:pt>
                <c:pt idx="34112">
                  <c:v>338.83769790000002</c:v>
                </c:pt>
                <c:pt idx="34113">
                  <c:v>338.84763290000001</c:v>
                </c:pt>
                <c:pt idx="34114">
                  <c:v>338.85756689999999</c:v>
                </c:pt>
                <c:pt idx="34115">
                  <c:v>338.86750089999998</c:v>
                </c:pt>
                <c:pt idx="34116">
                  <c:v>338.87743590000002</c:v>
                </c:pt>
                <c:pt idx="34117">
                  <c:v>338.88736990000001</c:v>
                </c:pt>
                <c:pt idx="34118">
                  <c:v>338.8973039</c:v>
                </c:pt>
                <c:pt idx="34119">
                  <c:v>338.90723789999998</c:v>
                </c:pt>
                <c:pt idx="34120">
                  <c:v>338.91717290000003</c:v>
                </c:pt>
                <c:pt idx="34121">
                  <c:v>338.92710690000001</c:v>
                </c:pt>
                <c:pt idx="34122">
                  <c:v>338.9370409</c:v>
                </c:pt>
                <c:pt idx="34123">
                  <c:v>338.94697489999999</c:v>
                </c:pt>
                <c:pt idx="34124">
                  <c:v>338.95690990000003</c:v>
                </c:pt>
                <c:pt idx="34125">
                  <c:v>338.96684390000001</c:v>
                </c:pt>
                <c:pt idx="34126">
                  <c:v>338.9767779</c:v>
                </c:pt>
                <c:pt idx="34127">
                  <c:v>338.98671189999999</c:v>
                </c:pt>
                <c:pt idx="34128">
                  <c:v>338.99664689999997</c:v>
                </c:pt>
                <c:pt idx="34129">
                  <c:v>339.00658090000002</c:v>
                </c:pt>
                <c:pt idx="34130">
                  <c:v>339.0165149</c:v>
                </c:pt>
                <c:pt idx="34131">
                  <c:v>339.02644889999999</c:v>
                </c:pt>
                <c:pt idx="34132">
                  <c:v>339.03638389999998</c:v>
                </c:pt>
                <c:pt idx="34133">
                  <c:v>339.04631790000002</c:v>
                </c:pt>
                <c:pt idx="34134">
                  <c:v>339.05625190000001</c:v>
                </c:pt>
                <c:pt idx="34135">
                  <c:v>339.06618589999999</c:v>
                </c:pt>
                <c:pt idx="34136">
                  <c:v>339.07612089999998</c:v>
                </c:pt>
                <c:pt idx="34137">
                  <c:v>339.08605490000002</c:v>
                </c:pt>
                <c:pt idx="34138">
                  <c:v>339.09598890000001</c:v>
                </c:pt>
                <c:pt idx="34139">
                  <c:v>339.10592389999999</c:v>
                </c:pt>
                <c:pt idx="34140">
                  <c:v>339.11585789999998</c:v>
                </c:pt>
                <c:pt idx="34141">
                  <c:v>339.12579190000002</c:v>
                </c:pt>
                <c:pt idx="34142">
                  <c:v>339.13572590000001</c:v>
                </c:pt>
                <c:pt idx="34143">
                  <c:v>339.1456609</c:v>
                </c:pt>
                <c:pt idx="34144">
                  <c:v>339.15559489999998</c:v>
                </c:pt>
                <c:pt idx="34145">
                  <c:v>339.16552890000003</c:v>
                </c:pt>
                <c:pt idx="34146">
                  <c:v>339.17546290000001</c:v>
                </c:pt>
                <c:pt idx="34147">
                  <c:v>339.1853979</c:v>
                </c:pt>
                <c:pt idx="34148">
                  <c:v>339.19533189999999</c:v>
                </c:pt>
                <c:pt idx="34149">
                  <c:v>339.20526589999997</c:v>
                </c:pt>
                <c:pt idx="34150">
                  <c:v>339.21519990000002</c:v>
                </c:pt>
                <c:pt idx="34151">
                  <c:v>339.2251349</c:v>
                </c:pt>
                <c:pt idx="34152">
                  <c:v>339.23506889999999</c:v>
                </c:pt>
                <c:pt idx="34153">
                  <c:v>339.24500289999997</c:v>
                </c:pt>
                <c:pt idx="34154">
                  <c:v>339.25493790000002</c:v>
                </c:pt>
                <c:pt idx="34155">
                  <c:v>339.2648719</c:v>
                </c:pt>
                <c:pt idx="34156">
                  <c:v>339.27480589999999</c:v>
                </c:pt>
                <c:pt idx="34157">
                  <c:v>339.28473989999998</c:v>
                </c:pt>
                <c:pt idx="34158">
                  <c:v>339.29467490000002</c:v>
                </c:pt>
                <c:pt idx="34159">
                  <c:v>339.30460890000001</c:v>
                </c:pt>
                <c:pt idx="34160">
                  <c:v>339.31454289999999</c:v>
                </c:pt>
                <c:pt idx="34161">
                  <c:v>339.32447689999998</c:v>
                </c:pt>
                <c:pt idx="34162">
                  <c:v>339.33441190000002</c:v>
                </c:pt>
                <c:pt idx="34163">
                  <c:v>339.34434590000001</c:v>
                </c:pt>
                <c:pt idx="34164">
                  <c:v>339.35427989999999</c:v>
                </c:pt>
                <c:pt idx="34165">
                  <c:v>339.36421389999998</c:v>
                </c:pt>
                <c:pt idx="34166">
                  <c:v>339.37414890000002</c:v>
                </c:pt>
                <c:pt idx="34167">
                  <c:v>339.38408290000001</c:v>
                </c:pt>
                <c:pt idx="34168">
                  <c:v>339.3940169</c:v>
                </c:pt>
                <c:pt idx="34169">
                  <c:v>339.40395089999998</c:v>
                </c:pt>
                <c:pt idx="34170">
                  <c:v>339.41388590000003</c:v>
                </c:pt>
                <c:pt idx="34171">
                  <c:v>339.42381990000001</c:v>
                </c:pt>
                <c:pt idx="34172">
                  <c:v>339.4337539</c:v>
                </c:pt>
                <c:pt idx="34173">
                  <c:v>339.44368789999999</c:v>
                </c:pt>
                <c:pt idx="34174">
                  <c:v>339.45362290000003</c:v>
                </c:pt>
                <c:pt idx="34175">
                  <c:v>339.46355690000001</c:v>
                </c:pt>
                <c:pt idx="34176">
                  <c:v>339.4734909</c:v>
                </c:pt>
                <c:pt idx="34177">
                  <c:v>339.48342589999999</c:v>
                </c:pt>
                <c:pt idx="34178">
                  <c:v>339.49335989999997</c:v>
                </c:pt>
                <c:pt idx="34179">
                  <c:v>339.50329390000002</c:v>
                </c:pt>
                <c:pt idx="34180">
                  <c:v>339.5132279</c:v>
                </c:pt>
                <c:pt idx="34181">
                  <c:v>339.52316289999999</c:v>
                </c:pt>
                <c:pt idx="34182">
                  <c:v>339.53309689999998</c:v>
                </c:pt>
                <c:pt idx="34183">
                  <c:v>339.54303090000002</c:v>
                </c:pt>
                <c:pt idx="34184">
                  <c:v>339.55296490000001</c:v>
                </c:pt>
                <c:pt idx="34185">
                  <c:v>339.56289989999999</c:v>
                </c:pt>
                <c:pt idx="34186">
                  <c:v>339.57283389999998</c:v>
                </c:pt>
                <c:pt idx="34187">
                  <c:v>339.58276790000002</c:v>
                </c:pt>
                <c:pt idx="34188">
                  <c:v>339.59270190000001</c:v>
                </c:pt>
                <c:pt idx="34189">
                  <c:v>339.60263689999999</c:v>
                </c:pt>
                <c:pt idx="34190">
                  <c:v>339.61257089999998</c:v>
                </c:pt>
                <c:pt idx="34191">
                  <c:v>339.62250490000002</c:v>
                </c:pt>
                <c:pt idx="34192">
                  <c:v>339.63243990000001</c:v>
                </c:pt>
                <c:pt idx="34193">
                  <c:v>339.6423739</c:v>
                </c:pt>
                <c:pt idx="34194">
                  <c:v>339.65230789999998</c:v>
                </c:pt>
                <c:pt idx="34195">
                  <c:v>339.66224190000003</c:v>
                </c:pt>
                <c:pt idx="34196">
                  <c:v>339.67217690000001</c:v>
                </c:pt>
                <c:pt idx="34197">
                  <c:v>339.6821109</c:v>
                </c:pt>
                <c:pt idx="34198">
                  <c:v>339.69204489999998</c:v>
                </c:pt>
                <c:pt idx="34199">
                  <c:v>339.70197889999997</c:v>
                </c:pt>
                <c:pt idx="34200">
                  <c:v>339.71191390000001</c:v>
                </c:pt>
                <c:pt idx="34201">
                  <c:v>339.7218479</c:v>
                </c:pt>
                <c:pt idx="34202">
                  <c:v>339.73178189999999</c:v>
                </c:pt>
                <c:pt idx="34203">
                  <c:v>339.74171589999997</c:v>
                </c:pt>
                <c:pt idx="34204">
                  <c:v>339.75165090000002</c:v>
                </c:pt>
                <c:pt idx="34205">
                  <c:v>339.7615849</c:v>
                </c:pt>
                <c:pt idx="34206">
                  <c:v>339.77151889999999</c:v>
                </c:pt>
                <c:pt idx="34207">
                  <c:v>339.78145289999998</c:v>
                </c:pt>
                <c:pt idx="34208">
                  <c:v>339.79138799999998</c:v>
                </c:pt>
                <c:pt idx="34209">
                  <c:v>339.80132200000003</c:v>
                </c:pt>
                <c:pt idx="34210">
                  <c:v>339.81125600000001</c:v>
                </c:pt>
                <c:pt idx="34211">
                  <c:v>339.821191</c:v>
                </c:pt>
                <c:pt idx="34212">
                  <c:v>339.83112499999999</c:v>
                </c:pt>
                <c:pt idx="34213">
                  <c:v>339.84105899999997</c:v>
                </c:pt>
                <c:pt idx="34214">
                  <c:v>339.85099300000002</c:v>
                </c:pt>
                <c:pt idx="34215">
                  <c:v>339.860928</c:v>
                </c:pt>
                <c:pt idx="34216">
                  <c:v>339.87086199999999</c:v>
                </c:pt>
                <c:pt idx="34217">
                  <c:v>339.88079599999998</c:v>
                </c:pt>
                <c:pt idx="34218">
                  <c:v>339.89073000000002</c:v>
                </c:pt>
                <c:pt idx="34219">
                  <c:v>339.900665</c:v>
                </c:pt>
                <c:pt idx="34220">
                  <c:v>339.91059899999999</c:v>
                </c:pt>
                <c:pt idx="34221">
                  <c:v>339.92053299999998</c:v>
                </c:pt>
                <c:pt idx="34222">
                  <c:v>339.93046800000002</c:v>
                </c:pt>
                <c:pt idx="34223">
                  <c:v>339.94040200000001</c:v>
                </c:pt>
                <c:pt idx="34224">
                  <c:v>339.95033599999999</c:v>
                </c:pt>
                <c:pt idx="34225">
                  <c:v>339.96026999999998</c:v>
                </c:pt>
                <c:pt idx="34226">
                  <c:v>339.97020500000002</c:v>
                </c:pt>
                <c:pt idx="34227">
                  <c:v>339.98013900000001</c:v>
                </c:pt>
                <c:pt idx="34228">
                  <c:v>339.990073</c:v>
                </c:pt>
                <c:pt idx="34229">
                  <c:v>340.00000699999998</c:v>
                </c:pt>
                <c:pt idx="34230">
                  <c:v>340.00994200000002</c:v>
                </c:pt>
                <c:pt idx="34231">
                  <c:v>340.01987600000001</c:v>
                </c:pt>
                <c:pt idx="34232">
                  <c:v>340.02981</c:v>
                </c:pt>
                <c:pt idx="34233">
                  <c:v>340.03974399999998</c:v>
                </c:pt>
                <c:pt idx="34234">
                  <c:v>340.04967900000003</c:v>
                </c:pt>
                <c:pt idx="34235">
                  <c:v>340.05961300000001</c:v>
                </c:pt>
                <c:pt idx="34236">
                  <c:v>340.069547</c:v>
                </c:pt>
                <c:pt idx="34237">
                  <c:v>340.07948199999998</c:v>
                </c:pt>
                <c:pt idx="34238">
                  <c:v>340.08941600000003</c:v>
                </c:pt>
                <c:pt idx="34239">
                  <c:v>340.09935000000002</c:v>
                </c:pt>
                <c:pt idx="34240">
                  <c:v>340.109284</c:v>
                </c:pt>
                <c:pt idx="34241">
                  <c:v>340.11921899999999</c:v>
                </c:pt>
                <c:pt idx="34242">
                  <c:v>340.12915299999997</c:v>
                </c:pt>
                <c:pt idx="34243">
                  <c:v>340.13908700000002</c:v>
                </c:pt>
                <c:pt idx="34244">
                  <c:v>340.149021</c:v>
                </c:pt>
                <c:pt idx="34245">
                  <c:v>340.15895599999999</c:v>
                </c:pt>
                <c:pt idx="34246">
                  <c:v>340.16888999999998</c:v>
                </c:pt>
                <c:pt idx="34247">
                  <c:v>340.17882400000002</c:v>
                </c:pt>
                <c:pt idx="34248">
                  <c:v>340.18875800000001</c:v>
                </c:pt>
                <c:pt idx="34249">
                  <c:v>340.19869299999999</c:v>
                </c:pt>
                <c:pt idx="34250">
                  <c:v>340.20862699999998</c:v>
                </c:pt>
                <c:pt idx="34251">
                  <c:v>340.21856100000002</c:v>
                </c:pt>
                <c:pt idx="34252">
                  <c:v>340.22849600000001</c:v>
                </c:pt>
                <c:pt idx="34253">
                  <c:v>340.23842999999999</c:v>
                </c:pt>
                <c:pt idx="34254">
                  <c:v>340.24836399999998</c:v>
                </c:pt>
                <c:pt idx="34255">
                  <c:v>340.25829800000002</c:v>
                </c:pt>
                <c:pt idx="34256">
                  <c:v>340.26823300000001</c:v>
                </c:pt>
                <c:pt idx="34257">
                  <c:v>340.278167</c:v>
                </c:pt>
                <c:pt idx="34258">
                  <c:v>340.28810099999998</c:v>
                </c:pt>
                <c:pt idx="34259">
                  <c:v>340.29803500000003</c:v>
                </c:pt>
                <c:pt idx="34260">
                  <c:v>340.30797000000001</c:v>
                </c:pt>
                <c:pt idx="34261">
                  <c:v>340.317904</c:v>
                </c:pt>
                <c:pt idx="34262">
                  <c:v>340.32783799999999</c:v>
                </c:pt>
                <c:pt idx="34263">
                  <c:v>340.33777300000003</c:v>
                </c:pt>
                <c:pt idx="34264">
                  <c:v>340.34770700000001</c:v>
                </c:pt>
                <c:pt idx="34265">
                  <c:v>340.357641</c:v>
                </c:pt>
                <c:pt idx="34266">
                  <c:v>340.36757499999999</c:v>
                </c:pt>
                <c:pt idx="34267">
                  <c:v>340.37750999999997</c:v>
                </c:pt>
                <c:pt idx="34268">
                  <c:v>340.38744400000002</c:v>
                </c:pt>
                <c:pt idx="34269">
                  <c:v>340.397378</c:v>
                </c:pt>
                <c:pt idx="34270">
                  <c:v>340.40731199999999</c:v>
                </c:pt>
                <c:pt idx="34271">
                  <c:v>340.41724699999997</c:v>
                </c:pt>
                <c:pt idx="34272">
                  <c:v>340.42718100000002</c:v>
                </c:pt>
                <c:pt idx="34273">
                  <c:v>340.43711500000001</c:v>
                </c:pt>
                <c:pt idx="34274">
                  <c:v>340.44704899999999</c:v>
                </c:pt>
                <c:pt idx="34275">
                  <c:v>340.45698399999998</c:v>
                </c:pt>
                <c:pt idx="34276">
                  <c:v>340.46691800000002</c:v>
                </c:pt>
                <c:pt idx="34277">
                  <c:v>340.47685200000001</c:v>
                </c:pt>
                <c:pt idx="34278">
                  <c:v>340.48678699999999</c:v>
                </c:pt>
                <c:pt idx="34279">
                  <c:v>340.49672099999998</c:v>
                </c:pt>
                <c:pt idx="34280">
                  <c:v>340.50665500000002</c:v>
                </c:pt>
                <c:pt idx="34281">
                  <c:v>340.51658900000001</c:v>
                </c:pt>
                <c:pt idx="34282">
                  <c:v>340.52652399999999</c:v>
                </c:pt>
                <c:pt idx="34283">
                  <c:v>340.53645799999998</c:v>
                </c:pt>
                <c:pt idx="34284">
                  <c:v>340.54639200000003</c:v>
                </c:pt>
                <c:pt idx="34285">
                  <c:v>340.55632600000001</c:v>
                </c:pt>
                <c:pt idx="34286">
                  <c:v>340.566261</c:v>
                </c:pt>
                <c:pt idx="34287">
                  <c:v>340.57619499999998</c:v>
                </c:pt>
                <c:pt idx="34288">
                  <c:v>340.58612900000003</c:v>
                </c:pt>
                <c:pt idx="34289">
                  <c:v>340.59606400000001</c:v>
                </c:pt>
                <c:pt idx="34290">
                  <c:v>340.605998</c:v>
                </c:pt>
                <c:pt idx="34291">
                  <c:v>340.61593199999999</c:v>
                </c:pt>
                <c:pt idx="34292">
                  <c:v>340.62586599999997</c:v>
                </c:pt>
                <c:pt idx="34293">
                  <c:v>340.63580100000001</c:v>
                </c:pt>
                <c:pt idx="34294">
                  <c:v>340.645735</c:v>
                </c:pt>
                <c:pt idx="34295">
                  <c:v>340.65566899999999</c:v>
                </c:pt>
                <c:pt idx="34296">
                  <c:v>340.66560299999998</c:v>
                </c:pt>
                <c:pt idx="34297">
                  <c:v>340.67553800000002</c:v>
                </c:pt>
                <c:pt idx="34298">
                  <c:v>340.685472</c:v>
                </c:pt>
                <c:pt idx="34299">
                  <c:v>340.69540599999999</c:v>
                </c:pt>
                <c:pt idx="34300">
                  <c:v>340.70534099999998</c:v>
                </c:pt>
                <c:pt idx="34301">
                  <c:v>340.71527500000002</c:v>
                </c:pt>
                <c:pt idx="34302">
                  <c:v>340.72520900000001</c:v>
                </c:pt>
                <c:pt idx="34303">
                  <c:v>340.73514299999999</c:v>
                </c:pt>
                <c:pt idx="34304">
                  <c:v>340.74507799999998</c:v>
                </c:pt>
                <c:pt idx="34305">
                  <c:v>340.75501200000002</c:v>
                </c:pt>
                <c:pt idx="34306">
                  <c:v>340.76494600000001</c:v>
                </c:pt>
                <c:pt idx="34307">
                  <c:v>340.77488</c:v>
                </c:pt>
                <c:pt idx="34308">
                  <c:v>340.78481499999998</c:v>
                </c:pt>
                <c:pt idx="34309">
                  <c:v>340.79474879999998</c:v>
                </c:pt>
                <c:pt idx="34310">
                  <c:v>340.80468280000002</c:v>
                </c:pt>
                <c:pt idx="34311">
                  <c:v>340.81461780000001</c:v>
                </c:pt>
                <c:pt idx="34312">
                  <c:v>340.82455179999999</c:v>
                </c:pt>
                <c:pt idx="34313">
                  <c:v>340.83448579999998</c:v>
                </c:pt>
                <c:pt idx="34314">
                  <c:v>340.84441980000003</c:v>
                </c:pt>
                <c:pt idx="34315">
                  <c:v>340.85435480000001</c:v>
                </c:pt>
                <c:pt idx="34316">
                  <c:v>340.8642888</c:v>
                </c:pt>
                <c:pt idx="34317">
                  <c:v>340.87422279999998</c:v>
                </c:pt>
                <c:pt idx="34318">
                  <c:v>340.88415680000003</c:v>
                </c:pt>
                <c:pt idx="34319">
                  <c:v>340.89409180000001</c:v>
                </c:pt>
                <c:pt idx="34320">
                  <c:v>340.9040258</c:v>
                </c:pt>
                <c:pt idx="34321">
                  <c:v>340.91395979999999</c:v>
                </c:pt>
                <c:pt idx="34322">
                  <c:v>340.92389379999997</c:v>
                </c:pt>
                <c:pt idx="34323">
                  <c:v>340.93382880000001</c:v>
                </c:pt>
                <c:pt idx="34324">
                  <c:v>340.9437628</c:v>
                </c:pt>
                <c:pt idx="34325">
                  <c:v>340.95369679999999</c:v>
                </c:pt>
                <c:pt idx="34326">
                  <c:v>340.96363179999997</c:v>
                </c:pt>
                <c:pt idx="34327">
                  <c:v>340.97356580000002</c:v>
                </c:pt>
                <c:pt idx="34328">
                  <c:v>340.9834998</c:v>
                </c:pt>
                <c:pt idx="34329">
                  <c:v>340.99343379999999</c:v>
                </c:pt>
                <c:pt idx="34330">
                  <c:v>341.00336879999998</c:v>
                </c:pt>
                <c:pt idx="34331">
                  <c:v>341.01330280000002</c:v>
                </c:pt>
                <c:pt idx="34332">
                  <c:v>341.02323680000001</c:v>
                </c:pt>
                <c:pt idx="34333">
                  <c:v>341.03317179999999</c:v>
                </c:pt>
                <c:pt idx="34334">
                  <c:v>341.04310579999998</c:v>
                </c:pt>
                <c:pt idx="34335">
                  <c:v>341.05303980000002</c:v>
                </c:pt>
                <c:pt idx="34336">
                  <c:v>341.06297380000001</c:v>
                </c:pt>
                <c:pt idx="34337">
                  <c:v>341.07290879999999</c:v>
                </c:pt>
                <c:pt idx="34338">
                  <c:v>341.08284279999998</c:v>
                </c:pt>
                <c:pt idx="34339">
                  <c:v>341.09277680000002</c:v>
                </c:pt>
                <c:pt idx="34340">
                  <c:v>341.10271080000001</c:v>
                </c:pt>
                <c:pt idx="34341">
                  <c:v>341.1126458</c:v>
                </c:pt>
                <c:pt idx="34342">
                  <c:v>341.12257979999998</c:v>
                </c:pt>
                <c:pt idx="34343">
                  <c:v>341.13251380000003</c:v>
                </c:pt>
                <c:pt idx="34344">
                  <c:v>341.14244880000001</c:v>
                </c:pt>
                <c:pt idx="34345">
                  <c:v>341.1523828</c:v>
                </c:pt>
                <c:pt idx="34346">
                  <c:v>341.16231679999999</c:v>
                </c:pt>
                <c:pt idx="34347">
                  <c:v>341.17225079999997</c:v>
                </c:pt>
                <c:pt idx="34348">
                  <c:v>341.18218580000001</c:v>
                </c:pt>
                <c:pt idx="34349">
                  <c:v>341.1921198</c:v>
                </c:pt>
                <c:pt idx="34350">
                  <c:v>341.20205379999999</c:v>
                </c:pt>
                <c:pt idx="34351">
                  <c:v>341.21198779999997</c:v>
                </c:pt>
                <c:pt idx="34352">
                  <c:v>341.22192280000002</c:v>
                </c:pt>
                <c:pt idx="34353">
                  <c:v>341.2318568</c:v>
                </c:pt>
                <c:pt idx="34354">
                  <c:v>341.24179079999999</c:v>
                </c:pt>
                <c:pt idx="34355">
                  <c:v>341.25172579999997</c:v>
                </c:pt>
                <c:pt idx="34356">
                  <c:v>341.26165980000002</c:v>
                </c:pt>
                <c:pt idx="34357">
                  <c:v>341.27159380000001</c:v>
                </c:pt>
                <c:pt idx="34358">
                  <c:v>341.28152779999999</c:v>
                </c:pt>
                <c:pt idx="34359">
                  <c:v>341.29146279999998</c:v>
                </c:pt>
                <c:pt idx="34360">
                  <c:v>341.30139680000002</c:v>
                </c:pt>
                <c:pt idx="34361">
                  <c:v>341.31133080000001</c:v>
                </c:pt>
                <c:pt idx="34362">
                  <c:v>341.32126479999999</c:v>
                </c:pt>
                <c:pt idx="34363">
                  <c:v>341.33119979999998</c:v>
                </c:pt>
                <c:pt idx="34364">
                  <c:v>341.34113380000002</c:v>
                </c:pt>
                <c:pt idx="34365">
                  <c:v>341.35106780000001</c:v>
                </c:pt>
                <c:pt idx="34366">
                  <c:v>341.36100279999999</c:v>
                </c:pt>
                <c:pt idx="34367">
                  <c:v>341.37093679999998</c:v>
                </c:pt>
                <c:pt idx="34368">
                  <c:v>341.38087080000003</c:v>
                </c:pt>
                <c:pt idx="34369">
                  <c:v>341.39080480000001</c:v>
                </c:pt>
                <c:pt idx="34370">
                  <c:v>341.4007398</c:v>
                </c:pt>
                <c:pt idx="34371">
                  <c:v>341.41067379999998</c:v>
                </c:pt>
                <c:pt idx="34372">
                  <c:v>341.42060780000003</c:v>
                </c:pt>
                <c:pt idx="34373">
                  <c:v>341.43054180000001</c:v>
                </c:pt>
                <c:pt idx="34374">
                  <c:v>341.4404768</c:v>
                </c:pt>
                <c:pt idx="34375">
                  <c:v>341.45041079999999</c:v>
                </c:pt>
                <c:pt idx="34376">
                  <c:v>341.46034479999997</c:v>
                </c:pt>
                <c:pt idx="34377">
                  <c:v>341.47027980000001</c:v>
                </c:pt>
                <c:pt idx="34378">
                  <c:v>341.4802138</c:v>
                </c:pt>
                <c:pt idx="34379">
                  <c:v>341.49014779999999</c:v>
                </c:pt>
                <c:pt idx="34380">
                  <c:v>341.50008179999998</c:v>
                </c:pt>
                <c:pt idx="34381">
                  <c:v>341.51001680000002</c:v>
                </c:pt>
                <c:pt idx="34382">
                  <c:v>341.5199508</c:v>
                </c:pt>
                <c:pt idx="34383">
                  <c:v>341.52988479999999</c:v>
                </c:pt>
                <c:pt idx="34384">
                  <c:v>341.53981979999998</c:v>
                </c:pt>
                <c:pt idx="34385">
                  <c:v>341.54975380000002</c:v>
                </c:pt>
                <c:pt idx="34386">
                  <c:v>341.55968780000001</c:v>
                </c:pt>
                <c:pt idx="34387">
                  <c:v>341.56962179999999</c:v>
                </c:pt>
                <c:pt idx="34388">
                  <c:v>341.57955679999998</c:v>
                </c:pt>
                <c:pt idx="34389">
                  <c:v>341.58949080000002</c:v>
                </c:pt>
                <c:pt idx="34390">
                  <c:v>341.59942480000001</c:v>
                </c:pt>
                <c:pt idx="34391">
                  <c:v>341.6093588</c:v>
                </c:pt>
                <c:pt idx="34392">
                  <c:v>341.61929379999998</c:v>
                </c:pt>
                <c:pt idx="34393">
                  <c:v>341.62922780000002</c:v>
                </c:pt>
                <c:pt idx="34394">
                  <c:v>341.63916180000001</c:v>
                </c:pt>
                <c:pt idx="34395">
                  <c:v>341.6490968</c:v>
                </c:pt>
                <c:pt idx="34396">
                  <c:v>341.65903079999998</c:v>
                </c:pt>
                <c:pt idx="34397">
                  <c:v>341.66896480000003</c:v>
                </c:pt>
                <c:pt idx="34398">
                  <c:v>341.67889880000001</c:v>
                </c:pt>
                <c:pt idx="34399">
                  <c:v>341.6888338</c:v>
                </c:pt>
                <c:pt idx="34400">
                  <c:v>341.69876779999998</c:v>
                </c:pt>
                <c:pt idx="34401">
                  <c:v>341.70870179999997</c:v>
                </c:pt>
                <c:pt idx="34402">
                  <c:v>341.71863680000001</c:v>
                </c:pt>
                <c:pt idx="34403">
                  <c:v>341.7285708</c:v>
                </c:pt>
                <c:pt idx="34404">
                  <c:v>341.73850479999999</c:v>
                </c:pt>
                <c:pt idx="34405">
                  <c:v>341.74843879999997</c:v>
                </c:pt>
                <c:pt idx="34406">
                  <c:v>341.75837380000002</c:v>
                </c:pt>
                <c:pt idx="34407">
                  <c:v>341.7683078</c:v>
                </c:pt>
                <c:pt idx="34408">
                  <c:v>341.77824179999999</c:v>
                </c:pt>
                <c:pt idx="34409">
                  <c:v>341.78817550000002</c:v>
                </c:pt>
                <c:pt idx="34410">
                  <c:v>341.79811050000001</c:v>
                </c:pt>
                <c:pt idx="34411">
                  <c:v>341.80804449999999</c:v>
                </c:pt>
                <c:pt idx="34412">
                  <c:v>341.81797849999998</c:v>
                </c:pt>
                <c:pt idx="34413">
                  <c:v>341.82791350000002</c:v>
                </c:pt>
                <c:pt idx="34414">
                  <c:v>341.83784750000001</c:v>
                </c:pt>
                <c:pt idx="34415">
                  <c:v>341.8477815</c:v>
                </c:pt>
                <c:pt idx="34416">
                  <c:v>341.85771549999998</c:v>
                </c:pt>
                <c:pt idx="34417">
                  <c:v>341.86765050000002</c:v>
                </c:pt>
                <c:pt idx="34418">
                  <c:v>341.87758450000001</c:v>
                </c:pt>
                <c:pt idx="34419">
                  <c:v>341.8875185</c:v>
                </c:pt>
                <c:pt idx="34420">
                  <c:v>341.89745349999998</c:v>
                </c:pt>
                <c:pt idx="34421">
                  <c:v>341.90738750000003</c:v>
                </c:pt>
                <c:pt idx="34422">
                  <c:v>341.91732150000001</c:v>
                </c:pt>
                <c:pt idx="34423">
                  <c:v>341.9272555</c:v>
                </c:pt>
                <c:pt idx="34424">
                  <c:v>341.93719049999999</c:v>
                </c:pt>
                <c:pt idx="34425">
                  <c:v>341.94712449999997</c:v>
                </c:pt>
                <c:pt idx="34426">
                  <c:v>341.95705850000002</c:v>
                </c:pt>
                <c:pt idx="34427">
                  <c:v>341.9669925</c:v>
                </c:pt>
                <c:pt idx="34428">
                  <c:v>341.97692749999999</c:v>
                </c:pt>
                <c:pt idx="34429">
                  <c:v>341.98686149999997</c:v>
                </c:pt>
                <c:pt idx="34430">
                  <c:v>341.99679550000002</c:v>
                </c:pt>
                <c:pt idx="34431">
                  <c:v>342.0067305</c:v>
                </c:pt>
                <c:pt idx="34432">
                  <c:v>342.01666449999999</c:v>
                </c:pt>
                <c:pt idx="34433">
                  <c:v>342.02659849999998</c:v>
                </c:pt>
                <c:pt idx="34434">
                  <c:v>342.03653350000002</c:v>
                </c:pt>
                <c:pt idx="34435">
                  <c:v>342.04646750000001</c:v>
                </c:pt>
                <c:pt idx="34436">
                  <c:v>342.05640149999999</c:v>
                </c:pt>
                <c:pt idx="34437">
                  <c:v>342.06633549999998</c:v>
                </c:pt>
                <c:pt idx="34438">
                  <c:v>342.07627050000002</c:v>
                </c:pt>
                <c:pt idx="34439">
                  <c:v>342.08620450000001</c:v>
                </c:pt>
                <c:pt idx="34440">
                  <c:v>342.0961385</c:v>
                </c:pt>
                <c:pt idx="34441">
                  <c:v>342.10607249999998</c:v>
                </c:pt>
                <c:pt idx="34442">
                  <c:v>342.11600750000002</c:v>
                </c:pt>
                <c:pt idx="34443">
                  <c:v>342.12594150000001</c:v>
                </c:pt>
                <c:pt idx="34444">
                  <c:v>342.1358755</c:v>
                </c:pt>
                <c:pt idx="34445">
                  <c:v>342.14581049999998</c:v>
                </c:pt>
                <c:pt idx="34446">
                  <c:v>342.15574450000003</c:v>
                </c:pt>
                <c:pt idx="34447">
                  <c:v>342.16567850000001</c:v>
                </c:pt>
                <c:pt idx="34448">
                  <c:v>342.1756125</c:v>
                </c:pt>
                <c:pt idx="34449">
                  <c:v>342.18554749999998</c:v>
                </c:pt>
                <c:pt idx="34450">
                  <c:v>342.19548150000003</c:v>
                </c:pt>
                <c:pt idx="34451">
                  <c:v>342.20541550000002</c:v>
                </c:pt>
                <c:pt idx="34452">
                  <c:v>342.2153505</c:v>
                </c:pt>
                <c:pt idx="34453">
                  <c:v>342.22528449999999</c:v>
                </c:pt>
                <c:pt idx="34454">
                  <c:v>342.23521849999997</c:v>
                </c:pt>
                <c:pt idx="34455">
                  <c:v>342.24515250000002</c:v>
                </c:pt>
                <c:pt idx="34456">
                  <c:v>342.2550875</c:v>
                </c:pt>
                <c:pt idx="34457">
                  <c:v>342.26502149999999</c:v>
                </c:pt>
                <c:pt idx="34458">
                  <c:v>342.27495549999998</c:v>
                </c:pt>
                <c:pt idx="34459">
                  <c:v>342.28489050000002</c:v>
                </c:pt>
                <c:pt idx="34460">
                  <c:v>342.2948245</c:v>
                </c:pt>
                <c:pt idx="34461">
                  <c:v>342.30475849999999</c:v>
                </c:pt>
                <c:pt idx="34462">
                  <c:v>342.31469249999998</c:v>
                </c:pt>
                <c:pt idx="34463">
                  <c:v>342.32462750000002</c:v>
                </c:pt>
                <c:pt idx="34464">
                  <c:v>342.33456150000001</c:v>
                </c:pt>
                <c:pt idx="34465">
                  <c:v>342.34449549999999</c:v>
                </c:pt>
                <c:pt idx="34466">
                  <c:v>342.35442949999998</c:v>
                </c:pt>
                <c:pt idx="34467">
                  <c:v>342.36436450000002</c:v>
                </c:pt>
                <c:pt idx="34468">
                  <c:v>342.37429850000001</c:v>
                </c:pt>
                <c:pt idx="34469">
                  <c:v>342.3842325</c:v>
                </c:pt>
                <c:pt idx="34470">
                  <c:v>342.39416749999998</c:v>
                </c:pt>
                <c:pt idx="34471">
                  <c:v>342.40410150000002</c:v>
                </c:pt>
                <c:pt idx="34472">
                  <c:v>342.41403550000001</c:v>
                </c:pt>
                <c:pt idx="34473">
                  <c:v>342.4239695</c:v>
                </c:pt>
                <c:pt idx="34474">
                  <c:v>342.43390449999998</c:v>
                </c:pt>
                <c:pt idx="34475">
                  <c:v>342.44383850000003</c:v>
                </c:pt>
                <c:pt idx="34476">
                  <c:v>342.45377250000001</c:v>
                </c:pt>
                <c:pt idx="34477">
                  <c:v>342.4637075</c:v>
                </c:pt>
                <c:pt idx="34478">
                  <c:v>342.47364149999999</c:v>
                </c:pt>
                <c:pt idx="34479">
                  <c:v>342.48357549999997</c:v>
                </c:pt>
                <c:pt idx="34480">
                  <c:v>342.49350950000002</c:v>
                </c:pt>
                <c:pt idx="34481">
                  <c:v>342.5034445</c:v>
                </c:pt>
                <c:pt idx="34482">
                  <c:v>342.51337849999999</c:v>
                </c:pt>
                <c:pt idx="34483">
                  <c:v>342.52331249999997</c:v>
                </c:pt>
                <c:pt idx="34484">
                  <c:v>342.53324750000002</c:v>
                </c:pt>
                <c:pt idx="34485">
                  <c:v>342.5431815</c:v>
                </c:pt>
                <c:pt idx="34486">
                  <c:v>342.55311549999999</c:v>
                </c:pt>
                <c:pt idx="34487">
                  <c:v>342.56304949999998</c:v>
                </c:pt>
                <c:pt idx="34488">
                  <c:v>342.57298450000002</c:v>
                </c:pt>
                <c:pt idx="34489">
                  <c:v>342.58291850000001</c:v>
                </c:pt>
                <c:pt idx="34490">
                  <c:v>342.59285249999999</c:v>
                </c:pt>
                <c:pt idx="34491">
                  <c:v>342.60278749999998</c:v>
                </c:pt>
                <c:pt idx="34492">
                  <c:v>342.61272150000002</c:v>
                </c:pt>
                <c:pt idx="34493">
                  <c:v>342.62265550000001</c:v>
                </c:pt>
                <c:pt idx="34494">
                  <c:v>342.63258949999999</c:v>
                </c:pt>
                <c:pt idx="34495">
                  <c:v>342.64252449999998</c:v>
                </c:pt>
                <c:pt idx="34496">
                  <c:v>342.65245850000002</c:v>
                </c:pt>
                <c:pt idx="34497">
                  <c:v>342.66239250000001</c:v>
                </c:pt>
                <c:pt idx="34498">
                  <c:v>342.67232749999999</c:v>
                </c:pt>
                <c:pt idx="34499">
                  <c:v>342.68226149999998</c:v>
                </c:pt>
                <c:pt idx="34500">
                  <c:v>342.69219550000003</c:v>
                </c:pt>
                <c:pt idx="34501">
                  <c:v>342.70212950000001</c:v>
                </c:pt>
                <c:pt idx="34502">
                  <c:v>342.7120645</c:v>
                </c:pt>
                <c:pt idx="34503">
                  <c:v>342.72199849999998</c:v>
                </c:pt>
                <c:pt idx="34504">
                  <c:v>342.73193250000003</c:v>
                </c:pt>
                <c:pt idx="34505">
                  <c:v>342.74186750000001</c:v>
                </c:pt>
                <c:pt idx="34506">
                  <c:v>342.7518015</c:v>
                </c:pt>
                <c:pt idx="34507">
                  <c:v>342.76173549999999</c:v>
                </c:pt>
                <c:pt idx="34508">
                  <c:v>342.77166949999997</c:v>
                </c:pt>
                <c:pt idx="34509">
                  <c:v>342.78160450000001</c:v>
                </c:pt>
                <c:pt idx="34510">
                  <c:v>342.79153889999998</c:v>
                </c:pt>
                <c:pt idx="34511">
                  <c:v>342.80147290000002</c:v>
                </c:pt>
                <c:pt idx="34512">
                  <c:v>342.81140790000001</c:v>
                </c:pt>
                <c:pt idx="34513">
                  <c:v>342.82134189999999</c:v>
                </c:pt>
                <c:pt idx="34514">
                  <c:v>342.83127589999998</c:v>
                </c:pt>
                <c:pt idx="34515">
                  <c:v>342.84121090000002</c:v>
                </c:pt>
                <c:pt idx="34516">
                  <c:v>342.85114490000001</c:v>
                </c:pt>
                <c:pt idx="34517">
                  <c:v>342.8610789</c:v>
                </c:pt>
                <c:pt idx="34518">
                  <c:v>342.87101289999998</c:v>
                </c:pt>
                <c:pt idx="34519">
                  <c:v>342.88094790000002</c:v>
                </c:pt>
                <c:pt idx="34520">
                  <c:v>342.89088190000001</c:v>
                </c:pt>
                <c:pt idx="34521">
                  <c:v>342.9008159</c:v>
                </c:pt>
                <c:pt idx="34522">
                  <c:v>342.91075089999998</c:v>
                </c:pt>
                <c:pt idx="34523">
                  <c:v>342.92068490000003</c:v>
                </c:pt>
                <c:pt idx="34524">
                  <c:v>342.93061890000001</c:v>
                </c:pt>
                <c:pt idx="34525">
                  <c:v>342.9405529</c:v>
                </c:pt>
                <c:pt idx="34526">
                  <c:v>342.95048789999998</c:v>
                </c:pt>
                <c:pt idx="34527">
                  <c:v>342.96042189999997</c:v>
                </c:pt>
                <c:pt idx="34528">
                  <c:v>342.97035590000002</c:v>
                </c:pt>
                <c:pt idx="34529">
                  <c:v>342.9802909</c:v>
                </c:pt>
                <c:pt idx="34530">
                  <c:v>342.99022489999999</c:v>
                </c:pt>
                <c:pt idx="34531">
                  <c:v>343.00015889999997</c:v>
                </c:pt>
                <c:pt idx="34532">
                  <c:v>343.01009390000002</c:v>
                </c:pt>
                <c:pt idx="34533">
                  <c:v>343.0200279</c:v>
                </c:pt>
                <c:pt idx="34534">
                  <c:v>343.02996189999999</c:v>
                </c:pt>
                <c:pt idx="34535">
                  <c:v>343.03989589999998</c:v>
                </c:pt>
                <c:pt idx="34536">
                  <c:v>343.04983090000002</c:v>
                </c:pt>
                <c:pt idx="34537">
                  <c:v>343.0597649</c:v>
                </c:pt>
                <c:pt idx="34538">
                  <c:v>343.06969889999999</c:v>
                </c:pt>
                <c:pt idx="34539">
                  <c:v>343.07963389999998</c:v>
                </c:pt>
                <c:pt idx="34540">
                  <c:v>343.08956790000002</c:v>
                </c:pt>
                <c:pt idx="34541">
                  <c:v>343.09950190000001</c:v>
                </c:pt>
                <c:pt idx="34542">
                  <c:v>343.10943689999999</c:v>
                </c:pt>
                <c:pt idx="34543">
                  <c:v>343.11937089999998</c:v>
                </c:pt>
                <c:pt idx="34544">
                  <c:v>343.12930490000002</c:v>
                </c:pt>
                <c:pt idx="34545">
                  <c:v>343.13923990000001</c:v>
                </c:pt>
                <c:pt idx="34546">
                  <c:v>343.14917389999999</c:v>
                </c:pt>
                <c:pt idx="34547">
                  <c:v>343.15910789999998</c:v>
                </c:pt>
                <c:pt idx="34548">
                  <c:v>343.16904190000002</c:v>
                </c:pt>
                <c:pt idx="34549">
                  <c:v>343.17897690000001</c:v>
                </c:pt>
                <c:pt idx="34550">
                  <c:v>343.1889109</c:v>
                </c:pt>
                <c:pt idx="34551">
                  <c:v>343.19884489999998</c:v>
                </c:pt>
                <c:pt idx="34552">
                  <c:v>343.20877990000002</c:v>
                </c:pt>
                <c:pt idx="34553">
                  <c:v>343.21871390000001</c:v>
                </c:pt>
                <c:pt idx="34554">
                  <c:v>343.2286479</c:v>
                </c:pt>
                <c:pt idx="34555">
                  <c:v>343.23858289999998</c:v>
                </c:pt>
                <c:pt idx="34556">
                  <c:v>343.24851690000003</c:v>
                </c:pt>
                <c:pt idx="34557">
                  <c:v>343.25845090000001</c:v>
                </c:pt>
                <c:pt idx="34558">
                  <c:v>343.2683859</c:v>
                </c:pt>
                <c:pt idx="34559">
                  <c:v>343.27831989999999</c:v>
                </c:pt>
                <c:pt idx="34560">
                  <c:v>343.28825389999997</c:v>
                </c:pt>
                <c:pt idx="34561">
                  <c:v>343.29818890000001</c:v>
                </c:pt>
                <c:pt idx="34562">
                  <c:v>343.3081229</c:v>
                </c:pt>
                <c:pt idx="34563">
                  <c:v>343.31805689999999</c:v>
                </c:pt>
                <c:pt idx="34564">
                  <c:v>343.32799189999997</c:v>
                </c:pt>
                <c:pt idx="34565">
                  <c:v>343.33792590000002</c:v>
                </c:pt>
                <c:pt idx="34566">
                  <c:v>343.3478599</c:v>
                </c:pt>
                <c:pt idx="34567">
                  <c:v>343.35779389999999</c:v>
                </c:pt>
                <c:pt idx="34568">
                  <c:v>343.36772889999997</c:v>
                </c:pt>
                <c:pt idx="34569">
                  <c:v>343.37766290000002</c:v>
                </c:pt>
                <c:pt idx="34570">
                  <c:v>343.38759690000001</c:v>
                </c:pt>
                <c:pt idx="34571">
                  <c:v>343.39753189999999</c:v>
                </c:pt>
                <c:pt idx="34572">
                  <c:v>343.40746589999998</c:v>
                </c:pt>
                <c:pt idx="34573">
                  <c:v>343.41739990000002</c:v>
                </c:pt>
                <c:pt idx="34574">
                  <c:v>343.42733490000001</c:v>
                </c:pt>
                <c:pt idx="34575">
                  <c:v>343.43726889999999</c:v>
                </c:pt>
                <c:pt idx="34576">
                  <c:v>343.44720289999998</c:v>
                </c:pt>
                <c:pt idx="34577">
                  <c:v>343.45713790000002</c:v>
                </c:pt>
                <c:pt idx="34578">
                  <c:v>343.46707190000001</c:v>
                </c:pt>
                <c:pt idx="34579">
                  <c:v>343.47700589999999</c:v>
                </c:pt>
                <c:pt idx="34580">
                  <c:v>343.48694089999998</c:v>
                </c:pt>
                <c:pt idx="34581">
                  <c:v>343.49687490000002</c:v>
                </c:pt>
                <c:pt idx="34582">
                  <c:v>343.50680890000001</c:v>
                </c:pt>
                <c:pt idx="34583">
                  <c:v>343.51674389999999</c:v>
                </c:pt>
                <c:pt idx="34584">
                  <c:v>343.52667789999998</c:v>
                </c:pt>
                <c:pt idx="34585">
                  <c:v>343.53661190000003</c:v>
                </c:pt>
                <c:pt idx="34586">
                  <c:v>343.54654690000001</c:v>
                </c:pt>
                <c:pt idx="34587">
                  <c:v>343.5564809</c:v>
                </c:pt>
                <c:pt idx="34588">
                  <c:v>343.56641489999998</c:v>
                </c:pt>
                <c:pt idx="34589">
                  <c:v>343.57634990000003</c:v>
                </c:pt>
                <c:pt idx="34590">
                  <c:v>343.58628390000001</c:v>
                </c:pt>
                <c:pt idx="34591">
                  <c:v>343.5962179</c:v>
                </c:pt>
                <c:pt idx="34592">
                  <c:v>343.60615189999999</c:v>
                </c:pt>
                <c:pt idx="34593">
                  <c:v>343.61608690000003</c:v>
                </c:pt>
                <c:pt idx="34594">
                  <c:v>343.62602090000001</c:v>
                </c:pt>
                <c:pt idx="34595">
                  <c:v>343.6359549</c:v>
                </c:pt>
                <c:pt idx="34596">
                  <c:v>343.64588989999999</c:v>
                </c:pt>
                <c:pt idx="34597">
                  <c:v>343.65582389999997</c:v>
                </c:pt>
                <c:pt idx="34598">
                  <c:v>343.66575790000002</c:v>
                </c:pt>
                <c:pt idx="34599">
                  <c:v>343.6756929</c:v>
                </c:pt>
                <c:pt idx="34600">
                  <c:v>343.68562689999999</c:v>
                </c:pt>
                <c:pt idx="34601">
                  <c:v>343.69556089999998</c:v>
                </c:pt>
                <c:pt idx="34602">
                  <c:v>343.70549590000002</c:v>
                </c:pt>
                <c:pt idx="34603">
                  <c:v>343.7154299</c:v>
                </c:pt>
                <c:pt idx="34604">
                  <c:v>343.72536389999999</c:v>
                </c:pt>
                <c:pt idx="34605">
                  <c:v>343.73529889999998</c:v>
                </c:pt>
                <c:pt idx="34606">
                  <c:v>343.74523290000002</c:v>
                </c:pt>
                <c:pt idx="34607">
                  <c:v>343.75516690000001</c:v>
                </c:pt>
                <c:pt idx="34608">
                  <c:v>343.76510189999999</c:v>
                </c:pt>
                <c:pt idx="34609">
                  <c:v>343.77503589999998</c:v>
                </c:pt>
                <c:pt idx="34610">
                  <c:v>343.78496990000002</c:v>
                </c:pt>
                <c:pt idx="34611">
                  <c:v>343.79490429999998</c:v>
                </c:pt>
                <c:pt idx="34612">
                  <c:v>343.80483829999997</c:v>
                </c:pt>
                <c:pt idx="34613">
                  <c:v>343.81477230000002</c:v>
                </c:pt>
                <c:pt idx="34614">
                  <c:v>343.8247073</c:v>
                </c:pt>
                <c:pt idx="34615">
                  <c:v>343.83464129999999</c:v>
                </c:pt>
                <c:pt idx="34616">
                  <c:v>343.84457630000003</c:v>
                </c:pt>
                <c:pt idx="34617">
                  <c:v>343.85451030000002</c:v>
                </c:pt>
                <c:pt idx="34618">
                  <c:v>343.8644443</c:v>
                </c:pt>
                <c:pt idx="34619">
                  <c:v>343.87437929999999</c:v>
                </c:pt>
                <c:pt idx="34620">
                  <c:v>343.88431329999997</c:v>
                </c:pt>
                <c:pt idx="34621">
                  <c:v>343.89424730000002</c:v>
                </c:pt>
                <c:pt idx="34622">
                  <c:v>343.9041823</c:v>
                </c:pt>
                <c:pt idx="34623">
                  <c:v>343.91411629999999</c:v>
                </c:pt>
                <c:pt idx="34624">
                  <c:v>343.92405029999998</c:v>
                </c:pt>
                <c:pt idx="34625">
                  <c:v>343.93398530000002</c:v>
                </c:pt>
                <c:pt idx="34626">
                  <c:v>343.94391919999998</c:v>
                </c:pt>
                <c:pt idx="34627">
                  <c:v>343.95385329999999</c:v>
                </c:pt>
                <c:pt idx="34628">
                  <c:v>343.96378829999998</c:v>
                </c:pt>
                <c:pt idx="34629">
                  <c:v>343.97372230000002</c:v>
                </c:pt>
                <c:pt idx="34630">
                  <c:v>343.98365630000001</c:v>
                </c:pt>
                <c:pt idx="34631">
                  <c:v>343.99359129999999</c:v>
                </c:pt>
                <c:pt idx="34632">
                  <c:v>344.00352529999998</c:v>
                </c:pt>
                <c:pt idx="34633">
                  <c:v>344.01345930000002</c:v>
                </c:pt>
                <c:pt idx="34634">
                  <c:v>344.02339430000001</c:v>
                </c:pt>
                <c:pt idx="34635">
                  <c:v>344.03332829999999</c:v>
                </c:pt>
                <c:pt idx="34636">
                  <c:v>344.04326229999998</c:v>
                </c:pt>
                <c:pt idx="34637">
                  <c:v>344.05319730000002</c:v>
                </c:pt>
                <c:pt idx="34638">
                  <c:v>344.06313130000001</c:v>
                </c:pt>
                <c:pt idx="34639">
                  <c:v>344.07306629999999</c:v>
                </c:pt>
                <c:pt idx="34640">
                  <c:v>344.08300029999998</c:v>
                </c:pt>
                <c:pt idx="34641">
                  <c:v>344.09293430000002</c:v>
                </c:pt>
                <c:pt idx="34642">
                  <c:v>344.10286930000001</c:v>
                </c:pt>
                <c:pt idx="34643">
                  <c:v>344.1128033</c:v>
                </c:pt>
                <c:pt idx="34644">
                  <c:v>344.12273729999998</c:v>
                </c:pt>
                <c:pt idx="34645">
                  <c:v>344.13267230000002</c:v>
                </c:pt>
                <c:pt idx="34646">
                  <c:v>344.14260630000001</c:v>
                </c:pt>
                <c:pt idx="34647">
                  <c:v>344.1525403</c:v>
                </c:pt>
                <c:pt idx="34648">
                  <c:v>344.16247529999998</c:v>
                </c:pt>
                <c:pt idx="34649">
                  <c:v>344.17240930000003</c:v>
                </c:pt>
                <c:pt idx="34650">
                  <c:v>344.18234430000001</c:v>
                </c:pt>
                <c:pt idx="34651">
                  <c:v>344.1922783</c:v>
                </c:pt>
                <c:pt idx="34652">
                  <c:v>344.20221229999999</c:v>
                </c:pt>
                <c:pt idx="34653">
                  <c:v>344.21214730000003</c:v>
                </c:pt>
                <c:pt idx="34654">
                  <c:v>344.22208130000001</c:v>
                </c:pt>
                <c:pt idx="34655">
                  <c:v>344.2320153</c:v>
                </c:pt>
                <c:pt idx="34656">
                  <c:v>344.24195029999998</c:v>
                </c:pt>
                <c:pt idx="34657">
                  <c:v>344.25188420000001</c:v>
                </c:pt>
                <c:pt idx="34658">
                  <c:v>344.26181830000002</c:v>
                </c:pt>
                <c:pt idx="34659">
                  <c:v>344.2717533</c:v>
                </c:pt>
                <c:pt idx="34660">
                  <c:v>344.28168729999999</c:v>
                </c:pt>
                <c:pt idx="34661">
                  <c:v>344.29162229999997</c:v>
                </c:pt>
                <c:pt idx="34662">
                  <c:v>344.30155630000002</c:v>
                </c:pt>
                <c:pt idx="34663">
                  <c:v>344.3114903</c:v>
                </c:pt>
                <c:pt idx="34664">
                  <c:v>344.32142529999999</c:v>
                </c:pt>
                <c:pt idx="34665">
                  <c:v>344.33135929999997</c:v>
                </c:pt>
                <c:pt idx="34666">
                  <c:v>344.34129330000002</c:v>
                </c:pt>
                <c:pt idx="34667">
                  <c:v>344.3512283</c:v>
                </c:pt>
                <c:pt idx="34668">
                  <c:v>344.36116229999999</c:v>
                </c:pt>
                <c:pt idx="34669">
                  <c:v>344.37109729999997</c:v>
                </c:pt>
                <c:pt idx="34670">
                  <c:v>344.38103130000002</c:v>
                </c:pt>
                <c:pt idx="34671">
                  <c:v>344.3909653</c:v>
                </c:pt>
                <c:pt idx="34672">
                  <c:v>344.40090029999999</c:v>
                </c:pt>
                <c:pt idx="34673">
                  <c:v>344.41083429999998</c:v>
                </c:pt>
                <c:pt idx="34674">
                  <c:v>344.42076830000002</c:v>
                </c:pt>
                <c:pt idx="34675">
                  <c:v>344.4307033</c:v>
                </c:pt>
                <c:pt idx="34676">
                  <c:v>344.44063729999999</c:v>
                </c:pt>
                <c:pt idx="34677">
                  <c:v>344.45057229999998</c:v>
                </c:pt>
                <c:pt idx="34678">
                  <c:v>344.46050630000002</c:v>
                </c:pt>
                <c:pt idx="34679">
                  <c:v>344.47044030000001</c:v>
                </c:pt>
                <c:pt idx="34680">
                  <c:v>344.48037529999999</c:v>
                </c:pt>
                <c:pt idx="34681">
                  <c:v>344.49030929999998</c:v>
                </c:pt>
                <c:pt idx="34682">
                  <c:v>344.50024430000002</c:v>
                </c:pt>
                <c:pt idx="34683">
                  <c:v>344.51017830000001</c:v>
                </c:pt>
                <c:pt idx="34684">
                  <c:v>344.52011229999999</c:v>
                </c:pt>
                <c:pt idx="34685">
                  <c:v>344.53004729999998</c:v>
                </c:pt>
                <c:pt idx="34686">
                  <c:v>344.53998130000002</c:v>
                </c:pt>
                <c:pt idx="34687">
                  <c:v>344.54991530000001</c:v>
                </c:pt>
                <c:pt idx="34688">
                  <c:v>344.55985029999999</c:v>
                </c:pt>
                <c:pt idx="34689">
                  <c:v>344.56978429999998</c:v>
                </c:pt>
                <c:pt idx="34690">
                  <c:v>344.57971930000002</c:v>
                </c:pt>
                <c:pt idx="34691">
                  <c:v>344.58965330000001</c:v>
                </c:pt>
                <c:pt idx="34692">
                  <c:v>344.5995873</c:v>
                </c:pt>
                <c:pt idx="34693">
                  <c:v>344.60952229999998</c:v>
                </c:pt>
                <c:pt idx="34694">
                  <c:v>344.61945630000002</c:v>
                </c:pt>
                <c:pt idx="34695">
                  <c:v>344.62939130000001</c:v>
                </c:pt>
                <c:pt idx="34696">
                  <c:v>344.6393253</c:v>
                </c:pt>
                <c:pt idx="34697">
                  <c:v>344.64925929999998</c:v>
                </c:pt>
                <c:pt idx="34698">
                  <c:v>344.65919430000002</c:v>
                </c:pt>
                <c:pt idx="34699">
                  <c:v>344.66912830000001</c:v>
                </c:pt>
                <c:pt idx="34700">
                  <c:v>344.6790623</c:v>
                </c:pt>
                <c:pt idx="34701">
                  <c:v>344.68899729999998</c:v>
                </c:pt>
                <c:pt idx="34702">
                  <c:v>344.69893130000003</c:v>
                </c:pt>
                <c:pt idx="34703">
                  <c:v>344.70886630000001</c:v>
                </c:pt>
                <c:pt idx="34704">
                  <c:v>344.7188003</c:v>
                </c:pt>
                <c:pt idx="34705">
                  <c:v>344.72873429999999</c:v>
                </c:pt>
                <c:pt idx="34706">
                  <c:v>344.73866930000003</c:v>
                </c:pt>
                <c:pt idx="34707">
                  <c:v>344.74860330000001</c:v>
                </c:pt>
                <c:pt idx="34708">
                  <c:v>344.7585383</c:v>
                </c:pt>
                <c:pt idx="34709">
                  <c:v>344.76847229999998</c:v>
                </c:pt>
                <c:pt idx="34710">
                  <c:v>344.77840629999997</c:v>
                </c:pt>
                <c:pt idx="34711">
                  <c:v>344.78834130000001</c:v>
                </c:pt>
                <c:pt idx="34712">
                  <c:v>344.79827560000001</c:v>
                </c:pt>
                <c:pt idx="34713">
                  <c:v>344.8082096</c:v>
                </c:pt>
                <c:pt idx="34714">
                  <c:v>344.81814459999998</c:v>
                </c:pt>
                <c:pt idx="34715">
                  <c:v>344.82807860000003</c:v>
                </c:pt>
                <c:pt idx="34716">
                  <c:v>344.83801360000001</c:v>
                </c:pt>
                <c:pt idx="34717">
                  <c:v>344.8479476</c:v>
                </c:pt>
                <c:pt idx="34718">
                  <c:v>344.85788159999998</c:v>
                </c:pt>
                <c:pt idx="34719">
                  <c:v>344.86781660000003</c:v>
                </c:pt>
                <c:pt idx="34720">
                  <c:v>344.87775060000001</c:v>
                </c:pt>
                <c:pt idx="34721">
                  <c:v>344.8876856</c:v>
                </c:pt>
                <c:pt idx="34722">
                  <c:v>344.89761959999998</c:v>
                </c:pt>
                <c:pt idx="34723">
                  <c:v>344.90755360000003</c:v>
                </c:pt>
                <c:pt idx="34724">
                  <c:v>344.91748860000001</c:v>
                </c:pt>
                <c:pt idx="34725">
                  <c:v>344.9274226</c:v>
                </c:pt>
                <c:pt idx="34726">
                  <c:v>344.93735759999998</c:v>
                </c:pt>
                <c:pt idx="34727">
                  <c:v>344.94729160000003</c:v>
                </c:pt>
                <c:pt idx="34728">
                  <c:v>344.95722560000002</c:v>
                </c:pt>
                <c:pt idx="34729">
                  <c:v>344.9671606</c:v>
                </c:pt>
                <c:pt idx="34730">
                  <c:v>344.97709459999999</c:v>
                </c:pt>
                <c:pt idx="34731">
                  <c:v>344.98702859999997</c:v>
                </c:pt>
                <c:pt idx="34732">
                  <c:v>344.99696360000002</c:v>
                </c:pt>
                <c:pt idx="34733">
                  <c:v>345.0068976</c:v>
                </c:pt>
                <c:pt idx="34734">
                  <c:v>345.01683259999999</c:v>
                </c:pt>
                <c:pt idx="34735">
                  <c:v>345.02676659999997</c:v>
                </c:pt>
                <c:pt idx="34736">
                  <c:v>345.03670060000002</c:v>
                </c:pt>
                <c:pt idx="34737">
                  <c:v>345.0466356</c:v>
                </c:pt>
                <c:pt idx="34738">
                  <c:v>345.05656959999999</c:v>
                </c:pt>
                <c:pt idx="34739">
                  <c:v>345.06650459999997</c:v>
                </c:pt>
                <c:pt idx="34740">
                  <c:v>345.07643860000002</c:v>
                </c:pt>
                <c:pt idx="34741">
                  <c:v>345.0863726</c:v>
                </c:pt>
                <c:pt idx="34742">
                  <c:v>345.09630759999999</c:v>
                </c:pt>
                <c:pt idx="34743">
                  <c:v>345.10624159999998</c:v>
                </c:pt>
                <c:pt idx="34744">
                  <c:v>345.11617660000002</c:v>
                </c:pt>
                <c:pt idx="34745">
                  <c:v>345.1261106</c:v>
                </c:pt>
                <c:pt idx="34746">
                  <c:v>345.13604459999999</c:v>
                </c:pt>
                <c:pt idx="34747">
                  <c:v>345.14597959999998</c:v>
                </c:pt>
                <c:pt idx="34748">
                  <c:v>345.15591360000002</c:v>
                </c:pt>
                <c:pt idx="34749">
                  <c:v>345.16584760000001</c:v>
                </c:pt>
                <c:pt idx="34750">
                  <c:v>345.17578259999999</c:v>
                </c:pt>
                <c:pt idx="34751">
                  <c:v>345.18571659999998</c:v>
                </c:pt>
                <c:pt idx="34752">
                  <c:v>345.19565160000002</c:v>
                </c:pt>
                <c:pt idx="34753">
                  <c:v>345.20558560000001</c:v>
                </c:pt>
                <c:pt idx="34754">
                  <c:v>345.21551959999999</c:v>
                </c:pt>
                <c:pt idx="34755">
                  <c:v>345.22545459999998</c:v>
                </c:pt>
                <c:pt idx="34756">
                  <c:v>345.23538860000002</c:v>
                </c:pt>
                <c:pt idx="34757">
                  <c:v>345.24532360000001</c:v>
                </c:pt>
                <c:pt idx="34758">
                  <c:v>345.25525759999999</c:v>
                </c:pt>
                <c:pt idx="34759">
                  <c:v>345.26519159999998</c:v>
                </c:pt>
                <c:pt idx="34760">
                  <c:v>345.27512660000002</c:v>
                </c:pt>
                <c:pt idx="34761">
                  <c:v>345.28506060000001</c:v>
                </c:pt>
                <c:pt idx="34762">
                  <c:v>345.29499559999999</c:v>
                </c:pt>
                <c:pt idx="34763">
                  <c:v>345.30492959999998</c:v>
                </c:pt>
                <c:pt idx="34764">
                  <c:v>345.31486360000002</c:v>
                </c:pt>
                <c:pt idx="34765">
                  <c:v>345.32479860000001</c:v>
                </c:pt>
                <c:pt idx="34766">
                  <c:v>345.3347326</c:v>
                </c:pt>
                <c:pt idx="34767">
                  <c:v>345.34466759999998</c:v>
                </c:pt>
                <c:pt idx="34768">
                  <c:v>345.35460160000002</c:v>
                </c:pt>
                <c:pt idx="34769">
                  <c:v>345.36453560000001</c:v>
                </c:pt>
                <c:pt idx="34770">
                  <c:v>345.3744706</c:v>
                </c:pt>
                <c:pt idx="34771">
                  <c:v>345.38440459999998</c:v>
                </c:pt>
                <c:pt idx="34772">
                  <c:v>345.39433960000002</c:v>
                </c:pt>
                <c:pt idx="34773">
                  <c:v>345.40427360000001</c:v>
                </c:pt>
                <c:pt idx="34774">
                  <c:v>345.4142076</c:v>
                </c:pt>
                <c:pt idx="34775">
                  <c:v>345.42414259999998</c:v>
                </c:pt>
                <c:pt idx="34776">
                  <c:v>345.43407660000003</c:v>
                </c:pt>
                <c:pt idx="34777">
                  <c:v>345.44401160000001</c:v>
                </c:pt>
                <c:pt idx="34778">
                  <c:v>345.4539456</c:v>
                </c:pt>
                <c:pt idx="34779">
                  <c:v>345.46387959999998</c:v>
                </c:pt>
                <c:pt idx="34780">
                  <c:v>345.47381460000003</c:v>
                </c:pt>
                <c:pt idx="34781">
                  <c:v>345.48374860000001</c:v>
                </c:pt>
                <c:pt idx="34782">
                  <c:v>345.4936836</c:v>
                </c:pt>
                <c:pt idx="34783">
                  <c:v>345.50361759999998</c:v>
                </c:pt>
                <c:pt idx="34784">
                  <c:v>345.51355260000003</c:v>
                </c:pt>
                <c:pt idx="34785">
                  <c:v>345.52348660000001</c:v>
                </c:pt>
                <c:pt idx="34786">
                  <c:v>345.5334206</c:v>
                </c:pt>
                <c:pt idx="34787">
                  <c:v>345.54335559999998</c:v>
                </c:pt>
                <c:pt idx="34788">
                  <c:v>345.55328960000003</c:v>
                </c:pt>
                <c:pt idx="34789">
                  <c:v>345.56322460000001</c:v>
                </c:pt>
                <c:pt idx="34790">
                  <c:v>345.5731586</c:v>
                </c:pt>
                <c:pt idx="34791">
                  <c:v>345.58309259999999</c:v>
                </c:pt>
                <c:pt idx="34792">
                  <c:v>345.59302760000003</c:v>
                </c:pt>
                <c:pt idx="34793">
                  <c:v>345.60296160000001</c:v>
                </c:pt>
                <c:pt idx="34794">
                  <c:v>345.6128966</c:v>
                </c:pt>
                <c:pt idx="34795">
                  <c:v>345.62283059999999</c:v>
                </c:pt>
                <c:pt idx="34796">
                  <c:v>345.63276459999997</c:v>
                </c:pt>
                <c:pt idx="34797">
                  <c:v>345.64269960000001</c:v>
                </c:pt>
                <c:pt idx="34798">
                  <c:v>345.6526336</c:v>
                </c:pt>
                <c:pt idx="34799">
                  <c:v>345.66256859999999</c:v>
                </c:pt>
                <c:pt idx="34800">
                  <c:v>345.67250259999997</c:v>
                </c:pt>
                <c:pt idx="34801">
                  <c:v>345.68243660000002</c:v>
                </c:pt>
                <c:pt idx="34802">
                  <c:v>345.6923716</c:v>
                </c:pt>
                <c:pt idx="34803">
                  <c:v>345.70230559999999</c:v>
                </c:pt>
                <c:pt idx="34804">
                  <c:v>345.71224059999997</c:v>
                </c:pt>
                <c:pt idx="34805">
                  <c:v>345.72217460000002</c:v>
                </c:pt>
                <c:pt idx="34806">
                  <c:v>345.7321096</c:v>
                </c:pt>
                <c:pt idx="34807">
                  <c:v>345.74204359999999</c:v>
                </c:pt>
                <c:pt idx="34808">
                  <c:v>345.75197759999998</c:v>
                </c:pt>
                <c:pt idx="34809">
                  <c:v>345.76191260000002</c:v>
                </c:pt>
                <c:pt idx="34810">
                  <c:v>345.7718466</c:v>
                </c:pt>
                <c:pt idx="34811">
                  <c:v>345.78178159999999</c:v>
                </c:pt>
                <c:pt idx="34812">
                  <c:v>345.79171600000001</c:v>
                </c:pt>
                <c:pt idx="34813">
                  <c:v>345.80165</c:v>
                </c:pt>
                <c:pt idx="34814">
                  <c:v>345.81158499999998</c:v>
                </c:pt>
                <c:pt idx="34815">
                  <c:v>345.82151900000002</c:v>
                </c:pt>
                <c:pt idx="34816">
                  <c:v>345.83145400000001</c:v>
                </c:pt>
                <c:pt idx="34817">
                  <c:v>345.84138799999999</c:v>
                </c:pt>
                <c:pt idx="34818">
                  <c:v>345.85132199999998</c:v>
                </c:pt>
                <c:pt idx="34819">
                  <c:v>345.86125700000002</c:v>
                </c:pt>
                <c:pt idx="34820">
                  <c:v>345.87119100000001</c:v>
                </c:pt>
                <c:pt idx="34821">
                  <c:v>345.88112599999999</c:v>
                </c:pt>
                <c:pt idx="34822">
                  <c:v>345.89105999999998</c:v>
                </c:pt>
                <c:pt idx="34823">
                  <c:v>345.90099500000002</c:v>
                </c:pt>
                <c:pt idx="34824">
                  <c:v>345.91092900000001</c:v>
                </c:pt>
                <c:pt idx="34825">
                  <c:v>345.920863</c:v>
                </c:pt>
                <c:pt idx="34826">
                  <c:v>345.93079799999998</c:v>
                </c:pt>
                <c:pt idx="34827">
                  <c:v>345.94073200000003</c:v>
                </c:pt>
                <c:pt idx="34828">
                  <c:v>345.95066700000001</c:v>
                </c:pt>
                <c:pt idx="34829">
                  <c:v>345.960601</c:v>
                </c:pt>
                <c:pt idx="34830">
                  <c:v>345.97053499999998</c:v>
                </c:pt>
                <c:pt idx="34831">
                  <c:v>345.98047000000003</c:v>
                </c:pt>
                <c:pt idx="34832">
                  <c:v>345.99040400000001</c:v>
                </c:pt>
                <c:pt idx="34833">
                  <c:v>346.000339</c:v>
                </c:pt>
                <c:pt idx="34834">
                  <c:v>346.01027299999998</c:v>
                </c:pt>
                <c:pt idx="34835">
                  <c:v>346.02020800000003</c:v>
                </c:pt>
                <c:pt idx="34836">
                  <c:v>346.03014200000001</c:v>
                </c:pt>
                <c:pt idx="34837">
                  <c:v>346.040076</c:v>
                </c:pt>
                <c:pt idx="34838">
                  <c:v>346.05001099999998</c:v>
                </c:pt>
                <c:pt idx="34839">
                  <c:v>346.05994500000003</c:v>
                </c:pt>
                <c:pt idx="34840">
                  <c:v>346.06988000000001</c:v>
                </c:pt>
                <c:pt idx="34841">
                  <c:v>346.079814</c:v>
                </c:pt>
                <c:pt idx="34842">
                  <c:v>346.08974799999999</c:v>
                </c:pt>
                <c:pt idx="34843">
                  <c:v>346.09968300000003</c:v>
                </c:pt>
                <c:pt idx="34844">
                  <c:v>346.10961700000001</c:v>
                </c:pt>
                <c:pt idx="34845">
                  <c:v>346.119552</c:v>
                </c:pt>
                <c:pt idx="34846">
                  <c:v>346.12948599999999</c:v>
                </c:pt>
                <c:pt idx="34847">
                  <c:v>346.13942100000003</c:v>
                </c:pt>
                <c:pt idx="34848">
                  <c:v>346.14935500000001</c:v>
                </c:pt>
                <c:pt idx="34849">
                  <c:v>346.159289</c:v>
                </c:pt>
                <c:pt idx="34850">
                  <c:v>346.16922399999999</c:v>
                </c:pt>
                <c:pt idx="34851">
                  <c:v>346.17915799999997</c:v>
                </c:pt>
                <c:pt idx="34852">
                  <c:v>346.18909300000001</c:v>
                </c:pt>
                <c:pt idx="34853">
                  <c:v>346.199027</c:v>
                </c:pt>
                <c:pt idx="34854">
                  <c:v>346.20896199999999</c:v>
                </c:pt>
                <c:pt idx="34855">
                  <c:v>346.21889599999997</c:v>
                </c:pt>
                <c:pt idx="34856">
                  <c:v>346.22883000000002</c:v>
                </c:pt>
                <c:pt idx="34857">
                  <c:v>346.238765</c:v>
                </c:pt>
                <c:pt idx="34858">
                  <c:v>346.24869899999999</c:v>
                </c:pt>
                <c:pt idx="34859">
                  <c:v>346.25863399999997</c:v>
                </c:pt>
                <c:pt idx="34860">
                  <c:v>346.26856800000002</c:v>
                </c:pt>
                <c:pt idx="34861">
                  <c:v>346.278503</c:v>
                </c:pt>
                <c:pt idx="34862">
                  <c:v>346.28843699999999</c:v>
                </c:pt>
                <c:pt idx="34863">
                  <c:v>346.29837099999997</c:v>
                </c:pt>
                <c:pt idx="34864">
                  <c:v>346.30830600000002</c:v>
                </c:pt>
                <c:pt idx="34865">
                  <c:v>346.31824</c:v>
                </c:pt>
                <c:pt idx="34866">
                  <c:v>346.32817499999999</c:v>
                </c:pt>
                <c:pt idx="34867">
                  <c:v>346.33810899999997</c:v>
                </c:pt>
                <c:pt idx="34868">
                  <c:v>346.34804400000002</c:v>
                </c:pt>
                <c:pt idx="34869">
                  <c:v>346.357978</c:v>
                </c:pt>
                <c:pt idx="34870">
                  <c:v>346.36791199999999</c:v>
                </c:pt>
                <c:pt idx="34871">
                  <c:v>346.37784699999997</c:v>
                </c:pt>
                <c:pt idx="34872">
                  <c:v>346.38778100000002</c:v>
                </c:pt>
                <c:pt idx="34873">
                  <c:v>346.397716</c:v>
                </c:pt>
                <c:pt idx="34874">
                  <c:v>346.40764999999999</c:v>
                </c:pt>
                <c:pt idx="34875">
                  <c:v>346.41758499999997</c:v>
                </c:pt>
                <c:pt idx="34876">
                  <c:v>346.42751900000002</c:v>
                </c:pt>
                <c:pt idx="34877">
                  <c:v>346.437453</c:v>
                </c:pt>
                <c:pt idx="34878">
                  <c:v>346.44738799999999</c:v>
                </c:pt>
                <c:pt idx="34879">
                  <c:v>346.45732199999998</c:v>
                </c:pt>
                <c:pt idx="34880">
                  <c:v>346.46725700000002</c:v>
                </c:pt>
                <c:pt idx="34881">
                  <c:v>346.477191</c:v>
                </c:pt>
                <c:pt idx="34882">
                  <c:v>346.48712499999999</c:v>
                </c:pt>
                <c:pt idx="34883">
                  <c:v>346.49705999999998</c:v>
                </c:pt>
                <c:pt idx="34884">
                  <c:v>346.50699400000002</c:v>
                </c:pt>
                <c:pt idx="34885">
                  <c:v>346.516929</c:v>
                </c:pt>
                <c:pt idx="34886">
                  <c:v>346.52686299999999</c:v>
                </c:pt>
                <c:pt idx="34887">
                  <c:v>346.53679799999998</c:v>
                </c:pt>
                <c:pt idx="34888">
                  <c:v>346.54673200000002</c:v>
                </c:pt>
                <c:pt idx="34889">
                  <c:v>346.55666600000001</c:v>
                </c:pt>
                <c:pt idx="34890">
                  <c:v>346.56660099999999</c:v>
                </c:pt>
                <c:pt idx="34891">
                  <c:v>346.57653499999998</c:v>
                </c:pt>
                <c:pt idx="34892">
                  <c:v>346.58647000000002</c:v>
                </c:pt>
                <c:pt idx="34893">
                  <c:v>346.59640400000001</c:v>
                </c:pt>
                <c:pt idx="34894">
                  <c:v>346.60633899999999</c:v>
                </c:pt>
                <c:pt idx="34895">
                  <c:v>346.61627299999998</c:v>
                </c:pt>
                <c:pt idx="34896">
                  <c:v>346.62620700000002</c:v>
                </c:pt>
                <c:pt idx="34897">
                  <c:v>346.63614200000001</c:v>
                </c:pt>
                <c:pt idx="34898">
                  <c:v>346.64607599999999</c:v>
                </c:pt>
                <c:pt idx="34899">
                  <c:v>346.65601099999998</c:v>
                </c:pt>
                <c:pt idx="34900">
                  <c:v>346.66594500000002</c:v>
                </c:pt>
                <c:pt idx="34901">
                  <c:v>346.67588000000001</c:v>
                </c:pt>
                <c:pt idx="34902">
                  <c:v>346.68581399999999</c:v>
                </c:pt>
                <c:pt idx="34903">
                  <c:v>346.69574799999998</c:v>
                </c:pt>
                <c:pt idx="34904">
                  <c:v>346.70568300000002</c:v>
                </c:pt>
                <c:pt idx="34905">
                  <c:v>346.71561700000001</c:v>
                </c:pt>
                <c:pt idx="34906">
                  <c:v>346.72555199999999</c:v>
                </c:pt>
                <c:pt idx="34907">
                  <c:v>346.73548599999998</c:v>
                </c:pt>
                <c:pt idx="34908">
                  <c:v>346.74542000000002</c:v>
                </c:pt>
                <c:pt idx="34909">
                  <c:v>346.75535500000001</c:v>
                </c:pt>
                <c:pt idx="34910">
                  <c:v>346.765289</c:v>
                </c:pt>
                <c:pt idx="34911">
                  <c:v>346.77522399999998</c:v>
                </c:pt>
                <c:pt idx="34912">
                  <c:v>346.78515800000002</c:v>
                </c:pt>
                <c:pt idx="34913">
                  <c:v>346.79509300000001</c:v>
                </c:pt>
                <c:pt idx="34914">
                  <c:v>346.805027</c:v>
                </c:pt>
                <c:pt idx="34915">
                  <c:v>346.81496099999998</c:v>
                </c:pt>
                <c:pt idx="34916">
                  <c:v>346.82489600000002</c:v>
                </c:pt>
                <c:pt idx="34917">
                  <c:v>346.83483000000001</c:v>
                </c:pt>
                <c:pt idx="34918">
                  <c:v>346.844765</c:v>
                </c:pt>
                <c:pt idx="34919">
                  <c:v>346.85469899999998</c:v>
                </c:pt>
                <c:pt idx="34920">
                  <c:v>346.86463400000002</c:v>
                </c:pt>
                <c:pt idx="34921">
                  <c:v>346.87456800000001</c:v>
                </c:pt>
                <c:pt idx="34922">
                  <c:v>346.884502</c:v>
                </c:pt>
                <c:pt idx="34923">
                  <c:v>346.89443699999998</c:v>
                </c:pt>
                <c:pt idx="34924">
                  <c:v>346.90437100000003</c:v>
                </c:pt>
                <c:pt idx="34925">
                  <c:v>346.91430600000001</c:v>
                </c:pt>
                <c:pt idx="34926">
                  <c:v>346.92424</c:v>
                </c:pt>
                <c:pt idx="34927">
                  <c:v>346.93417499999998</c:v>
                </c:pt>
                <c:pt idx="34928">
                  <c:v>346.94410900000003</c:v>
                </c:pt>
                <c:pt idx="34929">
                  <c:v>346.95404300000001</c:v>
                </c:pt>
                <c:pt idx="34930">
                  <c:v>346.963978</c:v>
                </c:pt>
                <c:pt idx="34931">
                  <c:v>346.97391199999998</c:v>
                </c:pt>
                <c:pt idx="34932">
                  <c:v>346.98384700000003</c:v>
                </c:pt>
                <c:pt idx="34933">
                  <c:v>346.99378100000001</c:v>
                </c:pt>
                <c:pt idx="34934">
                  <c:v>347.003716</c:v>
                </c:pt>
                <c:pt idx="34935">
                  <c:v>347.01364999999998</c:v>
                </c:pt>
                <c:pt idx="34936">
                  <c:v>347.02358400000003</c:v>
                </c:pt>
                <c:pt idx="34937">
                  <c:v>347.03351900000001</c:v>
                </c:pt>
                <c:pt idx="34938">
                  <c:v>347.043453</c:v>
                </c:pt>
                <c:pt idx="34939">
                  <c:v>347.05338799999998</c:v>
                </c:pt>
                <c:pt idx="34940">
                  <c:v>347.06332200000003</c:v>
                </c:pt>
                <c:pt idx="34941">
                  <c:v>347.07325700000001</c:v>
                </c:pt>
                <c:pt idx="34942">
                  <c:v>347.083191</c:v>
                </c:pt>
                <c:pt idx="34943">
                  <c:v>347.09312499999999</c:v>
                </c:pt>
                <c:pt idx="34944">
                  <c:v>347.10306000000003</c:v>
                </c:pt>
                <c:pt idx="34945">
                  <c:v>347.11299400000001</c:v>
                </c:pt>
                <c:pt idx="34946">
                  <c:v>347.122929</c:v>
                </c:pt>
                <c:pt idx="34947">
                  <c:v>347.13286299999999</c:v>
                </c:pt>
                <c:pt idx="34948">
                  <c:v>347.14279800000003</c:v>
                </c:pt>
                <c:pt idx="34949">
                  <c:v>347.15273200000001</c:v>
                </c:pt>
                <c:pt idx="34950">
                  <c:v>347.162666</c:v>
                </c:pt>
                <c:pt idx="34951">
                  <c:v>347.17260099999999</c:v>
                </c:pt>
                <c:pt idx="34952">
                  <c:v>347.18253499999997</c:v>
                </c:pt>
                <c:pt idx="34953">
                  <c:v>347.19247000000001</c:v>
                </c:pt>
                <c:pt idx="34954">
                  <c:v>347.202404</c:v>
                </c:pt>
                <c:pt idx="34955">
                  <c:v>347.21233899999999</c:v>
                </c:pt>
                <c:pt idx="34956">
                  <c:v>347.22227299999997</c:v>
                </c:pt>
                <c:pt idx="34957">
                  <c:v>347.23220800000001</c:v>
                </c:pt>
                <c:pt idx="34958">
                  <c:v>347.242142</c:v>
                </c:pt>
                <c:pt idx="34959">
                  <c:v>347.25207599999999</c:v>
                </c:pt>
                <c:pt idx="34960">
                  <c:v>347.26201099999997</c:v>
                </c:pt>
                <c:pt idx="34961">
                  <c:v>347.27194500000002</c:v>
                </c:pt>
                <c:pt idx="34962">
                  <c:v>347.28188</c:v>
                </c:pt>
                <c:pt idx="34963">
                  <c:v>347.29181399999999</c:v>
                </c:pt>
                <c:pt idx="34964">
                  <c:v>347.30174899999997</c:v>
                </c:pt>
                <c:pt idx="34965">
                  <c:v>347.31168300000002</c:v>
                </c:pt>
                <c:pt idx="34966">
                  <c:v>347.321617</c:v>
                </c:pt>
                <c:pt idx="34967">
                  <c:v>347.33155199999999</c:v>
                </c:pt>
                <c:pt idx="34968">
                  <c:v>347.34148599999997</c:v>
                </c:pt>
                <c:pt idx="34969">
                  <c:v>347.35142100000002</c:v>
                </c:pt>
                <c:pt idx="34970">
                  <c:v>347.361355</c:v>
                </c:pt>
                <c:pt idx="34971">
                  <c:v>347.37128999999999</c:v>
                </c:pt>
                <c:pt idx="34972">
                  <c:v>347.38122399999997</c:v>
                </c:pt>
                <c:pt idx="34973">
                  <c:v>347.39115800000002</c:v>
                </c:pt>
                <c:pt idx="34974">
                  <c:v>347.401093</c:v>
                </c:pt>
                <c:pt idx="34975">
                  <c:v>347.41102699999999</c:v>
                </c:pt>
                <c:pt idx="34976">
                  <c:v>347.42096199999997</c:v>
                </c:pt>
                <c:pt idx="34977">
                  <c:v>347.43089600000002</c:v>
                </c:pt>
                <c:pt idx="34978">
                  <c:v>347.440831</c:v>
                </c:pt>
                <c:pt idx="34979">
                  <c:v>347.45076499999999</c:v>
                </c:pt>
                <c:pt idx="34980">
                  <c:v>347.46069899999998</c:v>
                </c:pt>
                <c:pt idx="34981">
                  <c:v>347.47063400000002</c:v>
                </c:pt>
                <c:pt idx="34982">
                  <c:v>347.48056800000001</c:v>
                </c:pt>
                <c:pt idx="34983">
                  <c:v>347.49050299999999</c:v>
                </c:pt>
                <c:pt idx="34984">
                  <c:v>347.50043699999998</c:v>
                </c:pt>
                <c:pt idx="34985">
                  <c:v>347.51037200000002</c:v>
                </c:pt>
                <c:pt idx="34986">
                  <c:v>347.52030600000001</c:v>
                </c:pt>
                <c:pt idx="34987">
                  <c:v>347.53023999999999</c:v>
                </c:pt>
                <c:pt idx="34988">
                  <c:v>347.54017499999998</c:v>
                </c:pt>
                <c:pt idx="34989">
                  <c:v>347.55010900000002</c:v>
                </c:pt>
                <c:pt idx="34990">
                  <c:v>347.560044</c:v>
                </c:pt>
                <c:pt idx="34991">
                  <c:v>347.56997799999999</c:v>
                </c:pt>
                <c:pt idx="34992">
                  <c:v>347.57991299999998</c:v>
                </c:pt>
                <c:pt idx="34993">
                  <c:v>347.58984700000002</c:v>
                </c:pt>
                <c:pt idx="34994">
                  <c:v>347.59978100000001</c:v>
                </c:pt>
                <c:pt idx="34995">
                  <c:v>347.60971599999999</c:v>
                </c:pt>
                <c:pt idx="34996">
                  <c:v>347.61964999999998</c:v>
                </c:pt>
                <c:pt idx="34997">
                  <c:v>347.62958500000002</c:v>
                </c:pt>
                <c:pt idx="34998">
                  <c:v>347.63951900000001</c:v>
                </c:pt>
                <c:pt idx="34999">
                  <c:v>347.64945399999999</c:v>
                </c:pt>
                <c:pt idx="35000">
                  <c:v>347.65938799999998</c:v>
                </c:pt>
                <c:pt idx="35001">
                  <c:v>347.66932200000002</c:v>
                </c:pt>
                <c:pt idx="35002">
                  <c:v>347.67925700000001</c:v>
                </c:pt>
                <c:pt idx="35003">
                  <c:v>347.68919099999999</c:v>
                </c:pt>
                <c:pt idx="35004">
                  <c:v>347.69912599999998</c:v>
                </c:pt>
                <c:pt idx="35005">
                  <c:v>347.70906000000002</c:v>
                </c:pt>
                <c:pt idx="35006">
                  <c:v>347.71899500000001</c:v>
                </c:pt>
                <c:pt idx="35007">
                  <c:v>347.72892899999999</c:v>
                </c:pt>
                <c:pt idx="35008">
                  <c:v>347.73886299999998</c:v>
                </c:pt>
                <c:pt idx="35009">
                  <c:v>347.74879800000002</c:v>
                </c:pt>
                <c:pt idx="35010">
                  <c:v>347.75873200000001</c:v>
                </c:pt>
                <c:pt idx="35011">
                  <c:v>347.76866699999999</c:v>
                </c:pt>
                <c:pt idx="35012">
                  <c:v>347.77860099999998</c:v>
                </c:pt>
                <c:pt idx="35013">
                  <c:v>347.78853600000002</c:v>
                </c:pt>
                <c:pt idx="35014">
                  <c:v>347.7984697</c:v>
                </c:pt>
                <c:pt idx="35015">
                  <c:v>347.80840369999999</c:v>
                </c:pt>
                <c:pt idx="35016">
                  <c:v>347.81833870000003</c:v>
                </c:pt>
                <c:pt idx="35017">
                  <c:v>347.82827270000001</c:v>
                </c:pt>
                <c:pt idx="35018">
                  <c:v>347.8382077</c:v>
                </c:pt>
                <c:pt idx="35019">
                  <c:v>347.84814169999999</c:v>
                </c:pt>
                <c:pt idx="35020">
                  <c:v>347.85807670000003</c:v>
                </c:pt>
                <c:pt idx="35021">
                  <c:v>347.86801070000001</c:v>
                </c:pt>
                <c:pt idx="35022">
                  <c:v>347.8779447</c:v>
                </c:pt>
                <c:pt idx="35023">
                  <c:v>347.88787969999998</c:v>
                </c:pt>
                <c:pt idx="35024">
                  <c:v>347.89781369999997</c:v>
                </c:pt>
                <c:pt idx="35025">
                  <c:v>347.90774870000001</c:v>
                </c:pt>
                <c:pt idx="35026">
                  <c:v>347.9176827</c:v>
                </c:pt>
                <c:pt idx="35027">
                  <c:v>347.92761769999998</c:v>
                </c:pt>
                <c:pt idx="35028">
                  <c:v>347.93755169999997</c:v>
                </c:pt>
                <c:pt idx="35029">
                  <c:v>347.94748570000002</c:v>
                </c:pt>
                <c:pt idx="35030">
                  <c:v>347.9574207</c:v>
                </c:pt>
                <c:pt idx="35031">
                  <c:v>347.96735469999999</c:v>
                </c:pt>
                <c:pt idx="35032">
                  <c:v>347.97728969999997</c:v>
                </c:pt>
                <c:pt idx="35033">
                  <c:v>347.98722370000002</c:v>
                </c:pt>
                <c:pt idx="35034">
                  <c:v>347.9971587</c:v>
                </c:pt>
                <c:pt idx="35035">
                  <c:v>348.00709269999999</c:v>
                </c:pt>
                <c:pt idx="35036">
                  <c:v>348.01702669999997</c:v>
                </c:pt>
                <c:pt idx="35037">
                  <c:v>348.02696170000002</c:v>
                </c:pt>
                <c:pt idx="35038">
                  <c:v>348.0368957</c:v>
                </c:pt>
                <c:pt idx="35039">
                  <c:v>348.04683069999999</c:v>
                </c:pt>
                <c:pt idx="35040">
                  <c:v>348.05676469999997</c:v>
                </c:pt>
                <c:pt idx="35041">
                  <c:v>348.06669970000002</c:v>
                </c:pt>
                <c:pt idx="35042">
                  <c:v>348.0766337</c:v>
                </c:pt>
                <c:pt idx="35043">
                  <c:v>348.08656769999999</c:v>
                </c:pt>
                <c:pt idx="35044">
                  <c:v>348.09650269999997</c:v>
                </c:pt>
                <c:pt idx="35045">
                  <c:v>348.10643670000002</c:v>
                </c:pt>
                <c:pt idx="35046">
                  <c:v>348.1163717</c:v>
                </c:pt>
                <c:pt idx="35047">
                  <c:v>348.12630569999999</c:v>
                </c:pt>
                <c:pt idx="35048">
                  <c:v>348.13624069999997</c:v>
                </c:pt>
                <c:pt idx="35049">
                  <c:v>348.14617470000002</c:v>
                </c:pt>
                <c:pt idx="35050">
                  <c:v>348.1561087</c:v>
                </c:pt>
                <c:pt idx="35051">
                  <c:v>348.16604369999999</c:v>
                </c:pt>
                <c:pt idx="35052">
                  <c:v>348.17597769999998</c:v>
                </c:pt>
                <c:pt idx="35053">
                  <c:v>348.18591270000002</c:v>
                </c:pt>
                <c:pt idx="35054">
                  <c:v>348.1958467</c:v>
                </c:pt>
                <c:pt idx="35055">
                  <c:v>348.20578169999999</c:v>
                </c:pt>
                <c:pt idx="35056">
                  <c:v>348.21571569999998</c:v>
                </c:pt>
                <c:pt idx="35057">
                  <c:v>348.22564970000002</c:v>
                </c:pt>
                <c:pt idx="35058">
                  <c:v>348.2355847</c:v>
                </c:pt>
                <c:pt idx="35059">
                  <c:v>348.24551869999999</c:v>
                </c:pt>
                <c:pt idx="35060">
                  <c:v>348.25545369999998</c:v>
                </c:pt>
                <c:pt idx="35061">
                  <c:v>348.26538770000002</c:v>
                </c:pt>
                <c:pt idx="35062">
                  <c:v>348.2753227</c:v>
                </c:pt>
                <c:pt idx="35063">
                  <c:v>348.28525669999999</c:v>
                </c:pt>
                <c:pt idx="35064">
                  <c:v>348.29519069999998</c:v>
                </c:pt>
                <c:pt idx="35065">
                  <c:v>348.30512570000002</c:v>
                </c:pt>
                <c:pt idx="35066">
                  <c:v>348.31505970000001</c:v>
                </c:pt>
                <c:pt idx="35067">
                  <c:v>348.32499469999999</c:v>
                </c:pt>
                <c:pt idx="35068">
                  <c:v>348.33492869999998</c:v>
                </c:pt>
                <c:pt idx="35069">
                  <c:v>348.34486370000002</c:v>
                </c:pt>
                <c:pt idx="35070">
                  <c:v>348.35479770000001</c:v>
                </c:pt>
                <c:pt idx="35071">
                  <c:v>348.36473169999999</c:v>
                </c:pt>
                <c:pt idx="35072">
                  <c:v>348.37466669999998</c:v>
                </c:pt>
                <c:pt idx="35073">
                  <c:v>348.38460070000002</c:v>
                </c:pt>
                <c:pt idx="35074">
                  <c:v>348.39453570000001</c:v>
                </c:pt>
                <c:pt idx="35075">
                  <c:v>348.40446969999999</c:v>
                </c:pt>
                <c:pt idx="35076">
                  <c:v>348.41440469999998</c:v>
                </c:pt>
                <c:pt idx="35077">
                  <c:v>348.42433870000002</c:v>
                </c:pt>
                <c:pt idx="35078">
                  <c:v>348.43427270000001</c:v>
                </c:pt>
                <c:pt idx="35079">
                  <c:v>348.44420769999999</c:v>
                </c:pt>
                <c:pt idx="35080">
                  <c:v>348.45414169999998</c:v>
                </c:pt>
                <c:pt idx="35081">
                  <c:v>348.46407670000002</c:v>
                </c:pt>
                <c:pt idx="35082">
                  <c:v>348.47401070000001</c:v>
                </c:pt>
                <c:pt idx="35083">
                  <c:v>348.48394569999999</c:v>
                </c:pt>
                <c:pt idx="35084">
                  <c:v>348.49387969999998</c:v>
                </c:pt>
                <c:pt idx="35085">
                  <c:v>348.50381370000002</c:v>
                </c:pt>
                <c:pt idx="35086">
                  <c:v>348.51374870000001</c:v>
                </c:pt>
                <c:pt idx="35087">
                  <c:v>348.52368269999999</c:v>
                </c:pt>
                <c:pt idx="35088">
                  <c:v>348.53361769999998</c:v>
                </c:pt>
                <c:pt idx="35089">
                  <c:v>348.54355170000002</c:v>
                </c:pt>
                <c:pt idx="35090">
                  <c:v>348.55348670000001</c:v>
                </c:pt>
                <c:pt idx="35091">
                  <c:v>348.56342069999999</c:v>
                </c:pt>
                <c:pt idx="35092">
                  <c:v>348.57335569999998</c:v>
                </c:pt>
                <c:pt idx="35093">
                  <c:v>348.58328970000002</c:v>
                </c:pt>
                <c:pt idx="35094">
                  <c:v>348.59322370000001</c:v>
                </c:pt>
                <c:pt idx="35095">
                  <c:v>348.60315869999999</c:v>
                </c:pt>
                <c:pt idx="35096">
                  <c:v>348.61309269999998</c:v>
                </c:pt>
                <c:pt idx="35097">
                  <c:v>348.62302770000002</c:v>
                </c:pt>
                <c:pt idx="35098">
                  <c:v>348.63296170000001</c:v>
                </c:pt>
                <c:pt idx="35099">
                  <c:v>348.64289669999999</c:v>
                </c:pt>
                <c:pt idx="35100">
                  <c:v>348.65283069999998</c:v>
                </c:pt>
                <c:pt idx="35101">
                  <c:v>348.66276470000003</c:v>
                </c:pt>
                <c:pt idx="35102">
                  <c:v>348.67269970000001</c:v>
                </c:pt>
                <c:pt idx="35103">
                  <c:v>348.6826337</c:v>
                </c:pt>
                <c:pt idx="35104">
                  <c:v>348.69256869999998</c:v>
                </c:pt>
                <c:pt idx="35105">
                  <c:v>348.70250270000003</c:v>
                </c:pt>
                <c:pt idx="35106">
                  <c:v>348.71243770000001</c:v>
                </c:pt>
                <c:pt idx="35107">
                  <c:v>348.7223717</c:v>
                </c:pt>
                <c:pt idx="35108">
                  <c:v>348.73230669999998</c:v>
                </c:pt>
                <c:pt idx="35109">
                  <c:v>348.74224070000002</c:v>
                </c:pt>
                <c:pt idx="35110">
                  <c:v>348.75217470000001</c:v>
                </c:pt>
                <c:pt idx="35111">
                  <c:v>348.7621097</c:v>
                </c:pt>
                <c:pt idx="35112">
                  <c:v>348.77204369999998</c:v>
                </c:pt>
                <c:pt idx="35113">
                  <c:v>348.78197870000002</c:v>
                </c:pt>
                <c:pt idx="35114">
                  <c:v>348.79191270000001</c:v>
                </c:pt>
                <c:pt idx="35115">
                  <c:v>348.80184789999998</c:v>
                </c:pt>
                <c:pt idx="35116">
                  <c:v>348.81178190000003</c:v>
                </c:pt>
                <c:pt idx="35117">
                  <c:v>348.82171590000002</c:v>
                </c:pt>
                <c:pt idx="35118">
                  <c:v>348.8316509</c:v>
                </c:pt>
                <c:pt idx="35119">
                  <c:v>348.84158489999999</c:v>
                </c:pt>
                <c:pt idx="35120">
                  <c:v>348.85151990000003</c:v>
                </c:pt>
                <c:pt idx="35121">
                  <c:v>348.86145390000001</c:v>
                </c:pt>
                <c:pt idx="35122">
                  <c:v>348.8713889</c:v>
                </c:pt>
                <c:pt idx="35123">
                  <c:v>348.88132289999999</c:v>
                </c:pt>
                <c:pt idx="35124">
                  <c:v>348.89125790000003</c:v>
                </c:pt>
                <c:pt idx="35125">
                  <c:v>348.90119190000001</c:v>
                </c:pt>
                <c:pt idx="35126">
                  <c:v>348.9111259</c:v>
                </c:pt>
                <c:pt idx="35127">
                  <c:v>348.92106089999999</c:v>
                </c:pt>
                <c:pt idx="35128">
                  <c:v>348.93099489999997</c:v>
                </c:pt>
                <c:pt idx="35129">
                  <c:v>348.94092990000001</c:v>
                </c:pt>
                <c:pt idx="35130">
                  <c:v>348.9508639</c:v>
                </c:pt>
                <c:pt idx="35131">
                  <c:v>348.96079889999999</c:v>
                </c:pt>
                <c:pt idx="35132">
                  <c:v>348.97073289999997</c:v>
                </c:pt>
                <c:pt idx="35133">
                  <c:v>348.98066690000002</c:v>
                </c:pt>
                <c:pt idx="35134">
                  <c:v>348.9906019</c:v>
                </c:pt>
                <c:pt idx="35135">
                  <c:v>349.00053589999999</c:v>
                </c:pt>
                <c:pt idx="35136">
                  <c:v>349.01047089999997</c:v>
                </c:pt>
                <c:pt idx="35137">
                  <c:v>349.02040490000002</c:v>
                </c:pt>
                <c:pt idx="35138">
                  <c:v>349.0303399</c:v>
                </c:pt>
                <c:pt idx="35139">
                  <c:v>349.04027389999999</c:v>
                </c:pt>
                <c:pt idx="35140">
                  <c:v>349.05020889999997</c:v>
                </c:pt>
                <c:pt idx="35141">
                  <c:v>349.06014290000002</c:v>
                </c:pt>
                <c:pt idx="35142">
                  <c:v>349.0700769</c:v>
                </c:pt>
                <c:pt idx="35143">
                  <c:v>349.08001189999999</c:v>
                </c:pt>
                <c:pt idx="35144">
                  <c:v>349.08994589999998</c:v>
                </c:pt>
                <c:pt idx="35145">
                  <c:v>349.09988090000002</c:v>
                </c:pt>
                <c:pt idx="35146">
                  <c:v>349.1098149</c:v>
                </c:pt>
                <c:pt idx="35147">
                  <c:v>349.11974989999999</c:v>
                </c:pt>
                <c:pt idx="35148">
                  <c:v>349.12968389999997</c:v>
                </c:pt>
                <c:pt idx="35149">
                  <c:v>349.13961890000002</c:v>
                </c:pt>
                <c:pt idx="35150">
                  <c:v>349.1495529</c:v>
                </c:pt>
                <c:pt idx="35151">
                  <c:v>349.15948689999999</c:v>
                </c:pt>
                <c:pt idx="35152">
                  <c:v>349.16942189999997</c:v>
                </c:pt>
                <c:pt idx="35153">
                  <c:v>349.17935590000002</c:v>
                </c:pt>
                <c:pt idx="35154">
                  <c:v>349.1892909</c:v>
                </c:pt>
                <c:pt idx="35155">
                  <c:v>349.19922489999999</c:v>
                </c:pt>
                <c:pt idx="35156">
                  <c:v>349.20915989999997</c:v>
                </c:pt>
                <c:pt idx="35157">
                  <c:v>349.21909390000002</c:v>
                </c:pt>
                <c:pt idx="35158">
                  <c:v>349.2290289</c:v>
                </c:pt>
                <c:pt idx="35159">
                  <c:v>349.23896289999999</c:v>
                </c:pt>
                <c:pt idx="35160">
                  <c:v>349.24889689999998</c:v>
                </c:pt>
                <c:pt idx="35161">
                  <c:v>349.25883190000002</c:v>
                </c:pt>
                <c:pt idx="35162">
                  <c:v>349.26876590000001</c:v>
                </c:pt>
                <c:pt idx="35163">
                  <c:v>349.27870089999999</c:v>
                </c:pt>
                <c:pt idx="35164">
                  <c:v>349.28863489999998</c:v>
                </c:pt>
                <c:pt idx="35165">
                  <c:v>349.29856990000002</c:v>
                </c:pt>
                <c:pt idx="35166">
                  <c:v>349.30850390000001</c:v>
                </c:pt>
                <c:pt idx="35167">
                  <c:v>349.31843889999999</c:v>
                </c:pt>
                <c:pt idx="35168">
                  <c:v>349.32837289999998</c:v>
                </c:pt>
                <c:pt idx="35169">
                  <c:v>349.33830690000002</c:v>
                </c:pt>
                <c:pt idx="35170">
                  <c:v>349.3482419</c:v>
                </c:pt>
                <c:pt idx="35171">
                  <c:v>349.35817589999999</c:v>
                </c:pt>
                <c:pt idx="35172">
                  <c:v>349.36811089999998</c:v>
                </c:pt>
                <c:pt idx="35173">
                  <c:v>349.37804490000002</c:v>
                </c:pt>
                <c:pt idx="35174">
                  <c:v>349.3879799</c:v>
                </c:pt>
                <c:pt idx="35175">
                  <c:v>349.39791389999999</c:v>
                </c:pt>
                <c:pt idx="35176">
                  <c:v>349.40784889999998</c:v>
                </c:pt>
                <c:pt idx="35177">
                  <c:v>349.41778290000002</c:v>
                </c:pt>
                <c:pt idx="35178">
                  <c:v>349.42771690000001</c:v>
                </c:pt>
                <c:pt idx="35179">
                  <c:v>349.43765189999999</c:v>
                </c:pt>
                <c:pt idx="35180">
                  <c:v>349.44758589999998</c:v>
                </c:pt>
                <c:pt idx="35181">
                  <c:v>349.45752090000002</c:v>
                </c:pt>
                <c:pt idx="35182">
                  <c:v>349.46745490000001</c:v>
                </c:pt>
                <c:pt idx="35183">
                  <c:v>349.47738989999999</c:v>
                </c:pt>
                <c:pt idx="35184">
                  <c:v>349.48732389999998</c:v>
                </c:pt>
                <c:pt idx="35185">
                  <c:v>349.49725890000002</c:v>
                </c:pt>
                <c:pt idx="35186">
                  <c:v>349.50719290000001</c:v>
                </c:pt>
                <c:pt idx="35187">
                  <c:v>349.51712689999999</c:v>
                </c:pt>
                <c:pt idx="35188">
                  <c:v>349.52706189999998</c:v>
                </c:pt>
                <c:pt idx="35189">
                  <c:v>349.53699590000002</c:v>
                </c:pt>
                <c:pt idx="35190">
                  <c:v>349.54693090000001</c:v>
                </c:pt>
                <c:pt idx="35191">
                  <c:v>349.55686489999999</c:v>
                </c:pt>
                <c:pt idx="35192">
                  <c:v>349.56679989999998</c:v>
                </c:pt>
                <c:pt idx="35193">
                  <c:v>349.57673390000002</c:v>
                </c:pt>
                <c:pt idx="35194">
                  <c:v>349.58666890000001</c:v>
                </c:pt>
                <c:pt idx="35195">
                  <c:v>349.59660289999999</c:v>
                </c:pt>
                <c:pt idx="35196">
                  <c:v>349.60653789999998</c:v>
                </c:pt>
                <c:pt idx="35197">
                  <c:v>349.61647190000002</c:v>
                </c:pt>
                <c:pt idx="35198">
                  <c:v>349.62640590000001</c:v>
                </c:pt>
                <c:pt idx="35199">
                  <c:v>349.63634089999999</c:v>
                </c:pt>
                <c:pt idx="35200">
                  <c:v>349.64627489999998</c:v>
                </c:pt>
                <c:pt idx="35201">
                  <c:v>349.65620990000002</c:v>
                </c:pt>
                <c:pt idx="35202">
                  <c:v>349.66614390000001</c:v>
                </c:pt>
                <c:pt idx="35203">
                  <c:v>349.67607889999999</c:v>
                </c:pt>
                <c:pt idx="35204">
                  <c:v>349.68601289999998</c:v>
                </c:pt>
                <c:pt idx="35205">
                  <c:v>349.69594790000002</c:v>
                </c:pt>
                <c:pt idx="35206">
                  <c:v>349.70588190000001</c:v>
                </c:pt>
                <c:pt idx="35207">
                  <c:v>349.7158159</c:v>
                </c:pt>
                <c:pt idx="35208">
                  <c:v>349.72575089999998</c:v>
                </c:pt>
                <c:pt idx="35209">
                  <c:v>349.73568490000002</c:v>
                </c:pt>
                <c:pt idx="35210">
                  <c:v>349.74561990000001</c:v>
                </c:pt>
                <c:pt idx="35211">
                  <c:v>349.7555539</c:v>
                </c:pt>
                <c:pt idx="35212">
                  <c:v>349.76548889999998</c:v>
                </c:pt>
                <c:pt idx="35213">
                  <c:v>349.77542290000002</c:v>
                </c:pt>
                <c:pt idx="35214">
                  <c:v>349.78535790000001</c:v>
                </c:pt>
                <c:pt idx="35215">
                  <c:v>349.79529200000002</c:v>
                </c:pt>
                <c:pt idx="35216">
                  <c:v>349.805226</c:v>
                </c:pt>
                <c:pt idx="35217">
                  <c:v>349.81516099999999</c:v>
                </c:pt>
                <c:pt idx="35218">
                  <c:v>349.82509499999998</c:v>
                </c:pt>
                <c:pt idx="35219">
                  <c:v>349.83503000000002</c:v>
                </c:pt>
                <c:pt idx="35220">
                  <c:v>349.844964</c:v>
                </c:pt>
                <c:pt idx="35221">
                  <c:v>349.85489899999999</c:v>
                </c:pt>
                <c:pt idx="35222">
                  <c:v>349.86483299999998</c:v>
                </c:pt>
                <c:pt idx="35223">
                  <c:v>349.87476800000002</c:v>
                </c:pt>
                <c:pt idx="35224">
                  <c:v>349.884702</c:v>
                </c:pt>
                <c:pt idx="35225">
                  <c:v>349.89463699999999</c:v>
                </c:pt>
                <c:pt idx="35226">
                  <c:v>349.90457099999998</c:v>
                </c:pt>
                <c:pt idx="35227">
                  <c:v>349.91450500000002</c:v>
                </c:pt>
                <c:pt idx="35228">
                  <c:v>349.92444</c:v>
                </c:pt>
                <c:pt idx="35229">
                  <c:v>349.93437399999999</c:v>
                </c:pt>
                <c:pt idx="35230">
                  <c:v>349.94430899999998</c:v>
                </c:pt>
                <c:pt idx="35231">
                  <c:v>349.95424300000002</c:v>
                </c:pt>
                <c:pt idx="35232">
                  <c:v>349.964178</c:v>
                </c:pt>
                <c:pt idx="35233">
                  <c:v>349.97411199999999</c:v>
                </c:pt>
                <c:pt idx="35234">
                  <c:v>349.98404699999998</c:v>
                </c:pt>
                <c:pt idx="35235">
                  <c:v>349.99398100000002</c:v>
                </c:pt>
                <c:pt idx="35236">
                  <c:v>350.003916</c:v>
                </c:pt>
                <c:pt idx="35237">
                  <c:v>350.01384999999999</c:v>
                </c:pt>
                <c:pt idx="35238">
                  <c:v>350.02378399999998</c:v>
                </c:pt>
                <c:pt idx="35239">
                  <c:v>350.03371900000002</c:v>
                </c:pt>
                <c:pt idx="35240">
                  <c:v>350.04365300000001</c:v>
                </c:pt>
                <c:pt idx="35241">
                  <c:v>350.05358799999999</c:v>
                </c:pt>
                <c:pt idx="35242">
                  <c:v>350.06352199999998</c:v>
                </c:pt>
                <c:pt idx="35243">
                  <c:v>350.07345700000002</c:v>
                </c:pt>
                <c:pt idx="35244">
                  <c:v>350.08339100000001</c:v>
                </c:pt>
                <c:pt idx="35245">
                  <c:v>350.09332599999999</c:v>
                </c:pt>
                <c:pt idx="35246">
                  <c:v>350.10325999999998</c:v>
                </c:pt>
                <c:pt idx="35247">
                  <c:v>350.11319500000002</c:v>
                </c:pt>
                <c:pt idx="35248">
                  <c:v>350.12312900000001</c:v>
                </c:pt>
                <c:pt idx="35249">
                  <c:v>350.13306299999999</c:v>
                </c:pt>
                <c:pt idx="35250">
                  <c:v>350.14299799999998</c:v>
                </c:pt>
                <c:pt idx="35251">
                  <c:v>350.15293200000002</c:v>
                </c:pt>
                <c:pt idx="35252">
                  <c:v>350.16286700000001</c:v>
                </c:pt>
                <c:pt idx="35253">
                  <c:v>350.17280099999999</c:v>
                </c:pt>
                <c:pt idx="35254">
                  <c:v>350.18273599999998</c:v>
                </c:pt>
                <c:pt idx="35255">
                  <c:v>350.19267000000002</c:v>
                </c:pt>
                <c:pt idx="35256">
                  <c:v>350.20260500000001</c:v>
                </c:pt>
                <c:pt idx="35257">
                  <c:v>350.21253899999999</c:v>
                </c:pt>
                <c:pt idx="35258">
                  <c:v>350.22247299999998</c:v>
                </c:pt>
                <c:pt idx="35259">
                  <c:v>350.23240800000002</c:v>
                </c:pt>
                <c:pt idx="35260">
                  <c:v>350.24234200000001</c:v>
                </c:pt>
                <c:pt idx="35261">
                  <c:v>350.25227699999999</c:v>
                </c:pt>
                <c:pt idx="35262">
                  <c:v>350.26221099999998</c:v>
                </c:pt>
                <c:pt idx="35263">
                  <c:v>350.27214600000002</c:v>
                </c:pt>
                <c:pt idx="35264">
                  <c:v>350.28208000000001</c:v>
                </c:pt>
                <c:pt idx="35265">
                  <c:v>350.29201499999999</c:v>
                </c:pt>
                <c:pt idx="35266">
                  <c:v>350.30194899999998</c:v>
                </c:pt>
                <c:pt idx="35267">
                  <c:v>350.31188400000002</c:v>
                </c:pt>
                <c:pt idx="35268">
                  <c:v>350.32181800000001</c:v>
                </c:pt>
                <c:pt idx="35269">
                  <c:v>350.33175199999999</c:v>
                </c:pt>
                <c:pt idx="35270">
                  <c:v>350.34168699999998</c:v>
                </c:pt>
                <c:pt idx="35271">
                  <c:v>350.35162100000002</c:v>
                </c:pt>
                <c:pt idx="35272">
                  <c:v>350.36155600000001</c:v>
                </c:pt>
                <c:pt idx="35273">
                  <c:v>350.37148999999999</c:v>
                </c:pt>
                <c:pt idx="35274">
                  <c:v>350.38142499999998</c:v>
                </c:pt>
                <c:pt idx="35275">
                  <c:v>350.39135900000002</c:v>
                </c:pt>
                <c:pt idx="35276">
                  <c:v>350.40129400000001</c:v>
                </c:pt>
                <c:pt idx="35277">
                  <c:v>350.41122799999999</c:v>
                </c:pt>
                <c:pt idx="35278">
                  <c:v>350.42116299999998</c:v>
                </c:pt>
                <c:pt idx="35279">
                  <c:v>350.43109700000002</c:v>
                </c:pt>
                <c:pt idx="35280">
                  <c:v>350.44103200000001</c:v>
                </c:pt>
                <c:pt idx="35281">
                  <c:v>350.45096599999999</c:v>
                </c:pt>
                <c:pt idx="35282">
                  <c:v>350.46089999999998</c:v>
                </c:pt>
                <c:pt idx="35283">
                  <c:v>350.47083500000002</c:v>
                </c:pt>
                <c:pt idx="35284">
                  <c:v>350.48076900000001</c:v>
                </c:pt>
                <c:pt idx="35285">
                  <c:v>350.49070399999999</c:v>
                </c:pt>
                <c:pt idx="35286">
                  <c:v>350.50063799999998</c:v>
                </c:pt>
                <c:pt idx="35287">
                  <c:v>350.51057300000002</c:v>
                </c:pt>
                <c:pt idx="35288">
                  <c:v>350.52050700000001</c:v>
                </c:pt>
                <c:pt idx="35289">
                  <c:v>350.53044199999999</c:v>
                </c:pt>
                <c:pt idx="35290">
                  <c:v>350.54037599999998</c:v>
                </c:pt>
                <c:pt idx="35291">
                  <c:v>350.55031100000002</c:v>
                </c:pt>
                <c:pt idx="35292">
                  <c:v>350.56024500000001</c:v>
                </c:pt>
                <c:pt idx="35293">
                  <c:v>350.57017999999999</c:v>
                </c:pt>
                <c:pt idx="35294">
                  <c:v>350.58011399999998</c:v>
                </c:pt>
                <c:pt idx="35295">
                  <c:v>350.59004800000002</c:v>
                </c:pt>
                <c:pt idx="35296">
                  <c:v>350.59998300000001</c:v>
                </c:pt>
                <c:pt idx="35297">
                  <c:v>350.609917</c:v>
                </c:pt>
                <c:pt idx="35298">
                  <c:v>350.61985199999998</c:v>
                </c:pt>
                <c:pt idx="35299">
                  <c:v>350.62978600000002</c:v>
                </c:pt>
                <c:pt idx="35300">
                  <c:v>350.63972100000001</c:v>
                </c:pt>
                <c:pt idx="35301">
                  <c:v>350.649655</c:v>
                </c:pt>
                <c:pt idx="35302">
                  <c:v>350.65958999999998</c:v>
                </c:pt>
                <c:pt idx="35303">
                  <c:v>350.66952400000002</c:v>
                </c:pt>
                <c:pt idx="35304">
                  <c:v>350.67945900000001</c:v>
                </c:pt>
                <c:pt idx="35305">
                  <c:v>350.689393</c:v>
                </c:pt>
                <c:pt idx="35306">
                  <c:v>350.69932799999998</c:v>
                </c:pt>
                <c:pt idx="35307">
                  <c:v>350.70926200000002</c:v>
                </c:pt>
                <c:pt idx="35308">
                  <c:v>350.71919600000001</c:v>
                </c:pt>
                <c:pt idx="35309">
                  <c:v>350.729131</c:v>
                </c:pt>
                <c:pt idx="35310">
                  <c:v>350.73906499999998</c:v>
                </c:pt>
                <c:pt idx="35311">
                  <c:v>350.74900000000002</c:v>
                </c:pt>
                <c:pt idx="35312">
                  <c:v>350.75893400000001</c:v>
                </c:pt>
                <c:pt idx="35313">
                  <c:v>350.768869</c:v>
                </c:pt>
                <c:pt idx="35314">
                  <c:v>350.77880299999998</c:v>
                </c:pt>
                <c:pt idx="35315">
                  <c:v>350.78873800000002</c:v>
                </c:pt>
                <c:pt idx="35316">
                  <c:v>350.79867189999999</c:v>
                </c:pt>
                <c:pt idx="35317">
                  <c:v>350.80860689999997</c:v>
                </c:pt>
                <c:pt idx="35318">
                  <c:v>350.81854090000002</c:v>
                </c:pt>
                <c:pt idx="35319">
                  <c:v>350.8284759</c:v>
                </c:pt>
                <c:pt idx="35320">
                  <c:v>350.83840989999999</c:v>
                </c:pt>
                <c:pt idx="35321">
                  <c:v>350.84834389999997</c:v>
                </c:pt>
                <c:pt idx="35322">
                  <c:v>350.85827890000002</c:v>
                </c:pt>
                <c:pt idx="35323">
                  <c:v>350.8682129</c:v>
                </c:pt>
                <c:pt idx="35324">
                  <c:v>350.87814789999999</c:v>
                </c:pt>
                <c:pt idx="35325">
                  <c:v>350.88808189999997</c:v>
                </c:pt>
                <c:pt idx="35326">
                  <c:v>350.89801690000002</c:v>
                </c:pt>
                <c:pt idx="35327">
                  <c:v>350.9079509</c:v>
                </c:pt>
                <c:pt idx="35328">
                  <c:v>350.91788589999999</c:v>
                </c:pt>
                <c:pt idx="35329">
                  <c:v>350.92781989999997</c:v>
                </c:pt>
                <c:pt idx="35330">
                  <c:v>350.93775490000002</c:v>
                </c:pt>
                <c:pt idx="35331">
                  <c:v>350.9476889</c:v>
                </c:pt>
                <c:pt idx="35332">
                  <c:v>350.95762389999999</c:v>
                </c:pt>
                <c:pt idx="35333">
                  <c:v>350.96755789999997</c:v>
                </c:pt>
                <c:pt idx="35334">
                  <c:v>350.97749190000002</c:v>
                </c:pt>
                <c:pt idx="35335">
                  <c:v>350.9874269</c:v>
                </c:pt>
                <c:pt idx="35336">
                  <c:v>350.99736089999999</c:v>
                </c:pt>
                <c:pt idx="35337">
                  <c:v>351.00729589999997</c:v>
                </c:pt>
                <c:pt idx="35338">
                  <c:v>351.01722990000002</c:v>
                </c:pt>
                <c:pt idx="35339">
                  <c:v>351.0271649</c:v>
                </c:pt>
                <c:pt idx="35340">
                  <c:v>351.03709889999999</c:v>
                </c:pt>
                <c:pt idx="35341">
                  <c:v>351.04703389999997</c:v>
                </c:pt>
                <c:pt idx="35342">
                  <c:v>351.05696790000002</c:v>
                </c:pt>
                <c:pt idx="35343">
                  <c:v>351.0669029</c:v>
                </c:pt>
                <c:pt idx="35344">
                  <c:v>351.07683689999999</c:v>
                </c:pt>
                <c:pt idx="35345">
                  <c:v>351.08677189999997</c:v>
                </c:pt>
                <c:pt idx="35346">
                  <c:v>351.09670590000002</c:v>
                </c:pt>
                <c:pt idx="35347">
                  <c:v>351.1066399</c:v>
                </c:pt>
                <c:pt idx="35348">
                  <c:v>351.11657489999999</c:v>
                </c:pt>
                <c:pt idx="35349">
                  <c:v>351.12650889999998</c:v>
                </c:pt>
                <c:pt idx="35350">
                  <c:v>351.13644390000002</c:v>
                </c:pt>
                <c:pt idx="35351">
                  <c:v>351.1463779</c:v>
                </c:pt>
                <c:pt idx="35352">
                  <c:v>351.15631289999999</c:v>
                </c:pt>
                <c:pt idx="35353">
                  <c:v>351.16624689999998</c:v>
                </c:pt>
                <c:pt idx="35354">
                  <c:v>351.17618190000002</c:v>
                </c:pt>
                <c:pt idx="35355">
                  <c:v>351.1861159</c:v>
                </c:pt>
                <c:pt idx="35356">
                  <c:v>351.19605089999999</c:v>
                </c:pt>
                <c:pt idx="35357">
                  <c:v>351.20598489999998</c:v>
                </c:pt>
                <c:pt idx="35358">
                  <c:v>351.21591990000002</c:v>
                </c:pt>
                <c:pt idx="35359">
                  <c:v>351.2258539</c:v>
                </c:pt>
                <c:pt idx="35360">
                  <c:v>351.23578789999999</c:v>
                </c:pt>
                <c:pt idx="35361">
                  <c:v>351.24572289999998</c:v>
                </c:pt>
                <c:pt idx="35362">
                  <c:v>351.25565690000002</c:v>
                </c:pt>
                <c:pt idx="35363">
                  <c:v>351.2655919</c:v>
                </c:pt>
                <c:pt idx="35364">
                  <c:v>351.27552589999999</c:v>
                </c:pt>
                <c:pt idx="35365">
                  <c:v>351.28546089999998</c:v>
                </c:pt>
                <c:pt idx="35366">
                  <c:v>351.29539490000002</c:v>
                </c:pt>
                <c:pt idx="35367">
                  <c:v>351.3053299</c:v>
                </c:pt>
                <c:pt idx="35368">
                  <c:v>351.31526389999999</c:v>
                </c:pt>
                <c:pt idx="35369">
                  <c:v>351.32519889999998</c:v>
                </c:pt>
                <c:pt idx="35370">
                  <c:v>351.33513290000002</c:v>
                </c:pt>
                <c:pt idx="35371">
                  <c:v>351.3450679</c:v>
                </c:pt>
                <c:pt idx="35372">
                  <c:v>351.35500189999999</c:v>
                </c:pt>
                <c:pt idx="35373">
                  <c:v>351.36493689999998</c:v>
                </c:pt>
                <c:pt idx="35374">
                  <c:v>351.37487090000002</c:v>
                </c:pt>
                <c:pt idx="35375">
                  <c:v>351.3848059</c:v>
                </c:pt>
                <c:pt idx="35376">
                  <c:v>351.39473989999999</c:v>
                </c:pt>
                <c:pt idx="35377">
                  <c:v>351.40467389999998</c:v>
                </c:pt>
                <c:pt idx="35378">
                  <c:v>351.41460890000002</c:v>
                </c:pt>
                <c:pt idx="35379">
                  <c:v>351.42454290000001</c:v>
                </c:pt>
                <c:pt idx="35380">
                  <c:v>351.43447789999999</c:v>
                </c:pt>
                <c:pt idx="35381">
                  <c:v>351.44441189999998</c:v>
                </c:pt>
                <c:pt idx="35382">
                  <c:v>351.45434690000002</c:v>
                </c:pt>
                <c:pt idx="35383">
                  <c:v>351.46428090000001</c:v>
                </c:pt>
                <c:pt idx="35384">
                  <c:v>351.47421589999999</c:v>
                </c:pt>
                <c:pt idx="35385">
                  <c:v>351.48414989999998</c:v>
                </c:pt>
                <c:pt idx="35386">
                  <c:v>351.49408490000002</c:v>
                </c:pt>
                <c:pt idx="35387">
                  <c:v>351.50401890000001</c:v>
                </c:pt>
                <c:pt idx="35388">
                  <c:v>351.51395389999999</c:v>
                </c:pt>
                <c:pt idx="35389">
                  <c:v>351.52388789999998</c:v>
                </c:pt>
                <c:pt idx="35390">
                  <c:v>351.53382290000002</c:v>
                </c:pt>
                <c:pt idx="35391">
                  <c:v>351.54375690000001</c:v>
                </c:pt>
                <c:pt idx="35392">
                  <c:v>351.55369189999999</c:v>
                </c:pt>
                <c:pt idx="35393">
                  <c:v>351.56362589999998</c:v>
                </c:pt>
                <c:pt idx="35394">
                  <c:v>351.57356090000002</c:v>
                </c:pt>
                <c:pt idx="35395">
                  <c:v>351.58349490000001</c:v>
                </c:pt>
                <c:pt idx="35396">
                  <c:v>351.59342889999999</c:v>
                </c:pt>
                <c:pt idx="35397">
                  <c:v>351.60336389999998</c:v>
                </c:pt>
                <c:pt idx="35398">
                  <c:v>351.61329790000002</c:v>
                </c:pt>
                <c:pt idx="35399">
                  <c:v>351.6232329</c:v>
                </c:pt>
                <c:pt idx="35400">
                  <c:v>351.63316689999999</c:v>
                </c:pt>
                <c:pt idx="35401">
                  <c:v>351.64310189999998</c:v>
                </c:pt>
                <c:pt idx="35402">
                  <c:v>351.65303590000002</c:v>
                </c:pt>
                <c:pt idx="35403">
                  <c:v>351.6629709</c:v>
                </c:pt>
                <c:pt idx="35404">
                  <c:v>351.67290489999999</c:v>
                </c:pt>
                <c:pt idx="35405">
                  <c:v>351.68283989999998</c:v>
                </c:pt>
                <c:pt idx="35406">
                  <c:v>351.69277390000002</c:v>
                </c:pt>
                <c:pt idx="35407">
                  <c:v>351.7027089</c:v>
                </c:pt>
                <c:pt idx="35408">
                  <c:v>351.71264289999999</c:v>
                </c:pt>
                <c:pt idx="35409">
                  <c:v>351.72257789999998</c:v>
                </c:pt>
                <c:pt idx="35410">
                  <c:v>351.73251190000002</c:v>
                </c:pt>
                <c:pt idx="35411">
                  <c:v>351.7424469</c:v>
                </c:pt>
                <c:pt idx="35412">
                  <c:v>351.75238089999999</c:v>
                </c:pt>
                <c:pt idx="35413">
                  <c:v>351.76231589999998</c:v>
                </c:pt>
                <c:pt idx="35414">
                  <c:v>351.77224990000002</c:v>
                </c:pt>
                <c:pt idx="35415">
                  <c:v>351.7821849</c:v>
                </c:pt>
                <c:pt idx="35416">
                  <c:v>351.79211889999999</c:v>
                </c:pt>
                <c:pt idx="35417">
                  <c:v>351.80205269999999</c:v>
                </c:pt>
                <c:pt idx="35418">
                  <c:v>351.81198769999997</c:v>
                </c:pt>
                <c:pt idx="35419">
                  <c:v>351.82192170000002</c:v>
                </c:pt>
                <c:pt idx="35420">
                  <c:v>351.8318567</c:v>
                </c:pt>
                <c:pt idx="35421">
                  <c:v>351.84179069999999</c:v>
                </c:pt>
                <c:pt idx="35422">
                  <c:v>351.85172569999997</c:v>
                </c:pt>
                <c:pt idx="35423">
                  <c:v>351.86165970000002</c:v>
                </c:pt>
                <c:pt idx="35424">
                  <c:v>351.8715947</c:v>
                </c:pt>
                <c:pt idx="35425">
                  <c:v>351.88152869999999</c:v>
                </c:pt>
                <c:pt idx="35426">
                  <c:v>351.89146369999997</c:v>
                </c:pt>
                <c:pt idx="35427">
                  <c:v>351.90139770000002</c:v>
                </c:pt>
                <c:pt idx="35428">
                  <c:v>351.9113327</c:v>
                </c:pt>
                <c:pt idx="35429">
                  <c:v>351.92126669999999</c:v>
                </c:pt>
                <c:pt idx="35430">
                  <c:v>351.93120169999997</c:v>
                </c:pt>
                <c:pt idx="35431">
                  <c:v>351.94113570000002</c:v>
                </c:pt>
                <c:pt idx="35432">
                  <c:v>351.9510707</c:v>
                </c:pt>
                <c:pt idx="35433">
                  <c:v>351.96100469999999</c:v>
                </c:pt>
                <c:pt idx="35434">
                  <c:v>351.97093969999997</c:v>
                </c:pt>
                <c:pt idx="35435">
                  <c:v>351.98087370000002</c:v>
                </c:pt>
                <c:pt idx="35436">
                  <c:v>351.9908077</c:v>
                </c:pt>
                <c:pt idx="35437">
                  <c:v>352.00074269999999</c:v>
                </c:pt>
                <c:pt idx="35438">
                  <c:v>352.01067669999998</c:v>
                </c:pt>
                <c:pt idx="35439">
                  <c:v>352.02061170000002</c:v>
                </c:pt>
                <c:pt idx="35440">
                  <c:v>352.0305457</c:v>
                </c:pt>
                <c:pt idx="35441">
                  <c:v>352.04048069999999</c:v>
                </c:pt>
                <c:pt idx="35442">
                  <c:v>352.05041469999998</c:v>
                </c:pt>
                <c:pt idx="35443">
                  <c:v>352.06034970000002</c:v>
                </c:pt>
                <c:pt idx="35444">
                  <c:v>352.0702837</c:v>
                </c:pt>
                <c:pt idx="35445">
                  <c:v>352.08021869999999</c:v>
                </c:pt>
                <c:pt idx="35446">
                  <c:v>352.09015269999998</c:v>
                </c:pt>
                <c:pt idx="35447">
                  <c:v>352.10008770000002</c:v>
                </c:pt>
                <c:pt idx="35448">
                  <c:v>352.1100217</c:v>
                </c:pt>
                <c:pt idx="35449">
                  <c:v>352.11995669999999</c:v>
                </c:pt>
                <c:pt idx="35450">
                  <c:v>352.12989069999998</c:v>
                </c:pt>
                <c:pt idx="35451">
                  <c:v>352.13982570000002</c:v>
                </c:pt>
                <c:pt idx="35452">
                  <c:v>352.1497597</c:v>
                </c:pt>
                <c:pt idx="35453">
                  <c:v>352.15969469999999</c:v>
                </c:pt>
                <c:pt idx="35454">
                  <c:v>352.16962869999998</c:v>
                </c:pt>
                <c:pt idx="35455">
                  <c:v>352.17956270000002</c:v>
                </c:pt>
                <c:pt idx="35456">
                  <c:v>352.1894977</c:v>
                </c:pt>
                <c:pt idx="35457">
                  <c:v>352.19943169999999</c:v>
                </c:pt>
                <c:pt idx="35458">
                  <c:v>352.20936669999998</c:v>
                </c:pt>
                <c:pt idx="35459">
                  <c:v>352.21930070000002</c:v>
                </c:pt>
                <c:pt idx="35460">
                  <c:v>352.2292357</c:v>
                </c:pt>
                <c:pt idx="35461">
                  <c:v>352.23916969999999</c:v>
                </c:pt>
                <c:pt idx="35462">
                  <c:v>352.24910469999998</c:v>
                </c:pt>
                <c:pt idx="35463">
                  <c:v>352.25903870000002</c:v>
                </c:pt>
                <c:pt idx="35464">
                  <c:v>352.2689737</c:v>
                </c:pt>
                <c:pt idx="35465">
                  <c:v>352.27890769999999</c:v>
                </c:pt>
                <c:pt idx="35466">
                  <c:v>352.28884269999998</c:v>
                </c:pt>
                <c:pt idx="35467">
                  <c:v>352.29877670000002</c:v>
                </c:pt>
                <c:pt idx="35468">
                  <c:v>352.3087117</c:v>
                </c:pt>
                <c:pt idx="35469">
                  <c:v>352.31864569999999</c:v>
                </c:pt>
                <c:pt idx="35470">
                  <c:v>352.32858069999997</c:v>
                </c:pt>
                <c:pt idx="35471">
                  <c:v>352.33851470000002</c:v>
                </c:pt>
                <c:pt idx="35472">
                  <c:v>352.3484497</c:v>
                </c:pt>
                <c:pt idx="35473">
                  <c:v>352.35838369999999</c:v>
                </c:pt>
                <c:pt idx="35474">
                  <c:v>352.36831769999998</c:v>
                </c:pt>
                <c:pt idx="35475">
                  <c:v>352.37825270000002</c:v>
                </c:pt>
                <c:pt idx="35476">
                  <c:v>352.38818670000001</c:v>
                </c:pt>
                <c:pt idx="35477">
                  <c:v>352.39812169999999</c:v>
                </c:pt>
                <c:pt idx="35478">
                  <c:v>352.40805569999998</c:v>
                </c:pt>
                <c:pt idx="35479">
                  <c:v>352.41799070000002</c:v>
                </c:pt>
                <c:pt idx="35480">
                  <c:v>352.42792470000001</c:v>
                </c:pt>
                <c:pt idx="35481">
                  <c:v>352.43785969999999</c:v>
                </c:pt>
                <c:pt idx="35482">
                  <c:v>352.44779369999998</c:v>
                </c:pt>
                <c:pt idx="35483">
                  <c:v>352.45772870000002</c:v>
                </c:pt>
                <c:pt idx="35484">
                  <c:v>352.46766270000001</c:v>
                </c:pt>
                <c:pt idx="35485">
                  <c:v>352.47759769999999</c:v>
                </c:pt>
                <c:pt idx="35486">
                  <c:v>352.48753169999998</c:v>
                </c:pt>
                <c:pt idx="35487">
                  <c:v>352.49746670000002</c:v>
                </c:pt>
                <c:pt idx="35488">
                  <c:v>352.50740070000001</c:v>
                </c:pt>
                <c:pt idx="35489">
                  <c:v>352.51733569999999</c:v>
                </c:pt>
                <c:pt idx="35490">
                  <c:v>352.52726969999998</c:v>
                </c:pt>
                <c:pt idx="35491">
                  <c:v>352.53720470000002</c:v>
                </c:pt>
                <c:pt idx="35492">
                  <c:v>352.5471387</c:v>
                </c:pt>
                <c:pt idx="35493">
                  <c:v>352.55707269999999</c:v>
                </c:pt>
                <c:pt idx="35494">
                  <c:v>352.56700769999998</c:v>
                </c:pt>
                <c:pt idx="35495">
                  <c:v>352.57694170000002</c:v>
                </c:pt>
                <c:pt idx="35496">
                  <c:v>352.5868767</c:v>
                </c:pt>
                <c:pt idx="35497">
                  <c:v>352.59681069999999</c:v>
                </c:pt>
                <c:pt idx="35498">
                  <c:v>352.60674569999998</c:v>
                </c:pt>
                <c:pt idx="35499">
                  <c:v>352.61667970000002</c:v>
                </c:pt>
                <c:pt idx="35500">
                  <c:v>352.6266147</c:v>
                </c:pt>
                <c:pt idx="35501">
                  <c:v>352.63654869999999</c:v>
                </c:pt>
                <c:pt idx="35502">
                  <c:v>352.64648369999998</c:v>
                </c:pt>
                <c:pt idx="35503">
                  <c:v>352.65641770000002</c:v>
                </c:pt>
                <c:pt idx="35504">
                  <c:v>352.6663527</c:v>
                </c:pt>
                <c:pt idx="35505">
                  <c:v>352.67628669999999</c:v>
                </c:pt>
                <c:pt idx="35506">
                  <c:v>352.68622169999998</c:v>
                </c:pt>
                <c:pt idx="35507">
                  <c:v>352.69615570000002</c:v>
                </c:pt>
                <c:pt idx="35508">
                  <c:v>352.70608970000001</c:v>
                </c:pt>
                <c:pt idx="35509">
                  <c:v>352.71602469999999</c:v>
                </c:pt>
                <c:pt idx="35510">
                  <c:v>352.72595869999998</c:v>
                </c:pt>
                <c:pt idx="35511">
                  <c:v>352.73589370000002</c:v>
                </c:pt>
                <c:pt idx="35512">
                  <c:v>352.74582770000001</c:v>
                </c:pt>
                <c:pt idx="35513">
                  <c:v>352.75576269999999</c:v>
                </c:pt>
                <c:pt idx="35514">
                  <c:v>352.76569669999998</c:v>
                </c:pt>
                <c:pt idx="35515">
                  <c:v>352.77563170000002</c:v>
                </c:pt>
                <c:pt idx="35516">
                  <c:v>352.78556570000001</c:v>
                </c:pt>
                <c:pt idx="35517">
                  <c:v>352.79550069999999</c:v>
                </c:pt>
                <c:pt idx="35518">
                  <c:v>352.80543399999999</c:v>
                </c:pt>
                <c:pt idx="35519">
                  <c:v>352.81536899999998</c:v>
                </c:pt>
                <c:pt idx="35520">
                  <c:v>352.82530300000002</c:v>
                </c:pt>
                <c:pt idx="35521">
                  <c:v>352.835238</c:v>
                </c:pt>
                <c:pt idx="35522">
                  <c:v>352.84517199999999</c:v>
                </c:pt>
                <c:pt idx="35523">
                  <c:v>352.85510599999998</c:v>
                </c:pt>
                <c:pt idx="35524">
                  <c:v>352.86504100000002</c:v>
                </c:pt>
                <c:pt idx="35525">
                  <c:v>352.87497500000001</c:v>
                </c:pt>
                <c:pt idx="35526">
                  <c:v>352.88490999999999</c:v>
                </c:pt>
                <c:pt idx="35527">
                  <c:v>352.89484399999998</c:v>
                </c:pt>
                <c:pt idx="35528">
                  <c:v>352.90477900000002</c:v>
                </c:pt>
                <c:pt idx="35529">
                  <c:v>352.91471300000001</c:v>
                </c:pt>
                <c:pt idx="35530">
                  <c:v>352.92464799999999</c:v>
                </c:pt>
                <c:pt idx="35531">
                  <c:v>352.93458199999998</c:v>
                </c:pt>
                <c:pt idx="35532">
                  <c:v>352.94451700000002</c:v>
                </c:pt>
                <c:pt idx="35533">
                  <c:v>352.95445100000001</c:v>
                </c:pt>
                <c:pt idx="35534">
                  <c:v>352.96438599999999</c:v>
                </c:pt>
                <c:pt idx="35535">
                  <c:v>352.97431999999998</c:v>
                </c:pt>
                <c:pt idx="35536">
                  <c:v>352.98425500000002</c:v>
                </c:pt>
                <c:pt idx="35537">
                  <c:v>352.99418900000001</c:v>
                </c:pt>
                <c:pt idx="35538">
                  <c:v>353.00412299999999</c:v>
                </c:pt>
                <c:pt idx="35539">
                  <c:v>353.01405799999998</c:v>
                </c:pt>
                <c:pt idx="35540">
                  <c:v>353.02399200000002</c:v>
                </c:pt>
                <c:pt idx="35541">
                  <c:v>353.03392700000001</c:v>
                </c:pt>
                <c:pt idx="35542">
                  <c:v>353.04386099999999</c:v>
                </c:pt>
                <c:pt idx="35543">
                  <c:v>353.05379599999998</c:v>
                </c:pt>
                <c:pt idx="35544">
                  <c:v>353.06373000000002</c:v>
                </c:pt>
                <c:pt idx="35545">
                  <c:v>353.07366500000001</c:v>
                </c:pt>
                <c:pt idx="35546">
                  <c:v>353.08359899999999</c:v>
                </c:pt>
                <c:pt idx="35547">
                  <c:v>353.09353399999998</c:v>
                </c:pt>
                <c:pt idx="35548">
                  <c:v>353.10346800000002</c:v>
                </c:pt>
                <c:pt idx="35549">
                  <c:v>353.11340300000001</c:v>
                </c:pt>
                <c:pt idx="35550">
                  <c:v>353.12333699999999</c:v>
                </c:pt>
                <c:pt idx="35551">
                  <c:v>353.13327199999998</c:v>
                </c:pt>
                <c:pt idx="35552">
                  <c:v>353.14320600000002</c:v>
                </c:pt>
                <c:pt idx="35553">
                  <c:v>353.15314000000001</c:v>
                </c:pt>
                <c:pt idx="35554">
                  <c:v>353.16307499999999</c:v>
                </c:pt>
                <c:pt idx="35555">
                  <c:v>353.17300899999998</c:v>
                </c:pt>
                <c:pt idx="35556">
                  <c:v>353.18294400000002</c:v>
                </c:pt>
                <c:pt idx="35557">
                  <c:v>353.19287800000001</c:v>
                </c:pt>
                <c:pt idx="35558">
                  <c:v>353.20281299999999</c:v>
                </c:pt>
                <c:pt idx="35559">
                  <c:v>353.21274699999998</c:v>
                </c:pt>
                <c:pt idx="35560">
                  <c:v>353.22268200000002</c:v>
                </c:pt>
                <c:pt idx="35561">
                  <c:v>353.23261600000001</c:v>
                </c:pt>
                <c:pt idx="35562">
                  <c:v>353.24255099999999</c:v>
                </c:pt>
                <c:pt idx="35563">
                  <c:v>353.25248499999998</c:v>
                </c:pt>
                <c:pt idx="35564">
                  <c:v>353.26242000000002</c:v>
                </c:pt>
                <c:pt idx="35565">
                  <c:v>353.27235400000001</c:v>
                </c:pt>
                <c:pt idx="35566">
                  <c:v>353.28228799999999</c:v>
                </c:pt>
                <c:pt idx="35567">
                  <c:v>353.29222299999998</c:v>
                </c:pt>
                <c:pt idx="35568">
                  <c:v>353.30215700000002</c:v>
                </c:pt>
                <c:pt idx="35569">
                  <c:v>353.31209200000001</c:v>
                </c:pt>
                <c:pt idx="35570">
                  <c:v>353.32202599999999</c:v>
                </c:pt>
                <c:pt idx="35571">
                  <c:v>353.33196099999998</c:v>
                </c:pt>
                <c:pt idx="35572">
                  <c:v>353.34189500000002</c:v>
                </c:pt>
                <c:pt idx="35573">
                  <c:v>353.35183000000001</c:v>
                </c:pt>
                <c:pt idx="35574">
                  <c:v>353.36176399999999</c:v>
                </c:pt>
                <c:pt idx="35575">
                  <c:v>353.37169899999998</c:v>
                </c:pt>
                <c:pt idx="35576">
                  <c:v>353.38163300000002</c:v>
                </c:pt>
                <c:pt idx="35577">
                  <c:v>353.39156800000001</c:v>
                </c:pt>
                <c:pt idx="35578">
                  <c:v>353.40150199999999</c:v>
                </c:pt>
                <c:pt idx="35579">
                  <c:v>353.41143699999998</c:v>
                </c:pt>
                <c:pt idx="35580">
                  <c:v>353.42137100000002</c:v>
                </c:pt>
                <c:pt idx="35581">
                  <c:v>353.43130600000001</c:v>
                </c:pt>
                <c:pt idx="35582">
                  <c:v>353.44123999999999</c:v>
                </c:pt>
                <c:pt idx="35583">
                  <c:v>353.45117399999998</c:v>
                </c:pt>
                <c:pt idx="35584">
                  <c:v>353.46110900000002</c:v>
                </c:pt>
                <c:pt idx="35585">
                  <c:v>353.47104300000001</c:v>
                </c:pt>
                <c:pt idx="35586">
                  <c:v>353.48097799999999</c:v>
                </c:pt>
                <c:pt idx="35587">
                  <c:v>353.49091199999998</c:v>
                </c:pt>
                <c:pt idx="35588">
                  <c:v>353.50084700000002</c:v>
                </c:pt>
                <c:pt idx="35589">
                  <c:v>353.51078100000001</c:v>
                </c:pt>
                <c:pt idx="35590">
                  <c:v>353.52071599999999</c:v>
                </c:pt>
                <c:pt idx="35591">
                  <c:v>353.53064999999998</c:v>
                </c:pt>
                <c:pt idx="35592">
                  <c:v>353.54058500000002</c:v>
                </c:pt>
                <c:pt idx="35593">
                  <c:v>353.55051900000001</c:v>
                </c:pt>
                <c:pt idx="35594">
                  <c:v>353.56045399999999</c:v>
                </c:pt>
                <c:pt idx="35595">
                  <c:v>353.57038799999998</c:v>
                </c:pt>
                <c:pt idx="35596">
                  <c:v>353.58032300000002</c:v>
                </c:pt>
                <c:pt idx="35597">
                  <c:v>353.59025700000001</c:v>
                </c:pt>
                <c:pt idx="35598">
                  <c:v>353.60019199999999</c:v>
                </c:pt>
                <c:pt idx="35599">
                  <c:v>353.61012599999998</c:v>
                </c:pt>
                <c:pt idx="35600">
                  <c:v>353.62006000000002</c:v>
                </c:pt>
                <c:pt idx="35601">
                  <c:v>353.62999500000001</c:v>
                </c:pt>
                <c:pt idx="35602">
                  <c:v>353.639929</c:v>
                </c:pt>
                <c:pt idx="35603">
                  <c:v>353.64986399999998</c:v>
                </c:pt>
                <c:pt idx="35604">
                  <c:v>353.65979800000002</c:v>
                </c:pt>
                <c:pt idx="35605">
                  <c:v>353.66973300000001</c:v>
                </c:pt>
                <c:pt idx="35606">
                  <c:v>353.67966699999999</c:v>
                </c:pt>
                <c:pt idx="35607">
                  <c:v>353.68960199999998</c:v>
                </c:pt>
                <c:pt idx="35608">
                  <c:v>353.69953600000002</c:v>
                </c:pt>
                <c:pt idx="35609">
                  <c:v>353.70947100000001</c:v>
                </c:pt>
                <c:pt idx="35610">
                  <c:v>353.71940499999999</c:v>
                </c:pt>
                <c:pt idx="35611">
                  <c:v>353.72933999999998</c:v>
                </c:pt>
                <c:pt idx="35612">
                  <c:v>353.73927400000002</c:v>
                </c:pt>
                <c:pt idx="35613">
                  <c:v>353.74920900000001</c:v>
                </c:pt>
                <c:pt idx="35614">
                  <c:v>353.75914299999999</c:v>
                </c:pt>
                <c:pt idx="35615">
                  <c:v>353.76907699999998</c:v>
                </c:pt>
                <c:pt idx="35616">
                  <c:v>353.77901200000002</c:v>
                </c:pt>
                <c:pt idx="35617">
                  <c:v>353.78894600000001</c:v>
                </c:pt>
                <c:pt idx="35618">
                  <c:v>353.79888140000003</c:v>
                </c:pt>
                <c:pt idx="35619">
                  <c:v>353.80881540000001</c:v>
                </c:pt>
                <c:pt idx="35620">
                  <c:v>353.8187504</c:v>
                </c:pt>
                <c:pt idx="35621">
                  <c:v>353.82868439999999</c:v>
                </c:pt>
                <c:pt idx="35622">
                  <c:v>353.83861940000003</c:v>
                </c:pt>
                <c:pt idx="35623">
                  <c:v>353.84855340000001</c:v>
                </c:pt>
                <c:pt idx="35624">
                  <c:v>353.8584884</c:v>
                </c:pt>
                <c:pt idx="35625">
                  <c:v>353.86842239999999</c:v>
                </c:pt>
                <c:pt idx="35626">
                  <c:v>353.87835740000003</c:v>
                </c:pt>
                <c:pt idx="35627">
                  <c:v>353.88829140000001</c:v>
                </c:pt>
                <c:pt idx="35628">
                  <c:v>353.8982264</c:v>
                </c:pt>
                <c:pt idx="35629">
                  <c:v>353.90816039999999</c:v>
                </c:pt>
                <c:pt idx="35630">
                  <c:v>353.91809439999997</c:v>
                </c:pt>
                <c:pt idx="35631">
                  <c:v>353.92802940000001</c:v>
                </c:pt>
                <c:pt idx="35632">
                  <c:v>353.9379634</c:v>
                </c:pt>
                <c:pt idx="35633">
                  <c:v>353.94789839999999</c:v>
                </c:pt>
                <c:pt idx="35634">
                  <c:v>353.95783239999997</c:v>
                </c:pt>
                <c:pt idx="35635">
                  <c:v>353.96776740000001</c:v>
                </c:pt>
                <c:pt idx="35636">
                  <c:v>353.9777014</c:v>
                </c:pt>
                <c:pt idx="35637">
                  <c:v>353.98763639999999</c:v>
                </c:pt>
                <c:pt idx="35638">
                  <c:v>353.99757039999997</c:v>
                </c:pt>
                <c:pt idx="35639">
                  <c:v>354.00750540000001</c:v>
                </c:pt>
                <c:pt idx="35640">
                  <c:v>354.0174394</c:v>
                </c:pt>
                <c:pt idx="35641">
                  <c:v>354.02737439999999</c:v>
                </c:pt>
                <c:pt idx="35642">
                  <c:v>354.03730839999997</c:v>
                </c:pt>
                <c:pt idx="35643">
                  <c:v>354.04724340000001</c:v>
                </c:pt>
                <c:pt idx="35644">
                  <c:v>354.0571774</c:v>
                </c:pt>
                <c:pt idx="35645">
                  <c:v>354.06711139999999</c:v>
                </c:pt>
                <c:pt idx="35646">
                  <c:v>354.07704639999997</c:v>
                </c:pt>
                <c:pt idx="35647">
                  <c:v>354.08698040000002</c:v>
                </c:pt>
                <c:pt idx="35648">
                  <c:v>354.0969154</c:v>
                </c:pt>
                <c:pt idx="35649">
                  <c:v>354.10684939999999</c:v>
                </c:pt>
                <c:pt idx="35650">
                  <c:v>354.11678439999997</c:v>
                </c:pt>
                <c:pt idx="35651">
                  <c:v>354.12671840000002</c:v>
                </c:pt>
                <c:pt idx="35652">
                  <c:v>354.1366534</c:v>
                </c:pt>
                <c:pt idx="35653">
                  <c:v>354.14658739999999</c:v>
                </c:pt>
                <c:pt idx="35654">
                  <c:v>354.15652239999997</c:v>
                </c:pt>
                <c:pt idx="35655">
                  <c:v>354.16645640000002</c:v>
                </c:pt>
                <c:pt idx="35656">
                  <c:v>354.1763914</c:v>
                </c:pt>
                <c:pt idx="35657">
                  <c:v>354.18632539999999</c:v>
                </c:pt>
                <c:pt idx="35658">
                  <c:v>354.19626040000003</c:v>
                </c:pt>
                <c:pt idx="35659">
                  <c:v>354.20619440000002</c:v>
                </c:pt>
                <c:pt idx="35660">
                  <c:v>354.2161284</c:v>
                </c:pt>
                <c:pt idx="35661">
                  <c:v>354.22606339999999</c:v>
                </c:pt>
                <c:pt idx="35662">
                  <c:v>354.23599739999997</c:v>
                </c:pt>
                <c:pt idx="35663">
                  <c:v>354.24593240000002</c:v>
                </c:pt>
                <c:pt idx="35664">
                  <c:v>354.2558664</c:v>
                </c:pt>
                <c:pt idx="35665">
                  <c:v>354.26580139999999</c:v>
                </c:pt>
                <c:pt idx="35666">
                  <c:v>354.27573539999997</c:v>
                </c:pt>
                <c:pt idx="35667">
                  <c:v>354.28567040000001</c:v>
                </c:pt>
                <c:pt idx="35668">
                  <c:v>354.2956044</c:v>
                </c:pt>
                <c:pt idx="35669">
                  <c:v>354.30553939999999</c:v>
                </c:pt>
                <c:pt idx="35670">
                  <c:v>354.31547339999997</c:v>
                </c:pt>
                <c:pt idx="35671">
                  <c:v>354.32540840000001</c:v>
                </c:pt>
                <c:pt idx="35672">
                  <c:v>354.3353424</c:v>
                </c:pt>
                <c:pt idx="35673">
                  <c:v>354.34527639999999</c:v>
                </c:pt>
                <c:pt idx="35674">
                  <c:v>354.35521139999997</c:v>
                </c:pt>
                <c:pt idx="35675">
                  <c:v>354.36514540000002</c:v>
                </c:pt>
                <c:pt idx="35676">
                  <c:v>354.3750804</c:v>
                </c:pt>
                <c:pt idx="35677">
                  <c:v>354.38501439999999</c:v>
                </c:pt>
                <c:pt idx="35678">
                  <c:v>354.39494939999997</c:v>
                </c:pt>
                <c:pt idx="35679">
                  <c:v>354.40488340000002</c:v>
                </c:pt>
                <c:pt idx="35680">
                  <c:v>354.4148184</c:v>
                </c:pt>
                <c:pt idx="35681">
                  <c:v>354.42475239999999</c:v>
                </c:pt>
                <c:pt idx="35682">
                  <c:v>354.43468739999997</c:v>
                </c:pt>
                <c:pt idx="35683">
                  <c:v>354.44462140000002</c:v>
                </c:pt>
                <c:pt idx="35684">
                  <c:v>354.4545564</c:v>
                </c:pt>
                <c:pt idx="35685">
                  <c:v>354.46449039999999</c:v>
                </c:pt>
                <c:pt idx="35686">
                  <c:v>354.47442539999997</c:v>
                </c:pt>
                <c:pt idx="35687">
                  <c:v>354.48435940000002</c:v>
                </c:pt>
                <c:pt idx="35688">
                  <c:v>354.4942944</c:v>
                </c:pt>
                <c:pt idx="35689">
                  <c:v>354.50422839999999</c:v>
                </c:pt>
                <c:pt idx="35690">
                  <c:v>354.51416239999998</c:v>
                </c:pt>
                <c:pt idx="35691">
                  <c:v>354.52409740000002</c:v>
                </c:pt>
                <c:pt idx="35692">
                  <c:v>354.5340314</c:v>
                </c:pt>
                <c:pt idx="35693">
                  <c:v>354.54396639999999</c:v>
                </c:pt>
                <c:pt idx="35694">
                  <c:v>354.55390039999997</c:v>
                </c:pt>
                <c:pt idx="35695">
                  <c:v>354.56383540000002</c:v>
                </c:pt>
                <c:pt idx="35696">
                  <c:v>354.5737694</c:v>
                </c:pt>
                <c:pt idx="35697">
                  <c:v>354.58370439999999</c:v>
                </c:pt>
                <c:pt idx="35698">
                  <c:v>354.59363839999997</c:v>
                </c:pt>
                <c:pt idx="35699">
                  <c:v>354.60357340000002</c:v>
                </c:pt>
                <c:pt idx="35700">
                  <c:v>354.6135074</c:v>
                </c:pt>
                <c:pt idx="35701">
                  <c:v>354.62344239999999</c:v>
                </c:pt>
                <c:pt idx="35702">
                  <c:v>354.63337639999997</c:v>
                </c:pt>
                <c:pt idx="35703">
                  <c:v>354.64331040000002</c:v>
                </c:pt>
                <c:pt idx="35704">
                  <c:v>354.6532454</c:v>
                </c:pt>
                <c:pt idx="35705">
                  <c:v>354.66317939999999</c:v>
                </c:pt>
                <c:pt idx="35706">
                  <c:v>354.67311439999997</c:v>
                </c:pt>
                <c:pt idx="35707">
                  <c:v>354.68304840000002</c:v>
                </c:pt>
                <c:pt idx="35708">
                  <c:v>354.6929834</c:v>
                </c:pt>
                <c:pt idx="35709">
                  <c:v>354.70291739999999</c:v>
                </c:pt>
                <c:pt idx="35710">
                  <c:v>354.71285239999997</c:v>
                </c:pt>
                <c:pt idx="35711">
                  <c:v>354.72278640000002</c:v>
                </c:pt>
                <c:pt idx="35712">
                  <c:v>354.7327214</c:v>
                </c:pt>
                <c:pt idx="35713">
                  <c:v>354.74265539999999</c:v>
                </c:pt>
                <c:pt idx="35714">
                  <c:v>354.75259039999997</c:v>
                </c:pt>
                <c:pt idx="35715">
                  <c:v>354.76252440000002</c:v>
                </c:pt>
                <c:pt idx="35716">
                  <c:v>354.7724594</c:v>
                </c:pt>
                <c:pt idx="35717">
                  <c:v>354.78239339999999</c:v>
                </c:pt>
                <c:pt idx="35718">
                  <c:v>354.79232739999998</c:v>
                </c:pt>
                <c:pt idx="35719">
                  <c:v>354.80226279999999</c:v>
                </c:pt>
                <c:pt idx="35720">
                  <c:v>354.81219679999998</c:v>
                </c:pt>
                <c:pt idx="35721">
                  <c:v>354.82213180000002</c:v>
                </c:pt>
                <c:pt idx="35722">
                  <c:v>354.83206580000001</c:v>
                </c:pt>
                <c:pt idx="35723">
                  <c:v>354.84200079999999</c:v>
                </c:pt>
                <c:pt idx="35724">
                  <c:v>354.85193479999998</c:v>
                </c:pt>
                <c:pt idx="35725">
                  <c:v>354.86186980000002</c:v>
                </c:pt>
                <c:pt idx="35726">
                  <c:v>354.87180380000001</c:v>
                </c:pt>
                <c:pt idx="35727">
                  <c:v>354.88173879999999</c:v>
                </c:pt>
                <c:pt idx="35728">
                  <c:v>354.89167279999998</c:v>
                </c:pt>
                <c:pt idx="35729">
                  <c:v>354.90160780000002</c:v>
                </c:pt>
                <c:pt idx="35730">
                  <c:v>354.91154180000001</c:v>
                </c:pt>
                <c:pt idx="35731">
                  <c:v>354.92147679999999</c:v>
                </c:pt>
                <c:pt idx="35732">
                  <c:v>354.93141079999998</c:v>
                </c:pt>
                <c:pt idx="35733">
                  <c:v>354.94134480000002</c:v>
                </c:pt>
                <c:pt idx="35734">
                  <c:v>354.95127980000001</c:v>
                </c:pt>
                <c:pt idx="35735">
                  <c:v>354.9612138</c:v>
                </c:pt>
                <c:pt idx="35736">
                  <c:v>354.97114879999998</c:v>
                </c:pt>
                <c:pt idx="35737">
                  <c:v>354.98108280000002</c:v>
                </c:pt>
                <c:pt idx="35738">
                  <c:v>354.99101780000001</c:v>
                </c:pt>
                <c:pt idx="35739">
                  <c:v>355.0009518</c:v>
                </c:pt>
                <c:pt idx="35740">
                  <c:v>355.01088679999998</c:v>
                </c:pt>
                <c:pt idx="35741">
                  <c:v>355.02082080000002</c:v>
                </c:pt>
                <c:pt idx="35742">
                  <c:v>355.03075580000001</c:v>
                </c:pt>
                <c:pt idx="35743">
                  <c:v>355.0406898</c:v>
                </c:pt>
                <c:pt idx="35744">
                  <c:v>355.05062479999998</c:v>
                </c:pt>
                <c:pt idx="35745">
                  <c:v>355.06055880000002</c:v>
                </c:pt>
                <c:pt idx="35746">
                  <c:v>355.07049380000001</c:v>
                </c:pt>
                <c:pt idx="35747">
                  <c:v>355.0804278</c:v>
                </c:pt>
                <c:pt idx="35748">
                  <c:v>355.09036179999998</c:v>
                </c:pt>
                <c:pt idx="35749">
                  <c:v>355.10029680000002</c:v>
                </c:pt>
                <c:pt idx="35750">
                  <c:v>355.11023080000001</c:v>
                </c:pt>
                <c:pt idx="35751">
                  <c:v>355.1201658</c:v>
                </c:pt>
                <c:pt idx="35752">
                  <c:v>355.13009979999998</c:v>
                </c:pt>
                <c:pt idx="35753">
                  <c:v>355.14003480000002</c:v>
                </c:pt>
                <c:pt idx="35754">
                  <c:v>355.14996880000001</c:v>
                </c:pt>
                <c:pt idx="35755">
                  <c:v>355.1599038</c:v>
                </c:pt>
                <c:pt idx="35756">
                  <c:v>355.16983779999998</c:v>
                </c:pt>
                <c:pt idx="35757">
                  <c:v>355.17977280000002</c:v>
                </c:pt>
                <c:pt idx="35758">
                  <c:v>355.18970680000001</c:v>
                </c:pt>
                <c:pt idx="35759">
                  <c:v>355.19964179999999</c:v>
                </c:pt>
                <c:pt idx="35760">
                  <c:v>355.20957579999998</c:v>
                </c:pt>
                <c:pt idx="35761">
                  <c:v>355.21951080000002</c:v>
                </c:pt>
                <c:pt idx="35762">
                  <c:v>355.22944480000001</c:v>
                </c:pt>
                <c:pt idx="35763">
                  <c:v>355.2393788</c:v>
                </c:pt>
                <c:pt idx="35764">
                  <c:v>355.24931379999998</c:v>
                </c:pt>
                <c:pt idx="35765">
                  <c:v>355.25924780000003</c:v>
                </c:pt>
                <c:pt idx="35766">
                  <c:v>355.26918280000001</c:v>
                </c:pt>
                <c:pt idx="35767">
                  <c:v>355.2791168</c:v>
                </c:pt>
                <c:pt idx="35768">
                  <c:v>355.28905179999998</c:v>
                </c:pt>
                <c:pt idx="35769">
                  <c:v>355.29898580000003</c:v>
                </c:pt>
                <c:pt idx="35770">
                  <c:v>355.30892080000001</c:v>
                </c:pt>
                <c:pt idx="35771">
                  <c:v>355.3188548</c:v>
                </c:pt>
                <c:pt idx="35772">
                  <c:v>355.32878979999998</c:v>
                </c:pt>
                <c:pt idx="35773">
                  <c:v>355.33872380000003</c:v>
                </c:pt>
                <c:pt idx="35774">
                  <c:v>355.34865880000001</c:v>
                </c:pt>
                <c:pt idx="35775">
                  <c:v>355.3585928</c:v>
                </c:pt>
                <c:pt idx="35776">
                  <c:v>355.36852779999998</c:v>
                </c:pt>
                <c:pt idx="35777">
                  <c:v>355.37846180000003</c:v>
                </c:pt>
                <c:pt idx="35778">
                  <c:v>355.38839580000001</c:v>
                </c:pt>
                <c:pt idx="35779">
                  <c:v>355.3983308</c:v>
                </c:pt>
                <c:pt idx="35780">
                  <c:v>355.40826479999998</c:v>
                </c:pt>
                <c:pt idx="35781">
                  <c:v>355.41819980000002</c:v>
                </c:pt>
                <c:pt idx="35782">
                  <c:v>355.42813380000001</c:v>
                </c:pt>
                <c:pt idx="35783">
                  <c:v>355.4380688</c:v>
                </c:pt>
                <c:pt idx="35784">
                  <c:v>355.44800279999998</c:v>
                </c:pt>
                <c:pt idx="35785">
                  <c:v>355.45793780000002</c:v>
                </c:pt>
                <c:pt idx="35786">
                  <c:v>355.46787180000001</c:v>
                </c:pt>
                <c:pt idx="35787">
                  <c:v>355.4778068</c:v>
                </c:pt>
                <c:pt idx="35788">
                  <c:v>355.48774079999998</c:v>
                </c:pt>
                <c:pt idx="35789">
                  <c:v>355.49767580000002</c:v>
                </c:pt>
                <c:pt idx="35790">
                  <c:v>355.50760980000001</c:v>
                </c:pt>
                <c:pt idx="35791">
                  <c:v>355.5175438</c:v>
                </c:pt>
                <c:pt idx="35792">
                  <c:v>355.52747879999998</c:v>
                </c:pt>
                <c:pt idx="35793">
                  <c:v>355.53741280000003</c:v>
                </c:pt>
                <c:pt idx="35794">
                  <c:v>355.54734780000001</c:v>
                </c:pt>
                <c:pt idx="35795">
                  <c:v>355.5572818</c:v>
                </c:pt>
                <c:pt idx="35796">
                  <c:v>355.56721679999998</c:v>
                </c:pt>
                <c:pt idx="35797">
                  <c:v>355.57715080000003</c:v>
                </c:pt>
                <c:pt idx="35798">
                  <c:v>355.58708580000001</c:v>
                </c:pt>
                <c:pt idx="35799">
                  <c:v>355.5970198</c:v>
                </c:pt>
                <c:pt idx="35800">
                  <c:v>355.60695479999998</c:v>
                </c:pt>
                <c:pt idx="35801">
                  <c:v>355.61688880000003</c:v>
                </c:pt>
                <c:pt idx="35802">
                  <c:v>355.62682380000001</c:v>
                </c:pt>
                <c:pt idx="35803">
                  <c:v>355.6367578</c:v>
                </c:pt>
                <c:pt idx="35804">
                  <c:v>355.64669279999998</c:v>
                </c:pt>
                <c:pt idx="35805">
                  <c:v>355.65662680000003</c:v>
                </c:pt>
                <c:pt idx="35806">
                  <c:v>355.66656180000001</c:v>
                </c:pt>
                <c:pt idx="35807">
                  <c:v>355.6764958</c:v>
                </c:pt>
                <c:pt idx="35808">
                  <c:v>355.68642979999998</c:v>
                </c:pt>
                <c:pt idx="35809">
                  <c:v>355.69636480000003</c:v>
                </c:pt>
                <c:pt idx="35810">
                  <c:v>355.70629880000001</c:v>
                </c:pt>
                <c:pt idx="35811">
                  <c:v>355.7162338</c:v>
                </c:pt>
                <c:pt idx="35812">
                  <c:v>355.72616779999998</c:v>
                </c:pt>
                <c:pt idx="35813">
                  <c:v>355.73610280000003</c:v>
                </c:pt>
                <c:pt idx="35814">
                  <c:v>355.74603680000001</c:v>
                </c:pt>
                <c:pt idx="35815">
                  <c:v>355.7559718</c:v>
                </c:pt>
                <c:pt idx="35816">
                  <c:v>355.76590579999998</c:v>
                </c:pt>
                <c:pt idx="35817">
                  <c:v>355.77584080000003</c:v>
                </c:pt>
                <c:pt idx="35818">
                  <c:v>355.78577480000001</c:v>
                </c:pt>
                <c:pt idx="35819">
                  <c:v>355.7957098</c:v>
                </c:pt>
                <c:pt idx="35820">
                  <c:v>355.80564349999997</c:v>
                </c:pt>
                <c:pt idx="35821">
                  <c:v>355.81557850000002</c:v>
                </c:pt>
                <c:pt idx="35822">
                  <c:v>355.8255125</c:v>
                </c:pt>
                <c:pt idx="35823">
                  <c:v>355.83544649999999</c:v>
                </c:pt>
                <c:pt idx="35824">
                  <c:v>355.84538149999997</c:v>
                </c:pt>
                <c:pt idx="35825">
                  <c:v>355.85531550000002</c:v>
                </c:pt>
                <c:pt idx="35826">
                  <c:v>355.8652505</c:v>
                </c:pt>
                <c:pt idx="35827">
                  <c:v>355.87518449999999</c:v>
                </c:pt>
                <c:pt idx="35828">
                  <c:v>355.88511949999997</c:v>
                </c:pt>
                <c:pt idx="35829">
                  <c:v>355.89505350000002</c:v>
                </c:pt>
                <c:pt idx="35830">
                  <c:v>355.9049885</c:v>
                </c:pt>
                <c:pt idx="35831">
                  <c:v>355.91492249999999</c:v>
                </c:pt>
                <c:pt idx="35832">
                  <c:v>355.92485749999997</c:v>
                </c:pt>
                <c:pt idx="35833">
                  <c:v>355.93479150000002</c:v>
                </c:pt>
                <c:pt idx="35834">
                  <c:v>355.9447265</c:v>
                </c:pt>
                <c:pt idx="35835">
                  <c:v>355.95466049999999</c:v>
                </c:pt>
                <c:pt idx="35836">
                  <c:v>355.96459549999997</c:v>
                </c:pt>
                <c:pt idx="35837">
                  <c:v>355.97452950000002</c:v>
                </c:pt>
                <c:pt idx="35838">
                  <c:v>355.9844645</c:v>
                </c:pt>
                <c:pt idx="35839">
                  <c:v>355.99439849999999</c:v>
                </c:pt>
                <c:pt idx="35840">
                  <c:v>356.00433349999997</c:v>
                </c:pt>
                <c:pt idx="35841">
                  <c:v>356.01426750000002</c:v>
                </c:pt>
                <c:pt idx="35842">
                  <c:v>356.0242015</c:v>
                </c:pt>
                <c:pt idx="35843">
                  <c:v>356.03413649999999</c:v>
                </c:pt>
                <c:pt idx="35844">
                  <c:v>356.04407049999998</c:v>
                </c:pt>
                <c:pt idx="35845">
                  <c:v>356.05400550000002</c:v>
                </c:pt>
                <c:pt idx="35846">
                  <c:v>356.0639395</c:v>
                </c:pt>
                <c:pt idx="35847">
                  <c:v>356.07387449999999</c:v>
                </c:pt>
                <c:pt idx="35848">
                  <c:v>356.08380849999998</c:v>
                </c:pt>
                <c:pt idx="35849">
                  <c:v>356.09374350000002</c:v>
                </c:pt>
                <c:pt idx="35850">
                  <c:v>356.1036775</c:v>
                </c:pt>
                <c:pt idx="35851">
                  <c:v>356.11361249999999</c:v>
                </c:pt>
                <c:pt idx="35852">
                  <c:v>356.12354649999997</c:v>
                </c:pt>
                <c:pt idx="35853">
                  <c:v>356.13348150000002</c:v>
                </c:pt>
                <c:pt idx="35854">
                  <c:v>356.1434155</c:v>
                </c:pt>
                <c:pt idx="35855">
                  <c:v>356.15335049999999</c:v>
                </c:pt>
                <c:pt idx="35856">
                  <c:v>356.16328449999997</c:v>
                </c:pt>
                <c:pt idx="35857">
                  <c:v>356.17321950000002</c:v>
                </c:pt>
                <c:pt idx="35858">
                  <c:v>356.1831535</c:v>
                </c:pt>
                <c:pt idx="35859">
                  <c:v>356.19308849999999</c:v>
                </c:pt>
                <c:pt idx="35860">
                  <c:v>356.20302249999997</c:v>
                </c:pt>
                <c:pt idx="35861">
                  <c:v>356.21295750000002</c:v>
                </c:pt>
                <c:pt idx="35862">
                  <c:v>356.2228915</c:v>
                </c:pt>
                <c:pt idx="35863">
                  <c:v>356.23282549999999</c:v>
                </c:pt>
                <c:pt idx="35864">
                  <c:v>356.24276049999997</c:v>
                </c:pt>
                <c:pt idx="35865">
                  <c:v>356.25269450000002</c:v>
                </c:pt>
                <c:pt idx="35866">
                  <c:v>356.2626295</c:v>
                </c:pt>
                <c:pt idx="35867">
                  <c:v>356.27256349999999</c:v>
                </c:pt>
                <c:pt idx="35868">
                  <c:v>356.28249849999997</c:v>
                </c:pt>
                <c:pt idx="35869">
                  <c:v>356.29243250000002</c:v>
                </c:pt>
                <c:pt idx="35870">
                  <c:v>356.3023675</c:v>
                </c:pt>
                <c:pt idx="35871">
                  <c:v>356.31230149999999</c:v>
                </c:pt>
                <c:pt idx="35872">
                  <c:v>356.32223649999997</c:v>
                </c:pt>
                <c:pt idx="35873">
                  <c:v>356.33217050000002</c:v>
                </c:pt>
                <c:pt idx="35874">
                  <c:v>356.3421055</c:v>
                </c:pt>
                <c:pt idx="35875">
                  <c:v>356.35203949999999</c:v>
                </c:pt>
                <c:pt idx="35876">
                  <c:v>356.36197449999997</c:v>
                </c:pt>
                <c:pt idx="35877">
                  <c:v>356.37190850000002</c:v>
                </c:pt>
                <c:pt idx="35878">
                  <c:v>356.3818435</c:v>
                </c:pt>
                <c:pt idx="35879">
                  <c:v>356.39177749999999</c:v>
                </c:pt>
                <c:pt idx="35880">
                  <c:v>356.40171249999997</c:v>
                </c:pt>
                <c:pt idx="35881">
                  <c:v>356.41164650000002</c:v>
                </c:pt>
                <c:pt idx="35882">
                  <c:v>356.4215805</c:v>
                </c:pt>
                <c:pt idx="35883">
                  <c:v>356.43151549999999</c:v>
                </c:pt>
                <c:pt idx="35884">
                  <c:v>356.44144949999998</c:v>
                </c:pt>
                <c:pt idx="35885">
                  <c:v>356.45138450000002</c:v>
                </c:pt>
                <c:pt idx="35886">
                  <c:v>356.4613185</c:v>
                </c:pt>
                <c:pt idx="35887">
                  <c:v>356.47125349999999</c:v>
                </c:pt>
                <c:pt idx="35888">
                  <c:v>356.48118749999998</c:v>
                </c:pt>
                <c:pt idx="35889">
                  <c:v>356.49112250000002</c:v>
                </c:pt>
                <c:pt idx="35890">
                  <c:v>356.5010565</c:v>
                </c:pt>
                <c:pt idx="35891">
                  <c:v>356.51099149999999</c:v>
                </c:pt>
                <c:pt idx="35892">
                  <c:v>356.52092549999998</c:v>
                </c:pt>
                <c:pt idx="35893">
                  <c:v>356.53086050000002</c:v>
                </c:pt>
                <c:pt idx="35894">
                  <c:v>356.5407945</c:v>
                </c:pt>
                <c:pt idx="35895">
                  <c:v>356.55072949999999</c:v>
                </c:pt>
                <c:pt idx="35896">
                  <c:v>356.56066349999998</c:v>
                </c:pt>
                <c:pt idx="35897">
                  <c:v>356.57059850000002</c:v>
                </c:pt>
                <c:pt idx="35898">
                  <c:v>356.5805325</c:v>
                </c:pt>
                <c:pt idx="35899">
                  <c:v>356.59046749999999</c:v>
                </c:pt>
                <c:pt idx="35900">
                  <c:v>356.60040149999998</c:v>
                </c:pt>
                <c:pt idx="35901">
                  <c:v>356.61033650000002</c:v>
                </c:pt>
                <c:pt idx="35902">
                  <c:v>356.6202705</c:v>
                </c:pt>
                <c:pt idx="35903">
                  <c:v>356.63020549999999</c:v>
                </c:pt>
                <c:pt idx="35904">
                  <c:v>356.64013949999998</c:v>
                </c:pt>
                <c:pt idx="35905">
                  <c:v>356.65007450000002</c:v>
                </c:pt>
                <c:pt idx="35906">
                  <c:v>356.6600085</c:v>
                </c:pt>
                <c:pt idx="35907">
                  <c:v>356.66994249999999</c:v>
                </c:pt>
                <c:pt idx="35908">
                  <c:v>356.67987749999998</c:v>
                </c:pt>
                <c:pt idx="35909">
                  <c:v>356.68981150000002</c:v>
                </c:pt>
                <c:pt idx="35910">
                  <c:v>356.6997465</c:v>
                </c:pt>
                <c:pt idx="35911">
                  <c:v>356.70968049999999</c:v>
                </c:pt>
                <c:pt idx="35912">
                  <c:v>356.71961549999997</c:v>
                </c:pt>
                <c:pt idx="35913">
                  <c:v>356.72954950000002</c:v>
                </c:pt>
                <c:pt idx="35914">
                  <c:v>356.7394845</c:v>
                </c:pt>
                <c:pt idx="35915">
                  <c:v>356.74941849999999</c:v>
                </c:pt>
                <c:pt idx="35916">
                  <c:v>356.75935349999997</c:v>
                </c:pt>
                <c:pt idx="35917">
                  <c:v>356.76928750000002</c:v>
                </c:pt>
                <c:pt idx="35918">
                  <c:v>356.7792225</c:v>
                </c:pt>
                <c:pt idx="35919">
                  <c:v>356.78915649999999</c:v>
                </c:pt>
                <c:pt idx="35920">
                  <c:v>356.79909149999997</c:v>
                </c:pt>
                <c:pt idx="35921">
                  <c:v>356.8090254</c:v>
                </c:pt>
                <c:pt idx="35922">
                  <c:v>356.81896039999998</c:v>
                </c:pt>
                <c:pt idx="35923">
                  <c:v>356.82889440000002</c:v>
                </c:pt>
                <c:pt idx="35924">
                  <c:v>356.83882940000001</c:v>
                </c:pt>
                <c:pt idx="35925">
                  <c:v>356.8487634</c:v>
                </c:pt>
                <c:pt idx="35926">
                  <c:v>356.85869839999998</c:v>
                </c:pt>
                <c:pt idx="35927">
                  <c:v>356.86863240000002</c:v>
                </c:pt>
                <c:pt idx="35928">
                  <c:v>356.87856740000001</c:v>
                </c:pt>
                <c:pt idx="35929">
                  <c:v>356.8885014</c:v>
                </c:pt>
                <c:pt idx="35930">
                  <c:v>356.89843639999998</c:v>
                </c:pt>
                <c:pt idx="35931">
                  <c:v>356.90837040000002</c:v>
                </c:pt>
                <c:pt idx="35932">
                  <c:v>356.91830440000001</c:v>
                </c:pt>
                <c:pt idx="35933">
                  <c:v>356.9282394</c:v>
                </c:pt>
                <c:pt idx="35934">
                  <c:v>356.93817339999998</c:v>
                </c:pt>
                <c:pt idx="35935">
                  <c:v>356.94810840000002</c:v>
                </c:pt>
                <c:pt idx="35936">
                  <c:v>356.95804240000001</c:v>
                </c:pt>
                <c:pt idx="35937">
                  <c:v>356.9679774</c:v>
                </c:pt>
                <c:pt idx="35938">
                  <c:v>356.97791139999998</c:v>
                </c:pt>
                <c:pt idx="35939">
                  <c:v>356.98784640000002</c:v>
                </c:pt>
                <c:pt idx="35940">
                  <c:v>356.99778040000001</c:v>
                </c:pt>
                <c:pt idx="35941">
                  <c:v>357.0077154</c:v>
                </c:pt>
                <c:pt idx="35942">
                  <c:v>357.01764939999998</c:v>
                </c:pt>
                <c:pt idx="35943">
                  <c:v>357.02758440000002</c:v>
                </c:pt>
                <c:pt idx="35944">
                  <c:v>357.03751840000001</c:v>
                </c:pt>
                <c:pt idx="35945">
                  <c:v>357.04745339999999</c:v>
                </c:pt>
                <c:pt idx="35946">
                  <c:v>357.05738739999998</c:v>
                </c:pt>
                <c:pt idx="35947">
                  <c:v>357.06732240000002</c:v>
                </c:pt>
                <c:pt idx="35948">
                  <c:v>357.07725640000001</c:v>
                </c:pt>
                <c:pt idx="35949">
                  <c:v>357.08719139999999</c:v>
                </c:pt>
                <c:pt idx="35950">
                  <c:v>357.09712539999998</c:v>
                </c:pt>
                <c:pt idx="35951">
                  <c:v>357.10706040000002</c:v>
                </c:pt>
                <c:pt idx="35952">
                  <c:v>357.11699440000001</c:v>
                </c:pt>
                <c:pt idx="35953">
                  <c:v>357.12692939999999</c:v>
                </c:pt>
                <c:pt idx="35954">
                  <c:v>357.13686339999998</c:v>
                </c:pt>
                <c:pt idx="35955">
                  <c:v>357.14679840000002</c:v>
                </c:pt>
                <c:pt idx="35956">
                  <c:v>357.15673240000001</c:v>
                </c:pt>
                <c:pt idx="35957">
                  <c:v>357.1666664</c:v>
                </c:pt>
                <c:pt idx="35958">
                  <c:v>357.17660139999998</c:v>
                </c:pt>
                <c:pt idx="35959">
                  <c:v>357.18653540000003</c:v>
                </c:pt>
                <c:pt idx="35960">
                  <c:v>357.19647040000001</c:v>
                </c:pt>
                <c:pt idx="35961">
                  <c:v>357.2064044</c:v>
                </c:pt>
                <c:pt idx="35962">
                  <c:v>357.21633939999998</c:v>
                </c:pt>
                <c:pt idx="35963">
                  <c:v>357.22627340000003</c:v>
                </c:pt>
                <c:pt idx="35964">
                  <c:v>357.23620840000001</c:v>
                </c:pt>
                <c:pt idx="35965">
                  <c:v>357.2461424</c:v>
                </c:pt>
                <c:pt idx="35966">
                  <c:v>357.25607739999998</c:v>
                </c:pt>
                <c:pt idx="35967">
                  <c:v>357.26601140000002</c:v>
                </c:pt>
                <c:pt idx="35968">
                  <c:v>357.27594640000001</c:v>
                </c:pt>
                <c:pt idx="35969">
                  <c:v>357.2858804</c:v>
                </c:pt>
                <c:pt idx="35970">
                  <c:v>357.29581539999998</c:v>
                </c:pt>
                <c:pt idx="35971">
                  <c:v>357.30574940000002</c:v>
                </c:pt>
                <c:pt idx="35972">
                  <c:v>357.31568440000001</c:v>
                </c:pt>
                <c:pt idx="35973">
                  <c:v>357.3256184</c:v>
                </c:pt>
                <c:pt idx="35974">
                  <c:v>357.33555339999998</c:v>
                </c:pt>
                <c:pt idx="35975">
                  <c:v>357.34548740000002</c:v>
                </c:pt>
                <c:pt idx="35976">
                  <c:v>357.35542240000001</c:v>
                </c:pt>
                <c:pt idx="35977">
                  <c:v>357.3653564</c:v>
                </c:pt>
                <c:pt idx="35978">
                  <c:v>357.37529139999998</c:v>
                </c:pt>
                <c:pt idx="35979">
                  <c:v>357.38522540000002</c:v>
                </c:pt>
                <c:pt idx="35980">
                  <c:v>357.39516040000001</c:v>
                </c:pt>
                <c:pt idx="35981">
                  <c:v>357.4050944</c:v>
                </c:pt>
                <c:pt idx="35982">
                  <c:v>357.41502939999998</c:v>
                </c:pt>
                <c:pt idx="35983">
                  <c:v>357.42496340000002</c:v>
                </c:pt>
                <c:pt idx="35984">
                  <c:v>357.43489840000001</c:v>
                </c:pt>
                <c:pt idx="35985">
                  <c:v>357.4448324</c:v>
                </c:pt>
                <c:pt idx="35986">
                  <c:v>357.45476739999998</c:v>
                </c:pt>
                <c:pt idx="35987">
                  <c:v>357.46470140000002</c:v>
                </c:pt>
                <c:pt idx="35988">
                  <c:v>357.47463540000001</c:v>
                </c:pt>
                <c:pt idx="35989">
                  <c:v>357.4845704</c:v>
                </c:pt>
                <c:pt idx="35990">
                  <c:v>357.49450439999998</c:v>
                </c:pt>
                <c:pt idx="35991">
                  <c:v>357.50443940000002</c:v>
                </c:pt>
                <c:pt idx="35992">
                  <c:v>357.51437340000001</c:v>
                </c:pt>
                <c:pt idx="35993">
                  <c:v>357.5243084</c:v>
                </c:pt>
                <c:pt idx="35994">
                  <c:v>357.53424239999998</c:v>
                </c:pt>
                <c:pt idx="35995">
                  <c:v>357.54417740000002</c:v>
                </c:pt>
                <c:pt idx="35996">
                  <c:v>357.55411140000001</c:v>
                </c:pt>
                <c:pt idx="35997">
                  <c:v>357.5640464</c:v>
                </c:pt>
                <c:pt idx="35998">
                  <c:v>357.57398039999998</c:v>
                </c:pt>
                <c:pt idx="35999">
                  <c:v>357.58391540000002</c:v>
                </c:pt>
                <c:pt idx="36000">
                  <c:v>357.59384940000001</c:v>
                </c:pt>
                <c:pt idx="36001">
                  <c:v>357.6037844</c:v>
                </c:pt>
                <c:pt idx="36002">
                  <c:v>357.61371839999998</c:v>
                </c:pt>
                <c:pt idx="36003">
                  <c:v>357.62365340000002</c:v>
                </c:pt>
                <c:pt idx="36004">
                  <c:v>357.63358740000001</c:v>
                </c:pt>
                <c:pt idx="36005">
                  <c:v>357.64352239999999</c:v>
                </c:pt>
                <c:pt idx="36006">
                  <c:v>357.65345639999998</c:v>
                </c:pt>
                <c:pt idx="36007">
                  <c:v>357.66339140000002</c:v>
                </c:pt>
                <c:pt idx="36008">
                  <c:v>357.67332540000001</c:v>
                </c:pt>
                <c:pt idx="36009">
                  <c:v>357.68326039999999</c:v>
                </c:pt>
                <c:pt idx="36010">
                  <c:v>357.69319439999998</c:v>
                </c:pt>
                <c:pt idx="36011">
                  <c:v>357.70312940000002</c:v>
                </c:pt>
                <c:pt idx="36012">
                  <c:v>357.71306340000001</c:v>
                </c:pt>
                <c:pt idx="36013">
                  <c:v>357.72299839999999</c:v>
                </c:pt>
                <c:pt idx="36014">
                  <c:v>357.73293239999998</c:v>
                </c:pt>
                <c:pt idx="36015">
                  <c:v>357.74286740000002</c:v>
                </c:pt>
                <c:pt idx="36016">
                  <c:v>357.75280140000001</c:v>
                </c:pt>
                <c:pt idx="36017">
                  <c:v>357.76273639999999</c:v>
                </c:pt>
                <c:pt idx="36018">
                  <c:v>357.77267039999998</c:v>
                </c:pt>
                <c:pt idx="36019">
                  <c:v>357.78260540000002</c:v>
                </c:pt>
                <c:pt idx="36020">
                  <c:v>357.79253940000001</c:v>
                </c:pt>
                <c:pt idx="36021">
                  <c:v>357.80247439999999</c:v>
                </c:pt>
                <c:pt idx="36022">
                  <c:v>357.81240930000001</c:v>
                </c:pt>
                <c:pt idx="36023">
                  <c:v>357.8223433</c:v>
                </c:pt>
                <c:pt idx="36024">
                  <c:v>357.83227829999998</c:v>
                </c:pt>
                <c:pt idx="36025">
                  <c:v>357.84221230000003</c:v>
                </c:pt>
                <c:pt idx="36026">
                  <c:v>357.85214730000001</c:v>
                </c:pt>
                <c:pt idx="36027">
                  <c:v>357.8620813</c:v>
                </c:pt>
                <c:pt idx="36028">
                  <c:v>357.87201629999998</c:v>
                </c:pt>
                <c:pt idx="36029">
                  <c:v>357.88195030000003</c:v>
                </c:pt>
                <c:pt idx="36030">
                  <c:v>357.89188530000001</c:v>
                </c:pt>
                <c:pt idx="36031">
                  <c:v>357.9018193</c:v>
                </c:pt>
                <c:pt idx="36032">
                  <c:v>357.91175429999998</c:v>
                </c:pt>
                <c:pt idx="36033">
                  <c:v>357.92168830000003</c:v>
                </c:pt>
                <c:pt idx="36034">
                  <c:v>357.93162330000001</c:v>
                </c:pt>
                <c:pt idx="36035">
                  <c:v>357.9415573</c:v>
                </c:pt>
                <c:pt idx="36036">
                  <c:v>357.95149229999998</c:v>
                </c:pt>
                <c:pt idx="36037">
                  <c:v>357.96142630000003</c:v>
                </c:pt>
                <c:pt idx="36038">
                  <c:v>357.97136130000001</c:v>
                </c:pt>
                <c:pt idx="36039">
                  <c:v>357.9812953</c:v>
                </c:pt>
                <c:pt idx="36040">
                  <c:v>357.99123029999998</c:v>
                </c:pt>
                <c:pt idx="36041">
                  <c:v>358.00116430000003</c:v>
                </c:pt>
                <c:pt idx="36042">
                  <c:v>358.01109930000001</c:v>
                </c:pt>
                <c:pt idx="36043">
                  <c:v>358.0210333</c:v>
                </c:pt>
                <c:pt idx="36044">
                  <c:v>358.03096829999998</c:v>
                </c:pt>
                <c:pt idx="36045">
                  <c:v>358.04090230000003</c:v>
                </c:pt>
                <c:pt idx="36046">
                  <c:v>358.05083730000001</c:v>
                </c:pt>
                <c:pt idx="36047">
                  <c:v>358.0607713</c:v>
                </c:pt>
                <c:pt idx="36048">
                  <c:v>358.07070629999998</c:v>
                </c:pt>
                <c:pt idx="36049">
                  <c:v>358.08064030000003</c:v>
                </c:pt>
                <c:pt idx="36050">
                  <c:v>358.09057530000001</c:v>
                </c:pt>
                <c:pt idx="36051">
                  <c:v>358.1005093</c:v>
                </c:pt>
                <c:pt idx="36052">
                  <c:v>358.11044429999998</c:v>
                </c:pt>
                <c:pt idx="36053">
                  <c:v>358.12037830000003</c:v>
                </c:pt>
                <c:pt idx="36054">
                  <c:v>358.13031330000001</c:v>
                </c:pt>
                <c:pt idx="36055">
                  <c:v>358.1402473</c:v>
                </c:pt>
                <c:pt idx="36056">
                  <c:v>358.15018220000002</c:v>
                </c:pt>
                <c:pt idx="36057">
                  <c:v>358.16011630000003</c:v>
                </c:pt>
                <c:pt idx="36058">
                  <c:v>358.17005030000001</c:v>
                </c:pt>
                <c:pt idx="36059">
                  <c:v>358.1799853</c:v>
                </c:pt>
                <c:pt idx="36060">
                  <c:v>358.18991929999999</c:v>
                </c:pt>
                <c:pt idx="36061">
                  <c:v>358.19985430000003</c:v>
                </c:pt>
                <c:pt idx="36062">
                  <c:v>358.20978830000001</c:v>
                </c:pt>
                <c:pt idx="36063">
                  <c:v>358.2197233</c:v>
                </c:pt>
                <c:pt idx="36064">
                  <c:v>358.22965729999999</c:v>
                </c:pt>
                <c:pt idx="36065">
                  <c:v>358.23959230000003</c:v>
                </c:pt>
                <c:pt idx="36066">
                  <c:v>358.24952630000001</c:v>
                </c:pt>
                <c:pt idx="36067">
                  <c:v>358.2594613</c:v>
                </c:pt>
                <c:pt idx="36068">
                  <c:v>358.26939529999999</c:v>
                </c:pt>
                <c:pt idx="36069">
                  <c:v>358.27933030000003</c:v>
                </c:pt>
                <c:pt idx="36070">
                  <c:v>358.28926430000001</c:v>
                </c:pt>
                <c:pt idx="36071">
                  <c:v>358.2991993</c:v>
                </c:pt>
                <c:pt idx="36072">
                  <c:v>358.30913329999998</c:v>
                </c:pt>
                <c:pt idx="36073">
                  <c:v>358.31906830000003</c:v>
                </c:pt>
                <c:pt idx="36074">
                  <c:v>358.32900230000001</c:v>
                </c:pt>
                <c:pt idx="36075">
                  <c:v>358.3389373</c:v>
                </c:pt>
                <c:pt idx="36076">
                  <c:v>358.34887129999998</c:v>
                </c:pt>
                <c:pt idx="36077">
                  <c:v>358.35880630000003</c:v>
                </c:pt>
                <c:pt idx="36078">
                  <c:v>358.36874030000001</c:v>
                </c:pt>
                <c:pt idx="36079">
                  <c:v>358.3786753</c:v>
                </c:pt>
                <c:pt idx="36080">
                  <c:v>358.38860929999998</c:v>
                </c:pt>
                <c:pt idx="36081">
                  <c:v>358.39854430000003</c:v>
                </c:pt>
                <c:pt idx="36082">
                  <c:v>358.40847819999999</c:v>
                </c:pt>
                <c:pt idx="36083">
                  <c:v>358.4184133</c:v>
                </c:pt>
                <c:pt idx="36084">
                  <c:v>358.42834729999998</c:v>
                </c:pt>
                <c:pt idx="36085">
                  <c:v>358.43828230000003</c:v>
                </c:pt>
                <c:pt idx="36086">
                  <c:v>358.44821630000001</c:v>
                </c:pt>
                <c:pt idx="36087">
                  <c:v>358.4581513</c:v>
                </c:pt>
                <c:pt idx="36088">
                  <c:v>358.46808529999998</c:v>
                </c:pt>
                <c:pt idx="36089">
                  <c:v>358.47802030000003</c:v>
                </c:pt>
                <c:pt idx="36090">
                  <c:v>358.48795430000001</c:v>
                </c:pt>
                <c:pt idx="36091">
                  <c:v>358.4978893</c:v>
                </c:pt>
                <c:pt idx="36092">
                  <c:v>358.50782329999998</c:v>
                </c:pt>
                <c:pt idx="36093">
                  <c:v>358.51775830000003</c:v>
                </c:pt>
                <c:pt idx="36094">
                  <c:v>358.52769230000001</c:v>
                </c:pt>
                <c:pt idx="36095">
                  <c:v>358.5376273</c:v>
                </c:pt>
                <c:pt idx="36096">
                  <c:v>358.54756129999998</c:v>
                </c:pt>
                <c:pt idx="36097">
                  <c:v>358.55749630000003</c:v>
                </c:pt>
                <c:pt idx="36098">
                  <c:v>358.56743030000001</c:v>
                </c:pt>
                <c:pt idx="36099">
                  <c:v>358.5773653</c:v>
                </c:pt>
                <c:pt idx="36100">
                  <c:v>358.58729929999998</c:v>
                </c:pt>
                <c:pt idx="36101">
                  <c:v>358.59723430000003</c:v>
                </c:pt>
                <c:pt idx="36102">
                  <c:v>358.60716830000001</c:v>
                </c:pt>
                <c:pt idx="36103">
                  <c:v>358.6171033</c:v>
                </c:pt>
                <c:pt idx="36104">
                  <c:v>358.62703729999998</c:v>
                </c:pt>
                <c:pt idx="36105">
                  <c:v>358.63697230000002</c:v>
                </c:pt>
                <c:pt idx="36106">
                  <c:v>358.64690630000001</c:v>
                </c:pt>
                <c:pt idx="36107">
                  <c:v>358.6568413</c:v>
                </c:pt>
                <c:pt idx="36108">
                  <c:v>358.66677529999998</c:v>
                </c:pt>
                <c:pt idx="36109">
                  <c:v>358.67671030000002</c:v>
                </c:pt>
                <c:pt idx="36110">
                  <c:v>358.68664430000001</c:v>
                </c:pt>
                <c:pt idx="36111">
                  <c:v>358.6965793</c:v>
                </c:pt>
                <c:pt idx="36112">
                  <c:v>358.70651329999998</c:v>
                </c:pt>
                <c:pt idx="36113">
                  <c:v>358.71644830000002</c:v>
                </c:pt>
                <c:pt idx="36114">
                  <c:v>358.72638230000001</c:v>
                </c:pt>
                <c:pt idx="36115">
                  <c:v>358.7363173</c:v>
                </c:pt>
                <c:pt idx="36116">
                  <c:v>358.74625129999998</c:v>
                </c:pt>
                <c:pt idx="36117">
                  <c:v>358.75618530000003</c:v>
                </c:pt>
                <c:pt idx="36118">
                  <c:v>358.76612030000001</c:v>
                </c:pt>
                <c:pt idx="36119">
                  <c:v>358.7760553</c:v>
                </c:pt>
                <c:pt idx="36120">
                  <c:v>358.78598929999998</c:v>
                </c:pt>
                <c:pt idx="36121">
                  <c:v>358.79592430000002</c:v>
                </c:pt>
                <c:pt idx="36122">
                  <c:v>358.80585789999998</c:v>
                </c:pt>
                <c:pt idx="36123">
                  <c:v>358.81579290000002</c:v>
                </c:pt>
                <c:pt idx="36124">
                  <c:v>358.82572690000001</c:v>
                </c:pt>
                <c:pt idx="36125">
                  <c:v>358.83566189999999</c:v>
                </c:pt>
                <c:pt idx="36126">
                  <c:v>358.84559589999998</c:v>
                </c:pt>
                <c:pt idx="36127">
                  <c:v>358.85553090000002</c:v>
                </c:pt>
                <c:pt idx="36128">
                  <c:v>358.86546490000001</c:v>
                </c:pt>
                <c:pt idx="36129">
                  <c:v>358.87539989999999</c:v>
                </c:pt>
                <c:pt idx="36130">
                  <c:v>358.88533389999998</c:v>
                </c:pt>
                <c:pt idx="36131">
                  <c:v>358.89526890000002</c:v>
                </c:pt>
                <c:pt idx="36132">
                  <c:v>358.90520290000001</c:v>
                </c:pt>
                <c:pt idx="36133">
                  <c:v>358.91513789999999</c:v>
                </c:pt>
                <c:pt idx="36134">
                  <c:v>358.92507189999998</c:v>
                </c:pt>
                <c:pt idx="36135">
                  <c:v>358.93500690000002</c:v>
                </c:pt>
                <c:pt idx="36136">
                  <c:v>358.94494090000001</c:v>
                </c:pt>
                <c:pt idx="36137">
                  <c:v>358.95487589999999</c:v>
                </c:pt>
                <c:pt idx="36138">
                  <c:v>358.96480989999998</c:v>
                </c:pt>
                <c:pt idx="36139">
                  <c:v>358.97474390000002</c:v>
                </c:pt>
                <c:pt idx="36140">
                  <c:v>358.98467890000001</c:v>
                </c:pt>
                <c:pt idx="36141">
                  <c:v>358.99461289999999</c:v>
                </c:pt>
                <c:pt idx="36142">
                  <c:v>359.00454789999998</c:v>
                </c:pt>
                <c:pt idx="36143">
                  <c:v>359.01448290000002</c:v>
                </c:pt>
                <c:pt idx="36144">
                  <c:v>359.02441690000001</c:v>
                </c:pt>
                <c:pt idx="36145">
                  <c:v>359.03435189999999</c:v>
                </c:pt>
                <c:pt idx="36146">
                  <c:v>359.04428589999998</c:v>
                </c:pt>
                <c:pt idx="36147">
                  <c:v>359.05422090000002</c:v>
                </c:pt>
                <c:pt idx="36148">
                  <c:v>359.06415490000001</c:v>
                </c:pt>
                <c:pt idx="36149">
                  <c:v>359.07408989999999</c:v>
                </c:pt>
                <c:pt idx="36150">
                  <c:v>359.08402389999998</c:v>
                </c:pt>
                <c:pt idx="36151">
                  <c:v>359.09395790000002</c:v>
                </c:pt>
                <c:pt idx="36152">
                  <c:v>359.10389290000001</c:v>
                </c:pt>
                <c:pt idx="36153">
                  <c:v>359.11382789999999</c:v>
                </c:pt>
                <c:pt idx="36154">
                  <c:v>359.12376189999998</c:v>
                </c:pt>
                <c:pt idx="36155">
                  <c:v>359.13369690000002</c:v>
                </c:pt>
                <c:pt idx="36156">
                  <c:v>359.14363090000001</c:v>
                </c:pt>
                <c:pt idx="36157">
                  <c:v>359.15356489999999</c:v>
                </c:pt>
                <c:pt idx="36158">
                  <c:v>359.16349989999998</c:v>
                </c:pt>
                <c:pt idx="36159">
                  <c:v>359.17343490000002</c:v>
                </c:pt>
                <c:pt idx="36160">
                  <c:v>359.1833689</c:v>
                </c:pt>
                <c:pt idx="36161">
                  <c:v>359.19330289999999</c:v>
                </c:pt>
                <c:pt idx="36162">
                  <c:v>359.20323789999998</c:v>
                </c:pt>
                <c:pt idx="36163">
                  <c:v>359.21317190000002</c:v>
                </c:pt>
                <c:pt idx="36164">
                  <c:v>359.2231069</c:v>
                </c:pt>
                <c:pt idx="36165">
                  <c:v>359.23304089999999</c:v>
                </c:pt>
                <c:pt idx="36166">
                  <c:v>359.24297589999998</c:v>
                </c:pt>
                <c:pt idx="36167">
                  <c:v>359.25291090000002</c:v>
                </c:pt>
                <c:pt idx="36168">
                  <c:v>359.2628449</c:v>
                </c:pt>
                <c:pt idx="36169">
                  <c:v>359.27277889999999</c:v>
                </c:pt>
                <c:pt idx="36170">
                  <c:v>359.28271389999998</c:v>
                </c:pt>
                <c:pt idx="36171">
                  <c:v>359.29264890000002</c:v>
                </c:pt>
                <c:pt idx="36172">
                  <c:v>359.3025829</c:v>
                </c:pt>
                <c:pt idx="36173">
                  <c:v>359.31251789999999</c:v>
                </c:pt>
                <c:pt idx="36174">
                  <c:v>359.32245189999998</c:v>
                </c:pt>
                <c:pt idx="36175">
                  <c:v>359.33238590000002</c:v>
                </c:pt>
                <c:pt idx="36176">
                  <c:v>359.3423209</c:v>
                </c:pt>
                <c:pt idx="36177">
                  <c:v>359.35225489999999</c:v>
                </c:pt>
                <c:pt idx="36178">
                  <c:v>359.36218989999998</c:v>
                </c:pt>
                <c:pt idx="36179">
                  <c:v>359.37212490000002</c:v>
                </c:pt>
                <c:pt idx="36180">
                  <c:v>359.3820589</c:v>
                </c:pt>
                <c:pt idx="36181">
                  <c:v>359.39199289999999</c:v>
                </c:pt>
                <c:pt idx="36182">
                  <c:v>359.40192789999998</c:v>
                </c:pt>
                <c:pt idx="36183">
                  <c:v>359.41186190000002</c:v>
                </c:pt>
                <c:pt idx="36184">
                  <c:v>359.4217969</c:v>
                </c:pt>
                <c:pt idx="36185">
                  <c:v>359.43173189999999</c:v>
                </c:pt>
                <c:pt idx="36186">
                  <c:v>359.44166589999998</c:v>
                </c:pt>
                <c:pt idx="36187">
                  <c:v>359.45160090000002</c:v>
                </c:pt>
                <c:pt idx="36188">
                  <c:v>359.4615349</c:v>
                </c:pt>
                <c:pt idx="36189">
                  <c:v>359.47146989999999</c:v>
                </c:pt>
                <c:pt idx="36190">
                  <c:v>359.48140389999998</c:v>
                </c:pt>
                <c:pt idx="36191">
                  <c:v>359.49133890000002</c:v>
                </c:pt>
                <c:pt idx="36192">
                  <c:v>359.5012729</c:v>
                </c:pt>
                <c:pt idx="36193">
                  <c:v>359.51120789999999</c:v>
                </c:pt>
                <c:pt idx="36194">
                  <c:v>359.52114189999998</c:v>
                </c:pt>
                <c:pt idx="36195">
                  <c:v>359.53107690000002</c:v>
                </c:pt>
                <c:pt idx="36196">
                  <c:v>359.5410109</c:v>
                </c:pt>
                <c:pt idx="36197">
                  <c:v>359.55094589999999</c:v>
                </c:pt>
                <c:pt idx="36198">
                  <c:v>359.56087989999997</c:v>
                </c:pt>
                <c:pt idx="36199">
                  <c:v>359.57081490000002</c:v>
                </c:pt>
                <c:pt idx="36200">
                  <c:v>359.5807489</c:v>
                </c:pt>
                <c:pt idx="36201">
                  <c:v>359.59068389999999</c:v>
                </c:pt>
                <c:pt idx="36202">
                  <c:v>359.60061789999997</c:v>
                </c:pt>
                <c:pt idx="36203">
                  <c:v>359.61055290000002</c:v>
                </c:pt>
                <c:pt idx="36204">
                  <c:v>359.6204869</c:v>
                </c:pt>
                <c:pt idx="36205">
                  <c:v>359.63042189999999</c:v>
                </c:pt>
                <c:pt idx="36206">
                  <c:v>359.64035589999997</c:v>
                </c:pt>
                <c:pt idx="36207">
                  <c:v>359.65029090000002</c:v>
                </c:pt>
                <c:pt idx="36208">
                  <c:v>359.6602249</c:v>
                </c:pt>
                <c:pt idx="36209">
                  <c:v>359.67015989999999</c:v>
                </c:pt>
                <c:pt idx="36210">
                  <c:v>359.68009389999997</c:v>
                </c:pt>
                <c:pt idx="36211">
                  <c:v>359.69002890000002</c:v>
                </c:pt>
                <c:pt idx="36212">
                  <c:v>359.6999629</c:v>
                </c:pt>
                <c:pt idx="36213">
                  <c:v>359.70989789999999</c:v>
                </c:pt>
                <c:pt idx="36214">
                  <c:v>359.71983189999997</c:v>
                </c:pt>
                <c:pt idx="36215">
                  <c:v>359.72976690000002</c:v>
                </c:pt>
                <c:pt idx="36216">
                  <c:v>359.7397009</c:v>
                </c:pt>
                <c:pt idx="36217">
                  <c:v>359.74963589999999</c:v>
                </c:pt>
                <c:pt idx="36218">
                  <c:v>359.75956989999997</c:v>
                </c:pt>
                <c:pt idx="36219">
                  <c:v>359.76950490000002</c:v>
                </c:pt>
                <c:pt idx="36220">
                  <c:v>359.7794389</c:v>
                </c:pt>
                <c:pt idx="36221">
                  <c:v>359.78937389999999</c:v>
                </c:pt>
                <c:pt idx="36222">
                  <c:v>359.79930789999997</c:v>
                </c:pt>
                <c:pt idx="36223">
                  <c:v>359.80924199999998</c:v>
                </c:pt>
                <c:pt idx="36224">
                  <c:v>359.81917600000003</c:v>
                </c:pt>
                <c:pt idx="36225">
                  <c:v>359.82911100000001</c:v>
                </c:pt>
                <c:pt idx="36226">
                  <c:v>359.839045</c:v>
                </c:pt>
                <c:pt idx="36227">
                  <c:v>359.84897999999998</c:v>
                </c:pt>
                <c:pt idx="36228">
                  <c:v>359.85891400000003</c:v>
                </c:pt>
                <c:pt idx="36229">
                  <c:v>359.86884900000001</c:v>
                </c:pt>
                <c:pt idx="36230">
                  <c:v>359.878783</c:v>
                </c:pt>
                <c:pt idx="36231">
                  <c:v>359.88871799999998</c:v>
                </c:pt>
                <c:pt idx="36232">
                  <c:v>359.89865200000003</c:v>
                </c:pt>
                <c:pt idx="36233">
                  <c:v>359.90858700000001</c:v>
                </c:pt>
                <c:pt idx="36234">
                  <c:v>359.918521</c:v>
                </c:pt>
                <c:pt idx="36235">
                  <c:v>359.92845599999998</c:v>
                </c:pt>
                <c:pt idx="36236">
                  <c:v>359.93839000000003</c:v>
                </c:pt>
                <c:pt idx="36237">
                  <c:v>359.94832500000001</c:v>
                </c:pt>
                <c:pt idx="36238">
                  <c:v>359.958259</c:v>
                </c:pt>
                <c:pt idx="36239">
                  <c:v>359.96819399999998</c:v>
                </c:pt>
                <c:pt idx="36240">
                  <c:v>359.97812800000003</c:v>
                </c:pt>
                <c:pt idx="36241">
                  <c:v>359.98806300000001</c:v>
                </c:pt>
                <c:pt idx="36242">
                  <c:v>359.997998</c:v>
                </c:pt>
                <c:pt idx="36243">
                  <c:v>360.00793199999998</c:v>
                </c:pt>
                <c:pt idx="36244">
                  <c:v>360.01786700000002</c:v>
                </c:pt>
                <c:pt idx="36245">
                  <c:v>360.02780100000001</c:v>
                </c:pt>
                <c:pt idx="36246">
                  <c:v>360.037736</c:v>
                </c:pt>
                <c:pt idx="36247">
                  <c:v>360.04766999999998</c:v>
                </c:pt>
                <c:pt idx="36248">
                  <c:v>360.05760500000002</c:v>
                </c:pt>
                <c:pt idx="36249">
                  <c:v>360.06753900000001</c:v>
                </c:pt>
                <c:pt idx="36250">
                  <c:v>360.077474</c:v>
                </c:pt>
                <c:pt idx="36251">
                  <c:v>360.08740799999998</c:v>
                </c:pt>
                <c:pt idx="36252">
                  <c:v>360.09734300000002</c:v>
                </c:pt>
                <c:pt idx="36253">
                  <c:v>360.10727700000001</c:v>
                </c:pt>
                <c:pt idx="36254">
                  <c:v>360.11721199999999</c:v>
                </c:pt>
                <c:pt idx="36255">
                  <c:v>360.12714599999998</c:v>
                </c:pt>
                <c:pt idx="36256">
                  <c:v>360.13708100000002</c:v>
                </c:pt>
                <c:pt idx="36257">
                  <c:v>360.14701500000001</c:v>
                </c:pt>
                <c:pt idx="36258">
                  <c:v>360.15694999999999</c:v>
                </c:pt>
                <c:pt idx="36259">
                  <c:v>360.16688399999998</c:v>
                </c:pt>
                <c:pt idx="36260">
                  <c:v>360.17681900000002</c:v>
                </c:pt>
                <c:pt idx="36261">
                  <c:v>360.18675300000001</c:v>
                </c:pt>
                <c:pt idx="36262">
                  <c:v>360.19668799999999</c:v>
                </c:pt>
                <c:pt idx="36263">
                  <c:v>360.20662199999998</c:v>
                </c:pt>
                <c:pt idx="36264">
                  <c:v>360.21655700000002</c:v>
                </c:pt>
                <c:pt idx="36265">
                  <c:v>360.22649100000001</c:v>
                </c:pt>
                <c:pt idx="36266">
                  <c:v>360.23642599999999</c:v>
                </c:pt>
                <c:pt idx="36267">
                  <c:v>360.24635999999998</c:v>
                </c:pt>
                <c:pt idx="36268">
                  <c:v>360.25629500000002</c:v>
                </c:pt>
                <c:pt idx="36269">
                  <c:v>360.26623000000001</c:v>
                </c:pt>
                <c:pt idx="36270">
                  <c:v>360.27616399999999</c:v>
                </c:pt>
                <c:pt idx="36271">
                  <c:v>360.28609899999998</c:v>
                </c:pt>
                <c:pt idx="36272">
                  <c:v>360.29603300000002</c:v>
                </c:pt>
                <c:pt idx="36273">
                  <c:v>360.30596800000001</c:v>
                </c:pt>
                <c:pt idx="36274">
                  <c:v>360.31590199999999</c:v>
                </c:pt>
                <c:pt idx="36275">
                  <c:v>360.32583699999998</c:v>
                </c:pt>
                <c:pt idx="36276">
                  <c:v>360.33577100000002</c:v>
                </c:pt>
                <c:pt idx="36277">
                  <c:v>360.34570600000001</c:v>
                </c:pt>
                <c:pt idx="36278">
                  <c:v>360.35563999999999</c:v>
                </c:pt>
                <c:pt idx="36279">
                  <c:v>360.36557499999998</c:v>
                </c:pt>
                <c:pt idx="36280">
                  <c:v>360.37550900000002</c:v>
                </c:pt>
                <c:pt idx="36281">
                  <c:v>360.38544400000001</c:v>
                </c:pt>
                <c:pt idx="36282">
                  <c:v>360.39537799999999</c:v>
                </c:pt>
                <c:pt idx="36283">
                  <c:v>360.40531299999998</c:v>
                </c:pt>
                <c:pt idx="36284">
                  <c:v>360.41524700000002</c:v>
                </c:pt>
                <c:pt idx="36285">
                  <c:v>360.42518200000001</c:v>
                </c:pt>
                <c:pt idx="36286">
                  <c:v>360.43511599999999</c:v>
                </c:pt>
                <c:pt idx="36287">
                  <c:v>360.44505099999998</c:v>
                </c:pt>
                <c:pt idx="36288">
                  <c:v>360.45498500000002</c:v>
                </c:pt>
                <c:pt idx="36289">
                  <c:v>360.46492000000001</c:v>
                </c:pt>
                <c:pt idx="36290">
                  <c:v>360.47485399999999</c:v>
                </c:pt>
                <c:pt idx="36291">
                  <c:v>360.48478899999998</c:v>
                </c:pt>
                <c:pt idx="36292">
                  <c:v>360.49472400000002</c:v>
                </c:pt>
                <c:pt idx="36293">
                  <c:v>360.50465800000001</c:v>
                </c:pt>
                <c:pt idx="36294">
                  <c:v>360.51459299999999</c:v>
                </c:pt>
                <c:pt idx="36295">
                  <c:v>360.52452699999998</c:v>
                </c:pt>
                <c:pt idx="36296">
                  <c:v>360.53446200000002</c:v>
                </c:pt>
                <c:pt idx="36297">
                  <c:v>360.54439600000001</c:v>
                </c:pt>
                <c:pt idx="36298">
                  <c:v>360.55433099999999</c:v>
                </c:pt>
                <c:pt idx="36299">
                  <c:v>360.56426499999998</c:v>
                </c:pt>
                <c:pt idx="36300">
                  <c:v>360.57420000000002</c:v>
                </c:pt>
                <c:pt idx="36301">
                  <c:v>360.58413400000001</c:v>
                </c:pt>
                <c:pt idx="36302">
                  <c:v>360.59406899999999</c:v>
                </c:pt>
                <c:pt idx="36303">
                  <c:v>360.60400299999998</c:v>
                </c:pt>
                <c:pt idx="36304">
                  <c:v>360.61393800000002</c:v>
                </c:pt>
                <c:pt idx="36305">
                  <c:v>360.62387200000001</c:v>
                </c:pt>
                <c:pt idx="36306">
                  <c:v>360.63380699999999</c:v>
                </c:pt>
                <c:pt idx="36307">
                  <c:v>360.64374099999998</c:v>
                </c:pt>
                <c:pt idx="36308">
                  <c:v>360.65367600000002</c:v>
                </c:pt>
                <c:pt idx="36309">
                  <c:v>360.66361000000001</c:v>
                </c:pt>
                <c:pt idx="36310">
                  <c:v>360.67354499999999</c:v>
                </c:pt>
                <c:pt idx="36311">
                  <c:v>360.68347899999998</c:v>
                </c:pt>
                <c:pt idx="36312">
                  <c:v>360.69341400000002</c:v>
                </c:pt>
                <c:pt idx="36313">
                  <c:v>360.703349</c:v>
                </c:pt>
                <c:pt idx="36314">
                  <c:v>360.71328299999999</c:v>
                </c:pt>
                <c:pt idx="36315">
                  <c:v>360.72321799999997</c:v>
                </c:pt>
                <c:pt idx="36316">
                  <c:v>360.73315200000002</c:v>
                </c:pt>
                <c:pt idx="36317">
                  <c:v>360.743087</c:v>
                </c:pt>
                <c:pt idx="36318">
                  <c:v>360.75302099999999</c:v>
                </c:pt>
                <c:pt idx="36319">
                  <c:v>360.76295599999997</c:v>
                </c:pt>
                <c:pt idx="36320">
                  <c:v>360.77289000000002</c:v>
                </c:pt>
                <c:pt idx="36321">
                  <c:v>360.782825</c:v>
                </c:pt>
                <c:pt idx="36322">
                  <c:v>360.79275899999999</c:v>
                </c:pt>
                <c:pt idx="36323">
                  <c:v>360.80269399999997</c:v>
                </c:pt>
                <c:pt idx="36324">
                  <c:v>360.81262829999997</c:v>
                </c:pt>
                <c:pt idx="36325">
                  <c:v>360.82256330000001</c:v>
                </c:pt>
                <c:pt idx="36326">
                  <c:v>360.8324973</c:v>
                </c:pt>
                <c:pt idx="36327">
                  <c:v>360.84243229999998</c:v>
                </c:pt>
                <c:pt idx="36328">
                  <c:v>360.85236630000003</c:v>
                </c:pt>
                <c:pt idx="36329">
                  <c:v>360.86230130000001</c:v>
                </c:pt>
                <c:pt idx="36330">
                  <c:v>360.8722353</c:v>
                </c:pt>
                <c:pt idx="36331">
                  <c:v>360.88217029999998</c:v>
                </c:pt>
                <c:pt idx="36332">
                  <c:v>360.89210530000003</c:v>
                </c:pt>
                <c:pt idx="36333">
                  <c:v>360.90203930000001</c:v>
                </c:pt>
                <c:pt idx="36334">
                  <c:v>360.9119743</c:v>
                </c:pt>
                <c:pt idx="36335">
                  <c:v>360.92190829999998</c:v>
                </c:pt>
                <c:pt idx="36336">
                  <c:v>360.93184330000003</c:v>
                </c:pt>
                <c:pt idx="36337">
                  <c:v>360.94177730000001</c:v>
                </c:pt>
                <c:pt idx="36338">
                  <c:v>360.9517123</c:v>
                </c:pt>
                <c:pt idx="36339">
                  <c:v>360.96164629999998</c:v>
                </c:pt>
                <c:pt idx="36340">
                  <c:v>360.97158130000003</c:v>
                </c:pt>
                <c:pt idx="36341">
                  <c:v>360.98151530000001</c:v>
                </c:pt>
                <c:pt idx="36342">
                  <c:v>360.9914503</c:v>
                </c:pt>
                <c:pt idx="36343">
                  <c:v>361.00138429999998</c:v>
                </c:pt>
                <c:pt idx="36344">
                  <c:v>361.01131930000003</c:v>
                </c:pt>
                <c:pt idx="36345">
                  <c:v>361.02125330000001</c:v>
                </c:pt>
                <c:pt idx="36346">
                  <c:v>361.0311883</c:v>
                </c:pt>
                <c:pt idx="36347">
                  <c:v>361.04112229999998</c:v>
                </c:pt>
                <c:pt idx="36348">
                  <c:v>361.05105730000002</c:v>
                </c:pt>
                <c:pt idx="36349">
                  <c:v>361.06099230000001</c:v>
                </c:pt>
                <c:pt idx="36350">
                  <c:v>361.0709263</c:v>
                </c:pt>
                <c:pt idx="36351">
                  <c:v>361.08086129999998</c:v>
                </c:pt>
                <c:pt idx="36352">
                  <c:v>361.09079530000002</c:v>
                </c:pt>
                <c:pt idx="36353">
                  <c:v>361.10073030000001</c:v>
                </c:pt>
                <c:pt idx="36354">
                  <c:v>361.1106643</c:v>
                </c:pt>
                <c:pt idx="36355">
                  <c:v>361.12059929999998</c:v>
                </c:pt>
                <c:pt idx="36356">
                  <c:v>361.13053330000002</c:v>
                </c:pt>
                <c:pt idx="36357">
                  <c:v>361.14046830000001</c:v>
                </c:pt>
                <c:pt idx="36358">
                  <c:v>361.1504023</c:v>
                </c:pt>
                <c:pt idx="36359">
                  <c:v>361.16033729999998</c:v>
                </c:pt>
                <c:pt idx="36360">
                  <c:v>361.17027130000002</c:v>
                </c:pt>
                <c:pt idx="36361">
                  <c:v>361.18020630000001</c:v>
                </c:pt>
                <c:pt idx="36362">
                  <c:v>361.1901403</c:v>
                </c:pt>
                <c:pt idx="36363">
                  <c:v>361.20007529999998</c:v>
                </c:pt>
                <c:pt idx="36364">
                  <c:v>361.21001030000002</c:v>
                </c:pt>
                <c:pt idx="36365">
                  <c:v>361.21994430000001</c:v>
                </c:pt>
                <c:pt idx="36366">
                  <c:v>361.22987929999999</c:v>
                </c:pt>
                <c:pt idx="36367">
                  <c:v>361.23981329999998</c:v>
                </c:pt>
                <c:pt idx="36368">
                  <c:v>361.24974830000002</c:v>
                </c:pt>
                <c:pt idx="36369">
                  <c:v>361.25968230000001</c:v>
                </c:pt>
                <c:pt idx="36370">
                  <c:v>361.26961729999999</c:v>
                </c:pt>
                <c:pt idx="36371">
                  <c:v>361.27955129999998</c:v>
                </c:pt>
                <c:pt idx="36372">
                  <c:v>361.28948630000002</c:v>
                </c:pt>
                <c:pt idx="36373">
                  <c:v>361.29942030000001</c:v>
                </c:pt>
                <c:pt idx="36374">
                  <c:v>361.30935529999999</c:v>
                </c:pt>
                <c:pt idx="36375">
                  <c:v>361.31928929999998</c:v>
                </c:pt>
                <c:pt idx="36376">
                  <c:v>361.32922430000002</c:v>
                </c:pt>
                <c:pt idx="36377">
                  <c:v>361.33915830000001</c:v>
                </c:pt>
                <c:pt idx="36378">
                  <c:v>361.34909329999999</c:v>
                </c:pt>
                <c:pt idx="36379">
                  <c:v>361.35902729999998</c:v>
                </c:pt>
                <c:pt idx="36380">
                  <c:v>361.36896230000002</c:v>
                </c:pt>
                <c:pt idx="36381">
                  <c:v>361.37889730000001</c:v>
                </c:pt>
                <c:pt idx="36382">
                  <c:v>361.38883129999999</c:v>
                </c:pt>
                <c:pt idx="36383">
                  <c:v>361.39876629999998</c:v>
                </c:pt>
                <c:pt idx="36384">
                  <c:v>361.40870030000002</c:v>
                </c:pt>
                <c:pt idx="36385">
                  <c:v>361.41863530000001</c:v>
                </c:pt>
                <c:pt idx="36386">
                  <c:v>361.42856929999999</c:v>
                </c:pt>
                <c:pt idx="36387">
                  <c:v>361.43850429999998</c:v>
                </c:pt>
                <c:pt idx="36388">
                  <c:v>361.44843830000002</c:v>
                </c:pt>
                <c:pt idx="36389">
                  <c:v>361.45837330000001</c:v>
                </c:pt>
                <c:pt idx="36390">
                  <c:v>361.46830729999999</c:v>
                </c:pt>
                <c:pt idx="36391">
                  <c:v>361.47824229999998</c:v>
                </c:pt>
                <c:pt idx="36392">
                  <c:v>361.48817630000002</c:v>
                </c:pt>
                <c:pt idx="36393">
                  <c:v>361.49811130000001</c:v>
                </c:pt>
                <c:pt idx="36394">
                  <c:v>361.50804529999999</c:v>
                </c:pt>
                <c:pt idx="36395">
                  <c:v>361.51798029999998</c:v>
                </c:pt>
                <c:pt idx="36396">
                  <c:v>361.52791530000002</c:v>
                </c:pt>
                <c:pt idx="36397">
                  <c:v>361.5378493</c:v>
                </c:pt>
                <c:pt idx="36398">
                  <c:v>361.54778429999999</c:v>
                </c:pt>
                <c:pt idx="36399">
                  <c:v>361.55771829999998</c:v>
                </c:pt>
                <c:pt idx="36400">
                  <c:v>361.56765330000002</c:v>
                </c:pt>
                <c:pt idx="36401">
                  <c:v>361.5775873</c:v>
                </c:pt>
                <c:pt idx="36402">
                  <c:v>361.58752229999999</c:v>
                </c:pt>
                <c:pt idx="36403">
                  <c:v>361.59745629999998</c:v>
                </c:pt>
                <c:pt idx="36404">
                  <c:v>361.60739130000002</c:v>
                </c:pt>
                <c:pt idx="36405">
                  <c:v>361.6173253</c:v>
                </c:pt>
                <c:pt idx="36406">
                  <c:v>361.62726029999999</c:v>
                </c:pt>
                <c:pt idx="36407">
                  <c:v>361.63719429999998</c:v>
                </c:pt>
                <c:pt idx="36408">
                  <c:v>361.64712930000002</c:v>
                </c:pt>
                <c:pt idx="36409">
                  <c:v>361.6570633</c:v>
                </c:pt>
                <c:pt idx="36410">
                  <c:v>361.66699829999999</c:v>
                </c:pt>
                <c:pt idx="36411">
                  <c:v>361.67693329999997</c:v>
                </c:pt>
                <c:pt idx="36412">
                  <c:v>361.68686730000002</c:v>
                </c:pt>
                <c:pt idx="36413">
                  <c:v>361.6968023</c:v>
                </c:pt>
                <c:pt idx="36414">
                  <c:v>361.70673629999999</c:v>
                </c:pt>
                <c:pt idx="36415">
                  <c:v>361.71667129999997</c:v>
                </c:pt>
                <c:pt idx="36416">
                  <c:v>361.72660530000002</c:v>
                </c:pt>
                <c:pt idx="36417">
                  <c:v>361.7365403</c:v>
                </c:pt>
                <c:pt idx="36418">
                  <c:v>361.74647429999999</c:v>
                </c:pt>
                <c:pt idx="36419">
                  <c:v>361.75640929999997</c:v>
                </c:pt>
                <c:pt idx="36420">
                  <c:v>361.76634330000002</c:v>
                </c:pt>
                <c:pt idx="36421">
                  <c:v>361.7762783</c:v>
                </c:pt>
                <c:pt idx="36422">
                  <c:v>361.78621229999999</c:v>
                </c:pt>
                <c:pt idx="36423">
                  <c:v>361.79614729999997</c:v>
                </c:pt>
                <c:pt idx="36424">
                  <c:v>361.80608269999999</c:v>
                </c:pt>
                <c:pt idx="36425">
                  <c:v>361.81601669999998</c:v>
                </c:pt>
                <c:pt idx="36426">
                  <c:v>361.82595170000002</c:v>
                </c:pt>
                <c:pt idx="36427">
                  <c:v>361.83588570000001</c:v>
                </c:pt>
                <c:pt idx="36428">
                  <c:v>361.84582069999999</c:v>
                </c:pt>
                <c:pt idx="36429">
                  <c:v>361.85575469999998</c:v>
                </c:pt>
                <c:pt idx="36430">
                  <c:v>361.86568970000002</c:v>
                </c:pt>
                <c:pt idx="36431">
                  <c:v>361.87562370000001</c:v>
                </c:pt>
                <c:pt idx="36432">
                  <c:v>361.88555869999999</c:v>
                </c:pt>
                <c:pt idx="36433">
                  <c:v>361.89549269999998</c:v>
                </c:pt>
                <c:pt idx="36434">
                  <c:v>361.90542770000002</c:v>
                </c:pt>
                <c:pt idx="36435">
                  <c:v>361.91536170000001</c:v>
                </c:pt>
                <c:pt idx="36436">
                  <c:v>361.92529669999999</c:v>
                </c:pt>
                <c:pt idx="36437">
                  <c:v>361.93523169999997</c:v>
                </c:pt>
                <c:pt idx="36438">
                  <c:v>361.94516570000002</c:v>
                </c:pt>
                <c:pt idx="36439">
                  <c:v>361.9551007</c:v>
                </c:pt>
                <c:pt idx="36440">
                  <c:v>361.96503469999999</c:v>
                </c:pt>
                <c:pt idx="36441">
                  <c:v>361.97496969999997</c:v>
                </c:pt>
                <c:pt idx="36442">
                  <c:v>361.98490370000002</c:v>
                </c:pt>
                <c:pt idx="36443">
                  <c:v>361.9948387</c:v>
                </c:pt>
                <c:pt idx="36444">
                  <c:v>362.00477269999999</c:v>
                </c:pt>
                <c:pt idx="36445">
                  <c:v>362.01470769999997</c:v>
                </c:pt>
                <c:pt idx="36446">
                  <c:v>362.02464170000002</c:v>
                </c:pt>
                <c:pt idx="36447">
                  <c:v>362.0345767</c:v>
                </c:pt>
                <c:pt idx="36448">
                  <c:v>362.04451069999999</c:v>
                </c:pt>
                <c:pt idx="36449">
                  <c:v>362.05444569999997</c:v>
                </c:pt>
                <c:pt idx="36450">
                  <c:v>362.06438070000002</c:v>
                </c:pt>
                <c:pt idx="36451">
                  <c:v>362.0743147</c:v>
                </c:pt>
                <c:pt idx="36452">
                  <c:v>362.08424969999999</c:v>
                </c:pt>
                <c:pt idx="36453">
                  <c:v>362.09418369999997</c:v>
                </c:pt>
                <c:pt idx="36454">
                  <c:v>362.10411870000001</c:v>
                </c:pt>
                <c:pt idx="36455">
                  <c:v>362.1140527</c:v>
                </c:pt>
                <c:pt idx="36456">
                  <c:v>362.12398769999999</c:v>
                </c:pt>
                <c:pt idx="36457">
                  <c:v>362.13392169999997</c:v>
                </c:pt>
                <c:pt idx="36458">
                  <c:v>362.14385670000001</c:v>
                </c:pt>
                <c:pt idx="36459">
                  <c:v>362.1537907</c:v>
                </c:pt>
                <c:pt idx="36460">
                  <c:v>362.16372569999999</c:v>
                </c:pt>
                <c:pt idx="36461">
                  <c:v>362.17365969999997</c:v>
                </c:pt>
                <c:pt idx="36462">
                  <c:v>362.18359470000001</c:v>
                </c:pt>
                <c:pt idx="36463">
                  <c:v>362.1935297</c:v>
                </c:pt>
                <c:pt idx="36464">
                  <c:v>362.20346369999999</c:v>
                </c:pt>
                <c:pt idx="36465">
                  <c:v>362.21339870000003</c:v>
                </c:pt>
                <c:pt idx="36466">
                  <c:v>362.22333270000001</c:v>
                </c:pt>
                <c:pt idx="36467">
                  <c:v>362.2332677</c:v>
                </c:pt>
                <c:pt idx="36468">
                  <c:v>362.24320169999999</c:v>
                </c:pt>
                <c:pt idx="36469">
                  <c:v>362.25313670000003</c:v>
                </c:pt>
                <c:pt idx="36470">
                  <c:v>362.26307070000001</c:v>
                </c:pt>
                <c:pt idx="36471">
                  <c:v>362.2730057</c:v>
                </c:pt>
                <c:pt idx="36472">
                  <c:v>362.28293969999999</c:v>
                </c:pt>
                <c:pt idx="36473">
                  <c:v>362.29287470000003</c:v>
                </c:pt>
                <c:pt idx="36474">
                  <c:v>362.30280870000001</c:v>
                </c:pt>
                <c:pt idx="36475">
                  <c:v>362.3127437</c:v>
                </c:pt>
                <c:pt idx="36476">
                  <c:v>362.32267869999998</c:v>
                </c:pt>
                <c:pt idx="36477">
                  <c:v>362.33261270000003</c:v>
                </c:pt>
                <c:pt idx="36478">
                  <c:v>362.34254770000001</c:v>
                </c:pt>
                <c:pt idx="36479">
                  <c:v>362.3524817</c:v>
                </c:pt>
                <c:pt idx="36480">
                  <c:v>362.36241669999998</c:v>
                </c:pt>
                <c:pt idx="36481">
                  <c:v>362.37235070000003</c:v>
                </c:pt>
                <c:pt idx="36482">
                  <c:v>362.38228570000001</c:v>
                </c:pt>
                <c:pt idx="36483">
                  <c:v>362.3922197</c:v>
                </c:pt>
                <c:pt idx="36484">
                  <c:v>362.40215469999998</c:v>
                </c:pt>
                <c:pt idx="36485">
                  <c:v>362.41208870000003</c:v>
                </c:pt>
                <c:pt idx="36486">
                  <c:v>362.42202370000001</c:v>
                </c:pt>
                <c:pt idx="36487">
                  <c:v>362.4319587</c:v>
                </c:pt>
                <c:pt idx="36488">
                  <c:v>362.44189269999998</c:v>
                </c:pt>
                <c:pt idx="36489">
                  <c:v>362.45182770000002</c:v>
                </c:pt>
                <c:pt idx="36490">
                  <c:v>362.46176170000001</c:v>
                </c:pt>
                <c:pt idx="36491">
                  <c:v>362.4716967</c:v>
                </c:pt>
                <c:pt idx="36492">
                  <c:v>362.48163069999998</c:v>
                </c:pt>
                <c:pt idx="36493">
                  <c:v>362.49156570000002</c:v>
                </c:pt>
                <c:pt idx="36494">
                  <c:v>362.50149970000001</c:v>
                </c:pt>
                <c:pt idx="36495">
                  <c:v>362.5114347</c:v>
                </c:pt>
                <c:pt idx="36496">
                  <c:v>362.52136869999998</c:v>
                </c:pt>
                <c:pt idx="36497">
                  <c:v>362.53130370000002</c:v>
                </c:pt>
                <c:pt idx="36498">
                  <c:v>362.54123870000001</c:v>
                </c:pt>
                <c:pt idx="36499">
                  <c:v>362.5511727</c:v>
                </c:pt>
                <c:pt idx="36500">
                  <c:v>362.56110769999998</c:v>
                </c:pt>
                <c:pt idx="36501">
                  <c:v>362.57104170000002</c:v>
                </c:pt>
                <c:pt idx="36502">
                  <c:v>362.58097670000001</c:v>
                </c:pt>
                <c:pt idx="36503">
                  <c:v>362.59091069999999</c:v>
                </c:pt>
                <c:pt idx="36504">
                  <c:v>362.60084569999998</c:v>
                </c:pt>
                <c:pt idx="36505">
                  <c:v>362.61077970000002</c:v>
                </c:pt>
                <c:pt idx="36506">
                  <c:v>362.62071470000001</c:v>
                </c:pt>
                <c:pt idx="36507">
                  <c:v>362.63064969999999</c:v>
                </c:pt>
                <c:pt idx="36508">
                  <c:v>362.64058369999998</c:v>
                </c:pt>
                <c:pt idx="36509">
                  <c:v>362.65051870000002</c:v>
                </c:pt>
                <c:pt idx="36510">
                  <c:v>362.66045270000001</c:v>
                </c:pt>
                <c:pt idx="36511">
                  <c:v>362.67038769999999</c:v>
                </c:pt>
                <c:pt idx="36512">
                  <c:v>362.68032169999998</c:v>
                </c:pt>
                <c:pt idx="36513">
                  <c:v>362.69025670000002</c:v>
                </c:pt>
                <c:pt idx="36514">
                  <c:v>362.70019070000001</c:v>
                </c:pt>
                <c:pt idx="36515">
                  <c:v>362.71012569999999</c:v>
                </c:pt>
                <c:pt idx="36516">
                  <c:v>362.72005969999998</c:v>
                </c:pt>
                <c:pt idx="36517">
                  <c:v>362.72999470000002</c:v>
                </c:pt>
                <c:pt idx="36518">
                  <c:v>362.73992870000001</c:v>
                </c:pt>
                <c:pt idx="36519">
                  <c:v>362.74986369999999</c:v>
                </c:pt>
                <c:pt idx="36520">
                  <c:v>362.75979869999998</c:v>
                </c:pt>
                <c:pt idx="36521">
                  <c:v>362.76973270000002</c:v>
                </c:pt>
                <c:pt idx="36522">
                  <c:v>362.7796677</c:v>
                </c:pt>
                <c:pt idx="36523">
                  <c:v>362.78960169999999</c:v>
                </c:pt>
                <c:pt idx="36524">
                  <c:v>362.79953669999998</c:v>
                </c:pt>
                <c:pt idx="36525">
                  <c:v>362.8094701</c:v>
                </c:pt>
                <c:pt idx="36526">
                  <c:v>362.81940509999998</c:v>
                </c:pt>
                <c:pt idx="36527">
                  <c:v>362.82933910000003</c:v>
                </c:pt>
                <c:pt idx="36528">
                  <c:v>362.83927410000001</c:v>
                </c:pt>
                <c:pt idx="36529">
                  <c:v>362.8492091</c:v>
                </c:pt>
                <c:pt idx="36530">
                  <c:v>362.85914309999998</c:v>
                </c:pt>
                <c:pt idx="36531">
                  <c:v>362.86907810000002</c:v>
                </c:pt>
                <c:pt idx="36532">
                  <c:v>362.87901210000001</c:v>
                </c:pt>
                <c:pt idx="36533">
                  <c:v>362.8889471</c:v>
                </c:pt>
                <c:pt idx="36534">
                  <c:v>362.89888109999998</c:v>
                </c:pt>
                <c:pt idx="36535">
                  <c:v>362.90881610000002</c:v>
                </c:pt>
                <c:pt idx="36536">
                  <c:v>362.91875010000001</c:v>
                </c:pt>
                <c:pt idx="36537">
                  <c:v>362.9286851</c:v>
                </c:pt>
                <c:pt idx="36538">
                  <c:v>362.93862009999998</c:v>
                </c:pt>
                <c:pt idx="36539">
                  <c:v>362.94855410000002</c:v>
                </c:pt>
                <c:pt idx="36540">
                  <c:v>362.95848910000001</c:v>
                </c:pt>
                <c:pt idx="36541">
                  <c:v>362.9684231</c:v>
                </c:pt>
                <c:pt idx="36542">
                  <c:v>362.97835809999998</c:v>
                </c:pt>
                <c:pt idx="36543">
                  <c:v>362.98829210000002</c:v>
                </c:pt>
                <c:pt idx="36544">
                  <c:v>362.99822710000001</c:v>
                </c:pt>
                <c:pt idx="36545">
                  <c:v>363.0081611</c:v>
                </c:pt>
                <c:pt idx="36546">
                  <c:v>363.01809609999998</c:v>
                </c:pt>
                <c:pt idx="36547">
                  <c:v>363.02803010000002</c:v>
                </c:pt>
                <c:pt idx="36548">
                  <c:v>363.03796510000001</c:v>
                </c:pt>
                <c:pt idx="36549">
                  <c:v>363.04790009999999</c:v>
                </c:pt>
                <c:pt idx="36550">
                  <c:v>363.05783409999998</c:v>
                </c:pt>
                <c:pt idx="36551">
                  <c:v>363.06776910000002</c:v>
                </c:pt>
                <c:pt idx="36552">
                  <c:v>363.07770310000001</c:v>
                </c:pt>
                <c:pt idx="36553">
                  <c:v>363.08763809999999</c:v>
                </c:pt>
                <c:pt idx="36554">
                  <c:v>363.09757209999998</c:v>
                </c:pt>
                <c:pt idx="36555">
                  <c:v>363.10750710000002</c:v>
                </c:pt>
                <c:pt idx="36556">
                  <c:v>363.11744110000001</c:v>
                </c:pt>
                <c:pt idx="36557">
                  <c:v>363.12737609999999</c:v>
                </c:pt>
                <c:pt idx="36558">
                  <c:v>363.13731109999998</c:v>
                </c:pt>
                <c:pt idx="36559">
                  <c:v>363.14724510000002</c:v>
                </c:pt>
                <c:pt idx="36560">
                  <c:v>363.15718010000001</c:v>
                </c:pt>
                <c:pt idx="36561">
                  <c:v>363.16711409999999</c:v>
                </c:pt>
                <c:pt idx="36562">
                  <c:v>363.17704909999998</c:v>
                </c:pt>
                <c:pt idx="36563">
                  <c:v>363.18698310000002</c:v>
                </c:pt>
                <c:pt idx="36564">
                  <c:v>363.1969181</c:v>
                </c:pt>
                <c:pt idx="36565">
                  <c:v>363.20685209999999</c:v>
                </c:pt>
                <c:pt idx="36566">
                  <c:v>363.21678709999998</c:v>
                </c:pt>
                <c:pt idx="36567">
                  <c:v>363.22672210000002</c:v>
                </c:pt>
                <c:pt idx="36568">
                  <c:v>363.2366561</c:v>
                </c:pt>
                <c:pt idx="36569">
                  <c:v>363.24659109999999</c:v>
                </c:pt>
                <c:pt idx="36570">
                  <c:v>363.25652509999998</c:v>
                </c:pt>
                <c:pt idx="36571">
                  <c:v>363.26646010000002</c:v>
                </c:pt>
                <c:pt idx="36572">
                  <c:v>363.2763941</c:v>
                </c:pt>
                <c:pt idx="36573">
                  <c:v>363.28632909999999</c:v>
                </c:pt>
                <c:pt idx="36574">
                  <c:v>363.29626309999998</c:v>
                </c:pt>
                <c:pt idx="36575">
                  <c:v>363.30619810000002</c:v>
                </c:pt>
                <c:pt idx="36576">
                  <c:v>363.3161331</c:v>
                </c:pt>
                <c:pt idx="36577">
                  <c:v>363.32606709999999</c:v>
                </c:pt>
                <c:pt idx="36578">
                  <c:v>363.33600209999997</c:v>
                </c:pt>
                <c:pt idx="36579">
                  <c:v>363.34593610000002</c:v>
                </c:pt>
                <c:pt idx="36580">
                  <c:v>363.3558711</c:v>
                </c:pt>
                <c:pt idx="36581">
                  <c:v>363.36580509999999</c:v>
                </c:pt>
                <c:pt idx="36582">
                  <c:v>363.37574009999997</c:v>
                </c:pt>
                <c:pt idx="36583">
                  <c:v>363.38567410000002</c:v>
                </c:pt>
                <c:pt idx="36584">
                  <c:v>363.3956091</c:v>
                </c:pt>
                <c:pt idx="36585">
                  <c:v>363.40554309999999</c:v>
                </c:pt>
                <c:pt idx="36586">
                  <c:v>363.41547809999997</c:v>
                </c:pt>
                <c:pt idx="36587">
                  <c:v>363.42541310000001</c:v>
                </c:pt>
                <c:pt idx="36588">
                  <c:v>363.4353471</c:v>
                </c:pt>
                <c:pt idx="36589">
                  <c:v>363.44528209999999</c:v>
                </c:pt>
                <c:pt idx="36590">
                  <c:v>363.45521609999997</c:v>
                </c:pt>
                <c:pt idx="36591">
                  <c:v>363.46515110000001</c:v>
                </c:pt>
                <c:pt idx="36592">
                  <c:v>363.4750851</c:v>
                </c:pt>
                <c:pt idx="36593">
                  <c:v>363.48502009999999</c:v>
                </c:pt>
                <c:pt idx="36594">
                  <c:v>363.49495510000003</c:v>
                </c:pt>
                <c:pt idx="36595">
                  <c:v>363.50488910000001</c:v>
                </c:pt>
                <c:pt idx="36596">
                  <c:v>363.5148241</c:v>
                </c:pt>
                <c:pt idx="36597">
                  <c:v>363.52475809999999</c:v>
                </c:pt>
                <c:pt idx="36598">
                  <c:v>363.53469310000003</c:v>
                </c:pt>
                <c:pt idx="36599">
                  <c:v>363.54462710000001</c:v>
                </c:pt>
                <c:pt idx="36600">
                  <c:v>363.5545621</c:v>
                </c:pt>
                <c:pt idx="36601">
                  <c:v>363.56449609999999</c:v>
                </c:pt>
                <c:pt idx="36602">
                  <c:v>363.57443110000003</c:v>
                </c:pt>
                <c:pt idx="36603">
                  <c:v>363.58436610000001</c:v>
                </c:pt>
                <c:pt idx="36604">
                  <c:v>363.5943001</c:v>
                </c:pt>
                <c:pt idx="36605">
                  <c:v>363.60423509999998</c:v>
                </c:pt>
                <c:pt idx="36606">
                  <c:v>363.61416910000003</c:v>
                </c:pt>
                <c:pt idx="36607">
                  <c:v>363.62410410000001</c:v>
                </c:pt>
                <c:pt idx="36608">
                  <c:v>363.6340381</c:v>
                </c:pt>
                <c:pt idx="36609">
                  <c:v>363.64397309999998</c:v>
                </c:pt>
                <c:pt idx="36610">
                  <c:v>363.65390710000003</c:v>
                </c:pt>
                <c:pt idx="36611">
                  <c:v>363.66384210000001</c:v>
                </c:pt>
                <c:pt idx="36612">
                  <c:v>363.6737771</c:v>
                </c:pt>
                <c:pt idx="36613">
                  <c:v>363.68371109999998</c:v>
                </c:pt>
                <c:pt idx="36614">
                  <c:v>363.69364610000002</c:v>
                </c:pt>
                <c:pt idx="36615">
                  <c:v>363.70358010000001</c:v>
                </c:pt>
                <c:pt idx="36616">
                  <c:v>363.7135151</c:v>
                </c:pt>
                <c:pt idx="36617">
                  <c:v>363.72344909999998</c:v>
                </c:pt>
                <c:pt idx="36618">
                  <c:v>363.73338410000002</c:v>
                </c:pt>
                <c:pt idx="36619">
                  <c:v>363.74331810000001</c:v>
                </c:pt>
                <c:pt idx="36620">
                  <c:v>363.75325309999999</c:v>
                </c:pt>
                <c:pt idx="36621">
                  <c:v>363.76318809999998</c:v>
                </c:pt>
                <c:pt idx="36622">
                  <c:v>363.77312210000002</c:v>
                </c:pt>
                <c:pt idx="36623">
                  <c:v>363.78305710000001</c:v>
                </c:pt>
                <c:pt idx="36624">
                  <c:v>363.79299109999999</c:v>
                </c:pt>
                <c:pt idx="36625">
                  <c:v>363.80292609999998</c:v>
                </c:pt>
                <c:pt idx="36626">
                  <c:v>363.8128605</c:v>
                </c:pt>
                <c:pt idx="36627">
                  <c:v>363.82279549999998</c:v>
                </c:pt>
                <c:pt idx="36628">
                  <c:v>363.83273050000003</c:v>
                </c:pt>
                <c:pt idx="36629">
                  <c:v>363.84266450000001</c:v>
                </c:pt>
                <c:pt idx="36630">
                  <c:v>363.8525995</c:v>
                </c:pt>
                <c:pt idx="36631">
                  <c:v>363.86253349999998</c:v>
                </c:pt>
                <c:pt idx="36632">
                  <c:v>363.87246850000002</c:v>
                </c:pt>
                <c:pt idx="36633">
                  <c:v>363.88240250000001</c:v>
                </c:pt>
                <c:pt idx="36634">
                  <c:v>363.8923375</c:v>
                </c:pt>
                <c:pt idx="36635">
                  <c:v>363.90227149999998</c:v>
                </c:pt>
                <c:pt idx="36636">
                  <c:v>363.91220650000002</c:v>
                </c:pt>
                <c:pt idx="36637">
                  <c:v>363.92214150000001</c:v>
                </c:pt>
                <c:pt idx="36638">
                  <c:v>363.9320755</c:v>
                </c:pt>
                <c:pt idx="36639">
                  <c:v>363.94201049999998</c:v>
                </c:pt>
                <c:pt idx="36640">
                  <c:v>363.95194450000002</c:v>
                </c:pt>
                <c:pt idx="36641">
                  <c:v>363.96187950000001</c:v>
                </c:pt>
                <c:pt idx="36642">
                  <c:v>363.9718135</c:v>
                </c:pt>
                <c:pt idx="36643">
                  <c:v>363.98174849999998</c:v>
                </c:pt>
                <c:pt idx="36644">
                  <c:v>363.99168350000002</c:v>
                </c:pt>
                <c:pt idx="36645">
                  <c:v>364.00161750000001</c:v>
                </c:pt>
                <c:pt idx="36646">
                  <c:v>364.01155249999999</c:v>
                </c:pt>
                <c:pt idx="36647">
                  <c:v>364.02148649999998</c:v>
                </c:pt>
                <c:pt idx="36648">
                  <c:v>364.03142150000002</c:v>
                </c:pt>
                <c:pt idx="36649">
                  <c:v>364.04135550000001</c:v>
                </c:pt>
                <c:pt idx="36650">
                  <c:v>364.05129049999999</c:v>
                </c:pt>
                <c:pt idx="36651">
                  <c:v>364.06122549999998</c:v>
                </c:pt>
                <c:pt idx="36652">
                  <c:v>364.07115950000002</c:v>
                </c:pt>
                <c:pt idx="36653">
                  <c:v>364.08109450000001</c:v>
                </c:pt>
                <c:pt idx="36654">
                  <c:v>364.09102849999999</c:v>
                </c:pt>
                <c:pt idx="36655">
                  <c:v>364.10096349999998</c:v>
                </c:pt>
                <c:pt idx="36656">
                  <c:v>364.11089750000002</c:v>
                </c:pt>
                <c:pt idx="36657">
                  <c:v>364.12083250000001</c:v>
                </c:pt>
                <c:pt idx="36658">
                  <c:v>364.13076649999999</c:v>
                </c:pt>
                <c:pt idx="36659">
                  <c:v>364.14070149999998</c:v>
                </c:pt>
                <c:pt idx="36660">
                  <c:v>364.15063650000002</c:v>
                </c:pt>
                <c:pt idx="36661">
                  <c:v>364.16057050000001</c:v>
                </c:pt>
                <c:pt idx="36662">
                  <c:v>364.17050549999999</c:v>
                </c:pt>
                <c:pt idx="36663">
                  <c:v>364.18043949999998</c:v>
                </c:pt>
                <c:pt idx="36664">
                  <c:v>364.19037450000002</c:v>
                </c:pt>
                <c:pt idx="36665">
                  <c:v>364.20030850000001</c:v>
                </c:pt>
                <c:pt idx="36666">
                  <c:v>364.21024349999999</c:v>
                </c:pt>
                <c:pt idx="36667">
                  <c:v>364.22017849999997</c:v>
                </c:pt>
                <c:pt idx="36668">
                  <c:v>364.23011250000002</c:v>
                </c:pt>
                <c:pt idx="36669">
                  <c:v>364.2400475</c:v>
                </c:pt>
                <c:pt idx="36670">
                  <c:v>364.24998149999999</c:v>
                </c:pt>
                <c:pt idx="36671">
                  <c:v>364.25991649999997</c:v>
                </c:pt>
                <c:pt idx="36672">
                  <c:v>364.26985050000002</c:v>
                </c:pt>
                <c:pt idx="36673">
                  <c:v>364.2797855</c:v>
                </c:pt>
                <c:pt idx="36674">
                  <c:v>364.28972049999999</c:v>
                </c:pt>
                <c:pt idx="36675">
                  <c:v>364.29965449999997</c:v>
                </c:pt>
                <c:pt idx="36676">
                  <c:v>364.30958950000002</c:v>
                </c:pt>
                <c:pt idx="36677">
                  <c:v>364.3195235</c:v>
                </c:pt>
                <c:pt idx="36678">
                  <c:v>364.32945849999999</c:v>
                </c:pt>
                <c:pt idx="36679">
                  <c:v>364.33939249999997</c:v>
                </c:pt>
                <c:pt idx="36680">
                  <c:v>364.34932750000002</c:v>
                </c:pt>
                <c:pt idx="36681">
                  <c:v>364.3592625</c:v>
                </c:pt>
                <c:pt idx="36682">
                  <c:v>364.36919649999999</c:v>
                </c:pt>
                <c:pt idx="36683">
                  <c:v>364.37913150000003</c:v>
                </c:pt>
                <c:pt idx="36684">
                  <c:v>364.38906550000002</c:v>
                </c:pt>
                <c:pt idx="36685">
                  <c:v>364.3990005</c:v>
                </c:pt>
                <c:pt idx="36686">
                  <c:v>364.40893449999999</c:v>
                </c:pt>
                <c:pt idx="36687">
                  <c:v>364.41886950000003</c:v>
                </c:pt>
                <c:pt idx="36688">
                  <c:v>364.42880450000001</c:v>
                </c:pt>
                <c:pt idx="36689">
                  <c:v>364.4387385</c:v>
                </c:pt>
                <c:pt idx="36690">
                  <c:v>364.44867349999998</c:v>
                </c:pt>
                <c:pt idx="36691">
                  <c:v>364.45860750000003</c:v>
                </c:pt>
                <c:pt idx="36692">
                  <c:v>364.46854250000001</c:v>
                </c:pt>
                <c:pt idx="36693">
                  <c:v>364.4784765</c:v>
                </c:pt>
                <c:pt idx="36694">
                  <c:v>364.48841149999998</c:v>
                </c:pt>
                <c:pt idx="36695">
                  <c:v>364.49834650000003</c:v>
                </c:pt>
                <c:pt idx="36696">
                  <c:v>364.50828050000001</c:v>
                </c:pt>
                <c:pt idx="36697">
                  <c:v>364.5182155</c:v>
                </c:pt>
                <c:pt idx="36698">
                  <c:v>364.52814949999998</c:v>
                </c:pt>
                <c:pt idx="36699">
                  <c:v>364.53808450000002</c:v>
                </c:pt>
                <c:pt idx="36700">
                  <c:v>364.54801850000001</c:v>
                </c:pt>
                <c:pt idx="36701">
                  <c:v>364.5579535</c:v>
                </c:pt>
                <c:pt idx="36702">
                  <c:v>364.56788849999998</c:v>
                </c:pt>
                <c:pt idx="36703">
                  <c:v>364.57782250000002</c:v>
                </c:pt>
                <c:pt idx="36704">
                  <c:v>364.58775750000001</c:v>
                </c:pt>
                <c:pt idx="36705">
                  <c:v>364.5976915</c:v>
                </c:pt>
                <c:pt idx="36706">
                  <c:v>364.60762649999998</c:v>
                </c:pt>
                <c:pt idx="36707">
                  <c:v>364.61756050000002</c:v>
                </c:pt>
                <c:pt idx="36708">
                  <c:v>364.62749550000001</c:v>
                </c:pt>
                <c:pt idx="36709">
                  <c:v>364.63743049999999</c:v>
                </c:pt>
                <c:pt idx="36710">
                  <c:v>364.64736449999998</c:v>
                </c:pt>
                <c:pt idx="36711">
                  <c:v>364.65729950000002</c:v>
                </c:pt>
                <c:pt idx="36712">
                  <c:v>364.66723350000001</c:v>
                </c:pt>
                <c:pt idx="36713">
                  <c:v>364.67716849999999</c:v>
                </c:pt>
                <c:pt idx="36714">
                  <c:v>364.68710249999998</c:v>
                </c:pt>
                <c:pt idx="36715">
                  <c:v>364.69703750000002</c:v>
                </c:pt>
                <c:pt idx="36716">
                  <c:v>364.70697250000001</c:v>
                </c:pt>
                <c:pt idx="36717">
                  <c:v>364.71690649999999</c:v>
                </c:pt>
                <c:pt idx="36718">
                  <c:v>364.72684149999998</c:v>
                </c:pt>
                <c:pt idx="36719">
                  <c:v>364.73677550000002</c:v>
                </c:pt>
                <c:pt idx="36720">
                  <c:v>364.74671050000001</c:v>
                </c:pt>
                <c:pt idx="36721">
                  <c:v>364.75664449999999</c:v>
                </c:pt>
                <c:pt idx="36722">
                  <c:v>364.76657949999998</c:v>
                </c:pt>
                <c:pt idx="36723">
                  <c:v>364.77651450000002</c:v>
                </c:pt>
                <c:pt idx="36724">
                  <c:v>364.78644850000001</c:v>
                </c:pt>
                <c:pt idx="36725">
                  <c:v>364.79638349999999</c:v>
                </c:pt>
                <c:pt idx="36726">
                  <c:v>364.80631749999998</c:v>
                </c:pt>
                <c:pt idx="36727">
                  <c:v>364.81625279999997</c:v>
                </c:pt>
                <c:pt idx="36728">
                  <c:v>364.82618680000002</c:v>
                </c:pt>
                <c:pt idx="36729">
                  <c:v>364.8361218</c:v>
                </c:pt>
                <c:pt idx="36730">
                  <c:v>364.84605679999999</c:v>
                </c:pt>
                <c:pt idx="36731">
                  <c:v>364.85599079999997</c:v>
                </c:pt>
                <c:pt idx="36732">
                  <c:v>364.86592580000001</c:v>
                </c:pt>
                <c:pt idx="36733">
                  <c:v>364.8758598</c:v>
                </c:pt>
                <c:pt idx="36734">
                  <c:v>364.88579479999999</c:v>
                </c:pt>
                <c:pt idx="36735">
                  <c:v>364.89572879999997</c:v>
                </c:pt>
                <c:pt idx="36736">
                  <c:v>364.90566380000001</c:v>
                </c:pt>
                <c:pt idx="36737">
                  <c:v>364.9155988</c:v>
                </c:pt>
                <c:pt idx="36738">
                  <c:v>364.92553279999998</c:v>
                </c:pt>
                <c:pt idx="36739">
                  <c:v>364.93546780000003</c:v>
                </c:pt>
                <c:pt idx="36740">
                  <c:v>364.94540180000001</c:v>
                </c:pt>
                <c:pt idx="36741">
                  <c:v>364.9553368</c:v>
                </c:pt>
                <c:pt idx="36742">
                  <c:v>364.96527170000002</c:v>
                </c:pt>
                <c:pt idx="36743">
                  <c:v>364.97520580000003</c:v>
                </c:pt>
                <c:pt idx="36744">
                  <c:v>364.98514080000001</c:v>
                </c:pt>
                <c:pt idx="36745">
                  <c:v>364.9950748</c:v>
                </c:pt>
                <c:pt idx="36746">
                  <c:v>365.00500979999998</c:v>
                </c:pt>
                <c:pt idx="36747">
                  <c:v>365.01494380000003</c:v>
                </c:pt>
                <c:pt idx="36748">
                  <c:v>365.02487880000001</c:v>
                </c:pt>
                <c:pt idx="36749">
                  <c:v>365.03481379999999</c:v>
                </c:pt>
                <c:pt idx="36750">
                  <c:v>365.04474779999998</c:v>
                </c:pt>
                <c:pt idx="36751">
                  <c:v>365.05468280000002</c:v>
                </c:pt>
                <c:pt idx="36752">
                  <c:v>365.06461680000001</c:v>
                </c:pt>
                <c:pt idx="36753">
                  <c:v>365.07455179999999</c:v>
                </c:pt>
                <c:pt idx="36754">
                  <c:v>365.08448579999998</c:v>
                </c:pt>
                <c:pt idx="36755">
                  <c:v>365.09442080000002</c:v>
                </c:pt>
                <c:pt idx="36756">
                  <c:v>365.10435580000001</c:v>
                </c:pt>
                <c:pt idx="36757">
                  <c:v>365.11428979999999</c:v>
                </c:pt>
                <c:pt idx="36758">
                  <c:v>365.12422479999998</c:v>
                </c:pt>
                <c:pt idx="36759">
                  <c:v>365.13415880000002</c:v>
                </c:pt>
                <c:pt idx="36760">
                  <c:v>365.14409380000001</c:v>
                </c:pt>
                <c:pt idx="36761">
                  <c:v>365.15402879999999</c:v>
                </c:pt>
                <c:pt idx="36762">
                  <c:v>365.16396279999998</c:v>
                </c:pt>
                <c:pt idx="36763">
                  <c:v>365.17389780000002</c:v>
                </c:pt>
                <c:pt idx="36764">
                  <c:v>365.18383180000001</c:v>
                </c:pt>
                <c:pt idx="36765">
                  <c:v>365.19376679999999</c:v>
                </c:pt>
                <c:pt idx="36766">
                  <c:v>365.20370079999998</c:v>
                </c:pt>
                <c:pt idx="36767">
                  <c:v>365.21363580000002</c:v>
                </c:pt>
                <c:pt idx="36768">
                  <c:v>365.2235708</c:v>
                </c:pt>
                <c:pt idx="36769">
                  <c:v>365.23350479999999</c:v>
                </c:pt>
                <c:pt idx="36770">
                  <c:v>365.24343979999998</c:v>
                </c:pt>
                <c:pt idx="36771">
                  <c:v>365.25337380000002</c:v>
                </c:pt>
                <c:pt idx="36772">
                  <c:v>365.26330869999998</c:v>
                </c:pt>
                <c:pt idx="36773">
                  <c:v>365.27324379999999</c:v>
                </c:pt>
                <c:pt idx="36774">
                  <c:v>365.28317779999998</c:v>
                </c:pt>
                <c:pt idx="36775">
                  <c:v>365.29311280000002</c:v>
                </c:pt>
                <c:pt idx="36776">
                  <c:v>365.3030468</c:v>
                </c:pt>
                <c:pt idx="36777">
                  <c:v>365.31298179999999</c:v>
                </c:pt>
                <c:pt idx="36778">
                  <c:v>365.32291579999998</c:v>
                </c:pt>
                <c:pt idx="36779">
                  <c:v>365.33285080000002</c:v>
                </c:pt>
                <c:pt idx="36780">
                  <c:v>365.3427858</c:v>
                </c:pt>
                <c:pt idx="36781">
                  <c:v>365.35271979999999</c:v>
                </c:pt>
                <c:pt idx="36782">
                  <c:v>365.36265479999997</c:v>
                </c:pt>
                <c:pt idx="36783">
                  <c:v>365.37258880000002</c:v>
                </c:pt>
                <c:pt idx="36784">
                  <c:v>365.3825238</c:v>
                </c:pt>
                <c:pt idx="36785">
                  <c:v>365.39245779999999</c:v>
                </c:pt>
                <c:pt idx="36786">
                  <c:v>365.40239279999997</c:v>
                </c:pt>
                <c:pt idx="36787">
                  <c:v>365.41232780000001</c:v>
                </c:pt>
                <c:pt idx="36788">
                  <c:v>365.4222618</c:v>
                </c:pt>
                <c:pt idx="36789">
                  <c:v>365.43219679999999</c:v>
                </c:pt>
                <c:pt idx="36790">
                  <c:v>365.44213079999997</c:v>
                </c:pt>
                <c:pt idx="36791">
                  <c:v>365.45206580000001</c:v>
                </c:pt>
                <c:pt idx="36792">
                  <c:v>365.4620008</c:v>
                </c:pt>
                <c:pt idx="36793">
                  <c:v>365.47193479999999</c:v>
                </c:pt>
                <c:pt idx="36794">
                  <c:v>365.48186980000003</c:v>
                </c:pt>
                <c:pt idx="36795">
                  <c:v>365.49180380000001</c:v>
                </c:pt>
                <c:pt idx="36796">
                  <c:v>365.5017388</c:v>
                </c:pt>
                <c:pt idx="36797">
                  <c:v>365.51167379999998</c:v>
                </c:pt>
                <c:pt idx="36798">
                  <c:v>365.52160780000003</c:v>
                </c:pt>
                <c:pt idx="36799">
                  <c:v>365.53154280000001</c:v>
                </c:pt>
                <c:pt idx="36800">
                  <c:v>365.5414768</c:v>
                </c:pt>
                <c:pt idx="36801">
                  <c:v>365.55141179999998</c:v>
                </c:pt>
                <c:pt idx="36802">
                  <c:v>365.56134580000003</c:v>
                </c:pt>
                <c:pt idx="36803">
                  <c:v>365.57128080000001</c:v>
                </c:pt>
                <c:pt idx="36804">
                  <c:v>365.5812158</c:v>
                </c:pt>
                <c:pt idx="36805">
                  <c:v>365.59114979999998</c:v>
                </c:pt>
                <c:pt idx="36806">
                  <c:v>365.60108480000002</c:v>
                </c:pt>
                <c:pt idx="36807">
                  <c:v>365.61101880000001</c:v>
                </c:pt>
                <c:pt idx="36808">
                  <c:v>365.6209538</c:v>
                </c:pt>
                <c:pt idx="36809">
                  <c:v>365.63088779999998</c:v>
                </c:pt>
                <c:pt idx="36810">
                  <c:v>365.64082280000002</c:v>
                </c:pt>
                <c:pt idx="36811">
                  <c:v>365.65075780000001</c:v>
                </c:pt>
                <c:pt idx="36812">
                  <c:v>365.6606918</c:v>
                </c:pt>
                <c:pt idx="36813">
                  <c:v>365.67062679999998</c:v>
                </c:pt>
                <c:pt idx="36814">
                  <c:v>365.68056080000002</c:v>
                </c:pt>
                <c:pt idx="36815">
                  <c:v>365.69049580000001</c:v>
                </c:pt>
                <c:pt idx="36816">
                  <c:v>365.70043079999999</c:v>
                </c:pt>
                <c:pt idx="36817">
                  <c:v>365.71036479999998</c:v>
                </c:pt>
                <c:pt idx="36818">
                  <c:v>365.72029980000002</c:v>
                </c:pt>
                <c:pt idx="36819">
                  <c:v>365.73023380000001</c:v>
                </c:pt>
                <c:pt idx="36820">
                  <c:v>365.74016879999999</c:v>
                </c:pt>
                <c:pt idx="36821">
                  <c:v>365.75010379999998</c:v>
                </c:pt>
                <c:pt idx="36822">
                  <c:v>365.76003780000002</c:v>
                </c:pt>
                <c:pt idx="36823">
                  <c:v>365.76997280000001</c:v>
                </c:pt>
                <c:pt idx="36824">
                  <c:v>365.77990679999999</c:v>
                </c:pt>
                <c:pt idx="36825">
                  <c:v>365.78984179999998</c:v>
                </c:pt>
                <c:pt idx="36826">
                  <c:v>365.79977680000002</c:v>
                </c:pt>
                <c:pt idx="36827">
                  <c:v>365.80971030000001</c:v>
                </c:pt>
                <c:pt idx="36828">
                  <c:v>365.81964529999999</c:v>
                </c:pt>
                <c:pt idx="36829">
                  <c:v>365.82957929999998</c:v>
                </c:pt>
                <c:pt idx="36830">
                  <c:v>365.83951430000002</c:v>
                </c:pt>
                <c:pt idx="36831">
                  <c:v>365.84944830000001</c:v>
                </c:pt>
                <c:pt idx="36832">
                  <c:v>365.85938329999999</c:v>
                </c:pt>
                <c:pt idx="36833">
                  <c:v>365.86931829999997</c:v>
                </c:pt>
                <c:pt idx="36834">
                  <c:v>365.87925230000002</c:v>
                </c:pt>
                <c:pt idx="36835">
                  <c:v>365.8891873</c:v>
                </c:pt>
                <c:pt idx="36836">
                  <c:v>365.89912129999999</c:v>
                </c:pt>
                <c:pt idx="36837">
                  <c:v>365.90905629999997</c:v>
                </c:pt>
                <c:pt idx="36838">
                  <c:v>365.91899130000002</c:v>
                </c:pt>
                <c:pt idx="36839">
                  <c:v>365.9289253</c:v>
                </c:pt>
                <c:pt idx="36840">
                  <c:v>365.93886029999999</c:v>
                </c:pt>
                <c:pt idx="36841">
                  <c:v>365.94879429999997</c:v>
                </c:pt>
                <c:pt idx="36842">
                  <c:v>365.95872930000002</c:v>
                </c:pt>
                <c:pt idx="36843">
                  <c:v>365.9686643</c:v>
                </c:pt>
                <c:pt idx="36844">
                  <c:v>365.97859829999999</c:v>
                </c:pt>
                <c:pt idx="36845">
                  <c:v>365.98853329999997</c:v>
                </c:pt>
                <c:pt idx="36846">
                  <c:v>365.99846730000002</c:v>
                </c:pt>
                <c:pt idx="36847">
                  <c:v>366.0084023</c:v>
                </c:pt>
                <c:pt idx="36848">
                  <c:v>366.01833729999998</c:v>
                </c:pt>
                <c:pt idx="36849">
                  <c:v>366.02827129999997</c:v>
                </c:pt>
                <c:pt idx="36850">
                  <c:v>366.03820630000001</c:v>
                </c:pt>
                <c:pt idx="36851">
                  <c:v>366.0481403</c:v>
                </c:pt>
                <c:pt idx="36852">
                  <c:v>366.05807529999998</c:v>
                </c:pt>
                <c:pt idx="36853">
                  <c:v>366.06800930000003</c:v>
                </c:pt>
                <c:pt idx="36854">
                  <c:v>366.07794430000001</c:v>
                </c:pt>
                <c:pt idx="36855">
                  <c:v>366.0878793</c:v>
                </c:pt>
                <c:pt idx="36856">
                  <c:v>366.09781329999998</c:v>
                </c:pt>
                <c:pt idx="36857">
                  <c:v>366.10774830000003</c:v>
                </c:pt>
                <c:pt idx="36858">
                  <c:v>366.11768230000001</c:v>
                </c:pt>
                <c:pt idx="36859">
                  <c:v>366.1276173</c:v>
                </c:pt>
                <c:pt idx="36860">
                  <c:v>366.13755229999998</c:v>
                </c:pt>
                <c:pt idx="36861">
                  <c:v>366.14748630000003</c:v>
                </c:pt>
                <c:pt idx="36862">
                  <c:v>366.15742130000001</c:v>
                </c:pt>
                <c:pt idx="36863">
                  <c:v>366.1673553</c:v>
                </c:pt>
                <c:pt idx="36864">
                  <c:v>366.17729029999998</c:v>
                </c:pt>
                <c:pt idx="36865">
                  <c:v>366.18722530000002</c:v>
                </c:pt>
                <c:pt idx="36866">
                  <c:v>366.19715930000001</c:v>
                </c:pt>
                <c:pt idx="36867">
                  <c:v>366.20709429999999</c:v>
                </c:pt>
                <c:pt idx="36868">
                  <c:v>366.21702829999998</c:v>
                </c:pt>
                <c:pt idx="36869">
                  <c:v>366.22696330000002</c:v>
                </c:pt>
                <c:pt idx="36870">
                  <c:v>366.23689830000001</c:v>
                </c:pt>
                <c:pt idx="36871">
                  <c:v>366.24683229999999</c:v>
                </c:pt>
                <c:pt idx="36872">
                  <c:v>366.25676729999998</c:v>
                </c:pt>
                <c:pt idx="36873">
                  <c:v>366.26670130000002</c:v>
                </c:pt>
                <c:pt idx="36874">
                  <c:v>366.27663630000001</c:v>
                </c:pt>
                <c:pt idx="36875">
                  <c:v>366.28657129999999</c:v>
                </c:pt>
                <c:pt idx="36876">
                  <c:v>366.29650529999998</c:v>
                </c:pt>
                <c:pt idx="36877">
                  <c:v>366.30644030000002</c:v>
                </c:pt>
                <c:pt idx="36878">
                  <c:v>366.31637430000001</c:v>
                </c:pt>
                <c:pt idx="36879">
                  <c:v>366.32630929999999</c:v>
                </c:pt>
                <c:pt idx="36880">
                  <c:v>366.33624429999998</c:v>
                </c:pt>
                <c:pt idx="36881">
                  <c:v>366.34617830000002</c:v>
                </c:pt>
                <c:pt idx="36882">
                  <c:v>366.3561133</c:v>
                </c:pt>
                <c:pt idx="36883">
                  <c:v>366.36604729999999</c:v>
                </c:pt>
                <c:pt idx="36884">
                  <c:v>366.37598229999998</c:v>
                </c:pt>
                <c:pt idx="36885">
                  <c:v>366.38591730000002</c:v>
                </c:pt>
                <c:pt idx="36886">
                  <c:v>366.3958513</c:v>
                </c:pt>
                <c:pt idx="36887">
                  <c:v>366.40578629999999</c:v>
                </c:pt>
                <c:pt idx="36888">
                  <c:v>366.41572029999998</c:v>
                </c:pt>
                <c:pt idx="36889">
                  <c:v>366.42565530000002</c:v>
                </c:pt>
                <c:pt idx="36890">
                  <c:v>366.4355903</c:v>
                </c:pt>
                <c:pt idx="36891">
                  <c:v>366.44552429999999</c:v>
                </c:pt>
                <c:pt idx="36892">
                  <c:v>366.45545929999997</c:v>
                </c:pt>
                <c:pt idx="36893">
                  <c:v>366.46539330000002</c:v>
                </c:pt>
                <c:pt idx="36894">
                  <c:v>366.4753283</c:v>
                </c:pt>
                <c:pt idx="36895">
                  <c:v>366.48526329999999</c:v>
                </c:pt>
                <c:pt idx="36896">
                  <c:v>366.49519729999997</c:v>
                </c:pt>
                <c:pt idx="36897">
                  <c:v>366.50513230000001</c:v>
                </c:pt>
                <c:pt idx="36898">
                  <c:v>366.5150663</c:v>
                </c:pt>
                <c:pt idx="36899">
                  <c:v>366.52500129999999</c:v>
                </c:pt>
                <c:pt idx="36900">
                  <c:v>366.53493630000003</c:v>
                </c:pt>
                <c:pt idx="36901">
                  <c:v>366.54487030000001</c:v>
                </c:pt>
                <c:pt idx="36902">
                  <c:v>366.5548053</c:v>
                </c:pt>
                <c:pt idx="36903">
                  <c:v>366.56473929999999</c:v>
                </c:pt>
                <c:pt idx="36904">
                  <c:v>366.57467430000003</c:v>
                </c:pt>
                <c:pt idx="36905">
                  <c:v>366.58460930000001</c:v>
                </c:pt>
                <c:pt idx="36906">
                  <c:v>366.5945433</c:v>
                </c:pt>
                <c:pt idx="36907">
                  <c:v>366.60447829999998</c:v>
                </c:pt>
                <c:pt idx="36908">
                  <c:v>366.61441230000003</c:v>
                </c:pt>
                <c:pt idx="36909">
                  <c:v>366.62434730000001</c:v>
                </c:pt>
                <c:pt idx="36910">
                  <c:v>366.6342823</c:v>
                </c:pt>
                <c:pt idx="36911">
                  <c:v>366.64421629999998</c:v>
                </c:pt>
                <c:pt idx="36912">
                  <c:v>366.65415130000002</c:v>
                </c:pt>
                <c:pt idx="36913">
                  <c:v>366.66408530000001</c:v>
                </c:pt>
                <c:pt idx="36914">
                  <c:v>366.6740203</c:v>
                </c:pt>
                <c:pt idx="36915">
                  <c:v>366.68395529999998</c:v>
                </c:pt>
                <c:pt idx="36916">
                  <c:v>366.69388930000002</c:v>
                </c:pt>
                <c:pt idx="36917">
                  <c:v>366.70382430000001</c:v>
                </c:pt>
                <c:pt idx="36918">
                  <c:v>366.71375829999999</c:v>
                </c:pt>
                <c:pt idx="36919">
                  <c:v>366.72369329999998</c:v>
                </c:pt>
                <c:pt idx="36920">
                  <c:v>366.73362830000002</c:v>
                </c:pt>
                <c:pt idx="36921">
                  <c:v>366.74356230000001</c:v>
                </c:pt>
                <c:pt idx="36922">
                  <c:v>366.75349729999999</c:v>
                </c:pt>
                <c:pt idx="36923">
                  <c:v>366.76343129999998</c:v>
                </c:pt>
                <c:pt idx="36924">
                  <c:v>366.77336630000002</c:v>
                </c:pt>
                <c:pt idx="36925">
                  <c:v>366.78330130000001</c:v>
                </c:pt>
                <c:pt idx="36926">
                  <c:v>366.79323529999999</c:v>
                </c:pt>
                <c:pt idx="36927">
                  <c:v>366.80317029999998</c:v>
                </c:pt>
                <c:pt idx="36928">
                  <c:v>366.81310439999999</c:v>
                </c:pt>
                <c:pt idx="36929">
                  <c:v>366.82303940000003</c:v>
                </c:pt>
                <c:pt idx="36930">
                  <c:v>366.83297440000001</c:v>
                </c:pt>
                <c:pt idx="36931">
                  <c:v>366.8429084</c:v>
                </c:pt>
                <c:pt idx="36932">
                  <c:v>366.85284339999998</c:v>
                </c:pt>
                <c:pt idx="36933">
                  <c:v>366.86277840000002</c:v>
                </c:pt>
                <c:pt idx="36934">
                  <c:v>366.87271240000001</c:v>
                </c:pt>
                <c:pt idx="36935">
                  <c:v>366.8826474</c:v>
                </c:pt>
                <c:pt idx="36936">
                  <c:v>366.89258139999998</c:v>
                </c:pt>
                <c:pt idx="36937">
                  <c:v>366.90251640000002</c:v>
                </c:pt>
                <c:pt idx="36938">
                  <c:v>366.91245140000001</c:v>
                </c:pt>
                <c:pt idx="36939">
                  <c:v>366.9223854</c:v>
                </c:pt>
                <c:pt idx="36940">
                  <c:v>366.93232039999998</c:v>
                </c:pt>
                <c:pt idx="36941">
                  <c:v>366.94225440000002</c:v>
                </c:pt>
                <c:pt idx="36942">
                  <c:v>366.95218940000001</c:v>
                </c:pt>
                <c:pt idx="36943">
                  <c:v>366.96212439999999</c:v>
                </c:pt>
                <c:pt idx="36944">
                  <c:v>366.97205839999998</c:v>
                </c:pt>
                <c:pt idx="36945">
                  <c:v>366.98199340000002</c:v>
                </c:pt>
                <c:pt idx="36946">
                  <c:v>366.99192740000001</c:v>
                </c:pt>
                <c:pt idx="36947">
                  <c:v>367.00186239999999</c:v>
                </c:pt>
                <c:pt idx="36948">
                  <c:v>367.01179739999998</c:v>
                </c:pt>
                <c:pt idx="36949">
                  <c:v>367.02173140000002</c:v>
                </c:pt>
                <c:pt idx="36950">
                  <c:v>367.03166640000001</c:v>
                </c:pt>
                <c:pt idx="36951">
                  <c:v>367.04160039999999</c:v>
                </c:pt>
                <c:pt idx="36952">
                  <c:v>367.05153539999998</c:v>
                </c:pt>
                <c:pt idx="36953">
                  <c:v>367.06147040000002</c:v>
                </c:pt>
                <c:pt idx="36954">
                  <c:v>367.07140440000001</c:v>
                </c:pt>
                <c:pt idx="36955">
                  <c:v>367.08133939999999</c:v>
                </c:pt>
                <c:pt idx="36956">
                  <c:v>367.09127339999998</c:v>
                </c:pt>
                <c:pt idx="36957">
                  <c:v>367.10120840000002</c:v>
                </c:pt>
                <c:pt idx="36958">
                  <c:v>367.1111434</c:v>
                </c:pt>
                <c:pt idx="36959">
                  <c:v>367.12107739999999</c:v>
                </c:pt>
                <c:pt idx="36960">
                  <c:v>367.13101239999997</c:v>
                </c:pt>
                <c:pt idx="36961">
                  <c:v>367.14094740000002</c:v>
                </c:pt>
                <c:pt idx="36962">
                  <c:v>367.1508814</c:v>
                </c:pt>
                <c:pt idx="36963">
                  <c:v>367.16081639999999</c:v>
                </c:pt>
                <c:pt idx="36964">
                  <c:v>367.17075039999997</c:v>
                </c:pt>
                <c:pt idx="36965">
                  <c:v>367.18068540000002</c:v>
                </c:pt>
                <c:pt idx="36966">
                  <c:v>367.1906204</c:v>
                </c:pt>
                <c:pt idx="36967">
                  <c:v>367.20055439999999</c:v>
                </c:pt>
                <c:pt idx="36968">
                  <c:v>367.21048939999997</c:v>
                </c:pt>
                <c:pt idx="36969">
                  <c:v>367.22042340000002</c:v>
                </c:pt>
                <c:pt idx="36970">
                  <c:v>367.2303584</c:v>
                </c:pt>
                <c:pt idx="36971">
                  <c:v>367.24029339999998</c:v>
                </c:pt>
                <c:pt idx="36972">
                  <c:v>367.25022739999997</c:v>
                </c:pt>
                <c:pt idx="36973">
                  <c:v>367.26016240000001</c:v>
                </c:pt>
                <c:pt idx="36974">
                  <c:v>367.2700964</c:v>
                </c:pt>
                <c:pt idx="36975">
                  <c:v>367.28003139999998</c:v>
                </c:pt>
                <c:pt idx="36976">
                  <c:v>367.28996640000003</c:v>
                </c:pt>
                <c:pt idx="36977">
                  <c:v>367.29990040000001</c:v>
                </c:pt>
                <c:pt idx="36978">
                  <c:v>367.3098354</c:v>
                </c:pt>
                <c:pt idx="36979">
                  <c:v>367.31977039999998</c:v>
                </c:pt>
                <c:pt idx="36980">
                  <c:v>367.32970440000003</c:v>
                </c:pt>
                <c:pt idx="36981">
                  <c:v>367.33963940000001</c:v>
                </c:pt>
                <c:pt idx="36982">
                  <c:v>367.3495734</c:v>
                </c:pt>
                <c:pt idx="36983">
                  <c:v>367.35950839999998</c:v>
                </c:pt>
                <c:pt idx="36984">
                  <c:v>367.36944340000002</c:v>
                </c:pt>
                <c:pt idx="36985">
                  <c:v>367.37937740000001</c:v>
                </c:pt>
                <c:pt idx="36986">
                  <c:v>367.38931239999999</c:v>
                </c:pt>
                <c:pt idx="36987">
                  <c:v>367.39924639999998</c:v>
                </c:pt>
                <c:pt idx="36988">
                  <c:v>367.40918140000002</c:v>
                </c:pt>
                <c:pt idx="36989">
                  <c:v>367.41911640000001</c:v>
                </c:pt>
                <c:pt idx="36990">
                  <c:v>367.42905039999999</c:v>
                </c:pt>
                <c:pt idx="36991">
                  <c:v>367.43898539999998</c:v>
                </c:pt>
                <c:pt idx="36992">
                  <c:v>367.44891940000002</c:v>
                </c:pt>
                <c:pt idx="36993">
                  <c:v>367.45885440000001</c:v>
                </c:pt>
                <c:pt idx="36994">
                  <c:v>367.46878939999999</c:v>
                </c:pt>
                <c:pt idx="36995">
                  <c:v>367.47872339999998</c:v>
                </c:pt>
                <c:pt idx="36996">
                  <c:v>367.48865840000002</c:v>
                </c:pt>
                <c:pt idx="36997">
                  <c:v>367.4985934</c:v>
                </c:pt>
                <c:pt idx="36998">
                  <c:v>367.50852739999999</c:v>
                </c:pt>
                <c:pt idx="36999">
                  <c:v>367.51846239999998</c:v>
                </c:pt>
                <c:pt idx="37000">
                  <c:v>367.52839640000002</c:v>
                </c:pt>
                <c:pt idx="37001">
                  <c:v>367.5383314</c:v>
                </c:pt>
                <c:pt idx="37002">
                  <c:v>367.54826639999999</c:v>
                </c:pt>
                <c:pt idx="37003">
                  <c:v>367.55820039999998</c:v>
                </c:pt>
                <c:pt idx="37004">
                  <c:v>367.56813540000002</c:v>
                </c:pt>
                <c:pt idx="37005">
                  <c:v>367.5780704</c:v>
                </c:pt>
                <c:pt idx="37006">
                  <c:v>367.58800439999999</c:v>
                </c:pt>
                <c:pt idx="37007">
                  <c:v>367.59793939999997</c:v>
                </c:pt>
                <c:pt idx="37008">
                  <c:v>367.60787340000002</c:v>
                </c:pt>
                <c:pt idx="37009">
                  <c:v>367.6178084</c:v>
                </c:pt>
                <c:pt idx="37010">
                  <c:v>367.62774339999999</c:v>
                </c:pt>
                <c:pt idx="37011">
                  <c:v>367.63767739999997</c:v>
                </c:pt>
                <c:pt idx="37012">
                  <c:v>367.64761240000001</c:v>
                </c:pt>
                <c:pt idx="37013">
                  <c:v>367.6575464</c:v>
                </c:pt>
                <c:pt idx="37014">
                  <c:v>367.66748139999999</c:v>
                </c:pt>
                <c:pt idx="37015">
                  <c:v>367.67741640000003</c:v>
                </c:pt>
                <c:pt idx="37016">
                  <c:v>367.68735040000001</c:v>
                </c:pt>
                <c:pt idx="37017">
                  <c:v>367.6972854</c:v>
                </c:pt>
                <c:pt idx="37018">
                  <c:v>367.70722039999998</c:v>
                </c:pt>
                <c:pt idx="37019">
                  <c:v>367.71715440000003</c:v>
                </c:pt>
                <c:pt idx="37020">
                  <c:v>367.72708940000001</c:v>
                </c:pt>
                <c:pt idx="37021">
                  <c:v>367.7370234</c:v>
                </c:pt>
                <c:pt idx="37022">
                  <c:v>367.74695839999998</c:v>
                </c:pt>
                <c:pt idx="37023">
                  <c:v>367.75689340000002</c:v>
                </c:pt>
                <c:pt idx="37024">
                  <c:v>367.76682740000001</c:v>
                </c:pt>
                <c:pt idx="37025">
                  <c:v>367.7767624</c:v>
                </c:pt>
                <c:pt idx="37026">
                  <c:v>367.78669739999998</c:v>
                </c:pt>
                <c:pt idx="37027">
                  <c:v>367.79663140000002</c:v>
                </c:pt>
                <c:pt idx="37028">
                  <c:v>367.80656640000001</c:v>
                </c:pt>
                <c:pt idx="37029">
                  <c:v>367.81650079999997</c:v>
                </c:pt>
                <c:pt idx="37030">
                  <c:v>367.82643580000001</c:v>
                </c:pt>
                <c:pt idx="37031">
                  <c:v>367.8363708</c:v>
                </c:pt>
                <c:pt idx="37032">
                  <c:v>367.84630479999998</c:v>
                </c:pt>
                <c:pt idx="37033">
                  <c:v>367.85623980000003</c:v>
                </c:pt>
                <c:pt idx="37034">
                  <c:v>367.86617380000001</c:v>
                </c:pt>
                <c:pt idx="37035">
                  <c:v>367.8761088</c:v>
                </c:pt>
                <c:pt idx="37036">
                  <c:v>367.88604379999998</c:v>
                </c:pt>
                <c:pt idx="37037">
                  <c:v>367.89597780000003</c:v>
                </c:pt>
                <c:pt idx="37038">
                  <c:v>367.90591280000001</c:v>
                </c:pt>
                <c:pt idx="37039">
                  <c:v>367.91584779999999</c:v>
                </c:pt>
                <c:pt idx="37040">
                  <c:v>367.92578179999998</c:v>
                </c:pt>
                <c:pt idx="37041">
                  <c:v>367.93571680000002</c:v>
                </c:pt>
                <c:pt idx="37042">
                  <c:v>367.94565080000001</c:v>
                </c:pt>
                <c:pt idx="37043">
                  <c:v>367.95558579999999</c:v>
                </c:pt>
                <c:pt idx="37044">
                  <c:v>367.96552079999998</c:v>
                </c:pt>
                <c:pt idx="37045">
                  <c:v>367.97545480000002</c:v>
                </c:pt>
                <c:pt idx="37046">
                  <c:v>367.98538980000001</c:v>
                </c:pt>
                <c:pt idx="37047">
                  <c:v>367.99532479999999</c:v>
                </c:pt>
                <c:pt idx="37048">
                  <c:v>368.00525879999998</c:v>
                </c:pt>
                <c:pt idx="37049">
                  <c:v>368.01519380000002</c:v>
                </c:pt>
                <c:pt idx="37050">
                  <c:v>368.02512780000001</c:v>
                </c:pt>
                <c:pt idx="37051">
                  <c:v>368.03506279999999</c:v>
                </c:pt>
                <c:pt idx="37052">
                  <c:v>368.04499779999998</c:v>
                </c:pt>
                <c:pt idx="37053">
                  <c:v>368.05493180000002</c:v>
                </c:pt>
                <c:pt idx="37054">
                  <c:v>368.0648668</c:v>
                </c:pt>
                <c:pt idx="37055">
                  <c:v>368.07480179999999</c:v>
                </c:pt>
                <c:pt idx="37056">
                  <c:v>368.08473579999998</c:v>
                </c:pt>
                <c:pt idx="37057">
                  <c:v>368.09467080000002</c:v>
                </c:pt>
                <c:pt idx="37058">
                  <c:v>368.1046048</c:v>
                </c:pt>
                <c:pt idx="37059">
                  <c:v>368.11453979999999</c:v>
                </c:pt>
                <c:pt idx="37060">
                  <c:v>368.12447479999997</c:v>
                </c:pt>
                <c:pt idx="37061">
                  <c:v>368.13440880000002</c:v>
                </c:pt>
                <c:pt idx="37062">
                  <c:v>368.1443438</c:v>
                </c:pt>
                <c:pt idx="37063">
                  <c:v>368.15427879999999</c:v>
                </c:pt>
                <c:pt idx="37064">
                  <c:v>368.16421279999997</c:v>
                </c:pt>
                <c:pt idx="37065">
                  <c:v>368.17414780000001</c:v>
                </c:pt>
                <c:pt idx="37066">
                  <c:v>368.1840818</c:v>
                </c:pt>
                <c:pt idx="37067">
                  <c:v>368.19401679999999</c:v>
                </c:pt>
                <c:pt idx="37068">
                  <c:v>368.20395180000003</c:v>
                </c:pt>
                <c:pt idx="37069">
                  <c:v>368.21388580000001</c:v>
                </c:pt>
                <c:pt idx="37070">
                  <c:v>368.2238208</c:v>
                </c:pt>
                <c:pt idx="37071">
                  <c:v>368.23375579999998</c:v>
                </c:pt>
                <c:pt idx="37072">
                  <c:v>368.24368980000003</c:v>
                </c:pt>
                <c:pt idx="37073">
                  <c:v>368.25362480000001</c:v>
                </c:pt>
                <c:pt idx="37074">
                  <c:v>368.2635588</c:v>
                </c:pt>
                <c:pt idx="37075">
                  <c:v>368.27349379999998</c:v>
                </c:pt>
                <c:pt idx="37076">
                  <c:v>368.28342880000002</c:v>
                </c:pt>
                <c:pt idx="37077">
                  <c:v>368.29336280000001</c:v>
                </c:pt>
                <c:pt idx="37078">
                  <c:v>368.3032978</c:v>
                </c:pt>
                <c:pt idx="37079">
                  <c:v>368.31323279999998</c:v>
                </c:pt>
                <c:pt idx="37080">
                  <c:v>368.32316680000002</c:v>
                </c:pt>
                <c:pt idx="37081">
                  <c:v>368.33310180000001</c:v>
                </c:pt>
                <c:pt idx="37082">
                  <c:v>368.3430358</c:v>
                </c:pt>
                <c:pt idx="37083">
                  <c:v>368.35297079999998</c:v>
                </c:pt>
                <c:pt idx="37084">
                  <c:v>368.36290580000002</c:v>
                </c:pt>
                <c:pt idx="37085">
                  <c:v>368.37283980000001</c:v>
                </c:pt>
                <c:pt idx="37086">
                  <c:v>368.38277479999999</c:v>
                </c:pt>
                <c:pt idx="37087">
                  <c:v>368.39270979999998</c:v>
                </c:pt>
                <c:pt idx="37088">
                  <c:v>368.40264380000002</c:v>
                </c:pt>
                <c:pt idx="37089">
                  <c:v>368.41257880000001</c:v>
                </c:pt>
                <c:pt idx="37090">
                  <c:v>368.42251279999999</c:v>
                </c:pt>
                <c:pt idx="37091">
                  <c:v>368.43244779999998</c:v>
                </c:pt>
                <c:pt idx="37092">
                  <c:v>368.44238280000002</c:v>
                </c:pt>
                <c:pt idx="37093">
                  <c:v>368.45231680000001</c:v>
                </c:pt>
                <c:pt idx="37094">
                  <c:v>368.46225179999999</c:v>
                </c:pt>
                <c:pt idx="37095">
                  <c:v>368.47218679999997</c:v>
                </c:pt>
                <c:pt idx="37096">
                  <c:v>368.48212080000002</c:v>
                </c:pt>
                <c:pt idx="37097">
                  <c:v>368.4920558</c:v>
                </c:pt>
                <c:pt idx="37098">
                  <c:v>368.50199079999999</c:v>
                </c:pt>
                <c:pt idx="37099">
                  <c:v>368.51192479999997</c:v>
                </c:pt>
                <c:pt idx="37100">
                  <c:v>368.52185980000002</c:v>
                </c:pt>
                <c:pt idx="37101">
                  <c:v>368.5317938</c:v>
                </c:pt>
                <c:pt idx="37102">
                  <c:v>368.54172879999999</c:v>
                </c:pt>
                <c:pt idx="37103">
                  <c:v>368.55166379999997</c:v>
                </c:pt>
                <c:pt idx="37104">
                  <c:v>368.56159780000002</c:v>
                </c:pt>
                <c:pt idx="37105">
                  <c:v>368.5715328</c:v>
                </c:pt>
                <c:pt idx="37106">
                  <c:v>368.58146779999998</c:v>
                </c:pt>
                <c:pt idx="37107">
                  <c:v>368.59140180000003</c:v>
                </c:pt>
                <c:pt idx="37108">
                  <c:v>368.60133680000001</c:v>
                </c:pt>
                <c:pt idx="37109">
                  <c:v>368.6112718</c:v>
                </c:pt>
                <c:pt idx="37110">
                  <c:v>368.62120579999998</c:v>
                </c:pt>
                <c:pt idx="37111">
                  <c:v>368.63114080000003</c:v>
                </c:pt>
                <c:pt idx="37112">
                  <c:v>368.64107480000001</c:v>
                </c:pt>
                <c:pt idx="37113">
                  <c:v>368.6510098</c:v>
                </c:pt>
                <c:pt idx="37114">
                  <c:v>368.66094479999998</c:v>
                </c:pt>
                <c:pt idx="37115">
                  <c:v>368.67087880000003</c:v>
                </c:pt>
                <c:pt idx="37116">
                  <c:v>368.68081380000001</c:v>
                </c:pt>
                <c:pt idx="37117">
                  <c:v>368.69074879999999</c:v>
                </c:pt>
                <c:pt idx="37118">
                  <c:v>368.70068279999998</c:v>
                </c:pt>
                <c:pt idx="37119">
                  <c:v>368.71061780000002</c:v>
                </c:pt>
                <c:pt idx="37120">
                  <c:v>368.72055280000001</c:v>
                </c:pt>
                <c:pt idx="37121">
                  <c:v>368.73048679999999</c:v>
                </c:pt>
                <c:pt idx="37122">
                  <c:v>368.74042179999998</c:v>
                </c:pt>
                <c:pt idx="37123">
                  <c:v>368.75035580000002</c:v>
                </c:pt>
                <c:pt idx="37124">
                  <c:v>368.76029080000001</c:v>
                </c:pt>
                <c:pt idx="37125">
                  <c:v>368.77022579999999</c:v>
                </c:pt>
                <c:pt idx="37126">
                  <c:v>368.78015979999998</c:v>
                </c:pt>
                <c:pt idx="37127">
                  <c:v>368.79009480000002</c:v>
                </c:pt>
                <c:pt idx="37128">
                  <c:v>368.8000298</c:v>
                </c:pt>
                <c:pt idx="37129">
                  <c:v>368.80996379999999</c:v>
                </c:pt>
                <c:pt idx="37130">
                  <c:v>368.81989859999999</c:v>
                </c:pt>
                <c:pt idx="37131">
                  <c:v>368.82983359999997</c:v>
                </c:pt>
                <c:pt idx="37132">
                  <c:v>368.83976760000002</c:v>
                </c:pt>
                <c:pt idx="37133">
                  <c:v>368.8497026</c:v>
                </c:pt>
                <c:pt idx="37134">
                  <c:v>368.85963659999999</c:v>
                </c:pt>
                <c:pt idx="37135">
                  <c:v>368.86957159999997</c:v>
                </c:pt>
                <c:pt idx="37136">
                  <c:v>368.87950660000001</c:v>
                </c:pt>
                <c:pt idx="37137">
                  <c:v>368.8894406</c:v>
                </c:pt>
                <c:pt idx="37138">
                  <c:v>368.89937559999998</c:v>
                </c:pt>
                <c:pt idx="37139">
                  <c:v>368.90931060000003</c:v>
                </c:pt>
                <c:pt idx="37140">
                  <c:v>368.91924460000001</c:v>
                </c:pt>
                <c:pt idx="37141">
                  <c:v>368.9291796</c:v>
                </c:pt>
                <c:pt idx="37142">
                  <c:v>368.93911459999998</c:v>
                </c:pt>
                <c:pt idx="37143">
                  <c:v>368.94904860000003</c:v>
                </c:pt>
                <c:pt idx="37144">
                  <c:v>368.95898360000001</c:v>
                </c:pt>
                <c:pt idx="37145">
                  <c:v>368.96891859999999</c:v>
                </c:pt>
                <c:pt idx="37146">
                  <c:v>368.97885259999998</c:v>
                </c:pt>
                <c:pt idx="37147">
                  <c:v>368.98878760000002</c:v>
                </c:pt>
                <c:pt idx="37148">
                  <c:v>368.99872160000001</c:v>
                </c:pt>
                <c:pt idx="37149">
                  <c:v>369.00865659999999</c:v>
                </c:pt>
                <c:pt idx="37150">
                  <c:v>369.01859159999998</c:v>
                </c:pt>
                <c:pt idx="37151">
                  <c:v>369.02852560000002</c:v>
                </c:pt>
                <c:pt idx="37152">
                  <c:v>369.03846060000001</c:v>
                </c:pt>
                <c:pt idx="37153">
                  <c:v>369.04839559999999</c:v>
                </c:pt>
                <c:pt idx="37154">
                  <c:v>369.05832959999998</c:v>
                </c:pt>
                <c:pt idx="37155">
                  <c:v>369.06826460000002</c:v>
                </c:pt>
                <c:pt idx="37156">
                  <c:v>369.0781996</c:v>
                </c:pt>
                <c:pt idx="37157">
                  <c:v>369.08813359999999</c:v>
                </c:pt>
                <c:pt idx="37158">
                  <c:v>369.09806859999998</c:v>
                </c:pt>
                <c:pt idx="37159">
                  <c:v>369.10800360000002</c:v>
                </c:pt>
                <c:pt idx="37160">
                  <c:v>369.1179376</c:v>
                </c:pt>
                <c:pt idx="37161">
                  <c:v>369.12787259999999</c:v>
                </c:pt>
                <c:pt idx="37162">
                  <c:v>369.13780659999998</c:v>
                </c:pt>
                <c:pt idx="37163">
                  <c:v>369.14774160000002</c:v>
                </c:pt>
                <c:pt idx="37164">
                  <c:v>369.1576766</c:v>
                </c:pt>
                <c:pt idx="37165">
                  <c:v>369.16761059999999</c:v>
                </c:pt>
                <c:pt idx="37166">
                  <c:v>369.17754559999997</c:v>
                </c:pt>
                <c:pt idx="37167">
                  <c:v>369.18748060000001</c:v>
                </c:pt>
                <c:pt idx="37168">
                  <c:v>369.1974146</c:v>
                </c:pt>
                <c:pt idx="37169">
                  <c:v>369.20734959999999</c:v>
                </c:pt>
                <c:pt idx="37170">
                  <c:v>369.21728460000003</c:v>
                </c:pt>
                <c:pt idx="37171">
                  <c:v>369.22721860000001</c:v>
                </c:pt>
                <c:pt idx="37172">
                  <c:v>369.2371536</c:v>
                </c:pt>
                <c:pt idx="37173">
                  <c:v>369.24708859999998</c:v>
                </c:pt>
                <c:pt idx="37174">
                  <c:v>369.25702260000003</c:v>
                </c:pt>
                <c:pt idx="37175">
                  <c:v>369.26695760000001</c:v>
                </c:pt>
                <c:pt idx="37176">
                  <c:v>369.2768916</c:v>
                </c:pt>
                <c:pt idx="37177">
                  <c:v>369.28682659999998</c:v>
                </c:pt>
                <c:pt idx="37178">
                  <c:v>369.29676160000002</c:v>
                </c:pt>
                <c:pt idx="37179">
                  <c:v>369.30669560000001</c:v>
                </c:pt>
                <c:pt idx="37180">
                  <c:v>369.3166306</c:v>
                </c:pt>
                <c:pt idx="37181">
                  <c:v>369.32656559999998</c:v>
                </c:pt>
                <c:pt idx="37182">
                  <c:v>369.33649960000002</c:v>
                </c:pt>
                <c:pt idx="37183">
                  <c:v>369.34643460000001</c:v>
                </c:pt>
                <c:pt idx="37184">
                  <c:v>369.35636959999999</c:v>
                </c:pt>
                <c:pt idx="37185">
                  <c:v>369.36630359999998</c:v>
                </c:pt>
                <c:pt idx="37186">
                  <c:v>369.37623860000002</c:v>
                </c:pt>
                <c:pt idx="37187">
                  <c:v>369.38617360000001</c:v>
                </c:pt>
                <c:pt idx="37188">
                  <c:v>369.39610759999999</c:v>
                </c:pt>
                <c:pt idx="37189">
                  <c:v>369.40604259999998</c:v>
                </c:pt>
                <c:pt idx="37190">
                  <c:v>369.41597760000002</c:v>
                </c:pt>
                <c:pt idx="37191">
                  <c:v>369.42591160000001</c:v>
                </c:pt>
                <c:pt idx="37192">
                  <c:v>369.43584659999999</c:v>
                </c:pt>
                <c:pt idx="37193">
                  <c:v>369.44578159999998</c:v>
                </c:pt>
                <c:pt idx="37194">
                  <c:v>369.45571560000002</c:v>
                </c:pt>
                <c:pt idx="37195">
                  <c:v>369.4656506</c:v>
                </c:pt>
                <c:pt idx="37196">
                  <c:v>369.47558459999999</c:v>
                </c:pt>
                <c:pt idx="37197">
                  <c:v>369.48551959999998</c:v>
                </c:pt>
                <c:pt idx="37198">
                  <c:v>369.49545460000002</c:v>
                </c:pt>
                <c:pt idx="37199">
                  <c:v>369.5053886</c:v>
                </c:pt>
                <c:pt idx="37200">
                  <c:v>369.51532359999999</c:v>
                </c:pt>
                <c:pt idx="37201">
                  <c:v>369.52525859999997</c:v>
                </c:pt>
                <c:pt idx="37202">
                  <c:v>369.53519260000002</c:v>
                </c:pt>
                <c:pt idx="37203">
                  <c:v>369.5451276</c:v>
                </c:pt>
                <c:pt idx="37204">
                  <c:v>369.55506259999999</c:v>
                </c:pt>
                <c:pt idx="37205">
                  <c:v>369.56499659999997</c:v>
                </c:pt>
                <c:pt idx="37206">
                  <c:v>369.57493160000001</c:v>
                </c:pt>
                <c:pt idx="37207">
                  <c:v>369.5848666</c:v>
                </c:pt>
                <c:pt idx="37208">
                  <c:v>369.59480059999999</c:v>
                </c:pt>
                <c:pt idx="37209">
                  <c:v>369.60473560000003</c:v>
                </c:pt>
                <c:pt idx="37210">
                  <c:v>369.61467060000001</c:v>
                </c:pt>
                <c:pt idx="37211">
                  <c:v>369.6246046</c:v>
                </c:pt>
                <c:pt idx="37212">
                  <c:v>369.63453959999998</c:v>
                </c:pt>
                <c:pt idx="37213">
                  <c:v>369.64447360000003</c:v>
                </c:pt>
                <c:pt idx="37214">
                  <c:v>369.65440860000001</c:v>
                </c:pt>
                <c:pt idx="37215">
                  <c:v>369.6643436</c:v>
                </c:pt>
                <c:pt idx="37216">
                  <c:v>369.67427759999998</c:v>
                </c:pt>
                <c:pt idx="37217">
                  <c:v>369.68421260000002</c:v>
                </c:pt>
                <c:pt idx="37218">
                  <c:v>369.69414760000001</c:v>
                </c:pt>
                <c:pt idx="37219">
                  <c:v>369.70408159999999</c:v>
                </c:pt>
                <c:pt idx="37220">
                  <c:v>369.71401659999998</c:v>
                </c:pt>
                <c:pt idx="37221">
                  <c:v>369.72395160000002</c:v>
                </c:pt>
                <c:pt idx="37222">
                  <c:v>369.73388560000001</c:v>
                </c:pt>
                <c:pt idx="37223">
                  <c:v>369.74382059999999</c:v>
                </c:pt>
                <c:pt idx="37224">
                  <c:v>369.75375559999998</c:v>
                </c:pt>
                <c:pt idx="37225">
                  <c:v>369.76368960000002</c:v>
                </c:pt>
                <c:pt idx="37226">
                  <c:v>369.77362460000001</c:v>
                </c:pt>
                <c:pt idx="37227">
                  <c:v>369.78355959999999</c:v>
                </c:pt>
                <c:pt idx="37228">
                  <c:v>369.79349359999998</c:v>
                </c:pt>
                <c:pt idx="37229">
                  <c:v>369.80342860000002</c:v>
                </c:pt>
                <c:pt idx="37230">
                  <c:v>369.81336390000001</c:v>
                </c:pt>
                <c:pt idx="37231">
                  <c:v>369.8232979</c:v>
                </c:pt>
                <c:pt idx="37232">
                  <c:v>369.83323289999998</c:v>
                </c:pt>
                <c:pt idx="37233">
                  <c:v>369.84316790000003</c:v>
                </c:pt>
                <c:pt idx="37234">
                  <c:v>369.85310190000001</c:v>
                </c:pt>
                <c:pt idx="37235">
                  <c:v>369.8630369</c:v>
                </c:pt>
                <c:pt idx="37236">
                  <c:v>369.87297089999998</c:v>
                </c:pt>
                <c:pt idx="37237">
                  <c:v>369.88290590000003</c:v>
                </c:pt>
                <c:pt idx="37238">
                  <c:v>369.89284090000001</c:v>
                </c:pt>
                <c:pt idx="37239">
                  <c:v>369.9027749</c:v>
                </c:pt>
                <c:pt idx="37240">
                  <c:v>369.91270989999998</c:v>
                </c:pt>
                <c:pt idx="37241">
                  <c:v>369.92264490000002</c:v>
                </c:pt>
                <c:pt idx="37242">
                  <c:v>369.93257890000001</c:v>
                </c:pt>
                <c:pt idx="37243">
                  <c:v>369.94251389999999</c:v>
                </c:pt>
                <c:pt idx="37244">
                  <c:v>369.95244889999998</c:v>
                </c:pt>
                <c:pt idx="37245">
                  <c:v>369.96238290000002</c:v>
                </c:pt>
                <c:pt idx="37246">
                  <c:v>369.97231790000001</c:v>
                </c:pt>
                <c:pt idx="37247">
                  <c:v>369.98225289999999</c:v>
                </c:pt>
                <c:pt idx="37248">
                  <c:v>369.99218689999998</c:v>
                </c:pt>
                <c:pt idx="37249">
                  <c:v>370.00212190000002</c:v>
                </c:pt>
                <c:pt idx="37250">
                  <c:v>370.0120569</c:v>
                </c:pt>
                <c:pt idx="37251">
                  <c:v>370.02199089999999</c:v>
                </c:pt>
                <c:pt idx="37252">
                  <c:v>370.03192589999998</c:v>
                </c:pt>
                <c:pt idx="37253">
                  <c:v>370.04186090000002</c:v>
                </c:pt>
                <c:pt idx="37254">
                  <c:v>370.0517949</c:v>
                </c:pt>
                <c:pt idx="37255">
                  <c:v>370.06172989999999</c:v>
                </c:pt>
                <c:pt idx="37256">
                  <c:v>370.07166489999997</c:v>
                </c:pt>
                <c:pt idx="37257">
                  <c:v>370.08159890000002</c:v>
                </c:pt>
                <c:pt idx="37258">
                  <c:v>370.0915339</c:v>
                </c:pt>
                <c:pt idx="37259">
                  <c:v>370.10146889999999</c:v>
                </c:pt>
                <c:pt idx="37260">
                  <c:v>370.11140289999997</c:v>
                </c:pt>
                <c:pt idx="37261">
                  <c:v>370.12133790000001</c:v>
                </c:pt>
                <c:pt idx="37262">
                  <c:v>370.1312719</c:v>
                </c:pt>
                <c:pt idx="37263">
                  <c:v>370.14120689999999</c:v>
                </c:pt>
                <c:pt idx="37264">
                  <c:v>370.15114190000003</c:v>
                </c:pt>
                <c:pt idx="37265">
                  <c:v>370.16107590000001</c:v>
                </c:pt>
                <c:pt idx="37266">
                  <c:v>370.1710109</c:v>
                </c:pt>
                <c:pt idx="37267">
                  <c:v>370.18094589999998</c:v>
                </c:pt>
                <c:pt idx="37268">
                  <c:v>370.19087990000003</c:v>
                </c:pt>
                <c:pt idx="37269">
                  <c:v>370.20081490000001</c:v>
                </c:pt>
                <c:pt idx="37270">
                  <c:v>370.2107499</c:v>
                </c:pt>
                <c:pt idx="37271">
                  <c:v>370.22068389999998</c:v>
                </c:pt>
                <c:pt idx="37272">
                  <c:v>370.23061890000002</c:v>
                </c:pt>
                <c:pt idx="37273">
                  <c:v>370.24055390000001</c:v>
                </c:pt>
                <c:pt idx="37274">
                  <c:v>370.2504879</c:v>
                </c:pt>
                <c:pt idx="37275">
                  <c:v>370.26042289999998</c:v>
                </c:pt>
                <c:pt idx="37276">
                  <c:v>370.27035790000002</c:v>
                </c:pt>
                <c:pt idx="37277">
                  <c:v>370.28029190000001</c:v>
                </c:pt>
                <c:pt idx="37278">
                  <c:v>370.29022689999999</c:v>
                </c:pt>
                <c:pt idx="37279">
                  <c:v>370.30016189999998</c:v>
                </c:pt>
                <c:pt idx="37280">
                  <c:v>370.31009590000002</c:v>
                </c:pt>
                <c:pt idx="37281">
                  <c:v>370.32003090000001</c:v>
                </c:pt>
                <c:pt idx="37282">
                  <c:v>370.32996589999999</c:v>
                </c:pt>
                <c:pt idx="37283">
                  <c:v>370.33989989999998</c:v>
                </c:pt>
                <c:pt idx="37284">
                  <c:v>370.34983490000002</c:v>
                </c:pt>
                <c:pt idx="37285">
                  <c:v>370.3597699</c:v>
                </c:pt>
                <c:pt idx="37286">
                  <c:v>370.36970389999999</c:v>
                </c:pt>
                <c:pt idx="37287">
                  <c:v>370.37963889999997</c:v>
                </c:pt>
                <c:pt idx="37288">
                  <c:v>370.38957390000002</c:v>
                </c:pt>
                <c:pt idx="37289">
                  <c:v>370.3995079</c:v>
                </c:pt>
                <c:pt idx="37290">
                  <c:v>370.40944289999999</c:v>
                </c:pt>
                <c:pt idx="37291">
                  <c:v>370.41937789999997</c:v>
                </c:pt>
                <c:pt idx="37292">
                  <c:v>370.42931190000002</c:v>
                </c:pt>
                <c:pt idx="37293">
                  <c:v>370.4392469</c:v>
                </c:pt>
                <c:pt idx="37294">
                  <c:v>370.44918189999999</c:v>
                </c:pt>
                <c:pt idx="37295">
                  <c:v>370.45911589999997</c:v>
                </c:pt>
                <c:pt idx="37296">
                  <c:v>370.46905090000001</c:v>
                </c:pt>
                <c:pt idx="37297">
                  <c:v>370.4789859</c:v>
                </c:pt>
                <c:pt idx="37298">
                  <c:v>370.48891989999998</c:v>
                </c:pt>
                <c:pt idx="37299">
                  <c:v>370.49885490000003</c:v>
                </c:pt>
                <c:pt idx="37300">
                  <c:v>370.50878890000001</c:v>
                </c:pt>
                <c:pt idx="37301">
                  <c:v>370.5187239</c:v>
                </c:pt>
                <c:pt idx="37302">
                  <c:v>370.52865889999998</c:v>
                </c:pt>
                <c:pt idx="37303">
                  <c:v>370.53859290000003</c:v>
                </c:pt>
                <c:pt idx="37304">
                  <c:v>370.54852790000001</c:v>
                </c:pt>
                <c:pt idx="37305">
                  <c:v>370.55846289999999</c:v>
                </c:pt>
                <c:pt idx="37306">
                  <c:v>370.56839689999998</c:v>
                </c:pt>
                <c:pt idx="37307">
                  <c:v>370.57833190000002</c:v>
                </c:pt>
                <c:pt idx="37308">
                  <c:v>370.58826690000001</c:v>
                </c:pt>
                <c:pt idx="37309">
                  <c:v>370.59820089999999</c:v>
                </c:pt>
                <c:pt idx="37310">
                  <c:v>370.60813589999998</c:v>
                </c:pt>
                <c:pt idx="37311">
                  <c:v>370.61807090000002</c:v>
                </c:pt>
                <c:pt idx="37312">
                  <c:v>370.62800490000001</c:v>
                </c:pt>
                <c:pt idx="37313">
                  <c:v>370.63793989999999</c:v>
                </c:pt>
                <c:pt idx="37314">
                  <c:v>370.64787489999998</c:v>
                </c:pt>
                <c:pt idx="37315">
                  <c:v>370.65780890000002</c:v>
                </c:pt>
                <c:pt idx="37316">
                  <c:v>370.6677439</c:v>
                </c:pt>
                <c:pt idx="37317">
                  <c:v>370.67767889999999</c:v>
                </c:pt>
                <c:pt idx="37318">
                  <c:v>370.68761289999998</c:v>
                </c:pt>
                <c:pt idx="37319">
                  <c:v>370.69754790000002</c:v>
                </c:pt>
                <c:pt idx="37320">
                  <c:v>370.7074829</c:v>
                </c:pt>
                <c:pt idx="37321">
                  <c:v>370.71741689999999</c:v>
                </c:pt>
                <c:pt idx="37322">
                  <c:v>370.72735189999997</c:v>
                </c:pt>
                <c:pt idx="37323">
                  <c:v>370.73728690000002</c:v>
                </c:pt>
                <c:pt idx="37324">
                  <c:v>370.7472209</c:v>
                </c:pt>
                <c:pt idx="37325">
                  <c:v>370.75715589999999</c:v>
                </c:pt>
                <c:pt idx="37326">
                  <c:v>370.76709090000003</c:v>
                </c:pt>
                <c:pt idx="37327">
                  <c:v>370.77702490000001</c:v>
                </c:pt>
                <c:pt idx="37328">
                  <c:v>370.7869599</c:v>
                </c:pt>
                <c:pt idx="37329">
                  <c:v>370.79689489999998</c:v>
                </c:pt>
                <c:pt idx="37330">
                  <c:v>370.80682890000003</c:v>
                </c:pt>
                <c:pt idx="37331">
                  <c:v>370.81676320000003</c:v>
                </c:pt>
                <c:pt idx="37332">
                  <c:v>370.82669820000001</c:v>
                </c:pt>
                <c:pt idx="37333">
                  <c:v>370.8366322</c:v>
                </c:pt>
                <c:pt idx="37334">
                  <c:v>370.84656719999998</c:v>
                </c:pt>
                <c:pt idx="37335">
                  <c:v>370.85650220000002</c:v>
                </c:pt>
                <c:pt idx="37336">
                  <c:v>370.86643620000001</c:v>
                </c:pt>
                <c:pt idx="37337">
                  <c:v>370.87637119999999</c:v>
                </c:pt>
                <c:pt idx="37338">
                  <c:v>370.88630619999998</c:v>
                </c:pt>
                <c:pt idx="37339">
                  <c:v>370.89624020000002</c:v>
                </c:pt>
                <c:pt idx="37340">
                  <c:v>370.90617520000001</c:v>
                </c:pt>
                <c:pt idx="37341">
                  <c:v>370.91611019999999</c:v>
                </c:pt>
                <c:pt idx="37342">
                  <c:v>370.92604419999998</c:v>
                </c:pt>
                <c:pt idx="37343">
                  <c:v>370.93597920000002</c:v>
                </c:pt>
                <c:pt idx="37344">
                  <c:v>370.9459142</c:v>
                </c:pt>
                <c:pt idx="37345">
                  <c:v>370.95584819999999</c:v>
                </c:pt>
                <c:pt idx="37346">
                  <c:v>370.96578319999998</c:v>
                </c:pt>
                <c:pt idx="37347">
                  <c:v>370.97571820000002</c:v>
                </c:pt>
                <c:pt idx="37348">
                  <c:v>370.9856522</c:v>
                </c:pt>
                <c:pt idx="37349">
                  <c:v>370.99558719999999</c:v>
                </c:pt>
                <c:pt idx="37350">
                  <c:v>371.00552219999997</c:v>
                </c:pt>
                <c:pt idx="37351">
                  <c:v>371.01545620000002</c:v>
                </c:pt>
                <c:pt idx="37352">
                  <c:v>371.0253912</c:v>
                </c:pt>
                <c:pt idx="37353">
                  <c:v>371.03532619999999</c:v>
                </c:pt>
                <c:pt idx="37354">
                  <c:v>371.04526019999997</c:v>
                </c:pt>
                <c:pt idx="37355">
                  <c:v>371.05519520000001</c:v>
                </c:pt>
                <c:pt idx="37356">
                  <c:v>371.0651302</c:v>
                </c:pt>
                <c:pt idx="37357">
                  <c:v>371.07506419999999</c:v>
                </c:pt>
                <c:pt idx="37358">
                  <c:v>371.08499920000003</c:v>
                </c:pt>
                <c:pt idx="37359">
                  <c:v>371.09493420000001</c:v>
                </c:pt>
                <c:pt idx="37360">
                  <c:v>371.1048682</c:v>
                </c:pt>
                <c:pt idx="37361">
                  <c:v>371.11480319999998</c:v>
                </c:pt>
                <c:pt idx="37362">
                  <c:v>371.12473820000002</c:v>
                </c:pt>
                <c:pt idx="37363">
                  <c:v>371.13467220000001</c:v>
                </c:pt>
                <c:pt idx="37364">
                  <c:v>371.1446072</c:v>
                </c:pt>
                <c:pt idx="37365">
                  <c:v>371.15454219999998</c:v>
                </c:pt>
                <c:pt idx="37366">
                  <c:v>371.16447620000002</c:v>
                </c:pt>
                <c:pt idx="37367">
                  <c:v>371.17441120000001</c:v>
                </c:pt>
                <c:pt idx="37368">
                  <c:v>371.18434619999999</c:v>
                </c:pt>
                <c:pt idx="37369">
                  <c:v>371.19428019999998</c:v>
                </c:pt>
                <c:pt idx="37370">
                  <c:v>371.20421520000002</c:v>
                </c:pt>
                <c:pt idx="37371">
                  <c:v>371.21415020000001</c:v>
                </c:pt>
                <c:pt idx="37372">
                  <c:v>371.22408419999999</c:v>
                </c:pt>
                <c:pt idx="37373">
                  <c:v>371.23401919999998</c:v>
                </c:pt>
                <c:pt idx="37374">
                  <c:v>371.24395420000002</c:v>
                </c:pt>
                <c:pt idx="37375">
                  <c:v>371.25388820000001</c:v>
                </c:pt>
                <c:pt idx="37376">
                  <c:v>371.26382319999999</c:v>
                </c:pt>
                <c:pt idx="37377">
                  <c:v>371.27375819999997</c:v>
                </c:pt>
                <c:pt idx="37378">
                  <c:v>371.28369220000002</c:v>
                </c:pt>
                <c:pt idx="37379">
                  <c:v>371.2936272</c:v>
                </c:pt>
                <c:pt idx="37380">
                  <c:v>371.30356219999999</c:v>
                </c:pt>
                <c:pt idx="37381">
                  <c:v>371.31349619999997</c:v>
                </c:pt>
                <c:pt idx="37382">
                  <c:v>371.32343120000002</c:v>
                </c:pt>
                <c:pt idx="37383">
                  <c:v>371.3333662</c:v>
                </c:pt>
                <c:pt idx="37384">
                  <c:v>371.34330019999999</c:v>
                </c:pt>
                <c:pt idx="37385">
                  <c:v>371.35323519999997</c:v>
                </c:pt>
                <c:pt idx="37386">
                  <c:v>371.36317020000001</c:v>
                </c:pt>
                <c:pt idx="37387">
                  <c:v>371.3731042</c:v>
                </c:pt>
                <c:pt idx="37388">
                  <c:v>371.38303919999998</c:v>
                </c:pt>
                <c:pt idx="37389">
                  <c:v>371.39297420000003</c:v>
                </c:pt>
                <c:pt idx="37390">
                  <c:v>371.40290820000001</c:v>
                </c:pt>
                <c:pt idx="37391">
                  <c:v>371.4128432</c:v>
                </c:pt>
                <c:pt idx="37392">
                  <c:v>371.42277819999998</c:v>
                </c:pt>
                <c:pt idx="37393">
                  <c:v>371.43271220000003</c:v>
                </c:pt>
                <c:pt idx="37394">
                  <c:v>371.44264720000001</c:v>
                </c:pt>
                <c:pt idx="37395">
                  <c:v>371.45258219999999</c:v>
                </c:pt>
                <c:pt idx="37396">
                  <c:v>371.46251619999998</c:v>
                </c:pt>
                <c:pt idx="37397">
                  <c:v>371.47245120000002</c:v>
                </c:pt>
                <c:pt idx="37398">
                  <c:v>371.48238620000001</c:v>
                </c:pt>
                <c:pt idx="37399">
                  <c:v>371.49232019999999</c:v>
                </c:pt>
                <c:pt idx="37400">
                  <c:v>371.50225519999998</c:v>
                </c:pt>
                <c:pt idx="37401">
                  <c:v>371.51219020000002</c:v>
                </c:pt>
                <c:pt idx="37402">
                  <c:v>371.52212420000001</c:v>
                </c:pt>
                <c:pt idx="37403">
                  <c:v>371.53205919999999</c:v>
                </c:pt>
                <c:pt idx="37404">
                  <c:v>371.54199419999998</c:v>
                </c:pt>
                <c:pt idx="37405">
                  <c:v>371.55192820000002</c:v>
                </c:pt>
                <c:pt idx="37406">
                  <c:v>371.5618632</c:v>
                </c:pt>
                <c:pt idx="37407">
                  <c:v>371.57179819999999</c:v>
                </c:pt>
                <c:pt idx="37408">
                  <c:v>371.58173219999998</c:v>
                </c:pt>
                <c:pt idx="37409">
                  <c:v>371.59166720000002</c:v>
                </c:pt>
                <c:pt idx="37410">
                  <c:v>371.6016022</c:v>
                </c:pt>
                <c:pt idx="37411">
                  <c:v>371.61153619999999</c:v>
                </c:pt>
                <c:pt idx="37412">
                  <c:v>371.62147119999997</c:v>
                </c:pt>
                <c:pt idx="37413">
                  <c:v>371.63140620000001</c:v>
                </c:pt>
                <c:pt idx="37414">
                  <c:v>371.6413402</c:v>
                </c:pt>
                <c:pt idx="37415">
                  <c:v>371.65127519999999</c:v>
                </c:pt>
                <c:pt idx="37416">
                  <c:v>371.66121020000003</c:v>
                </c:pt>
                <c:pt idx="37417">
                  <c:v>371.67114420000001</c:v>
                </c:pt>
                <c:pt idx="37418">
                  <c:v>371.6810792</c:v>
                </c:pt>
                <c:pt idx="37419">
                  <c:v>371.69101419999998</c:v>
                </c:pt>
                <c:pt idx="37420">
                  <c:v>371.70094820000003</c:v>
                </c:pt>
                <c:pt idx="37421">
                  <c:v>371.71088320000001</c:v>
                </c:pt>
                <c:pt idx="37422">
                  <c:v>371.7208182</c:v>
                </c:pt>
                <c:pt idx="37423">
                  <c:v>371.73075219999998</c:v>
                </c:pt>
                <c:pt idx="37424">
                  <c:v>371.74068720000002</c:v>
                </c:pt>
                <c:pt idx="37425">
                  <c:v>371.75062220000001</c:v>
                </c:pt>
                <c:pt idx="37426">
                  <c:v>371.7605562</c:v>
                </c:pt>
                <c:pt idx="37427">
                  <c:v>371.77049119999998</c:v>
                </c:pt>
                <c:pt idx="37428">
                  <c:v>371.78042620000002</c:v>
                </c:pt>
                <c:pt idx="37429">
                  <c:v>371.79036020000001</c:v>
                </c:pt>
                <c:pt idx="37430">
                  <c:v>371.80029519999999</c:v>
                </c:pt>
                <c:pt idx="37431">
                  <c:v>371.81023019999998</c:v>
                </c:pt>
                <c:pt idx="37432">
                  <c:v>371.82016399999998</c:v>
                </c:pt>
                <c:pt idx="37433">
                  <c:v>371.83009900000002</c:v>
                </c:pt>
                <c:pt idx="37434">
                  <c:v>371.840034</c:v>
                </c:pt>
                <c:pt idx="37435">
                  <c:v>371.84996799999999</c:v>
                </c:pt>
                <c:pt idx="37436">
                  <c:v>371.85990299999997</c:v>
                </c:pt>
                <c:pt idx="37437">
                  <c:v>371.86983800000002</c:v>
                </c:pt>
                <c:pt idx="37438">
                  <c:v>371.879772</c:v>
                </c:pt>
                <c:pt idx="37439">
                  <c:v>371.88970699999999</c:v>
                </c:pt>
                <c:pt idx="37440">
                  <c:v>371.89964199999997</c:v>
                </c:pt>
                <c:pt idx="37441">
                  <c:v>371.90957600000002</c:v>
                </c:pt>
                <c:pt idx="37442">
                  <c:v>371.919511</c:v>
                </c:pt>
                <c:pt idx="37443">
                  <c:v>371.92944599999998</c:v>
                </c:pt>
                <c:pt idx="37444">
                  <c:v>371.93938000000003</c:v>
                </c:pt>
                <c:pt idx="37445">
                  <c:v>371.94931500000001</c:v>
                </c:pt>
                <c:pt idx="37446">
                  <c:v>371.95925</c:v>
                </c:pt>
                <c:pt idx="37447">
                  <c:v>371.96918499999998</c:v>
                </c:pt>
                <c:pt idx="37448">
                  <c:v>371.97911900000003</c:v>
                </c:pt>
                <c:pt idx="37449">
                  <c:v>371.98905400000001</c:v>
                </c:pt>
                <c:pt idx="37450">
                  <c:v>371.998988</c:v>
                </c:pt>
                <c:pt idx="37451">
                  <c:v>372.00892299999998</c:v>
                </c:pt>
                <c:pt idx="37452">
                  <c:v>372.01885800000002</c:v>
                </c:pt>
                <c:pt idx="37453">
                  <c:v>372.02879300000001</c:v>
                </c:pt>
                <c:pt idx="37454">
                  <c:v>372.03872699999999</c:v>
                </c:pt>
                <c:pt idx="37455">
                  <c:v>372.04866199999998</c:v>
                </c:pt>
                <c:pt idx="37456">
                  <c:v>372.05859700000002</c:v>
                </c:pt>
                <c:pt idx="37457">
                  <c:v>372.06853100000001</c:v>
                </c:pt>
                <c:pt idx="37458">
                  <c:v>372.07846599999999</c:v>
                </c:pt>
                <c:pt idx="37459">
                  <c:v>372.08840099999998</c:v>
                </c:pt>
                <c:pt idx="37460">
                  <c:v>372.09833500000002</c:v>
                </c:pt>
                <c:pt idx="37461">
                  <c:v>372.10827</c:v>
                </c:pt>
                <c:pt idx="37462">
                  <c:v>372.11820499999999</c:v>
                </c:pt>
                <c:pt idx="37463">
                  <c:v>372.12813899999998</c:v>
                </c:pt>
                <c:pt idx="37464">
                  <c:v>372.13807400000002</c:v>
                </c:pt>
                <c:pt idx="37465">
                  <c:v>372.148009</c:v>
                </c:pt>
                <c:pt idx="37466">
                  <c:v>372.15794299999999</c:v>
                </c:pt>
                <c:pt idx="37467">
                  <c:v>372.16787799999997</c:v>
                </c:pt>
                <c:pt idx="37468">
                  <c:v>372.17781300000001</c:v>
                </c:pt>
                <c:pt idx="37469">
                  <c:v>372.187747</c:v>
                </c:pt>
                <c:pt idx="37470">
                  <c:v>372.19768199999999</c:v>
                </c:pt>
                <c:pt idx="37471">
                  <c:v>372.20761700000003</c:v>
                </c:pt>
                <c:pt idx="37472">
                  <c:v>372.21755100000001</c:v>
                </c:pt>
                <c:pt idx="37473">
                  <c:v>372.227486</c:v>
                </c:pt>
                <c:pt idx="37474">
                  <c:v>372.23742099999998</c:v>
                </c:pt>
                <c:pt idx="37475">
                  <c:v>372.24735500000003</c:v>
                </c:pt>
                <c:pt idx="37476">
                  <c:v>372.25729000000001</c:v>
                </c:pt>
                <c:pt idx="37477">
                  <c:v>372.267225</c:v>
                </c:pt>
                <c:pt idx="37478">
                  <c:v>372.27715899999998</c:v>
                </c:pt>
                <c:pt idx="37479">
                  <c:v>372.28709400000002</c:v>
                </c:pt>
                <c:pt idx="37480">
                  <c:v>372.29702900000001</c:v>
                </c:pt>
                <c:pt idx="37481">
                  <c:v>372.306963</c:v>
                </c:pt>
                <c:pt idx="37482">
                  <c:v>372.31689799999998</c:v>
                </c:pt>
                <c:pt idx="37483">
                  <c:v>372.32683300000002</c:v>
                </c:pt>
                <c:pt idx="37484">
                  <c:v>372.33676800000001</c:v>
                </c:pt>
                <c:pt idx="37485">
                  <c:v>372.34670199999999</c:v>
                </c:pt>
                <c:pt idx="37486">
                  <c:v>372.35663699999998</c:v>
                </c:pt>
                <c:pt idx="37487">
                  <c:v>372.36657200000002</c:v>
                </c:pt>
                <c:pt idx="37488">
                  <c:v>372.37650600000001</c:v>
                </c:pt>
                <c:pt idx="37489">
                  <c:v>372.38644099999999</c:v>
                </c:pt>
                <c:pt idx="37490">
                  <c:v>372.39637599999998</c:v>
                </c:pt>
                <c:pt idx="37491">
                  <c:v>372.40631000000002</c:v>
                </c:pt>
                <c:pt idx="37492">
                  <c:v>372.416245</c:v>
                </c:pt>
                <c:pt idx="37493">
                  <c:v>372.42617999999999</c:v>
                </c:pt>
                <c:pt idx="37494">
                  <c:v>372.43611399999998</c:v>
                </c:pt>
                <c:pt idx="37495">
                  <c:v>372.44604900000002</c:v>
                </c:pt>
                <c:pt idx="37496">
                  <c:v>372.455984</c:v>
                </c:pt>
                <c:pt idx="37497">
                  <c:v>372.46591799999999</c:v>
                </c:pt>
                <c:pt idx="37498">
                  <c:v>372.47585299999997</c:v>
                </c:pt>
                <c:pt idx="37499">
                  <c:v>372.48578800000001</c:v>
                </c:pt>
                <c:pt idx="37500">
                  <c:v>372.495722</c:v>
                </c:pt>
                <c:pt idx="37501">
                  <c:v>372.50565699999999</c:v>
                </c:pt>
                <c:pt idx="37502">
                  <c:v>372.51559200000003</c:v>
                </c:pt>
                <c:pt idx="37503">
                  <c:v>372.52552600000001</c:v>
                </c:pt>
                <c:pt idx="37504">
                  <c:v>372.535461</c:v>
                </c:pt>
                <c:pt idx="37505">
                  <c:v>372.54539599999998</c:v>
                </c:pt>
                <c:pt idx="37506">
                  <c:v>372.55533000000003</c:v>
                </c:pt>
                <c:pt idx="37507">
                  <c:v>372.56526500000001</c:v>
                </c:pt>
                <c:pt idx="37508">
                  <c:v>372.5752</c:v>
                </c:pt>
                <c:pt idx="37509">
                  <c:v>372.58513399999998</c:v>
                </c:pt>
                <c:pt idx="37510">
                  <c:v>372.59506900000002</c:v>
                </c:pt>
                <c:pt idx="37511">
                  <c:v>372.60500400000001</c:v>
                </c:pt>
                <c:pt idx="37512">
                  <c:v>372.61493899999999</c:v>
                </c:pt>
                <c:pt idx="37513">
                  <c:v>372.62487299999998</c:v>
                </c:pt>
                <c:pt idx="37514">
                  <c:v>372.63480800000002</c:v>
                </c:pt>
                <c:pt idx="37515">
                  <c:v>372.64474300000001</c:v>
                </c:pt>
                <c:pt idx="37516">
                  <c:v>372.65467699999999</c:v>
                </c:pt>
                <c:pt idx="37517">
                  <c:v>372.66461199999998</c:v>
                </c:pt>
                <c:pt idx="37518">
                  <c:v>372.67454700000002</c:v>
                </c:pt>
                <c:pt idx="37519">
                  <c:v>372.68448100000001</c:v>
                </c:pt>
                <c:pt idx="37520">
                  <c:v>372.69441599999999</c:v>
                </c:pt>
                <c:pt idx="37521">
                  <c:v>372.70435099999997</c:v>
                </c:pt>
                <c:pt idx="37522">
                  <c:v>372.71428500000002</c:v>
                </c:pt>
                <c:pt idx="37523">
                  <c:v>372.72422</c:v>
                </c:pt>
                <c:pt idx="37524">
                  <c:v>372.73415499999999</c:v>
                </c:pt>
                <c:pt idx="37525">
                  <c:v>372.74408899999997</c:v>
                </c:pt>
                <c:pt idx="37526">
                  <c:v>372.75402400000002</c:v>
                </c:pt>
                <c:pt idx="37527">
                  <c:v>372.763959</c:v>
                </c:pt>
                <c:pt idx="37528">
                  <c:v>372.77389299999999</c:v>
                </c:pt>
                <c:pt idx="37529">
                  <c:v>372.78382800000003</c:v>
                </c:pt>
                <c:pt idx="37530">
                  <c:v>372.79376300000001</c:v>
                </c:pt>
                <c:pt idx="37531">
                  <c:v>372.803698</c:v>
                </c:pt>
                <c:pt idx="37532">
                  <c:v>372.81363199999998</c:v>
                </c:pt>
                <c:pt idx="37533">
                  <c:v>372.82356800000002</c:v>
                </c:pt>
                <c:pt idx="37534">
                  <c:v>372.83350300000001</c:v>
                </c:pt>
                <c:pt idx="37535">
                  <c:v>372.84343699999999</c:v>
                </c:pt>
                <c:pt idx="37536">
                  <c:v>372.85337199999998</c:v>
                </c:pt>
                <c:pt idx="37537">
                  <c:v>372.86330700000002</c:v>
                </c:pt>
                <c:pt idx="37538">
                  <c:v>372.87324100000001</c:v>
                </c:pt>
                <c:pt idx="37539">
                  <c:v>372.88317599999999</c:v>
                </c:pt>
                <c:pt idx="37540">
                  <c:v>372.89311099999998</c:v>
                </c:pt>
                <c:pt idx="37541">
                  <c:v>372.90304500000002</c:v>
                </c:pt>
                <c:pt idx="37542">
                  <c:v>372.91298</c:v>
                </c:pt>
                <c:pt idx="37543">
                  <c:v>372.92291499999999</c:v>
                </c:pt>
                <c:pt idx="37544">
                  <c:v>372.93284899999998</c:v>
                </c:pt>
                <c:pt idx="37545">
                  <c:v>372.94278400000002</c:v>
                </c:pt>
                <c:pt idx="37546">
                  <c:v>372.952719</c:v>
                </c:pt>
                <c:pt idx="37547">
                  <c:v>372.96265299999999</c:v>
                </c:pt>
                <c:pt idx="37548">
                  <c:v>372.97258799999997</c:v>
                </c:pt>
                <c:pt idx="37549">
                  <c:v>372.98252300000001</c:v>
                </c:pt>
                <c:pt idx="37550">
                  <c:v>372.992457</c:v>
                </c:pt>
                <c:pt idx="37551">
                  <c:v>373.00239199999999</c:v>
                </c:pt>
                <c:pt idx="37552">
                  <c:v>373.01232700000003</c:v>
                </c:pt>
                <c:pt idx="37553">
                  <c:v>373.02226200000001</c:v>
                </c:pt>
                <c:pt idx="37554">
                  <c:v>373.032196</c:v>
                </c:pt>
                <c:pt idx="37555">
                  <c:v>373.04213099999998</c:v>
                </c:pt>
                <c:pt idx="37556">
                  <c:v>373.05206600000002</c:v>
                </c:pt>
                <c:pt idx="37557">
                  <c:v>373.06200000000001</c:v>
                </c:pt>
                <c:pt idx="37558">
                  <c:v>373.071935</c:v>
                </c:pt>
                <c:pt idx="37559">
                  <c:v>373.08186999999998</c:v>
                </c:pt>
                <c:pt idx="37560">
                  <c:v>373.09180400000002</c:v>
                </c:pt>
                <c:pt idx="37561">
                  <c:v>373.10173900000001</c:v>
                </c:pt>
                <c:pt idx="37562">
                  <c:v>373.11167399999999</c:v>
                </c:pt>
                <c:pt idx="37563">
                  <c:v>373.12160799999998</c:v>
                </c:pt>
                <c:pt idx="37564">
                  <c:v>373.13154300000002</c:v>
                </c:pt>
                <c:pt idx="37565">
                  <c:v>373.14147800000001</c:v>
                </c:pt>
                <c:pt idx="37566">
                  <c:v>373.15141199999999</c:v>
                </c:pt>
                <c:pt idx="37567">
                  <c:v>373.16134699999998</c:v>
                </c:pt>
                <c:pt idx="37568">
                  <c:v>373.17128200000002</c:v>
                </c:pt>
                <c:pt idx="37569">
                  <c:v>373.181217</c:v>
                </c:pt>
                <c:pt idx="37570">
                  <c:v>373.19115099999999</c:v>
                </c:pt>
                <c:pt idx="37571">
                  <c:v>373.20108599999998</c:v>
                </c:pt>
                <c:pt idx="37572">
                  <c:v>373.21102100000002</c:v>
                </c:pt>
                <c:pt idx="37573">
                  <c:v>373.220955</c:v>
                </c:pt>
                <c:pt idx="37574">
                  <c:v>373.23088999999999</c:v>
                </c:pt>
                <c:pt idx="37575">
                  <c:v>373.24082499999997</c:v>
                </c:pt>
                <c:pt idx="37576">
                  <c:v>373.25075900000002</c:v>
                </c:pt>
                <c:pt idx="37577">
                  <c:v>373.260694</c:v>
                </c:pt>
                <c:pt idx="37578">
                  <c:v>373.27062899999999</c:v>
                </c:pt>
                <c:pt idx="37579">
                  <c:v>373.28056299999997</c:v>
                </c:pt>
                <c:pt idx="37580">
                  <c:v>373.29049800000001</c:v>
                </c:pt>
                <c:pt idx="37581">
                  <c:v>373.300433</c:v>
                </c:pt>
                <c:pt idx="37582">
                  <c:v>373.31036699999999</c:v>
                </c:pt>
                <c:pt idx="37583">
                  <c:v>373.32030200000003</c:v>
                </c:pt>
                <c:pt idx="37584">
                  <c:v>373.33023700000001</c:v>
                </c:pt>
                <c:pt idx="37585">
                  <c:v>373.340172</c:v>
                </c:pt>
                <c:pt idx="37586">
                  <c:v>373.35010599999998</c:v>
                </c:pt>
                <c:pt idx="37587">
                  <c:v>373.36004100000002</c:v>
                </c:pt>
                <c:pt idx="37588">
                  <c:v>373.36997600000001</c:v>
                </c:pt>
                <c:pt idx="37589">
                  <c:v>373.37991</c:v>
                </c:pt>
                <c:pt idx="37590">
                  <c:v>373.38984499999998</c:v>
                </c:pt>
                <c:pt idx="37591">
                  <c:v>373.39978000000002</c:v>
                </c:pt>
                <c:pt idx="37592">
                  <c:v>373.40971400000001</c:v>
                </c:pt>
                <c:pt idx="37593">
                  <c:v>373.41964899999999</c:v>
                </c:pt>
                <c:pt idx="37594">
                  <c:v>373.42958399999998</c:v>
                </c:pt>
                <c:pt idx="37595">
                  <c:v>373.43951800000002</c:v>
                </c:pt>
                <c:pt idx="37596">
                  <c:v>373.44945300000001</c:v>
                </c:pt>
                <c:pt idx="37597">
                  <c:v>373.45938799999999</c:v>
                </c:pt>
                <c:pt idx="37598">
                  <c:v>373.46932199999998</c:v>
                </c:pt>
                <c:pt idx="37599">
                  <c:v>373.47925700000002</c:v>
                </c:pt>
                <c:pt idx="37600">
                  <c:v>373.489192</c:v>
                </c:pt>
                <c:pt idx="37601">
                  <c:v>373.49912699999999</c:v>
                </c:pt>
                <c:pt idx="37602">
                  <c:v>373.50906099999997</c:v>
                </c:pt>
                <c:pt idx="37603">
                  <c:v>373.51899600000002</c:v>
                </c:pt>
                <c:pt idx="37604">
                  <c:v>373.528931</c:v>
                </c:pt>
                <c:pt idx="37605">
                  <c:v>373.53886499999999</c:v>
                </c:pt>
                <c:pt idx="37606">
                  <c:v>373.54880000000003</c:v>
                </c:pt>
                <c:pt idx="37607">
                  <c:v>373.55873500000001</c:v>
                </c:pt>
                <c:pt idx="37608">
                  <c:v>373.568669</c:v>
                </c:pt>
                <c:pt idx="37609">
                  <c:v>373.57860399999998</c:v>
                </c:pt>
                <c:pt idx="37610">
                  <c:v>373.58853900000003</c:v>
                </c:pt>
                <c:pt idx="37611">
                  <c:v>373.59847300000001</c:v>
                </c:pt>
                <c:pt idx="37612">
                  <c:v>373.608408</c:v>
                </c:pt>
                <c:pt idx="37613">
                  <c:v>373.61834299999998</c:v>
                </c:pt>
                <c:pt idx="37614">
                  <c:v>373.62827800000002</c:v>
                </c:pt>
                <c:pt idx="37615">
                  <c:v>373.63821200000001</c:v>
                </c:pt>
                <c:pt idx="37616">
                  <c:v>373.64814699999999</c:v>
                </c:pt>
                <c:pt idx="37617">
                  <c:v>373.65808199999998</c:v>
                </c:pt>
                <c:pt idx="37618">
                  <c:v>373.66801600000002</c:v>
                </c:pt>
                <c:pt idx="37619">
                  <c:v>373.67795100000001</c:v>
                </c:pt>
                <c:pt idx="37620">
                  <c:v>373.68788599999999</c:v>
                </c:pt>
                <c:pt idx="37621">
                  <c:v>373.69781999999998</c:v>
                </c:pt>
                <c:pt idx="37622">
                  <c:v>373.70775500000002</c:v>
                </c:pt>
                <c:pt idx="37623">
                  <c:v>373.71769</c:v>
                </c:pt>
                <c:pt idx="37624">
                  <c:v>373.72762399999999</c:v>
                </c:pt>
                <c:pt idx="37625">
                  <c:v>373.73755899999998</c:v>
                </c:pt>
                <c:pt idx="37626">
                  <c:v>373.74749400000002</c:v>
                </c:pt>
                <c:pt idx="37627">
                  <c:v>373.757429</c:v>
                </c:pt>
                <c:pt idx="37628">
                  <c:v>373.76736299999999</c:v>
                </c:pt>
                <c:pt idx="37629">
                  <c:v>373.77729799999997</c:v>
                </c:pt>
                <c:pt idx="37630">
                  <c:v>373.78723300000001</c:v>
                </c:pt>
                <c:pt idx="37631">
                  <c:v>373.797167</c:v>
                </c:pt>
                <c:pt idx="37632">
                  <c:v>373.80710199999999</c:v>
                </c:pt>
                <c:pt idx="37633">
                  <c:v>373.81703700000003</c:v>
                </c:pt>
                <c:pt idx="37634">
                  <c:v>373.82697059999998</c:v>
                </c:pt>
                <c:pt idx="37635">
                  <c:v>373.83690560000002</c:v>
                </c:pt>
                <c:pt idx="37636">
                  <c:v>373.84684060000001</c:v>
                </c:pt>
                <c:pt idx="37637">
                  <c:v>373.85677459999999</c:v>
                </c:pt>
                <c:pt idx="37638">
                  <c:v>373.86670959999998</c:v>
                </c:pt>
                <c:pt idx="37639">
                  <c:v>373.87664460000002</c:v>
                </c:pt>
                <c:pt idx="37640">
                  <c:v>373.8865796</c:v>
                </c:pt>
                <c:pt idx="37641">
                  <c:v>373.89651359999999</c:v>
                </c:pt>
                <c:pt idx="37642">
                  <c:v>373.90644859999998</c:v>
                </c:pt>
                <c:pt idx="37643">
                  <c:v>373.91638360000002</c:v>
                </c:pt>
                <c:pt idx="37644">
                  <c:v>373.9263176</c:v>
                </c:pt>
                <c:pt idx="37645">
                  <c:v>373.93625259999999</c:v>
                </c:pt>
                <c:pt idx="37646">
                  <c:v>373.94618759999997</c:v>
                </c:pt>
                <c:pt idx="37647">
                  <c:v>373.95612160000002</c:v>
                </c:pt>
                <c:pt idx="37648">
                  <c:v>373.9660566</c:v>
                </c:pt>
                <c:pt idx="37649">
                  <c:v>373.97599159999999</c:v>
                </c:pt>
                <c:pt idx="37650">
                  <c:v>373.98592559999997</c:v>
                </c:pt>
                <c:pt idx="37651">
                  <c:v>373.99586060000001</c:v>
                </c:pt>
                <c:pt idx="37652">
                  <c:v>374.0057956</c:v>
                </c:pt>
                <c:pt idx="37653">
                  <c:v>374.01573059999998</c:v>
                </c:pt>
                <c:pt idx="37654">
                  <c:v>374.02566460000003</c:v>
                </c:pt>
                <c:pt idx="37655">
                  <c:v>374.03559960000001</c:v>
                </c:pt>
                <c:pt idx="37656">
                  <c:v>374.0455346</c:v>
                </c:pt>
                <c:pt idx="37657">
                  <c:v>374.05546859999998</c:v>
                </c:pt>
                <c:pt idx="37658">
                  <c:v>374.06540360000002</c:v>
                </c:pt>
                <c:pt idx="37659">
                  <c:v>374.07533860000001</c:v>
                </c:pt>
                <c:pt idx="37660">
                  <c:v>374.0852726</c:v>
                </c:pt>
                <c:pt idx="37661">
                  <c:v>374.09520759999998</c:v>
                </c:pt>
                <c:pt idx="37662">
                  <c:v>374.10514260000002</c:v>
                </c:pt>
                <c:pt idx="37663">
                  <c:v>374.11507660000001</c:v>
                </c:pt>
                <c:pt idx="37664">
                  <c:v>374.12501159999999</c:v>
                </c:pt>
                <c:pt idx="37665">
                  <c:v>374.13494659999998</c:v>
                </c:pt>
                <c:pt idx="37666">
                  <c:v>374.14488160000002</c:v>
                </c:pt>
                <c:pt idx="37667">
                  <c:v>374.15481560000001</c:v>
                </c:pt>
                <c:pt idx="37668">
                  <c:v>374.16475059999999</c:v>
                </c:pt>
                <c:pt idx="37669">
                  <c:v>374.17468559999998</c:v>
                </c:pt>
                <c:pt idx="37670">
                  <c:v>374.18461960000002</c:v>
                </c:pt>
                <c:pt idx="37671">
                  <c:v>374.1945546</c:v>
                </c:pt>
                <c:pt idx="37672">
                  <c:v>374.20448959999999</c:v>
                </c:pt>
                <c:pt idx="37673">
                  <c:v>374.21442359999998</c:v>
                </c:pt>
                <c:pt idx="37674">
                  <c:v>374.22435860000002</c:v>
                </c:pt>
                <c:pt idx="37675">
                  <c:v>374.2342936</c:v>
                </c:pt>
                <c:pt idx="37676">
                  <c:v>374.24422859999999</c:v>
                </c:pt>
                <c:pt idx="37677">
                  <c:v>374.25416259999997</c:v>
                </c:pt>
                <c:pt idx="37678">
                  <c:v>374.26409760000001</c:v>
                </c:pt>
                <c:pt idx="37679">
                  <c:v>374.2740326</c:v>
                </c:pt>
                <c:pt idx="37680">
                  <c:v>374.28396659999999</c:v>
                </c:pt>
                <c:pt idx="37681">
                  <c:v>374.29390160000003</c:v>
                </c:pt>
                <c:pt idx="37682">
                  <c:v>374.30383660000001</c:v>
                </c:pt>
                <c:pt idx="37683">
                  <c:v>374.3137706</c:v>
                </c:pt>
                <c:pt idx="37684">
                  <c:v>374.32370559999998</c:v>
                </c:pt>
                <c:pt idx="37685">
                  <c:v>374.33364060000002</c:v>
                </c:pt>
                <c:pt idx="37686">
                  <c:v>374.34357560000001</c:v>
                </c:pt>
                <c:pt idx="37687">
                  <c:v>374.3535096</c:v>
                </c:pt>
                <c:pt idx="37688">
                  <c:v>374.36344459999998</c:v>
                </c:pt>
                <c:pt idx="37689">
                  <c:v>374.37337960000002</c:v>
                </c:pt>
                <c:pt idx="37690">
                  <c:v>374.38331360000001</c:v>
                </c:pt>
                <c:pt idx="37691">
                  <c:v>374.39324859999999</c:v>
                </c:pt>
                <c:pt idx="37692">
                  <c:v>374.40318359999998</c:v>
                </c:pt>
                <c:pt idx="37693">
                  <c:v>374.41311760000002</c:v>
                </c:pt>
                <c:pt idx="37694">
                  <c:v>374.42305260000001</c:v>
                </c:pt>
                <c:pt idx="37695">
                  <c:v>374.43298759999999</c:v>
                </c:pt>
                <c:pt idx="37696">
                  <c:v>374.44292259999997</c:v>
                </c:pt>
                <c:pt idx="37697">
                  <c:v>374.45285660000002</c:v>
                </c:pt>
                <c:pt idx="37698">
                  <c:v>374.4627916</c:v>
                </c:pt>
                <c:pt idx="37699">
                  <c:v>374.47272659999999</c:v>
                </c:pt>
                <c:pt idx="37700">
                  <c:v>374.48266059999997</c:v>
                </c:pt>
                <c:pt idx="37701">
                  <c:v>374.49259560000002</c:v>
                </c:pt>
                <c:pt idx="37702">
                  <c:v>374.5025306</c:v>
                </c:pt>
                <c:pt idx="37703">
                  <c:v>374.51246459999999</c:v>
                </c:pt>
                <c:pt idx="37704">
                  <c:v>374.52239960000003</c:v>
                </c:pt>
                <c:pt idx="37705">
                  <c:v>374.53233460000001</c:v>
                </c:pt>
                <c:pt idx="37706">
                  <c:v>374.5422696</c:v>
                </c:pt>
                <c:pt idx="37707">
                  <c:v>374.55220359999998</c:v>
                </c:pt>
                <c:pt idx="37708">
                  <c:v>374.56213860000003</c:v>
                </c:pt>
                <c:pt idx="37709">
                  <c:v>374.57207360000001</c:v>
                </c:pt>
                <c:pt idx="37710">
                  <c:v>374.5820076</c:v>
                </c:pt>
                <c:pt idx="37711">
                  <c:v>374.59194259999998</c:v>
                </c:pt>
                <c:pt idx="37712">
                  <c:v>374.60187760000002</c:v>
                </c:pt>
                <c:pt idx="37713">
                  <c:v>374.61181160000001</c:v>
                </c:pt>
                <c:pt idx="37714">
                  <c:v>374.62174659999999</c:v>
                </c:pt>
                <c:pt idx="37715">
                  <c:v>374.63168159999998</c:v>
                </c:pt>
                <c:pt idx="37716">
                  <c:v>374.64161660000002</c:v>
                </c:pt>
                <c:pt idx="37717">
                  <c:v>374.65155060000001</c:v>
                </c:pt>
                <c:pt idx="37718">
                  <c:v>374.66148559999999</c:v>
                </c:pt>
                <c:pt idx="37719">
                  <c:v>374.67142059999998</c:v>
                </c:pt>
                <c:pt idx="37720">
                  <c:v>374.68135460000002</c:v>
                </c:pt>
                <c:pt idx="37721">
                  <c:v>374.6912896</c:v>
                </c:pt>
                <c:pt idx="37722">
                  <c:v>374.70122459999999</c:v>
                </c:pt>
                <c:pt idx="37723">
                  <c:v>374.71115859999998</c:v>
                </c:pt>
                <c:pt idx="37724">
                  <c:v>374.72109360000002</c:v>
                </c:pt>
                <c:pt idx="37725">
                  <c:v>374.7310286</c:v>
                </c:pt>
                <c:pt idx="37726">
                  <c:v>374.74096359999999</c:v>
                </c:pt>
                <c:pt idx="37727">
                  <c:v>374.75089759999997</c:v>
                </c:pt>
                <c:pt idx="37728">
                  <c:v>374.76083260000001</c:v>
                </c:pt>
                <c:pt idx="37729">
                  <c:v>374.7707676</c:v>
                </c:pt>
                <c:pt idx="37730">
                  <c:v>374.78070159999999</c:v>
                </c:pt>
                <c:pt idx="37731">
                  <c:v>374.79063660000003</c:v>
                </c:pt>
                <c:pt idx="37732">
                  <c:v>374.80057160000001</c:v>
                </c:pt>
                <c:pt idx="37733">
                  <c:v>374.8105056</c:v>
                </c:pt>
                <c:pt idx="37734">
                  <c:v>374.82043979999997</c:v>
                </c:pt>
                <c:pt idx="37735">
                  <c:v>374.83037480000002</c:v>
                </c:pt>
                <c:pt idx="37736">
                  <c:v>374.8403098</c:v>
                </c:pt>
                <c:pt idx="37737">
                  <c:v>374.85024379999999</c:v>
                </c:pt>
                <c:pt idx="37738">
                  <c:v>374.86017880000003</c:v>
                </c:pt>
                <c:pt idx="37739">
                  <c:v>374.87011380000001</c:v>
                </c:pt>
                <c:pt idx="37740">
                  <c:v>374.8800478</c:v>
                </c:pt>
                <c:pt idx="37741">
                  <c:v>374.88998279999998</c:v>
                </c:pt>
                <c:pt idx="37742">
                  <c:v>374.89991780000003</c:v>
                </c:pt>
                <c:pt idx="37743">
                  <c:v>374.90985180000001</c:v>
                </c:pt>
                <c:pt idx="37744">
                  <c:v>374.9197868</c:v>
                </c:pt>
                <c:pt idx="37745">
                  <c:v>374.92972179999998</c:v>
                </c:pt>
                <c:pt idx="37746">
                  <c:v>374.93965680000002</c:v>
                </c:pt>
                <c:pt idx="37747">
                  <c:v>374.94959080000001</c:v>
                </c:pt>
                <c:pt idx="37748">
                  <c:v>374.95952579999999</c:v>
                </c:pt>
                <c:pt idx="37749">
                  <c:v>374.96946079999998</c:v>
                </c:pt>
                <c:pt idx="37750">
                  <c:v>374.97939480000002</c:v>
                </c:pt>
                <c:pt idx="37751">
                  <c:v>374.98932980000001</c:v>
                </c:pt>
                <c:pt idx="37752">
                  <c:v>374.99926479999999</c:v>
                </c:pt>
                <c:pt idx="37753">
                  <c:v>375.00919979999998</c:v>
                </c:pt>
                <c:pt idx="37754">
                  <c:v>375.01913380000002</c:v>
                </c:pt>
                <c:pt idx="37755">
                  <c:v>375.0290688</c:v>
                </c:pt>
                <c:pt idx="37756">
                  <c:v>375.03900379999999</c:v>
                </c:pt>
                <c:pt idx="37757">
                  <c:v>375.04893779999998</c:v>
                </c:pt>
                <c:pt idx="37758">
                  <c:v>375.05887280000002</c:v>
                </c:pt>
                <c:pt idx="37759">
                  <c:v>375.0688078</c:v>
                </c:pt>
                <c:pt idx="37760">
                  <c:v>375.07874179999999</c:v>
                </c:pt>
                <c:pt idx="37761">
                  <c:v>375.08867679999997</c:v>
                </c:pt>
                <c:pt idx="37762">
                  <c:v>375.09861180000001</c:v>
                </c:pt>
                <c:pt idx="37763">
                  <c:v>375.1085468</c:v>
                </c:pt>
                <c:pt idx="37764">
                  <c:v>375.11848079999999</c:v>
                </c:pt>
                <c:pt idx="37765">
                  <c:v>375.12841580000003</c:v>
                </c:pt>
                <c:pt idx="37766">
                  <c:v>375.13835080000001</c:v>
                </c:pt>
                <c:pt idx="37767">
                  <c:v>375.1482848</c:v>
                </c:pt>
                <c:pt idx="37768">
                  <c:v>375.15821979999998</c:v>
                </c:pt>
                <c:pt idx="37769">
                  <c:v>375.16815480000002</c:v>
                </c:pt>
                <c:pt idx="37770">
                  <c:v>375.17808980000001</c:v>
                </c:pt>
                <c:pt idx="37771">
                  <c:v>375.1880238</c:v>
                </c:pt>
                <c:pt idx="37772">
                  <c:v>375.19795879999998</c:v>
                </c:pt>
                <c:pt idx="37773">
                  <c:v>375.20789380000002</c:v>
                </c:pt>
                <c:pt idx="37774">
                  <c:v>375.21782780000001</c:v>
                </c:pt>
                <c:pt idx="37775">
                  <c:v>375.22776279999999</c:v>
                </c:pt>
                <c:pt idx="37776">
                  <c:v>375.23769779999998</c:v>
                </c:pt>
                <c:pt idx="37777">
                  <c:v>375.24763280000002</c:v>
                </c:pt>
                <c:pt idx="37778">
                  <c:v>375.25756680000001</c:v>
                </c:pt>
                <c:pt idx="37779">
                  <c:v>375.26750179999999</c:v>
                </c:pt>
                <c:pt idx="37780">
                  <c:v>375.27743679999998</c:v>
                </c:pt>
                <c:pt idx="37781">
                  <c:v>375.28737080000002</c:v>
                </c:pt>
                <c:pt idx="37782">
                  <c:v>375.2973058</c:v>
                </c:pt>
                <c:pt idx="37783">
                  <c:v>375.30724079999999</c:v>
                </c:pt>
                <c:pt idx="37784">
                  <c:v>375.31717479999998</c:v>
                </c:pt>
                <c:pt idx="37785">
                  <c:v>375.32710980000002</c:v>
                </c:pt>
                <c:pt idx="37786">
                  <c:v>375.3370448</c:v>
                </c:pt>
                <c:pt idx="37787">
                  <c:v>375.34697979999999</c:v>
                </c:pt>
                <c:pt idx="37788">
                  <c:v>375.35691379999997</c:v>
                </c:pt>
                <c:pt idx="37789">
                  <c:v>375.36684880000001</c:v>
                </c:pt>
                <c:pt idx="37790">
                  <c:v>375.3767838</c:v>
                </c:pt>
                <c:pt idx="37791">
                  <c:v>375.38671779999999</c:v>
                </c:pt>
                <c:pt idx="37792">
                  <c:v>375.39665280000003</c:v>
                </c:pt>
                <c:pt idx="37793">
                  <c:v>375.40658780000001</c:v>
                </c:pt>
                <c:pt idx="37794">
                  <c:v>375.4165228</c:v>
                </c:pt>
                <c:pt idx="37795">
                  <c:v>375.42645679999998</c:v>
                </c:pt>
                <c:pt idx="37796">
                  <c:v>375.43639180000002</c:v>
                </c:pt>
                <c:pt idx="37797">
                  <c:v>375.44632680000001</c:v>
                </c:pt>
                <c:pt idx="37798">
                  <c:v>375.4562608</c:v>
                </c:pt>
                <c:pt idx="37799">
                  <c:v>375.46619579999998</c:v>
                </c:pt>
                <c:pt idx="37800">
                  <c:v>375.47613080000002</c:v>
                </c:pt>
                <c:pt idx="37801">
                  <c:v>375.48606580000001</c:v>
                </c:pt>
                <c:pt idx="37802">
                  <c:v>375.49599979999999</c:v>
                </c:pt>
                <c:pt idx="37803">
                  <c:v>375.50593479999998</c:v>
                </c:pt>
                <c:pt idx="37804">
                  <c:v>375.51586980000002</c:v>
                </c:pt>
                <c:pt idx="37805">
                  <c:v>375.52580380000001</c:v>
                </c:pt>
                <c:pt idx="37806">
                  <c:v>375.53573879999999</c:v>
                </c:pt>
                <c:pt idx="37807">
                  <c:v>375.54567379999997</c:v>
                </c:pt>
                <c:pt idx="37808">
                  <c:v>375.55560780000002</c:v>
                </c:pt>
                <c:pt idx="37809">
                  <c:v>375.5655428</c:v>
                </c:pt>
                <c:pt idx="37810">
                  <c:v>375.57547779999999</c:v>
                </c:pt>
                <c:pt idx="37811">
                  <c:v>375.58541279999997</c:v>
                </c:pt>
                <c:pt idx="37812">
                  <c:v>375.59534680000002</c:v>
                </c:pt>
                <c:pt idx="37813">
                  <c:v>375.6052818</c:v>
                </c:pt>
                <c:pt idx="37814">
                  <c:v>375.61521679999998</c:v>
                </c:pt>
                <c:pt idx="37815">
                  <c:v>375.62515180000003</c:v>
                </c:pt>
                <c:pt idx="37816">
                  <c:v>375.63508580000001</c:v>
                </c:pt>
                <c:pt idx="37817">
                  <c:v>375.6450208</c:v>
                </c:pt>
                <c:pt idx="37818">
                  <c:v>375.65495579999998</c:v>
                </c:pt>
                <c:pt idx="37819">
                  <c:v>375.66488980000003</c:v>
                </c:pt>
                <c:pt idx="37820">
                  <c:v>375.67482480000001</c:v>
                </c:pt>
                <c:pt idx="37821">
                  <c:v>375.68475979999999</c:v>
                </c:pt>
                <c:pt idx="37822">
                  <c:v>375.69469479999998</c:v>
                </c:pt>
                <c:pt idx="37823">
                  <c:v>375.70462880000002</c:v>
                </c:pt>
                <c:pt idx="37824">
                  <c:v>375.71456380000001</c:v>
                </c:pt>
                <c:pt idx="37825">
                  <c:v>375.72449879999999</c:v>
                </c:pt>
                <c:pt idx="37826">
                  <c:v>375.73443279999998</c:v>
                </c:pt>
                <c:pt idx="37827">
                  <c:v>375.74436780000002</c:v>
                </c:pt>
                <c:pt idx="37828">
                  <c:v>375.7543028</c:v>
                </c:pt>
                <c:pt idx="37829">
                  <c:v>375.76423679999999</c:v>
                </c:pt>
                <c:pt idx="37830">
                  <c:v>375.77417179999998</c:v>
                </c:pt>
                <c:pt idx="37831">
                  <c:v>375.78410680000002</c:v>
                </c:pt>
                <c:pt idx="37832">
                  <c:v>375.7940418</c:v>
                </c:pt>
                <c:pt idx="37833">
                  <c:v>375.80397579999999</c:v>
                </c:pt>
                <c:pt idx="37834">
                  <c:v>375.81391079999997</c:v>
                </c:pt>
                <c:pt idx="37835">
                  <c:v>375.82384680000001</c:v>
                </c:pt>
                <c:pt idx="37836">
                  <c:v>375.8337808</c:v>
                </c:pt>
                <c:pt idx="37837">
                  <c:v>375.84371579999998</c:v>
                </c:pt>
                <c:pt idx="37838">
                  <c:v>375.85365080000003</c:v>
                </c:pt>
                <c:pt idx="37839">
                  <c:v>375.86358580000001</c:v>
                </c:pt>
                <c:pt idx="37840">
                  <c:v>375.8735198</c:v>
                </c:pt>
                <c:pt idx="37841">
                  <c:v>375.88345479999998</c:v>
                </c:pt>
                <c:pt idx="37842">
                  <c:v>375.89338980000002</c:v>
                </c:pt>
                <c:pt idx="37843">
                  <c:v>375.90332380000001</c:v>
                </c:pt>
                <c:pt idx="37844">
                  <c:v>375.91325879999999</c:v>
                </c:pt>
                <c:pt idx="37845">
                  <c:v>375.92319379999998</c:v>
                </c:pt>
                <c:pt idx="37846">
                  <c:v>375.93312880000002</c:v>
                </c:pt>
                <c:pt idx="37847">
                  <c:v>375.94306280000001</c:v>
                </c:pt>
                <c:pt idx="37848">
                  <c:v>375.95299779999999</c:v>
                </c:pt>
                <c:pt idx="37849">
                  <c:v>375.96293279999998</c:v>
                </c:pt>
                <c:pt idx="37850">
                  <c:v>375.97286780000002</c:v>
                </c:pt>
                <c:pt idx="37851">
                  <c:v>375.9828018</c:v>
                </c:pt>
                <c:pt idx="37852">
                  <c:v>375.99273679999999</c:v>
                </c:pt>
                <c:pt idx="37853">
                  <c:v>376.00267179999997</c:v>
                </c:pt>
                <c:pt idx="37854">
                  <c:v>376.01260580000002</c:v>
                </c:pt>
                <c:pt idx="37855">
                  <c:v>376.0225408</c:v>
                </c:pt>
                <c:pt idx="37856">
                  <c:v>376.03247579999999</c:v>
                </c:pt>
                <c:pt idx="37857">
                  <c:v>376.04241080000003</c:v>
                </c:pt>
                <c:pt idx="37858">
                  <c:v>376.05234480000001</c:v>
                </c:pt>
                <c:pt idx="37859">
                  <c:v>376.0622798</c:v>
                </c:pt>
                <c:pt idx="37860">
                  <c:v>376.07221479999998</c:v>
                </c:pt>
                <c:pt idx="37861">
                  <c:v>376.08214880000003</c:v>
                </c:pt>
                <c:pt idx="37862">
                  <c:v>376.09208380000001</c:v>
                </c:pt>
                <c:pt idx="37863">
                  <c:v>376.1020188</c:v>
                </c:pt>
                <c:pt idx="37864">
                  <c:v>376.11195379999998</c:v>
                </c:pt>
                <c:pt idx="37865">
                  <c:v>376.12188780000002</c:v>
                </c:pt>
                <c:pt idx="37866">
                  <c:v>376.13182280000001</c:v>
                </c:pt>
                <c:pt idx="37867">
                  <c:v>376.14175779999999</c:v>
                </c:pt>
                <c:pt idx="37868">
                  <c:v>376.15169179999998</c:v>
                </c:pt>
                <c:pt idx="37869">
                  <c:v>376.16162680000002</c:v>
                </c:pt>
                <c:pt idx="37870">
                  <c:v>376.17156180000001</c:v>
                </c:pt>
                <c:pt idx="37871">
                  <c:v>376.18149679999999</c:v>
                </c:pt>
                <c:pt idx="37872">
                  <c:v>376.19143079999998</c:v>
                </c:pt>
                <c:pt idx="37873">
                  <c:v>376.20136580000002</c:v>
                </c:pt>
                <c:pt idx="37874">
                  <c:v>376.2113008</c:v>
                </c:pt>
                <c:pt idx="37875">
                  <c:v>376.22123479999999</c:v>
                </c:pt>
                <c:pt idx="37876">
                  <c:v>376.23116979999998</c:v>
                </c:pt>
                <c:pt idx="37877">
                  <c:v>376.24110480000002</c:v>
                </c:pt>
                <c:pt idx="37878">
                  <c:v>376.2510398</c:v>
                </c:pt>
                <c:pt idx="37879">
                  <c:v>376.26097379999999</c:v>
                </c:pt>
                <c:pt idx="37880">
                  <c:v>376.27090879999997</c:v>
                </c:pt>
                <c:pt idx="37881">
                  <c:v>376.28084380000001</c:v>
                </c:pt>
                <c:pt idx="37882">
                  <c:v>376.2907778</c:v>
                </c:pt>
                <c:pt idx="37883">
                  <c:v>376.30071279999999</c:v>
                </c:pt>
                <c:pt idx="37884">
                  <c:v>376.31064780000003</c:v>
                </c:pt>
                <c:pt idx="37885">
                  <c:v>376.32058280000001</c:v>
                </c:pt>
                <c:pt idx="37886">
                  <c:v>376.3305168</c:v>
                </c:pt>
                <c:pt idx="37887">
                  <c:v>376.34045179999998</c:v>
                </c:pt>
                <c:pt idx="37888">
                  <c:v>376.35038680000002</c:v>
                </c:pt>
                <c:pt idx="37889">
                  <c:v>376.36032080000001</c:v>
                </c:pt>
                <c:pt idx="37890">
                  <c:v>376.3702558</c:v>
                </c:pt>
                <c:pt idx="37891">
                  <c:v>376.38019079999998</c:v>
                </c:pt>
                <c:pt idx="37892">
                  <c:v>376.39012580000002</c:v>
                </c:pt>
                <c:pt idx="37893">
                  <c:v>376.40005980000001</c:v>
                </c:pt>
                <c:pt idx="37894">
                  <c:v>376.40999479999999</c:v>
                </c:pt>
                <c:pt idx="37895">
                  <c:v>376.41992979999998</c:v>
                </c:pt>
                <c:pt idx="37896">
                  <c:v>376.42986480000002</c:v>
                </c:pt>
                <c:pt idx="37897">
                  <c:v>376.43979880000001</c:v>
                </c:pt>
                <c:pt idx="37898">
                  <c:v>376.44973379999999</c:v>
                </c:pt>
                <c:pt idx="37899">
                  <c:v>376.45966879999997</c:v>
                </c:pt>
                <c:pt idx="37900">
                  <c:v>376.46960280000002</c:v>
                </c:pt>
                <c:pt idx="37901">
                  <c:v>376.4795378</c:v>
                </c:pt>
                <c:pt idx="37902">
                  <c:v>376.48947279999999</c:v>
                </c:pt>
                <c:pt idx="37903">
                  <c:v>376.49940779999997</c:v>
                </c:pt>
                <c:pt idx="37904">
                  <c:v>376.50934180000002</c:v>
                </c:pt>
                <c:pt idx="37905">
                  <c:v>376.5192768</c:v>
                </c:pt>
                <c:pt idx="37906">
                  <c:v>376.52921179999998</c:v>
                </c:pt>
                <c:pt idx="37907">
                  <c:v>376.53914579999997</c:v>
                </c:pt>
                <c:pt idx="37908">
                  <c:v>376.54908080000001</c:v>
                </c:pt>
                <c:pt idx="37909">
                  <c:v>376.5590158</c:v>
                </c:pt>
                <c:pt idx="37910">
                  <c:v>376.56895079999998</c:v>
                </c:pt>
                <c:pt idx="37911">
                  <c:v>376.57888480000003</c:v>
                </c:pt>
                <c:pt idx="37912">
                  <c:v>376.58881980000001</c:v>
                </c:pt>
                <c:pt idx="37913">
                  <c:v>376.59875479999999</c:v>
                </c:pt>
                <c:pt idx="37914">
                  <c:v>376.60868879999998</c:v>
                </c:pt>
                <c:pt idx="37915">
                  <c:v>376.61862380000002</c:v>
                </c:pt>
                <c:pt idx="37916">
                  <c:v>376.62855880000001</c:v>
                </c:pt>
                <c:pt idx="37917">
                  <c:v>376.63849379999999</c:v>
                </c:pt>
                <c:pt idx="37918">
                  <c:v>376.64842779999998</c:v>
                </c:pt>
                <c:pt idx="37919">
                  <c:v>376.65836280000002</c:v>
                </c:pt>
                <c:pt idx="37920">
                  <c:v>376.6682978</c:v>
                </c:pt>
                <c:pt idx="37921">
                  <c:v>376.67823179999999</c:v>
                </c:pt>
                <c:pt idx="37922">
                  <c:v>376.68816679999998</c:v>
                </c:pt>
                <c:pt idx="37923">
                  <c:v>376.69810180000002</c:v>
                </c:pt>
                <c:pt idx="37924">
                  <c:v>376.7080368</c:v>
                </c:pt>
                <c:pt idx="37925">
                  <c:v>376.71797079999999</c:v>
                </c:pt>
                <c:pt idx="37926">
                  <c:v>376.72790579999997</c:v>
                </c:pt>
                <c:pt idx="37927">
                  <c:v>376.73784080000001</c:v>
                </c:pt>
                <c:pt idx="37928">
                  <c:v>376.7477758</c:v>
                </c:pt>
                <c:pt idx="37929">
                  <c:v>376.75770979999999</c:v>
                </c:pt>
                <c:pt idx="37930">
                  <c:v>376.76764480000003</c:v>
                </c:pt>
                <c:pt idx="37931">
                  <c:v>376.77757980000001</c:v>
                </c:pt>
                <c:pt idx="37932">
                  <c:v>376.7875138</c:v>
                </c:pt>
                <c:pt idx="37933">
                  <c:v>376.79744879999998</c:v>
                </c:pt>
                <c:pt idx="37934">
                  <c:v>376.80738380000003</c:v>
                </c:pt>
                <c:pt idx="37935">
                  <c:v>376.81731880000001</c:v>
                </c:pt>
                <c:pt idx="37936">
                  <c:v>376.8272523</c:v>
                </c:pt>
                <c:pt idx="37937">
                  <c:v>376.83718729999998</c:v>
                </c:pt>
                <c:pt idx="37938">
                  <c:v>376.84712230000002</c:v>
                </c:pt>
                <c:pt idx="37939">
                  <c:v>376.85705730000001</c:v>
                </c:pt>
                <c:pt idx="37940">
                  <c:v>376.8669913</c:v>
                </c:pt>
                <c:pt idx="37941">
                  <c:v>376.87692629999998</c:v>
                </c:pt>
                <c:pt idx="37942">
                  <c:v>376.88686130000002</c:v>
                </c:pt>
                <c:pt idx="37943">
                  <c:v>376.89679530000001</c:v>
                </c:pt>
                <c:pt idx="37944">
                  <c:v>376.90673029999999</c:v>
                </c:pt>
                <c:pt idx="37945">
                  <c:v>376.91666529999998</c:v>
                </c:pt>
                <c:pt idx="37946">
                  <c:v>376.92660030000002</c:v>
                </c:pt>
                <c:pt idx="37947">
                  <c:v>376.93653430000001</c:v>
                </c:pt>
                <c:pt idx="37948">
                  <c:v>376.94646929999999</c:v>
                </c:pt>
                <c:pt idx="37949">
                  <c:v>376.95640429999997</c:v>
                </c:pt>
                <c:pt idx="37950">
                  <c:v>376.96633830000002</c:v>
                </c:pt>
                <c:pt idx="37951">
                  <c:v>376.9762733</c:v>
                </c:pt>
                <c:pt idx="37952">
                  <c:v>376.98620829999999</c:v>
                </c:pt>
                <c:pt idx="37953">
                  <c:v>376.99614330000003</c:v>
                </c:pt>
                <c:pt idx="37954">
                  <c:v>377.00607730000002</c:v>
                </c:pt>
                <c:pt idx="37955">
                  <c:v>377.0160123</c:v>
                </c:pt>
                <c:pt idx="37956">
                  <c:v>377.02594729999998</c:v>
                </c:pt>
                <c:pt idx="37957">
                  <c:v>377.03588230000003</c:v>
                </c:pt>
                <c:pt idx="37958">
                  <c:v>377.04581630000001</c:v>
                </c:pt>
                <c:pt idx="37959">
                  <c:v>377.0557513</c:v>
                </c:pt>
                <c:pt idx="37960">
                  <c:v>377.06568629999998</c:v>
                </c:pt>
                <c:pt idx="37961">
                  <c:v>377.07562030000003</c:v>
                </c:pt>
                <c:pt idx="37962">
                  <c:v>377.08555530000001</c:v>
                </c:pt>
                <c:pt idx="37963">
                  <c:v>377.09549029999999</c:v>
                </c:pt>
                <c:pt idx="37964">
                  <c:v>377.10542529999998</c:v>
                </c:pt>
                <c:pt idx="37965">
                  <c:v>377.11535930000002</c:v>
                </c:pt>
                <c:pt idx="37966">
                  <c:v>377.12529430000001</c:v>
                </c:pt>
                <c:pt idx="37967">
                  <c:v>377.13522929999999</c:v>
                </c:pt>
                <c:pt idx="37968">
                  <c:v>377.14516329999998</c:v>
                </c:pt>
                <c:pt idx="37969">
                  <c:v>377.15509830000002</c:v>
                </c:pt>
                <c:pt idx="37970">
                  <c:v>377.1650333</c:v>
                </c:pt>
                <c:pt idx="37971">
                  <c:v>377.17496829999999</c:v>
                </c:pt>
                <c:pt idx="37972">
                  <c:v>377.18490229999998</c:v>
                </c:pt>
                <c:pt idx="37973">
                  <c:v>377.19483730000002</c:v>
                </c:pt>
                <c:pt idx="37974">
                  <c:v>377.2047723</c:v>
                </c:pt>
                <c:pt idx="37975">
                  <c:v>377.21470729999999</c:v>
                </c:pt>
                <c:pt idx="37976">
                  <c:v>377.22464129999997</c:v>
                </c:pt>
                <c:pt idx="37977">
                  <c:v>377.23457630000001</c:v>
                </c:pt>
                <c:pt idx="37978">
                  <c:v>377.2445113</c:v>
                </c:pt>
                <c:pt idx="37979">
                  <c:v>377.25444529999999</c:v>
                </c:pt>
                <c:pt idx="37980">
                  <c:v>377.26438030000003</c:v>
                </c:pt>
                <c:pt idx="37981">
                  <c:v>377.27431530000001</c:v>
                </c:pt>
                <c:pt idx="37982">
                  <c:v>377.2842503</c:v>
                </c:pt>
                <c:pt idx="37983">
                  <c:v>377.29418429999998</c:v>
                </c:pt>
                <c:pt idx="37984">
                  <c:v>377.30411930000002</c:v>
                </c:pt>
                <c:pt idx="37985">
                  <c:v>377.31405430000001</c:v>
                </c:pt>
                <c:pt idx="37986">
                  <c:v>377.32398929999999</c:v>
                </c:pt>
                <c:pt idx="37987">
                  <c:v>377.33392329999998</c:v>
                </c:pt>
                <c:pt idx="37988">
                  <c:v>377.34385830000002</c:v>
                </c:pt>
                <c:pt idx="37989">
                  <c:v>377.35379330000001</c:v>
                </c:pt>
                <c:pt idx="37990">
                  <c:v>377.36372729999999</c:v>
                </c:pt>
                <c:pt idx="37991">
                  <c:v>377.37366229999998</c:v>
                </c:pt>
                <c:pt idx="37992">
                  <c:v>377.38359730000002</c:v>
                </c:pt>
                <c:pt idx="37993">
                  <c:v>377.3935323</c:v>
                </c:pt>
                <c:pt idx="37994">
                  <c:v>377.40346629999999</c:v>
                </c:pt>
                <c:pt idx="37995">
                  <c:v>377.41340129999998</c:v>
                </c:pt>
                <c:pt idx="37996">
                  <c:v>377.42333630000002</c:v>
                </c:pt>
                <c:pt idx="37997">
                  <c:v>377.4332713</c:v>
                </c:pt>
                <c:pt idx="37998">
                  <c:v>377.44320529999999</c:v>
                </c:pt>
                <c:pt idx="37999">
                  <c:v>377.45314029999997</c:v>
                </c:pt>
                <c:pt idx="38000">
                  <c:v>377.46307530000001</c:v>
                </c:pt>
                <c:pt idx="38001">
                  <c:v>377.4730093</c:v>
                </c:pt>
                <c:pt idx="38002">
                  <c:v>377.48294429999999</c:v>
                </c:pt>
                <c:pt idx="38003">
                  <c:v>377.49287930000003</c:v>
                </c:pt>
                <c:pt idx="38004">
                  <c:v>377.50281430000001</c:v>
                </c:pt>
                <c:pt idx="38005">
                  <c:v>377.5127483</c:v>
                </c:pt>
                <c:pt idx="38006">
                  <c:v>377.52268329999998</c:v>
                </c:pt>
                <c:pt idx="38007">
                  <c:v>377.53261830000002</c:v>
                </c:pt>
                <c:pt idx="38008">
                  <c:v>377.54255230000001</c:v>
                </c:pt>
                <c:pt idx="38009">
                  <c:v>377.5524873</c:v>
                </c:pt>
                <c:pt idx="38010">
                  <c:v>377.56242229999998</c:v>
                </c:pt>
                <c:pt idx="38011">
                  <c:v>377.57235730000002</c:v>
                </c:pt>
                <c:pt idx="38012">
                  <c:v>377.58229130000001</c:v>
                </c:pt>
                <c:pt idx="38013">
                  <c:v>377.59222629999999</c:v>
                </c:pt>
                <c:pt idx="38014">
                  <c:v>377.60216129999998</c:v>
                </c:pt>
                <c:pt idx="38015">
                  <c:v>377.61209630000002</c:v>
                </c:pt>
                <c:pt idx="38016">
                  <c:v>377.62203030000001</c:v>
                </c:pt>
                <c:pt idx="38017">
                  <c:v>377.63196529999999</c:v>
                </c:pt>
                <c:pt idx="38018">
                  <c:v>377.64190029999997</c:v>
                </c:pt>
                <c:pt idx="38019">
                  <c:v>377.65183430000002</c:v>
                </c:pt>
                <c:pt idx="38020">
                  <c:v>377.6617693</c:v>
                </c:pt>
                <c:pt idx="38021">
                  <c:v>377.67170429999999</c:v>
                </c:pt>
                <c:pt idx="38022">
                  <c:v>377.68163929999997</c:v>
                </c:pt>
                <c:pt idx="38023">
                  <c:v>377.69157330000002</c:v>
                </c:pt>
                <c:pt idx="38024">
                  <c:v>377.7015083</c:v>
                </c:pt>
                <c:pt idx="38025">
                  <c:v>377.71144329999998</c:v>
                </c:pt>
                <c:pt idx="38026">
                  <c:v>377.72137830000003</c:v>
                </c:pt>
                <c:pt idx="38027">
                  <c:v>377.73131230000001</c:v>
                </c:pt>
                <c:pt idx="38028">
                  <c:v>377.7412473</c:v>
                </c:pt>
                <c:pt idx="38029">
                  <c:v>377.75118229999998</c:v>
                </c:pt>
                <c:pt idx="38030">
                  <c:v>377.76111630000003</c:v>
                </c:pt>
                <c:pt idx="38031">
                  <c:v>377.77105130000001</c:v>
                </c:pt>
                <c:pt idx="38032">
                  <c:v>377.7809863</c:v>
                </c:pt>
                <c:pt idx="38033">
                  <c:v>377.79092129999998</c:v>
                </c:pt>
                <c:pt idx="38034">
                  <c:v>377.80085530000002</c:v>
                </c:pt>
                <c:pt idx="38035">
                  <c:v>377.81079030000001</c:v>
                </c:pt>
                <c:pt idx="38036">
                  <c:v>377.82072549999998</c:v>
                </c:pt>
                <c:pt idx="38037">
                  <c:v>377.83066050000002</c:v>
                </c:pt>
                <c:pt idx="38038">
                  <c:v>377.84059450000001</c:v>
                </c:pt>
                <c:pt idx="38039">
                  <c:v>377.85052949999999</c:v>
                </c:pt>
                <c:pt idx="38040">
                  <c:v>377.86046449999998</c:v>
                </c:pt>
                <c:pt idx="38041">
                  <c:v>377.87039850000002</c:v>
                </c:pt>
                <c:pt idx="38042">
                  <c:v>377.88033350000001</c:v>
                </c:pt>
                <c:pt idx="38043">
                  <c:v>377.89026849999999</c:v>
                </c:pt>
                <c:pt idx="38044">
                  <c:v>377.90020349999998</c:v>
                </c:pt>
                <c:pt idx="38045">
                  <c:v>377.91013750000002</c:v>
                </c:pt>
                <c:pt idx="38046">
                  <c:v>377.9200725</c:v>
                </c:pt>
                <c:pt idx="38047">
                  <c:v>377.93000749999999</c:v>
                </c:pt>
                <c:pt idx="38048">
                  <c:v>377.93994249999997</c:v>
                </c:pt>
                <c:pt idx="38049">
                  <c:v>377.94987650000002</c:v>
                </c:pt>
                <c:pt idx="38050">
                  <c:v>377.9598115</c:v>
                </c:pt>
                <c:pt idx="38051">
                  <c:v>377.96974649999999</c:v>
                </c:pt>
                <c:pt idx="38052">
                  <c:v>377.97968150000003</c:v>
                </c:pt>
                <c:pt idx="38053">
                  <c:v>377.98961550000001</c:v>
                </c:pt>
                <c:pt idx="38054">
                  <c:v>377.9995505</c:v>
                </c:pt>
                <c:pt idx="38055">
                  <c:v>378.00948549999998</c:v>
                </c:pt>
                <c:pt idx="38056">
                  <c:v>378.01941950000003</c:v>
                </c:pt>
                <c:pt idx="38057">
                  <c:v>378.02935450000001</c:v>
                </c:pt>
                <c:pt idx="38058">
                  <c:v>378.0392895</c:v>
                </c:pt>
                <c:pt idx="38059">
                  <c:v>378.04922449999998</c:v>
                </c:pt>
                <c:pt idx="38060">
                  <c:v>378.05915850000002</c:v>
                </c:pt>
                <c:pt idx="38061">
                  <c:v>378.06909350000001</c:v>
                </c:pt>
                <c:pt idx="38062">
                  <c:v>378.07902849999999</c:v>
                </c:pt>
                <c:pt idx="38063">
                  <c:v>378.08896349999998</c:v>
                </c:pt>
                <c:pt idx="38064">
                  <c:v>378.09889750000002</c:v>
                </c:pt>
                <c:pt idx="38065">
                  <c:v>378.10883250000001</c:v>
                </c:pt>
                <c:pt idx="38066">
                  <c:v>378.11876749999999</c:v>
                </c:pt>
                <c:pt idx="38067">
                  <c:v>378.12870149999998</c:v>
                </c:pt>
                <c:pt idx="38068">
                  <c:v>378.13863650000002</c:v>
                </c:pt>
                <c:pt idx="38069">
                  <c:v>378.1485715</c:v>
                </c:pt>
                <c:pt idx="38070">
                  <c:v>378.15850649999999</c:v>
                </c:pt>
                <c:pt idx="38071">
                  <c:v>378.16844049999997</c:v>
                </c:pt>
                <c:pt idx="38072">
                  <c:v>378.17837550000002</c:v>
                </c:pt>
                <c:pt idx="38073">
                  <c:v>378.1883105</c:v>
                </c:pt>
                <c:pt idx="38074">
                  <c:v>378.19824549999998</c:v>
                </c:pt>
                <c:pt idx="38075">
                  <c:v>378.20817950000003</c:v>
                </c:pt>
                <c:pt idx="38076">
                  <c:v>378.21811450000001</c:v>
                </c:pt>
                <c:pt idx="38077">
                  <c:v>378.2280495</c:v>
                </c:pt>
                <c:pt idx="38078">
                  <c:v>378.23798349999998</c:v>
                </c:pt>
                <c:pt idx="38079">
                  <c:v>378.24791850000003</c:v>
                </c:pt>
                <c:pt idx="38080">
                  <c:v>378.25785350000001</c:v>
                </c:pt>
                <c:pt idx="38081">
                  <c:v>378.26778849999999</c:v>
                </c:pt>
                <c:pt idx="38082">
                  <c:v>378.27772249999998</c:v>
                </c:pt>
                <c:pt idx="38083">
                  <c:v>378.28765750000002</c:v>
                </c:pt>
                <c:pt idx="38084">
                  <c:v>378.29759250000001</c:v>
                </c:pt>
                <c:pt idx="38085">
                  <c:v>378.30752749999999</c:v>
                </c:pt>
                <c:pt idx="38086">
                  <c:v>378.31746149999998</c:v>
                </c:pt>
                <c:pt idx="38087">
                  <c:v>378.32739650000002</c:v>
                </c:pt>
                <c:pt idx="38088">
                  <c:v>378.3373315</c:v>
                </c:pt>
                <c:pt idx="38089">
                  <c:v>378.34726649999999</c:v>
                </c:pt>
                <c:pt idx="38090">
                  <c:v>378.35720049999998</c:v>
                </c:pt>
                <c:pt idx="38091">
                  <c:v>378.36713550000002</c:v>
                </c:pt>
                <c:pt idx="38092">
                  <c:v>378.3770705</c:v>
                </c:pt>
                <c:pt idx="38093">
                  <c:v>378.38700449999999</c:v>
                </c:pt>
                <c:pt idx="38094">
                  <c:v>378.39693949999997</c:v>
                </c:pt>
                <c:pt idx="38095">
                  <c:v>378.40687450000001</c:v>
                </c:pt>
                <c:pt idx="38096">
                  <c:v>378.4168095</c:v>
                </c:pt>
                <c:pt idx="38097">
                  <c:v>378.42674349999999</c:v>
                </c:pt>
                <c:pt idx="38098">
                  <c:v>378.43667850000003</c:v>
                </c:pt>
                <c:pt idx="38099">
                  <c:v>378.44661350000001</c:v>
                </c:pt>
                <c:pt idx="38100">
                  <c:v>378.4565485</c:v>
                </c:pt>
                <c:pt idx="38101">
                  <c:v>378.46648249999998</c:v>
                </c:pt>
                <c:pt idx="38102">
                  <c:v>378.47641750000003</c:v>
                </c:pt>
                <c:pt idx="38103">
                  <c:v>378.48635250000001</c:v>
                </c:pt>
                <c:pt idx="38104">
                  <c:v>378.4962865</c:v>
                </c:pt>
                <c:pt idx="38105">
                  <c:v>378.50622149999998</c:v>
                </c:pt>
                <c:pt idx="38106">
                  <c:v>378.51615650000002</c:v>
                </c:pt>
                <c:pt idx="38107">
                  <c:v>378.52609150000001</c:v>
                </c:pt>
                <c:pt idx="38108">
                  <c:v>378.53602549999999</c:v>
                </c:pt>
                <c:pt idx="38109">
                  <c:v>378.54596049999998</c:v>
                </c:pt>
                <c:pt idx="38110">
                  <c:v>378.55589550000002</c:v>
                </c:pt>
                <c:pt idx="38111">
                  <c:v>378.5658305</c:v>
                </c:pt>
                <c:pt idx="38112">
                  <c:v>378.57576449999999</c:v>
                </c:pt>
                <c:pt idx="38113">
                  <c:v>378.58569949999998</c:v>
                </c:pt>
                <c:pt idx="38114">
                  <c:v>378.59563450000002</c:v>
                </c:pt>
                <c:pt idx="38115">
                  <c:v>378.6055695</c:v>
                </c:pt>
                <c:pt idx="38116">
                  <c:v>378.61550349999999</c:v>
                </c:pt>
                <c:pt idx="38117">
                  <c:v>378.62543849999997</c:v>
                </c:pt>
                <c:pt idx="38118">
                  <c:v>378.63537350000001</c:v>
                </c:pt>
                <c:pt idx="38119">
                  <c:v>378.6453075</c:v>
                </c:pt>
                <c:pt idx="38120">
                  <c:v>378.65524249999999</c:v>
                </c:pt>
                <c:pt idx="38121">
                  <c:v>378.66517750000003</c:v>
                </c:pt>
                <c:pt idx="38122">
                  <c:v>378.67511250000001</c:v>
                </c:pt>
                <c:pt idx="38123">
                  <c:v>378.6850465</c:v>
                </c:pt>
                <c:pt idx="38124">
                  <c:v>378.69498149999998</c:v>
                </c:pt>
                <c:pt idx="38125">
                  <c:v>378.70491650000002</c:v>
                </c:pt>
                <c:pt idx="38126">
                  <c:v>378.71485150000001</c:v>
                </c:pt>
                <c:pt idx="38127">
                  <c:v>378.7247855</c:v>
                </c:pt>
                <c:pt idx="38128">
                  <c:v>378.73472049999998</c:v>
                </c:pt>
                <c:pt idx="38129">
                  <c:v>378.74465550000002</c:v>
                </c:pt>
                <c:pt idx="38130">
                  <c:v>378.75459050000001</c:v>
                </c:pt>
                <c:pt idx="38131">
                  <c:v>378.76452449999999</c:v>
                </c:pt>
                <c:pt idx="38132">
                  <c:v>378.77445949999998</c:v>
                </c:pt>
                <c:pt idx="38133">
                  <c:v>378.78439450000002</c:v>
                </c:pt>
                <c:pt idx="38134">
                  <c:v>378.79432850000001</c:v>
                </c:pt>
                <c:pt idx="38135">
                  <c:v>378.80426349999999</c:v>
                </c:pt>
                <c:pt idx="38136">
                  <c:v>378.81419849999997</c:v>
                </c:pt>
                <c:pt idx="38137">
                  <c:v>378.82413309999998</c:v>
                </c:pt>
                <c:pt idx="38138">
                  <c:v>378.83406710000003</c:v>
                </c:pt>
                <c:pt idx="38139">
                  <c:v>378.84400210000001</c:v>
                </c:pt>
                <c:pt idx="38140">
                  <c:v>378.8539371</c:v>
                </c:pt>
                <c:pt idx="38141">
                  <c:v>378.86387209999998</c:v>
                </c:pt>
                <c:pt idx="38142">
                  <c:v>378.87380610000002</c:v>
                </c:pt>
                <c:pt idx="38143">
                  <c:v>378.88374110000001</c:v>
                </c:pt>
                <c:pt idx="38144">
                  <c:v>378.89367609999999</c:v>
                </c:pt>
                <c:pt idx="38145">
                  <c:v>378.90361109999998</c:v>
                </c:pt>
                <c:pt idx="38146">
                  <c:v>378.91354510000002</c:v>
                </c:pt>
                <c:pt idx="38147">
                  <c:v>378.92348010000001</c:v>
                </c:pt>
                <c:pt idx="38148">
                  <c:v>378.93341509999999</c:v>
                </c:pt>
                <c:pt idx="38149">
                  <c:v>378.94334909999998</c:v>
                </c:pt>
                <c:pt idx="38150">
                  <c:v>378.95328410000002</c:v>
                </c:pt>
                <c:pt idx="38151">
                  <c:v>378.9632191</c:v>
                </c:pt>
                <c:pt idx="38152">
                  <c:v>378.97315409999999</c:v>
                </c:pt>
                <c:pt idx="38153">
                  <c:v>378.98308809999997</c:v>
                </c:pt>
                <c:pt idx="38154">
                  <c:v>378.99302310000002</c:v>
                </c:pt>
                <c:pt idx="38155">
                  <c:v>379.0029581</c:v>
                </c:pt>
                <c:pt idx="38156">
                  <c:v>379.01289309999999</c:v>
                </c:pt>
                <c:pt idx="38157">
                  <c:v>379.02282709999997</c:v>
                </c:pt>
                <c:pt idx="38158">
                  <c:v>379.03276210000001</c:v>
                </c:pt>
                <c:pt idx="38159">
                  <c:v>379.0426971</c:v>
                </c:pt>
                <c:pt idx="38160">
                  <c:v>379.05263209999998</c:v>
                </c:pt>
                <c:pt idx="38161">
                  <c:v>379.06256610000003</c:v>
                </c:pt>
                <c:pt idx="38162">
                  <c:v>379.07250110000001</c:v>
                </c:pt>
                <c:pt idx="38163">
                  <c:v>379.0824361</c:v>
                </c:pt>
                <c:pt idx="38164">
                  <c:v>379.09237009999998</c:v>
                </c:pt>
                <c:pt idx="38165">
                  <c:v>379.10230510000002</c:v>
                </c:pt>
                <c:pt idx="38166">
                  <c:v>379.11224010000001</c:v>
                </c:pt>
                <c:pt idx="38167">
                  <c:v>379.12217509999999</c:v>
                </c:pt>
                <c:pt idx="38168">
                  <c:v>379.13210909999998</c:v>
                </c:pt>
                <c:pt idx="38169">
                  <c:v>379.14204410000002</c:v>
                </c:pt>
                <c:pt idx="38170">
                  <c:v>379.15197910000001</c:v>
                </c:pt>
                <c:pt idx="38171">
                  <c:v>379.16191409999999</c:v>
                </c:pt>
                <c:pt idx="38172">
                  <c:v>379.17184809999998</c:v>
                </c:pt>
                <c:pt idx="38173">
                  <c:v>379.18178310000002</c:v>
                </c:pt>
                <c:pt idx="38174">
                  <c:v>379.1917181</c:v>
                </c:pt>
                <c:pt idx="38175">
                  <c:v>379.20165309999999</c:v>
                </c:pt>
                <c:pt idx="38176">
                  <c:v>379.21158709999997</c:v>
                </c:pt>
                <c:pt idx="38177">
                  <c:v>379.22152210000002</c:v>
                </c:pt>
                <c:pt idx="38178">
                  <c:v>379.2314571</c:v>
                </c:pt>
                <c:pt idx="38179">
                  <c:v>379.24139209999998</c:v>
                </c:pt>
                <c:pt idx="38180">
                  <c:v>379.25132610000003</c:v>
                </c:pt>
                <c:pt idx="38181">
                  <c:v>379.26126110000001</c:v>
                </c:pt>
                <c:pt idx="38182">
                  <c:v>379.2711961</c:v>
                </c:pt>
                <c:pt idx="38183">
                  <c:v>379.28113109999998</c:v>
                </c:pt>
                <c:pt idx="38184">
                  <c:v>379.29106510000003</c:v>
                </c:pt>
                <c:pt idx="38185">
                  <c:v>379.30100010000001</c:v>
                </c:pt>
                <c:pt idx="38186">
                  <c:v>379.31093509999999</c:v>
                </c:pt>
                <c:pt idx="38187">
                  <c:v>379.32086909999998</c:v>
                </c:pt>
                <c:pt idx="38188">
                  <c:v>379.33080410000002</c:v>
                </c:pt>
                <c:pt idx="38189">
                  <c:v>379.34073910000001</c:v>
                </c:pt>
                <c:pt idx="38190">
                  <c:v>379.35067409999999</c:v>
                </c:pt>
                <c:pt idx="38191">
                  <c:v>379.36060809999998</c:v>
                </c:pt>
                <c:pt idx="38192">
                  <c:v>379.37054310000002</c:v>
                </c:pt>
                <c:pt idx="38193">
                  <c:v>379.3804781</c:v>
                </c:pt>
                <c:pt idx="38194">
                  <c:v>379.39041309999999</c:v>
                </c:pt>
                <c:pt idx="38195">
                  <c:v>379.40034709999998</c:v>
                </c:pt>
                <c:pt idx="38196">
                  <c:v>379.41028210000002</c:v>
                </c:pt>
                <c:pt idx="38197">
                  <c:v>379.4202171</c:v>
                </c:pt>
                <c:pt idx="38198">
                  <c:v>379.43015209999999</c:v>
                </c:pt>
                <c:pt idx="38199">
                  <c:v>379.44008609999997</c:v>
                </c:pt>
                <c:pt idx="38200">
                  <c:v>379.45002110000001</c:v>
                </c:pt>
                <c:pt idx="38201">
                  <c:v>379.4599561</c:v>
                </c:pt>
                <c:pt idx="38202">
                  <c:v>379.46989109999998</c:v>
                </c:pt>
                <c:pt idx="38203">
                  <c:v>379.47982510000003</c:v>
                </c:pt>
                <c:pt idx="38204">
                  <c:v>379.48976010000001</c:v>
                </c:pt>
                <c:pt idx="38205">
                  <c:v>379.4996951</c:v>
                </c:pt>
                <c:pt idx="38206">
                  <c:v>379.50963009999998</c:v>
                </c:pt>
                <c:pt idx="38207">
                  <c:v>379.51956410000003</c:v>
                </c:pt>
                <c:pt idx="38208">
                  <c:v>379.52949910000001</c:v>
                </c:pt>
                <c:pt idx="38209">
                  <c:v>379.53943409999999</c:v>
                </c:pt>
                <c:pt idx="38210">
                  <c:v>379.54936809999998</c:v>
                </c:pt>
                <c:pt idx="38211">
                  <c:v>379.55930310000002</c:v>
                </c:pt>
                <c:pt idx="38212">
                  <c:v>379.56923810000001</c:v>
                </c:pt>
                <c:pt idx="38213">
                  <c:v>379.57917309999999</c:v>
                </c:pt>
                <c:pt idx="38214">
                  <c:v>379.58910709999998</c:v>
                </c:pt>
                <c:pt idx="38215">
                  <c:v>379.59904210000002</c:v>
                </c:pt>
                <c:pt idx="38216">
                  <c:v>379.6089771</c:v>
                </c:pt>
                <c:pt idx="38217">
                  <c:v>379.61891209999999</c:v>
                </c:pt>
                <c:pt idx="38218">
                  <c:v>379.62884609999998</c:v>
                </c:pt>
                <c:pt idx="38219">
                  <c:v>379.63878110000002</c:v>
                </c:pt>
                <c:pt idx="38220">
                  <c:v>379.6487161</c:v>
                </c:pt>
                <c:pt idx="38221">
                  <c:v>379.65865109999999</c:v>
                </c:pt>
                <c:pt idx="38222">
                  <c:v>379.66858509999997</c:v>
                </c:pt>
                <c:pt idx="38223">
                  <c:v>379.67852010000001</c:v>
                </c:pt>
                <c:pt idx="38224">
                  <c:v>379.6884551</c:v>
                </c:pt>
                <c:pt idx="38225">
                  <c:v>379.69839009999998</c:v>
                </c:pt>
                <c:pt idx="38226">
                  <c:v>379.70832410000003</c:v>
                </c:pt>
                <c:pt idx="38227">
                  <c:v>379.71825910000001</c:v>
                </c:pt>
                <c:pt idx="38228">
                  <c:v>379.7281941</c:v>
                </c:pt>
                <c:pt idx="38229">
                  <c:v>379.73812909999998</c:v>
                </c:pt>
                <c:pt idx="38230">
                  <c:v>379.74806310000002</c:v>
                </c:pt>
                <c:pt idx="38231">
                  <c:v>379.75799810000001</c:v>
                </c:pt>
                <c:pt idx="38232">
                  <c:v>379.76793309999999</c:v>
                </c:pt>
                <c:pt idx="38233">
                  <c:v>379.77786809999998</c:v>
                </c:pt>
                <c:pt idx="38234">
                  <c:v>379.78780210000002</c:v>
                </c:pt>
                <c:pt idx="38235">
                  <c:v>379.79773710000001</c:v>
                </c:pt>
                <c:pt idx="38236">
                  <c:v>379.80767209999999</c:v>
                </c:pt>
                <c:pt idx="38237">
                  <c:v>379.81760609999998</c:v>
                </c:pt>
                <c:pt idx="38238">
                  <c:v>379.82754089999997</c:v>
                </c:pt>
                <c:pt idx="38239">
                  <c:v>379.83747590000002</c:v>
                </c:pt>
                <c:pt idx="38240">
                  <c:v>379.8474109</c:v>
                </c:pt>
                <c:pt idx="38241">
                  <c:v>379.85734489999999</c:v>
                </c:pt>
                <c:pt idx="38242">
                  <c:v>379.86727990000003</c:v>
                </c:pt>
                <c:pt idx="38243">
                  <c:v>379.87721490000001</c:v>
                </c:pt>
                <c:pt idx="38244">
                  <c:v>379.8871499</c:v>
                </c:pt>
                <c:pt idx="38245">
                  <c:v>379.89708389999998</c:v>
                </c:pt>
                <c:pt idx="38246">
                  <c:v>379.90701890000003</c:v>
                </c:pt>
                <c:pt idx="38247">
                  <c:v>379.91695390000001</c:v>
                </c:pt>
                <c:pt idx="38248">
                  <c:v>379.92688889999999</c:v>
                </c:pt>
                <c:pt idx="38249">
                  <c:v>379.93682289999998</c:v>
                </c:pt>
                <c:pt idx="38250">
                  <c:v>379.94675790000002</c:v>
                </c:pt>
                <c:pt idx="38251">
                  <c:v>379.95669290000001</c:v>
                </c:pt>
                <c:pt idx="38252">
                  <c:v>379.96662789999999</c:v>
                </c:pt>
                <c:pt idx="38253">
                  <c:v>379.97656189999998</c:v>
                </c:pt>
                <c:pt idx="38254">
                  <c:v>379.98649690000002</c:v>
                </c:pt>
                <c:pt idx="38255">
                  <c:v>379.9964319</c:v>
                </c:pt>
                <c:pt idx="38256">
                  <c:v>380.00636689999999</c:v>
                </c:pt>
                <c:pt idx="38257">
                  <c:v>380.01630089999998</c:v>
                </c:pt>
                <c:pt idx="38258">
                  <c:v>380.02623590000002</c:v>
                </c:pt>
                <c:pt idx="38259">
                  <c:v>380.0361709</c:v>
                </c:pt>
                <c:pt idx="38260">
                  <c:v>380.04610589999999</c:v>
                </c:pt>
                <c:pt idx="38261">
                  <c:v>380.05603989999997</c:v>
                </c:pt>
                <c:pt idx="38262">
                  <c:v>380.06597490000001</c:v>
                </c:pt>
                <c:pt idx="38263">
                  <c:v>380.0759099</c:v>
                </c:pt>
                <c:pt idx="38264">
                  <c:v>380.08584489999998</c:v>
                </c:pt>
                <c:pt idx="38265">
                  <c:v>380.09577890000003</c:v>
                </c:pt>
                <c:pt idx="38266">
                  <c:v>380.10571390000001</c:v>
                </c:pt>
                <c:pt idx="38267">
                  <c:v>380.1156489</c:v>
                </c:pt>
                <c:pt idx="38268">
                  <c:v>380.12558389999998</c:v>
                </c:pt>
                <c:pt idx="38269">
                  <c:v>380.13551790000002</c:v>
                </c:pt>
                <c:pt idx="38270">
                  <c:v>380.14545290000001</c:v>
                </c:pt>
                <c:pt idx="38271">
                  <c:v>380.15538789999999</c:v>
                </c:pt>
                <c:pt idx="38272">
                  <c:v>380.16532289999998</c:v>
                </c:pt>
                <c:pt idx="38273">
                  <c:v>380.17525690000002</c:v>
                </c:pt>
                <c:pt idx="38274">
                  <c:v>380.18519190000001</c:v>
                </c:pt>
                <c:pt idx="38275">
                  <c:v>380.19512689999999</c:v>
                </c:pt>
                <c:pt idx="38276">
                  <c:v>380.20506189999998</c:v>
                </c:pt>
                <c:pt idx="38277">
                  <c:v>380.21499590000002</c:v>
                </c:pt>
                <c:pt idx="38278">
                  <c:v>380.2249309</c:v>
                </c:pt>
                <c:pt idx="38279">
                  <c:v>380.23486589999999</c:v>
                </c:pt>
                <c:pt idx="38280">
                  <c:v>380.24480089999997</c:v>
                </c:pt>
                <c:pt idx="38281">
                  <c:v>380.25473490000002</c:v>
                </c:pt>
                <c:pt idx="38282">
                  <c:v>380.2646699</c:v>
                </c:pt>
                <c:pt idx="38283">
                  <c:v>380.27460489999999</c:v>
                </c:pt>
                <c:pt idx="38284">
                  <c:v>380.28453990000003</c:v>
                </c:pt>
                <c:pt idx="38285">
                  <c:v>380.29447390000001</c:v>
                </c:pt>
                <c:pt idx="38286">
                  <c:v>380.3044089</c:v>
                </c:pt>
                <c:pt idx="38287">
                  <c:v>380.31434389999998</c:v>
                </c:pt>
                <c:pt idx="38288">
                  <c:v>380.32427890000002</c:v>
                </c:pt>
                <c:pt idx="38289">
                  <c:v>380.33421390000001</c:v>
                </c:pt>
                <c:pt idx="38290">
                  <c:v>380.3441479</c:v>
                </c:pt>
                <c:pt idx="38291">
                  <c:v>380.35408289999998</c:v>
                </c:pt>
                <c:pt idx="38292">
                  <c:v>380.36401790000002</c:v>
                </c:pt>
                <c:pt idx="38293">
                  <c:v>380.37395290000001</c:v>
                </c:pt>
                <c:pt idx="38294">
                  <c:v>380.38388689999999</c:v>
                </c:pt>
                <c:pt idx="38295">
                  <c:v>380.39382189999998</c:v>
                </c:pt>
                <c:pt idx="38296">
                  <c:v>380.40375690000002</c:v>
                </c:pt>
                <c:pt idx="38297">
                  <c:v>380.4136919</c:v>
                </c:pt>
                <c:pt idx="38298">
                  <c:v>380.42362689999999</c:v>
                </c:pt>
                <c:pt idx="38299">
                  <c:v>380.43356089999997</c:v>
                </c:pt>
                <c:pt idx="38300">
                  <c:v>380.44349590000002</c:v>
                </c:pt>
                <c:pt idx="38301">
                  <c:v>380.4534309</c:v>
                </c:pt>
                <c:pt idx="38302">
                  <c:v>380.46336589999999</c:v>
                </c:pt>
                <c:pt idx="38303">
                  <c:v>380.47329989999997</c:v>
                </c:pt>
                <c:pt idx="38304">
                  <c:v>380.48323490000001</c:v>
                </c:pt>
                <c:pt idx="38305">
                  <c:v>380.4931699</c:v>
                </c:pt>
                <c:pt idx="38306">
                  <c:v>380.50310489999998</c:v>
                </c:pt>
                <c:pt idx="38307">
                  <c:v>380.51303990000002</c:v>
                </c:pt>
                <c:pt idx="38308">
                  <c:v>380.52297390000001</c:v>
                </c:pt>
                <c:pt idx="38309">
                  <c:v>380.5329089</c:v>
                </c:pt>
                <c:pt idx="38310">
                  <c:v>380.54284389999998</c:v>
                </c:pt>
                <c:pt idx="38311">
                  <c:v>380.55277890000002</c:v>
                </c:pt>
                <c:pt idx="38312">
                  <c:v>380.56271290000001</c:v>
                </c:pt>
                <c:pt idx="38313">
                  <c:v>380.57264789999999</c:v>
                </c:pt>
                <c:pt idx="38314">
                  <c:v>380.58258289999998</c:v>
                </c:pt>
                <c:pt idx="38315">
                  <c:v>380.59251790000002</c:v>
                </c:pt>
                <c:pt idx="38316">
                  <c:v>380.6024529</c:v>
                </c:pt>
                <c:pt idx="38317">
                  <c:v>380.61238689999999</c:v>
                </c:pt>
                <c:pt idx="38318">
                  <c:v>380.62232189999997</c:v>
                </c:pt>
                <c:pt idx="38319">
                  <c:v>380.63225690000002</c:v>
                </c:pt>
                <c:pt idx="38320">
                  <c:v>380.6421919</c:v>
                </c:pt>
                <c:pt idx="38321">
                  <c:v>380.65212689999998</c:v>
                </c:pt>
                <c:pt idx="38322">
                  <c:v>380.66206089999997</c:v>
                </c:pt>
                <c:pt idx="38323">
                  <c:v>380.67199590000001</c:v>
                </c:pt>
                <c:pt idx="38324">
                  <c:v>380.6819309</c:v>
                </c:pt>
                <c:pt idx="38325">
                  <c:v>380.69186589999998</c:v>
                </c:pt>
                <c:pt idx="38326">
                  <c:v>380.70180090000002</c:v>
                </c:pt>
                <c:pt idx="38327">
                  <c:v>380.71173490000001</c:v>
                </c:pt>
                <c:pt idx="38328">
                  <c:v>380.72166989999999</c:v>
                </c:pt>
                <c:pt idx="38329">
                  <c:v>380.73160489999998</c:v>
                </c:pt>
                <c:pt idx="38330">
                  <c:v>380.74153990000002</c:v>
                </c:pt>
                <c:pt idx="38331">
                  <c:v>380.75147490000001</c:v>
                </c:pt>
                <c:pt idx="38332">
                  <c:v>380.76140889999999</c:v>
                </c:pt>
                <c:pt idx="38333">
                  <c:v>380.77134389999998</c:v>
                </c:pt>
                <c:pt idx="38334">
                  <c:v>380.78127890000002</c:v>
                </c:pt>
                <c:pt idx="38335">
                  <c:v>380.7912139</c:v>
                </c:pt>
                <c:pt idx="38336">
                  <c:v>380.80114889999999</c:v>
                </c:pt>
                <c:pt idx="38337">
                  <c:v>380.81108289999997</c:v>
                </c:pt>
                <c:pt idx="38338">
                  <c:v>380.82101790000002</c:v>
                </c:pt>
                <c:pt idx="38339">
                  <c:v>380.83095429999997</c:v>
                </c:pt>
                <c:pt idx="38340">
                  <c:v>380.84088930000001</c:v>
                </c:pt>
                <c:pt idx="38341">
                  <c:v>380.8508243</c:v>
                </c:pt>
                <c:pt idx="38342">
                  <c:v>380.86075929999998</c:v>
                </c:pt>
                <c:pt idx="38343">
                  <c:v>380.87069330000003</c:v>
                </c:pt>
                <c:pt idx="38344">
                  <c:v>380.88062830000001</c:v>
                </c:pt>
                <c:pt idx="38345">
                  <c:v>380.8905633</c:v>
                </c:pt>
                <c:pt idx="38346">
                  <c:v>380.90049829999998</c:v>
                </c:pt>
                <c:pt idx="38347">
                  <c:v>380.91043330000002</c:v>
                </c:pt>
                <c:pt idx="38348">
                  <c:v>380.92036730000001</c:v>
                </c:pt>
                <c:pt idx="38349">
                  <c:v>380.93030229999999</c:v>
                </c:pt>
                <c:pt idx="38350">
                  <c:v>380.94023729999998</c:v>
                </c:pt>
                <c:pt idx="38351">
                  <c:v>380.95017230000002</c:v>
                </c:pt>
                <c:pt idx="38352">
                  <c:v>380.9601073</c:v>
                </c:pt>
                <c:pt idx="38353">
                  <c:v>380.97004129999999</c:v>
                </c:pt>
                <c:pt idx="38354">
                  <c:v>380.97997629999998</c:v>
                </c:pt>
                <c:pt idx="38355">
                  <c:v>380.98991130000002</c:v>
                </c:pt>
                <c:pt idx="38356">
                  <c:v>380.9998463</c:v>
                </c:pt>
                <c:pt idx="38357">
                  <c:v>381.00978129999999</c:v>
                </c:pt>
                <c:pt idx="38358">
                  <c:v>381.01971630000003</c:v>
                </c:pt>
                <c:pt idx="38359">
                  <c:v>381.02965030000001</c:v>
                </c:pt>
                <c:pt idx="38360">
                  <c:v>381.0395853</c:v>
                </c:pt>
                <c:pt idx="38361">
                  <c:v>381.04952029999998</c:v>
                </c:pt>
                <c:pt idx="38362">
                  <c:v>381.05945530000002</c:v>
                </c:pt>
                <c:pt idx="38363">
                  <c:v>381.06939030000001</c:v>
                </c:pt>
                <c:pt idx="38364">
                  <c:v>381.0793243</c:v>
                </c:pt>
                <c:pt idx="38365">
                  <c:v>381.08925929999998</c:v>
                </c:pt>
                <c:pt idx="38366">
                  <c:v>381.09919430000002</c:v>
                </c:pt>
                <c:pt idx="38367">
                  <c:v>381.10912930000001</c:v>
                </c:pt>
                <c:pt idx="38368">
                  <c:v>381.11906429999999</c:v>
                </c:pt>
                <c:pt idx="38369">
                  <c:v>381.12899929999998</c:v>
                </c:pt>
                <c:pt idx="38370">
                  <c:v>381.13893330000002</c:v>
                </c:pt>
                <c:pt idx="38371">
                  <c:v>381.1488683</c:v>
                </c:pt>
                <c:pt idx="38372">
                  <c:v>381.15880329999999</c:v>
                </c:pt>
                <c:pt idx="38373">
                  <c:v>381.16873829999997</c:v>
                </c:pt>
                <c:pt idx="38374">
                  <c:v>381.17867330000001</c:v>
                </c:pt>
                <c:pt idx="38375">
                  <c:v>381.1886083</c:v>
                </c:pt>
                <c:pt idx="38376">
                  <c:v>381.19854229999999</c:v>
                </c:pt>
                <c:pt idx="38377">
                  <c:v>381.20847730000003</c:v>
                </c:pt>
                <c:pt idx="38378">
                  <c:v>381.21841230000001</c:v>
                </c:pt>
                <c:pt idx="38379">
                  <c:v>381.2283473</c:v>
                </c:pt>
                <c:pt idx="38380">
                  <c:v>381.23828229999998</c:v>
                </c:pt>
                <c:pt idx="38381">
                  <c:v>381.24821730000002</c:v>
                </c:pt>
                <c:pt idx="38382">
                  <c:v>381.25815130000001</c:v>
                </c:pt>
                <c:pt idx="38383">
                  <c:v>381.26808629999999</c:v>
                </c:pt>
                <c:pt idx="38384">
                  <c:v>381.27802129999998</c:v>
                </c:pt>
                <c:pt idx="38385">
                  <c:v>381.28795630000002</c:v>
                </c:pt>
                <c:pt idx="38386">
                  <c:v>381.2978913</c:v>
                </c:pt>
                <c:pt idx="38387">
                  <c:v>381.30782629999999</c:v>
                </c:pt>
                <c:pt idx="38388">
                  <c:v>381.31776029999997</c:v>
                </c:pt>
                <c:pt idx="38389">
                  <c:v>381.32769530000002</c:v>
                </c:pt>
                <c:pt idx="38390">
                  <c:v>381.3376303</c:v>
                </c:pt>
                <c:pt idx="38391">
                  <c:v>381.34756529999999</c:v>
                </c:pt>
                <c:pt idx="38392">
                  <c:v>381.35750030000003</c:v>
                </c:pt>
                <c:pt idx="38393">
                  <c:v>381.36743530000001</c:v>
                </c:pt>
                <c:pt idx="38394">
                  <c:v>381.3773693</c:v>
                </c:pt>
                <c:pt idx="38395">
                  <c:v>381.38730429999998</c:v>
                </c:pt>
                <c:pt idx="38396">
                  <c:v>381.39723930000002</c:v>
                </c:pt>
                <c:pt idx="38397">
                  <c:v>381.40717430000001</c:v>
                </c:pt>
                <c:pt idx="38398">
                  <c:v>381.41710929999999</c:v>
                </c:pt>
                <c:pt idx="38399">
                  <c:v>381.42704429999998</c:v>
                </c:pt>
                <c:pt idx="38400">
                  <c:v>381.43697830000002</c:v>
                </c:pt>
                <c:pt idx="38401">
                  <c:v>381.44691330000001</c:v>
                </c:pt>
                <c:pt idx="38402">
                  <c:v>381.45684829999999</c:v>
                </c:pt>
                <c:pt idx="38403">
                  <c:v>381.46678329999997</c:v>
                </c:pt>
                <c:pt idx="38404">
                  <c:v>381.47671830000002</c:v>
                </c:pt>
                <c:pt idx="38405">
                  <c:v>381.4866533</c:v>
                </c:pt>
                <c:pt idx="38406">
                  <c:v>381.49658729999999</c:v>
                </c:pt>
                <c:pt idx="38407">
                  <c:v>381.50652229999997</c:v>
                </c:pt>
                <c:pt idx="38408">
                  <c:v>381.51645730000001</c:v>
                </c:pt>
                <c:pt idx="38409">
                  <c:v>381.5263923</c:v>
                </c:pt>
                <c:pt idx="38410">
                  <c:v>381.53632729999998</c:v>
                </c:pt>
                <c:pt idx="38411">
                  <c:v>381.54626230000002</c:v>
                </c:pt>
                <c:pt idx="38412">
                  <c:v>381.55619730000001</c:v>
                </c:pt>
                <c:pt idx="38413">
                  <c:v>381.5661313</c:v>
                </c:pt>
                <c:pt idx="38414">
                  <c:v>381.57606629999998</c:v>
                </c:pt>
                <c:pt idx="38415">
                  <c:v>381.58600130000002</c:v>
                </c:pt>
                <c:pt idx="38416">
                  <c:v>381.59593630000001</c:v>
                </c:pt>
                <c:pt idx="38417">
                  <c:v>381.60587129999999</c:v>
                </c:pt>
                <c:pt idx="38418">
                  <c:v>381.61580629999997</c:v>
                </c:pt>
                <c:pt idx="38419">
                  <c:v>381.62574030000002</c:v>
                </c:pt>
                <c:pt idx="38420">
                  <c:v>381.6356753</c:v>
                </c:pt>
                <c:pt idx="38421">
                  <c:v>381.64561029999999</c:v>
                </c:pt>
                <c:pt idx="38422">
                  <c:v>381.65554529999997</c:v>
                </c:pt>
                <c:pt idx="38423">
                  <c:v>381.66548030000001</c:v>
                </c:pt>
                <c:pt idx="38424">
                  <c:v>381.6754153</c:v>
                </c:pt>
                <c:pt idx="38425">
                  <c:v>381.68535029999998</c:v>
                </c:pt>
                <c:pt idx="38426">
                  <c:v>381.69528430000003</c:v>
                </c:pt>
                <c:pt idx="38427">
                  <c:v>381.70521930000001</c:v>
                </c:pt>
                <c:pt idx="38428">
                  <c:v>381.71515429999999</c:v>
                </c:pt>
                <c:pt idx="38429">
                  <c:v>381.72508929999998</c:v>
                </c:pt>
                <c:pt idx="38430">
                  <c:v>381.73502430000002</c:v>
                </c:pt>
                <c:pt idx="38431">
                  <c:v>381.7449593</c:v>
                </c:pt>
                <c:pt idx="38432">
                  <c:v>381.75489429999999</c:v>
                </c:pt>
                <c:pt idx="38433">
                  <c:v>381.76482829999998</c:v>
                </c:pt>
                <c:pt idx="38434">
                  <c:v>381.77476330000002</c:v>
                </c:pt>
                <c:pt idx="38435">
                  <c:v>381.7846983</c:v>
                </c:pt>
                <c:pt idx="38436">
                  <c:v>381.79463329999999</c:v>
                </c:pt>
                <c:pt idx="38437">
                  <c:v>381.80456830000003</c:v>
                </c:pt>
                <c:pt idx="38438">
                  <c:v>381.81450330000001</c:v>
                </c:pt>
                <c:pt idx="38439">
                  <c:v>381.82443790000002</c:v>
                </c:pt>
                <c:pt idx="38440">
                  <c:v>381.83437290000001</c:v>
                </c:pt>
                <c:pt idx="38441">
                  <c:v>381.84430689999999</c:v>
                </c:pt>
                <c:pt idx="38442">
                  <c:v>381.85424189999998</c:v>
                </c:pt>
                <c:pt idx="38443">
                  <c:v>381.86417690000002</c:v>
                </c:pt>
                <c:pt idx="38444">
                  <c:v>381.8741119</c:v>
                </c:pt>
                <c:pt idx="38445">
                  <c:v>381.88404689999999</c:v>
                </c:pt>
                <c:pt idx="38446">
                  <c:v>381.89398189999997</c:v>
                </c:pt>
                <c:pt idx="38447">
                  <c:v>381.90391690000001</c:v>
                </c:pt>
                <c:pt idx="38448">
                  <c:v>381.9138519</c:v>
                </c:pt>
                <c:pt idx="38449">
                  <c:v>381.92378589999998</c:v>
                </c:pt>
                <c:pt idx="38450">
                  <c:v>381.93372090000003</c:v>
                </c:pt>
                <c:pt idx="38451">
                  <c:v>381.94365590000001</c:v>
                </c:pt>
                <c:pt idx="38452">
                  <c:v>381.95359089999999</c:v>
                </c:pt>
                <c:pt idx="38453">
                  <c:v>381.96352589999998</c:v>
                </c:pt>
                <c:pt idx="38454">
                  <c:v>381.97346090000002</c:v>
                </c:pt>
                <c:pt idx="38455">
                  <c:v>381.9833959</c:v>
                </c:pt>
                <c:pt idx="38456">
                  <c:v>381.99333089999999</c:v>
                </c:pt>
                <c:pt idx="38457">
                  <c:v>382.00326489999998</c:v>
                </c:pt>
                <c:pt idx="38458">
                  <c:v>382.01319990000002</c:v>
                </c:pt>
                <c:pt idx="38459">
                  <c:v>382.0231349</c:v>
                </c:pt>
                <c:pt idx="38460">
                  <c:v>382.03306989999999</c:v>
                </c:pt>
                <c:pt idx="38461">
                  <c:v>382.04300490000003</c:v>
                </c:pt>
                <c:pt idx="38462">
                  <c:v>382.05293990000001</c:v>
                </c:pt>
                <c:pt idx="38463">
                  <c:v>382.0628749</c:v>
                </c:pt>
                <c:pt idx="38464">
                  <c:v>382.07280989999998</c:v>
                </c:pt>
                <c:pt idx="38465">
                  <c:v>382.08274390000003</c:v>
                </c:pt>
                <c:pt idx="38466">
                  <c:v>382.09267890000001</c:v>
                </c:pt>
                <c:pt idx="38467">
                  <c:v>382.10261389999999</c:v>
                </c:pt>
                <c:pt idx="38468">
                  <c:v>382.11254889999998</c:v>
                </c:pt>
                <c:pt idx="38469">
                  <c:v>382.12248390000002</c:v>
                </c:pt>
                <c:pt idx="38470">
                  <c:v>382.1324189</c:v>
                </c:pt>
                <c:pt idx="38471">
                  <c:v>382.14235389999999</c:v>
                </c:pt>
                <c:pt idx="38472">
                  <c:v>382.15228889999997</c:v>
                </c:pt>
                <c:pt idx="38473">
                  <c:v>382.16222390000001</c:v>
                </c:pt>
                <c:pt idx="38474">
                  <c:v>382.1721579</c:v>
                </c:pt>
                <c:pt idx="38475">
                  <c:v>382.18209289999999</c:v>
                </c:pt>
                <c:pt idx="38476">
                  <c:v>382.19202790000003</c:v>
                </c:pt>
                <c:pt idx="38477">
                  <c:v>382.20196290000001</c:v>
                </c:pt>
                <c:pt idx="38478">
                  <c:v>382.2118979</c:v>
                </c:pt>
                <c:pt idx="38479">
                  <c:v>382.22183289999998</c:v>
                </c:pt>
                <c:pt idx="38480">
                  <c:v>382.23176790000002</c:v>
                </c:pt>
                <c:pt idx="38481">
                  <c:v>382.24170290000001</c:v>
                </c:pt>
                <c:pt idx="38482">
                  <c:v>382.25163789999999</c:v>
                </c:pt>
                <c:pt idx="38483">
                  <c:v>382.26157189999998</c:v>
                </c:pt>
                <c:pt idx="38484">
                  <c:v>382.27150690000002</c:v>
                </c:pt>
                <c:pt idx="38485">
                  <c:v>382.2814419</c:v>
                </c:pt>
                <c:pt idx="38486">
                  <c:v>382.29137689999999</c:v>
                </c:pt>
                <c:pt idx="38487">
                  <c:v>382.30131189999997</c:v>
                </c:pt>
                <c:pt idx="38488">
                  <c:v>382.31124690000001</c:v>
                </c:pt>
                <c:pt idx="38489">
                  <c:v>382.3211819</c:v>
                </c:pt>
                <c:pt idx="38490">
                  <c:v>382.33111689999998</c:v>
                </c:pt>
                <c:pt idx="38491">
                  <c:v>382.34105090000003</c:v>
                </c:pt>
                <c:pt idx="38492">
                  <c:v>382.35098590000001</c:v>
                </c:pt>
                <c:pt idx="38493">
                  <c:v>382.3609209</c:v>
                </c:pt>
                <c:pt idx="38494">
                  <c:v>382.37085589999998</c:v>
                </c:pt>
                <c:pt idx="38495">
                  <c:v>382.38079090000002</c:v>
                </c:pt>
                <c:pt idx="38496">
                  <c:v>382.39072590000001</c:v>
                </c:pt>
                <c:pt idx="38497">
                  <c:v>382.40066089999999</c:v>
                </c:pt>
                <c:pt idx="38498">
                  <c:v>382.41059589999998</c:v>
                </c:pt>
                <c:pt idx="38499">
                  <c:v>382.42053090000002</c:v>
                </c:pt>
                <c:pt idx="38500">
                  <c:v>382.4304659</c:v>
                </c:pt>
                <c:pt idx="38501">
                  <c:v>382.44039989999999</c:v>
                </c:pt>
                <c:pt idx="38502">
                  <c:v>382.45033489999997</c:v>
                </c:pt>
                <c:pt idx="38503">
                  <c:v>382.46026990000001</c:v>
                </c:pt>
                <c:pt idx="38504">
                  <c:v>382.4702049</c:v>
                </c:pt>
                <c:pt idx="38505">
                  <c:v>382.48013989999998</c:v>
                </c:pt>
                <c:pt idx="38506">
                  <c:v>382.49007490000002</c:v>
                </c:pt>
                <c:pt idx="38507">
                  <c:v>382.50000990000001</c:v>
                </c:pt>
                <c:pt idx="38508">
                  <c:v>382.50994489999999</c:v>
                </c:pt>
                <c:pt idx="38509">
                  <c:v>382.51987989999998</c:v>
                </c:pt>
                <c:pt idx="38510">
                  <c:v>382.52981390000002</c:v>
                </c:pt>
                <c:pt idx="38511">
                  <c:v>382.53974890000001</c:v>
                </c:pt>
                <c:pt idx="38512">
                  <c:v>382.54968389999999</c:v>
                </c:pt>
                <c:pt idx="38513">
                  <c:v>382.55961889999998</c:v>
                </c:pt>
                <c:pt idx="38514">
                  <c:v>382.56955390000002</c:v>
                </c:pt>
                <c:pt idx="38515">
                  <c:v>382.5794889</c:v>
                </c:pt>
                <c:pt idx="38516">
                  <c:v>382.58942389999999</c:v>
                </c:pt>
                <c:pt idx="38517">
                  <c:v>382.59935890000003</c:v>
                </c:pt>
                <c:pt idx="38518">
                  <c:v>382.60929390000001</c:v>
                </c:pt>
                <c:pt idx="38519">
                  <c:v>382.6192279</c:v>
                </c:pt>
                <c:pt idx="38520">
                  <c:v>382.62916289999998</c:v>
                </c:pt>
                <c:pt idx="38521">
                  <c:v>382.63909790000002</c:v>
                </c:pt>
                <c:pt idx="38522">
                  <c:v>382.64903290000001</c:v>
                </c:pt>
                <c:pt idx="38523">
                  <c:v>382.65896789999999</c:v>
                </c:pt>
                <c:pt idx="38524">
                  <c:v>382.66890289999998</c:v>
                </c:pt>
                <c:pt idx="38525">
                  <c:v>382.67883790000002</c:v>
                </c:pt>
                <c:pt idx="38526">
                  <c:v>382.6887729</c:v>
                </c:pt>
                <c:pt idx="38527">
                  <c:v>382.69870789999999</c:v>
                </c:pt>
                <c:pt idx="38528">
                  <c:v>382.70864289999997</c:v>
                </c:pt>
                <c:pt idx="38529">
                  <c:v>382.71857690000002</c:v>
                </c:pt>
                <c:pt idx="38530">
                  <c:v>382.7285119</c:v>
                </c:pt>
                <c:pt idx="38531">
                  <c:v>382.73844689999999</c:v>
                </c:pt>
                <c:pt idx="38532">
                  <c:v>382.74838190000003</c:v>
                </c:pt>
                <c:pt idx="38533">
                  <c:v>382.75831690000001</c:v>
                </c:pt>
                <c:pt idx="38534">
                  <c:v>382.7682519</c:v>
                </c:pt>
                <c:pt idx="38535">
                  <c:v>382.77818689999998</c:v>
                </c:pt>
                <c:pt idx="38536">
                  <c:v>382.78812190000002</c:v>
                </c:pt>
                <c:pt idx="38537">
                  <c:v>382.79805690000001</c:v>
                </c:pt>
                <c:pt idx="38538">
                  <c:v>382.80799189999999</c:v>
                </c:pt>
                <c:pt idx="38539">
                  <c:v>382.81792589999998</c:v>
                </c:pt>
                <c:pt idx="38540">
                  <c:v>382.8278613</c:v>
                </c:pt>
                <c:pt idx="38541">
                  <c:v>382.83779629999998</c:v>
                </c:pt>
                <c:pt idx="38542">
                  <c:v>382.84773130000002</c:v>
                </c:pt>
                <c:pt idx="38543">
                  <c:v>382.85766630000001</c:v>
                </c:pt>
                <c:pt idx="38544">
                  <c:v>382.86760129999999</c:v>
                </c:pt>
                <c:pt idx="38545">
                  <c:v>382.87753629999997</c:v>
                </c:pt>
                <c:pt idx="38546">
                  <c:v>382.88747130000002</c:v>
                </c:pt>
                <c:pt idx="38547">
                  <c:v>382.8974063</c:v>
                </c:pt>
                <c:pt idx="38548">
                  <c:v>382.90734129999998</c:v>
                </c:pt>
                <c:pt idx="38549">
                  <c:v>382.91727630000003</c:v>
                </c:pt>
                <c:pt idx="38550">
                  <c:v>382.92721030000001</c:v>
                </c:pt>
                <c:pt idx="38551">
                  <c:v>382.9371453</c:v>
                </c:pt>
                <c:pt idx="38552">
                  <c:v>382.94708029999998</c:v>
                </c:pt>
                <c:pt idx="38553">
                  <c:v>382.95701530000002</c:v>
                </c:pt>
                <c:pt idx="38554">
                  <c:v>382.96695030000001</c:v>
                </c:pt>
                <c:pt idx="38555">
                  <c:v>382.97688529999999</c:v>
                </c:pt>
                <c:pt idx="38556">
                  <c:v>382.98682029999998</c:v>
                </c:pt>
                <c:pt idx="38557">
                  <c:v>382.99675530000002</c:v>
                </c:pt>
                <c:pt idx="38558">
                  <c:v>383.0066903</c:v>
                </c:pt>
                <c:pt idx="38559">
                  <c:v>383.01662529999999</c:v>
                </c:pt>
                <c:pt idx="38560">
                  <c:v>383.02656030000003</c:v>
                </c:pt>
                <c:pt idx="38561">
                  <c:v>383.03649530000001</c:v>
                </c:pt>
                <c:pt idx="38562">
                  <c:v>383.0464293</c:v>
                </c:pt>
                <c:pt idx="38563">
                  <c:v>383.05636429999998</c:v>
                </c:pt>
                <c:pt idx="38564">
                  <c:v>383.06629930000003</c:v>
                </c:pt>
                <c:pt idx="38565">
                  <c:v>383.07623430000001</c:v>
                </c:pt>
                <c:pt idx="38566">
                  <c:v>383.08616929999999</c:v>
                </c:pt>
                <c:pt idx="38567">
                  <c:v>383.09610429999998</c:v>
                </c:pt>
                <c:pt idx="38568">
                  <c:v>383.10603930000002</c:v>
                </c:pt>
                <c:pt idx="38569">
                  <c:v>383.1159743</c:v>
                </c:pt>
                <c:pt idx="38570">
                  <c:v>383.12590929999999</c:v>
                </c:pt>
                <c:pt idx="38571">
                  <c:v>383.13584429999997</c:v>
                </c:pt>
                <c:pt idx="38572">
                  <c:v>383.14577930000002</c:v>
                </c:pt>
                <c:pt idx="38573">
                  <c:v>383.1557143</c:v>
                </c:pt>
                <c:pt idx="38574">
                  <c:v>383.16564929999998</c:v>
                </c:pt>
                <c:pt idx="38575">
                  <c:v>383.17558330000003</c:v>
                </c:pt>
                <c:pt idx="38576">
                  <c:v>383.18551830000001</c:v>
                </c:pt>
                <c:pt idx="38577">
                  <c:v>383.1954533</c:v>
                </c:pt>
                <c:pt idx="38578">
                  <c:v>383.20538829999998</c:v>
                </c:pt>
                <c:pt idx="38579">
                  <c:v>383.21532330000002</c:v>
                </c:pt>
                <c:pt idx="38580">
                  <c:v>383.22525830000001</c:v>
                </c:pt>
                <c:pt idx="38581">
                  <c:v>383.23519329999999</c:v>
                </c:pt>
                <c:pt idx="38582">
                  <c:v>383.24512829999998</c:v>
                </c:pt>
                <c:pt idx="38583">
                  <c:v>383.25506330000002</c:v>
                </c:pt>
                <c:pt idx="38584">
                  <c:v>383.2649983</c:v>
                </c:pt>
                <c:pt idx="38585">
                  <c:v>383.27493329999999</c:v>
                </c:pt>
                <c:pt idx="38586">
                  <c:v>383.28486830000003</c:v>
                </c:pt>
                <c:pt idx="38587">
                  <c:v>383.29480330000001</c:v>
                </c:pt>
                <c:pt idx="38588">
                  <c:v>383.3047383</c:v>
                </c:pt>
                <c:pt idx="38589">
                  <c:v>383.31467329999998</c:v>
                </c:pt>
                <c:pt idx="38590">
                  <c:v>383.32460730000003</c:v>
                </c:pt>
                <c:pt idx="38591">
                  <c:v>383.33454230000001</c:v>
                </c:pt>
                <c:pt idx="38592">
                  <c:v>383.34447729999999</c:v>
                </c:pt>
                <c:pt idx="38593">
                  <c:v>383.35441229999998</c:v>
                </c:pt>
                <c:pt idx="38594">
                  <c:v>383.36434730000002</c:v>
                </c:pt>
                <c:pt idx="38595">
                  <c:v>383.3742823</c:v>
                </c:pt>
                <c:pt idx="38596">
                  <c:v>383.38421729999999</c:v>
                </c:pt>
                <c:pt idx="38597">
                  <c:v>383.39415229999997</c:v>
                </c:pt>
                <c:pt idx="38598">
                  <c:v>383.40408730000001</c:v>
                </c:pt>
                <c:pt idx="38599">
                  <c:v>383.4140223</c:v>
                </c:pt>
                <c:pt idx="38600">
                  <c:v>383.42395729999998</c:v>
                </c:pt>
                <c:pt idx="38601">
                  <c:v>383.43389230000002</c:v>
                </c:pt>
                <c:pt idx="38602">
                  <c:v>383.44382730000001</c:v>
                </c:pt>
                <c:pt idx="38603">
                  <c:v>383.45376229999999</c:v>
                </c:pt>
                <c:pt idx="38604">
                  <c:v>383.46369729999998</c:v>
                </c:pt>
                <c:pt idx="38605">
                  <c:v>383.47363230000002</c:v>
                </c:pt>
                <c:pt idx="38606">
                  <c:v>383.48356630000001</c:v>
                </c:pt>
                <c:pt idx="38607">
                  <c:v>383.49350129999999</c:v>
                </c:pt>
                <c:pt idx="38608">
                  <c:v>383.50343629999998</c:v>
                </c:pt>
                <c:pt idx="38609">
                  <c:v>383.51337130000002</c:v>
                </c:pt>
                <c:pt idx="38610">
                  <c:v>383.5233063</c:v>
                </c:pt>
                <c:pt idx="38611">
                  <c:v>383.53324129999999</c:v>
                </c:pt>
                <c:pt idx="38612">
                  <c:v>383.54317630000003</c:v>
                </c:pt>
                <c:pt idx="38613">
                  <c:v>383.55311130000001</c:v>
                </c:pt>
                <c:pt idx="38614">
                  <c:v>383.5630463</c:v>
                </c:pt>
                <c:pt idx="38615">
                  <c:v>383.57298129999998</c:v>
                </c:pt>
                <c:pt idx="38616">
                  <c:v>383.58291630000002</c:v>
                </c:pt>
                <c:pt idx="38617">
                  <c:v>383.59285130000001</c:v>
                </c:pt>
                <c:pt idx="38618">
                  <c:v>383.60278629999999</c:v>
                </c:pt>
                <c:pt idx="38619">
                  <c:v>383.61272129999998</c:v>
                </c:pt>
                <c:pt idx="38620">
                  <c:v>383.62265630000002</c:v>
                </c:pt>
                <c:pt idx="38621">
                  <c:v>383.6325913</c:v>
                </c:pt>
                <c:pt idx="38622">
                  <c:v>383.64252629999999</c:v>
                </c:pt>
                <c:pt idx="38623">
                  <c:v>383.65246130000003</c:v>
                </c:pt>
                <c:pt idx="38624">
                  <c:v>383.66239530000001</c:v>
                </c:pt>
                <c:pt idx="38625">
                  <c:v>383.6723303</c:v>
                </c:pt>
                <c:pt idx="38626">
                  <c:v>383.68226529999998</c:v>
                </c:pt>
                <c:pt idx="38627">
                  <c:v>383.69220030000002</c:v>
                </c:pt>
                <c:pt idx="38628">
                  <c:v>383.70213530000001</c:v>
                </c:pt>
                <c:pt idx="38629">
                  <c:v>383.71207029999999</c:v>
                </c:pt>
                <c:pt idx="38630">
                  <c:v>383.72200529999998</c:v>
                </c:pt>
                <c:pt idx="38631">
                  <c:v>383.73194030000002</c:v>
                </c:pt>
                <c:pt idx="38632">
                  <c:v>383.7418753</c:v>
                </c:pt>
                <c:pt idx="38633">
                  <c:v>383.75181029999999</c:v>
                </c:pt>
                <c:pt idx="38634">
                  <c:v>383.76174529999997</c:v>
                </c:pt>
                <c:pt idx="38635">
                  <c:v>383.77168030000001</c:v>
                </c:pt>
                <c:pt idx="38636">
                  <c:v>383.7816153</c:v>
                </c:pt>
                <c:pt idx="38637">
                  <c:v>383.79155029999998</c:v>
                </c:pt>
                <c:pt idx="38638">
                  <c:v>383.80148530000002</c:v>
                </c:pt>
                <c:pt idx="38639">
                  <c:v>383.81142030000001</c:v>
                </c:pt>
                <c:pt idx="38640">
                  <c:v>383.82135529999999</c:v>
                </c:pt>
                <c:pt idx="38641">
                  <c:v>383.83128909999999</c:v>
                </c:pt>
                <c:pt idx="38642">
                  <c:v>383.84122409999998</c:v>
                </c:pt>
                <c:pt idx="38643">
                  <c:v>383.85115810000002</c:v>
                </c:pt>
                <c:pt idx="38644">
                  <c:v>383.86109310000001</c:v>
                </c:pt>
                <c:pt idx="38645">
                  <c:v>383.87102809999999</c:v>
                </c:pt>
                <c:pt idx="38646">
                  <c:v>383.88096309999997</c:v>
                </c:pt>
                <c:pt idx="38647">
                  <c:v>383.89089810000002</c:v>
                </c:pt>
                <c:pt idx="38648">
                  <c:v>383.9008331</c:v>
                </c:pt>
                <c:pt idx="38649">
                  <c:v>383.91076809999998</c:v>
                </c:pt>
                <c:pt idx="38650">
                  <c:v>383.92070310000003</c:v>
                </c:pt>
                <c:pt idx="38651">
                  <c:v>383.93063810000001</c:v>
                </c:pt>
                <c:pt idx="38652">
                  <c:v>383.94057309999999</c:v>
                </c:pt>
                <c:pt idx="38653">
                  <c:v>383.95050809999998</c:v>
                </c:pt>
                <c:pt idx="38654">
                  <c:v>383.96044310000002</c:v>
                </c:pt>
                <c:pt idx="38655">
                  <c:v>383.9703781</c:v>
                </c:pt>
                <c:pt idx="38656">
                  <c:v>383.98031309999999</c:v>
                </c:pt>
                <c:pt idx="38657">
                  <c:v>383.99024809999997</c:v>
                </c:pt>
                <c:pt idx="38658">
                  <c:v>384.00018310000002</c:v>
                </c:pt>
                <c:pt idx="38659">
                  <c:v>384.0101181</c:v>
                </c:pt>
                <c:pt idx="38660">
                  <c:v>384.02005309999998</c:v>
                </c:pt>
                <c:pt idx="38661">
                  <c:v>384.02998810000003</c:v>
                </c:pt>
                <c:pt idx="38662">
                  <c:v>384.03992210000001</c:v>
                </c:pt>
                <c:pt idx="38663">
                  <c:v>384.0498571</c:v>
                </c:pt>
                <c:pt idx="38664">
                  <c:v>384.05979209999998</c:v>
                </c:pt>
                <c:pt idx="38665">
                  <c:v>384.06972710000002</c:v>
                </c:pt>
                <c:pt idx="38666">
                  <c:v>384.07966210000001</c:v>
                </c:pt>
                <c:pt idx="38667">
                  <c:v>384.08959709999999</c:v>
                </c:pt>
                <c:pt idx="38668">
                  <c:v>384.09953209999998</c:v>
                </c:pt>
                <c:pt idx="38669">
                  <c:v>384.10946710000002</c:v>
                </c:pt>
                <c:pt idx="38670">
                  <c:v>384.1194021</c:v>
                </c:pt>
                <c:pt idx="38671">
                  <c:v>384.12933709999999</c:v>
                </c:pt>
                <c:pt idx="38672">
                  <c:v>384.13927210000003</c:v>
                </c:pt>
                <c:pt idx="38673">
                  <c:v>384.14920710000001</c:v>
                </c:pt>
                <c:pt idx="38674">
                  <c:v>384.1591421</c:v>
                </c:pt>
                <c:pt idx="38675">
                  <c:v>384.16907709999998</c:v>
                </c:pt>
                <c:pt idx="38676">
                  <c:v>384.17901210000002</c:v>
                </c:pt>
                <c:pt idx="38677">
                  <c:v>384.18894710000001</c:v>
                </c:pt>
                <c:pt idx="38678">
                  <c:v>384.19888209999999</c:v>
                </c:pt>
                <c:pt idx="38679">
                  <c:v>384.20881709999998</c:v>
                </c:pt>
                <c:pt idx="38680">
                  <c:v>384.21875210000002</c:v>
                </c:pt>
                <c:pt idx="38681">
                  <c:v>384.2286871</c:v>
                </c:pt>
                <c:pt idx="38682">
                  <c:v>384.23862209999999</c:v>
                </c:pt>
                <c:pt idx="38683">
                  <c:v>384.24855609999997</c:v>
                </c:pt>
                <c:pt idx="38684">
                  <c:v>384.25849110000001</c:v>
                </c:pt>
                <c:pt idx="38685">
                  <c:v>384.2684261</c:v>
                </c:pt>
                <c:pt idx="38686">
                  <c:v>384.27836109999998</c:v>
                </c:pt>
                <c:pt idx="38687">
                  <c:v>384.28829610000003</c:v>
                </c:pt>
                <c:pt idx="38688">
                  <c:v>384.29823110000001</c:v>
                </c:pt>
                <c:pt idx="38689">
                  <c:v>384.30816609999999</c:v>
                </c:pt>
                <c:pt idx="38690">
                  <c:v>384.31810109999998</c:v>
                </c:pt>
                <c:pt idx="38691">
                  <c:v>384.32803610000002</c:v>
                </c:pt>
                <c:pt idx="38692">
                  <c:v>384.3379711</c:v>
                </c:pt>
                <c:pt idx="38693">
                  <c:v>384.34790609999999</c:v>
                </c:pt>
                <c:pt idx="38694">
                  <c:v>384.35784109999997</c:v>
                </c:pt>
                <c:pt idx="38695">
                  <c:v>384.36777610000001</c:v>
                </c:pt>
                <c:pt idx="38696">
                  <c:v>384.3777111</c:v>
                </c:pt>
                <c:pt idx="38697">
                  <c:v>384.38764609999998</c:v>
                </c:pt>
                <c:pt idx="38698">
                  <c:v>384.39758110000002</c:v>
                </c:pt>
                <c:pt idx="38699">
                  <c:v>384.40751610000001</c:v>
                </c:pt>
                <c:pt idx="38700">
                  <c:v>384.41745109999999</c:v>
                </c:pt>
                <c:pt idx="38701">
                  <c:v>384.42738609999998</c:v>
                </c:pt>
                <c:pt idx="38702">
                  <c:v>384.43732110000002</c:v>
                </c:pt>
                <c:pt idx="38703">
                  <c:v>384.4472561</c:v>
                </c:pt>
                <c:pt idx="38704">
                  <c:v>384.45719109999999</c:v>
                </c:pt>
                <c:pt idx="38705">
                  <c:v>384.46712609999997</c:v>
                </c:pt>
                <c:pt idx="38706">
                  <c:v>384.47706110000001</c:v>
                </c:pt>
                <c:pt idx="38707">
                  <c:v>384.4869961</c:v>
                </c:pt>
                <c:pt idx="38708">
                  <c:v>384.49693009999999</c:v>
                </c:pt>
                <c:pt idx="38709">
                  <c:v>384.50686610000002</c:v>
                </c:pt>
                <c:pt idx="38710">
                  <c:v>384.51680010000001</c:v>
                </c:pt>
                <c:pt idx="38711">
                  <c:v>384.5267351</c:v>
                </c:pt>
                <c:pt idx="38712">
                  <c:v>384.53667009999998</c:v>
                </c:pt>
                <c:pt idx="38713">
                  <c:v>384.54660510000002</c:v>
                </c:pt>
                <c:pt idx="38714">
                  <c:v>384.55654010000001</c:v>
                </c:pt>
                <c:pt idx="38715">
                  <c:v>384.56647509999999</c:v>
                </c:pt>
                <c:pt idx="38716">
                  <c:v>384.57641009999998</c:v>
                </c:pt>
                <c:pt idx="38717">
                  <c:v>384.58634510000002</c:v>
                </c:pt>
                <c:pt idx="38718">
                  <c:v>384.5962801</c:v>
                </c:pt>
                <c:pt idx="38719">
                  <c:v>384.60621509999999</c:v>
                </c:pt>
                <c:pt idx="38720">
                  <c:v>384.61615010000003</c:v>
                </c:pt>
                <c:pt idx="38721">
                  <c:v>384.62608510000001</c:v>
                </c:pt>
                <c:pt idx="38722">
                  <c:v>384.6360201</c:v>
                </c:pt>
                <c:pt idx="38723">
                  <c:v>384.64595509999998</c:v>
                </c:pt>
                <c:pt idx="38724">
                  <c:v>384.65589010000002</c:v>
                </c:pt>
                <c:pt idx="38725">
                  <c:v>384.66582510000001</c:v>
                </c:pt>
                <c:pt idx="38726">
                  <c:v>384.67576009999999</c:v>
                </c:pt>
                <c:pt idx="38727">
                  <c:v>384.68569509999998</c:v>
                </c:pt>
                <c:pt idx="38728">
                  <c:v>384.69563010000002</c:v>
                </c:pt>
                <c:pt idx="38729">
                  <c:v>384.7055651</c:v>
                </c:pt>
                <c:pt idx="38730">
                  <c:v>384.71550009999999</c:v>
                </c:pt>
                <c:pt idx="38731">
                  <c:v>384.72543510000003</c:v>
                </c:pt>
                <c:pt idx="38732">
                  <c:v>384.73537010000001</c:v>
                </c:pt>
                <c:pt idx="38733">
                  <c:v>384.7453051</c:v>
                </c:pt>
                <c:pt idx="38734">
                  <c:v>384.75524009999998</c:v>
                </c:pt>
                <c:pt idx="38735">
                  <c:v>384.76517510000002</c:v>
                </c:pt>
                <c:pt idx="38736">
                  <c:v>384.77511010000001</c:v>
                </c:pt>
                <c:pt idx="38737">
                  <c:v>384.78504509999999</c:v>
                </c:pt>
                <c:pt idx="38738">
                  <c:v>384.79498009999998</c:v>
                </c:pt>
                <c:pt idx="38739">
                  <c:v>384.80491510000002</c:v>
                </c:pt>
                <c:pt idx="38740">
                  <c:v>384.8148501</c:v>
                </c:pt>
                <c:pt idx="38741">
                  <c:v>384.82478509999999</c:v>
                </c:pt>
                <c:pt idx="38742">
                  <c:v>384.83472080000001</c:v>
                </c:pt>
                <c:pt idx="38743">
                  <c:v>384.8446558</c:v>
                </c:pt>
                <c:pt idx="38744">
                  <c:v>384.85459079999998</c:v>
                </c:pt>
                <c:pt idx="38745">
                  <c:v>384.86452580000002</c:v>
                </c:pt>
                <c:pt idx="38746">
                  <c:v>384.87446080000001</c:v>
                </c:pt>
                <c:pt idx="38747">
                  <c:v>384.88439579999999</c:v>
                </c:pt>
                <c:pt idx="38748">
                  <c:v>384.89433079999998</c:v>
                </c:pt>
                <c:pt idx="38749">
                  <c:v>384.90426480000002</c:v>
                </c:pt>
                <c:pt idx="38750">
                  <c:v>384.91419980000001</c:v>
                </c:pt>
                <c:pt idx="38751">
                  <c:v>384.92413479999999</c:v>
                </c:pt>
                <c:pt idx="38752">
                  <c:v>384.93406979999997</c:v>
                </c:pt>
                <c:pt idx="38753">
                  <c:v>384.94400480000002</c:v>
                </c:pt>
                <c:pt idx="38754">
                  <c:v>384.9539398</c:v>
                </c:pt>
                <c:pt idx="38755">
                  <c:v>384.96387470000002</c:v>
                </c:pt>
                <c:pt idx="38756">
                  <c:v>384.97380980000003</c:v>
                </c:pt>
                <c:pt idx="38757">
                  <c:v>384.98374480000001</c:v>
                </c:pt>
                <c:pt idx="38758">
                  <c:v>384.9936798</c:v>
                </c:pt>
                <c:pt idx="38759">
                  <c:v>385.00361479999998</c:v>
                </c:pt>
                <c:pt idx="38760">
                  <c:v>385.01354980000002</c:v>
                </c:pt>
                <c:pt idx="38761">
                  <c:v>385.02348480000001</c:v>
                </c:pt>
                <c:pt idx="38762">
                  <c:v>385.03341979999999</c:v>
                </c:pt>
                <c:pt idx="38763">
                  <c:v>385.04335479999997</c:v>
                </c:pt>
                <c:pt idx="38764">
                  <c:v>385.05328980000002</c:v>
                </c:pt>
                <c:pt idx="38765">
                  <c:v>385.0632248</c:v>
                </c:pt>
                <c:pt idx="38766">
                  <c:v>385.07315979999998</c:v>
                </c:pt>
                <c:pt idx="38767">
                  <c:v>385.08309480000003</c:v>
                </c:pt>
                <c:pt idx="38768">
                  <c:v>385.09302980000001</c:v>
                </c:pt>
                <c:pt idx="38769">
                  <c:v>385.1029648</c:v>
                </c:pt>
                <c:pt idx="38770">
                  <c:v>385.11289979999998</c:v>
                </c:pt>
                <c:pt idx="38771">
                  <c:v>385.12283480000002</c:v>
                </c:pt>
                <c:pt idx="38772">
                  <c:v>385.13276980000001</c:v>
                </c:pt>
                <c:pt idx="38773">
                  <c:v>385.14270479999999</c:v>
                </c:pt>
                <c:pt idx="38774">
                  <c:v>385.15263979999997</c:v>
                </c:pt>
                <c:pt idx="38775">
                  <c:v>385.16257480000002</c:v>
                </c:pt>
                <c:pt idx="38776">
                  <c:v>385.1725098</c:v>
                </c:pt>
                <c:pt idx="38777">
                  <c:v>385.18244479999998</c:v>
                </c:pt>
                <c:pt idx="38778">
                  <c:v>385.19237980000003</c:v>
                </c:pt>
                <c:pt idx="38779">
                  <c:v>385.20231480000001</c:v>
                </c:pt>
                <c:pt idx="38780">
                  <c:v>385.2122498</c:v>
                </c:pt>
                <c:pt idx="38781">
                  <c:v>385.22218479999998</c:v>
                </c:pt>
                <c:pt idx="38782">
                  <c:v>385.23211980000002</c:v>
                </c:pt>
                <c:pt idx="38783">
                  <c:v>385.24205480000001</c:v>
                </c:pt>
                <c:pt idx="38784">
                  <c:v>385.25198979999999</c:v>
                </c:pt>
                <c:pt idx="38785">
                  <c:v>385.26192479999997</c:v>
                </c:pt>
                <c:pt idx="38786">
                  <c:v>385.27185980000002</c:v>
                </c:pt>
                <c:pt idx="38787">
                  <c:v>385.2817948</c:v>
                </c:pt>
                <c:pt idx="38788">
                  <c:v>385.29172979999998</c:v>
                </c:pt>
                <c:pt idx="38789">
                  <c:v>385.30166480000003</c:v>
                </c:pt>
                <c:pt idx="38790">
                  <c:v>385.31159980000001</c:v>
                </c:pt>
                <c:pt idx="38791">
                  <c:v>385.32153479999999</c:v>
                </c:pt>
                <c:pt idx="38792">
                  <c:v>385.33146979999998</c:v>
                </c:pt>
                <c:pt idx="38793">
                  <c:v>385.34140480000002</c:v>
                </c:pt>
                <c:pt idx="38794">
                  <c:v>385.35133980000001</c:v>
                </c:pt>
                <c:pt idx="38795">
                  <c:v>385.36127479999999</c:v>
                </c:pt>
                <c:pt idx="38796">
                  <c:v>385.37120979999997</c:v>
                </c:pt>
                <c:pt idx="38797">
                  <c:v>385.38114480000002</c:v>
                </c:pt>
                <c:pt idx="38798">
                  <c:v>385.3910798</c:v>
                </c:pt>
                <c:pt idx="38799">
                  <c:v>385.40101479999998</c:v>
                </c:pt>
                <c:pt idx="38800">
                  <c:v>385.41094980000003</c:v>
                </c:pt>
                <c:pt idx="38801">
                  <c:v>385.42088480000001</c:v>
                </c:pt>
                <c:pt idx="38802">
                  <c:v>385.43081979999999</c:v>
                </c:pt>
                <c:pt idx="38803">
                  <c:v>385.44075479999998</c:v>
                </c:pt>
                <c:pt idx="38804">
                  <c:v>385.45068980000002</c:v>
                </c:pt>
                <c:pt idx="38805">
                  <c:v>385.46062480000001</c:v>
                </c:pt>
                <c:pt idx="38806">
                  <c:v>385.47055979999999</c:v>
                </c:pt>
                <c:pt idx="38807">
                  <c:v>385.48049479999997</c:v>
                </c:pt>
                <c:pt idx="38808">
                  <c:v>385.49042980000002</c:v>
                </c:pt>
                <c:pt idx="38809">
                  <c:v>385.5003648</c:v>
                </c:pt>
                <c:pt idx="38810">
                  <c:v>385.51029979999998</c:v>
                </c:pt>
                <c:pt idx="38811">
                  <c:v>385.52023480000003</c:v>
                </c:pt>
                <c:pt idx="38812">
                  <c:v>385.53016980000001</c:v>
                </c:pt>
                <c:pt idx="38813">
                  <c:v>385.54010479999999</c:v>
                </c:pt>
                <c:pt idx="38814">
                  <c:v>385.55003979999998</c:v>
                </c:pt>
                <c:pt idx="38815">
                  <c:v>385.55997480000002</c:v>
                </c:pt>
                <c:pt idx="38816">
                  <c:v>385.5699098</c:v>
                </c:pt>
                <c:pt idx="38817">
                  <c:v>385.57984479999999</c:v>
                </c:pt>
                <c:pt idx="38818">
                  <c:v>385.58977979999997</c:v>
                </c:pt>
                <c:pt idx="38819">
                  <c:v>385.59971480000002</c:v>
                </c:pt>
                <c:pt idx="38820">
                  <c:v>385.6096498</c:v>
                </c:pt>
                <c:pt idx="38821">
                  <c:v>385.61958479999998</c:v>
                </c:pt>
                <c:pt idx="38822">
                  <c:v>385.62951980000003</c:v>
                </c:pt>
                <c:pt idx="38823">
                  <c:v>385.63945480000001</c:v>
                </c:pt>
                <c:pt idx="38824">
                  <c:v>385.64938979999999</c:v>
                </c:pt>
                <c:pt idx="38825">
                  <c:v>385.65932479999998</c:v>
                </c:pt>
                <c:pt idx="38826">
                  <c:v>385.66925980000002</c:v>
                </c:pt>
                <c:pt idx="38827">
                  <c:v>385.6791948</c:v>
                </c:pt>
                <c:pt idx="38828">
                  <c:v>385.68912979999999</c:v>
                </c:pt>
                <c:pt idx="38829">
                  <c:v>385.69906479999997</c:v>
                </c:pt>
                <c:pt idx="38830">
                  <c:v>385.70899980000002</c:v>
                </c:pt>
                <c:pt idx="38831">
                  <c:v>385.7189348</c:v>
                </c:pt>
                <c:pt idx="38832">
                  <c:v>385.72886979999998</c:v>
                </c:pt>
                <c:pt idx="38833">
                  <c:v>385.73880480000003</c:v>
                </c:pt>
                <c:pt idx="38834">
                  <c:v>385.74873980000001</c:v>
                </c:pt>
                <c:pt idx="38835">
                  <c:v>385.75867479999999</c:v>
                </c:pt>
                <c:pt idx="38836">
                  <c:v>385.76860979999998</c:v>
                </c:pt>
                <c:pt idx="38837">
                  <c:v>385.77854480000002</c:v>
                </c:pt>
                <c:pt idx="38838">
                  <c:v>385.7884798</c:v>
                </c:pt>
                <c:pt idx="38839">
                  <c:v>385.79841479999999</c:v>
                </c:pt>
                <c:pt idx="38840">
                  <c:v>385.80834979999997</c:v>
                </c:pt>
                <c:pt idx="38841">
                  <c:v>385.81828480000001</c:v>
                </c:pt>
                <c:pt idx="38842">
                  <c:v>385.82821890000002</c:v>
                </c:pt>
                <c:pt idx="38843">
                  <c:v>385.83815490000001</c:v>
                </c:pt>
                <c:pt idx="38844">
                  <c:v>385.84808989999999</c:v>
                </c:pt>
                <c:pt idx="38845">
                  <c:v>385.85802489999998</c:v>
                </c:pt>
                <c:pt idx="38846">
                  <c:v>385.86795990000002</c:v>
                </c:pt>
                <c:pt idx="38847">
                  <c:v>385.8778949</c:v>
                </c:pt>
                <c:pt idx="38848">
                  <c:v>385.88782989999999</c:v>
                </c:pt>
                <c:pt idx="38849">
                  <c:v>385.89776490000003</c:v>
                </c:pt>
                <c:pt idx="38850">
                  <c:v>385.90769990000001</c:v>
                </c:pt>
                <c:pt idx="38851">
                  <c:v>385.9176349</c:v>
                </c:pt>
                <c:pt idx="38852">
                  <c:v>385.92756989999998</c:v>
                </c:pt>
                <c:pt idx="38853">
                  <c:v>385.93750490000002</c:v>
                </c:pt>
                <c:pt idx="38854">
                  <c:v>385.94743990000001</c:v>
                </c:pt>
                <c:pt idx="38855">
                  <c:v>385.95737489999999</c:v>
                </c:pt>
                <c:pt idx="38856">
                  <c:v>385.96730989999998</c:v>
                </c:pt>
                <c:pt idx="38857">
                  <c:v>385.97724490000002</c:v>
                </c:pt>
                <c:pt idx="38858">
                  <c:v>385.9871799</c:v>
                </c:pt>
                <c:pt idx="38859">
                  <c:v>385.99711489999999</c:v>
                </c:pt>
                <c:pt idx="38860">
                  <c:v>386.00704990000003</c:v>
                </c:pt>
                <c:pt idx="38861">
                  <c:v>386.01698490000001</c:v>
                </c:pt>
                <c:pt idx="38862">
                  <c:v>386.0269199</c:v>
                </c:pt>
                <c:pt idx="38863">
                  <c:v>386.03685489999998</c:v>
                </c:pt>
                <c:pt idx="38864">
                  <c:v>386.04678990000002</c:v>
                </c:pt>
                <c:pt idx="38865">
                  <c:v>386.05672490000001</c:v>
                </c:pt>
                <c:pt idx="38866">
                  <c:v>386.06665989999999</c:v>
                </c:pt>
                <c:pt idx="38867">
                  <c:v>386.07659489999998</c:v>
                </c:pt>
                <c:pt idx="38868">
                  <c:v>386.08652990000002</c:v>
                </c:pt>
                <c:pt idx="38869">
                  <c:v>386.0964649</c:v>
                </c:pt>
                <c:pt idx="38870">
                  <c:v>386.10639989999999</c:v>
                </c:pt>
                <c:pt idx="38871">
                  <c:v>386.11633490000003</c:v>
                </c:pt>
                <c:pt idx="38872">
                  <c:v>386.12626990000001</c:v>
                </c:pt>
                <c:pt idx="38873">
                  <c:v>386.1362049</c:v>
                </c:pt>
                <c:pt idx="38874">
                  <c:v>386.14613989999998</c:v>
                </c:pt>
                <c:pt idx="38875">
                  <c:v>386.15607490000002</c:v>
                </c:pt>
                <c:pt idx="38876">
                  <c:v>386.1660109</c:v>
                </c:pt>
                <c:pt idx="38877">
                  <c:v>386.17594589999999</c:v>
                </c:pt>
                <c:pt idx="38878">
                  <c:v>386.18588089999997</c:v>
                </c:pt>
                <c:pt idx="38879">
                  <c:v>386.19581590000001</c:v>
                </c:pt>
                <c:pt idx="38880">
                  <c:v>386.2057509</c:v>
                </c:pt>
                <c:pt idx="38881">
                  <c:v>386.21568589999998</c:v>
                </c:pt>
                <c:pt idx="38882">
                  <c:v>386.22562090000002</c:v>
                </c:pt>
                <c:pt idx="38883">
                  <c:v>386.23555590000001</c:v>
                </c:pt>
                <c:pt idx="38884">
                  <c:v>386.24549089999999</c:v>
                </c:pt>
                <c:pt idx="38885">
                  <c:v>386.25542589999998</c:v>
                </c:pt>
                <c:pt idx="38886">
                  <c:v>386.26536090000002</c:v>
                </c:pt>
                <c:pt idx="38887">
                  <c:v>386.2752959</c:v>
                </c:pt>
                <c:pt idx="38888">
                  <c:v>386.28523089999999</c:v>
                </c:pt>
                <c:pt idx="38889">
                  <c:v>386.29516589999997</c:v>
                </c:pt>
                <c:pt idx="38890">
                  <c:v>386.30510090000001</c:v>
                </c:pt>
                <c:pt idx="38891">
                  <c:v>386.3150359</c:v>
                </c:pt>
                <c:pt idx="38892">
                  <c:v>386.32497089999998</c:v>
                </c:pt>
                <c:pt idx="38893">
                  <c:v>386.33490590000002</c:v>
                </c:pt>
                <c:pt idx="38894">
                  <c:v>386.34484090000001</c:v>
                </c:pt>
                <c:pt idx="38895">
                  <c:v>386.35477589999999</c:v>
                </c:pt>
                <c:pt idx="38896">
                  <c:v>386.36471089999998</c:v>
                </c:pt>
                <c:pt idx="38897">
                  <c:v>386.37464590000002</c:v>
                </c:pt>
                <c:pt idx="38898">
                  <c:v>386.3845809</c:v>
                </c:pt>
                <c:pt idx="38899">
                  <c:v>386.39451689999999</c:v>
                </c:pt>
                <c:pt idx="38900">
                  <c:v>386.40445190000003</c:v>
                </c:pt>
                <c:pt idx="38901">
                  <c:v>386.41438690000001</c:v>
                </c:pt>
                <c:pt idx="38902">
                  <c:v>386.4243219</c:v>
                </c:pt>
                <c:pt idx="38903">
                  <c:v>386.43425689999998</c:v>
                </c:pt>
                <c:pt idx="38904">
                  <c:v>386.44419190000002</c:v>
                </c:pt>
                <c:pt idx="38905">
                  <c:v>386.45412690000001</c:v>
                </c:pt>
                <c:pt idx="38906">
                  <c:v>386.46406189999999</c:v>
                </c:pt>
                <c:pt idx="38907">
                  <c:v>386.47399689999997</c:v>
                </c:pt>
                <c:pt idx="38908">
                  <c:v>386.48393190000002</c:v>
                </c:pt>
                <c:pt idx="38909">
                  <c:v>386.4938669</c:v>
                </c:pt>
                <c:pt idx="38910">
                  <c:v>386.50380189999998</c:v>
                </c:pt>
                <c:pt idx="38911">
                  <c:v>386.51373690000003</c:v>
                </c:pt>
                <c:pt idx="38912">
                  <c:v>386.52367190000001</c:v>
                </c:pt>
                <c:pt idx="38913">
                  <c:v>386.5336069</c:v>
                </c:pt>
                <c:pt idx="38914">
                  <c:v>386.54354189999998</c:v>
                </c:pt>
                <c:pt idx="38915">
                  <c:v>386.55347690000002</c:v>
                </c:pt>
                <c:pt idx="38916">
                  <c:v>386.56341190000001</c:v>
                </c:pt>
                <c:pt idx="38917">
                  <c:v>386.57334689999999</c:v>
                </c:pt>
                <c:pt idx="38918">
                  <c:v>386.58328189999997</c:v>
                </c:pt>
                <c:pt idx="38919">
                  <c:v>386.59321790000001</c:v>
                </c:pt>
                <c:pt idx="38920">
                  <c:v>386.6031529</c:v>
                </c:pt>
                <c:pt idx="38921">
                  <c:v>386.61308789999998</c:v>
                </c:pt>
                <c:pt idx="38922">
                  <c:v>386.62302290000002</c:v>
                </c:pt>
                <c:pt idx="38923">
                  <c:v>386.63295790000001</c:v>
                </c:pt>
                <c:pt idx="38924">
                  <c:v>386.64289289999999</c:v>
                </c:pt>
                <c:pt idx="38925">
                  <c:v>386.65282789999998</c:v>
                </c:pt>
                <c:pt idx="38926">
                  <c:v>386.66276290000002</c:v>
                </c:pt>
                <c:pt idx="38927">
                  <c:v>386.6726979</c:v>
                </c:pt>
                <c:pt idx="38928">
                  <c:v>386.68263289999999</c:v>
                </c:pt>
                <c:pt idx="38929">
                  <c:v>386.69256789999997</c:v>
                </c:pt>
                <c:pt idx="38930">
                  <c:v>386.70250290000001</c:v>
                </c:pt>
                <c:pt idx="38931">
                  <c:v>386.7124379</c:v>
                </c:pt>
                <c:pt idx="38932">
                  <c:v>386.72237289999998</c:v>
                </c:pt>
                <c:pt idx="38933">
                  <c:v>386.73230790000002</c:v>
                </c:pt>
                <c:pt idx="38934">
                  <c:v>386.74224290000001</c:v>
                </c:pt>
                <c:pt idx="38935">
                  <c:v>386.75217789999999</c:v>
                </c:pt>
                <c:pt idx="38936">
                  <c:v>386.76211289999998</c:v>
                </c:pt>
                <c:pt idx="38937">
                  <c:v>386.77204790000002</c:v>
                </c:pt>
                <c:pt idx="38938">
                  <c:v>386.7819839</c:v>
                </c:pt>
                <c:pt idx="38939">
                  <c:v>386.79191889999998</c:v>
                </c:pt>
                <c:pt idx="38940">
                  <c:v>386.80185390000003</c:v>
                </c:pt>
                <c:pt idx="38941">
                  <c:v>386.81178890000001</c:v>
                </c:pt>
                <c:pt idx="38942">
                  <c:v>386.82172389999999</c:v>
                </c:pt>
                <c:pt idx="38943">
                  <c:v>386.83165960000002</c:v>
                </c:pt>
                <c:pt idx="38944">
                  <c:v>386.84159460000001</c:v>
                </c:pt>
                <c:pt idx="38945">
                  <c:v>386.85152959999999</c:v>
                </c:pt>
                <c:pt idx="38946">
                  <c:v>386.86146459999998</c:v>
                </c:pt>
                <c:pt idx="38947">
                  <c:v>386.87139960000002</c:v>
                </c:pt>
                <c:pt idx="38948">
                  <c:v>386.8813346</c:v>
                </c:pt>
                <c:pt idx="38949">
                  <c:v>386.89126959999999</c:v>
                </c:pt>
                <c:pt idx="38950">
                  <c:v>386.90120460000003</c:v>
                </c:pt>
                <c:pt idx="38951">
                  <c:v>386.91113960000001</c:v>
                </c:pt>
                <c:pt idx="38952">
                  <c:v>386.9210746</c:v>
                </c:pt>
                <c:pt idx="38953">
                  <c:v>386.93100959999998</c:v>
                </c:pt>
                <c:pt idx="38954">
                  <c:v>386.94094460000002</c:v>
                </c:pt>
                <c:pt idx="38955">
                  <c:v>386.95087960000001</c:v>
                </c:pt>
                <c:pt idx="38956">
                  <c:v>386.96081559999999</c:v>
                </c:pt>
                <c:pt idx="38957">
                  <c:v>386.97075059999997</c:v>
                </c:pt>
                <c:pt idx="38958">
                  <c:v>386.98068560000002</c:v>
                </c:pt>
                <c:pt idx="38959">
                  <c:v>386.9906206</c:v>
                </c:pt>
                <c:pt idx="38960">
                  <c:v>387.00055559999998</c:v>
                </c:pt>
                <c:pt idx="38961">
                  <c:v>387.01049060000003</c:v>
                </c:pt>
                <c:pt idx="38962">
                  <c:v>387.02042560000001</c:v>
                </c:pt>
                <c:pt idx="38963">
                  <c:v>387.03036059999999</c:v>
                </c:pt>
                <c:pt idx="38964">
                  <c:v>387.04029559999998</c:v>
                </c:pt>
                <c:pt idx="38965">
                  <c:v>387.05023060000002</c:v>
                </c:pt>
                <c:pt idx="38966">
                  <c:v>387.0601656</c:v>
                </c:pt>
                <c:pt idx="38967">
                  <c:v>387.07010059999999</c:v>
                </c:pt>
                <c:pt idx="38968">
                  <c:v>387.08003559999997</c:v>
                </c:pt>
                <c:pt idx="38969">
                  <c:v>387.08997060000002</c:v>
                </c:pt>
                <c:pt idx="38970">
                  <c:v>387.0999056</c:v>
                </c:pt>
                <c:pt idx="38971">
                  <c:v>387.10984059999998</c:v>
                </c:pt>
                <c:pt idx="38972">
                  <c:v>387.11977560000003</c:v>
                </c:pt>
                <c:pt idx="38973">
                  <c:v>387.12971060000001</c:v>
                </c:pt>
                <c:pt idx="38974">
                  <c:v>387.13964559999999</c:v>
                </c:pt>
                <c:pt idx="38975">
                  <c:v>387.14958159999998</c:v>
                </c:pt>
                <c:pt idx="38976">
                  <c:v>387.15951660000002</c:v>
                </c:pt>
                <c:pt idx="38977">
                  <c:v>387.1694516</c:v>
                </c:pt>
                <c:pt idx="38978">
                  <c:v>387.17938659999999</c:v>
                </c:pt>
                <c:pt idx="38979">
                  <c:v>387.18932160000003</c:v>
                </c:pt>
                <c:pt idx="38980">
                  <c:v>387.19925660000001</c:v>
                </c:pt>
                <c:pt idx="38981">
                  <c:v>387.2091916</c:v>
                </c:pt>
                <c:pt idx="38982">
                  <c:v>387.21912659999998</c:v>
                </c:pt>
                <c:pt idx="38983">
                  <c:v>387.22906160000002</c:v>
                </c:pt>
                <c:pt idx="38984">
                  <c:v>387.23899660000001</c:v>
                </c:pt>
                <c:pt idx="38985">
                  <c:v>387.24893159999999</c:v>
                </c:pt>
                <c:pt idx="38986">
                  <c:v>387.25886659999998</c:v>
                </c:pt>
                <c:pt idx="38987">
                  <c:v>387.26880160000002</c:v>
                </c:pt>
                <c:pt idx="38988">
                  <c:v>387.2787366</c:v>
                </c:pt>
                <c:pt idx="38989">
                  <c:v>387.28867159999999</c:v>
                </c:pt>
                <c:pt idx="38990">
                  <c:v>387.29860660000003</c:v>
                </c:pt>
                <c:pt idx="38991">
                  <c:v>387.30854160000001</c:v>
                </c:pt>
                <c:pt idx="38992">
                  <c:v>387.3184766</c:v>
                </c:pt>
                <c:pt idx="38993">
                  <c:v>387.32841259999998</c:v>
                </c:pt>
                <c:pt idx="38994">
                  <c:v>387.33834760000002</c:v>
                </c:pt>
                <c:pt idx="38995">
                  <c:v>387.3482826</c:v>
                </c:pt>
                <c:pt idx="38996">
                  <c:v>387.35821759999999</c:v>
                </c:pt>
                <c:pt idx="38997">
                  <c:v>387.36815259999997</c:v>
                </c:pt>
                <c:pt idx="38998">
                  <c:v>387.37808760000001</c:v>
                </c:pt>
                <c:pt idx="38999">
                  <c:v>387.3880226</c:v>
                </c:pt>
                <c:pt idx="39000">
                  <c:v>387.39795759999998</c:v>
                </c:pt>
                <c:pt idx="39001">
                  <c:v>387.40789260000003</c:v>
                </c:pt>
                <c:pt idx="39002">
                  <c:v>387.41782760000001</c:v>
                </c:pt>
                <c:pt idx="39003">
                  <c:v>387.42776259999999</c:v>
                </c:pt>
                <c:pt idx="39004">
                  <c:v>387.43769759999998</c:v>
                </c:pt>
                <c:pt idx="39005">
                  <c:v>387.44763260000002</c:v>
                </c:pt>
                <c:pt idx="39006">
                  <c:v>387.4575676</c:v>
                </c:pt>
                <c:pt idx="39007">
                  <c:v>387.46750259999999</c:v>
                </c:pt>
                <c:pt idx="39008">
                  <c:v>387.47743759999997</c:v>
                </c:pt>
                <c:pt idx="39009">
                  <c:v>387.48737260000001</c:v>
                </c:pt>
                <c:pt idx="39010">
                  <c:v>387.4973076</c:v>
                </c:pt>
                <c:pt idx="39011">
                  <c:v>387.50724259999998</c:v>
                </c:pt>
                <c:pt idx="39012">
                  <c:v>387.51717760000002</c:v>
                </c:pt>
                <c:pt idx="39013">
                  <c:v>387.52711260000001</c:v>
                </c:pt>
                <c:pt idx="39014">
                  <c:v>387.53704859999999</c:v>
                </c:pt>
                <c:pt idx="39015">
                  <c:v>387.54698359999998</c:v>
                </c:pt>
                <c:pt idx="39016">
                  <c:v>387.55691860000002</c:v>
                </c:pt>
                <c:pt idx="39017">
                  <c:v>387.5668536</c:v>
                </c:pt>
                <c:pt idx="39018">
                  <c:v>387.57678859999999</c:v>
                </c:pt>
                <c:pt idx="39019">
                  <c:v>387.58672360000003</c:v>
                </c:pt>
                <c:pt idx="39020">
                  <c:v>387.59665860000001</c:v>
                </c:pt>
                <c:pt idx="39021">
                  <c:v>387.6065936</c:v>
                </c:pt>
                <c:pt idx="39022">
                  <c:v>387.61652859999998</c:v>
                </c:pt>
                <c:pt idx="39023">
                  <c:v>387.62646360000002</c:v>
                </c:pt>
                <c:pt idx="39024">
                  <c:v>387.63639860000001</c:v>
                </c:pt>
                <c:pt idx="39025">
                  <c:v>387.64633359999999</c:v>
                </c:pt>
                <c:pt idx="39026">
                  <c:v>387.65626859999998</c:v>
                </c:pt>
                <c:pt idx="39027">
                  <c:v>387.66620360000002</c:v>
                </c:pt>
                <c:pt idx="39028">
                  <c:v>387.6761386</c:v>
                </c:pt>
                <c:pt idx="39029">
                  <c:v>387.68607359999999</c:v>
                </c:pt>
                <c:pt idx="39030">
                  <c:v>387.69600860000003</c:v>
                </c:pt>
                <c:pt idx="39031">
                  <c:v>387.70594360000001</c:v>
                </c:pt>
                <c:pt idx="39032">
                  <c:v>387.7158786</c:v>
                </c:pt>
                <c:pt idx="39033">
                  <c:v>387.72581359999998</c:v>
                </c:pt>
                <c:pt idx="39034">
                  <c:v>387.73574960000002</c:v>
                </c:pt>
                <c:pt idx="39035">
                  <c:v>387.7456846</c:v>
                </c:pt>
                <c:pt idx="39036">
                  <c:v>387.75561959999999</c:v>
                </c:pt>
                <c:pt idx="39037">
                  <c:v>387.76555459999997</c:v>
                </c:pt>
                <c:pt idx="39038">
                  <c:v>387.77548960000001</c:v>
                </c:pt>
                <c:pt idx="39039">
                  <c:v>387.7854246</c:v>
                </c:pt>
                <c:pt idx="39040">
                  <c:v>387.79535959999998</c:v>
                </c:pt>
                <c:pt idx="39041">
                  <c:v>387.80529460000002</c:v>
                </c:pt>
                <c:pt idx="39042">
                  <c:v>387.81522960000001</c:v>
                </c:pt>
                <c:pt idx="39043">
                  <c:v>387.82516459999999</c:v>
                </c:pt>
                <c:pt idx="39044">
                  <c:v>387.83509930000002</c:v>
                </c:pt>
                <c:pt idx="39045">
                  <c:v>387.84503430000001</c:v>
                </c:pt>
                <c:pt idx="39046">
                  <c:v>387.85496929999999</c:v>
                </c:pt>
                <c:pt idx="39047">
                  <c:v>387.86490429999998</c:v>
                </c:pt>
                <c:pt idx="39048">
                  <c:v>387.87483930000002</c:v>
                </c:pt>
                <c:pt idx="39049">
                  <c:v>387.8847743</c:v>
                </c:pt>
                <c:pt idx="39050">
                  <c:v>387.89470929999999</c:v>
                </c:pt>
                <c:pt idx="39051">
                  <c:v>387.90464429999997</c:v>
                </c:pt>
                <c:pt idx="39052">
                  <c:v>387.91457930000001</c:v>
                </c:pt>
                <c:pt idx="39053">
                  <c:v>387.9245143</c:v>
                </c:pt>
                <c:pt idx="39054">
                  <c:v>387.93444929999998</c:v>
                </c:pt>
                <c:pt idx="39055">
                  <c:v>387.94438430000002</c:v>
                </c:pt>
                <c:pt idx="39056">
                  <c:v>387.95432030000001</c:v>
                </c:pt>
                <c:pt idx="39057">
                  <c:v>387.96425529999999</c:v>
                </c:pt>
                <c:pt idx="39058">
                  <c:v>387.97419029999998</c:v>
                </c:pt>
                <c:pt idx="39059">
                  <c:v>387.98412530000002</c:v>
                </c:pt>
                <c:pt idx="39060">
                  <c:v>387.9940603</c:v>
                </c:pt>
                <c:pt idx="39061">
                  <c:v>388.00399529999999</c:v>
                </c:pt>
                <c:pt idx="39062">
                  <c:v>388.01393030000003</c:v>
                </c:pt>
                <c:pt idx="39063">
                  <c:v>388.02386530000001</c:v>
                </c:pt>
                <c:pt idx="39064">
                  <c:v>388.0338003</c:v>
                </c:pt>
                <c:pt idx="39065">
                  <c:v>388.04373529999998</c:v>
                </c:pt>
                <c:pt idx="39066">
                  <c:v>388.05367030000002</c:v>
                </c:pt>
                <c:pt idx="39067">
                  <c:v>388.06360530000001</c:v>
                </c:pt>
                <c:pt idx="39068">
                  <c:v>388.07354020000002</c:v>
                </c:pt>
                <c:pt idx="39069">
                  <c:v>388.08347529999998</c:v>
                </c:pt>
                <c:pt idx="39070">
                  <c:v>388.09341030000002</c:v>
                </c:pt>
                <c:pt idx="39071">
                  <c:v>388.1033453</c:v>
                </c:pt>
                <c:pt idx="39072">
                  <c:v>388.11328029999999</c:v>
                </c:pt>
                <c:pt idx="39073">
                  <c:v>388.12321530000003</c:v>
                </c:pt>
                <c:pt idx="39074">
                  <c:v>388.13315030000001</c:v>
                </c:pt>
                <c:pt idx="39075">
                  <c:v>388.1430853</c:v>
                </c:pt>
                <c:pt idx="39076">
                  <c:v>388.15302029999998</c:v>
                </c:pt>
                <c:pt idx="39077">
                  <c:v>388.16295530000002</c:v>
                </c:pt>
                <c:pt idx="39078">
                  <c:v>388.1728913</c:v>
                </c:pt>
                <c:pt idx="39079">
                  <c:v>388.18282629999999</c:v>
                </c:pt>
                <c:pt idx="39080">
                  <c:v>388.19276129999997</c:v>
                </c:pt>
                <c:pt idx="39081">
                  <c:v>388.20269630000001</c:v>
                </c:pt>
                <c:pt idx="39082">
                  <c:v>388.2126313</c:v>
                </c:pt>
                <c:pt idx="39083">
                  <c:v>388.22256629999998</c:v>
                </c:pt>
                <c:pt idx="39084">
                  <c:v>388.23250130000002</c:v>
                </c:pt>
                <c:pt idx="39085">
                  <c:v>388.24243630000001</c:v>
                </c:pt>
                <c:pt idx="39086">
                  <c:v>388.25237129999999</c:v>
                </c:pt>
                <c:pt idx="39087">
                  <c:v>388.26230629999998</c:v>
                </c:pt>
                <c:pt idx="39088">
                  <c:v>388.27224130000002</c:v>
                </c:pt>
                <c:pt idx="39089">
                  <c:v>388.2821763</c:v>
                </c:pt>
                <c:pt idx="39090">
                  <c:v>388.29211129999999</c:v>
                </c:pt>
                <c:pt idx="39091">
                  <c:v>388.30204629999997</c:v>
                </c:pt>
                <c:pt idx="39092">
                  <c:v>388.31198130000001</c:v>
                </c:pt>
                <c:pt idx="39093">
                  <c:v>388.3219163</c:v>
                </c:pt>
                <c:pt idx="39094">
                  <c:v>388.33185129999998</c:v>
                </c:pt>
                <c:pt idx="39095">
                  <c:v>388.34178630000002</c:v>
                </c:pt>
                <c:pt idx="39096">
                  <c:v>388.35172130000001</c:v>
                </c:pt>
                <c:pt idx="39097">
                  <c:v>388.36165729999999</c:v>
                </c:pt>
                <c:pt idx="39098">
                  <c:v>388.37159229999997</c:v>
                </c:pt>
                <c:pt idx="39099">
                  <c:v>388.38152730000002</c:v>
                </c:pt>
                <c:pt idx="39100">
                  <c:v>388.3914623</c:v>
                </c:pt>
                <c:pt idx="39101">
                  <c:v>388.40139729999999</c:v>
                </c:pt>
                <c:pt idx="39102">
                  <c:v>388.41133230000003</c:v>
                </c:pt>
                <c:pt idx="39103">
                  <c:v>388.42126730000001</c:v>
                </c:pt>
                <c:pt idx="39104">
                  <c:v>388.4312023</c:v>
                </c:pt>
                <c:pt idx="39105">
                  <c:v>388.44113729999998</c:v>
                </c:pt>
                <c:pt idx="39106">
                  <c:v>388.45107230000002</c:v>
                </c:pt>
                <c:pt idx="39107">
                  <c:v>388.46100730000001</c:v>
                </c:pt>
                <c:pt idx="39108">
                  <c:v>388.47094229999999</c:v>
                </c:pt>
                <c:pt idx="39109">
                  <c:v>388.48087729999997</c:v>
                </c:pt>
                <c:pt idx="39110">
                  <c:v>388.49081230000002</c:v>
                </c:pt>
                <c:pt idx="39111">
                  <c:v>388.5007473</c:v>
                </c:pt>
                <c:pt idx="39112">
                  <c:v>388.51068229999998</c:v>
                </c:pt>
                <c:pt idx="39113">
                  <c:v>388.52061730000003</c:v>
                </c:pt>
                <c:pt idx="39114">
                  <c:v>388.53055330000001</c:v>
                </c:pt>
                <c:pt idx="39115">
                  <c:v>388.54048829999999</c:v>
                </c:pt>
                <c:pt idx="39116">
                  <c:v>388.55042329999998</c:v>
                </c:pt>
                <c:pt idx="39117">
                  <c:v>388.56035830000002</c:v>
                </c:pt>
                <c:pt idx="39118">
                  <c:v>388.5702933</c:v>
                </c:pt>
                <c:pt idx="39119">
                  <c:v>388.58022829999999</c:v>
                </c:pt>
                <c:pt idx="39120">
                  <c:v>388.59016329999997</c:v>
                </c:pt>
                <c:pt idx="39121">
                  <c:v>388.60009830000001</c:v>
                </c:pt>
                <c:pt idx="39122">
                  <c:v>388.6100333</c:v>
                </c:pt>
                <c:pt idx="39123">
                  <c:v>388.61996829999998</c:v>
                </c:pt>
                <c:pt idx="39124">
                  <c:v>388.62990330000002</c:v>
                </c:pt>
                <c:pt idx="39125">
                  <c:v>388.63983830000001</c:v>
                </c:pt>
                <c:pt idx="39126">
                  <c:v>388.64977329999999</c:v>
                </c:pt>
                <c:pt idx="39127">
                  <c:v>388.65970829999998</c:v>
                </c:pt>
                <c:pt idx="39128">
                  <c:v>388.66964330000002</c:v>
                </c:pt>
                <c:pt idx="39129">
                  <c:v>388.6795793</c:v>
                </c:pt>
                <c:pt idx="39130">
                  <c:v>388.68951429999998</c:v>
                </c:pt>
                <c:pt idx="39131">
                  <c:v>388.69944930000003</c:v>
                </c:pt>
                <c:pt idx="39132">
                  <c:v>388.70938430000001</c:v>
                </c:pt>
                <c:pt idx="39133">
                  <c:v>388.7193193</c:v>
                </c:pt>
                <c:pt idx="39134">
                  <c:v>388.72925429999998</c:v>
                </c:pt>
                <c:pt idx="39135">
                  <c:v>388.73918930000002</c:v>
                </c:pt>
                <c:pt idx="39136">
                  <c:v>388.74912430000001</c:v>
                </c:pt>
                <c:pt idx="39137">
                  <c:v>388.75905929999999</c:v>
                </c:pt>
                <c:pt idx="39138">
                  <c:v>388.76899429999997</c:v>
                </c:pt>
                <c:pt idx="39139">
                  <c:v>388.77892930000002</c:v>
                </c:pt>
                <c:pt idx="39140">
                  <c:v>388.7888643</c:v>
                </c:pt>
                <c:pt idx="39141">
                  <c:v>388.79880029999998</c:v>
                </c:pt>
                <c:pt idx="39142">
                  <c:v>388.80873530000002</c:v>
                </c:pt>
                <c:pt idx="39143">
                  <c:v>388.81867030000001</c:v>
                </c:pt>
                <c:pt idx="39144">
                  <c:v>388.82860529999999</c:v>
                </c:pt>
                <c:pt idx="39145">
                  <c:v>388.83854050000002</c:v>
                </c:pt>
                <c:pt idx="39146">
                  <c:v>388.84847550000001</c:v>
                </c:pt>
                <c:pt idx="39147">
                  <c:v>388.85841049999999</c:v>
                </c:pt>
                <c:pt idx="39148">
                  <c:v>388.86834549999998</c:v>
                </c:pt>
                <c:pt idx="39149">
                  <c:v>388.87828050000002</c:v>
                </c:pt>
                <c:pt idx="39150">
                  <c:v>388.8882155</c:v>
                </c:pt>
                <c:pt idx="39151">
                  <c:v>388.89815049999999</c:v>
                </c:pt>
                <c:pt idx="39152">
                  <c:v>388.90808550000003</c:v>
                </c:pt>
                <c:pt idx="39153">
                  <c:v>388.91802150000001</c:v>
                </c:pt>
                <c:pt idx="39154">
                  <c:v>388.92795649999999</c:v>
                </c:pt>
                <c:pt idx="39155">
                  <c:v>388.93789149999998</c:v>
                </c:pt>
                <c:pt idx="39156">
                  <c:v>388.94782650000002</c:v>
                </c:pt>
                <c:pt idx="39157">
                  <c:v>388.9577615</c:v>
                </c:pt>
                <c:pt idx="39158">
                  <c:v>388.96769649999999</c:v>
                </c:pt>
                <c:pt idx="39159">
                  <c:v>388.97763149999997</c:v>
                </c:pt>
                <c:pt idx="39160">
                  <c:v>388.98756650000001</c:v>
                </c:pt>
                <c:pt idx="39161">
                  <c:v>388.9975015</c:v>
                </c:pt>
                <c:pt idx="39162">
                  <c:v>389.00743649999998</c:v>
                </c:pt>
                <c:pt idx="39163">
                  <c:v>389.01737150000002</c:v>
                </c:pt>
                <c:pt idx="39164">
                  <c:v>389.02730650000001</c:v>
                </c:pt>
                <c:pt idx="39165">
                  <c:v>389.03724149999999</c:v>
                </c:pt>
                <c:pt idx="39166">
                  <c:v>389.04717749999998</c:v>
                </c:pt>
                <c:pt idx="39167">
                  <c:v>389.05711250000002</c:v>
                </c:pt>
                <c:pt idx="39168">
                  <c:v>389.0670475</c:v>
                </c:pt>
                <c:pt idx="39169">
                  <c:v>389.07698249999999</c:v>
                </c:pt>
                <c:pt idx="39170">
                  <c:v>389.08691750000003</c:v>
                </c:pt>
                <c:pt idx="39171">
                  <c:v>389.09685250000001</c:v>
                </c:pt>
                <c:pt idx="39172">
                  <c:v>389.1067875</c:v>
                </c:pt>
                <c:pt idx="39173">
                  <c:v>389.11672249999998</c:v>
                </c:pt>
                <c:pt idx="39174">
                  <c:v>389.12665750000002</c:v>
                </c:pt>
                <c:pt idx="39175">
                  <c:v>389.13659250000001</c:v>
                </c:pt>
                <c:pt idx="39176">
                  <c:v>389.14652749999999</c:v>
                </c:pt>
                <c:pt idx="39177">
                  <c:v>389.15646349999997</c:v>
                </c:pt>
                <c:pt idx="39178">
                  <c:v>389.16639850000001</c:v>
                </c:pt>
                <c:pt idx="39179">
                  <c:v>389.1763335</c:v>
                </c:pt>
                <c:pt idx="39180">
                  <c:v>389.18626849999998</c:v>
                </c:pt>
                <c:pt idx="39181">
                  <c:v>389.19620350000002</c:v>
                </c:pt>
                <c:pt idx="39182">
                  <c:v>389.20613850000001</c:v>
                </c:pt>
                <c:pt idx="39183">
                  <c:v>389.21607349999999</c:v>
                </c:pt>
                <c:pt idx="39184">
                  <c:v>389.22600849999998</c:v>
                </c:pt>
                <c:pt idx="39185">
                  <c:v>389.23594350000002</c:v>
                </c:pt>
                <c:pt idx="39186">
                  <c:v>389.2458785</c:v>
                </c:pt>
                <c:pt idx="39187">
                  <c:v>389.25581349999999</c:v>
                </c:pt>
                <c:pt idx="39188">
                  <c:v>389.26574849999997</c:v>
                </c:pt>
                <c:pt idx="39189">
                  <c:v>389.27568350000001</c:v>
                </c:pt>
                <c:pt idx="39190">
                  <c:v>389.2856195</c:v>
                </c:pt>
                <c:pt idx="39191">
                  <c:v>389.29555449999998</c:v>
                </c:pt>
                <c:pt idx="39192">
                  <c:v>389.30548950000002</c:v>
                </c:pt>
                <c:pt idx="39193">
                  <c:v>389.31542450000001</c:v>
                </c:pt>
                <c:pt idx="39194">
                  <c:v>389.32535949999999</c:v>
                </c:pt>
                <c:pt idx="39195">
                  <c:v>389.33529449999997</c:v>
                </c:pt>
                <c:pt idx="39196">
                  <c:v>389.34522950000002</c:v>
                </c:pt>
                <c:pt idx="39197">
                  <c:v>389.3551645</c:v>
                </c:pt>
                <c:pt idx="39198">
                  <c:v>389.36509949999999</c:v>
                </c:pt>
                <c:pt idx="39199">
                  <c:v>389.37503450000003</c:v>
                </c:pt>
                <c:pt idx="39200">
                  <c:v>389.38496950000001</c:v>
                </c:pt>
                <c:pt idx="39201">
                  <c:v>389.39490549999999</c:v>
                </c:pt>
                <c:pt idx="39202">
                  <c:v>389.40484049999998</c:v>
                </c:pt>
                <c:pt idx="39203">
                  <c:v>389.41477550000002</c:v>
                </c:pt>
                <c:pt idx="39204">
                  <c:v>389.4247105</c:v>
                </c:pt>
                <c:pt idx="39205">
                  <c:v>389.43464549999999</c:v>
                </c:pt>
                <c:pt idx="39206">
                  <c:v>389.44458049999997</c:v>
                </c:pt>
                <c:pt idx="39207">
                  <c:v>389.45451550000001</c:v>
                </c:pt>
                <c:pt idx="39208">
                  <c:v>389.4644505</c:v>
                </c:pt>
                <c:pt idx="39209">
                  <c:v>389.47438549999998</c:v>
                </c:pt>
                <c:pt idx="39210">
                  <c:v>389.48432050000002</c:v>
                </c:pt>
                <c:pt idx="39211">
                  <c:v>389.49425550000001</c:v>
                </c:pt>
                <c:pt idx="39212">
                  <c:v>389.50419049999999</c:v>
                </c:pt>
                <c:pt idx="39213">
                  <c:v>389.51412649999997</c:v>
                </c:pt>
                <c:pt idx="39214">
                  <c:v>389.52406150000002</c:v>
                </c:pt>
                <c:pt idx="39215">
                  <c:v>389.5339965</c:v>
                </c:pt>
                <c:pt idx="39216">
                  <c:v>389.54393149999999</c:v>
                </c:pt>
                <c:pt idx="39217">
                  <c:v>389.55386650000003</c:v>
                </c:pt>
                <c:pt idx="39218">
                  <c:v>389.56380150000001</c:v>
                </c:pt>
                <c:pt idx="39219">
                  <c:v>389.5737365</c:v>
                </c:pt>
                <c:pt idx="39220">
                  <c:v>389.58367149999998</c:v>
                </c:pt>
                <c:pt idx="39221">
                  <c:v>389.59360650000002</c:v>
                </c:pt>
                <c:pt idx="39222">
                  <c:v>389.60354150000001</c:v>
                </c:pt>
                <c:pt idx="39223">
                  <c:v>389.61347649999999</c:v>
                </c:pt>
                <c:pt idx="39224">
                  <c:v>389.62341149999997</c:v>
                </c:pt>
                <c:pt idx="39225">
                  <c:v>389.63334750000001</c:v>
                </c:pt>
                <c:pt idx="39226">
                  <c:v>389.6432825</c:v>
                </c:pt>
                <c:pt idx="39227">
                  <c:v>389.65321749999998</c:v>
                </c:pt>
                <c:pt idx="39228">
                  <c:v>389.66315250000002</c:v>
                </c:pt>
                <c:pt idx="39229">
                  <c:v>389.67308750000001</c:v>
                </c:pt>
                <c:pt idx="39230">
                  <c:v>389.68302249999999</c:v>
                </c:pt>
                <c:pt idx="39231">
                  <c:v>389.69295749999998</c:v>
                </c:pt>
                <c:pt idx="39232">
                  <c:v>389.70289250000002</c:v>
                </c:pt>
                <c:pt idx="39233">
                  <c:v>389.7128275</c:v>
                </c:pt>
                <c:pt idx="39234">
                  <c:v>389.72276249999999</c:v>
                </c:pt>
                <c:pt idx="39235">
                  <c:v>389.73269749999997</c:v>
                </c:pt>
                <c:pt idx="39236">
                  <c:v>389.74263350000001</c:v>
                </c:pt>
                <c:pt idx="39237">
                  <c:v>389.7525685</c:v>
                </c:pt>
                <c:pt idx="39238">
                  <c:v>389.76250349999998</c:v>
                </c:pt>
                <c:pt idx="39239">
                  <c:v>389.77243850000002</c:v>
                </c:pt>
                <c:pt idx="39240">
                  <c:v>389.78237350000001</c:v>
                </c:pt>
                <c:pt idx="39241">
                  <c:v>389.79230849999999</c:v>
                </c:pt>
                <c:pt idx="39242">
                  <c:v>389.80224349999997</c:v>
                </c:pt>
                <c:pt idx="39243">
                  <c:v>389.81217850000002</c:v>
                </c:pt>
                <c:pt idx="39244">
                  <c:v>389.8221135</c:v>
                </c:pt>
                <c:pt idx="39245">
                  <c:v>389.83204849999998</c:v>
                </c:pt>
                <c:pt idx="39246">
                  <c:v>389.84198450000002</c:v>
                </c:pt>
                <c:pt idx="39247">
                  <c:v>389.85191950000001</c:v>
                </c:pt>
                <c:pt idx="39248">
                  <c:v>389.86185449999999</c:v>
                </c:pt>
                <c:pt idx="39249">
                  <c:v>389.87178949999998</c:v>
                </c:pt>
                <c:pt idx="39250">
                  <c:v>389.88172450000002</c:v>
                </c:pt>
                <c:pt idx="39251">
                  <c:v>389.8916595</c:v>
                </c:pt>
                <c:pt idx="39252">
                  <c:v>389.90159449999999</c:v>
                </c:pt>
                <c:pt idx="39253">
                  <c:v>389.91152949999997</c:v>
                </c:pt>
                <c:pt idx="39254">
                  <c:v>389.92146450000001</c:v>
                </c:pt>
                <c:pt idx="39255">
                  <c:v>389.9313995</c:v>
                </c:pt>
                <c:pt idx="39256">
                  <c:v>389.94133449999998</c:v>
                </c:pt>
                <c:pt idx="39257">
                  <c:v>389.95127050000002</c:v>
                </c:pt>
                <c:pt idx="39258">
                  <c:v>389.96120550000001</c:v>
                </c:pt>
                <c:pt idx="39259">
                  <c:v>389.97114049999999</c:v>
                </c:pt>
                <c:pt idx="39260">
                  <c:v>389.98107549999997</c:v>
                </c:pt>
                <c:pt idx="39261">
                  <c:v>389.99101050000002</c:v>
                </c:pt>
                <c:pt idx="39262">
                  <c:v>390.0009455</c:v>
                </c:pt>
                <c:pt idx="39263">
                  <c:v>390.01088049999998</c:v>
                </c:pt>
                <c:pt idx="39264">
                  <c:v>390.02081550000003</c:v>
                </c:pt>
                <c:pt idx="39265">
                  <c:v>390.03075050000001</c:v>
                </c:pt>
                <c:pt idx="39266">
                  <c:v>390.04068649999999</c:v>
                </c:pt>
                <c:pt idx="39267">
                  <c:v>390.05062149999998</c:v>
                </c:pt>
                <c:pt idx="39268">
                  <c:v>390.06055650000002</c:v>
                </c:pt>
                <c:pt idx="39269">
                  <c:v>390.0704915</c:v>
                </c:pt>
                <c:pt idx="39270">
                  <c:v>390.08042649999999</c:v>
                </c:pt>
                <c:pt idx="39271">
                  <c:v>390.09036149999997</c:v>
                </c:pt>
                <c:pt idx="39272">
                  <c:v>390.10029650000001</c:v>
                </c:pt>
                <c:pt idx="39273">
                  <c:v>390.1102315</c:v>
                </c:pt>
                <c:pt idx="39274">
                  <c:v>390.12016649999998</c:v>
                </c:pt>
                <c:pt idx="39275">
                  <c:v>390.13010150000002</c:v>
                </c:pt>
                <c:pt idx="39276">
                  <c:v>390.14003750000001</c:v>
                </c:pt>
                <c:pt idx="39277">
                  <c:v>390.14997249999999</c:v>
                </c:pt>
                <c:pt idx="39278">
                  <c:v>390.15990749999997</c:v>
                </c:pt>
                <c:pt idx="39279">
                  <c:v>390.16984250000002</c:v>
                </c:pt>
                <c:pt idx="39280">
                  <c:v>390.1797775</c:v>
                </c:pt>
                <c:pt idx="39281">
                  <c:v>390.18971249999998</c:v>
                </c:pt>
                <c:pt idx="39282">
                  <c:v>390.19964750000003</c:v>
                </c:pt>
                <c:pt idx="39283">
                  <c:v>390.20958250000001</c:v>
                </c:pt>
                <c:pt idx="39284">
                  <c:v>390.21951749999999</c:v>
                </c:pt>
                <c:pt idx="39285">
                  <c:v>390.22945349999998</c:v>
                </c:pt>
                <c:pt idx="39286">
                  <c:v>390.23938850000002</c:v>
                </c:pt>
                <c:pt idx="39287">
                  <c:v>390.2493235</c:v>
                </c:pt>
                <c:pt idx="39288">
                  <c:v>390.25925849999999</c:v>
                </c:pt>
                <c:pt idx="39289">
                  <c:v>390.26919349999997</c:v>
                </c:pt>
                <c:pt idx="39290">
                  <c:v>390.27912850000001</c:v>
                </c:pt>
                <c:pt idx="39291">
                  <c:v>390.2890635</c:v>
                </c:pt>
                <c:pt idx="39292">
                  <c:v>390.29899849999998</c:v>
                </c:pt>
                <c:pt idx="39293">
                  <c:v>390.30893350000002</c:v>
                </c:pt>
                <c:pt idx="39294">
                  <c:v>390.31886950000001</c:v>
                </c:pt>
                <c:pt idx="39295">
                  <c:v>390.32880449999999</c:v>
                </c:pt>
                <c:pt idx="39296">
                  <c:v>390.33873949999997</c:v>
                </c:pt>
                <c:pt idx="39297">
                  <c:v>390.34867450000002</c:v>
                </c:pt>
                <c:pt idx="39298">
                  <c:v>390.3586095</c:v>
                </c:pt>
                <c:pt idx="39299">
                  <c:v>390.36854449999998</c:v>
                </c:pt>
                <c:pt idx="39300">
                  <c:v>390.37847950000003</c:v>
                </c:pt>
                <c:pt idx="39301">
                  <c:v>390.38841450000001</c:v>
                </c:pt>
                <c:pt idx="39302">
                  <c:v>390.39835049999999</c:v>
                </c:pt>
                <c:pt idx="39303">
                  <c:v>390.40828549999998</c:v>
                </c:pt>
                <c:pt idx="39304">
                  <c:v>390.41822050000002</c:v>
                </c:pt>
                <c:pt idx="39305">
                  <c:v>390.4281555</c:v>
                </c:pt>
                <c:pt idx="39306">
                  <c:v>390.43809049999999</c:v>
                </c:pt>
                <c:pt idx="39307">
                  <c:v>390.44802550000003</c:v>
                </c:pt>
                <c:pt idx="39308">
                  <c:v>390.45796050000001</c:v>
                </c:pt>
                <c:pt idx="39309">
                  <c:v>390.4678955</c:v>
                </c:pt>
                <c:pt idx="39310">
                  <c:v>390.47783049999998</c:v>
                </c:pt>
                <c:pt idx="39311">
                  <c:v>390.48776650000002</c:v>
                </c:pt>
                <c:pt idx="39312">
                  <c:v>390.49770150000001</c:v>
                </c:pt>
                <c:pt idx="39313">
                  <c:v>390.50763649999999</c:v>
                </c:pt>
                <c:pt idx="39314">
                  <c:v>390.51757149999997</c:v>
                </c:pt>
                <c:pt idx="39315">
                  <c:v>390.52750650000002</c:v>
                </c:pt>
                <c:pt idx="39316">
                  <c:v>390.5374415</c:v>
                </c:pt>
                <c:pt idx="39317">
                  <c:v>390.54737649999998</c:v>
                </c:pt>
                <c:pt idx="39318">
                  <c:v>390.55731150000003</c:v>
                </c:pt>
                <c:pt idx="39319">
                  <c:v>390.56724750000001</c:v>
                </c:pt>
                <c:pt idx="39320">
                  <c:v>390.57718249999999</c:v>
                </c:pt>
                <c:pt idx="39321">
                  <c:v>390.58711749999998</c:v>
                </c:pt>
                <c:pt idx="39322">
                  <c:v>390.59705250000002</c:v>
                </c:pt>
                <c:pt idx="39323">
                  <c:v>390.6069875</c:v>
                </c:pt>
                <c:pt idx="39324">
                  <c:v>390.61692249999999</c:v>
                </c:pt>
                <c:pt idx="39325">
                  <c:v>390.62685750000003</c:v>
                </c:pt>
                <c:pt idx="39326">
                  <c:v>390.63679250000001</c:v>
                </c:pt>
                <c:pt idx="39327">
                  <c:v>390.6467275</c:v>
                </c:pt>
                <c:pt idx="39328">
                  <c:v>390.65666349999998</c:v>
                </c:pt>
                <c:pt idx="39329">
                  <c:v>390.66659850000002</c:v>
                </c:pt>
                <c:pt idx="39330">
                  <c:v>390.67653350000001</c:v>
                </c:pt>
                <c:pt idx="39331">
                  <c:v>390.68646849999999</c:v>
                </c:pt>
                <c:pt idx="39332">
                  <c:v>390.69640349999997</c:v>
                </c:pt>
                <c:pt idx="39333">
                  <c:v>390.70633850000002</c:v>
                </c:pt>
                <c:pt idx="39334">
                  <c:v>390.7162735</c:v>
                </c:pt>
                <c:pt idx="39335">
                  <c:v>390.72620849999998</c:v>
                </c:pt>
                <c:pt idx="39336">
                  <c:v>390.73614350000003</c:v>
                </c:pt>
                <c:pt idx="39337">
                  <c:v>390.74607950000001</c:v>
                </c:pt>
                <c:pt idx="39338">
                  <c:v>390.75601449999999</c:v>
                </c:pt>
                <c:pt idx="39339">
                  <c:v>390.76594949999998</c:v>
                </c:pt>
                <c:pt idx="39340">
                  <c:v>390.77588450000002</c:v>
                </c:pt>
                <c:pt idx="39341">
                  <c:v>390.7858195</c:v>
                </c:pt>
                <c:pt idx="39342">
                  <c:v>390.79575449999999</c:v>
                </c:pt>
                <c:pt idx="39343">
                  <c:v>390.80568950000003</c:v>
                </c:pt>
                <c:pt idx="39344">
                  <c:v>390.81562450000001</c:v>
                </c:pt>
                <c:pt idx="39345">
                  <c:v>390.8255595</c:v>
                </c:pt>
                <c:pt idx="39346">
                  <c:v>390.8354956</c:v>
                </c:pt>
                <c:pt idx="39347">
                  <c:v>390.84543059999999</c:v>
                </c:pt>
                <c:pt idx="39348">
                  <c:v>390.85536560000003</c:v>
                </c:pt>
                <c:pt idx="39349">
                  <c:v>390.86530060000001</c:v>
                </c:pt>
                <c:pt idx="39350">
                  <c:v>390.8752356</c:v>
                </c:pt>
                <c:pt idx="39351">
                  <c:v>390.88517059999998</c:v>
                </c:pt>
                <c:pt idx="39352">
                  <c:v>390.89510560000002</c:v>
                </c:pt>
                <c:pt idx="39353">
                  <c:v>390.90504060000001</c:v>
                </c:pt>
                <c:pt idx="39354">
                  <c:v>390.91497659999999</c:v>
                </c:pt>
                <c:pt idx="39355">
                  <c:v>390.92491159999997</c:v>
                </c:pt>
                <c:pt idx="39356">
                  <c:v>390.93484660000001</c:v>
                </c:pt>
                <c:pt idx="39357">
                  <c:v>390.9447816</c:v>
                </c:pt>
                <c:pt idx="39358">
                  <c:v>390.95471659999998</c:v>
                </c:pt>
                <c:pt idx="39359">
                  <c:v>390.96465160000002</c:v>
                </c:pt>
                <c:pt idx="39360">
                  <c:v>390.97458660000001</c:v>
                </c:pt>
                <c:pt idx="39361">
                  <c:v>390.98452159999999</c:v>
                </c:pt>
                <c:pt idx="39362">
                  <c:v>390.99445759999998</c:v>
                </c:pt>
                <c:pt idx="39363">
                  <c:v>391.00439260000002</c:v>
                </c:pt>
                <c:pt idx="39364">
                  <c:v>391.0143276</c:v>
                </c:pt>
                <c:pt idx="39365">
                  <c:v>391.02426259999999</c:v>
                </c:pt>
                <c:pt idx="39366">
                  <c:v>391.03419760000003</c:v>
                </c:pt>
                <c:pt idx="39367">
                  <c:v>391.04413260000001</c:v>
                </c:pt>
                <c:pt idx="39368">
                  <c:v>391.0540676</c:v>
                </c:pt>
                <c:pt idx="39369">
                  <c:v>391.06400259999998</c:v>
                </c:pt>
                <c:pt idx="39370">
                  <c:v>391.07393760000002</c:v>
                </c:pt>
                <c:pt idx="39371">
                  <c:v>391.0838736</c:v>
                </c:pt>
                <c:pt idx="39372">
                  <c:v>391.09380859999999</c:v>
                </c:pt>
                <c:pt idx="39373">
                  <c:v>391.10374359999997</c:v>
                </c:pt>
                <c:pt idx="39374">
                  <c:v>391.11367860000001</c:v>
                </c:pt>
                <c:pt idx="39375">
                  <c:v>391.1236136</c:v>
                </c:pt>
                <c:pt idx="39376">
                  <c:v>391.13354859999998</c:v>
                </c:pt>
                <c:pt idx="39377">
                  <c:v>391.14348360000002</c:v>
                </c:pt>
                <c:pt idx="39378">
                  <c:v>391.15341860000001</c:v>
                </c:pt>
                <c:pt idx="39379">
                  <c:v>391.16335459999999</c:v>
                </c:pt>
                <c:pt idx="39380">
                  <c:v>391.17328959999998</c:v>
                </c:pt>
                <c:pt idx="39381">
                  <c:v>391.18322460000002</c:v>
                </c:pt>
                <c:pt idx="39382">
                  <c:v>391.1931596</c:v>
                </c:pt>
                <c:pt idx="39383">
                  <c:v>391.20309459999999</c:v>
                </c:pt>
                <c:pt idx="39384">
                  <c:v>391.21302960000003</c:v>
                </c:pt>
                <c:pt idx="39385">
                  <c:v>391.22296460000001</c:v>
                </c:pt>
                <c:pt idx="39386">
                  <c:v>391.2328996</c:v>
                </c:pt>
                <c:pt idx="39387">
                  <c:v>391.24283559999998</c:v>
                </c:pt>
                <c:pt idx="39388">
                  <c:v>391.25277060000002</c:v>
                </c:pt>
                <c:pt idx="39389">
                  <c:v>391.2627056</c:v>
                </c:pt>
                <c:pt idx="39390">
                  <c:v>391.27264059999999</c:v>
                </c:pt>
                <c:pt idx="39391">
                  <c:v>391.28257559999997</c:v>
                </c:pt>
                <c:pt idx="39392">
                  <c:v>391.29251060000001</c:v>
                </c:pt>
                <c:pt idx="39393">
                  <c:v>391.3024456</c:v>
                </c:pt>
                <c:pt idx="39394">
                  <c:v>391.31238059999998</c:v>
                </c:pt>
                <c:pt idx="39395">
                  <c:v>391.32231660000002</c:v>
                </c:pt>
                <c:pt idx="39396">
                  <c:v>391.33225160000001</c:v>
                </c:pt>
                <c:pt idx="39397">
                  <c:v>391.34218659999999</c:v>
                </c:pt>
                <c:pt idx="39398">
                  <c:v>391.35212159999998</c:v>
                </c:pt>
                <c:pt idx="39399">
                  <c:v>391.36205660000002</c:v>
                </c:pt>
                <c:pt idx="39400">
                  <c:v>391.3719916</c:v>
                </c:pt>
                <c:pt idx="39401">
                  <c:v>391.38192659999999</c:v>
                </c:pt>
                <c:pt idx="39402">
                  <c:v>391.39186160000003</c:v>
                </c:pt>
                <c:pt idx="39403">
                  <c:v>391.40179760000001</c:v>
                </c:pt>
                <c:pt idx="39404">
                  <c:v>391.41173259999999</c:v>
                </c:pt>
                <c:pt idx="39405">
                  <c:v>391.42166759999998</c:v>
                </c:pt>
                <c:pt idx="39406">
                  <c:v>391.43160260000002</c:v>
                </c:pt>
                <c:pt idx="39407">
                  <c:v>391.4415376</c:v>
                </c:pt>
                <c:pt idx="39408">
                  <c:v>391.45147259999999</c:v>
                </c:pt>
                <c:pt idx="39409">
                  <c:v>391.46140759999997</c:v>
                </c:pt>
                <c:pt idx="39410">
                  <c:v>391.47134260000001</c:v>
                </c:pt>
                <c:pt idx="39411">
                  <c:v>391.4812786</c:v>
                </c:pt>
                <c:pt idx="39412">
                  <c:v>391.49121359999998</c:v>
                </c:pt>
                <c:pt idx="39413">
                  <c:v>391.50114860000002</c:v>
                </c:pt>
                <c:pt idx="39414">
                  <c:v>391.51108360000001</c:v>
                </c:pt>
                <c:pt idx="39415">
                  <c:v>391.52101859999999</c:v>
                </c:pt>
                <c:pt idx="39416">
                  <c:v>391.53095359999998</c:v>
                </c:pt>
                <c:pt idx="39417">
                  <c:v>391.54088860000002</c:v>
                </c:pt>
                <c:pt idx="39418">
                  <c:v>391.5508236</c:v>
                </c:pt>
                <c:pt idx="39419">
                  <c:v>391.56075959999998</c:v>
                </c:pt>
                <c:pt idx="39420">
                  <c:v>391.57069460000002</c:v>
                </c:pt>
                <c:pt idx="39421">
                  <c:v>391.58062960000001</c:v>
                </c:pt>
                <c:pt idx="39422">
                  <c:v>391.59056459999999</c:v>
                </c:pt>
                <c:pt idx="39423">
                  <c:v>391.60049959999998</c:v>
                </c:pt>
                <c:pt idx="39424">
                  <c:v>391.61043460000002</c:v>
                </c:pt>
                <c:pt idx="39425">
                  <c:v>391.6203696</c:v>
                </c:pt>
                <c:pt idx="39426">
                  <c:v>391.63030459999999</c:v>
                </c:pt>
                <c:pt idx="39427">
                  <c:v>391.64023959999997</c:v>
                </c:pt>
                <c:pt idx="39428">
                  <c:v>391.65017560000001</c:v>
                </c:pt>
                <c:pt idx="39429">
                  <c:v>391.6601106</c:v>
                </c:pt>
                <c:pt idx="39430">
                  <c:v>391.67004559999998</c:v>
                </c:pt>
                <c:pt idx="39431">
                  <c:v>391.67998060000002</c:v>
                </c:pt>
                <c:pt idx="39432">
                  <c:v>391.68991560000001</c:v>
                </c:pt>
                <c:pt idx="39433">
                  <c:v>391.69985059999999</c:v>
                </c:pt>
                <c:pt idx="39434">
                  <c:v>391.70978559999998</c:v>
                </c:pt>
                <c:pt idx="39435">
                  <c:v>391.71972060000002</c:v>
                </c:pt>
                <c:pt idx="39436">
                  <c:v>391.7296566</c:v>
                </c:pt>
                <c:pt idx="39437">
                  <c:v>391.73959159999998</c:v>
                </c:pt>
                <c:pt idx="39438">
                  <c:v>391.74952660000002</c:v>
                </c:pt>
                <c:pt idx="39439">
                  <c:v>391.75946160000001</c:v>
                </c:pt>
                <c:pt idx="39440">
                  <c:v>391.76939659999999</c:v>
                </c:pt>
                <c:pt idx="39441">
                  <c:v>391.77933159999998</c:v>
                </c:pt>
                <c:pt idx="39442">
                  <c:v>391.78926660000002</c:v>
                </c:pt>
                <c:pt idx="39443">
                  <c:v>391.7992016</c:v>
                </c:pt>
                <c:pt idx="39444">
                  <c:v>391.80913659999999</c:v>
                </c:pt>
                <c:pt idx="39445">
                  <c:v>391.81907260000003</c:v>
                </c:pt>
                <c:pt idx="39446">
                  <c:v>391.82900760000001</c:v>
                </c:pt>
                <c:pt idx="39447">
                  <c:v>391.83894279999998</c:v>
                </c:pt>
                <c:pt idx="39448">
                  <c:v>391.84887780000003</c:v>
                </c:pt>
                <c:pt idx="39449">
                  <c:v>391.85881280000001</c:v>
                </c:pt>
                <c:pt idx="39450">
                  <c:v>391.86874779999999</c:v>
                </c:pt>
                <c:pt idx="39451">
                  <c:v>391.87868279999998</c:v>
                </c:pt>
                <c:pt idx="39452">
                  <c:v>391.88861780000002</c:v>
                </c:pt>
                <c:pt idx="39453">
                  <c:v>391.8985538</c:v>
                </c:pt>
                <c:pt idx="39454">
                  <c:v>391.90848879999999</c:v>
                </c:pt>
                <c:pt idx="39455">
                  <c:v>391.91842380000003</c:v>
                </c:pt>
                <c:pt idx="39456">
                  <c:v>391.92835880000001</c:v>
                </c:pt>
                <c:pt idx="39457">
                  <c:v>391.9382938</c:v>
                </c:pt>
                <c:pt idx="39458">
                  <c:v>391.94822879999998</c:v>
                </c:pt>
                <c:pt idx="39459">
                  <c:v>391.95816380000002</c:v>
                </c:pt>
                <c:pt idx="39460">
                  <c:v>391.96809880000001</c:v>
                </c:pt>
                <c:pt idx="39461">
                  <c:v>391.97803379999999</c:v>
                </c:pt>
                <c:pt idx="39462">
                  <c:v>391.98796979999997</c:v>
                </c:pt>
                <c:pt idx="39463">
                  <c:v>391.99790480000001</c:v>
                </c:pt>
                <c:pt idx="39464">
                  <c:v>392.0078398</c:v>
                </c:pt>
                <c:pt idx="39465">
                  <c:v>392.01777479999998</c:v>
                </c:pt>
                <c:pt idx="39466">
                  <c:v>392.02770980000003</c:v>
                </c:pt>
                <c:pt idx="39467">
                  <c:v>392.03764480000001</c:v>
                </c:pt>
                <c:pt idx="39468">
                  <c:v>392.04757979999999</c:v>
                </c:pt>
                <c:pt idx="39469">
                  <c:v>392.05751479999998</c:v>
                </c:pt>
                <c:pt idx="39470">
                  <c:v>392.06744980000002</c:v>
                </c:pt>
                <c:pt idx="39471">
                  <c:v>392.0773858</c:v>
                </c:pt>
                <c:pt idx="39472">
                  <c:v>392.08732079999999</c:v>
                </c:pt>
                <c:pt idx="39473">
                  <c:v>392.09725580000003</c:v>
                </c:pt>
                <c:pt idx="39474">
                  <c:v>392.10719080000001</c:v>
                </c:pt>
                <c:pt idx="39475">
                  <c:v>392.1171258</c:v>
                </c:pt>
                <c:pt idx="39476">
                  <c:v>392.12706079999998</c:v>
                </c:pt>
                <c:pt idx="39477">
                  <c:v>392.13699580000002</c:v>
                </c:pt>
                <c:pt idx="39478">
                  <c:v>392.14693080000001</c:v>
                </c:pt>
                <c:pt idx="39479">
                  <c:v>392.15686579999999</c:v>
                </c:pt>
                <c:pt idx="39480">
                  <c:v>392.16680179999997</c:v>
                </c:pt>
                <c:pt idx="39481">
                  <c:v>392.17673680000001</c:v>
                </c:pt>
                <c:pt idx="39482">
                  <c:v>392.1866718</c:v>
                </c:pt>
                <c:pt idx="39483">
                  <c:v>392.19660679999998</c:v>
                </c:pt>
                <c:pt idx="39484">
                  <c:v>392.20654180000002</c:v>
                </c:pt>
                <c:pt idx="39485">
                  <c:v>392.21647680000001</c:v>
                </c:pt>
                <c:pt idx="39486">
                  <c:v>392.22641179999999</c:v>
                </c:pt>
                <c:pt idx="39487">
                  <c:v>392.23634679999998</c:v>
                </c:pt>
                <c:pt idx="39488">
                  <c:v>392.24628180000002</c:v>
                </c:pt>
                <c:pt idx="39489">
                  <c:v>392.2562178</c:v>
                </c:pt>
                <c:pt idx="39490">
                  <c:v>392.26615279999999</c:v>
                </c:pt>
                <c:pt idx="39491">
                  <c:v>392.27608780000003</c:v>
                </c:pt>
                <c:pt idx="39492">
                  <c:v>392.28602280000001</c:v>
                </c:pt>
                <c:pt idx="39493">
                  <c:v>392.2959578</c:v>
                </c:pt>
                <c:pt idx="39494">
                  <c:v>392.30589279999998</c:v>
                </c:pt>
                <c:pt idx="39495">
                  <c:v>392.31582780000002</c:v>
                </c:pt>
                <c:pt idx="39496">
                  <c:v>392.32576280000001</c:v>
                </c:pt>
                <c:pt idx="39497">
                  <c:v>392.33569779999999</c:v>
                </c:pt>
                <c:pt idx="39498">
                  <c:v>392.34563379999997</c:v>
                </c:pt>
                <c:pt idx="39499">
                  <c:v>392.35556880000001</c:v>
                </c:pt>
                <c:pt idx="39500">
                  <c:v>392.3655038</c:v>
                </c:pt>
                <c:pt idx="39501">
                  <c:v>392.37543879999998</c:v>
                </c:pt>
                <c:pt idx="39502">
                  <c:v>392.38537380000002</c:v>
                </c:pt>
                <c:pt idx="39503">
                  <c:v>392.39530880000001</c:v>
                </c:pt>
                <c:pt idx="39504">
                  <c:v>392.40524379999999</c:v>
                </c:pt>
                <c:pt idx="39505">
                  <c:v>392.41517879999998</c:v>
                </c:pt>
                <c:pt idx="39506">
                  <c:v>392.42511380000002</c:v>
                </c:pt>
                <c:pt idx="39507">
                  <c:v>392.4350498</c:v>
                </c:pt>
                <c:pt idx="39508">
                  <c:v>392.44498479999999</c:v>
                </c:pt>
                <c:pt idx="39509">
                  <c:v>392.45491980000003</c:v>
                </c:pt>
                <c:pt idx="39510">
                  <c:v>392.46485480000001</c:v>
                </c:pt>
                <c:pt idx="39511">
                  <c:v>392.4747898</c:v>
                </c:pt>
                <c:pt idx="39512">
                  <c:v>392.48472479999998</c:v>
                </c:pt>
                <c:pt idx="39513">
                  <c:v>392.49465980000002</c:v>
                </c:pt>
                <c:pt idx="39514">
                  <c:v>392.50459480000001</c:v>
                </c:pt>
                <c:pt idx="39515">
                  <c:v>392.51452979999999</c:v>
                </c:pt>
                <c:pt idx="39516">
                  <c:v>392.52446579999997</c:v>
                </c:pt>
                <c:pt idx="39517">
                  <c:v>392.53440080000001</c:v>
                </c:pt>
                <c:pt idx="39518">
                  <c:v>392.5443358</c:v>
                </c:pt>
                <c:pt idx="39519">
                  <c:v>392.55427079999998</c:v>
                </c:pt>
                <c:pt idx="39520">
                  <c:v>392.56420580000002</c:v>
                </c:pt>
                <c:pt idx="39521">
                  <c:v>392.57414080000001</c:v>
                </c:pt>
                <c:pt idx="39522">
                  <c:v>392.58407579999999</c:v>
                </c:pt>
                <c:pt idx="39523">
                  <c:v>392.59401079999998</c:v>
                </c:pt>
                <c:pt idx="39524">
                  <c:v>392.60394580000002</c:v>
                </c:pt>
                <c:pt idx="39525">
                  <c:v>392.6138808</c:v>
                </c:pt>
                <c:pt idx="39526">
                  <c:v>392.62381679999999</c:v>
                </c:pt>
                <c:pt idx="39527">
                  <c:v>392.63375180000003</c:v>
                </c:pt>
                <c:pt idx="39528">
                  <c:v>392.64368680000001</c:v>
                </c:pt>
                <c:pt idx="39529">
                  <c:v>392.6536218</c:v>
                </c:pt>
                <c:pt idx="39530">
                  <c:v>392.66355679999998</c:v>
                </c:pt>
                <c:pt idx="39531">
                  <c:v>392.67349180000002</c:v>
                </c:pt>
                <c:pt idx="39532">
                  <c:v>392.68342680000001</c:v>
                </c:pt>
                <c:pt idx="39533">
                  <c:v>392.69336179999999</c:v>
                </c:pt>
                <c:pt idx="39534">
                  <c:v>392.70329679999998</c:v>
                </c:pt>
                <c:pt idx="39535">
                  <c:v>392.71323180000002</c:v>
                </c:pt>
                <c:pt idx="39536">
                  <c:v>392.7231678</c:v>
                </c:pt>
                <c:pt idx="39537">
                  <c:v>392.73310279999998</c:v>
                </c:pt>
                <c:pt idx="39538">
                  <c:v>392.74303780000002</c:v>
                </c:pt>
                <c:pt idx="39539">
                  <c:v>392.75297280000001</c:v>
                </c:pt>
                <c:pt idx="39540">
                  <c:v>392.76290779999999</c:v>
                </c:pt>
                <c:pt idx="39541">
                  <c:v>392.77284279999998</c:v>
                </c:pt>
                <c:pt idx="39542">
                  <c:v>392.78277780000002</c:v>
                </c:pt>
                <c:pt idx="39543">
                  <c:v>392.7927128</c:v>
                </c:pt>
                <c:pt idx="39544">
                  <c:v>392.80264779999999</c:v>
                </c:pt>
                <c:pt idx="39545">
                  <c:v>392.81258279999997</c:v>
                </c:pt>
                <c:pt idx="39546">
                  <c:v>392.82251880000001</c:v>
                </c:pt>
                <c:pt idx="39547">
                  <c:v>392.8324538</c:v>
                </c:pt>
                <c:pt idx="39548">
                  <c:v>392.84238909999999</c:v>
                </c:pt>
                <c:pt idx="39549">
                  <c:v>392.85232409999998</c:v>
                </c:pt>
                <c:pt idx="39550">
                  <c:v>392.86225910000002</c:v>
                </c:pt>
                <c:pt idx="39551">
                  <c:v>392.8721941</c:v>
                </c:pt>
                <c:pt idx="39552">
                  <c:v>392.88212909999999</c:v>
                </c:pt>
                <c:pt idx="39553">
                  <c:v>392.89206410000003</c:v>
                </c:pt>
                <c:pt idx="39554">
                  <c:v>392.90199910000001</c:v>
                </c:pt>
                <c:pt idx="39555">
                  <c:v>392.91193509999999</c:v>
                </c:pt>
                <c:pt idx="39556">
                  <c:v>392.92187009999998</c:v>
                </c:pt>
                <c:pt idx="39557">
                  <c:v>392.93180510000002</c:v>
                </c:pt>
                <c:pt idx="39558">
                  <c:v>392.9417401</c:v>
                </c:pt>
                <c:pt idx="39559">
                  <c:v>392.95167509999999</c:v>
                </c:pt>
                <c:pt idx="39560">
                  <c:v>392.96161009999997</c:v>
                </c:pt>
                <c:pt idx="39561">
                  <c:v>392.97154510000001</c:v>
                </c:pt>
                <c:pt idx="39562">
                  <c:v>392.9814801</c:v>
                </c:pt>
                <c:pt idx="39563">
                  <c:v>392.99141509999998</c:v>
                </c:pt>
                <c:pt idx="39564">
                  <c:v>393.00135010000002</c:v>
                </c:pt>
                <c:pt idx="39565">
                  <c:v>393.01128610000001</c:v>
                </c:pt>
                <c:pt idx="39566">
                  <c:v>393.02122109999999</c:v>
                </c:pt>
                <c:pt idx="39567">
                  <c:v>393.03115609999998</c:v>
                </c:pt>
                <c:pt idx="39568">
                  <c:v>393.04109110000002</c:v>
                </c:pt>
                <c:pt idx="39569">
                  <c:v>393.0510261</c:v>
                </c:pt>
                <c:pt idx="39570">
                  <c:v>393.06096109999999</c:v>
                </c:pt>
                <c:pt idx="39571">
                  <c:v>393.07089610000003</c:v>
                </c:pt>
                <c:pt idx="39572">
                  <c:v>393.08083110000001</c:v>
                </c:pt>
                <c:pt idx="39573">
                  <c:v>393.0907661</c:v>
                </c:pt>
                <c:pt idx="39574">
                  <c:v>393.10070109999998</c:v>
                </c:pt>
                <c:pt idx="39575">
                  <c:v>393.11063710000002</c:v>
                </c:pt>
                <c:pt idx="39576">
                  <c:v>393.1205721</c:v>
                </c:pt>
                <c:pt idx="39577">
                  <c:v>393.13050709999999</c:v>
                </c:pt>
                <c:pt idx="39578">
                  <c:v>393.14044209999997</c:v>
                </c:pt>
                <c:pt idx="39579">
                  <c:v>393.15037710000001</c:v>
                </c:pt>
                <c:pt idx="39580">
                  <c:v>393.1603121</c:v>
                </c:pt>
                <c:pt idx="39581">
                  <c:v>393.17024709999998</c:v>
                </c:pt>
                <c:pt idx="39582">
                  <c:v>393.18018210000002</c:v>
                </c:pt>
                <c:pt idx="39583">
                  <c:v>393.19011710000001</c:v>
                </c:pt>
                <c:pt idx="39584">
                  <c:v>393.20005209999999</c:v>
                </c:pt>
                <c:pt idx="39585">
                  <c:v>393.20998709999998</c:v>
                </c:pt>
                <c:pt idx="39586">
                  <c:v>393.21992310000002</c:v>
                </c:pt>
                <c:pt idx="39587">
                  <c:v>393.2298581</c:v>
                </c:pt>
                <c:pt idx="39588">
                  <c:v>393.23979309999999</c:v>
                </c:pt>
                <c:pt idx="39589">
                  <c:v>393.24972810000003</c:v>
                </c:pt>
                <c:pt idx="39590">
                  <c:v>393.25966310000001</c:v>
                </c:pt>
                <c:pt idx="39591">
                  <c:v>393.2695981</c:v>
                </c:pt>
                <c:pt idx="39592">
                  <c:v>393.27953309999998</c:v>
                </c:pt>
                <c:pt idx="39593">
                  <c:v>393.28946810000002</c:v>
                </c:pt>
                <c:pt idx="39594">
                  <c:v>393.29940310000001</c:v>
                </c:pt>
                <c:pt idx="39595">
                  <c:v>393.30933809999999</c:v>
                </c:pt>
                <c:pt idx="39596">
                  <c:v>393.31927409999997</c:v>
                </c:pt>
                <c:pt idx="39597">
                  <c:v>393.32920910000001</c:v>
                </c:pt>
                <c:pt idx="39598">
                  <c:v>393.3391441</c:v>
                </c:pt>
                <c:pt idx="39599">
                  <c:v>393.34907909999998</c:v>
                </c:pt>
                <c:pt idx="39600">
                  <c:v>393.35901410000002</c:v>
                </c:pt>
                <c:pt idx="39601">
                  <c:v>393.36894910000001</c:v>
                </c:pt>
                <c:pt idx="39602">
                  <c:v>393.37888409999999</c:v>
                </c:pt>
                <c:pt idx="39603">
                  <c:v>393.38881909999998</c:v>
                </c:pt>
                <c:pt idx="39604">
                  <c:v>393.39875410000002</c:v>
                </c:pt>
                <c:pt idx="39605">
                  <c:v>393.4086891</c:v>
                </c:pt>
                <c:pt idx="39606">
                  <c:v>393.41862409999999</c:v>
                </c:pt>
                <c:pt idx="39607">
                  <c:v>393.42856010000003</c:v>
                </c:pt>
                <c:pt idx="39608">
                  <c:v>393.43849510000001</c:v>
                </c:pt>
                <c:pt idx="39609">
                  <c:v>393.4484301</c:v>
                </c:pt>
                <c:pt idx="39610">
                  <c:v>393.45836509999998</c:v>
                </c:pt>
                <c:pt idx="39611">
                  <c:v>393.46830010000002</c:v>
                </c:pt>
                <c:pt idx="39612">
                  <c:v>393.47823510000001</c:v>
                </c:pt>
                <c:pt idx="39613">
                  <c:v>393.48817009999999</c:v>
                </c:pt>
                <c:pt idx="39614">
                  <c:v>393.49810509999998</c:v>
                </c:pt>
                <c:pt idx="39615">
                  <c:v>393.50804010000002</c:v>
                </c:pt>
                <c:pt idx="39616">
                  <c:v>393.5179751</c:v>
                </c:pt>
                <c:pt idx="39617">
                  <c:v>393.52791109999998</c:v>
                </c:pt>
                <c:pt idx="39618">
                  <c:v>393.53784610000002</c:v>
                </c:pt>
                <c:pt idx="39619">
                  <c:v>393.54778110000001</c:v>
                </c:pt>
                <c:pt idx="39620">
                  <c:v>393.55771609999999</c:v>
                </c:pt>
                <c:pt idx="39621">
                  <c:v>393.56765109999998</c:v>
                </c:pt>
                <c:pt idx="39622">
                  <c:v>393.57758610000002</c:v>
                </c:pt>
                <c:pt idx="39623">
                  <c:v>393.5875211</c:v>
                </c:pt>
                <c:pt idx="39624">
                  <c:v>393.59745609999999</c:v>
                </c:pt>
                <c:pt idx="39625">
                  <c:v>393.60739109999997</c:v>
                </c:pt>
                <c:pt idx="39626">
                  <c:v>393.61732610000001</c:v>
                </c:pt>
                <c:pt idx="39627">
                  <c:v>393.6272611</c:v>
                </c:pt>
                <c:pt idx="39628">
                  <c:v>393.63719709999998</c:v>
                </c:pt>
                <c:pt idx="39629">
                  <c:v>393.64713210000002</c:v>
                </c:pt>
                <c:pt idx="39630">
                  <c:v>393.65706710000001</c:v>
                </c:pt>
                <c:pt idx="39631">
                  <c:v>393.66700209999999</c:v>
                </c:pt>
                <c:pt idx="39632">
                  <c:v>393.67693709999998</c:v>
                </c:pt>
                <c:pt idx="39633">
                  <c:v>393.68687210000002</c:v>
                </c:pt>
                <c:pt idx="39634">
                  <c:v>393.6968071</c:v>
                </c:pt>
                <c:pt idx="39635">
                  <c:v>393.70674209999999</c:v>
                </c:pt>
                <c:pt idx="39636">
                  <c:v>393.71667710000003</c:v>
                </c:pt>
                <c:pt idx="39637">
                  <c:v>393.72661210000001</c:v>
                </c:pt>
                <c:pt idx="39638">
                  <c:v>393.73654809999999</c:v>
                </c:pt>
                <c:pt idx="39639">
                  <c:v>393.74648309999998</c:v>
                </c:pt>
                <c:pt idx="39640">
                  <c:v>393.75641810000002</c:v>
                </c:pt>
                <c:pt idx="39641">
                  <c:v>393.7663531</c:v>
                </c:pt>
                <c:pt idx="39642">
                  <c:v>393.77628809999999</c:v>
                </c:pt>
                <c:pt idx="39643">
                  <c:v>393.78622309999997</c:v>
                </c:pt>
                <c:pt idx="39644">
                  <c:v>393.79615810000001</c:v>
                </c:pt>
                <c:pt idx="39645">
                  <c:v>393.8060931</c:v>
                </c:pt>
                <c:pt idx="39646">
                  <c:v>393.81602809999998</c:v>
                </c:pt>
                <c:pt idx="39647">
                  <c:v>393.82596310000002</c:v>
                </c:pt>
                <c:pt idx="39648">
                  <c:v>393.83589810000001</c:v>
                </c:pt>
                <c:pt idx="39649">
                  <c:v>393.84583359999999</c:v>
                </c:pt>
                <c:pt idx="39650">
                  <c:v>393.85576859999998</c:v>
                </c:pt>
                <c:pt idx="39651">
                  <c:v>393.86570360000002</c:v>
                </c:pt>
                <c:pt idx="39652">
                  <c:v>393.8756386</c:v>
                </c:pt>
                <c:pt idx="39653">
                  <c:v>393.88557359999999</c:v>
                </c:pt>
                <c:pt idx="39654">
                  <c:v>393.89550860000003</c:v>
                </c:pt>
                <c:pt idx="39655">
                  <c:v>393.90544360000001</c:v>
                </c:pt>
                <c:pt idx="39656">
                  <c:v>393.9153786</c:v>
                </c:pt>
                <c:pt idx="39657">
                  <c:v>393.92531359999998</c:v>
                </c:pt>
                <c:pt idx="39658">
                  <c:v>393.93524860000002</c:v>
                </c:pt>
                <c:pt idx="39659">
                  <c:v>393.9451846</c:v>
                </c:pt>
                <c:pt idx="39660">
                  <c:v>393.95511959999999</c:v>
                </c:pt>
                <c:pt idx="39661">
                  <c:v>393.96505459999997</c:v>
                </c:pt>
                <c:pt idx="39662">
                  <c:v>393.97498960000001</c:v>
                </c:pt>
                <c:pt idx="39663">
                  <c:v>393.9849246</c:v>
                </c:pt>
                <c:pt idx="39664">
                  <c:v>393.99485959999998</c:v>
                </c:pt>
                <c:pt idx="39665">
                  <c:v>394.00479460000003</c:v>
                </c:pt>
                <c:pt idx="39666">
                  <c:v>394.01472960000001</c:v>
                </c:pt>
                <c:pt idx="39667">
                  <c:v>394.02466459999999</c:v>
                </c:pt>
                <c:pt idx="39668">
                  <c:v>394.03459959999998</c:v>
                </c:pt>
                <c:pt idx="39669">
                  <c:v>394.04453460000002</c:v>
                </c:pt>
                <c:pt idx="39670">
                  <c:v>394.0544696</c:v>
                </c:pt>
                <c:pt idx="39671">
                  <c:v>394.06440559999999</c:v>
                </c:pt>
                <c:pt idx="39672">
                  <c:v>394.07434060000003</c:v>
                </c:pt>
                <c:pt idx="39673">
                  <c:v>394.08427560000001</c:v>
                </c:pt>
                <c:pt idx="39674">
                  <c:v>394.0942106</c:v>
                </c:pt>
                <c:pt idx="39675">
                  <c:v>394.10414559999998</c:v>
                </c:pt>
                <c:pt idx="39676">
                  <c:v>394.11408060000002</c:v>
                </c:pt>
                <c:pt idx="39677">
                  <c:v>394.12401560000001</c:v>
                </c:pt>
                <c:pt idx="39678">
                  <c:v>394.13395059999999</c:v>
                </c:pt>
                <c:pt idx="39679">
                  <c:v>394.14388559999998</c:v>
                </c:pt>
                <c:pt idx="39680">
                  <c:v>394.15382060000002</c:v>
                </c:pt>
                <c:pt idx="39681">
                  <c:v>394.1637566</c:v>
                </c:pt>
                <c:pt idx="39682">
                  <c:v>394.17369159999998</c:v>
                </c:pt>
                <c:pt idx="39683">
                  <c:v>394.18362660000003</c:v>
                </c:pt>
                <c:pt idx="39684">
                  <c:v>394.19356160000001</c:v>
                </c:pt>
                <c:pt idx="39685">
                  <c:v>394.20349659999999</c:v>
                </c:pt>
                <c:pt idx="39686">
                  <c:v>394.21343159999998</c:v>
                </c:pt>
                <c:pt idx="39687">
                  <c:v>394.22336660000002</c:v>
                </c:pt>
                <c:pt idx="39688">
                  <c:v>394.2333016</c:v>
                </c:pt>
                <c:pt idx="39689">
                  <c:v>394.24323659999999</c:v>
                </c:pt>
                <c:pt idx="39690">
                  <c:v>394.25317159999997</c:v>
                </c:pt>
                <c:pt idx="39691">
                  <c:v>394.26310760000001</c:v>
                </c:pt>
                <c:pt idx="39692">
                  <c:v>394.2730426</c:v>
                </c:pt>
                <c:pt idx="39693">
                  <c:v>394.28297759999998</c:v>
                </c:pt>
                <c:pt idx="39694">
                  <c:v>394.29291260000002</c:v>
                </c:pt>
                <c:pt idx="39695">
                  <c:v>394.30284760000001</c:v>
                </c:pt>
                <c:pt idx="39696">
                  <c:v>394.31278259999999</c:v>
                </c:pt>
                <c:pt idx="39697">
                  <c:v>394.32271759999998</c:v>
                </c:pt>
                <c:pt idx="39698">
                  <c:v>394.33265260000002</c:v>
                </c:pt>
                <c:pt idx="39699">
                  <c:v>394.3425876</c:v>
                </c:pt>
                <c:pt idx="39700">
                  <c:v>394.35252259999999</c:v>
                </c:pt>
                <c:pt idx="39701">
                  <c:v>394.36245760000003</c:v>
                </c:pt>
                <c:pt idx="39702">
                  <c:v>394.37239360000001</c:v>
                </c:pt>
                <c:pt idx="39703">
                  <c:v>394.38232859999999</c:v>
                </c:pt>
                <c:pt idx="39704">
                  <c:v>394.39226359999998</c:v>
                </c:pt>
                <c:pt idx="39705">
                  <c:v>394.40219860000002</c:v>
                </c:pt>
                <c:pt idx="39706">
                  <c:v>394.4121336</c:v>
                </c:pt>
                <c:pt idx="39707">
                  <c:v>394.42206859999999</c:v>
                </c:pt>
                <c:pt idx="39708">
                  <c:v>394.43200359999997</c:v>
                </c:pt>
                <c:pt idx="39709">
                  <c:v>394.44193860000001</c:v>
                </c:pt>
                <c:pt idx="39710">
                  <c:v>394.4518736</c:v>
                </c:pt>
                <c:pt idx="39711">
                  <c:v>394.46180859999998</c:v>
                </c:pt>
                <c:pt idx="39712">
                  <c:v>394.47174460000002</c:v>
                </c:pt>
                <c:pt idx="39713">
                  <c:v>394.48167960000001</c:v>
                </c:pt>
                <c:pt idx="39714">
                  <c:v>394.49161459999999</c:v>
                </c:pt>
                <c:pt idx="39715">
                  <c:v>394.50154959999998</c:v>
                </c:pt>
                <c:pt idx="39716">
                  <c:v>394.51148460000002</c:v>
                </c:pt>
                <c:pt idx="39717">
                  <c:v>394.5214196</c:v>
                </c:pt>
                <c:pt idx="39718">
                  <c:v>394.53135459999999</c:v>
                </c:pt>
                <c:pt idx="39719">
                  <c:v>394.54128960000003</c:v>
                </c:pt>
                <c:pt idx="39720">
                  <c:v>394.55122460000001</c:v>
                </c:pt>
                <c:pt idx="39721">
                  <c:v>394.5611596</c:v>
                </c:pt>
                <c:pt idx="39722">
                  <c:v>394.57109559999998</c:v>
                </c:pt>
                <c:pt idx="39723">
                  <c:v>394.58103060000002</c:v>
                </c:pt>
                <c:pt idx="39724">
                  <c:v>394.5909656</c:v>
                </c:pt>
                <c:pt idx="39725">
                  <c:v>394.60090059999999</c:v>
                </c:pt>
                <c:pt idx="39726">
                  <c:v>394.61083559999997</c:v>
                </c:pt>
                <c:pt idx="39727">
                  <c:v>394.62077060000001</c:v>
                </c:pt>
                <c:pt idx="39728">
                  <c:v>394.6307056</c:v>
                </c:pt>
                <c:pt idx="39729">
                  <c:v>394.64064059999998</c:v>
                </c:pt>
                <c:pt idx="39730">
                  <c:v>394.65057560000002</c:v>
                </c:pt>
                <c:pt idx="39731">
                  <c:v>394.66051160000001</c:v>
                </c:pt>
                <c:pt idx="39732">
                  <c:v>394.67044659999999</c:v>
                </c:pt>
                <c:pt idx="39733">
                  <c:v>394.68038159999998</c:v>
                </c:pt>
                <c:pt idx="39734">
                  <c:v>394.69031660000002</c:v>
                </c:pt>
                <c:pt idx="39735">
                  <c:v>394.7002516</c:v>
                </c:pt>
                <c:pt idx="39736">
                  <c:v>394.71018659999999</c:v>
                </c:pt>
                <c:pt idx="39737">
                  <c:v>394.72012160000003</c:v>
                </c:pt>
                <c:pt idx="39738">
                  <c:v>394.73005660000001</c:v>
                </c:pt>
                <c:pt idx="39739">
                  <c:v>394.7399916</c:v>
                </c:pt>
                <c:pt idx="39740">
                  <c:v>394.74992759999998</c:v>
                </c:pt>
                <c:pt idx="39741">
                  <c:v>394.75986260000002</c:v>
                </c:pt>
                <c:pt idx="39742">
                  <c:v>394.7697976</c:v>
                </c:pt>
                <c:pt idx="39743">
                  <c:v>394.77973259999999</c:v>
                </c:pt>
                <c:pt idx="39744">
                  <c:v>394.78966759999997</c:v>
                </c:pt>
                <c:pt idx="39745">
                  <c:v>394.79960260000001</c:v>
                </c:pt>
                <c:pt idx="39746">
                  <c:v>394.8095376</c:v>
                </c:pt>
                <c:pt idx="39747">
                  <c:v>394.81947259999998</c:v>
                </c:pt>
                <c:pt idx="39748">
                  <c:v>394.82940760000002</c:v>
                </c:pt>
                <c:pt idx="39749">
                  <c:v>394.83934399999998</c:v>
                </c:pt>
                <c:pt idx="39750">
                  <c:v>394.84927900000002</c:v>
                </c:pt>
                <c:pt idx="39751">
                  <c:v>394.85921400000001</c:v>
                </c:pt>
                <c:pt idx="39752">
                  <c:v>394.86914899999999</c:v>
                </c:pt>
                <c:pt idx="39753">
                  <c:v>394.87908399999998</c:v>
                </c:pt>
                <c:pt idx="39754">
                  <c:v>394.88901900000002</c:v>
                </c:pt>
                <c:pt idx="39755">
                  <c:v>394.898954</c:v>
                </c:pt>
                <c:pt idx="39756">
                  <c:v>394.90888899999999</c:v>
                </c:pt>
                <c:pt idx="39757">
                  <c:v>394.91882500000003</c:v>
                </c:pt>
                <c:pt idx="39758">
                  <c:v>394.92876000000001</c:v>
                </c:pt>
                <c:pt idx="39759">
                  <c:v>394.938695</c:v>
                </c:pt>
                <c:pt idx="39760">
                  <c:v>394.94862999999998</c:v>
                </c:pt>
                <c:pt idx="39761">
                  <c:v>394.95856500000002</c:v>
                </c:pt>
                <c:pt idx="39762">
                  <c:v>394.96850000000001</c:v>
                </c:pt>
                <c:pt idx="39763">
                  <c:v>394.97843499999999</c:v>
                </c:pt>
                <c:pt idx="39764">
                  <c:v>394.98836999999997</c:v>
                </c:pt>
                <c:pt idx="39765">
                  <c:v>394.99830600000001</c:v>
                </c:pt>
                <c:pt idx="39766">
                  <c:v>395.008241</c:v>
                </c:pt>
                <c:pt idx="39767">
                  <c:v>395.01817599999998</c:v>
                </c:pt>
                <c:pt idx="39768">
                  <c:v>395.02811100000002</c:v>
                </c:pt>
                <c:pt idx="39769">
                  <c:v>395.03804600000001</c:v>
                </c:pt>
                <c:pt idx="39770">
                  <c:v>395.04798099999999</c:v>
                </c:pt>
                <c:pt idx="39771">
                  <c:v>395.05791599999998</c:v>
                </c:pt>
                <c:pt idx="39772">
                  <c:v>395.06785100000002</c:v>
                </c:pt>
                <c:pt idx="39773">
                  <c:v>395.077787</c:v>
                </c:pt>
                <c:pt idx="39774">
                  <c:v>395.08772199999999</c:v>
                </c:pt>
                <c:pt idx="39775">
                  <c:v>395.09765700000003</c:v>
                </c:pt>
                <c:pt idx="39776">
                  <c:v>395.10759200000001</c:v>
                </c:pt>
                <c:pt idx="39777">
                  <c:v>395.117527</c:v>
                </c:pt>
                <c:pt idx="39778">
                  <c:v>395.12746199999998</c:v>
                </c:pt>
                <c:pt idx="39779">
                  <c:v>395.13739700000002</c:v>
                </c:pt>
                <c:pt idx="39780">
                  <c:v>395.147333</c:v>
                </c:pt>
                <c:pt idx="39781">
                  <c:v>395.15726799999999</c:v>
                </c:pt>
                <c:pt idx="39782">
                  <c:v>395.16720299999997</c:v>
                </c:pt>
                <c:pt idx="39783">
                  <c:v>395.17713800000001</c:v>
                </c:pt>
                <c:pt idx="39784">
                  <c:v>395.187073</c:v>
                </c:pt>
                <c:pt idx="39785">
                  <c:v>395.19700799999998</c:v>
                </c:pt>
                <c:pt idx="39786">
                  <c:v>395.20694300000002</c:v>
                </c:pt>
                <c:pt idx="39787">
                  <c:v>395.21687800000001</c:v>
                </c:pt>
                <c:pt idx="39788">
                  <c:v>395.22681399999999</c:v>
                </c:pt>
                <c:pt idx="39789">
                  <c:v>395.23674899999997</c:v>
                </c:pt>
                <c:pt idx="39790">
                  <c:v>395.24668400000002</c:v>
                </c:pt>
                <c:pt idx="39791">
                  <c:v>395.256619</c:v>
                </c:pt>
                <c:pt idx="39792">
                  <c:v>395.26655399999999</c:v>
                </c:pt>
                <c:pt idx="39793">
                  <c:v>395.27648900000003</c:v>
                </c:pt>
                <c:pt idx="39794">
                  <c:v>395.28642500000001</c:v>
                </c:pt>
                <c:pt idx="39795">
                  <c:v>395.29635999999999</c:v>
                </c:pt>
                <c:pt idx="39796">
                  <c:v>395.30629499999998</c:v>
                </c:pt>
                <c:pt idx="39797">
                  <c:v>395.31623000000002</c:v>
                </c:pt>
                <c:pt idx="39798">
                  <c:v>395.326165</c:v>
                </c:pt>
                <c:pt idx="39799">
                  <c:v>395.33609999999999</c:v>
                </c:pt>
                <c:pt idx="39800">
                  <c:v>395.34603499999997</c:v>
                </c:pt>
                <c:pt idx="39801">
                  <c:v>395.35597100000001</c:v>
                </c:pt>
                <c:pt idx="39802">
                  <c:v>395.365906</c:v>
                </c:pt>
                <c:pt idx="39803">
                  <c:v>395.37584099999998</c:v>
                </c:pt>
                <c:pt idx="39804">
                  <c:v>395.38577600000002</c:v>
                </c:pt>
                <c:pt idx="39805">
                  <c:v>395.39571100000001</c:v>
                </c:pt>
                <c:pt idx="39806">
                  <c:v>395.40564599999999</c:v>
                </c:pt>
                <c:pt idx="39807">
                  <c:v>395.41558199999997</c:v>
                </c:pt>
                <c:pt idx="39808">
                  <c:v>395.42551700000001</c:v>
                </c:pt>
                <c:pt idx="39809">
                  <c:v>395.435452</c:v>
                </c:pt>
                <c:pt idx="39810">
                  <c:v>395.44538699999998</c:v>
                </c:pt>
                <c:pt idx="39811">
                  <c:v>395.45532200000002</c:v>
                </c:pt>
                <c:pt idx="39812">
                  <c:v>395.46525700000001</c:v>
                </c:pt>
                <c:pt idx="39813">
                  <c:v>395.47519299999999</c:v>
                </c:pt>
                <c:pt idx="39814">
                  <c:v>395.48512799999997</c:v>
                </c:pt>
                <c:pt idx="39815">
                  <c:v>395.49506300000002</c:v>
                </c:pt>
                <c:pt idx="39816">
                  <c:v>395.504998</c:v>
                </c:pt>
                <c:pt idx="39817">
                  <c:v>395.51493299999998</c:v>
                </c:pt>
                <c:pt idx="39818">
                  <c:v>395.52486800000003</c:v>
                </c:pt>
                <c:pt idx="39819">
                  <c:v>395.53480400000001</c:v>
                </c:pt>
                <c:pt idx="39820">
                  <c:v>395.54473899999999</c:v>
                </c:pt>
                <c:pt idx="39821">
                  <c:v>395.55467399999998</c:v>
                </c:pt>
                <c:pt idx="39822">
                  <c:v>395.56460900000002</c:v>
                </c:pt>
                <c:pt idx="39823">
                  <c:v>395.574544</c:v>
                </c:pt>
                <c:pt idx="39824">
                  <c:v>395.58447899999999</c:v>
                </c:pt>
                <c:pt idx="39825">
                  <c:v>395.59441500000003</c:v>
                </c:pt>
                <c:pt idx="39826">
                  <c:v>395.60435000000001</c:v>
                </c:pt>
                <c:pt idx="39827">
                  <c:v>395.614285</c:v>
                </c:pt>
                <c:pt idx="39828">
                  <c:v>395.62421999999998</c:v>
                </c:pt>
                <c:pt idx="39829">
                  <c:v>395.63415500000002</c:v>
                </c:pt>
                <c:pt idx="39830">
                  <c:v>395.64409000000001</c:v>
                </c:pt>
                <c:pt idx="39831">
                  <c:v>395.65402599999999</c:v>
                </c:pt>
                <c:pt idx="39832">
                  <c:v>395.66396099999997</c:v>
                </c:pt>
                <c:pt idx="39833">
                  <c:v>395.67389600000001</c:v>
                </c:pt>
                <c:pt idx="39834">
                  <c:v>395.683831</c:v>
                </c:pt>
                <c:pt idx="39835">
                  <c:v>395.69376599999998</c:v>
                </c:pt>
                <c:pt idx="39836">
                  <c:v>395.70370200000002</c:v>
                </c:pt>
                <c:pt idx="39837">
                  <c:v>395.71363700000001</c:v>
                </c:pt>
                <c:pt idx="39838">
                  <c:v>395.72357199999999</c:v>
                </c:pt>
                <c:pt idx="39839">
                  <c:v>395.73350699999997</c:v>
                </c:pt>
                <c:pt idx="39840">
                  <c:v>395.74344200000002</c:v>
                </c:pt>
                <c:pt idx="39841">
                  <c:v>395.753377</c:v>
                </c:pt>
                <c:pt idx="39842">
                  <c:v>395.76331299999998</c:v>
                </c:pt>
                <c:pt idx="39843">
                  <c:v>395.77324800000002</c:v>
                </c:pt>
                <c:pt idx="39844">
                  <c:v>395.78318300000001</c:v>
                </c:pt>
                <c:pt idx="39845">
                  <c:v>395.79311799999999</c:v>
                </c:pt>
                <c:pt idx="39846">
                  <c:v>395.80305299999998</c:v>
                </c:pt>
                <c:pt idx="39847">
                  <c:v>395.81298900000002</c:v>
                </c:pt>
                <c:pt idx="39848">
                  <c:v>395.822924</c:v>
                </c:pt>
                <c:pt idx="39849">
                  <c:v>395.83285899999998</c:v>
                </c:pt>
                <c:pt idx="39850">
                  <c:v>395.84279409999999</c:v>
                </c:pt>
                <c:pt idx="39851">
                  <c:v>395.85272909999998</c:v>
                </c:pt>
                <c:pt idx="39852">
                  <c:v>395.86266510000002</c:v>
                </c:pt>
                <c:pt idx="39853">
                  <c:v>395.8726001</c:v>
                </c:pt>
                <c:pt idx="39854">
                  <c:v>395.88253509999998</c:v>
                </c:pt>
                <c:pt idx="39855">
                  <c:v>395.89247010000003</c:v>
                </c:pt>
                <c:pt idx="39856">
                  <c:v>395.90240510000001</c:v>
                </c:pt>
                <c:pt idx="39857">
                  <c:v>395.91234109999999</c:v>
                </c:pt>
                <c:pt idx="39858">
                  <c:v>395.92227609999998</c:v>
                </c:pt>
                <c:pt idx="39859">
                  <c:v>395.93221110000002</c:v>
                </c:pt>
                <c:pt idx="39860">
                  <c:v>395.9421461</c:v>
                </c:pt>
                <c:pt idx="39861">
                  <c:v>395.95208109999999</c:v>
                </c:pt>
                <c:pt idx="39862">
                  <c:v>395.96201710000003</c:v>
                </c:pt>
                <c:pt idx="39863">
                  <c:v>395.97195210000001</c:v>
                </c:pt>
                <c:pt idx="39864">
                  <c:v>395.98188709999999</c:v>
                </c:pt>
                <c:pt idx="39865">
                  <c:v>395.99182209999998</c:v>
                </c:pt>
                <c:pt idx="39866">
                  <c:v>396.00175710000002</c:v>
                </c:pt>
                <c:pt idx="39867">
                  <c:v>396.0116931</c:v>
                </c:pt>
                <c:pt idx="39868">
                  <c:v>396.02162809999999</c:v>
                </c:pt>
                <c:pt idx="39869">
                  <c:v>396.03156310000003</c:v>
                </c:pt>
                <c:pt idx="39870">
                  <c:v>396.04149810000001</c:v>
                </c:pt>
                <c:pt idx="39871">
                  <c:v>396.0514331</c:v>
                </c:pt>
                <c:pt idx="39872">
                  <c:v>396.06136909999998</c:v>
                </c:pt>
                <c:pt idx="39873">
                  <c:v>396.07130410000002</c:v>
                </c:pt>
                <c:pt idx="39874">
                  <c:v>396.0812391</c:v>
                </c:pt>
                <c:pt idx="39875">
                  <c:v>396.09117409999999</c:v>
                </c:pt>
                <c:pt idx="39876">
                  <c:v>396.10110909999997</c:v>
                </c:pt>
                <c:pt idx="39877">
                  <c:v>396.11104510000001</c:v>
                </c:pt>
                <c:pt idx="39878">
                  <c:v>396.1209801</c:v>
                </c:pt>
                <c:pt idx="39879">
                  <c:v>396.13091509999998</c:v>
                </c:pt>
                <c:pt idx="39880">
                  <c:v>396.14085010000002</c:v>
                </c:pt>
                <c:pt idx="39881">
                  <c:v>396.15078510000001</c:v>
                </c:pt>
                <c:pt idx="39882">
                  <c:v>396.16072109999999</c:v>
                </c:pt>
                <c:pt idx="39883">
                  <c:v>396.17065609999997</c:v>
                </c:pt>
                <c:pt idx="39884">
                  <c:v>396.18059110000002</c:v>
                </c:pt>
                <c:pt idx="39885">
                  <c:v>396.1905261</c:v>
                </c:pt>
                <c:pt idx="39886">
                  <c:v>396.20046109999998</c:v>
                </c:pt>
                <c:pt idx="39887">
                  <c:v>396.21039710000002</c:v>
                </c:pt>
                <c:pt idx="39888">
                  <c:v>396.22033210000001</c:v>
                </c:pt>
                <c:pt idx="39889">
                  <c:v>396.23026709999999</c:v>
                </c:pt>
                <c:pt idx="39890">
                  <c:v>396.24020209999998</c:v>
                </c:pt>
                <c:pt idx="39891">
                  <c:v>396.25013810000002</c:v>
                </c:pt>
                <c:pt idx="39892">
                  <c:v>396.2600731</c:v>
                </c:pt>
                <c:pt idx="39893">
                  <c:v>396.27000809999998</c:v>
                </c:pt>
                <c:pt idx="39894">
                  <c:v>396.27994310000003</c:v>
                </c:pt>
                <c:pt idx="39895">
                  <c:v>396.28987810000001</c:v>
                </c:pt>
                <c:pt idx="39896">
                  <c:v>396.29981409999999</c:v>
                </c:pt>
                <c:pt idx="39897">
                  <c:v>396.30974909999998</c:v>
                </c:pt>
                <c:pt idx="39898">
                  <c:v>396.31968410000002</c:v>
                </c:pt>
                <c:pt idx="39899">
                  <c:v>396.3296191</c:v>
                </c:pt>
                <c:pt idx="39900">
                  <c:v>396.33955409999999</c:v>
                </c:pt>
                <c:pt idx="39901">
                  <c:v>396.34949010000003</c:v>
                </c:pt>
                <c:pt idx="39902">
                  <c:v>396.35942510000001</c:v>
                </c:pt>
                <c:pt idx="39903">
                  <c:v>396.36936009999999</c:v>
                </c:pt>
                <c:pt idx="39904">
                  <c:v>396.37929509999998</c:v>
                </c:pt>
                <c:pt idx="39905">
                  <c:v>396.38923010000002</c:v>
                </c:pt>
                <c:pt idx="39906">
                  <c:v>396.3991661</c:v>
                </c:pt>
                <c:pt idx="39907">
                  <c:v>396.40910109999999</c:v>
                </c:pt>
                <c:pt idx="39908">
                  <c:v>396.41903610000003</c:v>
                </c:pt>
                <c:pt idx="39909">
                  <c:v>396.42897110000001</c:v>
                </c:pt>
                <c:pt idx="39910">
                  <c:v>396.43890709999999</c:v>
                </c:pt>
                <c:pt idx="39911">
                  <c:v>396.44884209999998</c:v>
                </c:pt>
                <c:pt idx="39912">
                  <c:v>396.45877710000002</c:v>
                </c:pt>
                <c:pt idx="39913">
                  <c:v>396.4687121</c:v>
                </c:pt>
                <c:pt idx="39914">
                  <c:v>396.47864709999999</c:v>
                </c:pt>
                <c:pt idx="39915">
                  <c:v>396.48858310000003</c:v>
                </c:pt>
                <c:pt idx="39916">
                  <c:v>396.49851810000001</c:v>
                </c:pt>
                <c:pt idx="39917">
                  <c:v>396.5084531</c:v>
                </c:pt>
                <c:pt idx="39918">
                  <c:v>396.51838809999998</c:v>
                </c:pt>
                <c:pt idx="39919">
                  <c:v>396.52832410000002</c:v>
                </c:pt>
                <c:pt idx="39920">
                  <c:v>396.5382591</c:v>
                </c:pt>
                <c:pt idx="39921">
                  <c:v>396.54819409999999</c:v>
                </c:pt>
                <c:pt idx="39922">
                  <c:v>396.55812909999997</c:v>
                </c:pt>
                <c:pt idx="39923">
                  <c:v>396.56806410000002</c:v>
                </c:pt>
                <c:pt idx="39924">
                  <c:v>396.5780001</c:v>
                </c:pt>
                <c:pt idx="39925">
                  <c:v>396.58793509999998</c:v>
                </c:pt>
                <c:pt idx="39926">
                  <c:v>396.59787010000002</c:v>
                </c:pt>
                <c:pt idx="39927">
                  <c:v>396.60780510000001</c:v>
                </c:pt>
                <c:pt idx="39928">
                  <c:v>396.61774109999999</c:v>
                </c:pt>
                <c:pt idx="39929">
                  <c:v>396.62767609999997</c:v>
                </c:pt>
                <c:pt idx="39930">
                  <c:v>396.63761110000002</c:v>
                </c:pt>
                <c:pt idx="39931">
                  <c:v>396.6475461</c:v>
                </c:pt>
                <c:pt idx="39932">
                  <c:v>396.65748109999998</c:v>
                </c:pt>
                <c:pt idx="39933">
                  <c:v>396.66741710000002</c:v>
                </c:pt>
                <c:pt idx="39934">
                  <c:v>396.67735210000001</c:v>
                </c:pt>
                <c:pt idx="39935">
                  <c:v>396.68728709999999</c:v>
                </c:pt>
                <c:pt idx="39936">
                  <c:v>396.69722209999998</c:v>
                </c:pt>
                <c:pt idx="39937">
                  <c:v>396.70715810000002</c:v>
                </c:pt>
                <c:pt idx="39938">
                  <c:v>396.7170931</c:v>
                </c:pt>
                <c:pt idx="39939">
                  <c:v>396.72702809999998</c:v>
                </c:pt>
                <c:pt idx="39940">
                  <c:v>396.73696310000003</c:v>
                </c:pt>
                <c:pt idx="39941">
                  <c:v>396.74689910000001</c:v>
                </c:pt>
                <c:pt idx="39942">
                  <c:v>396.75683409999999</c:v>
                </c:pt>
                <c:pt idx="39943">
                  <c:v>396.76676909999998</c:v>
                </c:pt>
                <c:pt idx="39944">
                  <c:v>396.77670410000002</c:v>
                </c:pt>
                <c:pt idx="39945">
                  <c:v>396.7866401</c:v>
                </c:pt>
                <c:pt idx="39946">
                  <c:v>396.79657509999998</c:v>
                </c:pt>
                <c:pt idx="39947">
                  <c:v>396.80651010000003</c:v>
                </c:pt>
                <c:pt idx="39948">
                  <c:v>396.81644510000001</c:v>
                </c:pt>
                <c:pt idx="39949">
                  <c:v>396.82638009999999</c:v>
                </c:pt>
                <c:pt idx="39950">
                  <c:v>396.83631609999998</c:v>
                </c:pt>
                <c:pt idx="39951">
                  <c:v>396.8462505</c:v>
                </c:pt>
                <c:pt idx="39952">
                  <c:v>396.85618549999998</c:v>
                </c:pt>
                <c:pt idx="39953">
                  <c:v>396.86612050000002</c:v>
                </c:pt>
                <c:pt idx="39954">
                  <c:v>396.8760565</c:v>
                </c:pt>
                <c:pt idx="39955">
                  <c:v>396.88599149999999</c:v>
                </c:pt>
                <c:pt idx="39956">
                  <c:v>396.89592649999997</c:v>
                </c:pt>
                <c:pt idx="39957">
                  <c:v>396.90586150000001</c:v>
                </c:pt>
                <c:pt idx="39958">
                  <c:v>396.9157975</c:v>
                </c:pt>
                <c:pt idx="39959">
                  <c:v>396.92573249999998</c:v>
                </c:pt>
                <c:pt idx="39960">
                  <c:v>396.93566750000002</c:v>
                </c:pt>
                <c:pt idx="39961">
                  <c:v>396.94560250000001</c:v>
                </c:pt>
                <c:pt idx="39962">
                  <c:v>396.95553849999999</c:v>
                </c:pt>
                <c:pt idx="39963">
                  <c:v>396.96547349999997</c:v>
                </c:pt>
                <c:pt idx="39964">
                  <c:v>396.97540850000001</c:v>
                </c:pt>
                <c:pt idx="39965">
                  <c:v>396.9853435</c:v>
                </c:pt>
                <c:pt idx="39966">
                  <c:v>396.99527949999998</c:v>
                </c:pt>
                <c:pt idx="39967">
                  <c:v>397.00521450000002</c:v>
                </c:pt>
                <c:pt idx="39968">
                  <c:v>397.01514950000001</c:v>
                </c:pt>
                <c:pt idx="39969">
                  <c:v>397.02508449999999</c:v>
                </c:pt>
                <c:pt idx="39970">
                  <c:v>397.03502049999997</c:v>
                </c:pt>
                <c:pt idx="39971">
                  <c:v>397.04495550000001</c:v>
                </c:pt>
                <c:pt idx="39972">
                  <c:v>397.0548905</c:v>
                </c:pt>
                <c:pt idx="39973">
                  <c:v>397.06482549999998</c:v>
                </c:pt>
                <c:pt idx="39974">
                  <c:v>397.07476150000002</c:v>
                </c:pt>
                <c:pt idx="39975">
                  <c:v>397.08469650000001</c:v>
                </c:pt>
                <c:pt idx="39976">
                  <c:v>397.09463149999999</c:v>
                </c:pt>
                <c:pt idx="39977">
                  <c:v>397.10456649999998</c:v>
                </c:pt>
                <c:pt idx="39978">
                  <c:v>397.11450250000001</c:v>
                </c:pt>
                <c:pt idx="39979">
                  <c:v>397.1244375</c:v>
                </c:pt>
                <c:pt idx="39980">
                  <c:v>397.13437249999998</c:v>
                </c:pt>
                <c:pt idx="39981">
                  <c:v>397.14430750000002</c:v>
                </c:pt>
                <c:pt idx="39982">
                  <c:v>397.15424350000001</c:v>
                </c:pt>
                <c:pt idx="39983">
                  <c:v>397.16417849999999</c:v>
                </c:pt>
                <c:pt idx="39984">
                  <c:v>397.17411349999998</c:v>
                </c:pt>
                <c:pt idx="39985">
                  <c:v>397.18404850000002</c:v>
                </c:pt>
                <c:pt idx="39986">
                  <c:v>397.1939845</c:v>
                </c:pt>
                <c:pt idx="39987">
                  <c:v>397.20391949999998</c:v>
                </c:pt>
                <c:pt idx="39988">
                  <c:v>397.21385450000002</c:v>
                </c:pt>
                <c:pt idx="39989">
                  <c:v>397.22378950000001</c:v>
                </c:pt>
                <c:pt idx="39990">
                  <c:v>397.23372549999999</c:v>
                </c:pt>
                <c:pt idx="39991">
                  <c:v>397.24366049999998</c:v>
                </c:pt>
                <c:pt idx="39992">
                  <c:v>397.25359550000002</c:v>
                </c:pt>
                <c:pt idx="39993">
                  <c:v>397.2635315</c:v>
                </c:pt>
                <c:pt idx="39994">
                  <c:v>397.27346649999998</c:v>
                </c:pt>
                <c:pt idx="39995">
                  <c:v>397.28340150000002</c:v>
                </c:pt>
                <c:pt idx="39996">
                  <c:v>397.29333650000001</c:v>
                </c:pt>
                <c:pt idx="39997">
                  <c:v>397.30327249999999</c:v>
                </c:pt>
                <c:pt idx="39998">
                  <c:v>397.31320749999998</c:v>
                </c:pt>
                <c:pt idx="39999">
                  <c:v>397.32314250000002</c:v>
                </c:pt>
                <c:pt idx="40000">
                  <c:v>397.3330775</c:v>
                </c:pt>
                <c:pt idx="40001">
                  <c:v>397.34301349999998</c:v>
                </c:pt>
                <c:pt idx="40002">
                  <c:v>397.35294850000002</c:v>
                </c:pt>
                <c:pt idx="40003">
                  <c:v>397.36288350000001</c:v>
                </c:pt>
                <c:pt idx="40004">
                  <c:v>397.37281849999999</c:v>
                </c:pt>
                <c:pt idx="40005">
                  <c:v>397.38275449999998</c:v>
                </c:pt>
                <c:pt idx="40006">
                  <c:v>397.39268950000002</c:v>
                </c:pt>
                <c:pt idx="40007">
                  <c:v>397.4026245</c:v>
                </c:pt>
                <c:pt idx="40008">
                  <c:v>397.41255949999999</c:v>
                </c:pt>
                <c:pt idx="40009">
                  <c:v>397.42249550000003</c:v>
                </c:pt>
                <c:pt idx="40010">
                  <c:v>397.43243050000001</c:v>
                </c:pt>
                <c:pt idx="40011">
                  <c:v>397.44236549999999</c:v>
                </c:pt>
                <c:pt idx="40012">
                  <c:v>397.45230049999998</c:v>
                </c:pt>
                <c:pt idx="40013">
                  <c:v>397.46223650000002</c:v>
                </c:pt>
                <c:pt idx="40014">
                  <c:v>397.4721715</c:v>
                </c:pt>
                <c:pt idx="40015">
                  <c:v>397.48210649999999</c:v>
                </c:pt>
                <c:pt idx="40016">
                  <c:v>397.49204150000003</c:v>
                </c:pt>
                <c:pt idx="40017">
                  <c:v>397.50197750000001</c:v>
                </c:pt>
                <c:pt idx="40018">
                  <c:v>397.51191249999999</c:v>
                </c:pt>
                <c:pt idx="40019">
                  <c:v>397.52184749999998</c:v>
                </c:pt>
                <c:pt idx="40020">
                  <c:v>397.53178350000002</c:v>
                </c:pt>
                <c:pt idx="40021">
                  <c:v>397.5417185</c:v>
                </c:pt>
                <c:pt idx="40022">
                  <c:v>397.55165349999999</c:v>
                </c:pt>
                <c:pt idx="40023">
                  <c:v>397.56158850000003</c:v>
                </c:pt>
                <c:pt idx="40024">
                  <c:v>397.57152450000001</c:v>
                </c:pt>
                <c:pt idx="40025">
                  <c:v>397.58145949999999</c:v>
                </c:pt>
                <c:pt idx="40026">
                  <c:v>397.59139449999998</c:v>
                </c:pt>
                <c:pt idx="40027">
                  <c:v>397.60132950000002</c:v>
                </c:pt>
                <c:pt idx="40028">
                  <c:v>397.6112655</c:v>
                </c:pt>
                <c:pt idx="40029">
                  <c:v>397.62120049999999</c:v>
                </c:pt>
                <c:pt idx="40030">
                  <c:v>397.63113550000003</c:v>
                </c:pt>
                <c:pt idx="40031">
                  <c:v>397.64107050000001</c:v>
                </c:pt>
                <c:pt idx="40032">
                  <c:v>397.65100649999999</c:v>
                </c:pt>
                <c:pt idx="40033">
                  <c:v>397.66094149999998</c:v>
                </c:pt>
                <c:pt idx="40034">
                  <c:v>397.67087650000002</c:v>
                </c:pt>
                <c:pt idx="40035">
                  <c:v>397.6808115</c:v>
                </c:pt>
                <c:pt idx="40036">
                  <c:v>397.69074749999999</c:v>
                </c:pt>
                <c:pt idx="40037">
                  <c:v>397.70068250000003</c:v>
                </c:pt>
                <c:pt idx="40038">
                  <c:v>397.71061750000001</c:v>
                </c:pt>
                <c:pt idx="40039">
                  <c:v>397.72055349999999</c:v>
                </c:pt>
                <c:pt idx="40040">
                  <c:v>397.73048849999998</c:v>
                </c:pt>
                <c:pt idx="40041">
                  <c:v>397.74042350000002</c:v>
                </c:pt>
                <c:pt idx="40042">
                  <c:v>397.7503585</c:v>
                </c:pt>
                <c:pt idx="40043">
                  <c:v>397.76029449999999</c:v>
                </c:pt>
                <c:pt idx="40044">
                  <c:v>397.77022950000003</c:v>
                </c:pt>
                <c:pt idx="40045">
                  <c:v>397.78016450000001</c:v>
                </c:pt>
                <c:pt idx="40046">
                  <c:v>397.7900995</c:v>
                </c:pt>
                <c:pt idx="40047">
                  <c:v>397.80003549999998</c:v>
                </c:pt>
                <c:pt idx="40048">
                  <c:v>397.80997050000002</c:v>
                </c:pt>
                <c:pt idx="40049">
                  <c:v>397.8199055</c:v>
                </c:pt>
                <c:pt idx="40050">
                  <c:v>397.82984149999999</c:v>
                </c:pt>
                <c:pt idx="40051">
                  <c:v>397.83977650000003</c:v>
                </c:pt>
                <c:pt idx="40052">
                  <c:v>397.84971150000001</c:v>
                </c:pt>
                <c:pt idx="40053">
                  <c:v>397.8596465</c:v>
                </c:pt>
                <c:pt idx="40054">
                  <c:v>397.86958249999998</c:v>
                </c:pt>
                <c:pt idx="40055">
                  <c:v>397.87951750000002</c:v>
                </c:pt>
                <c:pt idx="40056">
                  <c:v>397.8894525</c:v>
                </c:pt>
                <c:pt idx="40057">
                  <c:v>397.89938749999999</c:v>
                </c:pt>
                <c:pt idx="40058">
                  <c:v>397.90932350000003</c:v>
                </c:pt>
                <c:pt idx="40059">
                  <c:v>397.91925850000001</c:v>
                </c:pt>
                <c:pt idx="40060">
                  <c:v>397.9291935</c:v>
                </c:pt>
                <c:pt idx="40061">
                  <c:v>397.93912849999998</c:v>
                </c:pt>
                <c:pt idx="40062">
                  <c:v>397.94906450000002</c:v>
                </c:pt>
                <c:pt idx="40063">
                  <c:v>397.9589995</c:v>
                </c:pt>
                <c:pt idx="40064">
                  <c:v>397.96893449999999</c:v>
                </c:pt>
                <c:pt idx="40065">
                  <c:v>397.97887050000003</c:v>
                </c:pt>
                <c:pt idx="40066">
                  <c:v>397.98880550000001</c:v>
                </c:pt>
                <c:pt idx="40067">
                  <c:v>397.9987405</c:v>
                </c:pt>
                <c:pt idx="40068">
                  <c:v>398.00867549999998</c:v>
                </c:pt>
                <c:pt idx="40069">
                  <c:v>398.01861150000002</c:v>
                </c:pt>
                <c:pt idx="40070">
                  <c:v>398.0285465</c:v>
                </c:pt>
                <c:pt idx="40071">
                  <c:v>398.03848149999999</c:v>
                </c:pt>
                <c:pt idx="40072">
                  <c:v>398.04841649999997</c:v>
                </c:pt>
                <c:pt idx="40073">
                  <c:v>398.05835250000001</c:v>
                </c:pt>
                <c:pt idx="40074">
                  <c:v>398.0682875</c:v>
                </c:pt>
                <c:pt idx="40075">
                  <c:v>398.07822249999998</c:v>
                </c:pt>
                <c:pt idx="40076">
                  <c:v>398.08815850000002</c:v>
                </c:pt>
                <c:pt idx="40077">
                  <c:v>398.0980935</c:v>
                </c:pt>
                <c:pt idx="40078">
                  <c:v>398.10802849999999</c:v>
                </c:pt>
                <c:pt idx="40079">
                  <c:v>398.11796349999997</c:v>
                </c:pt>
                <c:pt idx="40080">
                  <c:v>398.12789950000001</c:v>
                </c:pt>
                <c:pt idx="40081">
                  <c:v>398.1378345</c:v>
                </c:pt>
                <c:pt idx="40082">
                  <c:v>398.14776949999998</c:v>
                </c:pt>
                <c:pt idx="40083">
                  <c:v>398.15770450000002</c:v>
                </c:pt>
                <c:pt idx="40084">
                  <c:v>398.1676405</c:v>
                </c:pt>
                <c:pt idx="40085">
                  <c:v>398.17757549999999</c:v>
                </c:pt>
                <c:pt idx="40086">
                  <c:v>398.18751049999997</c:v>
                </c:pt>
                <c:pt idx="40087">
                  <c:v>398.19744650000001</c:v>
                </c:pt>
                <c:pt idx="40088">
                  <c:v>398.2073815</c:v>
                </c:pt>
                <c:pt idx="40089">
                  <c:v>398.21731649999998</c:v>
                </c:pt>
                <c:pt idx="40090">
                  <c:v>398.22725150000002</c:v>
                </c:pt>
                <c:pt idx="40091">
                  <c:v>398.2371875</c:v>
                </c:pt>
                <c:pt idx="40092">
                  <c:v>398.24712249999999</c:v>
                </c:pt>
                <c:pt idx="40093">
                  <c:v>398.25705749999997</c:v>
                </c:pt>
                <c:pt idx="40094">
                  <c:v>398.26699250000001</c:v>
                </c:pt>
                <c:pt idx="40095">
                  <c:v>398.2769285</c:v>
                </c:pt>
                <c:pt idx="40096">
                  <c:v>398.28686349999998</c:v>
                </c:pt>
                <c:pt idx="40097">
                  <c:v>398.29679850000002</c:v>
                </c:pt>
                <c:pt idx="40098">
                  <c:v>398.3067345</c:v>
                </c:pt>
                <c:pt idx="40099">
                  <c:v>398.31666949999999</c:v>
                </c:pt>
                <c:pt idx="40100">
                  <c:v>398.32660449999997</c:v>
                </c:pt>
                <c:pt idx="40101">
                  <c:v>398.33653950000001</c:v>
                </c:pt>
                <c:pt idx="40102">
                  <c:v>398.3464755</c:v>
                </c:pt>
                <c:pt idx="40103">
                  <c:v>398.35641049999998</c:v>
                </c:pt>
                <c:pt idx="40104">
                  <c:v>398.36634550000002</c:v>
                </c:pt>
                <c:pt idx="40105">
                  <c:v>398.37628050000001</c:v>
                </c:pt>
                <c:pt idx="40106">
                  <c:v>398.38621649999999</c:v>
                </c:pt>
                <c:pt idx="40107">
                  <c:v>398.39615149999997</c:v>
                </c:pt>
                <c:pt idx="40108">
                  <c:v>398.40608650000001</c:v>
                </c:pt>
                <c:pt idx="40109">
                  <c:v>398.4160215</c:v>
                </c:pt>
                <c:pt idx="40110">
                  <c:v>398.42595749999998</c:v>
                </c:pt>
                <c:pt idx="40111">
                  <c:v>398.43589250000002</c:v>
                </c:pt>
                <c:pt idx="40112">
                  <c:v>398.44582750000001</c:v>
                </c:pt>
                <c:pt idx="40113">
                  <c:v>398.45576349999999</c:v>
                </c:pt>
                <c:pt idx="40114">
                  <c:v>398.46569849999997</c:v>
                </c:pt>
                <c:pt idx="40115">
                  <c:v>398.47563350000001</c:v>
                </c:pt>
                <c:pt idx="40116">
                  <c:v>398.4855685</c:v>
                </c:pt>
                <c:pt idx="40117">
                  <c:v>398.49550449999998</c:v>
                </c:pt>
                <c:pt idx="40118">
                  <c:v>398.50543950000002</c:v>
                </c:pt>
                <c:pt idx="40119">
                  <c:v>398.51537450000001</c:v>
                </c:pt>
                <c:pt idx="40120">
                  <c:v>398.52530949999999</c:v>
                </c:pt>
                <c:pt idx="40121">
                  <c:v>398.53524549999997</c:v>
                </c:pt>
                <c:pt idx="40122">
                  <c:v>398.54518050000001</c:v>
                </c:pt>
                <c:pt idx="40123">
                  <c:v>398.5551155</c:v>
                </c:pt>
                <c:pt idx="40124">
                  <c:v>398.56505149999998</c:v>
                </c:pt>
                <c:pt idx="40125">
                  <c:v>398.57498650000002</c:v>
                </c:pt>
                <c:pt idx="40126">
                  <c:v>398.58492150000001</c:v>
                </c:pt>
                <c:pt idx="40127">
                  <c:v>398.59485649999999</c:v>
                </c:pt>
                <c:pt idx="40128">
                  <c:v>398.60479249999997</c:v>
                </c:pt>
                <c:pt idx="40129">
                  <c:v>398.61472750000001</c:v>
                </c:pt>
                <c:pt idx="40130">
                  <c:v>398.6246625</c:v>
                </c:pt>
                <c:pt idx="40131">
                  <c:v>398.63459749999998</c:v>
                </c:pt>
                <c:pt idx="40132">
                  <c:v>398.64453350000002</c:v>
                </c:pt>
                <c:pt idx="40133">
                  <c:v>398.65446850000001</c:v>
                </c:pt>
                <c:pt idx="40134">
                  <c:v>398.66440349999999</c:v>
                </c:pt>
                <c:pt idx="40135">
                  <c:v>398.67433849999998</c:v>
                </c:pt>
                <c:pt idx="40136">
                  <c:v>398.68427450000001</c:v>
                </c:pt>
                <c:pt idx="40137">
                  <c:v>398.6942095</c:v>
                </c:pt>
                <c:pt idx="40138">
                  <c:v>398.70414449999998</c:v>
                </c:pt>
                <c:pt idx="40139">
                  <c:v>398.71408050000002</c:v>
                </c:pt>
                <c:pt idx="40140">
                  <c:v>398.72401550000001</c:v>
                </c:pt>
                <c:pt idx="40141">
                  <c:v>398.73395049999999</c:v>
                </c:pt>
                <c:pt idx="40142">
                  <c:v>398.74388549999998</c:v>
                </c:pt>
                <c:pt idx="40143">
                  <c:v>398.75382150000002</c:v>
                </c:pt>
                <c:pt idx="40144">
                  <c:v>398.7637565</c:v>
                </c:pt>
                <c:pt idx="40145">
                  <c:v>398.77369149999998</c:v>
                </c:pt>
                <c:pt idx="40146">
                  <c:v>398.78362650000003</c:v>
                </c:pt>
                <c:pt idx="40147">
                  <c:v>398.79356250000001</c:v>
                </c:pt>
                <c:pt idx="40148">
                  <c:v>398.80349749999999</c:v>
                </c:pt>
                <c:pt idx="40149">
                  <c:v>398.81343249999998</c:v>
                </c:pt>
                <c:pt idx="40150">
                  <c:v>398.82336850000002</c:v>
                </c:pt>
                <c:pt idx="40151">
                  <c:v>398.8333035</c:v>
                </c:pt>
                <c:pt idx="40152">
                  <c:v>398.84323890000002</c:v>
                </c:pt>
                <c:pt idx="40153">
                  <c:v>398.8531739</c:v>
                </c:pt>
                <c:pt idx="40154">
                  <c:v>398.86310989999998</c:v>
                </c:pt>
                <c:pt idx="40155">
                  <c:v>398.87304490000002</c:v>
                </c:pt>
                <c:pt idx="40156">
                  <c:v>398.88297990000001</c:v>
                </c:pt>
                <c:pt idx="40157">
                  <c:v>398.89291489999999</c:v>
                </c:pt>
                <c:pt idx="40158">
                  <c:v>398.90285089999998</c:v>
                </c:pt>
                <c:pt idx="40159">
                  <c:v>398.91278590000002</c:v>
                </c:pt>
                <c:pt idx="40160">
                  <c:v>398.9227209</c:v>
                </c:pt>
                <c:pt idx="40161">
                  <c:v>398.93265589999999</c:v>
                </c:pt>
                <c:pt idx="40162">
                  <c:v>398.94259190000002</c:v>
                </c:pt>
                <c:pt idx="40163">
                  <c:v>398.95252690000001</c:v>
                </c:pt>
                <c:pt idx="40164">
                  <c:v>398.96246189999999</c:v>
                </c:pt>
                <c:pt idx="40165">
                  <c:v>398.97239789999998</c:v>
                </c:pt>
                <c:pt idx="40166">
                  <c:v>398.98233290000002</c:v>
                </c:pt>
                <c:pt idx="40167">
                  <c:v>398.9922679</c:v>
                </c:pt>
                <c:pt idx="40168">
                  <c:v>399.00220289999999</c:v>
                </c:pt>
                <c:pt idx="40169">
                  <c:v>399.01213890000002</c:v>
                </c:pt>
                <c:pt idx="40170">
                  <c:v>399.02207390000001</c:v>
                </c:pt>
                <c:pt idx="40171">
                  <c:v>399.03200889999999</c:v>
                </c:pt>
                <c:pt idx="40172">
                  <c:v>399.04194389999998</c:v>
                </c:pt>
                <c:pt idx="40173">
                  <c:v>399.05187990000002</c:v>
                </c:pt>
                <c:pt idx="40174">
                  <c:v>399.0618149</c:v>
                </c:pt>
                <c:pt idx="40175">
                  <c:v>399.07174989999999</c:v>
                </c:pt>
                <c:pt idx="40176">
                  <c:v>399.08168490000003</c:v>
                </c:pt>
                <c:pt idx="40177">
                  <c:v>399.09162090000001</c:v>
                </c:pt>
                <c:pt idx="40178">
                  <c:v>399.10155589999999</c:v>
                </c:pt>
                <c:pt idx="40179">
                  <c:v>399.11149089999998</c:v>
                </c:pt>
                <c:pt idx="40180">
                  <c:v>399.12142690000002</c:v>
                </c:pt>
                <c:pt idx="40181">
                  <c:v>399.1313619</c:v>
                </c:pt>
                <c:pt idx="40182">
                  <c:v>399.14129689999999</c:v>
                </c:pt>
                <c:pt idx="40183">
                  <c:v>399.15123190000003</c:v>
                </c:pt>
                <c:pt idx="40184">
                  <c:v>399.16116790000001</c:v>
                </c:pt>
                <c:pt idx="40185">
                  <c:v>399.17110289999999</c:v>
                </c:pt>
                <c:pt idx="40186">
                  <c:v>399.18103789999998</c:v>
                </c:pt>
                <c:pt idx="40187">
                  <c:v>399.19097290000002</c:v>
                </c:pt>
                <c:pt idx="40188">
                  <c:v>399.2009089</c:v>
                </c:pt>
                <c:pt idx="40189">
                  <c:v>399.21084389999999</c:v>
                </c:pt>
                <c:pt idx="40190">
                  <c:v>399.22077890000003</c:v>
                </c:pt>
                <c:pt idx="40191">
                  <c:v>399.23071390000001</c:v>
                </c:pt>
                <c:pt idx="40192">
                  <c:v>399.24064989999999</c:v>
                </c:pt>
                <c:pt idx="40193">
                  <c:v>399.25058489999998</c:v>
                </c:pt>
                <c:pt idx="40194">
                  <c:v>399.26051990000002</c:v>
                </c:pt>
                <c:pt idx="40195">
                  <c:v>399.2704559</c:v>
                </c:pt>
                <c:pt idx="40196">
                  <c:v>399.28039089999999</c:v>
                </c:pt>
                <c:pt idx="40197">
                  <c:v>399.29032590000003</c:v>
                </c:pt>
                <c:pt idx="40198">
                  <c:v>399.30026090000001</c:v>
                </c:pt>
                <c:pt idx="40199">
                  <c:v>399.31019689999999</c:v>
                </c:pt>
                <c:pt idx="40200">
                  <c:v>399.32013189999998</c:v>
                </c:pt>
                <c:pt idx="40201">
                  <c:v>399.33006690000002</c:v>
                </c:pt>
                <c:pt idx="40202">
                  <c:v>399.3400019</c:v>
                </c:pt>
                <c:pt idx="40203">
                  <c:v>399.34993789999999</c:v>
                </c:pt>
                <c:pt idx="40204">
                  <c:v>399.35987290000003</c:v>
                </c:pt>
                <c:pt idx="40205">
                  <c:v>399.36980790000001</c:v>
                </c:pt>
                <c:pt idx="40206">
                  <c:v>399.37974389999999</c:v>
                </c:pt>
                <c:pt idx="40207">
                  <c:v>399.38967889999998</c:v>
                </c:pt>
                <c:pt idx="40208">
                  <c:v>399.39961390000002</c:v>
                </c:pt>
                <c:pt idx="40209">
                  <c:v>399.4095489</c:v>
                </c:pt>
                <c:pt idx="40210">
                  <c:v>399.41948489999999</c:v>
                </c:pt>
                <c:pt idx="40211">
                  <c:v>399.42941990000003</c:v>
                </c:pt>
                <c:pt idx="40212">
                  <c:v>399.43935490000001</c:v>
                </c:pt>
                <c:pt idx="40213">
                  <c:v>399.4492899</c:v>
                </c:pt>
                <c:pt idx="40214">
                  <c:v>399.45922589999998</c:v>
                </c:pt>
                <c:pt idx="40215">
                  <c:v>399.46916090000002</c:v>
                </c:pt>
                <c:pt idx="40216">
                  <c:v>399.4790959</c:v>
                </c:pt>
                <c:pt idx="40217">
                  <c:v>399.48903189999999</c:v>
                </c:pt>
                <c:pt idx="40218">
                  <c:v>399.49896690000003</c:v>
                </c:pt>
                <c:pt idx="40219">
                  <c:v>399.50890190000001</c:v>
                </c:pt>
                <c:pt idx="40220">
                  <c:v>399.5188369</c:v>
                </c:pt>
                <c:pt idx="40221">
                  <c:v>399.52877289999998</c:v>
                </c:pt>
                <c:pt idx="40222">
                  <c:v>399.53870790000002</c:v>
                </c:pt>
                <c:pt idx="40223">
                  <c:v>399.5486429</c:v>
                </c:pt>
                <c:pt idx="40224">
                  <c:v>399.55857789999999</c:v>
                </c:pt>
                <c:pt idx="40225">
                  <c:v>399.56851390000003</c:v>
                </c:pt>
                <c:pt idx="40226">
                  <c:v>399.57844890000001</c:v>
                </c:pt>
                <c:pt idx="40227">
                  <c:v>399.5883839</c:v>
                </c:pt>
                <c:pt idx="40228">
                  <c:v>399.59831889999998</c:v>
                </c:pt>
                <c:pt idx="40229">
                  <c:v>399.60825490000002</c:v>
                </c:pt>
                <c:pt idx="40230">
                  <c:v>399.6181899</c:v>
                </c:pt>
                <c:pt idx="40231">
                  <c:v>399.62812489999999</c:v>
                </c:pt>
                <c:pt idx="40232">
                  <c:v>399.63806090000003</c:v>
                </c:pt>
                <c:pt idx="40233">
                  <c:v>399.64799590000001</c:v>
                </c:pt>
                <c:pt idx="40234">
                  <c:v>399.6579309</c:v>
                </c:pt>
                <c:pt idx="40235">
                  <c:v>399.66786589999998</c:v>
                </c:pt>
                <c:pt idx="40236">
                  <c:v>399.67780190000002</c:v>
                </c:pt>
                <c:pt idx="40237">
                  <c:v>399.6877369</c:v>
                </c:pt>
                <c:pt idx="40238">
                  <c:v>399.69767189999999</c:v>
                </c:pt>
                <c:pt idx="40239">
                  <c:v>399.70760689999997</c:v>
                </c:pt>
                <c:pt idx="40240">
                  <c:v>399.71754290000001</c:v>
                </c:pt>
                <c:pt idx="40241">
                  <c:v>399.7274779</c:v>
                </c:pt>
                <c:pt idx="40242">
                  <c:v>399.73741289999998</c:v>
                </c:pt>
                <c:pt idx="40243">
                  <c:v>399.74734890000002</c:v>
                </c:pt>
                <c:pt idx="40244">
                  <c:v>399.7572839</c:v>
                </c:pt>
                <c:pt idx="40245">
                  <c:v>399.76721889999999</c:v>
                </c:pt>
                <c:pt idx="40246">
                  <c:v>399.77715389999997</c:v>
                </c:pt>
                <c:pt idx="40247">
                  <c:v>399.78708990000001</c:v>
                </c:pt>
                <c:pt idx="40248">
                  <c:v>399.7970249</c:v>
                </c:pt>
                <c:pt idx="40249">
                  <c:v>399.80695989999998</c:v>
                </c:pt>
                <c:pt idx="40250">
                  <c:v>399.81689490000002</c:v>
                </c:pt>
                <c:pt idx="40251">
                  <c:v>399.8268309</c:v>
                </c:pt>
                <c:pt idx="40252">
                  <c:v>399.83676589999999</c:v>
                </c:pt>
                <c:pt idx="40253">
                  <c:v>399.84670030000001</c:v>
                </c:pt>
                <c:pt idx="40254">
                  <c:v>399.85663529999999</c:v>
                </c:pt>
                <c:pt idx="40255">
                  <c:v>399.86657129999998</c:v>
                </c:pt>
                <c:pt idx="40256">
                  <c:v>399.87650630000002</c:v>
                </c:pt>
                <c:pt idx="40257">
                  <c:v>399.8864413</c:v>
                </c:pt>
                <c:pt idx="40258">
                  <c:v>399.89637729999998</c:v>
                </c:pt>
                <c:pt idx="40259">
                  <c:v>399.90631230000002</c:v>
                </c:pt>
                <c:pt idx="40260">
                  <c:v>399.91624730000001</c:v>
                </c:pt>
                <c:pt idx="40261">
                  <c:v>399.92618229999999</c:v>
                </c:pt>
                <c:pt idx="40262">
                  <c:v>399.93611829999998</c:v>
                </c:pt>
                <c:pt idx="40263">
                  <c:v>399.94605330000002</c:v>
                </c:pt>
                <c:pt idx="40264">
                  <c:v>399.9559883</c:v>
                </c:pt>
                <c:pt idx="40265">
                  <c:v>399.96592329999999</c:v>
                </c:pt>
                <c:pt idx="40266">
                  <c:v>399.97585930000002</c:v>
                </c:pt>
                <c:pt idx="40267">
                  <c:v>399.98579430000001</c:v>
                </c:pt>
                <c:pt idx="40268">
                  <c:v>399.99572929999999</c:v>
                </c:pt>
                <c:pt idx="40269">
                  <c:v>400.00566529999998</c:v>
                </c:pt>
                <c:pt idx="40270">
                  <c:v>400.01560030000002</c:v>
                </c:pt>
                <c:pt idx="40271">
                  <c:v>400.0255353</c:v>
                </c:pt>
                <c:pt idx="40272">
                  <c:v>400.03547029999999</c:v>
                </c:pt>
                <c:pt idx="40273">
                  <c:v>400.04540630000002</c:v>
                </c:pt>
                <c:pt idx="40274">
                  <c:v>400.05534130000001</c:v>
                </c:pt>
                <c:pt idx="40275">
                  <c:v>400.06527629999999</c:v>
                </c:pt>
                <c:pt idx="40276">
                  <c:v>400.07521129999998</c:v>
                </c:pt>
                <c:pt idx="40277">
                  <c:v>400.08514730000002</c:v>
                </c:pt>
                <c:pt idx="40278">
                  <c:v>400.0950823</c:v>
                </c:pt>
                <c:pt idx="40279">
                  <c:v>400.10501729999999</c:v>
                </c:pt>
                <c:pt idx="40280">
                  <c:v>400.11495230000003</c:v>
                </c:pt>
                <c:pt idx="40281">
                  <c:v>400.12488830000001</c:v>
                </c:pt>
                <c:pt idx="40282">
                  <c:v>400.13482329999999</c:v>
                </c:pt>
                <c:pt idx="40283">
                  <c:v>400.14475829999998</c:v>
                </c:pt>
                <c:pt idx="40284">
                  <c:v>400.15469430000002</c:v>
                </c:pt>
                <c:pt idx="40285">
                  <c:v>400.1646293</c:v>
                </c:pt>
                <c:pt idx="40286">
                  <c:v>400.17456429999999</c:v>
                </c:pt>
                <c:pt idx="40287">
                  <c:v>400.18449930000003</c:v>
                </c:pt>
                <c:pt idx="40288">
                  <c:v>400.19443530000001</c:v>
                </c:pt>
                <c:pt idx="40289">
                  <c:v>400.20437029999999</c:v>
                </c:pt>
                <c:pt idx="40290">
                  <c:v>400.21430529999998</c:v>
                </c:pt>
                <c:pt idx="40291">
                  <c:v>400.22424030000002</c:v>
                </c:pt>
                <c:pt idx="40292">
                  <c:v>400.2341763</c:v>
                </c:pt>
                <c:pt idx="40293">
                  <c:v>400.24411129999999</c:v>
                </c:pt>
                <c:pt idx="40294">
                  <c:v>400.25404630000003</c:v>
                </c:pt>
                <c:pt idx="40295">
                  <c:v>400.26398130000001</c:v>
                </c:pt>
                <c:pt idx="40296">
                  <c:v>400.27391729999999</c:v>
                </c:pt>
                <c:pt idx="40297">
                  <c:v>400.28385229999998</c:v>
                </c:pt>
                <c:pt idx="40298">
                  <c:v>400.29378730000002</c:v>
                </c:pt>
                <c:pt idx="40299">
                  <c:v>400.3037233</c:v>
                </c:pt>
                <c:pt idx="40300">
                  <c:v>400.31365829999999</c:v>
                </c:pt>
                <c:pt idx="40301">
                  <c:v>400.32359330000003</c:v>
                </c:pt>
                <c:pt idx="40302">
                  <c:v>400.33352830000001</c:v>
                </c:pt>
                <c:pt idx="40303">
                  <c:v>400.34346429999999</c:v>
                </c:pt>
                <c:pt idx="40304">
                  <c:v>400.35339929999998</c:v>
                </c:pt>
                <c:pt idx="40305">
                  <c:v>400.36333430000002</c:v>
                </c:pt>
                <c:pt idx="40306">
                  <c:v>400.3732693</c:v>
                </c:pt>
                <c:pt idx="40307">
                  <c:v>400.38320529999999</c:v>
                </c:pt>
                <c:pt idx="40308">
                  <c:v>400.39314030000003</c:v>
                </c:pt>
                <c:pt idx="40309">
                  <c:v>400.40307530000001</c:v>
                </c:pt>
                <c:pt idx="40310">
                  <c:v>400.41301129999999</c:v>
                </c:pt>
                <c:pt idx="40311">
                  <c:v>400.42294629999998</c:v>
                </c:pt>
                <c:pt idx="40312">
                  <c:v>400.43288130000002</c:v>
                </c:pt>
                <c:pt idx="40313">
                  <c:v>400.4428163</c:v>
                </c:pt>
                <c:pt idx="40314">
                  <c:v>400.45275229999999</c:v>
                </c:pt>
                <c:pt idx="40315">
                  <c:v>400.46268730000003</c:v>
                </c:pt>
                <c:pt idx="40316">
                  <c:v>400.47262230000001</c:v>
                </c:pt>
                <c:pt idx="40317">
                  <c:v>400.4825573</c:v>
                </c:pt>
                <c:pt idx="40318">
                  <c:v>400.49249329999998</c:v>
                </c:pt>
                <c:pt idx="40319">
                  <c:v>400.50242830000002</c:v>
                </c:pt>
                <c:pt idx="40320">
                  <c:v>400.5123633</c:v>
                </c:pt>
                <c:pt idx="40321">
                  <c:v>400.52229829999999</c:v>
                </c:pt>
                <c:pt idx="40322">
                  <c:v>400.53223430000003</c:v>
                </c:pt>
                <c:pt idx="40323">
                  <c:v>400.54216930000001</c:v>
                </c:pt>
                <c:pt idx="40324">
                  <c:v>400.5521043</c:v>
                </c:pt>
                <c:pt idx="40325">
                  <c:v>400.56204029999998</c:v>
                </c:pt>
                <c:pt idx="40326">
                  <c:v>400.57197530000002</c:v>
                </c:pt>
                <c:pt idx="40327">
                  <c:v>400.5819103</c:v>
                </c:pt>
                <c:pt idx="40328">
                  <c:v>400.59184529999999</c:v>
                </c:pt>
                <c:pt idx="40329">
                  <c:v>400.60178130000003</c:v>
                </c:pt>
                <c:pt idx="40330">
                  <c:v>400.61171630000001</c:v>
                </c:pt>
                <c:pt idx="40331">
                  <c:v>400.6216513</c:v>
                </c:pt>
                <c:pt idx="40332">
                  <c:v>400.63158629999998</c:v>
                </c:pt>
                <c:pt idx="40333">
                  <c:v>400.64152230000002</c:v>
                </c:pt>
                <c:pt idx="40334">
                  <c:v>400.6514573</c:v>
                </c:pt>
                <c:pt idx="40335">
                  <c:v>400.66139229999999</c:v>
                </c:pt>
                <c:pt idx="40336">
                  <c:v>400.67132729999997</c:v>
                </c:pt>
                <c:pt idx="40337">
                  <c:v>400.68126330000001</c:v>
                </c:pt>
                <c:pt idx="40338">
                  <c:v>400.6911983</c:v>
                </c:pt>
                <c:pt idx="40339">
                  <c:v>400.70113329999998</c:v>
                </c:pt>
                <c:pt idx="40340">
                  <c:v>400.71106930000002</c:v>
                </c:pt>
                <c:pt idx="40341">
                  <c:v>400.7210043</c:v>
                </c:pt>
                <c:pt idx="40342">
                  <c:v>400.73093929999999</c:v>
                </c:pt>
                <c:pt idx="40343">
                  <c:v>400.74087429999997</c:v>
                </c:pt>
                <c:pt idx="40344">
                  <c:v>400.75081030000001</c:v>
                </c:pt>
                <c:pt idx="40345">
                  <c:v>400.7607453</c:v>
                </c:pt>
                <c:pt idx="40346">
                  <c:v>400.77068029999998</c:v>
                </c:pt>
                <c:pt idx="40347">
                  <c:v>400.78061530000002</c:v>
                </c:pt>
                <c:pt idx="40348">
                  <c:v>400.7905513</c:v>
                </c:pt>
                <c:pt idx="40349">
                  <c:v>400.80048629999999</c:v>
                </c:pt>
                <c:pt idx="40350">
                  <c:v>400.81042129999997</c:v>
                </c:pt>
                <c:pt idx="40351">
                  <c:v>400.82035730000001</c:v>
                </c:pt>
                <c:pt idx="40352">
                  <c:v>400.8302923</c:v>
                </c:pt>
                <c:pt idx="40353">
                  <c:v>400.84022729999998</c:v>
                </c:pt>
                <c:pt idx="40354">
                  <c:v>400.85016280000002</c:v>
                </c:pt>
                <c:pt idx="40355">
                  <c:v>400.8600988</c:v>
                </c:pt>
                <c:pt idx="40356">
                  <c:v>400.87003379999999</c:v>
                </c:pt>
                <c:pt idx="40357">
                  <c:v>400.87996879999997</c:v>
                </c:pt>
                <c:pt idx="40358">
                  <c:v>400.88990380000001</c:v>
                </c:pt>
                <c:pt idx="40359">
                  <c:v>400.8998398</c:v>
                </c:pt>
                <c:pt idx="40360">
                  <c:v>400.90977479999998</c:v>
                </c:pt>
                <c:pt idx="40361">
                  <c:v>400.91970980000002</c:v>
                </c:pt>
                <c:pt idx="40362">
                  <c:v>400.92964480000001</c:v>
                </c:pt>
                <c:pt idx="40363">
                  <c:v>400.93958079999999</c:v>
                </c:pt>
                <c:pt idx="40364">
                  <c:v>400.94951579999997</c:v>
                </c:pt>
                <c:pt idx="40365">
                  <c:v>400.95945080000001</c:v>
                </c:pt>
                <c:pt idx="40366">
                  <c:v>400.9693868</c:v>
                </c:pt>
                <c:pt idx="40367">
                  <c:v>400.97932179999998</c:v>
                </c:pt>
                <c:pt idx="40368">
                  <c:v>400.98925680000002</c:v>
                </c:pt>
                <c:pt idx="40369">
                  <c:v>400.99919180000001</c:v>
                </c:pt>
                <c:pt idx="40370">
                  <c:v>401.00912779999999</c:v>
                </c:pt>
                <c:pt idx="40371">
                  <c:v>401.01906279999997</c:v>
                </c:pt>
                <c:pt idx="40372">
                  <c:v>401.02899780000001</c:v>
                </c:pt>
                <c:pt idx="40373">
                  <c:v>401.0389328</c:v>
                </c:pt>
                <c:pt idx="40374">
                  <c:v>401.04886879999998</c:v>
                </c:pt>
                <c:pt idx="40375">
                  <c:v>401.05880380000002</c:v>
                </c:pt>
                <c:pt idx="40376">
                  <c:v>401.06873880000001</c:v>
                </c:pt>
                <c:pt idx="40377">
                  <c:v>401.07867379999999</c:v>
                </c:pt>
                <c:pt idx="40378">
                  <c:v>401.08860979999997</c:v>
                </c:pt>
                <c:pt idx="40379">
                  <c:v>401.09854480000001</c:v>
                </c:pt>
                <c:pt idx="40380">
                  <c:v>401.1084798</c:v>
                </c:pt>
                <c:pt idx="40381">
                  <c:v>401.11841579999998</c:v>
                </c:pt>
                <c:pt idx="40382">
                  <c:v>401.12835080000002</c:v>
                </c:pt>
                <c:pt idx="40383">
                  <c:v>401.13828580000001</c:v>
                </c:pt>
                <c:pt idx="40384">
                  <c:v>401.14822079999999</c:v>
                </c:pt>
                <c:pt idx="40385">
                  <c:v>401.15815679999997</c:v>
                </c:pt>
                <c:pt idx="40386">
                  <c:v>401.16809180000001</c:v>
                </c:pt>
                <c:pt idx="40387">
                  <c:v>401.1780268</c:v>
                </c:pt>
                <c:pt idx="40388">
                  <c:v>401.18796179999998</c:v>
                </c:pt>
                <c:pt idx="40389">
                  <c:v>401.19789780000002</c:v>
                </c:pt>
                <c:pt idx="40390">
                  <c:v>401.20783280000001</c:v>
                </c:pt>
                <c:pt idx="40391">
                  <c:v>401.21776779999999</c:v>
                </c:pt>
                <c:pt idx="40392">
                  <c:v>401.22770379999997</c:v>
                </c:pt>
                <c:pt idx="40393">
                  <c:v>401.23763880000001</c:v>
                </c:pt>
                <c:pt idx="40394">
                  <c:v>401.2475738</c:v>
                </c:pt>
                <c:pt idx="40395">
                  <c:v>401.25750879999998</c:v>
                </c:pt>
                <c:pt idx="40396">
                  <c:v>401.26744480000002</c:v>
                </c:pt>
                <c:pt idx="40397">
                  <c:v>401.27737980000001</c:v>
                </c:pt>
                <c:pt idx="40398">
                  <c:v>401.28731479999999</c:v>
                </c:pt>
                <c:pt idx="40399">
                  <c:v>401.29724979999997</c:v>
                </c:pt>
                <c:pt idx="40400">
                  <c:v>401.30718580000001</c:v>
                </c:pt>
                <c:pt idx="40401">
                  <c:v>401.3171208</c:v>
                </c:pt>
                <c:pt idx="40402">
                  <c:v>401.32705579999998</c:v>
                </c:pt>
                <c:pt idx="40403">
                  <c:v>401.33699080000002</c:v>
                </c:pt>
                <c:pt idx="40404">
                  <c:v>401.34692680000001</c:v>
                </c:pt>
                <c:pt idx="40405">
                  <c:v>401.35686179999999</c:v>
                </c:pt>
                <c:pt idx="40406">
                  <c:v>401.36679679999997</c:v>
                </c:pt>
                <c:pt idx="40407">
                  <c:v>401.37673280000001</c:v>
                </c:pt>
                <c:pt idx="40408">
                  <c:v>401.3866678</c:v>
                </c:pt>
                <c:pt idx="40409">
                  <c:v>401.39660279999998</c:v>
                </c:pt>
                <c:pt idx="40410">
                  <c:v>401.40653780000002</c:v>
                </c:pt>
                <c:pt idx="40411">
                  <c:v>401.41647380000001</c:v>
                </c:pt>
                <c:pt idx="40412">
                  <c:v>401.42640879999999</c:v>
                </c:pt>
                <c:pt idx="40413">
                  <c:v>401.43634379999997</c:v>
                </c:pt>
                <c:pt idx="40414">
                  <c:v>401.44627880000002</c:v>
                </c:pt>
                <c:pt idx="40415">
                  <c:v>401.4562148</c:v>
                </c:pt>
                <c:pt idx="40416">
                  <c:v>401.46614979999998</c:v>
                </c:pt>
                <c:pt idx="40417">
                  <c:v>401.47608480000002</c:v>
                </c:pt>
                <c:pt idx="40418">
                  <c:v>401.48601980000001</c:v>
                </c:pt>
                <c:pt idx="40419">
                  <c:v>401.49595579999999</c:v>
                </c:pt>
                <c:pt idx="40420">
                  <c:v>401.50589079999997</c:v>
                </c:pt>
                <c:pt idx="40421">
                  <c:v>401.51582580000002</c:v>
                </c:pt>
                <c:pt idx="40422">
                  <c:v>401.5257618</c:v>
                </c:pt>
                <c:pt idx="40423">
                  <c:v>401.53569679999998</c:v>
                </c:pt>
                <c:pt idx="40424">
                  <c:v>401.54563180000002</c:v>
                </c:pt>
                <c:pt idx="40425">
                  <c:v>401.55556680000001</c:v>
                </c:pt>
                <c:pt idx="40426">
                  <c:v>401.56550279999999</c:v>
                </c:pt>
                <c:pt idx="40427">
                  <c:v>401.57543779999997</c:v>
                </c:pt>
                <c:pt idx="40428">
                  <c:v>401.58537280000002</c:v>
                </c:pt>
                <c:pt idx="40429">
                  <c:v>401.5953078</c:v>
                </c:pt>
                <c:pt idx="40430">
                  <c:v>401.60524379999998</c:v>
                </c:pt>
                <c:pt idx="40431">
                  <c:v>401.61517880000002</c:v>
                </c:pt>
                <c:pt idx="40432">
                  <c:v>401.62511380000001</c:v>
                </c:pt>
                <c:pt idx="40433">
                  <c:v>401.63504879999999</c:v>
                </c:pt>
                <c:pt idx="40434">
                  <c:v>401.64498479999997</c:v>
                </c:pt>
                <c:pt idx="40435">
                  <c:v>401.65491980000002</c:v>
                </c:pt>
                <c:pt idx="40436">
                  <c:v>401.6648548</c:v>
                </c:pt>
                <c:pt idx="40437">
                  <c:v>401.67479079999998</c:v>
                </c:pt>
                <c:pt idx="40438">
                  <c:v>401.68472580000002</c:v>
                </c:pt>
                <c:pt idx="40439">
                  <c:v>401.69466069999999</c:v>
                </c:pt>
                <c:pt idx="40440">
                  <c:v>401.70459579999999</c:v>
                </c:pt>
                <c:pt idx="40441">
                  <c:v>401.71453179999997</c:v>
                </c:pt>
                <c:pt idx="40442">
                  <c:v>401.72446680000002</c:v>
                </c:pt>
                <c:pt idx="40443">
                  <c:v>401.7344018</c:v>
                </c:pt>
                <c:pt idx="40444">
                  <c:v>401.74433679999999</c:v>
                </c:pt>
                <c:pt idx="40445">
                  <c:v>401.75427280000002</c:v>
                </c:pt>
                <c:pt idx="40446">
                  <c:v>401.76420780000001</c:v>
                </c:pt>
                <c:pt idx="40447">
                  <c:v>401.77414279999999</c:v>
                </c:pt>
                <c:pt idx="40448">
                  <c:v>401.78407779999998</c:v>
                </c:pt>
                <c:pt idx="40449">
                  <c:v>401.79401380000002</c:v>
                </c:pt>
                <c:pt idx="40450">
                  <c:v>401.8039488</c:v>
                </c:pt>
                <c:pt idx="40451">
                  <c:v>401.81388379999999</c:v>
                </c:pt>
                <c:pt idx="40452">
                  <c:v>401.82381880000003</c:v>
                </c:pt>
                <c:pt idx="40453">
                  <c:v>401.83375480000001</c:v>
                </c:pt>
                <c:pt idx="40454">
                  <c:v>401.84368979999999</c:v>
                </c:pt>
                <c:pt idx="40455">
                  <c:v>401.85362459999999</c:v>
                </c:pt>
                <c:pt idx="40456">
                  <c:v>401.86355959999997</c:v>
                </c:pt>
                <c:pt idx="40457">
                  <c:v>401.87349560000001</c:v>
                </c:pt>
                <c:pt idx="40458">
                  <c:v>401.8834306</c:v>
                </c:pt>
                <c:pt idx="40459">
                  <c:v>401.89336559999998</c:v>
                </c:pt>
                <c:pt idx="40460">
                  <c:v>401.90330160000002</c:v>
                </c:pt>
                <c:pt idx="40461">
                  <c:v>401.9132366</c:v>
                </c:pt>
                <c:pt idx="40462">
                  <c:v>401.92317159999999</c:v>
                </c:pt>
                <c:pt idx="40463">
                  <c:v>401.93310659999997</c:v>
                </c:pt>
                <c:pt idx="40464">
                  <c:v>401.94304260000001</c:v>
                </c:pt>
                <c:pt idx="40465">
                  <c:v>401.9529776</c:v>
                </c:pt>
                <c:pt idx="40466">
                  <c:v>401.96291259999998</c:v>
                </c:pt>
                <c:pt idx="40467">
                  <c:v>401.97284760000002</c:v>
                </c:pt>
                <c:pt idx="40468">
                  <c:v>401.9827836</c:v>
                </c:pt>
                <c:pt idx="40469">
                  <c:v>401.99271859999999</c:v>
                </c:pt>
                <c:pt idx="40470">
                  <c:v>402.00265359999997</c:v>
                </c:pt>
                <c:pt idx="40471">
                  <c:v>402.01258860000002</c:v>
                </c:pt>
                <c:pt idx="40472">
                  <c:v>402.0225246</c:v>
                </c:pt>
                <c:pt idx="40473">
                  <c:v>402.03245959999998</c:v>
                </c:pt>
                <c:pt idx="40474">
                  <c:v>402.04239460000002</c:v>
                </c:pt>
                <c:pt idx="40475">
                  <c:v>402.0523306</c:v>
                </c:pt>
                <c:pt idx="40476">
                  <c:v>402.06226559999999</c:v>
                </c:pt>
                <c:pt idx="40477">
                  <c:v>402.07220059999997</c:v>
                </c:pt>
                <c:pt idx="40478">
                  <c:v>402.08213560000002</c:v>
                </c:pt>
                <c:pt idx="40479">
                  <c:v>402.0920716</c:v>
                </c:pt>
                <c:pt idx="40480">
                  <c:v>402.10200659999998</c:v>
                </c:pt>
                <c:pt idx="40481">
                  <c:v>402.11194160000002</c:v>
                </c:pt>
                <c:pt idx="40482">
                  <c:v>402.12187660000001</c:v>
                </c:pt>
                <c:pt idx="40483">
                  <c:v>402.13181259999999</c:v>
                </c:pt>
                <c:pt idx="40484">
                  <c:v>402.14174759999997</c:v>
                </c:pt>
                <c:pt idx="40485">
                  <c:v>402.15168260000002</c:v>
                </c:pt>
                <c:pt idx="40486">
                  <c:v>402.1616186</c:v>
                </c:pt>
                <c:pt idx="40487">
                  <c:v>402.17155359999998</c:v>
                </c:pt>
                <c:pt idx="40488">
                  <c:v>402.18148860000002</c:v>
                </c:pt>
                <c:pt idx="40489">
                  <c:v>402.19142360000001</c:v>
                </c:pt>
                <c:pt idx="40490">
                  <c:v>402.20135959999999</c:v>
                </c:pt>
                <c:pt idx="40491">
                  <c:v>402.21129459999997</c:v>
                </c:pt>
                <c:pt idx="40492">
                  <c:v>402.22122960000002</c:v>
                </c:pt>
                <c:pt idx="40493">
                  <c:v>402.2311646</c:v>
                </c:pt>
                <c:pt idx="40494">
                  <c:v>402.24110059999998</c:v>
                </c:pt>
                <c:pt idx="40495">
                  <c:v>402.25103560000002</c:v>
                </c:pt>
                <c:pt idx="40496">
                  <c:v>402.26097060000001</c:v>
                </c:pt>
                <c:pt idx="40497">
                  <c:v>402.27090559999999</c:v>
                </c:pt>
                <c:pt idx="40498">
                  <c:v>402.28084159999997</c:v>
                </c:pt>
                <c:pt idx="40499">
                  <c:v>402.29077660000002</c:v>
                </c:pt>
                <c:pt idx="40500">
                  <c:v>402.3007116</c:v>
                </c:pt>
                <c:pt idx="40501">
                  <c:v>402.31064759999998</c:v>
                </c:pt>
                <c:pt idx="40502">
                  <c:v>402.32058260000002</c:v>
                </c:pt>
                <c:pt idx="40503">
                  <c:v>402.33051760000001</c:v>
                </c:pt>
                <c:pt idx="40504">
                  <c:v>402.34045259999999</c:v>
                </c:pt>
                <c:pt idx="40505">
                  <c:v>402.35038859999997</c:v>
                </c:pt>
                <c:pt idx="40506">
                  <c:v>402.36032360000002</c:v>
                </c:pt>
                <c:pt idx="40507">
                  <c:v>402.3702586</c:v>
                </c:pt>
                <c:pt idx="40508">
                  <c:v>402.38019359999998</c:v>
                </c:pt>
                <c:pt idx="40509">
                  <c:v>402.39012960000002</c:v>
                </c:pt>
                <c:pt idx="40510">
                  <c:v>402.40006460000001</c:v>
                </c:pt>
                <c:pt idx="40511">
                  <c:v>402.40999959999999</c:v>
                </c:pt>
                <c:pt idx="40512">
                  <c:v>402.41993459999998</c:v>
                </c:pt>
                <c:pt idx="40513">
                  <c:v>402.42987060000002</c:v>
                </c:pt>
                <c:pt idx="40514">
                  <c:v>402.4398056</c:v>
                </c:pt>
                <c:pt idx="40515">
                  <c:v>402.44974059999998</c:v>
                </c:pt>
                <c:pt idx="40516">
                  <c:v>402.45967560000003</c:v>
                </c:pt>
                <c:pt idx="40517">
                  <c:v>402.46961160000001</c:v>
                </c:pt>
                <c:pt idx="40518">
                  <c:v>402.47954659999999</c:v>
                </c:pt>
                <c:pt idx="40519">
                  <c:v>402.48948159999998</c:v>
                </c:pt>
                <c:pt idx="40520">
                  <c:v>402.49941760000002</c:v>
                </c:pt>
                <c:pt idx="40521">
                  <c:v>402.5093526</c:v>
                </c:pt>
                <c:pt idx="40522">
                  <c:v>402.51928759999998</c:v>
                </c:pt>
                <c:pt idx="40523">
                  <c:v>402.52922260000003</c:v>
                </c:pt>
                <c:pt idx="40524">
                  <c:v>402.53915860000001</c:v>
                </c:pt>
                <c:pt idx="40525">
                  <c:v>402.54909359999999</c:v>
                </c:pt>
                <c:pt idx="40526">
                  <c:v>402.55902859999998</c:v>
                </c:pt>
                <c:pt idx="40527">
                  <c:v>402.56896360000002</c:v>
                </c:pt>
                <c:pt idx="40528">
                  <c:v>402.5788996</c:v>
                </c:pt>
                <c:pt idx="40529">
                  <c:v>402.58883459999998</c:v>
                </c:pt>
                <c:pt idx="40530">
                  <c:v>402.59876960000003</c:v>
                </c:pt>
                <c:pt idx="40531">
                  <c:v>402.60870460000001</c:v>
                </c:pt>
                <c:pt idx="40532">
                  <c:v>402.61864059999999</c:v>
                </c:pt>
                <c:pt idx="40533">
                  <c:v>402.62857559999998</c:v>
                </c:pt>
                <c:pt idx="40534">
                  <c:v>402.63851060000002</c:v>
                </c:pt>
                <c:pt idx="40535">
                  <c:v>402.6484466</c:v>
                </c:pt>
                <c:pt idx="40536">
                  <c:v>402.65838159999998</c:v>
                </c:pt>
                <c:pt idx="40537">
                  <c:v>402.66831660000003</c:v>
                </c:pt>
                <c:pt idx="40538">
                  <c:v>402.67825160000001</c:v>
                </c:pt>
                <c:pt idx="40539">
                  <c:v>402.68818759999999</c:v>
                </c:pt>
                <c:pt idx="40540">
                  <c:v>402.69812259999998</c:v>
                </c:pt>
                <c:pt idx="40541">
                  <c:v>402.70805760000002</c:v>
                </c:pt>
                <c:pt idx="40542">
                  <c:v>402.7179926</c:v>
                </c:pt>
                <c:pt idx="40543">
                  <c:v>402.72792859999998</c:v>
                </c:pt>
                <c:pt idx="40544">
                  <c:v>402.73786360000003</c:v>
                </c:pt>
                <c:pt idx="40545">
                  <c:v>402.74779860000001</c:v>
                </c:pt>
                <c:pt idx="40546">
                  <c:v>402.75773359999999</c:v>
                </c:pt>
                <c:pt idx="40547">
                  <c:v>402.76766959999998</c:v>
                </c:pt>
                <c:pt idx="40548">
                  <c:v>402.77760460000002</c:v>
                </c:pt>
                <c:pt idx="40549">
                  <c:v>402.7875396</c:v>
                </c:pt>
                <c:pt idx="40550">
                  <c:v>402.79747459999999</c:v>
                </c:pt>
                <c:pt idx="40551">
                  <c:v>402.80741060000003</c:v>
                </c:pt>
                <c:pt idx="40552">
                  <c:v>402.81734560000001</c:v>
                </c:pt>
                <c:pt idx="40553">
                  <c:v>402.82728059999999</c:v>
                </c:pt>
                <c:pt idx="40554">
                  <c:v>402.83721659999998</c:v>
                </c:pt>
                <c:pt idx="40555">
                  <c:v>402.84715119999998</c:v>
                </c:pt>
                <c:pt idx="40556">
                  <c:v>402.85708620000003</c:v>
                </c:pt>
                <c:pt idx="40557">
                  <c:v>402.86702120000001</c:v>
                </c:pt>
                <c:pt idx="40558">
                  <c:v>402.87695719999999</c:v>
                </c:pt>
                <c:pt idx="40559">
                  <c:v>402.88689219999998</c:v>
                </c:pt>
                <c:pt idx="40560">
                  <c:v>402.89682720000002</c:v>
                </c:pt>
                <c:pt idx="40561">
                  <c:v>402.9067622</c:v>
                </c:pt>
                <c:pt idx="40562">
                  <c:v>402.91669819999998</c:v>
                </c:pt>
                <c:pt idx="40563">
                  <c:v>402.92663320000003</c:v>
                </c:pt>
                <c:pt idx="40564">
                  <c:v>402.93656820000001</c:v>
                </c:pt>
                <c:pt idx="40565">
                  <c:v>402.9465032</c:v>
                </c:pt>
                <c:pt idx="40566">
                  <c:v>402.95643919999998</c:v>
                </c:pt>
                <c:pt idx="40567">
                  <c:v>402.96637420000002</c:v>
                </c:pt>
                <c:pt idx="40568">
                  <c:v>402.9763092</c:v>
                </c:pt>
                <c:pt idx="40569">
                  <c:v>402.98624419999999</c:v>
                </c:pt>
                <c:pt idx="40570">
                  <c:v>402.99618020000003</c:v>
                </c:pt>
                <c:pt idx="40571">
                  <c:v>403.00611520000001</c:v>
                </c:pt>
                <c:pt idx="40572">
                  <c:v>403.0160502</c:v>
                </c:pt>
                <c:pt idx="40573">
                  <c:v>403.02598619999998</c:v>
                </c:pt>
                <c:pt idx="40574">
                  <c:v>403.03592120000002</c:v>
                </c:pt>
                <c:pt idx="40575">
                  <c:v>403.0458562</c:v>
                </c:pt>
                <c:pt idx="40576">
                  <c:v>403.05579119999999</c:v>
                </c:pt>
                <c:pt idx="40577">
                  <c:v>403.06572720000003</c:v>
                </c:pt>
                <c:pt idx="40578">
                  <c:v>403.07566220000001</c:v>
                </c:pt>
                <c:pt idx="40579">
                  <c:v>403.0855972</c:v>
                </c:pt>
                <c:pt idx="40580">
                  <c:v>403.09553219999998</c:v>
                </c:pt>
                <c:pt idx="40581">
                  <c:v>403.10546820000002</c:v>
                </c:pt>
                <c:pt idx="40582">
                  <c:v>403.1154032</c:v>
                </c:pt>
                <c:pt idx="40583">
                  <c:v>403.12533819999999</c:v>
                </c:pt>
                <c:pt idx="40584">
                  <c:v>403.13527319999997</c:v>
                </c:pt>
                <c:pt idx="40585">
                  <c:v>403.14520920000001</c:v>
                </c:pt>
                <c:pt idx="40586">
                  <c:v>403.1551442</c:v>
                </c:pt>
                <c:pt idx="40587">
                  <c:v>403.16507919999998</c:v>
                </c:pt>
                <c:pt idx="40588">
                  <c:v>403.17501420000002</c:v>
                </c:pt>
                <c:pt idx="40589">
                  <c:v>403.1849502</c:v>
                </c:pt>
                <c:pt idx="40590">
                  <c:v>403.19488519999999</c:v>
                </c:pt>
                <c:pt idx="40591">
                  <c:v>403.20482019999997</c:v>
                </c:pt>
                <c:pt idx="40592">
                  <c:v>403.21475520000001</c:v>
                </c:pt>
                <c:pt idx="40593">
                  <c:v>403.2246912</c:v>
                </c:pt>
                <c:pt idx="40594">
                  <c:v>403.23462619999998</c:v>
                </c:pt>
                <c:pt idx="40595">
                  <c:v>403.24456120000002</c:v>
                </c:pt>
                <c:pt idx="40596">
                  <c:v>403.2544972</c:v>
                </c:pt>
                <c:pt idx="40597">
                  <c:v>403.26443219999999</c:v>
                </c:pt>
                <c:pt idx="40598">
                  <c:v>403.27436719999997</c:v>
                </c:pt>
                <c:pt idx="40599">
                  <c:v>403.28430220000001</c:v>
                </c:pt>
                <c:pt idx="40600">
                  <c:v>403.2942382</c:v>
                </c:pt>
                <c:pt idx="40601">
                  <c:v>403.30417319999998</c:v>
                </c:pt>
                <c:pt idx="40602">
                  <c:v>403.31410820000002</c:v>
                </c:pt>
                <c:pt idx="40603">
                  <c:v>403.32404320000001</c:v>
                </c:pt>
                <c:pt idx="40604">
                  <c:v>403.33397919999999</c:v>
                </c:pt>
                <c:pt idx="40605">
                  <c:v>403.34391419999997</c:v>
                </c:pt>
                <c:pt idx="40606">
                  <c:v>403.35384920000001</c:v>
                </c:pt>
                <c:pt idx="40607">
                  <c:v>403.3637842</c:v>
                </c:pt>
                <c:pt idx="40608">
                  <c:v>403.37372019999998</c:v>
                </c:pt>
                <c:pt idx="40609">
                  <c:v>403.38365520000002</c:v>
                </c:pt>
                <c:pt idx="40610">
                  <c:v>403.39359020000001</c:v>
                </c:pt>
                <c:pt idx="40611">
                  <c:v>403.40352619999999</c:v>
                </c:pt>
                <c:pt idx="40612">
                  <c:v>403.41346119999997</c:v>
                </c:pt>
                <c:pt idx="40613">
                  <c:v>403.42339620000001</c:v>
                </c:pt>
                <c:pt idx="40614">
                  <c:v>403.4333312</c:v>
                </c:pt>
                <c:pt idx="40615">
                  <c:v>403.44326719999998</c:v>
                </c:pt>
                <c:pt idx="40616">
                  <c:v>403.45320220000002</c:v>
                </c:pt>
                <c:pt idx="40617">
                  <c:v>403.46313720000001</c:v>
                </c:pt>
                <c:pt idx="40618">
                  <c:v>403.47307219999999</c:v>
                </c:pt>
                <c:pt idx="40619">
                  <c:v>403.48300819999997</c:v>
                </c:pt>
                <c:pt idx="40620">
                  <c:v>403.49294320000001</c:v>
                </c:pt>
                <c:pt idx="40621">
                  <c:v>403.5028782</c:v>
                </c:pt>
                <c:pt idx="40622">
                  <c:v>403.51281419999998</c:v>
                </c:pt>
                <c:pt idx="40623">
                  <c:v>403.52274920000002</c:v>
                </c:pt>
                <c:pt idx="40624">
                  <c:v>403.53268420000001</c:v>
                </c:pt>
                <c:pt idx="40625">
                  <c:v>403.54261919999999</c:v>
                </c:pt>
                <c:pt idx="40626">
                  <c:v>403.55255519999997</c:v>
                </c:pt>
                <c:pt idx="40627">
                  <c:v>403.56249020000001</c:v>
                </c:pt>
                <c:pt idx="40628">
                  <c:v>403.5724252</c:v>
                </c:pt>
                <c:pt idx="40629">
                  <c:v>403.58236019999998</c:v>
                </c:pt>
                <c:pt idx="40630">
                  <c:v>403.59229620000002</c:v>
                </c:pt>
                <c:pt idx="40631">
                  <c:v>403.60223120000001</c:v>
                </c:pt>
                <c:pt idx="40632">
                  <c:v>403.61216619999999</c:v>
                </c:pt>
                <c:pt idx="40633">
                  <c:v>403.62210219999997</c:v>
                </c:pt>
                <c:pt idx="40634">
                  <c:v>403.63203720000001</c:v>
                </c:pt>
                <c:pt idx="40635">
                  <c:v>403.6419722</c:v>
                </c:pt>
                <c:pt idx="40636">
                  <c:v>403.65190719999998</c:v>
                </c:pt>
                <c:pt idx="40637">
                  <c:v>403.66184320000002</c:v>
                </c:pt>
                <c:pt idx="40638">
                  <c:v>403.67177820000001</c:v>
                </c:pt>
                <c:pt idx="40639">
                  <c:v>403.68171319999999</c:v>
                </c:pt>
                <c:pt idx="40640">
                  <c:v>403.69164819999997</c:v>
                </c:pt>
                <c:pt idx="40641">
                  <c:v>403.70158420000001</c:v>
                </c:pt>
                <c:pt idx="40642">
                  <c:v>403.7115192</c:v>
                </c:pt>
                <c:pt idx="40643">
                  <c:v>403.72145419999998</c:v>
                </c:pt>
                <c:pt idx="40644">
                  <c:v>403.73139020000002</c:v>
                </c:pt>
                <c:pt idx="40645">
                  <c:v>403.74132520000001</c:v>
                </c:pt>
                <c:pt idx="40646">
                  <c:v>403.75126019999999</c:v>
                </c:pt>
                <c:pt idx="40647">
                  <c:v>403.76119519999997</c:v>
                </c:pt>
                <c:pt idx="40648">
                  <c:v>403.77113120000001</c:v>
                </c:pt>
                <c:pt idx="40649">
                  <c:v>403.7810662</c:v>
                </c:pt>
                <c:pt idx="40650">
                  <c:v>403.79100119999998</c:v>
                </c:pt>
                <c:pt idx="40651">
                  <c:v>403.80093620000002</c:v>
                </c:pt>
                <c:pt idx="40652">
                  <c:v>403.81087220000001</c:v>
                </c:pt>
                <c:pt idx="40653">
                  <c:v>403.82080719999999</c:v>
                </c:pt>
                <c:pt idx="40654">
                  <c:v>403.83074219999997</c:v>
                </c:pt>
                <c:pt idx="40655">
                  <c:v>403.84067820000001</c:v>
                </c:pt>
                <c:pt idx="40656">
                  <c:v>403.85061300000001</c:v>
                </c:pt>
                <c:pt idx="40657">
                  <c:v>403.86054799999999</c:v>
                </c:pt>
                <c:pt idx="40658">
                  <c:v>403.87048299999998</c:v>
                </c:pt>
                <c:pt idx="40659">
                  <c:v>403.88041900000002</c:v>
                </c:pt>
                <c:pt idx="40660">
                  <c:v>403.890354</c:v>
                </c:pt>
                <c:pt idx="40661">
                  <c:v>403.90028899999999</c:v>
                </c:pt>
                <c:pt idx="40662">
                  <c:v>403.91022400000003</c:v>
                </c:pt>
                <c:pt idx="40663">
                  <c:v>403.92016000000001</c:v>
                </c:pt>
                <c:pt idx="40664">
                  <c:v>403.93009499999999</c:v>
                </c:pt>
                <c:pt idx="40665">
                  <c:v>403.94002999999998</c:v>
                </c:pt>
                <c:pt idx="40666">
                  <c:v>403.94996600000002</c:v>
                </c:pt>
                <c:pt idx="40667">
                  <c:v>403.959901</c:v>
                </c:pt>
                <c:pt idx="40668">
                  <c:v>403.96983599999999</c:v>
                </c:pt>
                <c:pt idx="40669">
                  <c:v>403.97977100000003</c:v>
                </c:pt>
                <c:pt idx="40670">
                  <c:v>403.98970700000001</c:v>
                </c:pt>
                <c:pt idx="40671">
                  <c:v>403.99964199999999</c:v>
                </c:pt>
                <c:pt idx="40672">
                  <c:v>404.00957699999998</c:v>
                </c:pt>
                <c:pt idx="40673">
                  <c:v>404.01951200000002</c:v>
                </c:pt>
                <c:pt idx="40674">
                  <c:v>404.029448</c:v>
                </c:pt>
                <c:pt idx="40675">
                  <c:v>404.03938299999999</c:v>
                </c:pt>
                <c:pt idx="40676">
                  <c:v>404.04931800000003</c:v>
                </c:pt>
                <c:pt idx="40677">
                  <c:v>404.05925400000001</c:v>
                </c:pt>
                <c:pt idx="40678">
                  <c:v>404.06918899999999</c:v>
                </c:pt>
                <c:pt idx="40679">
                  <c:v>404.07912399999998</c:v>
                </c:pt>
                <c:pt idx="40680">
                  <c:v>404.08905900000002</c:v>
                </c:pt>
                <c:pt idx="40681">
                  <c:v>404.098995</c:v>
                </c:pt>
                <c:pt idx="40682">
                  <c:v>404.10892999999999</c:v>
                </c:pt>
                <c:pt idx="40683">
                  <c:v>404.11886500000003</c:v>
                </c:pt>
                <c:pt idx="40684">
                  <c:v>404.12880000000001</c:v>
                </c:pt>
                <c:pt idx="40685">
                  <c:v>404.13873599999999</c:v>
                </c:pt>
                <c:pt idx="40686">
                  <c:v>404.14867099999998</c:v>
                </c:pt>
                <c:pt idx="40687">
                  <c:v>404.15860600000002</c:v>
                </c:pt>
                <c:pt idx="40688">
                  <c:v>404.168542</c:v>
                </c:pt>
                <c:pt idx="40689">
                  <c:v>404.17847699999999</c:v>
                </c:pt>
                <c:pt idx="40690">
                  <c:v>404.18841200000003</c:v>
                </c:pt>
                <c:pt idx="40691">
                  <c:v>404.19834700000001</c:v>
                </c:pt>
                <c:pt idx="40692">
                  <c:v>404.20828299999999</c:v>
                </c:pt>
                <c:pt idx="40693">
                  <c:v>404.21821799999998</c:v>
                </c:pt>
                <c:pt idx="40694">
                  <c:v>404.22815300000002</c:v>
                </c:pt>
                <c:pt idx="40695">
                  <c:v>404.238088</c:v>
                </c:pt>
                <c:pt idx="40696">
                  <c:v>404.24802399999999</c:v>
                </c:pt>
                <c:pt idx="40697">
                  <c:v>404.25795900000003</c:v>
                </c:pt>
                <c:pt idx="40698">
                  <c:v>404.26789400000001</c:v>
                </c:pt>
                <c:pt idx="40699">
                  <c:v>404.27782999999999</c:v>
                </c:pt>
                <c:pt idx="40700">
                  <c:v>404.28776499999998</c:v>
                </c:pt>
                <c:pt idx="40701">
                  <c:v>404.29770000000002</c:v>
                </c:pt>
                <c:pt idx="40702">
                  <c:v>404.307635</c:v>
                </c:pt>
                <c:pt idx="40703">
                  <c:v>404.31757099999999</c:v>
                </c:pt>
                <c:pt idx="40704">
                  <c:v>404.32750600000003</c:v>
                </c:pt>
                <c:pt idx="40705">
                  <c:v>404.33744100000001</c:v>
                </c:pt>
                <c:pt idx="40706">
                  <c:v>404.347376</c:v>
                </c:pt>
                <c:pt idx="40707">
                  <c:v>404.35731199999998</c:v>
                </c:pt>
                <c:pt idx="40708">
                  <c:v>404.36724700000002</c:v>
                </c:pt>
                <c:pt idx="40709">
                  <c:v>404.377182</c:v>
                </c:pt>
                <c:pt idx="40710">
                  <c:v>404.38711799999999</c:v>
                </c:pt>
                <c:pt idx="40711">
                  <c:v>404.39705300000003</c:v>
                </c:pt>
                <c:pt idx="40712">
                  <c:v>404.40698800000001</c:v>
                </c:pt>
                <c:pt idx="40713">
                  <c:v>404.416923</c:v>
                </c:pt>
                <c:pt idx="40714">
                  <c:v>404.42685899999998</c:v>
                </c:pt>
                <c:pt idx="40715">
                  <c:v>404.43679400000002</c:v>
                </c:pt>
                <c:pt idx="40716">
                  <c:v>404.446729</c:v>
                </c:pt>
                <c:pt idx="40717">
                  <c:v>404.45666399999999</c:v>
                </c:pt>
                <c:pt idx="40718">
                  <c:v>404.46660000000003</c:v>
                </c:pt>
                <c:pt idx="40719">
                  <c:v>404.47653500000001</c:v>
                </c:pt>
                <c:pt idx="40720">
                  <c:v>404.48647</c:v>
                </c:pt>
                <c:pt idx="40721">
                  <c:v>404.49640599999998</c:v>
                </c:pt>
                <c:pt idx="40722">
                  <c:v>404.50634100000002</c:v>
                </c:pt>
                <c:pt idx="40723">
                  <c:v>404.516276</c:v>
                </c:pt>
                <c:pt idx="40724">
                  <c:v>404.52621099999999</c:v>
                </c:pt>
                <c:pt idx="40725">
                  <c:v>404.53614700000003</c:v>
                </c:pt>
                <c:pt idx="40726">
                  <c:v>404.54608200000001</c:v>
                </c:pt>
                <c:pt idx="40727">
                  <c:v>404.556017</c:v>
                </c:pt>
                <c:pt idx="40728">
                  <c:v>404.56595199999998</c:v>
                </c:pt>
                <c:pt idx="40729">
                  <c:v>404.57588800000002</c:v>
                </c:pt>
                <c:pt idx="40730">
                  <c:v>404.585823</c:v>
                </c:pt>
                <c:pt idx="40731">
                  <c:v>404.59575799999999</c:v>
                </c:pt>
                <c:pt idx="40732">
                  <c:v>404.60569400000003</c:v>
                </c:pt>
                <c:pt idx="40733">
                  <c:v>404.61562900000001</c:v>
                </c:pt>
                <c:pt idx="40734">
                  <c:v>404.625564</c:v>
                </c:pt>
                <c:pt idx="40735">
                  <c:v>404.63549899999998</c:v>
                </c:pt>
                <c:pt idx="40736">
                  <c:v>404.64543500000002</c:v>
                </c:pt>
                <c:pt idx="40737">
                  <c:v>404.65537</c:v>
                </c:pt>
                <c:pt idx="40738">
                  <c:v>404.66530499999999</c:v>
                </c:pt>
                <c:pt idx="40739">
                  <c:v>404.67523999999997</c:v>
                </c:pt>
                <c:pt idx="40740">
                  <c:v>404.68517600000001</c:v>
                </c:pt>
                <c:pt idx="40741">
                  <c:v>404.695111</c:v>
                </c:pt>
                <c:pt idx="40742">
                  <c:v>404.70504599999998</c:v>
                </c:pt>
                <c:pt idx="40743">
                  <c:v>404.71498100000002</c:v>
                </c:pt>
                <c:pt idx="40744">
                  <c:v>404.724917</c:v>
                </c:pt>
                <c:pt idx="40745">
                  <c:v>404.73485199999999</c:v>
                </c:pt>
                <c:pt idx="40746">
                  <c:v>404.74478699999997</c:v>
                </c:pt>
                <c:pt idx="40747">
                  <c:v>404.75472300000001</c:v>
                </c:pt>
                <c:pt idx="40748">
                  <c:v>404.764658</c:v>
                </c:pt>
                <c:pt idx="40749">
                  <c:v>404.77459299999998</c:v>
                </c:pt>
                <c:pt idx="40750">
                  <c:v>404.78452800000002</c:v>
                </c:pt>
                <c:pt idx="40751">
                  <c:v>404.794464</c:v>
                </c:pt>
                <c:pt idx="40752">
                  <c:v>404.80439899999999</c:v>
                </c:pt>
                <c:pt idx="40753">
                  <c:v>404.81433399999997</c:v>
                </c:pt>
                <c:pt idx="40754">
                  <c:v>404.82426900000002</c:v>
                </c:pt>
                <c:pt idx="40755">
                  <c:v>404.834205</c:v>
                </c:pt>
                <c:pt idx="40756">
                  <c:v>404.84413999999998</c:v>
                </c:pt>
                <c:pt idx="40757">
                  <c:v>404.8540759</c:v>
                </c:pt>
                <c:pt idx="40758">
                  <c:v>404.86401189999998</c:v>
                </c:pt>
                <c:pt idx="40759">
                  <c:v>404.87394690000002</c:v>
                </c:pt>
                <c:pt idx="40760">
                  <c:v>404.88388190000001</c:v>
                </c:pt>
                <c:pt idx="40761">
                  <c:v>404.89381689999999</c:v>
                </c:pt>
                <c:pt idx="40762">
                  <c:v>404.90375289999997</c:v>
                </c:pt>
                <c:pt idx="40763">
                  <c:v>404.91368790000001</c:v>
                </c:pt>
                <c:pt idx="40764">
                  <c:v>404.9236229</c:v>
                </c:pt>
                <c:pt idx="40765">
                  <c:v>404.93355789999998</c:v>
                </c:pt>
                <c:pt idx="40766">
                  <c:v>404.94349390000002</c:v>
                </c:pt>
                <c:pt idx="40767">
                  <c:v>404.95342890000001</c:v>
                </c:pt>
                <c:pt idx="40768">
                  <c:v>404.96336389999999</c:v>
                </c:pt>
                <c:pt idx="40769">
                  <c:v>404.97329989999997</c:v>
                </c:pt>
                <c:pt idx="40770">
                  <c:v>404.98323490000001</c:v>
                </c:pt>
                <c:pt idx="40771">
                  <c:v>404.9931699</c:v>
                </c:pt>
                <c:pt idx="40772">
                  <c:v>405.00310489999998</c:v>
                </c:pt>
                <c:pt idx="40773">
                  <c:v>405.01304090000002</c:v>
                </c:pt>
                <c:pt idx="40774">
                  <c:v>405.02297590000001</c:v>
                </c:pt>
                <c:pt idx="40775">
                  <c:v>405.03291089999999</c:v>
                </c:pt>
                <c:pt idx="40776">
                  <c:v>405.04284589999997</c:v>
                </c:pt>
                <c:pt idx="40777">
                  <c:v>405.05278190000001</c:v>
                </c:pt>
                <c:pt idx="40778">
                  <c:v>405.0627169</c:v>
                </c:pt>
                <c:pt idx="40779">
                  <c:v>405.07265189999998</c:v>
                </c:pt>
                <c:pt idx="40780">
                  <c:v>405.08258690000002</c:v>
                </c:pt>
                <c:pt idx="40781">
                  <c:v>405.09252290000001</c:v>
                </c:pt>
                <c:pt idx="40782">
                  <c:v>405.10245789999999</c:v>
                </c:pt>
                <c:pt idx="40783">
                  <c:v>405.11239289999997</c:v>
                </c:pt>
                <c:pt idx="40784">
                  <c:v>405.12232890000001</c:v>
                </c:pt>
                <c:pt idx="40785">
                  <c:v>405.1322639</c:v>
                </c:pt>
                <c:pt idx="40786">
                  <c:v>405.14219889999998</c:v>
                </c:pt>
                <c:pt idx="40787">
                  <c:v>405.15213390000002</c:v>
                </c:pt>
                <c:pt idx="40788">
                  <c:v>405.16206990000001</c:v>
                </c:pt>
                <c:pt idx="40789">
                  <c:v>405.17200489999999</c:v>
                </c:pt>
                <c:pt idx="40790">
                  <c:v>405.18193989999997</c:v>
                </c:pt>
                <c:pt idx="40791">
                  <c:v>405.19187490000002</c:v>
                </c:pt>
                <c:pt idx="40792">
                  <c:v>405.2018109</c:v>
                </c:pt>
                <c:pt idx="40793">
                  <c:v>405.21174589999998</c:v>
                </c:pt>
                <c:pt idx="40794">
                  <c:v>405.22168090000002</c:v>
                </c:pt>
                <c:pt idx="40795">
                  <c:v>405.23161690000001</c:v>
                </c:pt>
                <c:pt idx="40796">
                  <c:v>405.24155189999999</c:v>
                </c:pt>
                <c:pt idx="40797">
                  <c:v>405.25148689999997</c:v>
                </c:pt>
                <c:pt idx="40798">
                  <c:v>405.26142190000002</c:v>
                </c:pt>
                <c:pt idx="40799">
                  <c:v>405.2713579</c:v>
                </c:pt>
                <c:pt idx="40800">
                  <c:v>405.28129289999998</c:v>
                </c:pt>
                <c:pt idx="40801">
                  <c:v>405.29122790000002</c:v>
                </c:pt>
                <c:pt idx="40802">
                  <c:v>405.30116290000001</c:v>
                </c:pt>
                <c:pt idx="40803">
                  <c:v>405.31109889999999</c:v>
                </c:pt>
                <c:pt idx="40804">
                  <c:v>405.32103389999997</c:v>
                </c:pt>
                <c:pt idx="40805">
                  <c:v>405.33096890000002</c:v>
                </c:pt>
                <c:pt idx="40806">
                  <c:v>405.3409039</c:v>
                </c:pt>
                <c:pt idx="40807">
                  <c:v>405.35083989999998</c:v>
                </c:pt>
                <c:pt idx="40808">
                  <c:v>405.36077490000002</c:v>
                </c:pt>
                <c:pt idx="40809">
                  <c:v>405.37070990000001</c:v>
                </c:pt>
                <c:pt idx="40810">
                  <c:v>405.38064589999999</c:v>
                </c:pt>
                <c:pt idx="40811">
                  <c:v>405.39058089999997</c:v>
                </c:pt>
                <c:pt idx="40812">
                  <c:v>405.40051590000002</c:v>
                </c:pt>
                <c:pt idx="40813">
                  <c:v>405.4104509</c:v>
                </c:pt>
                <c:pt idx="40814">
                  <c:v>405.42038689999998</c:v>
                </c:pt>
                <c:pt idx="40815">
                  <c:v>405.43032190000002</c:v>
                </c:pt>
                <c:pt idx="40816">
                  <c:v>405.44025690000001</c:v>
                </c:pt>
                <c:pt idx="40817">
                  <c:v>405.45019189999999</c:v>
                </c:pt>
                <c:pt idx="40818">
                  <c:v>405.46012789999997</c:v>
                </c:pt>
                <c:pt idx="40819">
                  <c:v>405.47006290000002</c:v>
                </c:pt>
                <c:pt idx="40820">
                  <c:v>405.4799979</c:v>
                </c:pt>
                <c:pt idx="40821">
                  <c:v>405.48993289999999</c:v>
                </c:pt>
                <c:pt idx="40822">
                  <c:v>405.49986890000002</c:v>
                </c:pt>
                <c:pt idx="40823">
                  <c:v>405.50980390000001</c:v>
                </c:pt>
                <c:pt idx="40824">
                  <c:v>405.51973889999999</c:v>
                </c:pt>
                <c:pt idx="40825">
                  <c:v>405.52967489999997</c:v>
                </c:pt>
                <c:pt idx="40826">
                  <c:v>405.53960990000002</c:v>
                </c:pt>
                <c:pt idx="40827">
                  <c:v>405.5495449</c:v>
                </c:pt>
                <c:pt idx="40828">
                  <c:v>405.55947989999999</c:v>
                </c:pt>
                <c:pt idx="40829">
                  <c:v>405.56941590000002</c:v>
                </c:pt>
                <c:pt idx="40830">
                  <c:v>405.57935090000001</c:v>
                </c:pt>
                <c:pt idx="40831">
                  <c:v>405.58928589999999</c:v>
                </c:pt>
                <c:pt idx="40832">
                  <c:v>405.59922089999998</c:v>
                </c:pt>
                <c:pt idx="40833">
                  <c:v>405.60915690000002</c:v>
                </c:pt>
                <c:pt idx="40834">
                  <c:v>405.6190919</c:v>
                </c:pt>
                <c:pt idx="40835">
                  <c:v>405.62902689999999</c:v>
                </c:pt>
                <c:pt idx="40836">
                  <c:v>405.63896290000002</c:v>
                </c:pt>
                <c:pt idx="40837">
                  <c:v>405.64889790000001</c:v>
                </c:pt>
                <c:pt idx="40838">
                  <c:v>405.65883289999999</c:v>
                </c:pt>
                <c:pt idx="40839">
                  <c:v>405.66876789999998</c:v>
                </c:pt>
                <c:pt idx="40840">
                  <c:v>405.67870390000002</c:v>
                </c:pt>
                <c:pt idx="40841">
                  <c:v>405.6886389</c:v>
                </c:pt>
                <c:pt idx="40842">
                  <c:v>405.69857389999999</c:v>
                </c:pt>
                <c:pt idx="40843">
                  <c:v>405.70850890000003</c:v>
                </c:pt>
                <c:pt idx="40844">
                  <c:v>405.71844490000001</c:v>
                </c:pt>
                <c:pt idx="40845">
                  <c:v>405.72837989999999</c:v>
                </c:pt>
                <c:pt idx="40846">
                  <c:v>405.73831489999998</c:v>
                </c:pt>
                <c:pt idx="40847">
                  <c:v>405.74824990000002</c:v>
                </c:pt>
                <c:pt idx="40848">
                  <c:v>405.7581859</c:v>
                </c:pt>
                <c:pt idx="40849">
                  <c:v>405.76812089999999</c:v>
                </c:pt>
                <c:pt idx="40850">
                  <c:v>405.77805590000003</c:v>
                </c:pt>
                <c:pt idx="40851">
                  <c:v>405.78799090000001</c:v>
                </c:pt>
                <c:pt idx="40852">
                  <c:v>405.79792689999999</c:v>
                </c:pt>
                <c:pt idx="40853">
                  <c:v>405.80786189999998</c:v>
                </c:pt>
                <c:pt idx="40854">
                  <c:v>405.81779690000002</c:v>
                </c:pt>
                <c:pt idx="40855">
                  <c:v>405.8277329</c:v>
                </c:pt>
                <c:pt idx="40856">
                  <c:v>405.83766789999999</c:v>
                </c:pt>
                <c:pt idx="40857">
                  <c:v>405.84760290000003</c:v>
                </c:pt>
                <c:pt idx="40858">
                  <c:v>405.85753729999999</c:v>
                </c:pt>
                <c:pt idx="40859">
                  <c:v>405.86747329999997</c:v>
                </c:pt>
                <c:pt idx="40860">
                  <c:v>405.87740830000001</c:v>
                </c:pt>
                <c:pt idx="40861">
                  <c:v>405.8873433</c:v>
                </c:pt>
                <c:pt idx="40862">
                  <c:v>405.89727829999998</c:v>
                </c:pt>
                <c:pt idx="40863">
                  <c:v>405.90721430000002</c:v>
                </c:pt>
                <c:pt idx="40864">
                  <c:v>405.91714930000001</c:v>
                </c:pt>
                <c:pt idx="40865">
                  <c:v>405.92708429999999</c:v>
                </c:pt>
                <c:pt idx="40866">
                  <c:v>405.93702020000001</c:v>
                </c:pt>
                <c:pt idx="40867">
                  <c:v>405.94695530000001</c:v>
                </c:pt>
                <c:pt idx="40868">
                  <c:v>405.9568903</c:v>
                </c:pt>
                <c:pt idx="40869">
                  <c:v>405.96682529999998</c:v>
                </c:pt>
                <c:pt idx="40870">
                  <c:v>405.97676130000002</c:v>
                </c:pt>
                <c:pt idx="40871">
                  <c:v>405.98669630000001</c:v>
                </c:pt>
                <c:pt idx="40872">
                  <c:v>405.99663129999999</c:v>
                </c:pt>
                <c:pt idx="40873">
                  <c:v>406.00656629999997</c:v>
                </c:pt>
                <c:pt idx="40874">
                  <c:v>406.01650230000001</c:v>
                </c:pt>
                <c:pt idx="40875">
                  <c:v>406.0264373</c:v>
                </c:pt>
                <c:pt idx="40876">
                  <c:v>406.03637229999998</c:v>
                </c:pt>
                <c:pt idx="40877">
                  <c:v>406.04630730000002</c:v>
                </c:pt>
                <c:pt idx="40878">
                  <c:v>406.05624330000001</c:v>
                </c:pt>
                <c:pt idx="40879">
                  <c:v>406.06617829999999</c:v>
                </c:pt>
                <c:pt idx="40880">
                  <c:v>406.07611329999997</c:v>
                </c:pt>
                <c:pt idx="40881">
                  <c:v>406.08604930000001</c:v>
                </c:pt>
                <c:pt idx="40882">
                  <c:v>406.0959843</c:v>
                </c:pt>
                <c:pt idx="40883">
                  <c:v>406.10591929999998</c:v>
                </c:pt>
                <c:pt idx="40884">
                  <c:v>406.11585430000002</c:v>
                </c:pt>
                <c:pt idx="40885">
                  <c:v>406.12579030000001</c:v>
                </c:pt>
                <c:pt idx="40886">
                  <c:v>406.13572529999999</c:v>
                </c:pt>
                <c:pt idx="40887">
                  <c:v>406.14566029999997</c:v>
                </c:pt>
                <c:pt idx="40888">
                  <c:v>406.15559530000002</c:v>
                </c:pt>
                <c:pt idx="40889">
                  <c:v>406.1655313</c:v>
                </c:pt>
                <c:pt idx="40890">
                  <c:v>406.17546629999998</c:v>
                </c:pt>
                <c:pt idx="40891">
                  <c:v>406.18540130000002</c:v>
                </c:pt>
                <c:pt idx="40892">
                  <c:v>406.19533630000001</c:v>
                </c:pt>
                <c:pt idx="40893">
                  <c:v>406.20527229999999</c:v>
                </c:pt>
                <c:pt idx="40894">
                  <c:v>406.21520729999997</c:v>
                </c:pt>
                <c:pt idx="40895">
                  <c:v>406.22514230000002</c:v>
                </c:pt>
                <c:pt idx="40896">
                  <c:v>406.2350773</c:v>
                </c:pt>
                <c:pt idx="40897">
                  <c:v>406.24501329999998</c:v>
                </c:pt>
                <c:pt idx="40898">
                  <c:v>406.25494830000002</c:v>
                </c:pt>
                <c:pt idx="40899">
                  <c:v>406.26488330000001</c:v>
                </c:pt>
                <c:pt idx="40900">
                  <c:v>406.27481929999999</c:v>
                </c:pt>
                <c:pt idx="40901">
                  <c:v>406.28475429999997</c:v>
                </c:pt>
                <c:pt idx="40902">
                  <c:v>406.29468930000002</c:v>
                </c:pt>
                <c:pt idx="40903">
                  <c:v>406.3046243</c:v>
                </c:pt>
                <c:pt idx="40904">
                  <c:v>406.31456029999998</c:v>
                </c:pt>
                <c:pt idx="40905">
                  <c:v>406.32449530000002</c:v>
                </c:pt>
                <c:pt idx="40906">
                  <c:v>406.33443030000001</c:v>
                </c:pt>
                <c:pt idx="40907">
                  <c:v>406.34436529999999</c:v>
                </c:pt>
                <c:pt idx="40908">
                  <c:v>406.35430129999997</c:v>
                </c:pt>
                <c:pt idx="40909">
                  <c:v>406.36423630000002</c:v>
                </c:pt>
                <c:pt idx="40910">
                  <c:v>406.3741713</c:v>
                </c:pt>
                <c:pt idx="40911">
                  <c:v>406.38410629999998</c:v>
                </c:pt>
                <c:pt idx="40912">
                  <c:v>406.39404230000002</c:v>
                </c:pt>
                <c:pt idx="40913">
                  <c:v>406.40397730000001</c:v>
                </c:pt>
                <c:pt idx="40914">
                  <c:v>406.41391229999999</c:v>
                </c:pt>
                <c:pt idx="40915">
                  <c:v>406.42384829999997</c:v>
                </c:pt>
                <c:pt idx="40916">
                  <c:v>406.43378330000002</c:v>
                </c:pt>
                <c:pt idx="40917">
                  <c:v>406.4437183</c:v>
                </c:pt>
                <c:pt idx="40918">
                  <c:v>406.45365329999998</c:v>
                </c:pt>
                <c:pt idx="40919">
                  <c:v>406.46358930000002</c:v>
                </c:pt>
                <c:pt idx="40920">
                  <c:v>406.47352430000001</c:v>
                </c:pt>
                <c:pt idx="40921">
                  <c:v>406.48345929999999</c:v>
                </c:pt>
                <c:pt idx="40922">
                  <c:v>406.49339429999998</c:v>
                </c:pt>
                <c:pt idx="40923">
                  <c:v>406.50333030000002</c:v>
                </c:pt>
                <c:pt idx="40924">
                  <c:v>406.5132653</c:v>
                </c:pt>
                <c:pt idx="40925">
                  <c:v>406.52320029999998</c:v>
                </c:pt>
                <c:pt idx="40926">
                  <c:v>406.53313530000003</c:v>
                </c:pt>
                <c:pt idx="40927">
                  <c:v>406.54307130000001</c:v>
                </c:pt>
                <c:pt idx="40928">
                  <c:v>406.55300629999999</c:v>
                </c:pt>
                <c:pt idx="40929">
                  <c:v>406.56294129999998</c:v>
                </c:pt>
                <c:pt idx="40930">
                  <c:v>406.57287730000002</c:v>
                </c:pt>
                <c:pt idx="40931">
                  <c:v>406.5828123</c:v>
                </c:pt>
                <c:pt idx="40932">
                  <c:v>406.59274729999998</c:v>
                </c:pt>
                <c:pt idx="40933">
                  <c:v>406.60268230000003</c:v>
                </c:pt>
                <c:pt idx="40934">
                  <c:v>406.61261830000001</c:v>
                </c:pt>
                <c:pt idx="40935">
                  <c:v>406.62255329999999</c:v>
                </c:pt>
                <c:pt idx="40936">
                  <c:v>406.63248829999998</c:v>
                </c:pt>
                <c:pt idx="40937">
                  <c:v>406.6424232</c:v>
                </c:pt>
                <c:pt idx="40938">
                  <c:v>406.6523593</c:v>
                </c:pt>
                <c:pt idx="40939">
                  <c:v>406.66229429999999</c:v>
                </c:pt>
                <c:pt idx="40940">
                  <c:v>406.67222930000003</c:v>
                </c:pt>
                <c:pt idx="40941">
                  <c:v>406.68216430000001</c:v>
                </c:pt>
                <c:pt idx="40942">
                  <c:v>406.69210029999999</c:v>
                </c:pt>
                <c:pt idx="40943">
                  <c:v>406.70203529999998</c:v>
                </c:pt>
                <c:pt idx="40944">
                  <c:v>406.71197030000002</c:v>
                </c:pt>
                <c:pt idx="40945">
                  <c:v>406.7219063</c:v>
                </c:pt>
                <c:pt idx="40946">
                  <c:v>406.73184129999999</c:v>
                </c:pt>
                <c:pt idx="40947">
                  <c:v>406.74177630000003</c:v>
                </c:pt>
                <c:pt idx="40948">
                  <c:v>406.75171130000001</c:v>
                </c:pt>
                <c:pt idx="40949">
                  <c:v>406.76164729999999</c:v>
                </c:pt>
                <c:pt idx="40950">
                  <c:v>406.77158229999998</c:v>
                </c:pt>
                <c:pt idx="40951">
                  <c:v>406.78151730000002</c:v>
                </c:pt>
                <c:pt idx="40952">
                  <c:v>406.7914523</c:v>
                </c:pt>
                <c:pt idx="40953">
                  <c:v>406.80138829999999</c:v>
                </c:pt>
                <c:pt idx="40954">
                  <c:v>406.81132330000003</c:v>
                </c:pt>
                <c:pt idx="40955">
                  <c:v>406.82125830000001</c:v>
                </c:pt>
                <c:pt idx="40956">
                  <c:v>406.8311933</c:v>
                </c:pt>
                <c:pt idx="40957">
                  <c:v>406.84112929999998</c:v>
                </c:pt>
                <c:pt idx="40958">
                  <c:v>406.85106500000001</c:v>
                </c:pt>
                <c:pt idx="40959">
                  <c:v>406.86099999999999</c:v>
                </c:pt>
                <c:pt idx="40960">
                  <c:v>406.87093499999997</c:v>
                </c:pt>
                <c:pt idx="40961">
                  <c:v>406.88087100000001</c:v>
                </c:pt>
                <c:pt idx="40962">
                  <c:v>406.890806</c:v>
                </c:pt>
                <c:pt idx="40963">
                  <c:v>406.90074099999998</c:v>
                </c:pt>
                <c:pt idx="40964">
                  <c:v>406.91067700000002</c:v>
                </c:pt>
                <c:pt idx="40965">
                  <c:v>406.92061200000001</c:v>
                </c:pt>
                <c:pt idx="40966">
                  <c:v>406.93054699999999</c:v>
                </c:pt>
                <c:pt idx="40967">
                  <c:v>406.94048199999997</c:v>
                </c:pt>
                <c:pt idx="40968">
                  <c:v>406.95041800000001</c:v>
                </c:pt>
                <c:pt idx="40969">
                  <c:v>406.960353</c:v>
                </c:pt>
                <c:pt idx="40970">
                  <c:v>406.97028799999998</c:v>
                </c:pt>
                <c:pt idx="40971">
                  <c:v>406.98022300000002</c:v>
                </c:pt>
                <c:pt idx="40972">
                  <c:v>406.99015900000001</c:v>
                </c:pt>
                <c:pt idx="40973">
                  <c:v>407.00009399999999</c:v>
                </c:pt>
                <c:pt idx="40974">
                  <c:v>407.01002899999997</c:v>
                </c:pt>
                <c:pt idx="40975">
                  <c:v>407.01996400000002</c:v>
                </c:pt>
                <c:pt idx="40976">
                  <c:v>407.0299</c:v>
                </c:pt>
                <c:pt idx="40977">
                  <c:v>407.03983499999998</c:v>
                </c:pt>
                <c:pt idx="40978">
                  <c:v>407.04977000000002</c:v>
                </c:pt>
                <c:pt idx="40979">
                  <c:v>407.05970600000001</c:v>
                </c:pt>
                <c:pt idx="40980">
                  <c:v>407.06964099999999</c:v>
                </c:pt>
                <c:pt idx="40981">
                  <c:v>407.07957599999997</c:v>
                </c:pt>
                <c:pt idx="40982">
                  <c:v>407.08951100000002</c:v>
                </c:pt>
                <c:pt idx="40983">
                  <c:v>407.099447</c:v>
                </c:pt>
                <c:pt idx="40984">
                  <c:v>407.10938199999998</c:v>
                </c:pt>
                <c:pt idx="40985">
                  <c:v>407.11931700000002</c:v>
                </c:pt>
                <c:pt idx="40986">
                  <c:v>407.12925200000001</c:v>
                </c:pt>
                <c:pt idx="40987">
                  <c:v>407.13918799999999</c:v>
                </c:pt>
                <c:pt idx="40988">
                  <c:v>407.14912299999997</c:v>
                </c:pt>
                <c:pt idx="40989">
                  <c:v>407.15905800000002</c:v>
                </c:pt>
                <c:pt idx="40990">
                  <c:v>407.168993</c:v>
                </c:pt>
                <c:pt idx="40991">
                  <c:v>407.17892899999998</c:v>
                </c:pt>
                <c:pt idx="40992">
                  <c:v>407.18886400000002</c:v>
                </c:pt>
                <c:pt idx="40993">
                  <c:v>407.19879900000001</c:v>
                </c:pt>
                <c:pt idx="40994">
                  <c:v>407.20873499999999</c:v>
                </c:pt>
                <c:pt idx="40995">
                  <c:v>407.21866999999997</c:v>
                </c:pt>
                <c:pt idx="40996">
                  <c:v>407.22860500000002</c:v>
                </c:pt>
                <c:pt idx="40997">
                  <c:v>407.23854</c:v>
                </c:pt>
                <c:pt idx="40998">
                  <c:v>407.24847599999998</c:v>
                </c:pt>
                <c:pt idx="40999">
                  <c:v>407.25841100000002</c:v>
                </c:pt>
                <c:pt idx="41000">
                  <c:v>407.26834600000001</c:v>
                </c:pt>
                <c:pt idx="41001">
                  <c:v>407.27828099999999</c:v>
                </c:pt>
                <c:pt idx="41002">
                  <c:v>407.28821699999997</c:v>
                </c:pt>
                <c:pt idx="41003">
                  <c:v>407.29815200000002</c:v>
                </c:pt>
                <c:pt idx="41004">
                  <c:v>407.308087</c:v>
                </c:pt>
                <c:pt idx="41005">
                  <c:v>407.31802199999998</c:v>
                </c:pt>
                <c:pt idx="41006">
                  <c:v>407.32795800000002</c:v>
                </c:pt>
                <c:pt idx="41007">
                  <c:v>407.33789300000001</c:v>
                </c:pt>
                <c:pt idx="41008">
                  <c:v>407.34782799999999</c:v>
                </c:pt>
                <c:pt idx="41009">
                  <c:v>407.35776399999997</c:v>
                </c:pt>
                <c:pt idx="41010">
                  <c:v>407.36769900000002</c:v>
                </c:pt>
                <c:pt idx="41011">
                  <c:v>407.377634</c:v>
                </c:pt>
                <c:pt idx="41012">
                  <c:v>407.38756899999998</c:v>
                </c:pt>
                <c:pt idx="41013">
                  <c:v>407.39750500000002</c:v>
                </c:pt>
                <c:pt idx="41014">
                  <c:v>407.40744000000001</c:v>
                </c:pt>
                <c:pt idx="41015">
                  <c:v>407.41737499999999</c:v>
                </c:pt>
                <c:pt idx="41016">
                  <c:v>407.42730999999998</c:v>
                </c:pt>
                <c:pt idx="41017">
                  <c:v>407.43724600000002</c:v>
                </c:pt>
                <c:pt idx="41018">
                  <c:v>407.447181</c:v>
                </c:pt>
                <c:pt idx="41019">
                  <c:v>407.45711599999998</c:v>
                </c:pt>
                <c:pt idx="41020">
                  <c:v>407.46705100000003</c:v>
                </c:pt>
                <c:pt idx="41021">
                  <c:v>407.47698700000001</c:v>
                </c:pt>
                <c:pt idx="41022">
                  <c:v>407.48692199999999</c:v>
                </c:pt>
                <c:pt idx="41023">
                  <c:v>407.49685699999998</c:v>
                </c:pt>
                <c:pt idx="41024">
                  <c:v>407.50679200000002</c:v>
                </c:pt>
                <c:pt idx="41025">
                  <c:v>407.516728</c:v>
                </c:pt>
                <c:pt idx="41026">
                  <c:v>407.52666299999999</c:v>
                </c:pt>
                <c:pt idx="41027">
                  <c:v>407.53659800000003</c:v>
                </c:pt>
                <c:pt idx="41028">
                  <c:v>407.54653400000001</c:v>
                </c:pt>
                <c:pt idx="41029">
                  <c:v>407.55646899999999</c:v>
                </c:pt>
                <c:pt idx="41030">
                  <c:v>407.56640399999998</c:v>
                </c:pt>
                <c:pt idx="41031">
                  <c:v>407.57633900000002</c:v>
                </c:pt>
                <c:pt idx="41032">
                  <c:v>407.586275</c:v>
                </c:pt>
                <c:pt idx="41033">
                  <c:v>407.59620999999999</c:v>
                </c:pt>
                <c:pt idx="41034">
                  <c:v>407.60614500000003</c:v>
                </c:pt>
                <c:pt idx="41035">
                  <c:v>407.61608000000001</c:v>
                </c:pt>
                <c:pt idx="41036">
                  <c:v>407.62601599999999</c:v>
                </c:pt>
                <c:pt idx="41037">
                  <c:v>407.63595099999998</c:v>
                </c:pt>
                <c:pt idx="41038">
                  <c:v>407.64588600000002</c:v>
                </c:pt>
                <c:pt idx="41039">
                  <c:v>407.655822</c:v>
                </c:pt>
                <c:pt idx="41040">
                  <c:v>407.66575699999999</c:v>
                </c:pt>
                <c:pt idx="41041">
                  <c:v>407.67569200000003</c:v>
                </c:pt>
                <c:pt idx="41042">
                  <c:v>407.68562700000001</c:v>
                </c:pt>
                <c:pt idx="41043">
                  <c:v>407.69556299999999</c:v>
                </c:pt>
                <c:pt idx="41044">
                  <c:v>407.70549799999998</c:v>
                </c:pt>
                <c:pt idx="41045">
                  <c:v>407.71543300000002</c:v>
                </c:pt>
                <c:pt idx="41046">
                  <c:v>407.725368</c:v>
                </c:pt>
                <c:pt idx="41047">
                  <c:v>407.73530399999999</c:v>
                </c:pt>
                <c:pt idx="41048">
                  <c:v>407.74523900000003</c:v>
                </c:pt>
                <c:pt idx="41049">
                  <c:v>407.75517400000001</c:v>
                </c:pt>
                <c:pt idx="41050">
                  <c:v>407.765109</c:v>
                </c:pt>
                <c:pt idx="41051">
                  <c:v>407.77504499999998</c:v>
                </c:pt>
                <c:pt idx="41052">
                  <c:v>407.78498000000002</c:v>
                </c:pt>
                <c:pt idx="41053">
                  <c:v>407.794915</c:v>
                </c:pt>
                <c:pt idx="41054">
                  <c:v>407.80485099999999</c:v>
                </c:pt>
                <c:pt idx="41055">
                  <c:v>407.81478600000003</c:v>
                </c:pt>
                <c:pt idx="41056">
                  <c:v>407.82472100000001</c:v>
                </c:pt>
                <c:pt idx="41057">
                  <c:v>407.834656</c:v>
                </c:pt>
                <c:pt idx="41058">
                  <c:v>407.84459199999998</c:v>
                </c:pt>
                <c:pt idx="41059">
                  <c:v>407.85452729999997</c:v>
                </c:pt>
                <c:pt idx="41060">
                  <c:v>407.86446230000001</c:v>
                </c:pt>
                <c:pt idx="41061">
                  <c:v>407.8743973</c:v>
                </c:pt>
                <c:pt idx="41062">
                  <c:v>407.88433329999998</c:v>
                </c:pt>
                <c:pt idx="41063">
                  <c:v>407.89426830000002</c:v>
                </c:pt>
                <c:pt idx="41064">
                  <c:v>407.90420330000001</c:v>
                </c:pt>
                <c:pt idx="41065">
                  <c:v>407.91413829999999</c:v>
                </c:pt>
                <c:pt idx="41066">
                  <c:v>407.92407429999997</c:v>
                </c:pt>
                <c:pt idx="41067">
                  <c:v>407.93400930000001</c:v>
                </c:pt>
                <c:pt idx="41068">
                  <c:v>407.9439443</c:v>
                </c:pt>
                <c:pt idx="41069">
                  <c:v>407.95388029999998</c:v>
                </c:pt>
                <c:pt idx="41070">
                  <c:v>407.96381530000002</c:v>
                </c:pt>
                <c:pt idx="41071">
                  <c:v>407.97375030000001</c:v>
                </c:pt>
                <c:pt idx="41072">
                  <c:v>407.98368529999999</c:v>
                </c:pt>
                <c:pt idx="41073">
                  <c:v>407.99362129999997</c:v>
                </c:pt>
                <c:pt idx="41074">
                  <c:v>408.00355630000001</c:v>
                </c:pt>
                <c:pt idx="41075">
                  <c:v>408.0134913</c:v>
                </c:pt>
                <c:pt idx="41076">
                  <c:v>408.02342629999998</c:v>
                </c:pt>
                <c:pt idx="41077">
                  <c:v>408.03336230000002</c:v>
                </c:pt>
                <c:pt idx="41078">
                  <c:v>408.04329730000001</c:v>
                </c:pt>
                <c:pt idx="41079">
                  <c:v>408.05323229999999</c:v>
                </c:pt>
                <c:pt idx="41080">
                  <c:v>408.06316729999998</c:v>
                </c:pt>
                <c:pt idx="41081">
                  <c:v>408.07310330000001</c:v>
                </c:pt>
                <c:pt idx="41082">
                  <c:v>408.0830383</c:v>
                </c:pt>
                <c:pt idx="41083">
                  <c:v>408.09297329999998</c:v>
                </c:pt>
                <c:pt idx="41084">
                  <c:v>408.10290930000002</c:v>
                </c:pt>
                <c:pt idx="41085">
                  <c:v>408.11284430000001</c:v>
                </c:pt>
                <c:pt idx="41086">
                  <c:v>408.12277920000002</c:v>
                </c:pt>
                <c:pt idx="41087">
                  <c:v>408.13271429999998</c:v>
                </c:pt>
                <c:pt idx="41088">
                  <c:v>408.14265030000001</c:v>
                </c:pt>
                <c:pt idx="41089">
                  <c:v>408.1525853</c:v>
                </c:pt>
                <c:pt idx="41090">
                  <c:v>408.16252029999998</c:v>
                </c:pt>
                <c:pt idx="41091">
                  <c:v>408.17245530000002</c:v>
                </c:pt>
                <c:pt idx="41092">
                  <c:v>408.18239130000001</c:v>
                </c:pt>
                <c:pt idx="41093">
                  <c:v>408.19232629999999</c:v>
                </c:pt>
                <c:pt idx="41094">
                  <c:v>408.20226129999998</c:v>
                </c:pt>
                <c:pt idx="41095">
                  <c:v>408.21219630000002</c:v>
                </c:pt>
                <c:pt idx="41096">
                  <c:v>408.2221323</c:v>
                </c:pt>
                <c:pt idx="41097">
                  <c:v>408.23206729999998</c:v>
                </c:pt>
                <c:pt idx="41098">
                  <c:v>408.24200230000002</c:v>
                </c:pt>
                <c:pt idx="41099">
                  <c:v>408.25193830000001</c:v>
                </c:pt>
                <c:pt idx="41100">
                  <c:v>408.26187329999999</c:v>
                </c:pt>
                <c:pt idx="41101">
                  <c:v>408.27180829999998</c:v>
                </c:pt>
                <c:pt idx="41102">
                  <c:v>408.28174330000002</c:v>
                </c:pt>
                <c:pt idx="41103">
                  <c:v>408.2916793</c:v>
                </c:pt>
                <c:pt idx="41104">
                  <c:v>408.30161429999998</c:v>
                </c:pt>
                <c:pt idx="41105">
                  <c:v>408.31154930000002</c:v>
                </c:pt>
                <c:pt idx="41106">
                  <c:v>408.32148430000001</c:v>
                </c:pt>
                <c:pt idx="41107">
                  <c:v>408.33142029999999</c:v>
                </c:pt>
                <c:pt idx="41108">
                  <c:v>408.34135529999998</c:v>
                </c:pt>
                <c:pt idx="41109">
                  <c:v>408.35129030000002</c:v>
                </c:pt>
                <c:pt idx="41110">
                  <c:v>408.3612263</c:v>
                </c:pt>
                <c:pt idx="41111">
                  <c:v>408.37116129999998</c:v>
                </c:pt>
                <c:pt idx="41112">
                  <c:v>408.38109630000002</c:v>
                </c:pt>
                <c:pt idx="41113">
                  <c:v>408.39103130000001</c:v>
                </c:pt>
                <c:pt idx="41114">
                  <c:v>408.40096729999999</c:v>
                </c:pt>
                <c:pt idx="41115">
                  <c:v>408.41090229999998</c:v>
                </c:pt>
                <c:pt idx="41116">
                  <c:v>408.42083730000002</c:v>
                </c:pt>
                <c:pt idx="41117">
                  <c:v>408.4307723</c:v>
                </c:pt>
                <c:pt idx="41118">
                  <c:v>408.44070829999998</c:v>
                </c:pt>
                <c:pt idx="41119">
                  <c:v>408.45064330000002</c:v>
                </c:pt>
                <c:pt idx="41120">
                  <c:v>408.46057830000001</c:v>
                </c:pt>
                <c:pt idx="41121">
                  <c:v>408.47051329999999</c:v>
                </c:pt>
                <c:pt idx="41122">
                  <c:v>408.48044929999998</c:v>
                </c:pt>
                <c:pt idx="41123">
                  <c:v>408.49038430000002</c:v>
                </c:pt>
                <c:pt idx="41124">
                  <c:v>408.5003193</c:v>
                </c:pt>
                <c:pt idx="41125">
                  <c:v>408.51025529999998</c:v>
                </c:pt>
                <c:pt idx="41126">
                  <c:v>408.52019030000002</c:v>
                </c:pt>
                <c:pt idx="41127">
                  <c:v>408.53012530000001</c:v>
                </c:pt>
                <c:pt idx="41128">
                  <c:v>408.54006029999999</c:v>
                </c:pt>
                <c:pt idx="41129">
                  <c:v>408.54999629999998</c:v>
                </c:pt>
                <c:pt idx="41130">
                  <c:v>408.55993130000002</c:v>
                </c:pt>
                <c:pt idx="41131">
                  <c:v>408.5698663</c:v>
                </c:pt>
                <c:pt idx="41132">
                  <c:v>408.57980129999999</c:v>
                </c:pt>
                <c:pt idx="41133">
                  <c:v>408.58973730000002</c:v>
                </c:pt>
                <c:pt idx="41134">
                  <c:v>408.59967230000001</c:v>
                </c:pt>
                <c:pt idx="41135">
                  <c:v>408.60960729999999</c:v>
                </c:pt>
                <c:pt idx="41136">
                  <c:v>408.61954329999998</c:v>
                </c:pt>
                <c:pt idx="41137">
                  <c:v>408.62947830000002</c:v>
                </c:pt>
                <c:pt idx="41138">
                  <c:v>408.6394133</c:v>
                </c:pt>
                <c:pt idx="41139">
                  <c:v>408.64934829999999</c:v>
                </c:pt>
                <c:pt idx="41140">
                  <c:v>408.65928430000002</c:v>
                </c:pt>
                <c:pt idx="41141">
                  <c:v>408.66921930000001</c:v>
                </c:pt>
                <c:pt idx="41142">
                  <c:v>408.67915429999999</c:v>
                </c:pt>
                <c:pt idx="41143">
                  <c:v>408.68908929999998</c:v>
                </c:pt>
                <c:pt idx="41144">
                  <c:v>408.69902530000002</c:v>
                </c:pt>
                <c:pt idx="41145">
                  <c:v>408.7089603</c:v>
                </c:pt>
                <c:pt idx="41146">
                  <c:v>408.71889529999999</c:v>
                </c:pt>
                <c:pt idx="41147">
                  <c:v>408.72883030000003</c:v>
                </c:pt>
                <c:pt idx="41148">
                  <c:v>408.73876630000001</c:v>
                </c:pt>
                <c:pt idx="41149">
                  <c:v>408.74870129999999</c:v>
                </c:pt>
                <c:pt idx="41150">
                  <c:v>408.75863629999998</c:v>
                </c:pt>
                <c:pt idx="41151">
                  <c:v>408.76857230000002</c:v>
                </c:pt>
                <c:pt idx="41152">
                  <c:v>408.7785073</c:v>
                </c:pt>
                <c:pt idx="41153">
                  <c:v>408.78844229999999</c:v>
                </c:pt>
                <c:pt idx="41154">
                  <c:v>408.79837730000003</c:v>
                </c:pt>
                <c:pt idx="41155">
                  <c:v>408.80831330000001</c:v>
                </c:pt>
                <c:pt idx="41156">
                  <c:v>408.81824829999999</c:v>
                </c:pt>
                <c:pt idx="41157">
                  <c:v>408.82818329999998</c:v>
                </c:pt>
                <c:pt idx="41158">
                  <c:v>408.83811830000002</c:v>
                </c:pt>
                <c:pt idx="41159">
                  <c:v>408.8480543</c:v>
                </c:pt>
                <c:pt idx="41160">
                  <c:v>408.85798849999998</c:v>
                </c:pt>
                <c:pt idx="41161">
                  <c:v>408.86792350000002</c:v>
                </c:pt>
                <c:pt idx="41162">
                  <c:v>408.8778595</c:v>
                </c:pt>
                <c:pt idx="41163">
                  <c:v>408.88779449999998</c:v>
                </c:pt>
                <c:pt idx="41164">
                  <c:v>408.89772950000003</c:v>
                </c:pt>
                <c:pt idx="41165">
                  <c:v>408.90766450000001</c:v>
                </c:pt>
                <c:pt idx="41166">
                  <c:v>408.91760049999999</c:v>
                </c:pt>
                <c:pt idx="41167">
                  <c:v>408.92753549999998</c:v>
                </c:pt>
                <c:pt idx="41168">
                  <c:v>408.93747050000002</c:v>
                </c:pt>
                <c:pt idx="41169">
                  <c:v>408.9474055</c:v>
                </c:pt>
                <c:pt idx="41170">
                  <c:v>408.95734149999998</c:v>
                </c:pt>
                <c:pt idx="41171">
                  <c:v>408.96727650000003</c:v>
                </c:pt>
                <c:pt idx="41172">
                  <c:v>408.97721150000001</c:v>
                </c:pt>
                <c:pt idx="41173">
                  <c:v>408.98714749999999</c:v>
                </c:pt>
                <c:pt idx="41174">
                  <c:v>408.99708249999998</c:v>
                </c:pt>
                <c:pt idx="41175">
                  <c:v>409.00701750000002</c:v>
                </c:pt>
                <c:pt idx="41176">
                  <c:v>409.0169525</c:v>
                </c:pt>
                <c:pt idx="41177">
                  <c:v>409.02688849999998</c:v>
                </c:pt>
                <c:pt idx="41178">
                  <c:v>409.03682350000003</c:v>
                </c:pt>
                <c:pt idx="41179">
                  <c:v>409.04675850000001</c:v>
                </c:pt>
                <c:pt idx="41180">
                  <c:v>409.05669449999999</c:v>
                </c:pt>
                <c:pt idx="41181">
                  <c:v>409.06662949999998</c:v>
                </c:pt>
                <c:pt idx="41182">
                  <c:v>409.07656450000002</c:v>
                </c:pt>
                <c:pt idx="41183">
                  <c:v>409.0864995</c:v>
                </c:pt>
                <c:pt idx="41184">
                  <c:v>409.09643549999998</c:v>
                </c:pt>
                <c:pt idx="41185">
                  <c:v>409.10637050000003</c:v>
                </c:pt>
                <c:pt idx="41186">
                  <c:v>409.11630550000001</c:v>
                </c:pt>
                <c:pt idx="41187">
                  <c:v>409.12624049999999</c:v>
                </c:pt>
                <c:pt idx="41188">
                  <c:v>409.13617649999998</c:v>
                </c:pt>
                <c:pt idx="41189">
                  <c:v>409.14611150000002</c:v>
                </c:pt>
                <c:pt idx="41190">
                  <c:v>409.1560465</c:v>
                </c:pt>
                <c:pt idx="41191">
                  <c:v>409.16598249999998</c:v>
                </c:pt>
                <c:pt idx="41192">
                  <c:v>409.17591750000003</c:v>
                </c:pt>
                <c:pt idx="41193">
                  <c:v>409.18585250000001</c:v>
                </c:pt>
                <c:pt idx="41194">
                  <c:v>409.19578749999999</c:v>
                </c:pt>
                <c:pt idx="41195">
                  <c:v>409.20572349999998</c:v>
                </c:pt>
                <c:pt idx="41196">
                  <c:v>409.21565850000002</c:v>
                </c:pt>
                <c:pt idx="41197">
                  <c:v>409.2255935</c:v>
                </c:pt>
                <c:pt idx="41198">
                  <c:v>409.23552849999999</c:v>
                </c:pt>
                <c:pt idx="41199">
                  <c:v>409.24546450000003</c:v>
                </c:pt>
                <c:pt idx="41200">
                  <c:v>409.25539950000001</c:v>
                </c:pt>
                <c:pt idx="41201">
                  <c:v>409.26533449999999</c:v>
                </c:pt>
                <c:pt idx="41202">
                  <c:v>409.27527049999998</c:v>
                </c:pt>
                <c:pt idx="41203">
                  <c:v>409.28520550000002</c:v>
                </c:pt>
                <c:pt idx="41204">
                  <c:v>409.2951405</c:v>
                </c:pt>
                <c:pt idx="41205">
                  <c:v>409.30507549999999</c:v>
                </c:pt>
                <c:pt idx="41206">
                  <c:v>409.31501150000003</c:v>
                </c:pt>
                <c:pt idx="41207">
                  <c:v>409.32494650000001</c:v>
                </c:pt>
                <c:pt idx="41208">
                  <c:v>409.33488149999999</c:v>
                </c:pt>
                <c:pt idx="41209">
                  <c:v>409.34481649999998</c:v>
                </c:pt>
                <c:pt idx="41210">
                  <c:v>409.35475250000002</c:v>
                </c:pt>
                <c:pt idx="41211">
                  <c:v>409.3646875</c:v>
                </c:pt>
                <c:pt idx="41212">
                  <c:v>409.37462249999999</c:v>
                </c:pt>
                <c:pt idx="41213">
                  <c:v>409.38455850000003</c:v>
                </c:pt>
                <c:pt idx="41214">
                  <c:v>409.39449350000001</c:v>
                </c:pt>
                <c:pt idx="41215">
                  <c:v>409.40442849999999</c:v>
                </c:pt>
                <c:pt idx="41216">
                  <c:v>409.41436349999998</c:v>
                </c:pt>
                <c:pt idx="41217">
                  <c:v>409.42429950000002</c:v>
                </c:pt>
                <c:pt idx="41218">
                  <c:v>409.4342345</c:v>
                </c:pt>
                <c:pt idx="41219">
                  <c:v>409.44416949999999</c:v>
                </c:pt>
                <c:pt idx="41220">
                  <c:v>409.45410550000003</c:v>
                </c:pt>
                <c:pt idx="41221">
                  <c:v>409.46404050000001</c:v>
                </c:pt>
                <c:pt idx="41222">
                  <c:v>409.47397549999999</c:v>
                </c:pt>
                <c:pt idx="41223">
                  <c:v>409.48391049999998</c:v>
                </c:pt>
                <c:pt idx="41224">
                  <c:v>409.49384650000002</c:v>
                </c:pt>
                <c:pt idx="41225">
                  <c:v>409.5037815</c:v>
                </c:pt>
                <c:pt idx="41226">
                  <c:v>409.51371649999999</c:v>
                </c:pt>
                <c:pt idx="41227">
                  <c:v>409.52365250000003</c:v>
                </c:pt>
                <c:pt idx="41228">
                  <c:v>409.53358750000001</c:v>
                </c:pt>
                <c:pt idx="41229">
                  <c:v>409.54352249999999</c:v>
                </c:pt>
                <c:pt idx="41230">
                  <c:v>409.55345749999998</c:v>
                </c:pt>
                <c:pt idx="41231">
                  <c:v>409.56339350000002</c:v>
                </c:pt>
                <c:pt idx="41232">
                  <c:v>409.5733285</c:v>
                </c:pt>
                <c:pt idx="41233">
                  <c:v>409.58326349999999</c:v>
                </c:pt>
                <c:pt idx="41234">
                  <c:v>409.59319850000003</c:v>
                </c:pt>
                <c:pt idx="41235">
                  <c:v>409.60313450000001</c:v>
                </c:pt>
                <c:pt idx="41236">
                  <c:v>409.61306949999999</c:v>
                </c:pt>
                <c:pt idx="41237">
                  <c:v>409.62300449999998</c:v>
                </c:pt>
                <c:pt idx="41238">
                  <c:v>409.63294050000002</c:v>
                </c:pt>
                <c:pt idx="41239">
                  <c:v>409.6428755</c:v>
                </c:pt>
                <c:pt idx="41240">
                  <c:v>409.65281049999999</c:v>
                </c:pt>
                <c:pt idx="41241">
                  <c:v>409.66274550000003</c:v>
                </c:pt>
                <c:pt idx="41242">
                  <c:v>409.67268150000001</c:v>
                </c:pt>
                <c:pt idx="41243">
                  <c:v>409.68261649999999</c:v>
                </c:pt>
                <c:pt idx="41244">
                  <c:v>409.69255149999998</c:v>
                </c:pt>
                <c:pt idx="41245">
                  <c:v>409.70248750000002</c:v>
                </c:pt>
                <c:pt idx="41246">
                  <c:v>409.7124225</c:v>
                </c:pt>
                <c:pt idx="41247">
                  <c:v>409.72235749999999</c:v>
                </c:pt>
                <c:pt idx="41248">
                  <c:v>409.73229250000003</c:v>
                </c:pt>
                <c:pt idx="41249">
                  <c:v>409.74222850000001</c:v>
                </c:pt>
                <c:pt idx="41250">
                  <c:v>409.75216349999999</c:v>
                </c:pt>
                <c:pt idx="41251">
                  <c:v>409.76209849999998</c:v>
                </c:pt>
                <c:pt idx="41252">
                  <c:v>409.77203350000002</c:v>
                </c:pt>
                <c:pt idx="41253">
                  <c:v>409.7819695</c:v>
                </c:pt>
                <c:pt idx="41254">
                  <c:v>409.79190449999999</c:v>
                </c:pt>
                <c:pt idx="41255">
                  <c:v>409.80183950000003</c:v>
                </c:pt>
                <c:pt idx="41256">
                  <c:v>409.81177550000001</c:v>
                </c:pt>
                <c:pt idx="41257">
                  <c:v>409.82171049999999</c:v>
                </c:pt>
                <c:pt idx="41258">
                  <c:v>409.83164549999998</c:v>
                </c:pt>
                <c:pt idx="41259">
                  <c:v>409.84158050000002</c:v>
                </c:pt>
                <c:pt idx="41260">
                  <c:v>409.8515165</c:v>
                </c:pt>
                <c:pt idx="41261">
                  <c:v>409.86145210000001</c:v>
                </c:pt>
                <c:pt idx="41262">
                  <c:v>409.87138709999999</c:v>
                </c:pt>
                <c:pt idx="41263">
                  <c:v>409.88132309999997</c:v>
                </c:pt>
                <c:pt idx="41264">
                  <c:v>409.89125810000002</c:v>
                </c:pt>
                <c:pt idx="41265">
                  <c:v>409.9011931</c:v>
                </c:pt>
                <c:pt idx="41266">
                  <c:v>409.91112809999998</c:v>
                </c:pt>
                <c:pt idx="41267">
                  <c:v>409.92106410000002</c:v>
                </c:pt>
                <c:pt idx="41268">
                  <c:v>409.93099910000001</c:v>
                </c:pt>
                <c:pt idx="41269">
                  <c:v>409.94093409999999</c:v>
                </c:pt>
                <c:pt idx="41270">
                  <c:v>409.95086909999998</c:v>
                </c:pt>
                <c:pt idx="41271">
                  <c:v>409.96080510000002</c:v>
                </c:pt>
                <c:pt idx="41272">
                  <c:v>409.9707401</c:v>
                </c:pt>
                <c:pt idx="41273">
                  <c:v>409.98067509999998</c:v>
                </c:pt>
                <c:pt idx="41274">
                  <c:v>409.99061110000002</c:v>
                </c:pt>
                <c:pt idx="41275">
                  <c:v>410.00054610000001</c:v>
                </c:pt>
                <c:pt idx="41276">
                  <c:v>410.01048109999999</c:v>
                </c:pt>
                <c:pt idx="41277">
                  <c:v>410.02041709999997</c:v>
                </c:pt>
                <c:pt idx="41278">
                  <c:v>410.03035210000002</c:v>
                </c:pt>
                <c:pt idx="41279">
                  <c:v>410.0402871</c:v>
                </c:pt>
                <c:pt idx="41280">
                  <c:v>410.05022209999998</c:v>
                </c:pt>
                <c:pt idx="41281">
                  <c:v>410.06015810000002</c:v>
                </c:pt>
                <c:pt idx="41282">
                  <c:v>410.07009310000001</c:v>
                </c:pt>
                <c:pt idx="41283">
                  <c:v>410.08002809999999</c:v>
                </c:pt>
                <c:pt idx="41284">
                  <c:v>410.08996309999998</c:v>
                </c:pt>
                <c:pt idx="41285">
                  <c:v>410.09989910000002</c:v>
                </c:pt>
                <c:pt idx="41286">
                  <c:v>410.1098341</c:v>
                </c:pt>
                <c:pt idx="41287">
                  <c:v>410.11976909999998</c:v>
                </c:pt>
                <c:pt idx="41288">
                  <c:v>410.12970510000002</c:v>
                </c:pt>
                <c:pt idx="41289">
                  <c:v>410.13964010000001</c:v>
                </c:pt>
                <c:pt idx="41290">
                  <c:v>410.14957509999999</c:v>
                </c:pt>
                <c:pt idx="41291">
                  <c:v>410.15951009999998</c:v>
                </c:pt>
                <c:pt idx="41292">
                  <c:v>410.16944610000002</c:v>
                </c:pt>
                <c:pt idx="41293">
                  <c:v>410.1793811</c:v>
                </c:pt>
                <c:pt idx="41294">
                  <c:v>410.18931609999998</c:v>
                </c:pt>
                <c:pt idx="41295">
                  <c:v>410.19925210000002</c:v>
                </c:pt>
                <c:pt idx="41296">
                  <c:v>410.20918710000001</c:v>
                </c:pt>
                <c:pt idx="41297">
                  <c:v>410.21912209999999</c:v>
                </c:pt>
                <c:pt idx="41298">
                  <c:v>410.22905709999998</c:v>
                </c:pt>
                <c:pt idx="41299">
                  <c:v>410.23899310000002</c:v>
                </c:pt>
                <c:pt idx="41300">
                  <c:v>410.2489281</c:v>
                </c:pt>
                <c:pt idx="41301">
                  <c:v>410.25886309999999</c:v>
                </c:pt>
                <c:pt idx="41302">
                  <c:v>410.26879910000002</c:v>
                </c:pt>
                <c:pt idx="41303">
                  <c:v>410.27873410000001</c:v>
                </c:pt>
                <c:pt idx="41304">
                  <c:v>410.28866909999999</c:v>
                </c:pt>
                <c:pt idx="41305">
                  <c:v>410.29860409999998</c:v>
                </c:pt>
                <c:pt idx="41306">
                  <c:v>410.30854010000002</c:v>
                </c:pt>
                <c:pt idx="41307">
                  <c:v>410.3184751</c:v>
                </c:pt>
                <c:pt idx="41308">
                  <c:v>410.32841009999999</c:v>
                </c:pt>
                <c:pt idx="41309">
                  <c:v>410.33834610000002</c:v>
                </c:pt>
                <c:pt idx="41310">
                  <c:v>410.34828110000001</c:v>
                </c:pt>
                <c:pt idx="41311">
                  <c:v>410.35821609999999</c:v>
                </c:pt>
                <c:pt idx="41312">
                  <c:v>410.36815109999998</c:v>
                </c:pt>
                <c:pt idx="41313">
                  <c:v>410.37808710000002</c:v>
                </c:pt>
                <c:pt idx="41314">
                  <c:v>410.3880221</c:v>
                </c:pt>
                <c:pt idx="41315">
                  <c:v>410.39795709999999</c:v>
                </c:pt>
                <c:pt idx="41316">
                  <c:v>410.40789310000002</c:v>
                </c:pt>
                <c:pt idx="41317">
                  <c:v>410.41782810000001</c:v>
                </c:pt>
                <c:pt idx="41318">
                  <c:v>410.42776309999999</c:v>
                </c:pt>
                <c:pt idx="41319">
                  <c:v>410.43769809999998</c:v>
                </c:pt>
                <c:pt idx="41320">
                  <c:v>410.44763410000002</c:v>
                </c:pt>
                <c:pt idx="41321">
                  <c:v>410.4575691</c:v>
                </c:pt>
                <c:pt idx="41322">
                  <c:v>410.46750409999999</c:v>
                </c:pt>
                <c:pt idx="41323">
                  <c:v>410.47744010000002</c:v>
                </c:pt>
                <c:pt idx="41324">
                  <c:v>410.48737510000001</c:v>
                </c:pt>
                <c:pt idx="41325">
                  <c:v>410.49731009999999</c:v>
                </c:pt>
                <c:pt idx="41326">
                  <c:v>410.50724509999998</c:v>
                </c:pt>
                <c:pt idx="41327">
                  <c:v>410.51718110000002</c:v>
                </c:pt>
                <c:pt idx="41328">
                  <c:v>410.5271161</c:v>
                </c:pt>
                <c:pt idx="41329">
                  <c:v>410.53705109999999</c:v>
                </c:pt>
                <c:pt idx="41330">
                  <c:v>410.54698710000002</c:v>
                </c:pt>
                <c:pt idx="41331">
                  <c:v>410.55692210000001</c:v>
                </c:pt>
                <c:pt idx="41332">
                  <c:v>410.56685709999999</c:v>
                </c:pt>
                <c:pt idx="41333">
                  <c:v>410.57679209999998</c:v>
                </c:pt>
                <c:pt idx="41334">
                  <c:v>410.58672810000002</c:v>
                </c:pt>
                <c:pt idx="41335">
                  <c:v>410.5966631</c:v>
                </c:pt>
                <c:pt idx="41336">
                  <c:v>410.60659809999999</c:v>
                </c:pt>
                <c:pt idx="41337">
                  <c:v>410.61653410000002</c:v>
                </c:pt>
                <c:pt idx="41338">
                  <c:v>410.62646910000001</c:v>
                </c:pt>
                <c:pt idx="41339">
                  <c:v>410.63640409999999</c:v>
                </c:pt>
                <c:pt idx="41340">
                  <c:v>410.64633909999998</c:v>
                </c:pt>
                <c:pt idx="41341">
                  <c:v>410.65627510000002</c:v>
                </c:pt>
                <c:pt idx="41342">
                  <c:v>410.6662101</c:v>
                </c:pt>
                <c:pt idx="41343">
                  <c:v>410.67614509999999</c:v>
                </c:pt>
                <c:pt idx="41344">
                  <c:v>410.68608110000002</c:v>
                </c:pt>
                <c:pt idx="41345">
                  <c:v>410.69601610000001</c:v>
                </c:pt>
                <c:pt idx="41346">
                  <c:v>410.70595109999999</c:v>
                </c:pt>
                <c:pt idx="41347">
                  <c:v>410.71588609999998</c:v>
                </c:pt>
                <c:pt idx="41348">
                  <c:v>410.72582210000002</c:v>
                </c:pt>
                <c:pt idx="41349">
                  <c:v>410.7357571</c:v>
                </c:pt>
                <c:pt idx="41350">
                  <c:v>410.74569209999999</c:v>
                </c:pt>
                <c:pt idx="41351">
                  <c:v>410.75562810000002</c:v>
                </c:pt>
                <c:pt idx="41352">
                  <c:v>410.76556310000001</c:v>
                </c:pt>
                <c:pt idx="41353">
                  <c:v>410.77549809999999</c:v>
                </c:pt>
                <c:pt idx="41354">
                  <c:v>410.78543309999998</c:v>
                </c:pt>
                <c:pt idx="41355">
                  <c:v>410.79536910000002</c:v>
                </c:pt>
                <c:pt idx="41356">
                  <c:v>410.8053041</c:v>
                </c:pt>
                <c:pt idx="41357">
                  <c:v>410.81523909999999</c:v>
                </c:pt>
                <c:pt idx="41358">
                  <c:v>410.82517510000002</c:v>
                </c:pt>
                <c:pt idx="41359">
                  <c:v>410.83511010000001</c:v>
                </c:pt>
                <c:pt idx="41360">
                  <c:v>410.84504509999999</c:v>
                </c:pt>
                <c:pt idx="41361">
                  <c:v>410.85498000000001</c:v>
                </c:pt>
                <c:pt idx="41362">
                  <c:v>410.864915</c:v>
                </c:pt>
                <c:pt idx="41363">
                  <c:v>410.87484999999998</c:v>
                </c:pt>
                <c:pt idx="41364">
                  <c:v>410.88478500000002</c:v>
                </c:pt>
                <c:pt idx="41365">
                  <c:v>410.894721</c:v>
                </c:pt>
                <c:pt idx="41366">
                  <c:v>410.90465599999999</c:v>
                </c:pt>
                <c:pt idx="41367">
                  <c:v>410.91459099999997</c:v>
                </c:pt>
                <c:pt idx="41368">
                  <c:v>410.92452600000001</c:v>
                </c:pt>
                <c:pt idx="41369">
                  <c:v>410.934462</c:v>
                </c:pt>
                <c:pt idx="41370">
                  <c:v>410.94439699999998</c:v>
                </c:pt>
                <c:pt idx="41371">
                  <c:v>410.95433200000002</c:v>
                </c:pt>
                <c:pt idx="41372">
                  <c:v>410.964268</c:v>
                </c:pt>
                <c:pt idx="41373">
                  <c:v>410.97420299999999</c:v>
                </c:pt>
                <c:pt idx="41374">
                  <c:v>410.98413799999997</c:v>
                </c:pt>
                <c:pt idx="41375">
                  <c:v>410.99407400000001</c:v>
                </c:pt>
                <c:pt idx="41376">
                  <c:v>411.004009</c:v>
                </c:pt>
                <c:pt idx="41377">
                  <c:v>411.01394399999998</c:v>
                </c:pt>
                <c:pt idx="41378">
                  <c:v>411.02387900000002</c:v>
                </c:pt>
                <c:pt idx="41379">
                  <c:v>411.033815</c:v>
                </c:pt>
                <c:pt idx="41380">
                  <c:v>411.04374999999999</c:v>
                </c:pt>
                <c:pt idx="41381">
                  <c:v>411.05368499999997</c:v>
                </c:pt>
                <c:pt idx="41382">
                  <c:v>411.06362100000001</c:v>
                </c:pt>
                <c:pt idx="41383">
                  <c:v>411.073556</c:v>
                </c:pt>
                <c:pt idx="41384">
                  <c:v>411.08349099999998</c:v>
                </c:pt>
                <c:pt idx="41385">
                  <c:v>411.09342600000002</c:v>
                </c:pt>
                <c:pt idx="41386">
                  <c:v>411.103362</c:v>
                </c:pt>
                <c:pt idx="41387">
                  <c:v>411.11329699999999</c:v>
                </c:pt>
                <c:pt idx="41388">
                  <c:v>411.12323199999997</c:v>
                </c:pt>
                <c:pt idx="41389">
                  <c:v>411.13316800000001</c:v>
                </c:pt>
                <c:pt idx="41390">
                  <c:v>411.143103</c:v>
                </c:pt>
                <c:pt idx="41391">
                  <c:v>411.15303799999998</c:v>
                </c:pt>
                <c:pt idx="41392">
                  <c:v>411.16297300000002</c:v>
                </c:pt>
                <c:pt idx="41393">
                  <c:v>411.172909</c:v>
                </c:pt>
                <c:pt idx="41394">
                  <c:v>411.18284399999999</c:v>
                </c:pt>
                <c:pt idx="41395">
                  <c:v>411.19277899999997</c:v>
                </c:pt>
                <c:pt idx="41396">
                  <c:v>411.20271500000001</c:v>
                </c:pt>
                <c:pt idx="41397">
                  <c:v>411.21265</c:v>
                </c:pt>
                <c:pt idx="41398">
                  <c:v>411.22258499999998</c:v>
                </c:pt>
                <c:pt idx="41399">
                  <c:v>411.23252000000002</c:v>
                </c:pt>
                <c:pt idx="41400">
                  <c:v>411.242456</c:v>
                </c:pt>
                <c:pt idx="41401">
                  <c:v>411.25239099999999</c:v>
                </c:pt>
                <c:pt idx="41402">
                  <c:v>411.26232599999997</c:v>
                </c:pt>
                <c:pt idx="41403">
                  <c:v>411.27226200000001</c:v>
                </c:pt>
                <c:pt idx="41404">
                  <c:v>411.282197</c:v>
                </c:pt>
                <c:pt idx="41405">
                  <c:v>411.29213199999998</c:v>
                </c:pt>
                <c:pt idx="41406">
                  <c:v>411.30206700000002</c:v>
                </c:pt>
                <c:pt idx="41407">
                  <c:v>411.312003</c:v>
                </c:pt>
                <c:pt idx="41408">
                  <c:v>411.32193799999999</c:v>
                </c:pt>
                <c:pt idx="41409">
                  <c:v>411.33187299999997</c:v>
                </c:pt>
                <c:pt idx="41410">
                  <c:v>411.34180900000001</c:v>
                </c:pt>
                <c:pt idx="41411">
                  <c:v>411.351744</c:v>
                </c:pt>
                <c:pt idx="41412">
                  <c:v>411.36167899999998</c:v>
                </c:pt>
                <c:pt idx="41413">
                  <c:v>411.37161500000002</c:v>
                </c:pt>
                <c:pt idx="41414">
                  <c:v>411.38155</c:v>
                </c:pt>
                <c:pt idx="41415">
                  <c:v>411.39148499999999</c:v>
                </c:pt>
                <c:pt idx="41416">
                  <c:v>411.40141999999997</c:v>
                </c:pt>
                <c:pt idx="41417">
                  <c:v>411.41135600000001</c:v>
                </c:pt>
                <c:pt idx="41418">
                  <c:v>411.421291</c:v>
                </c:pt>
                <c:pt idx="41419">
                  <c:v>411.43122599999998</c:v>
                </c:pt>
                <c:pt idx="41420">
                  <c:v>411.44116200000002</c:v>
                </c:pt>
                <c:pt idx="41421">
                  <c:v>411.451097</c:v>
                </c:pt>
                <c:pt idx="41422">
                  <c:v>411.46103199999999</c:v>
                </c:pt>
                <c:pt idx="41423">
                  <c:v>411.47096699999997</c:v>
                </c:pt>
                <c:pt idx="41424">
                  <c:v>411.48090300000001</c:v>
                </c:pt>
                <c:pt idx="41425">
                  <c:v>411.490838</c:v>
                </c:pt>
                <c:pt idx="41426">
                  <c:v>411.50077299999998</c:v>
                </c:pt>
                <c:pt idx="41427">
                  <c:v>411.51070900000002</c:v>
                </c:pt>
                <c:pt idx="41428">
                  <c:v>411.520644</c:v>
                </c:pt>
                <c:pt idx="41429">
                  <c:v>411.53057899999999</c:v>
                </c:pt>
                <c:pt idx="41430">
                  <c:v>411.54051399999997</c:v>
                </c:pt>
                <c:pt idx="41431">
                  <c:v>411.55045000000001</c:v>
                </c:pt>
                <c:pt idx="41432">
                  <c:v>411.560385</c:v>
                </c:pt>
                <c:pt idx="41433">
                  <c:v>411.57031999999998</c:v>
                </c:pt>
                <c:pt idx="41434">
                  <c:v>411.58025600000002</c:v>
                </c:pt>
                <c:pt idx="41435">
                  <c:v>411.590191</c:v>
                </c:pt>
                <c:pt idx="41436">
                  <c:v>411.60012599999999</c:v>
                </c:pt>
                <c:pt idx="41437">
                  <c:v>411.61006200000003</c:v>
                </c:pt>
                <c:pt idx="41438">
                  <c:v>411.61999700000001</c:v>
                </c:pt>
                <c:pt idx="41439">
                  <c:v>411.629932</c:v>
                </c:pt>
                <c:pt idx="41440">
                  <c:v>411.63986699999998</c:v>
                </c:pt>
                <c:pt idx="41441">
                  <c:v>411.64980300000002</c:v>
                </c:pt>
                <c:pt idx="41442">
                  <c:v>411.659738</c:v>
                </c:pt>
                <c:pt idx="41443">
                  <c:v>411.66967299999999</c:v>
                </c:pt>
                <c:pt idx="41444">
                  <c:v>411.67960900000003</c:v>
                </c:pt>
                <c:pt idx="41445">
                  <c:v>411.68954400000001</c:v>
                </c:pt>
                <c:pt idx="41446">
                  <c:v>411.699479</c:v>
                </c:pt>
                <c:pt idx="41447">
                  <c:v>411.70941399999998</c:v>
                </c:pt>
                <c:pt idx="41448">
                  <c:v>411.71935000000002</c:v>
                </c:pt>
                <c:pt idx="41449">
                  <c:v>411.729285</c:v>
                </c:pt>
                <c:pt idx="41450">
                  <c:v>411.73921999999999</c:v>
                </c:pt>
                <c:pt idx="41451">
                  <c:v>411.74915600000003</c:v>
                </c:pt>
                <c:pt idx="41452">
                  <c:v>411.75909100000001</c:v>
                </c:pt>
                <c:pt idx="41453">
                  <c:v>411.769026</c:v>
                </c:pt>
                <c:pt idx="41454">
                  <c:v>411.77896199999998</c:v>
                </c:pt>
                <c:pt idx="41455">
                  <c:v>411.78889700000002</c:v>
                </c:pt>
                <c:pt idx="41456">
                  <c:v>411.798832</c:v>
                </c:pt>
                <c:pt idx="41457">
                  <c:v>411.80876699999999</c:v>
                </c:pt>
                <c:pt idx="41458">
                  <c:v>411.81870300000003</c:v>
                </c:pt>
                <c:pt idx="41459">
                  <c:v>411.82863800000001</c:v>
                </c:pt>
                <c:pt idx="41460">
                  <c:v>411.838573</c:v>
                </c:pt>
                <c:pt idx="41461">
                  <c:v>411.84850899999998</c:v>
                </c:pt>
                <c:pt idx="41462">
                  <c:v>411.85844429999997</c:v>
                </c:pt>
                <c:pt idx="41463">
                  <c:v>411.86837930000002</c:v>
                </c:pt>
                <c:pt idx="41464">
                  <c:v>411.8783143</c:v>
                </c:pt>
                <c:pt idx="41465">
                  <c:v>411.88825029999998</c:v>
                </c:pt>
                <c:pt idx="41466">
                  <c:v>411.89818530000002</c:v>
                </c:pt>
                <c:pt idx="41467">
                  <c:v>411.90812030000001</c:v>
                </c:pt>
                <c:pt idx="41468">
                  <c:v>411.91805629999999</c:v>
                </c:pt>
                <c:pt idx="41469">
                  <c:v>411.92799129999997</c:v>
                </c:pt>
                <c:pt idx="41470">
                  <c:v>411.93792630000002</c:v>
                </c:pt>
                <c:pt idx="41471">
                  <c:v>411.9478623</c:v>
                </c:pt>
                <c:pt idx="41472">
                  <c:v>411.95779729999998</c:v>
                </c:pt>
                <c:pt idx="41473">
                  <c:v>411.96773230000002</c:v>
                </c:pt>
                <c:pt idx="41474">
                  <c:v>411.97766730000001</c:v>
                </c:pt>
                <c:pt idx="41475">
                  <c:v>411.98760329999999</c:v>
                </c:pt>
                <c:pt idx="41476">
                  <c:v>411.99753829999997</c:v>
                </c:pt>
                <c:pt idx="41477">
                  <c:v>412.00747330000002</c:v>
                </c:pt>
                <c:pt idx="41478">
                  <c:v>412.0174093</c:v>
                </c:pt>
                <c:pt idx="41479">
                  <c:v>412.02734429999998</c:v>
                </c:pt>
                <c:pt idx="41480">
                  <c:v>412.03727930000002</c:v>
                </c:pt>
                <c:pt idx="41481">
                  <c:v>412.04721430000001</c:v>
                </c:pt>
                <c:pt idx="41482">
                  <c:v>412.05715029999999</c:v>
                </c:pt>
                <c:pt idx="41483">
                  <c:v>412.06708529999997</c:v>
                </c:pt>
                <c:pt idx="41484">
                  <c:v>412.07702030000002</c:v>
                </c:pt>
                <c:pt idx="41485">
                  <c:v>412.0869563</c:v>
                </c:pt>
                <c:pt idx="41486">
                  <c:v>412.09689129999998</c:v>
                </c:pt>
                <c:pt idx="41487">
                  <c:v>412.10682630000002</c:v>
                </c:pt>
                <c:pt idx="41488">
                  <c:v>412.1167623</c:v>
                </c:pt>
                <c:pt idx="41489">
                  <c:v>412.12669729999999</c:v>
                </c:pt>
                <c:pt idx="41490">
                  <c:v>412.13663229999997</c:v>
                </c:pt>
                <c:pt idx="41491">
                  <c:v>412.14656730000002</c:v>
                </c:pt>
                <c:pt idx="41492">
                  <c:v>412.1565033</c:v>
                </c:pt>
                <c:pt idx="41493">
                  <c:v>412.16643829999998</c:v>
                </c:pt>
                <c:pt idx="41494">
                  <c:v>412.17637330000002</c:v>
                </c:pt>
                <c:pt idx="41495">
                  <c:v>412.1863093</c:v>
                </c:pt>
                <c:pt idx="41496">
                  <c:v>412.19624429999999</c:v>
                </c:pt>
                <c:pt idx="41497">
                  <c:v>412.20617929999997</c:v>
                </c:pt>
                <c:pt idx="41498">
                  <c:v>412.21611530000001</c:v>
                </c:pt>
                <c:pt idx="41499">
                  <c:v>412.22605019999997</c:v>
                </c:pt>
                <c:pt idx="41500">
                  <c:v>412.23598529999998</c:v>
                </c:pt>
                <c:pt idx="41501">
                  <c:v>412.24592030000002</c:v>
                </c:pt>
                <c:pt idx="41502">
                  <c:v>412.2558563</c:v>
                </c:pt>
                <c:pt idx="41503">
                  <c:v>412.26579129999999</c:v>
                </c:pt>
                <c:pt idx="41504">
                  <c:v>412.27572629999997</c:v>
                </c:pt>
                <c:pt idx="41505">
                  <c:v>412.28566230000001</c:v>
                </c:pt>
                <c:pt idx="41506">
                  <c:v>412.2955973</c:v>
                </c:pt>
                <c:pt idx="41507">
                  <c:v>412.30553229999998</c:v>
                </c:pt>
                <c:pt idx="41508">
                  <c:v>412.31546830000002</c:v>
                </c:pt>
                <c:pt idx="41509">
                  <c:v>412.3254033</c:v>
                </c:pt>
                <c:pt idx="41510">
                  <c:v>412.33533829999999</c:v>
                </c:pt>
                <c:pt idx="41511">
                  <c:v>412.34527329999997</c:v>
                </c:pt>
                <c:pt idx="41512">
                  <c:v>412.35520930000001</c:v>
                </c:pt>
                <c:pt idx="41513">
                  <c:v>412.3651443</c:v>
                </c:pt>
                <c:pt idx="41514">
                  <c:v>412.37507929999998</c:v>
                </c:pt>
                <c:pt idx="41515">
                  <c:v>412.38501530000002</c:v>
                </c:pt>
                <c:pt idx="41516">
                  <c:v>412.3949503</c:v>
                </c:pt>
                <c:pt idx="41517">
                  <c:v>412.40488529999999</c:v>
                </c:pt>
                <c:pt idx="41518">
                  <c:v>412.41482130000003</c:v>
                </c:pt>
                <c:pt idx="41519">
                  <c:v>412.42475630000001</c:v>
                </c:pt>
                <c:pt idx="41520">
                  <c:v>412.4346913</c:v>
                </c:pt>
                <c:pt idx="41521">
                  <c:v>412.44462629999998</c:v>
                </c:pt>
                <c:pt idx="41522">
                  <c:v>412.45456230000002</c:v>
                </c:pt>
                <c:pt idx="41523">
                  <c:v>412.4644973</c:v>
                </c:pt>
                <c:pt idx="41524">
                  <c:v>412.47443229999999</c:v>
                </c:pt>
                <c:pt idx="41525">
                  <c:v>412.48436830000003</c:v>
                </c:pt>
                <c:pt idx="41526">
                  <c:v>412.49430330000001</c:v>
                </c:pt>
                <c:pt idx="41527">
                  <c:v>412.5042383</c:v>
                </c:pt>
                <c:pt idx="41528">
                  <c:v>412.51417329999998</c:v>
                </c:pt>
                <c:pt idx="41529">
                  <c:v>412.52410930000002</c:v>
                </c:pt>
                <c:pt idx="41530">
                  <c:v>412.53404430000001</c:v>
                </c:pt>
                <c:pt idx="41531">
                  <c:v>412.54397929999999</c:v>
                </c:pt>
                <c:pt idx="41532">
                  <c:v>412.55391530000003</c:v>
                </c:pt>
                <c:pt idx="41533">
                  <c:v>412.56385030000001</c:v>
                </c:pt>
                <c:pt idx="41534">
                  <c:v>412.5737853</c:v>
                </c:pt>
                <c:pt idx="41535">
                  <c:v>412.58372129999998</c:v>
                </c:pt>
                <c:pt idx="41536">
                  <c:v>412.59365630000002</c:v>
                </c:pt>
                <c:pt idx="41537">
                  <c:v>412.60359130000001</c:v>
                </c:pt>
                <c:pt idx="41538">
                  <c:v>412.61352629999999</c:v>
                </c:pt>
                <c:pt idx="41539">
                  <c:v>412.62346230000003</c:v>
                </c:pt>
                <c:pt idx="41540">
                  <c:v>412.63339730000001</c:v>
                </c:pt>
                <c:pt idx="41541">
                  <c:v>412.6433323</c:v>
                </c:pt>
                <c:pt idx="41542">
                  <c:v>412.65326829999998</c:v>
                </c:pt>
                <c:pt idx="41543">
                  <c:v>412.66320330000002</c:v>
                </c:pt>
                <c:pt idx="41544">
                  <c:v>412.67313830000001</c:v>
                </c:pt>
                <c:pt idx="41545">
                  <c:v>412.68307429999999</c:v>
                </c:pt>
                <c:pt idx="41546">
                  <c:v>412.69300930000003</c:v>
                </c:pt>
                <c:pt idx="41547">
                  <c:v>412.70294430000001</c:v>
                </c:pt>
                <c:pt idx="41548">
                  <c:v>412.71288029999999</c:v>
                </c:pt>
                <c:pt idx="41549">
                  <c:v>412.72281529999998</c:v>
                </c:pt>
                <c:pt idx="41550">
                  <c:v>412.73275030000002</c:v>
                </c:pt>
                <c:pt idx="41551">
                  <c:v>412.74268530000001</c:v>
                </c:pt>
                <c:pt idx="41552">
                  <c:v>412.75262129999999</c:v>
                </c:pt>
                <c:pt idx="41553">
                  <c:v>412.76255630000003</c:v>
                </c:pt>
                <c:pt idx="41554">
                  <c:v>412.77249130000001</c:v>
                </c:pt>
                <c:pt idx="41555">
                  <c:v>412.78242729999999</c:v>
                </c:pt>
                <c:pt idx="41556">
                  <c:v>412.79236229999998</c:v>
                </c:pt>
                <c:pt idx="41557">
                  <c:v>412.80229730000002</c:v>
                </c:pt>
                <c:pt idx="41558">
                  <c:v>412.8122333</c:v>
                </c:pt>
                <c:pt idx="41559">
                  <c:v>412.82216829999999</c:v>
                </c:pt>
                <c:pt idx="41560">
                  <c:v>412.83210329999997</c:v>
                </c:pt>
                <c:pt idx="41561">
                  <c:v>412.84203830000001</c:v>
                </c:pt>
                <c:pt idx="41562">
                  <c:v>412.85197429999999</c:v>
                </c:pt>
                <c:pt idx="41563">
                  <c:v>412.86190979999998</c:v>
                </c:pt>
                <c:pt idx="41564">
                  <c:v>412.87184480000002</c:v>
                </c:pt>
                <c:pt idx="41565">
                  <c:v>412.8817808</c:v>
                </c:pt>
                <c:pt idx="41566">
                  <c:v>412.89171579999999</c:v>
                </c:pt>
                <c:pt idx="41567">
                  <c:v>412.90165080000003</c:v>
                </c:pt>
                <c:pt idx="41568">
                  <c:v>412.91158680000001</c:v>
                </c:pt>
                <c:pt idx="41569">
                  <c:v>412.92152179999999</c:v>
                </c:pt>
                <c:pt idx="41570">
                  <c:v>412.93145679999998</c:v>
                </c:pt>
                <c:pt idx="41571">
                  <c:v>412.94139180000002</c:v>
                </c:pt>
                <c:pt idx="41572">
                  <c:v>412.9513278</c:v>
                </c:pt>
                <c:pt idx="41573">
                  <c:v>412.96126279999999</c:v>
                </c:pt>
                <c:pt idx="41574">
                  <c:v>412.97119780000003</c:v>
                </c:pt>
                <c:pt idx="41575">
                  <c:v>412.98113380000001</c:v>
                </c:pt>
                <c:pt idx="41576">
                  <c:v>412.99106879999999</c:v>
                </c:pt>
                <c:pt idx="41577">
                  <c:v>413.00100379999998</c:v>
                </c:pt>
                <c:pt idx="41578">
                  <c:v>413.01093980000002</c:v>
                </c:pt>
                <c:pt idx="41579">
                  <c:v>413.0208748</c:v>
                </c:pt>
                <c:pt idx="41580">
                  <c:v>413.03080979999999</c:v>
                </c:pt>
                <c:pt idx="41581">
                  <c:v>413.04074580000002</c:v>
                </c:pt>
                <c:pt idx="41582">
                  <c:v>413.05068080000001</c:v>
                </c:pt>
                <c:pt idx="41583">
                  <c:v>413.06061579999999</c:v>
                </c:pt>
                <c:pt idx="41584">
                  <c:v>413.07055079999998</c:v>
                </c:pt>
                <c:pt idx="41585">
                  <c:v>413.08048680000002</c:v>
                </c:pt>
                <c:pt idx="41586">
                  <c:v>413.0904218</c:v>
                </c:pt>
                <c:pt idx="41587">
                  <c:v>413.10035679999999</c:v>
                </c:pt>
                <c:pt idx="41588">
                  <c:v>413.11029280000002</c:v>
                </c:pt>
                <c:pt idx="41589">
                  <c:v>413.12022780000001</c:v>
                </c:pt>
                <c:pt idx="41590">
                  <c:v>413.13016279999999</c:v>
                </c:pt>
                <c:pt idx="41591">
                  <c:v>413.14009879999998</c:v>
                </c:pt>
                <c:pt idx="41592">
                  <c:v>413.15003380000002</c:v>
                </c:pt>
                <c:pt idx="41593">
                  <c:v>413.1599688</c:v>
                </c:pt>
                <c:pt idx="41594">
                  <c:v>413.16990379999999</c:v>
                </c:pt>
                <c:pt idx="41595">
                  <c:v>413.17983980000002</c:v>
                </c:pt>
                <c:pt idx="41596">
                  <c:v>413.18977480000001</c:v>
                </c:pt>
                <c:pt idx="41597">
                  <c:v>413.19970979999999</c:v>
                </c:pt>
                <c:pt idx="41598">
                  <c:v>413.20964579999998</c:v>
                </c:pt>
                <c:pt idx="41599">
                  <c:v>413.21958080000002</c:v>
                </c:pt>
                <c:pt idx="41600">
                  <c:v>413.2295158</c:v>
                </c:pt>
                <c:pt idx="41601">
                  <c:v>413.23945179999998</c:v>
                </c:pt>
                <c:pt idx="41602">
                  <c:v>413.24938680000002</c:v>
                </c:pt>
                <c:pt idx="41603">
                  <c:v>413.25932180000001</c:v>
                </c:pt>
                <c:pt idx="41604">
                  <c:v>413.26925779999999</c:v>
                </c:pt>
                <c:pt idx="41605">
                  <c:v>413.27919279999998</c:v>
                </c:pt>
                <c:pt idx="41606">
                  <c:v>413.28912780000002</c:v>
                </c:pt>
                <c:pt idx="41607">
                  <c:v>413.2990628</c:v>
                </c:pt>
                <c:pt idx="41608">
                  <c:v>413.30899879999998</c:v>
                </c:pt>
                <c:pt idx="41609">
                  <c:v>413.31893380000002</c:v>
                </c:pt>
                <c:pt idx="41610">
                  <c:v>413.32886880000001</c:v>
                </c:pt>
                <c:pt idx="41611">
                  <c:v>413.33880479999999</c:v>
                </c:pt>
                <c:pt idx="41612">
                  <c:v>413.34873979999998</c:v>
                </c:pt>
                <c:pt idx="41613">
                  <c:v>413.35867480000002</c:v>
                </c:pt>
                <c:pt idx="41614">
                  <c:v>413.3686108</c:v>
                </c:pt>
                <c:pt idx="41615">
                  <c:v>413.37854579999998</c:v>
                </c:pt>
                <c:pt idx="41616">
                  <c:v>413.38848080000002</c:v>
                </c:pt>
                <c:pt idx="41617">
                  <c:v>413.39841680000001</c:v>
                </c:pt>
                <c:pt idx="41618">
                  <c:v>413.40835179999999</c:v>
                </c:pt>
                <c:pt idx="41619">
                  <c:v>413.41828679999998</c:v>
                </c:pt>
                <c:pt idx="41620">
                  <c:v>413.42822180000002</c:v>
                </c:pt>
                <c:pt idx="41621">
                  <c:v>413.4381578</c:v>
                </c:pt>
                <c:pt idx="41622">
                  <c:v>413.44809279999998</c:v>
                </c:pt>
                <c:pt idx="41623">
                  <c:v>413.45802780000002</c:v>
                </c:pt>
                <c:pt idx="41624">
                  <c:v>413.46796380000001</c:v>
                </c:pt>
                <c:pt idx="41625">
                  <c:v>413.47789879999999</c:v>
                </c:pt>
                <c:pt idx="41626">
                  <c:v>413.48783379999998</c:v>
                </c:pt>
                <c:pt idx="41627">
                  <c:v>413.49776980000001</c:v>
                </c:pt>
                <c:pt idx="41628">
                  <c:v>413.5077048</c:v>
                </c:pt>
                <c:pt idx="41629">
                  <c:v>413.51763979999998</c:v>
                </c:pt>
                <c:pt idx="41630">
                  <c:v>413.52757580000002</c:v>
                </c:pt>
                <c:pt idx="41631">
                  <c:v>413.53751080000001</c:v>
                </c:pt>
                <c:pt idx="41632">
                  <c:v>413.54744579999999</c:v>
                </c:pt>
                <c:pt idx="41633">
                  <c:v>413.55738079999998</c:v>
                </c:pt>
                <c:pt idx="41634">
                  <c:v>413.56731680000001</c:v>
                </c:pt>
                <c:pt idx="41635">
                  <c:v>413.5772518</c:v>
                </c:pt>
                <c:pt idx="41636">
                  <c:v>413.58718679999998</c:v>
                </c:pt>
                <c:pt idx="41637">
                  <c:v>413.59712280000002</c:v>
                </c:pt>
                <c:pt idx="41638">
                  <c:v>413.60705780000001</c:v>
                </c:pt>
                <c:pt idx="41639">
                  <c:v>413.61699279999999</c:v>
                </c:pt>
                <c:pt idx="41640">
                  <c:v>413.62692879999997</c:v>
                </c:pt>
                <c:pt idx="41641">
                  <c:v>413.63686380000001</c:v>
                </c:pt>
                <c:pt idx="41642">
                  <c:v>413.6467988</c:v>
                </c:pt>
                <c:pt idx="41643">
                  <c:v>413.65673479999998</c:v>
                </c:pt>
                <c:pt idx="41644">
                  <c:v>413.66666980000002</c:v>
                </c:pt>
                <c:pt idx="41645">
                  <c:v>413.67660480000001</c:v>
                </c:pt>
                <c:pt idx="41646">
                  <c:v>413.68653979999999</c:v>
                </c:pt>
                <c:pt idx="41647">
                  <c:v>413.69647579999997</c:v>
                </c:pt>
                <c:pt idx="41648">
                  <c:v>413.70641080000001</c:v>
                </c:pt>
                <c:pt idx="41649">
                  <c:v>413.7163458</c:v>
                </c:pt>
                <c:pt idx="41650">
                  <c:v>413.72628179999998</c:v>
                </c:pt>
                <c:pt idx="41651">
                  <c:v>413.73621680000002</c:v>
                </c:pt>
                <c:pt idx="41652">
                  <c:v>413.74615180000001</c:v>
                </c:pt>
                <c:pt idx="41653">
                  <c:v>413.75608779999999</c:v>
                </c:pt>
                <c:pt idx="41654">
                  <c:v>413.76602279999997</c:v>
                </c:pt>
                <c:pt idx="41655">
                  <c:v>413.77595780000001</c:v>
                </c:pt>
                <c:pt idx="41656">
                  <c:v>413.7858938</c:v>
                </c:pt>
                <c:pt idx="41657">
                  <c:v>413.79582879999998</c:v>
                </c:pt>
                <c:pt idx="41658">
                  <c:v>413.80576380000002</c:v>
                </c:pt>
                <c:pt idx="41659">
                  <c:v>413.81569880000001</c:v>
                </c:pt>
                <c:pt idx="41660">
                  <c:v>413.82563479999999</c:v>
                </c:pt>
                <c:pt idx="41661">
                  <c:v>413.83556979999997</c:v>
                </c:pt>
                <c:pt idx="41662">
                  <c:v>413.84550480000001</c:v>
                </c:pt>
                <c:pt idx="41663">
                  <c:v>413.85543969999998</c:v>
                </c:pt>
                <c:pt idx="41664">
                  <c:v>413.86537470000002</c:v>
                </c:pt>
                <c:pt idx="41665">
                  <c:v>413.8753097</c:v>
                </c:pt>
                <c:pt idx="41666">
                  <c:v>413.88524569999998</c:v>
                </c:pt>
                <c:pt idx="41667">
                  <c:v>413.89518070000003</c:v>
                </c:pt>
                <c:pt idx="41668">
                  <c:v>413.90511570000001</c:v>
                </c:pt>
                <c:pt idx="41669">
                  <c:v>413.91505169999999</c:v>
                </c:pt>
                <c:pt idx="41670">
                  <c:v>413.92498669999998</c:v>
                </c:pt>
                <c:pt idx="41671">
                  <c:v>413.93492170000002</c:v>
                </c:pt>
                <c:pt idx="41672">
                  <c:v>413.9448577</c:v>
                </c:pt>
                <c:pt idx="41673">
                  <c:v>413.95479269999998</c:v>
                </c:pt>
                <c:pt idx="41674">
                  <c:v>413.96472770000003</c:v>
                </c:pt>
                <c:pt idx="41675">
                  <c:v>413.97466270000001</c:v>
                </c:pt>
                <c:pt idx="41676">
                  <c:v>413.98459869999999</c:v>
                </c:pt>
                <c:pt idx="41677">
                  <c:v>413.99453369999998</c:v>
                </c:pt>
                <c:pt idx="41678">
                  <c:v>414.00446870000002</c:v>
                </c:pt>
                <c:pt idx="41679">
                  <c:v>414.0144047</c:v>
                </c:pt>
                <c:pt idx="41680">
                  <c:v>414.02433969999998</c:v>
                </c:pt>
                <c:pt idx="41681">
                  <c:v>414.03427470000003</c:v>
                </c:pt>
                <c:pt idx="41682">
                  <c:v>414.04421070000001</c:v>
                </c:pt>
                <c:pt idx="41683">
                  <c:v>414.05414569999999</c:v>
                </c:pt>
                <c:pt idx="41684">
                  <c:v>414.06408069999998</c:v>
                </c:pt>
                <c:pt idx="41685">
                  <c:v>414.07401670000002</c:v>
                </c:pt>
                <c:pt idx="41686">
                  <c:v>414.0839517</c:v>
                </c:pt>
                <c:pt idx="41687">
                  <c:v>414.09388669999998</c:v>
                </c:pt>
                <c:pt idx="41688">
                  <c:v>414.10382270000002</c:v>
                </c:pt>
                <c:pt idx="41689">
                  <c:v>414.11375770000001</c:v>
                </c:pt>
                <c:pt idx="41690">
                  <c:v>414.12369269999999</c:v>
                </c:pt>
                <c:pt idx="41691">
                  <c:v>414.13362869999997</c:v>
                </c:pt>
                <c:pt idx="41692">
                  <c:v>414.14356370000002</c:v>
                </c:pt>
                <c:pt idx="41693">
                  <c:v>414.1534987</c:v>
                </c:pt>
                <c:pt idx="41694">
                  <c:v>414.16343369999998</c:v>
                </c:pt>
                <c:pt idx="41695">
                  <c:v>414.17336970000002</c:v>
                </c:pt>
                <c:pt idx="41696">
                  <c:v>414.18330470000001</c:v>
                </c:pt>
                <c:pt idx="41697">
                  <c:v>414.19323969999999</c:v>
                </c:pt>
                <c:pt idx="41698">
                  <c:v>414.20317569999997</c:v>
                </c:pt>
                <c:pt idx="41699">
                  <c:v>414.21311070000002</c:v>
                </c:pt>
                <c:pt idx="41700">
                  <c:v>414.2230457</c:v>
                </c:pt>
                <c:pt idx="41701">
                  <c:v>414.23298169999998</c:v>
                </c:pt>
                <c:pt idx="41702">
                  <c:v>414.24291670000002</c:v>
                </c:pt>
                <c:pt idx="41703">
                  <c:v>414.25285170000001</c:v>
                </c:pt>
                <c:pt idx="41704">
                  <c:v>414.26278769999999</c:v>
                </c:pt>
                <c:pt idx="41705">
                  <c:v>414.27272269999997</c:v>
                </c:pt>
                <c:pt idx="41706">
                  <c:v>414.28265770000002</c:v>
                </c:pt>
                <c:pt idx="41707">
                  <c:v>414.2925937</c:v>
                </c:pt>
                <c:pt idx="41708">
                  <c:v>414.30252869999998</c:v>
                </c:pt>
                <c:pt idx="41709">
                  <c:v>414.31246370000002</c:v>
                </c:pt>
                <c:pt idx="41710">
                  <c:v>414.32239870000001</c:v>
                </c:pt>
                <c:pt idx="41711">
                  <c:v>414.33233469999999</c:v>
                </c:pt>
                <c:pt idx="41712">
                  <c:v>414.34226969999997</c:v>
                </c:pt>
                <c:pt idx="41713">
                  <c:v>414.35220470000002</c:v>
                </c:pt>
                <c:pt idx="41714">
                  <c:v>414.3621407</c:v>
                </c:pt>
                <c:pt idx="41715">
                  <c:v>414.37207569999998</c:v>
                </c:pt>
                <c:pt idx="41716">
                  <c:v>414.38201070000002</c:v>
                </c:pt>
                <c:pt idx="41717">
                  <c:v>414.39194670000001</c:v>
                </c:pt>
                <c:pt idx="41718">
                  <c:v>414.40188169999999</c:v>
                </c:pt>
                <c:pt idx="41719">
                  <c:v>414.41181669999997</c:v>
                </c:pt>
                <c:pt idx="41720">
                  <c:v>414.42175270000001</c:v>
                </c:pt>
                <c:pt idx="41721">
                  <c:v>414.4316877</c:v>
                </c:pt>
                <c:pt idx="41722">
                  <c:v>414.44162269999998</c:v>
                </c:pt>
                <c:pt idx="41723">
                  <c:v>414.45155870000002</c:v>
                </c:pt>
                <c:pt idx="41724">
                  <c:v>414.46149370000001</c:v>
                </c:pt>
                <c:pt idx="41725">
                  <c:v>414.47142869999999</c:v>
                </c:pt>
                <c:pt idx="41726">
                  <c:v>414.48136469999997</c:v>
                </c:pt>
                <c:pt idx="41727">
                  <c:v>414.49129970000001</c:v>
                </c:pt>
                <c:pt idx="41728">
                  <c:v>414.5012347</c:v>
                </c:pt>
                <c:pt idx="41729">
                  <c:v>414.51116969999998</c:v>
                </c:pt>
                <c:pt idx="41730">
                  <c:v>414.52110570000002</c:v>
                </c:pt>
                <c:pt idx="41731">
                  <c:v>414.53104070000001</c:v>
                </c:pt>
                <c:pt idx="41732">
                  <c:v>414.54097569999999</c:v>
                </c:pt>
                <c:pt idx="41733">
                  <c:v>414.55091169999997</c:v>
                </c:pt>
                <c:pt idx="41734">
                  <c:v>414.56084670000001</c:v>
                </c:pt>
                <c:pt idx="41735">
                  <c:v>414.5707817</c:v>
                </c:pt>
                <c:pt idx="41736">
                  <c:v>414.58071769999998</c:v>
                </c:pt>
                <c:pt idx="41737">
                  <c:v>414.59065270000002</c:v>
                </c:pt>
                <c:pt idx="41738">
                  <c:v>414.60058770000001</c:v>
                </c:pt>
                <c:pt idx="41739">
                  <c:v>414.61052369999999</c:v>
                </c:pt>
                <c:pt idx="41740">
                  <c:v>414.62045869999997</c:v>
                </c:pt>
                <c:pt idx="41741">
                  <c:v>414.63039370000001</c:v>
                </c:pt>
                <c:pt idx="41742">
                  <c:v>414.6403297</c:v>
                </c:pt>
                <c:pt idx="41743">
                  <c:v>414.65026469999998</c:v>
                </c:pt>
                <c:pt idx="41744">
                  <c:v>414.66019970000002</c:v>
                </c:pt>
                <c:pt idx="41745">
                  <c:v>414.6701357</c:v>
                </c:pt>
                <c:pt idx="41746">
                  <c:v>414.68007069999999</c:v>
                </c:pt>
                <c:pt idx="41747">
                  <c:v>414.69000569999997</c:v>
                </c:pt>
                <c:pt idx="41748">
                  <c:v>414.69994070000001</c:v>
                </c:pt>
                <c:pt idx="41749">
                  <c:v>414.7098767</c:v>
                </c:pt>
                <c:pt idx="41750">
                  <c:v>414.71981169999998</c:v>
                </c:pt>
                <c:pt idx="41751">
                  <c:v>414.72974670000002</c:v>
                </c:pt>
                <c:pt idx="41752">
                  <c:v>414.7396827</c:v>
                </c:pt>
                <c:pt idx="41753">
                  <c:v>414.74961769999999</c:v>
                </c:pt>
                <c:pt idx="41754">
                  <c:v>414.75955269999997</c:v>
                </c:pt>
                <c:pt idx="41755">
                  <c:v>414.76948870000001</c:v>
                </c:pt>
                <c:pt idx="41756">
                  <c:v>414.7794237</c:v>
                </c:pt>
                <c:pt idx="41757">
                  <c:v>414.78935869999998</c:v>
                </c:pt>
                <c:pt idx="41758">
                  <c:v>414.79929470000002</c:v>
                </c:pt>
                <c:pt idx="41759">
                  <c:v>414.8092297</c:v>
                </c:pt>
                <c:pt idx="41760">
                  <c:v>414.81916469999999</c:v>
                </c:pt>
                <c:pt idx="41761">
                  <c:v>414.82910070000003</c:v>
                </c:pt>
                <c:pt idx="41762">
                  <c:v>414.83903570000001</c:v>
                </c:pt>
                <c:pt idx="41763">
                  <c:v>414.8489707</c:v>
                </c:pt>
                <c:pt idx="41764">
                  <c:v>414.85890799999999</c:v>
                </c:pt>
                <c:pt idx="41765">
                  <c:v>414.86884300000003</c:v>
                </c:pt>
                <c:pt idx="41766">
                  <c:v>414.87877800000001</c:v>
                </c:pt>
                <c:pt idx="41767">
                  <c:v>414.88871399999999</c:v>
                </c:pt>
                <c:pt idx="41768">
                  <c:v>414.89864899999998</c:v>
                </c:pt>
                <c:pt idx="41769">
                  <c:v>414.90858400000002</c:v>
                </c:pt>
                <c:pt idx="41770">
                  <c:v>414.918519</c:v>
                </c:pt>
                <c:pt idx="41771">
                  <c:v>414.92845499999999</c:v>
                </c:pt>
                <c:pt idx="41772">
                  <c:v>414.93839000000003</c:v>
                </c:pt>
                <c:pt idx="41773">
                  <c:v>414.94832500000001</c:v>
                </c:pt>
                <c:pt idx="41774">
                  <c:v>414.95826099999999</c:v>
                </c:pt>
                <c:pt idx="41775">
                  <c:v>414.96819599999998</c:v>
                </c:pt>
                <c:pt idx="41776">
                  <c:v>414.97813100000002</c:v>
                </c:pt>
                <c:pt idx="41777">
                  <c:v>414.988067</c:v>
                </c:pt>
                <c:pt idx="41778">
                  <c:v>414.99800199999999</c:v>
                </c:pt>
                <c:pt idx="41779">
                  <c:v>415.00793700000003</c:v>
                </c:pt>
                <c:pt idx="41780">
                  <c:v>415.01787300000001</c:v>
                </c:pt>
                <c:pt idx="41781">
                  <c:v>415.02780799999999</c:v>
                </c:pt>
                <c:pt idx="41782">
                  <c:v>415.03774299999998</c:v>
                </c:pt>
                <c:pt idx="41783">
                  <c:v>415.04767900000002</c:v>
                </c:pt>
                <c:pt idx="41784">
                  <c:v>415.057614</c:v>
                </c:pt>
                <c:pt idx="41785">
                  <c:v>415.06754899999999</c:v>
                </c:pt>
                <c:pt idx="41786">
                  <c:v>415.07748500000002</c:v>
                </c:pt>
                <c:pt idx="41787">
                  <c:v>415.08742000000001</c:v>
                </c:pt>
                <c:pt idx="41788">
                  <c:v>415.09735499999999</c:v>
                </c:pt>
                <c:pt idx="41789">
                  <c:v>415.10729099999998</c:v>
                </c:pt>
                <c:pt idx="41790">
                  <c:v>415.11722600000002</c:v>
                </c:pt>
                <c:pt idx="41791">
                  <c:v>415.127161</c:v>
                </c:pt>
                <c:pt idx="41792">
                  <c:v>415.13709699999998</c:v>
                </c:pt>
                <c:pt idx="41793">
                  <c:v>415.14703200000002</c:v>
                </c:pt>
                <c:pt idx="41794">
                  <c:v>415.15696700000001</c:v>
                </c:pt>
                <c:pt idx="41795">
                  <c:v>415.16690199999999</c:v>
                </c:pt>
                <c:pt idx="41796">
                  <c:v>415.17683799999998</c:v>
                </c:pt>
                <c:pt idx="41797">
                  <c:v>415.18677300000002</c:v>
                </c:pt>
                <c:pt idx="41798">
                  <c:v>415.196708</c:v>
                </c:pt>
                <c:pt idx="41799">
                  <c:v>415.20664399999998</c:v>
                </c:pt>
                <c:pt idx="41800">
                  <c:v>415.21657900000002</c:v>
                </c:pt>
                <c:pt idx="41801">
                  <c:v>415.22651400000001</c:v>
                </c:pt>
                <c:pt idx="41802">
                  <c:v>415.23644999999999</c:v>
                </c:pt>
                <c:pt idx="41803">
                  <c:v>415.24638499999998</c:v>
                </c:pt>
                <c:pt idx="41804">
                  <c:v>415.25632000000002</c:v>
                </c:pt>
                <c:pt idx="41805">
                  <c:v>415.266256</c:v>
                </c:pt>
                <c:pt idx="41806">
                  <c:v>415.27619099999998</c:v>
                </c:pt>
                <c:pt idx="41807">
                  <c:v>415.28612600000002</c:v>
                </c:pt>
                <c:pt idx="41808">
                  <c:v>415.29606200000001</c:v>
                </c:pt>
                <c:pt idx="41809">
                  <c:v>415.30599699999999</c:v>
                </c:pt>
                <c:pt idx="41810">
                  <c:v>415.31593199999998</c:v>
                </c:pt>
                <c:pt idx="41811">
                  <c:v>415.32586800000001</c:v>
                </c:pt>
                <c:pt idx="41812">
                  <c:v>415.335803</c:v>
                </c:pt>
                <c:pt idx="41813">
                  <c:v>415.34573799999998</c:v>
                </c:pt>
                <c:pt idx="41814">
                  <c:v>415.35567400000002</c:v>
                </c:pt>
                <c:pt idx="41815">
                  <c:v>415.36560900000001</c:v>
                </c:pt>
                <c:pt idx="41816">
                  <c:v>415.37554399999999</c:v>
                </c:pt>
                <c:pt idx="41817">
                  <c:v>415.38547899999998</c:v>
                </c:pt>
                <c:pt idx="41818">
                  <c:v>415.39541500000001</c:v>
                </c:pt>
                <c:pt idx="41819">
                  <c:v>415.40535</c:v>
                </c:pt>
                <c:pt idx="41820">
                  <c:v>415.41528499999998</c:v>
                </c:pt>
                <c:pt idx="41821">
                  <c:v>415.42522100000002</c:v>
                </c:pt>
                <c:pt idx="41822">
                  <c:v>415.43515600000001</c:v>
                </c:pt>
                <c:pt idx="41823">
                  <c:v>415.44509099999999</c:v>
                </c:pt>
                <c:pt idx="41824">
                  <c:v>415.45502699999997</c:v>
                </c:pt>
                <c:pt idx="41825">
                  <c:v>415.46496200000001</c:v>
                </c:pt>
                <c:pt idx="41826">
                  <c:v>415.474897</c:v>
                </c:pt>
                <c:pt idx="41827">
                  <c:v>415.48483299999998</c:v>
                </c:pt>
                <c:pt idx="41828">
                  <c:v>415.49476800000002</c:v>
                </c:pt>
                <c:pt idx="41829">
                  <c:v>415.50470300000001</c:v>
                </c:pt>
                <c:pt idx="41830">
                  <c:v>415.51463899999999</c:v>
                </c:pt>
                <c:pt idx="41831">
                  <c:v>415.52457399999997</c:v>
                </c:pt>
                <c:pt idx="41832">
                  <c:v>415.53450900000001</c:v>
                </c:pt>
                <c:pt idx="41833">
                  <c:v>415.544445</c:v>
                </c:pt>
                <c:pt idx="41834">
                  <c:v>415.55437999999998</c:v>
                </c:pt>
                <c:pt idx="41835">
                  <c:v>415.56431500000002</c:v>
                </c:pt>
                <c:pt idx="41836">
                  <c:v>415.574251</c:v>
                </c:pt>
                <c:pt idx="41837">
                  <c:v>415.58418599999999</c:v>
                </c:pt>
                <c:pt idx="41838">
                  <c:v>415.59412099999997</c:v>
                </c:pt>
                <c:pt idx="41839">
                  <c:v>415.60405700000001</c:v>
                </c:pt>
                <c:pt idx="41840">
                  <c:v>415.613992</c:v>
                </c:pt>
                <c:pt idx="41841">
                  <c:v>415.62392699999998</c:v>
                </c:pt>
                <c:pt idx="41842">
                  <c:v>415.63386300000002</c:v>
                </c:pt>
                <c:pt idx="41843">
                  <c:v>415.643798</c:v>
                </c:pt>
                <c:pt idx="41844">
                  <c:v>415.65373299999999</c:v>
                </c:pt>
                <c:pt idx="41845">
                  <c:v>415.66366900000003</c:v>
                </c:pt>
                <c:pt idx="41846">
                  <c:v>415.67360400000001</c:v>
                </c:pt>
                <c:pt idx="41847">
                  <c:v>415.683539</c:v>
                </c:pt>
                <c:pt idx="41848">
                  <c:v>415.69347499999998</c:v>
                </c:pt>
                <c:pt idx="41849">
                  <c:v>415.70341000000002</c:v>
                </c:pt>
                <c:pt idx="41850">
                  <c:v>415.713345</c:v>
                </c:pt>
                <c:pt idx="41851">
                  <c:v>415.72328099999999</c:v>
                </c:pt>
                <c:pt idx="41852">
                  <c:v>415.73321600000003</c:v>
                </c:pt>
                <c:pt idx="41853">
                  <c:v>415.74315100000001</c:v>
                </c:pt>
                <c:pt idx="41854">
                  <c:v>415.75308699999999</c:v>
                </c:pt>
                <c:pt idx="41855">
                  <c:v>415.76302199999998</c:v>
                </c:pt>
                <c:pt idx="41856">
                  <c:v>415.77295700000002</c:v>
                </c:pt>
                <c:pt idx="41857">
                  <c:v>415.782893</c:v>
                </c:pt>
                <c:pt idx="41858">
                  <c:v>415.79282799999999</c:v>
                </c:pt>
                <c:pt idx="41859">
                  <c:v>415.80276300000003</c:v>
                </c:pt>
                <c:pt idx="41860">
                  <c:v>415.81269800000001</c:v>
                </c:pt>
                <c:pt idx="41861">
                  <c:v>415.82263399999999</c:v>
                </c:pt>
                <c:pt idx="41862">
                  <c:v>415.83256899999998</c:v>
                </c:pt>
                <c:pt idx="41863">
                  <c:v>415.84250400000002</c:v>
                </c:pt>
                <c:pt idx="41864">
                  <c:v>415.85244</c:v>
                </c:pt>
                <c:pt idx="41865">
                  <c:v>415.86237460000001</c:v>
                </c:pt>
                <c:pt idx="41866">
                  <c:v>415.87230959999999</c:v>
                </c:pt>
                <c:pt idx="41867">
                  <c:v>415.88224559999998</c:v>
                </c:pt>
                <c:pt idx="41868">
                  <c:v>415.89218060000002</c:v>
                </c:pt>
                <c:pt idx="41869">
                  <c:v>415.9021156</c:v>
                </c:pt>
                <c:pt idx="41870">
                  <c:v>415.91205159999998</c:v>
                </c:pt>
                <c:pt idx="41871">
                  <c:v>415.92198660000003</c:v>
                </c:pt>
                <c:pt idx="41872">
                  <c:v>415.93192160000001</c:v>
                </c:pt>
                <c:pt idx="41873">
                  <c:v>415.94185759999999</c:v>
                </c:pt>
                <c:pt idx="41874">
                  <c:v>415.95179259999998</c:v>
                </c:pt>
                <c:pt idx="41875">
                  <c:v>415.96172760000002</c:v>
                </c:pt>
                <c:pt idx="41876">
                  <c:v>415.9716636</c:v>
                </c:pt>
                <c:pt idx="41877">
                  <c:v>415.98159859999998</c:v>
                </c:pt>
                <c:pt idx="41878">
                  <c:v>415.99153360000003</c:v>
                </c:pt>
                <c:pt idx="41879">
                  <c:v>416.00146960000001</c:v>
                </c:pt>
                <c:pt idx="41880">
                  <c:v>416.01140459999999</c:v>
                </c:pt>
                <c:pt idx="41881">
                  <c:v>416.02133959999998</c:v>
                </c:pt>
                <c:pt idx="41882">
                  <c:v>416.03127560000001</c:v>
                </c:pt>
                <c:pt idx="41883">
                  <c:v>416.0412106</c:v>
                </c:pt>
                <c:pt idx="41884">
                  <c:v>416.05114559999998</c:v>
                </c:pt>
                <c:pt idx="41885">
                  <c:v>416.06108160000002</c:v>
                </c:pt>
                <c:pt idx="41886">
                  <c:v>416.07101660000001</c:v>
                </c:pt>
                <c:pt idx="41887">
                  <c:v>416.08095159999999</c:v>
                </c:pt>
                <c:pt idx="41888">
                  <c:v>416.09088759999997</c:v>
                </c:pt>
                <c:pt idx="41889">
                  <c:v>416.10082260000001</c:v>
                </c:pt>
                <c:pt idx="41890">
                  <c:v>416.1107576</c:v>
                </c:pt>
                <c:pt idx="41891">
                  <c:v>416.12069359999998</c:v>
                </c:pt>
                <c:pt idx="41892">
                  <c:v>416.13062860000002</c:v>
                </c:pt>
                <c:pt idx="41893">
                  <c:v>416.14056360000001</c:v>
                </c:pt>
                <c:pt idx="41894">
                  <c:v>416.15049959999999</c:v>
                </c:pt>
                <c:pt idx="41895">
                  <c:v>416.16043459999997</c:v>
                </c:pt>
                <c:pt idx="41896">
                  <c:v>416.17036960000001</c:v>
                </c:pt>
                <c:pt idx="41897">
                  <c:v>416.1803056</c:v>
                </c:pt>
                <c:pt idx="41898">
                  <c:v>416.19024059999998</c:v>
                </c:pt>
                <c:pt idx="41899">
                  <c:v>416.20017560000002</c:v>
                </c:pt>
                <c:pt idx="41900">
                  <c:v>416.2101116</c:v>
                </c:pt>
                <c:pt idx="41901">
                  <c:v>416.22004659999999</c:v>
                </c:pt>
                <c:pt idx="41902">
                  <c:v>416.22998159999997</c:v>
                </c:pt>
                <c:pt idx="41903">
                  <c:v>416.23991760000001</c:v>
                </c:pt>
                <c:pt idx="41904">
                  <c:v>416.2498526</c:v>
                </c:pt>
                <c:pt idx="41905">
                  <c:v>416.25978759999998</c:v>
                </c:pt>
                <c:pt idx="41906">
                  <c:v>416.26972360000002</c:v>
                </c:pt>
                <c:pt idx="41907">
                  <c:v>416.2796586</c:v>
                </c:pt>
                <c:pt idx="41908">
                  <c:v>416.28959359999999</c:v>
                </c:pt>
                <c:pt idx="41909">
                  <c:v>416.29952960000003</c:v>
                </c:pt>
                <c:pt idx="41910">
                  <c:v>416.30946460000001</c:v>
                </c:pt>
                <c:pt idx="41911">
                  <c:v>416.3193996</c:v>
                </c:pt>
                <c:pt idx="41912">
                  <c:v>416.32933559999998</c:v>
                </c:pt>
                <c:pt idx="41913">
                  <c:v>416.33927060000002</c:v>
                </c:pt>
                <c:pt idx="41914">
                  <c:v>416.3492056</c:v>
                </c:pt>
                <c:pt idx="41915">
                  <c:v>416.35914159999999</c:v>
                </c:pt>
                <c:pt idx="41916">
                  <c:v>416.36907660000003</c:v>
                </c:pt>
                <c:pt idx="41917">
                  <c:v>416.37901160000001</c:v>
                </c:pt>
                <c:pt idx="41918">
                  <c:v>416.38894759999999</c:v>
                </c:pt>
                <c:pt idx="41919">
                  <c:v>416.39888259999998</c:v>
                </c:pt>
                <c:pt idx="41920">
                  <c:v>416.40881760000002</c:v>
                </c:pt>
                <c:pt idx="41921">
                  <c:v>416.4187536</c:v>
                </c:pt>
                <c:pt idx="41922">
                  <c:v>416.42868859999999</c:v>
                </c:pt>
                <c:pt idx="41923">
                  <c:v>416.43862360000003</c:v>
                </c:pt>
                <c:pt idx="41924">
                  <c:v>416.44855960000001</c:v>
                </c:pt>
                <c:pt idx="41925">
                  <c:v>416.45849459999999</c:v>
                </c:pt>
                <c:pt idx="41926">
                  <c:v>416.46842959999998</c:v>
                </c:pt>
                <c:pt idx="41927">
                  <c:v>416.47836560000002</c:v>
                </c:pt>
                <c:pt idx="41928">
                  <c:v>416.4883006</c:v>
                </c:pt>
                <c:pt idx="41929">
                  <c:v>416.49823559999999</c:v>
                </c:pt>
                <c:pt idx="41930">
                  <c:v>416.50817160000003</c:v>
                </c:pt>
                <c:pt idx="41931">
                  <c:v>416.51810660000001</c:v>
                </c:pt>
                <c:pt idx="41932">
                  <c:v>416.52804159999999</c:v>
                </c:pt>
                <c:pt idx="41933">
                  <c:v>416.53797759999998</c:v>
                </c:pt>
                <c:pt idx="41934">
                  <c:v>416.54791260000002</c:v>
                </c:pt>
                <c:pt idx="41935">
                  <c:v>416.5578476</c:v>
                </c:pt>
                <c:pt idx="41936">
                  <c:v>416.56778359999998</c:v>
                </c:pt>
                <c:pt idx="41937">
                  <c:v>416.57771860000003</c:v>
                </c:pt>
                <c:pt idx="41938">
                  <c:v>416.58765360000001</c:v>
                </c:pt>
                <c:pt idx="41939">
                  <c:v>416.59758959999999</c:v>
                </c:pt>
                <c:pt idx="41940">
                  <c:v>416.60752459999998</c:v>
                </c:pt>
                <c:pt idx="41941">
                  <c:v>416.61745960000002</c:v>
                </c:pt>
                <c:pt idx="41942">
                  <c:v>416.6273956</c:v>
                </c:pt>
                <c:pt idx="41943">
                  <c:v>416.63733059999998</c:v>
                </c:pt>
                <c:pt idx="41944">
                  <c:v>416.64726560000003</c:v>
                </c:pt>
                <c:pt idx="41945">
                  <c:v>416.65720160000001</c:v>
                </c:pt>
                <c:pt idx="41946">
                  <c:v>416.66713659999999</c:v>
                </c:pt>
                <c:pt idx="41947">
                  <c:v>416.67707159999998</c:v>
                </c:pt>
                <c:pt idx="41948">
                  <c:v>416.68700760000002</c:v>
                </c:pt>
                <c:pt idx="41949">
                  <c:v>416.6969426</c:v>
                </c:pt>
                <c:pt idx="41950">
                  <c:v>416.70687759999998</c:v>
                </c:pt>
                <c:pt idx="41951">
                  <c:v>416.71681360000002</c:v>
                </c:pt>
                <c:pt idx="41952">
                  <c:v>416.72674860000001</c:v>
                </c:pt>
                <c:pt idx="41953">
                  <c:v>416.73668359999999</c:v>
                </c:pt>
                <c:pt idx="41954">
                  <c:v>416.74661959999997</c:v>
                </c:pt>
                <c:pt idx="41955">
                  <c:v>416.75655460000002</c:v>
                </c:pt>
                <c:pt idx="41956">
                  <c:v>416.7664896</c:v>
                </c:pt>
                <c:pt idx="41957">
                  <c:v>416.77642559999998</c:v>
                </c:pt>
                <c:pt idx="41958">
                  <c:v>416.78636060000002</c:v>
                </c:pt>
                <c:pt idx="41959">
                  <c:v>416.79629560000001</c:v>
                </c:pt>
                <c:pt idx="41960">
                  <c:v>416.80623159999999</c:v>
                </c:pt>
                <c:pt idx="41961">
                  <c:v>416.81616659999997</c:v>
                </c:pt>
                <c:pt idx="41962">
                  <c:v>416.82610160000002</c:v>
                </c:pt>
                <c:pt idx="41963">
                  <c:v>416.8360376</c:v>
                </c:pt>
                <c:pt idx="41964">
                  <c:v>416.84597259999998</c:v>
                </c:pt>
                <c:pt idx="41965">
                  <c:v>416.85590760000002</c:v>
                </c:pt>
                <c:pt idx="41966">
                  <c:v>416.8658428</c:v>
                </c:pt>
                <c:pt idx="41967">
                  <c:v>416.87577779999998</c:v>
                </c:pt>
                <c:pt idx="41968">
                  <c:v>416.88571380000002</c:v>
                </c:pt>
                <c:pt idx="41969">
                  <c:v>416.8956488</c:v>
                </c:pt>
                <c:pt idx="41970">
                  <c:v>416.90558379999999</c:v>
                </c:pt>
                <c:pt idx="41971">
                  <c:v>416.91551879999997</c:v>
                </c:pt>
                <c:pt idx="41972">
                  <c:v>416.92545480000001</c:v>
                </c:pt>
                <c:pt idx="41973">
                  <c:v>416.9353898</c:v>
                </c:pt>
                <c:pt idx="41974">
                  <c:v>416.94532579999998</c:v>
                </c:pt>
                <c:pt idx="41975">
                  <c:v>416.95526080000002</c:v>
                </c:pt>
                <c:pt idx="41976">
                  <c:v>416.9651958</c:v>
                </c:pt>
                <c:pt idx="41977">
                  <c:v>416.97513179999999</c:v>
                </c:pt>
                <c:pt idx="41978">
                  <c:v>416.98506680000003</c:v>
                </c:pt>
                <c:pt idx="41979">
                  <c:v>416.99500180000001</c:v>
                </c:pt>
                <c:pt idx="41980">
                  <c:v>417.00493779999999</c:v>
                </c:pt>
                <c:pt idx="41981">
                  <c:v>417.01487279999998</c:v>
                </c:pt>
                <c:pt idx="41982">
                  <c:v>417.02480780000002</c:v>
                </c:pt>
                <c:pt idx="41983">
                  <c:v>417.0347438</c:v>
                </c:pt>
                <c:pt idx="41984">
                  <c:v>417.04467879999999</c:v>
                </c:pt>
                <c:pt idx="41985">
                  <c:v>417.05461380000003</c:v>
                </c:pt>
                <c:pt idx="41986">
                  <c:v>417.06454980000001</c:v>
                </c:pt>
                <c:pt idx="41987">
                  <c:v>417.07448479999999</c:v>
                </c:pt>
                <c:pt idx="41988">
                  <c:v>417.08441979999998</c:v>
                </c:pt>
                <c:pt idx="41989">
                  <c:v>417.09435580000002</c:v>
                </c:pt>
                <c:pt idx="41990">
                  <c:v>417.1042908</c:v>
                </c:pt>
                <c:pt idx="41991">
                  <c:v>417.11422579999999</c:v>
                </c:pt>
                <c:pt idx="41992">
                  <c:v>417.12416180000002</c:v>
                </c:pt>
                <c:pt idx="41993">
                  <c:v>417.13409680000001</c:v>
                </c:pt>
                <c:pt idx="41994">
                  <c:v>417.14403179999999</c:v>
                </c:pt>
                <c:pt idx="41995">
                  <c:v>417.15396779999998</c:v>
                </c:pt>
                <c:pt idx="41996">
                  <c:v>417.16390280000002</c:v>
                </c:pt>
                <c:pt idx="41997">
                  <c:v>417.1738378</c:v>
                </c:pt>
                <c:pt idx="41998">
                  <c:v>417.18377379999998</c:v>
                </c:pt>
                <c:pt idx="41999">
                  <c:v>417.19370880000002</c:v>
                </c:pt>
                <c:pt idx="42000">
                  <c:v>417.20364380000001</c:v>
                </c:pt>
                <c:pt idx="42001">
                  <c:v>417.21357979999999</c:v>
                </c:pt>
                <c:pt idx="42002">
                  <c:v>417.22351479999998</c:v>
                </c:pt>
                <c:pt idx="42003">
                  <c:v>417.23345080000001</c:v>
                </c:pt>
                <c:pt idx="42004">
                  <c:v>417.2433858</c:v>
                </c:pt>
                <c:pt idx="42005">
                  <c:v>417.25332079999998</c:v>
                </c:pt>
                <c:pt idx="42006">
                  <c:v>417.26325680000002</c:v>
                </c:pt>
                <c:pt idx="42007">
                  <c:v>417.27319180000001</c:v>
                </c:pt>
                <c:pt idx="42008">
                  <c:v>417.28312679999999</c:v>
                </c:pt>
                <c:pt idx="42009">
                  <c:v>417.29306279999997</c:v>
                </c:pt>
                <c:pt idx="42010">
                  <c:v>417.30299780000001</c:v>
                </c:pt>
                <c:pt idx="42011">
                  <c:v>417.3129328</c:v>
                </c:pt>
                <c:pt idx="42012">
                  <c:v>417.32286879999998</c:v>
                </c:pt>
                <c:pt idx="42013">
                  <c:v>417.33280380000002</c:v>
                </c:pt>
                <c:pt idx="42014">
                  <c:v>417.34273880000001</c:v>
                </c:pt>
                <c:pt idx="42015">
                  <c:v>417.35267479999999</c:v>
                </c:pt>
                <c:pt idx="42016">
                  <c:v>417.36260979999997</c:v>
                </c:pt>
                <c:pt idx="42017">
                  <c:v>417.37254480000001</c:v>
                </c:pt>
                <c:pt idx="42018">
                  <c:v>417.3824808</c:v>
                </c:pt>
                <c:pt idx="42019">
                  <c:v>417.39241579999998</c:v>
                </c:pt>
                <c:pt idx="42020">
                  <c:v>417.40235080000002</c:v>
                </c:pt>
                <c:pt idx="42021">
                  <c:v>417.4122868</c:v>
                </c:pt>
                <c:pt idx="42022">
                  <c:v>417.42222179999999</c:v>
                </c:pt>
                <c:pt idx="42023">
                  <c:v>417.43215679999997</c:v>
                </c:pt>
                <c:pt idx="42024">
                  <c:v>417.44209280000001</c:v>
                </c:pt>
                <c:pt idx="42025">
                  <c:v>417.4520278</c:v>
                </c:pt>
                <c:pt idx="42026">
                  <c:v>417.46196379999998</c:v>
                </c:pt>
                <c:pt idx="42027">
                  <c:v>417.47189880000002</c:v>
                </c:pt>
                <c:pt idx="42028">
                  <c:v>417.4818338</c:v>
                </c:pt>
                <c:pt idx="42029">
                  <c:v>417.49176979999999</c:v>
                </c:pt>
                <c:pt idx="42030">
                  <c:v>417.50170480000003</c:v>
                </c:pt>
                <c:pt idx="42031">
                  <c:v>417.51163980000001</c:v>
                </c:pt>
                <c:pt idx="42032">
                  <c:v>417.52157579999999</c:v>
                </c:pt>
                <c:pt idx="42033">
                  <c:v>417.53151079999998</c:v>
                </c:pt>
                <c:pt idx="42034">
                  <c:v>417.54144580000002</c:v>
                </c:pt>
                <c:pt idx="42035">
                  <c:v>417.5513818</c:v>
                </c:pt>
                <c:pt idx="42036">
                  <c:v>417.56131679999999</c:v>
                </c:pt>
                <c:pt idx="42037">
                  <c:v>417.57125180000003</c:v>
                </c:pt>
                <c:pt idx="42038">
                  <c:v>417.58118780000001</c:v>
                </c:pt>
                <c:pt idx="42039">
                  <c:v>417.59112279999999</c:v>
                </c:pt>
                <c:pt idx="42040">
                  <c:v>417.60105779999998</c:v>
                </c:pt>
                <c:pt idx="42041">
                  <c:v>417.61099380000002</c:v>
                </c:pt>
                <c:pt idx="42042">
                  <c:v>417.6209288</c:v>
                </c:pt>
                <c:pt idx="42043">
                  <c:v>417.63086379999999</c:v>
                </c:pt>
                <c:pt idx="42044">
                  <c:v>417.64079980000002</c:v>
                </c:pt>
                <c:pt idx="42045">
                  <c:v>417.65073480000001</c:v>
                </c:pt>
                <c:pt idx="42046">
                  <c:v>417.66067079999999</c:v>
                </c:pt>
                <c:pt idx="42047">
                  <c:v>417.67060579999998</c:v>
                </c:pt>
                <c:pt idx="42048">
                  <c:v>417.68054080000002</c:v>
                </c:pt>
                <c:pt idx="42049">
                  <c:v>417.6904768</c:v>
                </c:pt>
                <c:pt idx="42050">
                  <c:v>417.70041179999998</c:v>
                </c:pt>
                <c:pt idx="42051">
                  <c:v>417.71034680000002</c:v>
                </c:pt>
                <c:pt idx="42052">
                  <c:v>417.72028280000001</c:v>
                </c:pt>
                <c:pt idx="42053">
                  <c:v>417.73021779999999</c:v>
                </c:pt>
                <c:pt idx="42054">
                  <c:v>417.74015279999998</c:v>
                </c:pt>
                <c:pt idx="42055">
                  <c:v>417.75008880000001</c:v>
                </c:pt>
                <c:pt idx="42056">
                  <c:v>417.7600238</c:v>
                </c:pt>
                <c:pt idx="42057">
                  <c:v>417.76995879999998</c:v>
                </c:pt>
                <c:pt idx="42058">
                  <c:v>417.77989480000002</c:v>
                </c:pt>
                <c:pt idx="42059">
                  <c:v>417.78982980000001</c:v>
                </c:pt>
                <c:pt idx="42060">
                  <c:v>417.79976479999999</c:v>
                </c:pt>
                <c:pt idx="42061">
                  <c:v>417.80970079999997</c:v>
                </c:pt>
                <c:pt idx="42062">
                  <c:v>417.81963580000001</c:v>
                </c:pt>
                <c:pt idx="42063">
                  <c:v>417.8295718</c:v>
                </c:pt>
                <c:pt idx="42064">
                  <c:v>417.83950679999998</c:v>
                </c:pt>
                <c:pt idx="42065">
                  <c:v>417.84944180000002</c:v>
                </c:pt>
                <c:pt idx="42066">
                  <c:v>417.85937860000001</c:v>
                </c:pt>
                <c:pt idx="42067">
                  <c:v>417.8693136</c:v>
                </c:pt>
                <c:pt idx="42068">
                  <c:v>417.87924859999998</c:v>
                </c:pt>
                <c:pt idx="42069">
                  <c:v>417.88918460000002</c:v>
                </c:pt>
                <c:pt idx="42070">
                  <c:v>417.89911960000001</c:v>
                </c:pt>
                <c:pt idx="42071">
                  <c:v>417.90905459999999</c:v>
                </c:pt>
                <c:pt idx="42072">
                  <c:v>417.91899059999997</c:v>
                </c:pt>
                <c:pt idx="42073">
                  <c:v>417.92892560000001</c:v>
                </c:pt>
                <c:pt idx="42074">
                  <c:v>417.9388606</c:v>
                </c:pt>
                <c:pt idx="42075">
                  <c:v>417.94879659999998</c:v>
                </c:pt>
                <c:pt idx="42076">
                  <c:v>417.95873160000002</c:v>
                </c:pt>
                <c:pt idx="42077">
                  <c:v>417.9686676</c:v>
                </c:pt>
                <c:pt idx="42078">
                  <c:v>417.97860259999999</c:v>
                </c:pt>
                <c:pt idx="42079">
                  <c:v>417.98853759999997</c:v>
                </c:pt>
                <c:pt idx="42080">
                  <c:v>417.99847360000001</c:v>
                </c:pt>
                <c:pt idx="42081">
                  <c:v>418.0084086</c:v>
                </c:pt>
                <c:pt idx="42082">
                  <c:v>418.01834359999998</c:v>
                </c:pt>
                <c:pt idx="42083">
                  <c:v>418.02827960000002</c:v>
                </c:pt>
                <c:pt idx="42084">
                  <c:v>418.0382146</c:v>
                </c:pt>
                <c:pt idx="42085">
                  <c:v>418.04814959999999</c:v>
                </c:pt>
                <c:pt idx="42086">
                  <c:v>418.05808560000003</c:v>
                </c:pt>
                <c:pt idx="42087">
                  <c:v>418.06802060000001</c:v>
                </c:pt>
                <c:pt idx="42088">
                  <c:v>418.07795659999999</c:v>
                </c:pt>
                <c:pt idx="42089">
                  <c:v>418.08789159999998</c:v>
                </c:pt>
                <c:pt idx="42090">
                  <c:v>418.09782660000002</c:v>
                </c:pt>
                <c:pt idx="42091">
                  <c:v>418.1077626</c:v>
                </c:pt>
                <c:pt idx="42092">
                  <c:v>418.11769759999999</c:v>
                </c:pt>
                <c:pt idx="42093">
                  <c:v>418.12763260000003</c:v>
                </c:pt>
                <c:pt idx="42094">
                  <c:v>418.13756860000001</c:v>
                </c:pt>
                <c:pt idx="42095">
                  <c:v>418.14750359999999</c:v>
                </c:pt>
                <c:pt idx="42096">
                  <c:v>418.15743859999998</c:v>
                </c:pt>
                <c:pt idx="42097">
                  <c:v>418.16737460000002</c:v>
                </c:pt>
                <c:pt idx="42098">
                  <c:v>418.1773096</c:v>
                </c:pt>
                <c:pt idx="42099">
                  <c:v>418.18724559999998</c:v>
                </c:pt>
                <c:pt idx="42100">
                  <c:v>418.19718060000002</c:v>
                </c:pt>
                <c:pt idx="42101">
                  <c:v>418.20711560000001</c:v>
                </c:pt>
                <c:pt idx="42102">
                  <c:v>418.21705159999999</c:v>
                </c:pt>
                <c:pt idx="42103">
                  <c:v>418.22698659999998</c:v>
                </c:pt>
                <c:pt idx="42104">
                  <c:v>418.23692160000002</c:v>
                </c:pt>
                <c:pt idx="42105">
                  <c:v>418.2468576</c:v>
                </c:pt>
                <c:pt idx="42106">
                  <c:v>418.25679259999998</c:v>
                </c:pt>
                <c:pt idx="42107">
                  <c:v>418.26672760000002</c:v>
                </c:pt>
                <c:pt idx="42108">
                  <c:v>418.27666360000001</c:v>
                </c:pt>
                <c:pt idx="42109">
                  <c:v>418.28659859999999</c:v>
                </c:pt>
                <c:pt idx="42110">
                  <c:v>418.29653459999997</c:v>
                </c:pt>
                <c:pt idx="42111">
                  <c:v>418.30646960000001</c:v>
                </c:pt>
                <c:pt idx="42112">
                  <c:v>418.3164046</c:v>
                </c:pt>
                <c:pt idx="42113">
                  <c:v>418.32634059999998</c:v>
                </c:pt>
                <c:pt idx="42114">
                  <c:v>418.33627560000002</c:v>
                </c:pt>
                <c:pt idx="42115">
                  <c:v>418.34621060000001</c:v>
                </c:pt>
                <c:pt idx="42116">
                  <c:v>418.35614659999999</c:v>
                </c:pt>
                <c:pt idx="42117">
                  <c:v>418.36608159999997</c:v>
                </c:pt>
                <c:pt idx="42118">
                  <c:v>418.37601660000001</c:v>
                </c:pt>
                <c:pt idx="42119">
                  <c:v>418.3859526</c:v>
                </c:pt>
                <c:pt idx="42120">
                  <c:v>418.39588759999998</c:v>
                </c:pt>
                <c:pt idx="42121">
                  <c:v>418.40582360000002</c:v>
                </c:pt>
                <c:pt idx="42122">
                  <c:v>418.4157586</c:v>
                </c:pt>
                <c:pt idx="42123">
                  <c:v>418.42569359999999</c:v>
                </c:pt>
                <c:pt idx="42124">
                  <c:v>418.43562960000003</c:v>
                </c:pt>
                <c:pt idx="42125">
                  <c:v>418.44556460000001</c:v>
                </c:pt>
                <c:pt idx="42126">
                  <c:v>418.4554996</c:v>
                </c:pt>
                <c:pt idx="42127">
                  <c:v>418.46543559999998</c:v>
                </c:pt>
                <c:pt idx="42128">
                  <c:v>418.47537060000002</c:v>
                </c:pt>
                <c:pt idx="42129">
                  <c:v>418.4853056</c:v>
                </c:pt>
                <c:pt idx="42130">
                  <c:v>418.49524159999999</c:v>
                </c:pt>
                <c:pt idx="42131">
                  <c:v>418.50517660000003</c:v>
                </c:pt>
                <c:pt idx="42132">
                  <c:v>418.51511260000001</c:v>
                </c:pt>
                <c:pt idx="42133">
                  <c:v>418.52504759999999</c:v>
                </c:pt>
                <c:pt idx="42134">
                  <c:v>418.53498259999998</c:v>
                </c:pt>
                <c:pt idx="42135">
                  <c:v>418.54491860000002</c:v>
                </c:pt>
                <c:pt idx="42136">
                  <c:v>418.5548536</c:v>
                </c:pt>
                <c:pt idx="42137">
                  <c:v>418.56478859999999</c:v>
                </c:pt>
                <c:pt idx="42138">
                  <c:v>418.57472460000002</c:v>
                </c:pt>
                <c:pt idx="42139">
                  <c:v>418.58465960000001</c:v>
                </c:pt>
                <c:pt idx="42140">
                  <c:v>418.59459559999999</c:v>
                </c:pt>
                <c:pt idx="42141">
                  <c:v>418.60453059999998</c:v>
                </c:pt>
                <c:pt idx="42142">
                  <c:v>418.61446560000002</c:v>
                </c:pt>
                <c:pt idx="42143">
                  <c:v>418.6244016</c:v>
                </c:pt>
                <c:pt idx="42144">
                  <c:v>418.63433659999998</c:v>
                </c:pt>
                <c:pt idx="42145">
                  <c:v>418.64427160000002</c:v>
                </c:pt>
                <c:pt idx="42146">
                  <c:v>418.65420760000001</c:v>
                </c:pt>
                <c:pt idx="42147">
                  <c:v>418.66414259999999</c:v>
                </c:pt>
                <c:pt idx="42148">
                  <c:v>418.67407859999997</c:v>
                </c:pt>
                <c:pt idx="42149">
                  <c:v>418.68401360000001</c:v>
                </c:pt>
                <c:pt idx="42150">
                  <c:v>418.6939486</c:v>
                </c:pt>
                <c:pt idx="42151">
                  <c:v>418.70388459999998</c:v>
                </c:pt>
                <c:pt idx="42152">
                  <c:v>418.71381960000002</c:v>
                </c:pt>
                <c:pt idx="42153">
                  <c:v>418.72375460000001</c:v>
                </c:pt>
                <c:pt idx="42154">
                  <c:v>418.73369059999999</c:v>
                </c:pt>
                <c:pt idx="42155">
                  <c:v>418.74362559999997</c:v>
                </c:pt>
                <c:pt idx="42156">
                  <c:v>418.75356060000001</c:v>
                </c:pt>
                <c:pt idx="42157">
                  <c:v>418.7634966</c:v>
                </c:pt>
                <c:pt idx="42158">
                  <c:v>418.77343159999998</c:v>
                </c:pt>
                <c:pt idx="42159">
                  <c:v>418.78336760000002</c:v>
                </c:pt>
                <c:pt idx="42160">
                  <c:v>418.7933026</c:v>
                </c:pt>
                <c:pt idx="42161">
                  <c:v>418.80323759999999</c:v>
                </c:pt>
                <c:pt idx="42162">
                  <c:v>418.81317360000003</c:v>
                </c:pt>
                <c:pt idx="42163">
                  <c:v>418.82310860000001</c:v>
                </c:pt>
                <c:pt idx="42164">
                  <c:v>418.83304459999999</c:v>
                </c:pt>
                <c:pt idx="42165">
                  <c:v>418.84297959999998</c:v>
                </c:pt>
                <c:pt idx="42166">
                  <c:v>418.85291460000002</c:v>
                </c:pt>
                <c:pt idx="42167">
                  <c:v>418.86285090000001</c:v>
                </c:pt>
                <c:pt idx="42168">
                  <c:v>418.8727859</c:v>
                </c:pt>
                <c:pt idx="42169">
                  <c:v>418.88272089999998</c:v>
                </c:pt>
                <c:pt idx="42170">
                  <c:v>418.89265690000002</c:v>
                </c:pt>
                <c:pt idx="42171">
                  <c:v>418.9025919</c:v>
                </c:pt>
                <c:pt idx="42172">
                  <c:v>418.91252689999999</c:v>
                </c:pt>
                <c:pt idx="42173">
                  <c:v>418.92246290000003</c:v>
                </c:pt>
                <c:pt idx="42174">
                  <c:v>418.93239790000001</c:v>
                </c:pt>
                <c:pt idx="42175">
                  <c:v>418.94233389999999</c:v>
                </c:pt>
                <c:pt idx="42176">
                  <c:v>418.95226889999998</c:v>
                </c:pt>
                <c:pt idx="42177">
                  <c:v>418.96220390000002</c:v>
                </c:pt>
                <c:pt idx="42178">
                  <c:v>418.9721399</c:v>
                </c:pt>
                <c:pt idx="42179">
                  <c:v>418.98207489999999</c:v>
                </c:pt>
                <c:pt idx="42180">
                  <c:v>418.99200990000003</c:v>
                </c:pt>
                <c:pt idx="42181">
                  <c:v>419.00194590000001</c:v>
                </c:pt>
                <c:pt idx="42182">
                  <c:v>419.01188089999999</c:v>
                </c:pt>
                <c:pt idx="42183">
                  <c:v>419.02181689999998</c:v>
                </c:pt>
                <c:pt idx="42184">
                  <c:v>419.03175190000002</c:v>
                </c:pt>
                <c:pt idx="42185">
                  <c:v>419.0416869</c:v>
                </c:pt>
                <c:pt idx="42186">
                  <c:v>419.05162289999998</c:v>
                </c:pt>
                <c:pt idx="42187">
                  <c:v>419.06155790000003</c:v>
                </c:pt>
                <c:pt idx="42188">
                  <c:v>419.07149290000001</c:v>
                </c:pt>
                <c:pt idx="42189">
                  <c:v>419.08142889999999</c:v>
                </c:pt>
                <c:pt idx="42190">
                  <c:v>419.09136389999998</c:v>
                </c:pt>
                <c:pt idx="42191">
                  <c:v>419.10129990000001</c:v>
                </c:pt>
                <c:pt idx="42192">
                  <c:v>419.1112349</c:v>
                </c:pt>
                <c:pt idx="42193">
                  <c:v>419.12116989999998</c:v>
                </c:pt>
                <c:pt idx="42194">
                  <c:v>419.13110590000002</c:v>
                </c:pt>
                <c:pt idx="42195">
                  <c:v>419.14104090000001</c:v>
                </c:pt>
                <c:pt idx="42196">
                  <c:v>419.15097689999999</c:v>
                </c:pt>
                <c:pt idx="42197">
                  <c:v>419.16091189999997</c:v>
                </c:pt>
                <c:pt idx="42198">
                  <c:v>419.17084690000002</c:v>
                </c:pt>
                <c:pt idx="42199">
                  <c:v>419.1807829</c:v>
                </c:pt>
                <c:pt idx="42200">
                  <c:v>419.19071789999998</c:v>
                </c:pt>
                <c:pt idx="42201">
                  <c:v>419.20065290000002</c:v>
                </c:pt>
                <c:pt idx="42202">
                  <c:v>419.2105889</c:v>
                </c:pt>
                <c:pt idx="42203">
                  <c:v>419.22052389999999</c:v>
                </c:pt>
                <c:pt idx="42204">
                  <c:v>419.23045990000003</c:v>
                </c:pt>
                <c:pt idx="42205">
                  <c:v>419.24039490000001</c:v>
                </c:pt>
                <c:pt idx="42206">
                  <c:v>419.2503299</c:v>
                </c:pt>
                <c:pt idx="42207">
                  <c:v>419.26026589999998</c:v>
                </c:pt>
                <c:pt idx="42208">
                  <c:v>419.27020090000002</c:v>
                </c:pt>
                <c:pt idx="42209">
                  <c:v>419.2801359</c:v>
                </c:pt>
                <c:pt idx="42210">
                  <c:v>419.29007189999999</c:v>
                </c:pt>
                <c:pt idx="42211">
                  <c:v>419.30000690000003</c:v>
                </c:pt>
                <c:pt idx="42212">
                  <c:v>419.30994290000001</c:v>
                </c:pt>
                <c:pt idx="42213">
                  <c:v>419.31987789999999</c:v>
                </c:pt>
                <c:pt idx="42214">
                  <c:v>419.32981289999998</c:v>
                </c:pt>
                <c:pt idx="42215">
                  <c:v>419.33974890000002</c:v>
                </c:pt>
                <c:pt idx="42216">
                  <c:v>419.3496839</c:v>
                </c:pt>
                <c:pt idx="42217">
                  <c:v>419.35961889999999</c:v>
                </c:pt>
                <c:pt idx="42218">
                  <c:v>419.36955490000003</c:v>
                </c:pt>
                <c:pt idx="42219">
                  <c:v>419.37948990000001</c:v>
                </c:pt>
                <c:pt idx="42220">
                  <c:v>419.38942589999999</c:v>
                </c:pt>
                <c:pt idx="42221">
                  <c:v>419.39936089999998</c:v>
                </c:pt>
                <c:pt idx="42222">
                  <c:v>419.40929590000002</c:v>
                </c:pt>
                <c:pt idx="42223">
                  <c:v>419.4192319</c:v>
                </c:pt>
                <c:pt idx="42224">
                  <c:v>419.42916689999998</c:v>
                </c:pt>
                <c:pt idx="42225">
                  <c:v>419.43910290000002</c:v>
                </c:pt>
                <c:pt idx="42226">
                  <c:v>419.44903790000001</c:v>
                </c:pt>
                <c:pt idx="42227">
                  <c:v>419.45897289999999</c:v>
                </c:pt>
                <c:pt idx="42228">
                  <c:v>419.46890889999997</c:v>
                </c:pt>
                <c:pt idx="42229">
                  <c:v>419.47884390000002</c:v>
                </c:pt>
                <c:pt idx="42230">
                  <c:v>419.4887789</c:v>
                </c:pt>
                <c:pt idx="42231">
                  <c:v>419.49871489999998</c:v>
                </c:pt>
                <c:pt idx="42232">
                  <c:v>419.50864990000002</c:v>
                </c:pt>
                <c:pt idx="42233">
                  <c:v>419.51858590000001</c:v>
                </c:pt>
                <c:pt idx="42234">
                  <c:v>419.52852089999999</c:v>
                </c:pt>
                <c:pt idx="42235">
                  <c:v>419.53845589999997</c:v>
                </c:pt>
                <c:pt idx="42236">
                  <c:v>419.54839190000001</c:v>
                </c:pt>
                <c:pt idx="42237">
                  <c:v>419.5583269</c:v>
                </c:pt>
                <c:pt idx="42238">
                  <c:v>419.56826289999998</c:v>
                </c:pt>
                <c:pt idx="42239">
                  <c:v>419.57819790000002</c:v>
                </c:pt>
                <c:pt idx="42240">
                  <c:v>419.58813290000001</c:v>
                </c:pt>
                <c:pt idx="42241">
                  <c:v>419.59806889999999</c:v>
                </c:pt>
                <c:pt idx="42242">
                  <c:v>419.60800390000003</c:v>
                </c:pt>
                <c:pt idx="42243">
                  <c:v>419.61793890000001</c:v>
                </c:pt>
                <c:pt idx="42244">
                  <c:v>419.62787489999999</c:v>
                </c:pt>
                <c:pt idx="42245">
                  <c:v>419.63780989999998</c:v>
                </c:pt>
                <c:pt idx="42246">
                  <c:v>419.64774590000002</c:v>
                </c:pt>
                <c:pt idx="42247">
                  <c:v>419.6576809</c:v>
                </c:pt>
                <c:pt idx="42248">
                  <c:v>419.66761589999999</c:v>
                </c:pt>
                <c:pt idx="42249">
                  <c:v>419.67755190000003</c:v>
                </c:pt>
                <c:pt idx="42250">
                  <c:v>419.68748690000001</c:v>
                </c:pt>
                <c:pt idx="42251">
                  <c:v>419.69742289999999</c:v>
                </c:pt>
                <c:pt idx="42252">
                  <c:v>419.70735789999998</c:v>
                </c:pt>
                <c:pt idx="42253">
                  <c:v>419.71729290000002</c:v>
                </c:pt>
                <c:pt idx="42254">
                  <c:v>419.7272289</c:v>
                </c:pt>
                <c:pt idx="42255">
                  <c:v>419.73716389999998</c:v>
                </c:pt>
                <c:pt idx="42256">
                  <c:v>419.74709990000002</c:v>
                </c:pt>
                <c:pt idx="42257">
                  <c:v>419.75703490000001</c:v>
                </c:pt>
                <c:pt idx="42258">
                  <c:v>419.76696989999999</c:v>
                </c:pt>
                <c:pt idx="42259">
                  <c:v>419.77690589999997</c:v>
                </c:pt>
                <c:pt idx="42260">
                  <c:v>419.78684090000002</c:v>
                </c:pt>
                <c:pt idx="42261">
                  <c:v>419.7967759</c:v>
                </c:pt>
                <c:pt idx="42262">
                  <c:v>419.80671189999998</c:v>
                </c:pt>
                <c:pt idx="42263">
                  <c:v>419.81664690000002</c:v>
                </c:pt>
                <c:pt idx="42264">
                  <c:v>419.82658290000001</c:v>
                </c:pt>
                <c:pt idx="42265">
                  <c:v>419.83651789999999</c:v>
                </c:pt>
                <c:pt idx="42266">
                  <c:v>419.84645289999997</c:v>
                </c:pt>
                <c:pt idx="42267">
                  <c:v>419.85638890000001</c:v>
                </c:pt>
                <c:pt idx="42268">
                  <c:v>419.86632379999998</c:v>
                </c:pt>
                <c:pt idx="42269">
                  <c:v>419.87625980000001</c:v>
                </c:pt>
                <c:pt idx="42270">
                  <c:v>419.8861948</c:v>
                </c:pt>
                <c:pt idx="42271">
                  <c:v>419.89612979999998</c:v>
                </c:pt>
                <c:pt idx="42272">
                  <c:v>419.90606580000002</c:v>
                </c:pt>
                <c:pt idx="42273">
                  <c:v>419.91600080000001</c:v>
                </c:pt>
                <c:pt idx="42274">
                  <c:v>419.92593679999999</c:v>
                </c:pt>
                <c:pt idx="42275">
                  <c:v>419.93587179999997</c:v>
                </c:pt>
                <c:pt idx="42276">
                  <c:v>419.94580680000001</c:v>
                </c:pt>
                <c:pt idx="42277">
                  <c:v>419.9557428</c:v>
                </c:pt>
                <c:pt idx="42278">
                  <c:v>419.96567779999998</c:v>
                </c:pt>
                <c:pt idx="42279">
                  <c:v>419.97561280000002</c:v>
                </c:pt>
                <c:pt idx="42280">
                  <c:v>419.9855488</c:v>
                </c:pt>
                <c:pt idx="42281">
                  <c:v>419.99548379999999</c:v>
                </c:pt>
                <c:pt idx="42282">
                  <c:v>420.0054197</c:v>
                </c:pt>
                <c:pt idx="42283">
                  <c:v>420.01535480000001</c:v>
                </c:pt>
                <c:pt idx="42284">
                  <c:v>420.0252898</c:v>
                </c:pt>
                <c:pt idx="42285">
                  <c:v>420.03522579999998</c:v>
                </c:pt>
                <c:pt idx="42286">
                  <c:v>420.04516080000002</c:v>
                </c:pt>
                <c:pt idx="42287">
                  <c:v>420.0550968</c:v>
                </c:pt>
                <c:pt idx="42288">
                  <c:v>420.06503179999999</c:v>
                </c:pt>
                <c:pt idx="42289">
                  <c:v>420.07496680000003</c:v>
                </c:pt>
                <c:pt idx="42290">
                  <c:v>420.08490280000001</c:v>
                </c:pt>
                <c:pt idx="42291">
                  <c:v>420.09483779999999</c:v>
                </c:pt>
                <c:pt idx="42292">
                  <c:v>420.10477379999998</c:v>
                </c:pt>
                <c:pt idx="42293">
                  <c:v>420.11470869999999</c:v>
                </c:pt>
                <c:pt idx="42294">
                  <c:v>420.1246438</c:v>
                </c:pt>
                <c:pt idx="42295">
                  <c:v>420.13457979999998</c:v>
                </c:pt>
                <c:pt idx="42296">
                  <c:v>420.14451480000002</c:v>
                </c:pt>
                <c:pt idx="42297">
                  <c:v>420.15445080000001</c:v>
                </c:pt>
                <c:pt idx="42298">
                  <c:v>420.16438579999999</c:v>
                </c:pt>
                <c:pt idx="42299">
                  <c:v>420.17432079999998</c:v>
                </c:pt>
                <c:pt idx="42300">
                  <c:v>420.18425680000001</c:v>
                </c:pt>
                <c:pt idx="42301">
                  <c:v>420.1941918</c:v>
                </c:pt>
                <c:pt idx="42302">
                  <c:v>420.20412679999998</c:v>
                </c:pt>
                <c:pt idx="42303">
                  <c:v>420.21406280000002</c:v>
                </c:pt>
                <c:pt idx="42304">
                  <c:v>420.22399769999998</c:v>
                </c:pt>
                <c:pt idx="42305">
                  <c:v>420.23393379999999</c:v>
                </c:pt>
                <c:pt idx="42306">
                  <c:v>420.24386879999997</c:v>
                </c:pt>
                <c:pt idx="42307">
                  <c:v>420.25380380000001</c:v>
                </c:pt>
                <c:pt idx="42308">
                  <c:v>420.2637398</c:v>
                </c:pt>
                <c:pt idx="42309">
                  <c:v>420.27367479999998</c:v>
                </c:pt>
                <c:pt idx="42310">
                  <c:v>420.28361080000002</c:v>
                </c:pt>
                <c:pt idx="42311">
                  <c:v>420.2935458</c:v>
                </c:pt>
                <c:pt idx="42312">
                  <c:v>420.30348079999999</c:v>
                </c:pt>
                <c:pt idx="42313">
                  <c:v>420.31341680000003</c:v>
                </c:pt>
                <c:pt idx="42314">
                  <c:v>420.32335180000001</c:v>
                </c:pt>
                <c:pt idx="42315">
                  <c:v>420.33328779999999</c:v>
                </c:pt>
                <c:pt idx="42316">
                  <c:v>420.34322279999998</c:v>
                </c:pt>
                <c:pt idx="42317">
                  <c:v>420.35315780000002</c:v>
                </c:pt>
                <c:pt idx="42318">
                  <c:v>420.3630938</c:v>
                </c:pt>
                <c:pt idx="42319">
                  <c:v>420.37302879999999</c:v>
                </c:pt>
                <c:pt idx="42320">
                  <c:v>420.38296480000002</c:v>
                </c:pt>
                <c:pt idx="42321">
                  <c:v>420.39289980000001</c:v>
                </c:pt>
                <c:pt idx="42322">
                  <c:v>420.40283479999999</c:v>
                </c:pt>
                <c:pt idx="42323">
                  <c:v>420.41277079999998</c:v>
                </c:pt>
                <c:pt idx="42324">
                  <c:v>420.42270580000002</c:v>
                </c:pt>
                <c:pt idx="42325">
                  <c:v>420.4326418</c:v>
                </c:pt>
                <c:pt idx="42326">
                  <c:v>420.44257679999998</c:v>
                </c:pt>
                <c:pt idx="42327">
                  <c:v>420.45251180000002</c:v>
                </c:pt>
                <c:pt idx="42328">
                  <c:v>420.46244780000001</c:v>
                </c:pt>
                <c:pt idx="42329">
                  <c:v>420.47238279999999</c:v>
                </c:pt>
                <c:pt idx="42330">
                  <c:v>420.48231879999997</c:v>
                </c:pt>
                <c:pt idx="42331">
                  <c:v>420.49225380000001</c:v>
                </c:pt>
                <c:pt idx="42332">
                  <c:v>420.5021888</c:v>
                </c:pt>
                <c:pt idx="42333">
                  <c:v>420.51212479999998</c:v>
                </c:pt>
                <c:pt idx="42334">
                  <c:v>420.52205980000002</c:v>
                </c:pt>
                <c:pt idx="42335">
                  <c:v>420.5319958</c:v>
                </c:pt>
                <c:pt idx="42336">
                  <c:v>420.54193079999999</c:v>
                </c:pt>
                <c:pt idx="42337">
                  <c:v>420.55186579999997</c:v>
                </c:pt>
                <c:pt idx="42338">
                  <c:v>420.56180180000001</c:v>
                </c:pt>
                <c:pt idx="42339">
                  <c:v>420.5717368</c:v>
                </c:pt>
                <c:pt idx="42340">
                  <c:v>420.58167279999998</c:v>
                </c:pt>
                <c:pt idx="42341">
                  <c:v>420.59160780000002</c:v>
                </c:pt>
                <c:pt idx="42342">
                  <c:v>420.6015428</c:v>
                </c:pt>
                <c:pt idx="42343">
                  <c:v>420.61147879999999</c:v>
                </c:pt>
                <c:pt idx="42344">
                  <c:v>420.62141380000003</c:v>
                </c:pt>
                <c:pt idx="42345">
                  <c:v>420.63134980000001</c:v>
                </c:pt>
                <c:pt idx="42346">
                  <c:v>420.64128479999999</c:v>
                </c:pt>
                <c:pt idx="42347">
                  <c:v>420.65121979999998</c:v>
                </c:pt>
                <c:pt idx="42348">
                  <c:v>420.66115580000002</c:v>
                </c:pt>
                <c:pt idx="42349">
                  <c:v>420.6710908</c:v>
                </c:pt>
                <c:pt idx="42350">
                  <c:v>420.68102679999998</c:v>
                </c:pt>
                <c:pt idx="42351">
                  <c:v>420.69096180000003</c:v>
                </c:pt>
                <c:pt idx="42352">
                  <c:v>420.70089680000001</c:v>
                </c:pt>
                <c:pt idx="42353">
                  <c:v>420.71083279999999</c:v>
                </c:pt>
                <c:pt idx="42354">
                  <c:v>420.72076779999998</c:v>
                </c:pt>
                <c:pt idx="42355">
                  <c:v>420.73070380000001</c:v>
                </c:pt>
                <c:pt idx="42356">
                  <c:v>420.7406388</c:v>
                </c:pt>
                <c:pt idx="42357">
                  <c:v>420.75057379999998</c:v>
                </c:pt>
                <c:pt idx="42358">
                  <c:v>420.76050980000002</c:v>
                </c:pt>
                <c:pt idx="42359">
                  <c:v>420.77044480000001</c:v>
                </c:pt>
                <c:pt idx="42360">
                  <c:v>420.78038079999999</c:v>
                </c:pt>
                <c:pt idx="42361">
                  <c:v>420.79031579999997</c:v>
                </c:pt>
                <c:pt idx="42362">
                  <c:v>420.80025080000001</c:v>
                </c:pt>
                <c:pt idx="42363">
                  <c:v>420.8101868</c:v>
                </c:pt>
                <c:pt idx="42364">
                  <c:v>420.82012179999998</c:v>
                </c:pt>
                <c:pt idx="42365">
                  <c:v>420.83005780000002</c:v>
                </c:pt>
                <c:pt idx="42366">
                  <c:v>420.8399928</c:v>
                </c:pt>
                <c:pt idx="42367">
                  <c:v>420.84992779999999</c:v>
                </c:pt>
                <c:pt idx="42368">
                  <c:v>420.85986380000003</c:v>
                </c:pt>
                <c:pt idx="42369">
                  <c:v>420.86979880000001</c:v>
                </c:pt>
                <c:pt idx="42370">
                  <c:v>420.87973479999999</c:v>
                </c:pt>
                <c:pt idx="42371">
                  <c:v>420.88966979999998</c:v>
                </c:pt>
                <c:pt idx="42372">
                  <c:v>420.89960480000002</c:v>
                </c:pt>
                <c:pt idx="42373">
                  <c:v>420.9095408</c:v>
                </c:pt>
                <c:pt idx="42374">
                  <c:v>420.91947579999999</c:v>
                </c:pt>
                <c:pt idx="42375">
                  <c:v>420.92941180000003</c:v>
                </c:pt>
                <c:pt idx="42376">
                  <c:v>420.93934680000001</c:v>
                </c:pt>
                <c:pt idx="42377">
                  <c:v>420.94928169999997</c:v>
                </c:pt>
                <c:pt idx="42378">
                  <c:v>420.95921779999998</c:v>
                </c:pt>
                <c:pt idx="42379">
                  <c:v>420.96915280000002</c:v>
                </c:pt>
                <c:pt idx="42380">
                  <c:v>420.9790888</c:v>
                </c:pt>
                <c:pt idx="42381">
                  <c:v>420.98902379999998</c:v>
                </c:pt>
                <c:pt idx="42382">
                  <c:v>420.99895880000003</c:v>
                </c:pt>
                <c:pt idx="42383">
                  <c:v>421.00889480000001</c:v>
                </c:pt>
                <c:pt idx="42384">
                  <c:v>421.01882979999999</c:v>
                </c:pt>
                <c:pt idx="42385">
                  <c:v>421.02876579999997</c:v>
                </c:pt>
                <c:pt idx="42386">
                  <c:v>421.03870080000002</c:v>
                </c:pt>
                <c:pt idx="42387">
                  <c:v>421.0486358</c:v>
                </c:pt>
                <c:pt idx="42388">
                  <c:v>421.05857179999998</c:v>
                </c:pt>
                <c:pt idx="42389">
                  <c:v>421.06850680000002</c:v>
                </c:pt>
                <c:pt idx="42390">
                  <c:v>421.0784428</c:v>
                </c:pt>
                <c:pt idx="42391">
                  <c:v>421.08837779999999</c:v>
                </c:pt>
                <c:pt idx="42392">
                  <c:v>421.09831279999997</c:v>
                </c:pt>
                <c:pt idx="42393">
                  <c:v>421.10824880000001</c:v>
                </c:pt>
                <c:pt idx="42394">
                  <c:v>421.1181838</c:v>
                </c:pt>
                <c:pt idx="42395">
                  <c:v>421.12811979999998</c:v>
                </c:pt>
                <c:pt idx="42396">
                  <c:v>421.13805480000002</c:v>
                </c:pt>
                <c:pt idx="42397">
                  <c:v>421.1479898</c:v>
                </c:pt>
                <c:pt idx="42398">
                  <c:v>421.15792579999999</c:v>
                </c:pt>
                <c:pt idx="42399">
                  <c:v>421.16786080000003</c:v>
                </c:pt>
                <c:pt idx="42400">
                  <c:v>421.17779680000001</c:v>
                </c:pt>
                <c:pt idx="42401">
                  <c:v>421.18773179999999</c:v>
                </c:pt>
                <c:pt idx="42402">
                  <c:v>421.19766679999998</c:v>
                </c:pt>
                <c:pt idx="42403">
                  <c:v>421.20760280000002</c:v>
                </c:pt>
                <c:pt idx="42404">
                  <c:v>421.2175378</c:v>
                </c:pt>
                <c:pt idx="42405">
                  <c:v>421.22747379999998</c:v>
                </c:pt>
                <c:pt idx="42406">
                  <c:v>421.23740880000003</c:v>
                </c:pt>
                <c:pt idx="42407">
                  <c:v>421.24734380000001</c:v>
                </c:pt>
                <c:pt idx="42408">
                  <c:v>421.25727979999999</c:v>
                </c:pt>
                <c:pt idx="42409">
                  <c:v>421.26721479999998</c:v>
                </c:pt>
                <c:pt idx="42410">
                  <c:v>421.27715080000002</c:v>
                </c:pt>
                <c:pt idx="42411">
                  <c:v>421.2870858</c:v>
                </c:pt>
                <c:pt idx="42412">
                  <c:v>421.29702079999998</c:v>
                </c:pt>
                <c:pt idx="42413">
                  <c:v>421.30695680000002</c:v>
                </c:pt>
                <c:pt idx="42414">
                  <c:v>421.31689180000001</c:v>
                </c:pt>
                <c:pt idx="42415">
                  <c:v>421.32682779999999</c:v>
                </c:pt>
                <c:pt idx="42416">
                  <c:v>421.33676279999997</c:v>
                </c:pt>
                <c:pt idx="42417">
                  <c:v>421.34669780000002</c:v>
                </c:pt>
                <c:pt idx="42418">
                  <c:v>421.3566338</c:v>
                </c:pt>
                <c:pt idx="42419">
                  <c:v>421.36656879999998</c:v>
                </c:pt>
                <c:pt idx="42420">
                  <c:v>421.37650480000002</c:v>
                </c:pt>
                <c:pt idx="42421">
                  <c:v>421.38643980000001</c:v>
                </c:pt>
                <c:pt idx="42422">
                  <c:v>421.39637479999999</c:v>
                </c:pt>
                <c:pt idx="42423">
                  <c:v>421.40631080000003</c:v>
                </c:pt>
                <c:pt idx="42424">
                  <c:v>421.41624580000001</c:v>
                </c:pt>
                <c:pt idx="42425">
                  <c:v>421.42618179999999</c:v>
                </c:pt>
                <c:pt idx="42426">
                  <c:v>421.43611679999998</c:v>
                </c:pt>
                <c:pt idx="42427">
                  <c:v>421.44605180000002</c:v>
                </c:pt>
                <c:pt idx="42428">
                  <c:v>421.4559878</c:v>
                </c:pt>
                <c:pt idx="42429">
                  <c:v>421.46592279999999</c:v>
                </c:pt>
                <c:pt idx="42430">
                  <c:v>421.47585880000003</c:v>
                </c:pt>
                <c:pt idx="42431">
                  <c:v>421.48579380000001</c:v>
                </c:pt>
                <c:pt idx="42432">
                  <c:v>421.49572979999999</c:v>
                </c:pt>
                <c:pt idx="42433">
                  <c:v>421.50566479999998</c:v>
                </c:pt>
                <c:pt idx="42434">
                  <c:v>421.51559980000002</c:v>
                </c:pt>
                <c:pt idx="42435">
                  <c:v>421.5255358</c:v>
                </c:pt>
                <c:pt idx="42436">
                  <c:v>421.53547079999998</c:v>
                </c:pt>
                <c:pt idx="42437">
                  <c:v>421.54540580000003</c:v>
                </c:pt>
                <c:pt idx="42438">
                  <c:v>421.55534180000001</c:v>
                </c:pt>
                <c:pt idx="42439">
                  <c:v>421.56527679999999</c:v>
                </c:pt>
                <c:pt idx="42440">
                  <c:v>421.57521279999997</c:v>
                </c:pt>
                <c:pt idx="42441">
                  <c:v>421.58514780000002</c:v>
                </c:pt>
                <c:pt idx="42442">
                  <c:v>421.5950838</c:v>
                </c:pt>
                <c:pt idx="42443">
                  <c:v>421.60501879999998</c:v>
                </c:pt>
                <c:pt idx="42444">
                  <c:v>421.61495380000002</c:v>
                </c:pt>
                <c:pt idx="42445">
                  <c:v>421.62488980000001</c:v>
                </c:pt>
                <c:pt idx="42446">
                  <c:v>421.63482479999999</c:v>
                </c:pt>
                <c:pt idx="42447">
                  <c:v>421.64476079999997</c:v>
                </c:pt>
                <c:pt idx="42448">
                  <c:v>421.65469580000001</c:v>
                </c:pt>
                <c:pt idx="42449">
                  <c:v>421.6646308</c:v>
                </c:pt>
                <c:pt idx="42450">
                  <c:v>421.67456679999998</c:v>
                </c:pt>
                <c:pt idx="42451">
                  <c:v>421.68450180000002</c:v>
                </c:pt>
                <c:pt idx="42452">
                  <c:v>421.6944378</c:v>
                </c:pt>
                <c:pt idx="42453">
                  <c:v>421.70437279999999</c:v>
                </c:pt>
                <c:pt idx="42454">
                  <c:v>421.71430779999997</c:v>
                </c:pt>
                <c:pt idx="42455">
                  <c:v>421.72424380000001</c:v>
                </c:pt>
                <c:pt idx="42456">
                  <c:v>421.7341788</c:v>
                </c:pt>
                <c:pt idx="42457">
                  <c:v>421.74411479999998</c:v>
                </c:pt>
                <c:pt idx="42458">
                  <c:v>421.75404980000002</c:v>
                </c:pt>
                <c:pt idx="42459">
                  <c:v>421.7639848</c:v>
                </c:pt>
                <c:pt idx="42460">
                  <c:v>421.77392079999998</c:v>
                </c:pt>
                <c:pt idx="42461">
                  <c:v>421.78385580000003</c:v>
                </c:pt>
                <c:pt idx="42462">
                  <c:v>421.79379180000001</c:v>
                </c:pt>
                <c:pt idx="42463">
                  <c:v>421.80372679999999</c:v>
                </c:pt>
                <c:pt idx="42464">
                  <c:v>421.81366179999998</c:v>
                </c:pt>
                <c:pt idx="42465">
                  <c:v>421.82359780000002</c:v>
                </c:pt>
                <c:pt idx="42466">
                  <c:v>421.8335328</c:v>
                </c:pt>
                <c:pt idx="42467">
                  <c:v>421.84346879999998</c:v>
                </c:pt>
                <c:pt idx="42468">
                  <c:v>421.85340380000002</c:v>
                </c:pt>
                <c:pt idx="42469">
                  <c:v>421.86333930000001</c:v>
                </c:pt>
                <c:pt idx="42470">
                  <c:v>421.87327429999999</c:v>
                </c:pt>
                <c:pt idx="42471">
                  <c:v>421.88320929999998</c:v>
                </c:pt>
                <c:pt idx="42472">
                  <c:v>421.89314530000001</c:v>
                </c:pt>
                <c:pt idx="42473">
                  <c:v>421.9030803</c:v>
                </c:pt>
                <c:pt idx="42474">
                  <c:v>421.91301629999998</c:v>
                </c:pt>
                <c:pt idx="42475">
                  <c:v>421.92295130000002</c:v>
                </c:pt>
                <c:pt idx="42476">
                  <c:v>421.93288630000001</c:v>
                </c:pt>
                <c:pt idx="42477">
                  <c:v>421.94282229999999</c:v>
                </c:pt>
                <c:pt idx="42478">
                  <c:v>421.95275729999997</c:v>
                </c:pt>
                <c:pt idx="42479">
                  <c:v>421.96269330000001</c:v>
                </c:pt>
                <c:pt idx="42480">
                  <c:v>421.9726283</c:v>
                </c:pt>
                <c:pt idx="42481">
                  <c:v>421.98256329999998</c:v>
                </c:pt>
                <c:pt idx="42482">
                  <c:v>421.99249930000002</c:v>
                </c:pt>
                <c:pt idx="42483">
                  <c:v>422.0024343</c:v>
                </c:pt>
                <c:pt idx="42484">
                  <c:v>422.01237029999999</c:v>
                </c:pt>
                <c:pt idx="42485">
                  <c:v>422.02230530000003</c:v>
                </c:pt>
                <c:pt idx="42486">
                  <c:v>422.03224030000001</c:v>
                </c:pt>
                <c:pt idx="42487">
                  <c:v>422.04217629999999</c:v>
                </c:pt>
                <c:pt idx="42488">
                  <c:v>422.05211129999998</c:v>
                </c:pt>
                <c:pt idx="42489">
                  <c:v>422.06204730000002</c:v>
                </c:pt>
                <c:pt idx="42490">
                  <c:v>422.0719823</c:v>
                </c:pt>
                <c:pt idx="42491">
                  <c:v>422.08191829999998</c:v>
                </c:pt>
                <c:pt idx="42492">
                  <c:v>422.09185330000003</c:v>
                </c:pt>
                <c:pt idx="42493">
                  <c:v>422.10178830000001</c:v>
                </c:pt>
                <c:pt idx="42494">
                  <c:v>422.11172429999999</c:v>
                </c:pt>
                <c:pt idx="42495">
                  <c:v>422.12165929999998</c:v>
                </c:pt>
                <c:pt idx="42496">
                  <c:v>422.13159530000001</c:v>
                </c:pt>
                <c:pt idx="42497">
                  <c:v>422.1415303</c:v>
                </c:pt>
                <c:pt idx="42498">
                  <c:v>422.15146529999998</c:v>
                </c:pt>
                <c:pt idx="42499">
                  <c:v>422.16140130000002</c:v>
                </c:pt>
                <c:pt idx="42500">
                  <c:v>422.17133630000001</c:v>
                </c:pt>
                <c:pt idx="42501">
                  <c:v>422.18127229999999</c:v>
                </c:pt>
                <c:pt idx="42502">
                  <c:v>422.19120729999997</c:v>
                </c:pt>
                <c:pt idx="42503">
                  <c:v>422.20114230000001</c:v>
                </c:pt>
                <c:pt idx="42504">
                  <c:v>422.2110783</c:v>
                </c:pt>
                <c:pt idx="42505">
                  <c:v>422.22101329999998</c:v>
                </c:pt>
                <c:pt idx="42506">
                  <c:v>422.23094930000002</c:v>
                </c:pt>
                <c:pt idx="42507">
                  <c:v>422.2408843</c:v>
                </c:pt>
                <c:pt idx="42508">
                  <c:v>422.25082029999999</c:v>
                </c:pt>
                <c:pt idx="42509">
                  <c:v>422.26075530000003</c:v>
                </c:pt>
                <c:pt idx="42510">
                  <c:v>422.27069030000001</c:v>
                </c:pt>
                <c:pt idx="42511">
                  <c:v>422.28062629999999</c:v>
                </c:pt>
                <c:pt idx="42512">
                  <c:v>422.29056129999998</c:v>
                </c:pt>
                <c:pt idx="42513">
                  <c:v>422.30049730000002</c:v>
                </c:pt>
                <c:pt idx="42514">
                  <c:v>422.3104323</c:v>
                </c:pt>
                <c:pt idx="42515">
                  <c:v>422.32036729999999</c:v>
                </c:pt>
                <c:pt idx="42516">
                  <c:v>422.33030330000003</c:v>
                </c:pt>
                <c:pt idx="42517">
                  <c:v>422.34023830000001</c:v>
                </c:pt>
                <c:pt idx="42518">
                  <c:v>422.35017429999999</c:v>
                </c:pt>
                <c:pt idx="42519">
                  <c:v>422.36010929999998</c:v>
                </c:pt>
                <c:pt idx="42520">
                  <c:v>422.37004430000002</c:v>
                </c:pt>
                <c:pt idx="42521">
                  <c:v>422.3799803</c:v>
                </c:pt>
                <c:pt idx="42522">
                  <c:v>422.38991529999998</c:v>
                </c:pt>
                <c:pt idx="42523">
                  <c:v>422.39985130000002</c:v>
                </c:pt>
                <c:pt idx="42524">
                  <c:v>422.40978630000001</c:v>
                </c:pt>
                <c:pt idx="42525">
                  <c:v>422.41972229999999</c:v>
                </c:pt>
                <c:pt idx="42526">
                  <c:v>422.42965729999997</c:v>
                </c:pt>
                <c:pt idx="42527">
                  <c:v>422.43959230000002</c:v>
                </c:pt>
                <c:pt idx="42528">
                  <c:v>422.4495283</c:v>
                </c:pt>
                <c:pt idx="42529">
                  <c:v>422.45946329999998</c:v>
                </c:pt>
                <c:pt idx="42530">
                  <c:v>422.46939930000002</c:v>
                </c:pt>
                <c:pt idx="42531">
                  <c:v>422.4793343</c:v>
                </c:pt>
                <c:pt idx="42532">
                  <c:v>422.48926929999999</c:v>
                </c:pt>
                <c:pt idx="42533">
                  <c:v>422.49920530000003</c:v>
                </c:pt>
                <c:pt idx="42534">
                  <c:v>422.50914030000001</c:v>
                </c:pt>
                <c:pt idx="42535">
                  <c:v>422.51907629999999</c:v>
                </c:pt>
                <c:pt idx="42536">
                  <c:v>422.52901129999998</c:v>
                </c:pt>
                <c:pt idx="42537">
                  <c:v>422.53894630000002</c:v>
                </c:pt>
                <c:pt idx="42538">
                  <c:v>422.5488823</c:v>
                </c:pt>
                <c:pt idx="42539">
                  <c:v>422.55881729999999</c:v>
                </c:pt>
                <c:pt idx="42540">
                  <c:v>422.56875330000003</c:v>
                </c:pt>
                <c:pt idx="42541">
                  <c:v>422.57868830000001</c:v>
                </c:pt>
                <c:pt idx="42542">
                  <c:v>422.58862429999999</c:v>
                </c:pt>
                <c:pt idx="42543">
                  <c:v>422.59855929999998</c:v>
                </c:pt>
                <c:pt idx="42544">
                  <c:v>422.60849430000002</c:v>
                </c:pt>
                <c:pt idx="42545">
                  <c:v>422.6184303</c:v>
                </c:pt>
                <c:pt idx="42546">
                  <c:v>422.62836529999998</c:v>
                </c:pt>
                <c:pt idx="42547">
                  <c:v>422.63830130000002</c:v>
                </c:pt>
                <c:pt idx="42548">
                  <c:v>422.64823630000001</c:v>
                </c:pt>
                <c:pt idx="42549">
                  <c:v>422.65817129999999</c:v>
                </c:pt>
                <c:pt idx="42550">
                  <c:v>422.66810729999997</c:v>
                </c:pt>
                <c:pt idx="42551">
                  <c:v>422.67804230000002</c:v>
                </c:pt>
                <c:pt idx="42552">
                  <c:v>422.6879783</c:v>
                </c:pt>
                <c:pt idx="42553">
                  <c:v>422.69791329999998</c:v>
                </c:pt>
                <c:pt idx="42554">
                  <c:v>422.70784930000002</c:v>
                </c:pt>
                <c:pt idx="42555">
                  <c:v>422.71778430000001</c:v>
                </c:pt>
                <c:pt idx="42556">
                  <c:v>422.72771929999999</c:v>
                </c:pt>
                <c:pt idx="42557">
                  <c:v>422.73765529999997</c:v>
                </c:pt>
                <c:pt idx="42558">
                  <c:v>422.74759030000001</c:v>
                </c:pt>
                <c:pt idx="42559">
                  <c:v>422.75752629999999</c:v>
                </c:pt>
                <c:pt idx="42560">
                  <c:v>422.76746129999998</c:v>
                </c:pt>
                <c:pt idx="42561">
                  <c:v>422.77739630000002</c:v>
                </c:pt>
                <c:pt idx="42562">
                  <c:v>422.7873323</c:v>
                </c:pt>
                <c:pt idx="42563">
                  <c:v>422.79726729999999</c:v>
                </c:pt>
                <c:pt idx="42564">
                  <c:v>422.80720330000003</c:v>
                </c:pt>
                <c:pt idx="42565">
                  <c:v>422.81713830000001</c:v>
                </c:pt>
                <c:pt idx="42566">
                  <c:v>422.82707429999999</c:v>
                </c:pt>
                <c:pt idx="42567">
                  <c:v>422.83700929999998</c:v>
                </c:pt>
                <c:pt idx="42568">
                  <c:v>422.84694430000002</c:v>
                </c:pt>
                <c:pt idx="42569">
                  <c:v>422.8568803</c:v>
                </c:pt>
                <c:pt idx="42570">
                  <c:v>422.86681590000001</c:v>
                </c:pt>
                <c:pt idx="42571">
                  <c:v>422.87675189999999</c:v>
                </c:pt>
                <c:pt idx="42572">
                  <c:v>422.88668689999997</c:v>
                </c:pt>
                <c:pt idx="42573">
                  <c:v>422.89662190000001</c:v>
                </c:pt>
                <c:pt idx="42574">
                  <c:v>422.9065579</c:v>
                </c:pt>
                <c:pt idx="42575">
                  <c:v>422.91649289999998</c:v>
                </c:pt>
                <c:pt idx="42576">
                  <c:v>422.92642890000002</c:v>
                </c:pt>
                <c:pt idx="42577">
                  <c:v>422.9363639</c:v>
                </c:pt>
                <c:pt idx="42578">
                  <c:v>422.94629989999999</c:v>
                </c:pt>
                <c:pt idx="42579">
                  <c:v>422.95623490000003</c:v>
                </c:pt>
                <c:pt idx="42580">
                  <c:v>422.96616990000001</c:v>
                </c:pt>
                <c:pt idx="42581">
                  <c:v>422.97610589999999</c:v>
                </c:pt>
                <c:pt idx="42582">
                  <c:v>422.98604089999998</c:v>
                </c:pt>
                <c:pt idx="42583">
                  <c:v>422.99597690000002</c:v>
                </c:pt>
                <c:pt idx="42584">
                  <c:v>423.0059119</c:v>
                </c:pt>
                <c:pt idx="42585">
                  <c:v>423.01584689999999</c:v>
                </c:pt>
                <c:pt idx="42586">
                  <c:v>423.02578290000002</c:v>
                </c:pt>
                <c:pt idx="42587">
                  <c:v>423.03571790000001</c:v>
                </c:pt>
                <c:pt idx="42588">
                  <c:v>423.04565389999999</c:v>
                </c:pt>
                <c:pt idx="42589">
                  <c:v>423.05558889999998</c:v>
                </c:pt>
                <c:pt idx="42590">
                  <c:v>423.06552490000001</c:v>
                </c:pt>
                <c:pt idx="42591">
                  <c:v>423.0754599</c:v>
                </c:pt>
                <c:pt idx="42592">
                  <c:v>423.08539489999998</c:v>
                </c:pt>
                <c:pt idx="42593">
                  <c:v>423.09533090000002</c:v>
                </c:pt>
                <c:pt idx="42594">
                  <c:v>423.10526590000001</c:v>
                </c:pt>
                <c:pt idx="42595">
                  <c:v>423.11520189999999</c:v>
                </c:pt>
                <c:pt idx="42596">
                  <c:v>423.12513689999997</c:v>
                </c:pt>
                <c:pt idx="42597">
                  <c:v>423.13507190000001</c:v>
                </c:pt>
                <c:pt idx="42598">
                  <c:v>423.1450079</c:v>
                </c:pt>
                <c:pt idx="42599">
                  <c:v>423.15494289999998</c:v>
                </c:pt>
                <c:pt idx="42600">
                  <c:v>423.16487890000002</c:v>
                </c:pt>
                <c:pt idx="42601">
                  <c:v>423.1748139</c:v>
                </c:pt>
                <c:pt idx="42602">
                  <c:v>423.18474989999999</c:v>
                </c:pt>
                <c:pt idx="42603">
                  <c:v>423.19468490000003</c:v>
                </c:pt>
                <c:pt idx="42604">
                  <c:v>423.20461990000001</c:v>
                </c:pt>
                <c:pt idx="42605">
                  <c:v>423.21455589999999</c:v>
                </c:pt>
                <c:pt idx="42606">
                  <c:v>423.22449089999998</c:v>
                </c:pt>
                <c:pt idx="42607">
                  <c:v>423.23442690000002</c:v>
                </c:pt>
                <c:pt idx="42608">
                  <c:v>423.2443619</c:v>
                </c:pt>
                <c:pt idx="42609">
                  <c:v>423.25429789999998</c:v>
                </c:pt>
                <c:pt idx="42610">
                  <c:v>423.26423290000002</c:v>
                </c:pt>
                <c:pt idx="42611">
                  <c:v>423.27416790000001</c:v>
                </c:pt>
                <c:pt idx="42612">
                  <c:v>423.28410389999999</c:v>
                </c:pt>
                <c:pt idx="42613">
                  <c:v>423.29403889999998</c:v>
                </c:pt>
                <c:pt idx="42614">
                  <c:v>423.30397490000001</c:v>
                </c:pt>
                <c:pt idx="42615">
                  <c:v>423.3139099</c:v>
                </c:pt>
                <c:pt idx="42616">
                  <c:v>423.32384589999998</c:v>
                </c:pt>
                <c:pt idx="42617">
                  <c:v>423.33378090000002</c:v>
                </c:pt>
                <c:pt idx="42618">
                  <c:v>423.34371590000001</c:v>
                </c:pt>
                <c:pt idx="42619">
                  <c:v>423.35365189999999</c:v>
                </c:pt>
                <c:pt idx="42620">
                  <c:v>423.36358689999997</c:v>
                </c:pt>
                <c:pt idx="42621">
                  <c:v>423.37352290000001</c:v>
                </c:pt>
                <c:pt idx="42622">
                  <c:v>423.3834579</c:v>
                </c:pt>
                <c:pt idx="42623">
                  <c:v>423.39339289999998</c:v>
                </c:pt>
                <c:pt idx="42624">
                  <c:v>423.40332890000002</c:v>
                </c:pt>
                <c:pt idx="42625">
                  <c:v>423.4132639</c:v>
                </c:pt>
                <c:pt idx="42626">
                  <c:v>423.42319989999999</c:v>
                </c:pt>
                <c:pt idx="42627">
                  <c:v>423.43313490000003</c:v>
                </c:pt>
                <c:pt idx="42628">
                  <c:v>423.44307090000001</c:v>
                </c:pt>
                <c:pt idx="42629">
                  <c:v>423.45300589999999</c:v>
                </c:pt>
                <c:pt idx="42630">
                  <c:v>423.46294089999998</c:v>
                </c:pt>
                <c:pt idx="42631">
                  <c:v>423.47287690000002</c:v>
                </c:pt>
                <c:pt idx="42632">
                  <c:v>423.4828119</c:v>
                </c:pt>
                <c:pt idx="42633">
                  <c:v>423.49274789999998</c:v>
                </c:pt>
                <c:pt idx="42634">
                  <c:v>423.50268290000002</c:v>
                </c:pt>
                <c:pt idx="42635">
                  <c:v>423.51261890000001</c:v>
                </c:pt>
                <c:pt idx="42636">
                  <c:v>423.52255389999999</c:v>
                </c:pt>
                <c:pt idx="42637">
                  <c:v>423.53248889999998</c:v>
                </c:pt>
                <c:pt idx="42638">
                  <c:v>423.54242490000001</c:v>
                </c:pt>
                <c:pt idx="42639">
                  <c:v>423.5523599</c:v>
                </c:pt>
                <c:pt idx="42640">
                  <c:v>423.56229589999998</c:v>
                </c:pt>
                <c:pt idx="42641">
                  <c:v>423.57223090000002</c:v>
                </c:pt>
                <c:pt idx="42642">
                  <c:v>423.5821669</c:v>
                </c:pt>
                <c:pt idx="42643">
                  <c:v>423.59210189999999</c:v>
                </c:pt>
                <c:pt idx="42644">
                  <c:v>423.60203689999997</c:v>
                </c:pt>
                <c:pt idx="42645">
                  <c:v>423.61197290000001</c:v>
                </c:pt>
                <c:pt idx="42646">
                  <c:v>423.6219079</c:v>
                </c:pt>
                <c:pt idx="42647">
                  <c:v>423.63184389999998</c:v>
                </c:pt>
                <c:pt idx="42648">
                  <c:v>423.64177890000002</c:v>
                </c:pt>
                <c:pt idx="42649">
                  <c:v>423.6517149</c:v>
                </c:pt>
                <c:pt idx="42650">
                  <c:v>423.66164989999999</c:v>
                </c:pt>
                <c:pt idx="42651">
                  <c:v>423.67158490000003</c:v>
                </c:pt>
                <c:pt idx="42652">
                  <c:v>423.68152090000001</c:v>
                </c:pt>
                <c:pt idx="42653">
                  <c:v>423.69145589999999</c:v>
                </c:pt>
                <c:pt idx="42654">
                  <c:v>423.70139189999998</c:v>
                </c:pt>
                <c:pt idx="42655">
                  <c:v>423.71132690000002</c:v>
                </c:pt>
                <c:pt idx="42656">
                  <c:v>423.7212629</c:v>
                </c:pt>
                <c:pt idx="42657">
                  <c:v>423.73119789999998</c:v>
                </c:pt>
                <c:pt idx="42658">
                  <c:v>423.74113290000003</c:v>
                </c:pt>
                <c:pt idx="42659">
                  <c:v>423.75106890000001</c:v>
                </c:pt>
                <c:pt idx="42660">
                  <c:v>423.76100389999999</c:v>
                </c:pt>
                <c:pt idx="42661">
                  <c:v>423.77093989999997</c:v>
                </c:pt>
                <c:pt idx="42662">
                  <c:v>423.78087490000001</c:v>
                </c:pt>
                <c:pt idx="42663">
                  <c:v>423.7908109</c:v>
                </c:pt>
                <c:pt idx="42664">
                  <c:v>423.80074589999998</c:v>
                </c:pt>
                <c:pt idx="42665">
                  <c:v>423.81068090000002</c:v>
                </c:pt>
                <c:pt idx="42666">
                  <c:v>423.8206169</c:v>
                </c:pt>
                <c:pt idx="42667">
                  <c:v>423.83055189999999</c:v>
                </c:pt>
                <c:pt idx="42668">
                  <c:v>423.84048790000003</c:v>
                </c:pt>
                <c:pt idx="42669">
                  <c:v>423.85042290000001</c:v>
                </c:pt>
                <c:pt idx="42670">
                  <c:v>423.86035889999999</c:v>
                </c:pt>
                <c:pt idx="42671">
                  <c:v>423.87029339999998</c:v>
                </c:pt>
                <c:pt idx="42672">
                  <c:v>423.88022940000002</c:v>
                </c:pt>
                <c:pt idx="42673">
                  <c:v>423.8901644</c:v>
                </c:pt>
                <c:pt idx="42674">
                  <c:v>423.90009939999999</c:v>
                </c:pt>
                <c:pt idx="42675">
                  <c:v>423.91003540000003</c:v>
                </c:pt>
                <c:pt idx="42676">
                  <c:v>423.91997040000001</c:v>
                </c:pt>
                <c:pt idx="42677">
                  <c:v>423.92990639999999</c:v>
                </c:pt>
                <c:pt idx="42678">
                  <c:v>423.93984139999998</c:v>
                </c:pt>
                <c:pt idx="42679">
                  <c:v>423.94977740000002</c:v>
                </c:pt>
                <c:pt idx="42680">
                  <c:v>423.9597124</c:v>
                </c:pt>
                <c:pt idx="42681">
                  <c:v>423.96964739999999</c:v>
                </c:pt>
                <c:pt idx="42682">
                  <c:v>423.97958340000002</c:v>
                </c:pt>
                <c:pt idx="42683">
                  <c:v>423.98951840000001</c:v>
                </c:pt>
                <c:pt idx="42684">
                  <c:v>423.99945439999999</c:v>
                </c:pt>
                <c:pt idx="42685">
                  <c:v>424.00938939999998</c:v>
                </c:pt>
                <c:pt idx="42686">
                  <c:v>424.01932540000001</c:v>
                </c:pt>
                <c:pt idx="42687">
                  <c:v>424.0292604</c:v>
                </c:pt>
                <c:pt idx="42688">
                  <c:v>424.03919539999998</c:v>
                </c:pt>
                <c:pt idx="42689">
                  <c:v>424.04913140000002</c:v>
                </c:pt>
                <c:pt idx="42690">
                  <c:v>424.05906640000001</c:v>
                </c:pt>
                <c:pt idx="42691">
                  <c:v>424.06900239999999</c:v>
                </c:pt>
                <c:pt idx="42692">
                  <c:v>424.07893739999997</c:v>
                </c:pt>
                <c:pt idx="42693">
                  <c:v>424.08887340000001</c:v>
                </c:pt>
                <c:pt idx="42694">
                  <c:v>424.0988084</c:v>
                </c:pt>
                <c:pt idx="42695">
                  <c:v>424.10874439999998</c:v>
                </c:pt>
                <c:pt idx="42696">
                  <c:v>424.11867940000002</c:v>
                </c:pt>
                <c:pt idx="42697">
                  <c:v>424.1286144</c:v>
                </c:pt>
                <c:pt idx="42698">
                  <c:v>424.13855039999999</c:v>
                </c:pt>
                <c:pt idx="42699">
                  <c:v>424.14848540000003</c:v>
                </c:pt>
                <c:pt idx="42700">
                  <c:v>424.15842140000001</c:v>
                </c:pt>
                <c:pt idx="42701">
                  <c:v>424.16835639999999</c:v>
                </c:pt>
                <c:pt idx="42702">
                  <c:v>424.17829239999998</c:v>
                </c:pt>
                <c:pt idx="42703">
                  <c:v>424.18822740000002</c:v>
                </c:pt>
                <c:pt idx="42704">
                  <c:v>424.1981634</c:v>
                </c:pt>
                <c:pt idx="42705">
                  <c:v>424.20809839999998</c:v>
                </c:pt>
                <c:pt idx="42706">
                  <c:v>424.21803340000002</c:v>
                </c:pt>
                <c:pt idx="42707">
                  <c:v>424.22796940000001</c:v>
                </c:pt>
                <c:pt idx="42708">
                  <c:v>424.23790439999999</c:v>
                </c:pt>
                <c:pt idx="42709">
                  <c:v>424.24784039999997</c:v>
                </c:pt>
                <c:pt idx="42710">
                  <c:v>424.25777540000001</c:v>
                </c:pt>
                <c:pt idx="42711">
                  <c:v>424.2677114</c:v>
                </c:pt>
                <c:pt idx="42712">
                  <c:v>424.27764639999998</c:v>
                </c:pt>
                <c:pt idx="42713">
                  <c:v>424.28758140000002</c:v>
                </c:pt>
                <c:pt idx="42714">
                  <c:v>424.2975174</c:v>
                </c:pt>
                <c:pt idx="42715">
                  <c:v>424.30745239999999</c:v>
                </c:pt>
                <c:pt idx="42716">
                  <c:v>424.31738840000003</c:v>
                </c:pt>
                <c:pt idx="42717">
                  <c:v>424.32732340000001</c:v>
                </c:pt>
                <c:pt idx="42718">
                  <c:v>424.33725939999999</c:v>
                </c:pt>
                <c:pt idx="42719">
                  <c:v>424.34719439999998</c:v>
                </c:pt>
                <c:pt idx="42720">
                  <c:v>424.35713040000002</c:v>
                </c:pt>
                <c:pt idx="42721">
                  <c:v>424.3670654</c:v>
                </c:pt>
                <c:pt idx="42722">
                  <c:v>424.37700039999999</c:v>
                </c:pt>
                <c:pt idx="42723">
                  <c:v>424.38693640000002</c:v>
                </c:pt>
                <c:pt idx="42724">
                  <c:v>424.39687140000001</c:v>
                </c:pt>
                <c:pt idx="42725">
                  <c:v>424.40680739999999</c:v>
                </c:pt>
                <c:pt idx="42726">
                  <c:v>424.41674239999998</c:v>
                </c:pt>
                <c:pt idx="42727">
                  <c:v>424.42667840000001</c:v>
                </c:pt>
                <c:pt idx="42728">
                  <c:v>424.4366134</c:v>
                </c:pt>
                <c:pt idx="42729">
                  <c:v>424.44654939999998</c:v>
                </c:pt>
                <c:pt idx="42730">
                  <c:v>424.45648440000002</c:v>
                </c:pt>
                <c:pt idx="42731">
                  <c:v>424.46641940000001</c:v>
                </c:pt>
                <c:pt idx="42732">
                  <c:v>424.47635539999999</c:v>
                </c:pt>
                <c:pt idx="42733">
                  <c:v>424.48629039999997</c:v>
                </c:pt>
                <c:pt idx="42734">
                  <c:v>424.49622640000001</c:v>
                </c:pt>
                <c:pt idx="42735">
                  <c:v>424.5061614</c:v>
                </c:pt>
                <c:pt idx="42736">
                  <c:v>424.51609739999998</c:v>
                </c:pt>
                <c:pt idx="42737">
                  <c:v>424.52603240000002</c:v>
                </c:pt>
                <c:pt idx="42738">
                  <c:v>424.5359684</c:v>
                </c:pt>
                <c:pt idx="42739">
                  <c:v>424.54590339999999</c:v>
                </c:pt>
                <c:pt idx="42740">
                  <c:v>424.55583840000003</c:v>
                </c:pt>
                <c:pt idx="42741">
                  <c:v>424.56577440000001</c:v>
                </c:pt>
                <c:pt idx="42742">
                  <c:v>424.57570939999999</c:v>
                </c:pt>
                <c:pt idx="42743">
                  <c:v>424.58564539999998</c:v>
                </c:pt>
                <c:pt idx="42744">
                  <c:v>424.59558040000002</c:v>
                </c:pt>
                <c:pt idx="42745">
                  <c:v>424.6055164</c:v>
                </c:pt>
                <c:pt idx="42746">
                  <c:v>424.61545139999998</c:v>
                </c:pt>
                <c:pt idx="42747">
                  <c:v>424.62538740000002</c:v>
                </c:pt>
                <c:pt idx="42748">
                  <c:v>424.63532240000001</c:v>
                </c:pt>
                <c:pt idx="42749">
                  <c:v>424.64525739999999</c:v>
                </c:pt>
                <c:pt idx="42750">
                  <c:v>424.65519339999997</c:v>
                </c:pt>
                <c:pt idx="42751">
                  <c:v>424.66512840000001</c:v>
                </c:pt>
                <c:pt idx="42752">
                  <c:v>424.6750644</c:v>
                </c:pt>
                <c:pt idx="42753">
                  <c:v>424.68499939999998</c:v>
                </c:pt>
                <c:pt idx="42754">
                  <c:v>424.69493540000002</c:v>
                </c:pt>
                <c:pt idx="42755">
                  <c:v>424.7048704</c:v>
                </c:pt>
                <c:pt idx="42756">
                  <c:v>424.71480639999999</c:v>
                </c:pt>
                <c:pt idx="42757">
                  <c:v>424.72474140000003</c:v>
                </c:pt>
                <c:pt idx="42758">
                  <c:v>424.73467640000001</c:v>
                </c:pt>
                <c:pt idx="42759">
                  <c:v>424.74461239999999</c:v>
                </c:pt>
                <c:pt idx="42760">
                  <c:v>424.75454739999998</c:v>
                </c:pt>
                <c:pt idx="42761">
                  <c:v>424.76448340000002</c:v>
                </c:pt>
                <c:pt idx="42762">
                  <c:v>424.7744184</c:v>
                </c:pt>
                <c:pt idx="42763">
                  <c:v>424.78435439999998</c:v>
                </c:pt>
                <c:pt idx="42764">
                  <c:v>424.79428940000003</c:v>
                </c:pt>
                <c:pt idx="42765">
                  <c:v>424.80422540000001</c:v>
                </c:pt>
                <c:pt idx="42766">
                  <c:v>424.81416039999999</c:v>
                </c:pt>
                <c:pt idx="42767">
                  <c:v>424.82409539999998</c:v>
                </c:pt>
                <c:pt idx="42768">
                  <c:v>424.83403140000001</c:v>
                </c:pt>
                <c:pt idx="42769">
                  <c:v>424.8439664</c:v>
                </c:pt>
                <c:pt idx="42770">
                  <c:v>424.85390239999998</c:v>
                </c:pt>
                <c:pt idx="42771">
                  <c:v>424.86383740000002</c:v>
                </c:pt>
                <c:pt idx="42772">
                  <c:v>424.87377309999999</c:v>
                </c:pt>
                <c:pt idx="42773">
                  <c:v>424.88370809999998</c:v>
                </c:pt>
                <c:pt idx="42774">
                  <c:v>424.89364410000002</c:v>
                </c:pt>
                <c:pt idx="42775">
                  <c:v>424.9035791</c:v>
                </c:pt>
                <c:pt idx="42776">
                  <c:v>424.91351509999998</c:v>
                </c:pt>
                <c:pt idx="42777">
                  <c:v>424.92345010000003</c:v>
                </c:pt>
                <c:pt idx="42778">
                  <c:v>424.93338510000001</c:v>
                </c:pt>
                <c:pt idx="42779">
                  <c:v>424.94332109999999</c:v>
                </c:pt>
                <c:pt idx="42780">
                  <c:v>424.95325609999998</c:v>
                </c:pt>
                <c:pt idx="42781">
                  <c:v>424.96319210000001</c:v>
                </c:pt>
                <c:pt idx="42782">
                  <c:v>424.9731271</c:v>
                </c:pt>
                <c:pt idx="42783">
                  <c:v>424.98306309999998</c:v>
                </c:pt>
                <c:pt idx="42784">
                  <c:v>424.99299810000002</c:v>
                </c:pt>
                <c:pt idx="42785">
                  <c:v>425.0029341</c:v>
                </c:pt>
                <c:pt idx="42786">
                  <c:v>425.01286909999999</c:v>
                </c:pt>
                <c:pt idx="42787">
                  <c:v>425.02280409999997</c:v>
                </c:pt>
                <c:pt idx="42788">
                  <c:v>425.03274010000001</c:v>
                </c:pt>
                <c:pt idx="42789">
                  <c:v>425.0426751</c:v>
                </c:pt>
                <c:pt idx="42790">
                  <c:v>425.05261109999998</c:v>
                </c:pt>
                <c:pt idx="42791">
                  <c:v>425.06254610000002</c:v>
                </c:pt>
                <c:pt idx="42792">
                  <c:v>425.0724821</c:v>
                </c:pt>
                <c:pt idx="42793">
                  <c:v>425.08241709999999</c:v>
                </c:pt>
                <c:pt idx="42794">
                  <c:v>425.09235310000003</c:v>
                </c:pt>
                <c:pt idx="42795">
                  <c:v>425.10228810000001</c:v>
                </c:pt>
                <c:pt idx="42796">
                  <c:v>425.11222409999999</c:v>
                </c:pt>
                <c:pt idx="42797">
                  <c:v>425.12215909999998</c:v>
                </c:pt>
                <c:pt idx="42798">
                  <c:v>425.13209410000002</c:v>
                </c:pt>
                <c:pt idx="42799">
                  <c:v>425.1420301</c:v>
                </c:pt>
                <c:pt idx="42800">
                  <c:v>425.15196509999998</c:v>
                </c:pt>
                <c:pt idx="42801">
                  <c:v>425.16190110000002</c:v>
                </c:pt>
                <c:pt idx="42802">
                  <c:v>425.17183610000001</c:v>
                </c:pt>
                <c:pt idx="42803">
                  <c:v>425.18177209999999</c:v>
                </c:pt>
                <c:pt idx="42804">
                  <c:v>425.19170709999997</c:v>
                </c:pt>
                <c:pt idx="42805">
                  <c:v>425.20164310000001</c:v>
                </c:pt>
                <c:pt idx="42806">
                  <c:v>425.2115781</c:v>
                </c:pt>
                <c:pt idx="42807">
                  <c:v>425.22151309999998</c:v>
                </c:pt>
                <c:pt idx="42808">
                  <c:v>425.23144910000002</c:v>
                </c:pt>
                <c:pt idx="42809">
                  <c:v>425.2413841</c:v>
                </c:pt>
                <c:pt idx="42810">
                  <c:v>425.25132009999999</c:v>
                </c:pt>
                <c:pt idx="42811">
                  <c:v>425.26125510000003</c:v>
                </c:pt>
                <c:pt idx="42812">
                  <c:v>425.27119110000001</c:v>
                </c:pt>
                <c:pt idx="42813">
                  <c:v>425.28112609999999</c:v>
                </c:pt>
                <c:pt idx="42814">
                  <c:v>425.29106209999998</c:v>
                </c:pt>
                <c:pt idx="42815">
                  <c:v>425.30099710000002</c:v>
                </c:pt>
                <c:pt idx="42816">
                  <c:v>425.3109331</c:v>
                </c:pt>
                <c:pt idx="42817">
                  <c:v>425.32086809999998</c:v>
                </c:pt>
                <c:pt idx="42818">
                  <c:v>425.33080310000003</c:v>
                </c:pt>
                <c:pt idx="42819">
                  <c:v>425.34073910000001</c:v>
                </c:pt>
                <c:pt idx="42820">
                  <c:v>425.35067409999999</c:v>
                </c:pt>
                <c:pt idx="42821">
                  <c:v>425.36061009999997</c:v>
                </c:pt>
                <c:pt idx="42822">
                  <c:v>425.37054510000002</c:v>
                </c:pt>
                <c:pt idx="42823">
                  <c:v>425.3804811</c:v>
                </c:pt>
                <c:pt idx="42824">
                  <c:v>425.39041609999998</c:v>
                </c:pt>
                <c:pt idx="42825">
                  <c:v>425.40035210000002</c:v>
                </c:pt>
                <c:pt idx="42826">
                  <c:v>425.41028710000001</c:v>
                </c:pt>
                <c:pt idx="42827">
                  <c:v>425.42022209999999</c:v>
                </c:pt>
                <c:pt idx="42828">
                  <c:v>425.43015810000003</c:v>
                </c:pt>
                <c:pt idx="42829">
                  <c:v>425.44009310000001</c:v>
                </c:pt>
                <c:pt idx="42830">
                  <c:v>425.45002909999999</c:v>
                </c:pt>
                <c:pt idx="42831">
                  <c:v>425.45996409999998</c:v>
                </c:pt>
                <c:pt idx="42832">
                  <c:v>425.46990010000002</c:v>
                </c:pt>
                <c:pt idx="42833">
                  <c:v>425.4798351</c:v>
                </c:pt>
                <c:pt idx="42834">
                  <c:v>425.48977109999998</c:v>
                </c:pt>
                <c:pt idx="42835">
                  <c:v>425.49970610000003</c:v>
                </c:pt>
                <c:pt idx="42836">
                  <c:v>425.50964210000001</c:v>
                </c:pt>
                <c:pt idx="42837">
                  <c:v>425.51957709999999</c:v>
                </c:pt>
                <c:pt idx="42838">
                  <c:v>425.52951309999997</c:v>
                </c:pt>
                <c:pt idx="42839">
                  <c:v>425.53944810000002</c:v>
                </c:pt>
                <c:pt idx="42840">
                  <c:v>425.5493831</c:v>
                </c:pt>
                <c:pt idx="42841">
                  <c:v>425.55931909999998</c:v>
                </c:pt>
                <c:pt idx="42842">
                  <c:v>425.56925410000002</c:v>
                </c:pt>
                <c:pt idx="42843">
                  <c:v>425.57919010000001</c:v>
                </c:pt>
                <c:pt idx="42844">
                  <c:v>425.58912509999999</c:v>
                </c:pt>
                <c:pt idx="42845">
                  <c:v>425.59906109999997</c:v>
                </c:pt>
                <c:pt idx="42846">
                  <c:v>425.60899610000001</c:v>
                </c:pt>
                <c:pt idx="42847">
                  <c:v>425.61893209999999</c:v>
                </c:pt>
                <c:pt idx="42848">
                  <c:v>425.62886709999998</c:v>
                </c:pt>
                <c:pt idx="42849">
                  <c:v>425.63880210000002</c:v>
                </c:pt>
                <c:pt idx="42850">
                  <c:v>425.6487381</c:v>
                </c:pt>
                <c:pt idx="42851">
                  <c:v>425.65867309999999</c:v>
                </c:pt>
                <c:pt idx="42852">
                  <c:v>425.66860910000003</c:v>
                </c:pt>
                <c:pt idx="42853">
                  <c:v>425.67854410000001</c:v>
                </c:pt>
                <c:pt idx="42854">
                  <c:v>425.68848009999999</c:v>
                </c:pt>
                <c:pt idx="42855">
                  <c:v>425.69841509999998</c:v>
                </c:pt>
                <c:pt idx="42856">
                  <c:v>425.70835110000002</c:v>
                </c:pt>
                <c:pt idx="42857">
                  <c:v>425.7182861</c:v>
                </c:pt>
                <c:pt idx="42858">
                  <c:v>425.72822209999998</c:v>
                </c:pt>
                <c:pt idx="42859">
                  <c:v>425.73815710000002</c:v>
                </c:pt>
                <c:pt idx="42860">
                  <c:v>425.74809210000001</c:v>
                </c:pt>
                <c:pt idx="42861">
                  <c:v>425.75802809999999</c:v>
                </c:pt>
                <c:pt idx="42862">
                  <c:v>425.76796309999997</c:v>
                </c:pt>
                <c:pt idx="42863">
                  <c:v>425.77789910000001</c:v>
                </c:pt>
                <c:pt idx="42864">
                  <c:v>425.7878341</c:v>
                </c:pt>
                <c:pt idx="42865">
                  <c:v>425.79777009999998</c:v>
                </c:pt>
                <c:pt idx="42866">
                  <c:v>425.80770510000002</c:v>
                </c:pt>
                <c:pt idx="42867">
                  <c:v>425.8176411</c:v>
                </c:pt>
                <c:pt idx="42868">
                  <c:v>425.82757609999999</c:v>
                </c:pt>
                <c:pt idx="42869">
                  <c:v>425.83751210000003</c:v>
                </c:pt>
                <c:pt idx="42870">
                  <c:v>425.84744710000001</c:v>
                </c:pt>
                <c:pt idx="42871">
                  <c:v>425.8573821</c:v>
                </c:pt>
                <c:pt idx="42872">
                  <c:v>425.86731850000001</c:v>
                </c:pt>
                <c:pt idx="42873">
                  <c:v>425.87725349999999</c:v>
                </c:pt>
                <c:pt idx="42874">
                  <c:v>425.88718949999998</c:v>
                </c:pt>
                <c:pt idx="42875">
                  <c:v>425.89712450000002</c:v>
                </c:pt>
                <c:pt idx="42876">
                  <c:v>425.9070605</c:v>
                </c:pt>
                <c:pt idx="42877">
                  <c:v>425.91699549999998</c:v>
                </c:pt>
                <c:pt idx="42878">
                  <c:v>425.92693150000002</c:v>
                </c:pt>
                <c:pt idx="42879">
                  <c:v>425.93686650000001</c:v>
                </c:pt>
                <c:pt idx="42880">
                  <c:v>425.94680249999999</c:v>
                </c:pt>
                <c:pt idx="42881">
                  <c:v>425.95673749999997</c:v>
                </c:pt>
                <c:pt idx="42882">
                  <c:v>425.96667350000001</c:v>
                </c:pt>
                <c:pt idx="42883">
                  <c:v>425.9766085</c:v>
                </c:pt>
                <c:pt idx="42884">
                  <c:v>425.98654449999998</c:v>
                </c:pt>
                <c:pt idx="42885">
                  <c:v>425.99647950000002</c:v>
                </c:pt>
                <c:pt idx="42886">
                  <c:v>426.00641450000001</c:v>
                </c:pt>
                <c:pt idx="42887">
                  <c:v>426.01635049999999</c:v>
                </c:pt>
                <c:pt idx="42888">
                  <c:v>426.02628549999997</c:v>
                </c:pt>
                <c:pt idx="42889">
                  <c:v>426.03622150000001</c:v>
                </c:pt>
                <c:pt idx="42890">
                  <c:v>426.0461565</c:v>
                </c:pt>
                <c:pt idx="42891">
                  <c:v>426.05609249999998</c:v>
                </c:pt>
                <c:pt idx="42892">
                  <c:v>426.06602750000002</c:v>
                </c:pt>
                <c:pt idx="42893">
                  <c:v>426.0759635</c:v>
                </c:pt>
                <c:pt idx="42894">
                  <c:v>426.08589849999998</c:v>
                </c:pt>
                <c:pt idx="42895">
                  <c:v>426.09583450000002</c:v>
                </c:pt>
                <c:pt idx="42896">
                  <c:v>426.10576950000001</c:v>
                </c:pt>
                <c:pt idx="42897">
                  <c:v>426.11570549999999</c:v>
                </c:pt>
                <c:pt idx="42898">
                  <c:v>426.12564049999997</c:v>
                </c:pt>
                <c:pt idx="42899">
                  <c:v>426.13557650000001</c:v>
                </c:pt>
                <c:pt idx="42900">
                  <c:v>426.1455115</c:v>
                </c:pt>
                <c:pt idx="42901">
                  <c:v>426.15544749999998</c:v>
                </c:pt>
                <c:pt idx="42902">
                  <c:v>426.16538250000002</c:v>
                </c:pt>
                <c:pt idx="42903">
                  <c:v>426.17531750000001</c:v>
                </c:pt>
                <c:pt idx="42904">
                  <c:v>426.18525349999999</c:v>
                </c:pt>
                <c:pt idx="42905">
                  <c:v>426.19518849999997</c:v>
                </c:pt>
                <c:pt idx="42906">
                  <c:v>426.20512450000001</c:v>
                </c:pt>
                <c:pt idx="42907">
                  <c:v>426.2150595</c:v>
                </c:pt>
                <c:pt idx="42908">
                  <c:v>426.22499549999998</c:v>
                </c:pt>
                <c:pt idx="42909">
                  <c:v>426.23493050000002</c:v>
                </c:pt>
                <c:pt idx="42910">
                  <c:v>426.2448665</c:v>
                </c:pt>
                <c:pt idx="42911">
                  <c:v>426.25480149999999</c:v>
                </c:pt>
                <c:pt idx="42912">
                  <c:v>426.26473750000002</c:v>
                </c:pt>
                <c:pt idx="42913">
                  <c:v>426.27467250000001</c:v>
                </c:pt>
                <c:pt idx="42914">
                  <c:v>426.28460849999999</c:v>
                </c:pt>
                <c:pt idx="42915">
                  <c:v>426.29454349999997</c:v>
                </c:pt>
                <c:pt idx="42916">
                  <c:v>426.30447950000001</c:v>
                </c:pt>
                <c:pt idx="42917">
                  <c:v>426.3144145</c:v>
                </c:pt>
                <c:pt idx="42918">
                  <c:v>426.32435049999998</c:v>
                </c:pt>
                <c:pt idx="42919">
                  <c:v>426.33428550000002</c:v>
                </c:pt>
                <c:pt idx="42920">
                  <c:v>426.3442215</c:v>
                </c:pt>
                <c:pt idx="42921">
                  <c:v>426.35415649999999</c:v>
                </c:pt>
                <c:pt idx="42922">
                  <c:v>426.36409250000003</c:v>
                </c:pt>
                <c:pt idx="42923">
                  <c:v>426.37402750000001</c:v>
                </c:pt>
                <c:pt idx="42924">
                  <c:v>426.38396349999999</c:v>
                </c:pt>
                <c:pt idx="42925">
                  <c:v>426.39389849999998</c:v>
                </c:pt>
                <c:pt idx="42926">
                  <c:v>426.40383450000002</c:v>
                </c:pt>
                <c:pt idx="42927">
                  <c:v>426.4137695</c:v>
                </c:pt>
                <c:pt idx="42928">
                  <c:v>426.42370549999998</c:v>
                </c:pt>
                <c:pt idx="42929">
                  <c:v>426.43364050000002</c:v>
                </c:pt>
                <c:pt idx="42930">
                  <c:v>426.44357650000001</c:v>
                </c:pt>
                <c:pt idx="42931">
                  <c:v>426.45351149999999</c:v>
                </c:pt>
                <c:pt idx="42932">
                  <c:v>426.46344749999997</c:v>
                </c:pt>
                <c:pt idx="42933">
                  <c:v>426.47338250000001</c:v>
                </c:pt>
                <c:pt idx="42934">
                  <c:v>426.4833185</c:v>
                </c:pt>
                <c:pt idx="42935">
                  <c:v>426.49325349999998</c:v>
                </c:pt>
                <c:pt idx="42936">
                  <c:v>426.50318950000002</c:v>
                </c:pt>
                <c:pt idx="42937">
                  <c:v>426.5131245</c:v>
                </c:pt>
                <c:pt idx="42938">
                  <c:v>426.52306049999999</c:v>
                </c:pt>
                <c:pt idx="42939">
                  <c:v>426.53299550000003</c:v>
                </c:pt>
                <c:pt idx="42940">
                  <c:v>426.54293150000001</c:v>
                </c:pt>
                <c:pt idx="42941">
                  <c:v>426.55286649999999</c:v>
                </c:pt>
                <c:pt idx="42942">
                  <c:v>426.56280249999998</c:v>
                </c:pt>
                <c:pt idx="42943">
                  <c:v>426.57273750000002</c:v>
                </c:pt>
                <c:pt idx="42944">
                  <c:v>426.5826735</c:v>
                </c:pt>
                <c:pt idx="42945">
                  <c:v>426.59260849999998</c:v>
                </c:pt>
                <c:pt idx="42946">
                  <c:v>426.60254450000002</c:v>
                </c:pt>
                <c:pt idx="42947">
                  <c:v>426.61247950000001</c:v>
                </c:pt>
                <c:pt idx="42948">
                  <c:v>426.62241549999999</c:v>
                </c:pt>
                <c:pt idx="42949">
                  <c:v>426.63235049999997</c:v>
                </c:pt>
                <c:pt idx="42950">
                  <c:v>426.64228650000001</c:v>
                </c:pt>
                <c:pt idx="42951">
                  <c:v>426.6522215</c:v>
                </c:pt>
                <c:pt idx="42952">
                  <c:v>426.66215749999998</c:v>
                </c:pt>
                <c:pt idx="42953">
                  <c:v>426.67209250000002</c:v>
                </c:pt>
                <c:pt idx="42954">
                  <c:v>426.6820285</c:v>
                </c:pt>
                <c:pt idx="42955">
                  <c:v>426.69196349999999</c:v>
                </c:pt>
                <c:pt idx="42956">
                  <c:v>426.70189950000002</c:v>
                </c:pt>
                <c:pt idx="42957">
                  <c:v>426.71183450000001</c:v>
                </c:pt>
                <c:pt idx="42958">
                  <c:v>426.72177049999999</c:v>
                </c:pt>
                <c:pt idx="42959">
                  <c:v>426.73170549999998</c:v>
                </c:pt>
                <c:pt idx="42960">
                  <c:v>426.74164150000001</c:v>
                </c:pt>
                <c:pt idx="42961">
                  <c:v>426.7515765</c:v>
                </c:pt>
                <c:pt idx="42962">
                  <c:v>426.76151249999998</c:v>
                </c:pt>
                <c:pt idx="42963">
                  <c:v>426.77144850000002</c:v>
                </c:pt>
                <c:pt idx="42964">
                  <c:v>426.7813835</c:v>
                </c:pt>
                <c:pt idx="42965">
                  <c:v>426.79131949999999</c:v>
                </c:pt>
                <c:pt idx="42966">
                  <c:v>426.80125450000003</c:v>
                </c:pt>
                <c:pt idx="42967">
                  <c:v>426.81119050000001</c:v>
                </c:pt>
                <c:pt idx="42968">
                  <c:v>426.82112549999999</c:v>
                </c:pt>
                <c:pt idx="42969">
                  <c:v>426.83106149999998</c:v>
                </c:pt>
                <c:pt idx="42970">
                  <c:v>426.84099650000002</c:v>
                </c:pt>
                <c:pt idx="42971">
                  <c:v>426.8509325</c:v>
                </c:pt>
                <c:pt idx="42972">
                  <c:v>426.86086749999998</c:v>
                </c:pt>
                <c:pt idx="42973">
                  <c:v>426.87080409999999</c:v>
                </c:pt>
                <c:pt idx="42974">
                  <c:v>426.88073910000003</c:v>
                </c:pt>
                <c:pt idx="42975">
                  <c:v>426.89067510000001</c:v>
                </c:pt>
                <c:pt idx="42976">
                  <c:v>426.90061009999999</c:v>
                </c:pt>
                <c:pt idx="42977">
                  <c:v>426.91054609999998</c:v>
                </c:pt>
                <c:pt idx="42978">
                  <c:v>426.92048110000002</c:v>
                </c:pt>
                <c:pt idx="42979">
                  <c:v>426.9304171</c:v>
                </c:pt>
                <c:pt idx="42980">
                  <c:v>426.94035309999998</c:v>
                </c:pt>
                <c:pt idx="42981">
                  <c:v>426.95028810000002</c:v>
                </c:pt>
                <c:pt idx="42982">
                  <c:v>426.9602241</c:v>
                </c:pt>
                <c:pt idx="42983">
                  <c:v>426.97015909999999</c:v>
                </c:pt>
                <c:pt idx="42984">
                  <c:v>426.98009510000003</c:v>
                </c:pt>
                <c:pt idx="42985">
                  <c:v>426.99003010000001</c:v>
                </c:pt>
                <c:pt idx="42986">
                  <c:v>426.99996609999999</c:v>
                </c:pt>
                <c:pt idx="42987">
                  <c:v>427.00990109999998</c:v>
                </c:pt>
                <c:pt idx="42988">
                  <c:v>427.01983710000002</c:v>
                </c:pt>
                <c:pt idx="42989">
                  <c:v>427.0297721</c:v>
                </c:pt>
                <c:pt idx="42990">
                  <c:v>427.03970809999998</c:v>
                </c:pt>
                <c:pt idx="42991">
                  <c:v>427.04964310000003</c:v>
                </c:pt>
                <c:pt idx="42992">
                  <c:v>427.05957910000001</c:v>
                </c:pt>
                <c:pt idx="42993">
                  <c:v>427.06951509999999</c:v>
                </c:pt>
                <c:pt idx="42994">
                  <c:v>427.07945009999997</c:v>
                </c:pt>
                <c:pt idx="42995">
                  <c:v>427.08938610000001</c:v>
                </c:pt>
                <c:pt idx="42996">
                  <c:v>427.0993211</c:v>
                </c:pt>
                <c:pt idx="42997">
                  <c:v>427.10925709999998</c:v>
                </c:pt>
                <c:pt idx="42998">
                  <c:v>427.11919210000002</c:v>
                </c:pt>
                <c:pt idx="42999">
                  <c:v>427.1291281</c:v>
                </c:pt>
                <c:pt idx="43000">
                  <c:v>427.13906309999999</c:v>
                </c:pt>
                <c:pt idx="43001">
                  <c:v>427.14899910000003</c:v>
                </c:pt>
                <c:pt idx="43002">
                  <c:v>427.15893410000001</c:v>
                </c:pt>
                <c:pt idx="43003">
                  <c:v>427.16887009999999</c:v>
                </c:pt>
                <c:pt idx="43004">
                  <c:v>427.17880509999998</c:v>
                </c:pt>
                <c:pt idx="43005">
                  <c:v>427.18874110000002</c:v>
                </c:pt>
                <c:pt idx="43006">
                  <c:v>427.1986771</c:v>
                </c:pt>
                <c:pt idx="43007">
                  <c:v>427.20861209999998</c:v>
                </c:pt>
                <c:pt idx="43008">
                  <c:v>427.21854810000002</c:v>
                </c:pt>
                <c:pt idx="43009">
                  <c:v>427.22848310000001</c:v>
                </c:pt>
                <c:pt idx="43010">
                  <c:v>427.23841909999999</c:v>
                </c:pt>
                <c:pt idx="43011">
                  <c:v>427.24835409999997</c:v>
                </c:pt>
                <c:pt idx="43012">
                  <c:v>427.25829010000001</c:v>
                </c:pt>
                <c:pt idx="43013">
                  <c:v>427.2682251</c:v>
                </c:pt>
                <c:pt idx="43014">
                  <c:v>427.27816109999998</c:v>
                </c:pt>
                <c:pt idx="43015">
                  <c:v>427.28809610000002</c:v>
                </c:pt>
                <c:pt idx="43016">
                  <c:v>427.2980321</c:v>
                </c:pt>
                <c:pt idx="43017">
                  <c:v>427.30796809999998</c:v>
                </c:pt>
                <c:pt idx="43018">
                  <c:v>427.31790310000002</c:v>
                </c:pt>
                <c:pt idx="43019">
                  <c:v>427.32783910000001</c:v>
                </c:pt>
                <c:pt idx="43020">
                  <c:v>427.33777409999999</c:v>
                </c:pt>
                <c:pt idx="43021">
                  <c:v>427.34771009999997</c:v>
                </c:pt>
                <c:pt idx="43022">
                  <c:v>427.35764510000001</c:v>
                </c:pt>
                <c:pt idx="43023">
                  <c:v>427.3675811</c:v>
                </c:pt>
                <c:pt idx="43024">
                  <c:v>427.37751609999998</c:v>
                </c:pt>
                <c:pt idx="43025">
                  <c:v>427.38745210000002</c:v>
                </c:pt>
                <c:pt idx="43026">
                  <c:v>427.3973871</c:v>
                </c:pt>
                <c:pt idx="43027">
                  <c:v>427.40732309999999</c:v>
                </c:pt>
                <c:pt idx="43028">
                  <c:v>427.41725910000002</c:v>
                </c:pt>
                <c:pt idx="43029">
                  <c:v>427.42719410000001</c:v>
                </c:pt>
                <c:pt idx="43030">
                  <c:v>427.43713009999999</c:v>
                </c:pt>
                <c:pt idx="43031">
                  <c:v>427.44706509999997</c:v>
                </c:pt>
                <c:pt idx="43032">
                  <c:v>427.45700110000001</c:v>
                </c:pt>
                <c:pt idx="43033">
                  <c:v>427.4669361</c:v>
                </c:pt>
                <c:pt idx="43034">
                  <c:v>427.47687209999998</c:v>
                </c:pt>
                <c:pt idx="43035">
                  <c:v>427.48680710000002</c:v>
                </c:pt>
                <c:pt idx="43036">
                  <c:v>427.4967431</c:v>
                </c:pt>
                <c:pt idx="43037">
                  <c:v>427.50667809999999</c:v>
                </c:pt>
                <c:pt idx="43038">
                  <c:v>427.51661410000003</c:v>
                </c:pt>
                <c:pt idx="43039">
                  <c:v>427.52655010000001</c:v>
                </c:pt>
                <c:pt idx="43040">
                  <c:v>427.53648509999999</c:v>
                </c:pt>
                <c:pt idx="43041">
                  <c:v>427.54642109999998</c:v>
                </c:pt>
                <c:pt idx="43042">
                  <c:v>427.55635610000002</c:v>
                </c:pt>
                <c:pt idx="43043">
                  <c:v>427.5662921</c:v>
                </c:pt>
                <c:pt idx="43044">
                  <c:v>427.57622709999998</c:v>
                </c:pt>
                <c:pt idx="43045">
                  <c:v>427.58616310000002</c:v>
                </c:pt>
                <c:pt idx="43046">
                  <c:v>427.59609810000001</c:v>
                </c:pt>
                <c:pt idx="43047">
                  <c:v>427.60603409999999</c:v>
                </c:pt>
                <c:pt idx="43048">
                  <c:v>427.61596909999997</c:v>
                </c:pt>
                <c:pt idx="43049">
                  <c:v>427.62590510000001</c:v>
                </c:pt>
                <c:pt idx="43050">
                  <c:v>427.63584109999999</c:v>
                </c:pt>
                <c:pt idx="43051">
                  <c:v>427.64577609999998</c:v>
                </c:pt>
                <c:pt idx="43052">
                  <c:v>427.65571210000002</c:v>
                </c:pt>
                <c:pt idx="43053">
                  <c:v>427.6656471</c:v>
                </c:pt>
                <c:pt idx="43054">
                  <c:v>427.67558309999998</c:v>
                </c:pt>
                <c:pt idx="43055">
                  <c:v>427.68551810000002</c:v>
                </c:pt>
                <c:pt idx="43056">
                  <c:v>427.69545410000001</c:v>
                </c:pt>
                <c:pt idx="43057">
                  <c:v>427.70538909999999</c:v>
                </c:pt>
                <c:pt idx="43058">
                  <c:v>427.71532509999997</c:v>
                </c:pt>
                <c:pt idx="43059">
                  <c:v>427.72526010000001</c:v>
                </c:pt>
                <c:pt idx="43060">
                  <c:v>427.7351961</c:v>
                </c:pt>
                <c:pt idx="43061">
                  <c:v>427.74513209999998</c:v>
                </c:pt>
                <c:pt idx="43062">
                  <c:v>427.75506710000002</c:v>
                </c:pt>
                <c:pt idx="43063">
                  <c:v>427.7650031</c:v>
                </c:pt>
                <c:pt idx="43064">
                  <c:v>427.77493809999999</c:v>
                </c:pt>
                <c:pt idx="43065">
                  <c:v>427.78487410000002</c:v>
                </c:pt>
                <c:pt idx="43066">
                  <c:v>427.79480910000001</c:v>
                </c:pt>
                <c:pt idx="43067">
                  <c:v>427.80474509999999</c:v>
                </c:pt>
                <c:pt idx="43068">
                  <c:v>427.81468009999998</c:v>
                </c:pt>
                <c:pt idx="43069">
                  <c:v>427.82461610000001</c:v>
                </c:pt>
                <c:pt idx="43070">
                  <c:v>427.8345511</c:v>
                </c:pt>
                <c:pt idx="43071">
                  <c:v>427.84448709999998</c:v>
                </c:pt>
                <c:pt idx="43072">
                  <c:v>427.85442210000002</c:v>
                </c:pt>
                <c:pt idx="43073">
                  <c:v>427.8643581</c:v>
                </c:pt>
                <c:pt idx="43074">
                  <c:v>427.87429429999997</c:v>
                </c:pt>
                <c:pt idx="43075">
                  <c:v>427.88422930000002</c:v>
                </c:pt>
                <c:pt idx="43076">
                  <c:v>427.8941653</c:v>
                </c:pt>
                <c:pt idx="43077">
                  <c:v>427.90410029999998</c:v>
                </c:pt>
                <c:pt idx="43078">
                  <c:v>427.91403630000002</c:v>
                </c:pt>
                <c:pt idx="43079">
                  <c:v>427.92397130000001</c:v>
                </c:pt>
                <c:pt idx="43080">
                  <c:v>427.93390729999999</c:v>
                </c:pt>
                <c:pt idx="43081">
                  <c:v>427.94384229999997</c:v>
                </c:pt>
                <c:pt idx="43082">
                  <c:v>427.95377830000001</c:v>
                </c:pt>
                <c:pt idx="43083">
                  <c:v>427.96371329999999</c:v>
                </c:pt>
                <c:pt idx="43084">
                  <c:v>427.97364929999998</c:v>
                </c:pt>
                <c:pt idx="43085">
                  <c:v>427.98358530000002</c:v>
                </c:pt>
                <c:pt idx="43086">
                  <c:v>427.9935203</c:v>
                </c:pt>
                <c:pt idx="43087">
                  <c:v>428.00345629999998</c:v>
                </c:pt>
                <c:pt idx="43088">
                  <c:v>428.01339130000002</c:v>
                </c:pt>
                <c:pt idx="43089">
                  <c:v>428.02332730000001</c:v>
                </c:pt>
                <c:pt idx="43090">
                  <c:v>428.03326229999999</c:v>
                </c:pt>
                <c:pt idx="43091">
                  <c:v>428.04319829999997</c:v>
                </c:pt>
                <c:pt idx="43092">
                  <c:v>428.05313330000001</c:v>
                </c:pt>
                <c:pt idx="43093">
                  <c:v>428.0630693</c:v>
                </c:pt>
                <c:pt idx="43094">
                  <c:v>428.07300429999998</c:v>
                </c:pt>
                <c:pt idx="43095">
                  <c:v>428.08294030000002</c:v>
                </c:pt>
                <c:pt idx="43096">
                  <c:v>428.0928753</c:v>
                </c:pt>
                <c:pt idx="43097">
                  <c:v>428.10281129999998</c:v>
                </c:pt>
                <c:pt idx="43098">
                  <c:v>428.11274730000002</c:v>
                </c:pt>
                <c:pt idx="43099">
                  <c:v>428.12268230000001</c:v>
                </c:pt>
                <c:pt idx="43100">
                  <c:v>428.13261829999999</c:v>
                </c:pt>
                <c:pt idx="43101">
                  <c:v>428.14255329999997</c:v>
                </c:pt>
                <c:pt idx="43102">
                  <c:v>428.15248930000001</c:v>
                </c:pt>
                <c:pt idx="43103">
                  <c:v>428.1624243</c:v>
                </c:pt>
                <c:pt idx="43104">
                  <c:v>428.17236029999998</c:v>
                </c:pt>
                <c:pt idx="43105">
                  <c:v>428.18229530000002</c:v>
                </c:pt>
                <c:pt idx="43106">
                  <c:v>428.1922313</c:v>
                </c:pt>
                <c:pt idx="43107">
                  <c:v>428.20216729999999</c:v>
                </c:pt>
                <c:pt idx="43108">
                  <c:v>428.21210230000003</c:v>
                </c:pt>
                <c:pt idx="43109">
                  <c:v>428.22203830000001</c:v>
                </c:pt>
                <c:pt idx="43110">
                  <c:v>428.23197329999999</c:v>
                </c:pt>
                <c:pt idx="43111">
                  <c:v>428.24190929999997</c:v>
                </c:pt>
                <c:pt idx="43112">
                  <c:v>428.25184430000002</c:v>
                </c:pt>
                <c:pt idx="43113">
                  <c:v>428.2617803</c:v>
                </c:pt>
                <c:pt idx="43114">
                  <c:v>428.27171529999998</c:v>
                </c:pt>
                <c:pt idx="43115">
                  <c:v>428.28165130000002</c:v>
                </c:pt>
                <c:pt idx="43116">
                  <c:v>428.29158630000001</c:v>
                </c:pt>
                <c:pt idx="43117">
                  <c:v>428.30152229999999</c:v>
                </c:pt>
                <c:pt idx="43118">
                  <c:v>428.31145830000003</c:v>
                </c:pt>
                <c:pt idx="43119">
                  <c:v>428.32139330000001</c:v>
                </c:pt>
                <c:pt idx="43120">
                  <c:v>428.33132929999999</c:v>
                </c:pt>
                <c:pt idx="43121">
                  <c:v>428.34126429999998</c:v>
                </c:pt>
                <c:pt idx="43122">
                  <c:v>428.35120030000002</c:v>
                </c:pt>
                <c:pt idx="43123">
                  <c:v>428.3611353</c:v>
                </c:pt>
                <c:pt idx="43124">
                  <c:v>428.37107129999998</c:v>
                </c:pt>
                <c:pt idx="43125">
                  <c:v>428.38100630000002</c:v>
                </c:pt>
                <c:pt idx="43126">
                  <c:v>428.39094230000001</c:v>
                </c:pt>
                <c:pt idx="43127">
                  <c:v>428.40087729999999</c:v>
                </c:pt>
                <c:pt idx="43128">
                  <c:v>428.41081329999997</c:v>
                </c:pt>
                <c:pt idx="43129">
                  <c:v>428.42074830000001</c:v>
                </c:pt>
                <c:pt idx="43130">
                  <c:v>428.4306843</c:v>
                </c:pt>
                <c:pt idx="43131">
                  <c:v>428.44062029999998</c:v>
                </c:pt>
                <c:pt idx="43132">
                  <c:v>428.45055530000002</c:v>
                </c:pt>
                <c:pt idx="43133">
                  <c:v>428.4604913</c:v>
                </c:pt>
                <c:pt idx="43134">
                  <c:v>428.47042629999999</c:v>
                </c:pt>
                <c:pt idx="43135">
                  <c:v>428.48036230000002</c:v>
                </c:pt>
                <c:pt idx="43136">
                  <c:v>428.49029730000001</c:v>
                </c:pt>
                <c:pt idx="43137">
                  <c:v>428.50023329999999</c:v>
                </c:pt>
                <c:pt idx="43138">
                  <c:v>428.51016829999998</c:v>
                </c:pt>
                <c:pt idx="43139">
                  <c:v>428.52010430000001</c:v>
                </c:pt>
                <c:pt idx="43140">
                  <c:v>428.5300393</c:v>
                </c:pt>
                <c:pt idx="43141">
                  <c:v>428.53997529999998</c:v>
                </c:pt>
                <c:pt idx="43142">
                  <c:v>428.54991130000002</c:v>
                </c:pt>
                <c:pt idx="43143">
                  <c:v>428.5598463</c:v>
                </c:pt>
                <c:pt idx="43144">
                  <c:v>428.56978229999999</c:v>
                </c:pt>
                <c:pt idx="43145">
                  <c:v>428.57971730000003</c:v>
                </c:pt>
                <c:pt idx="43146">
                  <c:v>428.58965330000001</c:v>
                </c:pt>
                <c:pt idx="43147">
                  <c:v>428.59958829999999</c:v>
                </c:pt>
                <c:pt idx="43148">
                  <c:v>428.60952429999998</c:v>
                </c:pt>
                <c:pt idx="43149">
                  <c:v>428.61945930000002</c:v>
                </c:pt>
                <c:pt idx="43150">
                  <c:v>428.6293953</c:v>
                </c:pt>
                <c:pt idx="43151">
                  <c:v>428.63933029999998</c:v>
                </c:pt>
                <c:pt idx="43152">
                  <c:v>428.64926630000002</c:v>
                </c:pt>
                <c:pt idx="43153">
                  <c:v>428.65920130000001</c:v>
                </c:pt>
                <c:pt idx="43154">
                  <c:v>428.66913729999999</c:v>
                </c:pt>
                <c:pt idx="43155">
                  <c:v>428.67907330000003</c:v>
                </c:pt>
                <c:pt idx="43156">
                  <c:v>428.68900830000001</c:v>
                </c:pt>
                <c:pt idx="43157">
                  <c:v>428.69894429999999</c:v>
                </c:pt>
                <c:pt idx="43158">
                  <c:v>428.70887929999998</c:v>
                </c:pt>
                <c:pt idx="43159">
                  <c:v>428.71881530000002</c:v>
                </c:pt>
                <c:pt idx="43160">
                  <c:v>428.7287503</c:v>
                </c:pt>
                <c:pt idx="43161">
                  <c:v>428.73868629999998</c:v>
                </c:pt>
                <c:pt idx="43162">
                  <c:v>428.74862130000002</c:v>
                </c:pt>
                <c:pt idx="43163">
                  <c:v>428.75855730000001</c:v>
                </c:pt>
                <c:pt idx="43164">
                  <c:v>428.76849229999999</c:v>
                </c:pt>
                <c:pt idx="43165">
                  <c:v>428.77842829999997</c:v>
                </c:pt>
                <c:pt idx="43166">
                  <c:v>428.78836430000001</c:v>
                </c:pt>
                <c:pt idx="43167">
                  <c:v>428.7982993</c:v>
                </c:pt>
                <c:pt idx="43168">
                  <c:v>428.80823529999998</c:v>
                </c:pt>
                <c:pt idx="43169">
                  <c:v>428.81817030000002</c:v>
                </c:pt>
                <c:pt idx="43170">
                  <c:v>428.8281063</c:v>
                </c:pt>
                <c:pt idx="43171">
                  <c:v>428.83804129999999</c:v>
                </c:pt>
                <c:pt idx="43172">
                  <c:v>428.84797730000003</c:v>
                </c:pt>
                <c:pt idx="43173">
                  <c:v>428.85791230000001</c:v>
                </c:pt>
                <c:pt idx="43174">
                  <c:v>428.86784829999999</c:v>
                </c:pt>
                <c:pt idx="43175">
                  <c:v>428.87778279999998</c:v>
                </c:pt>
                <c:pt idx="43176">
                  <c:v>428.88771880000002</c:v>
                </c:pt>
                <c:pt idx="43177">
                  <c:v>428.8976548</c:v>
                </c:pt>
                <c:pt idx="43178">
                  <c:v>428.90758979999998</c:v>
                </c:pt>
                <c:pt idx="43179">
                  <c:v>428.91752580000002</c:v>
                </c:pt>
                <c:pt idx="43180">
                  <c:v>428.92746080000001</c:v>
                </c:pt>
                <c:pt idx="43181">
                  <c:v>428.93739679999999</c:v>
                </c:pt>
                <c:pt idx="43182">
                  <c:v>428.94733179999997</c:v>
                </c:pt>
                <c:pt idx="43183">
                  <c:v>428.95726780000001</c:v>
                </c:pt>
                <c:pt idx="43184">
                  <c:v>428.9672028</c:v>
                </c:pt>
                <c:pt idx="43185">
                  <c:v>428.97713879999998</c:v>
                </c:pt>
                <c:pt idx="43186">
                  <c:v>428.98707380000002</c:v>
                </c:pt>
                <c:pt idx="43187">
                  <c:v>428.9970098</c:v>
                </c:pt>
                <c:pt idx="43188">
                  <c:v>429.00694579999998</c:v>
                </c:pt>
                <c:pt idx="43189">
                  <c:v>429.01688080000002</c:v>
                </c:pt>
                <c:pt idx="43190">
                  <c:v>429.02681680000001</c:v>
                </c:pt>
                <c:pt idx="43191">
                  <c:v>429.03675179999999</c:v>
                </c:pt>
                <c:pt idx="43192">
                  <c:v>429.04668779999997</c:v>
                </c:pt>
                <c:pt idx="43193">
                  <c:v>429.05662280000001</c:v>
                </c:pt>
                <c:pt idx="43194">
                  <c:v>429.0665588</c:v>
                </c:pt>
                <c:pt idx="43195">
                  <c:v>429.07649379999998</c:v>
                </c:pt>
                <c:pt idx="43196">
                  <c:v>429.08642980000002</c:v>
                </c:pt>
                <c:pt idx="43197">
                  <c:v>429.0963648</c:v>
                </c:pt>
                <c:pt idx="43198">
                  <c:v>429.10630079999999</c:v>
                </c:pt>
                <c:pt idx="43199">
                  <c:v>429.11623680000002</c:v>
                </c:pt>
                <c:pt idx="43200">
                  <c:v>429.12617180000001</c:v>
                </c:pt>
                <c:pt idx="43201">
                  <c:v>429.13610779999999</c:v>
                </c:pt>
                <c:pt idx="43202">
                  <c:v>429.14604279999998</c:v>
                </c:pt>
                <c:pt idx="43203">
                  <c:v>429.15597880000001</c:v>
                </c:pt>
                <c:pt idx="43204">
                  <c:v>429.1659138</c:v>
                </c:pt>
                <c:pt idx="43205">
                  <c:v>429.17584979999998</c:v>
                </c:pt>
                <c:pt idx="43206">
                  <c:v>429.18578480000002</c:v>
                </c:pt>
                <c:pt idx="43207">
                  <c:v>429.1957208</c:v>
                </c:pt>
                <c:pt idx="43208">
                  <c:v>429.20565579999999</c:v>
                </c:pt>
                <c:pt idx="43209">
                  <c:v>429.21559180000003</c:v>
                </c:pt>
                <c:pt idx="43210">
                  <c:v>429.22552780000001</c:v>
                </c:pt>
                <c:pt idx="43211">
                  <c:v>429.23546279999999</c:v>
                </c:pt>
                <c:pt idx="43212">
                  <c:v>429.24539879999998</c:v>
                </c:pt>
                <c:pt idx="43213">
                  <c:v>429.25533369999999</c:v>
                </c:pt>
                <c:pt idx="43214">
                  <c:v>429.2652698</c:v>
                </c:pt>
                <c:pt idx="43215">
                  <c:v>429.27520479999998</c:v>
                </c:pt>
                <c:pt idx="43216">
                  <c:v>429.28514080000002</c:v>
                </c:pt>
                <c:pt idx="43217">
                  <c:v>429.29507580000001</c:v>
                </c:pt>
                <c:pt idx="43218">
                  <c:v>429.30501179999999</c:v>
                </c:pt>
                <c:pt idx="43219">
                  <c:v>429.31494679999997</c:v>
                </c:pt>
                <c:pt idx="43220">
                  <c:v>429.32488280000001</c:v>
                </c:pt>
                <c:pt idx="43221">
                  <c:v>429.33481879999999</c:v>
                </c:pt>
                <c:pt idx="43222">
                  <c:v>429.34475379999998</c:v>
                </c:pt>
                <c:pt idx="43223">
                  <c:v>429.35468980000002</c:v>
                </c:pt>
                <c:pt idx="43224">
                  <c:v>429.3646248</c:v>
                </c:pt>
                <c:pt idx="43225">
                  <c:v>429.37456079999998</c:v>
                </c:pt>
                <c:pt idx="43226">
                  <c:v>429.38449580000002</c:v>
                </c:pt>
                <c:pt idx="43227">
                  <c:v>429.39443180000001</c:v>
                </c:pt>
                <c:pt idx="43228">
                  <c:v>429.40436679999999</c:v>
                </c:pt>
                <c:pt idx="43229">
                  <c:v>429.41430279999997</c:v>
                </c:pt>
                <c:pt idx="43230">
                  <c:v>429.42423780000001</c:v>
                </c:pt>
                <c:pt idx="43231">
                  <c:v>429.4341738</c:v>
                </c:pt>
                <c:pt idx="43232">
                  <c:v>429.44410879999998</c:v>
                </c:pt>
                <c:pt idx="43233">
                  <c:v>429.45404480000002</c:v>
                </c:pt>
                <c:pt idx="43234">
                  <c:v>429.4639808</c:v>
                </c:pt>
                <c:pt idx="43235">
                  <c:v>429.47391579999999</c:v>
                </c:pt>
                <c:pt idx="43236">
                  <c:v>429.48385180000002</c:v>
                </c:pt>
                <c:pt idx="43237">
                  <c:v>429.49378680000001</c:v>
                </c:pt>
                <c:pt idx="43238">
                  <c:v>429.50372279999999</c:v>
                </c:pt>
                <c:pt idx="43239">
                  <c:v>429.51365779999998</c:v>
                </c:pt>
                <c:pt idx="43240">
                  <c:v>429.52359380000001</c:v>
                </c:pt>
                <c:pt idx="43241">
                  <c:v>429.5335288</c:v>
                </c:pt>
                <c:pt idx="43242">
                  <c:v>429.54346479999998</c:v>
                </c:pt>
                <c:pt idx="43243">
                  <c:v>429.55339980000002</c:v>
                </c:pt>
                <c:pt idx="43244">
                  <c:v>429.5633358</c:v>
                </c:pt>
                <c:pt idx="43245">
                  <c:v>429.57327179999999</c:v>
                </c:pt>
                <c:pt idx="43246">
                  <c:v>429.58320680000003</c:v>
                </c:pt>
                <c:pt idx="43247">
                  <c:v>429.59314280000001</c:v>
                </c:pt>
                <c:pt idx="43248">
                  <c:v>429.60307779999999</c:v>
                </c:pt>
                <c:pt idx="43249">
                  <c:v>429.61301379999998</c:v>
                </c:pt>
                <c:pt idx="43250">
                  <c:v>429.62294880000002</c:v>
                </c:pt>
                <c:pt idx="43251">
                  <c:v>429.6328848</c:v>
                </c:pt>
                <c:pt idx="43252">
                  <c:v>429.64281979999998</c:v>
                </c:pt>
                <c:pt idx="43253">
                  <c:v>429.65275580000002</c:v>
                </c:pt>
                <c:pt idx="43254">
                  <c:v>429.6626918</c:v>
                </c:pt>
                <c:pt idx="43255">
                  <c:v>429.67262679999999</c:v>
                </c:pt>
                <c:pt idx="43256">
                  <c:v>429.68256280000003</c:v>
                </c:pt>
                <c:pt idx="43257">
                  <c:v>429.69249780000001</c:v>
                </c:pt>
                <c:pt idx="43258">
                  <c:v>429.70243379999999</c:v>
                </c:pt>
                <c:pt idx="43259">
                  <c:v>429.71236879999998</c:v>
                </c:pt>
                <c:pt idx="43260">
                  <c:v>429.72230480000002</c:v>
                </c:pt>
                <c:pt idx="43261">
                  <c:v>429.7322398</c:v>
                </c:pt>
                <c:pt idx="43262">
                  <c:v>429.74217579999998</c:v>
                </c:pt>
                <c:pt idx="43263">
                  <c:v>429.75211180000002</c:v>
                </c:pt>
                <c:pt idx="43264">
                  <c:v>429.76204680000001</c:v>
                </c:pt>
                <c:pt idx="43265">
                  <c:v>429.77198279999999</c:v>
                </c:pt>
                <c:pt idx="43266">
                  <c:v>429.78191779999997</c:v>
                </c:pt>
                <c:pt idx="43267">
                  <c:v>429.79185380000001</c:v>
                </c:pt>
                <c:pt idx="43268">
                  <c:v>429.8017888</c:v>
                </c:pt>
                <c:pt idx="43269">
                  <c:v>429.81172479999998</c:v>
                </c:pt>
                <c:pt idx="43270">
                  <c:v>429.82165980000002</c:v>
                </c:pt>
                <c:pt idx="43271">
                  <c:v>429.8315958</c:v>
                </c:pt>
                <c:pt idx="43272">
                  <c:v>429.84153179999998</c:v>
                </c:pt>
                <c:pt idx="43273">
                  <c:v>429.85146680000003</c:v>
                </c:pt>
                <c:pt idx="43274">
                  <c:v>429.86140280000001</c:v>
                </c:pt>
                <c:pt idx="43275">
                  <c:v>429.87133749999998</c:v>
                </c:pt>
                <c:pt idx="43276">
                  <c:v>429.88127350000002</c:v>
                </c:pt>
                <c:pt idx="43277">
                  <c:v>429.8912085</c:v>
                </c:pt>
                <c:pt idx="43278">
                  <c:v>429.90114449999999</c:v>
                </c:pt>
                <c:pt idx="43279">
                  <c:v>429.91108050000003</c:v>
                </c:pt>
                <c:pt idx="43280">
                  <c:v>429.92101550000001</c:v>
                </c:pt>
                <c:pt idx="43281">
                  <c:v>429.93095149999999</c:v>
                </c:pt>
                <c:pt idx="43282">
                  <c:v>429.94088649999998</c:v>
                </c:pt>
                <c:pt idx="43283">
                  <c:v>429.95082250000002</c:v>
                </c:pt>
                <c:pt idx="43284">
                  <c:v>429.9607575</c:v>
                </c:pt>
                <c:pt idx="43285">
                  <c:v>429.97069349999998</c:v>
                </c:pt>
                <c:pt idx="43286">
                  <c:v>429.98062850000002</c:v>
                </c:pt>
                <c:pt idx="43287">
                  <c:v>429.9905645</c:v>
                </c:pt>
                <c:pt idx="43288">
                  <c:v>430.00050049999999</c:v>
                </c:pt>
                <c:pt idx="43289">
                  <c:v>430.01043550000003</c:v>
                </c:pt>
                <c:pt idx="43290">
                  <c:v>430.02037150000001</c:v>
                </c:pt>
                <c:pt idx="43291">
                  <c:v>430.03030649999999</c:v>
                </c:pt>
                <c:pt idx="43292">
                  <c:v>430.04024249999998</c:v>
                </c:pt>
                <c:pt idx="43293">
                  <c:v>430.05017750000002</c:v>
                </c:pt>
                <c:pt idx="43294">
                  <c:v>430.0601135</c:v>
                </c:pt>
                <c:pt idx="43295">
                  <c:v>430.07004949999998</c:v>
                </c:pt>
                <c:pt idx="43296">
                  <c:v>430.07998450000002</c:v>
                </c:pt>
                <c:pt idx="43297">
                  <c:v>430.08992050000001</c:v>
                </c:pt>
                <c:pt idx="43298">
                  <c:v>430.09985549999999</c:v>
                </c:pt>
                <c:pt idx="43299">
                  <c:v>430.10979149999997</c:v>
                </c:pt>
                <c:pt idx="43300">
                  <c:v>430.11972650000001</c:v>
                </c:pt>
                <c:pt idx="43301">
                  <c:v>430.12966249999999</c:v>
                </c:pt>
                <c:pt idx="43302">
                  <c:v>430.13959749999998</c:v>
                </c:pt>
                <c:pt idx="43303">
                  <c:v>430.14953350000002</c:v>
                </c:pt>
                <c:pt idx="43304">
                  <c:v>430.1594695</c:v>
                </c:pt>
                <c:pt idx="43305">
                  <c:v>430.16940449999998</c:v>
                </c:pt>
                <c:pt idx="43306">
                  <c:v>430.17934050000002</c:v>
                </c:pt>
                <c:pt idx="43307">
                  <c:v>430.18927550000001</c:v>
                </c:pt>
                <c:pt idx="43308">
                  <c:v>430.19921149999999</c:v>
                </c:pt>
                <c:pt idx="43309">
                  <c:v>430.20914649999997</c:v>
                </c:pt>
                <c:pt idx="43310">
                  <c:v>430.21908250000001</c:v>
                </c:pt>
                <c:pt idx="43311">
                  <c:v>430.2290185</c:v>
                </c:pt>
                <c:pt idx="43312">
                  <c:v>430.23895349999998</c:v>
                </c:pt>
                <c:pt idx="43313">
                  <c:v>430.24888950000002</c:v>
                </c:pt>
                <c:pt idx="43314">
                  <c:v>430.2588245</c:v>
                </c:pt>
                <c:pt idx="43315">
                  <c:v>430.26876049999998</c:v>
                </c:pt>
                <c:pt idx="43316">
                  <c:v>430.27869550000003</c:v>
                </c:pt>
                <c:pt idx="43317">
                  <c:v>430.28863150000001</c:v>
                </c:pt>
                <c:pt idx="43318">
                  <c:v>430.29856749999999</c:v>
                </c:pt>
                <c:pt idx="43319">
                  <c:v>430.30850249999997</c:v>
                </c:pt>
                <c:pt idx="43320">
                  <c:v>430.31843850000001</c:v>
                </c:pt>
                <c:pt idx="43321">
                  <c:v>430.3283735</c:v>
                </c:pt>
                <c:pt idx="43322">
                  <c:v>430.33830949999998</c:v>
                </c:pt>
                <c:pt idx="43323">
                  <c:v>430.34824450000002</c:v>
                </c:pt>
                <c:pt idx="43324">
                  <c:v>430.3581805</c:v>
                </c:pt>
                <c:pt idx="43325">
                  <c:v>430.36811649999999</c:v>
                </c:pt>
                <c:pt idx="43326">
                  <c:v>430.37805150000003</c:v>
                </c:pt>
                <c:pt idx="43327">
                  <c:v>430.38798750000001</c:v>
                </c:pt>
                <c:pt idx="43328">
                  <c:v>430.39792249999999</c:v>
                </c:pt>
                <c:pt idx="43329">
                  <c:v>430.40785849999997</c:v>
                </c:pt>
                <c:pt idx="43330">
                  <c:v>430.41779350000002</c:v>
                </c:pt>
                <c:pt idx="43331">
                  <c:v>430.4277295</c:v>
                </c:pt>
                <c:pt idx="43332">
                  <c:v>430.43766549999998</c:v>
                </c:pt>
                <c:pt idx="43333">
                  <c:v>430.44760050000002</c:v>
                </c:pt>
                <c:pt idx="43334">
                  <c:v>430.4575365</c:v>
                </c:pt>
                <c:pt idx="43335">
                  <c:v>430.46747149999999</c:v>
                </c:pt>
                <c:pt idx="43336">
                  <c:v>430.47740750000003</c:v>
                </c:pt>
                <c:pt idx="43337">
                  <c:v>430.48734250000001</c:v>
                </c:pt>
                <c:pt idx="43338">
                  <c:v>430.49727849999999</c:v>
                </c:pt>
                <c:pt idx="43339">
                  <c:v>430.50721349999998</c:v>
                </c:pt>
                <c:pt idx="43340">
                  <c:v>430.51714950000002</c:v>
                </c:pt>
                <c:pt idx="43341">
                  <c:v>430.5270855</c:v>
                </c:pt>
                <c:pt idx="43342">
                  <c:v>430.53702049999998</c:v>
                </c:pt>
                <c:pt idx="43343">
                  <c:v>430.54695650000002</c:v>
                </c:pt>
                <c:pt idx="43344">
                  <c:v>430.55689150000001</c:v>
                </c:pt>
                <c:pt idx="43345">
                  <c:v>430.56682749999999</c:v>
                </c:pt>
                <c:pt idx="43346">
                  <c:v>430.57676350000003</c:v>
                </c:pt>
                <c:pt idx="43347">
                  <c:v>430.58669850000001</c:v>
                </c:pt>
                <c:pt idx="43348">
                  <c:v>430.59663449999999</c:v>
                </c:pt>
                <c:pt idx="43349">
                  <c:v>430.60656949999998</c:v>
                </c:pt>
                <c:pt idx="43350">
                  <c:v>430.61650550000002</c:v>
                </c:pt>
                <c:pt idx="43351">
                  <c:v>430.6264405</c:v>
                </c:pt>
                <c:pt idx="43352">
                  <c:v>430.63637649999998</c:v>
                </c:pt>
                <c:pt idx="43353">
                  <c:v>430.64631150000002</c:v>
                </c:pt>
                <c:pt idx="43354">
                  <c:v>430.65624750000001</c:v>
                </c:pt>
                <c:pt idx="43355">
                  <c:v>430.66618349999999</c:v>
                </c:pt>
                <c:pt idx="43356">
                  <c:v>430.67611849999997</c:v>
                </c:pt>
                <c:pt idx="43357">
                  <c:v>430.68605450000001</c:v>
                </c:pt>
                <c:pt idx="43358">
                  <c:v>430.6959895</c:v>
                </c:pt>
                <c:pt idx="43359">
                  <c:v>430.70592549999998</c:v>
                </c:pt>
                <c:pt idx="43360">
                  <c:v>430.71586050000002</c:v>
                </c:pt>
                <c:pt idx="43361">
                  <c:v>430.7257965</c:v>
                </c:pt>
                <c:pt idx="43362">
                  <c:v>430.73573249999998</c:v>
                </c:pt>
                <c:pt idx="43363">
                  <c:v>430.74566750000002</c:v>
                </c:pt>
                <c:pt idx="43364">
                  <c:v>430.75560350000001</c:v>
                </c:pt>
                <c:pt idx="43365">
                  <c:v>430.76553849999999</c:v>
                </c:pt>
                <c:pt idx="43366">
                  <c:v>430.77547449999997</c:v>
                </c:pt>
                <c:pt idx="43367">
                  <c:v>430.78540950000001</c:v>
                </c:pt>
                <c:pt idx="43368">
                  <c:v>430.7953455</c:v>
                </c:pt>
                <c:pt idx="43369">
                  <c:v>430.80528149999998</c:v>
                </c:pt>
                <c:pt idx="43370">
                  <c:v>430.81521650000002</c:v>
                </c:pt>
                <c:pt idx="43371">
                  <c:v>430.8251525</c:v>
                </c:pt>
                <c:pt idx="43372">
                  <c:v>430.83508749999999</c:v>
                </c:pt>
                <c:pt idx="43373">
                  <c:v>430.84502350000002</c:v>
                </c:pt>
                <c:pt idx="43374">
                  <c:v>430.85495850000001</c:v>
                </c:pt>
                <c:pt idx="43375">
                  <c:v>430.86489449999999</c:v>
                </c:pt>
                <c:pt idx="43376">
                  <c:v>430.87482990000001</c:v>
                </c:pt>
                <c:pt idx="43377">
                  <c:v>430.88476489999999</c:v>
                </c:pt>
                <c:pt idx="43378">
                  <c:v>430.89470089999998</c:v>
                </c:pt>
                <c:pt idx="43379">
                  <c:v>430.90463590000002</c:v>
                </c:pt>
                <c:pt idx="43380">
                  <c:v>430.9145719</c:v>
                </c:pt>
                <c:pt idx="43381">
                  <c:v>430.92450689999998</c:v>
                </c:pt>
                <c:pt idx="43382">
                  <c:v>430.93444290000002</c:v>
                </c:pt>
                <c:pt idx="43383">
                  <c:v>430.9443789</c:v>
                </c:pt>
                <c:pt idx="43384">
                  <c:v>430.95431389999999</c:v>
                </c:pt>
                <c:pt idx="43385">
                  <c:v>430.96424990000003</c:v>
                </c:pt>
                <c:pt idx="43386">
                  <c:v>430.97418490000001</c:v>
                </c:pt>
                <c:pt idx="43387">
                  <c:v>430.98412089999999</c:v>
                </c:pt>
                <c:pt idx="43388">
                  <c:v>430.99405589999998</c:v>
                </c:pt>
                <c:pt idx="43389">
                  <c:v>431.00399190000002</c:v>
                </c:pt>
                <c:pt idx="43390">
                  <c:v>431.0139279</c:v>
                </c:pt>
                <c:pt idx="43391">
                  <c:v>431.02386289999998</c:v>
                </c:pt>
                <c:pt idx="43392">
                  <c:v>431.03379890000002</c:v>
                </c:pt>
                <c:pt idx="43393">
                  <c:v>431.04373390000001</c:v>
                </c:pt>
                <c:pt idx="43394">
                  <c:v>431.05366989999999</c:v>
                </c:pt>
                <c:pt idx="43395">
                  <c:v>431.06360489999997</c:v>
                </c:pt>
                <c:pt idx="43396">
                  <c:v>431.07354090000001</c:v>
                </c:pt>
                <c:pt idx="43397">
                  <c:v>431.08347689999999</c:v>
                </c:pt>
                <c:pt idx="43398">
                  <c:v>431.09341189999998</c:v>
                </c:pt>
                <c:pt idx="43399">
                  <c:v>431.10334790000002</c:v>
                </c:pt>
                <c:pt idx="43400">
                  <c:v>431.1132829</c:v>
                </c:pt>
                <c:pt idx="43401">
                  <c:v>431.12321889999998</c:v>
                </c:pt>
                <c:pt idx="43402">
                  <c:v>431.13315390000002</c:v>
                </c:pt>
                <c:pt idx="43403">
                  <c:v>431.14308990000001</c:v>
                </c:pt>
                <c:pt idx="43404">
                  <c:v>431.15302589999999</c:v>
                </c:pt>
                <c:pt idx="43405">
                  <c:v>431.16296089999997</c:v>
                </c:pt>
                <c:pt idx="43406">
                  <c:v>431.17289690000001</c:v>
                </c:pt>
                <c:pt idx="43407">
                  <c:v>431.1828319</c:v>
                </c:pt>
                <c:pt idx="43408">
                  <c:v>431.19276789999998</c:v>
                </c:pt>
                <c:pt idx="43409">
                  <c:v>431.20270290000002</c:v>
                </c:pt>
                <c:pt idx="43410">
                  <c:v>431.2126389</c:v>
                </c:pt>
                <c:pt idx="43411">
                  <c:v>431.22257489999998</c:v>
                </c:pt>
                <c:pt idx="43412">
                  <c:v>431.23250990000003</c:v>
                </c:pt>
                <c:pt idx="43413">
                  <c:v>431.24244590000001</c:v>
                </c:pt>
                <c:pt idx="43414">
                  <c:v>431.25238089999999</c:v>
                </c:pt>
                <c:pt idx="43415">
                  <c:v>431.26231689999997</c:v>
                </c:pt>
                <c:pt idx="43416">
                  <c:v>431.27225190000001</c:v>
                </c:pt>
                <c:pt idx="43417">
                  <c:v>431.2821879</c:v>
                </c:pt>
                <c:pt idx="43418">
                  <c:v>431.29212389999998</c:v>
                </c:pt>
                <c:pt idx="43419">
                  <c:v>431.30205890000002</c:v>
                </c:pt>
                <c:pt idx="43420">
                  <c:v>431.3119949</c:v>
                </c:pt>
                <c:pt idx="43421">
                  <c:v>431.32192989999999</c:v>
                </c:pt>
                <c:pt idx="43422">
                  <c:v>431.33186590000003</c:v>
                </c:pt>
                <c:pt idx="43423">
                  <c:v>431.34180190000001</c:v>
                </c:pt>
                <c:pt idx="43424">
                  <c:v>431.35173689999999</c:v>
                </c:pt>
                <c:pt idx="43425">
                  <c:v>431.36167289999997</c:v>
                </c:pt>
                <c:pt idx="43426">
                  <c:v>431.37160790000001</c:v>
                </c:pt>
                <c:pt idx="43427">
                  <c:v>431.3815439</c:v>
                </c:pt>
                <c:pt idx="43428">
                  <c:v>431.39147889999998</c:v>
                </c:pt>
                <c:pt idx="43429">
                  <c:v>431.40141490000002</c:v>
                </c:pt>
                <c:pt idx="43430">
                  <c:v>431.4113509</c:v>
                </c:pt>
                <c:pt idx="43431">
                  <c:v>431.42128589999999</c:v>
                </c:pt>
                <c:pt idx="43432">
                  <c:v>431.43122190000003</c:v>
                </c:pt>
                <c:pt idx="43433">
                  <c:v>431.44115690000001</c:v>
                </c:pt>
                <c:pt idx="43434">
                  <c:v>431.45109289999999</c:v>
                </c:pt>
                <c:pt idx="43435">
                  <c:v>431.46102789999998</c:v>
                </c:pt>
                <c:pt idx="43436">
                  <c:v>431.47096390000002</c:v>
                </c:pt>
                <c:pt idx="43437">
                  <c:v>431.4808999</c:v>
                </c:pt>
                <c:pt idx="43438">
                  <c:v>431.49083489999998</c:v>
                </c:pt>
                <c:pt idx="43439">
                  <c:v>431.50077090000002</c:v>
                </c:pt>
                <c:pt idx="43440">
                  <c:v>431.5107059</c:v>
                </c:pt>
                <c:pt idx="43441">
                  <c:v>431.52064189999999</c:v>
                </c:pt>
                <c:pt idx="43442">
                  <c:v>431.53057690000003</c:v>
                </c:pt>
                <c:pt idx="43443">
                  <c:v>431.54051290000001</c:v>
                </c:pt>
                <c:pt idx="43444">
                  <c:v>431.55044889999999</c:v>
                </c:pt>
                <c:pt idx="43445">
                  <c:v>431.56038389999998</c:v>
                </c:pt>
                <c:pt idx="43446">
                  <c:v>431.57031990000002</c:v>
                </c:pt>
                <c:pt idx="43447">
                  <c:v>431.5802549</c:v>
                </c:pt>
                <c:pt idx="43448">
                  <c:v>431.59019089999998</c:v>
                </c:pt>
                <c:pt idx="43449">
                  <c:v>431.60012590000002</c:v>
                </c:pt>
                <c:pt idx="43450">
                  <c:v>431.61006190000001</c:v>
                </c:pt>
                <c:pt idx="43451">
                  <c:v>431.61999789999999</c:v>
                </c:pt>
                <c:pt idx="43452">
                  <c:v>431.62993289999997</c:v>
                </c:pt>
                <c:pt idx="43453">
                  <c:v>431.63986890000001</c:v>
                </c:pt>
                <c:pt idx="43454">
                  <c:v>431.64980389999999</c:v>
                </c:pt>
                <c:pt idx="43455">
                  <c:v>431.65973989999998</c:v>
                </c:pt>
                <c:pt idx="43456">
                  <c:v>431.66967490000002</c:v>
                </c:pt>
                <c:pt idx="43457">
                  <c:v>431.6796109</c:v>
                </c:pt>
                <c:pt idx="43458">
                  <c:v>431.68954689999998</c:v>
                </c:pt>
                <c:pt idx="43459">
                  <c:v>431.69948190000002</c:v>
                </c:pt>
                <c:pt idx="43460">
                  <c:v>431.70941790000001</c:v>
                </c:pt>
                <c:pt idx="43461">
                  <c:v>431.71935289999999</c:v>
                </c:pt>
                <c:pt idx="43462">
                  <c:v>431.72928889999997</c:v>
                </c:pt>
                <c:pt idx="43463">
                  <c:v>431.73922490000001</c:v>
                </c:pt>
                <c:pt idx="43464">
                  <c:v>431.7491599</c:v>
                </c:pt>
                <c:pt idx="43465">
                  <c:v>431.75909589999998</c:v>
                </c:pt>
                <c:pt idx="43466">
                  <c:v>431.76903090000002</c:v>
                </c:pt>
                <c:pt idx="43467">
                  <c:v>431.7789669</c:v>
                </c:pt>
                <c:pt idx="43468">
                  <c:v>431.78890189999998</c:v>
                </c:pt>
                <c:pt idx="43469">
                  <c:v>431.79883790000002</c:v>
                </c:pt>
                <c:pt idx="43470">
                  <c:v>431.80877390000001</c:v>
                </c:pt>
                <c:pt idx="43471">
                  <c:v>431.81870889999999</c:v>
                </c:pt>
                <c:pt idx="43472">
                  <c:v>431.82864489999997</c:v>
                </c:pt>
                <c:pt idx="43473">
                  <c:v>431.83857990000001</c:v>
                </c:pt>
                <c:pt idx="43474">
                  <c:v>431.8485159</c:v>
                </c:pt>
                <c:pt idx="43475">
                  <c:v>431.85845089999998</c:v>
                </c:pt>
                <c:pt idx="43476">
                  <c:v>431.86838690000002</c:v>
                </c:pt>
                <c:pt idx="43477">
                  <c:v>431.87832359999999</c:v>
                </c:pt>
                <c:pt idx="43478">
                  <c:v>431.88825859999997</c:v>
                </c:pt>
                <c:pt idx="43479">
                  <c:v>431.89819460000001</c:v>
                </c:pt>
                <c:pt idx="43480">
                  <c:v>431.9081296</c:v>
                </c:pt>
                <c:pt idx="43481">
                  <c:v>431.91806559999998</c:v>
                </c:pt>
                <c:pt idx="43482">
                  <c:v>431.92800060000002</c:v>
                </c:pt>
                <c:pt idx="43483">
                  <c:v>431.9379366</c:v>
                </c:pt>
                <c:pt idx="43484">
                  <c:v>431.94787259999998</c:v>
                </c:pt>
                <c:pt idx="43485">
                  <c:v>431.95780760000002</c:v>
                </c:pt>
                <c:pt idx="43486">
                  <c:v>431.96774360000001</c:v>
                </c:pt>
                <c:pt idx="43487">
                  <c:v>431.97767859999999</c:v>
                </c:pt>
                <c:pt idx="43488">
                  <c:v>431.98761459999997</c:v>
                </c:pt>
                <c:pt idx="43489">
                  <c:v>431.99755060000001</c:v>
                </c:pt>
                <c:pt idx="43490">
                  <c:v>432.0074856</c:v>
                </c:pt>
                <c:pt idx="43491">
                  <c:v>432.01742159999998</c:v>
                </c:pt>
                <c:pt idx="43492">
                  <c:v>432.02735660000002</c:v>
                </c:pt>
                <c:pt idx="43493">
                  <c:v>432.0372926</c:v>
                </c:pt>
                <c:pt idx="43494">
                  <c:v>432.04722759999999</c:v>
                </c:pt>
                <c:pt idx="43495">
                  <c:v>432.05716360000002</c:v>
                </c:pt>
                <c:pt idx="43496">
                  <c:v>432.06709960000001</c:v>
                </c:pt>
                <c:pt idx="43497">
                  <c:v>432.07703459999999</c:v>
                </c:pt>
                <c:pt idx="43498">
                  <c:v>432.08697059999997</c:v>
                </c:pt>
                <c:pt idx="43499">
                  <c:v>432.09690560000001</c:v>
                </c:pt>
                <c:pt idx="43500">
                  <c:v>432.1068416</c:v>
                </c:pt>
                <c:pt idx="43501">
                  <c:v>432.11677759999998</c:v>
                </c:pt>
                <c:pt idx="43502">
                  <c:v>432.12671260000002</c:v>
                </c:pt>
                <c:pt idx="43503">
                  <c:v>432.1366486</c:v>
                </c:pt>
                <c:pt idx="43504">
                  <c:v>432.14658359999999</c:v>
                </c:pt>
                <c:pt idx="43505">
                  <c:v>432.15651960000002</c:v>
                </c:pt>
                <c:pt idx="43506">
                  <c:v>432.16645460000001</c:v>
                </c:pt>
                <c:pt idx="43507">
                  <c:v>432.17639059999999</c:v>
                </c:pt>
                <c:pt idx="43508">
                  <c:v>432.18632659999997</c:v>
                </c:pt>
                <c:pt idx="43509">
                  <c:v>432.19626160000001</c:v>
                </c:pt>
                <c:pt idx="43510">
                  <c:v>432.2061976</c:v>
                </c:pt>
                <c:pt idx="43511">
                  <c:v>432.21613259999998</c:v>
                </c:pt>
                <c:pt idx="43512">
                  <c:v>432.22606860000002</c:v>
                </c:pt>
                <c:pt idx="43513">
                  <c:v>432.2360046</c:v>
                </c:pt>
                <c:pt idx="43514">
                  <c:v>432.24593959999999</c:v>
                </c:pt>
                <c:pt idx="43515">
                  <c:v>432.25587560000002</c:v>
                </c:pt>
                <c:pt idx="43516">
                  <c:v>432.26581060000001</c:v>
                </c:pt>
                <c:pt idx="43517">
                  <c:v>432.27574659999999</c:v>
                </c:pt>
                <c:pt idx="43518">
                  <c:v>432.28568159999998</c:v>
                </c:pt>
                <c:pt idx="43519">
                  <c:v>432.29561760000001</c:v>
                </c:pt>
                <c:pt idx="43520">
                  <c:v>432.3055536</c:v>
                </c:pt>
                <c:pt idx="43521">
                  <c:v>432.31548859999998</c:v>
                </c:pt>
                <c:pt idx="43522">
                  <c:v>432.32542460000002</c:v>
                </c:pt>
                <c:pt idx="43523">
                  <c:v>432.3353596</c:v>
                </c:pt>
                <c:pt idx="43524">
                  <c:v>432.34529559999999</c:v>
                </c:pt>
                <c:pt idx="43525">
                  <c:v>432.35523060000003</c:v>
                </c:pt>
                <c:pt idx="43526">
                  <c:v>432.36516660000001</c:v>
                </c:pt>
                <c:pt idx="43527">
                  <c:v>432.37510259999999</c:v>
                </c:pt>
                <c:pt idx="43528">
                  <c:v>432.38503759999998</c:v>
                </c:pt>
                <c:pt idx="43529">
                  <c:v>432.39497360000001</c:v>
                </c:pt>
                <c:pt idx="43530">
                  <c:v>432.4049086</c:v>
                </c:pt>
                <c:pt idx="43531">
                  <c:v>432.41484459999998</c:v>
                </c:pt>
                <c:pt idx="43532">
                  <c:v>432.42478060000002</c:v>
                </c:pt>
                <c:pt idx="43533">
                  <c:v>432.4347156</c:v>
                </c:pt>
                <c:pt idx="43534">
                  <c:v>432.44465159999999</c:v>
                </c:pt>
                <c:pt idx="43535">
                  <c:v>432.45458660000003</c:v>
                </c:pt>
                <c:pt idx="43536">
                  <c:v>432.46452260000001</c:v>
                </c:pt>
                <c:pt idx="43537">
                  <c:v>432.47445859999999</c:v>
                </c:pt>
                <c:pt idx="43538">
                  <c:v>432.48439359999998</c:v>
                </c:pt>
                <c:pt idx="43539">
                  <c:v>432.49432960000001</c:v>
                </c:pt>
                <c:pt idx="43540">
                  <c:v>432.5042646</c:v>
                </c:pt>
                <c:pt idx="43541">
                  <c:v>432.51420059999998</c:v>
                </c:pt>
                <c:pt idx="43542">
                  <c:v>432.52413560000002</c:v>
                </c:pt>
                <c:pt idx="43543">
                  <c:v>432.5340716</c:v>
                </c:pt>
                <c:pt idx="43544">
                  <c:v>432.54400759999999</c:v>
                </c:pt>
                <c:pt idx="43545">
                  <c:v>432.55394260000003</c:v>
                </c:pt>
                <c:pt idx="43546">
                  <c:v>432.56387860000001</c:v>
                </c:pt>
                <c:pt idx="43547">
                  <c:v>432.57381359999999</c:v>
                </c:pt>
                <c:pt idx="43548">
                  <c:v>432.58374959999998</c:v>
                </c:pt>
                <c:pt idx="43549">
                  <c:v>432.59368560000001</c:v>
                </c:pt>
                <c:pt idx="43550">
                  <c:v>432.6036206</c:v>
                </c:pt>
                <c:pt idx="43551">
                  <c:v>432.61355659999998</c:v>
                </c:pt>
                <c:pt idx="43552">
                  <c:v>432.62349160000002</c:v>
                </c:pt>
                <c:pt idx="43553">
                  <c:v>432.6334276</c:v>
                </c:pt>
                <c:pt idx="43554">
                  <c:v>432.64336259999999</c:v>
                </c:pt>
                <c:pt idx="43555">
                  <c:v>432.65329860000003</c:v>
                </c:pt>
                <c:pt idx="43556">
                  <c:v>432.66323460000001</c:v>
                </c:pt>
                <c:pt idx="43557">
                  <c:v>432.67316959999999</c:v>
                </c:pt>
                <c:pt idx="43558">
                  <c:v>432.68310559999998</c:v>
                </c:pt>
                <c:pt idx="43559">
                  <c:v>432.69304060000002</c:v>
                </c:pt>
                <c:pt idx="43560">
                  <c:v>432.7029766</c:v>
                </c:pt>
                <c:pt idx="43561">
                  <c:v>432.71291259999998</c:v>
                </c:pt>
                <c:pt idx="43562">
                  <c:v>432.72284760000002</c:v>
                </c:pt>
                <c:pt idx="43563">
                  <c:v>432.7327836</c:v>
                </c:pt>
                <c:pt idx="43564">
                  <c:v>432.74271859999999</c:v>
                </c:pt>
                <c:pt idx="43565">
                  <c:v>432.75265460000003</c:v>
                </c:pt>
                <c:pt idx="43566">
                  <c:v>432.76258960000001</c:v>
                </c:pt>
                <c:pt idx="43567">
                  <c:v>432.77252559999999</c:v>
                </c:pt>
                <c:pt idx="43568">
                  <c:v>432.78246159999998</c:v>
                </c:pt>
                <c:pt idx="43569">
                  <c:v>432.79239660000002</c:v>
                </c:pt>
                <c:pt idx="43570">
                  <c:v>432.8023326</c:v>
                </c:pt>
                <c:pt idx="43571">
                  <c:v>432.81226759999998</c:v>
                </c:pt>
                <c:pt idx="43572">
                  <c:v>432.82220360000002</c:v>
                </c:pt>
                <c:pt idx="43573">
                  <c:v>432.8321396</c:v>
                </c:pt>
                <c:pt idx="43574">
                  <c:v>432.84207459999999</c:v>
                </c:pt>
                <c:pt idx="43575">
                  <c:v>432.85201060000003</c:v>
                </c:pt>
                <c:pt idx="43576">
                  <c:v>432.86194560000001</c:v>
                </c:pt>
                <c:pt idx="43577">
                  <c:v>432.87188159999999</c:v>
                </c:pt>
                <c:pt idx="43578">
                  <c:v>432.88181689999999</c:v>
                </c:pt>
                <c:pt idx="43579">
                  <c:v>432.89175189999997</c:v>
                </c:pt>
                <c:pt idx="43580">
                  <c:v>432.90168790000001</c:v>
                </c:pt>
                <c:pt idx="43581">
                  <c:v>432.9116229</c:v>
                </c:pt>
                <c:pt idx="43582">
                  <c:v>432.92155889999998</c:v>
                </c:pt>
                <c:pt idx="43583">
                  <c:v>432.93149490000002</c:v>
                </c:pt>
                <c:pt idx="43584">
                  <c:v>432.9414299</c:v>
                </c:pt>
                <c:pt idx="43585">
                  <c:v>432.95136589999998</c:v>
                </c:pt>
                <c:pt idx="43586">
                  <c:v>432.96130090000003</c:v>
                </c:pt>
                <c:pt idx="43587">
                  <c:v>432.97123690000001</c:v>
                </c:pt>
                <c:pt idx="43588">
                  <c:v>432.98117189999999</c:v>
                </c:pt>
                <c:pt idx="43589">
                  <c:v>432.99110789999997</c:v>
                </c:pt>
                <c:pt idx="43590">
                  <c:v>433.00104390000001</c:v>
                </c:pt>
                <c:pt idx="43591">
                  <c:v>433.0109789</c:v>
                </c:pt>
                <c:pt idx="43592">
                  <c:v>433.02091489999998</c:v>
                </c:pt>
                <c:pt idx="43593">
                  <c:v>433.03084990000002</c:v>
                </c:pt>
                <c:pt idx="43594">
                  <c:v>433.0407859</c:v>
                </c:pt>
                <c:pt idx="43595">
                  <c:v>433.05072189999998</c:v>
                </c:pt>
                <c:pt idx="43596">
                  <c:v>433.06065690000003</c:v>
                </c:pt>
                <c:pt idx="43597">
                  <c:v>433.07059290000001</c:v>
                </c:pt>
                <c:pt idx="43598">
                  <c:v>433.08052789999999</c:v>
                </c:pt>
                <c:pt idx="43599">
                  <c:v>433.09046389999997</c:v>
                </c:pt>
                <c:pt idx="43600">
                  <c:v>433.10039990000001</c:v>
                </c:pt>
                <c:pt idx="43601">
                  <c:v>433.1103349</c:v>
                </c:pt>
                <c:pt idx="43602">
                  <c:v>433.12027089999998</c:v>
                </c:pt>
                <c:pt idx="43603">
                  <c:v>433.13020590000002</c:v>
                </c:pt>
                <c:pt idx="43604">
                  <c:v>433.1401419</c:v>
                </c:pt>
                <c:pt idx="43605">
                  <c:v>433.15007789999999</c:v>
                </c:pt>
                <c:pt idx="43606">
                  <c:v>433.16001290000003</c:v>
                </c:pt>
                <c:pt idx="43607">
                  <c:v>433.16994890000001</c:v>
                </c:pt>
                <c:pt idx="43608">
                  <c:v>433.17988389999999</c:v>
                </c:pt>
                <c:pt idx="43609">
                  <c:v>433.18981989999997</c:v>
                </c:pt>
                <c:pt idx="43610">
                  <c:v>433.19975590000001</c:v>
                </c:pt>
                <c:pt idx="43611">
                  <c:v>433.2096909</c:v>
                </c:pt>
                <c:pt idx="43612">
                  <c:v>433.21962689999998</c:v>
                </c:pt>
                <c:pt idx="43613">
                  <c:v>433.22956190000002</c:v>
                </c:pt>
                <c:pt idx="43614">
                  <c:v>433.2394979</c:v>
                </c:pt>
                <c:pt idx="43615">
                  <c:v>433.24943289999999</c:v>
                </c:pt>
                <c:pt idx="43616">
                  <c:v>433.25936890000003</c:v>
                </c:pt>
                <c:pt idx="43617">
                  <c:v>433.26930490000001</c:v>
                </c:pt>
                <c:pt idx="43618">
                  <c:v>433.27923989999999</c:v>
                </c:pt>
                <c:pt idx="43619">
                  <c:v>433.28917589999998</c:v>
                </c:pt>
                <c:pt idx="43620">
                  <c:v>433.29911090000002</c:v>
                </c:pt>
                <c:pt idx="43621">
                  <c:v>433.3090469</c:v>
                </c:pt>
                <c:pt idx="43622">
                  <c:v>433.31898289999998</c:v>
                </c:pt>
                <c:pt idx="43623">
                  <c:v>433.32891790000002</c:v>
                </c:pt>
                <c:pt idx="43624">
                  <c:v>433.3388539</c:v>
                </c:pt>
                <c:pt idx="43625">
                  <c:v>433.34878889999999</c:v>
                </c:pt>
                <c:pt idx="43626">
                  <c:v>433.35872490000003</c:v>
                </c:pt>
                <c:pt idx="43627">
                  <c:v>433.36866090000001</c:v>
                </c:pt>
                <c:pt idx="43628">
                  <c:v>433.37859589999999</c:v>
                </c:pt>
                <c:pt idx="43629">
                  <c:v>433.38853189999998</c:v>
                </c:pt>
                <c:pt idx="43630">
                  <c:v>433.39846690000002</c:v>
                </c:pt>
                <c:pt idx="43631">
                  <c:v>433.4084029</c:v>
                </c:pt>
                <c:pt idx="43632">
                  <c:v>433.41833889999998</c:v>
                </c:pt>
                <c:pt idx="43633">
                  <c:v>433.42827390000002</c:v>
                </c:pt>
                <c:pt idx="43634">
                  <c:v>433.4382099</c:v>
                </c:pt>
                <c:pt idx="43635">
                  <c:v>433.44814489999999</c:v>
                </c:pt>
                <c:pt idx="43636">
                  <c:v>433.45808090000003</c:v>
                </c:pt>
                <c:pt idx="43637">
                  <c:v>433.46801690000001</c:v>
                </c:pt>
                <c:pt idx="43638">
                  <c:v>433.47795189999999</c:v>
                </c:pt>
                <c:pt idx="43639">
                  <c:v>433.48788789999998</c:v>
                </c:pt>
                <c:pt idx="43640">
                  <c:v>433.49782290000002</c:v>
                </c:pt>
                <c:pt idx="43641">
                  <c:v>433.5077589</c:v>
                </c:pt>
                <c:pt idx="43642">
                  <c:v>433.51769489999998</c:v>
                </c:pt>
                <c:pt idx="43643">
                  <c:v>433.52762990000002</c:v>
                </c:pt>
                <c:pt idx="43644">
                  <c:v>433.5375659</c:v>
                </c:pt>
                <c:pt idx="43645">
                  <c:v>433.54750089999999</c:v>
                </c:pt>
                <c:pt idx="43646">
                  <c:v>433.55743690000003</c:v>
                </c:pt>
                <c:pt idx="43647">
                  <c:v>433.56737290000001</c:v>
                </c:pt>
                <c:pt idx="43648">
                  <c:v>433.57730789999999</c:v>
                </c:pt>
                <c:pt idx="43649">
                  <c:v>433.58724389999998</c:v>
                </c:pt>
                <c:pt idx="43650">
                  <c:v>433.59717890000002</c:v>
                </c:pt>
                <c:pt idx="43651">
                  <c:v>433.6071149</c:v>
                </c:pt>
                <c:pt idx="43652">
                  <c:v>433.61705089999998</c:v>
                </c:pt>
                <c:pt idx="43653">
                  <c:v>433.62698590000002</c:v>
                </c:pt>
                <c:pt idx="43654">
                  <c:v>433.6369219</c:v>
                </c:pt>
                <c:pt idx="43655">
                  <c:v>433.64685789999999</c:v>
                </c:pt>
                <c:pt idx="43656">
                  <c:v>433.65679290000003</c:v>
                </c:pt>
                <c:pt idx="43657">
                  <c:v>433.66672890000001</c:v>
                </c:pt>
                <c:pt idx="43658">
                  <c:v>433.67666389999999</c:v>
                </c:pt>
                <c:pt idx="43659">
                  <c:v>433.68659989999998</c:v>
                </c:pt>
                <c:pt idx="43660">
                  <c:v>433.69653590000001</c:v>
                </c:pt>
                <c:pt idx="43661">
                  <c:v>433.7064709</c:v>
                </c:pt>
                <c:pt idx="43662">
                  <c:v>433.71640689999998</c:v>
                </c:pt>
                <c:pt idx="43663">
                  <c:v>433.72634190000002</c:v>
                </c:pt>
                <c:pt idx="43664">
                  <c:v>433.7362779</c:v>
                </c:pt>
                <c:pt idx="43665">
                  <c:v>433.74621389999999</c:v>
                </c:pt>
                <c:pt idx="43666">
                  <c:v>433.75614890000003</c:v>
                </c:pt>
                <c:pt idx="43667">
                  <c:v>433.76608490000001</c:v>
                </c:pt>
                <c:pt idx="43668">
                  <c:v>433.77602089999999</c:v>
                </c:pt>
                <c:pt idx="43669">
                  <c:v>433.78595589999998</c:v>
                </c:pt>
                <c:pt idx="43670">
                  <c:v>433.79589190000002</c:v>
                </c:pt>
                <c:pt idx="43671">
                  <c:v>433.8058269</c:v>
                </c:pt>
                <c:pt idx="43672">
                  <c:v>433.81576289999998</c:v>
                </c:pt>
                <c:pt idx="43673">
                  <c:v>433.82569890000002</c:v>
                </c:pt>
                <c:pt idx="43674">
                  <c:v>433.8356339</c:v>
                </c:pt>
                <c:pt idx="43675">
                  <c:v>433.84556989999999</c:v>
                </c:pt>
                <c:pt idx="43676">
                  <c:v>433.85550590000003</c:v>
                </c:pt>
                <c:pt idx="43677">
                  <c:v>433.86544090000001</c:v>
                </c:pt>
                <c:pt idx="43678">
                  <c:v>433.87537709999998</c:v>
                </c:pt>
                <c:pt idx="43679">
                  <c:v>433.88531210000002</c:v>
                </c:pt>
                <c:pt idx="43680">
                  <c:v>433.8952481</c:v>
                </c:pt>
                <c:pt idx="43681">
                  <c:v>433.90518409999999</c:v>
                </c:pt>
                <c:pt idx="43682">
                  <c:v>433.91511910000003</c:v>
                </c:pt>
                <c:pt idx="43683">
                  <c:v>433.92505510000001</c:v>
                </c:pt>
                <c:pt idx="43684">
                  <c:v>433.93499109999999</c:v>
                </c:pt>
                <c:pt idx="43685">
                  <c:v>433.94492609999998</c:v>
                </c:pt>
                <c:pt idx="43686">
                  <c:v>433.95486210000001</c:v>
                </c:pt>
                <c:pt idx="43687">
                  <c:v>433.9647971</c:v>
                </c:pt>
                <c:pt idx="43688">
                  <c:v>433.97473309999998</c:v>
                </c:pt>
                <c:pt idx="43689">
                  <c:v>433.98466910000002</c:v>
                </c:pt>
                <c:pt idx="43690">
                  <c:v>433.9946041</c:v>
                </c:pt>
                <c:pt idx="43691">
                  <c:v>434.00454009999999</c:v>
                </c:pt>
                <c:pt idx="43692">
                  <c:v>434.01447510000003</c:v>
                </c:pt>
                <c:pt idx="43693">
                  <c:v>434.02441110000001</c:v>
                </c:pt>
                <c:pt idx="43694">
                  <c:v>434.03434709999999</c:v>
                </c:pt>
                <c:pt idx="43695">
                  <c:v>434.04428209999998</c:v>
                </c:pt>
                <c:pt idx="43696">
                  <c:v>434.05421810000001</c:v>
                </c:pt>
                <c:pt idx="43697">
                  <c:v>434.0641541</c:v>
                </c:pt>
                <c:pt idx="43698">
                  <c:v>434.07408909999998</c:v>
                </c:pt>
                <c:pt idx="43699">
                  <c:v>434.08402510000002</c:v>
                </c:pt>
                <c:pt idx="43700">
                  <c:v>434.0939611</c:v>
                </c:pt>
                <c:pt idx="43701">
                  <c:v>434.10389609999999</c:v>
                </c:pt>
                <c:pt idx="43702">
                  <c:v>434.11383210000002</c:v>
                </c:pt>
                <c:pt idx="43703">
                  <c:v>434.12376710000001</c:v>
                </c:pt>
                <c:pt idx="43704">
                  <c:v>434.13370309999999</c:v>
                </c:pt>
                <c:pt idx="43705">
                  <c:v>434.14363909999997</c:v>
                </c:pt>
                <c:pt idx="43706">
                  <c:v>434.15357410000001</c:v>
                </c:pt>
                <c:pt idx="43707">
                  <c:v>434.1635101</c:v>
                </c:pt>
                <c:pt idx="43708">
                  <c:v>434.17344609999998</c:v>
                </c:pt>
                <c:pt idx="43709">
                  <c:v>434.18338110000002</c:v>
                </c:pt>
                <c:pt idx="43710">
                  <c:v>434.1933171</c:v>
                </c:pt>
                <c:pt idx="43711">
                  <c:v>434.20325209999999</c:v>
                </c:pt>
                <c:pt idx="43712">
                  <c:v>434.21318810000002</c:v>
                </c:pt>
                <c:pt idx="43713">
                  <c:v>434.22312410000001</c:v>
                </c:pt>
                <c:pt idx="43714">
                  <c:v>434.23305909999999</c:v>
                </c:pt>
                <c:pt idx="43715">
                  <c:v>434.24299509999997</c:v>
                </c:pt>
                <c:pt idx="43716">
                  <c:v>434.25293110000001</c:v>
                </c:pt>
                <c:pt idx="43717">
                  <c:v>434.2628661</c:v>
                </c:pt>
                <c:pt idx="43718">
                  <c:v>434.27280209999998</c:v>
                </c:pt>
                <c:pt idx="43719">
                  <c:v>434.28273710000002</c:v>
                </c:pt>
                <c:pt idx="43720">
                  <c:v>434.2926731</c:v>
                </c:pt>
                <c:pt idx="43721">
                  <c:v>434.30260909999998</c:v>
                </c:pt>
                <c:pt idx="43722">
                  <c:v>434.31254410000003</c:v>
                </c:pt>
                <c:pt idx="43723">
                  <c:v>434.32248010000001</c:v>
                </c:pt>
                <c:pt idx="43724">
                  <c:v>434.33241609999999</c:v>
                </c:pt>
                <c:pt idx="43725">
                  <c:v>434.34235109999997</c:v>
                </c:pt>
                <c:pt idx="43726">
                  <c:v>434.35228710000001</c:v>
                </c:pt>
                <c:pt idx="43727">
                  <c:v>434.36222309999999</c:v>
                </c:pt>
                <c:pt idx="43728">
                  <c:v>434.37215809999998</c:v>
                </c:pt>
                <c:pt idx="43729">
                  <c:v>434.38209410000002</c:v>
                </c:pt>
                <c:pt idx="43730">
                  <c:v>434.3920291</c:v>
                </c:pt>
                <c:pt idx="43731">
                  <c:v>434.40196509999998</c:v>
                </c:pt>
                <c:pt idx="43732">
                  <c:v>434.41190110000002</c:v>
                </c:pt>
                <c:pt idx="43733">
                  <c:v>434.42183610000001</c:v>
                </c:pt>
                <c:pt idx="43734">
                  <c:v>434.43177209999999</c:v>
                </c:pt>
                <c:pt idx="43735">
                  <c:v>434.44170810000003</c:v>
                </c:pt>
                <c:pt idx="43736">
                  <c:v>434.45164310000001</c:v>
                </c:pt>
                <c:pt idx="43737">
                  <c:v>434.46157909999999</c:v>
                </c:pt>
                <c:pt idx="43738">
                  <c:v>434.47151409999998</c:v>
                </c:pt>
                <c:pt idx="43739">
                  <c:v>434.48145010000002</c:v>
                </c:pt>
                <c:pt idx="43740">
                  <c:v>434.4913861</c:v>
                </c:pt>
                <c:pt idx="43741">
                  <c:v>434.50132109999998</c:v>
                </c:pt>
                <c:pt idx="43742">
                  <c:v>434.51125710000002</c:v>
                </c:pt>
                <c:pt idx="43743">
                  <c:v>434.5211931</c:v>
                </c:pt>
                <c:pt idx="43744">
                  <c:v>434.53112809999999</c:v>
                </c:pt>
                <c:pt idx="43745">
                  <c:v>434.54106410000003</c:v>
                </c:pt>
                <c:pt idx="43746">
                  <c:v>434.55100010000001</c:v>
                </c:pt>
                <c:pt idx="43747">
                  <c:v>434.56093509999999</c:v>
                </c:pt>
                <c:pt idx="43748">
                  <c:v>434.57087109999998</c:v>
                </c:pt>
                <c:pt idx="43749">
                  <c:v>434.58080610000002</c:v>
                </c:pt>
                <c:pt idx="43750">
                  <c:v>434.5907421</c:v>
                </c:pt>
                <c:pt idx="43751">
                  <c:v>434.60067809999998</c:v>
                </c:pt>
                <c:pt idx="43752">
                  <c:v>434.61061310000002</c:v>
                </c:pt>
                <c:pt idx="43753">
                  <c:v>434.62054910000001</c:v>
                </c:pt>
                <c:pt idx="43754">
                  <c:v>434.63048509999999</c:v>
                </c:pt>
                <c:pt idx="43755">
                  <c:v>434.64042009999997</c:v>
                </c:pt>
                <c:pt idx="43756">
                  <c:v>434.65035610000001</c:v>
                </c:pt>
                <c:pt idx="43757">
                  <c:v>434.66029109999999</c:v>
                </c:pt>
                <c:pt idx="43758">
                  <c:v>434.67022709999998</c:v>
                </c:pt>
                <c:pt idx="43759">
                  <c:v>434.68016310000002</c:v>
                </c:pt>
                <c:pt idx="43760">
                  <c:v>434.6900981</c:v>
                </c:pt>
                <c:pt idx="43761">
                  <c:v>434.70003409999998</c:v>
                </c:pt>
                <c:pt idx="43762">
                  <c:v>434.70997010000002</c:v>
                </c:pt>
                <c:pt idx="43763">
                  <c:v>434.71990510000001</c:v>
                </c:pt>
                <c:pt idx="43764">
                  <c:v>434.72984109999999</c:v>
                </c:pt>
                <c:pt idx="43765">
                  <c:v>434.73977710000003</c:v>
                </c:pt>
                <c:pt idx="43766">
                  <c:v>434.74971210000001</c:v>
                </c:pt>
                <c:pt idx="43767">
                  <c:v>434.75964809999999</c:v>
                </c:pt>
                <c:pt idx="43768">
                  <c:v>434.76958309999998</c:v>
                </c:pt>
                <c:pt idx="43769">
                  <c:v>434.77951910000002</c:v>
                </c:pt>
                <c:pt idx="43770">
                  <c:v>434.7894551</c:v>
                </c:pt>
                <c:pt idx="43771">
                  <c:v>434.79939009999998</c:v>
                </c:pt>
                <c:pt idx="43772">
                  <c:v>434.80932610000002</c:v>
                </c:pt>
                <c:pt idx="43773">
                  <c:v>434.8192621</c:v>
                </c:pt>
                <c:pt idx="43774">
                  <c:v>434.82919709999999</c:v>
                </c:pt>
                <c:pt idx="43775">
                  <c:v>434.83913310000003</c:v>
                </c:pt>
                <c:pt idx="43776">
                  <c:v>434.84906910000001</c:v>
                </c:pt>
                <c:pt idx="43777">
                  <c:v>434.85900409999999</c:v>
                </c:pt>
                <c:pt idx="43778">
                  <c:v>434.86894009999997</c:v>
                </c:pt>
                <c:pt idx="43779">
                  <c:v>434.87887560000001</c:v>
                </c:pt>
                <c:pt idx="43780">
                  <c:v>434.8888116</c:v>
                </c:pt>
                <c:pt idx="43781">
                  <c:v>434.89874759999998</c:v>
                </c:pt>
                <c:pt idx="43782">
                  <c:v>434.90868260000002</c:v>
                </c:pt>
                <c:pt idx="43783">
                  <c:v>434.9186186</c:v>
                </c:pt>
                <c:pt idx="43784">
                  <c:v>434.92855459999998</c:v>
                </c:pt>
                <c:pt idx="43785">
                  <c:v>434.93848960000003</c:v>
                </c:pt>
                <c:pt idx="43786">
                  <c:v>434.94842560000001</c:v>
                </c:pt>
                <c:pt idx="43787">
                  <c:v>434.95836159999999</c:v>
                </c:pt>
                <c:pt idx="43788">
                  <c:v>434.96829659999997</c:v>
                </c:pt>
                <c:pt idx="43789">
                  <c:v>434.97823260000001</c:v>
                </c:pt>
                <c:pt idx="43790">
                  <c:v>434.9881676</c:v>
                </c:pt>
                <c:pt idx="43791">
                  <c:v>434.99810359999998</c:v>
                </c:pt>
                <c:pt idx="43792">
                  <c:v>435.00803960000002</c:v>
                </c:pt>
                <c:pt idx="43793">
                  <c:v>435.0179746</c:v>
                </c:pt>
                <c:pt idx="43794">
                  <c:v>435.02791059999998</c:v>
                </c:pt>
                <c:pt idx="43795">
                  <c:v>435.03784660000002</c:v>
                </c:pt>
                <c:pt idx="43796">
                  <c:v>435.04778160000001</c:v>
                </c:pt>
                <c:pt idx="43797">
                  <c:v>435.05771759999999</c:v>
                </c:pt>
                <c:pt idx="43798">
                  <c:v>435.06765259999997</c:v>
                </c:pt>
                <c:pt idx="43799">
                  <c:v>435.07758860000001</c:v>
                </c:pt>
                <c:pt idx="43800">
                  <c:v>435.08752459999999</c:v>
                </c:pt>
                <c:pt idx="43801">
                  <c:v>435.09745959999998</c:v>
                </c:pt>
                <c:pt idx="43802">
                  <c:v>435.10739560000002</c:v>
                </c:pt>
                <c:pt idx="43803">
                  <c:v>435.1173316</c:v>
                </c:pt>
                <c:pt idx="43804">
                  <c:v>435.12726659999998</c:v>
                </c:pt>
                <c:pt idx="43805">
                  <c:v>435.13720260000002</c:v>
                </c:pt>
                <c:pt idx="43806">
                  <c:v>435.14713860000001</c:v>
                </c:pt>
                <c:pt idx="43807">
                  <c:v>435.15707359999999</c:v>
                </c:pt>
                <c:pt idx="43808">
                  <c:v>435.16700959999997</c:v>
                </c:pt>
                <c:pt idx="43809">
                  <c:v>435.17694560000001</c:v>
                </c:pt>
                <c:pt idx="43810">
                  <c:v>435.18688059999999</c:v>
                </c:pt>
                <c:pt idx="43811">
                  <c:v>435.19681659999998</c:v>
                </c:pt>
                <c:pt idx="43812">
                  <c:v>435.20675160000002</c:v>
                </c:pt>
                <c:pt idx="43813">
                  <c:v>435.2166876</c:v>
                </c:pt>
                <c:pt idx="43814">
                  <c:v>435.22662359999998</c:v>
                </c:pt>
                <c:pt idx="43815">
                  <c:v>435.23655860000002</c:v>
                </c:pt>
                <c:pt idx="43816">
                  <c:v>435.24649460000001</c:v>
                </c:pt>
                <c:pt idx="43817">
                  <c:v>435.25643059999999</c:v>
                </c:pt>
                <c:pt idx="43818">
                  <c:v>435.26636559999997</c:v>
                </c:pt>
                <c:pt idx="43819">
                  <c:v>435.27630160000001</c:v>
                </c:pt>
                <c:pt idx="43820">
                  <c:v>435.28623759999999</c:v>
                </c:pt>
                <c:pt idx="43821">
                  <c:v>435.29617259999998</c:v>
                </c:pt>
                <c:pt idx="43822">
                  <c:v>435.30610860000002</c:v>
                </c:pt>
                <c:pt idx="43823">
                  <c:v>435.3160436</c:v>
                </c:pt>
                <c:pt idx="43824">
                  <c:v>435.32597959999998</c:v>
                </c:pt>
                <c:pt idx="43825">
                  <c:v>435.33591560000002</c:v>
                </c:pt>
                <c:pt idx="43826">
                  <c:v>435.34585060000001</c:v>
                </c:pt>
                <c:pt idx="43827">
                  <c:v>435.35578659999999</c:v>
                </c:pt>
                <c:pt idx="43828">
                  <c:v>435.36572260000003</c:v>
                </c:pt>
                <c:pt idx="43829">
                  <c:v>435.37565760000001</c:v>
                </c:pt>
                <c:pt idx="43830">
                  <c:v>435.38559359999999</c:v>
                </c:pt>
                <c:pt idx="43831">
                  <c:v>435.39552959999997</c:v>
                </c:pt>
                <c:pt idx="43832">
                  <c:v>435.40546460000002</c:v>
                </c:pt>
                <c:pt idx="43833">
                  <c:v>435.4154006</c:v>
                </c:pt>
                <c:pt idx="43834">
                  <c:v>435.42533559999998</c:v>
                </c:pt>
                <c:pt idx="43835">
                  <c:v>435.43527160000002</c:v>
                </c:pt>
                <c:pt idx="43836">
                  <c:v>435.4452076</c:v>
                </c:pt>
                <c:pt idx="43837">
                  <c:v>435.45514259999999</c:v>
                </c:pt>
                <c:pt idx="43838">
                  <c:v>435.46507860000003</c:v>
                </c:pt>
                <c:pt idx="43839">
                  <c:v>435.47501460000001</c:v>
                </c:pt>
                <c:pt idx="43840">
                  <c:v>435.48494959999999</c:v>
                </c:pt>
                <c:pt idx="43841">
                  <c:v>435.49488559999998</c:v>
                </c:pt>
                <c:pt idx="43842">
                  <c:v>435.50482160000001</c:v>
                </c:pt>
                <c:pt idx="43843">
                  <c:v>435.5147566</c:v>
                </c:pt>
                <c:pt idx="43844">
                  <c:v>435.52469259999998</c:v>
                </c:pt>
                <c:pt idx="43845">
                  <c:v>435.53462760000002</c:v>
                </c:pt>
                <c:pt idx="43846">
                  <c:v>435.5445636</c:v>
                </c:pt>
                <c:pt idx="43847">
                  <c:v>435.55449959999999</c:v>
                </c:pt>
                <c:pt idx="43848">
                  <c:v>435.56443460000003</c:v>
                </c:pt>
                <c:pt idx="43849">
                  <c:v>435.57437060000001</c:v>
                </c:pt>
                <c:pt idx="43850">
                  <c:v>435.58430659999999</c:v>
                </c:pt>
                <c:pt idx="43851">
                  <c:v>435.59424159999998</c:v>
                </c:pt>
                <c:pt idx="43852">
                  <c:v>435.60417760000001</c:v>
                </c:pt>
                <c:pt idx="43853">
                  <c:v>435.6141136</c:v>
                </c:pt>
                <c:pt idx="43854">
                  <c:v>435.62404859999998</c:v>
                </c:pt>
                <c:pt idx="43855">
                  <c:v>435.63398460000002</c:v>
                </c:pt>
                <c:pt idx="43856">
                  <c:v>435.6439196</c:v>
                </c:pt>
                <c:pt idx="43857">
                  <c:v>435.65385559999999</c:v>
                </c:pt>
                <c:pt idx="43858">
                  <c:v>435.66379160000002</c:v>
                </c:pt>
                <c:pt idx="43859">
                  <c:v>435.67372660000001</c:v>
                </c:pt>
                <c:pt idx="43860">
                  <c:v>435.68366259999999</c:v>
                </c:pt>
                <c:pt idx="43861">
                  <c:v>435.69359859999997</c:v>
                </c:pt>
                <c:pt idx="43862">
                  <c:v>435.70353360000001</c:v>
                </c:pt>
                <c:pt idx="43863">
                  <c:v>435.7134696</c:v>
                </c:pt>
                <c:pt idx="43864">
                  <c:v>435.72340559999998</c:v>
                </c:pt>
                <c:pt idx="43865">
                  <c:v>435.73334060000002</c:v>
                </c:pt>
                <c:pt idx="43866">
                  <c:v>435.7432766</c:v>
                </c:pt>
                <c:pt idx="43867">
                  <c:v>435.75321259999998</c:v>
                </c:pt>
                <c:pt idx="43868">
                  <c:v>435.76314760000002</c:v>
                </c:pt>
                <c:pt idx="43869">
                  <c:v>435.77308360000001</c:v>
                </c:pt>
                <c:pt idx="43870">
                  <c:v>435.78301859999999</c:v>
                </c:pt>
                <c:pt idx="43871">
                  <c:v>435.79295459999997</c:v>
                </c:pt>
                <c:pt idx="43872">
                  <c:v>435.80289060000001</c:v>
                </c:pt>
                <c:pt idx="43873">
                  <c:v>435.8128256</c:v>
                </c:pt>
                <c:pt idx="43874">
                  <c:v>435.82276159999998</c:v>
                </c:pt>
                <c:pt idx="43875">
                  <c:v>435.83269760000002</c:v>
                </c:pt>
                <c:pt idx="43876">
                  <c:v>435.8426326</c:v>
                </c:pt>
                <c:pt idx="43877">
                  <c:v>435.85256859999998</c:v>
                </c:pt>
                <c:pt idx="43878">
                  <c:v>435.86250460000002</c:v>
                </c:pt>
                <c:pt idx="43879">
                  <c:v>435.87243960000001</c:v>
                </c:pt>
                <c:pt idx="43880">
                  <c:v>435.8823754</c:v>
                </c:pt>
                <c:pt idx="43881">
                  <c:v>435.89231139999998</c:v>
                </c:pt>
                <c:pt idx="43882">
                  <c:v>435.90224640000002</c:v>
                </c:pt>
                <c:pt idx="43883">
                  <c:v>435.91218240000001</c:v>
                </c:pt>
                <c:pt idx="43884">
                  <c:v>435.92211739999999</c:v>
                </c:pt>
                <c:pt idx="43885">
                  <c:v>435.93205339999997</c:v>
                </c:pt>
                <c:pt idx="43886">
                  <c:v>435.94198940000001</c:v>
                </c:pt>
                <c:pt idx="43887">
                  <c:v>435.9519244</c:v>
                </c:pt>
                <c:pt idx="43888">
                  <c:v>435.96186039999998</c:v>
                </c:pt>
                <c:pt idx="43889">
                  <c:v>435.97179640000002</c:v>
                </c:pt>
                <c:pt idx="43890">
                  <c:v>435.9817314</c:v>
                </c:pt>
                <c:pt idx="43891">
                  <c:v>435.99166739999998</c:v>
                </c:pt>
                <c:pt idx="43892">
                  <c:v>436.00160340000002</c:v>
                </c:pt>
                <c:pt idx="43893">
                  <c:v>436.01153840000001</c:v>
                </c:pt>
                <c:pt idx="43894">
                  <c:v>436.02147439999999</c:v>
                </c:pt>
                <c:pt idx="43895">
                  <c:v>436.03141040000003</c:v>
                </c:pt>
                <c:pt idx="43896">
                  <c:v>436.04134540000001</c:v>
                </c:pt>
                <c:pt idx="43897">
                  <c:v>436.05128139999999</c:v>
                </c:pt>
                <c:pt idx="43898">
                  <c:v>436.06121639999998</c:v>
                </c:pt>
                <c:pt idx="43899">
                  <c:v>436.07115240000002</c:v>
                </c:pt>
                <c:pt idx="43900">
                  <c:v>436.0810884</c:v>
                </c:pt>
                <c:pt idx="43901">
                  <c:v>436.09102339999998</c:v>
                </c:pt>
                <c:pt idx="43902">
                  <c:v>436.10095940000002</c:v>
                </c:pt>
                <c:pt idx="43903">
                  <c:v>436.1108954</c:v>
                </c:pt>
                <c:pt idx="43904">
                  <c:v>436.12083039999999</c:v>
                </c:pt>
                <c:pt idx="43905">
                  <c:v>436.13076640000003</c:v>
                </c:pt>
                <c:pt idx="43906">
                  <c:v>436.14070240000001</c:v>
                </c:pt>
                <c:pt idx="43907">
                  <c:v>436.15063739999999</c:v>
                </c:pt>
                <c:pt idx="43908">
                  <c:v>436.16057339999998</c:v>
                </c:pt>
                <c:pt idx="43909">
                  <c:v>436.17050940000001</c:v>
                </c:pt>
                <c:pt idx="43910">
                  <c:v>436.1804444</c:v>
                </c:pt>
                <c:pt idx="43911">
                  <c:v>436.19038039999998</c:v>
                </c:pt>
                <c:pt idx="43912">
                  <c:v>436.20031540000002</c:v>
                </c:pt>
                <c:pt idx="43913">
                  <c:v>436.2102514</c:v>
                </c:pt>
                <c:pt idx="43914">
                  <c:v>436.22018739999999</c:v>
                </c:pt>
                <c:pt idx="43915">
                  <c:v>436.23012240000003</c:v>
                </c:pt>
                <c:pt idx="43916">
                  <c:v>436.24005840000001</c:v>
                </c:pt>
                <c:pt idx="43917">
                  <c:v>436.24999439999999</c:v>
                </c:pt>
                <c:pt idx="43918">
                  <c:v>436.25992939999998</c:v>
                </c:pt>
                <c:pt idx="43919">
                  <c:v>436.26986540000001</c:v>
                </c:pt>
                <c:pt idx="43920">
                  <c:v>436.2798014</c:v>
                </c:pt>
                <c:pt idx="43921">
                  <c:v>436.28973639999998</c:v>
                </c:pt>
                <c:pt idx="43922">
                  <c:v>436.29967240000002</c:v>
                </c:pt>
                <c:pt idx="43923">
                  <c:v>436.3096084</c:v>
                </c:pt>
                <c:pt idx="43924">
                  <c:v>436.31954339999999</c:v>
                </c:pt>
                <c:pt idx="43925">
                  <c:v>436.32947940000003</c:v>
                </c:pt>
                <c:pt idx="43926">
                  <c:v>436.33941440000001</c:v>
                </c:pt>
                <c:pt idx="43927">
                  <c:v>436.34935039999999</c:v>
                </c:pt>
                <c:pt idx="43928">
                  <c:v>436.35928639999997</c:v>
                </c:pt>
                <c:pt idx="43929">
                  <c:v>436.36922140000001</c:v>
                </c:pt>
                <c:pt idx="43930">
                  <c:v>436.3791574</c:v>
                </c:pt>
                <c:pt idx="43931">
                  <c:v>436.38909339999998</c:v>
                </c:pt>
                <c:pt idx="43932">
                  <c:v>436.39902840000002</c:v>
                </c:pt>
                <c:pt idx="43933">
                  <c:v>436.4089644</c:v>
                </c:pt>
                <c:pt idx="43934">
                  <c:v>436.41890039999998</c:v>
                </c:pt>
                <c:pt idx="43935">
                  <c:v>436.42883540000003</c:v>
                </c:pt>
                <c:pt idx="43936">
                  <c:v>436.43877140000001</c:v>
                </c:pt>
                <c:pt idx="43937">
                  <c:v>436.44870739999999</c:v>
                </c:pt>
                <c:pt idx="43938">
                  <c:v>436.45864239999997</c:v>
                </c:pt>
                <c:pt idx="43939">
                  <c:v>436.46857840000001</c:v>
                </c:pt>
                <c:pt idx="43940">
                  <c:v>436.47851439999999</c:v>
                </c:pt>
                <c:pt idx="43941">
                  <c:v>436.48844939999998</c:v>
                </c:pt>
                <c:pt idx="43942">
                  <c:v>436.49838540000002</c:v>
                </c:pt>
                <c:pt idx="43943">
                  <c:v>436.5083204</c:v>
                </c:pt>
                <c:pt idx="43944">
                  <c:v>436.51825639999998</c:v>
                </c:pt>
                <c:pt idx="43945">
                  <c:v>436.52819240000002</c:v>
                </c:pt>
                <c:pt idx="43946">
                  <c:v>436.53812740000001</c:v>
                </c:pt>
                <c:pt idx="43947">
                  <c:v>436.54806339999999</c:v>
                </c:pt>
                <c:pt idx="43948">
                  <c:v>436.55799940000003</c:v>
                </c:pt>
                <c:pt idx="43949">
                  <c:v>436.56793440000001</c:v>
                </c:pt>
                <c:pt idx="43950">
                  <c:v>436.57787039999999</c:v>
                </c:pt>
                <c:pt idx="43951">
                  <c:v>436.58780639999998</c:v>
                </c:pt>
                <c:pt idx="43952">
                  <c:v>436.59774140000002</c:v>
                </c:pt>
                <c:pt idx="43953">
                  <c:v>436.6076774</c:v>
                </c:pt>
                <c:pt idx="43954">
                  <c:v>436.61761339999998</c:v>
                </c:pt>
                <c:pt idx="43955">
                  <c:v>436.62754840000002</c:v>
                </c:pt>
                <c:pt idx="43956">
                  <c:v>436.63748440000001</c:v>
                </c:pt>
                <c:pt idx="43957">
                  <c:v>436.64742039999999</c:v>
                </c:pt>
                <c:pt idx="43958">
                  <c:v>436.65735539999997</c:v>
                </c:pt>
                <c:pt idx="43959">
                  <c:v>436.66729140000001</c:v>
                </c:pt>
                <c:pt idx="43960">
                  <c:v>436.67722739999999</c:v>
                </c:pt>
                <c:pt idx="43961">
                  <c:v>436.68716239999998</c:v>
                </c:pt>
                <c:pt idx="43962">
                  <c:v>436.69709840000002</c:v>
                </c:pt>
                <c:pt idx="43963">
                  <c:v>436.7070334</c:v>
                </c:pt>
                <c:pt idx="43964">
                  <c:v>436.71696939999998</c:v>
                </c:pt>
                <c:pt idx="43965">
                  <c:v>436.72690540000002</c:v>
                </c:pt>
                <c:pt idx="43966">
                  <c:v>436.73684040000001</c:v>
                </c:pt>
                <c:pt idx="43967">
                  <c:v>436.74677639999999</c:v>
                </c:pt>
                <c:pt idx="43968">
                  <c:v>436.75671240000003</c:v>
                </c:pt>
                <c:pt idx="43969">
                  <c:v>436.76664740000001</c:v>
                </c:pt>
                <c:pt idx="43970">
                  <c:v>436.77658339999999</c:v>
                </c:pt>
                <c:pt idx="43971">
                  <c:v>436.78651939999997</c:v>
                </c:pt>
                <c:pt idx="43972">
                  <c:v>436.79645440000002</c:v>
                </c:pt>
                <c:pt idx="43973">
                  <c:v>436.8063904</c:v>
                </c:pt>
                <c:pt idx="43974">
                  <c:v>436.81632639999998</c:v>
                </c:pt>
                <c:pt idx="43975">
                  <c:v>436.82626140000002</c:v>
                </c:pt>
                <c:pt idx="43976">
                  <c:v>436.8361974</c:v>
                </c:pt>
                <c:pt idx="43977">
                  <c:v>436.84613339999999</c:v>
                </c:pt>
                <c:pt idx="43978">
                  <c:v>436.85606840000003</c:v>
                </c:pt>
                <c:pt idx="43979">
                  <c:v>436.86600440000001</c:v>
                </c:pt>
                <c:pt idx="43980">
                  <c:v>436.87594039999999</c:v>
                </c:pt>
                <c:pt idx="43981">
                  <c:v>436.88587539999997</c:v>
                </c:pt>
                <c:pt idx="43982">
                  <c:v>436.89581140000001</c:v>
                </c:pt>
                <c:pt idx="43983">
                  <c:v>436.9057474</c:v>
                </c:pt>
                <c:pt idx="43984">
                  <c:v>436.91568239999998</c:v>
                </c:pt>
                <c:pt idx="43985">
                  <c:v>436.92561840000002</c:v>
                </c:pt>
                <c:pt idx="43986">
                  <c:v>436.9355544</c:v>
                </c:pt>
                <c:pt idx="43987">
                  <c:v>436.94548939999999</c:v>
                </c:pt>
                <c:pt idx="43988">
                  <c:v>436.95542540000002</c:v>
                </c:pt>
                <c:pt idx="43989">
                  <c:v>436.96536140000001</c:v>
                </c:pt>
                <c:pt idx="43990">
                  <c:v>436.97529639999999</c:v>
                </c:pt>
                <c:pt idx="43991">
                  <c:v>436.98523239999997</c:v>
                </c:pt>
                <c:pt idx="43992">
                  <c:v>436.99516840000001</c:v>
                </c:pt>
                <c:pt idx="43993">
                  <c:v>437.0051034</c:v>
                </c:pt>
                <c:pt idx="43994">
                  <c:v>437.01503939999998</c:v>
                </c:pt>
                <c:pt idx="43995">
                  <c:v>437.02497540000002</c:v>
                </c:pt>
                <c:pt idx="43996">
                  <c:v>437.0349104</c:v>
                </c:pt>
                <c:pt idx="43997">
                  <c:v>437.04484639999998</c:v>
                </c:pt>
                <c:pt idx="43998">
                  <c:v>437.05478240000002</c:v>
                </c:pt>
                <c:pt idx="43999">
                  <c:v>437.06471740000001</c:v>
                </c:pt>
                <c:pt idx="44000">
                  <c:v>437.07465339999999</c:v>
                </c:pt>
                <c:pt idx="44001">
                  <c:v>437.08458839999997</c:v>
                </c:pt>
                <c:pt idx="44002">
                  <c:v>437.09452440000001</c:v>
                </c:pt>
                <c:pt idx="44003">
                  <c:v>437.10446039999999</c:v>
                </c:pt>
                <c:pt idx="44004">
                  <c:v>437.11439539999998</c:v>
                </c:pt>
                <c:pt idx="44005">
                  <c:v>437.12433140000002</c:v>
                </c:pt>
                <c:pt idx="44006">
                  <c:v>437.1342674</c:v>
                </c:pt>
                <c:pt idx="44007">
                  <c:v>437.14420239999998</c:v>
                </c:pt>
                <c:pt idx="44008">
                  <c:v>437.15413840000002</c:v>
                </c:pt>
                <c:pt idx="44009">
                  <c:v>437.1640744</c:v>
                </c:pt>
                <c:pt idx="44010">
                  <c:v>437.17400939999999</c:v>
                </c:pt>
                <c:pt idx="44011">
                  <c:v>437.18394540000003</c:v>
                </c:pt>
                <c:pt idx="44012">
                  <c:v>437.19388140000001</c:v>
                </c:pt>
                <c:pt idx="44013">
                  <c:v>437.20381639999999</c:v>
                </c:pt>
                <c:pt idx="44014">
                  <c:v>437.21375239999998</c:v>
                </c:pt>
                <c:pt idx="44015">
                  <c:v>437.22368840000001</c:v>
                </c:pt>
                <c:pt idx="44016">
                  <c:v>437.2336234</c:v>
                </c:pt>
                <c:pt idx="44017">
                  <c:v>437.24355939999998</c:v>
                </c:pt>
                <c:pt idx="44018">
                  <c:v>437.25349540000002</c:v>
                </c:pt>
                <c:pt idx="44019">
                  <c:v>437.2634304</c:v>
                </c:pt>
                <c:pt idx="44020">
                  <c:v>437.27336639999999</c:v>
                </c:pt>
                <c:pt idx="44021">
                  <c:v>437.28330240000003</c:v>
                </c:pt>
                <c:pt idx="44022">
                  <c:v>437.29323740000001</c:v>
                </c:pt>
                <c:pt idx="44023">
                  <c:v>437.30317339999999</c:v>
                </c:pt>
                <c:pt idx="44024">
                  <c:v>437.31310939999997</c:v>
                </c:pt>
                <c:pt idx="44025">
                  <c:v>437.32304440000001</c:v>
                </c:pt>
                <c:pt idx="44026">
                  <c:v>437.3329804</c:v>
                </c:pt>
                <c:pt idx="44027">
                  <c:v>437.34291639999998</c:v>
                </c:pt>
                <c:pt idx="44028">
                  <c:v>437.35285140000002</c:v>
                </c:pt>
                <c:pt idx="44029">
                  <c:v>437.3627874</c:v>
                </c:pt>
                <c:pt idx="44030">
                  <c:v>437.37272339999998</c:v>
                </c:pt>
                <c:pt idx="44031">
                  <c:v>437.38265840000003</c:v>
                </c:pt>
                <c:pt idx="44032">
                  <c:v>437.39259440000001</c:v>
                </c:pt>
                <c:pt idx="44033">
                  <c:v>437.40253039999999</c:v>
                </c:pt>
                <c:pt idx="44034">
                  <c:v>437.41246539999997</c:v>
                </c:pt>
                <c:pt idx="44035">
                  <c:v>437.42240140000001</c:v>
                </c:pt>
                <c:pt idx="44036">
                  <c:v>437.43233739999999</c:v>
                </c:pt>
                <c:pt idx="44037">
                  <c:v>437.44227239999998</c:v>
                </c:pt>
                <c:pt idx="44038">
                  <c:v>437.45220840000002</c:v>
                </c:pt>
                <c:pt idx="44039">
                  <c:v>437.4621444</c:v>
                </c:pt>
                <c:pt idx="44040">
                  <c:v>437.47207939999998</c:v>
                </c:pt>
                <c:pt idx="44041">
                  <c:v>437.48201540000002</c:v>
                </c:pt>
                <c:pt idx="44042">
                  <c:v>437.4919514</c:v>
                </c:pt>
                <c:pt idx="44043">
                  <c:v>437.50188639999999</c:v>
                </c:pt>
                <c:pt idx="44044">
                  <c:v>437.51182240000003</c:v>
                </c:pt>
                <c:pt idx="44045">
                  <c:v>437.52175840000001</c:v>
                </c:pt>
                <c:pt idx="44046">
                  <c:v>437.53169339999999</c:v>
                </c:pt>
                <c:pt idx="44047">
                  <c:v>437.54162939999998</c:v>
                </c:pt>
                <c:pt idx="44048">
                  <c:v>437.55156540000002</c:v>
                </c:pt>
                <c:pt idx="44049">
                  <c:v>437.5615004</c:v>
                </c:pt>
                <c:pt idx="44050">
                  <c:v>437.57143639999998</c:v>
                </c:pt>
                <c:pt idx="44051">
                  <c:v>437.58137240000002</c:v>
                </c:pt>
                <c:pt idx="44052">
                  <c:v>437.59130740000001</c:v>
                </c:pt>
                <c:pt idx="44053">
                  <c:v>437.60124339999999</c:v>
                </c:pt>
                <c:pt idx="44054">
                  <c:v>437.61117940000003</c:v>
                </c:pt>
                <c:pt idx="44055">
                  <c:v>437.62111440000001</c:v>
                </c:pt>
                <c:pt idx="44056">
                  <c:v>437.63105039999999</c:v>
                </c:pt>
                <c:pt idx="44057">
                  <c:v>437.64098639999997</c:v>
                </c:pt>
                <c:pt idx="44058">
                  <c:v>437.65092140000002</c:v>
                </c:pt>
                <c:pt idx="44059">
                  <c:v>437.6608574</c:v>
                </c:pt>
                <c:pt idx="44060">
                  <c:v>437.67079339999998</c:v>
                </c:pt>
                <c:pt idx="44061">
                  <c:v>437.68072840000002</c:v>
                </c:pt>
                <c:pt idx="44062">
                  <c:v>437.6906644</c:v>
                </c:pt>
                <c:pt idx="44063">
                  <c:v>437.70060039999998</c:v>
                </c:pt>
                <c:pt idx="44064">
                  <c:v>437.71053540000003</c:v>
                </c:pt>
                <c:pt idx="44065">
                  <c:v>437.72047140000001</c:v>
                </c:pt>
                <c:pt idx="44066">
                  <c:v>437.73040739999999</c:v>
                </c:pt>
                <c:pt idx="44067">
                  <c:v>437.74034239999997</c:v>
                </c:pt>
                <c:pt idx="44068">
                  <c:v>437.75027840000001</c:v>
                </c:pt>
                <c:pt idx="44069">
                  <c:v>437.7602144</c:v>
                </c:pt>
                <c:pt idx="44070">
                  <c:v>437.77014939999998</c:v>
                </c:pt>
                <c:pt idx="44071">
                  <c:v>437.78008540000002</c:v>
                </c:pt>
                <c:pt idx="44072">
                  <c:v>437.7900214</c:v>
                </c:pt>
                <c:pt idx="44073">
                  <c:v>437.79995639999999</c:v>
                </c:pt>
                <c:pt idx="44074">
                  <c:v>437.80989240000002</c:v>
                </c:pt>
                <c:pt idx="44075">
                  <c:v>437.81982840000001</c:v>
                </c:pt>
                <c:pt idx="44076">
                  <c:v>437.82976339999999</c:v>
                </c:pt>
                <c:pt idx="44077">
                  <c:v>437.83969939999997</c:v>
                </c:pt>
                <c:pt idx="44078">
                  <c:v>437.84963540000001</c:v>
                </c:pt>
                <c:pt idx="44079">
                  <c:v>437.8595704</c:v>
                </c:pt>
                <c:pt idx="44080">
                  <c:v>437.86950639999998</c:v>
                </c:pt>
                <c:pt idx="44081">
                  <c:v>437.87944279999999</c:v>
                </c:pt>
                <c:pt idx="44082">
                  <c:v>437.88937779999998</c:v>
                </c:pt>
                <c:pt idx="44083">
                  <c:v>437.89931380000002</c:v>
                </c:pt>
                <c:pt idx="44084">
                  <c:v>437.9092498</c:v>
                </c:pt>
                <c:pt idx="44085">
                  <c:v>437.91918479999998</c:v>
                </c:pt>
                <c:pt idx="44086">
                  <c:v>437.92912080000002</c:v>
                </c:pt>
                <c:pt idx="44087">
                  <c:v>437.9390568</c:v>
                </c:pt>
                <c:pt idx="44088">
                  <c:v>437.94899179999999</c:v>
                </c:pt>
                <c:pt idx="44089">
                  <c:v>437.95892780000003</c:v>
                </c:pt>
                <c:pt idx="44090">
                  <c:v>437.96886380000001</c:v>
                </c:pt>
                <c:pt idx="44091">
                  <c:v>437.97879879999999</c:v>
                </c:pt>
                <c:pt idx="44092">
                  <c:v>437.98873479999997</c:v>
                </c:pt>
                <c:pt idx="44093">
                  <c:v>437.99867080000001</c:v>
                </c:pt>
                <c:pt idx="44094">
                  <c:v>438.0086058</c:v>
                </c:pt>
                <c:pt idx="44095">
                  <c:v>438.01854179999998</c:v>
                </c:pt>
                <c:pt idx="44096">
                  <c:v>438.02847780000002</c:v>
                </c:pt>
                <c:pt idx="44097">
                  <c:v>438.0384128</c:v>
                </c:pt>
                <c:pt idx="44098">
                  <c:v>438.04834879999999</c:v>
                </c:pt>
                <c:pt idx="44099">
                  <c:v>438.05828480000002</c:v>
                </c:pt>
                <c:pt idx="44100">
                  <c:v>438.06821980000001</c:v>
                </c:pt>
                <c:pt idx="44101">
                  <c:v>438.07815579999999</c:v>
                </c:pt>
                <c:pt idx="44102">
                  <c:v>438.08809179999997</c:v>
                </c:pt>
                <c:pt idx="44103">
                  <c:v>438.09802680000001</c:v>
                </c:pt>
                <c:pt idx="44104">
                  <c:v>438.1079628</c:v>
                </c:pt>
                <c:pt idx="44105">
                  <c:v>438.11789879999998</c:v>
                </c:pt>
                <c:pt idx="44106">
                  <c:v>438.12783380000002</c:v>
                </c:pt>
                <c:pt idx="44107">
                  <c:v>438.1377698</c:v>
                </c:pt>
                <c:pt idx="44108">
                  <c:v>438.14770579999998</c:v>
                </c:pt>
                <c:pt idx="44109">
                  <c:v>438.15764180000002</c:v>
                </c:pt>
                <c:pt idx="44110">
                  <c:v>438.16757680000001</c:v>
                </c:pt>
                <c:pt idx="44111">
                  <c:v>438.17751279999999</c:v>
                </c:pt>
                <c:pt idx="44112">
                  <c:v>438.18744779999997</c:v>
                </c:pt>
                <c:pt idx="44113">
                  <c:v>438.19738380000001</c:v>
                </c:pt>
                <c:pt idx="44114">
                  <c:v>438.20731970000003</c:v>
                </c:pt>
                <c:pt idx="44115">
                  <c:v>438.21725579999998</c:v>
                </c:pt>
                <c:pt idx="44116">
                  <c:v>438.22719080000002</c:v>
                </c:pt>
                <c:pt idx="44117">
                  <c:v>438.2371268</c:v>
                </c:pt>
                <c:pt idx="44118">
                  <c:v>438.24706279999998</c:v>
                </c:pt>
                <c:pt idx="44119">
                  <c:v>438.25699780000002</c:v>
                </c:pt>
                <c:pt idx="44120">
                  <c:v>438.2669338</c:v>
                </c:pt>
                <c:pt idx="44121">
                  <c:v>438.27686979999999</c:v>
                </c:pt>
                <c:pt idx="44122">
                  <c:v>438.28680480000003</c:v>
                </c:pt>
                <c:pt idx="44123">
                  <c:v>438.29674080000001</c:v>
                </c:pt>
                <c:pt idx="44124">
                  <c:v>438.30667679999999</c:v>
                </c:pt>
                <c:pt idx="44125">
                  <c:v>438.31661179999998</c:v>
                </c:pt>
                <c:pt idx="44126">
                  <c:v>438.32654780000001</c:v>
                </c:pt>
                <c:pt idx="44127">
                  <c:v>438.3364838</c:v>
                </c:pt>
                <c:pt idx="44128">
                  <c:v>438.34641879999998</c:v>
                </c:pt>
                <c:pt idx="44129">
                  <c:v>438.35635480000002</c:v>
                </c:pt>
                <c:pt idx="44130">
                  <c:v>438.3662908</c:v>
                </c:pt>
                <c:pt idx="44131">
                  <c:v>438.37622579999999</c:v>
                </c:pt>
                <c:pt idx="44132">
                  <c:v>438.38616180000002</c:v>
                </c:pt>
                <c:pt idx="44133">
                  <c:v>438.39609780000001</c:v>
                </c:pt>
                <c:pt idx="44134">
                  <c:v>438.40603279999999</c:v>
                </c:pt>
                <c:pt idx="44135">
                  <c:v>438.41596879999997</c:v>
                </c:pt>
                <c:pt idx="44136">
                  <c:v>438.42590480000001</c:v>
                </c:pt>
                <c:pt idx="44137">
                  <c:v>438.4358398</c:v>
                </c:pt>
                <c:pt idx="44138">
                  <c:v>438.44577579999998</c:v>
                </c:pt>
                <c:pt idx="44139">
                  <c:v>438.45571180000002</c:v>
                </c:pt>
                <c:pt idx="44140">
                  <c:v>438.4656468</c:v>
                </c:pt>
                <c:pt idx="44141">
                  <c:v>438.47558279999998</c:v>
                </c:pt>
                <c:pt idx="44142">
                  <c:v>438.48551880000002</c:v>
                </c:pt>
                <c:pt idx="44143">
                  <c:v>438.49545380000001</c:v>
                </c:pt>
                <c:pt idx="44144">
                  <c:v>438.50538979999999</c:v>
                </c:pt>
                <c:pt idx="44145">
                  <c:v>438.51532580000003</c:v>
                </c:pt>
                <c:pt idx="44146">
                  <c:v>438.52526080000001</c:v>
                </c:pt>
                <c:pt idx="44147">
                  <c:v>438.53519679999999</c:v>
                </c:pt>
                <c:pt idx="44148">
                  <c:v>438.54513279999998</c:v>
                </c:pt>
                <c:pt idx="44149">
                  <c:v>438.55506780000002</c:v>
                </c:pt>
                <c:pt idx="44150">
                  <c:v>438.5650038</c:v>
                </c:pt>
                <c:pt idx="44151">
                  <c:v>438.57493979999998</c:v>
                </c:pt>
                <c:pt idx="44152">
                  <c:v>438.58487480000002</c:v>
                </c:pt>
                <c:pt idx="44153">
                  <c:v>438.5948108</c:v>
                </c:pt>
                <c:pt idx="44154">
                  <c:v>438.60474679999999</c:v>
                </c:pt>
                <c:pt idx="44155">
                  <c:v>438.61468280000003</c:v>
                </c:pt>
                <c:pt idx="44156">
                  <c:v>438.62461780000001</c:v>
                </c:pt>
                <c:pt idx="44157">
                  <c:v>438.63455379999999</c:v>
                </c:pt>
                <c:pt idx="44158">
                  <c:v>438.64448979999997</c:v>
                </c:pt>
                <c:pt idx="44159">
                  <c:v>438.65442480000002</c:v>
                </c:pt>
                <c:pt idx="44160">
                  <c:v>438.6643608</c:v>
                </c:pt>
                <c:pt idx="44161">
                  <c:v>438.67429679999998</c:v>
                </c:pt>
                <c:pt idx="44162">
                  <c:v>438.68423180000002</c:v>
                </c:pt>
                <c:pt idx="44163">
                  <c:v>438.6941678</c:v>
                </c:pt>
                <c:pt idx="44164">
                  <c:v>438.70410379999998</c:v>
                </c:pt>
                <c:pt idx="44165">
                  <c:v>438.71403880000003</c:v>
                </c:pt>
                <c:pt idx="44166">
                  <c:v>438.72397480000001</c:v>
                </c:pt>
                <c:pt idx="44167">
                  <c:v>438.73391079999999</c:v>
                </c:pt>
                <c:pt idx="44168">
                  <c:v>438.74384579999997</c:v>
                </c:pt>
                <c:pt idx="44169">
                  <c:v>438.75378180000001</c:v>
                </c:pt>
                <c:pt idx="44170">
                  <c:v>438.76371779999999</c:v>
                </c:pt>
                <c:pt idx="44171">
                  <c:v>438.77365279999998</c:v>
                </c:pt>
                <c:pt idx="44172">
                  <c:v>438.78358880000002</c:v>
                </c:pt>
                <c:pt idx="44173">
                  <c:v>438.7935248</c:v>
                </c:pt>
                <c:pt idx="44174">
                  <c:v>438.80345979999998</c:v>
                </c:pt>
                <c:pt idx="44175">
                  <c:v>438.81339580000002</c:v>
                </c:pt>
                <c:pt idx="44176">
                  <c:v>438.82333180000001</c:v>
                </c:pt>
                <c:pt idx="44177">
                  <c:v>438.83326679999999</c:v>
                </c:pt>
                <c:pt idx="44178">
                  <c:v>438.84320279999997</c:v>
                </c:pt>
                <c:pt idx="44179">
                  <c:v>438.85313880000001</c:v>
                </c:pt>
                <c:pt idx="44180">
                  <c:v>438.8630738</c:v>
                </c:pt>
                <c:pt idx="44181">
                  <c:v>438.87300979999998</c:v>
                </c:pt>
                <c:pt idx="44182">
                  <c:v>438.88294560000003</c:v>
                </c:pt>
                <c:pt idx="44183">
                  <c:v>438.89288060000001</c:v>
                </c:pt>
                <c:pt idx="44184">
                  <c:v>438.90281659999999</c:v>
                </c:pt>
                <c:pt idx="44185">
                  <c:v>438.91275259999998</c:v>
                </c:pt>
                <c:pt idx="44186">
                  <c:v>438.92268860000001</c:v>
                </c:pt>
                <c:pt idx="44187">
                  <c:v>438.9326236</c:v>
                </c:pt>
                <c:pt idx="44188">
                  <c:v>438.94255959999998</c:v>
                </c:pt>
                <c:pt idx="44189">
                  <c:v>438.95249560000002</c:v>
                </c:pt>
                <c:pt idx="44190">
                  <c:v>438.9624306</c:v>
                </c:pt>
                <c:pt idx="44191">
                  <c:v>438.97236659999999</c:v>
                </c:pt>
                <c:pt idx="44192">
                  <c:v>438.98230260000003</c:v>
                </c:pt>
                <c:pt idx="44193">
                  <c:v>438.99223760000001</c:v>
                </c:pt>
                <c:pt idx="44194">
                  <c:v>439.00217359999999</c:v>
                </c:pt>
                <c:pt idx="44195">
                  <c:v>439.01210959999997</c:v>
                </c:pt>
                <c:pt idx="44196">
                  <c:v>439.02204460000002</c:v>
                </c:pt>
                <c:pt idx="44197">
                  <c:v>439.0319806</c:v>
                </c:pt>
                <c:pt idx="44198">
                  <c:v>439.04191659999998</c:v>
                </c:pt>
                <c:pt idx="44199">
                  <c:v>439.05185160000002</c:v>
                </c:pt>
                <c:pt idx="44200">
                  <c:v>439.0617876</c:v>
                </c:pt>
                <c:pt idx="44201">
                  <c:v>439.07172359999998</c:v>
                </c:pt>
                <c:pt idx="44202">
                  <c:v>439.08165860000003</c:v>
                </c:pt>
                <c:pt idx="44203">
                  <c:v>439.09159460000001</c:v>
                </c:pt>
                <c:pt idx="44204">
                  <c:v>439.10153059999999</c:v>
                </c:pt>
                <c:pt idx="44205">
                  <c:v>439.11146559999997</c:v>
                </c:pt>
                <c:pt idx="44206">
                  <c:v>439.12140160000001</c:v>
                </c:pt>
                <c:pt idx="44207">
                  <c:v>439.13133759999999</c:v>
                </c:pt>
                <c:pt idx="44208">
                  <c:v>439.14127359999998</c:v>
                </c:pt>
                <c:pt idx="44209">
                  <c:v>439.15120860000002</c:v>
                </c:pt>
                <c:pt idx="44210">
                  <c:v>439.1611446</c:v>
                </c:pt>
                <c:pt idx="44211">
                  <c:v>439.17108059999998</c:v>
                </c:pt>
                <c:pt idx="44212">
                  <c:v>439.18101560000002</c:v>
                </c:pt>
                <c:pt idx="44213">
                  <c:v>439.19095160000001</c:v>
                </c:pt>
                <c:pt idx="44214">
                  <c:v>439.20088759999999</c:v>
                </c:pt>
                <c:pt idx="44215">
                  <c:v>439.21082259999997</c:v>
                </c:pt>
                <c:pt idx="44216">
                  <c:v>439.22075860000001</c:v>
                </c:pt>
                <c:pt idx="44217">
                  <c:v>439.23069459999999</c:v>
                </c:pt>
                <c:pt idx="44218">
                  <c:v>439.24062959999998</c:v>
                </c:pt>
                <c:pt idx="44219">
                  <c:v>439.25056560000002</c:v>
                </c:pt>
                <c:pt idx="44220">
                  <c:v>439.2605016</c:v>
                </c:pt>
                <c:pt idx="44221">
                  <c:v>439.27043659999998</c:v>
                </c:pt>
                <c:pt idx="44222">
                  <c:v>439.28037260000002</c:v>
                </c:pt>
                <c:pt idx="44223">
                  <c:v>439.2903086</c:v>
                </c:pt>
                <c:pt idx="44224">
                  <c:v>439.30024359999999</c:v>
                </c:pt>
                <c:pt idx="44225">
                  <c:v>439.31017960000003</c:v>
                </c:pt>
                <c:pt idx="44226">
                  <c:v>439.32011560000001</c:v>
                </c:pt>
                <c:pt idx="44227">
                  <c:v>439.33005159999999</c:v>
                </c:pt>
                <c:pt idx="44228">
                  <c:v>439.33998659999997</c:v>
                </c:pt>
                <c:pt idx="44229">
                  <c:v>439.34992260000001</c:v>
                </c:pt>
                <c:pt idx="44230">
                  <c:v>439.3598586</c:v>
                </c:pt>
                <c:pt idx="44231">
                  <c:v>439.36979359999998</c:v>
                </c:pt>
                <c:pt idx="44232">
                  <c:v>439.37972960000002</c:v>
                </c:pt>
                <c:pt idx="44233">
                  <c:v>439.3896656</c:v>
                </c:pt>
                <c:pt idx="44234">
                  <c:v>439.39960059999999</c:v>
                </c:pt>
                <c:pt idx="44235">
                  <c:v>439.40953660000002</c:v>
                </c:pt>
                <c:pt idx="44236">
                  <c:v>439.41947260000001</c:v>
                </c:pt>
                <c:pt idx="44237">
                  <c:v>439.42940759999999</c:v>
                </c:pt>
                <c:pt idx="44238">
                  <c:v>439.43934359999997</c:v>
                </c:pt>
                <c:pt idx="44239">
                  <c:v>439.44927960000001</c:v>
                </c:pt>
                <c:pt idx="44240">
                  <c:v>439.4592146</c:v>
                </c:pt>
                <c:pt idx="44241">
                  <c:v>439.46915059999998</c:v>
                </c:pt>
                <c:pt idx="44242">
                  <c:v>439.47908660000002</c:v>
                </c:pt>
                <c:pt idx="44243">
                  <c:v>439.4890216</c:v>
                </c:pt>
                <c:pt idx="44244">
                  <c:v>439.49895759999998</c:v>
                </c:pt>
                <c:pt idx="44245">
                  <c:v>439.50889360000002</c:v>
                </c:pt>
                <c:pt idx="44246">
                  <c:v>439.5188296</c:v>
                </c:pt>
                <c:pt idx="44247">
                  <c:v>439.52876459999999</c:v>
                </c:pt>
                <c:pt idx="44248">
                  <c:v>439.53870060000003</c:v>
                </c:pt>
                <c:pt idx="44249">
                  <c:v>439.54863660000001</c:v>
                </c:pt>
                <c:pt idx="44250">
                  <c:v>439.55857159999999</c:v>
                </c:pt>
                <c:pt idx="44251">
                  <c:v>439.56850759999998</c:v>
                </c:pt>
                <c:pt idx="44252">
                  <c:v>439.57844360000001</c:v>
                </c:pt>
                <c:pt idx="44253">
                  <c:v>439.5883786</c:v>
                </c:pt>
                <c:pt idx="44254">
                  <c:v>439.59831459999998</c:v>
                </c:pt>
                <c:pt idx="44255">
                  <c:v>439.60825060000002</c:v>
                </c:pt>
                <c:pt idx="44256">
                  <c:v>439.6181856</c:v>
                </c:pt>
                <c:pt idx="44257">
                  <c:v>439.62812159999999</c:v>
                </c:pt>
                <c:pt idx="44258">
                  <c:v>439.63805760000002</c:v>
                </c:pt>
                <c:pt idx="44259">
                  <c:v>439.64799360000001</c:v>
                </c:pt>
                <c:pt idx="44260">
                  <c:v>439.65792859999999</c:v>
                </c:pt>
                <c:pt idx="44261">
                  <c:v>439.66786459999997</c:v>
                </c:pt>
                <c:pt idx="44262">
                  <c:v>439.67780060000001</c:v>
                </c:pt>
                <c:pt idx="44263">
                  <c:v>439.6877356</c:v>
                </c:pt>
                <c:pt idx="44264">
                  <c:v>439.69767159999998</c:v>
                </c:pt>
                <c:pt idx="44265">
                  <c:v>439.70760760000002</c:v>
                </c:pt>
                <c:pt idx="44266">
                  <c:v>439.7175426</c:v>
                </c:pt>
                <c:pt idx="44267">
                  <c:v>439.72747859999998</c:v>
                </c:pt>
                <c:pt idx="44268">
                  <c:v>439.73741460000002</c:v>
                </c:pt>
                <c:pt idx="44269">
                  <c:v>439.74734960000001</c:v>
                </c:pt>
                <c:pt idx="44270">
                  <c:v>439.75728559999999</c:v>
                </c:pt>
                <c:pt idx="44271">
                  <c:v>439.76722160000003</c:v>
                </c:pt>
                <c:pt idx="44272">
                  <c:v>439.77715660000001</c:v>
                </c:pt>
                <c:pt idx="44273">
                  <c:v>439.78709259999999</c:v>
                </c:pt>
                <c:pt idx="44274">
                  <c:v>439.79702859999998</c:v>
                </c:pt>
                <c:pt idx="44275">
                  <c:v>439.80696460000001</c:v>
                </c:pt>
                <c:pt idx="44276">
                  <c:v>439.8168996</c:v>
                </c:pt>
                <c:pt idx="44277">
                  <c:v>439.82683559999998</c:v>
                </c:pt>
                <c:pt idx="44278">
                  <c:v>439.83677160000002</c:v>
                </c:pt>
                <c:pt idx="44279">
                  <c:v>439.8467066</c:v>
                </c:pt>
                <c:pt idx="44280">
                  <c:v>439.85664259999999</c:v>
                </c:pt>
                <c:pt idx="44281">
                  <c:v>439.86657860000003</c:v>
                </c:pt>
                <c:pt idx="44282">
                  <c:v>439.87651360000001</c:v>
                </c:pt>
                <c:pt idx="44283">
                  <c:v>439.88644929999998</c:v>
                </c:pt>
                <c:pt idx="44284">
                  <c:v>439.89638530000002</c:v>
                </c:pt>
                <c:pt idx="44285">
                  <c:v>439.9063203</c:v>
                </c:pt>
                <c:pt idx="44286">
                  <c:v>439.91625629999999</c:v>
                </c:pt>
                <c:pt idx="44287">
                  <c:v>439.92619230000003</c:v>
                </c:pt>
                <c:pt idx="44288">
                  <c:v>439.93612830000001</c:v>
                </c:pt>
                <c:pt idx="44289">
                  <c:v>439.94606329999999</c:v>
                </c:pt>
                <c:pt idx="44290">
                  <c:v>439.95599929999997</c:v>
                </c:pt>
                <c:pt idx="44291">
                  <c:v>439.96593530000001</c:v>
                </c:pt>
                <c:pt idx="44292">
                  <c:v>439.9758703</c:v>
                </c:pt>
                <c:pt idx="44293">
                  <c:v>439.98580629999998</c:v>
                </c:pt>
                <c:pt idx="44294">
                  <c:v>439.99574230000002</c:v>
                </c:pt>
                <c:pt idx="44295">
                  <c:v>440.0056773</c:v>
                </c:pt>
                <c:pt idx="44296">
                  <c:v>440.01561329999998</c:v>
                </c:pt>
                <c:pt idx="44297">
                  <c:v>440.02554930000002</c:v>
                </c:pt>
                <c:pt idx="44298">
                  <c:v>440.03548430000001</c:v>
                </c:pt>
                <c:pt idx="44299">
                  <c:v>440.04542029999999</c:v>
                </c:pt>
                <c:pt idx="44300">
                  <c:v>440.05535630000003</c:v>
                </c:pt>
                <c:pt idx="44301">
                  <c:v>440.06529230000001</c:v>
                </c:pt>
                <c:pt idx="44302">
                  <c:v>440.07522729999999</c:v>
                </c:pt>
                <c:pt idx="44303">
                  <c:v>440.08516329999998</c:v>
                </c:pt>
                <c:pt idx="44304">
                  <c:v>440.09509930000002</c:v>
                </c:pt>
                <c:pt idx="44305">
                  <c:v>440.1050343</c:v>
                </c:pt>
                <c:pt idx="44306">
                  <c:v>440.11497029999998</c:v>
                </c:pt>
                <c:pt idx="44307">
                  <c:v>440.12490630000002</c:v>
                </c:pt>
                <c:pt idx="44308">
                  <c:v>440.13484130000001</c:v>
                </c:pt>
                <c:pt idx="44309">
                  <c:v>440.14477729999999</c:v>
                </c:pt>
                <c:pt idx="44310">
                  <c:v>440.15471330000003</c:v>
                </c:pt>
                <c:pt idx="44311">
                  <c:v>440.16464930000001</c:v>
                </c:pt>
                <c:pt idx="44312">
                  <c:v>440.17458429999999</c:v>
                </c:pt>
                <c:pt idx="44313">
                  <c:v>440.18452029999997</c:v>
                </c:pt>
                <c:pt idx="44314">
                  <c:v>440.19445630000001</c:v>
                </c:pt>
                <c:pt idx="44315">
                  <c:v>440.2043913</c:v>
                </c:pt>
                <c:pt idx="44316">
                  <c:v>440.21432729999998</c:v>
                </c:pt>
                <c:pt idx="44317">
                  <c:v>440.22426330000002</c:v>
                </c:pt>
                <c:pt idx="44318">
                  <c:v>440.2341983</c:v>
                </c:pt>
                <c:pt idx="44319">
                  <c:v>440.24413429999998</c:v>
                </c:pt>
                <c:pt idx="44320">
                  <c:v>440.25407030000002</c:v>
                </c:pt>
                <c:pt idx="44321">
                  <c:v>440.26400630000001</c:v>
                </c:pt>
                <c:pt idx="44322">
                  <c:v>440.27394129999999</c:v>
                </c:pt>
                <c:pt idx="44323">
                  <c:v>440.28387729999997</c:v>
                </c:pt>
                <c:pt idx="44324">
                  <c:v>440.29381330000001</c:v>
                </c:pt>
                <c:pt idx="44325">
                  <c:v>440.3037483</c:v>
                </c:pt>
                <c:pt idx="44326">
                  <c:v>440.31368429999998</c:v>
                </c:pt>
                <c:pt idx="44327">
                  <c:v>440.32362030000002</c:v>
                </c:pt>
                <c:pt idx="44328">
                  <c:v>440.3335553</c:v>
                </c:pt>
                <c:pt idx="44329">
                  <c:v>440.34349129999998</c:v>
                </c:pt>
                <c:pt idx="44330">
                  <c:v>440.35342730000002</c:v>
                </c:pt>
                <c:pt idx="44331">
                  <c:v>440.36336230000001</c:v>
                </c:pt>
                <c:pt idx="44332">
                  <c:v>440.37329829999999</c:v>
                </c:pt>
                <c:pt idx="44333">
                  <c:v>440.38323430000003</c:v>
                </c:pt>
                <c:pt idx="44334">
                  <c:v>440.39317030000001</c:v>
                </c:pt>
                <c:pt idx="44335">
                  <c:v>440.40310529999999</c:v>
                </c:pt>
                <c:pt idx="44336">
                  <c:v>440.41304129999997</c:v>
                </c:pt>
                <c:pt idx="44337">
                  <c:v>440.42297730000001</c:v>
                </c:pt>
                <c:pt idx="44338">
                  <c:v>440.4329123</c:v>
                </c:pt>
                <c:pt idx="44339">
                  <c:v>440.44284829999998</c:v>
                </c:pt>
                <c:pt idx="44340">
                  <c:v>440.45278430000002</c:v>
                </c:pt>
                <c:pt idx="44341">
                  <c:v>440.4627203</c:v>
                </c:pt>
                <c:pt idx="44342">
                  <c:v>440.47265529999999</c:v>
                </c:pt>
                <c:pt idx="44343">
                  <c:v>440.48259130000002</c:v>
                </c:pt>
                <c:pt idx="44344">
                  <c:v>440.49252730000001</c:v>
                </c:pt>
                <c:pt idx="44345">
                  <c:v>440.50246229999999</c:v>
                </c:pt>
                <c:pt idx="44346">
                  <c:v>440.51239829999997</c:v>
                </c:pt>
                <c:pt idx="44347">
                  <c:v>440.52233430000001</c:v>
                </c:pt>
                <c:pt idx="44348">
                  <c:v>440.5322693</c:v>
                </c:pt>
                <c:pt idx="44349">
                  <c:v>440.54220529999998</c:v>
                </c:pt>
                <c:pt idx="44350">
                  <c:v>440.55214130000002</c:v>
                </c:pt>
                <c:pt idx="44351">
                  <c:v>440.5620773</c:v>
                </c:pt>
                <c:pt idx="44352">
                  <c:v>440.57201229999998</c:v>
                </c:pt>
                <c:pt idx="44353">
                  <c:v>440.58194830000002</c:v>
                </c:pt>
                <c:pt idx="44354">
                  <c:v>440.5918843</c:v>
                </c:pt>
                <c:pt idx="44355">
                  <c:v>440.60181929999999</c:v>
                </c:pt>
                <c:pt idx="44356">
                  <c:v>440.61175530000003</c:v>
                </c:pt>
                <c:pt idx="44357">
                  <c:v>440.62169130000001</c:v>
                </c:pt>
                <c:pt idx="44358">
                  <c:v>440.63162629999999</c:v>
                </c:pt>
                <c:pt idx="44359">
                  <c:v>440.64156229999998</c:v>
                </c:pt>
                <c:pt idx="44360">
                  <c:v>440.65149830000001</c:v>
                </c:pt>
                <c:pt idx="44361">
                  <c:v>440.6614343</c:v>
                </c:pt>
                <c:pt idx="44362">
                  <c:v>440.67136929999998</c:v>
                </c:pt>
                <c:pt idx="44363">
                  <c:v>440.68130530000002</c:v>
                </c:pt>
                <c:pt idx="44364">
                  <c:v>440.6912413</c:v>
                </c:pt>
                <c:pt idx="44365">
                  <c:v>440.70117629999999</c:v>
                </c:pt>
                <c:pt idx="44366">
                  <c:v>440.71111230000002</c:v>
                </c:pt>
                <c:pt idx="44367">
                  <c:v>440.72104830000001</c:v>
                </c:pt>
                <c:pt idx="44368">
                  <c:v>440.73098329999999</c:v>
                </c:pt>
                <c:pt idx="44369">
                  <c:v>440.74091929999997</c:v>
                </c:pt>
                <c:pt idx="44370">
                  <c:v>440.75085530000001</c:v>
                </c:pt>
                <c:pt idx="44371">
                  <c:v>440.76079129999999</c:v>
                </c:pt>
                <c:pt idx="44372">
                  <c:v>440.77072629999998</c:v>
                </c:pt>
                <c:pt idx="44373">
                  <c:v>440.78066230000002</c:v>
                </c:pt>
                <c:pt idx="44374">
                  <c:v>440.7905983</c:v>
                </c:pt>
                <c:pt idx="44375">
                  <c:v>440.80053329999998</c:v>
                </c:pt>
                <c:pt idx="44376">
                  <c:v>440.81046930000002</c:v>
                </c:pt>
                <c:pt idx="44377">
                  <c:v>440.8204053</c:v>
                </c:pt>
                <c:pt idx="44378">
                  <c:v>440.83034129999999</c:v>
                </c:pt>
                <c:pt idx="44379">
                  <c:v>440.84027630000003</c:v>
                </c:pt>
                <c:pt idx="44380">
                  <c:v>440.85021230000001</c:v>
                </c:pt>
                <c:pt idx="44381">
                  <c:v>440.86014829999999</c:v>
                </c:pt>
                <c:pt idx="44382">
                  <c:v>440.87008329999998</c:v>
                </c:pt>
                <c:pt idx="44383">
                  <c:v>440.88001930000001</c:v>
                </c:pt>
                <c:pt idx="44384">
                  <c:v>440.8899553</c:v>
                </c:pt>
                <c:pt idx="44385">
                  <c:v>440.89989029999998</c:v>
                </c:pt>
                <c:pt idx="44386">
                  <c:v>440.90982630000002</c:v>
                </c:pt>
                <c:pt idx="44387">
                  <c:v>440.9197623</c:v>
                </c:pt>
                <c:pt idx="44388">
                  <c:v>440.92969829999998</c:v>
                </c:pt>
                <c:pt idx="44389">
                  <c:v>440.93963330000003</c:v>
                </c:pt>
                <c:pt idx="44390">
                  <c:v>440.94956930000001</c:v>
                </c:pt>
                <c:pt idx="44391">
                  <c:v>440.95950529999999</c:v>
                </c:pt>
                <c:pt idx="44392">
                  <c:v>440.96944029999997</c:v>
                </c:pt>
                <c:pt idx="44393">
                  <c:v>440.97937630000001</c:v>
                </c:pt>
                <c:pt idx="44394">
                  <c:v>440.98931229999999</c:v>
                </c:pt>
                <c:pt idx="44395">
                  <c:v>440.99924829999998</c:v>
                </c:pt>
                <c:pt idx="44396">
                  <c:v>441.00918330000002</c:v>
                </c:pt>
                <c:pt idx="44397">
                  <c:v>441.0191193</c:v>
                </c:pt>
                <c:pt idx="44398">
                  <c:v>441.02905529999998</c:v>
                </c:pt>
                <c:pt idx="44399">
                  <c:v>441.03899030000002</c:v>
                </c:pt>
                <c:pt idx="44400">
                  <c:v>441.04892630000001</c:v>
                </c:pt>
                <c:pt idx="44401">
                  <c:v>441.05886229999999</c:v>
                </c:pt>
                <c:pt idx="44402">
                  <c:v>441.06879830000003</c:v>
                </c:pt>
                <c:pt idx="44403">
                  <c:v>441.07873330000001</c:v>
                </c:pt>
                <c:pt idx="44404">
                  <c:v>441.08866929999999</c:v>
                </c:pt>
                <c:pt idx="44405">
                  <c:v>441.09860529999997</c:v>
                </c:pt>
                <c:pt idx="44406">
                  <c:v>441.10854030000002</c:v>
                </c:pt>
                <c:pt idx="44407">
                  <c:v>441.1184763</c:v>
                </c:pt>
                <c:pt idx="44408">
                  <c:v>441.12841229999998</c:v>
                </c:pt>
                <c:pt idx="44409">
                  <c:v>441.13834830000002</c:v>
                </c:pt>
                <c:pt idx="44410">
                  <c:v>441.1482833</c:v>
                </c:pt>
                <c:pt idx="44411">
                  <c:v>441.15821929999998</c:v>
                </c:pt>
                <c:pt idx="44412">
                  <c:v>441.16815530000002</c:v>
                </c:pt>
                <c:pt idx="44413">
                  <c:v>441.17809030000001</c:v>
                </c:pt>
                <c:pt idx="44414">
                  <c:v>441.18802629999999</c:v>
                </c:pt>
                <c:pt idx="44415">
                  <c:v>441.19796229999997</c:v>
                </c:pt>
                <c:pt idx="44416">
                  <c:v>441.20789730000001</c:v>
                </c:pt>
                <c:pt idx="44417">
                  <c:v>441.2178333</c:v>
                </c:pt>
                <c:pt idx="44418">
                  <c:v>441.22776929999998</c:v>
                </c:pt>
                <c:pt idx="44419">
                  <c:v>441.23770530000002</c:v>
                </c:pt>
                <c:pt idx="44420">
                  <c:v>441.2476403</c:v>
                </c:pt>
                <c:pt idx="44421">
                  <c:v>441.25757629999998</c:v>
                </c:pt>
                <c:pt idx="44422">
                  <c:v>441.26751230000002</c:v>
                </c:pt>
                <c:pt idx="44423">
                  <c:v>441.27744730000001</c:v>
                </c:pt>
                <c:pt idx="44424">
                  <c:v>441.28738329999999</c:v>
                </c:pt>
                <c:pt idx="44425">
                  <c:v>441.29731930000003</c:v>
                </c:pt>
                <c:pt idx="44426">
                  <c:v>441.30725530000001</c:v>
                </c:pt>
                <c:pt idx="44427">
                  <c:v>441.31719029999999</c:v>
                </c:pt>
                <c:pt idx="44428">
                  <c:v>441.32712629999997</c:v>
                </c:pt>
                <c:pt idx="44429">
                  <c:v>441.33706230000001</c:v>
                </c:pt>
                <c:pt idx="44430">
                  <c:v>441.3469973</c:v>
                </c:pt>
                <c:pt idx="44431">
                  <c:v>441.35693329999998</c:v>
                </c:pt>
                <c:pt idx="44432">
                  <c:v>441.36686930000002</c:v>
                </c:pt>
                <c:pt idx="44433">
                  <c:v>441.3768053</c:v>
                </c:pt>
                <c:pt idx="44434">
                  <c:v>441.38674029999999</c:v>
                </c:pt>
                <c:pt idx="44435">
                  <c:v>441.39667630000002</c:v>
                </c:pt>
                <c:pt idx="44436">
                  <c:v>441.40661230000001</c:v>
                </c:pt>
                <c:pt idx="44437">
                  <c:v>441.41654729999999</c:v>
                </c:pt>
                <c:pt idx="44438">
                  <c:v>441.42648329999997</c:v>
                </c:pt>
                <c:pt idx="44439">
                  <c:v>441.43641930000001</c:v>
                </c:pt>
                <c:pt idx="44440">
                  <c:v>441.44635529999999</c:v>
                </c:pt>
                <c:pt idx="44441">
                  <c:v>441.45629029999998</c:v>
                </c:pt>
                <c:pt idx="44442">
                  <c:v>441.46622630000002</c:v>
                </c:pt>
                <c:pt idx="44443">
                  <c:v>441.4761623</c:v>
                </c:pt>
                <c:pt idx="44444">
                  <c:v>441.48609729999998</c:v>
                </c:pt>
                <c:pt idx="44445">
                  <c:v>441.49603330000002</c:v>
                </c:pt>
                <c:pt idx="44446">
                  <c:v>441.5059693</c:v>
                </c:pt>
                <c:pt idx="44447">
                  <c:v>441.51590529999999</c:v>
                </c:pt>
                <c:pt idx="44448">
                  <c:v>441.52584030000003</c:v>
                </c:pt>
                <c:pt idx="44449">
                  <c:v>441.53577630000001</c:v>
                </c:pt>
                <c:pt idx="44450">
                  <c:v>441.54571229999999</c:v>
                </c:pt>
                <c:pt idx="44451">
                  <c:v>441.55564729999998</c:v>
                </c:pt>
                <c:pt idx="44452">
                  <c:v>441.56558330000001</c:v>
                </c:pt>
                <c:pt idx="44453">
                  <c:v>441.5755193</c:v>
                </c:pt>
                <c:pt idx="44454">
                  <c:v>441.58545529999998</c:v>
                </c:pt>
                <c:pt idx="44455">
                  <c:v>441.59539030000002</c:v>
                </c:pt>
                <c:pt idx="44456">
                  <c:v>441.6053263</c:v>
                </c:pt>
                <c:pt idx="44457">
                  <c:v>441.61526229999998</c:v>
                </c:pt>
                <c:pt idx="44458">
                  <c:v>441.62519730000002</c:v>
                </c:pt>
                <c:pt idx="44459">
                  <c:v>441.63513330000001</c:v>
                </c:pt>
                <c:pt idx="44460">
                  <c:v>441.64506929999999</c:v>
                </c:pt>
                <c:pt idx="44461">
                  <c:v>441.65500530000003</c:v>
                </c:pt>
                <c:pt idx="44462">
                  <c:v>441.66494030000001</c:v>
                </c:pt>
                <c:pt idx="44463">
                  <c:v>441.67487629999999</c:v>
                </c:pt>
                <c:pt idx="44464">
                  <c:v>441.68481229999998</c:v>
                </c:pt>
                <c:pt idx="44465">
                  <c:v>441.69474730000002</c:v>
                </c:pt>
                <c:pt idx="44466">
                  <c:v>441.7046833</c:v>
                </c:pt>
                <c:pt idx="44467">
                  <c:v>441.71461929999998</c:v>
                </c:pt>
                <c:pt idx="44468">
                  <c:v>441.72455530000002</c:v>
                </c:pt>
                <c:pt idx="44469">
                  <c:v>441.7344903</c:v>
                </c:pt>
                <c:pt idx="44470">
                  <c:v>441.74442629999999</c:v>
                </c:pt>
                <c:pt idx="44471">
                  <c:v>441.75436230000003</c:v>
                </c:pt>
                <c:pt idx="44472">
                  <c:v>441.76429730000001</c:v>
                </c:pt>
                <c:pt idx="44473">
                  <c:v>441.77423329999999</c:v>
                </c:pt>
                <c:pt idx="44474">
                  <c:v>441.78416929999997</c:v>
                </c:pt>
                <c:pt idx="44475">
                  <c:v>441.79410530000001</c:v>
                </c:pt>
                <c:pt idx="44476">
                  <c:v>441.8040403</c:v>
                </c:pt>
                <c:pt idx="44477">
                  <c:v>441.81397629999998</c:v>
                </c:pt>
                <c:pt idx="44478">
                  <c:v>441.82391230000002</c:v>
                </c:pt>
                <c:pt idx="44479">
                  <c:v>441.8338483</c:v>
                </c:pt>
                <c:pt idx="44480">
                  <c:v>441.84378329999998</c:v>
                </c:pt>
                <c:pt idx="44481">
                  <c:v>441.85371930000002</c:v>
                </c:pt>
                <c:pt idx="44482">
                  <c:v>441.8636553</c:v>
                </c:pt>
                <c:pt idx="44483">
                  <c:v>441.87359029999999</c:v>
                </c:pt>
                <c:pt idx="44484">
                  <c:v>441.88352689999999</c:v>
                </c:pt>
                <c:pt idx="44485">
                  <c:v>441.89346289999997</c:v>
                </c:pt>
                <c:pt idx="44486">
                  <c:v>441.90339890000001</c:v>
                </c:pt>
                <c:pt idx="44487">
                  <c:v>441.9133339</c:v>
                </c:pt>
                <c:pt idx="44488">
                  <c:v>441.92326989999998</c:v>
                </c:pt>
                <c:pt idx="44489">
                  <c:v>441.93320590000002</c:v>
                </c:pt>
                <c:pt idx="44490">
                  <c:v>441.9431409</c:v>
                </c:pt>
                <c:pt idx="44491">
                  <c:v>441.95307689999999</c:v>
                </c:pt>
                <c:pt idx="44492">
                  <c:v>441.96301290000002</c:v>
                </c:pt>
                <c:pt idx="44493">
                  <c:v>441.97294890000001</c:v>
                </c:pt>
                <c:pt idx="44494">
                  <c:v>441.98288389999999</c:v>
                </c:pt>
                <c:pt idx="44495">
                  <c:v>441.99281989999997</c:v>
                </c:pt>
                <c:pt idx="44496">
                  <c:v>442.00275590000001</c:v>
                </c:pt>
                <c:pt idx="44497">
                  <c:v>442.0126909</c:v>
                </c:pt>
                <c:pt idx="44498">
                  <c:v>442.02262689999998</c:v>
                </c:pt>
                <c:pt idx="44499">
                  <c:v>442.03256290000002</c:v>
                </c:pt>
                <c:pt idx="44500">
                  <c:v>442.0424989</c:v>
                </c:pt>
                <c:pt idx="44501">
                  <c:v>442.05243389999998</c:v>
                </c:pt>
                <c:pt idx="44502">
                  <c:v>442.06236990000002</c:v>
                </c:pt>
                <c:pt idx="44503">
                  <c:v>442.0723059</c:v>
                </c:pt>
                <c:pt idx="44504">
                  <c:v>442.08224089999999</c:v>
                </c:pt>
                <c:pt idx="44505">
                  <c:v>442.09217690000003</c:v>
                </c:pt>
                <c:pt idx="44506">
                  <c:v>442.10211290000001</c:v>
                </c:pt>
                <c:pt idx="44507">
                  <c:v>442.11204889999999</c:v>
                </c:pt>
                <c:pt idx="44508">
                  <c:v>442.12198389999998</c:v>
                </c:pt>
                <c:pt idx="44509">
                  <c:v>442.13191990000001</c:v>
                </c:pt>
                <c:pt idx="44510">
                  <c:v>442.1418559</c:v>
                </c:pt>
                <c:pt idx="44511">
                  <c:v>442.15179189999998</c:v>
                </c:pt>
                <c:pt idx="44512">
                  <c:v>442.16172690000002</c:v>
                </c:pt>
                <c:pt idx="44513">
                  <c:v>442.1716629</c:v>
                </c:pt>
                <c:pt idx="44514">
                  <c:v>442.18159889999998</c:v>
                </c:pt>
                <c:pt idx="44515">
                  <c:v>442.19153390000002</c:v>
                </c:pt>
                <c:pt idx="44516">
                  <c:v>442.20146990000001</c:v>
                </c:pt>
                <c:pt idx="44517">
                  <c:v>442.21140589999999</c:v>
                </c:pt>
                <c:pt idx="44518">
                  <c:v>442.22134190000003</c:v>
                </c:pt>
                <c:pt idx="44519">
                  <c:v>442.23127690000001</c:v>
                </c:pt>
                <c:pt idx="44520">
                  <c:v>442.24121289999999</c:v>
                </c:pt>
                <c:pt idx="44521">
                  <c:v>442.25114889999998</c:v>
                </c:pt>
                <c:pt idx="44522">
                  <c:v>442.26108490000001</c:v>
                </c:pt>
                <c:pt idx="44523">
                  <c:v>442.2710199</c:v>
                </c:pt>
                <c:pt idx="44524">
                  <c:v>442.28095589999998</c:v>
                </c:pt>
                <c:pt idx="44525">
                  <c:v>442.29089190000002</c:v>
                </c:pt>
                <c:pt idx="44526">
                  <c:v>442.3008269</c:v>
                </c:pt>
                <c:pt idx="44527">
                  <c:v>442.31076289999999</c:v>
                </c:pt>
                <c:pt idx="44528">
                  <c:v>442.32069890000002</c:v>
                </c:pt>
                <c:pt idx="44529">
                  <c:v>442.33063490000001</c:v>
                </c:pt>
                <c:pt idx="44530">
                  <c:v>442.34056989999999</c:v>
                </c:pt>
                <c:pt idx="44531">
                  <c:v>442.35050589999997</c:v>
                </c:pt>
                <c:pt idx="44532">
                  <c:v>442.36044190000001</c:v>
                </c:pt>
                <c:pt idx="44533">
                  <c:v>442.37037789999999</c:v>
                </c:pt>
                <c:pt idx="44534">
                  <c:v>442.38031289999998</c:v>
                </c:pt>
                <c:pt idx="44535">
                  <c:v>442.39024890000002</c:v>
                </c:pt>
                <c:pt idx="44536">
                  <c:v>442.4001849</c:v>
                </c:pt>
                <c:pt idx="44537">
                  <c:v>442.41011989999998</c:v>
                </c:pt>
                <c:pt idx="44538">
                  <c:v>442.42005590000002</c:v>
                </c:pt>
                <c:pt idx="44539">
                  <c:v>442.4299919</c:v>
                </c:pt>
                <c:pt idx="44540">
                  <c:v>442.43992789999999</c:v>
                </c:pt>
                <c:pt idx="44541">
                  <c:v>442.44986290000003</c:v>
                </c:pt>
                <c:pt idx="44542">
                  <c:v>442.45979890000001</c:v>
                </c:pt>
                <c:pt idx="44543">
                  <c:v>442.46973489999999</c:v>
                </c:pt>
                <c:pt idx="44544">
                  <c:v>442.47967089999997</c:v>
                </c:pt>
                <c:pt idx="44545">
                  <c:v>442.48960590000002</c:v>
                </c:pt>
                <c:pt idx="44546">
                  <c:v>442.4995419</c:v>
                </c:pt>
                <c:pt idx="44547">
                  <c:v>442.50947789999998</c:v>
                </c:pt>
                <c:pt idx="44548">
                  <c:v>442.51941290000002</c:v>
                </c:pt>
                <c:pt idx="44549">
                  <c:v>442.5293489</c:v>
                </c:pt>
                <c:pt idx="44550">
                  <c:v>442.53928489999998</c:v>
                </c:pt>
                <c:pt idx="44551">
                  <c:v>442.54922090000002</c:v>
                </c:pt>
                <c:pt idx="44552">
                  <c:v>442.55915590000001</c:v>
                </c:pt>
                <c:pt idx="44553">
                  <c:v>442.56909189999999</c:v>
                </c:pt>
                <c:pt idx="44554">
                  <c:v>442.57902790000003</c:v>
                </c:pt>
                <c:pt idx="44555">
                  <c:v>442.58896390000001</c:v>
                </c:pt>
                <c:pt idx="44556">
                  <c:v>442.59889889999999</c:v>
                </c:pt>
                <c:pt idx="44557">
                  <c:v>442.60883489999998</c:v>
                </c:pt>
                <c:pt idx="44558">
                  <c:v>442.61877090000002</c:v>
                </c:pt>
                <c:pt idx="44559">
                  <c:v>442.6287069</c:v>
                </c:pt>
                <c:pt idx="44560">
                  <c:v>442.63864189999998</c:v>
                </c:pt>
                <c:pt idx="44561">
                  <c:v>442.64857790000002</c:v>
                </c:pt>
                <c:pt idx="44562">
                  <c:v>442.6585139</c:v>
                </c:pt>
                <c:pt idx="44563">
                  <c:v>442.66844889999999</c:v>
                </c:pt>
                <c:pt idx="44564">
                  <c:v>442.67838490000003</c:v>
                </c:pt>
                <c:pt idx="44565">
                  <c:v>442.68832090000001</c:v>
                </c:pt>
                <c:pt idx="44566">
                  <c:v>442.69825689999999</c:v>
                </c:pt>
                <c:pt idx="44567">
                  <c:v>442.70819189999997</c:v>
                </c:pt>
                <c:pt idx="44568">
                  <c:v>442.71812790000001</c:v>
                </c:pt>
                <c:pt idx="44569">
                  <c:v>442.7280639</c:v>
                </c:pt>
                <c:pt idx="44570">
                  <c:v>442.73799989999998</c:v>
                </c:pt>
                <c:pt idx="44571">
                  <c:v>442.74793490000002</c:v>
                </c:pt>
                <c:pt idx="44572">
                  <c:v>442.7578709</c:v>
                </c:pt>
                <c:pt idx="44573">
                  <c:v>442.76780689999998</c:v>
                </c:pt>
                <c:pt idx="44574">
                  <c:v>442.77774190000002</c:v>
                </c:pt>
                <c:pt idx="44575">
                  <c:v>442.78767790000001</c:v>
                </c:pt>
                <c:pt idx="44576">
                  <c:v>442.79761389999999</c:v>
                </c:pt>
                <c:pt idx="44577">
                  <c:v>442.80754990000003</c:v>
                </c:pt>
                <c:pt idx="44578">
                  <c:v>442.81748490000001</c:v>
                </c:pt>
                <c:pt idx="44579">
                  <c:v>442.82742089999999</c:v>
                </c:pt>
                <c:pt idx="44580">
                  <c:v>442.83735689999997</c:v>
                </c:pt>
                <c:pt idx="44581">
                  <c:v>442.84729290000001</c:v>
                </c:pt>
                <c:pt idx="44582">
                  <c:v>442.8572279</c:v>
                </c:pt>
                <c:pt idx="44583">
                  <c:v>442.86716389999998</c:v>
                </c:pt>
                <c:pt idx="44584">
                  <c:v>442.87709990000002</c:v>
                </c:pt>
                <c:pt idx="44585">
                  <c:v>442.8870349</c:v>
                </c:pt>
                <c:pt idx="44586">
                  <c:v>442.89696989999999</c:v>
                </c:pt>
                <c:pt idx="44587">
                  <c:v>442.90690590000003</c:v>
                </c:pt>
                <c:pt idx="44588">
                  <c:v>442.91684190000001</c:v>
                </c:pt>
                <c:pt idx="44589">
                  <c:v>442.92677689999999</c:v>
                </c:pt>
                <c:pt idx="44590">
                  <c:v>442.93671289999997</c:v>
                </c:pt>
                <c:pt idx="44591">
                  <c:v>442.94664890000001</c:v>
                </c:pt>
                <c:pt idx="44592">
                  <c:v>442.9565849</c:v>
                </c:pt>
                <c:pt idx="44593">
                  <c:v>442.96651989999998</c:v>
                </c:pt>
                <c:pt idx="44594">
                  <c:v>442.97645590000002</c:v>
                </c:pt>
                <c:pt idx="44595">
                  <c:v>442.9863919</c:v>
                </c:pt>
                <c:pt idx="44596">
                  <c:v>442.99632789999998</c:v>
                </c:pt>
                <c:pt idx="44597">
                  <c:v>443.00626290000002</c:v>
                </c:pt>
                <c:pt idx="44598">
                  <c:v>443.01619890000001</c:v>
                </c:pt>
                <c:pt idx="44599">
                  <c:v>443.02613489999999</c:v>
                </c:pt>
                <c:pt idx="44600">
                  <c:v>443.03607090000003</c:v>
                </c:pt>
                <c:pt idx="44601">
                  <c:v>443.04600590000001</c:v>
                </c:pt>
                <c:pt idx="44602">
                  <c:v>443.05594189999999</c:v>
                </c:pt>
                <c:pt idx="44603">
                  <c:v>443.06587789999998</c:v>
                </c:pt>
                <c:pt idx="44604">
                  <c:v>443.07581390000001</c:v>
                </c:pt>
                <c:pt idx="44605">
                  <c:v>443.0857489</c:v>
                </c:pt>
                <c:pt idx="44606">
                  <c:v>443.09568489999998</c:v>
                </c:pt>
                <c:pt idx="44607">
                  <c:v>443.10562090000002</c:v>
                </c:pt>
                <c:pt idx="44608">
                  <c:v>443.1155569</c:v>
                </c:pt>
                <c:pt idx="44609">
                  <c:v>443.12549189999999</c:v>
                </c:pt>
                <c:pt idx="44610">
                  <c:v>443.13542790000002</c:v>
                </c:pt>
                <c:pt idx="44611">
                  <c:v>443.14536390000001</c:v>
                </c:pt>
                <c:pt idx="44612">
                  <c:v>443.15529889999999</c:v>
                </c:pt>
                <c:pt idx="44613">
                  <c:v>443.16523489999997</c:v>
                </c:pt>
                <c:pt idx="44614">
                  <c:v>443.17517090000001</c:v>
                </c:pt>
                <c:pt idx="44615">
                  <c:v>443.18510689999999</c:v>
                </c:pt>
                <c:pt idx="44616">
                  <c:v>443.19504189999998</c:v>
                </c:pt>
                <c:pt idx="44617">
                  <c:v>443.20497790000002</c:v>
                </c:pt>
                <c:pt idx="44618">
                  <c:v>443.2149139</c:v>
                </c:pt>
                <c:pt idx="44619">
                  <c:v>443.22484989999998</c:v>
                </c:pt>
                <c:pt idx="44620">
                  <c:v>443.23478490000002</c:v>
                </c:pt>
                <c:pt idx="44621">
                  <c:v>443.2447209</c:v>
                </c:pt>
                <c:pt idx="44622">
                  <c:v>443.25465689999999</c:v>
                </c:pt>
                <c:pt idx="44623">
                  <c:v>443.26459290000003</c:v>
                </c:pt>
                <c:pt idx="44624">
                  <c:v>443.27452790000001</c:v>
                </c:pt>
                <c:pt idx="44625">
                  <c:v>443.28446389999999</c:v>
                </c:pt>
                <c:pt idx="44626">
                  <c:v>443.29439989999997</c:v>
                </c:pt>
                <c:pt idx="44627">
                  <c:v>443.30433590000001</c:v>
                </c:pt>
                <c:pt idx="44628">
                  <c:v>443.3142709</c:v>
                </c:pt>
                <c:pt idx="44629">
                  <c:v>443.32420689999998</c:v>
                </c:pt>
                <c:pt idx="44630">
                  <c:v>443.33414290000002</c:v>
                </c:pt>
                <c:pt idx="44631">
                  <c:v>443.3440789</c:v>
                </c:pt>
                <c:pt idx="44632">
                  <c:v>443.35401389999998</c:v>
                </c:pt>
                <c:pt idx="44633">
                  <c:v>443.36394990000002</c:v>
                </c:pt>
                <c:pt idx="44634">
                  <c:v>443.3738859</c:v>
                </c:pt>
                <c:pt idx="44635">
                  <c:v>443.38382189999999</c:v>
                </c:pt>
                <c:pt idx="44636">
                  <c:v>443.39375690000003</c:v>
                </c:pt>
                <c:pt idx="44637">
                  <c:v>443.40369290000001</c:v>
                </c:pt>
                <c:pt idx="44638">
                  <c:v>443.41362889999999</c:v>
                </c:pt>
                <c:pt idx="44639">
                  <c:v>443.42356489999997</c:v>
                </c:pt>
                <c:pt idx="44640">
                  <c:v>443.43349990000002</c:v>
                </c:pt>
                <c:pt idx="44641">
                  <c:v>443.4434359</c:v>
                </c:pt>
                <c:pt idx="44642">
                  <c:v>443.45337189999998</c:v>
                </c:pt>
                <c:pt idx="44643">
                  <c:v>443.46330790000002</c:v>
                </c:pt>
                <c:pt idx="44644">
                  <c:v>443.4732429</c:v>
                </c:pt>
                <c:pt idx="44645">
                  <c:v>443.48317889999998</c:v>
                </c:pt>
                <c:pt idx="44646">
                  <c:v>443.49311490000002</c:v>
                </c:pt>
                <c:pt idx="44647">
                  <c:v>443.50305090000001</c:v>
                </c:pt>
                <c:pt idx="44648">
                  <c:v>443.51298589999999</c:v>
                </c:pt>
                <c:pt idx="44649">
                  <c:v>443.52292189999997</c:v>
                </c:pt>
                <c:pt idx="44650">
                  <c:v>443.53285790000001</c:v>
                </c:pt>
                <c:pt idx="44651">
                  <c:v>443.54279289999999</c:v>
                </c:pt>
                <c:pt idx="44652">
                  <c:v>443.55272889999998</c:v>
                </c:pt>
                <c:pt idx="44653">
                  <c:v>443.56266490000002</c:v>
                </c:pt>
                <c:pt idx="44654">
                  <c:v>443.5726009</c:v>
                </c:pt>
                <c:pt idx="44655">
                  <c:v>443.58253589999998</c:v>
                </c:pt>
                <c:pt idx="44656">
                  <c:v>443.59247190000002</c:v>
                </c:pt>
                <c:pt idx="44657">
                  <c:v>443.6024079</c:v>
                </c:pt>
                <c:pt idx="44658">
                  <c:v>443.61234389999998</c:v>
                </c:pt>
                <c:pt idx="44659">
                  <c:v>443.62227990000002</c:v>
                </c:pt>
                <c:pt idx="44660">
                  <c:v>443.63221490000001</c:v>
                </c:pt>
                <c:pt idx="44661">
                  <c:v>443.64215089999999</c:v>
                </c:pt>
                <c:pt idx="44662">
                  <c:v>443.65208689999997</c:v>
                </c:pt>
                <c:pt idx="44663">
                  <c:v>443.66202190000001</c:v>
                </c:pt>
                <c:pt idx="44664">
                  <c:v>443.6719579</c:v>
                </c:pt>
                <c:pt idx="44665">
                  <c:v>443.68189389999998</c:v>
                </c:pt>
                <c:pt idx="44666">
                  <c:v>443.69182990000002</c:v>
                </c:pt>
                <c:pt idx="44667">
                  <c:v>443.7017649</c:v>
                </c:pt>
                <c:pt idx="44668">
                  <c:v>443.71170089999998</c:v>
                </c:pt>
                <c:pt idx="44669">
                  <c:v>443.72163690000002</c:v>
                </c:pt>
                <c:pt idx="44670">
                  <c:v>443.7315729</c:v>
                </c:pt>
                <c:pt idx="44671">
                  <c:v>443.74150889999999</c:v>
                </c:pt>
                <c:pt idx="44672">
                  <c:v>443.75144390000003</c:v>
                </c:pt>
                <c:pt idx="44673">
                  <c:v>443.76137990000001</c:v>
                </c:pt>
                <c:pt idx="44674">
                  <c:v>443.77131589999999</c:v>
                </c:pt>
                <c:pt idx="44675">
                  <c:v>443.78125089999997</c:v>
                </c:pt>
                <c:pt idx="44676">
                  <c:v>443.79118690000001</c:v>
                </c:pt>
                <c:pt idx="44677">
                  <c:v>443.8011229</c:v>
                </c:pt>
                <c:pt idx="44678">
                  <c:v>443.81105889999998</c:v>
                </c:pt>
                <c:pt idx="44679">
                  <c:v>443.82099390000002</c:v>
                </c:pt>
                <c:pt idx="44680">
                  <c:v>443.8309299</c:v>
                </c:pt>
                <c:pt idx="44681">
                  <c:v>443.84086589999998</c:v>
                </c:pt>
                <c:pt idx="44682">
                  <c:v>443.85080190000002</c:v>
                </c:pt>
                <c:pt idx="44683">
                  <c:v>443.8607379</c:v>
                </c:pt>
                <c:pt idx="44684">
                  <c:v>443.87067289999999</c:v>
                </c:pt>
                <c:pt idx="44685">
                  <c:v>443.88060890000003</c:v>
                </c:pt>
                <c:pt idx="44686">
                  <c:v>443.89054579999998</c:v>
                </c:pt>
                <c:pt idx="44687">
                  <c:v>443.90048180000002</c:v>
                </c:pt>
                <c:pt idx="44688">
                  <c:v>443.91041680000001</c:v>
                </c:pt>
                <c:pt idx="44689">
                  <c:v>443.92035279999999</c:v>
                </c:pt>
                <c:pt idx="44690">
                  <c:v>443.93028880000003</c:v>
                </c:pt>
                <c:pt idx="44691">
                  <c:v>443.94022480000001</c:v>
                </c:pt>
                <c:pt idx="44692">
                  <c:v>443.95015979999999</c:v>
                </c:pt>
                <c:pt idx="44693">
                  <c:v>443.96009579999998</c:v>
                </c:pt>
                <c:pt idx="44694">
                  <c:v>443.97003180000002</c:v>
                </c:pt>
                <c:pt idx="44695">
                  <c:v>443.9799678</c:v>
                </c:pt>
                <c:pt idx="44696">
                  <c:v>443.98990279999998</c:v>
                </c:pt>
                <c:pt idx="44697">
                  <c:v>443.99983880000002</c:v>
                </c:pt>
                <c:pt idx="44698">
                  <c:v>444.0097748</c:v>
                </c:pt>
                <c:pt idx="44699">
                  <c:v>444.01971079999998</c:v>
                </c:pt>
                <c:pt idx="44700">
                  <c:v>444.02964580000003</c:v>
                </c:pt>
                <c:pt idx="44701">
                  <c:v>444.03958180000001</c:v>
                </c:pt>
                <c:pt idx="44702">
                  <c:v>444.04951779999999</c:v>
                </c:pt>
                <c:pt idx="44703">
                  <c:v>444.05945380000003</c:v>
                </c:pt>
                <c:pt idx="44704">
                  <c:v>444.06938880000001</c:v>
                </c:pt>
                <c:pt idx="44705">
                  <c:v>444.07932479999999</c:v>
                </c:pt>
                <c:pt idx="44706">
                  <c:v>444.08926079999998</c:v>
                </c:pt>
                <c:pt idx="44707">
                  <c:v>444.09919680000002</c:v>
                </c:pt>
                <c:pt idx="44708">
                  <c:v>444.1091318</c:v>
                </c:pt>
                <c:pt idx="44709">
                  <c:v>444.11906779999998</c:v>
                </c:pt>
                <c:pt idx="44710">
                  <c:v>444.12900380000002</c:v>
                </c:pt>
                <c:pt idx="44711">
                  <c:v>444.1389398</c:v>
                </c:pt>
                <c:pt idx="44712">
                  <c:v>444.14887479999999</c:v>
                </c:pt>
                <c:pt idx="44713">
                  <c:v>444.15881080000003</c:v>
                </c:pt>
                <c:pt idx="44714">
                  <c:v>444.16874680000001</c:v>
                </c:pt>
                <c:pt idx="44715">
                  <c:v>444.17868279999999</c:v>
                </c:pt>
                <c:pt idx="44716">
                  <c:v>444.18861779999997</c:v>
                </c:pt>
                <c:pt idx="44717">
                  <c:v>444.19855380000001</c:v>
                </c:pt>
                <c:pt idx="44718">
                  <c:v>444.2084898</c:v>
                </c:pt>
                <c:pt idx="44719">
                  <c:v>444.21842579999998</c:v>
                </c:pt>
                <c:pt idx="44720">
                  <c:v>444.22836180000002</c:v>
                </c:pt>
                <c:pt idx="44721">
                  <c:v>444.2382968</c:v>
                </c:pt>
                <c:pt idx="44722">
                  <c:v>444.24823279999998</c:v>
                </c:pt>
                <c:pt idx="44723">
                  <c:v>444.25816880000002</c:v>
                </c:pt>
                <c:pt idx="44724">
                  <c:v>444.2681048</c:v>
                </c:pt>
                <c:pt idx="44725">
                  <c:v>444.27803979999999</c:v>
                </c:pt>
                <c:pt idx="44726">
                  <c:v>444.28797580000003</c:v>
                </c:pt>
                <c:pt idx="44727">
                  <c:v>444.29791180000001</c:v>
                </c:pt>
                <c:pt idx="44728">
                  <c:v>444.30784779999999</c:v>
                </c:pt>
                <c:pt idx="44729">
                  <c:v>444.31778279999997</c:v>
                </c:pt>
                <c:pt idx="44730">
                  <c:v>444.32771880000001</c:v>
                </c:pt>
                <c:pt idx="44731">
                  <c:v>444.3376548</c:v>
                </c:pt>
                <c:pt idx="44732">
                  <c:v>444.34759079999998</c:v>
                </c:pt>
                <c:pt idx="44733">
                  <c:v>444.35752580000002</c:v>
                </c:pt>
                <c:pt idx="44734">
                  <c:v>444.3674618</c:v>
                </c:pt>
                <c:pt idx="44735">
                  <c:v>444.37739779999998</c:v>
                </c:pt>
                <c:pt idx="44736">
                  <c:v>444.38733380000002</c:v>
                </c:pt>
                <c:pt idx="44737">
                  <c:v>444.39726880000001</c:v>
                </c:pt>
                <c:pt idx="44738">
                  <c:v>444.40720479999999</c:v>
                </c:pt>
                <c:pt idx="44739">
                  <c:v>444.41714080000003</c:v>
                </c:pt>
                <c:pt idx="44740">
                  <c:v>444.42707680000001</c:v>
                </c:pt>
                <c:pt idx="44741">
                  <c:v>444.43701279999999</c:v>
                </c:pt>
                <c:pt idx="44742">
                  <c:v>444.44694779999998</c:v>
                </c:pt>
                <c:pt idx="44743">
                  <c:v>444.45688380000001</c:v>
                </c:pt>
                <c:pt idx="44744">
                  <c:v>444.4668198</c:v>
                </c:pt>
                <c:pt idx="44745">
                  <c:v>444.47675579999998</c:v>
                </c:pt>
                <c:pt idx="44746">
                  <c:v>444.48669080000002</c:v>
                </c:pt>
                <c:pt idx="44747">
                  <c:v>444.4966268</c:v>
                </c:pt>
                <c:pt idx="44748">
                  <c:v>444.50656279999998</c:v>
                </c:pt>
                <c:pt idx="44749">
                  <c:v>444.51649880000002</c:v>
                </c:pt>
                <c:pt idx="44750">
                  <c:v>444.52643380000001</c:v>
                </c:pt>
                <c:pt idx="44751">
                  <c:v>444.53636979999999</c:v>
                </c:pt>
                <c:pt idx="44752">
                  <c:v>444.54630580000003</c:v>
                </c:pt>
                <c:pt idx="44753">
                  <c:v>444.55624180000001</c:v>
                </c:pt>
                <c:pt idx="44754">
                  <c:v>444.56617679999999</c:v>
                </c:pt>
                <c:pt idx="44755">
                  <c:v>444.57611279999998</c:v>
                </c:pt>
                <c:pt idx="44756">
                  <c:v>444.58604880000001</c:v>
                </c:pt>
                <c:pt idx="44757">
                  <c:v>444.5959848</c:v>
                </c:pt>
                <c:pt idx="44758">
                  <c:v>444.60592079999998</c:v>
                </c:pt>
                <c:pt idx="44759">
                  <c:v>444.61585580000002</c:v>
                </c:pt>
                <c:pt idx="44760">
                  <c:v>444.6257918</c:v>
                </c:pt>
                <c:pt idx="44761">
                  <c:v>444.63572779999998</c:v>
                </c:pt>
                <c:pt idx="44762">
                  <c:v>444.64566380000002</c:v>
                </c:pt>
                <c:pt idx="44763">
                  <c:v>444.65559880000001</c:v>
                </c:pt>
                <c:pt idx="44764">
                  <c:v>444.66553479999999</c:v>
                </c:pt>
                <c:pt idx="44765">
                  <c:v>444.67547080000003</c:v>
                </c:pt>
                <c:pt idx="44766">
                  <c:v>444.68540680000001</c:v>
                </c:pt>
                <c:pt idx="44767">
                  <c:v>444.69534179999999</c:v>
                </c:pt>
                <c:pt idx="44768">
                  <c:v>444.70527779999998</c:v>
                </c:pt>
                <c:pt idx="44769">
                  <c:v>444.71521380000001</c:v>
                </c:pt>
                <c:pt idx="44770">
                  <c:v>444.7251498</c:v>
                </c:pt>
                <c:pt idx="44771">
                  <c:v>444.73508579999998</c:v>
                </c:pt>
                <c:pt idx="44772">
                  <c:v>444.74502080000002</c:v>
                </c:pt>
                <c:pt idx="44773">
                  <c:v>444.7549568</c:v>
                </c:pt>
                <c:pt idx="44774">
                  <c:v>444.76489279999998</c:v>
                </c:pt>
                <c:pt idx="44775">
                  <c:v>444.77482880000002</c:v>
                </c:pt>
                <c:pt idx="44776">
                  <c:v>444.78476380000001</c:v>
                </c:pt>
                <c:pt idx="44777">
                  <c:v>444.79469979999999</c:v>
                </c:pt>
                <c:pt idx="44778">
                  <c:v>444.80463580000003</c:v>
                </c:pt>
                <c:pt idx="44779">
                  <c:v>444.81457180000001</c:v>
                </c:pt>
                <c:pt idx="44780">
                  <c:v>444.82450679999999</c:v>
                </c:pt>
                <c:pt idx="44781">
                  <c:v>444.83444279999998</c:v>
                </c:pt>
                <c:pt idx="44782">
                  <c:v>444.84437880000002</c:v>
                </c:pt>
                <c:pt idx="44783">
                  <c:v>444.8543148</c:v>
                </c:pt>
                <c:pt idx="44784">
                  <c:v>444.86425079999998</c:v>
                </c:pt>
                <c:pt idx="44785">
                  <c:v>444.87418580000002</c:v>
                </c:pt>
                <c:pt idx="44786">
                  <c:v>444.8841218</c:v>
                </c:pt>
                <c:pt idx="44787">
                  <c:v>444.8940571</c:v>
                </c:pt>
                <c:pt idx="44788">
                  <c:v>444.90399309999998</c:v>
                </c:pt>
                <c:pt idx="44789">
                  <c:v>444.91392810000002</c:v>
                </c:pt>
                <c:pt idx="44790">
                  <c:v>444.9238641</c:v>
                </c:pt>
                <c:pt idx="44791">
                  <c:v>444.93380009999998</c:v>
                </c:pt>
                <c:pt idx="44792">
                  <c:v>444.94373610000002</c:v>
                </c:pt>
                <c:pt idx="44793">
                  <c:v>444.95367110000001</c:v>
                </c:pt>
                <c:pt idx="44794">
                  <c:v>444.96360709999999</c:v>
                </c:pt>
                <c:pt idx="44795">
                  <c:v>444.97354309999997</c:v>
                </c:pt>
                <c:pt idx="44796">
                  <c:v>444.98347910000001</c:v>
                </c:pt>
                <c:pt idx="44797">
                  <c:v>444.99341509999999</c:v>
                </c:pt>
                <c:pt idx="44798">
                  <c:v>445.00335009999998</c:v>
                </c:pt>
                <c:pt idx="44799">
                  <c:v>445.01328610000002</c:v>
                </c:pt>
                <c:pt idx="44800">
                  <c:v>445.0232221</c:v>
                </c:pt>
                <c:pt idx="44801">
                  <c:v>445.03315809999998</c:v>
                </c:pt>
                <c:pt idx="44802">
                  <c:v>445.04309310000002</c:v>
                </c:pt>
                <c:pt idx="44803">
                  <c:v>445.0530291</c:v>
                </c:pt>
                <c:pt idx="44804">
                  <c:v>445.06296509999999</c:v>
                </c:pt>
                <c:pt idx="44805">
                  <c:v>445.07290110000002</c:v>
                </c:pt>
                <c:pt idx="44806">
                  <c:v>445.08283710000001</c:v>
                </c:pt>
                <c:pt idx="44807">
                  <c:v>445.09277209999999</c:v>
                </c:pt>
                <c:pt idx="44808">
                  <c:v>445.10270809999997</c:v>
                </c:pt>
                <c:pt idx="44809">
                  <c:v>445.11264410000001</c:v>
                </c:pt>
                <c:pt idx="44810">
                  <c:v>445.12258009999999</c:v>
                </c:pt>
                <c:pt idx="44811">
                  <c:v>445.13251509999998</c:v>
                </c:pt>
                <c:pt idx="44812">
                  <c:v>445.14245110000002</c:v>
                </c:pt>
                <c:pt idx="44813">
                  <c:v>445.1523871</c:v>
                </c:pt>
                <c:pt idx="44814">
                  <c:v>445.16232309999998</c:v>
                </c:pt>
                <c:pt idx="44815">
                  <c:v>445.17225810000002</c:v>
                </c:pt>
                <c:pt idx="44816">
                  <c:v>445.1821941</c:v>
                </c:pt>
                <c:pt idx="44817">
                  <c:v>445.19213009999999</c:v>
                </c:pt>
                <c:pt idx="44818">
                  <c:v>445.20206610000002</c:v>
                </c:pt>
                <c:pt idx="44819">
                  <c:v>445.21200210000001</c:v>
                </c:pt>
                <c:pt idx="44820">
                  <c:v>445.22193709999999</c:v>
                </c:pt>
                <c:pt idx="44821">
                  <c:v>445.23187309999997</c:v>
                </c:pt>
                <c:pt idx="44822">
                  <c:v>445.24180910000001</c:v>
                </c:pt>
                <c:pt idx="44823">
                  <c:v>445.25174509999999</c:v>
                </c:pt>
                <c:pt idx="44824">
                  <c:v>445.26168009999998</c:v>
                </c:pt>
                <c:pt idx="44825">
                  <c:v>445.27161610000002</c:v>
                </c:pt>
                <c:pt idx="44826">
                  <c:v>445.2815521</c:v>
                </c:pt>
                <c:pt idx="44827">
                  <c:v>445.29148809999998</c:v>
                </c:pt>
                <c:pt idx="44828">
                  <c:v>445.30142410000002</c:v>
                </c:pt>
                <c:pt idx="44829">
                  <c:v>445.3113591</c:v>
                </c:pt>
                <c:pt idx="44830">
                  <c:v>445.32129509999999</c:v>
                </c:pt>
                <c:pt idx="44831">
                  <c:v>445.33123110000002</c:v>
                </c:pt>
                <c:pt idx="44832">
                  <c:v>445.34116710000001</c:v>
                </c:pt>
                <c:pt idx="44833">
                  <c:v>445.35110209999999</c:v>
                </c:pt>
                <c:pt idx="44834">
                  <c:v>445.36103809999997</c:v>
                </c:pt>
                <c:pt idx="44835">
                  <c:v>445.37097410000001</c:v>
                </c:pt>
                <c:pt idx="44836">
                  <c:v>445.38091009999999</c:v>
                </c:pt>
                <c:pt idx="44837">
                  <c:v>445.39084609999998</c:v>
                </c:pt>
                <c:pt idx="44838">
                  <c:v>445.40078110000002</c:v>
                </c:pt>
                <c:pt idx="44839">
                  <c:v>445.4107171</c:v>
                </c:pt>
                <c:pt idx="44840">
                  <c:v>445.42065309999998</c:v>
                </c:pt>
                <c:pt idx="44841">
                  <c:v>445.43058910000002</c:v>
                </c:pt>
                <c:pt idx="44842">
                  <c:v>445.4405241</c:v>
                </c:pt>
                <c:pt idx="44843">
                  <c:v>445.45046009999999</c:v>
                </c:pt>
                <c:pt idx="44844">
                  <c:v>445.46039610000003</c:v>
                </c:pt>
                <c:pt idx="44845">
                  <c:v>445.47033210000001</c:v>
                </c:pt>
                <c:pt idx="44846">
                  <c:v>445.48026809999999</c:v>
                </c:pt>
                <c:pt idx="44847">
                  <c:v>445.49020309999997</c:v>
                </c:pt>
                <c:pt idx="44848">
                  <c:v>445.50013910000001</c:v>
                </c:pt>
                <c:pt idx="44849">
                  <c:v>445.51007509999999</c:v>
                </c:pt>
                <c:pt idx="44850">
                  <c:v>445.52001109999998</c:v>
                </c:pt>
                <c:pt idx="44851">
                  <c:v>445.52994610000002</c:v>
                </c:pt>
                <c:pt idx="44852">
                  <c:v>445.5398821</c:v>
                </c:pt>
                <c:pt idx="44853">
                  <c:v>445.54981809999998</c:v>
                </c:pt>
                <c:pt idx="44854">
                  <c:v>445.55975410000002</c:v>
                </c:pt>
                <c:pt idx="44855">
                  <c:v>445.5696901</c:v>
                </c:pt>
                <c:pt idx="44856">
                  <c:v>445.57962509999999</c:v>
                </c:pt>
                <c:pt idx="44857">
                  <c:v>445.58956110000003</c:v>
                </c:pt>
                <c:pt idx="44858">
                  <c:v>445.59949710000001</c:v>
                </c:pt>
                <c:pt idx="44859">
                  <c:v>445.60943309999999</c:v>
                </c:pt>
                <c:pt idx="44860">
                  <c:v>445.61936909999997</c:v>
                </c:pt>
                <c:pt idx="44861">
                  <c:v>445.62930410000001</c:v>
                </c:pt>
                <c:pt idx="44862">
                  <c:v>445.63924009999999</c:v>
                </c:pt>
                <c:pt idx="44863">
                  <c:v>445.64917609999998</c:v>
                </c:pt>
                <c:pt idx="44864">
                  <c:v>445.65911210000002</c:v>
                </c:pt>
                <c:pt idx="44865">
                  <c:v>445.6690471</c:v>
                </c:pt>
                <c:pt idx="44866">
                  <c:v>445.67898309999998</c:v>
                </c:pt>
                <c:pt idx="44867">
                  <c:v>445.68891910000002</c:v>
                </c:pt>
                <c:pt idx="44868">
                  <c:v>445.6988551</c:v>
                </c:pt>
                <c:pt idx="44869">
                  <c:v>445.70879109999998</c:v>
                </c:pt>
                <c:pt idx="44870">
                  <c:v>445.71872610000003</c:v>
                </c:pt>
                <c:pt idx="44871">
                  <c:v>445.72866210000001</c:v>
                </c:pt>
                <c:pt idx="44872">
                  <c:v>445.73859809999999</c:v>
                </c:pt>
                <c:pt idx="44873">
                  <c:v>445.74853409999997</c:v>
                </c:pt>
                <c:pt idx="44874">
                  <c:v>445.75846910000001</c:v>
                </c:pt>
                <c:pt idx="44875">
                  <c:v>445.7684051</c:v>
                </c:pt>
                <c:pt idx="44876">
                  <c:v>445.77834109999998</c:v>
                </c:pt>
                <c:pt idx="44877">
                  <c:v>445.78827710000002</c:v>
                </c:pt>
                <c:pt idx="44878">
                  <c:v>445.7982131</c:v>
                </c:pt>
                <c:pt idx="44879">
                  <c:v>445.80814809999998</c:v>
                </c:pt>
                <c:pt idx="44880">
                  <c:v>445.81808410000002</c:v>
                </c:pt>
                <c:pt idx="44881">
                  <c:v>445.8280201</c:v>
                </c:pt>
                <c:pt idx="44882">
                  <c:v>445.83795609999999</c:v>
                </c:pt>
                <c:pt idx="44883">
                  <c:v>445.84789210000002</c:v>
                </c:pt>
                <c:pt idx="44884">
                  <c:v>445.85782710000001</c:v>
                </c:pt>
                <c:pt idx="44885">
                  <c:v>445.86776309999999</c:v>
                </c:pt>
                <c:pt idx="44886">
                  <c:v>445.87769909999997</c:v>
                </c:pt>
                <c:pt idx="44887">
                  <c:v>445.8876363</c:v>
                </c:pt>
                <c:pt idx="44888">
                  <c:v>445.89757129999998</c:v>
                </c:pt>
                <c:pt idx="44889">
                  <c:v>445.90750730000002</c:v>
                </c:pt>
                <c:pt idx="44890">
                  <c:v>445.9174433</c:v>
                </c:pt>
                <c:pt idx="44891">
                  <c:v>445.92737929999998</c:v>
                </c:pt>
                <c:pt idx="44892">
                  <c:v>445.93731530000002</c:v>
                </c:pt>
                <c:pt idx="44893">
                  <c:v>445.94725030000001</c:v>
                </c:pt>
                <c:pt idx="44894">
                  <c:v>445.95718629999999</c:v>
                </c:pt>
                <c:pt idx="44895">
                  <c:v>445.96712230000003</c:v>
                </c:pt>
                <c:pt idx="44896">
                  <c:v>445.97705830000001</c:v>
                </c:pt>
                <c:pt idx="44897">
                  <c:v>445.98699329999999</c:v>
                </c:pt>
                <c:pt idx="44898">
                  <c:v>445.99692929999998</c:v>
                </c:pt>
                <c:pt idx="44899">
                  <c:v>446.00686530000002</c:v>
                </c:pt>
                <c:pt idx="44900">
                  <c:v>446.0168013</c:v>
                </c:pt>
                <c:pt idx="44901">
                  <c:v>446.02673729999998</c:v>
                </c:pt>
                <c:pt idx="44902">
                  <c:v>446.03667230000002</c:v>
                </c:pt>
                <c:pt idx="44903">
                  <c:v>446.0466083</c:v>
                </c:pt>
                <c:pt idx="44904">
                  <c:v>446.05654429999998</c:v>
                </c:pt>
                <c:pt idx="44905">
                  <c:v>446.06648030000002</c:v>
                </c:pt>
                <c:pt idx="44906">
                  <c:v>446.07641630000001</c:v>
                </c:pt>
                <c:pt idx="44907">
                  <c:v>446.08635129999999</c:v>
                </c:pt>
                <c:pt idx="44908">
                  <c:v>446.09628729999997</c:v>
                </c:pt>
                <c:pt idx="44909">
                  <c:v>446.10622330000001</c:v>
                </c:pt>
                <c:pt idx="44910">
                  <c:v>446.11615929999999</c:v>
                </c:pt>
                <c:pt idx="44911">
                  <c:v>446.12609529999997</c:v>
                </c:pt>
                <c:pt idx="44912">
                  <c:v>446.13603030000002</c:v>
                </c:pt>
                <c:pt idx="44913">
                  <c:v>446.1459663</c:v>
                </c:pt>
                <c:pt idx="44914">
                  <c:v>446.15590229999998</c:v>
                </c:pt>
                <c:pt idx="44915">
                  <c:v>446.16583830000002</c:v>
                </c:pt>
                <c:pt idx="44916">
                  <c:v>446.1757733</c:v>
                </c:pt>
                <c:pt idx="44917">
                  <c:v>446.18570920000002</c:v>
                </c:pt>
                <c:pt idx="44918">
                  <c:v>446.19564530000002</c:v>
                </c:pt>
                <c:pt idx="44919">
                  <c:v>446.20558130000001</c:v>
                </c:pt>
                <c:pt idx="44920">
                  <c:v>446.21551729999999</c:v>
                </c:pt>
                <c:pt idx="44921">
                  <c:v>446.22545229999997</c:v>
                </c:pt>
                <c:pt idx="44922">
                  <c:v>446.23538830000001</c:v>
                </c:pt>
                <c:pt idx="44923">
                  <c:v>446.24532429999999</c:v>
                </c:pt>
                <c:pt idx="44924">
                  <c:v>446.25526029999997</c:v>
                </c:pt>
                <c:pt idx="44925">
                  <c:v>446.26519630000001</c:v>
                </c:pt>
                <c:pt idx="44926">
                  <c:v>446.2751313</c:v>
                </c:pt>
                <c:pt idx="44927">
                  <c:v>446.28506729999998</c:v>
                </c:pt>
                <c:pt idx="44928">
                  <c:v>446.29500330000002</c:v>
                </c:pt>
                <c:pt idx="44929">
                  <c:v>446.3049393</c:v>
                </c:pt>
                <c:pt idx="44930">
                  <c:v>446.31487529999998</c:v>
                </c:pt>
                <c:pt idx="44931">
                  <c:v>446.32481030000002</c:v>
                </c:pt>
                <c:pt idx="44932">
                  <c:v>446.33474630000001</c:v>
                </c:pt>
                <c:pt idx="44933">
                  <c:v>446.34468229999999</c:v>
                </c:pt>
                <c:pt idx="44934">
                  <c:v>446.3546182</c:v>
                </c:pt>
                <c:pt idx="44935">
                  <c:v>446.36455330000001</c:v>
                </c:pt>
                <c:pt idx="44936">
                  <c:v>446.37448929999999</c:v>
                </c:pt>
                <c:pt idx="44937">
                  <c:v>446.38442529999998</c:v>
                </c:pt>
                <c:pt idx="44938">
                  <c:v>446.39436130000001</c:v>
                </c:pt>
                <c:pt idx="44939">
                  <c:v>446.4042973</c:v>
                </c:pt>
                <c:pt idx="44940">
                  <c:v>446.41423229999998</c:v>
                </c:pt>
                <c:pt idx="44941">
                  <c:v>446.42416830000002</c:v>
                </c:pt>
                <c:pt idx="44942">
                  <c:v>446.4341043</c:v>
                </c:pt>
                <c:pt idx="44943">
                  <c:v>446.44404029999998</c:v>
                </c:pt>
                <c:pt idx="44944">
                  <c:v>446.45397630000002</c:v>
                </c:pt>
                <c:pt idx="44945">
                  <c:v>446.46391130000001</c:v>
                </c:pt>
                <c:pt idx="44946">
                  <c:v>446.47384729999999</c:v>
                </c:pt>
                <c:pt idx="44947">
                  <c:v>446.48378330000003</c:v>
                </c:pt>
                <c:pt idx="44948">
                  <c:v>446.49371930000001</c:v>
                </c:pt>
                <c:pt idx="44949">
                  <c:v>446.50365529999999</c:v>
                </c:pt>
                <c:pt idx="44950">
                  <c:v>446.51359029999998</c:v>
                </c:pt>
                <c:pt idx="44951">
                  <c:v>446.52352630000001</c:v>
                </c:pt>
                <c:pt idx="44952">
                  <c:v>446.5334623</c:v>
                </c:pt>
                <c:pt idx="44953">
                  <c:v>446.54339829999998</c:v>
                </c:pt>
                <c:pt idx="44954">
                  <c:v>446.55333430000002</c:v>
                </c:pt>
                <c:pt idx="44955">
                  <c:v>446.5632693</c:v>
                </c:pt>
                <c:pt idx="44956">
                  <c:v>446.57320529999998</c:v>
                </c:pt>
                <c:pt idx="44957">
                  <c:v>446.58314130000002</c:v>
                </c:pt>
                <c:pt idx="44958">
                  <c:v>446.5930773</c:v>
                </c:pt>
                <c:pt idx="44959">
                  <c:v>446.60301329999999</c:v>
                </c:pt>
                <c:pt idx="44960">
                  <c:v>446.61294930000003</c:v>
                </c:pt>
                <c:pt idx="44961">
                  <c:v>446.62288430000001</c:v>
                </c:pt>
                <c:pt idx="44962">
                  <c:v>446.63282029999999</c:v>
                </c:pt>
                <c:pt idx="44963">
                  <c:v>446.64275629999997</c:v>
                </c:pt>
                <c:pt idx="44964">
                  <c:v>446.65269230000001</c:v>
                </c:pt>
                <c:pt idx="44965">
                  <c:v>446.66262829999999</c:v>
                </c:pt>
                <c:pt idx="44966">
                  <c:v>446.67256329999998</c:v>
                </c:pt>
                <c:pt idx="44967">
                  <c:v>446.68249930000002</c:v>
                </c:pt>
                <c:pt idx="44968">
                  <c:v>446.6924353</c:v>
                </c:pt>
                <c:pt idx="44969">
                  <c:v>446.70237129999998</c:v>
                </c:pt>
                <c:pt idx="44970">
                  <c:v>446.71230730000002</c:v>
                </c:pt>
                <c:pt idx="44971">
                  <c:v>446.7222423</c:v>
                </c:pt>
                <c:pt idx="44972">
                  <c:v>446.73217829999999</c:v>
                </c:pt>
                <c:pt idx="44973">
                  <c:v>446.74211430000003</c:v>
                </c:pt>
                <c:pt idx="44974">
                  <c:v>446.75205030000001</c:v>
                </c:pt>
                <c:pt idx="44975">
                  <c:v>446.76198629999999</c:v>
                </c:pt>
                <c:pt idx="44976">
                  <c:v>446.77192230000003</c:v>
                </c:pt>
                <c:pt idx="44977">
                  <c:v>446.78185730000001</c:v>
                </c:pt>
                <c:pt idx="44978">
                  <c:v>446.79179329999999</c:v>
                </c:pt>
                <c:pt idx="44979">
                  <c:v>446.80172929999998</c:v>
                </c:pt>
                <c:pt idx="44980">
                  <c:v>446.81166530000002</c:v>
                </c:pt>
                <c:pt idx="44981">
                  <c:v>446.8216013</c:v>
                </c:pt>
                <c:pt idx="44982">
                  <c:v>446.83153629999998</c:v>
                </c:pt>
                <c:pt idx="44983">
                  <c:v>446.84147230000002</c:v>
                </c:pt>
                <c:pt idx="44984">
                  <c:v>446.8514083</c:v>
                </c:pt>
                <c:pt idx="44985">
                  <c:v>446.86134429999998</c:v>
                </c:pt>
                <c:pt idx="44986">
                  <c:v>446.87128030000002</c:v>
                </c:pt>
                <c:pt idx="44987">
                  <c:v>446.88121630000001</c:v>
                </c:pt>
                <c:pt idx="44988">
                  <c:v>446.89114999999998</c:v>
                </c:pt>
                <c:pt idx="44989">
                  <c:v>446.90108600000002</c:v>
                </c:pt>
                <c:pt idx="44990">
                  <c:v>446.911022</c:v>
                </c:pt>
                <c:pt idx="44991">
                  <c:v>446.92095799999998</c:v>
                </c:pt>
                <c:pt idx="44992">
                  <c:v>446.93089400000002</c:v>
                </c:pt>
                <c:pt idx="44993">
                  <c:v>446.94083000000001</c:v>
                </c:pt>
                <c:pt idx="44994">
                  <c:v>446.95076499999999</c:v>
                </c:pt>
                <c:pt idx="44995">
                  <c:v>446.96070099999997</c:v>
                </c:pt>
                <c:pt idx="44996">
                  <c:v>446.97063700000001</c:v>
                </c:pt>
                <c:pt idx="44997">
                  <c:v>446.98057299999999</c:v>
                </c:pt>
                <c:pt idx="44998">
                  <c:v>446.99050899999997</c:v>
                </c:pt>
                <c:pt idx="44999">
                  <c:v>447.00044500000001</c:v>
                </c:pt>
                <c:pt idx="45000">
                  <c:v>447.010381</c:v>
                </c:pt>
                <c:pt idx="45001">
                  <c:v>447.02031599999998</c:v>
                </c:pt>
                <c:pt idx="45002">
                  <c:v>447.03025200000002</c:v>
                </c:pt>
                <c:pt idx="45003">
                  <c:v>447.040188</c:v>
                </c:pt>
                <c:pt idx="45004">
                  <c:v>447.05012399999998</c:v>
                </c:pt>
                <c:pt idx="45005">
                  <c:v>447.06006000000002</c:v>
                </c:pt>
                <c:pt idx="45006">
                  <c:v>447.069996</c:v>
                </c:pt>
                <c:pt idx="45007">
                  <c:v>447.07993099999999</c:v>
                </c:pt>
                <c:pt idx="45008">
                  <c:v>447.08986700000003</c:v>
                </c:pt>
                <c:pt idx="45009">
                  <c:v>447.09980300000001</c:v>
                </c:pt>
                <c:pt idx="45010">
                  <c:v>447.10973899999999</c:v>
                </c:pt>
                <c:pt idx="45011">
                  <c:v>447.11967499999997</c:v>
                </c:pt>
                <c:pt idx="45012">
                  <c:v>447.12961100000001</c:v>
                </c:pt>
                <c:pt idx="45013">
                  <c:v>447.13954699999999</c:v>
                </c:pt>
                <c:pt idx="45014">
                  <c:v>447.14948199999998</c:v>
                </c:pt>
                <c:pt idx="45015">
                  <c:v>447.15941800000002</c:v>
                </c:pt>
                <c:pt idx="45016">
                  <c:v>447.169354</c:v>
                </c:pt>
                <c:pt idx="45017">
                  <c:v>447.17928999999998</c:v>
                </c:pt>
                <c:pt idx="45018">
                  <c:v>447.18922600000002</c:v>
                </c:pt>
                <c:pt idx="45019">
                  <c:v>447.199162</c:v>
                </c:pt>
                <c:pt idx="45020">
                  <c:v>447.20909799999998</c:v>
                </c:pt>
                <c:pt idx="45021">
                  <c:v>447.21903300000002</c:v>
                </c:pt>
                <c:pt idx="45022">
                  <c:v>447.22896900000001</c:v>
                </c:pt>
                <c:pt idx="45023">
                  <c:v>447.23890499999999</c:v>
                </c:pt>
                <c:pt idx="45024">
                  <c:v>447.24884100000003</c:v>
                </c:pt>
                <c:pt idx="45025">
                  <c:v>447.25877700000001</c:v>
                </c:pt>
                <c:pt idx="45026">
                  <c:v>447.26871299999999</c:v>
                </c:pt>
                <c:pt idx="45027">
                  <c:v>447.27864899999997</c:v>
                </c:pt>
                <c:pt idx="45028">
                  <c:v>447.28858400000001</c:v>
                </c:pt>
                <c:pt idx="45029">
                  <c:v>447.29852</c:v>
                </c:pt>
                <c:pt idx="45030">
                  <c:v>447.30845599999998</c:v>
                </c:pt>
                <c:pt idx="45031">
                  <c:v>447.31839200000002</c:v>
                </c:pt>
                <c:pt idx="45032">
                  <c:v>447.328328</c:v>
                </c:pt>
                <c:pt idx="45033">
                  <c:v>447.33826399999998</c:v>
                </c:pt>
                <c:pt idx="45034">
                  <c:v>447.34820000000002</c:v>
                </c:pt>
                <c:pt idx="45035">
                  <c:v>447.358136</c:v>
                </c:pt>
                <c:pt idx="45036">
                  <c:v>447.36807099999999</c:v>
                </c:pt>
                <c:pt idx="45037">
                  <c:v>447.37800700000003</c:v>
                </c:pt>
                <c:pt idx="45038">
                  <c:v>447.38794300000001</c:v>
                </c:pt>
                <c:pt idx="45039">
                  <c:v>447.39787899999999</c:v>
                </c:pt>
                <c:pt idx="45040">
                  <c:v>447.40781500000003</c:v>
                </c:pt>
                <c:pt idx="45041">
                  <c:v>447.41775100000001</c:v>
                </c:pt>
                <c:pt idx="45042">
                  <c:v>447.42768699999999</c:v>
                </c:pt>
                <c:pt idx="45043">
                  <c:v>447.43762299999997</c:v>
                </c:pt>
                <c:pt idx="45044">
                  <c:v>447.44755800000001</c:v>
                </c:pt>
                <c:pt idx="45045">
                  <c:v>447.457494</c:v>
                </c:pt>
                <c:pt idx="45046">
                  <c:v>447.46742999999998</c:v>
                </c:pt>
                <c:pt idx="45047">
                  <c:v>447.47736600000002</c:v>
                </c:pt>
                <c:pt idx="45048">
                  <c:v>447.487302</c:v>
                </c:pt>
                <c:pt idx="45049">
                  <c:v>447.49723799999998</c:v>
                </c:pt>
                <c:pt idx="45050">
                  <c:v>447.50717400000002</c:v>
                </c:pt>
                <c:pt idx="45051">
                  <c:v>447.517109</c:v>
                </c:pt>
                <c:pt idx="45052">
                  <c:v>447.52704499999999</c:v>
                </c:pt>
                <c:pt idx="45053">
                  <c:v>447.53698100000003</c:v>
                </c:pt>
                <c:pt idx="45054">
                  <c:v>447.54691700000001</c:v>
                </c:pt>
                <c:pt idx="45055">
                  <c:v>447.55685299999999</c:v>
                </c:pt>
                <c:pt idx="45056">
                  <c:v>447.56678900000003</c:v>
                </c:pt>
                <c:pt idx="45057">
                  <c:v>447.57672500000001</c:v>
                </c:pt>
                <c:pt idx="45058">
                  <c:v>447.58666099999999</c:v>
                </c:pt>
                <c:pt idx="45059">
                  <c:v>447.59659699999997</c:v>
                </c:pt>
                <c:pt idx="45060">
                  <c:v>447.60653200000002</c:v>
                </c:pt>
                <c:pt idx="45061">
                  <c:v>447.616468</c:v>
                </c:pt>
                <c:pt idx="45062">
                  <c:v>447.62640399999998</c:v>
                </c:pt>
                <c:pt idx="45063">
                  <c:v>447.63634000000002</c:v>
                </c:pt>
                <c:pt idx="45064">
                  <c:v>447.646276</c:v>
                </c:pt>
                <c:pt idx="45065">
                  <c:v>447.65621199999998</c:v>
                </c:pt>
                <c:pt idx="45066">
                  <c:v>447.66614800000002</c:v>
                </c:pt>
                <c:pt idx="45067">
                  <c:v>447.67608300000001</c:v>
                </c:pt>
                <c:pt idx="45068">
                  <c:v>447.68601899999999</c:v>
                </c:pt>
                <c:pt idx="45069">
                  <c:v>447.69595500000003</c:v>
                </c:pt>
                <c:pt idx="45070">
                  <c:v>447.70589100000001</c:v>
                </c:pt>
                <c:pt idx="45071">
                  <c:v>447.71582699999999</c:v>
                </c:pt>
                <c:pt idx="45072">
                  <c:v>447.72576299999997</c:v>
                </c:pt>
                <c:pt idx="45073">
                  <c:v>447.73569900000001</c:v>
                </c:pt>
                <c:pt idx="45074">
                  <c:v>447.74563499999999</c:v>
                </c:pt>
                <c:pt idx="45075">
                  <c:v>447.75556999999998</c:v>
                </c:pt>
                <c:pt idx="45076">
                  <c:v>447.76550600000002</c:v>
                </c:pt>
                <c:pt idx="45077">
                  <c:v>447.775442</c:v>
                </c:pt>
                <c:pt idx="45078">
                  <c:v>447.78537799999998</c:v>
                </c:pt>
                <c:pt idx="45079">
                  <c:v>447.79531400000002</c:v>
                </c:pt>
                <c:pt idx="45080">
                  <c:v>447.80525</c:v>
                </c:pt>
                <c:pt idx="45081">
                  <c:v>447.81518599999998</c:v>
                </c:pt>
                <c:pt idx="45082">
                  <c:v>447.82512200000002</c:v>
                </c:pt>
                <c:pt idx="45083">
                  <c:v>447.83505700000001</c:v>
                </c:pt>
                <c:pt idx="45084">
                  <c:v>447.84499299999999</c:v>
                </c:pt>
                <c:pt idx="45085">
                  <c:v>447.85492900000003</c:v>
                </c:pt>
                <c:pt idx="45086">
                  <c:v>447.86486500000001</c:v>
                </c:pt>
                <c:pt idx="45087">
                  <c:v>447.87480099999999</c:v>
                </c:pt>
                <c:pt idx="45088">
                  <c:v>447.88473699999997</c:v>
                </c:pt>
                <c:pt idx="45089">
                  <c:v>447.89467400000001</c:v>
                </c:pt>
                <c:pt idx="45090">
                  <c:v>447.90460999999999</c:v>
                </c:pt>
                <c:pt idx="45091">
                  <c:v>447.91454599999997</c:v>
                </c:pt>
                <c:pt idx="45092">
                  <c:v>447.92448100000001</c:v>
                </c:pt>
                <c:pt idx="45093">
                  <c:v>447.934417</c:v>
                </c:pt>
                <c:pt idx="45094">
                  <c:v>447.94435299999998</c:v>
                </c:pt>
                <c:pt idx="45095">
                  <c:v>447.95428900000002</c:v>
                </c:pt>
                <c:pt idx="45096">
                  <c:v>447.964225</c:v>
                </c:pt>
                <c:pt idx="45097">
                  <c:v>447.97416099999998</c:v>
                </c:pt>
                <c:pt idx="45098">
                  <c:v>447.98409700000002</c:v>
                </c:pt>
              </c:numCache>
            </c:numRef>
          </c:xVal>
          <c:yVal>
            <c:numRef>
              <c:f>Sheet1!$B$2:$B$45100</c:f>
              <c:numCache>
                <c:formatCode>General</c:formatCode>
                <c:ptCount val="45099"/>
                <c:pt idx="0">
                  <c:v>-1.5068573E-2</c:v>
                </c:pt>
                <c:pt idx="1">
                  <c:v>-1.5748858000000001E-2</c:v>
                </c:pt>
                <c:pt idx="2">
                  <c:v>-1.3619394999999999E-2</c:v>
                </c:pt>
                <c:pt idx="3">
                  <c:v>-1.4031349E-2</c:v>
                </c:pt>
                <c:pt idx="4">
                  <c:v>-1.4824439E-2</c:v>
                </c:pt>
                <c:pt idx="5">
                  <c:v>-1.1074934E-2</c:v>
                </c:pt>
                <c:pt idx="6">
                  <c:v>-1.4625993E-2</c:v>
                </c:pt>
                <c:pt idx="7">
                  <c:v>-1.2558811E-2</c:v>
                </c:pt>
                <c:pt idx="8">
                  <c:v>-9.1302580000000005E-3</c:v>
                </c:pt>
                <c:pt idx="9">
                  <c:v>-9.9080490000000004E-3</c:v>
                </c:pt>
                <c:pt idx="10">
                  <c:v>-1.4635428000000001E-2</c:v>
                </c:pt>
                <c:pt idx="11">
                  <c:v>-8.8940719999999994E-3</c:v>
                </c:pt>
                <c:pt idx="12">
                  <c:v>-7.9118980000000005E-3</c:v>
                </c:pt>
                <c:pt idx="13">
                  <c:v>-1.1696628000000001E-2</c:v>
                </c:pt>
                <c:pt idx="14">
                  <c:v>-1.1470792E-2</c:v>
                </c:pt>
                <c:pt idx="15">
                  <c:v>-1.3157568999999999E-2</c:v>
                </c:pt>
                <c:pt idx="16">
                  <c:v>-1.2926674000000001E-2</c:v>
                </c:pt>
                <c:pt idx="17">
                  <c:v>-1.3437391E-2</c:v>
                </c:pt>
                <c:pt idx="18">
                  <c:v>-1.1137751E-2</c:v>
                </c:pt>
                <c:pt idx="19">
                  <c:v>-1.2228159000000001E-2</c:v>
                </c:pt>
                <c:pt idx="20">
                  <c:v>-1.2851072E-2</c:v>
                </c:pt>
                <c:pt idx="21">
                  <c:v>-1.2244524E-2</c:v>
                </c:pt>
                <c:pt idx="22">
                  <c:v>-1.4028841E-2</c:v>
                </c:pt>
                <c:pt idx="23">
                  <c:v>-1.5646330999999999E-2</c:v>
                </c:pt>
                <c:pt idx="24">
                  <c:v>-1.417973E-2</c:v>
                </c:pt>
                <c:pt idx="25">
                  <c:v>-1.6479707999999999E-2</c:v>
                </c:pt>
                <c:pt idx="26">
                  <c:v>-1.6624585000000001E-2</c:v>
                </c:pt>
                <c:pt idx="27">
                  <c:v>-1.4646464E-2</c:v>
                </c:pt>
                <c:pt idx="28">
                  <c:v>-1.6216128999999999E-2</c:v>
                </c:pt>
                <c:pt idx="29">
                  <c:v>-1.6522474999999998E-2</c:v>
                </c:pt>
                <c:pt idx="30">
                  <c:v>-1.5621259E-2</c:v>
                </c:pt>
                <c:pt idx="31">
                  <c:v>-1.8297963E-2</c:v>
                </c:pt>
                <c:pt idx="32">
                  <c:v>-1.7125372E-2</c:v>
                </c:pt>
                <c:pt idx="33">
                  <c:v>-2.2819552999999999E-2</c:v>
                </c:pt>
                <c:pt idx="34">
                  <c:v>-1.8266879E-2</c:v>
                </c:pt>
                <c:pt idx="35">
                  <c:v>-1.8840905000000002E-2</c:v>
                </c:pt>
                <c:pt idx="36">
                  <c:v>-1.9015078000000001E-2</c:v>
                </c:pt>
                <c:pt idx="37">
                  <c:v>-1.7256326999999998E-2</c:v>
                </c:pt>
                <c:pt idx="38">
                  <c:v>-1.6628619000000001E-2</c:v>
                </c:pt>
                <c:pt idx="39">
                  <c:v>-1.9557793E-2</c:v>
                </c:pt>
                <c:pt idx="40">
                  <c:v>-2.0160998999999999E-2</c:v>
                </c:pt>
                <c:pt idx="41">
                  <c:v>-1.6457719999999999E-2</c:v>
                </c:pt>
                <c:pt idx="42">
                  <c:v>-1.5848122999999999E-2</c:v>
                </c:pt>
                <c:pt idx="43">
                  <c:v>-1.5076335999999999E-2</c:v>
                </c:pt>
                <c:pt idx="44">
                  <c:v>-1.6558651000000001E-2</c:v>
                </c:pt>
                <c:pt idx="45">
                  <c:v>-1.8051233E-2</c:v>
                </c:pt>
                <c:pt idx="46">
                  <c:v>-1.6322307000000001E-2</c:v>
                </c:pt>
                <c:pt idx="47">
                  <c:v>-1.5807603E-2</c:v>
                </c:pt>
                <c:pt idx="48">
                  <c:v>-1.5136220000000001E-2</c:v>
                </c:pt>
                <c:pt idx="49">
                  <c:v>-1.3693701000000001E-2</c:v>
                </c:pt>
                <c:pt idx="50">
                  <c:v>-1.2186351E-2</c:v>
                </c:pt>
                <c:pt idx="51">
                  <c:v>-1.2957603E-2</c:v>
                </c:pt>
                <c:pt idx="52">
                  <c:v>-1.2420176999999999E-2</c:v>
                </c:pt>
                <c:pt idx="53">
                  <c:v>-1.2427179E-2</c:v>
                </c:pt>
                <c:pt idx="54">
                  <c:v>-7.7251009999999998E-3</c:v>
                </c:pt>
                <c:pt idx="55">
                  <c:v>-1.2615236E-2</c:v>
                </c:pt>
                <c:pt idx="56">
                  <c:v>-9.3472699999999995E-3</c:v>
                </c:pt>
                <c:pt idx="57">
                  <c:v>-1.0130277E-2</c:v>
                </c:pt>
                <c:pt idx="58">
                  <c:v>-1.2469064E-2</c:v>
                </c:pt>
                <c:pt idx="59">
                  <c:v>-1.0747292E-2</c:v>
                </c:pt>
                <c:pt idx="60">
                  <c:v>-8.9187659999999998E-3</c:v>
                </c:pt>
                <c:pt idx="61">
                  <c:v>-9.7700670000000003E-3</c:v>
                </c:pt>
                <c:pt idx="62">
                  <c:v>-6.9593670000000002E-3</c:v>
                </c:pt>
                <c:pt idx="63">
                  <c:v>-7.9155479999999997E-3</c:v>
                </c:pt>
                <c:pt idx="64">
                  <c:v>-1.0500412000000001E-2</c:v>
                </c:pt>
                <c:pt idx="65">
                  <c:v>-7.7336619999999997E-3</c:v>
                </c:pt>
                <c:pt idx="66">
                  <c:v>-1.1152628E-2</c:v>
                </c:pt>
                <c:pt idx="67">
                  <c:v>-1.1935862E-2</c:v>
                </c:pt>
                <c:pt idx="68">
                  <c:v>-1.1910031E-2</c:v>
                </c:pt>
                <c:pt idx="69">
                  <c:v>-1.0831754000000001E-2</c:v>
                </c:pt>
                <c:pt idx="70">
                  <c:v>-1.0312171E-2</c:v>
                </c:pt>
                <c:pt idx="71">
                  <c:v>-1.0782372E-2</c:v>
                </c:pt>
                <c:pt idx="72">
                  <c:v>-1.3050321E-2</c:v>
                </c:pt>
                <c:pt idx="73">
                  <c:v>-1.4921154000000001E-2</c:v>
                </c:pt>
                <c:pt idx="74">
                  <c:v>-1.2163716E-2</c:v>
                </c:pt>
                <c:pt idx="75">
                  <c:v>-1.581217E-2</c:v>
                </c:pt>
                <c:pt idx="76">
                  <c:v>-1.4047028E-2</c:v>
                </c:pt>
                <c:pt idx="77">
                  <c:v>-1.6206622E-2</c:v>
                </c:pt>
                <c:pt idx="78">
                  <c:v>-1.3098979E-2</c:v>
                </c:pt>
                <c:pt idx="79">
                  <c:v>-1.5793186000000001E-2</c:v>
                </c:pt>
                <c:pt idx="80">
                  <c:v>-1.7040875E-2</c:v>
                </c:pt>
                <c:pt idx="81">
                  <c:v>-1.6996935000000001E-2</c:v>
                </c:pt>
                <c:pt idx="82">
                  <c:v>-1.7180961000000002E-2</c:v>
                </c:pt>
                <c:pt idx="83">
                  <c:v>-1.5165058E-2</c:v>
                </c:pt>
                <c:pt idx="84">
                  <c:v>-1.8884428000000002E-2</c:v>
                </c:pt>
                <c:pt idx="85">
                  <c:v>-1.9175055999999999E-2</c:v>
                </c:pt>
                <c:pt idx="86">
                  <c:v>-1.6750250000000001E-2</c:v>
                </c:pt>
                <c:pt idx="87">
                  <c:v>-1.7640126999999999E-2</c:v>
                </c:pt>
                <c:pt idx="88">
                  <c:v>-1.7713895E-2</c:v>
                </c:pt>
                <c:pt idx="89">
                  <c:v>-1.4359644E-2</c:v>
                </c:pt>
                <c:pt idx="90">
                  <c:v>-1.5816391999999999E-2</c:v>
                </c:pt>
                <c:pt idx="91">
                  <c:v>-1.5739500999999999E-2</c:v>
                </c:pt>
                <c:pt idx="92">
                  <c:v>-1.6886521000000002E-2</c:v>
                </c:pt>
                <c:pt idx="93">
                  <c:v>-1.6823106000000001E-2</c:v>
                </c:pt>
                <c:pt idx="94">
                  <c:v>-1.4380986E-2</c:v>
                </c:pt>
                <c:pt idx="95">
                  <c:v>-1.3485670999999999E-2</c:v>
                </c:pt>
                <c:pt idx="96">
                  <c:v>-1.4479828E-2</c:v>
                </c:pt>
                <c:pt idx="97">
                  <c:v>-1.3893628999999999E-2</c:v>
                </c:pt>
                <c:pt idx="98">
                  <c:v>-1.0691444E-2</c:v>
                </c:pt>
                <c:pt idx="99">
                  <c:v>-8.7900610000000001E-3</c:v>
                </c:pt>
                <c:pt idx="100">
                  <c:v>-9.5149729999999995E-3</c:v>
                </c:pt>
                <c:pt idx="101">
                  <c:v>-1.1657677E-2</c:v>
                </c:pt>
                <c:pt idx="102">
                  <c:v>-7.8669329999999996E-3</c:v>
                </c:pt>
                <c:pt idx="103">
                  <c:v>-8.7194869999999997E-3</c:v>
                </c:pt>
                <c:pt idx="104">
                  <c:v>-9.1224240000000005E-3</c:v>
                </c:pt>
                <c:pt idx="105">
                  <c:v>-6.7490140000000002E-3</c:v>
                </c:pt>
                <c:pt idx="106">
                  <c:v>-5.5069159999999997E-3</c:v>
                </c:pt>
                <c:pt idx="107">
                  <c:v>-4.6821349999999996E-3</c:v>
                </c:pt>
                <c:pt idx="108">
                  <c:v>-7.5519580000000001E-3</c:v>
                </c:pt>
                <c:pt idx="109">
                  <c:v>-6.3230220000000002E-3</c:v>
                </c:pt>
                <c:pt idx="110">
                  <c:v>-6.3776170000000004E-3</c:v>
                </c:pt>
                <c:pt idx="111">
                  <c:v>-5.3609749999999996E-3</c:v>
                </c:pt>
                <c:pt idx="112">
                  <c:v>-6.243813E-3</c:v>
                </c:pt>
                <c:pt idx="113">
                  <c:v>-7.6616779999999999E-3</c:v>
                </c:pt>
                <c:pt idx="114">
                  <c:v>-8.898184E-3</c:v>
                </c:pt>
                <c:pt idx="115">
                  <c:v>-5.4392720000000002E-3</c:v>
                </c:pt>
                <c:pt idx="116">
                  <c:v>-5.9711060000000003E-3</c:v>
                </c:pt>
                <c:pt idx="117">
                  <c:v>-1.0437604E-2</c:v>
                </c:pt>
                <c:pt idx="118">
                  <c:v>-7.6886890000000003E-3</c:v>
                </c:pt>
                <c:pt idx="119">
                  <c:v>-1.0235281000000001E-2</c:v>
                </c:pt>
                <c:pt idx="120">
                  <c:v>-1.1813204000000001E-2</c:v>
                </c:pt>
                <c:pt idx="121">
                  <c:v>-1.2216219E-2</c:v>
                </c:pt>
                <c:pt idx="122">
                  <c:v>-1.0219114E-2</c:v>
                </c:pt>
                <c:pt idx="123">
                  <c:v>-9.9449959999999994E-3</c:v>
                </c:pt>
                <c:pt idx="124">
                  <c:v>-9.7172960000000003E-3</c:v>
                </c:pt>
                <c:pt idx="125">
                  <c:v>-1.2021502E-2</c:v>
                </c:pt>
                <c:pt idx="126">
                  <c:v>-9.761011E-3</c:v>
                </c:pt>
                <c:pt idx="127">
                  <c:v>-9.5840249999999995E-3</c:v>
                </c:pt>
                <c:pt idx="128">
                  <c:v>-1.2010698E-2</c:v>
                </c:pt>
                <c:pt idx="129">
                  <c:v>-1.0746723999999999E-2</c:v>
                </c:pt>
                <c:pt idx="130">
                  <c:v>-8.8851739999999992E-3</c:v>
                </c:pt>
                <c:pt idx="131">
                  <c:v>-8.2258120000000007E-3</c:v>
                </c:pt>
                <c:pt idx="132">
                  <c:v>-8.4407279999999998E-3</c:v>
                </c:pt>
                <c:pt idx="133">
                  <c:v>-9.3386349999999996E-3</c:v>
                </c:pt>
                <c:pt idx="134">
                  <c:v>-8.0984009999999999E-3</c:v>
                </c:pt>
                <c:pt idx="135">
                  <c:v>-8.0006959999999998E-3</c:v>
                </c:pt>
                <c:pt idx="136">
                  <c:v>-8.2555609999999998E-3</c:v>
                </c:pt>
                <c:pt idx="137">
                  <c:v>-5.5675189999999999E-3</c:v>
                </c:pt>
                <c:pt idx="138">
                  <c:v>-8.3332119999999996E-3</c:v>
                </c:pt>
                <c:pt idx="139">
                  <c:v>-6.8950299999999999E-3</c:v>
                </c:pt>
                <c:pt idx="140">
                  <c:v>-4.4366659999999997E-3</c:v>
                </c:pt>
                <c:pt idx="141">
                  <c:v>-7.4683730000000004E-3</c:v>
                </c:pt>
                <c:pt idx="142">
                  <c:v>-3.2560509999999998E-3</c:v>
                </c:pt>
                <c:pt idx="143">
                  <c:v>-4.7813179999999997E-3</c:v>
                </c:pt>
                <c:pt idx="144">
                  <c:v>-4.6364409999999998E-3</c:v>
                </c:pt>
                <c:pt idx="145">
                  <c:v>-6.063316E-3</c:v>
                </c:pt>
                <c:pt idx="146">
                  <c:v>-2.794286E-3</c:v>
                </c:pt>
                <c:pt idx="147">
                  <c:v>-6.2550349999999999E-3</c:v>
                </c:pt>
                <c:pt idx="148">
                  <c:v>-7.9080590000000003E-3</c:v>
                </c:pt>
                <c:pt idx="149">
                  <c:v>-1.369657E-3</c:v>
                </c:pt>
                <c:pt idx="150">
                  <c:v>-4.3252330000000004E-3</c:v>
                </c:pt>
                <c:pt idx="151">
                  <c:v>-3.6049620000000002E-3</c:v>
                </c:pt>
                <c:pt idx="152">
                  <c:v>-5.4015310000000002E-3</c:v>
                </c:pt>
                <c:pt idx="153">
                  <c:v>-3.9446289999999998E-3</c:v>
                </c:pt>
                <c:pt idx="154">
                  <c:v>-3.871392E-3</c:v>
                </c:pt>
                <c:pt idx="155">
                  <c:v>-3.2005800000000002E-3</c:v>
                </c:pt>
                <c:pt idx="156">
                  <c:v>-5.8576169999999999E-3</c:v>
                </c:pt>
                <c:pt idx="157">
                  <c:v>-3.7414290000000001E-3</c:v>
                </c:pt>
                <c:pt idx="158">
                  <c:v>-1.587731E-3</c:v>
                </c:pt>
                <c:pt idx="159">
                  <c:v>-3.0568840000000002E-3</c:v>
                </c:pt>
                <c:pt idx="160">
                  <c:v>-4.3503810000000004E-3</c:v>
                </c:pt>
                <c:pt idx="161">
                  <c:v>-6.3001899999999998E-3</c:v>
                </c:pt>
                <c:pt idx="162">
                  <c:v>-4.1970929999999998E-3</c:v>
                </c:pt>
                <c:pt idx="163">
                  <c:v>-2.790758E-3</c:v>
                </c:pt>
                <c:pt idx="164">
                  <c:v>-6.9767149999999997E-3</c:v>
                </c:pt>
                <c:pt idx="165">
                  <c:v>-4.6129669999999999E-3</c:v>
                </c:pt>
                <c:pt idx="166">
                  <c:v>-4.6039119999999999E-3</c:v>
                </c:pt>
                <c:pt idx="167">
                  <c:v>-8.3396359999999992E-3</c:v>
                </c:pt>
                <c:pt idx="168">
                  <c:v>-6.4277529999999996E-3</c:v>
                </c:pt>
                <c:pt idx="169">
                  <c:v>-6.4683049999999997E-3</c:v>
                </c:pt>
                <c:pt idx="170">
                  <c:v>-6.5884139999999999E-3</c:v>
                </c:pt>
                <c:pt idx="171">
                  <c:v>-5.9826310000000004E-3</c:v>
                </c:pt>
                <c:pt idx="172">
                  <c:v>-8.5256840000000004E-3</c:v>
                </c:pt>
                <c:pt idx="173">
                  <c:v>-4.7867200000000004E-3</c:v>
                </c:pt>
                <c:pt idx="174">
                  <c:v>-7.2474810000000001E-3</c:v>
                </c:pt>
                <c:pt idx="175">
                  <c:v>-8.3125490000000007E-3</c:v>
                </c:pt>
                <c:pt idx="176">
                  <c:v>-8.5719400000000001E-3</c:v>
                </c:pt>
                <c:pt idx="177">
                  <c:v>-9.8152240000000009E-3</c:v>
                </c:pt>
                <c:pt idx="178">
                  <c:v>-8.9134790000000002E-3</c:v>
                </c:pt>
                <c:pt idx="179">
                  <c:v>-9.6521999999999997E-3</c:v>
                </c:pt>
                <c:pt idx="180">
                  <c:v>-8.0636249999999996E-3</c:v>
                </c:pt>
                <c:pt idx="181">
                  <c:v>-9.6197100000000001E-3</c:v>
                </c:pt>
                <c:pt idx="182">
                  <c:v>-8.1038380000000004E-3</c:v>
                </c:pt>
                <c:pt idx="183">
                  <c:v>-6.6642439999999997E-3</c:v>
                </c:pt>
                <c:pt idx="184">
                  <c:v>-6.2583789999999997E-3</c:v>
                </c:pt>
                <c:pt idx="185">
                  <c:v>-7.1770540000000004E-3</c:v>
                </c:pt>
                <c:pt idx="186">
                  <c:v>-5.182346E-3</c:v>
                </c:pt>
                <c:pt idx="187">
                  <c:v>-4.8297069999999999E-3</c:v>
                </c:pt>
                <c:pt idx="188">
                  <c:v>-5.814011E-3</c:v>
                </c:pt>
                <c:pt idx="189">
                  <c:v>-3.6558630000000001E-3</c:v>
                </c:pt>
                <c:pt idx="190">
                  <c:v>-4.4095369999999998E-3</c:v>
                </c:pt>
                <c:pt idx="191">
                  <c:v>-3.3480010000000002E-3</c:v>
                </c:pt>
                <c:pt idx="192">
                  <c:v>-3.5080570000000002E-3</c:v>
                </c:pt>
                <c:pt idx="193">
                  <c:v>-4.6578110000000004E-3</c:v>
                </c:pt>
                <c:pt idx="194">
                  <c:v>-6.0256099999999998E-3</c:v>
                </c:pt>
                <c:pt idx="195">
                  <c:v>-3.179121E-3</c:v>
                </c:pt>
                <c:pt idx="196">
                  <c:v>-4.109896E-3</c:v>
                </c:pt>
                <c:pt idx="197">
                  <c:v>-3.7229759999999998E-3</c:v>
                </c:pt>
                <c:pt idx="198">
                  <c:v>-1.570077E-3</c:v>
                </c:pt>
                <c:pt idx="199">
                  <c:v>-4.8251029999999999E-3</c:v>
                </c:pt>
                <c:pt idx="200">
                  <c:v>-8.8628800000000005E-4</c:v>
                </c:pt>
                <c:pt idx="201">
                  <c:v>-6.3355599999999996E-4</c:v>
                </c:pt>
                <c:pt idx="202">
                  <c:v>-1.6532809999999999E-3</c:v>
                </c:pt>
                <c:pt idx="203">
                  <c:v>3.19406E-4</c:v>
                </c:pt>
                <c:pt idx="204">
                  <c:v>4.1021999999999999E-4</c:v>
                </c:pt>
                <c:pt idx="205">
                  <c:v>-1.1467039999999999E-3</c:v>
                </c:pt>
                <c:pt idx="206">
                  <c:v>-4.5683340000000003E-3</c:v>
                </c:pt>
                <c:pt idx="207">
                  <c:v>-7.42211E-4</c:v>
                </c:pt>
                <c:pt idx="208">
                  <c:v>-1.3949520000000001E-3</c:v>
                </c:pt>
                <c:pt idx="209">
                  <c:v>-2.9187000000000001E-4</c:v>
                </c:pt>
                <c:pt idx="210">
                  <c:v>-1.759006E-3</c:v>
                </c:pt>
                <c:pt idx="211">
                  <c:v>-1.179771E-3</c:v>
                </c:pt>
                <c:pt idx="212">
                  <c:v>-3.531874E-3</c:v>
                </c:pt>
                <c:pt idx="213">
                  <c:v>-1.9586709999999999E-3</c:v>
                </c:pt>
                <c:pt idx="214">
                  <c:v>-2.874265E-3</c:v>
                </c:pt>
                <c:pt idx="215">
                  <c:v>-4.0562510000000003E-3</c:v>
                </c:pt>
                <c:pt idx="216">
                  <c:v>-3.5510490000000001E-3</c:v>
                </c:pt>
                <c:pt idx="217">
                  <c:v>-2.9763770000000001E-3</c:v>
                </c:pt>
                <c:pt idx="218">
                  <c:v>-2.957468E-3</c:v>
                </c:pt>
                <c:pt idx="219">
                  <c:v>-4.9087990000000001E-3</c:v>
                </c:pt>
                <c:pt idx="220">
                  <c:v>-4.8150559999999999E-3</c:v>
                </c:pt>
                <c:pt idx="221">
                  <c:v>-5.1568880000000001E-3</c:v>
                </c:pt>
                <c:pt idx="222">
                  <c:v>-5.4655479999999998E-3</c:v>
                </c:pt>
                <c:pt idx="223">
                  <c:v>-7.0572159999999998E-3</c:v>
                </c:pt>
                <c:pt idx="224">
                  <c:v>-7.3890459999999998E-3</c:v>
                </c:pt>
                <c:pt idx="225">
                  <c:v>-9.0192659999999997E-3</c:v>
                </c:pt>
                <c:pt idx="226">
                  <c:v>-9.0126080000000001E-3</c:v>
                </c:pt>
                <c:pt idx="227">
                  <c:v>-8.9717270000000005E-3</c:v>
                </c:pt>
                <c:pt idx="228">
                  <c:v>-7.1413359999999999E-3</c:v>
                </c:pt>
                <c:pt idx="229">
                  <c:v>-9.7528589999999991E-3</c:v>
                </c:pt>
                <c:pt idx="230">
                  <c:v>-1.6682671E-2</c:v>
                </c:pt>
                <c:pt idx="231">
                  <c:v>-1.0799069E-2</c:v>
                </c:pt>
                <c:pt idx="232">
                  <c:v>-1.1203337000000001E-2</c:v>
                </c:pt>
                <c:pt idx="233">
                  <c:v>-1.2197026E-2</c:v>
                </c:pt>
                <c:pt idx="234">
                  <c:v>-1.3129932E-2</c:v>
                </c:pt>
                <c:pt idx="235">
                  <c:v>-1.0016015E-2</c:v>
                </c:pt>
                <c:pt idx="236">
                  <c:v>-1.2334296E-2</c:v>
                </c:pt>
                <c:pt idx="237">
                  <c:v>-1.392759E-2</c:v>
                </c:pt>
                <c:pt idx="238">
                  <c:v>-1.0819148000000001E-2</c:v>
                </c:pt>
                <c:pt idx="239">
                  <c:v>-1.0889721999999999E-2</c:v>
                </c:pt>
                <c:pt idx="240">
                  <c:v>-8.6310950000000001E-3</c:v>
                </c:pt>
                <c:pt idx="241">
                  <c:v>-7.4973870000000003E-3</c:v>
                </c:pt>
                <c:pt idx="242">
                  <c:v>-5.4619330000000004E-3</c:v>
                </c:pt>
                <c:pt idx="243">
                  <c:v>-6.7263660000000001E-3</c:v>
                </c:pt>
                <c:pt idx="244">
                  <c:v>-1.0538947E-2</c:v>
                </c:pt>
                <c:pt idx="245">
                  <c:v>-8.2574889999999998E-3</c:v>
                </c:pt>
                <c:pt idx="246">
                  <c:v>-4.5751359999999996E-3</c:v>
                </c:pt>
                <c:pt idx="247">
                  <c:v>-3.4392300000000002E-3</c:v>
                </c:pt>
                <c:pt idx="248">
                  <c:v>-5.1596319999999999E-3</c:v>
                </c:pt>
                <c:pt idx="249">
                  <c:v>-4.9955039999999996E-3</c:v>
                </c:pt>
                <c:pt idx="250">
                  <c:v>-4.3494220000000004E-3</c:v>
                </c:pt>
                <c:pt idx="251">
                  <c:v>-4.9686019999999999E-3</c:v>
                </c:pt>
                <c:pt idx="252">
                  <c:v>-5.9158889999999997E-3</c:v>
                </c:pt>
                <c:pt idx="253">
                  <c:v>-5.1680609999999998E-3</c:v>
                </c:pt>
                <c:pt idx="254">
                  <c:v>-3.998667E-3</c:v>
                </c:pt>
                <c:pt idx="255">
                  <c:v>-5.7245919999999997E-3</c:v>
                </c:pt>
                <c:pt idx="256">
                  <c:v>-6.8322800000000003E-4</c:v>
                </c:pt>
                <c:pt idx="257">
                  <c:v>-4.226919E-3</c:v>
                </c:pt>
                <c:pt idx="258">
                  <c:v>-3.6335669999999999E-3</c:v>
                </c:pt>
                <c:pt idx="259">
                  <c:v>-4.1820540000000002E-3</c:v>
                </c:pt>
                <c:pt idx="260">
                  <c:v>-5.1274999999999997E-4</c:v>
                </c:pt>
                <c:pt idx="261">
                  <c:v>-3.3195730000000001E-3</c:v>
                </c:pt>
                <c:pt idx="262">
                  <c:v>-1.1743960000000001E-3</c:v>
                </c:pt>
                <c:pt idx="263">
                  <c:v>-3.4415100000000001E-3</c:v>
                </c:pt>
                <c:pt idx="264">
                  <c:v>-6.064191E-3</c:v>
                </c:pt>
                <c:pt idx="265">
                  <c:v>-2.0985019999999999E-3</c:v>
                </c:pt>
                <c:pt idx="266">
                  <c:v>-5.1920289999999999E-3</c:v>
                </c:pt>
                <c:pt idx="267">
                  <c:v>-5.2260889999999997E-3</c:v>
                </c:pt>
                <c:pt idx="268">
                  <c:v>-6.9445399999999995E-4</c:v>
                </c:pt>
                <c:pt idx="269">
                  <c:v>8.6163099999999996E-4</c:v>
                </c:pt>
                <c:pt idx="270">
                  <c:v>-4.3373000000000001E-4</c:v>
                </c:pt>
                <c:pt idx="271">
                  <c:v>-4.0833670000000001E-3</c:v>
                </c:pt>
                <c:pt idx="272">
                  <c:v>-4.4016150000000002E-3</c:v>
                </c:pt>
                <c:pt idx="273" formatCode="0.00E+00">
                  <c:v>6.7902699999999996E-5</c:v>
                </c:pt>
                <c:pt idx="274">
                  <c:v>-2.7212260000000002E-3</c:v>
                </c:pt>
                <c:pt idx="275">
                  <c:v>-1.206539E-3</c:v>
                </c:pt>
                <c:pt idx="276">
                  <c:v>-3.2617000000000002E-3</c:v>
                </c:pt>
                <c:pt idx="277">
                  <c:v>-3.6964150000000002E-3</c:v>
                </c:pt>
                <c:pt idx="278">
                  <c:v>-4.951563E-3</c:v>
                </c:pt>
                <c:pt idx="279">
                  <c:v>-4.2125269999999998E-3</c:v>
                </c:pt>
                <c:pt idx="280">
                  <c:v>-2.7485869999999998E-3</c:v>
                </c:pt>
                <c:pt idx="281">
                  <c:v>-3.2267559999999999E-3</c:v>
                </c:pt>
                <c:pt idx="282">
                  <c:v>-6.8694280000000003E-3</c:v>
                </c:pt>
                <c:pt idx="283">
                  <c:v>-7.2828529999999997E-3</c:v>
                </c:pt>
                <c:pt idx="284">
                  <c:v>-6.1709829999999997E-3</c:v>
                </c:pt>
                <c:pt idx="285">
                  <c:v>-4.1989849999999997E-3</c:v>
                </c:pt>
                <c:pt idx="286">
                  <c:v>-4.2847390000000001E-3</c:v>
                </c:pt>
                <c:pt idx="287">
                  <c:v>-4.1830770000000003E-3</c:v>
                </c:pt>
                <c:pt idx="288">
                  <c:v>-6.4438339999999998E-3</c:v>
                </c:pt>
                <c:pt idx="289">
                  <c:v>-5.0966120000000004E-3</c:v>
                </c:pt>
                <c:pt idx="290">
                  <c:v>-5.2537390000000003E-3</c:v>
                </c:pt>
                <c:pt idx="291">
                  <c:v>-6.5030799999999996E-3</c:v>
                </c:pt>
                <c:pt idx="292">
                  <c:v>-1.0139893000000001E-2</c:v>
                </c:pt>
                <c:pt idx="293">
                  <c:v>-1.0003954000000001E-2</c:v>
                </c:pt>
                <c:pt idx="294">
                  <c:v>-1.2161648000000001E-2</c:v>
                </c:pt>
                <c:pt idx="295">
                  <c:v>-1.1742179E-2</c:v>
                </c:pt>
                <c:pt idx="296">
                  <c:v>-1.1693177000000001E-2</c:v>
                </c:pt>
                <c:pt idx="297">
                  <c:v>-1.3354471999999999E-2</c:v>
                </c:pt>
                <c:pt idx="298">
                  <c:v>-1.0673467000000001E-2</c:v>
                </c:pt>
                <c:pt idx="299">
                  <c:v>-8.585199E-3</c:v>
                </c:pt>
                <c:pt idx="300">
                  <c:v>-9.4483290000000001E-3</c:v>
                </c:pt>
                <c:pt idx="301">
                  <c:v>-7.9602800000000001E-3</c:v>
                </c:pt>
                <c:pt idx="302">
                  <c:v>-5.055304E-3</c:v>
                </c:pt>
                <c:pt idx="303">
                  <c:v>-3.6104819999999999E-3</c:v>
                </c:pt>
                <c:pt idx="304">
                  <c:v>-1.02567E-4</c:v>
                </c:pt>
                <c:pt idx="305">
                  <c:v>-6.4326130000000002E-3</c:v>
                </c:pt>
                <c:pt idx="306">
                  <c:v>-4.970805E-3</c:v>
                </c:pt>
                <c:pt idx="307">
                  <c:v>-3.8845720000000002E-3</c:v>
                </c:pt>
                <c:pt idx="308">
                  <c:v>-1.5590999999999999E-3</c:v>
                </c:pt>
                <c:pt idx="309">
                  <c:v>-1.7867849999999999E-3</c:v>
                </c:pt>
                <c:pt idx="310">
                  <c:v>-1.07865E-3</c:v>
                </c:pt>
                <c:pt idx="311">
                  <c:v>-9.0045800000000003E-4</c:v>
                </c:pt>
                <c:pt idx="312">
                  <c:v>2.1247700000000001E-4</c:v>
                </c:pt>
                <c:pt idx="313">
                  <c:v>2.10571E-4</c:v>
                </c:pt>
                <c:pt idx="314">
                  <c:v>7.71965E-4</c:v>
                </c:pt>
                <c:pt idx="315">
                  <c:v>1.9159890000000001E-3</c:v>
                </c:pt>
                <c:pt idx="316">
                  <c:v>2.1354329999999999E-3</c:v>
                </c:pt>
                <c:pt idx="317">
                  <c:v>2.9479570000000002E-3</c:v>
                </c:pt>
                <c:pt idx="318">
                  <c:v>1.6406109999999999E-3</c:v>
                </c:pt>
                <c:pt idx="319">
                  <c:v>-7.2097399999999999E-4</c:v>
                </c:pt>
                <c:pt idx="320">
                  <c:v>1.7879899999999999E-3</c:v>
                </c:pt>
                <c:pt idx="321">
                  <c:v>1.511E-3</c:v>
                </c:pt>
                <c:pt idx="322">
                  <c:v>1.0358920000000001E-3</c:v>
                </c:pt>
                <c:pt idx="323">
                  <c:v>-1.706759E-3</c:v>
                </c:pt>
                <c:pt idx="324">
                  <c:v>-2.6228860000000001E-3</c:v>
                </c:pt>
                <c:pt idx="325">
                  <c:v>-4.6164270000000002E-3</c:v>
                </c:pt>
                <c:pt idx="326">
                  <c:v>-1.259512E-3</c:v>
                </c:pt>
                <c:pt idx="327">
                  <c:v>-1.0463076999999999E-2</c:v>
                </c:pt>
                <c:pt idx="328">
                  <c:v>-1.4326258999999999E-2</c:v>
                </c:pt>
                <c:pt idx="329">
                  <c:v>-1.168954E-2</c:v>
                </c:pt>
                <c:pt idx="330">
                  <c:v>-1.5236605E-2</c:v>
                </c:pt>
                <c:pt idx="331">
                  <c:v>-1.9975270999999999E-2</c:v>
                </c:pt>
                <c:pt idx="332">
                  <c:v>-1.9379791E-2</c:v>
                </c:pt>
                <c:pt idx="333">
                  <c:v>-1.6487512999999999E-2</c:v>
                </c:pt>
                <c:pt idx="334">
                  <c:v>-1.4144995E-2</c:v>
                </c:pt>
                <c:pt idx="335">
                  <c:v>-1.8796522E-2</c:v>
                </c:pt>
                <c:pt idx="336">
                  <c:v>-1.2513326E-2</c:v>
                </c:pt>
                <c:pt idx="337">
                  <c:v>-6.1418260000000004E-3</c:v>
                </c:pt>
                <c:pt idx="338">
                  <c:v>-9.4164490000000003E-3</c:v>
                </c:pt>
                <c:pt idx="339">
                  <c:v>-6.488766E-3</c:v>
                </c:pt>
                <c:pt idx="340">
                  <c:v>-1.0408673E-2</c:v>
                </c:pt>
                <c:pt idx="341">
                  <c:v>-1.0598952E-2</c:v>
                </c:pt>
                <c:pt idx="342">
                  <c:v>-1.0130236000000001E-2</c:v>
                </c:pt>
                <c:pt idx="343">
                  <c:v>-7.1348829999999999E-3</c:v>
                </c:pt>
                <c:pt idx="344">
                  <c:v>-1.0012695E-2</c:v>
                </c:pt>
                <c:pt idx="345">
                  <c:v>-8.5463859999999996E-3</c:v>
                </c:pt>
                <c:pt idx="346">
                  <c:v>-4.0722750000000002E-3</c:v>
                </c:pt>
                <c:pt idx="347">
                  <c:v>-7.3281090000000002E-3</c:v>
                </c:pt>
                <c:pt idx="348">
                  <c:v>-4.434052E-3</c:v>
                </c:pt>
                <c:pt idx="349">
                  <c:v>-6.2619260000000001E-3</c:v>
                </c:pt>
                <c:pt idx="350">
                  <c:v>-4.4943860000000004E-3</c:v>
                </c:pt>
                <c:pt idx="351">
                  <c:v>-7.791414E-3</c:v>
                </c:pt>
                <c:pt idx="352">
                  <c:v>-2.6776119999999998E-3</c:v>
                </c:pt>
                <c:pt idx="353">
                  <c:v>-3.9181210000000001E-3</c:v>
                </c:pt>
                <c:pt idx="354">
                  <c:v>-6.2561099999999996E-3</c:v>
                </c:pt>
                <c:pt idx="355">
                  <c:v>-1.451304E-3</c:v>
                </c:pt>
                <c:pt idx="356">
                  <c:v>-3.2132509999999999E-3</c:v>
                </c:pt>
                <c:pt idx="357">
                  <c:v>-2.4385510000000002E-3</c:v>
                </c:pt>
                <c:pt idx="358">
                  <c:v>-1.4103049999999999E-3</c:v>
                </c:pt>
                <c:pt idx="359">
                  <c:v>-1.7619000000000001E-4</c:v>
                </c:pt>
                <c:pt idx="360">
                  <c:v>-7.8019500000000002E-4</c:v>
                </c:pt>
                <c:pt idx="361">
                  <c:v>1.8384989999999999E-3</c:v>
                </c:pt>
                <c:pt idx="362">
                  <c:v>2.262741E-3</c:v>
                </c:pt>
                <c:pt idx="363">
                  <c:v>-1.721958E-3</c:v>
                </c:pt>
                <c:pt idx="364" formatCode="0.00E+00">
                  <c:v>4.61144E-5</c:v>
                </c:pt>
                <c:pt idx="365">
                  <c:v>2.127739E-3</c:v>
                </c:pt>
                <c:pt idx="366">
                  <c:v>7.9482700000000001E-4</c:v>
                </c:pt>
                <c:pt idx="367">
                  <c:v>1.5671229999999999E-3</c:v>
                </c:pt>
                <c:pt idx="368">
                  <c:v>-1.20522E-4</c:v>
                </c:pt>
                <c:pt idx="369">
                  <c:v>4.689632E-3</c:v>
                </c:pt>
                <c:pt idx="370">
                  <c:v>1.9921159999999999E-3</c:v>
                </c:pt>
                <c:pt idx="371">
                  <c:v>2.9771649999999999E-3</c:v>
                </c:pt>
                <c:pt idx="372">
                  <c:v>1.3276029999999999E-3</c:v>
                </c:pt>
                <c:pt idx="373">
                  <c:v>-2.3323889999999998E-3</c:v>
                </c:pt>
                <c:pt idx="374">
                  <c:v>-1.0274399999999999E-3</c:v>
                </c:pt>
                <c:pt idx="375">
                  <c:v>-3.7634000000000002E-4</c:v>
                </c:pt>
                <c:pt idx="376">
                  <c:v>-2.0693119999999998E-3</c:v>
                </c:pt>
                <c:pt idx="377">
                  <c:v>-9.2054400000000003E-4</c:v>
                </c:pt>
                <c:pt idx="378">
                  <c:v>-2.7903490000000001E-3</c:v>
                </c:pt>
                <c:pt idx="379">
                  <c:v>-2.7943099999999999E-3</c:v>
                </c:pt>
                <c:pt idx="380">
                  <c:v>-2.2302800000000001E-4</c:v>
                </c:pt>
                <c:pt idx="381">
                  <c:v>-2.9228700000000002E-4</c:v>
                </c:pt>
                <c:pt idx="382">
                  <c:v>-2.808175E-3</c:v>
                </c:pt>
                <c:pt idx="383">
                  <c:v>-3.4691539999999999E-3</c:v>
                </c:pt>
                <c:pt idx="384">
                  <c:v>-2.6060240000000002E-3</c:v>
                </c:pt>
                <c:pt idx="385">
                  <c:v>-6.8043349999999999E-3</c:v>
                </c:pt>
                <c:pt idx="386">
                  <c:v>-3.2836359999999999E-3</c:v>
                </c:pt>
                <c:pt idx="387">
                  <c:v>-1.553724E-3</c:v>
                </c:pt>
                <c:pt idx="388">
                  <c:v>-4.358565E-3</c:v>
                </c:pt>
                <c:pt idx="389">
                  <c:v>-5.590818E-3</c:v>
                </c:pt>
                <c:pt idx="390">
                  <c:v>8.9184900000000001E-4</c:v>
                </c:pt>
                <c:pt idx="391">
                  <c:v>-2.2529360000000001E-3</c:v>
                </c:pt>
                <c:pt idx="392">
                  <c:v>-1.4087139999999999E-3</c:v>
                </c:pt>
                <c:pt idx="393">
                  <c:v>2.8438949999999999E-3</c:v>
                </c:pt>
                <c:pt idx="394" formatCode="0.00E+00">
                  <c:v>-7.6793599999999996E-5</c:v>
                </c:pt>
                <c:pt idx="395">
                  <c:v>-2.48307E-3</c:v>
                </c:pt>
                <c:pt idx="396">
                  <c:v>1.0815709999999999E-3</c:v>
                </c:pt>
                <c:pt idx="397">
                  <c:v>8.8464379999999999E-3</c:v>
                </c:pt>
                <c:pt idx="398">
                  <c:v>1.0145527999999999E-2</c:v>
                </c:pt>
                <c:pt idx="399">
                  <c:v>4.4157040000000003E-3</c:v>
                </c:pt>
                <c:pt idx="400">
                  <c:v>2.2486899999999998E-3</c:v>
                </c:pt>
                <c:pt idx="401">
                  <c:v>5.930233E-3</c:v>
                </c:pt>
                <c:pt idx="402">
                  <c:v>8.2935219999999994E-3</c:v>
                </c:pt>
                <c:pt idx="403">
                  <c:v>8.2894270000000003E-3</c:v>
                </c:pt>
                <c:pt idx="404">
                  <c:v>1.2124645E-2</c:v>
                </c:pt>
                <c:pt idx="405">
                  <c:v>7.1549769999999999E-3</c:v>
                </c:pt>
                <c:pt idx="406">
                  <c:v>-1.8813949999999999E-3</c:v>
                </c:pt>
                <c:pt idx="407">
                  <c:v>-2.889857E-3</c:v>
                </c:pt>
                <c:pt idx="408">
                  <c:v>4.0090619999999999E-3</c:v>
                </c:pt>
                <c:pt idx="409">
                  <c:v>3.7254789999999999E-3</c:v>
                </c:pt>
                <c:pt idx="410">
                  <c:v>1.3856249999999999E-3</c:v>
                </c:pt>
                <c:pt idx="411">
                  <c:v>1.3309870000000001E-3</c:v>
                </c:pt>
                <c:pt idx="412">
                  <c:v>-4.2214369999999998E-3</c:v>
                </c:pt>
                <c:pt idx="413">
                  <c:v>-1.505366E-3</c:v>
                </c:pt>
                <c:pt idx="414">
                  <c:v>-1.0989680000000001E-3</c:v>
                </c:pt>
                <c:pt idx="415">
                  <c:v>-2.9927320000000001E-3</c:v>
                </c:pt>
                <c:pt idx="416">
                  <c:v>-2.049707E-3</c:v>
                </c:pt>
                <c:pt idx="417">
                  <c:v>-1.2842499999999999E-4</c:v>
                </c:pt>
                <c:pt idx="418">
                  <c:v>-5.9538229999999996E-3</c:v>
                </c:pt>
                <c:pt idx="419">
                  <c:v>-5.3943710000000002E-3</c:v>
                </c:pt>
                <c:pt idx="420">
                  <c:v>-1.2184399999999999E-4</c:v>
                </c:pt>
                <c:pt idx="421">
                  <c:v>4.6446810000000003E-3</c:v>
                </c:pt>
                <c:pt idx="422">
                  <c:v>-2.8369369999999999E-3</c:v>
                </c:pt>
                <c:pt idx="423">
                  <c:v>-1.2134859999999999E-3</c:v>
                </c:pt>
                <c:pt idx="424">
                  <c:v>-1.6606499999999999E-4</c:v>
                </c:pt>
                <c:pt idx="425">
                  <c:v>-2.055987E-3</c:v>
                </c:pt>
                <c:pt idx="426">
                  <c:v>-4.3471040000000001E-3</c:v>
                </c:pt>
                <c:pt idx="427">
                  <c:v>1.3278789999999999E-3</c:v>
                </c:pt>
                <c:pt idx="428">
                  <c:v>8.2960200000000003E-4</c:v>
                </c:pt>
                <c:pt idx="429">
                  <c:v>-7.6506499999999999E-4</c:v>
                </c:pt>
                <c:pt idx="430">
                  <c:v>1.1641290000000001E-3</c:v>
                </c:pt>
                <c:pt idx="431">
                  <c:v>1.258971E-3</c:v>
                </c:pt>
                <c:pt idx="432">
                  <c:v>-1.225226E-3</c:v>
                </c:pt>
                <c:pt idx="433">
                  <c:v>-1.934779E-3</c:v>
                </c:pt>
                <c:pt idx="434">
                  <c:v>-1.2691020000000001E-2</c:v>
                </c:pt>
                <c:pt idx="435">
                  <c:v>-1.4196274E-2</c:v>
                </c:pt>
                <c:pt idx="436">
                  <c:v>-1.2128593999999999E-2</c:v>
                </c:pt>
                <c:pt idx="437">
                  <c:v>-7.5448629999999997E-3</c:v>
                </c:pt>
                <c:pt idx="438">
                  <c:v>-5.9869140000000003E-3</c:v>
                </c:pt>
                <c:pt idx="439">
                  <c:v>3.1493500000000002E-4</c:v>
                </c:pt>
                <c:pt idx="440" formatCode="0.00E+00">
                  <c:v>6.1135699999999998E-5</c:v>
                </c:pt>
                <c:pt idx="441">
                  <c:v>1.708755E-3</c:v>
                </c:pt>
                <c:pt idx="442">
                  <c:v>1.441108E-3</c:v>
                </c:pt>
                <c:pt idx="443">
                  <c:v>-4.3242869999999996E-3</c:v>
                </c:pt>
                <c:pt idx="444">
                  <c:v>-1.830503E-3</c:v>
                </c:pt>
                <c:pt idx="445">
                  <c:v>-1.8144499999999999E-4</c:v>
                </c:pt>
                <c:pt idx="446">
                  <c:v>2.5477630000000002E-3</c:v>
                </c:pt>
                <c:pt idx="447">
                  <c:v>-3.778984E-3</c:v>
                </c:pt>
                <c:pt idx="448">
                  <c:v>-7.6108899999999995E-4</c:v>
                </c:pt>
                <c:pt idx="449">
                  <c:v>1.09716E-4</c:v>
                </c:pt>
                <c:pt idx="450">
                  <c:v>-1.545439E-3</c:v>
                </c:pt>
                <c:pt idx="451">
                  <c:v>1.176456E-3</c:v>
                </c:pt>
                <c:pt idx="452">
                  <c:v>1.756227E-3</c:v>
                </c:pt>
                <c:pt idx="453">
                  <c:v>-2.7609299999999999E-4</c:v>
                </c:pt>
                <c:pt idx="454">
                  <c:v>2.0975820000000002E-3</c:v>
                </c:pt>
                <c:pt idx="455">
                  <c:v>1.973954E-3</c:v>
                </c:pt>
                <c:pt idx="456">
                  <c:v>3.0488049999999999E-3</c:v>
                </c:pt>
                <c:pt idx="457">
                  <c:v>2.9848980000000002E-3</c:v>
                </c:pt>
                <c:pt idx="458">
                  <c:v>4.400368E-3</c:v>
                </c:pt>
                <c:pt idx="459">
                  <c:v>3.0317809999999999E-3</c:v>
                </c:pt>
                <c:pt idx="460" formatCode="0.00E+00">
                  <c:v>-5.0295099999999999E-5</c:v>
                </c:pt>
                <c:pt idx="461">
                  <c:v>5.7344930000000002E-3</c:v>
                </c:pt>
                <c:pt idx="462">
                  <c:v>5.3411439999999999E-3</c:v>
                </c:pt>
                <c:pt idx="463">
                  <c:v>4.0540790000000004E-3</c:v>
                </c:pt>
                <c:pt idx="464">
                  <c:v>5.3755399999999998E-3</c:v>
                </c:pt>
                <c:pt idx="465">
                  <c:v>7.0184230000000002E-3</c:v>
                </c:pt>
                <c:pt idx="466">
                  <c:v>6.5206780000000002E-3</c:v>
                </c:pt>
                <c:pt idx="467">
                  <c:v>1.0113815E-2</c:v>
                </c:pt>
                <c:pt idx="468">
                  <c:v>6.9108320000000004E-3</c:v>
                </c:pt>
                <c:pt idx="469">
                  <c:v>6.2791310000000003E-3</c:v>
                </c:pt>
                <c:pt idx="470">
                  <c:v>9.1486870000000008E-3</c:v>
                </c:pt>
                <c:pt idx="471">
                  <c:v>9.2745410000000007E-3</c:v>
                </c:pt>
                <c:pt idx="472">
                  <c:v>6.7900779999999997E-3</c:v>
                </c:pt>
                <c:pt idx="473">
                  <c:v>8.0711250000000002E-3</c:v>
                </c:pt>
                <c:pt idx="474">
                  <c:v>7.1677809999999998E-3</c:v>
                </c:pt>
                <c:pt idx="475">
                  <c:v>4.9420599999999999E-3</c:v>
                </c:pt>
                <c:pt idx="476">
                  <c:v>5.5987959999999996E-3</c:v>
                </c:pt>
                <c:pt idx="477">
                  <c:v>6.9822490000000003E-3</c:v>
                </c:pt>
                <c:pt idx="478">
                  <c:v>7.8128880000000005E-3</c:v>
                </c:pt>
                <c:pt idx="479">
                  <c:v>5.133515E-3</c:v>
                </c:pt>
                <c:pt idx="480">
                  <c:v>9.1721990000000007E-3</c:v>
                </c:pt>
                <c:pt idx="481">
                  <c:v>9.5500570000000007E-3</c:v>
                </c:pt>
                <c:pt idx="482">
                  <c:v>6.9556050000000001E-3</c:v>
                </c:pt>
                <c:pt idx="483">
                  <c:v>6.4053119999999998E-3</c:v>
                </c:pt>
                <c:pt idx="484">
                  <c:v>8.5201280000000001E-3</c:v>
                </c:pt>
                <c:pt idx="485">
                  <c:v>3.2238079999999999E-3</c:v>
                </c:pt>
                <c:pt idx="486">
                  <c:v>1.0057745999999999E-2</c:v>
                </c:pt>
                <c:pt idx="487">
                  <c:v>5.7579939999999998E-3</c:v>
                </c:pt>
                <c:pt idx="488">
                  <c:v>6.091422E-3</c:v>
                </c:pt>
                <c:pt idx="489">
                  <c:v>7.1098929999999999E-3</c:v>
                </c:pt>
                <c:pt idx="490">
                  <c:v>7.0289319999999999E-3</c:v>
                </c:pt>
                <c:pt idx="491">
                  <c:v>9.6057499999999997E-3</c:v>
                </c:pt>
                <c:pt idx="492">
                  <c:v>7.7516570000000003E-3</c:v>
                </c:pt>
                <c:pt idx="493">
                  <c:v>9.0400940000000003E-3</c:v>
                </c:pt>
                <c:pt idx="494">
                  <c:v>1.0314416E-2</c:v>
                </c:pt>
                <c:pt idx="495">
                  <c:v>1.1283275000000001E-2</c:v>
                </c:pt>
                <c:pt idx="496">
                  <c:v>6.6179489999999997E-3</c:v>
                </c:pt>
                <c:pt idx="497">
                  <c:v>5.8661390000000002E-3</c:v>
                </c:pt>
                <c:pt idx="498">
                  <c:v>9.3628689999999994E-3</c:v>
                </c:pt>
                <c:pt idx="499">
                  <c:v>1.0164661E-2</c:v>
                </c:pt>
                <c:pt idx="500">
                  <c:v>1.0416597E-2</c:v>
                </c:pt>
                <c:pt idx="501">
                  <c:v>7.4717580000000002E-3</c:v>
                </c:pt>
                <c:pt idx="502">
                  <c:v>9.0456870000000002E-3</c:v>
                </c:pt>
                <c:pt idx="503">
                  <c:v>1.0003494E-2</c:v>
                </c:pt>
                <c:pt idx="504">
                  <c:v>7.6447319999999996E-3</c:v>
                </c:pt>
                <c:pt idx="505">
                  <c:v>7.361172E-3</c:v>
                </c:pt>
                <c:pt idx="506">
                  <c:v>5.9230649999999999E-3</c:v>
                </c:pt>
                <c:pt idx="507">
                  <c:v>1.0880974E-2</c:v>
                </c:pt>
                <c:pt idx="508">
                  <c:v>9.9171750000000003E-3</c:v>
                </c:pt>
                <c:pt idx="509">
                  <c:v>9.0832039999999992E-3</c:v>
                </c:pt>
                <c:pt idx="510">
                  <c:v>9.9010620000000004E-3</c:v>
                </c:pt>
                <c:pt idx="511">
                  <c:v>8.0372499999999993E-3</c:v>
                </c:pt>
                <c:pt idx="512">
                  <c:v>1.0358196E-2</c:v>
                </c:pt>
                <c:pt idx="513">
                  <c:v>1.1543632999999999E-2</c:v>
                </c:pt>
                <c:pt idx="514">
                  <c:v>1.0046670000000001E-2</c:v>
                </c:pt>
                <c:pt idx="515">
                  <c:v>8.4958289999999999E-3</c:v>
                </c:pt>
                <c:pt idx="516">
                  <c:v>1.3235723E-2</c:v>
                </c:pt>
                <c:pt idx="517">
                  <c:v>1.2296198E-2</c:v>
                </c:pt>
                <c:pt idx="518">
                  <c:v>1.0329720000000001E-2</c:v>
                </c:pt>
                <c:pt idx="519">
                  <c:v>1.4562403999999999E-2</c:v>
                </c:pt>
                <c:pt idx="520">
                  <c:v>1.4674257E-2</c:v>
                </c:pt>
                <c:pt idx="521">
                  <c:v>1.130078E-2</c:v>
                </c:pt>
                <c:pt idx="522">
                  <c:v>1.0886392E-2</c:v>
                </c:pt>
                <c:pt idx="523">
                  <c:v>1.2492530999999999E-2</c:v>
                </c:pt>
                <c:pt idx="524">
                  <c:v>1.1628602E-2</c:v>
                </c:pt>
                <c:pt idx="525">
                  <c:v>1.2887037E-2</c:v>
                </c:pt>
                <c:pt idx="526">
                  <c:v>1.3209546000000001E-2</c:v>
                </c:pt>
                <c:pt idx="527">
                  <c:v>1.2116493000000001E-2</c:v>
                </c:pt>
                <c:pt idx="528">
                  <c:v>1.2583611E-2</c:v>
                </c:pt>
                <c:pt idx="529">
                  <c:v>1.1896186E-2</c:v>
                </c:pt>
                <c:pt idx="530">
                  <c:v>1.1668751E-2</c:v>
                </c:pt>
                <c:pt idx="531">
                  <c:v>1.2595360999999999E-2</c:v>
                </c:pt>
                <c:pt idx="532">
                  <c:v>1.2494694000000001E-2</c:v>
                </c:pt>
                <c:pt idx="533">
                  <c:v>1.1364635E-2</c:v>
                </c:pt>
                <c:pt idx="534">
                  <c:v>1.1935618E-2</c:v>
                </c:pt>
                <c:pt idx="535">
                  <c:v>1.2471835000000001E-2</c:v>
                </c:pt>
                <c:pt idx="536">
                  <c:v>1.2787685999999999E-2</c:v>
                </c:pt>
                <c:pt idx="537">
                  <c:v>1.4313568E-2</c:v>
                </c:pt>
                <c:pt idx="538">
                  <c:v>1.3280261999999999E-2</c:v>
                </c:pt>
                <c:pt idx="539">
                  <c:v>1.3604445999999999E-2</c:v>
                </c:pt>
                <c:pt idx="540">
                  <c:v>1.0193203E-2</c:v>
                </c:pt>
                <c:pt idx="541">
                  <c:v>8.4417199999999998E-3</c:v>
                </c:pt>
                <c:pt idx="542">
                  <c:v>1.2086522000000001E-2</c:v>
                </c:pt>
                <c:pt idx="543">
                  <c:v>1.2527982999999999E-2</c:v>
                </c:pt>
                <c:pt idx="544">
                  <c:v>1.2922929999999999E-2</c:v>
                </c:pt>
                <c:pt idx="545">
                  <c:v>1.0544669E-2</c:v>
                </c:pt>
                <c:pt idx="546">
                  <c:v>1.2995843E-2</c:v>
                </c:pt>
                <c:pt idx="547">
                  <c:v>1.2179906000000001E-2</c:v>
                </c:pt>
                <c:pt idx="548">
                  <c:v>9.9132890000000005E-3</c:v>
                </c:pt>
                <c:pt idx="549">
                  <c:v>9.4668180000000001E-3</c:v>
                </c:pt>
                <c:pt idx="550">
                  <c:v>7.9871649999999992E-3</c:v>
                </c:pt>
                <c:pt idx="551">
                  <c:v>7.6319960000000003E-3</c:v>
                </c:pt>
                <c:pt idx="552">
                  <c:v>8.6189630000000003E-3</c:v>
                </c:pt>
                <c:pt idx="553">
                  <c:v>9.4989970000000003E-3</c:v>
                </c:pt>
                <c:pt idx="554">
                  <c:v>7.2472939999999996E-3</c:v>
                </c:pt>
                <c:pt idx="555">
                  <c:v>1.0866404E-2</c:v>
                </c:pt>
                <c:pt idx="556">
                  <c:v>1.2486137E-2</c:v>
                </c:pt>
                <c:pt idx="557">
                  <c:v>1.3735693E-2</c:v>
                </c:pt>
                <c:pt idx="558">
                  <c:v>1.0100212000000001E-2</c:v>
                </c:pt>
                <c:pt idx="559">
                  <c:v>8.7258500000000003E-3</c:v>
                </c:pt>
                <c:pt idx="560">
                  <c:v>9.753032E-3</c:v>
                </c:pt>
                <c:pt idx="561">
                  <c:v>1.0121441E-2</c:v>
                </c:pt>
                <c:pt idx="562">
                  <c:v>1.0093743000000001E-2</c:v>
                </c:pt>
                <c:pt idx="563">
                  <c:v>1.3114017E-2</c:v>
                </c:pt>
                <c:pt idx="564">
                  <c:v>1.1086019000000001E-2</c:v>
                </c:pt>
                <c:pt idx="565">
                  <c:v>7.6540740000000003E-3</c:v>
                </c:pt>
                <c:pt idx="566">
                  <c:v>9.7899289999999993E-3</c:v>
                </c:pt>
                <c:pt idx="567">
                  <c:v>7.6334970000000004E-3</c:v>
                </c:pt>
                <c:pt idx="568">
                  <c:v>1.1937698E-2</c:v>
                </c:pt>
                <c:pt idx="569">
                  <c:v>1.2988288000000001E-2</c:v>
                </c:pt>
                <c:pt idx="570">
                  <c:v>9.0595929999999995E-3</c:v>
                </c:pt>
                <c:pt idx="571">
                  <c:v>9.2472490000000008E-3</c:v>
                </c:pt>
                <c:pt idx="572">
                  <c:v>7.602747E-3</c:v>
                </c:pt>
                <c:pt idx="573">
                  <c:v>8.90641E-3</c:v>
                </c:pt>
                <c:pt idx="574">
                  <c:v>1.1062771000000001E-2</c:v>
                </c:pt>
                <c:pt idx="575">
                  <c:v>7.5267370000000004E-3</c:v>
                </c:pt>
                <c:pt idx="576">
                  <c:v>1.1371011E-2</c:v>
                </c:pt>
                <c:pt idx="577">
                  <c:v>6.2532600000000001E-3</c:v>
                </c:pt>
                <c:pt idx="578">
                  <c:v>8.1686050000000007E-3</c:v>
                </c:pt>
                <c:pt idx="579">
                  <c:v>9.7312379999999997E-3</c:v>
                </c:pt>
                <c:pt idx="580">
                  <c:v>8.0800769999999997E-3</c:v>
                </c:pt>
                <c:pt idx="581">
                  <c:v>9.4884210000000004E-3</c:v>
                </c:pt>
                <c:pt idx="582">
                  <c:v>1.1737994E-2</c:v>
                </c:pt>
                <c:pt idx="583">
                  <c:v>1.2354407E-2</c:v>
                </c:pt>
                <c:pt idx="584">
                  <c:v>9.4574210000000006E-3</c:v>
                </c:pt>
                <c:pt idx="585">
                  <c:v>8.5022210000000008E-3</c:v>
                </c:pt>
                <c:pt idx="586">
                  <c:v>6.5535860000000001E-3</c:v>
                </c:pt>
                <c:pt idx="587">
                  <c:v>7.9210740000000002E-3</c:v>
                </c:pt>
                <c:pt idx="588">
                  <c:v>1.0311794000000001E-2</c:v>
                </c:pt>
                <c:pt idx="589">
                  <c:v>8.4249430000000007E-3</c:v>
                </c:pt>
                <c:pt idx="590">
                  <c:v>1.2828747E-2</c:v>
                </c:pt>
                <c:pt idx="591">
                  <c:v>8.3573469999999993E-3</c:v>
                </c:pt>
                <c:pt idx="592">
                  <c:v>9.3184819999999995E-3</c:v>
                </c:pt>
                <c:pt idx="593">
                  <c:v>9.9601759999999994E-3</c:v>
                </c:pt>
                <c:pt idx="594">
                  <c:v>1.0338877999999999E-2</c:v>
                </c:pt>
                <c:pt idx="595">
                  <c:v>9.5006580000000004E-3</c:v>
                </c:pt>
                <c:pt idx="596">
                  <c:v>1.1813346000000001E-2</c:v>
                </c:pt>
                <c:pt idx="597">
                  <c:v>1.1875493000000001E-2</c:v>
                </c:pt>
                <c:pt idx="598">
                  <c:v>1.471895E-2</c:v>
                </c:pt>
                <c:pt idx="599">
                  <c:v>1.4592213E-2</c:v>
                </c:pt>
                <c:pt idx="600">
                  <c:v>1.1461401E-2</c:v>
                </c:pt>
                <c:pt idx="601">
                  <c:v>1.5144225000000001E-2</c:v>
                </c:pt>
                <c:pt idx="602">
                  <c:v>1.1681850000000001E-2</c:v>
                </c:pt>
                <c:pt idx="603">
                  <c:v>1.1028468E-2</c:v>
                </c:pt>
                <c:pt idx="604">
                  <c:v>1.2300925000000001E-2</c:v>
                </c:pt>
                <c:pt idx="605">
                  <c:v>1.3310025E-2</c:v>
                </c:pt>
                <c:pt idx="606">
                  <c:v>1.1156592999999999E-2</c:v>
                </c:pt>
                <c:pt idx="607">
                  <c:v>1.0006014000000001E-2</c:v>
                </c:pt>
                <c:pt idx="608">
                  <c:v>1.4656426E-2</c:v>
                </c:pt>
                <c:pt idx="609">
                  <c:v>1.4565721E-2</c:v>
                </c:pt>
                <c:pt idx="610">
                  <c:v>1.0841023999999999E-2</c:v>
                </c:pt>
                <c:pt idx="611">
                  <c:v>1.380807E-2</c:v>
                </c:pt>
                <c:pt idx="612">
                  <c:v>1.3895954E-2</c:v>
                </c:pt>
                <c:pt idx="613">
                  <c:v>1.308496E-2</c:v>
                </c:pt>
                <c:pt idx="614">
                  <c:v>1.1744058999999999E-2</c:v>
                </c:pt>
                <c:pt idx="615">
                  <c:v>1.1181315000000001E-2</c:v>
                </c:pt>
                <c:pt idx="616">
                  <c:v>1.1391439E-2</c:v>
                </c:pt>
                <c:pt idx="617">
                  <c:v>1.4024567E-2</c:v>
                </c:pt>
                <c:pt idx="618">
                  <c:v>1.3768903000000001E-2</c:v>
                </c:pt>
                <c:pt idx="619">
                  <c:v>1.0921831999999999E-2</c:v>
                </c:pt>
                <c:pt idx="620">
                  <c:v>1.452642E-2</c:v>
                </c:pt>
                <c:pt idx="621">
                  <c:v>1.1594106E-2</c:v>
                </c:pt>
                <c:pt idx="622">
                  <c:v>6.8438250000000004E-3</c:v>
                </c:pt>
                <c:pt idx="623">
                  <c:v>1.0812733E-2</c:v>
                </c:pt>
                <c:pt idx="624">
                  <c:v>1.2486796999999999E-2</c:v>
                </c:pt>
                <c:pt idx="625">
                  <c:v>1.1200992E-2</c:v>
                </c:pt>
                <c:pt idx="626">
                  <c:v>1.1104319E-2</c:v>
                </c:pt>
                <c:pt idx="627">
                  <c:v>1.0725617E-2</c:v>
                </c:pt>
                <c:pt idx="628">
                  <c:v>8.7932270000000007E-3</c:v>
                </c:pt>
                <c:pt idx="629">
                  <c:v>5.9625060000000002E-3</c:v>
                </c:pt>
                <c:pt idx="630">
                  <c:v>7.5092700000000002E-3</c:v>
                </c:pt>
                <c:pt idx="631">
                  <c:v>1.0151952000000001E-2</c:v>
                </c:pt>
                <c:pt idx="632">
                  <c:v>7.6334000000000003E-3</c:v>
                </c:pt>
                <c:pt idx="633">
                  <c:v>1.0089153E-2</c:v>
                </c:pt>
                <c:pt idx="634">
                  <c:v>6.3799019999999998E-3</c:v>
                </c:pt>
                <c:pt idx="635">
                  <c:v>9.3086590000000004E-3</c:v>
                </c:pt>
                <c:pt idx="636">
                  <c:v>1.1033588E-2</c:v>
                </c:pt>
                <c:pt idx="637">
                  <c:v>7.4089749999999999E-3</c:v>
                </c:pt>
                <c:pt idx="638">
                  <c:v>1.0376269E-2</c:v>
                </c:pt>
                <c:pt idx="639">
                  <c:v>9.6583320000000004E-3</c:v>
                </c:pt>
                <c:pt idx="640">
                  <c:v>7.4721429999999997E-3</c:v>
                </c:pt>
                <c:pt idx="641">
                  <c:v>1.1318079999999999E-2</c:v>
                </c:pt>
                <c:pt idx="642">
                  <c:v>1.0503686E-2</c:v>
                </c:pt>
                <c:pt idx="643">
                  <c:v>7.8335339999999996E-3</c:v>
                </c:pt>
                <c:pt idx="644">
                  <c:v>1.4074119E-2</c:v>
                </c:pt>
                <c:pt idx="645">
                  <c:v>8.2138809999999993E-3</c:v>
                </c:pt>
                <c:pt idx="646">
                  <c:v>1.3346326E-2</c:v>
                </c:pt>
                <c:pt idx="647">
                  <c:v>1.4386901000000001E-2</c:v>
                </c:pt>
                <c:pt idx="648">
                  <c:v>1.1380458E-2</c:v>
                </c:pt>
                <c:pt idx="649">
                  <c:v>1.104697E-2</c:v>
                </c:pt>
                <c:pt idx="650">
                  <c:v>9.2125850000000006E-3</c:v>
                </c:pt>
                <c:pt idx="651">
                  <c:v>9.2728029999999996E-3</c:v>
                </c:pt>
                <c:pt idx="652">
                  <c:v>9.7676180000000005E-3</c:v>
                </c:pt>
                <c:pt idx="653">
                  <c:v>1.0552343E-2</c:v>
                </c:pt>
                <c:pt idx="654">
                  <c:v>9.7829549999999994E-3</c:v>
                </c:pt>
                <c:pt idx="655">
                  <c:v>1.5833390999999999E-2</c:v>
                </c:pt>
                <c:pt idx="656">
                  <c:v>7.8191400000000005E-3</c:v>
                </c:pt>
                <c:pt idx="657">
                  <c:v>6.6451230000000002E-3</c:v>
                </c:pt>
                <c:pt idx="658">
                  <c:v>9.6339879999999996E-3</c:v>
                </c:pt>
                <c:pt idx="659">
                  <c:v>1.2467077E-2</c:v>
                </c:pt>
                <c:pt idx="660">
                  <c:v>1.0652399E-2</c:v>
                </c:pt>
                <c:pt idx="661">
                  <c:v>8.6981709999999993E-3</c:v>
                </c:pt>
                <c:pt idx="662">
                  <c:v>8.1583490000000005E-3</c:v>
                </c:pt>
                <c:pt idx="663">
                  <c:v>1.0211736000000001E-2</c:v>
                </c:pt>
                <c:pt idx="664">
                  <c:v>1.0461008000000001E-2</c:v>
                </c:pt>
                <c:pt idx="665">
                  <c:v>1.1407087999999999E-2</c:v>
                </c:pt>
                <c:pt idx="666">
                  <c:v>8.8541820000000004E-3</c:v>
                </c:pt>
                <c:pt idx="667">
                  <c:v>1.0382058E-2</c:v>
                </c:pt>
                <c:pt idx="668">
                  <c:v>5.1870299999999996E-3</c:v>
                </c:pt>
                <c:pt idx="669">
                  <c:v>7.0886550000000001E-3</c:v>
                </c:pt>
                <c:pt idx="670">
                  <c:v>1.4611020000000001E-2</c:v>
                </c:pt>
                <c:pt idx="671">
                  <c:v>1.0278771000000001E-2</c:v>
                </c:pt>
                <c:pt idx="672">
                  <c:v>1.4324112E-2</c:v>
                </c:pt>
                <c:pt idx="673">
                  <c:v>9.6669900000000003E-3</c:v>
                </c:pt>
                <c:pt idx="674">
                  <c:v>-2.53082E-3</c:v>
                </c:pt>
                <c:pt idx="675">
                  <c:v>-1.8563610000000001E-2</c:v>
                </c:pt>
                <c:pt idx="676">
                  <c:v>5.1598290000000003E-3</c:v>
                </c:pt>
                <c:pt idx="677">
                  <c:v>-4.6078500000000001E-4</c:v>
                </c:pt>
                <c:pt idx="678">
                  <c:v>6.7681E-3</c:v>
                </c:pt>
                <c:pt idx="679">
                  <c:v>1.5470018E-2</c:v>
                </c:pt>
                <c:pt idx="680">
                  <c:v>1.3772519E-2</c:v>
                </c:pt>
                <c:pt idx="681">
                  <c:v>1.1128513E-2</c:v>
                </c:pt>
                <c:pt idx="682">
                  <c:v>9.5926669999999992E-3</c:v>
                </c:pt>
                <c:pt idx="683">
                  <c:v>9.5356669999999994E-3</c:v>
                </c:pt>
                <c:pt idx="684">
                  <c:v>9.9591100000000002E-3</c:v>
                </c:pt>
                <c:pt idx="685">
                  <c:v>1.2049335E-2</c:v>
                </c:pt>
                <c:pt idx="686">
                  <c:v>1.1021355E-2</c:v>
                </c:pt>
                <c:pt idx="687">
                  <c:v>1.2156353999999999E-2</c:v>
                </c:pt>
                <c:pt idx="688">
                  <c:v>1.113956E-2</c:v>
                </c:pt>
                <c:pt idx="689">
                  <c:v>1.4418623E-2</c:v>
                </c:pt>
                <c:pt idx="690">
                  <c:v>1.1694741999999999E-2</c:v>
                </c:pt>
                <c:pt idx="691">
                  <c:v>1.2303484E-2</c:v>
                </c:pt>
                <c:pt idx="692">
                  <c:v>1.0954326E-2</c:v>
                </c:pt>
                <c:pt idx="693">
                  <c:v>1.1450241999999999E-2</c:v>
                </c:pt>
                <c:pt idx="694">
                  <c:v>9.3476770000000004E-3</c:v>
                </c:pt>
                <c:pt idx="695">
                  <c:v>1.1348697E-2</c:v>
                </c:pt>
                <c:pt idx="696">
                  <c:v>1.0759606E-2</c:v>
                </c:pt>
                <c:pt idx="697">
                  <c:v>1.0637406E-2</c:v>
                </c:pt>
                <c:pt idx="698">
                  <c:v>1.4178878000000001E-2</c:v>
                </c:pt>
                <c:pt idx="699">
                  <c:v>1.1385945999999999E-2</c:v>
                </c:pt>
                <c:pt idx="700">
                  <c:v>1.2519918999999999E-2</c:v>
                </c:pt>
                <c:pt idx="701">
                  <c:v>1.1383130999999999E-2</c:v>
                </c:pt>
                <c:pt idx="702">
                  <c:v>1.1486194999999999E-2</c:v>
                </c:pt>
                <c:pt idx="703">
                  <c:v>1.3182470999999999E-2</c:v>
                </c:pt>
                <c:pt idx="704">
                  <c:v>1.6712224000000001E-2</c:v>
                </c:pt>
                <c:pt idx="705">
                  <c:v>1.5951144E-2</c:v>
                </c:pt>
                <c:pt idx="706">
                  <c:v>1.2039757999999999E-2</c:v>
                </c:pt>
                <c:pt idx="707">
                  <c:v>9.5409650000000002E-3</c:v>
                </c:pt>
                <c:pt idx="708">
                  <c:v>1.3898695000000001E-2</c:v>
                </c:pt>
                <c:pt idx="709">
                  <c:v>1.2098879999999999E-2</c:v>
                </c:pt>
                <c:pt idx="710">
                  <c:v>1.1533758E-2</c:v>
                </c:pt>
                <c:pt idx="711">
                  <c:v>1.0388026E-2</c:v>
                </c:pt>
                <c:pt idx="712">
                  <c:v>1.4624316E-2</c:v>
                </c:pt>
                <c:pt idx="713">
                  <c:v>9.4102119999999994E-3</c:v>
                </c:pt>
                <c:pt idx="714">
                  <c:v>9.1428299999999994E-3</c:v>
                </c:pt>
                <c:pt idx="715">
                  <c:v>1.0642347999999999E-2</c:v>
                </c:pt>
                <c:pt idx="716">
                  <c:v>1.3101511E-2</c:v>
                </c:pt>
                <c:pt idx="717">
                  <c:v>1.1680657000000001E-2</c:v>
                </c:pt>
                <c:pt idx="718">
                  <c:v>8.6987149999999992E-3</c:v>
                </c:pt>
                <c:pt idx="719">
                  <c:v>1.0183644E-2</c:v>
                </c:pt>
                <c:pt idx="720">
                  <c:v>1.1001500000000001E-2</c:v>
                </c:pt>
                <c:pt idx="721">
                  <c:v>1.169913E-2</c:v>
                </c:pt>
                <c:pt idx="722">
                  <c:v>1.2714593E-2</c:v>
                </c:pt>
                <c:pt idx="723">
                  <c:v>1.4192450000000001E-2</c:v>
                </c:pt>
                <c:pt idx="724">
                  <c:v>1.2028097999999999E-2</c:v>
                </c:pt>
                <c:pt idx="725">
                  <c:v>1.2099407E-2</c:v>
                </c:pt>
                <c:pt idx="726">
                  <c:v>1.3320732E-2</c:v>
                </c:pt>
                <c:pt idx="727">
                  <c:v>1.3371355999999999E-2</c:v>
                </c:pt>
                <c:pt idx="728">
                  <c:v>1.3420092E-2</c:v>
                </c:pt>
                <c:pt idx="729">
                  <c:v>1.1827562E-2</c:v>
                </c:pt>
                <c:pt idx="730">
                  <c:v>8.3167169999999995E-3</c:v>
                </c:pt>
                <c:pt idx="731">
                  <c:v>1.1746487E-2</c:v>
                </c:pt>
                <c:pt idx="732">
                  <c:v>1.0993877000000001E-2</c:v>
                </c:pt>
                <c:pt idx="733">
                  <c:v>1.230583E-2</c:v>
                </c:pt>
                <c:pt idx="734">
                  <c:v>1.3765774999999999E-2</c:v>
                </c:pt>
                <c:pt idx="735">
                  <c:v>1.3011181E-2</c:v>
                </c:pt>
                <c:pt idx="736">
                  <c:v>9.7567980000000006E-3</c:v>
                </c:pt>
                <c:pt idx="737">
                  <c:v>1.2293247E-2</c:v>
                </c:pt>
                <c:pt idx="738">
                  <c:v>9.4790849999999999E-3</c:v>
                </c:pt>
                <c:pt idx="739">
                  <c:v>1.0524927999999999E-2</c:v>
                </c:pt>
                <c:pt idx="740">
                  <c:v>9.4018729999999998E-3</c:v>
                </c:pt>
                <c:pt idx="741">
                  <c:v>1.1524718999999999E-2</c:v>
                </c:pt>
                <c:pt idx="742">
                  <c:v>1.3303443999999999E-2</c:v>
                </c:pt>
                <c:pt idx="743">
                  <c:v>1.0139056E-2</c:v>
                </c:pt>
                <c:pt idx="744">
                  <c:v>8.8162640000000007E-3</c:v>
                </c:pt>
                <c:pt idx="745">
                  <c:v>9.1556510000000008E-3</c:v>
                </c:pt>
                <c:pt idx="746">
                  <c:v>8.1463130000000005E-3</c:v>
                </c:pt>
                <c:pt idx="747">
                  <c:v>1.2705773E-2</c:v>
                </c:pt>
                <c:pt idx="748">
                  <c:v>8.7171569999999997E-3</c:v>
                </c:pt>
                <c:pt idx="749">
                  <c:v>7.285662E-3</c:v>
                </c:pt>
                <c:pt idx="750">
                  <c:v>6.20069E-3</c:v>
                </c:pt>
                <c:pt idx="751">
                  <c:v>8.2087129999999994E-3</c:v>
                </c:pt>
                <c:pt idx="752">
                  <c:v>7.234262E-3</c:v>
                </c:pt>
                <c:pt idx="753">
                  <c:v>1.032273E-2</c:v>
                </c:pt>
                <c:pt idx="754">
                  <c:v>8.6955390000000004E-3</c:v>
                </c:pt>
                <c:pt idx="755">
                  <c:v>9.0878350000000007E-3</c:v>
                </c:pt>
                <c:pt idx="756">
                  <c:v>7.203915E-3</c:v>
                </c:pt>
                <c:pt idx="757">
                  <c:v>1.0726787E-2</c:v>
                </c:pt>
                <c:pt idx="758">
                  <c:v>5.5645149999999999E-3</c:v>
                </c:pt>
                <c:pt idx="759">
                  <c:v>3.3466979999999999E-3</c:v>
                </c:pt>
                <c:pt idx="760">
                  <c:v>8.6727530000000001E-3</c:v>
                </c:pt>
                <c:pt idx="761">
                  <c:v>6.1911020000000004E-3</c:v>
                </c:pt>
                <c:pt idx="762">
                  <c:v>3.5489800000000002E-3</c:v>
                </c:pt>
                <c:pt idx="763">
                  <c:v>4.6862809999999996E-3</c:v>
                </c:pt>
                <c:pt idx="764">
                  <c:v>8.3497250000000005E-3</c:v>
                </c:pt>
                <c:pt idx="765">
                  <c:v>7.9650889999999998E-3</c:v>
                </c:pt>
                <c:pt idx="766">
                  <c:v>7.8849279999999994E-3</c:v>
                </c:pt>
                <c:pt idx="767">
                  <c:v>5.3325819999999998E-3</c:v>
                </c:pt>
                <c:pt idx="768">
                  <c:v>5.7078210000000001E-3</c:v>
                </c:pt>
                <c:pt idx="769">
                  <c:v>8.007274E-3</c:v>
                </c:pt>
                <c:pt idx="770">
                  <c:v>5.7387929999999998E-3</c:v>
                </c:pt>
                <c:pt idx="771">
                  <c:v>8.9606579999999998E-3</c:v>
                </c:pt>
                <c:pt idx="772">
                  <c:v>8.0927329999999995E-3</c:v>
                </c:pt>
                <c:pt idx="773">
                  <c:v>7.2824370000000001E-3</c:v>
                </c:pt>
                <c:pt idx="774">
                  <c:v>9.5583739999999997E-3</c:v>
                </c:pt>
                <c:pt idx="775">
                  <c:v>7.4515759999999997E-3</c:v>
                </c:pt>
                <c:pt idx="776">
                  <c:v>6.6134790000000002E-3</c:v>
                </c:pt>
                <c:pt idx="777">
                  <c:v>6.203114E-3</c:v>
                </c:pt>
                <c:pt idx="778">
                  <c:v>7.186619E-3</c:v>
                </c:pt>
                <c:pt idx="779">
                  <c:v>5.5893899999999996E-3</c:v>
                </c:pt>
                <c:pt idx="780">
                  <c:v>7.1761009999999998E-3</c:v>
                </c:pt>
                <c:pt idx="781">
                  <c:v>8.501593E-3</c:v>
                </c:pt>
                <c:pt idx="782">
                  <c:v>8.7007969999999997E-3</c:v>
                </c:pt>
                <c:pt idx="783">
                  <c:v>8.6211050000000004E-3</c:v>
                </c:pt>
                <c:pt idx="784">
                  <c:v>3.512097E-3</c:v>
                </c:pt>
                <c:pt idx="785">
                  <c:v>6.9775890000000002E-3</c:v>
                </c:pt>
                <c:pt idx="786">
                  <c:v>6.1858310000000001E-3</c:v>
                </c:pt>
                <c:pt idx="787">
                  <c:v>6.0973030000000001E-3</c:v>
                </c:pt>
                <c:pt idx="788">
                  <c:v>4.852276E-3</c:v>
                </c:pt>
                <c:pt idx="789">
                  <c:v>7.7789340000000004E-3</c:v>
                </c:pt>
                <c:pt idx="790">
                  <c:v>4.7213589999999996E-3</c:v>
                </c:pt>
                <c:pt idx="791">
                  <c:v>4.2311739999999999E-3</c:v>
                </c:pt>
                <c:pt idx="792">
                  <c:v>6.5803490000000001E-3</c:v>
                </c:pt>
                <c:pt idx="793">
                  <c:v>6.3256440000000001E-3</c:v>
                </c:pt>
                <c:pt idx="794">
                  <c:v>6.7759839999999997E-3</c:v>
                </c:pt>
                <c:pt idx="795">
                  <c:v>6.4090600000000003E-3</c:v>
                </c:pt>
                <c:pt idx="796">
                  <c:v>6.428235E-3</c:v>
                </c:pt>
                <c:pt idx="797">
                  <c:v>7.8659890000000003E-3</c:v>
                </c:pt>
                <c:pt idx="798">
                  <c:v>5.6939139999999996E-3</c:v>
                </c:pt>
                <c:pt idx="799">
                  <c:v>5.9840659999999997E-3</c:v>
                </c:pt>
                <c:pt idx="800">
                  <c:v>1.1305594E-2</c:v>
                </c:pt>
                <c:pt idx="801">
                  <c:v>7.921595E-3</c:v>
                </c:pt>
                <c:pt idx="802">
                  <c:v>5.6842739999999996E-3</c:v>
                </c:pt>
                <c:pt idx="803">
                  <c:v>6.1936559999999996E-3</c:v>
                </c:pt>
                <c:pt idx="804">
                  <c:v>6.9907399999999996E-3</c:v>
                </c:pt>
                <c:pt idx="805">
                  <c:v>6.8264240000000002E-3</c:v>
                </c:pt>
                <c:pt idx="806">
                  <c:v>7.4679799999999999E-3</c:v>
                </c:pt>
                <c:pt idx="807">
                  <c:v>9.6051390000000004E-3</c:v>
                </c:pt>
                <c:pt idx="808">
                  <c:v>9.8906310000000004E-3</c:v>
                </c:pt>
                <c:pt idx="809">
                  <c:v>1.0795057E-2</c:v>
                </c:pt>
                <c:pt idx="810">
                  <c:v>8.0650500000000007E-3</c:v>
                </c:pt>
                <c:pt idx="811">
                  <c:v>1.0242619999999999E-2</c:v>
                </c:pt>
                <c:pt idx="812">
                  <c:v>1.0863668999999999E-2</c:v>
                </c:pt>
                <c:pt idx="813">
                  <c:v>7.9680140000000007E-3</c:v>
                </c:pt>
                <c:pt idx="814">
                  <c:v>9.4300900000000003E-3</c:v>
                </c:pt>
                <c:pt idx="815">
                  <c:v>1.1412121000000001E-2</c:v>
                </c:pt>
                <c:pt idx="816">
                  <c:v>1.1201466E-2</c:v>
                </c:pt>
                <c:pt idx="817">
                  <c:v>9.2690480000000002E-3</c:v>
                </c:pt>
                <c:pt idx="818">
                  <c:v>1.1030730000000001E-2</c:v>
                </c:pt>
                <c:pt idx="819">
                  <c:v>1.3629149E-2</c:v>
                </c:pt>
                <c:pt idx="820">
                  <c:v>1.4722376000000001E-2</c:v>
                </c:pt>
                <c:pt idx="821">
                  <c:v>1.2183426000000001E-2</c:v>
                </c:pt>
                <c:pt idx="822">
                  <c:v>1.0486992000000001E-2</c:v>
                </c:pt>
                <c:pt idx="823">
                  <c:v>1.8147334000000001E-2</c:v>
                </c:pt>
                <c:pt idx="824">
                  <c:v>1.7295656999999999E-2</c:v>
                </c:pt>
                <c:pt idx="825">
                  <c:v>1.3107222999999999E-2</c:v>
                </c:pt>
                <c:pt idx="826">
                  <c:v>1.6260672E-2</c:v>
                </c:pt>
                <c:pt idx="827">
                  <c:v>1.3450024999999999E-2</c:v>
                </c:pt>
                <c:pt idx="828">
                  <c:v>1.0789793000000001E-2</c:v>
                </c:pt>
                <c:pt idx="829">
                  <c:v>1.1592735999999999E-2</c:v>
                </c:pt>
                <c:pt idx="830">
                  <c:v>1.2682768000000001E-2</c:v>
                </c:pt>
                <c:pt idx="831">
                  <c:v>1.0527418E-2</c:v>
                </c:pt>
                <c:pt idx="832">
                  <c:v>1.2111200000000001E-2</c:v>
                </c:pt>
                <c:pt idx="833">
                  <c:v>1.042353E-2</c:v>
                </c:pt>
                <c:pt idx="834">
                  <c:v>1.1886137999999999E-2</c:v>
                </c:pt>
                <c:pt idx="835">
                  <c:v>7.6656140000000003E-3</c:v>
                </c:pt>
                <c:pt idx="836">
                  <c:v>9.3364810000000006E-3</c:v>
                </c:pt>
                <c:pt idx="837">
                  <c:v>1.4483543E-2</c:v>
                </c:pt>
                <c:pt idx="838">
                  <c:v>1.2447025E-2</c:v>
                </c:pt>
                <c:pt idx="839">
                  <c:v>6.2037230000000004E-3</c:v>
                </c:pt>
                <c:pt idx="840">
                  <c:v>9.0615609999999992E-3</c:v>
                </c:pt>
                <c:pt idx="841">
                  <c:v>1.2818721999999999E-2</c:v>
                </c:pt>
                <c:pt idx="842">
                  <c:v>7.3834770000000003E-3</c:v>
                </c:pt>
                <c:pt idx="843">
                  <c:v>9.5961099999999997E-3</c:v>
                </c:pt>
                <c:pt idx="844">
                  <c:v>1.4102445999999999E-2</c:v>
                </c:pt>
                <c:pt idx="845">
                  <c:v>1.0701641E-2</c:v>
                </c:pt>
                <c:pt idx="846">
                  <c:v>1.1128813E-2</c:v>
                </c:pt>
                <c:pt idx="847">
                  <c:v>1.1667679E-2</c:v>
                </c:pt>
                <c:pt idx="848">
                  <c:v>1.0427179E-2</c:v>
                </c:pt>
                <c:pt idx="849">
                  <c:v>9.8479659999999997E-3</c:v>
                </c:pt>
                <c:pt idx="850">
                  <c:v>1.2936167E-2</c:v>
                </c:pt>
                <c:pt idx="851">
                  <c:v>9.1084860000000007E-3</c:v>
                </c:pt>
                <c:pt idx="852">
                  <c:v>8.8996939999999997E-3</c:v>
                </c:pt>
                <c:pt idx="853">
                  <c:v>9.6998420000000002E-3</c:v>
                </c:pt>
                <c:pt idx="854">
                  <c:v>1.0205043E-2</c:v>
                </c:pt>
                <c:pt idx="855">
                  <c:v>8.6035539999999994E-3</c:v>
                </c:pt>
                <c:pt idx="856">
                  <c:v>9.3247390000000003E-3</c:v>
                </c:pt>
                <c:pt idx="857">
                  <c:v>9.8263699999999992E-3</c:v>
                </c:pt>
                <c:pt idx="858">
                  <c:v>4.0387870000000003E-3</c:v>
                </c:pt>
                <c:pt idx="859">
                  <c:v>4.71712E-3</c:v>
                </c:pt>
                <c:pt idx="860">
                  <c:v>9.8636780000000007E-3</c:v>
                </c:pt>
                <c:pt idx="861">
                  <c:v>6.7079119999999999E-3</c:v>
                </c:pt>
                <c:pt idx="862">
                  <c:v>6.1827369999999998E-3</c:v>
                </c:pt>
                <c:pt idx="863">
                  <c:v>9.5495600000000003E-3</c:v>
                </c:pt>
                <c:pt idx="864">
                  <c:v>7.3841430000000001E-3</c:v>
                </c:pt>
                <c:pt idx="865">
                  <c:v>9.9377939999999998E-3</c:v>
                </c:pt>
                <c:pt idx="866">
                  <c:v>1.1824111E-2</c:v>
                </c:pt>
                <c:pt idx="867">
                  <c:v>9.1288629999999992E-3</c:v>
                </c:pt>
                <c:pt idx="868">
                  <c:v>1.0952063E-2</c:v>
                </c:pt>
                <c:pt idx="869">
                  <c:v>1.1775402000000001E-2</c:v>
                </c:pt>
                <c:pt idx="870">
                  <c:v>1.071866E-2</c:v>
                </c:pt>
                <c:pt idx="871">
                  <c:v>5.9277399999999999E-3</c:v>
                </c:pt>
                <c:pt idx="872">
                  <c:v>1.30224E-2</c:v>
                </c:pt>
                <c:pt idx="873">
                  <c:v>1.0689845999999999E-2</c:v>
                </c:pt>
                <c:pt idx="874">
                  <c:v>1.0132446999999999E-2</c:v>
                </c:pt>
                <c:pt idx="875">
                  <c:v>8.2317999999999992E-3</c:v>
                </c:pt>
                <c:pt idx="876">
                  <c:v>1.0807875999999999E-2</c:v>
                </c:pt>
                <c:pt idx="877">
                  <c:v>1.1848932E-2</c:v>
                </c:pt>
                <c:pt idx="878">
                  <c:v>1.0620151E-2</c:v>
                </c:pt>
                <c:pt idx="879">
                  <c:v>5.8415619999999998E-3</c:v>
                </c:pt>
                <c:pt idx="880">
                  <c:v>9.6741169999999994E-3</c:v>
                </c:pt>
                <c:pt idx="881">
                  <c:v>1.0683454E-2</c:v>
                </c:pt>
                <c:pt idx="882">
                  <c:v>1.1795856E-2</c:v>
                </c:pt>
                <c:pt idx="883">
                  <c:v>9.6117979999999995E-3</c:v>
                </c:pt>
                <c:pt idx="884">
                  <c:v>5.9440930000000001E-3</c:v>
                </c:pt>
                <c:pt idx="885">
                  <c:v>1.1912237000000001E-2</c:v>
                </c:pt>
                <c:pt idx="886">
                  <c:v>9.5819709999999999E-3</c:v>
                </c:pt>
                <c:pt idx="887">
                  <c:v>9.0267019999999993E-3</c:v>
                </c:pt>
                <c:pt idx="888">
                  <c:v>8.3590480000000009E-3</c:v>
                </c:pt>
                <c:pt idx="889">
                  <c:v>4.2817200000000001E-3</c:v>
                </c:pt>
                <c:pt idx="890">
                  <c:v>7.9683340000000005E-3</c:v>
                </c:pt>
                <c:pt idx="891">
                  <c:v>7.7500640000000001E-3</c:v>
                </c:pt>
                <c:pt idx="892">
                  <c:v>4.3856920000000001E-3</c:v>
                </c:pt>
                <c:pt idx="893">
                  <c:v>3.4311070000000001E-3</c:v>
                </c:pt>
                <c:pt idx="894">
                  <c:v>5.7227570000000002E-3</c:v>
                </c:pt>
                <c:pt idx="895">
                  <c:v>6.0223150000000003E-3</c:v>
                </c:pt>
                <c:pt idx="896">
                  <c:v>4.677685E-3</c:v>
                </c:pt>
                <c:pt idx="897">
                  <c:v>4.0831549999999998E-3</c:v>
                </c:pt>
                <c:pt idx="898">
                  <c:v>4.5838290000000002E-3</c:v>
                </c:pt>
                <c:pt idx="899">
                  <c:v>4.5310200000000002E-3</c:v>
                </c:pt>
                <c:pt idx="900">
                  <c:v>1.92059E-3</c:v>
                </c:pt>
                <c:pt idx="901">
                  <c:v>1.653002E-3</c:v>
                </c:pt>
                <c:pt idx="902">
                  <c:v>2.2460879999999998E-3</c:v>
                </c:pt>
                <c:pt idx="903">
                  <c:v>4.7670280000000004E-3</c:v>
                </c:pt>
                <c:pt idx="904">
                  <c:v>3.134777E-3</c:v>
                </c:pt>
                <c:pt idx="905">
                  <c:v>5.8506599999999997E-4</c:v>
                </c:pt>
                <c:pt idx="906">
                  <c:v>4.1009599999999998E-4</c:v>
                </c:pt>
                <c:pt idx="907">
                  <c:v>1.8453059999999999E-3</c:v>
                </c:pt>
                <c:pt idx="908">
                  <c:v>3.833889E-3</c:v>
                </c:pt>
                <c:pt idx="909">
                  <c:v>1.037084E-3</c:v>
                </c:pt>
                <c:pt idx="910">
                  <c:v>1.8167699999999999E-4</c:v>
                </c:pt>
                <c:pt idx="911">
                  <c:v>2.102624E-3</c:v>
                </c:pt>
                <c:pt idx="912">
                  <c:v>1.237096E-3</c:v>
                </c:pt>
                <c:pt idx="913">
                  <c:v>3.3485260000000001E-3</c:v>
                </c:pt>
                <c:pt idx="914">
                  <c:v>3.5501270000000001E-3</c:v>
                </c:pt>
                <c:pt idx="915">
                  <c:v>5.0147819999999997E-3</c:v>
                </c:pt>
                <c:pt idx="916">
                  <c:v>2.7449689999999999E-3</c:v>
                </c:pt>
                <c:pt idx="917">
                  <c:v>3.5668800000000001E-3</c:v>
                </c:pt>
                <c:pt idx="918">
                  <c:v>4.6489219999999998E-3</c:v>
                </c:pt>
                <c:pt idx="919">
                  <c:v>3.8315430000000002E-3</c:v>
                </c:pt>
                <c:pt idx="920">
                  <c:v>3.5854670000000002E-3</c:v>
                </c:pt>
                <c:pt idx="921">
                  <c:v>8.5859779999999993E-3</c:v>
                </c:pt>
                <c:pt idx="922">
                  <c:v>5.1984370000000002E-3</c:v>
                </c:pt>
                <c:pt idx="923">
                  <c:v>3.0371180000000001E-3</c:v>
                </c:pt>
                <c:pt idx="924">
                  <c:v>6.3495579999999999E-3</c:v>
                </c:pt>
                <c:pt idx="925">
                  <c:v>5.8388709999999998E-3</c:v>
                </c:pt>
                <c:pt idx="926">
                  <c:v>5.4625660000000003E-3</c:v>
                </c:pt>
                <c:pt idx="927">
                  <c:v>5.4756869999999999E-3</c:v>
                </c:pt>
                <c:pt idx="928">
                  <c:v>7.2695930000000004E-3</c:v>
                </c:pt>
                <c:pt idx="929">
                  <c:v>6.6535589999999999E-3</c:v>
                </c:pt>
                <c:pt idx="930">
                  <c:v>5.3075980000000002E-3</c:v>
                </c:pt>
                <c:pt idx="931">
                  <c:v>2.1567980000000001E-3</c:v>
                </c:pt>
                <c:pt idx="932">
                  <c:v>2.5285749999999999E-3</c:v>
                </c:pt>
                <c:pt idx="933">
                  <c:v>7.6506899999999995E-4</c:v>
                </c:pt>
                <c:pt idx="934">
                  <c:v>3.3571230000000001E-3</c:v>
                </c:pt>
                <c:pt idx="935">
                  <c:v>1.8090879999999999E-3</c:v>
                </c:pt>
                <c:pt idx="936">
                  <c:v>6.08535E-4</c:v>
                </c:pt>
                <c:pt idx="937">
                  <c:v>2.712463E-3</c:v>
                </c:pt>
                <c:pt idx="938">
                  <c:v>5.2262209999999996E-3</c:v>
                </c:pt>
                <c:pt idx="939">
                  <c:v>-3.9755699999999999E-4</c:v>
                </c:pt>
                <c:pt idx="940">
                  <c:v>-4.02884E-4</c:v>
                </c:pt>
                <c:pt idx="941">
                  <c:v>1.8461370000000001E-3</c:v>
                </c:pt>
                <c:pt idx="942">
                  <c:v>4.7567399999999999E-4</c:v>
                </c:pt>
                <c:pt idx="943">
                  <c:v>6.2382099999999999E-4</c:v>
                </c:pt>
                <c:pt idx="944">
                  <c:v>1.288279E-3</c:v>
                </c:pt>
                <c:pt idx="945">
                  <c:v>3.2689920000000001E-3</c:v>
                </c:pt>
                <c:pt idx="946">
                  <c:v>-3.6182089999999998E-3</c:v>
                </c:pt>
                <c:pt idx="947">
                  <c:v>-1.0960239999999999E-3</c:v>
                </c:pt>
                <c:pt idx="948">
                  <c:v>2.3770050000000002E-3</c:v>
                </c:pt>
                <c:pt idx="949">
                  <c:v>3.0765110000000001E-3</c:v>
                </c:pt>
                <c:pt idx="950">
                  <c:v>9.3692799999999996E-4</c:v>
                </c:pt>
                <c:pt idx="951">
                  <c:v>4.1429200000000002E-4</c:v>
                </c:pt>
                <c:pt idx="952">
                  <c:v>-2.9894940000000001E-3</c:v>
                </c:pt>
                <c:pt idx="953">
                  <c:v>-2.0810719999999998E-3</c:v>
                </c:pt>
                <c:pt idx="954">
                  <c:v>-2.0507120000000001E-3</c:v>
                </c:pt>
                <c:pt idx="955">
                  <c:v>-1.43907E-4</c:v>
                </c:pt>
                <c:pt idx="956">
                  <c:v>-1.5855399999999999E-4</c:v>
                </c:pt>
                <c:pt idx="957">
                  <c:v>1.311579E-3</c:v>
                </c:pt>
                <c:pt idx="958">
                  <c:v>2.857278E-3</c:v>
                </c:pt>
                <c:pt idx="959">
                  <c:v>-7.6535899999999996E-4</c:v>
                </c:pt>
                <c:pt idx="960">
                  <c:v>-3.6490300000000002E-3</c:v>
                </c:pt>
                <c:pt idx="961">
                  <c:v>1.4079419999999999E-3</c:v>
                </c:pt>
                <c:pt idx="962">
                  <c:v>-5.1885500000000003E-4</c:v>
                </c:pt>
                <c:pt idx="963">
                  <c:v>-3.039197E-3</c:v>
                </c:pt>
                <c:pt idx="964">
                  <c:v>-9.6965500000000004E-4</c:v>
                </c:pt>
                <c:pt idx="965">
                  <c:v>2.8279580000000002E-3</c:v>
                </c:pt>
                <c:pt idx="966">
                  <c:v>-3.8523149999999998E-3</c:v>
                </c:pt>
                <c:pt idx="967">
                  <c:v>-4.9140920000000001E-3</c:v>
                </c:pt>
                <c:pt idx="968">
                  <c:v>-2.1950049999999999E-3</c:v>
                </c:pt>
                <c:pt idx="969">
                  <c:v>-2.5458799999999998E-4</c:v>
                </c:pt>
                <c:pt idx="970">
                  <c:v>-9.12389E-4</c:v>
                </c:pt>
                <c:pt idx="971">
                  <c:v>-5.6456969999999999E-3</c:v>
                </c:pt>
                <c:pt idx="972">
                  <c:v>-6.802308E-3</c:v>
                </c:pt>
                <c:pt idx="973">
                  <c:v>-2.4766620000000001E-3</c:v>
                </c:pt>
                <c:pt idx="974">
                  <c:v>1.4738710000000001E-3</c:v>
                </c:pt>
                <c:pt idx="975">
                  <c:v>-3.037704E-3</c:v>
                </c:pt>
                <c:pt idx="976">
                  <c:v>-2.8622019999999999E-3</c:v>
                </c:pt>
                <c:pt idx="977">
                  <c:v>-2.2021900000000001E-3</c:v>
                </c:pt>
                <c:pt idx="978">
                  <c:v>-1.1848620000000001E-3</c:v>
                </c:pt>
                <c:pt idx="979">
                  <c:v>-2.9950620000000002E-3</c:v>
                </c:pt>
                <c:pt idx="980">
                  <c:v>-6.4855100000000003E-4</c:v>
                </c:pt>
                <c:pt idx="981">
                  <c:v>3.2501409999999998E-3</c:v>
                </c:pt>
                <c:pt idx="982">
                  <c:v>4.1883729999999996E-3</c:v>
                </c:pt>
                <c:pt idx="983">
                  <c:v>-1.3756E-3</c:v>
                </c:pt>
                <c:pt idx="984">
                  <c:v>-3.7580640000000002E-3</c:v>
                </c:pt>
                <c:pt idx="985">
                  <c:v>-1.91603E-3</c:v>
                </c:pt>
                <c:pt idx="986">
                  <c:v>1.98786E-4</c:v>
                </c:pt>
                <c:pt idx="987">
                  <c:v>1.784929E-3</c:v>
                </c:pt>
                <c:pt idx="988">
                  <c:v>2.3444590000000001E-3</c:v>
                </c:pt>
                <c:pt idx="989">
                  <c:v>1.1990550000000001E-3</c:v>
                </c:pt>
                <c:pt idx="990">
                  <c:v>2.1431459999999999E-3</c:v>
                </c:pt>
                <c:pt idx="991">
                  <c:v>-9.9125600000000004E-4</c:v>
                </c:pt>
                <c:pt idx="992">
                  <c:v>2.1446159999999998E-3</c:v>
                </c:pt>
                <c:pt idx="993">
                  <c:v>5.0338359999999999E-3</c:v>
                </c:pt>
                <c:pt idx="994">
                  <c:v>1.7962309999999999E-3</c:v>
                </c:pt>
                <c:pt idx="995">
                  <c:v>-1.4854779999999999E-3</c:v>
                </c:pt>
                <c:pt idx="996">
                  <c:v>-3.8532600000000002E-4</c:v>
                </c:pt>
                <c:pt idx="997">
                  <c:v>2.1671529999999998E-3</c:v>
                </c:pt>
                <c:pt idx="998">
                  <c:v>-9.0933099999999998E-4</c:v>
                </c:pt>
                <c:pt idx="999">
                  <c:v>3.2900099999999999E-4</c:v>
                </c:pt>
                <c:pt idx="1000">
                  <c:v>3.2361080000000001E-3</c:v>
                </c:pt>
                <c:pt idx="1001">
                  <c:v>5.0664799999999995E-4</c:v>
                </c:pt>
                <c:pt idx="1002">
                  <c:v>2.3333099999999999E-3</c:v>
                </c:pt>
                <c:pt idx="1003">
                  <c:v>5.1882129999999997E-3</c:v>
                </c:pt>
                <c:pt idx="1004">
                  <c:v>3.3087299999999997E-4</c:v>
                </c:pt>
                <c:pt idx="1005">
                  <c:v>1.4025349999999999E-3</c:v>
                </c:pt>
                <c:pt idx="1006" formatCode="0.00E+00">
                  <c:v>-2.1457299999999999E-5</c:v>
                </c:pt>
                <c:pt idx="1007">
                  <c:v>-1.2028360000000001E-3</c:v>
                </c:pt>
                <c:pt idx="1008">
                  <c:v>1.465119E-3</c:v>
                </c:pt>
                <c:pt idx="1009">
                  <c:v>1.9964200000000001E-3</c:v>
                </c:pt>
                <c:pt idx="1010">
                  <c:v>1.336222E-3</c:v>
                </c:pt>
                <c:pt idx="1011">
                  <c:v>2.0625690000000002E-3</c:v>
                </c:pt>
                <c:pt idx="1012">
                  <c:v>2.6828199999999998E-3</c:v>
                </c:pt>
                <c:pt idx="1013">
                  <c:v>1.4375939999999999E-3</c:v>
                </c:pt>
                <c:pt idx="1014">
                  <c:v>-2.64956E-3</c:v>
                </c:pt>
                <c:pt idx="1015">
                  <c:v>1.352919E-3</c:v>
                </c:pt>
                <c:pt idx="1016">
                  <c:v>-8.3273699999999995E-4</c:v>
                </c:pt>
                <c:pt idx="1017">
                  <c:v>-2.3886600000000001E-4</c:v>
                </c:pt>
                <c:pt idx="1018">
                  <c:v>1.5654250000000001E-3</c:v>
                </c:pt>
                <c:pt idx="1019">
                  <c:v>3.4340439999999998E-3</c:v>
                </c:pt>
                <c:pt idx="1020">
                  <c:v>2.107523E-3</c:v>
                </c:pt>
                <c:pt idx="1021">
                  <c:v>-5.8689400000000002E-4</c:v>
                </c:pt>
                <c:pt idx="1022">
                  <c:v>2.1774670000000002E-3</c:v>
                </c:pt>
                <c:pt idx="1023">
                  <c:v>1.631611E-3</c:v>
                </c:pt>
                <c:pt idx="1024">
                  <c:v>-9.4526400000000002E-4</c:v>
                </c:pt>
                <c:pt idx="1025">
                  <c:v>1.7576600000000001E-3</c:v>
                </c:pt>
                <c:pt idx="1026">
                  <c:v>-1.109765E-3</c:v>
                </c:pt>
                <c:pt idx="1027">
                  <c:v>5.6535099999999996E-4</c:v>
                </c:pt>
                <c:pt idx="1028">
                  <c:v>1.5826779999999999E-3</c:v>
                </c:pt>
                <c:pt idx="1029">
                  <c:v>1.9913359999999998E-3</c:v>
                </c:pt>
                <c:pt idx="1030">
                  <c:v>-9.3015199999999995E-4</c:v>
                </c:pt>
                <c:pt idx="1031">
                  <c:v>1.357633E-3</c:v>
                </c:pt>
                <c:pt idx="1032">
                  <c:v>5.4218829999999997E-3</c:v>
                </c:pt>
                <c:pt idx="1033">
                  <c:v>3.5220889999999999E-3</c:v>
                </c:pt>
                <c:pt idx="1034">
                  <c:v>1.6147329999999999E-3</c:v>
                </c:pt>
                <c:pt idx="1035">
                  <c:v>2.2141489999999999E-3</c:v>
                </c:pt>
                <c:pt idx="1036">
                  <c:v>-2.2240089999999999E-3</c:v>
                </c:pt>
                <c:pt idx="1037">
                  <c:v>-8.5032800000000002E-4</c:v>
                </c:pt>
                <c:pt idx="1038">
                  <c:v>5.7233299999999996E-4</c:v>
                </c:pt>
                <c:pt idx="1039">
                  <c:v>2.4849200000000001E-4</c:v>
                </c:pt>
                <c:pt idx="1040">
                  <c:v>-1.33023E-3</c:v>
                </c:pt>
                <c:pt idx="1041">
                  <c:v>5.1922399999999999E-4</c:v>
                </c:pt>
                <c:pt idx="1042">
                  <c:v>4.3038420000000004E-3</c:v>
                </c:pt>
                <c:pt idx="1043">
                  <c:v>2.8546999999999999E-3</c:v>
                </c:pt>
                <c:pt idx="1044">
                  <c:v>-1.5813399999999999E-4</c:v>
                </c:pt>
                <c:pt idx="1045">
                  <c:v>-3.42319E-4</c:v>
                </c:pt>
                <c:pt idx="1046">
                  <c:v>4.1481800000000001E-4</c:v>
                </c:pt>
                <c:pt idx="1047" formatCode="0.00E+00">
                  <c:v>2.8588299999999999E-5</c:v>
                </c:pt>
                <c:pt idx="1048">
                  <c:v>-2.1093969999999998E-3</c:v>
                </c:pt>
                <c:pt idx="1049">
                  <c:v>-1.069515E-3</c:v>
                </c:pt>
                <c:pt idx="1050">
                  <c:v>-2.4160100000000001E-3</c:v>
                </c:pt>
                <c:pt idx="1051">
                  <c:v>4.6660290000000004E-3</c:v>
                </c:pt>
                <c:pt idx="1052">
                  <c:v>4.2494499999999998E-4</c:v>
                </c:pt>
                <c:pt idx="1053" formatCode="0.00E+00">
                  <c:v>-3.1471599999999999E-5</c:v>
                </c:pt>
                <c:pt idx="1054">
                  <c:v>1.007427E-3</c:v>
                </c:pt>
                <c:pt idx="1055">
                  <c:v>7.98283E-4</c:v>
                </c:pt>
                <c:pt idx="1056">
                  <c:v>1.8307900000000001E-3</c:v>
                </c:pt>
                <c:pt idx="1057">
                  <c:v>-7.8524200000000001E-4</c:v>
                </c:pt>
                <c:pt idx="1058">
                  <c:v>-4.011662E-3</c:v>
                </c:pt>
                <c:pt idx="1059">
                  <c:v>1.001589E-3</c:v>
                </c:pt>
                <c:pt idx="1060">
                  <c:v>-1.3222850000000001E-3</c:v>
                </c:pt>
                <c:pt idx="1061">
                  <c:v>-2.4513970000000001E-3</c:v>
                </c:pt>
                <c:pt idx="1062">
                  <c:v>-2.7462089999999999E-3</c:v>
                </c:pt>
                <c:pt idx="1063">
                  <c:v>-1.6384850000000001E-3</c:v>
                </c:pt>
                <c:pt idx="1064">
                  <c:v>-4.0091399999999999E-4</c:v>
                </c:pt>
                <c:pt idx="1065">
                  <c:v>1.0322300000000001E-3</c:v>
                </c:pt>
                <c:pt idx="1066">
                  <c:v>-9.0468700000000005E-4</c:v>
                </c:pt>
                <c:pt idx="1067" formatCode="0.00E+00">
                  <c:v>-1.32383E-5</c:v>
                </c:pt>
                <c:pt idx="1068">
                  <c:v>2.8182350000000001E-3</c:v>
                </c:pt>
                <c:pt idx="1069">
                  <c:v>2.7440599999999999E-4</c:v>
                </c:pt>
                <c:pt idx="1070">
                  <c:v>8.3580000000000004E-4</c:v>
                </c:pt>
                <c:pt idx="1071">
                  <c:v>-3.1697269999999998E-3</c:v>
                </c:pt>
                <c:pt idx="1072">
                  <c:v>-1.04162E-4</c:v>
                </c:pt>
                <c:pt idx="1073">
                  <c:v>1.9944609999999999E-3</c:v>
                </c:pt>
                <c:pt idx="1074">
                  <c:v>-2.157141E-3</c:v>
                </c:pt>
                <c:pt idx="1075">
                  <c:v>8.5133500000000005E-4</c:v>
                </c:pt>
                <c:pt idx="1076">
                  <c:v>4.5491339999999998E-3</c:v>
                </c:pt>
                <c:pt idx="1077">
                  <c:v>1.3665610000000001E-3</c:v>
                </c:pt>
                <c:pt idx="1078">
                  <c:v>-8.7395699999999997E-4</c:v>
                </c:pt>
                <c:pt idx="1079">
                  <c:v>-1.3445060000000001E-3</c:v>
                </c:pt>
                <c:pt idx="1080">
                  <c:v>-2.0707000000000001E-4</c:v>
                </c:pt>
                <c:pt idx="1081">
                  <c:v>1.370888E-3</c:v>
                </c:pt>
                <c:pt idx="1082">
                  <c:v>2.8532029999999999E-3</c:v>
                </c:pt>
                <c:pt idx="1083">
                  <c:v>1.3953539999999999E-3</c:v>
                </c:pt>
                <c:pt idx="1084">
                  <c:v>1.0560669999999999E-3</c:v>
                </c:pt>
                <c:pt idx="1085">
                  <c:v>9.2144999999999998E-4</c:v>
                </c:pt>
                <c:pt idx="1086">
                  <c:v>2.2229369999999999E-3</c:v>
                </c:pt>
                <c:pt idx="1087">
                  <c:v>4.1969310000000001E-3</c:v>
                </c:pt>
                <c:pt idx="1088">
                  <c:v>8.8741999999999998E-4</c:v>
                </c:pt>
                <c:pt idx="1089" formatCode="0.00E+00">
                  <c:v>-9.9407200000000006E-5</c:v>
                </c:pt>
                <c:pt idx="1090">
                  <c:v>3.1075719999999999E-3</c:v>
                </c:pt>
                <c:pt idx="1091">
                  <c:v>1.3383970000000001E-3</c:v>
                </c:pt>
                <c:pt idx="1092">
                  <c:v>-2.6867050000000002E-3</c:v>
                </c:pt>
                <c:pt idx="1093">
                  <c:v>1.9339839999999999E-3</c:v>
                </c:pt>
                <c:pt idx="1094">
                  <c:v>2.896184E-3</c:v>
                </c:pt>
                <c:pt idx="1095">
                  <c:v>3.1522759999999999E-3</c:v>
                </c:pt>
                <c:pt idx="1096">
                  <c:v>1.473153E-3</c:v>
                </c:pt>
                <c:pt idx="1097" formatCode="0.00E+00">
                  <c:v>8.1141499999999996E-5</c:v>
                </c:pt>
                <c:pt idx="1098">
                  <c:v>-2.5532580000000001E-3</c:v>
                </c:pt>
                <c:pt idx="1099">
                  <c:v>2.2505300000000002E-3</c:v>
                </c:pt>
                <c:pt idx="1100">
                  <c:v>2.5013990000000001E-3</c:v>
                </c:pt>
                <c:pt idx="1101">
                  <c:v>9.8301500000000006E-4</c:v>
                </c:pt>
                <c:pt idx="1102">
                  <c:v>-3.5275800000000002E-3</c:v>
                </c:pt>
                <c:pt idx="1103">
                  <c:v>4.3625340000000004E-3</c:v>
                </c:pt>
                <c:pt idx="1104">
                  <c:v>2.9595810000000002E-3</c:v>
                </c:pt>
                <c:pt idx="1105">
                  <c:v>4.21486E-4</c:v>
                </c:pt>
                <c:pt idx="1106">
                  <c:v>5.35579E-3</c:v>
                </c:pt>
                <c:pt idx="1107">
                  <c:v>4.5484460000000003E-3</c:v>
                </c:pt>
                <c:pt idx="1108">
                  <c:v>-5.0144000000000002E-4</c:v>
                </c:pt>
                <c:pt idx="1109">
                  <c:v>7.4551100000000003E-4</c:v>
                </c:pt>
                <c:pt idx="1110">
                  <c:v>1.884279E-3</c:v>
                </c:pt>
                <c:pt idx="1111">
                  <c:v>2.852079E-3</c:v>
                </c:pt>
                <c:pt idx="1112">
                  <c:v>3.705889E-3</c:v>
                </c:pt>
                <c:pt idx="1113">
                  <c:v>2.2437020000000002E-3</c:v>
                </c:pt>
                <c:pt idx="1114">
                  <c:v>2.5875160000000002E-3</c:v>
                </c:pt>
                <c:pt idx="1115">
                  <c:v>2.83675E-4</c:v>
                </c:pt>
                <c:pt idx="1116">
                  <c:v>4.3479260000000002E-3</c:v>
                </c:pt>
                <c:pt idx="1117">
                  <c:v>2.8787029999999998E-3</c:v>
                </c:pt>
                <c:pt idx="1118">
                  <c:v>1.454178E-3</c:v>
                </c:pt>
                <c:pt idx="1119">
                  <c:v>2.1506839999999999E-3</c:v>
                </c:pt>
                <c:pt idx="1120">
                  <c:v>3.440453E-3</c:v>
                </c:pt>
                <c:pt idx="1121">
                  <c:v>-3.295531E-3</c:v>
                </c:pt>
                <c:pt idx="1122">
                  <c:v>-2.249175E-3</c:v>
                </c:pt>
                <c:pt idx="1123">
                  <c:v>8.6771299999999999E-4</c:v>
                </c:pt>
                <c:pt idx="1124">
                  <c:v>3.030732E-3</c:v>
                </c:pt>
                <c:pt idx="1125">
                  <c:v>1.2353780000000001E-3</c:v>
                </c:pt>
                <c:pt idx="1126" formatCode="0.00E+00">
                  <c:v>9.9007500000000004E-5</c:v>
                </c:pt>
                <c:pt idx="1127">
                  <c:v>2.941852E-3</c:v>
                </c:pt>
                <c:pt idx="1128">
                  <c:v>-2.319223E-3</c:v>
                </c:pt>
                <c:pt idx="1129">
                  <c:v>-2.4768329999999999E-3</c:v>
                </c:pt>
                <c:pt idx="1130">
                  <c:v>4.38264E-4</c:v>
                </c:pt>
                <c:pt idx="1131">
                  <c:v>1.3659029999999999E-3</c:v>
                </c:pt>
                <c:pt idx="1132">
                  <c:v>1.9502E-3</c:v>
                </c:pt>
                <c:pt idx="1133">
                  <c:v>-4.4225800000000001E-4</c:v>
                </c:pt>
                <c:pt idx="1134">
                  <c:v>9.4817800000000004E-4</c:v>
                </c:pt>
                <c:pt idx="1135">
                  <c:v>1.908514E-3</c:v>
                </c:pt>
                <c:pt idx="1136">
                  <c:v>3.0542059999999998E-3</c:v>
                </c:pt>
                <c:pt idx="1137">
                  <c:v>1.239794E-3</c:v>
                </c:pt>
                <c:pt idx="1138">
                  <c:v>2.4424780000000001E-3</c:v>
                </c:pt>
                <c:pt idx="1139">
                  <c:v>5.7329970000000001E-3</c:v>
                </c:pt>
                <c:pt idx="1140">
                  <c:v>3.432292E-3</c:v>
                </c:pt>
                <c:pt idx="1141">
                  <c:v>1.9700759999999999E-3</c:v>
                </c:pt>
                <c:pt idx="1142">
                  <c:v>3.343469E-3</c:v>
                </c:pt>
                <c:pt idx="1143">
                  <c:v>2.892085E-3</c:v>
                </c:pt>
                <c:pt idx="1144">
                  <c:v>4.7770709999999999E-3</c:v>
                </c:pt>
                <c:pt idx="1145">
                  <c:v>3.556544E-3</c:v>
                </c:pt>
                <c:pt idx="1146">
                  <c:v>1.505377E-3</c:v>
                </c:pt>
                <c:pt idx="1147">
                  <c:v>3.7232580000000001E-3</c:v>
                </c:pt>
                <c:pt idx="1148">
                  <c:v>3.6265849999999999E-3</c:v>
                </c:pt>
                <c:pt idx="1149">
                  <c:v>2.7009069999999998E-3</c:v>
                </c:pt>
                <c:pt idx="1150">
                  <c:v>2.9328679999999999E-3</c:v>
                </c:pt>
                <c:pt idx="1151">
                  <c:v>8.0708600000000004E-4</c:v>
                </c:pt>
                <c:pt idx="1152">
                  <c:v>-1.8387699999999999E-4</c:v>
                </c:pt>
                <c:pt idx="1153">
                  <c:v>3.1723299999999999E-4</c:v>
                </c:pt>
                <c:pt idx="1154">
                  <c:v>2.053348E-3</c:v>
                </c:pt>
                <c:pt idx="1155">
                  <c:v>5.7053200000000001E-4</c:v>
                </c:pt>
                <c:pt idx="1156">
                  <c:v>9.3911299999999999E-4</c:v>
                </c:pt>
                <c:pt idx="1157">
                  <c:v>2.7124359999999999E-3</c:v>
                </c:pt>
                <c:pt idx="1158">
                  <c:v>2.1252089999999999E-3</c:v>
                </c:pt>
                <c:pt idx="1159">
                  <c:v>4.9537599999999995E-4</c:v>
                </c:pt>
                <c:pt idx="1160">
                  <c:v>1.6953960000000001E-3</c:v>
                </c:pt>
                <c:pt idx="1161">
                  <c:v>2.4598670000000001E-3</c:v>
                </c:pt>
                <c:pt idx="1162">
                  <c:v>1.054517E-3</c:v>
                </c:pt>
                <c:pt idx="1163">
                  <c:v>2.6330199999999998E-4</c:v>
                </c:pt>
                <c:pt idx="1164">
                  <c:v>4.0617689999999998E-3</c:v>
                </c:pt>
                <c:pt idx="1165">
                  <c:v>5.2738610000000003E-3</c:v>
                </c:pt>
                <c:pt idx="1166">
                  <c:v>5.1308500000000002E-3</c:v>
                </c:pt>
                <c:pt idx="1167">
                  <c:v>2.2641419999999998E-3</c:v>
                </c:pt>
                <c:pt idx="1168">
                  <c:v>1.4164570000000001E-3</c:v>
                </c:pt>
                <c:pt idx="1169">
                  <c:v>1.1124889999999999E-3</c:v>
                </c:pt>
                <c:pt idx="1170">
                  <c:v>2.3412709999999998E-3</c:v>
                </c:pt>
                <c:pt idx="1171">
                  <c:v>2.2174550000000001E-3</c:v>
                </c:pt>
                <c:pt idx="1172">
                  <c:v>-2.2572900000000001E-4</c:v>
                </c:pt>
                <c:pt idx="1173">
                  <c:v>6.4622840000000004E-3</c:v>
                </c:pt>
                <c:pt idx="1174">
                  <c:v>2.7229400000000001E-3</c:v>
                </c:pt>
                <c:pt idx="1175">
                  <c:v>2.2372410000000001E-3</c:v>
                </c:pt>
                <c:pt idx="1176">
                  <c:v>3.6404599999999999E-3</c:v>
                </c:pt>
                <c:pt idx="1177">
                  <c:v>1.5556770000000001E-3</c:v>
                </c:pt>
                <c:pt idx="1178">
                  <c:v>2.2422399999999999E-3</c:v>
                </c:pt>
                <c:pt idx="1179">
                  <c:v>3.3372929999999999E-3</c:v>
                </c:pt>
                <c:pt idx="1180">
                  <c:v>3.0281000000000001E-3</c:v>
                </c:pt>
                <c:pt idx="1181">
                  <c:v>1.2058010000000001E-3</c:v>
                </c:pt>
                <c:pt idx="1182">
                  <c:v>2.4599799999999998E-4</c:v>
                </c:pt>
                <c:pt idx="1183" formatCode="0.00E+00">
                  <c:v>-9.2325799999999996E-5</c:v>
                </c:pt>
                <c:pt idx="1184">
                  <c:v>4.6315890000000002E-3</c:v>
                </c:pt>
                <c:pt idx="1185">
                  <c:v>3.7396740000000001E-3</c:v>
                </c:pt>
                <c:pt idx="1186">
                  <c:v>-5.2244900000000003E-4</c:v>
                </c:pt>
                <c:pt idx="1187">
                  <c:v>8.4223700000000002E-4</c:v>
                </c:pt>
                <c:pt idx="1188">
                  <c:v>3.0033920000000001E-3</c:v>
                </c:pt>
                <c:pt idx="1189">
                  <c:v>1.2668060000000001E-3</c:v>
                </c:pt>
                <c:pt idx="1190">
                  <c:v>8.5135199999999999E-4</c:v>
                </c:pt>
                <c:pt idx="1191">
                  <c:v>6.1736400000000002E-4</c:v>
                </c:pt>
                <c:pt idx="1192">
                  <c:v>-3.9596899999999998E-4</c:v>
                </c:pt>
                <c:pt idx="1193">
                  <c:v>-1.8009300000000001E-3</c:v>
                </c:pt>
                <c:pt idx="1194">
                  <c:v>1.3874060000000001E-3</c:v>
                </c:pt>
                <c:pt idx="1195">
                  <c:v>5.9466499999999997E-4</c:v>
                </c:pt>
                <c:pt idx="1196">
                  <c:v>2.6940340000000001E-3</c:v>
                </c:pt>
                <c:pt idx="1197">
                  <c:v>7.0709600000000005E-4</c:v>
                </c:pt>
                <c:pt idx="1198">
                  <c:v>-2.3267769999999999E-3</c:v>
                </c:pt>
                <c:pt idx="1199">
                  <c:v>-1.292732E-3</c:v>
                </c:pt>
                <c:pt idx="1200">
                  <c:v>-1.285275E-3</c:v>
                </c:pt>
                <c:pt idx="1201">
                  <c:v>6.0083100000000002E-4</c:v>
                </c:pt>
                <c:pt idx="1202">
                  <c:v>9.8858699999999997E-4</c:v>
                </c:pt>
                <c:pt idx="1203">
                  <c:v>-5.9437599999999998E-4</c:v>
                </c:pt>
                <c:pt idx="1204">
                  <c:v>-3.0005420000000001E-3</c:v>
                </c:pt>
                <c:pt idx="1205">
                  <c:v>2.6297310000000002E-3</c:v>
                </c:pt>
                <c:pt idx="1206">
                  <c:v>1.7668670000000001E-3</c:v>
                </c:pt>
                <c:pt idx="1207">
                  <c:v>-2.1387210000000001E-3</c:v>
                </c:pt>
                <c:pt idx="1208">
                  <c:v>-2.5978500000000001E-3</c:v>
                </c:pt>
                <c:pt idx="1209">
                  <c:v>1.550823E-3</c:v>
                </c:pt>
                <c:pt idx="1210">
                  <c:v>1.4903690000000001E-3</c:v>
                </c:pt>
                <c:pt idx="1211">
                  <c:v>3.669472E-3</c:v>
                </c:pt>
                <c:pt idx="1212">
                  <c:v>1.129349E-3</c:v>
                </c:pt>
                <c:pt idx="1213">
                  <c:v>1.908156E-3</c:v>
                </c:pt>
                <c:pt idx="1214">
                  <c:v>1.092696E-3</c:v>
                </c:pt>
                <c:pt idx="1215">
                  <c:v>1.385839E-3</c:v>
                </c:pt>
                <c:pt idx="1216">
                  <c:v>9.6106499999999999E-4</c:v>
                </c:pt>
                <c:pt idx="1217">
                  <c:v>2.3438500000000001E-4</c:v>
                </c:pt>
                <c:pt idx="1218">
                  <c:v>-2.1041369999999998E-3</c:v>
                </c:pt>
                <c:pt idx="1219">
                  <c:v>1.576921E-3</c:v>
                </c:pt>
                <c:pt idx="1220">
                  <c:v>3.204911E-3</c:v>
                </c:pt>
                <c:pt idx="1221">
                  <c:v>-2.037067E-3</c:v>
                </c:pt>
                <c:pt idx="1222">
                  <c:v>-8.1813800000000005E-4</c:v>
                </c:pt>
                <c:pt idx="1223">
                  <c:v>1.252261E-3</c:v>
                </c:pt>
                <c:pt idx="1224">
                  <c:v>1.0554539999999999E-3</c:v>
                </c:pt>
                <c:pt idx="1225">
                  <c:v>-9.0217300000000004E-4</c:v>
                </c:pt>
                <c:pt idx="1226">
                  <c:v>-4.4548299999999999E-3</c:v>
                </c:pt>
                <c:pt idx="1227">
                  <c:v>5.3126200000000001E-4</c:v>
                </c:pt>
                <c:pt idx="1228">
                  <c:v>-1.1521229999999999E-3</c:v>
                </c:pt>
                <c:pt idx="1229">
                  <c:v>1.894574E-3</c:v>
                </c:pt>
                <c:pt idx="1230">
                  <c:v>-6.2743900000000003E-4</c:v>
                </c:pt>
                <c:pt idx="1231">
                  <c:v>-2.3897950000000001E-3</c:v>
                </c:pt>
                <c:pt idx="1232">
                  <c:v>-1.765284E-3</c:v>
                </c:pt>
                <c:pt idx="1233">
                  <c:v>-1.8725269999999999E-3</c:v>
                </c:pt>
                <c:pt idx="1234">
                  <c:v>-1.2496129999999999E-3</c:v>
                </c:pt>
                <c:pt idx="1235">
                  <c:v>-4.0888519999999996E-3</c:v>
                </c:pt>
                <c:pt idx="1236">
                  <c:v>-1.331149E-3</c:v>
                </c:pt>
                <c:pt idx="1237">
                  <c:v>-1.3678989999999999E-3</c:v>
                </c:pt>
                <c:pt idx="1238">
                  <c:v>-1.389737E-3</c:v>
                </c:pt>
                <c:pt idx="1239">
                  <c:v>-1.619749E-3</c:v>
                </c:pt>
                <c:pt idx="1240">
                  <c:v>-4.7698700000000001E-4</c:v>
                </c:pt>
                <c:pt idx="1241">
                  <c:v>-3.139415E-3</c:v>
                </c:pt>
                <c:pt idx="1242">
                  <c:v>-9.7479800000000003E-4</c:v>
                </c:pt>
                <c:pt idx="1243">
                  <c:v>-4.0197619999999996E-3</c:v>
                </c:pt>
                <c:pt idx="1244">
                  <c:v>5.8724000000000005E-4</c:v>
                </c:pt>
                <c:pt idx="1245">
                  <c:v>2.080878E-3</c:v>
                </c:pt>
                <c:pt idx="1246">
                  <c:v>-5.0665140000000003E-3</c:v>
                </c:pt>
                <c:pt idx="1247">
                  <c:v>-3.7025500000000002E-3</c:v>
                </c:pt>
                <c:pt idx="1248">
                  <c:v>3.4518899999999998E-4</c:v>
                </c:pt>
                <c:pt idx="1249">
                  <c:v>3.6092020000000002E-3</c:v>
                </c:pt>
                <c:pt idx="1250">
                  <c:v>-2.1589600000000001E-4</c:v>
                </c:pt>
                <c:pt idx="1251">
                  <c:v>-2.1080719999999999E-3</c:v>
                </c:pt>
                <c:pt idx="1252">
                  <c:v>1.7726860000000001E-3</c:v>
                </c:pt>
                <c:pt idx="1253">
                  <c:v>3.7876400000000002E-4</c:v>
                </c:pt>
                <c:pt idx="1254">
                  <c:v>4.6451799999999997E-4</c:v>
                </c:pt>
                <c:pt idx="1255">
                  <c:v>-1.3503429999999999E-3</c:v>
                </c:pt>
                <c:pt idx="1256">
                  <c:v>-1.884574E-3</c:v>
                </c:pt>
                <c:pt idx="1257">
                  <c:v>-9.04443E-4</c:v>
                </c:pt>
                <c:pt idx="1258">
                  <c:v>2.9651299999999998E-3</c:v>
                </c:pt>
                <c:pt idx="1259">
                  <c:v>2.079072E-3</c:v>
                </c:pt>
                <c:pt idx="1260">
                  <c:v>-1.862673E-3</c:v>
                </c:pt>
                <c:pt idx="1261">
                  <c:v>9.8449299999999991E-4</c:v>
                </c:pt>
                <c:pt idx="1262">
                  <c:v>2.6890099999999999E-4</c:v>
                </c:pt>
                <c:pt idx="1263">
                  <c:v>-7.5561699999999999E-4</c:v>
                </c:pt>
                <c:pt idx="1264" formatCode="0.00E+00">
                  <c:v>2.05275E-6</c:v>
                </c:pt>
                <c:pt idx="1265">
                  <c:v>-4.15265E-4</c:v>
                </c:pt>
                <c:pt idx="1266">
                  <c:v>6.2390099999999995E-4</c:v>
                </c:pt>
                <c:pt idx="1267">
                  <c:v>-3.825237E-3</c:v>
                </c:pt>
                <c:pt idx="1268">
                  <c:v>-2.3546399999999999E-3</c:v>
                </c:pt>
                <c:pt idx="1269">
                  <c:v>-1.122765E-3</c:v>
                </c:pt>
                <c:pt idx="1270">
                  <c:v>-2.7536850000000001E-3</c:v>
                </c:pt>
                <c:pt idx="1271">
                  <c:v>-2.8612400000000001E-4</c:v>
                </c:pt>
                <c:pt idx="1272">
                  <c:v>-1.6312869999999999E-3</c:v>
                </c:pt>
                <c:pt idx="1273">
                  <c:v>-1.10827E-4</c:v>
                </c:pt>
                <c:pt idx="1274">
                  <c:v>2.8305499999999999E-4</c:v>
                </c:pt>
                <c:pt idx="1275">
                  <c:v>-3.5519549999999999E-3</c:v>
                </c:pt>
                <c:pt idx="1276">
                  <c:v>-2.9681899999999999E-3</c:v>
                </c:pt>
                <c:pt idx="1277">
                  <c:v>-2.0864360000000001E-3</c:v>
                </c:pt>
                <c:pt idx="1278">
                  <c:v>2.125353E-3</c:v>
                </c:pt>
                <c:pt idx="1279">
                  <c:v>-4.4020700000000002E-4</c:v>
                </c:pt>
                <c:pt idx="1280">
                  <c:v>1.2464900000000001E-4</c:v>
                </c:pt>
                <c:pt idx="1281">
                  <c:v>3.4235200000000002E-3</c:v>
                </c:pt>
                <c:pt idx="1282">
                  <c:v>2.4075239999999999E-3</c:v>
                </c:pt>
                <c:pt idx="1283">
                  <c:v>-7.2220499999999996E-4</c:v>
                </c:pt>
                <c:pt idx="1284">
                  <c:v>-3.3187870000000001E-3</c:v>
                </c:pt>
                <c:pt idx="1285">
                  <c:v>-1.881859E-3</c:v>
                </c:pt>
                <c:pt idx="1286">
                  <c:v>-2.975087E-3</c:v>
                </c:pt>
                <c:pt idx="1287">
                  <c:v>2.0438710000000001E-3</c:v>
                </c:pt>
                <c:pt idx="1288">
                  <c:v>4.876409E-3</c:v>
                </c:pt>
                <c:pt idx="1289">
                  <c:v>-5.5111350000000003E-3</c:v>
                </c:pt>
                <c:pt idx="1290">
                  <c:v>-1.406671E-3</c:v>
                </c:pt>
                <c:pt idx="1291">
                  <c:v>3.8171049999999999E-3</c:v>
                </c:pt>
                <c:pt idx="1292">
                  <c:v>5.5899300000000003E-4</c:v>
                </c:pt>
                <c:pt idx="1293">
                  <c:v>-5.2336699999999995E-4</c:v>
                </c:pt>
                <c:pt idx="1294">
                  <c:v>-1.6743859999999999E-3</c:v>
                </c:pt>
                <c:pt idx="1295">
                  <c:v>1.896048E-3</c:v>
                </c:pt>
                <c:pt idx="1296">
                  <c:v>9.9962800000000002E-4</c:v>
                </c:pt>
                <c:pt idx="1297">
                  <c:v>-5.7702899999999995E-4</c:v>
                </c:pt>
                <c:pt idx="1298">
                  <c:v>-6.4817900000000003E-3</c:v>
                </c:pt>
                <c:pt idx="1299">
                  <c:v>-1.5125970000000001E-3</c:v>
                </c:pt>
                <c:pt idx="1300">
                  <c:v>8.7496280000000006E-3</c:v>
                </c:pt>
                <c:pt idx="1301">
                  <c:v>-1.1954499999999999E-4</c:v>
                </c:pt>
                <c:pt idx="1302">
                  <c:v>-6.0581280000000003E-3</c:v>
                </c:pt>
                <c:pt idx="1303">
                  <c:v>4.9759940000000001E-3</c:v>
                </c:pt>
                <c:pt idx="1304">
                  <c:v>1.5666149999999999E-3</c:v>
                </c:pt>
                <c:pt idx="1305">
                  <c:v>-8.5479360000000008E-3</c:v>
                </c:pt>
                <c:pt idx="1306">
                  <c:v>1.190979E-3</c:v>
                </c:pt>
                <c:pt idx="1307">
                  <c:v>2.3992369999999998E-3</c:v>
                </c:pt>
                <c:pt idx="1308">
                  <c:v>-1.039702E-3</c:v>
                </c:pt>
                <c:pt idx="1309">
                  <c:v>8.9167080000000006E-3</c:v>
                </c:pt>
                <c:pt idx="1310">
                  <c:v>-1.2041039999999999E-3</c:v>
                </c:pt>
                <c:pt idx="1311">
                  <c:v>-8.6221560000000006E-3</c:v>
                </c:pt>
                <c:pt idx="1312">
                  <c:v>3.991639E-3</c:v>
                </c:pt>
                <c:pt idx="1313">
                  <c:v>4.9868129999999997E-3</c:v>
                </c:pt>
                <c:pt idx="1314">
                  <c:v>-2.29254E-4</c:v>
                </c:pt>
                <c:pt idx="1315">
                  <c:v>-3.9660349999999997E-3</c:v>
                </c:pt>
                <c:pt idx="1316">
                  <c:v>1.65643E-3</c:v>
                </c:pt>
                <c:pt idx="1317">
                  <c:v>-1.378137E-3</c:v>
                </c:pt>
                <c:pt idx="1318">
                  <c:v>-4.2000220000000003E-3</c:v>
                </c:pt>
                <c:pt idx="1319">
                  <c:v>-4.9851699999999997E-4</c:v>
                </c:pt>
                <c:pt idx="1320">
                  <c:v>7.0310100000000003E-4</c:v>
                </c:pt>
                <c:pt idx="1321">
                  <c:v>4.1098209999999996E-3</c:v>
                </c:pt>
                <c:pt idx="1322">
                  <c:v>4.9239490000000004E-3</c:v>
                </c:pt>
                <c:pt idx="1323">
                  <c:v>-6.378061E-3</c:v>
                </c:pt>
                <c:pt idx="1324">
                  <c:v>-8.523503E-3</c:v>
                </c:pt>
                <c:pt idx="1325">
                  <c:v>-1.302992E-3</c:v>
                </c:pt>
                <c:pt idx="1326">
                  <c:v>4.4305280000000004E-3</c:v>
                </c:pt>
                <c:pt idx="1327">
                  <c:v>1.217842E-3</c:v>
                </c:pt>
                <c:pt idx="1328">
                  <c:v>-3.8767850000000002E-3</c:v>
                </c:pt>
                <c:pt idx="1329">
                  <c:v>3.2838920000000001E-3</c:v>
                </c:pt>
                <c:pt idx="1330">
                  <c:v>2.676159E-3</c:v>
                </c:pt>
                <c:pt idx="1331">
                  <c:v>-3.3881620000000001E-3</c:v>
                </c:pt>
                <c:pt idx="1332">
                  <c:v>6.9686100000000001E-4</c:v>
                </c:pt>
                <c:pt idx="1333">
                  <c:v>1.022631E-3</c:v>
                </c:pt>
                <c:pt idx="1334">
                  <c:v>8.3301399999999998E-4</c:v>
                </c:pt>
                <c:pt idx="1335">
                  <c:v>5.899779E-3</c:v>
                </c:pt>
                <c:pt idx="1336">
                  <c:v>2.9465989999999998E-3</c:v>
                </c:pt>
                <c:pt idx="1337">
                  <c:v>-5.346951E-3</c:v>
                </c:pt>
                <c:pt idx="1338">
                  <c:v>9.6695489999999995E-3</c:v>
                </c:pt>
                <c:pt idx="1339">
                  <c:v>9.6995610000000006E-3</c:v>
                </c:pt>
                <c:pt idx="1340">
                  <c:v>7.4601300000000001E-4</c:v>
                </c:pt>
                <c:pt idx="1341">
                  <c:v>6.9256279999999996E-3</c:v>
                </c:pt>
                <c:pt idx="1342">
                  <c:v>3.2629830000000001E-3</c:v>
                </c:pt>
                <c:pt idx="1343">
                  <c:v>-5.8640200000000002E-3</c:v>
                </c:pt>
                <c:pt idx="1344">
                  <c:v>3.5875389999999998E-3</c:v>
                </c:pt>
                <c:pt idx="1345">
                  <c:v>9.4609059999999998E-3</c:v>
                </c:pt>
                <c:pt idx="1346">
                  <c:v>6.136748E-3</c:v>
                </c:pt>
                <c:pt idx="1347">
                  <c:v>8.2702250000000008E-3</c:v>
                </c:pt>
                <c:pt idx="1348" formatCode="0.00E+00">
                  <c:v>5.0111400000000003E-5</c:v>
                </c:pt>
                <c:pt idx="1349">
                  <c:v>-3.280603E-3</c:v>
                </c:pt>
                <c:pt idx="1350">
                  <c:v>2.4071100000000001E-3</c:v>
                </c:pt>
                <c:pt idx="1351">
                  <c:v>9.9738480000000004E-3</c:v>
                </c:pt>
                <c:pt idx="1352">
                  <c:v>5.8675200000000002E-3</c:v>
                </c:pt>
                <c:pt idx="1353">
                  <c:v>1.8978000000000001E-3</c:v>
                </c:pt>
                <c:pt idx="1354">
                  <c:v>1.0434579999999999E-3</c:v>
                </c:pt>
                <c:pt idx="1355">
                  <c:v>2.75362E-3</c:v>
                </c:pt>
                <c:pt idx="1356">
                  <c:v>-5.5221530000000001E-3</c:v>
                </c:pt>
                <c:pt idx="1357">
                  <c:v>5.7366780000000003E-3</c:v>
                </c:pt>
                <c:pt idx="1358">
                  <c:v>9.2722900000000007E-3</c:v>
                </c:pt>
                <c:pt idx="1359">
                  <c:v>-7.2416600000000005E-4</c:v>
                </c:pt>
                <c:pt idx="1360">
                  <c:v>6.6908740000000003E-3</c:v>
                </c:pt>
                <c:pt idx="1361">
                  <c:v>4.1257020000000002E-3</c:v>
                </c:pt>
                <c:pt idx="1362">
                  <c:v>-1.2776315999999999E-2</c:v>
                </c:pt>
                <c:pt idx="1363">
                  <c:v>5.3387670000000003E-3</c:v>
                </c:pt>
                <c:pt idx="1364">
                  <c:v>1.2127963E-2</c:v>
                </c:pt>
                <c:pt idx="1365">
                  <c:v>-1.438129E-3</c:v>
                </c:pt>
                <c:pt idx="1366">
                  <c:v>3.3326580000000001E-3</c:v>
                </c:pt>
                <c:pt idx="1367">
                  <c:v>6.9642089999999999E-3</c:v>
                </c:pt>
                <c:pt idx="1368">
                  <c:v>1.03841E-3</c:v>
                </c:pt>
                <c:pt idx="1369">
                  <c:v>1.7237750000000001E-3</c:v>
                </c:pt>
                <c:pt idx="1370">
                  <c:v>2.1149939999999998E-3</c:v>
                </c:pt>
                <c:pt idx="1371">
                  <c:v>7.4726100000000004E-4</c:v>
                </c:pt>
                <c:pt idx="1372">
                  <c:v>3.5470430000000002E-3</c:v>
                </c:pt>
                <c:pt idx="1373">
                  <c:v>3.4275880000000001E-3</c:v>
                </c:pt>
                <c:pt idx="1374" formatCode="0.00E+00">
                  <c:v>6.2683900000000005E-5</c:v>
                </c:pt>
                <c:pt idx="1375">
                  <c:v>-5.3983600000000003E-4</c:v>
                </c:pt>
                <c:pt idx="1376">
                  <c:v>5.4674559999999999E-3</c:v>
                </c:pt>
                <c:pt idx="1377">
                  <c:v>5.2248149999999998E-3</c:v>
                </c:pt>
                <c:pt idx="1378">
                  <c:v>2.8705800000000002E-3</c:v>
                </c:pt>
                <c:pt idx="1379">
                  <c:v>-1.0933329999999999E-3</c:v>
                </c:pt>
                <c:pt idx="1380">
                  <c:v>-3.036642E-3</c:v>
                </c:pt>
                <c:pt idx="1381">
                  <c:v>3.1329019999999999E-3</c:v>
                </c:pt>
                <c:pt idx="1382">
                  <c:v>2.1499290000000001E-3</c:v>
                </c:pt>
                <c:pt idx="1383">
                  <c:v>-1.1982239999999999E-3</c:v>
                </c:pt>
                <c:pt idx="1384">
                  <c:v>-5.8303300000000005E-4</c:v>
                </c:pt>
                <c:pt idx="1385">
                  <c:v>5.9870990000000001E-3</c:v>
                </c:pt>
                <c:pt idx="1386">
                  <c:v>2.0197879999999998E-3</c:v>
                </c:pt>
                <c:pt idx="1387">
                  <c:v>-7.4279499999999998E-4</c:v>
                </c:pt>
                <c:pt idx="1388">
                  <c:v>-1.6089500000000001E-4</c:v>
                </c:pt>
                <c:pt idx="1389">
                  <c:v>4.654119E-3</c:v>
                </c:pt>
                <c:pt idx="1390">
                  <c:v>2.967805E-3</c:v>
                </c:pt>
                <c:pt idx="1391">
                  <c:v>6.9747600000000004E-4</c:v>
                </c:pt>
                <c:pt idx="1392">
                  <c:v>1.1621979999999999E-3</c:v>
                </c:pt>
                <c:pt idx="1393">
                  <c:v>4.2720079999999999E-3</c:v>
                </c:pt>
                <c:pt idx="1394">
                  <c:v>7.1540809999999996E-3</c:v>
                </c:pt>
                <c:pt idx="1395">
                  <c:v>8.9093109999999996E-3</c:v>
                </c:pt>
                <c:pt idx="1396">
                  <c:v>1.34913E-3</c:v>
                </c:pt>
                <c:pt idx="1397">
                  <c:v>-2.6495329999999999E-3</c:v>
                </c:pt>
                <c:pt idx="1398">
                  <c:v>9.7687880000000005E-3</c:v>
                </c:pt>
                <c:pt idx="1399">
                  <c:v>2.172776E-3</c:v>
                </c:pt>
                <c:pt idx="1400">
                  <c:v>-1.0632502E-2</c:v>
                </c:pt>
                <c:pt idx="1401">
                  <c:v>2.3854803000000001E-2</c:v>
                </c:pt>
                <c:pt idx="1402">
                  <c:v>2.4026842999999999E-2</c:v>
                </c:pt>
                <c:pt idx="1403">
                  <c:v>-1.532325E-2</c:v>
                </c:pt>
                <c:pt idx="1404">
                  <c:v>-2.4029239999999999E-3</c:v>
                </c:pt>
                <c:pt idx="1405">
                  <c:v>1.7773655999999999E-2</c:v>
                </c:pt>
                <c:pt idx="1406">
                  <c:v>-6.347391E-3</c:v>
                </c:pt>
                <c:pt idx="1407">
                  <c:v>7.3094259999999999E-3</c:v>
                </c:pt>
                <c:pt idx="1408">
                  <c:v>9.9691250000000006E-3</c:v>
                </c:pt>
                <c:pt idx="1409">
                  <c:v>5.6182610000000003E-3</c:v>
                </c:pt>
                <c:pt idx="1410">
                  <c:v>4.5623180000000001E-3</c:v>
                </c:pt>
                <c:pt idx="1411">
                  <c:v>-5.6130899999999996E-4</c:v>
                </c:pt>
                <c:pt idx="1412">
                  <c:v>4.0592759999999997E-3</c:v>
                </c:pt>
                <c:pt idx="1413">
                  <c:v>1.0194893E-2</c:v>
                </c:pt>
                <c:pt idx="1414">
                  <c:v>9.6774410000000002E-3</c:v>
                </c:pt>
                <c:pt idx="1415">
                  <c:v>5.9773819999999998E-3</c:v>
                </c:pt>
                <c:pt idx="1416">
                  <c:v>3.1999709999999998E-3</c:v>
                </c:pt>
                <c:pt idx="1417">
                  <c:v>6.5792800000000001E-4</c:v>
                </c:pt>
                <c:pt idx="1418">
                  <c:v>6.111816E-3</c:v>
                </c:pt>
                <c:pt idx="1419">
                  <c:v>7.4974159999999998E-3</c:v>
                </c:pt>
                <c:pt idx="1420">
                  <c:v>5.9221569999999999E-3</c:v>
                </c:pt>
                <c:pt idx="1421">
                  <c:v>6.1298910000000002E-3</c:v>
                </c:pt>
                <c:pt idx="1422">
                  <c:v>8.1243319999999997E-3</c:v>
                </c:pt>
                <c:pt idx="1423">
                  <c:v>4.4958810000000002E-3</c:v>
                </c:pt>
                <c:pt idx="1424">
                  <c:v>4.5366269999999997E-3</c:v>
                </c:pt>
                <c:pt idx="1425">
                  <c:v>1.5684659999999999E-3</c:v>
                </c:pt>
                <c:pt idx="1426">
                  <c:v>6.3009030000000001E-3</c:v>
                </c:pt>
                <c:pt idx="1427">
                  <c:v>9.7067209999999998E-3</c:v>
                </c:pt>
                <c:pt idx="1428">
                  <c:v>2.802742E-3</c:v>
                </c:pt>
                <c:pt idx="1429">
                  <c:v>4.1265010000000003E-3</c:v>
                </c:pt>
                <c:pt idx="1430">
                  <c:v>4.8133300000000002E-3</c:v>
                </c:pt>
                <c:pt idx="1431">
                  <c:v>5.7829179999999997E-3</c:v>
                </c:pt>
                <c:pt idx="1432">
                  <c:v>4.9514789999999999E-3</c:v>
                </c:pt>
                <c:pt idx="1433">
                  <c:v>-8.3190100000000002E-4</c:v>
                </c:pt>
                <c:pt idx="1434">
                  <c:v>-1.177579E-3</c:v>
                </c:pt>
                <c:pt idx="1435">
                  <c:v>5.8584299999999995E-4</c:v>
                </c:pt>
                <c:pt idx="1436">
                  <c:v>6.1742200000000002E-3</c:v>
                </c:pt>
                <c:pt idx="1437">
                  <c:v>-7.2838799999999995E-4</c:v>
                </c:pt>
                <c:pt idx="1438">
                  <c:v>3.1237600000000001E-4</c:v>
                </c:pt>
                <c:pt idx="1439">
                  <c:v>1.0027746000000001E-2</c:v>
                </c:pt>
                <c:pt idx="1440">
                  <c:v>7.427169E-3</c:v>
                </c:pt>
                <c:pt idx="1441">
                  <c:v>-9.680658E-3</c:v>
                </c:pt>
                <c:pt idx="1442">
                  <c:v>-4.3040020000000003E-3</c:v>
                </c:pt>
                <c:pt idx="1443">
                  <c:v>4.4153250000000003E-3</c:v>
                </c:pt>
                <c:pt idx="1444">
                  <c:v>2.3982470000000001E-3</c:v>
                </c:pt>
                <c:pt idx="1445">
                  <c:v>5.8163870000000001E-3</c:v>
                </c:pt>
                <c:pt idx="1446">
                  <c:v>6.2028109999999999E-3</c:v>
                </c:pt>
                <c:pt idx="1447">
                  <c:v>-6.2651500000000001E-4</c:v>
                </c:pt>
                <c:pt idx="1448">
                  <c:v>5.6232000000000005E-4</c:v>
                </c:pt>
                <c:pt idx="1449">
                  <c:v>1.2309482E-2</c:v>
                </c:pt>
                <c:pt idx="1450">
                  <c:v>2.2512300000000001E-4</c:v>
                </c:pt>
                <c:pt idx="1451">
                  <c:v>6.6395430000000004E-3</c:v>
                </c:pt>
                <c:pt idx="1452">
                  <c:v>1.2604492E-2</c:v>
                </c:pt>
                <c:pt idx="1453">
                  <c:v>3.083372E-3</c:v>
                </c:pt>
                <c:pt idx="1454">
                  <c:v>7.247224E-3</c:v>
                </c:pt>
                <c:pt idx="1455">
                  <c:v>3.5459440000000001E-3</c:v>
                </c:pt>
                <c:pt idx="1456">
                  <c:v>1.4657489999999999E-3</c:v>
                </c:pt>
                <c:pt idx="1457">
                  <c:v>1.1142821000000001E-2</c:v>
                </c:pt>
                <c:pt idx="1458">
                  <c:v>1.2887724E-2</c:v>
                </c:pt>
                <c:pt idx="1459">
                  <c:v>-1.6077210000000001E-3</c:v>
                </c:pt>
                <c:pt idx="1460">
                  <c:v>2.208855E-3</c:v>
                </c:pt>
                <c:pt idx="1461">
                  <c:v>8.1738169999999999E-3</c:v>
                </c:pt>
                <c:pt idx="1462">
                  <c:v>1.1774260000000001E-3</c:v>
                </c:pt>
                <c:pt idx="1463">
                  <c:v>4.1175839999999997E-3</c:v>
                </c:pt>
                <c:pt idx="1464">
                  <c:v>4.5612659999999996E-3</c:v>
                </c:pt>
                <c:pt idx="1465">
                  <c:v>3.0822309999999999E-3</c:v>
                </c:pt>
                <c:pt idx="1466">
                  <c:v>1.60211E-4</c:v>
                </c:pt>
                <c:pt idx="1467">
                  <c:v>-1.155194E-3</c:v>
                </c:pt>
                <c:pt idx="1468">
                  <c:v>7.2180200000000001E-4</c:v>
                </c:pt>
                <c:pt idx="1469">
                  <c:v>2.2312389999999999E-3</c:v>
                </c:pt>
                <c:pt idx="1470">
                  <c:v>-1.366159E-3</c:v>
                </c:pt>
                <c:pt idx="1471">
                  <c:v>1.4138740000000001E-3</c:v>
                </c:pt>
                <c:pt idx="1472">
                  <c:v>3.5555869999999998E-3</c:v>
                </c:pt>
                <c:pt idx="1473">
                  <c:v>3.4573310000000001E-3</c:v>
                </c:pt>
                <c:pt idx="1474">
                  <c:v>-3.7042999999999999E-4</c:v>
                </c:pt>
                <c:pt idx="1475">
                  <c:v>2.282863E-3</c:v>
                </c:pt>
                <c:pt idx="1476">
                  <c:v>4.0024659999999997E-3</c:v>
                </c:pt>
                <c:pt idx="1477">
                  <c:v>3.4366560000000002E-3</c:v>
                </c:pt>
                <c:pt idx="1478">
                  <c:v>-1.9104390000000001E-3</c:v>
                </c:pt>
                <c:pt idx="1479">
                  <c:v>8.1764700000000001E-4</c:v>
                </c:pt>
                <c:pt idx="1480">
                  <c:v>7.7037829999999996E-3</c:v>
                </c:pt>
                <c:pt idx="1481">
                  <c:v>4.9788230000000003E-3</c:v>
                </c:pt>
                <c:pt idx="1482">
                  <c:v>5.1095840000000003E-3</c:v>
                </c:pt>
                <c:pt idx="1483">
                  <c:v>4.575216E-3</c:v>
                </c:pt>
                <c:pt idx="1484">
                  <c:v>5.1640410000000003E-3</c:v>
                </c:pt>
                <c:pt idx="1485">
                  <c:v>7.1063810000000002E-3</c:v>
                </c:pt>
                <c:pt idx="1486">
                  <c:v>7.2850780000000004E-3</c:v>
                </c:pt>
                <c:pt idx="1487">
                  <c:v>6.1040080000000002E-3</c:v>
                </c:pt>
                <c:pt idx="1488">
                  <c:v>1.0917672E-2</c:v>
                </c:pt>
                <c:pt idx="1489">
                  <c:v>8.5465609999999994E-3</c:v>
                </c:pt>
                <c:pt idx="1490">
                  <c:v>8.3548130000000009E-3</c:v>
                </c:pt>
                <c:pt idx="1491">
                  <c:v>8.7735609999999992E-3</c:v>
                </c:pt>
                <c:pt idx="1492">
                  <c:v>3.800374E-3</c:v>
                </c:pt>
                <c:pt idx="1493">
                  <c:v>5.5357319999999998E-3</c:v>
                </c:pt>
                <c:pt idx="1494">
                  <c:v>5.4220149999999996E-3</c:v>
                </c:pt>
                <c:pt idx="1495">
                  <c:v>8.0016649999999998E-3</c:v>
                </c:pt>
                <c:pt idx="1496">
                  <c:v>8.4357600000000005E-3</c:v>
                </c:pt>
                <c:pt idx="1497">
                  <c:v>3.835331E-3</c:v>
                </c:pt>
                <c:pt idx="1498">
                  <c:v>5.2904830000000003E-3</c:v>
                </c:pt>
                <c:pt idx="1499">
                  <c:v>7.0736239999999997E-3</c:v>
                </c:pt>
                <c:pt idx="1500">
                  <c:v>6.6059730000000002E-3</c:v>
                </c:pt>
                <c:pt idx="1501">
                  <c:v>7.6035779999999997E-3</c:v>
                </c:pt>
                <c:pt idx="1502">
                  <c:v>2.1736590000000001E-3</c:v>
                </c:pt>
                <c:pt idx="1503">
                  <c:v>4.9847520000000003E-3</c:v>
                </c:pt>
                <c:pt idx="1504">
                  <c:v>5.3093910000000001E-3</c:v>
                </c:pt>
                <c:pt idx="1505">
                  <c:v>2.1825339999999999E-3</c:v>
                </c:pt>
                <c:pt idx="1506">
                  <c:v>2.8967939999999998E-3</c:v>
                </c:pt>
                <c:pt idx="1507">
                  <c:v>5.1566429999999998E-3</c:v>
                </c:pt>
                <c:pt idx="1508">
                  <c:v>7.9034269999999993E-3</c:v>
                </c:pt>
                <c:pt idx="1509">
                  <c:v>7.189862E-3</c:v>
                </c:pt>
                <c:pt idx="1510">
                  <c:v>3.9586489999999998E-3</c:v>
                </c:pt>
                <c:pt idx="1511">
                  <c:v>4.0204630000000002E-3</c:v>
                </c:pt>
                <c:pt idx="1512">
                  <c:v>1.255036E-3</c:v>
                </c:pt>
                <c:pt idx="1513">
                  <c:v>3.8005420000000001E-3</c:v>
                </c:pt>
                <c:pt idx="1514">
                  <c:v>4.6189309999999997E-3</c:v>
                </c:pt>
                <c:pt idx="1515">
                  <c:v>5.6901390000000003E-3</c:v>
                </c:pt>
                <c:pt idx="1516">
                  <c:v>6.5873579999999998E-3</c:v>
                </c:pt>
                <c:pt idx="1517">
                  <c:v>3.3829160000000001E-3</c:v>
                </c:pt>
                <c:pt idx="1518">
                  <c:v>1.5197679999999999E-3</c:v>
                </c:pt>
                <c:pt idx="1519">
                  <c:v>2.590892E-3</c:v>
                </c:pt>
                <c:pt idx="1520">
                  <c:v>2.1533350000000001E-3</c:v>
                </c:pt>
                <c:pt idx="1521">
                  <c:v>7.4722E-3</c:v>
                </c:pt>
                <c:pt idx="1522">
                  <c:v>9.0424000000000008E-3</c:v>
                </c:pt>
                <c:pt idx="1523">
                  <c:v>1.414532E-3</c:v>
                </c:pt>
                <c:pt idx="1524">
                  <c:v>4.8402299999999998E-4</c:v>
                </c:pt>
                <c:pt idx="1525">
                  <c:v>2.2923800000000001E-3</c:v>
                </c:pt>
                <c:pt idx="1526">
                  <c:v>1.091561E-3</c:v>
                </c:pt>
                <c:pt idx="1527">
                  <c:v>1.926919E-3</c:v>
                </c:pt>
                <c:pt idx="1528">
                  <c:v>-9.49029E-4</c:v>
                </c:pt>
                <c:pt idx="1529">
                  <c:v>1.1540179999999999E-3</c:v>
                </c:pt>
                <c:pt idx="1530">
                  <c:v>5.8768680000000004E-3</c:v>
                </c:pt>
                <c:pt idx="1531">
                  <c:v>2.8765800000000001E-3</c:v>
                </c:pt>
                <c:pt idx="1532">
                  <c:v>-1.3785199999999999E-4</c:v>
                </c:pt>
                <c:pt idx="1533">
                  <c:v>3.192374E-3</c:v>
                </c:pt>
                <c:pt idx="1534">
                  <c:v>3.7609589999999999E-3</c:v>
                </c:pt>
                <c:pt idx="1535">
                  <c:v>5.6350250000000001E-3</c:v>
                </c:pt>
                <c:pt idx="1536">
                  <c:v>2.528448E-3</c:v>
                </c:pt>
                <c:pt idx="1537">
                  <c:v>4.7012419999999996E-3</c:v>
                </c:pt>
                <c:pt idx="1538">
                  <c:v>7.1540140000000002E-3</c:v>
                </c:pt>
                <c:pt idx="1539">
                  <c:v>3.0655539999999998E-3</c:v>
                </c:pt>
                <c:pt idx="1540">
                  <c:v>1.299878E-3</c:v>
                </c:pt>
                <c:pt idx="1541">
                  <c:v>4.9912410000000004E-3</c:v>
                </c:pt>
                <c:pt idx="1542">
                  <c:v>5.4293309999999999E-3</c:v>
                </c:pt>
                <c:pt idx="1543">
                  <c:v>3.27736E-3</c:v>
                </c:pt>
                <c:pt idx="1544">
                  <c:v>3.244603E-3</c:v>
                </c:pt>
                <c:pt idx="1545">
                  <c:v>5.8917850000000001E-3</c:v>
                </c:pt>
                <c:pt idx="1546">
                  <c:v>3.5511330000000002E-3</c:v>
                </c:pt>
                <c:pt idx="1547">
                  <c:v>5.1791709999999998E-3</c:v>
                </c:pt>
                <c:pt idx="1548">
                  <c:v>4.5088530000000002E-3</c:v>
                </c:pt>
                <c:pt idx="1549">
                  <c:v>9.422148E-3</c:v>
                </c:pt>
                <c:pt idx="1550">
                  <c:v>6.4165050000000003E-3</c:v>
                </c:pt>
                <c:pt idx="1551">
                  <c:v>2.8301429999999998E-3</c:v>
                </c:pt>
                <c:pt idx="1552">
                  <c:v>9.2145499999999995E-4</c:v>
                </c:pt>
                <c:pt idx="1553">
                  <c:v>3.72989E-3</c:v>
                </c:pt>
                <c:pt idx="1554">
                  <c:v>1.874466E-3</c:v>
                </c:pt>
                <c:pt idx="1555">
                  <c:v>-3.1501499999999998E-4</c:v>
                </c:pt>
                <c:pt idx="1556">
                  <c:v>6.5570699999999995E-4</c:v>
                </c:pt>
                <c:pt idx="1557">
                  <c:v>4.3801300000000003E-3</c:v>
                </c:pt>
                <c:pt idx="1558">
                  <c:v>5.2861369999999998E-3</c:v>
                </c:pt>
                <c:pt idx="1559">
                  <c:v>-2.5964719999999998E-3</c:v>
                </c:pt>
                <c:pt idx="1560">
                  <c:v>-1.502179E-3</c:v>
                </c:pt>
                <c:pt idx="1561">
                  <c:v>4.2277080000000002E-3</c:v>
                </c:pt>
                <c:pt idx="1562">
                  <c:v>2.0300679999999999E-3</c:v>
                </c:pt>
                <c:pt idx="1563">
                  <c:v>-7.2811300000000002E-3</c:v>
                </c:pt>
                <c:pt idx="1564">
                  <c:v>-6.0281129999999999E-3</c:v>
                </c:pt>
                <c:pt idx="1565">
                  <c:v>-7.1717339999999999E-3</c:v>
                </c:pt>
                <c:pt idx="1566">
                  <c:v>-8.1663299999999999E-4</c:v>
                </c:pt>
                <c:pt idx="1567">
                  <c:v>-4.6442619999999997E-3</c:v>
                </c:pt>
                <c:pt idx="1568">
                  <c:v>-5.7180490000000002E-3</c:v>
                </c:pt>
                <c:pt idx="1569">
                  <c:v>-2.7470979999999999E-3</c:v>
                </c:pt>
                <c:pt idx="1570">
                  <c:v>5.369151E-3</c:v>
                </c:pt>
                <c:pt idx="1571">
                  <c:v>1.333084E-3</c:v>
                </c:pt>
                <c:pt idx="1572">
                  <c:v>-6.630833E-3</c:v>
                </c:pt>
                <c:pt idx="1573">
                  <c:v>-3.3864390000000002E-3</c:v>
                </c:pt>
                <c:pt idx="1574">
                  <c:v>5.8187769999999998E-3</c:v>
                </c:pt>
                <c:pt idx="1575">
                  <c:v>4.2835019999999998E-3</c:v>
                </c:pt>
                <c:pt idx="1576">
                  <c:v>-1.415929E-3</c:v>
                </c:pt>
                <c:pt idx="1577">
                  <c:v>-1.4598040000000001E-3</c:v>
                </c:pt>
                <c:pt idx="1578">
                  <c:v>1.48219E-3</c:v>
                </c:pt>
                <c:pt idx="1579">
                  <c:v>6.0354400000000004E-3</c:v>
                </c:pt>
                <c:pt idx="1580">
                  <c:v>8.8515299999999996E-4</c:v>
                </c:pt>
                <c:pt idx="1581">
                  <c:v>-4.6342600000000002E-4</c:v>
                </c:pt>
                <c:pt idx="1582">
                  <c:v>7.5390500000000003E-4</c:v>
                </c:pt>
                <c:pt idx="1583">
                  <c:v>7.3314529999999999E-3</c:v>
                </c:pt>
                <c:pt idx="1584">
                  <c:v>1.2548851999999999E-2</c:v>
                </c:pt>
                <c:pt idx="1585">
                  <c:v>7.8360489999999994E-3</c:v>
                </c:pt>
                <c:pt idx="1586">
                  <c:v>7.4019539999999997E-3</c:v>
                </c:pt>
                <c:pt idx="1587">
                  <c:v>8.1799009999999998E-3</c:v>
                </c:pt>
                <c:pt idx="1588">
                  <c:v>4.3540039999999999E-3</c:v>
                </c:pt>
                <c:pt idx="1589">
                  <c:v>3.8069649999999998E-3</c:v>
                </c:pt>
                <c:pt idx="1590">
                  <c:v>1.8860280000000001E-3</c:v>
                </c:pt>
                <c:pt idx="1591">
                  <c:v>5.3960149999999997E-3</c:v>
                </c:pt>
                <c:pt idx="1592">
                  <c:v>4.873769E-3</c:v>
                </c:pt>
                <c:pt idx="1593">
                  <c:v>1.7211290000000001E-3</c:v>
                </c:pt>
                <c:pt idx="1594">
                  <c:v>5.9646100000000004E-3</c:v>
                </c:pt>
                <c:pt idx="1595">
                  <c:v>2.38157E-3</c:v>
                </c:pt>
                <c:pt idx="1596">
                  <c:v>-6.5642540000000003E-3</c:v>
                </c:pt>
                <c:pt idx="1597">
                  <c:v>-6.3154800000000001E-3</c:v>
                </c:pt>
                <c:pt idx="1598">
                  <c:v>-9.0244479999999992E-3</c:v>
                </c:pt>
                <c:pt idx="1599">
                  <c:v>-1.0086298E-2</c:v>
                </c:pt>
                <c:pt idx="1600">
                  <c:v>-1.5032321E-2</c:v>
                </c:pt>
                <c:pt idx="1601">
                  <c:v>-1.0246463000000001E-2</c:v>
                </c:pt>
                <c:pt idx="1602">
                  <c:v>-8.8911800000000003E-3</c:v>
                </c:pt>
                <c:pt idx="1603">
                  <c:v>-6.5684560000000003E-3</c:v>
                </c:pt>
                <c:pt idx="1604">
                  <c:v>-1.6000630000000001E-3</c:v>
                </c:pt>
                <c:pt idx="1605">
                  <c:v>-3.5720610000000001E-3</c:v>
                </c:pt>
                <c:pt idx="1606">
                  <c:v>-6.7050039999999997E-3</c:v>
                </c:pt>
                <c:pt idx="1607">
                  <c:v>-3.046099E-3</c:v>
                </c:pt>
                <c:pt idx="1608">
                  <c:v>-5.5587919999999999E-3</c:v>
                </c:pt>
                <c:pt idx="1609">
                  <c:v>-4.3693869999999998E-3</c:v>
                </c:pt>
                <c:pt idx="1610">
                  <c:v>-2.610369E-3</c:v>
                </c:pt>
                <c:pt idx="1611">
                  <c:v>2.4277019999999999E-3</c:v>
                </c:pt>
                <c:pt idx="1612">
                  <c:v>3.9297250000000002E-3</c:v>
                </c:pt>
                <c:pt idx="1613">
                  <c:v>-1.3162180000000001E-3</c:v>
                </c:pt>
                <c:pt idx="1614">
                  <c:v>-6.8955400000000003E-3</c:v>
                </c:pt>
                <c:pt idx="1615">
                  <c:v>2.67638E-4</c:v>
                </c:pt>
                <c:pt idx="1616">
                  <c:v>3.9617089999999999E-3</c:v>
                </c:pt>
                <c:pt idx="1617">
                  <c:v>-4.4865600000000002E-4</c:v>
                </c:pt>
                <c:pt idx="1618">
                  <c:v>-1.4779680000000001E-3</c:v>
                </c:pt>
                <c:pt idx="1619" formatCode="0.00E+00">
                  <c:v>-4.2449900000000002E-5</c:v>
                </c:pt>
                <c:pt idx="1620">
                  <c:v>3.2753159999999999E-3</c:v>
                </c:pt>
                <c:pt idx="1621">
                  <c:v>3.626233E-3</c:v>
                </c:pt>
                <c:pt idx="1622">
                  <c:v>-2.1075519999999999E-3</c:v>
                </c:pt>
                <c:pt idx="1623">
                  <c:v>-4.4121539999999997E-3</c:v>
                </c:pt>
                <c:pt idx="1624">
                  <c:v>-5.5483099999999999E-4</c:v>
                </c:pt>
                <c:pt idx="1625">
                  <c:v>3.9498300000000001E-4</c:v>
                </c:pt>
                <c:pt idx="1626">
                  <c:v>3.67287E-4</c:v>
                </c:pt>
                <c:pt idx="1627">
                  <c:v>-1.325152E-3</c:v>
                </c:pt>
                <c:pt idx="1628">
                  <c:v>-5.4418670000000004E-3</c:v>
                </c:pt>
                <c:pt idx="1629">
                  <c:v>-2.0687790000000002E-3</c:v>
                </c:pt>
                <c:pt idx="1630">
                  <c:v>-6.2001999999999999E-4</c:v>
                </c:pt>
                <c:pt idx="1631">
                  <c:v>-3.9344669999999997E-3</c:v>
                </c:pt>
                <c:pt idx="1632">
                  <c:v>-2.8926389999999998E-3</c:v>
                </c:pt>
                <c:pt idx="1633">
                  <c:v>-1.4049380000000001E-3</c:v>
                </c:pt>
                <c:pt idx="1634">
                  <c:v>-5.877185E-3</c:v>
                </c:pt>
                <c:pt idx="1635">
                  <c:v>-8.1637480000000002E-3</c:v>
                </c:pt>
                <c:pt idx="1636">
                  <c:v>-7.8614800000000006E-3</c:v>
                </c:pt>
                <c:pt idx="1637">
                  <c:v>-4.3479590000000002E-3</c:v>
                </c:pt>
                <c:pt idx="1638">
                  <c:v>-5.4534370000000002E-3</c:v>
                </c:pt>
                <c:pt idx="1639">
                  <c:v>-5.4896220000000004E-3</c:v>
                </c:pt>
                <c:pt idx="1640">
                  <c:v>-3.7284739999999999E-3</c:v>
                </c:pt>
                <c:pt idx="1641">
                  <c:v>-5.7028440000000003E-3</c:v>
                </c:pt>
                <c:pt idx="1642">
                  <c:v>-1.7640290000000001E-3</c:v>
                </c:pt>
                <c:pt idx="1643">
                  <c:v>-8.1118179999999998E-3</c:v>
                </c:pt>
                <c:pt idx="1644">
                  <c:v>-7.587707E-3</c:v>
                </c:pt>
                <c:pt idx="1645">
                  <c:v>-4.446111E-3</c:v>
                </c:pt>
                <c:pt idx="1646">
                  <c:v>-5.23414E-3</c:v>
                </c:pt>
                <c:pt idx="1647">
                  <c:v>-5.5002369999999998E-3</c:v>
                </c:pt>
                <c:pt idx="1648">
                  <c:v>-3.5705099999999998E-3</c:v>
                </c:pt>
                <c:pt idx="1649">
                  <c:v>5.1460999999999998E-4</c:v>
                </c:pt>
                <c:pt idx="1650">
                  <c:v>-3.954974E-3</c:v>
                </c:pt>
                <c:pt idx="1651">
                  <c:v>-7.640839E-3</c:v>
                </c:pt>
                <c:pt idx="1652">
                  <c:v>-4.1094870000000002E-3</c:v>
                </c:pt>
                <c:pt idx="1653">
                  <c:v>-2.5946419999999999E-3</c:v>
                </c:pt>
                <c:pt idx="1654">
                  <c:v>-5.9683339999999996E-3</c:v>
                </c:pt>
                <c:pt idx="1655">
                  <c:v>-4.1407780000000003E-3</c:v>
                </c:pt>
                <c:pt idx="1656">
                  <c:v>-1.927691E-3</c:v>
                </c:pt>
                <c:pt idx="1657">
                  <c:v>-5.1450900000000002E-4</c:v>
                </c:pt>
                <c:pt idx="1658">
                  <c:v>-4.3265580000000003E-3</c:v>
                </c:pt>
                <c:pt idx="1659">
                  <c:v>-6.0091550000000004E-3</c:v>
                </c:pt>
                <c:pt idx="1660">
                  <c:v>-1.3315790000000001E-3</c:v>
                </c:pt>
                <c:pt idx="1661">
                  <c:v>-4.9689199999999997E-4</c:v>
                </c:pt>
                <c:pt idx="1662">
                  <c:v>-6.0719540000000001E-3</c:v>
                </c:pt>
                <c:pt idx="1663">
                  <c:v>-6.2487879999999999E-3</c:v>
                </c:pt>
                <c:pt idx="1664">
                  <c:v>-8.7140759999999994E-3</c:v>
                </c:pt>
                <c:pt idx="1665">
                  <c:v>-6.0207460000000004E-3</c:v>
                </c:pt>
                <c:pt idx="1666">
                  <c:v>-6.7690939999999998E-3</c:v>
                </c:pt>
                <c:pt idx="1667">
                  <c:v>-1.0714984E-2</c:v>
                </c:pt>
                <c:pt idx="1668">
                  <c:v>-7.1181179999999997E-3</c:v>
                </c:pt>
                <c:pt idx="1669">
                  <c:v>-8.2219440000000001E-3</c:v>
                </c:pt>
                <c:pt idx="1670">
                  <c:v>-7.7060890000000002E-3</c:v>
                </c:pt>
                <c:pt idx="1671">
                  <c:v>-1.2883960999999999E-2</c:v>
                </c:pt>
                <c:pt idx="1672">
                  <c:v>-1.1956115999999999E-2</c:v>
                </c:pt>
                <c:pt idx="1673">
                  <c:v>-8.0655959999999995E-3</c:v>
                </c:pt>
                <c:pt idx="1674">
                  <c:v>-1.2709616E-2</c:v>
                </c:pt>
                <c:pt idx="1675">
                  <c:v>-9.3550879999999993E-3</c:v>
                </c:pt>
                <c:pt idx="1676">
                  <c:v>-7.226423E-3</c:v>
                </c:pt>
                <c:pt idx="1677">
                  <c:v>-8.2530710000000007E-3</c:v>
                </c:pt>
                <c:pt idx="1678">
                  <c:v>-1.3785255999999999E-2</c:v>
                </c:pt>
                <c:pt idx="1679">
                  <c:v>-8.0320289999999996E-3</c:v>
                </c:pt>
                <c:pt idx="1680">
                  <c:v>-8.3854310000000005E-3</c:v>
                </c:pt>
                <c:pt idx="1681">
                  <c:v>-7.5097610000000002E-3</c:v>
                </c:pt>
                <c:pt idx="1682">
                  <c:v>-1.1433396E-2</c:v>
                </c:pt>
                <c:pt idx="1683">
                  <c:v>-1.0011427E-2</c:v>
                </c:pt>
                <c:pt idx="1684">
                  <c:v>-4.7114699999999997E-3</c:v>
                </c:pt>
                <c:pt idx="1685">
                  <c:v>-3.5004900000000002E-3</c:v>
                </c:pt>
                <c:pt idx="1686">
                  <c:v>-2.687427E-3</c:v>
                </c:pt>
                <c:pt idx="1687">
                  <c:v>-4.5417970000000002E-3</c:v>
                </c:pt>
                <c:pt idx="1688">
                  <c:v>-8.3421269999999995E-3</c:v>
                </c:pt>
                <c:pt idx="1689">
                  <c:v>-5.920781E-3</c:v>
                </c:pt>
                <c:pt idx="1690">
                  <c:v>-6.9173359999999996E-3</c:v>
                </c:pt>
                <c:pt idx="1691">
                  <c:v>-3.660478E-3</c:v>
                </c:pt>
                <c:pt idx="1692">
                  <c:v>-6.3878210000000001E-3</c:v>
                </c:pt>
                <c:pt idx="1693">
                  <c:v>-6.744295E-3</c:v>
                </c:pt>
                <c:pt idx="1694">
                  <c:v>-4.4036420000000001E-3</c:v>
                </c:pt>
                <c:pt idx="1695">
                  <c:v>-2.315821E-3</c:v>
                </c:pt>
                <c:pt idx="1696">
                  <c:v>-7.5510630000000002E-3</c:v>
                </c:pt>
                <c:pt idx="1697">
                  <c:v>-4.8238780000000002E-3</c:v>
                </c:pt>
                <c:pt idx="1698">
                  <c:v>-4.8925879999999998E-3</c:v>
                </c:pt>
                <c:pt idx="1699">
                  <c:v>-2.3975709999999998E-3</c:v>
                </c:pt>
                <c:pt idx="1700">
                  <c:v>-4.5249030000000003E-3</c:v>
                </c:pt>
                <c:pt idx="1701">
                  <c:v>-6.6598029999999997E-3</c:v>
                </c:pt>
                <c:pt idx="1702">
                  <c:v>-5.4011930000000003E-3</c:v>
                </c:pt>
                <c:pt idx="1703">
                  <c:v>-2.5724739999999999E-3</c:v>
                </c:pt>
                <c:pt idx="1704">
                  <c:v>-3.6787510000000001E-3</c:v>
                </c:pt>
                <c:pt idx="1705">
                  <c:v>-1.0839479999999999E-3</c:v>
                </c:pt>
                <c:pt idx="1706">
                  <c:v>-5.2283590000000001E-3</c:v>
                </c:pt>
                <c:pt idx="1707">
                  <c:v>-2.1005830000000001E-3</c:v>
                </c:pt>
                <c:pt idx="1708">
                  <c:v>-8.2386299999999998E-4</c:v>
                </c:pt>
                <c:pt idx="1709">
                  <c:v>-4.7256290000000003E-3</c:v>
                </c:pt>
                <c:pt idx="1710">
                  <c:v>-3.1780659999999998E-3</c:v>
                </c:pt>
                <c:pt idx="1711">
                  <c:v>-6.6011400000000001E-3</c:v>
                </c:pt>
                <c:pt idx="1712">
                  <c:v>-2.018639E-3</c:v>
                </c:pt>
                <c:pt idx="1713">
                  <c:v>-3.2156680000000001E-3</c:v>
                </c:pt>
                <c:pt idx="1714">
                  <c:v>-4.5733479999999996E-3</c:v>
                </c:pt>
                <c:pt idx="1715">
                  <c:v>-7.9846359999999998E-3</c:v>
                </c:pt>
                <c:pt idx="1716">
                  <c:v>-5.0173420000000002E-3</c:v>
                </c:pt>
                <c:pt idx="1717">
                  <c:v>-3.3329129999999998E-3</c:v>
                </c:pt>
                <c:pt idx="1718">
                  <c:v>-6.6043400000000002E-3</c:v>
                </c:pt>
                <c:pt idx="1719">
                  <c:v>-9.8775459999999992E-3</c:v>
                </c:pt>
                <c:pt idx="1720">
                  <c:v>-6.8071870000000001E-3</c:v>
                </c:pt>
                <c:pt idx="1721">
                  <c:v>-1.0705022E-2</c:v>
                </c:pt>
                <c:pt idx="1722">
                  <c:v>-8.2882029999999992E-3</c:v>
                </c:pt>
                <c:pt idx="1723">
                  <c:v>-9.8891220000000002E-3</c:v>
                </c:pt>
                <c:pt idx="1724">
                  <c:v>-9.8992420000000008E-3</c:v>
                </c:pt>
                <c:pt idx="1725">
                  <c:v>-6.4097579999999998E-3</c:v>
                </c:pt>
                <c:pt idx="1726">
                  <c:v>-1.2259924E-2</c:v>
                </c:pt>
                <c:pt idx="1727">
                  <c:v>-1.3579159E-2</c:v>
                </c:pt>
                <c:pt idx="1728">
                  <c:v>-1.5098492E-2</c:v>
                </c:pt>
                <c:pt idx="1729">
                  <c:v>-1.1663053E-2</c:v>
                </c:pt>
                <c:pt idx="1730">
                  <c:v>-1.1099262E-2</c:v>
                </c:pt>
                <c:pt idx="1731">
                  <c:v>-1.4781509999999999E-2</c:v>
                </c:pt>
                <c:pt idx="1732">
                  <c:v>-1.4635301999999999E-2</c:v>
                </c:pt>
                <c:pt idx="1733">
                  <c:v>-1.1540081000000001E-2</c:v>
                </c:pt>
                <c:pt idx="1734">
                  <c:v>-1.1648472E-2</c:v>
                </c:pt>
                <c:pt idx="1735">
                  <c:v>-1.3822028E-2</c:v>
                </c:pt>
                <c:pt idx="1736">
                  <c:v>-5.885276E-3</c:v>
                </c:pt>
                <c:pt idx="1737">
                  <c:v>-7.6251390000000004E-3</c:v>
                </c:pt>
                <c:pt idx="1738">
                  <c:v>-8.9636449999999993E-3</c:v>
                </c:pt>
                <c:pt idx="1739">
                  <c:v>-7.846011E-3</c:v>
                </c:pt>
                <c:pt idx="1740">
                  <c:v>-8.8905019999999998E-3</c:v>
                </c:pt>
                <c:pt idx="1741">
                  <c:v>-5.4749880000000001E-3</c:v>
                </c:pt>
                <c:pt idx="1742">
                  <c:v>-5.8976319999999999E-3</c:v>
                </c:pt>
                <c:pt idx="1743">
                  <c:v>-8.9009540000000009E-3</c:v>
                </c:pt>
                <c:pt idx="1744">
                  <c:v>-6.5222190000000001E-3</c:v>
                </c:pt>
                <c:pt idx="1745">
                  <c:v>-5.5736429999999997E-3</c:v>
                </c:pt>
                <c:pt idx="1746">
                  <c:v>-9.3681299999999999E-4</c:v>
                </c:pt>
                <c:pt idx="1747">
                  <c:v>-7.2918729999999999E-3</c:v>
                </c:pt>
                <c:pt idx="1748">
                  <c:v>-8.8695289999999993E-3</c:v>
                </c:pt>
                <c:pt idx="1749">
                  <c:v>-2.354255E-3</c:v>
                </c:pt>
                <c:pt idx="1750">
                  <c:v>-1.7372010000000001E-3</c:v>
                </c:pt>
                <c:pt idx="1751">
                  <c:v>-1.543385E-3</c:v>
                </c:pt>
                <c:pt idx="1752">
                  <c:v>-3.4888250000000001E-3</c:v>
                </c:pt>
                <c:pt idx="1753">
                  <c:v>-5.6064629999999999E-3</c:v>
                </c:pt>
                <c:pt idx="1754">
                  <c:v>-2.898561E-3</c:v>
                </c:pt>
                <c:pt idx="1755">
                  <c:v>-3.8580680000000001E-3</c:v>
                </c:pt>
                <c:pt idx="1756">
                  <c:v>-6.5257559999999997E-3</c:v>
                </c:pt>
                <c:pt idx="1757">
                  <c:v>-4.1521960000000004E-3</c:v>
                </c:pt>
                <c:pt idx="1758">
                  <c:v>-3.622227E-3</c:v>
                </c:pt>
                <c:pt idx="1759">
                  <c:v>-4.8621000000000003E-3</c:v>
                </c:pt>
                <c:pt idx="1760">
                  <c:v>-2.8263799999999999E-3</c:v>
                </c:pt>
                <c:pt idx="1761">
                  <c:v>-4.0974410000000003E-3</c:v>
                </c:pt>
                <c:pt idx="1762">
                  <c:v>-4.5507109999999998E-3</c:v>
                </c:pt>
                <c:pt idx="1763">
                  <c:v>-3.1250050000000001E-3</c:v>
                </c:pt>
                <c:pt idx="1764">
                  <c:v>-2.193431E-3</c:v>
                </c:pt>
                <c:pt idx="1765">
                  <c:v>-5.9874280000000004E-3</c:v>
                </c:pt>
                <c:pt idx="1766">
                  <c:v>-1.998545E-3</c:v>
                </c:pt>
                <c:pt idx="1767">
                  <c:v>-4.2802639999999998E-3</c:v>
                </c:pt>
                <c:pt idx="1768">
                  <c:v>4.4551500000000001E-4</c:v>
                </c:pt>
                <c:pt idx="1769">
                  <c:v>-4.1677490000000001E-3</c:v>
                </c:pt>
                <c:pt idx="1770">
                  <c:v>-4.6037079999999998E-3</c:v>
                </c:pt>
                <c:pt idx="1771">
                  <c:v>-6.5137720000000001E-3</c:v>
                </c:pt>
                <c:pt idx="1772">
                  <c:v>-6.7843490000000003E-3</c:v>
                </c:pt>
                <c:pt idx="1773">
                  <c:v>-2.625587E-3</c:v>
                </c:pt>
                <c:pt idx="1774">
                  <c:v>-5.8184509999999997E-3</c:v>
                </c:pt>
                <c:pt idx="1775">
                  <c:v>-9.3042630000000001E-3</c:v>
                </c:pt>
                <c:pt idx="1776">
                  <c:v>-8.9724320000000007E-3</c:v>
                </c:pt>
                <c:pt idx="1777">
                  <c:v>-7.6432490000000004E-3</c:v>
                </c:pt>
                <c:pt idx="1778">
                  <c:v>-9.7783060000000005E-3</c:v>
                </c:pt>
                <c:pt idx="1779">
                  <c:v>-1.1948485E-2</c:v>
                </c:pt>
                <c:pt idx="1780">
                  <c:v>-1.0421161999999999E-2</c:v>
                </c:pt>
                <c:pt idx="1781">
                  <c:v>-1.2414158999999999E-2</c:v>
                </c:pt>
                <c:pt idx="1782">
                  <c:v>-1.3022957999999999E-2</c:v>
                </c:pt>
                <c:pt idx="1783">
                  <c:v>-1.9142361E-2</c:v>
                </c:pt>
                <c:pt idx="1784">
                  <c:v>-1.99738E-2</c:v>
                </c:pt>
                <c:pt idx="1785">
                  <c:v>-1.3150162999999999E-2</c:v>
                </c:pt>
                <c:pt idx="1786">
                  <c:v>-1.2433773E-2</c:v>
                </c:pt>
                <c:pt idx="1787">
                  <c:v>-1.0262687E-2</c:v>
                </c:pt>
                <c:pt idx="1788">
                  <c:v>-7.311105E-3</c:v>
                </c:pt>
                <c:pt idx="1789">
                  <c:v>-6.2456120000000002E-3</c:v>
                </c:pt>
                <c:pt idx="1790">
                  <c:v>-9.8720390000000009E-3</c:v>
                </c:pt>
                <c:pt idx="1791">
                  <c:v>-5.4378849999999999E-3</c:v>
                </c:pt>
                <c:pt idx="1792">
                  <c:v>-8.6057149999999999E-3</c:v>
                </c:pt>
                <c:pt idx="1793">
                  <c:v>-1.4802177E-2</c:v>
                </c:pt>
                <c:pt idx="1794">
                  <c:v>-8.5043340000000005E-3</c:v>
                </c:pt>
                <c:pt idx="1795">
                  <c:v>-4.0631039999999997E-3</c:v>
                </c:pt>
                <c:pt idx="1796">
                  <c:v>-7.9020510000000002E-3</c:v>
                </c:pt>
                <c:pt idx="1797">
                  <c:v>-9.2503910000000002E-3</c:v>
                </c:pt>
                <c:pt idx="1798">
                  <c:v>-8.8983220000000002E-3</c:v>
                </c:pt>
                <c:pt idx="1799">
                  <c:v>-7.3617860000000004E-3</c:v>
                </c:pt>
                <c:pt idx="1800">
                  <c:v>-1.2165595E-2</c:v>
                </c:pt>
                <c:pt idx="1801">
                  <c:v>-1.7705688000000001E-2</c:v>
                </c:pt>
                <c:pt idx="1802">
                  <c:v>-4.9792409999999997E-3</c:v>
                </c:pt>
                <c:pt idx="1803">
                  <c:v>-7.069423E-3</c:v>
                </c:pt>
                <c:pt idx="1804">
                  <c:v>-1.2044473999999999E-2</c:v>
                </c:pt>
                <c:pt idx="1805">
                  <c:v>-9.5238219999999995E-3</c:v>
                </c:pt>
                <c:pt idx="1806">
                  <c:v>-1.1172852E-2</c:v>
                </c:pt>
                <c:pt idx="1807">
                  <c:v>-1.1094629999999999E-2</c:v>
                </c:pt>
                <c:pt idx="1808">
                  <c:v>-1.0543089E-2</c:v>
                </c:pt>
                <c:pt idx="1809">
                  <c:v>-1.2498538999999999E-2</c:v>
                </c:pt>
                <c:pt idx="1810">
                  <c:v>-1.4642917E-2</c:v>
                </c:pt>
                <c:pt idx="1811">
                  <c:v>-1.0294074E-2</c:v>
                </c:pt>
                <c:pt idx="1812">
                  <c:v>-1.1132970000000001E-2</c:v>
                </c:pt>
                <c:pt idx="1813">
                  <c:v>-1.2348226E-2</c:v>
                </c:pt>
                <c:pt idx="1814">
                  <c:v>-1.3876614000000001E-2</c:v>
                </c:pt>
                <c:pt idx="1815">
                  <c:v>-1.4159176000000001E-2</c:v>
                </c:pt>
                <c:pt idx="1816">
                  <c:v>-1.3674746E-2</c:v>
                </c:pt>
                <c:pt idx="1817">
                  <c:v>-7.466711E-3</c:v>
                </c:pt>
                <c:pt idx="1818">
                  <c:v>-1.2774391E-2</c:v>
                </c:pt>
                <c:pt idx="1819">
                  <c:v>-1.7431563000000001E-2</c:v>
                </c:pt>
                <c:pt idx="1820">
                  <c:v>-1.3136949E-2</c:v>
                </c:pt>
                <c:pt idx="1821">
                  <c:v>-1.2871929000000001E-2</c:v>
                </c:pt>
                <c:pt idx="1822">
                  <c:v>-1.5857863999999999E-2</c:v>
                </c:pt>
                <c:pt idx="1823">
                  <c:v>-1.7836037999999999E-2</c:v>
                </c:pt>
                <c:pt idx="1824">
                  <c:v>-1.5944928000000001E-2</c:v>
                </c:pt>
                <c:pt idx="1825">
                  <c:v>-1.2744151E-2</c:v>
                </c:pt>
                <c:pt idx="1826">
                  <c:v>-1.9435877000000001E-2</c:v>
                </c:pt>
                <c:pt idx="1827">
                  <c:v>-2.2903568999999999E-2</c:v>
                </c:pt>
                <c:pt idx="1828">
                  <c:v>-1.0023458000000001E-2</c:v>
                </c:pt>
                <c:pt idx="1829">
                  <c:v>-1.3488763000000001E-2</c:v>
                </c:pt>
                <c:pt idx="1830">
                  <c:v>-2.3045249E-2</c:v>
                </c:pt>
                <c:pt idx="1831">
                  <c:v>-2.5199613999999999E-2</c:v>
                </c:pt>
                <c:pt idx="1832">
                  <c:v>-1.492807E-2</c:v>
                </c:pt>
                <c:pt idx="1833">
                  <c:v>-1.7557960000000001E-2</c:v>
                </c:pt>
                <c:pt idx="1834">
                  <c:v>-2.6120290000000001E-2</c:v>
                </c:pt>
                <c:pt idx="1835">
                  <c:v>-2.3563625000000001E-2</c:v>
                </c:pt>
                <c:pt idx="1836">
                  <c:v>-1.2014561999999999E-2</c:v>
                </c:pt>
                <c:pt idx="1837">
                  <c:v>-1.5965166999999999E-2</c:v>
                </c:pt>
                <c:pt idx="1838">
                  <c:v>-1.9788667999999999E-2</c:v>
                </c:pt>
                <c:pt idx="1839">
                  <c:v>-1.8203331E-2</c:v>
                </c:pt>
                <c:pt idx="1840">
                  <c:v>-1.5802489999999999E-2</c:v>
                </c:pt>
                <c:pt idx="1841">
                  <c:v>-1.6574558E-2</c:v>
                </c:pt>
                <c:pt idx="1842">
                  <c:v>-1.8912014000000001E-2</c:v>
                </c:pt>
                <c:pt idx="1843">
                  <c:v>-1.4550196E-2</c:v>
                </c:pt>
                <c:pt idx="1844">
                  <c:v>-1.9638432000000001E-2</c:v>
                </c:pt>
                <c:pt idx="1845">
                  <c:v>-1.9826270999999999E-2</c:v>
                </c:pt>
                <c:pt idx="1846">
                  <c:v>-2.1384485000000002E-2</c:v>
                </c:pt>
                <c:pt idx="1847">
                  <c:v>-1.0905771999999999E-2</c:v>
                </c:pt>
                <c:pt idx="1848">
                  <c:v>-1.6626242999999999E-2</c:v>
                </c:pt>
                <c:pt idx="1849">
                  <c:v>-2.3375205999999999E-2</c:v>
                </c:pt>
                <c:pt idx="1850">
                  <c:v>-1.6037932000000001E-2</c:v>
                </c:pt>
                <c:pt idx="1851">
                  <c:v>-1.263942E-2</c:v>
                </c:pt>
                <c:pt idx="1852">
                  <c:v>-1.9578018999999999E-2</c:v>
                </c:pt>
                <c:pt idx="1853">
                  <c:v>-2.1662528E-2</c:v>
                </c:pt>
                <c:pt idx="1854">
                  <c:v>-1.2889009E-2</c:v>
                </c:pt>
                <c:pt idx="1855">
                  <c:v>-1.2049048999999999E-2</c:v>
                </c:pt>
                <c:pt idx="1856">
                  <c:v>-2.0833751000000001E-2</c:v>
                </c:pt>
                <c:pt idx="1857">
                  <c:v>-1.9591576999999999E-2</c:v>
                </c:pt>
                <c:pt idx="1858">
                  <c:v>-1.8180102E-2</c:v>
                </c:pt>
                <c:pt idx="1859">
                  <c:v>-1.8911234999999998E-2</c:v>
                </c:pt>
                <c:pt idx="1860">
                  <c:v>-1.4886398E-2</c:v>
                </c:pt>
                <c:pt idx="1861">
                  <c:v>-2.1471417E-2</c:v>
                </c:pt>
                <c:pt idx="1862">
                  <c:v>-1.0789211E-2</c:v>
                </c:pt>
                <c:pt idx="1863">
                  <c:v>-1.3724204E-2</c:v>
                </c:pt>
                <c:pt idx="1864">
                  <c:v>-2.2270020000000001E-2</c:v>
                </c:pt>
                <c:pt idx="1865">
                  <c:v>-1.9973841999999999E-2</c:v>
                </c:pt>
                <c:pt idx="1866">
                  <c:v>-1.6490695999999999E-2</c:v>
                </c:pt>
                <c:pt idx="1867">
                  <c:v>-1.9575777999999999E-2</c:v>
                </c:pt>
                <c:pt idx="1868">
                  <c:v>-2.1610167E-2</c:v>
                </c:pt>
                <c:pt idx="1869">
                  <c:v>-1.8686076999999999E-2</c:v>
                </c:pt>
                <c:pt idx="1870">
                  <c:v>-2.0708213999999999E-2</c:v>
                </c:pt>
                <c:pt idx="1871">
                  <c:v>-1.4082192E-2</c:v>
                </c:pt>
                <c:pt idx="1872">
                  <c:v>-2.3815513E-2</c:v>
                </c:pt>
                <c:pt idx="1873">
                  <c:v>-2.0441033000000001E-2</c:v>
                </c:pt>
                <c:pt idx="1874">
                  <c:v>-1.492456E-2</c:v>
                </c:pt>
                <c:pt idx="1875">
                  <c:v>-2.445545E-2</c:v>
                </c:pt>
                <c:pt idx="1876">
                  <c:v>-2.1433028999999999E-2</c:v>
                </c:pt>
                <c:pt idx="1877">
                  <c:v>-1.4192712999999999E-2</c:v>
                </c:pt>
                <c:pt idx="1878">
                  <c:v>-1.9359244000000001E-2</c:v>
                </c:pt>
                <c:pt idx="1879">
                  <c:v>-2.4178895999999998E-2</c:v>
                </c:pt>
                <c:pt idx="1880">
                  <c:v>-1.8949779E-2</c:v>
                </c:pt>
                <c:pt idx="1881">
                  <c:v>-1.7002203E-2</c:v>
                </c:pt>
                <c:pt idx="1882">
                  <c:v>-2.4746674999999999E-2</c:v>
                </c:pt>
                <c:pt idx="1883">
                  <c:v>-2.0302516999999999E-2</c:v>
                </c:pt>
                <c:pt idx="1884">
                  <c:v>-1.816746E-2</c:v>
                </c:pt>
                <c:pt idx="1885">
                  <c:v>-1.7548932E-2</c:v>
                </c:pt>
                <c:pt idx="1886">
                  <c:v>-2.5743479E-2</c:v>
                </c:pt>
                <c:pt idx="1887">
                  <c:v>-2.0494543E-2</c:v>
                </c:pt>
                <c:pt idx="1888">
                  <c:v>-2.3018154999999998E-2</c:v>
                </c:pt>
                <c:pt idx="1889">
                  <c:v>-2.1833036E-2</c:v>
                </c:pt>
                <c:pt idx="1890">
                  <c:v>-2.4067960999999999E-2</c:v>
                </c:pt>
                <c:pt idx="1891">
                  <c:v>-2.9175845999999998E-2</c:v>
                </c:pt>
                <c:pt idx="1892">
                  <c:v>-1.7914137E-2</c:v>
                </c:pt>
                <c:pt idx="1893">
                  <c:v>-1.6693118999999999E-2</c:v>
                </c:pt>
                <c:pt idx="1894">
                  <c:v>-3.0369248000000001E-2</c:v>
                </c:pt>
                <c:pt idx="1895">
                  <c:v>-2.8083167999999999E-2</c:v>
                </c:pt>
                <c:pt idx="1896">
                  <c:v>-1.8567162000000002E-2</c:v>
                </c:pt>
                <c:pt idx="1897">
                  <c:v>-2.8199978000000001E-2</c:v>
                </c:pt>
                <c:pt idx="1898">
                  <c:v>-3.2605644000000003E-2</c:v>
                </c:pt>
                <c:pt idx="1899">
                  <c:v>-2.3046717000000001E-2</c:v>
                </c:pt>
                <c:pt idx="1900">
                  <c:v>-2.1408337999999999E-2</c:v>
                </c:pt>
                <c:pt idx="1901">
                  <c:v>-2.4520064000000001E-2</c:v>
                </c:pt>
                <c:pt idx="1902">
                  <c:v>-3.3395313000000003E-2</c:v>
                </c:pt>
                <c:pt idx="1903">
                  <c:v>-2.7555201000000001E-2</c:v>
                </c:pt>
                <c:pt idx="1904">
                  <c:v>-2.7909667999999999E-2</c:v>
                </c:pt>
                <c:pt idx="1905">
                  <c:v>-3.1943082999999997E-2</c:v>
                </c:pt>
                <c:pt idx="1906">
                  <c:v>-2.6312629000000001E-2</c:v>
                </c:pt>
                <c:pt idx="1907">
                  <c:v>-2.3680979000000001E-2</c:v>
                </c:pt>
                <c:pt idx="1908">
                  <c:v>-3.0532494E-2</c:v>
                </c:pt>
                <c:pt idx="1909">
                  <c:v>-3.2379061000000001E-2</c:v>
                </c:pt>
                <c:pt idx="1910">
                  <c:v>-2.6621306000000001E-2</c:v>
                </c:pt>
                <c:pt idx="1911">
                  <c:v>-2.0682769E-2</c:v>
                </c:pt>
                <c:pt idx="1912">
                  <c:v>-2.8356668000000002E-2</c:v>
                </c:pt>
                <c:pt idx="1913">
                  <c:v>-3.0072446999999999E-2</c:v>
                </c:pt>
                <c:pt idx="1914">
                  <c:v>-2.4663035E-2</c:v>
                </c:pt>
                <c:pt idx="1915">
                  <c:v>-2.8050538E-2</c:v>
                </c:pt>
                <c:pt idx="1916">
                  <c:v>-2.9964550999999999E-2</c:v>
                </c:pt>
                <c:pt idx="1917">
                  <c:v>-2.2916377000000002E-2</c:v>
                </c:pt>
                <c:pt idx="1918">
                  <c:v>-2.7068779000000001E-2</c:v>
                </c:pt>
                <c:pt idx="1919">
                  <c:v>-2.6836393E-2</c:v>
                </c:pt>
                <c:pt idx="1920">
                  <c:v>-2.272474E-2</c:v>
                </c:pt>
                <c:pt idx="1921">
                  <c:v>-2.5074862E-2</c:v>
                </c:pt>
                <c:pt idx="1922">
                  <c:v>-2.6216293000000002E-2</c:v>
                </c:pt>
                <c:pt idx="1923">
                  <c:v>-2.4291053E-2</c:v>
                </c:pt>
                <c:pt idx="1924">
                  <c:v>-3.0044813E-2</c:v>
                </c:pt>
                <c:pt idx="1925">
                  <c:v>-2.6257571E-2</c:v>
                </c:pt>
                <c:pt idx="1926">
                  <c:v>-2.2680413E-2</c:v>
                </c:pt>
                <c:pt idx="1927">
                  <c:v>-2.6409185000000002E-2</c:v>
                </c:pt>
                <c:pt idx="1928">
                  <c:v>-2.8155151999999999E-2</c:v>
                </c:pt>
                <c:pt idx="1929">
                  <c:v>-2.6933827E-2</c:v>
                </c:pt>
                <c:pt idx="1930">
                  <c:v>-2.3508469000000001E-2</c:v>
                </c:pt>
                <c:pt idx="1931">
                  <c:v>-2.2182824E-2</c:v>
                </c:pt>
                <c:pt idx="1932">
                  <c:v>-3.2865028999999997E-2</c:v>
                </c:pt>
                <c:pt idx="1933">
                  <c:v>-2.6764362999999999E-2</c:v>
                </c:pt>
                <c:pt idx="1934">
                  <c:v>-2.6053033999999999E-2</c:v>
                </c:pt>
                <c:pt idx="1935">
                  <c:v>-2.6671958999999999E-2</c:v>
                </c:pt>
                <c:pt idx="1936">
                  <c:v>-2.8225914000000001E-2</c:v>
                </c:pt>
                <c:pt idx="1937">
                  <c:v>-2.9580617E-2</c:v>
                </c:pt>
                <c:pt idx="1938">
                  <c:v>-2.7785913999999998E-2</c:v>
                </c:pt>
                <c:pt idx="1939">
                  <c:v>-2.9839210000000001E-2</c:v>
                </c:pt>
                <c:pt idx="1940">
                  <c:v>-2.8805904E-2</c:v>
                </c:pt>
                <c:pt idx="1941">
                  <c:v>-2.8660267999999999E-2</c:v>
                </c:pt>
                <c:pt idx="1942">
                  <c:v>-3.0081065000000001E-2</c:v>
                </c:pt>
                <c:pt idx="1943">
                  <c:v>-2.6171739999999999E-2</c:v>
                </c:pt>
                <c:pt idx="1944">
                  <c:v>-2.8594151000000002E-2</c:v>
                </c:pt>
                <c:pt idx="1945">
                  <c:v>-3.2553329999999998E-2</c:v>
                </c:pt>
                <c:pt idx="1946">
                  <c:v>-3.4538984000000002E-2</c:v>
                </c:pt>
                <c:pt idx="1947">
                  <c:v>-2.7371329999999999E-2</c:v>
                </c:pt>
                <c:pt idx="1948">
                  <c:v>-2.7191566E-2</c:v>
                </c:pt>
                <c:pt idx="1949">
                  <c:v>-3.2529410000000002E-2</c:v>
                </c:pt>
                <c:pt idx="1950">
                  <c:v>-3.4500148000000001E-2</c:v>
                </c:pt>
                <c:pt idx="1951">
                  <c:v>-3.0256974999999998E-2</c:v>
                </c:pt>
                <c:pt idx="1952">
                  <c:v>-3.3215481999999998E-2</c:v>
                </c:pt>
                <c:pt idx="1953">
                  <c:v>-3.6520015000000003E-2</c:v>
                </c:pt>
                <c:pt idx="1954">
                  <c:v>-2.6703872E-2</c:v>
                </c:pt>
                <c:pt idx="1955">
                  <c:v>-2.871046E-2</c:v>
                </c:pt>
                <c:pt idx="1956">
                  <c:v>-3.8158558000000002E-2</c:v>
                </c:pt>
                <c:pt idx="1957">
                  <c:v>-3.5169120999999998E-2</c:v>
                </c:pt>
                <c:pt idx="1958">
                  <c:v>-2.9655045000000001E-2</c:v>
                </c:pt>
                <c:pt idx="1959">
                  <c:v>-3.1590857E-2</c:v>
                </c:pt>
                <c:pt idx="1960">
                  <c:v>-3.6301192000000003E-2</c:v>
                </c:pt>
                <c:pt idx="1961">
                  <c:v>-3.1786341000000003E-2</c:v>
                </c:pt>
                <c:pt idx="1962">
                  <c:v>-2.9323449000000001E-2</c:v>
                </c:pt>
                <c:pt idx="1963">
                  <c:v>-3.7324835000000001E-2</c:v>
                </c:pt>
                <c:pt idx="1964">
                  <c:v>-3.3870182999999998E-2</c:v>
                </c:pt>
                <c:pt idx="1965">
                  <c:v>-3.3417922000000003E-2</c:v>
                </c:pt>
                <c:pt idx="1966">
                  <c:v>-3.9252906999999997E-2</c:v>
                </c:pt>
                <c:pt idx="1967">
                  <c:v>-3.4201547999999998E-2</c:v>
                </c:pt>
                <c:pt idx="1968">
                  <c:v>-3.6665503000000002E-2</c:v>
                </c:pt>
                <c:pt idx="1969">
                  <c:v>-3.7343174E-2</c:v>
                </c:pt>
                <c:pt idx="1970">
                  <c:v>-3.7006817999999997E-2</c:v>
                </c:pt>
                <c:pt idx="1971">
                  <c:v>-3.7173367999999998E-2</c:v>
                </c:pt>
                <c:pt idx="1972">
                  <c:v>-3.7320106999999998E-2</c:v>
                </c:pt>
                <c:pt idx="1973">
                  <c:v>-3.9323080000000003E-2</c:v>
                </c:pt>
                <c:pt idx="1974">
                  <c:v>-3.6974970000000003E-2</c:v>
                </c:pt>
                <c:pt idx="1975">
                  <c:v>-3.5989067999999999E-2</c:v>
                </c:pt>
                <c:pt idx="1976">
                  <c:v>-3.8164336E-2</c:v>
                </c:pt>
                <c:pt idx="1977">
                  <c:v>-3.3471581E-2</c:v>
                </c:pt>
                <c:pt idx="1978">
                  <c:v>-3.6937688000000003E-2</c:v>
                </c:pt>
                <c:pt idx="1979">
                  <c:v>-3.6827415000000002E-2</c:v>
                </c:pt>
                <c:pt idx="1980">
                  <c:v>-3.9369669000000003E-2</c:v>
                </c:pt>
                <c:pt idx="1981">
                  <c:v>-4.2856287E-2</c:v>
                </c:pt>
                <c:pt idx="1982">
                  <c:v>-3.7080954999999999E-2</c:v>
                </c:pt>
                <c:pt idx="1983">
                  <c:v>-3.8588032000000001E-2</c:v>
                </c:pt>
                <c:pt idx="1984">
                  <c:v>-3.6947257999999997E-2</c:v>
                </c:pt>
                <c:pt idx="1985">
                  <c:v>-3.7876289E-2</c:v>
                </c:pt>
                <c:pt idx="1986">
                  <c:v>-3.7984948999999997E-2</c:v>
                </c:pt>
                <c:pt idx="1987">
                  <c:v>-3.9005734E-2</c:v>
                </c:pt>
                <c:pt idx="1988">
                  <c:v>-4.2574368000000001E-2</c:v>
                </c:pt>
                <c:pt idx="1989">
                  <c:v>-3.7442505000000001E-2</c:v>
                </c:pt>
                <c:pt idx="1990">
                  <c:v>-3.6696285000000002E-2</c:v>
                </c:pt>
                <c:pt idx="1991">
                  <c:v>-3.7938624999999997E-2</c:v>
                </c:pt>
                <c:pt idx="1992">
                  <c:v>-4.3097167999999998E-2</c:v>
                </c:pt>
                <c:pt idx="1993">
                  <c:v>-4.0006079E-2</c:v>
                </c:pt>
                <c:pt idx="1994">
                  <c:v>-3.8731221000000003E-2</c:v>
                </c:pt>
                <c:pt idx="1995">
                  <c:v>-3.5395700000000002E-2</c:v>
                </c:pt>
                <c:pt idx="1996">
                  <c:v>-3.8397084999999997E-2</c:v>
                </c:pt>
                <c:pt idx="1997">
                  <c:v>-4.3532752000000001E-2</c:v>
                </c:pt>
                <c:pt idx="1998">
                  <c:v>-4.0713529999999998E-2</c:v>
                </c:pt>
                <c:pt idx="1999">
                  <c:v>-4.3978278000000003E-2</c:v>
                </c:pt>
                <c:pt idx="2000">
                  <c:v>-4.1576638999999999E-2</c:v>
                </c:pt>
                <c:pt idx="2001">
                  <c:v>-4.1245154999999999E-2</c:v>
                </c:pt>
                <c:pt idx="2002">
                  <c:v>-3.8294107000000001E-2</c:v>
                </c:pt>
                <c:pt idx="2003">
                  <c:v>-3.9990913000000003E-2</c:v>
                </c:pt>
                <c:pt idx="2004">
                  <c:v>-4.2535029000000002E-2</c:v>
                </c:pt>
                <c:pt idx="2005">
                  <c:v>-4.2320468E-2</c:v>
                </c:pt>
                <c:pt idx="2006">
                  <c:v>-4.5422517000000003E-2</c:v>
                </c:pt>
                <c:pt idx="2007">
                  <c:v>-3.9030655999999997E-2</c:v>
                </c:pt>
                <c:pt idx="2008">
                  <c:v>-4.0650126000000002E-2</c:v>
                </c:pt>
                <c:pt idx="2009">
                  <c:v>-4.1560105999999999E-2</c:v>
                </c:pt>
                <c:pt idx="2010">
                  <c:v>-4.4359351999999998E-2</c:v>
                </c:pt>
                <c:pt idx="2011">
                  <c:v>-3.9910011000000002E-2</c:v>
                </c:pt>
                <c:pt idx="2012">
                  <c:v>-3.8794145000000002E-2</c:v>
                </c:pt>
                <c:pt idx="2013">
                  <c:v>-4.4806897999999998E-2</c:v>
                </c:pt>
                <c:pt idx="2014">
                  <c:v>-4.1432670999999997E-2</c:v>
                </c:pt>
                <c:pt idx="2015">
                  <c:v>-4.1653085999999999E-2</c:v>
                </c:pt>
                <c:pt idx="2016">
                  <c:v>-4.1658412999999998E-2</c:v>
                </c:pt>
                <c:pt idx="2017">
                  <c:v>-4.1658613999999997E-2</c:v>
                </c:pt>
                <c:pt idx="2018">
                  <c:v>-4.2320412000000002E-2</c:v>
                </c:pt>
                <c:pt idx="2019">
                  <c:v>-4.0971577000000002E-2</c:v>
                </c:pt>
                <c:pt idx="2020">
                  <c:v>-3.9936936999999999E-2</c:v>
                </c:pt>
                <c:pt idx="2021">
                  <c:v>-4.2649276999999999E-2</c:v>
                </c:pt>
                <c:pt idx="2022">
                  <c:v>-4.1604780000000001E-2</c:v>
                </c:pt>
                <c:pt idx="2023">
                  <c:v>-3.5399753999999999E-2</c:v>
                </c:pt>
                <c:pt idx="2024">
                  <c:v>-4.1472025000000003E-2</c:v>
                </c:pt>
                <c:pt idx="2025">
                  <c:v>-4.6369277E-2</c:v>
                </c:pt>
                <c:pt idx="2026">
                  <c:v>-3.7942238000000003E-2</c:v>
                </c:pt>
                <c:pt idx="2027">
                  <c:v>-3.7699148000000002E-2</c:v>
                </c:pt>
                <c:pt idx="2028">
                  <c:v>-4.9459137E-2</c:v>
                </c:pt>
                <c:pt idx="2029">
                  <c:v>-4.9399942000000002E-2</c:v>
                </c:pt>
                <c:pt idx="2030">
                  <c:v>-4.3154827999999999E-2</c:v>
                </c:pt>
                <c:pt idx="2031">
                  <c:v>-3.7425037000000001E-2</c:v>
                </c:pt>
                <c:pt idx="2032">
                  <c:v>-4.2153478000000001E-2</c:v>
                </c:pt>
                <c:pt idx="2033">
                  <c:v>-4.1589688999999999E-2</c:v>
                </c:pt>
                <c:pt idx="2034">
                  <c:v>-4.9443882000000001E-2</c:v>
                </c:pt>
                <c:pt idx="2035">
                  <c:v>-4.6210807E-2</c:v>
                </c:pt>
                <c:pt idx="2036">
                  <c:v>-4.1559859999999997E-2</c:v>
                </c:pt>
                <c:pt idx="2037">
                  <c:v>-4.7276601000000001E-2</c:v>
                </c:pt>
                <c:pt idx="2038">
                  <c:v>-4.3828606999999999E-2</c:v>
                </c:pt>
                <c:pt idx="2039">
                  <c:v>-4.5318249999999997E-2</c:v>
                </c:pt>
                <c:pt idx="2040">
                  <c:v>-4.2351755999999997E-2</c:v>
                </c:pt>
                <c:pt idx="2041">
                  <c:v>-4.6071172000000001E-2</c:v>
                </c:pt>
                <c:pt idx="2042">
                  <c:v>-4.9409173000000001E-2</c:v>
                </c:pt>
                <c:pt idx="2043">
                  <c:v>-5.1740586999999998E-2</c:v>
                </c:pt>
                <c:pt idx="2044">
                  <c:v>-4.723132E-2</c:v>
                </c:pt>
                <c:pt idx="2045">
                  <c:v>-4.3977073999999998E-2</c:v>
                </c:pt>
                <c:pt idx="2046">
                  <c:v>-4.4089727000000002E-2</c:v>
                </c:pt>
                <c:pt idx="2047">
                  <c:v>-4.7506909999999999E-2</c:v>
                </c:pt>
                <c:pt idx="2048">
                  <c:v>-4.8631828000000002E-2</c:v>
                </c:pt>
                <c:pt idx="2049">
                  <c:v>-4.9019523000000002E-2</c:v>
                </c:pt>
                <c:pt idx="2050">
                  <c:v>-5.0817158000000001E-2</c:v>
                </c:pt>
                <c:pt idx="2051">
                  <c:v>-4.9947269000000002E-2</c:v>
                </c:pt>
                <c:pt idx="2052">
                  <c:v>-5.0816260000000002E-2</c:v>
                </c:pt>
                <c:pt idx="2053">
                  <c:v>-5.0391565999999999E-2</c:v>
                </c:pt>
                <c:pt idx="2054">
                  <c:v>-4.9704202000000003E-2</c:v>
                </c:pt>
                <c:pt idx="2055">
                  <c:v>-5.1917557000000003E-2</c:v>
                </c:pt>
                <c:pt idx="2056">
                  <c:v>-5.2963379999999997E-2</c:v>
                </c:pt>
                <c:pt idx="2057">
                  <c:v>-5.2067555000000001E-2</c:v>
                </c:pt>
                <c:pt idx="2058">
                  <c:v>-5.1458757000000001E-2</c:v>
                </c:pt>
                <c:pt idx="2059">
                  <c:v>-5.3986039E-2</c:v>
                </c:pt>
                <c:pt idx="2060">
                  <c:v>-5.4288841999999997E-2</c:v>
                </c:pt>
                <c:pt idx="2061">
                  <c:v>-5.6326161999999999E-2</c:v>
                </c:pt>
                <c:pt idx="2062">
                  <c:v>-5.3835038000000002E-2</c:v>
                </c:pt>
                <c:pt idx="2063">
                  <c:v>-5.3111977999999997E-2</c:v>
                </c:pt>
                <c:pt idx="2064">
                  <c:v>-5.7173029E-2</c:v>
                </c:pt>
                <c:pt idx="2065">
                  <c:v>-5.2377901999999997E-2</c:v>
                </c:pt>
                <c:pt idx="2066">
                  <c:v>-5.8453638000000002E-2</c:v>
                </c:pt>
                <c:pt idx="2067">
                  <c:v>-5.6705131999999998E-2</c:v>
                </c:pt>
                <c:pt idx="2068">
                  <c:v>-4.5351278000000002E-2</c:v>
                </c:pt>
                <c:pt idx="2069">
                  <c:v>-4.7243435E-2</c:v>
                </c:pt>
                <c:pt idx="2070">
                  <c:v>-5.3443007000000001E-2</c:v>
                </c:pt>
                <c:pt idx="2071">
                  <c:v>-6.2649555999999995E-2</c:v>
                </c:pt>
                <c:pt idx="2072">
                  <c:v>-5.1623002000000001E-2</c:v>
                </c:pt>
                <c:pt idx="2073">
                  <c:v>-4.1720374999999997E-2</c:v>
                </c:pt>
                <c:pt idx="2074">
                  <c:v>-5.2037730999999997E-2</c:v>
                </c:pt>
                <c:pt idx="2075">
                  <c:v>-5.4784432000000001E-2</c:v>
                </c:pt>
                <c:pt idx="2076">
                  <c:v>-6.1120360999999998E-2</c:v>
                </c:pt>
                <c:pt idx="2077">
                  <c:v>-5.5612437000000001E-2</c:v>
                </c:pt>
                <c:pt idx="2078">
                  <c:v>-4.6859693000000001E-2</c:v>
                </c:pt>
                <c:pt idx="2079">
                  <c:v>-4.0352172999999998E-2</c:v>
                </c:pt>
                <c:pt idx="2080">
                  <c:v>-5.6750856000000002E-2</c:v>
                </c:pt>
                <c:pt idx="2081">
                  <c:v>-5.8453581999999997E-2</c:v>
                </c:pt>
                <c:pt idx="2082">
                  <c:v>-5.8381139999999998E-2</c:v>
                </c:pt>
                <c:pt idx="2083">
                  <c:v>-4.9769804000000001E-2</c:v>
                </c:pt>
                <c:pt idx="2084">
                  <c:v>-5.2947223000000002E-2</c:v>
                </c:pt>
                <c:pt idx="2085">
                  <c:v>-6.4637772999999996E-2</c:v>
                </c:pt>
                <c:pt idx="2086">
                  <c:v>-6.0323718999999998E-2</c:v>
                </c:pt>
                <c:pt idx="2087">
                  <c:v>-5.4752483999999997E-2</c:v>
                </c:pt>
                <c:pt idx="2088">
                  <c:v>-5.7982898999999997E-2</c:v>
                </c:pt>
                <c:pt idx="2089">
                  <c:v>-5.7556576999999998E-2</c:v>
                </c:pt>
                <c:pt idx="2090">
                  <c:v>-6.0158752000000003E-2</c:v>
                </c:pt>
                <c:pt idx="2091">
                  <c:v>-5.8907228999999998E-2</c:v>
                </c:pt>
                <c:pt idx="2092">
                  <c:v>-5.4927404999999999E-2</c:v>
                </c:pt>
                <c:pt idx="2093">
                  <c:v>-5.1657191999999998E-2</c:v>
                </c:pt>
                <c:pt idx="2094">
                  <c:v>-6.0681842E-2</c:v>
                </c:pt>
                <c:pt idx="2095">
                  <c:v>-6.2132262000000001E-2</c:v>
                </c:pt>
                <c:pt idx="2096">
                  <c:v>-5.3865809000000001E-2</c:v>
                </c:pt>
                <c:pt idx="2097">
                  <c:v>-5.3778052E-2</c:v>
                </c:pt>
                <c:pt idx="2098">
                  <c:v>-5.7605813999999998E-2</c:v>
                </c:pt>
                <c:pt idx="2099">
                  <c:v>-5.5143787999999999E-2</c:v>
                </c:pt>
                <c:pt idx="2100">
                  <c:v>-6.3006237000000007E-2</c:v>
                </c:pt>
                <c:pt idx="2101">
                  <c:v>-5.3493459E-2</c:v>
                </c:pt>
                <c:pt idx="2102">
                  <c:v>-5.6422400999999997E-2</c:v>
                </c:pt>
                <c:pt idx="2103">
                  <c:v>-5.7850387000000003E-2</c:v>
                </c:pt>
                <c:pt idx="2104">
                  <c:v>-5.5876984999999997E-2</c:v>
                </c:pt>
                <c:pt idx="2105">
                  <c:v>-5.9460603000000001E-2</c:v>
                </c:pt>
                <c:pt idx="2106">
                  <c:v>-5.3291388000000002E-2</c:v>
                </c:pt>
                <c:pt idx="2107">
                  <c:v>-5.5723764000000002E-2</c:v>
                </c:pt>
                <c:pt idx="2108">
                  <c:v>-5.9460178000000002E-2</c:v>
                </c:pt>
                <c:pt idx="2109">
                  <c:v>-6.1914362000000001E-2</c:v>
                </c:pt>
                <c:pt idx="2110">
                  <c:v>-6.0270659999999997E-2</c:v>
                </c:pt>
                <c:pt idx="2111">
                  <c:v>-5.4852165000000001E-2</c:v>
                </c:pt>
                <c:pt idx="2112">
                  <c:v>-5.4566409000000003E-2</c:v>
                </c:pt>
                <c:pt idx="2113">
                  <c:v>-6.6060804000000001E-2</c:v>
                </c:pt>
                <c:pt idx="2114">
                  <c:v>-6.8053916000000006E-2</c:v>
                </c:pt>
                <c:pt idx="2115">
                  <c:v>-5.6958298999999997E-2</c:v>
                </c:pt>
                <c:pt idx="2116">
                  <c:v>-5.5307671000000003E-2</c:v>
                </c:pt>
                <c:pt idx="2117">
                  <c:v>-6.0739644000000002E-2</c:v>
                </c:pt>
                <c:pt idx="2118">
                  <c:v>-6.0926597999999998E-2</c:v>
                </c:pt>
                <c:pt idx="2119">
                  <c:v>-6.3198878999999999E-2</c:v>
                </c:pt>
                <c:pt idx="2120">
                  <c:v>-6.1154105E-2</c:v>
                </c:pt>
                <c:pt idx="2121">
                  <c:v>-5.7692173999999999E-2</c:v>
                </c:pt>
                <c:pt idx="2122">
                  <c:v>-6.0936171999999997E-2</c:v>
                </c:pt>
                <c:pt idx="2123">
                  <c:v>-6.6016085000000002E-2</c:v>
                </c:pt>
                <c:pt idx="2124">
                  <c:v>-6.2490057000000002E-2</c:v>
                </c:pt>
                <c:pt idx="2125">
                  <c:v>-6.2095821000000002E-2</c:v>
                </c:pt>
                <c:pt idx="2126">
                  <c:v>-6.3369878000000004E-2</c:v>
                </c:pt>
                <c:pt idx="2127">
                  <c:v>-6.2277813000000001E-2</c:v>
                </c:pt>
                <c:pt idx="2128">
                  <c:v>-5.8878552000000001E-2</c:v>
                </c:pt>
                <c:pt idx="2129">
                  <c:v>-5.3360917000000001E-2</c:v>
                </c:pt>
                <c:pt idx="2130">
                  <c:v>-4.6537094000000001E-2</c:v>
                </c:pt>
                <c:pt idx="2131">
                  <c:v>-5.5929206000000002E-2</c:v>
                </c:pt>
                <c:pt idx="2132">
                  <c:v>-6.3048101999999995E-2</c:v>
                </c:pt>
                <c:pt idx="2133">
                  <c:v>-6.4734301999999994E-2</c:v>
                </c:pt>
                <c:pt idx="2134">
                  <c:v>-5.4744247000000003E-2</c:v>
                </c:pt>
                <c:pt idx="2135">
                  <c:v>-7.1824527999999999E-2</c:v>
                </c:pt>
                <c:pt idx="2136">
                  <c:v>-7.403788E-2</c:v>
                </c:pt>
                <c:pt idx="2137">
                  <c:v>-4.8944085999999998E-2</c:v>
                </c:pt>
                <c:pt idx="2138">
                  <c:v>-5.0663158E-2</c:v>
                </c:pt>
                <c:pt idx="2139">
                  <c:v>-4.8094798000000001E-2</c:v>
                </c:pt>
                <c:pt idx="2140">
                  <c:v>-5.0364341999999999E-2</c:v>
                </c:pt>
                <c:pt idx="2141">
                  <c:v>-5.8415941999999998E-2</c:v>
                </c:pt>
                <c:pt idx="2142">
                  <c:v>-6.9976725000000004E-2</c:v>
                </c:pt>
                <c:pt idx="2143">
                  <c:v>-6.2463592999999998E-2</c:v>
                </c:pt>
                <c:pt idx="2144">
                  <c:v>-5.7305849999999998E-2</c:v>
                </c:pt>
                <c:pt idx="2145">
                  <c:v>-5.6866820999999998E-2</c:v>
                </c:pt>
                <c:pt idx="2146">
                  <c:v>-5.454614E-2</c:v>
                </c:pt>
                <c:pt idx="2147">
                  <c:v>-6.0619554999999999E-2</c:v>
                </c:pt>
                <c:pt idx="2148">
                  <c:v>-5.4557405000000003E-2</c:v>
                </c:pt>
                <c:pt idx="2149">
                  <c:v>-5.2713259999999998E-2</c:v>
                </c:pt>
                <c:pt idx="2150">
                  <c:v>-5.8144510000000003E-2</c:v>
                </c:pt>
                <c:pt idx="2151">
                  <c:v>-5.6122011999999999E-2</c:v>
                </c:pt>
                <c:pt idx="2152">
                  <c:v>-5.0428972000000002E-2</c:v>
                </c:pt>
                <c:pt idx="2153">
                  <c:v>-5.6026034000000002E-2</c:v>
                </c:pt>
                <c:pt idx="2154">
                  <c:v>-5.7099021999999999E-2</c:v>
                </c:pt>
                <c:pt idx="2155">
                  <c:v>-6.0243335000000002E-2</c:v>
                </c:pt>
                <c:pt idx="2156">
                  <c:v>-5.7362060999999999E-2</c:v>
                </c:pt>
                <c:pt idx="2157">
                  <c:v>-5.1086612000000003E-2</c:v>
                </c:pt>
                <c:pt idx="2158">
                  <c:v>-4.4790633000000003E-2</c:v>
                </c:pt>
                <c:pt idx="2159">
                  <c:v>-5.1814671999999999E-2</c:v>
                </c:pt>
                <c:pt idx="2160">
                  <c:v>-5.9873663000000001E-2</c:v>
                </c:pt>
                <c:pt idx="2161">
                  <c:v>-5.5162635000000002E-2</c:v>
                </c:pt>
                <c:pt idx="2162">
                  <c:v>-4.5870068999999999E-2</c:v>
                </c:pt>
                <c:pt idx="2163">
                  <c:v>-5.0778653E-2</c:v>
                </c:pt>
                <c:pt idx="2164">
                  <c:v>-5.8857355E-2</c:v>
                </c:pt>
                <c:pt idx="2165">
                  <c:v>-4.5598917000000003E-2</c:v>
                </c:pt>
                <c:pt idx="2166">
                  <c:v>-4.2853728000000001E-2</c:v>
                </c:pt>
                <c:pt idx="2167">
                  <c:v>-6.0260672000000001E-2</c:v>
                </c:pt>
                <c:pt idx="2168">
                  <c:v>-5.7581E-2</c:v>
                </c:pt>
                <c:pt idx="2169">
                  <c:v>-6.0467410999999999E-2</c:v>
                </c:pt>
                <c:pt idx="2170">
                  <c:v>-6.4225666000000001E-2</c:v>
                </c:pt>
                <c:pt idx="2171">
                  <c:v>-5.3636982999999999E-2</c:v>
                </c:pt>
                <c:pt idx="2172">
                  <c:v>-6.2854186000000006E-2</c:v>
                </c:pt>
                <c:pt idx="2173">
                  <c:v>-6.4621471E-2</c:v>
                </c:pt>
                <c:pt idx="2174">
                  <c:v>-6.0525000000000002E-2</c:v>
                </c:pt>
                <c:pt idx="2175">
                  <c:v>-7.6511823000000007E-2</c:v>
                </c:pt>
                <c:pt idx="2176">
                  <c:v>-5.6079779000000003E-2</c:v>
                </c:pt>
                <c:pt idx="2177">
                  <c:v>-5.1211874999999997E-2</c:v>
                </c:pt>
                <c:pt idx="2178">
                  <c:v>-5.5668141999999997E-2</c:v>
                </c:pt>
                <c:pt idx="2179">
                  <c:v>-6.5553955999999997E-2</c:v>
                </c:pt>
                <c:pt idx="2180">
                  <c:v>-6.6894591000000003E-2</c:v>
                </c:pt>
                <c:pt idx="2181">
                  <c:v>-5.7649768999999997E-2</c:v>
                </c:pt>
                <c:pt idx="2182">
                  <c:v>-5.9951007000000001E-2</c:v>
                </c:pt>
                <c:pt idx="2183">
                  <c:v>-6.5984136999999998E-2</c:v>
                </c:pt>
                <c:pt idx="2184">
                  <c:v>-6.0177113999999997E-2</c:v>
                </c:pt>
                <c:pt idx="2185">
                  <c:v>-5.5933546000000001E-2</c:v>
                </c:pt>
                <c:pt idx="2186">
                  <c:v>-6.0815385999999999E-2</c:v>
                </c:pt>
                <c:pt idx="2187">
                  <c:v>-6.3937351000000003E-2</c:v>
                </c:pt>
                <c:pt idx="2188">
                  <c:v>-5.6912198999999997E-2</c:v>
                </c:pt>
                <c:pt idx="2189">
                  <c:v>-5.4193209999999999E-2</c:v>
                </c:pt>
                <c:pt idx="2190">
                  <c:v>-5.8370645999999998E-2</c:v>
                </c:pt>
                <c:pt idx="2191">
                  <c:v>-5.6208744999999997E-2</c:v>
                </c:pt>
                <c:pt idx="2192">
                  <c:v>-5.4060104999999997E-2</c:v>
                </c:pt>
                <c:pt idx="2193">
                  <c:v>-5.6887686E-2</c:v>
                </c:pt>
                <c:pt idx="2194">
                  <c:v>-5.8304489000000001E-2</c:v>
                </c:pt>
                <c:pt idx="2195">
                  <c:v>-5.3760424000000001E-2</c:v>
                </c:pt>
                <c:pt idx="2196">
                  <c:v>-4.8544358000000003E-2</c:v>
                </c:pt>
                <c:pt idx="2197">
                  <c:v>-5.3647335999999997E-2</c:v>
                </c:pt>
                <c:pt idx="2198">
                  <c:v>-5.7601064E-2</c:v>
                </c:pt>
                <c:pt idx="2199">
                  <c:v>-5.4964352000000001E-2</c:v>
                </c:pt>
                <c:pt idx="2200">
                  <c:v>-5.4369669000000002E-2</c:v>
                </c:pt>
                <c:pt idx="2201">
                  <c:v>-5.2584450999999997E-2</c:v>
                </c:pt>
                <c:pt idx="2202">
                  <c:v>-4.8508216E-2</c:v>
                </c:pt>
                <c:pt idx="2203">
                  <c:v>-4.8523955000000001E-2</c:v>
                </c:pt>
                <c:pt idx="2204">
                  <c:v>-5.2103244E-2</c:v>
                </c:pt>
                <c:pt idx="2205">
                  <c:v>-5.6051089999999998E-2</c:v>
                </c:pt>
                <c:pt idx="2206">
                  <c:v>-5.6317939999999997E-2</c:v>
                </c:pt>
                <c:pt idx="2207">
                  <c:v>-4.5949469999999999E-2</c:v>
                </c:pt>
                <c:pt idx="2208">
                  <c:v>-5.2092049000000001E-2</c:v>
                </c:pt>
                <c:pt idx="2209">
                  <c:v>-5.5434300999999998E-2</c:v>
                </c:pt>
                <c:pt idx="2210">
                  <c:v>-5.1329571999999997E-2</c:v>
                </c:pt>
                <c:pt idx="2211">
                  <c:v>-4.4548731000000001E-2</c:v>
                </c:pt>
                <c:pt idx="2212">
                  <c:v>-4.9244151E-2</c:v>
                </c:pt>
                <c:pt idx="2213">
                  <c:v>-5.4912083E-2</c:v>
                </c:pt>
                <c:pt idx="2214">
                  <c:v>-5.4336306000000001E-2</c:v>
                </c:pt>
                <c:pt idx="2215">
                  <c:v>-4.7611478999999998E-2</c:v>
                </c:pt>
                <c:pt idx="2216">
                  <c:v>-4.2018574000000003E-2</c:v>
                </c:pt>
                <c:pt idx="2217">
                  <c:v>-5.3547852E-2</c:v>
                </c:pt>
                <c:pt idx="2218">
                  <c:v>-5.7992935000000002E-2</c:v>
                </c:pt>
                <c:pt idx="2219">
                  <c:v>-4.8418224000000003E-2</c:v>
                </c:pt>
                <c:pt idx="2220">
                  <c:v>-4.6834707000000003E-2</c:v>
                </c:pt>
                <c:pt idx="2221">
                  <c:v>-5.0687309E-2</c:v>
                </c:pt>
                <c:pt idx="2222">
                  <c:v>-5.0815407E-2</c:v>
                </c:pt>
                <c:pt idx="2223">
                  <c:v>-4.9545265999999998E-2</c:v>
                </c:pt>
                <c:pt idx="2224">
                  <c:v>-4.9857654000000001E-2</c:v>
                </c:pt>
                <c:pt idx="2225">
                  <c:v>-4.5124516000000003E-2</c:v>
                </c:pt>
                <c:pt idx="2226">
                  <c:v>-5.1209576E-2</c:v>
                </c:pt>
                <c:pt idx="2227">
                  <c:v>-4.6566699000000003E-2</c:v>
                </c:pt>
                <c:pt idx="2228">
                  <c:v>-4.6288929999999999E-2</c:v>
                </c:pt>
                <c:pt idx="2229">
                  <c:v>-5.219087E-2</c:v>
                </c:pt>
                <c:pt idx="2230">
                  <c:v>-4.9216121000000002E-2</c:v>
                </c:pt>
                <c:pt idx="2231">
                  <c:v>-3.9919283E-2</c:v>
                </c:pt>
                <c:pt idx="2232">
                  <c:v>-4.3675140000000001E-2</c:v>
                </c:pt>
                <c:pt idx="2233">
                  <c:v>-5.845239E-2</c:v>
                </c:pt>
                <c:pt idx="2234">
                  <c:v>-5.1860534E-2</c:v>
                </c:pt>
                <c:pt idx="2235">
                  <c:v>-5.0588085999999997E-2</c:v>
                </c:pt>
                <c:pt idx="2236">
                  <c:v>-6.5429351999999996E-2</c:v>
                </c:pt>
                <c:pt idx="2237">
                  <c:v>-4.6480860999999998E-2</c:v>
                </c:pt>
                <c:pt idx="2238">
                  <c:v>-4.2406491999999997E-2</c:v>
                </c:pt>
                <c:pt idx="2239">
                  <c:v>-6.1516466999999998E-2</c:v>
                </c:pt>
                <c:pt idx="2240">
                  <c:v>-5.8443978000000001E-2</c:v>
                </c:pt>
                <c:pt idx="2241">
                  <c:v>-4.9363180999999999E-2</c:v>
                </c:pt>
                <c:pt idx="2242">
                  <c:v>-5.3180023999999999E-2</c:v>
                </c:pt>
                <c:pt idx="2243">
                  <c:v>-4.5439660999999999E-2</c:v>
                </c:pt>
                <c:pt idx="2244">
                  <c:v>-4.6538211000000003E-2</c:v>
                </c:pt>
                <c:pt idx="2245">
                  <c:v>-6.4945899000000001E-2</c:v>
                </c:pt>
                <c:pt idx="2246">
                  <c:v>-5.0987474999999997E-2</c:v>
                </c:pt>
                <c:pt idx="2247">
                  <c:v>-3.3409566000000002E-2</c:v>
                </c:pt>
                <c:pt idx="2248">
                  <c:v>-4.8888121E-2</c:v>
                </c:pt>
                <c:pt idx="2249">
                  <c:v>-5.6924875999999999E-2</c:v>
                </c:pt>
                <c:pt idx="2250">
                  <c:v>-4.0893710999999999E-2</c:v>
                </c:pt>
                <c:pt idx="2251">
                  <c:v>-4.4888746E-2</c:v>
                </c:pt>
                <c:pt idx="2252">
                  <c:v>-4.4614705999999997E-2</c:v>
                </c:pt>
                <c:pt idx="2253">
                  <c:v>-4.2411756000000002E-2</c:v>
                </c:pt>
                <c:pt idx="2254">
                  <c:v>-4.6476803999999997E-2</c:v>
                </c:pt>
                <c:pt idx="2255">
                  <c:v>-5.1287256000000003E-2</c:v>
                </c:pt>
                <c:pt idx="2256">
                  <c:v>-3.8801558E-2</c:v>
                </c:pt>
                <c:pt idx="2257">
                  <c:v>-3.7130642999999998E-2</c:v>
                </c:pt>
                <c:pt idx="2258">
                  <c:v>-4.5437041999999997E-2</c:v>
                </c:pt>
                <c:pt idx="2259">
                  <c:v>-4.6242442000000002E-2</c:v>
                </c:pt>
                <c:pt idx="2260">
                  <c:v>-3.7725652999999998E-2</c:v>
                </c:pt>
                <c:pt idx="2261">
                  <c:v>-3.5567962000000002E-2</c:v>
                </c:pt>
                <c:pt idx="2262">
                  <c:v>-4.2500969E-2</c:v>
                </c:pt>
                <c:pt idx="2263">
                  <c:v>-4.3717414000000003E-2</c:v>
                </c:pt>
                <c:pt idx="2264">
                  <c:v>-4.3739515999999999E-2</c:v>
                </c:pt>
                <c:pt idx="2265">
                  <c:v>-3.9256256000000003E-2</c:v>
                </c:pt>
                <c:pt idx="2266">
                  <c:v>-3.7114009000000003E-2</c:v>
                </c:pt>
                <c:pt idx="2267">
                  <c:v>-4.4591993000000003E-2</c:v>
                </c:pt>
                <c:pt idx="2268">
                  <c:v>-4.8412833000000002E-2</c:v>
                </c:pt>
                <c:pt idx="2269">
                  <c:v>-4.1469003999999997E-2</c:v>
                </c:pt>
                <c:pt idx="2270">
                  <c:v>-4.2355571000000002E-2</c:v>
                </c:pt>
                <c:pt idx="2271">
                  <c:v>-4.2598537999999998E-2</c:v>
                </c:pt>
                <c:pt idx="2272">
                  <c:v>-4.2071767000000003E-2</c:v>
                </c:pt>
                <c:pt idx="2273">
                  <c:v>-4.0495437000000002E-2</c:v>
                </c:pt>
                <c:pt idx="2274">
                  <c:v>-4.1016083000000002E-2</c:v>
                </c:pt>
                <c:pt idx="2275">
                  <c:v>-4.6859968000000002E-2</c:v>
                </c:pt>
                <c:pt idx="2276">
                  <c:v>-4.3970971999999997E-2</c:v>
                </c:pt>
                <c:pt idx="2277">
                  <c:v>-4.1799571000000001E-2</c:v>
                </c:pt>
                <c:pt idx="2278">
                  <c:v>-3.9279155000000003E-2</c:v>
                </c:pt>
                <c:pt idx="2279">
                  <c:v>-4.0179870999999999E-2</c:v>
                </c:pt>
                <c:pt idx="2280">
                  <c:v>-2.8865431E-2</c:v>
                </c:pt>
                <c:pt idx="2281">
                  <c:v>-3.0661193999999999E-2</c:v>
                </c:pt>
                <c:pt idx="2282">
                  <c:v>-6.0566895000000003E-2</c:v>
                </c:pt>
                <c:pt idx="2283">
                  <c:v>-5.3382367E-2</c:v>
                </c:pt>
                <c:pt idx="2284">
                  <c:v>2.7211169999999999E-3</c:v>
                </c:pt>
                <c:pt idx="2285">
                  <c:v>-4.1749157000000002E-2</c:v>
                </c:pt>
                <c:pt idx="2286">
                  <c:v>-9.8076082999999994E-2</c:v>
                </c:pt>
                <c:pt idx="2287">
                  <c:v>-5.5138733000000002E-2</c:v>
                </c:pt>
                <c:pt idx="2288">
                  <c:v>-1.5576410000000001E-2</c:v>
                </c:pt>
                <c:pt idx="2289">
                  <c:v>-5.3706749999999998E-2</c:v>
                </c:pt>
                <c:pt idx="2290">
                  <c:v>-5.5078811999999998E-2</c:v>
                </c:pt>
                <c:pt idx="2291">
                  <c:v>-4.1375971999999997E-2</c:v>
                </c:pt>
                <c:pt idx="2292">
                  <c:v>-5.3165786E-2</c:v>
                </c:pt>
                <c:pt idx="2293">
                  <c:v>-3.5354216000000001E-2</c:v>
                </c:pt>
                <c:pt idx="2294">
                  <c:v>-3.9185971E-2</c:v>
                </c:pt>
                <c:pt idx="2295">
                  <c:v>-5.6984302000000001E-2</c:v>
                </c:pt>
                <c:pt idx="2296">
                  <c:v>-4.8049133000000001E-2</c:v>
                </c:pt>
                <c:pt idx="2297">
                  <c:v>-3.5394792000000001E-2</c:v>
                </c:pt>
                <c:pt idx="2298">
                  <c:v>-4.4915589999999998E-2</c:v>
                </c:pt>
                <c:pt idx="2299">
                  <c:v>-5.2621490999999999E-2</c:v>
                </c:pt>
                <c:pt idx="2300">
                  <c:v>-4.0852449999999998E-2</c:v>
                </c:pt>
                <c:pt idx="2301">
                  <c:v>-4.0785987000000003E-2</c:v>
                </c:pt>
                <c:pt idx="2302">
                  <c:v>-4.8271868000000002E-2</c:v>
                </c:pt>
                <c:pt idx="2303">
                  <c:v>-4.4593348999999997E-2</c:v>
                </c:pt>
                <c:pt idx="2304">
                  <c:v>-4.3734211000000002E-2</c:v>
                </c:pt>
                <c:pt idx="2305">
                  <c:v>-4.9904118999999997E-2</c:v>
                </c:pt>
                <c:pt idx="2306">
                  <c:v>-4.5412697000000002E-2</c:v>
                </c:pt>
                <c:pt idx="2307">
                  <c:v>-4.3558881000000001E-2</c:v>
                </c:pt>
                <c:pt idx="2308">
                  <c:v>-4.4320282000000003E-2</c:v>
                </c:pt>
                <c:pt idx="2309">
                  <c:v>-4.7760627999999999E-2</c:v>
                </c:pt>
                <c:pt idx="2310">
                  <c:v>-4.6645563000000001E-2</c:v>
                </c:pt>
                <c:pt idx="2311">
                  <c:v>-4.2191329999999999E-2</c:v>
                </c:pt>
                <c:pt idx="2312">
                  <c:v>-4.9331799000000003E-2</c:v>
                </c:pt>
                <c:pt idx="2313">
                  <c:v>-4.5597881E-2</c:v>
                </c:pt>
                <c:pt idx="2314">
                  <c:v>-3.8690176E-2</c:v>
                </c:pt>
                <c:pt idx="2315">
                  <c:v>-3.9147511000000003E-2</c:v>
                </c:pt>
                <c:pt idx="2316">
                  <c:v>-4.0568042999999998E-2</c:v>
                </c:pt>
                <c:pt idx="2317">
                  <c:v>-4.4608161E-2</c:v>
                </c:pt>
                <c:pt idx="2318">
                  <c:v>-3.9933778000000003E-2</c:v>
                </c:pt>
                <c:pt idx="2319">
                  <c:v>-4.1185036000000001E-2</c:v>
                </c:pt>
                <c:pt idx="2320">
                  <c:v>-3.9570093000000001E-2</c:v>
                </c:pt>
                <c:pt idx="2321">
                  <c:v>-4.1750066000000002E-2</c:v>
                </c:pt>
                <c:pt idx="2322">
                  <c:v>-3.8377440999999998E-2</c:v>
                </c:pt>
                <c:pt idx="2323">
                  <c:v>-3.7660937999999998E-2</c:v>
                </c:pt>
                <c:pt idx="2324">
                  <c:v>-3.7414062999999997E-2</c:v>
                </c:pt>
                <c:pt idx="2325">
                  <c:v>-3.5988219000000002E-2</c:v>
                </c:pt>
                <c:pt idx="2326">
                  <c:v>-3.6306467000000002E-2</c:v>
                </c:pt>
                <c:pt idx="2327">
                  <c:v>-3.5147022E-2</c:v>
                </c:pt>
                <c:pt idx="2328">
                  <c:v>-3.5567532999999998E-2</c:v>
                </c:pt>
                <c:pt idx="2329">
                  <c:v>-3.556931E-2</c:v>
                </c:pt>
                <c:pt idx="2330">
                  <c:v>-3.9310519000000002E-2</c:v>
                </c:pt>
                <c:pt idx="2331">
                  <c:v>-4.3363950999999998E-2</c:v>
                </c:pt>
                <c:pt idx="2332">
                  <c:v>-3.8347620999999998E-2</c:v>
                </c:pt>
                <c:pt idx="2333">
                  <c:v>-3.4707606000000002E-2</c:v>
                </c:pt>
                <c:pt idx="2334">
                  <c:v>-4.0670957000000001E-2</c:v>
                </c:pt>
                <c:pt idx="2335">
                  <c:v>-4.3386943999999997E-2</c:v>
                </c:pt>
                <c:pt idx="2336">
                  <c:v>-4.0274244000000001E-2</c:v>
                </c:pt>
                <c:pt idx="2337">
                  <c:v>-3.7744403000000003E-2</c:v>
                </c:pt>
                <c:pt idx="2338">
                  <c:v>-4.0897053000000003E-2</c:v>
                </c:pt>
                <c:pt idx="2339">
                  <c:v>-4.0254690000000003E-2</c:v>
                </c:pt>
                <c:pt idx="2340">
                  <c:v>-3.7234135000000002E-2</c:v>
                </c:pt>
                <c:pt idx="2341">
                  <c:v>-4.2541649000000001E-2</c:v>
                </c:pt>
                <c:pt idx="2342">
                  <c:v>-3.7746094000000001E-2</c:v>
                </c:pt>
                <c:pt idx="2343">
                  <c:v>-3.9896529E-2</c:v>
                </c:pt>
                <c:pt idx="2344">
                  <c:v>-4.4176227999999998E-2</c:v>
                </c:pt>
                <c:pt idx="2345">
                  <c:v>-4.1971824999999997E-2</c:v>
                </c:pt>
                <c:pt idx="2346">
                  <c:v>-3.7428736999999997E-2</c:v>
                </c:pt>
                <c:pt idx="2347">
                  <c:v>-4.0922787000000002E-2</c:v>
                </c:pt>
                <c:pt idx="2348">
                  <c:v>-3.8601041000000003E-2</c:v>
                </c:pt>
                <c:pt idx="2349">
                  <c:v>-4.1498680000000003E-2</c:v>
                </c:pt>
                <c:pt idx="2350">
                  <c:v>-3.7313256000000003E-2</c:v>
                </c:pt>
                <c:pt idx="2351">
                  <c:v>-3.6150411E-2</c:v>
                </c:pt>
                <c:pt idx="2352">
                  <c:v>-4.3276495999999998E-2</c:v>
                </c:pt>
                <c:pt idx="2353">
                  <c:v>-4.2296845E-2</c:v>
                </c:pt>
                <c:pt idx="2354">
                  <c:v>-3.6626708000000001E-2</c:v>
                </c:pt>
                <c:pt idx="2355">
                  <c:v>-4.0081515999999998E-2</c:v>
                </c:pt>
                <c:pt idx="2356">
                  <c:v>-4.1289790999999999E-2</c:v>
                </c:pt>
                <c:pt idx="2357">
                  <c:v>-3.7690706999999997E-2</c:v>
                </c:pt>
                <c:pt idx="2358">
                  <c:v>-3.2517246999999999E-2</c:v>
                </c:pt>
                <c:pt idx="2359">
                  <c:v>-3.5419285000000002E-2</c:v>
                </c:pt>
                <c:pt idx="2360">
                  <c:v>-3.8661147999999999E-2</c:v>
                </c:pt>
                <c:pt idx="2361">
                  <c:v>-3.55228E-2</c:v>
                </c:pt>
                <c:pt idx="2362">
                  <c:v>-3.6418956000000002E-2</c:v>
                </c:pt>
                <c:pt idx="2363">
                  <c:v>-3.8058228999999999E-2</c:v>
                </c:pt>
                <c:pt idx="2364">
                  <c:v>-3.7339973999999998E-2</c:v>
                </c:pt>
                <c:pt idx="2365">
                  <c:v>-3.5994898999999997E-2</c:v>
                </c:pt>
                <c:pt idx="2366">
                  <c:v>-3.5934977E-2</c:v>
                </c:pt>
                <c:pt idx="2367">
                  <c:v>-3.7252616000000002E-2</c:v>
                </c:pt>
                <c:pt idx="2368">
                  <c:v>-3.6857135999999999E-2</c:v>
                </c:pt>
                <c:pt idx="2369">
                  <c:v>-3.7529420000000001E-2</c:v>
                </c:pt>
                <c:pt idx="2370">
                  <c:v>-3.5969872E-2</c:v>
                </c:pt>
                <c:pt idx="2371">
                  <c:v>-3.8691982999999999E-2</c:v>
                </c:pt>
                <c:pt idx="2372">
                  <c:v>-3.7959352000000002E-2</c:v>
                </c:pt>
                <c:pt idx="2373">
                  <c:v>-3.9536014000000001E-2</c:v>
                </c:pt>
                <c:pt idx="2374">
                  <c:v>-3.5965782000000002E-2</c:v>
                </c:pt>
                <c:pt idx="2375">
                  <c:v>-4.1901615000000003E-2</c:v>
                </c:pt>
                <c:pt idx="2376">
                  <c:v>-4.1299742E-2</c:v>
                </c:pt>
                <c:pt idx="2377">
                  <c:v>-3.9386444E-2</c:v>
                </c:pt>
                <c:pt idx="2378">
                  <c:v>-3.7239935000000002E-2</c:v>
                </c:pt>
                <c:pt idx="2379">
                  <c:v>-4.0624096999999998E-2</c:v>
                </c:pt>
                <c:pt idx="2380">
                  <c:v>-4.4190335999999997E-2</c:v>
                </c:pt>
                <c:pt idx="2381">
                  <c:v>-3.7424907E-2</c:v>
                </c:pt>
                <c:pt idx="2382">
                  <c:v>-4.0615905000000001E-2</c:v>
                </c:pt>
                <c:pt idx="2383">
                  <c:v>-3.6735348000000001E-2</c:v>
                </c:pt>
                <c:pt idx="2384">
                  <c:v>-3.7927382000000003E-2</c:v>
                </c:pt>
                <c:pt idx="2385">
                  <c:v>-3.9000824000000003E-2</c:v>
                </c:pt>
                <c:pt idx="2386">
                  <c:v>-3.6320618999999998E-2</c:v>
                </c:pt>
                <c:pt idx="2387">
                  <c:v>-3.3263384999999999E-2</c:v>
                </c:pt>
                <c:pt idx="2388">
                  <c:v>-3.8997970999999999E-2</c:v>
                </c:pt>
                <c:pt idx="2389">
                  <c:v>-4.0349886000000001E-2</c:v>
                </c:pt>
                <c:pt idx="2390">
                  <c:v>-3.4740201999999998E-2</c:v>
                </c:pt>
                <c:pt idx="2391">
                  <c:v>-3.3909023000000003E-2</c:v>
                </c:pt>
                <c:pt idx="2392">
                  <c:v>-4.0618327000000003E-2</c:v>
                </c:pt>
                <c:pt idx="2393">
                  <c:v>-3.9448492000000002E-2</c:v>
                </c:pt>
                <c:pt idx="2394">
                  <c:v>-2.9384403999999999E-2</c:v>
                </c:pt>
                <c:pt idx="2395">
                  <c:v>-2.9236343000000001E-2</c:v>
                </c:pt>
                <c:pt idx="2396">
                  <c:v>-3.8778983000000003E-2</c:v>
                </c:pt>
                <c:pt idx="2397">
                  <c:v>-3.6476402999999998E-2</c:v>
                </c:pt>
                <c:pt idx="2398">
                  <c:v>-3.0368178999999999E-2</c:v>
                </c:pt>
                <c:pt idx="2399">
                  <c:v>-3.2190300999999998E-2</c:v>
                </c:pt>
                <c:pt idx="2400">
                  <c:v>-4.0670603999999999E-2</c:v>
                </c:pt>
                <c:pt idx="2401">
                  <c:v>-3.5601913999999998E-2</c:v>
                </c:pt>
                <c:pt idx="2402">
                  <c:v>-3.9964701999999998E-2</c:v>
                </c:pt>
                <c:pt idx="2403">
                  <c:v>-4.0219031000000002E-2</c:v>
                </c:pt>
                <c:pt idx="2404">
                  <c:v>-3.8234442E-2</c:v>
                </c:pt>
                <c:pt idx="2405">
                  <c:v>-3.8236033000000003E-2</c:v>
                </c:pt>
                <c:pt idx="2406">
                  <c:v>-4.3048366999999997E-2</c:v>
                </c:pt>
                <c:pt idx="2407">
                  <c:v>-3.9638924999999998E-2</c:v>
                </c:pt>
                <c:pt idx="2408">
                  <c:v>-3.9150237999999997E-2</c:v>
                </c:pt>
                <c:pt idx="2409">
                  <c:v>-4.3498367000000003E-2</c:v>
                </c:pt>
                <c:pt idx="2410">
                  <c:v>-4.6801484999999997E-2</c:v>
                </c:pt>
                <c:pt idx="2411">
                  <c:v>-4.5914209999999997E-2</c:v>
                </c:pt>
                <c:pt idx="2412">
                  <c:v>-4.1954092999999998E-2</c:v>
                </c:pt>
                <c:pt idx="2413">
                  <c:v>-4.9575689999999999E-2</c:v>
                </c:pt>
                <c:pt idx="2414">
                  <c:v>-5.0729903999999999E-2</c:v>
                </c:pt>
                <c:pt idx="2415">
                  <c:v>-4.7415525E-2</c:v>
                </c:pt>
                <c:pt idx="2416">
                  <c:v>-4.6444535000000002E-2</c:v>
                </c:pt>
                <c:pt idx="2417">
                  <c:v>-5.0178188999999998E-2</c:v>
                </c:pt>
                <c:pt idx="2418">
                  <c:v>-5.2124693999999999E-2</c:v>
                </c:pt>
                <c:pt idx="2419">
                  <c:v>-4.7318566999999999E-2</c:v>
                </c:pt>
                <c:pt idx="2420">
                  <c:v>-5.0715960999999997E-2</c:v>
                </c:pt>
                <c:pt idx="2421">
                  <c:v>-5.2519031000000001E-2</c:v>
                </c:pt>
                <c:pt idx="2422">
                  <c:v>-5.2904658E-2</c:v>
                </c:pt>
                <c:pt idx="2423">
                  <c:v>-5.2973539E-2</c:v>
                </c:pt>
                <c:pt idx="2424">
                  <c:v>-4.9717821000000002E-2</c:v>
                </c:pt>
                <c:pt idx="2425">
                  <c:v>-5.0142244000000002E-2</c:v>
                </c:pt>
                <c:pt idx="2426">
                  <c:v>-5.0500438000000002E-2</c:v>
                </c:pt>
                <c:pt idx="2427">
                  <c:v>-5.5810607999999998E-2</c:v>
                </c:pt>
                <c:pt idx="2428">
                  <c:v>-4.7978780999999998E-2</c:v>
                </c:pt>
                <c:pt idx="2429">
                  <c:v>-5.3717457000000003E-2</c:v>
                </c:pt>
                <c:pt idx="2430">
                  <c:v>-5.0304618000000002E-2</c:v>
                </c:pt>
                <c:pt idx="2431">
                  <c:v>-4.8681684000000003E-2</c:v>
                </c:pt>
                <c:pt idx="2432">
                  <c:v>-5.1785864000000001E-2</c:v>
                </c:pt>
                <c:pt idx="2433">
                  <c:v>-4.7178853E-2</c:v>
                </c:pt>
                <c:pt idx="2434">
                  <c:v>-5.5088173999999997E-2</c:v>
                </c:pt>
                <c:pt idx="2435">
                  <c:v>-4.7310962999999998E-2</c:v>
                </c:pt>
                <c:pt idx="2436">
                  <c:v>-5.2901736999999997E-2</c:v>
                </c:pt>
                <c:pt idx="2437">
                  <c:v>-5.1751065999999998E-2</c:v>
                </c:pt>
                <c:pt idx="2438">
                  <c:v>-4.8908409E-2</c:v>
                </c:pt>
                <c:pt idx="2439">
                  <c:v>-5.6399881999999998E-2</c:v>
                </c:pt>
                <c:pt idx="2440">
                  <c:v>-5.0192582999999999E-2</c:v>
                </c:pt>
                <c:pt idx="2441">
                  <c:v>-5.3449194999999998E-2</c:v>
                </c:pt>
                <c:pt idx="2442">
                  <c:v>-5.5452953999999999E-2</c:v>
                </c:pt>
                <c:pt idx="2443">
                  <c:v>-5.6810188999999997E-2</c:v>
                </c:pt>
                <c:pt idx="2444">
                  <c:v>-5.4225060999999998E-2</c:v>
                </c:pt>
                <c:pt idx="2445">
                  <c:v>-5.6176454000000001E-2</c:v>
                </c:pt>
                <c:pt idx="2446">
                  <c:v>-5.8822036000000001E-2</c:v>
                </c:pt>
                <c:pt idx="2447">
                  <c:v>-6.0442664E-2</c:v>
                </c:pt>
                <c:pt idx="2448">
                  <c:v>-5.7075626999999997E-2</c:v>
                </c:pt>
                <c:pt idx="2449">
                  <c:v>-6.0126095999999997E-2</c:v>
                </c:pt>
                <c:pt idx="2450">
                  <c:v>-6.4840159999999994E-2</c:v>
                </c:pt>
                <c:pt idx="2451">
                  <c:v>-6.3538766999999996E-2</c:v>
                </c:pt>
                <c:pt idx="2452">
                  <c:v>-6.0751762000000001E-2</c:v>
                </c:pt>
                <c:pt idx="2453">
                  <c:v>-6.5227731999999997E-2</c:v>
                </c:pt>
                <c:pt idx="2454">
                  <c:v>-6.8975336999999998E-2</c:v>
                </c:pt>
                <c:pt idx="2455">
                  <c:v>-6.6818803999999996E-2</c:v>
                </c:pt>
                <c:pt idx="2456">
                  <c:v>-6.6534646000000003E-2</c:v>
                </c:pt>
                <c:pt idx="2457">
                  <c:v>-6.5276206000000003E-2</c:v>
                </c:pt>
                <c:pt idx="2458">
                  <c:v>-6.6832825999999998E-2</c:v>
                </c:pt>
                <c:pt idx="2459">
                  <c:v>-6.8757585999999996E-2</c:v>
                </c:pt>
                <c:pt idx="2460">
                  <c:v>-6.4771361999999999E-2</c:v>
                </c:pt>
                <c:pt idx="2461">
                  <c:v>-6.0621899E-2</c:v>
                </c:pt>
                <c:pt idx="2462">
                  <c:v>-6.7521348999999994E-2</c:v>
                </c:pt>
                <c:pt idx="2463">
                  <c:v>-6.4019910999999999E-2</c:v>
                </c:pt>
                <c:pt idx="2464">
                  <c:v>-6.1097356999999998E-2</c:v>
                </c:pt>
                <c:pt idx="2465">
                  <c:v>-6.2197778000000002E-2</c:v>
                </c:pt>
                <c:pt idx="2466">
                  <c:v>-5.6093279000000003E-2</c:v>
                </c:pt>
                <c:pt idx="2467">
                  <c:v>-6.4701773000000004E-2</c:v>
                </c:pt>
                <c:pt idx="2468">
                  <c:v>-6.0442577999999997E-2</c:v>
                </c:pt>
                <c:pt idx="2469">
                  <c:v>-5.6730746999999998E-2</c:v>
                </c:pt>
                <c:pt idx="2470">
                  <c:v>-5.3406059999999998E-2</c:v>
                </c:pt>
                <c:pt idx="2471">
                  <c:v>-5.6301801999999998E-2</c:v>
                </c:pt>
                <c:pt idx="2472">
                  <c:v>-5.9665906999999997E-2</c:v>
                </c:pt>
                <c:pt idx="2473">
                  <c:v>-5.2498899000000002E-2</c:v>
                </c:pt>
                <c:pt idx="2474">
                  <c:v>-5.5587365999999999E-2</c:v>
                </c:pt>
                <c:pt idx="2475">
                  <c:v>-5.1316459000000002E-2</c:v>
                </c:pt>
                <c:pt idx="2476">
                  <c:v>-5.3628881000000003E-2</c:v>
                </c:pt>
                <c:pt idx="2477">
                  <c:v>-4.9388952999999999E-2</c:v>
                </c:pt>
                <c:pt idx="2478">
                  <c:v>-5.1922951000000002E-2</c:v>
                </c:pt>
                <c:pt idx="2479">
                  <c:v>-4.8016089999999997E-2</c:v>
                </c:pt>
                <c:pt idx="2480">
                  <c:v>-4.8651519999999997E-2</c:v>
                </c:pt>
                <c:pt idx="2481">
                  <c:v>-5.5199258000000001E-2</c:v>
                </c:pt>
                <c:pt idx="2482">
                  <c:v>-4.8369049999999997E-2</c:v>
                </c:pt>
                <c:pt idx="2483">
                  <c:v>-4.5196868000000001E-2</c:v>
                </c:pt>
                <c:pt idx="2484">
                  <c:v>-4.8754583999999997E-2</c:v>
                </c:pt>
                <c:pt idx="2485">
                  <c:v>-5.3818677000000002E-2</c:v>
                </c:pt>
                <c:pt idx="2486">
                  <c:v>-5.1272430000000001E-2</c:v>
                </c:pt>
                <c:pt idx="2487">
                  <c:v>-5.2105285000000001E-2</c:v>
                </c:pt>
                <c:pt idx="2488">
                  <c:v>-5.4472838000000003E-2</c:v>
                </c:pt>
                <c:pt idx="2489">
                  <c:v>-5.1727027000000002E-2</c:v>
                </c:pt>
                <c:pt idx="2490">
                  <c:v>-5.9731960000000001E-2</c:v>
                </c:pt>
                <c:pt idx="2491">
                  <c:v>-5.7341061999999998E-2</c:v>
                </c:pt>
                <c:pt idx="2492">
                  <c:v>-5.6750372E-2</c:v>
                </c:pt>
                <c:pt idx="2493">
                  <c:v>-5.5644805999999998E-2</c:v>
                </c:pt>
                <c:pt idx="2494">
                  <c:v>-6.1100557E-2</c:v>
                </c:pt>
                <c:pt idx="2495">
                  <c:v>-6.5662294999999996E-2</c:v>
                </c:pt>
                <c:pt idx="2496">
                  <c:v>-6.2461167999999997E-2</c:v>
                </c:pt>
                <c:pt idx="2497">
                  <c:v>-6.6225990999999998E-2</c:v>
                </c:pt>
                <c:pt idx="2498">
                  <c:v>-6.4828894999999997E-2</c:v>
                </c:pt>
                <c:pt idx="2499">
                  <c:v>-6.2736891000000003E-2</c:v>
                </c:pt>
                <c:pt idx="2500">
                  <c:v>-6.6809937E-2</c:v>
                </c:pt>
                <c:pt idx="2501">
                  <c:v>-6.5451540000000002E-2</c:v>
                </c:pt>
                <c:pt idx="2502">
                  <c:v>-6.1143875E-2</c:v>
                </c:pt>
                <c:pt idx="2503">
                  <c:v>-6.7307062000000001E-2</c:v>
                </c:pt>
                <c:pt idx="2504">
                  <c:v>-8.4570198999999999E-2</c:v>
                </c:pt>
                <c:pt idx="2505">
                  <c:v>-0.121722184</c:v>
                </c:pt>
                <c:pt idx="2506">
                  <c:v>-4.1382872000000001E-2</c:v>
                </c:pt>
                <c:pt idx="2507">
                  <c:v>-5.3466074000000002E-2</c:v>
                </c:pt>
                <c:pt idx="2508">
                  <c:v>-5.1542475999999997E-2</c:v>
                </c:pt>
                <c:pt idx="2509">
                  <c:v>-4.817171E-2</c:v>
                </c:pt>
                <c:pt idx="2510">
                  <c:v>-7.1590214999999999E-2</c:v>
                </c:pt>
                <c:pt idx="2511">
                  <c:v>-6.7176907999999994E-2</c:v>
                </c:pt>
                <c:pt idx="2512">
                  <c:v>-5.9504612999999998E-2</c:v>
                </c:pt>
                <c:pt idx="2513">
                  <c:v>-5.6880425999999998E-2</c:v>
                </c:pt>
                <c:pt idx="2514">
                  <c:v>-6.1888500999999999E-2</c:v>
                </c:pt>
                <c:pt idx="2515">
                  <c:v>-6.0754344000000002E-2</c:v>
                </c:pt>
                <c:pt idx="2516">
                  <c:v>-5.8735136E-2</c:v>
                </c:pt>
                <c:pt idx="2517">
                  <c:v>-6.0434859E-2</c:v>
                </c:pt>
                <c:pt idx="2518">
                  <c:v>-5.523264E-2</c:v>
                </c:pt>
                <c:pt idx="2519">
                  <c:v>-5.4451711E-2</c:v>
                </c:pt>
                <c:pt idx="2520">
                  <c:v>-6.2529615999999996E-2</c:v>
                </c:pt>
                <c:pt idx="2521">
                  <c:v>-5.5574678000000002E-2</c:v>
                </c:pt>
                <c:pt idx="2522">
                  <c:v>-5.4963216000000002E-2</c:v>
                </c:pt>
                <c:pt idx="2523">
                  <c:v>-5.6471985000000002E-2</c:v>
                </c:pt>
                <c:pt idx="2524">
                  <c:v>-5.4805115000000001E-2</c:v>
                </c:pt>
                <c:pt idx="2525">
                  <c:v>-5.6840923000000002E-2</c:v>
                </c:pt>
                <c:pt idx="2526">
                  <c:v>-5.7029743000000001E-2</c:v>
                </c:pt>
                <c:pt idx="2527">
                  <c:v>-5.6255913999999997E-2</c:v>
                </c:pt>
                <c:pt idx="2528">
                  <c:v>-5.5017278000000003E-2</c:v>
                </c:pt>
                <c:pt idx="2529">
                  <c:v>-5.9491742E-2</c:v>
                </c:pt>
                <c:pt idx="2530">
                  <c:v>-5.8673087999999998E-2</c:v>
                </c:pt>
                <c:pt idx="2531">
                  <c:v>-5.74333E-2</c:v>
                </c:pt>
                <c:pt idx="2532">
                  <c:v>-6.1321516E-2</c:v>
                </c:pt>
                <c:pt idx="2533">
                  <c:v>-6.2434181999999998E-2</c:v>
                </c:pt>
                <c:pt idx="2534">
                  <c:v>-6.2182512000000002E-2</c:v>
                </c:pt>
                <c:pt idx="2535">
                  <c:v>-6.6778063999999998E-2</c:v>
                </c:pt>
                <c:pt idx="2536">
                  <c:v>-6.6762618999999995E-2</c:v>
                </c:pt>
                <c:pt idx="2537">
                  <c:v>-6.6811978999999994E-2</c:v>
                </c:pt>
                <c:pt idx="2538">
                  <c:v>-6.9117210999999998E-2</c:v>
                </c:pt>
                <c:pt idx="2539">
                  <c:v>-7.1698524E-2</c:v>
                </c:pt>
                <c:pt idx="2540">
                  <c:v>-7.0708892999999995E-2</c:v>
                </c:pt>
                <c:pt idx="2541">
                  <c:v>-6.8044043999999998E-2</c:v>
                </c:pt>
                <c:pt idx="2542">
                  <c:v>-7.0957273000000001E-2</c:v>
                </c:pt>
                <c:pt idx="2543">
                  <c:v>-7.5300895000000007E-2</c:v>
                </c:pt>
                <c:pt idx="2544">
                  <c:v>-7.1795105999999997E-2</c:v>
                </c:pt>
                <c:pt idx="2545">
                  <c:v>-7.6150975999999995E-2</c:v>
                </c:pt>
                <c:pt idx="2546">
                  <c:v>-7.8510000999999996E-2</c:v>
                </c:pt>
                <c:pt idx="2547">
                  <c:v>-7.7607721000000005E-2</c:v>
                </c:pt>
                <c:pt idx="2548">
                  <c:v>-8.1529758999999993E-2</c:v>
                </c:pt>
                <c:pt idx="2549">
                  <c:v>-7.9619205999999998E-2</c:v>
                </c:pt>
                <c:pt idx="2550">
                  <c:v>-7.6760039000000002E-2</c:v>
                </c:pt>
                <c:pt idx="2551">
                  <c:v>-7.9215556000000006E-2</c:v>
                </c:pt>
                <c:pt idx="2552">
                  <c:v>-8.4367975999999997E-2</c:v>
                </c:pt>
                <c:pt idx="2553">
                  <c:v>-8.1096462999999994E-2</c:v>
                </c:pt>
                <c:pt idx="2554">
                  <c:v>-8.2041620999999995E-2</c:v>
                </c:pt>
                <c:pt idx="2555">
                  <c:v>-8.0777414000000006E-2</c:v>
                </c:pt>
                <c:pt idx="2556">
                  <c:v>-8.1293805999999996E-2</c:v>
                </c:pt>
                <c:pt idx="2557">
                  <c:v>-8.1941128000000002E-2</c:v>
                </c:pt>
                <c:pt idx="2558">
                  <c:v>-8.1488124999999995E-2</c:v>
                </c:pt>
                <c:pt idx="2559">
                  <c:v>-7.6069571000000002E-2</c:v>
                </c:pt>
                <c:pt idx="2560">
                  <c:v>-7.8264542000000006E-2</c:v>
                </c:pt>
                <c:pt idx="2561">
                  <c:v>-7.6655193999999996E-2</c:v>
                </c:pt>
                <c:pt idx="2562">
                  <c:v>-7.7764406999999994E-2</c:v>
                </c:pt>
                <c:pt idx="2563">
                  <c:v>-7.5369066999999998E-2</c:v>
                </c:pt>
                <c:pt idx="2564">
                  <c:v>-7.7101990999999995E-2</c:v>
                </c:pt>
                <c:pt idx="2565">
                  <c:v>-7.3858164000000004E-2</c:v>
                </c:pt>
                <c:pt idx="2566">
                  <c:v>-7.2595022999999995E-2</c:v>
                </c:pt>
                <c:pt idx="2567">
                  <c:v>-7.3011099999999995E-2</c:v>
                </c:pt>
                <c:pt idx="2568">
                  <c:v>-7.4458800000000006E-2</c:v>
                </c:pt>
                <c:pt idx="2569">
                  <c:v>-7.2525076999999993E-2</c:v>
                </c:pt>
                <c:pt idx="2570">
                  <c:v>-6.8249106000000004E-2</c:v>
                </c:pt>
                <c:pt idx="2571">
                  <c:v>-7.2517172000000005E-2</c:v>
                </c:pt>
                <c:pt idx="2572">
                  <c:v>-7.0519268999999996E-2</c:v>
                </c:pt>
                <c:pt idx="2573">
                  <c:v>-6.9237939999999998E-2</c:v>
                </c:pt>
                <c:pt idx="2574">
                  <c:v>-6.8463758E-2</c:v>
                </c:pt>
                <c:pt idx="2575">
                  <c:v>-6.8907968999999999E-2</c:v>
                </c:pt>
                <c:pt idx="2576">
                  <c:v>-6.3861817000000001E-2</c:v>
                </c:pt>
                <c:pt idx="2577">
                  <c:v>-6.7476257999999997E-2</c:v>
                </c:pt>
                <c:pt idx="2578">
                  <c:v>-7.1660615999999996E-2</c:v>
                </c:pt>
                <c:pt idx="2579">
                  <c:v>-6.7045174999999999E-2</c:v>
                </c:pt>
                <c:pt idx="2580">
                  <c:v>-6.4521566000000002E-2</c:v>
                </c:pt>
                <c:pt idx="2581">
                  <c:v>-6.8076707E-2</c:v>
                </c:pt>
                <c:pt idx="2582">
                  <c:v>-6.6638336000000006E-2</c:v>
                </c:pt>
                <c:pt idx="2583">
                  <c:v>-6.3795947000000006E-2</c:v>
                </c:pt>
                <c:pt idx="2584">
                  <c:v>-6.5822348000000003E-2</c:v>
                </c:pt>
                <c:pt idx="2585">
                  <c:v>-6.8585195000000002E-2</c:v>
                </c:pt>
                <c:pt idx="2586">
                  <c:v>-6.1987481999999997E-2</c:v>
                </c:pt>
                <c:pt idx="2587">
                  <c:v>-6.4854733999999997E-2</c:v>
                </c:pt>
                <c:pt idx="2588">
                  <c:v>-6.4084276999999995E-2</c:v>
                </c:pt>
                <c:pt idx="2589">
                  <c:v>-6.3507787999999996E-2</c:v>
                </c:pt>
                <c:pt idx="2590">
                  <c:v>-6.2677949999999996E-2</c:v>
                </c:pt>
                <c:pt idx="2591">
                  <c:v>-6.7220941000000006E-2</c:v>
                </c:pt>
                <c:pt idx="2592">
                  <c:v>-6.5640359999999995E-2</c:v>
                </c:pt>
                <c:pt idx="2593">
                  <c:v>-6.6627063E-2</c:v>
                </c:pt>
                <c:pt idx="2594">
                  <c:v>-6.5131962000000002E-2</c:v>
                </c:pt>
                <c:pt idx="2595">
                  <c:v>-6.5236798999999998E-2</c:v>
                </c:pt>
                <c:pt idx="2596">
                  <c:v>-6.7347622999999995E-2</c:v>
                </c:pt>
                <c:pt idx="2597">
                  <c:v>-6.8634816000000001E-2</c:v>
                </c:pt>
                <c:pt idx="2598">
                  <c:v>-6.8125090999999999E-2</c:v>
                </c:pt>
                <c:pt idx="2599">
                  <c:v>-6.8989283999999998E-2</c:v>
                </c:pt>
                <c:pt idx="2600">
                  <c:v>-6.9624715000000004E-2</c:v>
                </c:pt>
                <c:pt idx="2601">
                  <c:v>-6.9408022E-2</c:v>
                </c:pt>
                <c:pt idx="2602">
                  <c:v>-7.0502310999999998E-2</c:v>
                </c:pt>
                <c:pt idx="2603">
                  <c:v>-6.4763732000000004E-2</c:v>
                </c:pt>
                <c:pt idx="2604">
                  <c:v>-7.1474098E-2</c:v>
                </c:pt>
                <c:pt idx="2605">
                  <c:v>-7.3040664000000005E-2</c:v>
                </c:pt>
                <c:pt idx="2606">
                  <c:v>-7.0281892999999998E-2</c:v>
                </c:pt>
                <c:pt idx="2607">
                  <c:v>-6.6748232000000005E-2</c:v>
                </c:pt>
                <c:pt idx="2608">
                  <c:v>-7.3204264000000005E-2</c:v>
                </c:pt>
                <c:pt idx="2609">
                  <c:v>-6.8438007999999995E-2</c:v>
                </c:pt>
                <c:pt idx="2610">
                  <c:v>-6.7114419999999994E-2</c:v>
                </c:pt>
                <c:pt idx="2611">
                  <c:v>-7.2397865000000006E-2</c:v>
                </c:pt>
                <c:pt idx="2612">
                  <c:v>-6.9578907999999995E-2</c:v>
                </c:pt>
                <c:pt idx="2613">
                  <c:v>-7.0856601000000005E-2</c:v>
                </c:pt>
                <c:pt idx="2614">
                  <c:v>-6.8620874999999998E-2</c:v>
                </c:pt>
                <c:pt idx="2615">
                  <c:v>-6.8517550999999996E-2</c:v>
                </c:pt>
                <c:pt idx="2616">
                  <c:v>-7.0416911999999998E-2</c:v>
                </c:pt>
                <c:pt idx="2617">
                  <c:v>-6.9041029000000004E-2</c:v>
                </c:pt>
                <c:pt idx="2618">
                  <c:v>-7.1502857000000003E-2</c:v>
                </c:pt>
                <c:pt idx="2619">
                  <c:v>-6.5577775000000005E-2</c:v>
                </c:pt>
                <c:pt idx="2620">
                  <c:v>-6.8747468000000006E-2</c:v>
                </c:pt>
                <c:pt idx="2621">
                  <c:v>-6.1873934999999998E-2</c:v>
                </c:pt>
                <c:pt idx="2622">
                  <c:v>-6.5741643000000002E-2</c:v>
                </c:pt>
                <c:pt idx="2623">
                  <c:v>-6.5402180000000004E-2</c:v>
                </c:pt>
                <c:pt idx="2624">
                  <c:v>-6.4971283000000005E-2</c:v>
                </c:pt>
                <c:pt idx="2625">
                  <c:v>-6.4919352999999999E-2</c:v>
                </c:pt>
                <c:pt idx="2626">
                  <c:v>-6.3806683000000003E-2</c:v>
                </c:pt>
                <c:pt idx="2627">
                  <c:v>-6.4685434E-2</c:v>
                </c:pt>
                <c:pt idx="2628">
                  <c:v>-5.9368434999999997E-2</c:v>
                </c:pt>
                <c:pt idx="2629">
                  <c:v>-5.9629329000000002E-2</c:v>
                </c:pt>
                <c:pt idx="2630">
                  <c:v>-5.9574738000000002E-2</c:v>
                </c:pt>
                <c:pt idx="2631">
                  <c:v>-5.9328839000000001E-2</c:v>
                </c:pt>
                <c:pt idx="2632">
                  <c:v>-5.9433765999999999E-2</c:v>
                </c:pt>
                <c:pt idx="2633">
                  <c:v>-5.7926330999999998E-2</c:v>
                </c:pt>
                <c:pt idx="2634">
                  <c:v>-5.9208911000000003E-2</c:v>
                </c:pt>
                <c:pt idx="2635">
                  <c:v>-5.5564194999999997E-2</c:v>
                </c:pt>
                <c:pt idx="2636">
                  <c:v>-5.7055302000000002E-2</c:v>
                </c:pt>
                <c:pt idx="2637">
                  <c:v>-6.1578679999999997E-2</c:v>
                </c:pt>
                <c:pt idx="2638">
                  <c:v>-5.9356804999999999E-2</c:v>
                </c:pt>
                <c:pt idx="2639">
                  <c:v>-5.7091251000000003E-2</c:v>
                </c:pt>
                <c:pt idx="2640">
                  <c:v>-5.4400127E-2</c:v>
                </c:pt>
                <c:pt idx="2641">
                  <c:v>-5.9514016000000003E-2</c:v>
                </c:pt>
                <c:pt idx="2642">
                  <c:v>-5.9169404000000002E-2</c:v>
                </c:pt>
                <c:pt idx="2643">
                  <c:v>-5.4680735000000001E-2</c:v>
                </c:pt>
                <c:pt idx="2644">
                  <c:v>-5.7474125000000001E-2</c:v>
                </c:pt>
                <c:pt idx="2645">
                  <c:v>-5.8220784999999997E-2</c:v>
                </c:pt>
                <c:pt idx="2646">
                  <c:v>-5.7781361000000003E-2</c:v>
                </c:pt>
                <c:pt idx="2647">
                  <c:v>-5.7334304000000003E-2</c:v>
                </c:pt>
                <c:pt idx="2648">
                  <c:v>-5.9816903999999997E-2</c:v>
                </c:pt>
                <c:pt idx="2649">
                  <c:v>-5.8014743000000001E-2</c:v>
                </c:pt>
                <c:pt idx="2650">
                  <c:v>-5.4907366999999999E-2</c:v>
                </c:pt>
                <c:pt idx="2651">
                  <c:v>-5.7372211999999999E-2</c:v>
                </c:pt>
                <c:pt idx="2652">
                  <c:v>-5.9887569000000002E-2</c:v>
                </c:pt>
                <c:pt idx="2653">
                  <c:v>-5.5574487999999998E-2</c:v>
                </c:pt>
                <c:pt idx="2654">
                  <c:v>-5.1284934999999997E-2</c:v>
                </c:pt>
                <c:pt idx="2655">
                  <c:v>-5.9222400000000001E-2</c:v>
                </c:pt>
                <c:pt idx="2656">
                  <c:v>-5.3603659999999997E-2</c:v>
                </c:pt>
                <c:pt idx="2657">
                  <c:v>-4.9192755999999997E-2</c:v>
                </c:pt>
                <c:pt idx="2658">
                  <c:v>-5.5617630000000001E-2</c:v>
                </c:pt>
                <c:pt idx="2659">
                  <c:v>-5.5947952000000002E-2</c:v>
                </c:pt>
                <c:pt idx="2660">
                  <c:v>-5.0717502999999997E-2</c:v>
                </c:pt>
                <c:pt idx="2661">
                  <c:v>-4.9350414000000002E-2</c:v>
                </c:pt>
                <c:pt idx="2662">
                  <c:v>-5.5170219E-2</c:v>
                </c:pt>
                <c:pt idx="2663">
                  <c:v>-4.9632888E-2</c:v>
                </c:pt>
                <c:pt idx="2664">
                  <c:v>-5.3274493999999999E-2</c:v>
                </c:pt>
                <c:pt idx="2665">
                  <c:v>-4.8550046999999999E-2</c:v>
                </c:pt>
                <c:pt idx="2666">
                  <c:v>-5.2811373000000002E-2</c:v>
                </c:pt>
                <c:pt idx="2667">
                  <c:v>-5.5273466E-2</c:v>
                </c:pt>
                <c:pt idx="2668">
                  <c:v>-4.5032008999999998E-2</c:v>
                </c:pt>
                <c:pt idx="2669">
                  <c:v>-4.9447797000000002E-2</c:v>
                </c:pt>
                <c:pt idx="2670">
                  <c:v>-5.3808189999999999E-2</c:v>
                </c:pt>
                <c:pt idx="2671">
                  <c:v>-5.3454257999999998E-2</c:v>
                </c:pt>
                <c:pt idx="2672">
                  <c:v>-5.0625182999999997E-2</c:v>
                </c:pt>
                <c:pt idx="2673">
                  <c:v>-5.3841304E-2</c:v>
                </c:pt>
                <c:pt idx="2674">
                  <c:v>-5.5484741999999997E-2</c:v>
                </c:pt>
                <c:pt idx="2675">
                  <c:v>-5.5046382999999997E-2</c:v>
                </c:pt>
                <c:pt idx="2676">
                  <c:v>-5.1309700999999999E-2</c:v>
                </c:pt>
                <c:pt idx="2677">
                  <c:v>-5.6507394000000002E-2</c:v>
                </c:pt>
                <c:pt idx="2678">
                  <c:v>-5.5063161999999999E-2</c:v>
                </c:pt>
                <c:pt idx="2679">
                  <c:v>-5.6040189999999997E-2</c:v>
                </c:pt>
                <c:pt idx="2680">
                  <c:v>-6.1749208999999999E-2</c:v>
                </c:pt>
                <c:pt idx="2681">
                  <c:v>-5.9134156E-2</c:v>
                </c:pt>
                <c:pt idx="2682">
                  <c:v>-5.9622847E-2</c:v>
                </c:pt>
                <c:pt idx="2683">
                  <c:v>-5.6926575E-2</c:v>
                </c:pt>
                <c:pt idx="2684">
                  <c:v>-6.0628105000000002E-2</c:v>
                </c:pt>
                <c:pt idx="2685">
                  <c:v>-5.8410402E-2</c:v>
                </c:pt>
                <c:pt idx="2686">
                  <c:v>-6.1372100999999998E-2</c:v>
                </c:pt>
                <c:pt idx="2687">
                  <c:v>-6.2826364999999995E-2</c:v>
                </c:pt>
                <c:pt idx="2688">
                  <c:v>-6.0794107999999999E-2</c:v>
                </c:pt>
                <c:pt idx="2689">
                  <c:v>-5.6616232000000002E-2</c:v>
                </c:pt>
                <c:pt idx="2690">
                  <c:v>-6.0033600999999999E-2</c:v>
                </c:pt>
                <c:pt idx="2691">
                  <c:v>-6.2209841000000002E-2</c:v>
                </c:pt>
                <c:pt idx="2692">
                  <c:v>-6.0660947E-2</c:v>
                </c:pt>
                <c:pt idx="2693">
                  <c:v>-6.0154236999999999E-2</c:v>
                </c:pt>
                <c:pt idx="2694">
                  <c:v>-6.0972363000000002E-2</c:v>
                </c:pt>
                <c:pt idx="2695">
                  <c:v>-5.8508760999999999E-2</c:v>
                </c:pt>
                <c:pt idx="2696">
                  <c:v>-5.7514071E-2</c:v>
                </c:pt>
                <c:pt idx="2697">
                  <c:v>-5.7384818999999997E-2</c:v>
                </c:pt>
                <c:pt idx="2698">
                  <c:v>-5.7146466999999999E-2</c:v>
                </c:pt>
                <c:pt idx="2699">
                  <c:v>-5.9081517E-2</c:v>
                </c:pt>
                <c:pt idx="2700">
                  <c:v>-5.8202941000000001E-2</c:v>
                </c:pt>
                <c:pt idx="2701">
                  <c:v>-5.5381677999999997E-2</c:v>
                </c:pt>
                <c:pt idx="2702">
                  <c:v>-5.8494910999999997E-2</c:v>
                </c:pt>
                <c:pt idx="2703">
                  <c:v>-5.6310764999999999E-2</c:v>
                </c:pt>
                <c:pt idx="2704">
                  <c:v>-5.5510219E-2</c:v>
                </c:pt>
                <c:pt idx="2705">
                  <c:v>-5.7662762999999999E-2</c:v>
                </c:pt>
                <c:pt idx="2706">
                  <c:v>-5.7516552999999998E-2</c:v>
                </c:pt>
                <c:pt idx="2707">
                  <c:v>-5.5084556E-2</c:v>
                </c:pt>
                <c:pt idx="2708">
                  <c:v>-5.4914645999999998E-2</c:v>
                </c:pt>
                <c:pt idx="2709">
                  <c:v>-5.5618877999999997E-2</c:v>
                </c:pt>
                <c:pt idx="2710">
                  <c:v>-6.0307636999999997E-2</c:v>
                </c:pt>
                <c:pt idx="2711">
                  <c:v>-5.9544555999999998E-2</c:v>
                </c:pt>
                <c:pt idx="2712">
                  <c:v>-5.8324292E-2</c:v>
                </c:pt>
                <c:pt idx="2713">
                  <c:v>-6.2478025E-2</c:v>
                </c:pt>
                <c:pt idx="2714">
                  <c:v>-6.0442037999999997E-2</c:v>
                </c:pt>
                <c:pt idx="2715">
                  <c:v>-6.0628547999999997E-2</c:v>
                </c:pt>
                <c:pt idx="2716">
                  <c:v>-5.9156085999999997E-2</c:v>
                </c:pt>
                <c:pt idx="2717">
                  <c:v>-5.9881534E-2</c:v>
                </c:pt>
                <c:pt idx="2718">
                  <c:v>-6.4242989E-2</c:v>
                </c:pt>
                <c:pt idx="2719">
                  <c:v>-5.9904084000000003E-2</c:v>
                </c:pt>
                <c:pt idx="2720">
                  <c:v>-5.7917631999999997E-2</c:v>
                </c:pt>
                <c:pt idx="2721">
                  <c:v>-6.0557174999999998E-2</c:v>
                </c:pt>
                <c:pt idx="2722">
                  <c:v>-6.0479678000000002E-2</c:v>
                </c:pt>
                <c:pt idx="2723">
                  <c:v>-6.0363120999999999E-2</c:v>
                </c:pt>
                <c:pt idx="2724">
                  <c:v>-6.5903827999999998E-2</c:v>
                </c:pt>
                <c:pt idx="2725">
                  <c:v>-6.6805302999999996E-2</c:v>
                </c:pt>
                <c:pt idx="2726">
                  <c:v>-6.6287852999999994E-2</c:v>
                </c:pt>
                <c:pt idx="2727">
                  <c:v>-6.7366077999999996E-2</c:v>
                </c:pt>
                <c:pt idx="2728">
                  <c:v>-7.1918488000000003E-2</c:v>
                </c:pt>
                <c:pt idx="2729">
                  <c:v>-7.0110112000000002E-2</c:v>
                </c:pt>
                <c:pt idx="2730">
                  <c:v>-6.9735140000000001E-2</c:v>
                </c:pt>
                <c:pt idx="2731">
                  <c:v>-7.7891335000000006E-2</c:v>
                </c:pt>
                <c:pt idx="2732">
                  <c:v>-7.5327247E-2</c:v>
                </c:pt>
                <c:pt idx="2733">
                  <c:v>-7.7109702000000002E-2</c:v>
                </c:pt>
                <c:pt idx="2734">
                  <c:v>-8.0212556000000004E-2</c:v>
                </c:pt>
                <c:pt idx="2735">
                  <c:v>-7.9845652000000003E-2</c:v>
                </c:pt>
                <c:pt idx="2736">
                  <c:v>-7.6958515000000005E-2</c:v>
                </c:pt>
                <c:pt idx="2737">
                  <c:v>-7.7211252999999994E-2</c:v>
                </c:pt>
                <c:pt idx="2738">
                  <c:v>-8.4505387000000001E-2</c:v>
                </c:pt>
                <c:pt idx="2739">
                  <c:v>-8.3491437000000002E-2</c:v>
                </c:pt>
                <c:pt idx="2740">
                  <c:v>-8.2635492000000005E-2</c:v>
                </c:pt>
                <c:pt idx="2741">
                  <c:v>-8.3777636000000003E-2</c:v>
                </c:pt>
                <c:pt idx="2742">
                  <c:v>-8.1247634999999999E-2</c:v>
                </c:pt>
                <c:pt idx="2743">
                  <c:v>-8.6051880999999997E-2</c:v>
                </c:pt>
                <c:pt idx="2744">
                  <c:v>-8.6828731000000006E-2</c:v>
                </c:pt>
                <c:pt idx="2745">
                  <c:v>-8.3775416000000005E-2</c:v>
                </c:pt>
                <c:pt idx="2746">
                  <c:v>-8.6779729E-2</c:v>
                </c:pt>
                <c:pt idx="2747">
                  <c:v>-8.9416884000000002E-2</c:v>
                </c:pt>
                <c:pt idx="2748">
                  <c:v>-8.8646971000000005E-2</c:v>
                </c:pt>
                <c:pt idx="2749">
                  <c:v>-9.1183446000000001E-2</c:v>
                </c:pt>
                <c:pt idx="2750">
                  <c:v>-9.3660451000000006E-2</c:v>
                </c:pt>
                <c:pt idx="2751">
                  <c:v>-9.1620914999999997E-2</c:v>
                </c:pt>
                <c:pt idx="2752">
                  <c:v>-9.5239080000000004E-2</c:v>
                </c:pt>
                <c:pt idx="2753">
                  <c:v>-9.5504514999999998E-2</c:v>
                </c:pt>
                <c:pt idx="2754">
                  <c:v>-9.6557528000000004E-2</c:v>
                </c:pt>
                <c:pt idx="2755">
                  <c:v>-9.7584531000000002E-2</c:v>
                </c:pt>
                <c:pt idx="2756">
                  <c:v>-9.9449277000000003E-2</c:v>
                </c:pt>
                <c:pt idx="2757">
                  <c:v>-0.10473378699999999</c:v>
                </c:pt>
                <c:pt idx="2758">
                  <c:v>-0.106212102</c:v>
                </c:pt>
                <c:pt idx="2759">
                  <c:v>-0.10698203000000001</c:v>
                </c:pt>
                <c:pt idx="2760">
                  <c:v>-0.108342908</c:v>
                </c:pt>
                <c:pt idx="2761">
                  <c:v>-0.110256389</c:v>
                </c:pt>
                <c:pt idx="2762">
                  <c:v>-0.113009833</c:v>
                </c:pt>
                <c:pt idx="2763">
                  <c:v>-0.114347272</c:v>
                </c:pt>
                <c:pt idx="2764">
                  <c:v>-0.112511024</c:v>
                </c:pt>
                <c:pt idx="2765">
                  <c:v>-0.10748474299999999</c:v>
                </c:pt>
                <c:pt idx="2766">
                  <c:v>-0.112917066</c:v>
                </c:pt>
                <c:pt idx="2767">
                  <c:v>-0.114471115</c:v>
                </c:pt>
                <c:pt idx="2768">
                  <c:v>-0.11090886599999999</c:v>
                </c:pt>
                <c:pt idx="2769">
                  <c:v>-0.11395596700000001</c:v>
                </c:pt>
                <c:pt idx="2770">
                  <c:v>-0.112308264</c:v>
                </c:pt>
                <c:pt idx="2771">
                  <c:v>-0.114815816</c:v>
                </c:pt>
                <c:pt idx="2772">
                  <c:v>-0.114895701</c:v>
                </c:pt>
                <c:pt idx="2773">
                  <c:v>-0.117573865</c:v>
                </c:pt>
                <c:pt idx="2774">
                  <c:v>-0.116554938</c:v>
                </c:pt>
                <c:pt idx="2775">
                  <c:v>-0.118742205</c:v>
                </c:pt>
                <c:pt idx="2776">
                  <c:v>-0.117841259</c:v>
                </c:pt>
                <c:pt idx="2777">
                  <c:v>-0.122675695</c:v>
                </c:pt>
                <c:pt idx="2778">
                  <c:v>-0.120781392</c:v>
                </c:pt>
                <c:pt idx="2779">
                  <c:v>-0.121460937</c:v>
                </c:pt>
                <c:pt idx="2780">
                  <c:v>-0.1231848</c:v>
                </c:pt>
                <c:pt idx="2781">
                  <c:v>-0.127293974</c:v>
                </c:pt>
                <c:pt idx="2782">
                  <c:v>-0.127761349</c:v>
                </c:pt>
                <c:pt idx="2783">
                  <c:v>-0.12728811800000001</c:v>
                </c:pt>
                <c:pt idx="2784">
                  <c:v>-0.12748652699999999</c:v>
                </c:pt>
                <c:pt idx="2785">
                  <c:v>-0.13051569499999999</c:v>
                </c:pt>
                <c:pt idx="2786">
                  <c:v>-0.13093833599999999</c:v>
                </c:pt>
                <c:pt idx="2787">
                  <c:v>-0.13381569099999999</c:v>
                </c:pt>
                <c:pt idx="2788">
                  <c:v>-0.13717953899999999</c:v>
                </c:pt>
                <c:pt idx="2789">
                  <c:v>-0.13583384500000001</c:v>
                </c:pt>
                <c:pt idx="2790">
                  <c:v>-0.14096255599999999</c:v>
                </c:pt>
                <c:pt idx="2791">
                  <c:v>-0.14266157199999999</c:v>
                </c:pt>
                <c:pt idx="2792">
                  <c:v>-0.139192805</c:v>
                </c:pt>
                <c:pt idx="2793">
                  <c:v>-0.143274441</c:v>
                </c:pt>
                <c:pt idx="2794">
                  <c:v>-0.145081133</c:v>
                </c:pt>
                <c:pt idx="2795">
                  <c:v>-0.148879707</c:v>
                </c:pt>
                <c:pt idx="2796">
                  <c:v>-0.15022380699999999</c:v>
                </c:pt>
                <c:pt idx="2797">
                  <c:v>-0.14975613400000001</c:v>
                </c:pt>
                <c:pt idx="2798">
                  <c:v>-0.150630444</c:v>
                </c:pt>
                <c:pt idx="2799">
                  <c:v>-0.156190053</c:v>
                </c:pt>
                <c:pt idx="2800">
                  <c:v>-0.156193525</c:v>
                </c:pt>
                <c:pt idx="2801">
                  <c:v>-0.15723188199999999</c:v>
                </c:pt>
                <c:pt idx="2802">
                  <c:v>-0.15716397800000001</c:v>
                </c:pt>
                <c:pt idx="2803">
                  <c:v>-0.16567190000000001</c:v>
                </c:pt>
                <c:pt idx="2804">
                  <c:v>-0.16282951800000001</c:v>
                </c:pt>
                <c:pt idx="2805">
                  <c:v>-0.16160374899999999</c:v>
                </c:pt>
                <c:pt idx="2806">
                  <c:v>-0.16109268400000001</c:v>
                </c:pt>
                <c:pt idx="2807">
                  <c:v>-0.164568931</c:v>
                </c:pt>
                <c:pt idx="2808">
                  <c:v>-0.16409063300000001</c:v>
                </c:pt>
                <c:pt idx="2809">
                  <c:v>-0.16640843499999999</c:v>
                </c:pt>
                <c:pt idx="2810">
                  <c:v>-0.16848890499999999</c:v>
                </c:pt>
                <c:pt idx="2811">
                  <c:v>-0.166822568</c:v>
                </c:pt>
                <c:pt idx="2812">
                  <c:v>-0.16733922100000001</c:v>
                </c:pt>
                <c:pt idx="2813">
                  <c:v>-0.16771924499999999</c:v>
                </c:pt>
                <c:pt idx="2814">
                  <c:v>-0.171747282</c:v>
                </c:pt>
                <c:pt idx="2815">
                  <c:v>-0.167870626</c:v>
                </c:pt>
                <c:pt idx="2816">
                  <c:v>-0.16791856299999999</c:v>
                </c:pt>
                <c:pt idx="2817">
                  <c:v>-0.16785418999999999</c:v>
                </c:pt>
                <c:pt idx="2818">
                  <c:v>-0.16900573699999999</c:v>
                </c:pt>
                <c:pt idx="2819">
                  <c:v>-0.169064403</c:v>
                </c:pt>
                <c:pt idx="2820">
                  <c:v>-0.169000223</c:v>
                </c:pt>
                <c:pt idx="2821">
                  <c:v>-0.16924017699999999</c:v>
                </c:pt>
                <c:pt idx="2822">
                  <c:v>-0.17216646699999999</c:v>
                </c:pt>
                <c:pt idx="2823">
                  <c:v>-0.16925251499999999</c:v>
                </c:pt>
                <c:pt idx="2824">
                  <c:v>-0.17180116500000001</c:v>
                </c:pt>
                <c:pt idx="2825">
                  <c:v>-0.17361310099999999</c:v>
                </c:pt>
                <c:pt idx="2826">
                  <c:v>-0.17433801299999999</c:v>
                </c:pt>
                <c:pt idx="2827">
                  <c:v>-0.17223525000000001</c:v>
                </c:pt>
                <c:pt idx="2828">
                  <c:v>-0.17421531700000001</c:v>
                </c:pt>
                <c:pt idx="2829">
                  <c:v>-0.177549243</c:v>
                </c:pt>
                <c:pt idx="2830">
                  <c:v>-0.178314641</c:v>
                </c:pt>
                <c:pt idx="2831">
                  <c:v>-0.177476302</c:v>
                </c:pt>
                <c:pt idx="2832">
                  <c:v>-0.17947553099999999</c:v>
                </c:pt>
                <c:pt idx="2833">
                  <c:v>-0.178025246</c:v>
                </c:pt>
                <c:pt idx="2834">
                  <c:v>-0.18245860899999999</c:v>
                </c:pt>
                <c:pt idx="2835">
                  <c:v>-0.17917892299999999</c:v>
                </c:pt>
                <c:pt idx="2836">
                  <c:v>-0.18527036899999999</c:v>
                </c:pt>
                <c:pt idx="2837">
                  <c:v>-0.18394048499999999</c:v>
                </c:pt>
                <c:pt idx="2838">
                  <c:v>-0.18975655699999999</c:v>
                </c:pt>
                <c:pt idx="2839">
                  <c:v>-0.189172536</c:v>
                </c:pt>
                <c:pt idx="2840">
                  <c:v>-0.19019651400000001</c:v>
                </c:pt>
                <c:pt idx="2841">
                  <c:v>-0.19089247300000001</c:v>
                </c:pt>
                <c:pt idx="2842">
                  <c:v>-0.19972431700000001</c:v>
                </c:pt>
                <c:pt idx="2843">
                  <c:v>-0.19205760999999999</c:v>
                </c:pt>
                <c:pt idx="2844">
                  <c:v>-0.19637300099999999</c:v>
                </c:pt>
                <c:pt idx="2845">
                  <c:v>-0.19808355</c:v>
                </c:pt>
                <c:pt idx="2846">
                  <c:v>-0.19847236600000001</c:v>
                </c:pt>
                <c:pt idx="2847">
                  <c:v>-0.20418333999999999</c:v>
                </c:pt>
                <c:pt idx="2848">
                  <c:v>-0.19896487900000001</c:v>
                </c:pt>
                <c:pt idx="2849">
                  <c:v>-0.20206275600000001</c:v>
                </c:pt>
                <c:pt idx="2850">
                  <c:v>-0.203797802</c:v>
                </c:pt>
                <c:pt idx="2851">
                  <c:v>-0.20198117199999999</c:v>
                </c:pt>
                <c:pt idx="2852">
                  <c:v>-0.20586380400000001</c:v>
                </c:pt>
                <c:pt idx="2853">
                  <c:v>-0.20429760199999999</c:v>
                </c:pt>
                <c:pt idx="2854">
                  <c:v>-0.20558896700000001</c:v>
                </c:pt>
                <c:pt idx="2855">
                  <c:v>-0.204186007</c:v>
                </c:pt>
                <c:pt idx="2856">
                  <c:v>-0.20488083400000001</c:v>
                </c:pt>
                <c:pt idx="2857">
                  <c:v>-0.20618978099999999</c:v>
                </c:pt>
                <c:pt idx="2858">
                  <c:v>-0.20558205199999999</c:v>
                </c:pt>
                <c:pt idx="2859">
                  <c:v>-0.205821276</c:v>
                </c:pt>
                <c:pt idx="2860">
                  <c:v>-0.204213798</c:v>
                </c:pt>
                <c:pt idx="2861">
                  <c:v>-0.20526955999999999</c:v>
                </c:pt>
                <c:pt idx="2862">
                  <c:v>-0.20836921</c:v>
                </c:pt>
                <c:pt idx="2863">
                  <c:v>-0.20395874999999999</c:v>
                </c:pt>
                <c:pt idx="2864">
                  <c:v>-0.205551863</c:v>
                </c:pt>
                <c:pt idx="2865">
                  <c:v>-0.20610108999999999</c:v>
                </c:pt>
                <c:pt idx="2866">
                  <c:v>-0.202290371</c:v>
                </c:pt>
                <c:pt idx="2867">
                  <c:v>-0.20847991099999999</c:v>
                </c:pt>
                <c:pt idx="2868">
                  <c:v>-0.20677308699999999</c:v>
                </c:pt>
                <c:pt idx="2869">
                  <c:v>-0.20737583900000001</c:v>
                </c:pt>
                <c:pt idx="2870">
                  <c:v>-0.20434835600000001</c:v>
                </c:pt>
                <c:pt idx="2871">
                  <c:v>-0.20840482399999999</c:v>
                </c:pt>
                <c:pt idx="2872">
                  <c:v>-0.20940432</c:v>
                </c:pt>
                <c:pt idx="2873">
                  <c:v>-0.20565377200000001</c:v>
                </c:pt>
                <c:pt idx="2874">
                  <c:v>-0.209665298</c:v>
                </c:pt>
                <c:pt idx="2875">
                  <c:v>-0.20844422300000001</c:v>
                </c:pt>
                <c:pt idx="2876">
                  <c:v>-0.20670864</c:v>
                </c:pt>
                <c:pt idx="2877">
                  <c:v>-0.207772925</c:v>
                </c:pt>
                <c:pt idx="2878">
                  <c:v>-0.21175435200000001</c:v>
                </c:pt>
                <c:pt idx="2879">
                  <c:v>-0.20706239300000001</c:v>
                </c:pt>
                <c:pt idx="2880">
                  <c:v>-0.209715441</c:v>
                </c:pt>
                <c:pt idx="2881">
                  <c:v>-0.21576568500000001</c:v>
                </c:pt>
                <c:pt idx="2882">
                  <c:v>-0.216327086</c:v>
                </c:pt>
                <c:pt idx="2883">
                  <c:v>-0.215686515</c:v>
                </c:pt>
                <c:pt idx="2884">
                  <c:v>-0.21275144800000001</c:v>
                </c:pt>
                <c:pt idx="2885">
                  <c:v>-0.21712125800000001</c:v>
                </c:pt>
                <c:pt idx="2886">
                  <c:v>-0.21901662599999999</c:v>
                </c:pt>
                <c:pt idx="2887">
                  <c:v>-0.21890947199999999</c:v>
                </c:pt>
                <c:pt idx="2888">
                  <c:v>-0.22220806800000001</c:v>
                </c:pt>
                <c:pt idx="2889">
                  <c:v>-0.22487905599999999</c:v>
                </c:pt>
                <c:pt idx="2890">
                  <c:v>-0.22655098100000001</c:v>
                </c:pt>
                <c:pt idx="2891">
                  <c:v>-0.223166645</c:v>
                </c:pt>
                <c:pt idx="2892">
                  <c:v>-0.22587346999999999</c:v>
                </c:pt>
                <c:pt idx="2893">
                  <c:v>-0.23340940499999999</c:v>
                </c:pt>
                <c:pt idx="2894">
                  <c:v>-0.236191347</c:v>
                </c:pt>
                <c:pt idx="2895">
                  <c:v>-0.23440524900000001</c:v>
                </c:pt>
                <c:pt idx="2896">
                  <c:v>-0.234798327</c:v>
                </c:pt>
                <c:pt idx="2897">
                  <c:v>-0.240513474</c:v>
                </c:pt>
                <c:pt idx="2898">
                  <c:v>-0.24211376900000001</c:v>
                </c:pt>
                <c:pt idx="2899">
                  <c:v>-0.24374443300000001</c:v>
                </c:pt>
                <c:pt idx="2900">
                  <c:v>-0.242340416</c:v>
                </c:pt>
                <c:pt idx="2901">
                  <c:v>-0.24536274399999999</c:v>
                </c:pt>
                <c:pt idx="2902">
                  <c:v>-0.24751511200000001</c:v>
                </c:pt>
                <c:pt idx="2903">
                  <c:v>-0.24739331000000001</c:v>
                </c:pt>
                <c:pt idx="2904">
                  <c:v>-0.24931716900000001</c:v>
                </c:pt>
                <c:pt idx="2905">
                  <c:v>-0.25450405500000001</c:v>
                </c:pt>
                <c:pt idx="2906">
                  <c:v>-0.25216340999999998</c:v>
                </c:pt>
                <c:pt idx="2907">
                  <c:v>-0.25416067199999998</c:v>
                </c:pt>
                <c:pt idx="2908">
                  <c:v>-0.25305894000000001</c:v>
                </c:pt>
                <c:pt idx="2909">
                  <c:v>-0.25615084199999999</c:v>
                </c:pt>
                <c:pt idx="2910">
                  <c:v>-0.25696498200000001</c:v>
                </c:pt>
                <c:pt idx="2911">
                  <c:v>-0.255923599</c:v>
                </c:pt>
                <c:pt idx="2912">
                  <c:v>-0.26056629399999998</c:v>
                </c:pt>
                <c:pt idx="2913">
                  <c:v>-0.26305803700000002</c:v>
                </c:pt>
                <c:pt idx="2914">
                  <c:v>-0.26298880600000002</c:v>
                </c:pt>
                <c:pt idx="2915">
                  <c:v>-0.26287853700000002</c:v>
                </c:pt>
                <c:pt idx="2916">
                  <c:v>-0.26050114600000002</c:v>
                </c:pt>
                <c:pt idx="2917">
                  <c:v>-0.26119577900000002</c:v>
                </c:pt>
                <c:pt idx="2918">
                  <c:v>-0.26481607600000001</c:v>
                </c:pt>
                <c:pt idx="2919">
                  <c:v>-0.26420116399999999</c:v>
                </c:pt>
                <c:pt idx="2920">
                  <c:v>-0.264479727</c:v>
                </c:pt>
                <c:pt idx="2921">
                  <c:v>-0.26194944999999997</c:v>
                </c:pt>
                <c:pt idx="2922">
                  <c:v>-0.26178991800000001</c:v>
                </c:pt>
                <c:pt idx="2923">
                  <c:v>-0.26479822400000003</c:v>
                </c:pt>
                <c:pt idx="2924">
                  <c:v>-0.26479983299999998</c:v>
                </c:pt>
                <c:pt idx="2925">
                  <c:v>-0.26511144599999997</c:v>
                </c:pt>
                <c:pt idx="2926">
                  <c:v>-0.26512846400000001</c:v>
                </c:pt>
                <c:pt idx="2927">
                  <c:v>-0.26301860799999999</c:v>
                </c:pt>
                <c:pt idx="2928">
                  <c:v>-0.26062628599999998</c:v>
                </c:pt>
                <c:pt idx="2929">
                  <c:v>-0.26442122499999998</c:v>
                </c:pt>
                <c:pt idx="2930">
                  <c:v>-0.26277139799999999</c:v>
                </c:pt>
                <c:pt idx="2931">
                  <c:v>-0.26076680400000002</c:v>
                </c:pt>
                <c:pt idx="2932">
                  <c:v>-0.265900582</c:v>
                </c:pt>
                <c:pt idx="2933">
                  <c:v>-0.26879501300000003</c:v>
                </c:pt>
                <c:pt idx="2934">
                  <c:v>-0.271625161</c:v>
                </c:pt>
                <c:pt idx="2935">
                  <c:v>-0.26652324199999999</c:v>
                </c:pt>
                <c:pt idx="2936">
                  <c:v>-0.26891902099999998</c:v>
                </c:pt>
                <c:pt idx="2937">
                  <c:v>-0.27201488600000001</c:v>
                </c:pt>
                <c:pt idx="2938">
                  <c:v>-0.27824133600000001</c:v>
                </c:pt>
                <c:pt idx="2939">
                  <c:v>-0.27027004999999998</c:v>
                </c:pt>
                <c:pt idx="2940">
                  <c:v>-0.27048203300000001</c:v>
                </c:pt>
                <c:pt idx="2941">
                  <c:v>-0.279321074</c:v>
                </c:pt>
                <c:pt idx="2942">
                  <c:v>-0.28254962</c:v>
                </c:pt>
                <c:pt idx="2943">
                  <c:v>-0.27769786099999999</c:v>
                </c:pt>
                <c:pt idx="2944">
                  <c:v>-0.27490687400000002</c:v>
                </c:pt>
                <c:pt idx="2945">
                  <c:v>-0.284183621</c:v>
                </c:pt>
                <c:pt idx="2946">
                  <c:v>-0.287394345</c:v>
                </c:pt>
                <c:pt idx="2947">
                  <c:v>-0.27880850400000001</c:v>
                </c:pt>
                <c:pt idx="2948">
                  <c:v>-0.27489709899999998</c:v>
                </c:pt>
                <c:pt idx="2949">
                  <c:v>-0.28854164500000001</c:v>
                </c:pt>
                <c:pt idx="2950">
                  <c:v>-0.29769146400000002</c:v>
                </c:pt>
                <c:pt idx="2951">
                  <c:v>-0.28683242199999998</c:v>
                </c:pt>
                <c:pt idx="2952">
                  <c:v>-0.27902269400000002</c:v>
                </c:pt>
                <c:pt idx="2953">
                  <c:v>-0.286055118</c:v>
                </c:pt>
                <c:pt idx="2954">
                  <c:v>-0.29260250900000001</c:v>
                </c:pt>
                <c:pt idx="2955">
                  <c:v>-0.29078039500000002</c:v>
                </c:pt>
                <c:pt idx="2956">
                  <c:v>-0.28343671599999998</c:v>
                </c:pt>
                <c:pt idx="2957">
                  <c:v>-0.28140348199999998</c:v>
                </c:pt>
                <c:pt idx="2958">
                  <c:v>-0.28808373199999998</c:v>
                </c:pt>
                <c:pt idx="2959">
                  <c:v>-0.289672345</c:v>
                </c:pt>
                <c:pt idx="2960">
                  <c:v>-0.28758972900000002</c:v>
                </c:pt>
                <c:pt idx="2961">
                  <c:v>-0.28995135399999999</c:v>
                </c:pt>
                <c:pt idx="2962">
                  <c:v>-0.29989507799999998</c:v>
                </c:pt>
                <c:pt idx="2963">
                  <c:v>-0.302853227</c:v>
                </c:pt>
                <c:pt idx="2964">
                  <c:v>-0.30259543700000002</c:v>
                </c:pt>
                <c:pt idx="2965">
                  <c:v>-0.30441665600000001</c:v>
                </c:pt>
                <c:pt idx="2966">
                  <c:v>-0.309600502</c:v>
                </c:pt>
                <c:pt idx="2967">
                  <c:v>-0.31034627599999998</c:v>
                </c:pt>
                <c:pt idx="2968">
                  <c:v>-0.31209889099999999</c:v>
                </c:pt>
                <c:pt idx="2969">
                  <c:v>-0.31172385800000002</c:v>
                </c:pt>
                <c:pt idx="2970">
                  <c:v>-0.31196406500000001</c:v>
                </c:pt>
                <c:pt idx="2971">
                  <c:v>-0.312746048</c:v>
                </c:pt>
                <c:pt idx="2972">
                  <c:v>-0.31643959900000002</c:v>
                </c:pt>
                <c:pt idx="2973">
                  <c:v>-0.31567403700000002</c:v>
                </c:pt>
                <c:pt idx="2974">
                  <c:v>-0.31762185700000001</c:v>
                </c:pt>
                <c:pt idx="2975">
                  <c:v>-0.318800688</c:v>
                </c:pt>
                <c:pt idx="2976">
                  <c:v>-0.31671062100000003</c:v>
                </c:pt>
                <c:pt idx="2977">
                  <c:v>-0.32096704799999998</c:v>
                </c:pt>
                <c:pt idx="2978">
                  <c:v>-0.31657657</c:v>
                </c:pt>
                <c:pt idx="2979">
                  <c:v>-0.32026648499999999</c:v>
                </c:pt>
                <c:pt idx="2980">
                  <c:v>-0.324976027</c:v>
                </c:pt>
                <c:pt idx="2981">
                  <c:v>-0.31951323199999998</c:v>
                </c:pt>
                <c:pt idx="2982">
                  <c:v>-0.323960423</c:v>
                </c:pt>
                <c:pt idx="2983">
                  <c:v>-0.33131867599999998</c:v>
                </c:pt>
                <c:pt idx="2984">
                  <c:v>-0.33657947199999999</c:v>
                </c:pt>
                <c:pt idx="2985">
                  <c:v>-0.335764915</c:v>
                </c:pt>
                <c:pt idx="2986">
                  <c:v>-0.340777785</c:v>
                </c:pt>
                <c:pt idx="2987">
                  <c:v>-0.32959997699999999</c:v>
                </c:pt>
                <c:pt idx="2988">
                  <c:v>-0.32359453999999999</c:v>
                </c:pt>
                <c:pt idx="2989">
                  <c:v>-0.32737755800000001</c:v>
                </c:pt>
                <c:pt idx="2990">
                  <c:v>-0.32681643999999999</c:v>
                </c:pt>
                <c:pt idx="2991">
                  <c:v>-0.32212811699999999</c:v>
                </c:pt>
                <c:pt idx="2992">
                  <c:v>-0.31964552400000001</c:v>
                </c:pt>
                <c:pt idx="2993">
                  <c:v>-0.31759035600000002</c:v>
                </c:pt>
                <c:pt idx="2994">
                  <c:v>-0.32497715999999999</c:v>
                </c:pt>
                <c:pt idx="2995">
                  <c:v>-0.32573670100000002</c:v>
                </c:pt>
                <c:pt idx="2996">
                  <c:v>-0.314741045</c:v>
                </c:pt>
                <c:pt idx="2997">
                  <c:v>-0.31578278500000001</c:v>
                </c:pt>
                <c:pt idx="2998">
                  <c:v>-0.31715643399999999</c:v>
                </c:pt>
                <c:pt idx="2999">
                  <c:v>-0.31393435600000003</c:v>
                </c:pt>
                <c:pt idx="3000">
                  <c:v>-0.313515186</c:v>
                </c:pt>
                <c:pt idx="3001">
                  <c:v>-0.326576054</c:v>
                </c:pt>
                <c:pt idx="3002">
                  <c:v>-0.317903459</c:v>
                </c:pt>
                <c:pt idx="3003">
                  <c:v>-0.311216891</c:v>
                </c:pt>
                <c:pt idx="3004">
                  <c:v>-0.32061439800000002</c:v>
                </c:pt>
                <c:pt idx="3005">
                  <c:v>-0.32834908400000001</c:v>
                </c:pt>
                <c:pt idx="3006">
                  <c:v>-0.318675667</c:v>
                </c:pt>
                <c:pt idx="3007">
                  <c:v>-0.32728540900000003</c:v>
                </c:pt>
                <c:pt idx="3008">
                  <c:v>-0.32736158399999998</c:v>
                </c:pt>
                <c:pt idx="3009">
                  <c:v>-0.32629659799999999</c:v>
                </c:pt>
                <c:pt idx="3010">
                  <c:v>-0.32534557600000003</c:v>
                </c:pt>
                <c:pt idx="3011">
                  <c:v>-0.32619175299999997</c:v>
                </c:pt>
                <c:pt idx="3012">
                  <c:v>-0.32651692599999999</c:v>
                </c:pt>
                <c:pt idx="3013">
                  <c:v>-0.33387204999999998</c:v>
                </c:pt>
                <c:pt idx="3014">
                  <c:v>-0.33111539499999998</c:v>
                </c:pt>
                <c:pt idx="3015">
                  <c:v>-0.32794898700000003</c:v>
                </c:pt>
                <c:pt idx="3016">
                  <c:v>-0.33691477800000003</c:v>
                </c:pt>
                <c:pt idx="3017">
                  <c:v>-0.336339742</c:v>
                </c:pt>
                <c:pt idx="3018">
                  <c:v>-0.33503079400000002</c:v>
                </c:pt>
                <c:pt idx="3019">
                  <c:v>-0.33729055499999999</c:v>
                </c:pt>
                <c:pt idx="3020">
                  <c:v>-0.33888578400000002</c:v>
                </c:pt>
                <c:pt idx="3021">
                  <c:v>-0.33640062799999998</c:v>
                </c:pt>
                <c:pt idx="3022">
                  <c:v>-0.34021002099999997</c:v>
                </c:pt>
                <c:pt idx="3023">
                  <c:v>-0.34596660699999998</c:v>
                </c:pt>
                <c:pt idx="3024">
                  <c:v>-0.34327176199999998</c:v>
                </c:pt>
                <c:pt idx="3025">
                  <c:v>-0.34422090599999999</c:v>
                </c:pt>
                <c:pt idx="3026">
                  <c:v>-0.34711471199999999</c:v>
                </c:pt>
                <c:pt idx="3027">
                  <c:v>-0.34451544299999998</c:v>
                </c:pt>
                <c:pt idx="3028">
                  <c:v>-0.34500387300000002</c:v>
                </c:pt>
                <c:pt idx="3029">
                  <c:v>-0.352082014</c:v>
                </c:pt>
                <c:pt idx="3030">
                  <c:v>-0.35092887299999997</c:v>
                </c:pt>
                <c:pt idx="3031">
                  <c:v>-0.34428080900000002</c:v>
                </c:pt>
                <c:pt idx="3032">
                  <c:v>-0.34515699700000002</c:v>
                </c:pt>
                <c:pt idx="3033">
                  <c:v>-0.35179939900000001</c:v>
                </c:pt>
                <c:pt idx="3034">
                  <c:v>-0.34709358200000001</c:v>
                </c:pt>
                <c:pt idx="3035">
                  <c:v>-0.34715881900000001</c:v>
                </c:pt>
                <c:pt idx="3036">
                  <c:v>-0.35414534800000003</c:v>
                </c:pt>
                <c:pt idx="3037">
                  <c:v>-0.35772731899999999</c:v>
                </c:pt>
                <c:pt idx="3038">
                  <c:v>-0.34414652000000001</c:v>
                </c:pt>
                <c:pt idx="3039">
                  <c:v>-0.34485492099999998</c:v>
                </c:pt>
                <c:pt idx="3040">
                  <c:v>-0.35584819299999998</c:v>
                </c:pt>
                <c:pt idx="3041">
                  <c:v>-0.34695115700000001</c:v>
                </c:pt>
                <c:pt idx="3042">
                  <c:v>-0.35183382000000002</c:v>
                </c:pt>
                <c:pt idx="3043">
                  <c:v>-0.35600933400000001</c:v>
                </c:pt>
                <c:pt idx="3044">
                  <c:v>-0.34565573900000002</c:v>
                </c:pt>
                <c:pt idx="3045">
                  <c:v>-0.34423360200000003</c:v>
                </c:pt>
                <c:pt idx="3046">
                  <c:v>-0.35760214899999998</c:v>
                </c:pt>
                <c:pt idx="3047">
                  <c:v>-0.34591424500000001</c:v>
                </c:pt>
                <c:pt idx="3048">
                  <c:v>-0.34061402099999999</c:v>
                </c:pt>
                <c:pt idx="3049">
                  <c:v>-0.35271185599999999</c:v>
                </c:pt>
                <c:pt idx="3050">
                  <c:v>-0.34925216399999998</c:v>
                </c:pt>
                <c:pt idx="3051">
                  <c:v>-0.34359079599999998</c:v>
                </c:pt>
                <c:pt idx="3052">
                  <c:v>-0.35179042799999999</c:v>
                </c:pt>
                <c:pt idx="3053">
                  <c:v>-0.344937414</c:v>
                </c:pt>
                <c:pt idx="3054">
                  <c:v>-0.34323936700000002</c:v>
                </c:pt>
                <c:pt idx="3055">
                  <c:v>-0.35009700100000002</c:v>
                </c:pt>
                <c:pt idx="3056">
                  <c:v>-0.34720641400000002</c:v>
                </c:pt>
                <c:pt idx="3057">
                  <c:v>-0.34205827100000002</c:v>
                </c:pt>
                <c:pt idx="3058">
                  <c:v>-0.34647271000000002</c:v>
                </c:pt>
                <c:pt idx="3059">
                  <c:v>-0.34839445400000002</c:v>
                </c:pt>
                <c:pt idx="3060">
                  <c:v>-0.33882892100000001</c:v>
                </c:pt>
                <c:pt idx="3061">
                  <c:v>-0.343571723</c:v>
                </c:pt>
                <c:pt idx="3062">
                  <c:v>-0.354976982</c:v>
                </c:pt>
                <c:pt idx="3063">
                  <c:v>-0.34426131799999998</c:v>
                </c:pt>
                <c:pt idx="3064">
                  <c:v>-0.34802302699999998</c:v>
                </c:pt>
                <c:pt idx="3065">
                  <c:v>-0.35315999399999998</c:v>
                </c:pt>
                <c:pt idx="3066">
                  <c:v>-0.346805692</c:v>
                </c:pt>
                <c:pt idx="3067">
                  <c:v>-0.349478185</c:v>
                </c:pt>
                <c:pt idx="3068">
                  <c:v>-0.35744395899999998</c:v>
                </c:pt>
                <c:pt idx="3069">
                  <c:v>-0.35631772900000003</c:v>
                </c:pt>
                <c:pt idx="3070">
                  <c:v>-0.346640587</c:v>
                </c:pt>
                <c:pt idx="3071">
                  <c:v>-0.355478346</c:v>
                </c:pt>
                <c:pt idx="3072">
                  <c:v>-0.35795429299999998</c:v>
                </c:pt>
                <c:pt idx="3073">
                  <c:v>-0.34965208199999998</c:v>
                </c:pt>
                <c:pt idx="3074">
                  <c:v>-0.359250128</c:v>
                </c:pt>
                <c:pt idx="3075">
                  <c:v>-0.35714319300000003</c:v>
                </c:pt>
                <c:pt idx="3076">
                  <c:v>-0.343280643</c:v>
                </c:pt>
                <c:pt idx="3077">
                  <c:v>-0.35998693100000001</c:v>
                </c:pt>
                <c:pt idx="3078">
                  <c:v>-0.35763534899999999</c:v>
                </c:pt>
                <c:pt idx="3079">
                  <c:v>-0.34161788199999998</c:v>
                </c:pt>
                <c:pt idx="3080">
                  <c:v>-0.35119351700000001</c:v>
                </c:pt>
                <c:pt idx="3081">
                  <c:v>-0.35032600200000003</c:v>
                </c:pt>
                <c:pt idx="3082">
                  <c:v>-0.34094369400000002</c:v>
                </c:pt>
                <c:pt idx="3083">
                  <c:v>-0.35745364400000001</c:v>
                </c:pt>
                <c:pt idx="3084">
                  <c:v>-0.35119602100000002</c:v>
                </c:pt>
                <c:pt idx="3085">
                  <c:v>-0.33565264900000003</c:v>
                </c:pt>
                <c:pt idx="3086">
                  <c:v>-0.34555268300000003</c:v>
                </c:pt>
                <c:pt idx="3087">
                  <c:v>-0.34704634499999998</c:v>
                </c:pt>
                <c:pt idx="3088">
                  <c:v>-0.33717799199999998</c:v>
                </c:pt>
                <c:pt idx="3089">
                  <c:v>-0.34477040199999998</c:v>
                </c:pt>
                <c:pt idx="3090">
                  <c:v>-0.342473686</c:v>
                </c:pt>
                <c:pt idx="3091">
                  <c:v>-0.33622965199999999</c:v>
                </c:pt>
                <c:pt idx="3092">
                  <c:v>-0.338879496</c:v>
                </c:pt>
                <c:pt idx="3093">
                  <c:v>-0.33824637499999999</c:v>
                </c:pt>
                <c:pt idx="3094">
                  <c:v>-0.335021287</c:v>
                </c:pt>
                <c:pt idx="3095">
                  <c:v>-0.33577406399999998</c:v>
                </c:pt>
                <c:pt idx="3096">
                  <c:v>-0.33553198000000001</c:v>
                </c:pt>
                <c:pt idx="3097">
                  <c:v>-0.33016991600000001</c:v>
                </c:pt>
                <c:pt idx="3098">
                  <c:v>-0.33129429799999999</c:v>
                </c:pt>
                <c:pt idx="3099">
                  <c:v>-0.32825347799999999</c:v>
                </c:pt>
                <c:pt idx="3100">
                  <c:v>-0.33308020199999999</c:v>
                </c:pt>
                <c:pt idx="3101">
                  <c:v>-0.325841457</c:v>
                </c:pt>
                <c:pt idx="3102">
                  <c:v>-0.32487580199999999</c:v>
                </c:pt>
                <c:pt idx="3103">
                  <c:v>-0.32745906699999999</c:v>
                </c:pt>
                <c:pt idx="3104">
                  <c:v>-0.328250557</c:v>
                </c:pt>
                <c:pt idx="3105">
                  <c:v>-0.32861763199999999</c:v>
                </c:pt>
                <c:pt idx="3106">
                  <c:v>-0.32611292600000003</c:v>
                </c:pt>
                <c:pt idx="3107">
                  <c:v>-0.32668515999999997</c:v>
                </c:pt>
                <c:pt idx="3108">
                  <c:v>-0.33147510899999999</c:v>
                </c:pt>
                <c:pt idx="3109">
                  <c:v>-0.32626026899999999</c:v>
                </c:pt>
                <c:pt idx="3110">
                  <c:v>-0.31989052899999998</c:v>
                </c:pt>
                <c:pt idx="3111">
                  <c:v>-0.32291823600000003</c:v>
                </c:pt>
                <c:pt idx="3112">
                  <c:v>-0.32479414299999998</c:v>
                </c:pt>
                <c:pt idx="3113">
                  <c:v>-0.32825648800000001</c:v>
                </c:pt>
                <c:pt idx="3114">
                  <c:v>-0.333031297</c:v>
                </c:pt>
                <c:pt idx="3115">
                  <c:v>-0.32276526100000003</c:v>
                </c:pt>
                <c:pt idx="3116">
                  <c:v>-0.315908939</c:v>
                </c:pt>
                <c:pt idx="3117">
                  <c:v>-0.32696303700000001</c:v>
                </c:pt>
                <c:pt idx="3118">
                  <c:v>-0.33754563300000001</c:v>
                </c:pt>
                <c:pt idx="3119">
                  <c:v>-0.32133114299999999</c:v>
                </c:pt>
                <c:pt idx="3120">
                  <c:v>-0.31644851000000002</c:v>
                </c:pt>
                <c:pt idx="3121">
                  <c:v>-0.320277333</c:v>
                </c:pt>
                <c:pt idx="3122">
                  <c:v>-0.31552946599999998</c:v>
                </c:pt>
                <c:pt idx="3123">
                  <c:v>-0.31754642700000002</c:v>
                </c:pt>
                <c:pt idx="3124">
                  <c:v>-0.32280430199999999</c:v>
                </c:pt>
                <c:pt idx="3125">
                  <c:v>-0.30666604600000003</c:v>
                </c:pt>
                <c:pt idx="3126">
                  <c:v>-0.30793452300000002</c:v>
                </c:pt>
                <c:pt idx="3127">
                  <c:v>-0.31346476099999998</c:v>
                </c:pt>
                <c:pt idx="3128">
                  <c:v>-0.30489766600000001</c:v>
                </c:pt>
                <c:pt idx="3129">
                  <c:v>-0.29612582900000001</c:v>
                </c:pt>
                <c:pt idx="3130">
                  <c:v>-0.30335363700000001</c:v>
                </c:pt>
                <c:pt idx="3131">
                  <c:v>-0.29710844199999997</c:v>
                </c:pt>
                <c:pt idx="3132">
                  <c:v>-0.28845876500000001</c:v>
                </c:pt>
                <c:pt idx="3133">
                  <c:v>-0.29391062299999998</c:v>
                </c:pt>
                <c:pt idx="3134">
                  <c:v>-0.29001388</c:v>
                </c:pt>
                <c:pt idx="3135">
                  <c:v>-0.28555417100000002</c:v>
                </c:pt>
                <c:pt idx="3136">
                  <c:v>-0.28367182600000002</c:v>
                </c:pt>
                <c:pt idx="3137">
                  <c:v>-0.28434061999999999</c:v>
                </c:pt>
                <c:pt idx="3138">
                  <c:v>-0.27701667000000002</c:v>
                </c:pt>
                <c:pt idx="3139">
                  <c:v>-0.27574890899999999</c:v>
                </c:pt>
                <c:pt idx="3140">
                  <c:v>-0.27522772600000001</c:v>
                </c:pt>
                <c:pt idx="3141">
                  <c:v>-0.27321848300000001</c:v>
                </c:pt>
                <c:pt idx="3142">
                  <c:v>-0.26830068200000001</c:v>
                </c:pt>
                <c:pt idx="3143">
                  <c:v>-0.26415085799999999</c:v>
                </c:pt>
                <c:pt idx="3144">
                  <c:v>-0.26649069800000003</c:v>
                </c:pt>
                <c:pt idx="3145">
                  <c:v>-0.26170501099999999</c:v>
                </c:pt>
                <c:pt idx="3146">
                  <c:v>-0.26322060800000002</c:v>
                </c:pt>
                <c:pt idx="3147">
                  <c:v>-0.26092201500000001</c:v>
                </c:pt>
                <c:pt idx="3148">
                  <c:v>-0.25854328300000001</c:v>
                </c:pt>
                <c:pt idx="3149">
                  <c:v>-0.25802832799999997</c:v>
                </c:pt>
                <c:pt idx="3150">
                  <c:v>-0.25949868599999998</c:v>
                </c:pt>
                <c:pt idx="3151">
                  <c:v>-0.25025156100000001</c:v>
                </c:pt>
                <c:pt idx="3152">
                  <c:v>-0.250622809</c:v>
                </c:pt>
                <c:pt idx="3153">
                  <c:v>-0.260450393</c:v>
                </c:pt>
                <c:pt idx="3154">
                  <c:v>-0.255969375</c:v>
                </c:pt>
                <c:pt idx="3155">
                  <c:v>-0.25722387400000002</c:v>
                </c:pt>
                <c:pt idx="3156">
                  <c:v>-0.25699484299999997</c:v>
                </c:pt>
                <c:pt idx="3157">
                  <c:v>-0.252551794</c:v>
                </c:pt>
                <c:pt idx="3158">
                  <c:v>-0.26065126100000002</c:v>
                </c:pt>
                <c:pt idx="3159">
                  <c:v>-0.26713758700000001</c:v>
                </c:pt>
                <c:pt idx="3160">
                  <c:v>-0.25666361999999998</c:v>
                </c:pt>
                <c:pt idx="3161">
                  <c:v>-0.25539702199999997</c:v>
                </c:pt>
                <c:pt idx="3162">
                  <c:v>-0.25920534099999998</c:v>
                </c:pt>
                <c:pt idx="3163">
                  <c:v>-0.25403535399999999</c:v>
                </c:pt>
                <c:pt idx="3164">
                  <c:v>-0.254726171</c:v>
                </c:pt>
                <c:pt idx="3165">
                  <c:v>-0.25496712300000002</c:v>
                </c:pt>
                <c:pt idx="3166">
                  <c:v>-0.25614130499999999</c:v>
                </c:pt>
                <c:pt idx="3167">
                  <c:v>-0.25161457100000001</c:v>
                </c:pt>
                <c:pt idx="3168">
                  <c:v>-0.25102093800000003</c:v>
                </c:pt>
                <c:pt idx="3169">
                  <c:v>-0.25133341599999998</c:v>
                </c:pt>
                <c:pt idx="3170">
                  <c:v>-0.251064181</c:v>
                </c:pt>
                <c:pt idx="3171">
                  <c:v>-0.25321254100000001</c:v>
                </c:pt>
                <c:pt idx="3172">
                  <c:v>-0.25072833900000002</c:v>
                </c:pt>
                <c:pt idx="3173">
                  <c:v>-0.24780924600000001</c:v>
                </c:pt>
                <c:pt idx="3174">
                  <c:v>-0.24282699799999999</c:v>
                </c:pt>
                <c:pt idx="3175">
                  <c:v>-0.24269606199999999</c:v>
                </c:pt>
                <c:pt idx="3176">
                  <c:v>-0.24087285999999999</c:v>
                </c:pt>
                <c:pt idx="3177">
                  <c:v>-0.23948589000000001</c:v>
                </c:pt>
                <c:pt idx="3178">
                  <c:v>-0.23993302899999999</c:v>
                </c:pt>
                <c:pt idx="3179">
                  <c:v>-0.23907445399999999</c:v>
                </c:pt>
                <c:pt idx="3180">
                  <c:v>-0.23563738200000001</c:v>
                </c:pt>
                <c:pt idx="3181">
                  <c:v>-0.234796271</c:v>
                </c:pt>
                <c:pt idx="3182">
                  <c:v>-0.230634004</c:v>
                </c:pt>
                <c:pt idx="3183">
                  <c:v>-0.232735515</c:v>
                </c:pt>
                <c:pt idx="3184">
                  <c:v>-0.23502050299999999</c:v>
                </c:pt>
                <c:pt idx="3185">
                  <c:v>-0.22821311699999999</c:v>
                </c:pt>
                <c:pt idx="3186">
                  <c:v>-0.22832976299999999</c:v>
                </c:pt>
                <c:pt idx="3187">
                  <c:v>-0.23068058499999999</c:v>
                </c:pt>
                <c:pt idx="3188">
                  <c:v>-0.22736656699999999</c:v>
                </c:pt>
                <c:pt idx="3189">
                  <c:v>-0.21958762400000001</c:v>
                </c:pt>
                <c:pt idx="3190">
                  <c:v>-0.23287867000000001</c:v>
                </c:pt>
                <c:pt idx="3191">
                  <c:v>-0.229253709</c:v>
                </c:pt>
                <c:pt idx="3192">
                  <c:v>-0.22472687099999999</c:v>
                </c:pt>
                <c:pt idx="3193">
                  <c:v>-0.22887978</c:v>
                </c:pt>
                <c:pt idx="3194">
                  <c:v>-0.224956661</c:v>
                </c:pt>
                <c:pt idx="3195">
                  <c:v>-0.22319333299999999</c:v>
                </c:pt>
                <c:pt idx="3196">
                  <c:v>-0.228539094</c:v>
                </c:pt>
                <c:pt idx="3197">
                  <c:v>-0.22786316300000001</c:v>
                </c:pt>
                <c:pt idx="3198">
                  <c:v>-0.22418239700000001</c:v>
                </c:pt>
                <c:pt idx="3199">
                  <c:v>-0.224535912</c:v>
                </c:pt>
                <c:pt idx="3200">
                  <c:v>-0.229788199</c:v>
                </c:pt>
                <c:pt idx="3201">
                  <c:v>-0.228638649</c:v>
                </c:pt>
                <c:pt idx="3202">
                  <c:v>-0.22696566600000001</c:v>
                </c:pt>
                <c:pt idx="3203">
                  <c:v>-0.22673737999999999</c:v>
                </c:pt>
                <c:pt idx="3204">
                  <c:v>-0.230777919</c:v>
                </c:pt>
                <c:pt idx="3205">
                  <c:v>-0.22936224899999999</c:v>
                </c:pt>
                <c:pt idx="3206">
                  <c:v>-0.22816383800000001</c:v>
                </c:pt>
                <c:pt idx="3207">
                  <c:v>-0.22921028700000001</c:v>
                </c:pt>
                <c:pt idx="3208">
                  <c:v>-0.22919856</c:v>
                </c:pt>
                <c:pt idx="3209">
                  <c:v>-0.22788056700000001</c:v>
                </c:pt>
                <c:pt idx="3210">
                  <c:v>-0.22891867199999999</c:v>
                </c:pt>
                <c:pt idx="3211">
                  <c:v>-0.22957097000000001</c:v>
                </c:pt>
                <c:pt idx="3212">
                  <c:v>-0.22579619300000001</c:v>
                </c:pt>
                <c:pt idx="3213">
                  <c:v>-0.229639232</c:v>
                </c:pt>
                <c:pt idx="3214">
                  <c:v>-0.22898516099999999</c:v>
                </c:pt>
                <c:pt idx="3215">
                  <c:v>-0.22527894400000001</c:v>
                </c:pt>
                <c:pt idx="3216">
                  <c:v>-0.22616496699999999</c:v>
                </c:pt>
                <c:pt idx="3217">
                  <c:v>-0.22843317699999999</c:v>
                </c:pt>
                <c:pt idx="3218">
                  <c:v>-0.224448025</c:v>
                </c:pt>
                <c:pt idx="3219">
                  <c:v>-0.22662790099999999</c:v>
                </c:pt>
                <c:pt idx="3220">
                  <c:v>-0.22300547400000001</c:v>
                </c:pt>
                <c:pt idx="3221">
                  <c:v>-0.22372430600000001</c:v>
                </c:pt>
                <c:pt idx="3222">
                  <c:v>-0.22480610000000001</c:v>
                </c:pt>
                <c:pt idx="3223">
                  <c:v>-0.22400221200000001</c:v>
                </c:pt>
                <c:pt idx="3224">
                  <c:v>-0.22257928599999999</c:v>
                </c:pt>
                <c:pt idx="3225">
                  <c:v>-0.22254955800000001</c:v>
                </c:pt>
                <c:pt idx="3226">
                  <c:v>-0.22122331000000001</c:v>
                </c:pt>
                <c:pt idx="3227">
                  <c:v>-0.21620109700000001</c:v>
                </c:pt>
                <c:pt idx="3228">
                  <c:v>-0.21610868</c:v>
                </c:pt>
                <c:pt idx="3229">
                  <c:v>-0.21370278300000001</c:v>
                </c:pt>
                <c:pt idx="3230">
                  <c:v>-0.216349706</c:v>
                </c:pt>
                <c:pt idx="3231">
                  <c:v>-0.21252505499999999</c:v>
                </c:pt>
                <c:pt idx="3232">
                  <c:v>-0.20592121799999999</c:v>
                </c:pt>
                <c:pt idx="3233">
                  <c:v>-0.210147262</c:v>
                </c:pt>
                <c:pt idx="3234">
                  <c:v>-0.202905849</c:v>
                </c:pt>
                <c:pt idx="3235">
                  <c:v>-0.204231143</c:v>
                </c:pt>
                <c:pt idx="3236">
                  <c:v>-0.20162606199999999</c:v>
                </c:pt>
                <c:pt idx="3237">
                  <c:v>-0.19314297999999999</c:v>
                </c:pt>
                <c:pt idx="3238">
                  <c:v>-0.190815121</c:v>
                </c:pt>
                <c:pt idx="3239">
                  <c:v>-0.193305105</c:v>
                </c:pt>
                <c:pt idx="3240">
                  <c:v>-0.18435876100000001</c:v>
                </c:pt>
                <c:pt idx="3241">
                  <c:v>-0.18271243600000001</c:v>
                </c:pt>
                <c:pt idx="3242">
                  <c:v>-0.19435498100000001</c:v>
                </c:pt>
                <c:pt idx="3243">
                  <c:v>-0.18425027999999999</c:v>
                </c:pt>
                <c:pt idx="3244">
                  <c:v>-0.175061047</c:v>
                </c:pt>
                <c:pt idx="3245">
                  <c:v>-0.18061444199999999</c:v>
                </c:pt>
                <c:pt idx="3246">
                  <c:v>-0.17039296000000001</c:v>
                </c:pt>
                <c:pt idx="3247">
                  <c:v>-0.17316858500000001</c:v>
                </c:pt>
                <c:pt idx="3248">
                  <c:v>-0.18034926100000001</c:v>
                </c:pt>
                <c:pt idx="3249">
                  <c:v>-0.173405319</c:v>
                </c:pt>
                <c:pt idx="3250">
                  <c:v>-0.17161834200000001</c:v>
                </c:pt>
                <c:pt idx="3251">
                  <c:v>-0.171574861</c:v>
                </c:pt>
                <c:pt idx="3252">
                  <c:v>-0.16646239199999999</c:v>
                </c:pt>
                <c:pt idx="3253">
                  <c:v>-0.16461193599999999</c:v>
                </c:pt>
                <c:pt idx="3254">
                  <c:v>-0.168708146</c:v>
                </c:pt>
                <c:pt idx="3255">
                  <c:v>-0.16883408999999999</c:v>
                </c:pt>
                <c:pt idx="3256">
                  <c:v>-0.16159801200000001</c:v>
                </c:pt>
                <c:pt idx="3257">
                  <c:v>-0.16246849299999999</c:v>
                </c:pt>
                <c:pt idx="3258">
                  <c:v>-0.155566126</c:v>
                </c:pt>
                <c:pt idx="3259">
                  <c:v>-0.15553376099999999</c:v>
                </c:pt>
                <c:pt idx="3260">
                  <c:v>-0.157218471</c:v>
                </c:pt>
                <c:pt idx="3261">
                  <c:v>-0.15854206700000001</c:v>
                </c:pt>
                <c:pt idx="3262">
                  <c:v>-0.152827993</c:v>
                </c:pt>
                <c:pt idx="3263">
                  <c:v>-0.15002386300000001</c:v>
                </c:pt>
                <c:pt idx="3264">
                  <c:v>-0.149850488</c:v>
                </c:pt>
                <c:pt idx="3265">
                  <c:v>-0.14641952499999999</c:v>
                </c:pt>
                <c:pt idx="3266">
                  <c:v>-0.14651858800000001</c:v>
                </c:pt>
                <c:pt idx="3267">
                  <c:v>-0.149188235</c:v>
                </c:pt>
                <c:pt idx="3268">
                  <c:v>-0.13972975300000001</c:v>
                </c:pt>
                <c:pt idx="3269">
                  <c:v>-0.136661634</c:v>
                </c:pt>
                <c:pt idx="3270">
                  <c:v>-0.13386371699999999</c:v>
                </c:pt>
                <c:pt idx="3271">
                  <c:v>-0.13511973599999999</c:v>
                </c:pt>
                <c:pt idx="3272">
                  <c:v>-0.13718181800000001</c:v>
                </c:pt>
                <c:pt idx="3273">
                  <c:v>-0.12984891200000001</c:v>
                </c:pt>
                <c:pt idx="3274">
                  <c:v>-0.12927128399999999</c:v>
                </c:pt>
                <c:pt idx="3275">
                  <c:v>-0.129287496</c:v>
                </c:pt>
                <c:pt idx="3276">
                  <c:v>-0.12177497900000001</c:v>
                </c:pt>
                <c:pt idx="3277">
                  <c:v>-0.12242478900000001</c:v>
                </c:pt>
                <c:pt idx="3278">
                  <c:v>-0.121720649</c:v>
                </c:pt>
                <c:pt idx="3279">
                  <c:v>-0.119049162</c:v>
                </c:pt>
                <c:pt idx="3280">
                  <c:v>-0.113759056</c:v>
                </c:pt>
                <c:pt idx="3281">
                  <c:v>-0.117194645</c:v>
                </c:pt>
                <c:pt idx="3282">
                  <c:v>-0.112043291</c:v>
                </c:pt>
                <c:pt idx="3283">
                  <c:v>-0.10791727199999999</c:v>
                </c:pt>
                <c:pt idx="3284">
                  <c:v>-0.112329595</c:v>
                </c:pt>
                <c:pt idx="3285">
                  <c:v>-0.108155683</c:v>
                </c:pt>
                <c:pt idx="3286">
                  <c:v>-0.100920938</c:v>
                </c:pt>
                <c:pt idx="3287">
                  <c:v>-0.104463585</c:v>
                </c:pt>
                <c:pt idx="3288">
                  <c:v>-0.105771728</c:v>
                </c:pt>
                <c:pt idx="3289">
                  <c:v>-0.10339361399999999</c:v>
                </c:pt>
                <c:pt idx="3290">
                  <c:v>-9.8944805999999996E-2</c:v>
                </c:pt>
                <c:pt idx="3291">
                  <c:v>-9.8498701999999994E-2</c:v>
                </c:pt>
                <c:pt idx="3292">
                  <c:v>-9.8289377999999997E-2</c:v>
                </c:pt>
                <c:pt idx="3293">
                  <c:v>-9.6663273999999993E-2</c:v>
                </c:pt>
                <c:pt idx="3294">
                  <c:v>-9.5526903999999996E-2</c:v>
                </c:pt>
                <c:pt idx="3295">
                  <c:v>-9.5913775000000007E-2</c:v>
                </c:pt>
                <c:pt idx="3296">
                  <c:v>-9.4778731000000005E-2</c:v>
                </c:pt>
                <c:pt idx="3297">
                  <c:v>-9.2876344999999999E-2</c:v>
                </c:pt>
                <c:pt idx="3298">
                  <c:v>-8.8817156999999994E-2</c:v>
                </c:pt>
                <c:pt idx="3299">
                  <c:v>-8.8763542000000001E-2</c:v>
                </c:pt>
                <c:pt idx="3300">
                  <c:v>-9.0536944999999994E-2</c:v>
                </c:pt>
                <c:pt idx="3301">
                  <c:v>-9.5240638000000002E-2</c:v>
                </c:pt>
                <c:pt idx="3302">
                  <c:v>-8.7491638999999996E-2</c:v>
                </c:pt>
                <c:pt idx="3303">
                  <c:v>-8.4049679000000002E-2</c:v>
                </c:pt>
                <c:pt idx="3304">
                  <c:v>-8.4117591000000005E-2</c:v>
                </c:pt>
                <c:pt idx="3305">
                  <c:v>-8.6209862999999998E-2</c:v>
                </c:pt>
                <c:pt idx="3306">
                  <c:v>-8.0972752999999995E-2</c:v>
                </c:pt>
                <c:pt idx="3307">
                  <c:v>-7.6002210000000001E-2</c:v>
                </c:pt>
                <c:pt idx="3308">
                  <c:v>-8.0672859999999999E-2</c:v>
                </c:pt>
                <c:pt idx="3309">
                  <c:v>-7.5438775E-2</c:v>
                </c:pt>
                <c:pt idx="3310">
                  <c:v>-7.4642494000000004E-2</c:v>
                </c:pt>
                <c:pt idx="3311">
                  <c:v>-7.3731959E-2</c:v>
                </c:pt>
                <c:pt idx="3312">
                  <c:v>-7.3907994000000005E-2</c:v>
                </c:pt>
                <c:pt idx="3313">
                  <c:v>-6.8072474999999993E-2</c:v>
                </c:pt>
                <c:pt idx="3314">
                  <c:v>-6.8646915000000003E-2</c:v>
                </c:pt>
                <c:pt idx="3315">
                  <c:v>-6.9920442999999999E-2</c:v>
                </c:pt>
                <c:pt idx="3316">
                  <c:v>-6.3901163999999996E-2</c:v>
                </c:pt>
                <c:pt idx="3317">
                  <c:v>-6.8822794000000007E-2</c:v>
                </c:pt>
                <c:pt idx="3318">
                  <c:v>-5.9406388999999997E-2</c:v>
                </c:pt>
                <c:pt idx="3319">
                  <c:v>-6.3337832999999996E-2</c:v>
                </c:pt>
                <c:pt idx="3320">
                  <c:v>-6.5028145999999995E-2</c:v>
                </c:pt>
                <c:pt idx="3321">
                  <c:v>-5.6931354000000003E-2</c:v>
                </c:pt>
                <c:pt idx="3322">
                  <c:v>-6.1379097000000001E-2</c:v>
                </c:pt>
                <c:pt idx="3323">
                  <c:v>-5.9384260000000001E-2</c:v>
                </c:pt>
                <c:pt idx="3324">
                  <c:v>-5.8341634000000003E-2</c:v>
                </c:pt>
                <c:pt idx="3325">
                  <c:v>-5.5286266000000001E-2</c:v>
                </c:pt>
                <c:pt idx="3326">
                  <c:v>-5.5779215E-2</c:v>
                </c:pt>
                <c:pt idx="3327">
                  <c:v>-5.7786375000000001E-2</c:v>
                </c:pt>
                <c:pt idx="3328">
                  <c:v>-5.6471840000000002E-2</c:v>
                </c:pt>
                <c:pt idx="3329">
                  <c:v>-4.9699698E-2</c:v>
                </c:pt>
                <c:pt idx="3330">
                  <c:v>-5.0078932E-2</c:v>
                </c:pt>
                <c:pt idx="3331">
                  <c:v>-5.2341022000000001E-2</c:v>
                </c:pt>
                <c:pt idx="3332">
                  <c:v>-4.7249856999999999E-2</c:v>
                </c:pt>
                <c:pt idx="3333">
                  <c:v>-4.6882100000000003E-2</c:v>
                </c:pt>
                <c:pt idx="3334">
                  <c:v>-4.6262382999999997E-2</c:v>
                </c:pt>
                <c:pt idx="3335">
                  <c:v>-4.3417933999999998E-2</c:v>
                </c:pt>
                <c:pt idx="3336">
                  <c:v>-4.0174733999999997E-2</c:v>
                </c:pt>
                <c:pt idx="3337">
                  <c:v>-4.5996699000000002E-2</c:v>
                </c:pt>
                <c:pt idx="3338">
                  <c:v>-4.2265075999999999E-2</c:v>
                </c:pt>
                <c:pt idx="3339">
                  <c:v>-3.7246354000000002E-2</c:v>
                </c:pt>
                <c:pt idx="3340">
                  <c:v>-3.6038078000000001E-2</c:v>
                </c:pt>
                <c:pt idx="3341">
                  <c:v>-3.7460510000000002E-2</c:v>
                </c:pt>
                <c:pt idx="3342">
                  <c:v>-3.1084635999999999E-2</c:v>
                </c:pt>
                <c:pt idx="3343">
                  <c:v>-2.4019084999999999E-2</c:v>
                </c:pt>
                <c:pt idx="3344">
                  <c:v>-3.0470858999999999E-2</c:v>
                </c:pt>
                <c:pt idx="3345">
                  <c:v>-3.4357216000000003E-2</c:v>
                </c:pt>
                <c:pt idx="3346">
                  <c:v>-2.5041746E-2</c:v>
                </c:pt>
                <c:pt idx="3347">
                  <c:v>-2.0623936999999998E-2</c:v>
                </c:pt>
                <c:pt idx="3348">
                  <c:v>-2.6299133999999998E-2</c:v>
                </c:pt>
                <c:pt idx="3349">
                  <c:v>-2.3985145999999999E-2</c:v>
                </c:pt>
                <c:pt idx="3350">
                  <c:v>-1.9964836999999999E-2</c:v>
                </c:pt>
                <c:pt idx="3351">
                  <c:v>-2.6197752000000001E-2</c:v>
                </c:pt>
                <c:pt idx="3352">
                  <c:v>-2.0443993000000001E-2</c:v>
                </c:pt>
                <c:pt idx="3353">
                  <c:v>-2.4430139E-2</c:v>
                </c:pt>
                <c:pt idx="3354">
                  <c:v>-3.0449415000000001E-2</c:v>
                </c:pt>
                <c:pt idx="3355">
                  <c:v>-1.7496582E-2</c:v>
                </c:pt>
                <c:pt idx="3356">
                  <c:v>-2.1446048999999998E-2</c:v>
                </c:pt>
                <c:pt idx="3357">
                  <c:v>-3.0222229999999999E-2</c:v>
                </c:pt>
                <c:pt idx="3358">
                  <c:v>-2.467886E-2</c:v>
                </c:pt>
                <c:pt idx="3359">
                  <c:v>-1.7385695E-2</c:v>
                </c:pt>
                <c:pt idx="3360">
                  <c:v>-2.3807641000000001E-2</c:v>
                </c:pt>
                <c:pt idx="3361">
                  <c:v>-2.5059674000000001E-2</c:v>
                </c:pt>
                <c:pt idx="3362">
                  <c:v>-2.2239123E-2</c:v>
                </c:pt>
                <c:pt idx="3363">
                  <c:v>-2.2507926000000001E-2</c:v>
                </c:pt>
                <c:pt idx="3364">
                  <c:v>-2.3905019999999999E-2</c:v>
                </c:pt>
                <c:pt idx="3365">
                  <c:v>-2.2681873000000002E-2</c:v>
                </c:pt>
                <c:pt idx="3366">
                  <c:v>-2.4178036999999999E-2</c:v>
                </c:pt>
                <c:pt idx="3367">
                  <c:v>-2.4471244E-2</c:v>
                </c:pt>
                <c:pt idx="3368">
                  <c:v>-2.1581715000000001E-2</c:v>
                </c:pt>
                <c:pt idx="3369">
                  <c:v>-2.4008735999999999E-2</c:v>
                </c:pt>
                <c:pt idx="3370">
                  <c:v>-2.2195388999999999E-2</c:v>
                </c:pt>
                <c:pt idx="3371">
                  <c:v>-2.3433102000000001E-2</c:v>
                </c:pt>
                <c:pt idx="3372">
                  <c:v>-2.9133866000000001E-2</c:v>
                </c:pt>
                <c:pt idx="3373">
                  <c:v>-2.3400839E-2</c:v>
                </c:pt>
                <c:pt idx="3374">
                  <c:v>-2.1801081E-2</c:v>
                </c:pt>
                <c:pt idx="3375">
                  <c:v>-2.4126854E-2</c:v>
                </c:pt>
                <c:pt idx="3376">
                  <c:v>-2.4074122E-2</c:v>
                </c:pt>
                <c:pt idx="3377">
                  <c:v>-1.9672055000000001E-2</c:v>
                </c:pt>
                <c:pt idx="3378">
                  <c:v>-2.2741081E-2</c:v>
                </c:pt>
                <c:pt idx="3379">
                  <c:v>-2.2403207000000001E-2</c:v>
                </c:pt>
                <c:pt idx="3380">
                  <c:v>-2.3265006000000001E-2</c:v>
                </c:pt>
                <c:pt idx="3381">
                  <c:v>-2.4021890000000001E-2</c:v>
                </c:pt>
                <c:pt idx="3382">
                  <c:v>-2.2755291E-2</c:v>
                </c:pt>
                <c:pt idx="3383">
                  <c:v>-2.2205595000000002E-2</c:v>
                </c:pt>
                <c:pt idx="3384">
                  <c:v>-2.3229314000000001E-2</c:v>
                </c:pt>
                <c:pt idx="3385">
                  <c:v>-2.2576306000000001E-2</c:v>
                </c:pt>
                <c:pt idx="3386">
                  <c:v>-1.8961863999999998E-2</c:v>
                </c:pt>
                <c:pt idx="3387">
                  <c:v>-1.9996788000000001E-2</c:v>
                </c:pt>
                <c:pt idx="3388">
                  <c:v>-1.9909702000000001E-2</c:v>
                </c:pt>
                <c:pt idx="3389">
                  <c:v>-2.1154117E-2</c:v>
                </c:pt>
                <c:pt idx="3390">
                  <c:v>-2.0767692000000001E-2</c:v>
                </c:pt>
                <c:pt idx="3391">
                  <c:v>-2.1855711999999999E-2</c:v>
                </c:pt>
                <c:pt idx="3392">
                  <c:v>-1.6471334000000001E-2</c:v>
                </c:pt>
                <c:pt idx="3393">
                  <c:v>-2.0683337E-2</c:v>
                </c:pt>
                <c:pt idx="3394">
                  <c:v>-2.0491322999999999E-2</c:v>
                </c:pt>
                <c:pt idx="3395">
                  <c:v>-2.1013871E-2</c:v>
                </c:pt>
                <c:pt idx="3396">
                  <c:v>-1.8281731999999998E-2</c:v>
                </c:pt>
                <c:pt idx="3397">
                  <c:v>-2.2708381E-2</c:v>
                </c:pt>
                <c:pt idx="3398">
                  <c:v>-1.7563952000000001E-2</c:v>
                </c:pt>
                <c:pt idx="3399">
                  <c:v>-2.4827991000000001E-2</c:v>
                </c:pt>
                <c:pt idx="3400">
                  <c:v>-2.1788258000000001E-2</c:v>
                </c:pt>
                <c:pt idx="3401">
                  <c:v>-2.1951430000000001E-2</c:v>
                </c:pt>
                <c:pt idx="3402">
                  <c:v>-2.3632683000000002E-2</c:v>
                </c:pt>
                <c:pt idx="3403">
                  <c:v>-1.9900896000000001E-2</c:v>
                </c:pt>
                <c:pt idx="3404">
                  <c:v>-2.0731001999999998E-2</c:v>
                </c:pt>
                <c:pt idx="3405">
                  <c:v>-2.8241457000000001E-2</c:v>
                </c:pt>
                <c:pt idx="3406">
                  <c:v>-2.4519689000000001E-2</c:v>
                </c:pt>
                <c:pt idx="3407">
                  <c:v>-1.9076394E-2</c:v>
                </c:pt>
                <c:pt idx="3408">
                  <c:v>-2.3187781000000001E-2</c:v>
                </c:pt>
                <c:pt idx="3409">
                  <c:v>-2.2933598999999999E-2</c:v>
                </c:pt>
                <c:pt idx="3410">
                  <c:v>-2.0448602999999999E-2</c:v>
                </c:pt>
                <c:pt idx="3411">
                  <c:v>-2.1317597000000001E-2</c:v>
                </c:pt>
                <c:pt idx="3412">
                  <c:v>-1.8185719999999999E-2</c:v>
                </c:pt>
                <c:pt idx="3413">
                  <c:v>-2.2228746000000001E-2</c:v>
                </c:pt>
                <c:pt idx="3414">
                  <c:v>-2.6109503999999999E-2</c:v>
                </c:pt>
                <c:pt idx="3415">
                  <c:v>-1.8804628E-2</c:v>
                </c:pt>
                <c:pt idx="3416">
                  <c:v>-2.1361528000000001E-2</c:v>
                </c:pt>
                <c:pt idx="3417">
                  <c:v>-2.4427445999999998E-2</c:v>
                </c:pt>
                <c:pt idx="3418">
                  <c:v>-2.4394689000000001E-2</c:v>
                </c:pt>
                <c:pt idx="3419">
                  <c:v>-1.741525E-2</c:v>
                </c:pt>
                <c:pt idx="3420">
                  <c:v>-1.8957755E-2</c:v>
                </c:pt>
                <c:pt idx="3421">
                  <c:v>-2.4409287000000002E-2</c:v>
                </c:pt>
                <c:pt idx="3422">
                  <c:v>-2.3145349999999999E-2</c:v>
                </c:pt>
                <c:pt idx="3423">
                  <c:v>-2.1433434000000001E-2</c:v>
                </c:pt>
                <c:pt idx="3424">
                  <c:v>-2.2002285E-2</c:v>
                </c:pt>
                <c:pt idx="3425">
                  <c:v>-2.126101E-2</c:v>
                </c:pt>
                <c:pt idx="3426">
                  <c:v>-1.9932892000000001E-2</c:v>
                </c:pt>
                <c:pt idx="3427">
                  <c:v>-2.514632E-2</c:v>
                </c:pt>
                <c:pt idx="3428">
                  <c:v>-2.3170520999999999E-2</c:v>
                </c:pt>
                <c:pt idx="3429">
                  <c:v>-2.1410726000000001E-2</c:v>
                </c:pt>
                <c:pt idx="3430">
                  <c:v>-2.1119379000000001E-2</c:v>
                </c:pt>
                <c:pt idx="3431">
                  <c:v>-2.0349844999999998E-2</c:v>
                </c:pt>
                <c:pt idx="3432">
                  <c:v>-1.9104547999999999E-2</c:v>
                </c:pt>
                <c:pt idx="3433">
                  <c:v>-1.8134094999999999E-2</c:v>
                </c:pt>
                <c:pt idx="3434">
                  <c:v>-2.3639381000000001E-2</c:v>
                </c:pt>
                <c:pt idx="3435">
                  <c:v>-1.8864367E-2</c:v>
                </c:pt>
                <c:pt idx="3436">
                  <c:v>-1.8359698000000001E-2</c:v>
                </c:pt>
                <c:pt idx="3437">
                  <c:v>-2.3416613999999999E-2</c:v>
                </c:pt>
                <c:pt idx="3438">
                  <c:v>-1.728362E-2</c:v>
                </c:pt>
                <c:pt idx="3439">
                  <c:v>-2.0545021E-2</c:v>
                </c:pt>
                <c:pt idx="3440">
                  <c:v>-2.1466474999999999E-2</c:v>
                </c:pt>
                <c:pt idx="3441">
                  <c:v>-1.6430512000000001E-2</c:v>
                </c:pt>
                <c:pt idx="3442">
                  <c:v>-1.9356793000000001E-2</c:v>
                </c:pt>
                <c:pt idx="3443">
                  <c:v>-2.4594549E-2</c:v>
                </c:pt>
                <c:pt idx="3444">
                  <c:v>-1.7107071000000001E-2</c:v>
                </c:pt>
                <c:pt idx="3445">
                  <c:v>-1.5729519000000001E-2</c:v>
                </c:pt>
                <c:pt idx="3446">
                  <c:v>-2.0289116999999999E-2</c:v>
                </c:pt>
                <c:pt idx="3447">
                  <c:v>-2.0471163000000001E-2</c:v>
                </c:pt>
                <c:pt idx="3448">
                  <c:v>-1.9003230999999999E-2</c:v>
                </c:pt>
                <c:pt idx="3449">
                  <c:v>-1.3232727E-2</c:v>
                </c:pt>
                <c:pt idx="3450">
                  <c:v>-1.4659381000000001E-2</c:v>
                </c:pt>
                <c:pt idx="3451">
                  <c:v>-1.8659595000000001E-2</c:v>
                </c:pt>
                <c:pt idx="3452">
                  <c:v>-2.0201298999999999E-2</c:v>
                </c:pt>
                <c:pt idx="3453">
                  <c:v>-1.7296683E-2</c:v>
                </c:pt>
                <c:pt idx="3454">
                  <c:v>-1.8447966999999999E-2</c:v>
                </c:pt>
                <c:pt idx="3455">
                  <c:v>-2.0440551000000001E-2</c:v>
                </c:pt>
                <c:pt idx="3456">
                  <c:v>-1.9374751999999999E-2</c:v>
                </c:pt>
                <c:pt idx="3457">
                  <c:v>-2.0768432E-2</c:v>
                </c:pt>
                <c:pt idx="3458">
                  <c:v>-2.4677418E-2</c:v>
                </c:pt>
                <c:pt idx="3459">
                  <c:v>-2.0528068999999999E-2</c:v>
                </c:pt>
                <c:pt idx="3460">
                  <c:v>-2.2437556000000001E-2</c:v>
                </c:pt>
                <c:pt idx="3461">
                  <c:v>-2.4416532000000001E-2</c:v>
                </c:pt>
                <c:pt idx="3462">
                  <c:v>-2.0901158E-2</c:v>
                </c:pt>
                <c:pt idx="3463">
                  <c:v>-2.1763327999999998E-2</c:v>
                </c:pt>
                <c:pt idx="3464">
                  <c:v>-2.2201952E-2</c:v>
                </c:pt>
                <c:pt idx="3465">
                  <c:v>-2.4068375999999999E-2</c:v>
                </c:pt>
                <c:pt idx="3466">
                  <c:v>-2.5120059E-2</c:v>
                </c:pt>
                <c:pt idx="3467">
                  <c:v>-2.7551757E-2</c:v>
                </c:pt>
                <c:pt idx="3468">
                  <c:v>-2.8750712000000001E-2</c:v>
                </c:pt>
                <c:pt idx="3469">
                  <c:v>-2.8789981999999999E-2</c:v>
                </c:pt>
                <c:pt idx="3470">
                  <c:v>-3.2119996999999997E-2</c:v>
                </c:pt>
                <c:pt idx="3471">
                  <c:v>-4.1210695999999998E-2</c:v>
                </c:pt>
                <c:pt idx="3472">
                  <c:v>-6.4825214000000006E-2</c:v>
                </c:pt>
                <c:pt idx="3473">
                  <c:v>-4.9946490000000003E-3</c:v>
                </c:pt>
                <c:pt idx="3474">
                  <c:v>-2.3565219999999998E-3</c:v>
                </c:pt>
                <c:pt idx="3475">
                  <c:v>-1.5981253000000001E-2</c:v>
                </c:pt>
                <c:pt idx="3476">
                  <c:v>-1.5145288E-2</c:v>
                </c:pt>
                <c:pt idx="3477">
                  <c:v>-1.9735049000000001E-2</c:v>
                </c:pt>
                <c:pt idx="3478">
                  <c:v>-2.3020057E-2</c:v>
                </c:pt>
                <c:pt idx="3479">
                  <c:v>-2.2716376999999999E-2</c:v>
                </c:pt>
                <c:pt idx="3480">
                  <c:v>-2.0214602000000002E-2</c:v>
                </c:pt>
                <c:pt idx="3481">
                  <c:v>-1.9403903E-2</c:v>
                </c:pt>
                <c:pt idx="3482">
                  <c:v>-2.3265753E-2</c:v>
                </c:pt>
                <c:pt idx="3483">
                  <c:v>-2.8146811000000001E-2</c:v>
                </c:pt>
                <c:pt idx="3484">
                  <c:v>-2.6960372999999999E-2</c:v>
                </c:pt>
                <c:pt idx="3485">
                  <c:v>-2.2795125999999999E-2</c:v>
                </c:pt>
                <c:pt idx="3486">
                  <c:v>-2.3342405E-2</c:v>
                </c:pt>
                <c:pt idx="3487">
                  <c:v>-2.3901743999999999E-2</c:v>
                </c:pt>
                <c:pt idx="3488">
                  <c:v>-2.7186750999999999E-2</c:v>
                </c:pt>
                <c:pt idx="3489">
                  <c:v>-1.7723709000000001E-2</c:v>
                </c:pt>
                <c:pt idx="3490">
                  <c:v>-1.8385239000000001E-2</c:v>
                </c:pt>
                <c:pt idx="3491">
                  <c:v>-1.9567728E-2</c:v>
                </c:pt>
                <c:pt idx="3492">
                  <c:v>-2.0452163999999998E-2</c:v>
                </c:pt>
                <c:pt idx="3493">
                  <c:v>-1.204828E-2</c:v>
                </c:pt>
                <c:pt idx="3494">
                  <c:v>-9.7744730000000005E-3</c:v>
                </c:pt>
                <c:pt idx="3495">
                  <c:v>-1.3418477E-2</c:v>
                </c:pt>
                <c:pt idx="3496">
                  <c:v>-1.3363332E-2</c:v>
                </c:pt>
                <c:pt idx="3497">
                  <c:v>-1.5863242E-2</c:v>
                </c:pt>
                <c:pt idx="3498">
                  <c:v>-1.8469676000000001E-2</c:v>
                </c:pt>
                <c:pt idx="3499">
                  <c:v>-2.1198086000000001E-2</c:v>
                </c:pt>
                <c:pt idx="3500">
                  <c:v>-2.1213636000000001E-2</c:v>
                </c:pt>
                <c:pt idx="3501">
                  <c:v>-2.1169428000000001E-2</c:v>
                </c:pt>
                <c:pt idx="3502">
                  <c:v>-1.5630949000000002E-2</c:v>
                </c:pt>
                <c:pt idx="3503">
                  <c:v>-1.9094390999999999E-2</c:v>
                </c:pt>
                <c:pt idx="3504">
                  <c:v>-2.2883369000000001E-2</c:v>
                </c:pt>
                <c:pt idx="3505">
                  <c:v>-2.4465286999999999E-2</c:v>
                </c:pt>
                <c:pt idx="3506">
                  <c:v>-1.7570413999999999E-2</c:v>
                </c:pt>
                <c:pt idx="3507">
                  <c:v>-2.2418964999999999E-2</c:v>
                </c:pt>
                <c:pt idx="3508">
                  <c:v>-2.4581480999999999E-2</c:v>
                </c:pt>
                <c:pt idx="3509">
                  <c:v>-2.2563070000000001E-2</c:v>
                </c:pt>
                <c:pt idx="3510">
                  <c:v>-1.8356596999999999E-2</c:v>
                </c:pt>
                <c:pt idx="3511">
                  <c:v>-2.3030445E-2</c:v>
                </c:pt>
                <c:pt idx="3512">
                  <c:v>-2.0220275999999999E-2</c:v>
                </c:pt>
                <c:pt idx="3513">
                  <c:v>-2.180619E-2</c:v>
                </c:pt>
                <c:pt idx="3514">
                  <c:v>-2.2770550000000001E-2</c:v>
                </c:pt>
                <c:pt idx="3515">
                  <c:v>-1.8380595E-2</c:v>
                </c:pt>
                <c:pt idx="3516">
                  <c:v>-2.0684439999999998E-2</c:v>
                </c:pt>
                <c:pt idx="3517">
                  <c:v>-2.2027206000000001E-2</c:v>
                </c:pt>
                <c:pt idx="3518">
                  <c:v>-2.3250237E-2</c:v>
                </c:pt>
                <c:pt idx="3519">
                  <c:v>-2.1129562000000001E-2</c:v>
                </c:pt>
                <c:pt idx="3520">
                  <c:v>-1.9999395999999999E-2</c:v>
                </c:pt>
                <c:pt idx="3521">
                  <c:v>-1.9987147E-2</c:v>
                </c:pt>
                <c:pt idx="3522">
                  <c:v>-2.3509459999999999E-2</c:v>
                </c:pt>
                <c:pt idx="3523">
                  <c:v>-2.0311803E-2</c:v>
                </c:pt>
                <c:pt idx="3524">
                  <c:v>-1.8030902000000001E-2</c:v>
                </c:pt>
                <c:pt idx="3525">
                  <c:v>-2.2692232999999999E-2</c:v>
                </c:pt>
                <c:pt idx="3526">
                  <c:v>-2.3520223999999999E-2</c:v>
                </c:pt>
                <c:pt idx="3527">
                  <c:v>-2.0496470999999999E-2</c:v>
                </c:pt>
                <c:pt idx="3528">
                  <c:v>-2.0880405000000001E-2</c:v>
                </c:pt>
                <c:pt idx="3529">
                  <c:v>-1.8650541E-2</c:v>
                </c:pt>
                <c:pt idx="3530">
                  <c:v>-1.9410601E-2</c:v>
                </c:pt>
                <c:pt idx="3531">
                  <c:v>-2.2083083E-2</c:v>
                </c:pt>
                <c:pt idx="3532">
                  <c:v>-2.2969129000000001E-2</c:v>
                </c:pt>
                <c:pt idx="3533">
                  <c:v>-1.9837784000000001E-2</c:v>
                </c:pt>
                <c:pt idx="3534">
                  <c:v>-1.8602417999999999E-2</c:v>
                </c:pt>
                <c:pt idx="3535">
                  <c:v>-1.8672725000000001E-2</c:v>
                </c:pt>
                <c:pt idx="3536">
                  <c:v>-2.0584956000000001E-2</c:v>
                </c:pt>
                <c:pt idx="3537">
                  <c:v>-1.8274131999999998E-2</c:v>
                </c:pt>
                <c:pt idx="3538">
                  <c:v>-1.7907026999999999E-2</c:v>
                </c:pt>
                <c:pt idx="3539">
                  <c:v>-1.5167699E-2</c:v>
                </c:pt>
                <c:pt idx="3540">
                  <c:v>-1.8808882999999998E-2</c:v>
                </c:pt>
                <c:pt idx="3541">
                  <c:v>-1.5989129000000001E-2</c:v>
                </c:pt>
                <c:pt idx="3542">
                  <c:v>-1.8740554999999999E-2</c:v>
                </c:pt>
                <c:pt idx="3543">
                  <c:v>-1.8275302E-2</c:v>
                </c:pt>
                <c:pt idx="3544">
                  <c:v>-1.7468877000000001E-2</c:v>
                </c:pt>
                <c:pt idx="3545">
                  <c:v>-1.5855001000000001E-2</c:v>
                </c:pt>
                <c:pt idx="3546">
                  <c:v>-1.5750344999999999E-2</c:v>
                </c:pt>
                <c:pt idx="3547">
                  <c:v>-1.4517036000000001E-2</c:v>
                </c:pt>
                <c:pt idx="3548">
                  <c:v>-1.2827000999999999E-2</c:v>
                </c:pt>
                <c:pt idx="3549">
                  <c:v>-1.2558821E-2</c:v>
                </c:pt>
                <c:pt idx="3550">
                  <c:v>-1.3343815E-2</c:v>
                </c:pt>
                <c:pt idx="3551">
                  <c:v>-1.5419749999999999E-2</c:v>
                </c:pt>
                <c:pt idx="3552">
                  <c:v>-1.2630824000000001E-2</c:v>
                </c:pt>
                <c:pt idx="3553">
                  <c:v>-1.2648135E-2</c:v>
                </c:pt>
                <c:pt idx="3554">
                  <c:v>-1.2659142E-2</c:v>
                </c:pt>
                <c:pt idx="3555">
                  <c:v>-1.2611471000000001E-2</c:v>
                </c:pt>
                <c:pt idx="3556">
                  <c:v>-1.1088967E-2</c:v>
                </c:pt>
                <c:pt idx="3557">
                  <c:v>-1.8058459999999998E-2</c:v>
                </c:pt>
                <c:pt idx="3558">
                  <c:v>-1.3843721999999999E-2</c:v>
                </c:pt>
                <c:pt idx="3559">
                  <c:v>-1.2886315000000001E-2</c:v>
                </c:pt>
                <c:pt idx="3560">
                  <c:v>-1.4716027E-2</c:v>
                </c:pt>
                <c:pt idx="3561">
                  <c:v>-1.1405451E-2</c:v>
                </c:pt>
                <c:pt idx="3562">
                  <c:v>-8.6353909999999992E-3</c:v>
                </c:pt>
                <c:pt idx="3563">
                  <c:v>-1.6801441E-2</c:v>
                </c:pt>
                <c:pt idx="3564">
                  <c:v>-1.3139209000000001E-2</c:v>
                </c:pt>
                <c:pt idx="3565">
                  <c:v>-1.2580212E-2</c:v>
                </c:pt>
                <c:pt idx="3566">
                  <c:v>-1.6797929999999999E-2</c:v>
                </c:pt>
                <c:pt idx="3567">
                  <c:v>-1.3489485000000001E-2</c:v>
                </c:pt>
                <c:pt idx="3568">
                  <c:v>-1.0761876E-2</c:v>
                </c:pt>
                <c:pt idx="3569">
                  <c:v>-1.1888658999999999E-2</c:v>
                </c:pt>
                <c:pt idx="3570">
                  <c:v>-1.0573057E-2</c:v>
                </c:pt>
                <c:pt idx="3571">
                  <c:v>-1.4980976999999999E-2</c:v>
                </c:pt>
                <c:pt idx="3572">
                  <c:v>-1.2216084E-2</c:v>
                </c:pt>
                <c:pt idx="3573">
                  <c:v>-9.4487930000000005E-3</c:v>
                </c:pt>
                <c:pt idx="3574">
                  <c:v>-6.0423439999999998E-3</c:v>
                </c:pt>
                <c:pt idx="3575">
                  <c:v>-7.6809870000000002E-3</c:v>
                </c:pt>
                <c:pt idx="3576">
                  <c:v>-8.6234729999999996E-3</c:v>
                </c:pt>
                <c:pt idx="3577">
                  <c:v>-7.2093349999999999E-3</c:v>
                </c:pt>
                <c:pt idx="3578">
                  <c:v>-7.8015869999999996E-3</c:v>
                </c:pt>
                <c:pt idx="3579">
                  <c:v>-7.9283530000000008E-3</c:v>
                </c:pt>
                <c:pt idx="3580">
                  <c:v>-4.782222E-3</c:v>
                </c:pt>
                <c:pt idx="3581">
                  <c:v>-7.4094310000000002E-3</c:v>
                </c:pt>
                <c:pt idx="3582">
                  <c:v>-5.4737589999999999E-3</c:v>
                </c:pt>
                <c:pt idx="3583">
                  <c:v>-2.3216410000000002E-3</c:v>
                </c:pt>
                <c:pt idx="3584">
                  <c:v>-1.7788089999999999E-3</c:v>
                </c:pt>
                <c:pt idx="3585">
                  <c:v>-4.5338490000000004E-3</c:v>
                </c:pt>
                <c:pt idx="3586">
                  <c:v>-3.6654859999999999E-3</c:v>
                </c:pt>
                <c:pt idx="3587">
                  <c:v>-2.4585409999999999E-3</c:v>
                </c:pt>
                <c:pt idx="3588">
                  <c:v>-1.138207E-3</c:v>
                </c:pt>
                <c:pt idx="3589">
                  <c:v>-3.470337E-3</c:v>
                </c:pt>
                <c:pt idx="3590">
                  <c:v>-1.188726E-3</c:v>
                </c:pt>
                <c:pt idx="3591">
                  <c:v>1.808395E-3</c:v>
                </c:pt>
                <c:pt idx="3592">
                  <c:v>-1.212926E-3</c:v>
                </c:pt>
                <c:pt idx="3593">
                  <c:v>-9.4847400000000004E-4</c:v>
                </c:pt>
                <c:pt idx="3594">
                  <c:v>-1.200617E-3</c:v>
                </c:pt>
                <c:pt idx="3595">
                  <c:v>-4.0824240000000003E-3</c:v>
                </c:pt>
                <c:pt idx="3596">
                  <c:v>-1.7830509999999999E-3</c:v>
                </c:pt>
                <c:pt idx="3597">
                  <c:v>1.2787860000000001E-3</c:v>
                </c:pt>
                <c:pt idx="3598">
                  <c:v>1.5439239999999999E-3</c:v>
                </c:pt>
                <c:pt idx="3599">
                  <c:v>4.0062799999999999E-4</c:v>
                </c:pt>
                <c:pt idx="3600">
                  <c:v>-6.4321199999999999E-4</c:v>
                </c:pt>
                <c:pt idx="3601">
                  <c:v>3.631961E-3</c:v>
                </c:pt>
                <c:pt idx="3602">
                  <c:v>6.1573670000000004E-3</c:v>
                </c:pt>
                <c:pt idx="3603">
                  <c:v>2.0630230000000002E-3</c:v>
                </c:pt>
                <c:pt idx="3604">
                  <c:v>5.4382699999999998E-4</c:v>
                </c:pt>
                <c:pt idx="3605">
                  <c:v>-2.0478799999999999E-4</c:v>
                </c:pt>
                <c:pt idx="3606">
                  <c:v>4.5196530000000002E-3</c:v>
                </c:pt>
                <c:pt idx="3607">
                  <c:v>5.9316610000000004E-3</c:v>
                </c:pt>
                <c:pt idx="3608">
                  <c:v>1.8128999999999999E-4</c:v>
                </c:pt>
                <c:pt idx="3609">
                  <c:v>3.0274099999999999E-3</c:v>
                </c:pt>
                <c:pt idx="3610">
                  <c:v>2.1651660000000001E-3</c:v>
                </c:pt>
                <c:pt idx="3611">
                  <c:v>6.02675E-3</c:v>
                </c:pt>
                <c:pt idx="3612">
                  <c:v>3.0399950000000002E-3</c:v>
                </c:pt>
                <c:pt idx="3613">
                  <c:v>9.5367399999999995E-4</c:v>
                </c:pt>
                <c:pt idx="3614">
                  <c:v>2.2933509999999999E-3</c:v>
                </c:pt>
                <c:pt idx="3615">
                  <c:v>7.3315189999999999E-3</c:v>
                </c:pt>
                <c:pt idx="3616">
                  <c:v>4.3328180000000004E-3</c:v>
                </c:pt>
                <c:pt idx="3617">
                  <c:v>4.9381540000000002E-3</c:v>
                </c:pt>
                <c:pt idx="3618">
                  <c:v>7.9056100000000004E-3</c:v>
                </c:pt>
                <c:pt idx="3619">
                  <c:v>3.7526759999999999E-3</c:v>
                </c:pt>
                <c:pt idx="3620">
                  <c:v>4.1253189999999997E-3</c:v>
                </c:pt>
                <c:pt idx="3621">
                  <c:v>4.7255960000000003E-3</c:v>
                </c:pt>
                <c:pt idx="3622">
                  <c:v>2.5443800000000002E-3</c:v>
                </c:pt>
                <c:pt idx="3623">
                  <c:v>5.6126079999999998E-3</c:v>
                </c:pt>
                <c:pt idx="3624">
                  <c:v>6.3682330000000001E-3</c:v>
                </c:pt>
                <c:pt idx="3625">
                  <c:v>8.3288530000000006E-3</c:v>
                </c:pt>
                <c:pt idx="3626">
                  <c:v>2.0087109999999998E-3</c:v>
                </c:pt>
                <c:pt idx="3627">
                  <c:v>7.6927600000000005E-4</c:v>
                </c:pt>
                <c:pt idx="3628">
                  <c:v>3.8219119999999998E-3</c:v>
                </c:pt>
                <c:pt idx="3629">
                  <c:v>6.1875979999999999E-3</c:v>
                </c:pt>
                <c:pt idx="3630">
                  <c:v>8.9676589999999994E-3</c:v>
                </c:pt>
                <c:pt idx="3631">
                  <c:v>3.0407939999999999E-3</c:v>
                </c:pt>
                <c:pt idx="3632">
                  <c:v>9.0939049999999994E-3</c:v>
                </c:pt>
                <c:pt idx="3633">
                  <c:v>6.3226200000000001E-3</c:v>
                </c:pt>
                <c:pt idx="3634">
                  <c:v>6.5689759999999998E-3</c:v>
                </c:pt>
                <c:pt idx="3635">
                  <c:v>4.8475080000000004E-3</c:v>
                </c:pt>
                <c:pt idx="3636">
                  <c:v>1.0332542E-2</c:v>
                </c:pt>
                <c:pt idx="3637">
                  <c:v>1.1022301E-2</c:v>
                </c:pt>
                <c:pt idx="3638">
                  <c:v>7.6417630000000002E-3</c:v>
                </c:pt>
                <c:pt idx="3639">
                  <c:v>7.1370950000000004E-3</c:v>
                </c:pt>
                <c:pt idx="3640">
                  <c:v>7.1437599999999999E-3</c:v>
                </c:pt>
                <c:pt idx="3641">
                  <c:v>6.7466820000000004E-3</c:v>
                </c:pt>
                <c:pt idx="3642">
                  <c:v>1.1120465E-2</c:v>
                </c:pt>
                <c:pt idx="3643">
                  <c:v>8.7726220000000008E-3</c:v>
                </c:pt>
                <c:pt idx="3644">
                  <c:v>5.1121059999999999E-3</c:v>
                </c:pt>
                <c:pt idx="3645">
                  <c:v>1.3268304E-2</c:v>
                </c:pt>
                <c:pt idx="3646">
                  <c:v>1.2040446E-2</c:v>
                </c:pt>
                <c:pt idx="3647">
                  <c:v>8.5439810000000008E-3</c:v>
                </c:pt>
                <c:pt idx="3648">
                  <c:v>1.0554396000000001E-2</c:v>
                </c:pt>
                <c:pt idx="3649">
                  <c:v>9.7631709999999993E-3</c:v>
                </c:pt>
                <c:pt idx="3650">
                  <c:v>1.0176072E-2</c:v>
                </c:pt>
                <c:pt idx="3651">
                  <c:v>1.1445334E-2</c:v>
                </c:pt>
                <c:pt idx="3652">
                  <c:v>1.0317669999999999E-2</c:v>
                </c:pt>
                <c:pt idx="3653">
                  <c:v>8.2979290000000008E-3</c:v>
                </c:pt>
                <c:pt idx="3654">
                  <c:v>9.5535849999999999E-3</c:v>
                </c:pt>
                <c:pt idx="3655">
                  <c:v>3.642967E-3</c:v>
                </c:pt>
                <c:pt idx="3656">
                  <c:v>6.6877459999999996E-3</c:v>
                </c:pt>
                <c:pt idx="3657">
                  <c:v>1.2319800000000001E-2</c:v>
                </c:pt>
                <c:pt idx="3658">
                  <c:v>5.5148899999999997E-3</c:v>
                </c:pt>
                <c:pt idx="3659">
                  <c:v>1.3622617E-2</c:v>
                </c:pt>
                <c:pt idx="3660">
                  <c:v>5.4524919999999998E-3</c:v>
                </c:pt>
                <c:pt idx="3661">
                  <c:v>4.8825750000000001E-3</c:v>
                </c:pt>
                <c:pt idx="3662">
                  <c:v>1.0422549E-2</c:v>
                </c:pt>
                <c:pt idx="3663">
                  <c:v>7.0659019999999998E-3</c:v>
                </c:pt>
                <c:pt idx="3664">
                  <c:v>6.5216579999999996E-3</c:v>
                </c:pt>
                <c:pt idx="3665">
                  <c:v>1.0936912E-2</c:v>
                </c:pt>
                <c:pt idx="3666">
                  <c:v>1.2078362E-2</c:v>
                </c:pt>
                <c:pt idx="3667">
                  <c:v>3.4507850000000001E-3</c:v>
                </c:pt>
                <c:pt idx="3668">
                  <c:v>5.4993200000000002E-3</c:v>
                </c:pt>
                <c:pt idx="3669">
                  <c:v>1.1517265E-2</c:v>
                </c:pt>
                <c:pt idx="3670">
                  <c:v>6.3951700000000004E-3</c:v>
                </c:pt>
                <c:pt idx="3671">
                  <c:v>9.5254490000000001E-3</c:v>
                </c:pt>
                <c:pt idx="3672">
                  <c:v>5.4414110000000002E-3</c:v>
                </c:pt>
                <c:pt idx="3673">
                  <c:v>1.2485738E-2</c:v>
                </c:pt>
                <c:pt idx="3674">
                  <c:v>1.1616984E-2</c:v>
                </c:pt>
                <c:pt idx="3675">
                  <c:v>4.3161939999999998E-3</c:v>
                </c:pt>
                <c:pt idx="3676">
                  <c:v>6.1862590000000004E-3</c:v>
                </c:pt>
                <c:pt idx="3677">
                  <c:v>9.100024E-3</c:v>
                </c:pt>
                <c:pt idx="3678">
                  <c:v>1.1443310999999999E-2</c:v>
                </c:pt>
                <c:pt idx="3679">
                  <c:v>1.6153645000000001E-2</c:v>
                </c:pt>
                <c:pt idx="3680">
                  <c:v>5.0510720000000002E-3</c:v>
                </c:pt>
                <c:pt idx="3681">
                  <c:v>6.9512380000000002E-3</c:v>
                </c:pt>
                <c:pt idx="3682">
                  <c:v>9.6155259999999992E-3</c:v>
                </c:pt>
                <c:pt idx="3683">
                  <c:v>9.5627960000000001E-3</c:v>
                </c:pt>
                <c:pt idx="3684">
                  <c:v>8.5025910000000003E-3</c:v>
                </c:pt>
                <c:pt idx="3685">
                  <c:v>1.2506919E-2</c:v>
                </c:pt>
                <c:pt idx="3686">
                  <c:v>1.191218E-2</c:v>
                </c:pt>
                <c:pt idx="3687">
                  <c:v>9.5190629999999995E-3</c:v>
                </c:pt>
                <c:pt idx="3688">
                  <c:v>8.5637890000000005E-3</c:v>
                </c:pt>
                <c:pt idx="3689">
                  <c:v>5.4891690000000003E-3</c:v>
                </c:pt>
                <c:pt idx="3690">
                  <c:v>1.1352073000000001E-2</c:v>
                </c:pt>
                <c:pt idx="3691">
                  <c:v>1.4546534E-2</c:v>
                </c:pt>
                <c:pt idx="3692">
                  <c:v>8.4628240000000007E-3</c:v>
                </c:pt>
                <c:pt idx="3693">
                  <c:v>1.0645816000000001E-2</c:v>
                </c:pt>
                <c:pt idx="3694">
                  <c:v>1.2749626999999999E-2</c:v>
                </c:pt>
                <c:pt idx="3695">
                  <c:v>8.4100070000000006E-3</c:v>
                </c:pt>
                <c:pt idx="3696">
                  <c:v>9.9672549999999995E-3</c:v>
                </c:pt>
                <c:pt idx="3697">
                  <c:v>7.3925120000000004E-3</c:v>
                </c:pt>
                <c:pt idx="3698">
                  <c:v>8.8624029999999996E-3</c:v>
                </c:pt>
                <c:pt idx="3699">
                  <c:v>1.6056666000000001E-2</c:v>
                </c:pt>
                <c:pt idx="3700">
                  <c:v>1.1796834000000001E-2</c:v>
                </c:pt>
                <c:pt idx="3701">
                  <c:v>7.3088759999999997E-3</c:v>
                </c:pt>
                <c:pt idx="3702">
                  <c:v>1.5926777999999999E-2</c:v>
                </c:pt>
                <c:pt idx="3703">
                  <c:v>8.7964310000000004E-3</c:v>
                </c:pt>
                <c:pt idx="3704">
                  <c:v>1.0315331E-2</c:v>
                </c:pt>
                <c:pt idx="3705">
                  <c:v>1.1832799999999999E-2</c:v>
                </c:pt>
                <c:pt idx="3706">
                  <c:v>1.4528451E-2</c:v>
                </c:pt>
                <c:pt idx="3707">
                  <c:v>1.5458694E-2</c:v>
                </c:pt>
                <c:pt idx="3708">
                  <c:v>7.3985739999999998E-3</c:v>
                </c:pt>
                <c:pt idx="3709">
                  <c:v>8.2297459999999996E-3</c:v>
                </c:pt>
                <c:pt idx="3710">
                  <c:v>1.3310073E-2</c:v>
                </c:pt>
                <c:pt idx="3711">
                  <c:v>1.1036268E-2</c:v>
                </c:pt>
                <c:pt idx="3712">
                  <c:v>1.2765619000000001E-2</c:v>
                </c:pt>
                <c:pt idx="3713">
                  <c:v>1.1298216999999999E-2</c:v>
                </c:pt>
                <c:pt idx="3714">
                  <c:v>7.4960019999999999E-3</c:v>
                </c:pt>
                <c:pt idx="3715">
                  <c:v>1.2772257E-2</c:v>
                </c:pt>
                <c:pt idx="3716">
                  <c:v>1.5915592999999999E-2</c:v>
                </c:pt>
                <c:pt idx="3717">
                  <c:v>7.6920180000000001E-3</c:v>
                </c:pt>
                <c:pt idx="3718">
                  <c:v>1.4468450000000001E-2</c:v>
                </c:pt>
                <c:pt idx="3719">
                  <c:v>1.5376322E-2</c:v>
                </c:pt>
                <c:pt idx="3720">
                  <c:v>1.6563112000000001E-2</c:v>
                </c:pt>
                <c:pt idx="3721">
                  <c:v>1.1483665000000001E-2</c:v>
                </c:pt>
                <c:pt idx="3722">
                  <c:v>1.0196634E-2</c:v>
                </c:pt>
                <c:pt idx="3723">
                  <c:v>1.5347186000000001E-2</c:v>
                </c:pt>
                <c:pt idx="3724">
                  <c:v>1.5713198000000001E-2</c:v>
                </c:pt>
                <c:pt idx="3725">
                  <c:v>1.1460397000000001E-2</c:v>
                </c:pt>
                <c:pt idx="3726">
                  <c:v>1.7599244E-2</c:v>
                </c:pt>
                <c:pt idx="3727">
                  <c:v>1.8481015999999999E-2</c:v>
                </c:pt>
                <c:pt idx="3728">
                  <c:v>1.1906477E-2</c:v>
                </c:pt>
                <c:pt idx="3729">
                  <c:v>1.9381969999999998E-2</c:v>
                </c:pt>
                <c:pt idx="3730">
                  <c:v>1.2203958000000001E-2</c:v>
                </c:pt>
                <c:pt idx="3731">
                  <c:v>1.1212197E-2</c:v>
                </c:pt>
                <c:pt idx="3732">
                  <c:v>1.8399516000000001E-2</c:v>
                </c:pt>
                <c:pt idx="3733">
                  <c:v>1.5802667999999999E-2</c:v>
                </c:pt>
                <c:pt idx="3734">
                  <c:v>1.4006365E-2</c:v>
                </c:pt>
                <c:pt idx="3735">
                  <c:v>1.6067652000000002E-2</c:v>
                </c:pt>
                <c:pt idx="3736">
                  <c:v>1.5536171E-2</c:v>
                </c:pt>
                <c:pt idx="3737">
                  <c:v>1.1676452E-2</c:v>
                </c:pt>
                <c:pt idx="3738">
                  <c:v>1.7937673000000001E-2</c:v>
                </c:pt>
                <c:pt idx="3739">
                  <c:v>1.5781313000000002E-2</c:v>
                </c:pt>
                <c:pt idx="3740">
                  <c:v>1.4981454E-2</c:v>
                </c:pt>
                <c:pt idx="3741">
                  <c:v>1.5596112000000001E-2</c:v>
                </c:pt>
                <c:pt idx="3742">
                  <c:v>1.4978787E-2</c:v>
                </c:pt>
                <c:pt idx="3743">
                  <c:v>1.2979284000000001E-2</c:v>
                </c:pt>
                <c:pt idx="3744">
                  <c:v>1.0211008000000001E-2</c:v>
                </c:pt>
                <c:pt idx="3745">
                  <c:v>1.2945276E-2</c:v>
                </c:pt>
                <c:pt idx="3746">
                  <c:v>1.8394303000000001E-2</c:v>
                </c:pt>
                <c:pt idx="3747">
                  <c:v>1.5301838999999999E-2</c:v>
                </c:pt>
                <c:pt idx="3748">
                  <c:v>9.7042399999999994E-3</c:v>
                </c:pt>
                <c:pt idx="3749">
                  <c:v>1.3085922E-2</c:v>
                </c:pt>
                <c:pt idx="3750">
                  <c:v>1.412178E-2</c:v>
                </c:pt>
                <c:pt idx="3751">
                  <c:v>1.3595006999999999E-2</c:v>
                </c:pt>
                <c:pt idx="3752">
                  <c:v>1.1062799E-2</c:v>
                </c:pt>
                <c:pt idx="3753">
                  <c:v>1.7835218E-2</c:v>
                </c:pt>
                <c:pt idx="3754">
                  <c:v>1.4401986E-2</c:v>
                </c:pt>
                <c:pt idx="3755">
                  <c:v>1.4005975E-2</c:v>
                </c:pt>
                <c:pt idx="3756">
                  <c:v>1.3865855999999999E-2</c:v>
                </c:pt>
                <c:pt idx="3757">
                  <c:v>9.9749790000000001E-3</c:v>
                </c:pt>
                <c:pt idx="3758">
                  <c:v>1.0618844000000001E-2</c:v>
                </c:pt>
                <c:pt idx="3759">
                  <c:v>1.2172799E-2</c:v>
                </c:pt>
                <c:pt idx="3760">
                  <c:v>1.1321832E-2</c:v>
                </c:pt>
                <c:pt idx="3761">
                  <c:v>1.3592709999999999E-2</c:v>
                </c:pt>
                <c:pt idx="3762">
                  <c:v>1.0307370999999999E-2</c:v>
                </c:pt>
                <c:pt idx="3763">
                  <c:v>1.0639999000000001E-2</c:v>
                </c:pt>
                <c:pt idx="3764">
                  <c:v>1.7602224E-2</c:v>
                </c:pt>
                <c:pt idx="3765">
                  <c:v>1.2945955E-2</c:v>
                </c:pt>
                <c:pt idx="3766">
                  <c:v>1.4582552E-2</c:v>
                </c:pt>
                <c:pt idx="3767">
                  <c:v>1.1062119E-2</c:v>
                </c:pt>
                <c:pt idx="3768">
                  <c:v>1.1972455E-2</c:v>
                </c:pt>
                <c:pt idx="3769">
                  <c:v>1.5740293999999998E-2</c:v>
                </c:pt>
                <c:pt idx="3770">
                  <c:v>9.3720509999999993E-3</c:v>
                </c:pt>
                <c:pt idx="3771">
                  <c:v>1.0627998E-2</c:v>
                </c:pt>
                <c:pt idx="3772">
                  <c:v>9.4659800000000006E-3</c:v>
                </c:pt>
                <c:pt idx="3773">
                  <c:v>1.3046067E-2</c:v>
                </c:pt>
                <c:pt idx="3774">
                  <c:v>1.7884313999999998E-2</c:v>
                </c:pt>
                <c:pt idx="3775">
                  <c:v>9.9227929999999992E-3</c:v>
                </c:pt>
                <c:pt idx="3776">
                  <c:v>5.3323190000000003E-3</c:v>
                </c:pt>
                <c:pt idx="3777">
                  <c:v>1.4025676000000001E-2</c:v>
                </c:pt>
                <c:pt idx="3778">
                  <c:v>1.4818603E-2</c:v>
                </c:pt>
                <c:pt idx="3779">
                  <c:v>1.7403733000000001E-2</c:v>
                </c:pt>
                <c:pt idx="3780">
                  <c:v>1.7867193E-2</c:v>
                </c:pt>
                <c:pt idx="3781">
                  <c:v>1.3396013E-2</c:v>
                </c:pt>
                <c:pt idx="3782">
                  <c:v>1.7737065E-2</c:v>
                </c:pt>
                <c:pt idx="3783">
                  <c:v>1.7855842E-2</c:v>
                </c:pt>
                <c:pt idx="3784">
                  <c:v>1.8370515E-2</c:v>
                </c:pt>
                <c:pt idx="3785">
                  <c:v>2.4352772000000002E-2</c:v>
                </c:pt>
                <c:pt idx="3786">
                  <c:v>2.130435E-2</c:v>
                </c:pt>
                <c:pt idx="3787">
                  <c:v>2.0427639000000001E-2</c:v>
                </c:pt>
                <c:pt idx="3788">
                  <c:v>1.5929749E-2</c:v>
                </c:pt>
                <c:pt idx="3789">
                  <c:v>1.5526013E-2</c:v>
                </c:pt>
                <c:pt idx="3790">
                  <c:v>1.7058436E-2</c:v>
                </c:pt>
                <c:pt idx="3791">
                  <c:v>2.5226884000000002E-2</c:v>
                </c:pt>
                <c:pt idx="3792">
                  <c:v>3.0344264999999999E-2</c:v>
                </c:pt>
                <c:pt idx="3793">
                  <c:v>2.7453404000000001E-2</c:v>
                </c:pt>
                <c:pt idx="3794">
                  <c:v>2.4738774000000002E-2</c:v>
                </c:pt>
                <c:pt idx="3795">
                  <c:v>2.2634874999999999E-2</c:v>
                </c:pt>
                <c:pt idx="3796">
                  <c:v>2.2679432999999999E-2</c:v>
                </c:pt>
                <c:pt idx="3797">
                  <c:v>2.4731664E-2</c:v>
                </c:pt>
                <c:pt idx="3798">
                  <c:v>2.9628109E-2</c:v>
                </c:pt>
                <c:pt idx="3799">
                  <c:v>3.0994311E-2</c:v>
                </c:pt>
                <c:pt idx="3800">
                  <c:v>2.8912485000000002E-2</c:v>
                </c:pt>
                <c:pt idx="3801">
                  <c:v>2.3573380000000001E-2</c:v>
                </c:pt>
                <c:pt idx="3802">
                  <c:v>2.2527294E-2</c:v>
                </c:pt>
                <c:pt idx="3803">
                  <c:v>2.8092501999999998E-2</c:v>
                </c:pt>
                <c:pt idx="3804">
                  <c:v>2.2719570000000001E-2</c:v>
                </c:pt>
                <c:pt idx="3805">
                  <c:v>2.7976118000000001E-2</c:v>
                </c:pt>
                <c:pt idx="3806">
                  <c:v>3.0656293000000001E-2</c:v>
                </c:pt>
                <c:pt idx="3807">
                  <c:v>2.475979E-2</c:v>
                </c:pt>
                <c:pt idx="3808">
                  <c:v>1.9751385E-2</c:v>
                </c:pt>
                <c:pt idx="3809">
                  <c:v>2.3142388E-2</c:v>
                </c:pt>
                <c:pt idx="3810">
                  <c:v>2.2431672999999999E-2</c:v>
                </c:pt>
                <c:pt idx="3811">
                  <c:v>1.9610585999999999E-2</c:v>
                </c:pt>
                <c:pt idx="3812">
                  <c:v>2.305395E-2</c:v>
                </c:pt>
                <c:pt idx="3813">
                  <c:v>2.5305917000000001E-2</c:v>
                </c:pt>
                <c:pt idx="3814">
                  <c:v>2.1967731000000001E-2</c:v>
                </c:pt>
                <c:pt idx="3815">
                  <c:v>1.6357783000000001E-2</c:v>
                </c:pt>
                <c:pt idx="3816">
                  <c:v>1.388292E-2</c:v>
                </c:pt>
                <c:pt idx="3817">
                  <c:v>1.4923418000000001E-2</c:v>
                </c:pt>
                <c:pt idx="3818">
                  <c:v>1.8707745000000001E-2</c:v>
                </c:pt>
                <c:pt idx="3819">
                  <c:v>1.4633640999999999E-2</c:v>
                </c:pt>
                <c:pt idx="3820">
                  <c:v>1.4404003E-2</c:v>
                </c:pt>
                <c:pt idx="3821">
                  <c:v>1.2168277E-2</c:v>
                </c:pt>
                <c:pt idx="3822">
                  <c:v>9.5117870000000007E-3</c:v>
                </c:pt>
                <c:pt idx="3823">
                  <c:v>9.2667749999999997E-3</c:v>
                </c:pt>
                <c:pt idx="3824">
                  <c:v>1.3327563000000001E-2</c:v>
                </c:pt>
                <c:pt idx="3825">
                  <c:v>1.3842884E-2</c:v>
                </c:pt>
                <c:pt idx="3826">
                  <c:v>1.5625871999999999E-2</c:v>
                </c:pt>
                <c:pt idx="3827">
                  <c:v>1.3906185999999999E-2</c:v>
                </c:pt>
                <c:pt idx="3828">
                  <c:v>1.3158249E-2</c:v>
                </c:pt>
                <c:pt idx="3829">
                  <c:v>1.4909545E-2</c:v>
                </c:pt>
                <c:pt idx="3830">
                  <c:v>1.4470480000000001E-2</c:v>
                </c:pt>
                <c:pt idx="3831">
                  <c:v>9.7843819999999995E-3</c:v>
                </c:pt>
                <c:pt idx="3832">
                  <c:v>1.6240246999999999E-2</c:v>
                </c:pt>
                <c:pt idx="3833">
                  <c:v>1.9022714E-2</c:v>
                </c:pt>
                <c:pt idx="3834">
                  <c:v>1.4269268E-2</c:v>
                </c:pt>
                <c:pt idx="3835">
                  <c:v>1.6281553000000001E-2</c:v>
                </c:pt>
                <c:pt idx="3836">
                  <c:v>2.3835938000000001E-2</c:v>
                </c:pt>
                <c:pt idx="3837">
                  <c:v>2.2995979E-2</c:v>
                </c:pt>
                <c:pt idx="3838">
                  <c:v>2.37705E-2</c:v>
                </c:pt>
                <c:pt idx="3839">
                  <c:v>2.3564636999999999E-2</c:v>
                </c:pt>
                <c:pt idx="3840">
                  <c:v>2.3792351E-2</c:v>
                </c:pt>
                <c:pt idx="3841">
                  <c:v>2.8062462999999999E-2</c:v>
                </c:pt>
                <c:pt idx="3842">
                  <c:v>2.6988334999999999E-2</c:v>
                </c:pt>
                <c:pt idx="3843">
                  <c:v>2.4082559999999999E-2</c:v>
                </c:pt>
                <c:pt idx="3844">
                  <c:v>2.4933409E-2</c:v>
                </c:pt>
                <c:pt idx="3845">
                  <c:v>3.0379307000000001E-2</c:v>
                </c:pt>
                <c:pt idx="3846">
                  <c:v>3.3288921999999999E-2</c:v>
                </c:pt>
                <c:pt idx="3847">
                  <c:v>2.8661147000000001E-2</c:v>
                </c:pt>
                <c:pt idx="3848">
                  <c:v>2.9472618999999999E-2</c:v>
                </c:pt>
                <c:pt idx="3849">
                  <c:v>2.8579126999999999E-2</c:v>
                </c:pt>
                <c:pt idx="3850">
                  <c:v>3.377372E-2</c:v>
                </c:pt>
                <c:pt idx="3851">
                  <c:v>3.1972893000000002E-2</c:v>
                </c:pt>
                <c:pt idx="3852">
                  <c:v>3.0758397999999999E-2</c:v>
                </c:pt>
                <c:pt idx="3853">
                  <c:v>3.2306227999999999E-2</c:v>
                </c:pt>
                <c:pt idx="3854">
                  <c:v>3.1488013000000002E-2</c:v>
                </c:pt>
                <c:pt idx="3855">
                  <c:v>3.0602777000000001E-2</c:v>
                </c:pt>
                <c:pt idx="3856">
                  <c:v>3.2337256000000002E-2</c:v>
                </c:pt>
                <c:pt idx="3857">
                  <c:v>3.2967626999999999E-2</c:v>
                </c:pt>
                <c:pt idx="3858">
                  <c:v>3.8338459999999998E-2</c:v>
                </c:pt>
                <c:pt idx="3859">
                  <c:v>3.8670555000000002E-2</c:v>
                </c:pt>
                <c:pt idx="3860">
                  <c:v>3.3378753999999997E-2</c:v>
                </c:pt>
                <c:pt idx="3861">
                  <c:v>3.0526239E-2</c:v>
                </c:pt>
                <c:pt idx="3862">
                  <c:v>3.2425120000000002E-2</c:v>
                </c:pt>
                <c:pt idx="3863">
                  <c:v>3.1909532999999997E-2</c:v>
                </c:pt>
                <c:pt idx="3864">
                  <c:v>3.5123054000000001E-2</c:v>
                </c:pt>
                <c:pt idx="3865">
                  <c:v>3.4843686999999998E-2</c:v>
                </c:pt>
                <c:pt idx="3866">
                  <c:v>2.8557903999999999E-2</c:v>
                </c:pt>
                <c:pt idx="3867">
                  <c:v>3.0202937999999999E-2</c:v>
                </c:pt>
                <c:pt idx="3868">
                  <c:v>2.9398148999999998E-2</c:v>
                </c:pt>
                <c:pt idx="3869">
                  <c:v>2.9462862999999999E-2</c:v>
                </c:pt>
                <c:pt idx="3870">
                  <c:v>2.9675198999999999E-2</c:v>
                </c:pt>
                <c:pt idx="3871">
                  <c:v>3.6524846999999999E-2</c:v>
                </c:pt>
                <c:pt idx="3872">
                  <c:v>2.7690350999999998E-2</c:v>
                </c:pt>
                <c:pt idx="3873">
                  <c:v>2.8737505999999999E-2</c:v>
                </c:pt>
                <c:pt idx="3874">
                  <c:v>3.0590618E-2</c:v>
                </c:pt>
                <c:pt idx="3875">
                  <c:v>2.4340712E-2</c:v>
                </c:pt>
                <c:pt idx="3876">
                  <c:v>3.1418755999999999E-2</c:v>
                </c:pt>
                <c:pt idx="3877">
                  <c:v>3.1560969000000001E-2</c:v>
                </c:pt>
                <c:pt idx="3878">
                  <c:v>2.9881610999999999E-2</c:v>
                </c:pt>
                <c:pt idx="3879">
                  <c:v>3.3528011000000003E-2</c:v>
                </c:pt>
                <c:pt idx="3880">
                  <c:v>2.9959982E-2</c:v>
                </c:pt>
                <c:pt idx="3881">
                  <c:v>2.3169987E-2</c:v>
                </c:pt>
                <c:pt idx="3882">
                  <c:v>3.0919304000000002E-2</c:v>
                </c:pt>
                <c:pt idx="3883">
                  <c:v>3.2428778999999998E-2</c:v>
                </c:pt>
                <c:pt idx="3884">
                  <c:v>3.3987920999999997E-2</c:v>
                </c:pt>
                <c:pt idx="3885">
                  <c:v>3.4979150000000001E-2</c:v>
                </c:pt>
                <c:pt idx="3886">
                  <c:v>3.5346839999999997E-2</c:v>
                </c:pt>
                <c:pt idx="3887">
                  <c:v>3.5722081000000003E-2</c:v>
                </c:pt>
                <c:pt idx="3888">
                  <c:v>3.3385769000000003E-2</c:v>
                </c:pt>
                <c:pt idx="3889">
                  <c:v>3.4179658000000002E-2</c:v>
                </c:pt>
                <c:pt idx="3890">
                  <c:v>3.3973879999999998E-2</c:v>
                </c:pt>
                <c:pt idx="3891">
                  <c:v>4.1846982999999997E-2</c:v>
                </c:pt>
                <c:pt idx="3892">
                  <c:v>4.2274776999999999E-2</c:v>
                </c:pt>
                <c:pt idx="3893">
                  <c:v>3.9764747000000003E-2</c:v>
                </c:pt>
                <c:pt idx="3894">
                  <c:v>3.9491452000000003E-2</c:v>
                </c:pt>
                <c:pt idx="3895">
                  <c:v>3.8874662999999997E-2</c:v>
                </c:pt>
                <c:pt idx="3896">
                  <c:v>4.1611678999999999E-2</c:v>
                </c:pt>
                <c:pt idx="3897">
                  <c:v>4.4622116000000003E-2</c:v>
                </c:pt>
                <c:pt idx="3898">
                  <c:v>4.3962631000000002E-2</c:v>
                </c:pt>
                <c:pt idx="3899">
                  <c:v>4.4753055999999999E-2</c:v>
                </c:pt>
                <c:pt idx="3900">
                  <c:v>4.4976518E-2</c:v>
                </c:pt>
                <c:pt idx="3901">
                  <c:v>4.2737066999999997E-2</c:v>
                </c:pt>
                <c:pt idx="3902">
                  <c:v>4.5457706000000001E-2</c:v>
                </c:pt>
                <c:pt idx="3903">
                  <c:v>4.6076356999999998E-2</c:v>
                </c:pt>
                <c:pt idx="3904">
                  <c:v>4.3404738999999998E-2</c:v>
                </c:pt>
                <c:pt idx="3905">
                  <c:v>4.6351794000000002E-2</c:v>
                </c:pt>
                <c:pt idx="3906">
                  <c:v>4.7103986E-2</c:v>
                </c:pt>
                <c:pt idx="3907">
                  <c:v>4.4618989999999997E-2</c:v>
                </c:pt>
                <c:pt idx="3908">
                  <c:v>4.2294297000000002E-2</c:v>
                </c:pt>
                <c:pt idx="3909">
                  <c:v>4.3049570000000002E-2</c:v>
                </c:pt>
                <c:pt idx="3910">
                  <c:v>4.2757344000000003E-2</c:v>
                </c:pt>
                <c:pt idx="3911">
                  <c:v>4.7835193999999998E-2</c:v>
                </c:pt>
                <c:pt idx="3912">
                  <c:v>4.1327599E-2</c:v>
                </c:pt>
                <c:pt idx="3913">
                  <c:v>3.9960864999999998E-2</c:v>
                </c:pt>
                <c:pt idx="3914">
                  <c:v>4.9224228000000002E-2</c:v>
                </c:pt>
                <c:pt idx="3915">
                  <c:v>4.5074489000000002E-2</c:v>
                </c:pt>
                <c:pt idx="3916">
                  <c:v>4.3871526000000001E-2</c:v>
                </c:pt>
                <c:pt idx="3917">
                  <c:v>4.9329940000000003E-2</c:v>
                </c:pt>
                <c:pt idx="3918">
                  <c:v>4.5084263999999999E-2</c:v>
                </c:pt>
                <c:pt idx="3919">
                  <c:v>4.3258670999999999E-2</c:v>
                </c:pt>
                <c:pt idx="3920">
                  <c:v>4.4693007999999999E-2</c:v>
                </c:pt>
                <c:pt idx="3921">
                  <c:v>4.0842614999999999E-2</c:v>
                </c:pt>
                <c:pt idx="3922">
                  <c:v>4.3504067E-2</c:v>
                </c:pt>
                <c:pt idx="3923">
                  <c:v>4.4316336999999997E-2</c:v>
                </c:pt>
                <c:pt idx="3924">
                  <c:v>3.9288964000000003E-2</c:v>
                </c:pt>
                <c:pt idx="3925">
                  <c:v>4.4433660999999999E-2</c:v>
                </c:pt>
                <c:pt idx="3926">
                  <c:v>4.5007814E-2</c:v>
                </c:pt>
                <c:pt idx="3927">
                  <c:v>4.0918529000000002E-2</c:v>
                </c:pt>
                <c:pt idx="3928">
                  <c:v>3.6886618000000003E-2</c:v>
                </c:pt>
                <c:pt idx="3929">
                  <c:v>4.1796956000000003E-2</c:v>
                </c:pt>
                <c:pt idx="3930">
                  <c:v>4.5294284999999997E-2</c:v>
                </c:pt>
                <c:pt idx="3931">
                  <c:v>3.8764476999999999E-2</c:v>
                </c:pt>
                <c:pt idx="3932">
                  <c:v>3.5716566999999998E-2</c:v>
                </c:pt>
                <c:pt idx="3933">
                  <c:v>3.8173064999999999E-2</c:v>
                </c:pt>
                <c:pt idx="3934">
                  <c:v>3.9347786000000003E-2</c:v>
                </c:pt>
                <c:pt idx="3935">
                  <c:v>3.9372556000000003E-2</c:v>
                </c:pt>
                <c:pt idx="3936">
                  <c:v>3.0824867999999998E-2</c:v>
                </c:pt>
                <c:pt idx="3937">
                  <c:v>3.6796473000000003E-2</c:v>
                </c:pt>
                <c:pt idx="3938">
                  <c:v>3.8917065000000001E-2</c:v>
                </c:pt>
                <c:pt idx="3939">
                  <c:v>3.8060325999999998E-2</c:v>
                </c:pt>
                <c:pt idx="3940">
                  <c:v>3.8217018999999998E-2</c:v>
                </c:pt>
                <c:pt idx="3941">
                  <c:v>3.2454471999999998E-2</c:v>
                </c:pt>
                <c:pt idx="3942">
                  <c:v>3.3955578E-2</c:v>
                </c:pt>
                <c:pt idx="3943">
                  <c:v>4.0493105000000001E-2</c:v>
                </c:pt>
                <c:pt idx="3944">
                  <c:v>3.9352394999999998E-2</c:v>
                </c:pt>
                <c:pt idx="3945">
                  <c:v>3.1150389000000001E-2</c:v>
                </c:pt>
                <c:pt idx="3946">
                  <c:v>3.4698706000000003E-2</c:v>
                </c:pt>
                <c:pt idx="3947">
                  <c:v>3.3286698000000003E-2</c:v>
                </c:pt>
                <c:pt idx="3948">
                  <c:v>3.0662602000000001E-2</c:v>
                </c:pt>
                <c:pt idx="3949">
                  <c:v>3.8267519E-2</c:v>
                </c:pt>
                <c:pt idx="3950">
                  <c:v>3.8316573999999999E-2</c:v>
                </c:pt>
                <c:pt idx="3951">
                  <c:v>3.7073676E-2</c:v>
                </c:pt>
                <c:pt idx="3952">
                  <c:v>3.2255105999999999E-2</c:v>
                </c:pt>
                <c:pt idx="3953">
                  <c:v>3.0341091000000001E-2</c:v>
                </c:pt>
                <c:pt idx="3954">
                  <c:v>2.9047112999999999E-2</c:v>
                </c:pt>
                <c:pt idx="3955">
                  <c:v>4.0158354E-2</c:v>
                </c:pt>
                <c:pt idx="3956">
                  <c:v>4.0268086000000002E-2</c:v>
                </c:pt>
                <c:pt idx="3957">
                  <c:v>3.0779513000000001E-2</c:v>
                </c:pt>
                <c:pt idx="3958">
                  <c:v>3.7038289000000002E-2</c:v>
                </c:pt>
                <c:pt idx="3959">
                  <c:v>4.0087610000000003E-2</c:v>
                </c:pt>
                <c:pt idx="3960">
                  <c:v>3.2362670000000003E-2</c:v>
                </c:pt>
                <c:pt idx="3961">
                  <c:v>3.0347720000000002E-2</c:v>
                </c:pt>
                <c:pt idx="3962">
                  <c:v>3.7624616E-2</c:v>
                </c:pt>
                <c:pt idx="3963">
                  <c:v>4.2909924000000002E-2</c:v>
                </c:pt>
                <c:pt idx="3964">
                  <c:v>3.6461707000000003E-2</c:v>
                </c:pt>
                <c:pt idx="3965">
                  <c:v>3.5461425999999997E-2</c:v>
                </c:pt>
                <c:pt idx="3966">
                  <c:v>3.3207964E-2</c:v>
                </c:pt>
                <c:pt idx="3967">
                  <c:v>3.9248011999999999E-2</c:v>
                </c:pt>
                <c:pt idx="3968">
                  <c:v>4.5098666000000003E-2</c:v>
                </c:pt>
                <c:pt idx="3969">
                  <c:v>3.7121165999999997E-2</c:v>
                </c:pt>
                <c:pt idx="3970">
                  <c:v>3.5358444000000003E-2</c:v>
                </c:pt>
                <c:pt idx="3971">
                  <c:v>4.0130295000000003E-2</c:v>
                </c:pt>
                <c:pt idx="3972">
                  <c:v>3.7883591000000001E-2</c:v>
                </c:pt>
                <c:pt idx="3973">
                  <c:v>3.7447367000000002E-2</c:v>
                </c:pt>
                <c:pt idx="3974">
                  <c:v>3.5242435000000003E-2</c:v>
                </c:pt>
                <c:pt idx="3975">
                  <c:v>3.8764465999999997E-2</c:v>
                </c:pt>
                <c:pt idx="3976">
                  <c:v>4.4187377999999999E-2</c:v>
                </c:pt>
                <c:pt idx="3977">
                  <c:v>4.0291703999999998E-2</c:v>
                </c:pt>
                <c:pt idx="3978">
                  <c:v>4.0862374E-2</c:v>
                </c:pt>
                <c:pt idx="3979">
                  <c:v>4.0585934999999997E-2</c:v>
                </c:pt>
                <c:pt idx="3980">
                  <c:v>3.7428349E-2</c:v>
                </c:pt>
                <c:pt idx="3981">
                  <c:v>4.0450501999999999E-2</c:v>
                </c:pt>
                <c:pt idx="3982">
                  <c:v>3.8421511999999998E-2</c:v>
                </c:pt>
                <c:pt idx="3983">
                  <c:v>3.6849983000000003E-2</c:v>
                </c:pt>
                <c:pt idx="3984">
                  <c:v>4.1725401000000002E-2</c:v>
                </c:pt>
                <c:pt idx="3985">
                  <c:v>4.0241751999999999E-2</c:v>
                </c:pt>
                <c:pt idx="3986">
                  <c:v>3.5776230999999999E-2</c:v>
                </c:pt>
                <c:pt idx="3987">
                  <c:v>3.4280334000000003E-2</c:v>
                </c:pt>
                <c:pt idx="3988">
                  <c:v>3.8696554000000001E-2</c:v>
                </c:pt>
                <c:pt idx="3989">
                  <c:v>3.9987121E-2</c:v>
                </c:pt>
                <c:pt idx="3990">
                  <c:v>3.6423095000000003E-2</c:v>
                </c:pt>
                <c:pt idx="3991">
                  <c:v>3.9501183000000002E-2</c:v>
                </c:pt>
                <c:pt idx="3992">
                  <c:v>3.5673602999999998E-2</c:v>
                </c:pt>
                <c:pt idx="3993">
                  <c:v>3.7562313999999999E-2</c:v>
                </c:pt>
                <c:pt idx="3994">
                  <c:v>3.8197882000000002E-2</c:v>
                </c:pt>
                <c:pt idx="3995">
                  <c:v>3.3644944000000003E-2</c:v>
                </c:pt>
                <c:pt idx="3996">
                  <c:v>3.7393152999999998E-2</c:v>
                </c:pt>
                <c:pt idx="3997">
                  <c:v>3.5479403999999999E-2</c:v>
                </c:pt>
                <c:pt idx="3998">
                  <c:v>3.5247124999999997E-2</c:v>
                </c:pt>
                <c:pt idx="3999">
                  <c:v>3.3519536000000003E-2</c:v>
                </c:pt>
                <c:pt idx="4000">
                  <c:v>2.9220585E-2</c:v>
                </c:pt>
                <c:pt idx="4001">
                  <c:v>3.5719494999999997E-2</c:v>
                </c:pt>
                <c:pt idx="4002">
                  <c:v>3.5070746999999999E-2</c:v>
                </c:pt>
                <c:pt idx="4003">
                  <c:v>2.9881576E-2</c:v>
                </c:pt>
                <c:pt idx="4004">
                  <c:v>2.6724931E-2</c:v>
                </c:pt>
                <c:pt idx="4005">
                  <c:v>3.4738383999999997E-2</c:v>
                </c:pt>
                <c:pt idx="4006">
                  <c:v>3.2254346000000003E-2</c:v>
                </c:pt>
                <c:pt idx="4007">
                  <c:v>3.2472193000000003E-2</c:v>
                </c:pt>
                <c:pt idx="4008">
                  <c:v>3.1123344000000001E-2</c:v>
                </c:pt>
                <c:pt idx="4009">
                  <c:v>3.1066350999999999E-2</c:v>
                </c:pt>
                <c:pt idx="4010">
                  <c:v>2.7892991999999998E-2</c:v>
                </c:pt>
                <c:pt idx="4011">
                  <c:v>2.6011202000000001E-2</c:v>
                </c:pt>
                <c:pt idx="4012">
                  <c:v>3.0169234E-2</c:v>
                </c:pt>
                <c:pt idx="4013">
                  <c:v>3.0804663999999999E-2</c:v>
                </c:pt>
                <c:pt idx="4014">
                  <c:v>3.6758129E-2</c:v>
                </c:pt>
                <c:pt idx="4015">
                  <c:v>2.9721524999999999E-2</c:v>
                </c:pt>
                <c:pt idx="4016">
                  <c:v>2.3076526999999999E-2</c:v>
                </c:pt>
                <c:pt idx="4017">
                  <c:v>3.2468162000000002E-2</c:v>
                </c:pt>
                <c:pt idx="4018">
                  <c:v>3.7168086000000003E-2</c:v>
                </c:pt>
                <c:pt idx="4019">
                  <c:v>3.2612479999999999E-2</c:v>
                </c:pt>
                <c:pt idx="4020">
                  <c:v>3.1406249999999997E-2</c:v>
                </c:pt>
                <c:pt idx="4021">
                  <c:v>2.9264273E-2</c:v>
                </c:pt>
                <c:pt idx="4022">
                  <c:v>2.8869039999999999E-2</c:v>
                </c:pt>
                <c:pt idx="4023">
                  <c:v>3.1560428000000001E-2</c:v>
                </c:pt>
                <c:pt idx="4024">
                  <c:v>3.4365643000000001E-2</c:v>
                </c:pt>
                <c:pt idx="4025">
                  <c:v>2.7781510999999998E-2</c:v>
                </c:pt>
                <c:pt idx="4026">
                  <c:v>3.1889769999999998E-2</c:v>
                </c:pt>
                <c:pt idx="4027">
                  <c:v>3.5086895999999999E-2</c:v>
                </c:pt>
                <c:pt idx="4028">
                  <c:v>2.9878853E-2</c:v>
                </c:pt>
                <c:pt idx="4029">
                  <c:v>3.1642400000000001E-2</c:v>
                </c:pt>
                <c:pt idx="4030">
                  <c:v>3.3123239999999998E-2</c:v>
                </c:pt>
                <c:pt idx="4031">
                  <c:v>3.3208463000000001E-2</c:v>
                </c:pt>
                <c:pt idx="4032">
                  <c:v>3.4792095000000002E-2</c:v>
                </c:pt>
                <c:pt idx="4033">
                  <c:v>3.3223227000000001E-2</c:v>
                </c:pt>
                <c:pt idx="4034">
                  <c:v>3.4494087E-2</c:v>
                </c:pt>
                <c:pt idx="4035">
                  <c:v>3.4518324000000003E-2</c:v>
                </c:pt>
                <c:pt idx="4036">
                  <c:v>3.4022018000000001E-2</c:v>
                </c:pt>
                <c:pt idx="4037">
                  <c:v>3.4961316999999999E-2</c:v>
                </c:pt>
                <c:pt idx="4038">
                  <c:v>4.0354472000000002E-2</c:v>
                </c:pt>
                <c:pt idx="4039">
                  <c:v>3.6002602000000002E-2</c:v>
                </c:pt>
                <c:pt idx="4040">
                  <c:v>3.3416554000000001E-2</c:v>
                </c:pt>
                <c:pt idx="4041">
                  <c:v>3.9161256999999998E-2</c:v>
                </c:pt>
                <c:pt idx="4042">
                  <c:v>3.5667683999999998E-2</c:v>
                </c:pt>
                <c:pt idx="4043">
                  <c:v>3.3895082999999999E-2</c:v>
                </c:pt>
                <c:pt idx="4044">
                  <c:v>3.9666563000000002E-2</c:v>
                </c:pt>
                <c:pt idx="4045">
                  <c:v>3.7981845E-2</c:v>
                </c:pt>
                <c:pt idx="4046">
                  <c:v>3.6656052000000001E-2</c:v>
                </c:pt>
                <c:pt idx="4047">
                  <c:v>3.6653124000000002E-2</c:v>
                </c:pt>
                <c:pt idx="4048">
                  <c:v>3.5618674000000003E-2</c:v>
                </c:pt>
                <c:pt idx="4049">
                  <c:v>3.4224242000000002E-2</c:v>
                </c:pt>
                <c:pt idx="4050">
                  <c:v>3.169582E-2</c:v>
                </c:pt>
                <c:pt idx="4051">
                  <c:v>3.3002100999999999E-2</c:v>
                </c:pt>
                <c:pt idx="4052">
                  <c:v>3.5751025999999998E-2</c:v>
                </c:pt>
                <c:pt idx="4053">
                  <c:v>3.1056938999999999E-2</c:v>
                </c:pt>
                <c:pt idx="4054">
                  <c:v>2.9950731000000001E-2</c:v>
                </c:pt>
                <c:pt idx="4055">
                  <c:v>2.3363399999999999E-2</c:v>
                </c:pt>
                <c:pt idx="4056">
                  <c:v>3.2180618000000001E-2</c:v>
                </c:pt>
                <c:pt idx="4057">
                  <c:v>3.1462896999999997E-2</c:v>
                </c:pt>
                <c:pt idx="4058">
                  <c:v>2.6651840999999999E-2</c:v>
                </c:pt>
                <c:pt idx="4059">
                  <c:v>2.7734416000000001E-2</c:v>
                </c:pt>
                <c:pt idx="4060">
                  <c:v>2.6085411999999999E-2</c:v>
                </c:pt>
                <c:pt idx="4061">
                  <c:v>1.9996626E-2</c:v>
                </c:pt>
                <c:pt idx="4062">
                  <c:v>1.9295603000000001E-2</c:v>
                </c:pt>
                <c:pt idx="4063">
                  <c:v>2.3197665999999999E-2</c:v>
                </c:pt>
                <c:pt idx="4064">
                  <c:v>2.7231198000000002E-2</c:v>
                </c:pt>
                <c:pt idx="4065">
                  <c:v>2.9500742999999999E-2</c:v>
                </c:pt>
                <c:pt idx="4066">
                  <c:v>2.880311E-2</c:v>
                </c:pt>
                <c:pt idx="4067">
                  <c:v>3.6103367999999997E-2</c:v>
                </c:pt>
                <c:pt idx="4068">
                  <c:v>4.2528219999999999E-2</c:v>
                </c:pt>
                <c:pt idx="4069">
                  <c:v>2.6968968999999999E-2</c:v>
                </c:pt>
                <c:pt idx="4070">
                  <c:v>2.5371083999999999E-2</c:v>
                </c:pt>
                <c:pt idx="4071">
                  <c:v>3.1457204000000002E-2</c:v>
                </c:pt>
                <c:pt idx="4072">
                  <c:v>3.1502034999999998E-2</c:v>
                </c:pt>
                <c:pt idx="4073">
                  <c:v>3.1534526E-2</c:v>
                </c:pt>
                <c:pt idx="4074">
                  <c:v>2.7602194E-2</c:v>
                </c:pt>
                <c:pt idx="4075">
                  <c:v>2.9719407E-2</c:v>
                </c:pt>
                <c:pt idx="4076">
                  <c:v>3.4056518000000001E-2</c:v>
                </c:pt>
                <c:pt idx="4077">
                  <c:v>3.147991E-2</c:v>
                </c:pt>
                <c:pt idx="4078">
                  <c:v>2.6740011000000001E-2</c:v>
                </c:pt>
                <c:pt idx="4079">
                  <c:v>2.8104614E-2</c:v>
                </c:pt>
                <c:pt idx="4080">
                  <c:v>2.1557766999999999E-2</c:v>
                </c:pt>
                <c:pt idx="4081">
                  <c:v>2.2784950000000002E-2</c:v>
                </c:pt>
                <c:pt idx="4082">
                  <c:v>2.1565489E-2</c:v>
                </c:pt>
                <c:pt idx="4083">
                  <c:v>1.6810612999999999E-2</c:v>
                </c:pt>
                <c:pt idx="4084">
                  <c:v>1.3121236999999999E-2</c:v>
                </c:pt>
                <c:pt idx="4085">
                  <c:v>1.6048317999999999E-2</c:v>
                </c:pt>
                <c:pt idx="4086">
                  <c:v>3.714878E-3</c:v>
                </c:pt>
                <c:pt idx="4087">
                  <c:v>7.4688690000000004E-3</c:v>
                </c:pt>
                <c:pt idx="4088">
                  <c:v>7.517134E-3</c:v>
                </c:pt>
                <c:pt idx="4089">
                  <c:v>-1.4720989999999999E-3</c:v>
                </c:pt>
                <c:pt idx="4090">
                  <c:v>-2.0180469999999998E-3</c:v>
                </c:pt>
                <c:pt idx="4091">
                  <c:v>-7.8743379999999998E-3</c:v>
                </c:pt>
                <c:pt idx="4092">
                  <c:v>-6.7569500000000003E-3</c:v>
                </c:pt>
                <c:pt idx="4093">
                  <c:v>-5.6245740000000002E-3</c:v>
                </c:pt>
                <c:pt idx="4094">
                  <c:v>-1.3090307000000001E-2</c:v>
                </c:pt>
                <c:pt idx="4095">
                  <c:v>-1.7446705999999999E-2</c:v>
                </c:pt>
                <c:pt idx="4096">
                  <c:v>-1.6793234000000001E-2</c:v>
                </c:pt>
                <c:pt idx="4097">
                  <c:v>-1.7121602E-2</c:v>
                </c:pt>
                <c:pt idx="4098">
                  <c:v>-2.4602260000000001E-2</c:v>
                </c:pt>
                <c:pt idx="4099">
                  <c:v>-2.5286425000000001E-2</c:v>
                </c:pt>
                <c:pt idx="4100">
                  <c:v>-2.3739308000000001E-2</c:v>
                </c:pt>
                <c:pt idx="4101">
                  <c:v>-2.1848731E-2</c:v>
                </c:pt>
                <c:pt idx="4102">
                  <c:v>-2.7071036E-2</c:v>
                </c:pt>
                <c:pt idx="4103">
                  <c:v>-3.4503120999999998E-2</c:v>
                </c:pt>
                <c:pt idx="4104">
                  <c:v>-2.6885815E-2</c:v>
                </c:pt>
                <c:pt idx="4105">
                  <c:v>-2.439709E-2</c:v>
                </c:pt>
                <c:pt idx="4106">
                  <c:v>-3.3910020999999999E-2</c:v>
                </c:pt>
                <c:pt idx="4107">
                  <c:v>-3.5721770999999999E-2</c:v>
                </c:pt>
                <c:pt idx="4108">
                  <c:v>-3.0290141999999999E-2</c:v>
                </c:pt>
                <c:pt idx="4109">
                  <c:v>-2.0213537E-2</c:v>
                </c:pt>
                <c:pt idx="4110">
                  <c:v>-2.6694885000000002E-2</c:v>
                </c:pt>
                <c:pt idx="4111">
                  <c:v>-3.7205584E-2</c:v>
                </c:pt>
                <c:pt idx="4112">
                  <c:v>-2.4166554E-2</c:v>
                </c:pt>
                <c:pt idx="4113">
                  <c:v>-1.6950719E-2</c:v>
                </c:pt>
                <c:pt idx="4114">
                  <c:v>-2.5791273999999999E-2</c:v>
                </c:pt>
                <c:pt idx="4115">
                  <c:v>-2.9538609E-2</c:v>
                </c:pt>
                <c:pt idx="4116">
                  <c:v>-2.0676061999999999E-2</c:v>
                </c:pt>
                <c:pt idx="4117">
                  <c:v>-7.9615970000000008E-3</c:v>
                </c:pt>
                <c:pt idx="4118">
                  <c:v>-1.5946447999999998E-2</c:v>
                </c:pt>
                <c:pt idx="4119">
                  <c:v>-2.1832831E-2</c:v>
                </c:pt>
                <c:pt idx="4120">
                  <c:v>-2.1277036999999999E-2</c:v>
                </c:pt>
                <c:pt idx="4121">
                  <c:v>-1.6131810999999999E-2</c:v>
                </c:pt>
                <c:pt idx="4122">
                  <c:v>-1.3963018000000001E-2</c:v>
                </c:pt>
                <c:pt idx="4123">
                  <c:v>-1.2006127E-2</c:v>
                </c:pt>
                <c:pt idx="4124">
                  <c:v>-1.5057757E-2</c:v>
                </c:pt>
                <c:pt idx="4125">
                  <c:v>-1.6897470000000001E-2</c:v>
                </c:pt>
                <c:pt idx="4126">
                  <c:v>-7.8576229999999993E-3</c:v>
                </c:pt>
                <c:pt idx="4127">
                  <c:v>-1.0572981E-2</c:v>
                </c:pt>
                <c:pt idx="4128">
                  <c:v>-1.5400296000000001E-2</c:v>
                </c:pt>
                <c:pt idx="4129">
                  <c:v>-7.319201E-3</c:v>
                </c:pt>
                <c:pt idx="4130">
                  <c:v>-7.523587E-3</c:v>
                </c:pt>
                <c:pt idx="4131">
                  <c:v>-9.7726270000000007E-3</c:v>
                </c:pt>
                <c:pt idx="4132">
                  <c:v>-4.9017690000000003E-3</c:v>
                </c:pt>
                <c:pt idx="4133">
                  <c:v>-9.7745550000000007E-3</c:v>
                </c:pt>
                <c:pt idx="4134">
                  <c:v>-1.4554071999999999E-2</c:v>
                </c:pt>
                <c:pt idx="4135">
                  <c:v>-9.7212340000000005E-3</c:v>
                </c:pt>
                <c:pt idx="4136">
                  <c:v>-2.8814500000000001E-4</c:v>
                </c:pt>
                <c:pt idx="4137">
                  <c:v>-1.2172768E-2</c:v>
                </c:pt>
                <c:pt idx="4138">
                  <c:v>-6.6839789999999996E-3</c:v>
                </c:pt>
                <c:pt idx="4139">
                  <c:v>-7.48326E-4</c:v>
                </c:pt>
                <c:pt idx="4140">
                  <c:v>-3.7051290000000001E-3</c:v>
                </c:pt>
                <c:pt idx="4141">
                  <c:v>-9.5779320000000008E-3</c:v>
                </c:pt>
                <c:pt idx="4142">
                  <c:v>-4.9331310000000003E-3</c:v>
                </c:pt>
                <c:pt idx="4143">
                  <c:v>-2.2614470000000002E-3</c:v>
                </c:pt>
                <c:pt idx="4144">
                  <c:v>-3.1400930000000001E-3</c:v>
                </c:pt>
                <c:pt idx="4145">
                  <c:v>-4.5896519999999996E-3</c:v>
                </c:pt>
                <c:pt idx="4146">
                  <c:v>-4.8600930000000002E-3</c:v>
                </c:pt>
                <c:pt idx="4147">
                  <c:v>6.5025300000000005E-4</c:v>
                </c:pt>
                <c:pt idx="4148">
                  <c:v>-1.6197869999999999E-3</c:v>
                </c:pt>
                <c:pt idx="4149">
                  <c:v>-6.7740689999999998E-3</c:v>
                </c:pt>
                <c:pt idx="4150">
                  <c:v>-3.6890410000000001E-3</c:v>
                </c:pt>
                <c:pt idx="4151">
                  <c:v>9.8986699999999996E-4</c:v>
                </c:pt>
                <c:pt idx="4152">
                  <c:v>-5.5417440000000004E-3</c:v>
                </c:pt>
                <c:pt idx="4153">
                  <c:v>-5.4578539999999998E-3</c:v>
                </c:pt>
                <c:pt idx="4154">
                  <c:v>-6.5370369999999999E-3</c:v>
                </c:pt>
                <c:pt idx="4155">
                  <c:v>-2.5494850000000002E-3</c:v>
                </c:pt>
                <c:pt idx="4156">
                  <c:v>-1.6122440000000001E-3</c:v>
                </c:pt>
                <c:pt idx="4157">
                  <c:v>-8.7614990000000007E-3</c:v>
                </c:pt>
                <c:pt idx="4158">
                  <c:v>-2.9121329999999999E-3</c:v>
                </c:pt>
                <c:pt idx="4159">
                  <c:v>-4.6027070000000002E-3</c:v>
                </c:pt>
                <c:pt idx="4160">
                  <c:v>-6.593079E-3</c:v>
                </c:pt>
                <c:pt idx="4161">
                  <c:v>-5.3749490000000004E-3</c:v>
                </c:pt>
                <c:pt idx="4162">
                  <c:v>-8.9816679999999999E-3</c:v>
                </c:pt>
                <c:pt idx="4163">
                  <c:v>-7.4586059999999996E-3</c:v>
                </c:pt>
                <c:pt idx="4164">
                  <c:v>-7.7267070000000002E-3</c:v>
                </c:pt>
                <c:pt idx="4165">
                  <c:v>-8.1312410000000009E-3</c:v>
                </c:pt>
                <c:pt idx="4166">
                  <c:v>-8.4049399999999996E-3</c:v>
                </c:pt>
                <c:pt idx="4167">
                  <c:v>-1.1523235999999999E-2</c:v>
                </c:pt>
                <c:pt idx="4168">
                  <c:v>-1.1046076E-2</c:v>
                </c:pt>
                <c:pt idx="4169">
                  <c:v>-1.3094046999999999E-2</c:v>
                </c:pt>
                <c:pt idx="4170">
                  <c:v>-7.8576280000000002E-3</c:v>
                </c:pt>
                <c:pt idx="4171">
                  <c:v>-7.9942490000000001E-3</c:v>
                </c:pt>
                <c:pt idx="4172">
                  <c:v>-1.2978194E-2</c:v>
                </c:pt>
                <c:pt idx="4173">
                  <c:v>-8.5498899999999992E-3</c:v>
                </c:pt>
                <c:pt idx="4174">
                  <c:v>-5.1299379999999997E-3</c:v>
                </c:pt>
                <c:pt idx="4175">
                  <c:v>-1.0670911999999999E-2</c:v>
                </c:pt>
                <c:pt idx="4176">
                  <c:v>-7.9943299999999991E-3</c:v>
                </c:pt>
                <c:pt idx="4177">
                  <c:v>-5.9154660000000003E-3</c:v>
                </c:pt>
                <c:pt idx="4178">
                  <c:v>-8.4741320000000005E-3</c:v>
                </c:pt>
                <c:pt idx="4179">
                  <c:v>-6.9111240000000003E-3</c:v>
                </c:pt>
                <c:pt idx="4180">
                  <c:v>-7.9948680000000005E-3</c:v>
                </c:pt>
                <c:pt idx="4181">
                  <c:v>-5.4020140000000001E-3</c:v>
                </c:pt>
                <c:pt idx="4182">
                  <c:v>-4.5878179999999996E-3</c:v>
                </c:pt>
                <c:pt idx="4183">
                  <c:v>-3.9227400000000002E-4</c:v>
                </c:pt>
                <c:pt idx="4184">
                  <c:v>-7.3924199999999998E-4</c:v>
                </c:pt>
                <c:pt idx="4185">
                  <c:v>-3.0399469999999999E-3</c:v>
                </c:pt>
                <c:pt idx="4186">
                  <c:v>-5.2892900000000003E-4</c:v>
                </c:pt>
                <c:pt idx="4187">
                  <c:v>2.0162539999999999E-3</c:v>
                </c:pt>
                <c:pt idx="4188">
                  <c:v>-2.8263849999999998E-3</c:v>
                </c:pt>
                <c:pt idx="4189">
                  <c:v>-1.7834909999999999E-3</c:v>
                </c:pt>
                <c:pt idx="4190">
                  <c:v>1.720442E-3</c:v>
                </c:pt>
                <c:pt idx="4191">
                  <c:v>-1.6069109999999999E-3</c:v>
                </c:pt>
                <c:pt idx="4192">
                  <c:v>-3.1582300000000002E-4</c:v>
                </c:pt>
                <c:pt idx="4193">
                  <c:v>-3.6442409999999999E-3</c:v>
                </c:pt>
                <c:pt idx="4194">
                  <c:v>-4.7696600000000002E-3</c:v>
                </c:pt>
                <c:pt idx="4195">
                  <c:v>-3.3768259999999999E-3</c:v>
                </c:pt>
                <c:pt idx="4196">
                  <c:v>-2.4774929999999999E-3</c:v>
                </c:pt>
                <c:pt idx="4197">
                  <c:v>-5.9864740000000003E-3</c:v>
                </c:pt>
                <c:pt idx="4198">
                  <c:v>-6.4599899999999997E-3</c:v>
                </c:pt>
                <c:pt idx="4199">
                  <c:v>-1.391195E-3</c:v>
                </c:pt>
                <c:pt idx="4200">
                  <c:v>-6.5987179999999999E-3</c:v>
                </c:pt>
                <c:pt idx="4201">
                  <c:v>-6.1739450000000001E-3</c:v>
                </c:pt>
                <c:pt idx="4202">
                  <c:v>-5.98498E-3</c:v>
                </c:pt>
                <c:pt idx="4203">
                  <c:v>-8.8777060000000008E-3</c:v>
                </c:pt>
                <c:pt idx="4204">
                  <c:v>-5.3641920000000003E-3</c:v>
                </c:pt>
                <c:pt idx="4205">
                  <c:v>-5.8313100000000001E-3</c:v>
                </c:pt>
                <c:pt idx="4206">
                  <c:v>-1.0650537999999999E-2</c:v>
                </c:pt>
                <c:pt idx="4207">
                  <c:v>-4.9276720000000001E-3</c:v>
                </c:pt>
                <c:pt idx="4208">
                  <c:v>-1.01586E-2</c:v>
                </c:pt>
                <c:pt idx="4209">
                  <c:v>-9.653132E-3</c:v>
                </c:pt>
                <c:pt idx="4210">
                  <c:v>-4.0587100000000001E-3</c:v>
                </c:pt>
                <c:pt idx="4211">
                  <c:v>-9.4689209999999999E-3</c:v>
                </c:pt>
                <c:pt idx="4212">
                  <c:v>-7.2354530000000002E-3</c:v>
                </c:pt>
                <c:pt idx="4213">
                  <c:v>-5.2213040000000004E-3</c:v>
                </c:pt>
                <c:pt idx="4214">
                  <c:v>-4.7688009999999996E-3</c:v>
                </c:pt>
                <c:pt idx="4215">
                  <c:v>-7.8681879999999999E-3</c:v>
                </c:pt>
                <c:pt idx="4216">
                  <c:v>-6.9581119999999998E-3</c:v>
                </c:pt>
                <c:pt idx="4217">
                  <c:v>-4.971128E-3</c:v>
                </c:pt>
                <c:pt idx="4218">
                  <c:v>-4.7869050000000002E-3</c:v>
                </c:pt>
                <c:pt idx="4219">
                  <c:v>-9.4218700000000006E-3</c:v>
                </c:pt>
                <c:pt idx="4220">
                  <c:v>-4.2923739999999998E-3</c:v>
                </c:pt>
                <c:pt idx="4221">
                  <c:v>-8.3443739999999999E-3</c:v>
                </c:pt>
                <c:pt idx="4222">
                  <c:v>-5.896737E-3</c:v>
                </c:pt>
                <c:pt idx="4223">
                  <c:v>-4.886067E-3</c:v>
                </c:pt>
                <c:pt idx="4224">
                  <c:v>-4.8471679999999998E-3</c:v>
                </c:pt>
                <c:pt idx="4225">
                  <c:v>-6.1808790000000002E-3</c:v>
                </c:pt>
                <c:pt idx="4226">
                  <c:v>-4.4657400000000002E-3</c:v>
                </c:pt>
                <c:pt idx="4227">
                  <c:v>-7.4775090000000002E-3</c:v>
                </c:pt>
                <c:pt idx="4228">
                  <c:v>-5.7684709999999998E-3</c:v>
                </c:pt>
                <c:pt idx="4229">
                  <c:v>-6.379933E-3</c:v>
                </c:pt>
                <c:pt idx="4230">
                  <c:v>-6.022983E-3</c:v>
                </c:pt>
                <c:pt idx="4231">
                  <c:v>-5.7707820000000003E-3</c:v>
                </c:pt>
                <c:pt idx="4232">
                  <c:v>-5.4590250000000002E-3</c:v>
                </c:pt>
                <c:pt idx="4233">
                  <c:v>-4.6584790000000001E-3</c:v>
                </c:pt>
                <c:pt idx="4234">
                  <c:v>-3.8055609999999998E-3</c:v>
                </c:pt>
                <c:pt idx="4235">
                  <c:v>-3.7525639999999999E-3</c:v>
                </c:pt>
                <c:pt idx="4236">
                  <c:v>-4.8530099999999996E-3</c:v>
                </c:pt>
                <c:pt idx="4237">
                  <c:v>-5.8197370000000002E-3</c:v>
                </c:pt>
                <c:pt idx="4238">
                  <c:v>-1.685813E-3</c:v>
                </c:pt>
                <c:pt idx="4239">
                  <c:v>-1.4719620000000001E-3</c:v>
                </c:pt>
                <c:pt idx="4240">
                  <c:v>-3.1458829999999999E-3</c:v>
                </c:pt>
                <c:pt idx="4241">
                  <c:v>-2.2697030000000001E-3</c:v>
                </c:pt>
                <c:pt idx="4242">
                  <c:v>-2.8571299999999998E-3</c:v>
                </c:pt>
                <c:pt idx="4243">
                  <c:v>3.4974390000000002E-3</c:v>
                </c:pt>
                <c:pt idx="4244">
                  <c:v>2.2612999999999999E-3</c:v>
                </c:pt>
                <c:pt idx="4245">
                  <c:v>-5.4565409999999996E-3</c:v>
                </c:pt>
                <c:pt idx="4246">
                  <c:v>-4.4701059999999997E-3</c:v>
                </c:pt>
                <c:pt idx="4247">
                  <c:v>1.3465040000000001E-3</c:v>
                </c:pt>
                <c:pt idx="4248">
                  <c:v>4.0931209999999999E-3</c:v>
                </c:pt>
                <c:pt idx="4249">
                  <c:v>-4.349899E-3</c:v>
                </c:pt>
                <c:pt idx="4250">
                  <c:v>1.346603E-3</c:v>
                </c:pt>
                <c:pt idx="4251" formatCode="0.00E+00">
                  <c:v>-5.5018600000000002E-5</c:v>
                </c:pt>
                <c:pt idx="4252">
                  <c:v>-9.8474799999999992E-4</c:v>
                </c:pt>
                <c:pt idx="4253">
                  <c:v>-1.785827E-3</c:v>
                </c:pt>
                <c:pt idx="4254">
                  <c:v>-2.7779299999999997E-4</c:v>
                </c:pt>
                <c:pt idx="4255">
                  <c:v>-1.616564E-3</c:v>
                </c:pt>
                <c:pt idx="4256">
                  <c:v>-4.3994530000000002E-3</c:v>
                </c:pt>
                <c:pt idx="4257">
                  <c:v>-2.6678660000000001E-3</c:v>
                </c:pt>
                <c:pt idx="4258">
                  <c:v>-4.2900580000000002E-3</c:v>
                </c:pt>
                <c:pt idx="4259">
                  <c:v>-8.7926649999999999E-3</c:v>
                </c:pt>
                <c:pt idx="4260">
                  <c:v>-1.0188206999999999E-2</c:v>
                </c:pt>
                <c:pt idx="4261">
                  <c:v>-9.5826039999999998E-3</c:v>
                </c:pt>
                <c:pt idx="4262">
                  <c:v>-3.2990839999999999E-3</c:v>
                </c:pt>
                <c:pt idx="4263">
                  <c:v>-7.9649430000000004E-3</c:v>
                </c:pt>
                <c:pt idx="4264">
                  <c:v>-1.1764350999999999E-2</c:v>
                </c:pt>
                <c:pt idx="4265">
                  <c:v>-8.3027750000000001E-3</c:v>
                </c:pt>
                <c:pt idx="4266">
                  <c:v>-7.0875349999999998E-3</c:v>
                </c:pt>
                <c:pt idx="4267">
                  <c:v>-9.8894459999999997E-3</c:v>
                </c:pt>
                <c:pt idx="4268">
                  <c:v>-9.0295380000000001E-3</c:v>
                </c:pt>
                <c:pt idx="4269">
                  <c:v>-8.7027679999999996E-3</c:v>
                </c:pt>
                <c:pt idx="4270">
                  <c:v>-6.9944580000000003E-3</c:v>
                </c:pt>
                <c:pt idx="4271">
                  <c:v>-7.3755569999999996E-3</c:v>
                </c:pt>
                <c:pt idx="4272">
                  <c:v>-4.980356E-3</c:v>
                </c:pt>
                <c:pt idx="4273">
                  <c:v>-9.0280940000000004E-3</c:v>
                </c:pt>
                <c:pt idx="4274">
                  <c:v>-5.3963539999999999E-3</c:v>
                </c:pt>
                <c:pt idx="4275">
                  <c:v>-8.7244199999999997E-4</c:v>
                </c:pt>
                <c:pt idx="4276">
                  <c:v>-1.335393E-3</c:v>
                </c:pt>
                <c:pt idx="4277">
                  <c:v>-8.6265950000000008E-3</c:v>
                </c:pt>
                <c:pt idx="4278">
                  <c:v>-4.1626780000000004E-3</c:v>
                </c:pt>
                <c:pt idx="4279">
                  <c:v>-3.0793040000000002E-3</c:v>
                </c:pt>
                <c:pt idx="4280">
                  <c:v>-1.708633E-3</c:v>
                </c:pt>
                <c:pt idx="4281">
                  <c:v>-3.1810940000000002E-3</c:v>
                </c:pt>
                <c:pt idx="4282">
                  <c:v>-3.232815E-3</c:v>
                </c:pt>
                <c:pt idx="4283">
                  <c:v>1.498557E-3</c:v>
                </c:pt>
                <c:pt idx="4284">
                  <c:v>-3.9248909999999998E-3</c:v>
                </c:pt>
                <c:pt idx="4285">
                  <c:v>-1.934711E-3</c:v>
                </c:pt>
                <c:pt idx="4286">
                  <c:v>-2.9280180000000001E-3</c:v>
                </c:pt>
                <c:pt idx="4287">
                  <c:v>-3.2787570000000002E-3</c:v>
                </c:pt>
                <c:pt idx="4288">
                  <c:v>-5.3770129999999999E-3</c:v>
                </c:pt>
                <c:pt idx="4289">
                  <c:v>-5.516829E-3</c:v>
                </c:pt>
                <c:pt idx="4290">
                  <c:v>-6.3797860000000001E-3</c:v>
                </c:pt>
                <c:pt idx="4291">
                  <c:v>-6.2785860000000001E-3</c:v>
                </c:pt>
                <c:pt idx="4292">
                  <c:v>-6.9482349999999997E-3</c:v>
                </c:pt>
                <c:pt idx="4293">
                  <c:v>-7.1170799999999996E-3</c:v>
                </c:pt>
                <c:pt idx="4294">
                  <c:v>-7.1539810000000002E-3</c:v>
                </c:pt>
                <c:pt idx="4295">
                  <c:v>-9.3777210000000003E-3</c:v>
                </c:pt>
                <c:pt idx="4296">
                  <c:v>-9.8978580000000007E-3</c:v>
                </c:pt>
                <c:pt idx="4297">
                  <c:v>-9.9884069999999995E-3</c:v>
                </c:pt>
                <c:pt idx="4298">
                  <c:v>-6.8213459999999998E-3</c:v>
                </c:pt>
                <c:pt idx="4299">
                  <c:v>-3.096915E-3</c:v>
                </c:pt>
                <c:pt idx="4300">
                  <c:v>-1.1413628E-2</c:v>
                </c:pt>
                <c:pt idx="4301">
                  <c:v>-1.1448516000000001E-2</c:v>
                </c:pt>
                <c:pt idx="4302">
                  <c:v>-3.6574770000000001E-3</c:v>
                </c:pt>
                <c:pt idx="4303">
                  <c:v>-6.8194479999999997E-3</c:v>
                </c:pt>
                <c:pt idx="4304">
                  <c:v>-1.3579622E-2</c:v>
                </c:pt>
                <c:pt idx="4305">
                  <c:v>-1.2079196E-2</c:v>
                </c:pt>
                <c:pt idx="4306">
                  <c:v>-3.4520729999999999E-3</c:v>
                </c:pt>
                <c:pt idx="4307">
                  <c:v>-5.1101569999999997E-3</c:v>
                </c:pt>
                <c:pt idx="4308">
                  <c:v>-8.6690389999999999E-3</c:v>
                </c:pt>
                <c:pt idx="4309">
                  <c:v>-7.9752859999999998E-3</c:v>
                </c:pt>
                <c:pt idx="4310">
                  <c:v>-5.3613929999999999E-3</c:v>
                </c:pt>
                <c:pt idx="4311">
                  <c:v>-1.8047409999999999E-3</c:v>
                </c:pt>
                <c:pt idx="4312">
                  <c:v>-5.9048379999999999E-3</c:v>
                </c:pt>
                <c:pt idx="4313">
                  <c:v>-8.0747820000000008E-3</c:v>
                </c:pt>
                <c:pt idx="4314">
                  <c:v>-4.0120499999999996E-3</c:v>
                </c:pt>
                <c:pt idx="4315">
                  <c:v>-5.4056820000000002E-3</c:v>
                </c:pt>
                <c:pt idx="4316">
                  <c:v>-2.1515789999999998E-3</c:v>
                </c:pt>
                <c:pt idx="4317">
                  <c:v>-2.4546469999999999E-3</c:v>
                </c:pt>
                <c:pt idx="4318">
                  <c:v>-3.9733540000000001E-3</c:v>
                </c:pt>
                <c:pt idx="4319">
                  <c:v>-5.3028040000000004E-3</c:v>
                </c:pt>
                <c:pt idx="4320">
                  <c:v>-8.3468840000000006E-3</c:v>
                </c:pt>
                <c:pt idx="4321">
                  <c:v>-7.3391430000000002E-3</c:v>
                </c:pt>
                <c:pt idx="4322">
                  <c:v>-7.9982040000000001E-3</c:v>
                </c:pt>
                <c:pt idx="4323">
                  <c:v>-4.5398219999999998E-3</c:v>
                </c:pt>
                <c:pt idx="4324">
                  <c:v>-1.0581981000000001E-2</c:v>
                </c:pt>
                <c:pt idx="4325">
                  <c:v>-1.0733515000000001E-2</c:v>
                </c:pt>
                <c:pt idx="4326">
                  <c:v>-1.0637281E-2</c:v>
                </c:pt>
                <c:pt idx="4327">
                  <c:v>-1.2892446E-2</c:v>
                </c:pt>
                <c:pt idx="4328">
                  <c:v>-1.0176381999999999E-2</c:v>
                </c:pt>
                <c:pt idx="4329">
                  <c:v>-1.0021119E-2</c:v>
                </c:pt>
                <c:pt idx="4330">
                  <c:v>-1.2074296999999999E-2</c:v>
                </c:pt>
                <c:pt idx="4331">
                  <c:v>-6.0430370000000002E-3</c:v>
                </c:pt>
                <c:pt idx="4332">
                  <c:v>-1.1793440000000001E-2</c:v>
                </c:pt>
                <c:pt idx="4333">
                  <c:v>-1.1967877E-2</c:v>
                </c:pt>
                <c:pt idx="4334">
                  <c:v>-1.2270771E-2</c:v>
                </c:pt>
                <c:pt idx="4335">
                  <c:v>-6.0054180000000002E-3</c:v>
                </c:pt>
                <c:pt idx="4336">
                  <c:v>-6.425399E-3</c:v>
                </c:pt>
                <c:pt idx="4337">
                  <c:v>-1.0895248999999999E-2</c:v>
                </c:pt>
                <c:pt idx="4338">
                  <c:v>-7.688004E-3</c:v>
                </c:pt>
                <c:pt idx="4339">
                  <c:v>-9.8544659999999992E-3</c:v>
                </c:pt>
                <c:pt idx="4340">
                  <c:v>-4.7007569999999999E-3</c:v>
                </c:pt>
                <c:pt idx="4341">
                  <c:v>-1.1218844E-2</c:v>
                </c:pt>
                <c:pt idx="4342">
                  <c:v>-1.1911006E-2</c:v>
                </c:pt>
                <c:pt idx="4343">
                  <c:v>-1.2410882E-2</c:v>
                </c:pt>
                <c:pt idx="4344">
                  <c:v>-4.8332679999999999E-3</c:v>
                </c:pt>
                <c:pt idx="4345">
                  <c:v>-3.8409749999999999E-3</c:v>
                </c:pt>
                <c:pt idx="4346">
                  <c:v>-6.1548569999999997E-3</c:v>
                </c:pt>
                <c:pt idx="4347">
                  <c:v>-4.5441769999999999E-3</c:v>
                </c:pt>
                <c:pt idx="4348">
                  <c:v>-6.4721479999999996E-3</c:v>
                </c:pt>
                <c:pt idx="4349">
                  <c:v>-1.6686050000000001E-3</c:v>
                </c:pt>
                <c:pt idx="4350">
                  <c:v>-6.0981389999999998E-3</c:v>
                </c:pt>
                <c:pt idx="4351">
                  <c:v>-9.333081E-3</c:v>
                </c:pt>
                <c:pt idx="4352">
                  <c:v>-3.6027960000000001E-3</c:v>
                </c:pt>
                <c:pt idx="4353">
                  <c:v>-4.535168E-3</c:v>
                </c:pt>
                <c:pt idx="4354">
                  <c:v>-6.3124440000000004E-3</c:v>
                </c:pt>
                <c:pt idx="4355">
                  <c:v>-7.4690549999999996E-3</c:v>
                </c:pt>
                <c:pt idx="4356">
                  <c:v>-1.9132260000000001E-3</c:v>
                </c:pt>
                <c:pt idx="4357">
                  <c:v>-4.0062040000000002E-3</c:v>
                </c:pt>
                <c:pt idx="4358">
                  <c:v>-4.2949709999999999E-3</c:v>
                </c:pt>
                <c:pt idx="4359">
                  <c:v>-5.5101710000000003E-3</c:v>
                </c:pt>
                <c:pt idx="4360">
                  <c:v>-3.9147189999999997E-3</c:v>
                </c:pt>
                <c:pt idx="4361">
                  <c:v>-2.4371979999999998E-3</c:v>
                </c:pt>
                <c:pt idx="4362">
                  <c:v>-9.191645E-3</c:v>
                </c:pt>
                <c:pt idx="4363">
                  <c:v>-9.2694100000000005E-3</c:v>
                </c:pt>
                <c:pt idx="4364">
                  <c:v>-4.2558029999999998E-3</c:v>
                </c:pt>
                <c:pt idx="4365">
                  <c:v>-3.9948129999999998E-3</c:v>
                </c:pt>
                <c:pt idx="4366">
                  <c:v>-7.1688949999999998E-3</c:v>
                </c:pt>
                <c:pt idx="4367">
                  <c:v>-1.0258961E-2</c:v>
                </c:pt>
                <c:pt idx="4368">
                  <c:v>-4.7533870000000004E-3</c:v>
                </c:pt>
                <c:pt idx="4369">
                  <c:v>4.2859199999999999E-4</c:v>
                </c:pt>
                <c:pt idx="4370">
                  <c:v>-5.0656570000000003E-3</c:v>
                </c:pt>
                <c:pt idx="4371">
                  <c:v>-7.147184E-3</c:v>
                </c:pt>
                <c:pt idx="4372">
                  <c:v>-6.3761310000000002E-3</c:v>
                </c:pt>
                <c:pt idx="4373">
                  <c:v>-2.70017E-3</c:v>
                </c:pt>
                <c:pt idx="4374" formatCode="0.00E+00">
                  <c:v>6.2061099999999994E-5</c:v>
                </c:pt>
                <c:pt idx="4375">
                  <c:v>-2.5555600000000001E-3</c:v>
                </c:pt>
                <c:pt idx="4376">
                  <c:v>-3.6508389999999999E-3</c:v>
                </c:pt>
                <c:pt idx="4377">
                  <c:v>-1.369042E-3</c:v>
                </c:pt>
                <c:pt idx="4378">
                  <c:v>-2.97351E-3</c:v>
                </c:pt>
                <c:pt idx="4379">
                  <c:v>-5.4473209999999998E-3</c:v>
                </c:pt>
                <c:pt idx="4380">
                  <c:v>-3.9099699999999996E-3</c:v>
                </c:pt>
                <c:pt idx="4381">
                  <c:v>-1.095808E-3</c:v>
                </c:pt>
                <c:pt idx="4382">
                  <c:v>-4.4395300000000002E-4</c:v>
                </c:pt>
                <c:pt idx="4383">
                  <c:v>-1.1366410000000001E-3</c:v>
                </c:pt>
                <c:pt idx="4384">
                  <c:v>-3.7240099999999998E-3</c:v>
                </c:pt>
                <c:pt idx="4385">
                  <c:v>-4.5710999999999999E-4</c:v>
                </c:pt>
                <c:pt idx="4386">
                  <c:v>6.7031399999999998E-4</c:v>
                </c:pt>
                <c:pt idx="4387">
                  <c:v>-5.8059610000000001E-3</c:v>
                </c:pt>
                <c:pt idx="4388">
                  <c:v>3.5775450000000001E-3</c:v>
                </c:pt>
                <c:pt idx="4389">
                  <c:v>-2.3716900000000001E-3</c:v>
                </c:pt>
                <c:pt idx="4390">
                  <c:v>2.676739E-3</c:v>
                </c:pt>
                <c:pt idx="4391">
                  <c:v>-5.1612399999999997E-4</c:v>
                </c:pt>
                <c:pt idx="4392">
                  <c:v>1.379758E-3</c:v>
                </c:pt>
                <c:pt idx="4393">
                  <c:v>4.9689010000000004E-3</c:v>
                </c:pt>
                <c:pt idx="4394">
                  <c:v>-2.238491E-3</c:v>
                </c:pt>
                <c:pt idx="4395">
                  <c:v>3.2400199999999999E-4</c:v>
                </c:pt>
                <c:pt idx="4396">
                  <c:v>-5.0282119999999998E-3</c:v>
                </c:pt>
                <c:pt idx="4397">
                  <c:v>1.427291E-3</c:v>
                </c:pt>
                <c:pt idx="4398" formatCode="0.00E+00">
                  <c:v>-4.33205E-5</c:v>
                </c:pt>
                <c:pt idx="4399">
                  <c:v>-5.6948149999999998E-3</c:v>
                </c:pt>
                <c:pt idx="4400">
                  <c:v>-5.9643270000000002E-3</c:v>
                </c:pt>
                <c:pt idx="4401">
                  <c:v>-1.2215030000000001E-3</c:v>
                </c:pt>
                <c:pt idx="4402">
                  <c:v>1.5999499999999999E-3</c:v>
                </c:pt>
                <c:pt idx="4403">
                  <c:v>-6.7421360000000001E-3</c:v>
                </c:pt>
                <c:pt idx="4404">
                  <c:v>-8.3978730000000001E-3</c:v>
                </c:pt>
                <c:pt idx="4405">
                  <c:v>-7.0710859999999999E-3</c:v>
                </c:pt>
                <c:pt idx="4406">
                  <c:v>-8.9086919999999993E-3</c:v>
                </c:pt>
                <c:pt idx="4407">
                  <c:v>-1.0892746999999999E-2</c:v>
                </c:pt>
                <c:pt idx="4408">
                  <c:v>-1.0715919000000001E-2</c:v>
                </c:pt>
                <c:pt idx="4409">
                  <c:v>-1.0266908999999999E-2</c:v>
                </c:pt>
                <c:pt idx="4410">
                  <c:v>-7.9073549999999996E-3</c:v>
                </c:pt>
                <c:pt idx="4411">
                  <c:v>-8.8221510000000003E-3</c:v>
                </c:pt>
                <c:pt idx="4412">
                  <c:v>-7.268371E-3</c:v>
                </c:pt>
                <c:pt idx="4413">
                  <c:v>-1.3669545E-2</c:v>
                </c:pt>
                <c:pt idx="4414">
                  <c:v>-1.1769398E-2</c:v>
                </c:pt>
                <c:pt idx="4415">
                  <c:v>-8.7523029999999995E-3</c:v>
                </c:pt>
                <c:pt idx="4416">
                  <c:v>-1.2467232999999999E-2</c:v>
                </c:pt>
                <c:pt idx="4417">
                  <c:v>-1.0593167000000001E-2</c:v>
                </c:pt>
                <c:pt idx="4418">
                  <c:v>-1.3477889999999999E-2</c:v>
                </c:pt>
                <c:pt idx="4419">
                  <c:v>-1.235004E-2</c:v>
                </c:pt>
                <c:pt idx="4420">
                  <c:v>-1.0404039E-2</c:v>
                </c:pt>
                <c:pt idx="4421">
                  <c:v>-1.1171294E-2</c:v>
                </c:pt>
                <c:pt idx="4422">
                  <c:v>-1.2370094999999999E-2</c:v>
                </c:pt>
                <c:pt idx="4423">
                  <c:v>-1.2418831E-2</c:v>
                </c:pt>
                <c:pt idx="4424">
                  <c:v>-1.2488106000000001E-2</c:v>
                </c:pt>
                <c:pt idx="4425">
                  <c:v>-7.4568619999999999E-3</c:v>
                </c:pt>
                <c:pt idx="4426">
                  <c:v>-9.8016900000000001E-3</c:v>
                </c:pt>
                <c:pt idx="4427">
                  <c:v>-1.6462787999999999E-2</c:v>
                </c:pt>
                <c:pt idx="4428">
                  <c:v>-9.7175000000000004E-3</c:v>
                </c:pt>
                <c:pt idx="4429">
                  <c:v>-3.8625399999999998E-3</c:v>
                </c:pt>
                <c:pt idx="4430">
                  <c:v>-1.1595314000000001E-2</c:v>
                </c:pt>
                <c:pt idx="4431">
                  <c:v>-7.5552989999999997E-3</c:v>
                </c:pt>
                <c:pt idx="4432">
                  <c:v>-6.6134920000000003E-3</c:v>
                </c:pt>
                <c:pt idx="4433">
                  <c:v>-8.6297709999999996E-3</c:v>
                </c:pt>
                <c:pt idx="4434">
                  <c:v>-6.3945269999999997E-3</c:v>
                </c:pt>
                <c:pt idx="4435">
                  <c:v>-9.0686069999999994E-3</c:v>
                </c:pt>
                <c:pt idx="4436">
                  <c:v>-4.3991869999999997E-3</c:v>
                </c:pt>
                <c:pt idx="4437">
                  <c:v>-6.8279899999999999E-3</c:v>
                </c:pt>
                <c:pt idx="4438">
                  <c:v>-7.3401949999999999E-3</c:v>
                </c:pt>
                <c:pt idx="4439">
                  <c:v>-5.9747919999999996E-3</c:v>
                </c:pt>
                <c:pt idx="4440">
                  <c:v>-1.0091958999999999E-2</c:v>
                </c:pt>
                <c:pt idx="4441">
                  <c:v>-7.3486380000000002E-3</c:v>
                </c:pt>
                <c:pt idx="4442">
                  <c:v>-9.3148429999999997E-3</c:v>
                </c:pt>
                <c:pt idx="4443">
                  <c:v>-9.5212379999999996E-3</c:v>
                </c:pt>
                <c:pt idx="4444">
                  <c:v>-8.1500759999999992E-3</c:v>
                </c:pt>
                <c:pt idx="4445">
                  <c:v>-8.1804359999999993E-3</c:v>
                </c:pt>
                <c:pt idx="4446">
                  <c:v>-1.3434646999999999E-2</c:v>
                </c:pt>
                <c:pt idx="4447">
                  <c:v>-1.1935286999999999E-2</c:v>
                </c:pt>
                <c:pt idx="4448">
                  <c:v>-1.1814478999999999E-2</c:v>
                </c:pt>
                <c:pt idx="4449">
                  <c:v>-1.2498112E-2</c:v>
                </c:pt>
                <c:pt idx="4450">
                  <c:v>-1.4133257999999999E-2</c:v>
                </c:pt>
                <c:pt idx="4451">
                  <c:v>-1.6266715000000001E-2</c:v>
                </c:pt>
                <c:pt idx="4452">
                  <c:v>-1.5188963999999999E-2</c:v>
                </c:pt>
                <c:pt idx="4453">
                  <c:v>-1.1954555E-2</c:v>
                </c:pt>
                <c:pt idx="4454">
                  <c:v>-1.6911704E-2</c:v>
                </c:pt>
                <c:pt idx="4455">
                  <c:v>-1.6729277000000001E-2</c:v>
                </c:pt>
                <c:pt idx="4456">
                  <c:v>-1.9295211999999999E-2</c:v>
                </c:pt>
                <c:pt idx="4457">
                  <c:v>-1.6944173999999999E-2</c:v>
                </c:pt>
                <c:pt idx="4458">
                  <c:v>-1.4325421E-2</c:v>
                </c:pt>
                <c:pt idx="4459">
                  <c:v>-1.6892975000000001E-2</c:v>
                </c:pt>
                <c:pt idx="4460">
                  <c:v>-1.6117163E-2</c:v>
                </c:pt>
                <c:pt idx="4461">
                  <c:v>-1.3450538999999999E-2</c:v>
                </c:pt>
                <c:pt idx="4462">
                  <c:v>-1.249278E-2</c:v>
                </c:pt>
                <c:pt idx="4463">
                  <c:v>-1.1520992000000001E-2</c:v>
                </c:pt>
                <c:pt idx="4464">
                  <c:v>-1.1901398000000001E-2</c:v>
                </c:pt>
                <c:pt idx="4465">
                  <c:v>-1.1932824E-2</c:v>
                </c:pt>
                <c:pt idx="4466">
                  <c:v>-7.7500549999999996E-3</c:v>
                </c:pt>
                <c:pt idx="4467">
                  <c:v>-5.9931680000000001E-3</c:v>
                </c:pt>
                <c:pt idx="4468">
                  <c:v>-7.9610919999999995E-3</c:v>
                </c:pt>
                <c:pt idx="4469">
                  <c:v>-4.5466530000000003E-3</c:v>
                </c:pt>
                <c:pt idx="4470">
                  <c:v>-3.0300240000000001E-3</c:v>
                </c:pt>
                <c:pt idx="4471">
                  <c:v>-6.8377900000000003E-4</c:v>
                </c:pt>
                <c:pt idx="4472">
                  <c:v>-1.088957E-3</c:v>
                </c:pt>
                <c:pt idx="4473">
                  <c:v>-1.5163939999999999E-3</c:v>
                </c:pt>
                <c:pt idx="4474" formatCode="0.00E+00">
                  <c:v>-7.8634599999999994E-5</c:v>
                </c:pt>
                <c:pt idx="4475">
                  <c:v>4.056456E-3</c:v>
                </c:pt>
                <c:pt idx="4476">
                  <c:v>3.3440729999999999E-3</c:v>
                </c:pt>
                <c:pt idx="4477">
                  <c:v>1.598904E-3</c:v>
                </c:pt>
                <c:pt idx="4478">
                  <c:v>4.2208330000000002E-3</c:v>
                </c:pt>
                <c:pt idx="4479">
                  <c:v>4.3044559999999999E-3</c:v>
                </c:pt>
                <c:pt idx="4480">
                  <c:v>7.3363539999999998E-3</c:v>
                </c:pt>
                <c:pt idx="4481">
                  <c:v>6.6045169999999999E-3</c:v>
                </c:pt>
                <c:pt idx="4482">
                  <c:v>5.7096339999999999E-3</c:v>
                </c:pt>
                <c:pt idx="4483">
                  <c:v>8.7949059999999999E-3</c:v>
                </c:pt>
                <c:pt idx="4484">
                  <c:v>1.0692962E-2</c:v>
                </c:pt>
                <c:pt idx="4485">
                  <c:v>8.4178220000000002E-3</c:v>
                </c:pt>
                <c:pt idx="4486">
                  <c:v>9.4554410000000002E-3</c:v>
                </c:pt>
                <c:pt idx="4487">
                  <c:v>8.6746029999999995E-3</c:v>
                </c:pt>
                <c:pt idx="4488">
                  <c:v>9.1077780000000004E-3</c:v>
                </c:pt>
                <c:pt idx="4489">
                  <c:v>1.1855895E-2</c:v>
                </c:pt>
                <c:pt idx="4490">
                  <c:v>6.2078740000000004E-3</c:v>
                </c:pt>
                <c:pt idx="4491">
                  <c:v>7.9096340000000005E-3</c:v>
                </c:pt>
                <c:pt idx="4492">
                  <c:v>1.0027536E-2</c:v>
                </c:pt>
                <c:pt idx="4493">
                  <c:v>8.5092680000000004E-3</c:v>
                </c:pt>
                <c:pt idx="4494">
                  <c:v>1.0320823999999999E-2</c:v>
                </c:pt>
                <c:pt idx="4495">
                  <c:v>7.1873479999999997E-3</c:v>
                </c:pt>
                <c:pt idx="4496">
                  <c:v>5.5320070000000002E-3</c:v>
                </c:pt>
                <c:pt idx="4497">
                  <c:v>7.7608069999999998E-3</c:v>
                </c:pt>
                <c:pt idx="4498">
                  <c:v>6.6118920000000003E-3</c:v>
                </c:pt>
                <c:pt idx="4499">
                  <c:v>4.7942849999999997E-3</c:v>
                </c:pt>
                <c:pt idx="4500">
                  <c:v>2.0972619999999999E-3</c:v>
                </c:pt>
                <c:pt idx="4501">
                  <c:v>4.6283299999999999E-3</c:v>
                </c:pt>
                <c:pt idx="4502">
                  <c:v>-7.0218699999999995E-4</c:v>
                </c:pt>
                <c:pt idx="4503">
                  <c:v>6.6028699999999996E-4</c:v>
                </c:pt>
                <c:pt idx="4504">
                  <c:v>3.7826769999999999E-3</c:v>
                </c:pt>
                <c:pt idx="4505">
                  <c:v>2.668676E-3</c:v>
                </c:pt>
                <c:pt idx="4506">
                  <c:v>1.237773E-3</c:v>
                </c:pt>
                <c:pt idx="4507">
                  <c:v>-2.77641E-3</c:v>
                </c:pt>
                <c:pt idx="4508">
                  <c:v>-6.6680999999999999E-4</c:v>
                </c:pt>
                <c:pt idx="4509">
                  <c:v>-2.6849529999999999E-3</c:v>
                </c:pt>
                <c:pt idx="4510">
                  <c:v>-4.8829099999999996E-4</c:v>
                </c:pt>
                <c:pt idx="4511">
                  <c:v>-5.5424380000000002E-3</c:v>
                </c:pt>
                <c:pt idx="4512">
                  <c:v>-7.1163229999999999E-3</c:v>
                </c:pt>
                <c:pt idx="4513">
                  <c:v>-7.087828E-3</c:v>
                </c:pt>
                <c:pt idx="4514">
                  <c:v>-4.3485670000000002E-3</c:v>
                </c:pt>
                <c:pt idx="4515">
                  <c:v>-1.1717267E-2</c:v>
                </c:pt>
                <c:pt idx="4516">
                  <c:v>-1.197375E-2</c:v>
                </c:pt>
                <c:pt idx="4517">
                  <c:v>-1.1664556E-2</c:v>
                </c:pt>
                <c:pt idx="4518">
                  <c:v>-6.7675360000000002E-3</c:v>
                </c:pt>
                <c:pt idx="4519">
                  <c:v>-1.0808883E-2</c:v>
                </c:pt>
                <c:pt idx="4520">
                  <c:v>-1.0625903000000001E-2</c:v>
                </c:pt>
                <c:pt idx="4521">
                  <c:v>-9.8280209999999993E-3</c:v>
                </c:pt>
                <c:pt idx="4522">
                  <c:v>-8.8168989999999996E-3</c:v>
                </c:pt>
                <c:pt idx="4523">
                  <c:v>-8.3210190000000007E-3</c:v>
                </c:pt>
                <c:pt idx="4524">
                  <c:v>-1.0280591E-2</c:v>
                </c:pt>
                <c:pt idx="4525">
                  <c:v>-1.1770098E-2</c:v>
                </c:pt>
                <c:pt idx="4526">
                  <c:v>-6.7012840000000001E-3</c:v>
                </c:pt>
                <c:pt idx="4527">
                  <c:v>-7.1878430000000002E-3</c:v>
                </c:pt>
                <c:pt idx="4528">
                  <c:v>-1.0817019000000001E-2</c:v>
                </c:pt>
                <c:pt idx="4529">
                  <c:v>-4.8962800000000003E-3</c:v>
                </c:pt>
                <c:pt idx="4530">
                  <c:v>-3.9584140000000004E-3</c:v>
                </c:pt>
                <c:pt idx="4531">
                  <c:v>-2.6537309999999999E-3</c:v>
                </c:pt>
                <c:pt idx="4532">
                  <c:v>-5.2840550000000002E-3</c:v>
                </c:pt>
                <c:pt idx="4533">
                  <c:v>-3.2078549999999999E-3</c:v>
                </c:pt>
                <c:pt idx="4534">
                  <c:v>-2.041251E-3</c:v>
                </c:pt>
                <c:pt idx="4535">
                  <c:v>1.1199210000000001E-3</c:v>
                </c:pt>
                <c:pt idx="4536">
                  <c:v>9.0796799999999999E-4</c:v>
                </c:pt>
                <c:pt idx="4537">
                  <c:v>1.772163E-3</c:v>
                </c:pt>
                <c:pt idx="4538">
                  <c:v>2.0903250000000001E-3</c:v>
                </c:pt>
                <c:pt idx="4539">
                  <c:v>4.4181940000000003E-3</c:v>
                </c:pt>
                <c:pt idx="4540">
                  <c:v>4.3414600000000001E-3</c:v>
                </c:pt>
                <c:pt idx="4541">
                  <c:v>1.592279E-3</c:v>
                </c:pt>
                <c:pt idx="4542">
                  <c:v>2.87828E-3</c:v>
                </c:pt>
                <c:pt idx="4543">
                  <c:v>3.0228899999999999E-3</c:v>
                </c:pt>
                <c:pt idx="4544">
                  <c:v>1.4044120000000001E-3</c:v>
                </c:pt>
                <c:pt idx="4545">
                  <c:v>-1.325861E-3</c:v>
                </c:pt>
                <c:pt idx="4546">
                  <c:v>-2.260761E-3</c:v>
                </c:pt>
                <c:pt idx="4547">
                  <c:v>2.48736E-4</c:v>
                </c:pt>
                <c:pt idx="4548">
                  <c:v>-2.250592E-3</c:v>
                </c:pt>
                <c:pt idx="4549">
                  <c:v>-5.2098960000000003E-3</c:v>
                </c:pt>
                <c:pt idx="4550">
                  <c:v>-1.1526139999999999E-3</c:v>
                </c:pt>
                <c:pt idx="4551">
                  <c:v>-5.9532279999999996E-3</c:v>
                </c:pt>
                <c:pt idx="4552">
                  <c:v>-8.3561729999999997E-3</c:v>
                </c:pt>
                <c:pt idx="4553">
                  <c:v>-7.3654760000000001E-3</c:v>
                </c:pt>
                <c:pt idx="4554">
                  <c:v>-7.8959459999999992E-3</c:v>
                </c:pt>
                <c:pt idx="4555">
                  <c:v>-8.2136610000000006E-3</c:v>
                </c:pt>
                <c:pt idx="4556">
                  <c:v>-1.5591188000000001E-2</c:v>
                </c:pt>
                <c:pt idx="4557">
                  <c:v>-9.7551359999999993E-3</c:v>
                </c:pt>
                <c:pt idx="4558">
                  <c:v>-9.7278620000000003E-3</c:v>
                </c:pt>
                <c:pt idx="4559">
                  <c:v>-8.5408910000000001E-3</c:v>
                </c:pt>
                <c:pt idx="4560">
                  <c:v>-1.1889406999999999E-2</c:v>
                </c:pt>
                <c:pt idx="4561">
                  <c:v>-1.1581279E-2</c:v>
                </c:pt>
                <c:pt idx="4562">
                  <c:v>-1.2672231000000001E-2</c:v>
                </c:pt>
                <c:pt idx="4563">
                  <c:v>-9.3440789999999999E-3</c:v>
                </c:pt>
                <c:pt idx="4564">
                  <c:v>-1.1314357000000001E-2</c:v>
                </c:pt>
                <c:pt idx="4565">
                  <c:v>-9.3947500000000003E-3</c:v>
                </c:pt>
                <c:pt idx="4566">
                  <c:v>-1.0729248E-2</c:v>
                </c:pt>
                <c:pt idx="4567">
                  <c:v>-7.4884460000000002E-3</c:v>
                </c:pt>
                <c:pt idx="4568">
                  <c:v>-7.1613969999999999E-3</c:v>
                </c:pt>
                <c:pt idx="4569">
                  <c:v>-1.0719647000000001E-2</c:v>
                </c:pt>
                <c:pt idx="4570">
                  <c:v>-8.4093310000000008E-3</c:v>
                </c:pt>
                <c:pt idx="4571">
                  <c:v>-4.2902189999999996E-3</c:v>
                </c:pt>
                <c:pt idx="4572">
                  <c:v>-1.5344849999999999E-3</c:v>
                </c:pt>
                <c:pt idx="4573">
                  <c:v>-1.9749720000000002E-3</c:v>
                </c:pt>
                <c:pt idx="4574">
                  <c:v>-4.514105E-3</c:v>
                </c:pt>
                <c:pt idx="4575">
                  <c:v>-1.33738E-4</c:v>
                </c:pt>
                <c:pt idx="4576">
                  <c:v>-3.6699749999999998E-3</c:v>
                </c:pt>
                <c:pt idx="4577">
                  <c:v>2.3495679999999998E-3</c:v>
                </c:pt>
                <c:pt idx="4578" formatCode="0.00E+00">
                  <c:v>8.7634100000000002E-5</c:v>
                </c:pt>
                <c:pt idx="4579">
                  <c:v>-8.7989199999999996E-4</c:v>
                </c:pt>
                <c:pt idx="4580">
                  <c:v>2.6111709999999998E-3</c:v>
                </c:pt>
                <c:pt idx="4581">
                  <c:v>1.87747E-3</c:v>
                </c:pt>
                <c:pt idx="4582">
                  <c:v>-2.0587629999999999E-3</c:v>
                </c:pt>
                <c:pt idx="4583">
                  <c:v>-1.589514E-3</c:v>
                </c:pt>
                <c:pt idx="4584">
                  <c:v>2.1825100000000001E-4</c:v>
                </c:pt>
                <c:pt idx="4585">
                  <c:v>-6.0626400000000002E-4</c:v>
                </c:pt>
                <c:pt idx="4586">
                  <c:v>-3.4156490000000002E-3</c:v>
                </c:pt>
                <c:pt idx="4587">
                  <c:v>-2.2710230000000001E-3</c:v>
                </c:pt>
                <c:pt idx="4588">
                  <c:v>-3.2980599999999998E-3</c:v>
                </c:pt>
                <c:pt idx="4589">
                  <c:v>-5.1841109999999999E-3</c:v>
                </c:pt>
                <c:pt idx="4590">
                  <c:v>-7.0106500000000002E-3</c:v>
                </c:pt>
                <c:pt idx="4591">
                  <c:v>-8.6833819999999999E-3</c:v>
                </c:pt>
                <c:pt idx="4592">
                  <c:v>-9.1132169999999998E-3</c:v>
                </c:pt>
                <c:pt idx="4593">
                  <c:v>-1.1550008E-2</c:v>
                </c:pt>
                <c:pt idx="4594">
                  <c:v>-1.244989E-2</c:v>
                </c:pt>
                <c:pt idx="4595">
                  <c:v>-1.0433721999999999E-2</c:v>
                </c:pt>
                <c:pt idx="4596">
                  <c:v>-1.3084168E-2</c:v>
                </c:pt>
                <c:pt idx="4597">
                  <c:v>-1.4516950000000001E-2</c:v>
                </c:pt>
                <c:pt idx="4598">
                  <c:v>-1.2564072000000001E-2</c:v>
                </c:pt>
                <c:pt idx="4599">
                  <c:v>-1.3358760000000001E-2</c:v>
                </c:pt>
                <c:pt idx="4600">
                  <c:v>-1.3186546E-2</c:v>
                </c:pt>
                <c:pt idx="4601">
                  <c:v>-1.3812922E-2</c:v>
                </c:pt>
                <c:pt idx="4602">
                  <c:v>-1.5266253E-2</c:v>
                </c:pt>
                <c:pt idx="4603">
                  <c:v>-1.1256864E-2</c:v>
                </c:pt>
                <c:pt idx="4604">
                  <c:v>-1.6527116000000001E-2</c:v>
                </c:pt>
                <c:pt idx="4605">
                  <c:v>-1.2192288000000001E-2</c:v>
                </c:pt>
                <c:pt idx="4606">
                  <c:v>-1.3972234E-2</c:v>
                </c:pt>
                <c:pt idx="4607">
                  <c:v>-1.0685894E-2</c:v>
                </c:pt>
                <c:pt idx="4608">
                  <c:v>-1.2454662E-2</c:v>
                </c:pt>
                <c:pt idx="4609">
                  <c:v>-1.0272201E-2</c:v>
                </c:pt>
                <c:pt idx="4610">
                  <c:v>-1.3670168999999999E-2</c:v>
                </c:pt>
                <c:pt idx="4611">
                  <c:v>-8.1904490000000007E-3</c:v>
                </c:pt>
                <c:pt idx="4612">
                  <c:v>-9.3187840000000001E-3</c:v>
                </c:pt>
                <c:pt idx="4613">
                  <c:v>-7.5104969999999997E-3</c:v>
                </c:pt>
                <c:pt idx="4614">
                  <c:v>-8.073963E-3</c:v>
                </c:pt>
                <c:pt idx="4615">
                  <c:v>-4.790552E-3</c:v>
                </c:pt>
                <c:pt idx="4616">
                  <c:v>-1.9239960000000001E-3</c:v>
                </c:pt>
                <c:pt idx="4617">
                  <c:v>-4.6880910000000001E-3</c:v>
                </c:pt>
                <c:pt idx="4618">
                  <c:v>1.1940329999999999E-3</c:v>
                </c:pt>
                <c:pt idx="4619">
                  <c:v>7.3783400000000004E-4</c:v>
                </c:pt>
                <c:pt idx="4620">
                  <c:v>1.4701740000000001E-3</c:v>
                </c:pt>
                <c:pt idx="4621">
                  <c:v>1.7268200000000001E-4</c:v>
                </c:pt>
                <c:pt idx="4622">
                  <c:v>2.524433E-3</c:v>
                </c:pt>
                <c:pt idx="4623">
                  <c:v>2.4634460000000002E-3</c:v>
                </c:pt>
                <c:pt idx="4624">
                  <c:v>-6.7523400000000003E-4</c:v>
                </c:pt>
                <c:pt idx="4625">
                  <c:v>5.1642800000000003E-3</c:v>
                </c:pt>
                <c:pt idx="4626">
                  <c:v>-4.8005900000000002E-4</c:v>
                </c:pt>
                <c:pt idx="4627">
                  <c:v>1.9546030000000001E-3</c:v>
                </c:pt>
                <c:pt idx="4628">
                  <c:v>3.7098230000000001E-3</c:v>
                </c:pt>
                <c:pt idx="4629">
                  <c:v>3.7713429999999999E-3</c:v>
                </c:pt>
                <c:pt idx="4630">
                  <c:v>3.8168989999999999E-3</c:v>
                </c:pt>
                <c:pt idx="4631">
                  <c:v>2.096231E-3</c:v>
                </c:pt>
                <c:pt idx="4632" formatCode="0.00E+00">
                  <c:v>-2.7825099999999999E-5</c:v>
                </c:pt>
                <c:pt idx="4633">
                  <c:v>-4.7843199999999999E-4</c:v>
                </c:pt>
                <c:pt idx="4634">
                  <c:v>-4.8261199999999999E-4</c:v>
                </c:pt>
                <c:pt idx="4635">
                  <c:v>-6.3760800000000001E-4</c:v>
                </c:pt>
                <c:pt idx="4636">
                  <c:v>-1.2855550000000001E-3</c:v>
                </c:pt>
                <c:pt idx="4637">
                  <c:v>-2.270125E-3</c:v>
                </c:pt>
                <c:pt idx="4638">
                  <c:v>-4.8202649999999998E-3</c:v>
                </c:pt>
                <c:pt idx="4639">
                  <c:v>-4.2980190000000001E-3</c:v>
                </c:pt>
                <c:pt idx="4640">
                  <c:v>-5.0907900000000004E-3</c:v>
                </c:pt>
                <c:pt idx="4641">
                  <c:v>-3.9898390000000002E-3</c:v>
                </c:pt>
                <c:pt idx="4642">
                  <c:v>-5.8139009999999998E-3</c:v>
                </c:pt>
                <c:pt idx="4643">
                  <c:v>-8.0134060000000007E-3</c:v>
                </c:pt>
                <c:pt idx="4644">
                  <c:v>-7.4680340000000001E-3</c:v>
                </c:pt>
                <c:pt idx="4645">
                  <c:v>-1.0853711E-2</c:v>
                </c:pt>
                <c:pt idx="4646">
                  <c:v>-1.1392338E-2</c:v>
                </c:pt>
                <c:pt idx="4647">
                  <c:v>-7.1651019999999996E-3</c:v>
                </c:pt>
                <c:pt idx="4648">
                  <c:v>-1.0158334E-2</c:v>
                </c:pt>
                <c:pt idx="4649">
                  <c:v>-1.1954635E-2</c:v>
                </c:pt>
                <c:pt idx="4650">
                  <c:v>-9.8951200000000003E-3</c:v>
                </c:pt>
                <c:pt idx="4651">
                  <c:v>-1.1275969E-2</c:v>
                </c:pt>
                <c:pt idx="4652">
                  <c:v>-1.0569133E-2</c:v>
                </c:pt>
                <c:pt idx="4653">
                  <c:v>-1.2275685999999999E-2</c:v>
                </c:pt>
                <c:pt idx="4654">
                  <c:v>-1.5216544E-2</c:v>
                </c:pt>
                <c:pt idx="4655">
                  <c:v>-1.0246819000000001E-2</c:v>
                </c:pt>
                <c:pt idx="4656">
                  <c:v>-1.0969471E-2</c:v>
                </c:pt>
                <c:pt idx="4657">
                  <c:v>-1.1978542999999999E-2</c:v>
                </c:pt>
                <c:pt idx="4658">
                  <c:v>-1.1530746E-2</c:v>
                </c:pt>
                <c:pt idx="4659">
                  <c:v>-1.1919301E-2</c:v>
                </c:pt>
                <c:pt idx="4660">
                  <c:v>-8.0374179999999993E-3</c:v>
                </c:pt>
                <c:pt idx="4661">
                  <c:v>-8.6994800000000008E-3</c:v>
                </c:pt>
                <c:pt idx="4662">
                  <c:v>-8.4341169999999997E-3</c:v>
                </c:pt>
                <c:pt idx="4663">
                  <c:v>-9.4114969999999996E-3</c:v>
                </c:pt>
                <c:pt idx="4664">
                  <c:v>-8.2326940000000005E-3</c:v>
                </c:pt>
                <c:pt idx="4665">
                  <c:v>-7.5570500000000001E-3</c:v>
                </c:pt>
                <c:pt idx="4666">
                  <c:v>-8.2035549999999995E-3</c:v>
                </c:pt>
                <c:pt idx="4667">
                  <c:v>-6.1350780000000004E-3</c:v>
                </c:pt>
                <c:pt idx="4668">
                  <c:v>-4.0313550000000004E-3</c:v>
                </c:pt>
                <c:pt idx="4669">
                  <c:v>-6.0990330000000002E-3</c:v>
                </c:pt>
                <c:pt idx="4670">
                  <c:v>-3.0836990000000001E-3</c:v>
                </c:pt>
                <c:pt idx="4671">
                  <c:v>-2.95636E-4</c:v>
                </c:pt>
                <c:pt idx="4672">
                  <c:v>-1.5075589999999999E-3</c:v>
                </c:pt>
                <c:pt idx="4673">
                  <c:v>-2.9214309999999999E-3</c:v>
                </c:pt>
                <c:pt idx="4674">
                  <c:v>-5.2173419999999998E-3</c:v>
                </c:pt>
                <c:pt idx="4675">
                  <c:v>-3.1342179999999998E-3</c:v>
                </c:pt>
                <c:pt idx="4676">
                  <c:v>-1.785088E-3</c:v>
                </c:pt>
                <c:pt idx="4677">
                  <c:v>-3.1156040000000001E-3</c:v>
                </c:pt>
                <c:pt idx="4678" formatCode="0.00E+00">
                  <c:v>-4.8059400000000003E-5</c:v>
                </c:pt>
                <c:pt idx="4679">
                  <c:v>-4.9120570000000001E-3</c:v>
                </c:pt>
                <c:pt idx="4680">
                  <c:v>-3.0507100000000002E-4</c:v>
                </c:pt>
                <c:pt idx="4681">
                  <c:v>-3.2409399999999999E-3</c:v>
                </c:pt>
                <c:pt idx="4682">
                  <c:v>-2.9521719999999999E-3</c:v>
                </c:pt>
                <c:pt idx="4683">
                  <c:v>-1.840569E-3</c:v>
                </c:pt>
                <c:pt idx="4684">
                  <c:v>-5.0971519999999998E-3</c:v>
                </c:pt>
                <c:pt idx="4685">
                  <c:v>-5.9243300000000002E-3</c:v>
                </c:pt>
                <c:pt idx="4686">
                  <c:v>-2.3505470000000001E-3</c:v>
                </c:pt>
                <c:pt idx="4687">
                  <c:v>-5.1774919999999997E-3</c:v>
                </c:pt>
                <c:pt idx="4688">
                  <c:v>-3.4018130000000001E-3</c:v>
                </c:pt>
                <c:pt idx="4689">
                  <c:v>-8.045834E-3</c:v>
                </c:pt>
                <c:pt idx="4690">
                  <c:v>-5.8652130000000002E-3</c:v>
                </c:pt>
                <c:pt idx="4691">
                  <c:v>-6.1957109999999996E-3</c:v>
                </c:pt>
                <c:pt idx="4692">
                  <c:v>-5.0083310000000004E-3</c:v>
                </c:pt>
                <c:pt idx="4693">
                  <c:v>-6.3963709999999997E-3</c:v>
                </c:pt>
                <c:pt idx="4694">
                  <c:v>-1.0387848999999999E-2</c:v>
                </c:pt>
                <c:pt idx="4695">
                  <c:v>-6.8884560000000003E-3</c:v>
                </c:pt>
                <c:pt idx="4696">
                  <c:v>-8.3740970000000005E-3</c:v>
                </c:pt>
                <c:pt idx="4697">
                  <c:v>-1.0505158000000001E-2</c:v>
                </c:pt>
                <c:pt idx="4698">
                  <c:v>-9.4923400000000002E-3</c:v>
                </c:pt>
                <c:pt idx="4699">
                  <c:v>-1.0066518999999999E-2</c:v>
                </c:pt>
                <c:pt idx="4700">
                  <c:v>-8.6540000000000002E-3</c:v>
                </c:pt>
                <c:pt idx="4701">
                  <c:v>-9.8846460000000004E-3</c:v>
                </c:pt>
                <c:pt idx="4702">
                  <c:v>-6.2806720000000002E-3</c:v>
                </c:pt>
                <c:pt idx="4703">
                  <c:v>-7.6921469999999999E-3</c:v>
                </c:pt>
                <c:pt idx="4704">
                  <c:v>-1.0284312E-2</c:v>
                </c:pt>
                <c:pt idx="4705">
                  <c:v>-7.7577719999999996E-3</c:v>
                </c:pt>
                <c:pt idx="4706">
                  <c:v>-9.8667700000000004E-3</c:v>
                </c:pt>
                <c:pt idx="4707">
                  <c:v>-9.6925999999999991E-3</c:v>
                </c:pt>
                <c:pt idx="4708">
                  <c:v>-7.7760370000000004E-3</c:v>
                </c:pt>
                <c:pt idx="4709">
                  <c:v>-9.4895139999999992E-3</c:v>
                </c:pt>
                <c:pt idx="4710">
                  <c:v>-7.1223349999999996E-3</c:v>
                </c:pt>
                <c:pt idx="4711">
                  <c:v>-1.0173519000000001E-2</c:v>
                </c:pt>
                <c:pt idx="4712">
                  <c:v>-6.0556589999999997E-3</c:v>
                </c:pt>
                <c:pt idx="4713">
                  <c:v>-7.9837880000000003E-3</c:v>
                </c:pt>
                <c:pt idx="4714">
                  <c:v>-4.7127410000000003E-3</c:v>
                </c:pt>
                <c:pt idx="4715">
                  <c:v>-6.8406070000000003E-3</c:v>
                </c:pt>
                <c:pt idx="4716">
                  <c:v>-7.043934E-3</c:v>
                </c:pt>
                <c:pt idx="4717">
                  <c:v>-4.0287029999999998E-3</c:v>
                </c:pt>
                <c:pt idx="4718">
                  <c:v>-7.8201780000000005E-3</c:v>
                </c:pt>
                <c:pt idx="4719">
                  <c:v>-6.497119E-3</c:v>
                </c:pt>
                <c:pt idx="4720">
                  <c:v>-4.6496769999999996E-3</c:v>
                </c:pt>
                <c:pt idx="4721">
                  <c:v>-5.0997519999999999E-3</c:v>
                </c:pt>
                <c:pt idx="4722">
                  <c:v>-4.9585699999999998E-3</c:v>
                </c:pt>
                <c:pt idx="4723">
                  <c:v>-5.0416610000000002E-3</c:v>
                </c:pt>
                <c:pt idx="4724">
                  <c:v>-3.6043630000000002E-3</c:v>
                </c:pt>
                <c:pt idx="4725">
                  <c:v>-6.1695200000000004E-3</c:v>
                </c:pt>
                <c:pt idx="4726">
                  <c:v>-4.7559250000000003E-3</c:v>
                </c:pt>
                <c:pt idx="4727">
                  <c:v>-3.5300729999999999E-3</c:v>
                </c:pt>
                <c:pt idx="4728">
                  <c:v>-5.3630220000000003E-3</c:v>
                </c:pt>
                <c:pt idx="4729">
                  <c:v>-5.3997740000000004E-3</c:v>
                </c:pt>
                <c:pt idx="4730">
                  <c:v>-8.56027E-3</c:v>
                </c:pt>
                <c:pt idx="4731">
                  <c:v>-6.4816730000000003E-3</c:v>
                </c:pt>
                <c:pt idx="4732">
                  <c:v>-7.5842890000000001E-3</c:v>
                </c:pt>
                <c:pt idx="4733">
                  <c:v>-5.2292559999999998E-3</c:v>
                </c:pt>
                <c:pt idx="4734">
                  <c:v>-7.0780870000000003E-3</c:v>
                </c:pt>
                <c:pt idx="4735">
                  <c:v>-5.935592E-3</c:v>
                </c:pt>
                <c:pt idx="4736">
                  <c:v>-8.363456E-3</c:v>
                </c:pt>
                <c:pt idx="4737">
                  <c:v>-6.5264069999999997E-3</c:v>
                </c:pt>
                <c:pt idx="4738">
                  <c:v>-6.8342389999999998E-3</c:v>
                </c:pt>
                <c:pt idx="4739">
                  <c:v>-1.0076905000000001E-2</c:v>
                </c:pt>
                <c:pt idx="4740">
                  <c:v>-8.5215550000000001E-3</c:v>
                </c:pt>
                <c:pt idx="4741">
                  <c:v>-8.7886690000000007E-3</c:v>
                </c:pt>
                <c:pt idx="4742">
                  <c:v>-8.8788900000000004E-3</c:v>
                </c:pt>
                <c:pt idx="4743">
                  <c:v>-9.1148470000000006E-3</c:v>
                </c:pt>
                <c:pt idx="4744">
                  <c:v>-7.650596E-3</c:v>
                </c:pt>
                <c:pt idx="4745">
                  <c:v>-9.9643509999999998E-3</c:v>
                </c:pt>
                <c:pt idx="4746">
                  <c:v>-1.1446537999999999E-2</c:v>
                </c:pt>
                <c:pt idx="4747">
                  <c:v>-9.5184090000000002E-3</c:v>
                </c:pt>
                <c:pt idx="4748">
                  <c:v>-8.3924770000000006E-3</c:v>
                </c:pt>
                <c:pt idx="4749">
                  <c:v>-8.6231069999999996E-3</c:v>
                </c:pt>
                <c:pt idx="4750">
                  <c:v>-8.1270240000000001E-3</c:v>
                </c:pt>
                <c:pt idx="4751">
                  <c:v>-7.8087770000000003E-3</c:v>
                </c:pt>
                <c:pt idx="4752">
                  <c:v>-7.9271359999999996E-3</c:v>
                </c:pt>
                <c:pt idx="4753">
                  <c:v>-4.9473260000000002E-3</c:v>
                </c:pt>
                <c:pt idx="4754">
                  <c:v>-9.9439550000000008E-3</c:v>
                </c:pt>
                <c:pt idx="4755">
                  <c:v>-5.8434860000000002E-3</c:v>
                </c:pt>
                <c:pt idx="4756">
                  <c:v>-7.593425E-3</c:v>
                </c:pt>
                <c:pt idx="4757">
                  <c:v>-5.8589080000000003E-3</c:v>
                </c:pt>
                <c:pt idx="4758">
                  <c:v>-2.5016399999999999E-3</c:v>
                </c:pt>
                <c:pt idx="4759">
                  <c:v>-7.0098399999999998E-3</c:v>
                </c:pt>
                <c:pt idx="4760">
                  <c:v>-2.2444660000000001E-3</c:v>
                </c:pt>
                <c:pt idx="4761">
                  <c:v>-5.8304129999999996E-3</c:v>
                </c:pt>
                <c:pt idx="4762">
                  <c:v>-3.9098580000000004E-3</c:v>
                </c:pt>
                <c:pt idx="4763">
                  <c:v>-3.5974689999999998E-3</c:v>
                </c:pt>
                <c:pt idx="4764">
                  <c:v>-4.8778169999999996E-3</c:v>
                </c:pt>
                <c:pt idx="4765">
                  <c:v>-3.826135E-3</c:v>
                </c:pt>
                <c:pt idx="4766">
                  <c:v>-4.9375779999999998E-3</c:v>
                </c:pt>
                <c:pt idx="4767">
                  <c:v>-1.9122270000000001E-3</c:v>
                </c:pt>
                <c:pt idx="4768">
                  <c:v>-2.4516439999999998E-3</c:v>
                </c:pt>
                <c:pt idx="4769">
                  <c:v>-4.6024129999999996E-3</c:v>
                </c:pt>
                <c:pt idx="4770">
                  <c:v>-2.4783629999999999E-3</c:v>
                </c:pt>
                <c:pt idx="4771">
                  <c:v>-4.250696E-3</c:v>
                </c:pt>
                <c:pt idx="4772">
                  <c:v>-3.3787180000000002E-3</c:v>
                </c:pt>
                <c:pt idx="4773">
                  <c:v>-3.32439E-3</c:v>
                </c:pt>
                <c:pt idx="4774">
                  <c:v>-3.7818280000000001E-3</c:v>
                </c:pt>
                <c:pt idx="4775">
                  <c:v>-2.5226850000000002E-3</c:v>
                </c:pt>
                <c:pt idx="4776">
                  <c:v>-3.5920430000000001E-3</c:v>
                </c:pt>
                <c:pt idx="4777">
                  <c:v>-4.1102939999999996E-3</c:v>
                </c:pt>
                <c:pt idx="4778">
                  <c:v>-4.7128869999999998E-3</c:v>
                </c:pt>
                <c:pt idx="4779">
                  <c:v>-3.5301780000000001E-3</c:v>
                </c:pt>
                <c:pt idx="4780">
                  <c:v>-4.8831830000000001E-3</c:v>
                </c:pt>
                <c:pt idx="4781">
                  <c:v>-3.848279E-3</c:v>
                </c:pt>
                <c:pt idx="4782">
                  <c:v>-5.5608510000000003E-3</c:v>
                </c:pt>
                <c:pt idx="4783">
                  <c:v>-4.8380690000000004E-3</c:v>
                </c:pt>
                <c:pt idx="4784">
                  <c:v>-6.7097939999999998E-3</c:v>
                </c:pt>
                <c:pt idx="4785">
                  <c:v>-2.529164E-3</c:v>
                </c:pt>
                <c:pt idx="4786">
                  <c:v>-5.0706939999999997E-3</c:v>
                </c:pt>
                <c:pt idx="4787">
                  <c:v>-5.413976E-3</c:v>
                </c:pt>
                <c:pt idx="4788">
                  <c:v>-4.9789370000000001E-3</c:v>
                </c:pt>
                <c:pt idx="4789">
                  <c:v>-6.7901530000000002E-3</c:v>
                </c:pt>
                <c:pt idx="4790">
                  <c:v>-9.5324729999999996E-3</c:v>
                </c:pt>
                <c:pt idx="4791">
                  <c:v>-6.9611910000000003E-3</c:v>
                </c:pt>
                <c:pt idx="4792">
                  <c:v>-2.63613E-3</c:v>
                </c:pt>
                <c:pt idx="4793">
                  <c:v>-6.3935839999999999E-3</c:v>
                </c:pt>
                <c:pt idx="4794">
                  <c:v>-4.6171470000000003E-3</c:v>
                </c:pt>
                <c:pt idx="4795">
                  <c:v>-5.4549780000000001E-3</c:v>
                </c:pt>
                <c:pt idx="4796">
                  <c:v>-3.9435190000000004E-3</c:v>
                </c:pt>
                <c:pt idx="4797">
                  <c:v>-6.4737880000000003E-3</c:v>
                </c:pt>
                <c:pt idx="4798">
                  <c:v>-3.59151E-3</c:v>
                </c:pt>
                <c:pt idx="4799">
                  <c:v>-4.949457E-3</c:v>
                </c:pt>
                <c:pt idx="4800">
                  <c:v>-5.8026859999999996E-3</c:v>
                </c:pt>
                <c:pt idx="4801">
                  <c:v>-6.291909E-3</c:v>
                </c:pt>
                <c:pt idx="4802">
                  <c:v>-4.6408769999999998E-3</c:v>
                </c:pt>
                <c:pt idx="4803">
                  <c:v>-4.0174310000000001E-3</c:v>
                </c:pt>
                <c:pt idx="4804">
                  <c:v>-5.4727739999999997E-3</c:v>
                </c:pt>
                <c:pt idx="4805">
                  <c:v>-4.9063190000000001E-3</c:v>
                </c:pt>
                <c:pt idx="4806">
                  <c:v>-3.7356070000000002E-3</c:v>
                </c:pt>
                <c:pt idx="4807">
                  <c:v>-5.1089990000000004E-3</c:v>
                </c:pt>
                <c:pt idx="4808">
                  <c:v>-5.3906620000000001E-3</c:v>
                </c:pt>
                <c:pt idx="4809">
                  <c:v>-7.3369000000000004E-3</c:v>
                </c:pt>
                <c:pt idx="4810">
                  <c:v>-4.0117870000000002E-3</c:v>
                </c:pt>
                <c:pt idx="4811">
                  <c:v>-4.4836989999999998E-3</c:v>
                </c:pt>
                <c:pt idx="4812">
                  <c:v>-7.2107289999999999E-3</c:v>
                </c:pt>
                <c:pt idx="4813">
                  <c:v>-5.9968599999999997E-3</c:v>
                </c:pt>
                <c:pt idx="4814">
                  <c:v>-6.2976239999999999E-3</c:v>
                </c:pt>
                <c:pt idx="4815">
                  <c:v>-4.3710930000000004E-3</c:v>
                </c:pt>
                <c:pt idx="4816">
                  <c:v>-4.2569249999999999E-3</c:v>
                </c:pt>
                <c:pt idx="4817">
                  <c:v>-2.3839239999999999E-3</c:v>
                </c:pt>
                <c:pt idx="4818">
                  <c:v>-1.6250959999999999E-3</c:v>
                </c:pt>
                <c:pt idx="4819">
                  <c:v>-7.912021E-3</c:v>
                </c:pt>
                <c:pt idx="4820">
                  <c:v>-5.7116479999999997E-3</c:v>
                </c:pt>
                <c:pt idx="4821">
                  <c:v>-5.5992619999999998E-3</c:v>
                </c:pt>
                <c:pt idx="4822">
                  <c:v>-5.5767179999999996E-3</c:v>
                </c:pt>
                <c:pt idx="4823">
                  <c:v>-4.7790999999999997E-3</c:v>
                </c:pt>
                <c:pt idx="4824">
                  <c:v>-5.8386740000000003E-3</c:v>
                </c:pt>
                <c:pt idx="4825">
                  <c:v>-6.1292250000000003E-3</c:v>
                </c:pt>
                <c:pt idx="4826">
                  <c:v>-5.9246259999999997E-3</c:v>
                </c:pt>
                <c:pt idx="4827">
                  <c:v>-6.70866E-3</c:v>
                </c:pt>
                <c:pt idx="4828">
                  <c:v>-4.472658E-3</c:v>
                </c:pt>
                <c:pt idx="4829">
                  <c:v>-4.424987E-3</c:v>
                </c:pt>
                <c:pt idx="4830">
                  <c:v>-4.371359E-3</c:v>
                </c:pt>
                <c:pt idx="4831">
                  <c:v>-3.526871E-3</c:v>
                </c:pt>
                <c:pt idx="4832">
                  <c:v>-5.8563030000000002E-3</c:v>
                </c:pt>
                <c:pt idx="4833">
                  <c:v>-4.2634659999999996E-3</c:v>
                </c:pt>
                <c:pt idx="4834">
                  <c:v>-5.1195900000000003E-3</c:v>
                </c:pt>
                <c:pt idx="4835">
                  <c:v>-4.682299E-3</c:v>
                </c:pt>
                <c:pt idx="4836">
                  <c:v>-4.1147110000000001E-3</c:v>
                </c:pt>
                <c:pt idx="4837">
                  <c:v>-7.6987929999999998E-3</c:v>
                </c:pt>
                <c:pt idx="4838">
                  <c:v>-4.1070999999999998E-3</c:v>
                </c:pt>
                <c:pt idx="4839">
                  <c:v>-5.1033880000000004E-3</c:v>
                </c:pt>
                <c:pt idx="4840">
                  <c:v>-2.9507779999999998E-3</c:v>
                </c:pt>
                <c:pt idx="4841">
                  <c:v>-2.8650239999999999E-3</c:v>
                </c:pt>
                <c:pt idx="4842">
                  <c:v>-4.3278600000000002E-3</c:v>
                </c:pt>
                <c:pt idx="4843">
                  <c:v>-1.37761E-3</c:v>
                </c:pt>
                <c:pt idx="4844">
                  <c:v>-2.459634E-3</c:v>
                </c:pt>
                <c:pt idx="4845">
                  <c:v>-3.932629E-3</c:v>
                </c:pt>
                <c:pt idx="4846">
                  <c:v>-2.1187459999999999E-3</c:v>
                </c:pt>
                <c:pt idx="4847">
                  <c:v>-3.4130430000000002E-3</c:v>
                </c:pt>
                <c:pt idx="4848">
                  <c:v>-2.970159E-3</c:v>
                </c:pt>
                <c:pt idx="4849">
                  <c:v>-3.598665E-3</c:v>
                </c:pt>
                <c:pt idx="4850">
                  <c:v>-4.0303639999999998E-3</c:v>
                </c:pt>
                <c:pt idx="4851">
                  <c:v>-3.4952360000000001E-3</c:v>
                </c:pt>
                <c:pt idx="4852">
                  <c:v>-1.8950410000000001E-3</c:v>
                </c:pt>
                <c:pt idx="4853">
                  <c:v>-2.76638E-4</c:v>
                </c:pt>
                <c:pt idx="4854">
                  <c:v>-2.8580720000000001E-3</c:v>
                </c:pt>
                <c:pt idx="4855">
                  <c:v>-3.5353139999999999E-3</c:v>
                </c:pt>
                <c:pt idx="4856">
                  <c:v>-5.8180799999999996E-4</c:v>
                </c:pt>
                <c:pt idx="4857">
                  <c:v>-3.4151450000000001E-3</c:v>
                </c:pt>
                <c:pt idx="4858">
                  <c:v>-5.6489799999999998E-4</c:v>
                </c:pt>
                <c:pt idx="4859">
                  <c:v>-4.0084700000000002E-4</c:v>
                </c:pt>
                <c:pt idx="4860">
                  <c:v>-7.9693899999999998E-4</c:v>
                </c:pt>
                <c:pt idx="4861">
                  <c:v>-6.1105000000000003E-4</c:v>
                </c:pt>
                <c:pt idx="4862">
                  <c:v>-2.258562E-3</c:v>
                </c:pt>
                <c:pt idx="4863" formatCode="0.00E+00">
                  <c:v>-2.5768100000000002E-5</c:v>
                </c:pt>
                <c:pt idx="4864">
                  <c:v>2.1855529999999998E-3</c:v>
                </c:pt>
                <c:pt idx="4865">
                  <c:v>1.115762E-3</c:v>
                </c:pt>
                <c:pt idx="4866">
                  <c:v>2.3576420000000001E-3</c:v>
                </c:pt>
                <c:pt idx="4867">
                  <c:v>-2.9832900000000001E-4</c:v>
                </c:pt>
                <c:pt idx="4868">
                  <c:v>7.1380900000000004E-4</c:v>
                </c:pt>
                <c:pt idx="4869">
                  <c:v>2.5521300000000001E-4</c:v>
                </c:pt>
                <c:pt idx="4870">
                  <c:v>-5.2607700000000001E-4</c:v>
                </c:pt>
                <c:pt idx="4871">
                  <c:v>2.8553379999999998E-3</c:v>
                </c:pt>
                <c:pt idx="4872">
                  <c:v>5.2386760000000003E-3</c:v>
                </c:pt>
                <c:pt idx="4873">
                  <c:v>3.796574E-3</c:v>
                </c:pt>
                <c:pt idx="4874">
                  <c:v>-3.53319E-4</c:v>
                </c:pt>
                <c:pt idx="4875">
                  <c:v>-2.4992949999999999E-3</c:v>
                </c:pt>
                <c:pt idx="4876">
                  <c:v>-1.9836158E-2</c:v>
                </c:pt>
                <c:pt idx="4877">
                  <c:v>-4.7043420000000002E-3</c:v>
                </c:pt>
                <c:pt idx="4878">
                  <c:v>1.0239219000000001E-2</c:v>
                </c:pt>
                <c:pt idx="4879">
                  <c:v>9.8165760000000005E-3</c:v>
                </c:pt>
                <c:pt idx="4880">
                  <c:v>1.0612755E-2</c:v>
                </c:pt>
                <c:pt idx="4881">
                  <c:v>1.1906519000000001E-2</c:v>
                </c:pt>
                <c:pt idx="4882">
                  <c:v>7.4520519999999998E-3</c:v>
                </c:pt>
                <c:pt idx="4883">
                  <c:v>3.725225E-3</c:v>
                </c:pt>
                <c:pt idx="4884">
                  <c:v>1.312737E-3</c:v>
                </c:pt>
                <c:pt idx="4885">
                  <c:v>5.9591540000000004E-3</c:v>
                </c:pt>
                <c:pt idx="4886">
                  <c:v>5.5913009999999999E-3</c:v>
                </c:pt>
                <c:pt idx="4887">
                  <c:v>7.5418009999999999E-3</c:v>
                </c:pt>
                <c:pt idx="4888">
                  <c:v>4.3972100000000004E-3</c:v>
                </c:pt>
                <c:pt idx="4889">
                  <c:v>6.7277420000000001E-3</c:v>
                </c:pt>
                <c:pt idx="4890">
                  <c:v>4.2910099999999996E-3</c:v>
                </c:pt>
                <c:pt idx="4891">
                  <c:v>2.6656829999999999E-3</c:v>
                </c:pt>
                <c:pt idx="4892">
                  <c:v>2.9420589999999999E-3</c:v>
                </c:pt>
                <c:pt idx="4893">
                  <c:v>3.4368739999999999E-3</c:v>
                </c:pt>
                <c:pt idx="4894">
                  <c:v>4.169776E-3</c:v>
                </c:pt>
                <c:pt idx="4895">
                  <c:v>1.353749E-3</c:v>
                </c:pt>
                <c:pt idx="4896">
                  <c:v>3.5664020000000002E-3</c:v>
                </c:pt>
                <c:pt idx="4897">
                  <c:v>1.6944659999999999E-3</c:v>
                </c:pt>
                <c:pt idx="4898">
                  <c:v>2.2182920000000002E-3</c:v>
                </c:pt>
                <c:pt idx="4899">
                  <c:v>1.904305E-3</c:v>
                </c:pt>
                <c:pt idx="4900">
                  <c:v>-1.20516E-4</c:v>
                </c:pt>
                <c:pt idx="4901">
                  <c:v>2.0004250000000001E-3</c:v>
                </c:pt>
                <c:pt idx="4902">
                  <c:v>2.000029E-3</c:v>
                </c:pt>
                <c:pt idx="4903">
                  <c:v>4.3675300000000001E-4</c:v>
                </c:pt>
                <c:pt idx="4904">
                  <c:v>2.0959099999999999E-4</c:v>
                </c:pt>
                <c:pt idx="4905">
                  <c:v>-1.517469E-3</c:v>
                </c:pt>
                <c:pt idx="4906">
                  <c:v>1.119185E-3</c:v>
                </c:pt>
                <c:pt idx="4907">
                  <c:v>-2.6140339999999999E-3</c:v>
                </c:pt>
                <c:pt idx="4908">
                  <c:v>-1.4995558000000001E-2</c:v>
                </c:pt>
                <c:pt idx="4909">
                  <c:v>-2.8820293E-2</c:v>
                </c:pt>
                <c:pt idx="4910">
                  <c:v>2.8124230000000001E-3</c:v>
                </c:pt>
                <c:pt idx="4911">
                  <c:v>1.8964228999999999E-2</c:v>
                </c:pt>
                <c:pt idx="4912">
                  <c:v>1.7559090999999999E-2</c:v>
                </c:pt>
                <c:pt idx="4913">
                  <c:v>2.5466547999999999E-2</c:v>
                </c:pt>
                <c:pt idx="4914">
                  <c:v>2.8875387999999998E-2</c:v>
                </c:pt>
                <c:pt idx="4915">
                  <c:v>1.7737517000000001E-2</c:v>
                </c:pt>
                <c:pt idx="4916">
                  <c:v>1.3813740999999999E-2</c:v>
                </c:pt>
                <c:pt idx="4917">
                  <c:v>1.1174016E-2</c:v>
                </c:pt>
                <c:pt idx="4918">
                  <c:v>1.1651134E-2</c:v>
                </c:pt>
                <c:pt idx="4919">
                  <c:v>1.0627681E-2</c:v>
                </c:pt>
                <c:pt idx="4920">
                  <c:v>1.9595887999999999E-2</c:v>
                </c:pt>
                <c:pt idx="4921">
                  <c:v>1.9680309999999999E-2</c:v>
                </c:pt>
                <c:pt idx="4922">
                  <c:v>2.1090165000000001E-2</c:v>
                </c:pt>
                <c:pt idx="4923">
                  <c:v>1.8874947E-2</c:v>
                </c:pt>
                <c:pt idx="4924">
                  <c:v>1.8027596E-2</c:v>
                </c:pt>
                <c:pt idx="4925">
                  <c:v>1.8607632999999998E-2</c:v>
                </c:pt>
                <c:pt idx="4926">
                  <c:v>2.1486128E-2</c:v>
                </c:pt>
                <c:pt idx="4927">
                  <c:v>2.0452821999999999E-2</c:v>
                </c:pt>
                <c:pt idx="4928">
                  <c:v>2.6765278999999999E-2</c:v>
                </c:pt>
                <c:pt idx="4929">
                  <c:v>2.4501858000000001E-2</c:v>
                </c:pt>
                <c:pt idx="4930">
                  <c:v>2.6853701000000001E-2</c:v>
                </c:pt>
                <c:pt idx="4931">
                  <c:v>2.3231536000000001E-2</c:v>
                </c:pt>
                <c:pt idx="4932">
                  <c:v>2.3880809999999999E-2</c:v>
                </c:pt>
                <c:pt idx="4933">
                  <c:v>2.9227637000000001E-2</c:v>
                </c:pt>
                <c:pt idx="4934">
                  <c:v>3.0548652999999999E-2</c:v>
                </c:pt>
                <c:pt idx="4935">
                  <c:v>3.1451195000000001E-2</c:v>
                </c:pt>
                <c:pt idx="4936">
                  <c:v>3.02446E-2</c:v>
                </c:pt>
                <c:pt idx="4937">
                  <c:v>3.0380687E-2</c:v>
                </c:pt>
                <c:pt idx="4938">
                  <c:v>2.7858263000000001E-2</c:v>
                </c:pt>
                <c:pt idx="4939">
                  <c:v>3.2157138000000002E-2</c:v>
                </c:pt>
                <c:pt idx="4940">
                  <c:v>3.3856998999999999E-2</c:v>
                </c:pt>
                <c:pt idx="4941">
                  <c:v>3.2154440999999999E-2</c:v>
                </c:pt>
                <c:pt idx="4942">
                  <c:v>3.7855815000000001E-2</c:v>
                </c:pt>
                <c:pt idx="4943">
                  <c:v>3.4656293999999997E-2</c:v>
                </c:pt>
                <c:pt idx="4944">
                  <c:v>3.5689771000000002E-2</c:v>
                </c:pt>
                <c:pt idx="4945">
                  <c:v>3.8368113000000002E-2</c:v>
                </c:pt>
                <c:pt idx="4946">
                  <c:v>3.9297952999999997E-2</c:v>
                </c:pt>
                <c:pt idx="4947">
                  <c:v>3.716556E-2</c:v>
                </c:pt>
                <c:pt idx="4948">
                  <c:v>4.1450902999999997E-2</c:v>
                </c:pt>
                <c:pt idx="4949">
                  <c:v>4.0887646E-2</c:v>
                </c:pt>
                <c:pt idx="4950">
                  <c:v>4.3271452000000002E-2</c:v>
                </c:pt>
                <c:pt idx="4951">
                  <c:v>4.4256557000000002E-2</c:v>
                </c:pt>
                <c:pt idx="4952">
                  <c:v>4.4006318000000003E-2</c:v>
                </c:pt>
                <c:pt idx="4953">
                  <c:v>4.9148615E-2</c:v>
                </c:pt>
                <c:pt idx="4954">
                  <c:v>4.7171820000000003E-2</c:v>
                </c:pt>
                <c:pt idx="4955">
                  <c:v>4.9638972000000003E-2</c:v>
                </c:pt>
                <c:pt idx="4956">
                  <c:v>4.7822191999999999E-2</c:v>
                </c:pt>
                <c:pt idx="4957">
                  <c:v>4.6817380999999998E-2</c:v>
                </c:pt>
                <c:pt idx="4958">
                  <c:v>5.1347308000000001E-2</c:v>
                </c:pt>
                <c:pt idx="4959">
                  <c:v>5.2548662000000003E-2</c:v>
                </c:pt>
                <c:pt idx="4960">
                  <c:v>5.1010883999999999E-2</c:v>
                </c:pt>
                <c:pt idx="4961">
                  <c:v>5.4446094E-2</c:v>
                </c:pt>
                <c:pt idx="4962">
                  <c:v>5.4400004000000002E-2</c:v>
                </c:pt>
                <c:pt idx="4963">
                  <c:v>5.4299600000000003E-2</c:v>
                </c:pt>
                <c:pt idx="4964">
                  <c:v>5.7206310000000003E-2</c:v>
                </c:pt>
                <c:pt idx="4965">
                  <c:v>5.9852957999999998E-2</c:v>
                </c:pt>
                <c:pt idx="4966">
                  <c:v>6.0861553999999998E-2</c:v>
                </c:pt>
                <c:pt idx="4967">
                  <c:v>5.9096411000000001E-2</c:v>
                </c:pt>
                <c:pt idx="4968">
                  <c:v>5.7267774E-2</c:v>
                </c:pt>
                <c:pt idx="4969">
                  <c:v>5.8894701000000001E-2</c:v>
                </c:pt>
                <c:pt idx="4970">
                  <c:v>5.7856519000000002E-2</c:v>
                </c:pt>
                <c:pt idx="4971">
                  <c:v>6.6118448999999996E-2</c:v>
                </c:pt>
                <c:pt idx="4972">
                  <c:v>7.0443057000000003E-2</c:v>
                </c:pt>
                <c:pt idx="4973">
                  <c:v>6.9000423000000005E-2</c:v>
                </c:pt>
                <c:pt idx="4974">
                  <c:v>6.754715E-2</c:v>
                </c:pt>
                <c:pt idx="4975">
                  <c:v>6.6089339999999996E-2</c:v>
                </c:pt>
                <c:pt idx="4976">
                  <c:v>6.8421252000000002E-2</c:v>
                </c:pt>
                <c:pt idx="4977">
                  <c:v>7.0113696000000003E-2</c:v>
                </c:pt>
                <c:pt idx="4978">
                  <c:v>7.4434689999999998E-2</c:v>
                </c:pt>
                <c:pt idx="4979">
                  <c:v>7.2635457E-2</c:v>
                </c:pt>
                <c:pt idx="4980">
                  <c:v>7.5798504000000003E-2</c:v>
                </c:pt>
                <c:pt idx="4981">
                  <c:v>7.7489613999999998E-2</c:v>
                </c:pt>
                <c:pt idx="4982">
                  <c:v>7.8463091999999998E-2</c:v>
                </c:pt>
                <c:pt idx="4983">
                  <c:v>8.0198943999999994E-2</c:v>
                </c:pt>
                <c:pt idx="4984">
                  <c:v>8.3377533000000004E-2</c:v>
                </c:pt>
                <c:pt idx="4985">
                  <c:v>8.2051008999999994E-2</c:v>
                </c:pt>
                <c:pt idx="4986">
                  <c:v>8.5371881999999996E-2</c:v>
                </c:pt>
                <c:pt idx="4987">
                  <c:v>8.5366562000000007E-2</c:v>
                </c:pt>
                <c:pt idx="4988">
                  <c:v>8.6736687000000007E-2</c:v>
                </c:pt>
                <c:pt idx="4989">
                  <c:v>8.7583571999999998E-2</c:v>
                </c:pt>
                <c:pt idx="4990">
                  <c:v>8.8826783000000006E-2</c:v>
                </c:pt>
                <c:pt idx="4991">
                  <c:v>9.2102736000000004E-2</c:v>
                </c:pt>
                <c:pt idx="4992">
                  <c:v>9.0035185000000004E-2</c:v>
                </c:pt>
                <c:pt idx="4993">
                  <c:v>9.1061569999999994E-2</c:v>
                </c:pt>
                <c:pt idx="4994">
                  <c:v>9.5399610999999995E-2</c:v>
                </c:pt>
                <c:pt idx="4995">
                  <c:v>9.5117845000000006E-2</c:v>
                </c:pt>
                <c:pt idx="4996">
                  <c:v>9.7546413999999998E-2</c:v>
                </c:pt>
                <c:pt idx="4997">
                  <c:v>9.8291561E-2</c:v>
                </c:pt>
                <c:pt idx="4998">
                  <c:v>0.10185931600000001</c:v>
                </c:pt>
                <c:pt idx="4999">
                  <c:v>9.8236084000000001E-2</c:v>
                </c:pt>
                <c:pt idx="5000">
                  <c:v>9.9258155000000001E-2</c:v>
                </c:pt>
                <c:pt idx="5001">
                  <c:v>0.105486751</c:v>
                </c:pt>
                <c:pt idx="5002">
                  <c:v>0.10523323</c:v>
                </c:pt>
                <c:pt idx="5003">
                  <c:v>0.10296768000000001</c:v>
                </c:pt>
                <c:pt idx="5004">
                  <c:v>0.106510349</c:v>
                </c:pt>
                <c:pt idx="5005">
                  <c:v>0.10914368200000001</c:v>
                </c:pt>
                <c:pt idx="5006">
                  <c:v>0.109967828</c:v>
                </c:pt>
                <c:pt idx="5007">
                  <c:v>0.111598745</c:v>
                </c:pt>
                <c:pt idx="5008">
                  <c:v>0.108665109</c:v>
                </c:pt>
                <c:pt idx="5009">
                  <c:v>0.109893896</c:v>
                </c:pt>
                <c:pt idx="5010">
                  <c:v>0.109111711</c:v>
                </c:pt>
                <c:pt idx="5011">
                  <c:v>0.1131211</c:v>
                </c:pt>
                <c:pt idx="5012">
                  <c:v>0.10882251699999999</c:v>
                </c:pt>
                <c:pt idx="5013">
                  <c:v>0.11105237900000001</c:v>
                </c:pt>
                <c:pt idx="5014">
                  <c:v>0.11505127</c:v>
                </c:pt>
                <c:pt idx="5015">
                  <c:v>0.110118829</c:v>
                </c:pt>
                <c:pt idx="5016">
                  <c:v>0.111868896</c:v>
                </c:pt>
                <c:pt idx="5017">
                  <c:v>0.11570517700000001</c:v>
                </c:pt>
                <c:pt idx="5018">
                  <c:v>0.117271721</c:v>
                </c:pt>
                <c:pt idx="5019">
                  <c:v>0.11168547700000001</c:v>
                </c:pt>
                <c:pt idx="5020">
                  <c:v>0.118756898</c:v>
                </c:pt>
                <c:pt idx="5021">
                  <c:v>0.122449905</c:v>
                </c:pt>
                <c:pt idx="5022">
                  <c:v>0.121080413</c:v>
                </c:pt>
                <c:pt idx="5023">
                  <c:v>0.121552594</c:v>
                </c:pt>
                <c:pt idx="5024">
                  <c:v>0.12696023300000001</c:v>
                </c:pt>
                <c:pt idx="5025">
                  <c:v>0.127570093</c:v>
                </c:pt>
                <c:pt idx="5026">
                  <c:v>0.124823898</c:v>
                </c:pt>
                <c:pt idx="5027">
                  <c:v>0.12911479200000001</c:v>
                </c:pt>
                <c:pt idx="5028">
                  <c:v>0.13331843900000001</c:v>
                </c:pt>
                <c:pt idx="5029">
                  <c:v>0.13526865800000001</c:v>
                </c:pt>
                <c:pt idx="5030">
                  <c:v>0.13251386600000001</c:v>
                </c:pt>
                <c:pt idx="5031">
                  <c:v>0.13657544599999999</c:v>
                </c:pt>
                <c:pt idx="5032">
                  <c:v>0.13699357200000001</c:v>
                </c:pt>
                <c:pt idx="5033">
                  <c:v>0.14169964199999999</c:v>
                </c:pt>
                <c:pt idx="5034">
                  <c:v>0.145824388</c:v>
                </c:pt>
                <c:pt idx="5035">
                  <c:v>0.14144161299999999</c:v>
                </c:pt>
                <c:pt idx="5036">
                  <c:v>0.147076502</c:v>
                </c:pt>
                <c:pt idx="5037">
                  <c:v>0.14425301600000001</c:v>
                </c:pt>
                <c:pt idx="5038">
                  <c:v>0.14849786500000001</c:v>
                </c:pt>
                <c:pt idx="5039">
                  <c:v>0.15040788099999999</c:v>
                </c:pt>
                <c:pt idx="5040">
                  <c:v>0.152565703</c:v>
                </c:pt>
                <c:pt idx="5041">
                  <c:v>0.15396837899999999</c:v>
                </c:pt>
                <c:pt idx="5042">
                  <c:v>0.15500164</c:v>
                </c:pt>
                <c:pt idx="5043">
                  <c:v>0.157071725</c:v>
                </c:pt>
                <c:pt idx="5044">
                  <c:v>0.15905427899999999</c:v>
                </c:pt>
                <c:pt idx="5045">
                  <c:v>0.161859646</c:v>
                </c:pt>
                <c:pt idx="5046">
                  <c:v>0.163953766</c:v>
                </c:pt>
                <c:pt idx="5047">
                  <c:v>0.164256558</c:v>
                </c:pt>
                <c:pt idx="5048">
                  <c:v>0.16555921700000001</c:v>
                </c:pt>
                <c:pt idx="5049">
                  <c:v>0.16934116199999999</c:v>
                </c:pt>
                <c:pt idx="5050">
                  <c:v>0.169751823</c:v>
                </c:pt>
                <c:pt idx="5051">
                  <c:v>0.171173409</c:v>
                </c:pt>
                <c:pt idx="5052">
                  <c:v>0.17512713399999999</c:v>
                </c:pt>
                <c:pt idx="5053">
                  <c:v>0.174675196</c:v>
                </c:pt>
                <c:pt idx="5054">
                  <c:v>0.177434653</c:v>
                </c:pt>
                <c:pt idx="5055">
                  <c:v>0.17958940600000001</c:v>
                </c:pt>
                <c:pt idx="5056">
                  <c:v>0.17819173599999999</c:v>
                </c:pt>
                <c:pt idx="5057">
                  <c:v>0.18217076400000001</c:v>
                </c:pt>
                <c:pt idx="5058">
                  <c:v>0.185492516</c:v>
                </c:pt>
                <c:pt idx="5059">
                  <c:v>0.188187629</c:v>
                </c:pt>
                <c:pt idx="5060">
                  <c:v>0.18706972899999999</c:v>
                </c:pt>
                <c:pt idx="5061">
                  <c:v>0.19244797499999999</c:v>
                </c:pt>
                <c:pt idx="5062">
                  <c:v>0.192933887</c:v>
                </c:pt>
                <c:pt idx="5063">
                  <c:v>0.19601756300000001</c:v>
                </c:pt>
                <c:pt idx="5064">
                  <c:v>0.197998911</c:v>
                </c:pt>
                <c:pt idx="5065">
                  <c:v>0.199124366</c:v>
                </c:pt>
                <c:pt idx="5066">
                  <c:v>0.20244620699999999</c:v>
                </c:pt>
                <c:pt idx="5067">
                  <c:v>0.20535170999999999</c:v>
                </c:pt>
                <c:pt idx="5068">
                  <c:v>0.21109588400000001</c:v>
                </c:pt>
                <c:pt idx="5069">
                  <c:v>0.211093485</c:v>
                </c:pt>
                <c:pt idx="5070">
                  <c:v>0.21307647199999999</c:v>
                </c:pt>
                <c:pt idx="5071">
                  <c:v>0.21614523199999999</c:v>
                </c:pt>
                <c:pt idx="5072">
                  <c:v>0.21540546399999999</c:v>
                </c:pt>
                <c:pt idx="5073">
                  <c:v>0.21719856600000001</c:v>
                </c:pt>
                <c:pt idx="5074">
                  <c:v>0.22528468099999999</c:v>
                </c:pt>
                <c:pt idx="5075">
                  <c:v>0.22881470600000001</c:v>
                </c:pt>
                <c:pt idx="5076">
                  <c:v>0.22630581299999999</c:v>
                </c:pt>
                <c:pt idx="5077">
                  <c:v>0.22729623299999999</c:v>
                </c:pt>
                <c:pt idx="5078">
                  <c:v>0.23216234099999999</c:v>
                </c:pt>
                <c:pt idx="5079">
                  <c:v>0.235668391</c:v>
                </c:pt>
                <c:pt idx="5080">
                  <c:v>0.238998234</c:v>
                </c:pt>
                <c:pt idx="5081">
                  <c:v>0.24733899500000001</c:v>
                </c:pt>
                <c:pt idx="5082">
                  <c:v>0.24193005300000001</c:v>
                </c:pt>
                <c:pt idx="5083">
                  <c:v>0.244155914</c:v>
                </c:pt>
                <c:pt idx="5084">
                  <c:v>0.25059509299999999</c:v>
                </c:pt>
                <c:pt idx="5085">
                  <c:v>0.254599452</c:v>
                </c:pt>
                <c:pt idx="5086">
                  <c:v>0.255256027</c:v>
                </c:pt>
                <c:pt idx="5087">
                  <c:v>0.25628161399999999</c:v>
                </c:pt>
                <c:pt idx="5088">
                  <c:v>0.25479593900000003</c:v>
                </c:pt>
                <c:pt idx="5089">
                  <c:v>0.25845113400000003</c:v>
                </c:pt>
                <c:pt idx="5090">
                  <c:v>0.26253321800000001</c:v>
                </c:pt>
                <c:pt idx="5091">
                  <c:v>0.26097846000000002</c:v>
                </c:pt>
                <c:pt idx="5092">
                  <c:v>0.26591384400000001</c:v>
                </c:pt>
                <c:pt idx="5093">
                  <c:v>0.26486828899999998</c:v>
                </c:pt>
                <c:pt idx="5094">
                  <c:v>0.26270380599999998</c:v>
                </c:pt>
                <c:pt idx="5095">
                  <c:v>0.26879552000000001</c:v>
                </c:pt>
                <c:pt idx="5096">
                  <c:v>0.27304303600000002</c:v>
                </c:pt>
                <c:pt idx="5097">
                  <c:v>0.27472028100000001</c:v>
                </c:pt>
                <c:pt idx="5098">
                  <c:v>0.27819624500000001</c:v>
                </c:pt>
                <c:pt idx="5099">
                  <c:v>0.281779528</c:v>
                </c:pt>
                <c:pt idx="5100">
                  <c:v>0.28183168199999997</c:v>
                </c:pt>
                <c:pt idx="5101">
                  <c:v>0.28612336500000002</c:v>
                </c:pt>
                <c:pt idx="5102">
                  <c:v>0.28858300999999997</c:v>
                </c:pt>
                <c:pt idx="5103">
                  <c:v>0.28850203800000002</c:v>
                </c:pt>
                <c:pt idx="5104">
                  <c:v>0.28736194999999998</c:v>
                </c:pt>
                <c:pt idx="5105">
                  <c:v>0.29191914200000002</c:v>
                </c:pt>
                <c:pt idx="5106">
                  <c:v>0.29616928100000001</c:v>
                </c:pt>
                <c:pt idx="5107">
                  <c:v>0.30027854399999998</c:v>
                </c:pt>
                <c:pt idx="5108">
                  <c:v>0.30092406300000002</c:v>
                </c:pt>
                <c:pt idx="5109">
                  <c:v>0.304768592</c:v>
                </c:pt>
                <c:pt idx="5110">
                  <c:v>0.30803331699999997</c:v>
                </c:pt>
                <c:pt idx="5111">
                  <c:v>0.30882906900000001</c:v>
                </c:pt>
                <c:pt idx="5112">
                  <c:v>0.30775660300000002</c:v>
                </c:pt>
                <c:pt idx="5113">
                  <c:v>0.31394791599999999</c:v>
                </c:pt>
                <c:pt idx="5114">
                  <c:v>0.323397934</c:v>
                </c:pt>
                <c:pt idx="5115">
                  <c:v>0.32760146299999998</c:v>
                </c:pt>
                <c:pt idx="5116">
                  <c:v>0.32460102400000002</c:v>
                </c:pt>
                <c:pt idx="5117">
                  <c:v>0.329918563</c:v>
                </c:pt>
                <c:pt idx="5118">
                  <c:v>0.33443605900000001</c:v>
                </c:pt>
                <c:pt idx="5119">
                  <c:v>0.33424699299999999</c:v>
                </c:pt>
                <c:pt idx="5120">
                  <c:v>0.33848619499999999</c:v>
                </c:pt>
                <c:pt idx="5121">
                  <c:v>0.33378252400000002</c:v>
                </c:pt>
                <c:pt idx="5122">
                  <c:v>0.33709856900000001</c:v>
                </c:pt>
                <c:pt idx="5123">
                  <c:v>0.33443886</c:v>
                </c:pt>
                <c:pt idx="5124">
                  <c:v>0.33176124099999998</c:v>
                </c:pt>
                <c:pt idx="5125">
                  <c:v>0.33607715399999999</c:v>
                </c:pt>
                <c:pt idx="5126">
                  <c:v>0.34087035100000002</c:v>
                </c:pt>
                <c:pt idx="5127">
                  <c:v>0.34095665800000002</c:v>
                </c:pt>
                <c:pt idx="5128">
                  <c:v>0.34074172400000002</c:v>
                </c:pt>
                <c:pt idx="5129">
                  <c:v>0.34384748300000001</c:v>
                </c:pt>
                <c:pt idx="5130">
                  <c:v>0.34483012600000001</c:v>
                </c:pt>
                <c:pt idx="5131">
                  <c:v>0.34060448399999999</c:v>
                </c:pt>
                <c:pt idx="5132">
                  <c:v>0.33883398799999997</c:v>
                </c:pt>
                <c:pt idx="5133">
                  <c:v>0.33866992600000001</c:v>
                </c:pt>
                <c:pt idx="5134">
                  <c:v>0.33437660299999999</c:v>
                </c:pt>
                <c:pt idx="5135">
                  <c:v>0.33467620599999998</c:v>
                </c:pt>
                <c:pt idx="5136">
                  <c:v>0.34653520599999998</c:v>
                </c:pt>
                <c:pt idx="5137">
                  <c:v>0.34386217600000002</c:v>
                </c:pt>
                <c:pt idx="5138">
                  <c:v>0.33585962699999999</c:v>
                </c:pt>
                <c:pt idx="5139">
                  <c:v>0.338723838</c:v>
                </c:pt>
                <c:pt idx="5140">
                  <c:v>0.33414188</c:v>
                </c:pt>
                <c:pt idx="5141">
                  <c:v>0.33787325000000001</c:v>
                </c:pt>
                <c:pt idx="5142">
                  <c:v>0.32959276399999998</c:v>
                </c:pt>
                <c:pt idx="5143">
                  <c:v>0.337275714</c:v>
                </c:pt>
                <c:pt idx="5144">
                  <c:v>0.33517998500000001</c:v>
                </c:pt>
                <c:pt idx="5145">
                  <c:v>0.35214564199999998</c:v>
                </c:pt>
                <c:pt idx="5146">
                  <c:v>0.347461134</c:v>
                </c:pt>
                <c:pt idx="5147">
                  <c:v>0.347062975</c:v>
                </c:pt>
                <c:pt idx="5148">
                  <c:v>0.34890776899999998</c:v>
                </c:pt>
                <c:pt idx="5149">
                  <c:v>0.34733730600000001</c:v>
                </c:pt>
                <c:pt idx="5150">
                  <c:v>0.34523963899999999</c:v>
                </c:pt>
                <c:pt idx="5151">
                  <c:v>0.34844556500000001</c:v>
                </c:pt>
                <c:pt idx="5152">
                  <c:v>0.34953784900000001</c:v>
                </c:pt>
                <c:pt idx="5153">
                  <c:v>0.357425094</c:v>
                </c:pt>
                <c:pt idx="5154">
                  <c:v>0.35025882699999999</c:v>
                </c:pt>
                <c:pt idx="5155">
                  <c:v>0.343029678</c:v>
                </c:pt>
                <c:pt idx="5156">
                  <c:v>0.34917053599999998</c:v>
                </c:pt>
                <c:pt idx="5157">
                  <c:v>0.35798558600000002</c:v>
                </c:pt>
                <c:pt idx="5158">
                  <c:v>0.35380425999999998</c:v>
                </c:pt>
                <c:pt idx="5159">
                  <c:v>0.347281903</c:v>
                </c:pt>
                <c:pt idx="5160">
                  <c:v>0.35774049200000002</c:v>
                </c:pt>
                <c:pt idx="5161">
                  <c:v>0.35920843499999999</c:v>
                </c:pt>
                <c:pt idx="5162">
                  <c:v>0.34530317799999999</c:v>
                </c:pt>
                <c:pt idx="5163">
                  <c:v>0.343583584</c:v>
                </c:pt>
                <c:pt idx="5164">
                  <c:v>0.35468861499999998</c:v>
                </c:pt>
                <c:pt idx="5165">
                  <c:v>0.35057616200000002</c:v>
                </c:pt>
                <c:pt idx="5166">
                  <c:v>0.351562351</c:v>
                </c:pt>
                <c:pt idx="5167">
                  <c:v>0.35288673599999998</c:v>
                </c:pt>
                <c:pt idx="5168">
                  <c:v>0.354973555</c:v>
                </c:pt>
                <c:pt idx="5169">
                  <c:v>0.35271361499999998</c:v>
                </c:pt>
                <c:pt idx="5170">
                  <c:v>0.35817194000000002</c:v>
                </c:pt>
                <c:pt idx="5171">
                  <c:v>0.36058184500000001</c:v>
                </c:pt>
                <c:pt idx="5172">
                  <c:v>0.35654401800000002</c:v>
                </c:pt>
                <c:pt idx="5173">
                  <c:v>0.361400306</c:v>
                </c:pt>
                <c:pt idx="5174">
                  <c:v>0.36161920400000003</c:v>
                </c:pt>
                <c:pt idx="5175">
                  <c:v>0.360351264</c:v>
                </c:pt>
                <c:pt idx="5176">
                  <c:v>0.37078988600000001</c:v>
                </c:pt>
                <c:pt idx="5177">
                  <c:v>0.37074381099999998</c:v>
                </c:pt>
                <c:pt idx="5178">
                  <c:v>0.37090814100000002</c:v>
                </c:pt>
                <c:pt idx="5179">
                  <c:v>0.37672767000000001</c:v>
                </c:pt>
                <c:pt idx="5180">
                  <c:v>0.37862533300000001</c:v>
                </c:pt>
                <c:pt idx="5181">
                  <c:v>0.38034626799999999</c:v>
                </c:pt>
                <c:pt idx="5182">
                  <c:v>0.38345590200000002</c:v>
                </c:pt>
                <c:pt idx="5183">
                  <c:v>0.388894081</c:v>
                </c:pt>
                <c:pt idx="5184">
                  <c:v>0.389006823</c:v>
                </c:pt>
                <c:pt idx="5185">
                  <c:v>0.39400586500000001</c:v>
                </c:pt>
                <c:pt idx="5186">
                  <c:v>0.39192628899999998</c:v>
                </c:pt>
                <c:pt idx="5187">
                  <c:v>0.39238434999999999</c:v>
                </c:pt>
                <c:pt idx="5188">
                  <c:v>0.39489358699999999</c:v>
                </c:pt>
                <c:pt idx="5189">
                  <c:v>0.39367094600000002</c:v>
                </c:pt>
                <c:pt idx="5190">
                  <c:v>0.39167830300000001</c:v>
                </c:pt>
                <c:pt idx="5191">
                  <c:v>0.38639700399999999</c:v>
                </c:pt>
                <c:pt idx="5192">
                  <c:v>0.38376376000000001</c:v>
                </c:pt>
                <c:pt idx="5193">
                  <c:v>0.379988194</c:v>
                </c:pt>
                <c:pt idx="5194">
                  <c:v>0.37721002100000001</c:v>
                </c:pt>
                <c:pt idx="5195">
                  <c:v>0.37562435900000002</c:v>
                </c:pt>
                <c:pt idx="5196">
                  <c:v>0.37220650900000002</c:v>
                </c:pt>
                <c:pt idx="5197">
                  <c:v>0.37002512799999998</c:v>
                </c:pt>
                <c:pt idx="5198">
                  <c:v>0.367420048</c:v>
                </c:pt>
                <c:pt idx="5199">
                  <c:v>0.36683389500000002</c:v>
                </c:pt>
                <c:pt idx="5200">
                  <c:v>0.36044728799999998</c:v>
                </c:pt>
                <c:pt idx="5201">
                  <c:v>0.35487648799999999</c:v>
                </c:pt>
                <c:pt idx="5202">
                  <c:v>0.35459682300000001</c:v>
                </c:pt>
                <c:pt idx="5203">
                  <c:v>0.34752717599999999</c:v>
                </c:pt>
                <c:pt idx="5204">
                  <c:v>0.34381336000000001</c:v>
                </c:pt>
                <c:pt idx="5205">
                  <c:v>0.34196299299999999</c:v>
                </c:pt>
                <c:pt idx="5206">
                  <c:v>0.33907342000000001</c:v>
                </c:pt>
                <c:pt idx="5207">
                  <c:v>0.34048515600000001</c:v>
                </c:pt>
                <c:pt idx="5208">
                  <c:v>0.33946502200000001</c:v>
                </c:pt>
                <c:pt idx="5209">
                  <c:v>0.33947354600000001</c:v>
                </c:pt>
                <c:pt idx="5210">
                  <c:v>0.34102666399999998</c:v>
                </c:pt>
                <c:pt idx="5211">
                  <c:v>0.343094081</c:v>
                </c:pt>
                <c:pt idx="5212">
                  <c:v>0.33517468</c:v>
                </c:pt>
                <c:pt idx="5213">
                  <c:v>0.33240634200000002</c:v>
                </c:pt>
                <c:pt idx="5214">
                  <c:v>0.34024637899999999</c:v>
                </c:pt>
                <c:pt idx="5215">
                  <c:v>0.34266266200000001</c:v>
                </c:pt>
                <c:pt idx="5216">
                  <c:v>0.33955156800000003</c:v>
                </c:pt>
                <c:pt idx="5217">
                  <c:v>0.34405046700000003</c:v>
                </c:pt>
                <c:pt idx="5218">
                  <c:v>0.350354791</c:v>
                </c:pt>
                <c:pt idx="5219">
                  <c:v>0.35431116800000001</c:v>
                </c:pt>
                <c:pt idx="5220">
                  <c:v>0.347568035</c:v>
                </c:pt>
                <c:pt idx="5221">
                  <c:v>0.34544152</c:v>
                </c:pt>
                <c:pt idx="5222">
                  <c:v>0.36463159299999998</c:v>
                </c:pt>
                <c:pt idx="5223">
                  <c:v>0.36602628199999998</c:v>
                </c:pt>
                <c:pt idx="5224">
                  <c:v>0.360660851</c:v>
                </c:pt>
                <c:pt idx="5225">
                  <c:v>0.36518052200000001</c:v>
                </c:pt>
                <c:pt idx="5226">
                  <c:v>0.368292391</c:v>
                </c:pt>
                <c:pt idx="5227">
                  <c:v>0.376038969</c:v>
                </c:pt>
                <c:pt idx="5228">
                  <c:v>0.378471375</c:v>
                </c:pt>
                <c:pt idx="5229">
                  <c:v>0.38615059899999998</c:v>
                </c:pt>
                <c:pt idx="5230">
                  <c:v>0.388578117</c:v>
                </c:pt>
                <c:pt idx="5231">
                  <c:v>0.39086577300000003</c:v>
                </c:pt>
                <c:pt idx="5232">
                  <c:v>0.39205759800000001</c:v>
                </c:pt>
                <c:pt idx="5233">
                  <c:v>0.39300966300000001</c:v>
                </c:pt>
                <c:pt idx="5234">
                  <c:v>0.39446720499999999</c:v>
                </c:pt>
                <c:pt idx="5235">
                  <c:v>0.39819696500000001</c:v>
                </c:pt>
                <c:pt idx="5236">
                  <c:v>0.40035483199999999</c:v>
                </c:pt>
                <c:pt idx="5237">
                  <c:v>0.405668378</c:v>
                </c:pt>
                <c:pt idx="5238">
                  <c:v>0.40682521500000002</c:v>
                </c:pt>
                <c:pt idx="5239">
                  <c:v>0.40616446699999997</c:v>
                </c:pt>
                <c:pt idx="5240">
                  <c:v>0.40254688300000002</c:v>
                </c:pt>
                <c:pt idx="5241">
                  <c:v>0.40028321700000002</c:v>
                </c:pt>
                <c:pt idx="5242">
                  <c:v>0.39961475099999999</c:v>
                </c:pt>
                <c:pt idx="5243">
                  <c:v>0.399411291</c:v>
                </c:pt>
                <c:pt idx="5244">
                  <c:v>0.40147501200000002</c:v>
                </c:pt>
                <c:pt idx="5245">
                  <c:v>0.39631727300000003</c:v>
                </c:pt>
                <c:pt idx="5246">
                  <c:v>0.40078112500000002</c:v>
                </c:pt>
                <c:pt idx="5247">
                  <c:v>0.39905834200000001</c:v>
                </c:pt>
                <c:pt idx="5248">
                  <c:v>0.39864340399999998</c:v>
                </c:pt>
                <c:pt idx="5249">
                  <c:v>0.40351086899999999</c:v>
                </c:pt>
                <c:pt idx="5250">
                  <c:v>0.40421557400000002</c:v>
                </c:pt>
                <c:pt idx="5251">
                  <c:v>0.40046292500000003</c:v>
                </c:pt>
                <c:pt idx="5252">
                  <c:v>0.40154102400000002</c:v>
                </c:pt>
                <c:pt idx="5253">
                  <c:v>0.40207976099999998</c:v>
                </c:pt>
                <c:pt idx="5254">
                  <c:v>0.39425352200000002</c:v>
                </c:pt>
                <c:pt idx="5255">
                  <c:v>0.39307454200000003</c:v>
                </c:pt>
                <c:pt idx="5256">
                  <c:v>0.393836468</c:v>
                </c:pt>
                <c:pt idx="5257">
                  <c:v>0.39970901599999997</c:v>
                </c:pt>
                <c:pt idx="5258">
                  <c:v>0.39948001500000002</c:v>
                </c:pt>
                <c:pt idx="5259">
                  <c:v>0.39652791599999998</c:v>
                </c:pt>
                <c:pt idx="5260">
                  <c:v>0.397672415</c:v>
                </c:pt>
                <c:pt idx="5261">
                  <c:v>0.40458491400000002</c:v>
                </c:pt>
                <c:pt idx="5262">
                  <c:v>0.40593776100000001</c:v>
                </c:pt>
                <c:pt idx="5263">
                  <c:v>0.41187980800000001</c:v>
                </c:pt>
                <c:pt idx="5264">
                  <c:v>0.408424705</c:v>
                </c:pt>
                <c:pt idx="5265">
                  <c:v>0.401140422</c:v>
                </c:pt>
                <c:pt idx="5266">
                  <c:v>0.40303116999999999</c:v>
                </c:pt>
                <c:pt idx="5267">
                  <c:v>0.40386235700000001</c:v>
                </c:pt>
                <c:pt idx="5268">
                  <c:v>0.40339207599999999</c:v>
                </c:pt>
                <c:pt idx="5269">
                  <c:v>0.40151375500000003</c:v>
                </c:pt>
                <c:pt idx="5270">
                  <c:v>0.39989799300000001</c:v>
                </c:pt>
                <c:pt idx="5271">
                  <c:v>0.40331858399999998</c:v>
                </c:pt>
                <c:pt idx="5272">
                  <c:v>0.401334256</c:v>
                </c:pt>
                <c:pt idx="5273">
                  <c:v>0.39724495999999998</c:v>
                </c:pt>
                <c:pt idx="5274">
                  <c:v>0.40178155900000001</c:v>
                </c:pt>
                <c:pt idx="5275">
                  <c:v>0.402833253</c:v>
                </c:pt>
                <c:pt idx="5276">
                  <c:v>0.406551212</c:v>
                </c:pt>
                <c:pt idx="5277">
                  <c:v>0.40140119200000002</c:v>
                </c:pt>
                <c:pt idx="5278">
                  <c:v>0.40340831900000002</c:v>
                </c:pt>
                <c:pt idx="5279">
                  <c:v>0.41004091500000001</c:v>
                </c:pt>
                <c:pt idx="5280">
                  <c:v>0.40593209899999999</c:v>
                </c:pt>
                <c:pt idx="5281">
                  <c:v>0.40836703800000002</c:v>
                </c:pt>
                <c:pt idx="5282">
                  <c:v>0.41529038499999998</c:v>
                </c:pt>
                <c:pt idx="5283">
                  <c:v>0.41580223999999999</c:v>
                </c:pt>
                <c:pt idx="5284">
                  <c:v>0.41594445699999999</c:v>
                </c:pt>
                <c:pt idx="5285">
                  <c:v>0.41509890599999999</c:v>
                </c:pt>
                <c:pt idx="5286">
                  <c:v>0.42149350000000002</c:v>
                </c:pt>
                <c:pt idx="5287">
                  <c:v>0.42745977600000001</c:v>
                </c:pt>
                <c:pt idx="5288">
                  <c:v>0.42723926899999998</c:v>
                </c:pt>
                <c:pt idx="5289">
                  <c:v>0.42937111900000002</c:v>
                </c:pt>
                <c:pt idx="5290">
                  <c:v>0.43196293699999999</c:v>
                </c:pt>
                <c:pt idx="5291">
                  <c:v>0.43700587699999999</c:v>
                </c:pt>
                <c:pt idx="5292">
                  <c:v>0.43633356699999998</c:v>
                </c:pt>
                <c:pt idx="5293">
                  <c:v>0.43203973800000001</c:v>
                </c:pt>
                <c:pt idx="5294">
                  <c:v>0.43598562499999999</c:v>
                </c:pt>
                <c:pt idx="5295">
                  <c:v>0.43590918200000001</c:v>
                </c:pt>
                <c:pt idx="5296">
                  <c:v>0.44057127800000001</c:v>
                </c:pt>
                <c:pt idx="5297">
                  <c:v>0.43837255200000003</c:v>
                </c:pt>
                <c:pt idx="5298">
                  <c:v>0.43952328000000002</c:v>
                </c:pt>
                <c:pt idx="5299">
                  <c:v>0.442000002</c:v>
                </c:pt>
                <c:pt idx="5300">
                  <c:v>0.43274763199999999</c:v>
                </c:pt>
                <c:pt idx="5301">
                  <c:v>0.433132976</c:v>
                </c:pt>
                <c:pt idx="5302">
                  <c:v>0.434257895</c:v>
                </c:pt>
                <c:pt idx="5303">
                  <c:v>0.43272578699999997</c:v>
                </c:pt>
                <c:pt idx="5304">
                  <c:v>0.42720243299999999</c:v>
                </c:pt>
                <c:pt idx="5305">
                  <c:v>0.429244548</c:v>
                </c:pt>
                <c:pt idx="5306">
                  <c:v>0.42826291900000002</c:v>
                </c:pt>
                <c:pt idx="5307">
                  <c:v>0.42705276599999997</c:v>
                </c:pt>
                <c:pt idx="5308">
                  <c:v>0.424045652</c:v>
                </c:pt>
                <c:pt idx="5309">
                  <c:v>0.41953131599999999</c:v>
                </c:pt>
                <c:pt idx="5310">
                  <c:v>0.41946372399999998</c:v>
                </c:pt>
                <c:pt idx="5311">
                  <c:v>0.418414444</c:v>
                </c:pt>
                <c:pt idx="5312">
                  <c:v>0.41918581700000002</c:v>
                </c:pt>
                <c:pt idx="5313">
                  <c:v>0.41574209899999998</c:v>
                </c:pt>
                <c:pt idx="5314">
                  <c:v>0.41641625799999998</c:v>
                </c:pt>
                <c:pt idx="5315">
                  <c:v>0.41628444199999998</c:v>
                </c:pt>
                <c:pt idx="5316">
                  <c:v>0.41257146</c:v>
                </c:pt>
                <c:pt idx="5317">
                  <c:v>0.41261699800000001</c:v>
                </c:pt>
                <c:pt idx="5318">
                  <c:v>0.41119456300000001</c:v>
                </c:pt>
                <c:pt idx="5319">
                  <c:v>0.414596468</c:v>
                </c:pt>
                <c:pt idx="5320">
                  <c:v>0.41302672000000001</c:v>
                </c:pt>
                <c:pt idx="5321">
                  <c:v>0.41344270100000002</c:v>
                </c:pt>
                <c:pt idx="5322">
                  <c:v>0.41282287200000001</c:v>
                </c:pt>
                <c:pt idx="5323">
                  <c:v>0.41247347000000001</c:v>
                </c:pt>
                <c:pt idx="5324">
                  <c:v>0.41499715999999998</c:v>
                </c:pt>
                <c:pt idx="5325">
                  <c:v>0.41235664500000002</c:v>
                </c:pt>
                <c:pt idx="5326">
                  <c:v>0.41863197099999999</c:v>
                </c:pt>
                <c:pt idx="5327">
                  <c:v>0.41875609800000002</c:v>
                </c:pt>
                <c:pt idx="5328">
                  <c:v>0.41728147900000001</c:v>
                </c:pt>
                <c:pt idx="5329">
                  <c:v>0.417334765</c:v>
                </c:pt>
                <c:pt idx="5330">
                  <c:v>0.419418454</c:v>
                </c:pt>
                <c:pt idx="5331">
                  <c:v>0.42044162800000001</c:v>
                </c:pt>
                <c:pt idx="5332">
                  <c:v>0.42249745100000002</c:v>
                </c:pt>
                <c:pt idx="5333">
                  <c:v>0.42354089</c:v>
                </c:pt>
                <c:pt idx="5334">
                  <c:v>0.42416274500000001</c:v>
                </c:pt>
                <c:pt idx="5335">
                  <c:v>0.427515388</c:v>
                </c:pt>
                <c:pt idx="5336">
                  <c:v>0.42920401699999999</c:v>
                </c:pt>
                <c:pt idx="5337">
                  <c:v>0.42960721299999999</c:v>
                </c:pt>
                <c:pt idx="5338">
                  <c:v>0.429352134</c:v>
                </c:pt>
                <c:pt idx="5339">
                  <c:v>0.433157772</c:v>
                </c:pt>
                <c:pt idx="5340">
                  <c:v>0.43397045099999998</c:v>
                </c:pt>
                <c:pt idx="5341">
                  <c:v>0.434551299</c:v>
                </c:pt>
                <c:pt idx="5342">
                  <c:v>0.43547427700000002</c:v>
                </c:pt>
                <c:pt idx="5343">
                  <c:v>0.437099874</c:v>
                </c:pt>
                <c:pt idx="5344">
                  <c:v>0.43668380400000001</c:v>
                </c:pt>
                <c:pt idx="5345">
                  <c:v>0.438343763</c:v>
                </c:pt>
                <c:pt idx="5346">
                  <c:v>0.435175806</c:v>
                </c:pt>
                <c:pt idx="5347">
                  <c:v>0.43637981999999997</c:v>
                </c:pt>
                <c:pt idx="5348">
                  <c:v>0.436504155</c:v>
                </c:pt>
                <c:pt idx="5349">
                  <c:v>0.43901923300000001</c:v>
                </c:pt>
                <c:pt idx="5350">
                  <c:v>0.433027685</c:v>
                </c:pt>
                <c:pt idx="5351">
                  <c:v>0.43206095700000002</c:v>
                </c:pt>
                <c:pt idx="5352">
                  <c:v>0.43438100800000001</c:v>
                </c:pt>
                <c:pt idx="5353">
                  <c:v>0.43079426900000001</c:v>
                </c:pt>
                <c:pt idx="5354">
                  <c:v>0.425978154</c:v>
                </c:pt>
                <c:pt idx="5355">
                  <c:v>0.42788684399999999</c:v>
                </c:pt>
                <c:pt idx="5356">
                  <c:v>0.430330306</c:v>
                </c:pt>
                <c:pt idx="5357">
                  <c:v>0.42857846599999999</c:v>
                </c:pt>
                <c:pt idx="5358">
                  <c:v>0.423214912</c:v>
                </c:pt>
                <c:pt idx="5359">
                  <c:v>0.42959132799999999</c:v>
                </c:pt>
                <c:pt idx="5360">
                  <c:v>0.42308947400000002</c:v>
                </c:pt>
                <c:pt idx="5361">
                  <c:v>0.42260903100000002</c:v>
                </c:pt>
                <c:pt idx="5362">
                  <c:v>0.419839352</c:v>
                </c:pt>
                <c:pt idx="5363">
                  <c:v>0.423774123</c:v>
                </c:pt>
                <c:pt idx="5364">
                  <c:v>0.42174777400000002</c:v>
                </c:pt>
                <c:pt idx="5365">
                  <c:v>0.41686222000000001</c:v>
                </c:pt>
                <c:pt idx="5366">
                  <c:v>0.41179999699999997</c:v>
                </c:pt>
                <c:pt idx="5367">
                  <c:v>0.41723072500000002</c:v>
                </c:pt>
                <c:pt idx="5368">
                  <c:v>0.42080777899999999</c:v>
                </c:pt>
                <c:pt idx="5369">
                  <c:v>0.41176527699999999</c:v>
                </c:pt>
                <c:pt idx="5370">
                  <c:v>0.41848865200000002</c:v>
                </c:pt>
                <c:pt idx="5371">
                  <c:v>0.422473818</c:v>
                </c:pt>
                <c:pt idx="5372">
                  <c:v>0.418733358</c:v>
                </c:pt>
                <c:pt idx="5373">
                  <c:v>0.41149035099999998</c:v>
                </c:pt>
                <c:pt idx="5374">
                  <c:v>0.41197061499999998</c:v>
                </c:pt>
                <c:pt idx="5375">
                  <c:v>0.41058203599999998</c:v>
                </c:pt>
                <c:pt idx="5376">
                  <c:v>0.40566068900000002</c:v>
                </c:pt>
                <c:pt idx="5377">
                  <c:v>0.40899390000000002</c:v>
                </c:pt>
                <c:pt idx="5378">
                  <c:v>0.40761282999999998</c:v>
                </c:pt>
                <c:pt idx="5379">
                  <c:v>0.4021267</c:v>
                </c:pt>
                <c:pt idx="5380">
                  <c:v>0.40568518599999998</c:v>
                </c:pt>
                <c:pt idx="5381">
                  <c:v>0.40370777200000002</c:v>
                </c:pt>
                <c:pt idx="5382">
                  <c:v>0.39852115500000002</c:v>
                </c:pt>
                <c:pt idx="5383">
                  <c:v>0.39901435400000002</c:v>
                </c:pt>
                <c:pt idx="5384">
                  <c:v>0.40108028099999998</c:v>
                </c:pt>
                <c:pt idx="5385">
                  <c:v>0.39188969099999998</c:v>
                </c:pt>
                <c:pt idx="5386">
                  <c:v>0.38643860800000002</c:v>
                </c:pt>
                <c:pt idx="5387">
                  <c:v>0.39179077699999998</c:v>
                </c:pt>
                <c:pt idx="5388">
                  <c:v>0.39264035200000003</c:v>
                </c:pt>
                <c:pt idx="5389">
                  <c:v>0.38672041899999998</c:v>
                </c:pt>
                <c:pt idx="5390">
                  <c:v>0.38544771100000003</c:v>
                </c:pt>
                <c:pt idx="5391">
                  <c:v>0.38740724300000001</c:v>
                </c:pt>
                <c:pt idx="5392">
                  <c:v>0.38468939099999999</c:v>
                </c:pt>
                <c:pt idx="5393">
                  <c:v>0.37828770299999998</c:v>
                </c:pt>
                <c:pt idx="5394">
                  <c:v>0.375353873</c:v>
                </c:pt>
                <c:pt idx="5395">
                  <c:v>0.37694776099999999</c:v>
                </c:pt>
                <c:pt idx="5396">
                  <c:v>0.37229034300000002</c:v>
                </c:pt>
                <c:pt idx="5397">
                  <c:v>0.36428061099999998</c:v>
                </c:pt>
                <c:pt idx="5398">
                  <c:v>0.36271998300000002</c:v>
                </c:pt>
                <c:pt idx="5399">
                  <c:v>0.36412531100000001</c:v>
                </c:pt>
                <c:pt idx="5400">
                  <c:v>0.358366042</c:v>
                </c:pt>
                <c:pt idx="5401">
                  <c:v>0.35268765699999999</c:v>
                </c:pt>
                <c:pt idx="5402">
                  <c:v>0.353095561</c:v>
                </c:pt>
                <c:pt idx="5403">
                  <c:v>0.34581980099999998</c:v>
                </c:pt>
                <c:pt idx="5404">
                  <c:v>0.34444499000000001</c:v>
                </c:pt>
                <c:pt idx="5405">
                  <c:v>0.33816897899999998</c:v>
                </c:pt>
                <c:pt idx="5406">
                  <c:v>0.33620390300000003</c:v>
                </c:pt>
                <c:pt idx="5407">
                  <c:v>0.33336070200000001</c:v>
                </c:pt>
                <c:pt idx="5408">
                  <c:v>0.33037111200000002</c:v>
                </c:pt>
                <c:pt idx="5409">
                  <c:v>0.316224426</c:v>
                </c:pt>
                <c:pt idx="5410">
                  <c:v>0.31551173300000002</c:v>
                </c:pt>
                <c:pt idx="5411">
                  <c:v>0.32325330400000002</c:v>
                </c:pt>
                <c:pt idx="5412">
                  <c:v>0.30963361299999997</c:v>
                </c:pt>
                <c:pt idx="5413">
                  <c:v>0.30259808900000001</c:v>
                </c:pt>
                <c:pt idx="5414">
                  <c:v>0.31542360800000002</c:v>
                </c:pt>
                <c:pt idx="5415">
                  <c:v>0.30886530899999998</c:v>
                </c:pt>
                <c:pt idx="5416">
                  <c:v>0.30106466999999998</c:v>
                </c:pt>
                <c:pt idx="5417">
                  <c:v>0.29961857200000003</c:v>
                </c:pt>
                <c:pt idx="5418">
                  <c:v>0.292822629</c:v>
                </c:pt>
                <c:pt idx="5419">
                  <c:v>0.28851681899999998</c:v>
                </c:pt>
                <c:pt idx="5420">
                  <c:v>0.28994488699999998</c:v>
                </c:pt>
                <c:pt idx="5421">
                  <c:v>0.279412359</c:v>
                </c:pt>
                <c:pt idx="5422">
                  <c:v>0.27585235200000002</c:v>
                </c:pt>
                <c:pt idx="5423">
                  <c:v>0.27548244599999999</c:v>
                </c:pt>
                <c:pt idx="5424">
                  <c:v>0.27103596899999999</c:v>
                </c:pt>
                <c:pt idx="5425">
                  <c:v>0.26378101100000001</c:v>
                </c:pt>
                <c:pt idx="5426">
                  <c:v>0.25834211699999998</c:v>
                </c:pt>
                <c:pt idx="5427">
                  <c:v>0.26043269000000002</c:v>
                </c:pt>
                <c:pt idx="5428">
                  <c:v>0.25436300000000001</c:v>
                </c:pt>
                <c:pt idx="5429">
                  <c:v>0.24646274700000001</c:v>
                </c:pt>
                <c:pt idx="5430">
                  <c:v>0.23650368999999999</c:v>
                </c:pt>
                <c:pt idx="5431">
                  <c:v>0.23690475499999999</c:v>
                </c:pt>
                <c:pt idx="5432">
                  <c:v>0.23362487600000001</c:v>
                </c:pt>
                <c:pt idx="5433">
                  <c:v>0.231789157</c:v>
                </c:pt>
                <c:pt idx="5434">
                  <c:v>0.22176349200000001</c:v>
                </c:pt>
                <c:pt idx="5435">
                  <c:v>0.22171661300000001</c:v>
                </c:pt>
                <c:pt idx="5436">
                  <c:v>0.21922022099999999</c:v>
                </c:pt>
                <c:pt idx="5437">
                  <c:v>0.21245631600000001</c:v>
                </c:pt>
                <c:pt idx="5438">
                  <c:v>0.21007722600000001</c:v>
                </c:pt>
                <c:pt idx="5439">
                  <c:v>0.205229208</c:v>
                </c:pt>
                <c:pt idx="5440">
                  <c:v>0.19730287799999999</c:v>
                </c:pt>
                <c:pt idx="5441">
                  <c:v>0.199224085</c:v>
                </c:pt>
                <c:pt idx="5442">
                  <c:v>0.19373168099999999</c:v>
                </c:pt>
                <c:pt idx="5443">
                  <c:v>0.18882747</c:v>
                </c:pt>
                <c:pt idx="5444">
                  <c:v>0.18424283</c:v>
                </c:pt>
                <c:pt idx="5445">
                  <c:v>0.18134345099999999</c:v>
                </c:pt>
                <c:pt idx="5446">
                  <c:v>0.18093089800000001</c:v>
                </c:pt>
                <c:pt idx="5447">
                  <c:v>0.176640555</c:v>
                </c:pt>
                <c:pt idx="5448">
                  <c:v>0.16849412</c:v>
                </c:pt>
                <c:pt idx="5449">
                  <c:v>0.16785869</c:v>
                </c:pt>
                <c:pt idx="5450">
                  <c:v>0.170570478</c:v>
                </c:pt>
                <c:pt idx="5451">
                  <c:v>0.16284358500000001</c:v>
                </c:pt>
                <c:pt idx="5452">
                  <c:v>0.15707905599999999</c:v>
                </c:pt>
                <c:pt idx="5453">
                  <c:v>0.159313709</c:v>
                </c:pt>
                <c:pt idx="5454">
                  <c:v>0.15206252000000001</c:v>
                </c:pt>
                <c:pt idx="5455">
                  <c:v>0.149322659</c:v>
                </c:pt>
                <c:pt idx="5456">
                  <c:v>0.14941501600000001</c:v>
                </c:pt>
                <c:pt idx="5457">
                  <c:v>0.14620509700000001</c:v>
                </c:pt>
                <c:pt idx="5458">
                  <c:v>0.13984513300000001</c:v>
                </c:pt>
                <c:pt idx="5459">
                  <c:v>0.14144490700000001</c:v>
                </c:pt>
                <c:pt idx="5460">
                  <c:v>0.14354369</c:v>
                </c:pt>
                <c:pt idx="5461">
                  <c:v>0.13947331900000001</c:v>
                </c:pt>
                <c:pt idx="5462">
                  <c:v>0.131979227</c:v>
                </c:pt>
                <c:pt idx="5463">
                  <c:v>0.13311453200000001</c:v>
                </c:pt>
                <c:pt idx="5464">
                  <c:v>0.13470257799999999</c:v>
                </c:pt>
                <c:pt idx="5465">
                  <c:v>0.13671591899999999</c:v>
                </c:pt>
                <c:pt idx="5466">
                  <c:v>0.13023902500000001</c:v>
                </c:pt>
                <c:pt idx="5467">
                  <c:v>0.124793656</c:v>
                </c:pt>
                <c:pt idx="5468">
                  <c:v>0.12671209899999999</c:v>
                </c:pt>
                <c:pt idx="5469">
                  <c:v>0.125591442</c:v>
                </c:pt>
                <c:pt idx="5470">
                  <c:v>0.122432075</c:v>
                </c:pt>
                <c:pt idx="5471">
                  <c:v>0.118753716</c:v>
                </c:pt>
                <c:pt idx="5472">
                  <c:v>0.116111703</c:v>
                </c:pt>
                <c:pt idx="5473">
                  <c:v>0.113079429</c:v>
                </c:pt>
                <c:pt idx="5474">
                  <c:v>0.11108726300000001</c:v>
                </c:pt>
                <c:pt idx="5475">
                  <c:v>0.105234697</c:v>
                </c:pt>
                <c:pt idx="5476">
                  <c:v>0.105071135</c:v>
                </c:pt>
                <c:pt idx="5477">
                  <c:v>0.103894554</c:v>
                </c:pt>
                <c:pt idx="5478">
                  <c:v>9.9086284999999996E-2</c:v>
                </c:pt>
                <c:pt idx="5479">
                  <c:v>9.9603467000000001E-2</c:v>
                </c:pt>
                <c:pt idx="5480">
                  <c:v>9.3199715000000002E-2</c:v>
                </c:pt>
                <c:pt idx="5481">
                  <c:v>9.6087648999999997E-2</c:v>
                </c:pt>
                <c:pt idx="5482">
                  <c:v>9.0712166999999996E-2</c:v>
                </c:pt>
                <c:pt idx="5483">
                  <c:v>9.3342304000000001E-2</c:v>
                </c:pt>
                <c:pt idx="5484">
                  <c:v>8.7494194999999997E-2</c:v>
                </c:pt>
                <c:pt idx="5485">
                  <c:v>8.8573307000000004E-2</c:v>
                </c:pt>
                <c:pt idx="5486">
                  <c:v>8.7165884999999999E-2</c:v>
                </c:pt>
                <c:pt idx="5487">
                  <c:v>8.4005504999999994E-2</c:v>
                </c:pt>
                <c:pt idx="5488">
                  <c:v>8.0083475000000001E-2</c:v>
                </c:pt>
                <c:pt idx="5489">
                  <c:v>8.1303738E-2</c:v>
                </c:pt>
                <c:pt idx="5490">
                  <c:v>7.8978896000000007E-2</c:v>
                </c:pt>
                <c:pt idx="5491">
                  <c:v>7.5602538999999996E-2</c:v>
                </c:pt>
                <c:pt idx="5492">
                  <c:v>7.4086599000000003E-2</c:v>
                </c:pt>
                <c:pt idx="5493">
                  <c:v>7.3301232999999993E-2</c:v>
                </c:pt>
                <c:pt idx="5494">
                  <c:v>7.6202682999999993E-2</c:v>
                </c:pt>
                <c:pt idx="5495">
                  <c:v>6.8367398999999995E-2</c:v>
                </c:pt>
                <c:pt idx="5496">
                  <c:v>6.8029739000000006E-2</c:v>
                </c:pt>
                <c:pt idx="5497">
                  <c:v>6.7192443000000004E-2</c:v>
                </c:pt>
                <c:pt idx="5498">
                  <c:v>6.7875489999999997E-2</c:v>
                </c:pt>
                <c:pt idx="5499">
                  <c:v>6.5589696000000003E-2</c:v>
                </c:pt>
                <c:pt idx="5500">
                  <c:v>6.1572312999999997E-2</c:v>
                </c:pt>
                <c:pt idx="5501">
                  <c:v>5.8268926999999998E-2</c:v>
                </c:pt>
                <c:pt idx="5502">
                  <c:v>5.9942644000000003E-2</c:v>
                </c:pt>
                <c:pt idx="5503">
                  <c:v>5.5082108999999997E-2</c:v>
                </c:pt>
                <c:pt idx="5504">
                  <c:v>5.3780384000000001E-2</c:v>
                </c:pt>
                <c:pt idx="5505">
                  <c:v>5.2305791999999997E-2</c:v>
                </c:pt>
                <c:pt idx="5506">
                  <c:v>5.0964572E-2</c:v>
                </c:pt>
                <c:pt idx="5507">
                  <c:v>4.9839649E-2</c:v>
                </c:pt>
                <c:pt idx="5508">
                  <c:v>5.0111346000000001E-2</c:v>
                </c:pt>
                <c:pt idx="5509">
                  <c:v>4.8251662000000001E-2</c:v>
                </c:pt>
                <c:pt idx="5510">
                  <c:v>5.0858225999999999E-2</c:v>
                </c:pt>
                <c:pt idx="5511">
                  <c:v>5.1530938999999998E-2</c:v>
                </c:pt>
                <c:pt idx="5512">
                  <c:v>4.7903225000000001E-2</c:v>
                </c:pt>
                <c:pt idx="5513">
                  <c:v>4.3851490999999999E-2</c:v>
                </c:pt>
                <c:pt idx="5514">
                  <c:v>4.57679E-2</c:v>
                </c:pt>
                <c:pt idx="5515">
                  <c:v>4.9667567000000003E-2</c:v>
                </c:pt>
                <c:pt idx="5516">
                  <c:v>4.5284449999999997E-2</c:v>
                </c:pt>
                <c:pt idx="5517">
                  <c:v>4.8171050999999999E-2</c:v>
                </c:pt>
                <c:pt idx="5518">
                  <c:v>4.9973416999999999E-2</c:v>
                </c:pt>
                <c:pt idx="5519">
                  <c:v>5.0578221999999999E-2</c:v>
                </c:pt>
                <c:pt idx="5520">
                  <c:v>4.8264395000000002E-2</c:v>
                </c:pt>
                <c:pt idx="5521">
                  <c:v>4.6049178000000003E-2</c:v>
                </c:pt>
                <c:pt idx="5522">
                  <c:v>4.6615388000000001E-2</c:v>
                </c:pt>
                <c:pt idx="5523">
                  <c:v>4.7248687999999997E-2</c:v>
                </c:pt>
                <c:pt idx="5524">
                  <c:v>4.7353931000000002E-2</c:v>
                </c:pt>
                <c:pt idx="5525">
                  <c:v>4.2047318E-2</c:v>
                </c:pt>
                <c:pt idx="5526">
                  <c:v>4.3966953000000003E-2</c:v>
                </c:pt>
                <c:pt idx="5527">
                  <c:v>4.5792285000000002E-2</c:v>
                </c:pt>
                <c:pt idx="5528">
                  <c:v>3.9821647000000002E-2</c:v>
                </c:pt>
                <c:pt idx="5529">
                  <c:v>3.9573709999999998E-2</c:v>
                </c:pt>
                <c:pt idx="5530">
                  <c:v>4.0143602E-2</c:v>
                </c:pt>
                <c:pt idx="5531">
                  <c:v>4.2956165999999997E-2</c:v>
                </c:pt>
                <c:pt idx="5532">
                  <c:v>3.8814880000000003E-2</c:v>
                </c:pt>
                <c:pt idx="5533">
                  <c:v>3.5303500000000002E-2</c:v>
                </c:pt>
                <c:pt idx="5534">
                  <c:v>3.7942103999999997E-2</c:v>
                </c:pt>
                <c:pt idx="5535">
                  <c:v>3.4712489999999999E-2</c:v>
                </c:pt>
                <c:pt idx="5536">
                  <c:v>3.3922269999999997E-2</c:v>
                </c:pt>
                <c:pt idx="5537">
                  <c:v>3.4608565000000001E-2</c:v>
                </c:pt>
                <c:pt idx="5538">
                  <c:v>3.0944843E-2</c:v>
                </c:pt>
                <c:pt idx="5539">
                  <c:v>2.9423112000000001E-2</c:v>
                </c:pt>
                <c:pt idx="5540">
                  <c:v>3.3665828000000002E-2</c:v>
                </c:pt>
                <c:pt idx="5541">
                  <c:v>3.3637068999999999E-2</c:v>
                </c:pt>
                <c:pt idx="5542">
                  <c:v>3.2238691999999999E-2</c:v>
                </c:pt>
                <c:pt idx="5543">
                  <c:v>3.3323659999999998E-2</c:v>
                </c:pt>
                <c:pt idx="5544">
                  <c:v>3.3979356000000002E-2</c:v>
                </c:pt>
                <c:pt idx="5545">
                  <c:v>3.0444275999999999E-2</c:v>
                </c:pt>
                <c:pt idx="5546">
                  <c:v>3.0426816999999998E-2</c:v>
                </c:pt>
                <c:pt idx="5547">
                  <c:v>2.9443311999999999E-2</c:v>
                </c:pt>
                <c:pt idx="5548">
                  <c:v>2.9947222999999999E-2</c:v>
                </c:pt>
                <c:pt idx="5549">
                  <c:v>3.0007411000000001E-2</c:v>
                </c:pt>
                <c:pt idx="5550">
                  <c:v>3.5387694999999997E-2</c:v>
                </c:pt>
                <c:pt idx="5551">
                  <c:v>3.1529840000000003E-2</c:v>
                </c:pt>
                <c:pt idx="5552">
                  <c:v>2.8308794000000002E-2</c:v>
                </c:pt>
                <c:pt idx="5553">
                  <c:v>3.1593802999999997E-2</c:v>
                </c:pt>
                <c:pt idx="5554">
                  <c:v>3.1527768999999997E-2</c:v>
                </c:pt>
                <c:pt idx="5555">
                  <c:v>2.5165742000000001E-2</c:v>
                </c:pt>
                <c:pt idx="5556">
                  <c:v>2.8722774E-2</c:v>
                </c:pt>
                <c:pt idx="5557">
                  <c:v>3.2761458E-2</c:v>
                </c:pt>
                <c:pt idx="5558">
                  <c:v>2.9791886E-2</c:v>
                </c:pt>
                <c:pt idx="5559">
                  <c:v>2.6637105000000001E-2</c:v>
                </c:pt>
                <c:pt idx="5560">
                  <c:v>2.5431868E-2</c:v>
                </c:pt>
                <c:pt idx="5561">
                  <c:v>2.7575977000000002E-2</c:v>
                </c:pt>
                <c:pt idx="5562">
                  <c:v>2.4601762999999999E-2</c:v>
                </c:pt>
                <c:pt idx="5563">
                  <c:v>2.1180398999999999E-2</c:v>
                </c:pt>
                <c:pt idx="5564">
                  <c:v>2.1519544000000002E-2</c:v>
                </c:pt>
                <c:pt idx="5565">
                  <c:v>2.3495609000000001E-2</c:v>
                </c:pt>
                <c:pt idx="5566">
                  <c:v>1.8792011000000001E-2</c:v>
                </c:pt>
                <c:pt idx="5567">
                  <c:v>1.7479339999999999E-2</c:v>
                </c:pt>
                <c:pt idx="5568">
                  <c:v>1.4227261E-2</c:v>
                </c:pt>
                <c:pt idx="5569">
                  <c:v>1.7727186999999998E-2</c:v>
                </c:pt>
                <c:pt idx="5570">
                  <c:v>1.9933447E-2</c:v>
                </c:pt>
                <c:pt idx="5571">
                  <c:v>1.52841E-2</c:v>
                </c:pt>
                <c:pt idx="5572">
                  <c:v>1.1667732E-2</c:v>
                </c:pt>
                <c:pt idx="5573">
                  <c:v>1.1768666000000001E-2</c:v>
                </c:pt>
                <c:pt idx="5574">
                  <c:v>1.1509359E-2</c:v>
                </c:pt>
                <c:pt idx="5575">
                  <c:v>1.0515734000000001E-2</c:v>
                </c:pt>
                <c:pt idx="5576">
                  <c:v>7.5957469999999999E-3</c:v>
                </c:pt>
                <c:pt idx="5577">
                  <c:v>7.8346330000000006E-3</c:v>
                </c:pt>
                <c:pt idx="5578">
                  <c:v>1.1071259E-2</c:v>
                </c:pt>
                <c:pt idx="5579">
                  <c:v>8.6672239999999994E-3</c:v>
                </c:pt>
                <c:pt idx="5580">
                  <c:v>4.6631590000000001E-3</c:v>
                </c:pt>
                <c:pt idx="5581">
                  <c:v>-1.4141749999999999E-3</c:v>
                </c:pt>
                <c:pt idx="5582">
                  <c:v>-3.6138379999999999E-3</c:v>
                </c:pt>
                <c:pt idx="5583">
                  <c:v>6.56275E-4</c:v>
                </c:pt>
                <c:pt idx="5584">
                  <c:v>-3.3687700000000002E-4</c:v>
                </c:pt>
                <c:pt idx="5585">
                  <c:v>-3.4453190000000001E-3</c:v>
                </c:pt>
                <c:pt idx="5586">
                  <c:v>-2.9312919999999998E-3</c:v>
                </c:pt>
                <c:pt idx="5587">
                  <c:v>-3.124904E-3</c:v>
                </c:pt>
                <c:pt idx="5588">
                  <c:v>-2.1098670000000001E-3</c:v>
                </c:pt>
                <c:pt idx="5589">
                  <c:v>-7.7176850000000002E-3</c:v>
                </c:pt>
                <c:pt idx="5590">
                  <c:v>-8.6403000000000001E-3</c:v>
                </c:pt>
                <c:pt idx="5591">
                  <c:v>-3.5781630000000001E-3</c:v>
                </c:pt>
                <c:pt idx="5592">
                  <c:v>8.2703300000000002E-4</c:v>
                </c:pt>
                <c:pt idx="5593">
                  <c:v>-6.8884109999999997E-3</c:v>
                </c:pt>
                <c:pt idx="5594">
                  <c:v>-3.9267820000000002E-3</c:v>
                </c:pt>
                <c:pt idx="5595">
                  <c:v>-2.9022639999999999E-3</c:v>
                </c:pt>
                <c:pt idx="5596">
                  <c:v>-8.3147399999999993E-3</c:v>
                </c:pt>
                <c:pt idx="5597">
                  <c:v>-4.2038850000000001E-3</c:v>
                </c:pt>
                <c:pt idx="5598">
                  <c:v>-3.9043299999999998E-4</c:v>
                </c:pt>
                <c:pt idx="5599">
                  <c:v>-4.7036880000000001E-3</c:v>
                </c:pt>
                <c:pt idx="5600">
                  <c:v>-8.2142299999999994E-3</c:v>
                </c:pt>
                <c:pt idx="5601">
                  <c:v>-4.5401319999999997E-3</c:v>
                </c:pt>
                <c:pt idx="5602">
                  <c:v>-5.6671229999999996E-3</c:v>
                </c:pt>
                <c:pt idx="5603">
                  <c:v>-7.587529E-3</c:v>
                </c:pt>
                <c:pt idx="5604">
                  <c:v>-4.7353459999999997E-3</c:v>
                </c:pt>
                <c:pt idx="5605">
                  <c:v>-1.2327219E-2</c:v>
                </c:pt>
                <c:pt idx="5606">
                  <c:v>-9.7702229999999998E-3</c:v>
                </c:pt>
                <c:pt idx="5607">
                  <c:v>-6.5637769999999998E-3</c:v>
                </c:pt>
                <c:pt idx="5608">
                  <c:v>-1.1052047000000001E-2</c:v>
                </c:pt>
                <c:pt idx="5609">
                  <c:v>-1.4428669E-2</c:v>
                </c:pt>
                <c:pt idx="5610">
                  <c:v>-1.3184838000000001E-2</c:v>
                </c:pt>
                <c:pt idx="5611">
                  <c:v>-1.5616303999999999E-2</c:v>
                </c:pt>
                <c:pt idx="5612">
                  <c:v>-1.4585068E-2</c:v>
                </c:pt>
                <c:pt idx="5613">
                  <c:v>-1.7311079E-2</c:v>
                </c:pt>
                <c:pt idx="5614">
                  <c:v>-1.3882489E-2</c:v>
                </c:pt>
                <c:pt idx="5615">
                  <c:v>-1.332509E-2</c:v>
                </c:pt>
                <c:pt idx="5616">
                  <c:v>-2.2535100999999998E-2</c:v>
                </c:pt>
                <c:pt idx="5617">
                  <c:v>-2.0488994E-2</c:v>
                </c:pt>
                <c:pt idx="5618">
                  <c:v>-2.0508434999999998E-2</c:v>
                </c:pt>
                <c:pt idx="5619">
                  <c:v>-1.4868414999999999E-2</c:v>
                </c:pt>
                <c:pt idx="5620">
                  <c:v>-1.9167378999999998E-2</c:v>
                </c:pt>
                <c:pt idx="5621">
                  <c:v>-2.0941576E-2</c:v>
                </c:pt>
                <c:pt idx="5622">
                  <c:v>-1.7328053999999999E-2</c:v>
                </c:pt>
                <c:pt idx="5623">
                  <c:v>-1.37967E-2</c:v>
                </c:pt>
                <c:pt idx="5624">
                  <c:v>-1.7862850999999999E-2</c:v>
                </c:pt>
                <c:pt idx="5625">
                  <c:v>-1.5168264000000001E-2</c:v>
                </c:pt>
                <c:pt idx="5626">
                  <c:v>-1.4046239E-2</c:v>
                </c:pt>
                <c:pt idx="5627">
                  <c:v>-1.4637460999999999E-2</c:v>
                </c:pt>
                <c:pt idx="5628">
                  <c:v>-1.2588034999999999E-2</c:v>
                </c:pt>
                <c:pt idx="5629">
                  <c:v>-2.6731017999999999E-2</c:v>
                </c:pt>
                <c:pt idx="5630">
                  <c:v>-1.6053224000000001E-2</c:v>
                </c:pt>
                <c:pt idx="5631">
                  <c:v>-5.7965910000000002E-3</c:v>
                </c:pt>
                <c:pt idx="5632">
                  <c:v>-1.6100529999999998E-2</c:v>
                </c:pt>
                <c:pt idx="5633">
                  <c:v>-1.943667E-2</c:v>
                </c:pt>
                <c:pt idx="5634">
                  <c:v>-1.348947E-2</c:v>
                </c:pt>
                <c:pt idx="5635">
                  <c:v>-1.4117443E-2</c:v>
                </c:pt>
                <c:pt idx="5636">
                  <c:v>-1.7467355E-2</c:v>
                </c:pt>
                <c:pt idx="5637">
                  <c:v>-1.5124838999999999E-2</c:v>
                </c:pt>
                <c:pt idx="5638">
                  <c:v>-1.9203451E-2</c:v>
                </c:pt>
                <c:pt idx="5639">
                  <c:v>-1.4615355999999999E-2</c:v>
                </c:pt>
                <c:pt idx="5640">
                  <c:v>-1.5971813000000001E-2</c:v>
                </c:pt>
                <c:pt idx="5641">
                  <c:v>-1.4595491E-2</c:v>
                </c:pt>
                <c:pt idx="5642">
                  <c:v>-1.7505504000000002E-2</c:v>
                </c:pt>
                <c:pt idx="5643">
                  <c:v>-1.5515589E-2</c:v>
                </c:pt>
                <c:pt idx="5644">
                  <c:v>-1.6451483999999999E-2</c:v>
                </c:pt>
                <c:pt idx="5645">
                  <c:v>-2.0177510999999999E-2</c:v>
                </c:pt>
                <c:pt idx="5646">
                  <c:v>-1.5893502E-2</c:v>
                </c:pt>
                <c:pt idx="5647">
                  <c:v>-1.3188797E-2</c:v>
                </c:pt>
                <c:pt idx="5648">
                  <c:v>-1.5667547E-2</c:v>
                </c:pt>
                <c:pt idx="5649">
                  <c:v>-1.9141638999999998E-2</c:v>
                </c:pt>
                <c:pt idx="5650">
                  <c:v>-1.1529526E-2</c:v>
                </c:pt>
                <c:pt idx="5651">
                  <c:v>-9.9268359999999996E-3</c:v>
                </c:pt>
                <c:pt idx="5652">
                  <c:v>-1.213933E-2</c:v>
                </c:pt>
                <c:pt idx="5653">
                  <c:v>-1.7166312999999999E-2</c:v>
                </c:pt>
                <c:pt idx="5654">
                  <c:v>-1.6071536000000001E-2</c:v>
                </c:pt>
                <c:pt idx="5655">
                  <c:v>-1.5443296E-2</c:v>
                </c:pt>
                <c:pt idx="5656">
                  <c:v>-9.6192320000000001E-3</c:v>
                </c:pt>
                <c:pt idx="5657">
                  <c:v>-1.0513788E-2</c:v>
                </c:pt>
                <c:pt idx="5658">
                  <c:v>-2.3019444E-2</c:v>
                </c:pt>
                <c:pt idx="5659">
                  <c:v>-1.4678955E-2</c:v>
                </c:pt>
                <c:pt idx="5660">
                  <c:v>-7.3296500000000001E-3</c:v>
                </c:pt>
                <c:pt idx="5661">
                  <c:v>-1.4438159000000001E-2</c:v>
                </c:pt>
                <c:pt idx="5662">
                  <c:v>-1.8450139000000001E-2</c:v>
                </c:pt>
                <c:pt idx="5663">
                  <c:v>-1.3422890999999999E-2</c:v>
                </c:pt>
                <c:pt idx="5664">
                  <c:v>-1.3304075E-2</c:v>
                </c:pt>
                <c:pt idx="5665">
                  <c:v>-1.4248698000000001E-2</c:v>
                </c:pt>
                <c:pt idx="5666">
                  <c:v>-1.4508247E-2</c:v>
                </c:pt>
                <c:pt idx="5667">
                  <c:v>-1.8451057E-2</c:v>
                </c:pt>
                <c:pt idx="5668">
                  <c:v>-1.8251745E-2</c:v>
                </c:pt>
                <c:pt idx="5669">
                  <c:v>-1.2726217999999999E-2</c:v>
                </c:pt>
                <c:pt idx="5670">
                  <c:v>-1.7671296E-2</c:v>
                </c:pt>
                <c:pt idx="5671">
                  <c:v>-1.4446208E-2</c:v>
                </c:pt>
                <c:pt idx="5672">
                  <c:v>-1.4590699E-2</c:v>
                </c:pt>
                <c:pt idx="5673">
                  <c:v>-1.153419E-2</c:v>
                </c:pt>
                <c:pt idx="5674">
                  <c:v>-1.6588492E-2</c:v>
                </c:pt>
                <c:pt idx="5675">
                  <c:v>-1.4874482E-2</c:v>
                </c:pt>
                <c:pt idx="5676">
                  <c:v>-1.2639109000000001E-2</c:v>
                </c:pt>
                <c:pt idx="5677">
                  <c:v>-9.7519760000000007E-3</c:v>
                </c:pt>
                <c:pt idx="5678">
                  <c:v>-1.2484561999999999E-2</c:v>
                </c:pt>
                <c:pt idx="5679">
                  <c:v>-1.2959137000000001E-2</c:v>
                </c:pt>
                <c:pt idx="5680">
                  <c:v>-1.3904352E-2</c:v>
                </c:pt>
                <c:pt idx="5681">
                  <c:v>-1.201404E-2</c:v>
                </c:pt>
                <c:pt idx="5682">
                  <c:v>-1.5200816000000001E-2</c:v>
                </c:pt>
                <c:pt idx="5683">
                  <c:v>-1.4489487000000001E-2</c:v>
                </c:pt>
                <c:pt idx="5684">
                  <c:v>-1.2371559000000001E-2</c:v>
                </c:pt>
                <c:pt idx="5685">
                  <c:v>-1.2181676000000001E-2</c:v>
                </c:pt>
                <c:pt idx="5686">
                  <c:v>-1.4915483E-2</c:v>
                </c:pt>
                <c:pt idx="5687">
                  <c:v>-1.5651314E-2</c:v>
                </c:pt>
                <c:pt idx="5688">
                  <c:v>-1.2507393E-2</c:v>
                </c:pt>
                <c:pt idx="5689">
                  <c:v>-1.1840537999999999E-2</c:v>
                </c:pt>
                <c:pt idx="5690">
                  <c:v>-1.3489599999999999E-2</c:v>
                </c:pt>
                <c:pt idx="5691">
                  <c:v>-1.7497658999999999E-2</c:v>
                </c:pt>
                <c:pt idx="5692">
                  <c:v>-1.7365393999999999E-2</c:v>
                </c:pt>
                <c:pt idx="5693">
                  <c:v>-1.9233869000000001E-2</c:v>
                </c:pt>
                <c:pt idx="5694">
                  <c:v>-1.9348240999999999E-2</c:v>
                </c:pt>
                <c:pt idx="5695">
                  <c:v>-2.3641523000000001E-2</c:v>
                </c:pt>
                <c:pt idx="5696">
                  <c:v>-2.1238054999999999E-2</c:v>
                </c:pt>
                <c:pt idx="5697">
                  <c:v>-1.2286106E-2</c:v>
                </c:pt>
                <c:pt idx="5698">
                  <c:v>-2.0168868999999999E-2</c:v>
                </c:pt>
                <c:pt idx="5699">
                  <c:v>-2.7936776999999999E-2</c:v>
                </c:pt>
                <c:pt idx="5700">
                  <c:v>-1.8853183999999999E-2</c:v>
                </c:pt>
                <c:pt idx="5701">
                  <c:v>-1.826649E-2</c:v>
                </c:pt>
                <c:pt idx="5702">
                  <c:v>-2.4160874999999998E-2</c:v>
                </c:pt>
                <c:pt idx="5703">
                  <c:v>-1.5806805E-2</c:v>
                </c:pt>
                <c:pt idx="5704">
                  <c:v>-1.4680129E-2</c:v>
                </c:pt>
                <c:pt idx="5705">
                  <c:v>-2.1262397999999998E-2</c:v>
                </c:pt>
                <c:pt idx="5706">
                  <c:v>-2.0930909000000001E-2</c:v>
                </c:pt>
                <c:pt idx="5707">
                  <c:v>-2.3773567999999998E-2</c:v>
                </c:pt>
                <c:pt idx="5708">
                  <c:v>-2.1479907999999999E-2</c:v>
                </c:pt>
                <c:pt idx="5709">
                  <c:v>-1.6763450999999999E-2</c:v>
                </c:pt>
                <c:pt idx="5710">
                  <c:v>-1.5549701000000001E-2</c:v>
                </c:pt>
                <c:pt idx="5711">
                  <c:v>-1.4658874000000001E-2</c:v>
                </c:pt>
                <c:pt idx="5712">
                  <c:v>-1.6024495999999999E-2</c:v>
                </c:pt>
                <c:pt idx="5713">
                  <c:v>-1.4854037E-2</c:v>
                </c:pt>
                <c:pt idx="5714">
                  <c:v>-1.4428766000000001E-2</c:v>
                </c:pt>
                <c:pt idx="5715">
                  <c:v>-1.4171504999999999E-2</c:v>
                </c:pt>
                <c:pt idx="5716">
                  <c:v>-1.7624343000000001E-2</c:v>
                </c:pt>
                <c:pt idx="5717">
                  <c:v>-1.0710511000000001E-2</c:v>
                </c:pt>
                <c:pt idx="5718">
                  <c:v>-1.4080919000000001E-2</c:v>
                </c:pt>
                <c:pt idx="5719">
                  <c:v>-1.8162480000000002E-2</c:v>
                </c:pt>
                <c:pt idx="5720">
                  <c:v>-1.9863417000000001E-2</c:v>
                </c:pt>
                <c:pt idx="5721">
                  <c:v>-1.1236105999999999E-2</c:v>
                </c:pt>
                <c:pt idx="5722">
                  <c:v>-7.4318409999999998E-3</c:v>
                </c:pt>
                <c:pt idx="5723">
                  <c:v>-1.4273236999999999E-2</c:v>
                </c:pt>
                <c:pt idx="5724">
                  <c:v>-5.4033589999999999E-3</c:v>
                </c:pt>
                <c:pt idx="5725">
                  <c:v>-7.1996619999999999E-3</c:v>
                </c:pt>
                <c:pt idx="5726">
                  <c:v>-5.6746030000000003E-3</c:v>
                </c:pt>
                <c:pt idx="5727">
                  <c:v>-5.7244039999999998E-3</c:v>
                </c:pt>
                <c:pt idx="5728">
                  <c:v>-8.9782830000000001E-3</c:v>
                </c:pt>
                <c:pt idx="5729">
                  <c:v>9.1376200000000004E-4</c:v>
                </c:pt>
                <c:pt idx="5730">
                  <c:v>6.4093939999999997E-3</c:v>
                </c:pt>
                <c:pt idx="5731">
                  <c:v>-1.407251E-3</c:v>
                </c:pt>
                <c:pt idx="5732">
                  <c:v>-3.4609720000000001E-3</c:v>
                </c:pt>
                <c:pt idx="5733">
                  <c:v>9.2194019999999998E-3</c:v>
                </c:pt>
                <c:pt idx="5734">
                  <c:v>2.3929350000000001E-3</c:v>
                </c:pt>
                <c:pt idx="5735">
                  <c:v>-3.0313919999999999E-3</c:v>
                </c:pt>
                <c:pt idx="5736">
                  <c:v>9.6214679999999993E-3</c:v>
                </c:pt>
                <c:pt idx="5737">
                  <c:v>7.7050579999999999E-3</c:v>
                </c:pt>
                <c:pt idx="5738">
                  <c:v>1.547346E-3</c:v>
                </c:pt>
                <c:pt idx="5739">
                  <c:v>8.8714800000000004E-4</c:v>
                </c:pt>
                <c:pt idx="5740">
                  <c:v>-3.820861E-3</c:v>
                </c:pt>
                <c:pt idx="5741">
                  <c:v>1.5861549999999999E-3</c:v>
                </c:pt>
                <c:pt idx="5742">
                  <c:v>-2.5303790000000001E-3</c:v>
                </c:pt>
                <c:pt idx="5743">
                  <c:v>-4.0513099999999998E-3</c:v>
                </c:pt>
                <c:pt idx="5744">
                  <c:v>-5.3045810000000001E-3</c:v>
                </c:pt>
                <c:pt idx="5745">
                  <c:v>-5.9075220000000001E-3</c:v>
                </c:pt>
                <c:pt idx="5746">
                  <c:v>-5.6302419999999997E-3</c:v>
                </c:pt>
                <c:pt idx="5747">
                  <c:v>-5.0664509999999996E-3</c:v>
                </c:pt>
                <c:pt idx="5748">
                  <c:v>-8.7416569999999999E-3</c:v>
                </c:pt>
                <c:pt idx="5749">
                  <c:v>-1.2902847E-2</c:v>
                </c:pt>
                <c:pt idx="5750">
                  <c:v>-7.7559370000000001E-3</c:v>
                </c:pt>
                <c:pt idx="5751">
                  <c:v>-5.3122200000000003E-3</c:v>
                </c:pt>
                <c:pt idx="5752">
                  <c:v>-1.2816424999999999E-2</c:v>
                </c:pt>
                <c:pt idx="5753">
                  <c:v>-7.7747950000000001E-3</c:v>
                </c:pt>
                <c:pt idx="5754">
                  <c:v>-5.2498049999999997E-3</c:v>
                </c:pt>
                <c:pt idx="5755">
                  <c:v>-1.4590842999999999E-2</c:v>
                </c:pt>
                <c:pt idx="5756">
                  <c:v>-7.7518800000000001E-3</c:v>
                </c:pt>
                <c:pt idx="5757">
                  <c:v>-4.03171E-3</c:v>
                </c:pt>
                <c:pt idx="5758">
                  <c:v>-9.8986579999999994E-3</c:v>
                </c:pt>
                <c:pt idx="5759">
                  <c:v>-8.6536300000000007E-3</c:v>
                </c:pt>
                <c:pt idx="5760">
                  <c:v>-1.1675019999999999E-2</c:v>
                </c:pt>
                <c:pt idx="5761">
                  <c:v>-6.7260669999999996E-3</c:v>
                </c:pt>
                <c:pt idx="5762">
                  <c:v>-3.8323860000000001E-3</c:v>
                </c:pt>
                <c:pt idx="5763">
                  <c:v>-6.5552020000000004E-3</c:v>
                </c:pt>
                <c:pt idx="5764">
                  <c:v>-9.0181670000000005E-3</c:v>
                </c:pt>
                <c:pt idx="5765">
                  <c:v>-1.1093835E-2</c:v>
                </c:pt>
                <c:pt idx="5766">
                  <c:v>-5.6757550000000002E-3</c:v>
                </c:pt>
                <c:pt idx="5767">
                  <c:v>-7.3791129999999996E-3</c:v>
                </c:pt>
                <c:pt idx="5768">
                  <c:v>-4.6637099999999997E-3</c:v>
                </c:pt>
                <c:pt idx="5769">
                  <c:v>-1.917724E-3</c:v>
                </c:pt>
                <c:pt idx="5770">
                  <c:v>-4.102021E-3</c:v>
                </c:pt>
                <c:pt idx="5771">
                  <c:v>-5.9649029999999997E-3</c:v>
                </c:pt>
                <c:pt idx="5772">
                  <c:v>-7.0528029999999999E-3</c:v>
                </c:pt>
                <c:pt idx="5773">
                  <c:v>-2.4727E-3</c:v>
                </c:pt>
                <c:pt idx="5774">
                  <c:v>-2.3743900000000001E-3</c:v>
                </c:pt>
                <c:pt idx="5775">
                  <c:v>-1.241748E-3</c:v>
                </c:pt>
                <c:pt idx="5776">
                  <c:v>-1.9700849999999999E-3</c:v>
                </c:pt>
                <c:pt idx="5777">
                  <c:v>3.177806E-3</c:v>
                </c:pt>
                <c:pt idx="5778">
                  <c:v>-4.8509479999999999E-3</c:v>
                </c:pt>
                <c:pt idx="5779">
                  <c:v>-1.8618160000000001E-3</c:v>
                </c:pt>
                <c:pt idx="5780">
                  <c:v>3.3664879999999999E-3</c:v>
                </c:pt>
                <c:pt idx="5781">
                  <c:v>-6.0832059999999999E-3</c:v>
                </c:pt>
                <c:pt idx="5782">
                  <c:v>1.640374E-3</c:v>
                </c:pt>
                <c:pt idx="5783">
                  <c:v>-2.1754029999999998E-3</c:v>
                </c:pt>
                <c:pt idx="5784">
                  <c:v>-9.0086300000000001E-4</c:v>
                </c:pt>
                <c:pt idx="5785">
                  <c:v>-1.0910500000000001E-4</c:v>
                </c:pt>
                <c:pt idx="5786">
                  <c:v>-1.2002149999999999E-3</c:v>
                </c:pt>
                <c:pt idx="5787">
                  <c:v>-1.987445E-3</c:v>
                </c:pt>
                <c:pt idx="5788" formatCode="0.00E+00">
                  <c:v>5.8368600000000002E-5</c:v>
                </c:pt>
                <c:pt idx="5789">
                  <c:v>2.6050299999999998E-4</c:v>
                </c:pt>
                <c:pt idx="5790">
                  <c:v>-9.3767769999999993E-3</c:v>
                </c:pt>
                <c:pt idx="5791">
                  <c:v>-3.6611009999999999E-3</c:v>
                </c:pt>
                <c:pt idx="5792">
                  <c:v>-1.2340960000000001E-3</c:v>
                </c:pt>
                <c:pt idx="5793">
                  <c:v>2.242661E-3</c:v>
                </c:pt>
                <c:pt idx="5794">
                  <c:v>-2.8564939999999998E-3</c:v>
                </c:pt>
                <c:pt idx="5795">
                  <c:v>-7.036858E-3</c:v>
                </c:pt>
                <c:pt idx="5796">
                  <c:v>-1.8610429999999999E-3</c:v>
                </c:pt>
                <c:pt idx="5797">
                  <c:v>-5.6647999999999996E-4</c:v>
                </c:pt>
                <c:pt idx="5798">
                  <c:v>-1.48683E-3</c:v>
                </c:pt>
                <c:pt idx="5799">
                  <c:v>1.2785959999999999E-3</c:v>
                </c:pt>
                <c:pt idx="5800">
                  <c:v>-8.4936699999999996E-4</c:v>
                </c:pt>
                <c:pt idx="5801">
                  <c:v>-1.9665630000000002E-3</c:v>
                </c:pt>
                <c:pt idx="5802">
                  <c:v>3.0287869999999998E-3</c:v>
                </c:pt>
                <c:pt idx="5803">
                  <c:v>3.1616790000000001E-3</c:v>
                </c:pt>
                <c:pt idx="5804">
                  <c:v>2.774468E-3</c:v>
                </c:pt>
                <c:pt idx="5805">
                  <c:v>2.0354409999999998E-3</c:v>
                </c:pt>
                <c:pt idx="5806">
                  <c:v>6.0720999999999995E-4</c:v>
                </c:pt>
                <c:pt idx="5807">
                  <c:v>3.1776930000000001E-3</c:v>
                </c:pt>
                <c:pt idx="5808">
                  <c:v>-8.4177999999999998E-4</c:v>
                </c:pt>
                <c:pt idx="5809">
                  <c:v>1.5928819999999999E-3</c:v>
                </c:pt>
                <c:pt idx="5810">
                  <c:v>5.3287300000000001E-4</c:v>
                </c:pt>
                <c:pt idx="5811">
                  <c:v>-2.6474739999999999E-3</c:v>
                </c:pt>
                <c:pt idx="5812">
                  <c:v>-2.924079E-3</c:v>
                </c:pt>
                <c:pt idx="5813">
                  <c:v>3.4363480000000001E-3</c:v>
                </c:pt>
                <c:pt idx="5814">
                  <c:v>8.1010800000000003E-4</c:v>
                </c:pt>
                <c:pt idx="5815">
                  <c:v>-2.342542E-3</c:v>
                </c:pt>
                <c:pt idx="5816">
                  <c:v>-2.5737889999999999E-3</c:v>
                </c:pt>
                <c:pt idx="5817">
                  <c:v>-1.4089230000000001E-3</c:v>
                </c:pt>
                <c:pt idx="5818">
                  <c:v>1.6487399999999999E-4</c:v>
                </c:pt>
                <c:pt idx="5819">
                  <c:v>-3.2338520000000002E-3</c:v>
                </c:pt>
                <c:pt idx="5820">
                  <c:v>-7.0727799999999999E-4</c:v>
                </c:pt>
                <c:pt idx="5821">
                  <c:v>2.7628209999999999E-3</c:v>
                </c:pt>
                <c:pt idx="5822">
                  <c:v>2.0295230000000001E-3</c:v>
                </c:pt>
                <c:pt idx="5823">
                  <c:v>-1.5992999999999999E-3</c:v>
                </c:pt>
                <c:pt idx="5824">
                  <c:v>-6.1372509999999998E-3</c:v>
                </c:pt>
                <c:pt idx="5825">
                  <c:v>-3.5878070000000001E-3</c:v>
                </c:pt>
                <c:pt idx="5826">
                  <c:v>1.203457E-3</c:v>
                </c:pt>
                <c:pt idx="5827">
                  <c:v>1.3150429999999999E-3</c:v>
                </c:pt>
                <c:pt idx="5828">
                  <c:v>-6.8699039999999996E-3</c:v>
                </c:pt>
                <c:pt idx="5829">
                  <c:v>-4.0802420000000004E-3</c:v>
                </c:pt>
                <c:pt idx="5830">
                  <c:v>-5.4549530000000002E-3</c:v>
                </c:pt>
                <c:pt idx="5831">
                  <c:v>-5.1023500000000003E-3</c:v>
                </c:pt>
                <c:pt idx="5832">
                  <c:v>-6.028187E-3</c:v>
                </c:pt>
                <c:pt idx="5833">
                  <c:v>-7.0598950000000001E-3</c:v>
                </c:pt>
                <c:pt idx="5834">
                  <c:v>-4.1152020000000001E-3</c:v>
                </c:pt>
                <c:pt idx="5835">
                  <c:v>-8.1740899999999995E-4</c:v>
                </c:pt>
                <c:pt idx="5836">
                  <c:v>-5.7696539999999999E-3</c:v>
                </c:pt>
                <c:pt idx="5837">
                  <c:v>-8.410977E-3</c:v>
                </c:pt>
                <c:pt idx="5838">
                  <c:v>-3.2981820000000002E-3</c:v>
                </c:pt>
                <c:pt idx="5839">
                  <c:v>-5.723789E-3</c:v>
                </c:pt>
                <c:pt idx="5840">
                  <c:v>-5.81453E-4</c:v>
                </c:pt>
                <c:pt idx="5841">
                  <c:v>-1.4432519999999999E-3</c:v>
                </c:pt>
                <c:pt idx="5842">
                  <c:v>-2.5279249999999999E-3</c:v>
                </c:pt>
                <c:pt idx="5843">
                  <c:v>1.3337099999999999E-4</c:v>
                </c:pt>
                <c:pt idx="5844">
                  <c:v>-6.8636900000000004E-4</c:v>
                </c:pt>
                <c:pt idx="5845">
                  <c:v>-3.3479320000000001E-3</c:v>
                </c:pt>
                <c:pt idx="5846">
                  <c:v>-7.5491660000000004E-3</c:v>
                </c:pt>
                <c:pt idx="5847">
                  <c:v>-4.9078430000000003E-3</c:v>
                </c:pt>
                <c:pt idx="5848">
                  <c:v>-6.5134620000000002E-3</c:v>
                </c:pt>
                <c:pt idx="5849">
                  <c:v>-6.3850979999999996E-3</c:v>
                </c:pt>
                <c:pt idx="5850">
                  <c:v>-6.0634479999999999E-3</c:v>
                </c:pt>
                <c:pt idx="5851">
                  <c:v>-4.0511640000000003E-3</c:v>
                </c:pt>
                <c:pt idx="5852">
                  <c:v>-4.9530980000000004E-3</c:v>
                </c:pt>
                <c:pt idx="5853">
                  <c:v>-2.9757009999999999E-3</c:v>
                </c:pt>
                <c:pt idx="5854">
                  <c:v>-1.2474248E-2</c:v>
                </c:pt>
                <c:pt idx="5855">
                  <c:v>-9.5146769999999992E-3</c:v>
                </c:pt>
                <c:pt idx="5856">
                  <c:v>-4.31052E-3</c:v>
                </c:pt>
                <c:pt idx="5857">
                  <c:v>-9.252283E-3</c:v>
                </c:pt>
                <c:pt idx="5858">
                  <c:v>-8.5637000000000005E-3</c:v>
                </c:pt>
                <c:pt idx="5859">
                  <c:v>-5.3865479999999997E-3</c:v>
                </c:pt>
                <c:pt idx="5860">
                  <c:v>-5.2221079999999996E-3</c:v>
                </c:pt>
                <c:pt idx="5861">
                  <c:v>-1.0475194E-2</c:v>
                </c:pt>
                <c:pt idx="5862">
                  <c:v>-8.1349309999999998E-3</c:v>
                </c:pt>
                <c:pt idx="5863">
                  <c:v>-2.7795799999999998E-3</c:v>
                </c:pt>
                <c:pt idx="5864">
                  <c:v>-5.277866E-3</c:v>
                </c:pt>
                <c:pt idx="5865">
                  <c:v>-5.2403160000000001E-3</c:v>
                </c:pt>
                <c:pt idx="5866">
                  <c:v>-7.2120220000000002E-3</c:v>
                </c:pt>
                <c:pt idx="5867">
                  <c:v>-6.991779E-3</c:v>
                </c:pt>
                <c:pt idx="5868">
                  <c:v>-4.6818129999999999E-3</c:v>
                </c:pt>
                <c:pt idx="5869">
                  <c:v>-5.5380189999999999E-3</c:v>
                </c:pt>
                <c:pt idx="5870">
                  <c:v>-7.508359E-3</c:v>
                </c:pt>
                <c:pt idx="5871">
                  <c:v>-3.557826E-3</c:v>
                </c:pt>
                <c:pt idx="5872">
                  <c:v>-2.0330899999999999E-4</c:v>
                </c:pt>
                <c:pt idx="5873">
                  <c:v>-6.6175319999999998E-3</c:v>
                </c:pt>
                <c:pt idx="5874">
                  <c:v>-3.8560999999999999E-3</c:v>
                </c:pt>
                <c:pt idx="5875">
                  <c:v>-1.7699E-3</c:v>
                </c:pt>
                <c:pt idx="5876">
                  <c:v>-5.3762560000000003E-3</c:v>
                </c:pt>
                <c:pt idx="5877">
                  <c:v>-9.8642150000000008E-3</c:v>
                </c:pt>
                <c:pt idx="5878">
                  <c:v>5.8422599999999997E-4</c:v>
                </c:pt>
                <c:pt idx="5879">
                  <c:v>-1.6941090000000001E-3</c:v>
                </c:pt>
                <c:pt idx="5880">
                  <c:v>3.8718500000000001E-4</c:v>
                </c:pt>
                <c:pt idx="5881">
                  <c:v>-1.430689E-3</c:v>
                </c:pt>
                <c:pt idx="5882">
                  <c:v>4.4370080000000001E-3</c:v>
                </c:pt>
                <c:pt idx="5883">
                  <c:v>2.2715919999999998E-3</c:v>
                </c:pt>
                <c:pt idx="5884">
                  <c:v>2.9470100000000002E-4</c:v>
                </c:pt>
                <c:pt idx="5885">
                  <c:v>4.4007630000000002E-3</c:v>
                </c:pt>
                <c:pt idx="5886">
                  <c:v>-5.4130569999999998E-3</c:v>
                </c:pt>
                <c:pt idx="5887">
                  <c:v>-5.8274449999999997E-3</c:v>
                </c:pt>
                <c:pt idx="5888">
                  <c:v>-1.1604110000000001E-3</c:v>
                </c:pt>
                <c:pt idx="5889">
                  <c:v>-4.1996109999999998E-3</c:v>
                </c:pt>
                <c:pt idx="5890">
                  <c:v>6.6125630000000001E-3</c:v>
                </c:pt>
                <c:pt idx="5891">
                  <c:v>6.0450429999999999E-3</c:v>
                </c:pt>
                <c:pt idx="5892">
                  <c:v>-6.4127230000000004E-3</c:v>
                </c:pt>
                <c:pt idx="5893">
                  <c:v>-3.665939E-3</c:v>
                </c:pt>
                <c:pt idx="5894">
                  <c:v>-1.7093379999999999E-3</c:v>
                </c:pt>
                <c:pt idx="5895">
                  <c:v>-6.2090400000000003E-4</c:v>
                </c:pt>
                <c:pt idx="5896">
                  <c:v>-4.1532599999999998E-3</c:v>
                </c:pt>
                <c:pt idx="5897">
                  <c:v>-9.8012919999999996E-3</c:v>
                </c:pt>
                <c:pt idx="5898">
                  <c:v>-9.9331430000000002E-3</c:v>
                </c:pt>
                <c:pt idx="5899">
                  <c:v>-1.1633571000000001E-2</c:v>
                </c:pt>
                <c:pt idx="5900">
                  <c:v>-1.3819409E-2</c:v>
                </c:pt>
                <c:pt idx="5901">
                  <c:v>-1.0362359999999999E-2</c:v>
                </c:pt>
                <c:pt idx="5902">
                  <c:v>-9.9832229999999994E-3</c:v>
                </c:pt>
                <c:pt idx="5903">
                  <c:v>-9.1464579999999997E-3</c:v>
                </c:pt>
                <c:pt idx="5904">
                  <c:v>-1.4094007E-2</c:v>
                </c:pt>
                <c:pt idx="5905">
                  <c:v>-1.9808618E-2</c:v>
                </c:pt>
                <c:pt idx="5906">
                  <c:v>-2.4423449999999999E-2</c:v>
                </c:pt>
                <c:pt idx="5907">
                  <c:v>-1.363605E-2</c:v>
                </c:pt>
                <c:pt idx="5908">
                  <c:v>-8.3829560000000004E-3</c:v>
                </c:pt>
                <c:pt idx="5909">
                  <c:v>-1.8086448000000001E-2</c:v>
                </c:pt>
                <c:pt idx="5910">
                  <c:v>-1.2241818999999999E-2</c:v>
                </c:pt>
                <c:pt idx="5911">
                  <c:v>-1.1117699E-2</c:v>
                </c:pt>
                <c:pt idx="5912">
                  <c:v>-1.7722973999999999E-2</c:v>
                </c:pt>
                <c:pt idx="5913">
                  <c:v>-6.0061300000000001E-3</c:v>
                </c:pt>
                <c:pt idx="5914">
                  <c:v>-3.8740160000000001E-3</c:v>
                </c:pt>
                <c:pt idx="5915">
                  <c:v>-1.2429421E-2</c:v>
                </c:pt>
                <c:pt idx="5916">
                  <c:v>-1.1741234999999999E-2</c:v>
                </c:pt>
                <c:pt idx="5917">
                  <c:v>-3.1707300000000002E-4</c:v>
                </c:pt>
                <c:pt idx="5918">
                  <c:v>2.3829960000000001E-3</c:v>
                </c:pt>
                <c:pt idx="5919">
                  <c:v>-2.510562E-3</c:v>
                </c:pt>
                <c:pt idx="5920">
                  <c:v>-1.258019E-3</c:v>
                </c:pt>
                <c:pt idx="5921">
                  <c:v>-1.2497630000000001E-3</c:v>
                </c:pt>
                <c:pt idx="5922">
                  <c:v>-9.843727E-3</c:v>
                </c:pt>
                <c:pt idx="5923">
                  <c:v>-1.0532952999999999E-2</c:v>
                </c:pt>
                <c:pt idx="5924">
                  <c:v>-2.1569610000000002E-3</c:v>
                </c:pt>
                <c:pt idx="5925">
                  <c:v>-8.8838389999999993E-3</c:v>
                </c:pt>
                <c:pt idx="5926">
                  <c:v>-4.5238989999999996E-3</c:v>
                </c:pt>
                <c:pt idx="5927" formatCode="0.00E+00">
                  <c:v>8.1771800000000002E-5</c:v>
                </c:pt>
                <c:pt idx="5928">
                  <c:v>-8.2727719999999994E-3</c:v>
                </c:pt>
                <c:pt idx="5929">
                  <c:v>-8.8141920000000002E-3</c:v>
                </c:pt>
                <c:pt idx="5930">
                  <c:v>-8.1591259999999992E-3</c:v>
                </c:pt>
                <c:pt idx="5931">
                  <c:v>-6.9710900000000001E-3</c:v>
                </c:pt>
                <c:pt idx="5932">
                  <c:v>-6.7721780000000002E-3</c:v>
                </c:pt>
                <c:pt idx="5933">
                  <c:v>-3.9865109999999999E-3</c:v>
                </c:pt>
                <c:pt idx="5934">
                  <c:v>-4.0377429999999999E-3</c:v>
                </c:pt>
                <c:pt idx="5935">
                  <c:v>-2.8031010000000001E-3</c:v>
                </c:pt>
                <c:pt idx="5936">
                  <c:v>-3.129663E-3</c:v>
                </c:pt>
                <c:pt idx="5937">
                  <c:v>-5.6189200000000003E-3</c:v>
                </c:pt>
                <c:pt idx="5938">
                  <c:v>-4.6040150000000004E-3</c:v>
                </c:pt>
                <c:pt idx="5939">
                  <c:v>-4.0759100000000003E-3</c:v>
                </c:pt>
                <c:pt idx="5940">
                  <c:v>-6.962017E-3</c:v>
                </c:pt>
                <c:pt idx="5941">
                  <c:v>-1.9227840000000001E-3</c:v>
                </c:pt>
                <c:pt idx="5942">
                  <c:v>-4.2347590000000003E-3</c:v>
                </c:pt>
                <c:pt idx="5943">
                  <c:v>-3.133009E-3</c:v>
                </c:pt>
                <c:pt idx="5944">
                  <c:v>-1.3494900000000001E-3</c:v>
                </c:pt>
                <c:pt idx="5945">
                  <c:v>-3.0616369999999999E-3</c:v>
                </c:pt>
                <c:pt idx="5946">
                  <c:v>-4.8980819999999998E-3</c:v>
                </c:pt>
                <c:pt idx="5947">
                  <c:v>-3.36783E-3</c:v>
                </c:pt>
                <c:pt idx="5948">
                  <c:v>8.4175899999999998E-4</c:v>
                </c:pt>
                <c:pt idx="5949">
                  <c:v>-6.8263500000000001E-4</c:v>
                </c:pt>
                <c:pt idx="5950">
                  <c:v>-3.130767E-3</c:v>
                </c:pt>
                <c:pt idx="5951">
                  <c:v>6.1736600000000005E-4</c:v>
                </c:pt>
                <c:pt idx="5952">
                  <c:v>-2.2005250000000001E-3</c:v>
                </c:pt>
                <c:pt idx="5953">
                  <c:v>-2.1179670000000001E-3</c:v>
                </c:pt>
                <c:pt idx="5954">
                  <c:v>2.907457E-3</c:v>
                </c:pt>
                <c:pt idx="5955">
                  <c:v>1.9990530000000002E-3</c:v>
                </c:pt>
                <c:pt idx="5956">
                  <c:v>1.1483730000000001E-3</c:v>
                </c:pt>
                <c:pt idx="5957">
                  <c:v>-2.3126710000000001E-3</c:v>
                </c:pt>
                <c:pt idx="5958">
                  <c:v>-6.6585020000000002E-3</c:v>
                </c:pt>
                <c:pt idx="5959">
                  <c:v>-8.2614579999999993E-3</c:v>
                </c:pt>
                <c:pt idx="5960">
                  <c:v>-7.1530789999999997E-3</c:v>
                </c:pt>
                <c:pt idx="5961">
                  <c:v>-6.5607909999999998E-3</c:v>
                </c:pt>
                <c:pt idx="5962">
                  <c:v>-4.7814210000000001E-3</c:v>
                </c:pt>
                <c:pt idx="5963">
                  <c:v>-1.0046223999999999E-2</c:v>
                </c:pt>
                <c:pt idx="5964">
                  <c:v>-1.0352E-2</c:v>
                </c:pt>
                <c:pt idx="5965">
                  <c:v>-9.5764860000000004E-3</c:v>
                </c:pt>
                <c:pt idx="5966">
                  <c:v>-1.4356147E-2</c:v>
                </c:pt>
                <c:pt idx="5967">
                  <c:v>-1.0633847E-2</c:v>
                </c:pt>
                <c:pt idx="5968">
                  <c:v>-9.7226650000000001E-3</c:v>
                </c:pt>
                <c:pt idx="5969">
                  <c:v>-1.5561113E-2</c:v>
                </c:pt>
                <c:pt idx="5970">
                  <c:v>-1.1981446E-2</c:v>
                </c:pt>
                <c:pt idx="5971">
                  <c:v>-1.0535350000000001E-2</c:v>
                </c:pt>
                <c:pt idx="5972">
                  <c:v>-1.3782724E-2</c:v>
                </c:pt>
                <c:pt idx="5973">
                  <c:v>-1.2782174E-2</c:v>
                </c:pt>
                <c:pt idx="5974">
                  <c:v>-1.2741290000000001E-2</c:v>
                </c:pt>
                <c:pt idx="5975">
                  <c:v>-7.5806170000000004E-3</c:v>
                </c:pt>
                <c:pt idx="5976">
                  <c:v>-9.8257459999999998E-3</c:v>
                </c:pt>
                <c:pt idx="5977">
                  <c:v>-8.2904329999999998E-3</c:v>
                </c:pt>
                <c:pt idx="5978">
                  <c:v>-6.1051940000000004E-3</c:v>
                </c:pt>
                <c:pt idx="5979">
                  <c:v>-6.1512670000000002E-3</c:v>
                </c:pt>
                <c:pt idx="5980">
                  <c:v>-8.2836779999999992E-3</c:v>
                </c:pt>
                <c:pt idx="5981">
                  <c:v>-6.2825789999999999E-3</c:v>
                </c:pt>
                <c:pt idx="5982">
                  <c:v>-2.879267E-3</c:v>
                </c:pt>
                <c:pt idx="5983">
                  <c:v>-3.2947200000000001E-3</c:v>
                </c:pt>
                <c:pt idx="5984">
                  <c:v>-5.9748960000000004E-3</c:v>
                </c:pt>
                <c:pt idx="5985">
                  <c:v>-8.3991719999999999E-3</c:v>
                </c:pt>
                <c:pt idx="5986">
                  <c:v>-2.6271630000000001E-3</c:v>
                </c:pt>
                <c:pt idx="5987">
                  <c:v>-9.3578900000000002E-4</c:v>
                </c:pt>
                <c:pt idx="5988">
                  <c:v>8.7385499999999999E-4</c:v>
                </c:pt>
                <c:pt idx="5989">
                  <c:v>6.85836E-4</c:v>
                </c:pt>
                <c:pt idx="5990">
                  <c:v>1.271756E-3</c:v>
                </c:pt>
                <c:pt idx="5991">
                  <c:v>4.2566280000000001E-3</c:v>
                </c:pt>
                <c:pt idx="5992">
                  <c:v>7.69362E-4</c:v>
                </c:pt>
                <c:pt idx="5993">
                  <c:v>2.9451999999999999E-4</c:v>
                </c:pt>
                <c:pt idx="5994">
                  <c:v>1.2128040000000001E-3</c:v>
                </c:pt>
                <c:pt idx="5995">
                  <c:v>6.4283389999999999E-3</c:v>
                </c:pt>
                <c:pt idx="5996" formatCode="0.00E+00">
                  <c:v>-2.9782100000000001E-5</c:v>
                </c:pt>
                <c:pt idx="5997">
                  <c:v>1.929505E-3</c:v>
                </c:pt>
                <c:pt idx="5998">
                  <c:v>-1.5596919999999999E-3</c:v>
                </c:pt>
                <c:pt idx="5999">
                  <c:v>4.3475000000000002E-4</c:v>
                </c:pt>
                <c:pt idx="6000">
                  <c:v>-7.5096600000000005E-4</c:v>
                </c:pt>
                <c:pt idx="6001">
                  <c:v>-4.3523590000000001E-3</c:v>
                </c:pt>
                <c:pt idx="6002">
                  <c:v>-3.1953400000000001E-4</c:v>
                </c:pt>
                <c:pt idx="6003">
                  <c:v>-5.5103009999999996E-3</c:v>
                </c:pt>
                <c:pt idx="6004">
                  <c:v>-5.5125469999999996E-3</c:v>
                </c:pt>
                <c:pt idx="6005">
                  <c:v>-7.4348160000000003E-3</c:v>
                </c:pt>
                <c:pt idx="6006">
                  <c:v>-1.0139240000000001E-2</c:v>
                </c:pt>
                <c:pt idx="6007">
                  <c:v>-1.0297964E-2</c:v>
                </c:pt>
                <c:pt idx="6008">
                  <c:v>-6.1951300000000001E-3</c:v>
                </c:pt>
                <c:pt idx="6009">
                  <c:v>-6.698468E-3</c:v>
                </c:pt>
                <c:pt idx="6010">
                  <c:v>-1.7073787999999999E-2</c:v>
                </c:pt>
                <c:pt idx="6011">
                  <c:v>-1.3272925E-2</c:v>
                </c:pt>
                <c:pt idx="6012">
                  <c:v>-8.0564390000000003E-3</c:v>
                </c:pt>
                <c:pt idx="6013">
                  <c:v>-1.3138548999999999E-2</c:v>
                </c:pt>
                <c:pt idx="6014">
                  <c:v>-6.131409E-3</c:v>
                </c:pt>
                <c:pt idx="6015">
                  <c:v>-5.3814630000000004E-3</c:v>
                </c:pt>
                <c:pt idx="6016">
                  <c:v>-9.3280010000000007E-3</c:v>
                </c:pt>
                <c:pt idx="6017">
                  <c:v>-3.0919430000000002E-3</c:v>
                </c:pt>
                <c:pt idx="6018">
                  <c:v>-1.2089746E-2</c:v>
                </c:pt>
                <c:pt idx="6019">
                  <c:v>-1.6316982000000001E-2</c:v>
                </c:pt>
                <c:pt idx="6020">
                  <c:v>-1.0955427E-2</c:v>
                </c:pt>
                <c:pt idx="6021">
                  <c:v>-1.1062486E-2</c:v>
                </c:pt>
                <c:pt idx="6022">
                  <c:v>-1.4245769E-2</c:v>
                </c:pt>
                <c:pt idx="6023">
                  <c:v>-1.0244102999999999E-2</c:v>
                </c:pt>
                <c:pt idx="6024">
                  <c:v>-1.1813842999999999E-2</c:v>
                </c:pt>
                <c:pt idx="6025">
                  <c:v>-1.1974963E-2</c:v>
                </c:pt>
                <c:pt idx="6026">
                  <c:v>-2.9554920000000001E-3</c:v>
                </c:pt>
                <c:pt idx="6027">
                  <c:v>-6.2301149999999996E-3</c:v>
                </c:pt>
                <c:pt idx="6028">
                  <c:v>-1.2293414000000001E-2</c:v>
                </c:pt>
                <c:pt idx="6029">
                  <c:v>-1.2018809999999999E-3</c:v>
                </c:pt>
                <c:pt idx="6030">
                  <c:v>-4.18546E-4</c:v>
                </c:pt>
                <c:pt idx="6031">
                  <c:v>-4.5049000000000001E-3</c:v>
                </c:pt>
                <c:pt idx="6032">
                  <c:v>-6.9441889999999999E-3</c:v>
                </c:pt>
                <c:pt idx="6033">
                  <c:v>-1.356611E-3</c:v>
                </c:pt>
                <c:pt idx="6034">
                  <c:v>-2.3220630000000001E-3</c:v>
                </c:pt>
                <c:pt idx="6035">
                  <c:v>-1.8139320000000001E-3</c:v>
                </c:pt>
                <c:pt idx="6036">
                  <c:v>-2.947641E-3</c:v>
                </c:pt>
                <c:pt idx="6037">
                  <c:v>-1.55321E-3</c:v>
                </c:pt>
                <c:pt idx="6038">
                  <c:v>-7.0799199999999995E-4</c:v>
                </c:pt>
                <c:pt idx="6039">
                  <c:v>-2.1375769999999999E-3</c:v>
                </c:pt>
                <c:pt idx="6040">
                  <c:v>-4.6644110000000003E-3</c:v>
                </c:pt>
                <c:pt idx="6041">
                  <c:v>-8.1566139999999995E-3</c:v>
                </c:pt>
                <c:pt idx="6042">
                  <c:v>-1.0563144E-2</c:v>
                </c:pt>
                <c:pt idx="6043">
                  <c:v>-6.4083459999999997E-3</c:v>
                </c:pt>
                <c:pt idx="6044">
                  <c:v>-1.0867076999999999E-2</c:v>
                </c:pt>
                <c:pt idx="6045">
                  <c:v>-1.3123040000000001E-2</c:v>
                </c:pt>
                <c:pt idx="6046">
                  <c:v>-6.7561019999999999E-3</c:v>
                </c:pt>
                <c:pt idx="6047">
                  <c:v>-7.4272180000000002E-3</c:v>
                </c:pt>
                <c:pt idx="6048">
                  <c:v>-9.4486819999999999E-3</c:v>
                </c:pt>
                <c:pt idx="6049">
                  <c:v>-1.0610087000000001E-2</c:v>
                </c:pt>
                <c:pt idx="6050">
                  <c:v>-1.3913178999999999E-2</c:v>
                </c:pt>
                <c:pt idx="6051">
                  <c:v>-1.1481180000000001E-2</c:v>
                </c:pt>
                <c:pt idx="6052">
                  <c:v>-8.6261289999999997E-3</c:v>
                </c:pt>
                <c:pt idx="6053">
                  <c:v>-1.27511E-2</c:v>
                </c:pt>
                <c:pt idx="6054">
                  <c:v>-1.4766902E-2</c:v>
                </c:pt>
                <c:pt idx="6055">
                  <c:v>-1.3759428000000001E-2</c:v>
                </c:pt>
                <c:pt idx="6056">
                  <c:v>-1.1929318E-2</c:v>
                </c:pt>
                <c:pt idx="6057">
                  <c:v>-1.2149828E-2</c:v>
                </c:pt>
                <c:pt idx="6058">
                  <c:v>-1.7043737999999999E-2</c:v>
                </c:pt>
                <c:pt idx="6059">
                  <c:v>-9.3450709999999999E-3</c:v>
                </c:pt>
                <c:pt idx="6060">
                  <c:v>-1.516052E-2</c:v>
                </c:pt>
                <c:pt idx="6061">
                  <c:v>-1.4966108000000001E-2</c:v>
                </c:pt>
                <c:pt idx="6062">
                  <c:v>-1.0064254999999999E-2</c:v>
                </c:pt>
                <c:pt idx="6063">
                  <c:v>-2.1193871E-2</c:v>
                </c:pt>
                <c:pt idx="6064">
                  <c:v>-2.1487473999999999E-2</c:v>
                </c:pt>
                <c:pt idx="6065">
                  <c:v>-1.5483378000000001E-2</c:v>
                </c:pt>
                <c:pt idx="6066">
                  <c:v>-1.5772112000000001E-2</c:v>
                </c:pt>
                <c:pt idx="6067">
                  <c:v>-1.9261917E-2</c:v>
                </c:pt>
                <c:pt idx="6068">
                  <c:v>-1.7082606E-2</c:v>
                </c:pt>
                <c:pt idx="6069">
                  <c:v>-2.1576690999999999E-2</c:v>
                </c:pt>
                <c:pt idx="6070">
                  <c:v>-1.4743592E-2</c:v>
                </c:pt>
                <c:pt idx="6071">
                  <c:v>-1.6698886E-2</c:v>
                </c:pt>
                <c:pt idx="6072">
                  <c:v>-1.6712509E-2</c:v>
                </c:pt>
                <c:pt idx="6073">
                  <c:v>-1.9798580999999999E-2</c:v>
                </c:pt>
                <c:pt idx="6074">
                  <c:v>-1.4381332E-2</c:v>
                </c:pt>
                <c:pt idx="6075">
                  <c:v>-1.737872E-2</c:v>
                </c:pt>
                <c:pt idx="6076">
                  <c:v>-1.8393916999999999E-2</c:v>
                </c:pt>
                <c:pt idx="6077">
                  <c:v>-1.2881174E-2</c:v>
                </c:pt>
                <c:pt idx="6078">
                  <c:v>-1.4906076000000001E-2</c:v>
                </c:pt>
                <c:pt idx="6079">
                  <c:v>-1.2362758E-2</c:v>
                </c:pt>
                <c:pt idx="6080">
                  <c:v>-2.4007961000000001E-2</c:v>
                </c:pt>
                <c:pt idx="6081">
                  <c:v>-1.7500794E-2</c:v>
                </c:pt>
                <c:pt idx="6082">
                  <c:v>-1.0918986E-2</c:v>
                </c:pt>
                <c:pt idx="6083">
                  <c:v>-1.6611491999999999E-2</c:v>
                </c:pt>
                <c:pt idx="6084">
                  <c:v>-2.0570680000000001E-2</c:v>
                </c:pt>
                <c:pt idx="6085">
                  <c:v>-2.1451654000000001E-2</c:v>
                </c:pt>
                <c:pt idx="6086">
                  <c:v>-1.8454714000000001E-2</c:v>
                </c:pt>
                <c:pt idx="6087">
                  <c:v>-1.6935647000000002E-2</c:v>
                </c:pt>
                <c:pt idx="6088">
                  <c:v>-2.2462880000000001E-2</c:v>
                </c:pt>
                <c:pt idx="6089">
                  <c:v>-2.1915068999999999E-2</c:v>
                </c:pt>
                <c:pt idx="6090">
                  <c:v>-1.8174427E-2</c:v>
                </c:pt>
                <c:pt idx="6091">
                  <c:v>-1.7570423000000002E-2</c:v>
                </c:pt>
                <c:pt idx="6092">
                  <c:v>-2.2681007E-2</c:v>
                </c:pt>
                <c:pt idx="6093">
                  <c:v>-1.9641275E-2</c:v>
                </c:pt>
                <c:pt idx="6094">
                  <c:v>-2.034298E-2</c:v>
                </c:pt>
                <c:pt idx="6095">
                  <c:v>-1.5491764E-2</c:v>
                </c:pt>
                <c:pt idx="6096">
                  <c:v>-1.9850916999999999E-2</c:v>
                </c:pt>
                <c:pt idx="6097">
                  <c:v>-2.6085112000000001E-2</c:v>
                </c:pt>
                <c:pt idx="6098">
                  <c:v>-1.489325E-2</c:v>
                </c:pt>
                <c:pt idx="6099">
                  <c:v>-1.5263694E-2</c:v>
                </c:pt>
                <c:pt idx="6100">
                  <c:v>-2.1791497E-2</c:v>
                </c:pt>
                <c:pt idx="6101">
                  <c:v>-2.6421137000000001E-2</c:v>
                </c:pt>
                <c:pt idx="6102">
                  <c:v>-1.1940153E-2</c:v>
                </c:pt>
                <c:pt idx="6103">
                  <c:v>-1.6202009999999999E-2</c:v>
                </c:pt>
                <c:pt idx="6104">
                  <c:v>-1.8001857999999999E-2</c:v>
                </c:pt>
                <c:pt idx="6105">
                  <c:v>-2.1967571000000002E-2</c:v>
                </c:pt>
                <c:pt idx="6106">
                  <c:v>-1.7361946E-2</c:v>
                </c:pt>
                <c:pt idx="6107">
                  <c:v>-1.5663382E-2</c:v>
                </c:pt>
                <c:pt idx="6108">
                  <c:v>-1.9960575000000001E-2</c:v>
                </c:pt>
                <c:pt idx="6109">
                  <c:v>-2.1445820000000001E-2</c:v>
                </c:pt>
                <c:pt idx="6110">
                  <c:v>-1.6870717E-2</c:v>
                </c:pt>
                <c:pt idx="6111">
                  <c:v>-2.0504333E-2</c:v>
                </c:pt>
                <c:pt idx="6112">
                  <c:v>-1.6750426999999998E-2</c:v>
                </c:pt>
                <c:pt idx="6113">
                  <c:v>-1.9476172E-2</c:v>
                </c:pt>
                <c:pt idx="6114">
                  <c:v>-1.3326276E-2</c:v>
                </c:pt>
                <c:pt idx="6115">
                  <c:v>-1.8974843000000002E-2</c:v>
                </c:pt>
                <c:pt idx="6116">
                  <c:v>-2.0750604999999998E-2</c:v>
                </c:pt>
                <c:pt idx="6117">
                  <c:v>-2.2833196E-2</c:v>
                </c:pt>
                <c:pt idx="6118">
                  <c:v>-1.8867141E-2</c:v>
                </c:pt>
                <c:pt idx="6119">
                  <c:v>-2.3121006999999999E-2</c:v>
                </c:pt>
                <c:pt idx="6120">
                  <c:v>-2.3014831999999999E-2</c:v>
                </c:pt>
                <c:pt idx="6121">
                  <c:v>-1.781874E-2</c:v>
                </c:pt>
                <c:pt idx="6122">
                  <c:v>-2.0292852E-2</c:v>
                </c:pt>
                <c:pt idx="6123">
                  <c:v>-2.0638796000000001E-2</c:v>
                </c:pt>
                <c:pt idx="6124">
                  <c:v>-2.2075567000000001E-2</c:v>
                </c:pt>
                <c:pt idx="6125">
                  <c:v>-1.9074718000000001E-2</c:v>
                </c:pt>
                <c:pt idx="6126">
                  <c:v>-1.4470202E-2</c:v>
                </c:pt>
                <c:pt idx="6127">
                  <c:v>-2.466931E-2</c:v>
                </c:pt>
                <c:pt idx="6128">
                  <c:v>-1.6170364E-2</c:v>
                </c:pt>
                <c:pt idx="6129">
                  <c:v>-1.8072659000000001E-2</c:v>
                </c:pt>
                <c:pt idx="6130">
                  <c:v>-1.9326743E-2</c:v>
                </c:pt>
                <c:pt idx="6131">
                  <c:v>-2.1464259999999999E-2</c:v>
                </c:pt>
                <c:pt idx="6132">
                  <c:v>-2.1360047E-2</c:v>
                </c:pt>
                <c:pt idx="6133">
                  <c:v>-1.2832339999999999E-2</c:v>
                </c:pt>
                <c:pt idx="6134">
                  <c:v>-1.7163152000000001E-2</c:v>
                </c:pt>
                <c:pt idx="6135">
                  <c:v>-1.7135989000000001E-2</c:v>
                </c:pt>
                <c:pt idx="6136">
                  <c:v>-1.3966917000000001E-2</c:v>
                </c:pt>
                <c:pt idx="6137">
                  <c:v>-1.3773837000000001E-2</c:v>
                </c:pt>
                <c:pt idx="6138">
                  <c:v>-1.6301093999999999E-2</c:v>
                </c:pt>
                <c:pt idx="6139">
                  <c:v>-1.6453959000000001E-2</c:v>
                </c:pt>
                <c:pt idx="6140">
                  <c:v>-1.2117604000000001E-2</c:v>
                </c:pt>
                <c:pt idx="6141">
                  <c:v>-1.1192954E-2</c:v>
                </c:pt>
                <c:pt idx="6142">
                  <c:v>-1.9340019999999999E-2</c:v>
                </c:pt>
                <c:pt idx="6143">
                  <c:v>-1.7066747E-2</c:v>
                </c:pt>
                <c:pt idx="6144">
                  <c:v>-1.0383859E-2</c:v>
                </c:pt>
                <c:pt idx="6145">
                  <c:v>-1.2109322E-2</c:v>
                </c:pt>
                <c:pt idx="6146">
                  <c:v>-1.2961665000000001E-2</c:v>
                </c:pt>
                <c:pt idx="6147">
                  <c:v>-1.2394410999999999E-2</c:v>
                </c:pt>
                <c:pt idx="6148">
                  <c:v>-1.6207999000000001E-2</c:v>
                </c:pt>
                <c:pt idx="6149">
                  <c:v>-1.3871339999999999E-2</c:v>
                </c:pt>
                <c:pt idx="6150">
                  <c:v>-8.5111389999999992E-3</c:v>
                </c:pt>
                <c:pt idx="6151">
                  <c:v>-8.8605449999999992E-3</c:v>
                </c:pt>
                <c:pt idx="6152">
                  <c:v>-1.5360913E-2</c:v>
                </c:pt>
                <c:pt idx="6153">
                  <c:v>-1.2085491E-2</c:v>
                </c:pt>
                <c:pt idx="6154">
                  <c:v>-1.1073690000000001E-2</c:v>
                </c:pt>
                <c:pt idx="6155">
                  <c:v>-7.237673E-3</c:v>
                </c:pt>
                <c:pt idx="6156">
                  <c:v>-1.6360019999999999E-2</c:v>
                </c:pt>
                <c:pt idx="6157">
                  <c:v>-1.0904799999999999E-2</c:v>
                </c:pt>
                <c:pt idx="6158">
                  <c:v>-7.4573240000000004E-3</c:v>
                </c:pt>
                <c:pt idx="6159">
                  <c:v>-1.0338864999999999E-2</c:v>
                </c:pt>
                <c:pt idx="6160">
                  <c:v>-1.1919088E-2</c:v>
                </c:pt>
                <c:pt idx="6161">
                  <c:v>-1.1836796E-2</c:v>
                </c:pt>
                <c:pt idx="6162">
                  <c:v>-1.5576335E-2</c:v>
                </c:pt>
                <c:pt idx="6163">
                  <c:v>-6.3924239999999998E-3</c:v>
                </c:pt>
                <c:pt idx="6164">
                  <c:v>-1.3079032000000001E-2</c:v>
                </c:pt>
                <c:pt idx="6165">
                  <c:v>-1.3390888E-2</c:v>
                </c:pt>
                <c:pt idx="6166">
                  <c:v>-8.9011430000000002E-3</c:v>
                </c:pt>
                <c:pt idx="6167">
                  <c:v>-1.5163299999999999E-2</c:v>
                </c:pt>
                <c:pt idx="6168">
                  <c:v>-2.2269210000000001E-2</c:v>
                </c:pt>
                <c:pt idx="6169">
                  <c:v>-1.3681049000000001E-2</c:v>
                </c:pt>
                <c:pt idx="6170">
                  <c:v>-1.1876596E-2</c:v>
                </c:pt>
                <c:pt idx="6171">
                  <c:v>-1.3280615000000001E-2</c:v>
                </c:pt>
                <c:pt idx="6172">
                  <c:v>-1.7220157999999999E-2</c:v>
                </c:pt>
                <c:pt idx="6173">
                  <c:v>-1.537645E-2</c:v>
                </c:pt>
                <c:pt idx="6174">
                  <c:v>-1.4084012E-2</c:v>
                </c:pt>
                <c:pt idx="6175">
                  <c:v>-1.9379973000000002E-2</c:v>
                </c:pt>
                <c:pt idx="6176">
                  <c:v>-1.7742718000000001E-2</c:v>
                </c:pt>
                <c:pt idx="6177">
                  <c:v>-1.437808E-2</c:v>
                </c:pt>
                <c:pt idx="6178">
                  <c:v>-1.1543665999999999E-2</c:v>
                </c:pt>
                <c:pt idx="6179">
                  <c:v>-1.4260356E-2</c:v>
                </c:pt>
                <c:pt idx="6180">
                  <c:v>-1.4310665E-2</c:v>
                </c:pt>
                <c:pt idx="6181">
                  <c:v>-1.3406787999999999E-2</c:v>
                </c:pt>
                <c:pt idx="6182">
                  <c:v>-9.4173980000000004E-3</c:v>
                </c:pt>
                <c:pt idx="6183">
                  <c:v>-9.8749300000000005E-3</c:v>
                </c:pt>
                <c:pt idx="6184">
                  <c:v>-6.8311320000000002E-3</c:v>
                </c:pt>
                <c:pt idx="6185">
                  <c:v>-6.0614789999999998E-3</c:v>
                </c:pt>
                <c:pt idx="6186">
                  <c:v>-3.0902350000000002E-3</c:v>
                </c:pt>
                <c:pt idx="6187">
                  <c:v>-9.2418710000000005E-3</c:v>
                </c:pt>
                <c:pt idx="6188">
                  <c:v>-3.0691780000000001E-3</c:v>
                </c:pt>
                <c:pt idx="6189">
                  <c:v>-1.102699E-3</c:v>
                </c:pt>
                <c:pt idx="6190">
                  <c:v>-5.0167659999999998E-3</c:v>
                </c:pt>
                <c:pt idx="6191">
                  <c:v>-3.9791990000000001E-3</c:v>
                </c:pt>
                <c:pt idx="6192">
                  <c:v>3.781169E-3</c:v>
                </c:pt>
                <c:pt idx="6193">
                  <c:v>-3.4101650000000002E-3</c:v>
                </c:pt>
                <c:pt idx="6194">
                  <c:v>-8.5424209999999997E-3</c:v>
                </c:pt>
                <c:pt idx="6195">
                  <c:v>-1.649895E-3</c:v>
                </c:pt>
                <c:pt idx="6196">
                  <c:v>-3.0034290000000002E-3</c:v>
                </c:pt>
                <c:pt idx="6197">
                  <c:v>-4.7272929999999996E-3</c:v>
                </c:pt>
                <c:pt idx="6198" formatCode="0.00E+00">
                  <c:v>7.8381199999999994E-5</c:v>
                </c:pt>
                <c:pt idx="6199">
                  <c:v>-1.8337679999999999E-3</c:v>
                </c:pt>
                <c:pt idx="6200">
                  <c:v>-4.4644139999999999E-3</c:v>
                </c:pt>
                <c:pt idx="6201">
                  <c:v>-3.428178E-3</c:v>
                </c:pt>
                <c:pt idx="6202">
                  <c:v>-4.0889339999999998E-3</c:v>
                </c:pt>
                <c:pt idx="6203">
                  <c:v>-3.1656150000000001E-3</c:v>
                </c:pt>
                <c:pt idx="6204">
                  <c:v>-1.52983E-3</c:v>
                </c:pt>
                <c:pt idx="6205">
                  <c:v>-4.6675659999999997E-3</c:v>
                </c:pt>
                <c:pt idx="6206">
                  <c:v>-8.1108659999999996E-3</c:v>
                </c:pt>
                <c:pt idx="6207">
                  <c:v>-9.3881180000000009E-3</c:v>
                </c:pt>
                <c:pt idx="6208">
                  <c:v>-2.3299869999999999E-3</c:v>
                </c:pt>
                <c:pt idx="6209">
                  <c:v>-2.573933E-3</c:v>
                </c:pt>
                <c:pt idx="6210">
                  <c:v>-6.1997809999999997E-3</c:v>
                </c:pt>
                <c:pt idx="6211">
                  <c:v>-6.0314799999999997E-4</c:v>
                </c:pt>
                <c:pt idx="6212">
                  <c:v>-5.6474990000000003E-3</c:v>
                </c:pt>
                <c:pt idx="6213">
                  <c:v>-8.0675139999999996E-3</c:v>
                </c:pt>
                <c:pt idx="6214">
                  <c:v>-3.7882969999999999E-3</c:v>
                </c:pt>
                <c:pt idx="6215">
                  <c:v>-5.7499819999999998E-3</c:v>
                </c:pt>
                <c:pt idx="6216">
                  <c:v>-2.0591440000000002E-3</c:v>
                </c:pt>
                <c:pt idx="6217">
                  <c:v>-3.5675580000000002E-3</c:v>
                </c:pt>
                <c:pt idx="6218">
                  <c:v>-1.0038071000000001E-2</c:v>
                </c:pt>
                <c:pt idx="6219">
                  <c:v>-6.4244280000000003E-3</c:v>
                </c:pt>
                <c:pt idx="6220">
                  <c:v>-5.5902540000000002E-3</c:v>
                </c:pt>
                <c:pt idx="6221">
                  <c:v>-1.630933E-3</c:v>
                </c:pt>
                <c:pt idx="6222">
                  <c:v>-4.6399800000000001E-3</c:v>
                </c:pt>
                <c:pt idx="6223">
                  <c:v>-1.5736159999999999E-3</c:v>
                </c:pt>
                <c:pt idx="6224">
                  <c:v>-1.0747913E-2</c:v>
                </c:pt>
                <c:pt idx="6225">
                  <c:v>-6.1819249999999996E-3</c:v>
                </c:pt>
                <c:pt idx="6226">
                  <c:v>-5.3301169999999997E-3</c:v>
                </c:pt>
                <c:pt idx="6227">
                  <c:v>-3.9075200000000002E-4</c:v>
                </c:pt>
                <c:pt idx="6228">
                  <c:v>-9.0875500000000002E-4</c:v>
                </c:pt>
                <c:pt idx="6229">
                  <c:v>-8.7403120000000001E-3</c:v>
                </c:pt>
                <c:pt idx="6230">
                  <c:v>-4.0568069999999999E-3</c:v>
                </c:pt>
                <c:pt idx="6231">
                  <c:v>-5.5082289999999999E-3</c:v>
                </c:pt>
                <c:pt idx="6232">
                  <c:v>-1.0760951E-2</c:v>
                </c:pt>
                <c:pt idx="6233">
                  <c:v>-8.4149729999999992E-3</c:v>
                </c:pt>
                <c:pt idx="6234">
                  <c:v>-3.7165380000000001E-3</c:v>
                </c:pt>
                <c:pt idx="6235">
                  <c:v>-4.7346649999999999E-3</c:v>
                </c:pt>
                <c:pt idx="6236">
                  <c:v>-4.6893070000000002E-3</c:v>
                </c:pt>
                <c:pt idx="6237">
                  <c:v>-9.0196070000000007E-3</c:v>
                </c:pt>
                <c:pt idx="6238">
                  <c:v>-7.0505639999999996E-3</c:v>
                </c:pt>
                <c:pt idx="6239">
                  <c:v>-5.8129920000000003E-3</c:v>
                </c:pt>
                <c:pt idx="6240">
                  <c:v>-4.983164E-3</c:v>
                </c:pt>
                <c:pt idx="6241">
                  <c:v>-2.6198749999999998E-3</c:v>
                </c:pt>
                <c:pt idx="6242">
                  <c:v>-3.7840489999999998E-3</c:v>
                </c:pt>
                <c:pt idx="6243">
                  <c:v>-5.1774150000000003E-3</c:v>
                </c:pt>
                <c:pt idx="6244">
                  <c:v>-1.082068E-3</c:v>
                </c:pt>
                <c:pt idx="6245">
                  <c:v>-7.00703E-4</c:v>
                </c:pt>
                <c:pt idx="6246">
                  <c:v>-3.1404390000000001E-3</c:v>
                </c:pt>
                <c:pt idx="6247">
                  <c:v>-1.8200429999999999E-3</c:v>
                </c:pt>
                <c:pt idx="6248">
                  <c:v>-1.7345430000000001E-3</c:v>
                </c:pt>
                <c:pt idx="6249">
                  <c:v>1.121964E-3</c:v>
                </c:pt>
                <c:pt idx="6250">
                  <c:v>-2.6808829999999998E-3</c:v>
                </c:pt>
                <c:pt idx="6251">
                  <c:v>-6.1773460000000002E-3</c:v>
                </c:pt>
                <c:pt idx="6252">
                  <c:v>-1.1469360000000001E-3</c:v>
                </c:pt>
                <c:pt idx="6253">
                  <c:v>1.71543E-3</c:v>
                </c:pt>
                <c:pt idx="6254">
                  <c:v>-3.97465E-4</c:v>
                </c:pt>
                <c:pt idx="6255">
                  <c:v>1.004956E-3</c:v>
                </c:pt>
                <c:pt idx="6256">
                  <c:v>3.4841030000000001E-3</c:v>
                </c:pt>
                <c:pt idx="6257">
                  <c:v>-3.836927E-3</c:v>
                </c:pt>
                <c:pt idx="6258">
                  <c:v>1.7103909999999999E-3</c:v>
                </c:pt>
                <c:pt idx="6259">
                  <c:v>2.822527E-3</c:v>
                </c:pt>
                <c:pt idx="6260">
                  <c:v>4.3254300000000002E-4</c:v>
                </c:pt>
                <c:pt idx="6261">
                  <c:v>-5.5622329999999998E-3</c:v>
                </c:pt>
                <c:pt idx="6262">
                  <c:v>-5.4051299999999995E-4</c:v>
                </c:pt>
                <c:pt idx="6263">
                  <c:v>-1.2819369999999999E-3</c:v>
                </c:pt>
                <c:pt idx="6264">
                  <c:v>-4.1955200000000003E-3</c:v>
                </c:pt>
                <c:pt idx="6265">
                  <c:v>-4.812574E-3</c:v>
                </c:pt>
                <c:pt idx="6266">
                  <c:v>-7.8434000000000002E-4</c:v>
                </c:pt>
                <c:pt idx="6267">
                  <c:v>-5.5218369999999999E-3</c:v>
                </c:pt>
                <c:pt idx="6268">
                  <c:v>-9.8155940000000004E-3</c:v>
                </c:pt>
                <c:pt idx="6269">
                  <c:v>-2.3579450000000002E-3</c:v>
                </c:pt>
                <c:pt idx="6270">
                  <c:v>-5.9962199999999996E-4</c:v>
                </c:pt>
                <c:pt idx="6271">
                  <c:v>-5.2732029999999997E-3</c:v>
                </c:pt>
                <c:pt idx="6272">
                  <c:v>-4.2578440000000002E-3</c:v>
                </c:pt>
                <c:pt idx="6273">
                  <c:v>-2.0625999999999999E-3</c:v>
                </c:pt>
                <c:pt idx="6274">
                  <c:v>1.1956359999999999E-3</c:v>
                </c:pt>
                <c:pt idx="6275">
                  <c:v>-1.8014859999999999E-3</c:v>
                </c:pt>
                <c:pt idx="6276">
                  <c:v>-3.4238600000000002E-4</c:v>
                </c:pt>
                <c:pt idx="6277">
                  <c:v>1.1098359999999999E-3</c:v>
                </c:pt>
                <c:pt idx="6278">
                  <c:v>-2.9596430000000001E-3</c:v>
                </c:pt>
                <c:pt idx="6279">
                  <c:v>1.562405E-3</c:v>
                </c:pt>
                <c:pt idx="6280">
                  <c:v>-1.18764E-4</c:v>
                </c:pt>
                <c:pt idx="6281">
                  <c:v>-2.7875180000000001E-3</c:v>
                </c:pt>
                <c:pt idx="6282">
                  <c:v>3.4420969999999999E-3</c:v>
                </c:pt>
                <c:pt idx="6283">
                  <c:v>2.0127779999999998E-3</c:v>
                </c:pt>
                <c:pt idx="6284">
                  <c:v>1.6118739999999999E-3</c:v>
                </c:pt>
                <c:pt idx="6285">
                  <c:v>-1.0419660000000001E-3</c:v>
                </c:pt>
                <c:pt idx="6286">
                  <c:v>-3.8408359999999998E-3</c:v>
                </c:pt>
                <c:pt idx="6287">
                  <c:v>-4.2802580000000003E-3</c:v>
                </c:pt>
                <c:pt idx="6288" formatCode="0.00E+00">
                  <c:v>9.9602299999999993E-5</c:v>
                </c:pt>
                <c:pt idx="6289">
                  <c:v>-1.478587E-3</c:v>
                </c:pt>
                <c:pt idx="6290">
                  <c:v>9.5609899999999997E-4</c:v>
                </c:pt>
                <c:pt idx="6291">
                  <c:v>1.834942E-3</c:v>
                </c:pt>
                <c:pt idx="6292">
                  <c:v>-4.152836E-3</c:v>
                </c:pt>
                <c:pt idx="6293">
                  <c:v>-5.2977299999999996E-3</c:v>
                </c:pt>
                <c:pt idx="6294">
                  <c:v>-2.521892E-3</c:v>
                </c:pt>
                <c:pt idx="6295">
                  <c:v>1.159396E-3</c:v>
                </c:pt>
                <c:pt idx="6296">
                  <c:v>6.8915399999999998E-4</c:v>
                </c:pt>
                <c:pt idx="6297">
                  <c:v>-5.1160040000000004E-3</c:v>
                </c:pt>
                <c:pt idx="6298">
                  <c:v>-3.5998800000000002E-3</c:v>
                </c:pt>
                <c:pt idx="6299">
                  <c:v>-1.1558969999999999E-3</c:v>
                </c:pt>
                <c:pt idx="6300">
                  <c:v>-3.2566700000000001E-3</c:v>
                </c:pt>
                <c:pt idx="6301">
                  <c:v>2.3499999999999999E-4</c:v>
                </c:pt>
                <c:pt idx="6302">
                  <c:v>-3.475971E-3</c:v>
                </c:pt>
                <c:pt idx="6303">
                  <c:v>1.0189120000000001E-3</c:v>
                </c:pt>
                <c:pt idx="6304">
                  <c:v>-3.270121E-3</c:v>
                </c:pt>
                <c:pt idx="6305">
                  <c:v>-2.9252420000000002E-3</c:v>
                </c:pt>
                <c:pt idx="6306">
                  <c:v>-5.3621659999999998E-3</c:v>
                </c:pt>
                <c:pt idx="6307">
                  <c:v>-7.7915010000000002E-3</c:v>
                </c:pt>
                <c:pt idx="6308">
                  <c:v>-1.18972E-4</c:v>
                </c:pt>
                <c:pt idx="6309">
                  <c:v>-4.9904260000000001E-3</c:v>
                </c:pt>
                <c:pt idx="6310">
                  <c:v>-4.7734129999999998E-3</c:v>
                </c:pt>
                <c:pt idx="6311">
                  <c:v>-5.4629049999999997E-3</c:v>
                </c:pt>
                <c:pt idx="6312">
                  <c:v>-7.6432480000000001E-3</c:v>
                </c:pt>
                <c:pt idx="6313">
                  <c:v>-2.10334E-3</c:v>
                </c:pt>
                <c:pt idx="6314">
                  <c:v>-6.5912900000000005E-4</c:v>
                </c:pt>
                <c:pt idx="6315">
                  <c:v>-2.3105550000000002E-3</c:v>
                </c:pt>
                <c:pt idx="6316">
                  <c:v>-3.7075810000000002E-3</c:v>
                </c:pt>
                <c:pt idx="6317">
                  <c:v>-3.217293E-3</c:v>
                </c:pt>
                <c:pt idx="6318">
                  <c:v>-1.846309E-3</c:v>
                </c:pt>
                <c:pt idx="6319">
                  <c:v>-2.4258130000000002E-3</c:v>
                </c:pt>
                <c:pt idx="6320">
                  <c:v>-2.5539590000000002E-3</c:v>
                </c:pt>
                <c:pt idx="6321">
                  <c:v>-1.6519460000000001E-3</c:v>
                </c:pt>
                <c:pt idx="6322">
                  <c:v>-1.9644850000000002E-3</c:v>
                </c:pt>
                <c:pt idx="6323">
                  <c:v>3.8039219999999999E-3</c:v>
                </c:pt>
                <c:pt idx="6324">
                  <c:v>-4.4863120000000001E-3</c:v>
                </c:pt>
                <c:pt idx="6325">
                  <c:v>-3.0061269999999999E-3</c:v>
                </c:pt>
                <c:pt idx="6326">
                  <c:v>-6.8081399999999996E-4</c:v>
                </c:pt>
                <c:pt idx="6327">
                  <c:v>2.3176389999999998E-3</c:v>
                </c:pt>
                <c:pt idx="6328">
                  <c:v>5.2800799999999995E-4</c:v>
                </c:pt>
                <c:pt idx="6329">
                  <c:v>-1.8808220000000001E-3</c:v>
                </c:pt>
                <c:pt idx="6330">
                  <c:v>1.181306E-3</c:v>
                </c:pt>
                <c:pt idx="6331">
                  <c:v>7.2670500000000002E-4</c:v>
                </c:pt>
                <c:pt idx="6332">
                  <c:v>2.7422179999999998E-3</c:v>
                </c:pt>
                <c:pt idx="6333">
                  <c:v>2.930504E-3</c:v>
                </c:pt>
                <c:pt idx="6334">
                  <c:v>8.9971300000000001E-4</c:v>
                </c:pt>
                <c:pt idx="6335">
                  <c:v>-1.733088E-3</c:v>
                </c:pt>
                <c:pt idx="6336">
                  <c:v>1.8119169999999999E-3</c:v>
                </c:pt>
                <c:pt idx="6337">
                  <c:v>2.493154E-3</c:v>
                </c:pt>
                <c:pt idx="6338">
                  <c:v>4.0643099999999998E-3</c:v>
                </c:pt>
                <c:pt idx="6339">
                  <c:v>-1.350162E-3</c:v>
                </c:pt>
                <c:pt idx="6340">
                  <c:v>1.1347250000000001E-3</c:v>
                </c:pt>
                <c:pt idx="6341">
                  <c:v>2.4375429999999999E-3</c:v>
                </c:pt>
                <c:pt idx="6342">
                  <c:v>1.539489E-3</c:v>
                </c:pt>
                <c:pt idx="6343">
                  <c:v>3.5278399999999998E-4</c:v>
                </c:pt>
                <c:pt idx="6344">
                  <c:v>-4.2884389999999998E-3</c:v>
                </c:pt>
                <c:pt idx="6345">
                  <c:v>-4.8864100000000005E-4</c:v>
                </c:pt>
                <c:pt idx="6346">
                  <c:v>-2.3358839999999999E-3</c:v>
                </c:pt>
                <c:pt idx="6347">
                  <c:v>2.5171939999999999E-3</c:v>
                </c:pt>
                <c:pt idx="6348">
                  <c:v>-4.0541559999999997E-3</c:v>
                </c:pt>
                <c:pt idx="6349">
                  <c:v>-1.704182E-3</c:v>
                </c:pt>
                <c:pt idx="6350">
                  <c:v>-4.7108410000000003E-3</c:v>
                </c:pt>
                <c:pt idx="6351">
                  <c:v>-6.2182399999999999E-4</c:v>
                </c:pt>
                <c:pt idx="6352">
                  <c:v>9.9363800000000003E-4</c:v>
                </c:pt>
                <c:pt idx="6353">
                  <c:v>-4.5153770000000001E-3</c:v>
                </c:pt>
                <c:pt idx="6354">
                  <c:v>-3.3927940000000002E-3</c:v>
                </c:pt>
                <c:pt idx="6355">
                  <c:v>-4.8309010000000003E-3</c:v>
                </c:pt>
                <c:pt idx="6356">
                  <c:v>-3.2260309999999999E-3</c:v>
                </c:pt>
                <c:pt idx="6357">
                  <c:v>-7.3089239999999996E-3</c:v>
                </c:pt>
                <c:pt idx="6358">
                  <c:v>-8.2014399999999997E-4</c:v>
                </c:pt>
                <c:pt idx="6359">
                  <c:v>-4.285184E-3</c:v>
                </c:pt>
                <c:pt idx="6360">
                  <c:v>-1.5395020000000001E-3</c:v>
                </c:pt>
                <c:pt idx="6361">
                  <c:v>-7.4953950000000002E-3</c:v>
                </c:pt>
                <c:pt idx="6362">
                  <c:v>-5.7005199999999997E-3</c:v>
                </c:pt>
                <c:pt idx="6363">
                  <c:v>-2.0261569999999998E-3</c:v>
                </c:pt>
                <c:pt idx="6364">
                  <c:v>-3.9188549999999997E-3</c:v>
                </c:pt>
                <c:pt idx="6365">
                  <c:v>-1.2109519999999999E-3</c:v>
                </c:pt>
                <c:pt idx="6366">
                  <c:v>-2.5288160000000001E-3</c:v>
                </c:pt>
                <c:pt idx="6367">
                  <c:v>-2.4220230000000001E-3</c:v>
                </c:pt>
                <c:pt idx="6368">
                  <c:v>-1.176535E-3</c:v>
                </c:pt>
                <c:pt idx="6369">
                  <c:v>-4.0759180000000004E-3</c:v>
                </c:pt>
                <c:pt idx="6370">
                  <c:v>1.945488E-3</c:v>
                </c:pt>
                <c:pt idx="6371">
                  <c:v>-1.7845350000000001E-3</c:v>
                </c:pt>
                <c:pt idx="6372">
                  <c:v>-2.8821210000000001E-3</c:v>
                </c:pt>
                <c:pt idx="6373">
                  <c:v>2.9086559999999999E-3</c:v>
                </c:pt>
                <c:pt idx="6374">
                  <c:v>-4.5093999999999999E-4</c:v>
                </c:pt>
                <c:pt idx="6375">
                  <c:v>6.6812100000000004E-4</c:v>
                </c:pt>
                <c:pt idx="6376">
                  <c:v>-1.9187360000000001E-3</c:v>
                </c:pt>
                <c:pt idx="6377">
                  <c:v>8.6373500000000002E-4</c:v>
                </c:pt>
                <c:pt idx="6378">
                  <c:v>4.9289310000000001E-3</c:v>
                </c:pt>
                <c:pt idx="6379">
                  <c:v>2.0218240000000002E-3</c:v>
                </c:pt>
                <c:pt idx="6380">
                  <c:v>-5.0195700000000003E-4</c:v>
                </c:pt>
                <c:pt idx="6381">
                  <c:v>-2.037269E-3</c:v>
                </c:pt>
                <c:pt idx="6382">
                  <c:v>-1.8510299999999999E-4</c:v>
                </c:pt>
                <c:pt idx="6383">
                  <c:v>5.9494889999999996E-3</c:v>
                </c:pt>
                <c:pt idx="6384">
                  <c:v>3.4059030000000001E-3</c:v>
                </c:pt>
                <c:pt idx="6385">
                  <c:v>3.9848749999999997E-3</c:v>
                </c:pt>
                <c:pt idx="6386">
                  <c:v>-1.7553029999999999E-3</c:v>
                </c:pt>
                <c:pt idx="6387">
                  <c:v>1.022811E-3</c:v>
                </c:pt>
                <c:pt idx="6388">
                  <c:v>2.0390500000000002E-3</c:v>
                </c:pt>
                <c:pt idx="6389">
                  <c:v>1.9066910000000001E-3</c:v>
                </c:pt>
                <c:pt idx="6390">
                  <c:v>-6.1430700000000003E-4</c:v>
                </c:pt>
                <c:pt idx="6391">
                  <c:v>-2.272657E-3</c:v>
                </c:pt>
                <c:pt idx="6392">
                  <c:v>-1.0084549999999999E-3</c:v>
                </c:pt>
                <c:pt idx="6393">
                  <c:v>6.743209E-3</c:v>
                </c:pt>
                <c:pt idx="6394">
                  <c:v>-1.864334E-3</c:v>
                </c:pt>
                <c:pt idx="6395">
                  <c:v>-1.660868E-3</c:v>
                </c:pt>
                <c:pt idx="6396">
                  <c:v>1.498089E-3</c:v>
                </c:pt>
                <c:pt idx="6397">
                  <c:v>3.0797400000000001E-3</c:v>
                </c:pt>
                <c:pt idx="6398">
                  <c:v>-7.3080410000000004E-3</c:v>
                </c:pt>
                <c:pt idx="6399">
                  <c:v>-6.4742050000000002E-3</c:v>
                </c:pt>
                <c:pt idx="6400">
                  <c:v>-5.8826690000000001E-3</c:v>
                </c:pt>
                <c:pt idx="6401">
                  <c:v>1.021576E-3</c:v>
                </c:pt>
                <c:pt idx="6402">
                  <c:v>-4.7154529999999997E-3</c:v>
                </c:pt>
                <c:pt idx="6403">
                  <c:v>-6.0723340000000004E-3</c:v>
                </c:pt>
                <c:pt idx="6404">
                  <c:v>-6.7248150000000003E-3</c:v>
                </c:pt>
                <c:pt idx="6405">
                  <c:v>-1.7457690000000001E-3</c:v>
                </c:pt>
                <c:pt idx="6406">
                  <c:v>-2.5907489999999998E-3</c:v>
                </c:pt>
                <c:pt idx="6407">
                  <c:v>-5.5013179999999998E-3</c:v>
                </c:pt>
                <c:pt idx="6408">
                  <c:v>-4.3105599999999997E-3</c:v>
                </c:pt>
                <c:pt idx="6409">
                  <c:v>1.040795E-3</c:v>
                </c:pt>
                <c:pt idx="6410">
                  <c:v>-2.5828100000000002E-4</c:v>
                </c:pt>
                <c:pt idx="6411">
                  <c:v>-3.7733879999999999E-3</c:v>
                </c:pt>
                <c:pt idx="6412">
                  <c:v>3.1331990000000001E-3</c:v>
                </c:pt>
                <c:pt idx="6413">
                  <c:v>3.2075010000000002E-3</c:v>
                </c:pt>
                <c:pt idx="6414">
                  <c:v>5.2025880000000002E-3</c:v>
                </c:pt>
                <c:pt idx="6415">
                  <c:v>1.2099770000000001E-3</c:v>
                </c:pt>
                <c:pt idx="6416">
                  <c:v>-1.5298429999999999E-3</c:v>
                </c:pt>
                <c:pt idx="6417">
                  <c:v>3.7644700000000002E-4</c:v>
                </c:pt>
                <c:pt idx="6418">
                  <c:v>5.4221290000000004E-3</c:v>
                </c:pt>
                <c:pt idx="6419">
                  <c:v>4.1725740000000001E-3</c:v>
                </c:pt>
                <c:pt idx="6420">
                  <c:v>-1.9418930000000001E-3</c:v>
                </c:pt>
                <c:pt idx="6421">
                  <c:v>7.1602590000000004E-3</c:v>
                </c:pt>
                <c:pt idx="6422">
                  <c:v>4.4589440000000003E-3</c:v>
                </c:pt>
                <c:pt idx="6423">
                  <c:v>2.9404100000000001E-3</c:v>
                </c:pt>
                <c:pt idx="6424">
                  <c:v>5.3173689999999997E-3</c:v>
                </c:pt>
                <c:pt idx="6425">
                  <c:v>3.8217390000000002E-3</c:v>
                </c:pt>
                <c:pt idx="6426" formatCode="0.00E+00">
                  <c:v>-8.6834200000000001E-7</c:v>
                </c:pt>
                <c:pt idx="6427">
                  <c:v>4.4974769999999997E-3</c:v>
                </c:pt>
                <c:pt idx="6428">
                  <c:v>1.3754220000000001E-3</c:v>
                </c:pt>
                <c:pt idx="6429">
                  <c:v>4.3152859999999998E-3</c:v>
                </c:pt>
                <c:pt idx="6430">
                  <c:v>1.46057E-4</c:v>
                </c:pt>
                <c:pt idx="6431">
                  <c:v>4.12373E-4</c:v>
                </c:pt>
                <c:pt idx="6432">
                  <c:v>3.8988529999999999E-3</c:v>
                </c:pt>
                <c:pt idx="6433">
                  <c:v>-1.1772700000000001E-4</c:v>
                </c:pt>
                <c:pt idx="6434">
                  <c:v>6.3527699999999996E-4</c:v>
                </c:pt>
                <c:pt idx="6435">
                  <c:v>-5.3456500000000004E-3</c:v>
                </c:pt>
                <c:pt idx="6436">
                  <c:v>-3.071322E-3</c:v>
                </c:pt>
                <c:pt idx="6437">
                  <c:v>-6.1642000000000001E-4</c:v>
                </c:pt>
                <c:pt idx="6438">
                  <c:v>-4.5680879999999997E-3</c:v>
                </c:pt>
                <c:pt idx="6439">
                  <c:v>-4.2391879999999996E-3</c:v>
                </c:pt>
                <c:pt idx="6440">
                  <c:v>-7.2191599999999996E-4</c:v>
                </c:pt>
                <c:pt idx="6441">
                  <c:v>-4.4719130000000001E-3</c:v>
                </c:pt>
                <c:pt idx="6442">
                  <c:v>-6.8144620000000003E-3</c:v>
                </c:pt>
                <c:pt idx="6443">
                  <c:v>-1.9981349999999998E-3</c:v>
                </c:pt>
                <c:pt idx="6444">
                  <c:v>1.9884500000000001E-3</c:v>
                </c:pt>
                <c:pt idx="6445">
                  <c:v>-9.65528E-4</c:v>
                </c:pt>
                <c:pt idx="6446">
                  <c:v>-6.0167609999999998E-3</c:v>
                </c:pt>
                <c:pt idx="6447">
                  <c:v>-2.7453349999999998E-3</c:v>
                </c:pt>
                <c:pt idx="6448">
                  <c:v>-4.6360300000000002E-3</c:v>
                </c:pt>
                <c:pt idx="6449">
                  <c:v>4.9313760000000003E-3</c:v>
                </c:pt>
                <c:pt idx="6450">
                  <c:v>9.9272800000000001E-4</c:v>
                </c:pt>
                <c:pt idx="6451">
                  <c:v>2.1762370000000001E-3</c:v>
                </c:pt>
                <c:pt idx="6452">
                  <c:v>4.102863E-3</c:v>
                </c:pt>
                <c:pt idx="6453">
                  <c:v>2.0506320000000001E-3</c:v>
                </c:pt>
                <c:pt idx="6454">
                  <c:v>-3.0159679999999999E-3</c:v>
                </c:pt>
                <c:pt idx="6455">
                  <c:v>7.6252500000000001E-4</c:v>
                </c:pt>
                <c:pt idx="6456">
                  <c:v>8.7144760000000005E-3</c:v>
                </c:pt>
                <c:pt idx="6457">
                  <c:v>2.575623E-3</c:v>
                </c:pt>
                <c:pt idx="6458">
                  <c:v>-1.378602E-3</c:v>
                </c:pt>
                <c:pt idx="6459">
                  <c:v>2.0068080000000001E-3</c:v>
                </c:pt>
                <c:pt idx="6460">
                  <c:v>7.90027E-4</c:v>
                </c:pt>
                <c:pt idx="6461">
                  <c:v>7.7067890000000003E-3</c:v>
                </c:pt>
                <c:pt idx="6462">
                  <c:v>9.4466250000000002E-3</c:v>
                </c:pt>
                <c:pt idx="6463">
                  <c:v>-5.6673469999999997E-3</c:v>
                </c:pt>
                <c:pt idx="6464">
                  <c:v>6.8656530000000002E-3</c:v>
                </c:pt>
                <c:pt idx="6465">
                  <c:v>6.5599220000000001E-3</c:v>
                </c:pt>
                <c:pt idx="6466">
                  <c:v>1.818486E-3</c:v>
                </c:pt>
                <c:pt idx="6467">
                  <c:v>-1.204201E-3</c:v>
                </c:pt>
                <c:pt idx="6468">
                  <c:v>5.945924E-3</c:v>
                </c:pt>
                <c:pt idx="6469">
                  <c:v>6.2476600000000004E-3</c:v>
                </c:pt>
                <c:pt idx="6470">
                  <c:v>-3.148564E-3</c:v>
                </c:pt>
                <c:pt idx="6471" formatCode="0.00E+00">
                  <c:v>-3.9590299999999999E-5</c:v>
                </c:pt>
                <c:pt idx="6472">
                  <c:v>-3.3813879999999999E-3</c:v>
                </c:pt>
                <c:pt idx="6473">
                  <c:v>3.7915710000000001E-3</c:v>
                </c:pt>
                <c:pt idx="6474">
                  <c:v>2.8638489999999999E-3</c:v>
                </c:pt>
                <c:pt idx="6475">
                  <c:v>-1.2048999999999999E-4</c:v>
                </c:pt>
                <c:pt idx="6476">
                  <c:v>-5.2732559999999996E-3</c:v>
                </c:pt>
                <c:pt idx="6477">
                  <c:v>3.651264E-3</c:v>
                </c:pt>
                <c:pt idx="6478">
                  <c:v>-7.3627299999999996E-4</c:v>
                </c:pt>
                <c:pt idx="6479">
                  <c:v>5.0289599999999996E-4</c:v>
                </c:pt>
                <c:pt idx="6480">
                  <c:v>3.4733229999999999E-3</c:v>
                </c:pt>
                <c:pt idx="6481">
                  <c:v>5.3798699999999997E-4</c:v>
                </c:pt>
                <c:pt idx="6482">
                  <c:v>1.6714810000000001E-3</c:v>
                </c:pt>
                <c:pt idx="6483">
                  <c:v>3.3194449999999999E-3</c:v>
                </c:pt>
                <c:pt idx="6484">
                  <c:v>7.3719659999999998E-3</c:v>
                </c:pt>
                <c:pt idx="6485">
                  <c:v>4.0526019999999998E-3</c:v>
                </c:pt>
                <c:pt idx="6486">
                  <c:v>1.2029466000000001E-2</c:v>
                </c:pt>
                <c:pt idx="6487">
                  <c:v>1.4210861E-2</c:v>
                </c:pt>
                <c:pt idx="6488">
                  <c:v>-1.18962E-4</c:v>
                </c:pt>
                <c:pt idx="6489">
                  <c:v>8.344031E-3</c:v>
                </c:pt>
                <c:pt idx="6490">
                  <c:v>1.4258194E-2</c:v>
                </c:pt>
                <c:pt idx="6491">
                  <c:v>1.7069819999999999E-3</c:v>
                </c:pt>
                <c:pt idx="6492">
                  <c:v>9.6556599999999995E-4</c:v>
                </c:pt>
                <c:pt idx="6493">
                  <c:v>2.2366930000000001E-3</c:v>
                </c:pt>
                <c:pt idx="6494">
                  <c:v>6.7989460000000002E-3</c:v>
                </c:pt>
                <c:pt idx="6495">
                  <c:v>3.191162E-3</c:v>
                </c:pt>
                <c:pt idx="6496">
                  <c:v>6.7179279999999997E-3</c:v>
                </c:pt>
                <c:pt idx="6497">
                  <c:v>3.7892490000000002E-3</c:v>
                </c:pt>
                <c:pt idx="6498">
                  <c:v>8.3031679999999997E-3</c:v>
                </c:pt>
                <c:pt idx="6499">
                  <c:v>4.8690210000000003E-3</c:v>
                </c:pt>
                <c:pt idx="6500">
                  <c:v>7.1662779999999999E-3</c:v>
                </c:pt>
                <c:pt idx="6501">
                  <c:v>3.8378589999999999E-3</c:v>
                </c:pt>
                <c:pt idx="6502">
                  <c:v>-2.0783099999999999E-3</c:v>
                </c:pt>
                <c:pt idx="6503">
                  <c:v>2.1731599999999999E-3</c:v>
                </c:pt>
                <c:pt idx="6504">
                  <c:v>4.4355150000000001E-3</c:v>
                </c:pt>
                <c:pt idx="6505">
                  <c:v>-9.4300500000000002E-4</c:v>
                </c:pt>
                <c:pt idx="6506">
                  <c:v>2.8543399999999999E-3</c:v>
                </c:pt>
                <c:pt idx="6507">
                  <c:v>4.6855300000000003E-3</c:v>
                </c:pt>
                <c:pt idx="6508">
                  <c:v>1.014495E-2</c:v>
                </c:pt>
                <c:pt idx="6509">
                  <c:v>2.9227229999999999E-3</c:v>
                </c:pt>
                <c:pt idx="6510">
                  <c:v>9.1617460000000001E-3</c:v>
                </c:pt>
                <c:pt idx="6511">
                  <c:v>1.2197483E-2</c:v>
                </c:pt>
                <c:pt idx="6512">
                  <c:v>1.3509599000000001E-2</c:v>
                </c:pt>
                <c:pt idx="6513">
                  <c:v>6.6359799999999997E-3</c:v>
                </c:pt>
                <c:pt idx="6514">
                  <c:v>8.0094450000000005E-3</c:v>
                </c:pt>
                <c:pt idx="6515">
                  <c:v>1.3662537000000001E-2</c:v>
                </c:pt>
                <c:pt idx="6516">
                  <c:v>1.0296358E-2</c:v>
                </c:pt>
                <c:pt idx="6517">
                  <c:v>1.8481052000000001E-2</c:v>
                </c:pt>
                <c:pt idx="6518">
                  <c:v>1.9418199000000001E-2</c:v>
                </c:pt>
                <c:pt idx="6519">
                  <c:v>1.5472725E-2</c:v>
                </c:pt>
                <c:pt idx="6520">
                  <c:v>1.8365016000000001E-2</c:v>
                </c:pt>
                <c:pt idx="6521">
                  <c:v>1.5042458999999999E-2</c:v>
                </c:pt>
                <c:pt idx="6522">
                  <c:v>2.1776367000000001E-2</c:v>
                </c:pt>
                <c:pt idx="6523">
                  <c:v>1.4737897999999999E-2</c:v>
                </c:pt>
                <c:pt idx="6524">
                  <c:v>1.9977479999999999E-2</c:v>
                </c:pt>
                <c:pt idx="6525">
                  <c:v>1.2793871E-2</c:v>
                </c:pt>
                <c:pt idx="6526">
                  <c:v>1.5388997E-2</c:v>
                </c:pt>
                <c:pt idx="6527">
                  <c:v>1.8368809E-2</c:v>
                </c:pt>
                <c:pt idx="6528">
                  <c:v>1.1158774999999999E-2</c:v>
                </c:pt>
                <c:pt idx="6529">
                  <c:v>1.4688794999999999E-2</c:v>
                </c:pt>
                <c:pt idx="6530">
                  <c:v>1.9498946E-2</c:v>
                </c:pt>
                <c:pt idx="6531">
                  <c:v>1.3481267999999999E-2</c:v>
                </c:pt>
                <c:pt idx="6532">
                  <c:v>2.0512731999999999E-2</c:v>
                </c:pt>
                <c:pt idx="6533">
                  <c:v>9.7287940000000007E-3</c:v>
                </c:pt>
                <c:pt idx="6534">
                  <c:v>7.9663949999999994E-3</c:v>
                </c:pt>
                <c:pt idx="6535">
                  <c:v>1.4504988E-2</c:v>
                </c:pt>
                <c:pt idx="6536">
                  <c:v>1.8897818E-2</c:v>
                </c:pt>
                <c:pt idx="6537">
                  <c:v>7.083237E-3</c:v>
                </c:pt>
                <c:pt idx="6538">
                  <c:v>6.4182459999999998E-3</c:v>
                </c:pt>
                <c:pt idx="6539">
                  <c:v>1.3515037000000001E-2</c:v>
                </c:pt>
                <c:pt idx="6540">
                  <c:v>1.4331989E-2</c:v>
                </c:pt>
                <c:pt idx="6541">
                  <c:v>7.3526429999999999E-3</c:v>
                </c:pt>
                <c:pt idx="6542">
                  <c:v>7.2023870000000002E-3</c:v>
                </c:pt>
                <c:pt idx="6543">
                  <c:v>7.028482E-3</c:v>
                </c:pt>
                <c:pt idx="6544">
                  <c:v>1.2022885000000001E-2</c:v>
                </c:pt>
                <c:pt idx="6545">
                  <c:v>1.9771749999999999E-3</c:v>
                </c:pt>
                <c:pt idx="6546">
                  <c:v>2.2290650000000001E-3</c:v>
                </c:pt>
                <c:pt idx="6547" formatCode="0.00E+00">
                  <c:v>-7.2438899999999995E-5</c:v>
                </c:pt>
                <c:pt idx="6548">
                  <c:v>8.6139930000000003E-3</c:v>
                </c:pt>
                <c:pt idx="6549">
                  <c:v>1.3120593999999999E-2</c:v>
                </c:pt>
                <c:pt idx="6550">
                  <c:v>-1.4970420000000001E-3</c:v>
                </c:pt>
                <c:pt idx="6551">
                  <c:v>7.8826120000000006E-3</c:v>
                </c:pt>
                <c:pt idx="6552">
                  <c:v>1.2269189999999999E-3</c:v>
                </c:pt>
                <c:pt idx="6553">
                  <c:v>5.1697289999999996E-3</c:v>
                </c:pt>
                <c:pt idx="6554">
                  <c:v>4.0240575000000001E-2</c:v>
                </c:pt>
                <c:pt idx="6555">
                  <c:v>-1.448284E-3</c:v>
                </c:pt>
                <c:pt idx="6556">
                  <c:v>-2.6399409999999998E-3</c:v>
                </c:pt>
                <c:pt idx="6557">
                  <c:v>3.6081355000000002E-2</c:v>
                </c:pt>
                <c:pt idx="6558">
                  <c:v>2.2382630000000001E-2</c:v>
                </c:pt>
                <c:pt idx="6559">
                  <c:v>3.2435570000000002E-3</c:v>
                </c:pt>
                <c:pt idx="6560">
                  <c:v>1.9071479999999998E-2</c:v>
                </c:pt>
                <c:pt idx="6561">
                  <c:v>1.6760121999999999E-2</c:v>
                </c:pt>
                <c:pt idx="6562">
                  <c:v>2.4843192E-2</c:v>
                </c:pt>
                <c:pt idx="6563">
                  <c:v>1.8064914000000001E-2</c:v>
                </c:pt>
                <c:pt idx="6564">
                  <c:v>1.3290131E-2</c:v>
                </c:pt>
                <c:pt idx="6565">
                  <c:v>2.692019E-2</c:v>
                </c:pt>
                <c:pt idx="6566">
                  <c:v>3.8968768000000001E-2</c:v>
                </c:pt>
                <c:pt idx="6567">
                  <c:v>2.4434034E-2</c:v>
                </c:pt>
                <c:pt idx="6568">
                  <c:v>2.6037148999999999E-2</c:v>
                </c:pt>
                <c:pt idx="6569">
                  <c:v>3.9111670000000001E-2</c:v>
                </c:pt>
                <c:pt idx="6570">
                  <c:v>1.6623674000000001E-2</c:v>
                </c:pt>
                <c:pt idx="6571">
                  <c:v>2.1155042999999998E-2</c:v>
                </c:pt>
                <c:pt idx="6572">
                  <c:v>5.2757755000000003E-2</c:v>
                </c:pt>
                <c:pt idx="6573">
                  <c:v>2.837199E-2</c:v>
                </c:pt>
                <c:pt idx="6574">
                  <c:v>1.8834785999999999E-2</c:v>
                </c:pt>
                <c:pt idx="6575">
                  <c:v>4.3462634E-2</c:v>
                </c:pt>
                <c:pt idx="6576">
                  <c:v>2.2321504999999998E-2</c:v>
                </c:pt>
                <c:pt idx="6577">
                  <c:v>2.9393264999999998E-2</c:v>
                </c:pt>
                <c:pt idx="6578">
                  <c:v>5.5516365999999998E-2</c:v>
                </c:pt>
                <c:pt idx="6579">
                  <c:v>2.0140267999999999E-2</c:v>
                </c:pt>
                <c:pt idx="6580">
                  <c:v>1.5533468E-2</c:v>
                </c:pt>
                <c:pt idx="6581">
                  <c:v>3.9841468999999997E-2</c:v>
                </c:pt>
                <c:pt idx="6582">
                  <c:v>3.8358430999999998E-2</c:v>
                </c:pt>
                <c:pt idx="6583">
                  <c:v>1.6099999E-2</c:v>
                </c:pt>
                <c:pt idx="6584">
                  <c:v>4.5584310000000003E-2</c:v>
                </c:pt>
                <c:pt idx="6585">
                  <c:v>4.0960796000000001E-2</c:v>
                </c:pt>
                <c:pt idx="6586">
                  <c:v>3.5549417E-2</c:v>
                </c:pt>
                <c:pt idx="6587">
                  <c:v>3.2450564000000001E-2</c:v>
                </c:pt>
                <c:pt idx="6588">
                  <c:v>2.0531466000000002E-2</c:v>
                </c:pt>
                <c:pt idx="6589">
                  <c:v>3.4803613999999997E-2</c:v>
                </c:pt>
                <c:pt idx="6590">
                  <c:v>4.6729524000000001E-2</c:v>
                </c:pt>
                <c:pt idx="6591">
                  <c:v>2.1607392999999999E-2</c:v>
                </c:pt>
                <c:pt idx="6592">
                  <c:v>2.4131105999999999E-2</c:v>
                </c:pt>
                <c:pt idx="6593">
                  <c:v>3.918862E-2</c:v>
                </c:pt>
                <c:pt idx="6594">
                  <c:v>3.4547227999999999E-2</c:v>
                </c:pt>
                <c:pt idx="6595">
                  <c:v>2.1022364000000002E-2</c:v>
                </c:pt>
                <c:pt idx="6596">
                  <c:v>3.3304728999999998E-2</c:v>
                </c:pt>
                <c:pt idx="6597">
                  <c:v>3.8548226999999997E-2</c:v>
                </c:pt>
                <c:pt idx="6598">
                  <c:v>3.0432751000000001E-2</c:v>
                </c:pt>
                <c:pt idx="6599">
                  <c:v>3.2979265000000001E-2</c:v>
                </c:pt>
                <c:pt idx="6600">
                  <c:v>2.5375389000000002E-2</c:v>
                </c:pt>
                <c:pt idx="6601">
                  <c:v>3.4172877999999997E-2</c:v>
                </c:pt>
                <c:pt idx="6602">
                  <c:v>4.0732652000000001E-2</c:v>
                </c:pt>
                <c:pt idx="6603">
                  <c:v>3.2598558999999999E-2</c:v>
                </c:pt>
                <c:pt idx="6604">
                  <c:v>3.0349220999999999E-2</c:v>
                </c:pt>
                <c:pt idx="6605">
                  <c:v>4.1051134000000003E-2</c:v>
                </c:pt>
                <c:pt idx="6606">
                  <c:v>3.1327657000000002E-2</c:v>
                </c:pt>
                <c:pt idx="6607">
                  <c:v>2.8408032E-2</c:v>
                </c:pt>
                <c:pt idx="6608">
                  <c:v>4.8817991999999998E-2</c:v>
                </c:pt>
                <c:pt idx="6609">
                  <c:v>3.3581246000000002E-2</c:v>
                </c:pt>
                <c:pt idx="6610">
                  <c:v>3.7074637000000001E-2</c:v>
                </c:pt>
                <c:pt idx="6611">
                  <c:v>5.2286345999999997E-2</c:v>
                </c:pt>
                <c:pt idx="6612">
                  <c:v>4.7817132999999998E-2</c:v>
                </c:pt>
                <c:pt idx="6613">
                  <c:v>4.0195696000000003E-2</c:v>
                </c:pt>
                <c:pt idx="6614">
                  <c:v>4.5534208E-2</c:v>
                </c:pt>
                <c:pt idx="6615">
                  <c:v>3.9278179000000003E-2</c:v>
                </c:pt>
                <c:pt idx="6616">
                  <c:v>3.8732524999999997E-2</c:v>
                </c:pt>
                <c:pt idx="6617">
                  <c:v>5.4256890000000002E-2</c:v>
                </c:pt>
                <c:pt idx="6618">
                  <c:v>3.6278198999999997E-2</c:v>
                </c:pt>
                <c:pt idx="6619">
                  <c:v>2.7398690999999999E-2</c:v>
                </c:pt>
                <c:pt idx="6620">
                  <c:v>4.7489990000000003E-2</c:v>
                </c:pt>
                <c:pt idx="6621">
                  <c:v>4.3022538999999999E-2</c:v>
                </c:pt>
                <c:pt idx="6622">
                  <c:v>2.7721874000000001E-2</c:v>
                </c:pt>
                <c:pt idx="6623">
                  <c:v>3.5385918000000002E-2</c:v>
                </c:pt>
                <c:pt idx="6624">
                  <c:v>4.3825582000000002E-2</c:v>
                </c:pt>
                <c:pt idx="6625">
                  <c:v>3.7913095000000001E-2</c:v>
                </c:pt>
                <c:pt idx="6626">
                  <c:v>3.6655765E-2</c:v>
                </c:pt>
                <c:pt idx="6627">
                  <c:v>2.8134177999999999E-2</c:v>
                </c:pt>
                <c:pt idx="6628">
                  <c:v>4.3804101999999998E-2</c:v>
                </c:pt>
                <c:pt idx="6629">
                  <c:v>4.9715251000000002E-2</c:v>
                </c:pt>
                <c:pt idx="6630">
                  <c:v>2.5162091000000001E-2</c:v>
                </c:pt>
                <c:pt idx="6631">
                  <c:v>2.9502777000000001E-2</c:v>
                </c:pt>
                <c:pt idx="6632">
                  <c:v>5.0410647000000003E-2</c:v>
                </c:pt>
                <c:pt idx="6633">
                  <c:v>3.5748079000000002E-2</c:v>
                </c:pt>
                <c:pt idx="6634">
                  <c:v>3.3441022000000001E-2</c:v>
                </c:pt>
                <c:pt idx="6635">
                  <c:v>4.6652164000000003E-2</c:v>
                </c:pt>
                <c:pt idx="6636">
                  <c:v>3.0511735000000002E-2</c:v>
                </c:pt>
                <c:pt idx="6637">
                  <c:v>3.6065756999999997E-2</c:v>
                </c:pt>
                <c:pt idx="6638">
                  <c:v>5.5606930999999998E-2</c:v>
                </c:pt>
                <c:pt idx="6639">
                  <c:v>3.8953650999999999E-2</c:v>
                </c:pt>
                <c:pt idx="6640">
                  <c:v>3.2303207E-2</c:v>
                </c:pt>
                <c:pt idx="6641">
                  <c:v>4.1956633E-2</c:v>
                </c:pt>
                <c:pt idx="6642">
                  <c:v>3.5933359999999998E-2</c:v>
                </c:pt>
                <c:pt idx="6643">
                  <c:v>4.1442603000000001E-2</c:v>
                </c:pt>
                <c:pt idx="6644">
                  <c:v>4.2680970999999998E-2</c:v>
                </c:pt>
                <c:pt idx="6645">
                  <c:v>4.0835135000000002E-2</c:v>
                </c:pt>
                <c:pt idx="6646">
                  <c:v>3.8656707999999998E-2</c:v>
                </c:pt>
                <c:pt idx="6647">
                  <c:v>4.635777E-2</c:v>
                </c:pt>
                <c:pt idx="6648">
                  <c:v>4.6955533000000001E-2</c:v>
                </c:pt>
                <c:pt idx="6649">
                  <c:v>4.3174911000000003E-2</c:v>
                </c:pt>
                <c:pt idx="6650">
                  <c:v>4.0229305999999999E-2</c:v>
                </c:pt>
                <c:pt idx="6651">
                  <c:v>3.9314777000000002E-2</c:v>
                </c:pt>
                <c:pt idx="6652">
                  <c:v>4.2942155000000003E-2</c:v>
                </c:pt>
                <c:pt idx="6653">
                  <c:v>4.3374116999999997E-2</c:v>
                </c:pt>
                <c:pt idx="6654">
                  <c:v>3.5806130999999998E-2</c:v>
                </c:pt>
                <c:pt idx="6655">
                  <c:v>3.7218138999999997E-2</c:v>
                </c:pt>
                <c:pt idx="6656">
                  <c:v>4.4793576000000002E-2</c:v>
                </c:pt>
                <c:pt idx="6657">
                  <c:v>4.1864365000000001E-2</c:v>
                </c:pt>
                <c:pt idx="6658">
                  <c:v>4.0860581999999999E-2</c:v>
                </c:pt>
                <c:pt idx="6659">
                  <c:v>3.4427982000000003E-2</c:v>
                </c:pt>
                <c:pt idx="6660">
                  <c:v>3.7071288000000001E-2</c:v>
                </c:pt>
                <c:pt idx="6661">
                  <c:v>4.6376637999999998E-2</c:v>
                </c:pt>
                <c:pt idx="6662">
                  <c:v>4.2350317999999998E-2</c:v>
                </c:pt>
                <c:pt idx="6663">
                  <c:v>4.1978008999999997E-2</c:v>
                </c:pt>
                <c:pt idx="6664">
                  <c:v>4.2350582999999997E-2</c:v>
                </c:pt>
                <c:pt idx="6665">
                  <c:v>5.1853008999999999E-2</c:v>
                </c:pt>
                <c:pt idx="6666">
                  <c:v>3.9837364E-2</c:v>
                </c:pt>
                <c:pt idx="6667">
                  <c:v>4.6734154E-2</c:v>
                </c:pt>
                <c:pt idx="6668">
                  <c:v>4.9277916999999997E-2</c:v>
                </c:pt>
                <c:pt idx="6669">
                  <c:v>4.5944701999999997E-2</c:v>
                </c:pt>
                <c:pt idx="6670">
                  <c:v>4.5002594999999999E-2</c:v>
                </c:pt>
                <c:pt idx="6671">
                  <c:v>5.0097488000000003E-2</c:v>
                </c:pt>
                <c:pt idx="6672">
                  <c:v>4.8581734000000001E-2</c:v>
                </c:pt>
                <c:pt idx="6673">
                  <c:v>4.5869302000000001E-2</c:v>
                </c:pt>
                <c:pt idx="6674">
                  <c:v>4.5916498E-2</c:v>
                </c:pt>
                <c:pt idx="6675">
                  <c:v>4.3023239999999997E-2</c:v>
                </c:pt>
                <c:pt idx="6676">
                  <c:v>4.9868877999999998E-2</c:v>
                </c:pt>
                <c:pt idx="6677">
                  <c:v>4.0630369999999999E-2</c:v>
                </c:pt>
                <c:pt idx="6678">
                  <c:v>3.9794132000000003E-2</c:v>
                </c:pt>
                <c:pt idx="6679">
                  <c:v>4.6616085000000002E-2</c:v>
                </c:pt>
                <c:pt idx="6680">
                  <c:v>4.0254574000000001E-2</c:v>
                </c:pt>
                <c:pt idx="6681">
                  <c:v>4.1043668999999998E-2</c:v>
                </c:pt>
                <c:pt idx="6682">
                  <c:v>4.3022445999999999E-2</c:v>
                </c:pt>
                <c:pt idx="6683">
                  <c:v>4.2787555999999997E-2</c:v>
                </c:pt>
                <c:pt idx="6684">
                  <c:v>4.2651321999999998E-2</c:v>
                </c:pt>
                <c:pt idx="6685">
                  <c:v>3.1781897000000003E-2</c:v>
                </c:pt>
                <c:pt idx="6686">
                  <c:v>3.6240953999999999E-2</c:v>
                </c:pt>
                <c:pt idx="6687">
                  <c:v>3.8499846999999997E-2</c:v>
                </c:pt>
                <c:pt idx="6688">
                  <c:v>3.8343891999999997E-2</c:v>
                </c:pt>
                <c:pt idx="6689">
                  <c:v>3.4747027E-2</c:v>
                </c:pt>
                <c:pt idx="6690">
                  <c:v>3.7095066000000003E-2</c:v>
                </c:pt>
                <c:pt idx="6691">
                  <c:v>3.3506457000000003E-2</c:v>
                </c:pt>
                <c:pt idx="6692">
                  <c:v>3.6911156000000001E-2</c:v>
                </c:pt>
                <c:pt idx="6693">
                  <c:v>3.5134561000000002E-2</c:v>
                </c:pt>
                <c:pt idx="6694">
                  <c:v>3.3133741000000001E-2</c:v>
                </c:pt>
                <c:pt idx="6695">
                  <c:v>2.7162932000000001E-2</c:v>
                </c:pt>
                <c:pt idx="6696">
                  <c:v>3.9071257999999998E-2</c:v>
                </c:pt>
                <c:pt idx="6697">
                  <c:v>3.5048820000000001E-2</c:v>
                </c:pt>
                <c:pt idx="6698">
                  <c:v>3.2170784000000001E-2</c:v>
                </c:pt>
                <c:pt idx="6699">
                  <c:v>3.2249081999999998E-2</c:v>
                </c:pt>
                <c:pt idx="6700">
                  <c:v>3.0779889000000001E-2</c:v>
                </c:pt>
                <c:pt idx="6701">
                  <c:v>3.5957873000000001E-2</c:v>
                </c:pt>
                <c:pt idx="6702">
                  <c:v>3.6825743000000001E-2</c:v>
                </c:pt>
                <c:pt idx="6703">
                  <c:v>3.3110898E-2</c:v>
                </c:pt>
                <c:pt idx="6704">
                  <c:v>3.1574558000000003E-2</c:v>
                </c:pt>
                <c:pt idx="6705">
                  <c:v>3.6701142999999999E-2</c:v>
                </c:pt>
                <c:pt idx="6706">
                  <c:v>3.4635432000000001E-2</c:v>
                </c:pt>
                <c:pt idx="6707">
                  <c:v>3.3838081999999998E-2</c:v>
                </c:pt>
                <c:pt idx="6708">
                  <c:v>3.0209646999999999E-2</c:v>
                </c:pt>
                <c:pt idx="6709">
                  <c:v>3.4791082000000001E-2</c:v>
                </c:pt>
                <c:pt idx="6710">
                  <c:v>3.9542604000000002E-2</c:v>
                </c:pt>
                <c:pt idx="6711">
                  <c:v>3.7667204000000003E-2</c:v>
                </c:pt>
                <c:pt idx="6712">
                  <c:v>3.4820459999999998E-2</c:v>
                </c:pt>
                <c:pt idx="6713">
                  <c:v>3.7756062999999999E-2</c:v>
                </c:pt>
                <c:pt idx="6714">
                  <c:v>4.1087124000000003E-2</c:v>
                </c:pt>
                <c:pt idx="6715">
                  <c:v>4.4456287999999997E-2</c:v>
                </c:pt>
                <c:pt idx="6716">
                  <c:v>3.4939099000000001E-2</c:v>
                </c:pt>
                <c:pt idx="6717">
                  <c:v>3.9836653E-2</c:v>
                </c:pt>
                <c:pt idx="6718">
                  <c:v>4.5714448999999997E-2</c:v>
                </c:pt>
                <c:pt idx="6719">
                  <c:v>4.0890928E-2</c:v>
                </c:pt>
                <c:pt idx="6720">
                  <c:v>3.5025608E-2</c:v>
                </c:pt>
                <c:pt idx="6721">
                  <c:v>3.7416591999999999E-2</c:v>
                </c:pt>
                <c:pt idx="6722">
                  <c:v>4.1405529000000003E-2</c:v>
                </c:pt>
                <c:pt idx="6723">
                  <c:v>3.9285387999999997E-2</c:v>
                </c:pt>
                <c:pt idx="6724">
                  <c:v>4.2968720000000002E-2</c:v>
                </c:pt>
                <c:pt idx="6725">
                  <c:v>4.4151428999999999E-2</c:v>
                </c:pt>
                <c:pt idx="6726">
                  <c:v>4.3985630999999997E-2</c:v>
                </c:pt>
                <c:pt idx="6727">
                  <c:v>5.0720233000000003E-2</c:v>
                </c:pt>
                <c:pt idx="6728">
                  <c:v>4.6380303999999997E-2</c:v>
                </c:pt>
                <c:pt idx="6729">
                  <c:v>4.1787947999999998E-2</c:v>
                </c:pt>
                <c:pt idx="6730">
                  <c:v>4.5397773000000002E-2</c:v>
                </c:pt>
                <c:pt idx="6731">
                  <c:v>5.1564854E-2</c:v>
                </c:pt>
                <c:pt idx="6732">
                  <c:v>4.8970821999999997E-2</c:v>
                </c:pt>
                <c:pt idx="6733">
                  <c:v>5.0701346000000001E-2</c:v>
                </c:pt>
                <c:pt idx="6734">
                  <c:v>5.0889917E-2</c:v>
                </c:pt>
                <c:pt idx="6735">
                  <c:v>5.0960223999999998E-2</c:v>
                </c:pt>
                <c:pt idx="6736">
                  <c:v>5.8314428000000001E-2</c:v>
                </c:pt>
                <c:pt idx="6737">
                  <c:v>4.8536897000000002E-2</c:v>
                </c:pt>
                <c:pt idx="6738">
                  <c:v>5.1273241999999997E-2</c:v>
                </c:pt>
                <c:pt idx="6739">
                  <c:v>5.5167582E-2</c:v>
                </c:pt>
                <c:pt idx="6740">
                  <c:v>4.7606955999999999E-2</c:v>
                </c:pt>
                <c:pt idx="6741">
                  <c:v>5.0526049000000003E-2</c:v>
                </c:pt>
                <c:pt idx="6742">
                  <c:v>4.8961386000000003E-2</c:v>
                </c:pt>
                <c:pt idx="6743">
                  <c:v>5.1441054999999999E-2</c:v>
                </c:pt>
                <c:pt idx="6744">
                  <c:v>4.2442527000000001E-2</c:v>
                </c:pt>
                <c:pt idx="6745">
                  <c:v>5.9599143E-2</c:v>
                </c:pt>
                <c:pt idx="6746">
                  <c:v>5.1792866999999999E-2</c:v>
                </c:pt>
                <c:pt idx="6747">
                  <c:v>4.7697457999999998E-2</c:v>
                </c:pt>
                <c:pt idx="6748">
                  <c:v>5.4497286999999998E-2</c:v>
                </c:pt>
                <c:pt idx="6749">
                  <c:v>5.2310031E-2</c:v>
                </c:pt>
                <c:pt idx="6750">
                  <c:v>5.5829283E-2</c:v>
                </c:pt>
                <c:pt idx="6751">
                  <c:v>4.8726897999999998E-2</c:v>
                </c:pt>
                <c:pt idx="6752">
                  <c:v>5.1078222999999999E-2</c:v>
                </c:pt>
                <c:pt idx="6753">
                  <c:v>4.8202808999999999E-2</c:v>
                </c:pt>
                <c:pt idx="6754">
                  <c:v>5.5885079999999997E-2</c:v>
                </c:pt>
                <c:pt idx="6755">
                  <c:v>5.2861593999999998E-2</c:v>
                </c:pt>
                <c:pt idx="6756">
                  <c:v>4.9644216999999997E-2</c:v>
                </c:pt>
                <c:pt idx="6757">
                  <c:v>5.6657649999999997E-2</c:v>
                </c:pt>
                <c:pt idx="6758">
                  <c:v>5.1890031000000003E-2</c:v>
                </c:pt>
                <c:pt idx="6759">
                  <c:v>5.2854094999999997E-2</c:v>
                </c:pt>
                <c:pt idx="6760">
                  <c:v>5.2745818999999999E-2</c:v>
                </c:pt>
                <c:pt idx="6761">
                  <c:v>5.5140267999999999E-2</c:v>
                </c:pt>
                <c:pt idx="6762">
                  <c:v>5.6171995000000002E-2</c:v>
                </c:pt>
                <c:pt idx="6763">
                  <c:v>5.5659070999999997E-2</c:v>
                </c:pt>
                <c:pt idx="6764">
                  <c:v>5.5187672E-2</c:v>
                </c:pt>
                <c:pt idx="6765">
                  <c:v>5.1981225999999998E-2</c:v>
                </c:pt>
                <c:pt idx="6766">
                  <c:v>6.1637222999999998E-2</c:v>
                </c:pt>
                <c:pt idx="6767">
                  <c:v>5.9841185999999998E-2</c:v>
                </c:pt>
                <c:pt idx="6768">
                  <c:v>6.4631119000000001E-2</c:v>
                </c:pt>
                <c:pt idx="6769">
                  <c:v>6.3149601E-2</c:v>
                </c:pt>
                <c:pt idx="6770">
                  <c:v>5.9609639999999998E-2</c:v>
                </c:pt>
                <c:pt idx="6771">
                  <c:v>6.0369170999999999E-2</c:v>
                </c:pt>
                <c:pt idx="6772">
                  <c:v>6.2847547000000004E-2</c:v>
                </c:pt>
                <c:pt idx="6773">
                  <c:v>5.5576053E-2</c:v>
                </c:pt>
                <c:pt idx="6774">
                  <c:v>5.7298239000000001E-2</c:v>
                </c:pt>
                <c:pt idx="6775">
                  <c:v>6.5316482999999995E-2</c:v>
                </c:pt>
                <c:pt idx="6776">
                  <c:v>7.0777840999999994E-2</c:v>
                </c:pt>
                <c:pt idx="6777">
                  <c:v>7.4624777000000003E-2</c:v>
                </c:pt>
                <c:pt idx="6778">
                  <c:v>6.2016494999999998E-2</c:v>
                </c:pt>
                <c:pt idx="6779">
                  <c:v>6.4566202000000003E-2</c:v>
                </c:pt>
                <c:pt idx="6780">
                  <c:v>6.6189043000000003E-2</c:v>
                </c:pt>
                <c:pt idx="6781">
                  <c:v>7.0502296000000006E-2</c:v>
                </c:pt>
                <c:pt idx="6782">
                  <c:v>6.1690505999999999E-2</c:v>
                </c:pt>
                <c:pt idx="6783">
                  <c:v>6.1896633E-2</c:v>
                </c:pt>
                <c:pt idx="6784">
                  <c:v>7.6141744999999997E-2</c:v>
                </c:pt>
                <c:pt idx="6785">
                  <c:v>7.5253315000000001E-2</c:v>
                </c:pt>
                <c:pt idx="6786">
                  <c:v>6.9135733000000005E-2</c:v>
                </c:pt>
                <c:pt idx="6787">
                  <c:v>6.2299129000000002E-2</c:v>
                </c:pt>
                <c:pt idx="6788">
                  <c:v>6.9286332000000006E-2</c:v>
                </c:pt>
                <c:pt idx="6789">
                  <c:v>7.5090959999999998E-2</c:v>
                </c:pt>
                <c:pt idx="6790">
                  <c:v>7.0075907000000007E-2</c:v>
                </c:pt>
                <c:pt idx="6791">
                  <c:v>7.4743629000000006E-2</c:v>
                </c:pt>
                <c:pt idx="6792">
                  <c:v>7.0239283E-2</c:v>
                </c:pt>
                <c:pt idx="6793">
                  <c:v>7.6766691999999997E-2</c:v>
                </c:pt>
                <c:pt idx="6794">
                  <c:v>7.4196084999999995E-2</c:v>
                </c:pt>
                <c:pt idx="6795">
                  <c:v>7.3246136000000003E-2</c:v>
                </c:pt>
                <c:pt idx="6796">
                  <c:v>6.6443718999999998E-2</c:v>
                </c:pt>
                <c:pt idx="6797">
                  <c:v>7.0060558999999994E-2</c:v>
                </c:pt>
                <c:pt idx="6798">
                  <c:v>6.7923352000000006E-2</c:v>
                </c:pt>
                <c:pt idx="6799">
                  <c:v>6.6972068999999995E-2</c:v>
                </c:pt>
                <c:pt idx="6800">
                  <c:v>7.7771142000000001E-2</c:v>
                </c:pt>
                <c:pt idx="6801">
                  <c:v>7.2175577000000005E-2</c:v>
                </c:pt>
                <c:pt idx="6802">
                  <c:v>7.3045023000000001E-2</c:v>
                </c:pt>
                <c:pt idx="6803">
                  <c:v>6.4828372999999995E-2</c:v>
                </c:pt>
                <c:pt idx="6804">
                  <c:v>7.0622690000000002E-2</c:v>
                </c:pt>
                <c:pt idx="6805">
                  <c:v>6.6182397000000004E-2</c:v>
                </c:pt>
                <c:pt idx="6806">
                  <c:v>6.7092888000000003E-2</c:v>
                </c:pt>
                <c:pt idx="6807">
                  <c:v>7.0964858000000006E-2</c:v>
                </c:pt>
                <c:pt idx="6808">
                  <c:v>7.3225103E-2</c:v>
                </c:pt>
                <c:pt idx="6809">
                  <c:v>7.1632266E-2</c:v>
                </c:pt>
                <c:pt idx="6810">
                  <c:v>6.8207130000000005E-2</c:v>
                </c:pt>
                <c:pt idx="6811">
                  <c:v>6.1834719000000003E-2</c:v>
                </c:pt>
                <c:pt idx="6812">
                  <c:v>6.7637964999999994E-2</c:v>
                </c:pt>
                <c:pt idx="6813">
                  <c:v>6.4475454000000001E-2</c:v>
                </c:pt>
                <c:pt idx="6814">
                  <c:v>6.6565140999999994E-2</c:v>
                </c:pt>
                <c:pt idx="6815">
                  <c:v>6.4842611999999994E-2</c:v>
                </c:pt>
                <c:pt idx="6816">
                  <c:v>6.6424846999999995E-2</c:v>
                </c:pt>
                <c:pt idx="6817">
                  <c:v>6.5585679999999993E-2</c:v>
                </c:pt>
                <c:pt idx="6818">
                  <c:v>6.4146607999999994E-2</c:v>
                </c:pt>
                <c:pt idx="6819">
                  <c:v>6.5276853999999995E-2</c:v>
                </c:pt>
                <c:pt idx="6820">
                  <c:v>6.9800085999999997E-2</c:v>
                </c:pt>
                <c:pt idx="6821">
                  <c:v>6.8490072999999999E-2</c:v>
                </c:pt>
                <c:pt idx="6822">
                  <c:v>6.5654874000000002E-2</c:v>
                </c:pt>
                <c:pt idx="6823">
                  <c:v>6.6009074000000001E-2</c:v>
                </c:pt>
                <c:pt idx="6824">
                  <c:v>6.8762712000000004E-2</c:v>
                </c:pt>
                <c:pt idx="6825">
                  <c:v>6.6637508999999998E-2</c:v>
                </c:pt>
                <c:pt idx="6826">
                  <c:v>6.3309871000000004E-2</c:v>
                </c:pt>
                <c:pt idx="6827">
                  <c:v>6.5589800000000004E-2</c:v>
                </c:pt>
                <c:pt idx="6828">
                  <c:v>6.6803849999999998E-2</c:v>
                </c:pt>
                <c:pt idx="6829">
                  <c:v>6.6797726000000002E-2</c:v>
                </c:pt>
                <c:pt idx="6830">
                  <c:v>6.4111090999999995E-2</c:v>
                </c:pt>
                <c:pt idx="6831">
                  <c:v>6.6106595000000004E-2</c:v>
                </c:pt>
                <c:pt idx="6832">
                  <c:v>6.5845124000000005E-2</c:v>
                </c:pt>
                <c:pt idx="6833">
                  <c:v>6.8279250999999999E-2</c:v>
                </c:pt>
                <c:pt idx="6834">
                  <c:v>6.7561573999999999E-2</c:v>
                </c:pt>
                <c:pt idx="6835">
                  <c:v>6.8083555000000004E-2</c:v>
                </c:pt>
                <c:pt idx="6836">
                  <c:v>6.9298223000000006E-2</c:v>
                </c:pt>
                <c:pt idx="6837">
                  <c:v>7.6324441000000007E-2</c:v>
                </c:pt>
                <c:pt idx="6838">
                  <c:v>6.9033473999999997E-2</c:v>
                </c:pt>
                <c:pt idx="6839">
                  <c:v>6.8697646000000001E-2</c:v>
                </c:pt>
                <c:pt idx="6840">
                  <c:v>7.3502570000000003E-2</c:v>
                </c:pt>
                <c:pt idx="6841">
                  <c:v>7.6767080000000001E-2</c:v>
                </c:pt>
                <c:pt idx="6842">
                  <c:v>7.8970149000000003E-2</c:v>
                </c:pt>
                <c:pt idx="6843">
                  <c:v>8.0038874999999995E-2</c:v>
                </c:pt>
                <c:pt idx="6844">
                  <c:v>7.9149619000000004E-2</c:v>
                </c:pt>
                <c:pt idx="6845">
                  <c:v>8.2925453999999996E-2</c:v>
                </c:pt>
                <c:pt idx="6846">
                  <c:v>7.6929808000000002E-2</c:v>
                </c:pt>
                <c:pt idx="6847">
                  <c:v>7.4155322999999995E-2</c:v>
                </c:pt>
                <c:pt idx="6848">
                  <c:v>7.627739E-2</c:v>
                </c:pt>
                <c:pt idx="6849">
                  <c:v>7.750804E-2</c:v>
                </c:pt>
                <c:pt idx="6850">
                  <c:v>7.449016E-2</c:v>
                </c:pt>
                <c:pt idx="6851">
                  <c:v>7.3821708999999999E-2</c:v>
                </c:pt>
                <c:pt idx="6852">
                  <c:v>7.2168432000000005E-2</c:v>
                </c:pt>
                <c:pt idx="6853">
                  <c:v>7.4486448999999996E-2</c:v>
                </c:pt>
                <c:pt idx="6854">
                  <c:v>8.5939109E-2</c:v>
                </c:pt>
                <c:pt idx="6855">
                  <c:v>7.6681695999999994E-2</c:v>
                </c:pt>
                <c:pt idx="6856">
                  <c:v>7.3062642999999997E-2</c:v>
                </c:pt>
                <c:pt idx="6857">
                  <c:v>7.7102661000000003E-2</c:v>
                </c:pt>
                <c:pt idx="6858">
                  <c:v>7.6801686999999993E-2</c:v>
                </c:pt>
                <c:pt idx="6859">
                  <c:v>7.6418190999999996E-2</c:v>
                </c:pt>
                <c:pt idx="6860">
                  <c:v>7.4887029999999993E-2</c:v>
                </c:pt>
                <c:pt idx="6861">
                  <c:v>8.1259972999999999E-2</c:v>
                </c:pt>
                <c:pt idx="6862">
                  <c:v>7.8411608999999993E-2</c:v>
                </c:pt>
                <c:pt idx="6863">
                  <c:v>7.2785146999999994E-2</c:v>
                </c:pt>
                <c:pt idx="6864">
                  <c:v>7.1490698000000005E-2</c:v>
                </c:pt>
                <c:pt idx="6865">
                  <c:v>7.9043157000000003E-2</c:v>
                </c:pt>
                <c:pt idx="6866">
                  <c:v>8.3304025000000004E-2</c:v>
                </c:pt>
                <c:pt idx="6867">
                  <c:v>7.1757890000000005E-2</c:v>
                </c:pt>
                <c:pt idx="6868">
                  <c:v>6.5185710999999993E-2</c:v>
                </c:pt>
                <c:pt idx="6869">
                  <c:v>7.2464392000000002E-2</c:v>
                </c:pt>
                <c:pt idx="6870">
                  <c:v>7.4915349000000006E-2</c:v>
                </c:pt>
                <c:pt idx="6871">
                  <c:v>6.9856942000000005E-2</c:v>
                </c:pt>
                <c:pt idx="6872">
                  <c:v>7.3859996999999997E-2</c:v>
                </c:pt>
                <c:pt idx="6873">
                  <c:v>7.5937524000000006E-2</c:v>
                </c:pt>
                <c:pt idx="6874">
                  <c:v>7.6066934000000003E-2</c:v>
                </c:pt>
                <c:pt idx="6875">
                  <c:v>7.1765392999999997E-2</c:v>
                </c:pt>
                <c:pt idx="6876">
                  <c:v>7.0996322000000001E-2</c:v>
                </c:pt>
                <c:pt idx="6877">
                  <c:v>7.5880825999999998E-2</c:v>
                </c:pt>
                <c:pt idx="6878">
                  <c:v>7.5919642999999995E-2</c:v>
                </c:pt>
                <c:pt idx="6879">
                  <c:v>7.9811588000000003E-2</c:v>
                </c:pt>
                <c:pt idx="6880">
                  <c:v>7.7326536000000001E-2</c:v>
                </c:pt>
                <c:pt idx="6881">
                  <c:v>6.6319160000000002E-2</c:v>
                </c:pt>
                <c:pt idx="6882">
                  <c:v>7.5320057999999995E-2</c:v>
                </c:pt>
                <c:pt idx="6883">
                  <c:v>8.1295392999999994E-2</c:v>
                </c:pt>
                <c:pt idx="6884">
                  <c:v>6.4073563E-2</c:v>
                </c:pt>
                <c:pt idx="6885">
                  <c:v>8.1013396000000001E-2</c:v>
                </c:pt>
                <c:pt idx="6886">
                  <c:v>9.0059862000000004E-2</c:v>
                </c:pt>
                <c:pt idx="6887">
                  <c:v>7.0081360999999995E-2</c:v>
                </c:pt>
                <c:pt idx="6888">
                  <c:v>8.4609694999999999E-2</c:v>
                </c:pt>
                <c:pt idx="6889">
                  <c:v>8.5497864000000007E-2</c:v>
                </c:pt>
                <c:pt idx="6890">
                  <c:v>7.3565952000000004E-2</c:v>
                </c:pt>
                <c:pt idx="6891">
                  <c:v>8.3110183000000004E-2</c:v>
                </c:pt>
                <c:pt idx="6892">
                  <c:v>8.4573537000000004E-2</c:v>
                </c:pt>
                <c:pt idx="6893">
                  <c:v>7.93074E-2</c:v>
                </c:pt>
                <c:pt idx="6894">
                  <c:v>8.2665555000000002E-2</c:v>
                </c:pt>
                <c:pt idx="6895">
                  <c:v>8.8427572999999995E-2</c:v>
                </c:pt>
                <c:pt idx="6896">
                  <c:v>8.2344114999999996E-2</c:v>
                </c:pt>
                <c:pt idx="6897">
                  <c:v>8.4055460999999998E-2</c:v>
                </c:pt>
                <c:pt idx="6898">
                  <c:v>8.2951850999999993E-2</c:v>
                </c:pt>
                <c:pt idx="6899">
                  <c:v>7.6444864000000001E-2</c:v>
                </c:pt>
                <c:pt idx="6900">
                  <c:v>7.8365958999999999E-2</c:v>
                </c:pt>
                <c:pt idx="6901">
                  <c:v>7.9344407000000006E-2</c:v>
                </c:pt>
                <c:pt idx="6902">
                  <c:v>7.4723884000000004E-2</c:v>
                </c:pt>
                <c:pt idx="6903">
                  <c:v>7.3665008000000004E-2</c:v>
                </c:pt>
                <c:pt idx="6904">
                  <c:v>7.6632230999999995E-2</c:v>
                </c:pt>
                <c:pt idx="6905">
                  <c:v>6.7100778E-2</c:v>
                </c:pt>
                <c:pt idx="6906">
                  <c:v>7.5861305000000004E-2</c:v>
                </c:pt>
                <c:pt idx="6907">
                  <c:v>8.1005200999999999E-2</c:v>
                </c:pt>
                <c:pt idx="6908">
                  <c:v>6.3715576999999995E-2</c:v>
                </c:pt>
                <c:pt idx="6909">
                  <c:v>7.0453643999999996E-2</c:v>
                </c:pt>
                <c:pt idx="6910">
                  <c:v>8.3526291000000003E-2</c:v>
                </c:pt>
                <c:pt idx="6911">
                  <c:v>6.3399187999999995E-2</c:v>
                </c:pt>
                <c:pt idx="6912">
                  <c:v>6.8280779E-2</c:v>
                </c:pt>
                <c:pt idx="6913">
                  <c:v>7.9539559999999995E-2</c:v>
                </c:pt>
                <c:pt idx="6914">
                  <c:v>6.9946996999999997E-2</c:v>
                </c:pt>
                <c:pt idx="6915">
                  <c:v>7.4561982999999998E-2</c:v>
                </c:pt>
                <c:pt idx="6916">
                  <c:v>7.7374159999999997E-2</c:v>
                </c:pt>
                <c:pt idx="6917">
                  <c:v>7.5407945000000004E-2</c:v>
                </c:pt>
                <c:pt idx="6918">
                  <c:v>7.1107886999999995E-2</c:v>
                </c:pt>
                <c:pt idx="6919">
                  <c:v>7.2802186000000005E-2</c:v>
                </c:pt>
                <c:pt idx="6920">
                  <c:v>7.5929894999999997E-2</c:v>
                </c:pt>
                <c:pt idx="6921">
                  <c:v>7.3249421999999995E-2</c:v>
                </c:pt>
                <c:pt idx="6922">
                  <c:v>6.8497822E-2</c:v>
                </c:pt>
                <c:pt idx="6923">
                  <c:v>7.0035531999999998E-2</c:v>
                </c:pt>
                <c:pt idx="6924">
                  <c:v>7.0609406E-2</c:v>
                </c:pt>
                <c:pt idx="6925">
                  <c:v>7.1363076999999997E-2</c:v>
                </c:pt>
                <c:pt idx="6926">
                  <c:v>7.2554572999999997E-2</c:v>
                </c:pt>
                <c:pt idx="6927">
                  <c:v>7.6181530999999997E-2</c:v>
                </c:pt>
                <c:pt idx="6928">
                  <c:v>7.1304031000000004E-2</c:v>
                </c:pt>
                <c:pt idx="6929">
                  <c:v>7.5354963999999997E-2</c:v>
                </c:pt>
                <c:pt idx="6930">
                  <c:v>7.5303271000000005E-2</c:v>
                </c:pt>
                <c:pt idx="6931">
                  <c:v>7.6909155000000007E-2</c:v>
                </c:pt>
                <c:pt idx="6932">
                  <c:v>7.0024825999999998E-2</c:v>
                </c:pt>
                <c:pt idx="6933">
                  <c:v>7.1370520000000007E-2</c:v>
                </c:pt>
                <c:pt idx="6934">
                  <c:v>7.3965914999999993E-2</c:v>
                </c:pt>
                <c:pt idx="6935">
                  <c:v>7.1255087999999994E-2</c:v>
                </c:pt>
                <c:pt idx="6936">
                  <c:v>6.9905839999999997E-2</c:v>
                </c:pt>
                <c:pt idx="6937">
                  <c:v>6.7887961999999996E-2</c:v>
                </c:pt>
                <c:pt idx="6938">
                  <c:v>7.0414833999999996E-2</c:v>
                </c:pt>
                <c:pt idx="6939">
                  <c:v>7.1450001999999999E-2</c:v>
                </c:pt>
                <c:pt idx="6940">
                  <c:v>6.5198138000000003E-2</c:v>
                </c:pt>
                <c:pt idx="6941">
                  <c:v>6.5796017999999998E-2</c:v>
                </c:pt>
                <c:pt idx="6942">
                  <c:v>6.4632258999999997E-2</c:v>
                </c:pt>
                <c:pt idx="6943">
                  <c:v>6.4918287000000005E-2</c:v>
                </c:pt>
                <c:pt idx="6944">
                  <c:v>6.3938028999999993E-2</c:v>
                </c:pt>
                <c:pt idx="6945">
                  <c:v>6.2370229999999999E-2</c:v>
                </c:pt>
                <c:pt idx="6946">
                  <c:v>6.5848439999999994E-2</c:v>
                </c:pt>
                <c:pt idx="6947">
                  <c:v>6.3096598000000004E-2</c:v>
                </c:pt>
                <c:pt idx="6948">
                  <c:v>6.3386597000000003E-2</c:v>
                </c:pt>
                <c:pt idx="6949">
                  <c:v>6.6065468000000002E-2</c:v>
                </c:pt>
                <c:pt idx="6950">
                  <c:v>6.1803900000000002E-2</c:v>
                </c:pt>
                <c:pt idx="6951">
                  <c:v>6.4327508000000005E-2</c:v>
                </c:pt>
                <c:pt idx="6952">
                  <c:v>6.3621521E-2</c:v>
                </c:pt>
                <c:pt idx="6953">
                  <c:v>6.8033843999999996E-2</c:v>
                </c:pt>
                <c:pt idx="6954">
                  <c:v>6.1995878999999997E-2</c:v>
                </c:pt>
                <c:pt idx="6955">
                  <c:v>6.2905081000000002E-2</c:v>
                </c:pt>
                <c:pt idx="6956">
                  <c:v>6.1715673999999998E-2</c:v>
                </c:pt>
                <c:pt idx="6957">
                  <c:v>5.8055691E-2</c:v>
                </c:pt>
                <c:pt idx="6958">
                  <c:v>6.4644277E-2</c:v>
                </c:pt>
                <c:pt idx="6959">
                  <c:v>6.0294278E-2</c:v>
                </c:pt>
                <c:pt idx="6960">
                  <c:v>6.2173683E-2</c:v>
                </c:pt>
                <c:pt idx="6961">
                  <c:v>6.0392827000000003E-2</c:v>
                </c:pt>
                <c:pt idx="6962">
                  <c:v>6.3988134000000002E-2</c:v>
                </c:pt>
                <c:pt idx="6963">
                  <c:v>6.0971573000000001E-2</c:v>
                </c:pt>
                <c:pt idx="6964">
                  <c:v>5.7706680000000003E-2</c:v>
                </c:pt>
                <c:pt idx="6965">
                  <c:v>6.0905135999999999E-2</c:v>
                </c:pt>
                <c:pt idx="6966">
                  <c:v>5.8090812999999998E-2</c:v>
                </c:pt>
                <c:pt idx="6967">
                  <c:v>6.3324191000000002E-2</c:v>
                </c:pt>
                <c:pt idx="6968">
                  <c:v>5.9506778000000003E-2</c:v>
                </c:pt>
                <c:pt idx="6969">
                  <c:v>6.0687892E-2</c:v>
                </c:pt>
                <c:pt idx="6970">
                  <c:v>6.0929707999999999E-2</c:v>
                </c:pt>
                <c:pt idx="6971">
                  <c:v>5.9776027000000002E-2</c:v>
                </c:pt>
                <c:pt idx="6972">
                  <c:v>5.9833284E-2</c:v>
                </c:pt>
                <c:pt idx="6973">
                  <c:v>5.6365848000000003E-2</c:v>
                </c:pt>
                <c:pt idx="6974">
                  <c:v>5.9180207999999998E-2</c:v>
                </c:pt>
                <c:pt idx="6975">
                  <c:v>6.1782381999999997E-2</c:v>
                </c:pt>
                <c:pt idx="6976">
                  <c:v>6.0582716000000002E-2</c:v>
                </c:pt>
                <c:pt idx="6977">
                  <c:v>5.9751543999999997E-2</c:v>
                </c:pt>
                <c:pt idx="6978">
                  <c:v>5.7378218000000002E-2</c:v>
                </c:pt>
                <c:pt idx="6979">
                  <c:v>6.0907706999999998E-2</c:v>
                </c:pt>
                <c:pt idx="6980">
                  <c:v>6.1161917000000003E-2</c:v>
                </c:pt>
                <c:pt idx="6981">
                  <c:v>6.2358476000000003E-2</c:v>
                </c:pt>
                <c:pt idx="6982">
                  <c:v>5.9929173000000002E-2</c:v>
                </c:pt>
                <c:pt idx="6983">
                  <c:v>6.1958502999999998E-2</c:v>
                </c:pt>
                <c:pt idx="6984">
                  <c:v>6.3308030000000001E-2</c:v>
                </c:pt>
                <c:pt idx="6985">
                  <c:v>6.5488368000000005E-2</c:v>
                </c:pt>
                <c:pt idx="6986">
                  <c:v>6.8300432999999994E-2</c:v>
                </c:pt>
                <c:pt idx="6987">
                  <c:v>6.5717428999999994E-2</c:v>
                </c:pt>
                <c:pt idx="6988">
                  <c:v>6.5574877000000004E-2</c:v>
                </c:pt>
                <c:pt idx="6989">
                  <c:v>6.6475824000000003E-2</c:v>
                </c:pt>
                <c:pt idx="6990">
                  <c:v>6.7655629999999994E-2</c:v>
                </c:pt>
                <c:pt idx="6991">
                  <c:v>6.6175445999999999E-2</c:v>
                </c:pt>
                <c:pt idx="6992">
                  <c:v>5.9812360000000002E-2</c:v>
                </c:pt>
                <c:pt idx="6993">
                  <c:v>6.7370676000000004E-2</c:v>
                </c:pt>
                <c:pt idx="6994">
                  <c:v>6.6710285999999994E-2</c:v>
                </c:pt>
                <c:pt idx="6995">
                  <c:v>6.5619983000000007E-2</c:v>
                </c:pt>
                <c:pt idx="6996">
                  <c:v>6.2089159999999997E-2</c:v>
                </c:pt>
                <c:pt idx="6997">
                  <c:v>6.3924350000000005E-2</c:v>
                </c:pt>
                <c:pt idx="6998">
                  <c:v>6.6162846999999997E-2</c:v>
                </c:pt>
                <c:pt idx="6999">
                  <c:v>6.6941291E-2</c:v>
                </c:pt>
                <c:pt idx="7000">
                  <c:v>6.4270764999999994E-2</c:v>
                </c:pt>
                <c:pt idx="7001">
                  <c:v>6.2276593999999998E-2</c:v>
                </c:pt>
                <c:pt idx="7002">
                  <c:v>6.4596809000000005E-2</c:v>
                </c:pt>
                <c:pt idx="7003">
                  <c:v>6.5326519E-2</c:v>
                </c:pt>
                <c:pt idx="7004">
                  <c:v>6.4941578E-2</c:v>
                </c:pt>
                <c:pt idx="7005">
                  <c:v>6.2695734000000003E-2</c:v>
                </c:pt>
                <c:pt idx="7006">
                  <c:v>6.3685312999999993E-2</c:v>
                </c:pt>
                <c:pt idx="7007">
                  <c:v>6.5253116E-2</c:v>
                </c:pt>
                <c:pt idx="7008">
                  <c:v>6.4588918999999995E-2</c:v>
                </c:pt>
                <c:pt idx="7009">
                  <c:v>6.1404045999999997E-2</c:v>
                </c:pt>
                <c:pt idx="7010">
                  <c:v>5.9781718999999997E-2</c:v>
                </c:pt>
                <c:pt idx="7011">
                  <c:v>6.1627558999999998E-2</c:v>
                </c:pt>
                <c:pt idx="7012">
                  <c:v>6.4187929000000005E-2</c:v>
                </c:pt>
                <c:pt idx="7013">
                  <c:v>6.1760988000000003E-2</c:v>
                </c:pt>
                <c:pt idx="7014">
                  <c:v>5.9800188999999997E-2</c:v>
                </c:pt>
                <c:pt idx="7015">
                  <c:v>5.7615865000000002E-2</c:v>
                </c:pt>
                <c:pt idx="7016">
                  <c:v>6.0068134000000002E-2</c:v>
                </c:pt>
                <c:pt idx="7017">
                  <c:v>6.2636487000000005E-2</c:v>
                </c:pt>
                <c:pt idx="7018">
                  <c:v>5.9649277000000001E-2</c:v>
                </c:pt>
                <c:pt idx="7019">
                  <c:v>5.7163749E-2</c:v>
                </c:pt>
                <c:pt idx="7020">
                  <c:v>5.8411538999999998E-2</c:v>
                </c:pt>
                <c:pt idx="7021">
                  <c:v>5.8213398E-2</c:v>
                </c:pt>
                <c:pt idx="7022">
                  <c:v>5.9064709E-2</c:v>
                </c:pt>
                <c:pt idx="7023">
                  <c:v>6.0891635999999999E-2</c:v>
                </c:pt>
                <c:pt idx="7024">
                  <c:v>5.7406656E-2</c:v>
                </c:pt>
                <c:pt idx="7025">
                  <c:v>5.8580313000000002E-2</c:v>
                </c:pt>
                <c:pt idx="7026">
                  <c:v>6.0204934000000002E-2</c:v>
                </c:pt>
                <c:pt idx="7027">
                  <c:v>6.0450210999999997E-2</c:v>
                </c:pt>
                <c:pt idx="7028">
                  <c:v>5.6032851000000002E-2</c:v>
                </c:pt>
                <c:pt idx="7029">
                  <c:v>5.6706096999999997E-2</c:v>
                </c:pt>
                <c:pt idx="7030">
                  <c:v>5.7737223999999997E-2</c:v>
                </c:pt>
                <c:pt idx="7031">
                  <c:v>6.2369793999999999E-2</c:v>
                </c:pt>
                <c:pt idx="7032">
                  <c:v>6.1108033999999999E-2</c:v>
                </c:pt>
                <c:pt idx="7033">
                  <c:v>5.8145802000000003E-2</c:v>
                </c:pt>
                <c:pt idx="7034">
                  <c:v>5.7997211999999999E-2</c:v>
                </c:pt>
                <c:pt idx="7035">
                  <c:v>6.2602878000000001E-2</c:v>
                </c:pt>
                <c:pt idx="7036">
                  <c:v>6.1660524000000001E-2</c:v>
                </c:pt>
                <c:pt idx="7037">
                  <c:v>6.3316739999999996E-2</c:v>
                </c:pt>
                <c:pt idx="7038">
                  <c:v>6.3441440000000002E-2</c:v>
                </c:pt>
                <c:pt idx="7039">
                  <c:v>6.0482405000000003E-2</c:v>
                </c:pt>
                <c:pt idx="7040">
                  <c:v>6.2940955000000007E-2</c:v>
                </c:pt>
                <c:pt idx="7041">
                  <c:v>6.2679961000000006E-2</c:v>
                </c:pt>
                <c:pt idx="7042">
                  <c:v>6.5434091E-2</c:v>
                </c:pt>
                <c:pt idx="7043">
                  <c:v>6.0159706E-2</c:v>
                </c:pt>
                <c:pt idx="7044">
                  <c:v>6.7239881000000001E-2</c:v>
                </c:pt>
                <c:pt idx="7045">
                  <c:v>6.6480084999999994E-2</c:v>
                </c:pt>
                <c:pt idx="7046">
                  <c:v>6.1177593000000002E-2</c:v>
                </c:pt>
                <c:pt idx="7047">
                  <c:v>6.5374732000000005E-2</c:v>
                </c:pt>
                <c:pt idx="7048">
                  <c:v>6.4755276000000001E-2</c:v>
                </c:pt>
                <c:pt idx="7049">
                  <c:v>6.5043956E-2</c:v>
                </c:pt>
                <c:pt idx="7050">
                  <c:v>6.6980793999999996E-2</c:v>
                </c:pt>
                <c:pt idx="7051">
                  <c:v>6.3049167000000003E-2</c:v>
                </c:pt>
                <c:pt idx="7052">
                  <c:v>6.0836870000000001E-2</c:v>
                </c:pt>
                <c:pt idx="7053">
                  <c:v>6.7157082000000007E-2</c:v>
                </c:pt>
                <c:pt idx="7054">
                  <c:v>6.8825968000000001E-2</c:v>
                </c:pt>
                <c:pt idx="7055">
                  <c:v>6.2292701999999998E-2</c:v>
                </c:pt>
                <c:pt idx="7056">
                  <c:v>5.9385928999999997E-2</c:v>
                </c:pt>
                <c:pt idx="7057">
                  <c:v>6.3825145E-2</c:v>
                </c:pt>
                <c:pt idx="7058">
                  <c:v>6.3944951E-2</c:v>
                </c:pt>
                <c:pt idx="7059">
                  <c:v>6.3777439000000005E-2</c:v>
                </c:pt>
                <c:pt idx="7060">
                  <c:v>6.3844755000000003E-2</c:v>
                </c:pt>
                <c:pt idx="7061">
                  <c:v>6.2237005999999997E-2</c:v>
                </c:pt>
                <c:pt idx="7062">
                  <c:v>6.3724353999999997E-2</c:v>
                </c:pt>
                <c:pt idx="7063">
                  <c:v>6.3158430000000002E-2</c:v>
                </c:pt>
                <c:pt idx="7064">
                  <c:v>6.3572830999999996E-2</c:v>
                </c:pt>
                <c:pt idx="7065">
                  <c:v>6.0594354000000003E-2</c:v>
                </c:pt>
                <c:pt idx="7066">
                  <c:v>6.3256137000000004E-2</c:v>
                </c:pt>
                <c:pt idx="7067">
                  <c:v>6.1563168000000001E-2</c:v>
                </c:pt>
                <c:pt idx="7068">
                  <c:v>6.7034118000000004E-2</c:v>
                </c:pt>
                <c:pt idx="7069">
                  <c:v>6.2155478E-2</c:v>
                </c:pt>
                <c:pt idx="7070">
                  <c:v>6.1003119000000001E-2</c:v>
                </c:pt>
                <c:pt idx="7071">
                  <c:v>6.4166419000000002E-2</c:v>
                </c:pt>
                <c:pt idx="7072">
                  <c:v>6.8392790999999994E-2</c:v>
                </c:pt>
                <c:pt idx="7073">
                  <c:v>6.6835374000000003E-2</c:v>
                </c:pt>
                <c:pt idx="7074">
                  <c:v>6.8441114999999997E-2</c:v>
                </c:pt>
                <c:pt idx="7075">
                  <c:v>7.0931174E-2</c:v>
                </c:pt>
                <c:pt idx="7076">
                  <c:v>6.2323242000000001E-2</c:v>
                </c:pt>
                <c:pt idx="7077">
                  <c:v>6.7077786E-2</c:v>
                </c:pt>
                <c:pt idx="7078">
                  <c:v>6.8115272000000004E-2</c:v>
                </c:pt>
                <c:pt idx="7079">
                  <c:v>6.8523265E-2</c:v>
                </c:pt>
                <c:pt idx="7080">
                  <c:v>6.4706056999999997E-2</c:v>
                </c:pt>
                <c:pt idx="7081">
                  <c:v>6.5454409000000005E-2</c:v>
                </c:pt>
                <c:pt idx="7082">
                  <c:v>6.8829052000000002E-2</c:v>
                </c:pt>
                <c:pt idx="7083">
                  <c:v>5.7252563999999999E-2</c:v>
                </c:pt>
                <c:pt idx="7084">
                  <c:v>5.9574931999999997E-2</c:v>
                </c:pt>
                <c:pt idx="7085">
                  <c:v>6.2766462999999995E-2</c:v>
                </c:pt>
                <c:pt idx="7086">
                  <c:v>5.3543579000000001E-2</c:v>
                </c:pt>
                <c:pt idx="7087">
                  <c:v>5.9835564000000001E-2</c:v>
                </c:pt>
                <c:pt idx="7088">
                  <c:v>5.7513766000000001E-2</c:v>
                </c:pt>
                <c:pt idx="7089">
                  <c:v>5.2847642E-2</c:v>
                </c:pt>
                <c:pt idx="7090">
                  <c:v>5.4684699000000003E-2</c:v>
                </c:pt>
                <c:pt idx="7091">
                  <c:v>6.0097307000000003E-2</c:v>
                </c:pt>
                <c:pt idx="7092">
                  <c:v>5.8770313999999997E-2</c:v>
                </c:pt>
                <c:pt idx="7093">
                  <c:v>5.7271224000000003E-2</c:v>
                </c:pt>
                <c:pt idx="7094">
                  <c:v>5.1476455999999997E-2</c:v>
                </c:pt>
                <c:pt idx="7095">
                  <c:v>4.7677990000000003E-2</c:v>
                </c:pt>
                <c:pt idx="7096">
                  <c:v>4.6656005E-2</c:v>
                </c:pt>
                <c:pt idx="7097">
                  <c:v>5.8590694999999998E-2</c:v>
                </c:pt>
                <c:pt idx="7098">
                  <c:v>6.7283704999999999E-2</c:v>
                </c:pt>
                <c:pt idx="7099">
                  <c:v>6.7688509999999993E-2</c:v>
                </c:pt>
                <c:pt idx="7100">
                  <c:v>6.6205344999999999E-2</c:v>
                </c:pt>
                <c:pt idx="7101">
                  <c:v>4.1600391E-2</c:v>
                </c:pt>
                <c:pt idx="7102">
                  <c:v>4.2494352999999999E-2</c:v>
                </c:pt>
                <c:pt idx="7103">
                  <c:v>6.3624403999999996E-2</c:v>
                </c:pt>
                <c:pt idx="7104">
                  <c:v>5.2623950000000003E-2</c:v>
                </c:pt>
                <c:pt idx="7105">
                  <c:v>6.8041787000000006E-2</c:v>
                </c:pt>
                <c:pt idx="7106">
                  <c:v>8.2343160999999998E-2</c:v>
                </c:pt>
                <c:pt idx="7107">
                  <c:v>6.9596468999999994E-2</c:v>
                </c:pt>
                <c:pt idx="7108">
                  <c:v>4.9620438000000003E-2</c:v>
                </c:pt>
                <c:pt idx="7109">
                  <c:v>5.6203239000000002E-2</c:v>
                </c:pt>
                <c:pt idx="7110">
                  <c:v>6.6683978000000005E-2</c:v>
                </c:pt>
                <c:pt idx="7111">
                  <c:v>6.8595855999999997E-2</c:v>
                </c:pt>
                <c:pt idx="7112">
                  <c:v>6.6516994999999995E-2</c:v>
                </c:pt>
                <c:pt idx="7113">
                  <c:v>6.6542826999999999E-2</c:v>
                </c:pt>
                <c:pt idx="7114">
                  <c:v>7.1904576999999997E-2</c:v>
                </c:pt>
                <c:pt idx="7115">
                  <c:v>7.3374644000000003E-2</c:v>
                </c:pt>
                <c:pt idx="7116">
                  <c:v>7.3775508000000004E-2</c:v>
                </c:pt>
                <c:pt idx="7117">
                  <c:v>7.2341665999999999E-2</c:v>
                </c:pt>
                <c:pt idx="7118">
                  <c:v>7.5824006999999999E-2</c:v>
                </c:pt>
                <c:pt idx="7119">
                  <c:v>6.9057979000000005E-2</c:v>
                </c:pt>
                <c:pt idx="7120">
                  <c:v>6.6852151999999998E-2</c:v>
                </c:pt>
                <c:pt idx="7121">
                  <c:v>6.3454494E-2</c:v>
                </c:pt>
                <c:pt idx="7122">
                  <c:v>6.8121947000000002E-2</c:v>
                </c:pt>
                <c:pt idx="7123">
                  <c:v>6.9994949000000001E-2</c:v>
                </c:pt>
                <c:pt idx="7124">
                  <c:v>8.2792766000000004E-2</c:v>
                </c:pt>
                <c:pt idx="7125">
                  <c:v>5.8607805999999998E-2</c:v>
                </c:pt>
                <c:pt idx="7126">
                  <c:v>5.2602759999999998E-2</c:v>
                </c:pt>
                <c:pt idx="7127">
                  <c:v>6.1049774000000001E-2</c:v>
                </c:pt>
                <c:pt idx="7128">
                  <c:v>6.8860247999999999E-2</c:v>
                </c:pt>
                <c:pt idx="7129">
                  <c:v>6.8545990000000001E-2</c:v>
                </c:pt>
                <c:pt idx="7130">
                  <c:v>7.8506142000000001E-2</c:v>
                </c:pt>
                <c:pt idx="7131">
                  <c:v>6.6569053000000003E-2</c:v>
                </c:pt>
                <c:pt idx="7132">
                  <c:v>6.3644177999999996E-2</c:v>
                </c:pt>
                <c:pt idx="7133">
                  <c:v>6.3543512999999996E-2</c:v>
                </c:pt>
                <c:pt idx="7134">
                  <c:v>6.8033575999999998E-2</c:v>
                </c:pt>
                <c:pt idx="7135">
                  <c:v>6.5609029999999999E-2</c:v>
                </c:pt>
                <c:pt idx="7136">
                  <c:v>6.6281489999999998E-2</c:v>
                </c:pt>
                <c:pt idx="7137">
                  <c:v>7.1592100000000006E-2</c:v>
                </c:pt>
                <c:pt idx="7138">
                  <c:v>7.0719651999999994E-2</c:v>
                </c:pt>
                <c:pt idx="7139">
                  <c:v>6.4974411999999995E-2</c:v>
                </c:pt>
                <c:pt idx="7140">
                  <c:v>6.0525347E-2</c:v>
                </c:pt>
                <c:pt idx="7141">
                  <c:v>5.9161275999999999E-2</c:v>
                </c:pt>
                <c:pt idx="7142">
                  <c:v>6.2498722E-2</c:v>
                </c:pt>
                <c:pt idx="7143">
                  <c:v>5.8888274999999997E-2</c:v>
                </c:pt>
                <c:pt idx="7144">
                  <c:v>6.122002E-2</c:v>
                </c:pt>
                <c:pt idx="7145">
                  <c:v>5.8450066000000002E-2</c:v>
                </c:pt>
                <c:pt idx="7146">
                  <c:v>5.8317560999999997E-2</c:v>
                </c:pt>
                <c:pt idx="7147">
                  <c:v>5.8172150999999998E-2</c:v>
                </c:pt>
                <c:pt idx="7148">
                  <c:v>5.7038125000000002E-2</c:v>
                </c:pt>
                <c:pt idx="7149">
                  <c:v>6.4108014000000005E-2</c:v>
                </c:pt>
                <c:pt idx="7150">
                  <c:v>6.0048413000000002E-2</c:v>
                </c:pt>
                <c:pt idx="7151">
                  <c:v>5.7430259999999997E-2</c:v>
                </c:pt>
                <c:pt idx="7152">
                  <c:v>6.2418359999999999E-2</c:v>
                </c:pt>
                <c:pt idx="7153">
                  <c:v>5.8627884999999998E-2</c:v>
                </c:pt>
                <c:pt idx="7154">
                  <c:v>5.8645993E-2</c:v>
                </c:pt>
                <c:pt idx="7155">
                  <c:v>5.8854517000000002E-2</c:v>
                </c:pt>
                <c:pt idx="7156">
                  <c:v>6.0107454999999997E-2</c:v>
                </c:pt>
                <c:pt idx="7157">
                  <c:v>6.0774575999999997E-2</c:v>
                </c:pt>
                <c:pt idx="7158">
                  <c:v>6.0282212000000002E-2</c:v>
                </c:pt>
                <c:pt idx="7159">
                  <c:v>6.04412E-2</c:v>
                </c:pt>
                <c:pt idx="7160">
                  <c:v>6.0579155000000003E-2</c:v>
                </c:pt>
                <c:pt idx="7161">
                  <c:v>6.2387972999999999E-2</c:v>
                </c:pt>
                <c:pt idx="7162">
                  <c:v>6.2636696000000006E-2</c:v>
                </c:pt>
                <c:pt idx="7163">
                  <c:v>6.0838796000000001E-2</c:v>
                </c:pt>
                <c:pt idx="7164">
                  <c:v>6.2106083999999999E-2</c:v>
                </c:pt>
                <c:pt idx="7165">
                  <c:v>6.6678464000000007E-2</c:v>
                </c:pt>
                <c:pt idx="7166">
                  <c:v>6.6666283000000007E-2</c:v>
                </c:pt>
                <c:pt idx="7167">
                  <c:v>6.6769615000000004E-2</c:v>
                </c:pt>
                <c:pt idx="7168">
                  <c:v>6.7791468999999993E-2</c:v>
                </c:pt>
                <c:pt idx="7169">
                  <c:v>6.6134720999999994E-2</c:v>
                </c:pt>
                <c:pt idx="7170">
                  <c:v>6.8455160000000001E-2</c:v>
                </c:pt>
                <c:pt idx="7171">
                  <c:v>6.9805651999999996E-2</c:v>
                </c:pt>
                <c:pt idx="7172">
                  <c:v>6.8111107000000004E-2</c:v>
                </c:pt>
                <c:pt idx="7173">
                  <c:v>7.0318601999999994E-2</c:v>
                </c:pt>
                <c:pt idx="7174">
                  <c:v>6.8761929999999999E-2</c:v>
                </c:pt>
                <c:pt idx="7175">
                  <c:v>7.0692189000000002E-2</c:v>
                </c:pt>
                <c:pt idx="7176">
                  <c:v>6.5692648000000006E-2</c:v>
                </c:pt>
                <c:pt idx="7177">
                  <c:v>6.9589913000000003E-2</c:v>
                </c:pt>
                <c:pt idx="7178">
                  <c:v>7.0557288999999995E-2</c:v>
                </c:pt>
                <c:pt idx="7179">
                  <c:v>7.3666259999999997E-2</c:v>
                </c:pt>
                <c:pt idx="7180">
                  <c:v>6.9456852999999999E-2</c:v>
                </c:pt>
                <c:pt idx="7181">
                  <c:v>7.0187896E-2</c:v>
                </c:pt>
                <c:pt idx="7182">
                  <c:v>6.8985313000000006E-2</c:v>
                </c:pt>
                <c:pt idx="7183">
                  <c:v>7.0492132999999998E-2</c:v>
                </c:pt>
                <c:pt idx="7184">
                  <c:v>6.7300982999999995E-2</c:v>
                </c:pt>
                <c:pt idx="7185">
                  <c:v>7.3221989000000001E-2</c:v>
                </c:pt>
                <c:pt idx="7186">
                  <c:v>7.5454130999999994E-2</c:v>
                </c:pt>
                <c:pt idx="7187">
                  <c:v>7.2919867999999999E-2</c:v>
                </c:pt>
                <c:pt idx="7188">
                  <c:v>6.9698869999999996E-2</c:v>
                </c:pt>
                <c:pt idx="7189">
                  <c:v>6.8158499999999997E-2</c:v>
                </c:pt>
                <c:pt idx="7190">
                  <c:v>6.7736797000000001E-2</c:v>
                </c:pt>
                <c:pt idx="7191">
                  <c:v>6.5167381999999996E-2</c:v>
                </c:pt>
                <c:pt idx="7192">
                  <c:v>7.1350880000000005E-2</c:v>
                </c:pt>
                <c:pt idx="7193">
                  <c:v>6.6852540000000002E-2</c:v>
                </c:pt>
                <c:pt idx="7194">
                  <c:v>6.7087262999999994E-2</c:v>
                </c:pt>
                <c:pt idx="7195">
                  <c:v>6.6175929999999994E-2</c:v>
                </c:pt>
                <c:pt idx="7196">
                  <c:v>6.2979721000000002E-2</c:v>
                </c:pt>
                <c:pt idx="7197">
                  <c:v>6.5463914999999998E-2</c:v>
                </c:pt>
                <c:pt idx="7198">
                  <c:v>6.7980586999999995E-2</c:v>
                </c:pt>
                <c:pt idx="7199">
                  <c:v>6.8174995000000002E-2</c:v>
                </c:pt>
                <c:pt idx="7200">
                  <c:v>6.6205211E-2</c:v>
                </c:pt>
                <c:pt idx="7201">
                  <c:v>6.1695416000000003E-2</c:v>
                </c:pt>
                <c:pt idx="7202">
                  <c:v>6.3626273999999997E-2</c:v>
                </c:pt>
                <c:pt idx="7203">
                  <c:v>6.4421496999999994E-2</c:v>
                </c:pt>
                <c:pt idx="7204">
                  <c:v>6.5745547000000001E-2</c:v>
                </c:pt>
                <c:pt idx="7205">
                  <c:v>6.6563405000000006E-2</c:v>
                </c:pt>
                <c:pt idx="7206">
                  <c:v>6.4680286000000003E-2</c:v>
                </c:pt>
                <c:pt idx="7207">
                  <c:v>6.4949796000000004E-2</c:v>
                </c:pt>
                <c:pt idx="7208">
                  <c:v>6.2368884999999999E-2</c:v>
                </c:pt>
                <c:pt idx="7209">
                  <c:v>6.7817979E-2</c:v>
                </c:pt>
                <c:pt idx="7210">
                  <c:v>6.5616286999999995E-2</c:v>
                </c:pt>
                <c:pt idx="7211">
                  <c:v>6.6282608000000007E-2</c:v>
                </c:pt>
                <c:pt idx="7212">
                  <c:v>7.0621654000000006E-2</c:v>
                </c:pt>
                <c:pt idx="7213">
                  <c:v>6.6852219000000004E-2</c:v>
                </c:pt>
                <c:pt idx="7214">
                  <c:v>6.4816638999999995E-2</c:v>
                </c:pt>
                <c:pt idx="7215">
                  <c:v>6.4396924999999994E-2</c:v>
                </c:pt>
                <c:pt idx="7216">
                  <c:v>6.0384187999999998E-2</c:v>
                </c:pt>
                <c:pt idx="7217">
                  <c:v>6.9460235999999995E-2</c:v>
                </c:pt>
                <c:pt idx="7218">
                  <c:v>7.2362594000000002E-2</c:v>
                </c:pt>
                <c:pt idx="7219">
                  <c:v>6.8568654000000007E-2</c:v>
                </c:pt>
                <c:pt idx="7220">
                  <c:v>6.2380280000000003E-2</c:v>
                </c:pt>
                <c:pt idx="7221">
                  <c:v>6.7301004999999997E-2</c:v>
                </c:pt>
                <c:pt idx="7222">
                  <c:v>6.7268267000000007E-2</c:v>
                </c:pt>
                <c:pt idx="7223">
                  <c:v>6.6532439999999998E-2</c:v>
                </c:pt>
                <c:pt idx="7224">
                  <c:v>6.6050671000000005E-2</c:v>
                </c:pt>
                <c:pt idx="7225">
                  <c:v>6.3606955000000007E-2</c:v>
                </c:pt>
                <c:pt idx="7226">
                  <c:v>6.7441687E-2</c:v>
                </c:pt>
                <c:pt idx="7227">
                  <c:v>6.3425369999999995E-2</c:v>
                </c:pt>
                <c:pt idx="7228">
                  <c:v>6.2598302999999994E-2</c:v>
                </c:pt>
                <c:pt idx="7229">
                  <c:v>6.6873476000000001E-2</c:v>
                </c:pt>
                <c:pt idx="7230">
                  <c:v>6.3690566000000004E-2</c:v>
                </c:pt>
                <c:pt idx="7231">
                  <c:v>6.3937172E-2</c:v>
                </c:pt>
                <c:pt idx="7232">
                  <c:v>6.2176459000000003E-2</c:v>
                </c:pt>
                <c:pt idx="7233">
                  <c:v>6.2886462000000004E-2</c:v>
                </c:pt>
                <c:pt idx="7234">
                  <c:v>6.3596270999999996E-2</c:v>
                </c:pt>
                <c:pt idx="7235">
                  <c:v>6.0850818000000001E-2</c:v>
                </c:pt>
                <c:pt idx="7236">
                  <c:v>6.1718519999999999E-2</c:v>
                </c:pt>
                <c:pt idx="7237">
                  <c:v>6.1742757000000002E-2</c:v>
                </c:pt>
                <c:pt idx="7238">
                  <c:v>6.7635327999999995E-2</c:v>
                </c:pt>
                <c:pt idx="7239">
                  <c:v>6.4849131000000004E-2</c:v>
                </c:pt>
                <c:pt idx="7240">
                  <c:v>6.0733382000000002E-2</c:v>
                </c:pt>
                <c:pt idx="7241">
                  <c:v>6.0699295E-2</c:v>
                </c:pt>
                <c:pt idx="7242">
                  <c:v>6.3396141000000003E-2</c:v>
                </c:pt>
                <c:pt idx="7243">
                  <c:v>6.7852943999999998E-2</c:v>
                </c:pt>
                <c:pt idx="7244">
                  <c:v>6.3744374000000006E-2</c:v>
                </c:pt>
                <c:pt idx="7245">
                  <c:v>6.4274340999999999E-2</c:v>
                </c:pt>
                <c:pt idx="7246">
                  <c:v>6.7164227000000007E-2</c:v>
                </c:pt>
                <c:pt idx="7247">
                  <c:v>6.3487202000000006E-2</c:v>
                </c:pt>
                <c:pt idx="7248">
                  <c:v>6.5644301000000002E-2</c:v>
                </c:pt>
                <c:pt idx="7249">
                  <c:v>6.7497059999999998E-2</c:v>
                </c:pt>
                <c:pt idx="7250">
                  <c:v>6.6865742000000006E-2</c:v>
                </c:pt>
                <c:pt idx="7251">
                  <c:v>6.7516356999999999E-2</c:v>
                </c:pt>
                <c:pt idx="7252">
                  <c:v>6.5478942999999998E-2</c:v>
                </c:pt>
                <c:pt idx="7253">
                  <c:v>6.5529010999999998E-2</c:v>
                </c:pt>
                <c:pt idx="7254">
                  <c:v>6.8432450000000006E-2</c:v>
                </c:pt>
                <c:pt idx="7255">
                  <c:v>6.7348807999999996E-2</c:v>
                </c:pt>
                <c:pt idx="7256">
                  <c:v>6.9581567999999996E-2</c:v>
                </c:pt>
                <c:pt idx="7257">
                  <c:v>6.6291764000000003E-2</c:v>
                </c:pt>
                <c:pt idx="7258">
                  <c:v>6.0782623000000001E-2</c:v>
                </c:pt>
                <c:pt idx="7259">
                  <c:v>6.5606676000000003E-2</c:v>
                </c:pt>
                <c:pt idx="7260">
                  <c:v>6.7170031000000005E-2</c:v>
                </c:pt>
                <c:pt idx="7261">
                  <c:v>6.8224907000000001E-2</c:v>
                </c:pt>
                <c:pt idx="7262">
                  <c:v>6.6594154000000003E-2</c:v>
                </c:pt>
                <c:pt idx="7263">
                  <c:v>6.6872722999999995E-2</c:v>
                </c:pt>
                <c:pt idx="7264">
                  <c:v>6.8353407000000005E-2</c:v>
                </c:pt>
                <c:pt idx="7265">
                  <c:v>6.7524366000000002E-2</c:v>
                </c:pt>
                <c:pt idx="7266">
                  <c:v>6.5707355999999995E-2</c:v>
                </c:pt>
                <c:pt idx="7267">
                  <c:v>6.5956898E-2</c:v>
                </c:pt>
                <c:pt idx="7268">
                  <c:v>6.6146672000000004E-2</c:v>
                </c:pt>
                <c:pt idx="7269">
                  <c:v>6.6626570999999996E-2</c:v>
                </c:pt>
                <c:pt idx="7270">
                  <c:v>6.9086030000000007E-2</c:v>
                </c:pt>
                <c:pt idx="7271">
                  <c:v>6.4518443999999994E-2</c:v>
                </c:pt>
                <c:pt idx="7272">
                  <c:v>6.1036675999999998E-2</c:v>
                </c:pt>
                <c:pt idx="7273">
                  <c:v>6.6701218000000007E-2</c:v>
                </c:pt>
                <c:pt idx="7274">
                  <c:v>6.9319747000000001E-2</c:v>
                </c:pt>
                <c:pt idx="7275">
                  <c:v>6.3471444000000002E-2</c:v>
                </c:pt>
                <c:pt idx="7276">
                  <c:v>6.4088345000000005E-2</c:v>
                </c:pt>
                <c:pt idx="7277">
                  <c:v>6.3214295000000004E-2</c:v>
                </c:pt>
                <c:pt idx="7278">
                  <c:v>6.2291319999999997E-2</c:v>
                </c:pt>
                <c:pt idx="7279">
                  <c:v>6.3006914999999997E-2</c:v>
                </c:pt>
                <c:pt idx="7280">
                  <c:v>6.3801444999999998E-2</c:v>
                </c:pt>
                <c:pt idx="7281">
                  <c:v>6.8951726000000005E-2</c:v>
                </c:pt>
                <c:pt idx="7282">
                  <c:v>6.7914531E-2</c:v>
                </c:pt>
                <c:pt idx="7283">
                  <c:v>6.1645985E-2</c:v>
                </c:pt>
                <c:pt idx="7284">
                  <c:v>6.3503957999999999E-2</c:v>
                </c:pt>
                <c:pt idx="7285">
                  <c:v>6.4703709999999998E-2</c:v>
                </c:pt>
                <c:pt idx="7286">
                  <c:v>6.8701304000000005E-2</c:v>
                </c:pt>
                <c:pt idx="7287">
                  <c:v>6.0227654999999998E-2</c:v>
                </c:pt>
                <c:pt idx="7288">
                  <c:v>6.0274492999999998E-2</c:v>
                </c:pt>
                <c:pt idx="7289">
                  <c:v>6.4252726999999996E-2</c:v>
                </c:pt>
                <c:pt idx="7290">
                  <c:v>6.3905105000000004E-2</c:v>
                </c:pt>
                <c:pt idx="7291">
                  <c:v>6.1258987000000001E-2</c:v>
                </c:pt>
                <c:pt idx="7292">
                  <c:v>5.8474336000000002E-2</c:v>
                </c:pt>
                <c:pt idx="7293">
                  <c:v>5.8686322999999999E-2</c:v>
                </c:pt>
                <c:pt idx="7294">
                  <c:v>5.9920280999999999E-2</c:v>
                </c:pt>
                <c:pt idx="7295">
                  <c:v>6.1257186999999998E-2</c:v>
                </c:pt>
                <c:pt idx="7296">
                  <c:v>5.9668232000000002E-2</c:v>
                </c:pt>
                <c:pt idx="7297">
                  <c:v>5.7611473000000003E-2</c:v>
                </c:pt>
                <c:pt idx="7298">
                  <c:v>6.0553357000000002E-2</c:v>
                </c:pt>
                <c:pt idx="7299">
                  <c:v>6.3623450999999998E-2</c:v>
                </c:pt>
                <c:pt idx="7300">
                  <c:v>6.1848816000000001E-2</c:v>
                </c:pt>
                <c:pt idx="7301">
                  <c:v>5.4767734999999998E-2</c:v>
                </c:pt>
                <c:pt idx="7302">
                  <c:v>6.1534625000000003E-2</c:v>
                </c:pt>
                <c:pt idx="7303">
                  <c:v>5.7965721999999997E-2</c:v>
                </c:pt>
                <c:pt idx="7304">
                  <c:v>6.0095105000000003E-2</c:v>
                </c:pt>
                <c:pt idx="7305">
                  <c:v>6.0912963000000001E-2</c:v>
                </c:pt>
                <c:pt idx="7306">
                  <c:v>5.8645612999999999E-2</c:v>
                </c:pt>
                <c:pt idx="7307">
                  <c:v>5.7872765E-2</c:v>
                </c:pt>
                <c:pt idx="7308">
                  <c:v>5.8786238999999997E-2</c:v>
                </c:pt>
                <c:pt idx="7309">
                  <c:v>6.5038815E-2</c:v>
                </c:pt>
                <c:pt idx="7310">
                  <c:v>5.6075208000000001E-2</c:v>
                </c:pt>
                <c:pt idx="7311">
                  <c:v>5.4623786000000001E-2</c:v>
                </c:pt>
                <c:pt idx="7312">
                  <c:v>6.185649E-2</c:v>
                </c:pt>
                <c:pt idx="7313">
                  <c:v>5.7647899000000002E-2</c:v>
                </c:pt>
                <c:pt idx="7314">
                  <c:v>5.7752244000000001E-2</c:v>
                </c:pt>
                <c:pt idx="7315">
                  <c:v>5.8629226E-2</c:v>
                </c:pt>
                <c:pt idx="7316">
                  <c:v>5.3848161999999998E-2</c:v>
                </c:pt>
                <c:pt idx="7317">
                  <c:v>6.1551355000000002E-2</c:v>
                </c:pt>
                <c:pt idx="7318">
                  <c:v>6.2094674000000002E-2</c:v>
                </c:pt>
                <c:pt idx="7319">
                  <c:v>5.5308938000000002E-2</c:v>
                </c:pt>
                <c:pt idx="7320">
                  <c:v>5.7633421999999997E-2</c:v>
                </c:pt>
                <c:pt idx="7321">
                  <c:v>5.8664332999999999E-2</c:v>
                </c:pt>
                <c:pt idx="7322">
                  <c:v>6.0629632000000003E-2</c:v>
                </c:pt>
                <c:pt idx="7323">
                  <c:v>6.4383358000000002E-2</c:v>
                </c:pt>
                <c:pt idx="7324">
                  <c:v>5.9695749999999999E-2</c:v>
                </c:pt>
                <c:pt idx="7325">
                  <c:v>5.8573760000000002E-2</c:v>
                </c:pt>
                <c:pt idx="7326">
                  <c:v>6.2927037000000005E-2</c:v>
                </c:pt>
                <c:pt idx="7327">
                  <c:v>5.9857473000000001E-2</c:v>
                </c:pt>
                <c:pt idx="7328">
                  <c:v>5.9241219999999997E-2</c:v>
                </c:pt>
                <c:pt idx="7329">
                  <c:v>5.6676861000000002E-2</c:v>
                </c:pt>
                <c:pt idx="7330">
                  <c:v>5.8657356000000001E-2</c:v>
                </c:pt>
                <c:pt idx="7331">
                  <c:v>5.8284249000000003E-2</c:v>
                </c:pt>
                <c:pt idx="7332">
                  <c:v>5.7379935E-2</c:v>
                </c:pt>
                <c:pt idx="7333">
                  <c:v>5.6275789E-2</c:v>
                </c:pt>
                <c:pt idx="7334">
                  <c:v>5.4699711999999998E-2</c:v>
                </c:pt>
                <c:pt idx="7335">
                  <c:v>5.5649929000000001E-2</c:v>
                </c:pt>
                <c:pt idx="7336">
                  <c:v>5.5757787000000003E-2</c:v>
                </c:pt>
                <c:pt idx="7337">
                  <c:v>4.9998701E-2</c:v>
                </c:pt>
                <c:pt idx="7338">
                  <c:v>5.2962597E-2</c:v>
                </c:pt>
                <c:pt idx="7339">
                  <c:v>5.6237753000000001E-2</c:v>
                </c:pt>
                <c:pt idx="7340">
                  <c:v>5.1670401999999997E-2</c:v>
                </c:pt>
                <c:pt idx="7341">
                  <c:v>4.9604855000000003E-2</c:v>
                </c:pt>
                <c:pt idx="7342">
                  <c:v>5.0966198999999997E-2</c:v>
                </c:pt>
                <c:pt idx="7343">
                  <c:v>5.8563665000000001E-2</c:v>
                </c:pt>
                <c:pt idx="7344">
                  <c:v>5.4295532000000001E-2</c:v>
                </c:pt>
                <c:pt idx="7345">
                  <c:v>4.9182261999999997E-2</c:v>
                </c:pt>
                <c:pt idx="7346">
                  <c:v>4.4028672999999997E-2</c:v>
                </c:pt>
                <c:pt idx="7347">
                  <c:v>5.2954256999999998E-2</c:v>
                </c:pt>
                <c:pt idx="7348">
                  <c:v>5.1563515999999997E-2</c:v>
                </c:pt>
                <c:pt idx="7349">
                  <c:v>4.4678714000000001E-2</c:v>
                </c:pt>
                <c:pt idx="7350">
                  <c:v>4.3457519E-2</c:v>
                </c:pt>
                <c:pt idx="7351">
                  <c:v>4.5713216000000001E-2</c:v>
                </c:pt>
                <c:pt idx="7352">
                  <c:v>4.6936910999999998E-2</c:v>
                </c:pt>
                <c:pt idx="7353">
                  <c:v>4.3186377999999997E-2</c:v>
                </c:pt>
                <c:pt idx="7354">
                  <c:v>4.3094434000000001E-2</c:v>
                </c:pt>
                <c:pt idx="7355">
                  <c:v>4.2616397E-2</c:v>
                </c:pt>
                <c:pt idx="7356">
                  <c:v>3.9951797999999997E-2</c:v>
                </c:pt>
                <c:pt idx="7357">
                  <c:v>4.3038402000000003E-2</c:v>
                </c:pt>
                <c:pt idx="7358">
                  <c:v>4.0791086999999997E-2</c:v>
                </c:pt>
                <c:pt idx="7359">
                  <c:v>3.9625953999999998E-2</c:v>
                </c:pt>
                <c:pt idx="7360">
                  <c:v>3.9313920000000002E-2</c:v>
                </c:pt>
                <c:pt idx="7361">
                  <c:v>3.9508596E-2</c:v>
                </c:pt>
                <c:pt idx="7362">
                  <c:v>4.2084011999999997E-2</c:v>
                </c:pt>
                <c:pt idx="7363">
                  <c:v>4.3578844999999998E-2</c:v>
                </c:pt>
                <c:pt idx="7364">
                  <c:v>4.1162811000000001E-2</c:v>
                </c:pt>
                <c:pt idx="7365">
                  <c:v>4.1311949000000001E-2</c:v>
                </c:pt>
                <c:pt idx="7366">
                  <c:v>4.3587494999999997E-2</c:v>
                </c:pt>
                <c:pt idx="7367">
                  <c:v>4.0019389000000002E-2</c:v>
                </c:pt>
                <c:pt idx="7368">
                  <c:v>3.4946483E-2</c:v>
                </c:pt>
                <c:pt idx="7369">
                  <c:v>3.8196605000000002E-2</c:v>
                </c:pt>
                <c:pt idx="7370">
                  <c:v>4.2666659000000003E-2</c:v>
                </c:pt>
                <c:pt idx="7371">
                  <c:v>3.6856707000000002E-2</c:v>
                </c:pt>
                <c:pt idx="7372">
                  <c:v>3.7174311000000002E-2</c:v>
                </c:pt>
                <c:pt idx="7373">
                  <c:v>4.0365577E-2</c:v>
                </c:pt>
                <c:pt idx="7374">
                  <c:v>3.9861999000000002E-2</c:v>
                </c:pt>
                <c:pt idx="7375">
                  <c:v>3.4523692000000002E-2</c:v>
                </c:pt>
                <c:pt idx="7376">
                  <c:v>3.2180964999999999E-2</c:v>
                </c:pt>
                <c:pt idx="7377">
                  <c:v>3.2636366999999999E-2</c:v>
                </c:pt>
                <c:pt idx="7378">
                  <c:v>4.0343328999999997E-2</c:v>
                </c:pt>
                <c:pt idx="7379">
                  <c:v>3.6114760000000003E-2</c:v>
                </c:pt>
                <c:pt idx="7380">
                  <c:v>3.1022338E-2</c:v>
                </c:pt>
                <c:pt idx="7381">
                  <c:v>3.175737E-2</c:v>
                </c:pt>
                <c:pt idx="7382">
                  <c:v>3.7665702000000002E-2</c:v>
                </c:pt>
                <c:pt idx="7383">
                  <c:v>3.1991571000000003E-2</c:v>
                </c:pt>
                <c:pt idx="7384">
                  <c:v>3.4792136000000001E-2</c:v>
                </c:pt>
                <c:pt idx="7385">
                  <c:v>3.5831033999999998E-2</c:v>
                </c:pt>
                <c:pt idx="7386">
                  <c:v>3.1897604000000003E-2</c:v>
                </c:pt>
                <c:pt idx="7387">
                  <c:v>3.6561333000000001E-2</c:v>
                </c:pt>
                <c:pt idx="7388">
                  <c:v>3.8069568999999998E-2</c:v>
                </c:pt>
                <c:pt idx="7389">
                  <c:v>3.4925707E-2</c:v>
                </c:pt>
                <c:pt idx="7390">
                  <c:v>3.6260396E-2</c:v>
                </c:pt>
                <c:pt idx="7391">
                  <c:v>3.5305916999999999E-2</c:v>
                </c:pt>
                <c:pt idx="7392">
                  <c:v>3.2526198999999999E-2</c:v>
                </c:pt>
                <c:pt idx="7393">
                  <c:v>3.5742230999999999E-2</c:v>
                </c:pt>
                <c:pt idx="7394">
                  <c:v>3.4231398000000003E-2</c:v>
                </c:pt>
                <c:pt idx="7395">
                  <c:v>3.1850796000000001E-2</c:v>
                </c:pt>
                <c:pt idx="7396">
                  <c:v>3.7306231000000002E-2</c:v>
                </c:pt>
                <c:pt idx="7397">
                  <c:v>3.5117645000000003E-2</c:v>
                </c:pt>
                <c:pt idx="7398">
                  <c:v>3.1082548000000002E-2</c:v>
                </c:pt>
                <c:pt idx="7399">
                  <c:v>3.1132081999999998E-2</c:v>
                </c:pt>
                <c:pt idx="7400">
                  <c:v>3.2133438E-2</c:v>
                </c:pt>
                <c:pt idx="7401">
                  <c:v>3.6269858000000002E-2</c:v>
                </c:pt>
                <c:pt idx="7402">
                  <c:v>3.3192764999999999E-2</c:v>
                </c:pt>
                <c:pt idx="7403">
                  <c:v>3.3782125000000003E-2</c:v>
                </c:pt>
                <c:pt idx="7404">
                  <c:v>3.6597907999999998E-2</c:v>
                </c:pt>
                <c:pt idx="7405">
                  <c:v>3.9721526E-2</c:v>
                </c:pt>
                <c:pt idx="7406">
                  <c:v>3.7995055E-2</c:v>
                </c:pt>
                <c:pt idx="7407">
                  <c:v>3.3284719999999997E-2</c:v>
                </c:pt>
                <c:pt idx="7408">
                  <c:v>4.1275001999999998E-2</c:v>
                </c:pt>
                <c:pt idx="7409">
                  <c:v>3.8882951999999998E-2</c:v>
                </c:pt>
                <c:pt idx="7410">
                  <c:v>4.1056625999999999E-2</c:v>
                </c:pt>
                <c:pt idx="7411">
                  <c:v>3.5973395999999998E-2</c:v>
                </c:pt>
                <c:pt idx="7412">
                  <c:v>3.5757749999999998E-2</c:v>
                </c:pt>
                <c:pt idx="7413">
                  <c:v>3.2545179E-2</c:v>
                </c:pt>
                <c:pt idx="7414">
                  <c:v>3.4786548E-2</c:v>
                </c:pt>
                <c:pt idx="7415">
                  <c:v>3.2302085000000001E-2</c:v>
                </c:pt>
                <c:pt idx="7416">
                  <c:v>3.5505056E-2</c:v>
                </c:pt>
                <c:pt idx="7417">
                  <c:v>3.0120411999999999E-2</c:v>
                </c:pt>
                <c:pt idx="7418">
                  <c:v>2.7542494000000001E-2</c:v>
                </c:pt>
                <c:pt idx="7419">
                  <c:v>3.5871528E-2</c:v>
                </c:pt>
                <c:pt idx="7420">
                  <c:v>3.4352791000000001E-2</c:v>
                </c:pt>
                <c:pt idx="7421">
                  <c:v>3.1969793000000003E-2</c:v>
                </c:pt>
                <c:pt idx="7422">
                  <c:v>2.9172686999999999E-2</c:v>
                </c:pt>
                <c:pt idx="7423">
                  <c:v>2.2259920999999998E-2</c:v>
                </c:pt>
                <c:pt idx="7424">
                  <c:v>2.9603850000000001E-2</c:v>
                </c:pt>
                <c:pt idx="7425">
                  <c:v>3.1795627999999999E-2</c:v>
                </c:pt>
                <c:pt idx="7426">
                  <c:v>2.9227481999999999E-2</c:v>
                </c:pt>
                <c:pt idx="7427">
                  <c:v>3.0376634999999999E-2</c:v>
                </c:pt>
                <c:pt idx="7428">
                  <c:v>2.9467613E-2</c:v>
                </c:pt>
                <c:pt idx="7429">
                  <c:v>1.9733226E-2</c:v>
                </c:pt>
                <c:pt idx="7430">
                  <c:v>2.3214530000000001E-2</c:v>
                </c:pt>
                <c:pt idx="7431">
                  <c:v>2.7819133999999999E-2</c:v>
                </c:pt>
                <c:pt idx="7432">
                  <c:v>2.3710123999999999E-2</c:v>
                </c:pt>
                <c:pt idx="7433">
                  <c:v>2.4441694999999999E-2</c:v>
                </c:pt>
                <c:pt idx="7434">
                  <c:v>2.5364214999999999E-2</c:v>
                </c:pt>
                <c:pt idx="7435">
                  <c:v>2.3163112E-2</c:v>
                </c:pt>
                <c:pt idx="7436">
                  <c:v>2.4069595999999999E-2</c:v>
                </c:pt>
                <c:pt idx="7437">
                  <c:v>1.3866493000000001E-2</c:v>
                </c:pt>
                <c:pt idx="7438">
                  <c:v>1.6765410000000001E-2</c:v>
                </c:pt>
                <c:pt idx="7439">
                  <c:v>2.0928998000000001E-2</c:v>
                </c:pt>
                <c:pt idx="7440">
                  <c:v>1.8029874000000001E-2</c:v>
                </c:pt>
                <c:pt idx="7441">
                  <c:v>1.5966722999999999E-2</c:v>
                </c:pt>
                <c:pt idx="7442">
                  <c:v>1.9463266999999999E-2</c:v>
                </c:pt>
                <c:pt idx="7443">
                  <c:v>1.1483105E-2</c:v>
                </c:pt>
                <c:pt idx="7444">
                  <c:v>1.0999343999999999E-2</c:v>
                </c:pt>
                <c:pt idx="7445">
                  <c:v>1.0420107E-2</c:v>
                </c:pt>
                <c:pt idx="7446">
                  <c:v>1.1216057999999999E-2</c:v>
                </c:pt>
                <c:pt idx="7447">
                  <c:v>1.1812074000000001E-2</c:v>
                </c:pt>
                <c:pt idx="7448">
                  <c:v>7.7099940000000004E-3</c:v>
                </c:pt>
                <c:pt idx="7449">
                  <c:v>2.5069760000000002E-3</c:v>
                </c:pt>
                <c:pt idx="7450">
                  <c:v>5.199113E-3</c:v>
                </c:pt>
                <c:pt idx="7451">
                  <c:v>5.4521129999999998E-3</c:v>
                </c:pt>
                <c:pt idx="7452">
                  <c:v>9.4296050000000006E-3</c:v>
                </c:pt>
                <c:pt idx="7453">
                  <c:v>2.9216369999999999E-3</c:v>
                </c:pt>
                <c:pt idx="7454">
                  <c:v>4.7361879999999997E-3</c:v>
                </c:pt>
                <c:pt idx="7455">
                  <c:v>9.8918019999999999E-3</c:v>
                </c:pt>
                <c:pt idx="7456">
                  <c:v>1.6983600000000001E-2</c:v>
                </c:pt>
                <c:pt idx="7457">
                  <c:v>9.6838759999999992E-3</c:v>
                </c:pt>
                <c:pt idx="7458">
                  <c:v>7.0946179999999996E-3</c:v>
                </c:pt>
                <c:pt idx="7459">
                  <c:v>1.0221701E-2</c:v>
                </c:pt>
                <c:pt idx="7460">
                  <c:v>1.9375508999999999E-2</c:v>
                </c:pt>
                <c:pt idx="7461">
                  <c:v>1.8995211000000001E-2</c:v>
                </c:pt>
                <c:pt idx="7462">
                  <c:v>1.0139205E-2</c:v>
                </c:pt>
                <c:pt idx="7463">
                  <c:v>1.3672686999999999E-2</c:v>
                </c:pt>
                <c:pt idx="7464">
                  <c:v>1.8335819E-2</c:v>
                </c:pt>
                <c:pt idx="7465">
                  <c:v>2.1265563000000001E-2</c:v>
                </c:pt>
                <c:pt idx="7466">
                  <c:v>1.3735209E-2</c:v>
                </c:pt>
                <c:pt idx="7467">
                  <c:v>1.317115E-2</c:v>
                </c:pt>
                <c:pt idx="7468">
                  <c:v>1.6057683E-2</c:v>
                </c:pt>
                <c:pt idx="7469">
                  <c:v>1.8467844000000001E-2</c:v>
                </c:pt>
                <c:pt idx="7470">
                  <c:v>1.3589866000000001E-2</c:v>
                </c:pt>
                <c:pt idx="7471">
                  <c:v>1.4588553000000001E-2</c:v>
                </c:pt>
                <c:pt idx="7472">
                  <c:v>1.3792532E-2</c:v>
                </c:pt>
                <c:pt idx="7473">
                  <c:v>1.3436999999999999E-2</c:v>
                </c:pt>
                <c:pt idx="7474">
                  <c:v>1.4686158E-2</c:v>
                </c:pt>
                <c:pt idx="7475">
                  <c:v>1.1847761E-2</c:v>
                </c:pt>
                <c:pt idx="7476">
                  <c:v>9.0137499999999992E-3</c:v>
                </c:pt>
                <c:pt idx="7477">
                  <c:v>7.5998769999999997E-3</c:v>
                </c:pt>
                <c:pt idx="7478">
                  <c:v>9.6789389999999993E-3</c:v>
                </c:pt>
                <c:pt idx="7479">
                  <c:v>1.0762846E-2</c:v>
                </c:pt>
                <c:pt idx="7480">
                  <c:v>4.0733940000000001E-3</c:v>
                </c:pt>
                <c:pt idx="7481">
                  <c:v>8.4268639999999992E-3</c:v>
                </c:pt>
                <c:pt idx="7482">
                  <c:v>8.5275239999999999E-3</c:v>
                </c:pt>
                <c:pt idx="7483">
                  <c:v>7.7871650000000004E-3</c:v>
                </c:pt>
                <c:pt idx="7484">
                  <c:v>5.3556860000000001E-3</c:v>
                </c:pt>
                <c:pt idx="7485">
                  <c:v>1.7958379999999999E-3</c:v>
                </c:pt>
                <c:pt idx="7486">
                  <c:v>1.8131689999999999E-3</c:v>
                </c:pt>
                <c:pt idx="7487">
                  <c:v>5.7112380000000004E-3</c:v>
                </c:pt>
                <c:pt idx="7488">
                  <c:v>2.1424690000000001E-3</c:v>
                </c:pt>
                <c:pt idx="7489">
                  <c:v>-3.1199370000000001E-3</c:v>
                </c:pt>
                <c:pt idx="7490">
                  <c:v>-3.1781980000000001E-3</c:v>
                </c:pt>
                <c:pt idx="7491">
                  <c:v>-1.147538E-3</c:v>
                </c:pt>
                <c:pt idx="7492">
                  <c:v>-1.6034269999999999E-3</c:v>
                </c:pt>
                <c:pt idx="7493">
                  <c:v>-5.2785890000000002E-3</c:v>
                </c:pt>
                <c:pt idx="7494">
                  <c:v>-6.6142040000000003E-3</c:v>
                </c:pt>
                <c:pt idx="7495">
                  <c:v>-7.0022269999999998E-3</c:v>
                </c:pt>
                <c:pt idx="7496">
                  <c:v>-4.3755620000000004E-3</c:v>
                </c:pt>
                <c:pt idx="7497">
                  <c:v>-7.6738880000000002E-3</c:v>
                </c:pt>
                <c:pt idx="7498">
                  <c:v>-7.9531900000000006E-3</c:v>
                </c:pt>
                <c:pt idx="7499">
                  <c:v>-6.6437129999999999E-3</c:v>
                </c:pt>
                <c:pt idx="7500">
                  <c:v>-5.1470730000000003E-3</c:v>
                </c:pt>
                <c:pt idx="7501">
                  <c:v>-8.9170440000000007E-3</c:v>
                </c:pt>
                <c:pt idx="7502">
                  <c:v>-7.2405910000000002E-3</c:v>
                </c:pt>
                <c:pt idx="7503">
                  <c:v>-7.1638919999999998E-3</c:v>
                </c:pt>
                <c:pt idx="7504">
                  <c:v>-5.9641349999999997E-3</c:v>
                </c:pt>
                <c:pt idx="7505">
                  <c:v>-5.1228419999999998E-3</c:v>
                </c:pt>
                <c:pt idx="7506">
                  <c:v>-3.918955E-3</c:v>
                </c:pt>
                <c:pt idx="7507">
                  <c:v>-1.818786E-3</c:v>
                </c:pt>
                <c:pt idx="7508">
                  <c:v>-4.5464750000000003E-3</c:v>
                </c:pt>
                <c:pt idx="7509">
                  <c:v>-5.5965590000000001E-3</c:v>
                </c:pt>
                <c:pt idx="7510">
                  <c:v>1.9243330000000001E-3</c:v>
                </c:pt>
                <c:pt idx="7511">
                  <c:v>6.4415200000000005E-4</c:v>
                </c:pt>
                <c:pt idx="7512">
                  <c:v>-4.3498579999999998E-3</c:v>
                </c:pt>
                <c:pt idx="7513">
                  <c:v>-1.551408E-3</c:v>
                </c:pt>
                <c:pt idx="7514">
                  <c:v>-3.9063780000000003E-3</c:v>
                </c:pt>
                <c:pt idx="7515">
                  <c:v>-1.017679E-2</c:v>
                </c:pt>
                <c:pt idx="7516">
                  <c:v>-1.8475536000000001E-2</c:v>
                </c:pt>
                <c:pt idx="7517">
                  <c:v>-2.4670099999999999E-3</c:v>
                </c:pt>
                <c:pt idx="7518">
                  <c:v>7.3991400000000004E-4</c:v>
                </c:pt>
                <c:pt idx="7519">
                  <c:v>7.2204510000000001E-3</c:v>
                </c:pt>
                <c:pt idx="7520">
                  <c:v>8.2773770000000007E-3</c:v>
                </c:pt>
                <c:pt idx="7521">
                  <c:v>6.4645639999999999E-3</c:v>
                </c:pt>
                <c:pt idx="7522">
                  <c:v>2.9458079999999998E-3</c:v>
                </c:pt>
                <c:pt idx="7523">
                  <c:v>5.4017750000000002E-3</c:v>
                </c:pt>
                <c:pt idx="7524">
                  <c:v>1.6629520000000001E-3</c:v>
                </c:pt>
                <c:pt idx="7525">
                  <c:v>2.9122409999999999E-3</c:v>
                </c:pt>
                <c:pt idx="7526">
                  <c:v>2.717045E-3</c:v>
                </c:pt>
                <c:pt idx="7527">
                  <c:v>-2.3991540000000001E-3</c:v>
                </c:pt>
                <c:pt idx="7528">
                  <c:v>2.3809399999999998E-3</c:v>
                </c:pt>
                <c:pt idx="7529">
                  <c:v>-2.7914509999999999E-3</c:v>
                </c:pt>
                <c:pt idx="7530" formatCode="0.00E+00">
                  <c:v>-5.11854E-5</c:v>
                </c:pt>
                <c:pt idx="7531">
                  <c:v>-1.1558650000000001E-3</c:v>
                </c:pt>
                <c:pt idx="7532">
                  <c:v>-4.1926589999999996E-3</c:v>
                </c:pt>
                <c:pt idx="7533">
                  <c:v>-3.2216710000000002E-3</c:v>
                </c:pt>
                <c:pt idx="7534">
                  <c:v>-3.6246859999999998E-3</c:v>
                </c:pt>
                <c:pt idx="7535">
                  <c:v>5.78581E-4</c:v>
                </c:pt>
                <c:pt idx="7536">
                  <c:v>-2.2801779999999999E-3</c:v>
                </c:pt>
                <c:pt idx="7537">
                  <c:v>-2.4367719999999998E-3</c:v>
                </c:pt>
                <c:pt idx="7538">
                  <c:v>1.263693E-3</c:v>
                </c:pt>
                <c:pt idx="7539">
                  <c:v>5.4330800000000005E-4</c:v>
                </c:pt>
                <c:pt idx="7540">
                  <c:v>-4.3405980000000002E-3</c:v>
                </c:pt>
                <c:pt idx="7541">
                  <c:v>-3.8689520000000002E-3</c:v>
                </c:pt>
                <c:pt idx="7542">
                  <c:v>-1.8303010000000001E-3</c:v>
                </c:pt>
                <c:pt idx="7543">
                  <c:v>-1.3205719999999999E-3</c:v>
                </c:pt>
                <c:pt idx="7544">
                  <c:v>-4.3049259999999997E-3</c:v>
                </c:pt>
                <c:pt idx="7545">
                  <c:v>-9.0091340000000002E-3</c:v>
                </c:pt>
                <c:pt idx="7546">
                  <c:v>-2.6211300000000002E-3</c:v>
                </c:pt>
                <c:pt idx="7547">
                  <c:v>-6.1013489999999998E-3</c:v>
                </c:pt>
                <c:pt idx="7548">
                  <c:v>-1.2039599999999999E-2</c:v>
                </c:pt>
                <c:pt idx="7549">
                  <c:v>-9.9511489999999994E-3</c:v>
                </c:pt>
                <c:pt idx="7550">
                  <c:v>-5.8352370000000001E-3</c:v>
                </c:pt>
                <c:pt idx="7551">
                  <c:v>-1.2181150000000001E-3</c:v>
                </c:pt>
                <c:pt idx="7552">
                  <c:v>-7.9570390000000008E-3</c:v>
                </c:pt>
                <c:pt idx="7553">
                  <c:v>-1.5249720000000001E-3</c:v>
                </c:pt>
                <c:pt idx="7554">
                  <c:v>-1.485234E-3</c:v>
                </c:pt>
                <c:pt idx="7555">
                  <c:v>-7.4301100000000002E-4</c:v>
                </c:pt>
                <c:pt idx="7556">
                  <c:v>-2.0624620000000001E-3</c:v>
                </c:pt>
                <c:pt idx="7557">
                  <c:v>5.2453299999999999E-4</c:v>
                </c:pt>
                <c:pt idx="7558">
                  <c:v>-1.9536060000000001E-3</c:v>
                </c:pt>
                <c:pt idx="7559">
                  <c:v>-1.511255E-3</c:v>
                </c:pt>
                <c:pt idx="7560">
                  <c:v>8.3560240000000001E-3</c:v>
                </c:pt>
                <c:pt idx="7561">
                  <c:v>-2.660941E-3</c:v>
                </c:pt>
                <c:pt idx="7562">
                  <c:v>-7.8093720000000002E-3</c:v>
                </c:pt>
                <c:pt idx="7563">
                  <c:v>-4.2593780000000003E-3</c:v>
                </c:pt>
                <c:pt idx="7564">
                  <c:v>-4.6736909999999998E-3</c:v>
                </c:pt>
                <c:pt idx="7565">
                  <c:v>-4.1533100000000003E-3</c:v>
                </c:pt>
                <c:pt idx="7566">
                  <c:v>-2.4265839999999999E-3</c:v>
                </c:pt>
                <c:pt idx="7567">
                  <c:v>-5.7307690000000001E-3</c:v>
                </c:pt>
                <c:pt idx="7568">
                  <c:v>-9.0551800000000001E-4</c:v>
                </c:pt>
                <c:pt idx="7569">
                  <c:v>-6.791371E-3</c:v>
                </c:pt>
                <c:pt idx="7570">
                  <c:v>-9.7046690000000008E-3</c:v>
                </c:pt>
                <c:pt idx="7571">
                  <c:v>-1.9354299999999999E-3</c:v>
                </c:pt>
                <c:pt idx="7572">
                  <c:v>-2.2481549999999999E-3</c:v>
                </c:pt>
                <c:pt idx="7573">
                  <c:v>-7.8636969999999994E-3</c:v>
                </c:pt>
                <c:pt idx="7574">
                  <c:v>-8.8782270000000007E-3</c:v>
                </c:pt>
                <c:pt idx="7575">
                  <c:v>-5.4265040000000004E-3</c:v>
                </c:pt>
                <c:pt idx="7576">
                  <c:v>-4.6293549999999999E-3</c:v>
                </c:pt>
                <c:pt idx="7577">
                  <c:v>-9.1612550000000001E-3</c:v>
                </c:pt>
                <c:pt idx="7578">
                  <c:v>-9.9372980000000007E-3</c:v>
                </c:pt>
                <c:pt idx="7579">
                  <c:v>-3.6341289999999998E-3</c:v>
                </c:pt>
                <c:pt idx="7580">
                  <c:v>-5.7814340000000002E-3</c:v>
                </c:pt>
                <c:pt idx="7581">
                  <c:v>-1.0704020999999999E-2</c:v>
                </c:pt>
                <c:pt idx="7582">
                  <c:v>-9.8491459999999996E-3</c:v>
                </c:pt>
                <c:pt idx="7583">
                  <c:v>1.841332E-3</c:v>
                </c:pt>
                <c:pt idx="7584">
                  <c:v>-2.3260699999999999E-4</c:v>
                </c:pt>
                <c:pt idx="7585">
                  <c:v>-3.9746149999999999E-3</c:v>
                </c:pt>
                <c:pt idx="7586">
                  <c:v>-3.4485050000000001E-3</c:v>
                </c:pt>
                <c:pt idx="7587">
                  <c:v>-5.9079340000000001E-3</c:v>
                </c:pt>
                <c:pt idx="7588">
                  <c:v>-7.1251309999999998E-3</c:v>
                </c:pt>
                <c:pt idx="7589">
                  <c:v>-2.472588E-3</c:v>
                </c:pt>
                <c:pt idx="7590">
                  <c:v>1.5448560000000001E-3</c:v>
                </c:pt>
                <c:pt idx="7591">
                  <c:v>1.1232779999999999E-3</c:v>
                </c:pt>
                <c:pt idx="7592">
                  <c:v>-8.8229020000000005E-3</c:v>
                </c:pt>
                <c:pt idx="7593">
                  <c:v>-3.5833990000000001E-3</c:v>
                </c:pt>
                <c:pt idx="7594">
                  <c:v>2.4997980000000001E-3</c:v>
                </c:pt>
                <c:pt idx="7595">
                  <c:v>8.7299969999999998E-3</c:v>
                </c:pt>
                <c:pt idx="7596">
                  <c:v>-6.8294549999999999E-3</c:v>
                </c:pt>
                <c:pt idx="7597">
                  <c:v>-6.9881800000000001E-3</c:v>
                </c:pt>
                <c:pt idx="7598">
                  <c:v>4.0126750000000003E-3</c:v>
                </c:pt>
                <c:pt idx="7599">
                  <c:v>3.595357E-3</c:v>
                </c:pt>
                <c:pt idx="7600" formatCode="0.00E+00">
                  <c:v>2.7644199999999999E-5</c:v>
                </c:pt>
                <c:pt idx="7601">
                  <c:v>-4.1029179999999997E-3</c:v>
                </c:pt>
                <c:pt idx="7602">
                  <c:v>-2.8070159999999999E-3</c:v>
                </c:pt>
                <c:pt idx="7603">
                  <c:v>2.3320860000000001E-3</c:v>
                </c:pt>
                <c:pt idx="7604">
                  <c:v>-1.1786920000000001E-3</c:v>
                </c:pt>
                <c:pt idx="7605">
                  <c:v>-2.8442329999999998E-3</c:v>
                </c:pt>
                <c:pt idx="7606">
                  <c:v>7.0576000000000005E-4</c:v>
                </c:pt>
                <c:pt idx="7607">
                  <c:v>-5.0282920000000002E-3</c:v>
                </c:pt>
                <c:pt idx="7608">
                  <c:v>-2.466939E-3</c:v>
                </c:pt>
                <c:pt idx="7609">
                  <c:v>-1.0029990000000001E-3</c:v>
                </c:pt>
                <c:pt idx="7610">
                  <c:v>-1.584633E-3</c:v>
                </c:pt>
                <c:pt idx="7611" formatCode="0.00E+00">
                  <c:v>-1.9227400000000002E-5</c:v>
                </c:pt>
                <c:pt idx="7612">
                  <c:v>-2.813875E-3</c:v>
                </c:pt>
                <c:pt idx="7613">
                  <c:v>-5.8088669999999997E-3</c:v>
                </c:pt>
                <c:pt idx="7614">
                  <c:v>-6.9550219999999999E-3</c:v>
                </c:pt>
                <c:pt idx="7615">
                  <c:v>-4.8367439999999996E-3</c:v>
                </c:pt>
                <c:pt idx="7616">
                  <c:v>-3.3693429999999999E-3</c:v>
                </c:pt>
                <c:pt idx="7617">
                  <c:v>-6.0697889999999999E-3</c:v>
                </c:pt>
                <c:pt idx="7618">
                  <c:v>4.86379E-4</c:v>
                </c:pt>
                <c:pt idx="7619">
                  <c:v>-1.773314E-3</c:v>
                </c:pt>
                <c:pt idx="7620">
                  <c:v>-7.4930470000000001E-3</c:v>
                </c:pt>
                <c:pt idx="7621">
                  <c:v>-5.0309550000000001E-3</c:v>
                </c:pt>
                <c:pt idx="7622">
                  <c:v>-2.1534810000000001E-3</c:v>
                </c:pt>
                <c:pt idx="7623">
                  <c:v>-1.11636E-4</c:v>
                </c:pt>
                <c:pt idx="7624">
                  <c:v>-3.7016520000000002E-3</c:v>
                </c:pt>
                <c:pt idx="7625">
                  <c:v>-5.1658579999999997E-3</c:v>
                </c:pt>
                <c:pt idx="7626">
                  <c:v>-4.7011910000000004E-3</c:v>
                </c:pt>
                <c:pt idx="7627">
                  <c:v>-4.5507209999999998E-3</c:v>
                </c:pt>
                <c:pt idx="7628" formatCode="0.00E+00">
                  <c:v>-2.5623099999999999E-5</c:v>
                </c:pt>
                <c:pt idx="7629">
                  <c:v>-3.5045100000000002E-3</c:v>
                </c:pt>
                <c:pt idx="7630">
                  <c:v>1.1614730000000001E-3</c:v>
                </c:pt>
                <c:pt idx="7631">
                  <c:v>-3.3131699999999998E-3</c:v>
                </c:pt>
                <c:pt idx="7632">
                  <c:v>-3.714892E-3</c:v>
                </c:pt>
                <c:pt idx="7633">
                  <c:v>1.984272E-3</c:v>
                </c:pt>
                <c:pt idx="7634">
                  <c:v>1.810964E-3</c:v>
                </c:pt>
                <c:pt idx="7635">
                  <c:v>-1.6258449999999999E-3</c:v>
                </c:pt>
                <c:pt idx="7636">
                  <c:v>8.9110800000000005E-4</c:v>
                </c:pt>
                <c:pt idx="7637">
                  <c:v>1.3230729999999999E-3</c:v>
                </c:pt>
                <c:pt idx="7638">
                  <c:v>8.4610799999999993E-3</c:v>
                </c:pt>
                <c:pt idx="7639">
                  <c:v>2.2077109999999998E-3</c:v>
                </c:pt>
                <c:pt idx="7640">
                  <c:v>-5.0018600000000001E-4</c:v>
                </c:pt>
                <c:pt idx="7641">
                  <c:v>4.9331949999999996E-3</c:v>
                </c:pt>
                <c:pt idx="7642">
                  <c:v>5.04091E-3</c:v>
                </c:pt>
                <c:pt idx="7643">
                  <c:v>4.1511480000000003E-3</c:v>
                </c:pt>
                <c:pt idx="7644">
                  <c:v>1.5687899999999999E-4</c:v>
                </c:pt>
                <c:pt idx="7645">
                  <c:v>4.4663E-4</c:v>
                </c:pt>
                <c:pt idx="7646">
                  <c:v>7.8570140000000007E-3</c:v>
                </c:pt>
                <c:pt idx="7647">
                  <c:v>6.5773660000000003E-3</c:v>
                </c:pt>
                <c:pt idx="7648">
                  <c:v>-5.7454250000000002E-3</c:v>
                </c:pt>
                <c:pt idx="7649">
                  <c:v>-2.5837199999999999E-3</c:v>
                </c:pt>
                <c:pt idx="7650">
                  <c:v>-1.5911020000000001E-3</c:v>
                </c:pt>
                <c:pt idx="7651">
                  <c:v>2.4403910000000001E-3</c:v>
                </c:pt>
                <c:pt idx="7652">
                  <c:v>-1.8409609999999999E-3</c:v>
                </c:pt>
                <c:pt idx="7653">
                  <c:v>-3.7603010000000002E-3</c:v>
                </c:pt>
                <c:pt idx="7654">
                  <c:v>-6.3720599999999997E-4</c:v>
                </c:pt>
                <c:pt idx="7655">
                  <c:v>3.339692E-3</c:v>
                </c:pt>
                <c:pt idx="7656">
                  <c:v>7.4177599999999998E-4</c:v>
                </c:pt>
                <c:pt idx="7657">
                  <c:v>-4.9440730000000002E-3</c:v>
                </c:pt>
                <c:pt idx="7658">
                  <c:v>-4.4089159999999997E-3</c:v>
                </c:pt>
                <c:pt idx="7659">
                  <c:v>-6.6172089999999998E-3</c:v>
                </c:pt>
                <c:pt idx="7660">
                  <c:v>-2.978423E-3</c:v>
                </c:pt>
                <c:pt idx="7661">
                  <c:v>-4.252479E-3</c:v>
                </c:pt>
                <c:pt idx="7662">
                  <c:v>-4.6719650000000001E-3</c:v>
                </c:pt>
                <c:pt idx="7663">
                  <c:v>-4.1049779999999996E-3</c:v>
                </c:pt>
                <c:pt idx="7664">
                  <c:v>-4.4882070000000001E-3</c:v>
                </c:pt>
                <c:pt idx="7665" formatCode="0.00E+00">
                  <c:v>7.7250100000000001E-5</c:v>
                </c:pt>
                <c:pt idx="7666">
                  <c:v>-4.2213579999999997E-3</c:v>
                </c:pt>
                <c:pt idx="7667">
                  <c:v>-6.2428960000000004E-3</c:v>
                </c:pt>
                <c:pt idx="7668">
                  <c:v>-4.9011269999999999E-3</c:v>
                </c:pt>
                <c:pt idx="7669">
                  <c:v>-3.023066E-3</c:v>
                </c:pt>
                <c:pt idx="7670">
                  <c:v>-1.704213E-3</c:v>
                </c:pt>
                <c:pt idx="7671">
                  <c:v>-5.9721949999999996E-3</c:v>
                </c:pt>
                <c:pt idx="7672">
                  <c:v>-7.6019599999999998E-4</c:v>
                </c:pt>
                <c:pt idx="7673">
                  <c:v>-4.480632E-3</c:v>
                </c:pt>
                <c:pt idx="7674">
                  <c:v>-7.7512659999999997E-3</c:v>
                </c:pt>
                <c:pt idx="7675">
                  <c:v>-7.1253099999999997E-4</c:v>
                </c:pt>
                <c:pt idx="7676">
                  <c:v>-7.0966400000000004E-4</c:v>
                </c:pt>
                <c:pt idx="7677">
                  <c:v>-4.2897509999999996E-3</c:v>
                </c:pt>
                <c:pt idx="7678">
                  <c:v>-7.133426E-3</c:v>
                </c:pt>
                <c:pt idx="7679">
                  <c:v>-1.8941889999999999E-3</c:v>
                </c:pt>
                <c:pt idx="7680">
                  <c:v>-1.5940259999999999E-3</c:v>
                </c:pt>
                <c:pt idx="7681">
                  <c:v>-5.6295140000000004E-3</c:v>
                </c:pt>
                <c:pt idx="7682">
                  <c:v>-4.7339110000000004E-3</c:v>
                </c:pt>
                <c:pt idx="7683">
                  <c:v>-4.1525420000000004E-3</c:v>
                </c:pt>
                <c:pt idx="7684">
                  <c:v>-7.8400680000000004E-3</c:v>
                </c:pt>
                <c:pt idx="7685">
                  <c:v>-6.2027569999999997E-3</c:v>
                </c:pt>
                <c:pt idx="7686">
                  <c:v>-1.462931E-3</c:v>
                </c:pt>
                <c:pt idx="7687">
                  <c:v>-2.4112830000000002E-3</c:v>
                </c:pt>
                <c:pt idx="7688">
                  <c:v>-6.9268130000000004E-3</c:v>
                </c:pt>
                <c:pt idx="7689">
                  <c:v>-5.6623439999999997E-3</c:v>
                </c:pt>
                <c:pt idx="7690">
                  <c:v>-4.4324910000000002E-3</c:v>
                </c:pt>
                <c:pt idx="7691">
                  <c:v>-2.196501E-3</c:v>
                </c:pt>
                <c:pt idx="7692">
                  <c:v>-7.4318370000000002E-3</c:v>
                </c:pt>
                <c:pt idx="7693">
                  <c:v>1.359524E-3</c:v>
                </c:pt>
                <c:pt idx="7694">
                  <c:v>7.3899090000000001E-3</c:v>
                </c:pt>
                <c:pt idx="7695">
                  <c:v>-2.0089899999999999E-4</c:v>
                </c:pt>
                <c:pt idx="7696">
                  <c:v>-3.1396060000000001E-3</c:v>
                </c:pt>
                <c:pt idx="7697">
                  <c:v>5.0152599999999997E-3</c:v>
                </c:pt>
                <c:pt idx="7698">
                  <c:v>8.2140970000000001E-3</c:v>
                </c:pt>
                <c:pt idx="7699">
                  <c:v>6.9625999999999998E-4</c:v>
                </c:pt>
                <c:pt idx="7700">
                  <c:v>4.3651879999999999E-3</c:v>
                </c:pt>
                <c:pt idx="7701">
                  <c:v>6.6834700000000004E-3</c:v>
                </c:pt>
                <c:pt idx="7702">
                  <c:v>6.918614E-3</c:v>
                </c:pt>
                <c:pt idx="7703">
                  <c:v>1.075905E-3</c:v>
                </c:pt>
                <c:pt idx="7704">
                  <c:v>4.0239749999999999E-3</c:v>
                </c:pt>
                <c:pt idx="7705">
                  <c:v>2.6977210000000001E-3</c:v>
                </c:pt>
                <c:pt idx="7706">
                  <c:v>4.5778540000000001E-3</c:v>
                </c:pt>
                <c:pt idx="7707">
                  <c:v>7.6908230000000003E-3</c:v>
                </c:pt>
                <c:pt idx="7708" formatCode="0.00E+00">
                  <c:v>6.7434299999999999E-5</c:v>
                </c:pt>
                <c:pt idx="7709">
                  <c:v>-4.3909899999999998E-4</c:v>
                </c:pt>
                <c:pt idx="7710">
                  <c:v>-1.365811E-3</c:v>
                </c:pt>
                <c:pt idx="7711">
                  <c:v>6.0306400000000005E-4</c:v>
                </c:pt>
                <c:pt idx="7712">
                  <c:v>1.000346E-3</c:v>
                </c:pt>
                <c:pt idx="7713">
                  <c:v>-4.1438150000000003E-3</c:v>
                </c:pt>
                <c:pt idx="7714">
                  <c:v>-3.308259E-3</c:v>
                </c:pt>
                <c:pt idx="7715">
                  <c:v>-2.7753610000000001E-3</c:v>
                </c:pt>
                <c:pt idx="7716">
                  <c:v>-1.858434E-3</c:v>
                </c:pt>
                <c:pt idx="7717">
                  <c:v>-7.2667809999999999E-3</c:v>
                </c:pt>
                <c:pt idx="7718">
                  <c:v>-6.875305E-3</c:v>
                </c:pt>
                <c:pt idx="7719">
                  <c:v>-8.7360549999999995E-3</c:v>
                </c:pt>
                <c:pt idx="7720">
                  <c:v>-7.2020799999999996E-3</c:v>
                </c:pt>
                <c:pt idx="7721">
                  <c:v>-7.0729169999999997E-3</c:v>
                </c:pt>
                <c:pt idx="7722">
                  <c:v>-1.2168843E-2</c:v>
                </c:pt>
                <c:pt idx="7723">
                  <c:v>-5.9543570000000004E-3</c:v>
                </c:pt>
                <c:pt idx="7724">
                  <c:v>-6.8090599999999996E-3</c:v>
                </c:pt>
                <c:pt idx="7725">
                  <c:v>-1.0139343E-2</c:v>
                </c:pt>
                <c:pt idx="7726">
                  <c:v>-9.3210759999999993E-3</c:v>
                </c:pt>
                <c:pt idx="7727">
                  <c:v>-8.0978860000000003E-3</c:v>
                </c:pt>
                <c:pt idx="7728">
                  <c:v>-4.562694E-3</c:v>
                </c:pt>
                <c:pt idx="7729">
                  <c:v>-5.1374029999999996E-3</c:v>
                </c:pt>
                <c:pt idx="7730">
                  <c:v>-1.2107161999999999E-2</c:v>
                </c:pt>
                <c:pt idx="7731">
                  <c:v>-6.6825690000000002E-3</c:v>
                </c:pt>
                <c:pt idx="7732">
                  <c:v>-6.7812760000000001E-3</c:v>
                </c:pt>
                <c:pt idx="7733">
                  <c:v>-5.2102779999999996E-3</c:v>
                </c:pt>
                <c:pt idx="7734">
                  <c:v>-2.7426289999999999E-3</c:v>
                </c:pt>
                <c:pt idx="7735">
                  <c:v>-6.3160589999999997E-3</c:v>
                </c:pt>
                <c:pt idx="7736">
                  <c:v>-2.255253E-3</c:v>
                </c:pt>
                <c:pt idx="7737">
                  <c:v>-6.4233659999999998E-3</c:v>
                </c:pt>
                <c:pt idx="7738">
                  <c:v>-4.0414279999999997E-3</c:v>
                </c:pt>
                <c:pt idx="7739">
                  <c:v>-3.7628610000000002E-3</c:v>
                </c:pt>
                <c:pt idx="7740">
                  <c:v>-4.3297350000000004E-3</c:v>
                </c:pt>
                <c:pt idx="7741">
                  <c:v>-5.7822230000000004E-3</c:v>
                </c:pt>
                <c:pt idx="7742">
                  <c:v>-2.6955709999999999E-3</c:v>
                </c:pt>
                <c:pt idx="7743">
                  <c:v>-1.3062E-3</c:v>
                </c:pt>
                <c:pt idx="7744">
                  <c:v>-6.1355480000000002E-3</c:v>
                </c:pt>
                <c:pt idx="7745">
                  <c:v>-3.8729260000000001E-3</c:v>
                </c:pt>
                <c:pt idx="7746">
                  <c:v>-2.2930759999999998E-3</c:v>
                </c:pt>
                <c:pt idx="7747">
                  <c:v>-6.6255059999999998E-3</c:v>
                </c:pt>
                <c:pt idx="7748">
                  <c:v>-2.2582689999999998E-3</c:v>
                </c:pt>
                <c:pt idx="7749">
                  <c:v>-7.2098839999999997E-3</c:v>
                </c:pt>
                <c:pt idx="7750">
                  <c:v>-7.3486299999999999E-4</c:v>
                </c:pt>
                <c:pt idx="7751">
                  <c:v>-8.7201599999999998E-4</c:v>
                </c:pt>
                <c:pt idx="7752">
                  <c:v>-9.6708330000000002E-3</c:v>
                </c:pt>
                <c:pt idx="7753">
                  <c:v>-8.0084879999999994E-3</c:v>
                </c:pt>
                <c:pt idx="7754">
                  <c:v>-2.5805120000000001E-3</c:v>
                </c:pt>
                <c:pt idx="7755">
                  <c:v>-5.9366269999999999E-3</c:v>
                </c:pt>
                <c:pt idx="7756">
                  <c:v>-7.1343099999999996E-3</c:v>
                </c:pt>
                <c:pt idx="7757">
                  <c:v>-8.7119669999999993E-3</c:v>
                </c:pt>
                <c:pt idx="7758" formatCode="0.00E+00">
                  <c:v>-2.92627E-5</c:v>
                </c:pt>
                <c:pt idx="7759">
                  <c:v>-2.199206E-3</c:v>
                </c:pt>
                <c:pt idx="7760">
                  <c:v>-5.8945250000000003E-3</c:v>
                </c:pt>
                <c:pt idx="7761">
                  <c:v>-5.5840009999999999E-3</c:v>
                </c:pt>
                <c:pt idx="7762">
                  <c:v>-4.6057390000000002E-3</c:v>
                </c:pt>
                <c:pt idx="7763">
                  <c:v>-5.3572840000000004E-3</c:v>
                </c:pt>
                <c:pt idx="7764">
                  <c:v>-2.1834160000000001E-3</c:v>
                </c:pt>
                <c:pt idx="7765">
                  <c:v>-1.2891269999999999E-3</c:v>
                </c:pt>
                <c:pt idx="7766">
                  <c:v>-4.8367840000000002E-3</c:v>
                </c:pt>
                <c:pt idx="7767">
                  <c:v>-9.2273599999999996E-4</c:v>
                </c:pt>
                <c:pt idx="7768">
                  <c:v>-2.062192E-3</c:v>
                </c:pt>
                <c:pt idx="7769">
                  <c:v>-1.148727E-3</c:v>
                </c:pt>
                <c:pt idx="7770">
                  <c:v>-3.8715059999999998E-3</c:v>
                </c:pt>
                <c:pt idx="7771">
                  <c:v>-3.3111769999999998E-3</c:v>
                </c:pt>
                <c:pt idx="7772">
                  <c:v>-1.1521649999999999E-3</c:v>
                </c:pt>
                <c:pt idx="7773">
                  <c:v>-1.2110199999999999E-3</c:v>
                </c:pt>
                <c:pt idx="7774">
                  <c:v>-3.5673240000000002E-3</c:v>
                </c:pt>
                <c:pt idx="7775">
                  <c:v>-4.9079589999999999E-3</c:v>
                </c:pt>
                <c:pt idx="7776">
                  <c:v>-5.6890919999999998E-3</c:v>
                </c:pt>
                <c:pt idx="7777">
                  <c:v>-2.6501580000000001E-3</c:v>
                </c:pt>
                <c:pt idx="7778">
                  <c:v>-2.1031259999999999E-3</c:v>
                </c:pt>
                <c:pt idx="7779">
                  <c:v>-4.2397809999999998E-3</c:v>
                </c:pt>
                <c:pt idx="7780">
                  <c:v>-4.0066449999999997E-3</c:v>
                </c:pt>
                <c:pt idx="7781">
                  <c:v>-5.2146550000000003E-3</c:v>
                </c:pt>
                <c:pt idx="7782">
                  <c:v>-3.7952490000000001E-3</c:v>
                </c:pt>
                <c:pt idx="7783">
                  <c:v>-4.3587740000000002E-3</c:v>
                </c:pt>
                <c:pt idx="7784">
                  <c:v>-4.7107770000000002E-3</c:v>
                </c:pt>
                <c:pt idx="7785">
                  <c:v>-7.4415820000000004E-3</c:v>
                </c:pt>
                <c:pt idx="7786">
                  <c:v>-9.0348900000000003E-3</c:v>
                </c:pt>
                <c:pt idx="7787">
                  <c:v>-7.5887940000000003E-3</c:v>
                </c:pt>
                <c:pt idx="7788">
                  <c:v>-9.4023600000000002E-3</c:v>
                </c:pt>
                <c:pt idx="7789">
                  <c:v>-6.9935300000000004E-3</c:v>
                </c:pt>
                <c:pt idx="7790">
                  <c:v>-8.3622230000000002E-3</c:v>
                </c:pt>
                <c:pt idx="7791">
                  <c:v>-9.2719589999999998E-3</c:v>
                </c:pt>
                <c:pt idx="7792">
                  <c:v>-7.3878750000000003E-3</c:v>
                </c:pt>
                <c:pt idx="7793">
                  <c:v>-1.2322712E-2</c:v>
                </c:pt>
                <c:pt idx="7794">
                  <c:v>-8.9580170000000004E-3</c:v>
                </c:pt>
                <c:pt idx="7795">
                  <c:v>-8.0597329999999995E-3</c:v>
                </c:pt>
                <c:pt idx="7796">
                  <c:v>-2.910349E-3</c:v>
                </c:pt>
                <c:pt idx="7797">
                  <c:v>-4.827825E-3</c:v>
                </c:pt>
                <c:pt idx="7798">
                  <c:v>-6.9289659999999999E-3</c:v>
                </c:pt>
                <c:pt idx="7799">
                  <c:v>-3.722787E-3</c:v>
                </c:pt>
                <c:pt idx="7800">
                  <c:v>-1.5231559999999999E-3</c:v>
                </c:pt>
                <c:pt idx="7801">
                  <c:v>-5.8039210000000001E-3</c:v>
                </c:pt>
                <c:pt idx="7802">
                  <c:v>-1.1336999999999999E-4</c:v>
                </c:pt>
                <c:pt idx="7803">
                  <c:v>3.3830940000000001E-3</c:v>
                </c:pt>
                <c:pt idx="7804">
                  <c:v>2.7736010000000001E-3</c:v>
                </c:pt>
                <c:pt idx="7805">
                  <c:v>-3.8044060000000002E-3</c:v>
                </c:pt>
                <c:pt idx="7806">
                  <c:v>3.230148E-3</c:v>
                </c:pt>
                <c:pt idx="7807">
                  <c:v>5.3518890000000003E-3</c:v>
                </c:pt>
                <c:pt idx="7808">
                  <c:v>2.7985649999999998E-3</c:v>
                </c:pt>
                <c:pt idx="7809">
                  <c:v>-2.7559899999999998E-3</c:v>
                </c:pt>
                <c:pt idx="7810">
                  <c:v>2.6177930000000002E-3</c:v>
                </c:pt>
                <c:pt idx="7811">
                  <c:v>2.703015E-3</c:v>
                </c:pt>
                <c:pt idx="7812">
                  <c:v>6.1090470000000003E-3</c:v>
                </c:pt>
                <c:pt idx="7813">
                  <c:v>4.4435059999999998E-3</c:v>
                </c:pt>
                <c:pt idx="7814">
                  <c:v>2.7780019999999999E-3</c:v>
                </c:pt>
                <c:pt idx="7815">
                  <c:v>1.6634690000000001E-3</c:v>
                </c:pt>
                <c:pt idx="7816">
                  <c:v>-1.97954E-4</c:v>
                </c:pt>
                <c:pt idx="7817">
                  <c:v>4.8010659999999997E-3</c:v>
                </c:pt>
                <c:pt idx="7818">
                  <c:v>2.8176569999999999E-3</c:v>
                </c:pt>
                <c:pt idx="7819">
                  <c:v>1.3481249999999999E-3</c:v>
                </c:pt>
                <c:pt idx="7820">
                  <c:v>1.0470740000000001E-3</c:v>
                </c:pt>
                <c:pt idx="7821">
                  <c:v>4.8583230000000003E-3</c:v>
                </c:pt>
                <c:pt idx="7822">
                  <c:v>1.3698079999999999E-3</c:v>
                </c:pt>
                <c:pt idx="7823">
                  <c:v>-1.6667279999999999E-3</c:v>
                </c:pt>
                <c:pt idx="7824">
                  <c:v>-1.6522489999999999E-3</c:v>
                </c:pt>
                <c:pt idx="7825">
                  <c:v>-1.901521E-3</c:v>
                </c:pt>
                <c:pt idx="7826">
                  <c:v>7.3694299999999999E-4</c:v>
                </c:pt>
                <c:pt idx="7827">
                  <c:v>-3.713998E-3</c:v>
                </c:pt>
                <c:pt idx="7828">
                  <c:v>-2.3756340000000002E-3</c:v>
                </c:pt>
                <c:pt idx="7829">
                  <c:v>-4.8212150000000002E-3</c:v>
                </c:pt>
                <c:pt idx="7830">
                  <c:v>-4.7380540000000002E-3</c:v>
                </c:pt>
                <c:pt idx="7831">
                  <c:v>-5.9151710000000003E-3</c:v>
                </c:pt>
                <c:pt idx="7832">
                  <c:v>-6.225347E-3</c:v>
                </c:pt>
                <c:pt idx="7833">
                  <c:v>-6.1036390000000001E-3</c:v>
                </c:pt>
                <c:pt idx="7834">
                  <c:v>-4.0646379999999998E-3</c:v>
                </c:pt>
                <c:pt idx="7835">
                  <c:v>-6.3850510000000001E-3</c:v>
                </c:pt>
                <c:pt idx="7836">
                  <c:v>-5.3188030000000004E-3</c:v>
                </c:pt>
                <c:pt idx="7837">
                  <c:v>-9.0610759999999995E-3</c:v>
                </c:pt>
                <c:pt idx="7838">
                  <c:v>-8.5032340000000001E-3</c:v>
                </c:pt>
                <c:pt idx="7839">
                  <c:v>-6.8390250000000003E-3</c:v>
                </c:pt>
                <c:pt idx="7840">
                  <c:v>-5.3313229999999998E-3</c:v>
                </c:pt>
                <c:pt idx="7841">
                  <c:v>-5.5680779999999997E-3</c:v>
                </c:pt>
                <c:pt idx="7842">
                  <c:v>-2.7100140000000002E-3</c:v>
                </c:pt>
                <c:pt idx="7843">
                  <c:v>-7.8898619999999992E-3</c:v>
                </c:pt>
                <c:pt idx="7844">
                  <c:v>-5.9797219999999998E-3</c:v>
                </c:pt>
                <c:pt idx="7845">
                  <c:v>-3.6435980000000001E-3</c:v>
                </c:pt>
                <c:pt idx="7846">
                  <c:v>-4.8259959999999999E-3</c:v>
                </c:pt>
                <c:pt idx="7847">
                  <c:v>-5.117346E-3</c:v>
                </c:pt>
                <c:pt idx="7848">
                  <c:v>-3.9140590000000001E-3</c:v>
                </c:pt>
                <c:pt idx="7849">
                  <c:v>-3.2509320000000002E-3</c:v>
                </c:pt>
                <c:pt idx="7850">
                  <c:v>-2.829565E-3</c:v>
                </c:pt>
                <c:pt idx="7851">
                  <c:v>-1.743528E-3</c:v>
                </c:pt>
                <c:pt idx="7852">
                  <c:v>-4.3406399999999998E-3</c:v>
                </c:pt>
                <c:pt idx="7853">
                  <c:v>-9.3738700000000003E-4</c:v>
                </c:pt>
                <c:pt idx="7854">
                  <c:v>-8.7752299999999995E-4</c:v>
                </c:pt>
                <c:pt idx="7855">
                  <c:v>-1.014409E-3</c:v>
                </c:pt>
                <c:pt idx="7856">
                  <c:v>2.291347E-3</c:v>
                </c:pt>
                <c:pt idx="7857">
                  <c:v>-2.673318E-3</c:v>
                </c:pt>
                <c:pt idx="7858">
                  <c:v>3.87859E-4</c:v>
                </c:pt>
                <c:pt idx="7859">
                  <c:v>-1.15784E-3</c:v>
                </c:pt>
                <c:pt idx="7860">
                  <c:v>1.727471E-3</c:v>
                </c:pt>
                <c:pt idx="7861">
                  <c:v>-5.562666E-3</c:v>
                </c:pt>
                <c:pt idx="7862">
                  <c:v>-1.588417E-3</c:v>
                </c:pt>
                <c:pt idx="7863">
                  <c:v>-3.8691480000000002E-3</c:v>
                </c:pt>
                <c:pt idx="7864">
                  <c:v>-6.9835339999999996E-3</c:v>
                </c:pt>
                <c:pt idx="7865">
                  <c:v>-4.979771E-3</c:v>
                </c:pt>
                <c:pt idx="7866">
                  <c:v>-3.1073030000000001E-3</c:v>
                </c:pt>
                <c:pt idx="7867">
                  <c:v>-2.990922E-3</c:v>
                </c:pt>
                <c:pt idx="7868">
                  <c:v>-4.4141299999999996E-3</c:v>
                </c:pt>
                <c:pt idx="7869">
                  <c:v>-3.670043E-3</c:v>
                </c:pt>
                <c:pt idx="7870">
                  <c:v>-1.7728780000000001E-3</c:v>
                </c:pt>
                <c:pt idx="7871">
                  <c:v>-2.943869E-3</c:v>
                </c:pt>
                <c:pt idx="7872">
                  <c:v>-8.1543610000000006E-3</c:v>
                </c:pt>
                <c:pt idx="7873">
                  <c:v>-6.9247789999999998E-3</c:v>
                </c:pt>
                <c:pt idx="7874">
                  <c:v>-4.7709939999999998E-3</c:v>
                </c:pt>
                <c:pt idx="7875">
                  <c:v>-5.8972440000000003E-3</c:v>
                </c:pt>
                <c:pt idx="7876">
                  <c:v>-7.2482520000000002E-3</c:v>
                </c:pt>
                <c:pt idx="7877">
                  <c:v>-9.2192569999999998E-3</c:v>
                </c:pt>
                <c:pt idx="7878">
                  <c:v>-5.8997279999999999E-3</c:v>
                </c:pt>
                <c:pt idx="7879">
                  <c:v>-4.9686870000000003E-3</c:v>
                </c:pt>
                <c:pt idx="7880">
                  <c:v>-7.202417E-3</c:v>
                </c:pt>
                <c:pt idx="7881">
                  <c:v>-3.8875799999999999E-3</c:v>
                </c:pt>
                <c:pt idx="7882">
                  <c:v>-5.1376019999999998E-3</c:v>
                </c:pt>
                <c:pt idx="7883">
                  <c:v>-3.7927059999999999E-3</c:v>
                </c:pt>
                <c:pt idx="7884">
                  <c:v>-5.6701809999999998E-3</c:v>
                </c:pt>
                <c:pt idx="7885">
                  <c:v>-1.894883E-3</c:v>
                </c:pt>
                <c:pt idx="7886">
                  <c:v>-4.6054549999999996E-3</c:v>
                </c:pt>
                <c:pt idx="7887">
                  <c:v>-2.859487E-3</c:v>
                </c:pt>
                <c:pt idx="7888">
                  <c:v>-2.9082790000000002E-3</c:v>
                </c:pt>
                <c:pt idx="7889">
                  <c:v>-9.3620800000000001E-4</c:v>
                </c:pt>
                <c:pt idx="7890">
                  <c:v>-4.2384479999999997E-3</c:v>
                </c:pt>
                <c:pt idx="7891">
                  <c:v>-4.7489760000000002E-3</c:v>
                </c:pt>
                <c:pt idx="7892">
                  <c:v>-4.7507499999999998E-3</c:v>
                </c:pt>
                <c:pt idx="7893">
                  <c:v>-1.152819E-3</c:v>
                </c:pt>
                <c:pt idx="7894">
                  <c:v>-5.847835E-3</c:v>
                </c:pt>
                <c:pt idx="7895">
                  <c:v>-4.0230370000000001E-3</c:v>
                </c:pt>
                <c:pt idx="7896">
                  <c:v>-6.0504249999999999E-3</c:v>
                </c:pt>
                <c:pt idx="7897">
                  <c:v>-4.3444039999999996E-3</c:v>
                </c:pt>
                <c:pt idx="7898">
                  <c:v>-8.9062759999999994E-3</c:v>
                </c:pt>
                <c:pt idx="7899">
                  <c:v>-5.8510970000000004E-3</c:v>
                </c:pt>
                <c:pt idx="7900">
                  <c:v>-8.8944760000000001E-3</c:v>
                </c:pt>
                <c:pt idx="7901">
                  <c:v>-6.8584900000000001E-3</c:v>
                </c:pt>
                <c:pt idx="7902">
                  <c:v>-5.5968110000000001E-3</c:v>
                </c:pt>
                <c:pt idx="7903">
                  <c:v>-7.9888619999999994E-3</c:v>
                </c:pt>
                <c:pt idx="7904">
                  <c:v>-2.1874440000000002E-3</c:v>
                </c:pt>
                <c:pt idx="7905">
                  <c:v>-6.6160139999999999E-3</c:v>
                </c:pt>
                <c:pt idx="7906">
                  <c:v>-6.591754E-3</c:v>
                </c:pt>
                <c:pt idx="7907">
                  <c:v>-2.08968E-3</c:v>
                </c:pt>
                <c:pt idx="7908">
                  <c:v>-6.011003E-3</c:v>
                </c:pt>
                <c:pt idx="7909">
                  <c:v>-5.1369529999999997E-3</c:v>
                </c:pt>
                <c:pt idx="7910">
                  <c:v>-4.2479759999999997E-3</c:v>
                </c:pt>
                <c:pt idx="7911">
                  <c:v>-4.7025770000000003E-3</c:v>
                </c:pt>
                <c:pt idx="7912">
                  <c:v>-1.8073989999999999E-3</c:v>
                </c:pt>
                <c:pt idx="7913">
                  <c:v>-3.0116800000000001E-3</c:v>
                </c:pt>
                <c:pt idx="7914">
                  <c:v>-3.089844E-3</c:v>
                </c:pt>
                <c:pt idx="7915">
                  <c:v>-2.600621E-3</c:v>
                </c:pt>
                <c:pt idx="7916">
                  <c:v>-4.8736120000000003E-3</c:v>
                </c:pt>
                <c:pt idx="7917">
                  <c:v>-3.710077E-3</c:v>
                </c:pt>
                <c:pt idx="7918">
                  <c:v>-3.8764649999999999E-3</c:v>
                </c:pt>
                <c:pt idx="7919">
                  <c:v>-4.741459E-3</c:v>
                </c:pt>
                <c:pt idx="7920">
                  <c:v>-4.0988379999999996E-3</c:v>
                </c:pt>
                <c:pt idx="7921">
                  <c:v>-2.9709900000000002E-3</c:v>
                </c:pt>
                <c:pt idx="7922">
                  <c:v>-6.4882259999999997E-3</c:v>
                </c:pt>
                <c:pt idx="7923">
                  <c:v>-3.8570100000000001E-3</c:v>
                </c:pt>
                <c:pt idx="7924">
                  <c:v>-5.4789460000000002E-3</c:v>
                </c:pt>
                <c:pt idx="7925">
                  <c:v>-3.8666690000000001E-3</c:v>
                </c:pt>
                <c:pt idx="7926">
                  <c:v>-6.0205010000000002E-3</c:v>
                </c:pt>
                <c:pt idx="7927">
                  <c:v>-6.5179790000000001E-3</c:v>
                </c:pt>
                <c:pt idx="7928">
                  <c:v>-3.7962339999999999E-3</c:v>
                </c:pt>
                <c:pt idx="7929">
                  <c:v>-4.446045E-3</c:v>
                </c:pt>
                <c:pt idx="7930">
                  <c:v>-5.7577410000000002E-3</c:v>
                </c:pt>
                <c:pt idx="7931">
                  <c:v>-3.7502500000000001E-3</c:v>
                </c:pt>
                <c:pt idx="7932">
                  <c:v>-4.4112149999999996E-3</c:v>
                </c:pt>
                <c:pt idx="7933">
                  <c:v>-4.6676779999999998E-3</c:v>
                </c:pt>
                <c:pt idx="7934">
                  <c:v>-6.1257009999999999E-3</c:v>
                </c:pt>
                <c:pt idx="7935">
                  <c:v>-3.3208600000000001E-3</c:v>
                </c:pt>
                <c:pt idx="7936">
                  <c:v>-4.293575E-3</c:v>
                </c:pt>
                <c:pt idx="7937">
                  <c:v>-3.2027449999999999E-3</c:v>
                </c:pt>
                <c:pt idx="7938">
                  <c:v>-1.073236E-3</c:v>
                </c:pt>
                <c:pt idx="7939">
                  <c:v>-2.9639199999999998E-4</c:v>
                </c:pt>
                <c:pt idx="7940">
                  <c:v>-2.7892900000000003E-4</c:v>
                </c:pt>
                <c:pt idx="7941">
                  <c:v>3.187175E-3</c:v>
                </c:pt>
                <c:pt idx="7942">
                  <c:v>2.5424110000000001E-3</c:v>
                </c:pt>
                <c:pt idx="7943">
                  <c:v>1.2803389999999999E-3</c:v>
                </c:pt>
                <c:pt idx="7944">
                  <c:v>4.8284540000000003E-3</c:v>
                </c:pt>
                <c:pt idx="7945">
                  <c:v>2.859047E-3</c:v>
                </c:pt>
                <c:pt idx="7946">
                  <c:v>5.1472419999999998E-3</c:v>
                </c:pt>
                <c:pt idx="7947">
                  <c:v>1.336259E-3</c:v>
                </c:pt>
                <c:pt idx="7948">
                  <c:v>3.539525E-3</c:v>
                </c:pt>
                <c:pt idx="7949">
                  <c:v>4.7933409999999996E-3</c:v>
                </c:pt>
                <c:pt idx="7950">
                  <c:v>2.3532370000000002E-3</c:v>
                </c:pt>
                <c:pt idx="7951">
                  <c:v>2.0272659999999998E-3</c:v>
                </c:pt>
                <c:pt idx="7952">
                  <c:v>3.0013689999999998E-3</c:v>
                </c:pt>
                <c:pt idx="7953">
                  <c:v>4.0988580000000004E-3</c:v>
                </c:pt>
                <c:pt idx="7954">
                  <c:v>1.2428300000000001E-3</c:v>
                </c:pt>
                <c:pt idx="7955">
                  <c:v>3.7605820000000002E-3</c:v>
                </c:pt>
                <c:pt idx="7956">
                  <c:v>2.3918720000000002E-3</c:v>
                </c:pt>
                <c:pt idx="7957">
                  <c:v>3.7080059999999998E-3</c:v>
                </c:pt>
                <c:pt idx="7958">
                  <c:v>5.7906799999999997E-4</c:v>
                </c:pt>
                <c:pt idx="7959">
                  <c:v>-2.1575959999999999E-3</c:v>
                </c:pt>
                <c:pt idx="7960">
                  <c:v>7.9378000000000001E-4</c:v>
                </c:pt>
                <c:pt idx="7961">
                  <c:v>1.2133099999999999E-4</c:v>
                </c:pt>
                <c:pt idx="7962">
                  <c:v>1.62845E-4</c:v>
                </c:pt>
                <c:pt idx="7963">
                  <c:v>-3.3029930000000002E-3</c:v>
                </c:pt>
                <c:pt idx="7964">
                  <c:v>-6.2417199999999999E-4</c:v>
                </c:pt>
                <c:pt idx="7965">
                  <c:v>-7.2244300000000002E-4</c:v>
                </c:pt>
                <c:pt idx="7966">
                  <c:v>-1.7672720000000001E-3</c:v>
                </c:pt>
                <c:pt idx="7967">
                  <c:v>-1.688974E-3</c:v>
                </c:pt>
                <c:pt idx="7968">
                  <c:v>-6.8487799999999998E-4</c:v>
                </c:pt>
                <c:pt idx="7969">
                  <c:v>-1.9607980000000001E-3</c:v>
                </c:pt>
                <c:pt idx="7970">
                  <c:v>-1.358139E-3</c:v>
                </c:pt>
                <c:pt idx="7971">
                  <c:v>-1.765869E-3</c:v>
                </c:pt>
                <c:pt idx="7972">
                  <c:v>-3.0602509999999999E-3</c:v>
                </c:pt>
                <c:pt idx="7973">
                  <c:v>-1.457561E-3</c:v>
                </c:pt>
                <c:pt idx="7974">
                  <c:v>-3.4461099999999998E-4</c:v>
                </c:pt>
                <c:pt idx="7975">
                  <c:v>3.47012E-4</c:v>
                </c:pt>
                <c:pt idx="7976">
                  <c:v>-1.7793030000000001E-3</c:v>
                </c:pt>
                <c:pt idx="7977">
                  <c:v>-1.368377E-3</c:v>
                </c:pt>
                <c:pt idx="7978">
                  <c:v>2.21466E-4</c:v>
                </c:pt>
                <c:pt idx="7979">
                  <c:v>-1.53915E-3</c:v>
                </c:pt>
                <c:pt idx="7980">
                  <c:v>-1.3070359999999999E-3</c:v>
                </c:pt>
                <c:pt idx="7981">
                  <c:v>3.0124699999999998E-4</c:v>
                </c:pt>
                <c:pt idx="7982">
                  <c:v>-1.8051040000000001E-3</c:v>
                </c:pt>
                <c:pt idx="7983">
                  <c:v>8.4900199999999996E-4</c:v>
                </c:pt>
                <c:pt idx="7984">
                  <c:v>-3.2121599999999998E-4</c:v>
                </c:pt>
                <c:pt idx="7985">
                  <c:v>-1.960392E-3</c:v>
                </c:pt>
                <c:pt idx="7986">
                  <c:v>2.740087E-3</c:v>
                </c:pt>
                <c:pt idx="7987">
                  <c:v>4.2340299999999998E-4</c:v>
                </c:pt>
                <c:pt idx="7988" formatCode="0.00E+00">
                  <c:v>6.1339899999999999E-5</c:v>
                </c:pt>
                <c:pt idx="7989">
                  <c:v>3.5002699999999999E-4</c:v>
                </c:pt>
                <c:pt idx="7990">
                  <c:v>4.8631E-4</c:v>
                </c:pt>
                <c:pt idx="7991">
                  <c:v>2.2115059999999998E-3</c:v>
                </c:pt>
                <c:pt idx="7992">
                  <c:v>-3.7778900000000001E-4</c:v>
                </c:pt>
                <c:pt idx="7993">
                  <c:v>1.53778E-4</c:v>
                </c:pt>
                <c:pt idx="7994">
                  <c:v>-1.1471470000000001E-3</c:v>
                </c:pt>
                <c:pt idx="7995">
                  <c:v>1.679533E-3</c:v>
                </c:pt>
                <c:pt idx="7996">
                  <c:v>-3.48902E-4</c:v>
                </c:pt>
                <c:pt idx="7997">
                  <c:v>-3.8011579999999998E-3</c:v>
                </c:pt>
                <c:pt idx="7998">
                  <c:v>-5.2896599999999996E-4</c:v>
                </c:pt>
                <c:pt idx="7999">
                  <c:v>-3.1327389999999998E-3</c:v>
                </c:pt>
                <c:pt idx="8000">
                  <c:v>-3.8326079999999999E-3</c:v>
                </c:pt>
                <c:pt idx="8001">
                  <c:v>-1.7388309999999999E-3</c:v>
                </c:pt>
                <c:pt idx="8002">
                  <c:v>-2.786298E-3</c:v>
                </c:pt>
                <c:pt idx="8003">
                  <c:v>-3.2201259999999998E-3</c:v>
                </c:pt>
                <c:pt idx="8004">
                  <c:v>1.6673370000000001E-3</c:v>
                </c:pt>
                <c:pt idx="8005">
                  <c:v>-3.8408790000000002E-3</c:v>
                </c:pt>
                <c:pt idx="8006">
                  <c:v>-2.4220169999999998E-3</c:v>
                </c:pt>
                <c:pt idx="8007">
                  <c:v>-4.4651930000000001E-3</c:v>
                </c:pt>
                <c:pt idx="8008">
                  <c:v>-2.5449880000000002E-3</c:v>
                </c:pt>
                <c:pt idx="8009">
                  <c:v>-2.2483120000000001E-3</c:v>
                </c:pt>
                <c:pt idx="8010">
                  <c:v>-3.513871E-3</c:v>
                </c:pt>
                <c:pt idx="8011">
                  <c:v>-4.1101519999999997E-3</c:v>
                </c:pt>
                <c:pt idx="8012">
                  <c:v>-3.7641570000000002E-3</c:v>
                </c:pt>
                <c:pt idx="8013">
                  <c:v>-3.973748E-3</c:v>
                </c:pt>
                <c:pt idx="8014">
                  <c:v>-2.9628499999999999E-3</c:v>
                </c:pt>
                <c:pt idx="8015">
                  <c:v>-6.3961970000000002E-3</c:v>
                </c:pt>
                <c:pt idx="8016">
                  <c:v>-5.2370450000000001E-3</c:v>
                </c:pt>
                <c:pt idx="8017">
                  <c:v>-3.3504609999999999E-3</c:v>
                </c:pt>
                <c:pt idx="8018">
                  <c:v>-3.058028E-3</c:v>
                </c:pt>
                <c:pt idx="8019">
                  <c:v>3.5694299999999997E-4</c:v>
                </c:pt>
                <c:pt idx="8020">
                  <c:v>-2.845953E-3</c:v>
                </c:pt>
                <c:pt idx="8021">
                  <c:v>-1.9727019999999998E-3</c:v>
                </c:pt>
                <c:pt idx="8022">
                  <c:v>-1.122254E-3</c:v>
                </c:pt>
                <c:pt idx="8023">
                  <c:v>1.5582180000000001E-3</c:v>
                </c:pt>
                <c:pt idx="8024">
                  <c:v>-1.57216E-3</c:v>
                </c:pt>
                <c:pt idx="8025">
                  <c:v>2.5562720000000001E-3</c:v>
                </c:pt>
                <c:pt idx="8026">
                  <c:v>3.2800070000000001E-3</c:v>
                </c:pt>
                <c:pt idx="8027">
                  <c:v>2.6403160000000002E-3</c:v>
                </c:pt>
                <c:pt idx="8028">
                  <c:v>2.9422319999999999E-3</c:v>
                </c:pt>
                <c:pt idx="8029">
                  <c:v>4.7997869999999998E-3</c:v>
                </c:pt>
                <c:pt idx="8030">
                  <c:v>5.2149889999999997E-3</c:v>
                </c:pt>
                <c:pt idx="8031">
                  <c:v>4.3771590000000003E-3</c:v>
                </c:pt>
                <c:pt idx="8032">
                  <c:v>5.5196539999999997E-3</c:v>
                </c:pt>
                <c:pt idx="8033">
                  <c:v>5.7446909999999997E-3</c:v>
                </c:pt>
                <c:pt idx="8034">
                  <c:v>6.0553869999999997E-3</c:v>
                </c:pt>
                <c:pt idx="8035">
                  <c:v>5.1991800000000003E-3</c:v>
                </c:pt>
                <c:pt idx="8036">
                  <c:v>3.9007339999999999E-3</c:v>
                </c:pt>
                <c:pt idx="8037">
                  <c:v>5.2980950000000001E-3</c:v>
                </c:pt>
                <c:pt idx="8038">
                  <c:v>5.5940130000000001E-3</c:v>
                </c:pt>
                <c:pt idx="8039">
                  <c:v>2.9553539999999999E-3</c:v>
                </c:pt>
                <c:pt idx="8040">
                  <c:v>3.4376390000000001E-3</c:v>
                </c:pt>
                <c:pt idx="8041">
                  <c:v>3.1324410000000001E-3</c:v>
                </c:pt>
                <c:pt idx="8042">
                  <c:v>5.01294E-4</c:v>
                </c:pt>
                <c:pt idx="8043">
                  <c:v>2.0762879999999999E-3</c:v>
                </c:pt>
                <c:pt idx="8044">
                  <c:v>2.4488439999999999E-3</c:v>
                </c:pt>
                <c:pt idx="8045">
                  <c:v>1.4275220000000001E-3</c:v>
                </c:pt>
                <c:pt idx="8046">
                  <c:v>-7.6557899999999996E-4</c:v>
                </c:pt>
                <c:pt idx="8047">
                  <c:v>-1.0010030000000001E-3</c:v>
                </c:pt>
                <c:pt idx="8048">
                  <c:v>-2.7924619999999999E-3</c:v>
                </c:pt>
                <c:pt idx="8049">
                  <c:v>-3.3293559999999999E-3</c:v>
                </c:pt>
                <c:pt idx="8050">
                  <c:v>-2.6342290000000001E-3</c:v>
                </c:pt>
                <c:pt idx="8051">
                  <c:v>-6.2595899999999998E-3</c:v>
                </c:pt>
                <c:pt idx="8052">
                  <c:v>-5.9264280000000001E-3</c:v>
                </c:pt>
                <c:pt idx="8053">
                  <c:v>-4.3676799999999997E-3</c:v>
                </c:pt>
                <c:pt idx="8054">
                  <c:v>-5.8931390000000004E-3</c:v>
                </c:pt>
                <c:pt idx="8055">
                  <c:v>-5.9578540000000003E-3</c:v>
                </c:pt>
                <c:pt idx="8056">
                  <c:v>-5.6931400000000002E-3</c:v>
                </c:pt>
                <c:pt idx="8057">
                  <c:v>-7.3791860000000003E-3</c:v>
                </c:pt>
                <c:pt idx="8058">
                  <c:v>-6.5831680000000004E-3</c:v>
                </c:pt>
                <c:pt idx="8059">
                  <c:v>-7.9160800000000007E-3</c:v>
                </c:pt>
                <c:pt idx="8060">
                  <c:v>-7.5154089999999998E-3</c:v>
                </c:pt>
                <c:pt idx="8061">
                  <c:v>-5.6189730000000002E-3</c:v>
                </c:pt>
                <c:pt idx="8062">
                  <c:v>-7.5856700000000001E-3</c:v>
                </c:pt>
                <c:pt idx="8063">
                  <c:v>-5.5787120000000004E-3</c:v>
                </c:pt>
                <c:pt idx="8064">
                  <c:v>-6.0534150000000004E-3</c:v>
                </c:pt>
                <c:pt idx="8065">
                  <c:v>-4.5218309999999996E-3</c:v>
                </c:pt>
                <c:pt idx="8066">
                  <c:v>-3.575876E-3</c:v>
                </c:pt>
                <c:pt idx="8067">
                  <c:v>-4.385211E-3</c:v>
                </c:pt>
                <c:pt idx="8068">
                  <c:v>-4.0187779999999998E-3</c:v>
                </c:pt>
                <c:pt idx="8069">
                  <c:v>-2.0597559999999998E-3</c:v>
                </c:pt>
                <c:pt idx="8070">
                  <c:v>-1.65501E-4</c:v>
                </c:pt>
                <c:pt idx="8071">
                  <c:v>2.87769E-4</c:v>
                </c:pt>
                <c:pt idx="8072">
                  <c:v>-6.9284100000000003E-4</c:v>
                </c:pt>
                <c:pt idx="8073">
                  <c:v>8.0625200000000003E-4</c:v>
                </c:pt>
                <c:pt idx="8074">
                  <c:v>1.254427E-3</c:v>
                </c:pt>
                <c:pt idx="8075">
                  <c:v>1.2003649999999999E-3</c:v>
                </c:pt>
                <c:pt idx="8076">
                  <c:v>2.3933689999999998E-3</c:v>
                </c:pt>
                <c:pt idx="8077">
                  <c:v>3.6881980000000002E-3</c:v>
                </c:pt>
                <c:pt idx="8078">
                  <c:v>5.0731530000000004E-3</c:v>
                </c:pt>
                <c:pt idx="8079">
                  <c:v>2.848082E-3</c:v>
                </c:pt>
                <c:pt idx="8080">
                  <c:v>4.002818E-3</c:v>
                </c:pt>
                <c:pt idx="8081">
                  <c:v>3.6691240000000002E-3</c:v>
                </c:pt>
                <c:pt idx="8082">
                  <c:v>5.4545180000000002E-3</c:v>
                </c:pt>
                <c:pt idx="8083">
                  <c:v>4.2201419999999996E-3</c:v>
                </c:pt>
                <c:pt idx="8084">
                  <c:v>3.9660169999999996E-3</c:v>
                </c:pt>
                <c:pt idx="8085">
                  <c:v>4.0965120000000001E-3</c:v>
                </c:pt>
                <c:pt idx="8086">
                  <c:v>7.3704039999999997E-3</c:v>
                </c:pt>
                <c:pt idx="8087">
                  <c:v>4.4273450000000001E-3</c:v>
                </c:pt>
                <c:pt idx="8088">
                  <c:v>1.8688660000000001E-3</c:v>
                </c:pt>
                <c:pt idx="8089">
                  <c:v>3.9514570000000002E-3</c:v>
                </c:pt>
                <c:pt idx="8090">
                  <c:v>2.175101E-3</c:v>
                </c:pt>
                <c:pt idx="8091">
                  <c:v>2.441417E-3</c:v>
                </c:pt>
                <c:pt idx="8092">
                  <c:v>2.7451849999999998E-3</c:v>
                </c:pt>
                <c:pt idx="8093">
                  <c:v>1.4349090000000001E-3</c:v>
                </c:pt>
                <c:pt idx="8094" formatCode="0.00E+00">
                  <c:v>-6.3147900000000006E-5</c:v>
                </c:pt>
                <c:pt idx="8095">
                  <c:v>1.4106450000000001E-3</c:v>
                </c:pt>
                <c:pt idx="8096" formatCode="0.00E+00">
                  <c:v>-7.0703200000000004E-5</c:v>
                </c:pt>
                <c:pt idx="8097">
                  <c:v>-2.2619519999999998E-3</c:v>
                </c:pt>
                <c:pt idx="8098">
                  <c:v>-1.472187E-3</c:v>
                </c:pt>
                <c:pt idx="8099">
                  <c:v>-6.4181299999999998E-4</c:v>
                </c:pt>
                <c:pt idx="8100">
                  <c:v>-2.9756790000000002E-3</c:v>
                </c:pt>
                <c:pt idx="8101">
                  <c:v>-2.7242770000000002E-3</c:v>
                </c:pt>
                <c:pt idx="8102">
                  <c:v>-2.9317269999999999E-3</c:v>
                </c:pt>
                <c:pt idx="8103">
                  <c:v>-4.1738249999999999E-3</c:v>
                </c:pt>
                <c:pt idx="8104">
                  <c:v>-4.9551079999999997E-3</c:v>
                </c:pt>
                <c:pt idx="8105">
                  <c:v>-4.0203390000000004E-3</c:v>
                </c:pt>
                <c:pt idx="8106">
                  <c:v>-7.3168089999999996E-3</c:v>
                </c:pt>
                <c:pt idx="8107">
                  <c:v>-4.9852109999999998E-3</c:v>
                </c:pt>
                <c:pt idx="8108">
                  <c:v>-4.6587859999999998E-3</c:v>
                </c:pt>
                <c:pt idx="8109">
                  <c:v>-5.1623900000000002E-3</c:v>
                </c:pt>
                <c:pt idx="8110">
                  <c:v>-2.3385709999999998E-3</c:v>
                </c:pt>
                <c:pt idx="8111">
                  <c:v>-5.1854910000000004E-3</c:v>
                </c:pt>
                <c:pt idx="8112">
                  <c:v>-3.6661229999999999E-3</c:v>
                </c:pt>
                <c:pt idx="8113">
                  <c:v>-3.3563970000000001E-3</c:v>
                </c:pt>
                <c:pt idx="8114">
                  <c:v>-3.108679E-3</c:v>
                </c:pt>
                <c:pt idx="8115">
                  <c:v>-6.83605E-4</c:v>
                </c:pt>
                <c:pt idx="8116">
                  <c:v>-3.9130220000000004E-3</c:v>
                </c:pt>
                <c:pt idx="8117">
                  <c:v>-3.0911710000000002E-3</c:v>
                </c:pt>
                <c:pt idx="8118">
                  <c:v>7.0600199999999995E-4</c:v>
                </c:pt>
                <c:pt idx="8119">
                  <c:v>-7.1878899999999995E-4</c:v>
                </c:pt>
                <c:pt idx="8120">
                  <c:v>1.3416610000000001E-3</c:v>
                </c:pt>
                <c:pt idx="8121">
                  <c:v>-3.9045900000000001E-4</c:v>
                </c:pt>
                <c:pt idx="8122">
                  <c:v>-1.678957E-3</c:v>
                </c:pt>
                <c:pt idx="8123">
                  <c:v>2.7541409999999999E-3</c:v>
                </c:pt>
                <c:pt idx="8124">
                  <c:v>1.951978E-3</c:v>
                </c:pt>
                <c:pt idx="8125">
                  <c:v>3.59648E-3</c:v>
                </c:pt>
                <c:pt idx="8126">
                  <c:v>2.2302200000000002E-3</c:v>
                </c:pt>
                <c:pt idx="8127">
                  <c:v>3.8041479999999998E-3</c:v>
                </c:pt>
                <c:pt idx="8128">
                  <c:v>2.159139E-3</c:v>
                </c:pt>
                <c:pt idx="8129">
                  <c:v>3.7788729999999999E-3</c:v>
                </c:pt>
                <c:pt idx="8130">
                  <c:v>5.1920279999999996E-3</c:v>
                </c:pt>
                <c:pt idx="8131">
                  <c:v>3.677222E-3</c:v>
                </c:pt>
                <c:pt idx="8132">
                  <c:v>2.663473E-3</c:v>
                </c:pt>
                <c:pt idx="8133">
                  <c:v>2.8930380000000001E-3</c:v>
                </c:pt>
                <c:pt idx="8134">
                  <c:v>1.26179E-3</c:v>
                </c:pt>
                <c:pt idx="8135">
                  <c:v>1.818657E-3</c:v>
                </c:pt>
                <c:pt idx="8136">
                  <c:v>-8.4510499999999997E-4</c:v>
                </c:pt>
                <c:pt idx="8137">
                  <c:v>3.4399700000000002E-4</c:v>
                </c:pt>
                <c:pt idx="8138">
                  <c:v>-2.5314100000000002E-4</c:v>
                </c:pt>
                <c:pt idx="8139">
                  <c:v>1.1498120000000001E-3</c:v>
                </c:pt>
                <c:pt idx="8140">
                  <c:v>7.6583399999999996E-4</c:v>
                </c:pt>
                <c:pt idx="8141">
                  <c:v>-2.7066619999999999E-3</c:v>
                </c:pt>
                <c:pt idx="8142">
                  <c:v>-2.9138739999999999E-3</c:v>
                </c:pt>
                <c:pt idx="8143">
                  <c:v>-2.938375E-3</c:v>
                </c:pt>
                <c:pt idx="8144">
                  <c:v>-2.567929E-3</c:v>
                </c:pt>
                <c:pt idx="8145">
                  <c:v>-3.1301219999999999E-3</c:v>
                </c:pt>
                <c:pt idx="8146">
                  <c:v>-1.4695719999999999E-3</c:v>
                </c:pt>
                <c:pt idx="8147">
                  <c:v>-3.8451119999999999E-3</c:v>
                </c:pt>
                <c:pt idx="8148">
                  <c:v>-4.0118080000000004E-3</c:v>
                </c:pt>
                <c:pt idx="8149">
                  <c:v>-2.8589259999999999E-3</c:v>
                </c:pt>
                <c:pt idx="8150">
                  <c:v>-5.0402529999999997E-3</c:v>
                </c:pt>
                <c:pt idx="8151">
                  <c:v>-1.540593E-3</c:v>
                </c:pt>
                <c:pt idx="8152">
                  <c:v>-3.1302420000000001E-3</c:v>
                </c:pt>
                <c:pt idx="8153">
                  <c:v>-5.263434E-3</c:v>
                </c:pt>
                <c:pt idx="8154">
                  <c:v>-4.9918999999999996E-3</c:v>
                </c:pt>
                <c:pt idx="8155">
                  <c:v>-4.4315719999999999E-3</c:v>
                </c:pt>
                <c:pt idx="8156">
                  <c:v>-4.3080810000000001E-3</c:v>
                </c:pt>
                <c:pt idx="8157">
                  <c:v>-4.0923660000000001E-3</c:v>
                </c:pt>
                <c:pt idx="8158">
                  <c:v>-2.9599599999999998E-4</c:v>
                </c:pt>
                <c:pt idx="8159">
                  <c:v>-2.3791200000000002E-3</c:v>
                </c:pt>
                <c:pt idx="8160">
                  <c:v>-2.0936069999999999E-3</c:v>
                </c:pt>
                <c:pt idx="8161">
                  <c:v>-2.7125249999999999E-3</c:v>
                </c:pt>
                <c:pt idx="8162">
                  <c:v>-5.5466900000000004E-4</c:v>
                </c:pt>
                <c:pt idx="8163">
                  <c:v>-2.1642829999999999E-3</c:v>
                </c:pt>
                <c:pt idx="8164">
                  <c:v>1.1454449999999999E-3</c:v>
                </c:pt>
                <c:pt idx="8165">
                  <c:v>-1.042608E-3</c:v>
                </c:pt>
                <c:pt idx="8166">
                  <c:v>-1.448228E-3</c:v>
                </c:pt>
                <c:pt idx="8167">
                  <c:v>2.6152100000000002E-4</c:v>
                </c:pt>
                <c:pt idx="8168">
                  <c:v>1.056729E-3</c:v>
                </c:pt>
                <c:pt idx="8169">
                  <c:v>2.0191950000000001E-3</c:v>
                </c:pt>
                <c:pt idx="8170">
                  <c:v>2.8178510000000001E-3</c:v>
                </c:pt>
                <c:pt idx="8171">
                  <c:v>1.9302189999999999E-3</c:v>
                </c:pt>
                <c:pt idx="8172">
                  <c:v>1.226612E-3</c:v>
                </c:pt>
                <c:pt idx="8173">
                  <c:v>-4.2921399999999997E-4</c:v>
                </c:pt>
                <c:pt idx="8174">
                  <c:v>3.1423509999999998E-3</c:v>
                </c:pt>
                <c:pt idx="8175">
                  <c:v>2.722637E-3</c:v>
                </c:pt>
                <c:pt idx="8176">
                  <c:v>1.682939E-3</c:v>
                </c:pt>
                <c:pt idx="8177">
                  <c:v>2.3111780000000001E-3</c:v>
                </c:pt>
                <c:pt idx="8178">
                  <c:v>2.328489E-3</c:v>
                </c:pt>
                <c:pt idx="8179">
                  <c:v>3.2528409999999998E-3</c:v>
                </c:pt>
                <c:pt idx="8180">
                  <c:v>3.5383319999999999E-3</c:v>
                </c:pt>
                <c:pt idx="8181">
                  <c:v>2.2167440000000001E-3</c:v>
                </c:pt>
                <c:pt idx="8182">
                  <c:v>4.566451E-3</c:v>
                </c:pt>
                <c:pt idx="8183">
                  <c:v>3.3437400000000002E-4</c:v>
                </c:pt>
                <c:pt idx="8184">
                  <c:v>3.5149880000000001E-3</c:v>
                </c:pt>
                <c:pt idx="8185">
                  <c:v>1.9233329999999999E-3</c:v>
                </c:pt>
                <c:pt idx="8186">
                  <c:v>1.355015E-3</c:v>
                </c:pt>
                <c:pt idx="8187">
                  <c:v>3.1470439999999999E-3</c:v>
                </c:pt>
                <c:pt idx="8188">
                  <c:v>6.9533799999999999E-4</c:v>
                </c:pt>
                <c:pt idx="8189">
                  <c:v>-6.5256999999999999E-4</c:v>
                </c:pt>
                <c:pt idx="8190">
                  <c:v>2.6068720000000001E-3</c:v>
                </c:pt>
                <c:pt idx="8191" formatCode="0.00E+00">
                  <c:v>-7.5566099999999995E-5</c:v>
                </c:pt>
                <c:pt idx="8192">
                  <c:v>-2.8156930000000002E-3</c:v>
                </c:pt>
                <c:pt idx="8193">
                  <c:v>-2.1815480000000002E-3</c:v>
                </c:pt>
                <c:pt idx="8194">
                  <c:v>-3.68468E-4</c:v>
                </c:pt>
                <c:pt idx="8195" formatCode="0.00E+00">
                  <c:v>9.6815899999999996E-5</c:v>
                </c:pt>
                <c:pt idx="8196">
                  <c:v>-2.1405059999999999E-3</c:v>
                </c:pt>
                <c:pt idx="8197">
                  <c:v>-5.2825799999999998E-4</c:v>
                </c:pt>
                <c:pt idx="8198">
                  <c:v>-2.272362E-3</c:v>
                </c:pt>
                <c:pt idx="8199">
                  <c:v>-1.9417130000000001E-3</c:v>
                </c:pt>
                <c:pt idx="8200">
                  <c:v>-4.9508180000000001E-3</c:v>
                </c:pt>
                <c:pt idx="8201">
                  <c:v>-2.2651009999999998E-3</c:v>
                </c:pt>
                <c:pt idx="8202">
                  <c:v>-2.4523219999999998E-3</c:v>
                </c:pt>
                <c:pt idx="8203">
                  <c:v>-3.0011880000000001E-3</c:v>
                </c:pt>
                <c:pt idx="8204">
                  <c:v>-3.4488650000000002E-3</c:v>
                </c:pt>
                <c:pt idx="8205">
                  <c:v>-5.8208840000000001E-3</c:v>
                </c:pt>
                <c:pt idx="8206">
                  <c:v>-5.2911829999999997E-3</c:v>
                </c:pt>
                <c:pt idx="8207">
                  <c:v>-4.1529590000000003E-3</c:v>
                </c:pt>
                <c:pt idx="8208">
                  <c:v>-5.9601799999999998E-3</c:v>
                </c:pt>
                <c:pt idx="8209">
                  <c:v>-4.5684699999999998E-3</c:v>
                </c:pt>
                <c:pt idx="8210">
                  <c:v>-6.1519849999999996E-3</c:v>
                </c:pt>
                <c:pt idx="8211">
                  <c:v>-8.2860120000000006E-3</c:v>
                </c:pt>
                <c:pt idx="8212">
                  <c:v>-4.0784840000000003E-3</c:v>
                </c:pt>
                <c:pt idx="8213">
                  <c:v>-6.5846960000000001E-3</c:v>
                </c:pt>
                <c:pt idx="8214">
                  <c:v>-3.3127370000000001E-3</c:v>
                </c:pt>
                <c:pt idx="8215">
                  <c:v>-3.8293730000000001E-3</c:v>
                </c:pt>
                <c:pt idx="8216">
                  <c:v>-4.2280479999999999E-3</c:v>
                </c:pt>
                <c:pt idx="8217">
                  <c:v>-3.9302260000000002E-3</c:v>
                </c:pt>
                <c:pt idx="8218">
                  <c:v>-4.2748380000000004E-3</c:v>
                </c:pt>
                <c:pt idx="8219">
                  <c:v>-1.17253E-3</c:v>
                </c:pt>
                <c:pt idx="8220">
                  <c:v>1.290095E-3</c:v>
                </c:pt>
                <c:pt idx="8221">
                  <c:v>-7.5320200000000002E-4</c:v>
                </c:pt>
                <c:pt idx="8222" formatCode="0.00E+00">
                  <c:v>6.8382799999999999E-5</c:v>
                </c:pt>
                <c:pt idx="8223">
                  <c:v>-5.4116799999999997E-4</c:v>
                </c:pt>
                <c:pt idx="8224">
                  <c:v>-1.3550299999999999E-3</c:v>
                </c:pt>
                <c:pt idx="8225">
                  <c:v>2.8833090000000001E-3</c:v>
                </c:pt>
                <c:pt idx="8226">
                  <c:v>4.2353950000000003E-3</c:v>
                </c:pt>
                <c:pt idx="8227">
                  <c:v>-2.04277E-4</c:v>
                </c:pt>
                <c:pt idx="8228">
                  <c:v>2.1904369999999999E-3</c:v>
                </c:pt>
                <c:pt idx="8229">
                  <c:v>5.2894470000000001E-3</c:v>
                </c:pt>
                <c:pt idx="8230">
                  <c:v>7.1137129999999998E-3</c:v>
                </c:pt>
                <c:pt idx="8231">
                  <c:v>6.8826340000000003E-3</c:v>
                </c:pt>
                <c:pt idx="8232">
                  <c:v>8.0839859999999996E-3</c:v>
                </c:pt>
                <c:pt idx="8233">
                  <c:v>5.1750049999999999E-3</c:v>
                </c:pt>
                <c:pt idx="8234">
                  <c:v>5.1337259999999999E-3</c:v>
                </c:pt>
                <c:pt idx="8235">
                  <c:v>6.0070119999999999E-3</c:v>
                </c:pt>
                <c:pt idx="8236">
                  <c:v>4.8690440000000003E-3</c:v>
                </c:pt>
                <c:pt idx="8237">
                  <c:v>5.3829560000000004E-3</c:v>
                </c:pt>
                <c:pt idx="8238">
                  <c:v>6.5435609999999998E-3</c:v>
                </c:pt>
                <c:pt idx="8239">
                  <c:v>4.1310000000000001E-3</c:v>
                </c:pt>
                <c:pt idx="8240">
                  <c:v>3.8521660000000002E-3</c:v>
                </c:pt>
                <c:pt idx="8241">
                  <c:v>3.6442559999999998E-3</c:v>
                </c:pt>
                <c:pt idx="8242">
                  <c:v>4.6464039999999998E-3</c:v>
                </c:pt>
                <c:pt idx="8243">
                  <c:v>8.8956300000000001E-4</c:v>
                </c:pt>
                <c:pt idx="8244" formatCode="0.00E+00">
                  <c:v>4.86127E-6</c:v>
                </c:pt>
                <c:pt idx="8245">
                  <c:v>-4.4067999999999999E-4</c:v>
                </c:pt>
                <c:pt idx="8246">
                  <c:v>-3.6737580000000001E-3</c:v>
                </c:pt>
                <c:pt idx="8247">
                  <c:v>-9.0837600000000002E-4</c:v>
                </c:pt>
                <c:pt idx="8248">
                  <c:v>-3.0535520000000002E-3</c:v>
                </c:pt>
                <c:pt idx="8249">
                  <c:v>-2.8952230000000002E-3</c:v>
                </c:pt>
                <c:pt idx="8250">
                  <c:v>-6.0830270000000004E-3</c:v>
                </c:pt>
                <c:pt idx="8251">
                  <c:v>-4.6593299999999997E-3</c:v>
                </c:pt>
                <c:pt idx="8252">
                  <c:v>-7.2740210000000003E-3</c:v>
                </c:pt>
                <c:pt idx="8253">
                  <c:v>-6.2330149999999997E-3</c:v>
                </c:pt>
                <c:pt idx="8254">
                  <c:v>-6.9478079999999998E-3</c:v>
                </c:pt>
                <c:pt idx="8255">
                  <c:v>-9.4322959999999997E-3</c:v>
                </c:pt>
                <c:pt idx="8256">
                  <c:v>-9.4349599999999992E-3</c:v>
                </c:pt>
                <c:pt idx="8257">
                  <c:v>-6.5201299999999998E-3</c:v>
                </c:pt>
                <c:pt idx="8258">
                  <c:v>-1.1115679999999999E-2</c:v>
                </c:pt>
                <c:pt idx="8259">
                  <c:v>-7.9702920000000003E-3</c:v>
                </c:pt>
                <c:pt idx="8260">
                  <c:v>-1.1158628E-2</c:v>
                </c:pt>
                <c:pt idx="8261">
                  <c:v>-6.708009E-3</c:v>
                </c:pt>
                <c:pt idx="8262">
                  <c:v>-7.7485059999999996E-3</c:v>
                </c:pt>
                <c:pt idx="8263">
                  <c:v>-8.206741E-3</c:v>
                </c:pt>
                <c:pt idx="8264">
                  <c:v>-6.6597109999999996E-3</c:v>
                </c:pt>
                <c:pt idx="8265">
                  <c:v>-4.6142539999999999E-3</c:v>
                </c:pt>
                <c:pt idx="8266">
                  <c:v>-2.8190170000000001E-3</c:v>
                </c:pt>
                <c:pt idx="8267">
                  <c:v>-4.0138989999999996E-3</c:v>
                </c:pt>
                <c:pt idx="8268">
                  <c:v>-1.3616570000000001E-3</c:v>
                </c:pt>
                <c:pt idx="8269">
                  <c:v>-1.0720180000000001E-3</c:v>
                </c:pt>
                <c:pt idx="8270">
                  <c:v>-3.1040099999999999E-3</c:v>
                </c:pt>
                <c:pt idx="8271">
                  <c:v>-5.1320499999999998E-4</c:v>
                </c:pt>
                <c:pt idx="8272">
                  <c:v>7.1184899999999997E-4</c:v>
                </c:pt>
                <c:pt idx="8273">
                  <c:v>-1.7569409999999999E-3</c:v>
                </c:pt>
                <c:pt idx="8274" formatCode="0.00E+00">
                  <c:v>-5.1718699999999997E-5</c:v>
                </c:pt>
                <c:pt idx="8275">
                  <c:v>2.130851E-3</c:v>
                </c:pt>
                <c:pt idx="8276">
                  <c:v>1.715931E-3</c:v>
                </c:pt>
                <c:pt idx="8277">
                  <c:v>-1.688134E-3</c:v>
                </c:pt>
                <c:pt idx="8278">
                  <c:v>2.6946299999999999E-3</c:v>
                </c:pt>
                <c:pt idx="8279">
                  <c:v>4.8258889999999999E-3</c:v>
                </c:pt>
                <c:pt idx="8280">
                  <c:v>2.407738E-3</c:v>
                </c:pt>
                <c:pt idx="8281">
                  <c:v>3.2600630000000001E-3</c:v>
                </c:pt>
                <c:pt idx="8282">
                  <c:v>5.5498489999999999E-3</c:v>
                </c:pt>
                <c:pt idx="8283">
                  <c:v>3.1772380000000002E-3</c:v>
                </c:pt>
                <c:pt idx="8284">
                  <c:v>5.1751419999999998E-3</c:v>
                </c:pt>
                <c:pt idx="8285">
                  <c:v>3.830399E-3</c:v>
                </c:pt>
                <c:pt idx="8286">
                  <c:v>5.1715670000000002E-3</c:v>
                </c:pt>
                <c:pt idx="8287">
                  <c:v>4.0177449999999996E-3</c:v>
                </c:pt>
                <c:pt idx="8288">
                  <c:v>2.39375E-3</c:v>
                </c:pt>
                <c:pt idx="8289">
                  <c:v>6.7758100000000002E-4</c:v>
                </c:pt>
                <c:pt idx="8290">
                  <c:v>4.041953E-3</c:v>
                </c:pt>
                <c:pt idx="8291">
                  <c:v>2.9681239999999999E-3</c:v>
                </c:pt>
                <c:pt idx="8292">
                  <c:v>2.5287019999999999E-3</c:v>
                </c:pt>
                <c:pt idx="8293">
                  <c:v>-5.1622899999999999E-4</c:v>
                </c:pt>
                <c:pt idx="8294">
                  <c:v>-5.3540399999999996E-4</c:v>
                </c:pt>
                <c:pt idx="8295">
                  <c:v>-9.3734500000000002E-4</c:v>
                </c:pt>
                <c:pt idx="8296">
                  <c:v>-3.4772200000000002E-4</c:v>
                </c:pt>
                <c:pt idx="8297">
                  <c:v>-2.9398330000000002E-3</c:v>
                </c:pt>
                <c:pt idx="8298">
                  <c:v>-2.7797770000000002E-3</c:v>
                </c:pt>
                <c:pt idx="8299">
                  <c:v>-1.192898E-3</c:v>
                </c:pt>
                <c:pt idx="8300">
                  <c:v>-3.1098409999999999E-3</c:v>
                </c:pt>
                <c:pt idx="8301">
                  <c:v>-3.6956519999999998E-3</c:v>
                </c:pt>
                <c:pt idx="8302">
                  <c:v>-1.6538060000000001E-3</c:v>
                </c:pt>
                <c:pt idx="8303">
                  <c:v>-4.5083529999999997E-3</c:v>
                </c:pt>
                <c:pt idx="8304">
                  <c:v>-5.9509869999999996E-3</c:v>
                </c:pt>
                <c:pt idx="8305">
                  <c:v>-1.884857E-3</c:v>
                </c:pt>
                <c:pt idx="8306">
                  <c:v>-4.026305E-3</c:v>
                </c:pt>
                <c:pt idx="8307">
                  <c:v>-5.0026009999999997E-3</c:v>
                </c:pt>
                <c:pt idx="8308">
                  <c:v>-7.4100999999999995E-4</c:v>
                </c:pt>
                <c:pt idx="8309">
                  <c:v>-5.6245700000000004E-4</c:v>
                </c:pt>
                <c:pt idx="8310">
                  <c:v>-1.8503619999999999E-3</c:v>
                </c:pt>
                <c:pt idx="8311">
                  <c:v>1.7718269999999999E-3</c:v>
                </c:pt>
                <c:pt idx="8312">
                  <c:v>-7.1503300000000001E-4</c:v>
                </c:pt>
                <c:pt idx="8313">
                  <c:v>-7.7785300000000001E-4</c:v>
                </c:pt>
                <c:pt idx="8314">
                  <c:v>4.9961459999999999E-3</c:v>
                </c:pt>
                <c:pt idx="8315">
                  <c:v>1.572557E-3</c:v>
                </c:pt>
                <c:pt idx="8316">
                  <c:v>1.2268789999999999E-3</c:v>
                </c:pt>
                <c:pt idx="8317">
                  <c:v>4.7921179999999997E-3</c:v>
                </c:pt>
                <c:pt idx="8318">
                  <c:v>1.0092073999999999E-2</c:v>
                </c:pt>
                <c:pt idx="8319">
                  <c:v>1.2824886000000001E-2</c:v>
                </c:pt>
                <c:pt idx="8320">
                  <c:v>4.6204849999999997E-3</c:v>
                </c:pt>
                <c:pt idx="8321">
                  <c:v>-1.284721E-3</c:v>
                </c:pt>
                <c:pt idx="8322">
                  <c:v>2.5568880000000002E-3</c:v>
                </c:pt>
                <c:pt idx="8323">
                  <c:v>-2.194779E-3</c:v>
                </c:pt>
                <c:pt idx="8324">
                  <c:v>3.1115700000000001E-3</c:v>
                </c:pt>
                <c:pt idx="8325">
                  <c:v>1.1735697999999999E-2</c:v>
                </c:pt>
                <c:pt idx="8326">
                  <c:v>9.6003760000000007E-3</c:v>
                </c:pt>
                <c:pt idx="8327">
                  <c:v>6.6954409999999999E-3</c:v>
                </c:pt>
                <c:pt idx="8328">
                  <c:v>4.0991250000000003E-3</c:v>
                </c:pt>
                <c:pt idx="8329">
                  <c:v>1.223694E-3</c:v>
                </c:pt>
                <c:pt idx="8330">
                  <c:v>2.1206469999999998E-3</c:v>
                </c:pt>
                <c:pt idx="8331">
                  <c:v>9.8453570000000008E-3</c:v>
                </c:pt>
                <c:pt idx="8332">
                  <c:v>7.2490410000000003E-3</c:v>
                </c:pt>
                <c:pt idx="8333">
                  <c:v>2.0010000000000002E-3</c:v>
                </c:pt>
                <c:pt idx="8334">
                  <c:v>-2.4431099999999999E-4</c:v>
                </c:pt>
                <c:pt idx="8335">
                  <c:v>2.6623530000000001E-3</c:v>
                </c:pt>
                <c:pt idx="8336">
                  <c:v>1.058598E-3</c:v>
                </c:pt>
                <c:pt idx="8337">
                  <c:v>1.654539E-3</c:v>
                </c:pt>
                <c:pt idx="8338">
                  <c:v>-3.8198000000000003E-4</c:v>
                </c:pt>
                <c:pt idx="8339">
                  <c:v>1.8481000000000001E-3</c:v>
                </c:pt>
                <c:pt idx="8340">
                  <c:v>-6.2517699999999998E-4</c:v>
                </c:pt>
                <c:pt idx="8341">
                  <c:v>-2.5721609999999999E-3</c:v>
                </c:pt>
                <c:pt idx="8342">
                  <c:v>-6.3284699999999997E-4</c:v>
                </c:pt>
                <c:pt idx="8343">
                  <c:v>-2.1522870000000001E-3</c:v>
                </c:pt>
                <c:pt idx="8344">
                  <c:v>4.31512E-4</c:v>
                </c:pt>
                <c:pt idx="8345">
                  <c:v>-1.545406E-3</c:v>
                </c:pt>
                <c:pt idx="8346">
                  <c:v>-2.2780420000000001E-3</c:v>
                </c:pt>
                <c:pt idx="8347">
                  <c:v>-2.7614409999999999E-3</c:v>
                </c:pt>
                <c:pt idx="8348">
                  <c:v>-2.3410099999999999E-4</c:v>
                </c:pt>
                <c:pt idx="8349">
                  <c:v>-1.8938729999999999E-3</c:v>
                </c:pt>
                <c:pt idx="8350">
                  <c:v>-1.015829E-3</c:v>
                </c:pt>
                <c:pt idx="8351">
                  <c:v>-4.5289100000000002E-4</c:v>
                </c:pt>
                <c:pt idx="8352">
                  <c:v>-3.7658629999999999E-3</c:v>
                </c:pt>
                <c:pt idx="8353">
                  <c:v>-1.0557050000000001E-3</c:v>
                </c:pt>
                <c:pt idx="8354">
                  <c:v>2.6783129999999999E-3</c:v>
                </c:pt>
                <c:pt idx="8355">
                  <c:v>3.7331209999999998E-3</c:v>
                </c:pt>
                <c:pt idx="8356">
                  <c:v>5.5070520000000001E-3</c:v>
                </c:pt>
                <c:pt idx="8357">
                  <c:v>1.0115618E-2</c:v>
                </c:pt>
                <c:pt idx="8358">
                  <c:v>8.2026689999999992E-3</c:v>
                </c:pt>
                <c:pt idx="8359">
                  <c:v>5.1784699999999999E-4</c:v>
                </c:pt>
                <c:pt idx="8360">
                  <c:v>5.1871670000000003E-3</c:v>
                </c:pt>
                <c:pt idx="8361">
                  <c:v>5.8474039999999996E-3</c:v>
                </c:pt>
                <c:pt idx="8362">
                  <c:v>3.0148660000000002E-3</c:v>
                </c:pt>
                <c:pt idx="8363">
                  <c:v>5.14797E-3</c:v>
                </c:pt>
                <c:pt idx="8364">
                  <c:v>5.7953839999999998E-3</c:v>
                </c:pt>
                <c:pt idx="8365">
                  <c:v>5.5592150000000002E-3</c:v>
                </c:pt>
                <c:pt idx="8366">
                  <c:v>2.944524E-3</c:v>
                </c:pt>
                <c:pt idx="8367">
                  <c:v>5.6952319999999997E-3</c:v>
                </c:pt>
                <c:pt idx="8368">
                  <c:v>4.9524759999999999E-3</c:v>
                </c:pt>
                <c:pt idx="8369">
                  <c:v>2.8156900000000001E-4</c:v>
                </c:pt>
                <c:pt idx="8370">
                  <c:v>4.2675220000000002E-3</c:v>
                </c:pt>
                <c:pt idx="8371">
                  <c:v>3.062164E-3</c:v>
                </c:pt>
                <c:pt idx="8372">
                  <c:v>1.959616E-3</c:v>
                </c:pt>
                <c:pt idx="8373">
                  <c:v>-1.9049900000000001E-4</c:v>
                </c:pt>
                <c:pt idx="8374">
                  <c:v>-3.644619E-3</c:v>
                </c:pt>
                <c:pt idx="8375">
                  <c:v>3.8230109999999999E-3</c:v>
                </c:pt>
                <c:pt idx="8376">
                  <c:v>1.0408069999999999E-3</c:v>
                </c:pt>
                <c:pt idx="8377">
                  <c:v>-4.059661E-3</c:v>
                </c:pt>
                <c:pt idx="8378">
                  <c:v>-1.7855880000000001E-3</c:v>
                </c:pt>
                <c:pt idx="8379">
                  <c:v>-4.4691490000000004E-3</c:v>
                </c:pt>
                <c:pt idx="8380">
                  <c:v>-4.8547750000000004E-3</c:v>
                </c:pt>
                <c:pt idx="8381">
                  <c:v>-1.666154E-3</c:v>
                </c:pt>
                <c:pt idx="8382">
                  <c:v>-2.8589829999999998E-3</c:v>
                </c:pt>
                <c:pt idx="8383">
                  <c:v>-1.9521059999999999E-3</c:v>
                </c:pt>
                <c:pt idx="8384">
                  <c:v>-3.8866259999999998E-3</c:v>
                </c:pt>
                <c:pt idx="8385">
                  <c:v>-8.5487559999999994E-3</c:v>
                </c:pt>
                <c:pt idx="8386">
                  <c:v>-9.0963020000000006E-3</c:v>
                </c:pt>
                <c:pt idx="8387">
                  <c:v>-6.6826460000000004E-3</c:v>
                </c:pt>
                <c:pt idx="8388">
                  <c:v>-5.9817009999999999E-3</c:v>
                </c:pt>
                <c:pt idx="8389">
                  <c:v>-5.1385780000000004E-3</c:v>
                </c:pt>
                <c:pt idx="8390">
                  <c:v>-9.4931129999999992E-3</c:v>
                </c:pt>
                <c:pt idx="8391">
                  <c:v>-1.0508221999999999E-2</c:v>
                </c:pt>
                <c:pt idx="8392">
                  <c:v>-6.4098829999999999E-3</c:v>
                </c:pt>
                <c:pt idx="8393">
                  <c:v>-3.325822E-3</c:v>
                </c:pt>
                <c:pt idx="8394">
                  <c:v>-1.3750765E-2</c:v>
                </c:pt>
                <c:pt idx="8395">
                  <c:v>-4.431936E-3</c:v>
                </c:pt>
                <c:pt idx="8396">
                  <c:v>-9.7305610000000004E-3</c:v>
                </c:pt>
                <c:pt idx="8397">
                  <c:v>-1.0958030000000001E-2</c:v>
                </c:pt>
                <c:pt idx="8398">
                  <c:v>-4.4657760000000003E-3</c:v>
                </c:pt>
                <c:pt idx="8399">
                  <c:v>-7.5035750000000002E-3</c:v>
                </c:pt>
                <c:pt idx="8400">
                  <c:v>-3.1216099999999999E-3</c:v>
                </c:pt>
                <c:pt idx="8401">
                  <c:v>-1.7477040000000001E-3</c:v>
                </c:pt>
                <c:pt idx="8402">
                  <c:v>-1.5823219999999999E-3</c:v>
                </c:pt>
                <c:pt idx="8403">
                  <c:v>-6.4305839999999996E-3</c:v>
                </c:pt>
                <c:pt idx="8404">
                  <c:v>-2.5064169999999999E-3</c:v>
                </c:pt>
                <c:pt idx="8405">
                  <c:v>6.43853E-4</c:v>
                </c:pt>
                <c:pt idx="8406">
                  <c:v>1.9511100000000001E-4</c:v>
                </c:pt>
                <c:pt idx="8407">
                  <c:v>4.586428E-3</c:v>
                </c:pt>
                <c:pt idx="8408">
                  <c:v>7.2320120000000003E-3</c:v>
                </c:pt>
                <c:pt idx="8409">
                  <c:v>5.2502169999999997E-3</c:v>
                </c:pt>
                <c:pt idx="8410">
                  <c:v>1.1611178E-2</c:v>
                </c:pt>
                <c:pt idx="8411">
                  <c:v>5.9508060000000003E-3</c:v>
                </c:pt>
                <c:pt idx="8412">
                  <c:v>2.830113E-3</c:v>
                </c:pt>
                <c:pt idx="8413">
                  <c:v>6.8156409999999999E-3</c:v>
                </c:pt>
                <c:pt idx="8414">
                  <c:v>6.7200330000000003E-3</c:v>
                </c:pt>
                <c:pt idx="8415">
                  <c:v>9.064964E-3</c:v>
                </c:pt>
                <c:pt idx="8416">
                  <c:v>8.2737390000000004E-3</c:v>
                </c:pt>
                <c:pt idx="8417">
                  <c:v>1.0220315000000001E-2</c:v>
                </c:pt>
                <c:pt idx="8418">
                  <c:v>1.0183563E-2</c:v>
                </c:pt>
                <c:pt idx="8419">
                  <c:v>-6.8288799999999998E-4</c:v>
                </c:pt>
                <c:pt idx="8420">
                  <c:v>7.9854350000000008E-3</c:v>
                </c:pt>
                <c:pt idx="8421">
                  <c:v>5.9573930000000001E-3</c:v>
                </c:pt>
                <c:pt idx="8422">
                  <c:v>4.6513780000000003E-3</c:v>
                </c:pt>
                <c:pt idx="8423">
                  <c:v>5.0464799999999999E-3</c:v>
                </c:pt>
                <c:pt idx="8424">
                  <c:v>-1.9661549999999998E-3</c:v>
                </c:pt>
                <c:pt idx="8425">
                  <c:v>1.9339590000000001E-3</c:v>
                </c:pt>
                <c:pt idx="8426">
                  <c:v>7.003553E-3</c:v>
                </c:pt>
                <c:pt idx="8427">
                  <c:v>1.199655E-3</c:v>
                </c:pt>
                <c:pt idx="8428">
                  <c:v>9.3120900000000001E-4</c:v>
                </c:pt>
                <c:pt idx="8429">
                  <c:v>3.012949E-3</c:v>
                </c:pt>
                <c:pt idx="8430">
                  <c:v>-3.2952810000000002E-3</c:v>
                </c:pt>
                <c:pt idx="8431">
                  <c:v>1.03422E-3</c:v>
                </c:pt>
                <c:pt idx="8432">
                  <c:v>1.1407469999999999E-3</c:v>
                </c:pt>
                <c:pt idx="8433">
                  <c:v>-1.9562429999999999E-3</c:v>
                </c:pt>
                <c:pt idx="8434">
                  <c:v>1.219843E-3</c:v>
                </c:pt>
                <c:pt idx="8435">
                  <c:v>-1.756222E-3</c:v>
                </c:pt>
                <c:pt idx="8436">
                  <c:v>-9.7651460000000006E-3</c:v>
                </c:pt>
                <c:pt idx="8437">
                  <c:v>-6.5286329999999998E-3</c:v>
                </c:pt>
                <c:pt idx="8438">
                  <c:v>-2.1565209999999998E-3</c:v>
                </c:pt>
                <c:pt idx="8439">
                  <c:v>3.7819399999999999E-4</c:v>
                </c:pt>
                <c:pt idx="8440">
                  <c:v>-3.2807700000000002E-4</c:v>
                </c:pt>
                <c:pt idx="8441">
                  <c:v>-5.5252349999999999E-3</c:v>
                </c:pt>
                <c:pt idx="8442">
                  <c:v>-7.2235329999999999E-3</c:v>
                </c:pt>
                <c:pt idx="8443">
                  <c:v>-9.5248950000000002E-3</c:v>
                </c:pt>
                <c:pt idx="8444">
                  <c:v>-7.6537569999999997E-3</c:v>
                </c:pt>
                <c:pt idx="8445">
                  <c:v>-5.1494829999999998E-3</c:v>
                </c:pt>
                <c:pt idx="8446">
                  <c:v>-7.5671009999999997E-3</c:v>
                </c:pt>
                <c:pt idx="8447">
                  <c:v>-1.083726E-2</c:v>
                </c:pt>
                <c:pt idx="8448">
                  <c:v>-8.94029E-3</c:v>
                </c:pt>
                <c:pt idx="8449">
                  <c:v>-4.859393E-3</c:v>
                </c:pt>
                <c:pt idx="8450">
                  <c:v>-4.2918740000000002E-3</c:v>
                </c:pt>
                <c:pt idx="8451">
                  <c:v>-3.3978509999999999E-3</c:v>
                </c:pt>
                <c:pt idx="8452">
                  <c:v>-9.6746550000000008E-3</c:v>
                </c:pt>
                <c:pt idx="8453">
                  <c:v>-4.9362140000000004E-3</c:v>
                </c:pt>
                <c:pt idx="8454">
                  <c:v>-5.4705800000000001E-4</c:v>
                </c:pt>
                <c:pt idx="8455">
                  <c:v>-2.2561339999999999E-3</c:v>
                </c:pt>
                <c:pt idx="8456">
                  <c:v>-3.7941089999999999E-3</c:v>
                </c:pt>
                <c:pt idx="8457">
                  <c:v>-1.7234399999999999E-3</c:v>
                </c:pt>
                <c:pt idx="8458">
                  <c:v>4.1906419999999996E-3</c:v>
                </c:pt>
                <c:pt idx="8459">
                  <c:v>6.0767019999999998E-3</c:v>
                </c:pt>
                <c:pt idx="8460">
                  <c:v>-1.743404E-3</c:v>
                </c:pt>
                <c:pt idx="8461">
                  <c:v>1.3284500000000001E-4</c:v>
                </c:pt>
                <c:pt idx="8462">
                  <c:v>4.4594159999999999E-3</c:v>
                </c:pt>
                <c:pt idx="8463">
                  <c:v>1.4829629999999999E-3</c:v>
                </c:pt>
                <c:pt idx="8464">
                  <c:v>2.2084079999999998E-3</c:v>
                </c:pt>
                <c:pt idx="8465">
                  <c:v>4.6212960000000004E-3</c:v>
                </c:pt>
                <c:pt idx="8466">
                  <c:v>5.4114560000000003E-3</c:v>
                </c:pt>
                <c:pt idx="8467" formatCode="0.00E+00">
                  <c:v>7.3682499999999998E-5</c:v>
                </c:pt>
                <c:pt idx="8468">
                  <c:v>-1.3497769999999999E-3</c:v>
                </c:pt>
                <c:pt idx="8469">
                  <c:v>2.459227E-3</c:v>
                </c:pt>
                <c:pt idx="8470">
                  <c:v>4.1689759999999996E-3</c:v>
                </c:pt>
                <c:pt idx="8471">
                  <c:v>4.9845590000000004E-3</c:v>
                </c:pt>
                <c:pt idx="8472">
                  <c:v>-4.1473399999999999E-4</c:v>
                </c:pt>
                <c:pt idx="8473">
                  <c:v>-1.8430599999999999E-4</c:v>
                </c:pt>
                <c:pt idx="8474">
                  <c:v>3.4421199999999999E-3</c:v>
                </c:pt>
                <c:pt idx="8475">
                  <c:v>9.1103720000000003E-3</c:v>
                </c:pt>
                <c:pt idx="8476">
                  <c:v>-4.2256739999999996E-3</c:v>
                </c:pt>
                <c:pt idx="8477">
                  <c:v>-7.9048030000000002E-3</c:v>
                </c:pt>
                <c:pt idx="8478">
                  <c:v>-8.9989099999999999E-4</c:v>
                </c:pt>
                <c:pt idx="8479">
                  <c:v>-1.354837E-3</c:v>
                </c:pt>
                <c:pt idx="8480">
                  <c:v>-8.8798499999999999E-4</c:v>
                </c:pt>
                <c:pt idx="8481">
                  <c:v>-7.7901719999999997E-3</c:v>
                </c:pt>
                <c:pt idx="8482">
                  <c:v>-6.7086619999999998E-3</c:v>
                </c:pt>
                <c:pt idx="8483">
                  <c:v>-3.166341E-3</c:v>
                </c:pt>
                <c:pt idx="8484">
                  <c:v>-5.2840860000000003E-3</c:v>
                </c:pt>
                <c:pt idx="8485">
                  <c:v>-7.3527530000000001E-3</c:v>
                </c:pt>
                <c:pt idx="8486">
                  <c:v>-8.4654210000000008E-3</c:v>
                </c:pt>
                <c:pt idx="8487">
                  <c:v>-2.884916E-3</c:v>
                </c:pt>
                <c:pt idx="8488">
                  <c:v>-1.652672E-3</c:v>
                </c:pt>
                <c:pt idx="8489">
                  <c:v>-2.0862440000000001E-3</c:v>
                </c:pt>
                <c:pt idx="8490">
                  <c:v>-6.7726080000000003E-3</c:v>
                </c:pt>
                <c:pt idx="8491">
                  <c:v>-6.9449500000000001E-3</c:v>
                </c:pt>
                <c:pt idx="8492">
                  <c:v>-4.4204299999999998E-4</c:v>
                </c:pt>
                <c:pt idx="8493">
                  <c:v>-4.591655E-3</c:v>
                </c:pt>
                <c:pt idx="8494">
                  <c:v>-6.7654200000000003E-4</c:v>
                </c:pt>
                <c:pt idx="8495">
                  <c:v>-1.5054999999999999E-3</c:v>
                </c:pt>
                <c:pt idx="8496">
                  <c:v>4.6150999999999999E-4</c:v>
                </c:pt>
                <c:pt idx="8497">
                  <c:v>-1.8544569999999999E-3</c:v>
                </c:pt>
                <c:pt idx="8498">
                  <c:v>-3.1921639999999999E-3</c:v>
                </c:pt>
                <c:pt idx="8499">
                  <c:v>-2.2204640000000001E-3</c:v>
                </c:pt>
                <c:pt idx="8500">
                  <c:v>1.480531E-3</c:v>
                </c:pt>
                <c:pt idx="8501">
                  <c:v>3.8090009999999998E-3</c:v>
                </c:pt>
                <c:pt idx="8502">
                  <c:v>5.0955740000000003E-3</c:v>
                </c:pt>
                <c:pt idx="8503">
                  <c:v>5.0330610000000001E-3</c:v>
                </c:pt>
                <c:pt idx="8504">
                  <c:v>-1.0514630000000001E-3</c:v>
                </c:pt>
                <c:pt idx="8505">
                  <c:v>-1.9693219999999999E-3</c:v>
                </c:pt>
                <c:pt idx="8506">
                  <c:v>9.1594699999999996E-4</c:v>
                </c:pt>
                <c:pt idx="8507">
                  <c:v>3.1750049999999998E-3</c:v>
                </c:pt>
                <c:pt idx="8508">
                  <c:v>5.0091240000000002E-3</c:v>
                </c:pt>
                <c:pt idx="8509">
                  <c:v>1.210514E-3</c:v>
                </c:pt>
                <c:pt idx="8510">
                  <c:v>2.88261E-4</c:v>
                </c:pt>
                <c:pt idx="8511">
                  <c:v>5.9411999999999996E-4</c:v>
                </c:pt>
                <c:pt idx="8512">
                  <c:v>8.45789E-4</c:v>
                </c:pt>
                <c:pt idx="8513">
                  <c:v>-4.3526900000000001E-4</c:v>
                </c:pt>
                <c:pt idx="8514">
                  <c:v>1.701918E-3</c:v>
                </c:pt>
                <c:pt idx="8515">
                  <c:v>1.164319E-3</c:v>
                </c:pt>
                <c:pt idx="8516">
                  <c:v>-3.886633E-3</c:v>
                </c:pt>
                <c:pt idx="8517">
                  <c:v>-7.6079509999999999E-3</c:v>
                </c:pt>
                <c:pt idx="8518">
                  <c:v>-4.8616989999999997E-3</c:v>
                </c:pt>
                <c:pt idx="8519">
                  <c:v>-1.0751039999999999E-3</c:v>
                </c:pt>
                <c:pt idx="8520">
                  <c:v>-4.1100429999999999E-3</c:v>
                </c:pt>
                <c:pt idx="8521">
                  <c:v>-4.6588699999999999E-3</c:v>
                </c:pt>
                <c:pt idx="8522">
                  <c:v>-4.8436600000000002E-4</c:v>
                </c:pt>
                <c:pt idx="8523">
                  <c:v>-5.945054E-3</c:v>
                </c:pt>
                <c:pt idx="8524">
                  <c:v>-1.3610432E-2</c:v>
                </c:pt>
                <c:pt idx="8525">
                  <c:v>-7.0893500000000003E-3</c:v>
                </c:pt>
                <c:pt idx="8526">
                  <c:v>-6.23195E-4</c:v>
                </c:pt>
                <c:pt idx="8527">
                  <c:v>-9.7011549999999995E-3</c:v>
                </c:pt>
                <c:pt idx="8528">
                  <c:v>-1.1013827E-2</c:v>
                </c:pt>
                <c:pt idx="8529">
                  <c:v>-4.58757E-3</c:v>
                </c:pt>
                <c:pt idx="8530">
                  <c:v>-2.8008550000000001E-3</c:v>
                </c:pt>
                <c:pt idx="8531">
                  <c:v>-4.2180009999999999E-3</c:v>
                </c:pt>
                <c:pt idx="8532">
                  <c:v>-8.0473609999999994E-3</c:v>
                </c:pt>
                <c:pt idx="8533">
                  <c:v>-8.6426299999999999E-4</c:v>
                </c:pt>
                <c:pt idx="8534">
                  <c:v>9.0882370000000007E-3</c:v>
                </c:pt>
                <c:pt idx="8535">
                  <c:v>-2.2741039999999999E-3</c:v>
                </c:pt>
                <c:pt idx="8536">
                  <c:v>-4.9881320000000002E-3</c:v>
                </c:pt>
                <c:pt idx="8537">
                  <c:v>2.8430009999999999E-3</c:v>
                </c:pt>
                <c:pt idx="8538">
                  <c:v>5.5860570000000002E-3</c:v>
                </c:pt>
                <c:pt idx="8539">
                  <c:v>-1.1723390000000001E-3</c:v>
                </c:pt>
                <c:pt idx="8540">
                  <c:v>-3.7428219999999998E-3</c:v>
                </c:pt>
                <c:pt idx="8541">
                  <c:v>6.7000660000000002E-3</c:v>
                </c:pt>
                <c:pt idx="8542">
                  <c:v>1.3942E-2</c:v>
                </c:pt>
                <c:pt idx="8543">
                  <c:v>-4.26265E-4</c:v>
                </c:pt>
                <c:pt idx="8544">
                  <c:v>6.4476200000000003E-3</c:v>
                </c:pt>
                <c:pt idx="8545">
                  <c:v>1.5783459E-2</c:v>
                </c:pt>
                <c:pt idx="8546">
                  <c:v>-1.6747851000000001E-2</c:v>
                </c:pt>
                <c:pt idx="8547">
                  <c:v>-2.5684533999999998E-2</c:v>
                </c:pt>
                <c:pt idx="8548">
                  <c:v>4.1886759999999997E-3</c:v>
                </c:pt>
                <c:pt idx="8549">
                  <c:v>1.1929548999999999E-2</c:v>
                </c:pt>
                <c:pt idx="8550">
                  <c:v>1.3526381000000001E-2</c:v>
                </c:pt>
                <c:pt idx="8551">
                  <c:v>8.4612149999999994E-3</c:v>
                </c:pt>
                <c:pt idx="8552">
                  <c:v>-1.8320598E-2</c:v>
                </c:pt>
                <c:pt idx="8553" formatCode="0.00E+00">
                  <c:v>3.4517100000000002E-5</c:v>
                </c:pt>
                <c:pt idx="8554">
                  <c:v>1.0738561000000001E-2</c:v>
                </c:pt>
                <c:pt idx="8555">
                  <c:v>-9.5856020000000004E-3</c:v>
                </c:pt>
                <c:pt idx="8556">
                  <c:v>-4.2640739999999996E-3</c:v>
                </c:pt>
                <c:pt idx="8557">
                  <c:v>1.0129879E-2</c:v>
                </c:pt>
                <c:pt idx="8558">
                  <c:v>-1.3022719999999999E-3</c:v>
                </c:pt>
                <c:pt idx="8559">
                  <c:v>-4.6919320000000002E-3</c:v>
                </c:pt>
                <c:pt idx="8560">
                  <c:v>4.5606880000000002E-3</c:v>
                </c:pt>
                <c:pt idx="8561">
                  <c:v>2.1651029999999998E-3</c:v>
                </c:pt>
                <c:pt idx="8562">
                  <c:v>4.7936430000000002E-3</c:v>
                </c:pt>
                <c:pt idx="8563">
                  <c:v>4.202473E-3</c:v>
                </c:pt>
                <c:pt idx="8564">
                  <c:v>-1.0774878999999999E-2</c:v>
                </c:pt>
                <c:pt idx="8565">
                  <c:v>-2.392333E-2</c:v>
                </c:pt>
                <c:pt idx="8566">
                  <c:v>-0.100707322</c:v>
                </c:pt>
                <c:pt idx="8567">
                  <c:v>-1.4065157999999999E-2</c:v>
                </c:pt>
                <c:pt idx="8568">
                  <c:v>1.2876999999999999E-3</c:v>
                </c:pt>
                <c:pt idx="8569">
                  <c:v>2.941264E-2</c:v>
                </c:pt>
                <c:pt idx="8570">
                  <c:v>4.9842815999999998E-2</c:v>
                </c:pt>
                <c:pt idx="8571">
                  <c:v>3.3617279999999999E-2</c:v>
                </c:pt>
                <c:pt idx="8572">
                  <c:v>1.4856644E-2</c:v>
                </c:pt>
                <c:pt idx="8573">
                  <c:v>3.266976E-3</c:v>
                </c:pt>
                <c:pt idx="8574">
                  <c:v>-2.2550880000000001E-3</c:v>
                </c:pt>
                <c:pt idx="8575">
                  <c:v>-5.8451609999999998E-3</c:v>
                </c:pt>
                <c:pt idx="8576">
                  <c:v>-2.711153E-3</c:v>
                </c:pt>
                <c:pt idx="8577">
                  <c:v>6.8428120000000002E-3</c:v>
                </c:pt>
                <c:pt idx="8578">
                  <c:v>2.6366150000000001E-3</c:v>
                </c:pt>
                <c:pt idx="8579">
                  <c:v>9.6115299999999996E-4</c:v>
                </c:pt>
                <c:pt idx="8580">
                  <c:v>-2.39134E-4</c:v>
                </c:pt>
                <c:pt idx="8581">
                  <c:v>-5.358153E-3</c:v>
                </c:pt>
                <c:pt idx="8582">
                  <c:v>-9.2801900000000007E-3</c:v>
                </c:pt>
                <c:pt idx="8583">
                  <c:v>-9.2639360000000004E-3</c:v>
                </c:pt>
                <c:pt idx="8584">
                  <c:v>-1.4214486E-2</c:v>
                </c:pt>
                <c:pt idx="8585">
                  <c:v>-1.272215E-2</c:v>
                </c:pt>
                <c:pt idx="8586">
                  <c:v>-1.480714E-2</c:v>
                </c:pt>
                <c:pt idx="8587">
                  <c:v>-5.9045820000000002E-3</c:v>
                </c:pt>
                <c:pt idx="8588">
                  <c:v>-1.2057815E-2</c:v>
                </c:pt>
                <c:pt idx="8589">
                  <c:v>-2.0543391000000001E-2</c:v>
                </c:pt>
                <c:pt idx="8590">
                  <c:v>-5.5556520000000003E-3</c:v>
                </c:pt>
                <c:pt idx="8591">
                  <c:v>3.1473100000000001E-4</c:v>
                </c:pt>
                <c:pt idx="8592">
                  <c:v>-2.9753690999999999E-2</c:v>
                </c:pt>
                <c:pt idx="8593">
                  <c:v>-3.0323750999999999E-2</c:v>
                </c:pt>
                <c:pt idx="8594">
                  <c:v>-2.55018E-3</c:v>
                </c:pt>
                <c:pt idx="8595">
                  <c:v>-6.1659749999999998E-3</c:v>
                </c:pt>
                <c:pt idx="8596">
                  <c:v>-1.6989062999999999E-2</c:v>
                </c:pt>
                <c:pt idx="8597">
                  <c:v>-1.5880189999999999E-2</c:v>
                </c:pt>
                <c:pt idx="8598">
                  <c:v>-1.1735247000000001E-2</c:v>
                </c:pt>
                <c:pt idx="8599">
                  <c:v>-5.4828749999999999E-3</c:v>
                </c:pt>
                <c:pt idx="8600">
                  <c:v>-9.8874770000000004E-3</c:v>
                </c:pt>
                <c:pt idx="8601">
                  <c:v>-1.5276431E-2</c:v>
                </c:pt>
                <c:pt idx="8602">
                  <c:v>-1.0097115E-2</c:v>
                </c:pt>
                <c:pt idx="8603">
                  <c:v>-7.7547730000000004E-3</c:v>
                </c:pt>
                <c:pt idx="8604">
                  <c:v>-1.2945539000000001E-2</c:v>
                </c:pt>
                <c:pt idx="8605">
                  <c:v>-2.7377159999999998E-3</c:v>
                </c:pt>
                <c:pt idx="8606">
                  <c:v>-4.0461270000000001E-3</c:v>
                </c:pt>
                <c:pt idx="8607">
                  <c:v>-3.4048339999999998E-3</c:v>
                </c:pt>
                <c:pt idx="8608">
                  <c:v>-8.9453799999999995E-4</c:v>
                </c:pt>
                <c:pt idx="8609">
                  <c:v>-3.1176239999999998E-3</c:v>
                </c:pt>
                <c:pt idx="8610">
                  <c:v>-4.2316239999999998E-3</c:v>
                </c:pt>
                <c:pt idx="8611">
                  <c:v>-7.7949099999999999E-4</c:v>
                </c:pt>
                <c:pt idx="8612">
                  <c:v>-2.5116119999999999E-3</c:v>
                </c:pt>
                <c:pt idx="8613">
                  <c:v>-9.1357199999999997E-4</c:v>
                </c:pt>
                <c:pt idx="8614">
                  <c:v>1.5320080000000001E-3</c:v>
                </c:pt>
                <c:pt idx="8615">
                  <c:v>-1.441988E-3</c:v>
                </c:pt>
                <c:pt idx="8616">
                  <c:v>-1.3157539999999999E-3</c:v>
                </c:pt>
                <c:pt idx="8617">
                  <c:v>2.1815810000000001E-3</c:v>
                </c:pt>
                <c:pt idx="8618">
                  <c:v>1.906743E-3</c:v>
                </c:pt>
                <c:pt idx="8619">
                  <c:v>9.2288099999999996E-4</c:v>
                </c:pt>
                <c:pt idx="8620">
                  <c:v>4.38792E-3</c:v>
                </c:pt>
                <c:pt idx="8621">
                  <c:v>2.1782170000000001E-3</c:v>
                </c:pt>
                <c:pt idx="8622">
                  <c:v>2.0890010000000001E-3</c:v>
                </c:pt>
                <c:pt idx="8623">
                  <c:v>-2.8438500000000001E-4</c:v>
                </c:pt>
                <c:pt idx="8624">
                  <c:v>5.5822930000000003E-3</c:v>
                </c:pt>
                <c:pt idx="8625">
                  <c:v>8.1467239999999993E-3</c:v>
                </c:pt>
                <c:pt idx="8626">
                  <c:v>4.2198920000000003E-3</c:v>
                </c:pt>
                <c:pt idx="8627">
                  <c:v>2.0644719999999999E-3</c:v>
                </c:pt>
                <c:pt idx="8628">
                  <c:v>8.2672409999999998E-3</c:v>
                </c:pt>
                <c:pt idx="8629">
                  <c:v>6.0406949999999996E-3</c:v>
                </c:pt>
                <c:pt idx="8630">
                  <c:v>4.8779590000000003E-3</c:v>
                </c:pt>
                <c:pt idx="8631">
                  <c:v>2.0744259999999999E-3</c:v>
                </c:pt>
                <c:pt idx="8632">
                  <c:v>8.8444479999999995E-3</c:v>
                </c:pt>
                <c:pt idx="8633">
                  <c:v>1.0081002E-2</c:v>
                </c:pt>
                <c:pt idx="8634">
                  <c:v>4.8406999999999999E-3</c:v>
                </c:pt>
                <c:pt idx="8635">
                  <c:v>3.4606390000000002E-3</c:v>
                </c:pt>
                <c:pt idx="8636">
                  <c:v>6.6063659999999998E-3</c:v>
                </c:pt>
                <c:pt idx="8637">
                  <c:v>8.3462380000000006E-3</c:v>
                </c:pt>
                <c:pt idx="8638">
                  <c:v>7.5020160000000002E-3</c:v>
                </c:pt>
                <c:pt idx="8639">
                  <c:v>5.0873089999999999E-3</c:v>
                </c:pt>
                <c:pt idx="8640">
                  <c:v>1.0656245E-2</c:v>
                </c:pt>
                <c:pt idx="8641">
                  <c:v>8.0395350000000004E-3</c:v>
                </c:pt>
                <c:pt idx="8642">
                  <c:v>6.7537609999999996E-3</c:v>
                </c:pt>
                <c:pt idx="8643">
                  <c:v>8.1740119999999996E-3</c:v>
                </c:pt>
                <c:pt idx="8644">
                  <c:v>7.6834579999999998E-3</c:v>
                </c:pt>
                <c:pt idx="8645">
                  <c:v>6.5091999999999997E-3</c:v>
                </c:pt>
                <c:pt idx="8646">
                  <c:v>5.3714970000000003E-3</c:v>
                </c:pt>
                <c:pt idx="8647">
                  <c:v>7.079353E-3</c:v>
                </c:pt>
                <c:pt idx="8648">
                  <c:v>4.8518850000000002E-3</c:v>
                </c:pt>
                <c:pt idx="8649">
                  <c:v>6.5739969999999998E-3</c:v>
                </c:pt>
                <c:pt idx="8650">
                  <c:v>2.8423760000000002E-3</c:v>
                </c:pt>
                <c:pt idx="8651">
                  <c:v>7.1129560000000001E-3</c:v>
                </c:pt>
                <c:pt idx="8652">
                  <c:v>6.9294650000000001E-3</c:v>
                </c:pt>
                <c:pt idx="8653">
                  <c:v>2.0939769999999999E-3</c:v>
                </c:pt>
                <c:pt idx="8654" formatCode="0.00E+00">
                  <c:v>6.7577500000000001E-5</c:v>
                </c:pt>
                <c:pt idx="8655" formatCode="0.00E+00">
                  <c:v>-8.2494499999999994E-5</c:v>
                </c:pt>
                <c:pt idx="8656">
                  <c:v>4.705603E-3</c:v>
                </c:pt>
                <c:pt idx="8657">
                  <c:v>2.3633299999999999E-3</c:v>
                </c:pt>
                <c:pt idx="8658">
                  <c:v>2.0184510000000001E-3</c:v>
                </c:pt>
                <c:pt idx="8659">
                  <c:v>3.883535E-3</c:v>
                </c:pt>
                <c:pt idx="8660">
                  <c:v>2.4206610000000002E-3</c:v>
                </c:pt>
                <c:pt idx="8661">
                  <c:v>-6.4014699999999998E-4</c:v>
                </c:pt>
                <c:pt idx="8662">
                  <c:v>2.6187630000000001E-3</c:v>
                </c:pt>
                <c:pt idx="8663">
                  <c:v>5.1567139999999997E-3</c:v>
                </c:pt>
                <c:pt idx="8664">
                  <c:v>2.491156E-3</c:v>
                </c:pt>
                <c:pt idx="8665">
                  <c:v>1.730636E-3</c:v>
                </c:pt>
                <c:pt idx="8666">
                  <c:v>5.071837E-3</c:v>
                </c:pt>
                <c:pt idx="8667">
                  <c:v>2.8087559999999999E-3</c:v>
                </c:pt>
                <c:pt idx="8668">
                  <c:v>1.7211209999999999E-3</c:v>
                </c:pt>
                <c:pt idx="8669">
                  <c:v>6.9153840000000001E-3</c:v>
                </c:pt>
                <c:pt idx="8670">
                  <c:v>7.0304319999999997E-3</c:v>
                </c:pt>
                <c:pt idx="8671">
                  <c:v>8.3039919999999996E-3</c:v>
                </c:pt>
                <c:pt idx="8672">
                  <c:v>4.9321640000000002E-3</c:v>
                </c:pt>
                <c:pt idx="8673">
                  <c:v>2.871775E-3</c:v>
                </c:pt>
                <c:pt idx="8674">
                  <c:v>1.0736623000000001E-2</c:v>
                </c:pt>
                <c:pt idx="8675">
                  <c:v>1.2474699000000001E-2</c:v>
                </c:pt>
                <c:pt idx="8676">
                  <c:v>4.4138429999999998E-3</c:v>
                </c:pt>
                <c:pt idx="8677">
                  <c:v>9.1987670000000001E-3</c:v>
                </c:pt>
                <c:pt idx="8678">
                  <c:v>1.382095E-2</c:v>
                </c:pt>
                <c:pt idx="8679">
                  <c:v>6.2060049999999997E-3</c:v>
                </c:pt>
                <c:pt idx="8680">
                  <c:v>4.2917249999999997E-3</c:v>
                </c:pt>
                <c:pt idx="8681">
                  <c:v>8.4102770000000007E-3</c:v>
                </c:pt>
                <c:pt idx="8682">
                  <c:v>1.2378386999999999E-2</c:v>
                </c:pt>
                <c:pt idx="8683">
                  <c:v>1.4366657E-2</c:v>
                </c:pt>
                <c:pt idx="8684">
                  <c:v>1.3438013E-2</c:v>
                </c:pt>
                <c:pt idx="8685">
                  <c:v>1.1308472999999999E-2</c:v>
                </c:pt>
                <c:pt idx="8686">
                  <c:v>1.1601953E-2</c:v>
                </c:pt>
                <c:pt idx="8687">
                  <c:v>1.8081956E-2</c:v>
                </c:pt>
                <c:pt idx="8688">
                  <c:v>1.6747979E-2</c:v>
                </c:pt>
                <c:pt idx="8689">
                  <c:v>1.4694680999999999E-2</c:v>
                </c:pt>
                <c:pt idx="8690">
                  <c:v>1.1855750999999999E-2</c:v>
                </c:pt>
                <c:pt idx="8691">
                  <c:v>1.5186666999999999E-2</c:v>
                </c:pt>
                <c:pt idx="8692">
                  <c:v>1.2014844E-2</c:v>
                </c:pt>
                <c:pt idx="8693">
                  <c:v>1.6520766999999999E-2</c:v>
                </c:pt>
                <c:pt idx="8694">
                  <c:v>1.5888798999999999E-2</c:v>
                </c:pt>
                <c:pt idx="8695">
                  <c:v>1.4302403E-2</c:v>
                </c:pt>
                <c:pt idx="8696">
                  <c:v>1.5261406999999999E-2</c:v>
                </c:pt>
                <c:pt idx="8697">
                  <c:v>1.4129635999999999E-2</c:v>
                </c:pt>
                <c:pt idx="8698">
                  <c:v>1.0744492E-2</c:v>
                </c:pt>
                <c:pt idx="8699">
                  <c:v>1.0740085E-2</c:v>
                </c:pt>
                <c:pt idx="8700">
                  <c:v>1.4095933999999999E-2</c:v>
                </c:pt>
                <c:pt idx="8701">
                  <c:v>1.8043778999999999E-2</c:v>
                </c:pt>
                <c:pt idx="8702">
                  <c:v>1.5828028000000001E-2</c:v>
                </c:pt>
                <c:pt idx="8703">
                  <c:v>1.363838E-2</c:v>
                </c:pt>
                <c:pt idx="8704">
                  <c:v>1.2449277999999999E-2</c:v>
                </c:pt>
                <c:pt idx="8705">
                  <c:v>9.2328099999999993E-3</c:v>
                </c:pt>
                <c:pt idx="8706">
                  <c:v>8.5965799999999995E-3</c:v>
                </c:pt>
                <c:pt idx="8707">
                  <c:v>1.5447102000000001E-2</c:v>
                </c:pt>
                <c:pt idx="8708">
                  <c:v>1.6731012999999999E-2</c:v>
                </c:pt>
                <c:pt idx="8709">
                  <c:v>7.0927860000000002E-3</c:v>
                </c:pt>
                <c:pt idx="8710">
                  <c:v>4.8565300000000004E-3</c:v>
                </c:pt>
                <c:pt idx="8711">
                  <c:v>3.4848359999999998E-3</c:v>
                </c:pt>
                <c:pt idx="8712">
                  <c:v>7.4145970000000002E-3</c:v>
                </c:pt>
                <c:pt idx="8713">
                  <c:v>1.2818013E-2</c:v>
                </c:pt>
                <c:pt idx="8714">
                  <c:v>8.7753350000000004E-3</c:v>
                </c:pt>
                <c:pt idx="8715">
                  <c:v>2.9299730000000002E-3</c:v>
                </c:pt>
                <c:pt idx="8716">
                  <c:v>7.7813899999999996E-4</c:v>
                </c:pt>
                <c:pt idx="8717">
                  <c:v>1.0011758000000001E-2</c:v>
                </c:pt>
                <c:pt idx="8718">
                  <c:v>-7.7670799999999998E-4</c:v>
                </c:pt>
                <c:pt idx="8719">
                  <c:v>-7.5750820000000003E-3</c:v>
                </c:pt>
                <c:pt idx="8720">
                  <c:v>1.8130015999999999E-2</c:v>
                </c:pt>
                <c:pt idx="8721">
                  <c:v>1.0964323999999999E-2</c:v>
                </c:pt>
                <c:pt idx="8722">
                  <c:v>5.0824670000000002E-3</c:v>
                </c:pt>
                <c:pt idx="8723">
                  <c:v>1.4248797000000001E-2</c:v>
                </c:pt>
                <c:pt idx="8724">
                  <c:v>1.4304700000000001E-3</c:v>
                </c:pt>
                <c:pt idx="8725">
                  <c:v>2.9906989999999999E-3</c:v>
                </c:pt>
                <c:pt idx="8726">
                  <c:v>1.4326178E-2</c:v>
                </c:pt>
                <c:pt idx="8727">
                  <c:v>1.4647011E-2</c:v>
                </c:pt>
                <c:pt idx="8728">
                  <c:v>8.0093479999999995E-3</c:v>
                </c:pt>
                <c:pt idx="8729">
                  <c:v>1.5434755E-2</c:v>
                </c:pt>
                <c:pt idx="8730">
                  <c:v>1.7794846999999999E-2</c:v>
                </c:pt>
                <c:pt idx="8731">
                  <c:v>1.4979378E-2</c:v>
                </c:pt>
                <c:pt idx="8732">
                  <c:v>1.7300322999999999E-2</c:v>
                </c:pt>
                <c:pt idx="8733">
                  <c:v>1.2208742999999999E-2</c:v>
                </c:pt>
                <c:pt idx="8734">
                  <c:v>1.0679556E-2</c:v>
                </c:pt>
                <c:pt idx="8735">
                  <c:v>1.3277883000000001E-2</c:v>
                </c:pt>
                <c:pt idx="8736">
                  <c:v>1.3348989E-2</c:v>
                </c:pt>
                <c:pt idx="8737">
                  <c:v>1.4628952000000001E-2</c:v>
                </c:pt>
                <c:pt idx="8738">
                  <c:v>1.0270690000000001E-2</c:v>
                </c:pt>
                <c:pt idx="8739">
                  <c:v>1.2024213000000001E-2</c:v>
                </c:pt>
                <c:pt idx="8740">
                  <c:v>1.1925677000000001E-2</c:v>
                </c:pt>
                <c:pt idx="8741">
                  <c:v>8.7556170000000003E-3</c:v>
                </c:pt>
                <c:pt idx="8742">
                  <c:v>1.23144E-2</c:v>
                </c:pt>
                <c:pt idx="8743">
                  <c:v>9.6686700000000007E-3</c:v>
                </c:pt>
                <c:pt idx="8744">
                  <c:v>4.9953549999999999E-3</c:v>
                </c:pt>
                <c:pt idx="8745">
                  <c:v>2.2090109999999999E-3</c:v>
                </c:pt>
                <c:pt idx="8746">
                  <c:v>7.9055129999999994E-3</c:v>
                </c:pt>
                <c:pt idx="8747">
                  <c:v>1.1499252E-2</c:v>
                </c:pt>
                <c:pt idx="8748">
                  <c:v>5.8397689999999999E-3</c:v>
                </c:pt>
                <c:pt idx="8749">
                  <c:v>5.8620629999999998E-3</c:v>
                </c:pt>
                <c:pt idx="8750">
                  <c:v>9.2362880000000005E-3</c:v>
                </c:pt>
                <c:pt idx="8751">
                  <c:v>9.5632730000000006E-3</c:v>
                </c:pt>
                <c:pt idx="8752">
                  <c:v>1.0109488E-2</c:v>
                </c:pt>
                <c:pt idx="8753">
                  <c:v>-6.82166E-4</c:v>
                </c:pt>
                <c:pt idx="8754">
                  <c:v>8.3597989999999994E-3</c:v>
                </c:pt>
                <c:pt idx="8755">
                  <c:v>1.9178298999999999E-2</c:v>
                </c:pt>
                <c:pt idx="8756">
                  <c:v>-4.50972E-3</c:v>
                </c:pt>
                <c:pt idx="8757">
                  <c:v>4.7893980000000003E-3</c:v>
                </c:pt>
                <c:pt idx="8758">
                  <c:v>1.8433837000000002E-2</c:v>
                </c:pt>
                <c:pt idx="8759">
                  <c:v>9.5514910000000005E-3</c:v>
                </c:pt>
                <c:pt idx="8760">
                  <c:v>6.9168260000000001E-3</c:v>
                </c:pt>
                <c:pt idx="8761">
                  <c:v>1.8786585000000001E-2</c:v>
                </c:pt>
                <c:pt idx="8762">
                  <c:v>5.6926199999999998E-3</c:v>
                </c:pt>
                <c:pt idx="8763">
                  <c:v>2.2427860000000001E-3</c:v>
                </c:pt>
                <c:pt idx="8764">
                  <c:v>1.3633658999999999E-2</c:v>
                </c:pt>
                <c:pt idx="8765">
                  <c:v>3.2145210000000001E-3</c:v>
                </c:pt>
                <c:pt idx="8766">
                  <c:v>3.6712530000000002E-3</c:v>
                </c:pt>
                <c:pt idx="8767">
                  <c:v>1.7432453000000001E-2</c:v>
                </c:pt>
                <c:pt idx="8768">
                  <c:v>1.1812916E-2</c:v>
                </c:pt>
                <c:pt idx="8769">
                  <c:v>7.056596E-3</c:v>
                </c:pt>
                <c:pt idx="8770">
                  <c:v>7.1535339999999996E-3</c:v>
                </c:pt>
                <c:pt idx="8771">
                  <c:v>9.7398799999999994E-3</c:v>
                </c:pt>
                <c:pt idx="8772">
                  <c:v>5.8764330000000004E-3</c:v>
                </c:pt>
                <c:pt idx="8773">
                  <c:v>6.0974929999999998E-3</c:v>
                </c:pt>
                <c:pt idx="8774">
                  <c:v>1.808472E-3</c:v>
                </c:pt>
                <c:pt idx="8775">
                  <c:v>3.0511679999999999E-3</c:v>
                </c:pt>
                <c:pt idx="8776">
                  <c:v>1.129951E-2</c:v>
                </c:pt>
                <c:pt idx="8777">
                  <c:v>1.4992379E-2</c:v>
                </c:pt>
                <c:pt idx="8778">
                  <c:v>4.5107100000000002E-3</c:v>
                </c:pt>
                <c:pt idx="8779">
                  <c:v>1.2349489999999999E-3</c:v>
                </c:pt>
                <c:pt idx="8780">
                  <c:v>8.9912399999999995E-4</c:v>
                </c:pt>
                <c:pt idx="8781">
                  <c:v>2.183155E-3</c:v>
                </c:pt>
                <c:pt idx="8782">
                  <c:v>2.6686489999999999E-3</c:v>
                </c:pt>
                <c:pt idx="8783">
                  <c:v>-1.3229600000000001E-4</c:v>
                </c:pt>
                <c:pt idx="8784">
                  <c:v>1.04349E-3</c:v>
                </c:pt>
                <c:pt idx="8785">
                  <c:v>1.33556E-3</c:v>
                </c:pt>
                <c:pt idx="8786">
                  <c:v>3.1153499999999998E-3</c:v>
                </c:pt>
                <c:pt idx="8787">
                  <c:v>2.7919300000000002E-3</c:v>
                </c:pt>
                <c:pt idx="8788">
                  <c:v>3.6747680000000001E-3</c:v>
                </c:pt>
                <c:pt idx="8789">
                  <c:v>7.1639670000000003E-3</c:v>
                </c:pt>
                <c:pt idx="8790">
                  <c:v>-1.7091099999999999E-4</c:v>
                </c:pt>
                <c:pt idx="8791">
                  <c:v>3.7774299999999999E-4</c:v>
                </c:pt>
                <c:pt idx="8792">
                  <c:v>6.8332460000000003E-3</c:v>
                </c:pt>
                <c:pt idx="8793" formatCode="0.00E+00">
                  <c:v>1.6286500000000001E-5</c:v>
                </c:pt>
                <c:pt idx="8794">
                  <c:v>3.39861E-4</c:v>
                </c:pt>
                <c:pt idx="8795">
                  <c:v>5.3592420000000002E-3</c:v>
                </c:pt>
                <c:pt idx="8796">
                  <c:v>2.0816889999999998E-3</c:v>
                </c:pt>
                <c:pt idx="8797">
                  <c:v>4.60691E-4</c:v>
                </c:pt>
                <c:pt idx="8798">
                  <c:v>-4.240321E-3</c:v>
                </c:pt>
                <c:pt idx="8799">
                  <c:v>-2.7720930000000002E-3</c:v>
                </c:pt>
                <c:pt idx="8800">
                  <c:v>1.5448910000000001E-3</c:v>
                </c:pt>
                <c:pt idx="8801">
                  <c:v>-3.0078050000000001E-3</c:v>
                </c:pt>
                <c:pt idx="8802">
                  <c:v>-1.0418599999999999E-3</c:v>
                </c:pt>
                <c:pt idx="8803">
                  <c:v>5.7411379999999998E-3</c:v>
                </c:pt>
                <c:pt idx="8804">
                  <c:v>6.7793599999999997E-4</c:v>
                </c:pt>
                <c:pt idx="8805">
                  <c:v>-5.8014620000000003E-3</c:v>
                </c:pt>
                <c:pt idx="8806">
                  <c:v>-1.190198E-3</c:v>
                </c:pt>
                <c:pt idx="8807">
                  <c:v>5.0195509999999997E-3</c:v>
                </c:pt>
                <c:pt idx="8808">
                  <c:v>-3.6160150000000002E-3</c:v>
                </c:pt>
                <c:pt idx="8809">
                  <c:v>-7.1698660000000004E-3</c:v>
                </c:pt>
                <c:pt idx="8810">
                  <c:v>2.9557390000000002E-3</c:v>
                </c:pt>
                <c:pt idx="8811">
                  <c:v>3.107706E-3</c:v>
                </c:pt>
                <c:pt idx="8812">
                  <c:v>2.9319379999999998E-3</c:v>
                </c:pt>
                <c:pt idx="8813">
                  <c:v>2.3870512999999999E-2</c:v>
                </c:pt>
                <c:pt idx="8814">
                  <c:v>6.6009770000000001E-3</c:v>
                </c:pt>
                <c:pt idx="8815">
                  <c:v>-2.6722651E-2</c:v>
                </c:pt>
                <c:pt idx="8816">
                  <c:v>-2.6724409999999998E-3</c:v>
                </c:pt>
                <c:pt idx="8817">
                  <c:v>4.5320589999999997E-3</c:v>
                </c:pt>
                <c:pt idx="8818">
                  <c:v>-6.384771E-3</c:v>
                </c:pt>
                <c:pt idx="8819">
                  <c:v>6.547883E-3</c:v>
                </c:pt>
                <c:pt idx="8820">
                  <c:v>-1.217096E-3</c:v>
                </c:pt>
                <c:pt idx="8821">
                  <c:v>-2.8223050000000002E-3</c:v>
                </c:pt>
                <c:pt idx="8822">
                  <c:v>5.8252460000000001E-3</c:v>
                </c:pt>
                <c:pt idx="8823">
                  <c:v>8.149412E-3</c:v>
                </c:pt>
                <c:pt idx="8824">
                  <c:v>-2.4622200000000002E-3</c:v>
                </c:pt>
                <c:pt idx="8825">
                  <c:v>-1.5461909999999999E-3</c:v>
                </c:pt>
                <c:pt idx="8826">
                  <c:v>-8.8785700000000003E-4</c:v>
                </c:pt>
                <c:pt idx="8827">
                  <c:v>-5.182786E-3</c:v>
                </c:pt>
                <c:pt idx="8828">
                  <c:v>8.1465200000000002E-4</c:v>
                </c:pt>
                <c:pt idx="8829">
                  <c:v>5.2934849999999997E-3</c:v>
                </c:pt>
                <c:pt idx="8830">
                  <c:v>2.20962E-4</c:v>
                </c:pt>
                <c:pt idx="8831">
                  <c:v>-6.0763980000000002E-3</c:v>
                </c:pt>
                <c:pt idx="8832">
                  <c:v>-8.2418149999999996E-3</c:v>
                </c:pt>
                <c:pt idx="8833">
                  <c:v>-2.117318E-3</c:v>
                </c:pt>
                <c:pt idx="8834">
                  <c:v>-2.559137E-3</c:v>
                </c:pt>
                <c:pt idx="8835">
                  <c:v>-3.285839E-3</c:v>
                </c:pt>
                <c:pt idx="8836">
                  <c:v>-3.6927700000000002E-3</c:v>
                </c:pt>
                <c:pt idx="8837">
                  <c:v>-9.9800380000000001E-3</c:v>
                </c:pt>
                <c:pt idx="8838">
                  <c:v>3.635905E-3</c:v>
                </c:pt>
                <c:pt idx="8839">
                  <c:v>1.898269E-3</c:v>
                </c:pt>
                <c:pt idx="8840">
                  <c:v>-4.184124E-3</c:v>
                </c:pt>
                <c:pt idx="8841">
                  <c:v>-6.7487320000000003E-3</c:v>
                </c:pt>
                <c:pt idx="8842">
                  <c:v>-1.7941466E-2</c:v>
                </c:pt>
                <c:pt idx="8843">
                  <c:v>-1.2828300000000001E-2</c:v>
                </c:pt>
                <c:pt idx="8844">
                  <c:v>7.8420920000000002E-3</c:v>
                </c:pt>
                <c:pt idx="8845">
                  <c:v>-1.4020580000000001E-3</c:v>
                </c:pt>
                <c:pt idx="8846">
                  <c:v>-5.3802880000000004E-3</c:v>
                </c:pt>
                <c:pt idx="8847">
                  <c:v>3.0783347999999999E-2</c:v>
                </c:pt>
                <c:pt idx="8848">
                  <c:v>1.8576910000000001E-3</c:v>
                </c:pt>
                <c:pt idx="8849">
                  <c:v>-2.2987982000000001E-2</c:v>
                </c:pt>
                <c:pt idx="8850">
                  <c:v>9.9390750000000003E-3</c:v>
                </c:pt>
                <c:pt idx="8851">
                  <c:v>1.2766461E-2</c:v>
                </c:pt>
                <c:pt idx="8852">
                  <c:v>5.1751200000000001E-3</c:v>
                </c:pt>
                <c:pt idx="8853">
                  <c:v>1.1199891999999999E-2</c:v>
                </c:pt>
                <c:pt idx="8854">
                  <c:v>4.4213489999999998E-3</c:v>
                </c:pt>
                <c:pt idx="8855">
                  <c:v>-3.0561299999999998E-3</c:v>
                </c:pt>
                <c:pt idx="8856">
                  <c:v>6.8561560000000004E-3</c:v>
                </c:pt>
                <c:pt idx="8857">
                  <c:v>1.3801752E-2</c:v>
                </c:pt>
                <c:pt idx="8858">
                  <c:v>5.0165169999999999E-3</c:v>
                </c:pt>
                <c:pt idx="8859">
                  <c:v>1.5008300000000001E-3</c:v>
                </c:pt>
                <c:pt idx="8860">
                  <c:v>3.0864759999999999E-3</c:v>
                </c:pt>
                <c:pt idx="8861">
                  <c:v>4.8574780000000001E-3</c:v>
                </c:pt>
                <c:pt idx="8862">
                  <c:v>4.03607E-4</c:v>
                </c:pt>
                <c:pt idx="8863">
                  <c:v>2.7971820000000001E-3</c:v>
                </c:pt>
                <c:pt idx="8864">
                  <c:v>1.706085E-3</c:v>
                </c:pt>
                <c:pt idx="8865">
                  <c:v>-1.8623800000000001E-3</c:v>
                </c:pt>
                <c:pt idx="8866">
                  <c:v>-4.6368609999999999E-3</c:v>
                </c:pt>
                <c:pt idx="8867">
                  <c:v>-8.4400489999999998E-3</c:v>
                </c:pt>
                <c:pt idx="8868">
                  <c:v>-1.810376E-3</c:v>
                </c:pt>
                <c:pt idx="8869">
                  <c:v>-3.295573E-3</c:v>
                </c:pt>
                <c:pt idx="8870">
                  <c:v>-1.3713059999999999E-2</c:v>
                </c:pt>
                <c:pt idx="8871">
                  <c:v>-4.183155E-3</c:v>
                </c:pt>
                <c:pt idx="8872">
                  <c:v>4.97617E-4</c:v>
                </c:pt>
                <c:pt idx="8873">
                  <c:v>-3.6691889999999998E-3</c:v>
                </c:pt>
                <c:pt idx="8874">
                  <c:v>-9.3193519999999995E-3</c:v>
                </c:pt>
                <c:pt idx="8875">
                  <c:v>-8.4086499999999999E-4</c:v>
                </c:pt>
                <c:pt idx="8876">
                  <c:v>4.8359290000000001E-3</c:v>
                </c:pt>
                <c:pt idx="8877">
                  <c:v>1.2339299999999999E-4</c:v>
                </c:pt>
                <c:pt idx="8878">
                  <c:v>-8.4661000000000007E-3</c:v>
                </c:pt>
                <c:pt idx="8879">
                  <c:v>-3.508752E-3</c:v>
                </c:pt>
                <c:pt idx="8880">
                  <c:v>1.2918957999999999E-2</c:v>
                </c:pt>
                <c:pt idx="8881">
                  <c:v>3.4675259999999999E-3</c:v>
                </c:pt>
                <c:pt idx="8882">
                  <c:v>-9.8682530000000004E-3</c:v>
                </c:pt>
                <c:pt idx="8883">
                  <c:v>2.3987919999999999E-3</c:v>
                </c:pt>
                <c:pt idx="8884">
                  <c:v>1.0887884E-2</c:v>
                </c:pt>
                <c:pt idx="8885">
                  <c:v>-2.4286450000000001E-3</c:v>
                </c:pt>
                <c:pt idx="8886">
                  <c:v>-3.6007019999999999E-3</c:v>
                </c:pt>
                <c:pt idx="8887">
                  <c:v>-1.511957E-3</c:v>
                </c:pt>
                <c:pt idx="8888">
                  <c:v>6.9097569999999999E-3</c:v>
                </c:pt>
                <c:pt idx="8889">
                  <c:v>7.5255740000000002E-3</c:v>
                </c:pt>
                <c:pt idx="8890">
                  <c:v>-2.9291970000000001E-3</c:v>
                </c:pt>
                <c:pt idx="8891">
                  <c:v>8.3380399999999995E-4</c:v>
                </c:pt>
                <c:pt idx="8892">
                  <c:v>-3.3899690000000001E-3</c:v>
                </c:pt>
                <c:pt idx="8893">
                  <c:v>1.4836630000000001E-3</c:v>
                </c:pt>
                <c:pt idx="8894">
                  <c:v>-2.7797920000000001E-3</c:v>
                </c:pt>
                <c:pt idx="8895">
                  <c:v>3.261857E-3</c:v>
                </c:pt>
                <c:pt idx="8896">
                  <c:v>5.0761600000000001E-4</c:v>
                </c:pt>
                <c:pt idx="8897">
                  <c:v>-2.422951E-3</c:v>
                </c:pt>
                <c:pt idx="8898">
                  <c:v>-5.792915E-3</c:v>
                </c:pt>
                <c:pt idx="8899">
                  <c:v>-7.5938660000000003E-3</c:v>
                </c:pt>
                <c:pt idx="8900">
                  <c:v>-3.5964600000000001E-3</c:v>
                </c:pt>
                <c:pt idx="8901">
                  <c:v>-7.0907940000000001E-3</c:v>
                </c:pt>
                <c:pt idx="8902">
                  <c:v>-1.3043226E-2</c:v>
                </c:pt>
                <c:pt idx="8903">
                  <c:v>-4.7552519999999997E-3</c:v>
                </c:pt>
                <c:pt idx="8904">
                  <c:v>-3.8420529999999998E-3</c:v>
                </c:pt>
                <c:pt idx="8905">
                  <c:v>-3.2342949999999999E-3</c:v>
                </c:pt>
                <c:pt idx="8906">
                  <c:v>-1.1024574000000001E-2</c:v>
                </c:pt>
                <c:pt idx="8907">
                  <c:v>-1.1260943000000001E-2</c:v>
                </c:pt>
                <c:pt idx="8908">
                  <c:v>-1.1018861E-2</c:v>
                </c:pt>
                <c:pt idx="8909">
                  <c:v>-1.1758734999999999E-2</c:v>
                </c:pt>
                <c:pt idx="8910">
                  <c:v>-1.0513175E-2</c:v>
                </c:pt>
                <c:pt idx="8911">
                  <c:v>-1.2176489E-2</c:v>
                </c:pt>
                <c:pt idx="8912">
                  <c:v>-7.5543069999999997E-3</c:v>
                </c:pt>
                <c:pt idx="8913">
                  <c:v>-1.1397005999999999E-2</c:v>
                </c:pt>
                <c:pt idx="8914">
                  <c:v>-1.0481412000000001E-2</c:v>
                </c:pt>
                <c:pt idx="8915">
                  <c:v>-1.2996863000000001E-2</c:v>
                </c:pt>
                <c:pt idx="8916">
                  <c:v>-1.2464763E-2</c:v>
                </c:pt>
                <c:pt idx="8917">
                  <c:v>-9.5818910000000004E-3</c:v>
                </c:pt>
                <c:pt idx="8918">
                  <c:v>-9.8527340000000001E-3</c:v>
                </c:pt>
                <c:pt idx="8919">
                  <c:v>-6.7575359999999998E-3</c:v>
                </c:pt>
                <c:pt idx="8920">
                  <c:v>-7.0193249999999999E-3</c:v>
                </c:pt>
                <c:pt idx="8921">
                  <c:v>-1.4705596E-2</c:v>
                </c:pt>
                <c:pt idx="8922">
                  <c:v>-1.2924740000000001E-2</c:v>
                </c:pt>
                <c:pt idx="8923">
                  <c:v>-7.1313710000000001E-3</c:v>
                </c:pt>
                <c:pt idx="8924">
                  <c:v>-2.1030570000000002E-3</c:v>
                </c:pt>
                <c:pt idx="8925">
                  <c:v>-2.9121260000000001E-3</c:v>
                </c:pt>
                <c:pt idx="8926">
                  <c:v>-1.605312E-3</c:v>
                </c:pt>
                <c:pt idx="8927">
                  <c:v>3.6047269999999998E-3</c:v>
                </c:pt>
                <c:pt idx="8928">
                  <c:v>-1.152211E-3</c:v>
                </c:pt>
                <c:pt idx="8929">
                  <c:v>7.6038699999999996E-4</c:v>
                </c:pt>
                <c:pt idx="8930">
                  <c:v>5.955948E-3</c:v>
                </c:pt>
                <c:pt idx="8931">
                  <c:v>4.2681430000000003E-3</c:v>
                </c:pt>
                <c:pt idx="8932">
                  <c:v>6.8274410000000001E-3</c:v>
                </c:pt>
                <c:pt idx="8933">
                  <c:v>6.172014E-3</c:v>
                </c:pt>
                <c:pt idx="8934">
                  <c:v>2.8188279999999998E-3</c:v>
                </c:pt>
                <c:pt idx="8935">
                  <c:v>8.8421630000000001E-3</c:v>
                </c:pt>
                <c:pt idx="8936">
                  <c:v>1.4523484E-2</c:v>
                </c:pt>
                <c:pt idx="8937">
                  <c:v>1.2067638E-2</c:v>
                </c:pt>
                <c:pt idx="8938">
                  <c:v>8.7599919999999994E-3</c:v>
                </c:pt>
                <c:pt idx="8939">
                  <c:v>8.7647220000000008E-3</c:v>
                </c:pt>
                <c:pt idx="8940">
                  <c:v>9.3748530000000007E-3</c:v>
                </c:pt>
                <c:pt idx="8941">
                  <c:v>7.8434139999999999E-3</c:v>
                </c:pt>
                <c:pt idx="8942">
                  <c:v>4.963472E-3</c:v>
                </c:pt>
                <c:pt idx="8943">
                  <c:v>6.9022529999999997E-3</c:v>
                </c:pt>
                <c:pt idx="8944">
                  <c:v>-3.1198400000000001E-4</c:v>
                </c:pt>
                <c:pt idx="8945">
                  <c:v>4.2436189999999997E-3</c:v>
                </c:pt>
                <c:pt idx="8946">
                  <c:v>4.3112640000000004E-3</c:v>
                </c:pt>
                <c:pt idx="8947">
                  <c:v>-1.534933E-3</c:v>
                </c:pt>
                <c:pt idx="8948">
                  <c:v>1.856337E-3</c:v>
                </c:pt>
                <c:pt idx="8949">
                  <c:v>7.6590989999999999E-3</c:v>
                </c:pt>
                <c:pt idx="8950">
                  <c:v>3.0164100000000002E-3</c:v>
                </c:pt>
                <c:pt idx="8951">
                  <c:v>-1.9071209999999999E-3</c:v>
                </c:pt>
                <c:pt idx="8952">
                  <c:v>-2.7028730000000002E-3</c:v>
                </c:pt>
                <c:pt idx="8953">
                  <c:v>-1.078587E-3</c:v>
                </c:pt>
                <c:pt idx="8954">
                  <c:v>2.793116E-3</c:v>
                </c:pt>
                <c:pt idx="8955">
                  <c:v>2.8337649999999998E-3</c:v>
                </c:pt>
                <c:pt idx="8956">
                  <c:v>-6.5178100000000004E-4</c:v>
                </c:pt>
                <c:pt idx="8957">
                  <c:v>-2.5457470000000001E-3</c:v>
                </c:pt>
                <c:pt idx="8958">
                  <c:v>-3.2938289999999999E-3</c:v>
                </c:pt>
                <c:pt idx="8959">
                  <c:v>-3.493665E-3</c:v>
                </c:pt>
                <c:pt idx="8960">
                  <c:v>-6.3983740000000001E-3</c:v>
                </c:pt>
                <c:pt idx="8961">
                  <c:v>-5.1728579999999998E-3</c:v>
                </c:pt>
                <c:pt idx="8962">
                  <c:v>-8.0512029999999998E-3</c:v>
                </c:pt>
                <c:pt idx="8963">
                  <c:v>-9.8280390000000002E-3</c:v>
                </c:pt>
                <c:pt idx="8964">
                  <c:v>-1.268934E-2</c:v>
                </c:pt>
                <c:pt idx="8965">
                  <c:v>-2.1475088E-2</c:v>
                </c:pt>
                <c:pt idx="8966">
                  <c:v>-1.5985249E-2</c:v>
                </c:pt>
                <c:pt idx="8967">
                  <c:v>-4.2996499999999998E-4</c:v>
                </c:pt>
                <c:pt idx="8968">
                  <c:v>-1.0118810000000001E-2</c:v>
                </c:pt>
                <c:pt idx="8969">
                  <c:v>-1.8124419999999999E-2</c:v>
                </c:pt>
                <c:pt idx="8970">
                  <c:v>-1.3686261999999999E-2</c:v>
                </c:pt>
                <c:pt idx="8971">
                  <c:v>-9.2212270000000002E-3</c:v>
                </c:pt>
                <c:pt idx="8972">
                  <c:v>-1.6303102999999999E-2</c:v>
                </c:pt>
                <c:pt idx="8973">
                  <c:v>-1.122572E-2</c:v>
                </c:pt>
                <c:pt idx="8974">
                  <c:v>1.718308E-3</c:v>
                </c:pt>
                <c:pt idx="8975">
                  <c:v>-5.2008740000000003E-3</c:v>
                </c:pt>
                <c:pt idx="8976">
                  <c:v>-8.0555160000000004E-3</c:v>
                </c:pt>
                <c:pt idx="8977">
                  <c:v>-9.2680249999999992E-3</c:v>
                </c:pt>
                <c:pt idx="8978">
                  <c:v>-1.3131472999999999E-2</c:v>
                </c:pt>
                <c:pt idx="8979">
                  <c:v>-9.7162350000000001E-3</c:v>
                </c:pt>
                <c:pt idx="8980">
                  <c:v>2.378776E-3</c:v>
                </c:pt>
                <c:pt idx="8981">
                  <c:v>-1.67245E-3</c:v>
                </c:pt>
                <c:pt idx="8982">
                  <c:v>1.050367E-3</c:v>
                </c:pt>
                <c:pt idx="8983">
                  <c:v>3.639542E-3</c:v>
                </c:pt>
                <c:pt idx="8984">
                  <c:v>-2.5837329999999999E-3</c:v>
                </c:pt>
                <c:pt idx="8985">
                  <c:v>-4.7217190000000001E-3</c:v>
                </c:pt>
                <c:pt idx="8986">
                  <c:v>1.9803920000000001E-3</c:v>
                </c:pt>
                <c:pt idx="8987">
                  <c:v>5.3384690000000002E-3</c:v>
                </c:pt>
                <c:pt idx="8988">
                  <c:v>1.16809E-4</c:v>
                </c:pt>
                <c:pt idx="8989">
                  <c:v>4.4441300000000001E-3</c:v>
                </c:pt>
                <c:pt idx="8990">
                  <c:v>2.4630049999999999E-3</c:v>
                </c:pt>
                <c:pt idx="8991">
                  <c:v>4.8997909999999997E-3</c:v>
                </c:pt>
                <c:pt idx="8992">
                  <c:v>1.9873579999999998E-3</c:v>
                </c:pt>
                <c:pt idx="8993">
                  <c:v>1.7095929999999999E-3</c:v>
                </c:pt>
                <c:pt idx="8994">
                  <c:v>2.9524899999999999E-3</c:v>
                </c:pt>
                <c:pt idx="8995">
                  <c:v>3.7503770000000001E-3</c:v>
                </c:pt>
                <c:pt idx="8996">
                  <c:v>2.4374380000000001E-3</c:v>
                </c:pt>
                <c:pt idx="8997">
                  <c:v>9.2301999999999998E-4</c:v>
                </c:pt>
                <c:pt idx="8998">
                  <c:v>1.8966720000000001E-3</c:v>
                </c:pt>
                <c:pt idx="8999">
                  <c:v>1.7248719999999999E-3</c:v>
                </c:pt>
                <c:pt idx="9000">
                  <c:v>1.547772E-3</c:v>
                </c:pt>
                <c:pt idx="9001">
                  <c:v>1.0540879999999999E-3</c:v>
                </c:pt>
                <c:pt idx="9002">
                  <c:v>1.2096170000000001E-3</c:v>
                </c:pt>
                <c:pt idx="9003">
                  <c:v>2.6109309999999999E-3</c:v>
                </c:pt>
                <c:pt idx="9004">
                  <c:v>1.3675009999999999E-3</c:v>
                </c:pt>
                <c:pt idx="9005">
                  <c:v>5.6466199999999998E-3</c:v>
                </c:pt>
                <c:pt idx="9006">
                  <c:v>2.7874509999999998E-3</c:v>
                </c:pt>
                <c:pt idx="9007">
                  <c:v>2.9701689999999999E-3</c:v>
                </c:pt>
                <c:pt idx="9008">
                  <c:v>-2.6501659999999998E-3</c:v>
                </c:pt>
                <c:pt idx="9009">
                  <c:v>-4.1755810000000003E-3</c:v>
                </c:pt>
                <c:pt idx="9010">
                  <c:v>-1.239446E-3</c:v>
                </c:pt>
                <c:pt idx="9011">
                  <c:v>-5.1040520000000004E-3</c:v>
                </c:pt>
                <c:pt idx="9012">
                  <c:v>1.1248149999999999E-3</c:v>
                </c:pt>
                <c:pt idx="9013">
                  <c:v>1.61561E-3</c:v>
                </c:pt>
                <c:pt idx="9014">
                  <c:v>-6.7033070000000004E-3</c:v>
                </c:pt>
                <c:pt idx="9015">
                  <c:v>-4.8833500000000001E-4</c:v>
                </c:pt>
                <c:pt idx="9016">
                  <c:v>-3.4644179999999999E-3</c:v>
                </c:pt>
                <c:pt idx="9017">
                  <c:v>-1.0247802E-2</c:v>
                </c:pt>
                <c:pt idx="9018">
                  <c:v>-6.1835520000000001E-3</c:v>
                </c:pt>
                <c:pt idx="9019">
                  <c:v>-2.8291309999999999E-3</c:v>
                </c:pt>
                <c:pt idx="9020">
                  <c:v>-2.5305500000000002E-4</c:v>
                </c:pt>
                <c:pt idx="9021">
                  <c:v>-3.3052999999999999E-4</c:v>
                </c:pt>
                <c:pt idx="9022">
                  <c:v>-7.5663379999999997E-3</c:v>
                </c:pt>
                <c:pt idx="9023">
                  <c:v>-5.0485629999999998E-3</c:v>
                </c:pt>
                <c:pt idx="9024">
                  <c:v>-2.210432E-3</c:v>
                </c:pt>
                <c:pt idx="9025">
                  <c:v>-3.7764169999999998E-3</c:v>
                </c:pt>
                <c:pt idx="9026">
                  <c:v>4.01283E-4</c:v>
                </c:pt>
                <c:pt idx="9027">
                  <c:v>-2.6063219999999999E-3</c:v>
                </c:pt>
                <c:pt idx="9028">
                  <c:v>2.6429900000000001E-4</c:v>
                </c:pt>
                <c:pt idx="9029">
                  <c:v>-4.5875439999999998E-3</c:v>
                </c:pt>
                <c:pt idx="9030">
                  <c:v>-5.6687869999999998E-3</c:v>
                </c:pt>
                <c:pt idx="9031">
                  <c:v>-3.0494239999999998E-3</c:v>
                </c:pt>
                <c:pt idx="9032">
                  <c:v>-9.6576699999999997E-4</c:v>
                </c:pt>
                <c:pt idx="9033">
                  <c:v>-1.424507E-3</c:v>
                </c:pt>
                <c:pt idx="9034">
                  <c:v>-3.7345329999999999E-3</c:v>
                </c:pt>
                <c:pt idx="9035">
                  <c:v>-8.2505600000000001E-4</c:v>
                </c:pt>
                <c:pt idx="9036">
                  <c:v>-3.5396160000000002E-3</c:v>
                </c:pt>
                <c:pt idx="9037">
                  <c:v>-9.5901999999999999E-4</c:v>
                </c:pt>
                <c:pt idx="9038">
                  <c:v>9.4274400000000003E-4</c:v>
                </c:pt>
                <c:pt idx="9039">
                  <c:v>-2.4301079999999998E-3</c:v>
                </c:pt>
                <c:pt idx="9040">
                  <c:v>-4.0335969999999999E-3</c:v>
                </c:pt>
                <c:pt idx="9041">
                  <c:v>-3.294993E-3</c:v>
                </c:pt>
                <c:pt idx="9042">
                  <c:v>2.4949849999999999E-3</c:v>
                </c:pt>
                <c:pt idx="9043">
                  <c:v>-1.65293E-4</c:v>
                </c:pt>
                <c:pt idx="9044">
                  <c:v>-2.3645319999999999E-3</c:v>
                </c:pt>
                <c:pt idx="9045">
                  <c:v>-3.5796500000000002E-4</c:v>
                </c:pt>
                <c:pt idx="9046">
                  <c:v>-4.2408539999999996E-3</c:v>
                </c:pt>
                <c:pt idx="9047">
                  <c:v>-2.3463499999999999E-4</c:v>
                </c:pt>
                <c:pt idx="9048">
                  <c:v>-7.8883899999999995E-4</c:v>
                </c:pt>
                <c:pt idx="9049">
                  <c:v>-2.1003499999999999E-4</c:v>
                </c:pt>
                <c:pt idx="9050">
                  <c:v>5.0062989999999996E-3</c:v>
                </c:pt>
                <c:pt idx="9051">
                  <c:v>-1.777764E-3</c:v>
                </c:pt>
                <c:pt idx="9052">
                  <c:v>-3.1234589999999999E-3</c:v>
                </c:pt>
                <c:pt idx="9053">
                  <c:v>-1.1296240000000001E-3</c:v>
                </c:pt>
                <c:pt idx="9054">
                  <c:v>-3.1357830000000001E-3</c:v>
                </c:pt>
                <c:pt idx="9055" formatCode="0.00E+00">
                  <c:v>5.507E-5</c:v>
                </c:pt>
                <c:pt idx="9056">
                  <c:v>-3.2885280000000002E-3</c:v>
                </c:pt>
                <c:pt idx="9057">
                  <c:v>3.7237300000000001E-4</c:v>
                </c:pt>
                <c:pt idx="9058">
                  <c:v>9.8703099999999998E-4</c:v>
                </c:pt>
                <c:pt idx="9059">
                  <c:v>-3.13094E-3</c:v>
                </c:pt>
                <c:pt idx="9060">
                  <c:v>-5.7331150000000004E-3</c:v>
                </c:pt>
                <c:pt idx="9061">
                  <c:v>-3.292208E-3</c:v>
                </c:pt>
                <c:pt idx="9062">
                  <c:v>-2.22215E-3</c:v>
                </c:pt>
                <c:pt idx="9063">
                  <c:v>-7.6170600000000002E-3</c:v>
                </c:pt>
                <c:pt idx="9064">
                  <c:v>-1.571151E-3</c:v>
                </c:pt>
                <c:pt idx="9065">
                  <c:v>-5.5260910000000003E-3</c:v>
                </c:pt>
                <c:pt idx="9066">
                  <c:v>-4.0222039999999997E-3</c:v>
                </c:pt>
                <c:pt idx="9067">
                  <c:v>-3.4200900000000002E-3</c:v>
                </c:pt>
                <c:pt idx="9068">
                  <c:v>-7.6494559999999998E-3</c:v>
                </c:pt>
                <c:pt idx="9069">
                  <c:v>-1.90383E-3</c:v>
                </c:pt>
                <c:pt idx="9070">
                  <c:v>-2.958708E-3</c:v>
                </c:pt>
                <c:pt idx="9071">
                  <c:v>-2.70411E-3</c:v>
                </c:pt>
                <c:pt idx="9072">
                  <c:v>4.8928600000000002E-4</c:v>
                </c:pt>
                <c:pt idx="9073">
                  <c:v>-5.0528229999999997E-3</c:v>
                </c:pt>
                <c:pt idx="9074">
                  <c:v>-5.6552290000000003E-3</c:v>
                </c:pt>
                <c:pt idx="9075">
                  <c:v>-4.1907350000000001E-3</c:v>
                </c:pt>
                <c:pt idx="9076">
                  <c:v>-5.8938259999999996E-3</c:v>
                </c:pt>
                <c:pt idx="9077">
                  <c:v>-5.1832249999999996E-3</c:v>
                </c:pt>
                <c:pt idx="9078">
                  <c:v>-4.7853490000000004E-3</c:v>
                </c:pt>
                <c:pt idx="9079">
                  <c:v>-3.8381320000000002E-3</c:v>
                </c:pt>
                <c:pt idx="9080">
                  <c:v>-1.5889200999999999E-2</c:v>
                </c:pt>
                <c:pt idx="9081">
                  <c:v>-8.5720210000000008E-3</c:v>
                </c:pt>
                <c:pt idx="9082">
                  <c:v>-3.9277340000000004E-3</c:v>
                </c:pt>
                <c:pt idx="9083">
                  <c:v>-2.589446E-3</c:v>
                </c:pt>
                <c:pt idx="9084">
                  <c:v>-3.4184879999999999E-3</c:v>
                </c:pt>
                <c:pt idx="9085">
                  <c:v>-6.7588470000000001E-3</c:v>
                </c:pt>
                <c:pt idx="9086">
                  <c:v>-1.0221755000000001E-2</c:v>
                </c:pt>
                <c:pt idx="9087">
                  <c:v>-4.0999469999999996E-3</c:v>
                </c:pt>
                <c:pt idx="9088">
                  <c:v>-6.6941320000000002E-3</c:v>
                </c:pt>
                <c:pt idx="9089">
                  <c:v>-7.4422120000000001E-3</c:v>
                </c:pt>
                <c:pt idx="9090">
                  <c:v>3.7496399999999998E-4</c:v>
                </c:pt>
                <c:pt idx="9091">
                  <c:v>-4.7957579999999998E-3</c:v>
                </c:pt>
                <c:pt idx="9092">
                  <c:v>-5.816814E-3</c:v>
                </c:pt>
                <c:pt idx="9093">
                  <c:v>-6.5654499999999996E-3</c:v>
                </c:pt>
                <c:pt idx="9094">
                  <c:v>-5.453846E-3</c:v>
                </c:pt>
                <c:pt idx="9095">
                  <c:v>-5.3542440000000002E-3</c:v>
                </c:pt>
                <c:pt idx="9096">
                  <c:v>-2.7648529999999998E-3</c:v>
                </c:pt>
                <c:pt idx="9097">
                  <c:v>-1.0066273000000001E-2</c:v>
                </c:pt>
                <c:pt idx="9098">
                  <c:v>-1.0636456000000001E-2</c:v>
                </c:pt>
                <c:pt idx="9099">
                  <c:v>-1.3053679999999999E-3</c:v>
                </c:pt>
                <c:pt idx="9100">
                  <c:v>-5.0074280000000004E-3</c:v>
                </c:pt>
                <c:pt idx="9101">
                  <c:v>-1.0699136E-2</c:v>
                </c:pt>
                <c:pt idx="9102">
                  <c:v>-5.6420589999999996E-3</c:v>
                </c:pt>
                <c:pt idx="9103">
                  <c:v>-5.1125989999999998E-3</c:v>
                </c:pt>
                <c:pt idx="9104">
                  <c:v>-9.1914949999999992E-3</c:v>
                </c:pt>
                <c:pt idx="9105">
                  <c:v>-6.0007630000000001E-3</c:v>
                </c:pt>
                <c:pt idx="9106">
                  <c:v>-5.350418E-3</c:v>
                </c:pt>
                <c:pt idx="9107">
                  <c:v>-1.1311742E-2</c:v>
                </c:pt>
                <c:pt idx="9108">
                  <c:v>-8.4459140000000005E-3</c:v>
                </c:pt>
                <c:pt idx="9109">
                  <c:v>-6.046666E-3</c:v>
                </c:pt>
                <c:pt idx="9110">
                  <c:v>-5.9819510000000001E-3</c:v>
                </c:pt>
                <c:pt idx="9111">
                  <c:v>-1.0597113999999999E-2</c:v>
                </c:pt>
                <c:pt idx="9112">
                  <c:v>-7.4228920000000004E-3</c:v>
                </c:pt>
                <c:pt idx="9113">
                  <c:v>-8.9735030000000007E-3</c:v>
                </c:pt>
                <c:pt idx="9114">
                  <c:v>-9.8134650000000004E-3</c:v>
                </c:pt>
                <c:pt idx="9115">
                  <c:v>-8.5606429999999997E-3</c:v>
                </c:pt>
                <c:pt idx="9116">
                  <c:v>-6.0061380000000003E-3</c:v>
                </c:pt>
                <c:pt idx="9117">
                  <c:v>-1.0160572999999999E-2</c:v>
                </c:pt>
                <c:pt idx="9118">
                  <c:v>-1.0378952E-2</c:v>
                </c:pt>
                <c:pt idx="9119">
                  <c:v>-9.7590439999999997E-3</c:v>
                </c:pt>
                <c:pt idx="9120">
                  <c:v>-1.3617964E-2</c:v>
                </c:pt>
                <c:pt idx="9121">
                  <c:v>-8.6186519999999992E-3</c:v>
                </c:pt>
                <c:pt idx="9122">
                  <c:v>-4.991161E-3</c:v>
                </c:pt>
                <c:pt idx="9123">
                  <c:v>-5.2058089999999996E-3</c:v>
                </c:pt>
                <c:pt idx="9124">
                  <c:v>-9.6692670000000005E-3</c:v>
                </c:pt>
                <c:pt idx="9125">
                  <c:v>-1.571353E-2</c:v>
                </c:pt>
                <c:pt idx="9126">
                  <c:v>-1.1091346E-2</c:v>
                </c:pt>
                <c:pt idx="9127">
                  <c:v>-5.9404289999999997E-3</c:v>
                </c:pt>
                <c:pt idx="9128">
                  <c:v>-6.6680050000000003E-3</c:v>
                </c:pt>
                <c:pt idx="9129">
                  <c:v>-8.2846689999999997E-3</c:v>
                </c:pt>
                <c:pt idx="9130">
                  <c:v>-1.1267943000000001E-2</c:v>
                </c:pt>
                <c:pt idx="9131">
                  <c:v>-8.7102150000000003E-3</c:v>
                </c:pt>
                <c:pt idx="9132">
                  <c:v>-1.1778443E-2</c:v>
                </c:pt>
                <c:pt idx="9133">
                  <c:v>-1.0524822E-2</c:v>
                </c:pt>
                <c:pt idx="9134">
                  <c:v>-2.8843100000000002E-4</c:v>
                </c:pt>
                <c:pt idx="9135">
                  <c:v>-8.2333430000000006E-3</c:v>
                </c:pt>
                <c:pt idx="9136">
                  <c:v>-8.7191030000000006E-3</c:v>
                </c:pt>
                <c:pt idx="9137">
                  <c:v>-4.4576349999999997E-3</c:v>
                </c:pt>
                <c:pt idx="9138">
                  <c:v>-1.2388796000000001E-2</c:v>
                </c:pt>
                <c:pt idx="9139">
                  <c:v>-5.9206980000000003E-3</c:v>
                </c:pt>
                <c:pt idx="9140">
                  <c:v>-4.5925799999999998E-3</c:v>
                </c:pt>
                <c:pt idx="9141">
                  <c:v>-4.4271249999999996E-3</c:v>
                </c:pt>
                <c:pt idx="9142">
                  <c:v>-6.9198439999999996E-3</c:v>
                </c:pt>
                <c:pt idx="9143">
                  <c:v>-7.1440089999999998E-3</c:v>
                </c:pt>
                <c:pt idx="9144">
                  <c:v>-2.6597790000000001E-3</c:v>
                </c:pt>
                <c:pt idx="9145">
                  <c:v>-8.1896390000000003E-3</c:v>
                </c:pt>
                <c:pt idx="9146">
                  <c:v>-3.721654E-3</c:v>
                </c:pt>
                <c:pt idx="9147">
                  <c:v>-3.8459259999999999E-3</c:v>
                </c:pt>
                <c:pt idx="9148">
                  <c:v>-1.0219136E-2</c:v>
                </c:pt>
                <c:pt idx="9149">
                  <c:v>-5.1069330000000001E-3</c:v>
                </c:pt>
                <c:pt idx="9150">
                  <c:v>-7.5077729999999997E-3</c:v>
                </c:pt>
                <c:pt idx="9151">
                  <c:v>-8.3314240000000005E-3</c:v>
                </c:pt>
                <c:pt idx="9152">
                  <c:v>-4.6280319999999998E-3</c:v>
                </c:pt>
                <c:pt idx="9153">
                  <c:v>-8.0466789999999993E-3</c:v>
                </c:pt>
                <c:pt idx="9154">
                  <c:v>-9.0682669999999996E-3</c:v>
                </c:pt>
                <c:pt idx="9155">
                  <c:v>-7.4547110000000001E-3</c:v>
                </c:pt>
                <c:pt idx="9156">
                  <c:v>-9.1588680000000006E-3</c:v>
                </c:pt>
                <c:pt idx="9157">
                  <c:v>-4.0054310000000003E-3</c:v>
                </c:pt>
                <c:pt idx="9158">
                  <c:v>-2.2072649999999999E-3</c:v>
                </c:pt>
                <c:pt idx="9159">
                  <c:v>-7.2855209999999997E-3</c:v>
                </c:pt>
                <c:pt idx="9160">
                  <c:v>-7.52201E-3</c:v>
                </c:pt>
                <c:pt idx="9161">
                  <c:v>-7.8841750000000002E-3</c:v>
                </c:pt>
                <c:pt idx="9162">
                  <c:v>-3.730176E-3</c:v>
                </c:pt>
                <c:pt idx="9163">
                  <c:v>-4.233466E-3</c:v>
                </c:pt>
                <c:pt idx="9164">
                  <c:v>-4.642261E-3</c:v>
                </c:pt>
                <c:pt idx="9165">
                  <c:v>-4.4997320000000002E-3</c:v>
                </c:pt>
                <c:pt idx="9166">
                  <c:v>-6.0707310000000002E-3</c:v>
                </c:pt>
                <c:pt idx="9167">
                  <c:v>-6.3751789999999999E-3</c:v>
                </c:pt>
                <c:pt idx="9168">
                  <c:v>-8.7435280000000004E-3</c:v>
                </c:pt>
                <c:pt idx="9169">
                  <c:v>-4.1339109999999997E-3</c:v>
                </c:pt>
                <c:pt idx="9170">
                  <c:v>-6.5810900000000004E-3</c:v>
                </c:pt>
                <c:pt idx="9171">
                  <c:v>-8.3428789999999992E-3</c:v>
                </c:pt>
                <c:pt idx="9172">
                  <c:v>-6.1878499999999999E-3</c:v>
                </c:pt>
                <c:pt idx="9173">
                  <c:v>-5.9706209999999997E-3</c:v>
                </c:pt>
                <c:pt idx="9174">
                  <c:v>-7.08036E-3</c:v>
                </c:pt>
                <c:pt idx="9175">
                  <c:v>-4.4180950000000004E-3</c:v>
                </c:pt>
                <c:pt idx="9176">
                  <c:v>-5.9070679999999997E-3</c:v>
                </c:pt>
                <c:pt idx="9177">
                  <c:v>-1.0646622999999999E-2</c:v>
                </c:pt>
                <c:pt idx="9178">
                  <c:v>-4.1152200000000002E-3</c:v>
                </c:pt>
                <c:pt idx="9179">
                  <c:v>-4.3192910000000003E-3</c:v>
                </c:pt>
                <c:pt idx="9180">
                  <c:v>-6.1859000000000003E-3</c:v>
                </c:pt>
                <c:pt idx="9181">
                  <c:v>-5.8552079999999998E-3</c:v>
                </c:pt>
                <c:pt idx="9182">
                  <c:v>-9.8723209999999999E-3</c:v>
                </c:pt>
                <c:pt idx="9183">
                  <c:v>-6.8478699999999998E-3</c:v>
                </c:pt>
                <c:pt idx="9184">
                  <c:v>-9.2660199999999998E-3</c:v>
                </c:pt>
                <c:pt idx="9185">
                  <c:v>-4.019323E-3</c:v>
                </c:pt>
                <c:pt idx="9186">
                  <c:v>-7.3320299999999998E-3</c:v>
                </c:pt>
                <c:pt idx="9187">
                  <c:v>-7.7100520000000002E-3</c:v>
                </c:pt>
                <c:pt idx="9188">
                  <c:v>-6.4687520000000004E-3</c:v>
                </c:pt>
                <c:pt idx="9189">
                  <c:v>-6.0415579999999998E-3</c:v>
                </c:pt>
                <c:pt idx="9190">
                  <c:v>-4.7110440000000002E-3</c:v>
                </c:pt>
                <c:pt idx="9191">
                  <c:v>-4.9228639999999999E-3</c:v>
                </c:pt>
                <c:pt idx="9192">
                  <c:v>-6.0232819999999996E-3</c:v>
                </c:pt>
                <c:pt idx="9193">
                  <c:v>-6.7356259999999998E-3</c:v>
                </c:pt>
                <c:pt idx="9194">
                  <c:v>-2.573372E-3</c:v>
                </c:pt>
                <c:pt idx="9195">
                  <c:v>-4.5565120000000004E-3</c:v>
                </c:pt>
                <c:pt idx="9196">
                  <c:v>-1.0671929E-2</c:v>
                </c:pt>
                <c:pt idx="9197">
                  <c:v>-3.5905780000000001E-3</c:v>
                </c:pt>
                <c:pt idx="9198">
                  <c:v>-4.8723569999999999E-3</c:v>
                </c:pt>
                <c:pt idx="9199">
                  <c:v>-7.6004990000000001E-3</c:v>
                </c:pt>
                <c:pt idx="9200">
                  <c:v>-6.4343009999999999E-3</c:v>
                </c:pt>
                <c:pt idx="9201">
                  <c:v>-7.1682680000000002E-3</c:v>
                </c:pt>
                <c:pt idx="9202">
                  <c:v>-8.3179550000000001E-3</c:v>
                </c:pt>
                <c:pt idx="9203">
                  <c:v>-5.5635199999999998E-3</c:v>
                </c:pt>
                <c:pt idx="9204">
                  <c:v>-4.9051870000000001E-3</c:v>
                </c:pt>
                <c:pt idx="9205">
                  <c:v>-3.9082259999999999E-3</c:v>
                </c:pt>
                <c:pt idx="9206">
                  <c:v>-6.5697890000000004E-3</c:v>
                </c:pt>
                <c:pt idx="9207">
                  <c:v>-5.1948920000000004E-3</c:v>
                </c:pt>
                <c:pt idx="9208">
                  <c:v>-5.8907760000000003E-3</c:v>
                </c:pt>
                <c:pt idx="9209">
                  <c:v>-8.6043939999999996E-3</c:v>
                </c:pt>
                <c:pt idx="9210">
                  <c:v>-7.065885E-3</c:v>
                </c:pt>
                <c:pt idx="9211">
                  <c:v>-5.7700850000000003E-3</c:v>
                </c:pt>
                <c:pt idx="9212">
                  <c:v>-6.814044E-3</c:v>
                </c:pt>
                <c:pt idx="9213">
                  <c:v>-8.1005439999999995E-3</c:v>
                </c:pt>
                <c:pt idx="9214">
                  <c:v>-4.5225869999999998E-3</c:v>
                </c:pt>
                <c:pt idx="9215">
                  <c:v>-5.9893860000000002E-3</c:v>
                </c:pt>
                <c:pt idx="9216">
                  <c:v>-5.3377110000000002E-3</c:v>
                </c:pt>
                <c:pt idx="9217">
                  <c:v>-7.140548E-3</c:v>
                </c:pt>
                <c:pt idx="9218">
                  <c:v>-5.2907149999999997E-3</c:v>
                </c:pt>
                <c:pt idx="9219">
                  <c:v>2.217728E-3</c:v>
                </c:pt>
                <c:pt idx="9220">
                  <c:v>-4.4654739999999997E-3</c:v>
                </c:pt>
                <c:pt idx="9221">
                  <c:v>-1.0671778E-2</c:v>
                </c:pt>
                <c:pt idx="9222">
                  <c:v>-2.6479400000000001E-3</c:v>
                </c:pt>
                <c:pt idx="9223">
                  <c:v>-7.2965599999999997E-3</c:v>
                </c:pt>
                <c:pt idx="9224">
                  <c:v>-3.9931749999999998E-3</c:v>
                </c:pt>
                <c:pt idx="9225">
                  <c:v>-2.2006500000000002E-3</c:v>
                </c:pt>
                <c:pt idx="9226">
                  <c:v>-7.9456209999999999E-3</c:v>
                </c:pt>
                <c:pt idx="9227">
                  <c:v>-3.6902400000000002E-4</c:v>
                </c:pt>
                <c:pt idx="9228">
                  <c:v>-8.8834099999999996E-4</c:v>
                </c:pt>
                <c:pt idx="9229">
                  <c:v>-8.6710940000000007E-3</c:v>
                </c:pt>
                <c:pt idx="9230">
                  <c:v>-5.5362880000000003E-3</c:v>
                </c:pt>
                <c:pt idx="9231">
                  <c:v>-1.9794180000000001E-3</c:v>
                </c:pt>
                <c:pt idx="9232">
                  <c:v>-3.9224610000000004E-3</c:v>
                </c:pt>
                <c:pt idx="9233">
                  <c:v>-8.6853260000000002E-3</c:v>
                </c:pt>
                <c:pt idx="9234">
                  <c:v>1.36661E-4</c:v>
                </c:pt>
                <c:pt idx="9235">
                  <c:v>8.82491E-4</c:v>
                </c:pt>
                <c:pt idx="9236">
                  <c:v>-5.6313350000000003E-3</c:v>
                </c:pt>
                <c:pt idx="9237">
                  <c:v>-7.3059550000000003E-3</c:v>
                </c:pt>
                <c:pt idx="9238">
                  <c:v>-7.2875789999999998E-3</c:v>
                </c:pt>
                <c:pt idx="9239">
                  <c:v>-1.5440600000000001E-3</c:v>
                </c:pt>
                <c:pt idx="9240">
                  <c:v>-2.1557880000000001E-3</c:v>
                </c:pt>
                <c:pt idx="9241">
                  <c:v>-5.1853840000000003E-3</c:v>
                </c:pt>
                <c:pt idx="9242">
                  <c:v>-4.8277219999999996E-3</c:v>
                </c:pt>
                <c:pt idx="9243">
                  <c:v>-3.7161820000000002E-3</c:v>
                </c:pt>
                <c:pt idx="9244">
                  <c:v>-5.9361930000000002E-3</c:v>
                </c:pt>
                <c:pt idx="9245">
                  <c:v>-4.4461789999999998E-3</c:v>
                </c:pt>
                <c:pt idx="9246">
                  <c:v>-2.432296E-3</c:v>
                </c:pt>
                <c:pt idx="9247">
                  <c:v>-3.4937369999999998E-3</c:v>
                </c:pt>
                <c:pt idx="9248">
                  <c:v>-3.9480729999999999E-3</c:v>
                </c:pt>
                <c:pt idx="9249">
                  <c:v>-4.2226190000000004E-3</c:v>
                </c:pt>
                <c:pt idx="9250">
                  <c:v>-4.6433990000000003E-3</c:v>
                </c:pt>
                <c:pt idx="9251">
                  <c:v>-5.0193390000000003E-3</c:v>
                </c:pt>
                <c:pt idx="9252">
                  <c:v>-2.4286160000000002E-3</c:v>
                </c:pt>
                <c:pt idx="9253">
                  <c:v>-5.5645850000000004E-3</c:v>
                </c:pt>
                <c:pt idx="9254">
                  <c:v>-4.4058439999999999E-3</c:v>
                </c:pt>
                <c:pt idx="9255">
                  <c:v>-4.5718310000000002E-3</c:v>
                </c:pt>
                <c:pt idx="9256">
                  <c:v>-2.7723330000000001E-3</c:v>
                </c:pt>
                <c:pt idx="9257">
                  <c:v>-5.2035809999999997E-3</c:v>
                </c:pt>
                <c:pt idx="9258">
                  <c:v>-5.8512620000000003E-3</c:v>
                </c:pt>
                <c:pt idx="9259">
                  <c:v>-6.070537E-3</c:v>
                </c:pt>
                <c:pt idx="9260">
                  <c:v>-4.4374870000000004E-3</c:v>
                </c:pt>
                <c:pt idx="9261">
                  <c:v>-3.0257700000000001E-3</c:v>
                </c:pt>
                <c:pt idx="9262">
                  <c:v>-6.3557869999999999E-3</c:v>
                </c:pt>
                <c:pt idx="9263">
                  <c:v>-6.9728910000000002E-3</c:v>
                </c:pt>
                <c:pt idx="9264">
                  <c:v>-8.5742500000000003E-3</c:v>
                </c:pt>
                <c:pt idx="9265">
                  <c:v>-4.9184299999999997E-3</c:v>
                </c:pt>
                <c:pt idx="9266">
                  <c:v>-3.2683360000000002E-3</c:v>
                </c:pt>
                <c:pt idx="9267">
                  <c:v>-6.3499029999999996E-3</c:v>
                </c:pt>
                <c:pt idx="9268">
                  <c:v>-4.1844869999999998E-3</c:v>
                </c:pt>
                <c:pt idx="9269">
                  <c:v>-6.5412669999999999E-3</c:v>
                </c:pt>
                <c:pt idx="9270">
                  <c:v>-3.9609299999999997E-3</c:v>
                </c:pt>
                <c:pt idx="9271">
                  <c:v>-8.7149830000000008E-3</c:v>
                </c:pt>
                <c:pt idx="9272">
                  <c:v>-3.1007729999999998E-3</c:v>
                </c:pt>
                <c:pt idx="9273">
                  <c:v>-1.654193E-3</c:v>
                </c:pt>
                <c:pt idx="9274">
                  <c:v>-4.3834010000000003E-3</c:v>
                </c:pt>
                <c:pt idx="9275">
                  <c:v>-3.6045230000000001E-3</c:v>
                </c:pt>
                <c:pt idx="9276">
                  <c:v>-6.4985800000000003E-3</c:v>
                </c:pt>
                <c:pt idx="9277">
                  <c:v>-3.2655269999999998E-3</c:v>
                </c:pt>
                <c:pt idx="9278">
                  <c:v>-3.5723230000000001E-3</c:v>
                </c:pt>
                <c:pt idx="9279">
                  <c:v>-6.3652300000000004E-3</c:v>
                </c:pt>
                <c:pt idx="9280">
                  <c:v>-4.4741900000000001E-4</c:v>
                </c:pt>
                <c:pt idx="9281">
                  <c:v>-4.279298E-3</c:v>
                </c:pt>
                <c:pt idx="9282">
                  <c:v>-4.3014020000000002E-3</c:v>
                </c:pt>
                <c:pt idx="9283">
                  <c:v>-6.2063869999999998E-3</c:v>
                </c:pt>
                <c:pt idx="9284">
                  <c:v>-2.5514650000000002E-3</c:v>
                </c:pt>
                <c:pt idx="9285">
                  <c:v>-1.027722E-3</c:v>
                </c:pt>
                <c:pt idx="9286">
                  <c:v>1.4327719999999999E-3</c:v>
                </c:pt>
                <c:pt idx="9287">
                  <c:v>-1.1221930000000001E-3</c:v>
                </c:pt>
                <c:pt idx="9288">
                  <c:v>-6.8703299999999998E-4</c:v>
                </c:pt>
                <c:pt idx="9289">
                  <c:v>-5.0645899999999999E-3</c:v>
                </c:pt>
                <c:pt idx="9290">
                  <c:v>-5.1218300000000004E-4</c:v>
                </c:pt>
                <c:pt idx="9291">
                  <c:v>-1.7403500000000001E-4</c:v>
                </c:pt>
                <c:pt idx="9292">
                  <c:v>-1.586575E-3</c:v>
                </c:pt>
                <c:pt idx="9293">
                  <c:v>-7.9873699999999999E-4</c:v>
                </c:pt>
                <c:pt idx="9294">
                  <c:v>1.4377859999999999E-3</c:v>
                </c:pt>
                <c:pt idx="9295">
                  <c:v>-1.80091E-3</c:v>
                </c:pt>
                <c:pt idx="9296">
                  <c:v>-4.7012900000000001E-4</c:v>
                </c:pt>
                <c:pt idx="9297">
                  <c:v>-6.0221399999999996E-3</c:v>
                </c:pt>
                <c:pt idx="9298">
                  <c:v>-2.658568E-3</c:v>
                </c:pt>
                <c:pt idx="9299">
                  <c:v>2.7837220000000002E-3</c:v>
                </c:pt>
                <c:pt idx="9300">
                  <c:v>-1.3345900000000001E-3</c:v>
                </c:pt>
                <c:pt idx="9301">
                  <c:v>-3.5228379999999999E-3</c:v>
                </c:pt>
                <c:pt idx="9302">
                  <c:v>-6.3199559999999998E-3</c:v>
                </c:pt>
                <c:pt idx="9303">
                  <c:v>-3.4012339999999999E-3</c:v>
                </c:pt>
                <c:pt idx="9304">
                  <c:v>-9.9552730000000006E-3</c:v>
                </c:pt>
                <c:pt idx="9305">
                  <c:v>-7.0656640000000001E-3</c:v>
                </c:pt>
                <c:pt idx="9306">
                  <c:v>-1.1883340000000001E-3</c:v>
                </c:pt>
                <c:pt idx="9307">
                  <c:v>-3.05569E-4</c:v>
                </c:pt>
                <c:pt idx="9308">
                  <c:v>-6.8553479999999998E-3</c:v>
                </c:pt>
                <c:pt idx="9309">
                  <c:v>-9.2012789999999997E-3</c:v>
                </c:pt>
                <c:pt idx="9310">
                  <c:v>-6.7884540000000002E-3</c:v>
                </c:pt>
                <c:pt idx="9311">
                  <c:v>-7.4136660000000002E-3</c:v>
                </c:pt>
                <c:pt idx="9312">
                  <c:v>-8.0834519999999997E-3</c:v>
                </c:pt>
                <c:pt idx="9313">
                  <c:v>-1.0475066E-2</c:v>
                </c:pt>
                <c:pt idx="9314">
                  <c:v>-2.2996940000000001E-3</c:v>
                </c:pt>
                <c:pt idx="9315">
                  <c:v>-8.2505310000000002E-3</c:v>
                </c:pt>
                <c:pt idx="9316">
                  <c:v>-1.3095086000000001E-2</c:v>
                </c:pt>
                <c:pt idx="9317">
                  <c:v>-9.8184770000000008E-3</c:v>
                </c:pt>
                <c:pt idx="9318">
                  <c:v>-3.9190420000000002E-3</c:v>
                </c:pt>
                <c:pt idx="9319">
                  <c:v>-4.6288309999999999E-3</c:v>
                </c:pt>
                <c:pt idx="9320">
                  <c:v>-7.4842729999999996E-3</c:v>
                </c:pt>
                <c:pt idx="9321">
                  <c:v>-6.1052559999999999E-3</c:v>
                </c:pt>
                <c:pt idx="9322">
                  <c:v>-4.14943E-3</c:v>
                </c:pt>
                <c:pt idx="9323">
                  <c:v>-8.6701460000000001E-3</c:v>
                </c:pt>
                <c:pt idx="9324">
                  <c:v>-5.2868660000000003E-3</c:v>
                </c:pt>
                <c:pt idx="9325">
                  <c:v>-6.2874669999999997E-3</c:v>
                </c:pt>
                <c:pt idx="9326">
                  <c:v>-1.2660779999999999E-3</c:v>
                </c:pt>
                <c:pt idx="9327">
                  <c:v>-4.5003860000000003E-3</c:v>
                </c:pt>
                <c:pt idx="9328">
                  <c:v>-5.3635169999999999E-3</c:v>
                </c:pt>
                <c:pt idx="9329">
                  <c:v>-2.7752440000000001E-3</c:v>
                </c:pt>
                <c:pt idx="9330">
                  <c:v>-1.9901440000000001E-3</c:v>
                </c:pt>
                <c:pt idx="9331">
                  <c:v>-2.5377580000000002E-3</c:v>
                </c:pt>
                <c:pt idx="9332">
                  <c:v>3.1688499999999999E-4</c:v>
                </c:pt>
                <c:pt idx="9333">
                  <c:v>2.219375E-3</c:v>
                </c:pt>
                <c:pt idx="9334">
                  <c:v>-3.5293249999999998E-3</c:v>
                </c:pt>
                <c:pt idx="9335">
                  <c:v>-3.1907179999999999E-3</c:v>
                </c:pt>
                <c:pt idx="9336">
                  <c:v>-1.05646E-3</c:v>
                </c:pt>
                <c:pt idx="9337">
                  <c:v>-1.180443E-3</c:v>
                </c:pt>
                <c:pt idx="9338">
                  <c:v>1.7820570000000001E-3</c:v>
                </c:pt>
                <c:pt idx="9339">
                  <c:v>-3.0498890000000001E-3</c:v>
                </c:pt>
                <c:pt idx="9340">
                  <c:v>8.4045599999999995E-4</c:v>
                </c:pt>
                <c:pt idx="9341">
                  <c:v>-4.5874729999999999E-3</c:v>
                </c:pt>
                <c:pt idx="9342">
                  <c:v>-2.8817180000000001E-3</c:v>
                </c:pt>
                <c:pt idx="9343">
                  <c:v>9.0274500000000004E-4</c:v>
                </c:pt>
                <c:pt idx="9344">
                  <c:v>-2.0810609999999999E-3</c:v>
                </c:pt>
                <c:pt idx="9345">
                  <c:v>-8.9159000000000005E-4</c:v>
                </c:pt>
                <c:pt idx="9346">
                  <c:v>-2.9680570000000001E-3</c:v>
                </c:pt>
                <c:pt idx="9347">
                  <c:v>-1.6390129999999999E-3</c:v>
                </c:pt>
                <c:pt idx="9348">
                  <c:v>-4.8177619999999997E-3</c:v>
                </c:pt>
                <c:pt idx="9349">
                  <c:v>-1.862453E-3</c:v>
                </c:pt>
                <c:pt idx="9350">
                  <c:v>-1.028618E-3</c:v>
                </c:pt>
                <c:pt idx="9351">
                  <c:v>5.7591399999999996E-4</c:v>
                </c:pt>
                <c:pt idx="9352">
                  <c:v>-2.6851269999999998E-3</c:v>
                </c:pt>
                <c:pt idx="9353">
                  <c:v>-1.4061360000000001E-3</c:v>
                </c:pt>
                <c:pt idx="9354">
                  <c:v>-1.4567359999999999E-3</c:v>
                </c:pt>
                <c:pt idx="9355">
                  <c:v>-1.434968E-3</c:v>
                </c:pt>
                <c:pt idx="9356">
                  <c:v>-7.8236260000000002E-3</c:v>
                </c:pt>
                <c:pt idx="9357" formatCode="0.00E+00">
                  <c:v>-6.8595600000000004E-5</c:v>
                </c:pt>
                <c:pt idx="9358">
                  <c:v>-6.2029210000000001E-3</c:v>
                </c:pt>
                <c:pt idx="9359">
                  <c:v>-4.5642820000000002E-3</c:v>
                </c:pt>
                <c:pt idx="9360">
                  <c:v>-6.9520720000000001E-3</c:v>
                </c:pt>
                <c:pt idx="9361">
                  <c:v>-5.2625340000000001E-3</c:v>
                </c:pt>
                <c:pt idx="9362">
                  <c:v>-5.4119379999999998E-3</c:v>
                </c:pt>
                <c:pt idx="9363">
                  <c:v>-2.8307779999999999E-3</c:v>
                </c:pt>
                <c:pt idx="9364">
                  <c:v>-6.7291130000000001E-3</c:v>
                </c:pt>
                <c:pt idx="9365">
                  <c:v>-9.9862119999999995E-3</c:v>
                </c:pt>
                <c:pt idx="9366">
                  <c:v>-7.0407550000000001E-3</c:v>
                </c:pt>
                <c:pt idx="9367">
                  <c:v>-7.1007229999999998E-3</c:v>
                </c:pt>
                <c:pt idx="9368">
                  <c:v>-7.6634479999999998E-3</c:v>
                </c:pt>
                <c:pt idx="9369">
                  <c:v>-8.0814900000000002E-3</c:v>
                </c:pt>
                <c:pt idx="9370">
                  <c:v>-3.154642E-3</c:v>
                </c:pt>
                <c:pt idx="9371">
                  <c:v>-6.3588869999999997E-3</c:v>
                </c:pt>
                <c:pt idx="9372">
                  <c:v>-1.0633526000000001E-2</c:v>
                </c:pt>
                <c:pt idx="9373">
                  <c:v>-8.2239689999999994E-3</c:v>
                </c:pt>
                <c:pt idx="9374">
                  <c:v>-5.6652040000000001E-3</c:v>
                </c:pt>
                <c:pt idx="9375">
                  <c:v>-5.0338919999999999E-3</c:v>
                </c:pt>
                <c:pt idx="9376">
                  <c:v>-6.9087569999999997E-3</c:v>
                </c:pt>
                <c:pt idx="9377">
                  <c:v>-9.5048319999999995E-3</c:v>
                </c:pt>
                <c:pt idx="9378">
                  <c:v>-6.1401950000000002E-3</c:v>
                </c:pt>
                <c:pt idx="9379">
                  <c:v>-3.9770550000000002E-3</c:v>
                </c:pt>
                <c:pt idx="9380">
                  <c:v>-3.4390969999999999E-3</c:v>
                </c:pt>
                <c:pt idx="9381">
                  <c:v>-5.1599059999999997E-3</c:v>
                </c:pt>
                <c:pt idx="9382">
                  <c:v>-6.9325300000000001E-4</c:v>
                </c:pt>
                <c:pt idx="9383">
                  <c:v>-1.5562130000000001E-3</c:v>
                </c:pt>
                <c:pt idx="9384">
                  <c:v>-3.5237559999999999E-3</c:v>
                </c:pt>
                <c:pt idx="9385">
                  <c:v>-5.3397660000000001E-3</c:v>
                </c:pt>
                <c:pt idx="9386">
                  <c:v>-2.0941710000000001E-3</c:v>
                </c:pt>
                <c:pt idx="9387">
                  <c:v>-1.0948100000000001E-3</c:v>
                </c:pt>
                <c:pt idx="9388">
                  <c:v>-3.253302E-3</c:v>
                </c:pt>
                <c:pt idx="9389">
                  <c:v>1.610376E-3</c:v>
                </c:pt>
                <c:pt idx="9390">
                  <c:v>-1.961988E-3</c:v>
                </c:pt>
                <c:pt idx="9391">
                  <c:v>-1.5176400000000001E-4</c:v>
                </c:pt>
                <c:pt idx="9392">
                  <c:v>-4.7353300000000003E-3</c:v>
                </c:pt>
                <c:pt idx="9393">
                  <c:v>6.7023699999999996E-4</c:v>
                </c:pt>
                <c:pt idx="9394">
                  <c:v>-1.81902E-3</c:v>
                </c:pt>
                <c:pt idx="9395">
                  <c:v>2.7440640000000001E-3</c:v>
                </c:pt>
                <c:pt idx="9396">
                  <c:v>-2.8214099999999999E-3</c:v>
                </c:pt>
                <c:pt idx="9397">
                  <c:v>-2.1223280000000001E-3</c:v>
                </c:pt>
                <c:pt idx="9398">
                  <c:v>-6.1018499999999996E-4</c:v>
                </c:pt>
                <c:pt idx="9399">
                  <c:v>2.6204400000000001E-4</c:v>
                </c:pt>
                <c:pt idx="9400">
                  <c:v>-5.5220759999999999E-3</c:v>
                </c:pt>
                <c:pt idx="9401">
                  <c:v>-7.1245399999999995E-4</c:v>
                </c:pt>
                <c:pt idx="9402">
                  <c:v>-2.013941E-3</c:v>
                </c:pt>
                <c:pt idx="9403">
                  <c:v>-2.3305639999999998E-3</c:v>
                </c:pt>
                <c:pt idx="9404">
                  <c:v>-4.2477740000000002E-3</c:v>
                </c:pt>
                <c:pt idx="9405">
                  <c:v>-4.4363249999999996E-3</c:v>
                </c:pt>
                <c:pt idx="9406">
                  <c:v>-2.6197830000000001E-3</c:v>
                </c:pt>
                <c:pt idx="9407">
                  <c:v>-2.4344530000000001E-3</c:v>
                </c:pt>
                <c:pt idx="9408">
                  <c:v>-3.6277999999999999E-4</c:v>
                </c:pt>
                <c:pt idx="9409">
                  <c:v>1.415332E-3</c:v>
                </c:pt>
                <c:pt idx="9410">
                  <c:v>-9.6207200000000001E-4</c:v>
                </c:pt>
                <c:pt idx="9411">
                  <c:v>-4.2544790000000002E-3</c:v>
                </c:pt>
                <c:pt idx="9412">
                  <c:v>-2.712243E-3</c:v>
                </c:pt>
                <c:pt idx="9413">
                  <c:v>-5.05136E-4</c:v>
                </c:pt>
                <c:pt idx="9414">
                  <c:v>-6.7105099999999998E-4</c:v>
                </c:pt>
                <c:pt idx="9415">
                  <c:v>-2.623972E-3</c:v>
                </c:pt>
                <c:pt idx="9416">
                  <c:v>-1.671891E-3</c:v>
                </c:pt>
                <c:pt idx="9417" formatCode="0.00E+00">
                  <c:v>3.6526499999999997E-5</c:v>
                </c:pt>
                <c:pt idx="9418">
                  <c:v>-1.9115759999999999E-3</c:v>
                </c:pt>
                <c:pt idx="9419">
                  <c:v>-2.569455E-3</c:v>
                </c:pt>
                <c:pt idx="9420">
                  <c:v>2.3611219999999998E-3</c:v>
                </c:pt>
                <c:pt idx="9421">
                  <c:v>1.313673E-3</c:v>
                </c:pt>
                <c:pt idx="9422">
                  <c:v>-1.18841E-4</c:v>
                </c:pt>
                <c:pt idx="9423">
                  <c:v>5.9905799999999997E-4</c:v>
                </c:pt>
                <c:pt idx="9424">
                  <c:v>4.08909E-4</c:v>
                </c:pt>
                <c:pt idx="9425">
                  <c:v>5.24224E-4</c:v>
                </c:pt>
                <c:pt idx="9426">
                  <c:v>-2.23592E-4</c:v>
                </c:pt>
                <c:pt idx="9427">
                  <c:v>-8.4018600000000004E-4</c:v>
                </c:pt>
                <c:pt idx="9428">
                  <c:v>-6.0689299999999995E-4</c:v>
                </c:pt>
                <c:pt idx="9429">
                  <c:v>-1.7065120000000001E-3</c:v>
                </c:pt>
                <c:pt idx="9430">
                  <c:v>2.2248459999999999E-3</c:v>
                </c:pt>
                <c:pt idx="9431">
                  <c:v>-7.0959400000000002E-4</c:v>
                </c:pt>
                <c:pt idx="9432">
                  <c:v>-1.8249259999999999E-3</c:v>
                </c:pt>
                <c:pt idx="9433" formatCode="0.00E+00">
                  <c:v>8.2210899999999996E-5</c:v>
                </c:pt>
                <c:pt idx="9434" formatCode="0.00E+00">
                  <c:v>3.4274099999999998E-5</c:v>
                </c:pt>
                <c:pt idx="9435">
                  <c:v>2.9626370000000002E-3</c:v>
                </c:pt>
                <c:pt idx="9436">
                  <c:v>7.3916300000000004E-4</c:v>
                </c:pt>
                <c:pt idx="9437">
                  <c:v>-1.9274100000000001E-3</c:v>
                </c:pt>
                <c:pt idx="9438">
                  <c:v>1.6982999999999999E-4</c:v>
                </c:pt>
                <c:pt idx="9439">
                  <c:v>-5.0138400000000001E-4</c:v>
                </c:pt>
                <c:pt idx="9440">
                  <c:v>-1.6361559999999999E-3</c:v>
                </c:pt>
                <c:pt idx="9441">
                  <c:v>-2.6646450000000002E-3</c:v>
                </c:pt>
                <c:pt idx="9442">
                  <c:v>-1.375409E-3</c:v>
                </c:pt>
                <c:pt idx="9443">
                  <c:v>-3.4882630000000001E-3</c:v>
                </c:pt>
                <c:pt idx="9444">
                  <c:v>-1.504741E-3</c:v>
                </c:pt>
                <c:pt idx="9445">
                  <c:v>1.2291E-4</c:v>
                </c:pt>
                <c:pt idx="9446">
                  <c:v>9.5168599999999998E-4</c:v>
                </c:pt>
                <c:pt idx="9447">
                  <c:v>-4.293654E-3</c:v>
                </c:pt>
                <c:pt idx="9448">
                  <c:v>-3.9272020000000003E-3</c:v>
                </c:pt>
                <c:pt idx="9449">
                  <c:v>1.6619510000000001E-3</c:v>
                </c:pt>
                <c:pt idx="9450">
                  <c:v>-5.3382500000000003E-4</c:v>
                </c:pt>
                <c:pt idx="9451">
                  <c:v>3.5046099999999999E-4</c:v>
                </c:pt>
                <c:pt idx="9452">
                  <c:v>-3.047199E-3</c:v>
                </c:pt>
                <c:pt idx="9453">
                  <c:v>-3.0558870000000002E-3</c:v>
                </c:pt>
                <c:pt idx="9454">
                  <c:v>-1.9719809999999998E-3</c:v>
                </c:pt>
                <c:pt idx="9455">
                  <c:v>-3.051626E-3</c:v>
                </c:pt>
                <c:pt idx="9456">
                  <c:v>-7.8847200000000002E-4</c:v>
                </c:pt>
                <c:pt idx="9457">
                  <c:v>-6.0924099999999995E-4</c:v>
                </c:pt>
                <c:pt idx="9458">
                  <c:v>2.086943E-3</c:v>
                </c:pt>
                <c:pt idx="9459">
                  <c:v>-1.67403E-4</c:v>
                </c:pt>
                <c:pt idx="9460">
                  <c:v>-3.1365619999999999E-3</c:v>
                </c:pt>
                <c:pt idx="9461">
                  <c:v>-5.2769999999999998E-4</c:v>
                </c:pt>
                <c:pt idx="9462">
                  <c:v>-1.7863099999999999E-3</c:v>
                </c:pt>
                <c:pt idx="9463">
                  <c:v>-6.9092800000000005E-4</c:v>
                </c:pt>
                <c:pt idx="9464" formatCode="0.00E+00">
                  <c:v>-4.0051300000000001E-5</c:v>
                </c:pt>
                <c:pt idx="9465">
                  <c:v>1.4413920000000001E-3</c:v>
                </c:pt>
                <c:pt idx="9466">
                  <c:v>2.76259E-4</c:v>
                </c:pt>
                <c:pt idx="9467">
                  <c:v>5.4343000000000002E-4</c:v>
                </c:pt>
                <c:pt idx="9468">
                  <c:v>1.1018950000000001E-3</c:v>
                </c:pt>
                <c:pt idx="9469">
                  <c:v>1.1315400000000001E-3</c:v>
                </c:pt>
                <c:pt idx="9470">
                  <c:v>2.0226340000000002E-3</c:v>
                </c:pt>
                <c:pt idx="9471">
                  <c:v>3.599372E-3</c:v>
                </c:pt>
                <c:pt idx="9472">
                  <c:v>2.8957649999999998E-3</c:v>
                </c:pt>
                <c:pt idx="9473">
                  <c:v>5.1095000000000003E-4</c:v>
                </c:pt>
                <c:pt idx="9474">
                  <c:v>-5.9665900000000003E-4</c:v>
                </c:pt>
                <c:pt idx="9475">
                  <c:v>1.830454E-3</c:v>
                </c:pt>
                <c:pt idx="9476">
                  <c:v>1.086633E-3</c:v>
                </c:pt>
                <c:pt idx="9477">
                  <c:v>-7.7832800000000001E-4</c:v>
                </c:pt>
                <c:pt idx="9478">
                  <c:v>-2.93367E-4</c:v>
                </c:pt>
                <c:pt idx="9479">
                  <c:v>3.8099340000000001E-3</c:v>
                </c:pt>
                <c:pt idx="9480">
                  <c:v>9.6913999999999995E-4</c:v>
                </c:pt>
                <c:pt idx="9481">
                  <c:v>-4.1307200000000001E-3</c:v>
                </c:pt>
                <c:pt idx="9482">
                  <c:v>5.4845399999999998E-4</c:v>
                </c:pt>
                <c:pt idx="9483">
                  <c:v>8.9798099999999995E-4</c:v>
                </c:pt>
                <c:pt idx="9484">
                  <c:v>4.3036309999999996E-3</c:v>
                </c:pt>
                <c:pt idx="9485">
                  <c:v>-3.754828E-3</c:v>
                </c:pt>
                <c:pt idx="9486">
                  <c:v>-6.7195199999999997E-4</c:v>
                </c:pt>
                <c:pt idx="9487">
                  <c:v>-3.0485579999999998E-3</c:v>
                </c:pt>
                <c:pt idx="9488">
                  <c:v>-3.9082259999999999E-3</c:v>
                </c:pt>
                <c:pt idx="9489" formatCode="0.00E+00">
                  <c:v>-2.4074699999999998E-6</c:v>
                </c:pt>
                <c:pt idx="9490">
                  <c:v>-9.0921399999999999E-4</c:v>
                </c:pt>
                <c:pt idx="9491">
                  <c:v>-1.4541900000000001E-4</c:v>
                </c:pt>
                <c:pt idx="9492">
                  <c:v>-5.1388470000000002E-3</c:v>
                </c:pt>
                <c:pt idx="9493">
                  <c:v>-1.7652270000000001E-3</c:v>
                </c:pt>
                <c:pt idx="9494">
                  <c:v>-1.2184800000000001E-3</c:v>
                </c:pt>
                <c:pt idx="9495">
                  <c:v>-1.9069899999999999E-3</c:v>
                </c:pt>
                <c:pt idx="9496">
                  <c:v>3.1089099999999999E-4</c:v>
                </c:pt>
                <c:pt idx="9497">
                  <c:v>-3.3055530000000001E-3</c:v>
                </c:pt>
                <c:pt idx="9498" formatCode="0.00E+00">
                  <c:v>1.9137700000000001E-5</c:v>
                </c:pt>
                <c:pt idx="9499">
                  <c:v>-1.8426250000000001E-3</c:v>
                </c:pt>
                <c:pt idx="9500">
                  <c:v>3.8922259999999999E-3</c:v>
                </c:pt>
                <c:pt idx="9501">
                  <c:v>-3.4502780000000002E-3</c:v>
                </c:pt>
                <c:pt idx="9502">
                  <c:v>8.8934300000000001E-4</c:v>
                </c:pt>
                <c:pt idx="9503">
                  <c:v>3.131914E-3</c:v>
                </c:pt>
                <c:pt idx="9504">
                  <c:v>-5.0626330000000004E-3</c:v>
                </c:pt>
                <c:pt idx="9505">
                  <c:v>2.8366939999999998E-3</c:v>
                </c:pt>
                <c:pt idx="9506">
                  <c:v>2.5610569999999998E-3</c:v>
                </c:pt>
                <c:pt idx="9507">
                  <c:v>1.407401E-3</c:v>
                </c:pt>
                <c:pt idx="9508">
                  <c:v>4.4593829999999999E-3</c:v>
                </c:pt>
                <c:pt idx="9509">
                  <c:v>-6.6420300000000004E-4</c:v>
                </c:pt>
                <c:pt idx="9510">
                  <c:v>2.0887060000000001E-3</c:v>
                </c:pt>
                <c:pt idx="9511">
                  <c:v>3.7355520000000001E-3</c:v>
                </c:pt>
                <c:pt idx="9512">
                  <c:v>-5.0340200000000002E-4</c:v>
                </c:pt>
                <c:pt idx="9513">
                  <c:v>-1.474986E-3</c:v>
                </c:pt>
                <c:pt idx="9514">
                  <c:v>2.0443810000000001E-3</c:v>
                </c:pt>
                <c:pt idx="9515">
                  <c:v>1.092904E-3</c:v>
                </c:pt>
                <c:pt idx="9516">
                  <c:v>-1.334301E-3</c:v>
                </c:pt>
                <c:pt idx="9517">
                  <c:v>-3.3265909999999998E-3</c:v>
                </c:pt>
                <c:pt idx="9518">
                  <c:v>3.2277149999999999E-3</c:v>
                </c:pt>
                <c:pt idx="9519">
                  <c:v>-1.2756860000000001E-3</c:v>
                </c:pt>
                <c:pt idx="9520">
                  <c:v>-1.4589119999999999E-3</c:v>
                </c:pt>
                <c:pt idx="9521">
                  <c:v>-4.7928290000000002E-3</c:v>
                </c:pt>
                <c:pt idx="9522" formatCode="0.00E+00">
                  <c:v>-7.3939999999999998E-6</c:v>
                </c:pt>
                <c:pt idx="9523">
                  <c:v>-3.7900020000000002E-3</c:v>
                </c:pt>
                <c:pt idx="9524">
                  <c:v>-1.1334990000000001E-3</c:v>
                </c:pt>
                <c:pt idx="9525">
                  <c:v>-1.0024610000000001E-3</c:v>
                </c:pt>
                <c:pt idx="9526">
                  <c:v>-2.3383029999999999E-3</c:v>
                </c:pt>
                <c:pt idx="9527">
                  <c:v>-3.9536629999999996E-3</c:v>
                </c:pt>
                <c:pt idx="9528">
                  <c:v>4.6718399999999999E-4</c:v>
                </c:pt>
                <c:pt idx="9529">
                  <c:v>-2.5891320000000001E-3</c:v>
                </c:pt>
                <c:pt idx="9530">
                  <c:v>-2.816299E-3</c:v>
                </c:pt>
                <c:pt idx="9531">
                  <c:v>2.715739E-3</c:v>
                </c:pt>
                <c:pt idx="9532">
                  <c:v>-2.4377439999999999E-3</c:v>
                </c:pt>
                <c:pt idx="9533">
                  <c:v>-3.803463E-3</c:v>
                </c:pt>
                <c:pt idx="9534">
                  <c:v>-2.6543090000000001E-3</c:v>
                </c:pt>
                <c:pt idx="9535">
                  <c:v>-2.16546E-4</c:v>
                </c:pt>
                <c:pt idx="9536">
                  <c:v>-7.8539699999999996E-4</c:v>
                </c:pt>
                <c:pt idx="9537">
                  <c:v>-2.6967739999999999E-3</c:v>
                </c:pt>
                <c:pt idx="9538">
                  <c:v>-6.2749799999999999E-4</c:v>
                </c:pt>
                <c:pt idx="9539">
                  <c:v>-2.2195829999999998E-3</c:v>
                </c:pt>
                <c:pt idx="9540">
                  <c:v>-2.689098E-3</c:v>
                </c:pt>
                <c:pt idx="9541">
                  <c:v>-7.4455699999999997E-4</c:v>
                </c:pt>
                <c:pt idx="9542">
                  <c:v>7.5986300000000005E-4</c:v>
                </c:pt>
                <c:pt idx="9543">
                  <c:v>-4.2962219999999997E-3</c:v>
                </c:pt>
                <c:pt idx="9544">
                  <c:v>-3.353197E-3</c:v>
                </c:pt>
                <c:pt idx="9545">
                  <c:v>-4.6505230000000002E-3</c:v>
                </c:pt>
                <c:pt idx="9546">
                  <c:v>-2.808414E-3</c:v>
                </c:pt>
                <c:pt idx="9547">
                  <c:v>-6.0074229999999996E-3</c:v>
                </c:pt>
                <c:pt idx="9548">
                  <c:v>-3.3226900000000001E-3</c:v>
                </c:pt>
                <c:pt idx="9549">
                  <c:v>-2.259531E-3</c:v>
                </c:pt>
                <c:pt idx="9550">
                  <c:v>-4.4731500000000004E-3</c:v>
                </c:pt>
                <c:pt idx="9551">
                  <c:v>-4.8786560000000003E-3</c:v>
                </c:pt>
                <c:pt idx="9552">
                  <c:v>-2.4652989999999998E-3</c:v>
                </c:pt>
                <c:pt idx="9553">
                  <c:v>-1.6879760000000001E-3</c:v>
                </c:pt>
                <c:pt idx="9554">
                  <c:v>-3.81664E-3</c:v>
                </c:pt>
                <c:pt idx="9555">
                  <c:v>-4.21851E-4</c:v>
                </c:pt>
                <c:pt idx="9556">
                  <c:v>-1.535053E-3</c:v>
                </c:pt>
                <c:pt idx="9557">
                  <c:v>-7.6924269999999999E-3</c:v>
                </c:pt>
                <c:pt idx="9558">
                  <c:v>-4.7773299999999998E-3</c:v>
                </c:pt>
                <c:pt idx="9559">
                  <c:v>-3.4533530000000002E-3</c:v>
                </c:pt>
                <c:pt idx="9560">
                  <c:v>-2.0511980000000002E-3</c:v>
                </c:pt>
                <c:pt idx="9561">
                  <c:v>-4.883531E-3</c:v>
                </c:pt>
                <c:pt idx="9562">
                  <c:v>-6.5661160000000003E-3</c:v>
                </c:pt>
                <c:pt idx="9563">
                  <c:v>-2.3399580000000001E-3</c:v>
                </c:pt>
                <c:pt idx="9564">
                  <c:v>-6.9403030000000001E-3</c:v>
                </c:pt>
                <c:pt idx="9565">
                  <c:v>-6.2528929999999998E-3</c:v>
                </c:pt>
                <c:pt idx="9566">
                  <c:v>-2.7087579999999999E-3</c:v>
                </c:pt>
                <c:pt idx="9567">
                  <c:v>1.856749E-3</c:v>
                </c:pt>
                <c:pt idx="9568">
                  <c:v>-3.9779710000000003E-3</c:v>
                </c:pt>
                <c:pt idx="9569">
                  <c:v>-1.6655249999999999E-3</c:v>
                </c:pt>
                <c:pt idx="9570">
                  <c:v>-2.7212019999999998E-3</c:v>
                </c:pt>
                <c:pt idx="9571">
                  <c:v>-3.1660579999999998E-3</c:v>
                </c:pt>
                <c:pt idx="9572">
                  <c:v>-8.18748E-4</c:v>
                </c:pt>
                <c:pt idx="9573">
                  <c:v>-3.1233139999999999E-3</c:v>
                </c:pt>
                <c:pt idx="9574">
                  <c:v>-3.4005490000000001E-3</c:v>
                </c:pt>
                <c:pt idx="9575">
                  <c:v>1.134396E-3</c:v>
                </c:pt>
                <c:pt idx="9576">
                  <c:v>-2.737307E-3</c:v>
                </c:pt>
                <c:pt idx="9577">
                  <c:v>4.0989119999999997E-3</c:v>
                </c:pt>
                <c:pt idx="9578">
                  <c:v>2.6142000000000001E-3</c:v>
                </c:pt>
                <c:pt idx="9579">
                  <c:v>2.8075219999999998E-3</c:v>
                </c:pt>
                <c:pt idx="9580">
                  <c:v>-5.6563800000000003E-4</c:v>
                </c:pt>
                <c:pt idx="9581">
                  <c:v>-2.4390509999999998E-3</c:v>
                </c:pt>
                <c:pt idx="9582">
                  <c:v>1.4092169999999999E-3</c:v>
                </c:pt>
                <c:pt idx="9583">
                  <c:v>1.146871E-3</c:v>
                </c:pt>
                <c:pt idx="9584">
                  <c:v>9.3781300000000001E-4</c:v>
                </c:pt>
                <c:pt idx="9585">
                  <c:v>4.05404E-4</c:v>
                </c:pt>
                <c:pt idx="9586">
                  <c:v>9.2505609999999992E-3</c:v>
                </c:pt>
                <c:pt idx="9587">
                  <c:v>-5.78058E-4</c:v>
                </c:pt>
                <c:pt idx="9588">
                  <c:v>-2.165569E-3</c:v>
                </c:pt>
                <c:pt idx="9589">
                  <c:v>-4.2195030000000003E-3</c:v>
                </c:pt>
                <c:pt idx="9590" formatCode="0.00E+00">
                  <c:v>-4.6329799999999998E-5</c:v>
                </c:pt>
                <c:pt idx="9591">
                  <c:v>4.307099E-3</c:v>
                </c:pt>
                <c:pt idx="9592">
                  <c:v>-1.226418E-3</c:v>
                </c:pt>
                <c:pt idx="9593">
                  <c:v>-1.897779E-3</c:v>
                </c:pt>
                <c:pt idx="9594">
                  <c:v>-2.4501190000000002E-3</c:v>
                </c:pt>
                <c:pt idx="9595">
                  <c:v>-3.9516559999999996E-3</c:v>
                </c:pt>
                <c:pt idx="9596">
                  <c:v>-3.2746799999999999E-3</c:v>
                </c:pt>
                <c:pt idx="9597">
                  <c:v>1.127812E-3</c:v>
                </c:pt>
                <c:pt idx="9598">
                  <c:v>-6.5897630000000002E-3</c:v>
                </c:pt>
                <c:pt idx="9599">
                  <c:v>-2.7218199999999999E-4</c:v>
                </c:pt>
                <c:pt idx="9600">
                  <c:v>-2.4053740000000001E-3</c:v>
                </c:pt>
                <c:pt idx="9601">
                  <c:v>-6.0458459999999997E-3</c:v>
                </c:pt>
                <c:pt idx="9602">
                  <c:v>-2.51476E-3</c:v>
                </c:pt>
                <c:pt idx="9603">
                  <c:v>-6.2616349999999998E-3</c:v>
                </c:pt>
                <c:pt idx="9604">
                  <c:v>-2.8562510000000002E-3</c:v>
                </c:pt>
                <c:pt idx="9605">
                  <c:v>-1.7281569999999999E-3</c:v>
                </c:pt>
                <c:pt idx="9606">
                  <c:v>-2.2477389999999999E-3</c:v>
                </c:pt>
                <c:pt idx="9607">
                  <c:v>-1.490239E-3</c:v>
                </c:pt>
                <c:pt idx="9608">
                  <c:v>-7.0300899999999999E-4</c:v>
                </c:pt>
                <c:pt idx="9609">
                  <c:v>-4.4345349999999999E-3</c:v>
                </c:pt>
                <c:pt idx="9610">
                  <c:v>-2.7474219999999998E-3</c:v>
                </c:pt>
                <c:pt idx="9611">
                  <c:v>-2.0289259999999999E-3</c:v>
                </c:pt>
                <c:pt idx="9612">
                  <c:v>-4.3866230000000001E-3</c:v>
                </c:pt>
                <c:pt idx="9613">
                  <c:v>-5.1742929999999999E-3</c:v>
                </c:pt>
                <c:pt idx="9614">
                  <c:v>-5.5117150000000004E-3</c:v>
                </c:pt>
                <c:pt idx="9615">
                  <c:v>-7.9243160000000007E-3</c:v>
                </c:pt>
                <c:pt idx="9616">
                  <c:v>-3.5852269999999999E-3</c:v>
                </c:pt>
                <c:pt idx="9617">
                  <c:v>-1.5565760000000001E-3</c:v>
                </c:pt>
                <c:pt idx="9618">
                  <c:v>-6.1103160000000002E-3</c:v>
                </c:pt>
                <c:pt idx="9619">
                  <c:v>2.7640400000000001E-4</c:v>
                </c:pt>
                <c:pt idx="9620">
                  <c:v>-6.4920200000000003E-3</c:v>
                </c:pt>
                <c:pt idx="9621">
                  <c:v>-2.1150169999999999E-3</c:v>
                </c:pt>
                <c:pt idx="9622">
                  <c:v>-8.4645250000000005E-3</c:v>
                </c:pt>
                <c:pt idx="9623">
                  <c:v>-5.907168E-3</c:v>
                </c:pt>
                <c:pt idx="9624">
                  <c:v>-9.1508979999999993E-3</c:v>
                </c:pt>
                <c:pt idx="9625">
                  <c:v>-3.9108830000000004E-3</c:v>
                </c:pt>
                <c:pt idx="9626">
                  <c:v>5.8959300000000002E-4</c:v>
                </c:pt>
                <c:pt idx="9627">
                  <c:v>-8.5915829999999999E-3</c:v>
                </c:pt>
                <c:pt idx="9628">
                  <c:v>-3.9470299999999998E-3</c:v>
                </c:pt>
                <c:pt idx="9629">
                  <c:v>-9.2455669999999997E-3</c:v>
                </c:pt>
                <c:pt idx="9630">
                  <c:v>-3.281951E-3</c:v>
                </c:pt>
                <c:pt idx="9631">
                  <c:v>-7.6178160000000003E-3</c:v>
                </c:pt>
                <c:pt idx="9632">
                  <c:v>-3.3314590000000002E-3</c:v>
                </c:pt>
                <c:pt idx="9633">
                  <c:v>-5.9464829999999998E-3</c:v>
                </c:pt>
                <c:pt idx="9634">
                  <c:v>-1.0574523000000001E-2</c:v>
                </c:pt>
                <c:pt idx="9635">
                  <c:v>-1.2650199999999999E-3</c:v>
                </c:pt>
                <c:pt idx="9636">
                  <c:v>-2.421098E-3</c:v>
                </c:pt>
                <c:pt idx="9637">
                  <c:v>-5.6446270000000002E-3</c:v>
                </c:pt>
                <c:pt idx="9638">
                  <c:v>-6.7210769999999998E-3</c:v>
                </c:pt>
                <c:pt idx="9639">
                  <c:v>-5.4476990000000003E-3</c:v>
                </c:pt>
                <c:pt idx="9640">
                  <c:v>-2.4889270000000002E-3</c:v>
                </c:pt>
                <c:pt idx="9641">
                  <c:v>5.1095700000000003E-4</c:v>
                </c:pt>
                <c:pt idx="9642">
                  <c:v>-3.1367750000000001E-3</c:v>
                </c:pt>
                <c:pt idx="9643">
                  <c:v>-8.7647030000000004E-3</c:v>
                </c:pt>
                <c:pt idx="9644">
                  <c:v>-1.1080586999999999E-2</c:v>
                </c:pt>
                <c:pt idx="9645">
                  <c:v>-4.6218750000000001E-3</c:v>
                </c:pt>
                <c:pt idx="9646">
                  <c:v>-5.9076500000000004E-3</c:v>
                </c:pt>
                <c:pt idx="9647">
                  <c:v>-2.421716E-3</c:v>
                </c:pt>
                <c:pt idx="9648">
                  <c:v>-9.1664380000000007E-3</c:v>
                </c:pt>
                <c:pt idx="9649">
                  <c:v>-8.8038590000000007E-3</c:v>
                </c:pt>
                <c:pt idx="9650">
                  <c:v>-7.5492449999999996E-3</c:v>
                </c:pt>
                <c:pt idx="9651">
                  <c:v>-7.4642670000000001E-3</c:v>
                </c:pt>
                <c:pt idx="9652">
                  <c:v>-4.0969659999999996E-3</c:v>
                </c:pt>
                <c:pt idx="9653">
                  <c:v>-9.8464639999999992E-3</c:v>
                </c:pt>
                <c:pt idx="9654">
                  <c:v>-8.9106299999999992E-3</c:v>
                </c:pt>
                <c:pt idx="9655">
                  <c:v>-9.5204450000000006E-3</c:v>
                </c:pt>
                <c:pt idx="9656">
                  <c:v>-1.3841423E-2</c:v>
                </c:pt>
                <c:pt idx="9657">
                  <c:v>-1.5833977999999999E-2</c:v>
                </c:pt>
                <c:pt idx="9658">
                  <c:v>-9.6365340000000004E-3</c:v>
                </c:pt>
                <c:pt idx="9659">
                  <c:v>-1.091023E-2</c:v>
                </c:pt>
                <c:pt idx="9660">
                  <c:v>-1.2516383000000001E-2</c:v>
                </c:pt>
                <c:pt idx="9661">
                  <c:v>-5.7608370000000004E-3</c:v>
                </c:pt>
                <c:pt idx="9662">
                  <c:v>-1.968118E-2</c:v>
                </c:pt>
                <c:pt idx="9663">
                  <c:v>-1.6561359000000001E-2</c:v>
                </c:pt>
                <c:pt idx="9664">
                  <c:v>-1.9668735999999999E-2</c:v>
                </c:pt>
                <c:pt idx="9665">
                  <c:v>-1.2787227E-2</c:v>
                </c:pt>
                <c:pt idx="9666">
                  <c:v>-1.8607031999999999E-2</c:v>
                </c:pt>
                <c:pt idx="9667">
                  <c:v>-2.0343557000000002E-2</c:v>
                </c:pt>
                <c:pt idx="9668">
                  <c:v>-1.4315491E-2</c:v>
                </c:pt>
                <c:pt idx="9669">
                  <c:v>-2.2171817999999999E-2</c:v>
                </c:pt>
                <c:pt idx="9670">
                  <c:v>-1.686547E-2</c:v>
                </c:pt>
                <c:pt idx="9671">
                  <c:v>-1.507437E-2</c:v>
                </c:pt>
                <c:pt idx="9672">
                  <c:v>-2.3841497E-2</c:v>
                </c:pt>
                <c:pt idx="9673">
                  <c:v>-2.2476505000000001E-2</c:v>
                </c:pt>
                <c:pt idx="9674">
                  <c:v>-2.0723879000000001E-2</c:v>
                </c:pt>
                <c:pt idx="9675">
                  <c:v>-2.5601022000000001E-2</c:v>
                </c:pt>
                <c:pt idx="9676">
                  <c:v>-1.8156154000000001E-2</c:v>
                </c:pt>
                <c:pt idx="9677">
                  <c:v>-2.2044614000000001E-2</c:v>
                </c:pt>
                <c:pt idx="9678">
                  <c:v>-3.4026439999999998E-2</c:v>
                </c:pt>
                <c:pt idx="9679">
                  <c:v>-1.9350487999999999E-2</c:v>
                </c:pt>
                <c:pt idx="9680">
                  <c:v>-2.4406233999999999E-2</c:v>
                </c:pt>
                <c:pt idx="9681">
                  <c:v>-3.3788710999999999E-2</c:v>
                </c:pt>
                <c:pt idx="9682">
                  <c:v>-2.4394143E-2</c:v>
                </c:pt>
                <c:pt idx="9683">
                  <c:v>-2.6518032E-2</c:v>
                </c:pt>
                <c:pt idx="9684">
                  <c:v>-2.4548091000000001E-2</c:v>
                </c:pt>
                <c:pt idx="9685">
                  <c:v>-2.9039382999999998E-2</c:v>
                </c:pt>
                <c:pt idx="9686">
                  <c:v>-3.2136638000000002E-2</c:v>
                </c:pt>
                <c:pt idx="9687">
                  <c:v>-2.9886387E-2</c:v>
                </c:pt>
                <c:pt idx="9688">
                  <c:v>-3.6367192999999999E-2</c:v>
                </c:pt>
                <c:pt idx="9689">
                  <c:v>-3.4795709000000001E-2</c:v>
                </c:pt>
                <c:pt idx="9690">
                  <c:v>-3.8282320000000002E-2</c:v>
                </c:pt>
                <c:pt idx="9691">
                  <c:v>-4.2251470999999999E-2</c:v>
                </c:pt>
                <c:pt idx="9692">
                  <c:v>-3.8523043999999999E-2</c:v>
                </c:pt>
                <c:pt idx="9693">
                  <c:v>-4.0447492000000002E-2</c:v>
                </c:pt>
                <c:pt idx="9694">
                  <c:v>-3.9831235999999999E-2</c:v>
                </c:pt>
                <c:pt idx="9695">
                  <c:v>-3.6913913E-2</c:v>
                </c:pt>
                <c:pt idx="9696">
                  <c:v>-3.5245445E-2</c:v>
                </c:pt>
                <c:pt idx="9697">
                  <c:v>-4.1034870000000001E-2</c:v>
                </c:pt>
                <c:pt idx="9698">
                  <c:v>-3.8839358999999997E-2</c:v>
                </c:pt>
                <c:pt idx="9699">
                  <c:v>-3.8442324999999999E-2</c:v>
                </c:pt>
                <c:pt idx="9700">
                  <c:v>-4.1752901000000002E-2</c:v>
                </c:pt>
                <c:pt idx="9701">
                  <c:v>-4.3563488999999997E-2</c:v>
                </c:pt>
                <c:pt idx="9702">
                  <c:v>-3.8014526999999999E-2</c:v>
                </c:pt>
                <c:pt idx="9703">
                  <c:v>-3.7080094000000001E-2</c:v>
                </c:pt>
                <c:pt idx="9704">
                  <c:v>-4.4304453000000001E-2</c:v>
                </c:pt>
                <c:pt idx="9705">
                  <c:v>-4.0639359999999999E-2</c:v>
                </c:pt>
                <c:pt idx="9706">
                  <c:v>-4.7462380999999998E-2</c:v>
                </c:pt>
                <c:pt idx="9707">
                  <c:v>-5.0565447999999999E-2</c:v>
                </c:pt>
                <c:pt idx="9708">
                  <c:v>-4.0770071999999997E-2</c:v>
                </c:pt>
                <c:pt idx="9709">
                  <c:v>-3.6716744000000003E-2</c:v>
                </c:pt>
                <c:pt idx="9710">
                  <c:v>-4.6943814E-2</c:v>
                </c:pt>
                <c:pt idx="9711">
                  <c:v>-4.7978986000000001E-2</c:v>
                </c:pt>
                <c:pt idx="9712">
                  <c:v>-4.2955998000000002E-2</c:v>
                </c:pt>
                <c:pt idx="9713">
                  <c:v>-4.3947755999999998E-2</c:v>
                </c:pt>
                <c:pt idx="9714">
                  <c:v>-4.8809356999999998E-2</c:v>
                </c:pt>
                <c:pt idx="9715">
                  <c:v>-4.8770841000000002E-2</c:v>
                </c:pt>
                <c:pt idx="9716">
                  <c:v>-4.4984090999999997E-2</c:v>
                </c:pt>
                <c:pt idx="9717">
                  <c:v>-4.2465661000000002E-2</c:v>
                </c:pt>
                <c:pt idx="9718">
                  <c:v>-5.2775290000000002E-2</c:v>
                </c:pt>
                <c:pt idx="9719">
                  <c:v>-4.815146E-2</c:v>
                </c:pt>
                <c:pt idx="9720">
                  <c:v>-4.6480328000000001E-2</c:v>
                </c:pt>
                <c:pt idx="9721">
                  <c:v>-4.7783315E-2</c:v>
                </c:pt>
                <c:pt idx="9722">
                  <c:v>-5.3623095000000003E-2</c:v>
                </c:pt>
                <c:pt idx="9723">
                  <c:v>-5.1814087000000002E-2</c:v>
                </c:pt>
                <c:pt idx="9724">
                  <c:v>-4.9067035000000002E-2</c:v>
                </c:pt>
                <c:pt idx="9725">
                  <c:v>-4.9173750000000002E-2</c:v>
                </c:pt>
                <c:pt idx="9726">
                  <c:v>-5.0192411999999999E-2</c:v>
                </c:pt>
                <c:pt idx="9727">
                  <c:v>-4.8224482999999999E-2</c:v>
                </c:pt>
                <c:pt idx="9728">
                  <c:v>-4.9430626999999998E-2</c:v>
                </c:pt>
                <c:pt idx="9729">
                  <c:v>-5.6236333999999999E-2</c:v>
                </c:pt>
                <c:pt idx="9730">
                  <c:v>-5.0666068000000002E-2</c:v>
                </c:pt>
                <c:pt idx="9731">
                  <c:v>-5.4193642E-2</c:v>
                </c:pt>
                <c:pt idx="9732">
                  <c:v>-5.6451469999999997E-2</c:v>
                </c:pt>
                <c:pt idx="9733">
                  <c:v>-4.2278050999999997E-2</c:v>
                </c:pt>
                <c:pt idx="9734">
                  <c:v>-4.7883742E-2</c:v>
                </c:pt>
                <c:pt idx="9735">
                  <c:v>-5.1308068999999998E-2</c:v>
                </c:pt>
                <c:pt idx="9736">
                  <c:v>-5.1207664999999999E-2</c:v>
                </c:pt>
                <c:pt idx="9737">
                  <c:v>-4.5934163E-2</c:v>
                </c:pt>
                <c:pt idx="9738">
                  <c:v>-4.9994953000000002E-2</c:v>
                </c:pt>
                <c:pt idx="9739">
                  <c:v>-5.1402915E-2</c:v>
                </c:pt>
                <c:pt idx="9740">
                  <c:v>-5.1659111000000001E-2</c:v>
                </c:pt>
                <c:pt idx="9741">
                  <c:v>-4.8156716000000002E-2</c:v>
                </c:pt>
                <c:pt idx="9742">
                  <c:v>-5.2307515999999998E-2</c:v>
                </c:pt>
                <c:pt idx="9743">
                  <c:v>-5.1161364000000001E-2</c:v>
                </c:pt>
                <c:pt idx="9744">
                  <c:v>-5.5212564999999998E-2</c:v>
                </c:pt>
                <c:pt idx="9745">
                  <c:v>-5.5546388000000002E-2</c:v>
                </c:pt>
                <c:pt idx="9746">
                  <c:v>-5.1718891000000003E-2</c:v>
                </c:pt>
                <c:pt idx="9747">
                  <c:v>-5.2059095E-2</c:v>
                </c:pt>
                <c:pt idx="9748">
                  <c:v>-5.3348865000000002E-2</c:v>
                </c:pt>
                <c:pt idx="9749">
                  <c:v>-5.1588658000000003E-2</c:v>
                </c:pt>
                <c:pt idx="9750">
                  <c:v>-5.1667220999999999E-2</c:v>
                </c:pt>
                <c:pt idx="9751">
                  <c:v>-5.3732428999999998E-2</c:v>
                </c:pt>
                <c:pt idx="9752">
                  <c:v>-5.6111965E-2</c:v>
                </c:pt>
                <c:pt idx="9753">
                  <c:v>-4.7572900000000001E-2</c:v>
                </c:pt>
                <c:pt idx="9754">
                  <c:v>-5.0505306999999999E-2</c:v>
                </c:pt>
                <c:pt idx="9755">
                  <c:v>-5.1696733000000002E-2</c:v>
                </c:pt>
                <c:pt idx="9756">
                  <c:v>-4.4660129E-2</c:v>
                </c:pt>
                <c:pt idx="9757">
                  <c:v>-4.7585860000000001E-2</c:v>
                </c:pt>
                <c:pt idx="9758">
                  <c:v>-5.0859413999999999E-2</c:v>
                </c:pt>
                <c:pt idx="9759">
                  <c:v>-5.2096787999999998E-2</c:v>
                </c:pt>
                <c:pt idx="9760">
                  <c:v>-5.4616670999999999E-2</c:v>
                </c:pt>
                <c:pt idx="9761">
                  <c:v>-4.9475855999999999E-2</c:v>
                </c:pt>
                <c:pt idx="9762">
                  <c:v>-5.1436476000000002E-2</c:v>
                </c:pt>
                <c:pt idx="9763">
                  <c:v>-5.6184038999999998E-2</c:v>
                </c:pt>
                <c:pt idx="9764">
                  <c:v>-5.0475288E-2</c:v>
                </c:pt>
                <c:pt idx="9765">
                  <c:v>-5.7617626999999998E-2</c:v>
                </c:pt>
                <c:pt idx="9766">
                  <c:v>-5.8053850999999997E-2</c:v>
                </c:pt>
                <c:pt idx="9767">
                  <c:v>-5.7261046000000003E-2</c:v>
                </c:pt>
                <c:pt idx="9768">
                  <c:v>-6.3958630000000002E-2</c:v>
                </c:pt>
                <c:pt idx="9769">
                  <c:v>-6.0891420000000002E-2</c:v>
                </c:pt>
                <c:pt idx="9770">
                  <c:v>-5.5465492999999998E-2</c:v>
                </c:pt>
                <c:pt idx="9771">
                  <c:v>-6.1236829E-2</c:v>
                </c:pt>
                <c:pt idx="9772">
                  <c:v>-6.4415045000000004E-2</c:v>
                </c:pt>
                <c:pt idx="9773">
                  <c:v>-6.497182E-2</c:v>
                </c:pt>
                <c:pt idx="9774">
                  <c:v>-6.0991719E-2</c:v>
                </c:pt>
                <c:pt idx="9775">
                  <c:v>-6.1927653999999999E-2</c:v>
                </c:pt>
                <c:pt idx="9776">
                  <c:v>-6.5924257E-2</c:v>
                </c:pt>
                <c:pt idx="9777">
                  <c:v>-6.4119771000000006E-2</c:v>
                </c:pt>
                <c:pt idx="9778">
                  <c:v>-6.5448426000000004E-2</c:v>
                </c:pt>
                <c:pt idx="9779">
                  <c:v>-6.3266746999999998E-2</c:v>
                </c:pt>
                <c:pt idx="9780">
                  <c:v>-6.7317151000000006E-2</c:v>
                </c:pt>
                <c:pt idx="9781">
                  <c:v>-6.4987673999999995E-2</c:v>
                </c:pt>
                <c:pt idx="9782">
                  <c:v>-6.6774920000000001E-2</c:v>
                </c:pt>
                <c:pt idx="9783">
                  <c:v>-6.8258472000000001E-2</c:v>
                </c:pt>
                <c:pt idx="9784">
                  <c:v>-6.9921352000000006E-2</c:v>
                </c:pt>
                <c:pt idx="9785">
                  <c:v>-6.4270205999999996E-2</c:v>
                </c:pt>
                <c:pt idx="9786">
                  <c:v>-6.5887540999999994E-2</c:v>
                </c:pt>
                <c:pt idx="9787">
                  <c:v>-7.1307123E-2</c:v>
                </c:pt>
                <c:pt idx="9788">
                  <c:v>-6.2824950000000004E-2</c:v>
                </c:pt>
                <c:pt idx="9789">
                  <c:v>-6.3984096000000004E-2</c:v>
                </c:pt>
                <c:pt idx="9790">
                  <c:v>-6.7118905000000006E-2</c:v>
                </c:pt>
                <c:pt idx="9791">
                  <c:v>-6.9247134000000002E-2</c:v>
                </c:pt>
                <c:pt idx="9792">
                  <c:v>-6.3794844000000003E-2</c:v>
                </c:pt>
                <c:pt idx="9793">
                  <c:v>-6.5100402000000002E-2</c:v>
                </c:pt>
                <c:pt idx="9794">
                  <c:v>-7.0944703999999997E-2</c:v>
                </c:pt>
                <c:pt idx="9795">
                  <c:v>-6.5344951999999998E-2</c:v>
                </c:pt>
                <c:pt idx="9796">
                  <c:v>-6.6395298000000005E-2</c:v>
                </c:pt>
                <c:pt idx="9797">
                  <c:v>-7.0852801000000007E-2</c:v>
                </c:pt>
                <c:pt idx="9798">
                  <c:v>-6.6725171999999999E-2</c:v>
                </c:pt>
                <c:pt idx="9799">
                  <c:v>-6.9593057E-2</c:v>
                </c:pt>
                <c:pt idx="9800">
                  <c:v>-6.6719240999999999E-2</c:v>
                </c:pt>
                <c:pt idx="9801">
                  <c:v>-6.7909934000000005E-2</c:v>
                </c:pt>
                <c:pt idx="9802">
                  <c:v>-7.1100935000000004E-2</c:v>
                </c:pt>
                <c:pt idx="9803">
                  <c:v>-6.6749625000000007E-2</c:v>
                </c:pt>
                <c:pt idx="9804">
                  <c:v>-6.9999479000000003E-2</c:v>
                </c:pt>
                <c:pt idx="9805">
                  <c:v>-6.7014120999999996E-2</c:v>
                </c:pt>
                <c:pt idx="9806">
                  <c:v>-7.1087696000000006E-2</c:v>
                </c:pt>
                <c:pt idx="9807">
                  <c:v>-6.8733408999999995E-2</c:v>
                </c:pt>
                <c:pt idx="9808">
                  <c:v>-6.8870298999999996E-2</c:v>
                </c:pt>
                <c:pt idx="9809">
                  <c:v>-6.9341339000000002E-2</c:v>
                </c:pt>
                <c:pt idx="9810">
                  <c:v>-7.2104365000000004E-2</c:v>
                </c:pt>
                <c:pt idx="9811">
                  <c:v>-6.9678999000000005E-2</c:v>
                </c:pt>
                <c:pt idx="9812">
                  <c:v>-7.1039878000000001E-2</c:v>
                </c:pt>
                <c:pt idx="9813">
                  <c:v>-7.3042989000000003E-2</c:v>
                </c:pt>
                <c:pt idx="9814">
                  <c:v>-6.8640514999999999E-2</c:v>
                </c:pt>
                <c:pt idx="9815">
                  <c:v>-7.0863283999999999E-2</c:v>
                </c:pt>
                <c:pt idx="9816">
                  <c:v>-7.3630840000000003E-2</c:v>
                </c:pt>
                <c:pt idx="9817">
                  <c:v>-6.7938097000000003E-2</c:v>
                </c:pt>
                <c:pt idx="9818">
                  <c:v>-7.2217263000000004E-2</c:v>
                </c:pt>
                <c:pt idx="9819">
                  <c:v>-7.1105972000000003E-2</c:v>
                </c:pt>
                <c:pt idx="9820">
                  <c:v>-6.5131173000000001E-2</c:v>
                </c:pt>
                <c:pt idx="9821">
                  <c:v>-7.2753086999999994E-2</c:v>
                </c:pt>
                <c:pt idx="9822">
                  <c:v>-7.3827407999999997E-2</c:v>
                </c:pt>
                <c:pt idx="9823">
                  <c:v>-7.5435497000000004E-2</c:v>
                </c:pt>
                <c:pt idx="9824">
                  <c:v>-7.0737146000000001E-2</c:v>
                </c:pt>
                <c:pt idx="9825">
                  <c:v>-7.6745778000000001E-2</c:v>
                </c:pt>
                <c:pt idx="9826">
                  <c:v>-7.6201959999999999E-2</c:v>
                </c:pt>
                <c:pt idx="9827">
                  <c:v>-7.4309609999999998E-2</c:v>
                </c:pt>
                <c:pt idx="9828">
                  <c:v>-6.8887143999999997E-2</c:v>
                </c:pt>
                <c:pt idx="9829">
                  <c:v>-7.6203338999999995E-2</c:v>
                </c:pt>
                <c:pt idx="9830">
                  <c:v>-7.4173473000000004E-2</c:v>
                </c:pt>
                <c:pt idx="9831">
                  <c:v>-7.6348729000000004E-2</c:v>
                </c:pt>
                <c:pt idx="9832">
                  <c:v>-7.1983270000000002E-2</c:v>
                </c:pt>
                <c:pt idx="9833">
                  <c:v>-7.0829413999999993E-2</c:v>
                </c:pt>
                <c:pt idx="9834">
                  <c:v>-7.6767198999999994E-2</c:v>
                </c:pt>
                <c:pt idx="9835">
                  <c:v>-7.2746961999999998E-2</c:v>
                </c:pt>
                <c:pt idx="9836">
                  <c:v>-7.5668714999999998E-2</c:v>
                </c:pt>
                <c:pt idx="9837">
                  <c:v>-7.9475461999999997E-2</c:v>
                </c:pt>
                <c:pt idx="9838">
                  <c:v>-7.5986728000000003E-2</c:v>
                </c:pt>
                <c:pt idx="9839">
                  <c:v>-7.4420399999999998E-2</c:v>
                </c:pt>
                <c:pt idx="9840">
                  <c:v>-7.4568204999999999E-2</c:v>
                </c:pt>
                <c:pt idx="9841">
                  <c:v>-7.4586480999999996E-2</c:v>
                </c:pt>
                <c:pt idx="9842">
                  <c:v>-7.7147909000000001E-2</c:v>
                </c:pt>
                <c:pt idx="9843">
                  <c:v>-7.6104291000000004E-2</c:v>
                </c:pt>
                <c:pt idx="9844">
                  <c:v>-7.3721297000000005E-2</c:v>
                </c:pt>
                <c:pt idx="9845">
                  <c:v>-7.8801102999999997E-2</c:v>
                </c:pt>
                <c:pt idx="9846">
                  <c:v>-7.3253207000000001E-2</c:v>
                </c:pt>
                <c:pt idx="9847">
                  <c:v>-7.0547140999999994E-2</c:v>
                </c:pt>
                <c:pt idx="9848">
                  <c:v>-7.1699493000000003E-2</c:v>
                </c:pt>
                <c:pt idx="9849">
                  <c:v>-7.9179935000000007E-2</c:v>
                </c:pt>
                <c:pt idx="9850">
                  <c:v>-7.7152200000000004E-2</c:v>
                </c:pt>
                <c:pt idx="9851">
                  <c:v>-7.6730400000000004E-2</c:v>
                </c:pt>
                <c:pt idx="9852">
                  <c:v>-7.8328826000000004E-2</c:v>
                </c:pt>
                <c:pt idx="9853">
                  <c:v>-7.6501340000000001E-2</c:v>
                </c:pt>
                <c:pt idx="9854">
                  <c:v>-7.6747156999999996E-2</c:v>
                </c:pt>
                <c:pt idx="9855">
                  <c:v>-7.3481001000000004E-2</c:v>
                </c:pt>
                <c:pt idx="9856">
                  <c:v>-7.6373994000000001E-2</c:v>
                </c:pt>
                <c:pt idx="9857">
                  <c:v>-7.4857517999999998E-2</c:v>
                </c:pt>
                <c:pt idx="9858">
                  <c:v>-7.8469030999999995E-2</c:v>
                </c:pt>
                <c:pt idx="9859">
                  <c:v>-7.8047529000000004E-2</c:v>
                </c:pt>
                <c:pt idx="9860">
                  <c:v>-7.4002183999999999E-2</c:v>
                </c:pt>
                <c:pt idx="9861">
                  <c:v>-7.5833640999999993E-2</c:v>
                </c:pt>
                <c:pt idx="9862">
                  <c:v>-7.6204888999999998E-2</c:v>
                </c:pt>
                <c:pt idx="9863">
                  <c:v>-7.6504610000000001E-2</c:v>
                </c:pt>
                <c:pt idx="9864">
                  <c:v>-7.8547253999999997E-2</c:v>
                </c:pt>
                <c:pt idx="9865">
                  <c:v>-7.5905763000000001E-2</c:v>
                </c:pt>
                <c:pt idx="9866">
                  <c:v>-8.015883E-2</c:v>
                </c:pt>
                <c:pt idx="9867">
                  <c:v>-7.7102198999999996E-2</c:v>
                </c:pt>
                <c:pt idx="9868">
                  <c:v>-8.2442105000000002E-2</c:v>
                </c:pt>
                <c:pt idx="9869">
                  <c:v>-7.6655999000000002E-2</c:v>
                </c:pt>
                <c:pt idx="9870">
                  <c:v>-7.7550821000000006E-2</c:v>
                </c:pt>
                <c:pt idx="9871">
                  <c:v>-7.6867408999999998E-2</c:v>
                </c:pt>
                <c:pt idx="9872">
                  <c:v>-8.4094956999999998E-2</c:v>
                </c:pt>
                <c:pt idx="9873">
                  <c:v>-8.4453419000000002E-2</c:v>
                </c:pt>
                <c:pt idx="9874">
                  <c:v>-7.6122254E-2</c:v>
                </c:pt>
                <c:pt idx="9875">
                  <c:v>-8.2356668999999993E-2</c:v>
                </c:pt>
                <c:pt idx="9876">
                  <c:v>-7.9332910000000006E-2</c:v>
                </c:pt>
                <c:pt idx="9877">
                  <c:v>-7.8544579000000003E-2</c:v>
                </c:pt>
                <c:pt idx="9878">
                  <c:v>-7.8111544000000005E-2</c:v>
                </c:pt>
                <c:pt idx="9879">
                  <c:v>-7.6246886999999999E-2</c:v>
                </c:pt>
                <c:pt idx="9880">
                  <c:v>-8.2731686999999998E-2</c:v>
                </c:pt>
                <c:pt idx="9881">
                  <c:v>-8.0144233999999995E-2</c:v>
                </c:pt>
                <c:pt idx="9882">
                  <c:v>-8.3613798000000003E-2</c:v>
                </c:pt>
                <c:pt idx="9883">
                  <c:v>-7.5953676999999997E-2</c:v>
                </c:pt>
                <c:pt idx="9884">
                  <c:v>-7.5295611999999998E-2</c:v>
                </c:pt>
                <c:pt idx="9885">
                  <c:v>-7.8256725999999999E-2</c:v>
                </c:pt>
                <c:pt idx="9886">
                  <c:v>-8.1552655000000002E-2</c:v>
                </c:pt>
                <c:pt idx="9887">
                  <c:v>-7.9709314000000003E-2</c:v>
                </c:pt>
                <c:pt idx="9888">
                  <c:v>-7.5985684999999997E-2</c:v>
                </c:pt>
                <c:pt idx="9889">
                  <c:v>-8.0079346999999995E-2</c:v>
                </c:pt>
                <c:pt idx="9890">
                  <c:v>-8.0107844999999997E-2</c:v>
                </c:pt>
                <c:pt idx="9891">
                  <c:v>-7.8839295000000004E-2</c:v>
                </c:pt>
                <c:pt idx="9892">
                  <c:v>-7.9160205999999997E-2</c:v>
                </c:pt>
                <c:pt idx="9893">
                  <c:v>-8.3054684000000004E-2</c:v>
                </c:pt>
                <c:pt idx="9894">
                  <c:v>-8.2349740000000005E-2</c:v>
                </c:pt>
                <c:pt idx="9895">
                  <c:v>-8.0650598000000004E-2</c:v>
                </c:pt>
                <c:pt idx="9896">
                  <c:v>-8.1771522999999999E-2</c:v>
                </c:pt>
                <c:pt idx="9897">
                  <c:v>-8.0584063999999997E-2</c:v>
                </c:pt>
                <c:pt idx="9898">
                  <c:v>-8.2656004000000005E-2</c:v>
                </c:pt>
                <c:pt idx="9899">
                  <c:v>-8.0880061000000003E-2</c:v>
                </c:pt>
                <c:pt idx="9900">
                  <c:v>-8.6144067000000005E-2</c:v>
                </c:pt>
                <c:pt idx="9901">
                  <c:v>-8.0008290999999995E-2</c:v>
                </c:pt>
                <c:pt idx="9902">
                  <c:v>-8.1570767000000002E-2</c:v>
                </c:pt>
                <c:pt idx="9903">
                  <c:v>-7.8102484E-2</c:v>
                </c:pt>
                <c:pt idx="9904">
                  <c:v>-8.3103633999999996E-2</c:v>
                </c:pt>
                <c:pt idx="9905">
                  <c:v>-8.9247568999999999E-2</c:v>
                </c:pt>
                <c:pt idx="9906">
                  <c:v>-7.7381589000000001E-2</c:v>
                </c:pt>
                <c:pt idx="9907">
                  <c:v>-7.6821214999999998E-2</c:v>
                </c:pt>
                <c:pt idx="9908">
                  <c:v>-8.3422921999999997E-2</c:v>
                </c:pt>
                <c:pt idx="9909">
                  <c:v>-7.9461566999999997E-2</c:v>
                </c:pt>
                <c:pt idx="9910">
                  <c:v>-8.8508590999999998E-2</c:v>
                </c:pt>
                <c:pt idx="9911">
                  <c:v>-8.3416559000000001E-2</c:v>
                </c:pt>
                <c:pt idx="9912">
                  <c:v>-7.6786883E-2</c:v>
                </c:pt>
                <c:pt idx="9913">
                  <c:v>-7.9249650000000005E-2</c:v>
                </c:pt>
                <c:pt idx="9914">
                  <c:v>-7.9649924999999996E-2</c:v>
                </c:pt>
                <c:pt idx="9915">
                  <c:v>-8.2585259999999994E-2</c:v>
                </c:pt>
                <c:pt idx="9916">
                  <c:v>-7.6969989000000003E-2</c:v>
                </c:pt>
                <c:pt idx="9917">
                  <c:v>-8.1007533000000007E-2</c:v>
                </c:pt>
                <c:pt idx="9918">
                  <c:v>-8.4671773000000006E-2</c:v>
                </c:pt>
                <c:pt idx="9919">
                  <c:v>-8.1689208999999999E-2</c:v>
                </c:pt>
                <c:pt idx="9920">
                  <c:v>-7.3396131000000003E-2</c:v>
                </c:pt>
                <c:pt idx="9921">
                  <c:v>-7.9424307E-2</c:v>
                </c:pt>
                <c:pt idx="9922">
                  <c:v>-8.4166861999999995E-2</c:v>
                </c:pt>
                <c:pt idx="9923">
                  <c:v>-8.2195303999999997E-2</c:v>
                </c:pt>
                <c:pt idx="9924">
                  <c:v>-8.2852839999999997E-2</c:v>
                </c:pt>
                <c:pt idx="9925">
                  <c:v>-8.2148261E-2</c:v>
                </c:pt>
                <c:pt idx="9926">
                  <c:v>-8.2189538000000006E-2</c:v>
                </c:pt>
                <c:pt idx="9927">
                  <c:v>-7.9061054000000006E-2</c:v>
                </c:pt>
                <c:pt idx="9928">
                  <c:v>-8.4659547000000002E-2</c:v>
                </c:pt>
                <c:pt idx="9929">
                  <c:v>-8.0009088000000006E-2</c:v>
                </c:pt>
                <c:pt idx="9930">
                  <c:v>-8.1942812000000004E-2</c:v>
                </c:pt>
                <c:pt idx="9931">
                  <c:v>-8.2171962000000001E-2</c:v>
                </c:pt>
                <c:pt idx="9932">
                  <c:v>-8.1525615999999995E-2</c:v>
                </c:pt>
                <c:pt idx="9933">
                  <c:v>-8.7652557000000006E-2</c:v>
                </c:pt>
                <c:pt idx="9934">
                  <c:v>-8.3082840000000005E-2</c:v>
                </c:pt>
                <c:pt idx="9935">
                  <c:v>-8.0622247999999994E-2</c:v>
                </c:pt>
                <c:pt idx="9936">
                  <c:v>-8.7068692000000003E-2</c:v>
                </c:pt>
                <c:pt idx="9937">
                  <c:v>-7.9442537999999993E-2</c:v>
                </c:pt>
                <c:pt idx="9938">
                  <c:v>-8.5686855000000006E-2</c:v>
                </c:pt>
                <c:pt idx="9939">
                  <c:v>-8.2824266999999993E-2</c:v>
                </c:pt>
                <c:pt idx="9940">
                  <c:v>-7.9040184999999999E-2</c:v>
                </c:pt>
                <c:pt idx="9941">
                  <c:v>-8.6738369999999995E-2</c:v>
                </c:pt>
                <c:pt idx="9942">
                  <c:v>-8.7432927999999993E-2</c:v>
                </c:pt>
                <c:pt idx="9943">
                  <c:v>-8.4587446999999996E-2</c:v>
                </c:pt>
                <c:pt idx="9944">
                  <c:v>-7.9570590999999996E-2</c:v>
                </c:pt>
                <c:pt idx="9945">
                  <c:v>-8.2924865E-2</c:v>
                </c:pt>
                <c:pt idx="9946">
                  <c:v>-8.7090849999999997E-2</c:v>
                </c:pt>
                <c:pt idx="9947">
                  <c:v>-8.3075888000000001E-2</c:v>
                </c:pt>
                <c:pt idx="9948">
                  <c:v>-8.0197274999999998E-2</c:v>
                </c:pt>
                <c:pt idx="9949">
                  <c:v>-8.1698946999999994E-2</c:v>
                </c:pt>
                <c:pt idx="9950">
                  <c:v>-8.3285391E-2</c:v>
                </c:pt>
                <c:pt idx="9951">
                  <c:v>-8.3732501000000001E-2</c:v>
                </c:pt>
                <c:pt idx="9952">
                  <c:v>-8.1957504E-2</c:v>
                </c:pt>
                <c:pt idx="9953">
                  <c:v>-8.4690831999999994E-2</c:v>
                </c:pt>
                <c:pt idx="9954">
                  <c:v>-7.9869441999999999E-2</c:v>
                </c:pt>
                <c:pt idx="9955">
                  <c:v>-8.1957146999999994E-2</c:v>
                </c:pt>
                <c:pt idx="9956">
                  <c:v>-8.03928E-2</c:v>
                </c:pt>
                <c:pt idx="9957">
                  <c:v>-8.4088712999999995E-2</c:v>
                </c:pt>
                <c:pt idx="9958">
                  <c:v>-7.9908884999999999E-2</c:v>
                </c:pt>
                <c:pt idx="9959">
                  <c:v>-8.1275232000000003E-2</c:v>
                </c:pt>
                <c:pt idx="9960">
                  <c:v>-8.7346970999999995E-2</c:v>
                </c:pt>
                <c:pt idx="9961">
                  <c:v>-8.1876255999999994E-2</c:v>
                </c:pt>
                <c:pt idx="9962">
                  <c:v>-8.3921827000000004E-2</c:v>
                </c:pt>
                <c:pt idx="9963">
                  <c:v>-7.9614988999999997E-2</c:v>
                </c:pt>
                <c:pt idx="9964">
                  <c:v>-8.2542606000000004E-2</c:v>
                </c:pt>
                <c:pt idx="9965">
                  <c:v>-8.2991152999999998E-2</c:v>
                </c:pt>
                <c:pt idx="9966">
                  <c:v>-8.1437729E-2</c:v>
                </c:pt>
                <c:pt idx="9967">
                  <c:v>-8.2265973000000006E-2</c:v>
                </c:pt>
                <c:pt idx="9968">
                  <c:v>-8.0419339000000006E-2</c:v>
                </c:pt>
                <c:pt idx="9969">
                  <c:v>-8.2158379000000004E-2</c:v>
                </c:pt>
                <c:pt idx="9970">
                  <c:v>-8.0193765E-2</c:v>
                </c:pt>
                <c:pt idx="9971">
                  <c:v>-8.0772786999999999E-2</c:v>
                </c:pt>
                <c:pt idx="9972">
                  <c:v>-8.4266059000000004E-2</c:v>
                </c:pt>
                <c:pt idx="9973">
                  <c:v>-8.0216832000000002E-2</c:v>
                </c:pt>
                <c:pt idx="9974">
                  <c:v>-7.9166747999999995E-2</c:v>
                </c:pt>
                <c:pt idx="9975">
                  <c:v>-8.3135716999999998E-2</c:v>
                </c:pt>
                <c:pt idx="9976">
                  <c:v>-8.1555396000000002E-2</c:v>
                </c:pt>
                <c:pt idx="9977">
                  <c:v>-8.3085305999999998E-2</c:v>
                </c:pt>
                <c:pt idx="9978">
                  <c:v>-8.2098603000000006E-2</c:v>
                </c:pt>
                <c:pt idx="9979">
                  <c:v>-8.1605725000000004E-2</c:v>
                </c:pt>
                <c:pt idx="9980">
                  <c:v>-8.6015924999999993E-2</c:v>
                </c:pt>
                <c:pt idx="9981">
                  <c:v>-7.9047835999999996E-2</c:v>
                </c:pt>
                <c:pt idx="9982">
                  <c:v>-8.2450024999999996E-2</c:v>
                </c:pt>
                <c:pt idx="9983">
                  <c:v>-8.1124715999999999E-2</c:v>
                </c:pt>
                <c:pt idx="9984">
                  <c:v>-7.9198979000000003E-2</c:v>
                </c:pt>
                <c:pt idx="9985">
                  <c:v>-7.7339328999999998E-2</c:v>
                </c:pt>
                <c:pt idx="9986">
                  <c:v>-8.4675803999999993E-2</c:v>
                </c:pt>
                <c:pt idx="9987">
                  <c:v>-8.1103659999999994E-2</c:v>
                </c:pt>
                <c:pt idx="9988">
                  <c:v>-8.0830149000000004E-2</c:v>
                </c:pt>
                <c:pt idx="9989">
                  <c:v>-7.9851723999999999E-2</c:v>
                </c:pt>
                <c:pt idx="9990">
                  <c:v>-7.8556090999999995E-2</c:v>
                </c:pt>
                <c:pt idx="9991">
                  <c:v>-7.8318276000000006E-2</c:v>
                </c:pt>
                <c:pt idx="9992">
                  <c:v>-8.0945745E-2</c:v>
                </c:pt>
                <c:pt idx="9993">
                  <c:v>-8.0551236999999998E-2</c:v>
                </c:pt>
                <c:pt idx="9994">
                  <c:v>-8.3102010000000004E-2</c:v>
                </c:pt>
                <c:pt idx="9995">
                  <c:v>-8.0202460000000003E-2</c:v>
                </c:pt>
                <c:pt idx="9996">
                  <c:v>-8.0497271999999995E-2</c:v>
                </c:pt>
                <c:pt idx="9997">
                  <c:v>-8.3051607E-2</c:v>
                </c:pt>
                <c:pt idx="9998">
                  <c:v>-8.3662270999999996E-2</c:v>
                </c:pt>
                <c:pt idx="9999">
                  <c:v>-8.2489251999999999E-2</c:v>
                </c:pt>
                <c:pt idx="10000">
                  <c:v>-8.4868520000000003E-2</c:v>
                </c:pt>
                <c:pt idx="10001">
                  <c:v>-8.6262233999999993E-2</c:v>
                </c:pt>
                <c:pt idx="10002">
                  <c:v>-7.9683691000000001E-2</c:v>
                </c:pt>
                <c:pt idx="10003">
                  <c:v>-8.2926824999999996E-2</c:v>
                </c:pt>
                <c:pt idx="10004">
                  <c:v>-8.8596694000000004E-2</c:v>
                </c:pt>
                <c:pt idx="10005">
                  <c:v>-8.0145568E-2</c:v>
                </c:pt>
                <c:pt idx="10006">
                  <c:v>-8.3190888000000004E-2</c:v>
                </c:pt>
                <c:pt idx="10007">
                  <c:v>-8.2806229999999995E-2</c:v>
                </c:pt>
                <c:pt idx="10008">
                  <c:v>-8.9644163999999998E-2</c:v>
                </c:pt>
                <c:pt idx="10009">
                  <c:v>-8.6781904000000007E-2</c:v>
                </c:pt>
                <c:pt idx="10010">
                  <c:v>-8.5156307000000001E-2</c:v>
                </c:pt>
                <c:pt idx="10011">
                  <c:v>-8.7036877999999998E-2</c:v>
                </c:pt>
                <c:pt idx="10012">
                  <c:v>-8.8223583999999994E-2</c:v>
                </c:pt>
                <c:pt idx="10013">
                  <c:v>-8.8978565999999995E-2</c:v>
                </c:pt>
                <c:pt idx="10014">
                  <c:v>-8.6300223999999995E-2</c:v>
                </c:pt>
                <c:pt idx="10015">
                  <c:v>-8.6254276000000005E-2</c:v>
                </c:pt>
                <c:pt idx="10016">
                  <c:v>-8.8695325000000005E-2</c:v>
                </c:pt>
                <c:pt idx="10017">
                  <c:v>-8.8561490000000007E-2</c:v>
                </c:pt>
                <c:pt idx="10018">
                  <c:v>-9.0568452999999993E-2</c:v>
                </c:pt>
                <c:pt idx="10019">
                  <c:v>-8.7354280000000006E-2</c:v>
                </c:pt>
                <c:pt idx="10020">
                  <c:v>-8.7492764000000001E-2</c:v>
                </c:pt>
                <c:pt idx="10021">
                  <c:v>-8.3143800000000004E-2</c:v>
                </c:pt>
                <c:pt idx="10022">
                  <c:v>-8.8227509999999995E-2</c:v>
                </c:pt>
                <c:pt idx="10023">
                  <c:v>-9.1094278000000001E-2</c:v>
                </c:pt>
                <c:pt idx="10024">
                  <c:v>-9.1840498000000007E-2</c:v>
                </c:pt>
                <c:pt idx="10025">
                  <c:v>-8.5059799000000005E-2</c:v>
                </c:pt>
                <c:pt idx="10026">
                  <c:v>-8.2905835999999997E-2</c:v>
                </c:pt>
                <c:pt idx="10027">
                  <c:v>-8.7213330000000006E-2</c:v>
                </c:pt>
                <c:pt idx="10028">
                  <c:v>-9.1061062999999998E-2</c:v>
                </c:pt>
                <c:pt idx="10029">
                  <c:v>-8.2072600999999995E-2</c:v>
                </c:pt>
                <c:pt idx="10030">
                  <c:v>-8.6687325999999995E-2</c:v>
                </c:pt>
                <c:pt idx="10031">
                  <c:v>-8.7870984999999999E-2</c:v>
                </c:pt>
                <c:pt idx="10032">
                  <c:v>-8.5354297999999995E-2</c:v>
                </c:pt>
                <c:pt idx="10033">
                  <c:v>-8.4830171999999995E-2</c:v>
                </c:pt>
                <c:pt idx="10034">
                  <c:v>-7.8822345000000002E-2</c:v>
                </c:pt>
                <c:pt idx="10035">
                  <c:v>-9.2194118000000005E-2</c:v>
                </c:pt>
                <c:pt idx="10036">
                  <c:v>-8.6673915000000004E-2</c:v>
                </c:pt>
                <c:pt idx="10037">
                  <c:v>-9.0632751999999997E-2</c:v>
                </c:pt>
                <c:pt idx="10038">
                  <c:v>-8.7889962000000002E-2</c:v>
                </c:pt>
                <c:pt idx="10039">
                  <c:v>-8.5847057000000004E-2</c:v>
                </c:pt>
                <c:pt idx="10040">
                  <c:v>-8.4648363000000004E-2</c:v>
                </c:pt>
                <c:pt idx="10041">
                  <c:v>-9.1980464999999997E-2</c:v>
                </c:pt>
                <c:pt idx="10042">
                  <c:v>-9.0736500999999997E-2</c:v>
                </c:pt>
                <c:pt idx="10043">
                  <c:v>-8.4080420000000003E-2</c:v>
                </c:pt>
                <c:pt idx="10044">
                  <c:v>-8.6835191000000006E-2</c:v>
                </c:pt>
                <c:pt idx="10045">
                  <c:v>-8.6779937000000001E-2</c:v>
                </c:pt>
                <c:pt idx="10046">
                  <c:v>-8.7625756999999999E-2</c:v>
                </c:pt>
                <c:pt idx="10047">
                  <c:v>-8.8956437999999999E-2</c:v>
                </c:pt>
                <c:pt idx="10048">
                  <c:v>-8.5896999000000002E-2</c:v>
                </c:pt>
                <c:pt idx="10049">
                  <c:v>-8.7170646000000004E-2</c:v>
                </c:pt>
                <c:pt idx="10050">
                  <c:v>-8.6646266E-2</c:v>
                </c:pt>
                <c:pt idx="10051">
                  <c:v>-8.4959469999999995E-2</c:v>
                </c:pt>
                <c:pt idx="10052">
                  <c:v>-8.7988815999999997E-2</c:v>
                </c:pt>
                <c:pt idx="10053">
                  <c:v>-8.5071131999999994E-2</c:v>
                </c:pt>
                <c:pt idx="10054">
                  <c:v>-8.3513714000000003E-2</c:v>
                </c:pt>
                <c:pt idx="10055">
                  <c:v>-8.8578269000000001E-2</c:v>
                </c:pt>
                <c:pt idx="10056">
                  <c:v>-8.7179847000000005E-2</c:v>
                </c:pt>
                <c:pt idx="10057">
                  <c:v>-8.0138399999999999E-2</c:v>
                </c:pt>
                <c:pt idx="10058">
                  <c:v>-8.7991795999999997E-2</c:v>
                </c:pt>
                <c:pt idx="10059">
                  <c:v>-7.9533063000000001E-2</c:v>
                </c:pt>
                <c:pt idx="10060">
                  <c:v>-9.3547948000000006E-2</c:v>
                </c:pt>
                <c:pt idx="10061">
                  <c:v>-9.4647273000000004E-2</c:v>
                </c:pt>
                <c:pt idx="10062">
                  <c:v>-8.3044148999999998E-2</c:v>
                </c:pt>
                <c:pt idx="10063">
                  <c:v>-8.5734002000000004E-2</c:v>
                </c:pt>
                <c:pt idx="10064">
                  <c:v>-8.4159546000000002E-2</c:v>
                </c:pt>
                <c:pt idx="10065">
                  <c:v>-9.0558231000000003E-2</c:v>
                </c:pt>
                <c:pt idx="10066">
                  <c:v>-8.8557399999999994E-2</c:v>
                </c:pt>
                <c:pt idx="10067">
                  <c:v>-8.5412062999999996E-2</c:v>
                </c:pt>
                <c:pt idx="10068">
                  <c:v>-8.7938607000000002E-2</c:v>
                </c:pt>
                <c:pt idx="10069">
                  <c:v>-8.7423526000000001E-2</c:v>
                </c:pt>
                <c:pt idx="10070">
                  <c:v>-8.5936948999999999E-2</c:v>
                </c:pt>
                <c:pt idx="10071">
                  <c:v>-8.8107184000000005E-2</c:v>
                </c:pt>
                <c:pt idx="10072">
                  <c:v>-9.0324529000000001E-2</c:v>
                </c:pt>
                <c:pt idx="10073">
                  <c:v>-8.7420559999999994E-2</c:v>
                </c:pt>
                <c:pt idx="10074">
                  <c:v>-8.8961199000000005E-2</c:v>
                </c:pt>
                <c:pt idx="10075">
                  <c:v>-8.5787810000000006E-2</c:v>
                </c:pt>
                <c:pt idx="10076">
                  <c:v>-8.8242978E-2</c:v>
                </c:pt>
                <c:pt idx="10077">
                  <c:v>-8.9699894000000002E-2</c:v>
                </c:pt>
                <c:pt idx="10078">
                  <c:v>-8.9053548999999996E-2</c:v>
                </c:pt>
                <c:pt idx="10079">
                  <c:v>-8.9230187000000002E-2</c:v>
                </c:pt>
                <c:pt idx="10080">
                  <c:v>-8.9286647999999996E-2</c:v>
                </c:pt>
                <c:pt idx="10081">
                  <c:v>-8.7316914999999995E-2</c:v>
                </c:pt>
                <c:pt idx="10082">
                  <c:v>-9.4635546000000001E-2</c:v>
                </c:pt>
                <c:pt idx="10083">
                  <c:v>-8.5332952000000004E-2</c:v>
                </c:pt>
                <c:pt idx="10084">
                  <c:v>-9.2101640999999998E-2</c:v>
                </c:pt>
                <c:pt idx="10085">
                  <c:v>-9.1483212999999994E-2</c:v>
                </c:pt>
                <c:pt idx="10086">
                  <c:v>-9.1742873000000003E-2</c:v>
                </c:pt>
                <c:pt idx="10087">
                  <c:v>-8.5144824999999993E-2</c:v>
                </c:pt>
                <c:pt idx="10088">
                  <c:v>-8.7828763000000004E-2</c:v>
                </c:pt>
                <c:pt idx="10089">
                  <c:v>-9.4445876999999998E-2</c:v>
                </c:pt>
                <c:pt idx="10090">
                  <c:v>-8.5325084999999995E-2</c:v>
                </c:pt>
                <c:pt idx="10091">
                  <c:v>-9.5671006000000003E-2</c:v>
                </c:pt>
                <c:pt idx="10092">
                  <c:v>-9.2685862999999993E-2</c:v>
                </c:pt>
                <c:pt idx="10093">
                  <c:v>-8.6543783999999999E-2</c:v>
                </c:pt>
                <c:pt idx="10094">
                  <c:v>-8.9744106000000004E-2</c:v>
                </c:pt>
                <c:pt idx="10095">
                  <c:v>-9.4370909000000003E-2</c:v>
                </c:pt>
                <c:pt idx="10096">
                  <c:v>-9.2655300999999995E-2</c:v>
                </c:pt>
                <c:pt idx="10097">
                  <c:v>-9.5639541999999994E-2</c:v>
                </c:pt>
                <c:pt idx="10098">
                  <c:v>-8.8396012999999996E-2</c:v>
                </c:pt>
                <c:pt idx="10099">
                  <c:v>-9.0754896000000002E-2</c:v>
                </c:pt>
                <c:pt idx="10100">
                  <c:v>-9.3275047999999999E-2</c:v>
                </c:pt>
                <c:pt idx="10101">
                  <c:v>-8.9267835000000004E-2</c:v>
                </c:pt>
                <c:pt idx="10102">
                  <c:v>-9.2941134999999994E-2</c:v>
                </c:pt>
                <c:pt idx="10103">
                  <c:v>-8.9918412000000003E-2</c:v>
                </c:pt>
                <c:pt idx="10104">
                  <c:v>-9.4410636000000006E-2</c:v>
                </c:pt>
                <c:pt idx="10105">
                  <c:v>-8.8580765000000006E-2</c:v>
                </c:pt>
                <c:pt idx="10106">
                  <c:v>-9.2347003999999996E-2</c:v>
                </c:pt>
                <c:pt idx="10107">
                  <c:v>-9.1205701E-2</c:v>
                </c:pt>
                <c:pt idx="10108">
                  <c:v>-9.0529530999999996E-2</c:v>
                </c:pt>
                <c:pt idx="10109">
                  <c:v>-8.9427150999999996E-2</c:v>
                </c:pt>
                <c:pt idx="10110">
                  <c:v>-9.0035684000000005E-2</c:v>
                </c:pt>
                <c:pt idx="10111">
                  <c:v>-8.7273188000000002E-2</c:v>
                </c:pt>
                <c:pt idx="10112">
                  <c:v>-8.5257441000000003E-2</c:v>
                </c:pt>
                <c:pt idx="10113">
                  <c:v>-8.9710124000000002E-2</c:v>
                </c:pt>
                <c:pt idx="10114">
                  <c:v>-9.2926151999999998E-2</c:v>
                </c:pt>
                <c:pt idx="10115">
                  <c:v>-8.3250351E-2</c:v>
                </c:pt>
                <c:pt idx="10116">
                  <c:v>-8.5969171999999996E-2</c:v>
                </c:pt>
                <c:pt idx="10117">
                  <c:v>-9.2783526000000005E-2</c:v>
                </c:pt>
                <c:pt idx="10118">
                  <c:v>-9.1362192999999994E-2</c:v>
                </c:pt>
                <c:pt idx="10119">
                  <c:v>-8.5856549000000004E-2</c:v>
                </c:pt>
                <c:pt idx="10120">
                  <c:v>-8.9152477999999993E-2</c:v>
                </c:pt>
                <c:pt idx="10121">
                  <c:v>-8.7619438999999993E-2</c:v>
                </c:pt>
                <c:pt idx="10122">
                  <c:v>-8.8414385999999998E-2</c:v>
                </c:pt>
                <c:pt idx="10123">
                  <c:v>-8.9122332999999998E-2</c:v>
                </c:pt>
                <c:pt idx="10124">
                  <c:v>-8.6009897000000002E-2</c:v>
                </c:pt>
                <c:pt idx="10125">
                  <c:v>-8.9084536000000006E-2</c:v>
                </c:pt>
                <c:pt idx="10126">
                  <c:v>-9.1228917000000007E-2</c:v>
                </c:pt>
                <c:pt idx="10127">
                  <c:v>-9.2112869E-2</c:v>
                </c:pt>
                <c:pt idx="10128">
                  <c:v>-8.6016357000000002E-2</c:v>
                </c:pt>
                <c:pt idx="10129">
                  <c:v>-8.6136848000000002E-2</c:v>
                </c:pt>
                <c:pt idx="10130">
                  <c:v>-8.5313126000000003E-2</c:v>
                </c:pt>
                <c:pt idx="10131">
                  <c:v>-9.0940340999999994E-2</c:v>
                </c:pt>
                <c:pt idx="10132">
                  <c:v>-8.8996231999999995E-2</c:v>
                </c:pt>
                <c:pt idx="10133">
                  <c:v>-8.6393609999999996E-2</c:v>
                </c:pt>
                <c:pt idx="10134">
                  <c:v>-8.2611918000000006E-2</c:v>
                </c:pt>
                <c:pt idx="10135">
                  <c:v>-8.7411493000000007E-2</c:v>
                </c:pt>
                <c:pt idx="10136">
                  <c:v>-8.6188829999999994E-2</c:v>
                </c:pt>
                <c:pt idx="10137">
                  <c:v>-8.6836605999999997E-2</c:v>
                </c:pt>
                <c:pt idx="10138">
                  <c:v>-8.9051820000000004E-2</c:v>
                </c:pt>
                <c:pt idx="10139">
                  <c:v>-8.7610513000000001E-2</c:v>
                </c:pt>
                <c:pt idx="10140">
                  <c:v>-8.7313830999999995E-2</c:v>
                </c:pt>
                <c:pt idx="10141">
                  <c:v>-8.7562889000000005E-2</c:v>
                </c:pt>
                <c:pt idx="10142">
                  <c:v>-9.0097948999999997E-2</c:v>
                </c:pt>
                <c:pt idx="10143">
                  <c:v>-8.5003123E-2</c:v>
                </c:pt>
                <c:pt idx="10144">
                  <c:v>-8.6995169999999997E-2</c:v>
                </c:pt>
                <c:pt idx="10145">
                  <c:v>-8.8516153E-2</c:v>
                </c:pt>
                <c:pt idx="10146">
                  <c:v>-9.1283180000000005E-2</c:v>
                </c:pt>
                <c:pt idx="10147">
                  <c:v>-8.252959E-2</c:v>
                </c:pt>
                <c:pt idx="10148">
                  <c:v>-8.6457483000000002E-2</c:v>
                </c:pt>
                <c:pt idx="10149">
                  <c:v>-8.9040056000000006E-2</c:v>
                </c:pt>
                <c:pt idx="10150">
                  <c:v>-9.0168968000000002E-2</c:v>
                </c:pt>
                <c:pt idx="10151">
                  <c:v>-8.5583329E-2</c:v>
                </c:pt>
                <c:pt idx="10152">
                  <c:v>-8.7190009999999998E-2</c:v>
                </c:pt>
                <c:pt idx="10153">
                  <c:v>-8.5478649000000004E-2</c:v>
                </c:pt>
                <c:pt idx="10154">
                  <c:v>-8.3183534000000003E-2</c:v>
                </c:pt>
                <c:pt idx="10155">
                  <c:v>-8.8219180999999994E-2</c:v>
                </c:pt>
                <c:pt idx="10156">
                  <c:v>-8.6567484E-2</c:v>
                </c:pt>
                <c:pt idx="10157">
                  <c:v>-8.4230504999999997E-2</c:v>
                </c:pt>
                <c:pt idx="10158">
                  <c:v>-8.5206822000000002E-2</c:v>
                </c:pt>
                <c:pt idx="10159">
                  <c:v>-8.5084081000000006E-2</c:v>
                </c:pt>
                <c:pt idx="10160">
                  <c:v>-8.5388213000000004E-2</c:v>
                </c:pt>
                <c:pt idx="10161">
                  <c:v>-8.514294E-2</c:v>
                </c:pt>
                <c:pt idx="10162">
                  <c:v>-8.2096278999999994E-2</c:v>
                </c:pt>
                <c:pt idx="10163">
                  <c:v>-8.6072131999999996E-2</c:v>
                </c:pt>
                <c:pt idx="10164">
                  <c:v>-8.6843117999999997E-2</c:v>
                </c:pt>
                <c:pt idx="10165">
                  <c:v>-8.5440129000000004E-2</c:v>
                </c:pt>
                <c:pt idx="10166">
                  <c:v>-8.0285846999999994E-2</c:v>
                </c:pt>
                <c:pt idx="10167">
                  <c:v>-8.4189161999999998E-2</c:v>
                </c:pt>
                <c:pt idx="10168">
                  <c:v>-8.6103179000000002E-2</c:v>
                </c:pt>
                <c:pt idx="10169">
                  <c:v>-8.5778117000000001E-2</c:v>
                </c:pt>
                <c:pt idx="10170">
                  <c:v>-8.4619910000000007E-2</c:v>
                </c:pt>
                <c:pt idx="10171">
                  <c:v>-7.9454593000000004E-2</c:v>
                </c:pt>
                <c:pt idx="10172">
                  <c:v>-8.3605400999999996E-2</c:v>
                </c:pt>
                <c:pt idx="10173">
                  <c:v>-8.2296624999999998E-2</c:v>
                </c:pt>
                <c:pt idx="10174">
                  <c:v>-8.3956568999999995E-2</c:v>
                </c:pt>
                <c:pt idx="10175">
                  <c:v>-8.1316546000000003E-2</c:v>
                </c:pt>
                <c:pt idx="10176">
                  <c:v>-8.4869206000000003E-2</c:v>
                </c:pt>
                <c:pt idx="10177">
                  <c:v>-8.5913851999999999E-2</c:v>
                </c:pt>
                <c:pt idx="10178">
                  <c:v>-8.3330050000000003E-2</c:v>
                </c:pt>
                <c:pt idx="10179">
                  <c:v>-7.5802415999999997E-2</c:v>
                </c:pt>
                <c:pt idx="10180">
                  <c:v>-9.0053788999999995E-2</c:v>
                </c:pt>
                <c:pt idx="10181">
                  <c:v>-7.7949032000000001E-2</c:v>
                </c:pt>
                <c:pt idx="10182">
                  <c:v>-8.2554168999999997E-2</c:v>
                </c:pt>
                <c:pt idx="10183">
                  <c:v>-8.5030094000000001E-2</c:v>
                </c:pt>
                <c:pt idx="10184">
                  <c:v>-7.8806549000000004E-2</c:v>
                </c:pt>
                <c:pt idx="10185">
                  <c:v>-7.9029142999999996E-2</c:v>
                </c:pt>
                <c:pt idx="10186">
                  <c:v>-8.3628424000000007E-2</c:v>
                </c:pt>
                <c:pt idx="10187">
                  <c:v>-8.6010276999999996E-2</c:v>
                </c:pt>
                <c:pt idx="10188">
                  <c:v>-8.5625984000000002E-2</c:v>
                </c:pt>
                <c:pt idx="10189">
                  <c:v>-8.0183140999999999E-2</c:v>
                </c:pt>
                <c:pt idx="10190">
                  <c:v>-7.8705885000000003E-2</c:v>
                </c:pt>
                <c:pt idx="10191">
                  <c:v>-8.3389199999999997E-2</c:v>
                </c:pt>
                <c:pt idx="10192">
                  <c:v>-8.0858395E-2</c:v>
                </c:pt>
                <c:pt idx="10193">
                  <c:v>-8.3118400999999995E-2</c:v>
                </c:pt>
                <c:pt idx="10194">
                  <c:v>-7.9285576999999996E-2</c:v>
                </c:pt>
                <c:pt idx="10195">
                  <c:v>-7.9217277000000003E-2</c:v>
                </c:pt>
                <c:pt idx="10196">
                  <c:v>-7.9232194000000006E-2</c:v>
                </c:pt>
                <c:pt idx="10197">
                  <c:v>-7.9091682999999996E-2</c:v>
                </c:pt>
                <c:pt idx="10198">
                  <c:v>-8.0701567000000002E-2</c:v>
                </c:pt>
                <c:pt idx="10199">
                  <c:v>-8.2070752999999996E-2</c:v>
                </c:pt>
                <c:pt idx="10200">
                  <c:v>-8.2527487999999996E-2</c:v>
                </c:pt>
                <c:pt idx="10201">
                  <c:v>-7.8287392999999997E-2</c:v>
                </c:pt>
                <c:pt idx="10202">
                  <c:v>-7.9391806999999995E-2</c:v>
                </c:pt>
                <c:pt idx="10203">
                  <c:v>-6.8137719999999999E-2</c:v>
                </c:pt>
                <c:pt idx="10204">
                  <c:v>-8.3410948999999998E-2</c:v>
                </c:pt>
                <c:pt idx="10205">
                  <c:v>-7.9458177000000005E-2</c:v>
                </c:pt>
                <c:pt idx="10206">
                  <c:v>-7.4573942000000004E-2</c:v>
                </c:pt>
                <c:pt idx="10207">
                  <c:v>-8.3662026E-2</c:v>
                </c:pt>
                <c:pt idx="10208">
                  <c:v>-8.2005538000000003E-2</c:v>
                </c:pt>
                <c:pt idx="10209">
                  <c:v>-7.7122471999999997E-2</c:v>
                </c:pt>
                <c:pt idx="10210">
                  <c:v>-8.4192096999999994E-2</c:v>
                </c:pt>
                <c:pt idx="10211">
                  <c:v>-8.0249979999999999E-2</c:v>
                </c:pt>
                <c:pt idx="10212">
                  <c:v>-7.9051830000000003E-2</c:v>
                </c:pt>
                <c:pt idx="10213">
                  <c:v>-8.0054901999999997E-2</c:v>
                </c:pt>
                <c:pt idx="10214">
                  <c:v>-8.0091922999999995E-2</c:v>
                </c:pt>
                <c:pt idx="10215">
                  <c:v>-7.6879932999999998E-2</c:v>
                </c:pt>
                <c:pt idx="10216">
                  <c:v>-7.6442376000000006E-2</c:v>
                </c:pt>
                <c:pt idx="10217">
                  <c:v>-7.7524334E-2</c:v>
                </c:pt>
                <c:pt idx="10218">
                  <c:v>-7.5933896000000001E-2</c:v>
                </c:pt>
                <c:pt idx="10219">
                  <c:v>-7.9597048000000004E-2</c:v>
                </c:pt>
                <c:pt idx="10220">
                  <c:v>-7.7277169000000007E-2</c:v>
                </c:pt>
                <c:pt idx="10221">
                  <c:v>-8.3027466999999994E-2</c:v>
                </c:pt>
                <c:pt idx="10222">
                  <c:v>-7.4789777000000002E-2</c:v>
                </c:pt>
                <c:pt idx="10223">
                  <c:v>-7.4801228999999997E-2</c:v>
                </c:pt>
                <c:pt idx="10224">
                  <c:v>-7.9164817999999998E-2</c:v>
                </c:pt>
                <c:pt idx="10225">
                  <c:v>-7.2428620999999999E-2</c:v>
                </c:pt>
                <c:pt idx="10226">
                  <c:v>-7.9207159999999999E-2</c:v>
                </c:pt>
                <c:pt idx="10227">
                  <c:v>-7.3621407E-2</c:v>
                </c:pt>
                <c:pt idx="10228">
                  <c:v>-7.3563351999999999E-2</c:v>
                </c:pt>
                <c:pt idx="10229">
                  <c:v>-7.6848410000000006E-2</c:v>
                </c:pt>
                <c:pt idx="10230">
                  <c:v>-7.5175150999999996E-2</c:v>
                </c:pt>
                <c:pt idx="10231">
                  <c:v>-7.6764508999999995E-2</c:v>
                </c:pt>
                <c:pt idx="10232">
                  <c:v>-7.4027575999999998E-2</c:v>
                </c:pt>
                <c:pt idx="10233">
                  <c:v>-8.2059301000000001E-2</c:v>
                </c:pt>
                <c:pt idx="10234">
                  <c:v>-6.9801568999999994E-2</c:v>
                </c:pt>
                <c:pt idx="10235">
                  <c:v>-6.7365914999999998E-2</c:v>
                </c:pt>
                <c:pt idx="10236">
                  <c:v>-6.7060186999999993E-2</c:v>
                </c:pt>
                <c:pt idx="10237">
                  <c:v>-6.7609585999999999E-2</c:v>
                </c:pt>
                <c:pt idx="10238">
                  <c:v>-7.0151306999999996E-2</c:v>
                </c:pt>
                <c:pt idx="10239">
                  <c:v>-6.8177044000000006E-2</c:v>
                </c:pt>
                <c:pt idx="10240">
                  <c:v>-7.0301712000000002E-2</c:v>
                </c:pt>
                <c:pt idx="10241">
                  <c:v>-7.1870349E-2</c:v>
                </c:pt>
                <c:pt idx="10242">
                  <c:v>-6.7174396999999997E-2</c:v>
                </c:pt>
                <c:pt idx="10243">
                  <c:v>-6.9369531999999998E-2</c:v>
                </c:pt>
                <c:pt idx="10244">
                  <c:v>-6.6971092999999995E-2</c:v>
                </c:pt>
                <c:pt idx="10245">
                  <c:v>-7.5038708999999995E-2</c:v>
                </c:pt>
                <c:pt idx="10246">
                  <c:v>-7.4950560999999999E-2</c:v>
                </c:pt>
                <c:pt idx="10247">
                  <c:v>-7.0021427999999997E-2</c:v>
                </c:pt>
                <c:pt idx="10248">
                  <c:v>-7.4323498000000002E-2</c:v>
                </c:pt>
                <c:pt idx="10249">
                  <c:v>-6.9985658000000006E-2</c:v>
                </c:pt>
                <c:pt idx="10250">
                  <c:v>-7.7472076000000001E-2</c:v>
                </c:pt>
                <c:pt idx="10251">
                  <c:v>-6.8436555999999996E-2</c:v>
                </c:pt>
                <c:pt idx="10252">
                  <c:v>-7.8417815000000002E-2</c:v>
                </c:pt>
                <c:pt idx="10253">
                  <c:v>-7.6649657999999996E-2</c:v>
                </c:pt>
                <c:pt idx="10254">
                  <c:v>-7.3647209000000005E-2</c:v>
                </c:pt>
                <c:pt idx="10255">
                  <c:v>-7.6981321000000005E-2</c:v>
                </c:pt>
                <c:pt idx="10256">
                  <c:v>-7.9217582999999994E-2</c:v>
                </c:pt>
                <c:pt idx="10257">
                  <c:v>-7.4771545999999994E-2</c:v>
                </c:pt>
                <c:pt idx="10258">
                  <c:v>-7.3509738000000005E-2</c:v>
                </c:pt>
                <c:pt idx="10259">
                  <c:v>-7.6876617999999994E-2</c:v>
                </c:pt>
                <c:pt idx="10260">
                  <c:v>-7.8279032999999998E-2</c:v>
                </c:pt>
                <c:pt idx="10261">
                  <c:v>-8.2712470999999996E-2</c:v>
                </c:pt>
                <c:pt idx="10262">
                  <c:v>-7.4936568999999995E-2</c:v>
                </c:pt>
                <c:pt idx="10263">
                  <c:v>-7.8380442999999994E-2</c:v>
                </c:pt>
                <c:pt idx="10264">
                  <c:v>-8.3393312999999997E-2</c:v>
                </c:pt>
                <c:pt idx="10265">
                  <c:v>-7.8860029999999998E-2</c:v>
                </c:pt>
                <c:pt idx="10266">
                  <c:v>-7.3112397999999995E-2</c:v>
                </c:pt>
                <c:pt idx="10267">
                  <c:v>-7.4704751E-2</c:v>
                </c:pt>
                <c:pt idx="10268">
                  <c:v>-7.9602837999999995E-2</c:v>
                </c:pt>
                <c:pt idx="10269">
                  <c:v>-7.9251178000000005E-2</c:v>
                </c:pt>
                <c:pt idx="10270">
                  <c:v>-7.5477473000000003E-2</c:v>
                </c:pt>
                <c:pt idx="10271">
                  <c:v>-6.1716109999999998E-2</c:v>
                </c:pt>
                <c:pt idx="10272">
                  <c:v>-7.8769922000000006E-2</c:v>
                </c:pt>
                <c:pt idx="10273">
                  <c:v>-8.0542012999999996E-2</c:v>
                </c:pt>
                <c:pt idx="10274">
                  <c:v>-7.6668716999999997E-2</c:v>
                </c:pt>
                <c:pt idx="10275">
                  <c:v>-7.4233673999999999E-2</c:v>
                </c:pt>
                <c:pt idx="10276">
                  <c:v>-7.0185937000000004E-2</c:v>
                </c:pt>
                <c:pt idx="10277">
                  <c:v>-7.8582048000000002E-2</c:v>
                </c:pt>
                <c:pt idx="10278">
                  <c:v>-7.7890693999999996E-2</c:v>
                </c:pt>
                <c:pt idx="10279">
                  <c:v>-7.4520163E-2</c:v>
                </c:pt>
                <c:pt idx="10280">
                  <c:v>-7.4432544000000003E-2</c:v>
                </c:pt>
                <c:pt idx="10281">
                  <c:v>-7.3291622000000001E-2</c:v>
                </c:pt>
                <c:pt idx="10282">
                  <c:v>-7.7023774000000003E-2</c:v>
                </c:pt>
                <c:pt idx="10283">
                  <c:v>-7.1426928000000001E-2</c:v>
                </c:pt>
                <c:pt idx="10284">
                  <c:v>-6.8731009999999995E-2</c:v>
                </c:pt>
                <c:pt idx="10285">
                  <c:v>-6.4715258999999997E-2</c:v>
                </c:pt>
                <c:pt idx="10286">
                  <c:v>-7.2907411000000005E-2</c:v>
                </c:pt>
                <c:pt idx="10287">
                  <c:v>-7.4952728999999996E-2</c:v>
                </c:pt>
                <c:pt idx="10288">
                  <c:v>-6.6056706000000007E-2</c:v>
                </c:pt>
                <c:pt idx="10289">
                  <c:v>-7.5180448999999996E-2</c:v>
                </c:pt>
                <c:pt idx="10290">
                  <c:v>-7.0027500000000006E-2</c:v>
                </c:pt>
                <c:pt idx="10291">
                  <c:v>-6.5055557E-2</c:v>
                </c:pt>
                <c:pt idx="10292">
                  <c:v>-7.1433029999999995E-2</c:v>
                </c:pt>
                <c:pt idx="10293">
                  <c:v>-5.8609616000000003E-2</c:v>
                </c:pt>
                <c:pt idx="10294">
                  <c:v>-6.3297845000000005E-2</c:v>
                </c:pt>
                <c:pt idx="10295">
                  <c:v>-7.3259829999999998E-2</c:v>
                </c:pt>
                <c:pt idx="10296">
                  <c:v>-6.3891097999999993E-2</c:v>
                </c:pt>
                <c:pt idx="10297">
                  <c:v>-6.7959368000000006E-2</c:v>
                </c:pt>
                <c:pt idx="10298">
                  <c:v>-6.8131678000000001E-2</c:v>
                </c:pt>
                <c:pt idx="10299">
                  <c:v>-6.6437513000000004E-2</c:v>
                </c:pt>
                <c:pt idx="10300">
                  <c:v>-5.9571616000000001E-2</c:v>
                </c:pt>
                <c:pt idx="10301">
                  <c:v>-7.0289552000000005E-2</c:v>
                </c:pt>
                <c:pt idx="10302">
                  <c:v>-7.0002198000000002E-2</c:v>
                </c:pt>
                <c:pt idx="10303">
                  <c:v>-5.4407664000000001E-2</c:v>
                </c:pt>
                <c:pt idx="10304">
                  <c:v>-7.0770130000000001E-2</c:v>
                </c:pt>
                <c:pt idx="10305">
                  <c:v>-6.7455328999999994E-2</c:v>
                </c:pt>
                <c:pt idx="10306">
                  <c:v>-6.3170566999999997E-2</c:v>
                </c:pt>
                <c:pt idx="10307">
                  <c:v>-6.0100003999999999E-2</c:v>
                </c:pt>
                <c:pt idx="10308">
                  <c:v>-6.0849681000000003E-2</c:v>
                </c:pt>
                <c:pt idx="10309">
                  <c:v>-6.5531880000000001E-2</c:v>
                </c:pt>
                <c:pt idx="10310">
                  <c:v>-5.8641753999999997E-2</c:v>
                </c:pt>
                <c:pt idx="10311">
                  <c:v>-6.5911412000000003E-2</c:v>
                </c:pt>
                <c:pt idx="10312">
                  <c:v>-5.6597803000000002E-2</c:v>
                </c:pt>
                <c:pt idx="10313">
                  <c:v>-6.4452246000000005E-2</c:v>
                </c:pt>
                <c:pt idx="10314">
                  <c:v>-6.5909519999999999E-2</c:v>
                </c:pt>
                <c:pt idx="10315">
                  <c:v>-6.5800472999999998E-2</c:v>
                </c:pt>
                <c:pt idx="10316">
                  <c:v>-6.4200177999999997E-2</c:v>
                </c:pt>
                <c:pt idx="10317">
                  <c:v>-6.5315023E-2</c:v>
                </c:pt>
                <c:pt idx="10318">
                  <c:v>-7.3203579000000005E-2</c:v>
                </c:pt>
                <c:pt idx="10319">
                  <c:v>-6.6812441E-2</c:v>
                </c:pt>
                <c:pt idx="10320">
                  <c:v>-7.2155803000000004E-2</c:v>
                </c:pt>
                <c:pt idx="10321">
                  <c:v>-7.3736481000000006E-2</c:v>
                </c:pt>
                <c:pt idx="10322">
                  <c:v>-7.8422315000000006E-2</c:v>
                </c:pt>
                <c:pt idx="10323">
                  <c:v>-7.4899398000000006E-2</c:v>
                </c:pt>
                <c:pt idx="10324">
                  <c:v>-7.4816041E-2</c:v>
                </c:pt>
                <c:pt idx="10325">
                  <c:v>-7.6820373999999997E-2</c:v>
                </c:pt>
                <c:pt idx="10326">
                  <c:v>-7.6109311999999998E-2</c:v>
                </c:pt>
                <c:pt idx="10327">
                  <c:v>-7.8152901999999996E-2</c:v>
                </c:pt>
                <c:pt idx="10328">
                  <c:v>-7.4774421999999993E-2</c:v>
                </c:pt>
                <c:pt idx="10329">
                  <c:v>-8.1413172000000006E-2</c:v>
                </c:pt>
                <c:pt idx="10330">
                  <c:v>-8.0644585000000005E-2</c:v>
                </c:pt>
                <c:pt idx="10331">
                  <c:v>-7.5768813000000004E-2</c:v>
                </c:pt>
                <c:pt idx="10332">
                  <c:v>-7.9513743999999997E-2</c:v>
                </c:pt>
                <c:pt idx="10333">
                  <c:v>-8.4367446999999998E-2</c:v>
                </c:pt>
                <c:pt idx="10334">
                  <c:v>-8.3059035000000003E-2</c:v>
                </c:pt>
                <c:pt idx="10335">
                  <c:v>-8.0824866999999995E-2</c:v>
                </c:pt>
                <c:pt idx="10336">
                  <c:v>-7.8845604999999999E-2</c:v>
                </c:pt>
                <c:pt idx="10337">
                  <c:v>-8.0996417000000001E-2</c:v>
                </c:pt>
                <c:pt idx="10338">
                  <c:v>-8.0321035999999998E-2</c:v>
                </c:pt>
                <c:pt idx="10339">
                  <c:v>-7.6166629999999999E-2</c:v>
                </c:pt>
                <c:pt idx="10340">
                  <c:v>-7.7642553000000003E-2</c:v>
                </c:pt>
                <c:pt idx="10341">
                  <c:v>-7.9014704000000005E-2</c:v>
                </c:pt>
                <c:pt idx="10342">
                  <c:v>-7.8766234000000004E-2</c:v>
                </c:pt>
                <c:pt idx="10343">
                  <c:v>-7.4259593999999998E-2</c:v>
                </c:pt>
                <c:pt idx="10344">
                  <c:v>-7.2337060999999994E-2</c:v>
                </c:pt>
                <c:pt idx="10345">
                  <c:v>-7.4847601E-2</c:v>
                </c:pt>
                <c:pt idx="10346">
                  <c:v>-7.0400118999999997E-2</c:v>
                </c:pt>
                <c:pt idx="10347">
                  <c:v>-7.0055798000000002E-2</c:v>
                </c:pt>
                <c:pt idx="10348">
                  <c:v>-7.3194593000000002E-2</c:v>
                </c:pt>
                <c:pt idx="10349">
                  <c:v>-6.7924961000000006E-2</c:v>
                </c:pt>
                <c:pt idx="10350">
                  <c:v>-6.6444241000000001E-2</c:v>
                </c:pt>
                <c:pt idx="10351">
                  <c:v>-6.8145782000000002E-2</c:v>
                </c:pt>
                <c:pt idx="10352">
                  <c:v>-6.7286103999999999E-2</c:v>
                </c:pt>
                <c:pt idx="10353">
                  <c:v>-6.7161187999999997E-2</c:v>
                </c:pt>
                <c:pt idx="10354">
                  <c:v>-6.2848464000000007E-2</c:v>
                </c:pt>
                <c:pt idx="10355">
                  <c:v>-6.6211298000000002E-2</c:v>
                </c:pt>
                <c:pt idx="10356">
                  <c:v>-6.9504306000000002E-2</c:v>
                </c:pt>
                <c:pt idx="10357">
                  <c:v>-6.8516724000000001E-2</c:v>
                </c:pt>
                <c:pt idx="10358">
                  <c:v>-6.1744574000000003E-2</c:v>
                </c:pt>
                <c:pt idx="10359">
                  <c:v>-6.5273820999999996E-2</c:v>
                </c:pt>
                <c:pt idx="10360">
                  <c:v>-6.7895709999999998E-2</c:v>
                </c:pt>
                <c:pt idx="10361">
                  <c:v>-6.9495059999999997E-2</c:v>
                </c:pt>
                <c:pt idx="10362">
                  <c:v>-5.8989961E-2</c:v>
                </c:pt>
                <c:pt idx="10363">
                  <c:v>-6.0537390000000003E-2</c:v>
                </c:pt>
                <c:pt idx="10364">
                  <c:v>-6.8064548000000002E-2</c:v>
                </c:pt>
                <c:pt idx="10365">
                  <c:v>-6.3654250999999995E-2</c:v>
                </c:pt>
                <c:pt idx="10366">
                  <c:v>-6.6062546999999999E-2</c:v>
                </c:pt>
                <c:pt idx="10367">
                  <c:v>-6.3765644999999996E-2</c:v>
                </c:pt>
                <c:pt idx="10368">
                  <c:v>-6.3578427000000007E-2</c:v>
                </c:pt>
                <c:pt idx="10369">
                  <c:v>-6.4445421000000003E-2</c:v>
                </c:pt>
                <c:pt idx="10370">
                  <c:v>-6.7656927000000006E-2</c:v>
                </c:pt>
                <c:pt idx="10371">
                  <c:v>-6.8261853999999997E-2</c:v>
                </c:pt>
                <c:pt idx="10372">
                  <c:v>-6.6603243000000006E-2</c:v>
                </c:pt>
                <c:pt idx="10373">
                  <c:v>-6.9264150999999996E-2</c:v>
                </c:pt>
                <c:pt idx="10374">
                  <c:v>-7.1782431999999993E-2</c:v>
                </c:pt>
                <c:pt idx="10375">
                  <c:v>-6.6616370999999994E-2</c:v>
                </c:pt>
                <c:pt idx="10376">
                  <c:v>-6.4998506999999997E-2</c:v>
                </c:pt>
                <c:pt idx="10377">
                  <c:v>-7.0815608000000002E-2</c:v>
                </c:pt>
                <c:pt idx="10378">
                  <c:v>-7.3059857000000006E-2</c:v>
                </c:pt>
                <c:pt idx="10379">
                  <c:v>-7.4124186999999994E-2</c:v>
                </c:pt>
                <c:pt idx="10380">
                  <c:v>-7.0641831000000002E-2</c:v>
                </c:pt>
                <c:pt idx="10381">
                  <c:v>-7.2955175999999997E-2</c:v>
                </c:pt>
                <c:pt idx="10382">
                  <c:v>-7.1735188000000005E-2</c:v>
                </c:pt>
                <c:pt idx="10383">
                  <c:v>-7.2841360999999993E-2</c:v>
                </c:pt>
                <c:pt idx="10384">
                  <c:v>-7.7251285000000003E-2</c:v>
                </c:pt>
                <c:pt idx="10385">
                  <c:v>-7.2396532E-2</c:v>
                </c:pt>
                <c:pt idx="10386">
                  <c:v>-7.0048682000000001E-2</c:v>
                </c:pt>
                <c:pt idx="10387">
                  <c:v>-7.2731986999999998E-2</c:v>
                </c:pt>
                <c:pt idx="10388">
                  <c:v>-8.1099905E-2</c:v>
                </c:pt>
                <c:pt idx="10389">
                  <c:v>-7.4441365999999995E-2</c:v>
                </c:pt>
                <c:pt idx="10390">
                  <c:v>-6.2879517999999995E-2</c:v>
                </c:pt>
                <c:pt idx="10391">
                  <c:v>-7.9595655000000001E-2</c:v>
                </c:pt>
                <c:pt idx="10392">
                  <c:v>-7.2616309000000004E-2</c:v>
                </c:pt>
                <c:pt idx="10393">
                  <c:v>-7.0648730000000007E-2</c:v>
                </c:pt>
                <c:pt idx="10394">
                  <c:v>-7.6163865999999997E-2</c:v>
                </c:pt>
                <c:pt idx="10395">
                  <c:v>-7.0480003999999999E-2</c:v>
                </c:pt>
                <c:pt idx="10396">
                  <c:v>-7.4161030000000003E-2</c:v>
                </c:pt>
                <c:pt idx="10397">
                  <c:v>-6.7730732000000002E-2</c:v>
                </c:pt>
                <c:pt idx="10398">
                  <c:v>-7.0564068999999993E-2</c:v>
                </c:pt>
                <c:pt idx="10399">
                  <c:v>-7.0570870999999993E-2</c:v>
                </c:pt>
                <c:pt idx="10400">
                  <c:v>-6.7903175999999996E-2</c:v>
                </c:pt>
                <c:pt idx="10401">
                  <c:v>-7.0136681000000006E-2</c:v>
                </c:pt>
                <c:pt idx="10402">
                  <c:v>-7.0564381999999995E-2</c:v>
                </c:pt>
                <c:pt idx="10403">
                  <c:v>-6.9340460000000007E-2</c:v>
                </c:pt>
                <c:pt idx="10404">
                  <c:v>-7.0175096000000006E-2</c:v>
                </c:pt>
                <c:pt idx="10405">
                  <c:v>-6.7757383000000004E-2</c:v>
                </c:pt>
                <c:pt idx="10406">
                  <c:v>-7.5332217000000007E-2</c:v>
                </c:pt>
                <c:pt idx="10407">
                  <c:v>-6.7893735999999996E-2</c:v>
                </c:pt>
                <c:pt idx="10408">
                  <c:v>-6.4620449999999996E-2</c:v>
                </c:pt>
                <c:pt idx="10409">
                  <c:v>-6.6279068999999996E-2</c:v>
                </c:pt>
                <c:pt idx="10410">
                  <c:v>-6.5593570000000004E-2</c:v>
                </c:pt>
                <c:pt idx="10411">
                  <c:v>-7.5507924000000004E-2</c:v>
                </c:pt>
                <c:pt idx="10412">
                  <c:v>-6.4145020999999997E-2</c:v>
                </c:pt>
                <c:pt idx="10413">
                  <c:v>-7.0827842000000002E-2</c:v>
                </c:pt>
                <c:pt idx="10414">
                  <c:v>-6.9733827999999998E-2</c:v>
                </c:pt>
                <c:pt idx="10415">
                  <c:v>-6.7080609999999999E-2</c:v>
                </c:pt>
                <c:pt idx="10416">
                  <c:v>-7.2410926E-2</c:v>
                </c:pt>
                <c:pt idx="10417">
                  <c:v>-6.5172098999999997E-2</c:v>
                </c:pt>
                <c:pt idx="10418">
                  <c:v>-6.5864257999999995E-2</c:v>
                </c:pt>
                <c:pt idx="10419">
                  <c:v>-7.2108589000000001E-2</c:v>
                </c:pt>
                <c:pt idx="10420">
                  <c:v>-7.1272350999999998E-2</c:v>
                </c:pt>
                <c:pt idx="10421">
                  <c:v>-6.9086038000000002E-2</c:v>
                </c:pt>
                <c:pt idx="10422">
                  <c:v>-6.6513158000000003E-2</c:v>
                </c:pt>
                <c:pt idx="10423">
                  <c:v>-7.3796600000000004E-2</c:v>
                </c:pt>
                <c:pt idx="10424">
                  <c:v>-7.0757664999999997E-2</c:v>
                </c:pt>
                <c:pt idx="10425">
                  <c:v>-6.9572604999999996E-2</c:v>
                </c:pt>
                <c:pt idx="10426">
                  <c:v>-7.3877870999999998E-2</c:v>
                </c:pt>
                <c:pt idx="10427">
                  <c:v>-7.2764634999999994E-2</c:v>
                </c:pt>
                <c:pt idx="10428">
                  <c:v>-6.9229289999999999E-2</c:v>
                </c:pt>
                <c:pt idx="10429">
                  <c:v>-7.3346168000000003E-2</c:v>
                </c:pt>
                <c:pt idx="10430">
                  <c:v>-7.7160880000000001E-2</c:v>
                </c:pt>
                <c:pt idx="10431">
                  <c:v>-6.2053133000000003E-2</c:v>
                </c:pt>
                <c:pt idx="10432">
                  <c:v>-7.3369174999999995E-2</c:v>
                </c:pt>
                <c:pt idx="10433">
                  <c:v>-7.1017689999999994E-2</c:v>
                </c:pt>
                <c:pt idx="10434">
                  <c:v>-7.0966824999999997E-2</c:v>
                </c:pt>
                <c:pt idx="10435">
                  <c:v>-7.3012813999999995E-2</c:v>
                </c:pt>
                <c:pt idx="10436">
                  <c:v>-6.9162682000000003E-2</c:v>
                </c:pt>
                <c:pt idx="10437">
                  <c:v>-7.1369483999999997E-2</c:v>
                </c:pt>
                <c:pt idx="10438">
                  <c:v>-6.6445566999999997E-2</c:v>
                </c:pt>
                <c:pt idx="10439">
                  <c:v>-7.1266204E-2</c:v>
                </c:pt>
                <c:pt idx="10440">
                  <c:v>-6.8673357000000004E-2</c:v>
                </c:pt>
                <c:pt idx="10441">
                  <c:v>-6.8972580000000006E-2</c:v>
                </c:pt>
                <c:pt idx="10442">
                  <c:v>-6.7676947000000001E-2</c:v>
                </c:pt>
                <c:pt idx="10443">
                  <c:v>-6.8748824E-2</c:v>
                </c:pt>
                <c:pt idx="10444">
                  <c:v>-7.2045021000000001E-2</c:v>
                </c:pt>
                <c:pt idx="10445">
                  <c:v>-6.6575414999999999E-2</c:v>
                </c:pt>
                <c:pt idx="10446">
                  <c:v>-6.6221215E-2</c:v>
                </c:pt>
                <c:pt idx="10447">
                  <c:v>-7.1725710999999998E-2</c:v>
                </c:pt>
                <c:pt idx="10448">
                  <c:v>-7.5148404000000002E-2</c:v>
                </c:pt>
                <c:pt idx="10449">
                  <c:v>-6.9871895000000003E-2</c:v>
                </c:pt>
                <c:pt idx="10450">
                  <c:v>-6.4074196E-2</c:v>
                </c:pt>
                <c:pt idx="10451">
                  <c:v>-7.0667817999999993E-2</c:v>
                </c:pt>
                <c:pt idx="10452">
                  <c:v>-6.7226216000000005E-2</c:v>
                </c:pt>
                <c:pt idx="10453">
                  <c:v>-7.0252031000000006E-2</c:v>
                </c:pt>
                <c:pt idx="10454">
                  <c:v>-7.2707466999999998E-2</c:v>
                </c:pt>
                <c:pt idx="10455">
                  <c:v>-6.7768819999999994E-2</c:v>
                </c:pt>
                <c:pt idx="10456">
                  <c:v>-6.9518514000000003E-2</c:v>
                </c:pt>
                <c:pt idx="10457">
                  <c:v>-7.1010925000000003E-2</c:v>
                </c:pt>
                <c:pt idx="10458">
                  <c:v>-7.3799521000000007E-2</c:v>
                </c:pt>
                <c:pt idx="10459">
                  <c:v>-7.2181143000000003E-2</c:v>
                </c:pt>
                <c:pt idx="10460">
                  <c:v>-6.5725110000000003E-2</c:v>
                </c:pt>
                <c:pt idx="10461">
                  <c:v>-6.8223729999999996E-2</c:v>
                </c:pt>
                <c:pt idx="10462">
                  <c:v>-7.1976386000000003E-2</c:v>
                </c:pt>
                <c:pt idx="10463">
                  <c:v>-6.9875910999999999E-2</c:v>
                </c:pt>
                <c:pt idx="10464">
                  <c:v>-7.1807234999999997E-2</c:v>
                </c:pt>
                <c:pt idx="10465">
                  <c:v>-6.7161425999999996E-2</c:v>
                </c:pt>
                <c:pt idx="10466">
                  <c:v>-7.2039001000000005E-2</c:v>
                </c:pt>
                <c:pt idx="10467">
                  <c:v>-7.3260613000000002E-2</c:v>
                </c:pt>
                <c:pt idx="10468">
                  <c:v>-6.9709024999999994E-2</c:v>
                </c:pt>
                <c:pt idx="10469">
                  <c:v>-6.8095468000000006E-2</c:v>
                </c:pt>
                <c:pt idx="10470">
                  <c:v>-7.1940540999999997E-2</c:v>
                </c:pt>
                <c:pt idx="10471">
                  <c:v>-7.3393866000000002E-2</c:v>
                </c:pt>
                <c:pt idx="10472">
                  <c:v>-7.1070789999999995E-2</c:v>
                </c:pt>
                <c:pt idx="10473">
                  <c:v>-7.1334459000000003E-2</c:v>
                </c:pt>
                <c:pt idx="10474">
                  <c:v>-6.8849199E-2</c:v>
                </c:pt>
                <c:pt idx="10475">
                  <c:v>-6.9749720000000001E-2</c:v>
                </c:pt>
                <c:pt idx="10476">
                  <c:v>-7.1130835000000003E-2</c:v>
                </c:pt>
                <c:pt idx="10477">
                  <c:v>-7.1162677999999993E-2</c:v>
                </c:pt>
                <c:pt idx="10478">
                  <c:v>-6.9091006999999996E-2</c:v>
                </c:pt>
                <c:pt idx="10479">
                  <c:v>-6.7586586000000004E-2</c:v>
                </c:pt>
                <c:pt idx="10480">
                  <c:v>-6.9376758999999996E-2</c:v>
                </c:pt>
                <c:pt idx="10481">
                  <c:v>-7.0782378000000007E-2</c:v>
                </c:pt>
                <c:pt idx="10482">
                  <c:v>-6.7960224999999999E-2</c:v>
                </c:pt>
                <c:pt idx="10483">
                  <c:v>-6.7281603999999995E-2</c:v>
                </c:pt>
                <c:pt idx="10484">
                  <c:v>-6.1895363000000002E-2</c:v>
                </c:pt>
                <c:pt idx="10485">
                  <c:v>-7.0699825999999993E-2</c:v>
                </c:pt>
                <c:pt idx="10486">
                  <c:v>-7.0525922000000005E-2</c:v>
                </c:pt>
                <c:pt idx="10487">
                  <c:v>-6.4622953999999996E-2</c:v>
                </c:pt>
                <c:pt idx="10488">
                  <c:v>-6.3055947000000001E-2</c:v>
                </c:pt>
                <c:pt idx="10489">
                  <c:v>-6.6731624000000003E-2</c:v>
                </c:pt>
                <c:pt idx="10490">
                  <c:v>-7.3009498000000006E-2</c:v>
                </c:pt>
                <c:pt idx="10491">
                  <c:v>-6.9274171999999995E-2</c:v>
                </c:pt>
                <c:pt idx="10492">
                  <c:v>-6.7768156999999996E-2</c:v>
                </c:pt>
                <c:pt idx="10493">
                  <c:v>-6.4423271000000004E-2</c:v>
                </c:pt>
                <c:pt idx="10494">
                  <c:v>-6.7312799000000006E-2</c:v>
                </c:pt>
                <c:pt idx="10495">
                  <c:v>-7.0395961000000007E-2</c:v>
                </c:pt>
                <c:pt idx="10496">
                  <c:v>-6.9075830000000005E-2</c:v>
                </c:pt>
                <c:pt idx="10497">
                  <c:v>-6.9040291000000004E-2</c:v>
                </c:pt>
                <c:pt idx="10498">
                  <c:v>-6.7934549999999996E-2</c:v>
                </c:pt>
                <c:pt idx="10499">
                  <c:v>-6.6315785000000002E-2</c:v>
                </c:pt>
                <c:pt idx="10500">
                  <c:v>-6.7348300999999999E-2</c:v>
                </c:pt>
                <c:pt idx="10501">
                  <c:v>-6.9731943000000005E-2</c:v>
                </c:pt>
                <c:pt idx="10502">
                  <c:v>-7.1213721999999993E-2</c:v>
                </c:pt>
                <c:pt idx="10503">
                  <c:v>-6.7773133999999999E-2</c:v>
                </c:pt>
                <c:pt idx="10504">
                  <c:v>-7.2354301999999995E-2</c:v>
                </c:pt>
                <c:pt idx="10505">
                  <c:v>-7.3017373999999996E-2</c:v>
                </c:pt>
                <c:pt idx="10506">
                  <c:v>-6.5597801999999997E-2</c:v>
                </c:pt>
                <c:pt idx="10507">
                  <c:v>-6.7820817000000005E-2</c:v>
                </c:pt>
                <c:pt idx="10508">
                  <c:v>-6.7782997999999997E-2</c:v>
                </c:pt>
                <c:pt idx="10509">
                  <c:v>-7.1660943000000005E-2</c:v>
                </c:pt>
                <c:pt idx="10510">
                  <c:v>-7.1341634000000001E-2</c:v>
                </c:pt>
                <c:pt idx="10511">
                  <c:v>-6.5064921999999997E-2</c:v>
                </c:pt>
                <c:pt idx="10512">
                  <c:v>-6.4077421999999995E-2</c:v>
                </c:pt>
                <c:pt idx="10513">
                  <c:v>-6.7556448000000005E-2</c:v>
                </c:pt>
                <c:pt idx="10514">
                  <c:v>-7.1045182999999998E-2</c:v>
                </c:pt>
                <c:pt idx="10515">
                  <c:v>-6.8931714000000005E-2</c:v>
                </c:pt>
                <c:pt idx="10516">
                  <c:v>-6.7395337E-2</c:v>
                </c:pt>
                <c:pt idx="10517">
                  <c:v>-7.0524901000000001E-2</c:v>
                </c:pt>
                <c:pt idx="10518">
                  <c:v>-6.6288083999999997E-2</c:v>
                </c:pt>
                <c:pt idx="10519">
                  <c:v>-7.3549666E-2</c:v>
                </c:pt>
                <c:pt idx="10520">
                  <c:v>-7.0280372999999993E-2</c:v>
                </c:pt>
                <c:pt idx="10521">
                  <c:v>-6.7897543000000005E-2</c:v>
                </c:pt>
                <c:pt idx="10522">
                  <c:v>-6.7564375999999995E-2</c:v>
                </c:pt>
                <c:pt idx="10523">
                  <c:v>-6.8035670000000006E-2</c:v>
                </c:pt>
                <c:pt idx="10524">
                  <c:v>-7.0027977000000005E-2</c:v>
                </c:pt>
                <c:pt idx="10525">
                  <c:v>-6.8867481999999994E-2</c:v>
                </c:pt>
                <c:pt idx="10526">
                  <c:v>-7.3794596000000004E-2</c:v>
                </c:pt>
                <c:pt idx="10527">
                  <c:v>-6.5816580999999999E-2</c:v>
                </c:pt>
                <c:pt idx="10528">
                  <c:v>-7.0525050000000006E-2</c:v>
                </c:pt>
                <c:pt idx="10529">
                  <c:v>-7.4931249000000005E-2</c:v>
                </c:pt>
                <c:pt idx="10530">
                  <c:v>-6.8517558000000006E-2</c:v>
                </c:pt>
                <c:pt idx="10531">
                  <c:v>-7.2313420000000003E-2</c:v>
                </c:pt>
                <c:pt idx="10532">
                  <c:v>-7.2093441999999994E-2</c:v>
                </c:pt>
                <c:pt idx="10533">
                  <c:v>-7.5564465999999997E-2</c:v>
                </c:pt>
                <c:pt idx="10534">
                  <c:v>-7.3808648000000004E-2</c:v>
                </c:pt>
                <c:pt idx="10535">
                  <c:v>-6.8108275999999995E-2</c:v>
                </c:pt>
                <c:pt idx="10536">
                  <c:v>-6.6566043000000005E-2</c:v>
                </c:pt>
                <c:pt idx="10537">
                  <c:v>-6.7561693000000006E-2</c:v>
                </c:pt>
                <c:pt idx="10538">
                  <c:v>-7.3430508000000005E-2</c:v>
                </c:pt>
                <c:pt idx="10539">
                  <c:v>-7.4259661000000005E-2</c:v>
                </c:pt>
                <c:pt idx="10540">
                  <c:v>-6.4891457999999999E-2</c:v>
                </c:pt>
                <c:pt idx="10541">
                  <c:v>-6.9844164E-2</c:v>
                </c:pt>
                <c:pt idx="10542">
                  <c:v>-6.8896874999999996E-2</c:v>
                </c:pt>
                <c:pt idx="10543">
                  <c:v>-6.9530755E-2</c:v>
                </c:pt>
                <c:pt idx="10544">
                  <c:v>-7.5580127999999996E-2</c:v>
                </c:pt>
                <c:pt idx="10545">
                  <c:v>-7.4295409000000007E-2</c:v>
                </c:pt>
                <c:pt idx="10546">
                  <c:v>-7.1936375999999996E-2</c:v>
                </c:pt>
                <c:pt idx="10547">
                  <c:v>-7.0733108000000003E-2</c:v>
                </c:pt>
                <c:pt idx="10548">
                  <c:v>-7.3839954999999999E-2</c:v>
                </c:pt>
                <c:pt idx="10549">
                  <c:v>-6.7447558000000005E-2</c:v>
                </c:pt>
                <c:pt idx="10550">
                  <c:v>-6.7739709999999995E-2</c:v>
                </c:pt>
                <c:pt idx="10551">
                  <c:v>-7.0752777000000003E-2</c:v>
                </c:pt>
                <c:pt idx="10552">
                  <c:v>-6.2270086000000002E-2</c:v>
                </c:pt>
                <c:pt idx="10553">
                  <c:v>-6.7066081E-2</c:v>
                </c:pt>
                <c:pt idx="10554">
                  <c:v>-6.9555342000000006E-2</c:v>
                </c:pt>
                <c:pt idx="10555">
                  <c:v>-7.0427291000000003E-2</c:v>
                </c:pt>
                <c:pt idx="10556">
                  <c:v>-7.1021445000000002E-2</c:v>
                </c:pt>
                <c:pt idx="10557">
                  <c:v>-6.9636195999999997E-2</c:v>
                </c:pt>
                <c:pt idx="10558">
                  <c:v>-7.0149115999999997E-2</c:v>
                </c:pt>
                <c:pt idx="10559">
                  <c:v>-6.6673367999999997E-2</c:v>
                </c:pt>
                <c:pt idx="10560">
                  <c:v>-6.8327985999999993E-2</c:v>
                </c:pt>
                <c:pt idx="10561">
                  <c:v>-6.9003724000000002E-2</c:v>
                </c:pt>
                <c:pt idx="10562">
                  <c:v>-6.4488335999999993E-2</c:v>
                </c:pt>
                <c:pt idx="10563">
                  <c:v>-6.4625404999999997E-2</c:v>
                </c:pt>
                <c:pt idx="10564">
                  <c:v>-6.6964991000000001E-2</c:v>
                </c:pt>
                <c:pt idx="10565">
                  <c:v>-6.3460633000000002E-2</c:v>
                </c:pt>
                <c:pt idx="10566">
                  <c:v>-6.2598302999999994E-2</c:v>
                </c:pt>
                <c:pt idx="10567">
                  <c:v>-6.4274803000000005E-2</c:v>
                </c:pt>
                <c:pt idx="10568">
                  <c:v>-6.5528086999999999E-2</c:v>
                </c:pt>
                <c:pt idx="10569">
                  <c:v>-6.5104321000000007E-2</c:v>
                </c:pt>
                <c:pt idx="10570">
                  <c:v>-6.5326691000000006E-2</c:v>
                </c:pt>
                <c:pt idx="10571">
                  <c:v>-6.7239106000000007E-2</c:v>
                </c:pt>
                <c:pt idx="10572">
                  <c:v>-6.3173532000000004E-2</c:v>
                </c:pt>
                <c:pt idx="10573">
                  <c:v>-6.1694194000000001E-2</c:v>
                </c:pt>
                <c:pt idx="10574">
                  <c:v>-6.9015226999999998E-2</c:v>
                </c:pt>
                <c:pt idx="10575">
                  <c:v>-6.8594112999999998E-2</c:v>
                </c:pt>
                <c:pt idx="10576">
                  <c:v>-7.1480446000000003E-2</c:v>
                </c:pt>
                <c:pt idx="10577">
                  <c:v>-7.2587386000000004E-2</c:v>
                </c:pt>
                <c:pt idx="10578">
                  <c:v>-7.1808673000000003E-2</c:v>
                </c:pt>
                <c:pt idx="10579">
                  <c:v>-6.8837820999999993E-2</c:v>
                </c:pt>
                <c:pt idx="10580">
                  <c:v>-7.2127886000000002E-2</c:v>
                </c:pt>
                <c:pt idx="10581">
                  <c:v>-6.8829343000000001E-2</c:v>
                </c:pt>
                <c:pt idx="10582">
                  <c:v>-6.7795508000000004E-2</c:v>
                </c:pt>
                <c:pt idx="10583">
                  <c:v>-7.6059103000000003E-2</c:v>
                </c:pt>
                <c:pt idx="10584">
                  <c:v>-6.9501332999999998E-2</c:v>
                </c:pt>
                <c:pt idx="10585">
                  <c:v>-7.3551841000000007E-2</c:v>
                </c:pt>
                <c:pt idx="10586">
                  <c:v>-6.8780251000000001E-2</c:v>
                </c:pt>
                <c:pt idx="10587">
                  <c:v>-7.1420683999999998E-2</c:v>
                </c:pt>
                <c:pt idx="10588">
                  <c:v>-6.8970844000000003E-2</c:v>
                </c:pt>
                <c:pt idx="10589">
                  <c:v>-6.7936576999999998E-2</c:v>
                </c:pt>
                <c:pt idx="10590">
                  <c:v>-7.4095137000000005E-2</c:v>
                </c:pt>
                <c:pt idx="10591">
                  <c:v>-6.5442473000000001E-2</c:v>
                </c:pt>
                <c:pt idx="10592">
                  <c:v>-7.0982381999999997E-2</c:v>
                </c:pt>
                <c:pt idx="10593">
                  <c:v>-6.9178134000000002E-2</c:v>
                </c:pt>
                <c:pt idx="10594">
                  <c:v>-7.0425287000000003E-2</c:v>
                </c:pt>
                <c:pt idx="10595">
                  <c:v>-6.8059943999999997E-2</c:v>
                </c:pt>
                <c:pt idx="10596">
                  <c:v>-7.1815535E-2</c:v>
                </c:pt>
                <c:pt idx="10597">
                  <c:v>-7.0773094999999994E-2</c:v>
                </c:pt>
                <c:pt idx="10598">
                  <c:v>-6.8302750999999995E-2</c:v>
                </c:pt>
                <c:pt idx="10599">
                  <c:v>-7.2932601E-2</c:v>
                </c:pt>
                <c:pt idx="10600">
                  <c:v>-6.8575144000000005E-2</c:v>
                </c:pt>
                <c:pt idx="10601">
                  <c:v>-6.8198904000000005E-2</c:v>
                </c:pt>
                <c:pt idx="10602">
                  <c:v>-6.8466819999999998E-2</c:v>
                </c:pt>
                <c:pt idx="10603">
                  <c:v>-7.2358756999999996E-2</c:v>
                </c:pt>
                <c:pt idx="10604">
                  <c:v>-6.9672688999999996E-2</c:v>
                </c:pt>
                <c:pt idx="10605">
                  <c:v>-6.6143519999999997E-2</c:v>
                </c:pt>
                <c:pt idx="10606">
                  <c:v>-6.8473524999999993E-2</c:v>
                </c:pt>
                <c:pt idx="10607">
                  <c:v>-6.8399847E-2</c:v>
                </c:pt>
                <c:pt idx="10608">
                  <c:v>-6.4235732000000004E-2</c:v>
                </c:pt>
                <c:pt idx="10609">
                  <c:v>-6.7850821000000006E-2</c:v>
                </c:pt>
                <c:pt idx="10610">
                  <c:v>-6.6452667000000007E-2</c:v>
                </c:pt>
                <c:pt idx="10611">
                  <c:v>-6.2787368999999996E-2</c:v>
                </c:pt>
                <c:pt idx="10612">
                  <c:v>-6.2439565000000002E-2</c:v>
                </c:pt>
                <c:pt idx="10613">
                  <c:v>-6.9483005E-2</c:v>
                </c:pt>
                <c:pt idx="10614">
                  <c:v>-6.2686346000000004E-2</c:v>
                </c:pt>
                <c:pt idx="10615">
                  <c:v>-5.9980445E-2</c:v>
                </c:pt>
                <c:pt idx="10616">
                  <c:v>-6.0665943E-2</c:v>
                </c:pt>
                <c:pt idx="10617">
                  <c:v>-6.3936159000000006E-2</c:v>
                </c:pt>
                <c:pt idx="10618">
                  <c:v>-6.1341975E-2</c:v>
                </c:pt>
                <c:pt idx="10619">
                  <c:v>-6.2571764000000002E-2</c:v>
                </c:pt>
                <c:pt idx="10620">
                  <c:v>-6.2904924000000001E-2</c:v>
                </c:pt>
                <c:pt idx="10621">
                  <c:v>-6.1407331000000002E-2</c:v>
                </c:pt>
                <c:pt idx="10622">
                  <c:v>-6.0291994000000002E-2</c:v>
                </c:pt>
                <c:pt idx="10623">
                  <c:v>-6.5097771999999998E-2</c:v>
                </c:pt>
                <c:pt idx="10624">
                  <c:v>-6.2147516999999999E-2</c:v>
                </c:pt>
                <c:pt idx="10625">
                  <c:v>-6.2930964000000006E-2</c:v>
                </c:pt>
                <c:pt idx="10626">
                  <c:v>-6.2937624999999997E-2</c:v>
                </c:pt>
                <c:pt idx="10627">
                  <c:v>-6.2549196000000001E-2</c:v>
                </c:pt>
                <c:pt idx="10628">
                  <c:v>-5.9891626000000003E-2</c:v>
                </c:pt>
                <c:pt idx="10629">
                  <c:v>-6.8236642E-2</c:v>
                </c:pt>
                <c:pt idx="10630">
                  <c:v>-6.2181145E-2</c:v>
                </c:pt>
                <c:pt idx="10631">
                  <c:v>-6.3682944000000005E-2</c:v>
                </c:pt>
                <c:pt idx="10632">
                  <c:v>-6.0849070999999998E-2</c:v>
                </c:pt>
                <c:pt idx="10633">
                  <c:v>-6.6459447000000005E-2</c:v>
                </c:pt>
                <c:pt idx="10634">
                  <c:v>-6.4152621000000007E-2</c:v>
                </c:pt>
                <c:pt idx="10635">
                  <c:v>-6.1125605999999999E-2</c:v>
                </c:pt>
                <c:pt idx="10636">
                  <c:v>-6.5389058999999999E-2</c:v>
                </c:pt>
                <c:pt idx="10637">
                  <c:v>-6.3278115999999995E-2</c:v>
                </c:pt>
                <c:pt idx="10638">
                  <c:v>-6.1707649000000003E-2</c:v>
                </c:pt>
                <c:pt idx="10639">
                  <c:v>-6.2701127999999995E-2</c:v>
                </c:pt>
                <c:pt idx="10640">
                  <c:v>-6.5112091999999996E-2</c:v>
                </c:pt>
                <c:pt idx="10641">
                  <c:v>-6.3317186999999997E-2</c:v>
                </c:pt>
                <c:pt idx="10642">
                  <c:v>-6.3423976000000007E-2</c:v>
                </c:pt>
                <c:pt idx="10643">
                  <c:v>-6.151044E-2</c:v>
                </c:pt>
                <c:pt idx="10644">
                  <c:v>-6.1747726000000003E-2</c:v>
                </c:pt>
                <c:pt idx="10645">
                  <c:v>-6.3016310000000006E-2</c:v>
                </c:pt>
                <c:pt idx="10646">
                  <c:v>-6.5734863000000004E-2</c:v>
                </c:pt>
                <c:pt idx="10647">
                  <c:v>-6.3263491000000005E-2</c:v>
                </c:pt>
                <c:pt idx="10648">
                  <c:v>-5.9434935000000001E-2</c:v>
                </c:pt>
                <c:pt idx="10649">
                  <c:v>-6.6863469999999994E-2</c:v>
                </c:pt>
                <c:pt idx="10650">
                  <c:v>-6.1973106E-2</c:v>
                </c:pt>
                <c:pt idx="10651">
                  <c:v>-6.0858427999999999E-2</c:v>
                </c:pt>
                <c:pt idx="10652">
                  <c:v>-6.2566577999999998E-2</c:v>
                </c:pt>
                <c:pt idx="10653">
                  <c:v>-6.7617922999999996E-2</c:v>
                </c:pt>
                <c:pt idx="10654">
                  <c:v>-6.4786448999999996E-2</c:v>
                </c:pt>
                <c:pt idx="10655">
                  <c:v>-6.2688507000000004E-2</c:v>
                </c:pt>
                <c:pt idx="10656">
                  <c:v>-6.2164931999999999E-2</c:v>
                </c:pt>
                <c:pt idx="10657">
                  <c:v>-6.7848309999999995E-2</c:v>
                </c:pt>
                <c:pt idx="10658">
                  <c:v>-6.5823242000000004E-2</c:v>
                </c:pt>
                <c:pt idx="10659">
                  <c:v>-6.5096632000000001E-2</c:v>
                </c:pt>
                <c:pt idx="10660">
                  <c:v>-6.9204829999999995E-2</c:v>
                </c:pt>
                <c:pt idx="10661">
                  <c:v>-6.3285491999999999E-2</c:v>
                </c:pt>
                <c:pt idx="10662">
                  <c:v>-6.4659953000000006E-2</c:v>
                </c:pt>
                <c:pt idx="10663">
                  <c:v>-6.9203592999999994E-2</c:v>
                </c:pt>
                <c:pt idx="10664">
                  <c:v>-6.6767327000000001E-2</c:v>
                </c:pt>
                <c:pt idx="10665">
                  <c:v>-6.2768116999999998E-2</c:v>
                </c:pt>
                <c:pt idx="10666">
                  <c:v>-6.6202796999999994E-2</c:v>
                </c:pt>
                <c:pt idx="10667">
                  <c:v>-6.6855937000000004E-2</c:v>
                </c:pt>
                <c:pt idx="10668">
                  <c:v>-6.4858302000000007E-2</c:v>
                </c:pt>
                <c:pt idx="10669">
                  <c:v>-6.3490234000000006E-2</c:v>
                </c:pt>
                <c:pt idx="10670">
                  <c:v>-6.2123496E-2</c:v>
                </c:pt>
                <c:pt idx="10671">
                  <c:v>-6.4578927999999994E-2</c:v>
                </c:pt>
                <c:pt idx="10672">
                  <c:v>-6.3771456000000004E-2</c:v>
                </c:pt>
                <c:pt idx="10673">
                  <c:v>-6.8706750999999996E-2</c:v>
                </c:pt>
                <c:pt idx="10674">
                  <c:v>-6.5679534999999997E-2</c:v>
                </c:pt>
                <c:pt idx="10675">
                  <c:v>-6.1709057999999997E-2</c:v>
                </c:pt>
                <c:pt idx="10676">
                  <c:v>-6.9850877000000006E-2</c:v>
                </c:pt>
                <c:pt idx="10677">
                  <c:v>-6.7107460999999993E-2</c:v>
                </c:pt>
                <c:pt idx="10678">
                  <c:v>-6.2319896999999999E-2</c:v>
                </c:pt>
                <c:pt idx="10679">
                  <c:v>-6.0413479999999999E-2</c:v>
                </c:pt>
                <c:pt idx="10680">
                  <c:v>-6.7718260000000002E-2</c:v>
                </c:pt>
                <c:pt idx="10681">
                  <c:v>-6.6138685000000003E-2</c:v>
                </c:pt>
                <c:pt idx="10682">
                  <c:v>-5.7753987999999999E-2</c:v>
                </c:pt>
                <c:pt idx="10683">
                  <c:v>-6.4535454000000006E-2</c:v>
                </c:pt>
                <c:pt idx="10684">
                  <c:v>-5.8056243E-2</c:v>
                </c:pt>
                <c:pt idx="10685">
                  <c:v>-5.8872171000000001E-2</c:v>
                </c:pt>
                <c:pt idx="10686">
                  <c:v>-5.9367783E-2</c:v>
                </c:pt>
                <c:pt idx="10687">
                  <c:v>-5.6978792E-2</c:v>
                </c:pt>
                <c:pt idx="10688">
                  <c:v>-5.8169226999999997E-2</c:v>
                </c:pt>
                <c:pt idx="10689">
                  <c:v>-5.5648616999999997E-2</c:v>
                </c:pt>
                <c:pt idx="10690">
                  <c:v>-5.7630278E-2</c:v>
                </c:pt>
                <c:pt idx="10691">
                  <c:v>-5.3114358E-2</c:v>
                </c:pt>
                <c:pt idx="10692">
                  <c:v>-5.1012061999999997E-2</c:v>
                </c:pt>
                <c:pt idx="10693">
                  <c:v>-5.9900667999999997E-2</c:v>
                </c:pt>
                <c:pt idx="10694">
                  <c:v>-5.9963252000000002E-2</c:v>
                </c:pt>
                <c:pt idx="10695">
                  <c:v>-5.3013336000000001E-2</c:v>
                </c:pt>
                <c:pt idx="10696">
                  <c:v>-5.5294067000000002E-2</c:v>
                </c:pt>
                <c:pt idx="10697">
                  <c:v>-5.8426835000000003E-2</c:v>
                </c:pt>
                <c:pt idx="10698">
                  <c:v>-5.9586376000000003E-2</c:v>
                </c:pt>
                <c:pt idx="10699">
                  <c:v>-5.8426156999999999E-2</c:v>
                </c:pt>
                <c:pt idx="10700">
                  <c:v>-5.7900984000000003E-2</c:v>
                </c:pt>
                <c:pt idx="10701">
                  <c:v>-6.4015873000000001E-2</c:v>
                </c:pt>
                <c:pt idx="10702">
                  <c:v>-6.4318403999999996E-2</c:v>
                </c:pt>
                <c:pt idx="10703">
                  <c:v>-5.8917115999999999E-2</c:v>
                </c:pt>
                <c:pt idx="10704">
                  <c:v>-5.9240688E-2</c:v>
                </c:pt>
                <c:pt idx="10705">
                  <c:v>-6.3452600999999997E-2</c:v>
                </c:pt>
                <c:pt idx="10706">
                  <c:v>-6.0430981000000002E-2</c:v>
                </c:pt>
                <c:pt idx="10707">
                  <c:v>-6.4320654000000005E-2</c:v>
                </c:pt>
                <c:pt idx="10708">
                  <c:v>-6.1942710999999998E-2</c:v>
                </c:pt>
                <c:pt idx="10709">
                  <c:v>-5.6037313999999998E-2</c:v>
                </c:pt>
                <c:pt idx="10710">
                  <c:v>-5.8610192999999998E-2</c:v>
                </c:pt>
                <c:pt idx="10711">
                  <c:v>-5.9675049000000001E-2</c:v>
                </c:pt>
                <c:pt idx="10712">
                  <c:v>-6.1606112999999997E-2</c:v>
                </c:pt>
                <c:pt idx="10713">
                  <c:v>-5.8223218E-2</c:v>
                </c:pt>
                <c:pt idx="10714">
                  <c:v>-6.4781248999999999E-2</c:v>
                </c:pt>
                <c:pt idx="10715">
                  <c:v>-6.0816995999999998E-2</c:v>
                </c:pt>
                <c:pt idx="10716">
                  <c:v>-6.2112360999999998E-2</c:v>
                </c:pt>
                <c:pt idx="10717">
                  <c:v>-6.6070965999999995E-2</c:v>
                </c:pt>
                <c:pt idx="10718">
                  <c:v>-6.2078359999999999E-2</c:v>
                </c:pt>
                <c:pt idx="10719">
                  <c:v>-6.2114390999999998E-2</c:v>
                </c:pt>
                <c:pt idx="10720">
                  <c:v>-5.8210194E-2</c:v>
                </c:pt>
                <c:pt idx="10721">
                  <c:v>-6.8539298999999998E-2</c:v>
                </c:pt>
                <c:pt idx="10722">
                  <c:v>-6.6716894999999998E-2</c:v>
                </c:pt>
                <c:pt idx="10723">
                  <c:v>-6.4755364999999995E-2</c:v>
                </c:pt>
                <c:pt idx="10724">
                  <c:v>-6.3537768999999994E-2</c:v>
                </c:pt>
                <c:pt idx="10725">
                  <c:v>-6.6248930999999997E-2</c:v>
                </c:pt>
                <c:pt idx="10726">
                  <c:v>-6.2387612000000002E-2</c:v>
                </c:pt>
                <c:pt idx="10727">
                  <c:v>-6.4601361999999996E-2</c:v>
                </c:pt>
                <c:pt idx="10728">
                  <c:v>-6.1053499999999997E-2</c:v>
                </c:pt>
                <c:pt idx="10729">
                  <c:v>-5.7057239000000003E-2</c:v>
                </c:pt>
                <c:pt idx="10730">
                  <c:v>-5.9813077999999999E-2</c:v>
                </c:pt>
                <c:pt idx="10731">
                  <c:v>-6.0822851999999997E-2</c:v>
                </c:pt>
                <c:pt idx="10732">
                  <c:v>-5.5605984999999997E-2</c:v>
                </c:pt>
                <c:pt idx="10733">
                  <c:v>-5.4783287999999999E-2</c:v>
                </c:pt>
                <c:pt idx="10734">
                  <c:v>-5.8276824999999997E-2</c:v>
                </c:pt>
                <c:pt idx="10735">
                  <c:v>-6.0637452000000001E-2</c:v>
                </c:pt>
                <c:pt idx="10736">
                  <c:v>-5.7975087000000002E-2</c:v>
                </c:pt>
                <c:pt idx="10737">
                  <c:v>-5.9869393999999999E-2</c:v>
                </c:pt>
                <c:pt idx="10738">
                  <c:v>-5.8076553000000003E-2</c:v>
                </c:pt>
                <c:pt idx="10739">
                  <c:v>-6.1001524000000001E-2</c:v>
                </c:pt>
                <c:pt idx="10740">
                  <c:v>-5.4933779000000002E-2</c:v>
                </c:pt>
                <c:pt idx="10741">
                  <c:v>-5.3115799999999998E-2</c:v>
                </c:pt>
                <c:pt idx="10742">
                  <c:v>-5.6810937999999998E-2</c:v>
                </c:pt>
                <c:pt idx="10743">
                  <c:v>-5.9407067000000001E-2</c:v>
                </c:pt>
                <c:pt idx="10744">
                  <c:v>-6.0282711000000003E-2</c:v>
                </c:pt>
                <c:pt idx="10745">
                  <c:v>-5.7298910000000002E-2</c:v>
                </c:pt>
                <c:pt idx="10746">
                  <c:v>-5.6572665000000001E-2</c:v>
                </c:pt>
                <c:pt idx="10747">
                  <c:v>-5.7464696000000003E-2</c:v>
                </c:pt>
                <c:pt idx="10748">
                  <c:v>-5.7300641999999999E-2</c:v>
                </c:pt>
                <c:pt idx="10749">
                  <c:v>-6.0437035E-2</c:v>
                </c:pt>
                <c:pt idx="10750">
                  <c:v>-5.7146165999999998E-2</c:v>
                </c:pt>
                <c:pt idx="10751">
                  <c:v>-6.1983928000000001E-2</c:v>
                </c:pt>
                <c:pt idx="10752">
                  <c:v>-5.3317204E-2</c:v>
                </c:pt>
                <c:pt idx="10753">
                  <c:v>-6.2220715000000003E-2</c:v>
                </c:pt>
                <c:pt idx="10754">
                  <c:v>-5.7735421000000002E-2</c:v>
                </c:pt>
                <c:pt idx="10755">
                  <c:v>-6.0517266E-2</c:v>
                </c:pt>
                <c:pt idx="10756">
                  <c:v>-5.6980587999999999E-2</c:v>
                </c:pt>
                <c:pt idx="10757">
                  <c:v>-6.1186783000000002E-2</c:v>
                </c:pt>
                <c:pt idx="10758">
                  <c:v>-6.1576671999999999E-2</c:v>
                </c:pt>
                <c:pt idx="10759">
                  <c:v>-6.3676714999999995E-2</c:v>
                </c:pt>
                <c:pt idx="10760">
                  <c:v>-6.3734501999999998E-2</c:v>
                </c:pt>
                <c:pt idx="10761">
                  <c:v>-5.1149937999999999E-2</c:v>
                </c:pt>
                <c:pt idx="10762">
                  <c:v>-6.7686036000000005E-2</c:v>
                </c:pt>
                <c:pt idx="10763">
                  <c:v>-6.4863547999999993E-2</c:v>
                </c:pt>
                <c:pt idx="10764">
                  <c:v>-5.9419245000000002E-2</c:v>
                </c:pt>
                <c:pt idx="10765">
                  <c:v>-6.2392741000000002E-2</c:v>
                </c:pt>
                <c:pt idx="10766">
                  <c:v>-5.5272243999999998E-2</c:v>
                </c:pt>
                <c:pt idx="10767">
                  <c:v>-5.7192434E-2</c:v>
                </c:pt>
                <c:pt idx="10768">
                  <c:v>-5.9981562000000002E-2</c:v>
                </c:pt>
                <c:pt idx="10769">
                  <c:v>-5.6606054000000003E-2</c:v>
                </c:pt>
                <c:pt idx="10770">
                  <c:v>-5.8032176999999997E-2</c:v>
                </c:pt>
                <c:pt idx="10771">
                  <c:v>-6.3283912999999997E-2</c:v>
                </c:pt>
                <c:pt idx="10772">
                  <c:v>-6.3796042999999997E-2</c:v>
                </c:pt>
                <c:pt idx="10773">
                  <c:v>-5.6202881000000003E-2</c:v>
                </c:pt>
                <c:pt idx="10774">
                  <c:v>-5.6288108000000003E-2</c:v>
                </c:pt>
                <c:pt idx="10775">
                  <c:v>-5.9170581E-2</c:v>
                </c:pt>
                <c:pt idx="10776">
                  <c:v>-5.7868559E-2</c:v>
                </c:pt>
                <c:pt idx="10777">
                  <c:v>-5.4773970999999998E-2</c:v>
                </c:pt>
                <c:pt idx="10778">
                  <c:v>-4.9924354999999997E-2</c:v>
                </c:pt>
                <c:pt idx="10779">
                  <c:v>-5.3981139999999997E-2</c:v>
                </c:pt>
                <c:pt idx="10780">
                  <c:v>-5.2548889000000001E-2</c:v>
                </c:pt>
                <c:pt idx="10781">
                  <c:v>-4.8079974999999997E-2</c:v>
                </c:pt>
                <c:pt idx="10782">
                  <c:v>-4.6440266000000001E-2</c:v>
                </c:pt>
                <c:pt idx="10783">
                  <c:v>-4.3740756999999998E-2</c:v>
                </c:pt>
                <c:pt idx="10784">
                  <c:v>-4.6053446999999997E-2</c:v>
                </c:pt>
                <c:pt idx="10785">
                  <c:v>-4.4921986999999997E-2</c:v>
                </c:pt>
                <c:pt idx="10786">
                  <c:v>-4.7961719E-2</c:v>
                </c:pt>
                <c:pt idx="10787">
                  <c:v>-4.3480154E-2</c:v>
                </c:pt>
                <c:pt idx="10788">
                  <c:v>-4.5886587E-2</c:v>
                </c:pt>
                <c:pt idx="10789">
                  <c:v>-5.0332136E-2</c:v>
                </c:pt>
                <c:pt idx="10790">
                  <c:v>-4.3632690000000002E-2</c:v>
                </c:pt>
                <c:pt idx="10791">
                  <c:v>-4.6896987000000001E-2</c:v>
                </c:pt>
                <c:pt idx="10792">
                  <c:v>-4.8996359000000003E-2</c:v>
                </c:pt>
                <c:pt idx="10793">
                  <c:v>-5.0598117999999997E-2</c:v>
                </c:pt>
                <c:pt idx="10794">
                  <c:v>-4.5590843999999998E-2</c:v>
                </c:pt>
                <c:pt idx="10795">
                  <c:v>-4.5233175E-2</c:v>
                </c:pt>
                <c:pt idx="10796">
                  <c:v>-4.8708867000000003E-2</c:v>
                </c:pt>
                <c:pt idx="10797">
                  <c:v>-4.6225872000000001E-2</c:v>
                </c:pt>
                <c:pt idx="10798">
                  <c:v>-5.5841215E-2</c:v>
                </c:pt>
                <c:pt idx="10799">
                  <c:v>-5.1100593E-2</c:v>
                </c:pt>
                <c:pt idx="10800">
                  <c:v>-5.2314196E-2</c:v>
                </c:pt>
                <c:pt idx="10801">
                  <c:v>-5.3293305999999999E-2</c:v>
                </c:pt>
                <c:pt idx="10802">
                  <c:v>-5.5057384000000001E-2</c:v>
                </c:pt>
                <c:pt idx="10803">
                  <c:v>-5.3580142999999997E-2</c:v>
                </c:pt>
                <c:pt idx="10804">
                  <c:v>-5.4333015999999998E-2</c:v>
                </c:pt>
                <c:pt idx="10805">
                  <c:v>-5.5973448000000002E-2</c:v>
                </c:pt>
                <c:pt idx="10806">
                  <c:v>-5.8365493999999997E-2</c:v>
                </c:pt>
                <c:pt idx="10807">
                  <c:v>-5.5312581E-2</c:v>
                </c:pt>
                <c:pt idx="10808">
                  <c:v>-5.4404974000000002E-2</c:v>
                </c:pt>
                <c:pt idx="10809">
                  <c:v>-5.4547450999999997E-2</c:v>
                </c:pt>
                <c:pt idx="10810">
                  <c:v>-6.0704682000000003E-2</c:v>
                </c:pt>
                <c:pt idx="10811">
                  <c:v>-5.5082612000000003E-2</c:v>
                </c:pt>
                <c:pt idx="10812">
                  <c:v>-5.3451426000000003E-2</c:v>
                </c:pt>
                <c:pt idx="10813">
                  <c:v>-5.3790312E-2</c:v>
                </c:pt>
                <c:pt idx="10814">
                  <c:v>-5.8700914999999999E-2</c:v>
                </c:pt>
                <c:pt idx="10815">
                  <c:v>-6.2782638000000002E-2</c:v>
                </c:pt>
                <c:pt idx="10816">
                  <c:v>-5.8280027999999998E-2</c:v>
                </c:pt>
                <c:pt idx="10817">
                  <c:v>-5.3915016000000003E-2</c:v>
                </c:pt>
                <c:pt idx="10818">
                  <c:v>-5.6488695999999998E-2</c:v>
                </c:pt>
                <c:pt idx="10819">
                  <c:v>-4.9461487999999998E-2</c:v>
                </c:pt>
                <c:pt idx="10820">
                  <c:v>-4.5261416999999998E-2</c:v>
                </c:pt>
                <c:pt idx="10821">
                  <c:v>-5.4654266999999999E-2</c:v>
                </c:pt>
                <c:pt idx="10822">
                  <c:v>-4.9162030000000002E-2</c:v>
                </c:pt>
                <c:pt idx="10823">
                  <c:v>-4.4757157999999998E-2</c:v>
                </c:pt>
                <c:pt idx="10824">
                  <c:v>-4.8233381999999998E-2</c:v>
                </c:pt>
                <c:pt idx="10825">
                  <c:v>-4.7065048999999998E-2</c:v>
                </c:pt>
                <c:pt idx="10826">
                  <c:v>-4.6098321999999997E-2</c:v>
                </c:pt>
                <c:pt idx="10827">
                  <c:v>-3.9638549000000002E-2</c:v>
                </c:pt>
                <c:pt idx="10828">
                  <c:v>-4.6817633999999997E-2</c:v>
                </c:pt>
                <c:pt idx="10829">
                  <c:v>-4.7856331000000002E-2</c:v>
                </c:pt>
                <c:pt idx="10830">
                  <c:v>-3.7715013999999998E-2</c:v>
                </c:pt>
                <c:pt idx="10831">
                  <c:v>-3.6943730000000001E-2</c:v>
                </c:pt>
                <c:pt idx="10832">
                  <c:v>-3.9378921999999997E-2</c:v>
                </c:pt>
                <c:pt idx="10833">
                  <c:v>-3.6404863000000003E-2</c:v>
                </c:pt>
                <c:pt idx="10834">
                  <c:v>-3.9129010999999998E-2</c:v>
                </c:pt>
                <c:pt idx="10835">
                  <c:v>-4.5707293000000003E-2</c:v>
                </c:pt>
                <c:pt idx="10836">
                  <c:v>-3.6157198000000002E-2</c:v>
                </c:pt>
                <c:pt idx="10837">
                  <c:v>-4.0361649999999999E-2</c:v>
                </c:pt>
                <c:pt idx="10838">
                  <c:v>-4.2726804E-2</c:v>
                </c:pt>
                <c:pt idx="10839">
                  <c:v>-4.3246593E-2</c:v>
                </c:pt>
                <c:pt idx="10840">
                  <c:v>-4.0850017000000002E-2</c:v>
                </c:pt>
                <c:pt idx="10841">
                  <c:v>-4.1426521000000001E-2</c:v>
                </c:pt>
                <c:pt idx="10842">
                  <c:v>-4.3678219999999997E-2</c:v>
                </c:pt>
                <c:pt idx="10843">
                  <c:v>-4.1945569000000002E-2</c:v>
                </c:pt>
                <c:pt idx="10844">
                  <c:v>-4.1566867E-2</c:v>
                </c:pt>
                <c:pt idx="10845">
                  <c:v>-4.0081500999999999E-2</c:v>
                </c:pt>
                <c:pt idx="10846">
                  <c:v>-4.1388050000000003E-2</c:v>
                </c:pt>
                <c:pt idx="10847">
                  <c:v>-4.1313945999999997E-2</c:v>
                </c:pt>
                <c:pt idx="10848">
                  <c:v>-4.1494510999999998E-2</c:v>
                </c:pt>
                <c:pt idx="10849">
                  <c:v>-4.5533511999999998E-2</c:v>
                </c:pt>
                <c:pt idx="10850">
                  <c:v>-4.8074434999999999E-2</c:v>
                </c:pt>
                <c:pt idx="10851">
                  <c:v>-4.7360890000000003E-2</c:v>
                </c:pt>
                <c:pt idx="10852">
                  <c:v>-4.3329923999999999E-2</c:v>
                </c:pt>
                <c:pt idx="10853">
                  <c:v>-4.9877796000000002E-2</c:v>
                </c:pt>
                <c:pt idx="10854">
                  <c:v>-4.9066066999999998E-2</c:v>
                </c:pt>
                <c:pt idx="10855">
                  <c:v>-4.5783121000000003E-2</c:v>
                </c:pt>
                <c:pt idx="10856">
                  <c:v>-4.5780458000000003E-2</c:v>
                </c:pt>
                <c:pt idx="10857">
                  <c:v>-5.1392883E-2</c:v>
                </c:pt>
                <c:pt idx="10858">
                  <c:v>-5.2159606999999997E-2</c:v>
                </c:pt>
                <c:pt idx="10859">
                  <c:v>-5.1614337000000003E-2</c:v>
                </c:pt>
                <c:pt idx="10860">
                  <c:v>-4.4616081000000002E-2</c:v>
                </c:pt>
                <c:pt idx="10861">
                  <c:v>-4.7414310000000001E-2</c:v>
                </c:pt>
                <c:pt idx="10862">
                  <c:v>-5.0382137E-2</c:v>
                </c:pt>
                <c:pt idx="10863">
                  <c:v>-4.6351112E-2</c:v>
                </c:pt>
                <c:pt idx="10864">
                  <c:v>-4.1486584E-2</c:v>
                </c:pt>
                <c:pt idx="10865">
                  <c:v>-5.0821692000000002E-2</c:v>
                </c:pt>
                <c:pt idx="10866">
                  <c:v>-4.9278653999999998E-2</c:v>
                </c:pt>
                <c:pt idx="10867">
                  <c:v>-3.9515796999999998E-2</c:v>
                </c:pt>
                <c:pt idx="10868">
                  <c:v>-4.0802102999999999E-2</c:v>
                </c:pt>
                <c:pt idx="10869">
                  <c:v>-3.4070738000000003E-2</c:v>
                </c:pt>
                <c:pt idx="10870">
                  <c:v>-4.6716224000000001E-2</c:v>
                </c:pt>
                <c:pt idx="10871">
                  <c:v>-4.4908761999999998E-2</c:v>
                </c:pt>
                <c:pt idx="10872">
                  <c:v>-2.7264789000000001E-2</c:v>
                </c:pt>
                <c:pt idx="10873">
                  <c:v>-3.6412659999999999E-2</c:v>
                </c:pt>
                <c:pt idx="10874">
                  <c:v>-3.8884072999999998E-2</c:v>
                </c:pt>
                <c:pt idx="10875">
                  <c:v>-3.0973684000000001E-2</c:v>
                </c:pt>
                <c:pt idx="10876">
                  <c:v>-2.9188565999999999E-2</c:v>
                </c:pt>
                <c:pt idx="10877">
                  <c:v>-3.4701843000000003E-2</c:v>
                </c:pt>
                <c:pt idx="10878">
                  <c:v>-3.6694686999999997E-2</c:v>
                </c:pt>
                <c:pt idx="10879">
                  <c:v>-2.6439127E-2</c:v>
                </c:pt>
                <c:pt idx="10880">
                  <c:v>-3.525126E-2</c:v>
                </c:pt>
                <c:pt idx="10881">
                  <c:v>-3.7735179000000001E-2</c:v>
                </c:pt>
                <c:pt idx="10882">
                  <c:v>-3.4020069999999999E-2</c:v>
                </c:pt>
                <c:pt idx="10883">
                  <c:v>-3.7229842999999999E-2</c:v>
                </c:pt>
                <c:pt idx="10884">
                  <c:v>-3.7660744000000003E-2</c:v>
                </c:pt>
                <c:pt idx="10885">
                  <c:v>-3.7076123000000002E-2</c:v>
                </c:pt>
                <c:pt idx="10886">
                  <c:v>-3.789638E-2</c:v>
                </c:pt>
                <c:pt idx="10887">
                  <c:v>-3.4858054999999999E-2</c:v>
                </c:pt>
                <c:pt idx="10888">
                  <c:v>-3.7135858000000001E-2</c:v>
                </c:pt>
                <c:pt idx="10889">
                  <c:v>-3.6620382E-2</c:v>
                </c:pt>
                <c:pt idx="10890">
                  <c:v>-3.2346806999999998E-2</c:v>
                </c:pt>
                <c:pt idx="10891">
                  <c:v>-3.2807294000000001E-2</c:v>
                </c:pt>
                <c:pt idx="10892">
                  <c:v>-2.9366753999999998E-2</c:v>
                </c:pt>
                <c:pt idx="10893">
                  <c:v>-3.3833716E-2</c:v>
                </c:pt>
                <c:pt idx="10894">
                  <c:v>-3.6661197E-2</c:v>
                </c:pt>
                <c:pt idx="10895">
                  <c:v>-3.4772883999999997E-2</c:v>
                </c:pt>
                <c:pt idx="10896">
                  <c:v>-3.3076982999999997E-2</c:v>
                </c:pt>
                <c:pt idx="10897">
                  <c:v>-3.6205526000000002E-2</c:v>
                </c:pt>
                <c:pt idx="10898">
                  <c:v>-3.1430478999999997E-2</c:v>
                </c:pt>
                <c:pt idx="10899">
                  <c:v>-3.3539778999999999E-2</c:v>
                </c:pt>
                <c:pt idx="10900">
                  <c:v>-3.2689164999999999E-2</c:v>
                </c:pt>
                <c:pt idx="10901">
                  <c:v>-3.1374487999999999E-2</c:v>
                </c:pt>
                <c:pt idx="10902">
                  <c:v>-3.6212385E-2</c:v>
                </c:pt>
                <c:pt idx="10903">
                  <c:v>-2.9797034E-2</c:v>
                </c:pt>
                <c:pt idx="10904">
                  <c:v>-2.8977579E-2</c:v>
                </c:pt>
                <c:pt idx="10905">
                  <c:v>-3.3989577999999999E-2</c:v>
                </c:pt>
                <c:pt idx="10906">
                  <c:v>-3.6461255999999997E-2</c:v>
                </c:pt>
                <c:pt idx="10907">
                  <c:v>-3.0551635000000001E-2</c:v>
                </c:pt>
                <c:pt idx="10908">
                  <c:v>-2.9245621999999999E-2</c:v>
                </c:pt>
                <c:pt idx="10909">
                  <c:v>-3.2174705999999997E-2</c:v>
                </c:pt>
                <c:pt idx="10910">
                  <c:v>-2.9602092E-2</c:v>
                </c:pt>
                <c:pt idx="10911">
                  <c:v>-3.0464292E-2</c:v>
                </c:pt>
                <c:pt idx="10912">
                  <c:v>-3.1334876999999997E-2</c:v>
                </c:pt>
                <c:pt idx="10913">
                  <c:v>-3.0025592E-2</c:v>
                </c:pt>
                <c:pt idx="10914">
                  <c:v>-2.8765117999999999E-2</c:v>
                </c:pt>
                <c:pt idx="10915">
                  <c:v>-2.9869285999999998E-2</c:v>
                </c:pt>
                <c:pt idx="10916">
                  <c:v>-3.3971883000000001E-2</c:v>
                </c:pt>
                <c:pt idx="10917">
                  <c:v>-2.7998596000000001E-2</c:v>
                </c:pt>
                <c:pt idx="10918">
                  <c:v>-3.0069470000000001E-2</c:v>
                </c:pt>
                <c:pt idx="10919">
                  <c:v>-3.1056167999999999E-2</c:v>
                </c:pt>
                <c:pt idx="10920">
                  <c:v>-2.8736287999999999E-2</c:v>
                </c:pt>
                <c:pt idx="10921">
                  <c:v>-3.0879021E-2</c:v>
                </c:pt>
                <c:pt idx="10922">
                  <c:v>-2.3336682000000001E-2</c:v>
                </c:pt>
                <c:pt idx="10923">
                  <c:v>-3.3531657999999999E-2</c:v>
                </c:pt>
                <c:pt idx="10924">
                  <c:v>-3.1826704999999997E-2</c:v>
                </c:pt>
                <c:pt idx="10925">
                  <c:v>-2.2981143999999998E-2</c:v>
                </c:pt>
                <c:pt idx="10926">
                  <c:v>-3.4427144E-2</c:v>
                </c:pt>
                <c:pt idx="10927">
                  <c:v>-3.0898247E-2</c:v>
                </c:pt>
                <c:pt idx="10928">
                  <c:v>-2.7001510999999999E-2</c:v>
                </c:pt>
                <c:pt idx="10929">
                  <c:v>-3.1745594000000002E-2</c:v>
                </c:pt>
                <c:pt idx="10930">
                  <c:v>-3.3393557999999997E-2</c:v>
                </c:pt>
                <c:pt idx="10931">
                  <c:v>-3.1694472000000001E-2</c:v>
                </c:pt>
                <c:pt idx="10932">
                  <c:v>-3.0731739000000001E-2</c:v>
                </c:pt>
                <c:pt idx="10933">
                  <c:v>-3.5545795999999998E-2</c:v>
                </c:pt>
                <c:pt idx="10934">
                  <c:v>-2.7799728999999999E-2</c:v>
                </c:pt>
                <c:pt idx="10935">
                  <c:v>-3.7663071999999999E-2</c:v>
                </c:pt>
                <c:pt idx="10936">
                  <c:v>-3.6159984999999999E-2</c:v>
                </c:pt>
                <c:pt idx="10937">
                  <c:v>-3.0375332000000001E-2</c:v>
                </c:pt>
                <c:pt idx="10938">
                  <c:v>-3.5313631999999998E-2</c:v>
                </c:pt>
                <c:pt idx="10939">
                  <c:v>-3.2219510999999999E-2</c:v>
                </c:pt>
                <c:pt idx="10940">
                  <c:v>-3.2175835E-2</c:v>
                </c:pt>
                <c:pt idx="10941">
                  <c:v>-3.4771564999999997E-2</c:v>
                </c:pt>
                <c:pt idx="10942">
                  <c:v>-3.1898814999999997E-2</c:v>
                </c:pt>
                <c:pt idx="10943">
                  <c:v>-2.6887804000000001E-2</c:v>
                </c:pt>
                <c:pt idx="10944">
                  <c:v>-2.9469471000000001E-2</c:v>
                </c:pt>
                <c:pt idx="10945">
                  <c:v>-3.0720489E-2</c:v>
                </c:pt>
                <c:pt idx="10946">
                  <c:v>-2.6662633000000002E-2</c:v>
                </c:pt>
                <c:pt idx="10947">
                  <c:v>-2.7690414E-2</c:v>
                </c:pt>
                <c:pt idx="10948">
                  <c:v>-2.8944760999999999E-2</c:v>
                </c:pt>
                <c:pt idx="10949">
                  <c:v>-2.5982583E-2</c:v>
                </c:pt>
                <c:pt idx="10950">
                  <c:v>-2.1797957E-2</c:v>
                </c:pt>
                <c:pt idx="10951">
                  <c:v>-2.6451163E-2</c:v>
                </c:pt>
                <c:pt idx="10952">
                  <c:v>-2.2441510000000001E-2</c:v>
                </c:pt>
                <c:pt idx="10953">
                  <c:v>-2.2719678E-2</c:v>
                </c:pt>
                <c:pt idx="10954">
                  <c:v>-2.8855067000000002E-2</c:v>
                </c:pt>
                <c:pt idx="10955">
                  <c:v>-2.5999093000000001E-2</c:v>
                </c:pt>
                <c:pt idx="10956">
                  <c:v>-1.6480956000000001E-2</c:v>
                </c:pt>
                <c:pt idx="10957">
                  <c:v>-2.2879802000000001E-2</c:v>
                </c:pt>
                <c:pt idx="10958">
                  <c:v>-2.1431576000000001E-2</c:v>
                </c:pt>
                <c:pt idx="10959">
                  <c:v>-2.3001971E-2</c:v>
                </c:pt>
                <c:pt idx="10960">
                  <c:v>-1.7407734000000001E-2</c:v>
                </c:pt>
                <c:pt idx="10961">
                  <c:v>-2.3154903000000001E-2</c:v>
                </c:pt>
                <c:pt idx="10962">
                  <c:v>-1.2014369E-2</c:v>
                </c:pt>
                <c:pt idx="10963">
                  <c:v>-1.7681176E-2</c:v>
                </c:pt>
                <c:pt idx="10964">
                  <c:v>-2.4001921999999998E-2</c:v>
                </c:pt>
                <c:pt idx="10965">
                  <c:v>-1.1992595999999999E-2</c:v>
                </c:pt>
                <c:pt idx="10966">
                  <c:v>-1.1045311E-2</c:v>
                </c:pt>
                <c:pt idx="10967">
                  <c:v>-1.6191935000000001E-2</c:v>
                </c:pt>
                <c:pt idx="10968">
                  <c:v>-1.560604E-2</c:v>
                </c:pt>
                <c:pt idx="10969">
                  <c:v>-1.0327668999999999E-2</c:v>
                </c:pt>
                <c:pt idx="10970">
                  <c:v>-6.4109579999999996E-3</c:v>
                </c:pt>
                <c:pt idx="10971">
                  <c:v>-5.7583399999999998E-3</c:v>
                </c:pt>
                <c:pt idx="10972">
                  <c:v>-1.917263E-3</c:v>
                </c:pt>
                <c:pt idx="10973">
                  <c:v>-7.4311339999999998E-3</c:v>
                </c:pt>
                <c:pt idx="10974">
                  <c:v>-2.4907039999999998E-3</c:v>
                </c:pt>
                <c:pt idx="10975">
                  <c:v>8.4007530000000004E-3</c:v>
                </c:pt>
                <c:pt idx="10976">
                  <c:v>1.747644E-3</c:v>
                </c:pt>
                <c:pt idx="10977" formatCode="0.00E+00">
                  <c:v>-3.38117E-5</c:v>
                </c:pt>
                <c:pt idx="10978">
                  <c:v>2.0588999999999998E-3</c:v>
                </c:pt>
                <c:pt idx="10979">
                  <c:v>1.1303471000000001E-2</c:v>
                </c:pt>
                <c:pt idx="10980">
                  <c:v>1.0521834000000001E-2</c:v>
                </c:pt>
                <c:pt idx="10981">
                  <c:v>4.4600120000000002E-3</c:v>
                </c:pt>
                <c:pt idx="10982">
                  <c:v>6.770837E-3</c:v>
                </c:pt>
                <c:pt idx="10983">
                  <c:v>6.3011899999999999E-3</c:v>
                </c:pt>
                <c:pt idx="10984">
                  <c:v>1.0470900999999999E-2</c:v>
                </c:pt>
                <c:pt idx="10985">
                  <c:v>9.0479740000000003E-3</c:v>
                </c:pt>
                <c:pt idx="10986">
                  <c:v>-1.12767E-4</c:v>
                </c:pt>
                <c:pt idx="10987">
                  <c:v>1.969752E-3</c:v>
                </c:pt>
                <c:pt idx="10988">
                  <c:v>9.6364599999999995E-3</c:v>
                </c:pt>
                <c:pt idx="10989">
                  <c:v>4.3876999999999996E-3</c:v>
                </c:pt>
                <c:pt idx="10990">
                  <c:v>-9.6338999999999995E-4</c:v>
                </c:pt>
                <c:pt idx="10991">
                  <c:v>-4.7842799999999998E-4</c:v>
                </c:pt>
                <c:pt idx="10992">
                  <c:v>-1.548486E-3</c:v>
                </c:pt>
                <c:pt idx="10993">
                  <c:v>-6.1693370000000004E-3</c:v>
                </c:pt>
                <c:pt idx="10994">
                  <c:v>-3.4824740000000002E-3</c:v>
                </c:pt>
                <c:pt idx="10995">
                  <c:v>-1.163461E-3</c:v>
                </c:pt>
                <c:pt idx="10996">
                  <c:v>-7.1702210000000001E-3</c:v>
                </c:pt>
                <c:pt idx="10997">
                  <c:v>-1.1427941E-2</c:v>
                </c:pt>
                <c:pt idx="10998">
                  <c:v>-6.2076120000000004E-3</c:v>
                </c:pt>
                <c:pt idx="10999">
                  <c:v>-6.2276520000000002E-3</c:v>
                </c:pt>
                <c:pt idx="11000">
                  <c:v>-8.4178350000000002E-3</c:v>
                </c:pt>
                <c:pt idx="11001">
                  <c:v>-6.4680680000000004E-3</c:v>
                </c:pt>
                <c:pt idx="11002">
                  <c:v>-5.9024129999999996E-3</c:v>
                </c:pt>
                <c:pt idx="11003">
                  <c:v>-4.2253550000000001E-3</c:v>
                </c:pt>
                <c:pt idx="11004">
                  <c:v>-8.3165029999999994E-3</c:v>
                </c:pt>
                <c:pt idx="11005">
                  <c:v>-7.6407910000000001E-3</c:v>
                </c:pt>
                <c:pt idx="11006">
                  <c:v>-1.3250207E-2</c:v>
                </c:pt>
                <c:pt idx="11007">
                  <c:v>-1.3741761E-2</c:v>
                </c:pt>
                <c:pt idx="11008">
                  <c:v>-6.7544240000000002E-3</c:v>
                </c:pt>
                <c:pt idx="11009">
                  <c:v>-4.1157650000000004E-3</c:v>
                </c:pt>
                <c:pt idx="11010">
                  <c:v>-4.6475989999999997E-3</c:v>
                </c:pt>
                <c:pt idx="11011">
                  <c:v>-6.4636729999999996E-3</c:v>
                </c:pt>
                <c:pt idx="11012">
                  <c:v>-3.5049009999999999E-3</c:v>
                </c:pt>
                <c:pt idx="11013">
                  <c:v>-1.9206539999999999E-3</c:v>
                </c:pt>
                <c:pt idx="11014">
                  <c:v>-8.2669670000000001E-3</c:v>
                </c:pt>
                <c:pt idx="11015">
                  <c:v>-7.7678240000000004E-3</c:v>
                </c:pt>
                <c:pt idx="11016">
                  <c:v>-2.3328450000000001E-3</c:v>
                </c:pt>
                <c:pt idx="11017">
                  <c:v>-4.1293479999999997E-3</c:v>
                </c:pt>
                <c:pt idx="11018">
                  <c:v>-9.5387600000000003E-3</c:v>
                </c:pt>
                <c:pt idx="11019">
                  <c:v>-7.8031869999999996E-3</c:v>
                </c:pt>
                <c:pt idx="11020">
                  <c:v>-9.0194530000000002E-3</c:v>
                </c:pt>
                <c:pt idx="11021">
                  <c:v>-8.8891500000000002E-3</c:v>
                </c:pt>
                <c:pt idx="11022">
                  <c:v>-5.908806E-3</c:v>
                </c:pt>
                <c:pt idx="11023">
                  <c:v>-6.1672029999999996E-3</c:v>
                </c:pt>
                <c:pt idx="11024">
                  <c:v>-5.5125979999999996E-3</c:v>
                </c:pt>
                <c:pt idx="11025">
                  <c:v>-2.2422969999999999E-3</c:v>
                </c:pt>
                <c:pt idx="11026">
                  <c:v>-4.7875199999999999E-4</c:v>
                </c:pt>
                <c:pt idx="11027">
                  <c:v>-5.8726519999999999E-3</c:v>
                </c:pt>
                <c:pt idx="11028">
                  <c:v>-6.1509520000000003E-3</c:v>
                </c:pt>
                <c:pt idx="11029">
                  <c:v>-2.2315830000000001E-3</c:v>
                </c:pt>
                <c:pt idx="11030">
                  <c:v>9.5329099999999999E-4</c:v>
                </c:pt>
                <c:pt idx="11031">
                  <c:v>-5.8231869999999996E-3</c:v>
                </c:pt>
                <c:pt idx="11032">
                  <c:v>-8.42277E-4</c:v>
                </c:pt>
                <c:pt idx="11033">
                  <c:v>-1.75021E-4</c:v>
                </c:pt>
                <c:pt idx="11034">
                  <c:v>-7.7662900000000003E-4</c:v>
                </c:pt>
                <c:pt idx="11035">
                  <c:v>-5.6293089999999999E-3</c:v>
                </c:pt>
                <c:pt idx="11036">
                  <c:v>-2.521134E-3</c:v>
                </c:pt>
                <c:pt idx="11037">
                  <c:v>2.2112329999999999E-3</c:v>
                </c:pt>
                <c:pt idx="11038">
                  <c:v>1.498571E-3</c:v>
                </c:pt>
                <c:pt idx="11039">
                  <c:v>1.018211E-3</c:v>
                </c:pt>
                <c:pt idx="11040" formatCode="0.00E+00">
                  <c:v>3.8699899999999999E-5</c:v>
                </c:pt>
                <c:pt idx="11041">
                  <c:v>-6.5991400000000005E-4</c:v>
                </c:pt>
                <c:pt idx="11042">
                  <c:v>3.4176520000000002E-3</c:v>
                </c:pt>
                <c:pt idx="11043">
                  <c:v>3.6527E-4</c:v>
                </c:pt>
                <c:pt idx="11044">
                  <c:v>-4.1836750000000004E-3</c:v>
                </c:pt>
                <c:pt idx="11045">
                  <c:v>-2.8392529999999999E-3</c:v>
                </c:pt>
                <c:pt idx="11046">
                  <c:v>-6.7197299999999997E-4</c:v>
                </c:pt>
                <c:pt idx="11047">
                  <c:v>-5.6030740000000004E-3</c:v>
                </c:pt>
                <c:pt idx="11048">
                  <c:v>-7.4374590000000004E-3</c:v>
                </c:pt>
                <c:pt idx="11049">
                  <c:v>-4.7258949999999999E-3</c:v>
                </c:pt>
                <c:pt idx="11050">
                  <c:v>-7.6287409999999996E-3</c:v>
                </c:pt>
                <c:pt idx="11051">
                  <c:v>-1.151336E-2</c:v>
                </c:pt>
                <c:pt idx="11052">
                  <c:v>-9.0464740000000005E-3</c:v>
                </c:pt>
                <c:pt idx="11053">
                  <c:v>-1.3939167000000001E-2</c:v>
                </c:pt>
                <c:pt idx="11054">
                  <c:v>-1.4055280999999999E-2</c:v>
                </c:pt>
                <c:pt idx="11055">
                  <c:v>-1.871343E-2</c:v>
                </c:pt>
                <c:pt idx="11056">
                  <c:v>-2.1482317000000001E-2</c:v>
                </c:pt>
                <c:pt idx="11057">
                  <c:v>-1.7563994999999999E-2</c:v>
                </c:pt>
                <c:pt idx="11058">
                  <c:v>-2.0339275E-2</c:v>
                </c:pt>
                <c:pt idx="11059">
                  <c:v>-1.7416925999999999E-2</c:v>
                </c:pt>
                <c:pt idx="11060">
                  <c:v>-1.4915684E-2</c:v>
                </c:pt>
                <c:pt idx="11061">
                  <c:v>-1.3973388999999999E-2</c:v>
                </c:pt>
                <c:pt idx="11062">
                  <c:v>-1.5267419000000001E-2</c:v>
                </c:pt>
                <c:pt idx="11063">
                  <c:v>-1.8942390999999999E-2</c:v>
                </c:pt>
                <c:pt idx="11064">
                  <c:v>-1.8320009000000002E-2</c:v>
                </c:pt>
                <c:pt idx="11065">
                  <c:v>-1.2292535E-2</c:v>
                </c:pt>
                <c:pt idx="11066">
                  <c:v>-1.324355E-2</c:v>
                </c:pt>
                <c:pt idx="11067">
                  <c:v>-1.7122779000000001E-2</c:v>
                </c:pt>
                <c:pt idx="11068">
                  <c:v>-1.2037740999999999E-2</c:v>
                </c:pt>
                <c:pt idx="11069">
                  <c:v>-6.5365780000000004E-3</c:v>
                </c:pt>
                <c:pt idx="11070">
                  <c:v>-7.038318E-3</c:v>
                </c:pt>
                <c:pt idx="11071">
                  <c:v>-1.4601962E-2</c:v>
                </c:pt>
                <c:pt idx="11072">
                  <c:v>-9.0886850000000009E-3</c:v>
                </c:pt>
                <c:pt idx="11073">
                  <c:v>-4.731954E-3</c:v>
                </c:pt>
                <c:pt idx="11074">
                  <c:v>-7.5357289999999997E-3</c:v>
                </c:pt>
                <c:pt idx="11075">
                  <c:v>-2.6935040000000002E-3</c:v>
                </c:pt>
                <c:pt idx="11076">
                  <c:v>-1.08107E-4</c:v>
                </c:pt>
                <c:pt idx="11077">
                  <c:v>2.9975599999999998E-4</c:v>
                </c:pt>
                <c:pt idx="11078">
                  <c:v>-2.5847140000000001E-3</c:v>
                </c:pt>
                <c:pt idx="11079">
                  <c:v>-2.4387050000000002E-3</c:v>
                </c:pt>
                <c:pt idx="11080">
                  <c:v>2.029547E-3</c:v>
                </c:pt>
                <c:pt idx="11081">
                  <c:v>-4.6173760000000003E-3</c:v>
                </c:pt>
                <c:pt idx="11082">
                  <c:v>-2.2969639999999999E-3</c:v>
                </c:pt>
                <c:pt idx="11083">
                  <c:v>-2.889778E-3</c:v>
                </c:pt>
                <c:pt idx="11084">
                  <c:v>3.09035E-3</c:v>
                </c:pt>
                <c:pt idx="11085">
                  <c:v>-2.0789129999999999E-3</c:v>
                </c:pt>
                <c:pt idx="11086">
                  <c:v>-2.4184660000000002E-3</c:v>
                </c:pt>
                <c:pt idx="11087">
                  <c:v>-4.1054500000000001E-3</c:v>
                </c:pt>
                <c:pt idx="11088">
                  <c:v>-7.3614309999999999E-3</c:v>
                </c:pt>
                <c:pt idx="11089">
                  <c:v>-6.8801260000000003E-3</c:v>
                </c:pt>
                <c:pt idx="11090">
                  <c:v>-7.0958419999999998E-3</c:v>
                </c:pt>
                <c:pt idx="11091">
                  <c:v>-4.98542E-3</c:v>
                </c:pt>
                <c:pt idx="11092">
                  <c:v>-1.1205234E-2</c:v>
                </c:pt>
                <c:pt idx="11093">
                  <c:v>-9.797821E-3</c:v>
                </c:pt>
                <c:pt idx="11094">
                  <c:v>-1.0117933000000001E-2</c:v>
                </c:pt>
                <c:pt idx="11095">
                  <c:v>-1.0049087999999999E-2</c:v>
                </c:pt>
                <c:pt idx="11096">
                  <c:v>-1.2145793E-2</c:v>
                </c:pt>
                <c:pt idx="11097">
                  <c:v>-1.2287008E-2</c:v>
                </c:pt>
                <c:pt idx="11098">
                  <c:v>-1.0869142E-2</c:v>
                </c:pt>
                <c:pt idx="11099">
                  <c:v>-1.2119763E-2</c:v>
                </c:pt>
                <c:pt idx="11100">
                  <c:v>-1.0901098999999999E-2</c:v>
                </c:pt>
                <c:pt idx="11101">
                  <c:v>-1.4525862E-2</c:v>
                </c:pt>
                <c:pt idx="11102">
                  <c:v>-1.3359131E-2</c:v>
                </c:pt>
                <c:pt idx="11103">
                  <c:v>-8.9515329999999994E-3</c:v>
                </c:pt>
                <c:pt idx="11104">
                  <c:v>-9.3917529999999992E-3</c:v>
                </c:pt>
                <c:pt idx="11105">
                  <c:v>-1.1387942E-2</c:v>
                </c:pt>
                <c:pt idx="11106">
                  <c:v>-9.4821829999999999E-3</c:v>
                </c:pt>
                <c:pt idx="11107">
                  <c:v>-1.3865463E-2</c:v>
                </c:pt>
                <c:pt idx="11108">
                  <c:v>-2.4381060000000002E-3</c:v>
                </c:pt>
                <c:pt idx="11109">
                  <c:v>-7.1407850000000002E-3</c:v>
                </c:pt>
                <c:pt idx="11110">
                  <c:v>-2.1508199999999999E-3</c:v>
                </c:pt>
                <c:pt idx="11111">
                  <c:v>-1.0219605E-2</c:v>
                </c:pt>
                <c:pt idx="11112">
                  <c:v>-5.2171229999999997E-3</c:v>
                </c:pt>
                <c:pt idx="11113">
                  <c:v>5.8837099999999997E-4</c:v>
                </c:pt>
                <c:pt idx="11114">
                  <c:v>3.8277500000000002E-4</c:v>
                </c:pt>
                <c:pt idx="11115">
                  <c:v>-1.009254E-3</c:v>
                </c:pt>
                <c:pt idx="11116">
                  <c:v>-3.0098199999999999E-3</c:v>
                </c:pt>
                <c:pt idx="11117">
                  <c:v>7.5721999999999996E-4</c:v>
                </c:pt>
                <c:pt idx="11118" formatCode="0.00E+00">
                  <c:v>1.7926300000000001E-5</c:v>
                </c:pt>
                <c:pt idx="11119">
                  <c:v>1.9589299999999999E-4</c:v>
                </c:pt>
                <c:pt idx="11120">
                  <c:v>-1.9439570000000001E-3</c:v>
                </c:pt>
                <c:pt idx="11121">
                  <c:v>-3.576741E-3</c:v>
                </c:pt>
                <c:pt idx="11122">
                  <c:v>-2.2867059999999999E-3</c:v>
                </c:pt>
                <c:pt idx="11123">
                  <c:v>-3.6135590000000001E-3</c:v>
                </c:pt>
                <c:pt idx="11124">
                  <c:v>-3.7552380000000002E-3</c:v>
                </c:pt>
                <c:pt idx="11125">
                  <c:v>-7.4464520000000001E-3</c:v>
                </c:pt>
                <c:pt idx="11126">
                  <c:v>-2.205617E-3</c:v>
                </c:pt>
                <c:pt idx="11127">
                  <c:v>-9.6036739999999995E-3</c:v>
                </c:pt>
                <c:pt idx="11128">
                  <c:v>-8.9730379999999992E-3</c:v>
                </c:pt>
                <c:pt idx="11129">
                  <c:v>-8.2745570000000001E-3</c:v>
                </c:pt>
                <c:pt idx="11130">
                  <c:v>-1.1160091E-2</c:v>
                </c:pt>
                <c:pt idx="11131">
                  <c:v>-1.0733985999999999E-2</c:v>
                </c:pt>
                <c:pt idx="11132">
                  <c:v>-1.7220645999999999E-2</c:v>
                </c:pt>
                <c:pt idx="11133">
                  <c:v>-1.4757226999999999E-2</c:v>
                </c:pt>
                <c:pt idx="11134">
                  <c:v>-1.3440028E-2</c:v>
                </c:pt>
                <c:pt idx="11135">
                  <c:v>-1.4066999E-2</c:v>
                </c:pt>
                <c:pt idx="11136">
                  <c:v>-1.4441439E-2</c:v>
                </c:pt>
                <c:pt idx="11137">
                  <c:v>-1.8634653000000001E-2</c:v>
                </c:pt>
                <c:pt idx="11138">
                  <c:v>-1.2843342000000001E-2</c:v>
                </c:pt>
                <c:pt idx="11139">
                  <c:v>-1.3543295E-2</c:v>
                </c:pt>
                <c:pt idx="11140">
                  <c:v>-1.2922246E-2</c:v>
                </c:pt>
                <c:pt idx="11141">
                  <c:v>-1.4352423E-2</c:v>
                </c:pt>
                <c:pt idx="11142">
                  <c:v>-1.6129818000000001E-2</c:v>
                </c:pt>
                <c:pt idx="11143">
                  <c:v>-1.1104965E-2</c:v>
                </c:pt>
                <c:pt idx="11144">
                  <c:v>-1.4903164E-2</c:v>
                </c:pt>
                <c:pt idx="11145">
                  <c:v>-1.2634818000000001E-2</c:v>
                </c:pt>
                <c:pt idx="11146">
                  <c:v>-1.2933359E-2</c:v>
                </c:pt>
                <c:pt idx="11147">
                  <c:v>-9.0073250000000001E-3</c:v>
                </c:pt>
                <c:pt idx="11148">
                  <c:v>-6.547364E-3</c:v>
                </c:pt>
                <c:pt idx="11149">
                  <c:v>-6.9152830000000004E-3</c:v>
                </c:pt>
                <c:pt idx="11150">
                  <c:v>-4.3304190000000003E-3</c:v>
                </c:pt>
                <c:pt idx="11151">
                  <c:v>-1.4199880000000001E-3</c:v>
                </c:pt>
                <c:pt idx="11152">
                  <c:v>-7.6165399999999996E-4</c:v>
                </c:pt>
                <c:pt idx="11153">
                  <c:v>2.2036439999999998E-3</c:v>
                </c:pt>
                <c:pt idx="11154">
                  <c:v>7.8790800000000003E-4</c:v>
                </c:pt>
                <c:pt idx="11155">
                  <c:v>4.2353E-3</c:v>
                </c:pt>
                <c:pt idx="11156">
                  <c:v>5.3413109999999996E-3</c:v>
                </c:pt>
                <c:pt idx="11157">
                  <c:v>3.740228E-3</c:v>
                </c:pt>
                <c:pt idx="11158">
                  <c:v>2.0115699999999999E-3</c:v>
                </c:pt>
                <c:pt idx="11159">
                  <c:v>5.7469060000000004E-3</c:v>
                </c:pt>
                <c:pt idx="11160">
                  <c:v>5.5495659999999997E-3</c:v>
                </c:pt>
                <c:pt idx="11161">
                  <c:v>4.5341820000000003E-3</c:v>
                </c:pt>
                <c:pt idx="11162">
                  <c:v>3.213254E-3</c:v>
                </c:pt>
                <c:pt idx="11163">
                  <c:v>4.3436700000000001E-4</c:v>
                </c:pt>
                <c:pt idx="11164">
                  <c:v>4.6605370000000002E-3</c:v>
                </c:pt>
                <c:pt idx="11165">
                  <c:v>3.3869E-4</c:v>
                </c:pt>
                <c:pt idx="11166">
                  <c:v>1.3139390000000001E-3</c:v>
                </c:pt>
                <c:pt idx="11167">
                  <c:v>-6.2806620000000002E-3</c:v>
                </c:pt>
                <c:pt idx="11168">
                  <c:v>-5.2761179999999998E-3</c:v>
                </c:pt>
                <c:pt idx="11169">
                  <c:v>3.7107889999999999E-3</c:v>
                </c:pt>
                <c:pt idx="11170">
                  <c:v>-3.6384709999999999E-3</c:v>
                </c:pt>
                <c:pt idx="11171">
                  <c:v>-1.0500023000000001E-2</c:v>
                </c:pt>
                <c:pt idx="11172">
                  <c:v>-1.0668601999999999E-2</c:v>
                </c:pt>
                <c:pt idx="11173">
                  <c:v>-5.6692499999999998E-3</c:v>
                </c:pt>
                <c:pt idx="11174">
                  <c:v>-7.163549E-3</c:v>
                </c:pt>
                <c:pt idx="11175">
                  <c:v>-1.1363097000000001E-2</c:v>
                </c:pt>
                <c:pt idx="11176">
                  <c:v>-1.4315477E-2</c:v>
                </c:pt>
                <c:pt idx="11177">
                  <c:v>-1.1256505E-2</c:v>
                </c:pt>
                <c:pt idx="11178">
                  <c:v>-1.1777686000000001E-2</c:v>
                </c:pt>
                <c:pt idx="11179">
                  <c:v>-1.2692607E-2</c:v>
                </c:pt>
                <c:pt idx="11180">
                  <c:v>-1.0895772E-2</c:v>
                </c:pt>
                <c:pt idx="11181">
                  <c:v>-1.3010331E-2</c:v>
                </c:pt>
                <c:pt idx="11182">
                  <c:v>-1.3448422E-2</c:v>
                </c:pt>
                <c:pt idx="11183">
                  <c:v>-1.4701914999999999E-2</c:v>
                </c:pt>
                <c:pt idx="11184">
                  <c:v>-1.1609718E-2</c:v>
                </c:pt>
                <c:pt idx="11185">
                  <c:v>-1.5229012E-2</c:v>
                </c:pt>
                <c:pt idx="11186">
                  <c:v>-1.0452898E-2</c:v>
                </c:pt>
                <c:pt idx="11187">
                  <c:v>-1.1882735E-2</c:v>
                </c:pt>
                <c:pt idx="11188">
                  <c:v>-1.6667370000000001E-2</c:v>
                </c:pt>
                <c:pt idx="11189">
                  <c:v>-1.1144441999999999E-2</c:v>
                </c:pt>
                <c:pt idx="11190">
                  <c:v>-1.2017427000000001E-2</c:v>
                </c:pt>
                <c:pt idx="11191">
                  <c:v>-7.0684210000000001E-3</c:v>
                </c:pt>
                <c:pt idx="11192">
                  <c:v>-4.2505310000000001E-3</c:v>
                </c:pt>
                <c:pt idx="11193">
                  <c:v>-6.0718760000000004E-3</c:v>
                </c:pt>
                <c:pt idx="11194">
                  <c:v>-4.670787E-3</c:v>
                </c:pt>
                <c:pt idx="11195">
                  <c:v>-9.949519999999999E-4</c:v>
                </c:pt>
                <c:pt idx="11196">
                  <c:v>2.1244089999999998E-3</c:v>
                </c:pt>
                <c:pt idx="11197">
                  <c:v>-4.9007499999999997E-4</c:v>
                </c:pt>
                <c:pt idx="11198">
                  <c:v>6.0599699999999996E-3</c:v>
                </c:pt>
                <c:pt idx="11199">
                  <c:v>2.2847420000000002E-3</c:v>
                </c:pt>
                <c:pt idx="11200">
                  <c:v>2.740143E-3</c:v>
                </c:pt>
                <c:pt idx="11201">
                  <c:v>6.1628999999999998E-3</c:v>
                </c:pt>
                <c:pt idx="11202">
                  <c:v>6.1314749999999999E-3</c:v>
                </c:pt>
                <c:pt idx="11203">
                  <c:v>1.0003653E-2</c:v>
                </c:pt>
                <c:pt idx="11204">
                  <c:v>1.4800806E-2</c:v>
                </c:pt>
                <c:pt idx="11205">
                  <c:v>1.0911921E-2</c:v>
                </c:pt>
                <c:pt idx="11206">
                  <c:v>9.9212250000000005E-3</c:v>
                </c:pt>
                <c:pt idx="11207">
                  <c:v>1.0939756E-2</c:v>
                </c:pt>
                <c:pt idx="11208">
                  <c:v>1.2415415000000001E-2</c:v>
                </c:pt>
                <c:pt idx="11209">
                  <c:v>1.2328904E-2</c:v>
                </c:pt>
                <c:pt idx="11210">
                  <c:v>1.5701263999999999E-2</c:v>
                </c:pt>
                <c:pt idx="11211">
                  <c:v>9.2951010000000001E-3</c:v>
                </c:pt>
                <c:pt idx="11212">
                  <c:v>8.1667189999999994E-3</c:v>
                </c:pt>
                <c:pt idx="11213">
                  <c:v>5.2116760000000002E-3</c:v>
                </c:pt>
                <c:pt idx="11214">
                  <c:v>2.3679529999999999E-3</c:v>
                </c:pt>
                <c:pt idx="11215">
                  <c:v>6.2152320000000002E-3</c:v>
                </c:pt>
                <c:pt idx="11216">
                  <c:v>1.28652E-3</c:v>
                </c:pt>
                <c:pt idx="11217" formatCode="0.00E+00">
                  <c:v>4.5460600000000003E-5</c:v>
                </c:pt>
                <c:pt idx="11218">
                  <c:v>1.063587E-3</c:v>
                </c:pt>
                <c:pt idx="11219">
                  <c:v>-7.20314E-4</c:v>
                </c:pt>
                <c:pt idx="11220">
                  <c:v>-4.7936189999999998E-3</c:v>
                </c:pt>
                <c:pt idx="11221">
                  <c:v>-6.5248700000000003E-3</c:v>
                </c:pt>
                <c:pt idx="11222">
                  <c:v>-1.0053825000000001E-2</c:v>
                </c:pt>
                <c:pt idx="11223">
                  <c:v>-1.2637092000000001E-2</c:v>
                </c:pt>
                <c:pt idx="11224">
                  <c:v>-1.2868786E-2</c:v>
                </c:pt>
                <c:pt idx="11225">
                  <c:v>-1.3936265999999999E-2</c:v>
                </c:pt>
                <c:pt idx="11226">
                  <c:v>-1.354558E-2</c:v>
                </c:pt>
                <c:pt idx="11227">
                  <c:v>-1.358877E-2</c:v>
                </c:pt>
                <c:pt idx="11228">
                  <c:v>-1.654781E-2</c:v>
                </c:pt>
                <c:pt idx="11229">
                  <c:v>-1.7002080999999999E-2</c:v>
                </c:pt>
                <c:pt idx="11230">
                  <c:v>-1.8154963999999999E-2</c:v>
                </c:pt>
                <c:pt idx="11231">
                  <c:v>-1.9162437000000001E-2</c:v>
                </c:pt>
                <c:pt idx="11232">
                  <c:v>-1.643909E-2</c:v>
                </c:pt>
                <c:pt idx="11233">
                  <c:v>-1.4379812E-2</c:v>
                </c:pt>
                <c:pt idx="11234">
                  <c:v>-1.1807998E-2</c:v>
                </c:pt>
                <c:pt idx="11235">
                  <c:v>-1.2054868E-2</c:v>
                </c:pt>
                <c:pt idx="11236">
                  <c:v>-1.4522286000000001E-2</c:v>
                </c:pt>
                <c:pt idx="11237">
                  <c:v>-9.8198939999999992E-3</c:v>
                </c:pt>
                <c:pt idx="11238">
                  <c:v>-1.1268388000000001E-2</c:v>
                </c:pt>
                <c:pt idx="11239">
                  <c:v>-6.2843960000000003E-3</c:v>
                </c:pt>
                <c:pt idx="11240">
                  <c:v>-5.8569579999999998E-3</c:v>
                </c:pt>
                <c:pt idx="11241">
                  <c:v>-3.4748259999999999E-3</c:v>
                </c:pt>
                <c:pt idx="11242">
                  <c:v>-1.496098E-3</c:v>
                </c:pt>
                <c:pt idx="11243">
                  <c:v>-1.82541E-3</c:v>
                </c:pt>
                <c:pt idx="11244">
                  <c:v>7.0139699999999998E-4</c:v>
                </c:pt>
                <c:pt idx="11245">
                  <c:v>2.4186089999999999E-3</c:v>
                </c:pt>
                <c:pt idx="11246">
                  <c:v>4.2583200000000003E-3</c:v>
                </c:pt>
                <c:pt idx="11247">
                  <c:v>5.4056099999999999E-3</c:v>
                </c:pt>
                <c:pt idx="11248">
                  <c:v>5.0013419999999998E-3</c:v>
                </c:pt>
                <c:pt idx="11249">
                  <c:v>8.0591829999999993E-3</c:v>
                </c:pt>
                <c:pt idx="11250">
                  <c:v>1.0828871E-2</c:v>
                </c:pt>
                <c:pt idx="11251">
                  <c:v>8.2459309999999997E-3</c:v>
                </c:pt>
                <c:pt idx="11252">
                  <c:v>1.1388461000000001E-2</c:v>
                </c:pt>
                <c:pt idx="11253">
                  <c:v>1.2342290000000001E-2</c:v>
                </c:pt>
                <c:pt idx="11254">
                  <c:v>1.3082915000000001E-2</c:v>
                </c:pt>
                <c:pt idx="11255">
                  <c:v>8.7426959999999995E-3</c:v>
                </c:pt>
                <c:pt idx="11256">
                  <c:v>1.1722773000000001E-2</c:v>
                </c:pt>
                <c:pt idx="11257">
                  <c:v>1.3593031E-2</c:v>
                </c:pt>
                <c:pt idx="11258">
                  <c:v>1.1498454999999999E-2</c:v>
                </c:pt>
                <c:pt idx="11259">
                  <c:v>1.1232157E-2</c:v>
                </c:pt>
                <c:pt idx="11260">
                  <c:v>9.3700759999999998E-3</c:v>
                </c:pt>
                <c:pt idx="11261">
                  <c:v>1.0012877999999999E-2</c:v>
                </c:pt>
                <c:pt idx="11262">
                  <c:v>1.0724209E-2</c:v>
                </c:pt>
                <c:pt idx="11263">
                  <c:v>8.8220539999999993E-3</c:v>
                </c:pt>
                <c:pt idx="11264">
                  <c:v>1.0402639999999999E-2</c:v>
                </c:pt>
                <c:pt idx="11265">
                  <c:v>5.3243190000000001E-3</c:v>
                </c:pt>
                <c:pt idx="11266">
                  <c:v>6.8630929999999998E-3</c:v>
                </c:pt>
                <c:pt idx="11267">
                  <c:v>6.6254909999999998E-3</c:v>
                </c:pt>
                <c:pt idx="11268">
                  <c:v>5.8121620000000001E-3</c:v>
                </c:pt>
                <c:pt idx="11269">
                  <c:v>5.1466250000000002E-3</c:v>
                </c:pt>
                <c:pt idx="11270">
                  <c:v>9.1664009999999994E-3</c:v>
                </c:pt>
                <c:pt idx="11271">
                  <c:v>4.4113099999999999E-3</c:v>
                </c:pt>
                <c:pt idx="11272">
                  <c:v>2.7697379999999999E-3</c:v>
                </c:pt>
                <c:pt idx="11273">
                  <c:v>1.558804E-3</c:v>
                </c:pt>
                <c:pt idx="11274">
                  <c:v>2.7382900000000001E-4</c:v>
                </c:pt>
                <c:pt idx="11275">
                  <c:v>-1.143142E-3</c:v>
                </c:pt>
                <c:pt idx="11276">
                  <c:v>6.4676899999999995E-4</c:v>
                </c:pt>
                <c:pt idx="11277">
                  <c:v>-2.59788E-4</c:v>
                </c:pt>
                <c:pt idx="11278">
                  <c:v>-9.9774999999999994E-4</c:v>
                </c:pt>
                <c:pt idx="11279">
                  <c:v>-2.125413E-3</c:v>
                </c:pt>
                <c:pt idx="11280">
                  <c:v>-8.9849400000000001E-4</c:v>
                </c:pt>
                <c:pt idx="11281">
                  <c:v>-4.7877600000000003E-3</c:v>
                </c:pt>
                <c:pt idx="11282">
                  <c:v>-4.1192000000000003E-4</c:v>
                </c:pt>
                <c:pt idx="11283">
                  <c:v>-5.6686499999999995E-4</c:v>
                </c:pt>
                <c:pt idx="11284">
                  <c:v>-6.8244699999999998E-4</c:v>
                </c:pt>
                <c:pt idx="11285">
                  <c:v>-1.2908489999999999E-3</c:v>
                </c:pt>
                <c:pt idx="11286">
                  <c:v>-1.0746E-3</c:v>
                </c:pt>
                <c:pt idx="11287" formatCode="0.00E+00">
                  <c:v>-8.2592000000000005E-6</c:v>
                </c:pt>
                <c:pt idx="11288">
                  <c:v>-1.461546E-3</c:v>
                </c:pt>
                <c:pt idx="11289">
                  <c:v>-1.0875640000000001E-3</c:v>
                </c:pt>
                <c:pt idx="11290">
                  <c:v>-1.6103420000000001E-3</c:v>
                </c:pt>
                <c:pt idx="11291">
                  <c:v>-1.677624E-3</c:v>
                </c:pt>
                <c:pt idx="11292" formatCode="0.00E+00">
                  <c:v>8.3524300000000003E-5</c:v>
                </c:pt>
                <c:pt idx="11293">
                  <c:v>7.7649800000000003E-4</c:v>
                </c:pt>
                <c:pt idx="11294">
                  <c:v>-1.0437720000000001E-3</c:v>
                </c:pt>
                <c:pt idx="11295">
                  <c:v>2.0352090000000001E-3</c:v>
                </c:pt>
                <c:pt idx="11296">
                  <c:v>7.9364300000000002E-4</c:v>
                </c:pt>
                <c:pt idx="11297">
                  <c:v>5.8715979999999996E-3</c:v>
                </c:pt>
                <c:pt idx="11298">
                  <c:v>4.5117880000000001E-3</c:v>
                </c:pt>
                <c:pt idx="11299">
                  <c:v>4.7909010000000002E-3</c:v>
                </c:pt>
                <c:pt idx="11300">
                  <c:v>3.6382849999999998E-3</c:v>
                </c:pt>
                <c:pt idx="11301">
                  <c:v>2.5978339999999998E-3</c:v>
                </c:pt>
                <c:pt idx="11302">
                  <c:v>3.5626970000000001E-3</c:v>
                </c:pt>
                <c:pt idx="11303">
                  <c:v>3.635372E-3</c:v>
                </c:pt>
                <c:pt idx="11304">
                  <c:v>4.1006259999999996E-3</c:v>
                </c:pt>
                <c:pt idx="11305">
                  <c:v>2.992078E-3</c:v>
                </c:pt>
                <c:pt idx="11306">
                  <c:v>4.5934369999999997E-3</c:v>
                </c:pt>
                <c:pt idx="11307">
                  <c:v>5.2618589999999998E-3</c:v>
                </c:pt>
                <c:pt idx="11308">
                  <c:v>3.389923E-3</c:v>
                </c:pt>
                <c:pt idx="11309">
                  <c:v>8.1884920000000003E-3</c:v>
                </c:pt>
                <c:pt idx="11310">
                  <c:v>9.8356569999999994E-3</c:v>
                </c:pt>
                <c:pt idx="11311">
                  <c:v>6.5332760000000002E-3</c:v>
                </c:pt>
                <c:pt idx="11312">
                  <c:v>8.093355E-3</c:v>
                </c:pt>
                <c:pt idx="11313">
                  <c:v>9.9902410000000004E-3</c:v>
                </c:pt>
                <c:pt idx="11314">
                  <c:v>1.0756167000000001E-2</c:v>
                </c:pt>
                <c:pt idx="11315">
                  <c:v>8.1610569999999993E-3</c:v>
                </c:pt>
                <c:pt idx="11316">
                  <c:v>8.2968790000000001E-3</c:v>
                </c:pt>
                <c:pt idx="11317">
                  <c:v>9.9189229999999996E-3</c:v>
                </c:pt>
                <c:pt idx="11318">
                  <c:v>1.0051548E-2</c:v>
                </c:pt>
                <c:pt idx="11319">
                  <c:v>9.5009020000000003E-3</c:v>
                </c:pt>
                <c:pt idx="11320">
                  <c:v>8.0633279999999998E-3</c:v>
                </c:pt>
                <c:pt idx="11321">
                  <c:v>6.1758760000000003E-3</c:v>
                </c:pt>
                <c:pt idx="11322">
                  <c:v>8.0733780000000008E-3</c:v>
                </c:pt>
                <c:pt idx="11323">
                  <c:v>9.3287660000000005E-3</c:v>
                </c:pt>
                <c:pt idx="11324">
                  <c:v>5.055192E-3</c:v>
                </c:pt>
                <c:pt idx="11325">
                  <c:v>9.1468650000000006E-3</c:v>
                </c:pt>
                <c:pt idx="11326">
                  <c:v>7.9657540000000002E-3</c:v>
                </c:pt>
                <c:pt idx="11327">
                  <c:v>6.9720299999999997E-3</c:v>
                </c:pt>
                <c:pt idx="11328">
                  <c:v>3.4819579999999998E-3</c:v>
                </c:pt>
                <c:pt idx="11329">
                  <c:v>4.4535950000000003E-3</c:v>
                </c:pt>
                <c:pt idx="11330">
                  <c:v>4.557991E-3</c:v>
                </c:pt>
                <c:pt idx="11331">
                  <c:v>5.0745019999999998E-3</c:v>
                </c:pt>
                <c:pt idx="11332">
                  <c:v>4.240667E-3</c:v>
                </c:pt>
                <c:pt idx="11333">
                  <c:v>3.980216E-3</c:v>
                </c:pt>
                <c:pt idx="11334">
                  <c:v>9.4170590000000002E-3</c:v>
                </c:pt>
                <c:pt idx="11335">
                  <c:v>6.9047570000000001E-3</c:v>
                </c:pt>
                <c:pt idx="11336">
                  <c:v>5.76093E-3</c:v>
                </c:pt>
                <c:pt idx="11337">
                  <c:v>4.537999E-3</c:v>
                </c:pt>
                <c:pt idx="11338">
                  <c:v>7.1335160000000003E-3</c:v>
                </c:pt>
                <c:pt idx="11339">
                  <c:v>7.2487189999999998E-3</c:v>
                </c:pt>
                <c:pt idx="11340">
                  <c:v>3.6651689999999998E-3</c:v>
                </c:pt>
                <c:pt idx="11341">
                  <c:v>5.1041400000000001E-3</c:v>
                </c:pt>
                <c:pt idx="11342">
                  <c:v>7.7984600000000001E-3</c:v>
                </c:pt>
                <c:pt idx="11343">
                  <c:v>8.0236930000000001E-3</c:v>
                </c:pt>
                <c:pt idx="11344">
                  <c:v>6.9389880000000001E-3</c:v>
                </c:pt>
                <c:pt idx="11345">
                  <c:v>4.2806199999999997E-3</c:v>
                </c:pt>
                <c:pt idx="11346">
                  <c:v>7.4247489999999996E-3</c:v>
                </c:pt>
                <c:pt idx="11347">
                  <c:v>9.018781E-3</c:v>
                </c:pt>
                <c:pt idx="11348">
                  <c:v>6.2043519999999998E-3</c:v>
                </c:pt>
                <c:pt idx="11349">
                  <c:v>8.1078369999999997E-3</c:v>
                </c:pt>
                <c:pt idx="11350">
                  <c:v>5.1258950000000001E-3</c:v>
                </c:pt>
                <c:pt idx="11351">
                  <c:v>8.0789060000000003E-3</c:v>
                </c:pt>
                <c:pt idx="11352">
                  <c:v>4.0644569999999996E-3</c:v>
                </c:pt>
                <c:pt idx="11353">
                  <c:v>7.3119539999999998E-3</c:v>
                </c:pt>
                <c:pt idx="11354">
                  <c:v>8.0302099999999994E-3</c:v>
                </c:pt>
                <c:pt idx="11355">
                  <c:v>7.2340060000000003E-3</c:v>
                </c:pt>
                <c:pt idx="11356">
                  <c:v>7.1666280000000004E-3</c:v>
                </c:pt>
                <c:pt idx="11357">
                  <c:v>6.4940390000000001E-3</c:v>
                </c:pt>
                <c:pt idx="11358">
                  <c:v>5.2207820000000002E-3</c:v>
                </c:pt>
                <c:pt idx="11359">
                  <c:v>8.6575309999999996E-3</c:v>
                </c:pt>
                <c:pt idx="11360">
                  <c:v>1.025889E-2</c:v>
                </c:pt>
                <c:pt idx="11361">
                  <c:v>8.6884500000000003E-3</c:v>
                </c:pt>
                <c:pt idx="11362">
                  <c:v>5.416756E-3</c:v>
                </c:pt>
                <c:pt idx="11363">
                  <c:v>8.6904990000000008E-3</c:v>
                </c:pt>
                <c:pt idx="11364">
                  <c:v>9.2279240000000002E-3</c:v>
                </c:pt>
                <c:pt idx="11365">
                  <c:v>5.5765670000000002E-3</c:v>
                </c:pt>
                <c:pt idx="11366">
                  <c:v>8.1398600000000005E-3</c:v>
                </c:pt>
                <c:pt idx="11367">
                  <c:v>8.5715759999999992E-3</c:v>
                </c:pt>
                <c:pt idx="11368">
                  <c:v>7.5862059999999999E-3</c:v>
                </c:pt>
                <c:pt idx="11369">
                  <c:v>8.4745770000000005E-3</c:v>
                </c:pt>
                <c:pt idx="11370">
                  <c:v>7.5094469999999998E-3</c:v>
                </c:pt>
                <c:pt idx="11371">
                  <c:v>1.2432702E-2</c:v>
                </c:pt>
                <c:pt idx="11372">
                  <c:v>1.0804444999999999E-2</c:v>
                </c:pt>
                <c:pt idx="11373">
                  <c:v>9.6027009999999999E-3</c:v>
                </c:pt>
                <c:pt idx="11374">
                  <c:v>1.2087430999999999E-2</c:v>
                </c:pt>
                <c:pt idx="11375">
                  <c:v>1.0361029000000001E-2</c:v>
                </c:pt>
                <c:pt idx="11376">
                  <c:v>1.2197012E-2</c:v>
                </c:pt>
                <c:pt idx="11377">
                  <c:v>1.040775E-2</c:v>
                </c:pt>
                <c:pt idx="11378">
                  <c:v>6.7869150000000001E-3</c:v>
                </c:pt>
                <c:pt idx="11379">
                  <c:v>5.8007989999999997E-3</c:v>
                </c:pt>
                <c:pt idx="11380">
                  <c:v>5.3038529999999999E-3</c:v>
                </c:pt>
                <c:pt idx="11381">
                  <c:v>5.1933170000000002E-3</c:v>
                </c:pt>
                <c:pt idx="11382">
                  <c:v>5.7757499999999996E-3</c:v>
                </c:pt>
                <c:pt idx="11383">
                  <c:v>4.8897239999999998E-3</c:v>
                </c:pt>
                <c:pt idx="11384">
                  <c:v>3.338166E-3</c:v>
                </c:pt>
                <c:pt idx="11385">
                  <c:v>2.45861E-3</c:v>
                </c:pt>
                <c:pt idx="11386">
                  <c:v>1.671912E-3</c:v>
                </c:pt>
                <c:pt idx="11387">
                  <c:v>2.2257779999999999E-3</c:v>
                </c:pt>
                <c:pt idx="11388">
                  <c:v>1.25399E-3</c:v>
                </c:pt>
                <c:pt idx="11389">
                  <c:v>2.4746809999999998E-3</c:v>
                </c:pt>
                <c:pt idx="11390">
                  <c:v>1.440043E-3</c:v>
                </c:pt>
                <c:pt idx="11391">
                  <c:v>1.393884E-3</c:v>
                </c:pt>
                <c:pt idx="11392">
                  <c:v>1.511063E-3</c:v>
                </c:pt>
                <c:pt idx="11393">
                  <c:v>3.8092410000000001E-3</c:v>
                </c:pt>
                <c:pt idx="11394">
                  <c:v>6.8162500000000005E-4</c:v>
                </c:pt>
                <c:pt idx="11395">
                  <c:v>-7.2259500000000003E-4</c:v>
                </c:pt>
                <c:pt idx="11396">
                  <c:v>1.994628E-3</c:v>
                </c:pt>
                <c:pt idx="11397">
                  <c:v>2.070658E-3</c:v>
                </c:pt>
                <c:pt idx="11398">
                  <c:v>-7.2938899999999999E-4</c:v>
                </c:pt>
                <c:pt idx="11399">
                  <c:v>8.5619099999999996E-4</c:v>
                </c:pt>
                <c:pt idx="11400">
                  <c:v>2.40735E-4</c:v>
                </c:pt>
                <c:pt idx="11401">
                  <c:v>-8.0274600000000002E-4</c:v>
                </c:pt>
                <c:pt idx="11402">
                  <c:v>7.9381899999999997E-4</c:v>
                </c:pt>
                <c:pt idx="11403">
                  <c:v>1.5008930000000001E-3</c:v>
                </c:pt>
                <c:pt idx="11404">
                  <c:v>-1.781452E-3</c:v>
                </c:pt>
                <c:pt idx="11405">
                  <c:v>1.8032499999999999E-3</c:v>
                </c:pt>
                <c:pt idx="11406">
                  <c:v>-1.075627E-3</c:v>
                </c:pt>
                <c:pt idx="11407">
                  <c:v>-1.9038599999999999E-4</c:v>
                </c:pt>
                <c:pt idx="11408">
                  <c:v>8.6795500000000001E-4</c:v>
                </c:pt>
                <c:pt idx="11409">
                  <c:v>-1.9990429999999998E-3</c:v>
                </c:pt>
                <c:pt idx="11410">
                  <c:v>-2.0829329999999999E-3</c:v>
                </c:pt>
                <c:pt idx="11411">
                  <c:v>1.1929830000000001E-3</c:v>
                </c:pt>
                <c:pt idx="11412">
                  <c:v>1.6593020000000001E-3</c:v>
                </c:pt>
                <c:pt idx="11413">
                  <c:v>3.4274739999999998E-3</c:v>
                </c:pt>
                <c:pt idx="11414">
                  <c:v>3.067148E-3</c:v>
                </c:pt>
                <c:pt idx="11415">
                  <c:v>2.5088200000000001E-3</c:v>
                </c:pt>
                <c:pt idx="11416">
                  <c:v>3.4877969999999999E-3</c:v>
                </c:pt>
                <c:pt idx="11417">
                  <c:v>2.0860980000000002E-3</c:v>
                </c:pt>
                <c:pt idx="11418">
                  <c:v>1.858132E-3</c:v>
                </c:pt>
                <c:pt idx="11419">
                  <c:v>1.1012610000000001E-3</c:v>
                </c:pt>
                <c:pt idx="11420">
                  <c:v>1.7140549999999999E-3</c:v>
                </c:pt>
                <c:pt idx="11421">
                  <c:v>2.3404239999999998E-3</c:v>
                </c:pt>
                <c:pt idx="11422">
                  <c:v>3.1838470000000001E-3</c:v>
                </c:pt>
                <c:pt idx="11423">
                  <c:v>3.5614959999999999E-3</c:v>
                </c:pt>
                <c:pt idx="11424">
                  <c:v>1.577174E-3</c:v>
                </c:pt>
                <c:pt idx="11425">
                  <c:v>6.9526600000000005E-4</c:v>
                </c:pt>
                <c:pt idx="11426">
                  <c:v>3.8878630000000001E-3</c:v>
                </c:pt>
                <c:pt idx="11427">
                  <c:v>1.5797669999999999E-3</c:v>
                </c:pt>
                <c:pt idx="11428">
                  <c:v>2.3595399999999998E-3</c:v>
                </c:pt>
                <c:pt idx="11429">
                  <c:v>3.36361E-3</c:v>
                </c:pt>
                <c:pt idx="11430">
                  <c:v>2.792629E-3</c:v>
                </c:pt>
                <c:pt idx="11431">
                  <c:v>3.0018950000000001E-3</c:v>
                </c:pt>
                <c:pt idx="11432">
                  <c:v>2.4205260000000001E-3</c:v>
                </c:pt>
                <c:pt idx="11433">
                  <c:v>4.0130039999999997E-3</c:v>
                </c:pt>
                <c:pt idx="11434">
                  <c:v>2.574631E-3</c:v>
                </c:pt>
                <c:pt idx="11435">
                  <c:v>2.3021460000000001E-3</c:v>
                </c:pt>
                <c:pt idx="11436">
                  <c:v>2.0797720000000001E-3</c:v>
                </c:pt>
                <c:pt idx="11437">
                  <c:v>1.4061080000000001E-3</c:v>
                </c:pt>
                <c:pt idx="11438">
                  <c:v>2.6889520000000001E-3</c:v>
                </c:pt>
                <c:pt idx="11439">
                  <c:v>4.2765700000000004E-3</c:v>
                </c:pt>
                <c:pt idx="11440">
                  <c:v>6.3855279999999997E-3</c:v>
                </c:pt>
                <c:pt idx="11441">
                  <c:v>4.6383290000000001E-3</c:v>
                </c:pt>
                <c:pt idx="11442">
                  <c:v>6.8247840000000004E-3</c:v>
                </c:pt>
                <c:pt idx="11443">
                  <c:v>6.8717919999999998E-3</c:v>
                </c:pt>
                <c:pt idx="11444">
                  <c:v>1.0850289000000001E-2</c:v>
                </c:pt>
                <c:pt idx="11445">
                  <c:v>8.1255359999999992E-3</c:v>
                </c:pt>
                <c:pt idx="11446">
                  <c:v>8.4049020000000006E-3</c:v>
                </c:pt>
                <c:pt idx="11447">
                  <c:v>5.8331199999999998E-3</c:v>
                </c:pt>
                <c:pt idx="11448">
                  <c:v>7.1631029999999997E-3</c:v>
                </c:pt>
                <c:pt idx="11449">
                  <c:v>8.7546470000000008E-3</c:v>
                </c:pt>
                <c:pt idx="11450">
                  <c:v>7.6896489999999998E-3</c:v>
                </c:pt>
                <c:pt idx="11451">
                  <c:v>9.3120389999999994E-3</c:v>
                </c:pt>
                <c:pt idx="11452">
                  <c:v>6.9729850000000001E-3</c:v>
                </c:pt>
                <c:pt idx="11453">
                  <c:v>8.7310430000000008E-3</c:v>
                </c:pt>
                <c:pt idx="11454">
                  <c:v>6.6678919999999999E-3</c:v>
                </c:pt>
                <c:pt idx="11455">
                  <c:v>3.4966559999999999E-3</c:v>
                </c:pt>
                <c:pt idx="11456">
                  <c:v>5.7693980000000002E-3</c:v>
                </c:pt>
                <c:pt idx="11457">
                  <c:v>4.886067E-3</c:v>
                </c:pt>
                <c:pt idx="11458">
                  <c:v>3.9097530000000002E-3</c:v>
                </c:pt>
                <c:pt idx="11459">
                  <c:v>2.0818159999999998E-3</c:v>
                </c:pt>
                <c:pt idx="11460">
                  <c:v>1.118551E-3</c:v>
                </c:pt>
                <c:pt idx="11461">
                  <c:v>3.025401E-3</c:v>
                </c:pt>
                <c:pt idx="11462">
                  <c:v>-2.007174E-3</c:v>
                </c:pt>
                <c:pt idx="11463">
                  <c:v>-1.457985E-3</c:v>
                </c:pt>
                <c:pt idx="11464">
                  <c:v>1.5252880000000001E-3</c:v>
                </c:pt>
                <c:pt idx="11465">
                  <c:v>-1.8272150000000001E-3</c:v>
                </c:pt>
                <c:pt idx="11466">
                  <c:v>-7.3957999999999999E-4</c:v>
                </c:pt>
                <c:pt idx="11467">
                  <c:v>-2.7971200000000002E-3</c:v>
                </c:pt>
                <c:pt idx="11468">
                  <c:v>-2.0913820000000001E-3</c:v>
                </c:pt>
                <c:pt idx="11469">
                  <c:v>-1.7893799999999999E-3</c:v>
                </c:pt>
                <c:pt idx="11470">
                  <c:v>-2.1720760000000002E-3</c:v>
                </c:pt>
                <c:pt idx="11471">
                  <c:v>-1.94852E-3</c:v>
                </c:pt>
                <c:pt idx="11472">
                  <c:v>-5.1608239999999996E-3</c:v>
                </c:pt>
                <c:pt idx="11473">
                  <c:v>-1.9015080000000001E-3</c:v>
                </c:pt>
                <c:pt idx="11474">
                  <c:v>-3.0387799999999999E-4</c:v>
                </c:pt>
                <c:pt idx="11475">
                  <c:v>-1.707575E-3</c:v>
                </c:pt>
                <c:pt idx="11476">
                  <c:v>-1.719026E-3</c:v>
                </c:pt>
                <c:pt idx="11477">
                  <c:v>-1.6886150000000001E-3</c:v>
                </c:pt>
                <c:pt idx="11478">
                  <c:v>-5.17889E-4</c:v>
                </c:pt>
                <c:pt idx="11479">
                  <c:v>-3.7294200000000002E-4</c:v>
                </c:pt>
                <c:pt idx="11480">
                  <c:v>-1.9029279999999999E-3</c:v>
                </c:pt>
                <c:pt idx="11481">
                  <c:v>1.50944E-4</c:v>
                </c:pt>
                <c:pt idx="11482">
                  <c:v>1.0470970000000001E-3</c:v>
                </c:pt>
                <c:pt idx="11483">
                  <c:v>3.487109E-3</c:v>
                </c:pt>
                <c:pt idx="11484">
                  <c:v>1.472161E-3</c:v>
                </c:pt>
                <c:pt idx="11485">
                  <c:v>3.200423E-3</c:v>
                </c:pt>
                <c:pt idx="11486">
                  <c:v>5.0353409999999996E-3</c:v>
                </c:pt>
                <c:pt idx="11487">
                  <c:v>4.1214870000000001E-3</c:v>
                </c:pt>
                <c:pt idx="11488">
                  <c:v>4.3166970000000004E-3</c:v>
                </c:pt>
                <c:pt idx="11489">
                  <c:v>4.7460810000000001E-3</c:v>
                </c:pt>
                <c:pt idx="11490">
                  <c:v>5.7548859999999999E-3</c:v>
                </c:pt>
                <c:pt idx="11491">
                  <c:v>6.7684090000000004E-3</c:v>
                </c:pt>
                <c:pt idx="11492">
                  <c:v>5.7721200000000004E-3</c:v>
                </c:pt>
                <c:pt idx="11493">
                  <c:v>7.0044180000000001E-3</c:v>
                </c:pt>
                <c:pt idx="11494">
                  <c:v>4.1345949999999996E-3</c:v>
                </c:pt>
                <c:pt idx="11495">
                  <c:v>7.1679359999999998E-3</c:v>
                </c:pt>
                <c:pt idx="11496">
                  <c:v>5.5884150000000002E-3</c:v>
                </c:pt>
                <c:pt idx="11497">
                  <c:v>5.2044370000000001E-3</c:v>
                </c:pt>
                <c:pt idx="11498">
                  <c:v>1.0025025E-2</c:v>
                </c:pt>
                <c:pt idx="11499">
                  <c:v>7.4163440000000001E-3</c:v>
                </c:pt>
                <c:pt idx="11500">
                  <c:v>7.3630809999999996E-3</c:v>
                </c:pt>
                <c:pt idx="11501">
                  <c:v>7.0743469999999999E-3</c:v>
                </c:pt>
                <c:pt idx="11502">
                  <c:v>6.4996369999999999E-3</c:v>
                </c:pt>
                <c:pt idx="11503">
                  <c:v>5.4498180000000004E-3</c:v>
                </c:pt>
                <c:pt idx="11504">
                  <c:v>4.4442090000000002E-3</c:v>
                </c:pt>
                <c:pt idx="11505">
                  <c:v>4.2282270000000002E-3</c:v>
                </c:pt>
                <c:pt idx="11506">
                  <c:v>7.1566379999999999E-3</c:v>
                </c:pt>
                <c:pt idx="11507">
                  <c:v>4.3079019999999997E-3</c:v>
                </c:pt>
                <c:pt idx="11508">
                  <c:v>3.4634140000000002E-3</c:v>
                </c:pt>
                <c:pt idx="11509">
                  <c:v>2.3719639999999998E-3</c:v>
                </c:pt>
                <c:pt idx="11510">
                  <c:v>3.1932829999999999E-3</c:v>
                </c:pt>
                <c:pt idx="11511">
                  <c:v>3.6414360000000001E-3</c:v>
                </c:pt>
                <c:pt idx="11512">
                  <c:v>2.6765719999999999E-3</c:v>
                </c:pt>
                <c:pt idx="11513">
                  <c:v>1.9865700000000001E-4</c:v>
                </c:pt>
                <c:pt idx="11514">
                  <c:v>1.1600580000000001E-3</c:v>
                </c:pt>
                <c:pt idx="11515">
                  <c:v>-6.9583999999999998E-4</c:v>
                </c:pt>
                <c:pt idx="11516">
                  <c:v>-2.7320930000000001E-3</c:v>
                </c:pt>
                <c:pt idx="11517">
                  <c:v>8.7602299999999997E-4</c:v>
                </c:pt>
                <c:pt idx="11518">
                  <c:v>6.1902799999999998E-4</c:v>
                </c:pt>
                <c:pt idx="11519">
                  <c:v>-1.909827E-3</c:v>
                </c:pt>
                <c:pt idx="11520">
                  <c:v>-1.9794699999999999E-4</c:v>
                </c:pt>
                <c:pt idx="11521">
                  <c:v>5.9944299999999996E-4</c:v>
                </c:pt>
                <c:pt idx="11522">
                  <c:v>4.2660400000000002E-4</c:v>
                </c:pt>
                <c:pt idx="11523">
                  <c:v>-2.122653E-3</c:v>
                </c:pt>
                <c:pt idx="11524">
                  <c:v>-3.0616839999999998E-3</c:v>
                </c:pt>
                <c:pt idx="11525">
                  <c:v>-2.4767809999999999E-3</c:v>
                </c:pt>
                <c:pt idx="11526">
                  <c:v>-1.9099000000000001E-4</c:v>
                </c:pt>
                <c:pt idx="11527">
                  <c:v>1.6436099999999999E-4</c:v>
                </c:pt>
                <c:pt idx="11528">
                  <c:v>-2.2268909999999999E-3</c:v>
                </c:pt>
                <c:pt idx="11529">
                  <c:v>7.62235E-4</c:v>
                </c:pt>
                <c:pt idx="11530">
                  <c:v>9.0364899999999997E-4</c:v>
                </c:pt>
                <c:pt idx="11531">
                  <c:v>8.7819700000000005E-4</c:v>
                </c:pt>
                <c:pt idx="11532">
                  <c:v>1.4337320000000001E-3</c:v>
                </c:pt>
                <c:pt idx="11533">
                  <c:v>1.1993489999999999E-3</c:v>
                </c:pt>
                <c:pt idx="11534">
                  <c:v>2.8688839999999999E-3</c:v>
                </c:pt>
                <c:pt idx="11535">
                  <c:v>2.1237000000000001E-3</c:v>
                </c:pt>
                <c:pt idx="11536">
                  <c:v>-7.7222100000000002E-4</c:v>
                </c:pt>
                <c:pt idx="11537">
                  <c:v>2.2996900000000001E-3</c:v>
                </c:pt>
                <c:pt idx="11538">
                  <c:v>4.8259649999999998E-3</c:v>
                </c:pt>
                <c:pt idx="11539">
                  <c:v>9.798719999999999E-4</c:v>
                </c:pt>
                <c:pt idx="11540">
                  <c:v>5.3751529999999997E-3</c:v>
                </c:pt>
                <c:pt idx="11541">
                  <c:v>2.721345E-3</c:v>
                </c:pt>
                <c:pt idx="11542">
                  <c:v>1.535706E-3</c:v>
                </c:pt>
                <c:pt idx="11543">
                  <c:v>3.0197959999999999E-3</c:v>
                </c:pt>
                <c:pt idx="11544">
                  <c:v>2.0698470000000001E-3</c:v>
                </c:pt>
                <c:pt idx="11545">
                  <c:v>1.9740500000000002E-3</c:v>
                </c:pt>
                <c:pt idx="11546">
                  <c:v>3.902179E-3</c:v>
                </c:pt>
                <c:pt idx="11547">
                  <c:v>2.9928979999999999E-3</c:v>
                </c:pt>
                <c:pt idx="11548">
                  <c:v>2.228837E-3</c:v>
                </c:pt>
                <c:pt idx="11549">
                  <c:v>1.398498E-3</c:v>
                </c:pt>
                <c:pt idx="11550">
                  <c:v>2.327941E-3</c:v>
                </c:pt>
                <c:pt idx="11551">
                  <c:v>2.6070479999999998E-3</c:v>
                </c:pt>
                <c:pt idx="11552">
                  <c:v>1.9875969999999998E-3</c:v>
                </c:pt>
                <c:pt idx="11553">
                  <c:v>-1.241912E-3</c:v>
                </c:pt>
                <c:pt idx="11554">
                  <c:v>-7.3537799999999996E-4</c:v>
                </c:pt>
                <c:pt idx="11555" formatCode="0.00E+00">
                  <c:v>-2.40025E-6</c:v>
                </c:pt>
                <c:pt idx="11556">
                  <c:v>2.066343E-3</c:v>
                </c:pt>
                <c:pt idx="11557">
                  <c:v>4.7810279999999997E-3</c:v>
                </c:pt>
                <c:pt idx="11558">
                  <c:v>-1.150098E-3</c:v>
                </c:pt>
                <c:pt idx="11559">
                  <c:v>-7.5831499999999997E-4</c:v>
                </c:pt>
                <c:pt idx="11560" formatCode="0.00E+00">
                  <c:v>-2.83432E-5</c:v>
                </c:pt>
                <c:pt idx="11561">
                  <c:v>-1.588063E-3</c:v>
                </c:pt>
                <c:pt idx="11562" formatCode="0.00E+00">
                  <c:v>-4.7690700000000001E-5</c:v>
                </c:pt>
                <c:pt idx="11563">
                  <c:v>-2.1528039999999999E-3</c:v>
                </c:pt>
                <c:pt idx="11564">
                  <c:v>-1.5639790000000001E-3</c:v>
                </c:pt>
                <c:pt idx="11565">
                  <c:v>-7.4266000000000002E-4</c:v>
                </c:pt>
                <c:pt idx="11566">
                  <c:v>-3.4798569999999998E-3</c:v>
                </c:pt>
                <c:pt idx="11567">
                  <c:v>-2.3396530000000001E-3</c:v>
                </c:pt>
                <c:pt idx="11568">
                  <c:v>-3.2941300000000001E-3</c:v>
                </c:pt>
                <c:pt idx="11569">
                  <c:v>-3.5945899999999999E-3</c:v>
                </c:pt>
                <c:pt idx="11570">
                  <c:v>-3.1671529999999998E-3</c:v>
                </c:pt>
                <c:pt idx="11571">
                  <c:v>-3.1576719999999998E-3</c:v>
                </c:pt>
                <c:pt idx="11572">
                  <c:v>-2.2495340000000001E-3</c:v>
                </c:pt>
                <c:pt idx="11573">
                  <c:v>-9.5693099999999995E-4</c:v>
                </c:pt>
                <c:pt idx="11574">
                  <c:v>-1.814736E-3</c:v>
                </c:pt>
                <c:pt idx="11575">
                  <c:v>-2.2036780000000001E-3</c:v>
                </c:pt>
                <c:pt idx="11576">
                  <c:v>-3.189047E-3</c:v>
                </c:pt>
                <c:pt idx="11577">
                  <c:v>9.9494600000000002E-4</c:v>
                </c:pt>
                <c:pt idx="11578">
                  <c:v>-1.402964E-3</c:v>
                </c:pt>
                <c:pt idx="11579">
                  <c:v>7.2728199999999999E-4</c:v>
                </c:pt>
                <c:pt idx="11580" formatCode="0.00E+00">
                  <c:v>-9.6433600000000005E-5</c:v>
                </c:pt>
                <c:pt idx="11581">
                  <c:v>2.5016389999999999E-3</c:v>
                </c:pt>
                <c:pt idx="11582">
                  <c:v>8.4248999999999999E-4</c:v>
                </c:pt>
                <c:pt idx="11583">
                  <c:v>9.828669999999999E-4</c:v>
                </c:pt>
                <c:pt idx="11584">
                  <c:v>2.0715669999999999E-3</c:v>
                </c:pt>
                <c:pt idx="11585">
                  <c:v>2.8227080000000002E-3</c:v>
                </c:pt>
                <c:pt idx="11586">
                  <c:v>1.5257479999999999E-3</c:v>
                </c:pt>
                <c:pt idx="11587">
                  <c:v>1.838346E-3</c:v>
                </c:pt>
                <c:pt idx="11588">
                  <c:v>-2.9165000000000001E-4</c:v>
                </c:pt>
                <c:pt idx="11589">
                  <c:v>4.9762610000000001E-3</c:v>
                </c:pt>
                <c:pt idx="11590">
                  <c:v>4.715538E-3</c:v>
                </c:pt>
                <c:pt idx="11591">
                  <c:v>1.950781E-3</c:v>
                </c:pt>
                <c:pt idx="11592">
                  <c:v>3.3745070000000001E-3</c:v>
                </c:pt>
                <c:pt idx="11593">
                  <c:v>6.0350129999999997E-3</c:v>
                </c:pt>
                <c:pt idx="11594">
                  <c:v>2.45386E-3</c:v>
                </c:pt>
                <c:pt idx="11595">
                  <c:v>3.6733780000000001E-3</c:v>
                </c:pt>
                <c:pt idx="11596">
                  <c:v>2.5236910000000002E-3</c:v>
                </c:pt>
                <c:pt idx="11597">
                  <c:v>1.439446E-3</c:v>
                </c:pt>
                <c:pt idx="11598">
                  <c:v>1.174727E-3</c:v>
                </c:pt>
                <c:pt idx="11599">
                  <c:v>2.2197699999999999E-4</c:v>
                </c:pt>
                <c:pt idx="11600">
                  <c:v>-1.428117E-3</c:v>
                </c:pt>
                <c:pt idx="11601">
                  <c:v>6.1186400000000005E-4</c:v>
                </c:pt>
                <c:pt idx="11602" formatCode="0.00E+00">
                  <c:v>8.9351999999999994E-5</c:v>
                </c:pt>
                <c:pt idx="11603">
                  <c:v>-2.8159389999999999E-3</c:v>
                </c:pt>
                <c:pt idx="11604">
                  <c:v>-2.466532E-3</c:v>
                </c:pt>
                <c:pt idx="11605">
                  <c:v>-2.1555189999999998E-3</c:v>
                </c:pt>
                <c:pt idx="11606" formatCode="0.00E+00">
                  <c:v>-6.2007699999999999E-5</c:v>
                </c:pt>
                <c:pt idx="11607">
                  <c:v>-2.5963499999999998E-4</c:v>
                </c:pt>
                <c:pt idx="11608">
                  <c:v>-1.4364860000000001E-3</c:v>
                </c:pt>
                <c:pt idx="11609">
                  <c:v>-4.2744009999999997E-3</c:v>
                </c:pt>
                <c:pt idx="11610">
                  <c:v>-2.7875579999999999E-3</c:v>
                </c:pt>
                <c:pt idx="11611">
                  <c:v>-3.2310910000000002E-3</c:v>
                </c:pt>
                <c:pt idx="11612">
                  <c:v>-4.3485540000000001E-3</c:v>
                </c:pt>
                <c:pt idx="11613">
                  <c:v>-4.0379190000000001E-3</c:v>
                </c:pt>
                <c:pt idx="11614">
                  <c:v>-2.822186E-3</c:v>
                </c:pt>
                <c:pt idx="11615">
                  <c:v>-1.759617E-3</c:v>
                </c:pt>
                <c:pt idx="11616">
                  <c:v>-4.9700569999999999E-3</c:v>
                </c:pt>
                <c:pt idx="11617">
                  <c:v>-2.4209700000000002E-3</c:v>
                </c:pt>
                <c:pt idx="11618">
                  <c:v>-2.5988700000000001E-3</c:v>
                </c:pt>
                <c:pt idx="11619">
                  <c:v>-5.6672199999999997E-4</c:v>
                </c:pt>
                <c:pt idx="11620">
                  <c:v>-1.877264E-3</c:v>
                </c:pt>
                <c:pt idx="11621">
                  <c:v>-1.605453E-3</c:v>
                </c:pt>
                <c:pt idx="11622">
                  <c:v>-3.6495199999999998E-4</c:v>
                </c:pt>
                <c:pt idx="11623">
                  <c:v>8.4208999999999998E-4</c:v>
                </c:pt>
                <c:pt idx="11624">
                  <c:v>-1.6255950000000001E-3</c:v>
                </c:pt>
                <c:pt idx="11625">
                  <c:v>3.0087100000000003E-4</c:v>
                </c:pt>
                <c:pt idx="11626">
                  <c:v>1.9993699999999999E-4</c:v>
                </c:pt>
                <c:pt idx="11627">
                  <c:v>1.6384489999999999E-3</c:v>
                </c:pt>
                <c:pt idx="11628">
                  <c:v>-1.741902E-3</c:v>
                </c:pt>
                <c:pt idx="11629">
                  <c:v>-1.976214E-3</c:v>
                </c:pt>
                <c:pt idx="11630">
                  <c:v>-4.1187299999999999E-4</c:v>
                </c:pt>
                <c:pt idx="11631">
                  <c:v>-2.222281E-3</c:v>
                </c:pt>
                <c:pt idx="11632">
                  <c:v>-1.6214720000000001E-3</c:v>
                </c:pt>
                <c:pt idx="11633">
                  <c:v>-7.48987E-4</c:v>
                </c:pt>
                <c:pt idx="11634">
                  <c:v>7.0829499999999995E-4</c:v>
                </c:pt>
                <c:pt idx="11635">
                  <c:v>-1.398741E-3</c:v>
                </c:pt>
                <c:pt idx="11636">
                  <c:v>-6.5784999999999997E-4</c:v>
                </c:pt>
                <c:pt idx="11637">
                  <c:v>2.5901899999999998E-4</c:v>
                </c:pt>
                <c:pt idx="11638">
                  <c:v>-1.2579170000000001E-3</c:v>
                </c:pt>
                <c:pt idx="11639">
                  <c:v>3.0348700000000002E-4</c:v>
                </c:pt>
                <c:pt idx="11640">
                  <c:v>-6.3421300000000001E-4</c:v>
                </c:pt>
                <c:pt idx="11641">
                  <c:v>1.4413189999999999E-3</c:v>
                </c:pt>
                <c:pt idx="11642">
                  <c:v>-2.5124100000000001E-3</c:v>
                </c:pt>
                <c:pt idx="11643">
                  <c:v>-1.7529399999999999E-4</c:v>
                </c:pt>
                <c:pt idx="11644">
                  <c:v>-2.5122170000000002E-3</c:v>
                </c:pt>
                <c:pt idx="11645">
                  <c:v>-2.430467E-3</c:v>
                </c:pt>
                <c:pt idx="11646">
                  <c:v>-7.6332799999999997E-4</c:v>
                </c:pt>
                <c:pt idx="11647">
                  <c:v>-3.55819E-4</c:v>
                </c:pt>
                <c:pt idx="11648">
                  <c:v>-1.635201E-3</c:v>
                </c:pt>
                <c:pt idx="11649">
                  <c:v>-1.558322E-3</c:v>
                </c:pt>
                <c:pt idx="11650">
                  <c:v>-1.0637719999999999E-3</c:v>
                </c:pt>
                <c:pt idx="11651">
                  <c:v>-1.933337E-3</c:v>
                </c:pt>
                <c:pt idx="11652">
                  <c:v>-3.0950079999999998E-3</c:v>
                </c:pt>
                <c:pt idx="11653">
                  <c:v>-1.781567E-3</c:v>
                </c:pt>
                <c:pt idx="11654">
                  <c:v>-2.3943599999999999E-3</c:v>
                </c:pt>
                <c:pt idx="11655">
                  <c:v>-2.3012649999999998E-3</c:v>
                </c:pt>
                <c:pt idx="11656">
                  <c:v>-4.3199200000000002E-4</c:v>
                </c:pt>
                <c:pt idx="11657">
                  <c:v>-3.3842730000000001E-3</c:v>
                </c:pt>
                <c:pt idx="11658">
                  <c:v>-1.5706610000000001E-3</c:v>
                </c:pt>
                <c:pt idx="11659">
                  <c:v>-3.1294370000000001E-3</c:v>
                </c:pt>
                <c:pt idx="11660">
                  <c:v>-2.731827E-3</c:v>
                </c:pt>
                <c:pt idx="11661">
                  <c:v>7.2491099999999996E-4</c:v>
                </c:pt>
                <c:pt idx="11662">
                  <c:v>-1.2096100000000001E-3</c:v>
                </c:pt>
                <c:pt idx="11663">
                  <c:v>-9.3349500000000001E-4</c:v>
                </c:pt>
                <c:pt idx="11664" formatCode="0.00E+00">
                  <c:v>8.0369899999999998E-5</c:v>
                </c:pt>
                <c:pt idx="11665">
                  <c:v>-3.1079749999999998E-3</c:v>
                </c:pt>
                <c:pt idx="11666">
                  <c:v>-1.183042E-3</c:v>
                </c:pt>
                <c:pt idx="11667">
                  <c:v>1.5336010000000001E-3</c:v>
                </c:pt>
                <c:pt idx="11668">
                  <c:v>1.0502370000000001E-3</c:v>
                </c:pt>
                <c:pt idx="11669">
                  <c:v>4.6476829999999997E-3</c:v>
                </c:pt>
                <c:pt idx="11670">
                  <c:v>4.5392920000000003E-3</c:v>
                </c:pt>
                <c:pt idx="11671">
                  <c:v>4.4704619999999997E-3</c:v>
                </c:pt>
                <c:pt idx="11672">
                  <c:v>6.1128340000000001E-3</c:v>
                </c:pt>
                <c:pt idx="11673">
                  <c:v>3.7755620000000001E-3</c:v>
                </c:pt>
                <c:pt idx="11674">
                  <c:v>3.374756E-3</c:v>
                </c:pt>
                <c:pt idx="11675">
                  <c:v>5.2846610000000004E-3</c:v>
                </c:pt>
                <c:pt idx="11676">
                  <c:v>2.4675690000000002E-3</c:v>
                </c:pt>
                <c:pt idx="11677">
                  <c:v>2.1069629999999999E-3</c:v>
                </c:pt>
                <c:pt idx="11678">
                  <c:v>1.086706E-3</c:v>
                </c:pt>
                <c:pt idx="11679">
                  <c:v>-1.121541E-3</c:v>
                </c:pt>
                <c:pt idx="11680">
                  <c:v>-1.6666910000000001E-3</c:v>
                </c:pt>
                <c:pt idx="11681">
                  <c:v>-7.6495399999999998E-4</c:v>
                </c:pt>
                <c:pt idx="11682" formatCode="0.00E+00">
                  <c:v>-9.7299699999999999E-5</c:v>
                </c:pt>
                <c:pt idx="11683">
                  <c:v>3.94301E-4</c:v>
                </c:pt>
                <c:pt idx="11684">
                  <c:v>1.6609000000000001E-3</c:v>
                </c:pt>
                <c:pt idx="11685">
                  <c:v>-2.3132970000000002E-3</c:v>
                </c:pt>
                <c:pt idx="11686">
                  <c:v>-1.30316E-3</c:v>
                </c:pt>
                <c:pt idx="11687">
                  <c:v>8.7527600000000003E-4</c:v>
                </c:pt>
                <c:pt idx="11688">
                  <c:v>-3.085909E-3</c:v>
                </c:pt>
                <c:pt idx="11689">
                  <c:v>1.24134E-4</c:v>
                </c:pt>
                <c:pt idx="11690">
                  <c:v>-2.1544670000000002E-3</c:v>
                </c:pt>
                <c:pt idx="11691">
                  <c:v>-8.3372800000000005E-4</c:v>
                </c:pt>
                <c:pt idx="11692">
                  <c:v>-2.569843E-3</c:v>
                </c:pt>
                <c:pt idx="11693">
                  <c:v>3.2592E-4</c:v>
                </c:pt>
                <c:pt idx="11694">
                  <c:v>-2.2672E-3</c:v>
                </c:pt>
                <c:pt idx="11695" formatCode="0.00E+00">
                  <c:v>2.1780399999999999E-5</c:v>
                </c:pt>
                <c:pt idx="11696">
                  <c:v>-2.0227280000000001E-3</c:v>
                </c:pt>
                <c:pt idx="11697">
                  <c:v>-3.008209E-3</c:v>
                </c:pt>
                <c:pt idx="11698">
                  <c:v>-1.282481E-3</c:v>
                </c:pt>
                <c:pt idx="11699" formatCode="0.00E+00">
                  <c:v>5.0065599999999997E-5</c:v>
                </c:pt>
                <c:pt idx="11700">
                  <c:v>-2.0828600000000002E-3</c:v>
                </c:pt>
                <c:pt idx="11701">
                  <c:v>-9.1324899999999998E-4</c:v>
                </c:pt>
                <c:pt idx="11702">
                  <c:v>-3.0192769999999999E-3</c:v>
                </c:pt>
                <c:pt idx="11703">
                  <c:v>3.4605200000000001E-4</c:v>
                </c:pt>
                <c:pt idx="11704" formatCode="0.00E+00">
                  <c:v>-6.4607E-5</c:v>
                </c:pt>
                <c:pt idx="11705">
                  <c:v>-3.1237999999999999E-3</c:v>
                </c:pt>
                <c:pt idx="11706">
                  <c:v>7.60686E-4</c:v>
                </c:pt>
                <c:pt idx="11707">
                  <c:v>7.0664399999999998E-4</c:v>
                </c:pt>
                <c:pt idx="11708">
                  <c:v>-1.3411599999999999E-4</c:v>
                </c:pt>
                <c:pt idx="11709">
                  <c:v>4.3381799999999999E-4</c:v>
                </c:pt>
                <c:pt idx="11710">
                  <c:v>9.8589199999999993E-4</c:v>
                </c:pt>
                <c:pt idx="11711">
                  <c:v>-1.995887E-3</c:v>
                </c:pt>
                <c:pt idx="11712">
                  <c:v>-6.2808700000000005E-4</c:v>
                </c:pt>
                <c:pt idx="11713">
                  <c:v>-1.2303360000000001E-3</c:v>
                </c:pt>
                <c:pt idx="11714">
                  <c:v>-7.1341700000000004E-4</c:v>
                </c:pt>
                <c:pt idx="11715" formatCode="0.00E+00">
                  <c:v>-1.24727E-5</c:v>
                </c:pt>
                <c:pt idx="11716">
                  <c:v>-1.1435169999999999E-3</c:v>
                </c:pt>
                <c:pt idx="11717">
                  <c:v>4.37379E-4</c:v>
                </c:pt>
                <c:pt idx="11718">
                  <c:v>-6.34543E-4</c:v>
                </c:pt>
                <c:pt idx="11719">
                  <c:v>-1.2972280000000001E-3</c:v>
                </c:pt>
                <c:pt idx="11720">
                  <c:v>-4.3889100000000001E-4</c:v>
                </c:pt>
                <c:pt idx="11721">
                  <c:v>-9.3214800000000005E-4</c:v>
                </c:pt>
                <c:pt idx="11722">
                  <c:v>-3.9252749999999998E-3</c:v>
                </c:pt>
                <c:pt idx="11723">
                  <c:v>-1.2066550000000001E-3</c:v>
                </c:pt>
                <c:pt idx="11724">
                  <c:v>-3.2285270000000001E-3</c:v>
                </c:pt>
                <c:pt idx="11725">
                  <c:v>-7.3463000000000001E-4</c:v>
                </c:pt>
                <c:pt idx="11726">
                  <c:v>-1.472592E-3</c:v>
                </c:pt>
                <c:pt idx="11727">
                  <c:v>1.5886629999999999E-3</c:v>
                </c:pt>
                <c:pt idx="11728">
                  <c:v>-5.6743199999999998E-4</c:v>
                </c:pt>
                <c:pt idx="11729">
                  <c:v>-2.2165599999999998E-3</c:v>
                </c:pt>
                <c:pt idx="11730">
                  <c:v>-1.64398E-3</c:v>
                </c:pt>
                <c:pt idx="11731">
                  <c:v>-2.2333470000000001E-3</c:v>
                </c:pt>
                <c:pt idx="11732">
                  <c:v>-1.53773E-3</c:v>
                </c:pt>
                <c:pt idx="11733">
                  <c:v>6.8459399999999996E-4</c:v>
                </c:pt>
                <c:pt idx="11734">
                  <c:v>-5.8759800000000005E-4</c:v>
                </c:pt>
                <c:pt idx="11735">
                  <c:v>-7.9673799999999996E-4</c:v>
                </c:pt>
                <c:pt idx="11736">
                  <c:v>1.32953E-3</c:v>
                </c:pt>
                <c:pt idx="11737">
                  <c:v>-1.4248760000000001E-3</c:v>
                </c:pt>
                <c:pt idx="11738">
                  <c:v>-1.113553E-3</c:v>
                </c:pt>
                <c:pt idx="11739" formatCode="0.00E+00">
                  <c:v>8.95276E-5</c:v>
                </c:pt>
                <c:pt idx="11740">
                  <c:v>3.833932E-3</c:v>
                </c:pt>
                <c:pt idx="11741">
                  <c:v>-1.316472E-3</c:v>
                </c:pt>
                <c:pt idx="11742">
                  <c:v>-2.9455280000000002E-3</c:v>
                </c:pt>
                <c:pt idx="11743">
                  <c:v>3.3202409999999998E-3</c:v>
                </c:pt>
                <c:pt idx="11744">
                  <c:v>-3.2292710000000001E-3</c:v>
                </c:pt>
                <c:pt idx="11745">
                  <c:v>6.7747900000000004E-4</c:v>
                </c:pt>
                <c:pt idx="11746">
                  <c:v>1.0330109999999999E-3</c:v>
                </c:pt>
                <c:pt idx="11747">
                  <c:v>1.2717620000000001E-3</c:v>
                </c:pt>
                <c:pt idx="11748">
                  <c:v>-4.0150199999999998E-4</c:v>
                </c:pt>
                <c:pt idx="11749">
                  <c:v>2.0263350000000002E-3</c:v>
                </c:pt>
                <c:pt idx="11750">
                  <c:v>1.118197E-3</c:v>
                </c:pt>
                <c:pt idx="11751">
                  <c:v>2.0183810000000001E-3</c:v>
                </c:pt>
                <c:pt idx="11752">
                  <c:v>-1.9305539999999999E-3</c:v>
                </c:pt>
                <c:pt idx="11753">
                  <c:v>2.0946010000000002E-3</c:v>
                </c:pt>
                <c:pt idx="11754">
                  <c:v>-3.52844E-4</c:v>
                </c:pt>
                <c:pt idx="11755">
                  <c:v>5.0757799999999996E-4</c:v>
                </c:pt>
                <c:pt idx="11756">
                  <c:v>-1.8125680000000001E-3</c:v>
                </c:pt>
                <c:pt idx="11757">
                  <c:v>-1.2111699999999999E-3</c:v>
                </c:pt>
                <c:pt idx="11758">
                  <c:v>-6.9398400000000003E-4</c:v>
                </c:pt>
                <c:pt idx="11759">
                  <c:v>-1.4644370000000001E-3</c:v>
                </c:pt>
                <c:pt idx="11760">
                  <c:v>-2.1307600000000002E-3</c:v>
                </c:pt>
                <c:pt idx="11761">
                  <c:v>-2.6623269999999999E-3</c:v>
                </c:pt>
                <c:pt idx="11762">
                  <c:v>-1.0670930000000001E-3</c:v>
                </c:pt>
                <c:pt idx="11763">
                  <c:v>-1.4383480000000001E-3</c:v>
                </c:pt>
                <c:pt idx="11764">
                  <c:v>-2.4306419999999998E-3</c:v>
                </c:pt>
                <c:pt idx="11765">
                  <c:v>-1.3856809999999999E-3</c:v>
                </c:pt>
                <c:pt idx="11766">
                  <c:v>-2.9132709999999998E-3</c:v>
                </c:pt>
                <c:pt idx="11767">
                  <c:v>-2.53557E-3</c:v>
                </c:pt>
                <c:pt idx="11768">
                  <c:v>-3.884462E-3</c:v>
                </c:pt>
                <c:pt idx="11769">
                  <c:v>8.4478000000000005E-4</c:v>
                </c:pt>
                <c:pt idx="11770">
                  <c:v>7.6222200000000001E-4</c:v>
                </c:pt>
                <c:pt idx="11771">
                  <c:v>1.6145720000000001E-3</c:v>
                </c:pt>
                <c:pt idx="11772">
                  <c:v>-1.5700359999999999E-3</c:v>
                </c:pt>
                <c:pt idx="11773">
                  <c:v>-1.49591E-4</c:v>
                </c:pt>
                <c:pt idx="11774">
                  <c:v>-1.647087E-3</c:v>
                </c:pt>
                <c:pt idx="11775">
                  <c:v>1.774126E-3</c:v>
                </c:pt>
                <c:pt idx="11776">
                  <c:v>-1.578528E-3</c:v>
                </c:pt>
                <c:pt idx="11777">
                  <c:v>5.0503500000000003E-4</c:v>
                </c:pt>
                <c:pt idx="11778">
                  <c:v>1.0091709999999999E-3</c:v>
                </c:pt>
                <c:pt idx="11779">
                  <c:v>5.2520099999999999E-4</c:v>
                </c:pt>
                <c:pt idx="11780">
                  <c:v>-1.108915E-3</c:v>
                </c:pt>
                <c:pt idx="11781">
                  <c:v>-1.3405900000000001E-4</c:v>
                </c:pt>
                <c:pt idx="11782">
                  <c:v>-8.7015699999999998E-4</c:v>
                </c:pt>
                <c:pt idx="11783">
                  <c:v>-7.7090600000000002E-4</c:v>
                </c:pt>
                <c:pt idx="11784">
                  <c:v>5.1619899999999995E-4</c:v>
                </c:pt>
                <c:pt idx="11785">
                  <c:v>-3.059095E-3</c:v>
                </c:pt>
                <c:pt idx="11786">
                  <c:v>-1.6252490000000001E-3</c:v>
                </c:pt>
                <c:pt idx="11787">
                  <c:v>-2.9998500000000001E-4</c:v>
                </c:pt>
                <c:pt idx="11788">
                  <c:v>-2.7884429999999998E-3</c:v>
                </c:pt>
                <c:pt idx="11789">
                  <c:v>-6.5926799999999996E-4</c:v>
                </c:pt>
                <c:pt idx="11790">
                  <c:v>-1.0619379999999999E-3</c:v>
                </c:pt>
                <c:pt idx="11791">
                  <c:v>-2.6340690000000002E-3</c:v>
                </c:pt>
                <c:pt idx="11792">
                  <c:v>-2.4055690000000002E-3</c:v>
                </c:pt>
                <c:pt idx="11793">
                  <c:v>-3.6589779999999998E-3</c:v>
                </c:pt>
                <c:pt idx="11794">
                  <c:v>-5.9847299999999997E-4</c:v>
                </c:pt>
                <c:pt idx="11795">
                  <c:v>1.5850529999999999E-3</c:v>
                </c:pt>
                <c:pt idx="11796">
                  <c:v>-1.1446869999999999E-3</c:v>
                </c:pt>
                <c:pt idx="11797">
                  <c:v>-2.64182E-3</c:v>
                </c:pt>
                <c:pt idx="11798">
                  <c:v>-6.0743099999999996E-4</c:v>
                </c:pt>
                <c:pt idx="11799">
                  <c:v>-1.791813E-3</c:v>
                </c:pt>
                <c:pt idx="11800">
                  <c:v>-2.804614E-3</c:v>
                </c:pt>
                <c:pt idx="11801">
                  <c:v>-4.13213E-4</c:v>
                </c:pt>
                <c:pt idx="11802">
                  <c:v>-3.762671E-3</c:v>
                </c:pt>
                <c:pt idx="11803">
                  <c:v>-2.3911459999999998E-3</c:v>
                </c:pt>
                <c:pt idx="11804">
                  <c:v>-3.441497E-3</c:v>
                </c:pt>
                <c:pt idx="11805">
                  <c:v>-2.89363E-4</c:v>
                </c:pt>
                <c:pt idx="11806">
                  <c:v>-2.121085E-3</c:v>
                </c:pt>
                <c:pt idx="11807">
                  <c:v>-2.319354E-3</c:v>
                </c:pt>
                <c:pt idx="11808">
                  <c:v>-2.194718E-3</c:v>
                </c:pt>
                <c:pt idx="11809">
                  <c:v>-9.2863500000000003E-4</c:v>
                </c:pt>
                <c:pt idx="11810">
                  <c:v>-5.1211599999999996E-4</c:v>
                </c:pt>
                <c:pt idx="11811">
                  <c:v>1.477707E-3</c:v>
                </c:pt>
                <c:pt idx="11812">
                  <c:v>-3.5268400000000003E-4</c:v>
                </c:pt>
                <c:pt idx="11813">
                  <c:v>1.71116E-3</c:v>
                </c:pt>
                <c:pt idx="11814">
                  <c:v>-4.87546E-4</c:v>
                </c:pt>
                <c:pt idx="11815">
                  <c:v>1.600293E-3</c:v>
                </c:pt>
                <c:pt idx="11816">
                  <c:v>1.367533E-3</c:v>
                </c:pt>
                <c:pt idx="11817">
                  <c:v>1.0479770000000001E-3</c:v>
                </c:pt>
                <c:pt idx="11818">
                  <c:v>2.7379599999999998E-4</c:v>
                </c:pt>
                <c:pt idx="11819">
                  <c:v>-7.51707E-4</c:v>
                </c:pt>
                <c:pt idx="11820">
                  <c:v>2.8479599999999997E-4</c:v>
                </c:pt>
                <c:pt idx="11821">
                  <c:v>-8.1842999999999998E-4</c:v>
                </c:pt>
                <c:pt idx="11822">
                  <c:v>1.6902670000000001E-3</c:v>
                </c:pt>
                <c:pt idx="11823">
                  <c:v>7.5325200000000004E-4</c:v>
                </c:pt>
                <c:pt idx="11824" formatCode="0.00E+00">
                  <c:v>-2.4657199999999998E-5</c:v>
                </c:pt>
                <c:pt idx="11825">
                  <c:v>-1.8893930000000001E-3</c:v>
                </c:pt>
                <c:pt idx="11826">
                  <c:v>4.1743699999999999E-4</c:v>
                </c:pt>
                <c:pt idx="11827">
                  <c:v>-7.4877099999999996E-4</c:v>
                </c:pt>
                <c:pt idx="11828">
                  <c:v>-1.3407919999999999E-3</c:v>
                </c:pt>
                <c:pt idx="11829">
                  <c:v>-7.3616899999999995E-4</c:v>
                </c:pt>
                <c:pt idx="11830">
                  <c:v>-9.3297699999999998E-4</c:v>
                </c:pt>
                <c:pt idx="11831">
                  <c:v>5.7670900000000001E-4</c:v>
                </c:pt>
                <c:pt idx="11832">
                  <c:v>1.406284E-3</c:v>
                </c:pt>
                <c:pt idx="11833" formatCode="0.00E+00">
                  <c:v>-4.0096199999999997E-5</c:v>
                </c:pt>
                <c:pt idx="11834">
                  <c:v>-1.834268E-3</c:v>
                </c:pt>
                <c:pt idx="11835">
                  <c:v>-1.3394710000000001E-3</c:v>
                </c:pt>
                <c:pt idx="11836">
                  <c:v>1.3458900000000001E-4</c:v>
                </c:pt>
                <c:pt idx="11837">
                  <c:v>-2.756147E-3</c:v>
                </c:pt>
                <c:pt idx="11838">
                  <c:v>-6.9059899999999997E-4</c:v>
                </c:pt>
                <c:pt idx="11839">
                  <c:v>-2.7420400000000001E-4</c:v>
                </c:pt>
                <c:pt idx="11840">
                  <c:v>9.7641600000000002E-4</c:v>
                </c:pt>
                <c:pt idx="11841">
                  <c:v>-5.4255700000000004E-4</c:v>
                </c:pt>
                <c:pt idx="11842">
                  <c:v>1.242293E-3</c:v>
                </c:pt>
                <c:pt idx="11843">
                  <c:v>9.4971200000000002E-4</c:v>
                </c:pt>
                <c:pt idx="11844">
                  <c:v>3.0389499999999999E-4</c:v>
                </c:pt>
                <c:pt idx="11845">
                  <c:v>-1.4727800000000001E-4</c:v>
                </c:pt>
                <c:pt idx="11846">
                  <c:v>-4.5354199999999998E-4</c:v>
                </c:pt>
                <c:pt idx="11847" formatCode="0.00E+00">
                  <c:v>2.3692800000000002E-6</c:v>
                </c:pt>
                <c:pt idx="11848">
                  <c:v>1.5893470000000001E-3</c:v>
                </c:pt>
                <c:pt idx="11849">
                  <c:v>-2.362065E-3</c:v>
                </c:pt>
                <c:pt idx="11850">
                  <c:v>3.7273500000000002E-4</c:v>
                </c:pt>
                <c:pt idx="11851">
                  <c:v>1.671301E-3</c:v>
                </c:pt>
                <c:pt idx="11852">
                  <c:v>-2.1288599999999999E-4</c:v>
                </c:pt>
                <c:pt idx="11853" formatCode="0.00E+00">
                  <c:v>-6.05648E-5</c:v>
                </c:pt>
                <c:pt idx="11854">
                  <c:v>1.5679579999999999E-3</c:v>
                </c:pt>
                <c:pt idx="11855">
                  <c:v>-4.1383970000000003E-3</c:v>
                </c:pt>
                <c:pt idx="11856">
                  <c:v>2.3117799999999998E-3</c:v>
                </c:pt>
                <c:pt idx="11857">
                  <c:v>-2.2683809999999999E-3</c:v>
                </c:pt>
                <c:pt idx="11858">
                  <c:v>-1.031077E-3</c:v>
                </c:pt>
                <c:pt idx="11859">
                  <c:v>1.5487809999999999E-3</c:v>
                </c:pt>
                <c:pt idx="11860">
                  <c:v>-1.1085209999999999E-3</c:v>
                </c:pt>
                <c:pt idx="11861">
                  <c:v>2.4522900000000002E-4</c:v>
                </c:pt>
                <c:pt idx="11862">
                  <c:v>1.33526E-3</c:v>
                </c:pt>
                <c:pt idx="11863">
                  <c:v>-4.5553400000000001E-4</c:v>
                </c:pt>
                <c:pt idx="11864">
                  <c:v>-2.69645E-4</c:v>
                </c:pt>
                <c:pt idx="11865">
                  <c:v>-1.1789540000000001E-3</c:v>
                </c:pt>
                <c:pt idx="11866">
                  <c:v>-2.0258390000000002E-3</c:v>
                </c:pt>
                <c:pt idx="11867">
                  <c:v>-6.5733499999999999E-4</c:v>
                </c:pt>
                <c:pt idx="11868">
                  <c:v>-1.586512E-3</c:v>
                </c:pt>
                <c:pt idx="11869">
                  <c:v>-1.1893909999999999E-3</c:v>
                </c:pt>
                <c:pt idx="11870">
                  <c:v>4.9585700000000005E-4</c:v>
                </c:pt>
                <c:pt idx="11871">
                  <c:v>-7.93339E-4</c:v>
                </c:pt>
                <c:pt idx="11872">
                  <c:v>-8.8628299999999997E-4</c:v>
                </c:pt>
                <c:pt idx="11873">
                  <c:v>1.411835E-3</c:v>
                </c:pt>
                <c:pt idx="11874">
                  <c:v>5.7107499999999999E-4</c:v>
                </c:pt>
                <c:pt idx="11875">
                  <c:v>-4.6576350000000002E-3</c:v>
                </c:pt>
                <c:pt idx="11876">
                  <c:v>-7.9738300000000003E-4</c:v>
                </c:pt>
                <c:pt idx="11877">
                  <c:v>1.085297E-3</c:v>
                </c:pt>
                <c:pt idx="11878">
                  <c:v>-4.4788500000000003E-4</c:v>
                </c:pt>
                <c:pt idx="11879">
                  <c:v>-2.1000699999999999E-3</c:v>
                </c:pt>
                <c:pt idx="11880">
                  <c:v>5.6602099999999999E-4</c:v>
                </c:pt>
                <c:pt idx="11881">
                  <c:v>-2.43596E-4</c:v>
                </c:pt>
                <c:pt idx="11882">
                  <c:v>-2.7875000000000003E-4</c:v>
                </c:pt>
                <c:pt idx="11883">
                  <c:v>-1.17204E-4</c:v>
                </c:pt>
                <c:pt idx="11884">
                  <c:v>-1.108965E-3</c:v>
                </c:pt>
                <c:pt idx="11885">
                  <c:v>-2.7353799999999998E-4</c:v>
                </c:pt>
                <c:pt idx="11886" formatCode="0.00E+00">
                  <c:v>4.9503099999999997E-5</c:v>
                </c:pt>
                <c:pt idx="11887">
                  <c:v>5.1453999999999996E-4</c:v>
                </c:pt>
                <c:pt idx="11888">
                  <c:v>-3.9093400000000001E-4</c:v>
                </c:pt>
                <c:pt idx="11889">
                  <c:v>8.9731000000000001E-4</c:v>
                </c:pt>
                <c:pt idx="11890">
                  <c:v>-1.9482779999999999E-3</c:v>
                </c:pt>
                <c:pt idx="11891">
                  <c:v>4.2660400000000002E-4</c:v>
                </c:pt>
                <c:pt idx="11892">
                  <c:v>-2.4611000000000001E-4</c:v>
                </c:pt>
                <c:pt idx="11893">
                  <c:v>-7.4549999999999996E-4</c:v>
                </c:pt>
                <c:pt idx="11894" formatCode="0.00E+00">
                  <c:v>-1.5260700000000001E-5</c:v>
                </c:pt>
                <c:pt idx="11895">
                  <c:v>-4.2100699999999999E-4</c:v>
                </c:pt>
                <c:pt idx="11896">
                  <c:v>-7.4511300000000005E-4</c:v>
                </c:pt>
                <c:pt idx="11897">
                  <c:v>-2.1740499999999999E-3</c:v>
                </c:pt>
                <c:pt idx="11898">
                  <c:v>1.4076900000000001E-4</c:v>
                </c:pt>
                <c:pt idx="11899">
                  <c:v>-1.4133699999999999E-3</c:v>
                </c:pt>
                <c:pt idx="11900">
                  <c:v>-2.093807E-3</c:v>
                </c:pt>
                <c:pt idx="11901">
                  <c:v>-4.8099500000000001E-4</c:v>
                </c:pt>
                <c:pt idx="11902">
                  <c:v>-4.9484300000000002E-4</c:v>
                </c:pt>
                <c:pt idx="11903">
                  <c:v>2.57113E-4</c:v>
                </c:pt>
                <c:pt idx="11904">
                  <c:v>8.9920199999999999E-4</c:v>
                </c:pt>
                <c:pt idx="11905">
                  <c:v>-7.6790699999999996E-4</c:v>
                </c:pt>
                <c:pt idx="11906">
                  <c:v>-6.7256599999999998E-4</c:v>
                </c:pt>
                <c:pt idx="11907">
                  <c:v>-3.4817590000000001E-3</c:v>
                </c:pt>
                <c:pt idx="11908">
                  <c:v>-7.5122000000000003E-4</c:v>
                </c:pt>
                <c:pt idx="11909">
                  <c:v>-8.6638100000000005E-4</c:v>
                </c:pt>
                <c:pt idx="11910">
                  <c:v>-1.7137980000000001E-3</c:v>
                </c:pt>
                <c:pt idx="11911">
                  <c:v>-1.3937649999999999E-3</c:v>
                </c:pt>
                <c:pt idx="11912">
                  <c:v>-1.1844410000000001E-3</c:v>
                </c:pt>
                <c:pt idx="11913">
                  <c:v>3.03751E-4</c:v>
                </c:pt>
                <c:pt idx="11914">
                  <c:v>-7.1064700000000001E-4</c:v>
                </c:pt>
                <c:pt idx="11915">
                  <c:v>-4.1349399999999998E-4</c:v>
                </c:pt>
                <c:pt idx="11916">
                  <c:v>-6.0231200000000003E-4</c:v>
                </c:pt>
                <c:pt idx="11917">
                  <c:v>-7.9761299999999997E-4</c:v>
                </c:pt>
                <c:pt idx="11918">
                  <c:v>5.6805600000000005E-4</c:v>
                </c:pt>
                <c:pt idx="11919">
                  <c:v>-7.3832800000000001E-4</c:v>
                </c:pt>
                <c:pt idx="11920">
                  <c:v>1.603389E-3</c:v>
                </c:pt>
                <c:pt idx="11921">
                  <c:v>1.040224E-3</c:v>
                </c:pt>
                <c:pt idx="11922">
                  <c:v>-2.1359300000000001E-4</c:v>
                </c:pt>
                <c:pt idx="11923" formatCode="0.00E+00">
                  <c:v>2.1282100000000001E-5</c:v>
                </c:pt>
                <c:pt idx="11924">
                  <c:v>8.0345299999999998E-4</c:v>
                </c:pt>
                <c:pt idx="11925">
                  <c:v>3.2326499999999999E-4</c:v>
                </c:pt>
                <c:pt idx="11926">
                  <c:v>1.5416609999999999E-3</c:v>
                </c:pt>
                <c:pt idx="11927">
                  <c:v>2.3697829999999999E-3</c:v>
                </c:pt>
                <c:pt idx="11928">
                  <c:v>2.0193110000000002E-3</c:v>
                </c:pt>
                <c:pt idx="11929">
                  <c:v>5.6296899999999997E-4</c:v>
                </c:pt>
                <c:pt idx="11930">
                  <c:v>-1.2221479999999999E-3</c:v>
                </c:pt>
                <c:pt idx="11931">
                  <c:v>-2.3866170000000002E-3</c:v>
                </c:pt>
                <c:pt idx="11932">
                  <c:v>7.89469E-4</c:v>
                </c:pt>
                <c:pt idx="11933">
                  <c:v>8.9009699999999996E-4</c:v>
                </c:pt>
                <c:pt idx="11934">
                  <c:v>9.0607600000000002E-4</c:v>
                </c:pt>
                <c:pt idx="11935" formatCode="0.00E+00">
                  <c:v>8.4032300000000005E-5</c:v>
                </c:pt>
                <c:pt idx="11936">
                  <c:v>3.0347700000000002E-4</c:v>
                </c:pt>
                <c:pt idx="11937">
                  <c:v>-4.7114800000000001E-4</c:v>
                </c:pt>
                <c:pt idx="11938">
                  <c:v>-7.7208599999999995E-4</c:v>
                </c:pt>
                <c:pt idx="11939">
                  <c:v>-2.2219509999999998E-3</c:v>
                </c:pt>
                <c:pt idx="11940">
                  <c:v>-2.1524420000000001E-3</c:v>
                </c:pt>
                <c:pt idx="11941">
                  <c:v>1.4614199999999999E-3</c:v>
                </c:pt>
                <c:pt idx="11942">
                  <c:v>-1.0241079999999999E-3</c:v>
                </c:pt>
                <c:pt idx="11943">
                  <c:v>-2.693913E-3</c:v>
                </c:pt>
                <c:pt idx="11944">
                  <c:v>-1.7937649999999999E-3</c:v>
                </c:pt>
                <c:pt idx="11945">
                  <c:v>-1.690537E-3</c:v>
                </c:pt>
                <c:pt idx="11946">
                  <c:v>5.54508E-4</c:v>
                </c:pt>
                <c:pt idx="11947">
                  <c:v>-3.3169470000000002E-3</c:v>
                </c:pt>
                <c:pt idx="11948">
                  <c:v>4.0056E-4</c:v>
                </c:pt>
                <c:pt idx="11949">
                  <c:v>1.3988220000000001E-3</c:v>
                </c:pt>
                <c:pt idx="11950">
                  <c:v>-1.31707E-3</c:v>
                </c:pt>
                <c:pt idx="11951">
                  <c:v>-1.6937510000000001E-3</c:v>
                </c:pt>
                <c:pt idx="11952">
                  <c:v>-1.5350260000000001E-3</c:v>
                </c:pt>
                <c:pt idx="11953" formatCode="0.00E+00">
                  <c:v>-4.0093399999999998E-5</c:v>
                </c:pt>
                <c:pt idx="11954">
                  <c:v>-3.4848799999999999E-4</c:v>
                </c:pt>
                <c:pt idx="11955">
                  <c:v>7.9339099999999995E-4</c:v>
                </c:pt>
                <c:pt idx="11956">
                  <c:v>-1.6559179999999999E-3</c:v>
                </c:pt>
                <c:pt idx="11957">
                  <c:v>6.0128600000000003E-4</c:v>
                </c:pt>
                <c:pt idx="11958">
                  <c:v>1.5200770000000001E-3</c:v>
                </c:pt>
                <c:pt idx="11959">
                  <c:v>-6.89472E-4</c:v>
                </c:pt>
                <c:pt idx="11960">
                  <c:v>-1.313184E-3</c:v>
                </c:pt>
                <c:pt idx="11961">
                  <c:v>-4.0462859999999996E-3</c:v>
                </c:pt>
                <c:pt idx="11962">
                  <c:v>1.2539370000000001E-3</c:v>
                </c:pt>
                <c:pt idx="11963">
                  <c:v>-2.1668479999999999E-3</c:v>
                </c:pt>
                <c:pt idx="11964">
                  <c:v>-1.3798840000000001E-3</c:v>
                </c:pt>
                <c:pt idx="11965">
                  <c:v>5.6802299999999997E-4</c:v>
                </c:pt>
                <c:pt idx="11966">
                  <c:v>5.5444100000000003E-4</c:v>
                </c:pt>
                <c:pt idx="11967">
                  <c:v>1.3413399999999999E-3</c:v>
                </c:pt>
                <c:pt idx="11968">
                  <c:v>1.5448059999999999E-3</c:v>
                </c:pt>
                <c:pt idx="11969" formatCode="0.00E+00">
                  <c:v>-3.9464300000000001E-5</c:v>
                </c:pt>
                <c:pt idx="11970">
                  <c:v>-1.197673E-3</c:v>
                </c:pt>
                <c:pt idx="11971">
                  <c:v>1.027156E-3</c:v>
                </c:pt>
                <c:pt idx="11972">
                  <c:v>-5.2919600000000001E-4</c:v>
                </c:pt>
                <c:pt idx="11973">
                  <c:v>-1.077852E-3</c:v>
                </c:pt>
                <c:pt idx="11974">
                  <c:v>-1.366538E-3</c:v>
                </c:pt>
                <c:pt idx="11975">
                  <c:v>1.5582199999999999E-3</c:v>
                </c:pt>
                <c:pt idx="11976" formatCode="0.00E+00">
                  <c:v>6.2588600000000006E-5</c:v>
                </c:pt>
                <c:pt idx="11977">
                  <c:v>-1.0151870000000001E-3</c:v>
                </c:pt>
                <c:pt idx="11978" formatCode="0.00E+00">
                  <c:v>2.6908200000000001E-5</c:v>
                </c:pt>
                <c:pt idx="11979">
                  <c:v>4.0349299999999999E-4</c:v>
                </c:pt>
                <c:pt idx="11980">
                  <c:v>1.6637010000000001E-3</c:v>
                </c:pt>
                <c:pt idx="11981">
                  <c:v>6.3868599999999996E-4</c:v>
                </c:pt>
                <c:pt idx="11982">
                  <c:v>1.561205E-3</c:v>
                </c:pt>
                <c:pt idx="11983" formatCode="0.00E+00">
                  <c:v>3.4605599999999999E-5</c:v>
                </c:pt>
                <c:pt idx="11984">
                  <c:v>-1.4005720000000001E-3</c:v>
                </c:pt>
                <c:pt idx="11985">
                  <c:v>2.34231E-4</c:v>
                </c:pt>
                <c:pt idx="11986">
                  <c:v>-1.0550049999999999E-3</c:v>
                </c:pt>
                <c:pt idx="11987">
                  <c:v>4.6901799999999997E-4</c:v>
                </c:pt>
                <c:pt idx="11988">
                  <c:v>-2.5536100000000001E-4</c:v>
                </c:pt>
                <c:pt idx="11989">
                  <c:v>-1.340918E-3</c:v>
                </c:pt>
                <c:pt idx="11990">
                  <c:v>1.363789E-3</c:v>
                </c:pt>
                <c:pt idx="11991" formatCode="0.00E+00">
                  <c:v>-5.427E-5</c:v>
                </c:pt>
                <c:pt idx="11992">
                  <c:v>2.0645400000000001E-4</c:v>
                </c:pt>
                <c:pt idx="11993">
                  <c:v>4.4155600000000001E-4</c:v>
                </c:pt>
                <c:pt idx="11994">
                  <c:v>-3.1664600000000002E-4</c:v>
                </c:pt>
                <c:pt idx="11995">
                  <c:v>7.2200699999999999E-4</c:v>
                </c:pt>
                <c:pt idx="11996">
                  <c:v>9.5716400000000004E-4</c:v>
                </c:pt>
                <c:pt idx="11997">
                  <c:v>-3.1337890000000001E-3</c:v>
                </c:pt>
                <c:pt idx="11998">
                  <c:v>2.5428499999999998E-4</c:v>
                </c:pt>
                <c:pt idx="11999">
                  <c:v>1.1773580000000001E-3</c:v>
                </c:pt>
                <c:pt idx="12000" formatCode="0.00E+00">
                  <c:v>-8.5513599999999994E-5</c:v>
                </c:pt>
                <c:pt idx="12001" formatCode="0.00E+00">
                  <c:v>9.0569700000000001E-5</c:v>
                </c:pt>
                <c:pt idx="12002">
                  <c:v>-1.3778970000000001E-3</c:v>
                </c:pt>
                <c:pt idx="12003">
                  <c:v>7.6345099999999995E-4</c:v>
                </c:pt>
                <c:pt idx="12004">
                  <c:v>-1.7108920000000001E-3</c:v>
                </c:pt>
                <c:pt idx="12005">
                  <c:v>-5.7193499999999998E-4</c:v>
                </c:pt>
                <c:pt idx="12006">
                  <c:v>5.9932300000000002E-4</c:v>
                </c:pt>
                <c:pt idx="12007">
                  <c:v>-6.5886000000000004E-4</c:v>
                </c:pt>
                <c:pt idx="12008">
                  <c:v>-1.1723180000000001E-3</c:v>
                </c:pt>
                <c:pt idx="12009">
                  <c:v>-6.4900699999999995E-4</c:v>
                </c:pt>
                <c:pt idx="12010" formatCode="0.00E+00">
                  <c:v>2.4240499999999999E-5</c:v>
                </c:pt>
                <c:pt idx="12011">
                  <c:v>5.8480700000000001E-4</c:v>
                </c:pt>
                <c:pt idx="12012">
                  <c:v>-8.1415100000000005E-4</c:v>
                </c:pt>
                <c:pt idx="12013" formatCode="0.00E+00">
                  <c:v>8.8995799999999999E-5</c:v>
                </c:pt>
                <c:pt idx="12014">
                  <c:v>2.50117E-4</c:v>
                </c:pt>
                <c:pt idx="12015">
                  <c:v>2.1576200000000001E-4</c:v>
                </c:pt>
                <c:pt idx="12016">
                  <c:v>6.29351E-4</c:v>
                </c:pt>
                <c:pt idx="12017">
                  <c:v>6.2269300000000001E-4</c:v>
                </c:pt>
                <c:pt idx="12018">
                  <c:v>6.8820700000000003E-4</c:v>
                </c:pt>
                <c:pt idx="12019">
                  <c:v>-6.0694199999999996E-4</c:v>
                </c:pt>
                <c:pt idx="12020">
                  <c:v>-3.5420900000000002E-4</c:v>
                </c:pt>
                <c:pt idx="12021">
                  <c:v>-6.2546399999999995E-4</c:v>
                </c:pt>
                <c:pt idx="12022">
                  <c:v>1.370043E-3</c:v>
                </c:pt>
                <c:pt idx="12023">
                  <c:v>2.0085200000000002E-3</c:v>
                </c:pt>
                <c:pt idx="12024">
                  <c:v>-2.2413530000000002E-3</c:v>
                </c:pt>
                <c:pt idx="12025">
                  <c:v>9.7679699999999995E-4</c:v>
                </c:pt>
                <c:pt idx="12026">
                  <c:v>5.3684299999999996E-4</c:v>
                </c:pt>
                <c:pt idx="12027">
                  <c:v>-2.0891700000000001E-4</c:v>
                </c:pt>
                <c:pt idx="12028">
                  <c:v>-1.3471519999999999E-3</c:v>
                </c:pt>
                <c:pt idx="12029">
                  <c:v>1.795793E-3</c:v>
                </c:pt>
                <c:pt idx="12030">
                  <c:v>1.361166E-3</c:v>
                </c:pt>
                <c:pt idx="12031">
                  <c:v>-6.4007300000000001E-4</c:v>
                </c:pt>
                <c:pt idx="12032">
                  <c:v>2.8670699999999998E-4</c:v>
                </c:pt>
                <c:pt idx="12033">
                  <c:v>2.6902779999999999E-3</c:v>
                </c:pt>
                <c:pt idx="12034">
                  <c:v>3.93302E-4</c:v>
                </c:pt>
                <c:pt idx="12035">
                  <c:v>-2.9250690000000002E-3</c:v>
                </c:pt>
                <c:pt idx="12036">
                  <c:v>-1.16898E-3</c:v>
                </c:pt>
                <c:pt idx="12037">
                  <c:v>-9.9538399999999998E-4</c:v>
                </c:pt>
                <c:pt idx="12038">
                  <c:v>5.1622699999999996E-4</c:v>
                </c:pt>
                <c:pt idx="12039">
                  <c:v>-1.3192309999999999E-3</c:v>
                </c:pt>
                <c:pt idx="12040">
                  <c:v>-3.6502099999999999E-4</c:v>
                </c:pt>
                <c:pt idx="12041">
                  <c:v>-6.82235E-4</c:v>
                </c:pt>
                <c:pt idx="12042">
                  <c:v>-6.9581700000000005E-4</c:v>
                </c:pt>
                <c:pt idx="12043">
                  <c:v>1.587427E-3</c:v>
                </c:pt>
                <c:pt idx="12044">
                  <c:v>-1.576675E-3</c:v>
                </c:pt>
                <c:pt idx="12045">
                  <c:v>1.46207E-4</c:v>
                </c:pt>
                <c:pt idx="12046">
                  <c:v>-8.0507400000000002E-4</c:v>
                </c:pt>
                <c:pt idx="12047">
                  <c:v>-2.9684339999999998E-3</c:v>
                </c:pt>
                <c:pt idx="12048">
                  <c:v>-1.532191E-3</c:v>
                </c:pt>
                <c:pt idx="12049">
                  <c:v>-2.8930999999999998E-4</c:v>
                </c:pt>
                <c:pt idx="12050">
                  <c:v>6.4226400000000003E-4</c:v>
                </c:pt>
                <c:pt idx="12051">
                  <c:v>9.73116E-4</c:v>
                </c:pt>
                <c:pt idx="12052">
                  <c:v>2.662892E-3</c:v>
                </c:pt>
                <c:pt idx="12053">
                  <c:v>-4.34924E-4</c:v>
                </c:pt>
                <c:pt idx="12054">
                  <c:v>-1.334273E-3</c:v>
                </c:pt>
                <c:pt idx="12055">
                  <c:v>5.0753500000000004E-4</c:v>
                </c:pt>
                <c:pt idx="12056">
                  <c:v>-1.50798E-4</c:v>
                </c:pt>
                <c:pt idx="12057">
                  <c:v>2.4645610000000001E-3</c:v>
                </c:pt>
                <c:pt idx="12058">
                  <c:v>6.38964E-4</c:v>
                </c:pt>
                <c:pt idx="12059">
                  <c:v>-3.9327299999999997E-4</c:v>
                </c:pt>
                <c:pt idx="12060">
                  <c:v>-3.3922589999999999E-3</c:v>
                </c:pt>
                <c:pt idx="12061">
                  <c:v>-1.55346E-3</c:v>
                </c:pt>
                <c:pt idx="12062">
                  <c:v>1.6244899999999999E-3</c:v>
                </c:pt>
                <c:pt idx="12063" formatCode="0.00E+00">
                  <c:v>-9.9265900000000001E-5</c:v>
                </c:pt>
                <c:pt idx="12064">
                  <c:v>4.8769500000000001E-4</c:v>
                </c:pt>
                <c:pt idx="12065">
                  <c:v>-9.5501699999999995E-4</c:v>
                </c:pt>
                <c:pt idx="12066">
                  <c:v>1.2394280000000001E-3</c:v>
                </c:pt>
                <c:pt idx="12067">
                  <c:v>3.6637900000000001E-4</c:v>
                </c:pt>
                <c:pt idx="12068">
                  <c:v>1.7325800000000001E-3</c:v>
                </c:pt>
                <c:pt idx="12069" formatCode="0.00E+00">
                  <c:v>-2.44137E-5</c:v>
                </c:pt>
                <c:pt idx="12070" formatCode="0.00E+00">
                  <c:v>-2.3348699999999999E-5</c:v>
                </c:pt>
                <c:pt idx="12071">
                  <c:v>1.708315E-3</c:v>
                </c:pt>
                <c:pt idx="12072">
                  <c:v>1.5477259999999999E-3</c:v>
                </c:pt>
                <c:pt idx="12073">
                  <c:v>-2.6320299999999999E-4</c:v>
                </c:pt>
                <c:pt idx="12074">
                  <c:v>-1.6946520000000001E-3</c:v>
                </c:pt>
                <c:pt idx="12075" formatCode="0.00E+00">
                  <c:v>1.0885300000000001E-5</c:v>
                </c:pt>
                <c:pt idx="12076" formatCode="0.00E+00">
                  <c:v>7.8263700000000001E-5</c:v>
                </c:pt>
                <c:pt idx="12077">
                  <c:v>3.0158600000000001E-4</c:v>
                </c:pt>
                <c:pt idx="12078">
                  <c:v>1.4419509999999999E-3</c:v>
                </c:pt>
                <c:pt idx="12079">
                  <c:v>-4.8090900000000001E-4</c:v>
                </c:pt>
                <c:pt idx="12080">
                  <c:v>6.9194700000000005E-4</c:v>
                </c:pt>
                <c:pt idx="12081">
                  <c:v>-1.397992E-3</c:v>
                </c:pt>
                <c:pt idx="12082">
                  <c:v>-3.2953099999999999E-4</c:v>
                </c:pt>
                <c:pt idx="12083">
                  <c:v>-1.518901E-3</c:v>
                </c:pt>
                <c:pt idx="12084">
                  <c:v>-7.2847400000000001E-4</c:v>
                </c:pt>
                <c:pt idx="12085">
                  <c:v>-8.1173499999999995E-4</c:v>
                </c:pt>
                <c:pt idx="12086" formatCode="0.00E+00">
                  <c:v>-5.5397399999999999E-5</c:v>
                </c:pt>
                <c:pt idx="12087">
                  <c:v>-5.7207999999999998E-4</c:v>
                </c:pt>
                <c:pt idx="12088">
                  <c:v>-7.1349399999999996E-4</c:v>
                </c:pt>
                <c:pt idx="12089">
                  <c:v>-1.2200679999999999E-3</c:v>
                </c:pt>
                <c:pt idx="12090">
                  <c:v>1.381041E-3</c:v>
                </c:pt>
                <c:pt idx="12091" formatCode="0.00E+00">
                  <c:v>-4.2277399999999996E-6</c:v>
                </c:pt>
                <c:pt idx="12092">
                  <c:v>-9.6056899999999998E-4</c:v>
                </c:pt>
                <c:pt idx="12093">
                  <c:v>1.7258400000000001E-4</c:v>
                </c:pt>
                <c:pt idx="12094">
                  <c:v>-3.4167300000000002E-4</c:v>
                </c:pt>
                <c:pt idx="12095">
                  <c:v>1.5491610000000001E-3</c:v>
                </c:pt>
                <c:pt idx="12096">
                  <c:v>8.1199799999999997E-4</c:v>
                </c:pt>
                <c:pt idx="12097">
                  <c:v>3.5337200000000002E-4</c:v>
                </c:pt>
                <c:pt idx="12098">
                  <c:v>5.8453499999999996E-4</c:v>
                </c:pt>
                <c:pt idx="12099">
                  <c:v>-4.9009399999999995E-4</c:v>
                </c:pt>
                <c:pt idx="12100">
                  <c:v>2.3760000000000001E-3</c:v>
                </c:pt>
                <c:pt idx="12101">
                  <c:v>-6.5064400000000003E-4</c:v>
                </c:pt>
                <c:pt idx="12102">
                  <c:v>1.82659E-4</c:v>
                </c:pt>
                <c:pt idx="12103">
                  <c:v>-1.177839E-3</c:v>
                </c:pt>
                <c:pt idx="12104">
                  <c:v>4.3337300000000003E-4</c:v>
                </c:pt>
                <c:pt idx="12105">
                  <c:v>6.9512999999999997E-4</c:v>
                </c:pt>
                <c:pt idx="12106">
                  <c:v>-2.26856E-4</c:v>
                </c:pt>
                <c:pt idx="12107">
                  <c:v>2.0412300000000002E-3</c:v>
                </c:pt>
                <c:pt idx="12108">
                  <c:v>-6.6400900000000002E-4</c:v>
                </c:pt>
                <c:pt idx="12109">
                  <c:v>1.301773E-3</c:v>
                </c:pt>
                <c:pt idx="12110">
                  <c:v>-3.5443810000000001E-3</c:v>
                </c:pt>
                <c:pt idx="12111">
                  <c:v>-3.98766E-4</c:v>
                </c:pt>
                <c:pt idx="12112">
                  <c:v>-9.6415499999999996E-4</c:v>
                </c:pt>
                <c:pt idx="12113">
                  <c:v>-2.8143200000000003E-4</c:v>
                </c:pt>
                <c:pt idx="12114">
                  <c:v>1.592102E-3</c:v>
                </c:pt>
                <c:pt idx="12115">
                  <c:v>2.02783E-4</c:v>
                </c:pt>
                <c:pt idx="12116">
                  <c:v>-8.5475799999999995E-4</c:v>
                </c:pt>
                <c:pt idx="12117">
                  <c:v>5.4096500000000002E-4</c:v>
                </c:pt>
                <c:pt idx="12118">
                  <c:v>-1.1970139999999999E-3</c:v>
                </c:pt>
                <c:pt idx="12119">
                  <c:v>-1.1532109999999999E-3</c:v>
                </c:pt>
                <c:pt idx="12120">
                  <c:v>-1.963078E-3</c:v>
                </c:pt>
                <c:pt idx="12121">
                  <c:v>-1.8656E-4</c:v>
                </c:pt>
                <c:pt idx="12122">
                  <c:v>-1.4954200000000001E-4</c:v>
                </c:pt>
                <c:pt idx="12123">
                  <c:v>-1.96274E-4</c:v>
                </c:pt>
                <c:pt idx="12124">
                  <c:v>5.4062200000000004E-4</c:v>
                </c:pt>
                <c:pt idx="12125">
                  <c:v>1.6734600000000001E-3</c:v>
                </c:pt>
                <c:pt idx="12126" formatCode="0.00E+00">
                  <c:v>2.7626800000000001E-5</c:v>
                </c:pt>
                <c:pt idx="12127">
                  <c:v>-1.5833899999999999E-4</c:v>
                </c:pt>
                <c:pt idx="12128">
                  <c:v>5.0265800000000001E-4</c:v>
                </c:pt>
                <c:pt idx="12129">
                  <c:v>-8.49962E-4</c:v>
                </c:pt>
                <c:pt idx="12130">
                  <c:v>-2.8776799999999999E-4</c:v>
                </c:pt>
                <c:pt idx="12131">
                  <c:v>1.19345E-4</c:v>
                </c:pt>
                <c:pt idx="12132">
                  <c:v>7.9206000000000003E-4</c:v>
                </c:pt>
                <c:pt idx="12133">
                  <c:v>2.6229600000000002E-4</c:v>
                </c:pt>
                <c:pt idx="12134">
                  <c:v>-1.435735E-3</c:v>
                </c:pt>
                <c:pt idx="12135">
                  <c:v>8.2488699999999995E-4</c:v>
                </c:pt>
                <c:pt idx="12136">
                  <c:v>6.0517600000000002E-4</c:v>
                </c:pt>
                <c:pt idx="12137">
                  <c:v>-1.124632E-3</c:v>
                </c:pt>
                <c:pt idx="12138">
                  <c:v>3.7579300000000003E-4</c:v>
                </c:pt>
                <c:pt idx="12139">
                  <c:v>-1.0863310000000001E-3</c:v>
                </c:pt>
                <c:pt idx="12140">
                  <c:v>2.4554080000000001E-3</c:v>
                </c:pt>
                <c:pt idx="12141">
                  <c:v>-6.6708200000000005E-4</c:v>
                </c:pt>
                <c:pt idx="12142">
                  <c:v>1.55426E-3</c:v>
                </c:pt>
                <c:pt idx="12143">
                  <c:v>-1.3603739999999999E-3</c:v>
                </c:pt>
                <c:pt idx="12144">
                  <c:v>-1.18009E-4</c:v>
                </c:pt>
                <c:pt idx="12145">
                  <c:v>-5.5822300000000005E-4</c:v>
                </c:pt>
                <c:pt idx="12146">
                  <c:v>-1.3198870000000001E-3</c:v>
                </c:pt>
                <c:pt idx="12147">
                  <c:v>3.31491E-4</c:v>
                </c:pt>
                <c:pt idx="12148">
                  <c:v>-1.7005E-3</c:v>
                </c:pt>
                <c:pt idx="12149">
                  <c:v>-6.7363799999999995E-4</c:v>
                </c:pt>
                <c:pt idx="12150">
                  <c:v>-1.3210520000000001E-3</c:v>
                </c:pt>
                <c:pt idx="12151">
                  <c:v>3.0386900000000001E-4</c:v>
                </c:pt>
                <c:pt idx="12152">
                  <c:v>-5.9787800000000004E-4</c:v>
                </c:pt>
                <c:pt idx="12153">
                  <c:v>4.5219999999999999E-4</c:v>
                </c:pt>
                <c:pt idx="12154">
                  <c:v>1.317195E-3</c:v>
                </c:pt>
                <c:pt idx="12155">
                  <c:v>-9.23503E-4</c:v>
                </c:pt>
                <c:pt idx="12156">
                  <c:v>-1.1394860000000001E-3</c:v>
                </c:pt>
                <c:pt idx="12157">
                  <c:v>-7.0471499999999996E-4</c:v>
                </c:pt>
                <c:pt idx="12158">
                  <c:v>2.0844140000000001E-3</c:v>
                </c:pt>
                <c:pt idx="12159">
                  <c:v>1.4676299999999999E-3</c:v>
                </c:pt>
                <c:pt idx="12160">
                  <c:v>1.4348729999999999E-3</c:v>
                </c:pt>
                <c:pt idx="12161">
                  <c:v>1.573009E-3</c:v>
                </c:pt>
                <c:pt idx="12162">
                  <c:v>6.2518999999999997E-4</c:v>
                </c:pt>
                <c:pt idx="12163" formatCode="0.00E+00">
                  <c:v>-5.8005099999999998E-5</c:v>
                </c:pt>
                <c:pt idx="12164">
                  <c:v>-1.283059E-3</c:v>
                </c:pt>
                <c:pt idx="12165">
                  <c:v>1.433496E-3</c:v>
                </c:pt>
                <c:pt idx="12166">
                  <c:v>-5.5721700000000004E-4</c:v>
                </c:pt>
                <c:pt idx="12167">
                  <c:v>2.3171500000000001E-4</c:v>
                </c:pt>
                <c:pt idx="12168">
                  <c:v>-3.83741E-4</c:v>
                </c:pt>
                <c:pt idx="12169">
                  <c:v>1.28539E-3</c:v>
                </c:pt>
                <c:pt idx="12170">
                  <c:v>-1.602275E-3</c:v>
                </c:pt>
                <c:pt idx="12171">
                  <c:v>1.846056E-3</c:v>
                </c:pt>
                <c:pt idx="12172" formatCode="0.00E+00">
                  <c:v>-1.36294E-5</c:v>
                </c:pt>
                <c:pt idx="12173">
                  <c:v>-2.0557400000000001E-4</c:v>
                </c:pt>
                <c:pt idx="12174">
                  <c:v>-5.8374299999999996E-4</c:v>
                </c:pt>
                <c:pt idx="12175">
                  <c:v>-1.251039E-3</c:v>
                </c:pt>
                <c:pt idx="12176">
                  <c:v>1.301867E-3</c:v>
                </c:pt>
                <c:pt idx="12177">
                  <c:v>9.1727099999999999E-4</c:v>
                </c:pt>
                <c:pt idx="12178">
                  <c:v>1.768417E-3</c:v>
                </c:pt>
                <c:pt idx="12179">
                  <c:v>1.177029E-3</c:v>
                </c:pt>
                <c:pt idx="12180">
                  <c:v>-1.281602E-3</c:v>
                </c:pt>
                <c:pt idx="12181">
                  <c:v>-1.2803339999999999E-3</c:v>
                </c:pt>
                <c:pt idx="12182">
                  <c:v>9.5618899999999998E-4</c:v>
                </c:pt>
                <c:pt idx="12183">
                  <c:v>-6.0686599999999996E-4</c:v>
                </c:pt>
                <c:pt idx="12184">
                  <c:v>3.2603899999999997E-4</c:v>
                </c:pt>
                <c:pt idx="12185">
                  <c:v>-1.04406E-4</c:v>
                </c:pt>
                <c:pt idx="12186">
                  <c:v>1.8215000000000001E-4</c:v>
                </c:pt>
                <c:pt idx="12187">
                  <c:v>-3.5953899999999997E-4</c:v>
                </c:pt>
                <c:pt idx="12188">
                  <c:v>-7.3770800000000001E-4</c:v>
                </c:pt>
                <c:pt idx="12189">
                  <c:v>-1.9165149999999999E-3</c:v>
                </c:pt>
                <c:pt idx="12190">
                  <c:v>3.8472300000000001E-4</c:v>
                </c:pt>
                <c:pt idx="12191">
                  <c:v>-8.30337E-4</c:v>
                </c:pt>
                <c:pt idx="12192">
                  <c:v>2.883441E-3</c:v>
                </c:pt>
                <c:pt idx="12193">
                  <c:v>-2.122362E-3</c:v>
                </c:pt>
                <c:pt idx="12194">
                  <c:v>5.5864300000000005E-4</c:v>
                </c:pt>
                <c:pt idx="12195">
                  <c:v>3.9374599999999999E-4</c:v>
                </c:pt>
                <c:pt idx="12196">
                  <c:v>1.7769929999999999E-3</c:v>
                </c:pt>
                <c:pt idx="12197">
                  <c:v>7.4946699999999997E-4</c:v>
                </c:pt>
                <c:pt idx="12198">
                  <c:v>-1.9685560000000002E-3</c:v>
                </c:pt>
                <c:pt idx="12199">
                  <c:v>3.7413099999999999E-4</c:v>
                </c:pt>
                <c:pt idx="12200">
                  <c:v>1.075075E-3</c:v>
                </c:pt>
                <c:pt idx="12201">
                  <c:v>1.8296429999999999E-3</c:v>
                </c:pt>
                <c:pt idx="12202">
                  <c:v>1.3356259999999999E-3</c:v>
                </c:pt>
                <c:pt idx="12203">
                  <c:v>4.2305700000000001E-4</c:v>
                </c:pt>
                <c:pt idx="12204">
                  <c:v>-1.4898999999999999E-4</c:v>
                </c:pt>
                <c:pt idx="12205">
                  <c:v>-1.3506709999999999E-3</c:v>
                </c:pt>
                <c:pt idx="12206">
                  <c:v>8.1714199999999998E-4</c:v>
                </c:pt>
                <c:pt idx="12207">
                  <c:v>-7.4155300000000005E-4</c:v>
                </c:pt>
                <c:pt idx="12208">
                  <c:v>9.6340300000000005E-4</c:v>
                </c:pt>
                <c:pt idx="12209">
                  <c:v>-1.3064000000000001E-4</c:v>
                </c:pt>
                <c:pt idx="12210">
                  <c:v>-1.193508E-3</c:v>
                </c:pt>
                <c:pt idx="12211">
                  <c:v>1.049906E-3</c:v>
                </c:pt>
                <c:pt idx="12212">
                  <c:v>-4.2335400000000003E-4</c:v>
                </c:pt>
                <c:pt idx="12213">
                  <c:v>1.0270139999999999E-3</c:v>
                </c:pt>
                <c:pt idx="12214">
                  <c:v>-7.8793000000000005E-4</c:v>
                </c:pt>
                <c:pt idx="12215">
                  <c:v>-1.31376E-4</c:v>
                </c:pt>
                <c:pt idx="12216">
                  <c:v>-6.4829600000000003E-4</c:v>
                </c:pt>
                <c:pt idx="12217">
                  <c:v>8.1889500000000004E-4</c:v>
                </c:pt>
                <c:pt idx="12218">
                  <c:v>3.5443900000000001E-4</c:v>
                </c:pt>
                <c:pt idx="12219" formatCode="0.00E+00">
                  <c:v>-1.2225899999999999E-5</c:v>
                </c:pt>
                <c:pt idx="12220">
                  <c:v>-1.6029799999999999E-4</c:v>
                </c:pt>
                <c:pt idx="12221">
                  <c:v>6.9362700000000005E-4</c:v>
                </c:pt>
                <c:pt idx="12222">
                  <c:v>-3.0825399999999999E-4</c:v>
                </c:pt>
                <c:pt idx="12223">
                  <c:v>2.1936310000000001E-3</c:v>
                </c:pt>
                <c:pt idx="12224" formatCode="0.00E+00">
                  <c:v>8.2010900000000005E-5</c:v>
                </c:pt>
                <c:pt idx="12225">
                  <c:v>1.859199E-3</c:v>
                </c:pt>
                <c:pt idx="12226">
                  <c:v>6.5864600000000004E-4</c:v>
                </c:pt>
                <c:pt idx="12227">
                  <c:v>6.3570399999999996E-4</c:v>
                </c:pt>
                <c:pt idx="12228">
                  <c:v>1.2411099999999999E-4</c:v>
                </c:pt>
                <c:pt idx="12229">
                  <c:v>7.5797099999999997E-4</c:v>
                </c:pt>
                <c:pt idx="12230">
                  <c:v>-1.5062490000000001E-3</c:v>
                </c:pt>
                <c:pt idx="12231">
                  <c:v>-6.9245899999999998E-4</c:v>
                </c:pt>
                <c:pt idx="12232">
                  <c:v>2.3110539999999999E-3</c:v>
                </c:pt>
                <c:pt idx="12233">
                  <c:v>1.3747830000000001E-3</c:v>
                </c:pt>
                <c:pt idx="12234">
                  <c:v>-2.0673530000000001E-3</c:v>
                </c:pt>
                <c:pt idx="12235">
                  <c:v>-1.211106E-3</c:v>
                </c:pt>
                <c:pt idx="12236">
                  <c:v>2.2837600000000001E-3</c:v>
                </c:pt>
                <c:pt idx="12237" formatCode="0.00E+00">
                  <c:v>-6.4223100000000005E-5</c:v>
                </c:pt>
                <c:pt idx="12238">
                  <c:v>-1.789419E-3</c:v>
                </c:pt>
                <c:pt idx="12239">
                  <c:v>-8.3423500000000001E-4</c:v>
                </c:pt>
                <c:pt idx="12240">
                  <c:v>5.11726E-4</c:v>
                </c:pt>
                <c:pt idx="12241">
                  <c:v>-2.5673100000000002E-3</c:v>
                </c:pt>
                <c:pt idx="12242">
                  <c:v>-4.5062999999999999E-4</c:v>
                </c:pt>
                <c:pt idx="12243">
                  <c:v>-1.041291E-3</c:v>
                </c:pt>
                <c:pt idx="12244">
                  <c:v>2.7963700000000001E-4</c:v>
                </c:pt>
                <c:pt idx="12245">
                  <c:v>-1.01473E-4</c:v>
                </c:pt>
                <c:pt idx="12246">
                  <c:v>-3.6219699999999997E-4</c:v>
                </c:pt>
                <c:pt idx="12247">
                  <c:v>-1.2584989999999999E-3</c:v>
                </c:pt>
                <c:pt idx="12248">
                  <c:v>-9.1335299999999999E-4</c:v>
                </c:pt>
                <c:pt idx="12249">
                  <c:v>-2.1070009999999998E-3</c:v>
                </c:pt>
                <c:pt idx="12250">
                  <c:v>6.3259199999999996E-4</c:v>
                </c:pt>
                <c:pt idx="12251">
                  <c:v>1.8141979999999999E-3</c:v>
                </c:pt>
                <c:pt idx="12252">
                  <c:v>-9.5974999999999999E-4</c:v>
                </c:pt>
                <c:pt idx="12253">
                  <c:v>-9.9751399999999991E-4</c:v>
                </c:pt>
                <c:pt idx="12254">
                  <c:v>2.8092080000000001E-3</c:v>
                </c:pt>
                <c:pt idx="12255" formatCode="0.00E+00">
                  <c:v>-5.37289E-5</c:v>
                </c:pt>
                <c:pt idx="12256">
                  <c:v>-3.34693E-4</c:v>
                </c:pt>
                <c:pt idx="12257">
                  <c:v>6.0190500000000002E-4</c:v>
                </c:pt>
                <c:pt idx="12258">
                  <c:v>-2.2250400000000002E-3</c:v>
                </c:pt>
                <c:pt idx="12259">
                  <c:v>-9.8206599999999997E-4</c:v>
                </c:pt>
                <c:pt idx="12260">
                  <c:v>1.4989350000000001E-3</c:v>
                </c:pt>
                <c:pt idx="12261">
                  <c:v>-2.7952020000000001E-3</c:v>
                </c:pt>
                <c:pt idx="12262" formatCode="0.00E+00">
                  <c:v>-9.2892000000000004E-5</c:v>
                </c:pt>
                <c:pt idx="12263">
                  <c:v>1.5658009999999999E-3</c:v>
                </c:pt>
                <c:pt idx="12264">
                  <c:v>1.019853E-3</c:v>
                </c:pt>
                <c:pt idx="12265">
                  <c:v>-3.8821E-4</c:v>
                </c:pt>
                <c:pt idx="12266">
                  <c:v>6.3843899999999998E-4</c:v>
                </c:pt>
                <c:pt idx="12267">
                  <c:v>9.2665200000000003E-4</c:v>
                </c:pt>
                <c:pt idx="12268">
                  <c:v>-1.709878E-3</c:v>
                </c:pt>
                <c:pt idx="12269">
                  <c:v>-2.014774E-3</c:v>
                </c:pt>
                <c:pt idx="12270">
                  <c:v>1.8145850000000001E-3</c:v>
                </c:pt>
                <c:pt idx="12271">
                  <c:v>7.6556599999999997E-4</c:v>
                </c:pt>
                <c:pt idx="12272">
                  <c:v>1.2694E-4</c:v>
                </c:pt>
                <c:pt idx="12273">
                  <c:v>-1.306373E-3</c:v>
                </c:pt>
                <c:pt idx="12274" formatCode="0.00E+00">
                  <c:v>8.8857000000000007E-5</c:v>
                </c:pt>
                <c:pt idx="12275">
                  <c:v>-1.45454E-3</c:v>
                </c:pt>
                <c:pt idx="12276">
                  <c:v>8.2219599999999997E-4</c:v>
                </c:pt>
                <c:pt idx="12277">
                  <c:v>-2.8740900000000003E-4</c:v>
                </c:pt>
                <c:pt idx="12278">
                  <c:v>7.1420499999999998E-4</c:v>
                </c:pt>
                <c:pt idx="12279">
                  <c:v>1.626237E-3</c:v>
                </c:pt>
                <c:pt idx="12280">
                  <c:v>-8.5662800000000001E-4</c:v>
                </c:pt>
                <c:pt idx="12281">
                  <c:v>6.03419E-4</c:v>
                </c:pt>
                <c:pt idx="12282">
                  <c:v>-1.7132650000000001E-3</c:v>
                </c:pt>
                <c:pt idx="12283">
                  <c:v>-2.4552150000000002E-3</c:v>
                </c:pt>
                <c:pt idx="12284" formatCode="0.00E+00">
                  <c:v>8.5972700000000004E-5</c:v>
                </c:pt>
                <c:pt idx="12285">
                  <c:v>2.5292799999999997E-4</c:v>
                </c:pt>
                <c:pt idx="12286">
                  <c:v>2.7050499999999999E-4</c:v>
                </c:pt>
                <c:pt idx="12287">
                  <c:v>1.2832480000000001E-3</c:v>
                </c:pt>
                <c:pt idx="12288">
                  <c:v>1.021459E-3</c:v>
                </c:pt>
                <c:pt idx="12289">
                  <c:v>7.7214299999999998E-4</c:v>
                </c:pt>
                <c:pt idx="12290">
                  <c:v>2.3463379999999999E-3</c:v>
                </c:pt>
                <c:pt idx="12291">
                  <c:v>1.7171280000000001E-3</c:v>
                </c:pt>
                <c:pt idx="12292">
                  <c:v>3.3015399999999998E-4</c:v>
                </c:pt>
                <c:pt idx="12293">
                  <c:v>-2.64271E-4</c:v>
                </c:pt>
                <c:pt idx="12294">
                  <c:v>1.4800989999999999E-3</c:v>
                </c:pt>
                <c:pt idx="12295">
                  <c:v>-5.8732700000000001E-4</c:v>
                </c:pt>
                <c:pt idx="12296">
                  <c:v>-1.3934660000000001E-3</c:v>
                </c:pt>
                <c:pt idx="12297">
                  <c:v>1.2909130000000001E-3</c:v>
                </c:pt>
                <c:pt idx="12298">
                  <c:v>-1.9703939999999999E-3</c:v>
                </c:pt>
                <c:pt idx="12299">
                  <c:v>8.0007799999999997E-4</c:v>
                </c:pt>
                <c:pt idx="12300">
                  <c:v>1.80116E-3</c:v>
                </c:pt>
                <c:pt idx="12301">
                  <c:v>7.3645399999999999E-4</c:v>
                </c:pt>
                <c:pt idx="12302">
                  <c:v>1.50292E-4</c:v>
                </c:pt>
                <c:pt idx="12303">
                  <c:v>-2.0320870000000001E-3</c:v>
                </c:pt>
                <c:pt idx="12304">
                  <c:v>2.0949599999999999E-4</c:v>
                </c:pt>
                <c:pt idx="12305">
                  <c:v>1.5937799999999999E-3</c:v>
                </c:pt>
                <c:pt idx="12306">
                  <c:v>-1.812136E-3</c:v>
                </c:pt>
                <c:pt idx="12307">
                  <c:v>1.2513349999999999E-3</c:v>
                </c:pt>
                <c:pt idx="12308">
                  <c:v>1.3610569999999999E-3</c:v>
                </c:pt>
                <c:pt idx="12309">
                  <c:v>-1.336503E-3</c:v>
                </c:pt>
                <c:pt idx="12310">
                  <c:v>1.260878E-3</c:v>
                </c:pt>
                <c:pt idx="12311">
                  <c:v>-1.437118E-3</c:v>
                </c:pt>
                <c:pt idx="12312">
                  <c:v>-4.2351800000000001E-4</c:v>
                </c:pt>
                <c:pt idx="12313">
                  <c:v>4.02657E-4</c:v>
                </c:pt>
                <c:pt idx="12314">
                  <c:v>-2.2860699999999999E-3</c:v>
                </c:pt>
                <c:pt idx="12315">
                  <c:v>-9.8325100000000009E-4</c:v>
                </c:pt>
                <c:pt idx="12316">
                  <c:v>-2.3987209999999999E-3</c:v>
                </c:pt>
                <c:pt idx="12317">
                  <c:v>1.542021E-3</c:v>
                </c:pt>
                <c:pt idx="12318">
                  <c:v>-1.7704999999999999E-4</c:v>
                </c:pt>
                <c:pt idx="12319">
                  <c:v>-2.1128229999999998E-3</c:v>
                </c:pt>
                <c:pt idx="12320">
                  <c:v>-2.3607630000000001E-3</c:v>
                </c:pt>
                <c:pt idx="12321">
                  <c:v>1.5241000000000001E-4</c:v>
                </c:pt>
                <c:pt idx="12322">
                  <c:v>2.3130329999999999E-3</c:v>
                </c:pt>
                <c:pt idx="12323">
                  <c:v>-8.0599600000000001E-4</c:v>
                </c:pt>
                <c:pt idx="12324">
                  <c:v>7.9962399999999997E-4</c:v>
                </c:pt>
                <c:pt idx="12325">
                  <c:v>-1.3538720000000001E-3</c:v>
                </c:pt>
                <c:pt idx="12326">
                  <c:v>-1.9752699999999999E-4</c:v>
                </c:pt>
                <c:pt idx="12327">
                  <c:v>-3.5024900000000001E-4</c:v>
                </c:pt>
                <c:pt idx="12328">
                  <c:v>5.0542499999999999E-4</c:v>
                </c:pt>
                <c:pt idx="12329">
                  <c:v>7.6460600000000003E-4</c:v>
                </c:pt>
                <c:pt idx="12330">
                  <c:v>1.783532E-3</c:v>
                </c:pt>
                <c:pt idx="12331">
                  <c:v>-5.4732200000000004E-4</c:v>
                </c:pt>
                <c:pt idx="12332">
                  <c:v>4.81989E-4</c:v>
                </c:pt>
                <c:pt idx="12333">
                  <c:v>-2.2453600000000001E-4</c:v>
                </c:pt>
                <c:pt idx="12334">
                  <c:v>1.4111500000000001E-4</c:v>
                </c:pt>
                <c:pt idx="12335">
                  <c:v>4.8085599999999999E-4</c:v>
                </c:pt>
                <c:pt idx="12336">
                  <c:v>1.611368E-3</c:v>
                </c:pt>
                <c:pt idx="12337">
                  <c:v>-5.0737799999999995E-4</c:v>
                </c:pt>
                <c:pt idx="12338">
                  <c:v>2.8500690000000002E-3</c:v>
                </c:pt>
                <c:pt idx="12339">
                  <c:v>-1.240781E-3</c:v>
                </c:pt>
                <c:pt idx="12340">
                  <c:v>-3.2578590000000001E-3</c:v>
                </c:pt>
                <c:pt idx="12341">
                  <c:v>4.1817299999999998E-4</c:v>
                </c:pt>
                <c:pt idx="12342">
                  <c:v>2.8022099999999999E-4</c:v>
                </c:pt>
                <c:pt idx="12343">
                  <c:v>-1.0879259999999999E-3</c:v>
                </c:pt>
                <c:pt idx="12344">
                  <c:v>2.6141340000000002E-3</c:v>
                </c:pt>
                <c:pt idx="12345">
                  <c:v>2.7619960000000001E-3</c:v>
                </c:pt>
                <c:pt idx="12346">
                  <c:v>-2.12489E-4</c:v>
                </c:pt>
                <c:pt idx="12347">
                  <c:v>1.7767740000000001E-3</c:v>
                </c:pt>
                <c:pt idx="12348" formatCode="0.00E+00">
                  <c:v>-6.1872399999999994E-5</c:v>
                </c:pt>
                <c:pt idx="12349">
                  <c:v>-2.3847740000000001E-3</c:v>
                </c:pt>
                <c:pt idx="12350">
                  <c:v>2.28586E-4</c:v>
                </c:pt>
                <c:pt idx="12351">
                  <c:v>1.511049E-3</c:v>
                </c:pt>
                <c:pt idx="12352">
                  <c:v>1.483619E-3</c:v>
                </c:pt>
                <c:pt idx="12353">
                  <c:v>2.7652369999999998E-3</c:v>
                </c:pt>
                <c:pt idx="12354" formatCode="0.00E+00">
                  <c:v>3.8049199999999999E-6</c:v>
                </c:pt>
                <c:pt idx="12355">
                  <c:v>-1.8296799999999999E-4</c:v>
                </c:pt>
                <c:pt idx="12356">
                  <c:v>7.1265300000000005E-4</c:v>
                </c:pt>
                <c:pt idx="12357">
                  <c:v>-1.261741E-3</c:v>
                </c:pt>
                <c:pt idx="12358">
                  <c:v>3.33226E-4</c:v>
                </c:pt>
                <c:pt idx="12359">
                  <c:v>-4.84854E-4</c:v>
                </c:pt>
                <c:pt idx="12360">
                  <c:v>-1.0864620000000001E-3</c:v>
                </c:pt>
                <c:pt idx="12361">
                  <c:v>-8.9484899999999997E-4</c:v>
                </c:pt>
                <c:pt idx="12362">
                  <c:v>-1.2839200000000001E-4</c:v>
                </c:pt>
                <c:pt idx="12363">
                  <c:v>7.0794100000000002E-4</c:v>
                </c:pt>
                <c:pt idx="12364">
                  <c:v>1.869346E-3</c:v>
                </c:pt>
                <c:pt idx="12365">
                  <c:v>1.393813E-3</c:v>
                </c:pt>
                <c:pt idx="12366">
                  <c:v>-3.003599E-3</c:v>
                </c:pt>
                <c:pt idx="12367">
                  <c:v>2.4915969999999999E-3</c:v>
                </c:pt>
                <c:pt idx="12368">
                  <c:v>-1.2932880000000001E-3</c:v>
                </c:pt>
                <c:pt idx="12369">
                  <c:v>-2.1189759999999998E-3</c:v>
                </c:pt>
                <c:pt idx="12370">
                  <c:v>7.0583899999999999E-4</c:v>
                </c:pt>
                <c:pt idx="12371">
                  <c:v>-2.9616379999999999E-3</c:v>
                </c:pt>
                <c:pt idx="12372">
                  <c:v>1.2988870000000001E-3</c:v>
                </c:pt>
                <c:pt idx="12373" formatCode="0.00E+00">
                  <c:v>-4.59631E-5</c:v>
                </c:pt>
                <c:pt idx="12374">
                  <c:v>-9.1255500000000001E-4</c:v>
                </c:pt>
                <c:pt idx="12375">
                  <c:v>-1.9776160000000002E-3</c:v>
                </c:pt>
                <c:pt idx="12376">
                  <c:v>-2.8171499999999998E-4</c:v>
                </c:pt>
                <c:pt idx="12377" formatCode="0.00E+00">
                  <c:v>-6.9617300000000002E-5</c:v>
                </c:pt>
                <c:pt idx="12378">
                  <c:v>6.8778600000000002E-4</c:v>
                </c:pt>
                <c:pt idx="12379">
                  <c:v>-8.0490200000000003E-4</c:v>
                </c:pt>
                <c:pt idx="12380">
                  <c:v>8.3347499999999997E-4</c:v>
                </c:pt>
                <c:pt idx="12381">
                  <c:v>-1.3418099999999999E-3</c:v>
                </c:pt>
                <c:pt idx="12382">
                  <c:v>4.2706200000000003E-4</c:v>
                </c:pt>
                <c:pt idx="12383">
                  <c:v>-6.3844900000000003E-4</c:v>
                </c:pt>
                <c:pt idx="12384">
                  <c:v>-1.2800050000000001E-3</c:v>
                </c:pt>
                <c:pt idx="12385">
                  <c:v>1.5559699999999999E-4</c:v>
                </c:pt>
                <c:pt idx="12386">
                  <c:v>-3.98482E-3</c:v>
                </c:pt>
                <c:pt idx="12387">
                  <c:v>1.3030909999999999E-3</c:v>
                </c:pt>
                <c:pt idx="12388">
                  <c:v>-8.0799699999999997E-4</c:v>
                </c:pt>
                <c:pt idx="12389">
                  <c:v>-2.321002E-3</c:v>
                </c:pt>
                <c:pt idx="12390">
                  <c:v>9.1340699999999998E-4</c:v>
                </c:pt>
                <c:pt idx="12391">
                  <c:v>-5.1549099999999997E-4</c:v>
                </c:pt>
                <c:pt idx="12392">
                  <c:v>-4.9791400000000002E-4</c:v>
                </c:pt>
                <c:pt idx="12393">
                  <c:v>1.061462E-3</c:v>
                </c:pt>
                <c:pt idx="12394">
                  <c:v>2.170403E-3</c:v>
                </c:pt>
                <c:pt idx="12395">
                  <c:v>-6.4320999999999996E-4</c:v>
                </c:pt>
                <c:pt idx="12396">
                  <c:v>-3.78759E-4</c:v>
                </c:pt>
                <c:pt idx="12397">
                  <c:v>-2.2789899999999999E-4</c:v>
                </c:pt>
                <c:pt idx="12398">
                  <c:v>-2.1768009999999999E-3</c:v>
                </c:pt>
                <c:pt idx="12399">
                  <c:v>-1.4374640000000001E-3</c:v>
                </c:pt>
                <c:pt idx="12400">
                  <c:v>1.1926739999999999E-3</c:v>
                </c:pt>
                <c:pt idx="12401">
                  <c:v>-1.018162E-3</c:v>
                </c:pt>
                <c:pt idx="12402">
                  <c:v>-1.1646370000000001E-3</c:v>
                </c:pt>
                <c:pt idx="12403">
                  <c:v>1.247698E-3</c:v>
                </c:pt>
                <c:pt idx="12404">
                  <c:v>2.710306E-3</c:v>
                </c:pt>
                <c:pt idx="12405">
                  <c:v>1.02059E-3</c:v>
                </c:pt>
                <c:pt idx="12406">
                  <c:v>1.125785E-3</c:v>
                </c:pt>
                <c:pt idx="12407">
                  <c:v>-1.13429E-4</c:v>
                </c:pt>
                <c:pt idx="12408">
                  <c:v>-6.8015000000000003E-4</c:v>
                </c:pt>
                <c:pt idx="12409">
                  <c:v>1.362811E-3</c:v>
                </c:pt>
                <c:pt idx="12410">
                  <c:v>1.0456280000000001E-3</c:v>
                </c:pt>
                <c:pt idx="12411">
                  <c:v>5.2716000000000004E-4</c:v>
                </c:pt>
                <c:pt idx="12412">
                  <c:v>-1.379929E-3</c:v>
                </c:pt>
                <c:pt idx="12413">
                  <c:v>2.809944E-3</c:v>
                </c:pt>
                <c:pt idx="12414">
                  <c:v>-2.6181109999999998E-3</c:v>
                </c:pt>
                <c:pt idx="12415">
                  <c:v>6.6530500000000004E-4</c:v>
                </c:pt>
                <c:pt idx="12416">
                  <c:v>1.1276299999999999E-3</c:v>
                </c:pt>
                <c:pt idx="12417">
                  <c:v>-2.249357E-3</c:v>
                </c:pt>
                <c:pt idx="12418">
                  <c:v>1.341117E-3</c:v>
                </c:pt>
                <c:pt idx="12419">
                  <c:v>1.50481E-4</c:v>
                </c:pt>
                <c:pt idx="12420">
                  <c:v>1.553168E-3</c:v>
                </c:pt>
                <c:pt idx="12421">
                  <c:v>2.6097300000000001E-4</c:v>
                </c:pt>
                <c:pt idx="12422">
                  <c:v>5.3368000000000003E-4</c:v>
                </c:pt>
                <c:pt idx="12423">
                  <c:v>-1.4801009999999999E-3</c:v>
                </c:pt>
                <c:pt idx="12424">
                  <c:v>1.0339240000000001E-3</c:v>
                </c:pt>
                <c:pt idx="12425">
                  <c:v>-3.2764399999999998E-4</c:v>
                </c:pt>
                <c:pt idx="12426">
                  <c:v>-2.4881399999999998E-4</c:v>
                </c:pt>
                <c:pt idx="12427">
                  <c:v>1.6672E-4</c:v>
                </c:pt>
                <c:pt idx="12428">
                  <c:v>-1.9267900000000001E-3</c:v>
                </c:pt>
                <c:pt idx="12429">
                  <c:v>5.5750199999999998E-4</c:v>
                </c:pt>
                <c:pt idx="12430">
                  <c:v>-7.1895100000000001E-4</c:v>
                </c:pt>
                <c:pt idx="12431">
                  <c:v>-6.5963000000000003E-4</c:v>
                </c:pt>
                <c:pt idx="12432">
                  <c:v>-7.9119100000000001E-4</c:v>
                </c:pt>
                <c:pt idx="12433">
                  <c:v>-2.2191619999999998E-3</c:v>
                </c:pt>
                <c:pt idx="12434">
                  <c:v>-3.0967599999999999E-4</c:v>
                </c:pt>
                <c:pt idx="12435">
                  <c:v>-3.7565500000000002E-4</c:v>
                </c:pt>
                <c:pt idx="12436">
                  <c:v>-8.4064299999999997E-4</c:v>
                </c:pt>
                <c:pt idx="12437">
                  <c:v>1.112381E-3</c:v>
                </c:pt>
                <c:pt idx="12438">
                  <c:v>-2.10312E-3</c:v>
                </c:pt>
                <c:pt idx="12439" formatCode="0.00E+00">
                  <c:v>9.4567000000000004E-5</c:v>
                </c:pt>
                <c:pt idx="12440">
                  <c:v>-1.8655200000000001E-3</c:v>
                </c:pt>
                <c:pt idx="12441">
                  <c:v>-8.5192799999999995E-4</c:v>
                </c:pt>
                <c:pt idx="12442">
                  <c:v>2.2474589999999998E-3</c:v>
                </c:pt>
                <c:pt idx="12443">
                  <c:v>-1.166776E-3</c:v>
                </c:pt>
                <c:pt idx="12444" formatCode="0.00E+00">
                  <c:v>4.8424100000000003E-5</c:v>
                </c:pt>
                <c:pt idx="12445">
                  <c:v>7.1623399999999995E-4</c:v>
                </c:pt>
                <c:pt idx="12446" formatCode="0.00E+00">
                  <c:v>9.2787699999999999E-5</c:v>
                </c:pt>
                <c:pt idx="12447">
                  <c:v>5.0845700000000003E-4</c:v>
                </c:pt>
                <c:pt idx="12448" formatCode="0.00E+00">
                  <c:v>9.3004200000000006E-5</c:v>
                </c:pt>
                <c:pt idx="12449">
                  <c:v>2.6300749999999999E-3</c:v>
                </c:pt>
                <c:pt idx="12450">
                  <c:v>1.0532180000000001E-3</c:v>
                </c:pt>
                <c:pt idx="12451">
                  <c:v>-1.4301799999999999E-4</c:v>
                </c:pt>
                <c:pt idx="12452" formatCode="0.00E+00">
                  <c:v>7.0567699999999999E-5</c:v>
                </c:pt>
                <c:pt idx="12453">
                  <c:v>-1.69926E-3</c:v>
                </c:pt>
                <c:pt idx="12454">
                  <c:v>-9.7461399999999995E-4</c:v>
                </c:pt>
                <c:pt idx="12455">
                  <c:v>1.4474959999999999E-3</c:v>
                </c:pt>
                <c:pt idx="12456">
                  <c:v>2.3556340000000001E-3</c:v>
                </c:pt>
                <c:pt idx="12457">
                  <c:v>9.3386100000000002E-4</c:v>
                </c:pt>
                <c:pt idx="12458">
                  <c:v>-5.7668400000000005E-4</c:v>
                </c:pt>
                <c:pt idx="12459">
                  <c:v>1.1430030000000001E-3</c:v>
                </c:pt>
                <c:pt idx="12460">
                  <c:v>-1.126543E-3</c:v>
                </c:pt>
                <c:pt idx="12461">
                  <c:v>-1.9599019999999999E-3</c:v>
                </c:pt>
                <c:pt idx="12462">
                  <c:v>1.78397E-3</c:v>
                </c:pt>
                <c:pt idx="12463" formatCode="0.00E+00">
                  <c:v>7.9505600000000007E-5</c:v>
                </c:pt>
                <c:pt idx="12464">
                  <c:v>-7.3595400000000004E-4</c:v>
                </c:pt>
                <c:pt idx="12465">
                  <c:v>-8.2381999999999996E-4</c:v>
                </c:pt>
                <c:pt idx="12466" formatCode="0.00E+00">
                  <c:v>-4.0996800000000002E-6</c:v>
                </c:pt>
                <c:pt idx="12467">
                  <c:v>-2.5823600000000001E-4</c:v>
                </c:pt>
                <c:pt idx="12468">
                  <c:v>4.7919299999999999E-4</c:v>
                </c:pt>
                <c:pt idx="12469">
                  <c:v>-1.481331E-3</c:v>
                </c:pt>
                <c:pt idx="12470">
                  <c:v>-5.5295400000000003E-4</c:v>
                </c:pt>
                <c:pt idx="12471">
                  <c:v>-9.8046299999999999E-4</c:v>
                </c:pt>
                <c:pt idx="12472">
                  <c:v>-1.60476E-4</c:v>
                </c:pt>
                <c:pt idx="12473">
                  <c:v>-1.232501E-3</c:v>
                </c:pt>
                <c:pt idx="12474">
                  <c:v>-9.5553299999999995E-4</c:v>
                </c:pt>
                <c:pt idx="12475">
                  <c:v>-3.3100099999999998E-4</c:v>
                </c:pt>
                <c:pt idx="12476">
                  <c:v>-1.3805530000000001E-3</c:v>
                </c:pt>
                <c:pt idx="12477">
                  <c:v>1.237592E-3</c:v>
                </c:pt>
                <c:pt idx="12478">
                  <c:v>-1.728636E-3</c:v>
                </c:pt>
                <c:pt idx="12479">
                  <c:v>-1.6218249999999999E-3</c:v>
                </c:pt>
                <c:pt idx="12480">
                  <c:v>1.7630530000000001E-3</c:v>
                </c:pt>
                <c:pt idx="12481">
                  <c:v>-2.9897399999999997E-4</c:v>
                </c:pt>
                <c:pt idx="12482">
                  <c:v>1.4587129999999999E-3</c:v>
                </c:pt>
                <c:pt idx="12483">
                  <c:v>1.850548E-3</c:v>
                </c:pt>
                <c:pt idx="12484">
                  <c:v>8.00197E-4</c:v>
                </c:pt>
                <c:pt idx="12485">
                  <c:v>1.345543E-3</c:v>
                </c:pt>
                <c:pt idx="12486">
                  <c:v>-1.195113E-3</c:v>
                </c:pt>
                <c:pt idx="12487">
                  <c:v>5.0421299999999999E-4</c:v>
                </c:pt>
                <c:pt idx="12488">
                  <c:v>1.308488E-3</c:v>
                </c:pt>
                <c:pt idx="12489">
                  <c:v>-1.431283E-3</c:v>
                </c:pt>
                <c:pt idx="12490">
                  <c:v>1.30911E-3</c:v>
                </c:pt>
                <c:pt idx="12491">
                  <c:v>2.487455E-3</c:v>
                </c:pt>
                <c:pt idx="12492" formatCode="0.00E+00">
                  <c:v>5.7586500000000002E-5</c:v>
                </c:pt>
                <c:pt idx="12493">
                  <c:v>-1.832167E-3</c:v>
                </c:pt>
                <c:pt idx="12494">
                  <c:v>2.6320800000000002E-4</c:v>
                </c:pt>
                <c:pt idx="12495">
                  <c:v>2.6895700000000001E-4</c:v>
                </c:pt>
                <c:pt idx="12496">
                  <c:v>-8.6395199999999997E-4</c:v>
                </c:pt>
                <c:pt idx="12497">
                  <c:v>-9.4434200000000003E-4</c:v>
                </c:pt>
                <c:pt idx="12498">
                  <c:v>-1.546216E-3</c:v>
                </c:pt>
                <c:pt idx="12499">
                  <c:v>1.254284E-3</c:v>
                </c:pt>
                <c:pt idx="12500">
                  <c:v>6.9262399999999997E-4</c:v>
                </c:pt>
                <c:pt idx="12501">
                  <c:v>7.0264199999999996E-4</c:v>
                </c:pt>
                <c:pt idx="12502">
                  <c:v>-4.5077300000000002E-4</c:v>
                </c:pt>
                <c:pt idx="12503">
                  <c:v>-4.1612399999999998E-4</c:v>
                </c:pt>
                <c:pt idx="12504">
                  <c:v>-2.6345370000000002E-3</c:v>
                </c:pt>
                <c:pt idx="12505">
                  <c:v>-9.9876799999999992E-4</c:v>
                </c:pt>
                <c:pt idx="12506">
                  <c:v>4.9473300000000002E-4</c:v>
                </c:pt>
                <c:pt idx="12507">
                  <c:v>8.3269599999999996E-4</c:v>
                </c:pt>
                <c:pt idx="12508">
                  <c:v>-1.004352E-3</c:v>
                </c:pt>
                <c:pt idx="12509">
                  <c:v>4.41493E-4</c:v>
                </c:pt>
                <c:pt idx="12510">
                  <c:v>1.53339E-4</c:v>
                </c:pt>
                <c:pt idx="12511">
                  <c:v>3.6353890000000002E-3</c:v>
                </c:pt>
                <c:pt idx="12512">
                  <c:v>3.4105799999999999E-4</c:v>
                </c:pt>
                <c:pt idx="12513">
                  <c:v>-1.9876E-4</c:v>
                </c:pt>
                <c:pt idx="12514">
                  <c:v>-1.248844E-3</c:v>
                </c:pt>
                <c:pt idx="12515">
                  <c:v>5.6126099999999996E-4</c:v>
                </c:pt>
                <c:pt idx="12516">
                  <c:v>-3.6924800000000003E-4</c:v>
                </c:pt>
                <c:pt idx="12517">
                  <c:v>-4.9737100000000003E-4</c:v>
                </c:pt>
                <c:pt idx="12518">
                  <c:v>-1.677951E-3</c:v>
                </c:pt>
                <c:pt idx="12519">
                  <c:v>1.9078210000000001E-3</c:v>
                </c:pt>
                <c:pt idx="12520">
                  <c:v>4.48675E-4</c:v>
                </c:pt>
                <c:pt idx="12521">
                  <c:v>1.556296E-3</c:v>
                </c:pt>
                <c:pt idx="12522">
                  <c:v>1.3986370000000001E-3</c:v>
                </c:pt>
                <c:pt idx="12523">
                  <c:v>1.327045E-3</c:v>
                </c:pt>
                <c:pt idx="12524">
                  <c:v>1.782711E-3</c:v>
                </c:pt>
                <c:pt idx="12525">
                  <c:v>5.9406900000000002E-4</c:v>
                </c:pt>
                <c:pt idx="12526">
                  <c:v>-1.259491E-3</c:v>
                </c:pt>
                <c:pt idx="12527">
                  <c:v>4.3587699999999999E-4</c:v>
                </c:pt>
                <c:pt idx="12528">
                  <c:v>4.1616999999999999E-4</c:v>
                </c:pt>
                <c:pt idx="12529">
                  <c:v>-4.69598E-4</c:v>
                </c:pt>
                <c:pt idx="12530">
                  <c:v>-1.61736E-4</c:v>
                </c:pt>
                <c:pt idx="12531">
                  <c:v>-1.19013E-3</c:v>
                </c:pt>
                <c:pt idx="12532">
                  <c:v>8.5544400000000002E-4</c:v>
                </c:pt>
                <c:pt idx="12533">
                  <c:v>-2.9103100000000003E-4</c:v>
                </c:pt>
                <c:pt idx="12534">
                  <c:v>-5.1873100000000003E-4</c:v>
                </c:pt>
                <c:pt idx="12535">
                  <c:v>4.1107200000000001E-4</c:v>
                </c:pt>
                <c:pt idx="12536">
                  <c:v>-8.2063999999999998E-4</c:v>
                </c:pt>
                <c:pt idx="12537">
                  <c:v>8.5173200000000001E-4</c:v>
                </c:pt>
                <c:pt idx="12538" formatCode="0.00E+00">
                  <c:v>-9.0227499999999996E-5</c:v>
                </c:pt>
                <c:pt idx="12539">
                  <c:v>6.4760200000000005E-4</c:v>
                </c:pt>
                <c:pt idx="12540">
                  <c:v>3.98064E-4</c:v>
                </c:pt>
                <c:pt idx="12541">
                  <c:v>1.2414749999999999E-3</c:v>
                </c:pt>
                <c:pt idx="12542">
                  <c:v>-1.840068E-3</c:v>
                </c:pt>
                <c:pt idx="12543" formatCode="0.00E+00">
                  <c:v>-1.4259E-5</c:v>
                </c:pt>
                <c:pt idx="12544">
                  <c:v>-1.0196020000000001E-3</c:v>
                </c:pt>
                <c:pt idx="12545">
                  <c:v>1.0994830000000001E-3</c:v>
                </c:pt>
                <c:pt idx="12546">
                  <c:v>7.8096899999999996E-4</c:v>
                </c:pt>
                <c:pt idx="12547">
                  <c:v>-6.8381099999999999E-4</c:v>
                </c:pt>
                <c:pt idx="12548">
                  <c:v>7.2793100000000002E-4</c:v>
                </c:pt>
                <c:pt idx="12549">
                  <c:v>-2.3993679999999998E-3</c:v>
                </c:pt>
                <c:pt idx="12550">
                  <c:v>1.108281E-3</c:v>
                </c:pt>
                <c:pt idx="12551">
                  <c:v>6.9942599999999995E-4</c:v>
                </c:pt>
                <c:pt idx="12552">
                  <c:v>7.4949299999999995E-4</c:v>
                </c:pt>
                <c:pt idx="12553">
                  <c:v>-1.2638949999999999E-3</c:v>
                </c:pt>
                <c:pt idx="12554">
                  <c:v>2.52775E-4</c:v>
                </c:pt>
                <c:pt idx="12555">
                  <c:v>9.1511499999999998E-4</c:v>
                </c:pt>
                <c:pt idx="12556">
                  <c:v>1.702612E-3</c:v>
                </c:pt>
                <c:pt idx="12557">
                  <c:v>7.7325500000000004E-4</c:v>
                </c:pt>
                <c:pt idx="12558">
                  <c:v>-2.6201449999999999E-3</c:v>
                </c:pt>
                <c:pt idx="12559">
                  <c:v>-1.9042500000000001E-4</c:v>
                </c:pt>
                <c:pt idx="12560">
                  <c:v>-9.6380700000000001E-4</c:v>
                </c:pt>
                <c:pt idx="12561">
                  <c:v>-1.852526E-3</c:v>
                </c:pt>
                <c:pt idx="12562">
                  <c:v>3.56566E-4</c:v>
                </c:pt>
                <c:pt idx="12563">
                  <c:v>7.8771400000000001E-4</c:v>
                </c:pt>
                <c:pt idx="12564">
                  <c:v>3.2530020000000001E-3</c:v>
                </c:pt>
                <c:pt idx="12565">
                  <c:v>-4.3203399999999998E-4</c:v>
                </c:pt>
                <c:pt idx="12566">
                  <c:v>6.3642699999999996E-4</c:v>
                </c:pt>
                <c:pt idx="12567">
                  <c:v>1.60774E-4</c:v>
                </c:pt>
                <c:pt idx="12568" formatCode="0.00E+00">
                  <c:v>7.84826E-5</c:v>
                </c:pt>
                <c:pt idx="12569">
                  <c:v>1.420946E-3</c:v>
                </c:pt>
                <c:pt idx="12570" formatCode="0.00E+00">
                  <c:v>-1.1834800000000001E-5</c:v>
                </c:pt>
                <c:pt idx="12571" formatCode="0.00E+00">
                  <c:v>-1.8884000000000001E-5</c:v>
                </c:pt>
                <c:pt idx="12572">
                  <c:v>-1.0615119999999999E-3</c:v>
                </c:pt>
                <c:pt idx="12573">
                  <c:v>1.619543E-3</c:v>
                </c:pt>
                <c:pt idx="12574">
                  <c:v>-7.5120299999999998E-4</c:v>
                </c:pt>
                <c:pt idx="12575">
                  <c:v>3.450654E-3</c:v>
                </c:pt>
                <c:pt idx="12576">
                  <c:v>3.0519500000000002E-4</c:v>
                </c:pt>
                <c:pt idx="12577">
                  <c:v>1.6786349999999999E-3</c:v>
                </c:pt>
                <c:pt idx="12578">
                  <c:v>1.4828930000000001E-3</c:v>
                </c:pt>
                <c:pt idx="12579">
                  <c:v>4.77193E-4</c:v>
                </c:pt>
                <c:pt idx="12580">
                  <c:v>7.1767700000000001E-4</c:v>
                </c:pt>
                <c:pt idx="12581">
                  <c:v>-1.3762400000000001E-4</c:v>
                </c:pt>
                <c:pt idx="12582">
                  <c:v>-1.0484260000000001E-3</c:v>
                </c:pt>
                <c:pt idx="12583">
                  <c:v>7.1682199999999999E-4</c:v>
                </c:pt>
                <c:pt idx="12584">
                  <c:v>4.1219389999999998E-3</c:v>
                </c:pt>
                <c:pt idx="12585">
                  <c:v>9.0504300000000002E-4</c:v>
                </c:pt>
                <c:pt idx="12586">
                  <c:v>1.237405E-3</c:v>
                </c:pt>
                <c:pt idx="12587">
                  <c:v>-2.2541839999999998E-3</c:v>
                </c:pt>
                <c:pt idx="12588">
                  <c:v>6.26025E-4</c:v>
                </c:pt>
                <c:pt idx="12589">
                  <c:v>2.4944860000000002E-3</c:v>
                </c:pt>
                <c:pt idx="12590">
                  <c:v>-7.4897799999999997E-4</c:v>
                </c:pt>
                <c:pt idx="12591">
                  <c:v>4.0300399999999999E-4</c:v>
                </c:pt>
                <c:pt idx="12592">
                  <c:v>1.0979E-4</c:v>
                </c:pt>
                <c:pt idx="12593">
                  <c:v>-1.783005E-3</c:v>
                </c:pt>
                <c:pt idx="12594" formatCode="0.00E+00">
                  <c:v>2.0487199999999999E-5</c:v>
                </c:pt>
                <c:pt idx="12595" formatCode="0.00E+00">
                  <c:v>5.8369199999999997E-5</c:v>
                </c:pt>
                <c:pt idx="12596">
                  <c:v>-1.753379E-3</c:v>
                </c:pt>
                <c:pt idx="12597">
                  <c:v>1.0834E-3</c:v>
                </c:pt>
                <c:pt idx="12598">
                  <c:v>-1.2481969999999999E-3</c:v>
                </c:pt>
                <c:pt idx="12599">
                  <c:v>2.2325489999999999E-3</c:v>
                </c:pt>
                <c:pt idx="12600">
                  <c:v>-5.1929500000000002E-4</c:v>
                </c:pt>
                <c:pt idx="12601">
                  <c:v>1.6101519999999999E-3</c:v>
                </c:pt>
                <c:pt idx="12602">
                  <c:v>3.3423099999999999E-4</c:v>
                </c:pt>
                <c:pt idx="12603">
                  <c:v>3.3881760000000001E-3</c:v>
                </c:pt>
                <c:pt idx="12604">
                  <c:v>-2.0549300000000001E-4</c:v>
                </c:pt>
                <c:pt idx="12605">
                  <c:v>-9.0674899999999999E-4</c:v>
                </c:pt>
                <c:pt idx="12606" formatCode="0.00E+00">
                  <c:v>-8.5163399999999998E-5</c:v>
                </c:pt>
                <c:pt idx="12607">
                  <c:v>1.24788E-4</c:v>
                </c:pt>
                <c:pt idx="12608">
                  <c:v>4.2865500000000001E-4</c:v>
                </c:pt>
                <c:pt idx="12609">
                  <c:v>-6.4964500000000002E-4</c:v>
                </c:pt>
                <c:pt idx="12610">
                  <c:v>-1.32192E-4</c:v>
                </c:pt>
                <c:pt idx="12611">
                  <c:v>-2.1230089999999999E-3</c:v>
                </c:pt>
                <c:pt idx="12612">
                  <c:v>-3.4881099999999998E-4</c:v>
                </c:pt>
                <c:pt idx="12613">
                  <c:v>6.4664099999999999E-4</c:v>
                </c:pt>
                <c:pt idx="12614">
                  <c:v>1.423751E-3</c:v>
                </c:pt>
                <c:pt idx="12615">
                  <c:v>-2.954899E-3</c:v>
                </c:pt>
                <c:pt idx="12616">
                  <c:v>1.1879150000000001E-3</c:v>
                </c:pt>
                <c:pt idx="12617">
                  <c:v>-2.1202450000000002E-3</c:v>
                </c:pt>
                <c:pt idx="12618">
                  <c:v>6.04169E-4</c:v>
                </c:pt>
                <c:pt idx="12619">
                  <c:v>-5.1985200000000001E-4</c:v>
                </c:pt>
                <c:pt idx="12620">
                  <c:v>6.8150000000000003E-4</c:v>
                </c:pt>
                <c:pt idx="12621">
                  <c:v>7.5137200000000004E-4</c:v>
                </c:pt>
                <c:pt idx="12622" formatCode="0.00E+00">
                  <c:v>4.90965E-5</c:v>
                </c:pt>
                <c:pt idx="12623">
                  <c:v>-1.309742E-3</c:v>
                </c:pt>
                <c:pt idx="12624" formatCode="0.00E+00">
                  <c:v>1.30506E-5</c:v>
                </c:pt>
                <c:pt idx="12625">
                  <c:v>7.2852099999999999E-4</c:v>
                </c:pt>
                <c:pt idx="12626">
                  <c:v>-1.1580620000000001E-3</c:v>
                </c:pt>
                <c:pt idx="12627">
                  <c:v>-1.1521529999999999E-3</c:v>
                </c:pt>
                <c:pt idx="12628">
                  <c:v>-1.3654730000000001E-3</c:v>
                </c:pt>
                <c:pt idx="12629">
                  <c:v>2.1276310000000001E-3</c:v>
                </c:pt>
                <c:pt idx="12630">
                  <c:v>1.1678280000000001E-3</c:v>
                </c:pt>
                <c:pt idx="12631">
                  <c:v>2.396619E-3</c:v>
                </c:pt>
                <c:pt idx="12632">
                  <c:v>2.6928599999999998E-4</c:v>
                </c:pt>
                <c:pt idx="12633">
                  <c:v>-5.2398400000000002E-4</c:v>
                </c:pt>
                <c:pt idx="12634">
                  <c:v>4.1158399999999999E-4</c:v>
                </c:pt>
                <c:pt idx="12635">
                  <c:v>-3.4989899999999998E-4</c:v>
                </c:pt>
                <c:pt idx="12636">
                  <c:v>-4.8279099999999999E-4</c:v>
                </c:pt>
                <c:pt idx="12637">
                  <c:v>1.067712E-3</c:v>
                </c:pt>
                <c:pt idx="12638">
                  <c:v>1.3606600000000001E-3</c:v>
                </c:pt>
                <c:pt idx="12639">
                  <c:v>-3.6598799999999998E-4</c:v>
                </c:pt>
                <c:pt idx="12640">
                  <c:v>-3.3429599999999999E-4</c:v>
                </c:pt>
                <c:pt idx="12641">
                  <c:v>-4.3965299999999997E-4</c:v>
                </c:pt>
                <c:pt idx="12642">
                  <c:v>-1.205844E-3</c:v>
                </c:pt>
                <c:pt idx="12643">
                  <c:v>5.6000199999999998E-4</c:v>
                </c:pt>
                <c:pt idx="12644">
                  <c:v>1.848174E-3</c:v>
                </c:pt>
                <c:pt idx="12645">
                  <c:v>-8.5906800000000005E-4</c:v>
                </c:pt>
                <c:pt idx="12646">
                  <c:v>-7.2351299999999996E-4</c:v>
                </c:pt>
                <c:pt idx="12647">
                  <c:v>5.0224299999999998E-4</c:v>
                </c:pt>
                <c:pt idx="12648">
                  <c:v>-8.2933699999999998E-4</c:v>
                </c:pt>
                <c:pt idx="12649">
                  <c:v>1.148378E-3</c:v>
                </c:pt>
                <c:pt idx="12650">
                  <c:v>3.31587E-4</c:v>
                </c:pt>
                <c:pt idx="12651">
                  <c:v>1.190738E-3</c:v>
                </c:pt>
                <c:pt idx="12652" formatCode="0.00E+00">
                  <c:v>3.5191899999999998E-5</c:v>
                </c:pt>
                <c:pt idx="12653" formatCode="0.00E+00">
                  <c:v>-3.6525500000000001E-5</c:v>
                </c:pt>
                <c:pt idx="12654">
                  <c:v>-1.002188E-3</c:v>
                </c:pt>
                <c:pt idx="12655">
                  <c:v>2.6408080000000001E-3</c:v>
                </c:pt>
                <c:pt idx="12656">
                  <c:v>8.5542500000000004E-4</c:v>
                </c:pt>
                <c:pt idx="12657">
                  <c:v>1.4690829999999999E-3</c:v>
                </c:pt>
                <c:pt idx="12658">
                  <c:v>2.3503230000000001E-3</c:v>
                </c:pt>
                <c:pt idx="12659">
                  <c:v>1.4712729999999999E-3</c:v>
                </c:pt>
                <c:pt idx="12660">
                  <c:v>8.7499099999999998E-4</c:v>
                </c:pt>
                <c:pt idx="12661">
                  <c:v>2.3007599999999998E-3</c:v>
                </c:pt>
                <c:pt idx="12662">
                  <c:v>1.9569460000000002E-3</c:v>
                </c:pt>
                <c:pt idx="12663">
                  <c:v>4.2181500000000003E-4</c:v>
                </c:pt>
                <c:pt idx="12664">
                  <c:v>1.433017E-3</c:v>
                </c:pt>
                <c:pt idx="12665">
                  <c:v>3.2398300000000002E-4</c:v>
                </c:pt>
                <c:pt idx="12666">
                  <c:v>3.4156099999999999E-4</c:v>
                </c:pt>
                <c:pt idx="12667">
                  <c:v>-4.8314199999999999E-4</c:v>
                </c:pt>
                <c:pt idx="12668">
                  <c:v>-3.7608299999999998E-4</c:v>
                </c:pt>
                <c:pt idx="12669">
                  <c:v>1.51378E-4</c:v>
                </c:pt>
                <c:pt idx="12670">
                  <c:v>1.7476049999999999E-3</c:v>
                </c:pt>
                <c:pt idx="12671">
                  <c:v>-2.257523E-3</c:v>
                </c:pt>
                <c:pt idx="12672">
                  <c:v>1.547016E-3</c:v>
                </c:pt>
                <c:pt idx="12673">
                  <c:v>1.8853699999999999E-4</c:v>
                </c:pt>
                <c:pt idx="12674">
                  <c:v>2.5967200000000002E-4</c:v>
                </c:pt>
                <c:pt idx="12675">
                  <c:v>-1.1717769999999999E-3</c:v>
                </c:pt>
                <c:pt idx="12676">
                  <c:v>2.3277860000000001E-3</c:v>
                </c:pt>
                <c:pt idx="12677">
                  <c:v>1.3325629999999999E-3</c:v>
                </c:pt>
                <c:pt idx="12678">
                  <c:v>8.0371999999999996E-4</c:v>
                </c:pt>
                <c:pt idx="12679">
                  <c:v>8.6710300000000004E-4</c:v>
                </c:pt>
                <c:pt idx="12680">
                  <c:v>5.5560199999999998E-4</c:v>
                </c:pt>
                <c:pt idx="12681">
                  <c:v>-1.6606800000000001E-3</c:v>
                </c:pt>
                <c:pt idx="12682">
                  <c:v>1.746025E-3</c:v>
                </c:pt>
                <c:pt idx="12683">
                  <c:v>-2.3712220000000001E-3</c:v>
                </c:pt>
                <c:pt idx="12684">
                  <c:v>1.78418E-3</c:v>
                </c:pt>
                <c:pt idx="12685">
                  <c:v>1.4217240000000001E-3</c:v>
                </c:pt>
                <c:pt idx="12686">
                  <c:v>7.8682399999999999E-4</c:v>
                </c:pt>
                <c:pt idx="12687">
                  <c:v>1.4837730000000001E-3</c:v>
                </c:pt>
                <c:pt idx="12688">
                  <c:v>3.0972399999999999E-4</c:v>
                </c:pt>
                <c:pt idx="12689" formatCode="0.00E+00">
                  <c:v>9.4807200000000003E-5</c:v>
                </c:pt>
                <c:pt idx="12690">
                  <c:v>-1.1092859999999999E-3</c:v>
                </c:pt>
                <c:pt idx="12691" formatCode="0.00E+00">
                  <c:v>7.9815300000000001E-5</c:v>
                </c:pt>
                <c:pt idx="12692">
                  <c:v>-1.376169E-3</c:v>
                </c:pt>
                <c:pt idx="12693">
                  <c:v>1.857708E-3</c:v>
                </c:pt>
                <c:pt idx="12694">
                  <c:v>2.0755489999999999E-3</c:v>
                </c:pt>
                <c:pt idx="12695">
                  <c:v>4.29715E-4</c:v>
                </c:pt>
                <c:pt idx="12696">
                  <c:v>1.2767919999999999E-3</c:v>
                </c:pt>
                <c:pt idx="12697">
                  <c:v>-1.8905059999999999E-3</c:v>
                </c:pt>
                <c:pt idx="12698">
                  <c:v>-9.0803100000000001E-4</c:v>
                </c:pt>
                <c:pt idx="12699">
                  <c:v>2.3221180000000002E-3</c:v>
                </c:pt>
                <c:pt idx="12700">
                  <c:v>1.6982E-4</c:v>
                </c:pt>
                <c:pt idx="12701">
                  <c:v>1.7765050000000001E-3</c:v>
                </c:pt>
                <c:pt idx="12702">
                  <c:v>-2.26254E-3</c:v>
                </c:pt>
                <c:pt idx="12703">
                  <c:v>-1.9789130000000001E-3</c:v>
                </c:pt>
                <c:pt idx="12704">
                  <c:v>-1.9864489999999999E-3</c:v>
                </c:pt>
                <c:pt idx="12705">
                  <c:v>-1.9014699999999999E-4</c:v>
                </c:pt>
                <c:pt idx="12706">
                  <c:v>1.9190030000000001E-3</c:v>
                </c:pt>
                <c:pt idx="12707">
                  <c:v>4.1431699999999998E-4</c:v>
                </c:pt>
                <c:pt idx="12708">
                  <c:v>1.80834E-4</c:v>
                </c:pt>
                <c:pt idx="12709">
                  <c:v>-9.2064999999999996E-4</c:v>
                </c:pt>
                <c:pt idx="12710">
                  <c:v>-6.8236200000000005E-4</c:v>
                </c:pt>
                <c:pt idx="12711">
                  <c:v>-7.3163000000000004E-4</c:v>
                </c:pt>
                <c:pt idx="12712">
                  <c:v>4.6107600000000002E-3</c:v>
                </c:pt>
                <c:pt idx="12713">
                  <c:v>3.9923699999999999E-4</c:v>
                </c:pt>
                <c:pt idx="12714">
                  <c:v>9.9183600000000006E-4</c:v>
                </c:pt>
                <c:pt idx="12715" formatCode="0.00E+00">
                  <c:v>-6.5172099999999999E-5</c:v>
                </c:pt>
                <c:pt idx="12716">
                  <c:v>2.8310729999999999E-3</c:v>
                </c:pt>
                <c:pt idx="12717">
                  <c:v>4.9228499999999997E-4</c:v>
                </c:pt>
                <c:pt idx="12718">
                  <c:v>1.6959500000000001E-3</c:v>
                </c:pt>
                <c:pt idx="12719">
                  <c:v>-8.3511900000000005E-4</c:v>
                </c:pt>
                <c:pt idx="12720">
                  <c:v>-1.8102099999999999E-4</c:v>
                </c:pt>
                <c:pt idx="12721">
                  <c:v>7.0368099999999995E-4</c:v>
                </c:pt>
                <c:pt idx="12722">
                  <c:v>-1.379045E-3</c:v>
                </c:pt>
                <c:pt idx="12723">
                  <c:v>1.853766E-3</c:v>
                </c:pt>
                <c:pt idx="12724">
                  <c:v>-1.1253249999999999E-3</c:v>
                </c:pt>
                <c:pt idx="12725">
                  <c:v>1.444093E-3</c:v>
                </c:pt>
                <c:pt idx="12726">
                  <c:v>7.2678200000000004E-4</c:v>
                </c:pt>
                <c:pt idx="12727">
                  <c:v>-3.383807E-3</c:v>
                </c:pt>
                <c:pt idx="12728">
                  <c:v>2.9278300000000002E-3</c:v>
                </c:pt>
                <c:pt idx="12729">
                  <c:v>1.0023639999999999E-3</c:v>
                </c:pt>
                <c:pt idx="12730">
                  <c:v>2.5380200000000002E-4</c:v>
                </c:pt>
                <c:pt idx="12731">
                  <c:v>-1.368862E-3</c:v>
                </c:pt>
                <c:pt idx="12732">
                  <c:v>3.3598500000000002E-4</c:v>
                </c:pt>
                <c:pt idx="12733">
                  <c:v>-1.2589820000000001E-3</c:v>
                </c:pt>
                <c:pt idx="12734">
                  <c:v>3.20322E-4</c:v>
                </c:pt>
                <c:pt idx="12735">
                  <c:v>3.6399799999999998E-4</c:v>
                </c:pt>
                <c:pt idx="12736">
                  <c:v>-2.0686010000000002E-3</c:v>
                </c:pt>
                <c:pt idx="12737">
                  <c:v>-8.3289400000000004E-4</c:v>
                </c:pt>
                <c:pt idx="12738">
                  <c:v>-1.9222999999999999E-4</c:v>
                </c:pt>
                <c:pt idx="12739">
                  <c:v>-1.5051680000000001E-3</c:v>
                </c:pt>
                <c:pt idx="12740">
                  <c:v>1.6098040000000001E-3</c:v>
                </c:pt>
                <c:pt idx="12741">
                  <c:v>-2.3356689999999999E-3</c:v>
                </c:pt>
                <c:pt idx="12742">
                  <c:v>-8.64952E-4</c:v>
                </c:pt>
                <c:pt idx="12743">
                  <c:v>-1.07481E-3</c:v>
                </c:pt>
                <c:pt idx="12744">
                  <c:v>1.5979449999999999E-3</c:v>
                </c:pt>
                <c:pt idx="12745">
                  <c:v>1.0151500000000001E-4</c:v>
                </c:pt>
                <c:pt idx="12746" formatCode="0.00E+00">
                  <c:v>1.13063E-6</c:v>
                </c:pt>
                <c:pt idx="12747">
                  <c:v>4.3069899999999999E-4</c:v>
                </c:pt>
                <c:pt idx="12748">
                  <c:v>1.60672E-4</c:v>
                </c:pt>
                <c:pt idx="12749">
                  <c:v>-8.9873299999999998E-4</c:v>
                </c:pt>
                <c:pt idx="12750">
                  <c:v>1.404347E-3</c:v>
                </c:pt>
                <c:pt idx="12751">
                  <c:v>4.5492999999999998E-4</c:v>
                </c:pt>
                <c:pt idx="12752">
                  <c:v>-1.2184260000000001E-3</c:v>
                </c:pt>
                <c:pt idx="12753">
                  <c:v>-1.4128369999999999E-3</c:v>
                </c:pt>
                <c:pt idx="12754">
                  <c:v>-2.5012609999999998E-3</c:v>
                </c:pt>
                <c:pt idx="12755">
                  <c:v>-1.142517E-3</c:v>
                </c:pt>
                <c:pt idx="12756">
                  <c:v>-1.9114030000000001E-3</c:v>
                </c:pt>
                <c:pt idx="12757" formatCode="0.00E+00">
                  <c:v>6.7059900000000005E-5</c:v>
                </c:pt>
                <c:pt idx="12758">
                  <c:v>-5.1389199999999995E-4</c:v>
                </c:pt>
                <c:pt idx="12759">
                  <c:v>-2.2145870000000001E-3</c:v>
                </c:pt>
                <c:pt idx="12760">
                  <c:v>-9.0401200000000004E-4</c:v>
                </c:pt>
                <c:pt idx="12761">
                  <c:v>-1.965016E-3</c:v>
                </c:pt>
                <c:pt idx="12762">
                  <c:v>8.8115700000000003E-4</c:v>
                </c:pt>
                <c:pt idx="12763">
                  <c:v>-3.8411100000000002E-4</c:v>
                </c:pt>
                <c:pt idx="12764">
                  <c:v>-1.711169E-3</c:v>
                </c:pt>
                <c:pt idx="12765">
                  <c:v>-2.2648400000000002E-3</c:v>
                </c:pt>
                <c:pt idx="12766">
                  <c:v>9.7574100000000002E-4</c:v>
                </c:pt>
                <c:pt idx="12767">
                  <c:v>-7.3720399999999998E-4</c:v>
                </c:pt>
                <c:pt idx="12768">
                  <c:v>-1.57188E-4</c:v>
                </c:pt>
                <c:pt idx="12769">
                  <c:v>-2.3718720000000001E-3</c:v>
                </c:pt>
                <c:pt idx="12770">
                  <c:v>-1.2387699999999999E-3</c:v>
                </c:pt>
                <c:pt idx="12771">
                  <c:v>3.95079E-4</c:v>
                </c:pt>
                <c:pt idx="12772">
                  <c:v>1.938104E-3</c:v>
                </c:pt>
                <c:pt idx="12773">
                  <c:v>-1.5096249999999999E-3</c:v>
                </c:pt>
                <c:pt idx="12774">
                  <c:v>-1.5026500000000001E-4</c:v>
                </c:pt>
                <c:pt idx="12775">
                  <c:v>1.061207E-3</c:v>
                </c:pt>
                <c:pt idx="12776">
                  <c:v>1.1408000000000001E-4</c:v>
                </c:pt>
                <c:pt idx="12777">
                  <c:v>8.0383799999999997E-4</c:v>
                </c:pt>
                <c:pt idx="12778">
                  <c:v>2.4560010000000002E-3</c:v>
                </c:pt>
                <c:pt idx="12779">
                  <c:v>-2.2857569999999998E-3</c:v>
                </c:pt>
                <c:pt idx="12780">
                  <c:v>3.9248899999999999E-4</c:v>
                </c:pt>
                <c:pt idx="12781">
                  <c:v>-9.8010400000000009E-4</c:v>
                </c:pt>
                <c:pt idx="12782">
                  <c:v>-1.7130199999999999E-4</c:v>
                </c:pt>
                <c:pt idx="12783">
                  <c:v>1.401294E-3</c:v>
                </c:pt>
                <c:pt idx="12784">
                  <c:v>5.4695199999999996E-4</c:v>
                </c:pt>
                <c:pt idx="12785" formatCode="0.00E+00">
                  <c:v>-5.4922E-5</c:v>
                </c:pt>
                <c:pt idx="12786" formatCode="0.00E+00">
                  <c:v>-6.0571400000000001E-5</c:v>
                </c:pt>
                <c:pt idx="12787" formatCode="0.00E+00">
                  <c:v>4.2493000000000001E-5</c:v>
                </c:pt>
                <c:pt idx="12788">
                  <c:v>-2.417209E-3</c:v>
                </c:pt>
                <c:pt idx="12789">
                  <c:v>6.2358800000000001E-4</c:v>
                </c:pt>
                <c:pt idx="12790">
                  <c:v>-2.3162200000000001E-4</c:v>
                </c:pt>
                <c:pt idx="12791">
                  <c:v>-1.488634E-3</c:v>
                </c:pt>
                <c:pt idx="12792">
                  <c:v>-6.8827000000000005E-4</c:v>
                </c:pt>
                <c:pt idx="12793">
                  <c:v>2.4942900000000001E-4</c:v>
                </c:pt>
                <c:pt idx="12794">
                  <c:v>-9.2715699999999996E-4</c:v>
                </c:pt>
                <c:pt idx="12795">
                  <c:v>-2.4405600000000001E-4</c:v>
                </c:pt>
                <c:pt idx="12796">
                  <c:v>2.024648E-3</c:v>
                </c:pt>
                <c:pt idx="12797">
                  <c:v>-4.3984200000000002E-4</c:v>
                </c:pt>
                <c:pt idx="12798">
                  <c:v>8.9522199999999999E-4</c:v>
                </c:pt>
                <c:pt idx="12799">
                  <c:v>-2.3983089999999999E-3</c:v>
                </c:pt>
                <c:pt idx="12800">
                  <c:v>-9.4196799999999995E-4</c:v>
                </c:pt>
                <c:pt idx="12801">
                  <c:v>1.226644E-3</c:v>
                </c:pt>
                <c:pt idx="12802">
                  <c:v>-2.5861909999999998E-3</c:v>
                </c:pt>
                <c:pt idx="12803">
                  <c:v>6.3170700000000002E-4</c:v>
                </c:pt>
                <c:pt idx="12804">
                  <c:v>-2.43179E-4</c:v>
                </c:pt>
                <c:pt idx="12805">
                  <c:v>-5.3293100000000005E-4</c:v>
                </c:pt>
                <c:pt idx="12806">
                  <c:v>-5.9189500000000005E-4</c:v>
                </c:pt>
                <c:pt idx="12807" formatCode="0.00E+00">
                  <c:v>-9.2019299999999995E-5</c:v>
                </c:pt>
                <c:pt idx="12808">
                  <c:v>-2.39726E-4</c:v>
                </c:pt>
                <c:pt idx="12809">
                  <c:v>-8.4639399999999999E-4</c:v>
                </c:pt>
                <c:pt idx="12810">
                  <c:v>-3.1902599999999998E-4</c:v>
                </c:pt>
                <c:pt idx="12811">
                  <c:v>-8.1703699999999995E-4</c:v>
                </c:pt>
                <c:pt idx="12812">
                  <c:v>8.2358099999999999E-4</c:v>
                </c:pt>
                <c:pt idx="12813">
                  <c:v>-3.50592E-3</c:v>
                </c:pt>
                <c:pt idx="12814">
                  <c:v>-6.0209399999999996E-4</c:v>
                </c:pt>
                <c:pt idx="12815">
                  <c:v>-7.6214999999999996E-4</c:v>
                </c:pt>
                <c:pt idx="12816">
                  <c:v>-9.5660600000000004E-4</c:v>
                </c:pt>
                <c:pt idx="12817">
                  <c:v>1.086039E-3</c:v>
                </c:pt>
                <c:pt idx="12818">
                  <c:v>1.2205950000000001E-3</c:v>
                </c:pt>
                <c:pt idx="12819">
                  <c:v>1.034706E-3</c:v>
                </c:pt>
                <c:pt idx="12820">
                  <c:v>2.6554859999999999E-3</c:v>
                </c:pt>
                <c:pt idx="12821">
                  <c:v>-2.981095E-3</c:v>
                </c:pt>
                <c:pt idx="12822">
                  <c:v>1.5248E-4</c:v>
                </c:pt>
                <c:pt idx="12823">
                  <c:v>1.411357E-3</c:v>
                </c:pt>
                <c:pt idx="12824">
                  <c:v>-4.5710299999999999E-4</c:v>
                </c:pt>
                <c:pt idx="12825">
                  <c:v>-8.1636299999999996E-4</c:v>
                </c:pt>
                <c:pt idx="12826">
                  <c:v>-3.9985999999999998E-4</c:v>
                </c:pt>
                <c:pt idx="12827">
                  <c:v>-4.3368200000000001E-4</c:v>
                </c:pt>
                <c:pt idx="12828">
                  <c:v>5.4402200000000002E-4</c:v>
                </c:pt>
                <c:pt idx="12829">
                  <c:v>8.1140400000000005E-4</c:v>
                </c:pt>
                <c:pt idx="12830">
                  <c:v>-9.39065E-4</c:v>
                </c:pt>
                <c:pt idx="12831">
                  <c:v>-1.249324E-3</c:v>
                </c:pt>
                <c:pt idx="12832">
                  <c:v>-5.6355399999999996E-4</c:v>
                </c:pt>
                <c:pt idx="12833" formatCode="0.00E+00">
                  <c:v>9.1849399999999995E-5</c:v>
                </c:pt>
                <c:pt idx="12834">
                  <c:v>-7.7786499999999998E-4</c:v>
                </c:pt>
                <c:pt idx="12835">
                  <c:v>-8.7853200000000001E-4</c:v>
                </c:pt>
                <c:pt idx="12836">
                  <c:v>1.5466699999999999E-4</c:v>
                </c:pt>
                <c:pt idx="12837">
                  <c:v>1.267069E-3</c:v>
                </c:pt>
                <c:pt idx="12838">
                  <c:v>1.462931E-3</c:v>
                </c:pt>
                <c:pt idx="12839">
                  <c:v>2.2277909999999998E-3</c:v>
                </c:pt>
                <c:pt idx="12840">
                  <c:v>-9.1481699999999995E-4</c:v>
                </c:pt>
                <c:pt idx="12841" formatCode="0.00E+00">
                  <c:v>-9.7759100000000004E-5</c:v>
                </c:pt>
                <c:pt idx="12842">
                  <c:v>-5.2921999999999995E-4</c:v>
                </c:pt>
                <c:pt idx="12843">
                  <c:v>-1.3265709999999999E-3</c:v>
                </c:pt>
                <c:pt idx="12844">
                  <c:v>-1.0602630000000001E-3</c:v>
                </c:pt>
                <c:pt idx="12845">
                  <c:v>1.3906439999999999E-3</c:v>
                </c:pt>
                <c:pt idx="12846">
                  <c:v>-2.4376110000000001E-3</c:v>
                </c:pt>
                <c:pt idx="12847">
                  <c:v>5.8480999999999995E-4</c:v>
                </c:pt>
                <c:pt idx="12848">
                  <c:v>1.998807E-3</c:v>
                </c:pt>
                <c:pt idx="12849">
                  <c:v>1.6347530000000001E-3</c:v>
                </c:pt>
                <c:pt idx="12850">
                  <c:v>-6.4169200000000002E-4</c:v>
                </c:pt>
                <c:pt idx="12851">
                  <c:v>1.4169320000000001E-3</c:v>
                </c:pt>
                <c:pt idx="12852">
                  <c:v>-6.2255299999999997E-4</c:v>
                </c:pt>
                <c:pt idx="12853">
                  <c:v>-1.0824809999999999E-3</c:v>
                </c:pt>
                <c:pt idx="12854">
                  <c:v>1.6188610000000001E-3</c:v>
                </c:pt>
                <c:pt idx="12855">
                  <c:v>-2.0610950000000002E-3</c:v>
                </c:pt>
                <c:pt idx="12856">
                  <c:v>9.6571099999999996E-4</c:v>
                </c:pt>
                <c:pt idx="12857">
                  <c:v>4.26155E-4</c:v>
                </c:pt>
                <c:pt idx="12858">
                  <c:v>3.1709860000000002E-3</c:v>
                </c:pt>
                <c:pt idx="12859">
                  <c:v>2.962194E-3</c:v>
                </c:pt>
                <c:pt idx="12860" formatCode="0.00E+00">
                  <c:v>4.3624100000000001E-5</c:v>
                </c:pt>
                <c:pt idx="12861">
                  <c:v>-1.324974E-3</c:v>
                </c:pt>
                <c:pt idx="12862">
                  <c:v>-1.906696E-3</c:v>
                </c:pt>
                <c:pt idx="12863" formatCode="0.00E+00">
                  <c:v>6.5108800000000002E-5</c:v>
                </c:pt>
                <c:pt idx="12864">
                  <c:v>2.1718900000000001E-4</c:v>
                </c:pt>
                <c:pt idx="12865">
                  <c:v>1.9985770000000001E-3</c:v>
                </c:pt>
                <c:pt idx="12866">
                  <c:v>1.1142229999999999E-3</c:v>
                </c:pt>
                <c:pt idx="12867">
                  <c:v>-5.5770899999999998E-4</c:v>
                </c:pt>
                <c:pt idx="12868">
                  <c:v>-2.435806E-3</c:v>
                </c:pt>
                <c:pt idx="12869">
                  <c:v>-1.5380540000000001E-3</c:v>
                </c:pt>
                <c:pt idx="12870">
                  <c:v>3.6556700000000002E-4</c:v>
                </c:pt>
                <c:pt idx="12871">
                  <c:v>4.6703400000000001E-4</c:v>
                </c:pt>
                <c:pt idx="12872">
                  <c:v>4.3977399999999998E-4</c:v>
                </c:pt>
                <c:pt idx="12873" formatCode="0.00E+00">
                  <c:v>-7.6346600000000005E-5</c:v>
                </c:pt>
                <c:pt idx="12874">
                  <c:v>1.709447E-3</c:v>
                </c:pt>
                <c:pt idx="12875">
                  <c:v>-2.527376E-3</c:v>
                </c:pt>
                <c:pt idx="12876">
                  <c:v>-6.6332999999999995E-4</c:v>
                </c:pt>
                <c:pt idx="12877">
                  <c:v>1.3556130000000001E-3</c:v>
                </c:pt>
                <c:pt idx="12878">
                  <c:v>-9.7521000000000001E-4</c:v>
                </c:pt>
                <c:pt idx="12879">
                  <c:v>-2.4655150000000002E-3</c:v>
                </c:pt>
                <c:pt idx="12880">
                  <c:v>-1.1418419999999999E-3</c:v>
                </c:pt>
                <c:pt idx="12881">
                  <c:v>5.7350100000000002E-4</c:v>
                </c:pt>
                <c:pt idx="12882">
                  <c:v>-9.6403600000000004E-4</c:v>
                </c:pt>
                <c:pt idx="12883">
                  <c:v>1.490599E-3</c:v>
                </c:pt>
                <c:pt idx="12884">
                  <c:v>1.8202100000000001E-4</c:v>
                </c:pt>
                <c:pt idx="12885">
                  <c:v>-1.805762E-3</c:v>
                </c:pt>
                <c:pt idx="12886">
                  <c:v>2.6351100000000002E-4</c:v>
                </c:pt>
                <c:pt idx="12887">
                  <c:v>1.6872370000000001E-3</c:v>
                </c:pt>
                <c:pt idx="12888">
                  <c:v>1.8949889999999999E-3</c:v>
                </c:pt>
                <c:pt idx="12889">
                  <c:v>-1.238753E-3</c:v>
                </c:pt>
                <c:pt idx="12890">
                  <c:v>-2.5590900000000002E-4</c:v>
                </c:pt>
                <c:pt idx="12891">
                  <c:v>2.30917E-4</c:v>
                </c:pt>
                <c:pt idx="12892">
                  <c:v>-5.2851999999999999E-4</c:v>
                </c:pt>
                <c:pt idx="12893">
                  <c:v>1.057393E-3</c:v>
                </c:pt>
                <c:pt idx="12894">
                  <c:v>1.1183510000000001E-3</c:v>
                </c:pt>
                <c:pt idx="12895">
                  <c:v>1.837139E-3</c:v>
                </c:pt>
                <c:pt idx="12896">
                  <c:v>-5.7916300000000005E-4</c:v>
                </c:pt>
                <c:pt idx="12897">
                  <c:v>7.4496000000000002E-4</c:v>
                </c:pt>
                <c:pt idx="12898">
                  <c:v>1.3587339999999999E-3</c:v>
                </c:pt>
                <c:pt idx="12899">
                  <c:v>-1.702304E-3</c:v>
                </c:pt>
                <c:pt idx="12900">
                  <c:v>8.4361799999999997E-4</c:v>
                </c:pt>
                <c:pt idx="12901">
                  <c:v>-5.8250499999999998E-4</c:v>
                </c:pt>
                <c:pt idx="12902" formatCode="0.00E+00">
                  <c:v>6.0319399999999997E-5</c:v>
                </c:pt>
                <c:pt idx="12903">
                  <c:v>1.3088100000000001E-3</c:v>
                </c:pt>
                <c:pt idx="12904" formatCode="0.00E+00">
                  <c:v>3.8331399999999997E-5</c:v>
                </c:pt>
                <c:pt idx="12905" formatCode="0.00E+00">
                  <c:v>-8.63043E-5</c:v>
                </c:pt>
                <c:pt idx="12906">
                  <c:v>-1.7314979999999999E-3</c:v>
                </c:pt>
                <c:pt idx="12907">
                  <c:v>2.4310220000000001E-3</c:v>
                </c:pt>
                <c:pt idx="12908">
                  <c:v>-2.9327900000000002E-4</c:v>
                </c:pt>
                <c:pt idx="12909">
                  <c:v>-6.4987599999999997E-4</c:v>
                </c:pt>
                <c:pt idx="12910">
                  <c:v>1.2446180000000001E-3</c:v>
                </c:pt>
                <c:pt idx="12911">
                  <c:v>1.0310320000000001E-3</c:v>
                </c:pt>
                <c:pt idx="12912">
                  <c:v>-2.79003E-4</c:v>
                </c:pt>
                <c:pt idx="12913">
                  <c:v>-4.5370600000000001E-4</c:v>
                </c:pt>
                <c:pt idx="12914">
                  <c:v>-6.3265700000000001E-4</c:v>
                </c:pt>
                <c:pt idx="12915">
                  <c:v>-8.7606999999999995E-4</c:v>
                </c:pt>
                <c:pt idx="12916">
                  <c:v>2.47731E-4</c:v>
                </c:pt>
                <c:pt idx="12917">
                  <c:v>5.3455400000000002E-4</c:v>
                </c:pt>
                <c:pt idx="12918">
                  <c:v>-8.6454299999999995E-4</c:v>
                </c:pt>
                <c:pt idx="12919">
                  <c:v>6.4254000000000004E-4</c:v>
                </c:pt>
                <c:pt idx="12920">
                  <c:v>-7.55625E-4</c:v>
                </c:pt>
                <c:pt idx="12921">
                  <c:v>-1.06029E-3</c:v>
                </c:pt>
                <c:pt idx="12922">
                  <c:v>7.7625299999999997E-4</c:v>
                </c:pt>
                <c:pt idx="12923">
                  <c:v>-3.2030420000000001E-3</c:v>
                </c:pt>
                <c:pt idx="12924">
                  <c:v>-3.1802499999999999E-4</c:v>
                </c:pt>
                <c:pt idx="12925">
                  <c:v>-1.1691710000000001E-3</c:v>
                </c:pt>
                <c:pt idx="12926">
                  <c:v>-1.5866319999999999E-3</c:v>
                </c:pt>
                <c:pt idx="12927">
                  <c:v>-2.0348419999999998E-3</c:v>
                </c:pt>
                <c:pt idx="12928" formatCode="0.00E+00">
                  <c:v>-7.6012200000000004E-5</c:v>
                </c:pt>
                <c:pt idx="12929">
                  <c:v>1.69531E-4</c:v>
                </c:pt>
                <c:pt idx="12930">
                  <c:v>5.0819999999999999E-4</c:v>
                </c:pt>
                <c:pt idx="12931">
                  <c:v>3.17251E-4</c:v>
                </c:pt>
                <c:pt idx="12932">
                  <c:v>-3.68155E-4</c:v>
                </c:pt>
                <c:pt idx="12933">
                  <c:v>1.0007099999999999E-3</c:v>
                </c:pt>
                <c:pt idx="12934">
                  <c:v>-7.2933899999999996E-4</c:v>
                </c:pt>
                <c:pt idx="12935">
                  <c:v>1.48706E-4</c:v>
                </c:pt>
                <c:pt idx="12936">
                  <c:v>-5.3986799999999999E-4</c:v>
                </c:pt>
                <c:pt idx="12937">
                  <c:v>1.11542E-4</c:v>
                </c:pt>
                <c:pt idx="12938">
                  <c:v>7.9450400000000002E-4</c:v>
                </c:pt>
                <c:pt idx="12939">
                  <c:v>1.06588E-3</c:v>
                </c:pt>
                <c:pt idx="12940" formatCode="0.00E+00">
                  <c:v>-4.1217999999999997E-5</c:v>
                </c:pt>
                <c:pt idx="12941">
                  <c:v>1.6600090000000001E-3</c:v>
                </c:pt>
                <c:pt idx="12942">
                  <c:v>7.5057699999999999E-4</c:v>
                </c:pt>
                <c:pt idx="12943" formatCode="0.00E+00">
                  <c:v>8.1058100000000002E-5</c:v>
                </c:pt>
                <c:pt idx="12944">
                  <c:v>1.7800680000000001E-3</c:v>
                </c:pt>
                <c:pt idx="12945" formatCode="0.00E+00">
                  <c:v>6.1364799999999999E-6</c:v>
                </c:pt>
                <c:pt idx="12946">
                  <c:v>-1.306081E-3</c:v>
                </c:pt>
                <c:pt idx="12947">
                  <c:v>2.5112939999999999E-3</c:v>
                </c:pt>
                <c:pt idx="12948">
                  <c:v>1.8706699999999999E-4</c:v>
                </c:pt>
                <c:pt idx="12949">
                  <c:v>2.1293100000000001E-3</c:v>
                </c:pt>
                <c:pt idx="12950">
                  <c:v>9.1512099999999997E-4</c:v>
                </c:pt>
                <c:pt idx="12951">
                  <c:v>6.0992299999999995E-4</c:v>
                </c:pt>
                <c:pt idx="12952">
                  <c:v>-1.3355050000000001E-3</c:v>
                </c:pt>
                <c:pt idx="12953">
                  <c:v>2.04601E-4</c:v>
                </c:pt>
                <c:pt idx="12954">
                  <c:v>2.6465199999999999E-4</c:v>
                </c:pt>
                <c:pt idx="12955">
                  <c:v>-2.8529100000000002E-4</c:v>
                </c:pt>
                <c:pt idx="12956">
                  <c:v>-2.1897430000000001E-3</c:v>
                </c:pt>
                <c:pt idx="12957">
                  <c:v>-2.0909399999999999E-3</c:v>
                </c:pt>
                <c:pt idx="12958">
                  <c:v>-5.6196200000000005E-4</c:v>
                </c:pt>
                <c:pt idx="12959">
                  <c:v>-1.2354759999999999E-3</c:v>
                </c:pt>
                <c:pt idx="12960">
                  <c:v>1.4649520000000001E-3</c:v>
                </c:pt>
                <c:pt idx="12961">
                  <c:v>-8.59189E-4</c:v>
                </c:pt>
                <c:pt idx="12962">
                  <c:v>1.646523E-3</c:v>
                </c:pt>
                <c:pt idx="12963">
                  <c:v>-3.4046199999999998E-4</c:v>
                </c:pt>
                <c:pt idx="12964">
                  <c:v>9.2758999999999995E-4</c:v>
                </c:pt>
                <c:pt idx="12965">
                  <c:v>-7.8855099999999997E-4</c:v>
                </c:pt>
                <c:pt idx="12966">
                  <c:v>-1.979621E-3</c:v>
                </c:pt>
                <c:pt idx="12967">
                  <c:v>-1.0443189999999999E-3</c:v>
                </c:pt>
                <c:pt idx="12968">
                  <c:v>-1.434275E-3</c:v>
                </c:pt>
                <c:pt idx="12969">
                  <c:v>4.4511799999999999E-4</c:v>
                </c:pt>
                <c:pt idx="12970">
                  <c:v>-1.800283E-3</c:v>
                </c:pt>
                <c:pt idx="12971">
                  <c:v>3.0867399999999999E-4</c:v>
                </c:pt>
                <c:pt idx="12972">
                  <c:v>-1.1527709999999999E-3</c:v>
                </c:pt>
                <c:pt idx="12973">
                  <c:v>-1.0877899999999999E-3</c:v>
                </c:pt>
                <c:pt idx="12974">
                  <c:v>3.4697880000000001E-3</c:v>
                </c:pt>
                <c:pt idx="12975">
                  <c:v>7.2060699999999995E-4</c:v>
                </c:pt>
                <c:pt idx="12976">
                  <c:v>2.5281700000000002E-4</c:v>
                </c:pt>
                <c:pt idx="12977">
                  <c:v>-6.1510700000000005E-4</c:v>
                </c:pt>
                <c:pt idx="12978">
                  <c:v>2.4218239999999999E-3</c:v>
                </c:pt>
                <c:pt idx="12979">
                  <c:v>1.3885169999999999E-3</c:v>
                </c:pt>
                <c:pt idx="12980">
                  <c:v>1.5248270000000001E-3</c:v>
                </c:pt>
                <c:pt idx="12981">
                  <c:v>-3.3666009999999999E-3</c:v>
                </c:pt>
                <c:pt idx="12982">
                  <c:v>-2.9098399999999999E-4</c:v>
                </c:pt>
                <c:pt idx="12983">
                  <c:v>1.0629669999999999E-3</c:v>
                </c:pt>
                <c:pt idx="12984">
                  <c:v>-1.33781E-3</c:v>
                </c:pt>
                <c:pt idx="12985">
                  <c:v>-5.9398999999999997E-4</c:v>
                </c:pt>
                <c:pt idx="12986">
                  <c:v>7.4169299999999997E-4</c:v>
                </c:pt>
                <c:pt idx="12987">
                  <c:v>-8.8523200000000001E-4</c:v>
                </c:pt>
                <c:pt idx="12988">
                  <c:v>9.2279099999999995E-4</c:v>
                </c:pt>
                <c:pt idx="12989" formatCode="0.00E+00">
                  <c:v>-9.3155499999999993E-6</c:v>
                </c:pt>
                <c:pt idx="12990">
                  <c:v>-2.360886E-3</c:v>
                </c:pt>
                <c:pt idx="12991">
                  <c:v>1.3472989999999999E-3</c:v>
                </c:pt>
                <c:pt idx="12992">
                  <c:v>-4.9792499999999997E-4</c:v>
                </c:pt>
                <c:pt idx="12993">
                  <c:v>-2.3051460000000001E-3</c:v>
                </c:pt>
                <c:pt idx="12994">
                  <c:v>-2.217555E-3</c:v>
                </c:pt>
                <c:pt idx="12995">
                  <c:v>-8.4096799999999999E-4</c:v>
                </c:pt>
                <c:pt idx="12996">
                  <c:v>-1.3068999999999999E-3</c:v>
                </c:pt>
                <c:pt idx="12997">
                  <c:v>6.0791199999999995E-4</c:v>
                </c:pt>
                <c:pt idx="12998">
                  <c:v>1.179622E-3</c:v>
                </c:pt>
                <c:pt idx="12999">
                  <c:v>1.342607E-3</c:v>
                </c:pt>
                <c:pt idx="13000">
                  <c:v>-6.6155499999999998E-4</c:v>
                </c:pt>
                <c:pt idx="13001">
                  <c:v>-2.313781E-3</c:v>
                </c:pt>
                <c:pt idx="13002">
                  <c:v>1.7808629999999999E-3</c:v>
                </c:pt>
                <c:pt idx="13003">
                  <c:v>2.64725E-4</c:v>
                </c:pt>
                <c:pt idx="13004">
                  <c:v>6.5621400000000002E-4</c:v>
                </c:pt>
                <c:pt idx="13005">
                  <c:v>-3.944131E-3</c:v>
                </c:pt>
                <c:pt idx="13006">
                  <c:v>-8.0793300000000005E-4</c:v>
                </c:pt>
                <c:pt idx="13007">
                  <c:v>2.1540349999999999E-3</c:v>
                </c:pt>
                <c:pt idx="13008">
                  <c:v>-1.762481E-3</c:v>
                </c:pt>
                <c:pt idx="13009">
                  <c:v>1.3970930000000001E-3</c:v>
                </c:pt>
                <c:pt idx="13010">
                  <c:v>2.868537E-3</c:v>
                </c:pt>
                <c:pt idx="13011">
                  <c:v>6.1390499999999998E-4</c:v>
                </c:pt>
                <c:pt idx="13012">
                  <c:v>-2.3328049999999999E-3</c:v>
                </c:pt>
                <c:pt idx="13013">
                  <c:v>2.3924419999999998E-3</c:v>
                </c:pt>
                <c:pt idx="13014">
                  <c:v>1.06288E-4</c:v>
                </c:pt>
                <c:pt idx="13015">
                  <c:v>1.1965859999999999E-3</c:v>
                </c:pt>
                <c:pt idx="13016">
                  <c:v>1.3162810000000001E-3</c:v>
                </c:pt>
                <c:pt idx="13017">
                  <c:v>1.2880509999999999E-3</c:v>
                </c:pt>
                <c:pt idx="13018">
                  <c:v>1.9790160000000001E-3</c:v>
                </c:pt>
                <c:pt idx="13019">
                  <c:v>8.50368E-4</c:v>
                </c:pt>
                <c:pt idx="13020">
                  <c:v>3.52534E-4</c:v>
                </c:pt>
                <c:pt idx="13021">
                  <c:v>1.763211E-3</c:v>
                </c:pt>
                <c:pt idx="13022">
                  <c:v>-9.7979699999999992E-4</c:v>
                </c:pt>
                <c:pt idx="13023">
                  <c:v>3.7042500000000002E-4</c:v>
                </c:pt>
                <c:pt idx="13024">
                  <c:v>5.3661500000000005E-4</c:v>
                </c:pt>
                <c:pt idx="13025">
                  <c:v>6.6897400000000002E-4</c:v>
                </c:pt>
                <c:pt idx="13026">
                  <c:v>1.291073E-3</c:v>
                </c:pt>
                <c:pt idx="13027">
                  <c:v>6.0078099999999999E-4</c:v>
                </c:pt>
                <c:pt idx="13028">
                  <c:v>2.9062960000000001E-3</c:v>
                </c:pt>
                <c:pt idx="13029">
                  <c:v>2.0282519999999999E-3</c:v>
                </c:pt>
                <c:pt idx="13030">
                  <c:v>9.4654099999999996E-4</c:v>
                </c:pt>
                <c:pt idx="13031">
                  <c:v>1.110591E-3</c:v>
                </c:pt>
                <c:pt idx="13032">
                  <c:v>-9.2832699999999995E-4</c:v>
                </c:pt>
                <c:pt idx="13033">
                  <c:v>-8.7453100000000001E-4</c:v>
                </c:pt>
                <c:pt idx="13034">
                  <c:v>8.3392000000000004E-4</c:v>
                </c:pt>
                <c:pt idx="13035">
                  <c:v>2.7172699999999998E-4</c:v>
                </c:pt>
                <c:pt idx="13036">
                  <c:v>-1.850761E-3</c:v>
                </c:pt>
                <c:pt idx="13037">
                  <c:v>-4.1505099999999999E-4</c:v>
                </c:pt>
                <c:pt idx="13038">
                  <c:v>-4.0979370000000003E-3</c:v>
                </c:pt>
                <c:pt idx="13039">
                  <c:v>1.94546E-4</c:v>
                </c:pt>
                <c:pt idx="13040">
                  <c:v>6.4861499999999996E-4</c:v>
                </c:pt>
                <c:pt idx="13041">
                  <c:v>-2.2190759999999999E-3</c:v>
                </c:pt>
                <c:pt idx="13042">
                  <c:v>-8.9872200000000002E-4</c:v>
                </c:pt>
                <c:pt idx="13043">
                  <c:v>1.642466E-3</c:v>
                </c:pt>
                <c:pt idx="13044">
                  <c:v>-1.13074E-4</c:v>
                </c:pt>
                <c:pt idx="13045">
                  <c:v>-1.0153530000000001E-3</c:v>
                </c:pt>
                <c:pt idx="13046">
                  <c:v>-1.9435380000000001E-3</c:v>
                </c:pt>
                <c:pt idx="13047">
                  <c:v>-4.6282099999999998E-4</c:v>
                </c:pt>
                <c:pt idx="13048">
                  <c:v>-4.6617400000000003E-4</c:v>
                </c:pt>
                <c:pt idx="13049">
                  <c:v>2.8030999999999998E-4</c:v>
                </c:pt>
                <c:pt idx="13050">
                  <c:v>1.4407269999999999E-3</c:v>
                </c:pt>
                <c:pt idx="13051">
                  <c:v>-2.160932E-3</c:v>
                </c:pt>
                <c:pt idx="13052">
                  <c:v>-7.2200499999999996E-4</c:v>
                </c:pt>
                <c:pt idx="13053">
                  <c:v>-1.2865199999999999E-4</c:v>
                </c:pt>
                <c:pt idx="13054">
                  <c:v>1.0559180000000001E-3</c:v>
                </c:pt>
                <c:pt idx="13055">
                  <c:v>8.7961699999999996E-4</c:v>
                </c:pt>
                <c:pt idx="13056">
                  <c:v>-2.9824300000000001E-4</c:v>
                </c:pt>
                <c:pt idx="13057">
                  <c:v>7.44917E-4</c:v>
                </c:pt>
                <c:pt idx="13058">
                  <c:v>-4.0153299999999998E-4</c:v>
                </c:pt>
                <c:pt idx="13059">
                  <c:v>7.2178800000000001E-4</c:v>
                </c:pt>
                <c:pt idx="13060" formatCode="0.00E+00">
                  <c:v>5.1294500000000002E-5</c:v>
                </c:pt>
                <c:pt idx="13061" formatCode="0.00E+00">
                  <c:v>8.40514E-5</c:v>
                </c:pt>
                <c:pt idx="13062">
                  <c:v>4.8148800000000002E-4</c:v>
                </c:pt>
                <c:pt idx="13063">
                  <c:v>-9.9603400000000003E-4</c:v>
                </c:pt>
                <c:pt idx="13064">
                  <c:v>7.6830699999999997E-4</c:v>
                </c:pt>
                <c:pt idx="13065">
                  <c:v>3.6399929999999998E-3</c:v>
                </c:pt>
                <c:pt idx="13066">
                  <c:v>-8.3489100000000004E-4</c:v>
                </c:pt>
                <c:pt idx="13067">
                  <c:v>-6.4048000000000002E-4</c:v>
                </c:pt>
                <c:pt idx="13068">
                  <c:v>-4.66537E-4</c:v>
                </c:pt>
                <c:pt idx="13069">
                  <c:v>3.5664600000000001E-4</c:v>
                </c:pt>
                <c:pt idx="13070">
                  <c:v>-1.7728139999999999E-3</c:v>
                </c:pt>
                <c:pt idx="13071">
                  <c:v>-8.0209200000000002E-4</c:v>
                </c:pt>
                <c:pt idx="13072">
                  <c:v>-9.7277300000000002E-4</c:v>
                </c:pt>
                <c:pt idx="13073">
                  <c:v>6.1819900000000005E-4</c:v>
                </c:pt>
                <c:pt idx="13074">
                  <c:v>-5.7523000000000003E-4</c:v>
                </c:pt>
                <c:pt idx="13075" formatCode="0.00E+00">
                  <c:v>9.0673599999999995E-6</c:v>
                </c:pt>
                <c:pt idx="13076">
                  <c:v>1.858204E-3</c:v>
                </c:pt>
                <c:pt idx="13077">
                  <c:v>1.4443489999999999E-3</c:v>
                </c:pt>
                <c:pt idx="13078">
                  <c:v>1.67071E-4</c:v>
                </c:pt>
                <c:pt idx="13079">
                  <c:v>-4.3214000000000002E-4</c:v>
                </c:pt>
                <c:pt idx="13080">
                  <c:v>1.765586E-3</c:v>
                </c:pt>
                <c:pt idx="13081">
                  <c:v>-2.813187E-3</c:v>
                </c:pt>
                <c:pt idx="13082">
                  <c:v>5.62902E-4</c:v>
                </c:pt>
                <c:pt idx="13083">
                  <c:v>2.9898300000000001E-4</c:v>
                </c:pt>
                <c:pt idx="13084">
                  <c:v>-1.0682860000000001E-3</c:v>
                </c:pt>
                <c:pt idx="13085">
                  <c:v>1.6468069999999999E-3</c:v>
                </c:pt>
                <c:pt idx="13086">
                  <c:v>-1.7751939999999999E-3</c:v>
                </c:pt>
                <c:pt idx="13087">
                  <c:v>-2.0579300000000001E-4</c:v>
                </c:pt>
                <c:pt idx="13088">
                  <c:v>-2.2035319999999998E-3</c:v>
                </c:pt>
                <c:pt idx="13089">
                  <c:v>7.8400200000000001E-4</c:v>
                </c:pt>
                <c:pt idx="13090">
                  <c:v>2.4860849999999999E-3</c:v>
                </c:pt>
                <c:pt idx="13091">
                  <c:v>-2.9156049999999999E-3</c:v>
                </c:pt>
                <c:pt idx="13092">
                  <c:v>1.3943790000000001E-3</c:v>
                </c:pt>
                <c:pt idx="13093">
                  <c:v>5.6480500000000004E-4</c:v>
                </c:pt>
                <c:pt idx="13094">
                  <c:v>7.07279E-4</c:v>
                </c:pt>
                <c:pt idx="13095">
                  <c:v>2.6066700000000002E-4</c:v>
                </c:pt>
                <c:pt idx="13096">
                  <c:v>-4.6324499999999999E-4</c:v>
                </c:pt>
                <c:pt idx="13097">
                  <c:v>2.6805900000000002E-4</c:v>
                </c:pt>
                <c:pt idx="13098">
                  <c:v>-3.6522690000000001E-3</c:v>
                </c:pt>
                <c:pt idx="13099">
                  <c:v>-1.4408699999999999E-4</c:v>
                </c:pt>
                <c:pt idx="13100">
                  <c:v>-1.6031999999999999E-3</c:v>
                </c:pt>
                <c:pt idx="13101">
                  <c:v>1.233067E-3</c:v>
                </c:pt>
                <c:pt idx="13102">
                  <c:v>9.93767E-4</c:v>
                </c:pt>
                <c:pt idx="13103">
                  <c:v>-1.381506E-3</c:v>
                </c:pt>
                <c:pt idx="13104">
                  <c:v>1.4606650000000001E-3</c:v>
                </c:pt>
                <c:pt idx="13105">
                  <c:v>-3.0740800000000001E-4</c:v>
                </c:pt>
                <c:pt idx="13106">
                  <c:v>-1.164116E-3</c:v>
                </c:pt>
                <c:pt idx="13107">
                  <c:v>1.6982500000000001E-3</c:v>
                </c:pt>
                <c:pt idx="13108">
                  <c:v>-2.7319250000000001E-3</c:v>
                </c:pt>
                <c:pt idx="13109">
                  <c:v>1.5546990000000001E-3</c:v>
                </c:pt>
                <c:pt idx="13110">
                  <c:v>-2.7872999999999998E-4</c:v>
                </c:pt>
                <c:pt idx="13111">
                  <c:v>-8.2041700000000004E-4</c:v>
                </c:pt>
                <c:pt idx="13112">
                  <c:v>4.1156750000000001E-3</c:v>
                </c:pt>
                <c:pt idx="13113">
                  <c:v>2.3944400000000001E-4</c:v>
                </c:pt>
                <c:pt idx="13114">
                  <c:v>3.84881E-4</c:v>
                </c:pt>
                <c:pt idx="13115">
                  <c:v>-2.0261199999999999E-4</c:v>
                </c:pt>
                <c:pt idx="13116">
                  <c:v>2.4242799999999999E-4</c:v>
                </c:pt>
                <c:pt idx="13117">
                  <c:v>1.441117E-3</c:v>
                </c:pt>
                <c:pt idx="13118">
                  <c:v>-8.4193500000000004E-4</c:v>
                </c:pt>
                <c:pt idx="13119">
                  <c:v>1.263826E-3</c:v>
                </c:pt>
                <c:pt idx="13120">
                  <c:v>8.1101000000000003E-4</c:v>
                </c:pt>
                <c:pt idx="13121">
                  <c:v>-2.40529E-3</c:v>
                </c:pt>
                <c:pt idx="13122">
                  <c:v>7.70416E-4</c:v>
                </c:pt>
                <c:pt idx="13123">
                  <c:v>-2.1822299999999998E-3</c:v>
                </c:pt>
                <c:pt idx="13124">
                  <c:v>1.97925E-4</c:v>
                </c:pt>
                <c:pt idx="13125">
                  <c:v>1.4062009999999999E-3</c:v>
                </c:pt>
                <c:pt idx="13126">
                  <c:v>8.16276E-4</c:v>
                </c:pt>
                <c:pt idx="13127">
                  <c:v>1.5843319999999999E-3</c:v>
                </c:pt>
                <c:pt idx="13128">
                  <c:v>-1.4598669999999999E-3</c:v>
                </c:pt>
                <c:pt idx="13129">
                  <c:v>4.9063199999999996E-4</c:v>
                </c:pt>
                <c:pt idx="13130">
                  <c:v>1.706382E-3</c:v>
                </c:pt>
                <c:pt idx="13131">
                  <c:v>1.273351E-3</c:v>
                </c:pt>
                <c:pt idx="13132">
                  <c:v>-6.5536800000000003E-4</c:v>
                </c:pt>
                <c:pt idx="13133">
                  <c:v>-3.0729200000000003E-4</c:v>
                </c:pt>
                <c:pt idx="13134">
                  <c:v>2.3359629999999999E-3</c:v>
                </c:pt>
                <c:pt idx="13135">
                  <c:v>-5.8472500000000002E-4</c:v>
                </c:pt>
                <c:pt idx="13136">
                  <c:v>1.29346E-3</c:v>
                </c:pt>
                <c:pt idx="13137">
                  <c:v>-1.840281E-3</c:v>
                </c:pt>
                <c:pt idx="13138">
                  <c:v>1.24398E-3</c:v>
                </c:pt>
                <c:pt idx="13139">
                  <c:v>1.7129630000000001E-3</c:v>
                </c:pt>
                <c:pt idx="13140">
                  <c:v>1.414736E-3</c:v>
                </c:pt>
                <c:pt idx="13141">
                  <c:v>1.665073E-3</c:v>
                </c:pt>
                <c:pt idx="13142">
                  <c:v>6.6697100000000004E-4</c:v>
                </c:pt>
                <c:pt idx="13143">
                  <c:v>1.2158480000000001E-3</c:v>
                </c:pt>
                <c:pt idx="13144">
                  <c:v>2.2792670000000002E-3</c:v>
                </c:pt>
                <c:pt idx="13145">
                  <c:v>5.04537E-4</c:v>
                </c:pt>
                <c:pt idx="13146" formatCode="0.00E+00">
                  <c:v>-4.21703E-6</c:v>
                </c:pt>
                <c:pt idx="13147">
                  <c:v>9.0472000000000003E-4</c:v>
                </c:pt>
                <c:pt idx="13148">
                  <c:v>-7.9136699999999996E-4</c:v>
                </c:pt>
                <c:pt idx="13149">
                  <c:v>-1.180721E-3</c:v>
                </c:pt>
                <c:pt idx="13150">
                  <c:v>5.2988500000000001E-4</c:v>
                </c:pt>
                <c:pt idx="13151">
                  <c:v>-1.0234999999999999E-4</c:v>
                </c:pt>
                <c:pt idx="13152">
                  <c:v>-6.6011499999999996E-4</c:v>
                </c:pt>
                <c:pt idx="13153">
                  <c:v>7.1700500000000005E-4</c:v>
                </c:pt>
                <c:pt idx="13154">
                  <c:v>-1.434715E-3</c:v>
                </c:pt>
                <c:pt idx="13155">
                  <c:v>-1.569204E-3</c:v>
                </c:pt>
                <c:pt idx="13156">
                  <c:v>-8.1636199999999995E-4</c:v>
                </c:pt>
                <c:pt idx="13157">
                  <c:v>-4.46981E-4</c:v>
                </c:pt>
                <c:pt idx="13158">
                  <c:v>1.035092E-3</c:v>
                </c:pt>
                <c:pt idx="13159">
                  <c:v>-6.8637500000000003E-4</c:v>
                </c:pt>
                <c:pt idx="13160">
                  <c:v>-6.5753299999999997E-4</c:v>
                </c:pt>
                <c:pt idx="13161">
                  <c:v>-2.3273349999999998E-3</c:v>
                </c:pt>
                <c:pt idx="13162" formatCode="0.00E+00">
                  <c:v>-3.34997E-5</c:v>
                </c:pt>
                <c:pt idx="13163">
                  <c:v>-7.7572199999999996E-4</c:v>
                </c:pt>
                <c:pt idx="13164">
                  <c:v>1.369821E-3</c:v>
                </c:pt>
                <c:pt idx="13165">
                  <c:v>-4.6509699999999998E-4</c:v>
                </c:pt>
                <c:pt idx="13166">
                  <c:v>-3.362678E-3</c:v>
                </c:pt>
                <c:pt idx="13167">
                  <c:v>1.4773519999999999E-3</c:v>
                </c:pt>
                <c:pt idx="13168">
                  <c:v>1.3905689999999999E-3</c:v>
                </c:pt>
                <c:pt idx="13169">
                  <c:v>-5.4554899999999999E-4</c:v>
                </c:pt>
                <c:pt idx="13170">
                  <c:v>-8.3622000000000004E-4</c:v>
                </c:pt>
                <c:pt idx="13171">
                  <c:v>1.2491499999999999E-4</c:v>
                </c:pt>
                <c:pt idx="13172">
                  <c:v>1.6581289999999999E-3</c:v>
                </c:pt>
                <c:pt idx="13173">
                  <c:v>1.433092E-3</c:v>
                </c:pt>
                <c:pt idx="13174">
                  <c:v>1.286719E-3</c:v>
                </c:pt>
                <c:pt idx="13175">
                  <c:v>-1.007595E-3</c:v>
                </c:pt>
                <c:pt idx="13176">
                  <c:v>-1.3880450000000001E-3</c:v>
                </c:pt>
                <c:pt idx="13177">
                  <c:v>-9.0015400000000001E-4</c:v>
                </c:pt>
                <c:pt idx="13178">
                  <c:v>-3.5200699999999999E-4</c:v>
                </c:pt>
                <c:pt idx="13179">
                  <c:v>-1.130449E-3</c:v>
                </c:pt>
                <c:pt idx="13180">
                  <c:v>1.537961E-3</c:v>
                </c:pt>
                <c:pt idx="13181">
                  <c:v>9.55261E-4</c:v>
                </c:pt>
                <c:pt idx="13182">
                  <c:v>4.80106E-4</c:v>
                </c:pt>
                <c:pt idx="13183">
                  <c:v>2.5706879999999998E-3</c:v>
                </c:pt>
                <c:pt idx="13184">
                  <c:v>-8.3070799999999999E-4</c:v>
                </c:pt>
                <c:pt idx="13185">
                  <c:v>9.4029400000000005E-4</c:v>
                </c:pt>
                <c:pt idx="13186">
                  <c:v>-3.6559500000000003E-4</c:v>
                </c:pt>
                <c:pt idx="13187">
                  <c:v>-5.77583E-4</c:v>
                </c:pt>
                <c:pt idx="13188">
                  <c:v>-1.623977E-3</c:v>
                </c:pt>
                <c:pt idx="13189">
                  <c:v>1.44628E-4</c:v>
                </c:pt>
                <c:pt idx="13190">
                  <c:v>-3.5407499999999997E-4</c:v>
                </c:pt>
                <c:pt idx="13191">
                  <c:v>-9.3331200000000005E-4</c:v>
                </c:pt>
                <c:pt idx="13192">
                  <c:v>-2.884822E-3</c:v>
                </c:pt>
                <c:pt idx="13193">
                  <c:v>3.4213000000000001E-4</c:v>
                </c:pt>
                <c:pt idx="13194">
                  <c:v>5.6422099999999995E-4</c:v>
                </c:pt>
                <c:pt idx="13195">
                  <c:v>9.1575900000000004E-4</c:v>
                </c:pt>
                <c:pt idx="13196">
                  <c:v>-1.536253E-3</c:v>
                </c:pt>
                <c:pt idx="13197" formatCode="0.00E+00">
                  <c:v>-4.7013199999999999E-5</c:v>
                </c:pt>
                <c:pt idx="13198" formatCode="0.00E+00">
                  <c:v>8.0399699999999995E-5</c:v>
                </c:pt>
                <c:pt idx="13199">
                  <c:v>2.652747E-3</c:v>
                </c:pt>
                <c:pt idx="13200">
                  <c:v>2.9772799999999998E-4</c:v>
                </c:pt>
                <c:pt idx="13201">
                  <c:v>3.7735600000000002E-4</c:v>
                </c:pt>
                <c:pt idx="13202">
                  <c:v>1.47198E-4</c:v>
                </c:pt>
                <c:pt idx="13203">
                  <c:v>1.66107E-4</c:v>
                </c:pt>
                <c:pt idx="13204">
                  <c:v>-3.7451900000000002E-4</c:v>
                </c:pt>
                <c:pt idx="13205">
                  <c:v>-9.3644599999999996E-4</c:v>
                </c:pt>
                <c:pt idx="13206">
                  <c:v>6.4754400000000001E-4</c:v>
                </c:pt>
                <c:pt idx="13207">
                  <c:v>-1.6152399999999999E-4</c:v>
                </c:pt>
                <c:pt idx="13208">
                  <c:v>-3.6673700000000001E-4</c:v>
                </c:pt>
                <c:pt idx="13209">
                  <c:v>-5.0522200000000005E-4</c:v>
                </c:pt>
                <c:pt idx="13210">
                  <c:v>-1.941484E-3</c:v>
                </c:pt>
                <c:pt idx="13211">
                  <c:v>-1.151324E-3</c:v>
                </c:pt>
                <c:pt idx="13212" formatCode="0.00E+00">
                  <c:v>6.5471999999999998E-6</c:v>
                </c:pt>
                <c:pt idx="13213">
                  <c:v>1.423349E-3</c:v>
                </c:pt>
                <c:pt idx="13214">
                  <c:v>-8.3883199999999997E-4</c:v>
                </c:pt>
                <c:pt idx="13215">
                  <c:v>6.9088699999999995E-4</c:v>
                </c:pt>
                <c:pt idx="13216">
                  <c:v>2.6631400000000003E-4</c:v>
                </c:pt>
                <c:pt idx="13217">
                  <c:v>-9.5394700000000002E-4</c:v>
                </c:pt>
                <c:pt idx="13218">
                  <c:v>-4.8031300000000001E-4</c:v>
                </c:pt>
                <c:pt idx="13219">
                  <c:v>-1.9546390000000002E-3</c:v>
                </c:pt>
                <c:pt idx="13220">
                  <c:v>-4.14084E-4</c:v>
                </c:pt>
                <c:pt idx="13221">
                  <c:v>-2.0482E-3</c:v>
                </c:pt>
                <c:pt idx="13222">
                  <c:v>-4.2754300000000001E-4</c:v>
                </c:pt>
                <c:pt idx="13223">
                  <c:v>1.5618380000000001E-3</c:v>
                </c:pt>
                <c:pt idx="13224">
                  <c:v>-5.1681999999999997E-4</c:v>
                </c:pt>
                <c:pt idx="13225">
                  <c:v>-1.371162E-3</c:v>
                </c:pt>
                <c:pt idx="13226">
                  <c:v>7.8211800000000005E-4</c:v>
                </c:pt>
                <c:pt idx="13227">
                  <c:v>-1.340688E-3</c:v>
                </c:pt>
                <c:pt idx="13228">
                  <c:v>-2.3114500000000001E-4</c:v>
                </c:pt>
                <c:pt idx="13229">
                  <c:v>-1.70691E-4</c:v>
                </c:pt>
                <c:pt idx="13230">
                  <c:v>-1.8188600000000001E-3</c:v>
                </c:pt>
                <c:pt idx="13231">
                  <c:v>1.58271E-4</c:v>
                </c:pt>
                <c:pt idx="13232">
                  <c:v>-2.598333E-3</c:v>
                </c:pt>
                <c:pt idx="13233">
                  <c:v>-3.0721500000000001E-4</c:v>
                </c:pt>
                <c:pt idx="13234">
                  <c:v>8.1675900000000002E-4</c:v>
                </c:pt>
                <c:pt idx="13235">
                  <c:v>-3.10823E-4</c:v>
                </c:pt>
                <c:pt idx="13236">
                  <c:v>-3.3125730000000001E-3</c:v>
                </c:pt>
                <c:pt idx="13237">
                  <c:v>-2.5780730000000002E-3</c:v>
                </c:pt>
                <c:pt idx="13238">
                  <c:v>5.0318300000000004E-4</c:v>
                </c:pt>
                <c:pt idx="13239">
                  <c:v>-4.28124E-4</c:v>
                </c:pt>
                <c:pt idx="13240">
                  <c:v>-2.1432949999999999E-3</c:v>
                </c:pt>
                <c:pt idx="13241">
                  <c:v>-1.21758E-3</c:v>
                </c:pt>
                <c:pt idx="13242" formatCode="0.00E+00">
                  <c:v>7.0277599999999996E-6</c:v>
                </c:pt>
                <c:pt idx="13243">
                  <c:v>6.9199300000000001E-4</c:v>
                </c:pt>
                <c:pt idx="13244">
                  <c:v>-1.4212770000000001E-3</c:v>
                </c:pt>
                <c:pt idx="13245">
                  <c:v>2.3255239999999998E-3</c:v>
                </c:pt>
                <c:pt idx="13246">
                  <c:v>6.2213899999999996E-4</c:v>
                </c:pt>
                <c:pt idx="13247">
                  <c:v>-3.09377E-3</c:v>
                </c:pt>
                <c:pt idx="13248">
                  <c:v>-2.2062779999999999E-3</c:v>
                </c:pt>
                <c:pt idx="13249">
                  <c:v>4.76591E-4</c:v>
                </c:pt>
                <c:pt idx="13250">
                  <c:v>-1.333414E-3</c:v>
                </c:pt>
                <c:pt idx="13251">
                  <c:v>-1.4971979999999999E-3</c:v>
                </c:pt>
                <c:pt idx="13252">
                  <c:v>7.4816200000000002E-4</c:v>
                </c:pt>
                <c:pt idx="13253">
                  <c:v>1.323404E-3</c:v>
                </c:pt>
                <c:pt idx="13254">
                  <c:v>1.65289E-3</c:v>
                </c:pt>
                <c:pt idx="13255">
                  <c:v>-8.1506099999999995E-4</c:v>
                </c:pt>
                <c:pt idx="13256">
                  <c:v>1.428611E-3</c:v>
                </c:pt>
                <c:pt idx="13257">
                  <c:v>4.78395E-4</c:v>
                </c:pt>
                <c:pt idx="13258">
                  <c:v>1.483048E-3</c:v>
                </c:pt>
                <c:pt idx="13259" formatCode="0.00E+00">
                  <c:v>4.0147500000000001E-5</c:v>
                </c:pt>
                <c:pt idx="13260" formatCode="0.00E+00">
                  <c:v>-4.4823600000000002E-5</c:v>
                </c:pt>
                <c:pt idx="13261">
                  <c:v>7.36282E-4</c:v>
                </c:pt>
                <c:pt idx="13262">
                  <c:v>-4.3311199999999998E-4</c:v>
                </c:pt>
                <c:pt idx="13263">
                  <c:v>4.6756899999999998E-4</c:v>
                </c:pt>
                <c:pt idx="13264">
                  <c:v>2.4878900000000002E-4</c:v>
                </c:pt>
                <c:pt idx="13265">
                  <c:v>-1.233793E-3</c:v>
                </c:pt>
                <c:pt idx="13266">
                  <c:v>1.368256E-3</c:v>
                </c:pt>
                <c:pt idx="13267">
                  <c:v>2.494507E-3</c:v>
                </c:pt>
                <c:pt idx="13268" formatCode="0.00E+00">
                  <c:v>-7.1478100000000003E-5</c:v>
                </c:pt>
                <c:pt idx="13269">
                  <c:v>-2.0805670000000002E-3</c:v>
                </c:pt>
                <c:pt idx="13270">
                  <c:v>-7.2348200000000001E-4</c:v>
                </c:pt>
                <c:pt idx="13271">
                  <c:v>3.9531199999999999E-4</c:v>
                </c:pt>
                <c:pt idx="13272">
                  <c:v>-1.300423E-3</c:v>
                </c:pt>
                <c:pt idx="13273">
                  <c:v>-1.3382400000000001E-3</c:v>
                </c:pt>
                <c:pt idx="13274">
                  <c:v>-6.9757499999999997E-4</c:v>
                </c:pt>
                <c:pt idx="13275">
                  <c:v>7.1177000000000002E-4</c:v>
                </c:pt>
                <c:pt idx="13276">
                  <c:v>-1.1817259999999999E-3</c:v>
                </c:pt>
                <c:pt idx="13277">
                  <c:v>-1.4379219999999999E-3</c:v>
                </c:pt>
                <c:pt idx="13278">
                  <c:v>1.1523600000000001E-4</c:v>
                </c:pt>
                <c:pt idx="13279">
                  <c:v>-1.6386300000000001E-4</c:v>
                </c:pt>
                <c:pt idx="13280">
                  <c:v>1.5126580000000001E-3</c:v>
                </c:pt>
                <c:pt idx="13281">
                  <c:v>-1.138785E-3</c:v>
                </c:pt>
                <c:pt idx="13282">
                  <c:v>-1.5883920000000001E-3</c:v>
                </c:pt>
                <c:pt idx="13283">
                  <c:v>2.0684499999999999E-4</c:v>
                </c:pt>
                <c:pt idx="13284">
                  <c:v>-1.4103270000000001E-3</c:v>
                </c:pt>
                <c:pt idx="13285">
                  <c:v>-1.5951509999999999E-3</c:v>
                </c:pt>
                <c:pt idx="13286">
                  <c:v>-3.95991E-4</c:v>
                </c:pt>
                <c:pt idx="13287">
                  <c:v>1.4280079999999999E-3</c:v>
                </c:pt>
                <c:pt idx="13288">
                  <c:v>2.4669699999999999E-4</c:v>
                </c:pt>
                <c:pt idx="13289">
                  <c:v>9.08492E-4</c:v>
                </c:pt>
                <c:pt idx="13290">
                  <c:v>1.9074739999999999E-3</c:v>
                </c:pt>
                <c:pt idx="13291">
                  <c:v>-1.129861E-3</c:v>
                </c:pt>
                <c:pt idx="13292">
                  <c:v>2.0896310000000002E-3</c:v>
                </c:pt>
                <c:pt idx="13293">
                  <c:v>5.23425E-4</c:v>
                </c:pt>
                <c:pt idx="13294">
                  <c:v>-1.0505029999999999E-3</c:v>
                </c:pt>
                <c:pt idx="13295">
                  <c:v>4.3154599999999999E-4</c:v>
                </c:pt>
                <c:pt idx="13296">
                  <c:v>-1.473146E-3</c:v>
                </c:pt>
                <c:pt idx="13297" formatCode="0.00E+00">
                  <c:v>-3.74364E-5</c:v>
                </c:pt>
                <c:pt idx="13298">
                  <c:v>1.4519470000000001E-3</c:v>
                </c:pt>
                <c:pt idx="13299">
                  <c:v>-1.369938E-3</c:v>
                </c:pt>
                <c:pt idx="13300" formatCode="0.00E+00">
                  <c:v>-7.0689699999999995E-5</c:v>
                </c:pt>
                <c:pt idx="13301">
                  <c:v>7.5382499999999996E-4</c:v>
                </c:pt>
                <c:pt idx="13302">
                  <c:v>-5.9222500000000004E-4</c:v>
                </c:pt>
                <c:pt idx="13303">
                  <c:v>-2.4407249999999999E-3</c:v>
                </c:pt>
                <c:pt idx="13304">
                  <c:v>1.360998E-3</c:v>
                </c:pt>
                <c:pt idx="13305">
                  <c:v>2.327726E-3</c:v>
                </c:pt>
                <c:pt idx="13306">
                  <c:v>-2.7575569999999999E-3</c:v>
                </c:pt>
                <c:pt idx="13307">
                  <c:v>-8.3555299999999995E-4</c:v>
                </c:pt>
                <c:pt idx="13308">
                  <c:v>-5.4480999999999996E-4</c:v>
                </c:pt>
                <c:pt idx="13309">
                  <c:v>6.1313199999999996E-4</c:v>
                </c:pt>
                <c:pt idx="13310">
                  <c:v>-1.011082E-3</c:v>
                </c:pt>
                <c:pt idx="13311">
                  <c:v>-2.5314700000000001E-4</c:v>
                </c:pt>
                <c:pt idx="13312">
                  <c:v>-7.5984900000000005E-4</c:v>
                </c:pt>
                <c:pt idx="13313">
                  <c:v>1.062019E-3</c:v>
                </c:pt>
                <c:pt idx="13314">
                  <c:v>1.08236E-4</c:v>
                </c:pt>
                <c:pt idx="13315">
                  <c:v>-1.382868E-3</c:v>
                </c:pt>
                <c:pt idx="13316">
                  <c:v>1.119566E-3</c:v>
                </c:pt>
                <c:pt idx="13317">
                  <c:v>4.4232400000000002E-4</c:v>
                </c:pt>
                <c:pt idx="13318">
                  <c:v>8.6671800000000005E-4</c:v>
                </c:pt>
                <c:pt idx="13319">
                  <c:v>9.8336499999999993E-4</c:v>
                </c:pt>
                <c:pt idx="13320">
                  <c:v>5.2473500000000002E-4</c:v>
                </c:pt>
                <c:pt idx="13321">
                  <c:v>-1.008447E-3</c:v>
                </c:pt>
                <c:pt idx="13322">
                  <c:v>-5.9572200000000003E-4</c:v>
                </c:pt>
                <c:pt idx="13323">
                  <c:v>-1.5605860000000001E-3</c:v>
                </c:pt>
                <c:pt idx="13324">
                  <c:v>1.6054750000000001E-3</c:v>
                </c:pt>
                <c:pt idx="13325">
                  <c:v>-1.8606289999999999E-3</c:v>
                </c:pt>
                <c:pt idx="13326">
                  <c:v>8.8844800000000002E-4</c:v>
                </c:pt>
                <c:pt idx="13327">
                  <c:v>2.45918E-3</c:v>
                </c:pt>
                <c:pt idx="13328">
                  <c:v>-5.7961700000000004E-4</c:v>
                </c:pt>
                <c:pt idx="13329">
                  <c:v>-4.21958E-4</c:v>
                </c:pt>
                <c:pt idx="13330">
                  <c:v>-1.4675840000000001E-3</c:v>
                </c:pt>
                <c:pt idx="13331">
                  <c:v>2.0166300000000002E-3</c:v>
                </c:pt>
                <c:pt idx="13332">
                  <c:v>-2.59304E-3</c:v>
                </c:pt>
                <c:pt idx="13333">
                  <c:v>-1.0193789999999999E-3</c:v>
                </c:pt>
                <c:pt idx="13334">
                  <c:v>-2.1245699999999999E-4</c:v>
                </c:pt>
                <c:pt idx="13335">
                  <c:v>2.2962699999999999E-4</c:v>
                </c:pt>
                <c:pt idx="13336">
                  <c:v>-1.9742480000000001E-3</c:v>
                </c:pt>
                <c:pt idx="13337">
                  <c:v>-3.9286300000000002E-4</c:v>
                </c:pt>
                <c:pt idx="13338">
                  <c:v>-3.76659E-4</c:v>
                </c:pt>
                <c:pt idx="13339">
                  <c:v>-1.6496499999999999E-3</c:v>
                </c:pt>
                <c:pt idx="13340">
                  <c:v>-1.166086E-3</c:v>
                </c:pt>
                <c:pt idx="13341">
                  <c:v>-1.5077700000000001E-3</c:v>
                </c:pt>
                <c:pt idx="13342">
                  <c:v>-2.0591300000000001E-4</c:v>
                </c:pt>
                <c:pt idx="13343">
                  <c:v>2.4535199999999998E-3</c:v>
                </c:pt>
                <c:pt idx="13344" formatCode="0.00E+00">
                  <c:v>-3.4089199999999999E-5</c:v>
                </c:pt>
                <c:pt idx="13345">
                  <c:v>-2.31163E-4</c:v>
                </c:pt>
                <c:pt idx="13346">
                  <c:v>1.8516100000000001E-4</c:v>
                </c:pt>
                <c:pt idx="13347">
                  <c:v>-1.8022399999999999E-4</c:v>
                </c:pt>
                <c:pt idx="13348">
                  <c:v>-4.25528E-4</c:v>
                </c:pt>
                <c:pt idx="13349">
                  <c:v>5.3906899999999998E-4</c:v>
                </c:pt>
                <c:pt idx="13350">
                  <c:v>-9.5825599999999999E-4</c:v>
                </c:pt>
                <c:pt idx="13351">
                  <c:v>1.251102E-3</c:v>
                </c:pt>
                <c:pt idx="13352">
                  <c:v>-1.140994E-3</c:v>
                </c:pt>
                <c:pt idx="13353">
                  <c:v>-3.3192600000000002E-4</c:v>
                </c:pt>
                <c:pt idx="13354">
                  <c:v>3.3276769999999998E-3</c:v>
                </c:pt>
                <c:pt idx="13355">
                  <c:v>1.5297760000000001E-3</c:v>
                </c:pt>
                <c:pt idx="13356">
                  <c:v>-1.8851989999999999E-3</c:v>
                </c:pt>
                <c:pt idx="13357">
                  <c:v>-1.2295279999999999E-3</c:v>
                </c:pt>
                <c:pt idx="13358">
                  <c:v>4.06902E-4</c:v>
                </c:pt>
                <c:pt idx="13359" formatCode="0.00E+00">
                  <c:v>6.2555099999999993E-5</c:v>
                </c:pt>
                <c:pt idx="13360">
                  <c:v>2.9247399999999998E-4</c:v>
                </c:pt>
                <c:pt idx="13361">
                  <c:v>5.3535400000000004E-4</c:v>
                </c:pt>
                <c:pt idx="13362">
                  <c:v>2.7496600000000002E-4</c:v>
                </c:pt>
                <c:pt idx="13363">
                  <c:v>2.2230679999999999E-3</c:v>
                </c:pt>
                <c:pt idx="13364" formatCode="0.00E+00">
                  <c:v>8.92957E-5</c:v>
                </c:pt>
                <c:pt idx="13365">
                  <c:v>2.7516580000000001E-3</c:v>
                </c:pt>
                <c:pt idx="13366">
                  <c:v>-1.4207550000000001E-3</c:v>
                </c:pt>
                <c:pt idx="13367">
                  <c:v>-4.4151100000000001E-4</c:v>
                </c:pt>
                <c:pt idx="13368">
                  <c:v>-2.8457759999999999E-3</c:v>
                </c:pt>
                <c:pt idx="13369">
                  <c:v>3.4389199999999999E-4</c:v>
                </c:pt>
                <c:pt idx="13370">
                  <c:v>1.0504799999999999E-3</c:v>
                </c:pt>
                <c:pt idx="13371">
                  <c:v>-2.1338609999999999E-3</c:v>
                </c:pt>
                <c:pt idx="13372">
                  <c:v>4.6421599999999999E-4</c:v>
                </c:pt>
                <c:pt idx="13373">
                  <c:v>8.0057299999999995E-4</c:v>
                </c:pt>
                <c:pt idx="13374">
                  <c:v>3.5086200000000002E-4</c:v>
                </c:pt>
                <c:pt idx="13375">
                  <c:v>-9.4396699999999998E-4</c:v>
                </c:pt>
                <c:pt idx="13376">
                  <c:v>-1.298446E-3</c:v>
                </c:pt>
                <c:pt idx="13377">
                  <c:v>-2.0678329999999998E-3</c:v>
                </c:pt>
                <c:pt idx="13378">
                  <c:v>-5.0954400000000001E-4</c:v>
                </c:pt>
                <c:pt idx="13379">
                  <c:v>-5.9796100000000004E-4</c:v>
                </c:pt>
                <c:pt idx="13380">
                  <c:v>6.0101299999999996E-4</c:v>
                </c:pt>
                <c:pt idx="13381">
                  <c:v>2.4516429999999999E-3</c:v>
                </c:pt>
                <c:pt idx="13382">
                  <c:v>-1.12606E-4</c:v>
                </c:pt>
                <c:pt idx="13383">
                  <c:v>-2.128352E-3</c:v>
                </c:pt>
                <c:pt idx="13384">
                  <c:v>4.5277799999999998E-4</c:v>
                </c:pt>
                <c:pt idx="13385">
                  <c:v>-1.93954E-3</c:v>
                </c:pt>
                <c:pt idx="13386">
                  <c:v>6.0401900000000002E-4</c:v>
                </c:pt>
                <c:pt idx="13387">
                  <c:v>1.5181400000000001E-4</c:v>
                </c:pt>
                <c:pt idx="13388">
                  <c:v>1.912951E-3</c:v>
                </c:pt>
                <c:pt idx="13389">
                  <c:v>-2.3614220000000002E-3</c:v>
                </c:pt>
                <c:pt idx="13390">
                  <c:v>-4.1909299999999999E-4</c:v>
                </c:pt>
                <c:pt idx="13391">
                  <c:v>1.721822E-3</c:v>
                </c:pt>
                <c:pt idx="13392">
                  <c:v>-1.2617450000000001E-3</c:v>
                </c:pt>
                <c:pt idx="13393">
                  <c:v>3.3402200000000001E-4</c:v>
                </c:pt>
                <c:pt idx="13394" formatCode="0.00E+00">
                  <c:v>-3.6685299999999999E-5</c:v>
                </c:pt>
                <c:pt idx="13395">
                  <c:v>-1.2875720000000001E-3</c:v>
                </c:pt>
                <c:pt idx="13396">
                  <c:v>-9.8236000000000005E-4</c:v>
                </c:pt>
                <c:pt idx="13397">
                  <c:v>1.2277970000000001E-3</c:v>
                </c:pt>
                <c:pt idx="13398">
                  <c:v>-1.32299E-4</c:v>
                </c:pt>
                <c:pt idx="13399">
                  <c:v>-1.16586E-4</c:v>
                </c:pt>
                <c:pt idx="13400">
                  <c:v>9.0368399999999998E-4</c:v>
                </c:pt>
                <c:pt idx="13401">
                  <c:v>-2.5056950000000001E-3</c:v>
                </c:pt>
                <c:pt idx="13402">
                  <c:v>-9.21224E-4</c:v>
                </c:pt>
                <c:pt idx="13403">
                  <c:v>1.051113E-3</c:v>
                </c:pt>
                <c:pt idx="13404">
                  <c:v>3.2965400000000003E-4</c:v>
                </c:pt>
                <c:pt idx="13405">
                  <c:v>2.7209059999999999E-3</c:v>
                </c:pt>
                <c:pt idx="13406">
                  <c:v>2.0590499999999999E-4</c:v>
                </c:pt>
                <c:pt idx="13407">
                  <c:v>-2.41506E-4</c:v>
                </c:pt>
                <c:pt idx="13408">
                  <c:v>4.68197E-4</c:v>
                </c:pt>
                <c:pt idx="13409">
                  <c:v>-3.23827E-4</c:v>
                </c:pt>
                <c:pt idx="13410">
                  <c:v>-1.389323E-3</c:v>
                </c:pt>
                <c:pt idx="13411">
                  <c:v>9.0845200000000002E-4</c:v>
                </c:pt>
                <c:pt idx="13412">
                  <c:v>2.5413269999999999E-3</c:v>
                </c:pt>
                <c:pt idx="13413">
                  <c:v>-1.170054E-3</c:v>
                </c:pt>
                <c:pt idx="13414">
                  <c:v>2.5696900000000001E-4</c:v>
                </c:pt>
                <c:pt idx="13415">
                  <c:v>2.137693E-3</c:v>
                </c:pt>
                <c:pt idx="13416">
                  <c:v>-5.0994199999999999E-4</c:v>
                </c:pt>
                <c:pt idx="13417">
                  <c:v>-1.8990470000000001E-3</c:v>
                </c:pt>
                <c:pt idx="13418">
                  <c:v>-5.8560399999999999E-4</c:v>
                </c:pt>
                <c:pt idx="13419">
                  <c:v>-7.3287600000000004E-4</c:v>
                </c:pt>
                <c:pt idx="13420">
                  <c:v>2.88798E-4</c:v>
                </c:pt>
                <c:pt idx="13421">
                  <c:v>-1.7482540000000001E-3</c:v>
                </c:pt>
                <c:pt idx="13422">
                  <c:v>-2.2730279999999999E-3</c:v>
                </c:pt>
                <c:pt idx="13423">
                  <c:v>5.6510299999999996E-4</c:v>
                </c:pt>
                <c:pt idx="13424">
                  <c:v>-1.0639009999999999E-3</c:v>
                </c:pt>
                <c:pt idx="13425">
                  <c:v>-1.7595180000000001E-3</c:v>
                </c:pt>
                <c:pt idx="13426">
                  <c:v>1.6979320000000001E-3</c:v>
                </c:pt>
                <c:pt idx="13427">
                  <c:v>-1.284276E-3</c:v>
                </c:pt>
                <c:pt idx="13428">
                  <c:v>-1.1933650000000001E-3</c:v>
                </c:pt>
                <c:pt idx="13429">
                  <c:v>-9.1799399999999999E-4</c:v>
                </c:pt>
                <c:pt idx="13430">
                  <c:v>-1.0020649999999999E-3</c:v>
                </c:pt>
                <c:pt idx="13431">
                  <c:v>-1.1227069999999999E-3</c:v>
                </c:pt>
                <c:pt idx="13432">
                  <c:v>9.5808999999999998E-4</c:v>
                </c:pt>
                <c:pt idx="13433">
                  <c:v>1.241184E-3</c:v>
                </c:pt>
                <c:pt idx="13434">
                  <c:v>1.9076600000000001E-4</c:v>
                </c:pt>
                <c:pt idx="13435">
                  <c:v>8.2566400000000004E-4</c:v>
                </c:pt>
                <c:pt idx="13436">
                  <c:v>1.5696040000000001E-3</c:v>
                </c:pt>
                <c:pt idx="13437">
                  <c:v>-9.0047900000000004E-4</c:v>
                </c:pt>
                <c:pt idx="13438">
                  <c:v>-1.28315E-3</c:v>
                </c:pt>
                <c:pt idx="13439">
                  <c:v>2.51505E-3</c:v>
                </c:pt>
                <c:pt idx="13440" formatCode="0.00E+00">
                  <c:v>5.09755E-5</c:v>
                </c:pt>
                <c:pt idx="13441">
                  <c:v>2.1809720000000002E-3</c:v>
                </c:pt>
                <c:pt idx="13442">
                  <c:v>-4.0893199999999998E-4</c:v>
                </c:pt>
                <c:pt idx="13443">
                  <c:v>1.2201239999999999E-3</c:v>
                </c:pt>
                <c:pt idx="13444">
                  <c:v>1.5376280000000001E-3</c:v>
                </c:pt>
                <c:pt idx="13445">
                  <c:v>-1.0893140000000001E-3</c:v>
                </c:pt>
                <c:pt idx="13446">
                  <c:v>-1.978755E-3</c:v>
                </c:pt>
                <c:pt idx="13447">
                  <c:v>-1.0975150000000001E-3</c:v>
                </c:pt>
                <c:pt idx="13448" formatCode="0.00E+00">
                  <c:v>-4.7543999999999997E-7</c:v>
                </c:pt>
                <c:pt idx="13449">
                  <c:v>-7.3071400000000004E-4</c:v>
                </c:pt>
                <c:pt idx="13450">
                  <c:v>1.6378110000000001E-3</c:v>
                </c:pt>
                <c:pt idx="13451">
                  <c:v>5.23012E-4</c:v>
                </c:pt>
                <c:pt idx="13452">
                  <c:v>1.4673099999999999E-4</c:v>
                </c:pt>
                <c:pt idx="13453">
                  <c:v>-3.0840300000000001E-4</c:v>
                </c:pt>
                <c:pt idx="13454">
                  <c:v>2.7497709999999998E-3</c:v>
                </c:pt>
                <c:pt idx="13455">
                  <c:v>7.9660899999999999E-4</c:v>
                </c:pt>
                <c:pt idx="13456">
                  <c:v>1.5788799999999999E-4</c:v>
                </c:pt>
                <c:pt idx="13457">
                  <c:v>-1.156116E-3</c:v>
                </c:pt>
                <c:pt idx="13458">
                  <c:v>1.1500429999999999E-3</c:v>
                </c:pt>
                <c:pt idx="13459">
                  <c:v>-2.0686530000000002E-3</c:v>
                </c:pt>
                <c:pt idx="13460">
                  <c:v>-7.6888499999999997E-4</c:v>
                </c:pt>
                <c:pt idx="13461">
                  <c:v>-1.0506479999999999E-3</c:v>
                </c:pt>
                <c:pt idx="13462">
                  <c:v>3.6112999999999998E-4</c:v>
                </c:pt>
                <c:pt idx="13463">
                  <c:v>-9.0333999999999998E-4</c:v>
                </c:pt>
                <c:pt idx="13464">
                  <c:v>1.5853530000000001E-3</c:v>
                </c:pt>
                <c:pt idx="13465">
                  <c:v>1.725968E-3</c:v>
                </c:pt>
                <c:pt idx="13466">
                  <c:v>7.19398E-4</c:v>
                </c:pt>
                <c:pt idx="13467">
                  <c:v>4.0221499999999998E-4</c:v>
                </c:pt>
                <c:pt idx="13468">
                  <c:v>2.542164E-3</c:v>
                </c:pt>
                <c:pt idx="13469">
                  <c:v>4.98987E-4</c:v>
                </c:pt>
                <c:pt idx="13470">
                  <c:v>2.541246E-3</c:v>
                </c:pt>
                <c:pt idx="13471">
                  <c:v>1.7649339999999999E-3</c:v>
                </c:pt>
                <c:pt idx="13472">
                  <c:v>1.805238E-3</c:v>
                </c:pt>
                <c:pt idx="13473">
                  <c:v>-1.1029340000000001E-3</c:v>
                </c:pt>
                <c:pt idx="13474">
                  <c:v>2.4949949999999999E-3</c:v>
                </c:pt>
                <c:pt idx="13475" formatCode="0.00E+00">
                  <c:v>-4.1159800000000004E-6</c:v>
                </c:pt>
                <c:pt idx="13476" formatCode="0.00E+00">
                  <c:v>-6.9473400000000005E-5</c:v>
                </c:pt>
                <c:pt idx="13477" formatCode="0.00E+00">
                  <c:v>2.8796999999999999E-5</c:v>
                </c:pt>
                <c:pt idx="13478">
                  <c:v>-1.670546E-3</c:v>
                </c:pt>
                <c:pt idx="13479">
                  <c:v>1.567592E-3</c:v>
                </c:pt>
                <c:pt idx="13480">
                  <c:v>-1.318977E-3</c:v>
                </c:pt>
                <c:pt idx="13481">
                  <c:v>5.0662000000000005E-4</c:v>
                </c:pt>
                <c:pt idx="13482">
                  <c:v>-7.8996700000000003E-4</c:v>
                </c:pt>
                <c:pt idx="13483">
                  <c:v>-2.4243490000000001E-3</c:v>
                </c:pt>
                <c:pt idx="13484">
                  <c:v>1.7034579999999999E-3</c:v>
                </c:pt>
                <c:pt idx="13485">
                  <c:v>-1.175153E-3</c:v>
                </c:pt>
                <c:pt idx="13486">
                  <c:v>-2.4638399999999999E-4</c:v>
                </c:pt>
                <c:pt idx="13487">
                  <c:v>7.0995699999999999E-4</c:v>
                </c:pt>
                <c:pt idx="13488">
                  <c:v>2.3767279999999998E-3</c:v>
                </c:pt>
                <c:pt idx="13489">
                  <c:v>1.703481E-3</c:v>
                </c:pt>
                <c:pt idx="13490">
                  <c:v>7.3127900000000004E-4</c:v>
                </c:pt>
                <c:pt idx="13491">
                  <c:v>-3.1241400000000001E-4</c:v>
                </c:pt>
                <c:pt idx="13492">
                  <c:v>-4.51395E-4</c:v>
                </c:pt>
                <c:pt idx="13493" formatCode="0.00E+00">
                  <c:v>-5.0589900000000002E-5</c:v>
                </c:pt>
                <c:pt idx="13494">
                  <c:v>-2.4716730000000002E-3</c:v>
                </c:pt>
                <c:pt idx="13495">
                  <c:v>1.62726E-4</c:v>
                </c:pt>
                <c:pt idx="13496">
                  <c:v>2.556287E-3</c:v>
                </c:pt>
                <c:pt idx="13497">
                  <c:v>4.0258900000000002E-4</c:v>
                </c:pt>
                <c:pt idx="13498">
                  <c:v>1.253068E-3</c:v>
                </c:pt>
                <c:pt idx="13499">
                  <c:v>1.3081950000000001E-3</c:v>
                </c:pt>
                <c:pt idx="13500" formatCode="0.00E+00">
                  <c:v>1.18539E-5</c:v>
                </c:pt>
                <c:pt idx="13501">
                  <c:v>-8.5021100000000002E-4</c:v>
                </c:pt>
                <c:pt idx="13502">
                  <c:v>-1.2218909999999999E-3</c:v>
                </c:pt>
                <c:pt idx="13503">
                  <c:v>1.2407340000000001E-3</c:v>
                </c:pt>
                <c:pt idx="13504">
                  <c:v>-9.6159700000000002E-4</c:v>
                </c:pt>
                <c:pt idx="13505" formatCode="0.00E+00">
                  <c:v>9.0351800000000005E-5</c:v>
                </c:pt>
                <c:pt idx="13506">
                  <c:v>4.0470600000000001E-4</c:v>
                </c:pt>
                <c:pt idx="13507">
                  <c:v>9.0138600000000001E-4</c:v>
                </c:pt>
                <c:pt idx="13508">
                  <c:v>-2.4223719999999999E-3</c:v>
                </c:pt>
                <c:pt idx="13509">
                  <c:v>5.0896899999999996E-4</c:v>
                </c:pt>
                <c:pt idx="13510">
                  <c:v>-2.4667510000000001E-3</c:v>
                </c:pt>
                <c:pt idx="13511">
                  <c:v>7.8709899999999998E-4</c:v>
                </c:pt>
                <c:pt idx="13512">
                  <c:v>1.1423430000000001E-3</c:v>
                </c:pt>
                <c:pt idx="13513">
                  <c:v>-3.0295499999999999E-4</c:v>
                </c:pt>
                <c:pt idx="13514">
                  <c:v>-2.3802E-4</c:v>
                </c:pt>
                <c:pt idx="13515">
                  <c:v>-2.198373E-3</c:v>
                </c:pt>
                <c:pt idx="13516">
                  <c:v>7.23729E-4</c:v>
                </c:pt>
                <c:pt idx="13517">
                  <c:v>3.1440100000000001E-4</c:v>
                </c:pt>
                <c:pt idx="13518">
                  <c:v>1.690811E-3</c:v>
                </c:pt>
                <c:pt idx="13519">
                  <c:v>1.1110409999999999E-3</c:v>
                </c:pt>
                <c:pt idx="13520">
                  <c:v>-4.4623500000000001E-4</c:v>
                </c:pt>
                <c:pt idx="13521">
                  <c:v>-8.2733399999999999E-4</c:v>
                </c:pt>
                <c:pt idx="13522">
                  <c:v>-3.7900899999999998E-4</c:v>
                </c:pt>
                <c:pt idx="13523">
                  <c:v>-1.3220339999999999E-3</c:v>
                </c:pt>
                <c:pt idx="13524">
                  <c:v>-2.4233079999999999E-3</c:v>
                </c:pt>
                <c:pt idx="13525">
                  <c:v>2.039E-4</c:v>
                </c:pt>
                <c:pt idx="13526">
                  <c:v>1.2012080000000001E-3</c:v>
                </c:pt>
                <c:pt idx="13527">
                  <c:v>5.7190300000000002E-4</c:v>
                </c:pt>
                <c:pt idx="13528">
                  <c:v>4.9495300000000002E-4</c:v>
                </c:pt>
                <c:pt idx="13529" formatCode="0.00E+00">
                  <c:v>-5.8718000000000003E-5</c:v>
                </c:pt>
                <c:pt idx="13530">
                  <c:v>6.92226E-4</c:v>
                </c:pt>
                <c:pt idx="13531">
                  <c:v>-1.244691E-3</c:v>
                </c:pt>
                <c:pt idx="13532" formatCode="0.00E+00">
                  <c:v>-6.0928499999999998E-5</c:v>
                </c:pt>
                <c:pt idx="13533">
                  <c:v>-1.073196E-3</c:v>
                </c:pt>
                <c:pt idx="13534">
                  <c:v>4.7898500000000002E-4</c:v>
                </c:pt>
                <c:pt idx="13535">
                  <c:v>1.63134E-4</c:v>
                </c:pt>
                <c:pt idx="13536">
                  <c:v>-1.0055579999999999E-3</c:v>
                </c:pt>
                <c:pt idx="13537">
                  <c:v>-4.0208600000000001E-4</c:v>
                </c:pt>
                <c:pt idx="13538">
                  <c:v>1.089057E-3</c:v>
                </c:pt>
                <c:pt idx="13539">
                  <c:v>1.3162250000000001E-3</c:v>
                </c:pt>
                <c:pt idx="13540">
                  <c:v>3.1362799999999999E-4</c:v>
                </c:pt>
                <c:pt idx="13541">
                  <c:v>2.01885E-3</c:v>
                </c:pt>
                <c:pt idx="13542">
                  <c:v>-9.9165100000000008E-4</c:v>
                </c:pt>
                <c:pt idx="13543">
                  <c:v>4.1636199999999998E-4</c:v>
                </c:pt>
                <c:pt idx="13544">
                  <c:v>-1.0148690000000001E-3</c:v>
                </c:pt>
                <c:pt idx="13545">
                  <c:v>3.4467500000000002E-4</c:v>
                </c:pt>
                <c:pt idx="13546" formatCode="0.00E+00">
                  <c:v>-7.73855E-5</c:v>
                </c:pt>
                <c:pt idx="13547">
                  <c:v>4.3687100000000003E-4</c:v>
                </c:pt>
                <c:pt idx="13548">
                  <c:v>-8.2161500000000004E-4</c:v>
                </c:pt>
                <c:pt idx="13549">
                  <c:v>8.7188900000000004E-4</c:v>
                </c:pt>
                <c:pt idx="13550">
                  <c:v>-2.5302990000000002E-3</c:v>
                </c:pt>
                <c:pt idx="13551" formatCode="0.00E+00">
                  <c:v>-8.6316400000000006E-5</c:v>
                </c:pt>
                <c:pt idx="13552">
                  <c:v>7.9545600000000005E-4</c:v>
                </c:pt>
                <c:pt idx="13553">
                  <c:v>-3.2173999999999999E-4</c:v>
                </c:pt>
                <c:pt idx="13554">
                  <c:v>-4.9110500000000004E-4</c:v>
                </c:pt>
                <c:pt idx="13555" formatCode="0.00E+00">
                  <c:v>2.52821E-5</c:v>
                </c:pt>
                <c:pt idx="13556">
                  <c:v>-1.3206700000000001E-4</c:v>
                </c:pt>
                <c:pt idx="13557">
                  <c:v>5.4916999999999998E-4</c:v>
                </c:pt>
                <c:pt idx="13558">
                  <c:v>-2.8172599999999999E-4</c:v>
                </c:pt>
                <c:pt idx="13559">
                  <c:v>-2.0340850000000001E-3</c:v>
                </c:pt>
                <c:pt idx="13560">
                  <c:v>1.5959899999999999E-4</c:v>
                </c:pt>
                <c:pt idx="13561">
                  <c:v>-1.5647969999999999E-3</c:v>
                </c:pt>
                <c:pt idx="13562">
                  <c:v>-4.4803699999999998E-4</c:v>
                </c:pt>
                <c:pt idx="13563">
                  <c:v>-4.8478900000000001E-4</c:v>
                </c:pt>
                <c:pt idx="13564">
                  <c:v>-2.4073359999999999E-3</c:v>
                </c:pt>
                <c:pt idx="13565">
                  <c:v>1.8525099999999999E-4</c:v>
                </c:pt>
                <c:pt idx="13566">
                  <c:v>-1.2889170000000001E-3</c:v>
                </c:pt>
                <c:pt idx="13567">
                  <c:v>1.0860900000000001E-3</c:v>
                </c:pt>
                <c:pt idx="13568">
                  <c:v>5.6231200000000003E-4</c:v>
                </c:pt>
                <c:pt idx="13569">
                  <c:v>4.55785E-4</c:v>
                </c:pt>
                <c:pt idx="13570">
                  <c:v>-7.5533800000000004E-4</c:v>
                </c:pt>
                <c:pt idx="13571">
                  <c:v>-1.449091E-3</c:v>
                </c:pt>
                <c:pt idx="13572">
                  <c:v>-1.334048E-3</c:v>
                </c:pt>
                <c:pt idx="13573">
                  <c:v>8.3616199999999999E-4</c:v>
                </c:pt>
                <c:pt idx="13574">
                  <c:v>1.6918599999999999E-3</c:v>
                </c:pt>
                <c:pt idx="13575">
                  <c:v>-3.0417999999999998E-4</c:v>
                </c:pt>
                <c:pt idx="13576">
                  <c:v>-2.1957699999999999E-4</c:v>
                </c:pt>
                <c:pt idx="13577">
                  <c:v>-1.262205E-3</c:v>
                </c:pt>
                <c:pt idx="13578">
                  <c:v>-1.345586E-3</c:v>
                </c:pt>
                <c:pt idx="13579">
                  <c:v>5.5484600000000001E-4</c:v>
                </c:pt>
                <c:pt idx="13580">
                  <c:v>-9.2850599999999995E-4</c:v>
                </c:pt>
                <c:pt idx="13581">
                  <c:v>8.76851E-4</c:v>
                </c:pt>
                <c:pt idx="13582">
                  <c:v>-3.85604E-4</c:v>
                </c:pt>
                <c:pt idx="13583">
                  <c:v>9.9657700000000001E-4</c:v>
                </c:pt>
                <c:pt idx="13584">
                  <c:v>-7.3913199999999998E-4</c:v>
                </c:pt>
                <c:pt idx="13585">
                  <c:v>2.6201800000000002E-3</c:v>
                </c:pt>
                <c:pt idx="13586">
                  <c:v>1.0419889999999999E-3</c:v>
                </c:pt>
                <c:pt idx="13587" formatCode="0.00E+00">
                  <c:v>2.8390399999999998E-5</c:v>
                </c:pt>
                <c:pt idx="13588" formatCode="0.00E+00">
                  <c:v>-1.12737E-6</c:v>
                </c:pt>
                <c:pt idx="13589">
                  <c:v>-1.2080719999999999E-3</c:v>
                </c:pt>
                <c:pt idx="13590">
                  <c:v>9.5894100000000005E-4</c:v>
                </c:pt>
                <c:pt idx="13591">
                  <c:v>4.3855899999999999E-4</c:v>
                </c:pt>
                <c:pt idx="13592">
                  <c:v>-9.1978299999999997E-4</c:v>
                </c:pt>
                <c:pt idx="13593" formatCode="0.00E+00">
                  <c:v>-1.77696E-5</c:v>
                </c:pt>
                <c:pt idx="13594">
                  <c:v>-9.0753299999999997E-4</c:v>
                </c:pt>
                <c:pt idx="13595">
                  <c:v>-4.26833E-4</c:v>
                </c:pt>
                <c:pt idx="13596">
                  <c:v>1.2652780000000001E-3</c:v>
                </c:pt>
                <c:pt idx="13597">
                  <c:v>5.0574400000000003E-4</c:v>
                </c:pt>
                <c:pt idx="13598">
                  <c:v>-6.0418199999999998E-4</c:v>
                </c:pt>
                <c:pt idx="13599">
                  <c:v>1.3985149999999999E-3</c:v>
                </c:pt>
                <c:pt idx="13600">
                  <c:v>2.2795810000000001E-3</c:v>
                </c:pt>
                <c:pt idx="13601">
                  <c:v>-1.303968E-3</c:v>
                </c:pt>
                <c:pt idx="13602">
                  <c:v>-1.91428E-4</c:v>
                </c:pt>
                <c:pt idx="13603">
                  <c:v>-1.070271E-3</c:v>
                </c:pt>
                <c:pt idx="13604">
                  <c:v>-2.3474300000000001E-4</c:v>
                </c:pt>
                <c:pt idx="13605">
                  <c:v>9.8924600000000005E-4</c:v>
                </c:pt>
                <c:pt idx="13606">
                  <c:v>-3.37368E-4</c:v>
                </c:pt>
                <c:pt idx="13607">
                  <c:v>-1.07005E-4</c:v>
                </c:pt>
                <c:pt idx="13608">
                  <c:v>8.4802599999999999E-4</c:v>
                </c:pt>
                <c:pt idx="13609">
                  <c:v>-4.00997E-4</c:v>
                </c:pt>
                <c:pt idx="13610">
                  <c:v>9.8058200000000002E-4</c:v>
                </c:pt>
                <c:pt idx="13611">
                  <c:v>-4.8016200000000002E-4</c:v>
                </c:pt>
                <c:pt idx="13612">
                  <c:v>1.028702E-3</c:v>
                </c:pt>
                <c:pt idx="13613">
                  <c:v>-8.9303500000000003E-4</c:v>
                </c:pt>
                <c:pt idx="13614">
                  <c:v>-1.4348060000000001E-3</c:v>
                </c:pt>
                <c:pt idx="13615">
                  <c:v>7.5724199999999998E-4</c:v>
                </c:pt>
                <c:pt idx="13616">
                  <c:v>3.2608499999999999E-4</c:v>
                </c:pt>
                <c:pt idx="13617">
                  <c:v>-4.44633E-4</c:v>
                </c:pt>
                <c:pt idx="13618">
                  <c:v>1.498917E-3</c:v>
                </c:pt>
                <c:pt idx="13619">
                  <c:v>7.7853199999999997E-4</c:v>
                </c:pt>
                <c:pt idx="13620" formatCode="0.00E+00">
                  <c:v>-8.1880500000000003E-5</c:v>
                </c:pt>
                <c:pt idx="13621">
                  <c:v>-1.322913E-3</c:v>
                </c:pt>
                <c:pt idx="13622">
                  <c:v>3.2054649999999998E-3</c:v>
                </c:pt>
                <c:pt idx="13623">
                  <c:v>-2.4742589999999999E-3</c:v>
                </c:pt>
                <c:pt idx="13624">
                  <c:v>7.1530900000000002E-4</c:v>
                </c:pt>
                <c:pt idx="13625">
                  <c:v>-1.132126E-3</c:v>
                </c:pt>
                <c:pt idx="13626">
                  <c:v>1.7677099999999999E-4</c:v>
                </c:pt>
                <c:pt idx="13627">
                  <c:v>1.361878E-3</c:v>
                </c:pt>
                <c:pt idx="13628">
                  <c:v>1.7068210000000001E-3</c:v>
                </c:pt>
                <c:pt idx="13629">
                  <c:v>-5.6325699999999995E-4</c:v>
                </c:pt>
                <c:pt idx="13630">
                  <c:v>3.566605E-3</c:v>
                </c:pt>
                <c:pt idx="13631">
                  <c:v>-4.8912399999999996E-4</c:v>
                </c:pt>
                <c:pt idx="13632">
                  <c:v>5.4120000000000004E-4</c:v>
                </c:pt>
                <c:pt idx="13633">
                  <c:v>-2.1224939999999999E-3</c:v>
                </c:pt>
                <c:pt idx="13634">
                  <c:v>-1.2657809999999999E-3</c:v>
                </c:pt>
                <c:pt idx="13635">
                  <c:v>1.713764E-3</c:v>
                </c:pt>
                <c:pt idx="13636">
                  <c:v>9.1534799999999996E-4</c:v>
                </c:pt>
                <c:pt idx="13637">
                  <c:v>-2.1201229999999998E-3</c:v>
                </c:pt>
                <c:pt idx="13638">
                  <c:v>1.253704E-3</c:v>
                </c:pt>
                <c:pt idx="13639">
                  <c:v>-1.3668459999999999E-3</c:v>
                </c:pt>
                <c:pt idx="13640">
                  <c:v>-1.173751E-3</c:v>
                </c:pt>
                <c:pt idx="13641">
                  <c:v>-2.189215E-3</c:v>
                </c:pt>
                <c:pt idx="13642">
                  <c:v>-8.9504500000000002E-4</c:v>
                </c:pt>
                <c:pt idx="13643">
                  <c:v>5.9579299999999995E-4</c:v>
                </c:pt>
                <c:pt idx="13644">
                  <c:v>1.2971269999999999E-3</c:v>
                </c:pt>
                <c:pt idx="13645">
                  <c:v>-3.7933299999999998E-4</c:v>
                </c:pt>
                <c:pt idx="13646">
                  <c:v>-3.5878889999999999E-3</c:v>
                </c:pt>
                <c:pt idx="13647">
                  <c:v>-9.5562200000000005E-4</c:v>
                </c:pt>
                <c:pt idx="13648">
                  <c:v>3.1389500000000002E-4</c:v>
                </c:pt>
                <c:pt idx="13649">
                  <c:v>-3.3165499999999998E-4</c:v>
                </c:pt>
                <c:pt idx="13650" formatCode="0.00E+00">
                  <c:v>-9.3011199999999995E-6</c:v>
                </c:pt>
                <c:pt idx="13651">
                  <c:v>5.5821799999999997E-4</c:v>
                </c:pt>
                <c:pt idx="13652">
                  <c:v>-1.937371E-3</c:v>
                </c:pt>
                <c:pt idx="13653">
                  <c:v>-1.5882299999999999E-3</c:v>
                </c:pt>
                <c:pt idx="13654">
                  <c:v>-2.4475899999999999E-3</c:v>
                </c:pt>
                <c:pt idx="13655">
                  <c:v>-2.24384E-4</c:v>
                </c:pt>
                <c:pt idx="13656">
                  <c:v>-2.1027009999999998E-3</c:v>
                </c:pt>
                <c:pt idx="13657">
                  <c:v>-8.5847199999999999E-4</c:v>
                </c:pt>
                <c:pt idx="13658">
                  <c:v>-6.3077200000000004E-4</c:v>
                </c:pt>
                <c:pt idx="13659">
                  <c:v>-1.7037599999999999E-3</c:v>
                </c:pt>
                <c:pt idx="13660">
                  <c:v>5.6258800000000004E-4</c:v>
                </c:pt>
                <c:pt idx="13661">
                  <c:v>-1.0337110000000001E-3</c:v>
                </c:pt>
                <c:pt idx="13662">
                  <c:v>-1.0678319999999999E-3</c:v>
                </c:pt>
                <c:pt idx="13663">
                  <c:v>-1.2347500000000001E-4</c:v>
                </c:pt>
                <c:pt idx="13664">
                  <c:v>8.4372600000000005E-4</c:v>
                </c:pt>
                <c:pt idx="13665">
                  <c:v>-2.2313699999999999E-4</c:v>
                </c:pt>
                <c:pt idx="13666">
                  <c:v>6.5144900000000002E-4</c:v>
                </c:pt>
                <c:pt idx="13667">
                  <c:v>1.19616E-4</c:v>
                </c:pt>
                <c:pt idx="13668">
                  <c:v>3.110462E-3</c:v>
                </c:pt>
                <c:pt idx="13669">
                  <c:v>-1.4462069999999999E-3</c:v>
                </c:pt>
                <c:pt idx="13670">
                  <c:v>7.5319000000000004E-4</c:v>
                </c:pt>
                <c:pt idx="13671">
                  <c:v>8.4453600000000001E-4</c:v>
                </c:pt>
                <c:pt idx="13672">
                  <c:v>3.46833E-4</c:v>
                </c:pt>
                <c:pt idx="13673">
                  <c:v>-1.177294E-3</c:v>
                </c:pt>
                <c:pt idx="13674">
                  <c:v>1.553355E-3</c:v>
                </c:pt>
                <c:pt idx="13675">
                  <c:v>7.8849499999999995E-4</c:v>
                </c:pt>
                <c:pt idx="13676">
                  <c:v>-1.345024E-3</c:v>
                </c:pt>
                <c:pt idx="13677">
                  <c:v>-1.9000270000000001E-3</c:v>
                </c:pt>
                <c:pt idx="13678">
                  <c:v>3.5478300000000001E-4</c:v>
                </c:pt>
                <c:pt idx="13679">
                  <c:v>-2.0662969999999999E-3</c:v>
                </c:pt>
                <c:pt idx="13680">
                  <c:v>2.6851869999999999E-3</c:v>
                </c:pt>
                <c:pt idx="13681">
                  <c:v>-1.705301E-3</c:v>
                </c:pt>
                <c:pt idx="13682">
                  <c:v>-3.3585800000000002E-4</c:v>
                </c:pt>
                <c:pt idx="13683" formatCode="0.00E+00">
                  <c:v>7.7731000000000005E-5</c:v>
                </c:pt>
                <c:pt idx="13684">
                  <c:v>2.4429120000000002E-3</c:v>
                </c:pt>
                <c:pt idx="13685">
                  <c:v>-6.3330600000000004E-4</c:v>
                </c:pt>
                <c:pt idx="13686">
                  <c:v>-1.02043E-4</c:v>
                </c:pt>
                <c:pt idx="13687">
                  <c:v>4.8172200000000002E-4</c:v>
                </c:pt>
                <c:pt idx="13688">
                  <c:v>3.2050849999999999E-3</c:v>
                </c:pt>
                <c:pt idx="13689">
                  <c:v>-1.1081700000000001E-4</c:v>
                </c:pt>
                <c:pt idx="13690">
                  <c:v>-7.3356699999999996E-4</c:v>
                </c:pt>
                <c:pt idx="13691">
                  <c:v>4.9494899999999995E-4</c:v>
                </c:pt>
                <c:pt idx="13692">
                  <c:v>1.3429690000000001E-3</c:v>
                </c:pt>
                <c:pt idx="13693">
                  <c:v>-1.079443E-3</c:v>
                </c:pt>
                <c:pt idx="13694">
                  <c:v>-1.199068E-3</c:v>
                </c:pt>
                <c:pt idx="13695" formatCode="0.00E+00">
                  <c:v>2.3589000000000001E-5</c:v>
                </c:pt>
                <c:pt idx="13696">
                  <c:v>2.76042E-4</c:v>
                </c:pt>
                <c:pt idx="13697" formatCode="0.00E+00">
                  <c:v>2.5704500000000001E-5</c:v>
                </c:pt>
                <c:pt idx="13698">
                  <c:v>-1.547798E-3</c:v>
                </c:pt>
                <c:pt idx="13699">
                  <c:v>2.6642580000000001E-3</c:v>
                </c:pt>
                <c:pt idx="13700">
                  <c:v>-7.2963300000000004E-4</c:v>
                </c:pt>
                <c:pt idx="13701">
                  <c:v>3.635021E-3</c:v>
                </c:pt>
                <c:pt idx="13702">
                  <c:v>1.042425E-3</c:v>
                </c:pt>
                <c:pt idx="13703">
                  <c:v>9.2098500000000003E-4</c:v>
                </c:pt>
                <c:pt idx="13704">
                  <c:v>-8.1266900000000002E-4</c:v>
                </c:pt>
                <c:pt idx="13705" formatCode="0.00E+00">
                  <c:v>6.5375600000000005E-5</c:v>
                </c:pt>
                <c:pt idx="13706">
                  <c:v>6.5625500000000001E-4</c:v>
                </c:pt>
                <c:pt idx="13707">
                  <c:v>-4.5694600000000001E-4</c:v>
                </c:pt>
                <c:pt idx="13708">
                  <c:v>2.1352659999999998E-3</c:v>
                </c:pt>
                <c:pt idx="13709">
                  <c:v>5.4589099999999995E-4</c:v>
                </c:pt>
                <c:pt idx="13710">
                  <c:v>6.6136400000000001E-4</c:v>
                </c:pt>
                <c:pt idx="13711">
                  <c:v>-1.5338800000000001E-3</c:v>
                </c:pt>
                <c:pt idx="13712">
                  <c:v>3.2376900000000001E-4</c:v>
                </c:pt>
                <c:pt idx="13713">
                  <c:v>4.35888E-4</c:v>
                </c:pt>
                <c:pt idx="13714">
                  <c:v>-1.2371249999999999E-3</c:v>
                </c:pt>
                <c:pt idx="13715">
                  <c:v>-1.256566E-3</c:v>
                </c:pt>
                <c:pt idx="13716">
                  <c:v>1.4551290000000001E-3</c:v>
                </c:pt>
                <c:pt idx="13717">
                  <c:v>2.6679329999999999E-3</c:v>
                </c:pt>
                <c:pt idx="13718">
                  <c:v>-1.7550000000000001E-4</c:v>
                </c:pt>
                <c:pt idx="13719">
                  <c:v>-1.6623429999999999E-3</c:v>
                </c:pt>
                <c:pt idx="13720">
                  <c:v>-5.02086E-4</c:v>
                </c:pt>
                <c:pt idx="13721">
                  <c:v>-1.9572370000000001E-3</c:v>
                </c:pt>
                <c:pt idx="13722">
                  <c:v>-8.4980400000000001E-4</c:v>
                </c:pt>
                <c:pt idx="13723">
                  <c:v>-1.7928289999999999E-3</c:v>
                </c:pt>
                <c:pt idx="13724">
                  <c:v>2.829186E-3</c:v>
                </c:pt>
                <c:pt idx="13725" formatCode="0.00E+00">
                  <c:v>-9.8693699999999993E-5</c:v>
                </c:pt>
                <c:pt idx="13726">
                  <c:v>-1.94809E-4</c:v>
                </c:pt>
                <c:pt idx="13727">
                  <c:v>2.6139000000000002E-4</c:v>
                </c:pt>
                <c:pt idx="13728">
                  <c:v>1.7632699999999999E-3</c:v>
                </c:pt>
                <c:pt idx="13729">
                  <c:v>-8.5355200000000004E-4</c:v>
                </c:pt>
                <c:pt idx="13730">
                  <c:v>-1.4754849999999999E-3</c:v>
                </c:pt>
                <c:pt idx="13731">
                  <c:v>-1.144188E-3</c:v>
                </c:pt>
                <c:pt idx="13732">
                  <c:v>8.4545400000000004E-4</c:v>
                </c:pt>
                <c:pt idx="13733">
                  <c:v>-2.5176799999999998E-4</c:v>
                </c:pt>
                <c:pt idx="13734">
                  <c:v>1.2207279999999999E-3</c:v>
                </c:pt>
                <c:pt idx="13735">
                  <c:v>-2.252567E-3</c:v>
                </c:pt>
                <c:pt idx="13736">
                  <c:v>-1.581126E-3</c:v>
                </c:pt>
                <c:pt idx="13737">
                  <c:v>-1.41688E-4</c:v>
                </c:pt>
                <c:pt idx="13738">
                  <c:v>4.41173E-4</c:v>
                </c:pt>
                <c:pt idx="13739">
                  <c:v>-4.9226499999999998E-4</c:v>
                </c:pt>
                <c:pt idx="13740">
                  <c:v>-4.7304600000000002E-4</c:v>
                </c:pt>
                <c:pt idx="13741">
                  <c:v>1.5339119999999999E-3</c:v>
                </c:pt>
                <c:pt idx="13742">
                  <c:v>-2.3063760000000002E-3</c:v>
                </c:pt>
                <c:pt idx="13743">
                  <c:v>-9.91839E-4</c:v>
                </c:pt>
                <c:pt idx="13744">
                  <c:v>-2.0311230000000001E-3</c:v>
                </c:pt>
                <c:pt idx="13745">
                  <c:v>-2.3055999999999999E-4</c:v>
                </c:pt>
                <c:pt idx="13746">
                  <c:v>-3.36032E-4</c:v>
                </c:pt>
                <c:pt idx="13747">
                  <c:v>9.9927700000000002E-4</c:v>
                </c:pt>
                <c:pt idx="13748">
                  <c:v>3.3234029999999999E-3</c:v>
                </c:pt>
                <c:pt idx="13749">
                  <c:v>2.0297699999999999E-4</c:v>
                </c:pt>
                <c:pt idx="13750">
                  <c:v>8.0660200000000001E-4</c:v>
                </c:pt>
                <c:pt idx="13751">
                  <c:v>-3.7637400000000001E-4</c:v>
                </c:pt>
                <c:pt idx="13752">
                  <c:v>-1.6404599999999999E-4</c:v>
                </c:pt>
                <c:pt idx="13753">
                  <c:v>1.4647429999999999E-3</c:v>
                </c:pt>
                <c:pt idx="13754">
                  <c:v>-2.6414599999999999E-4</c:v>
                </c:pt>
                <c:pt idx="13755" formatCode="0.00E+00">
                  <c:v>9.5647299999999995E-5</c:v>
                </c:pt>
                <c:pt idx="13756" formatCode="0.00E+00">
                  <c:v>7.1975400000000002E-5</c:v>
                </c:pt>
                <c:pt idx="13757">
                  <c:v>-1.1373659999999999E-3</c:v>
                </c:pt>
                <c:pt idx="13758">
                  <c:v>-1.0287040000000001E-3</c:v>
                </c:pt>
                <c:pt idx="13759">
                  <c:v>5.1353200000000003E-4</c:v>
                </c:pt>
                <c:pt idx="13760">
                  <c:v>4.9421399999999998E-4</c:v>
                </c:pt>
                <c:pt idx="13761">
                  <c:v>4.8482159999999998E-3</c:v>
                </c:pt>
                <c:pt idx="13762">
                  <c:v>2.7457549999999999E-3</c:v>
                </c:pt>
                <c:pt idx="13763">
                  <c:v>-2.4737099999999997E-4</c:v>
                </c:pt>
                <c:pt idx="13764">
                  <c:v>-8.0587900000000001E-4</c:v>
                </c:pt>
                <c:pt idx="13765">
                  <c:v>7.6325600000000003E-4</c:v>
                </c:pt>
                <c:pt idx="13766">
                  <c:v>-1.4277090000000001E-3</c:v>
                </c:pt>
                <c:pt idx="13767">
                  <c:v>-3.4886299999999998E-4</c:v>
                </c:pt>
                <c:pt idx="13768">
                  <c:v>1.7958049999999999E-3</c:v>
                </c:pt>
                <c:pt idx="13769">
                  <c:v>-1.3302139999999999E-3</c:v>
                </c:pt>
                <c:pt idx="13770">
                  <c:v>8.63988E-4</c:v>
                </c:pt>
                <c:pt idx="13771">
                  <c:v>-8.8703999999999996E-4</c:v>
                </c:pt>
                <c:pt idx="13772">
                  <c:v>-6.6482300000000004E-4</c:v>
                </c:pt>
                <c:pt idx="13773">
                  <c:v>-1.1479210000000001E-3</c:v>
                </c:pt>
                <c:pt idx="13774">
                  <c:v>-1.2572900000000001E-3</c:v>
                </c:pt>
                <c:pt idx="13775" formatCode="0.00E+00">
                  <c:v>-2.1849799999999999E-5</c:v>
                </c:pt>
                <c:pt idx="13776">
                  <c:v>-2.8383E-4</c:v>
                </c:pt>
                <c:pt idx="13777">
                  <c:v>5.0686299999999998E-4</c:v>
                </c:pt>
                <c:pt idx="13778">
                  <c:v>2.68943E-4</c:v>
                </c:pt>
                <c:pt idx="13779">
                  <c:v>2.9051400000000002E-4</c:v>
                </c:pt>
                <c:pt idx="13780">
                  <c:v>1.0142669999999999E-3</c:v>
                </c:pt>
                <c:pt idx="13781">
                  <c:v>1.5817870000000001E-3</c:v>
                </c:pt>
                <c:pt idx="13782">
                  <c:v>-1.2687060000000001E-3</c:v>
                </c:pt>
                <c:pt idx="13783">
                  <c:v>8.7886699999999997E-4</c:v>
                </c:pt>
                <c:pt idx="13784">
                  <c:v>1.8669680000000001E-3</c:v>
                </c:pt>
                <c:pt idx="13785">
                  <c:v>-5.5570900000000004E-4</c:v>
                </c:pt>
                <c:pt idx="13786">
                  <c:v>2.283673E-3</c:v>
                </c:pt>
                <c:pt idx="13787">
                  <c:v>1.3065590000000001E-3</c:v>
                </c:pt>
                <c:pt idx="13788">
                  <c:v>-1.77088E-4</c:v>
                </c:pt>
                <c:pt idx="13789">
                  <c:v>3.7312100000000002E-4</c:v>
                </c:pt>
                <c:pt idx="13790">
                  <c:v>-1.0222219999999999E-3</c:v>
                </c:pt>
                <c:pt idx="13791">
                  <c:v>1.7759609999999999E-3</c:v>
                </c:pt>
                <c:pt idx="13792">
                  <c:v>3.01816E-4</c:v>
                </c:pt>
                <c:pt idx="13793">
                  <c:v>-1.2100609999999999E-3</c:v>
                </c:pt>
                <c:pt idx="13794">
                  <c:v>-3.6233400000000002E-4</c:v>
                </c:pt>
                <c:pt idx="13795">
                  <c:v>2.0377070000000001E-3</c:v>
                </c:pt>
                <c:pt idx="13796">
                  <c:v>-1.2878550000000001E-3</c:v>
                </c:pt>
                <c:pt idx="13797">
                  <c:v>-2.265768E-3</c:v>
                </c:pt>
                <c:pt idx="13798">
                  <c:v>3.9781700000000002E-4</c:v>
                </c:pt>
                <c:pt idx="13799">
                  <c:v>-1.122315E-3</c:v>
                </c:pt>
                <c:pt idx="13800">
                  <c:v>1.3707770000000001E-3</c:v>
                </c:pt>
                <c:pt idx="13801">
                  <c:v>1.1537299999999999E-3</c:v>
                </c:pt>
                <c:pt idx="13802">
                  <c:v>2.3404440000000001E-3</c:v>
                </c:pt>
                <c:pt idx="13803">
                  <c:v>-1.995981E-3</c:v>
                </c:pt>
                <c:pt idx="13804">
                  <c:v>-4.1944299999999998E-4</c:v>
                </c:pt>
                <c:pt idx="13805">
                  <c:v>-1.131305E-3</c:v>
                </c:pt>
                <c:pt idx="13806">
                  <c:v>-1.2839049999999999E-3</c:v>
                </c:pt>
                <c:pt idx="13807" formatCode="0.00E+00">
                  <c:v>-1.8104399999999999E-5</c:v>
                </c:pt>
                <c:pt idx="13808">
                  <c:v>-1.876724E-3</c:v>
                </c:pt>
                <c:pt idx="13809">
                  <c:v>8.9935500000000001E-4</c:v>
                </c:pt>
                <c:pt idx="13810">
                  <c:v>-1.204152E-3</c:v>
                </c:pt>
                <c:pt idx="13811">
                  <c:v>2.0679100000000001E-4</c:v>
                </c:pt>
                <c:pt idx="13812">
                  <c:v>1.7615420000000001E-3</c:v>
                </c:pt>
                <c:pt idx="13813">
                  <c:v>-3.1634419999999998E-3</c:v>
                </c:pt>
                <c:pt idx="13814">
                  <c:v>6.7070499999999996E-4</c:v>
                </c:pt>
                <c:pt idx="13815">
                  <c:v>-1.0081510000000001E-3</c:v>
                </c:pt>
                <c:pt idx="13816">
                  <c:v>1.3505450000000001E-3</c:v>
                </c:pt>
                <c:pt idx="13817">
                  <c:v>-3.2271999999999997E-4</c:v>
                </c:pt>
                <c:pt idx="13818">
                  <c:v>6.2053300000000004E-4</c:v>
                </c:pt>
                <c:pt idx="13819">
                  <c:v>4.1786699999999999E-4</c:v>
                </c:pt>
                <c:pt idx="13820">
                  <c:v>2.7164229999999999E-3</c:v>
                </c:pt>
                <c:pt idx="13821">
                  <c:v>-7.3396799999999999E-4</c:v>
                </c:pt>
                <c:pt idx="13822">
                  <c:v>4.9598999999999997E-4</c:v>
                </c:pt>
                <c:pt idx="13823">
                  <c:v>-1.990604E-3</c:v>
                </c:pt>
                <c:pt idx="13824">
                  <c:v>-1.015625E-3</c:v>
                </c:pt>
                <c:pt idx="13825">
                  <c:v>5.6016699999999998E-4</c:v>
                </c:pt>
                <c:pt idx="13826">
                  <c:v>1.2824640000000001E-3</c:v>
                </c:pt>
                <c:pt idx="13827">
                  <c:v>-2.452353E-3</c:v>
                </c:pt>
                <c:pt idx="13828">
                  <c:v>-8.3635199999999995E-4</c:v>
                </c:pt>
                <c:pt idx="13829">
                  <c:v>3.2958E-4</c:v>
                </c:pt>
                <c:pt idx="13830">
                  <c:v>1.332209E-3</c:v>
                </c:pt>
                <c:pt idx="13831">
                  <c:v>-2.6888299999999998E-4</c:v>
                </c:pt>
                <c:pt idx="13832" formatCode="0.00E+00">
                  <c:v>-6.0210000000000001E-5</c:v>
                </c:pt>
                <c:pt idx="13833">
                  <c:v>-1.333734E-3</c:v>
                </c:pt>
                <c:pt idx="13834">
                  <c:v>1.010365E-3</c:v>
                </c:pt>
                <c:pt idx="13835">
                  <c:v>2.2071899999999999E-3</c:v>
                </c:pt>
                <c:pt idx="13836">
                  <c:v>7.1569299999999999E-4</c:v>
                </c:pt>
                <c:pt idx="13837">
                  <c:v>-1.7677050000000001E-3</c:v>
                </c:pt>
                <c:pt idx="13838" formatCode="0.00E+00">
                  <c:v>-7.0199799999999998E-5</c:v>
                </c:pt>
                <c:pt idx="13839" formatCode="0.00E+00">
                  <c:v>3.2598200000000002E-5</c:v>
                </c:pt>
                <c:pt idx="13840">
                  <c:v>-1.792437E-3</c:v>
                </c:pt>
                <c:pt idx="13841">
                  <c:v>-4.7310800000000002E-4</c:v>
                </c:pt>
                <c:pt idx="13842">
                  <c:v>1.010171E-3</c:v>
                </c:pt>
                <c:pt idx="13843">
                  <c:v>-5.1102600000000004E-4</c:v>
                </c:pt>
                <c:pt idx="13844">
                  <c:v>-1.3558310000000001E-3</c:v>
                </c:pt>
                <c:pt idx="13845">
                  <c:v>-8.8924499999999999E-4</c:v>
                </c:pt>
                <c:pt idx="13846">
                  <c:v>1.56358E-3</c:v>
                </c:pt>
                <c:pt idx="13847">
                  <c:v>1.3854150000000001E-3</c:v>
                </c:pt>
                <c:pt idx="13848">
                  <c:v>3.84447E-4</c:v>
                </c:pt>
                <c:pt idx="13849">
                  <c:v>-1.1567249999999999E-3</c:v>
                </c:pt>
                <c:pt idx="13850">
                  <c:v>9.0782600000000003E-4</c:v>
                </c:pt>
                <c:pt idx="13851">
                  <c:v>-7.6437300000000005E-4</c:v>
                </c:pt>
                <c:pt idx="13852">
                  <c:v>-1.233921E-3</c:v>
                </c:pt>
                <c:pt idx="13853">
                  <c:v>-2.4014510000000002E-3</c:v>
                </c:pt>
                <c:pt idx="13854">
                  <c:v>1.839963E-3</c:v>
                </c:pt>
                <c:pt idx="13855">
                  <c:v>2.65782E-3</c:v>
                </c:pt>
                <c:pt idx="13856" formatCode="0.00E+00">
                  <c:v>6.5757400000000002E-5</c:v>
                </c:pt>
                <c:pt idx="13857">
                  <c:v>4.3247499999999998E-4</c:v>
                </c:pt>
                <c:pt idx="13858">
                  <c:v>3.30076E-4</c:v>
                </c:pt>
                <c:pt idx="13859">
                  <c:v>6.3048100000000001E-4</c:v>
                </c:pt>
                <c:pt idx="13860">
                  <c:v>-1.252256E-3</c:v>
                </c:pt>
                <c:pt idx="13861">
                  <c:v>1.104641E-3</c:v>
                </c:pt>
                <c:pt idx="13862">
                  <c:v>9.4346299999999996E-4</c:v>
                </c:pt>
                <c:pt idx="13863" formatCode="0.00E+00">
                  <c:v>-4.8031999999999997E-5</c:v>
                </c:pt>
                <c:pt idx="13864">
                  <c:v>3.5658100000000002E-4</c:v>
                </c:pt>
                <c:pt idx="13865">
                  <c:v>5.8055300000000004E-4</c:v>
                </c:pt>
                <c:pt idx="13866">
                  <c:v>-1.111655E-3</c:v>
                </c:pt>
                <c:pt idx="13867">
                  <c:v>7.0941400000000001E-4</c:v>
                </c:pt>
                <c:pt idx="13868">
                  <c:v>-1.242312E-3</c:v>
                </c:pt>
                <c:pt idx="13869">
                  <c:v>1.429105E-3</c:v>
                </c:pt>
                <c:pt idx="13870">
                  <c:v>1.7249419999999999E-3</c:v>
                </c:pt>
                <c:pt idx="13871">
                  <c:v>1.6668849999999999E-3</c:v>
                </c:pt>
                <c:pt idx="13872">
                  <c:v>8.7417500000000004E-4</c:v>
                </c:pt>
                <c:pt idx="13873">
                  <c:v>3.4579739999999999E-3</c:v>
                </c:pt>
                <c:pt idx="13874">
                  <c:v>-1.0902780000000001E-3</c:v>
                </c:pt>
                <c:pt idx="13875">
                  <c:v>1.2972459999999999E-3</c:v>
                </c:pt>
                <c:pt idx="13876">
                  <c:v>-2.8327700000000002E-4</c:v>
                </c:pt>
                <c:pt idx="13877">
                  <c:v>-1.8103329999999999E-3</c:v>
                </c:pt>
                <c:pt idx="13878">
                  <c:v>1.1714430000000001E-3</c:v>
                </c:pt>
                <c:pt idx="13879">
                  <c:v>4.38274E-4</c:v>
                </c:pt>
                <c:pt idx="13880">
                  <c:v>-9.5893900000000002E-4</c:v>
                </c:pt>
                <c:pt idx="13881">
                  <c:v>4.1871399999999999E-4</c:v>
                </c:pt>
                <c:pt idx="13882">
                  <c:v>8.0217500000000002E-4</c:v>
                </c:pt>
                <c:pt idx="13883">
                  <c:v>4.2081099999999999E-4</c:v>
                </c:pt>
                <c:pt idx="13884">
                  <c:v>1.037627E-3</c:v>
                </c:pt>
                <c:pt idx="13885">
                  <c:v>5.4520800000000004E-4</c:v>
                </c:pt>
                <c:pt idx="13886">
                  <c:v>1.3937199999999999E-4</c:v>
                </c:pt>
                <c:pt idx="13887">
                  <c:v>-9.6317600000000005E-4</c:v>
                </c:pt>
                <c:pt idx="13888">
                  <c:v>-5.6075199999999997E-4</c:v>
                </c:pt>
                <c:pt idx="13889">
                  <c:v>1.267242E-3</c:v>
                </c:pt>
                <c:pt idx="13890">
                  <c:v>-9.8015899999999998E-4</c:v>
                </c:pt>
                <c:pt idx="13891">
                  <c:v>4.5373779999999999E-3</c:v>
                </c:pt>
                <c:pt idx="13892">
                  <c:v>1.408702E-3</c:v>
                </c:pt>
                <c:pt idx="13893">
                  <c:v>-1.045135E-3</c:v>
                </c:pt>
                <c:pt idx="13894">
                  <c:v>-8.9336000000000005E-4</c:v>
                </c:pt>
                <c:pt idx="13895">
                  <c:v>4.9255000000000002E-4</c:v>
                </c:pt>
                <c:pt idx="13896">
                  <c:v>-1.280549E-3</c:v>
                </c:pt>
                <c:pt idx="13897">
                  <c:v>1.5223100000000001E-4</c:v>
                </c:pt>
                <c:pt idx="13898">
                  <c:v>9.3766499999999996E-4</c:v>
                </c:pt>
                <c:pt idx="13899">
                  <c:v>5.3765900000000001E-4</c:v>
                </c:pt>
                <c:pt idx="13900">
                  <c:v>-1.1031260000000001E-3</c:v>
                </c:pt>
                <c:pt idx="13901">
                  <c:v>-1.3406799999999999E-3</c:v>
                </c:pt>
                <c:pt idx="13902">
                  <c:v>-5.5140899999999999E-4</c:v>
                </c:pt>
                <c:pt idx="13903">
                  <c:v>1.25741E-3</c:v>
                </c:pt>
                <c:pt idx="13904">
                  <c:v>-1.226172E-3</c:v>
                </c:pt>
                <c:pt idx="13905">
                  <c:v>-4.8874300000000003E-4</c:v>
                </c:pt>
                <c:pt idx="13906">
                  <c:v>2.0891519999999999E-3</c:v>
                </c:pt>
                <c:pt idx="13907">
                  <c:v>-1.2483209999999999E-3</c:v>
                </c:pt>
                <c:pt idx="13908" formatCode="0.00E+00">
                  <c:v>1.65394E-5</c:v>
                </c:pt>
                <c:pt idx="13909">
                  <c:v>3.3239000000000001E-4</c:v>
                </c:pt>
                <c:pt idx="13910">
                  <c:v>2.1519599999999999E-4</c:v>
                </c:pt>
                <c:pt idx="13911">
                  <c:v>2.33038E-4</c:v>
                </c:pt>
                <c:pt idx="13912">
                  <c:v>5.3450000000000004E-4</c:v>
                </c:pt>
                <c:pt idx="13913">
                  <c:v>1.610684E-3</c:v>
                </c:pt>
                <c:pt idx="13914">
                  <c:v>-3.62309E-4</c:v>
                </c:pt>
                <c:pt idx="13915">
                  <c:v>2.2702260000000002E-3</c:v>
                </c:pt>
                <c:pt idx="13916">
                  <c:v>6.9645299999999998E-4</c:v>
                </c:pt>
                <c:pt idx="13917">
                  <c:v>5.4278900000000001E-4</c:v>
                </c:pt>
                <c:pt idx="13918" formatCode="0.00E+00">
                  <c:v>7.1532099999999999E-5</c:v>
                </c:pt>
                <c:pt idx="13919">
                  <c:v>-3.18621E-4</c:v>
                </c:pt>
                <c:pt idx="13920">
                  <c:v>1.3099299999999999E-3</c:v>
                </c:pt>
                <c:pt idx="13921">
                  <c:v>-1.486123E-3</c:v>
                </c:pt>
                <c:pt idx="13922">
                  <c:v>-6.6675700000000003E-4</c:v>
                </c:pt>
                <c:pt idx="13923">
                  <c:v>-1.11488E-4</c:v>
                </c:pt>
                <c:pt idx="13924">
                  <c:v>-2.31351E-4</c:v>
                </c:pt>
                <c:pt idx="13925">
                  <c:v>-1.1828979999999999E-3</c:v>
                </c:pt>
                <c:pt idx="13926">
                  <c:v>-1.8297949999999999E-3</c:v>
                </c:pt>
                <c:pt idx="13927">
                  <c:v>1.45205E-4</c:v>
                </c:pt>
                <c:pt idx="13928">
                  <c:v>1.3984080000000001E-3</c:v>
                </c:pt>
                <c:pt idx="13929">
                  <c:v>8.6444400000000002E-4</c:v>
                </c:pt>
                <c:pt idx="13930">
                  <c:v>1.2091280000000001E-3</c:v>
                </c:pt>
                <c:pt idx="13931">
                  <c:v>7.2736199999999995E-4</c:v>
                </c:pt>
                <c:pt idx="13932">
                  <c:v>1.066027E-3</c:v>
                </c:pt>
                <c:pt idx="13933">
                  <c:v>-1.15884E-4</c:v>
                </c:pt>
                <c:pt idx="13934">
                  <c:v>-1.802442E-3</c:v>
                </c:pt>
                <c:pt idx="13935">
                  <c:v>1.507069E-3</c:v>
                </c:pt>
                <c:pt idx="13936">
                  <c:v>2.5399540000000001E-3</c:v>
                </c:pt>
                <c:pt idx="13937">
                  <c:v>1.4624390000000001E-3</c:v>
                </c:pt>
                <c:pt idx="13938">
                  <c:v>-2.7251269999999999E-3</c:v>
                </c:pt>
                <c:pt idx="13939" formatCode="0.00E+00">
                  <c:v>4.9620399999999997E-5</c:v>
                </c:pt>
                <c:pt idx="13940">
                  <c:v>2.515008E-3</c:v>
                </c:pt>
                <c:pt idx="13941">
                  <c:v>2.8993699999999999E-4</c:v>
                </c:pt>
                <c:pt idx="13942">
                  <c:v>4.3783E-4</c:v>
                </c:pt>
                <c:pt idx="13943">
                  <c:v>-1.2671259999999999E-3</c:v>
                </c:pt>
                <c:pt idx="13944">
                  <c:v>-2.80594E-4</c:v>
                </c:pt>
                <c:pt idx="13945">
                  <c:v>-1.5056480000000001E-3</c:v>
                </c:pt>
                <c:pt idx="13946">
                  <c:v>-2.01826E-4</c:v>
                </c:pt>
                <c:pt idx="13947">
                  <c:v>3.4012799999999998E-4</c:v>
                </c:pt>
                <c:pt idx="13948">
                  <c:v>-1.4360670000000001E-3</c:v>
                </c:pt>
                <c:pt idx="13949">
                  <c:v>-2.6294399999999998E-4</c:v>
                </c:pt>
                <c:pt idx="13950">
                  <c:v>2.0058530000000001E-3</c:v>
                </c:pt>
                <c:pt idx="13951">
                  <c:v>-4.4745000000000001E-4</c:v>
                </c:pt>
                <c:pt idx="13952">
                  <c:v>-7.4273399999999999E-4</c:v>
                </c:pt>
                <c:pt idx="13953">
                  <c:v>3.6155290000000001E-3</c:v>
                </c:pt>
                <c:pt idx="13954" formatCode="0.00E+00">
                  <c:v>7.95489E-6</c:v>
                </c:pt>
                <c:pt idx="13955">
                  <c:v>-1.2053809999999999E-3</c:v>
                </c:pt>
                <c:pt idx="13956">
                  <c:v>7.4176199999999998E-4</c:v>
                </c:pt>
                <c:pt idx="13957">
                  <c:v>-2.0098160000000002E-3</c:v>
                </c:pt>
                <c:pt idx="13958">
                  <c:v>-1.0170349999999999E-3</c:v>
                </c:pt>
                <c:pt idx="13959">
                  <c:v>-8.1649999999999995E-4</c:v>
                </c:pt>
                <c:pt idx="13960">
                  <c:v>2.3689420000000002E-3</c:v>
                </c:pt>
                <c:pt idx="13961">
                  <c:v>3.1910700000000001E-4</c:v>
                </c:pt>
                <c:pt idx="13962">
                  <c:v>1.26365E-4</c:v>
                </c:pt>
                <c:pt idx="13963">
                  <c:v>-2.4973809999999999E-3</c:v>
                </c:pt>
                <c:pt idx="13964">
                  <c:v>1.3504700000000001E-4</c:v>
                </c:pt>
                <c:pt idx="13965" formatCode="0.00E+00">
                  <c:v>1.38734E-5</c:v>
                </c:pt>
                <c:pt idx="13966">
                  <c:v>1.8849489999999999E-3</c:v>
                </c:pt>
                <c:pt idx="13967">
                  <c:v>3.4490229999999998E-3</c:v>
                </c:pt>
                <c:pt idx="13968">
                  <c:v>-1.1577029999999999E-3</c:v>
                </c:pt>
                <c:pt idx="13969">
                  <c:v>-6.7620400000000002E-4</c:v>
                </c:pt>
                <c:pt idx="13970">
                  <c:v>3.9728700000000002E-4</c:v>
                </c:pt>
                <c:pt idx="13971">
                  <c:v>3.1390120000000001E-3</c:v>
                </c:pt>
                <c:pt idx="13972">
                  <c:v>1.3092900000000001E-3</c:v>
                </c:pt>
                <c:pt idx="13973">
                  <c:v>9.3990999999999996E-4</c:v>
                </c:pt>
                <c:pt idx="13974">
                  <c:v>6.5342899999999997E-4</c:v>
                </c:pt>
                <c:pt idx="13975" formatCode="0.00E+00">
                  <c:v>5.7481199999999998E-6</c:v>
                </c:pt>
                <c:pt idx="13976">
                  <c:v>-6.9256199999999997E-4</c:v>
                </c:pt>
                <c:pt idx="13977">
                  <c:v>1.870731E-3</c:v>
                </c:pt>
                <c:pt idx="13978">
                  <c:v>3.01062E-4</c:v>
                </c:pt>
                <c:pt idx="13979">
                  <c:v>3.0985000000000002E-4</c:v>
                </c:pt>
                <c:pt idx="13980">
                  <c:v>-1.0453630000000001E-3</c:v>
                </c:pt>
                <c:pt idx="13981">
                  <c:v>-1.58264E-4</c:v>
                </c:pt>
                <c:pt idx="13982">
                  <c:v>6.2767400000000005E-4</c:v>
                </c:pt>
                <c:pt idx="13983">
                  <c:v>1.5965319999999999E-3</c:v>
                </c:pt>
                <c:pt idx="13984">
                  <c:v>1.04934E-3</c:v>
                </c:pt>
                <c:pt idx="13985">
                  <c:v>-5.1287000000000001E-4</c:v>
                </c:pt>
                <c:pt idx="13986">
                  <c:v>-1.377982E-3</c:v>
                </c:pt>
                <c:pt idx="13987">
                  <c:v>-1.640835E-3</c:v>
                </c:pt>
                <c:pt idx="13988">
                  <c:v>8.3287200000000002E-4</c:v>
                </c:pt>
                <c:pt idx="13989">
                  <c:v>-1.4190959999999999E-3</c:v>
                </c:pt>
                <c:pt idx="13990">
                  <c:v>4.11891E-4</c:v>
                </c:pt>
                <c:pt idx="13991">
                  <c:v>-3.6335600000000001E-4</c:v>
                </c:pt>
                <c:pt idx="13992">
                  <c:v>-4.0290999999999998E-4</c:v>
                </c:pt>
                <c:pt idx="13993">
                  <c:v>-8.1356899999999999E-4</c:v>
                </c:pt>
                <c:pt idx="13994">
                  <c:v>1.132257E-3</c:v>
                </c:pt>
                <c:pt idx="13995">
                  <c:v>6.80851E-4</c:v>
                </c:pt>
                <c:pt idx="13996">
                  <c:v>8.51773E-4</c:v>
                </c:pt>
                <c:pt idx="13997">
                  <c:v>-1.45847E-4</c:v>
                </c:pt>
                <c:pt idx="13998" formatCode="0.00E+00">
                  <c:v>7.9190400000000007E-5</c:v>
                </c:pt>
                <c:pt idx="13999">
                  <c:v>1.5676310000000001E-3</c:v>
                </c:pt>
                <c:pt idx="14000">
                  <c:v>-1.782617E-3</c:v>
                </c:pt>
                <c:pt idx="14001">
                  <c:v>7.4072899999999998E-4</c:v>
                </c:pt>
                <c:pt idx="14002">
                  <c:v>-1.2474560000000001E-3</c:v>
                </c:pt>
                <c:pt idx="14003">
                  <c:v>-9.8992799999999995E-4</c:v>
                </c:pt>
                <c:pt idx="14004">
                  <c:v>-3.3133300000000001E-4</c:v>
                </c:pt>
                <c:pt idx="14005">
                  <c:v>4.7427299999999999E-4</c:v>
                </c:pt>
                <c:pt idx="14006">
                  <c:v>-2.566236E-3</c:v>
                </c:pt>
                <c:pt idx="14007">
                  <c:v>-2.1253400000000001E-4</c:v>
                </c:pt>
                <c:pt idx="14008">
                  <c:v>1.319792E-3</c:v>
                </c:pt>
                <c:pt idx="14009">
                  <c:v>-7.0474299999999997E-4</c:v>
                </c:pt>
                <c:pt idx="14010">
                  <c:v>9.0419999999999997E-4</c:v>
                </c:pt>
                <c:pt idx="14011">
                  <c:v>-1.356824E-3</c:v>
                </c:pt>
                <c:pt idx="14012">
                  <c:v>-6.23209E-4</c:v>
                </c:pt>
                <c:pt idx="14013">
                  <c:v>-1.0272110000000001E-3</c:v>
                </c:pt>
                <c:pt idx="14014">
                  <c:v>-3.5221670000000001E-3</c:v>
                </c:pt>
                <c:pt idx="14015">
                  <c:v>-2.16386E-4</c:v>
                </c:pt>
                <c:pt idx="14016">
                  <c:v>-1.944501E-3</c:v>
                </c:pt>
                <c:pt idx="14017">
                  <c:v>4.1665700000000002E-4</c:v>
                </c:pt>
                <c:pt idx="14018">
                  <c:v>5.5808099999999999E-4</c:v>
                </c:pt>
                <c:pt idx="14019">
                  <c:v>-1.46459E-3</c:v>
                </c:pt>
                <c:pt idx="14020">
                  <c:v>1.6722799999999999E-3</c:v>
                </c:pt>
                <c:pt idx="14021">
                  <c:v>4.8690700000000002E-4</c:v>
                </c:pt>
                <c:pt idx="14022">
                  <c:v>1.273131E-3</c:v>
                </c:pt>
                <c:pt idx="14023">
                  <c:v>2.566095E-3</c:v>
                </c:pt>
                <c:pt idx="14024">
                  <c:v>6.1829300000000001E-4</c:v>
                </c:pt>
                <c:pt idx="14025">
                  <c:v>-1.3918610000000001E-3</c:v>
                </c:pt>
                <c:pt idx="14026" formatCode="0.00E+00">
                  <c:v>-4.37442E-5</c:v>
                </c:pt>
                <c:pt idx="14027">
                  <c:v>3.8742099999999999E-4</c:v>
                </c:pt>
                <c:pt idx="14028">
                  <c:v>9.1280899999999999E-4</c:v>
                </c:pt>
                <c:pt idx="14029">
                  <c:v>2.1842020000000001E-3</c:v>
                </c:pt>
                <c:pt idx="14030" formatCode="0.00E+00">
                  <c:v>-2.80188E-5</c:v>
                </c:pt>
                <c:pt idx="14031">
                  <c:v>-9.5479899999999999E-4</c:v>
                </c:pt>
                <c:pt idx="14032">
                  <c:v>-5.6704399999999995E-4</c:v>
                </c:pt>
                <c:pt idx="14033">
                  <c:v>1.3115500000000001E-3</c:v>
                </c:pt>
                <c:pt idx="14034">
                  <c:v>-1.731303E-3</c:v>
                </c:pt>
                <c:pt idx="14035">
                  <c:v>8.3918000000000003E-4</c:v>
                </c:pt>
                <c:pt idx="14036">
                  <c:v>-2.5616079999999999E-3</c:v>
                </c:pt>
                <c:pt idx="14037">
                  <c:v>-1.33975E-3</c:v>
                </c:pt>
                <c:pt idx="14038">
                  <c:v>1.034086E-3</c:v>
                </c:pt>
                <c:pt idx="14039">
                  <c:v>-4.7725799999999999E-4</c:v>
                </c:pt>
                <c:pt idx="14040">
                  <c:v>3.0176140000000001E-3</c:v>
                </c:pt>
                <c:pt idx="14041">
                  <c:v>-2.1364019999999999E-3</c:v>
                </c:pt>
                <c:pt idx="14042">
                  <c:v>-2.544887E-3</c:v>
                </c:pt>
                <c:pt idx="14043">
                  <c:v>3.38783E-4</c:v>
                </c:pt>
                <c:pt idx="14044">
                  <c:v>-5.31461E-4</c:v>
                </c:pt>
                <c:pt idx="14045">
                  <c:v>-6.9631000000000001E-4</c:v>
                </c:pt>
                <c:pt idx="14046">
                  <c:v>1.4125870000000001E-3</c:v>
                </c:pt>
                <c:pt idx="14047">
                  <c:v>3.2051610000000002E-3</c:v>
                </c:pt>
                <c:pt idx="14048">
                  <c:v>-2.5888230000000001E-3</c:v>
                </c:pt>
                <c:pt idx="14049">
                  <c:v>3.5237199999999999E-4</c:v>
                </c:pt>
                <c:pt idx="14050">
                  <c:v>1.087534E-3</c:v>
                </c:pt>
                <c:pt idx="14051">
                  <c:v>1.51433E-4</c:v>
                </c:pt>
                <c:pt idx="14052">
                  <c:v>9.7966999999999998E-4</c:v>
                </c:pt>
                <c:pt idx="14053">
                  <c:v>-8.1290400000000004E-4</c:v>
                </c:pt>
                <c:pt idx="14054">
                  <c:v>1.461408E-3</c:v>
                </c:pt>
                <c:pt idx="14055">
                  <c:v>-2.5024410000000002E-3</c:v>
                </c:pt>
                <c:pt idx="14056">
                  <c:v>-1.6933740000000001E-3</c:v>
                </c:pt>
                <c:pt idx="14057">
                  <c:v>-6.9069300000000004E-4</c:v>
                </c:pt>
                <c:pt idx="14058">
                  <c:v>-7.2807799999999995E-4</c:v>
                </c:pt>
                <c:pt idx="14059">
                  <c:v>-1.036206E-3</c:v>
                </c:pt>
                <c:pt idx="14060">
                  <c:v>8.1418599999999995E-4</c:v>
                </c:pt>
                <c:pt idx="14061" formatCode="0.00E+00">
                  <c:v>8.6077999999999998E-5</c:v>
                </c:pt>
                <c:pt idx="14062">
                  <c:v>7.68646E-4</c:v>
                </c:pt>
                <c:pt idx="14063">
                  <c:v>-1.400232E-3</c:v>
                </c:pt>
                <c:pt idx="14064">
                  <c:v>-6.0155099999999997E-4</c:v>
                </c:pt>
                <c:pt idx="14065">
                  <c:v>1.127374E-3</c:v>
                </c:pt>
                <c:pt idx="14066">
                  <c:v>-8.8656399999999995E-4</c:v>
                </c:pt>
                <c:pt idx="14067">
                  <c:v>1.879129E-3</c:v>
                </c:pt>
                <c:pt idx="14068">
                  <c:v>-6.3355400000000004E-4</c:v>
                </c:pt>
                <c:pt idx="14069">
                  <c:v>-1.1270379999999999E-3</c:v>
                </c:pt>
                <c:pt idx="14070">
                  <c:v>1.4052139999999999E-3</c:v>
                </c:pt>
                <c:pt idx="14071">
                  <c:v>1.5373069999999999E-3</c:v>
                </c:pt>
                <c:pt idx="14072">
                  <c:v>5.18502E-4</c:v>
                </c:pt>
                <c:pt idx="14073">
                  <c:v>-7.0894899999999995E-4</c:v>
                </c:pt>
                <c:pt idx="14074">
                  <c:v>1.01603E-4</c:v>
                </c:pt>
                <c:pt idx="14075">
                  <c:v>-2.5210779999999999E-3</c:v>
                </c:pt>
                <c:pt idx="14076">
                  <c:v>-1.3119830000000001E-3</c:v>
                </c:pt>
                <c:pt idx="14077">
                  <c:v>-6.9093400000000004E-4</c:v>
                </c:pt>
                <c:pt idx="14078">
                  <c:v>1.3085550000000001E-3</c:v>
                </c:pt>
                <c:pt idx="14079">
                  <c:v>-2.03055E-4</c:v>
                </c:pt>
                <c:pt idx="14080">
                  <c:v>1.2970220000000001E-3</c:v>
                </c:pt>
                <c:pt idx="14081" formatCode="0.00E+00">
                  <c:v>-5.74621E-5</c:v>
                </c:pt>
                <c:pt idx="14082">
                  <c:v>-2.2973989999999999E-3</c:v>
                </c:pt>
                <c:pt idx="14083">
                  <c:v>8.9759499999999995E-4</c:v>
                </c:pt>
                <c:pt idx="14084">
                  <c:v>2.0149349999999998E-3</c:v>
                </c:pt>
                <c:pt idx="14085">
                  <c:v>-2.1318729999999998E-3</c:v>
                </c:pt>
                <c:pt idx="14086">
                  <c:v>-1.7121E-3</c:v>
                </c:pt>
                <c:pt idx="14087">
                  <c:v>-4.54821E-4</c:v>
                </c:pt>
                <c:pt idx="14088">
                  <c:v>-7.8082599999999998E-4</c:v>
                </c:pt>
                <c:pt idx="14089">
                  <c:v>-1.388027E-3</c:v>
                </c:pt>
                <c:pt idx="14090">
                  <c:v>1.1508600000000001E-3</c:v>
                </c:pt>
                <c:pt idx="14091">
                  <c:v>1.6784320000000001E-3</c:v>
                </c:pt>
                <c:pt idx="14092">
                  <c:v>-2.1904049999999999E-3</c:v>
                </c:pt>
                <c:pt idx="14093">
                  <c:v>-3.9779180000000004E-3</c:v>
                </c:pt>
                <c:pt idx="14094">
                  <c:v>-9.8536099999999992E-4</c:v>
                </c:pt>
                <c:pt idx="14095">
                  <c:v>-3.6031700000000003E-4</c:v>
                </c:pt>
                <c:pt idx="14096">
                  <c:v>-2.4214240000000001E-3</c:v>
                </c:pt>
                <c:pt idx="14097" formatCode="0.00E+00">
                  <c:v>-7.6510900000000006E-5</c:v>
                </c:pt>
                <c:pt idx="14098">
                  <c:v>6.5123299999999998E-4</c:v>
                </c:pt>
                <c:pt idx="14099">
                  <c:v>-9.1363999999999996E-4</c:v>
                </c:pt>
                <c:pt idx="14100">
                  <c:v>-2.28459E-4</c:v>
                </c:pt>
                <c:pt idx="14101">
                  <c:v>-3.36318E-4</c:v>
                </c:pt>
                <c:pt idx="14102">
                  <c:v>4.4839499999999998E-4</c:v>
                </c:pt>
                <c:pt idx="14103">
                  <c:v>2.1616699999999999E-4</c:v>
                </c:pt>
                <c:pt idx="14104">
                  <c:v>-1.5122399999999999E-4</c:v>
                </c:pt>
                <c:pt idx="14105">
                  <c:v>-4.2647420000000002E-3</c:v>
                </c:pt>
                <c:pt idx="14106">
                  <c:v>-1.447659E-3</c:v>
                </c:pt>
                <c:pt idx="14107">
                  <c:v>6.4185700000000002E-4</c:v>
                </c:pt>
                <c:pt idx="14108">
                  <c:v>-3.2861099999999997E-4</c:v>
                </c:pt>
                <c:pt idx="14109">
                  <c:v>-8.5378600000000004E-4</c:v>
                </c:pt>
                <c:pt idx="14110">
                  <c:v>1.3953769999999999E-3</c:v>
                </c:pt>
                <c:pt idx="14111" formatCode="0.00E+00">
                  <c:v>-1.9826900000000002E-5</c:v>
                </c:pt>
                <c:pt idx="14112">
                  <c:v>1.33285E-4</c:v>
                </c:pt>
                <c:pt idx="14113">
                  <c:v>-1.5322560000000001E-3</c:v>
                </c:pt>
                <c:pt idx="14114">
                  <c:v>-1.4165479999999999E-3</c:v>
                </c:pt>
                <c:pt idx="14115">
                  <c:v>4.8734599999999999E-4</c:v>
                </c:pt>
                <c:pt idx="14116">
                  <c:v>-2.4135139999999999E-3</c:v>
                </c:pt>
                <c:pt idx="14117" formatCode="0.00E+00">
                  <c:v>4.8578700000000003E-5</c:v>
                </c:pt>
                <c:pt idx="14118">
                  <c:v>1.8152399999999999E-4</c:v>
                </c:pt>
                <c:pt idx="14119">
                  <c:v>1.6368099999999999E-4</c:v>
                </c:pt>
                <c:pt idx="14120">
                  <c:v>-2.1346210000000002E-3</c:v>
                </c:pt>
                <c:pt idx="14121">
                  <c:v>6.4199000000000005E-4</c:v>
                </c:pt>
                <c:pt idx="14122">
                  <c:v>1.611136E-3</c:v>
                </c:pt>
                <c:pt idx="14123">
                  <c:v>-2.3734849999999998E-3</c:v>
                </c:pt>
                <c:pt idx="14124">
                  <c:v>-1.3842800000000001E-3</c:v>
                </c:pt>
                <c:pt idx="14125">
                  <c:v>-2.941164E-3</c:v>
                </c:pt>
                <c:pt idx="14126">
                  <c:v>-2.0922000000000001E-4</c:v>
                </c:pt>
                <c:pt idx="14127">
                  <c:v>1.7386159999999999E-3</c:v>
                </c:pt>
                <c:pt idx="14128">
                  <c:v>4.6061399999999998E-4</c:v>
                </c:pt>
                <c:pt idx="14129">
                  <c:v>5.8285200000000002E-4</c:v>
                </c:pt>
                <c:pt idx="14130">
                  <c:v>1.112334E-3</c:v>
                </c:pt>
                <c:pt idx="14131">
                  <c:v>1.81826E-4</c:v>
                </c:pt>
                <c:pt idx="14132">
                  <c:v>-3.6593500000000001E-4</c:v>
                </c:pt>
                <c:pt idx="14133">
                  <c:v>-1.2389199999999999E-3</c:v>
                </c:pt>
                <c:pt idx="14134">
                  <c:v>7.1459699999999998E-4</c:v>
                </c:pt>
                <c:pt idx="14135">
                  <c:v>-7.4907700000000001E-4</c:v>
                </c:pt>
                <c:pt idx="14136">
                  <c:v>2.4826750000000002E-3</c:v>
                </c:pt>
                <c:pt idx="14137">
                  <c:v>1.740985E-3</c:v>
                </c:pt>
                <c:pt idx="14138">
                  <c:v>2.700338E-3</c:v>
                </c:pt>
                <c:pt idx="14139">
                  <c:v>-3.0583800000000001E-4</c:v>
                </c:pt>
                <c:pt idx="14140">
                  <c:v>7.2485699999999998E-4</c:v>
                </c:pt>
                <c:pt idx="14141">
                  <c:v>-6.5039999999999998E-4</c:v>
                </c:pt>
                <c:pt idx="14142">
                  <c:v>-1.0198939999999999E-3</c:v>
                </c:pt>
                <c:pt idx="14143">
                  <c:v>-3.42918E-4</c:v>
                </c:pt>
                <c:pt idx="14144">
                  <c:v>2.2747169999999999E-3</c:v>
                </c:pt>
                <c:pt idx="14145">
                  <c:v>-1.017483E-3</c:v>
                </c:pt>
                <c:pt idx="14146" formatCode="0.00E+00">
                  <c:v>8.7215599999999999E-5</c:v>
                </c:pt>
                <c:pt idx="14147">
                  <c:v>1.3165309999999999E-3</c:v>
                </c:pt>
                <c:pt idx="14148">
                  <c:v>3.7547900000000001E-4</c:v>
                </c:pt>
                <c:pt idx="14149">
                  <c:v>1.9944400000000001E-4</c:v>
                </c:pt>
                <c:pt idx="14150">
                  <c:v>1.7111260000000001E-3</c:v>
                </c:pt>
                <c:pt idx="14151">
                  <c:v>-1.5453870000000001E-3</c:v>
                </c:pt>
                <c:pt idx="14152">
                  <c:v>3.0683799999999998E-4</c:v>
                </c:pt>
                <c:pt idx="14153">
                  <c:v>1.417642E-3</c:v>
                </c:pt>
                <c:pt idx="14154">
                  <c:v>3.27129E-4</c:v>
                </c:pt>
                <c:pt idx="14155">
                  <c:v>2.0995000000000001E-4</c:v>
                </c:pt>
                <c:pt idx="14156" formatCode="0.00E+00">
                  <c:v>3.2506899999999999E-5</c:v>
                </c:pt>
                <c:pt idx="14157">
                  <c:v>7.2546199999999996E-4</c:v>
                </c:pt>
                <c:pt idx="14158">
                  <c:v>-9.7354500000000003E-4</c:v>
                </c:pt>
                <c:pt idx="14159">
                  <c:v>4.5577299999999997E-4</c:v>
                </c:pt>
                <c:pt idx="14160">
                  <c:v>-7.8775700000000004E-4</c:v>
                </c:pt>
                <c:pt idx="14161">
                  <c:v>5.6060099999999998E-4</c:v>
                </c:pt>
                <c:pt idx="14162" formatCode="0.00E+00">
                  <c:v>3.4562299999999999E-5</c:v>
                </c:pt>
                <c:pt idx="14163" formatCode="0.00E+00">
                  <c:v>-4.0805E-5</c:v>
                </c:pt>
                <c:pt idx="14164">
                  <c:v>-2.8425400000000001E-4</c:v>
                </c:pt>
                <c:pt idx="14165">
                  <c:v>-2.0563209999999998E-3</c:v>
                </c:pt>
                <c:pt idx="14166">
                  <c:v>-1.0649000000000001E-4</c:v>
                </c:pt>
                <c:pt idx="14167">
                  <c:v>1.618972E-3</c:v>
                </c:pt>
                <c:pt idx="14168">
                  <c:v>-1.3393260000000001E-3</c:v>
                </c:pt>
                <c:pt idx="14169">
                  <c:v>-9.1162199999999995E-4</c:v>
                </c:pt>
                <c:pt idx="14170">
                  <c:v>-1.0354749999999999E-3</c:v>
                </c:pt>
                <c:pt idx="14171">
                  <c:v>-9.4333000000000004E-4</c:v>
                </c:pt>
                <c:pt idx="14172">
                  <c:v>-1.7409000000000001E-3</c:v>
                </c:pt>
                <c:pt idx="14173">
                  <c:v>-8.0586500000000001E-4</c:v>
                </c:pt>
                <c:pt idx="14174">
                  <c:v>-1.1815599999999999E-3</c:v>
                </c:pt>
                <c:pt idx="14175">
                  <c:v>7.1620899999999999E-4</c:v>
                </c:pt>
                <c:pt idx="14176" formatCode="0.00E+00">
                  <c:v>6.2050800000000006E-5</c:v>
                </c:pt>
                <c:pt idx="14177">
                  <c:v>1.037034E-3</c:v>
                </c:pt>
                <c:pt idx="14178">
                  <c:v>3.6861369999999999E-3</c:v>
                </c:pt>
                <c:pt idx="14179" formatCode="0.00E+00">
                  <c:v>8.6342500000000002E-5</c:v>
                </c:pt>
                <c:pt idx="14180">
                  <c:v>-1.544655E-3</c:v>
                </c:pt>
                <c:pt idx="14181" formatCode="0.00E+00">
                  <c:v>-4.1833099999999998E-5</c:v>
                </c:pt>
                <c:pt idx="14182">
                  <c:v>3.629054E-3</c:v>
                </c:pt>
                <c:pt idx="14183" formatCode="0.00E+00">
                  <c:v>3.3787E-5</c:v>
                </c:pt>
                <c:pt idx="14184">
                  <c:v>-4.2564300000000002E-4</c:v>
                </c:pt>
                <c:pt idx="14185" formatCode="0.00E+00">
                  <c:v>2.94913E-5</c:v>
                </c:pt>
                <c:pt idx="14186">
                  <c:v>1.7470809999999999E-3</c:v>
                </c:pt>
                <c:pt idx="14187">
                  <c:v>1.4357580000000001E-3</c:v>
                </c:pt>
                <c:pt idx="14188">
                  <c:v>4.6487200000000002E-4</c:v>
                </c:pt>
                <c:pt idx="14189">
                  <c:v>-1.330098E-3</c:v>
                </c:pt>
                <c:pt idx="14190">
                  <c:v>7.8939699999999995E-4</c:v>
                </c:pt>
                <c:pt idx="14191">
                  <c:v>1.3707649999999999E-3</c:v>
                </c:pt>
                <c:pt idx="14192">
                  <c:v>-9.7364000000000001E-4</c:v>
                </c:pt>
                <c:pt idx="14193">
                  <c:v>1.1441050000000001E-3</c:v>
                </c:pt>
                <c:pt idx="14194">
                  <c:v>9.894280000000001E-4</c:v>
                </c:pt>
                <c:pt idx="14195">
                  <c:v>-1.8183000000000001E-4</c:v>
                </c:pt>
                <c:pt idx="14196">
                  <c:v>-5.19073E-4</c:v>
                </c:pt>
                <c:pt idx="14197" formatCode="0.00E+00">
                  <c:v>-2.4789900000000001E-5</c:v>
                </c:pt>
                <c:pt idx="14198">
                  <c:v>-2.1846800000000001E-4</c:v>
                </c:pt>
                <c:pt idx="14199">
                  <c:v>1.04893E-3</c:v>
                </c:pt>
                <c:pt idx="14200">
                  <c:v>-1.2592320000000001E-3</c:v>
                </c:pt>
                <c:pt idx="14201">
                  <c:v>2.5605390000000001E-3</c:v>
                </c:pt>
                <c:pt idx="14202">
                  <c:v>1.0651110000000001E-3</c:v>
                </c:pt>
                <c:pt idx="14203">
                  <c:v>-1.6840710000000001E-3</c:v>
                </c:pt>
                <c:pt idx="14204">
                  <c:v>-1.0810819999999999E-3</c:v>
                </c:pt>
                <c:pt idx="14205">
                  <c:v>8.6382500000000003E-4</c:v>
                </c:pt>
                <c:pt idx="14206">
                  <c:v>4.5667E-4</c:v>
                </c:pt>
                <c:pt idx="14207">
                  <c:v>3.0087499999999998E-4</c:v>
                </c:pt>
                <c:pt idx="14208">
                  <c:v>-1.3149119999999999E-3</c:v>
                </c:pt>
                <c:pt idx="14209">
                  <c:v>2.624169E-3</c:v>
                </c:pt>
                <c:pt idx="14210" formatCode="0.00E+00">
                  <c:v>-1.62292E-5</c:v>
                </c:pt>
                <c:pt idx="14211">
                  <c:v>-6.1570699999999995E-4</c:v>
                </c:pt>
                <c:pt idx="14212">
                  <c:v>-1.440993E-3</c:v>
                </c:pt>
                <c:pt idx="14213">
                  <c:v>1.2317560000000001E-3</c:v>
                </c:pt>
                <c:pt idx="14214">
                  <c:v>1.1733729999999999E-3</c:v>
                </c:pt>
                <c:pt idx="14215">
                  <c:v>7.0119500000000005E-4</c:v>
                </c:pt>
                <c:pt idx="14216">
                  <c:v>1.114426E-3</c:v>
                </c:pt>
                <c:pt idx="14217">
                  <c:v>-1.167104E-3</c:v>
                </c:pt>
                <c:pt idx="14218">
                  <c:v>-2.24837E-3</c:v>
                </c:pt>
                <c:pt idx="14219">
                  <c:v>1.657688E-3</c:v>
                </c:pt>
                <c:pt idx="14220">
                  <c:v>3.7393299999999999E-3</c:v>
                </c:pt>
                <c:pt idx="14221">
                  <c:v>3.4298699999999998E-3</c:v>
                </c:pt>
                <c:pt idx="14222">
                  <c:v>4.3464099999999999E-4</c:v>
                </c:pt>
                <c:pt idx="14223" formatCode="0.00E+00">
                  <c:v>-2.20914E-5</c:v>
                </c:pt>
                <c:pt idx="14224">
                  <c:v>2.2605530000000002E-3</c:v>
                </c:pt>
                <c:pt idx="14225">
                  <c:v>-2.171213E-3</c:v>
                </c:pt>
                <c:pt idx="14226">
                  <c:v>-1.80483E-4</c:v>
                </c:pt>
                <c:pt idx="14227">
                  <c:v>-1.606073E-3</c:v>
                </c:pt>
                <c:pt idx="14228">
                  <c:v>-1.2080839999999999E-3</c:v>
                </c:pt>
                <c:pt idx="14229">
                  <c:v>4.46272E-4</c:v>
                </c:pt>
                <c:pt idx="14230">
                  <c:v>-2.0077929999999999E-3</c:v>
                </c:pt>
                <c:pt idx="14231">
                  <c:v>9.4165799999999995E-4</c:v>
                </c:pt>
                <c:pt idx="14232">
                  <c:v>-1.9711630000000002E-3</c:v>
                </c:pt>
                <c:pt idx="14233">
                  <c:v>-7.0696099999999998E-4</c:v>
                </c:pt>
                <c:pt idx="14234">
                  <c:v>-2.3927459999999998E-3</c:v>
                </c:pt>
                <c:pt idx="14235">
                  <c:v>-2.6594500000000002E-4</c:v>
                </c:pt>
                <c:pt idx="14236">
                  <c:v>2.5036399999999999E-4</c:v>
                </c:pt>
                <c:pt idx="14237">
                  <c:v>7.8645799999999997E-4</c:v>
                </c:pt>
                <c:pt idx="14238">
                  <c:v>-1.572272E-3</c:v>
                </c:pt>
                <c:pt idx="14239">
                  <c:v>-7.1979399999999995E-4</c:v>
                </c:pt>
                <c:pt idx="14240">
                  <c:v>-7.1949700000000004E-4</c:v>
                </c:pt>
                <c:pt idx="14241">
                  <c:v>-2.7421599999999998E-4</c:v>
                </c:pt>
                <c:pt idx="14242">
                  <c:v>1.2062590000000001E-3</c:v>
                </c:pt>
                <c:pt idx="14243">
                  <c:v>1.727173E-3</c:v>
                </c:pt>
                <c:pt idx="14244">
                  <c:v>-4.0810100000000001E-4</c:v>
                </c:pt>
                <c:pt idx="14245">
                  <c:v>4.7447100000000002E-4</c:v>
                </c:pt>
                <c:pt idx="14246">
                  <c:v>-9.67938E-4</c:v>
                </c:pt>
                <c:pt idx="14247">
                  <c:v>-3.0960500000000001E-4</c:v>
                </c:pt>
                <c:pt idx="14248">
                  <c:v>1.7296869999999999E-3</c:v>
                </c:pt>
                <c:pt idx="14249">
                  <c:v>-3.569E-4</c:v>
                </c:pt>
                <c:pt idx="14250" formatCode="0.00E+00">
                  <c:v>-7.3245300000000002E-5</c:v>
                </c:pt>
                <c:pt idx="14251">
                  <c:v>-7.0947499999999999E-4</c:v>
                </c:pt>
                <c:pt idx="14252">
                  <c:v>7.7393899999999996E-4</c:v>
                </c:pt>
                <c:pt idx="14253">
                  <c:v>5.3239100000000001E-4</c:v>
                </c:pt>
                <c:pt idx="14254">
                  <c:v>-1.390542E-3</c:v>
                </c:pt>
                <c:pt idx="14255">
                  <c:v>1.129873E-3</c:v>
                </c:pt>
                <c:pt idx="14256">
                  <c:v>-1.8181180000000001E-3</c:v>
                </c:pt>
                <c:pt idx="14257">
                  <c:v>6.3918099999999995E-4</c:v>
                </c:pt>
                <c:pt idx="14258">
                  <c:v>-1.7093119999999999E-3</c:v>
                </c:pt>
                <c:pt idx="14259">
                  <c:v>4.3453300000000002E-4</c:v>
                </c:pt>
                <c:pt idx="14260">
                  <c:v>2.4470900000000002E-4</c:v>
                </c:pt>
                <c:pt idx="14261">
                  <c:v>-2.1406849999999998E-3</c:v>
                </c:pt>
                <c:pt idx="14262">
                  <c:v>-9.0052000000000003E-4</c:v>
                </c:pt>
                <c:pt idx="14263">
                  <c:v>9.6369299999999995E-4</c:v>
                </c:pt>
                <c:pt idx="14264">
                  <c:v>2.4414200000000001E-3</c:v>
                </c:pt>
                <c:pt idx="14265">
                  <c:v>1.3969290000000001E-3</c:v>
                </c:pt>
                <c:pt idx="14266">
                  <c:v>1.1346E-4</c:v>
                </c:pt>
                <c:pt idx="14267">
                  <c:v>-1.6735210000000001E-3</c:v>
                </c:pt>
                <c:pt idx="14268">
                  <c:v>-4.9212400000000003E-4</c:v>
                </c:pt>
                <c:pt idx="14269">
                  <c:v>3.0016599999999999E-4</c:v>
                </c:pt>
                <c:pt idx="14270">
                  <c:v>2.7874359999999999E-3</c:v>
                </c:pt>
                <c:pt idx="14271">
                  <c:v>2.778914E-3</c:v>
                </c:pt>
                <c:pt idx="14272">
                  <c:v>-8.9574100000000003E-4</c:v>
                </c:pt>
                <c:pt idx="14273">
                  <c:v>-1.3146569999999999E-3</c:v>
                </c:pt>
                <c:pt idx="14274">
                  <c:v>-1.5936139999999999E-3</c:v>
                </c:pt>
                <c:pt idx="14275">
                  <c:v>-2.33005E-4</c:v>
                </c:pt>
                <c:pt idx="14276">
                  <c:v>5.2006100000000005E-4</c:v>
                </c:pt>
                <c:pt idx="14277">
                  <c:v>1.0529599999999999E-3</c:v>
                </c:pt>
                <c:pt idx="14278">
                  <c:v>5.7848000000000003E-4</c:v>
                </c:pt>
                <c:pt idx="14279">
                  <c:v>4.6529500000000001E-4</c:v>
                </c:pt>
                <c:pt idx="14280">
                  <c:v>-1.6345800000000001E-4</c:v>
                </c:pt>
                <c:pt idx="14281">
                  <c:v>1.2144619999999999E-3</c:v>
                </c:pt>
                <c:pt idx="14282">
                  <c:v>-2.06183E-4</c:v>
                </c:pt>
                <c:pt idx="14283">
                  <c:v>-3.4413400000000001E-4</c:v>
                </c:pt>
                <c:pt idx="14284">
                  <c:v>3.3417800000000002E-4</c:v>
                </c:pt>
                <c:pt idx="14285">
                  <c:v>-7.0525399999999999E-4</c:v>
                </c:pt>
                <c:pt idx="14286">
                  <c:v>-2.3268680000000002E-3</c:v>
                </c:pt>
                <c:pt idx="14287">
                  <c:v>2.4202160000000002E-3</c:v>
                </c:pt>
                <c:pt idx="14288">
                  <c:v>1.532921E-3</c:v>
                </c:pt>
                <c:pt idx="14289">
                  <c:v>8.8524000000000003E-4</c:v>
                </c:pt>
                <c:pt idx="14290">
                  <c:v>-1.26928E-4</c:v>
                </c:pt>
                <c:pt idx="14291">
                  <c:v>-2.0864820000000002E-3</c:v>
                </c:pt>
                <c:pt idx="14292">
                  <c:v>-3.22143E-4</c:v>
                </c:pt>
                <c:pt idx="14293">
                  <c:v>4.1075900000000002E-4</c:v>
                </c:pt>
                <c:pt idx="14294">
                  <c:v>-5.6081700000000002E-4</c:v>
                </c:pt>
                <c:pt idx="14295">
                  <c:v>2.0031500000000001E-4</c:v>
                </c:pt>
                <c:pt idx="14296">
                  <c:v>-2.3929099999999998E-3</c:v>
                </c:pt>
                <c:pt idx="14297">
                  <c:v>-1.328711E-3</c:v>
                </c:pt>
                <c:pt idx="14298">
                  <c:v>-2.0387080000000002E-3</c:v>
                </c:pt>
                <c:pt idx="14299">
                  <c:v>5.0780599999999997E-4</c:v>
                </c:pt>
                <c:pt idx="14300">
                  <c:v>6.0985599999999998E-4</c:v>
                </c:pt>
                <c:pt idx="14301">
                  <c:v>1.562735E-3</c:v>
                </c:pt>
                <c:pt idx="14302">
                  <c:v>1.061633E-3</c:v>
                </c:pt>
                <c:pt idx="14303">
                  <c:v>2.5522040000000002E-3</c:v>
                </c:pt>
                <c:pt idx="14304">
                  <c:v>1.4865200000000001E-4</c:v>
                </c:pt>
                <c:pt idx="14305">
                  <c:v>-1.5296719999999999E-3</c:v>
                </c:pt>
                <c:pt idx="14306">
                  <c:v>1.161874E-3</c:v>
                </c:pt>
                <c:pt idx="14307">
                  <c:v>2.7493840000000001E-3</c:v>
                </c:pt>
                <c:pt idx="14308">
                  <c:v>1.1462040000000001E-3</c:v>
                </c:pt>
                <c:pt idx="14309">
                  <c:v>-1.199774E-3</c:v>
                </c:pt>
                <c:pt idx="14310" formatCode="0.00E+00">
                  <c:v>-6.9210799999999998E-5</c:v>
                </c:pt>
                <c:pt idx="14311">
                  <c:v>-8.2395000000000005E-4</c:v>
                </c:pt>
                <c:pt idx="14312">
                  <c:v>8.6824299999999999E-4</c:v>
                </c:pt>
                <c:pt idx="14313">
                  <c:v>6.6610900000000002E-4</c:v>
                </c:pt>
                <c:pt idx="14314">
                  <c:v>2.3692019999999999E-3</c:v>
                </c:pt>
                <c:pt idx="14315">
                  <c:v>-1.0170069999999999E-3</c:v>
                </c:pt>
                <c:pt idx="14316">
                  <c:v>-1.2680320000000001E-3</c:v>
                </c:pt>
                <c:pt idx="14317">
                  <c:v>1.2268170000000001E-3</c:v>
                </c:pt>
                <c:pt idx="14318">
                  <c:v>-2.7151940000000002E-3</c:v>
                </c:pt>
                <c:pt idx="14319">
                  <c:v>-7.6123300000000005E-4</c:v>
                </c:pt>
                <c:pt idx="14320">
                  <c:v>-4.5150700000000003E-4</c:v>
                </c:pt>
                <c:pt idx="14321">
                  <c:v>4.7713699999999998E-4</c:v>
                </c:pt>
                <c:pt idx="14322" formatCode="0.00E+00">
                  <c:v>-2.5005999999999998E-6</c:v>
                </c:pt>
                <c:pt idx="14323">
                  <c:v>2.4939469999999998E-3</c:v>
                </c:pt>
                <c:pt idx="14324">
                  <c:v>-1.2612400000000001E-3</c:v>
                </c:pt>
                <c:pt idx="14325">
                  <c:v>1.43578E-4</c:v>
                </c:pt>
                <c:pt idx="14326">
                  <c:v>-1.800145E-3</c:v>
                </c:pt>
                <c:pt idx="14327">
                  <c:v>-8.9813299999999996E-4</c:v>
                </c:pt>
                <c:pt idx="14328">
                  <c:v>-6.61997E-4</c:v>
                </c:pt>
                <c:pt idx="14329">
                  <c:v>2.1183439999999999E-3</c:v>
                </c:pt>
                <c:pt idx="14330">
                  <c:v>-2.6334999999999998E-4</c:v>
                </c:pt>
                <c:pt idx="14331">
                  <c:v>-1.1927299999999999E-4</c:v>
                </c:pt>
                <c:pt idx="14332">
                  <c:v>-3.77065E-4</c:v>
                </c:pt>
                <c:pt idx="14333" formatCode="0.00E+00">
                  <c:v>-8.3851199999999994E-5</c:v>
                </c:pt>
                <c:pt idx="14334">
                  <c:v>1.48336E-3</c:v>
                </c:pt>
                <c:pt idx="14335">
                  <c:v>1.78145E-4</c:v>
                </c:pt>
                <c:pt idx="14336">
                  <c:v>2.1946079999999998E-3</c:v>
                </c:pt>
                <c:pt idx="14337">
                  <c:v>-1.2740200000000001E-4</c:v>
                </c:pt>
                <c:pt idx="14338">
                  <c:v>1.9483900000000001E-4</c:v>
                </c:pt>
                <c:pt idx="14339">
                  <c:v>-1.9873550000000001E-3</c:v>
                </c:pt>
                <c:pt idx="14340">
                  <c:v>-2.0553800000000001E-4</c:v>
                </c:pt>
                <c:pt idx="14341">
                  <c:v>3.7290159999999999E-3</c:v>
                </c:pt>
                <c:pt idx="14342">
                  <c:v>-5.88394E-4</c:v>
                </c:pt>
                <c:pt idx="14343">
                  <c:v>3.7421720000000002E-3</c:v>
                </c:pt>
                <c:pt idx="14344">
                  <c:v>9.3345500000000003E-4</c:v>
                </c:pt>
                <c:pt idx="14345">
                  <c:v>-9.0732200000000001E-4</c:v>
                </c:pt>
                <c:pt idx="14346">
                  <c:v>-1.96159E-4</c:v>
                </c:pt>
                <c:pt idx="14347">
                  <c:v>-1.9144310000000001E-3</c:v>
                </c:pt>
                <c:pt idx="14348">
                  <c:v>-1.4033200000000001E-4</c:v>
                </c:pt>
                <c:pt idx="14349">
                  <c:v>-4.0611599999999999E-4</c:v>
                </c:pt>
                <c:pt idx="14350">
                  <c:v>-1.01494E-4</c:v>
                </c:pt>
                <c:pt idx="14351">
                  <c:v>-6.6368700000000004E-4</c:v>
                </c:pt>
                <c:pt idx="14352">
                  <c:v>-6.9674799999999996E-4</c:v>
                </c:pt>
                <c:pt idx="14353">
                  <c:v>6.9182399999999995E-4</c:v>
                </c:pt>
                <c:pt idx="14354">
                  <c:v>-1.9108370000000001E-3</c:v>
                </c:pt>
                <c:pt idx="14355">
                  <c:v>-1.379803E-3</c:v>
                </c:pt>
                <c:pt idx="14356">
                  <c:v>-1.3569669999999999E-3</c:v>
                </c:pt>
                <c:pt idx="14357">
                  <c:v>-5.6946999999999998E-4</c:v>
                </c:pt>
                <c:pt idx="14358">
                  <c:v>9.0885800000000002E-4</c:v>
                </c:pt>
                <c:pt idx="14359">
                  <c:v>3.8022000000000002E-4</c:v>
                </c:pt>
                <c:pt idx="14360">
                  <c:v>-4.7882000000000003E-4</c:v>
                </c:pt>
                <c:pt idx="14361">
                  <c:v>1.2485059999999999E-3</c:v>
                </c:pt>
                <c:pt idx="14362">
                  <c:v>1.6333229999999999E-3</c:v>
                </c:pt>
                <c:pt idx="14363">
                  <c:v>2.7963800000000002E-4</c:v>
                </c:pt>
                <c:pt idx="14364">
                  <c:v>1.5910029999999999E-3</c:v>
                </c:pt>
                <c:pt idx="14365">
                  <c:v>3.4277999999999999E-4</c:v>
                </c:pt>
                <c:pt idx="14366">
                  <c:v>1.6829270000000001E-3</c:v>
                </c:pt>
                <c:pt idx="14367">
                  <c:v>1.27067E-3</c:v>
                </c:pt>
                <c:pt idx="14368">
                  <c:v>1.6610399999999999E-3</c:v>
                </c:pt>
                <c:pt idx="14369">
                  <c:v>3.2195219999999998E-3</c:v>
                </c:pt>
                <c:pt idx="14370">
                  <c:v>-7.2942600000000003E-4</c:v>
                </c:pt>
                <c:pt idx="14371">
                  <c:v>-2.5591600000000002E-4</c:v>
                </c:pt>
                <c:pt idx="14372">
                  <c:v>6.6028899999999999E-4</c:v>
                </c:pt>
                <c:pt idx="14373">
                  <c:v>1.02357E-4</c:v>
                </c:pt>
                <c:pt idx="14374">
                  <c:v>-5.3073900000000002E-4</c:v>
                </c:pt>
                <c:pt idx="14375" formatCode="0.00E+00">
                  <c:v>4.9830400000000003E-5</c:v>
                </c:pt>
                <c:pt idx="14376">
                  <c:v>2.413891E-3</c:v>
                </c:pt>
                <c:pt idx="14377">
                  <c:v>-6.8815800000000002E-4</c:v>
                </c:pt>
                <c:pt idx="14378">
                  <c:v>1.825494E-3</c:v>
                </c:pt>
                <c:pt idx="14379">
                  <c:v>-1.273094E-3</c:v>
                </c:pt>
                <c:pt idx="14380">
                  <c:v>1.8132200000000001E-4</c:v>
                </c:pt>
                <c:pt idx="14381">
                  <c:v>1.432741E-3</c:v>
                </c:pt>
                <c:pt idx="14382">
                  <c:v>-1.048656E-3</c:v>
                </c:pt>
                <c:pt idx="14383">
                  <c:v>-2.42251E-4</c:v>
                </c:pt>
                <c:pt idx="14384">
                  <c:v>7.26959E-4</c:v>
                </c:pt>
                <c:pt idx="14385" formatCode="0.00E+00">
                  <c:v>5.7173899999999998E-5</c:v>
                </c:pt>
                <c:pt idx="14386">
                  <c:v>-5.56732E-4</c:v>
                </c:pt>
                <c:pt idx="14387">
                  <c:v>1.824134E-3</c:v>
                </c:pt>
                <c:pt idx="14388">
                  <c:v>-7.4181400000000004E-4</c:v>
                </c:pt>
                <c:pt idx="14389">
                  <c:v>1.825473E-3</c:v>
                </c:pt>
                <c:pt idx="14390">
                  <c:v>-1.325693E-3</c:v>
                </c:pt>
                <c:pt idx="14391">
                  <c:v>-1.8665899999999999E-4</c:v>
                </c:pt>
                <c:pt idx="14392" formatCode="0.00E+00">
                  <c:v>8.5977399999999994E-5</c:v>
                </c:pt>
                <c:pt idx="14393">
                  <c:v>-9.15371E-4</c:v>
                </c:pt>
                <c:pt idx="14394">
                  <c:v>1.694917E-3</c:v>
                </c:pt>
                <c:pt idx="14395">
                  <c:v>7.6201199999999995E-4</c:v>
                </c:pt>
                <c:pt idx="14396">
                  <c:v>-1.533368E-3</c:v>
                </c:pt>
                <c:pt idx="14397">
                  <c:v>-1.373579E-3</c:v>
                </c:pt>
                <c:pt idx="14398">
                  <c:v>2.1840100000000001E-4</c:v>
                </c:pt>
                <c:pt idx="14399">
                  <c:v>-2.4026820000000002E-3</c:v>
                </c:pt>
                <c:pt idx="14400">
                  <c:v>-2.366E-3</c:v>
                </c:pt>
                <c:pt idx="14401">
                  <c:v>2.5188800000000003E-4</c:v>
                </c:pt>
                <c:pt idx="14402">
                  <c:v>1.6284100000000001E-3</c:v>
                </c:pt>
                <c:pt idx="14403">
                  <c:v>2.2380080000000001E-3</c:v>
                </c:pt>
                <c:pt idx="14404">
                  <c:v>-1.9458600000000001E-4</c:v>
                </c:pt>
                <c:pt idx="14405">
                  <c:v>-3.0649420000000002E-3</c:v>
                </c:pt>
                <c:pt idx="14406">
                  <c:v>1.3234270000000001E-3</c:v>
                </c:pt>
                <c:pt idx="14407">
                  <c:v>2.00106E-4</c:v>
                </c:pt>
                <c:pt idx="14408">
                  <c:v>1.4494320000000001E-3</c:v>
                </c:pt>
                <c:pt idx="14409">
                  <c:v>-1.6684E-4</c:v>
                </c:pt>
                <c:pt idx="14410">
                  <c:v>-1.741406E-3</c:v>
                </c:pt>
                <c:pt idx="14411">
                  <c:v>1.585148E-3</c:v>
                </c:pt>
                <c:pt idx="14412">
                  <c:v>1.3167999999999999E-3</c:v>
                </c:pt>
                <c:pt idx="14413">
                  <c:v>-6.5207500000000001E-4</c:v>
                </c:pt>
                <c:pt idx="14414">
                  <c:v>3.48544E-4</c:v>
                </c:pt>
                <c:pt idx="14415">
                  <c:v>1.97543E-4</c:v>
                </c:pt>
                <c:pt idx="14416">
                  <c:v>2.2656999999999999E-4</c:v>
                </c:pt>
                <c:pt idx="14417">
                  <c:v>2.8622499999999998E-4</c:v>
                </c:pt>
                <c:pt idx="14418">
                  <c:v>1.4768940000000001E-3</c:v>
                </c:pt>
                <c:pt idx="14419">
                  <c:v>6.4918400000000002E-4</c:v>
                </c:pt>
                <c:pt idx="14420">
                  <c:v>5.3773700000000005E-4</c:v>
                </c:pt>
                <c:pt idx="14421">
                  <c:v>2.802756E-3</c:v>
                </c:pt>
                <c:pt idx="14422">
                  <c:v>-1.1461189999999999E-3</c:v>
                </c:pt>
                <c:pt idx="14423">
                  <c:v>2.3366500000000001E-4</c:v>
                </c:pt>
                <c:pt idx="14424" formatCode="0.00E+00">
                  <c:v>9.3691100000000002E-5</c:v>
                </c:pt>
                <c:pt idx="14425">
                  <c:v>1.2244689999999999E-3</c:v>
                </c:pt>
                <c:pt idx="14426">
                  <c:v>-9.7088399999999998E-4</c:v>
                </c:pt>
                <c:pt idx="14427" formatCode="0.00E+00">
                  <c:v>-1.02818E-5</c:v>
                </c:pt>
                <c:pt idx="14428">
                  <c:v>-1.79777E-4</c:v>
                </c:pt>
                <c:pt idx="14429">
                  <c:v>9.3688599999999995E-4</c:v>
                </c:pt>
                <c:pt idx="14430">
                  <c:v>-2.8317289999999998E-3</c:v>
                </c:pt>
                <c:pt idx="14431">
                  <c:v>5.5474699999999997E-4</c:v>
                </c:pt>
                <c:pt idx="14432">
                  <c:v>-1.2977850000000001E-3</c:v>
                </c:pt>
                <c:pt idx="14433">
                  <c:v>2.09831E-4</c:v>
                </c:pt>
                <c:pt idx="14434">
                  <c:v>-7.8806799999999995E-4</c:v>
                </c:pt>
                <c:pt idx="14435">
                  <c:v>-4.6742399999999998E-4</c:v>
                </c:pt>
                <c:pt idx="14436">
                  <c:v>1.881108E-3</c:v>
                </c:pt>
                <c:pt idx="14437">
                  <c:v>-1.85797E-3</c:v>
                </c:pt>
                <c:pt idx="14438">
                  <c:v>9.5834299999999996E-4</c:v>
                </c:pt>
                <c:pt idx="14439">
                  <c:v>-7.4980900000000004E-4</c:v>
                </c:pt>
                <c:pt idx="14440">
                  <c:v>2.4716149999999999E-3</c:v>
                </c:pt>
                <c:pt idx="14441">
                  <c:v>4.1299099999999998E-4</c:v>
                </c:pt>
                <c:pt idx="14442">
                  <c:v>-2.9496600000000002E-4</c:v>
                </c:pt>
                <c:pt idx="14443">
                  <c:v>9.1357600000000004E-4</c:v>
                </c:pt>
                <c:pt idx="14444">
                  <c:v>-1.4527999999999999E-4</c:v>
                </c:pt>
                <c:pt idx="14445">
                  <c:v>-7.7511699999999997E-4</c:v>
                </c:pt>
                <c:pt idx="14446">
                  <c:v>2.1004470000000001E-3</c:v>
                </c:pt>
                <c:pt idx="14447">
                  <c:v>6.2665400000000003E-4</c:v>
                </c:pt>
                <c:pt idx="14448">
                  <c:v>-1.4477439999999999E-3</c:v>
                </c:pt>
                <c:pt idx="14449" formatCode="0.00E+00">
                  <c:v>-8.4205100000000005E-5</c:v>
                </c:pt>
                <c:pt idx="14450">
                  <c:v>5.9357599999999996E-4</c:v>
                </c:pt>
                <c:pt idx="14451">
                  <c:v>5.5309599999999999E-4</c:v>
                </c:pt>
                <c:pt idx="14452">
                  <c:v>-3.9934569999999997E-3</c:v>
                </c:pt>
                <c:pt idx="14453">
                  <c:v>1.1547E-3</c:v>
                </c:pt>
                <c:pt idx="14454">
                  <c:v>-3.438881E-3</c:v>
                </c:pt>
                <c:pt idx="14455">
                  <c:v>2.0299200000000001E-4</c:v>
                </c:pt>
                <c:pt idx="14456">
                  <c:v>6.7638400000000003E-4</c:v>
                </c:pt>
                <c:pt idx="14457" formatCode="0.00E+00">
                  <c:v>-3.0951100000000003E-5</c:v>
                </c:pt>
                <c:pt idx="14458">
                  <c:v>-1.154794E-3</c:v>
                </c:pt>
                <c:pt idx="14459">
                  <c:v>-1.7843659999999999E-3</c:v>
                </c:pt>
                <c:pt idx="14460">
                  <c:v>-6.4551699999999997E-4</c:v>
                </c:pt>
                <c:pt idx="14461">
                  <c:v>-5.7654099999999997E-4</c:v>
                </c:pt>
                <c:pt idx="14462" formatCode="0.00E+00">
                  <c:v>2.8596300000000001E-6</c:v>
                </c:pt>
                <c:pt idx="14463">
                  <c:v>-2.8822400000000001E-4</c:v>
                </c:pt>
                <c:pt idx="14464">
                  <c:v>1.4531749999999999E-3</c:v>
                </c:pt>
                <c:pt idx="14465">
                  <c:v>1.2230769999999999E-3</c:v>
                </c:pt>
                <c:pt idx="14466">
                  <c:v>4.3332899999999998E-4</c:v>
                </c:pt>
                <c:pt idx="14467">
                  <c:v>-2.2998739999999999E-3</c:v>
                </c:pt>
                <c:pt idx="14468">
                  <c:v>-1.2476830000000001E-3</c:v>
                </c:pt>
                <c:pt idx="14469">
                  <c:v>1.7233389999999999E-3</c:v>
                </c:pt>
                <c:pt idx="14470">
                  <c:v>4.9632599999999995E-4</c:v>
                </c:pt>
                <c:pt idx="14471">
                  <c:v>9.3601399999999999E-4</c:v>
                </c:pt>
                <c:pt idx="14472" formatCode="0.00E+00">
                  <c:v>-8.8056499999999997E-7</c:v>
                </c:pt>
                <c:pt idx="14473">
                  <c:v>9.3894900000000001E-4</c:v>
                </c:pt>
                <c:pt idx="14474">
                  <c:v>-2.2739879999999998E-3</c:v>
                </c:pt>
                <c:pt idx="14475">
                  <c:v>-2.2345730000000001E-3</c:v>
                </c:pt>
                <c:pt idx="14476">
                  <c:v>-1.3924460000000001E-3</c:v>
                </c:pt>
                <c:pt idx="14477">
                  <c:v>-3.6606300000000002E-4</c:v>
                </c:pt>
                <c:pt idx="14478">
                  <c:v>1.42294E-4</c:v>
                </c:pt>
                <c:pt idx="14479">
                  <c:v>9.8971200000000001E-4</c:v>
                </c:pt>
                <c:pt idx="14480">
                  <c:v>-9.5003299999999998E-4</c:v>
                </c:pt>
                <c:pt idx="14481">
                  <c:v>-8.6561099999999996E-4</c:v>
                </c:pt>
                <c:pt idx="14482">
                  <c:v>6.0014400000000005E-4</c:v>
                </c:pt>
                <c:pt idx="14483">
                  <c:v>-1.0467549999999999E-3</c:v>
                </c:pt>
                <c:pt idx="14484">
                  <c:v>-2.1874500000000001E-4</c:v>
                </c:pt>
                <c:pt idx="14485">
                  <c:v>8.8593400000000001E-4</c:v>
                </c:pt>
                <c:pt idx="14486">
                  <c:v>-4.8578899999999998E-4</c:v>
                </c:pt>
                <c:pt idx="14487">
                  <c:v>-4.2238019999999996E-3</c:v>
                </c:pt>
                <c:pt idx="14488">
                  <c:v>-1.161851E-3</c:v>
                </c:pt>
                <c:pt idx="14489" formatCode="0.00E+00">
                  <c:v>9.6226999999999999E-5</c:v>
                </c:pt>
                <c:pt idx="14490">
                  <c:v>1.05213E-4</c:v>
                </c:pt>
                <c:pt idx="14491">
                  <c:v>-7.5472099999999997E-4</c:v>
                </c:pt>
                <c:pt idx="14492">
                  <c:v>6.2211299999999998E-4</c:v>
                </c:pt>
                <c:pt idx="14493">
                  <c:v>-1.3049599999999999E-4</c:v>
                </c:pt>
                <c:pt idx="14494">
                  <c:v>2.2178200000000001E-4</c:v>
                </c:pt>
                <c:pt idx="14495">
                  <c:v>-2.2600179999999999E-3</c:v>
                </c:pt>
                <c:pt idx="14496">
                  <c:v>-9.6394600000000003E-4</c:v>
                </c:pt>
                <c:pt idx="14497">
                  <c:v>-2.4249499999999999E-4</c:v>
                </c:pt>
                <c:pt idx="14498">
                  <c:v>-4.23528E-4</c:v>
                </c:pt>
                <c:pt idx="14499">
                  <c:v>1.671315E-3</c:v>
                </c:pt>
                <c:pt idx="14500">
                  <c:v>-9.4731500000000001E-4</c:v>
                </c:pt>
                <c:pt idx="14501">
                  <c:v>-7.7021499999999998E-4</c:v>
                </c:pt>
                <c:pt idx="14502">
                  <c:v>3.9294999999999998E-4</c:v>
                </c:pt>
                <c:pt idx="14503">
                  <c:v>2.79086E-3</c:v>
                </c:pt>
                <c:pt idx="14504">
                  <c:v>2.2644789999999998E-3</c:v>
                </c:pt>
                <c:pt idx="14505">
                  <c:v>1.4783140000000001E-3</c:v>
                </c:pt>
                <c:pt idx="14506">
                  <c:v>2.1262399999999999E-4</c:v>
                </c:pt>
                <c:pt idx="14507">
                  <c:v>4.89326E-4</c:v>
                </c:pt>
                <c:pt idx="14508">
                  <c:v>-6.8261799999999996E-4</c:v>
                </c:pt>
                <c:pt idx="14509">
                  <c:v>-1.8993300000000001E-4</c:v>
                </c:pt>
                <c:pt idx="14510">
                  <c:v>-1.0814970000000001E-3</c:v>
                </c:pt>
                <c:pt idx="14511">
                  <c:v>8.9696600000000002E-4</c:v>
                </c:pt>
                <c:pt idx="14512">
                  <c:v>1.1686139999999999E-3</c:v>
                </c:pt>
                <c:pt idx="14513" formatCode="0.00E+00">
                  <c:v>-4.6320299999999998E-5</c:v>
                </c:pt>
                <c:pt idx="14514">
                  <c:v>-6.9547800000000003E-4</c:v>
                </c:pt>
                <c:pt idx="14515">
                  <c:v>-4.3013979999999997E-3</c:v>
                </c:pt>
                <c:pt idx="14516">
                  <c:v>7.6539100000000003E-4</c:v>
                </c:pt>
                <c:pt idx="14517">
                  <c:v>-2.516955E-3</c:v>
                </c:pt>
                <c:pt idx="14518">
                  <c:v>-1.248884E-3</c:v>
                </c:pt>
                <c:pt idx="14519">
                  <c:v>2.0046999999999999E-3</c:v>
                </c:pt>
                <c:pt idx="14520">
                  <c:v>-4.6994700000000002E-4</c:v>
                </c:pt>
                <c:pt idx="14521">
                  <c:v>9.8706800000000002E-4</c:v>
                </c:pt>
                <c:pt idx="14522" formatCode="0.00E+00">
                  <c:v>-4.1650100000000003E-5</c:v>
                </c:pt>
                <c:pt idx="14523">
                  <c:v>-1.621171E-3</c:v>
                </c:pt>
                <c:pt idx="14524">
                  <c:v>-1.492335E-3</c:v>
                </c:pt>
                <c:pt idx="14525">
                  <c:v>-1.24003E-4</c:v>
                </c:pt>
                <c:pt idx="14526">
                  <c:v>-6.7522899999999996E-4</c:v>
                </c:pt>
                <c:pt idx="14527">
                  <c:v>1.6196170000000001E-3</c:v>
                </c:pt>
                <c:pt idx="14528">
                  <c:v>2.1359790000000001E-3</c:v>
                </c:pt>
                <c:pt idx="14529">
                  <c:v>-7.3916900000000002E-4</c:v>
                </c:pt>
                <c:pt idx="14530">
                  <c:v>6.4853199999999995E-4</c:v>
                </c:pt>
                <c:pt idx="14531">
                  <c:v>-2.1911970000000002E-3</c:v>
                </c:pt>
                <c:pt idx="14532">
                  <c:v>2.0696209999999998E-3</c:v>
                </c:pt>
                <c:pt idx="14533">
                  <c:v>2.0160920000000001E-3</c:v>
                </c:pt>
                <c:pt idx="14534">
                  <c:v>1.028663E-3</c:v>
                </c:pt>
                <c:pt idx="14535">
                  <c:v>-1.303734E-3</c:v>
                </c:pt>
                <c:pt idx="14536">
                  <c:v>-5.3344700000000004E-4</c:v>
                </c:pt>
                <c:pt idx="14537">
                  <c:v>1.262322E-3</c:v>
                </c:pt>
                <c:pt idx="14538">
                  <c:v>1.2742400000000001E-3</c:v>
                </c:pt>
                <c:pt idx="14539">
                  <c:v>3.4239900000000001E-4</c:v>
                </c:pt>
                <c:pt idx="14540">
                  <c:v>1.1715E-4</c:v>
                </c:pt>
                <c:pt idx="14541">
                  <c:v>-2.146537E-3</c:v>
                </c:pt>
                <c:pt idx="14542">
                  <c:v>6.8057299999999996E-4</c:v>
                </c:pt>
                <c:pt idx="14543">
                  <c:v>-1.3610060000000001E-3</c:v>
                </c:pt>
                <c:pt idx="14544">
                  <c:v>4.14638E-4</c:v>
                </c:pt>
                <c:pt idx="14545">
                  <c:v>-1.202966E-3</c:v>
                </c:pt>
                <c:pt idx="14546">
                  <c:v>3.4083020000000002E-3</c:v>
                </c:pt>
                <c:pt idx="14547">
                  <c:v>3.9706600000000001E-4</c:v>
                </c:pt>
                <c:pt idx="14548">
                  <c:v>9.2663000000000001E-4</c:v>
                </c:pt>
                <c:pt idx="14549">
                  <c:v>-7.3092199999999995E-4</c:v>
                </c:pt>
                <c:pt idx="14550">
                  <c:v>-1.5866400000000001E-4</c:v>
                </c:pt>
                <c:pt idx="14551">
                  <c:v>-9.7944999999999998E-4</c:v>
                </c:pt>
                <c:pt idx="14552">
                  <c:v>-2.1163900000000001E-3</c:v>
                </c:pt>
                <c:pt idx="14553">
                  <c:v>4.5702299999999998E-4</c:v>
                </c:pt>
                <c:pt idx="14554">
                  <c:v>1.3805999999999999E-4</c:v>
                </c:pt>
                <c:pt idx="14555">
                  <c:v>2.570325E-3</c:v>
                </c:pt>
                <c:pt idx="14556">
                  <c:v>-1.1046210000000001E-3</c:v>
                </c:pt>
                <c:pt idx="14557" formatCode="0.00E+00">
                  <c:v>-8.8092399999999997E-5</c:v>
                </c:pt>
                <c:pt idx="14558">
                  <c:v>-1.01596E-3</c:v>
                </c:pt>
                <c:pt idx="14559">
                  <c:v>-7.04903E-4</c:v>
                </c:pt>
                <c:pt idx="14560">
                  <c:v>5.6633499999999995E-4</c:v>
                </c:pt>
                <c:pt idx="14561">
                  <c:v>2.3423899999999999E-4</c:v>
                </c:pt>
                <c:pt idx="14562">
                  <c:v>2.2244130000000002E-3</c:v>
                </c:pt>
                <c:pt idx="14563" formatCode="0.00E+00">
                  <c:v>3.1034000000000001E-5</c:v>
                </c:pt>
                <c:pt idx="14564">
                  <c:v>1.3288709999999999E-3</c:v>
                </c:pt>
                <c:pt idx="14565">
                  <c:v>1.6640099999999999E-4</c:v>
                </c:pt>
                <c:pt idx="14566">
                  <c:v>-4.6687600000000002E-4</c:v>
                </c:pt>
                <c:pt idx="14567">
                  <c:v>-1.53955E-4</c:v>
                </c:pt>
                <c:pt idx="14568">
                  <c:v>-1.6066089999999999E-3</c:v>
                </c:pt>
                <c:pt idx="14569">
                  <c:v>-2.6630849999999999E-3</c:v>
                </c:pt>
                <c:pt idx="14570">
                  <c:v>-9.2003300000000001E-4</c:v>
                </c:pt>
                <c:pt idx="14571">
                  <c:v>-5.1230299999999998E-4</c:v>
                </c:pt>
                <c:pt idx="14572">
                  <c:v>-1.174402E-3</c:v>
                </c:pt>
                <c:pt idx="14573">
                  <c:v>7.3268699999999999E-4</c:v>
                </c:pt>
                <c:pt idx="14574">
                  <c:v>3.7768799999999999E-4</c:v>
                </c:pt>
                <c:pt idx="14575">
                  <c:v>-5.8983899999999999E-4</c:v>
                </c:pt>
                <c:pt idx="14576">
                  <c:v>-3.4829000000000001E-4</c:v>
                </c:pt>
                <c:pt idx="14577">
                  <c:v>8.4374099999999996E-4</c:v>
                </c:pt>
                <c:pt idx="14578">
                  <c:v>-1.1510600000000001E-4</c:v>
                </c:pt>
                <c:pt idx="14579">
                  <c:v>2.65992E-4</c:v>
                </c:pt>
                <c:pt idx="14580">
                  <c:v>-1.076029E-3</c:v>
                </c:pt>
                <c:pt idx="14581">
                  <c:v>1.387927E-3</c:v>
                </c:pt>
                <c:pt idx="14582">
                  <c:v>-9.7581800000000004E-4</c:v>
                </c:pt>
                <c:pt idx="14583">
                  <c:v>-5.6542500000000004E-4</c:v>
                </c:pt>
                <c:pt idx="14584">
                  <c:v>-3.685958E-3</c:v>
                </c:pt>
                <c:pt idx="14585">
                  <c:v>1.4337029999999999E-3</c:v>
                </c:pt>
                <c:pt idx="14586">
                  <c:v>7.0950600000000005E-4</c:v>
                </c:pt>
                <c:pt idx="14587">
                  <c:v>1.3699700000000001E-3</c:v>
                </c:pt>
                <c:pt idx="14588">
                  <c:v>-1.253103E-3</c:v>
                </c:pt>
                <c:pt idx="14589">
                  <c:v>-1.9553790000000001E-3</c:v>
                </c:pt>
                <c:pt idx="14590">
                  <c:v>2.4750480000000001E-3</c:v>
                </c:pt>
                <c:pt idx="14591">
                  <c:v>-5.81728E-4</c:v>
                </c:pt>
                <c:pt idx="14592">
                  <c:v>-6.1156600000000002E-4</c:v>
                </c:pt>
                <c:pt idx="14593">
                  <c:v>2.4730299999999999E-4</c:v>
                </c:pt>
                <c:pt idx="14594">
                  <c:v>-3.5848800000000001E-4</c:v>
                </c:pt>
                <c:pt idx="14595">
                  <c:v>8.1569900000000002E-4</c:v>
                </c:pt>
                <c:pt idx="14596">
                  <c:v>6.4652999999999998E-4</c:v>
                </c:pt>
                <c:pt idx="14597">
                  <c:v>-3.684835E-3</c:v>
                </c:pt>
                <c:pt idx="14598">
                  <c:v>4.0337400000000002E-4</c:v>
                </c:pt>
                <c:pt idx="14599">
                  <c:v>3.5605509999999999E-3</c:v>
                </c:pt>
                <c:pt idx="14600">
                  <c:v>5.4996899999999998E-4</c:v>
                </c:pt>
                <c:pt idx="14601">
                  <c:v>-3.8666500000000001E-4</c:v>
                </c:pt>
                <c:pt idx="14602">
                  <c:v>1.0073409999999999E-3</c:v>
                </c:pt>
                <c:pt idx="14603">
                  <c:v>1.4299849999999999E-3</c:v>
                </c:pt>
                <c:pt idx="14604">
                  <c:v>-1.6607480000000001E-3</c:v>
                </c:pt>
                <c:pt idx="14605">
                  <c:v>4.76439E-4</c:v>
                </c:pt>
                <c:pt idx="14606">
                  <c:v>-5.5387199999999996E-4</c:v>
                </c:pt>
                <c:pt idx="14607">
                  <c:v>1.9287800000000001E-4</c:v>
                </c:pt>
                <c:pt idx="14608">
                  <c:v>2.4655649999999999E-3</c:v>
                </c:pt>
                <c:pt idx="14609">
                  <c:v>1.3531629999999999E-3</c:v>
                </c:pt>
                <c:pt idx="14610">
                  <c:v>-3.5774320000000002E-3</c:v>
                </c:pt>
                <c:pt idx="14611">
                  <c:v>1.7222590000000001E-3</c:v>
                </c:pt>
                <c:pt idx="14612">
                  <c:v>-1.13353E-4</c:v>
                </c:pt>
                <c:pt idx="14613">
                  <c:v>-2.6119300000000002E-3</c:v>
                </c:pt>
                <c:pt idx="14614">
                  <c:v>2.6433000000000001E-4</c:v>
                </c:pt>
                <c:pt idx="14615">
                  <c:v>1.25845E-4</c:v>
                </c:pt>
                <c:pt idx="14616">
                  <c:v>-2.6844999999999999E-4</c:v>
                </c:pt>
                <c:pt idx="14617">
                  <c:v>1.560875E-3</c:v>
                </c:pt>
                <c:pt idx="14618">
                  <c:v>6.7265200000000004E-4</c:v>
                </c:pt>
                <c:pt idx="14619">
                  <c:v>-9.7398000000000005E-4</c:v>
                </c:pt>
                <c:pt idx="14620">
                  <c:v>-5.1250700000000004E-4</c:v>
                </c:pt>
                <c:pt idx="14621">
                  <c:v>1.41299E-4</c:v>
                </c:pt>
                <c:pt idx="14622">
                  <c:v>-8.4916400000000002E-4</c:v>
                </c:pt>
                <c:pt idx="14623">
                  <c:v>1.8254499999999999E-4</c:v>
                </c:pt>
                <c:pt idx="14624">
                  <c:v>-1.054719E-3</c:v>
                </c:pt>
                <c:pt idx="14625">
                  <c:v>5.5809200000000005E-4</c:v>
                </c:pt>
                <c:pt idx="14626">
                  <c:v>1.0660960000000001E-3</c:v>
                </c:pt>
                <c:pt idx="14627">
                  <c:v>4.8099900000000002E-4</c:v>
                </c:pt>
                <c:pt idx="14628">
                  <c:v>1.25511E-4</c:v>
                </c:pt>
                <c:pt idx="14629">
                  <c:v>-1.0778200000000001E-4</c:v>
                </c:pt>
                <c:pt idx="14630">
                  <c:v>4.9452600000000002E-4</c:v>
                </c:pt>
                <c:pt idx="14631">
                  <c:v>1.2854850000000001E-3</c:v>
                </c:pt>
                <c:pt idx="14632">
                  <c:v>-2.3592579999999999E-3</c:v>
                </c:pt>
                <c:pt idx="14633">
                  <c:v>-1.0599019999999999E-3</c:v>
                </c:pt>
                <c:pt idx="14634">
                  <c:v>-1.023555E-3</c:v>
                </c:pt>
                <c:pt idx="14635">
                  <c:v>-1.480819E-3</c:v>
                </c:pt>
                <c:pt idx="14636" formatCode="0.00E+00">
                  <c:v>7.8067599999999998E-5</c:v>
                </c:pt>
                <c:pt idx="14637">
                  <c:v>-2.931571E-3</c:v>
                </c:pt>
                <c:pt idx="14638" formatCode="0.00E+00">
                  <c:v>-1.3597300000000001E-6</c:v>
                </c:pt>
                <c:pt idx="14639">
                  <c:v>-2.4618539999999999E-3</c:v>
                </c:pt>
                <c:pt idx="14640">
                  <c:v>-3.6369869999999999E-3</c:v>
                </c:pt>
                <c:pt idx="14641">
                  <c:v>-1.4611600000000001E-4</c:v>
                </c:pt>
                <c:pt idx="14642">
                  <c:v>1.8432679999999999E-3</c:v>
                </c:pt>
                <c:pt idx="14643">
                  <c:v>1.3899979999999999E-3</c:v>
                </c:pt>
                <c:pt idx="14644">
                  <c:v>1.84878E-4</c:v>
                </c:pt>
                <c:pt idx="14645" formatCode="0.00E+00">
                  <c:v>3.7339100000000003E-5</c:v>
                </c:pt>
                <c:pt idx="14646">
                  <c:v>-4.9077099999999998E-4</c:v>
                </c:pt>
                <c:pt idx="14647" formatCode="0.00E+00">
                  <c:v>-8.9165800000000006E-5</c:v>
                </c:pt>
                <c:pt idx="14648">
                  <c:v>-1.2628369999999999E-3</c:v>
                </c:pt>
                <c:pt idx="14649">
                  <c:v>-1.397859E-3</c:v>
                </c:pt>
                <c:pt idx="14650">
                  <c:v>-5.9574599999999997E-4</c:v>
                </c:pt>
                <c:pt idx="14651">
                  <c:v>-1.057805E-3</c:v>
                </c:pt>
                <c:pt idx="14652">
                  <c:v>-4.1181099999999999E-4</c:v>
                </c:pt>
                <c:pt idx="14653" formatCode="0.00E+00">
                  <c:v>3.3469400000000002E-5</c:v>
                </c:pt>
                <c:pt idx="14654">
                  <c:v>9.4654600000000004E-4</c:v>
                </c:pt>
                <c:pt idx="14655">
                  <c:v>6.3548900000000004E-4</c:v>
                </c:pt>
                <c:pt idx="14656">
                  <c:v>3.5364199999999999E-4</c:v>
                </c:pt>
                <c:pt idx="14657">
                  <c:v>2.0388899999999998E-3</c:v>
                </c:pt>
                <c:pt idx="14658">
                  <c:v>-1.074413E-3</c:v>
                </c:pt>
                <c:pt idx="14659">
                  <c:v>-1.4057099999999999E-3</c:v>
                </c:pt>
                <c:pt idx="14660">
                  <c:v>4.6884699999999999E-4</c:v>
                </c:pt>
                <c:pt idx="14661">
                  <c:v>2.4646189999999999E-3</c:v>
                </c:pt>
                <c:pt idx="14662">
                  <c:v>-6.3828099999999998E-4</c:v>
                </c:pt>
                <c:pt idx="14663">
                  <c:v>2.6414030000000001E-3</c:v>
                </c:pt>
                <c:pt idx="14664">
                  <c:v>1.011421E-3</c:v>
                </c:pt>
                <c:pt idx="14665" formatCode="0.00E+00">
                  <c:v>2.3921E-5</c:v>
                </c:pt>
                <c:pt idx="14666">
                  <c:v>-1.6776740000000001E-3</c:v>
                </c:pt>
                <c:pt idx="14667">
                  <c:v>-3.0055300000000001E-4</c:v>
                </c:pt>
                <c:pt idx="14668">
                  <c:v>4.3134599999999999E-4</c:v>
                </c:pt>
                <c:pt idx="14669">
                  <c:v>-7.3565100000000003E-4</c:v>
                </c:pt>
                <c:pt idx="14670">
                  <c:v>3.1358039999999998E-3</c:v>
                </c:pt>
                <c:pt idx="14671">
                  <c:v>1.5930339999999999E-3</c:v>
                </c:pt>
                <c:pt idx="14672">
                  <c:v>-1.3390030000000001E-3</c:v>
                </c:pt>
                <c:pt idx="14673">
                  <c:v>-8.1036599999999997E-4</c:v>
                </c:pt>
                <c:pt idx="14674" formatCode="0.00E+00">
                  <c:v>9.4666600000000006E-5</c:v>
                </c:pt>
                <c:pt idx="14675">
                  <c:v>1.436634E-3</c:v>
                </c:pt>
                <c:pt idx="14676">
                  <c:v>-4.5566500000000001E-4</c:v>
                </c:pt>
                <c:pt idx="14677">
                  <c:v>7.2171799999999999E-4</c:v>
                </c:pt>
                <c:pt idx="14678" formatCode="0.00E+00">
                  <c:v>7.1132100000000003E-5</c:v>
                </c:pt>
                <c:pt idx="14679">
                  <c:v>-1.2727300000000001E-4</c:v>
                </c:pt>
                <c:pt idx="14680">
                  <c:v>-1.059279E-3</c:v>
                </c:pt>
                <c:pt idx="14681">
                  <c:v>-9.9882500000000006E-4</c:v>
                </c:pt>
                <c:pt idx="14682" formatCode="0.00E+00">
                  <c:v>7.6524000000000001E-5</c:v>
                </c:pt>
                <c:pt idx="14683">
                  <c:v>-9.847460000000001E-4</c:v>
                </c:pt>
                <c:pt idx="14684">
                  <c:v>1.2134299999999999E-3</c:v>
                </c:pt>
                <c:pt idx="14685">
                  <c:v>-3.3040499999999998E-4</c:v>
                </c:pt>
                <c:pt idx="14686">
                  <c:v>-1.0640230000000001E-3</c:v>
                </c:pt>
                <c:pt idx="14687" formatCode="0.00E+00">
                  <c:v>-8.5311900000000006E-5</c:v>
                </c:pt>
                <c:pt idx="14688">
                  <c:v>-2.0586739999999999E-3</c:v>
                </c:pt>
                <c:pt idx="14689">
                  <c:v>-1.043743E-3</c:v>
                </c:pt>
                <c:pt idx="14690">
                  <c:v>3.0701119999999998E-3</c:v>
                </c:pt>
                <c:pt idx="14691">
                  <c:v>5.4117399999999995E-4</c:v>
                </c:pt>
                <c:pt idx="14692">
                  <c:v>-1.3605600000000001E-4</c:v>
                </c:pt>
                <c:pt idx="14693">
                  <c:v>2.6322989999999998E-3</c:v>
                </c:pt>
                <c:pt idx="14694">
                  <c:v>4.49302E-4</c:v>
                </c:pt>
                <c:pt idx="14695">
                  <c:v>-3.8426699999999999E-4</c:v>
                </c:pt>
                <c:pt idx="14696">
                  <c:v>5.4762699999999997E-4</c:v>
                </c:pt>
                <c:pt idx="14697">
                  <c:v>-1.230566E-3</c:v>
                </c:pt>
                <c:pt idx="14698">
                  <c:v>1.5915059999999999E-3</c:v>
                </c:pt>
                <c:pt idx="14699" formatCode="0.00E+00">
                  <c:v>-1.30483E-5</c:v>
                </c:pt>
                <c:pt idx="14700">
                  <c:v>-1.5783609999999999E-3</c:v>
                </c:pt>
                <c:pt idx="14701">
                  <c:v>2.4398169999999999E-3</c:v>
                </c:pt>
                <c:pt idx="14702">
                  <c:v>6.6405100000000003E-4</c:v>
                </c:pt>
                <c:pt idx="14703">
                  <c:v>-1.4313240000000001E-3</c:v>
                </c:pt>
                <c:pt idx="14704">
                  <c:v>-2.2050910000000002E-3</c:v>
                </c:pt>
                <c:pt idx="14705">
                  <c:v>-1.2165259999999999E-3</c:v>
                </c:pt>
                <c:pt idx="14706">
                  <c:v>-8.7590699999999999E-4</c:v>
                </c:pt>
                <c:pt idx="14707">
                  <c:v>-3.2143699999999999E-4</c:v>
                </c:pt>
                <c:pt idx="14708">
                  <c:v>1.0243590000000001E-3</c:v>
                </c:pt>
                <c:pt idx="14709">
                  <c:v>-1.6553130000000001E-3</c:v>
                </c:pt>
                <c:pt idx="14710">
                  <c:v>2.3742580000000002E-3</c:v>
                </c:pt>
                <c:pt idx="14711">
                  <c:v>-5.9596599999999997E-4</c:v>
                </c:pt>
                <c:pt idx="14712" formatCode="0.00E+00">
                  <c:v>1.8071799999999999E-5</c:v>
                </c:pt>
                <c:pt idx="14713">
                  <c:v>-1.4432049999999999E-3</c:v>
                </c:pt>
                <c:pt idx="14714">
                  <c:v>-3.0215599999999998E-4</c:v>
                </c:pt>
                <c:pt idx="14715">
                  <c:v>-3.9616599999999999E-4</c:v>
                </c:pt>
                <c:pt idx="14716" formatCode="0.00E+00">
                  <c:v>-2.79061E-5</c:v>
                </c:pt>
                <c:pt idx="14717">
                  <c:v>-6.2818300000000004E-4</c:v>
                </c:pt>
                <c:pt idx="14718" formatCode="0.00E+00">
                  <c:v>-2.8843099999999999E-6</c:v>
                </c:pt>
                <c:pt idx="14719">
                  <c:v>2.2605360000000001E-3</c:v>
                </c:pt>
                <c:pt idx="14720">
                  <c:v>1.00702E-4</c:v>
                </c:pt>
                <c:pt idx="14721">
                  <c:v>1.3031189999999999E-3</c:v>
                </c:pt>
                <c:pt idx="14722">
                  <c:v>9.6902100000000003E-4</c:v>
                </c:pt>
                <c:pt idx="14723">
                  <c:v>1.238266E-3</c:v>
                </c:pt>
                <c:pt idx="14724">
                  <c:v>-1.7875899999999999E-4</c:v>
                </c:pt>
                <c:pt idx="14725">
                  <c:v>-2.4501689999999999E-3</c:v>
                </c:pt>
                <c:pt idx="14726">
                  <c:v>-4.8136899999999999E-4</c:v>
                </c:pt>
                <c:pt idx="14727">
                  <c:v>2.186852E-3</c:v>
                </c:pt>
                <c:pt idx="14728">
                  <c:v>-2.43224E-4</c:v>
                </c:pt>
                <c:pt idx="14729">
                  <c:v>-9.0954600000000001E-4</c:v>
                </c:pt>
                <c:pt idx="14730">
                  <c:v>9.39403E-4</c:v>
                </c:pt>
                <c:pt idx="14731">
                  <c:v>1.0264880000000001E-3</c:v>
                </c:pt>
                <c:pt idx="14732" formatCode="0.00E+00">
                  <c:v>-6.3037E-5</c:v>
                </c:pt>
                <c:pt idx="14733" formatCode="0.00E+00">
                  <c:v>2.7432100000000001E-6</c:v>
                </c:pt>
                <c:pt idx="14734">
                  <c:v>8.3193500000000001E-4</c:v>
                </c:pt>
                <c:pt idx="14735">
                  <c:v>-3.4278599999999998E-4</c:v>
                </c:pt>
                <c:pt idx="14736">
                  <c:v>-1.7686899999999999E-4</c:v>
                </c:pt>
                <c:pt idx="14737">
                  <c:v>3.3152799999999999E-4</c:v>
                </c:pt>
                <c:pt idx="14738">
                  <c:v>3.40539E-4</c:v>
                </c:pt>
                <c:pt idx="14739">
                  <c:v>2.640978E-3</c:v>
                </c:pt>
                <c:pt idx="14740">
                  <c:v>1.0987E-4</c:v>
                </c:pt>
                <c:pt idx="14741">
                  <c:v>-3.6976499999999998E-4</c:v>
                </c:pt>
                <c:pt idx="14742">
                  <c:v>2.4646599999999998E-4</c:v>
                </c:pt>
                <c:pt idx="14743">
                  <c:v>-4.7844599999999999E-4</c:v>
                </c:pt>
                <c:pt idx="14744">
                  <c:v>2.7199469999999999E-3</c:v>
                </c:pt>
                <c:pt idx="14745">
                  <c:v>-2.0460460000000001E-3</c:v>
                </c:pt>
                <c:pt idx="14746">
                  <c:v>2.2125109999999999E-3</c:v>
                </c:pt>
                <c:pt idx="14747">
                  <c:v>-9.9952799999999996E-4</c:v>
                </c:pt>
                <c:pt idx="14748" formatCode="0.00E+00">
                  <c:v>9.9221200000000005E-5</c:v>
                </c:pt>
                <c:pt idx="14749">
                  <c:v>-1.236088E-3</c:v>
                </c:pt>
                <c:pt idx="14750">
                  <c:v>1.552508E-3</c:v>
                </c:pt>
                <c:pt idx="14751">
                  <c:v>1.3410900000000001E-4</c:v>
                </c:pt>
                <c:pt idx="14752">
                  <c:v>8.0236399999999996E-4</c:v>
                </c:pt>
                <c:pt idx="14753" formatCode="0.00E+00">
                  <c:v>2.52542E-5</c:v>
                </c:pt>
                <c:pt idx="14754">
                  <c:v>4.3365800000000001E-4</c:v>
                </c:pt>
                <c:pt idx="14755">
                  <c:v>-1.09094E-4</c:v>
                </c:pt>
                <c:pt idx="14756" formatCode="0.00E+00">
                  <c:v>1.3215500000000001E-5</c:v>
                </c:pt>
                <c:pt idx="14757">
                  <c:v>-2.0334239999999998E-3</c:v>
                </c:pt>
                <c:pt idx="14758">
                  <c:v>-1.0312050000000001E-3</c:v>
                </c:pt>
                <c:pt idx="14759">
                  <c:v>-2.20273E-3</c:v>
                </c:pt>
                <c:pt idx="14760">
                  <c:v>-1.053654E-3</c:v>
                </c:pt>
                <c:pt idx="14761">
                  <c:v>2.5608899999999998E-4</c:v>
                </c:pt>
                <c:pt idx="14762">
                  <c:v>-1.2572250000000001E-3</c:v>
                </c:pt>
                <c:pt idx="14763">
                  <c:v>1.088753E-3</c:v>
                </c:pt>
                <c:pt idx="14764">
                  <c:v>1.162658E-3</c:v>
                </c:pt>
                <c:pt idx="14765">
                  <c:v>1.70364E-4</c:v>
                </c:pt>
                <c:pt idx="14766">
                  <c:v>1.482073E-3</c:v>
                </c:pt>
                <c:pt idx="14767">
                  <c:v>4.9883399999999997E-4</c:v>
                </c:pt>
                <c:pt idx="14768">
                  <c:v>-1.545254E-3</c:v>
                </c:pt>
                <c:pt idx="14769">
                  <c:v>8.5638499999999998E-4</c:v>
                </c:pt>
                <c:pt idx="14770" formatCode="0.00E+00">
                  <c:v>-8.4714499999999997E-5</c:v>
                </c:pt>
                <c:pt idx="14771">
                  <c:v>-7.7500599999999996E-4</c:v>
                </c:pt>
                <c:pt idx="14772">
                  <c:v>-1.4379919999999999E-3</c:v>
                </c:pt>
                <c:pt idx="14773">
                  <c:v>-3.4556399999999997E-4</c:v>
                </c:pt>
                <c:pt idx="14774">
                  <c:v>2.2448139999999999E-3</c:v>
                </c:pt>
                <c:pt idx="14775">
                  <c:v>3.2938329999999999E-3</c:v>
                </c:pt>
                <c:pt idx="14776">
                  <c:v>-9.0602499999999997E-4</c:v>
                </c:pt>
                <c:pt idx="14777">
                  <c:v>-3.5208700000000001E-4</c:v>
                </c:pt>
                <c:pt idx="14778">
                  <c:v>5.4394199999999995E-4</c:v>
                </c:pt>
                <c:pt idx="14779">
                  <c:v>-6.8803600000000005E-4</c:v>
                </c:pt>
                <c:pt idx="14780">
                  <c:v>-1.224026E-3</c:v>
                </c:pt>
                <c:pt idx="14781">
                  <c:v>-2.8739199999999998E-4</c:v>
                </c:pt>
                <c:pt idx="14782">
                  <c:v>-1.75317E-4</c:v>
                </c:pt>
                <c:pt idx="14783">
                  <c:v>2.2522300000000001E-4</c:v>
                </c:pt>
                <c:pt idx="14784">
                  <c:v>1.576463E-3</c:v>
                </c:pt>
                <c:pt idx="14785">
                  <c:v>2.57932E-4</c:v>
                </c:pt>
                <c:pt idx="14786" formatCode="0.00E+00">
                  <c:v>-3.9884800000000001E-5</c:v>
                </c:pt>
                <c:pt idx="14787">
                  <c:v>-1.1879740000000001E-3</c:v>
                </c:pt>
                <c:pt idx="14788">
                  <c:v>-1.4246199999999999E-4</c:v>
                </c:pt>
                <c:pt idx="14789">
                  <c:v>-7.8561500000000003E-4</c:v>
                </c:pt>
                <c:pt idx="14790">
                  <c:v>3.4206299999999998E-4</c:v>
                </c:pt>
                <c:pt idx="14791">
                  <c:v>1.8339649999999999E-3</c:v>
                </c:pt>
                <c:pt idx="14792">
                  <c:v>4.26341E-4</c:v>
                </c:pt>
                <c:pt idx="14793">
                  <c:v>-1.5822199999999999E-4</c:v>
                </c:pt>
                <c:pt idx="14794">
                  <c:v>8.8360200000000004E-4</c:v>
                </c:pt>
                <c:pt idx="14795">
                  <c:v>-5.2467699999999998E-4</c:v>
                </c:pt>
                <c:pt idx="14796">
                  <c:v>1.5353190000000001E-3</c:v>
                </c:pt>
                <c:pt idx="14797">
                  <c:v>5.6113500000000004E-4</c:v>
                </c:pt>
                <c:pt idx="14798">
                  <c:v>-2.1757999999999999E-4</c:v>
                </c:pt>
                <c:pt idx="14799">
                  <c:v>-7.00944E-4</c:v>
                </c:pt>
                <c:pt idx="14800">
                  <c:v>4.6401E-4</c:v>
                </c:pt>
                <c:pt idx="14801">
                  <c:v>-1.3290960000000001E-3</c:v>
                </c:pt>
                <c:pt idx="14802">
                  <c:v>-5.4223499999999996E-4</c:v>
                </c:pt>
                <c:pt idx="14803">
                  <c:v>-2.7671800000000002E-4</c:v>
                </c:pt>
                <c:pt idx="14804">
                  <c:v>1.1382930000000001E-3</c:v>
                </c:pt>
                <c:pt idx="14805">
                  <c:v>-7.34175E-4</c:v>
                </c:pt>
                <c:pt idx="14806">
                  <c:v>-7.8169800000000005E-4</c:v>
                </c:pt>
                <c:pt idx="14807">
                  <c:v>-1.1646600000000001E-3</c:v>
                </c:pt>
                <c:pt idx="14808">
                  <c:v>2.4548899999999999E-4</c:v>
                </c:pt>
                <c:pt idx="14809">
                  <c:v>-1.008061E-3</c:v>
                </c:pt>
                <c:pt idx="14810">
                  <c:v>-6.7924800000000003E-4</c:v>
                </c:pt>
                <c:pt idx="14811">
                  <c:v>-4.3530199999999999E-4</c:v>
                </c:pt>
                <c:pt idx="14812">
                  <c:v>-3.3106599999999998E-4</c:v>
                </c:pt>
                <c:pt idx="14813">
                  <c:v>1.3398010000000001E-3</c:v>
                </c:pt>
                <c:pt idx="14814">
                  <c:v>1.083636E-3</c:v>
                </c:pt>
                <c:pt idx="14815">
                  <c:v>-2.2304019999999998E-3</c:v>
                </c:pt>
                <c:pt idx="14816">
                  <c:v>1.44217E-3</c:v>
                </c:pt>
                <c:pt idx="14817" formatCode="0.00E+00">
                  <c:v>8.9550900000000003E-5</c:v>
                </c:pt>
                <c:pt idx="14818">
                  <c:v>-1.295704E-3</c:v>
                </c:pt>
                <c:pt idx="14819">
                  <c:v>2.48929E-4</c:v>
                </c:pt>
                <c:pt idx="14820">
                  <c:v>-2.6732409999999998E-3</c:v>
                </c:pt>
                <c:pt idx="14821">
                  <c:v>-1.7893379999999999E-3</c:v>
                </c:pt>
                <c:pt idx="14822">
                  <c:v>-4.0526800000000002E-4</c:v>
                </c:pt>
                <c:pt idx="14823">
                  <c:v>4.28035E-4</c:v>
                </c:pt>
                <c:pt idx="14824">
                  <c:v>-1.529912E-3</c:v>
                </c:pt>
                <c:pt idx="14825">
                  <c:v>-1.3102019999999999E-3</c:v>
                </c:pt>
                <c:pt idx="14826">
                  <c:v>1.5054129999999999E-3</c:v>
                </c:pt>
                <c:pt idx="14827">
                  <c:v>-4.5121099999999997E-4</c:v>
                </c:pt>
                <c:pt idx="14828">
                  <c:v>2.7017500000000002E-3</c:v>
                </c:pt>
                <c:pt idx="14829">
                  <c:v>-1.4410639999999999E-3</c:v>
                </c:pt>
                <c:pt idx="14830">
                  <c:v>-7.0266800000000004E-4</c:v>
                </c:pt>
                <c:pt idx="14831">
                  <c:v>-1.2824379999999999E-3</c:v>
                </c:pt>
                <c:pt idx="14832">
                  <c:v>7.0188300000000004E-4</c:v>
                </c:pt>
                <c:pt idx="14833">
                  <c:v>1.0986940000000001E-3</c:v>
                </c:pt>
                <c:pt idx="14834">
                  <c:v>9.1535E-4</c:v>
                </c:pt>
                <c:pt idx="14835">
                  <c:v>5.2333299999999996E-4</c:v>
                </c:pt>
                <c:pt idx="14836">
                  <c:v>-6.6848500000000002E-4</c:v>
                </c:pt>
                <c:pt idx="14837">
                  <c:v>-2.1044610000000002E-3</c:v>
                </c:pt>
                <c:pt idx="14838">
                  <c:v>-1.3297700000000001E-3</c:v>
                </c:pt>
                <c:pt idx="14839">
                  <c:v>5.7332499999999996E-4</c:v>
                </c:pt>
                <c:pt idx="14840">
                  <c:v>-1.01554E-4</c:v>
                </c:pt>
                <c:pt idx="14841">
                  <c:v>1.8446900000000001E-4</c:v>
                </c:pt>
                <c:pt idx="14842">
                  <c:v>1.350476E-3</c:v>
                </c:pt>
                <c:pt idx="14843">
                  <c:v>-1.659162E-3</c:v>
                </c:pt>
                <c:pt idx="14844">
                  <c:v>-6.3691300000000002E-4</c:v>
                </c:pt>
                <c:pt idx="14845">
                  <c:v>-2.1187300000000001E-4</c:v>
                </c:pt>
                <c:pt idx="14846">
                  <c:v>1.3266829999999999E-3</c:v>
                </c:pt>
                <c:pt idx="14847">
                  <c:v>-1.4493959999999999E-3</c:v>
                </c:pt>
                <c:pt idx="14848">
                  <c:v>5.4465799999999995E-4</c:v>
                </c:pt>
                <c:pt idx="14849">
                  <c:v>4.0431000000000001E-4</c:v>
                </c:pt>
                <c:pt idx="14850">
                  <c:v>-3.1714599999999998E-4</c:v>
                </c:pt>
                <c:pt idx="14851">
                  <c:v>-1.0234160000000001E-3</c:v>
                </c:pt>
                <c:pt idx="14852">
                  <c:v>-4.5678100000000002E-4</c:v>
                </c:pt>
                <c:pt idx="14853">
                  <c:v>-1.24685E-4</c:v>
                </c:pt>
                <c:pt idx="14854">
                  <c:v>8.4075700000000003E-4</c:v>
                </c:pt>
                <c:pt idx="14855">
                  <c:v>3.0066700000000001E-4</c:v>
                </c:pt>
                <c:pt idx="14856">
                  <c:v>9.3165000000000001E-4</c:v>
                </c:pt>
                <c:pt idx="14857" formatCode="0.00E+00">
                  <c:v>-3.6521799999999998E-6</c:v>
                </c:pt>
                <c:pt idx="14858">
                  <c:v>1.893835E-3</c:v>
                </c:pt>
                <c:pt idx="14859">
                  <c:v>-5.2005400000000005E-4</c:v>
                </c:pt>
                <c:pt idx="14860" formatCode="0.00E+00">
                  <c:v>-2.3649500000000001E-5</c:v>
                </c:pt>
                <c:pt idx="14861">
                  <c:v>-3.2751600000000003E-4</c:v>
                </c:pt>
                <c:pt idx="14862">
                  <c:v>-1.1031929999999999E-3</c:v>
                </c:pt>
                <c:pt idx="14863">
                  <c:v>-1.9988129999999999E-3</c:v>
                </c:pt>
                <c:pt idx="14864">
                  <c:v>-1.7961050000000001E-3</c:v>
                </c:pt>
                <c:pt idx="14865">
                  <c:v>9.3123800000000003E-4</c:v>
                </c:pt>
                <c:pt idx="14866">
                  <c:v>1.36378E-3</c:v>
                </c:pt>
                <c:pt idx="14867">
                  <c:v>-1.396853E-3</c:v>
                </c:pt>
                <c:pt idx="14868" formatCode="0.00E+00">
                  <c:v>5.2972200000000001E-5</c:v>
                </c:pt>
                <c:pt idx="14869">
                  <c:v>-2.1132429999999999E-3</c:v>
                </c:pt>
                <c:pt idx="14870">
                  <c:v>4.1105800000000001E-4</c:v>
                </c:pt>
                <c:pt idx="14871">
                  <c:v>1.419331E-3</c:v>
                </c:pt>
                <c:pt idx="14872">
                  <c:v>1.4877099999999999E-3</c:v>
                </c:pt>
                <c:pt idx="14873">
                  <c:v>3.5090490000000002E-3</c:v>
                </c:pt>
                <c:pt idx="14874">
                  <c:v>1.240435E-3</c:v>
                </c:pt>
                <c:pt idx="14875">
                  <c:v>-1.7729309999999999E-3</c:v>
                </c:pt>
                <c:pt idx="14876">
                  <c:v>3.5635400000000002E-4</c:v>
                </c:pt>
                <c:pt idx="14877">
                  <c:v>5.6514599999999999E-4</c:v>
                </c:pt>
                <c:pt idx="14878">
                  <c:v>-1.0262489999999999E-3</c:v>
                </c:pt>
                <c:pt idx="14879">
                  <c:v>-1.18644E-4</c:v>
                </c:pt>
                <c:pt idx="14880">
                  <c:v>-6.5153499999999996E-4</c:v>
                </c:pt>
                <c:pt idx="14881">
                  <c:v>-1.173781E-3</c:v>
                </c:pt>
                <c:pt idx="14882">
                  <c:v>-3.9716000000000003E-4</c:v>
                </c:pt>
                <c:pt idx="14883">
                  <c:v>1.085955E-3</c:v>
                </c:pt>
                <c:pt idx="14884">
                  <c:v>-2.0521E-4</c:v>
                </c:pt>
                <c:pt idx="14885">
                  <c:v>1.162855E-3</c:v>
                </c:pt>
                <c:pt idx="14886">
                  <c:v>-6.9472200000000005E-4</c:v>
                </c:pt>
                <c:pt idx="14887">
                  <c:v>-2.8779100000000002E-4</c:v>
                </c:pt>
                <c:pt idx="14888">
                  <c:v>-2.080068E-3</c:v>
                </c:pt>
                <c:pt idx="14889">
                  <c:v>-3.0880000000000002E-4</c:v>
                </c:pt>
                <c:pt idx="14890">
                  <c:v>1.5466970000000001E-3</c:v>
                </c:pt>
                <c:pt idx="14891">
                  <c:v>5.6452399999999995E-4</c:v>
                </c:pt>
                <c:pt idx="14892">
                  <c:v>4.5470599999999998E-4</c:v>
                </c:pt>
                <c:pt idx="14893">
                  <c:v>1.1675099999999999E-4</c:v>
                </c:pt>
                <c:pt idx="14894">
                  <c:v>-2.3351779999999998E-3</c:v>
                </c:pt>
                <c:pt idx="14895">
                  <c:v>1.9834039999999998E-3</c:v>
                </c:pt>
                <c:pt idx="14896">
                  <c:v>-2.183103E-3</c:v>
                </c:pt>
                <c:pt idx="14897">
                  <c:v>-7.6603499999999998E-4</c:v>
                </c:pt>
                <c:pt idx="14898">
                  <c:v>3.3059099999999998E-4</c:v>
                </c:pt>
                <c:pt idx="14899">
                  <c:v>8.4484700000000002E-4</c:v>
                </c:pt>
                <c:pt idx="14900">
                  <c:v>2.5338700000000001E-3</c:v>
                </c:pt>
                <c:pt idx="14901">
                  <c:v>-5.4181499999999996E-4</c:v>
                </c:pt>
                <c:pt idx="14902">
                  <c:v>1.2412720000000001E-3</c:v>
                </c:pt>
                <c:pt idx="14903">
                  <c:v>-8.2534100000000005E-4</c:v>
                </c:pt>
                <c:pt idx="14904">
                  <c:v>1.49362E-3</c:v>
                </c:pt>
                <c:pt idx="14905">
                  <c:v>-7.1813499999999995E-4</c:v>
                </c:pt>
                <c:pt idx="14906">
                  <c:v>4.2612900000000003E-4</c:v>
                </c:pt>
                <c:pt idx="14907">
                  <c:v>6.2986100000000001E-4</c:v>
                </c:pt>
                <c:pt idx="14908">
                  <c:v>-1.1878629999999999E-3</c:v>
                </c:pt>
                <c:pt idx="14909">
                  <c:v>1.652665E-3</c:v>
                </c:pt>
                <c:pt idx="14910">
                  <c:v>1.677857E-3</c:v>
                </c:pt>
                <c:pt idx="14911">
                  <c:v>-4.1325699999999999E-4</c:v>
                </c:pt>
                <c:pt idx="14912">
                  <c:v>-1.9050149999999999E-3</c:v>
                </c:pt>
                <c:pt idx="14913">
                  <c:v>3.4189499999999999E-4</c:v>
                </c:pt>
                <c:pt idx="14914">
                  <c:v>-1.245082E-3</c:v>
                </c:pt>
                <c:pt idx="14915">
                  <c:v>4.1992599999999999E-4</c:v>
                </c:pt>
                <c:pt idx="14916">
                  <c:v>-2.6584800000000001E-4</c:v>
                </c:pt>
                <c:pt idx="14917">
                  <c:v>4.38825E-4</c:v>
                </c:pt>
                <c:pt idx="14918">
                  <c:v>-9.1977599999999997E-4</c:v>
                </c:pt>
                <c:pt idx="14919">
                  <c:v>-2.2931679999999999E-3</c:v>
                </c:pt>
                <c:pt idx="14920" formatCode="0.00E+00">
                  <c:v>-7.2281799999999996E-5</c:v>
                </c:pt>
                <c:pt idx="14921">
                  <c:v>-1.3832800000000001E-4</c:v>
                </c:pt>
                <c:pt idx="14922">
                  <c:v>-1.66899E-4</c:v>
                </c:pt>
                <c:pt idx="14923">
                  <c:v>3.2418799999999999E-4</c:v>
                </c:pt>
                <c:pt idx="14924">
                  <c:v>3.1961400000000002E-4</c:v>
                </c:pt>
                <c:pt idx="14925">
                  <c:v>2.8964889999999999E-3</c:v>
                </c:pt>
                <c:pt idx="14926">
                  <c:v>-1.1143870000000001E-3</c:v>
                </c:pt>
                <c:pt idx="14927">
                  <c:v>8.0495399999999998E-4</c:v>
                </c:pt>
                <c:pt idx="14928">
                  <c:v>-8.2907399999999996E-4</c:v>
                </c:pt>
                <c:pt idx="14929">
                  <c:v>-1.2317439999999999E-3</c:v>
                </c:pt>
                <c:pt idx="14930">
                  <c:v>1.46751E-4</c:v>
                </c:pt>
                <c:pt idx="14931">
                  <c:v>1.94954E-4</c:v>
                </c:pt>
                <c:pt idx="14932">
                  <c:v>-2.1950339999999998E-3</c:v>
                </c:pt>
                <c:pt idx="14933">
                  <c:v>5.1952599999999997E-4</c:v>
                </c:pt>
                <c:pt idx="14934">
                  <c:v>-6.9090199999999997E-4</c:v>
                </c:pt>
                <c:pt idx="14935">
                  <c:v>1.5917899999999999E-4</c:v>
                </c:pt>
                <c:pt idx="14936">
                  <c:v>1.48107E-4</c:v>
                </c:pt>
                <c:pt idx="14937">
                  <c:v>-2.1595210000000002E-3</c:v>
                </c:pt>
                <c:pt idx="14938">
                  <c:v>8.2552799999999996E-4</c:v>
                </c:pt>
                <c:pt idx="14939">
                  <c:v>-9.8302400000000009E-4</c:v>
                </c:pt>
                <c:pt idx="14940">
                  <c:v>9.1269599999999995E-4</c:v>
                </c:pt>
                <c:pt idx="14941">
                  <c:v>-1.1432650000000001E-3</c:v>
                </c:pt>
                <c:pt idx="14942">
                  <c:v>6.6277600000000001E-4</c:v>
                </c:pt>
                <c:pt idx="14943">
                  <c:v>-8.4803600000000004E-4</c:v>
                </c:pt>
                <c:pt idx="14944" formatCode="0.00E+00">
                  <c:v>4.6754300000000001E-5</c:v>
                </c:pt>
                <c:pt idx="14945">
                  <c:v>1.3090930000000001E-3</c:v>
                </c:pt>
                <c:pt idx="14946">
                  <c:v>-5.3950199999999997E-4</c:v>
                </c:pt>
                <c:pt idx="14947">
                  <c:v>1.4679890000000001E-3</c:v>
                </c:pt>
                <c:pt idx="14948">
                  <c:v>1.2227970000000001E-3</c:v>
                </c:pt>
                <c:pt idx="14949">
                  <c:v>-1.0861639999999999E-3</c:v>
                </c:pt>
                <c:pt idx="14950">
                  <c:v>5.1836999999999999E-4</c:v>
                </c:pt>
                <c:pt idx="14951">
                  <c:v>-3.1173699999999997E-4</c:v>
                </c:pt>
                <c:pt idx="14952">
                  <c:v>1.3638600000000001E-4</c:v>
                </c:pt>
                <c:pt idx="14953">
                  <c:v>-4.44716E-4</c:v>
                </c:pt>
                <c:pt idx="14954">
                  <c:v>-1.5815670000000001E-3</c:v>
                </c:pt>
                <c:pt idx="14955">
                  <c:v>1.5670879999999999E-3</c:v>
                </c:pt>
                <c:pt idx="14956">
                  <c:v>-1.014097E-3</c:v>
                </c:pt>
                <c:pt idx="14957">
                  <c:v>-4.2260900000000001E-4</c:v>
                </c:pt>
                <c:pt idx="14958">
                  <c:v>5.8306299999999998E-4</c:v>
                </c:pt>
                <c:pt idx="14959">
                  <c:v>-3.65022E-4</c:v>
                </c:pt>
                <c:pt idx="14960">
                  <c:v>8.0704400000000003E-4</c:v>
                </c:pt>
                <c:pt idx="14961">
                  <c:v>3.4871400000000002E-4</c:v>
                </c:pt>
                <c:pt idx="14962" formatCode="0.00E+00">
                  <c:v>-9.29423E-5</c:v>
                </c:pt>
                <c:pt idx="14963">
                  <c:v>-2.6242769999999999E-3</c:v>
                </c:pt>
                <c:pt idx="14964">
                  <c:v>1.482829E-3</c:v>
                </c:pt>
                <c:pt idx="14965">
                  <c:v>7.4113900000000003E-4</c:v>
                </c:pt>
                <c:pt idx="14966">
                  <c:v>1.7341450000000001E-3</c:v>
                </c:pt>
                <c:pt idx="14967">
                  <c:v>2.4241699999999998E-3</c:v>
                </c:pt>
                <c:pt idx="14968">
                  <c:v>-5.6673400000000005E-4</c:v>
                </c:pt>
                <c:pt idx="14969">
                  <c:v>2.92668E-4</c:v>
                </c:pt>
                <c:pt idx="14970">
                  <c:v>-1.9635310000000001E-3</c:v>
                </c:pt>
                <c:pt idx="14971">
                  <c:v>1.2050990000000001E-3</c:v>
                </c:pt>
                <c:pt idx="14972">
                  <c:v>-8.1777100000000001E-4</c:v>
                </c:pt>
                <c:pt idx="14973">
                  <c:v>-1.379431E-3</c:v>
                </c:pt>
                <c:pt idx="14974">
                  <c:v>1.7017930000000001E-3</c:v>
                </c:pt>
                <c:pt idx="14975">
                  <c:v>-1.2593399999999999E-4</c:v>
                </c:pt>
                <c:pt idx="14976">
                  <c:v>2.0291600000000001E-4</c:v>
                </c:pt>
                <c:pt idx="14977">
                  <c:v>3.0317249999999999E-3</c:v>
                </c:pt>
                <c:pt idx="14978">
                  <c:v>-4.1641099999999999E-4</c:v>
                </c:pt>
                <c:pt idx="14979">
                  <c:v>-5.1601299999999995E-4</c:v>
                </c:pt>
                <c:pt idx="14980">
                  <c:v>-1.4714900000000001E-4</c:v>
                </c:pt>
                <c:pt idx="14981">
                  <c:v>1.434502E-3</c:v>
                </c:pt>
                <c:pt idx="14982">
                  <c:v>3.4529199999999997E-4</c:v>
                </c:pt>
                <c:pt idx="14983">
                  <c:v>1.5088269999999999E-3</c:v>
                </c:pt>
                <c:pt idx="14984">
                  <c:v>-9.3645700000000002E-4</c:v>
                </c:pt>
                <c:pt idx="14985">
                  <c:v>1.0015250000000001E-3</c:v>
                </c:pt>
                <c:pt idx="14986">
                  <c:v>-1.05487E-4</c:v>
                </c:pt>
                <c:pt idx="14987">
                  <c:v>-1.9060500000000001E-3</c:v>
                </c:pt>
                <c:pt idx="14988">
                  <c:v>-1.7450300000000001E-3</c:v>
                </c:pt>
                <c:pt idx="14989">
                  <c:v>-1.8414359999999999E-3</c:v>
                </c:pt>
                <c:pt idx="14990">
                  <c:v>-1.9325499999999999E-3</c:v>
                </c:pt>
                <c:pt idx="14991">
                  <c:v>-9.0350499999999998E-4</c:v>
                </c:pt>
                <c:pt idx="14992">
                  <c:v>2.5312939999999999E-3</c:v>
                </c:pt>
                <c:pt idx="14993">
                  <c:v>-1.209648E-3</c:v>
                </c:pt>
                <c:pt idx="14994">
                  <c:v>2.377536E-3</c:v>
                </c:pt>
                <c:pt idx="14995" formatCode="0.00E+00">
                  <c:v>7.4167700000000005E-5</c:v>
                </c:pt>
                <c:pt idx="14996">
                  <c:v>1.4041189999999999E-3</c:v>
                </c:pt>
                <c:pt idx="14997">
                  <c:v>4.57365E-4</c:v>
                </c:pt>
                <c:pt idx="14998">
                  <c:v>-2.488634E-3</c:v>
                </c:pt>
                <c:pt idx="14999" formatCode="0.00E+00">
                  <c:v>5.0690499999999999E-5</c:v>
                </c:pt>
                <c:pt idx="15000">
                  <c:v>2.9016600000000001E-4</c:v>
                </c:pt>
                <c:pt idx="15001">
                  <c:v>-3.1490400000000001E-3</c:v>
                </c:pt>
                <c:pt idx="15002">
                  <c:v>4.67109E-4</c:v>
                </c:pt>
                <c:pt idx="15003">
                  <c:v>-1.453296E-3</c:v>
                </c:pt>
                <c:pt idx="15004">
                  <c:v>5.4651700000000005E-4</c:v>
                </c:pt>
                <c:pt idx="15005" formatCode="0.00E+00">
                  <c:v>-6.3080800000000001E-5</c:v>
                </c:pt>
                <c:pt idx="15006">
                  <c:v>7.9898800000000004E-4</c:v>
                </c:pt>
                <c:pt idx="15007">
                  <c:v>1.499399E-3</c:v>
                </c:pt>
                <c:pt idx="15008">
                  <c:v>-2.2811039999999999E-3</c:v>
                </c:pt>
                <c:pt idx="15009">
                  <c:v>8.8566100000000004E-4</c:v>
                </c:pt>
                <c:pt idx="15010">
                  <c:v>-1.6268890000000001E-3</c:v>
                </c:pt>
                <c:pt idx="15011">
                  <c:v>-9.9572000000000007E-4</c:v>
                </c:pt>
                <c:pt idx="15012">
                  <c:v>9.4848399999999998E-4</c:v>
                </c:pt>
                <c:pt idx="15013">
                  <c:v>-1.7483700000000001E-4</c:v>
                </c:pt>
                <c:pt idx="15014" formatCode="0.00E+00">
                  <c:v>-5.9792800000000001E-5</c:v>
                </c:pt>
                <c:pt idx="15015">
                  <c:v>-1.49497E-3</c:v>
                </c:pt>
                <c:pt idx="15016">
                  <c:v>9.5344699999999995E-4</c:v>
                </c:pt>
                <c:pt idx="15017">
                  <c:v>-2.2633399999999999E-4</c:v>
                </c:pt>
                <c:pt idx="15018">
                  <c:v>-1.0862350000000001E-3</c:v>
                </c:pt>
                <c:pt idx="15019">
                  <c:v>-2.2758689999999998E-3</c:v>
                </c:pt>
                <c:pt idx="15020">
                  <c:v>2.8574820000000002E-3</c:v>
                </c:pt>
                <c:pt idx="15021">
                  <c:v>-1.7383349999999999E-3</c:v>
                </c:pt>
                <c:pt idx="15022">
                  <c:v>4.0019300000000002E-4</c:v>
                </c:pt>
                <c:pt idx="15023">
                  <c:v>-6.9543199999999995E-4</c:v>
                </c:pt>
                <c:pt idx="15024">
                  <c:v>1.018028E-3</c:v>
                </c:pt>
                <c:pt idx="15025">
                  <c:v>-6.0410300000000004E-4</c:v>
                </c:pt>
                <c:pt idx="15026">
                  <c:v>1.196384E-3</c:v>
                </c:pt>
                <c:pt idx="15027">
                  <c:v>-8.1803099999999999E-4</c:v>
                </c:pt>
                <c:pt idx="15028" formatCode="0.00E+00">
                  <c:v>5.41927E-5</c:v>
                </c:pt>
                <c:pt idx="15029">
                  <c:v>-8.1346499999999998E-4</c:v>
                </c:pt>
                <c:pt idx="15030">
                  <c:v>-2.1152459999999999E-3</c:v>
                </c:pt>
                <c:pt idx="15031">
                  <c:v>-7.5809900000000003E-4</c:v>
                </c:pt>
                <c:pt idx="15032">
                  <c:v>1.493582E-3</c:v>
                </c:pt>
                <c:pt idx="15033" formatCode="0.00E+00">
                  <c:v>7.6247800000000005E-5</c:v>
                </c:pt>
                <c:pt idx="15034">
                  <c:v>2.1441099999999999E-4</c:v>
                </c:pt>
                <c:pt idx="15035">
                  <c:v>-3.9119099999999999E-4</c:v>
                </c:pt>
                <c:pt idx="15036">
                  <c:v>-7.35518E-4</c:v>
                </c:pt>
                <c:pt idx="15037">
                  <c:v>2.3227499999999999E-4</c:v>
                </c:pt>
                <c:pt idx="15038">
                  <c:v>1.56692E-4</c:v>
                </c:pt>
                <c:pt idx="15039">
                  <c:v>-1.384213E-3</c:v>
                </c:pt>
                <c:pt idx="15040">
                  <c:v>-1.034772E-3</c:v>
                </c:pt>
                <c:pt idx="15041">
                  <c:v>-1.1242540000000001E-3</c:v>
                </c:pt>
                <c:pt idx="15042">
                  <c:v>-9.9731499999999992E-4</c:v>
                </c:pt>
                <c:pt idx="15043">
                  <c:v>-7.6402200000000005E-4</c:v>
                </c:pt>
                <c:pt idx="15044">
                  <c:v>-2.3436299999999999E-4</c:v>
                </c:pt>
                <c:pt idx="15045">
                  <c:v>1.2532789999999999E-3</c:v>
                </c:pt>
                <c:pt idx="15046">
                  <c:v>5.0785900000000004E-4</c:v>
                </c:pt>
                <c:pt idx="15047">
                  <c:v>-2.4751479999999999E-3</c:v>
                </c:pt>
                <c:pt idx="15048">
                  <c:v>2.521428E-3</c:v>
                </c:pt>
                <c:pt idx="15049">
                  <c:v>-1.3105949999999999E-3</c:v>
                </c:pt>
                <c:pt idx="15050">
                  <c:v>-3.55051E-4</c:v>
                </c:pt>
                <c:pt idx="15051">
                  <c:v>-2.9271319999999998E-3</c:v>
                </c:pt>
                <c:pt idx="15052">
                  <c:v>-3.48578E-4</c:v>
                </c:pt>
                <c:pt idx="15053">
                  <c:v>-7.3580200000000003E-4</c:v>
                </c:pt>
                <c:pt idx="15054">
                  <c:v>-1.669441E-3</c:v>
                </c:pt>
                <c:pt idx="15055">
                  <c:v>-6.5610799999999997E-4</c:v>
                </c:pt>
                <c:pt idx="15056">
                  <c:v>3.843932E-3</c:v>
                </c:pt>
                <c:pt idx="15057" formatCode="0.00E+00">
                  <c:v>-3.3630500000000003E-5</c:v>
                </c:pt>
                <c:pt idx="15058" formatCode="0.00E+00">
                  <c:v>-5.9426299999999997E-5</c:v>
                </c:pt>
                <c:pt idx="15059">
                  <c:v>1.1048300000000001E-4</c:v>
                </c:pt>
                <c:pt idx="15060" formatCode="0.00E+00">
                  <c:v>2.9267700000000001E-5</c:v>
                </c:pt>
                <c:pt idx="15061">
                  <c:v>6.3034300000000001E-4</c:v>
                </c:pt>
                <c:pt idx="15062">
                  <c:v>-9.5901700000000005E-4</c:v>
                </c:pt>
                <c:pt idx="15063">
                  <c:v>3.61656E-3</c:v>
                </c:pt>
                <c:pt idx="15064">
                  <c:v>-1.7438040000000001E-3</c:v>
                </c:pt>
                <c:pt idx="15065">
                  <c:v>1.55296E-4</c:v>
                </c:pt>
                <c:pt idx="15066">
                  <c:v>7.5109700000000005E-4</c:v>
                </c:pt>
                <c:pt idx="15067">
                  <c:v>6.9543700000000003E-4</c:v>
                </c:pt>
                <c:pt idx="15068" formatCode="0.00E+00">
                  <c:v>8.0660499999999998E-5</c:v>
                </c:pt>
                <c:pt idx="15069">
                  <c:v>1.6404740000000001E-3</c:v>
                </c:pt>
                <c:pt idx="15070">
                  <c:v>3.9235600000000001E-4</c:v>
                </c:pt>
                <c:pt idx="15071">
                  <c:v>1.0086120000000001E-3</c:v>
                </c:pt>
                <c:pt idx="15072">
                  <c:v>3.7582400000000003E-4</c:v>
                </c:pt>
                <c:pt idx="15073">
                  <c:v>-1.186653E-3</c:v>
                </c:pt>
                <c:pt idx="15074">
                  <c:v>-6.0144300000000001E-4</c:v>
                </c:pt>
                <c:pt idx="15075">
                  <c:v>1.1069750000000001E-3</c:v>
                </c:pt>
                <c:pt idx="15076">
                  <c:v>1.9271869999999999E-3</c:v>
                </c:pt>
                <c:pt idx="15077" formatCode="0.00E+00">
                  <c:v>5.6582999999999997E-5</c:v>
                </c:pt>
                <c:pt idx="15078" formatCode="0.00E+00">
                  <c:v>-4.8199199999999998E-5</c:v>
                </c:pt>
                <c:pt idx="15079">
                  <c:v>-4.4687500000000001E-4</c:v>
                </c:pt>
                <c:pt idx="15080">
                  <c:v>1.4876469999999999E-3</c:v>
                </c:pt>
                <c:pt idx="15081">
                  <c:v>-6.6152400000000003E-4</c:v>
                </c:pt>
                <c:pt idx="15082">
                  <c:v>-6.0234000000000004E-4</c:v>
                </c:pt>
                <c:pt idx="15083">
                  <c:v>3.3535900000000003E-4</c:v>
                </c:pt>
                <c:pt idx="15084">
                  <c:v>-5.5665499999999998E-4</c:v>
                </c:pt>
                <c:pt idx="15085">
                  <c:v>2.8806869999999998E-3</c:v>
                </c:pt>
                <c:pt idx="15086">
                  <c:v>-2.3047089999999998E-3</c:v>
                </c:pt>
                <c:pt idx="15087">
                  <c:v>-1.209084E-3</c:v>
                </c:pt>
                <c:pt idx="15088">
                  <c:v>-1.213878E-3</c:v>
                </c:pt>
                <c:pt idx="15089">
                  <c:v>1.412532E-3</c:v>
                </c:pt>
                <c:pt idx="15090">
                  <c:v>5.1761199999999998E-4</c:v>
                </c:pt>
                <c:pt idx="15091">
                  <c:v>1.0638259999999999E-3</c:v>
                </c:pt>
                <c:pt idx="15092">
                  <c:v>-1.18139E-3</c:v>
                </c:pt>
                <c:pt idx="15093">
                  <c:v>5.5365999999999998E-4</c:v>
                </c:pt>
                <c:pt idx="15094">
                  <c:v>2.6282299999999997E-4</c:v>
                </c:pt>
                <c:pt idx="15095">
                  <c:v>5.8213700000000004E-4</c:v>
                </c:pt>
                <c:pt idx="15096">
                  <c:v>6.58637E-4</c:v>
                </c:pt>
                <c:pt idx="15097">
                  <c:v>1.147859E-3</c:v>
                </c:pt>
                <c:pt idx="15098">
                  <c:v>1.355925E-3</c:v>
                </c:pt>
                <c:pt idx="15099">
                  <c:v>1.4643150000000001E-3</c:v>
                </c:pt>
                <c:pt idx="15100">
                  <c:v>-1.608253E-3</c:v>
                </c:pt>
                <c:pt idx="15101">
                  <c:v>-7.7148899999999999E-4</c:v>
                </c:pt>
                <c:pt idx="15102">
                  <c:v>1.3742509999999999E-3</c:v>
                </c:pt>
                <c:pt idx="15103">
                  <c:v>-1.316341E-3</c:v>
                </c:pt>
                <c:pt idx="15104">
                  <c:v>-2.826744E-3</c:v>
                </c:pt>
                <c:pt idx="15105">
                  <c:v>-2.3252699999999999E-3</c:v>
                </c:pt>
                <c:pt idx="15106">
                  <c:v>-1.1840349999999999E-3</c:v>
                </c:pt>
                <c:pt idx="15107" formatCode="0.00E+00">
                  <c:v>-4.2547500000000002E-6</c:v>
                </c:pt>
                <c:pt idx="15108">
                  <c:v>6.8974200000000002E-4</c:v>
                </c:pt>
                <c:pt idx="15109">
                  <c:v>-1.1608879999999999E-3</c:v>
                </c:pt>
                <c:pt idx="15110">
                  <c:v>-3.2623899999999998E-4</c:v>
                </c:pt>
                <c:pt idx="15111">
                  <c:v>-9.5687500000000004E-4</c:v>
                </c:pt>
                <c:pt idx="15112">
                  <c:v>-2.037751E-3</c:v>
                </c:pt>
                <c:pt idx="15113">
                  <c:v>-3.0617359999999998E-3</c:v>
                </c:pt>
                <c:pt idx="15114">
                  <c:v>-1.3202799999999999E-4</c:v>
                </c:pt>
                <c:pt idx="15115">
                  <c:v>1.1425610000000001E-3</c:v>
                </c:pt>
                <c:pt idx="15116" formatCode="0.00E+00">
                  <c:v>7.79983E-7</c:v>
                </c:pt>
                <c:pt idx="15117">
                  <c:v>3.0358099999999998E-4</c:v>
                </c:pt>
                <c:pt idx="15118">
                  <c:v>3.6642899999999998E-4</c:v>
                </c:pt>
                <c:pt idx="15119">
                  <c:v>1.80008E-4</c:v>
                </c:pt>
                <c:pt idx="15120">
                  <c:v>1.3830439999999999E-3</c:v>
                </c:pt>
                <c:pt idx="15121">
                  <c:v>7.11128E-4</c:v>
                </c:pt>
                <c:pt idx="15122">
                  <c:v>-1.3377879999999999E-3</c:v>
                </c:pt>
                <c:pt idx="15123">
                  <c:v>-4.9942499999999996E-4</c:v>
                </c:pt>
                <c:pt idx="15124">
                  <c:v>-5.7726000000000001E-4</c:v>
                </c:pt>
                <c:pt idx="15125">
                  <c:v>9.0798500000000004E-4</c:v>
                </c:pt>
                <c:pt idx="15126">
                  <c:v>1.0206099999999999E-3</c:v>
                </c:pt>
                <c:pt idx="15127">
                  <c:v>-4.62771E-4</c:v>
                </c:pt>
                <c:pt idx="15128" formatCode="0.00E+00">
                  <c:v>2.9386500000000001E-5</c:v>
                </c:pt>
                <c:pt idx="15129">
                  <c:v>1.3519129999999999E-3</c:v>
                </c:pt>
                <c:pt idx="15130" formatCode="0.00E+00">
                  <c:v>5.9286100000000001E-5</c:v>
                </c:pt>
                <c:pt idx="15131">
                  <c:v>-9.873359999999999E-4</c:v>
                </c:pt>
                <c:pt idx="15132">
                  <c:v>-1.085066E-3</c:v>
                </c:pt>
                <c:pt idx="15133" formatCode="0.00E+00">
                  <c:v>-8.6165999999999998E-6</c:v>
                </c:pt>
                <c:pt idx="15134">
                  <c:v>-2.5759600000000002E-4</c:v>
                </c:pt>
                <c:pt idx="15135">
                  <c:v>-3.6146000000000003E-4</c:v>
                </c:pt>
                <c:pt idx="15136">
                  <c:v>8.5013000000000005E-4</c:v>
                </c:pt>
                <c:pt idx="15137">
                  <c:v>6.8314999999999999E-4</c:v>
                </c:pt>
                <c:pt idx="15138">
                  <c:v>-2.4087760000000001E-3</c:v>
                </c:pt>
                <c:pt idx="15139">
                  <c:v>1.134293E-3</c:v>
                </c:pt>
                <c:pt idx="15140">
                  <c:v>6.1676500000000002E-4</c:v>
                </c:pt>
                <c:pt idx="15141">
                  <c:v>-1.0788100000000001E-4</c:v>
                </c:pt>
                <c:pt idx="15142">
                  <c:v>-2.0739420000000001E-3</c:v>
                </c:pt>
                <c:pt idx="15143">
                  <c:v>-3.8496500000000003E-4</c:v>
                </c:pt>
                <c:pt idx="15144">
                  <c:v>1.03093E-3</c:v>
                </c:pt>
                <c:pt idx="15145">
                  <c:v>-2.5963700000000001E-4</c:v>
                </c:pt>
                <c:pt idx="15146">
                  <c:v>-1.702889E-3</c:v>
                </c:pt>
                <c:pt idx="15147">
                  <c:v>-4.4009380000000001E-3</c:v>
                </c:pt>
                <c:pt idx="15148">
                  <c:v>-1.026306E-3</c:v>
                </c:pt>
                <c:pt idx="15149">
                  <c:v>-1.5650639999999999E-3</c:v>
                </c:pt>
                <c:pt idx="15150">
                  <c:v>-1.2324359999999999E-3</c:v>
                </c:pt>
                <c:pt idx="15151">
                  <c:v>1.29505E-4</c:v>
                </c:pt>
                <c:pt idx="15152">
                  <c:v>5.27295E-4</c:v>
                </c:pt>
                <c:pt idx="15153">
                  <c:v>1.2988120000000001E-3</c:v>
                </c:pt>
                <c:pt idx="15154">
                  <c:v>-1.0589659999999999E-3</c:v>
                </c:pt>
                <c:pt idx="15155">
                  <c:v>1.378359E-3</c:v>
                </c:pt>
                <c:pt idx="15156">
                  <c:v>-1.337581E-3</c:v>
                </c:pt>
                <c:pt idx="15157">
                  <c:v>-8.9176800000000003E-4</c:v>
                </c:pt>
                <c:pt idx="15158">
                  <c:v>-8.7158899999999998E-4</c:v>
                </c:pt>
                <c:pt idx="15159">
                  <c:v>-1.4321850000000001E-3</c:v>
                </c:pt>
                <c:pt idx="15160">
                  <c:v>1.6079899999999999E-3</c:v>
                </c:pt>
                <c:pt idx="15161">
                  <c:v>-4.3918100000000002E-4</c:v>
                </c:pt>
                <c:pt idx="15162">
                  <c:v>1.2598069999999999E-3</c:v>
                </c:pt>
                <c:pt idx="15163">
                  <c:v>-8.5847199999999999E-4</c:v>
                </c:pt>
                <c:pt idx="15164">
                  <c:v>1.09015E-4</c:v>
                </c:pt>
                <c:pt idx="15165">
                  <c:v>9.2341000000000005E-4</c:v>
                </c:pt>
                <c:pt idx="15166">
                  <c:v>3.0772299999999998E-4</c:v>
                </c:pt>
                <c:pt idx="15167">
                  <c:v>-1.564745E-3</c:v>
                </c:pt>
                <c:pt idx="15168">
                  <c:v>-1.7524649999999999E-3</c:v>
                </c:pt>
                <c:pt idx="15169" formatCode="0.00E+00">
                  <c:v>5.6087500000000001E-5</c:v>
                </c:pt>
                <c:pt idx="15170">
                  <c:v>1.22719E-4</c:v>
                </c:pt>
                <c:pt idx="15171">
                  <c:v>1.2385829999999999E-3</c:v>
                </c:pt>
                <c:pt idx="15172">
                  <c:v>-9.6546700000000002E-4</c:v>
                </c:pt>
                <c:pt idx="15173">
                  <c:v>9.0327300000000001E-4</c:v>
                </c:pt>
                <c:pt idx="15174" formatCode="0.00E+00">
                  <c:v>-7.79233E-5</c:v>
                </c:pt>
                <c:pt idx="15175">
                  <c:v>-1.444924E-3</c:v>
                </c:pt>
                <c:pt idx="15176">
                  <c:v>-1.6960289999999999E-3</c:v>
                </c:pt>
                <c:pt idx="15177">
                  <c:v>-6.4408E-4</c:v>
                </c:pt>
                <c:pt idx="15178">
                  <c:v>1.0437669999999999E-3</c:v>
                </c:pt>
                <c:pt idx="15179">
                  <c:v>1.4048909999999999E-3</c:v>
                </c:pt>
                <c:pt idx="15180">
                  <c:v>-3.1219899999999998E-4</c:v>
                </c:pt>
                <c:pt idx="15181">
                  <c:v>1.578379E-3</c:v>
                </c:pt>
                <c:pt idx="15182">
                  <c:v>6.8316799999999995E-4</c:v>
                </c:pt>
                <c:pt idx="15183">
                  <c:v>-1.939779E-3</c:v>
                </c:pt>
                <c:pt idx="15184">
                  <c:v>3.8031700000000002E-4</c:v>
                </c:pt>
                <c:pt idx="15185">
                  <c:v>-8.0532200000000003E-4</c:v>
                </c:pt>
                <c:pt idx="15186">
                  <c:v>-4.9373899999999998E-4</c:v>
                </c:pt>
                <c:pt idx="15187" formatCode="0.00E+00">
                  <c:v>3.9425200000000003E-5</c:v>
                </c:pt>
                <c:pt idx="15188" formatCode="0.00E+00">
                  <c:v>9.0806300000000005E-5</c:v>
                </c:pt>
                <c:pt idx="15189">
                  <c:v>1.8953640000000001E-3</c:v>
                </c:pt>
                <c:pt idx="15190">
                  <c:v>8.8071000000000004E-4</c:v>
                </c:pt>
                <c:pt idx="15191">
                  <c:v>3.7417700000000001E-4</c:v>
                </c:pt>
                <c:pt idx="15192">
                  <c:v>5.4710100000000003E-4</c:v>
                </c:pt>
                <c:pt idx="15193">
                  <c:v>5.7000400000000004E-4</c:v>
                </c:pt>
                <c:pt idx="15194">
                  <c:v>6.0398699999999995E-4</c:v>
                </c:pt>
                <c:pt idx="15195">
                  <c:v>6.0931400000000001E-4</c:v>
                </c:pt>
                <c:pt idx="15196">
                  <c:v>4.3438E-4</c:v>
                </c:pt>
                <c:pt idx="15197">
                  <c:v>-9.5259399999999997E-4</c:v>
                </c:pt>
                <c:pt idx="15198">
                  <c:v>2.646598E-3</c:v>
                </c:pt>
                <c:pt idx="15199">
                  <c:v>1.2335250000000001E-3</c:v>
                </c:pt>
                <c:pt idx="15200">
                  <c:v>1.93198E-4</c:v>
                </c:pt>
                <c:pt idx="15201">
                  <c:v>-1.2313269999999999E-3</c:v>
                </c:pt>
                <c:pt idx="15202">
                  <c:v>6.94643E-4</c:v>
                </c:pt>
                <c:pt idx="15203">
                  <c:v>3.7719400000000002E-4</c:v>
                </c:pt>
                <c:pt idx="15204">
                  <c:v>-9.8377699999999992E-4</c:v>
                </c:pt>
                <c:pt idx="15205">
                  <c:v>3.2489999999999998E-4</c:v>
                </c:pt>
                <c:pt idx="15206" formatCode="0.00E+00">
                  <c:v>5.6977800000000002E-5</c:v>
                </c:pt>
                <c:pt idx="15207" formatCode="0.00E+00">
                  <c:v>-2.8776E-5</c:v>
                </c:pt>
                <c:pt idx="15208">
                  <c:v>1.5934689999999999E-3</c:v>
                </c:pt>
                <c:pt idx="15209">
                  <c:v>2.9464500000000001E-4</c:v>
                </c:pt>
                <c:pt idx="15210">
                  <c:v>1.3530840000000001E-3</c:v>
                </c:pt>
                <c:pt idx="15211">
                  <c:v>2.7476999999999997E-4</c:v>
                </c:pt>
                <c:pt idx="15212">
                  <c:v>1.5189750000000001E-3</c:v>
                </c:pt>
                <c:pt idx="15213">
                  <c:v>-4.2539900000000002E-4</c:v>
                </c:pt>
                <c:pt idx="15214">
                  <c:v>3.0278280000000002E-3</c:v>
                </c:pt>
                <c:pt idx="15215">
                  <c:v>-1.617524E-3</c:v>
                </c:pt>
                <c:pt idx="15216">
                  <c:v>-1.1021270000000001E-3</c:v>
                </c:pt>
                <c:pt idx="15217">
                  <c:v>1.5948570000000001E-3</c:v>
                </c:pt>
                <c:pt idx="15218">
                  <c:v>1.662632E-3</c:v>
                </c:pt>
                <c:pt idx="15219">
                  <c:v>4.7193199999999999E-4</c:v>
                </c:pt>
                <c:pt idx="15220" formatCode="0.00E+00">
                  <c:v>-5.4147999999999997E-5</c:v>
                </c:pt>
                <c:pt idx="15221">
                  <c:v>2.3171310000000001E-3</c:v>
                </c:pt>
                <c:pt idx="15222">
                  <c:v>1.927422E-3</c:v>
                </c:pt>
                <c:pt idx="15223">
                  <c:v>1.1575019999999999E-3</c:v>
                </c:pt>
                <c:pt idx="15224">
                  <c:v>7.3169800000000003E-4</c:v>
                </c:pt>
                <c:pt idx="15225">
                  <c:v>1.327447E-3</c:v>
                </c:pt>
                <c:pt idx="15226">
                  <c:v>-4.7203700000000002E-4</c:v>
                </c:pt>
                <c:pt idx="15227">
                  <c:v>7.0561300000000001E-4</c:v>
                </c:pt>
                <c:pt idx="15228">
                  <c:v>-7.7510600000000002E-4</c:v>
                </c:pt>
                <c:pt idx="15229">
                  <c:v>-1.6018200000000001E-4</c:v>
                </c:pt>
                <c:pt idx="15230">
                  <c:v>-2.03186E-4</c:v>
                </c:pt>
                <c:pt idx="15231">
                  <c:v>1.581399E-3</c:v>
                </c:pt>
                <c:pt idx="15232">
                  <c:v>-2.279414E-3</c:v>
                </c:pt>
                <c:pt idx="15233">
                  <c:v>7.4194199999999999E-4</c:v>
                </c:pt>
                <c:pt idx="15234">
                  <c:v>-2.699922E-3</c:v>
                </c:pt>
                <c:pt idx="15235">
                  <c:v>1.1770200000000001E-4</c:v>
                </c:pt>
                <c:pt idx="15236">
                  <c:v>3.5833990000000001E-3</c:v>
                </c:pt>
                <c:pt idx="15237">
                  <c:v>-2.2252219999999998E-3</c:v>
                </c:pt>
                <c:pt idx="15238">
                  <c:v>1.3097860000000001E-3</c:v>
                </c:pt>
                <c:pt idx="15239" formatCode="0.00E+00">
                  <c:v>7.6209699999999996E-5</c:v>
                </c:pt>
                <c:pt idx="15240">
                  <c:v>5.2222200000000003E-4</c:v>
                </c:pt>
                <c:pt idx="15241">
                  <c:v>-6.7779799999999996E-4</c:v>
                </c:pt>
                <c:pt idx="15242" formatCode="0.00E+00">
                  <c:v>1.18013E-5</c:v>
                </c:pt>
                <c:pt idx="15243">
                  <c:v>-4.425025E-3</c:v>
                </c:pt>
                <c:pt idx="15244">
                  <c:v>-9.2433200000000004E-4</c:v>
                </c:pt>
                <c:pt idx="15245">
                  <c:v>1.175038E-3</c:v>
                </c:pt>
                <c:pt idx="15246">
                  <c:v>4.2183999999999999E-4</c:v>
                </c:pt>
                <c:pt idx="15247">
                  <c:v>1.5355740000000001E-3</c:v>
                </c:pt>
                <c:pt idx="15248">
                  <c:v>-8.5498900000000001E-4</c:v>
                </c:pt>
                <c:pt idx="15249">
                  <c:v>-1.5740420000000001E-3</c:v>
                </c:pt>
                <c:pt idx="15250">
                  <c:v>-1.5602300000000001E-4</c:v>
                </c:pt>
                <c:pt idx="15251">
                  <c:v>-2.0902E-4</c:v>
                </c:pt>
                <c:pt idx="15252" formatCode="0.00E+00">
                  <c:v>3.3599800000000003E-5</c:v>
                </c:pt>
                <c:pt idx="15253">
                  <c:v>7.3800600000000004E-4</c:v>
                </c:pt>
                <c:pt idx="15254">
                  <c:v>2.0500280000000002E-3</c:v>
                </c:pt>
                <c:pt idx="15255">
                  <c:v>1.4383E-3</c:v>
                </c:pt>
                <c:pt idx="15256">
                  <c:v>3.7874799999999999E-4</c:v>
                </c:pt>
                <c:pt idx="15257">
                  <c:v>1.0740999999999999E-3</c:v>
                </c:pt>
                <c:pt idx="15258">
                  <c:v>1.566076E-3</c:v>
                </c:pt>
                <c:pt idx="15259">
                  <c:v>1.1269209999999999E-3</c:v>
                </c:pt>
                <c:pt idx="15260">
                  <c:v>8.3183900000000002E-4</c:v>
                </c:pt>
                <c:pt idx="15261">
                  <c:v>-3.6258900000000002E-4</c:v>
                </c:pt>
                <c:pt idx="15262">
                  <c:v>1.4081860000000001E-3</c:v>
                </c:pt>
                <c:pt idx="15263">
                  <c:v>4.56639E-4</c:v>
                </c:pt>
                <c:pt idx="15264" formatCode="0.00E+00">
                  <c:v>5.1351699999999998E-5</c:v>
                </c:pt>
                <c:pt idx="15265">
                  <c:v>6.6094899999999998E-4</c:v>
                </c:pt>
                <c:pt idx="15266">
                  <c:v>-1.455388E-3</c:v>
                </c:pt>
                <c:pt idx="15267">
                  <c:v>2.91486E-3</c:v>
                </c:pt>
                <c:pt idx="15268">
                  <c:v>-1.1533369999999999E-3</c:v>
                </c:pt>
                <c:pt idx="15269">
                  <c:v>-1.7032799999999999E-3</c:v>
                </c:pt>
                <c:pt idx="15270">
                  <c:v>-1.056272E-3</c:v>
                </c:pt>
                <c:pt idx="15271">
                  <c:v>7.0061600000000004E-4</c:v>
                </c:pt>
                <c:pt idx="15272">
                  <c:v>-5.1912300000000002E-4</c:v>
                </c:pt>
                <c:pt idx="15273">
                  <c:v>2.5331260000000001E-3</c:v>
                </c:pt>
                <c:pt idx="15274">
                  <c:v>3.8496400000000001E-4</c:v>
                </c:pt>
                <c:pt idx="15275">
                  <c:v>-8.0040899999999997E-4</c:v>
                </c:pt>
                <c:pt idx="15276">
                  <c:v>-7.7326300000000005E-4</c:v>
                </c:pt>
                <c:pt idx="15277">
                  <c:v>-2.0678250000000001E-3</c:v>
                </c:pt>
                <c:pt idx="15278">
                  <c:v>1.00534E-4</c:v>
                </c:pt>
                <c:pt idx="15279">
                  <c:v>1.9311910000000001E-3</c:v>
                </c:pt>
                <c:pt idx="15280">
                  <c:v>1.794695E-3</c:v>
                </c:pt>
                <c:pt idx="15281">
                  <c:v>-1.5659479999999999E-3</c:v>
                </c:pt>
                <c:pt idx="15282">
                  <c:v>1.943464E-3</c:v>
                </c:pt>
                <c:pt idx="15283">
                  <c:v>-1.216377E-3</c:v>
                </c:pt>
                <c:pt idx="15284">
                  <c:v>-5.8343200000000005E-4</c:v>
                </c:pt>
                <c:pt idx="15285">
                  <c:v>2.9905299999999999E-3</c:v>
                </c:pt>
                <c:pt idx="15286">
                  <c:v>-1.4315630000000001E-3</c:v>
                </c:pt>
                <c:pt idx="15287">
                  <c:v>5.98564E-4</c:v>
                </c:pt>
                <c:pt idx="15288">
                  <c:v>-8.0177099999999995E-4</c:v>
                </c:pt>
                <c:pt idx="15289">
                  <c:v>-1.061429E-3</c:v>
                </c:pt>
                <c:pt idx="15290">
                  <c:v>9.13608E-4</c:v>
                </c:pt>
                <c:pt idx="15291">
                  <c:v>-9.1332100000000003E-4</c:v>
                </c:pt>
                <c:pt idx="15292">
                  <c:v>-1.4012300000000001E-3</c:v>
                </c:pt>
                <c:pt idx="15293">
                  <c:v>1.453146E-3</c:v>
                </c:pt>
                <c:pt idx="15294">
                  <c:v>1.2928200000000001E-4</c:v>
                </c:pt>
                <c:pt idx="15295">
                  <c:v>-3.8310999999999998E-4</c:v>
                </c:pt>
                <c:pt idx="15296">
                  <c:v>1.3929389999999999E-3</c:v>
                </c:pt>
                <c:pt idx="15297">
                  <c:v>2.4765799999999999E-3</c:v>
                </c:pt>
                <c:pt idx="15298">
                  <c:v>-6.4307100000000005E-4</c:v>
                </c:pt>
                <c:pt idx="15299">
                  <c:v>-4.35878E-4</c:v>
                </c:pt>
                <c:pt idx="15300">
                  <c:v>3.84874E-4</c:v>
                </c:pt>
                <c:pt idx="15301">
                  <c:v>-1.80744E-3</c:v>
                </c:pt>
                <c:pt idx="15302">
                  <c:v>-7.4463199999999995E-4</c:v>
                </c:pt>
                <c:pt idx="15303">
                  <c:v>1.1744419999999999E-3</c:v>
                </c:pt>
                <c:pt idx="15304">
                  <c:v>7.1796299999999996E-4</c:v>
                </c:pt>
                <c:pt idx="15305">
                  <c:v>-9.0123899999999997E-4</c:v>
                </c:pt>
                <c:pt idx="15306">
                  <c:v>4.4916699999999999E-4</c:v>
                </c:pt>
                <c:pt idx="15307">
                  <c:v>2.673173E-3</c:v>
                </c:pt>
                <c:pt idx="15308">
                  <c:v>-8.3729200000000001E-4</c:v>
                </c:pt>
                <c:pt idx="15309">
                  <c:v>1.1654059999999999E-3</c:v>
                </c:pt>
                <c:pt idx="15310" formatCode="0.00E+00">
                  <c:v>2.1615099999999999E-5</c:v>
                </c:pt>
                <c:pt idx="15311">
                  <c:v>1.0364E-4</c:v>
                </c:pt>
                <c:pt idx="15312">
                  <c:v>-4.4049999999999997E-4</c:v>
                </c:pt>
                <c:pt idx="15313">
                  <c:v>-3.19327E-4</c:v>
                </c:pt>
                <c:pt idx="15314">
                  <c:v>1.8125820000000001E-3</c:v>
                </c:pt>
                <c:pt idx="15315">
                  <c:v>-4.7826900000000002E-4</c:v>
                </c:pt>
                <c:pt idx="15316">
                  <c:v>-1.4875700000000001E-4</c:v>
                </c:pt>
                <c:pt idx="15317">
                  <c:v>-6.4011099999999996E-4</c:v>
                </c:pt>
                <c:pt idx="15318">
                  <c:v>1.4408089999999999E-3</c:v>
                </c:pt>
                <c:pt idx="15319">
                  <c:v>3.6063099999999998E-4</c:v>
                </c:pt>
                <c:pt idx="15320">
                  <c:v>2.7222599999999998E-4</c:v>
                </c:pt>
                <c:pt idx="15321">
                  <c:v>-1.264418E-3</c:v>
                </c:pt>
                <c:pt idx="15322">
                  <c:v>2.3474100000000001E-4</c:v>
                </c:pt>
                <c:pt idx="15323">
                  <c:v>-7.0642000000000003E-4</c:v>
                </c:pt>
                <c:pt idx="15324">
                  <c:v>-5.2993699999999996E-4</c:v>
                </c:pt>
                <c:pt idx="15325">
                  <c:v>-2.5509900000000001E-4</c:v>
                </c:pt>
                <c:pt idx="15326">
                  <c:v>1.2500409999999999E-3</c:v>
                </c:pt>
                <c:pt idx="15327">
                  <c:v>1.8503180000000001E-3</c:v>
                </c:pt>
                <c:pt idx="15328">
                  <c:v>1.90991E-4</c:v>
                </c:pt>
                <c:pt idx="15329">
                  <c:v>-2.2712599999999999E-4</c:v>
                </c:pt>
                <c:pt idx="15330">
                  <c:v>-1.9568950000000002E-3</c:v>
                </c:pt>
                <c:pt idx="15331">
                  <c:v>7.6139299999999997E-4</c:v>
                </c:pt>
                <c:pt idx="15332">
                  <c:v>-1.0342579999999999E-3</c:v>
                </c:pt>
                <c:pt idx="15333">
                  <c:v>1.5380890000000001E-3</c:v>
                </c:pt>
                <c:pt idx="15334">
                  <c:v>3.6315499999999999E-4</c:v>
                </c:pt>
                <c:pt idx="15335">
                  <c:v>1.0827409999999999E-3</c:v>
                </c:pt>
                <c:pt idx="15336">
                  <c:v>1.182446E-3</c:v>
                </c:pt>
                <c:pt idx="15337">
                  <c:v>8.7138899999999997E-4</c:v>
                </c:pt>
                <c:pt idx="15338">
                  <c:v>2.7891080000000002E-3</c:v>
                </c:pt>
                <c:pt idx="15339">
                  <c:v>-3.8777700000000001E-4</c:v>
                </c:pt>
                <c:pt idx="15340">
                  <c:v>-8.4425400000000001E-4</c:v>
                </c:pt>
                <c:pt idx="15341">
                  <c:v>1.6135499999999999E-4</c:v>
                </c:pt>
                <c:pt idx="15342">
                  <c:v>8.0052499999999996E-4</c:v>
                </c:pt>
                <c:pt idx="15343">
                  <c:v>1.123034E-3</c:v>
                </c:pt>
                <c:pt idx="15344">
                  <c:v>-2.7432699999999999E-4</c:v>
                </c:pt>
                <c:pt idx="15345" formatCode="0.00E+00">
                  <c:v>8.2347499999999994E-6</c:v>
                </c:pt>
                <c:pt idx="15346">
                  <c:v>6.0322399999999997E-4</c:v>
                </c:pt>
                <c:pt idx="15347">
                  <c:v>-7.9360400000000005E-4</c:v>
                </c:pt>
                <c:pt idx="15348">
                  <c:v>-7.3726499999999997E-4</c:v>
                </c:pt>
                <c:pt idx="15349">
                  <c:v>2.9071499999999998E-4</c:v>
                </c:pt>
                <c:pt idx="15350">
                  <c:v>9.8830100000000002E-4</c:v>
                </c:pt>
                <c:pt idx="15351">
                  <c:v>-7.5180899999999998E-4</c:v>
                </c:pt>
                <c:pt idx="15352">
                  <c:v>-2.7738680000000001E-3</c:v>
                </c:pt>
                <c:pt idx="15353">
                  <c:v>2.6054509999999999E-3</c:v>
                </c:pt>
                <c:pt idx="15354">
                  <c:v>-5.6394099999999999E-4</c:v>
                </c:pt>
                <c:pt idx="15355">
                  <c:v>7.0372399999999997E-4</c:v>
                </c:pt>
                <c:pt idx="15356">
                  <c:v>-1.0768150000000001E-3</c:v>
                </c:pt>
                <c:pt idx="15357">
                  <c:v>3.5853149999999999E-3</c:v>
                </c:pt>
                <c:pt idx="15358">
                  <c:v>1.5904090000000001E-3</c:v>
                </c:pt>
                <c:pt idx="15359">
                  <c:v>-4.0269959999999997E-3</c:v>
                </c:pt>
                <c:pt idx="15360">
                  <c:v>-4.7648699999999999E-4</c:v>
                </c:pt>
                <c:pt idx="15361">
                  <c:v>-1.185953E-3</c:v>
                </c:pt>
                <c:pt idx="15362">
                  <c:v>-1.0606070000000001E-3</c:v>
                </c:pt>
                <c:pt idx="15363">
                  <c:v>-8.7232100000000001E-4</c:v>
                </c:pt>
                <c:pt idx="15364">
                  <c:v>-1.3891929999999999E-3</c:v>
                </c:pt>
                <c:pt idx="15365">
                  <c:v>5.3467399999999996E-4</c:v>
                </c:pt>
                <c:pt idx="15366">
                  <c:v>1.5243030000000001E-3</c:v>
                </c:pt>
                <c:pt idx="15367">
                  <c:v>-1.791333E-3</c:v>
                </c:pt>
                <c:pt idx="15368">
                  <c:v>-2.8336600000000001E-4</c:v>
                </c:pt>
                <c:pt idx="15369">
                  <c:v>-2.4661399999999998E-4</c:v>
                </c:pt>
                <c:pt idx="15370">
                  <c:v>1.640606E-3</c:v>
                </c:pt>
                <c:pt idx="15371">
                  <c:v>-9.7541700000000002E-4</c:v>
                </c:pt>
                <c:pt idx="15372">
                  <c:v>5.6348499999999996E-4</c:v>
                </c:pt>
                <c:pt idx="15373">
                  <c:v>4.5456199999999999E-4</c:v>
                </c:pt>
                <c:pt idx="15374">
                  <c:v>2.9182750000000001E-3</c:v>
                </c:pt>
                <c:pt idx="15375">
                  <c:v>-4.0614900000000002E-4</c:v>
                </c:pt>
                <c:pt idx="15376">
                  <c:v>-2.2476280000000002E-3</c:v>
                </c:pt>
                <c:pt idx="15377">
                  <c:v>3.0740900000000002E-4</c:v>
                </c:pt>
                <c:pt idx="15378">
                  <c:v>-8.7829599999999998E-4</c:v>
                </c:pt>
                <c:pt idx="15379">
                  <c:v>1.4058969999999999E-3</c:v>
                </c:pt>
                <c:pt idx="15380">
                  <c:v>9.4091400000000005E-4</c:v>
                </c:pt>
                <c:pt idx="15381">
                  <c:v>-5.4752700000000002E-4</c:v>
                </c:pt>
                <c:pt idx="15382">
                  <c:v>6.0196100000000003E-4</c:v>
                </c:pt>
                <c:pt idx="15383">
                  <c:v>-1.0883469999999999E-3</c:v>
                </c:pt>
                <c:pt idx="15384">
                  <c:v>2.0716049999999998E-3</c:v>
                </c:pt>
                <c:pt idx="15385">
                  <c:v>-1.094095E-3</c:v>
                </c:pt>
                <c:pt idx="15386">
                  <c:v>1.82512E-3</c:v>
                </c:pt>
                <c:pt idx="15387">
                  <c:v>2.4970359999999998E-3</c:v>
                </c:pt>
                <c:pt idx="15388">
                  <c:v>-6.2679200000000004E-4</c:v>
                </c:pt>
                <c:pt idx="15389">
                  <c:v>1.67362E-4</c:v>
                </c:pt>
                <c:pt idx="15390">
                  <c:v>-2.3132579999999999E-3</c:v>
                </c:pt>
                <c:pt idx="15391">
                  <c:v>4.3006400000000002E-4</c:v>
                </c:pt>
                <c:pt idx="15392">
                  <c:v>3.32772E-4</c:v>
                </c:pt>
                <c:pt idx="15393" formatCode="0.00E+00">
                  <c:v>-7.3360299999999996E-5</c:v>
                </c:pt>
                <c:pt idx="15394">
                  <c:v>-1.9329830000000001E-3</c:v>
                </c:pt>
                <c:pt idx="15395">
                  <c:v>-2.1345840000000001E-3</c:v>
                </c:pt>
                <c:pt idx="15396">
                  <c:v>2.2817139999999998E-3</c:v>
                </c:pt>
                <c:pt idx="15397">
                  <c:v>8.0206199999999998E-4</c:v>
                </c:pt>
                <c:pt idx="15398">
                  <c:v>1.796712E-3</c:v>
                </c:pt>
                <c:pt idx="15399">
                  <c:v>1.17589E-4</c:v>
                </c:pt>
                <c:pt idx="15400">
                  <c:v>-9.889740000000001E-4</c:v>
                </c:pt>
                <c:pt idx="15401">
                  <c:v>-2.0867289999999998E-3</c:v>
                </c:pt>
                <c:pt idx="15402">
                  <c:v>-9.8841199999999993E-4</c:v>
                </c:pt>
                <c:pt idx="15403">
                  <c:v>9.4078200000000003E-4</c:v>
                </c:pt>
                <c:pt idx="15404" formatCode="0.00E+00">
                  <c:v>9.8936299999999997E-5</c:v>
                </c:pt>
                <c:pt idx="15405" formatCode="0.00E+00">
                  <c:v>2.8895200000000001E-5</c:v>
                </c:pt>
                <c:pt idx="15406">
                  <c:v>-3.6058100000000001E-4</c:v>
                </c:pt>
                <c:pt idx="15407">
                  <c:v>-4.6897200000000001E-4</c:v>
                </c:pt>
                <c:pt idx="15408">
                  <c:v>-4.8373699999999998E-4</c:v>
                </c:pt>
                <c:pt idx="15409">
                  <c:v>1.5719569999999999E-3</c:v>
                </c:pt>
                <c:pt idx="15410">
                  <c:v>1.120057E-3</c:v>
                </c:pt>
                <c:pt idx="15411">
                  <c:v>-2.2728100000000001E-3</c:v>
                </c:pt>
                <c:pt idx="15412">
                  <c:v>-1.1740489999999999E-3</c:v>
                </c:pt>
                <c:pt idx="15413">
                  <c:v>2.4408500000000001E-4</c:v>
                </c:pt>
                <c:pt idx="15414">
                  <c:v>1.27615E-4</c:v>
                </c:pt>
                <c:pt idx="15415">
                  <c:v>-7.48298E-4</c:v>
                </c:pt>
                <c:pt idx="15416">
                  <c:v>7.0894999999999997E-4</c:v>
                </c:pt>
                <c:pt idx="15417">
                  <c:v>1.4755599999999999E-4</c:v>
                </c:pt>
                <c:pt idx="15418">
                  <c:v>1.0654799999999999E-3</c:v>
                </c:pt>
                <c:pt idx="15419">
                  <c:v>1.050299E-3</c:v>
                </c:pt>
                <c:pt idx="15420">
                  <c:v>1.9868780000000001E-3</c:v>
                </c:pt>
                <c:pt idx="15421">
                  <c:v>-2.3130619999999998E-3</c:v>
                </c:pt>
                <c:pt idx="15422">
                  <c:v>8.8849399999999998E-4</c:v>
                </c:pt>
                <c:pt idx="15423">
                  <c:v>3.3125030000000001E-3</c:v>
                </c:pt>
                <c:pt idx="15424">
                  <c:v>-1.6479590000000001E-3</c:v>
                </c:pt>
                <c:pt idx="15425">
                  <c:v>-1.791237E-3</c:v>
                </c:pt>
                <c:pt idx="15426">
                  <c:v>1.1129989999999999E-3</c:v>
                </c:pt>
                <c:pt idx="15427">
                  <c:v>-1.1320460000000001E-3</c:v>
                </c:pt>
                <c:pt idx="15428">
                  <c:v>1.1711169999999999E-3</c:v>
                </c:pt>
                <c:pt idx="15429">
                  <c:v>-7.1333599999999996E-4</c:v>
                </c:pt>
                <c:pt idx="15430">
                  <c:v>-1.99781E-4</c:v>
                </c:pt>
                <c:pt idx="15431">
                  <c:v>1.7892E-4</c:v>
                </c:pt>
                <c:pt idx="15432">
                  <c:v>5.0796599999999999E-4</c:v>
                </c:pt>
                <c:pt idx="15433">
                  <c:v>3.3592600000000001E-4</c:v>
                </c:pt>
                <c:pt idx="15434">
                  <c:v>-9.8876600000000008E-4</c:v>
                </c:pt>
                <c:pt idx="15435">
                  <c:v>-1.2052810000000001E-3</c:v>
                </c:pt>
                <c:pt idx="15436">
                  <c:v>7.9718300000000003E-4</c:v>
                </c:pt>
                <c:pt idx="15437">
                  <c:v>-4.6409000000000001E-4</c:v>
                </c:pt>
                <c:pt idx="15438">
                  <c:v>-1.2168999999999999E-3</c:v>
                </c:pt>
                <c:pt idx="15439">
                  <c:v>1.4113730000000001E-3</c:v>
                </c:pt>
                <c:pt idx="15440">
                  <c:v>4.2031399999999997E-4</c:v>
                </c:pt>
                <c:pt idx="15441">
                  <c:v>-6.4761300000000001E-4</c:v>
                </c:pt>
                <c:pt idx="15442">
                  <c:v>-5.3661400000000004E-4</c:v>
                </c:pt>
                <c:pt idx="15443">
                  <c:v>5.2918400000000003E-4</c:v>
                </c:pt>
                <c:pt idx="15444">
                  <c:v>7.6752600000000004E-4</c:v>
                </c:pt>
                <c:pt idx="15445">
                  <c:v>-6.9108699999999995E-4</c:v>
                </c:pt>
                <c:pt idx="15446">
                  <c:v>9.0472600000000001E-4</c:v>
                </c:pt>
                <c:pt idx="15447" formatCode="0.00E+00">
                  <c:v>-6.8127199999999994E-5</c:v>
                </c:pt>
                <c:pt idx="15448">
                  <c:v>1.87336E-4</c:v>
                </c:pt>
                <c:pt idx="15449">
                  <c:v>1.6762799999999999E-4</c:v>
                </c:pt>
                <c:pt idx="15450">
                  <c:v>-9.6412799999999997E-4</c:v>
                </c:pt>
                <c:pt idx="15451">
                  <c:v>-9.5134500000000003E-4</c:v>
                </c:pt>
                <c:pt idx="15452">
                  <c:v>2.364643E-3</c:v>
                </c:pt>
                <c:pt idx="15453">
                  <c:v>-2.1329699999999999E-4</c:v>
                </c:pt>
                <c:pt idx="15454">
                  <c:v>5.1524399999999999E-4</c:v>
                </c:pt>
                <c:pt idx="15455">
                  <c:v>1.045479E-3</c:v>
                </c:pt>
                <c:pt idx="15456">
                  <c:v>8.4173799999999997E-4</c:v>
                </c:pt>
                <c:pt idx="15457">
                  <c:v>-2.1793299999999999E-4</c:v>
                </c:pt>
                <c:pt idx="15458">
                  <c:v>-1.3102960000000001E-3</c:v>
                </c:pt>
                <c:pt idx="15459">
                  <c:v>1.3478050000000001E-3</c:v>
                </c:pt>
                <c:pt idx="15460">
                  <c:v>-2.2772299999999999E-4</c:v>
                </c:pt>
                <c:pt idx="15461">
                  <c:v>1.2668429999999999E-3</c:v>
                </c:pt>
                <c:pt idx="15462">
                  <c:v>1.584554E-3</c:v>
                </c:pt>
                <c:pt idx="15463">
                  <c:v>1.6953409999999999E-3</c:v>
                </c:pt>
                <c:pt idx="15464">
                  <c:v>1.737913E-3</c:v>
                </c:pt>
                <c:pt idx="15465">
                  <c:v>5.6319300000000003E-4</c:v>
                </c:pt>
                <c:pt idx="15466">
                  <c:v>-1.0542520000000001E-3</c:v>
                </c:pt>
                <c:pt idx="15467">
                  <c:v>-6.5610899999999999E-4</c:v>
                </c:pt>
                <c:pt idx="15468">
                  <c:v>-1.8834570000000001E-3</c:v>
                </c:pt>
                <c:pt idx="15469">
                  <c:v>1.649759E-3</c:v>
                </c:pt>
                <c:pt idx="15470">
                  <c:v>-2.251051E-3</c:v>
                </c:pt>
                <c:pt idx="15471">
                  <c:v>-1.2560939999999999E-3</c:v>
                </c:pt>
                <c:pt idx="15472">
                  <c:v>5.4945099999999995E-4</c:v>
                </c:pt>
                <c:pt idx="15473">
                  <c:v>-5.0516099999999996E-4</c:v>
                </c:pt>
                <c:pt idx="15474">
                  <c:v>2.406474E-3</c:v>
                </c:pt>
                <c:pt idx="15475">
                  <c:v>-2.3804499999999999E-4</c:v>
                </c:pt>
                <c:pt idx="15476">
                  <c:v>1.522919E-3</c:v>
                </c:pt>
                <c:pt idx="15477">
                  <c:v>-4.35303E-4</c:v>
                </c:pt>
                <c:pt idx="15478">
                  <c:v>8.0126600000000002E-4</c:v>
                </c:pt>
                <c:pt idx="15479">
                  <c:v>8.2949499999999997E-4</c:v>
                </c:pt>
                <c:pt idx="15480">
                  <c:v>8.8113500000000001E-4</c:v>
                </c:pt>
                <c:pt idx="15481">
                  <c:v>5.7567100000000004E-4</c:v>
                </c:pt>
                <c:pt idx="15482">
                  <c:v>-2.2624199999999998E-3</c:v>
                </c:pt>
                <c:pt idx="15483">
                  <c:v>-1.71514E-3</c:v>
                </c:pt>
                <c:pt idx="15484">
                  <c:v>-4.4175600000000002E-4</c:v>
                </c:pt>
                <c:pt idx="15485">
                  <c:v>6.3948800000000001E-4</c:v>
                </c:pt>
                <c:pt idx="15486">
                  <c:v>7.7461399999999997E-4</c:v>
                </c:pt>
                <c:pt idx="15487">
                  <c:v>8.0044700000000003E-4</c:v>
                </c:pt>
                <c:pt idx="15488">
                  <c:v>6.5734500000000004E-4</c:v>
                </c:pt>
                <c:pt idx="15489">
                  <c:v>1.3425760000000001E-3</c:v>
                </c:pt>
                <c:pt idx="15490">
                  <c:v>1.077836E-3</c:v>
                </c:pt>
                <c:pt idx="15491">
                  <c:v>8.2110699999999996E-4</c:v>
                </c:pt>
                <c:pt idx="15492">
                  <c:v>1.7574800000000001E-3</c:v>
                </c:pt>
                <c:pt idx="15493">
                  <c:v>6.8635600000000005E-4</c:v>
                </c:pt>
                <c:pt idx="15494">
                  <c:v>-2.65627E-4</c:v>
                </c:pt>
                <c:pt idx="15495">
                  <c:v>-2.1082679999999999E-3</c:v>
                </c:pt>
                <c:pt idx="15496">
                  <c:v>-3.84874E-4</c:v>
                </c:pt>
                <c:pt idx="15497">
                  <c:v>-1.146804E-3</c:v>
                </c:pt>
                <c:pt idx="15498">
                  <c:v>-2.7398199999999998E-4</c:v>
                </c:pt>
                <c:pt idx="15499">
                  <c:v>7.8089700000000001E-4</c:v>
                </c:pt>
                <c:pt idx="15500">
                  <c:v>7.6405099999999997E-4</c:v>
                </c:pt>
                <c:pt idx="15501" formatCode="0.00E+00">
                  <c:v>-5.5137099999999998E-5</c:v>
                </c:pt>
                <c:pt idx="15502">
                  <c:v>-1.1929969999999999E-3</c:v>
                </c:pt>
                <c:pt idx="15503">
                  <c:v>-1.1308500000000001E-4</c:v>
                </c:pt>
                <c:pt idx="15504">
                  <c:v>4.2362399999999999E-4</c:v>
                </c:pt>
                <c:pt idx="15505">
                  <c:v>-1.9156970000000001E-3</c:v>
                </c:pt>
                <c:pt idx="15506">
                  <c:v>1.53375E-4</c:v>
                </c:pt>
                <c:pt idx="15507">
                  <c:v>-1.4245480000000001E-3</c:v>
                </c:pt>
                <c:pt idx="15508">
                  <c:v>-1.055283E-3</c:v>
                </c:pt>
                <c:pt idx="15509">
                  <c:v>-4.0387399999999998E-4</c:v>
                </c:pt>
                <c:pt idx="15510">
                  <c:v>1.491666E-3</c:v>
                </c:pt>
                <c:pt idx="15511">
                  <c:v>-6.9105999999999996E-4</c:v>
                </c:pt>
                <c:pt idx="15512">
                  <c:v>2.4785839999999998E-3</c:v>
                </c:pt>
                <c:pt idx="15513">
                  <c:v>8.1570600000000003E-4</c:v>
                </c:pt>
                <c:pt idx="15514">
                  <c:v>-3.334034E-3</c:v>
                </c:pt>
                <c:pt idx="15515">
                  <c:v>1.2914E-4</c:v>
                </c:pt>
                <c:pt idx="15516">
                  <c:v>1.341479E-3</c:v>
                </c:pt>
                <c:pt idx="15517">
                  <c:v>-6.7267E-4</c:v>
                </c:pt>
                <c:pt idx="15518">
                  <c:v>-1.2173150000000001E-3</c:v>
                </c:pt>
                <c:pt idx="15519">
                  <c:v>9.2573000000000004E-4</c:v>
                </c:pt>
                <c:pt idx="15520">
                  <c:v>3.5222900000000002E-4</c:v>
                </c:pt>
                <c:pt idx="15521" formatCode="0.00E+00">
                  <c:v>3.1318500000000002E-5</c:v>
                </c:pt>
                <c:pt idx="15522" formatCode="0.00E+00">
                  <c:v>1.46683E-5</c:v>
                </c:pt>
                <c:pt idx="15523">
                  <c:v>9.6807999999999996E-4</c:v>
                </c:pt>
                <c:pt idx="15524">
                  <c:v>1.58338E-4</c:v>
                </c:pt>
                <c:pt idx="15525">
                  <c:v>1.01879E-4</c:v>
                </c:pt>
                <c:pt idx="15526">
                  <c:v>8.9826399999999996E-4</c:v>
                </c:pt>
                <c:pt idx="15527">
                  <c:v>9.4300500000000002E-4</c:v>
                </c:pt>
                <c:pt idx="15528">
                  <c:v>7.9148599999999999E-4</c:v>
                </c:pt>
                <c:pt idx="15529">
                  <c:v>-8.3304199999999998E-4</c:v>
                </c:pt>
                <c:pt idx="15530" formatCode="0.00E+00">
                  <c:v>5.6878700000000001E-5</c:v>
                </c:pt>
                <c:pt idx="15531">
                  <c:v>1.8843899999999999E-4</c:v>
                </c:pt>
                <c:pt idx="15532">
                  <c:v>1.221352E-3</c:v>
                </c:pt>
                <c:pt idx="15533">
                  <c:v>7.3852100000000001E-4</c:v>
                </c:pt>
                <c:pt idx="15534">
                  <c:v>1.423644E-3</c:v>
                </c:pt>
                <c:pt idx="15535" formatCode="0.00E+00">
                  <c:v>-4.3491400000000002E-5</c:v>
                </c:pt>
                <c:pt idx="15536">
                  <c:v>1.129215E-3</c:v>
                </c:pt>
                <c:pt idx="15537">
                  <c:v>2.25338E-4</c:v>
                </c:pt>
                <c:pt idx="15538">
                  <c:v>5.6160100000000001E-4</c:v>
                </c:pt>
                <c:pt idx="15539">
                  <c:v>-9.6146000000000003E-4</c:v>
                </c:pt>
                <c:pt idx="15540">
                  <c:v>-4.2839799999999997E-4</c:v>
                </c:pt>
                <c:pt idx="15541">
                  <c:v>4.9065899999999995E-4</c:v>
                </c:pt>
                <c:pt idx="15542">
                  <c:v>-6.9937700000000005E-4</c:v>
                </c:pt>
                <c:pt idx="15543">
                  <c:v>-9.4598600000000001E-4</c:v>
                </c:pt>
                <c:pt idx="15544">
                  <c:v>1.20475E-4</c:v>
                </c:pt>
                <c:pt idx="15545">
                  <c:v>1.5061180000000001E-3</c:v>
                </c:pt>
                <c:pt idx="15546">
                  <c:v>1.08519E-3</c:v>
                </c:pt>
                <c:pt idx="15547">
                  <c:v>2.0581399999999999E-4</c:v>
                </c:pt>
                <c:pt idx="15548">
                  <c:v>4.8188799999999998E-4</c:v>
                </c:pt>
                <c:pt idx="15549">
                  <c:v>-4.0707599999999998E-4</c:v>
                </c:pt>
                <c:pt idx="15550">
                  <c:v>-6.5779499999999997E-4</c:v>
                </c:pt>
                <c:pt idx="15551">
                  <c:v>1.6804599999999999E-3</c:v>
                </c:pt>
                <c:pt idx="15552">
                  <c:v>-8.0851899999999995E-4</c:v>
                </c:pt>
                <c:pt idx="15553">
                  <c:v>6.67671E-4</c:v>
                </c:pt>
                <c:pt idx="15554" formatCode="0.00E+00">
                  <c:v>8.7837700000000001E-6</c:v>
                </c:pt>
                <c:pt idx="15555">
                  <c:v>-2.71115E-4</c:v>
                </c:pt>
                <c:pt idx="15556" formatCode="0.00E+00">
                  <c:v>1.0287400000000001E-5</c:v>
                </c:pt>
                <c:pt idx="15557">
                  <c:v>2.761866E-3</c:v>
                </c:pt>
                <c:pt idx="15558">
                  <c:v>-2.3338120000000002E-3</c:v>
                </c:pt>
                <c:pt idx="15559" formatCode="0.00E+00">
                  <c:v>3.9597000000000001E-5</c:v>
                </c:pt>
                <c:pt idx="15560">
                  <c:v>-1.159806E-3</c:v>
                </c:pt>
                <c:pt idx="15561">
                  <c:v>1.0295790000000001E-3</c:v>
                </c:pt>
                <c:pt idx="15562">
                  <c:v>8.1533400000000002E-4</c:v>
                </c:pt>
                <c:pt idx="15563">
                  <c:v>1.5112179999999999E-3</c:v>
                </c:pt>
                <c:pt idx="15564">
                  <c:v>-3.7356500000000002E-4</c:v>
                </c:pt>
                <c:pt idx="15565">
                  <c:v>-4.5239500000000002E-4</c:v>
                </c:pt>
                <c:pt idx="15566">
                  <c:v>6.7739000000000005E-4</c:v>
                </c:pt>
                <c:pt idx="15567">
                  <c:v>-4.0465299999999999E-4</c:v>
                </c:pt>
                <c:pt idx="15568">
                  <c:v>-3.41248E-4</c:v>
                </c:pt>
                <c:pt idx="15569">
                  <c:v>-9.4951400000000004E-4</c:v>
                </c:pt>
                <c:pt idx="15570">
                  <c:v>5.7820699999999996E-4</c:v>
                </c:pt>
                <c:pt idx="15571">
                  <c:v>-6.8892499999999995E-4</c:v>
                </c:pt>
                <c:pt idx="15572">
                  <c:v>1.264069E-3</c:v>
                </c:pt>
                <c:pt idx="15573" formatCode="0.00E+00">
                  <c:v>2.59653E-5</c:v>
                </c:pt>
                <c:pt idx="15574">
                  <c:v>-2.9910000000000001E-4</c:v>
                </c:pt>
                <c:pt idx="15575">
                  <c:v>3.41124E-4</c:v>
                </c:pt>
                <c:pt idx="15576">
                  <c:v>-6.4568799999999995E-4</c:v>
                </c:pt>
                <c:pt idx="15577">
                  <c:v>1.5626049999999999E-3</c:v>
                </c:pt>
                <c:pt idx="15578">
                  <c:v>8.2718400000000001E-4</c:v>
                </c:pt>
                <c:pt idx="15579">
                  <c:v>6.7991099999999995E-4</c:v>
                </c:pt>
                <c:pt idx="15580">
                  <c:v>2.3967699999999999E-4</c:v>
                </c:pt>
                <c:pt idx="15581">
                  <c:v>-2.1840660000000001E-3</c:v>
                </c:pt>
                <c:pt idx="15582">
                  <c:v>-1.843199E-3</c:v>
                </c:pt>
                <c:pt idx="15583">
                  <c:v>1.69352E-4</c:v>
                </c:pt>
                <c:pt idx="15584">
                  <c:v>-3.4547799999999997E-4</c:v>
                </c:pt>
                <c:pt idx="15585">
                  <c:v>2.0276640000000002E-3</c:v>
                </c:pt>
                <c:pt idx="15586">
                  <c:v>-8.1252500000000003E-4</c:v>
                </c:pt>
                <c:pt idx="15587">
                  <c:v>1.168866E-3</c:v>
                </c:pt>
                <c:pt idx="15588">
                  <c:v>-7.1748799999999996E-4</c:v>
                </c:pt>
                <c:pt idx="15589">
                  <c:v>-7.4198899999999997E-4</c:v>
                </c:pt>
                <c:pt idx="15590">
                  <c:v>-3.9334469999999996E-3</c:v>
                </c:pt>
                <c:pt idx="15591">
                  <c:v>5.1190199999999995E-4</c:v>
                </c:pt>
                <c:pt idx="15592">
                  <c:v>1.1644330000000001E-3</c:v>
                </c:pt>
                <c:pt idx="15593">
                  <c:v>1.4192969999999999E-3</c:v>
                </c:pt>
                <c:pt idx="15594" formatCode="0.00E+00">
                  <c:v>6.4109900000000001E-5</c:v>
                </c:pt>
                <c:pt idx="15595">
                  <c:v>-2.025939E-3</c:v>
                </c:pt>
                <c:pt idx="15596">
                  <c:v>-1.29622E-4</c:v>
                </c:pt>
                <c:pt idx="15597">
                  <c:v>-2.0404400000000001E-3</c:v>
                </c:pt>
                <c:pt idx="15598">
                  <c:v>5.9318399999999996E-4</c:v>
                </c:pt>
                <c:pt idx="15599">
                  <c:v>1.2110370000000001E-3</c:v>
                </c:pt>
                <c:pt idx="15600">
                  <c:v>1.514371E-3</c:v>
                </c:pt>
                <c:pt idx="15601">
                  <c:v>1.431281E-3</c:v>
                </c:pt>
                <c:pt idx="15602">
                  <c:v>-1.726907E-3</c:v>
                </c:pt>
                <c:pt idx="15603">
                  <c:v>-6.8294700000000005E-4</c:v>
                </c:pt>
                <c:pt idx="15604">
                  <c:v>-5.6811199999999996E-4</c:v>
                </c:pt>
                <c:pt idx="15605">
                  <c:v>-1.3002200000000001E-4</c:v>
                </c:pt>
                <c:pt idx="15606">
                  <c:v>1.4503389999999999E-3</c:v>
                </c:pt>
                <c:pt idx="15607" formatCode="0.00E+00">
                  <c:v>2.8743900000000001E-5</c:v>
                </c:pt>
                <c:pt idx="15608">
                  <c:v>-2.3246E-3</c:v>
                </c:pt>
                <c:pt idx="15609">
                  <c:v>1.556958E-3</c:v>
                </c:pt>
                <c:pt idx="15610">
                  <c:v>1.90495E-4</c:v>
                </c:pt>
                <c:pt idx="15611">
                  <c:v>5.5880999999999997E-4</c:v>
                </c:pt>
                <c:pt idx="15612" formatCode="0.00E+00">
                  <c:v>1.8288399999999999E-5</c:v>
                </c:pt>
                <c:pt idx="15613">
                  <c:v>-1.2360610000000001E-3</c:v>
                </c:pt>
                <c:pt idx="15614">
                  <c:v>1.85483E-3</c:v>
                </c:pt>
                <c:pt idx="15615">
                  <c:v>-2.3441759999999999E-3</c:v>
                </c:pt>
                <c:pt idx="15616">
                  <c:v>3.1556500000000002E-4</c:v>
                </c:pt>
                <c:pt idx="15617" formatCode="0.00E+00">
                  <c:v>3.3269599999999997E-5</c:v>
                </c:pt>
                <c:pt idx="15618" formatCode="0.00E+00">
                  <c:v>-7.2496000000000005E-5</c:v>
                </c:pt>
                <c:pt idx="15619">
                  <c:v>2.17522E-4</c:v>
                </c:pt>
                <c:pt idx="15620" formatCode="0.00E+00">
                  <c:v>-7.6435500000000004E-5</c:v>
                </c:pt>
                <c:pt idx="15621">
                  <c:v>8.4208899999999997E-4</c:v>
                </c:pt>
                <c:pt idx="15622">
                  <c:v>1.5295E-3</c:v>
                </c:pt>
                <c:pt idx="15623">
                  <c:v>3.7102400000000002E-4</c:v>
                </c:pt>
                <c:pt idx="15624">
                  <c:v>-1.8775809999999999E-3</c:v>
                </c:pt>
                <c:pt idx="15625">
                  <c:v>7.4616500000000002E-4</c:v>
                </c:pt>
                <c:pt idx="15626">
                  <c:v>1.809186E-3</c:v>
                </c:pt>
                <c:pt idx="15627">
                  <c:v>2.2731090000000002E-3</c:v>
                </c:pt>
                <c:pt idx="15628">
                  <c:v>-6.6831799999999999E-4</c:v>
                </c:pt>
                <c:pt idx="15629">
                  <c:v>-1.040895E-3</c:v>
                </c:pt>
                <c:pt idx="15630">
                  <c:v>-1.0755490000000001E-3</c:v>
                </c:pt>
                <c:pt idx="15631">
                  <c:v>-2.0681089999999998E-3</c:v>
                </c:pt>
                <c:pt idx="15632">
                  <c:v>-2.32086E-4</c:v>
                </c:pt>
                <c:pt idx="15633">
                  <c:v>-2.760757E-3</c:v>
                </c:pt>
                <c:pt idx="15634">
                  <c:v>-9.816549999999999E-4</c:v>
                </c:pt>
                <c:pt idx="15635">
                  <c:v>5.9120799999999997E-4</c:v>
                </c:pt>
                <c:pt idx="15636">
                  <c:v>1.64561E-3</c:v>
                </c:pt>
                <c:pt idx="15637">
                  <c:v>2.1577359999999999E-3</c:v>
                </c:pt>
                <c:pt idx="15638">
                  <c:v>4.0748899999999997E-4</c:v>
                </c:pt>
                <c:pt idx="15639">
                  <c:v>6.9937199999999997E-4</c:v>
                </c:pt>
                <c:pt idx="15640">
                  <c:v>5.5012699999999997E-4</c:v>
                </c:pt>
                <c:pt idx="15641">
                  <c:v>1.6476800000000001E-4</c:v>
                </c:pt>
                <c:pt idx="15642" formatCode="0.00E+00">
                  <c:v>-8.8588299999999993E-5</c:v>
                </c:pt>
                <c:pt idx="15643">
                  <c:v>1.199849E-3</c:v>
                </c:pt>
                <c:pt idx="15644">
                  <c:v>2.3118430000000001E-3</c:v>
                </c:pt>
                <c:pt idx="15645">
                  <c:v>5.9064199999999995E-4</c:v>
                </c:pt>
                <c:pt idx="15646">
                  <c:v>-1.0241530000000001E-3</c:v>
                </c:pt>
                <c:pt idx="15647">
                  <c:v>1.6371440000000001E-3</c:v>
                </c:pt>
                <c:pt idx="15648">
                  <c:v>1.754343E-3</c:v>
                </c:pt>
                <c:pt idx="15649">
                  <c:v>-1.30643E-4</c:v>
                </c:pt>
                <c:pt idx="15650">
                  <c:v>-1.0425289999999999E-3</c:v>
                </c:pt>
                <c:pt idx="15651">
                  <c:v>-6.57969E-4</c:v>
                </c:pt>
                <c:pt idx="15652">
                  <c:v>1.8555240000000001E-3</c:v>
                </c:pt>
                <c:pt idx="15653">
                  <c:v>-4.7261100000000001E-4</c:v>
                </c:pt>
                <c:pt idx="15654">
                  <c:v>-2.368883E-3</c:v>
                </c:pt>
                <c:pt idx="15655">
                  <c:v>-1.655155E-3</c:v>
                </c:pt>
                <c:pt idx="15656">
                  <c:v>-8.8120899999999999E-4</c:v>
                </c:pt>
                <c:pt idx="15657">
                  <c:v>2.1531969999999999E-3</c:v>
                </c:pt>
                <c:pt idx="15658">
                  <c:v>1.462788E-3</c:v>
                </c:pt>
                <c:pt idx="15659">
                  <c:v>-8.4564000000000004E-4</c:v>
                </c:pt>
                <c:pt idx="15660">
                  <c:v>-1.5411890000000001E-3</c:v>
                </c:pt>
                <c:pt idx="15661">
                  <c:v>-1.19061E-4</c:v>
                </c:pt>
                <c:pt idx="15662">
                  <c:v>9.0172699999999995E-4</c:v>
                </c:pt>
                <c:pt idx="15663">
                  <c:v>-4.2665800000000001E-4</c:v>
                </c:pt>
                <c:pt idx="15664" formatCode="0.00E+00">
                  <c:v>2.1390600000000002E-5</c:v>
                </c:pt>
                <c:pt idx="15665">
                  <c:v>1.7101009999999999E-3</c:v>
                </c:pt>
                <c:pt idx="15666">
                  <c:v>-2.5118500000000002E-4</c:v>
                </c:pt>
                <c:pt idx="15667">
                  <c:v>-1.1625190000000001E-3</c:v>
                </c:pt>
                <c:pt idx="15668">
                  <c:v>-2.064948E-3</c:v>
                </c:pt>
                <c:pt idx="15669">
                  <c:v>3.4388099999999998E-4</c:v>
                </c:pt>
                <c:pt idx="15670">
                  <c:v>1.0896299999999999E-4</c:v>
                </c:pt>
                <c:pt idx="15671">
                  <c:v>-1.903854E-3</c:v>
                </c:pt>
                <c:pt idx="15672">
                  <c:v>-9.0040400000000005E-4</c:v>
                </c:pt>
                <c:pt idx="15673">
                  <c:v>1.5877879999999999E-3</c:v>
                </c:pt>
                <c:pt idx="15674">
                  <c:v>-2.84667E-4</c:v>
                </c:pt>
                <c:pt idx="15675">
                  <c:v>1.3518460000000001E-3</c:v>
                </c:pt>
                <c:pt idx="15676">
                  <c:v>-9.1663699999999999E-4</c:v>
                </c:pt>
                <c:pt idx="15677">
                  <c:v>1.4919250000000001E-3</c:v>
                </c:pt>
                <c:pt idx="15678">
                  <c:v>-1.0566600000000001E-3</c:v>
                </c:pt>
                <c:pt idx="15679">
                  <c:v>-7.3787899999999999E-4</c:v>
                </c:pt>
                <c:pt idx="15680">
                  <c:v>1.3566500000000001E-4</c:v>
                </c:pt>
                <c:pt idx="15681">
                  <c:v>2.7772539999999998E-3</c:v>
                </c:pt>
                <c:pt idx="15682">
                  <c:v>-2.41456E-4</c:v>
                </c:pt>
                <c:pt idx="15683">
                  <c:v>-1.173828E-3</c:v>
                </c:pt>
                <c:pt idx="15684">
                  <c:v>2.48874E-4</c:v>
                </c:pt>
                <c:pt idx="15685" formatCode="0.00E+00">
                  <c:v>-5.9902699999999997E-6</c:v>
                </c:pt>
                <c:pt idx="15686" formatCode="0.00E+00">
                  <c:v>6.45481E-5</c:v>
                </c:pt>
                <c:pt idx="15687">
                  <c:v>-2.6461900000000001E-4</c:v>
                </c:pt>
                <c:pt idx="15688">
                  <c:v>-2.090972E-3</c:v>
                </c:pt>
                <c:pt idx="15689">
                  <c:v>5.6473199999999997E-4</c:v>
                </c:pt>
                <c:pt idx="15690">
                  <c:v>1.150332E-3</c:v>
                </c:pt>
                <c:pt idx="15691">
                  <c:v>1.233156E-3</c:v>
                </c:pt>
                <c:pt idx="15692">
                  <c:v>1.1367020000000001E-3</c:v>
                </c:pt>
                <c:pt idx="15693">
                  <c:v>-2.540058E-3</c:v>
                </c:pt>
                <c:pt idx="15694">
                  <c:v>2.5622549999999998E-3</c:v>
                </c:pt>
                <c:pt idx="15695" formatCode="0.00E+00">
                  <c:v>-6.33555E-5</c:v>
                </c:pt>
                <c:pt idx="15696" formatCode="0.00E+00">
                  <c:v>-6.9917200000000002E-5</c:v>
                </c:pt>
                <c:pt idx="15697">
                  <c:v>1.0723130000000001E-3</c:v>
                </c:pt>
                <c:pt idx="15698">
                  <c:v>1.807316E-3</c:v>
                </c:pt>
                <c:pt idx="15699">
                  <c:v>1.075213E-3</c:v>
                </c:pt>
                <c:pt idx="15700">
                  <c:v>1.6650370000000001E-3</c:v>
                </c:pt>
                <c:pt idx="15701">
                  <c:v>-3.2674100000000002E-4</c:v>
                </c:pt>
                <c:pt idx="15702" formatCode="0.00E+00">
                  <c:v>7.9262099999999995E-5</c:v>
                </c:pt>
                <c:pt idx="15703">
                  <c:v>-4.01438E-4</c:v>
                </c:pt>
                <c:pt idx="15704">
                  <c:v>-2.913391E-3</c:v>
                </c:pt>
                <c:pt idx="15705">
                  <c:v>1.4989339999999999E-3</c:v>
                </c:pt>
                <c:pt idx="15706">
                  <c:v>-2.6157900000000002E-3</c:v>
                </c:pt>
                <c:pt idx="15707">
                  <c:v>6.0450399999999996E-4</c:v>
                </c:pt>
                <c:pt idx="15708">
                  <c:v>6.7828500000000004E-4</c:v>
                </c:pt>
                <c:pt idx="15709">
                  <c:v>9.7549400000000004E-4</c:v>
                </c:pt>
                <c:pt idx="15710">
                  <c:v>-1.4013099999999999E-4</c:v>
                </c:pt>
                <c:pt idx="15711" formatCode="0.00E+00">
                  <c:v>-8.8464899999999994E-5</c:v>
                </c:pt>
                <c:pt idx="15712">
                  <c:v>1.0373660000000001E-3</c:v>
                </c:pt>
                <c:pt idx="15713">
                  <c:v>-1.196227E-3</c:v>
                </c:pt>
                <c:pt idx="15714">
                  <c:v>-6.2592599999999996E-4</c:v>
                </c:pt>
                <c:pt idx="15715">
                  <c:v>4.2602299999999998E-4</c:v>
                </c:pt>
                <c:pt idx="15716">
                  <c:v>-2.3975379999999998E-3</c:v>
                </c:pt>
                <c:pt idx="15717">
                  <c:v>-9.9538399999999998E-4</c:v>
                </c:pt>
                <c:pt idx="15718">
                  <c:v>-2.1952339999999999E-3</c:v>
                </c:pt>
                <c:pt idx="15719">
                  <c:v>4.3357299999999998E-4</c:v>
                </c:pt>
                <c:pt idx="15720" formatCode="0.00E+00">
                  <c:v>7.2671599999999997E-5</c:v>
                </c:pt>
                <c:pt idx="15721">
                  <c:v>-6.6901899999999997E-4</c:v>
                </c:pt>
                <c:pt idx="15722">
                  <c:v>-1.32223E-3</c:v>
                </c:pt>
                <c:pt idx="15723">
                  <c:v>-1.2942660000000001E-3</c:v>
                </c:pt>
                <c:pt idx="15724">
                  <c:v>-5.6531300000000001E-4</c:v>
                </c:pt>
                <c:pt idx="15725">
                  <c:v>-5.4667099999999998E-4</c:v>
                </c:pt>
                <c:pt idx="15726">
                  <c:v>9.7726299999999992E-4</c:v>
                </c:pt>
                <c:pt idx="15727">
                  <c:v>6.5928099999999995E-4</c:v>
                </c:pt>
                <c:pt idx="15728">
                  <c:v>-1.2103940000000001E-3</c:v>
                </c:pt>
                <c:pt idx="15729">
                  <c:v>7.5688299999999997E-4</c:v>
                </c:pt>
                <c:pt idx="15730">
                  <c:v>-9.6762300000000003E-4</c:v>
                </c:pt>
                <c:pt idx="15731">
                  <c:v>4.9338699999999997E-4</c:v>
                </c:pt>
                <c:pt idx="15732">
                  <c:v>6.61839E-4</c:v>
                </c:pt>
                <c:pt idx="15733">
                  <c:v>7.4839100000000005E-4</c:v>
                </c:pt>
                <c:pt idx="15734">
                  <c:v>-4.6702499999999998E-4</c:v>
                </c:pt>
                <c:pt idx="15735">
                  <c:v>2.7961470000000001E-3</c:v>
                </c:pt>
                <c:pt idx="15736" formatCode="0.00E+00">
                  <c:v>-3.4034700000000001E-5</c:v>
                </c:pt>
                <c:pt idx="15737">
                  <c:v>-6.2552300000000001E-4</c:v>
                </c:pt>
                <c:pt idx="15738">
                  <c:v>3.1546299999999998E-4</c:v>
                </c:pt>
                <c:pt idx="15739">
                  <c:v>5.4183200000000001E-4</c:v>
                </c:pt>
                <c:pt idx="15740">
                  <c:v>-3.2269690000000001E-3</c:v>
                </c:pt>
                <c:pt idx="15741">
                  <c:v>-7.8405200000000003E-4</c:v>
                </c:pt>
                <c:pt idx="15742">
                  <c:v>-2.1097800000000001E-4</c:v>
                </c:pt>
                <c:pt idx="15743">
                  <c:v>-1.029367E-3</c:v>
                </c:pt>
                <c:pt idx="15744">
                  <c:v>-1.0969479999999999E-3</c:v>
                </c:pt>
                <c:pt idx="15745">
                  <c:v>-9.0653200000000004E-4</c:v>
                </c:pt>
                <c:pt idx="15746">
                  <c:v>5.2539299999999998E-4</c:v>
                </c:pt>
                <c:pt idx="15747">
                  <c:v>-1.640023E-3</c:v>
                </c:pt>
                <c:pt idx="15748">
                  <c:v>5.0940700000000002E-4</c:v>
                </c:pt>
                <c:pt idx="15749">
                  <c:v>1.36565E-4</c:v>
                </c:pt>
                <c:pt idx="15750">
                  <c:v>-1.883291E-3</c:v>
                </c:pt>
                <c:pt idx="15751">
                  <c:v>-1.2433329999999999E-3</c:v>
                </c:pt>
                <c:pt idx="15752" formatCode="0.00E+00">
                  <c:v>6.1348500000000004E-5</c:v>
                </c:pt>
                <c:pt idx="15753">
                  <c:v>-2.7746519999999998E-3</c:v>
                </c:pt>
                <c:pt idx="15754" formatCode="0.00E+00">
                  <c:v>2.7345999999999999E-5</c:v>
                </c:pt>
                <c:pt idx="15755">
                  <c:v>1.8055390000000001E-3</c:v>
                </c:pt>
                <c:pt idx="15756">
                  <c:v>-7.5473399999999996E-4</c:v>
                </c:pt>
                <c:pt idx="15757" formatCode="0.00E+00">
                  <c:v>-5.8317099999999998E-5</c:v>
                </c:pt>
                <c:pt idx="15758">
                  <c:v>-1.7425310000000001E-3</c:v>
                </c:pt>
                <c:pt idx="15759">
                  <c:v>-1.0594300000000001E-3</c:v>
                </c:pt>
                <c:pt idx="15760">
                  <c:v>3.7196909999999998E-3</c:v>
                </c:pt>
                <c:pt idx="15761">
                  <c:v>1.5574709999999999E-3</c:v>
                </c:pt>
                <c:pt idx="15762">
                  <c:v>1.038041E-3</c:v>
                </c:pt>
                <c:pt idx="15763">
                  <c:v>7.0567799999999995E-4</c:v>
                </c:pt>
                <c:pt idx="15764">
                  <c:v>-1.9215399999999999E-4</c:v>
                </c:pt>
                <c:pt idx="15765">
                  <c:v>5.8735299999999999E-4</c:v>
                </c:pt>
                <c:pt idx="15766">
                  <c:v>-1.522486E-3</c:v>
                </c:pt>
                <c:pt idx="15767">
                  <c:v>7.5851200000000003E-4</c:v>
                </c:pt>
                <c:pt idx="15768">
                  <c:v>-6.6910299999999999E-4</c:v>
                </c:pt>
                <c:pt idx="15769">
                  <c:v>2.0462560000000002E-3</c:v>
                </c:pt>
                <c:pt idx="15770">
                  <c:v>1.8229279999999999E-3</c:v>
                </c:pt>
                <c:pt idx="15771">
                  <c:v>-8.96159E-4</c:v>
                </c:pt>
                <c:pt idx="15772">
                  <c:v>2.0470340000000001E-3</c:v>
                </c:pt>
                <c:pt idx="15773">
                  <c:v>1.4275819999999999E-3</c:v>
                </c:pt>
                <c:pt idx="15774">
                  <c:v>7.7043700000000001E-4</c:v>
                </c:pt>
                <c:pt idx="15775">
                  <c:v>-1.6868619999999999E-3</c:v>
                </c:pt>
                <c:pt idx="15776">
                  <c:v>6.2582299999999996E-4</c:v>
                </c:pt>
                <c:pt idx="15777">
                  <c:v>-1.7675600000000001E-3</c:v>
                </c:pt>
                <c:pt idx="15778">
                  <c:v>2.5607609999999999E-3</c:v>
                </c:pt>
                <c:pt idx="15779">
                  <c:v>2.238519E-3</c:v>
                </c:pt>
                <c:pt idx="15780">
                  <c:v>1.6170589999999999E-3</c:v>
                </c:pt>
                <c:pt idx="15781">
                  <c:v>-1.3317E-4</c:v>
                </c:pt>
                <c:pt idx="15782">
                  <c:v>-2.5357199999999998E-4</c:v>
                </c:pt>
                <c:pt idx="15783">
                  <c:v>-1.53437E-4</c:v>
                </c:pt>
                <c:pt idx="15784">
                  <c:v>-1.136803E-3</c:v>
                </c:pt>
                <c:pt idx="15785">
                  <c:v>-1.067028E-3</c:v>
                </c:pt>
                <c:pt idx="15786">
                  <c:v>-1.5730200000000001E-3</c:v>
                </c:pt>
                <c:pt idx="15787">
                  <c:v>2.8187200000000001E-4</c:v>
                </c:pt>
                <c:pt idx="15788">
                  <c:v>4.3159999999999997E-4</c:v>
                </c:pt>
                <c:pt idx="15789">
                  <c:v>-6.2274499999999996E-4</c:v>
                </c:pt>
                <c:pt idx="15790">
                  <c:v>2.5704289999999999E-3</c:v>
                </c:pt>
                <c:pt idx="15791">
                  <c:v>1.22984E-4</c:v>
                </c:pt>
                <c:pt idx="15792">
                  <c:v>2.8423599999999999E-4</c:v>
                </c:pt>
                <c:pt idx="15793" formatCode="0.00E+00">
                  <c:v>6.10016E-7</c:v>
                </c:pt>
                <c:pt idx="15794">
                  <c:v>1.055247E-3</c:v>
                </c:pt>
                <c:pt idx="15795" formatCode="0.00E+00">
                  <c:v>-9.7635199999999997E-5</c:v>
                </c:pt>
                <c:pt idx="15796">
                  <c:v>1.25201E-4</c:v>
                </c:pt>
                <c:pt idx="15797">
                  <c:v>1.5929E-4</c:v>
                </c:pt>
                <c:pt idx="15798">
                  <c:v>5.4827100000000002E-4</c:v>
                </c:pt>
                <c:pt idx="15799">
                  <c:v>6.9554299999999996E-4</c:v>
                </c:pt>
                <c:pt idx="15800">
                  <c:v>-3.099437E-3</c:v>
                </c:pt>
                <c:pt idx="15801">
                  <c:v>2.13002E-4</c:v>
                </c:pt>
                <c:pt idx="15802">
                  <c:v>5.8792600000000001E-4</c:v>
                </c:pt>
                <c:pt idx="15803">
                  <c:v>6.0576900000000003E-4</c:v>
                </c:pt>
                <c:pt idx="15804">
                  <c:v>-4.5017899999999999E-4</c:v>
                </c:pt>
                <c:pt idx="15805">
                  <c:v>1.6425319999999999E-3</c:v>
                </c:pt>
                <c:pt idx="15806">
                  <c:v>1.3637300000000001E-3</c:v>
                </c:pt>
                <c:pt idx="15807">
                  <c:v>1.1799720000000001E-3</c:v>
                </c:pt>
                <c:pt idx="15808">
                  <c:v>1.64864E-3</c:v>
                </c:pt>
                <c:pt idx="15809" formatCode="0.00E+00">
                  <c:v>-4.91692E-6</c:v>
                </c:pt>
                <c:pt idx="15810">
                  <c:v>-2.2829579999999999E-3</c:v>
                </c:pt>
                <c:pt idx="15811">
                  <c:v>4.8513199999999999E-4</c:v>
                </c:pt>
                <c:pt idx="15812">
                  <c:v>1.150629E-3</c:v>
                </c:pt>
                <c:pt idx="15813">
                  <c:v>1.0986599999999999E-4</c:v>
                </c:pt>
                <c:pt idx="15814">
                  <c:v>-4.4762399999999998E-4</c:v>
                </c:pt>
                <c:pt idx="15815">
                  <c:v>1.8354600000000001E-4</c:v>
                </c:pt>
                <c:pt idx="15816">
                  <c:v>3.58036E-4</c:v>
                </c:pt>
                <c:pt idx="15817" formatCode="0.00E+00">
                  <c:v>4.2185699999999998E-5</c:v>
                </c:pt>
                <c:pt idx="15818">
                  <c:v>3.5117999999999998E-4</c:v>
                </c:pt>
                <c:pt idx="15819">
                  <c:v>7.4958900000000005E-4</c:v>
                </c:pt>
                <c:pt idx="15820">
                  <c:v>-2.11191E-4</c:v>
                </c:pt>
                <c:pt idx="15821">
                  <c:v>-1.188305E-3</c:v>
                </c:pt>
                <c:pt idx="15822">
                  <c:v>-4.8078299999999998E-4</c:v>
                </c:pt>
                <c:pt idx="15823">
                  <c:v>1.745087E-3</c:v>
                </c:pt>
                <c:pt idx="15824">
                  <c:v>7.5597000000000001E-4</c:v>
                </c:pt>
                <c:pt idx="15825">
                  <c:v>-1.7154430000000001E-3</c:v>
                </c:pt>
                <c:pt idx="15826">
                  <c:v>3.5889599999999999E-4</c:v>
                </c:pt>
                <c:pt idx="15827">
                  <c:v>-1.6576500000000001E-3</c:v>
                </c:pt>
                <c:pt idx="15828">
                  <c:v>1.6936300000000001E-4</c:v>
                </c:pt>
                <c:pt idx="15829">
                  <c:v>-9.07087E-4</c:v>
                </c:pt>
                <c:pt idx="15830">
                  <c:v>8.1815299999999996E-4</c:v>
                </c:pt>
                <c:pt idx="15831">
                  <c:v>-2.254336E-3</c:v>
                </c:pt>
                <c:pt idx="15832">
                  <c:v>-3.2353200000000002E-4</c:v>
                </c:pt>
                <c:pt idx="15833">
                  <c:v>-3.6667500000000001E-4</c:v>
                </c:pt>
                <c:pt idx="15834">
                  <c:v>1.5263970000000001E-3</c:v>
                </c:pt>
                <c:pt idx="15835">
                  <c:v>-9.1945099999999995E-4</c:v>
                </c:pt>
                <c:pt idx="15836">
                  <c:v>2.0449130000000002E-3</c:v>
                </c:pt>
                <c:pt idx="15837">
                  <c:v>3.3516299999999998E-4</c:v>
                </c:pt>
                <c:pt idx="15838">
                  <c:v>-3.8611100000000002E-4</c:v>
                </c:pt>
                <c:pt idx="15839">
                  <c:v>2.3928980000000001E-3</c:v>
                </c:pt>
                <c:pt idx="15840" formatCode="0.00E+00">
                  <c:v>-8.0793199999999998E-5</c:v>
                </c:pt>
                <c:pt idx="15841">
                  <c:v>1.6577180000000001E-3</c:v>
                </c:pt>
                <c:pt idx="15842">
                  <c:v>-8.9417900000000005E-4</c:v>
                </c:pt>
                <c:pt idx="15843">
                  <c:v>3.7827899999999997E-4</c:v>
                </c:pt>
                <c:pt idx="15844">
                  <c:v>2.3668600000000001E-3</c:v>
                </c:pt>
                <c:pt idx="15845">
                  <c:v>-9.2693699999999996E-4</c:v>
                </c:pt>
                <c:pt idx="15846">
                  <c:v>-4.4244E-4</c:v>
                </c:pt>
                <c:pt idx="15847">
                  <c:v>-4.3178800000000001E-4</c:v>
                </c:pt>
                <c:pt idx="15848">
                  <c:v>-9.2668100000000005E-4</c:v>
                </c:pt>
                <c:pt idx="15849">
                  <c:v>1.193728E-3</c:v>
                </c:pt>
                <c:pt idx="15850">
                  <c:v>-4.6393200000000002E-4</c:v>
                </c:pt>
                <c:pt idx="15851">
                  <c:v>4.2343399999999998E-4</c:v>
                </c:pt>
                <c:pt idx="15852">
                  <c:v>-7.6473999999999997E-4</c:v>
                </c:pt>
                <c:pt idx="15853">
                  <c:v>3.6688910000000001E-3</c:v>
                </c:pt>
                <c:pt idx="15854">
                  <c:v>-3.2749899999999998E-4</c:v>
                </c:pt>
                <c:pt idx="15855">
                  <c:v>1.7851869999999999E-3</c:v>
                </c:pt>
                <c:pt idx="15856">
                  <c:v>-5.5999299999999995E-4</c:v>
                </c:pt>
                <c:pt idx="15857" formatCode="0.00E+00">
                  <c:v>7.3040400000000006E-5</c:v>
                </c:pt>
                <c:pt idx="15858">
                  <c:v>-7.8796499999999995E-4</c:v>
                </c:pt>
                <c:pt idx="15859">
                  <c:v>1.601157E-3</c:v>
                </c:pt>
                <c:pt idx="15860">
                  <c:v>2.3826199999999998E-3</c:v>
                </c:pt>
                <c:pt idx="15861">
                  <c:v>1.5152290000000001E-3</c:v>
                </c:pt>
                <c:pt idx="15862">
                  <c:v>-1.8423599999999999E-3</c:v>
                </c:pt>
                <c:pt idx="15863">
                  <c:v>3.8164600000000003E-4</c:v>
                </c:pt>
                <c:pt idx="15864">
                  <c:v>1.100076E-3</c:v>
                </c:pt>
                <c:pt idx="15865">
                  <c:v>1.0697149999999999E-3</c:v>
                </c:pt>
                <c:pt idx="15866">
                  <c:v>-1.5143260000000001E-3</c:v>
                </c:pt>
                <c:pt idx="15867">
                  <c:v>2.434875E-3</c:v>
                </c:pt>
                <c:pt idx="15868">
                  <c:v>1.5640109999999999E-3</c:v>
                </c:pt>
                <c:pt idx="15869">
                  <c:v>6.46552E-4</c:v>
                </c:pt>
                <c:pt idx="15870">
                  <c:v>1.374775E-3</c:v>
                </c:pt>
                <c:pt idx="15871">
                  <c:v>5.8115300000000005E-4</c:v>
                </c:pt>
                <c:pt idx="15872">
                  <c:v>1.611676E-3</c:v>
                </c:pt>
                <c:pt idx="15873">
                  <c:v>2.6127580000000002E-3</c:v>
                </c:pt>
                <c:pt idx="15874">
                  <c:v>-1.32652E-4</c:v>
                </c:pt>
                <c:pt idx="15875">
                  <c:v>1.5198399999999999E-3</c:v>
                </c:pt>
                <c:pt idx="15876">
                  <c:v>-2.5066350000000001E-3</c:v>
                </c:pt>
                <c:pt idx="15877">
                  <c:v>-5.4281999999999996E-4</c:v>
                </c:pt>
                <c:pt idx="15878">
                  <c:v>1.8582130000000001E-3</c:v>
                </c:pt>
                <c:pt idx="15879">
                  <c:v>-1.379126E-3</c:v>
                </c:pt>
                <c:pt idx="15880">
                  <c:v>-7.75828E-4</c:v>
                </c:pt>
                <c:pt idx="15881">
                  <c:v>-8.8261999999999998E-4</c:v>
                </c:pt>
                <c:pt idx="15882">
                  <c:v>4.7913399999999998E-4</c:v>
                </c:pt>
                <c:pt idx="15883">
                  <c:v>1.2056440000000001E-3</c:v>
                </c:pt>
                <c:pt idx="15884">
                  <c:v>-1.8640779999999999E-3</c:v>
                </c:pt>
                <c:pt idx="15885">
                  <c:v>-3.67115E-4</c:v>
                </c:pt>
                <c:pt idx="15886">
                  <c:v>4.8154399999999998E-4</c:v>
                </c:pt>
                <c:pt idx="15887">
                  <c:v>3.140444E-3</c:v>
                </c:pt>
                <c:pt idx="15888">
                  <c:v>6.4000999999999999E-4</c:v>
                </c:pt>
                <c:pt idx="15889">
                  <c:v>-7.2778999999999997E-4</c:v>
                </c:pt>
                <c:pt idx="15890">
                  <c:v>1.194954E-3</c:v>
                </c:pt>
                <c:pt idx="15891">
                  <c:v>2.502832E-3</c:v>
                </c:pt>
                <c:pt idx="15892">
                  <c:v>-1.705093E-3</c:v>
                </c:pt>
                <c:pt idx="15893">
                  <c:v>-9.5141900000000001E-4</c:v>
                </c:pt>
                <c:pt idx="15894">
                  <c:v>5.79435E-4</c:v>
                </c:pt>
                <c:pt idx="15895">
                  <c:v>-1.5526909999999999E-3</c:v>
                </c:pt>
                <c:pt idx="15896">
                  <c:v>-6.2177200000000004E-4</c:v>
                </c:pt>
                <c:pt idx="15897">
                  <c:v>-2.3621480000000001E-3</c:v>
                </c:pt>
                <c:pt idx="15898">
                  <c:v>1.116092E-3</c:v>
                </c:pt>
                <c:pt idx="15899">
                  <c:v>1.2577720000000001E-3</c:v>
                </c:pt>
                <c:pt idx="15900">
                  <c:v>2.4027050000000002E-3</c:v>
                </c:pt>
                <c:pt idx="15901">
                  <c:v>2.7118979999999999E-3</c:v>
                </c:pt>
                <c:pt idx="15902">
                  <c:v>-8.0407299999999998E-4</c:v>
                </c:pt>
                <c:pt idx="15903">
                  <c:v>9.9968600000000006E-4</c:v>
                </c:pt>
                <c:pt idx="15904">
                  <c:v>2.26472E-4</c:v>
                </c:pt>
                <c:pt idx="15905">
                  <c:v>1.7497999999999999E-3</c:v>
                </c:pt>
                <c:pt idx="15906">
                  <c:v>-1.111358E-3</c:v>
                </c:pt>
                <c:pt idx="15907" formatCode="0.00E+00">
                  <c:v>-4.7957500000000003E-5</c:v>
                </c:pt>
                <c:pt idx="15908">
                  <c:v>6.4605900000000004E-4</c:v>
                </c:pt>
                <c:pt idx="15909">
                  <c:v>1.595E-4</c:v>
                </c:pt>
                <c:pt idx="15910">
                  <c:v>1.1591080000000001E-3</c:v>
                </c:pt>
                <c:pt idx="15911">
                  <c:v>4.46179E-4</c:v>
                </c:pt>
                <c:pt idx="15912">
                  <c:v>-8.9797499999999997E-4</c:v>
                </c:pt>
                <c:pt idx="15913">
                  <c:v>2.4611899999999999E-4</c:v>
                </c:pt>
                <c:pt idx="15914">
                  <c:v>-1.4567399999999999E-4</c:v>
                </c:pt>
                <c:pt idx="15915">
                  <c:v>-6.9881200000000004E-4</c:v>
                </c:pt>
                <c:pt idx="15916">
                  <c:v>-1.5542679999999999E-3</c:v>
                </c:pt>
                <c:pt idx="15917">
                  <c:v>-8.4932900000000001E-4</c:v>
                </c:pt>
                <c:pt idx="15918">
                  <c:v>1.444812E-3</c:v>
                </c:pt>
                <c:pt idx="15919">
                  <c:v>-3.6613699999999999E-4</c:v>
                </c:pt>
                <c:pt idx="15920">
                  <c:v>1.304985E-3</c:v>
                </c:pt>
                <c:pt idx="15921">
                  <c:v>-7.27007E-4</c:v>
                </c:pt>
                <c:pt idx="15922">
                  <c:v>1.2981599999999999E-4</c:v>
                </c:pt>
                <c:pt idx="15923">
                  <c:v>9.2184000000000005E-4</c:v>
                </c:pt>
                <c:pt idx="15924">
                  <c:v>-1.315882E-3</c:v>
                </c:pt>
                <c:pt idx="15925">
                  <c:v>-2.486608E-3</c:v>
                </c:pt>
                <c:pt idx="15926">
                  <c:v>3.5237099999999998E-4</c:v>
                </c:pt>
                <c:pt idx="15927">
                  <c:v>4.1948300000000001E-4</c:v>
                </c:pt>
                <c:pt idx="15928">
                  <c:v>-5.1324499999999996E-4</c:v>
                </c:pt>
                <c:pt idx="15929">
                  <c:v>9.28323E-4</c:v>
                </c:pt>
                <c:pt idx="15930">
                  <c:v>-3.6449300000000002E-4</c:v>
                </c:pt>
                <c:pt idx="15931">
                  <c:v>6.2700199999999998E-4</c:v>
                </c:pt>
                <c:pt idx="15932">
                  <c:v>-2.4654800000000003E-4</c:v>
                </c:pt>
                <c:pt idx="15933">
                  <c:v>-2.1086299999999998E-3</c:v>
                </c:pt>
                <c:pt idx="15934">
                  <c:v>2.0556599999999999E-4</c:v>
                </c:pt>
                <c:pt idx="15935">
                  <c:v>6.6922300000000004E-4</c:v>
                </c:pt>
                <c:pt idx="15936" formatCode="0.00E+00">
                  <c:v>7.11624E-6</c:v>
                </c:pt>
                <c:pt idx="15937">
                  <c:v>1.3136630000000001E-3</c:v>
                </c:pt>
                <c:pt idx="15938">
                  <c:v>1.2866599999999999E-4</c:v>
                </c:pt>
                <c:pt idx="15939">
                  <c:v>1.7201709999999999E-3</c:v>
                </c:pt>
                <c:pt idx="15940">
                  <c:v>1.4886350000000001E-3</c:v>
                </c:pt>
                <c:pt idx="15941" formatCode="0.00E+00">
                  <c:v>-4.5998000000000004E-6</c:v>
                </c:pt>
                <c:pt idx="15942">
                  <c:v>-1.290993E-3</c:v>
                </c:pt>
                <c:pt idx="15943">
                  <c:v>5.9505699999999996E-4</c:v>
                </c:pt>
                <c:pt idx="15944">
                  <c:v>-2.4007410000000001E-3</c:v>
                </c:pt>
                <c:pt idx="15945">
                  <c:v>-5.1442299999999996E-4</c:v>
                </c:pt>
                <c:pt idx="15946" formatCode="0.00E+00">
                  <c:v>2.2031800000000001E-5</c:v>
                </c:pt>
                <c:pt idx="15947">
                  <c:v>1.9593599999999999E-4</c:v>
                </c:pt>
                <c:pt idx="15948">
                  <c:v>-5.5519200000000003E-4</c:v>
                </c:pt>
                <c:pt idx="15949">
                  <c:v>-1.3610650000000001E-3</c:v>
                </c:pt>
                <c:pt idx="15950" formatCode="0.00E+00">
                  <c:v>-9.5930900000000007E-5</c:v>
                </c:pt>
                <c:pt idx="15951">
                  <c:v>4.5507700000000002E-4</c:v>
                </c:pt>
                <c:pt idx="15952">
                  <c:v>-2.2406290000000001E-3</c:v>
                </c:pt>
                <c:pt idx="15953">
                  <c:v>1.6236180000000001E-3</c:v>
                </c:pt>
                <c:pt idx="15954">
                  <c:v>5.99666E-4</c:v>
                </c:pt>
                <c:pt idx="15955">
                  <c:v>-8.44832E-4</c:v>
                </c:pt>
                <c:pt idx="15956" formatCode="0.00E+00">
                  <c:v>-7.0839699999999999E-5</c:v>
                </c:pt>
                <c:pt idx="15957" formatCode="0.00E+00">
                  <c:v>2.60994E-5</c:v>
                </c:pt>
                <c:pt idx="15958">
                  <c:v>3.5828999999999999E-4</c:v>
                </c:pt>
                <c:pt idx="15959">
                  <c:v>1.338599E-3</c:v>
                </c:pt>
                <c:pt idx="15960">
                  <c:v>4.0780500000000002E-4</c:v>
                </c:pt>
                <c:pt idx="15961">
                  <c:v>-8.7424099999999999E-4</c:v>
                </c:pt>
                <c:pt idx="15962">
                  <c:v>-3.1795199999999998E-4</c:v>
                </c:pt>
                <c:pt idx="15963">
                  <c:v>-1.45166E-3</c:v>
                </c:pt>
                <c:pt idx="15964">
                  <c:v>1.374395E-3</c:v>
                </c:pt>
                <c:pt idx="15965">
                  <c:v>8.0314700000000004E-4</c:v>
                </c:pt>
                <c:pt idx="15966">
                  <c:v>-3.2250300000000003E-4</c:v>
                </c:pt>
                <c:pt idx="15967">
                  <c:v>2.769161E-3</c:v>
                </c:pt>
                <c:pt idx="15968">
                  <c:v>-1.0194100000000001E-4</c:v>
                </c:pt>
                <c:pt idx="15969">
                  <c:v>-1.447636E-3</c:v>
                </c:pt>
                <c:pt idx="15970">
                  <c:v>-1.814846E-3</c:v>
                </c:pt>
                <c:pt idx="15971">
                  <c:v>-3.02171E-4</c:v>
                </c:pt>
                <c:pt idx="15972">
                  <c:v>4.87505E-4</c:v>
                </c:pt>
                <c:pt idx="15973">
                  <c:v>1.690988E-3</c:v>
                </c:pt>
                <c:pt idx="15974">
                  <c:v>-5.4124179999999996E-3</c:v>
                </c:pt>
                <c:pt idx="15975">
                  <c:v>4.6251499999999999E-4</c:v>
                </c:pt>
                <c:pt idx="15976">
                  <c:v>2.7480260000000002E-3</c:v>
                </c:pt>
                <c:pt idx="15977">
                  <c:v>-3.5908400000000002E-4</c:v>
                </c:pt>
                <c:pt idx="15978">
                  <c:v>-2.0728650000000001E-3</c:v>
                </c:pt>
                <c:pt idx="15979" formatCode="0.00E+00">
                  <c:v>-4.1938399999999998E-5</c:v>
                </c:pt>
                <c:pt idx="15980">
                  <c:v>-9.0885100000000002E-4</c:v>
                </c:pt>
                <c:pt idx="15981">
                  <c:v>-1.51714E-4</c:v>
                </c:pt>
                <c:pt idx="15982">
                  <c:v>8.2622700000000002E-4</c:v>
                </c:pt>
                <c:pt idx="15983">
                  <c:v>-3.64206E-4</c:v>
                </c:pt>
                <c:pt idx="15984">
                  <c:v>7.0576199999999997E-4</c:v>
                </c:pt>
                <c:pt idx="15985">
                  <c:v>-2.3038759999999998E-3</c:v>
                </c:pt>
                <c:pt idx="15986">
                  <c:v>-8.8235400000000002E-4</c:v>
                </c:pt>
                <c:pt idx="15987">
                  <c:v>-7.0339000000000003E-4</c:v>
                </c:pt>
                <c:pt idx="15988">
                  <c:v>4.7372700000000001E-4</c:v>
                </c:pt>
                <c:pt idx="15989">
                  <c:v>-1.91859E-3</c:v>
                </c:pt>
                <c:pt idx="15990">
                  <c:v>-1.3447719999999999E-3</c:v>
                </c:pt>
                <c:pt idx="15991">
                  <c:v>-4.9202700000000002E-4</c:v>
                </c:pt>
                <c:pt idx="15992">
                  <c:v>-1.8794020000000001E-3</c:v>
                </c:pt>
                <c:pt idx="15993">
                  <c:v>1.458338E-3</c:v>
                </c:pt>
                <c:pt idx="15994">
                  <c:v>1.748802E-3</c:v>
                </c:pt>
                <c:pt idx="15995">
                  <c:v>-1.2597719999999999E-3</c:v>
                </c:pt>
                <c:pt idx="15996">
                  <c:v>-1.277217E-3</c:v>
                </c:pt>
                <c:pt idx="15997" formatCode="0.00E+00">
                  <c:v>-1.54115E-5</c:v>
                </c:pt>
                <c:pt idx="15998">
                  <c:v>1.842373E-3</c:v>
                </c:pt>
                <c:pt idx="15999">
                  <c:v>-3.1825000000000001E-4</c:v>
                </c:pt>
                <c:pt idx="16000">
                  <c:v>5.4215199999999996E-4</c:v>
                </c:pt>
                <c:pt idx="16001">
                  <c:v>-1.2679989999999999E-3</c:v>
                </c:pt>
                <c:pt idx="16002">
                  <c:v>2.281656E-3</c:v>
                </c:pt>
                <c:pt idx="16003">
                  <c:v>1.1980160000000001E-3</c:v>
                </c:pt>
                <c:pt idx="16004">
                  <c:v>1.7123299999999999E-4</c:v>
                </c:pt>
                <c:pt idx="16005">
                  <c:v>-1.354226E-3</c:v>
                </c:pt>
                <c:pt idx="16006">
                  <c:v>-3.1032599999999998E-4</c:v>
                </c:pt>
                <c:pt idx="16007">
                  <c:v>1.534978E-3</c:v>
                </c:pt>
                <c:pt idx="16008">
                  <c:v>-3.6613800000000001E-4</c:v>
                </c:pt>
                <c:pt idx="16009">
                  <c:v>-2.4789400000000002E-4</c:v>
                </c:pt>
                <c:pt idx="16010">
                  <c:v>-7.9047500000000001E-4</c:v>
                </c:pt>
                <c:pt idx="16011">
                  <c:v>-1.0200400000000001E-3</c:v>
                </c:pt>
                <c:pt idx="16012">
                  <c:v>6.36602E-4</c:v>
                </c:pt>
                <c:pt idx="16013" formatCode="0.00E+00">
                  <c:v>-4.2771000000000001E-5</c:v>
                </c:pt>
                <c:pt idx="16014">
                  <c:v>6.8519200000000005E-4</c:v>
                </c:pt>
                <c:pt idx="16015">
                  <c:v>-3.1349299999999997E-4</c:v>
                </c:pt>
                <c:pt idx="16016">
                  <c:v>4.1375400000000001E-4</c:v>
                </c:pt>
                <c:pt idx="16017">
                  <c:v>1.2089729999999999E-3</c:v>
                </c:pt>
                <c:pt idx="16018">
                  <c:v>-8.4657199999999997E-4</c:v>
                </c:pt>
                <c:pt idx="16019">
                  <c:v>1.560393E-3</c:v>
                </c:pt>
                <c:pt idx="16020">
                  <c:v>7.5378900000000004E-4</c:v>
                </c:pt>
                <c:pt idx="16021">
                  <c:v>2.1449899999999999E-4</c:v>
                </c:pt>
                <c:pt idx="16022">
                  <c:v>1.7312860000000001E-3</c:v>
                </c:pt>
                <c:pt idx="16023" formatCode="0.00E+00">
                  <c:v>-3.3324600000000003E-5</c:v>
                </c:pt>
                <c:pt idx="16024">
                  <c:v>1.554609E-3</c:v>
                </c:pt>
                <c:pt idx="16025">
                  <c:v>-2.4382399999999999E-4</c:v>
                </c:pt>
                <c:pt idx="16026">
                  <c:v>2.0876E-4</c:v>
                </c:pt>
                <c:pt idx="16027">
                  <c:v>-2.2924809999999999E-3</c:v>
                </c:pt>
                <c:pt idx="16028">
                  <c:v>-1.3491829999999999E-3</c:v>
                </c:pt>
                <c:pt idx="16029">
                  <c:v>-9.9231899999999997E-4</c:v>
                </c:pt>
                <c:pt idx="16030">
                  <c:v>-1.3204499999999999E-3</c:v>
                </c:pt>
                <c:pt idx="16031">
                  <c:v>6.6653399999999998E-4</c:v>
                </c:pt>
                <c:pt idx="16032">
                  <c:v>-1.0623799999999999E-4</c:v>
                </c:pt>
                <c:pt idx="16033" formatCode="0.00E+00">
                  <c:v>9.8559099999999996E-5</c:v>
                </c:pt>
                <c:pt idx="16034">
                  <c:v>8.6824700000000005E-4</c:v>
                </c:pt>
                <c:pt idx="16035">
                  <c:v>-8.3537699999999999E-4</c:v>
                </c:pt>
                <c:pt idx="16036">
                  <c:v>-1.2108049999999999E-3</c:v>
                </c:pt>
                <c:pt idx="16037">
                  <c:v>3.5167199999999998E-4</c:v>
                </c:pt>
                <c:pt idx="16038">
                  <c:v>3.7299000000000002E-4</c:v>
                </c:pt>
                <c:pt idx="16039">
                  <c:v>-1.3532710000000001E-3</c:v>
                </c:pt>
                <c:pt idx="16040">
                  <c:v>2.5307429999999998E-3</c:v>
                </c:pt>
                <c:pt idx="16041">
                  <c:v>-1.6650599999999999E-4</c:v>
                </c:pt>
                <c:pt idx="16042">
                  <c:v>-3.8314799999999998E-4</c:v>
                </c:pt>
                <c:pt idx="16043">
                  <c:v>-2.518738E-3</c:v>
                </c:pt>
                <c:pt idx="16044">
                  <c:v>1.1862750000000001E-3</c:v>
                </c:pt>
                <c:pt idx="16045" formatCode="0.00E+00">
                  <c:v>-3.0789500000000001E-5</c:v>
                </c:pt>
                <c:pt idx="16046">
                  <c:v>1.230653E-3</c:v>
                </c:pt>
                <c:pt idx="16047">
                  <c:v>-7.6245700000000002E-4</c:v>
                </c:pt>
                <c:pt idx="16048">
                  <c:v>-1.8577629999999999E-3</c:v>
                </c:pt>
                <c:pt idx="16049">
                  <c:v>1.13856E-3</c:v>
                </c:pt>
                <c:pt idx="16050" formatCode="0.00E+00">
                  <c:v>5.2037599999999998E-5</c:v>
                </c:pt>
                <c:pt idx="16051">
                  <c:v>2.17724E-3</c:v>
                </c:pt>
                <c:pt idx="16052">
                  <c:v>4.4643699999999999E-4</c:v>
                </c:pt>
                <c:pt idx="16053">
                  <c:v>-5.7381999999999995E-4</c:v>
                </c:pt>
                <c:pt idx="16054">
                  <c:v>-1.356005E-3</c:v>
                </c:pt>
                <c:pt idx="16055">
                  <c:v>-1.9380100000000001E-4</c:v>
                </c:pt>
                <c:pt idx="16056">
                  <c:v>-2.349037E-3</c:v>
                </c:pt>
                <c:pt idx="16057">
                  <c:v>-1.4329099999999999E-3</c:v>
                </c:pt>
                <c:pt idx="16058">
                  <c:v>-2.187273E-3</c:v>
                </c:pt>
                <c:pt idx="16059">
                  <c:v>1.4618899999999999E-4</c:v>
                </c:pt>
                <c:pt idx="16060">
                  <c:v>7.8905000000000002E-4</c:v>
                </c:pt>
                <c:pt idx="16061">
                  <c:v>2.38748E-3</c:v>
                </c:pt>
                <c:pt idx="16062">
                  <c:v>2.2451599999999999E-4</c:v>
                </c:pt>
                <c:pt idx="16063">
                  <c:v>-4.0399000000000001E-4</c:v>
                </c:pt>
                <c:pt idx="16064" formatCode="0.00E+00">
                  <c:v>5.8078200000000002E-5</c:v>
                </c:pt>
                <c:pt idx="16065">
                  <c:v>1.068481E-3</c:v>
                </c:pt>
                <c:pt idx="16066">
                  <c:v>5.3675100000000002E-4</c:v>
                </c:pt>
                <c:pt idx="16067">
                  <c:v>-2.1559199999999999E-4</c:v>
                </c:pt>
                <c:pt idx="16068">
                  <c:v>5.7439999999999998E-4</c:v>
                </c:pt>
                <c:pt idx="16069">
                  <c:v>-4.9299499999999998E-4</c:v>
                </c:pt>
                <c:pt idx="16070" formatCode="0.00E+00">
                  <c:v>-7.3291800000000002E-5</c:v>
                </c:pt>
                <c:pt idx="16071">
                  <c:v>3.160052E-3</c:v>
                </c:pt>
                <c:pt idx="16072">
                  <c:v>7.8485299999999996E-4</c:v>
                </c:pt>
                <c:pt idx="16073" formatCode="0.00E+00">
                  <c:v>9.4029600000000005E-5</c:v>
                </c:pt>
                <c:pt idx="16074">
                  <c:v>1.5991309999999999E-3</c:v>
                </c:pt>
                <c:pt idx="16075">
                  <c:v>6.0257599999999996E-4</c:v>
                </c:pt>
                <c:pt idx="16076">
                  <c:v>-1.3119270000000001E-3</c:v>
                </c:pt>
                <c:pt idx="16077">
                  <c:v>-2.4680050000000001E-3</c:v>
                </c:pt>
                <c:pt idx="16078">
                  <c:v>-2.4165469999999998E-3</c:v>
                </c:pt>
                <c:pt idx="16079" formatCode="0.00E+00">
                  <c:v>5.5398800000000002E-5</c:v>
                </c:pt>
                <c:pt idx="16080">
                  <c:v>-3.310005E-3</c:v>
                </c:pt>
                <c:pt idx="16081">
                  <c:v>-1.18473E-4</c:v>
                </c:pt>
                <c:pt idx="16082">
                  <c:v>-1.1440490000000001E-3</c:v>
                </c:pt>
                <c:pt idx="16083" formatCode="0.00E+00">
                  <c:v>-3.9369799999999997E-5</c:v>
                </c:pt>
                <c:pt idx="16084">
                  <c:v>-1.0601510000000001E-3</c:v>
                </c:pt>
                <c:pt idx="16085">
                  <c:v>-5.4589500000000002E-4</c:v>
                </c:pt>
                <c:pt idx="16086">
                  <c:v>-1.3775969999999999E-3</c:v>
                </c:pt>
                <c:pt idx="16087">
                  <c:v>2.3627899999999999E-4</c:v>
                </c:pt>
                <c:pt idx="16088">
                  <c:v>-2.4578790000000001E-3</c:v>
                </c:pt>
                <c:pt idx="16089">
                  <c:v>2.0963919999999999E-3</c:v>
                </c:pt>
                <c:pt idx="16090">
                  <c:v>-2.1413389999999999E-3</c:v>
                </c:pt>
                <c:pt idx="16091">
                  <c:v>-1.1719479999999999E-3</c:v>
                </c:pt>
                <c:pt idx="16092">
                  <c:v>-1.0325169999999999E-3</c:v>
                </c:pt>
                <c:pt idx="16093">
                  <c:v>-9.1294100000000001E-4</c:v>
                </c:pt>
                <c:pt idx="16094">
                  <c:v>-2.4947499999999998E-4</c:v>
                </c:pt>
                <c:pt idx="16095">
                  <c:v>-5.8476700000000003E-4</c:v>
                </c:pt>
                <c:pt idx="16096">
                  <c:v>4.0686100000000001E-4</c:v>
                </c:pt>
                <c:pt idx="16097" formatCode="0.00E+00">
                  <c:v>1.11153E-5</c:v>
                </c:pt>
                <c:pt idx="16098">
                  <c:v>2.0207340000000002E-3</c:v>
                </c:pt>
                <c:pt idx="16099">
                  <c:v>-2.4295299999999999E-4</c:v>
                </c:pt>
                <c:pt idx="16100">
                  <c:v>-8.2906099999999997E-4</c:v>
                </c:pt>
                <c:pt idx="16101">
                  <c:v>8.30089E-4</c:v>
                </c:pt>
                <c:pt idx="16102">
                  <c:v>-1.3923679999999999E-3</c:v>
                </c:pt>
                <c:pt idx="16103">
                  <c:v>-1.258145E-3</c:v>
                </c:pt>
                <c:pt idx="16104" formatCode="0.00E+00">
                  <c:v>-6.0763200000000001E-5</c:v>
                </c:pt>
                <c:pt idx="16105">
                  <c:v>2.201592E-3</c:v>
                </c:pt>
                <c:pt idx="16106">
                  <c:v>1.241116E-3</c:v>
                </c:pt>
                <c:pt idx="16107">
                  <c:v>-2.9925699999999998E-4</c:v>
                </c:pt>
                <c:pt idx="16108">
                  <c:v>3.92421E-4</c:v>
                </c:pt>
                <c:pt idx="16109">
                  <c:v>-1.3452920000000001E-3</c:v>
                </c:pt>
                <c:pt idx="16110">
                  <c:v>-2.4692540000000002E-3</c:v>
                </c:pt>
                <c:pt idx="16111">
                  <c:v>-1.8798999999999999E-4</c:v>
                </c:pt>
                <c:pt idx="16112">
                  <c:v>-1.1677669999999999E-3</c:v>
                </c:pt>
                <c:pt idx="16113" formatCode="0.00E+00">
                  <c:v>-1.35526E-5</c:v>
                </c:pt>
                <c:pt idx="16114">
                  <c:v>1.648933E-3</c:v>
                </c:pt>
                <c:pt idx="16115">
                  <c:v>-2.5176499999999999E-4</c:v>
                </c:pt>
                <c:pt idx="16116">
                  <c:v>1.9395930000000001E-3</c:v>
                </c:pt>
                <c:pt idx="16117">
                  <c:v>3.6699600000000002E-4</c:v>
                </c:pt>
                <c:pt idx="16118">
                  <c:v>1.075749E-3</c:v>
                </c:pt>
                <c:pt idx="16119">
                  <c:v>1.3553809999999999E-3</c:v>
                </c:pt>
                <c:pt idx="16120">
                  <c:v>-6.6861899999999996E-4</c:v>
                </c:pt>
                <c:pt idx="16121">
                  <c:v>6.2274800000000001E-4</c:v>
                </c:pt>
                <c:pt idx="16122">
                  <c:v>3.6405299999999998E-4</c:v>
                </c:pt>
                <c:pt idx="16123">
                  <c:v>-1.948104E-3</c:v>
                </c:pt>
                <c:pt idx="16124">
                  <c:v>-8.4308699999999996E-4</c:v>
                </c:pt>
                <c:pt idx="16125">
                  <c:v>5.2764200000000004E-4</c:v>
                </c:pt>
                <c:pt idx="16126" formatCode="0.00E+00">
                  <c:v>2.11657E-5</c:v>
                </c:pt>
                <c:pt idx="16127">
                  <c:v>-1.27439E-4</c:v>
                </c:pt>
                <c:pt idx="16128">
                  <c:v>5.1260900000000002E-4</c:v>
                </c:pt>
                <c:pt idx="16129">
                  <c:v>1.1366699999999999E-4</c:v>
                </c:pt>
                <c:pt idx="16130" formatCode="0.00E+00">
                  <c:v>7.8017399999999996E-5</c:v>
                </c:pt>
                <c:pt idx="16131">
                  <c:v>-1.0136120000000001E-3</c:v>
                </c:pt>
                <c:pt idx="16132">
                  <c:v>-5.4951399999999997E-4</c:v>
                </c:pt>
                <c:pt idx="16133">
                  <c:v>-1.5828210000000001E-3</c:v>
                </c:pt>
                <c:pt idx="16134">
                  <c:v>6.9505800000000003E-4</c:v>
                </c:pt>
                <c:pt idx="16135">
                  <c:v>5.3233899999999995E-4</c:v>
                </c:pt>
                <c:pt idx="16136">
                  <c:v>7.3135799999999999E-4</c:v>
                </c:pt>
                <c:pt idx="16137">
                  <c:v>-5.419E-4</c:v>
                </c:pt>
                <c:pt idx="16138">
                  <c:v>-1.212903E-3</c:v>
                </c:pt>
                <c:pt idx="16139">
                  <c:v>-1.897868E-3</c:v>
                </c:pt>
                <c:pt idx="16140">
                  <c:v>1.1053339999999999E-3</c:v>
                </c:pt>
                <c:pt idx="16141">
                  <c:v>-8.4995899999999996E-4</c:v>
                </c:pt>
                <c:pt idx="16142">
                  <c:v>1.2151799999999999E-3</c:v>
                </c:pt>
                <c:pt idx="16143">
                  <c:v>-3.201939E-3</c:v>
                </c:pt>
                <c:pt idx="16144">
                  <c:v>-1.297021E-3</c:v>
                </c:pt>
                <c:pt idx="16145">
                  <c:v>-8.1738600000000002E-4</c:v>
                </c:pt>
                <c:pt idx="16146">
                  <c:v>1.55842E-4</c:v>
                </c:pt>
                <c:pt idx="16147" formatCode="0.00E+00">
                  <c:v>5.4375300000000001E-5</c:v>
                </c:pt>
                <c:pt idx="16148">
                  <c:v>1.2461500000000001E-4</c:v>
                </c:pt>
                <c:pt idx="16149">
                  <c:v>-1.8767499999999999E-3</c:v>
                </c:pt>
                <c:pt idx="16150">
                  <c:v>-9.5256900000000001E-4</c:v>
                </c:pt>
                <c:pt idx="16151" formatCode="0.00E+00">
                  <c:v>8.6863100000000005E-5</c:v>
                </c:pt>
                <c:pt idx="16152">
                  <c:v>1.427015E-3</c:v>
                </c:pt>
                <c:pt idx="16153">
                  <c:v>3.7240299999999999E-4</c:v>
                </c:pt>
                <c:pt idx="16154">
                  <c:v>1.43359E-3</c:v>
                </c:pt>
                <c:pt idx="16155">
                  <c:v>1.1001629999999999E-3</c:v>
                </c:pt>
                <c:pt idx="16156">
                  <c:v>-3.5592559999999998E-3</c:v>
                </c:pt>
                <c:pt idx="16157">
                  <c:v>-8.8411000000000002E-4</c:v>
                </c:pt>
                <c:pt idx="16158">
                  <c:v>-4.0875599999999997E-4</c:v>
                </c:pt>
                <c:pt idx="16159">
                  <c:v>8.5305000000000005E-4</c:v>
                </c:pt>
                <c:pt idx="16160">
                  <c:v>-2.02177E-4</c:v>
                </c:pt>
                <c:pt idx="16161">
                  <c:v>-2.4059429999999998E-3</c:v>
                </c:pt>
                <c:pt idx="16162" formatCode="0.00E+00">
                  <c:v>7.6868100000000004E-5</c:v>
                </c:pt>
                <c:pt idx="16163">
                  <c:v>9.3493899999999997E-4</c:v>
                </c:pt>
                <c:pt idx="16164">
                  <c:v>-8.5937399999999999E-4</c:v>
                </c:pt>
                <c:pt idx="16165">
                  <c:v>-3.2468979999999998E-3</c:v>
                </c:pt>
                <c:pt idx="16166">
                  <c:v>3.2713099999999998E-4</c:v>
                </c:pt>
                <c:pt idx="16167">
                  <c:v>-1.435616E-3</c:v>
                </c:pt>
                <c:pt idx="16168">
                  <c:v>1.40612E-4</c:v>
                </c:pt>
                <c:pt idx="16169">
                  <c:v>3.1797800000000001E-4</c:v>
                </c:pt>
                <c:pt idx="16170">
                  <c:v>-1.1644820000000001E-3</c:v>
                </c:pt>
                <c:pt idx="16171">
                  <c:v>1.7082709999999999E-3</c:v>
                </c:pt>
                <c:pt idx="16172">
                  <c:v>7.5265900000000003E-4</c:v>
                </c:pt>
                <c:pt idx="16173">
                  <c:v>9.1324699999999995E-4</c:v>
                </c:pt>
                <c:pt idx="16174">
                  <c:v>-1.287421E-3</c:v>
                </c:pt>
                <c:pt idx="16175">
                  <c:v>-5.8914000000000004E-4</c:v>
                </c:pt>
                <c:pt idx="16176">
                  <c:v>-1.4475480000000001E-3</c:v>
                </c:pt>
                <c:pt idx="16177">
                  <c:v>4.0494700000000001E-4</c:v>
                </c:pt>
                <c:pt idx="16178">
                  <c:v>1.440951E-3</c:v>
                </c:pt>
                <c:pt idx="16179">
                  <c:v>-3.81183E-4</c:v>
                </c:pt>
                <c:pt idx="16180">
                  <c:v>1.833283E-3</c:v>
                </c:pt>
                <c:pt idx="16181">
                  <c:v>-4.2853999999999999E-4</c:v>
                </c:pt>
                <c:pt idx="16182">
                  <c:v>6.1455699999999995E-4</c:v>
                </c:pt>
                <c:pt idx="16183">
                  <c:v>1.239069E-3</c:v>
                </c:pt>
                <c:pt idx="16184">
                  <c:v>-1.050762E-3</c:v>
                </c:pt>
                <c:pt idx="16185">
                  <c:v>8.1851099999999996E-4</c:v>
                </c:pt>
                <c:pt idx="16186">
                  <c:v>9.981460000000001E-4</c:v>
                </c:pt>
                <c:pt idx="16187">
                  <c:v>-3.8749699999999999E-4</c:v>
                </c:pt>
                <c:pt idx="16188">
                  <c:v>-3.9624400000000002E-4</c:v>
                </c:pt>
                <c:pt idx="16189">
                  <c:v>-9.8613499999999996E-4</c:v>
                </c:pt>
                <c:pt idx="16190">
                  <c:v>1.6144400000000001E-4</c:v>
                </c:pt>
                <c:pt idx="16191" formatCode="0.00E+00">
                  <c:v>4.7992899999999999E-5</c:v>
                </c:pt>
                <c:pt idx="16192">
                  <c:v>3.880845E-3</c:v>
                </c:pt>
                <c:pt idx="16193">
                  <c:v>1.327939E-3</c:v>
                </c:pt>
                <c:pt idx="16194">
                  <c:v>-8.1435500000000001E-4</c:v>
                </c:pt>
                <c:pt idx="16195">
                  <c:v>2.8739500000000002E-4</c:v>
                </c:pt>
                <c:pt idx="16196">
                  <c:v>-8.6492999999999997E-4</c:v>
                </c:pt>
                <c:pt idx="16197">
                  <c:v>1.7521590000000001E-3</c:v>
                </c:pt>
                <c:pt idx="16198">
                  <c:v>-5.9014400000000002E-4</c:v>
                </c:pt>
                <c:pt idx="16199">
                  <c:v>6.5168799999999999E-4</c:v>
                </c:pt>
                <c:pt idx="16200">
                  <c:v>1.0928960000000001E-3</c:v>
                </c:pt>
                <c:pt idx="16201">
                  <c:v>2.415422E-3</c:v>
                </c:pt>
                <c:pt idx="16202">
                  <c:v>1.2326139999999999E-3</c:v>
                </c:pt>
                <c:pt idx="16203">
                  <c:v>8.9279400000000003E-4</c:v>
                </c:pt>
                <c:pt idx="16204">
                  <c:v>-1.393233E-3</c:v>
                </c:pt>
                <c:pt idx="16205">
                  <c:v>-9.5221399999999995E-4</c:v>
                </c:pt>
                <c:pt idx="16206">
                  <c:v>1.2614000000000001E-4</c:v>
                </c:pt>
                <c:pt idx="16207">
                  <c:v>2.6984869999999998E-3</c:v>
                </c:pt>
                <c:pt idx="16208">
                  <c:v>-1.069115E-3</c:v>
                </c:pt>
                <c:pt idx="16209">
                  <c:v>1.431859E-3</c:v>
                </c:pt>
                <c:pt idx="16210">
                  <c:v>1.103178E-3</c:v>
                </c:pt>
                <c:pt idx="16211">
                  <c:v>1.689074E-3</c:v>
                </c:pt>
                <c:pt idx="16212">
                  <c:v>-5.5825500000000001E-4</c:v>
                </c:pt>
                <c:pt idx="16213">
                  <c:v>1.3957069999999999E-3</c:v>
                </c:pt>
                <c:pt idx="16214">
                  <c:v>-2.3781259999999999E-3</c:v>
                </c:pt>
                <c:pt idx="16215">
                  <c:v>-9.4827500000000005E-4</c:v>
                </c:pt>
                <c:pt idx="16216" formatCode="0.00E+00">
                  <c:v>-7.8841600000000001E-5</c:v>
                </c:pt>
                <c:pt idx="16217">
                  <c:v>-1.203761E-3</c:v>
                </c:pt>
                <c:pt idx="16218">
                  <c:v>-4.73568E-4</c:v>
                </c:pt>
                <c:pt idx="16219">
                  <c:v>-3.2016999999999999E-4</c:v>
                </c:pt>
                <c:pt idx="16220">
                  <c:v>7.6873899999999995E-4</c:v>
                </c:pt>
                <c:pt idx="16221">
                  <c:v>-1.1916139999999999E-3</c:v>
                </c:pt>
                <c:pt idx="16222">
                  <c:v>-1.0845E-3</c:v>
                </c:pt>
                <c:pt idx="16223">
                  <c:v>-1.0634609999999999E-3</c:v>
                </c:pt>
                <c:pt idx="16224">
                  <c:v>6.5856499999999995E-4</c:v>
                </c:pt>
                <c:pt idx="16225">
                  <c:v>4.7853499999999998E-4</c:v>
                </c:pt>
                <c:pt idx="16226">
                  <c:v>-1.017787E-3</c:v>
                </c:pt>
                <c:pt idx="16227">
                  <c:v>-1.80488E-4</c:v>
                </c:pt>
                <c:pt idx="16228">
                  <c:v>6.6462300000000004E-4</c:v>
                </c:pt>
                <c:pt idx="16229">
                  <c:v>-1.284278E-3</c:v>
                </c:pt>
                <c:pt idx="16230">
                  <c:v>1.6832629999999999E-3</c:v>
                </c:pt>
                <c:pt idx="16231">
                  <c:v>-2.2861999999999999E-4</c:v>
                </c:pt>
                <c:pt idx="16232">
                  <c:v>-5.1098599999999995E-4</c:v>
                </c:pt>
                <c:pt idx="16233">
                  <c:v>1.376929E-3</c:v>
                </c:pt>
                <c:pt idx="16234">
                  <c:v>2.5698180000000002E-3</c:v>
                </c:pt>
                <c:pt idx="16235">
                  <c:v>-1.444631E-3</c:v>
                </c:pt>
                <c:pt idx="16236">
                  <c:v>5.3722379999999997E-3</c:v>
                </c:pt>
                <c:pt idx="16237">
                  <c:v>-2.2377450000000002E-3</c:v>
                </c:pt>
                <c:pt idx="16238" formatCode="0.00E+00">
                  <c:v>5.3023899999999999E-5</c:v>
                </c:pt>
                <c:pt idx="16239">
                  <c:v>4.57558E-4</c:v>
                </c:pt>
                <c:pt idx="16240">
                  <c:v>2.3291499999999999E-3</c:v>
                </c:pt>
                <c:pt idx="16241" formatCode="0.00E+00">
                  <c:v>8.7381300000000006E-6</c:v>
                </c:pt>
                <c:pt idx="16242">
                  <c:v>-3.2506800000000003E-4</c:v>
                </c:pt>
                <c:pt idx="16243">
                  <c:v>2.4531409999999998E-3</c:v>
                </c:pt>
                <c:pt idx="16244">
                  <c:v>8.3884300000000003E-4</c:v>
                </c:pt>
                <c:pt idx="16245">
                  <c:v>-6.3228700000000004E-4</c:v>
                </c:pt>
                <c:pt idx="16246">
                  <c:v>5.8192499999999996E-4</c:v>
                </c:pt>
                <c:pt idx="16247">
                  <c:v>-1.423435E-3</c:v>
                </c:pt>
                <c:pt idx="16248">
                  <c:v>9.16886E-4</c:v>
                </c:pt>
                <c:pt idx="16249">
                  <c:v>1.149913E-3</c:v>
                </c:pt>
                <c:pt idx="16250">
                  <c:v>2.194854E-3</c:v>
                </c:pt>
                <c:pt idx="16251" formatCode="0.00E+00">
                  <c:v>-7.0696699999999997E-5</c:v>
                </c:pt>
                <c:pt idx="16252">
                  <c:v>2.1438199999999999E-4</c:v>
                </c:pt>
                <c:pt idx="16253">
                  <c:v>-9.5394700000000002E-4</c:v>
                </c:pt>
                <c:pt idx="16254">
                  <c:v>-2.4399930000000001E-3</c:v>
                </c:pt>
                <c:pt idx="16255">
                  <c:v>-1.752099E-3</c:v>
                </c:pt>
                <c:pt idx="16256">
                  <c:v>-3.4108899999999999E-4</c:v>
                </c:pt>
                <c:pt idx="16257" formatCode="0.00E+00">
                  <c:v>7.9424099999999997E-5</c:v>
                </c:pt>
                <c:pt idx="16258">
                  <c:v>3.5231299999999999E-4</c:v>
                </c:pt>
                <c:pt idx="16259">
                  <c:v>-2.3800900000000001E-3</c:v>
                </c:pt>
                <c:pt idx="16260">
                  <c:v>-1.7214800000000001E-4</c:v>
                </c:pt>
                <c:pt idx="16261">
                  <c:v>-2.5072079999999999E-3</c:v>
                </c:pt>
                <c:pt idx="16262">
                  <c:v>2.8730500000000001E-4</c:v>
                </c:pt>
                <c:pt idx="16263">
                  <c:v>-2.12765E-3</c:v>
                </c:pt>
                <c:pt idx="16264">
                  <c:v>-1.725418E-3</c:v>
                </c:pt>
                <c:pt idx="16265">
                  <c:v>9.9153900000000005E-4</c:v>
                </c:pt>
                <c:pt idx="16266">
                  <c:v>-1.7260600000000001E-4</c:v>
                </c:pt>
                <c:pt idx="16267">
                  <c:v>-6.7594300000000003E-4</c:v>
                </c:pt>
                <c:pt idx="16268">
                  <c:v>6.9090099999999995E-4</c:v>
                </c:pt>
                <c:pt idx="16269">
                  <c:v>-2.2287219999999998E-3</c:v>
                </c:pt>
                <c:pt idx="16270">
                  <c:v>-1.8306939999999999E-3</c:v>
                </c:pt>
                <c:pt idx="16271">
                  <c:v>1.2692249999999999E-3</c:v>
                </c:pt>
                <c:pt idx="16272">
                  <c:v>-1.6966850000000001E-3</c:v>
                </c:pt>
                <c:pt idx="16273" formatCode="0.00E+00">
                  <c:v>8.8697799999999996E-5</c:v>
                </c:pt>
                <c:pt idx="16274">
                  <c:v>-4.2722700000000002E-4</c:v>
                </c:pt>
                <c:pt idx="16275">
                  <c:v>-2.5172399999999999E-4</c:v>
                </c:pt>
                <c:pt idx="16276">
                  <c:v>1.5864199999999999E-4</c:v>
                </c:pt>
                <c:pt idx="16277">
                  <c:v>2.7182699999999998E-4</c:v>
                </c:pt>
                <c:pt idx="16278">
                  <c:v>2.3410400000000001E-4</c:v>
                </c:pt>
                <c:pt idx="16279">
                  <c:v>2.13853E-3</c:v>
                </c:pt>
                <c:pt idx="16280">
                  <c:v>-1.3155020000000001E-3</c:v>
                </c:pt>
                <c:pt idx="16281">
                  <c:v>-2.4478780000000001E-3</c:v>
                </c:pt>
                <c:pt idx="16282">
                  <c:v>-9.4008099999999995E-4</c:v>
                </c:pt>
                <c:pt idx="16283">
                  <c:v>-1.646352E-3</c:v>
                </c:pt>
                <c:pt idx="16284" formatCode="0.00E+00">
                  <c:v>-4.7352599999999998E-5</c:v>
                </c:pt>
                <c:pt idx="16285">
                  <c:v>-6.5002599999999995E-4</c:v>
                </c:pt>
                <c:pt idx="16286">
                  <c:v>3.5455000000000003E-4</c:v>
                </c:pt>
                <c:pt idx="16287">
                  <c:v>-5.5705000000000001E-4</c:v>
                </c:pt>
                <c:pt idx="16288">
                  <c:v>1.090986E-3</c:v>
                </c:pt>
                <c:pt idx="16289">
                  <c:v>-8.3501199999999999E-4</c:v>
                </c:pt>
                <c:pt idx="16290">
                  <c:v>-4.3487400000000002E-4</c:v>
                </c:pt>
                <c:pt idx="16291">
                  <c:v>-1.2568200000000001E-4</c:v>
                </c:pt>
                <c:pt idx="16292">
                  <c:v>5.6876400000000003E-4</c:v>
                </c:pt>
                <c:pt idx="16293">
                  <c:v>-1.2174180000000001E-3</c:v>
                </c:pt>
                <c:pt idx="16294">
                  <c:v>2.3238730000000002E-3</c:v>
                </c:pt>
                <c:pt idx="16295">
                  <c:v>-4.4075400000000002E-4</c:v>
                </c:pt>
                <c:pt idx="16296" formatCode="0.00E+00">
                  <c:v>1.40904E-5</c:v>
                </c:pt>
                <c:pt idx="16297">
                  <c:v>-9.9950899999999999E-4</c:v>
                </c:pt>
                <c:pt idx="16298">
                  <c:v>-8.4640699999999998E-4</c:v>
                </c:pt>
                <c:pt idx="16299">
                  <c:v>1.5664159999999999E-3</c:v>
                </c:pt>
                <c:pt idx="16300">
                  <c:v>-1.174048E-3</c:v>
                </c:pt>
                <c:pt idx="16301">
                  <c:v>-5.2903E-4</c:v>
                </c:pt>
                <c:pt idx="16302">
                  <c:v>-2.0102119999999999E-3</c:v>
                </c:pt>
                <c:pt idx="16303">
                  <c:v>-1.0498770000000001E-3</c:v>
                </c:pt>
                <c:pt idx="16304">
                  <c:v>1.52478E-4</c:v>
                </c:pt>
                <c:pt idx="16305">
                  <c:v>9.3598100000000001E-4</c:v>
                </c:pt>
                <c:pt idx="16306">
                  <c:v>1.247113E-3</c:v>
                </c:pt>
                <c:pt idx="16307">
                  <c:v>1.100639E-3</c:v>
                </c:pt>
                <c:pt idx="16308">
                  <c:v>-1.99872E-4</c:v>
                </c:pt>
                <c:pt idx="16309">
                  <c:v>-7.5141300000000004E-4</c:v>
                </c:pt>
                <c:pt idx="16310">
                  <c:v>1.3144330000000001E-3</c:v>
                </c:pt>
                <c:pt idx="16311">
                  <c:v>-6.7281800000000005E-4</c:v>
                </c:pt>
                <c:pt idx="16312">
                  <c:v>-4.9156500000000001E-4</c:v>
                </c:pt>
                <c:pt idx="16313">
                  <c:v>1.14335E-3</c:v>
                </c:pt>
                <c:pt idx="16314">
                  <c:v>6.5904400000000001E-4</c:v>
                </c:pt>
                <c:pt idx="16315">
                  <c:v>-6.9330900000000003E-4</c:v>
                </c:pt>
                <c:pt idx="16316">
                  <c:v>2.3603370000000001E-3</c:v>
                </c:pt>
                <c:pt idx="16317">
                  <c:v>1.2681750000000001E-3</c:v>
                </c:pt>
                <c:pt idx="16318">
                  <c:v>-1.9538329999999999E-3</c:v>
                </c:pt>
                <c:pt idx="16319">
                  <c:v>-8.8697099999999996E-4</c:v>
                </c:pt>
                <c:pt idx="16320">
                  <c:v>6.9636899999999996E-4</c:v>
                </c:pt>
                <c:pt idx="16321">
                  <c:v>-3.0690750000000001E-3</c:v>
                </c:pt>
                <c:pt idx="16322">
                  <c:v>6.0349199999999996E-4</c:v>
                </c:pt>
                <c:pt idx="16323">
                  <c:v>2.5321530000000001E-3</c:v>
                </c:pt>
                <c:pt idx="16324">
                  <c:v>-1.8945019999999999E-3</c:v>
                </c:pt>
                <c:pt idx="16325">
                  <c:v>-2.550704E-3</c:v>
                </c:pt>
                <c:pt idx="16326">
                  <c:v>1.3292619999999999E-3</c:v>
                </c:pt>
                <c:pt idx="16327" formatCode="0.00E+00">
                  <c:v>-4.7326600000000002E-5</c:v>
                </c:pt>
                <c:pt idx="16328">
                  <c:v>-3.1504649999999999E-3</c:v>
                </c:pt>
                <c:pt idx="16329">
                  <c:v>-2.02878E-4</c:v>
                </c:pt>
                <c:pt idx="16330">
                  <c:v>2.0741549999999998E-3</c:v>
                </c:pt>
                <c:pt idx="16331">
                  <c:v>-5.34677E-4</c:v>
                </c:pt>
                <c:pt idx="16332">
                  <c:v>-4.9102399999999995E-4</c:v>
                </c:pt>
                <c:pt idx="16333">
                  <c:v>-1.0806099999999999E-4</c:v>
                </c:pt>
                <c:pt idx="16334" formatCode="0.00E+00">
                  <c:v>-3.2007200000000001E-5</c:v>
                </c:pt>
                <c:pt idx="16335">
                  <c:v>-2.1215230000000002E-3</c:v>
                </c:pt>
                <c:pt idx="16336" formatCode="0.00E+00">
                  <c:v>-3.3841499999999998E-5</c:v>
                </c:pt>
                <c:pt idx="16337">
                  <c:v>-9.2147300000000002E-4</c:v>
                </c:pt>
                <c:pt idx="16338" formatCode="0.00E+00">
                  <c:v>5.4704999999999999E-5</c:v>
                </c:pt>
                <c:pt idx="16339">
                  <c:v>-1.2531739999999999E-3</c:v>
                </c:pt>
                <c:pt idx="16340">
                  <c:v>-2.268782E-3</c:v>
                </c:pt>
                <c:pt idx="16341">
                  <c:v>-8.0084799999999995E-4</c:v>
                </c:pt>
                <c:pt idx="16342">
                  <c:v>2.9231899999999998E-4</c:v>
                </c:pt>
                <c:pt idx="16343">
                  <c:v>-1.2515149999999999E-3</c:v>
                </c:pt>
                <c:pt idx="16344">
                  <c:v>2.6604899999999997E-4</c:v>
                </c:pt>
                <c:pt idx="16345">
                  <c:v>-4.39689E-4</c:v>
                </c:pt>
                <c:pt idx="16346">
                  <c:v>-1.3809900000000001E-4</c:v>
                </c:pt>
                <c:pt idx="16347">
                  <c:v>1.2363579999999999E-3</c:v>
                </c:pt>
                <c:pt idx="16348">
                  <c:v>1.213619E-3</c:v>
                </c:pt>
                <c:pt idx="16349" formatCode="0.00E+00">
                  <c:v>-4.0196800000000001E-5</c:v>
                </c:pt>
                <c:pt idx="16350">
                  <c:v>-3.5475099999999999E-4</c:v>
                </c:pt>
                <c:pt idx="16351">
                  <c:v>3.4139899999999999E-4</c:v>
                </c:pt>
                <c:pt idx="16352">
                  <c:v>-8.0612700000000002E-4</c:v>
                </c:pt>
                <c:pt idx="16353" formatCode="0.00E+00">
                  <c:v>-5.11208E-5</c:v>
                </c:pt>
                <c:pt idx="16354">
                  <c:v>-1.3991260000000001E-3</c:v>
                </c:pt>
                <c:pt idx="16355">
                  <c:v>4.8159899999999998E-4</c:v>
                </c:pt>
                <c:pt idx="16356">
                  <c:v>2.2801200000000001E-4</c:v>
                </c:pt>
                <c:pt idx="16357">
                  <c:v>2.2285790000000001E-3</c:v>
                </c:pt>
                <c:pt idx="16358">
                  <c:v>1.6085730000000001E-3</c:v>
                </c:pt>
                <c:pt idx="16359">
                  <c:v>1.7625029999999999E-3</c:v>
                </c:pt>
                <c:pt idx="16360">
                  <c:v>1.217199E-3</c:v>
                </c:pt>
                <c:pt idx="16361">
                  <c:v>-4.2251000000000002E-4</c:v>
                </c:pt>
                <c:pt idx="16362">
                  <c:v>1.1657950000000001E-3</c:v>
                </c:pt>
                <c:pt idx="16363">
                  <c:v>-1.372996E-3</c:v>
                </c:pt>
                <c:pt idx="16364" formatCode="0.00E+00">
                  <c:v>-2.3609999999999999E-5</c:v>
                </c:pt>
                <c:pt idx="16365">
                  <c:v>-9.5465100000000005E-4</c:v>
                </c:pt>
                <c:pt idx="16366">
                  <c:v>-1.9460829999999999E-3</c:v>
                </c:pt>
                <c:pt idx="16367">
                  <c:v>-6.5445E-4</c:v>
                </c:pt>
                <c:pt idx="16368">
                  <c:v>-9.0025999999999995E-4</c:v>
                </c:pt>
                <c:pt idx="16369">
                  <c:v>3.1387599999999999E-4</c:v>
                </c:pt>
                <c:pt idx="16370">
                  <c:v>-8.5189800000000002E-4</c:v>
                </c:pt>
                <c:pt idx="16371">
                  <c:v>6.48528E-4</c:v>
                </c:pt>
                <c:pt idx="16372">
                  <c:v>2.6456219999999998E-3</c:v>
                </c:pt>
                <c:pt idx="16373">
                  <c:v>1.2128410000000001E-3</c:v>
                </c:pt>
                <c:pt idx="16374">
                  <c:v>-6.4552700000000001E-4</c:v>
                </c:pt>
                <c:pt idx="16375">
                  <c:v>-9.2196300000000004E-4</c:v>
                </c:pt>
                <c:pt idx="16376">
                  <c:v>7.7340600000000003E-4</c:v>
                </c:pt>
                <c:pt idx="16377">
                  <c:v>-4.2954400000000002E-4</c:v>
                </c:pt>
                <c:pt idx="16378">
                  <c:v>2.5372720000000001E-3</c:v>
                </c:pt>
                <c:pt idx="16379">
                  <c:v>-2.7955299999999998E-4</c:v>
                </c:pt>
                <c:pt idx="16380">
                  <c:v>-1.011919E-3</c:v>
                </c:pt>
                <c:pt idx="16381">
                  <c:v>-3.32014E-4</c:v>
                </c:pt>
                <c:pt idx="16382">
                  <c:v>1.7948399999999999E-4</c:v>
                </c:pt>
                <c:pt idx="16383">
                  <c:v>-8.8604700000000005E-4</c:v>
                </c:pt>
                <c:pt idx="16384">
                  <c:v>1.34E-4</c:v>
                </c:pt>
                <c:pt idx="16385">
                  <c:v>-3.5735299999999998E-4</c:v>
                </c:pt>
                <c:pt idx="16386">
                  <c:v>4.1449999999999999E-4</c:v>
                </c:pt>
                <c:pt idx="16387">
                  <c:v>1.227297E-3</c:v>
                </c:pt>
                <c:pt idx="16388">
                  <c:v>-1.062091E-3</c:v>
                </c:pt>
                <c:pt idx="16389">
                  <c:v>-2.4663099999999998E-4</c:v>
                </c:pt>
                <c:pt idx="16390">
                  <c:v>1.6078970000000001E-3</c:v>
                </c:pt>
                <c:pt idx="16391">
                  <c:v>-4.00126E-4</c:v>
                </c:pt>
                <c:pt idx="16392">
                  <c:v>-5.1561599999999999E-4</c:v>
                </c:pt>
                <c:pt idx="16393">
                  <c:v>6.4978300000000002E-4</c:v>
                </c:pt>
                <c:pt idx="16394">
                  <c:v>1.7818900000000001E-4</c:v>
                </c:pt>
                <c:pt idx="16395">
                  <c:v>-1.22216E-4</c:v>
                </c:pt>
                <c:pt idx="16396">
                  <c:v>-1.2721469999999999E-3</c:v>
                </c:pt>
                <c:pt idx="16397">
                  <c:v>8.13907E-4</c:v>
                </c:pt>
                <c:pt idx="16398">
                  <c:v>7.1671500000000004E-4</c:v>
                </c:pt>
                <c:pt idx="16399">
                  <c:v>4.43208E-4</c:v>
                </c:pt>
                <c:pt idx="16400" formatCode="0.00E+00">
                  <c:v>2.12756E-5</c:v>
                </c:pt>
                <c:pt idx="16401">
                  <c:v>-3.3478900000000001E-3</c:v>
                </c:pt>
                <c:pt idx="16402">
                  <c:v>-1.0086310000000001E-3</c:v>
                </c:pt>
                <c:pt idx="16403" formatCode="0.00E+00">
                  <c:v>7.3677399999999994E-5</c:v>
                </c:pt>
                <c:pt idx="16404">
                  <c:v>2.84787E-4</c:v>
                </c:pt>
                <c:pt idx="16405" formatCode="0.00E+00">
                  <c:v>5.2559200000000003E-5</c:v>
                </c:pt>
                <c:pt idx="16406">
                  <c:v>1.287617E-3</c:v>
                </c:pt>
                <c:pt idx="16407">
                  <c:v>-1.403774E-3</c:v>
                </c:pt>
                <c:pt idx="16408">
                  <c:v>-1.393451E-3</c:v>
                </c:pt>
                <c:pt idx="16409">
                  <c:v>-2.2112799999999999E-4</c:v>
                </c:pt>
                <c:pt idx="16410">
                  <c:v>9.6710800000000005E-4</c:v>
                </c:pt>
                <c:pt idx="16411">
                  <c:v>-6.1294500000000005E-4</c:v>
                </c:pt>
                <c:pt idx="16412">
                  <c:v>2.5289599999999998E-3</c:v>
                </c:pt>
                <c:pt idx="16413">
                  <c:v>-2.1196499999999999E-4</c:v>
                </c:pt>
                <c:pt idx="16414">
                  <c:v>-1.1007930000000001E-3</c:v>
                </c:pt>
                <c:pt idx="16415">
                  <c:v>-1.291475E-3</c:v>
                </c:pt>
                <c:pt idx="16416">
                  <c:v>-1.134541E-3</c:v>
                </c:pt>
                <c:pt idx="16417">
                  <c:v>-1.88853E-4</c:v>
                </c:pt>
                <c:pt idx="16418">
                  <c:v>-7.8734400000000004E-4</c:v>
                </c:pt>
                <c:pt idx="16419">
                  <c:v>-4.24888E-4</c:v>
                </c:pt>
                <c:pt idx="16420">
                  <c:v>-1.3643959999999999E-3</c:v>
                </c:pt>
                <c:pt idx="16421">
                  <c:v>-2.1114129999999999E-3</c:v>
                </c:pt>
                <c:pt idx="16422">
                  <c:v>3.8404999999999998E-4</c:v>
                </c:pt>
                <c:pt idx="16423">
                  <c:v>-1.0266260000000001E-3</c:v>
                </c:pt>
                <c:pt idx="16424">
                  <c:v>-1.1835389999999999E-3</c:v>
                </c:pt>
                <c:pt idx="16425" formatCode="0.00E+00">
                  <c:v>5.85592E-5</c:v>
                </c:pt>
                <c:pt idx="16426">
                  <c:v>-3.1722599999999999E-4</c:v>
                </c:pt>
                <c:pt idx="16427">
                  <c:v>2.4336900000000001E-4</c:v>
                </c:pt>
                <c:pt idx="16428">
                  <c:v>-9.5847900000000004E-4</c:v>
                </c:pt>
                <c:pt idx="16429">
                  <c:v>1.6514190000000001E-3</c:v>
                </c:pt>
                <c:pt idx="16430">
                  <c:v>6.00334E-4</c:v>
                </c:pt>
                <c:pt idx="16431">
                  <c:v>-8.2738699999999996E-4</c:v>
                </c:pt>
                <c:pt idx="16432">
                  <c:v>2.6340700000000001E-3</c:v>
                </c:pt>
                <c:pt idx="16433">
                  <c:v>1.1592110000000001E-3</c:v>
                </c:pt>
                <c:pt idx="16434">
                  <c:v>1.049997E-3</c:v>
                </c:pt>
                <c:pt idx="16435">
                  <c:v>1.3445429999999999E-3</c:v>
                </c:pt>
                <c:pt idx="16436">
                  <c:v>-6.9905599999999998E-4</c:v>
                </c:pt>
                <c:pt idx="16437">
                  <c:v>4.8844800000000005E-4</c:v>
                </c:pt>
                <c:pt idx="16438">
                  <c:v>-1.396336E-3</c:v>
                </c:pt>
                <c:pt idx="16439">
                  <c:v>8.4817599999999996E-4</c:v>
                </c:pt>
                <c:pt idx="16440">
                  <c:v>-9.0301200000000002E-4</c:v>
                </c:pt>
                <c:pt idx="16441">
                  <c:v>1.2445609999999999E-3</c:v>
                </c:pt>
                <c:pt idx="16442">
                  <c:v>-7.5452600000000005E-4</c:v>
                </c:pt>
                <c:pt idx="16443">
                  <c:v>-1.00188E-4</c:v>
                </c:pt>
                <c:pt idx="16444">
                  <c:v>-1.2595670000000001E-3</c:v>
                </c:pt>
                <c:pt idx="16445">
                  <c:v>-3.199946E-3</c:v>
                </c:pt>
                <c:pt idx="16446">
                  <c:v>3.0961500000000001E-4</c:v>
                </c:pt>
                <c:pt idx="16447">
                  <c:v>-4.5497799999999998E-4</c:v>
                </c:pt>
                <c:pt idx="16448">
                  <c:v>-7.4236799999999998E-4</c:v>
                </c:pt>
                <c:pt idx="16449">
                  <c:v>-1.089378E-3</c:v>
                </c:pt>
                <c:pt idx="16450">
                  <c:v>5.9444599999999999E-4</c:v>
                </c:pt>
                <c:pt idx="16451">
                  <c:v>-9.9040200000000004E-4</c:v>
                </c:pt>
                <c:pt idx="16452">
                  <c:v>4.3020500000000002E-4</c:v>
                </c:pt>
                <c:pt idx="16453">
                  <c:v>1.7282300000000001E-3</c:v>
                </c:pt>
                <c:pt idx="16454">
                  <c:v>-2.35097E-4</c:v>
                </c:pt>
                <c:pt idx="16455">
                  <c:v>1.7095439999999999E-3</c:v>
                </c:pt>
                <c:pt idx="16456">
                  <c:v>5.1814899999999998E-4</c:v>
                </c:pt>
                <c:pt idx="16457">
                  <c:v>8.9045900000000002E-4</c:v>
                </c:pt>
                <c:pt idx="16458">
                  <c:v>-1.089411E-3</c:v>
                </c:pt>
                <c:pt idx="16459">
                  <c:v>9.4045000000000001E-4</c:v>
                </c:pt>
                <c:pt idx="16460">
                  <c:v>1.327798E-3</c:v>
                </c:pt>
                <c:pt idx="16461">
                  <c:v>2.772297E-3</c:v>
                </c:pt>
                <c:pt idx="16462">
                  <c:v>5.5030699999999999E-4</c:v>
                </c:pt>
                <c:pt idx="16463">
                  <c:v>-1.01936E-3</c:v>
                </c:pt>
                <c:pt idx="16464">
                  <c:v>-8.6330399999999996E-4</c:v>
                </c:pt>
                <c:pt idx="16465">
                  <c:v>4.4643800000000001E-4</c:v>
                </c:pt>
                <c:pt idx="16466">
                  <c:v>1.0703170000000001E-3</c:v>
                </c:pt>
                <c:pt idx="16467">
                  <c:v>1.0290379999999999E-3</c:v>
                </c:pt>
                <c:pt idx="16468">
                  <c:v>-2.5768999999999998E-4</c:v>
                </c:pt>
                <c:pt idx="16469">
                  <c:v>-1.108038E-3</c:v>
                </c:pt>
                <c:pt idx="16470">
                  <c:v>-1.9575800000000001E-4</c:v>
                </c:pt>
                <c:pt idx="16471">
                  <c:v>2.46061E-4</c:v>
                </c:pt>
                <c:pt idx="16472">
                  <c:v>-3.5864000000000002E-4</c:v>
                </c:pt>
                <c:pt idx="16473">
                  <c:v>5.39111E-4</c:v>
                </c:pt>
                <c:pt idx="16474">
                  <c:v>7.4976000000000003E-4</c:v>
                </c:pt>
                <c:pt idx="16475">
                  <c:v>3.50286E-4</c:v>
                </c:pt>
                <c:pt idx="16476">
                  <c:v>1.7540500000000001E-4</c:v>
                </c:pt>
                <c:pt idx="16477">
                  <c:v>1.5061860000000001E-3</c:v>
                </c:pt>
                <c:pt idx="16478">
                  <c:v>-1.256966E-3</c:v>
                </c:pt>
                <c:pt idx="16479">
                  <c:v>-1.0649520000000001E-3</c:v>
                </c:pt>
                <c:pt idx="16480" formatCode="0.00E+00">
                  <c:v>6.2961100000000003E-5</c:v>
                </c:pt>
                <c:pt idx="16481">
                  <c:v>8.2489200000000003E-4</c:v>
                </c:pt>
                <c:pt idx="16482">
                  <c:v>3.4585900000000001E-4</c:v>
                </c:pt>
                <c:pt idx="16483">
                  <c:v>-2.3212969999999999E-3</c:v>
                </c:pt>
                <c:pt idx="16484">
                  <c:v>-2.9313210000000002E-3</c:v>
                </c:pt>
                <c:pt idx="16485">
                  <c:v>-2.227181E-3</c:v>
                </c:pt>
                <c:pt idx="16486" formatCode="0.00E+00">
                  <c:v>-5.0237400000000001E-5</c:v>
                </c:pt>
                <c:pt idx="16487" formatCode="0.00E+00">
                  <c:v>-7.6070399999999996E-5</c:v>
                </c:pt>
                <c:pt idx="16488">
                  <c:v>-4.49001E-3</c:v>
                </c:pt>
                <c:pt idx="16489">
                  <c:v>-1.07131E-3</c:v>
                </c:pt>
                <c:pt idx="16490">
                  <c:v>2.019294E-3</c:v>
                </c:pt>
                <c:pt idx="16491">
                  <c:v>-1.618584E-3</c:v>
                </c:pt>
                <c:pt idx="16492">
                  <c:v>1.69885E-3</c:v>
                </c:pt>
                <c:pt idx="16493">
                  <c:v>-3.00119E-4</c:v>
                </c:pt>
                <c:pt idx="16494">
                  <c:v>-9.7046000000000003E-4</c:v>
                </c:pt>
                <c:pt idx="16495">
                  <c:v>-2.0213800000000001E-4</c:v>
                </c:pt>
                <c:pt idx="16496">
                  <c:v>-1.078339E-3</c:v>
                </c:pt>
                <c:pt idx="16497">
                  <c:v>-1.5806119999999999E-3</c:v>
                </c:pt>
                <c:pt idx="16498">
                  <c:v>-7.1798700000000001E-4</c:v>
                </c:pt>
                <c:pt idx="16499">
                  <c:v>1.46181E-3</c:v>
                </c:pt>
                <c:pt idx="16500">
                  <c:v>5.7553900000000002E-4</c:v>
                </c:pt>
                <c:pt idx="16501">
                  <c:v>-9.8613900000000003E-4</c:v>
                </c:pt>
                <c:pt idx="16502">
                  <c:v>-2.9081810000000001E-3</c:v>
                </c:pt>
                <c:pt idx="16503">
                  <c:v>9.4434800000000002E-4</c:v>
                </c:pt>
                <c:pt idx="16504">
                  <c:v>1.9685570000000001E-3</c:v>
                </c:pt>
                <c:pt idx="16505">
                  <c:v>-1.0192440000000001E-3</c:v>
                </c:pt>
                <c:pt idx="16506">
                  <c:v>1.4464499999999999E-4</c:v>
                </c:pt>
                <c:pt idx="16507">
                  <c:v>2.4504600000000001E-4</c:v>
                </c:pt>
                <c:pt idx="16508">
                  <c:v>-5.9982199999999996E-4</c:v>
                </c:pt>
                <c:pt idx="16509">
                  <c:v>-1.2861179999999999E-3</c:v>
                </c:pt>
                <c:pt idx="16510">
                  <c:v>-1.4470310000000001E-3</c:v>
                </c:pt>
                <c:pt idx="16511">
                  <c:v>2.0904449999999998E-3</c:v>
                </c:pt>
                <c:pt idx="16512">
                  <c:v>3.4765300000000001E-4</c:v>
                </c:pt>
                <c:pt idx="16513">
                  <c:v>1.742883E-3</c:v>
                </c:pt>
                <c:pt idx="16514">
                  <c:v>-3.2721900000000001E-4</c:v>
                </c:pt>
                <c:pt idx="16515">
                  <c:v>1.55963E-3</c:v>
                </c:pt>
                <c:pt idx="16516">
                  <c:v>-8.0502299999999998E-4</c:v>
                </c:pt>
                <c:pt idx="16517">
                  <c:v>4.4879400000000003E-4</c:v>
                </c:pt>
                <c:pt idx="16518">
                  <c:v>-1.2895459999999999E-3</c:v>
                </c:pt>
                <c:pt idx="16519">
                  <c:v>8.2606900000000002E-4</c:v>
                </c:pt>
                <c:pt idx="16520">
                  <c:v>-1.818949E-3</c:v>
                </c:pt>
                <c:pt idx="16521">
                  <c:v>-1.1022930000000001E-3</c:v>
                </c:pt>
                <c:pt idx="16522">
                  <c:v>-1.1496659999999999E-3</c:v>
                </c:pt>
                <c:pt idx="16523">
                  <c:v>-9.9307200000000001E-4</c:v>
                </c:pt>
                <c:pt idx="16524">
                  <c:v>2.8364500000000001E-4</c:v>
                </c:pt>
                <c:pt idx="16525">
                  <c:v>-2.1596500000000001E-4</c:v>
                </c:pt>
                <c:pt idx="16526">
                  <c:v>1.2925180000000001E-3</c:v>
                </c:pt>
                <c:pt idx="16527">
                  <c:v>-5.6210799999999997E-4</c:v>
                </c:pt>
                <c:pt idx="16528">
                  <c:v>3.3698799999999998E-4</c:v>
                </c:pt>
                <c:pt idx="16529">
                  <c:v>1.613441E-3</c:v>
                </c:pt>
                <c:pt idx="16530">
                  <c:v>1.8185400000000001E-4</c:v>
                </c:pt>
                <c:pt idx="16531">
                  <c:v>3.96239E-4</c:v>
                </c:pt>
                <c:pt idx="16532">
                  <c:v>-1.794857E-3</c:v>
                </c:pt>
                <c:pt idx="16533" formatCode="0.00E+00">
                  <c:v>-5.6344999999999997E-5</c:v>
                </c:pt>
                <c:pt idx="16534" formatCode="0.00E+00">
                  <c:v>7.1693199999999998E-6</c:v>
                </c:pt>
                <c:pt idx="16535">
                  <c:v>1.1997329999999999E-3</c:v>
                </c:pt>
                <c:pt idx="16536">
                  <c:v>-6.3244799999999997E-4</c:v>
                </c:pt>
                <c:pt idx="16537">
                  <c:v>-7.4003899999999995E-4</c:v>
                </c:pt>
                <c:pt idx="16538">
                  <c:v>-3.49377E-4</c:v>
                </c:pt>
                <c:pt idx="16539">
                  <c:v>-9.5418100000000002E-4</c:v>
                </c:pt>
                <c:pt idx="16540">
                  <c:v>-1.19943E-3</c:v>
                </c:pt>
                <c:pt idx="16541">
                  <c:v>3.6927959999999999E-3</c:v>
                </c:pt>
                <c:pt idx="16542">
                  <c:v>-1.485049E-3</c:v>
                </c:pt>
                <c:pt idx="16543" formatCode="0.00E+00">
                  <c:v>4.8931199999999997E-5</c:v>
                </c:pt>
                <c:pt idx="16544">
                  <c:v>3.3090379999999998E-3</c:v>
                </c:pt>
                <c:pt idx="16545">
                  <c:v>-3.5099860000000001E-3</c:v>
                </c:pt>
                <c:pt idx="16546">
                  <c:v>1.2219729999999999E-3</c:v>
                </c:pt>
                <c:pt idx="16547">
                  <c:v>5.4925899999999997E-4</c:v>
                </c:pt>
                <c:pt idx="16548">
                  <c:v>5.8369599999999998E-4</c:v>
                </c:pt>
                <c:pt idx="16549">
                  <c:v>-1.1857079999999999E-3</c:v>
                </c:pt>
                <c:pt idx="16550">
                  <c:v>5.6609E-4</c:v>
                </c:pt>
                <c:pt idx="16551">
                  <c:v>-1.4869410000000001E-3</c:v>
                </c:pt>
                <c:pt idx="16552">
                  <c:v>-2.461693E-3</c:v>
                </c:pt>
                <c:pt idx="16553">
                  <c:v>-1.545565E-3</c:v>
                </c:pt>
                <c:pt idx="16554">
                  <c:v>-9.1151100000000005E-4</c:v>
                </c:pt>
                <c:pt idx="16555">
                  <c:v>-1.9605299999999998E-3</c:v>
                </c:pt>
                <c:pt idx="16556">
                  <c:v>-1.477201E-3</c:v>
                </c:pt>
                <c:pt idx="16557">
                  <c:v>-7.65072E-4</c:v>
                </c:pt>
                <c:pt idx="16558">
                  <c:v>1.256823E-3</c:v>
                </c:pt>
                <c:pt idx="16559">
                  <c:v>-2.2043200000000001E-4</c:v>
                </c:pt>
                <c:pt idx="16560">
                  <c:v>-9.4981099999999995E-4</c:v>
                </c:pt>
                <c:pt idx="16561">
                  <c:v>-2.2550270000000002E-3</c:v>
                </c:pt>
                <c:pt idx="16562">
                  <c:v>-1.178583E-3</c:v>
                </c:pt>
                <c:pt idx="16563" formatCode="0.00E+00">
                  <c:v>6.2580199999999998E-6</c:v>
                </c:pt>
                <c:pt idx="16564" formatCode="0.00E+00">
                  <c:v>6.0629099999999999E-5</c:v>
                </c:pt>
                <c:pt idx="16565">
                  <c:v>2.4545200000000001E-4</c:v>
                </c:pt>
                <c:pt idx="16566">
                  <c:v>-2.3532699999999999E-4</c:v>
                </c:pt>
                <c:pt idx="16567">
                  <c:v>-1.4690999999999999E-4</c:v>
                </c:pt>
                <c:pt idx="16568">
                  <c:v>-2.0146780000000002E-3</c:v>
                </c:pt>
                <c:pt idx="16569">
                  <c:v>1.520934E-3</c:v>
                </c:pt>
                <c:pt idx="16570">
                  <c:v>6.02207E-4</c:v>
                </c:pt>
                <c:pt idx="16571">
                  <c:v>1.1050120000000001E-3</c:v>
                </c:pt>
                <c:pt idx="16572">
                  <c:v>-2.2924830000000001E-3</c:v>
                </c:pt>
                <c:pt idx="16573" formatCode="0.00E+00">
                  <c:v>-7.3271300000000004E-5</c:v>
                </c:pt>
                <c:pt idx="16574">
                  <c:v>1.0270570000000001E-3</c:v>
                </c:pt>
                <c:pt idx="16575">
                  <c:v>3.0009920000000001E-3</c:v>
                </c:pt>
                <c:pt idx="16576">
                  <c:v>3.7634799999999998E-4</c:v>
                </c:pt>
                <c:pt idx="16577">
                  <c:v>7.3640700000000001E-4</c:v>
                </c:pt>
                <c:pt idx="16578" formatCode="0.00E+00">
                  <c:v>-4.1504900000000003E-5</c:v>
                </c:pt>
                <c:pt idx="16579">
                  <c:v>-4.1860900000000002E-4</c:v>
                </c:pt>
                <c:pt idx="16580">
                  <c:v>-9.9126100000000001E-4</c:v>
                </c:pt>
                <c:pt idx="16581">
                  <c:v>-1.5076799999999999E-4</c:v>
                </c:pt>
                <c:pt idx="16582">
                  <c:v>-6.9669000000000003E-4</c:v>
                </c:pt>
                <c:pt idx="16583">
                  <c:v>7.6804800000000002E-4</c:v>
                </c:pt>
                <c:pt idx="16584">
                  <c:v>-3.0696100000000002E-4</c:v>
                </c:pt>
                <c:pt idx="16585">
                  <c:v>-8.1562500000000005E-4</c:v>
                </c:pt>
                <c:pt idx="16586">
                  <c:v>-9.9608199999999991E-4</c:v>
                </c:pt>
                <c:pt idx="16587">
                  <c:v>-2.3146130000000001E-3</c:v>
                </c:pt>
                <c:pt idx="16588">
                  <c:v>9.4661699999999997E-4</c:v>
                </c:pt>
                <c:pt idx="16589">
                  <c:v>-1.4795229999999999E-3</c:v>
                </c:pt>
                <c:pt idx="16590">
                  <c:v>4.89175E-4</c:v>
                </c:pt>
                <c:pt idx="16591">
                  <c:v>-7.7183099999999995E-4</c:v>
                </c:pt>
                <c:pt idx="16592">
                  <c:v>-2.7211999999999999E-4</c:v>
                </c:pt>
                <c:pt idx="16593">
                  <c:v>-1.149632E-3</c:v>
                </c:pt>
                <c:pt idx="16594">
                  <c:v>-1.61133E-3</c:v>
                </c:pt>
                <c:pt idx="16595">
                  <c:v>-3.8917940000000001E-3</c:v>
                </c:pt>
                <c:pt idx="16596">
                  <c:v>-1.8147269999999999E-3</c:v>
                </c:pt>
                <c:pt idx="16597">
                  <c:v>-6.5438699999999998E-4</c:v>
                </c:pt>
                <c:pt idx="16598">
                  <c:v>1.4870840000000001E-3</c:v>
                </c:pt>
                <c:pt idx="16599">
                  <c:v>-1.2658249999999999E-3</c:v>
                </c:pt>
                <c:pt idx="16600">
                  <c:v>8.2272499999999995E-4</c:v>
                </c:pt>
                <c:pt idx="16601">
                  <c:v>1.886125E-3</c:v>
                </c:pt>
                <c:pt idx="16602">
                  <c:v>-4.6270099999999999E-4</c:v>
                </c:pt>
                <c:pt idx="16603">
                  <c:v>-1.276031E-3</c:v>
                </c:pt>
                <c:pt idx="16604">
                  <c:v>7.9829499999999997E-4</c:v>
                </c:pt>
                <c:pt idx="16605">
                  <c:v>1.2078699999999999E-4</c:v>
                </c:pt>
                <c:pt idx="16606">
                  <c:v>1.048691E-3</c:v>
                </c:pt>
                <c:pt idx="16607">
                  <c:v>7.4136199999999997E-4</c:v>
                </c:pt>
                <c:pt idx="16608">
                  <c:v>1.4644180000000001E-3</c:v>
                </c:pt>
                <c:pt idx="16609">
                  <c:v>3.2111850000000001E-3</c:v>
                </c:pt>
                <c:pt idx="16610">
                  <c:v>2.6604299999999999E-4</c:v>
                </c:pt>
                <c:pt idx="16611">
                  <c:v>5.58991E-4</c:v>
                </c:pt>
                <c:pt idx="16612">
                  <c:v>2.6387110000000002E-3</c:v>
                </c:pt>
                <c:pt idx="16613">
                  <c:v>1.046674E-3</c:v>
                </c:pt>
                <c:pt idx="16614">
                  <c:v>-1.0543670000000001E-3</c:v>
                </c:pt>
                <c:pt idx="16615">
                  <c:v>1.23017E-4</c:v>
                </c:pt>
                <c:pt idx="16616">
                  <c:v>9.3356799999999996E-4</c:v>
                </c:pt>
                <c:pt idx="16617">
                  <c:v>6.4168500000000002E-4</c:v>
                </c:pt>
                <c:pt idx="16618">
                  <c:v>3.23944E-4</c:v>
                </c:pt>
                <c:pt idx="16619">
                  <c:v>-1.159703E-3</c:v>
                </c:pt>
                <c:pt idx="16620">
                  <c:v>4.2743700000000002E-4</c:v>
                </c:pt>
                <c:pt idx="16621">
                  <c:v>-1.7997639999999999E-3</c:v>
                </c:pt>
                <c:pt idx="16622">
                  <c:v>4.80326E-4</c:v>
                </c:pt>
                <c:pt idx="16623">
                  <c:v>-6.2355400000000001E-4</c:v>
                </c:pt>
                <c:pt idx="16624">
                  <c:v>-2.140224E-3</c:v>
                </c:pt>
                <c:pt idx="16625">
                  <c:v>1.190857E-3</c:v>
                </c:pt>
                <c:pt idx="16626">
                  <c:v>-1.5662409999999999E-3</c:v>
                </c:pt>
                <c:pt idx="16627">
                  <c:v>-2.399277E-3</c:v>
                </c:pt>
                <c:pt idx="16628">
                  <c:v>-2.3297069999999999E-3</c:v>
                </c:pt>
                <c:pt idx="16629">
                  <c:v>-8.4179899999999995E-4</c:v>
                </c:pt>
                <c:pt idx="16630">
                  <c:v>-2.2502199999999998E-3</c:v>
                </c:pt>
                <c:pt idx="16631">
                  <c:v>-1.64699E-4</c:v>
                </c:pt>
                <c:pt idx="16632">
                  <c:v>-1.3016150000000001E-3</c:v>
                </c:pt>
                <c:pt idx="16633">
                  <c:v>-1.2374319999999999E-3</c:v>
                </c:pt>
                <c:pt idx="16634">
                  <c:v>-1.92478E-4</c:v>
                </c:pt>
                <c:pt idx="16635">
                  <c:v>-1.06192E-4</c:v>
                </c:pt>
                <c:pt idx="16636">
                  <c:v>1.515859E-3</c:v>
                </c:pt>
                <c:pt idx="16637">
                  <c:v>1.3044039999999999E-3</c:v>
                </c:pt>
                <c:pt idx="16638">
                  <c:v>-1.101026E-3</c:v>
                </c:pt>
                <c:pt idx="16639">
                  <c:v>-3.6070609999999999E-3</c:v>
                </c:pt>
                <c:pt idx="16640">
                  <c:v>2.0254299999999999E-4</c:v>
                </c:pt>
                <c:pt idx="16641">
                  <c:v>-3.4100800000000001E-4</c:v>
                </c:pt>
                <c:pt idx="16642" formatCode="0.00E+00">
                  <c:v>6.2044200000000005E-5</c:v>
                </c:pt>
                <c:pt idx="16643">
                  <c:v>2.4855210000000001E-3</c:v>
                </c:pt>
                <c:pt idx="16644">
                  <c:v>2.6221799999999999E-4</c:v>
                </c:pt>
                <c:pt idx="16645">
                  <c:v>1.7253590000000001E-3</c:v>
                </c:pt>
                <c:pt idx="16646">
                  <c:v>6.6961600000000005E-4</c:v>
                </c:pt>
                <c:pt idx="16647">
                  <c:v>2.99437E-4</c:v>
                </c:pt>
                <c:pt idx="16648">
                  <c:v>3.24581E-4</c:v>
                </c:pt>
                <c:pt idx="16649">
                  <c:v>6.2418700000000001E-4</c:v>
                </c:pt>
                <c:pt idx="16650">
                  <c:v>1.5718799999999999E-3</c:v>
                </c:pt>
                <c:pt idx="16651">
                  <c:v>6.4030599999999999E-4</c:v>
                </c:pt>
                <c:pt idx="16652">
                  <c:v>-2.9125700000000001E-4</c:v>
                </c:pt>
                <c:pt idx="16653">
                  <c:v>-1.1884759999999999E-3</c:v>
                </c:pt>
                <c:pt idx="16654">
                  <c:v>5.0400599999999999E-4</c:v>
                </c:pt>
                <c:pt idx="16655">
                  <c:v>-7.8416499999999997E-4</c:v>
                </c:pt>
                <c:pt idx="16656">
                  <c:v>1.2489879999999999E-3</c:v>
                </c:pt>
                <c:pt idx="16657">
                  <c:v>1.371227E-3</c:v>
                </c:pt>
                <c:pt idx="16658">
                  <c:v>-1.430413E-3</c:v>
                </c:pt>
                <c:pt idx="16659">
                  <c:v>1.0604410000000001E-3</c:v>
                </c:pt>
                <c:pt idx="16660">
                  <c:v>-2.3697050000000002E-3</c:v>
                </c:pt>
                <c:pt idx="16661">
                  <c:v>-4.1574400000000001E-4</c:v>
                </c:pt>
                <c:pt idx="16662">
                  <c:v>-1.3239689999999999E-3</c:v>
                </c:pt>
                <c:pt idx="16663">
                  <c:v>-1.9346319999999999E-3</c:v>
                </c:pt>
                <c:pt idx="16664">
                  <c:v>-5.46562E-4</c:v>
                </c:pt>
                <c:pt idx="16665">
                  <c:v>-2.4059810000000002E-3</c:v>
                </c:pt>
                <c:pt idx="16666">
                  <c:v>-1.420377E-3</c:v>
                </c:pt>
                <c:pt idx="16667">
                  <c:v>3.72996E-4</c:v>
                </c:pt>
                <c:pt idx="16668">
                  <c:v>1.7161699999999999E-3</c:v>
                </c:pt>
                <c:pt idx="16669">
                  <c:v>-8.8707E-4</c:v>
                </c:pt>
                <c:pt idx="16670">
                  <c:v>-1.4794249999999999E-3</c:v>
                </c:pt>
                <c:pt idx="16671">
                  <c:v>-2.8522840000000001E-3</c:v>
                </c:pt>
                <c:pt idx="16672">
                  <c:v>-2.5960499999999999E-4</c:v>
                </c:pt>
                <c:pt idx="16673">
                  <c:v>-1.0961040000000001E-3</c:v>
                </c:pt>
                <c:pt idx="16674">
                  <c:v>-7.1379400000000002E-4</c:v>
                </c:pt>
                <c:pt idx="16675">
                  <c:v>-1.204349E-3</c:v>
                </c:pt>
                <c:pt idx="16676">
                  <c:v>-1.439598E-3</c:v>
                </c:pt>
                <c:pt idx="16677">
                  <c:v>-6.1827900000000001E-4</c:v>
                </c:pt>
                <c:pt idx="16678">
                  <c:v>4.5848200000000002E-4</c:v>
                </c:pt>
                <c:pt idx="16679">
                  <c:v>-1.13299E-4</c:v>
                </c:pt>
                <c:pt idx="16680">
                  <c:v>7.3898699999999998E-4</c:v>
                </c:pt>
                <c:pt idx="16681" formatCode="0.00E+00">
                  <c:v>-2.9068400000000001E-5</c:v>
                </c:pt>
                <c:pt idx="16682">
                  <c:v>1.7224409999999999E-3</c:v>
                </c:pt>
                <c:pt idx="16683">
                  <c:v>-1.1183530000000001E-3</c:v>
                </c:pt>
                <c:pt idx="16684">
                  <c:v>2.2381050000000002E-3</c:v>
                </c:pt>
                <c:pt idx="16685">
                  <c:v>1.5520740000000001E-3</c:v>
                </c:pt>
                <c:pt idx="16686">
                  <c:v>1.4106839999999999E-3</c:v>
                </c:pt>
                <c:pt idx="16687">
                  <c:v>1.469539E-3</c:v>
                </c:pt>
                <c:pt idx="16688">
                  <c:v>7.6086700000000003E-4</c:v>
                </c:pt>
                <c:pt idx="16689">
                  <c:v>-3.5635739999999999E-3</c:v>
                </c:pt>
                <c:pt idx="16690">
                  <c:v>-9.99668E-4</c:v>
                </c:pt>
                <c:pt idx="16691">
                  <c:v>-2.3773699999999999E-4</c:v>
                </c:pt>
                <c:pt idx="16692">
                  <c:v>1.2048399999999999E-4</c:v>
                </c:pt>
                <c:pt idx="16693">
                  <c:v>-1.6473219999999999E-3</c:v>
                </c:pt>
                <c:pt idx="16694">
                  <c:v>-2.5301099999999998E-4</c:v>
                </c:pt>
                <c:pt idx="16695">
                  <c:v>1.4207849999999999E-3</c:v>
                </c:pt>
                <c:pt idx="16696" formatCode="0.00E+00">
                  <c:v>8.6891000000000005E-5</c:v>
                </c:pt>
                <c:pt idx="16697">
                  <c:v>-2.2340540000000001E-3</c:v>
                </c:pt>
                <c:pt idx="16698">
                  <c:v>-7.2968900000000005E-4</c:v>
                </c:pt>
                <c:pt idx="16699">
                  <c:v>-9.2676300000000004E-4</c:v>
                </c:pt>
                <c:pt idx="16700">
                  <c:v>-1.054522E-3</c:v>
                </c:pt>
                <c:pt idx="16701">
                  <c:v>-2.012195E-3</c:v>
                </c:pt>
                <c:pt idx="16702">
                  <c:v>-7.3835800000000005E-4</c:v>
                </c:pt>
                <c:pt idx="16703">
                  <c:v>-1.0315719999999999E-3</c:v>
                </c:pt>
                <c:pt idx="16704">
                  <c:v>-4.6341500000000001E-4</c:v>
                </c:pt>
                <c:pt idx="16705">
                  <c:v>-3.65411E-4</c:v>
                </c:pt>
                <c:pt idx="16706">
                  <c:v>-1.8411359999999999E-3</c:v>
                </c:pt>
                <c:pt idx="16707">
                  <c:v>5.3067499999999998E-4</c:v>
                </c:pt>
                <c:pt idx="16708">
                  <c:v>5.7651899999999995E-4</c:v>
                </c:pt>
                <c:pt idx="16709">
                  <c:v>-9.9847499999999997E-4</c:v>
                </c:pt>
                <c:pt idx="16710">
                  <c:v>6.1784999999999997E-4</c:v>
                </c:pt>
                <c:pt idx="16711">
                  <c:v>-2.4863300000000001E-3</c:v>
                </c:pt>
                <c:pt idx="16712">
                  <c:v>8.5338999999999999E-4</c:v>
                </c:pt>
                <c:pt idx="16713">
                  <c:v>2.4733910000000001E-3</c:v>
                </c:pt>
                <c:pt idx="16714">
                  <c:v>-1.67298E-4</c:v>
                </c:pt>
                <c:pt idx="16715">
                  <c:v>3.844222E-3</c:v>
                </c:pt>
                <c:pt idx="16716">
                  <c:v>2.6742290000000002E-3</c:v>
                </c:pt>
                <c:pt idx="16717">
                  <c:v>6.7526100000000003E-4</c:v>
                </c:pt>
                <c:pt idx="16718">
                  <c:v>1.498816E-3</c:v>
                </c:pt>
                <c:pt idx="16719">
                  <c:v>1.2117269999999999E-3</c:v>
                </c:pt>
                <c:pt idx="16720">
                  <c:v>-5.7643899999999999E-4</c:v>
                </c:pt>
                <c:pt idx="16721">
                  <c:v>1.5727320000000001E-3</c:v>
                </c:pt>
                <c:pt idx="16722">
                  <c:v>-2.7300290000000001E-3</c:v>
                </c:pt>
                <c:pt idx="16723">
                  <c:v>-3.573985E-3</c:v>
                </c:pt>
                <c:pt idx="16724">
                  <c:v>-6.5566210000000003E-3</c:v>
                </c:pt>
                <c:pt idx="16725">
                  <c:v>-7.8522490000000004E-3</c:v>
                </c:pt>
                <c:pt idx="16726">
                  <c:v>-5.3058660000000002E-3</c:v>
                </c:pt>
                <c:pt idx="16727">
                  <c:v>-4.2379389999999996E-3</c:v>
                </c:pt>
                <c:pt idx="16728">
                  <c:v>1.716604E-3</c:v>
                </c:pt>
                <c:pt idx="16729">
                  <c:v>5.2590500000000001E-4</c:v>
                </c:pt>
                <c:pt idx="16730">
                  <c:v>-1.400199E-3</c:v>
                </c:pt>
                <c:pt idx="16731">
                  <c:v>3.5136199999999997E-4</c:v>
                </c:pt>
                <c:pt idx="16732">
                  <c:v>6.0870599999999998E-4</c:v>
                </c:pt>
                <c:pt idx="16733">
                  <c:v>1.439346E-3</c:v>
                </c:pt>
                <c:pt idx="16734" formatCode="0.00E+00">
                  <c:v>-5.9911999999999998E-5</c:v>
                </c:pt>
                <c:pt idx="16735">
                  <c:v>2.9209639999999999E-3</c:v>
                </c:pt>
                <c:pt idx="16736">
                  <c:v>2.6935449999999999E-3</c:v>
                </c:pt>
                <c:pt idx="16737">
                  <c:v>-3.8959599999999997E-4</c:v>
                </c:pt>
                <c:pt idx="16738">
                  <c:v>-2.4092499999999999E-4</c:v>
                </c:pt>
                <c:pt idx="16739">
                  <c:v>-2.6960930000000001E-3</c:v>
                </c:pt>
                <c:pt idx="16740">
                  <c:v>1.5064200000000001E-4</c:v>
                </c:pt>
                <c:pt idx="16741">
                  <c:v>-1.2243480000000001E-3</c:v>
                </c:pt>
                <c:pt idx="16742">
                  <c:v>7.29548E-4</c:v>
                </c:pt>
                <c:pt idx="16743">
                  <c:v>-1.620692E-3</c:v>
                </c:pt>
                <c:pt idx="16744">
                  <c:v>-1.535221E-3</c:v>
                </c:pt>
                <c:pt idx="16745">
                  <c:v>-8.37739E-4</c:v>
                </c:pt>
                <c:pt idx="16746">
                  <c:v>-2.1840340000000001E-3</c:v>
                </c:pt>
                <c:pt idx="16747">
                  <c:v>-1.5328919999999999E-3</c:v>
                </c:pt>
                <c:pt idx="16748">
                  <c:v>-9.9397500000000002E-4</c:v>
                </c:pt>
                <c:pt idx="16749">
                  <c:v>-2.059239E-3</c:v>
                </c:pt>
                <c:pt idx="16750">
                  <c:v>-2.7147450000000002E-3</c:v>
                </c:pt>
                <c:pt idx="16751">
                  <c:v>-2.1152670000000001E-3</c:v>
                </c:pt>
                <c:pt idx="16752">
                  <c:v>-2.308236E-3</c:v>
                </c:pt>
                <c:pt idx="16753">
                  <c:v>7.62655E-4</c:v>
                </c:pt>
                <c:pt idx="16754">
                  <c:v>8.1849699999999995E-4</c:v>
                </c:pt>
                <c:pt idx="16755">
                  <c:v>4.7128379999999996E-3</c:v>
                </c:pt>
                <c:pt idx="16756">
                  <c:v>1.657019E-3</c:v>
                </c:pt>
                <c:pt idx="16757">
                  <c:v>2.8224180000000001E-3</c:v>
                </c:pt>
                <c:pt idx="16758">
                  <c:v>4.8370990000000001E-3</c:v>
                </c:pt>
                <c:pt idx="16759">
                  <c:v>3.0668959999999999E-3</c:v>
                </c:pt>
                <c:pt idx="16760">
                  <c:v>7.8031499999999996E-4</c:v>
                </c:pt>
                <c:pt idx="16761">
                  <c:v>1.494043E-3</c:v>
                </c:pt>
                <c:pt idx="16762">
                  <c:v>1.788771E-3</c:v>
                </c:pt>
                <c:pt idx="16763">
                  <c:v>-1.200361E-3</c:v>
                </c:pt>
                <c:pt idx="16764">
                  <c:v>-2.6771719999999998E-3</c:v>
                </c:pt>
                <c:pt idx="16765">
                  <c:v>-4.0532270000000004E-3</c:v>
                </c:pt>
                <c:pt idx="16766">
                  <c:v>-1.0409397000000001E-2</c:v>
                </c:pt>
                <c:pt idx="16767">
                  <c:v>-1.3691210000000001E-2</c:v>
                </c:pt>
                <c:pt idx="16768">
                  <c:v>-1.2367675E-2</c:v>
                </c:pt>
                <c:pt idx="16769">
                  <c:v>-3.1550010000000002E-3</c:v>
                </c:pt>
                <c:pt idx="16770" formatCode="0.00E+00">
                  <c:v>6.5348100000000005E-5</c:v>
                </c:pt>
                <c:pt idx="16771">
                  <c:v>2.5567350000000001E-3</c:v>
                </c:pt>
                <c:pt idx="16772">
                  <c:v>5.6896000000000004E-3</c:v>
                </c:pt>
                <c:pt idx="16773">
                  <c:v>7.1593990000000003E-3</c:v>
                </c:pt>
                <c:pt idx="16774">
                  <c:v>4.0510069999999997E-3</c:v>
                </c:pt>
                <c:pt idx="16775">
                  <c:v>5.3350399999999997E-4</c:v>
                </c:pt>
                <c:pt idx="16776">
                  <c:v>9.8088800000000007E-4</c:v>
                </c:pt>
                <c:pt idx="16777">
                  <c:v>2.5476259999999999E-3</c:v>
                </c:pt>
                <c:pt idx="16778">
                  <c:v>-1.9066140000000001E-3</c:v>
                </c:pt>
                <c:pt idx="16779">
                  <c:v>-2.4533500000000001E-4</c:v>
                </c:pt>
                <c:pt idx="16780">
                  <c:v>-8.9181099999999995E-4</c:v>
                </c:pt>
                <c:pt idx="16781">
                  <c:v>-1.7165920000000001E-3</c:v>
                </c:pt>
                <c:pt idx="16782">
                  <c:v>-3.3457510000000001E-3</c:v>
                </c:pt>
                <c:pt idx="16783">
                  <c:v>-6.95373E-4</c:v>
                </c:pt>
                <c:pt idx="16784">
                  <c:v>-3.188752E-3</c:v>
                </c:pt>
                <c:pt idx="16785">
                  <c:v>1.7109199999999999E-4</c:v>
                </c:pt>
                <c:pt idx="16786">
                  <c:v>-4.0477220000000001E-3</c:v>
                </c:pt>
                <c:pt idx="16787">
                  <c:v>-8.0585599999999998E-4</c:v>
                </c:pt>
                <c:pt idx="16788">
                  <c:v>-3.9645300000000001E-4</c:v>
                </c:pt>
                <c:pt idx="16789">
                  <c:v>1.5298110000000001E-3</c:v>
                </c:pt>
                <c:pt idx="16790">
                  <c:v>3.8579899999999998E-4</c:v>
                </c:pt>
                <c:pt idx="16791">
                  <c:v>1.032947E-3</c:v>
                </c:pt>
                <c:pt idx="16792">
                  <c:v>1.582726E-3</c:v>
                </c:pt>
                <c:pt idx="16793">
                  <c:v>3.59501E-3</c:v>
                </c:pt>
                <c:pt idx="16794">
                  <c:v>4.3502740000000003E-3</c:v>
                </c:pt>
                <c:pt idx="16795">
                  <c:v>3.085272E-3</c:v>
                </c:pt>
                <c:pt idx="16796">
                  <c:v>9.2662699999999996E-4</c:v>
                </c:pt>
                <c:pt idx="16797">
                  <c:v>3.3088240000000001E-3</c:v>
                </c:pt>
                <c:pt idx="16798">
                  <c:v>2.0998100000000001E-3</c:v>
                </c:pt>
                <c:pt idx="16799">
                  <c:v>8.9446299999999996E-4</c:v>
                </c:pt>
                <c:pt idx="16800">
                  <c:v>4.6122000000000003E-3</c:v>
                </c:pt>
                <c:pt idx="16801">
                  <c:v>3.131216E-3</c:v>
                </c:pt>
                <c:pt idx="16802">
                  <c:v>1.82241E-3</c:v>
                </c:pt>
                <c:pt idx="16803">
                  <c:v>4.0173880000000002E-3</c:v>
                </c:pt>
                <c:pt idx="16804">
                  <c:v>2.2609549999999998E-3</c:v>
                </c:pt>
                <c:pt idx="16805">
                  <c:v>4.0055910000000002E-3</c:v>
                </c:pt>
                <c:pt idx="16806">
                  <c:v>1.31569E-4</c:v>
                </c:pt>
                <c:pt idx="16807">
                  <c:v>1.911893E-3</c:v>
                </c:pt>
                <c:pt idx="16808">
                  <c:v>1.557995E-3</c:v>
                </c:pt>
                <c:pt idx="16809">
                  <c:v>4.9194369999999996E-3</c:v>
                </c:pt>
                <c:pt idx="16810">
                  <c:v>1.9964679999999999E-3</c:v>
                </c:pt>
                <c:pt idx="16811">
                  <c:v>2.533628E-3</c:v>
                </c:pt>
                <c:pt idx="16812">
                  <c:v>2.3023840000000002E-3</c:v>
                </c:pt>
                <c:pt idx="16813">
                  <c:v>2.8571199999999999E-3</c:v>
                </c:pt>
                <c:pt idx="16814">
                  <c:v>2.7822139999999999E-3</c:v>
                </c:pt>
                <c:pt idx="16815">
                  <c:v>2.785942E-3</c:v>
                </c:pt>
                <c:pt idx="16816">
                  <c:v>4.783275E-3</c:v>
                </c:pt>
                <c:pt idx="16817" formatCode="0.00E+00">
                  <c:v>-1.9203900000000001E-5</c:v>
                </c:pt>
                <c:pt idx="16818">
                  <c:v>-1.5324499999999999E-4</c:v>
                </c:pt>
                <c:pt idx="16819">
                  <c:v>1.188988E-3</c:v>
                </c:pt>
                <c:pt idx="16820">
                  <c:v>-1.136151E-3</c:v>
                </c:pt>
                <c:pt idx="16821">
                  <c:v>-2.228313E-3</c:v>
                </c:pt>
                <c:pt idx="16822">
                  <c:v>3.0550999999999999E-4</c:v>
                </c:pt>
                <c:pt idx="16823">
                  <c:v>6.0698000000000002E-4</c:v>
                </c:pt>
                <c:pt idx="16824">
                  <c:v>1.01384E-4</c:v>
                </c:pt>
                <c:pt idx="16825">
                  <c:v>-7.0528799999999999E-4</c:v>
                </c:pt>
                <c:pt idx="16826">
                  <c:v>-8.5026600000000002E-4</c:v>
                </c:pt>
                <c:pt idx="16827">
                  <c:v>-2.7973030000000001E-3</c:v>
                </c:pt>
                <c:pt idx="16828">
                  <c:v>-1.3095959999999999E-3</c:v>
                </c:pt>
                <c:pt idx="16829">
                  <c:v>-2.8289299999999999E-3</c:v>
                </c:pt>
                <c:pt idx="16830">
                  <c:v>-2.20739E-3</c:v>
                </c:pt>
                <c:pt idx="16831">
                  <c:v>-2.441482E-3</c:v>
                </c:pt>
                <c:pt idx="16832">
                  <c:v>-9.7872299999999992E-4</c:v>
                </c:pt>
                <c:pt idx="16833">
                  <c:v>-7.9549700000000004E-4</c:v>
                </c:pt>
                <c:pt idx="16834">
                  <c:v>1.544679E-3</c:v>
                </c:pt>
                <c:pt idx="16835">
                  <c:v>1.5159170000000001E-3</c:v>
                </c:pt>
                <c:pt idx="16836">
                  <c:v>-1.853323E-3</c:v>
                </c:pt>
                <c:pt idx="16837">
                  <c:v>1.8407479999999999E-3</c:v>
                </c:pt>
                <c:pt idx="16838">
                  <c:v>-2.2072849999999998E-3</c:v>
                </c:pt>
                <c:pt idx="16839">
                  <c:v>2.6564459999999998E-3</c:v>
                </c:pt>
                <c:pt idx="16840">
                  <c:v>1.7196760000000001E-3</c:v>
                </c:pt>
                <c:pt idx="16841">
                  <c:v>1.79744E-3</c:v>
                </c:pt>
                <c:pt idx="16842">
                  <c:v>1.46868E-4</c:v>
                </c:pt>
                <c:pt idx="16843">
                  <c:v>1.4811119999999999E-3</c:v>
                </c:pt>
                <c:pt idx="16844">
                  <c:v>3.5307440000000002E-3</c:v>
                </c:pt>
                <c:pt idx="16845">
                  <c:v>1.022579E-3</c:v>
                </c:pt>
                <c:pt idx="16846">
                  <c:v>1.2071530000000001E-3</c:v>
                </c:pt>
                <c:pt idx="16847">
                  <c:v>-1.5478700000000001E-4</c:v>
                </c:pt>
                <c:pt idx="16848">
                  <c:v>1.3966429999999999E-3</c:v>
                </c:pt>
                <c:pt idx="16849">
                  <c:v>1.4839950000000001E-3</c:v>
                </c:pt>
                <c:pt idx="16850">
                  <c:v>2.1178500000000001E-3</c:v>
                </c:pt>
                <c:pt idx="16851">
                  <c:v>3.169266E-3</c:v>
                </c:pt>
                <c:pt idx="16852">
                  <c:v>1.929294E-3</c:v>
                </c:pt>
                <c:pt idx="16853">
                  <c:v>3.6867139999999998E-3</c:v>
                </c:pt>
                <c:pt idx="16854">
                  <c:v>2.4290689999999998E-3</c:v>
                </c:pt>
                <c:pt idx="16855">
                  <c:v>2.6692859999999999E-3</c:v>
                </c:pt>
                <c:pt idx="16856">
                  <c:v>1.488152E-3</c:v>
                </c:pt>
                <c:pt idx="16857">
                  <c:v>2.3688590000000001E-3</c:v>
                </c:pt>
                <c:pt idx="16858">
                  <c:v>2.39922E-4</c:v>
                </c:pt>
                <c:pt idx="16859">
                  <c:v>-1.5822130000000001E-3</c:v>
                </c:pt>
                <c:pt idx="16860">
                  <c:v>1.3540970000000001E-3</c:v>
                </c:pt>
                <c:pt idx="16861">
                  <c:v>1.7221459999999999E-3</c:v>
                </c:pt>
                <c:pt idx="16862">
                  <c:v>2.6684199999999999E-3</c:v>
                </c:pt>
                <c:pt idx="16863">
                  <c:v>6.0367099999999996E-4</c:v>
                </c:pt>
                <c:pt idx="16864">
                  <c:v>1.348183E-3</c:v>
                </c:pt>
                <c:pt idx="16865">
                  <c:v>1.1947850000000001E-3</c:v>
                </c:pt>
                <c:pt idx="16866">
                  <c:v>2.4096059999999999E-3</c:v>
                </c:pt>
                <c:pt idx="16867">
                  <c:v>2.6330440000000002E-3</c:v>
                </c:pt>
                <c:pt idx="16868">
                  <c:v>1.3458540000000001E-3</c:v>
                </c:pt>
                <c:pt idx="16869">
                  <c:v>1.3133629999999999E-3</c:v>
                </c:pt>
                <c:pt idx="16870">
                  <c:v>1.0141939999999999E-3</c:v>
                </c:pt>
                <c:pt idx="16871">
                  <c:v>1.850693E-3</c:v>
                </c:pt>
                <c:pt idx="16872">
                  <c:v>4.5008400000000001E-4</c:v>
                </c:pt>
                <c:pt idx="16873">
                  <c:v>1.572606E-3</c:v>
                </c:pt>
                <c:pt idx="16874">
                  <c:v>1.3667659999999999E-3</c:v>
                </c:pt>
                <c:pt idx="16875">
                  <c:v>1.872767E-3</c:v>
                </c:pt>
                <c:pt idx="16876">
                  <c:v>3.9607699999999997E-3</c:v>
                </c:pt>
                <c:pt idx="16877">
                  <c:v>2.0108029999999998E-3</c:v>
                </c:pt>
                <c:pt idx="16878">
                  <c:v>7.0343990000000002E-3</c:v>
                </c:pt>
                <c:pt idx="16879">
                  <c:v>7.071417E-3</c:v>
                </c:pt>
                <c:pt idx="16880">
                  <c:v>5.0391589999999997E-3</c:v>
                </c:pt>
                <c:pt idx="16881">
                  <c:v>8.6384210000000003E-3</c:v>
                </c:pt>
                <c:pt idx="16882">
                  <c:v>9.0721199999999995E-3</c:v>
                </c:pt>
                <c:pt idx="16883">
                  <c:v>7.8673059999999993E-3</c:v>
                </c:pt>
                <c:pt idx="16884">
                  <c:v>9.735947E-3</c:v>
                </c:pt>
                <c:pt idx="16885">
                  <c:v>6.2844909999999997E-3</c:v>
                </c:pt>
                <c:pt idx="16886">
                  <c:v>1.1077500000000001E-2</c:v>
                </c:pt>
                <c:pt idx="16887">
                  <c:v>1.2178984E-2</c:v>
                </c:pt>
                <c:pt idx="16888">
                  <c:v>1.1320673E-2</c:v>
                </c:pt>
                <c:pt idx="16889">
                  <c:v>1.142427E-2</c:v>
                </c:pt>
                <c:pt idx="16890">
                  <c:v>9.0215959999999998E-3</c:v>
                </c:pt>
                <c:pt idx="16891">
                  <c:v>1.1004586E-2</c:v>
                </c:pt>
                <c:pt idx="16892">
                  <c:v>1.2419523999999999E-2</c:v>
                </c:pt>
                <c:pt idx="16893">
                  <c:v>1.1166506E-2</c:v>
                </c:pt>
                <c:pt idx="16894">
                  <c:v>1.326335E-2</c:v>
                </c:pt>
                <c:pt idx="16895">
                  <c:v>1.399572E-2</c:v>
                </c:pt>
                <c:pt idx="16896">
                  <c:v>1.4652225E-2</c:v>
                </c:pt>
                <c:pt idx="16897">
                  <c:v>1.7255999000000001E-2</c:v>
                </c:pt>
                <c:pt idx="16898">
                  <c:v>1.7553635000000001E-2</c:v>
                </c:pt>
                <c:pt idx="16899">
                  <c:v>1.7058021999999999E-2</c:v>
                </c:pt>
                <c:pt idx="16900">
                  <c:v>1.8876988000000001E-2</c:v>
                </c:pt>
                <c:pt idx="16901">
                  <c:v>1.6523287000000001E-2</c:v>
                </c:pt>
                <c:pt idx="16902">
                  <c:v>2.0496771E-2</c:v>
                </c:pt>
                <c:pt idx="16903">
                  <c:v>1.8929765000000001E-2</c:v>
                </c:pt>
                <c:pt idx="16904">
                  <c:v>2.0727117E-2</c:v>
                </c:pt>
                <c:pt idx="16905">
                  <c:v>2.0391293000000001E-2</c:v>
                </c:pt>
                <c:pt idx="16906">
                  <c:v>2.2700410000000001E-2</c:v>
                </c:pt>
                <c:pt idx="16907">
                  <c:v>2.0042575999999999E-2</c:v>
                </c:pt>
                <c:pt idx="16908">
                  <c:v>2.4307353E-2</c:v>
                </c:pt>
                <c:pt idx="16909">
                  <c:v>2.6145999999999999E-2</c:v>
                </c:pt>
                <c:pt idx="16910">
                  <c:v>2.3255703999999999E-2</c:v>
                </c:pt>
                <c:pt idx="16911">
                  <c:v>2.6563084000000001E-2</c:v>
                </c:pt>
                <c:pt idx="16912">
                  <c:v>2.6068185000000001E-2</c:v>
                </c:pt>
                <c:pt idx="16913">
                  <c:v>3.0163328999999999E-2</c:v>
                </c:pt>
                <c:pt idx="16914">
                  <c:v>2.8426856E-2</c:v>
                </c:pt>
                <c:pt idx="16915">
                  <c:v>2.9419417999999999E-2</c:v>
                </c:pt>
                <c:pt idx="16916">
                  <c:v>3.0386145999999999E-2</c:v>
                </c:pt>
                <c:pt idx="16917">
                  <c:v>3.3143047000000002E-2</c:v>
                </c:pt>
                <c:pt idx="16918">
                  <c:v>3.1033872000000001E-2</c:v>
                </c:pt>
                <c:pt idx="16919">
                  <c:v>3.4429669000000003E-2</c:v>
                </c:pt>
                <c:pt idx="16920">
                  <c:v>3.3634971999999999E-2</c:v>
                </c:pt>
                <c:pt idx="16921">
                  <c:v>3.5645925000000002E-2</c:v>
                </c:pt>
                <c:pt idx="16922">
                  <c:v>3.5500493000000001E-2</c:v>
                </c:pt>
                <c:pt idx="16923">
                  <c:v>3.7249126E-2</c:v>
                </c:pt>
                <c:pt idx="16924">
                  <c:v>3.9666697000000001E-2</c:v>
                </c:pt>
                <c:pt idx="16925">
                  <c:v>3.7378508999999997E-2</c:v>
                </c:pt>
                <c:pt idx="16926">
                  <c:v>3.6982967999999998E-2</c:v>
                </c:pt>
                <c:pt idx="16927">
                  <c:v>4.0188082E-2</c:v>
                </c:pt>
                <c:pt idx="16928">
                  <c:v>3.9149333000000001E-2</c:v>
                </c:pt>
                <c:pt idx="16929">
                  <c:v>4.3935834999999999E-2</c:v>
                </c:pt>
                <c:pt idx="16930">
                  <c:v>4.1167874E-2</c:v>
                </c:pt>
                <c:pt idx="16931">
                  <c:v>4.2064562E-2</c:v>
                </c:pt>
                <c:pt idx="16932">
                  <c:v>4.3076374000000001E-2</c:v>
                </c:pt>
                <c:pt idx="16933">
                  <c:v>4.5782945999999998E-2</c:v>
                </c:pt>
                <c:pt idx="16934">
                  <c:v>4.6074248999999998E-2</c:v>
                </c:pt>
                <c:pt idx="16935">
                  <c:v>4.9896151E-2</c:v>
                </c:pt>
                <c:pt idx="16936">
                  <c:v>4.8167538000000003E-2</c:v>
                </c:pt>
                <c:pt idx="16937">
                  <c:v>4.7575783000000003E-2</c:v>
                </c:pt>
                <c:pt idx="16938">
                  <c:v>4.8833980999999999E-2</c:v>
                </c:pt>
                <c:pt idx="16939">
                  <c:v>5.0249714000000001E-2</c:v>
                </c:pt>
                <c:pt idx="16940">
                  <c:v>5.2207243E-2</c:v>
                </c:pt>
                <c:pt idx="16941">
                  <c:v>5.2324152999999998E-2</c:v>
                </c:pt>
                <c:pt idx="16942">
                  <c:v>5.5982124000000001E-2</c:v>
                </c:pt>
                <c:pt idx="16943">
                  <c:v>5.6210889999999999E-2</c:v>
                </c:pt>
                <c:pt idx="16944">
                  <c:v>5.6523614E-2</c:v>
                </c:pt>
                <c:pt idx="16945">
                  <c:v>5.9723406999999999E-2</c:v>
                </c:pt>
                <c:pt idx="16946">
                  <c:v>5.8249655999999997E-2</c:v>
                </c:pt>
                <c:pt idx="16947">
                  <c:v>6.0037966999999998E-2</c:v>
                </c:pt>
                <c:pt idx="16948">
                  <c:v>6.0157589999999997E-2</c:v>
                </c:pt>
                <c:pt idx="16949">
                  <c:v>6.4594685999999998E-2</c:v>
                </c:pt>
                <c:pt idx="16950">
                  <c:v>6.3713931000000001E-2</c:v>
                </c:pt>
                <c:pt idx="16951">
                  <c:v>6.4897440000000001E-2</c:v>
                </c:pt>
                <c:pt idx="16952">
                  <c:v>6.9282106999999996E-2</c:v>
                </c:pt>
                <c:pt idx="16953">
                  <c:v>6.7536935000000006E-2</c:v>
                </c:pt>
                <c:pt idx="16954">
                  <c:v>6.9377578999999995E-2</c:v>
                </c:pt>
                <c:pt idx="16955">
                  <c:v>6.8087272000000004E-2</c:v>
                </c:pt>
                <c:pt idx="16956">
                  <c:v>6.8039663E-2</c:v>
                </c:pt>
                <c:pt idx="16957">
                  <c:v>7.1702301999999996E-2</c:v>
                </c:pt>
                <c:pt idx="16958">
                  <c:v>6.8712636999999993E-2</c:v>
                </c:pt>
                <c:pt idx="16959">
                  <c:v>7.2776094E-2</c:v>
                </c:pt>
                <c:pt idx="16960">
                  <c:v>7.2098143000000003E-2</c:v>
                </c:pt>
                <c:pt idx="16961">
                  <c:v>7.2862736999999997E-2</c:v>
                </c:pt>
                <c:pt idx="16962">
                  <c:v>7.2351359000000004E-2</c:v>
                </c:pt>
                <c:pt idx="16963">
                  <c:v>7.5920797999999998E-2</c:v>
                </c:pt>
                <c:pt idx="16964">
                  <c:v>7.4941314999999994E-2</c:v>
                </c:pt>
                <c:pt idx="16965">
                  <c:v>7.5224406999999993E-2</c:v>
                </c:pt>
                <c:pt idx="16966">
                  <c:v>7.9303883000000006E-2</c:v>
                </c:pt>
                <c:pt idx="16967">
                  <c:v>7.9273254000000001E-2</c:v>
                </c:pt>
                <c:pt idx="16968">
                  <c:v>8.0435351000000002E-2</c:v>
                </c:pt>
                <c:pt idx="16969">
                  <c:v>8.1379703999999997E-2</c:v>
                </c:pt>
                <c:pt idx="16970">
                  <c:v>8.0954470000000001E-2</c:v>
                </c:pt>
                <c:pt idx="16971">
                  <c:v>8.2835725999999998E-2</c:v>
                </c:pt>
                <c:pt idx="16972">
                  <c:v>8.2852989000000002E-2</c:v>
                </c:pt>
                <c:pt idx="16973">
                  <c:v>7.9442278000000005E-2</c:v>
                </c:pt>
                <c:pt idx="16974">
                  <c:v>8.5604183E-2</c:v>
                </c:pt>
                <c:pt idx="16975">
                  <c:v>8.7203942000000007E-2</c:v>
                </c:pt>
                <c:pt idx="16976">
                  <c:v>8.7977760000000002E-2</c:v>
                </c:pt>
                <c:pt idx="16977">
                  <c:v>8.8176696999999998E-2</c:v>
                </c:pt>
                <c:pt idx="16978">
                  <c:v>8.6988352000000005E-2</c:v>
                </c:pt>
                <c:pt idx="16979">
                  <c:v>9.1014519000000002E-2</c:v>
                </c:pt>
                <c:pt idx="16980">
                  <c:v>9.1350614999999996E-2</c:v>
                </c:pt>
                <c:pt idx="16981">
                  <c:v>9.2472604999999999E-2</c:v>
                </c:pt>
                <c:pt idx="16982">
                  <c:v>9.3987465000000006E-2</c:v>
                </c:pt>
                <c:pt idx="16983">
                  <c:v>9.4805851999999996E-2</c:v>
                </c:pt>
                <c:pt idx="16984">
                  <c:v>9.5937379000000003E-2</c:v>
                </c:pt>
                <c:pt idx="16985">
                  <c:v>9.4247340999999998E-2</c:v>
                </c:pt>
                <c:pt idx="16986">
                  <c:v>9.5981552999999997E-2</c:v>
                </c:pt>
                <c:pt idx="16987">
                  <c:v>9.5438533000000006E-2</c:v>
                </c:pt>
                <c:pt idx="16988">
                  <c:v>9.7384855000000006E-2</c:v>
                </c:pt>
                <c:pt idx="16989">
                  <c:v>9.7607762000000001E-2</c:v>
                </c:pt>
                <c:pt idx="16990">
                  <c:v>9.5562815999999995E-2</c:v>
                </c:pt>
                <c:pt idx="16991">
                  <c:v>9.7144469999999997E-2</c:v>
                </c:pt>
                <c:pt idx="16992">
                  <c:v>9.6954048000000001E-2</c:v>
                </c:pt>
                <c:pt idx="16993">
                  <c:v>9.7934090000000001E-2</c:v>
                </c:pt>
                <c:pt idx="16994">
                  <c:v>9.7902044999999993E-2</c:v>
                </c:pt>
                <c:pt idx="16995">
                  <c:v>0.100422189</c:v>
                </c:pt>
                <c:pt idx="16996">
                  <c:v>0.100476205</c:v>
                </c:pt>
                <c:pt idx="16997">
                  <c:v>0.10368904499999999</c:v>
                </c:pt>
                <c:pt idx="16998">
                  <c:v>9.9000506000000002E-2</c:v>
                </c:pt>
                <c:pt idx="16999">
                  <c:v>0.100292407</c:v>
                </c:pt>
                <c:pt idx="17000">
                  <c:v>9.7568788000000004E-2</c:v>
                </c:pt>
                <c:pt idx="17001">
                  <c:v>9.8730996000000001E-2</c:v>
                </c:pt>
                <c:pt idx="17002">
                  <c:v>0.10177214399999999</c:v>
                </c:pt>
                <c:pt idx="17003">
                  <c:v>0.102513574</c:v>
                </c:pt>
                <c:pt idx="17004">
                  <c:v>0.100279205</c:v>
                </c:pt>
                <c:pt idx="17005">
                  <c:v>0.102040619</c:v>
                </c:pt>
                <c:pt idx="17006">
                  <c:v>0.104964368</c:v>
                </c:pt>
                <c:pt idx="17007">
                  <c:v>0.10328871000000001</c:v>
                </c:pt>
                <c:pt idx="17008">
                  <c:v>0.100494958</c:v>
                </c:pt>
                <c:pt idx="17009">
                  <c:v>0.100911744</c:v>
                </c:pt>
                <c:pt idx="17010">
                  <c:v>0.102403179</c:v>
                </c:pt>
                <c:pt idx="17011">
                  <c:v>0.105756365</c:v>
                </c:pt>
                <c:pt idx="17012">
                  <c:v>0.10226444899999999</c:v>
                </c:pt>
                <c:pt idx="17013">
                  <c:v>0.101797596</c:v>
                </c:pt>
                <c:pt idx="17014">
                  <c:v>0.10387294699999999</c:v>
                </c:pt>
                <c:pt idx="17015">
                  <c:v>9.8011061999999996E-2</c:v>
                </c:pt>
                <c:pt idx="17016">
                  <c:v>0.100830555</c:v>
                </c:pt>
                <c:pt idx="17017">
                  <c:v>0.10781735200000001</c:v>
                </c:pt>
                <c:pt idx="17018">
                  <c:v>0.104957201</c:v>
                </c:pt>
                <c:pt idx="17019">
                  <c:v>0.101772591</c:v>
                </c:pt>
                <c:pt idx="17020">
                  <c:v>0.10790145399999999</c:v>
                </c:pt>
                <c:pt idx="17021">
                  <c:v>0.104521908</c:v>
                </c:pt>
                <c:pt idx="17022">
                  <c:v>9.7717732000000002E-2</c:v>
                </c:pt>
                <c:pt idx="17023">
                  <c:v>0.106039315</c:v>
                </c:pt>
                <c:pt idx="17024">
                  <c:v>0.10488737400000001</c:v>
                </c:pt>
                <c:pt idx="17025">
                  <c:v>0.107196338</c:v>
                </c:pt>
                <c:pt idx="17026">
                  <c:v>0.10781128700000001</c:v>
                </c:pt>
                <c:pt idx="17027">
                  <c:v>0.10439258799999999</c:v>
                </c:pt>
                <c:pt idx="17028">
                  <c:v>0.10641945899999999</c:v>
                </c:pt>
                <c:pt idx="17029">
                  <c:v>0.112211563</c:v>
                </c:pt>
                <c:pt idx="17030">
                  <c:v>0.114183009</c:v>
                </c:pt>
                <c:pt idx="17031">
                  <c:v>0.10898798699999999</c:v>
                </c:pt>
                <c:pt idx="17032">
                  <c:v>0.11356390299999999</c:v>
                </c:pt>
                <c:pt idx="17033">
                  <c:v>0.11769286499999999</c:v>
                </c:pt>
                <c:pt idx="17034">
                  <c:v>0.11983265</c:v>
                </c:pt>
                <c:pt idx="17035">
                  <c:v>0.11448981599999999</c:v>
                </c:pt>
                <c:pt idx="17036">
                  <c:v>0.117310628</c:v>
                </c:pt>
                <c:pt idx="17037">
                  <c:v>0.123017773</c:v>
                </c:pt>
                <c:pt idx="17038">
                  <c:v>0.11967396700000001</c:v>
                </c:pt>
                <c:pt idx="17039">
                  <c:v>0.117757291</c:v>
                </c:pt>
                <c:pt idx="17040">
                  <c:v>0.12613111699999999</c:v>
                </c:pt>
                <c:pt idx="17041">
                  <c:v>0.12612818200000001</c:v>
                </c:pt>
                <c:pt idx="17042">
                  <c:v>0.124487974</c:v>
                </c:pt>
                <c:pt idx="17043">
                  <c:v>0.12679853999999999</c:v>
                </c:pt>
                <c:pt idx="17044">
                  <c:v>0.12649597200000001</c:v>
                </c:pt>
                <c:pt idx="17045">
                  <c:v>0.126045093</c:v>
                </c:pt>
                <c:pt idx="17046">
                  <c:v>0.12887495800000001</c:v>
                </c:pt>
                <c:pt idx="17047">
                  <c:v>0.128048837</c:v>
                </c:pt>
                <c:pt idx="17048">
                  <c:v>0.12686644499999999</c:v>
                </c:pt>
                <c:pt idx="17049">
                  <c:v>0.125216618</c:v>
                </c:pt>
                <c:pt idx="17050">
                  <c:v>0.124993302</c:v>
                </c:pt>
                <c:pt idx="17051">
                  <c:v>0.12742504499999999</c:v>
                </c:pt>
                <c:pt idx="17052">
                  <c:v>0.12770916500000001</c:v>
                </c:pt>
                <c:pt idx="17053">
                  <c:v>0.13139577199999999</c:v>
                </c:pt>
                <c:pt idx="17054">
                  <c:v>0.12956911300000001</c:v>
                </c:pt>
                <c:pt idx="17055">
                  <c:v>0.127590388</c:v>
                </c:pt>
                <c:pt idx="17056">
                  <c:v>0.12831240899999999</c:v>
                </c:pt>
                <c:pt idx="17057">
                  <c:v>0.124201015</c:v>
                </c:pt>
                <c:pt idx="17058">
                  <c:v>0.124123439</c:v>
                </c:pt>
                <c:pt idx="17059">
                  <c:v>0.127525628</c:v>
                </c:pt>
                <c:pt idx="17060">
                  <c:v>0.12663027600000001</c:v>
                </c:pt>
                <c:pt idx="17061">
                  <c:v>0.12439162300000001</c:v>
                </c:pt>
                <c:pt idx="17062">
                  <c:v>0.125399396</c:v>
                </c:pt>
                <c:pt idx="17063">
                  <c:v>0.125303268</c:v>
                </c:pt>
                <c:pt idx="17064">
                  <c:v>0.12272527799999999</c:v>
                </c:pt>
                <c:pt idx="17065">
                  <c:v>0.11971644300000001</c:v>
                </c:pt>
                <c:pt idx="17066">
                  <c:v>0.123578936</c:v>
                </c:pt>
                <c:pt idx="17067">
                  <c:v>0.12219621999999999</c:v>
                </c:pt>
                <c:pt idx="17068">
                  <c:v>0.120350942</c:v>
                </c:pt>
                <c:pt idx="17069">
                  <c:v>0.12017837200000001</c:v>
                </c:pt>
                <c:pt idx="17070">
                  <c:v>0.118185818</c:v>
                </c:pt>
                <c:pt idx="17071">
                  <c:v>0.121946201</c:v>
                </c:pt>
                <c:pt idx="17072">
                  <c:v>0.123990953</c:v>
                </c:pt>
                <c:pt idx="17073">
                  <c:v>0.124588564</c:v>
                </c:pt>
                <c:pt idx="17074">
                  <c:v>0.12333817</c:v>
                </c:pt>
                <c:pt idx="17075">
                  <c:v>0.12595471699999999</c:v>
                </c:pt>
                <c:pt idx="17076">
                  <c:v>0.12560921899999999</c:v>
                </c:pt>
                <c:pt idx="17077">
                  <c:v>0.128354669</c:v>
                </c:pt>
                <c:pt idx="17078">
                  <c:v>0.128490612</c:v>
                </c:pt>
                <c:pt idx="17079">
                  <c:v>0.127424285</c:v>
                </c:pt>
                <c:pt idx="17080">
                  <c:v>0.13061507</c:v>
                </c:pt>
                <c:pt idx="17081">
                  <c:v>0.126487181</c:v>
                </c:pt>
                <c:pt idx="17082">
                  <c:v>0.13145463199999999</c:v>
                </c:pt>
                <c:pt idx="17083">
                  <c:v>0.13107407099999999</c:v>
                </c:pt>
                <c:pt idx="17084">
                  <c:v>0.13222908999999999</c:v>
                </c:pt>
                <c:pt idx="17085">
                  <c:v>0.135060027</c:v>
                </c:pt>
                <c:pt idx="17086">
                  <c:v>0.13255831600000001</c:v>
                </c:pt>
                <c:pt idx="17087">
                  <c:v>0.136526436</c:v>
                </c:pt>
                <c:pt idx="17088">
                  <c:v>0.139897838</c:v>
                </c:pt>
                <c:pt idx="17089">
                  <c:v>0.14229655299999999</c:v>
                </c:pt>
                <c:pt idx="17090">
                  <c:v>0.142408162</c:v>
                </c:pt>
                <c:pt idx="17091">
                  <c:v>0.13908719999999999</c:v>
                </c:pt>
                <c:pt idx="17092">
                  <c:v>0.14039805499999999</c:v>
                </c:pt>
                <c:pt idx="17093">
                  <c:v>0.143936068</c:v>
                </c:pt>
                <c:pt idx="17094">
                  <c:v>0.145969346</c:v>
                </c:pt>
                <c:pt idx="17095">
                  <c:v>0.152758539</c:v>
                </c:pt>
                <c:pt idx="17096">
                  <c:v>0.15177801299999999</c:v>
                </c:pt>
                <c:pt idx="17097">
                  <c:v>0.14683945500000001</c:v>
                </c:pt>
                <c:pt idx="17098">
                  <c:v>0.14793369200000001</c:v>
                </c:pt>
                <c:pt idx="17099">
                  <c:v>0.14645591399999999</c:v>
                </c:pt>
                <c:pt idx="17100">
                  <c:v>0.15019090500000001</c:v>
                </c:pt>
                <c:pt idx="17101">
                  <c:v>0.140219226</c:v>
                </c:pt>
                <c:pt idx="17102">
                  <c:v>0.144141927</c:v>
                </c:pt>
                <c:pt idx="17103">
                  <c:v>0.14982377</c:v>
                </c:pt>
                <c:pt idx="17104">
                  <c:v>0.14972063899999999</c:v>
                </c:pt>
                <c:pt idx="17105">
                  <c:v>0.141292006</c:v>
                </c:pt>
                <c:pt idx="17106">
                  <c:v>0.142036095</c:v>
                </c:pt>
                <c:pt idx="17107">
                  <c:v>0.14851635699999999</c:v>
                </c:pt>
                <c:pt idx="17108">
                  <c:v>0.14379043899999999</c:v>
                </c:pt>
                <c:pt idx="17109">
                  <c:v>0.14012458899999999</c:v>
                </c:pt>
                <c:pt idx="17110">
                  <c:v>0.13806141899999999</c:v>
                </c:pt>
                <c:pt idx="17111">
                  <c:v>0.14011791300000001</c:v>
                </c:pt>
                <c:pt idx="17112">
                  <c:v>0.14138643400000001</c:v>
                </c:pt>
                <c:pt idx="17113">
                  <c:v>0.140419707</c:v>
                </c:pt>
                <c:pt idx="17114">
                  <c:v>0.13731589899999999</c:v>
                </c:pt>
                <c:pt idx="17115">
                  <c:v>0.133019686</c:v>
                </c:pt>
                <c:pt idx="17116">
                  <c:v>0.13604337</c:v>
                </c:pt>
                <c:pt idx="17117">
                  <c:v>0.13548785399999999</c:v>
                </c:pt>
                <c:pt idx="17118">
                  <c:v>0.13904660899999999</c:v>
                </c:pt>
                <c:pt idx="17119">
                  <c:v>0.13952304400000001</c:v>
                </c:pt>
                <c:pt idx="17120">
                  <c:v>0.14038012899999999</c:v>
                </c:pt>
                <c:pt idx="17121">
                  <c:v>0.13744585200000001</c:v>
                </c:pt>
                <c:pt idx="17122">
                  <c:v>0.13601405899999999</c:v>
                </c:pt>
                <c:pt idx="17123">
                  <c:v>0.14366158800000001</c:v>
                </c:pt>
                <c:pt idx="17124">
                  <c:v>0.142773598</c:v>
                </c:pt>
                <c:pt idx="17125">
                  <c:v>0.14228489999999999</c:v>
                </c:pt>
                <c:pt idx="17126">
                  <c:v>0.14287461300000001</c:v>
                </c:pt>
                <c:pt idx="17127">
                  <c:v>0.14327835999999999</c:v>
                </c:pt>
                <c:pt idx="17128">
                  <c:v>0.13990044600000001</c:v>
                </c:pt>
                <c:pt idx="17129">
                  <c:v>0.132944807</c:v>
                </c:pt>
                <c:pt idx="17130">
                  <c:v>0.14058488599999999</c:v>
                </c:pt>
                <c:pt idx="17131">
                  <c:v>0.143864572</c:v>
                </c:pt>
                <c:pt idx="17132">
                  <c:v>0.14733728800000001</c:v>
                </c:pt>
                <c:pt idx="17133">
                  <c:v>0.14247488999999999</c:v>
                </c:pt>
                <c:pt idx="17134">
                  <c:v>0.142303079</c:v>
                </c:pt>
                <c:pt idx="17135">
                  <c:v>0.13611762199999999</c:v>
                </c:pt>
                <c:pt idx="17136">
                  <c:v>0.135920808</c:v>
                </c:pt>
                <c:pt idx="17137">
                  <c:v>0.14271640799999999</c:v>
                </c:pt>
                <c:pt idx="17138">
                  <c:v>0.143635228</c:v>
                </c:pt>
                <c:pt idx="17139">
                  <c:v>0.14352284400000001</c:v>
                </c:pt>
                <c:pt idx="17140">
                  <c:v>0.142601967</c:v>
                </c:pt>
                <c:pt idx="17141">
                  <c:v>0.143390253</c:v>
                </c:pt>
                <c:pt idx="17142">
                  <c:v>0.151591375</c:v>
                </c:pt>
                <c:pt idx="17143">
                  <c:v>0.14627836599999999</c:v>
                </c:pt>
                <c:pt idx="17144">
                  <c:v>0.15129420199999999</c:v>
                </c:pt>
                <c:pt idx="17145">
                  <c:v>0.15930846300000001</c:v>
                </c:pt>
                <c:pt idx="17146">
                  <c:v>0.155051097</c:v>
                </c:pt>
                <c:pt idx="17147">
                  <c:v>0.15155595499999999</c:v>
                </c:pt>
                <c:pt idx="17148">
                  <c:v>0.14961624100000001</c:v>
                </c:pt>
                <c:pt idx="17149">
                  <c:v>0.14850623900000001</c:v>
                </c:pt>
                <c:pt idx="17150">
                  <c:v>0.15507537099999999</c:v>
                </c:pt>
                <c:pt idx="17151">
                  <c:v>0.154715568</c:v>
                </c:pt>
                <c:pt idx="17152">
                  <c:v>0.146209702</c:v>
                </c:pt>
                <c:pt idx="17153">
                  <c:v>0.14919564099999999</c:v>
                </c:pt>
                <c:pt idx="17154">
                  <c:v>0.149646431</c:v>
                </c:pt>
                <c:pt idx="17155">
                  <c:v>0.14639577300000001</c:v>
                </c:pt>
                <c:pt idx="17156">
                  <c:v>0.15021696700000001</c:v>
                </c:pt>
                <c:pt idx="17157">
                  <c:v>0.147444621</c:v>
                </c:pt>
                <c:pt idx="17158">
                  <c:v>0.145278662</c:v>
                </c:pt>
                <c:pt idx="17159">
                  <c:v>0.141854912</c:v>
                </c:pt>
                <c:pt idx="17160">
                  <c:v>0.14532695700000001</c:v>
                </c:pt>
                <c:pt idx="17161">
                  <c:v>0.14348591899999999</c:v>
                </c:pt>
                <c:pt idx="17162">
                  <c:v>0.14521315700000001</c:v>
                </c:pt>
                <c:pt idx="17163">
                  <c:v>0.147402003</c:v>
                </c:pt>
                <c:pt idx="17164">
                  <c:v>0.14627441799999999</c:v>
                </c:pt>
                <c:pt idx="17165">
                  <c:v>0.141983002</c:v>
                </c:pt>
                <c:pt idx="17166">
                  <c:v>0.13840185099999999</c:v>
                </c:pt>
                <c:pt idx="17167">
                  <c:v>0.13956963999999999</c:v>
                </c:pt>
                <c:pt idx="17168">
                  <c:v>0.14002118999999999</c:v>
                </c:pt>
                <c:pt idx="17169">
                  <c:v>0.14021693199999999</c:v>
                </c:pt>
                <c:pt idx="17170">
                  <c:v>0.14411832399999999</c:v>
                </c:pt>
                <c:pt idx="17171">
                  <c:v>0.14421366199999999</c:v>
                </c:pt>
                <c:pt idx="17172">
                  <c:v>0.14591395900000001</c:v>
                </c:pt>
                <c:pt idx="17173">
                  <c:v>0.13575533000000001</c:v>
                </c:pt>
                <c:pt idx="17174">
                  <c:v>0.13331969099999999</c:v>
                </c:pt>
                <c:pt idx="17175">
                  <c:v>0.14388471799999999</c:v>
                </c:pt>
                <c:pt idx="17176">
                  <c:v>0.146986276</c:v>
                </c:pt>
                <c:pt idx="17177">
                  <c:v>0.149299771</c:v>
                </c:pt>
                <c:pt idx="17178">
                  <c:v>0.14287808499999999</c:v>
                </c:pt>
                <c:pt idx="17179">
                  <c:v>0.13871130300000001</c:v>
                </c:pt>
                <c:pt idx="17180">
                  <c:v>0.139279932</c:v>
                </c:pt>
                <c:pt idx="17181">
                  <c:v>0.14324884099999999</c:v>
                </c:pt>
                <c:pt idx="17182">
                  <c:v>0.143406019</c:v>
                </c:pt>
                <c:pt idx="17183">
                  <c:v>0.15026526200000001</c:v>
                </c:pt>
                <c:pt idx="17184">
                  <c:v>0.14887847000000001</c:v>
                </c:pt>
                <c:pt idx="17185">
                  <c:v>0.15057063100000001</c:v>
                </c:pt>
                <c:pt idx="17186">
                  <c:v>0.14434079799999999</c:v>
                </c:pt>
                <c:pt idx="17187">
                  <c:v>0.15023703899999999</c:v>
                </c:pt>
                <c:pt idx="17188">
                  <c:v>0.154152229</c:v>
                </c:pt>
                <c:pt idx="17189">
                  <c:v>0.152296811</c:v>
                </c:pt>
                <c:pt idx="17190">
                  <c:v>0.15714931500000001</c:v>
                </c:pt>
                <c:pt idx="17191">
                  <c:v>0.14709614200000001</c:v>
                </c:pt>
                <c:pt idx="17192">
                  <c:v>0.14094313999999999</c:v>
                </c:pt>
                <c:pt idx="17193">
                  <c:v>0.14668305200000001</c:v>
                </c:pt>
                <c:pt idx="17194">
                  <c:v>0.14611929700000001</c:v>
                </c:pt>
                <c:pt idx="17195">
                  <c:v>0.14558613300000001</c:v>
                </c:pt>
                <c:pt idx="17196">
                  <c:v>0.15423399199999999</c:v>
                </c:pt>
                <c:pt idx="17197">
                  <c:v>0.15659621400000001</c:v>
                </c:pt>
                <c:pt idx="17198">
                  <c:v>0.15321183199999999</c:v>
                </c:pt>
                <c:pt idx="17199">
                  <c:v>0.14507161099999999</c:v>
                </c:pt>
                <c:pt idx="17200">
                  <c:v>0.139036611</c:v>
                </c:pt>
                <c:pt idx="17201">
                  <c:v>0.14037005599999999</c:v>
                </c:pt>
                <c:pt idx="17202">
                  <c:v>0.14595417699999999</c:v>
                </c:pt>
                <c:pt idx="17203">
                  <c:v>0.149295121</c:v>
                </c:pt>
                <c:pt idx="17204">
                  <c:v>0.14722806199999999</c:v>
                </c:pt>
                <c:pt idx="17205">
                  <c:v>0.14108309099999999</c:v>
                </c:pt>
                <c:pt idx="17206">
                  <c:v>0.14302332700000001</c:v>
                </c:pt>
                <c:pt idx="17207">
                  <c:v>0.144166082</c:v>
                </c:pt>
                <c:pt idx="17208">
                  <c:v>0.151133925</c:v>
                </c:pt>
                <c:pt idx="17209">
                  <c:v>0.15142208300000001</c:v>
                </c:pt>
                <c:pt idx="17210">
                  <c:v>0.153510332</c:v>
                </c:pt>
                <c:pt idx="17211">
                  <c:v>0.14860504899999999</c:v>
                </c:pt>
                <c:pt idx="17212">
                  <c:v>0.15226769400000001</c:v>
                </c:pt>
                <c:pt idx="17213">
                  <c:v>0.14956644199999999</c:v>
                </c:pt>
                <c:pt idx="17214">
                  <c:v>0.151453063</c:v>
                </c:pt>
                <c:pt idx="17215">
                  <c:v>0.152481318</c:v>
                </c:pt>
                <c:pt idx="17216">
                  <c:v>0.15992329999999999</c:v>
                </c:pt>
                <c:pt idx="17217">
                  <c:v>0.15661086099999999</c:v>
                </c:pt>
                <c:pt idx="17218">
                  <c:v>0.15749232499999999</c:v>
                </c:pt>
                <c:pt idx="17219">
                  <c:v>0.160484657</c:v>
                </c:pt>
                <c:pt idx="17220">
                  <c:v>0.16524051100000001</c:v>
                </c:pt>
                <c:pt idx="17221">
                  <c:v>0.16381226500000001</c:v>
                </c:pt>
                <c:pt idx="17222">
                  <c:v>0.16168738899999999</c:v>
                </c:pt>
                <c:pt idx="17223">
                  <c:v>0.15733417899999999</c:v>
                </c:pt>
                <c:pt idx="17224">
                  <c:v>0.16050910900000001</c:v>
                </c:pt>
                <c:pt idx="17225">
                  <c:v>0.162666529</c:v>
                </c:pt>
                <c:pt idx="17226">
                  <c:v>0.16023974099999999</c:v>
                </c:pt>
                <c:pt idx="17227">
                  <c:v>0.15837605299999999</c:v>
                </c:pt>
                <c:pt idx="17228">
                  <c:v>0.15809610499999999</c:v>
                </c:pt>
                <c:pt idx="17229">
                  <c:v>0.16534122800000001</c:v>
                </c:pt>
                <c:pt idx="17230">
                  <c:v>0.15839803199999999</c:v>
                </c:pt>
                <c:pt idx="17231">
                  <c:v>0.15914531100000001</c:v>
                </c:pt>
                <c:pt idx="17232">
                  <c:v>0.164069399</c:v>
                </c:pt>
                <c:pt idx="17233">
                  <c:v>0.16526782500000001</c:v>
                </c:pt>
                <c:pt idx="17234">
                  <c:v>0.16465164700000001</c:v>
                </c:pt>
                <c:pt idx="17235">
                  <c:v>0.16387000700000001</c:v>
                </c:pt>
                <c:pt idx="17236">
                  <c:v>0.160063118</c:v>
                </c:pt>
                <c:pt idx="17237">
                  <c:v>0.161654875</c:v>
                </c:pt>
                <c:pt idx="17238">
                  <c:v>0.16198010700000001</c:v>
                </c:pt>
                <c:pt idx="17239">
                  <c:v>0.15617334799999999</c:v>
                </c:pt>
                <c:pt idx="17240">
                  <c:v>0.15817147500000001</c:v>
                </c:pt>
                <c:pt idx="17241">
                  <c:v>0.16496865499999999</c:v>
                </c:pt>
                <c:pt idx="17242">
                  <c:v>0.16059495500000001</c:v>
                </c:pt>
                <c:pt idx="17243">
                  <c:v>0.15104246099999999</c:v>
                </c:pt>
                <c:pt idx="17244">
                  <c:v>0.16252830600000001</c:v>
                </c:pt>
                <c:pt idx="17245">
                  <c:v>0.16110032799999999</c:v>
                </c:pt>
                <c:pt idx="17246">
                  <c:v>0.152853936</c:v>
                </c:pt>
                <c:pt idx="17247">
                  <c:v>0.159235403</c:v>
                </c:pt>
                <c:pt idx="17248">
                  <c:v>0.16020087899999999</c:v>
                </c:pt>
                <c:pt idx="17249">
                  <c:v>0.160130307</c:v>
                </c:pt>
                <c:pt idx="17250">
                  <c:v>0.15826468199999999</c:v>
                </c:pt>
                <c:pt idx="17251">
                  <c:v>0.15933607499999999</c:v>
                </c:pt>
                <c:pt idx="17252">
                  <c:v>0.15784598899999999</c:v>
                </c:pt>
                <c:pt idx="17253">
                  <c:v>0.16203674700000001</c:v>
                </c:pt>
                <c:pt idx="17254">
                  <c:v>0.16309131700000001</c:v>
                </c:pt>
                <c:pt idx="17255">
                  <c:v>0.16190221900000001</c:v>
                </c:pt>
                <c:pt idx="17256">
                  <c:v>0.16623424000000001</c:v>
                </c:pt>
                <c:pt idx="17257">
                  <c:v>0.17127268000000001</c:v>
                </c:pt>
                <c:pt idx="17258">
                  <c:v>0.16700691000000001</c:v>
                </c:pt>
                <c:pt idx="17259">
                  <c:v>0.153145164</c:v>
                </c:pt>
                <c:pt idx="17260">
                  <c:v>0.153691366</c:v>
                </c:pt>
                <c:pt idx="17261">
                  <c:v>0.16002675899999999</c:v>
                </c:pt>
                <c:pt idx="17262">
                  <c:v>0.155366853</c:v>
                </c:pt>
                <c:pt idx="17263">
                  <c:v>0.156433985</c:v>
                </c:pt>
                <c:pt idx="17264">
                  <c:v>0.15396088399999999</c:v>
                </c:pt>
                <c:pt idx="17265">
                  <c:v>0.154525205</c:v>
                </c:pt>
                <c:pt idx="17266">
                  <c:v>0.150224999</c:v>
                </c:pt>
                <c:pt idx="17267">
                  <c:v>0.14838741699999999</c:v>
                </c:pt>
                <c:pt idx="17268">
                  <c:v>0.146439984</c:v>
                </c:pt>
                <c:pt idx="17269">
                  <c:v>0.150421679</c:v>
                </c:pt>
                <c:pt idx="17270">
                  <c:v>0.148230746</c:v>
                </c:pt>
                <c:pt idx="17271">
                  <c:v>0.14221599700000001</c:v>
                </c:pt>
                <c:pt idx="17272">
                  <c:v>0.14730869199999999</c:v>
                </c:pt>
                <c:pt idx="17273">
                  <c:v>0.15003497900000001</c:v>
                </c:pt>
                <c:pt idx="17274">
                  <c:v>0.143590316</c:v>
                </c:pt>
                <c:pt idx="17275">
                  <c:v>0.14478553799999999</c:v>
                </c:pt>
                <c:pt idx="17276">
                  <c:v>0.14177896100000001</c:v>
                </c:pt>
                <c:pt idx="17277">
                  <c:v>0.14280135899999999</c:v>
                </c:pt>
                <c:pt idx="17278">
                  <c:v>0.14100562</c:v>
                </c:pt>
                <c:pt idx="17279">
                  <c:v>0.142578751</c:v>
                </c:pt>
                <c:pt idx="17280">
                  <c:v>0.15060621499999999</c:v>
                </c:pt>
                <c:pt idx="17281">
                  <c:v>0.15537861</c:v>
                </c:pt>
                <c:pt idx="17282">
                  <c:v>0.15839867299999999</c:v>
                </c:pt>
                <c:pt idx="17283">
                  <c:v>0.14827068199999999</c:v>
                </c:pt>
                <c:pt idx="17284">
                  <c:v>0.14951399000000001</c:v>
                </c:pt>
                <c:pt idx="17285">
                  <c:v>0.14779572199999999</c:v>
                </c:pt>
                <c:pt idx="17286">
                  <c:v>0.14385123599999999</c:v>
                </c:pt>
                <c:pt idx="17287">
                  <c:v>0.149366111</c:v>
                </c:pt>
                <c:pt idx="17288">
                  <c:v>0.156594336</c:v>
                </c:pt>
                <c:pt idx="17289">
                  <c:v>0.15371093199999999</c:v>
                </c:pt>
                <c:pt idx="17290">
                  <c:v>0.153743029</c:v>
                </c:pt>
                <c:pt idx="17291">
                  <c:v>0.155697793</c:v>
                </c:pt>
                <c:pt idx="17292">
                  <c:v>0.151537955</c:v>
                </c:pt>
                <c:pt idx="17293">
                  <c:v>0.15045671199999999</c:v>
                </c:pt>
                <c:pt idx="17294">
                  <c:v>0.14980754299999999</c:v>
                </c:pt>
                <c:pt idx="17295">
                  <c:v>0.151495188</c:v>
                </c:pt>
                <c:pt idx="17296">
                  <c:v>0.15426467399999999</c:v>
                </c:pt>
                <c:pt idx="17297">
                  <c:v>0.145451203</c:v>
                </c:pt>
                <c:pt idx="17298">
                  <c:v>0.149103343</c:v>
                </c:pt>
                <c:pt idx="17299">
                  <c:v>0.153947368</c:v>
                </c:pt>
                <c:pt idx="17300">
                  <c:v>0.14097140699999999</c:v>
                </c:pt>
                <c:pt idx="17301">
                  <c:v>0.13882170599999999</c:v>
                </c:pt>
                <c:pt idx="17302">
                  <c:v>0.14966705399999999</c:v>
                </c:pt>
                <c:pt idx="17303">
                  <c:v>0.13779069499999999</c:v>
                </c:pt>
                <c:pt idx="17304">
                  <c:v>0.13675616700000001</c:v>
                </c:pt>
                <c:pt idx="17305">
                  <c:v>0.140894726</c:v>
                </c:pt>
                <c:pt idx="17306">
                  <c:v>0.134357795</c:v>
                </c:pt>
                <c:pt idx="17307">
                  <c:v>0.14833991199999999</c:v>
                </c:pt>
                <c:pt idx="17308">
                  <c:v>0.14850981499999999</c:v>
                </c:pt>
                <c:pt idx="17309">
                  <c:v>0.13389146299999999</c:v>
                </c:pt>
                <c:pt idx="17310">
                  <c:v>0.13827946799999999</c:v>
                </c:pt>
                <c:pt idx="17311">
                  <c:v>0.146075338</c:v>
                </c:pt>
                <c:pt idx="17312">
                  <c:v>0.14475987900000001</c:v>
                </c:pt>
                <c:pt idx="17313">
                  <c:v>0.147810519</c:v>
                </c:pt>
                <c:pt idx="17314">
                  <c:v>0.14440119300000001</c:v>
                </c:pt>
                <c:pt idx="17315">
                  <c:v>0.141697556</c:v>
                </c:pt>
                <c:pt idx="17316">
                  <c:v>0.14296668800000001</c:v>
                </c:pt>
                <c:pt idx="17317">
                  <c:v>0.14137572100000001</c:v>
                </c:pt>
                <c:pt idx="17318">
                  <c:v>0.145619199</c:v>
                </c:pt>
                <c:pt idx="17319">
                  <c:v>0.14832682899999999</c:v>
                </c:pt>
                <c:pt idx="17320">
                  <c:v>0.13845971200000001</c:v>
                </c:pt>
                <c:pt idx="17321">
                  <c:v>0.13538323299999999</c:v>
                </c:pt>
                <c:pt idx="17322">
                  <c:v>0.134223074</c:v>
                </c:pt>
                <c:pt idx="17323">
                  <c:v>0.13269947500000001</c:v>
                </c:pt>
                <c:pt idx="17324">
                  <c:v>0.13948517999999999</c:v>
                </c:pt>
                <c:pt idx="17325">
                  <c:v>0.13894748700000001</c:v>
                </c:pt>
                <c:pt idx="17326">
                  <c:v>0.13400620199999999</c:v>
                </c:pt>
                <c:pt idx="17327">
                  <c:v>0.13819268300000001</c:v>
                </c:pt>
                <c:pt idx="17328">
                  <c:v>0.12666027199999999</c:v>
                </c:pt>
                <c:pt idx="17329">
                  <c:v>0.123813622</c:v>
                </c:pt>
                <c:pt idx="17330">
                  <c:v>0.124655917</c:v>
                </c:pt>
                <c:pt idx="17331">
                  <c:v>0.125941157</c:v>
                </c:pt>
                <c:pt idx="17332">
                  <c:v>0.12752748999999999</c:v>
                </c:pt>
                <c:pt idx="17333">
                  <c:v>0.13139252400000001</c:v>
                </c:pt>
                <c:pt idx="17334">
                  <c:v>0.129935041</c:v>
                </c:pt>
                <c:pt idx="17335">
                  <c:v>0.129871398</c:v>
                </c:pt>
                <c:pt idx="17336">
                  <c:v>0.12994724499999999</c:v>
                </c:pt>
                <c:pt idx="17337">
                  <c:v>0.13918682900000001</c:v>
                </c:pt>
                <c:pt idx="17338">
                  <c:v>0.14696372999999999</c:v>
                </c:pt>
                <c:pt idx="17339">
                  <c:v>0.138090342</c:v>
                </c:pt>
                <c:pt idx="17340">
                  <c:v>0.137395725</c:v>
                </c:pt>
                <c:pt idx="17341">
                  <c:v>0.13897045</c:v>
                </c:pt>
                <c:pt idx="17342">
                  <c:v>0.13917665200000001</c:v>
                </c:pt>
                <c:pt idx="17343">
                  <c:v>0.144350901</c:v>
                </c:pt>
                <c:pt idx="17344">
                  <c:v>0.14550964499999999</c:v>
                </c:pt>
                <c:pt idx="17345">
                  <c:v>0.14504651700000001</c:v>
                </c:pt>
                <c:pt idx="17346">
                  <c:v>0.13851529400000001</c:v>
                </c:pt>
                <c:pt idx="17347">
                  <c:v>0.138328329</c:v>
                </c:pt>
                <c:pt idx="17348">
                  <c:v>0.135900095</c:v>
                </c:pt>
                <c:pt idx="17349">
                  <c:v>0.13263292600000001</c:v>
                </c:pt>
                <c:pt idx="17350">
                  <c:v>0.14074598299999999</c:v>
                </c:pt>
                <c:pt idx="17351">
                  <c:v>0.146334082</c:v>
                </c:pt>
                <c:pt idx="17352">
                  <c:v>0.136239424</c:v>
                </c:pt>
                <c:pt idx="17353">
                  <c:v>0.120785885</c:v>
                </c:pt>
                <c:pt idx="17354">
                  <c:v>0.126645282</c:v>
                </c:pt>
                <c:pt idx="17355">
                  <c:v>0.131073579</c:v>
                </c:pt>
                <c:pt idx="17356">
                  <c:v>0.129369542</c:v>
                </c:pt>
                <c:pt idx="17357">
                  <c:v>0.13820059600000001</c:v>
                </c:pt>
                <c:pt idx="17358">
                  <c:v>0.13217738300000001</c:v>
                </c:pt>
                <c:pt idx="17359">
                  <c:v>0.12028902800000001</c:v>
                </c:pt>
                <c:pt idx="17360">
                  <c:v>0.12331165400000001</c:v>
                </c:pt>
                <c:pt idx="17361">
                  <c:v>0.122996867</c:v>
                </c:pt>
                <c:pt idx="17362">
                  <c:v>0.124656141</c:v>
                </c:pt>
                <c:pt idx="17363">
                  <c:v>0.13064637800000001</c:v>
                </c:pt>
                <c:pt idx="17364">
                  <c:v>0.13246735900000001</c:v>
                </c:pt>
                <c:pt idx="17365">
                  <c:v>0.12241605699999999</c:v>
                </c:pt>
                <c:pt idx="17366">
                  <c:v>0.126578838</c:v>
                </c:pt>
                <c:pt idx="17367">
                  <c:v>0.13307535600000001</c:v>
                </c:pt>
                <c:pt idx="17368">
                  <c:v>0.13152475699999999</c:v>
                </c:pt>
                <c:pt idx="17369">
                  <c:v>0.13466861799999999</c:v>
                </c:pt>
                <c:pt idx="17370">
                  <c:v>0.138981417</c:v>
                </c:pt>
                <c:pt idx="17371">
                  <c:v>0.13920618600000001</c:v>
                </c:pt>
                <c:pt idx="17372">
                  <c:v>0.134790674</c:v>
                </c:pt>
                <c:pt idx="17373">
                  <c:v>0.133771479</c:v>
                </c:pt>
                <c:pt idx="17374">
                  <c:v>0.12974055100000001</c:v>
                </c:pt>
                <c:pt idx="17375">
                  <c:v>0.13564398899999999</c:v>
                </c:pt>
                <c:pt idx="17376">
                  <c:v>0.14229573300000001</c:v>
                </c:pt>
                <c:pt idx="17377">
                  <c:v>0.139713526</c:v>
                </c:pt>
                <c:pt idx="17378">
                  <c:v>0.13541816200000001</c:v>
                </c:pt>
                <c:pt idx="17379">
                  <c:v>0.14012129600000001</c:v>
                </c:pt>
                <c:pt idx="17380">
                  <c:v>0.139922768</c:v>
                </c:pt>
                <c:pt idx="17381">
                  <c:v>0.135274753</c:v>
                </c:pt>
                <c:pt idx="17382">
                  <c:v>0.137987569</c:v>
                </c:pt>
                <c:pt idx="17383">
                  <c:v>0.141327709</c:v>
                </c:pt>
                <c:pt idx="17384">
                  <c:v>0.14824986500000001</c:v>
                </c:pt>
                <c:pt idx="17385">
                  <c:v>0.13914001000000001</c:v>
                </c:pt>
                <c:pt idx="17386">
                  <c:v>0.133059591</c:v>
                </c:pt>
                <c:pt idx="17387">
                  <c:v>0.14631626</c:v>
                </c:pt>
                <c:pt idx="17388">
                  <c:v>0.152821764</c:v>
                </c:pt>
                <c:pt idx="17389">
                  <c:v>0.14184793800000001</c:v>
                </c:pt>
                <c:pt idx="17390">
                  <c:v>0.14493362600000001</c:v>
                </c:pt>
                <c:pt idx="17391">
                  <c:v>0.149405077</c:v>
                </c:pt>
                <c:pt idx="17392">
                  <c:v>0.15331086499999999</c:v>
                </c:pt>
                <c:pt idx="17393">
                  <c:v>0.149990439</c:v>
                </c:pt>
                <c:pt idx="17394">
                  <c:v>0.151989713</c:v>
                </c:pt>
                <c:pt idx="17395">
                  <c:v>0.15374286500000001</c:v>
                </c:pt>
                <c:pt idx="17396">
                  <c:v>0.16309767999999999</c:v>
                </c:pt>
                <c:pt idx="17397">
                  <c:v>0.163689166</c:v>
                </c:pt>
                <c:pt idx="17398">
                  <c:v>0.15365239999999999</c:v>
                </c:pt>
                <c:pt idx="17399">
                  <c:v>0.160038665</c:v>
                </c:pt>
                <c:pt idx="17400">
                  <c:v>0.16062094299999999</c:v>
                </c:pt>
                <c:pt idx="17401">
                  <c:v>0.15689118199999999</c:v>
                </c:pt>
                <c:pt idx="17402">
                  <c:v>0.16327823699999999</c:v>
                </c:pt>
                <c:pt idx="17403">
                  <c:v>0.167086288</c:v>
                </c:pt>
                <c:pt idx="17404">
                  <c:v>0.16334839200000001</c:v>
                </c:pt>
                <c:pt idx="17405">
                  <c:v>0.1648608</c:v>
                </c:pt>
                <c:pt idx="17406">
                  <c:v>0.15952576700000001</c:v>
                </c:pt>
                <c:pt idx="17407">
                  <c:v>0.16213007300000001</c:v>
                </c:pt>
                <c:pt idx="17408">
                  <c:v>0.164542943</c:v>
                </c:pt>
                <c:pt idx="17409">
                  <c:v>0.16733101</c:v>
                </c:pt>
                <c:pt idx="17410">
                  <c:v>0.162888378</c:v>
                </c:pt>
                <c:pt idx="17411">
                  <c:v>0.165682569</c:v>
                </c:pt>
                <c:pt idx="17412">
                  <c:v>0.167817876</c:v>
                </c:pt>
                <c:pt idx="17413">
                  <c:v>0.16065157899999999</c:v>
                </c:pt>
                <c:pt idx="17414">
                  <c:v>0.15743345</c:v>
                </c:pt>
                <c:pt idx="17415">
                  <c:v>0.163092405</c:v>
                </c:pt>
                <c:pt idx="17416">
                  <c:v>0.16883018599999999</c:v>
                </c:pt>
                <c:pt idx="17417">
                  <c:v>0.168151617</c:v>
                </c:pt>
                <c:pt idx="17418">
                  <c:v>0.17032077900000001</c:v>
                </c:pt>
                <c:pt idx="17419">
                  <c:v>0.16667491200000001</c:v>
                </c:pt>
                <c:pt idx="17420">
                  <c:v>0.155843273</c:v>
                </c:pt>
                <c:pt idx="17421">
                  <c:v>0.16701977000000001</c:v>
                </c:pt>
                <c:pt idx="17422">
                  <c:v>0.16994556799999999</c:v>
                </c:pt>
                <c:pt idx="17423">
                  <c:v>0.163509771</c:v>
                </c:pt>
                <c:pt idx="17424">
                  <c:v>0.17009303000000001</c:v>
                </c:pt>
                <c:pt idx="17425">
                  <c:v>0.16940006599999999</c:v>
                </c:pt>
                <c:pt idx="17426">
                  <c:v>0.171177313</c:v>
                </c:pt>
                <c:pt idx="17427">
                  <c:v>0.18326060499999999</c:v>
                </c:pt>
                <c:pt idx="17428">
                  <c:v>0.18667471399999999</c:v>
                </c:pt>
                <c:pt idx="17429">
                  <c:v>0.178944096</c:v>
                </c:pt>
                <c:pt idx="17430">
                  <c:v>0.17623418599999999</c:v>
                </c:pt>
                <c:pt idx="17431">
                  <c:v>0.181778878</c:v>
                </c:pt>
                <c:pt idx="17432">
                  <c:v>0.18859343200000001</c:v>
                </c:pt>
                <c:pt idx="17433">
                  <c:v>0.18318241800000001</c:v>
                </c:pt>
                <c:pt idx="17434">
                  <c:v>0.187638626</c:v>
                </c:pt>
                <c:pt idx="17435">
                  <c:v>0.19446909400000001</c:v>
                </c:pt>
                <c:pt idx="17436">
                  <c:v>0.18822881599999999</c:v>
                </c:pt>
                <c:pt idx="17437">
                  <c:v>0.192680821</c:v>
                </c:pt>
                <c:pt idx="17438">
                  <c:v>0.19360283</c:v>
                </c:pt>
                <c:pt idx="17439">
                  <c:v>0.199101999</c:v>
                </c:pt>
                <c:pt idx="17440">
                  <c:v>0.193619028</c:v>
                </c:pt>
                <c:pt idx="17441">
                  <c:v>0.19051884099999999</c:v>
                </c:pt>
                <c:pt idx="17442">
                  <c:v>0.19047577700000001</c:v>
                </c:pt>
                <c:pt idx="17443">
                  <c:v>0.19819121100000001</c:v>
                </c:pt>
                <c:pt idx="17444">
                  <c:v>0.19053468100000001</c:v>
                </c:pt>
                <c:pt idx="17445">
                  <c:v>0.18885450100000001</c:v>
                </c:pt>
                <c:pt idx="17446">
                  <c:v>0.18917729</c:v>
                </c:pt>
                <c:pt idx="17447">
                  <c:v>0.19462078799999999</c:v>
                </c:pt>
                <c:pt idx="17448">
                  <c:v>0.19615527999999999</c:v>
                </c:pt>
                <c:pt idx="17449">
                  <c:v>0.19670416399999999</c:v>
                </c:pt>
                <c:pt idx="17450">
                  <c:v>0.19685636500000001</c:v>
                </c:pt>
                <c:pt idx="17451">
                  <c:v>0.19737753299999999</c:v>
                </c:pt>
                <c:pt idx="17452">
                  <c:v>0.201057971</c:v>
                </c:pt>
                <c:pt idx="17453">
                  <c:v>0.20582211</c:v>
                </c:pt>
                <c:pt idx="17454">
                  <c:v>0.20979624999999999</c:v>
                </c:pt>
                <c:pt idx="17455">
                  <c:v>0.209470555</c:v>
                </c:pt>
                <c:pt idx="17456">
                  <c:v>0.20471516300000001</c:v>
                </c:pt>
                <c:pt idx="17457">
                  <c:v>0.21234351400000001</c:v>
                </c:pt>
                <c:pt idx="17458">
                  <c:v>0.211771876</c:v>
                </c:pt>
                <c:pt idx="17459">
                  <c:v>0.21541906899999999</c:v>
                </c:pt>
                <c:pt idx="17460">
                  <c:v>0.221651241</c:v>
                </c:pt>
                <c:pt idx="17461">
                  <c:v>0.218148127</c:v>
                </c:pt>
                <c:pt idx="17462">
                  <c:v>0.21582868699999999</c:v>
                </c:pt>
                <c:pt idx="17463">
                  <c:v>0.21894164399999999</c:v>
                </c:pt>
                <c:pt idx="17464">
                  <c:v>0.22098088299999999</c:v>
                </c:pt>
                <c:pt idx="17465">
                  <c:v>0.21966049100000001</c:v>
                </c:pt>
                <c:pt idx="17466">
                  <c:v>0.22353741499999999</c:v>
                </c:pt>
                <c:pt idx="17467">
                  <c:v>0.22308814499999999</c:v>
                </c:pt>
                <c:pt idx="17468">
                  <c:v>0.224675506</c:v>
                </c:pt>
                <c:pt idx="17469">
                  <c:v>0.22045093800000001</c:v>
                </c:pt>
                <c:pt idx="17470">
                  <c:v>0.21772929999999999</c:v>
                </c:pt>
                <c:pt idx="17471">
                  <c:v>0.22720749700000001</c:v>
                </c:pt>
                <c:pt idx="17472">
                  <c:v>0.224913105</c:v>
                </c:pt>
                <c:pt idx="17473">
                  <c:v>0.223555699</c:v>
                </c:pt>
                <c:pt idx="17474">
                  <c:v>0.22497339499999999</c:v>
                </c:pt>
                <c:pt idx="17475">
                  <c:v>0.22274619300000001</c:v>
                </c:pt>
                <c:pt idx="17476">
                  <c:v>0.21868653599999999</c:v>
                </c:pt>
                <c:pt idx="17477">
                  <c:v>0.22662276000000001</c:v>
                </c:pt>
                <c:pt idx="17478">
                  <c:v>0.23116081999999999</c:v>
                </c:pt>
                <c:pt idx="17479">
                  <c:v>0.22160273799999999</c:v>
                </c:pt>
                <c:pt idx="17480">
                  <c:v>0.21665483699999999</c:v>
                </c:pt>
                <c:pt idx="17481">
                  <c:v>0.22067540899999999</c:v>
                </c:pt>
                <c:pt idx="17482">
                  <c:v>0.21941363799999999</c:v>
                </c:pt>
                <c:pt idx="17483">
                  <c:v>0.221822202</c:v>
                </c:pt>
                <c:pt idx="17484">
                  <c:v>0.22066316</c:v>
                </c:pt>
                <c:pt idx="17485">
                  <c:v>0.22536790400000001</c:v>
                </c:pt>
                <c:pt idx="17486">
                  <c:v>0.23171715400000001</c:v>
                </c:pt>
                <c:pt idx="17487">
                  <c:v>0.21882611499999999</c:v>
                </c:pt>
                <c:pt idx="17488">
                  <c:v>0.21042430400000001</c:v>
                </c:pt>
                <c:pt idx="17489">
                  <c:v>0.22002181400000001</c:v>
                </c:pt>
                <c:pt idx="17490">
                  <c:v>0.22782506</c:v>
                </c:pt>
                <c:pt idx="17491">
                  <c:v>0.22466576099999999</c:v>
                </c:pt>
                <c:pt idx="17492">
                  <c:v>0.21616044600000001</c:v>
                </c:pt>
                <c:pt idx="17493">
                  <c:v>0.21743823600000001</c:v>
                </c:pt>
                <c:pt idx="17494">
                  <c:v>0.22308440500000001</c:v>
                </c:pt>
                <c:pt idx="17495">
                  <c:v>0.22461572299999999</c:v>
                </c:pt>
                <c:pt idx="17496">
                  <c:v>0.22029317900000001</c:v>
                </c:pt>
                <c:pt idx="17497">
                  <c:v>0.22184820499999999</c:v>
                </c:pt>
                <c:pt idx="17498">
                  <c:v>0.22657094899999999</c:v>
                </c:pt>
                <c:pt idx="17499">
                  <c:v>0.21982090200000001</c:v>
                </c:pt>
                <c:pt idx="17500">
                  <c:v>0.217239827</c:v>
                </c:pt>
                <c:pt idx="17501">
                  <c:v>0.22408175499999999</c:v>
                </c:pt>
                <c:pt idx="17502">
                  <c:v>0.22647205000000001</c:v>
                </c:pt>
                <c:pt idx="17503">
                  <c:v>0.22702546400000001</c:v>
                </c:pt>
                <c:pt idx="17504">
                  <c:v>0.220244944</c:v>
                </c:pt>
                <c:pt idx="17505">
                  <c:v>0.216336221</c:v>
                </c:pt>
                <c:pt idx="17506">
                  <c:v>0.23048891099999999</c:v>
                </c:pt>
                <c:pt idx="17507">
                  <c:v>0.225827321</c:v>
                </c:pt>
                <c:pt idx="17508">
                  <c:v>0.22231097499999999</c:v>
                </c:pt>
                <c:pt idx="17509">
                  <c:v>0.22258129700000001</c:v>
                </c:pt>
                <c:pt idx="17510">
                  <c:v>0.23776143799999999</c:v>
                </c:pt>
                <c:pt idx="17511">
                  <c:v>0.23552304499999999</c:v>
                </c:pt>
                <c:pt idx="17512">
                  <c:v>0.22143496600000001</c:v>
                </c:pt>
                <c:pt idx="17513">
                  <c:v>0.223977759</c:v>
                </c:pt>
                <c:pt idx="17514">
                  <c:v>0.23923529700000001</c:v>
                </c:pt>
                <c:pt idx="17515">
                  <c:v>0.23307460499999999</c:v>
                </c:pt>
                <c:pt idx="17516">
                  <c:v>0.22489142400000001</c:v>
                </c:pt>
                <c:pt idx="17517">
                  <c:v>0.23539705599999999</c:v>
                </c:pt>
                <c:pt idx="17518">
                  <c:v>0.22975939500000001</c:v>
                </c:pt>
                <c:pt idx="17519">
                  <c:v>0.22915643499999999</c:v>
                </c:pt>
                <c:pt idx="17520">
                  <c:v>0.23694357299999999</c:v>
                </c:pt>
                <c:pt idx="17521">
                  <c:v>0.240458429</c:v>
                </c:pt>
                <c:pt idx="17522">
                  <c:v>0.232064828</c:v>
                </c:pt>
                <c:pt idx="17523">
                  <c:v>0.229640812</c:v>
                </c:pt>
                <c:pt idx="17524">
                  <c:v>0.24356929999999999</c:v>
                </c:pt>
                <c:pt idx="17525">
                  <c:v>0.24651262199999999</c:v>
                </c:pt>
                <c:pt idx="17526">
                  <c:v>0.23133516300000001</c:v>
                </c:pt>
                <c:pt idx="17527">
                  <c:v>0.23547078699999999</c:v>
                </c:pt>
                <c:pt idx="17528">
                  <c:v>0.246914104</c:v>
                </c:pt>
                <c:pt idx="17529">
                  <c:v>0.24587173800000001</c:v>
                </c:pt>
                <c:pt idx="17530">
                  <c:v>0.226581529</c:v>
                </c:pt>
                <c:pt idx="17531">
                  <c:v>0.23542828900000001</c:v>
                </c:pt>
                <c:pt idx="17532">
                  <c:v>0.245984644</c:v>
                </c:pt>
                <c:pt idx="17533">
                  <c:v>0.24232733200000001</c:v>
                </c:pt>
                <c:pt idx="17534">
                  <c:v>0.239551872</c:v>
                </c:pt>
                <c:pt idx="17535">
                  <c:v>0.23331980399999999</c:v>
                </c:pt>
                <c:pt idx="17536">
                  <c:v>0.244170636</c:v>
                </c:pt>
                <c:pt idx="17537">
                  <c:v>0.24536265400000001</c:v>
                </c:pt>
                <c:pt idx="17538">
                  <c:v>0.240261167</c:v>
                </c:pt>
                <c:pt idx="17539">
                  <c:v>0.23691064100000001</c:v>
                </c:pt>
                <c:pt idx="17540">
                  <c:v>0.244273886</c:v>
                </c:pt>
                <c:pt idx="17541">
                  <c:v>0.23987939999999999</c:v>
                </c:pt>
                <c:pt idx="17542">
                  <c:v>0.245222211</c:v>
                </c:pt>
                <c:pt idx="17543">
                  <c:v>0.25068941700000003</c:v>
                </c:pt>
                <c:pt idx="17544">
                  <c:v>0.24651996800000001</c:v>
                </c:pt>
                <c:pt idx="17545">
                  <c:v>0.240957424</c:v>
                </c:pt>
                <c:pt idx="17546">
                  <c:v>0.23981185299999999</c:v>
                </c:pt>
                <c:pt idx="17547">
                  <c:v>0.23578967200000001</c:v>
                </c:pt>
                <c:pt idx="17548">
                  <c:v>0.24356338399999999</c:v>
                </c:pt>
                <c:pt idx="17549">
                  <c:v>0.245273665</c:v>
                </c:pt>
                <c:pt idx="17550">
                  <c:v>0.24115493900000001</c:v>
                </c:pt>
                <c:pt idx="17551">
                  <c:v>0.24451024800000001</c:v>
                </c:pt>
                <c:pt idx="17552">
                  <c:v>0.23887620900000001</c:v>
                </c:pt>
                <c:pt idx="17553">
                  <c:v>0.233589306</c:v>
                </c:pt>
                <c:pt idx="17554">
                  <c:v>0.244447052</c:v>
                </c:pt>
                <c:pt idx="17555">
                  <c:v>0.24873314799999999</c:v>
                </c:pt>
                <c:pt idx="17556">
                  <c:v>0.239985377</c:v>
                </c:pt>
                <c:pt idx="17557">
                  <c:v>0.23992997399999999</c:v>
                </c:pt>
                <c:pt idx="17558">
                  <c:v>0.24711391299999999</c:v>
                </c:pt>
                <c:pt idx="17559">
                  <c:v>0.248217523</c:v>
                </c:pt>
                <c:pt idx="17560">
                  <c:v>0.23589521599999999</c:v>
                </c:pt>
                <c:pt idx="17561">
                  <c:v>0.234387338</c:v>
                </c:pt>
                <c:pt idx="17562">
                  <c:v>0.24814716000000001</c:v>
                </c:pt>
                <c:pt idx="17563">
                  <c:v>0.24575671599999999</c:v>
                </c:pt>
                <c:pt idx="17564">
                  <c:v>0.24287019700000001</c:v>
                </c:pt>
                <c:pt idx="17565">
                  <c:v>0.246100336</c:v>
                </c:pt>
                <c:pt idx="17566">
                  <c:v>0.24511739599999999</c:v>
                </c:pt>
                <c:pt idx="17567">
                  <c:v>0.239118099</c:v>
                </c:pt>
                <c:pt idx="17568">
                  <c:v>0.24808603500000001</c:v>
                </c:pt>
                <c:pt idx="17569">
                  <c:v>0.25289917000000001</c:v>
                </c:pt>
                <c:pt idx="17570">
                  <c:v>0.239325598</c:v>
                </c:pt>
                <c:pt idx="17571">
                  <c:v>0.239975139</c:v>
                </c:pt>
                <c:pt idx="17572">
                  <c:v>0.25430872999999998</c:v>
                </c:pt>
                <c:pt idx="17573">
                  <c:v>0.24258229100000001</c:v>
                </c:pt>
                <c:pt idx="17574">
                  <c:v>0.237949625</c:v>
                </c:pt>
                <c:pt idx="17575">
                  <c:v>0.25901472599999997</c:v>
                </c:pt>
                <c:pt idx="17576">
                  <c:v>0.25365248299999998</c:v>
                </c:pt>
                <c:pt idx="17577">
                  <c:v>0.24861751500000001</c:v>
                </c:pt>
                <c:pt idx="17578">
                  <c:v>0.25417083499999998</c:v>
                </c:pt>
                <c:pt idx="17579">
                  <c:v>0.24557869099999999</c:v>
                </c:pt>
                <c:pt idx="17580">
                  <c:v>0.25316947699999998</c:v>
                </c:pt>
                <c:pt idx="17581">
                  <c:v>0.25811895699999998</c:v>
                </c:pt>
                <c:pt idx="17582">
                  <c:v>0.25731465199999998</c:v>
                </c:pt>
                <c:pt idx="17583">
                  <c:v>0.25453510899999998</c:v>
                </c:pt>
                <c:pt idx="17584">
                  <c:v>0.24265229699999999</c:v>
                </c:pt>
                <c:pt idx="17585">
                  <c:v>0.240263164</c:v>
                </c:pt>
                <c:pt idx="17586">
                  <c:v>0.25049233399999998</c:v>
                </c:pt>
                <c:pt idx="17587">
                  <c:v>0.24134914599999999</c:v>
                </c:pt>
                <c:pt idx="17588">
                  <c:v>0.24192868200000001</c:v>
                </c:pt>
                <c:pt idx="17589">
                  <c:v>0.24905876800000001</c:v>
                </c:pt>
                <c:pt idx="17590">
                  <c:v>0.24544607099999999</c:v>
                </c:pt>
                <c:pt idx="17591">
                  <c:v>0.24483753699999999</c:v>
                </c:pt>
                <c:pt idx="17592">
                  <c:v>0.24679179500000001</c:v>
                </c:pt>
                <c:pt idx="17593">
                  <c:v>0.248902082</c:v>
                </c:pt>
                <c:pt idx="17594">
                  <c:v>0.245921642</c:v>
                </c:pt>
                <c:pt idx="17595">
                  <c:v>0.24083526399999999</c:v>
                </c:pt>
                <c:pt idx="17596">
                  <c:v>0.23985014900000001</c:v>
                </c:pt>
                <c:pt idx="17597">
                  <c:v>0.241567895</c:v>
                </c:pt>
                <c:pt idx="17598">
                  <c:v>0.23328480100000001</c:v>
                </c:pt>
                <c:pt idx="17599">
                  <c:v>0.24006174499999999</c:v>
                </c:pt>
                <c:pt idx="17600">
                  <c:v>0.24805986899999999</c:v>
                </c:pt>
                <c:pt idx="17601">
                  <c:v>0.25511938299999998</c:v>
                </c:pt>
                <c:pt idx="17602">
                  <c:v>0.25056016399999997</c:v>
                </c:pt>
                <c:pt idx="17603">
                  <c:v>0.24666927799999999</c:v>
                </c:pt>
                <c:pt idx="17604">
                  <c:v>0.24414518499999999</c:v>
                </c:pt>
                <c:pt idx="17605">
                  <c:v>0.23846893</c:v>
                </c:pt>
                <c:pt idx="17606">
                  <c:v>0.24484928</c:v>
                </c:pt>
                <c:pt idx="17607">
                  <c:v>0.25648009799999999</c:v>
                </c:pt>
                <c:pt idx="17608">
                  <c:v>0.26621371500000002</c:v>
                </c:pt>
                <c:pt idx="17609">
                  <c:v>0.24647197100000001</c:v>
                </c:pt>
                <c:pt idx="17610">
                  <c:v>0.24349132200000001</c:v>
                </c:pt>
                <c:pt idx="17611">
                  <c:v>0.25597035899999998</c:v>
                </c:pt>
                <c:pt idx="17612">
                  <c:v>0.263475448</c:v>
                </c:pt>
                <c:pt idx="17613">
                  <c:v>0.25726416699999999</c:v>
                </c:pt>
                <c:pt idx="17614">
                  <c:v>0.255513459</c:v>
                </c:pt>
                <c:pt idx="17615">
                  <c:v>0.26174658499999998</c:v>
                </c:pt>
                <c:pt idx="17616">
                  <c:v>0.252213776</c:v>
                </c:pt>
                <c:pt idx="17617">
                  <c:v>0.25312805199999999</c:v>
                </c:pt>
                <c:pt idx="17618">
                  <c:v>0.26026424799999998</c:v>
                </c:pt>
                <c:pt idx="17619">
                  <c:v>0.266300023</c:v>
                </c:pt>
                <c:pt idx="17620">
                  <c:v>0.25528639600000003</c:v>
                </c:pt>
                <c:pt idx="17621">
                  <c:v>0.24887643800000001</c:v>
                </c:pt>
                <c:pt idx="17622">
                  <c:v>0.259443074</c:v>
                </c:pt>
                <c:pt idx="17623">
                  <c:v>0.25995600200000002</c:v>
                </c:pt>
                <c:pt idx="17624">
                  <c:v>0.25488564400000002</c:v>
                </c:pt>
                <c:pt idx="17625">
                  <c:v>0.249883145</c:v>
                </c:pt>
                <c:pt idx="17626">
                  <c:v>0.25358238799999999</c:v>
                </c:pt>
                <c:pt idx="17627">
                  <c:v>0.25975480699999998</c:v>
                </c:pt>
                <c:pt idx="17628">
                  <c:v>0.251259595</c:v>
                </c:pt>
                <c:pt idx="17629">
                  <c:v>0.25118049999999997</c:v>
                </c:pt>
                <c:pt idx="17630">
                  <c:v>0.25442102599999999</c:v>
                </c:pt>
                <c:pt idx="17631">
                  <c:v>0.25483861600000002</c:v>
                </c:pt>
                <c:pt idx="17632">
                  <c:v>0.255685359</c:v>
                </c:pt>
                <c:pt idx="17633">
                  <c:v>0.247248724</c:v>
                </c:pt>
                <c:pt idx="17634">
                  <c:v>0.236958787</c:v>
                </c:pt>
                <c:pt idx="17635">
                  <c:v>0.25269621599999997</c:v>
                </c:pt>
                <c:pt idx="17636">
                  <c:v>0.25775888600000002</c:v>
                </c:pt>
                <c:pt idx="17637">
                  <c:v>0.24730516999999999</c:v>
                </c:pt>
                <c:pt idx="17638">
                  <c:v>0.24890784899999999</c:v>
                </c:pt>
                <c:pt idx="17639">
                  <c:v>0.25376492699999997</c:v>
                </c:pt>
                <c:pt idx="17640">
                  <c:v>0.24298645599999999</c:v>
                </c:pt>
                <c:pt idx="17641">
                  <c:v>0.245201945</c:v>
                </c:pt>
                <c:pt idx="17642">
                  <c:v>0.25894945899999999</c:v>
                </c:pt>
                <c:pt idx="17643">
                  <c:v>0.26432958200000001</c:v>
                </c:pt>
                <c:pt idx="17644">
                  <c:v>0.25790846299999998</c:v>
                </c:pt>
                <c:pt idx="17645">
                  <c:v>0.252346456</c:v>
                </c:pt>
                <c:pt idx="17646">
                  <c:v>0.24854166799999999</c:v>
                </c:pt>
                <c:pt idx="17647">
                  <c:v>0.25943559399999999</c:v>
                </c:pt>
                <c:pt idx="17648">
                  <c:v>0.244843066</c:v>
                </c:pt>
                <c:pt idx="17649">
                  <c:v>0.25387358700000001</c:v>
                </c:pt>
                <c:pt idx="17650">
                  <c:v>0.25656613700000003</c:v>
                </c:pt>
                <c:pt idx="17651">
                  <c:v>0.25027176699999998</c:v>
                </c:pt>
                <c:pt idx="17652">
                  <c:v>0.24917319399999999</c:v>
                </c:pt>
                <c:pt idx="17653">
                  <c:v>0.25178360900000002</c:v>
                </c:pt>
                <c:pt idx="17654">
                  <c:v>0.248361304</c:v>
                </c:pt>
                <c:pt idx="17655">
                  <c:v>0.25125801599999997</c:v>
                </c:pt>
                <c:pt idx="17656">
                  <c:v>0.24649879299999999</c:v>
                </c:pt>
                <c:pt idx="17657">
                  <c:v>0.25499695500000003</c:v>
                </c:pt>
                <c:pt idx="17658">
                  <c:v>0.245688513</c:v>
                </c:pt>
                <c:pt idx="17659">
                  <c:v>0.24812769900000001</c:v>
                </c:pt>
                <c:pt idx="17660">
                  <c:v>0.24249264600000001</c:v>
                </c:pt>
                <c:pt idx="17661">
                  <c:v>0.233771592</c:v>
                </c:pt>
                <c:pt idx="17662">
                  <c:v>0.24307900700000001</c:v>
                </c:pt>
                <c:pt idx="17663">
                  <c:v>0.24945594400000001</c:v>
                </c:pt>
                <c:pt idx="17664">
                  <c:v>0.24424627400000001</c:v>
                </c:pt>
                <c:pt idx="17665">
                  <c:v>0.23982383299999999</c:v>
                </c:pt>
                <c:pt idx="17666">
                  <c:v>0.23830981600000001</c:v>
                </c:pt>
                <c:pt idx="17667">
                  <c:v>0.23624347200000001</c:v>
                </c:pt>
                <c:pt idx="17668">
                  <c:v>0.23653322500000001</c:v>
                </c:pt>
                <c:pt idx="17669">
                  <c:v>0.25216651000000001</c:v>
                </c:pt>
                <c:pt idx="17670">
                  <c:v>0.237146676</c:v>
                </c:pt>
                <c:pt idx="17671">
                  <c:v>0.22445857499999999</c:v>
                </c:pt>
                <c:pt idx="17672">
                  <c:v>0.238316044</c:v>
                </c:pt>
                <c:pt idx="17673">
                  <c:v>0.241144046</c:v>
                </c:pt>
                <c:pt idx="17674">
                  <c:v>0.22674654399999999</c:v>
                </c:pt>
                <c:pt idx="17675">
                  <c:v>0.23262813700000001</c:v>
                </c:pt>
                <c:pt idx="17676">
                  <c:v>0.24650454499999999</c:v>
                </c:pt>
                <c:pt idx="17677">
                  <c:v>0.239073798</c:v>
                </c:pt>
                <c:pt idx="17678">
                  <c:v>0.238375857</c:v>
                </c:pt>
                <c:pt idx="17679">
                  <c:v>0.24004140500000001</c:v>
                </c:pt>
                <c:pt idx="17680">
                  <c:v>0.23332127899999999</c:v>
                </c:pt>
                <c:pt idx="17681">
                  <c:v>0.239881709</c:v>
                </c:pt>
                <c:pt idx="17682">
                  <c:v>0.24710612000000001</c:v>
                </c:pt>
                <c:pt idx="17683">
                  <c:v>0.247931972</c:v>
                </c:pt>
                <c:pt idx="17684">
                  <c:v>0.23827093799999999</c:v>
                </c:pt>
                <c:pt idx="17685">
                  <c:v>0.24379725799999999</c:v>
                </c:pt>
                <c:pt idx="17686">
                  <c:v>0.245009691</c:v>
                </c:pt>
                <c:pt idx="17687">
                  <c:v>0.248063534</c:v>
                </c:pt>
                <c:pt idx="17688">
                  <c:v>0.242671251</c:v>
                </c:pt>
                <c:pt idx="17689">
                  <c:v>0.237762004</c:v>
                </c:pt>
                <c:pt idx="17690">
                  <c:v>0.25583919900000002</c:v>
                </c:pt>
                <c:pt idx="17691">
                  <c:v>0.25281304100000002</c:v>
                </c:pt>
                <c:pt idx="17692">
                  <c:v>0.24209693099999999</c:v>
                </c:pt>
                <c:pt idx="17693">
                  <c:v>0.24209852500000001</c:v>
                </c:pt>
                <c:pt idx="17694">
                  <c:v>0.25279566599999997</c:v>
                </c:pt>
                <c:pt idx="17695">
                  <c:v>0.24486957500000001</c:v>
                </c:pt>
                <c:pt idx="17696">
                  <c:v>0.23572024699999999</c:v>
                </c:pt>
                <c:pt idx="17697">
                  <c:v>0.24976177499999999</c:v>
                </c:pt>
                <c:pt idx="17698">
                  <c:v>0.248258799</c:v>
                </c:pt>
                <c:pt idx="17699">
                  <c:v>0.23631611499999999</c:v>
                </c:pt>
                <c:pt idx="17700">
                  <c:v>0.234576747</c:v>
                </c:pt>
                <c:pt idx="17701">
                  <c:v>0.23751235000000001</c:v>
                </c:pt>
                <c:pt idx="17702">
                  <c:v>0.236758307</c:v>
                </c:pt>
                <c:pt idx="17703">
                  <c:v>0.23096460099999999</c:v>
                </c:pt>
                <c:pt idx="17704">
                  <c:v>0.23296657200000001</c:v>
                </c:pt>
                <c:pt idx="17705">
                  <c:v>0.22694915500000001</c:v>
                </c:pt>
                <c:pt idx="17706">
                  <c:v>0.226029918</c:v>
                </c:pt>
                <c:pt idx="17707">
                  <c:v>0.22626347799999999</c:v>
                </c:pt>
                <c:pt idx="17708">
                  <c:v>0.221989557</c:v>
                </c:pt>
                <c:pt idx="17709">
                  <c:v>0.221965313</c:v>
                </c:pt>
                <c:pt idx="17710">
                  <c:v>0.22343286900000001</c:v>
                </c:pt>
                <c:pt idx="17711">
                  <c:v>0.22179049300000001</c:v>
                </c:pt>
                <c:pt idx="17712">
                  <c:v>0.22427508199999999</c:v>
                </c:pt>
                <c:pt idx="17713">
                  <c:v>0.21704459200000001</c:v>
                </c:pt>
                <c:pt idx="17714">
                  <c:v>0.21300333699999999</c:v>
                </c:pt>
                <c:pt idx="17715">
                  <c:v>0.21804896000000001</c:v>
                </c:pt>
                <c:pt idx="17716">
                  <c:v>0.21946942799999999</c:v>
                </c:pt>
                <c:pt idx="17717">
                  <c:v>0.20710624799999999</c:v>
                </c:pt>
                <c:pt idx="17718">
                  <c:v>0.208536312</c:v>
                </c:pt>
                <c:pt idx="17719">
                  <c:v>0.21512337000000001</c:v>
                </c:pt>
                <c:pt idx="17720">
                  <c:v>0.21080326999999999</c:v>
                </c:pt>
                <c:pt idx="17721">
                  <c:v>0.20568281399999999</c:v>
                </c:pt>
                <c:pt idx="17722">
                  <c:v>0.21041388799999999</c:v>
                </c:pt>
                <c:pt idx="17723">
                  <c:v>0.19969652600000001</c:v>
                </c:pt>
                <c:pt idx="17724">
                  <c:v>0.207559094</c:v>
                </c:pt>
                <c:pt idx="17725">
                  <c:v>0.20631380399999999</c:v>
                </c:pt>
                <c:pt idx="17726">
                  <c:v>0.20129081600000001</c:v>
                </c:pt>
                <c:pt idx="17727">
                  <c:v>0.20568689700000001</c:v>
                </c:pt>
                <c:pt idx="17728">
                  <c:v>0.20396049299999999</c:v>
                </c:pt>
                <c:pt idx="17729">
                  <c:v>0.206480101</c:v>
                </c:pt>
                <c:pt idx="17730">
                  <c:v>0.206710488</c:v>
                </c:pt>
                <c:pt idx="17731">
                  <c:v>0.20642127099999999</c:v>
                </c:pt>
                <c:pt idx="17732">
                  <c:v>0.20673085699999999</c:v>
                </c:pt>
                <c:pt idx="17733">
                  <c:v>0.20262771800000001</c:v>
                </c:pt>
                <c:pt idx="17734">
                  <c:v>0.20208288699999999</c:v>
                </c:pt>
                <c:pt idx="17735">
                  <c:v>0.201905787</c:v>
                </c:pt>
                <c:pt idx="17736">
                  <c:v>0.203355655</c:v>
                </c:pt>
                <c:pt idx="17737">
                  <c:v>0.20114204299999999</c:v>
                </c:pt>
                <c:pt idx="17738">
                  <c:v>0.19505114900000001</c:v>
                </c:pt>
                <c:pt idx="17739">
                  <c:v>0.19855613999999999</c:v>
                </c:pt>
                <c:pt idx="17740">
                  <c:v>0.19748349500000001</c:v>
                </c:pt>
                <c:pt idx="17741">
                  <c:v>0.192449853</c:v>
                </c:pt>
                <c:pt idx="17742">
                  <c:v>0.18768933400000001</c:v>
                </c:pt>
                <c:pt idx="17743">
                  <c:v>0.19039456499999999</c:v>
                </c:pt>
                <c:pt idx="17744">
                  <c:v>0.18301948900000001</c:v>
                </c:pt>
                <c:pt idx="17745">
                  <c:v>0.18093956999999999</c:v>
                </c:pt>
                <c:pt idx="17746">
                  <c:v>0.18356214500000001</c:v>
                </c:pt>
                <c:pt idx="17747">
                  <c:v>0.179523721</c:v>
                </c:pt>
                <c:pt idx="17748">
                  <c:v>0.16823495899999999</c:v>
                </c:pt>
                <c:pt idx="17749">
                  <c:v>0.16701975499999999</c:v>
                </c:pt>
                <c:pt idx="17750">
                  <c:v>0.1723537</c:v>
                </c:pt>
                <c:pt idx="17751">
                  <c:v>0.16686199600000001</c:v>
                </c:pt>
                <c:pt idx="17752">
                  <c:v>0.161940008</c:v>
                </c:pt>
                <c:pt idx="17753">
                  <c:v>0.16430143999999999</c:v>
                </c:pt>
                <c:pt idx="17754">
                  <c:v>0.154292494</c:v>
                </c:pt>
                <c:pt idx="17755">
                  <c:v>0.157706395</c:v>
                </c:pt>
                <c:pt idx="17756">
                  <c:v>0.152196363</c:v>
                </c:pt>
                <c:pt idx="17757">
                  <c:v>0.14053252299999999</c:v>
                </c:pt>
                <c:pt idx="17758">
                  <c:v>0.10339614699999999</c:v>
                </c:pt>
                <c:pt idx="17759">
                  <c:v>0.146640033</c:v>
                </c:pt>
                <c:pt idx="17760">
                  <c:v>0.15912628200000001</c:v>
                </c:pt>
                <c:pt idx="17761">
                  <c:v>0.15882162699999999</c:v>
                </c:pt>
                <c:pt idx="17762">
                  <c:v>0.14902020999999999</c:v>
                </c:pt>
                <c:pt idx="17763">
                  <c:v>0.162775964</c:v>
                </c:pt>
                <c:pt idx="17764">
                  <c:v>0.13487422499999999</c:v>
                </c:pt>
                <c:pt idx="17765">
                  <c:v>0.124788836</c:v>
                </c:pt>
                <c:pt idx="17766">
                  <c:v>0.12958788900000001</c:v>
                </c:pt>
                <c:pt idx="17767">
                  <c:v>0.14422622299999999</c:v>
                </c:pt>
                <c:pt idx="17768">
                  <c:v>0.13381764299999999</c:v>
                </c:pt>
                <c:pt idx="17769">
                  <c:v>0.119187839</c:v>
                </c:pt>
                <c:pt idx="17770">
                  <c:v>0.14133973399999999</c:v>
                </c:pt>
                <c:pt idx="17771">
                  <c:v>0.129684418</c:v>
                </c:pt>
                <c:pt idx="17772">
                  <c:v>0.12095879800000001</c:v>
                </c:pt>
                <c:pt idx="17773">
                  <c:v>0.133872196</c:v>
                </c:pt>
                <c:pt idx="17774">
                  <c:v>0.12914630799999999</c:v>
                </c:pt>
                <c:pt idx="17775">
                  <c:v>0.126862645</c:v>
                </c:pt>
                <c:pt idx="17776">
                  <c:v>0.128145382</c:v>
                </c:pt>
                <c:pt idx="17777">
                  <c:v>0.124437198</c:v>
                </c:pt>
                <c:pt idx="17778">
                  <c:v>0.11895956100000001</c:v>
                </c:pt>
                <c:pt idx="17779">
                  <c:v>0.130434841</c:v>
                </c:pt>
                <c:pt idx="17780">
                  <c:v>0.13153542600000001</c:v>
                </c:pt>
                <c:pt idx="17781">
                  <c:v>0.116227314</c:v>
                </c:pt>
                <c:pt idx="17782">
                  <c:v>0.120910026</c:v>
                </c:pt>
                <c:pt idx="17783">
                  <c:v>0.120476998</c:v>
                </c:pt>
                <c:pt idx="17784">
                  <c:v>0.12461102</c:v>
                </c:pt>
                <c:pt idx="17785">
                  <c:v>0.12063199300000001</c:v>
                </c:pt>
                <c:pt idx="17786">
                  <c:v>0.110497788</c:v>
                </c:pt>
                <c:pt idx="17787">
                  <c:v>0.11913441900000001</c:v>
                </c:pt>
                <c:pt idx="17788">
                  <c:v>0.115917988</c:v>
                </c:pt>
                <c:pt idx="17789">
                  <c:v>0.103345469</c:v>
                </c:pt>
                <c:pt idx="17790">
                  <c:v>0.10774786</c:v>
                </c:pt>
                <c:pt idx="17791">
                  <c:v>0.10676701399999999</c:v>
                </c:pt>
                <c:pt idx="17792">
                  <c:v>0.100095533</c:v>
                </c:pt>
                <c:pt idx="17793">
                  <c:v>0.10079434499999999</c:v>
                </c:pt>
                <c:pt idx="17794">
                  <c:v>9.9641173999999999E-2</c:v>
                </c:pt>
                <c:pt idx="17795">
                  <c:v>8.3998293000000002E-2</c:v>
                </c:pt>
                <c:pt idx="17796">
                  <c:v>9.0470097999999999E-2</c:v>
                </c:pt>
                <c:pt idx="17797">
                  <c:v>9.6238501000000004E-2</c:v>
                </c:pt>
                <c:pt idx="17798">
                  <c:v>7.5360969E-2</c:v>
                </c:pt>
                <c:pt idx="17799">
                  <c:v>7.9300045999999999E-2</c:v>
                </c:pt>
                <c:pt idx="17800">
                  <c:v>9.1910249999999999E-2</c:v>
                </c:pt>
                <c:pt idx="17801">
                  <c:v>7.1375407000000002E-2</c:v>
                </c:pt>
                <c:pt idx="17802">
                  <c:v>6.5349586000000001E-2</c:v>
                </c:pt>
                <c:pt idx="17803">
                  <c:v>8.6418657999999995E-2</c:v>
                </c:pt>
                <c:pt idx="17804">
                  <c:v>7.4784771E-2</c:v>
                </c:pt>
                <c:pt idx="17805">
                  <c:v>5.9806353999999999E-2</c:v>
                </c:pt>
                <c:pt idx="17806">
                  <c:v>6.7808799000000003E-2</c:v>
                </c:pt>
                <c:pt idx="17807">
                  <c:v>6.5274536999999994E-2</c:v>
                </c:pt>
                <c:pt idx="17808">
                  <c:v>6.3719101E-2</c:v>
                </c:pt>
                <c:pt idx="17809">
                  <c:v>6.8375640000000001E-2</c:v>
                </c:pt>
                <c:pt idx="17810">
                  <c:v>5.3341268999999997E-2</c:v>
                </c:pt>
                <c:pt idx="17811">
                  <c:v>6.2604546999999997E-2</c:v>
                </c:pt>
                <c:pt idx="17812">
                  <c:v>6.5948962999999999E-2</c:v>
                </c:pt>
                <c:pt idx="17813">
                  <c:v>4.8200589000000002E-2</c:v>
                </c:pt>
                <c:pt idx="17814">
                  <c:v>6.0372378999999997E-2</c:v>
                </c:pt>
                <c:pt idx="17815">
                  <c:v>6.3207581999999998E-2</c:v>
                </c:pt>
                <c:pt idx="17816">
                  <c:v>4.4127759000000003E-2</c:v>
                </c:pt>
                <c:pt idx="17817">
                  <c:v>5.4109550999999999E-2</c:v>
                </c:pt>
                <c:pt idx="17818">
                  <c:v>5.7269316000000001E-2</c:v>
                </c:pt>
                <c:pt idx="17819">
                  <c:v>5.6199525E-2</c:v>
                </c:pt>
                <c:pt idx="17820">
                  <c:v>5.5263004999999997E-2</c:v>
                </c:pt>
                <c:pt idx="17821">
                  <c:v>5.3198792000000002E-2</c:v>
                </c:pt>
                <c:pt idx="17822">
                  <c:v>5.0069957999999998E-2</c:v>
                </c:pt>
                <c:pt idx="17823">
                  <c:v>5.0784483999999998E-2</c:v>
                </c:pt>
                <c:pt idx="17824">
                  <c:v>5.3547755000000002E-2</c:v>
                </c:pt>
                <c:pt idx="17825">
                  <c:v>5.9311632000000003E-2</c:v>
                </c:pt>
                <c:pt idx="17826">
                  <c:v>6.1417684E-2</c:v>
                </c:pt>
                <c:pt idx="17827">
                  <c:v>5.6845306999999998E-2</c:v>
                </c:pt>
                <c:pt idx="17828">
                  <c:v>5.7398750999999998E-2</c:v>
                </c:pt>
                <c:pt idx="17829">
                  <c:v>4.8678763E-2</c:v>
                </c:pt>
                <c:pt idx="17830">
                  <c:v>5.4046884000000003E-2</c:v>
                </c:pt>
                <c:pt idx="17831">
                  <c:v>5.8547091000000002E-2</c:v>
                </c:pt>
                <c:pt idx="17832">
                  <c:v>6.1073571E-2</c:v>
                </c:pt>
                <c:pt idx="17833">
                  <c:v>5.0441429000000003E-2</c:v>
                </c:pt>
                <c:pt idx="17834">
                  <c:v>5.3568589999999999E-2</c:v>
                </c:pt>
                <c:pt idx="17835">
                  <c:v>5.9387598E-2</c:v>
                </c:pt>
                <c:pt idx="17836">
                  <c:v>5.4241572000000002E-2</c:v>
                </c:pt>
                <c:pt idx="17837">
                  <c:v>5.9211828000000001E-2</c:v>
                </c:pt>
                <c:pt idx="17838">
                  <c:v>4.9063437000000001E-2</c:v>
                </c:pt>
                <c:pt idx="17839">
                  <c:v>5.7499795999999999E-2</c:v>
                </c:pt>
                <c:pt idx="17840">
                  <c:v>5.7939826999999999E-2</c:v>
                </c:pt>
                <c:pt idx="17841">
                  <c:v>5.1934398999999999E-2</c:v>
                </c:pt>
                <c:pt idx="17842">
                  <c:v>5.0888627999999998E-2</c:v>
                </c:pt>
                <c:pt idx="17843">
                  <c:v>5.6298572999999998E-2</c:v>
                </c:pt>
                <c:pt idx="17844">
                  <c:v>5.5463888000000003E-2</c:v>
                </c:pt>
                <c:pt idx="17845">
                  <c:v>5.6698791999999998E-2</c:v>
                </c:pt>
                <c:pt idx="17846">
                  <c:v>5.3032078000000003E-2</c:v>
                </c:pt>
                <c:pt idx="17847">
                  <c:v>4.9469836000000003E-2</c:v>
                </c:pt>
                <c:pt idx="17848">
                  <c:v>5.5670264999999997E-2</c:v>
                </c:pt>
                <c:pt idx="17849">
                  <c:v>5.3747464000000002E-2</c:v>
                </c:pt>
                <c:pt idx="17850">
                  <c:v>5.3103949999999997E-2</c:v>
                </c:pt>
                <c:pt idx="17851">
                  <c:v>5.5320501000000001E-2</c:v>
                </c:pt>
                <c:pt idx="17852">
                  <c:v>5.3319324000000001E-2</c:v>
                </c:pt>
                <c:pt idx="17853">
                  <c:v>5.2565116000000002E-2</c:v>
                </c:pt>
                <c:pt idx="17854">
                  <c:v>4.9050878999999999E-2</c:v>
                </c:pt>
                <c:pt idx="17855">
                  <c:v>4.9832515000000001E-2</c:v>
                </c:pt>
                <c:pt idx="17856">
                  <c:v>5.1132556000000003E-2</c:v>
                </c:pt>
                <c:pt idx="17857">
                  <c:v>4.9866486000000002E-2</c:v>
                </c:pt>
                <c:pt idx="17858">
                  <c:v>5.2089963000000003E-2</c:v>
                </c:pt>
                <c:pt idx="17859">
                  <c:v>4.7969785000000001E-2</c:v>
                </c:pt>
                <c:pt idx="17860">
                  <c:v>4.8601250999999998E-2</c:v>
                </c:pt>
                <c:pt idx="17861">
                  <c:v>4.6565796999999999E-2</c:v>
                </c:pt>
                <c:pt idx="17862">
                  <c:v>4.5955729000000001E-2</c:v>
                </c:pt>
                <c:pt idx="17863">
                  <c:v>4.5933890999999998E-2</c:v>
                </c:pt>
                <c:pt idx="17864">
                  <c:v>4.2851674999999999E-2</c:v>
                </c:pt>
                <c:pt idx="17865">
                  <c:v>4.2109184000000001E-2</c:v>
                </c:pt>
                <c:pt idx="17866">
                  <c:v>4.7125610999999998E-2</c:v>
                </c:pt>
                <c:pt idx="17867">
                  <c:v>4.5493625000000003E-2</c:v>
                </c:pt>
                <c:pt idx="17868">
                  <c:v>3.4973896999999997E-2</c:v>
                </c:pt>
                <c:pt idx="17869">
                  <c:v>3.9393678000000001E-2</c:v>
                </c:pt>
                <c:pt idx="17870">
                  <c:v>4.5286870999999999E-2</c:v>
                </c:pt>
                <c:pt idx="17871">
                  <c:v>3.8000728999999997E-2</c:v>
                </c:pt>
                <c:pt idx="17872">
                  <c:v>3.1729616000000002E-2</c:v>
                </c:pt>
                <c:pt idx="17873">
                  <c:v>3.9485537000000001E-2</c:v>
                </c:pt>
                <c:pt idx="17874">
                  <c:v>3.7647299000000002E-2</c:v>
                </c:pt>
                <c:pt idx="17875">
                  <c:v>3.5031541999999999E-2</c:v>
                </c:pt>
                <c:pt idx="17876">
                  <c:v>3.3898517000000003E-2</c:v>
                </c:pt>
                <c:pt idx="17877">
                  <c:v>2.9690188999999999E-2</c:v>
                </c:pt>
                <c:pt idx="17878">
                  <c:v>3.4861926000000001E-2</c:v>
                </c:pt>
                <c:pt idx="17879">
                  <c:v>3.4923177E-2</c:v>
                </c:pt>
                <c:pt idx="17880">
                  <c:v>3.4463610999999998E-2</c:v>
                </c:pt>
                <c:pt idx="17881">
                  <c:v>2.9980980000000001E-2</c:v>
                </c:pt>
                <c:pt idx="17882">
                  <c:v>3.0373555E-2</c:v>
                </c:pt>
                <c:pt idx="17883">
                  <c:v>3.3626604999999997E-2</c:v>
                </c:pt>
                <c:pt idx="17884">
                  <c:v>3.0534189E-2</c:v>
                </c:pt>
                <c:pt idx="17885">
                  <c:v>3.0901706000000001E-2</c:v>
                </c:pt>
                <c:pt idx="17886">
                  <c:v>3.2611045999999998E-2</c:v>
                </c:pt>
                <c:pt idx="17887">
                  <c:v>3.2636079999999998E-2</c:v>
                </c:pt>
                <c:pt idx="17888">
                  <c:v>3.3728682000000003E-2</c:v>
                </c:pt>
                <c:pt idx="17889">
                  <c:v>2.8915282E-2</c:v>
                </c:pt>
                <c:pt idx="17890">
                  <c:v>3.0742258000000001E-2</c:v>
                </c:pt>
                <c:pt idx="17891">
                  <c:v>3.4277871000000001E-2</c:v>
                </c:pt>
                <c:pt idx="17892">
                  <c:v>3.1178508000000001E-2</c:v>
                </c:pt>
                <c:pt idx="17893">
                  <c:v>2.8432256999999999E-2</c:v>
                </c:pt>
                <c:pt idx="17894">
                  <c:v>3.6796447000000003E-2</c:v>
                </c:pt>
                <c:pt idx="17895">
                  <c:v>3.3616632E-2</c:v>
                </c:pt>
                <c:pt idx="17896">
                  <c:v>2.9737592E-2</c:v>
                </c:pt>
                <c:pt idx="17897">
                  <c:v>3.0886479000000001E-2</c:v>
                </c:pt>
                <c:pt idx="17898">
                  <c:v>3.3901269999999997E-2</c:v>
                </c:pt>
                <c:pt idx="17899">
                  <c:v>3.23103E-2</c:v>
                </c:pt>
                <c:pt idx="17900">
                  <c:v>3.2789454000000003E-2</c:v>
                </c:pt>
                <c:pt idx="17901">
                  <c:v>3.1678651000000002E-2</c:v>
                </c:pt>
                <c:pt idx="17902">
                  <c:v>2.7896132000000001E-2</c:v>
                </c:pt>
                <c:pt idx="17903">
                  <c:v>3.0391514000000001E-2</c:v>
                </c:pt>
                <c:pt idx="17904">
                  <c:v>3.1664236999999998E-2</c:v>
                </c:pt>
                <c:pt idx="17905">
                  <c:v>3.3237901E-2</c:v>
                </c:pt>
                <c:pt idx="17906">
                  <c:v>3.3390722999999997E-2</c:v>
                </c:pt>
                <c:pt idx="17907">
                  <c:v>2.0932988999999999E-2</c:v>
                </c:pt>
                <c:pt idx="17908">
                  <c:v>2.3305817E-2</c:v>
                </c:pt>
                <c:pt idx="17909">
                  <c:v>3.5571273E-2</c:v>
                </c:pt>
                <c:pt idx="17910">
                  <c:v>3.1699567999999997E-2</c:v>
                </c:pt>
                <c:pt idx="17911">
                  <c:v>2.8201772E-2</c:v>
                </c:pt>
                <c:pt idx="17912">
                  <c:v>2.1363333000000002E-2</c:v>
                </c:pt>
                <c:pt idx="17913">
                  <c:v>2.9240428999999998E-2</c:v>
                </c:pt>
                <c:pt idx="17914">
                  <c:v>3.1725161000000002E-2</c:v>
                </c:pt>
                <c:pt idx="17915">
                  <c:v>2.2415813E-2</c:v>
                </c:pt>
                <c:pt idx="17916">
                  <c:v>2.3616847E-2</c:v>
                </c:pt>
                <c:pt idx="17917">
                  <c:v>2.6133802000000001E-2</c:v>
                </c:pt>
                <c:pt idx="17918">
                  <c:v>2.3907906999999999E-2</c:v>
                </c:pt>
                <c:pt idx="17919">
                  <c:v>2.6962288000000001E-2</c:v>
                </c:pt>
                <c:pt idx="17920">
                  <c:v>1.8359075999999998E-2</c:v>
                </c:pt>
                <c:pt idx="17921">
                  <c:v>1.9380132000000001E-2</c:v>
                </c:pt>
                <c:pt idx="17922">
                  <c:v>2.5615078999999999E-2</c:v>
                </c:pt>
                <c:pt idx="17923">
                  <c:v>2.1105547999999998E-2</c:v>
                </c:pt>
                <c:pt idx="17924">
                  <c:v>1.3626578E-2</c:v>
                </c:pt>
                <c:pt idx="17925">
                  <c:v>2.6764484000000002E-2</c:v>
                </c:pt>
                <c:pt idx="17926">
                  <c:v>2.1529406000000001E-2</c:v>
                </c:pt>
                <c:pt idx="17927">
                  <c:v>8.9158769999999991E-3</c:v>
                </c:pt>
                <c:pt idx="17928">
                  <c:v>1.5717497E-2</c:v>
                </c:pt>
                <c:pt idx="17929">
                  <c:v>1.9005969000000001E-2</c:v>
                </c:pt>
                <c:pt idx="17930">
                  <c:v>1.7043684E-2</c:v>
                </c:pt>
                <c:pt idx="17931">
                  <c:v>1.7203208000000001E-2</c:v>
                </c:pt>
                <c:pt idx="17932">
                  <c:v>1.3220571E-2</c:v>
                </c:pt>
                <c:pt idx="17933">
                  <c:v>1.0085497000000001E-2</c:v>
                </c:pt>
                <c:pt idx="17934">
                  <c:v>1.7529689000000001E-2</c:v>
                </c:pt>
                <c:pt idx="17935">
                  <c:v>1.8754208000000001E-2</c:v>
                </c:pt>
                <c:pt idx="17936">
                  <c:v>1.7335130000000001E-2</c:v>
                </c:pt>
                <c:pt idx="17937">
                  <c:v>1.2937719E-2</c:v>
                </c:pt>
                <c:pt idx="17938">
                  <c:v>1.6545285999999999E-2</c:v>
                </c:pt>
                <c:pt idx="17939">
                  <c:v>2.5870345999999999E-2</c:v>
                </c:pt>
                <c:pt idx="17940">
                  <c:v>1.4426112E-2</c:v>
                </c:pt>
                <c:pt idx="17941">
                  <c:v>1.2433801E-2</c:v>
                </c:pt>
                <c:pt idx="17942">
                  <c:v>2.0269784999999998E-2</c:v>
                </c:pt>
                <c:pt idx="17943">
                  <c:v>1.9530226000000001E-2</c:v>
                </c:pt>
                <c:pt idx="17944">
                  <c:v>1.7390961E-2</c:v>
                </c:pt>
                <c:pt idx="17945">
                  <c:v>2.3386535999999999E-2</c:v>
                </c:pt>
                <c:pt idx="17946">
                  <c:v>1.7333235999999998E-2</c:v>
                </c:pt>
                <c:pt idx="17947">
                  <c:v>1.6241605999999999E-2</c:v>
                </c:pt>
                <c:pt idx="17948">
                  <c:v>2.0656793999999999E-2</c:v>
                </c:pt>
                <c:pt idx="17949">
                  <c:v>1.9164358999999999E-2</c:v>
                </c:pt>
                <c:pt idx="17950">
                  <c:v>1.6533033999999999E-2</c:v>
                </c:pt>
                <c:pt idx="17951">
                  <c:v>1.9435879E-2</c:v>
                </c:pt>
                <c:pt idx="17952">
                  <c:v>1.7774481000000002E-2</c:v>
                </c:pt>
                <c:pt idx="17953">
                  <c:v>1.8107907999999999E-2</c:v>
                </c:pt>
                <c:pt idx="17954">
                  <c:v>1.9844311999999999E-2</c:v>
                </c:pt>
                <c:pt idx="17955">
                  <c:v>2.1878436000000001E-2</c:v>
                </c:pt>
                <c:pt idx="17956">
                  <c:v>5.6820830000000001E-3</c:v>
                </c:pt>
                <c:pt idx="17957">
                  <c:v>1.7301186999999999E-2</c:v>
                </c:pt>
                <c:pt idx="17958">
                  <c:v>2.6913456999999998E-2</c:v>
                </c:pt>
                <c:pt idx="17959">
                  <c:v>1.7050969999999999E-2</c:v>
                </c:pt>
                <c:pt idx="17960">
                  <c:v>1.7074988999999999E-2</c:v>
                </c:pt>
                <c:pt idx="17961">
                  <c:v>2.2413560999999999E-2</c:v>
                </c:pt>
                <c:pt idx="17962">
                  <c:v>2.2430558E-2</c:v>
                </c:pt>
                <c:pt idx="17963">
                  <c:v>1.9783642000000001E-2</c:v>
                </c:pt>
                <c:pt idx="17964">
                  <c:v>1.7495498000000002E-2</c:v>
                </c:pt>
                <c:pt idx="17965">
                  <c:v>2.0364522999999999E-2</c:v>
                </c:pt>
                <c:pt idx="17966">
                  <c:v>1.3685318E-2</c:v>
                </c:pt>
                <c:pt idx="17967">
                  <c:v>1.7898172E-2</c:v>
                </c:pt>
                <c:pt idx="17968">
                  <c:v>2.9442511000000001E-2</c:v>
                </c:pt>
                <c:pt idx="17969">
                  <c:v>2.1076458999999999E-2</c:v>
                </c:pt>
                <c:pt idx="17970">
                  <c:v>1.6954876000000001E-2</c:v>
                </c:pt>
                <c:pt idx="17971">
                  <c:v>2.5196561999999999E-2</c:v>
                </c:pt>
                <c:pt idx="17972">
                  <c:v>1.2356908999999999E-2</c:v>
                </c:pt>
                <c:pt idx="17973">
                  <c:v>2.7162220000000001E-2</c:v>
                </c:pt>
                <c:pt idx="17974">
                  <c:v>2.6984683999999998E-2</c:v>
                </c:pt>
                <c:pt idx="17975">
                  <c:v>1.7589850000000001E-2</c:v>
                </c:pt>
                <c:pt idx="17976">
                  <c:v>2.6866507000000001E-2</c:v>
                </c:pt>
                <c:pt idx="17977">
                  <c:v>2.4231043000000001E-2</c:v>
                </c:pt>
                <c:pt idx="17978">
                  <c:v>1.7375122999999999E-2</c:v>
                </c:pt>
                <c:pt idx="17979">
                  <c:v>3.1833958000000002E-2</c:v>
                </c:pt>
                <c:pt idx="17980">
                  <c:v>2.3677180999999999E-2</c:v>
                </c:pt>
                <c:pt idx="17981">
                  <c:v>1.7395318E-2</c:v>
                </c:pt>
                <c:pt idx="17982">
                  <c:v>3.7364545999999998E-2</c:v>
                </c:pt>
                <c:pt idx="17983">
                  <c:v>1.5904259E-2</c:v>
                </c:pt>
                <c:pt idx="17984">
                  <c:v>2.032014E-2</c:v>
                </c:pt>
                <c:pt idx="17985">
                  <c:v>3.6319881999999998E-2</c:v>
                </c:pt>
                <c:pt idx="17986">
                  <c:v>1.3518476999999999E-2</c:v>
                </c:pt>
                <c:pt idx="17987">
                  <c:v>1.6447155000000001E-2</c:v>
                </c:pt>
                <c:pt idx="17988">
                  <c:v>3.1856968999999999E-2</c:v>
                </c:pt>
                <c:pt idx="17989">
                  <c:v>1.2841465999999999E-2</c:v>
                </c:pt>
                <c:pt idx="17990">
                  <c:v>1.5512751E-2</c:v>
                </c:pt>
                <c:pt idx="17991">
                  <c:v>2.5072168999999998E-2</c:v>
                </c:pt>
                <c:pt idx="17992">
                  <c:v>4.1398140000000003E-3</c:v>
                </c:pt>
                <c:pt idx="17993">
                  <c:v>2.5056014000000001E-2</c:v>
                </c:pt>
                <c:pt idx="17994">
                  <c:v>2.2778511000000001E-2</c:v>
                </c:pt>
                <c:pt idx="17995" formatCode="0.00E+00">
                  <c:v>3.9910000000000002E-5</c:v>
                </c:pt>
                <c:pt idx="17996">
                  <c:v>1.8988590999999999E-2</c:v>
                </c:pt>
                <c:pt idx="17997">
                  <c:v>1.4149093999999999E-2</c:v>
                </c:pt>
                <c:pt idx="17998">
                  <c:v>8.2580750000000001E-3</c:v>
                </c:pt>
                <c:pt idx="17999">
                  <c:v>1.5449676000000001E-2</c:v>
                </c:pt>
                <c:pt idx="18000">
                  <c:v>6.0562560000000003E-3</c:v>
                </c:pt>
                <c:pt idx="18001">
                  <c:v>1.5906489999999999E-2</c:v>
                </c:pt>
                <c:pt idx="18002">
                  <c:v>1.6622482000000001E-2</c:v>
                </c:pt>
                <c:pt idx="18003">
                  <c:v>5.2465230000000003E-3</c:v>
                </c:pt>
                <c:pt idx="18004">
                  <c:v>1.1875213000000001E-2</c:v>
                </c:pt>
                <c:pt idx="18005">
                  <c:v>1.3658465999999999E-2</c:v>
                </c:pt>
                <c:pt idx="18006">
                  <c:v>3.2957070000000002E-3</c:v>
                </c:pt>
                <c:pt idx="18007">
                  <c:v>1.0337904E-2</c:v>
                </c:pt>
                <c:pt idx="18008">
                  <c:v>5.6095449999999996E-3</c:v>
                </c:pt>
                <c:pt idx="18009">
                  <c:v>-1.889118E-3</c:v>
                </c:pt>
                <c:pt idx="18010">
                  <c:v>8.6002289999999992E-3</c:v>
                </c:pt>
                <c:pt idx="18011">
                  <c:v>3.5487449999999999E-3</c:v>
                </c:pt>
                <c:pt idx="18012">
                  <c:v>-1.5348619999999999E-3</c:v>
                </c:pt>
                <c:pt idx="18013">
                  <c:v>2.2452290000000001E-3</c:v>
                </c:pt>
                <c:pt idx="18014">
                  <c:v>-7.2614949999999998E-3</c:v>
                </c:pt>
                <c:pt idx="18015">
                  <c:v>-6.8447109999999999E-3</c:v>
                </c:pt>
                <c:pt idx="18016">
                  <c:v>-4.4161519999999996E-3</c:v>
                </c:pt>
                <c:pt idx="18017">
                  <c:v>-1.1947838000000001E-2</c:v>
                </c:pt>
                <c:pt idx="18018">
                  <c:v>-4.0041449999999998E-3</c:v>
                </c:pt>
                <c:pt idx="18019">
                  <c:v>-2.2528499999999998E-3</c:v>
                </c:pt>
                <c:pt idx="18020">
                  <c:v>-1.6281737000000001E-2</c:v>
                </c:pt>
                <c:pt idx="18021">
                  <c:v>-1.0125840000000001E-2</c:v>
                </c:pt>
                <c:pt idx="18022">
                  <c:v>-4.5427380000000002E-3</c:v>
                </c:pt>
                <c:pt idx="18023">
                  <c:v>-1.1646986999999999E-2</c:v>
                </c:pt>
                <c:pt idx="18024" formatCode="0.00E+00">
                  <c:v>4.2666700000000003E-5</c:v>
                </c:pt>
                <c:pt idx="18025">
                  <c:v>-4.3731209999999998E-3</c:v>
                </c:pt>
                <c:pt idx="18026">
                  <c:v>-1.5336384999999999E-2</c:v>
                </c:pt>
                <c:pt idx="18027">
                  <c:v>-6.2162100000000004E-4</c:v>
                </c:pt>
                <c:pt idx="18028">
                  <c:v>-5.7300010000000002E-3</c:v>
                </c:pt>
                <c:pt idx="18029">
                  <c:v>-1.0270424E-2</c:v>
                </c:pt>
                <c:pt idx="18030">
                  <c:v>-1.6630359999999999E-3</c:v>
                </c:pt>
                <c:pt idx="18031">
                  <c:v>-8.8833980000000007E-3</c:v>
                </c:pt>
                <c:pt idx="18032">
                  <c:v>-2.759371E-3</c:v>
                </c:pt>
                <c:pt idx="18033">
                  <c:v>-2.4784080000000001E-3</c:v>
                </c:pt>
                <c:pt idx="18034">
                  <c:v>-4.978293E-3</c:v>
                </c:pt>
                <c:pt idx="18035">
                  <c:v>-2.8546880000000002E-3</c:v>
                </c:pt>
                <c:pt idx="18036">
                  <c:v>-8.5325320000000007E-3</c:v>
                </c:pt>
                <c:pt idx="18037">
                  <c:v>-3.9593520000000002E-3</c:v>
                </c:pt>
                <c:pt idx="18038">
                  <c:v>6.2223499999999995E-4</c:v>
                </c:pt>
                <c:pt idx="18039">
                  <c:v>-7.5544690000000003E-3</c:v>
                </c:pt>
                <c:pt idx="18040">
                  <c:v>-5.5008319999999998E-3</c:v>
                </c:pt>
                <c:pt idx="18041">
                  <c:v>-3.074958E-3</c:v>
                </c:pt>
                <c:pt idx="18042">
                  <c:v>-6.8298869999999998E-3</c:v>
                </c:pt>
                <c:pt idx="18043">
                  <c:v>-7.3212399999999997E-3</c:v>
                </c:pt>
                <c:pt idx="18044">
                  <c:v>1.1018040000000001E-3</c:v>
                </c:pt>
                <c:pt idx="18045">
                  <c:v>-4.1906959999999998E-3</c:v>
                </c:pt>
                <c:pt idx="18046">
                  <c:v>-8.4913300000000001E-3</c:v>
                </c:pt>
                <c:pt idx="18047">
                  <c:v>-4.2856659999999996E-3</c:v>
                </c:pt>
                <c:pt idx="18048">
                  <c:v>-1.3776709E-2</c:v>
                </c:pt>
                <c:pt idx="18049">
                  <c:v>-6.863409E-3</c:v>
                </c:pt>
                <c:pt idx="18050">
                  <c:v>-1.7716069999999999E-3</c:v>
                </c:pt>
                <c:pt idx="18051">
                  <c:v>-1.2627983000000001E-2</c:v>
                </c:pt>
                <c:pt idx="18052">
                  <c:v>-1.0063724E-2</c:v>
                </c:pt>
                <c:pt idx="18053">
                  <c:v>-6.5478189999999999E-3</c:v>
                </c:pt>
                <c:pt idx="18054">
                  <c:v>-1.7298841999999998E-2</c:v>
                </c:pt>
                <c:pt idx="18055">
                  <c:v>-6.3710930000000004E-3</c:v>
                </c:pt>
                <c:pt idx="18056">
                  <c:v>-9.7904849999999998E-3</c:v>
                </c:pt>
                <c:pt idx="18057">
                  <c:v>-1.2772693E-2</c:v>
                </c:pt>
                <c:pt idx="18058">
                  <c:v>-5.6756200000000001E-3</c:v>
                </c:pt>
                <c:pt idx="18059">
                  <c:v>-1.2119672E-2</c:v>
                </c:pt>
                <c:pt idx="18060">
                  <c:v>-1.5785932999999999E-2</c:v>
                </c:pt>
                <c:pt idx="18061">
                  <c:v>-1.7365987999999999E-2</c:v>
                </c:pt>
                <c:pt idx="18062">
                  <c:v>-9.5035889999999998E-3</c:v>
                </c:pt>
                <c:pt idx="18063">
                  <c:v>-1.2471416000000001E-2</c:v>
                </c:pt>
                <c:pt idx="18064">
                  <c:v>-1.829588E-2</c:v>
                </c:pt>
                <c:pt idx="18065">
                  <c:v>-1.0389753E-2</c:v>
                </c:pt>
                <c:pt idx="18066">
                  <c:v>-1.5391066E-2</c:v>
                </c:pt>
                <c:pt idx="18067">
                  <c:v>-1.6005989000000002E-2</c:v>
                </c:pt>
                <c:pt idx="18068">
                  <c:v>-1.4041636999999999E-2</c:v>
                </c:pt>
                <c:pt idx="18069">
                  <c:v>-1.4309284E-2</c:v>
                </c:pt>
                <c:pt idx="18070">
                  <c:v>-2.2355441E-2</c:v>
                </c:pt>
                <c:pt idx="18071">
                  <c:v>-1.7907428999999999E-2</c:v>
                </c:pt>
                <c:pt idx="18072">
                  <c:v>-1.2082730999999999E-2</c:v>
                </c:pt>
                <c:pt idx="18073">
                  <c:v>-1.3615644999999999E-2</c:v>
                </c:pt>
                <c:pt idx="18074">
                  <c:v>-1.2848091000000001E-2</c:v>
                </c:pt>
                <c:pt idx="18075">
                  <c:v>-1.546145E-2</c:v>
                </c:pt>
                <c:pt idx="18076">
                  <c:v>-1.7975240999999999E-2</c:v>
                </c:pt>
                <c:pt idx="18077">
                  <c:v>-8.6565740000000002E-3</c:v>
                </c:pt>
                <c:pt idx="18078">
                  <c:v>-1.8124502000000001E-2</c:v>
                </c:pt>
                <c:pt idx="18079">
                  <c:v>-1.8272041999999999E-2</c:v>
                </c:pt>
                <c:pt idx="18080">
                  <c:v>-5.2933709999999998E-3</c:v>
                </c:pt>
                <c:pt idx="18081">
                  <c:v>-1.1596008E-2</c:v>
                </c:pt>
                <c:pt idx="18082">
                  <c:v>-1.6759342999999999E-2</c:v>
                </c:pt>
                <c:pt idx="18083">
                  <c:v>-1.1370438E-2</c:v>
                </c:pt>
                <c:pt idx="18084">
                  <c:v>-1.3134430000000001E-2</c:v>
                </c:pt>
                <c:pt idx="18085">
                  <c:v>-9.9807149999999994E-3</c:v>
                </c:pt>
                <c:pt idx="18086">
                  <c:v>-5.9252039999999999E-3</c:v>
                </c:pt>
                <c:pt idx="18087">
                  <c:v>-4.8865699999999998E-3</c:v>
                </c:pt>
                <c:pt idx="18088">
                  <c:v>-1.2631892E-2</c:v>
                </c:pt>
                <c:pt idx="18089">
                  <c:v>-1.9434403999999999E-2</c:v>
                </c:pt>
                <c:pt idx="18090">
                  <c:v>-3.7428460000000002E-3</c:v>
                </c:pt>
                <c:pt idx="18091">
                  <c:v>-1.9523140000000001E-2</c:v>
                </c:pt>
                <c:pt idx="18092">
                  <c:v>-2.5458608000000001E-2</c:v>
                </c:pt>
                <c:pt idx="18093">
                  <c:v>4.2785150000000001E-3</c:v>
                </c:pt>
                <c:pt idx="18094">
                  <c:v>-8.0571940000000002E-3</c:v>
                </c:pt>
                <c:pt idx="18095">
                  <c:v>-2.4410069E-2</c:v>
                </c:pt>
                <c:pt idx="18096">
                  <c:v>-7.3385689999999996E-3</c:v>
                </c:pt>
                <c:pt idx="18097">
                  <c:v>-1.6989067E-2</c:v>
                </c:pt>
                <c:pt idx="18098">
                  <c:v>-9.3828950000000005E-3</c:v>
                </c:pt>
                <c:pt idx="18099">
                  <c:v>-2.998499E-3</c:v>
                </c:pt>
                <c:pt idx="18100">
                  <c:v>-1.4419326E-2</c:v>
                </c:pt>
                <c:pt idx="18101">
                  <c:v>-1.1378528000000001E-2</c:v>
                </c:pt>
                <c:pt idx="18102">
                  <c:v>-1.0786960999999999E-2</c:v>
                </c:pt>
                <c:pt idx="18103">
                  <c:v>-1.9992176E-2</c:v>
                </c:pt>
                <c:pt idx="18104">
                  <c:v>-1.1348037E-2</c:v>
                </c:pt>
                <c:pt idx="18105">
                  <c:v>-7.9269400000000004E-3</c:v>
                </c:pt>
                <c:pt idx="18106">
                  <c:v>-1.6401888999999999E-2</c:v>
                </c:pt>
                <c:pt idx="18107">
                  <c:v>-5.5822650000000003E-3</c:v>
                </c:pt>
                <c:pt idx="18108">
                  <c:v>-7.9791959999999992E-3</c:v>
                </c:pt>
                <c:pt idx="18109">
                  <c:v>-1.7565243000000001E-2</c:v>
                </c:pt>
                <c:pt idx="18110">
                  <c:v>-1.1463940000000001E-2</c:v>
                </c:pt>
                <c:pt idx="18111">
                  <c:v>-1.232281E-2</c:v>
                </c:pt>
                <c:pt idx="18112">
                  <c:v>-5.8206439999999998E-3</c:v>
                </c:pt>
                <c:pt idx="18113">
                  <c:v>-7.0395730000000004E-3</c:v>
                </c:pt>
                <c:pt idx="18114">
                  <c:v>-1.6754438999999999E-2</c:v>
                </c:pt>
                <c:pt idx="18115">
                  <c:v>-1.0206791999999999E-2</c:v>
                </c:pt>
                <c:pt idx="18116">
                  <c:v>-1.7626251999999999E-2</c:v>
                </c:pt>
                <c:pt idx="18117">
                  <c:v>-1.6575102000000001E-2</c:v>
                </c:pt>
                <c:pt idx="18118">
                  <c:v>-9.6660129999999993E-3</c:v>
                </c:pt>
                <c:pt idx="18119">
                  <c:v>-1.6106069000000001E-2</c:v>
                </c:pt>
                <c:pt idx="18120">
                  <c:v>-1.6128727999999998E-2</c:v>
                </c:pt>
                <c:pt idx="18121">
                  <c:v>-8.6529689999999999E-3</c:v>
                </c:pt>
                <c:pt idx="18122">
                  <c:v>-2.1858200000000001E-2</c:v>
                </c:pt>
                <c:pt idx="18123">
                  <c:v>-1.4227444000000001E-2</c:v>
                </c:pt>
                <c:pt idx="18124">
                  <c:v>-1.3997933000000001E-2</c:v>
                </c:pt>
                <c:pt idx="18125">
                  <c:v>-1.7356979000000002E-2</c:v>
                </c:pt>
                <c:pt idx="18126">
                  <c:v>-1.4525000999999999E-2</c:v>
                </c:pt>
                <c:pt idx="18127">
                  <c:v>-1.8923211999999998E-2</c:v>
                </c:pt>
                <c:pt idx="18128">
                  <c:v>-1.6245830999999999E-2</c:v>
                </c:pt>
                <c:pt idx="18129">
                  <c:v>-8.364738E-3</c:v>
                </c:pt>
                <c:pt idx="18130">
                  <c:v>-2.2824690000000002E-2</c:v>
                </c:pt>
                <c:pt idx="18131">
                  <c:v>-1.8216356999999999E-2</c:v>
                </c:pt>
                <c:pt idx="18132">
                  <c:v>-1.097863E-2</c:v>
                </c:pt>
                <c:pt idx="18133">
                  <c:v>-1.8915383000000001E-2</c:v>
                </c:pt>
                <c:pt idx="18134">
                  <c:v>-1.352853E-2</c:v>
                </c:pt>
                <c:pt idx="18135">
                  <c:v>-1.3088045E-2</c:v>
                </c:pt>
                <c:pt idx="18136">
                  <c:v>-1.8998818000000001E-2</c:v>
                </c:pt>
                <c:pt idx="18137">
                  <c:v>-8.8593649999999993E-3</c:v>
                </c:pt>
                <c:pt idx="18138">
                  <c:v>-8.0565029999999996E-3</c:v>
                </c:pt>
                <c:pt idx="18139">
                  <c:v>-1.7510992E-2</c:v>
                </c:pt>
                <c:pt idx="18140">
                  <c:v>-1.9168464E-2</c:v>
                </c:pt>
                <c:pt idx="18141">
                  <c:v>-9.3829450000000002E-3</c:v>
                </c:pt>
                <c:pt idx="18142">
                  <c:v>-1.2698071999999999E-2</c:v>
                </c:pt>
                <c:pt idx="18143">
                  <c:v>-1.2701535E-2</c:v>
                </c:pt>
                <c:pt idx="18144">
                  <c:v>-1.1044144000000001E-2</c:v>
                </c:pt>
                <c:pt idx="18145">
                  <c:v>-1.2912085E-2</c:v>
                </c:pt>
                <c:pt idx="18146">
                  <c:v>-1.3624825E-2</c:v>
                </c:pt>
                <c:pt idx="18147">
                  <c:v>-1.6677339999999999E-2</c:v>
                </c:pt>
                <c:pt idx="18148">
                  <c:v>-1.3224632E-2</c:v>
                </c:pt>
                <c:pt idx="18149">
                  <c:v>-7.7710110000000004E-3</c:v>
                </c:pt>
                <c:pt idx="18150">
                  <c:v>-3.9223959999999999E-3</c:v>
                </c:pt>
                <c:pt idx="18151">
                  <c:v>-1.1007204E-2</c:v>
                </c:pt>
                <c:pt idx="18152">
                  <c:v>-1.4548543000000001E-2</c:v>
                </c:pt>
                <c:pt idx="18153">
                  <c:v>-1.6609295999999999E-2</c:v>
                </c:pt>
                <c:pt idx="18154">
                  <c:v>-2.9960189999999999E-3</c:v>
                </c:pt>
                <c:pt idx="18155">
                  <c:v>-1.6674011999999998E-2</c:v>
                </c:pt>
                <c:pt idx="18156">
                  <c:v>-1.1037699999999999E-2</c:v>
                </c:pt>
                <c:pt idx="18157">
                  <c:v>-4.3965749999999998E-3</c:v>
                </c:pt>
                <c:pt idx="18158">
                  <c:v>-1.6722298999999999E-2</c:v>
                </c:pt>
                <c:pt idx="18159">
                  <c:v>-9.8204529999999998E-3</c:v>
                </c:pt>
                <c:pt idx="18160">
                  <c:v>-4.9071870000000004E-3</c:v>
                </c:pt>
                <c:pt idx="18161">
                  <c:v>-1.8328186E-2</c:v>
                </c:pt>
                <c:pt idx="18162">
                  <c:v>-8.4555240000000007E-3</c:v>
                </c:pt>
                <c:pt idx="18163">
                  <c:v>-9.1663230000000005E-3</c:v>
                </c:pt>
                <c:pt idx="18164">
                  <c:v>-1.4959899E-2</c:v>
                </c:pt>
                <c:pt idx="18165">
                  <c:v>-6.5003680000000003E-3</c:v>
                </c:pt>
                <c:pt idx="18166">
                  <c:v>-1.3248955999999999E-2</c:v>
                </c:pt>
                <c:pt idx="18167">
                  <c:v>-1.4606101E-2</c:v>
                </c:pt>
                <c:pt idx="18168">
                  <c:v>2.6148590000000002E-3</c:v>
                </c:pt>
                <c:pt idx="18169">
                  <c:v>-7.1344399999999997E-3</c:v>
                </c:pt>
                <c:pt idx="18170">
                  <c:v>-1.3441588000000001E-2</c:v>
                </c:pt>
                <c:pt idx="18171">
                  <c:v>-5.976215E-3</c:v>
                </c:pt>
                <c:pt idx="18172">
                  <c:v>-1.7334090999999999E-2</c:v>
                </c:pt>
                <c:pt idx="18173">
                  <c:v>-7.0715980000000001E-3</c:v>
                </c:pt>
                <c:pt idx="18174">
                  <c:v>-6.6098329999999999E-3</c:v>
                </c:pt>
                <c:pt idx="18175">
                  <c:v>-1.3597701E-2</c:v>
                </c:pt>
                <c:pt idx="18176">
                  <c:v>-8.0930399999999995E-4</c:v>
                </c:pt>
                <c:pt idx="18177">
                  <c:v>-8.4408580000000007E-3</c:v>
                </c:pt>
                <c:pt idx="18178">
                  <c:v>-1.3728591E-2</c:v>
                </c:pt>
                <c:pt idx="18179">
                  <c:v>-1.1938946000000001E-2</c:v>
                </c:pt>
                <c:pt idx="18180">
                  <c:v>-1.6923926999999998E-2</c:v>
                </c:pt>
                <c:pt idx="18181">
                  <c:v>-7.2031220000000002E-3</c:v>
                </c:pt>
                <c:pt idx="18182">
                  <c:v>-9.6146259999999994E-3</c:v>
                </c:pt>
                <c:pt idx="18183">
                  <c:v>-1.6734056000000001E-2</c:v>
                </c:pt>
                <c:pt idx="18184">
                  <c:v>-5.86799E-3</c:v>
                </c:pt>
                <c:pt idx="18185">
                  <c:v>-8.4472620000000005E-3</c:v>
                </c:pt>
                <c:pt idx="18186">
                  <c:v>-2.3119180999999999E-2</c:v>
                </c:pt>
                <c:pt idx="18187">
                  <c:v>-6.5513910000000002E-3</c:v>
                </c:pt>
                <c:pt idx="18188">
                  <c:v>-1.4567409999999999E-2</c:v>
                </c:pt>
                <c:pt idx="18189">
                  <c:v>-1.3623319E-2</c:v>
                </c:pt>
                <c:pt idx="18190">
                  <c:v>2.9471499999999999E-3</c:v>
                </c:pt>
                <c:pt idx="18191">
                  <c:v>-1.7035879E-2</c:v>
                </c:pt>
                <c:pt idx="18192">
                  <c:v>-1.2168903E-2</c:v>
                </c:pt>
                <c:pt idx="18193">
                  <c:v>-7.9536510000000008E-3</c:v>
                </c:pt>
                <c:pt idx="18194">
                  <c:v>-1.8652874999999999E-2</c:v>
                </c:pt>
                <c:pt idx="18195">
                  <c:v>-3.166594E-3</c:v>
                </c:pt>
                <c:pt idx="18196">
                  <c:v>-1.0268487999999999E-2</c:v>
                </c:pt>
                <c:pt idx="18197">
                  <c:v>-1.4297318E-2</c:v>
                </c:pt>
                <c:pt idx="18198">
                  <c:v>-1.5282112E-2</c:v>
                </c:pt>
                <c:pt idx="18199">
                  <c:v>-3.2858974999999999E-2</c:v>
                </c:pt>
                <c:pt idx="18200">
                  <c:v>-7.8417639999999993E-3</c:v>
                </c:pt>
                <c:pt idx="18201">
                  <c:v>-5.8318759999999997E-3</c:v>
                </c:pt>
                <c:pt idx="18202">
                  <c:v>-5.9635870000000002E-3</c:v>
                </c:pt>
                <c:pt idx="18203">
                  <c:v>-6.9369729999999999E-3</c:v>
                </c:pt>
                <c:pt idx="18204">
                  <c:v>-6.3112690000000004E-3</c:v>
                </c:pt>
                <c:pt idx="18205">
                  <c:v>-4.8491940000000002E-3</c:v>
                </c:pt>
                <c:pt idx="18206">
                  <c:v>-1.7328452000000001E-2</c:v>
                </c:pt>
                <c:pt idx="18207">
                  <c:v>-1.6776645999999999E-2</c:v>
                </c:pt>
                <c:pt idx="18208">
                  <c:v>1.0759999999999999E-3</c:v>
                </c:pt>
                <c:pt idx="18209">
                  <c:v>-6.4218640000000002E-3</c:v>
                </c:pt>
                <c:pt idx="18210">
                  <c:v>-1.5332825E-2</c:v>
                </c:pt>
                <c:pt idx="18211">
                  <c:v>-2.8676400000000001E-4</c:v>
                </c:pt>
                <c:pt idx="18212">
                  <c:v>-1.2455260000000001E-3</c:v>
                </c:pt>
                <c:pt idx="18213">
                  <c:v>-1.5150156999999999E-2</c:v>
                </c:pt>
                <c:pt idx="18214">
                  <c:v>-4.8343539999999999E-3</c:v>
                </c:pt>
                <c:pt idx="18215">
                  <c:v>-7.9561110000000001E-3</c:v>
                </c:pt>
                <c:pt idx="18216">
                  <c:v>-1.3036191000000001E-2</c:v>
                </c:pt>
                <c:pt idx="18217">
                  <c:v>-1.5234999999999999E-4</c:v>
                </c:pt>
                <c:pt idx="18218">
                  <c:v>-1.4475043999999999E-2</c:v>
                </c:pt>
                <c:pt idx="18219">
                  <c:v>-9.3452629999999995E-3</c:v>
                </c:pt>
                <c:pt idx="18220">
                  <c:v>1.49438E-4</c:v>
                </c:pt>
                <c:pt idx="18221">
                  <c:v>-7.3665349999999996E-3</c:v>
                </c:pt>
                <c:pt idx="18222">
                  <c:v>-2.363207E-3</c:v>
                </c:pt>
                <c:pt idx="18223">
                  <c:v>-3.9523149999999996E-3</c:v>
                </c:pt>
                <c:pt idx="18224">
                  <c:v>-1.9547135E-2</c:v>
                </c:pt>
                <c:pt idx="18225">
                  <c:v>-1.3668473E-2</c:v>
                </c:pt>
                <c:pt idx="18226">
                  <c:v>1.56241E-4</c:v>
                </c:pt>
                <c:pt idx="18227">
                  <c:v>-6.298728E-3</c:v>
                </c:pt>
                <c:pt idx="18228">
                  <c:v>-1.1755909E-2</c:v>
                </c:pt>
                <c:pt idx="18229">
                  <c:v>-4.7962710000000004E-3</c:v>
                </c:pt>
                <c:pt idx="18230">
                  <c:v>-7.0554049999999998E-3</c:v>
                </c:pt>
                <c:pt idx="18231">
                  <c:v>-6.8149209999999998E-3</c:v>
                </c:pt>
                <c:pt idx="18232">
                  <c:v>-1.0945289999999999E-3</c:v>
                </c:pt>
                <c:pt idx="18233">
                  <c:v>-8.7508510000000005E-3</c:v>
                </c:pt>
                <c:pt idx="18234">
                  <c:v>-4.0071259999999997E-3</c:v>
                </c:pt>
                <c:pt idx="18235">
                  <c:v>-3.3181669999999999E-3</c:v>
                </c:pt>
                <c:pt idx="18236">
                  <c:v>-1.2055929E-2</c:v>
                </c:pt>
                <c:pt idx="18237">
                  <c:v>-6.531734E-3</c:v>
                </c:pt>
                <c:pt idx="18238">
                  <c:v>2.2589279999999999E-3</c:v>
                </c:pt>
                <c:pt idx="18239">
                  <c:v>-1.0252869E-2</c:v>
                </c:pt>
                <c:pt idx="18240">
                  <c:v>-3.4343780000000001E-3</c:v>
                </c:pt>
                <c:pt idx="18241">
                  <c:v>-2.0822399999999999E-4</c:v>
                </c:pt>
                <c:pt idx="18242">
                  <c:v>-1.2982496E-2</c:v>
                </c:pt>
                <c:pt idx="18243">
                  <c:v>-3.8145649999999998E-3</c:v>
                </c:pt>
                <c:pt idx="18244">
                  <c:v>-4.5910609999999996E-3</c:v>
                </c:pt>
                <c:pt idx="18245">
                  <c:v>-1.2270287E-2</c:v>
                </c:pt>
                <c:pt idx="18246">
                  <c:v>-2.3645139999999999E-3</c:v>
                </c:pt>
                <c:pt idx="18247">
                  <c:v>-3.3385400000000002E-4</c:v>
                </c:pt>
                <c:pt idx="18248">
                  <c:v>-3.981928E-3</c:v>
                </c:pt>
                <c:pt idx="18249">
                  <c:v>-8.0030359999999998E-3</c:v>
                </c:pt>
                <c:pt idx="18250">
                  <c:v>1.2809150000000001E-3</c:v>
                </c:pt>
                <c:pt idx="18251">
                  <c:v>-4.7854999999999998E-3</c:v>
                </c:pt>
                <c:pt idx="18252">
                  <c:v>-9.8750420000000005E-3</c:v>
                </c:pt>
                <c:pt idx="18253">
                  <c:v>4.4844560000000004E-3</c:v>
                </c:pt>
                <c:pt idx="18254">
                  <c:v>-4.3863230000000001E-3</c:v>
                </c:pt>
                <c:pt idx="18255">
                  <c:v>-7.3751880000000004E-3</c:v>
                </c:pt>
                <c:pt idx="18256">
                  <c:v>-1.7790289999999999E-3</c:v>
                </c:pt>
                <c:pt idx="18257">
                  <c:v>-1.2273480999999999E-2</c:v>
                </c:pt>
                <c:pt idx="18258">
                  <c:v>-2.4011985999999999E-2</c:v>
                </c:pt>
                <c:pt idx="18259">
                  <c:v>-1.0797719999999999E-3</c:v>
                </c:pt>
                <c:pt idx="18260">
                  <c:v>-8.4575680000000004E-3</c:v>
                </c:pt>
                <c:pt idx="18261">
                  <c:v>-1.2362293999999999E-2</c:v>
                </c:pt>
                <c:pt idx="18262">
                  <c:v>4.5021269999999999E-3</c:v>
                </c:pt>
                <c:pt idx="18263">
                  <c:v>-1.6409013E-2</c:v>
                </c:pt>
                <c:pt idx="18264">
                  <c:v>-1.0091339E-2</c:v>
                </c:pt>
                <c:pt idx="18265">
                  <c:v>-4.8715429999999999E-3</c:v>
                </c:pt>
                <c:pt idx="18266">
                  <c:v>-1.4998384999999999E-2</c:v>
                </c:pt>
                <c:pt idx="18267">
                  <c:v>-8.7082649999999998E-3</c:v>
                </c:pt>
                <c:pt idx="18268">
                  <c:v>-8.3258220000000001E-3</c:v>
                </c:pt>
                <c:pt idx="18269">
                  <c:v>-1.3528572000000001E-2</c:v>
                </c:pt>
                <c:pt idx="18270">
                  <c:v>-7.2819699999999996E-3</c:v>
                </c:pt>
                <c:pt idx="18271">
                  <c:v>-1.9403080999999999E-2</c:v>
                </c:pt>
                <c:pt idx="18272">
                  <c:v>-1.290998E-2</c:v>
                </c:pt>
                <c:pt idx="18273">
                  <c:v>-1.5870083E-2</c:v>
                </c:pt>
                <c:pt idx="18274">
                  <c:v>-1.0286963E-2</c:v>
                </c:pt>
                <c:pt idx="18275">
                  <c:v>-1.40825E-2</c:v>
                </c:pt>
                <c:pt idx="18276">
                  <c:v>-1.9820869000000001E-2</c:v>
                </c:pt>
                <c:pt idx="18277">
                  <c:v>-1.4180294E-2</c:v>
                </c:pt>
                <c:pt idx="18278">
                  <c:v>-1.6300825000000001E-2</c:v>
                </c:pt>
                <c:pt idx="18279">
                  <c:v>-1.5384965E-2</c:v>
                </c:pt>
                <c:pt idx="18280">
                  <c:v>-1.2011407E-2</c:v>
                </c:pt>
                <c:pt idx="18281">
                  <c:v>-9.2720800000000003E-3</c:v>
                </c:pt>
                <c:pt idx="18282">
                  <c:v>-1.5454412000000001E-2</c:v>
                </c:pt>
                <c:pt idx="18283">
                  <c:v>-1.3038394E-2</c:v>
                </c:pt>
                <c:pt idx="18284">
                  <c:v>-4.9330550000000004E-3</c:v>
                </c:pt>
                <c:pt idx="18285">
                  <c:v>-7.8489500000000004E-3</c:v>
                </c:pt>
                <c:pt idx="18286">
                  <c:v>-1.1352053000000001E-2</c:v>
                </c:pt>
                <c:pt idx="18287">
                  <c:v>-3.0555080000000002E-3</c:v>
                </c:pt>
                <c:pt idx="18288">
                  <c:v>-5.7236359999999998E-3</c:v>
                </c:pt>
                <c:pt idx="18289">
                  <c:v>-2.2287700000000001E-3</c:v>
                </c:pt>
                <c:pt idx="18290">
                  <c:v>1.9029819999999999E-3</c:v>
                </c:pt>
                <c:pt idx="18291">
                  <c:v>-4.3410649999999999E-3</c:v>
                </c:pt>
                <c:pt idx="18292">
                  <c:v>5.8465610000000001E-3</c:v>
                </c:pt>
                <c:pt idx="18293">
                  <c:v>5.3336360000000001E-3</c:v>
                </c:pt>
                <c:pt idx="18294">
                  <c:v>-3.5045190000000002E-3</c:v>
                </c:pt>
                <c:pt idx="18295">
                  <c:v>1.4444340000000001E-3</c:v>
                </c:pt>
                <c:pt idx="18296">
                  <c:v>3.833791E-3</c:v>
                </c:pt>
                <c:pt idx="18297">
                  <c:v>-4.7802039999999997E-3</c:v>
                </c:pt>
                <c:pt idx="18298">
                  <c:v>-7.5349079999999999E-3</c:v>
                </c:pt>
                <c:pt idx="18299">
                  <c:v>-1.3672929999999999E-3</c:v>
                </c:pt>
                <c:pt idx="18300">
                  <c:v>-5.8420929999999996E-3</c:v>
                </c:pt>
                <c:pt idx="18301">
                  <c:v>4.1100799999999998E-4</c:v>
                </c:pt>
                <c:pt idx="18302">
                  <c:v>3.151488E-3</c:v>
                </c:pt>
                <c:pt idx="18303">
                  <c:v>-3.2395649999999998E-3</c:v>
                </c:pt>
                <c:pt idx="18304">
                  <c:v>-3.738777E-3</c:v>
                </c:pt>
                <c:pt idx="18305">
                  <c:v>-4.2431789999999997E-3</c:v>
                </c:pt>
                <c:pt idx="18306">
                  <c:v>-5.8895220000000003E-3</c:v>
                </c:pt>
                <c:pt idx="18307">
                  <c:v>-2.0436510000000001E-3</c:v>
                </c:pt>
                <c:pt idx="18308">
                  <c:v>-9.7269469999999997E-3</c:v>
                </c:pt>
                <c:pt idx="18309">
                  <c:v>-4.0624040000000004E-3</c:v>
                </c:pt>
                <c:pt idx="18310">
                  <c:v>-2.4780129999999998E-3</c:v>
                </c:pt>
                <c:pt idx="18311">
                  <c:v>-8.3156619999999997E-3</c:v>
                </c:pt>
                <c:pt idx="18312">
                  <c:v>-2.8826709999999998E-3</c:v>
                </c:pt>
                <c:pt idx="18313">
                  <c:v>-4.9434250000000004E-3</c:v>
                </c:pt>
                <c:pt idx="18314">
                  <c:v>-1.2345470000000001E-2</c:v>
                </c:pt>
                <c:pt idx="18315">
                  <c:v>-4.4191020000000003E-3</c:v>
                </c:pt>
                <c:pt idx="18316">
                  <c:v>-4.2583359999999997E-3</c:v>
                </c:pt>
                <c:pt idx="18317">
                  <c:v>-7.1143109999999999E-3</c:v>
                </c:pt>
                <c:pt idx="18318">
                  <c:v>-1.0298577999999999E-2</c:v>
                </c:pt>
                <c:pt idx="18319">
                  <c:v>-9.8421129999999996E-3</c:v>
                </c:pt>
                <c:pt idx="18320">
                  <c:v>-1.1175137E-2</c:v>
                </c:pt>
                <c:pt idx="18321">
                  <c:v>-1.0804424999999999E-2</c:v>
                </c:pt>
                <c:pt idx="18322">
                  <c:v>-1.0643153000000001E-2</c:v>
                </c:pt>
                <c:pt idx="18323">
                  <c:v>-7.7658739999999999E-3</c:v>
                </c:pt>
                <c:pt idx="18324">
                  <c:v>-5.4076380000000002E-3</c:v>
                </c:pt>
                <c:pt idx="18325">
                  <c:v>-7.4585379999999998E-3</c:v>
                </c:pt>
                <c:pt idx="18326">
                  <c:v>-1.3703046E-2</c:v>
                </c:pt>
                <c:pt idx="18327">
                  <c:v>-9.8286799999999994E-3</c:v>
                </c:pt>
                <c:pt idx="18328">
                  <c:v>-1.5689351000000001E-2</c:v>
                </c:pt>
                <c:pt idx="18329">
                  <c:v>-6.3235460000000002E-3</c:v>
                </c:pt>
                <c:pt idx="18330">
                  <c:v>-1.2852066000000001E-2</c:v>
                </c:pt>
                <c:pt idx="18331">
                  <c:v>-7.5385280000000001E-3</c:v>
                </c:pt>
                <c:pt idx="18332">
                  <c:v>-8.6372529999999993E-3</c:v>
                </c:pt>
                <c:pt idx="18333">
                  <c:v>-1.4204857E-2</c:v>
                </c:pt>
                <c:pt idx="18334">
                  <c:v>-4.8927299999999996E-3</c:v>
                </c:pt>
                <c:pt idx="18335">
                  <c:v>-4.5555739999999997E-3</c:v>
                </c:pt>
                <c:pt idx="18336">
                  <c:v>-2.0994235E-2</c:v>
                </c:pt>
                <c:pt idx="18337">
                  <c:v>-8.1649889999999992E-3</c:v>
                </c:pt>
                <c:pt idx="18338">
                  <c:v>-6.0661619999999999E-3</c:v>
                </c:pt>
                <c:pt idx="18339">
                  <c:v>-1.5965665E-2</c:v>
                </c:pt>
                <c:pt idx="18340">
                  <c:v>-8.8736939999999997E-3</c:v>
                </c:pt>
                <c:pt idx="18341">
                  <c:v>-7.1863150000000004E-3</c:v>
                </c:pt>
                <c:pt idx="18342">
                  <c:v>-1.5392196E-2</c:v>
                </c:pt>
                <c:pt idx="18343">
                  <c:v>-5.3563400000000002E-3</c:v>
                </c:pt>
                <c:pt idx="18344">
                  <c:v>-3.6528189999999999E-3</c:v>
                </c:pt>
                <c:pt idx="18345">
                  <c:v>-1.1077178999999999E-2</c:v>
                </c:pt>
                <c:pt idx="18346">
                  <c:v>-9.1888890000000004E-3</c:v>
                </c:pt>
                <c:pt idx="18347">
                  <c:v>-2.8391139999999998E-3</c:v>
                </c:pt>
                <c:pt idx="18348">
                  <c:v>-4.6218170000000003E-3</c:v>
                </c:pt>
                <c:pt idx="18349">
                  <c:v>-8.4106960000000005E-3</c:v>
                </c:pt>
                <c:pt idx="18350">
                  <c:v>-6.640633E-3</c:v>
                </c:pt>
                <c:pt idx="18351">
                  <c:v>-3.550568E-3</c:v>
                </c:pt>
                <c:pt idx="18352">
                  <c:v>-6.2406950000000001E-3</c:v>
                </c:pt>
                <c:pt idx="18353">
                  <c:v>1.056366E-3</c:v>
                </c:pt>
                <c:pt idx="18354">
                  <c:v>-4.78949E-4</c:v>
                </c:pt>
                <c:pt idx="18355">
                  <c:v>-1.3706604000000001E-2</c:v>
                </c:pt>
                <c:pt idx="18356">
                  <c:v>2.988779E-3</c:v>
                </c:pt>
                <c:pt idx="18357">
                  <c:v>-3.767926E-3</c:v>
                </c:pt>
                <c:pt idx="18358">
                  <c:v>-1.0686236999999999E-2</c:v>
                </c:pt>
                <c:pt idx="18359">
                  <c:v>1.2710963E-2</c:v>
                </c:pt>
                <c:pt idx="18360">
                  <c:v>-1.206382E-3</c:v>
                </c:pt>
                <c:pt idx="18361">
                  <c:v>-2.2582244000000001E-2</c:v>
                </c:pt>
                <c:pt idx="18362">
                  <c:v>8.5073719999999992E-3</c:v>
                </c:pt>
                <c:pt idx="18363">
                  <c:v>4.6383309999999999E-3</c:v>
                </c:pt>
                <c:pt idx="18364">
                  <c:v>-2.5149673000000001E-2</c:v>
                </c:pt>
                <c:pt idx="18365">
                  <c:v>1.0147862000000001E-2</c:v>
                </c:pt>
                <c:pt idx="18366">
                  <c:v>2.8491319999999999E-3</c:v>
                </c:pt>
                <c:pt idx="18367">
                  <c:v>-2.2359549999999999E-2</c:v>
                </c:pt>
                <c:pt idx="18368">
                  <c:v>8.1315190000000002E-3</c:v>
                </c:pt>
                <c:pt idx="18369">
                  <c:v>-4.2194240000000003E-3</c:v>
                </c:pt>
                <c:pt idx="18370">
                  <c:v>-2.0613668000000002E-2</c:v>
                </c:pt>
                <c:pt idx="18371">
                  <c:v>2.7912560000000002E-3</c:v>
                </c:pt>
                <c:pt idx="18372">
                  <c:v>-9.9032010000000004E-3</c:v>
                </c:pt>
                <c:pt idx="18373">
                  <c:v>-1.5248164999999999E-2</c:v>
                </c:pt>
                <c:pt idx="18374">
                  <c:v>-1.564382E-3</c:v>
                </c:pt>
                <c:pt idx="18375">
                  <c:v>-1.533692E-2</c:v>
                </c:pt>
                <c:pt idx="18376">
                  <c:v>-8.2193790000000006E-3</c:v>
                </c:pt>
                <c:pt idx="18377">
                  <c:v>-5.9967049999999997E-3</c:v>
                </c:pt>
                <c:pt idx="18378">
                  <c:v>-1.1461300000000001E-2</c:v>
                </c:pt>
                <c:pt idx="18379">
                  <c:v>-5.72778E-3</c:v>
                </c:pt>
                <c:pt idx="18380">
                  <c:v>-1.1747428000000001E-2</c:v>
                </c:pt>
                <c:pt idx="18381">
                  <c:v>-1.1672859000000001E-2</c:v>
                </c:pt>
                <c:pt idx="18382">
                  <c:v>-7.916378E-3</c:v>
                </c:pt>
                <c:pt idx="18383">
                  <c:v>-7.5738960000000001E-3</c:v>
                </c:pt>
                <c:pt idx="18384">
                  <c:v>-6.7125939999999997E-3</c:v>
                </c:pt>
                <c:pt idx="18385">
                  <c:v>-4.8648930000000003E-3</c:v>
                </c:pt>
                <c:pt idx="18386">
                  <c:v>-1.1574292999999999E-2</c:v>
                </c:pt>
                <c:pt idx="18387">
                  <c:v>-1.4351050000000001E-3</c:v>
                </c:pt>
                <c:pt idx="18388">
                  <c:v>-1.1792574E-2</c:v>
                </c:pt>
                <c:pt idx="18389">
                  <c:v>-1.5699698000000002E-2</c:v>
                </c:pt>
                <c:pt idx="18390">
                  <c:v>-2.4898599999999998E-4</c:v>
                </c:pt>
                <c:pt idx="18391">
                  <c:v>-1.4619138E-2</c:v>
                </c:pt>
                <c:pt idx="18392">
                  <c:v>-1.5503967E-2</c:v>
                </c:pt>
                <c:pt idx="18393">
                  <c:v>6.5318249999999998E-3</c:v>
                </c:pt>
                <c:pt idx="18394">
                  <c:v>-8.2208230000000004E-3</c:v>
                </c:pt>
                <c:pt idx="18395">
                  <c:v>-1.5989263E-2</c:v>
                </c:pt>
                <c:pt idx="18396">
                  <c:v>1.1788699999999999E-2</c:v>
                </c:pt>
                <c:pt idx="18397">
                  <c:v>-1.1896123999999999E-2</c:v>
                </c:pt>
                <c:pt idx="18398">
                  <c:v>-1.2035384E-2</c:v>
                </c:pt>
                <c:pt idx="18399">
                  <c:v>1.6013560999999999E-2</c:v>
                </c:pt>
                <c:pt idx="18400">
                  <c:v>-1.3562987E-2</c:v>
                </c:pt>
                <c:pt idx="18401">
                  <c:v>-1.5278863E-2</c:v>
                </c:pt>
                <c:pt idx="18402">
                  <c:v>1.5195088000000001E-2</c:v>
                </c:pt>
                <c:pt idx="18403">
                  <c:v>-9.2916130000000006E-3</c:v>
                </c:pt>
                <c:pt idx="18404">
                  <c:v>-9.7227649999999995E-3</c:v>
                </c:pt>
                <c:pt idx="18405">
                  <c:v>3.73812E-4</c:v>
                </c:pt>
                <c:pt idx="18406">
                  <c:v>-1.1473763E-2</c:v>
                </c:pt>
                <c:pt idx="18407">
                  <c:v>-5.3929659999999999E-3</c:v>
                </c:pt>
                <c:pt idx="18408">
                  <c:v>-2.137824E-3</c:v>
                </c:pt>
                <c:pt idx="18409">
                  <c:v>-5.5509310000000003E-3</c:v>
                </c:pt>
                <c:pt idx="18410">
                  <c:v>-4.8007099999999997E-3</c:v>
                </c:pt>
                <c:pt idx="18411">
                  <c:v>-9.5750299999999996E-4</c:v>
                </c:pt>
                <c:pt idx="18412">
                  <c:v>-1.0822398E-2</c:v>
                </c:pt>
                <c:pt idx="18413">
                  <c:v>-1.3173437E-2</c:v>
                </c:pt>
                <c:pt idx="18414">
                  <c:v>-5.8159309999999999E-3</c:v>
                </c:pt>
                <c:pt idx="18415">
                  <c:v>-3.7881989999999999E-3</c:v>
                </c:pt>
                <c:pt idx="18416">
                  <c:v>-1.0829330999999999E-2</c:v>
                </c:pt>
                <c:pt idx="18417">
                  <c:v>-4.7951410000000002E-3</c:v>
                </c:pt>
                <c:pt idx="18418">
                  <c:v>5.7322989999999997E-3</c:v>
                </c:pt>
                <c:pt idx="18419">
                  <c:v>-1.2844314000000001E-2</c:v>
                </c:pt>
                <c:pt idx="18420">
                  <c:v>-7.9612710000000007E-3</c:v>
                </c:pt>
                <c:pt idx="18421">
                  <c:v>1.0665676000000001E-2</c:v>
                </c:pt>
                <c:pt idx="18422">
                  <c:v>-9.0208749999999994E-3</c:v>
                </c:pt>
                <c:pt idx="18423">
                  <c:v>-8.4600130000000006E-3</c:v>
                </c:pt>
                <c:pt idx="18424">
                  <c:v>4.3548830000000004E-3</c:v>
                </c:pt>
                <c:pt idx="18425">
                  <c:v>-6.011738E-3</c:v>
                </c:pt>
                <c:pt idx="18426">
                  <c:v>-6.3107759999999997E-3</c:v>
                </c:pt>
                <c:pt idx="18427">
                  <c:v>1.253667E-3</c:v>
                </c:pt>
                <c:pt idx="18428">
                  <c:v>-3.2831499999999998E-4</c:v>
                </c:pt>
                <c:pt idx="18429">
                  <c:v>-9.0451070000000001E-3</c:v>
                </c:pt>
                <c:pt idx="18430">
                  <c:v>-1.475257E-3</c:v>
                </c:pt>
                <c:pt idx="18431">
                  <c:v>-1.1554110000000001E-3</c:v>
                </c:pt>
                <c:pt idx="18432">
                  <c:v>-9.2288070000000003E-3</c:v>
                </c:pt>
                <c:pt idx="18433">
                  <c:v>-5.0934509999999997E-3</c:v>
                </c:pt>
                <c:pt idx="18434">
                  <c:v>-3.0029299999999998E-4</c:v>
                </c:pt>
                <c:pt idx="18435">
                  <c:v>-7.5787129999999999E-3</c:v>
                </c:pt>
                <c:pt idx="18436">
                  <c:v>-6.1357219999999997E-3</c:v>
                </c:pt>
                <c:pt idx="18437">
                  <c:v>8.7025600000000002E-4</c:v>
                </c:pt>
                <c:pt idx="18438">
                  <c:v>-4.669683E-3</c:v>
                </c:pt>
                <c:pt idx="18439">
                  <c:v>-3.2989540000000002E-3</c:v>
                </c:pt>
                <c:pt idx="18440">
                  <c:v>-1.6414660000000001E-3</c:v>
                </c:pt>
                <c:pt idx="18441">
                  <c:v>-2.6545319999999998E-3</c:v>
                </c:pt>
                <c:pt idx="18442">
                  <c:v>-3.27122E-4</c:v>
                </c:pt>
                <c:pt idx="18443">
                  <c:v>2.6665370000000001E-3</c:v>
                </c:pt>
                <c:pt idx="18444">
                  <c:v>-4.3208439999999999E-3</c:v>
                </c:pt>
                <c:pt idx="18445">
                  <c:v>-3.578356E-3</c:v>
                </c:pt>
                <c:pt idx="18446">
                  <c:v>3.7487190000000002E-3</c:v>
                </c:pt>
                <c:pt idx="18447">
                  <c:v>5.5117309999999997E-3</c:v>
                </c:pt>
                <c:pt idx="18448">
                  <c:v>-1.698848E-3</c:v>
                </c:pt>
                <c:pt idx="18449">
                  <c:v>3.0426440000000002E-3</c:v>
                </c:pt>
                <c:pt idx="18450">
                  <c:v>4.4315350000000003E-3</c:v>
                </c:pt>
                <c:pt idx="18451">
                  <c:v>7.4279100000000002E-4</c:v>
                </c:pt>
                <c:pt idx="18452">
                  <c:v>4.4891239999999997E-3</c:v>
                </c:pt>
                <c:pt idx="18453">
                  <c:v>7.1435900000000002E-4</c:v>
                </c:pt>
                <c:pt idx="18454">
                  <c:v>6.5265360000000003E-3</c:v>
                </c:pt>
                <c:pt idx="18455">
                  <c:v>8.9793070000000006E-3</c:v>
                </c:pt>
                <c:pt idx="18456">
                  <c:v>3.6865180000000002E-3</c:v>
                </c:pt>
                <c:pt idx="18457">
                  <c:v>6.859408E-3</c:v>
                </c:pt>
                <c:pt idx="18458">
                  <c:v>1.0542340000000001E-2</c:v>
                </c:pt>
                <c:pt idx="18459">
                  <c:v>4.775797E-3</c:v>
                </c:pt>
                <c:pt idx="18460">
                  <c:v>6.6303289999999999E-3</c:v>
                </c:pt>
                <c:pt idx="18461">
                  <c:v>1.4476800999999999E-2</c:v>
                </c:pt>
                <c:pt idx="18462">
                  <c:v>7.6097029999999998E-3</c:v>
                </c:pt>
                <c:pt idx="18463">
                  <c:v>7.2419210000000001E-3</c:v>
                </c:pt>
                <c:pt idx="18464">
                  <c:v>1.0267510000000001E-2</c:v>
                </c:pt>
                <c:pt idx="18465">
                  <c:v>2.1158409999999998E-3</c:v>
                </c:pt>
                <c:pt idx="18466">
                  <c:v>4.4547229999999998E-3</c:v>
                </c:pt>
                <c:pt idx="18467">
                  <c:v>1.3725718E-2</c:v>
                </c:pt>
                <c:pt idx="18468">
                  <c:v>5.3451899999999997E-3</c:v>
                </c:pt>
                <c:pt idx="18469">
                  <c:v>1.2859031999999999E-2</c:v>
                </c:pt>
                <c:pt idx="18470">
                  <c:v>1.0631243E-2</c:v>
                </c:pt>
                <c:pt idx="18471">
                  <c:v>1.0042951E-2</c:v>
                </c:pt>
                <c:pt idx="18472">
                  <c:v>1.0428441E-2</c:v>
                </c:pt>
                <c:pt idx="18473">
                  <c:v>8.2598289999999998E-3</c:v>
                </c:pt>
                <c:pt idx="18474">
                  <c:v>7.202361E-3</c:v>
                </c:pt>
                <c:pt idx="18475">
                  <c:v>1.3837893E-2</c:v>
                </c:pt>
                <c:pt idx="18476">
                  <c:v>9.0465270000000004E-3</c:v>
                </c:pt>
                <c:pt idx="18477">
                  <c:v>9.446533E-3</c:v>
                </c:pt>
                <c:pt idx="18478">
                  <c:v>6.4312299999999996E-3</c:v>
                </c:pt>
                <c:pt idx="18479">
                  <c:v>9.1095719999999998E-3</c:v>
                </c:pt>
                <c:pt idx="18480">
                  <c:v>1.178541E-2</c:v>
                </c:pt>
                <c:pt idx="18481">
                  <c:v>5.9059500000000001E-3</c:v>
                </c:pt>
                <c:pt idx="18482">
                  <c:v>1.0488190999999999E-2</c:v>
                </c:pt>
                <c:pt idx="18483">
                  <c:v>1.0960901E-2</c:v>
                </c:pt>
                <c:pt idx="18484">
                  <c:v>1.0373408000000001E-2</c:v>
                </c:pt>
                <c:pt idx="18485">
                  <c:v>8.4729750000000006E-3</c:v>
                </c:pt>
                <c:pt idx="18486">
                  <c:v>1.8598390000000001E-3</c:v>
                </c:pt>
                <c:pt idx="18487">
                  <c:v>-4.7095900000000002E-4</c:v>
                </c:pt>
                <c:pt idx="18488">
                  <c:v>1.0134595E-2</c:v>
                </c:pt>
                <c:pt idx="18489">
                  <c:v>1.5222296999999999E-2</c:v>
                </c:pt>
                <c:pt idx="18490">
                  <c:v>9.6787120000000008E-3</c:v>
                </c:pt>
                <c:pt idx="18491">
                  <c:v>4.4083170000000001E-3</c:v>
                </c:pt>
                <c:pt idx="18492">
                  <c:v>6.6638440000000004E-3</c:v>
                </c:pt>
                <c:pt idx="18493">
                  <c:v>6.300323E-3</c:v>
                </c:pt>
                <c:pt idx="18494">
                  <c:v>2.0709080000000002E-3</c:v>
                </c:pt>
                <c:pt idx="18495">
                  <c:v>5.7316900000000002E-3</c:v>
                </c:pt>
                <c:pt idx="18496">
                  <c:v>9.6909630000000004E-3</c:v>
                </c:pt>
                <c:pt idx="18497">
                  <c:v>9.7016150000000002E-3</c:v>
                </c:pt>
                <c:pt idx="18498">
                  <c:v>2.7432810000000002E-3</c:v>
                </c:pt>
                <c:pt idx="18499">
                  <c:v>8.5350200000000001E-4</c:v>
                </c:pt>
                <c:pt idx="18500">
                  <c:v>6.1639160000000002E-3</c:v>
                </c:pt>
                <c:pt idx="18501">
                  <c:v>1.145828E-2</c:v>
                </c:pt>
                <c:pt idx="18502">
                  <c:v>9.0876340000000007E-3</c:v>
                </c:pt>
                <c:pt idx="18503">
                  <c:v>7.8260949999999999E-3</c:v>
                </c:pt>
                <c:pt idx="18504">
                  <c:v>5.5808079999999996E-3</c:v>
                </c:pt>
                <c:pt idx="18505">
                  <c:v>8.5696739999999993E-3</c:v>
                </c:pt>
                <c:pt idx="18506">
                  <c:v>6.493548E-3</c:v>
                </c:pt>
                <c:pt idx="18507">
                  <c:v>9.9953390000000007E-3</c:v>
                </c:pt>
                <c:pt idx="18508">
                  <c:v>1.0197375999999999E-2</c:v>
                </c:pt>
                <c:pt idx="18509">
                  <c:v>8.7446220000000005E-3</c:v>
                </c:pt>
                <c:pt idx="18510">
                  <c:v>1.0063153E-2</c:v>
                </c:pt>
                <c:pt idx="18511">
                  <c:v>1.0786999E-2</c:v>
                </c:pt>
                <c:pt idx="18512">
                  <c:v>9.2434289999999992E-3</c:v>
                </c:pt>
                <c:pt idx="18513">
                  <c:v>1.0991793E-2</c:v>
                </c:pt>
                <c:pt idx="18514">
                  <c:v>9.5954040000000001E-3</c:v>
                </c:pt>
                <c:pt idx="18515">
                  <c:v>1.0755476999999999E-2</c:v>
                </c:pt>
                <c:pt idx="18516">
                  <c:v>1.2149735E-2</c:v>
                </c:pt>
                <c:pt idx="18517">
                  <c:v>1.3642970000000001E-2</c:v>
                </c:pt>
                <c:pt idx="18518">
                  <c:v>1.1672085E-2</c:v>
                </c:pt>
                <c:pt idx="18519">
                  <c:v>9.9902989999999994E-3</c:v>
                </c:pt>
                <c:pt idx="18520">
                  <c:v>1.0194976E-2</c:v>
                </c:pt>
                <c:pt idx="18521">
                  <c:v>1.3215266999999999E-2</c:v>
                </c:pt>
                <c:pt idx="18522">
                  <c:v>9.5279530000000005E-3</c:v>
                </c:pt>
                <c:pt idx="18523">
                  <c:v>1.2076865000000001E-2</c:v>
                </c:pt>
                <c:pt idx="18524">
                  <c:v>1.3397623000000001E-2</c:v>
                </c:pt>
                <c:pt idx="18525">
                  <c:v>1.1001577E-2</c:v>
                </c:pt>
                <c:pt idx="18526">
                  <c:v>1.2485272E-2</c:v>
                </c:pt>
                <c:pt idx="18527">
                  <c:v>1.1189643000000001E-2</c:v>
                </c:pt>
                <c:pt idx="18528">
                  <c:v>7.8987780000000004E-3</c:v>
                </c:pt>
                <c:pt idx="18529">
                  <c:v>1.1884997E-2</c:v>
                </c:pt>
                <c:pt idx="18530">
                  <c:v>1.0543465E-2</c:v>
                </c:pt>
                <c:pt idx="18531">
                  <c:v>4.9838499999999997E-3</c:v>
                </c:pt>
                <c:pt idx="18532">
                  <c:v>1.0182193000000001E-2</c:v>
                </c:pt>
                <c:pt idx="18533">
                  <c:v>6.0060900000000004E-3</c:v>
                </c:pt>
                <c:pt idx="18534">
                  <c:v>8.0733599999999999E-3</c:v>
                </c:pt>
                <c:pt idx="18535">
                  <c:v>4.0527849999999997E-3</c:v>
                </c:pt>
                <c:pt idx="18536">
                  <c:v>5.9109160000000004E-3</c:v>
                </c:pt>
                <c:pt idx="18537">
                  <c:v>8.1074909999999997E-3</c:v>
                </c:pt>
                <c:pt idx="18538">
                  <c:v>4.6996190000000004E-3</c:v>
                </c:pt>
                <c:pt idx="18539">
                  <c:v>5.8551640000000004E-3</c:v>
                </c:pt>
                <c:pt idx="18540">
                  <c:v>8.2816850000000004E-3</c:v>
                </c:pt>
                <c:pt idx="18541">
                  <c:v>5.9175970000000001E-3</c:v>
                </c:pt>
                <c:pt idx="18542">
                  <c:v>6.370583E-3</c:v>
                </c:pt>
                <c:pt idx="18543">
                  <c:v>6.2627239999999999E-3</c:v>
                </c:pt>
                <c:pt idx="18544">
                  <c:v>5.5491899999999999E-3</c:v>
                </c:pt>
                <c:pt idx="18545">
                  <c:v>1.1342896E-2</c:v>
                </c:pt>
                <c:pt idx="18546">
                  <c:v>9.6692689999999994E-3</c:v>
                </c:pt>
                <c:pt idx="18547">
                  <c:v>1.6938999999999999E-3</c:v>
                </c:pt>
                <c:pt idx="18548">
                  <c:v>9.6438919999999994E-3</c:v>
                </c:pt>
                <c:pt idx="18549">
                  <c:v>8.2329489999999998E-3</c:v>
                </c:pt>
                <c:pt idx="18550">
                  <c:v>7.854181E-3</c:v>
                </c:pt>
                <c:pt idx="18551">
                  <c:v>7.3705510000000004E-3</c:v>
                </c:pt>
                <c:pt idx="18552">
                  <c:v>1.0987847E-2</c:v>
                </c:pt>
                <c:pt idx="18553">
                  <c:v>1.3555134999999999E-2</c:v>
                </c:pt>
                <c:pt idx="18554">
                  <c:v>8.2144309999999995E-3</c:v>
                </c:pt>
                <c:pt idx="18555">
                  <c:v>8.0967190000000005E-3</c:v>
                </c:pt>
                <c:pt idx="18556">
                  <c:v>9.1585729999999997E-3</c:v>
                </c:pt>
                <c:pt idx="18557">
                  <c:v>7.9612160000000001E-3</c:v>
                </c:pt>
                <c:pt idx="18558">
                  <c:v>9.6848630000000002E-3</c:v>
                </c:pt>
                <c:pt idx="18559">
                  <c:v>7.4443449999999998E-3</c:v>
                </c:pt>
                <c:pt idx="18560">
                  <c:v>8.1000870000000006E-3</c:v>
                </c:pt>
                <c:pt idx="18561">
                  <c:v>1.0568304000000001E-2</c:v>
                </c:pt>
                <c:pt idx="18562">
                  <c:v>7.1999380000000003E-3</c:v>
                </c:pt>
                <c:pt idx="18563">
                  <c:v>7.713129E-3</c:v>
                </c:pt>
                <c:pt idx="18564">
                  <c:v>6.1665840000000001E-3</c:v>
                </c:pt>
                <c:pt idx="18565">
                  <c:v>1.4714799000000001E-2</c:v>
                </c:pt>
                <c:pt idx="18566">
                  <c:v>1.0985136E-2</c:v>
                </c:pt>
                <c:pt idx="18567">
                  <c:v>6.7863969999999996E-3</c:v>
                </c:pt>
                <c:pt idx="18568">
                  <c:v>7.7418920000000002E-3</c:v>
                </c:pt>
                <c:pt idx="18569">
                  <c:v>9.5142260000000006E-3</c:v>
                </c:pt>
                <c:pt idx="18570">
                  <c:v>1.1770407E-2</c:v>
                </c:pt>
                <c:pt idx="18571">
                  <c:v>8.3884600000000004E-3</c:v>
                </c:pt>
                <c:pt idx="18572">
                  <c:v>8.4630750000000005E-3</c:v>
                </c:pt>
                <c:pt idx="18573">
                  <c:v>1.3412294E-2</c:v>
                </c:pt>
                <c:pt idx="18574">
                  <c:v>1.1462665E-2</c:v>
                </c:pt>
                <c:pt idx="18575">
                  <c:v>9.9190979999999995E-3</c:v>
                </c:pt>
                <c:pt idx="18576">
                  <c:v>9.5510739999999997E-3</c:v>
                </c:pt>
                <c:pt idx="18577">
                  <c:v>1.1660032000000001E-2</c:v>
                </c:pt>
                <c:pt idx="18578">
                  <c:v>1.2351437E-2</c:v>
                </c:pt>
                <c:pt idx="18579">
                  <c:v>9.9111830000000005E-3</c:v>
                </c:pt>
                <c:pt idx="18580">
                  <c:v>7.2048299999999997E-3</c:v>
                </c:pt>
                <c:pt idx="18581">
                  <c:v>1.0032574000000001E-2</c:v>
                </c:pt>
                <c:pt idx="18582">
                  <c:v>7.8787010000000001E-3</c:v>
                </c:pt>
                <c:pt idx="18583">
                  <c:v>1.1766916000000001E-2</c:v>
                </c:pt>
                <c:pt idx="18584">
                  <c:v>7.8621469999999999E-3</c:v>
                </c:pt>
                <c:pt idx="18585">
                  <c:v>9.1223550000000004E-3</c:v>
                </c:pt>
                <c:pt idx="18586">
                  <c:v>7.7902149999999996E-3</c:v>
                </c:pt>
                <c:pt idx="18587">
                  <c:v>1.44364E-2</c:v>
                </c:pt>
                <c:pt idx="18588">
                  <c:v>8.5957889999999995E-3</c:v>
                </c:pt>
                <c:pt idx="18589">
                  <c:v>9.0959300000000003E-3</c:v>
                </c:pt>
                <c:pt idx="18590">
                  <c:v>5.8826420000000004E-3</c:v>
                </c:pt>
                <c:pt idx="18591">
                  <c:v>7.1473769999999999E-3</c:v>
                </c:pt>
                <c:pt idx="18592">
                  <c:v>1.0063366000000001E-2</c:v>
                </c:pt>
                <c:pt idx="18593">
                  <c:v>6.8473329999999997E-3</c:v>
                </c:pt>
                <c:pt idx="18594">
                  <c:v>1.0075301E-2</c:v>
                </c:pt>
                <c:pt idx="18595">
                  <c:v>7.8331860000000007E-3</c:v>
                </c:pt>
                <c:pt idx="18596">
                  <c:v>8.1271060000000003E-3</c:v>
                </c:pt>
                <c:pt idx="18597">
                  <c:v>5.9936479999999999E-3</c:v>
                </c:pt>
                <c:pt idx="18598">
                  <c:v>1.0171199000000001E-2</c:v>
                </c:pt>
                <c:pt idx="18599">
                  <c:v>9.8172650000000004E-3</c:v>
                </c:pt>
                <c:pt idx="18600">
                  <c:v>1.0177571E-2</c:v>
                </c:pt>
                <c:pt idx="18601">
                  <c:v>5.8209050000000003E-3</c:v>
                </c:pt>
                <c:pt idx="18602">
                  <c:v>7.2114850000000001E-3</c:v>
                </c:pt>
                <c:pt idx="18603">
                  <c:v>8.4988579999999998E-3</c:v>
                </c:pt>
                <c:pt idx="18604">
                  <c:v>1.0567481E-2</c:v>
                </c:pt>
                <c:pt idx="18605">
                  <c:v>7.635874E-3</c:v>
                </c:pt>
                <c:pt idx="18606">
                  <c:v>8.2933360000000001E-3</c:v>
                </c:pt>
                <c:pt idx="18607">
                  <c:v>1.0775135999999999E-2</c:v>
                </c:pt>
                <c:pt idx="18608">
                  <c:v>1.1583830999999999E-2</c:v>
                </c:pt>
                <c:pt idx="18609">
                  <c:v>1.0339070000000001E-2</c:v>
                </c:pt>
                <c:pt idx="18610">
                  <c:v>8.3289039999999998E-3</c:v>
                </c:pt>
                <c:pt idx="18611">
                  <c:v>1.0537731E-2</c:v>
                </c:pt>
                <c:pt idx="18612">
                  <c:v>1.2324829000000001E-2</c:v>
                </c:pt>
                <c:pt idx="18613">
                  <c:v>1.1963438E-2</c:v>
                </c:pt>
                <c:pt idx="18614">
                  <c:v>6.1323510000000003E-3</c:v>
                </c:pt>
                <c:pt idx="18615">
                  <c:v>9.7923330000000003E-3</c:v>
                </c:pt>
                <c:pt idx="18616">
                  <c:v>1.2837631E-2</c:v>
                </c:pt>
                <c:pt idx="18617">
                  <c:v>1.248849E-2</c:v>
                </c:pt>
                <c:pt idx="18618">
                  <c:v>7.50608E-3</c:v>
                </c:pt>
                <c:pt idx="18619">
                  <c:v>1.1573261E-2</c:v>
                </c:pt>
                <c:pt idx="18620">
                  <c:v>1.1201071999999999E-2</c:v>
                </c:pt>
                <c:pt idx="18621">
                  <c:v>5.6201519999999998E-3</c:v>
                </c:pt>
                <c:pt idx="18622">
                  <c:v>8.8782879999999998E-3</c:v>
                </c:pt>
                <c:pt idx="18623">
                  <c:v>7.2897120000000003E-3</c:v>
                </c:pt>
                <c:pt idx="18624">
                  <c:v>8.6646650000000002E-3</c:v>
                </c:pt>
                <c:pt idx="18625">
                  <c:v>7.5642469999999996E-3</c:v>
                </c:pt>
                <c:pt idx="18626">
                  <c:v>5.0291479999999998E-3</c:v>
                </c:pt>
                <c:pt idx="18627">
                  <c:v>5.4978639999999999E-3</c:v>
                </c:pt>
                <c:pt idx="18628">
                  <c:v>1.1490894E-2</c:v>
                </c:pt>
                <c:pt idx="18629">
                  <c:v>1.0381422E-2</c:v>
                </c:pt>
                <c:pt idx="18630">
                  <c:v>1.0660062999999999E-2</c:v>
                </c:pt>
                <c:pt idx="18631">
                  <c:v>6.6080640000000003E-3</c:v>
                </c:pt>
                <c:pt idx="18632">
                  <c:v>9.1184969999999997E-3</c:v>
                </c:pt>
                <c:pt idx="18633">
                  <c:v>1.2935871999999999E-2</c:v>
                </c:pt>
                <c:pt idx="18634">
                  <c:v>1.0739202E-2</c:v>
                </c:pt>
                <c:pt idx="18635">
                  <c:v>3.3356140000000002E-3</c:v>
                </c:pt>
                <c:pt idx="18636">
                  <c:v>1.1169569000000001E-2</c:v>
                </c:pt>
                <c:pt idx="18637">
                  <c:v>9.3759299999999993E-3</c:v>
                </c:pt>
                <c:pt idx="18638">
                  <c:v>9.8843569999999999E-3</c:v>
                </c:pt>
                <c:pt idx="18639">
                  <c:v>9.5919419999999991E-3</c:v>
                </c:pt>
                <c:pt idx="18640">
                  <c:v>1.0610886999999999E-2</c:v>
                </c:pt>
                <c:pt idx="18641">
                  <c:v>9.7379029999999991E-3</c:v>
                </c:pt>
                <c:pt idx="18642">
                  <c:v>1.1498342999999999E-2</c:v>
                </c:pt>
                <c:pt idx="18643">
                  <c:v>8.4535519999999996E-3</c:v>
                </c:pt>
                <c:pt idx="18644">
                  <c:v>9.1625490000000007E-3</c:v>
                </c:pt>
                <c:pt idx="18645">
                  <c:v>9.5540339999999994E-3</c:v>
                </c:pt>
                <c:pt idx="18646">
                  <c:v>9.2309120000000008E-3</c:v>
                </c:pt>
                <c:pt idx="18647">
                  <c:v>9.2884360000000006E-3</c:v>
                </c:pt>
                <c:pt idx="18648">
                  <c:v>1.2127433E-2</c:v>
                </c:pt>
                <c:pt idx="18649">
                  <c:v>9.6778569999999998E-3</c:v>
                </c:pt>
                <c:pt idx="18650">
                  <c:v>9.8598260000000004E-3</c:v>
                </c:pt>
                <c:pt idx="18651">
                  <c:v>9.4030950000000002E-3</c:v>
                </c:pt>
                <c:pt idx="18652">
                  <c:v>9.319061E-3</c:v>
                </c:pt>
                <c:pt idx="18653">
                  <c:v>1.335162E-2</c:v>
                </c:pt>
                <c:pt idx="18654">
                  <c:v>1.6123723E-2</c:v>
                </c:pt>
                <c:pt idx="18655">
                  <c:v>5.6753419999999999E-3</c:v>
                </c:pt>
                <c:pt idx="18656">
                  <c:v>7.2726190000000001E-3</c:v>
                </c:pt>
                <c:pt idx="18657">
                  <c:v>9.8721299999999998E-3</c:v>
                </c:pt>
                <c:pt idx="18658">
                  <c:v>5.0319800000000001E-3</c:v>
                </c:pt>
                <c:pt idx="18659">
                  <c:v>6.6775469999999998E-3</c:v>
                </c:pt>
                <c:pt idx="18660">
                  <c:v>1.049896E-2</c:v>
                </c:pt>
                <c:pt idx="18661">
                  <c:v>9.4233089999999995E-3</c:v>
                </c:pt>
                <c:pt idx="18662">
                  <c:v>1.0909477000000001E-2</c:v>
                </c:pt>
                <c:pt idx="18663">
                  <c:v>7.3978330000000004E-3</c:v>
                </c:pt>
                <c:pt idx="18664">
                  <c:v>7.9292310000000001E-3</c:v>
                </c:pt>
                <c:pt idx="18665">
                  <c:v>9.4839840000000009E-3</c:v>
                </c:pt>
                <c:pt idx="18666">
                  <c:v>6.7080289999999999E-3</c:v>
                </c:pt>
                <c:pt idx="18667">
                  <c:v>5.5128019999999998E-3</c:v>
                </c:pt>
                <c:pt idx="18668">
                  <c:v>8.7320179999999994E-3</c:v>
                </c:pt>
                <c:pt idx="18669">
                  <c:v>9.9687890000000005E-3</c:v>
                </c:pt>
                <c:pt idx="18670">
                  <c:v>7.3649099999999997E-3</c:v>
                </c:pt>
                <c:pt idx="18671">
                  <c:v>3.081482E-3</c:v>
                </c:pt>
                <c:pt idx="18672">
                  <c:v>6.2775419999999997E-3</c:v>
                </c:pt>
                <c:pt idx="18673">
                  <c:v>1.0906648E-2</c:v>
                </c:pt>
                <c:pt idx="18674">
                  <c:v>8.1645590000000001E-3</c:v>
                </c:pt>
                <c:pt idx="18675">
                  <c:v>8.8577800000000009E-3</c:v>
                </c:pt>
                <c:pt idx="18676">
                  <c:v>9.3858069999999995E-3</c:v>
                </c:pt>
                <c:pt idx="18677">
                  <c:v>1.0886233E-2</c:v>
                </c:pt>
                <c:pt idx="18678">
                  <c:v>6.5523040000000001E-3</c:v>
                </c:pt>
                <c:pt idx="18679">
                  <c:v>7.2825429999999998E-3</c:v>
                </c:pt>
                <c:pt idx="18680">
                  <c:v>1.1042343E-2</c:v>
                </c:pt>
                <c:pt idx="18681">
                  <c:v>8.7501609999999994E-3</c:v>
                </c:pt>
                <c:pt idx="18682">
                  <c:v>1.2619052E-2</c:v>
                </c:pt>
                <c:pt idx="18683">
                  <c:v>8.8943549999999996E-3</c:v>
                </c:pt>
                <c:pt idx="18684">
                  <c:v>1.0925747E-2</c:v>
                </c:pt>
                <c:pt idx="18685">
                  <c:v>8.3307620000000002E-3</c:v>
                </c:pt>
                <c:pt idx="18686">
                  <c:v>1.2053186E-2</c:v>
                </c:pt>
                <c:pt idx="18687">
                  <c:v>1.3247082E-2</c:v>
                </c:pt>
                <c:pt idx="18688">
                  <c:v>1.0544095E-2</c:v>
                </c:pt>
                <c:pt idx="18689">
                  <c:v>1.0382974999999999E-2</c:v>
                </c:pt>
                <c:pt idx="18690">
                  <c:v>1.284446E-2</c:v>
                </c:pt>
                <c:pt idx="18691">
                  <c:v>9.5487980000000007E-3</c:v>
                </c:pt>
                <c:pt idx="18692">
                  <c:v>7.796982E-3</c:v>
                </c:pt>
                <c:pt idx="18693">
                  <c:v>9.9794429999999993E-3</c:v>
                </c:pt>
                <c:pt idx="18694">
                  <c:v>1.0840809E-2</c:v>
                </c:pt>
                <c:pt idx="18695">
                  <c:v>9.1419789999999997E-3</c:v>
                </c:pt>
                <c:pt idx="18696">
                  <c:v>1.1798495000000001E-2</c:v>
                </c:pt>
                <c:pt idx="18697">
                  <c:v>1.0888493000000001E-2</c:v>
                </c:pt>
                <c:pt idx="18698">
                  <c:v>1.0072395E-2</c:v>
                </c:pt>
                <c:pt idx="18699">
                  <c:v>8.6950080000000006E-3</c:v>
                </c:pt>
                <c:pt idx="18700">
                  <c:v>9.9181789999999992E-3</c:v>
                </c:pt>
                <c:pt idx="18701">
                  <c:v>4.9468569999999998E-3</c:v>
                </c:pt>
                <c:pt idx="18702">
                  <c:v>9.9626390000000006E-3</c:v>
                </c:pt>
                <c:pt idx="18703">
                  <c:v>1.2078785999999999E-2</c:v>
                </c:pt>
                <c:pt idx="18704">
                  <c:v>4.4026730000000002E-3</c:v>
                </c:pt>
                <c:pt idx="18705">
                  <c:v>7.9337580000000008E-3</c:v>
                </c:pt>
                <c:pt idx="18706">
                  <c:v>1.1605846E-2</c:v>
                </c:pt>
                <c:pt idx="18707">
                  <c:v>8.8385549999999997E-3</c:v>
                </c:pt>
                <c:pt idx="18708">
                  <c:v>6.054416E-3</c:v>
                </c:pt>
                <c:pt idx="18709">
                  <c:v>4.1228259999999996E-3</c:v>
                </c:pt>
                <c:pt idx="18710">
                  <c:v>6.1047250000000001E-3</c:v>
                </c:pt>
                <c:pt idx="18711">
                  <c:v>7.0932900000000004E-3</c:v>
                </c:pt>
                <c:pt idx="18712">
                  <c:v>7.1153129999999998E-3</c:v>
                </c:pt>
                <c:pt idx="18713">
                  <c:v>5.7499109999999999E-3</c:v>
                </c:pt>
                <c:pt idx="18714">
                  <c:v>3.7335900000000002E-3</c:v>
                </c:pt>
                <c:pt idx="18715">
                  <c:v>5.7215200000000003E-4</c:v>
                </c:pt>
                <c:pt idx="18716">
                  <c:v>3.3088570000000001E-3</c:v>
                </c:pt>
                <c:pt idx="18717">
                  <c:v>4.0809069999999999E-3</c:v>
                </c:pt>
                <c:pt idx="18718">
                  <c:v>1.1385918E-2</c:v>
                </c:pt>
                <c:pt idx="18719">
                  <c:v>1.374388E-2</c:v>
                </c:pt>
                <c:pt idx="18720">
                  <c:v>1.2242634000000001E-2</c:v>
                </c:pt>
                <c:pt idx="18721">
                  <c:v>5.6417230000000004E-3</c:v>
                </c:pt>
                <c:pt idx="18722">
                  <c:v>5.2145400000000001E-3</c:v>
                </c:pt>
                <c:pt idx="18723">
                  <c:v>7.2779569999999998E-3</c:v>
                </c:pt>
                <c:pt idx="18724">
                  <c:v>1.0558464E-2</c:v>
                </c:pt>
                <c:pt idx="18725">
                  <c:v>5.0302740000000004E-3</c:v>
                </c:pt>
                <c:pt idx="18726">
                  <c:v>8.0087860000000004E-3</c:v>
                </c:pt>
                <c:pt idx="18727">
                  <c:v>8.8570030000000004E-3</c:v>
                </c:pt>
                <c:pt idx="18728">
                  <c:v>8.0275610000000008E-3</c:v>
                </c:pt>
                <c:pt idx="18729">
                  <c:v>7.8573840000000002E-3</c:v>
                </c:pt>
                <c:pt idx="18730">
                  <c:v>3.2058759999999999E-3</c:v>
                </c:pt>
                <c:pt idx="18731">
                  <c:v>4.7582320000000003E-3</c:v>
                </c:pt>
                <c:pt idx="18732">
                  <c:v>6.3493710000000004E-3</c:v>
                </c:pt>
                <c:pt idx="18733">
                  <c:v>8.1821589999999996E-3</c:v>
                </c:pt>
                <c:pt idx="18734">
                  <c:v>7.7962079999999998E-3</c:v>
                </c:pt>
                <c:pt idx="18735">
                  <c:v>1.0845527000000001E-2</c:v>
                </c:pt>
                <c:pt idx="18736">
                  <c:v>7.781278E-3</c:v>
                </c:pt>
                <c:pt idx="18737">
                  <c:v>8.2246939999999994E-3</c:v>
                </c:pt>
                <c:pt idx="18738">
                  <c:v>1.102416E-2</c:v>
                </c:pt>
                <c:pt idx="18739">
                  <c:v>8.6704590000000002E-3</c:v>
                </c:pt>
                <c:pt idx="18740">
                  <c:v>1.2995965E-2</c:v>
                </c:pt>
                <c:pt idx="18741">
                  <c:v>1.3214343999999999E-2</c:v>
                </c:pt>
                <c:pt idx="18742">
                  <c:v>1.2713011E-2</c:v>
                </c:pt>
                <c:pt idx="18743">
                  <c:v>1.0076214999999999E-2</c:v>
                </c:pt>
                <c:pt idx="18744">
                  <c:v>7.8793360000000007E-3</c:v>
                </c:pt>
                <c:pt idx="18745">
                  <c:v>7.9858629999999993E-3</c:v>
                </c:pt>
                <c:pt idx="18746">
                  <c:v>8.520016E-3</c:v>
                </c:pt>
                <c:pt idx="18747">
                  <c:v>7.8654099999999998E-3</c:v>
                </c:pt>
                <c:pt idx="18748">
                  <c:v>1.0263192000000001E-2</c:v>
                </c:pt>
                <c:pt idx="18749">
                  <c:v>1.2068549E-2</c:v>
                </c:pt>
                <c:pt idx="18750">
                  <c:v>8.6386039999999994E-3</c:v>
                </c:pt>
                <c:pt idx="18751">
                  <c:v>8.3501830000000006E-3</c:v>
                </c:pt>
                <c:pt idx="18752">
                  <c:v>6.3985250000000004E-3</c:v>
                </c:pt>
                <c:pt idx="18753">
                  <c:v>8.3964279999999992E-3</c:v>
                </c:pt>
                <c:pt idx="18754">
                  <c:v>1.0546302E-2</c:v>
                </c:pt>
                <c:pt idx="18755">
                  <c:v>8.1800840000000007E-3</c:v>
                </c:pt>
                <c:pt idx="18756">
                  <c:v>9.4431189999999998E-3</c:v>
                </c:pt>
                <c:pt idx="18757">
                  <c:v>1.0386677E-2</c:v>
                </c:pt>
                <c:pt idx="18758">
                  <c:v>1.1275589000000001E-2</c:v>
                </c:pt>
                <c:pt idx="18759">
                  <c:v>1.1186105999999999E-2</c:v>
                </c:pt>
                <c:pt idx="18760">
                  <c:v>1.0485936E-2</c:v>
                </c:pt>
                <c:pt idx="18761">
                  <c:v>1.1754399E-2</c:v>
                </c:pt>
                <c:pt idx="18762">
                  <c:v>1.2237935E-2</c:v>
                </c:pt>
                <c:pt idx="18763">
                  <c:v>1.4200951999999999E-2</c:v>
                </c:pt>
                <c:pt idx="18764">
                  <c:v>1.4737276000000001E-2</c:v>
                </c:pt>
                <c:pt idx="18765">
                  <c:v>1.1250133000000001E-2</c:v>
                </c:pt>
                <c:pt idx="18766">
                  <c:v>7.8600590000000008E-3</c:v>
                </c:pt>
                <c:pt idx="18767">
                  <c:v>1.0767432E-2</c:v>
                </c:pt>
                <c:pt idx="18768">
                  <c:v>1.1691714000000001E-2</c:v>
                </c:pt>
                <c:pt idx="18769">
                  <c:v>1.2305573E-2</c:v>
                </c:pt>
                <c:pt idx="18770">
                  <c:v>1.2341375E-2</c:v>
                </c:pt>
                <c:pt idx="18771">
                  <c:v>1.2367473E-2</c:v>
                </c:pt>
                <c:pt idx="18772">
                  <c:v>1.2342047E-2</c:v>
                </c:pt>
                <c:pt idx="18773">
                  <c:v>1.4013713000000001E-2</c:v>
                </c:pt>
                <c:pt idx="18774">
                  <c:v>1.1721549E-2</c:v>
                </c:pt>
                <c:pt idx="18775">
                  <c:v>1.2369761999999999E-2</c:v>
                </c:pt>
                <c:pt idx="18776">
                  <c:v>1.0984633000000001E-2</c:v>
                </c:pt>
                <c:pt idx="18777">
                  <c:v>1.0873846E-2</c:v>
                </c:pt>
                <c:pt idx="18778">
                  <c:v>1.4181363000000001E-2</c:v>
                </c:pt>
                <c:pt idx="18779">
                  <c:v>1.5509482E-2</c:v>
                </c:pt>
                <c:pt idx="18780">
                  <c:v>1.1148745E-2</c:v>
                </c:pt>
                <c:pt idx="18781">
                  <c:v>7.3659909999999997E-3</c:v>
                </c:pt>
                <c:pt idx="18782">
                  <c:v>1.1083765000000001E-2</c:v>
                </c:pt>
                <c:pt idx="18783">
                  <c:v>1.4144535999999999E-2</c:v>
                </c:pt>
                <c:pt idx="18784">
                  <c:v>1.0362847E-2</c:v>
                </c:pt>
                <c:pt idx="18785">
                  <c:v>1.0017168E-2</c:v>
                </c:pt>
                <c:pt idx="18786">
                  <c:v>1.3064340000000001E-2</c:v>
                </c:pt>
                <c:pt idx="18787">
                  <c:v>1.4594059E-2</c:v>
                </c:pt>
                <c:pt idx="18788">
                  <c:v>1.1333480999999999E-2</c:v>
                </c:pt>
                <c:pt idx="18789">
                  <c:v>8.5472819999999998E-3</c:v>
                </c:pt>
                <c:pt idx="18790">
                  <c:v>1.1538072999999999E-2</c:v>
                </c:pt>
                <c:pt idx="18791">
                  <c:v>1.1496793E-2</c:v>
                </c:pt>
                <c:pt idx="18792">
                  <c:v>1.1038678E-2</c:v>
                </c:pt>
                <c:pt idx="18793">
                  <c:v>1.0710044E-2</c:v>
                </c:pt>
                <c:pt idx="18794">
                  <c:v>1.3607034E-2</c:v>
                </c:pt>
                <c:pt idx="18795">
                  <c:v>1.2163335000000001E-2</c:v>
                </c:pt>
                <c:pt idx="18796">
                  <c:v>1.0612857E-2</c:v>
                </c:pt>
                <c:pt idx="18797">
                  <c:v>1.1591035E-2</c:v>
                </c:pt>
                <c:pt idx="18798">
                  <c:v>9.1233760000000007E-3</c:v>
                </c:pt>
                <c:pt idx="18799">
                  <c:v>1.2053118999999999E-2</c:v>
                </c:pt>
                <c:pt idx="18800">
                  <c:v>1.4057375E-2</c:v>
                </c:pt>
                <c:pt idx="18801">
                  <c:v>1.2894371999999999E-2</c:v>
                </c:pt>
                <c:pt idx="18802">
                  <c:v>1.1071131999999999E-2</c:v>
                </c:pt>
                <c:pt idx="18803">
                  <c:v>1.1835991000000001E-2</c:v>
                </c:pt>
                <c:pt idx="18804">
                  <c:v>1.4041992999999999E-2</c:v>
                </c:pt>
                <c:pt idx="18805">
                  <c:v>1.6803156999999999E-2</c:v>
                </c:pt>
                <c:pt idx="18806">
                  <c:v>1.3568545E-2</c:v>
                </c:pt>
                <c:pt idx="18807">
                  <c:v>1.8923096E-2</c:v>
                </c:pt>
                <c:pt idx="18808">
                  <c:v>1.9555303999999999E-2</c:v>
                </c:pt>
                <c:pt idx="18809">
                  <c:v>2.0644005E-2</c:v>
                </c:pt>
                <c:pt idx="18810">
                  <c:v>1.6180322E-2</c:v>
                </c:pt>
                <c:pt idx="18811">
                  <c:v>1.5232502E-2</c:v>
                </c:pt>
                <c:pt idx="18812">
                  <c:v>1.7235592000000001E-2</c:v>
                </c:pt>
                <c:pt idx="18813">
                  <c:v>1.7792723999999999E-2</c:v>
                </c:pt>
                <c:pt idx="18814">
                  <c:v>1.8992084999999999E-2</c:v>
                </c:pt>
                <c:pt idx="18815">
                  <c:v>1.5174178E-2</c:v>
                </c:pt>
                <c:pt idx="18816">
                  <c:v>1.8677968999999999E-2</c:v>
                </c:pt>
                <c:pt idx="18817">
                  <c:v>1.8455595000000002E-2</c:v>
                </c:pt>
                <c:pt idx="18818">
                  <c:v>1.7935749000000001E-2</c:v>
                </c:pt>
                <c:pt idx="18819">
                  <c:v>1.3488271E-2</c:v>
                </c:pt>
                <c:pt idx="18820">
                  <c:v>1.6592539999999999E-2</c:v>
                </c:pt>
                <c:pt idx="18821">
                  <c:v>1.6792807999999999E-2</c:v>
                </c:pt>
                <c:pt idx="18822">
                  <c:v>1.5311849000000001E-2</c:v>
                </c:pt>
                <c:pt idx="18823">
                  <c:v>1.4500117999999999E-2</c:v>
                </c:pt>
                <c:pt idx="18824">
                  <c:v>1.4175409999999999E-2</c:v>
                </c:pt>
                <c:pt idx="18825">
                  <c:v>1.6258269999999998E-2</c:v>
                </c:pt>
                <c:pt idx="18826">
                  <c:v>1.8355626999999999E-2</c:v>
                </c:pt>
                <c:pt idx="18827">
                  <c:v>2.0208653E-2</c:v>
                </c:pt>
                <c:pt idx="18828">
                  <c:v>1.7187882000000002E-2</c:v>
                </c:pt>
                <c:pt idx="18829">
                  <c:v>2.1158389999999999E-2</c:v>
                </c:pt>
                <c:pt idx="18830">
                  <c:v>1.9049868000000001E-2</c:v>
                </c:pt>
                <c:pt idx="18831">
                  <c:v>1.8257842999999999E-2</c:v>
                </c:pt>
                <c:pt idx="18832">
                  <c:v>1.3321817999999999E-2</c:v>
                </c:pt>
                <c:pt idx="18833">
                  <c:v>1.3375613999999999E-2</c:v>
                </c:pt>
                <c:pt idx="18834">
                  <c:v>1.7610282000000001E-2</c:v>
                </c:pt>
                <c:pt idx="18835">
                  <c:v>1.4405433E-2</c:v>
                </c:pt>
                <c:pt idx="18836">
                  <c:v>1.197874E-2</c:v>
                </c:pt>
                <c:pt idx="18837">
                  <c:v>1.503232E-2</c:v>
                </c:pt>
                <c:pt idx="18838">
                  <c:v>1.5632063000000002E-2</c:v>
                </c:pt>
                <c:pt idx="18839">
                  <c:v>1.7041674E-2</c:v>
                </c:pt>
                <c:pt idx="18840">
                  <c:v>1.7614367999999998E-2</c:v>
                </c:pt>
                <c:pt idx="18841">
                  <c:v>1.6775737999999998E-2</c:v>
                </c:pt>
                <c:pt idx="18842">
                  <c:v>8.6793500000000006E-3</c:v>
                </c:pt>
                <c:pt idx="18843">
                  <c:v>9.2567220000000002E-3</c:v>
                </c:pt>
                <c:pt idx="18844">
                  <c:v>1.5596690999999999E-2</c:v>
                </c:pt>
                <c:pt idx="18845">
                  <c:v>1.2271201000000001E-2</c:v>
                </c:pt>
                <c:pt idx="18846">
                  <c:v>1.0133097000000001E-2</c:v>
                </c:pt>
                <c:pt idx="18847">
                  <c:v>1.2004767E-2</c:v>
                </c:pt>
                <c:pt idx="18848">
                  <c:v>1.3314118999999999E-2</c:v>
                </c:pt>
                <c:pt idx="18849">
                  <c:v>1.0163864999999999E-2</c:v>
                </c:pt>
                <c:pt idx="18850">
                  <c:v>1.1390205E-2</c:v>
                </c:pt>
                <c:pt idx="18851">
                  <c:v>1.4265353999999999E-2</c:v>
                </c:pt>
                <c:pt idx="18852">
                  <c:v>1.1675524E-2</c:v>
                </c:pt>
                <c:pt idx="18853">
                  <c:v>1.8027695E-2</c:v>
                </c:pt>
                <c:pt idx="18854">
                  <c:v>1.1633899E-2</c:v>
                </c:pt>
                <c:pt idx="18855">
                  <c:v>1.5902948E-2</c:v>
                </c:pt>
                <c:pt idx="18856">
                  <c:v>1.6873750999999999E-2</c:v>
                </c:pt>
                <c:pt idx="18857">
                  <c:v>1.3800728999999999E-2</c:v>
                </c:pt>
                <c:pt idx="18858">
                  <c:v>1.6133181999999999E-2</c:v>
                </c:pt>
                <c:pt idx="18859">
                  <c:v>2.2516247E-2</c:v>
                </c:pt>
                <c:pt idx="18860">
                  <c:v>1.8676150999999998E-2</c:v>
                </c:pt>
                <c:pt idx="18861">
                  <c:v>2.0282037999999999E-2</c:v>
                </c:pt>
                <c:pt idx="18862">
                  <c:v>2.0983168999999999E-2</c:v>
                </c:pt>
                <c:pt idx="18863">
                  <c:v>2.0713922999999999E-2</c:v>
                </c:pt>
                <c:pt idx="18864">
                  <c:v>2.0618699000000001E-2</c:v>
                </c:pt>
                <c:pt idx="18865">
                  <c:v>1.4891039E-2</c:v>
                </c:pt>
                <c:pt idx="18866">
                  <c:v>1.5055552E-2</c:v>
                </c:pt>
                <c:pt idx="18867">
                  <c:v>1.6333070000000002E-2</c:v>
                </c:pt>
                <c:pt idx="18868">
                  <c:v>1.6550042000000001E-2</c:v>
                </c:pt>
                <c:pt idx="18869">
                  <c:v>1.4315118E-2</c:v>
                </c:pt>
                <c:pt idx="18870">
                  <c:v>1.7428394E-2</c:v>
                </c:pt>
                <c:pt idx="18871">
                  <c:v>1.4839534E-2</c:v>
                </c:pt>
                <c:pt idx="18872">
                  <c:v>6.2585039999999998E-3</c:v>
                </c:pt>
                <c:pt idx="18873">
                  <c:v>1.1092675E-2</c:v>
                </c:pt>
                <c:pt idx="18874">
                  <c:v>1.5511426E-2</c:v>
                </c:pt>
                <c:pt idx="18875">
                  <c:v>1.6081874999999999E-2</c:v>
                </c:pt>
                <c:pt idx="18876">
                  <c:v>1.0838043E-2</c:v>
                </c:pt>
                <c:pt idx="18877">
                  <c:v>6.95329E-3</c:v>
                </c:pt>
                <c:pt idx="18878">
                  <c:v>1.1512741E-2</c:v>
                </c:pt>
                <c:pt idx="18879">
                  <c:v>1.0871451000000001E-2</c:v>
                </c:pt>
                <c:pt idx="18880">
                  <c:v>1.1553043000000001E-2</c:v>
                </c:pt>
                <c:pt idx="18881">
                  <c:v>1.0153285999999999E-2</c:v>
                </c:pt>
                <c:pt idx="18882">
                  <c:v>1.0985521E-2</c:v>
                </c:pt>
                <c:pt idx="18883">
                  <c:v>1.6015965E-2</c:v>
                </c:pt>
                <c:pt idx="18884">
                  <c:v>1.2683066999999999E-2</c:v>
                </c:pt>
                <c:pt idx="18885">
                  <c:v>1.6539591999999999E-2</c:v>
                </c:pt>
                <c:pt idx="18886">
                  <c:v>1.3270848E-2</c:v>
                </c:pt>
                <c:pt idx="18887">
                  <c:v>1.3013321E-2</c:v>
                </c:pt>
                <c:pt idx="18888">
                  <c:v>1.5504464000000001E-2</c:v>
                </c:pt>
                <c:pt idx="18889">
                  <c:v>1.5423236999999999E-2</c:v>
                </c:pt>
                <c:pt idx="18890">
                  <c:v>1.095512E-2</c:v>
                </c:pt>
                <c:pt idx="18891">
                  <c:v>1.2242490999999999E-2</c:v>
                </c:pt>
                <c:pt idx="18892">
                  <c:v>1.6213398E-2</c:v>
                </c:pt>
                <c:pt idx="18893">
                  <c:v>1.3657562E-2</c:v>
                </c:pt>
                <c:pt idx="18894">
                  <c:v>1.4082646000000001E-2</c:v>
                </c:pt>
                <c:pt idx="18895">
                  <c:v>1.4571601999999999E-2</c:v>
                </c:pt>
                <c:pt idx="18896">
                  <c:v>1.4787867999999999E-2</c:v>
                </c:pt>
                <c:pt idx="18897">
                  <c:v>1.7031580000000001E-2</c:v>
                </c:pt>
                <c:pt idx="18898">
                  <c:v>1.5009073E-2</c:v>
                </c:pt>
                <c:pt idx="18899">
                  <c:v>1.8842161E-2</c:v>
                </c:pt>
                <c:pt idx="18900">
                  <c:v>1.0291348000000001E-2</c:v>
                </c:pt>
                <c:pt idx="18901">
                  <c:v>1.7636078999999999E-2</c:v>
                </c:pt>
                <c:pt idx="18902">
                  <c:v>1.4997774E-2</c:v>
                </c:pt>
                <c:pt idx="18903">
                  <c:v>1.4069129999999999E-2</c:v>
                </c:pt>
                <c:pt idx="18904">
                  <c:v>1.5853117999999999E-2</c:v>
                </c:pt>
                <c:pt idx="18905">
                  <c:v>1.5016086999999999E-2</c:v>
                </c:pt>
                <c:pt idx="18906">
                  <c:v>1.8401147999999999E-2</c:v>
                </c:pt>
                <c:pt idx="18907">
                  <c:v>1.5767015999999998E-2</c:v>
                </c:pt>
                <c:pt idx="18908">
                  <c:v>1.9832332000000001E-2</c:v>
                </c:pt>
                <c:pt idx="18909">
                  <c:v>1.8413664999999999E-2</c:v>
                </c:pt>
                <c:pt idx="18910">
                  <c:v>1.7797535E-2</c:v>
                </c:pt>
                <c:pt idx="18911">
                  <c:v>1.8055328999999998E-2</c:v>
                </c:pt>
                <c:pt idx="18912">
                  <c:v>1.7606515E-2</c:v>
                </c:pt>
                <c:pt idx="18913">
                  <c:v>2.0818817999999999E-2</c:v>
                </c:pt>
                <c:pt idx="18914">
                  <c:v>2.1388254999999998E-2</c:v>
                </c:pt>
                <c:pt idx="18915">
                  <c:v>2.4265267E-2</c:v>
                </c:pt>
                <c:pt idx="18916">
                  <c:v>2.2465769E-2</c:v>
                </c:pt>
                <c:pt idx="18917">
                  <c:v>1.9409257999999999E-2</c:v>
                </c:pt>
                <c:pt idx="18918">
                  <c:v>1.9103986999999999E-2</c:v>
                </c:pt>
                <c:pt idx="18919">
                  <c:v>1.934953E-2</c:v>
                </c:pt>
                <c:pt idx="18920">
                  <c:v>1.5556383999999999E-2</c:v>
                </c:pt>
                <c:pt idx="18921">
                  <c:v>1.6425638999999999E-2</c:v>
                </c:pt>
                <c:pt idx="18922">
                  <c:v>1.7787289000000001E-2</c:v>
                </c:pt>
                <c:pt idx="18923">
                  <c:v>1.0276909000000001E-2</c:v>
                </c:pt>
                <c:pt idx="18924">
                  <c:v>1.1440756E-2</c:v>
                </c:pt>
                <c:pt idx="18925">
                  <c:v>1.3075404000000001E-2</c:v>
                </c:pt>
                <c:pt idx="18926">
                  <c:v>1.4461907E-2</c:v>
                </c:pt>
                <c:pt idx="18927">
                  <c:v>1.2831253000000001E-2</c:v>
                </c:pt>
                <c:pt idx="18928">
                  <c:v>9.0538249999999997E-3</c:v>
                </c:pt>
                <c:pt idx="18929">
                  <c:v>1.4197721E-2</c:v>
                </c:pt>
                <c:pt idx="18930">
                  <c:v>1.1685683000000001E-2</c:v>
                </c:pt>
                <c:pt idx="18931">
                  <c:v>1.1887284999999999E-2</c:v>
                </c:pt>
                <c:pt idx="18932">
                  <c:v>7.6976190000000002E-3</c:v>
                </c:pt>
                <c:pt idx="18933">
                  <c:v>8.9895189999999996E-3</c:v>
                </c:pt>
                <c:pt idx="18934">
                  <c:v>1.2436900000000001E-2</c:v>
                </c:pt>
                <c:pt idx="18935">
                  <c:v>1.2856614000000001E-2</c:v>
                </c:pt>
                <c:pt idx="18936">
                  <c:v>1.2963572E-2</c:v>
                </c:pt>
                <c:pt idx="18937">
                  <c:v>1.3458919999999999E-2</c:v>
                </c:pt>
                <c:pt idx="18938">
                  <c:v>1.4950308000000001E-2</c:v>
                </c:pt>
                <c:pt idx="18939">
                  <c:v>1.5326345999999999E-2</c:v>
                </c:pt>
                <c:pt idx="18940">
                  <c:v>1.4144758E-2</c:v>
                </c:pt>
                <c:pt idx="18941">
                  <c:v>1.4209739000000001E-2</c:v>
                </c:pt>
                <c:pt idx="18942">
                  <c:v>1.7346813999999999E-2</c:v>
                </c:pt>
                <c:pt idx="18943">
                  <c:v>1.7513262000000002E-2</c:v>
                </c:pt>
                <c:pt idx="18944">
                  <c:v>2.0571578E-2</c:v>
                </c:pt>
                <c:pt idx="18945">
                  <c:v>1.6408524000000001E-2</c:v>
                </c:pt>
                <c:pt idx="18946">
                  <c:v>1.4783838000000001E-2</c:v>
                </c:pt>
                <c:pt idx="18947">
                  <c:v>1.3891944999999999E-2</c:v>
                </c:pt>
                <c:pt idx="18948">
                  <c:v>1.6096611E-2</c:v>
                </c:pt>
                <c:pt idx="18949">
                  <c:v>1.5584216999999999E-2</c:v>
                </c:pt>
                <c:pt idx="18950">
                  <c:v>1.7074140000000002E-2</c:v>
                </c:pt>
                <c:pt idx="18951">
                  <c:v>1.6522598999999999E-2</c:v>
                </c:pt>
                <c:pt idx="18952">
                  <c:v>1.698179E-2</c:v>
                </c:pt>
                <c:pt idx="18953">
                  <c:v>1.7318944999999999E-2</c:v>
                </c:pt>
                <c:pt idx="18954">
                  <c:v>1.3551247000000001E-2</c:v>
                </c:pt>
                <c:pt idx="18955">
                  <c:v>1.4292671E-2</c:v>
                </c:pt>
                <c:pt idx="18956">
                  <c:v>1.8845718000000001E-2</c:v>
                </c:pt>
                <c:pt idx="18957">
                  <c:v>1.8086184000000002E-2</c:v>
                </c:pt>
                <c:pt idx="18958">
                  <c:v>1.8297166E-2</c:v>
                </c:pt>
                <c:pt idx="18959">
                  <c:v>1.4192168999999999E-2</c:v>
                </c:pt>
                <c:pt idx="18960">
                  <c:v>1.3661473E-2</c:v>
                </c:pt>
                <c:pt idx="18961">
                  <c:v>1.8127061E-2</c:v>
                </c:pt>
                <c:pt idx="18962">
                  <c:v>1.8057993000000001E-2</c:v>
                </c:pt>
                <c:pt idx="18963">
                  <c:v>2.0712364E-2</c:v>
                </c:pt>
                <c:pt idx="18964">
                  <c:v>1.7098513999999999E-2</c:v>
                </c:pt>
                <c:pt idx="18965">
                  <c:v>1.5903555E-2</c:v>
                </c:pt>
                <c:pt idx="18966">
                  <c:v>1.6205042999999999E-2</c:v>
                </c:pt>
                <c:pt idx="18967">
                  <c:v>2.1103928000000001E-2</c:v>
                </c:pt>
                <c:pt idx="18968">
                  <c:v>1.7727132999999999E-2</c:v>
                </c:pt>
                <c:pt idx="18969">
                  <c:v>1.8613965999999999E-2</c:v>
                </c:pt>
                <c:pt idx="18970">
                  <c:v>1.6656967000000002E-2</c:v>
                </c:pt>
                <c:pt idx="18971">
                  <c:v>1.6087049999999999E-2</c:v>
                </c:pt>
                <c:pt idx="18972">
                  <c:v>1.8932253E-2</c:v>
                </c:pt>
                <c:pt idx="18973">
                  <c:v>1.5592382E-2</c:v>
                </c:pt>
                <c:pt idx="18974">
                  <c:v>1.9201592999999999E-2</c:v>
                </c:pt>
                <c:pt idx="18975">
                  <c:v>1.6048677000000001E-2</c:v>
                </c:pt>
                <c:pt idx="18976">
                  <c:v>1.8094211999999998E-2</c:v>
                </c:pt>
                <c:pt idx="18977">
                  <c:v>1.6965563999999999E-2</c:v>
                </c:pt>
                <c:pt idx="18978">
                  <c:v>1.3513653E-2</c:v>
                </c:pt>
                <c:pt idx="18979">
                  <c:v>1.6844735E-2</c:v>
                </c:pt>
                <c:pt idx="18980">
                  <c:v>1.6960487E-2</c:v>
                </c:pt>
                <c:pt idx="18981">
                  <c:v>1.8847603000000001E-2</c:v>
                </c:pt>
                <c:pt idx="18982">
                  <c:v>1.7381760999999999E-2</c:v>
                </c:pt>
                <c:pt idx="18983">
                  <c:v>1.9187915999999999E-2</c:v>
                </c:pt>
                <c:pt idx="18984">
                  <c:v>1.6865905E-2</c:v>
                </c:pt>
                <c:pt idx="18985">
                  <c:v>1.9271007E-2</c:v>
                </c:pt>
                <c:pt idx="18986">
                  <c:v>1.8237415999999999E-2</c:v>
                </c:pt>
                <c:pt idx="18987">
                  <c:v>1.9635574999999999E-2</c:v>
                </c:pt>
                <c:pt idx="18988">
                  <c:v>2.0009439E-2</c:v>
                </c:pt>
                <c:pt idx="18989">
                  <c:v>1.9578805000000001E-2</c:v>
                </c:pt>
                <c:pt idx="18990">
                  <c:v>1.7839514000000001E-2</c:v>
                </c:pt>
                <c:pt idx="18991">
                  <c:v>1.4005627E-2</c:v>
                </c:pt>
                <c:pt idx="18992">
                  <c:v>1.6735144E-2</c:v>
                </c:pt>
                <c:pt idx="18993">
                  <c:v>1.8014261E-2</c:v>
                </c:pt>
                <c:pt idx="18994">
                  <c:v>2.0406341000000001E-2</c:v>
                </c:pt>
                <c:pt idx="18995">
                  <c:v>1.7016670000000001E-2</c:v>
                </c:pt>
                <c:pt idx="18996">
                  <c:v>1.4804390000000001E-2</c:v>
                </c:pt>
                <c:pt idx="18997">
                  <c:v>2.1178931000000002E-2</c:v>
                </c:pt>
                <c:pt idx="18998">
                  <c:v>1.7309185000000001E-2</c:v>
                </c:pt>
                <c:pt idx="18999">
                  <c:v>1.7861525999999999E-2</c:v>
                </c:pt>
                <c:pt idx="19000">
                  <c:v>1.6188225000000001E-2</c:v>
                </c:pt>
                <c:pt idx="19001">
                  <c:v>1.9656192999999999E-2</c:v>
                </c:pt>
                <c:pt idx="19002">
                  <c:v>1.6758446E-2</c:v>
                </c:pt>
                <c:pt idx="19003">
                  <c:v>1.6164293999999999E-2</c:v>
                </c:pt>
                <c:pt idx="19004">
                  <c:v>1.5264678E-2</c:v>
                </c:pt>
                <c:pt idx="19005">
                  <c:v>1.8329443000000001E-2</c:v>
                </c:pt>
                <c:pt idx="19006">
                  <c:v>1.8259668999999999E-2</c:v>
                </c:pt>
                <c:pt idx="19007">
                  <c:v>1.8661540000000001E-2</c:v>
                </c:pt>
                <c:pt idx="19008">
                  <c:v>1.8367016999999999E-2</c:v>
                </c:pt>
                <c:pt idx="19009">
                  <c:v>1.4020472000000001E-2</c:v>
                </c:pt>
                <c:pt idx="19010">
                  <c:v>1.7861617999999999E-2</c:v>
                </c:pt>
                <c:pt idx="19011">
                  <c:v>1.5161704999999999E-2</c:v>
                </c:pt>
                <c:pt idx="19012">
                  <c:v>1.5629417999999999E-2</c:v>
                </c:pt>
                <c:pt idx="19013">
                  <c:v>1.6211320000000001E-2</c:v>
                </c:pt>
                <c:pt idx="19014">
                  <c:v>1.6962175999999999E-2</c:v>
                </c:pt>
                <c:pt idx="19015">
                  <c:v>1.7524636999999999E-2</c:v>
                </c:pt>
                <c:pt idx="19016">
                  <c:v>1.6374837999999999E-2</c:v>
                </c:pt>
                <c:pt idx="19017">
                  <c:v>2.2339253E-2</c:v>
                </c:pt>
                <c:pt idx="19018">
                  <c:v>1.6031843E-2</c:v>
                </c:pt>
                <c:pt idx="19019">
                  <c:v>1.9006060000000002E-2</c:v>
                </c:pt>
                <c:pt idx="19020">
                  <c:v>1.8010129999999999E-2</c:v>
                </c:pt>
                <c:pt idx="19021">
                  <c:v>2.0364631000000001E-2</c:v>
                </c:pt>
                <c:pt idx="19022">
                  <c:v>1.7520682999999999E-2</c:v>
                </c:pt>
                <c:pt idx="19023">
                  <c:v>1.6532384000000001E-2</c:v>
                </c:pt>
                <c:pt idx="19024">
                  <c:v>1.9433174000000001E-2</c:v>
                </c:pt>
                <c:pt idx="19025">
                  <c:v>1.6143372E-2</c:v>
                </c:pt>
                <c:pt idx="19026">
                  <c:v>2.0655584000000001E-2</c:v>
                </c:pt>
                <c:pt idx="19027">
                  <c:v>1.9372474000000001E-2</c:v>
                </c:pt>
                <c:pt idx="19028">
                  <c:v>1.7809103999999999E-2</c:v>
                </c:pt>
                <c:pt idx="19029">
                  <c:v>1.7432797999999999E-2</c:v>
                </c:pt>
                <c:pt idx="19030">
                  <c:v>1.8708168000000001E-2</c:v>
                </c:pt>
                <c:pt idx="19031">
                  <c:v>1.7996835999999999E-2</c:v>
                </c:pt>
                <c:pt idx="19032">
                  <c:v>2.0143799E-2</c:v>
                </c:pt>
                <c:pt idx="19033">
                  <c:v>1.9011423E-2</c:v>
                </c:pt>
                <c:pt idx="19034">
                  <c:v>1.8940490000000001E-2</c:v>
                </c:pt>
                <c:pt idx="19035">
                  <c:v>1.9690434999999999E-2</c:v>
                </c:pt>
                <c:pt idx="19036">
                  <c:v>1.6318131E-2</c:v>
                </c:pt>
                <c:pt idx="19037">
                  <c:v>1.9874781000000001E-2</c:v>
                </c:pt>
                <c:pt idx="19038">
                  <c:v>1.9224402000000002E-2</c:v>
                </c:pt>
                <c:pt idx="19039">
                  <c:v>1.6970035000000001E-2</c:v>
                </c:pt>
                <c:pt idx="19040">
                  <c:v>1.7518646999999998E-2</c:v>
                </c:pt>
                <c:pt idx="19041">
                  <c:v>1.8265665E-2</c:v>
                </c:pt>
                <c:pt idx="19042">
                  <c:v>1.8835902000000002E-2</c:v>
                </c:pt>
                <c:pt idx="19043">
                  <c:v>1.6023604E-2</c:v>
                </c:pt>
                <c:pt idx="19044">
                  <c:v>1.9787678E-2</c:v>
                </c:pt>
                <c:pt idx="19045">
                  <c:v>1.9206576E-2</c:v>
                </c:pt>
                <c:pt idx="19046">
                  <c:v>2.1841889E-2</c:v>
                </c:pt>
                <c:pt idx="19047">
                  <c:v>1.4809813E-2</c:v>
                </c:pt>
                <c:pt idx="19048">
                  <c:v>1.6790479000000001E-2</c:v>
                </c:pt>
                <c:pt idx="19049">
                  <c:v>1.6689546E-2</c:v>
                </c:pt>
                <c:pt idx="19050">
                  <c:v>1.8476184E-2</c:v>
                </c:pt>
                <c:pt idx="19051">
                  <c:v>1.8365663000000001E-2</c:v>
                </c:pt>
                <c:pt idx="19052">
                  <c:v>1.7457528E-2</c:v>
                </c:pt>
                <c:pt idx="19053">
                  <c:v>1.8164597000000001E-2</c:v>
                </c:pt>
                <c:pt idx="19054">
                  <c:v>1.8796222000000001E-2</c:v>
                </c:pt>
                <c:pt idx="19055">
                  <c:v>2.1350726E-2</c:v>
                </c:pt>
                <c:pt idx="19056">
                  <c:v>1.8536165E-2</c:v>
                </c:pt>
                <c:pt idx="19057">
                  <c:v>2.0718360000000002E-2</c:v>
                </c:pt>
                <c:pt idx="19058">
                  <c:v>1.6624168000000002E-2</c:v>
                </c:pt>
                <c:pt idx="19059">
                  <c:v>1.6010041999999999E-2</c:v>
                </c:pt>
                <c:pt idx="19060">
                  <c:v>1.6320355000000002E-2</c:v>
                </c:pt>
                <c:pt idx="19061">
                  <c:v>1.8359004000000002E-2</c:v>
                </c:pt>
                <c:pt idx="19062">
                  <c:v>1.7676246999999999E-2</c:v>
                </c:pt>
                <c:pt idx="19063">
                  <c:v>1.8202754000000002E-2</c:v>
                </c:pt>
                <c:pt idx="19064">
                  <c:v>1.8661219999999999E-2</c:v>
                </c:pt>
                <c:pt idx="19065">
                  <c:v>1.6026821E-2</c:v>
                </c:pt>
                <c:pt idx="19066">
                  <c:v>1.8102753999999999E-2</c:v>
                </c:pt>
                <c:pt idx="19067">
                  <c:v>2.1459936999999998E-2</c:v>
                </c:pt>
                <c:pt idx="19068">
                  <c:v>2.0318625E-2</c:v>
                </c:pt>
                <c:pt idx="19069">
                  <c:v>2.1607596E-2</c:v>
                </c:pt>
                <c:pt idx="19070">
                  <c:v>1.7896420999999999E-2</c:v>
                </c:pt>
                <c:pt idx="19071">
                  <c:v>1.9708168000000002E-2</c:v>
                </c:pt>
                <c:pt idx="19072">
                  <c:v>1.8224346999999998E-2</c:v>
                </c:pt>
                <c:pt idx="19073">
                  <c:v>2.0033698999999999E-2</c:v>
                </c:pt>
                <c:pt idx="19074">
                  <c:v>2.0332919000000001E-2</c:v>
                </c:pt>
                <c:pt idx="19075">
                  <c:v>2.074784E-2</c:v>
                </c:pt>
                <c:pt idx="19076">
                  <c:v>2.0394078999999999E-2</c:v>
                </c:pt>
                <c:pt idx="19077">
                  <c:v>2.1891311E-2</c:v>
                </c:pt>
                <c:pt idx="19078">
                  <c:v>2.0676547999999999E-2</c:v>
                </c:pt>
                <c:pt idx="19079">
                  <c:v>2.2449149000000002E-2</c:v>
                </c:pt>
                <c:pt idx="19080">
                  <c:v>1.9122422E-2</c:v>
                </c:pt>
                <c:pt idx="19081">
                  <c:v>1.9447859000000001E-2</c:v>
                </c:pt>
                <c:pt idx="19082">
                  <c:v>2.0818244999999999E-2</c:v>
                </c:pt>
                <c:pt idx="19083">
                  <c:v>1.7980380000000001E-2</c:v>
                </c:pt>
                <c:pt idx="19084">
                  <c:v>1.9846131999999999E-2</c:v>
                </c:pt>
                <c:pt idx="19085">
                  <c:v>2.1034700999999999E-2</c:v>
                </c:pt>
                <c:pt idx="19086">
                  <c:v>1.9717156999999999E-2</c:v>
                </c:pt>
                <c:pt idx="19087">
                  <c:v>1.7608731999999998E-2</c:v>
                </c:pt>
                <c:pt idx="19088">
                  <c:v>2.0630483000000002E-2</c:v>
                </c:pt>
                <c:pt idx="19089">
                  <c:v>1.9655499999999999E-2</c:v>
                </c:pt>
                <c:pt idx="19090">
                  <c:v>2.1535207000000001E-2</c:v>
                </c:pt>
                <c:pt idx="19091">
                  <c:v>2.3239895999999999E-2</c:v>
                </c:pt>
                <c:pt idx="19092">
                  <c:v>2.1174852000000001E-2</c:v>
                </c:pt>
                <c:pt idx="19093">
                  <c:v>1.9523958000000001E-2</c:v>
                </c:pt>
                <c:pt idx="19094">
                  <c:v>1.8389491000000001E-2</c:v>
                </c:pt>
                <c:pt idx="19095">
                  <c:v>1.9878730000000001E-2</c:v>
                </c:pt>
                <c:pt idx="19096">
                  <c:v>1.8820606E-2</c:v>
                </c:pt>
                <c:pt idx="19097">
                  <c:v>2.1072578000000002E-2</c:v>
                </c:pt>
                <c:pt idx="19098">
                  <c:v>2.4125367000000002E-2</c:v>
                </c:pt>
                <c:pt idx="19099">
                  <c:v>2.4671315999999999E-2</c:v>
                </c:pt>
                <c:pt idx="19100">
                  <c:v>2.2975966E-2</c:v>
                </c:pt>
                <c:pt idx="19101">
                  <c:v>1.9200935999999998E-2</c:v>
                </c:pt>
                <c:pt idx="19102">
                  <c:v>1.8685820999999998E-2</c:v>
                </c:pt>
                <c:pt idx="19103">
                  <c:v>2.0755630000000001E-2</c:v>
                </c:pt>
                <c:pt idx="19104">
                  <c:v>1.7957958999999999E-2</c:v>
                </c:pt>
                <c:pt idx="19105">
                  <c:v>1.7548632000000002E-2</c:v>
                </c:pt>
                <c:pt idx="19106">
                  <c:v>2.0209596E-2</c:v>
                </c:pt>
                <c:pt idx="19107">
                  <c:v>1.7819940999999999E-2</c:v>
                </c:pt>
                <c:pt idx="19108">
                  <c:v>1.8540404999999999E-2</c:v>
                </c:pt>
                <c:pt idx="19109">
                  <c:v>1.5594948000000001E-2</c:v>
                </c:pt>
                <c:pt idx="19110">
                  <c:v>1.8009730000000002E-2</c:v>
                </c:pt>
                <c:pt idx="19111">
                  <c:v>1.8987909000000001E-2</c:v>
                </c:pt>
                <c:pt idx="19112">
                  <c:v>1.5219554999999999E-2</c:v>
                </c:pt>
                <c:pt idx="19113">
                  <c:v>1.529732E-2</c:v>
                </c:pt>
                <c:pt idx="19114">
                  <c:v>1.4457338E-2</c:v>
                </c:pt>
                <c:pt idx="19115">
                  <c:v>1.2590462E-2</c:v>
                </c:pt>
                <c:pt idx="19116">
                  <c:v>1.1886648999999999E-2</c:v>
                </c:pt>
                <c:pt idx="19117">
                  <c:v>1.8915264000000001E-2</c:v>
                </c:pt>
                <c:pt idx="19118">
                  <c:v>2.0802174E-2</c:v>
                </c:pt>
                <c:pt idx="19119">
                  <c:v>1.6349636000000001E-2</c:v>
                </c:pt>
                <c:pt idx="19120">
                  <c:v>1.3258463999999999E-2</c:v>
                </c:pt>
                <c:pt idx="19121">
                  <c:v>1.3928515000000001E-2</c:v>
                </c:pt>
                <c:pt idx="19122">
                  <c:v>1.739249E-2</c:v>
                </c:pt>
                <c:pt idx="19123">
                  <c:v>1.4249959E-2</c:v>
                </c:pt>
                <c:pt idx="19124">
                  <c:v>1.7715879E-2</c:v>
                </c:pt>
                <c:pt idx="19125">
                  <c:v>1.6894027999999998E-2</c:v>
                </c:pt>
                <c:pt idx="19126">
                  <c:v>1.5738520999999998E-2</c:v>
                </c:pt>
                <c:pt idx="19127">
                  <c:v>1.6904186000000002E-2</c:v>
                </c:pt>
                <c:pt idx="19128">
                  <c:v>1.4563515000000001E-2</c:v>
                </c:pt>
                <c:pt idx="19129">
                  <c:v>1.4529958000000001E-2</c:v>
                </c:pt>
                <c:pt idx="19130">
                  <c:v>1.9780852000000002E-2</c:v>
                </c:pt>
                <c:pt idx="19131">
                  <c:v>1.9179244000000002E-2</c:v>
                </c:pt>
                <c:pt idx="19132">
                  <c:v>1.8327814000000001E-2</c:v>
                </c:pt>
                <c:pt idx="19133">
                  <c:v>1.4743198000000001E-2</c:v>
                </c:pt>
                <c:pt idx="19134">
                  <c:v>1.5166086E-2</c:v>
                </c:pt>
                <c:pt idx="19135">
                  <c:v>1.8950971E-2</c:v>
                </c:pt>
                <c:pt idx="19136">
                  <c:v>1.9107418000000001E-2</c:v>
                </c:pt>
                <c:pt idx="19137">
                  <c:v>2.0535938E-2</c:v>
                </c:pt>
                <c:pt idx="19138">
                  <c:v>1.9985734000000002E-2</c:v>
                </c:pt>
                <c:pt idx="19139">
                  <c:v>2.1359923999999999E-2</c:v>
                </c:pt>
                <c:pt idx="19140">
                  <c:v>1.9691987000000001E-2</c:v>
                </c:pt>
                <c:pt idx="19141">
                  <c:v>2.1179094999999998E-2</c:v>
                </c:pt>
                <c:pt idx="19142">
                  <c:v>1.9860460999999999E-2</c:v>
                </c:pt>
                <c:pt idx="19143">
                  <c:v>2.1780066000000001E-2</c:v>
                </c:pt>
                <c:pt idx="19144">
                  <c:v>2.0951416E-2</c:v>
                </c:pt>
                <c:pt idx="19145">
                  <c:v>1.8985203999999999E-2</c:v>
                </c:pt>
                <c:pt idx="19146">
                  <c:v>2.4430885999999999E-2</c:v>
                </c:pt>
                <c:pt idx="19147">
                  <c:v>2.0137604E-2</c:v>
                </c:pt>
                <c:pt idx="19148">
                  <c:v>2.3149861000000001E-2</c:v>
                </c:pt>
                <c:pt idx="19149">
                  <c:v>1.7839786E-2</c:v>
                </c:pt>
                <c:pt idx="19150">
                  <c:v>2.1671452000000001E-2</c:v>
                </c:pt>
                <c:pt idx="19151">
                  <c:v>2.2761482999999999E-2</c:v>
                </c:pt>
                <c:pt idx="19152">
                  <c:v>1.9596331000000002E-2</c:v>
                </c:pt>
                <c:pt idx="19153">
                  <c:v>1.9481815E-2</c:v>
                </c:pt>
                <c:pt idx="19154">
                  <c:v>1.818902E-2</c:v>
                </c:pt>
                <c:pt idx="19155">
                  <c:v>2.0696652999999999E-2</c:v>
                </c:pt>
                <c:pt idx="19156">
                  <c:v>1.7514585999999999E-2</c:v>
                </c:pt>
                <c:pt idx="19157">
                  <c:v>2.0513838E-2</c:v>
                </c:pt>
                <c:pt idx="19158">
                  <c:v>1.4526888E-2</c:v>
                </c:pt>
                <c:pt idx="19159">
                  <c:v>1.4176416000000001E-2</c:v>
                </c:pt>
                <c:pt idx="19160">
                  <c:v>1.6769698E-2</c:v>
                </c:pt>
                <c:pt idx="19161">
                  <c:v>1.0748290000000001E-2</c:v>
                </c:pt>
                <c:pt idx="19162">
                  <c:v>1.2512653E-2</c:v>
                </c:pt>
                <c:pt idx="19163">
                  <c:v>1.2806932E-2</c:v>
                </c:pt>
                <c:pt idx="19164">
                  <c:v>1.2770900999999999E-2</c:v>
                </c:pt>
                <c:pt idx="19165">
                  <c:v>1.6039930000000001E-2</c:v>
                </c:pt>
                <c:pt idx="19166">
                  <c:v>1.2164472000000001E-2</c:v>
                </c:pt>
                <c:pt idx="19167">
                  <c:v>1.4591677000000001E-2</c:v>
                </c:pt>
                <c:pt idx="19168">
                  <c:v>1.4312543E-2</c:v>
                </c:pt>
                <c:pt idx="19169">
                  <c:v>1.2621169999999999E-2</c:v>
                </c:pt>
                <c:pt idx="19170">
                  <c:v>1.5381331999999999E-2</c:v>
                </c:pt>
                <c:pt idx="19171">
                  <c:v>1.2728557E-2</c:v>
                </c:pt>
                <c:pt idx="19172">
                  <c:v>1.8554571999999998E-2</c:v>
                </c:pt>
                <c:pt idx="19173">
                  <c:v>1.2624244E-2</c:v>
                </c:pt>
                <c:pt idx="19174">
                  <c:v>1.9290503000000001E-2</c:v>
                </c:pt>
                <c:pt idx="19175">
                  <c:v>1.925748E-2</c:v>
                </c:pt>
                <c:pt idx="19176">
                  <c:v>1.8726158999999999E-2</c:v>
                </c:pt>
                <c:pt idx="19177">
                  <c:v>1.8380480000000001E-2</c:v>
                </c:pt>
                <c:pt idx="19178">
                  <c:v>1.4967256999999999E-2</c:v>
                </c:pt>
                <c:pt idx="19179">
                  <c:v>1.6506564000000001E-2</c:v>
                </c:pt>
                <c:pt idx="19180">
                  <c:v>1.6176284999999999E-2</c:v>
                </c:pt>
                <c:pt idx="19181">
                  <c:v>2.0749732999999999E-2</c:v>
                </c:pt>
                <c:pt idx="19182">
                  <c:v>2.1470293000000001E-2</c:v>
                </c:pt>
                <c:pt idx="19183">
                  <c:v>2.3882049999999998E-2</c:v>
                </c:pt>
                <c:pt idx="19184">
                  <c:v>2.1633010000000001E-2</c:v>
                </c:pt>
                <c:pt idx="19185">
                  <c:v>1.966973E-2</c:v>
                </c:pt>
                <c:pt idx="19186">
                  <c:v>1.6922742000000001E-2</c:v>
                </c:pt>
                <c:pt idx="19187">
                  <c:v>1.9076706999999998E-2</c:v>
                </c:pt>
                <c:pt idx="19188">
                  <c:v>2.0342102000000001E-2</c:v>
                </c:pt>
                <c:pt idx="19189">
                  <c:v>2.2533884000000001E-2</c:v>
                </c:pt>
                <c:pt idx="19190">
                  <c:v>1.7516530999999998E-2</c:v>
                </c:pt>
                <c:pt idx="19191">
                  <c:v>1.7788971000000001E-2</c:v>
                </c:pt>
                <c:pt idx="19192">
                  <c:v>1.7459578999999999E-2</c:v>
                </c:pt>
                <c:pt idx="19193">
                  <c:v>1.4393748E-2</c:v>
                </c:pt>
                <c:pt idx="19194">
                  <c:v>1.5314115999999999E-2</c:v>
                </c:pt>
                <c:pt idx="19195">
                  <c:v>1.5544746E-2</c:v>
                </c:pt>
                <c:pt idx="19196">
                  <c:v>1.9527558E-2</c:v>
                </c:pt>
                <c:pt idx="19197">
                  <c:v>1.6665991000000002E-2</c:v>
                </c:pt>
                <c:pt idx="19198">
                  <c:v>1.2843439E-2</c:v>
                </c:pt>
                <c:pt idx="19199">
                  <c:v>1.9305599999999999E-2</c:v>
                </c:pt>
                <c:pt idx="19200">
                  <c:v>1.7815679000000001E-2</c:v>
                </c:pt>
                <c:pt idx="19201">
                  <c:v>1.5531219000000001E-2</c:v>
                </c:pt>
                <c:pt idx="19202">
                  <c:v>1.7264894999999999E-2</c:v>
                </c:pt>
                <c:pt idx="19203">
                  <c:v>1.6973279000000001E-2</c:v>
                </c:pt>
                <c:pt idx="19204">
                  <c:v>1.5343870000000001E-2</c:v>
                </c:pt>
                <c:pt idx="19205">
                  <c:v>1.4232533E-2</c:v>
                </c:pt>
                <c:pt idx="19206">
                  <c:v>1.6401433999999999E-2</c:v>
                </c:pt>
                <c:pt idx="19207">
                  <c:v>1.8759929000000002E-2</c:v>
                </c:pt>
                <c:pt idx="19208">
                  <c:v>1.3544085000000001E-2</c:v>
                </c:pt>
                <c:pt idx="19209">
                  <c:v>1.453052E-2</c:v>
                </c:pt>
                <c:pt idx="19210">
                  <c:v>1.4109365E-2</c:v>
                </c:pt>
                <c:pt idx="19211">
                  <c:v>1.8387998999999999E-2</c:v>
                </c:pt>
                <c:pt idx="19212">
                  <c:v>1.4738887000000001E-2</c:v>
                </c:pt>
                <c:pt idx="19213">
                  <c:v>1.3236331E-2</c:v>
                </c:pt>
                <c:pt idx="19214">
                  <c:v>1.2699424000000001E-2</c:v>
                </c:pt>
                <c:pt idx="19215">
                  <c:v>1.2889308E-2</c:v>
                </c:pt>
                <c:pt idx="19216">
                  <c:v>1.4587915E-2</c:v>
                </c:pt>
                <c:pt idx="19217">
                  <c:v>1.3682705E-2</c:v>
                </c:pt>
                <c:pt idx="19218">
                  <c:v>1.2727018E-2</c:v>
                </c:pt>
                <c:pt idx="19219">
                  <c:v>1.3362448000000001E-2</c:v>
                </c:pt>
                <c:pt idx="19220">
                  <c:v>1.4720069000000001E-2</c:v>
                </c:pt>
                <c:pt idx="19221">
                  <c:v>1.2973301E-2</c:v>
                </c:pt>
                <c:pt idx="19222">
                  <c:v>1.2037684E-2</c:v>
                </c:pt>
                <c:pt idx="19223">
                  <c:v>1.5652925000000002E-2</c:v>
                </c:pt>
                <c:pt idx="19224">
                  <c:v>1.1997885999999999E-2</c:v>
                </c:pt>
                <c:pt idx="19225">
                  <c:v>1.2700960000000001E-2</c:v>
                </c:pt>
                <c:pt idx="19226">
                  <c:v>1.4412082999999999E-2</c:v>
                </c:pt>
                <c:pt idx="19227">
                  <c:v>1.6033947E-2</c:v>
                </c:pt>
                <c:pt idx="19228">
                  <c:v>1.4223509E-2</c:v>
                </c:pt>
                <c:pt idx="19229">
                  <c:v>1.1207214E-2</c:v>
                </c:pt>
                <c:pt idx="19230">
                  <c:v>1.2240562E-2</c:v>
                </c:pt>
                <c:pt idx="19231">
                  <c:v>1.095026E-2</c:v>
                </c:pt>
                <c:pt idx="19232">
                  <c:v>1.1888126000000001E-2</c:v>
                </c:pt>
                <c:pt idx="19233">
                  <c:v>8.6433299999999994E-3</c:v>
                </c:pt>
                <c:pt idx="19234">
                  <c:v>1.0056503E-2</c:v>
                </c:pt>
                <c:pt idx="19235">
                  <c:v>9.7366569999999993E-3</c:v>
                </c:pt>
                <c:pt idx="19236">
                  <c:v>6.4913219999999999E-3</c:v>
                </c:pt>
                <c:pt idx="19237">
                  <c:v>6.8295430000000004E-3</c:v>
                </c:pt>
                <c:pt idx="19238">
                  <c:v>8.7082089999999997E-3</c:v>
                </c:pt>
                <c:pt idx="19239">
                  <c:v>9.5854530000000007E-3</c:v>
                </c:pt>
                <c:pt idx="19240">
                  <c:v>9.2313350000000002E-3</c:v>
                </c:pt>
                <c:pt idx="19241">
                  <c:v>9.4071050000000007E-3</c:v>
                </c:pt>
                <c:pt idx="19242">
                  <c:v>9.021233E-3</c:v>
                </c:pt>
                <c:pt idx="19243">
                  <c:v>6.685641E-3</c:v>
                </c:pt>
                <c:pt idx="19244">
                  <c:v>9.8733750000000002E-3</c:v>
                </c:pt>
                <c:pt idx="19245">
                  <c:v>8.6432620000000005E-3</c:v>
                </c:pt>
                <c:pt idx="19246">
                  <c:v>6.8837999999999998E-3</c:v>
                </c:pt>
                <c:pt idx="19247">
                  <c:v>9.8601490000000003E-3</c:v>
                </c:pt>
                <c:pt idx="19248">
                  <c:v>6.538159E-3</c:v>
                </c:pt>
                <c:pt idx="19249">
                  <c:v>9.3507250000000007E-3</c:v>
                </c:pt>
                <c:pt idx="19250">
                  <c:v>7.2308479999999998E-3</c:v>
                </c:pt>
                <c:pt idx="19251">
                  <c:v>7.0596069999999999E-3</c:v>
                </c:pt>
                <c:pt idx="19252">
                  <c:v>7.4861249999999997E-3</c:v>
                </c:pt>
                <c:pt idx="19253">
                  <c:v>9.6083969999999994E-3</c:v>
                </c:pt>
                <c:pt idx="19254">
                  <c:v>1.1743391000000001E-2</c:v>
                </c:pt>
                <c:pt idx="19255">
                  <c:v>5.9193240000000001E-3</c:v>
                </c:pt>
                <c:pt idx="19256">
                  <c:v>5.7847929999999999E-3</c:v>
                </c:pt>
                <c:pt idx="19257">
                  <c:v>3.8212440000000001E-3</c:v>
                </c:pt>
                <c:pt idx="19258">
                  <c:v>6.8386200000000001E-3</c:v>
                </c:pt>
                <c:pt idx="19259">
                  <c:v>5.933944E-3</c:v>
                </c:pt>
                <c:pt idx="19260">
                  <c:v>8.92072E-3</c:v>
                </c:pt>
                <c:pt idx="19261">
                  <c:v>8.5966140000000007E-3</c:v>
                </c:pt>
                <c:pt idx="19262">
                  <c:v>6.0690079999999999E-3</c:v>
                </c:pt>
                <c:pt idx="19263">
                  <c:v>2.7882599999999999E-3</c:v>
                </c:pt>
                <c:pt idx="19264">
                  <c:v>3.4196819999999998E-3</c:v>
                </c:pt>
                <c:pt idx="19265">
                  <c:v>7.7715529999999996E-3</c:v>
                </c:pt>
                <c:pt idx="19266">
                  <c:v>7.2468599999999999E-3</c:v>
                </c:pt>
                <c:pt idx="19267">
                  <c:v>3.6215000000000002E-3</c:v>
                </c:pt>
                <c:pt idx="19268">
                  <c:v>4.7559849999999999E-3</c:v>
                </c:pt>
                <c:pt idx="19269">
                  <c:v>2.7623420000000001E-3</c:v>
                </c:pt>
                <c:pt idx="19270">
                  <c:v>5.1295330000000004E-3</c:v>
                </c:pt>
                <c:pt idx="19271">
                  <c:v>4.0296469999999999E-3</c:v>
                </c:pt>
                <c:pt idx="19272">
                  <c:v>6.5810599999999997E-3</c:v>
                </c:pt>
                <c:pt idx="19273">
                  <c:v>7.169885E-3</c:v>
                </c:pt>
                <c:pt idx="19274">
                  <c:v>6.5600390000000001E-3</c:v>
                </c:pt>
                <c:pt idx="19275">
                  <c:v>5.9895900000000004E-3</c:v>
                </c:pt>
                <c:pt idx="19276">
                  <c:v>7.2789769999999998E-3</c:v>
                </c:pt>
                <c:pt idx="19277">
                  <c:v>5.0589659999999998E-3</c:v>
                </c:pt>
                <c:pt idx="19278">
                  <c:v>4.39259E-3</c:v>
                </c:pt>
                <c:pt idx="19279">
                  <c:v>6.1119269999999996E-3</c:v>
                </c:pt>
                <c:pt idx="19280">
                  <c:v>6.0096480000000002E-3</c:v>
                </c:pt>
                <c:pt idx="19281">
                  <c:v>6.2687730000000001E-3</c:v>
                </c:pt>
                <c:pt idx="19282">
                  <c:v>6.0761449999999998E-3</c:v>
                </c:pt>
                <c:pt idx="19283">
                  <c:v>6.3837399999999997E-3</c:v>
                </c:pt>
                <c:pt idx="19284">
                  <c:v>6.2504329999999997E-3</c:v>
                </c:pt>
                <c:pt idx="19285">
                  <c:v>4.2703730000000001E-3</c:v>
                </c:pt>
                <c:pt idx="19286">
                  <c:v>5.294979E-3</c:v>
                </c:pt>
                <c:pt idx="19287">
                  <c:v>5.8265460000000002E-3</c:v>
                </c:pt>
                <c:pt idx="19288">
                  <c:v>7.9671499999999992E-3</c:v>
                </c:pt>
                <c:pt idx="19289">
                  <c:v>4.2347289999999996E-3</c:v>
                </c:pt>
                <c:pt idx="19290">
                  <c:v>6.2924130000000002E-3</c:v>
                </c:pt>
                <c:pt idx="19291">
                  <c:v>4.9033080000000003E-3</c:v>
                </c:pt>
                <c:pt idx="19292">
                  <c:v>5.9217219999999999E-3</c:v>
                </c:pt>
                <c:pt idx="19293">
                  <c:v>4.2921340000000004E-3</c:v>
                </c:pt>
                <c:pt idx="19294">
                  <c:v>5.2142070000000002E-3</c:v>
                </c:pt>
                <c:pt idx="19295">
                  <c:v>4.9500209999999998E-3</c:v>
                </c:pt>
                <c:pt idx="19296">
                  <c:v>5.0636639999999998E-3</c:v>
                </c:pt>
                <c:pt idx="19297">
                  <c:v>4.0082540000000002E-3</c:v>
                </c:pt>
                <c:pt idx="19298">
                  <c:v>9.46323E-4</c:v>
                </c:pt>
                <c:pt idx="19299">
                  <c:v>3.1492899999999999E-3</c:v>
                </c:pt>
                <c:pt idx="19300">
                  <c:v>4.5520789999999997E-3</c:v>
                </c:pt>
                <c:pt idx="19301">
                  <c:v>4.0556660000000003E-3</c:v>
                </c:pt>
                <c:pt idx="19302">
                  <c:v>8.0584850000000006E-3</c:v>
                </c:pt>
                <c:pt idx="19303">
                  <c:v>7.5250530000000003E-3</c:v>
                </c:pt>
                <c:pt idx="19304">
                  <c:v>6.1070990000000004E-3</c:v>
                </c:pt>
                <c:pt idx="19305">
                  <c:v>9.9993089999999996E-3</c:v>
                </c:pt>
                <c:pt idx="19306">
                  <c:v>5.921735E-3</c:v>
                </c:pt>
                <c:pt idx="19307">
                  <c:v>5.0351679999999996E-3</c:v>
                </c:pt>
                <c:pt idx="19308">
                  <c:v>9.0056830000000004E-3</c:v>
                </c:pt>
                <c:pt idx="19309">
                  <c:v>8.4312390000000001E-3</c:v>
                </c:pt>
                <c:pt idx="19310">
                  <c:v>5.4492350000000002E-3</c:v>
                </c:pt>
                <c:pt idx="19311">
                  <c:v>8.7986920000000003E-3</c:v>
                </c:pt>
                <c:pt idx="19312">
                  <c:v>6.5367899999999998E-3</c:v>
                </c:pt>
                <c:pt idx="19313">
                  <c:v>9.3954280000000008E-3</c:v>
                </c:pt>
                <c:pt idx="19314">
                  <c:v>1.1566702E-2</c:v>
                </c:pt>
                <c:pt idx="19315">
                  <c:v>1.0589588E-2</c:v>
                </c:pt>
                <c:pt idx="19316">
                  <c:v>8.6890999999999999E-3</c:v>
                </c:pt>
                <c:pt idx="19317">
                  <c:v>1.1037741E-2</c:v>
                </c:pt>
                <c:pt idx="19318">
                  <c:v>8.5884220000000001E-3</c:v>
                </c:pt>
                <c:pt idx="19319">
                  <c:v>9.9479660000000008E-3</c:v>
                </c:pt>
                <c:pt idx="19320">
                  <c:v>6.450051E-3</c:v>
                </c:pt>
                <c:pt idx="19321">
                  <c:v>7.5651169999999997E-3</c:v>
                </c:pt>
                <c:pt idx="19322">
                  <c:v>9.4021569999999995E-3</c:v>
                </c:pt>
                <c:pt idx="19323">
                  <c:v>1.2163322000000001E-2</c:v>
                </c:pt>
                <c:pt idx="19324">
                  <c:v>1.1565779999999999E-2</c:v>
                </c:pt>
                <c:pt idx="19325">
                  <c:v>1.0280538000000001E-2</c:v>
                </c:pt>
                <c:pt idx="19326">
                  <c:v>7.0169220000000001E-3</c:v>
                </c:pt>
                <c:pt idx="19327">
                  <c:v>1.0349334999999999E-2</c:v>
                </c:pt>
                <c:pt idx="19328">
                  <c:v>9.2427399999999993E-3</c:v>
                </c:pt>
                <c:pt idx="19329">
                  <c:v>1.1538118E-2</c:v>
                </c:pt>
                <c:pt idx="19330">
                  <c:v>8.7641690000000005E-3</c:v>
                </c:pt>
                <c:pt idx="19331">
                  <c:v>1.1130654E-2</c:v>
                </c:pt>
                <c:pt idx="19332">
                  <c:v>8.2317480000000005E-3</c:v>
                </c:pt>
                <c:pt idx="19333">
                  <c:v>7.3923189999999996E-3</c:v>
                </c:pt>
                <c:pt idx="19334">
                  <c:v>5.862262E-3</c:v>
                </c:pt>
                <c:pt idx="19335">
                  <c:v>1.2767572E-2</c:v>
                </c:pt>
                <c:pt idx="19336">
                  <c:v>1.0220395E-2</c:v>
                </c:pt>
                <c:pt idx="19337">
                  <c:v>1.1048637E-2</c:v>
                </c:pt>
                <c:pt idx="19338">
                  <c:v>1.3066463E-2</c:v>
                </c:pt>
                <c:pt idx="19339">
                  <c:v>7.1601049999999999E-3</c:v>
                </c:pt>
                <c:pt idx="19340">
                  <c:v>7.504302E-3</c:v>
                </c:pt>
                <c:pt idx="19341">
                  <c:v>5.9468849999999998E-3</c:v>
                </c:pt>
                <c:pt idx="19342">
                  <c:v>9.192225E-3</c:v>
                </c:pt>
                <c:pt idx="19343">
                  <c:v>1.0134185E-2</c:v>
                </c:pt>
                <c:pt idx="19344">
                  <c:v>1.0150196E-2</c:v>
                </c:pt>
                <c:pt idx="19345">
                  <c:v>7.739503E-3</c:v>
                </c:pt>
                <c:pt idx="19346">
                  <c:v>7.6274899999999998E-3</c:v>
                </c:pt>
                <c:pt idx="19347">
                  <c:v>9.0906300000000006E-3</c:v>
                </c:pt>
                <c:pt idx="19348">
                  <c:v>1.0921985E-2</c:v>
                </c:pt>
                <c:pt idx="19349">
                  <c:v>1.0831438000000001E-2</c:v>
                </c:pt>
                <c:pt idx="19350">
                  <c:v>1.1894119999999999E-2</c:v>
                </c:pt>
                <c:pt idx="19351">
                  <c:v>1.0915141999999999E-2</c:v>
                </c:pt>
                <c:pt idx="19352">
                  <c:v>1.1619632E-2</c:v>
                </c:pt>
                <c:pt idx="19353">
                  <c:v>1.1132273999999999E-2</c:v>
                </c:pt>
                <c:pt idx="19354">
                  <c:v>1.1369864E-2</c:v>
                </c:pt>
                <c:pt idx="19355">
                  <c:v>7.9825880000000005E-3</c:v>
                </c:pt>
                <c:pt idx="19356">
                  <c:v>1.174481E-2</c:v>
                </c:pt>
                <c:pt idx="19357">
                  <c:v>1.0391124999999999E-2</c:v>
                </c:pt>
                <c:pt idx="19358">
                  <c:v>9.8936500000000004E-3</c:v>
                </c:pt>
                <c:pt idx="19359">
                  <c:v>9.6558300000000007E-3</c:v>
                </c:pt>
                <c:pt idx="19360">
                  <c:v>7.5560749999999998E-3</c:v>
                </c:pt>
                <c:pt idx="19361">
                  <c:v>8.5052249999999999E-3</c:v>
                </c:pt>
                <c:pt idx="19362">
                  <c:v>3.1345040000000002E-3</c:v>
                </c:pt>
                <c:pt idx="19363">
                  <c:v>6.4421499999999998E-3</c:v>
                </c:pt>
                <c:pt idx="19364">
                  <c:v>7.8496360000000001E-3</c:v>
                </c:pt>
                <c:pt idx="19365">
                  <c:v>6.6075370000000001E-3</c:v>
                </c:pt>
                <c:pt idx="19366">
                  <c:v>6.6488650000000003E-3</c:v>
                </c:pt>
                <c:pt idx="19367">
                  <c:v>8.3282530000000007E-3</c:v>
                </c:pt>
                <c:pt idx="19368">
                  <c:v>1.9738949999999998E-3</c:v>
                </c:pt>
                <c:pt idx="19369">
                  <c:v>3.818667E-3</c:v>
                </c:pt>
                <c:pt idx="19370">
                  <c:v>4.9497339999999999E-3</c:v>
                </c:pt>
                <c:pt idx="19371">
                  <c:v>5.7942219999999999E-3</c:v>
                </c:pt>
                <c:pt idx="19372">
                  <c:v>5.0939549999999998E-3</c:v>
                </c:pt>
                <c:pt idx="19373">
                  <c:v>8.1102510000000006E-3</c:v>
                </c:pt>
                <c:pt idx="19374">
                  <c:v>4.3516259999999999E-3</c:v>
                </c:pt>
                <c:pt idx="19375">
                  <c:v>7.5721870000000002E-3</c:v>
                </c:pt>
                <c:pt idx="19376">
                  <c:v>4.8077079999999999E-3</c:v>
                </c:pt>
                <c:pt idx="19377">
                  <c:v>4.6812080000000001E-3</c:v>
                </c:pt>
                <c:pt idx="19378">
                  <c:v>1.0030704999999999E-2</c:v>
                </c:pt>
                <c:pt idx="19379">
                  <c:v>1.4274986E-2</c:v>
                </c:pt>
                <c:pt idx="19380">
                  <c:v>5.8866930000000001E-3</c:v>
                </c:pt>
                <c:pt idx="19381">
                  <c:v>4.617431E-3</c:v>
                </c:pt>
                <c:pt idx="19382">
                  <c:v>9.285303E-3</c:v>
                </c:pt>
                <c:pt idx="19383">
                  <c:v>5.2596680000000003E-3</c:v>
                </c:pt>
                <c:pt idx="19384">
                  <c:v>5.2269320000000001E-3</c:v>
                </c:pt>
                <c:pt idx="19385">
                  <c:v>1.2953826999999999E-2</c:v>
                </c:pt>
                <c:pt idx="19386">
                  <c:v>1.225E-2</c:v>
                </c:pt>
                <c:pt idx="19387">
                  <c:v>8.7343609999999995E-3</c:v>
                </c:pt>
                <c:pt idx="19388">
                  <c:v>1.2015511E-2</c:v>
                </c:pt>
                <c:pt idx="19389">
                  <c:v>9.1512810000000007E-3</c:v>
                </c:pt>
                <c:pt idx="19390">
                  <c:v>4.1638509999999997E-3</c:v>
                </c:pt>
                <c:pt idx="19391">
                  <c:v>8.3822979999999998E-3</c:v>
                </c:pt>
                <c:pt idx="19392">
                  <c:v>5.4905689999999998E-3</c:v>
                </c:pt>
                <c:pt idx="19393">
                  <c:v>9.0400310000000005E-3</c:v>
                </c:pt>
                <c:pt idx="19394">
                  <c:v>5.0940869999999997E-3</c:v>
                </c:pt>
                <c:pt idx="19395">
                  <c:v>6.2427070000000001E-3</c:v>
                </c:pt>
                <c:pt idx="19396">
                  <c:v>5.2190680000000003E-3</c:v>
                </c:pt>
                <c:pt idx="19397">
                  <c:v>4.3135939999999996E-3</c:v>
                </c:pt>
                <c:pt idx="19398">
                  <c:v>5.2980850000000001E-3</c:v>
                </c:pt>
                <c:pt idx="19399">
                  <c:v>3.5411969999999998E-3</c:v>
                </c:pt>
                <c:pt idx="19400">
                  <c:v>9.5881909999999994E-3</c:v>
                </c:pt>
                <c:pt idx="19401">
                  <c:v>4.7692009999999998E-3</c:v>
                </c:pt>
                <c:pt idx="19402">
                  <c:v>5.2471360000000003E-3</c:v>
                </c:pt>
                <c:pt idx="19403">
                  <c:v>5.040475E-3</c:v>
                </c:pt>
                <c:pt idx="19404">
                  <c:v>3.0644689999999998E-3</c:v>
                </c:pt>
                <c:pt idx="19405">
                  <c:v>6.2333639999999999E-3</c:v>
                </c:pt>
                <c:pt idx="19406">
                  <c:v>1.1445574999999999E-2</c:v>
                </c:pt>
                <c:pt idx="19407">
                  <c:v>6.5192599999999998E-3</c:v>
                </c:pt>
                <c:pt idx="19408">
                  <c:v>3.391397E-3</c:v>
                </c:pt>
                <c:pt idx="19409">
                  <c:v>9.3712589999999998E-3</c:v>
                </c:pt>
                <c:pt idx="19410">
                  <c:v>3.921005E-3</c:v>
                </c:pt>
                <c:pt idx="19411">
                  <c:v>7.7104169999999998E-3</c:v>
                </c:pt>
                <c:pt idx="19412">
                  <c:v>1.1462093E-2</c:v>
                </c:pt>
                <c:pt idx="19413">
                  <c:v>8.5110440000000006E-3</c:v>
                </c:pt>
                <c:pt idx="19414">
                  <c:v>1.0542172000000001E-2</c:v>
                </c:pt>
                <c:pt idx="19415">
                  <c:v>9.6548060000000002E-3</c:v>
                </c:pt>
                <c:pt idx="19416">
                  <c:v>1.0930175E-2</c:v>
                </c:pt>
                <c:pt idx="19417">
                  <c:v>9.2830099999999995E-3</c:v>
                </c:pt>
                <c:pt idx="19418">
                  <c:v>1.4646575E-2</c:v>
                </c:pt>
                <c:pt idx="19419">
                  <c:v>1.1239859E-2</c:v>
                </c:pt>
                <c:pt idx="19420">
                  <c:v>9.7039069999999995E-3</c:v>
                </c:pt>
                <c:pt idx="19421">
                  <c:v>1.2517004E-2</c:v>
                </c:pt>
                <c:pt idx="19422">
                  <c:v>1.5706107E-2</c:v>
                </c:pt>
                <c:pt idx="19423">
                  <c:v>1.4000619000000001E-2</c:v>
                </c:pt>
                <c:pt idx="19424">
                  <c:v>1.5486616999999999E-2</c:v>
                </c:pt>
                <c:pt idx="19425">
                  <c:v>1.2250875E-2</c:v>
                </c:pt>
                <c:pt idx="19426">
                  <c:v>1.5979281000000001E-2</c:v>
                </c:pt>
                <c:pt idx="19427">
                  <c:v>1.7685834000000001E-2</c:v>
                </c:pt>
                <c:pt idx="19428">
                  <c:v>1.769341E-2</c:v>
                </c:pt>
                <c:pt idx="19429">
                  <c:v>1.5849170999999999E-2</c:v>
                </c:pt>
                <c:pt idx="19430">
                  <c:v>1.7404112999999999E-2</c:v>
                </c:pt>
                <c:pt idx="19431">
                  <c:v>1.7585473000000001E-2</c:v>
                </c:pt>
                <c:pt idx="19432">
                  <c:v>1.1661659E-2</c:v>
                </c:pt>
                <c:pt idx="19433">
                  <c:v>1.59861E-2</c:v>
                </c:pt>
                <c:pt idx="19434">
                  <c:v>1.5905708000000001E-2</c:v>
                </c:pt>
                <c:pt idx="19435">
                  <c:v>1.9098305999999999E-2</c:v>
                </c:pt>
                <c:pt idx="19436">
                  <c:v>1.6558883999999999E-2</c:v>
                </c:pt>
                <c:pt idx="19437">
                  <c:v>1.2773733000000001E-2</c:v>
                </c:pt>
                <c:pt idx="19438">
                  <c:v>1.6943595999999998E-2</c:v>
                </c:pt>
                <c:pt idx="19439">
                  <c:v>1.5666078999999999E-2</c:v>
                </c:pt>
                <c:pt idx="19440">
                  <c:v>1.6421881999999999E-2</c:v>
                </c:pt>
                <c:pt idx="19441">
                  <c:v>1.4823987E-2</c:v>
                </c:pt>
                <c:pt idx="19442">
                  <c:v>1.8209204E-2</c:v>
                </c:pt>
                <c:pt idx="19443">
                  <c:v>1.4377183E-2</c:v>
                </c:pt>
                <c:pt idx="19444">
                  <c:v>1.2992378000000001E-2</c:v>
                </c:pt>
                <c:pt idx="19445">
                  <c:v>1.4172159E-2</c:v>
                </c:pt>
                <c:pt idx="19446">
                  <c:v>1.3926663000000001E-2</c:v>
                </c:pt>
                <c:pt idx="19447">
                  <c:v>1.6883571E-2</c:v>
                </c:pt>
                <c:pt idx="19448">
                  <c:v>1.4770512E-2</c:v>
                </c:pt>
                <c:pt idx="19449">
                  <c:v>1.7239263000000001E-2</c:v>
                </c:pt>
                <c:pt idx="19450">
                  <c:v>1.1353963E-2</c:v>
                </c:pt>
                <c:pt idx="19451">
                  <c:v>1.5763091E-2</c:v>
                </c:pt>
                <c:pt idx="19452">
                  <c:v>1.4682292E-2</c:v>
                </c:pt>
                <c:pt idx="19453">
                  <c:v>1.3457238E-2</c:v>
                </c:pt>
                <c:pt idx="19454">
                  <c:v>1.4780977000000001E-2</c:v>
                </c:pt>
                <c:pt idx="19455">
                  <c:v>1.6026538E-2</c:v>
                </c:pt>
                <c:pt idx="19456">
                  <c:v>1.5026509E-2</c:v>
                </c:pt>
                <c:pt idx="19457">
                  <c:v>1.6210018E-2</c:v>
                </c:pt>
                <c:pt idx="19458">
                  <c:v>1.7281745000000001E-2</c:v>
                </c:pt>
                <c:pt idx="19459">
                  <c:v>1.6406896000000001E-2</c:v>
                </c:pt>
                <c:pt idx="19460">
                  <c:v>1.8980321000000001E-2</c:v>
                </c:pt>
                <c:pt idx="19461">
                  <c:v>1.9854637000000001E-2</c:v>
                </c:pt>
                <c:pt idx="19462">
                  <c:v>1.6788742999999998E-2</c:v>
                </c:pt>
                <c:pt idx="19463">
                  <c:v>1.3165779000000001E-2</c:v>
                </c:pt>
                <c:pt idx="19464">
                  <c:v>1.5669063E-2</c:v>
                </c:pt>
                <c:pt idx="19465">
                  <c:v>1.3329742E-2</c:v>
                </c:pt>
                <c:pt idx="19466">
                  <c:v>1.5867833000000001E-2</c:v>
                </c:pt>
                <c:pt idx="19467">
                  <c:v>1.5444125E-2</c:v>
                </c:pt>
                <c:pt idx="19468">
                  <c:v>1.6032377E-2</c:v>
                </c:pt>
                <c:pt idx="19469">
                  <c:v>1.5759136999999999E-2</c:v>
                </c:pt>
                <c:pt idx="19470">
                  <c:v>1.6608334999999998E-2</c:v>
                </c:pt>
                <c:pt idx="19471">
                  <c:v>1.5429353E-2</c:v>
                </c:pt>
                <c:pt idx="19472">
                  <c:v>1.6003275000000001E-2</c:v>
                </c:pt>
                <c:pt idx="19473">
                  <c:v>1.931252E-2</c:v>
                </c:pt>
                <c:pt idx="19474">
                  <c:v>1.5825616000000001E-2</c:v>
                </c:pt>
                <c:pt idx="19475">
                  <c:v>1.4982194000000001E-2</c:v>
                </c:pt>
                <c:pt idx="19476">
                  <c:v>1.4343154E-2</c:v>
                </c:pt>
                <c:pt idx="19477">
                  <c:v>1.6237726000000001E-2</c:v>
                </c:pt>
                <c:pt idx="19478">
                  <c:v>1.8181341E-2</c:v>
                </c:pt>
                <c:pt idx="19479">
                  <c:v>1.6556812000000001E-2</c:v>
                </c:pt>
                <c:pt idx="19480">
                  <c:v>1.7609547999999999E-2</c:v>
                </c:pt>
                <c:pt idx="19481">
                  <c:v>1.6064116999999999E-2</c:v>
                </c:pt>
                <c:pt idx="19482">
                  <c:v>1.8415375000000001E-2</c:v>
                </c:pt>
                <c:pt idx="19483">
                  <c:v>1.5208129000000001E-2</c:v>
                </c:pt>
                <c:pt idx="19484">
                  <c:v>1.6162072999999999E-2</c:v>
                </c:pt>
                <c:pt idx="19485">
                  <c:v>1.4632087E-2</c:v>
                </c:pt>
                <c:pt idx="19486">
                  <c:v>1.9592657999999999E-2</c:v>
                </c:pt>
                <c:pt idx="19487">
                  <c:v>1.5467155999999999E-2</c:v>
                </c:pt>
                <c:pt idx="19488">
                  <c:v>1.8790593000000001E-2</c:v>
                </c:pt>
                <c:pt idx="19489">
                  <c:v>1.6469648E-2</c:v>
                </c:pt>
                <c:pt idx="19490">
                  <c:v>1.6904986E-2</c:v>
                </c:pt>
                <c:pt idx="19491">
                  <c:v>1.6735074999999999E-2</c:v>
                </c:pt>
                <c:pt idx="19492">
                  <c:v>1.6904374999999999E-2</c:v>
                </c:pt>
                <c:pt idx="19493">
                  <c:v>1.4599941E-2</c:v>
                </c:pt>
                <c:pt idx="19494">
                  <c:v>1.7231399000000001E-2</c:v>
                </c:pt>
                <c:pt idx="19495">
                  <c:v>1.6837252E-2</c:v>
                </c:pt>
                <c:pt idx="19496">
                  <c:v>1.5313472E-2</c:v>
                </c:pt>
                <c:pt idx="19497">
                  <c:v>1.5189101999999999E-2</c:v>
                </c:pt>
                <c:pt idx="19498">
                  <c:v>1.7365417000000001E-2</c:v>
                </c:pt>
                <c:pt idx="19499">
                  <c:v>1.4931554E-2</c:v>
                </c:pt>
                <c:pt idx="19500">
                  <c:v>1.8990686E-2</c:v>
                </c:pt>
                <c:pt idx="19501">
                  <c:v>1.7675085E-2</c:v>
                </c:pt>
                <c:pt idx="19502">
                  <c:v>1.8357177999999998E-2</c:v>
                </c:pt>
                <c:pt idx="19503">
                  <c:v>1.3661493E-2</c:v>
                </c:pt>
                <c:pt idx="19504">
                  <c:v>1.542754E-2</c:v>
                </c:pt>
                <c:pt idx="19505">
                  <c:v>1.4401956E-2</c:v>
                </c:pt>
                <c:pt idx="19506">
                  <c:v>1.8368856999999999E-2</c:v>
                </c:pt>
                <c:pt idx="19507">
                  <c:v>1.8041821E-2</c:v>
                </c:pt>
                <c:pt idx="19508">
                  <c:v>1.4060413000000001E-2</c:v>
                </c:pt>
                <c:pt idx="19509">
                  <c:v>1.7416263000000001E-2</c:v>
                </c:pt>
                <c:pt idx="19510">
                  <c:v>1.4523724E-2</c:v>
                </c:pt>
                <c:pt idx="19511">
                  <c:v>1.3708264E-2</c:v>
                </c:pt>
                <c:pt idx="19512">
                  <c:v>1.7245103000000001E-2</c:v>
                </c:pt>
                <c:pt idx="19513">
                  <c:v>1.6159065E-2</c:v>
                </c:pt>
                <c:pt idx="19514">
                  <c:v>1.6908651E-2</c:v>
                </c:pt>
                <c:pt idx="19515">
                  <c:v>1.6871369000000001E-2</c:v>
                </c:pt>
                <c:pt idx="19516">
                  <c:v>1.3519498E-2</c:v>
                </c:pt>
                <c:pt idx="19517">
                  <c:v>1.5227117E-2</c:v>
                </c:pt>
                <c:pt idx="19518">
                  <c:v>1.3839481000000001E-2</c:v>
                </c:pt>
                <c:pt idx="19519">
                  <c:v>1.1699098999999999E-2</c:v>
                </c:pt>
                <c:pt idx="19520">
                  <c:v>1.226295E-2</c:v>
                </c:pt>
                <c:pt idx="19521">
                  <c:v>1.1110866E-2</c:v>
                </c:pt>
                <c:pt idx="19522">
                  <c:v>9.9681370000000002E-3</c:v>
                </c:pt>
                <c:pt idx="19523">
                  <c:v>7.1569049999999999E-3</c:v>
                </c:pt>
                <c:pt idx="19524">
                  <c:v>8.4951290000000006E-3</c:v>
                </c:pt>
                <c:pt idx="19525">
                  <c:v>9.029891E-3</c:v>
                </c:pt>
                <c:pt idx="19526">
                  <c:v>1.2458301999999999E-2</c:v>
                </c:pt>
                <c:pt idx="19527">
                  <c:v>1.0829513000000001E-2</c:v>
                </c:pt>
                <c:pt idx="19528">
                  <c:v>9.4553769999999992E-3</c:v>
                </c:pt>
                <c:pt idx="19529">
                  <c:v>8.4612179999999995E-3</c:v>
                </c:pt>
                <c:pt idx="19530">
                  <c:v>6.8741799999999997E-3</c:v>
                </c:pt>
                <c:pt idx="19531">
                  <c:v>5.3889350000000001E-3</c:v>
                </c:pt>
                <c:pt idx="19532">
                  <c:v>8.4528380000000007E-3</c:v>
                </c:pt>
                <c:pt idx="19533">
                  <c:v>7.9883829999999999E-3</c:v>
                </c:pt>
                <c:pt idx="19534">
                  <c:v>6.1273059999999999E-3</c:v>
                </c:pt>
                <c:pt idx="19535">
                  <c:v>4.7629689999999997E-3</c:v>
                </c:pt>
                <c:pt idx="19536">
                  <c:v>5.6174750000000002E-3</c:v>
                </c:pt>
                <c:pt idx="19537">
                  <c:v>7.6103179999999996E-3</c:v>
                </c:pt>
                <c:pt idx="19538">
                  <c:v>7.8589739999999995E-3</c:v>
                </c:pt>
                <c:pt idx="19539">
                  <c:v>9.3309029999999998E-3</c:v>
                </c:pt>
                <c:pt idx="19540">
                  <c:v>7.2813970000000002E-3</c:v>
                </c:pt>
                <c:pt idx="19541">
                  <c:v>6.3354420000000002E-3</c:v>
                </c:pt>
                <c:pt idx="19542">
                  <c:v>6.8646089999999998E-3</c:v>
                </c:pt>
                <c:pt idx="19543">
                  <c:v>3.7119589999999999E-3</c:v>
                </c:pt>
                <c:pt idx="19544">
                  <c:v>9.3287130000000006E-3</c:v>
                </c:pt>
                <c:pt idx="19545">
                  <c:v>9.4442940000000006E-3</c:v>
                </c:pt>
                <c:pt idx="19546">
                  <c:v>7.4887540000000002E-3</c:v>
                </c:pt>
                <c:pt idx="19547">
                  <c:v>9.6341970000000006E-3</c:v>
                </c:pt>
                <c:pt idx="19548">
                  <c:v>7.7629580000000004E-3</c:v>
                </c:pt>
                <c:pt idx="19549">
                  <c:v>6.8617449999999998E-3</c:v>
                </c:pt>
                <c:pt idx="19550">
                  <c:v>6.2071339999999996E-3</c:v>
                </c:pt>
                <c:pt idx="19551">
                  <c:v>9.7083919999999997E-3</c:v>
                </c:pt>
                <c:pt idx="19552">
                  <c:v>1.2056281E-2</c:v>
                </c:pt>
                <c:pt idx="19553">
                  <c:v>1.1805677000000001E-2</c:v>
                </c:pt>
                <c:pt idx="19554">
                  <c:v>1.0274294E-2</c:v>
                </c:pt>
                <c:pt idx="19555">
                  <c:v>9.6053079999999999E-3</c:v>
                </c:pt>
                <c:pt idx="19556">
                  <c:v>1.0757351E-2</c:v>
                </c:pt>
                <c:pt idx="19557">
                  <c:v>1.4242098E-2</c:v>
                </c:pt>
                <c:pt idx="19558">
                  <c:v>1.378073E-2</c:v>
                </c:pt>
                <c:pt idx="19559">
                  <c:v>1.3835058000000001E-2</c:v>
                </c:pt>
                <c:pt idx="19560">
                  <c:v>1.177454E-2</c:v>
                </c:pt>
                <c:pt idx="19561">
                  <c:v>1.0485303E-2</c:v>
                </c:pt>
                <c:pt idx="19562">
                  <c:v>1.1744486E-2</c:v>
                </c:pt>
                <c:pt idx="19563">
                  <c:v>9.2760029999999997E-3</c:v>
                </c:pt>
                <c:pt idx="19564">
                  <c:v>1.1732502000000001E-2</c:v>
                </c:pt>
                <c:pt idx="19565">
                  <c:v>1.1233692E-2</c:v>
                </c:pt>
                <c:pt idx="19566">
                  <c:v>1.1999862E-2</c:v>
                </c:pt>
                <c:pt idx="19567">
                  <c:v>1.2281357999999999E-2</c:v>
                </c:pt>
                <c:pt idx="19568">
                  <c:v>1.2931559E-2</c:v>
                </c:pt>
                <c:pt idx="19569">
                  <c:v>1.1066815000000001E-2</c:v>
                </c:pt>
                <c:pt idx="19570">
                  <c:v>1.191626E-2</c:v>
                </c:pt>
                <c:pt idx="19571">
                  <c:v>1.0050982E-2</c:v>
                </c:pt>
                <c:pt idx="19572">
                  <c:v>1.0256717E-2</c:v>
                </c:pt>
                <c:pt idx="19573">
                  <c:v>8.7722709999999999E-3</c:v>
                </c:pt>
                <c:pt idx="19574">
                  <c:v>1.2748804000000001E-2</c:v>
                </c:pt>
                <c:pt idx="19575">
                  <c:v>1.0015868000000001E-2</c:v>
                </c:pt>
                <c:pt idx="19576">
                  <c:v>8.5322200000000001E-3</c:v>
                </c:pt>
                <c:pt idx="19577">
                  <c:v>6.8472389999999998E-3</c:v>
                </c:pt>
                <c:pt idx="19578">
                  <c:v>1.0860213000000001E-2</c:v>
                </c:pt>
                <c:pt idx="19579">
                  <c:v>1.2440799000000001E-2</c:v>
                </c:pt>
                <c:pt idx="19580">
                  <c:v>1.0790788000000001E-2</c:v>
                </c:pt>
                <c:pt idx="19581">
                  <c:v>9.919934E-3</c:v>
                </c:pt>
                <c:pt idx="19582">
                  <c:v>9.4841189999999992E-3</c:v>
                </c:pt>
                <c:pt idx="19583">
                  <c:v>4.9029490000000002E-3</c:v>
                </c:pt>
                <c:pt idx="19584">
                  <c:v>1.191802E-2</c:v>
                </c:pt>
                <c:pt idx="19585">
                  <c:v>9.3166450000000001E-3</c:v>
                </c:pt>
                <c:pt idx="19586">
                  <c:v>8.6754580000000005E-3</c:v>
                </c:pt>
                <c:pt idx="19587">
                  <c:v>8.7364450000000007E-3</c:v>
                </c:pt>
                <c:pt idx="19588">
                  <c:v>1.1978473999999999E-2</c:v>
                </c:pt>
                <c:pt idx="19589">
                  <c:v>7.5877210000000004E-3</c:v>
                </c:pt>
                <c:pt idx="19590">
                  <c:v>7.3148900000000001E-3</c:v>
                </c:pt>
                <c:pt idx="19591">
                  <c:v>1.1600182000000001E-2</c:v>
                </c:pt>
                <c:pt idx="19592">
                  <c:v>1.0237239E-2</c:v>
                </c:pt>
                <c:pt idx="19593">
                  <c:v>8.8982019999999992E-3</c:v>
                </c:pt>
                <c:pt idx="19594">
                  <c:v>6.5557870000000004E-3</c:v>
                </c:pt>
                <c:pt idx="19595">
                  <c:v>8.5262600000000008E-3</c:v>
                </c:pt>
                <c:pt idx="19596">
                  <c:v>9.5415789999999997E-3</c:v>
                </c:pt>
                <c:pt idx="19597">
                  <c:v>5.3380449999999996E-3</c:v>
                </c:pt>
                <c:pt idx="19598">
                  <c:v>9.1774040000000001E-3</c:v>
                </c:pt>
                <c:pt idx="19599">
                  <c:v>1.1004598000000001E-2</c:v>
                </c:pt>
                <c:pt idx="19600">
                  <c:v>9.1729580000000002E-3</c:v>
                </c:pt>
                <c:pt idx="19601">
                  <c:v>5.636014E-3</c:v>
                </c:pt>
                <c:pt idx="19602">
                  <c:v>4.7878160000000003E-3</c:v>
                </c:pt>
                <c:pt idx="19603">
                  <c:v>1.0780194999999999E-2</c:v>
                </c:pt>
                <c:pt idx="19604">
                  <c:v>7.6661999999999998E-3</c:v>
                </c:pt>
                <c:pt idx="19605">
                  <c:v>9.5772849999999996E-3</c:v>
                </c:pt>
                <c:pt idx="19606">
                  <c:v>1.0995902E-2</c:v>
                </c:pt>
                <c:pt idx="19607">
                  <c:v>8.9788239999999998E-3</c:v>
                </c:pt>
                <c:pt idx="19608">
                  <c:v>7.5751200000000003E-3</c:v>
                </c:pt>
                <c:pt idx="19609">
                  <c:v>6.6518020000000001E-3</c:v>
                </c:pt>
                <c:pt idx="19610">
                  <c:v>1.2818776E-2</c:v>
                </c:pt>
                <c:pt idx="19611">
                  <c:v>1.073299E-2</c:v>
                </c:pt>
                <c:pt idx="19612">
                  <c:v>8.3139110000000002E-3</c:v>
                </c:pt>
                <c:pt idx="19613">
                  <c:v>5.6094700000000001E-3</c:v>
                </c:pt>
                <c:pt idx="19614">
                  <c:v>7.3206469999999996E-3</c:v>
                </c:pt>
                <c:pt idx="19615">
                  <c:v>1.1285029E-2</c:v>
                </c:pt>
                <c:pt idx="19616">
                  <c:v>1.0439776E-2</c:v>
                </c:pt>
                <c:pt idx="19617">
                  <c:v>1.0996109E-2</c:v>
                </c:pt>
                <c:pt idx="19618">
                  <c:v>1.0785701E-2</c:v>
                </c:pt>
                <c:pt idx="19619">
                  <c:v>7.1086739999999997E-3</c:v>
                </c:pt>
                <c:pt idx="19620">
                  <c:v>7.3879990000000001E-3</c:v>
                </c:pt>
                <c:pt idx="19621">
                  <c:v>9.3563420000000001E-3</c:v>
                </c:pt>
                <c:pt idx="19622">
                  <c:v>6.8304009999999998E-3</c:v>
                </c:pt>
                <c:pt idx="19623">
                  <c:v>1.0677603000000001E-2</c:v>
                </c:pt>
                <c:pt idx="19624">
                  <c:v>1.5269079E-2</c:v>
                </c:pt>
                <c:pt idx="19625">
                  <c:v>1.0577922E-2</c:v>
                </c:pt>
                <c:pt idx="19626">
                  <c:v>1.0279827E-2</c:v>
                </c:pt>
                <c:pt idx="19627">
                  <c:v>1.0045735E-2</c:v>
                </c:pt>
                <c:pt idx="19628">
                  <c:v>1.2564426E-2</c:v>
                </c:pt>
                <c:pt idx="19629">
                  <c:v>1.1502357E-2</c:v>
                </c:pt>
                <c:pt idx="19630">
                  <c:v>1.1851955000000001E-2</c:v>
                </c:pt>
                <c:pt idx="19631">
                  <c:v>1.3158502000000001E-2</c:v>
                </c:pt>
                <c:pt idx="19632">
                  <c:v>1.4629727E-2</c:v>
                </c:pt>
                <c:pt idx="19633">
                  <c:v>8.0682299999999992E-3</c:v>
                </c:pt>
                <c:pt idx="19634">
                  <c:v>9.8103789999999993E-3</c:v>
                </c:pt>
                <c:pt idx="19635">
                  <c:v>1.1272720999999999E-2</c:v>
                </c:pt>
                <c:pt idx="19636">
                  <c:v>1.2341669E-2</c:v>
                </c:pt>
                <c:pt idx="19637">
                  <c:v>1.6515908999999999E-2</c:v>
                </c:pt>
                <c:pt idx="19638">
                  <c:v>9.3533620000000005E-3</c:v>
                </c:pt>
                <c:pt idx="19639">
                  <c:v>1.0217822999999999E-2</c:v>
                </c:pt>
                <c:pt idx="19640">
                  <c:v>9.7599980000000006E-3</c:v>
                </c:pt>
                <c:pt idx="19641">
                  <c:v>1.1928609999999999E-2</c:v>
                </c:pt>
                <c:pt idx="19642">
                  <c:v>1.1241619E-2</c:v>
                </c:pt>
                <c:pt idx="19643">
                  <c:v>1.3815564000000001E-2</c:v>
                </c:pt>
                <c:pt idx="19644">
                  <c:v>1.4901822E-2</c:v>
                </c:pt>
                <c:pt idx="19645">
                  <c:v>1.1891119E-2</c:v>
                </c:pt>
                <c:pt idx="19646">
                  <c:v>1.3109167999999999E-2</c:v>
                </c:pt>
                <c:pt idx="19647">
                  <c:v>9.7421350000000007E-3</c:v>
                </c:pt>
                <c:pt idx="19648">
                  <c:v>1.0048421E-2</c:v>
                </c:pt>
                <c:pt idx="19649">
                  <c:v>1.0410345999999999E-2</c:v>
                </c:pt>
                <c:pt idx="19650">
                  <c:v>1.0547760999999999E-2</c:v>
                </c:pt>
                <c:pt idx="19651">
                  <c:v>1.4942508E-2</c:v>
                </c:pt>
                <c:pt idx="19652">
                  <c:v>1.0062186000000001E-2</c:v>
                </c:pt>
                <c:pt idx="19653">
                  <c:v>1.3567172000000001E-2</c:v>
                </c:pt>
                <c:pt idx="19654">
                  <c:v>6.7980000000000002E-3</c:v>
                </c:pt>
                <c:pt idx="19655">
                  <c:v>6.5457980000000002E-3</c:v>
                </c:pt>
                <c:pt idx="19656">
                  <c:v>9.1920700000000001E-3</c:v>
                </c:pt>
                <c:pt idx="19657">
                  <c:v>1.1082115999999999E-2</c:v>
                </c:pt>
                <c:pt idx="19658">
                  <c:v>1.4138619999999999E-2</c:v>
                </c:pt>
                <c:pt idx="19659">
                  <c:v>3.2375030000000001E-3</c:v>
                </c:pt>
                <c:pt idx="19660">
                  <c:v>1.0015631000000001E-2</c:v>
                </c:pt>
                <c:pt idx="19661">
                  <c:v>6.6789570000000001E-3</c:v>
                </c:pt>
                <c:pt idx="19662">
                  <c:v>8.8576880000000007E-3</c:v>
                </c:pt>
                <c:pt idx="19663">
                  <c:v>8.4939000000000004E-3</c:v>
                </c:pt>
                <c:pt idx="19664">
                  <c:v>1.0842503999999999E-2</c:v>
                </c:pt>
                <c:pt idx="19665">
                  <c:v>9.9508779999999998E-3</c:v>
                </c:pt>
                <c:pt idx="19666">
                  <c:v>8.4545360000000003E-3</c:v>
                </c:pt>
                <c:pt idx="19667">
                  <c:v>8.808204E-3</c:v>
                </c:pt>
                <c:pt idx="19668">
                  <c:v>1.0736529E-2</c:v>
                </c:pt>
                <c:pt idx="19669">
                  <c:v>1.491929E-2</c:v>
                </c:pt>
                <c:pt idx="19670">
                  <c:v>6.3206449999999997E-3</c:v>
                </c:pt>
                <c:pt idx="19671">
                  <c:v>1.0368383E-2</c:v>
                </c:pt>
                <c:pt idx="19672">
                  <c:v>1.0804499E-2</c:v>
                </c:pt>
                <c:pt idx="19673">
                  <c:v>1.0435117000000001E-2</c:v>
                </c:pt>
                <c:pt idx="19674">
                  <c:v>1.6232744E-2</c:v>
                </c:pt>
                <c:pt idx="19675">
                  <c:v>1.2476886E-2</c:v>
                </c:pt>
                <c:pt idx="19676">
                  <c:v>8.0572930000000001E-3</c:v>
                </c:pt>
                <c:pt idx="19677">
                  <c:v>1.0381965E-2</c:v>
                </c:pt>
                <c:pt idx="19678">
                  <c:v>1.4327072999999999E-2</c:v>
                </c:pt>
                <c:pt idx="19679">
                  <c:v>5.8536930000000001E-3</c:v>
                </c:pt>
                <c:pt idx="19680">
                  <c:v>8.8198730000000006E-3</c:v>
                </c:pt>
                <c:pt idx="19681">
                  <c:v>1.4490540999999999E-2</c:v>
                </c:pt>
                <c:pt idx="19682">
                  <c:v>1.6341101E-2</c:v>
                </c:pt>
                <c:pt idx="19683">
                  <c:v>1.4107507E-2</c:v>
                </c:pt>
                <c:pt idx="19684">
                  <c:v>4.8675330000000003E-3</c:v>
                </c:pt>
                <c:pt idx="19685">
                  <c:v>1.2135831999999999E-2</c:v>
                </c:pt>
                <c:pt idx="19686">
                  <c:v>1.6505931000000001E-2</c:v>
                </c:pt>
                <c:pt idx="19687">
                  <c:v>1.5006837E-2</c:v>
                </c:pt>
                <c:pt idx="19688">
                  <c:v>6.6036669999999997E-3</c:v>
                </c:pt>
                <c:pt idx="19689">
                  <c:v>1.4442949E-2</c:v>
                </c:pt>
                <c:pt idx="19690">
                  <c:v>1.0960955E-2</c:v>
                </c:pt>
                <c:pt idx="19691">
                  <c:v>1.1068814E-2</c:v>
                </c:pt>
                <c:pt idx="19692">
                  <c:v>1.2898679E-2</c:v>
                </c:pt>
                <c:pt idx="19693">
                  <c:v>1.7365601000000001E-2</c:v>
                </c:pt>
                <c:pt idx="19694">
                  <c:v>1.3565239999999999E-2</c:v>
                </c:pt>
                <c:pt idx="19695">
                  <c:v>1.0170244E-2</c:v>
                </c:pt>
                <c:pt idx="19696">
                  <c:v>8.6953840000000004E-3</c:v>
                </c:pt>
                <c:pt idx="19697">
                  <c:v>1.0766525000000001E-2</c:v>
                </c:pt>
                <c:pt idx="19698">
                  <c:v>1.8467687E-2</c:v>
                </c:pt>
                <c:pt idx="19699">
                  <c:v>1.0806036999999999E-2</c:v>
                </c:pt>
                <c:pt idx="19700">
                  <c:v>1.4542462000000001E-2</c:v>
                </c:pt>
                <c:pt idx="19701">
                  <c:v>1.1770111999999999E-2</c:v>
                </c:pt>
                <c:pt idx="19702">
                  <c:v>1.3753717E-2</c:v>
                </c:pt>
                <c:pt idx="19703">
                  <c:v>1.6435254E-2</c:v>
                </c:pt>
                <c:pt idx="19704">
                  <c:v>1.2017965E-2</c:v>
                </c:pt>
                <c:pt idx="19705">
                  <c:v>1.5919229E-2</c:v>
                </c:pt>
                <c:pt idx="19706">
                  <c:v>1.3361664000000001E-2</c:v>
                </c:pt>
                <c:pt idx="19707">
                  <c:v>8.0063159999999994E-3</c:v>
                </c:pt>
                <c:pt idx="19708">
                  <c:v>1.172609E-2</c:v>
                </c:pt>
                <c:pt idx="19709">
                  <c:v>1.3101612E-2</c:v>
                </c:pt>
                <c:pt idx="19710">
                  <c:v>1.6742450999999998E-2</c:v>
                </c:pt>
                <c:pt idx="19711">
                  <c:v>1.6070269000000002E-2</c:v>
                </c:pt>
                <c:pt idx="19712">
                  <c:v>1.3736698E-2</c:v>
                </c:pt>
                <c:pt idx="19713">
                  <c:v>1.0006940000000001E-2</c:v>
                </c:pt>
                <c:pt idx="19714">
                  <c:v>6.4197409999999996E-3</c:v>
                </c:pt>
                <c:pt idx="19715">
                  <c:v>7.0796720000000004E-3</c:v>
                </c:pt>
                <c:pt idx="19716">
                  <c:v>1.4522080999999999E-2</c:v>
                </c:pt>
                <c:pt idx="19717">
                  <c:v>1.8625480999999999E-2</c:v>
                </c:pt>
                <c:pt idx="19718">
                  <c:v>1.1067367999999999E-2</c:v>
                </c:pt>
                <c:pt idx="19719">
                  <c:v>6.7160290000000001E-3</c:v>
                </c:pt>
                <c:pt idx="19720">
                  <c:v>4.5578779999999996E-3</c:v>
                </c:pt>
                <c:pt idx="19721">
                  <c:v>4.634577E-3</c:v>
                </c:pt>
                <c:pt idx="19722">
                  <c:v>1.1221481E-2</c:v>
                </c:pt>
                <c:pt idx="19723">
                  <c:v>1.6493475E-2</c:v>
                </c:pt>
                <c:pt idx="19724">
                  <c:v>1.0970178000000001E-2</c:v>
                </c:pt>
                <c:pt idx="19725">
                  <c:v>1.1108129E-2</c:v>
                </c:pt>
                <c:pt idx="19726">
                  <c:v>5.8588800000000003E-3</c:v>
                </c:pt>
                <c:pt idx="19727">
                  <c:v>1.0330327E-2</c:v>
                </c:pt>
                <c:pt idx="19728">
                  <c:v>1.5753520999999999E-2</c:v>
                </c:pt>
                <c:pt idx="19729">
                  <c:v>8.9283729999999999E-3</c:v>
                </c:pt>
                <c:pt idx="19730">
                  <c:v>1.5186287999999999E-2</c:v>
                </c:pt>
                <c:pt idx="19731">
                  <c:v>2.4614144000000001E-2</c:v>
                </c:pt>
                <c:pt idx="19732">
                  <c:v>1.3614282E-2</c:v>
                </c:pt>
                <c:pt idx="19733">
                  <c:v>1.9182153E-2</c:v>
                </c:pt>
                <c:pt idx="19734">
                  <c:v>1.6884937999999999E-2</c:v>
                </c:pt>
                <c:pt idx="19735">
                  <c:v>8.1441770000000007E-3</c:v>
                </c:pt>
                <c:pt idx="19736">
                  <c:v>1.6994770999999999E-2</c:v>
                </c:pt>
                <c:pt idx="19737">
                  <c:v>1.7197968000000001E-2</c:v>
                </c:pt>
                <c:pt idx="19738">
                  <c:v>2.0572577000000002E-2</c:v>
                </c:pt>
                <c:pt idx="19739">
                  <c:v>2.2642121000000001E-2</c:v>
                </c:pt>
                <c:pt idx="19740">
                  <c:v>1.5082226000000001E-2</c:v>
                </c:pt>
                <c:pt idx="19741">
                  <c:v>1.4781554000000001E-2</c:v>
                </c:pt>
                <c:pt idx="19742">
                  <c:v>2.5551526000000001E-2</c:v>
                </c:pt>
                <c:pt idx="19743">
                  <c:v>8.7142220000000006E-3</c:v>
                </c:pt>
                <c:pt idx="19744">
                  <c:v>1.2539499000000001E-2</c:v>
                </c:pt>
                <c:pt idx="19745">
                  <c:v>1.9117507999999998E-2</c:v>
                </c:pt>
                <c:pt idx="19746">
                  <c:v>1.4199467E-2</c:v>
                </c:pt>
                <c:pt idx="19747">
                  <c:v>1.4811461999999999E-2</c:v>
                </c:pt>
                <c:pt idx="19748">
                  <c:v>6.9476599999999996E-3</c:v>
                </c:pt>
                <c:pt idx="19749">
                  <c:v>9.26541E-3</c:v>
                </c:pt>
                <c:pt idx="19750">
                  <c:v>1.0325984999999999E-2</c:v>
                </c:pt>
                <c:pt idx="19751">
                  <c:v>7.7701489999999996E-3</c:v>
                </c:pt>
                <c:pt idx="19752">
                  <c:v>8.0828240000000006E-3</c:v>
                </c:pt>
                <c:pt idx="19753">
                  <c:v>3.5575810000000002E-3</c:v>
                </c:pt>
                <c:pt idx="19754">
                  <c:v>3.258693E-3</c:v>
                </c:pt>
                <c:pt idx="19755">
                  <c:v>3.7210170000000001E-3</c:v>
                </c:pt>
                <c:pt idx="19756">
                  <c:v>8.2604340000000005E-3</c:v>
                </c:pt>
                <c:pt idx="19757">
                  <c:v>4.6611730000000002E-3</c:v>
                </c:pt>
                <c:pt idx="19758">
                  <c:v>1.6563102999999999E-2</c:v>
                </c:pt>
                <c:pt idx="19759">
                  <c:v>1.2538267000000001E-2</c:v>
                </c:pt>
                <c:pt idx="19760">
                  <c:v>-4.2191609999999999E-3</c:v>
                </c:pt>
                <c:pt idx="19761">
                  <c:v>1.5151075E-2</c:v>
                </c:pt>
                <c:pt idx="19762">
                  <c:v>1.8451726000000002E-2</c:v>
                </c:pt>
                <c:pt idx="19763">
                  <c:v>1.9028300000000001E-2</c:v>
                </c:pt>
                <c:pt idx="19764">
                  <c:v>2.1201778000000001E-2</c:v>
                </c:pt>
                <c:pt idx="19765">
                  <c:v>1.4033879000000001E-2</c:v>
                </c:pt>
                <c:pt idx="19766">
                  <c:v>2.2209988999999999E-2</c:v>
                </c:pt>
                <c:pt idx="19767">
                  <c:v>1.5169922000000001E-2</c:v>
                </c:pt>
                <c:pt idx="19768">
                  <c:v>1.6390430000000001E-2</c:v>
                </c:pt>
                <c:pt idx="19769">
                  <c:v>2.6155709999999999E-2</c:v>
                </c:pt>
                <c:pt idx="19770">
                  <c:v>1.6385714999999999E-2</c:v>
                </c:pt>
                <c:pt idx="19771">
                  <c:v>1.6200624E-2</c:v>
                </c:pt>
                <c:pt idx="19772">
                  <c:v>2.1493107000000001E-2</c:v>
                </c:pt>
                <c:pt idx="19773">
                  <c:v>2.326837E-2</c:v>
                </c:pt>
                <c:pt idx="19774">
                  <c:v>1.1740524E-2</c:v>
                </c:pt>
                <c:pt idx="19775">
                  <c:v>1.6874832999999999E-2</c:v>
                </c:pt>
                <c:pt idx="19776">
                  <c:v>2.1125446999999999E-2</c:v>
                </c:pt>
                <c:pt idx="19777">
                  <c:v>1.0540714E-2</c:v>
                </c:pt>
                <c:pt idx="19778">
                  <c:v>1.6725505000000002E-2</c:v>
                </c:pt>
                <c:pt idx="19779">
                  <c:v>1.4175793000000001E-2</c:v>
                </c:pt>
                <c:pt idx="19780">
                  <c:v>1.5458767999999999E-2</c:v>
                </c:pt>
                <c:pt idx="19781">
                  <c:v>1.3130899999999999E-2</c:v>
                </c:pt>
                <c:pt idx="19782">
                  <c:v>1.3996524999999999E-2</c:v>
                </c:pt>
                <c:pt idx="19783">
                  <c:v>1.2101686E-2</c:v>
                </c:pt>
                <c:pt idx="19784">
                  <c:v>8.2213660000000008E-3</c:v>
                </c:pt>
                <c:pt idx="19785">
                  <c:v>1.3439565000000001E-2</c:v>
                </c:pt>
                <c:pt idx="19786">
                  <c:v>1.7847305000000001E-2</c:v>
                </c:pt>
                <c:pt idx="19787">
                  <c:v>1.2504471E-2</c:v>
                </c:pt>
                <c:pt idx="19788">
                  <c:v>1.7085109000000001E-2</c:v>
                </c:pt>
                <c:pt idx="19789">
                  <c:v>1.3762015000000001E-2</c:v>
                </c:pt>
                <c:pt idx="19790">
                  <c:v>1.5382987000000001E-2</c:v>
                </c:pt>
                <c:pt idx="19791">
                  <c:v>1.457818E-2</c:v>
                </c:pt>
                <c:pt idx="19792">
                  <c:v>1.6814722000000001E-2</c:v>
                </c:pt>
                <c:pt idx="19793">
                  <c:v>1.2158185E-2</c:v>
                </c:pt>
                <c:pt idx="19794">
                  <c:v>1.7173486000000002E-2</c:v>
                </c:pt>
                <c:pt idx="19795">
                  <c:v>1.6041109000000001E-2</c:v>
                </c:pt>
                <c:pt idx="19796">
                  <c:v>1.4467466999999999E-2</c:v>
                </c:pt>
                <c:pt idx="19797">
                  <c:v>2.0539740000000001E-2</c:v>
                </c:pt>
                <c:pt idx="19798">
                  <c:v>1.4303491E-2</c:v>
                </c:pt>
                <c:pt idx="19799">
                  <c:v>1.0329789000000001E-2</c:v>
                </c:pt>
                <c:pt idx="19800">
                  <c:v>1.8326045999999999E-2</c:v>
                </c:pt>
                <c:pt idx="19801">
                  <c:v>1.6537201000000001E-2</c:v>
                </c:pt>
                <c:pt idx="19802">
                  <c:v>1.2571983E-2</c:v>
                </c:pt>
                <c:pt idx="19803">
                  <c:v>2.1158547999999999E-2</c:v>
                </c:pt>
                <c:pt idx="19804">
                  <c:v>1.7357663999999998E-2</c:v>
                </c:pt>
                <c:pt idx="19805">
                  <c:v>1.5054295000000001E-2</c:v>
                </c:pt>
                <c:pt idx="19806">
                  <c:v>2.0372741E-2</c:v>
                </c:pt>
                <c:pt idx="19807">
                  <c:v>1.6126596999999999E-2</c:v>
                </c:pt>
                <c:pt idx="19808">
                  <c:v>1.2127558E-2</c:v>
                </c:pt>
                <c:pt idx="19809">
                  <c:v>1.788611E-2</c:v>
                </c:pt>
                <c:pt idx="19810">
                  <c:v>2.1263285E-2</c:v>
                </c:pt>
                <c:pt idx="19811">
                  <c:v>1.713139E-2</c:v>
                </c:pt>
                <c:pt idx="19812">
                  <c:v>1.8476030000000001E-2</c:v>
                </c:pt>
                <c:pt idx="19813">
                  <c:v>1.7152173E-2</c:v>
                </c:pt>
                <c:pt idx="19814">
                  <c:v>1.5525762E-2</c:v>
                </c:pt>
                <c:pt idx="19815">
                  <c:v>1.7171328999999999E-2</c:v>
                </c:pt>
                <c:pt idx="19816">
                  <c:v>2.0197103000000001E-2</c:v>
                </c:pt>
                <c:pt idx="19817">
                  <c:v>1.4797278000000001E-2</c:v>
                </c:pt>
                <c:pt idx="19818">
                  <c:v>1.4113064999999999E-2</c:v>
                </c:pt>
                <c:pt idx="19819">
                  <c:v>1.6409775000000001E-2</c:v>
                </c:pt>
                <c:pt idx="19820">
                  <c:v>1.3538724E-2</c:v>
                </c:pt>
                <c:pt idx="19821">
                  <c:v>1.8500458000000001E-2</c:v>
                </c:pt>
                <c:pt idx="19822">
                  <c:v>1.4735796000000001E-2</c:v>
                </c:pt>
                <c:pt idx="19823">
                  <c:v>1.9423225999999998E-2</c:v>
                </c:pt>
                <c:pt idx="19824">
                  <c:v>1.2471528000000001E-2</c:v>
                </c:pt>
                <c:pt idx="19825">
                  <c:v>1.4633215999999999E-2</c:v>
                </c:pt>
                <c:pt idx="19826">
                  <c:v>1.4151591E-2</c:v>
                </c:pt>
                <c:pt idx="19827">
                  <c:v>1.0387212999999999E-2</c:v>
                </c:pt>
                <c:pt idx="19828">
                  <c:v>2.0261856000000002E-2</c:v>
                </c:pt>
                <c:pt idx="19829">
                  <c:v>2.2122340000000001E-2</c:v>
                </c:pt>
                <c:pt idx="19830">
                  <c:v>1.8612008999999999E-2</c:v>
                </c:pt>
                <c:pt idx="19831">
                  <c:v>1.923652E-2</c:v>
                </c:pt>
                <c:pt idx="19832">
                  <c:v>2.0496232E-2</c:v>
                </c:pt>
                <c:pt idx="19833">
                  <c:v>1.5735298000000002E-2</c:v>
                </c:pt>
                <c:pt idx="19834">
                  <c:v>2.2386257999999999E-2</c:v>
                </c:pt>
                <c:pt idx="19835">
                  <c:v>1.4208490000000001E-2</c:v>
                </c:pt>
                <c:pt idx="19836">
                  <c:v>1.2678330999999999E-2</c:v>
                </c:pt>
                <c:pt idx="19837">
                  <c:v>2.1436932999999998E-2</c:v>
                </c:pt>
                <c:pt idx="19838">
                  <c:v>1.7956112E-2</c:v>
                </c:pt>
                <c:pt idx="19839">
                  <c:v>1.6342237999999999E-2</c:v>
                </c:pt>
                <c:pt idx="19840">
                  <c:v>1.8106694999999999E-2</c:v>
                </c:pt>
                <c:pt idx="19841">
                  <c:v>1.9177019999999999E-2</c:v>
                </c:pt>
                <c:pt idx="19842">
                  <c:v>1.0156636E-2</c:v>
                </c:pt>
                <c:pt idx="19843">
                  <c:v>1.3818482999999999E-2</c:v>
                </c:pt>
                <c:pt idx="19844">
                  <c:v>1.5058574999999999E-2</c:v>
                </c:pt>
                <c:pt idx="19845">
                  <c:v>1.9472498000000001E-2</c:v>
                </c:pt>
                <c:pt idx="19846">
                  <c:v>1.6245414E-2</c:v>
                </c:pt>
                <c:pt idx="19847">
                  <c:v>1.5225954999999999E-2</c:v>
                </c:pt>
                <c:pt idx="19848">
                  <c:v>6.16067E-3</c:v>
                </c:pt>
                <c:pt idx="19849">
                  <c:v>1.0757552E-2</c:v>
                </c:pt>
                <c:pt idx="19850">
                  <c:v>1.4557564E-2</c:v>
                </c:pt>
                <c:pt idx="19851">
                  <c:v>1.6309924E-2</c:v>
                </c:pt>
                <c:pt idx="19852">
                  <c:v>1.6256764999999999E-2</c:v>
                </c:pt>
                <c:pt idx="19853">
                  <c:v>1.3433281E-2</c:v>
                </c:pt>
                <c:pt idx="19854">
                  <c:v>1.2653772000000001E-2</c:v>
                </c:pt>
                <c:pt idx="19855">
                  <c:v>1.7555851000000001E-2</c:v>
                </c:pt>
                <c:pt idx="19856">
                  <c:v>1.4043678E-2</c:v>
                </c:pt>
                <c:pt idx="19857">
                  <c:v>9.4566479999999998E-3</c:v>
                </c:pt>
                <c:pt idx="19858">
                  <c:v>1.5298758000000001E-2</c:v>
                </c:pt>
                <c:pt idx="19859">
                  <c:v>1.9206946999999999E-2</c:v>
                </c:pt>
                <c:pt idx="19860">
                  <c:v>7.8219859999999995E-3</c:v>
                </c:pt>
                <c:pt idx="19861">
                  <c:v>1.4660983000000001E-2</c:v>
                </c:pt>
                <c:pt idx="19862">
                  <c:v>2.3017093999999998E-2</c:v>
                </c:pt>
                <c:pt idx="19863">
                  <c:v>1.2921050999999999E-2</c:v>
                </c:pt>
                <c:pt idx="19864">
                  <c:v>1.6184064000000001E-2</c:v>
                </c:pt>
                <c:pt idx="19865">
                  <c:v>1.8716996999999999E-2</c:v>
                </c:pt>
                <c:pt idx="19866">
                  <c:v>1.4701514000000001E-2</c:v>
                </c:pt>
                <c:pt idx="19867">
                  <c:v>1.2383231999999999E-2</c:v>
                </c:pt>
                <c:pt idx="19868">
                  <c:v>1.5061448999999999E-2</c:v>
                </c:pt>
                <c:pt idx="19869">
                  <c:v>2.0618134999999999E-2</c:v>
                </c:pt>
                <c:pt idx="19870">
                  <c:v>2.1568372999999998E-2</c:v>
                </c:pt>
                <c:pt idx="19871">
                  <c:v>1.3427354000000001E-2</c:v>
                </c:pt>
                <c:pt idx="19872">
                  <c:v>1.2931151E-2</c:v>
                </c:pt>
                <c:pt idx="19873">
                  <c:v>1.6877158E-2</c:v>
                </c:pt>
                <c:pt idx="19874">
                  <c:v>1.7304201000000002E-2</c:v>
                </c:pt>
                <c:pt idx="19875">
                  <c:v>1.4992841999999999E-2</c:v>
                </c:pt>
                <c:pt idx="19876">
                  <c:v>1.7978581E-2</c:v>
                </c:pt>
                <c:pt idx="19877">
                  <c:v>1.4093295E-2</c:v>
                </c:pt>
                <c:pt idx="19878">
                  <c:v>1.5199492E-2</c:v>
                </c:pt>
                <c:pt idx="19879">
                  <c:v>1.6427210000000001E-2</c:v>
                </c:pt>
                <c:pt idx="19880">
                  <c:v>1.562468E-2</c:v>
                </c:pt>
                <c:pt idx="19881">
                  <c:v>1.8989583000000001E-2</c:v>
                </c:pt>
                <c:pt idx="19882">
                  <c:v>1.7052866999999999E-2</c:v>
                </c:pt>
                <c:pt idx="19883">
                  <c:v>1.7155131000000001E-2</c:v>
                </c:pt>
                <c:pt idx="19884">
                  <c:v>1.5648648000000001E-2</c:v>
                </c:pt>
                <c:pt idx="19885">
                  <c:v>2.0038337E-2</c:v>
                </c:pt>
                <c:pt idx="19886">
                  <c:v>1.7835482999999999E-2</c:v>
                </c:pt>
                <c:pt idx="19887">
                  <c:v>1.8482097999999999E-2</c:v>
                </c:pt>
                <c:pt idx="19888">
                  <c:v>1.7526407000000001E-2</c:v>
                </c:pt>
                <c:pt idx="19889">
                  <c:v>1.5233692E-2</c:v>
                </c:pt>
                <c:pt idx="19890">
                  <c:v>1.5248924000000001E-2</c:v>
                </c:pt>
                <c:pt idx="19891">
                  <c:v>1.5813247999999998E-2</c:v>
                </c:pt>
                <c:pt idx="19892">
                  <c:v>1.3126733999999999E-2</c:v>
                </c:pt>
                <c:pt idx="19893">
                  <c:v>1.9818991000000001E-2</c:v>
                </c:pt>
                <c:pt idx="19894">
                  <c:v>1.7410945000000001E-2</c:v>
                </c:pt>
                <c:pt idx="19895">
                  <c:v>1.7377123000000001E-2</c:v>
                </c:pt>
                <c:pt idx="19896">
                  <c:v>1.4517240000000001E-2</c:v>
                </c:pt>
                <c:pt idx="19897">
                  <c:v>1.4669839E-2</c:v>
                </c:pt>
                <c:pt idx="19898">
                  <c:v>1.3255309E-2</c:v>
                </c:pt>
                <c:pt idx="19899">
                  <c:v>1.6929671E-2</c:v>
                </c:pt>
                <c:pt idx="19900">
                  <c:v>1.5562161999999999E-2</c:v>
                </c:pt>
                <c:pt idx="19901">
                  <c:v>1.5660699E-2</c:v>
                </c:pt>
                <c:pt idx="19902">
                  <c:v>1.3413860999999999E-2</c:v>
                </c:pt>
                <c:pt idx="19903">
                  <c:v>1.356007E-2</c:v>
                </c:pt>
                <c:pt idx="19904">
                  <c:v>1.2876749E-2</c:v>
                </c:pt>
                <c:pt idx="19905">
                  <c:v>1.508078E-2</c:v>
                </c:pt>
                <c:pt idx="19906">
                  <c:v>1.4699573E-2</c:v>
                </c:pt>
                <c:pt idx="19907">
                  <c:v>1.5009565000000001E-2</c:v>
                </c:pt>
                <c:pt idx="19908">
                  <c:v>1.2067286E-2</c:v>
                </c:pt>
                <c:pt idx="19909">
                  <c:v>1.6230872E-2</c:v>
                </c:pt>
                <c:pt idx="19910">
                  <c:v>1.4105404E-2</c:v>
                </c:pt>
                <c:pt idx="19911">
                  <c:v>1.5687855000000001E-2</c:v>
                </c:pt>
                <c:pt idx="19912">
                  <c:v>1.2703420999999999E-2</c:v>
                </c:pt>
                <c:pt idx="19913">
                  <c:v>1.8093128E-2</c:v>
                </c:pt>
                <c:pt idx="19914">
                  <c:v>1.5997372999999999E-2</c:v>
                </c:pt>
                <c:pt idx="19915">
                  <c:v>1.4387225999999999E-2</c:v>
                </c:pt>
                <c:pt idx="19916">
                  <c:v>2.0622304000000001E-2</c:v>
                </c:pt>
                <c:pt idx="19917">
                  <c:v>1.2964382999999999E-2</c:v>
                </c:pt>
                <c:pt idx="19918">
                  <c:v>1.9358846999999998E-2</c:v>
                </c:pt>
                <c:pt idx="19919">
                  <c:v>1.0619150000000001E-2</c:v>
                </c:pt>
                <c:pt idx="19920">
                  <c:v>1.4081837999999999E-2</c:v>
                </c:pt>
                <c:pt idx="19921">
                  <c:v>2.3373073000000001E-2</c:v>
                </c:pt>
                <c:pt idx="19922">
                  <c:v>2.3045771E-2</c:v>
                </c:pt>
                <c:pt idx="19923">
                  <c:v>1.8281642000000001E-2</c:v>
                </c:pt>
                <c:pt idx="19924">
                  <c:v>2.0610568999999999E-2</c:v>
                </c:pt>
                <c:pt idx="19925">
                  <c:v>1.9575397000000001E-2</c:v>
                </c:pt>
                <c:pt idx="19926">
                  <c:v>1.2926299E-2</c:v>
                </c:pt>
                <c:pt idx="19927">
                  <c:v>1.7482168999999999E-2</c:v>
                </c:pt>
                <c:pt idx="19928">
                  <c:v>2.370831E-2</c:v>
                </c:pt>
                <c:pt idx="19929">
                  <c:v>1.9412631E-2</c:v>
                </c:pt>
                <c:pt idx="19930">
                  <c:v>1.3707736999999999E-2</c:v>
                </c:pt>
                <c:pt idx="19931">
                  <c:v>1.5750915000000001E-2</c:v>
                </c:pt>
                <c:pt idx="19932">
                  <c:v>1.6714410999999998E-2</c:v>
                </c:pt>
                <c:pt idx="19933">
                  <c:v>1.5640623999999999E-2</c:v>
                </c:pt>
                <c:pt idx="19934">
                  <c:v>1.6777945999999998E-2</c:v>
                </c:pt>
                <c:pt idx="19935">
                  <c:v>1.5716409000000001E-2</c:v>
                </c:pt>
                <c:pt idx="19936">
                  <c:v>1.8854991000000001E-2</c:v>
                </c:pt>
                <c:pt idx="19937">
                  <c:v>1.8355381E-2</c:v>
                </c:pt>
                <c:pt idx="19938">
                  <c:v>8.7982709999999999E-3</c:v>
                </c:pt>
                <c:pt idx="19939">
                  <c:v>1.5980550999999999E-2</c:v>
                </c:pt>
                <c:pt idx="19940">
                  <c:v>2.2380514000000001E-2</c:v>
                </c:pt>
                <c:pt idx="19941">
                  <c:v>1.3455994000000001E-2</c:v>
                </c:pt>
                <c:pt idx="19942">
                  <c:v>2.6061133E-2</c:v>
                </c:pt>
                <c:pt idx="19943">
                  <c:v>1.5668945E-2</c:v>
                </c:pt>
                <c:pt idx="19944">
                  <c:v>5.2127559999999998E-3</c:v>
                </c:pt>
                <c:pt idx="19945">
                  <c:v>1.7184462000000001E-2</c:v>
                </c:pt>
                <c:pt idx="19946">
                  <c:v>1.3941118000000001E-2</c:v>
                </c:pt>
                <c:pt idx="19947">
                  <c:v>1.2251606999999999E-2</c:v>
                </c:pt>
                <c:pt idx="19948">
                  <c:v>1.7583936000000001E-2</c:v>
                </c:pt>
                <c:pt idx="19949">
                  <c:v>2.0546969000000002E-2</c:v>
                </c:pt>
                <c:pt idx="19950">
                  <c:v>1.0314027E-2</c:v>
                </c:pt>
                <c:pt idx="19951">
                  <c:v>1.1482887000000001E-2</c:v>
                </c:pt>
                <c:pt idx="19952">
                  <c:v>1.4683476000000001E-2</c:v>
                </c:pt>
                <c:pt idx="19953">
                  <c:v>1.6315194000000002E-2</c:v>
                </c:pt>
                <c:pt idx="19954">
                  <c:v>1.1102613000000001E-2</c:v>
                </c:pt>
                <c:pt idx="19955">
                  <c:v>1.7534946999999999E-2</c:v>
                </c:pt>
                <c:pt idx="19956">
                  <c:v>1.3985727E-2</c:v>
                </c:pt>
                <c:pt idx="19957">
                  <c:v>1.0919895000000001E-2</c:v>
                </c:pt>
                <c:pt idx="19958">
                  <c:v>1.6671643E-2</c:v>
                </c:pt>
                <c:pt idx="19959">
                  <c:v>8.5367499999999992E-3</c:v>
                </c:pt>
                <c:pt idx="19960">
                  <c:v>1.5273481E-2</c:v>
                </c:pt>
                <c:pt idx="19961">
                  <c:v>1.8331058000000001E-2</c:v>
                </c:pt>
                <c:pt idx="19962">
                  <c:v>8.7880140000000002E-3</c:v>
                </c:pt>
                <c:pt idx="19963">
                  <c:v>2.2640713E-2</c:v>
                </c:pt>
                <c:pt idx="19964">
                  <c:v>1.2188223999999999E-2</c:v>
                </c:pt>
                <c:pt idx="19965">
                  <c:v>1.5629827999999998E-2</c:v>
                </c:pt>
                <c:pt idx="19966">
                  <c:v>2.1132998E-2</c:v>
                </c:pt>
                <c:pt idx="19967">
                  <c:v>2.152608E-2</c:v>
                </c:pt>
                <c:pt idx="19968">
                  <c:v>1.1964842999999999E-2</c:v>
                </c:pt>
                <c:pt idx="19969">
                  <c:v>1.7835248000000001E-2</c:v>
                </c:pt>
                <c:pt idx="19970">
                  <c:v>1.6304821000000001E-2</c:v>
                </c:pt>
                <c:pt idx="19971">
                  <c:v>1.3043248E-2</c:v>
                </c:pt>
                <c:pt idx="19972">
                  <c:v>1.829337E-2</c:v>
                </c:pt>
                <c:pt idx="19973">
                  <c:v>1.4570003E-2</c:v>
                </c:pt>
                <c:pt idx="19974">
                  <c:v>1.6706136999999999E-2</c:v>
                </c:pt>
                <c:pt idx="19975">
                  <c:v>1.5480552E-2</c:v>
                </c:pt>
                <c:pt idx="19976">
                  <c:v>2.0864311999999999E-2</c:v>
                </c:pt>
                <c:pt idx="19977">
                  <c:v>1.3836763E-2</c:v>
                </c:pt>
                <c:pt idx="19978">
                  <c:v>1.2318791000000001E-2</c:v>
                </c:pt>
                <c:pt idx="19979">
                  <c:v>1.3967820000000001E-2</c:v>
                </c:pt>
                <c:pt idx="19980">
                  <c:v>1.4905671000000001E-2</c:v>
                </c:pt>
                <c:pt idx="19981">
                  <c:v>1.5957618E-2</c:v>
                </c:pt>
                <c:pt idx="19982">
                  <c:v>1.5384030999999999E-2</c:v>
                </c:pt>
                <c:pt idx="19983">
                  <c:v>1.4968311E-2</c:v>
                </c:pt>
                <c:pt idx="19984">
                  <c:v>1.3328647000000001E-2</c:v>
                </c:pt>
                <c:pt idx="19985">
                  <c:v>1.3416531000000001E-2</c:v>
                </c:pt>
                <c:pt idx="19986">
                  <c:v>1.2385579000000001E-2</c:v>
                </c:pt>
                <c:pt idx="19987">
                  <c:v>1.2546966E-2</c:v>
                </c:pt>
                <c:pt idx="19988">
                  <c:v>1.1583110000000001E-2</c:v>
                </c:pt>
                <c:pt idx="19989">
                  <c:v>1.2810561E-2</c:v>
                </c:pt>
                <c:pt idx="19990">
                  <c:v>1.4960589E-2</c:v>
                </c:pt>
                <c:pt idx="19991">
                  <c:v>1.5863933E-2</c:v>
                </c:pt>
                <c:pt idx="19992">
                  <c:v>1.3561449999999999E-2</c:v>
                </c:pt>
                <c:pt idx="19993">
                  <c:v>1.3928434E-2</c:v>
                </c:pt>
                <c:pt idx="19994">
                  <c:v>1.5066362E-2</c:v>
                </c:pt>
                <c:pt idx="19995">
                  <c:v>1.5026149000000001E-2</c:v>
                </c:pt>
                <c:pt idx="19996">
                  <c:v>1.8277261E-2</c:v>
                </c:pt>
                <c:pt idx="19997">
                  <c:v>2.0241606999999998E-2</c:v>
                </c:pt>
                <c:pt idx="19998">
                  <c:v>1.931012E-2</c:v>
                </c:pt>
                <c:pt idx="19999">
                  <c:v>1.4489001E-2</c:v>
                </c:pt>
                <c:pt idx="20000">
                  <c:v>1.4823394E-2</c:v>
                </c:pt>
                <c:pt idx="20001">
                  <c:v>1.5146967000000001E-2</c:v>
                </c:pt>
                <c:pt idx="20002">
                  <c:v>1.7740944000000002E-2</c:v>
                </c:pt>
                <c:pt idx="20003">
                  <c:v>1.6876216999999999E-2</c:v>
                </c:pt>
                <c:pt idx="20004">
                  <c:v>1.5504364E-2</c:v>
                </c:pt>
                <c:pt idx="20005">
                  <c:v>1.9138247000000001E-2</c:v>
                </c:pt>
                <c:pt idx="20006">
                  <c:v>1.5848529E-2</c:v>
                </c:pt>
                <c:pt idx="20007">
                  <c:v>1.7624859E-2</c:v>
                </c:pt>
                <c:pt idx="20008">
                  <c:v>1.4555004999999999E-2</c:v>
                </c:pt>
                <c:pt idx="20009">
                  <c:v>1.5055412000000001E-2</c:v>
                </c:pt>
                <c:pt idx="20010">
                  <c:v>1.6731452000000001E-2</c:v>
                </c:pt>
                <c:pt idx="20011">
                  <c:v>1.4776424999999999E-2</c:v>
                </c:pt>
                <c:pt idx="20012">
                  <c:v>1.9834063999999998E-2</c:v>
                </c:pt>
                <c:pt idx="20013">
                  <c:v>1.5041439E-2</c:v>
                </c:pt>
                <c:pt idx="20014">
                  <c:v>1.9276494000000002E-2</c:v>
                </c:pt>
                <c:pt idx="20015">
                  <c:v>2.0174513000000002E-2</c:v>
                </c:pt>
                <c:pt idx="20016">
                  <c:v>9.7200780000000001E-3</c:v>
                </c:pt>
                <c:pt idx="20017">
                  <c:v>1.5195537E-2</c:v>
                </c:pt>
                <c:pt idx="20018">
                  <c:v>2.2238801999999998E-2</c:v>
                </c:pt>
                <c:pt idx="20019">
                  <c:v>2.3374638999999999E-2</c:v>
                </c:pt>
                <c:pt idx="20020">
                  <c:v>1.514652E-2</c:v>
                </c:pt>
                <c:pt idx="20021">
                  <c:v>1.2184819E-2</c:v>
                </c:pt>
                <c:pt idx="20022">
                  <c:v>1.0202556999999999E-2</c:v>
                </c:pt>
                <c:pt idx="20023">
                  <c:v>1.9055437000000001E-2</c:v>
                </c:pt>
                <c:pt idx="20024">
                  <c:v>1.6771848999999998E-2</c:v>
                </c:pt>
                <c:pt idx="20025">
                  <c:v>1.0829007E-2</c:v>
                </c:pt>
                <c:pt idx="20026">
                  <c:v>1.2634022E-2</c:v>
                </c:pt>
                <c:pt idx="20027">
                  <c:v>1.5910509999999999E-2</c:v>
                </c:pt>
                <c:pt idx="20028">
                  <c:v>1.5227631E-2</c:v>
                </c:pt>
                <c:pt idx="20029">
                  <c:v>1.15546E-2</c:v>
                </c:pt>
                <c:pt idx="20030">
                  <c:v>1.0721972999999999E-2</c:v>
                </c:pt>
                <c:pt idx="20031">
                  <c:v>1.2737188E-2</c:v>
                </c:pt>
                <c:pt idx="20032">
                  <c:v>1.4892275E-2</c:v>
                </c:pt>
                <c:pt idx="20033">
                  <c:v>1.0880222E-2</c:v>
                </c:pt>
                <c:pt idx="20034">
                  <c:v>5.7050820000000002E-3</c:v>
                </c:pt>
                <c:pt idx="20035">
                  <c:v>1.1492130999999999E-2</c:v>
                </c:pt>
                <c:pt idx="20036">
                  <c:v>2.0899379999999999E-2</c:v>
                </c:pt>
                <c:pt idx="20037">
                  <c:v>9.9300859999999994E-3</c:v>
                </c:pt>
                <c:pt idx="20038">
                  <c:v>1.2723698E-2</c:v>
                </c:pt>
                <c:pt idx="20039">
                  <c:v>1.4179117E-2</c:v>
                </c:pt>
                <c:pt idx="20040">
                  <c:v>1.1300815000000001E-2</c:v>
                </c:pt>
                <c:pt idx="20041">
                  <c:v>1.3367428000000001E-2</c:v>
                </c:pt>
                <c:pt idx="20042">
                  <c:v>1.3187887000000001E-2</c:v>
                </c:pt>
                <c:pt idx="20043">
                  <c:v>1.3483233000000001E-2</c:v>
                </c:pt>
                <c:pt idx="20044">
                  <c:v>1.3136200000000001E-2</c:v>
                </c:pt>
                <c:pt idx="20045">
                  <c:v>1.5524522000000001E-2</c:v>
                </c:pt>
                <c:pt idx="20046">
                  <c:v>1.1638503999999999E-2</c:v>
                </c:pt>
                <c:pt idx="20047">
                  <c:v>1.5126713E-2</c:v>
                </c:pt>
                <c:pt idx="20048">
                  <c:v>1.9357035000000002E-2</c:v>
                </c:pt>
                <c:pt idx="20049">
                  <c:v>1.6623832000000002E-2</c:v>
                </c:pt>
                <c:pt idx="20050">
                  <c:v>1.5186857E-2</c:v>
                </c:pt>
                <c:pt idx="20051">
                  <c:v>1.5384995E-2</c:v>
                </c:pt>
                <c:pt idx="20052">
                  <c:v>1.5836797999999999E-2</c:v>
                </c:pt>
                <c:pt idx="20053">
                  <c:v>1.3607732000000001E-2</c:v>
                </c:pt>
                <c:pt idx="20054">
                  <c:v>1.1994584000000001E-2</c:v>
                </c:pt>
                <c:pt idx="20055">
                  <c:v>1.2863839E-2</c:v>
                </c:pt>
                <c:pt idx="20056">
                  <c:v>1.5444795000000001E-2</c:v>
                </c:pt>
                <c:pt idx="20057">
                  <c:v>1.1227412000000001E-2</c:v>
                </c:pt>
                <c:pt idx="20058">
                  <c:v>1.1661901000000001E-2</c:v>
                </c:pt>
                <c:pt idx="20059">
                  <c:v>8.9840930000000003E-3</c:v>
                </c:pt>
                <c:pt idx="20060">
                  <c:v>9.1129899999999996E-3</c:v>
                </c:pt>
                <c:pt idx="20061">
                  <c:v>9.2701160000000001E-3</c:v>
                </c:pt>
                <c:pt idx="20062">
                  <c:v>9.8035129999999998E-3</c:v>
                </c:pt>
                <c:pt idx="20063">
                  <c:v>9.8258830000000005E-3</c:v>
                </c:pt>
                <c:pt idx="20064">
                  <c:v>1.1299178999999999E-2</c:v>
                </c:pt>
                <c:pt idx="20065">
                  <c:v>9.3766419999999993E-3</c:v>
                </c:pt>
                <c:pt idx="20066">
                  <c:v>1.0517023E-2</c:v>
                </c:pt>
                <c:pt idx="20067">
                  <c:v>1.3443837E-2</c:v>
                </c:pt>
                <c:pt idx="20068">
                  <c:v>8.9036889999999994E-3</c:v>
                </c:pt>
                <c:pt idx="20069">
                  <c:v>1.1655267E-2</c:v>
                </c:pt>
                <c:pt idx="20070">
                  <c:v>1.4200664E-2</c:v>
                </c:pt>
                <c:pt idx="20071">
                  <c:v>1.4786827000000001E-2</c:v>
                </c:pt>
                <c:pt idx="20072">
                  <c:v>1.3341120999999999E-2</c:v>
                </c:pt>
                <c:pt idx="20073">
                  <c:v>8.2813810000000009E-3</c:v>
                </c:pt>
                <c:pt idx="20074">
                  <c:v>1.1929283000000001E-2</c:v>
                </c:pt>
                <c:pt idx="20075">
                  <c:v>1.5354107000000001E-2</c:v>
                </c:pt>
                <c:pt idx="20076">
                  <c:v>1.4427314E-2</c:v>
                </c:pt>
                <c:pt idx="20077">
                  <c:v>7.2823189999999998E-3</c:v>
                </c:pt>
                <c:pt idx="20078">
                  <c:v>5.9514579999999997E-3</c:v>
                </c:pt>
                <c:pt idx="20079">
                  <c:v>1.2223734999999999E-2</c:v>
                </c:pt>
                <c:pt idx="20080">
                  <c:v>1.2379307000000001E-2</c:v>
                </c:pt>
                <c:pt idx="20081">
                  <c:v>1.3403028000000001E-2</c:v>
                </c:pt>
                <c:pt idx="20082">
                  <c:v>1.5364897000000001E-2</c:v>
                </c:pt>
                <c:pt idx="20083">
                  <c:v>1.4789388000000001E-2</c:v>
                </c:pt>
                <c:pt idx="20084">
                  <c:v>1.6837092000000001E-2</c:v>
                </c:pt>
                <c:pt idx="20085">
                  <c:v>1.2574172E-2</c:v>
                </c:pt>
                <c:pt idx="20086">
                  <c:v>1.2894413E-2</c:v>
                </c:pt>
                <c:pt idx="20087">
                  <c:v>1.4200159E-2</c:v>
                </c:pt>
                <c:pt idx="20088">
                  <c:v>1.7180965999999999E-2</c:v>
                </c:pt>
                <c:pt idx="20089">
                  <c:v>1.0978198E-2</c:v>
                </c:pt>
                <c:pt idx="20090">
                  <c:v>1.8536402E-2</c:v>
                </c:pt>
                <c:pt idx="20091">
                  <c:v>1.2545621E-2</c:v>
                </c:pt>
                <c:pt idx="20092">
                  <c:v>7.5491250000000003E-3</c:v>
                </c:pt>
                <c:pt idx="20093">
                  <c:v>1.4279200000000001E-2</c:v>
                </c:pt>
                <c:pt idx="20094">
                  <c:v>8.7605830000000006E-3</c:v>
                </c:pt>
                <c:pt idx="20095">
                  <c:v>6.9168770000000001E-3</c:v>
                </c:pt>
                <c:pt idx="20096">
                  <c:v>9.4669920000000005E-3</c:v>
                </c:pt>
                <c:pt idx="20097">
                  <c:v>1.0477395E-2</c:v>
                </c:pt>
                <c:pt idx="20098">
                  <c:v>1.1648149E-2</c:v>
                </c:pt>
                <c:pt idx="20099">
                  <c:v>1.3238322E-2</c:v>
                </c:pt>
                <c:pt idx="20100">
                  <c:v>7.5405469999999999E-3</c:v>
                </c:pt>
                <c:pt idx="20101">
                  <c:v>1.0932348999999999E-2</c:v>
                </c:pt>
                <c:pt idx="20102">
                  <c:v>1.4992114000000001E-2</c:v>
                </c:pt>
                <c:pt idx="20103">
                  <c:v>7.9376659999999995E-3</c:v>
                </c:pt>
                <c:pt idx="20104">
                  <c:v>1.4360721E-2</c:v>
                </c:pt>
                <c:pt idx="20105">
                  <c:v>1.0070368999999999E-2</c:v>
                </c:pt>
                <c:pt idx="20106">
                  <c:v>1.1440326000000001E-2</c:v>
                </c:pt>
                <c:pt idx="20107">
                  <c:v>1.2246198999999999E-2</c:v>
                </c:pt>
                <c:pt idx="20108">
                  <c:v>1.4470413E-2</c:v>
                </c:pt>
                <c:pt idx="20109">
                  <c:v>1.2500473999999999E-2</c:v>
                </c:pt>
                <c:pt idx="20110">
                  <c:v>1.5588759000000001E-2</c:v>
                </c:pt>
                <c:pt idx="20111">
                  <c:v>1.0036602E-2</c:v>
                </c:pt>
                <c:pt idx="20112">
                  <c:v>8.6436570000000008E-3</c:v>
                </c:pt>
                <c:pt idx="20113">
                  <c:v>1.4184363E-2</c:v>
                </c:pt>
                <c:pt idx="20114">
                  <c:v>1.1489116000000001E-2</c:v>
                </c:pt>
                <c:pt idx="20115">
                  <c:v>1.0130103999999999E-2</c:v>
                </c:pt>
                <c:pt idx="20116">
                  <c:v>1.3286007000000001E-2</c:v>
                </c:pt>
                <c:pt idx="20117">
                  <c:v>1.3188268E-2</c:v>
                </c:pt>
                <c:pt idx="20118">
                  <c:v>1.2679829E-2</c:v>
                </c:pt>
                <c:pt idx="20119">
                  <c:v>1.2870777E-2</c:v>
                </c:pt>
                <c:pt idx="20120">
                  <c:v>1.3804933E-2</c:v>
                </c:pt>
                <c:pt idx="20121">
                  <c:v>1.0618193999999999E-2</c:v>
                </c:pt>
                <c:pt idx="20122">
                  <c:v>1.3561716E-2</c:v>
                </c:pt>
                <c:pt idx="20123">
                  <c:v>1.1320133E-2</c:v>
                </c:pt>
                <c:pt idx="20124">
                  <c:v>1.2702270999999999E-2</c:v>
                </c:pt>
                <c:pt idx="20125">
                  <c:v>1.3121984999999999E-2</c:v>
                </c:pt>
                <c:pt idx="20126">
                  <c:v>8.705061E-3</c:v>
                </c:pt>
                <c:pt idx="20127">
                  <c:v>1.2369837E-2</c:v>
                </c:pt>
                <c:pt idx="20128">
                  <c:v>1.1960301E-2</c:v>
                </c:pt>
                <c:pt idx="20129">
                  <c:v>9.1075229999999993E-3</c:v>
                </c:pt>
                <c:pt idx="20130">
                  <c:v>7.9777119999999997E-3</c:v>
                </c:pt>
                <c:pt idx="20131">
                  <c:v>1.080732E-2</c:v>
                </c:pt>
                <c:pt idx="20132">
                  <c:v>1.1285440000000001E-2</c:v>
                </c:pt>
                <c:pt idx="20133">
                  <c:v>1.3535012000000001E-2</c:v>
                </c:pt>
                <c:pt idx="20134">
                  <c:v>1.0508416E-2</c:v>
                </c:pt>
                <c:pt idx="20135">
                  <c:v>1.2316169E-2</c:v>
                </c:pt>
                <c:pt idx="20136">
                  <c:v>8.8487050000000001E-3</c:v>
                </c:pt>
                <c:pt idx="20137">
                  <c:v>1.1760339999999999E-2</c:v>
                </c:pt>
                <c:pt idx="20138">
                  <c:v>1.1866623E-2</c:v>
                </c:pt>
                <c:pt idx="20139">
                  <c:v>1.4578519E-2</c:v>
                </c:pt>
                <c:pt idx="20140">
                  <c:v>1.8122388E-2</c:v>
                </c:pt>
                <c:pt idx="20141">
                  <c:v>1.1036515E-2</c:v>
                </c:pt>
                <c:pt idx="20142">
                  <c:v>1.1851096E-2</c:v>
                </c:pt>
                <c:pt idx="20143">
                  <c:v>1.0764259E-2</c:v>
                </c:pt>
                <c:pt idx="20144">
                  <c:v>9.5833450000000001E-3</c:v>
                </c:pt>
                <c:pt idx="20145">
                  <c:v>1.2545314E-2</c:v>
                </c:pt>
                <c:pt idx="20146">
                  <c:v>1.3338519E-2</c:v>
                </c:pt>
                <c:pt idx="20147">
                  <c:v>9.3054269999999998E-3</c:v>
                </c:pt>
                <c:pt idx="20148">
                  <c:v>1.1225956E-2</c:v>
                </c:pt>
                <c:pt idx="20149">
                  <c:v>8.5484129999999995E-3</c:v>
                </c:pt>
                <c:pt idx="20150">
                  <c:v>9.0086239999999998E-3</c:v>
                </c:pt>
                <c:pt idx="20151">
                  <c:v>1.1737565E-2</c:v>
                </c:pt>
                <c:pt idx="20152">
                  <c:v>1.2714054000000001E-2</c:v>
                </c:pt>
                <c:pt idx="20153">
                  <c:v>1.4558559E-2</c:v>
                </c:pt>
                <c:pt idx="20154">
                  <c:v>1.1719056E-2</c:v>
                </c:pt>
                <c:pt idx="20155">
                  <c:v>6.7639789999999998E-3</c:v>
                </c:pt>
                <c:pt idx="20156">
                  <c:v>1.1729082E-2</c:v>
                </c:pt>
                <c:pt idx="20157">
                  <c:v>1.0347167000000001E-2</c:v>
                </c:pt>
                <c:pt idx="20158">
                  <c:v>1.0042768000000001E-2</c:v>
                </c:pt>
                <c:pt idx="20159">
                  <c:v>1.27283E-2</c:v>
                </c:pt>
                <c:pt idx="20160">
                  <c:v>1.4069038000000001E-2</c:v>
                </c:pt>
                <c:pt idx="20161">
                  <c:v>1.0297468000000001E-2</c:v>
                </c:pt>
                <c:pt idx="20162">
                  <c:v>1.0626709E-2</c:v>
                </c:pt>
                <c:pt idx="20163">
                  <c:v>1.3668839E-2</c:v>
                </c:pt>
                <c:pt idx="20164">
                  <c:v>1.1237461000000001E-2</c:v>
                </c:pt>
                <c:pt idx="20165">
                  <c:v>1.4134981E-2</c:v>
                </c:pt>
                <c:pt idx="20166">
                  <c:v>1.5629469999999999E-2</c:v>
                </c:pt>
                <c:pt idx="20167">
                  <c:v>1.5281662E-2</c:v>
                </c:pt>
                <c:pt idx="20168">
                  <c:v>1.2991022E-2</c:v>
                </c:pt>
                <c:pt idx="20169">
                  <c:v>8.8383560000000003E-3</c:v>
                </c:pt>
                <c:pt idx="20170">
                  <c:v>1.5591539E-2</c:v>
                </c:pt>
                <c:pt idx="20171">
                  <c:v>1.7693306999999998E-2</c:v>
                </c:pt>
                <c:pt idx="20172">
                  <c:v>2.0351940999999998E-2</c:v>
                </c:pt>
                <c:pt idx="20173">
                  <c:v>1.6503938999999999E-2</c:v>
                </c:pt>
                <c:pt idx="20174">
                  <c:v>1.6799782999999999E-2</c:v>
                </c:pt>
                <c:pt idx="20175">
                  <c:v>1.8275175000000001E-2</c:v>
                </c:pt>
                <c:pt idx="20176">
                  <c:v>1.2461118E-2</c:v>
                </c:pt>
                <c:pt idx="20177">
                  <c:v>1.2474700999999999E-2</c:v>
                </c:pt>
                <c:pt idx="20178">
                  <c:v>1.3855816999999999E-2</c:v>
                </c:pt>
                <c:pt idx="20179">
                  <c:v>9.5958239999999993E-3</c:v>
                </c:pt>
                <c:pt idx="20180">
                  <c:v>9.1422359999999998E-3</c:v>
                </c:pt>
                <c:pt idx="20181">
                  <c:v>4.9235219999999996E-3</c:v>
                </c:pt>
                <c:pt idx="20182">
                  <c:v>1.0797757999999999E-2</c:v>
                </c:pt>
                <c:pt idx="20183">
                  <c:v>1.3068901000000001E-2</c:v>
                </c:pt>
                <c:pt idx="20184">
                  <c:v>1.0329489000000001E-2</c:v>
                </c:pt>
                <c:pt idx="20185">
                  <c:v>8.4482299999999993E-3</c:v>
                </c:pt>
                <c:pt idx="20186">
                  <c:v>7.2397420000000004E-3</c:v>
                </c:pt>
                <c:pt idx="20187">
                  <c:v>8.7287159999999992E-3</c:v>
                </c:pt>
                <c:pt idx="20188">
                  <c:v>1.1905798E-2</c:v>
                </c:pt>
                <c:pt idx="20189">
                  <c:v>1.0531341E-2</c:v>
                </c:pt>
                <c:pt idx="20190">
                  <c:v>4.5238049999999997E-3</c:v>
                </c:pt>
                <c:pt idx="20191">
                  <c:v>2.907799E-3</c:v>
                </c:pt>
                <c:pt idx="20192">
                  <c:v>1.11541E-2</c:v>
                </c:pt>
                <c:pt idx="20193">
                  <c:v>6.1486889999999997E-3</c:v>
                </c:pt>
                <c:pt idx="20194">
                  <c:v>1.0773292E-2</c:v>
                </c:pt>
                <c:pt idx="20195">
                  <c:v>1.1099795000000001E-2</c:v>
                </c:pt>
                <c:pt idx="20196">
                  <c:v>9.4898239999999991E-3</c:v>
                </c:pt>
                <c:pt idx="20197">
                  <c:v>9.2235089999999995E-3</c:v>
                </c:pt>
                <c:pt idx="20198">
                  <c:v>9.0328260000000007E-3</c:v>
                </c:pt>
                <c:pt idx="20199">
                  <c:v>7.5124270000000003E-3</c:v>
                </c:pt>
                <c:pt idx="20200">
                  <c:v>7.9139399999999995E-3</c:v>
                </c:pt>
                <c:pt idx="20201">
                  <c:v>1.0675103999999999E-2</c:v>
                </c:pt>
                <c:pt idx="20202">
                  <c:v>9.8063520000000008E-3</c:v>
                </c:pt>
                <c:pt idx="20203">
                  <c:v>6.8955170000000003E-3</c:v>
                </c:pt>
                <c:pt idx="20204">
                  <c:v>3.9377889999999997E-3</c:v>
                </c:pt>
                <c:pt idx="20205">
                  <c:v>1.1546173999999999E-2</c:v>
                </c:pt>
                <c:pt idx="20206">
                  <c:v>1.2715558E-2</c:v>
                </c:pt>
                <c:pt idx="20207">
                  <c:v>5.3188940000000002E-3</c:v>
                </c:pt>
                <c:pt idx="20208">
                  <c:v>4.2650810000000004E-3</c:v>
                </c:pt>
                <c:pt idx="20209">
                  <c:v>7.9503639999999997E-3</c:v>
                </c:pt>
                <c:pt idx="20210">
                  <c:v>4.8935200000000002E-3</c:v>
                </c:pt>
                <c:pt idx="20211">
                  <c:v>1.4404649999999999E-3</c:v>
                </c:pt>
                <c:pt idx="20212">
                  <c:v>5.3524269999999999E-3</c:v>
                </c:pt>
                <c:pt idx="20213">
                  <c:v>2.0964460000000001E-3</c:v>
                </c:pt>
                <c:pt idx="20214">
                  <c:v>8.665842E-3</c:v>
                </c:pt>
                <c:pt idx="20215">
                  <c:v>8.527092E-3</c:v>
                </c:pt>
                <c:pt idx="20216">
                  <c:v>7.7581799999999999E-3</c:v>
                </c:pt>
                <c:pt idx="20217">
                  <c:v>4.9062009999999998E-3</c:v>
                </c:pt>
                <c:pt idx="20218">
                  <c:v>6.4976189999999996E-3</c:v>
                </c:pt>
                <c:pt idx="20219">
                  <c:v>9.3842200000000004E-3</c:v>
                </c:pt>
                <c:pt idx="20220">
                  <c:v>4.8569640000000001E-3</c:v>
                </c:pt>
                <c:pt idx="20221">
                  <c:v>1.1680249E-2</c:v>
                </c:pt>
                <c:pt idx="20222">
                  <c:v>1.0900794E-2</c:v>
                </c:pt>
                <c:pt idx="20223">
                  <c:v>1.01362E-2</c:v>
                </c:pt>
                <c:pt idx="20224">
                  <c:v>9.2813259999999995E-3</c:v>
                </c:pt>
                <c:pt idx="20225">
                  <c:v>1.1384424000000001E-2</c:v>
                </c:pt>
                <c:pt idx="20226">
                  <c:v>8.0816220000000001E-3</c:v>
                </c:pt>
                <c:pt idx="20227">
                  <c:v>8.6930840000000002E-3</c:v>
                </c:pt>
                <c:pt idx="20228">
                  <c:v>1.3035221E-2</c:v>
                </c:pt>
                <c:pt idx="20229">
                  <c:v>1.5403571E-2</c:v>
                </c:pt>
                <c:pt idx="20230">
                  <c:v>1.1058593E-2</c:v>
                </c:pt>
                <c:pt idx="20231">
                  <c:v>6.202852E-3</c:v>
                </c:pt>
                <c:pt idx="20232">
                  <c:v>1.0958277000000001E-2</c:v>
                </c:pt>
                <c:pt idx="20233">
                  <c:v>1.0646421E-2</c:v>
                </c:pt>
                <c:pt idx="20234">
                  <c:v>9.5756959999999999E-3</c:v>
                </c:pt>
                <c:pt idx="20235">
                  <c:v>3.228851E-3</c:v>
                </c:pt>
                <c:pt idx="20236">
                  <c:v>1.7653941999999999E-2</c:v>
                </c:pt>
                <c:pt idx="20237">
                  <c:v>1.3248274000000001E-2</c:v>
                </c:pt>
                <c:pt idx="20238">
                  <c:v>6.9579539999999997E-3</c:v>
                </c:pt>
                <c:pt idx="20239">
                  <c:v>1.7888365E-2</c:v>
                </c:pt>
                <c:pt idx="20240">
                  <c:v>1.022668E-2</c:v>
                </c:pt>
                <c:pt idx="20241">
                  <c:v>2.478746E-3</c:v>
                </c:pt>
                <c:pt idx="20242">
                  <c:v>1.1067515E-2</c:v>
                </c:pt>
                <c:pt idx="20243">
                  <c:v>6.2344100000000001E-3</c:v>
                </c:pt>
                <c:pt idx="20244">
                  <c:v>3.1130820000000001E-3</c:v>
                </c:pt>
                <c:pt idx="20245">
                  <c:v>6.1932940000000002E-3</c:v>
                </c:pt>
                <c:pt idx="20246">
                  <c:v>4.9864250000000001E-3</c:v>
                </c:pt>
                <c:pt idx="20247">
                  <c:v>-1.9742789999999998E-3</c:v>
                </c:pt>
                <c:pt idx="20248">
                  <c:v>-1.7586500000000001E-4</c:v>
                </c:pt>
                <c:pt idx="20249">
                  <c:v>1.6228340000000001E-3</c:v>
                </c:pt>
                <c:pt idx="20250">
                  <c:v>2.191134E-3</c:v>
                </c:pt>
                <c:pt idx="20251">
                  <c:v>1.3815329999999999E-3</c:v>
                </c:pt>
                <c:pt idx="20252">
                  <c:v>-1.9107250000000001E-3</c:v>
                </c:pt>
                <c:pt idx="20253">
                  <c:v>1.2720190000000001E-3</c:v>
                </c:pt>
                <c:pt idx="20254">
                  <c:v>2.0878509999999999E-3</c:v>
                </c:pt>
                <c:pt idx="20255">
                  <c:v>-2.186257E-3</c:v>
                </c:pt>
                <c:pt idx="20256">
                  <c:v>5.3878010000000002E-3</c:v>
                </c:pt>
                <c:pt idx="20257">
                  <c:v>-2.1422870000000001E-3</c:v>
                </c:pt>
                <c:pt idx="20258">
                  <c:v>2.9915520000000002E-3</c:v>
                </c:pt>
                <c:pt idx="20259">
                  <c:v>7.6717920000000002E-3</c:v>
                </c:pt>
                <c:pt idx="20260">
                  <c:v>-2.0114540000000002E-3</c:v>
                </c:pt>
                <c:pt idx="20261">
                  <c:v>5.1708250000000004E-3</c:v>
                </c:pt>
                <c:pt idx="20262">
                  <c:v>1.0747347000000001E-2</c:v>
                </c:pt>
                <c:pt idx="20263">
                  <c:v>3.6489579999999999E-3</c:v>
                </c:pt>
                <c:pt idx="20264">
                  <c:v>3.2907040000000002E-3</c:v>
                </c:pt>
                <c:pt idx="20265">
                  <c:v>5.8531970000000001E-3</c:v>
                </c:pt>
                <c:pt idx="20266">
                  <c:v>9.322805E-3</c:v>
                </c:pt>
                <c:pt idx="20267">
                  <c:v>3.6318969999999998E-3</c:v>
                </c:pt>
                <c:pt idx="20268">
                  <c:v>1.4971000999999999E-2</c:v>
                </c:pt>
                <c:pt idx="20269">
                  <c:v>8.146917E-3</c:v>
                </c:pt>
                <c:pt idx="20270">
                  <c:v>2.8054320000000001E-3</c:v>
                </c:pt>
                <c:pt idx="20271">
                  <c:v>1.1855918999999999E-2</c:v>
                </c:pt>
                <c:pt idx="20272">
                  <c:v>6.3131840000000003E-3</c:v>
                </c:pt>
                <c:pt idx="20273">
                  <c:v>7.2652639999999996E-3</c:v>
                </c:pt>
                <c:pt idx="20274">
                  <c:v>6.9097509999999996E-3</c:v>
                </c:pt>
                <c:pt idx="20275">
                  <c:v>1.2070157999999999E-2</c:v>
                </c:pt>
                <c:pt idx="20276">
                  <c:v>5.3150690000000004E-3</c:v>
                </c:pt>
                <c:pt idx="20277">
                  <c:v>6.5920550000000003E-3</c:v>
                </c:pt>
                <c:pt idx="20278">
                  <c:v>6.4033680000000004E-3</c:v>
                </c:pt>
                <c:pt idx="20279">
                  <c:v>5.4507560000000002E-3</c:v>
                </c:pt>
                <c:pt idx="20280">
                  <c:v>4.5429520000000003E-3</c:v>
                </c:pt>
                <c:pt idx="20281">
                  <c:v>-1.8762100000000001E-4</c:v>
                </c:pt>
                <c:pt idx="20282">
                  <c:v>1.5670619999999999E-3</c:v>
                </c:pt>
                <c:pt idx="20283">
                  <c:v>5.3937589999999997E-3</c:v>
                </c:pt>
                <c:pt idx="20284">
                  <c:v>1.0258089999999999E-3</c:v>
                </c:pt>
                <c:pt idx="20285">
                  <c:v>3.2042749999999999E-3</c:v>
                </c:pt>
                <c:pt idx="20286" formatCode="0.00E+00">
                  <c:v>-3.4624900000000001E-5</c:v>
                </c:pt>
                <c:pt idx="20287">
                  <c:v>-1.3041540000000001E-3</c:v>
                </c:pt>
                <c:pt idx="20288">
                  <c:v>6.0853729999999998E-3</c:v>
                </c:pt>
                <c:pt idx="20289">
                  <c:v>1.0027300000000001E-3</c:v>
                </c:pt>
                <c:pt idx="20290">
                  <c:v>4.6383600000000002E-3</c:v>
                </c:pt>
                <c:pt idx="20291">
                  <c:v>3.7528589999999999E-3</c:v>
                </c:pt>
                <c:pt idx="20292">
                  <c:v>3.6991979999999999E-3</c:v>
                </c:pt>
                <c:pt idx="20293">
                  <c:v>2.3164850000000001E-3</c:v>
                </c:pt>
                <c:pt idx="20294">
                  <c:v>4.9010829999999997E-3</c:v>
                </c:pt>
                <c:pt idx="20295">
                  <c:v>6.6113650000000001E-3</c:v>
                </c:pt>
                <c:pt idx="20296">
                  <c:v>4.5813800000000003E-3</c:v>
                </c:pt>
                <c:pt idx="20297">
                  <c:v>1.0967640000000001E-2</c:v>
                </c:pt>
                <c:pt idx="20298">
                  <c:v>5.8325579999999998E-3</c:v>
                </c:pt>
                <c:pt idx="20299">
                  <c:v>6.0251050000000002E-3</c:v>
                </c:pt>
                <c:pt idx="20300">
                  <c:v>2.723175E-3</c:v>
                </c:pt>
                <c:pt idx="20301">
                  <c:v>5.7165690000000003E-3</c:v>
                </c:pt>
                <c:pt idx="20302">
                  <c:v>8.8089069999999995E-3</c:v>
                </c:pt>
                <c:pt idx="20303">
                  <c:v>5.6807580000000002E-3</c:v>
                </c:pt>
                <c:pt idx="20304">
                  <c:v>8.7367260000000002E-3</c:v>
                </c:pt>
                <c:pt idx="20305">
                  <c:v>8.9617629999999993E-3</c:v>
                </c:pt>
                <c:pt idx="20306">
                  <c:v>1.3378783E-2</c:v>
                </c:pt>
                <c:pt idx="20307">
                  <c:v>1.5532215E-2</c:v>
                </c:pt>
                <c:pt idx="20308">
                  <c:v>1.2463643E-2</c:v>
                </c:pt>
                <c:pt idx="20309">
                  <c:v>1.0011671E-2</c:v>
                </c:pt>
                <c:pt idx="20310">
                  <c:v>1.3588915E-2</c:v>
                </c:pt>
                <c:pt idx="20311">
                  <c:v>1.2748954E-2</c:v>
                </c:pt>
                <c:pt idx="20312">
                  <c:v>1.4811045E-2</c:v>
                </c:pt>
                <c:pt idx="20313">
                  <c:v>1.4407043E-2</c:v>
                </c:pt>
                <c:pt idx="20314">
                  <c:v>1.3954968E-2</c:v>
                </c:pt>
                <c:pt idx="20315">
                  <c:v>1.7806966E-2</c:v>
                </c:pt>
                <c:pt idx="20316">
                  <c:v>1.2654399E-2</c:v>
                </c:pt>
                <c:pt idx="20317">
                  <c:v>1.3324715000000001E-2</c:v>
                </c:pt>
                <c:pt idx="20318">
                  <c:v>1.3244509999999999E-2</c:v>
                </c:pt>
                <c:pt idx="20319">
                  <c:v>1.707094E-2</c:v>
                </c:pt>
                <c:pt idx="20320">
                  <c:v>1.4894661999999999E-2</c:v>
                </c:pt>
                <c:pt idx="20321">
                  <c:v>1.8985279000000001E-2</c:v>
                </c:pt>
                <c:pt idx="20322">
                  <c:v>1.010525E-2</c:v>
                </c:pt>
                <c:pt idx="20323">
                  <c:v>1.1343885E-2</c:v>
                </c:pt>
                <c:pt idx="20324">
                  <c:v>2.0928536000000001E-2</c:v>
                </c:pt>
                <c:pt idx="20325">
                  <c:v>1.3273013E-2</c:v>
                </c:pt>
                <c:pt idx="20326">
                  <c:v>1.1532336000000001E-2</c:v>
                </c:pt>
                <c:pt idx="20327">
                  <c:v>1.3879647E-2</c:v>
                </c:pt>
                <c:pt idx="20328">
                  <c:v>1.4169966000000001E-2</c:v>
                </c:pt>
                <c:pt idx="20329">
                  <c:v>8.5312549999999997E-3</c:v>
                </c:pt>
                <c:pt idx="20330">
                  <c:v>1.2520402999999999E-2</c:v>
                </c:pt>
                <c:pt idx="20331">
                  <c:v>1.1198143000000001E-2</c:v>
                </c:pt>
                <c:pt idx="20332">
                  <c:v>8.8177759999999994E-3</c:v>
                </c:pt>
                <c:pt idx="20333">
                  <c:v>1.3281767E-2</c:v>
                </c:pt>
                <c:pt idx="20334">
                  <c:v>1.1563946E-2</c:v>
                </c:pt>
                <c:pt idx="20335">
                  <c:v>5.4091149999999999E-3</c:v>
                </c:pt>
                <c:pt idx="20336">
                  <c:v>6.2060479999999996E-3</c:v>
                </c:pt>
                <c:pt idx="20337">
                  <c:v>1.4088471999999999E-2</c:v>
                </c:pt>
                <c:pt idx="20338">
                  <c:v>1.4121095E-2</c:v>
                </c:pt>
                <c:pt idx="20339">
                  <c:v>1.1231566E-2</c:v>
                </c:pt>
                <c:pt idx="20340">
                  <c:v>1.0917339999999999E-2</c:v>
                </c:pt>
                <c:pt idx="20341">
                  <c:v>1.3301935000000001E-2</c:v>
                </c:pt>
                <c:pt idx="20342">
                  <c:v>1.111525E-2</c:v>
                </c:pt>
                <c:pt idx="20343">
                  <c:v>1.8983027E-2</c:v>
                </c:pt>
                <c:pt idx="20344">
                  <c:v>1.3202119999999999E-2</c:v>
                </c:pt>
                <c:pt idx="20345">
                  <c:v>1.387297E-2</c:v>
                </c:pt>
                <c:pt idx="20346">
                  <c:v>1.2872623999999999E-2</c:v>
                </c:pt>
                <c:pt idx="20347">
                  <c:v>1.6055633999999999E-2</c:v>
                </c:pt>
                <c:pt idx="20348">
                  <c:v>1.2518899999999999E-2</c:v>
                </c:pt>
                <c:pt idx="20349">
                  <c:v>1.0160139E-2</c:v>
                </c:pt>
                <c:pt idx="20350">
                  <c:v>1.9734660000000001E-2</c:v>
                </c:pt>
                <c:pt idx="20351">
                  <c:v>1.6265893E-2</c:v>
                </c:pt>
                <c:pt idx="20352">
                  <c:v>1.5638404000000002E-2</c:v>
                </c:pt>
                <c:pt idx="20353">
                  <c:v>1.7694362000000002E-2</c:v>
                </c:pt>
                <c:pt idx="20354">
                  <c:v>1.8394290000000001E-2</c:v>
                </c:pt>
                <c:pt idx="20355">
                  <c:v>1.4985178E-2</c:v>
                </c:pt>
                <c:pt idx="20356">
                  <c:v>2.0352901999999999E-2</c:v>
                </c:pt>
                <c:pt idx="20357">
                  <c:v>1.3495528999999999E-2</c:v>
                </c:pt>
                <c:pt idx="20358">
                  <c:v>2.0086434E-2</c:v>
                </c:pt>
                <c:pt idx="20359">
                  <c:v>2.1914162000000001E-2</c:v>
                </c:pt>
                <c:pt idx="20360">
                  <c:v>1.8361464000000001E-2</c:v>
                </c:pt>
                <c:pt idx="20361">
                  <c:v>2.0816099000000001E-2</c:v>
                </c:pt>
                <c:pt idx="20362">
                  <c:v>1.6373644E-2</c:v>
                </c:pt>
                <c:pt idx="20363">
                  <c:v>1.9463175999999999E-2</c:v>
                </c:pt>
                <c:pt idx="20364">
                  <c:v>1.9696167000000001E-2</c:v>
                </c:pt>
                <c:pt idx="20365">
                  <c:v>1.5684114999999998E-2</c:v>
                </c:pt>
                <c:pt idx="20366">
                  <c:v>1.7650078999999999E-2</c:v>
                </c:pt>
                <c:pt idx="20367">
                  <c:v>1.6985619E-2</c:v>
                </c:pt>
                <c:pt idx="20368">
                  <c:v>1.4413881E-2</c:v>
                </c:pt>
                <c:pt idx="20369">
                  <c:v>1.100104E-2</c:v>
                </c:pt>
                <c:pt idx="20370">
                  <c:v>1.5949906999999999E-2</c:v>
                </c:pt>
                <c:pt idx="20371">
                  <c:v>8.0911850000000007E-3</c:v>
                </c:pt>
                <c:pt idx="20372">
                  <c:v>1.2152402E-2</c:v>
                </c:pt>
                <c:pt idx="20373">
                  <c:v>1.4550311E-2</c:v>
                </c:pt>
                <c:pt idx="20374">
                  <c:v>1.0320718E-2</c:v>
                </c:pt>
                <c:pt idx="20375">
                  <c:v>8.1169529999999997E-3</c:v>
                </c:pt>
                <c:pt idx="20376">
                  <c:v>1.3508312E-2</c:v>
                </c:pt>
                <c:pt idx="20377">
                  <c:v>9.2435260000000002E-3</c:v>
                </c:pt>
                <c:pt idx="20378">
                  <c:v>8.0448370000000009E-3</c:v>
                </c:pt>
                <c:pt idx="20379">
                  <c:v>1.2432927E-2</c:v>
                </c:pt>
                <c:pt idx="20380">
                  <c:v>1.3685536E-2</c:v>
                </c:pt>
                <c:pt idx="20381">
                  <c:v>1.0257248E-2</c:v>
                </c:pt>
                <c:pt idx="20382">
                  <c:v>8.8493019999999999E-3</c:v>
                </c:pt>
                <c:pt idx="20383">
                  <c:v>1.5704811999999999E-2</c:v>
                </c:pt>
                <c:pt idx="20384">
                  <c:v>9.2734960000000009E-3</c:v>
                </c:pt>
                <c:pt idx="20385">
                  <c:v>1.7618779000000001E-2</c:v>
                </c:pt>
                <c:pt idx="20386">
                  <c:v>9.9816209999999995E-3</c:v>
                </c:pt>
                <c:pt idx="20387">
                  <c:v>1.7375622E-2</c:v>
                </c:pt>
                <c:pt idx="20388">
                  <c:v>1.3181409E-2</c:v>
                </c:pt>
                <c:pt idx="20389">
                  <c:v>1.4655734E-2</c:v>
                </c:pt>
                <c:pt idx="20390">
                  <c:v>1.6998869999999999E-2</c:v>
                </c:pt>
                <c:pt idx="20391">
                  <c:v>1.4221726000000001E-2</c:v>
                </c:pt>
                <c:pt idx="20392">
                  <c:v>1.9497667E-2</c:v>
                </c:pt>
                <c:pt idx="20393">
                  <c:v>1.837834E-2</c:v>
                </c:pt>
                <c:pt idx="20394">
                  <c:v>9.7132120000000006E-3</c:v>
                </c:pt>
                <c:pt idx="20395">
                  <c:v>1.424538E-2</c:v>
                </c:pt>
                <c:pt idx="20396">
                  <c:v>1.3726871999999999E-2</c:v>
                </c:pt>
                <c:pt idx="20397">
                  <c:v>1.8347990000000002E-2</c:v>
                </c:pt>
                <c:pt idx="20398">
                  <c:v>1.4949954E-2</c:v>
                </c:pt>
                <c:pt idx="20399">
                  <c:v>1.0228968999999999E-2</c:v>
                </c:pt>
                <c:pt idx="20400">
                  <c:v>1.2770937E-2</c:v>
                </c:pt>
                <c:pt idx="20401">
                  <c:v>1.2120327E-2</c:v>
                </c:pt>
                <c:pt idx="20402">
                  <c:v>1.3300756E-2</c:v>
                </c:pt>
                <c:pt idx="20403">
                  <c:v>8.3483419999999999E-3</c:v>
                </c:pt>
                <c:pt idx="20404">
                  <c:v>1.2777131000000001E-2</c:v>
                </c:pt>
                <c:pt idx="20405">
                  <c:v>1.6181184000000001E-2</c:v>
                </c:pt>
                <c:pt idx="20406">
                  <c:v>1.0820527E-2</c:v>
                </c:pt>
                <c:pt idx="20407">
                  <c:v>1.2061028E-2</c:v>
                </c:pt>
                <c:pt idx="20408">
                  <c:v>1.3031255E-2</c:v>
                </c:pt>
                <c:pt idx="20409">
                  <c:v>1.3685861000000001E-2</c:v>
                </c:pt>
                <c:pt idx="20410">
                  <c:v>1.280948E-2</c:v>
                </c:pt>
                <c:pt idx="20411">
                  <c:v>1.4696063000000001E-2</c:v>
                </c:pt>
                <c:pt idx="20412">
                  <c:v>1.8105897999999999E-2</c:v>
                </c:pt>
                <c:pt idx="20413">
                  <c:v>1.5834488000000001E-2</c:v>
                </c:pt>
                <c:pt idx="20414">
                  <c:v>1.5247604E-2</c:v>
                </c:pt>
                <c:pt idx="20415">
                  <c:v>1.5174633E-2</c:v>
                </c:pt>
                <c:pt idx="20416">
                  <c:v>1.1381776999999999E-2</c:v>
                </c:pt>
                <c:pt idx="20417">
                  <c:v>1.7812246E-2</c:v>
                </c:pt>
                <c:pt idx="20418">
                  <c:v>1.6812201999999998E-2</c:v>
                </c:pt>
                <c:pt idx="20419">
                  <c:v>1.3998838E-2</c:v>
                </c:pt>
                <c:pt idx="20420">
                  <c:v>1.5585870999999999E-2</c:v>
                </c:pt>
                <c:pt idx="20421">
                  <c:v>1.3809808999999999E-2</c:v>
                </c:pt>
                <c:pt idx="20422">
                  <c:v>1.8870710999999998E-2</c:v>
                </c:pt>
                <c:pt idx="20423">
                  <c:v>1.7996397000000001E-2</c:v>
                </c:pt>
                <c:pt idx="20424">
                  <c:v>1.3652809E-2</c:v>
                </c:pt>
                <c:pt idx="20425">
                  <c:v>1.0470330999999999E-2</c:v>
                </c:pt>
                <c:pt idx="20426">
                  <c:v>1.4361855E-2</c:v>
                </c:pt>
                <c:pt idx="20427">
                  <c:v>1.0500537000000001E-2</c:v>
                </c:pt>
                <c:pt idx="20428">
                  <c:v>1.2749862000000001E-2</c:v>
                </c:pt>
                <c:pt idx="20429">
                  <c:v>1.0416666E-2</c:v>
                </c:pt>
                <c:pt idx="20430">
                  <c:v>1.1535283E-2</c:v>
                </c:pt>
                <c:pt idx="20431">
                  <c:v>1.5941483999999999E-2</c:v>
                </c:pt>
                <c:pt idx="20432">
                  <c:v>7.5804799999999997E-3</c:v>
                </c:pt>
                <c:pt idx="20433">
                  <c:v>5.6731239999999999E-3</c:v>
                </c:pt>
                <c:pt idx="20434">
                  <c:v>9.8456110000000006E-3</c:v>
                </c:pt>
                <c:pt idx="20435">
                  <c:v>8.9633060000000007E-3</c:v>
                </c:pt>
                <c:pt idx="20436">
                  <c:v>1.0201864E-2</c:v>
                </c:pt>
                <c:pt idx="20437">
                  <c:v>1.318647E-2</c:v>
                </c:pt>
                <c:pt idx="20438">
                  <c:v>1.0031155E-2</c:v>
                </c:pt>
                <c:pt idx="20439">
                  <c:v>1.1509475999999999E-2</c:v>
                </c:pt>
                <c:pt idx="20440">
                  <c:v>1.0210583000000001E-2</c:v>
                </c:pt>
                <c:pt idx="20441">
                  <c:v>8.6550299999999993E-3</c:v>
                </c:pt>
                <c:pt idx="20442">
                  <c:v>7.8580170000000001E-3</c:v>
                </c:pt>
                <c:pt idx="20443">
                  <c:v>1.3924964E-2</c:v>
                </c:pt>
                <c:pt idx="20444">
                  <c:v>1.5572112000000001E-2</c:v>
                </c:pt>
                <c:pt idx="20445">
                  <c:v>1.0862844E-2</c:v>
                </c:pt>
                <c:pt idx="20446">
                  <c:v>8.4604229999999999E-3</c:v>
                </c:pt>
                <c:pt idx="20447">
                  <c:v>1.0500139E-2</c:v>
                </c:pt>
                <c:pt idx="20448">
                  <c:v>1.1075026E-2</c:v>
                </c:pt>
                <c:pt idx="20449">
                  <c:v>7.4142449999999999E-3</c:v>
                </c:pt>
                <c:pt idx="20450">
                  <c:v>6.7672440000000004E-3</c:v>
                </c:pt>
                <c:pt idx="20451">
                  <c:v>8.4769930000000004E-3</c:v>
                </c:pt>
                <c:pt idx="20452">
                  <c:v>1.0822689999999999E-2</c:v>
                </c:pt>
                <c:pt idx="20453">
                  <c:v>1.1228289000000001E-2</c:v>
                </c:pt>
                <c:pt idx="20454">
                  <c:v>9.9781699999999997E-3</c:v>
                </c:pt>
                <c:pt idx="20455">
                  <c:v>1.0402677000000001E-2</c:v>
                </c:pt>
                <c:pt idx="20456">
                  <c:v>9.6383649999999994E-3</c:v>
                </c:pt>
                <c:pt idx="20457">
                  <c:v>9.0460790000000003E-3</c:v>
                </c:pt>
                <c:pt idx="20458">
                  <c:v>1.3200273E-2</c:v>
                </c:pt>
                <c:pt idx="20459">
                  <c:v>1.1114486E-2</c:v>
                </c:pt>
                <c:pt idx="20460">
                  <c:v>1.0615408999999999E-2</c:v>
                </c:pt>
                <c:pt idx="20461">
                  <c:v>5.5870950000000003E-3</c:v>
                </c:pt>
                <c:pt idx="20462">
                  <c:v>1.3309833E-2</c:v>
                </c:pt>
                <c:pt idx="20463">
                  <c:v>1.1854948000000001E-2</c:v>
                </c:pt>
                <c:pt idx="20464">
                  <c:v>1.0761985999999999E-2</c:v>
                </c:pt>
                <c:pt idx="20465">
                  <c:v>9.1041690000000005E-3</c:v>
                </c:pt>
                <c:pt idx="20466">
                  <c:v>4.7672019999999999E-3</c:v>
                </c:pt>
                <c:pt idx="20467">
                  <c:v>6.9845510000000003E-3</c:v>
                </c:pt>
                <c:pt idx="20468">
                  <c:v>7.7925529999999998E-3</c:v>
                </c:pt>
                <c:pt idx="20469">
                  <c:v>6.3073089999999997E-3</c:v>
                </c:pt>
                <c:pt idx="20470">
                  <c:v>4.4992799999999996E-3</c:v>
                </c:pt>
                <c:pt idx="20471">
                  <c:v>8.0567309999999993E-3</c:v>
                </c:pt>
                <c:pt idx="20472">
                  <c:v>2.6681399999999998E-3</c:v>
                </c:pt>
                <c:pt idx="20473">
                  <c:v>3.5397929999999998E-3</c:v>
                </c:pt>
                <c:pt idx="20474">
                  <c:v>9.6911789999999994E-3</c:v>
                </c:pt>
                <c:pt idx="20475">
                  <c:v>3.5672400000000002E-3</c:v>
                </c:pt>
                <c:pt idx="20476">
                  <c:v>6.6960350000000004E-3</c:v>
                </c:pt>
                <c:pt idx="20477">
                  <c:v>5.9556770000000004E-3</c:v>
                </c:pt>
                <c:pt idx="20478">
                  <c:v>6.7257569999999997E-3</c:v>
                </c:pt>
                <c:pt idx="20479">
                  <c:v>1.2007604999999999E-2</c:v>
                </c:pt>
                <c:pt idx="20480">
                  <c:v>2.928281E-3</c:v>
                </c:pt>
                <c:pt idx="20481">
                  <c:v>5.385847E-3</c:v>
                </c:pt>
                <c:pt idx="20482">
                  <c:v>5.1320469999999998E-3</c:v>
                </c:pt>
                <c:pt idx="20483">
                  <c:v>6.8987880000000003E-3</c:v>
                </c:pt>
                <c:pt idx="20484">
                  <c:v>1.0054093E-2</c:v>
                </c:pt>
                <c:pt idx="20485">
                  <c:v>1.0097768999999999E-2</c:v>
                </c:pt>
                <c:pt idx="20486">
                  <c:v>5.4472710000000001E-3</c:v>
                </c:pt>
                <c:pt idx="20487">
                  <c:v>1.0602352000000001E-2</c:v>
                </c:pt>
                <c:pt idx="20488">
                  <c:v>1.1455547E-2</c:v>
                </c:pt>
                <c:pt idx="20489">
                  <c:v>1.1158871000000001E-2</c:v>
                </c:pt>
                <c:pt idx="20490">
                  <c:v>1.2591329E-2</c:v>
                </c:pt>
                <c:pt idx="20491">
                  <c:v>9.5507990000000004E-3</c:v>
                </c:pt>
                <c:pt idx="20492">
                  <c:v>1.1386571E-2</c:v>
                </c:pt>
                <c:pt idx="20493">
                  <c:v>9.3346049999999993E-3</c:v>
                </c:pt>
                <c:pt idx="20494">
                  <c:v>1.1064796E-2</c:v>
                </c:pt>
                <c:pt idx="20495">
                  <c:v>1.3698129999999999E-2</c:v>
                </c:pt>
                <c:pt idx="20496">
                  <c:v>9.8794880000000005E-3</c:v>
                </c:pt>
                <c:pt idx="20497">
                  <c:v>1.0759929E-2</c:v>
                </c:pt>
                <c:pt idx="20498">
                  <c:v>1.2636418999999999E-2</c:v>
                </c:pt>
                <c:pt idx="20499">
                  <c:v>7.5423260000000002E-3</c:v>
                </c:pt>
                <c:pt idx="20500">
                  <c:v>9.8764769999999998E-3</c:v>
                </c:pt>
                <c:pt idx="20501">
                  <c:v>7.8700509999999994E-3</c:v>
                </c:pt>
                <c:pt idx="20502">
                  <c:v>9.7302269999999993E-3</c:v>
                </c:pt>
                <c:pt idx="20503">
                  <c:v>1.1418406000000001E-2</c:v>
                </c:pt>
                <c:pt idx="20504">
                  <c:v>1.0406537E-2</c:v>
                </c:pt>
                <c:pt idx="20505">
                  <c:v>7.5068870000000003E-3</c:v>
                </c:pt>
                <c:pt idx="20506">
                  <c:v>1.1816129999999999E-2</c:v>
                </c:pt>
                <c:pt idx="20507">
                  <c:v>1.2611084E-2</c:v>
                </c:pt>
                <c:pt idx="20508">
                  <c:v>7.8998950000000005E-3</c:v>
                </c:pt>
                <c:pt idx="20509">
                  <c:v>9.8693040000000006E-3</c:v>
                </c:pt>
                <c:pt idx="20510">
                  <c:v>8.8551419999999999E-3</c:v>
                </c:pt>
                <c:pt idx="20511">
                  <c:v>9.9326580000000005E-3</c:v>
                </c:pt>
                <c:pt idx="20512">
                  <c:v>9.1026349999999995E-3</c:v>
                </c:pt>
                <c:pt idx="20513">
                  <c:v>9.5338009999999997E-3</c:v>
                </c:pt>
                <c:pt idx="20514">
                  <c:v>5.90787E-3</c:v>
                </c:pt>
                <c:pt idx="20515">
                  <c:v>1.2613176E-2</c:v>
                </c:pt>
                <c:pt idx="20516">
                  <c:v>9.437918E-3</c:v>
                </c:pt>
                <c:pt idx="20517">
                  <c:v>5.6421140000000002E-3</c:v>
                </c:pt>
                <c:pt idx="20518">
                  <c:v>5.2034830000000001E-3</c:v>
                </c:pt>
                <c:pt idx="20519">
                  <c:v>9.8791940000000009E-3</c:v>
                </c:pt>
                <c:pt idx="20520">
                  <c:v>8.9086240000000004E-3</c:v>
                </c:pt>
                <c:pt idx="20521">
                  <c:v>1.0101720999999999E-2</c:v>
                </c:pt>
                <c:pt idx="20522">
                  <c:v>5.3496430000000003E-3</c:v>
                </c:pt>
                <c:pt idx="20523">
                  <c:v>1.0040535E-2</c:v>
                </c:pt>
                <c:pt idx="20524">
                  <c:v>9.6548160000000001E-3</c:v>
                </c:pt>
                <c:pt idx="20525">
                  <c:v>1.282664E-2</c:v>
                </c:pt>
                <c:pt idx="20526">
                  <c:v>4.4855310000000001E-3</c:v>
                </c:pt>
                <c:pt idx="20527">
                  <c:v>9.2416700000000004E-3</c:v>
                </c:pt>
                <c:pt idx="20528">
                  <c:v>7.102003E-3</c:v>
                </c:pt>
                <c:pt idx="20529">
                  <c:v>4.4031549999999997E-3</c:v>
                </c:pt>
                <c:pt idx="20530">
                  <c:v>6.1436959999999997E-3</c:v>
                </c:pt>
                <c:pt idx="20531">
                  <c:v>9.414057E-3</c:v>
                </c:pt>
                <c:pt idx="20532">
                  <c:v>7.7323829999999998E-3</c:v>
                </c:pt>
                <c:pt idx="20533">
                  <c:v>5.9185030000000003E-3</c:v>
                </c:pt>
                <c:pt idx="20534">
                  <c:v>6.9461210000000004E-3</c:v>
                </c:pt>
                <c:pt idx="20535">
                  <c:v>5.6110780000000002E-3</c:v>
                </c:pt>
                <c:pt idx="20536">
                  <c:v>1.2236129E-2</c:v>
                </c:pt>
                <c:pt idx="20537">
                  <c:v>9.6808250000000005E-3</c:v>
                </c:pt>
                <c:pt idx="20538">
                  <c:v>1.0336835000000001E-2</c:v>
                </c:pt>
                <c:pt idx="20539">
                  <c:v>1.1725407E-2</c:v>
                </c:pt>
                <c:pt idx="20540">
                  <c:v>1.0596603E-2</c:v>
                </c:pt>
                <c:pt idx="20541">
                  <c:v>9.8352060000000009E-3</c:v>
                </c:pt>
                <c:pt idx="20542">
                  <c:v>1.1616155E-2</c:v>
                </c:pt>
                <c:pt idx="20543">
                  <c:v>1.0612941000000001E-2</c:v>
                </c:pt>
                <c:pt idx="20544">
                  <c:v>1.5393116E-2</c:v>
                </c:pt>
                <c:pt idx="20545">
                  <c:v>9.3741039999999994E-3</c:v>
                </c:pt>
                <c:pt idx="20546">
                  <c:v>1.1209728E-2</c:v>
                </c:pt>
                <c:pt idx="20547">
                  <c:v>9.0746720000000006E-3</c:v>
                </c:pt>
                <c:pt idx="20548">
                  <c:v>1.1300789E-2</c:v>
                </c:pt>
                <c:pt idx="20549">
                  <c:v>1.1828096999999999E-2</c:v>
                </c:pt>
                <c:pt idx="20550">
                  <c:v>6.6741439999999999E-3</c:v>
                </c:pt>
                <c:pt idx="20551">
                  <c:v>1.3765078E-2</c:v>
                </c:pt>
                <c:pt idx="20552">
                  <c:v>1.1634859000000001E-2</c:v>
                </c:pt>
                <c:pt idx="20553">
                  <c:v>9.4204409999999999E-3</c:v>
                </c:pt>
                <c:pt idx="20554">
                  <c:v>5.7902229999999997E-3</c:v>
                </c:pt>
                <c:pt idx="20555">
                  <c:v>1.1523476E-2</c:v>
                </c:pt>
                <c:pt idx="20556">
                  <c:v>1.0891148999999999E-2</c:v>
                </c:pt>
                <c:pt idx="20557">
                  <c:v>1.0725765999999999E-2</c:v>
                </c:pt>
                <c:pt idx="20558">
                  <c:v>1.2163369E-2</c:v>
                </c:pt>
                <c:pt idx="20559">
                  <c:v>7.9473180000000001E-3</c:v>
                </c:pt>
                <c:pt idx="20560">
                  <c:v>7.9404860000000001E-3</c:v>
                </c:pt>
                <c:pt idx="20561">
                  <c:v>8.0139900000000003E-3</c:v>
                </c:pt>
                <c:pt idx="20562">
                  <c:v>5.6750819999999997E-3</c:v>
                </c:pt>
                <c:pt idx="20563">
                  <c:v>9.9662320000000002E-3</c:v>
                </c:pt>
                <c:pt idx="20564">
                  <c:v>1.4539221E-2</c:v>
                </c:pt>
                <c:pt idx="20565">
                  <c:v>8.9713499999999995E-3</c:v>
                </c:pt>
                <c:pt idx="20566">
                  <c:v>5.104707E-3</c:v>
                </c:pt>
                <c:pt idx="20567">
                  <c:v>1.2580733E-2</c:v>
                </c:pt>
                <c:pt idx="20568">
                  <c:v>3.6767919999999999E-3</c:v>
                </c:pt>
                <c:pt idx="20569">
                  <c:v>2.7651920000000001E-3</c:v>
                </c:pt>
                <c:pt idx="20570">
                  <c:v>1.9012962000000001E-2</c:v>
                </c:pt>
                <c:pt idx="20571">
                  <c:v>1.2132686E-2</c:v>
                </c:pt>
                <c:pt idx="20572">
                  <c:v>5.188977E-3</c:v>
                </c:pt>
                <c:pt idx="20573">
                  <c:v>9.0660080000000004E-3</c:v>
                </c:pt>
                <c:pt idx="20574">
                  <c:v>-2.7309779999999998E-3</c:v>
                </c:pt>
                <c:pt idx="20575">
                  <c:v>2.64408E-3</c:v>
                </c:pt>
                <c:pt idx="20576">
                  <c:v>1.0867771E-2</c:v>
                </c:pt>
                <c:pt idx="20577">
                  <c:v>1.2236634999999999E-2</c:v>
                </c:pt>
                <c:pt idx="20578">
                  <c:v>1.9548920000000002E-3</c:v>
                </c:pt>
                <c:pt idx="20579">
                  <c:v>-2.6393269999999999E-3</c:v>
                </c:pt>
                <c:pt idx="20580">
                  <c:v>2.318975E-3</c:v>
                </c:pt>
                <c:pt idx="20581">
                  <c:v>4.008218E-3</c:v>
                </c:pt>
                <c:pt idx="20582">
                  <c:v>1.9019830000000001E-3</c:v>
                </c:pt>
                <c:pt idx="20583">
                  <c:v>-9.4227299999999998E-4</c:v>
                </c:pt>
                <c:pt idx="20584">
                  <c:v>8.7443799999999995E-4</c:v>
                </c:pt>
                <c:pt idx="20585">
                  <c:v>4.5165769999999999E-3</c:v>
                </c:pt>
                <c:pt idx="20586">
                  <c:v>4.833731E-3</c:v>
                </c:pt>
                <c:pt idx="20587">
                  <c:v>-9.0679690000000004E-3</c:v>
                </c:pt>
                <c:pt idx="20588">
                  <c:v>6.3395209999999999E-3</c:v>
                </c:pt>
                <c:pt idx="20589">
                  <c:v>1.4214221000000001E-2</c:v>
                </c:pt>
                <c:pt idx="20590">
                  <c:v>-7.1676370000000001E-3</c:v>
                </c:pt>
                <c:pt idx="20591">
                  <c:v>-6.4893299999999998E-3</c:v>
                </c:pt>
                <c:pt idx="20592">
                  <c:v>1.0990623E-2</c:v>
                </c:pt>
                <c:pt idx="20593">
                  <c:v>7.4435600000000001E-3</c:v>
                </c:pt>
                <c:pt idx="20594">
                  <c:v>-5.3470810000000001E-3</c:v>
                </c:pt>
                <c:pt idx="20595">
                  <c:v>-5.6195220000000001E-3</c:v>
                </c:pt>
                <c:pt idx="20596">
                  <c:v>1.1617929999999999E-3</c:v>
                </c:pt>
                <c:pt idx="20597">
                  <c:v>9.6588750000000008E-3</c:v>
                </c:pt>
                <c:pt idx="20598">
                  <c:v>-1.497532E-3</c:v>
                </c:pt>
                <c:pt idx="20599">
                  <c:v>-2.1675829999999998E-3</c:v>
                </c:pt>
                <c:pt idx="20600" formatCode="0.00E+00">
                  <c:v>-7.2238700000000003E-5</c:v>
                </c:pt>
                <c:pt idx="20601">
                  <c:v>1.93012E-4</c:v>
                </c:pt>
                <c:pt idx="20602" formatCode="0.00E+00">
                  <c:v>1.4570500000000001E-6</c:v>
                </c:pt>
                <c:pt idx="20603">
                  <c:v>4.4620499999999997E-4</c:v>
                </c:pt>
                <c:pt idx="20604">
                  <c:v>1.9227960000000001E-3</c:v>
                </c:pt>
                <c:pt idx="20605">
                  <c:v>4.1481340000000004E-3</c:v>
                </c:pt>
                <c:pt idx="20606">
                  <c:v>2.2583999999999999E-4</c:v>
                </c:pt>
                <c:pt idx="20607">
                  <c:v>-2.9169560000000001E-3</c:v>
                </c:pt>
                <c:pt idx="20608">
                  <c:v>1.55878E-4</c:v>
                </c:pt>
                <c:pt idx="20609">
                  <c:v>-6.4892900000000002E-4</c:v>
                </c:pt>
                <c:pt idx="20610">
                  <c:v>-6.8450000000000004E-3</c:v>
                </c:pt>
                <c:pt idx="20611">
                  <c:v>-3.1045909999999999E-3</c:v>
                </c:pt>
                <c:pt idx="20612">
                  <c:v>-5.0695109999999996E-3</c:v>
                </c:pt>
                <c:pt idx="20613">
                  <c:v>3.4576099999999999E-4</c:v>
                </c:pt>
                <c:pt idx="20614">
                  <c:v>-5.876694E-3</c:v>
                </c:pt>
                <c:pt idx="20615">
                  <c:v>-4.1672109999999997E-3</c:v>
                </c:pt>
                <c:pt idx="20616">
                  <c:v>-1.106805E-3</c:v>
                </c:pt>
                <c:pt idx="20617">
                  <c:v>-1.818402E-3</c:v>
                </c:pt>
                <c:pt idx="20618">
                  <c:v>5.2479370000000003E-3</c:v>
                </c:pt>
                <c:pt idx="20619">
                  <c:v>-6.4982010000000003E-3</c:v>
                </c:pt>
                <c:pt idx="20620">
                  <c:v>-1.1404627000000001E-2</c:v>
                </c:pt>
                <c:pt idx="20621">
                  <c:v>8.0383120000000006E-3</c:v>
                </c:pt>
                <c:pt idx="20622">
                  <c:v>-4.0725939999999997E-3</c:v>
                </c:pt>
                <c:pt idx="20623">
                  <c:v>-8.1770590000000004E-3</c:v>
                </c:pt>
                <c:pt idx="20624">
                  <c:v>-7.0830420000000003E-3</c:v>
                </c:pt>
                <c:pt idx="20625">
                  <c:v>4.18284E-4</c:v>
                </c:pt>
                <c:pt idx="20626">
                  <c:v>-1.8700069999999999E-3</c:v>
                </c:pt>
                <c:pt idx="20627">
                  <c:v>-8.8134019999999997E-3</c:v>
                </c:pt>
                <c:pt idx="20628">
                  <c:v>-7.8003439999999999E-3</c:v>
                </c:pt>
                <c:pt idx="20629">
                  <c:v>-6.2818499999999996E-4</c:v>
                </c:pt>
                <c:pt idx="20630">
                  <c:v>-2.8098670000000002E-3</c:v>
                </c:pt>
                <c:pt idx="20631">
                  <c:v>-5.1997880000000003E-3</c:v>
                </c:pt>
                <c:pt idx="20632">
                  <c:v>-3.7819709999999999E-3</c:v>
                </c:pt>
                <c:pt idx="20633">
                  <c:v>-1.9651619999999999E-3</c:v>
                </c:pt>
                <c:pt idx="20634">
                  <c:v>-1.7934599999999999E-4</c:v>
                </c:pt>
                <c:pt idx="20635">
                  <c:v>-6.0990200000000001E-3</c:v>
                </c:pt>
                <c:pt idx="20636">
                  <c:v>2.5771259999999999E-3</c:v>
                </c:pt>
                <c:pt idx="20637">
                  <c:v>3.9531810000000001E-3</c:v>
                </c:pt>
                <c:pt idx="20638">
                  <c:v>2.3633500000000001E-4</c:v>
                </c:pt>
                <c:pt idx="20639">
                  <c:v>-3.324844E-3</c:v>
                </c:pt>
                <c:pt idx="20640">
                  <c:v>1.799078E-3</c:v>
                </c:pt>
                <c:pt idx="20641">
                  <c:v>1.6046669999999999E-3</c:v>
                </c:pt>
                <c:pt idx="20642">
                  <c:v>1.541934E-3</c:v>
                </c:pt>
                <c:pt idx="20643">
                  <c:v>5.6362779999999998E-3</c:v>
                </c:pt>
                <c:pt idx="20644">
                  <c:v>2.5490690000000002E-3</c:v>
                </c:pt>
                <c:pt idx="20645">
                  <c:v>3.6598730000000001E-3</c:v>
                </c:pt>
                <c:pt idx="20646">
                  <c:v>8.5829999999999999E-4</c:v>
                </c:pt>
                <c:pt idx="20647">
                  <c:v>6.3326300000000001E-4</c:v>
                </c:pt>
                <c:pt idx="20648">
                  <c:v>1.8818400000000001E-3</c:v>
                </c:pt>
                <c:pt idx="20649">
                  <c:v>2.8070220000000002E-3</c:v>
                </c:pt>
                <c:pt idx="20650">
                  <c:v>2.7734220000000002E-3</c:v>
                </c:pt>
                <c:pt idx="20651">
                  <c:v>7.0015099999999999E-4</c:v>
                </c:pt>
                <c:pt idx="20652">
                  <c:v>3.4654880000000001E-3</c:v>
                </c:pt>
                <c:pt idx="20653">
                  <c:v>3.5613620000000002E-3</c:v>
                </c:pt>
                <c:pt idx="20654">
                  <c:v>6.6693480000000003E-3</c:v>
                </c:pt>
                <c:pt idx="20655">
                  <c:v>1.9291880000000001E-3</c:v>
                </c:pt>
                <c:pt idx="20656">
                  <c:v>1.9022799999999999E-3</c:v>
                </c:pt>
                <c:pt idx="20657">
                  <c:v>7.1584199999999995E-4</c:v>
                </c:pt>
                <c:pt idx="20658">
                  <c:v>3.5450590000000001E-3</c:v>
                </c:pt>
                <c:pt idx="20659">
                  <c:v>3.1780749999999998E-3</c:v>
                </c:pt>
                <c:pt idx="20660">
                  <c:v>-3.0671300000000002E-4</c:v>
                </c:pt>
                <c:pt idx="20661">
                  <c:v>5.4707489999999996E-3</c:v>
                </c:pt>
                <c:pt idx="20662">
                  <c:v>-4.3097699999999998E-4</c:v>
                </c:pt>
                <c:pt idx="20663">
                  <c:v>2.4324529999999998E-3</c:v>
                </c:pt>
                <c:pt idx="20664">
                  <c:v>3.3104660000000002E-3</c:v>
                </c:pt>
                <c:pt idx="20665">
                  <c:v>-3.1090000000000002E-4</c:v>
                </c:pt>
                <c:pt idx="20666">
                  <c:v>7.9739000000000003E-4</c:v>
                </c:pt>
                <c:pt idx="20667" formatCode="0.00E+00">
                  <c:v>-4.8962899999999998E-5</c:v>
                </c:pt>
                <c:pt idx="20668">
                  <c:v>-1.598059E-3</c:v>
                </c:pt>
                <c:pt idx="20669">
                  <c:v>-3.5818479999999999E-3</c:v>
                </c:pt>
                <c:pt idx="20670">
                  <c:v>1.5411999999999999E-3</c:v>
                </c:pt>
                <c:pt idx="20671">
                  <c:v>2.7614599999999999E-3</c:v>
                </c:pt>
                <c:pt idx="20672">
                  <c:v>1.363174E-3</c:v>
                </c:pt>
                <c:pt idx="20673">
                  <c:v>3.2146029999999999E-3</c:v>
                </c:pt>
                <c:pt idx="20674">
                  <c:v>-2.1008110000000002E-3</c:v>
                </c:pt>
                <c:pt idx="20675">
                  <c:v>-6.7628600000000001E-4</c:v>
                </c:pt>
                <c:pt idx="20676">
                  <c:v>-8.6086400000000003E-4</c:v>
                </c:pt>
                <c:pt idx="20677">
                  <c:v>3.0965939999999998E-3</c:v>
                </c:pt>
                <c:pt idx="20678">
                  <c:v>1.1928139999999999E-3</c:v>
                </c:pt>
                <c:pt idx="20679">
                  <c:v>2.8892480000000001E-3</c:v>
                </c:pt>
                <c:pt idx="20680">
                  <c:v>3.5694849999999998E-3</c:v>
                </c:pt>
                <c:pt idx="20681">
                  <c:v>1.214718E-3</c:v>
                </c:pt>
                <c:pt idx="20682">
                  <c:v>5.5727260000000001E-3</c:v>
                </c:pt>
                <c:pt idx="20683">
                  <c:v>6.2598209999999996E-3</c:v>
                </c:pt>
                <c:pt idx="20684">
                  <c:v>5.4101549999999998E-3</c:v>
                </c:pt>
                <c:pt idx="20685">
                  <c:v>3.7821640000000002E-3</c:v>
                </c:pt>
                <c:pt idx="20686">
                  <c:v>3.5705720000000002E-3</c:v>
                </c:pt>
                <c:pt idx="20687">
                  <c:v>7.5852869999999996E-3</c:v>
                </c:pt>
                <c:pt idx="20688">
                  <c:v>1.4039409999999999E-3</c:v>
                </c:pt>
                <c:pt idx="20689">
                  <c:v>5.9161350000000003E-3</c:v>
                </c:pt>
                <c:pt idx="20690">
                  <c:v>2.4921800000000001E-3</c:v>
                </c:pt>
                <c:pt idx="20691">
                  <c:v>5.0256449999999996E-3</c:v>
                </c:pt>
                <c:pt idx="20692">
                  <c:v>4.691827E-3</c:v>
                </c:pt>
                <c:pt idx="20693">
                  <c:v>2.2092280000000001E-3</c:v>
                </c:pt>
                <c:pt idx="20694">
                  <c:v>3.3933940000000001E-3</c:v>
                </c:pt>
                <c:pt idx="20695">
                  <c:v>3.0019090000000001E-3</c:v>
                </c:pt>
                <c:pt idx="20696">
                  <c:v>6.767665E-3</c:v>
                </c:pt>
                <c:pt idx="20697">
                  <c:v>6.0448819999999997E-3</c:v>
                </c:pt>
                <c:pt idx="20698">
                  <c:v>9.7095580000000001E-3</c:v>
                </c:pt>
                <c:pt idx="20699">
                  <c:v>3.265773E-3</c:v>
                </c:pt>
                <c:pt idx="20700">
                  <c:v>7.0708079999999996E-3</c:v>
                </c:pt>
                <c:pt idx="20701">
                  <c:v>8.3525869999999999E-3</c:v>
                </c:pt>
                <c:pt idx="20702">
                  <c:v>8.4155730000000008E-3</c:v>
                </c:pt>
                <c:pt idx="20703">
                  <c:v>9.3588639999999997E-3</c:v>
                </c:pt>
                <c:pt idx="20704">
                  <c:v>6.0806009999999997E-3</c:v>
                </c:pt>
                <c:pt idx="20705">
                  <c:v>5.8419819999999999E-3</c:v>
                </c:pt>
                <c:pt idx="20706">
                  <c:v>4.8388650000000004E-3</c:v>
                </c:pt>
                <c:pt idx="20707">
                  <c:v>8.1209449999999992E-3</c:v>
                </c:pt>
                <c:pt idx="20708">
                  <c:v>9.2759999999999995E-3</c:v>
                </c:pt>
                <c:pt idx="20709">
                  <c:v>9.762293E-3</c:v>
                </c:pt>
                <c:pt idx="20710">
                  <c:v>4.8516999999999996E-3</c:v>
                </c:pt>
                <c:pt idx="20711">
                  <c:v>2.1270199999999999E-3</c:v>
                </c:pt>
                <c:pt idx="20712">
                  <c:v>8.0754309999999992E-3</c:v>
                </c:pt>
                <c:pt idx="20713">
                  <c:v>7.795799E-3</c:v>
                </c:pt>
                <c:pt idx="20714">
                  <c:v>7.9964579999999997E-3</c:v>
                </c:pt>
                <c:pt idx="20715">
                  <c:v>6.682187E-3</c:v>
                </c:pt>
                <c:pt idx="20716">
                  <c:v>9.7156559999999996E-3</c:v>
                </c:pt>
                <c:pt idx="20717">
                  <c:v>8.8157740000000002E-3</c:v>
                </c:pt>
                <c:pt idx="20718">
                  <c:v>9.7688459999999994E-3</c:v>
                </c:pt>
                <c:pt idx="20719">
                  <c:v>6.142153E-3</c:v>
                </c:pt>
                <c:pt idx="20720">
                  <c:v>1.1661553999999999E-2</c:v>
                </c:pt>
                <c:pt idx="20721">
                  <c:v>1.2884477E-2</c:v>
                </c:pt>
                <c:pt idx="20722">
                  <c:v>3.6876510000000001E-3</c:v>
                </c:pt>
                <c:pt idx="20723">
                  <c:v>7.3878470000000003E-3</c:v>
                </c:pt>
                <c:pt idx="20724">
                  <c:v>1.0623173E-2</c:v>
                </c:pt>
                <c:pt idx="20725">
                  <c:v>1.3590201E-2</c:v>
                </c:pt>
                <c:pt idx="20726">
                  <c:v>9.6022780000000005E-3</c:v>
                </c:pt>
                <c:pt idx="20727">
                  <c:v>6.708487E-3</c:v>
                </c:pt>
                <c:pt idx="20728">
                  <c:v>9.5257099999999997E-3</c:v>
                </c:pt>
                <c:pt idx="20729">
                  <c:v>6.5789209999999997E-3</c:v>
                </c:pt>
                <c:pt idx="20730">
                  <c:v>1.3070185E-2</c:v>
                </c:pt>
                <c:pt idx="20731">
                  <c:v>6.4458379999999997E-3</c:v>
                </c:pt>
                <c:pt idx="20732">
                  <c:v>1.0330219E-2</c:v>
                </c:pt>
                <c:pt idx="20733">
                  <c:v>1.0242599999999999E-2</c:v>
                </c:pt>
                <c:pt idx="20734">
                  <c:v>1.4787962999999999E-2</c:v>
                </c:pt>
                <c:pt idx="20735">
                  <c:v>9.5071789999999993E-3</c:v>
                </c:pt>
                <c:pt idx="20736">
                  <c:v>8.1405009999999996E-3</c:v>
                </c:pt>
                <c:pt idx="20737">
                  <c:v>9.4885939999999995E-3</c:v>
                </c:pt>
                <c:pt idx="20738">
                  <c:v>6.0855400000000004E-3</c:v>
                </c:pt>
                <c:pt idx="20739">
                  <c:v>9.2022360000000008E-3</c:v>
                </c:pt>
                <c:pt idx="20740">
                  <c:v>7.7363650000000003E-3</c:v>
                </c:pt>
                <c:pt idx="20741">
                  <c:v>4.8223340000000002E-3</c:v>
                </c:pt>
                <c:pt idx="20742">
                  <c:v>8.2785840000000003E-3</c:v>
                </c:pt>
                <c:pt idx="20743">
                  <c:v>8.6548890000000007E-3</c:v>
                </c:pt>
                <c:pt idx="20744">
                  <c:v>8.2561800000000001E-3</c:v>
                </c:pt>
                <c:pt idx="20745">
                  <c:v>6.9216700000000004E-3</c:v>
                </c:pt>
                <c:pt idx="20746">
                  <c:v>7.3275149999999997E-3</c:v>
                </c:pt>
                <c:pt idx="20747">
                  <c:v>9.4985239999999995E-3</c:v>
                </c:pt>
                <c:pt idx="20748">
                  <c:v>8.1528610000000008E-3</c:v>
                </c:pt>
                <c:pt idx="20749">
                  <c:v>6.3576240000000001E-3</c:v>
                </c:pt>
                <c:pt idx="20750">
                  <c:v>3.163407E-3</c:v>
                </c:pt>
                <c:pt idx="20751">
                  <c:v>6.8633369999999997E-3</c:v>
                </c:pt>
                <c:pt idx="20752">
                  <c:v>9.8444090000000001E-3</c:v>
                </c:pt>
                <c:pt idx="20753">
                  <c:v>1.0107263E-2</c:v>
                </c:pt>
                <c:pt idx="20754">
                  <c:v>4.7323490000000003E-3</c:v>
                </c:pt>
                <c:pt idx="20755">
                  <c:v>8.9593190000000003E-3</c:v>
                </c:pt>
                <c:pt idx="20756">
                  <c:v>4.9829729999999999E-3</c:v>
                </c:pt>
                <c:pt idx="20757">
                  <c:v>7.4013899999999999E-3</c:v>
                </c:pt>
                <c:pt idx="20758">
                  <c:v>9.1542399999999993E-3</c:v>
                </c:pt>
                <c:pt idx="20759">
                  <c:v>6.1632450000000004E-3</c:v>
                </c:pt>
                <c:pt idx="20760">
                  <c:v>1.0678879E-2</c:v>
                </c:pt>
                <c:pt idx="20761">
                  <c:v>6.8481879999999998E-3</c:v>
                </c:pt>
                <c:pt idx="20762">
                  <c:v>9.3753880000000001E-3</c:v>
                </c:pt>
                <c:pt idx="20763">
                  <c:v>7.1124990000000004E-3</c:v>
                </c:pt>
                <c:pt idx="20764">
                  <c:v>4.7777940000000001E-3</c:v>
                </c:pt>
                <c:pt idx="20765">
                  <c:v>6.134408E-3</c:v>
                </c:pt>
                <c:pt idx="20766">
                  <c:v>8.1406940000000004E-3</c:v>
                </c:pt>
                <c:pt idx="20767">
                  <c:v>9.9300710000000004E-3</c:v>
                </c:pt>
                <c:pt idx="20768">
                  <c:v>3.8226950000000001E-3</c:v>
                </c:pt>
                <c:pt idx="20769">
                  <c:v>1.3706484999999999E-2</c:v>
                </c:pt>
                <c:pt idx="20770">
                  <c:v>6.4818209999999996E-3</c:v>
                </c:pt>
                <c:pt idx="20771">
                  <c:v>5.1017709999999997E-3</c:v>
                </c:pt>
                <c:pt idx="20772">
                  <c:v>8.1321919999999999E-3</c:v>
                </c:pt>
                <c:pt idx="20773">
                  <c:v>9.4656370000000007E-3</c:v>
                </c:pt>
                <c:pt idx="20774">
                  <c:v>9.1864010000000003E-3</c:v>
                </c:pt>
                <c:pt idx="20775">
                  <c:v>3.7727279999999999E-3</c:v>
                </c:pt>
                <c:pt idx="20776">
                  <c:v>7.4891469999999998E-3</c:v>
                </c:pt>
                <c:pt idx="20777">
                  <c:v>5.2057529999999996E-3</c:v>
                </c:pt>
                <c:pt idx="20778">
                  <c:v>1.1494819E-2</c:v>
                </c:pt>
                <c:pt idx="20779">
                  <c:v>1.0105181E-2</c:v>
                </c:pt>
                <c:pt idx="20780">
                  <c:v>2.9803780000000001E-3</c:v>
                </c:pt>
                <c:pt idx="20781">
                  <c:v>7.7037599999999996E-3</c:v>
                </c:pt>
                <c:pt idx="20782">
                  <c:v>8.4374610000000003E-3</c:v>
                </c:pt>
                <c:pt idx="20783">
                  <c:v>4.3308670000000004E-3</c:v>
                </c:pt>
                <c:pt idx="20784">
                  <c:v>3.5508969999999999E-3</c:v>
                </c:pt>
                <c:pt idx="20785">
                  <c:v>6.2132580000000001E-3</c:v>
                </c:pt>
                <c:pt idx="20786">
                  <c:v>5.964329E-3</c:v>
                </c:pt>
                <c:pt idx="20787">
                  <c:v>3.0345849999999998E-3</c:v>
                </c:pt>
                <c:pt idx="20788">
                  <c:v>4.2657110000000002E-3</c:v>
                </c:pt>
                <c:pt idx="20789">
                  <c:v>1.2467509999999999E-3</c:v>
                </c:pt>
                <c:pt idx="20790">
                  <c:v>8.0877980000000002E-3</c:v>
                </c:pt>
                <c:pt idx="20791">
                  <c:v>6.240097E-3</c:v>
                </c:pt>
                <c:pt idx="20792">
                  <c:v>5.3127340000000004E-3</c:v>
                </c:pt>
                <c:pt idx="20793">
                  <c:v>6.6898000000000001E-4</c:v>
                </c:pt>
                <c:pt idx="20794">
                  <c:v>7.2534299999999999E-3</c:v>
                </c:pt>
                <c:pt idx="20795">
                  <c:v>6.2731200000000001E-3</c:v>
                </c:pt>
                <c:pt idx="20796">
                  <c:v>-2.5838400000000001E-4</c:v>
                </c:pt>
                <c:pt idx="20797">
                  <c:v>4.3414279999999996E-3</c:v>
                </c:pt>
                <c:pt idx="20798">
                  <c:v>6.3141029999999997E-3</c:v>
                </c:pt>
                <c:pt idx="20799">
                  <c:v>3.856272E-3</c:v>
                </c:pt>
                <c:pt idx="20800">
                  <c:v>2.440691E-3</c:v>
                </c:pt>
                <c:pt idx="20801">
                  <c:v>3.8106210000000001E-3</c:v>
                </c:pt>
                <c:pt idx="20802">
                  <c:v>7.1327980000000001E-3</c:v>
                </c:pt>
                <c:pt idx="20803">
                  <c:v>2.6994340000000001E-3</c:v>
                </c:pt>
                <c:pt idx="20804">
                  <c:v>3.5006849999999999E-3</c:v>
                </c:pt>
                <c:pt idx="20805">
                  <c:v>2.1981330000000001E-3</c:v>
                </c:pt>
                <c:pt idx="20806">
                  <c:v>4.7384000000000003E-3</c:v>
                </c:pt>
                <c:pt idx="20807">
                  <c:v>3.7133489999999999E-3</c:v>
                </c:pt>
                <c:pt idx="20808">
                  <c:v>3.3731640000000001E-3</c:v>
                </c:pt>
                <c:pt idx="20809">
                  <c:v>4.6064740000000002E-3</c:v>
                </c:pt>
                <c:pt idx="20810">
                  <c:v>7.0833509999999999E-3</c:v>
                </c:pt>
                <c:pt idx="20811">
                  <c:v>6.5398000000000001E-3</c:v>
                </c:pt>
                <c:pt idx="20812">
                  <c:v>2.7884229999999999E-3</c:v>
                </c:pt>
                <c:pt idx="20813">
                  <c:v>6.5413499999999996E-3</c:v>
                </c:pt>
                <c:pt idx="20814">
                  <c:v>2.8172700000000002E-3</c:v>
                </c:pt>
                <c:pt idx="20815">
                  <c:v>4.5589769999999996E-3</c:v>
                </c:pt>
                <c:pt idx="20816">
                  <c:v>5.8419040000000002E-3</c:v>
                </c:pt>
                <c:pt idx="20817">
                  <c:v>2.0775260000000001E-3</c:v>
                </c:pt>
                <c:pt idx="20818">
                  <c:v>8.2957410000000006E-3</c:v>
                </c:pt>
                <c:pt idx="20819">
                  <c:v>1.6109399999999999E-3</c:v>
                </c:pt>
                <c:pt idx="20820">
                  <c:v>2.740868E-3</c:v>
                </c:pt>
                <c:pt idx="20821">
                  <c:v>4.5273170000000003E-3</c:v>
                </c:pt>
                <c:pt idx="20822">
                  <c:v>5.428848E-3</c:v>
                </c:pt>
                <c:pt idx="20823">
                  <c:v>6.5942470000000001E-3</c:v>
                </c:pt>
                <c:pt idx="20824">
                  <c:v>5.5156370000000003E-3</c:v>
                </c:pt>
                <c:pt idx="20825">
                  <c:v>3.7859130000000001E-3</c:v>
                </c:pt>
                <c:pt idx="20826">
                  <c:v>6.4789330000000001E-3</c:v>
                </c:pt>
                <c:pt idx="20827">
                  <c:v>6.7175519999999999E-3</c:v>
                </c:pt>
                <c:pt idx="20828">
                  <c:v>5.6647039999999996E-3</c:v>
                </c:pt>
                <c:pt idx="20829">
                  <c:v>4.3365859999999999E-3</c:v>
                </c:pt>
                <c:pt idx="20830">
                  <c:v>7.2895269999999996E-3</c:v>
                </c:pt>
                <c:pt idx="20831">
                  <c:v>5.2213160000000002E-3</c:v>
                </c:pt>
                <c:pt idx="20832">
                  <c:v>3.1724940000000001E-3</c:v>
                </c:pt>
                <c:pt idx="20833">
                  <c:v>3.2949989999999998E-3</c:v>
                </c:pt>
                <c:pt idx="20834">
                  <c:v>6.3211259999999998E-3</c:v>
                </c:pt>
                <c:pt idx="20835">
                  <c:v>8.0809430000000002E-3</c:v>
                </c:pt>
                <c:pt idx="20836">
                  <c:v>2.570251E-3</c:v>
                </c:pt>
                <c:pt idx="20837">
                  <c:v>4.1948199999999999E-4</c:v>
                </c:pt>
                <c:pt idx="20838">
                  <c:v>4.7053559999999999E-3</c:v>
                </c:pt>
                <c:pt idx="20839">
                  <c:v>7.6843679999999996E-3</c:v>
                </c:pt>
                <c:pt idx="20840">
                  <c:v>2.4605780000000002E-3</c:v>
                </c:pt>
                <c:pt idx="20841">
                  <c:v>4.854494E-3</c:v>
                </c:pt>
                <c:pt idx="20842">
                  <c:v>8.4355569999999998E-3</c:v>
                </c:pt>
                <c:pt idx="20843">
                  <c:v>5.3372350000000001E-3</c:v>
                </c:pt>
                <c:pt idx="20844">
                  <c:v>7.057949E-3</c:v>
                </c:pt>
                <c:pt idx="20845">
                  <c:v>6.4957560000000001E-3</c:v>
                </c:pt>
                <c:pt idx="20846">
                  <c:v>3.579638E-3</c:v>
                </c:pt>
                <c:pt idx="20847">
                  <c:v>7.2036679999999999E-3</c:v>
                </c:pt>
                <c:pt idx="20848">
                  <c:v>7.9929949999999993E-3</c:v>
                </c:pt>
                <c:pt idx="20849">
                  <c:v>7.1695459999999997E-3</c:v>
                </c:pt>
                <c:pt idx="20850">
                  <c:v>7.0211010000000001E-3</c:v>
                </c:pt>
                <c:pt idx="20851">
                  <c:v>4.5803140000000003E-3</c:v>
                </c:pt>
                <c:pt idx="20852">
                  <c:v>2.9759579999999999E-3</c:v>
                </c:pt>
                <c:pt idx="20853">
                  <c:v>7.7917519999999999E-3</c:v>
                </c:pt>
                <c:pt idx="20854">
                  <c:v>5.0311339999999996E-3</c:v>
                </c:pt>
                <c:pt idx="20855">
                  <c:v>4.8548330000000002E-3</c:v>
                </c:pt>
                <c:pt idx="20856">
                  <c:v>4.568697E-3</c:v>
                </c:pt>
                <c:pt idx="20857">
                  <c:v>2.416863E-3</c:v>
                </c:pt>
                <c:pt idx="20858">
                  <c:v>6.8099629999999996E-3</c:v>
                </c:pt>
                <c:pt idx="20859">
                  <c:v>4.7542690000000002E-3</c:v>
                </c:pt>
                <c:pt idx="20860">
                  <c:v>3.8050839999999998E-3</c:v>
                </c:pt>
                <c:pt idx="20861">
                  <c:v>6.5401499999999998E-3</c:v>
                </c:pt>
                <c:pt idx="20862">
                  <c:v>3.3277229999999999E-3</c:v>
                </c:pt>
                <c:pt idx="20863">
                  <c:v>1.0792031000000001E-2</c:v>
                </c:pt>
                <c:pt idx="20864">
                  <c:v>2.8080610000000002E-3</c:v>
                </c:pt>
                <c:pt idx="20865">
                  <c:v>5.7577779999999999E-3</c:v>
                </c:pt>
                <c:pt idx="20866">
                  <c:v>3.1056439999999999E-3</c:v>
                </c:pt>
                <c:pt idx="20867">
                  <c:v>7.0045120000000001E-3</c:v>
                </c:pt>
                <c:pt idx="20868">
                  <c:v>3.849061E-3</c:v>
                </c:pt>
                <c:pt idx="20869">
                  <c:v>2.0247949999999998E-3</c:v>
                </c:pt>
                <c:pt idx="20870">
                  <c:v>4.1066109999999996E-3</c:v>
                </c:pt>
                <c:pt idx="20871">
                  <c:v>4.4693340000000002E-3</c:v>
                </c:pt>
                <c:pt idx="20872">
                  <c:v>-6.6259000000000001E-4</c:v>
                </c:pt>
                <c:pt idx="20873">
                  <c:v>4.4117970000000003E-3</c:v>
                </c:pt>
                <c:pt idx="20874">
                  <c:v>3.702903E-3</c:v>
                </c:pt>
                <c:pt idx="20875">
                  <c:v>5.9325020000000001E-3</c:v>
                </c:pt>
                <c:pt idx="20876">
                  <c:v>2.4364299999999998E-3</c:v>
                </c:pt>
                <c:pt idx="20877">
                  <c:v>4.1967790000000003E-3</c:v>
                </c:pt>
                <c:pt idx="20878">
                  <c:v>3.8767580000000001E-3</c:v>
                </c:pt>
                <c:pt idx="20879">
                  <c:v>4.4935460000000002E-3</c:v>
                </c:pt>
                <c:pt idx="20880">
                  <c:v>5.6813710000000002E-3</c:v>
                </c:pt>
                <c:pt idx="20881">
                  <c:v>9.2975900000000005E-4</c:v>
                </c:pt>
                <c:pt idx="20882">
                  <c:v>5.9851519999999997E-3</c:v>
                </c:pt>
                <c:pt idx="20883">
                  <c:v>1.0711198E-2</c:v>
                </c:pt>
                <c:pt idx="20884">
                  <c:v>6.0532659999999999E-3</c:v>
                </c:pt>
                <c:pt idx="20885">
                  <c:v>1.7370809999999999E-3</c:v>
                </c:pt>
                <c:pt idx="20886">
                  <c:v>8.3287840000000005E-3</c:v>
                </c:pt>
                <c:pt idx="20887">
                  <c:v>9.9626339999999997E-3</c:v>
                </c:pt>
                <c:pt idx="20888">
                  <c:v>9.5501500000000003E-3</c:v>
                </c:pt>
                <c:pt idx="20889">
                  <c:v>7.7069759999999999E-3</c:v>
                </c:pt>
                <c:pt idx="20890">
                  <c:v>6.0993080000000003E-3</c:v>
                </c:pt>
                <c:pt idx="20891">
                  <c:v>1.5099194E-2</c:v>
                </c:pt>
                <c:pt idx="20892">
                  <c:v>1.4590654999999999E-2</c:v>
                </c:pt>
                <c:pt idx="20893">
                  <c:v>9.6294520000000002E-3</c:v>
                </c:pt>
                <c:pt idx="20894">
                  <c:v>1.1841964999999999E-2</c:v>
                </c:pt>
                <c:pt idx="20895">
                  <c:v>1.0483487E-2</c:v>
                </c:pt>
                <c:pt idx="20896">
                  <c:v>8.971672E-3</c:v>
                </c:pt>
                <c:pt idx="20897">
                  <c:v>1.1652941999999999E-2</c:v>
                </c:pt>
                <c:pt idx="20898">
                  <c:v>9.2394929999999997E-3</c:v>
                </c:pt>
                <c:pt idx="20899">
                  <c:v>9.9241920000000001E-3</c:v>
                </c:pt>
                <c:pt idx="20900">
                  <c:v>7.3330180000000002E-3</c:v>
                </c:pt>
                <c:pt idx="20901">
                  <c:v>8.2297050000000004E-3</c:v>
                </c:pt>
                <c:pt idx="20902">
                  <c:v>4.8239829999999996E-3</c:v>
                </c:pt>
                <c:pt idx="20903">
                  <c:v>7.511378E-3</c:v>
                </c:pt>
                <c:pt idx="20904">
                  <c:v>9.6392749999999992E-3</c:v>
                </c:pt>
                <c:pt idx="20905">
                  <c:v>6.6288370000000003E-3</c:v>
                </c:pt>
                <c:pt idx="20906">
                  <c:v>8.0404429999999995E-3</c:v>
                </c:pt>
                <c:pt idx="20907">
                  <c:v>7.3592070000000004E-3</c:v>
                </c:pt>
                <c:pt idx="20908">
                  <c:v>7.4534429999999997E-3</c:v>
                </c:pt>
                <c:pt idx="20909">
                  <c:v>4.0635059999999997E-3</c:v>
                </c:pt>
                <c:pt idx="20910">
                  <c:v>6.7269529999999999E-3</c:v>
                </c:pt>
                <c:pt idx="20911">
                  <c:v>3.7063959999999998E-3</c:v>
                </c:pt>
                <c:pt idx="20912">
                  <c:v>7.3104709999999998E-3</c:v>
                </c:pt>
                <c:pt idx="20913">
                  <c:v>3.663538E-3</c:v>
                </c:pt>
                <c:pt idx="20914">
                  <c:v>5.1579219999999997E-3</c:v>
                </c:pt>
                <c:pt idx="20915">
                  <c:v>5.3424789999999998E-3</c:v>
                </c:pt>
                <c:pt idx="20916">
                  <c:v>1.8898630000000001E-3</c:v>
                </c:pt>
                <c:pt idx="20917">
                  <c:v>4.6025579999999996E-3</c:v>
                </c:pt>
                <c:pt idx="20918">
                  <c:v>5.4225059999999997E-3</c:v>
                </c:pt>
                <c:pt idx="20919">
                  <c:v>7.0366489999999999E-3</c:v>
                </c:pt>
                <c:pt idx="20920">
                  <c:v>2.9940769999999999E-3</c:v>
                </c:pt>
                <c:pt idx="20921">
                  <c:v>2.4020560000000001E-3</c:v>
                </c:pt>
                <c:pt idx="20922">
                  <c:v>7.6459600000000003E-3</c:v>
                </c:pt>
                <c:pt idx="20923">
                  <c:v>7.545558E-3</c:v>
                </c:pt>
                <c:pt idx="20924">
                  <c:v>6.2482520000000001E-3</c:v>
                </c:pt>
                <c:pt idx="20925">
                  <c:v>7.8248429999999997E-3</c:v>
                </c:pt>
                <c:pt idx="20926">
                  <c:v>8.5573920000000005E-3</c:v>
                </c:pt>
                <c:pt idx="20927">
                  <c:v>8.7944140000000004E-3</c:v>
                </c:pt>
                <c:pt idx="20928">
                  <c:v>6.02076E-3</c:v>
                </c:pt>
                <c:pt idx="20929">
                  <c:v>8.6343870000000003E-3</c:v>
                </c:pt>
                <c:pt idx="20930">
                  <c:v>5.7751879999999997E-3</c:v>
                </c:pt>
                <c:pt idx="20931">
                  <c:v>9.5896330000000002E-3</c:v>
                </c:pt>
                <c:pt idx="20932">
                  <c:v>6.6961850000000003E-3</c:v>
                </c:pt>
                <c:pt idx="20933">
                  <c:v>7.4349450000000001E-3</c:v>
                </c:pt>
                <c:pt idx="20934">
                  <c:v>3.3651850000000001E-3</c:v>
                </c:pt>
                <c:pt idx="20935">
                  <c:v>1.0328552E-2</c:v>
                </c:pt>
                <c:pt idx="20936">
                  <c:v>1.2827275000000001E-2</c:v>
                </c:pt>
                <c:pt idx="20937">
                  <c:v>7.1371660000000003E-3</c:v>
                </c:pt>
                <c:pt idx="20938">
                  <c:v>6.9004670000000004E-3</c:v>
                </c:pt>
                <c:pt idx="20939">
                  <c:v>7.8578729999999996E-3</c:v>
                </c:pt>
                <c:pt idx="20940">
                  <c:v>8.6160190000000008E-3</c:v>
                </c:pt>
                <c:pt idx="20941">
                  <c:v>9.0133620000000005E-3</c:v>
                </c:pt>
                <c:pt idx="20942">
                  <c:v>4.6095880000000004E-3</c:v>
                </c:pt>
                <c:pt idx="20943">
                  <c:v>6.3241310000000002E-3</c:v>
                </c:pt>
                <c:pt idx="20944">
                  <c:v>8.3315520000000007E-3</c:v>
                </c:pt>
                <c:pt idx="20945">
                  <c:v>9.769926E-3</c:v>
                </c:pt>
                <c:pt idx="20946">
                  <c:v>6.1096340000000001E-3</c:v>
                </c:pt>
                <c:pt idx="20947">
                  <c:v>1.0583745E-2</c:v>
                </c:pt>
                <c:pt idx="20948">
                  <c:v>1.2264891E-2</c:v>
                </c:pt>
                <c:pt idx="20949">
                  <c:v>4.2016379999999997E-3</c:v>
                </c:pt>
                <c:pt idx="20950">
                  <c:v>5.7369869999999998E-3</c:v>
                </c:pt>
                <c:pt idx="20951">
                  <c:v>4.9947639999999996E-3</c:v>
                </c:pt>
                <c:pt idx="20952">
                  <c:v>7.1935139999999998E-3</c:v>
                </c:pt>
                <c:pt idx="20953">
                  <c:v>5.6214500000000001E-3</c:v>
                </c:pt>
                <c:pt idx="20954">
                  <c:v>2.7805659999999999E-3</c:v>
                </c:pt>
                <c:pt idx="20955">
                  <c:v>4.4889839999999997E-3</c:v>
                </c:pt>
                <c:pt idx="20956">
                  <c:v>5.1334370000000002E-3</c:v>
                </c:pt>
                <c:pt idx="20957">
                  <c:v>7.339333E-3</c:v>
                </c:pt>
                <c:pt idx="20958">
                  <c:v>4.4670559999999996E-3</c:v>
                </c:pt>
                <c:pt idx="20959">
                  <c:v>4.9195269999999999E-3</c:v>
                </c:pt>
                <c:pt idx="20960">
                  <c:v>7.5949299999999997E-4</c:v>
                </c:pt>
                <c:pt idx="20961">
                  <c:v>5.1012449999999999E-3</c:v>
                </c:pt>
                <c:pt idx="20962">
                  <c:v>3.9304029999999998E-3</c:v>
                </c:pt>
                <c:pt idx="20963">
                  <c:v>5.3133829999999996E-3</c:v>
                </c:pt>
                <c:pt idx="20964">
                  <c:v>5.8594780000000004E-3</c:v>
                </c:pt>
                <c:pt idx="20965">
                  <c:v>6.0719989999999998E-3</c:v>
                </c:pt>
                <c:pt idx="20966">
                  <c:v>7.5915419999999997E-3</c:v>
                </c:pt>
                <c:pt idx="20967">
                  <c:v>1.423395E-3</c:v>
                </c:pt>
                <c:pt idx="20968">
                  <c:v>2.4350130000000002E-3</c:v>
                </c:pt>
                <c:pt idx="20969">
                  <c:v>3.1958780000000001E-3</c:v>
                </c:pt>
                <c:pt idx="20970">
                  <c:v>1.3233240000000001E-3</c:v>
                </c:pt>
                <c:pt idx="20971">
                  <c:v>4.4285699999999997E-3</c:v>
                </c:pt>
                <c:pt idx="20972">
                  <c:v>2.0065450000000002E-3</c:v>
                </c:pt>
                <c:pt idx="20973">
                  <c:v>2.7820570000000001E-3</c:v>
                </c:pt>
                <c:pt idx="20974">
                  <c:v>1.7734059999999999E-3</c:v>
                </c:pt>
                <c:pt idx="20975">
                  <c:v>4.5590730000000003E-3</c:v>
                </c:pt>
                <c:pt idx="20976">
                  <c:v>5.7074270000000002E-3</c:v>
                </c:pt>
                <c:pt idx="20977">
                  <c:v>2.4562400000000002E-3</c:v>
                </c:pt>
                <c:pt idx="20978">
                  <c:v>2.8253779999999999E-3</c:v>
                </c:pt>
                <c:pt idx="20979">
                  <c:v>5.6928029999999998E-3</c:v>
                </c:pt>
                <c:pt idx="20980">
                  <c:v>4.8484039999999997E-3</c:v>
                </c:pt>
                <c:pt idx="20981">
                  <c:v>4.0992570000000002E-3</c:v>
                </c:pt>
                <c:pt idx="20982">
                  <c:v>3.4256920000000001E-3</c:v>
                </c:pt>
                <c:pt idx="20983">
                  <c:v>4.7522129999999999E-3</c:v>
                </c:pt>
                <c:pt idx="20984">
                  <c:v>6.2141389999999996E-3</c:v>
                </c:pt>
                <c:pt idx="20985">
                  <c:v>5.6620660000000003E-3</c:v>
                </c:pt>
                <c:pt idx="20986">
                  <c:v>4.7519279999999999E-3</c:v>
                </c:pt>
                <c:pt idx="20987">
                  <c:v>5.1354230000000001E-3</c:v>
                </c:pt>
                <c:pt idx="20988">
                  <c:v>7.6018630000000004E-3</c:v>
                </c:pt>
                <c:pt idx="20989">
                  <c:v>7.2969310000000004E-3</c:v>
                </c:pt>
                <c:pt idx="20990">
                  <c:v>4.9072509999999996E-3</c:v>
                </c:pt>
                <c:pt idx="20991">
                  <c:v>8.1254150000000004E-3</c:v>
                </c:pt>
                <c:pt idx="20992">
                  <c:v>8.2293690000000003E-3</c:v>
                </c:pt>
                <c:pt idx="20993">
                  <c:v>7.7326900000000004E-3</c:v>
                </c:pt>
                <c:pt idx="20994">
                  <c:v>8.3185859999999993E-3</c:v>
                </c:pt>
                <c:pt idx="20995">
                  <c:v>7.8408139999999998E-3</c:v>
                </c:pt>
                <c:pt idx="20996">
                  <c:v>1.0691744E-2</c:v>
                </c:pt>
                <c:pt idx="20997">
                  <c:v>1.0606524000000001E-2</c:v>
                </c:pt>
                <c:pt idx="20998">
                  <c:v>3.537629E-3</c:v>
                </c:pt>
                <c:pt idx="20999">
                  <c:v>5.7155620000000004E-3</c:v>
                </c:pt>
                <c:pt idx="21000">
                  <c:v>5.9293719999999996E-3</c:v>
                </c:pt>
                <c:pt idx="21001">
                  <c:v>5.905403E-3</c:v>
                </c:pt>
                <c:pt idx="21002">
                  <c:v>8.7830500000000006E-3</c:v>
                </c:pt>
                <c:pt idx="21003">
                  <c:v>4.4905659999999997E-3</c:v>
                </c:pt>
                <c:pt idx="21004">
                  <c:v>6.3090510000000004E-3</c:v>
                </c:pt>
                <c:pt idx="21005">
                  <c:v>6.5229019999999997E-3</c:v>
                </c:pt>
                <c:pt idx="21006">
                  <c:v>4.2501149999999996E-3</c:v>
                </c:pt>
                <c:pt idx="21007">
                  <c:v>3.1667409999999998E-3</c:v>
                </c:pt>
                <c:pt idx="21008">
                  <c:v>3.6223430000000001E-3</c:v>
                </c:pt>
                <c:pt idx="21009">
                  <c:v>1.379162E-3</c:v>
                </c:pt>
                <c:pt idx="21010">
                  <c:v>6.9693869999999996E-3</c:v>
                </c:pt>
                <c:pt idx="21011">
                  <c:v>4.0739979999999997E-3</c:v>
                </c:pt>
                <c:pt idx="21012">
                  <c:v>4.7858859999999996E-3</c:v>
                </c:pt>
                <c:pt idx="21013">
                  <c:v>6.4322520000000003E-3</c:v>
                </c:pt>
                <c:pt idx="21014">
                  <c:v>3.588426E-3</c:v>
                </c:pt>
                <c:pt idx="21015">
                  <c:v>3.6864300000000001E-3</c:v>
                </c:pt>
                <c:pt idx="21016">
                  <c:v>-1.26205E-3</c:v>
                </c:pt>
                <c:pt idx="21017">
                  <c:v>3.5417600000000001E-3</c:v>
                </c:pt>
                <c:pt idx="21018">
                  <c:v>5.915656E-3</c:v>
                </c:pt>
                <c:pt idx="21019">
                  <c:v>4.2897960000000002E-3</c:v>
                </c:pt>
                <c:pt idx="21020">
                  <c:v>5.75802E-3</c:v>
                </c:pt>
                <c:pt idx="21021">
                  <c:v>6.087187E-3</c:v>
                </c:pt>
                <c:pt idx="21022">
                  <c:v>3.196178E-3</c:v>
                </c:pt>
                <c:pt idx="21023">
                  <c:v>1.5583350000000001E-3</c:v>
                </c:pt>
                <c:pt idx="21024">
                  <c:v>7.5122590000000003E-3</c:v>
                </c:pt>
                <c:pt idx="21025">
                  <c:v>5.1487039999999996E-3</c:v>
                </c:pt>
                <c:pt idx="21026">
                  <c:v>1.1686999E-2</c:v>
                </c:pt>
                <c:pt idx="21027">
                  <c:v>7.2019700000000002E-3</c:v>
                </c:pt>
                <c:pt idx="21028">
                  <c:v>3.306116E-3</c:v>
                </c:pt>
                <c:pt idx="21029">
                  <c:v>5.5511609999999998E-3</c:v>
                </c:pt>
                <c:pt idx="21030">
                  <c:v>4.2527540000000001E-3</c:v>
                </c:pt>
                <c:pt idx="21031">
                  <c:v>3.4764420000000002E-3</c:v>
                </c:pt>
                <c:pt idx="21032">
                  <c:v>7.5587279999999998E-3</c:v>
                </c:pt>
                <c:pt idx="21033">
                  <c:v>4.9741300000000002E-3</c:v>
                </c:pt>
                <c:pt idx="21034">
                  <c:v>3.7957149999999999E-3</c:v>
                </c:pt>
                <c:pt idx="21035">
                  <c:v>6.3382339999999999E-3</c:v>
                </c:pt>
                <c:pt idx="21036">
                  <c:v>3.5091250000000001E-3</c:v>
                </c:pt>
                <c:pt idx="21037">
                  <c:v>5.41728E-3</c:v>
                </c:pt>
                <c:pt idx="21038">
                  <c:v>3.9209400000000004E-3</c:v>
                </c:pt>
                <c:pt idx="21039">
                  <c:v>3.3859110000000001E-3</c:v>
                </c:pt>
                <c:pt idx="21040">
                  <c:v>5.866731E-3</c:v>
                </c:pt>
                <c:pt idx="21041">
                  <c:v>4.23661E-3</c:v>
                </c:pt>
                <c:pt idx="21042">
                  <c:v>2.9765260000000002E-3</c:v>
                </c:pt>
                <c:pt idx="21043">
                  <c:v>4.6977269999999996E-3</c:v>
                </c:pt>
                <c:pt idx="21044">
                  <c:v>6.0814720000000001E-3</c:v>
                </c:pt>
                <c:pt idx="21045">
                  <c:v>6.3091730000000004E-3</c:v>
                </c:pt>
                <c:pt idx="21046">
                  <c:v>6.0162159999999996E-3</c:v>
                </c:pt>
                <c:pt idx="21047">
                  <c:v>3.6904780000000001E-3</c:v>
                </c:pt>
                <c:pt idx="21048">
                  <c:v>4.7801229999999998E-3</c:v>
                </c:pt>
                <c:pt idx="21049">
                  <c:v>4.2903669999999998E-3</c:v>
                </c:pt>
                <c:pt idx="21050">
                  <c:v>6.3402629999999996E-3</c:v>
                </c:pt>
                <c:pt idx="21051">
                  <c:v>4.3096030000000004E-3</c:v>
                </c:pt>
                <c:pt idx="21052">
                  <c:v>2.5269170000000001E-3</c:v>
                </c:pt>
                <c:pt idx="21053">
                  <c:v>7.8473799999999993E-3</c:v>
                </c:pt>
                <c:pt idx="21054">
                  <c:v>7.9931640000000005E-3</c:v>
                </c:pt>
                <c:pt idx="21055">
                  <c:v>2.687081E-3</c:v>
                </c:pt>
                <c:pt idx="21056">
                  <c:v>8.555623E-3</c:v>
                </c:pt>
                <c:pt idx="21057">
                  <c:v>6.4346819999999997E-3</c:v>
                </c:pt>
                <c:pt idx="21058">
                  <c:v>6.4789219999999998E-3</c:v>
                </c:pt>
                <c:pt idx="21059">
                  <c:v>5.9460229999999999E-3</c:v>
                </c:pt>
                <c:pt idx="21060">
                  <c:v>4.7529750000000004E-3</c:v>
                </c:pt>
                <c:pt idx="21061">
                  <c:v>4.7002449999999996E-3</c:v>
                </c:pt>
                <c:pt idx="21062">
                  <c:v>7.5638210000000001E-3</c:v>
                </c:pt>
                <c:pt idx="21063">
                  <c:v>7.2130830000000003E-3</c:v>
                </c:pt>
                <c:pt idx="21064">
                  <c:v>4.3720310000000002E-3</c:v>
                </c:pt>
                <c:pt idx="21065">
                  <c:v>3.8593719999999998E-3</c:v>
                </c:pt>
                <c:pt idx="21066">
                  <c:v>1.2747749999999999E-3</c:v>
                </c:pt>
                <c:pt idx="21067">
                  <c:v>1.477974E-3</c:v>
                </c:pt>
                <c:pt idx="21068">
                  <c:v>3.4000879999999999E-3</c:v>
                </c:pt>
                <c:pt idx="21069">
                  <c:v>2.9172569999999999E-3</c:v>
                </c:pt>
                <c:pt idx="21070">
                  <c:v>5.3004489999999996E-3</c:v>
                </c:pt>
                <c:pt idx="21071">
                  <c:v>5.8503920000000003E-3</c:v>
                </c:pt>
                <c:pt idx="21072">
                  <c:v>3.7955049999999998E-3</c:v>
                </c:pt>
                <c:pt idx="21073">
                  <c:v>5.5635779999999996E-3</c:v>
                </c:pt>
                <c:pt idx="21074">
                  <c:v>4.2121830000000004E-3</c:v>
                </c:pt>
                <c:pt idx="21075">
                  <c:v>4.742685E-3</c:v>
                </c:pt>
                <c:pt idx="21076">
                  <c:v>7.1248570000000001E-3</c:v>
                </c:pt>
                <c:pt idx="21077">
                  <c:v>6.7205889999999999E-3</c:v>
                </c:pt>
                <c:pt idx="21078">
                  <c:v>7.5442410000000001E-3</c:v>
                </c:pt>
                <c:pt idx="21079">
                  <c:v>7.2116120000000001E-3</c:v>
                </c:pt>
                <c:pt idx="21080">
                  <c:v>1.3554179999999999E-3</c:v>
                </c:pt>
                <c:pt idx="21081">
                  <c:v>7.4106470000000002E-3</c:v>
                </c:pt>
                <c:pt idx="21082">
                  <c:v>6.528425E-3</c:v>
                </c:pt>
                <c:pt idx="21083">
                  <c:v>6.714846E-3</c:v>
                </c:pt>
                <c:pt idx="21084">
                  <c:v>5.0529850000000003E-3</c:v>
                </c:pt>
                <c:pt idx="21085">
                  <c:v>7.7462390000000002E-3</c:v>
                </c:pt>
                <c:pt idx="21086">
                  <c:v>4.6764939999999998E-3</c:v>
                </c:pt>
                <c:pt idx="21087">
                  <c:v>6.376657E-3</c:v>
                </c:pt>
                <c:pt idx="21088">
                  <c:v>6.2734699999999997E-3</c:v>
                </c:pt>
                <c:pt idx="21089">
                  <c:v>4.24494E-3</c:v>
                </c:pt>
                <c:pt idx="21090">
                  <c:v>4.2101020000000003E-3</c:v>
                </c:pt>
                <c:pt idx="21091">
                  <c:v>5.6660529999999999E-3</c:v>
                </c:pt>
                <c:pt idx="21092">
                  <c:v>6.5961309999999999E-3</c:v>
                </c:pt>
                <c:pt idx="21093">
                  <c:v>4.5130070000000003E-3</c:v>
                </c:pt>
                <c:pt idx="21094">
                  <c:v>1.4013859999999999E-3</c:v>
                </c:pt>
                <c:pt idx="21095">
                  <c:v>5.1479200000000003E-3</c:v>
                </c:pt>
                <c:pt idx="21096">
                  <c:v>7.191383E-3</c:v>
                </c:pt>
                <c:pt idx="21097">
                  <c:v>4.346595E-3</c:v>
                </c:pt>
                <c:pt idx="21098">
                  <c:v>5.2851189999999996E-3</c:v>
                </c:pt>
                <c:pt idx="21099">
                  <c:v>3.8944159999999999E-3</c:v>
                </c:pt>
                <c:pt idx="21100">
                  <c:v>6.2208460000000004E-3</c:v>
                </c:pt>
                <c:pt idx="21101">
                  <c:v>3.3065490000000002E-3</c:v>
                </c:pt>
                <c:pt idx="21102">
                  <c:v>6.6735600000000003E-4</c:v>
                </c:pt>
                <c:pt idx="21103">
                  <c:v>8.5196860000000003E-3</c:v>
                </c:pt>
                <c:pt idx="21104">
                  <c:v>7.7339720000000004E-3</c:v>
                </c:pt>
                <c:pt idx="21105">
                  <c:v>3.5983489999999998E-3</c:v>
                </c:pt>
                <c:pt idx="21106">
                  <c:v>5.0805440000000002E-3</c:v>
                </c:pt>
                <c:pt idx="21107">
                  <c:v>8.6459840000000007E-3</c:v>
                </c:pt>
                <c:pt idx="21108">
                  <c:v>6.3787549999999998E-3</c:v>
                </c:pt>
                <c:pt idx="21109">
                  <c:v>6.978232E-3</c:v>
                </c:pt>
                <c:pt idx="21110">
                  <c:v>5.7732770000000003E-3</c:v>
                </c:pt>
                <c:pt idx="21111">
                  <c:v>9.6380560000000007E-3</c:v>
                </c:pt>
                <c:pt idx="21112">
                  <c:v>2.9088320000000001E-3</c:v>
                </c:pt>
                <c:pt idx="21113">
                  <c:v>3.8638409999999998E-3</c:v>
                </c:pt>
                <c:pt idx="21114">
                  <c:v>4.0103159999999999E-3</c:v>
                </c:pt>
                <c:pt idx="21115">
                  <c:v>1.7444979999999999E-3</c:v>
                </c:pt>
                <c:pt idx="21116">
                  <c:v>3.4091970000000001E-3</c:v>
                </c:pt>
                <c:pt idx="21117">
                  <c:v>5.0124200000000001E-3</c:v>
                </c:pt>
                <c:pt idx="21118">
                  <c:v>5.1378470000000001E-3</c:v>
                </c:pt>
                <c:pt idx="21119">
                  <c:v>5.3309259999999997E-3</c:v>
                </c:pt>
                <c:pt idx="21120">
                  <c:v>3.6887679999999998E-3</c:v>
                </c:pt>
                <c:pt idx="21121">
                  <c:v>4.2512269999999998E-3</c:v>
                </c:pt>
                <c:pt idx="21122">
                  <c:v>3.2566320000000002E-3</c:v>
                </c:pt>
                <c:pt idx="21123">
                  <c:v>3.9040469999999999E-3</c:v>
                </c:pt>
                <c:pt idx="21124">
                  <c:v>3.6120950000000001E-3</c:v>
                </c:pt>
                <c:pt idx="21125">
                  <c:v>5.1194439999999999E-3</c:v>
                </c:pt>
                <c:pt idx="21126">
                  <c:v>8.2429679999999998E-3</c:v>
                </c:pt>
                <c:pt idx="21127">
                  <c:v>2.9376850000000002E-3</c:v>
                </c:pt>
                <c:pt idx="21128">
                  <c:v>2.3331060000000002E-3</c:v>
                </c:pt>
                <c:pt idx="21129">
                  <c:v>5.3046619999999999E-3</c:v>
                </c:pt>
                <c:pt idx="21130">
                  <c:v>5.1943229999999998E-3</c:v>
                </c:pt>
                <c:pt idx="21131">
                  <c:v>7.4958259999999997E-3</c:v>
                </c:pt>
                <c:pt idx="21132">
                  <c:v>6.5556210000000002E-3</c:v>
                </c:pt>
                <c:pt idx="21133">
                  <c:v>2.7443709999999998E-3</c:v>
                </c:pt>
                <c:pt idx="21134">
                  <c:v>1.4795629999999999E-3</c:v>
                </c:pt>
                <c:pt idx="21135">
                  <c:v>2.8553530000000001E-3</c:v>
                </c:pt>
                <c:pt idx="21136">
                  <c:v>5.3402290000000002E-3</c:v>
                </c:pt>
                <c:pt idx="21137">
                  <c:v>5.1894940000000002E-3</c:v>
                </c:pt>
                <c:pt idx="21138">
                  <c:v>7.7661290000000001E-3</c:v>
                </c:pt>
                <c:pt idx="21139">
                  <c:v>3.5756450000000001E-3</c:v>
                </c:pt>
                <c:pt idx="21140">
                  <c:v>2.1781510000000001E-3</c:v>
                </c:pt>
                <c:pt idx="21141">
                  <c:v>3.1400849999999999E-3</c:v>
                </c:pt>
                <c:pt idx="21142">
                  <c:v>6.1904289999999999E-3</c:v>
                </c:pt>
                <c:pt idx="21143">
                  <c:v>5.1864169999999996E-3</c:v>
                </c:pt>
                <c:pt idx="21144">
                  <c:v>6.2377830000000002E-3</c:v>
                </c:pt>
                <c:pt idx="21145">
                  <c:v>1.121585E-3</c:v>
                </c:pt>
                <c:pt idx="21146">
                  <c:v>1.363466E-3</c:v>
                </c:pt>
                <c:pt idx="21147">
                  <c:v>1.582378E-3</c:v>
                </c:pt>
                <c:pt idx="21148">
                  <c:v>2.3637250000000001E-3</c:v>
                </c:pt>
                <c:pt idx="21149">
                  <c:v>3.3014239999999999E-3</c:v>
                </c:pt>
                <c:pt idx="21150">
                  <c:v>8.3385100000000004E-4</c:v>
                </c:pt>
                <c:pt idx="21151">
                  <c:v>4.2813130000000001E-3</c:v>
                </c:pt>
                <c:pt idx="21152">
                  <c:v>1.8623979999999999E-3</c:v>
                </c:pt>
                <c:pt idx="21153">
                  <c:v>5.0557939999999997E-3</c:v>
                </c:pt>
                <c:pt idx="21154">
                  <c:v>5.6367980000000002E-3</c:v>
                </c:pt>
                <c:pt idx="21155">
                  <c:v>1.212489E-3</c:v>
                </c:pt>
                <c:pt idx="21156">
                  <c:v>1.2407989999999999E-3</c:v>
                </c:pt>
                <c:pt idx="21157">
                  <c:v>2.5132570000000001E-3</c:v>
                </c:pt>
                <c:pt idx="21158">
                  <c:v>4.9782999999999997E-3</c:v>
                </c:pt>
                <c:pt idx="21159">
                  <c:v>1.9963580000000002E-3</c:v>
                </c:pt>
                <c:pt idx="21160">
                  <c:v>6.0984029999999996E-3</c:v>
                </c:pt>
                <c:pt idx="21161">
                  <c:v>2.994755E-3</c:v>
                </c:pt>
                <c:pt idx="21162">
                  <c:v>1.295156E-3</c:v>
                </c:pt>
                <c:pt idx="21163">
                  <c:v>4.3199739999999999E-3</c:v>
                </c:pt>
                <c:pt idx="21164">
                  <c:v>1.3820999999999999E-4</c:v>
                </c:pt>
                <c:pt idx="21165">
                  <c:v>2.107617E-3</c:v>
                </c:pt>
                <c:pt idx="21166">
                  <c:v>1.9153519999999999E-3</c:v>
                </c:pt>
                <c:pt idx="21167">
                  <c:v>4.7902350000000003E-3</c:v>
                </c:pt>
                <c:pt idx="21168">
                  <c:v>3.1934189999999999E-3</c:v>
                </c:pt>
                <c:pt idx="21169">
                  <c:v>1.7633010000000001E-3</c:v>
                </c:pt>
                <c:pt idx="21170">
                  <c:v>3.1097329999999999E-3</c:v>
                </c:pt>
                <c:pt idx="21171">
                  <c:v>6.8549359999999998E-3</c:v>
                </c:pt>
                <c:pt idx="21172">
                  <c:v>6.8908789999999999E-3</c:v>
                </c:pt>
                <c:pt idx="21173">
                  <c:v>8.6051540000000003E-3</c:v>
                </c:pt>
                <c:pt idx="21174">
                  <c:v>7.3985580000000004E-3</c:v>
                </c:pt>
                <c:pt idx="21175">
                  <c:v>9.0395979999999994E-3</c:v>
                </c:pt>
                <c:pt idx="21176">
                  <c:v>5.2620280000000002E-3</c:v>
                </c:pt>
                <c:pt idx="21177">
                  <c:v>5.6101040000000003E-3</c:v>
                </c:pt>
                <c:pt idx="21178">
                  <c:v>5.0033559999999996E-3</c:v>
                </c:pt>
                <c:pt idx="21179">
                  <c:v>8.2558749999999993E-3</c:v>
                </c:pt>
                <c:pt idx="21180">
                  <c:v>6.894496E-3</c:v>
                </c:pt>
                <c:pt idx="21181">
                  <c:v>4.446785E-3</c:v>
                </c:pt>
                <c:pt idx="21182">
                  <c:v>5.1069080000000003E-3</c:v>
                </c:pt>
                <c:pt idx="21183">
                  <c:v>3.8120789999999999E-3</c:v>
                </c:pt>
                <c:pt idx="21184">
                  <c:v>1.72438E-3</c:v>
                </c:pt>
                <c:pt idx="21185">
                  <c:v>3.3172169999999999E-3</c:v>
                </c:pt>
                <c:pt idx="21186">
                  <c:v>5.4706600000000002E-4</c:v>
                </c:pt>
                <c:pt idx="21187">
                  <c:v>5.4384940000000003E-3</c:v>
                </c:pt>
                <c:pt idx="21188">
                  <c:v>4.5326680000000001E-3</c:v>
                </c:pt>
                <c:pt idx="21189">
                  <c:v>1.351788E-3</c:v>
                </c:pt>
                <c:pt idx="21190">
                  <c:v>3.6942390000000002E-3</c:v>
                </c:pt>
                <c:pt idx="21191">
                  <c:v>6.8300299999999995E-4</c:v>
                </c:pt>
                <c:pt idx="21192">
                  <c:v>2.8078679999999998E-3</c:v>
                </c:pt>
                <c:pt idx="21193">
                  <c:v>2.4043990000000002E-3</c:v>
                </c:pt>
                <c:pt idx="21194">
                  <c:v>3.1517810000000002E-3</c:v>
                </c:pt>
                <c:pt idx="21195">
                  <c:v>5.2287799999999997E-3</c:v>
                </c:pt>
                <c:pt idx="21196">
                  <c:v>3.8141680000000002E-3</c:v>
                </c:pt>
                <c:pt idx="21197">
                  <c:v>1.412529E-3</c:v>
                </c:pt>
                <c:pt idx="21198">
                  <c:v>-1.6340040000000001E-3</c:v>
                </c:pt>
                <c:pt idx="21199">
                  <c:v>2.8137420000000002E-3</c:v>
                </c:pt>
                <c:pt idx="21200">
                  <c:v>1.7911509999999999E-3</c:v>
                </c:pt>
                <c:pt idx="21201">
                  <c:v>1.974909E-3</c:v>
                </c:pt>
                <c:pt idx="21202">
                  <c:v>-2.1577839999999998E-3</c:v>
                </c:pt>
                <c:pt idx="21203">
                  <c:v>-5.8971499999999999E-4</c:v>
                </c:pt>
                <c:pt idx="21204">
                  <c:v>1.3106459999999999E-3</c:v>
                </c:pt>
                <c:pt idx="21205">
                  <c:v>3.4760630000000002E-3</c:v>
                </c:pt>
                <c:pt idx="21206">
                  <c:v>4.4629499999999998E-4</c:v>
                </c:pt>
                <c:pt idx="21207">
                  <c:v>3.6157229999999999E-3</c:v>
                </c:pt>
                <c:pt idx="21208">
                  <c:v>3.9508069999999998E-3</c:v>
                </c:pt>
                <c:pt idx="21209">
                  <c:v>2.9404040000000002E-3</c:v>
                </c:pt>
                <c:pt idx="21210">
                  <c:v>2.0434569999999998E-3</c:v>
                </c:pt>
                <c:pt idx="21211">
                  <c:v>-6.6950500000000003E-4</c:v>
                </c:pt>
                <c:pt idx="21212">
                  <c:v>5.331723E-3</c:v>
                </c:pt>
                <c:pt idx="21213">
                  <c:v>6.3346690000000002E-3</c:v>
                </c:pt>
                <c:pt idx="21214">
                  <c:v>3.401631E-3</c:v>
                </c:pt>
                <c:pt idx="21215">
                  <c:v>1.5728389999999999E-3</c:v>
                </c:pt>
                <c:pt idx="21216">
                  <c:v>1.882005E-3</c:v>
                </c:pt>
                <c:pt idx="21217">
                  <c:v>3.7925569999999998E-3</c:v>
                </c:pt>
                <c:pt idx="21218">
                  <c:v>1.552599E-3</c:v>
                </c:pt>
                <c:pt idx="21219">
                  <c:v>-3.6115370000000002E-3</c:v>
                </c:pt>
                <c:pt idx="21220">
                  <c:v>-1.705935E-3</c:v>
                </c:pt>
                <c:pt idx="21221">
                  <c:v>4.2960309999999996E-3</c:v>
                </c:pt>
                <c:pt idx="21222">
                  <c:v>5.9212539999999999E-3</c:v>
                </c:pt>
                <c:pt idx="21223">
                  <c:v>1.854341E-3</c:v>
                </c:pt>
                <c:pt idx="21224">
                  <c:v>1.0787699999999999E-3</c:v>
                </c:pt>
                <c:pt idx="21225">
                  <c:v>4.7637859999999999E-3</c:v>
                </c:pt>
                <c:pt idx="21226">
                  <c:v>7.7767770000000003E-3</c:v>
                </c:pt>
                <c:pt idx="21227">
                  <c:v>4.0795099999999997E-3</c:v>
                </c:pt>
                <c:pt idx="21228">
                  <c:v>3.2333319999999998E-3</c:v>
                </c:pt>
                <c:pt idx="21229">
                  <c:v>4.0967290000000003E-3</c:v>
                </c:pt>
                <c:pt idx="21230">
                  <c:v>6.4892109999999999E-3</c:v>
                </c:pt>
                <c:pt idx="21231">
                  <c:v>-1.4371550000000001E-3</c:v>
                </c:pt>
                <c:pt idx="21232">
                  <c:v>9.76201E-4</c:v>
                </c:pt>
                <c:pt idx="21233">
                  <c:v>1.5626290000000001E-3</c:v>
                </c:pt>
                <c:pt idx="21234">
                  <c:v>5.7491510000000001E-3</c:v>
                </c:pt>
                <c:pt idx="21235">
                  <c:v>4.6090510000000003E-3</c:v>
                </c:pt>
                <c:pt idx="21236">
                  <c:v>4.7711999999999999E-4</c:v>
                </c:pt>
                <c:pt idx="21237">
                  <c:v>5.3091599999999998E-4</c:v>
                </c:pt>
                <c:pt idx="21238">
                  <c:v>5.0237349999999997E-3</c:v>
                </c:pt>
                <c:pt idx="21239">
                  <c:v>4.79497E-3</c:v>
                </c:pt>
                <c:pt idx="21240">
                  <c:v>1.210788E-3</c:v>
                </c:pt>
                <c:pt idx="21241">
                  <c:v>3.797782E-3</c:v>
                </c:pt>
                <c:pt idx="21242">
                  <c:v>2.8198469999999999E-3</c:v>
                </c:pt>
                <c:pt idx="21243">
                  <c:v>3.4033459999999998E-3</c:v>
                </c:pt>
                <c:pt idx="21244">
                  <c:v>-4.42912E-4</c:v>
                </c:pt>
                <c:pt idx="21245">
                  <c:v>1.013838E-3</c:v>
                </c:pt>
                <c:pt idx="21246">
                  <c:v>4.3087790000000004E-3</c:v>
                </c:pt>
                <c:pt idx="21247">
                  <c:v>2.1015510000000001E-3</c:v>
                </c:pt>
                <c:pt idx="21248">
                  <c:v>2.204494E-3</c:v>
                </c:pt>
                <c:pt idx="21249">
                  <c:v>-2.3782740000000001E-3</c:v>
                </c:pt>
                <c:pt idx="21250">
                  <c:v>3.9513699999999999E-4</c:v>
                </c:pt>
                <c:pt idx="21251">
                  <c:v>5.5625800000000001E-4</c:v>
                </c:pt>
                <c:pt idx="21252">
                  <c:v>3.250242E-3</c:v>
                </c:pt>
                <c:pt idx="21253">
                  <c:v>-3.9141929999999998E-3</c:v>
                </c:pt>
                <c:pt idx="21254">
                  <c:v>-3.3463640000000001E-3</c:v>
                </c:pt>
                <c:pt idx="21255">
                  <c:v>-2.3247760000000002E-3</c:v>
                </c:pt>
                <c:pt idx="21256">
                  <c:v>2.610046E-3</c:v>
                </c:pt>
                <c:pt idx="21257">
                  <c:v>-2.1711270000000001E-3</c:v>
                </c:pt>
                <c:pt idx="21258">
                  <c:v>2.4180600000000001E-4</c:v>
                </c:pt>
                <c:pt idx="21259">
                  <c:v>-1.7803319999999999E-3</c:v>
                </c:pt>
                <c:pt idx="21260">
                  <c:v>-4.9978449999999999E-3</c:v>
                </c:pt>
                <c:pt idx="21261">
                  <c:v>-4.592512E-3</c:v>
                </c:pt>
                <c:pt idx="21262">
                  <c:v>-3.2297670000000001E-3</c:v>
                </c:pt>
                <c:pt idx="21263">
                  <c:v>5.3168200000000001E-4</c:v>
                </c:pt>
                <c:pt idx="21264">
                  <c:v>7.8079699999999996E-4</c:v>
                </c:pt>
                <c:pt idx="21265">
                  <c:v>-7.1066870000000004E-3</c:v>
                </c:pt>
                <c:pt idx="21266">
                  <c:v>-2.1661850000000002E-3</c:v>
                </c:pt>
                <c:pt idx="21267">
                  <c:v>-5.7710399999999999E-3</c:v>
                </c:pt>
                <c:pt idx="21268">
                  <c:v>-4.1083659999999996E-3</c:v>
                </c:pt>
                <c:pt idx="21269">
                  <c:v>-5.8588620000000003E-3</c:v>
                </c:pt>
                <c:pt idx="21270">
                  <c:v>-2.9934599999999999E-3</c:v>
                </c:pt>
                <c:pt idx="21271">
                  <c:v>-4.1404830000000004E-3</c:v>
                </c:pt>
                <c:pt idx="21272">
                  <c:v>-4.1472200000000001E-3</c:v>
                </c:pt>
                <c:pt idx="21273">
                  <c:v>-4.5629399999999997E-3</c:v>
                </c:pt>
                <c:pt idx="21274">
                  <c:v>-4.7847539999999996E-3</c:v>
                </c:pt>
                <c:pt idx="21275">
                  <c:v>-8.8828300000000002E-4</c:v>
                </c:pt>
                <c:pt idx="21276">
                  <c:v>-4.3996440000000003E-3</c:v>
                </c:pt>
                <c:pt idx="21277">
                  <c:v>-2.0046640000000002E-3</c:v>
                </c:pt>
                <c:pt idx="21278">
                  <c:v>-4.0516129999999999E-3</c:v>
                </c:pt>
                <c:pt idx="21279">
                  <c:v>-4.9392439999999998E-3</c:v>
                </c:pt>
                <c:pt idx="21280">
                  <c:v>-3.6779880000000001E-3</c:v>
                </c:pt>
                <c:pt idx="21281">
                  <c:v>-3.102479E-3</c:v>
                </c:pt>
                <c:pt idx="21282">
                  <c:v>-6.9299629999999999E-3</c:v>
                </c:pt>
                <c:pt idx="21283">
                  <c:v>-3.033759E-3</c:v>
                </c:pt>
                <c:pt idx="21284">
                  <c:v>-8.5019900000000005E-4</c:v>
                </c:pt>
                <c:pt idx="21285">
                  <c:v>-7.0186129999999999E-3</c:v>
                </c:pt>
                <c:pt idx="21286">
                  <c:v>-5.6534819999999996E-3</c:v>
                </c:pt>
                <c:pt idx="21287">
                  <c:v>-6.3829220000000001E-3</c:v>
                </c:pt>
                <c:pt idx="21288">
                  <c:v>-4.810038E-3</c:v>
                </c:pt>
                <c:pt idx="21289">
                  <c:v>-4.3572999999999997E-3</c:v>
                </c:pt>
                <c:pt idx="21290">
                  <c:v>-5.5130769999999999E-3</c:v>
                </c:pt>
                <c:pt idx="21291">
                  <c:v>-7.0316110000000001E-3</c:v>
                </c:pt>
                <c:pt idx="21292">
                  <c:v>-6.0619289999999998E-3</c:v>
                </c:pt>
                <c:pt idx="21293">
                  <c:v>-3.2525610000000002E-3</c:v>
                </c:pt>
                <c:pt idx="21294">
                  <c:v>-8.2572549999999998E-3</c:v>
                </c:pt>
                <c:pt idx="21295">
                  <c:v>-4.7562630000000002E-3</c:v>
                </c:pt>
                <c:pt idx="21296">
                  <c:v>-3.265942E-3</c:v>
                </c:pt>
                <c:pt idx="21297">
                  <c:v>-3.773008E-3</c:v>
                </c:pt>
                <c:pt idx="21298">
                  <c:v>-9.0893970000000008E-3</c:v>
                </c:pt>
                <c:pt idx="21299">
                  <c:v>-7.0536770000000004E-3</c:v>
                </c:pt>
                <c:pt idx="21300">
                  <c:v>-8.3639189999999992E-3</c:v>
                </c:pt>
                <c:pt idx="21301">
                  <c:v>-8.6219799999999996E-3</c:v>
                </c:pt>
                <c:pt idx="21302">
                  <c:v>-8.6262969999999998E-3</c:v>
                </c:pt>
                <c:pt idx="21303">
                  <c:v>-6.3117440000000002E-3</c:v>
                </c:pt>
                <c:pt idx="21304">
                  <c:v>-7.6007430000000001E-3</c:v>
                </c:pt>
                <c:pt idx="21305">
                  <c:v>-7.3586620000000002E-3</c:v>
                </c:pt>
                <c:pt idx="21306">
                  <c:v>-7.5427070000000001E-3</c:v>
                </c:pt>
                <c:pt idx="21307">
                  <c:v>-7.2170029999999996E-3</c:v>
                </c:pt>
                <c:pt idx="21308">
                  <c:v>-7.2238809999999997E-3</c:v>
                </c:pt>
                <c:pt idx="21309">
                  <c:v>-5.9314490000000001E-3</c:v>
                </c:pt>
                <c:pt idx="21310">
                  <c:v>-7.7565439999999998E-3</c:v>
                </c:pt>
                <c:pt idx="21311">
                  <c:v>-5.4664910000000004E-3</c:v>
                </c:pt>
                <c:pt idx="21312">
                  <c:v>-8.0524250000000002E-3</c:v>
                </c:pt>
                <c:pt idx="21313">
                  <c:v>-3.9522230000000004E-3</c:v>
                </c:pt>
                <c:pt idx="21314">
                  <c:v>-8.9261689999999994E-3</c:v>
                </c:pt>
                <c:pt idx="21315">
                  <c:v>-8.4241630000000001E-3</c:v>
                </c:pt>
                <c:pt idx="21316">
                  <c:v>-4.9269350000000003E-3</c:v>
                </c:pt>
                <c:pt idx="21317">
                  <c:v>-6.5157770000000004E-3</c:v>
                </c:pt>
                <c:pt idx="21318">
                  <c:v>-6.9836589999999997E-3</c:v>
                </c:pt>
                <c:pt idx="21319">
                  <c:v>-1.030755E-2</c:v>
                </c:pt>
                <c:pt idx="21320">
                  <c:v>-6.2933820000000001E-3</c:v>
                </c:pt>
                <c:pt idx="21321">
                  <c:v>-5.5937699999999996E-3</c:v>
                </c:pt>
                <c:pt idx="21322">
                  <c:v>-5.5865940000000003E-3</c:v>
                </c:pt>
                <c:pt idx="21323">
                  <c:v>-7.3844940000000001E-3</c:v>
                </c:pt>
                <c:pt idx="21324">
                  <c:v>-6.5080329999999999E-3</c:v>
                </c:pt>
                <c:pt idx="21325">
                  <c:v>-5.0749860000000001E-3</c:v>
                </c:pt>
                <c:pt idx="21326">
                  <c:v>-6.2846459999999996E-3</c:v>
                </c:pt>
                <c:pt idx="21327">
                  <c:v>-6.0380369999999996E-3</c:v>
                </c:pt>
                <c:pt idx="21328">
                  <c:v>-9.9973479999999997E-3</c:v>
                </c:pt>
                <c:pt idx="21329">
                  <c:v>-6.9283210000000003E-3</c:v>
                </c:pt>
                <c:pt idx="21330">
                  <c:v>-5.5669689999999997E-3</c:v>
                </c:pt>
                <c:pt idx="21331">
                  <c:v>-4.0726690000000001E-3</c:v>
                </c:pt>
                <c:pt idx="21332">
                  <c:v>-2.6657550000000001E-3</c:v>
                </c:pt>
                <c:pt idx="21333">
                  <c:v>-8.1308279999999997E-3</c:v>
                </c:pt>
                <c:pt idx="21334">
                  <c:v>-7.3593349999999998E-3</c:v>
                </c:pt>
                <c:pt idx="21335">
                  <c:v>-5.7031149999999999E-3</c:v>
                </c:pt>
                <c:pt idx="21336">
                  <c:v>-7.0459679999999997E-3</c:v>
                </c:pt>
                <c:pt idx="21337">
                  <c:v>-8.7871419999999995E-3</c:v>
                </c:pt>
                <c:pt idx="21338">
                  <c:v>-1.1075972E-2</c:v>
                </c:pt>
                <c:pt idx="21339">
                  <c:v>-9.9614390000000008E-3</c:v>
                </c:pt>
                <c:pt idx="21340">
                  <c:v>-6.0969320000000002E-3</c:v>
                </c:pt>
                <c:pt idx="21341">
                  <c:v>-9.9571840000000009E-3</c:v>
                </c:pt>
                <c:pt idx="21342">
                  <c:v>-8.5506680000000009E-3</c:v>
                </c:pt>
                <c:pt idx="21343">
                  <c:v>-4.4909449999999997E-3</c:v>
                </c:pt>
                <c:pt idx="21344">
                  <c:v>-4.606158E-3</c:v>
                </c:pt>
                <c:pt idx="21345">
                  <c:v>-3.9851089999999997E-3</c:v>
                </c:pt>
                <c:pt idx="21346">
                  <c:v>-7.200667E-3</c:v>
                </c:pt>
                <c:pt idx="21347">
                  <c:v>-1.0162635E-2</c:v>
                </c:pt>
                <c:pt idx="21348">
                  <c:v>-7.3443850000000001E-3</c:v>
                </c:pt>
                <c:pt idx="21349">
                  <c:v>-2.8779980000000001E-3</c:v>
                </c:pt>
                <c:pt idx="21350">
                  <c:v>-1.0414394E-2</c:v>
                </c:pt>
                <c:pt idx="21351">
                  <c:v>-8.1238089999999992E-3</c:v>
                </c:pt>
                <c:pt idx="21352">
                  <c:v>-8.882338E-3</c:v>
                </c:pt>
                <c:pt idx="21353">
                  <c:v>-7.7478310000000002E-3</c:v>
                </c:pt>
                <c:pt idx="21354">
                  <c:v>-5.2305199999999998E-3</c:v>
                </c:pt>
                <c:pt idx="21355">
                  <c:v>-5.9780689999999999E-3</c:v>
                </c:pt>
                <c:pt idx="21356">
                  <c:v>-1.0506016999999999E-2</c:v>
                </c:pt>
                <c:pt idx="21357">
                  <c:v>-5.9594690000000002E-3</c:v>
                </c:pt>
                <c:pt idx="21358">
                  <c:v>-3.0736729999999999E-3</c:v>
                </c:pt>
                <c:pt idx="21359">
                  <c:v>-6.2273880000000004E-3</c:v>
                </c:pt>
                <c:pt idx="21360">
                  <c:v>-7.2225850000000001E-3</c:v>
                </c:pt>
                <c:pt idx="21361">
                  <c:v>-9.1834699999999991E-3</c:v>
                </c:pt>
                <c:pt idx="21362">
                  <c:v>-8.1580479999999993E-3</c:v>
                </c:pt>
                <c:pt idx="21363">
                  <c:v>-7.3061020000000001E-3</c:v>
                </c:pt>
                <c:pt idx="21364">
                  <c:v>-6.8114530000000003E-3</c:v>
                </c:pt>
                <c:pt idx="21365">
                  <c:v>-5.5895939999999998E-3</c:v>
                </c:pt>
                <c:pt idx="21366">
                  <c:v>-5.0481959999999996E-3</c:v>
                </c:pt>
                <c:pt idx="21367">
                  <c:v>-3.1139420000000002E-3</c:v>
                </c:pt>
                <c:pt idx="21368">
                  <c:v>-3.6506899999999998E-4</c:v>
                </c:pt>
                <c:pt idx="21369">
                  <c:v>-6.5353470000000004E-3</c:v>
                </c:pt>
                <c:pt idx="21370">
                  <c:v>-5.6564620000000001E-3</c:v>
                </c:pt>
                <c:pt idx="21371">
                  <c:v>-5.6077260000000004E-3</c:v>
                </c:pt>
                <c:pt idx="21372">
                  <c:v>-6.7160889999999997E-3</c:v>
                </c:pt>
                <c:pt idx="21373">
                  <c:v>-7.8732320000000008E-3</c:v>
                </c:pt>
                <c:pt idx="21374">
                  <c:v>-3.7956890000000001E-3</c:v>
                </c:pt>
                <c:pt idx="21375">
                  <c:v>-3.8878340000000002E-3</c:v>
                </c:pt>
                <c:pt idx="21376">
                  <c:v>-4.4398850000000002E-3</c:v>
                </c:pt>
                <c:pt idx="21377">
                  <c:v>-7.4274199999999997E-3</c:v>
                </c:pt>
                <c:pt idx="21378">
                  <c:v>-5.2258060000000004E-3</c:v>
                </c:pt>
                <c:pt idx="21379">
                  <c:v>-7.1797679999999996E-3</c:v>
                </c:pt>
                <c:pt idx="21380">
                  <c:v>-6.1236340000000002E-3</c:v>
                </c:pt>
                <c:pt idx="21381">
                  <c:v>-5.2338719999999997E-3</c:v>
                </c:pt>
                <c:pt idx="21382">
                  <c:v>-6.0391469999999999E-3</c:v>
                </c:pt>
                <c:pt idx="21383">
                  <c:v>-2.0907439999999998E-3</c:v>
                </c:pt>
                <c:pt idx="21384">
                  <c:v>-5.8355849999999999E-3</c:v>
                </c:pt>
                <c:pt idx="21385">
                  <c:v>-6.1402510000000002E-3</c:v>
                </c:pt>
                <c:pt idx="21386">
                  <c:v>-4.3477680000000001E-3</c:v>
                </c:pt>
                <c:pt idx="21387">
                  <c:v>-5.9621759999999996E-3</c:v>
                </c:pt>
                <c:pt idx="21388">
                  <c:v>-1.0144238999999999E-2</c:v>
                </c:pt>
                <c:pt idx="21389">
                  <c:v>-4.6637199999999997E-3</c:v>
                </c:pt>
                <c:pt idx="21390">
                  <c:v>-4.2803140000000003E-3</c:v>
                </c:pt>
                <c:pt idx="21391">
                  <c:v>-7.5679859999999996E-3</c:v>
                </c:pt>
                <c:pt idx="21392">
                  <c:v>-1.0324814E-2</c:v>
                </c:pt>
                <c:pt idx="21393">
                  <c:v>-6.7175630000000002E-3</c:v>
                </c:pt>
                <c:pt idx="21394">
                  <c:v>-5.1440690000000002E-3</c:v>
                </c:pt>
                <c:pt idx="21395">
                  <c:v>-4.3192889999999996E-3</c:v>
                </c:pt>
                <c:pt idx="21396">
                  <c:v>-5.8503460000000002E-3</c:v>
                </c:pt>
                <c:pt idx="21397">
                  <c:v>-3.1416450000000002E-3</c:v>
                </c:pt>
                <c:pt idx="21398">
                  <c:v>-3.1580010000000001E-3</c:v>
                </c:pt>
                <c:pt idx="21399">
                  <c:v>-4.4261980000000001E-3</c:v>
                </c:pt>
                <c:pt idx="21400">
                  <c:v>-7.1806129999999998E-3</c:v>
                </c:pt>
                <c:pt idx="21401">
                  <c:v>-5.9536939999999998E-3</c:v>
                </c:pt>
                <c:pt idx="21402">
                  <c:v>-9.8583900000000007E-4</c:v>
                </c:pt>
                <c:pt idx="21403">
                  <c:v>-7.0149699999999997E-3</c:v>
                </c:pt>
                <c:pt idx="21404">
                  <c:v>-9.8879710000000006E-3</c:v>
                </c:pt>
                <c:pt idx="21405">
                  <c:v>-2.408749E-3</c:v>
                </c:pt>
                <c:pt idx="21406">
                  <c:v>-1.1677879999999999E-3</c:v>
                </c:pt>
                <c:pt idx="21407">
                  <c:v>-3.4852709999999999E-3</c:v>
                </c:pt>
                <c:pt idx="21408">
                  <c:v>-7.6224789999999997E-3</c:v>
                </c:pt>
                <c:pt idx="21409">
                  <c:v>-4.6650390000000002E-3</c:v>
                </c:pt>
                <c:pt idx="21410">
                  <c:v>-3.2120059999999999E-3</c:v>
                </c:pt>
                <c:pt idx="21411">
                  <c:v>-5.1414659999999999E-3</c:v>
                </c:pt>
                <c:pt idx="21412">
                  <c:v>-6.1398140000000004E-3</c:v>
                </c:pt>
                <c:pt idx="21413">
                  <c:v>-4.5001060000000002E-3</c:v>
                </c:pt>
                <c:pt idx="21414">
                  <c:v>-2.1124759999999999E-3</c:v>
                </c:pt>
                <c:pt idx="21415">
                  <c:v>-4.4890809999999998E-3</c:v>
                </c:pt>
                <c:pt idx="21416">
                  <c:v>-3.6772670000000001E-3</c:v>
                </c:pt>
                <c:pt idx="21417">
                  <c:v>-2.9819149999999999E-3</c:v>
                </c:pt>
                <c:pt idx="21418">
                  <c:v>-3.7316850000000002E-3</c:v>
                </c:pt>
                <c:pt idx="21419">
                  <c:v>-1.7441679999999999E-3</c:v>
                </c:pt>
                <c:pt idx="21420">
                  <c:v>-3.343585E-3</c:v>
                </c:pt>
                <c:pt idx="21421">
                  <c:v>-3.1941819999999998E-3</c:v>
                </c:pt>
                <c:pt idx="21422">
                  <c:v>-6.3106059999999999E-3</c:v>
                </c:pt>
                <c:pt idx="21423">
                  <c:v>-3.2032300000000001E-3</c:v>
                </c:pt>
                <c:pt idx="21424">
                  <c:v>-4.2413049999999999E-3</c:v>
                </c:pt>
                <c:pt idx="21425">
                  <c:v>-6.2711670000000002E-3</c:v>
                </c:pt>
                <c:pt idx="21426">
                  <c:v>-8.0224739999999999E-3</c:v>
                </c:pt>
                <c:pt idx="21427">
                  <c:v>-8.9918640000000005E-3</c:v>
                </c:pt>
                <c:pt idx="21428">
                  <c:v>-3.86097E-3</c:v>
                </c:pt>
                <c:pt idx="21429">
                  <c:v>-3.040184E-3</c:v>
                </c:pt>
                <c:pt idx="21430">
                  <c:v>-3.9217949999999996E-3</c:v>
                </c:pt>
                <c:pt idx="21431">
                  <c:v>-1.0162381E-2</c:v>
                </c:pt>
                <c:pt idx="21432">
                  <c:v>-8.0315230000000005E-3</c:v>
                </c:pt>
                <c:pt idx="21433">
                  <c:v>-5.209104E-3</c:v>
                </c:pt>
                <c:pt idx="21434">
                  <c:v>-7.4418690000000003E-3</c:v>
                </c:pt>
                <c:pt idx="21435">
                  <c:v>-5.1856389999999997E-3</c:v>
                </c:pt>
                <c:pt idx="21436">
                  <c:v>-4.6100999999999998E-3</c:v>
                </c:pt>
                <c:pt idx="21437">
                  <c:v>-7.000287E-3</c:v>
                </c:pt>
                <c:pt idx="21438">
                  <c:v>-7.2629840000000001E-3</c:v>
                </c:pt>
                <c:pt idx="21439">
                  <c:v>-8.0108000000000002E-3</c:v>
                </c:pt>
                <c:pt idx="21440">
                  <c:v>-5.0846809999999997E-3</c:v>
                </c:pt>
                <c:pt idx="21441">
                  <c:v>-5.1089159999999998E-3</c:v>
                </c:pt>
                <c:pt idx="21442">
                  <c:v>-6.9244340000000001E-3</c:v>
                </c:pt>
                <c:pt idx="21443">
                  <c:v>-6.161438E-3</c:v>
                </c:pt>
                <c:pt idx="21444">
                  <c:v>-9.0115349999999993E-3</c:v>
                </c:pt>
                <c:pt idx="21445">
                  <c:v>-5.708683E-3</c:v>
                </c:pt>
                <c:pt idx="21446">
                  <c:v>-1.0426668E-2</c:v>
                </c:pt>
                <c:pt idx="21447">
                  <c:v>-8.0841520000000007E-3</c:v>
                </c:pt>
                <c:pt idx="21448">
                  <c:v>-8.8854139999999995E-3</c:v>
                </c:pt>
                <c:pt idx="21449">
                  <c:v>-7.8622269999999994E-3</c:v>
                </c:pt>
                <c:pt idx="21450">
                  <c:v>-8.3096379999999994E-3</c:v>
                </c:pt>
                <c:pt idx="21451">
                  <c:v>-8.9479980000000004E-3</c:v>
                </c:pt>
                <c:pt idx="21452">
                  <c:v>-9.1153629999999996E-3</c:v>
                </c:pt>
                <c:pt idx="21453">
                  <c:v>-9.5739589999999999E-3</c:v>
                </c:pt>
                <c:pt idx="21454">
                  <c:v>-6.8729960000000001E-3</c:v>
                </c:pt>
                <c:pt idx="21455">
                  <c:v>-8.0551730000000005E-3</c:v>
                </c:pt>
                <c:pt idx="21456">
                  <c:v>-1.0735176000000001E-2</c:v>
                </c:pt>
                <c:pt idx="21457">
                  <c:v>-1.3425500999999999E-2</c:v>
                </c:pt>
                <c:pt idx="21458">
                  <c:v>-9.0116020000000005E-3</c:v>
                </c:pt>
                <c:pt idx="21459">
                  <c:v>-8.3721779999999992E-3</c:v>
                </c:pt>
                <c:pt idx="21460">
                  <c:v>-1.0498954E-2</c:v>
                </c:pt>
                <c:pt idx="21461">
                  <c:v>-7.176394E-3</c:v>
                </c:pt>
                <c:pt idx="21462">
                  <c:v>-6.4020099999999996E-3</c:v>
                </c:pt>
                <c:pt idx="21463">
                  <c:v>-5.091735E-3</c:v>
                </c:pt>
                <c:pt idx="21464">
                  <c:v>-5.3436309999999997E-3</c:v>
                </c:pt>
                <c:pt idx="21465">
                  <c:v>-6.8134290000000002E-3</c:v>
                </c:pt>
                <c:pt idx="21466">
                  <c:v>-7.6520099999999999E-3</c:v>
                </c:pt>
                <c:pt idx="21467">
                  <c:v>-4.031176E-3</c:v>
                </c:pt>
                <c:pt idx="21468">
                  <c:v>-3.883952E-3</c:v>
                </c:pt>
                <c:pt idx="21469">
                  <c:v>-4.5907550000000002E-3</c:v>
                </c:pt>
                <c:pt idx="21470">
                  <c:v>-4.5907309999999998E-3</c:v>
                </c:pt>
                <c:pt idx="21471">
                  <c:v>-2.6141329999999998E-3</c:v>
                </c:pt>
                <c:pt idx="21472">
                  <c:v>-5.5144189999999996E-3</c:v>
                </c:pt>
                <c:pt idx="21473">
                  <c:v>-6.1527780000000002E-3</c:v>
                </c:pt>
                <c:pt idx="21474">
                  <c:v>-4.834156E-3</c:v>
                </c:pt>
                <c:pt idx="21475">
                  <c:v>-4.848537E-3</c:v>
                </c:pt>
                <c:pt idx="21476">
                  <c:v>-5.6891019999999997E-3</c:v>
                </c:pt>
                <c:pt idx="21477">
                  <c:v>-6.2438379999999998E-3</c:v>
                </c:pt>
                <c:pt idx="21478">
                  <c:v>-8.8039769999999993E-3</c:v>
                </c:pt>
                <c:pt idx="21479">
                  <c:v>-5.6167049999999996E-3</c:v>
                </c:pt>
                <c:pt idx="21480">
                  <c:v>-5.8870499999999996E-3</c:v>
                </c:pt>
                <c:pt idx="21481">
                  <c:v>-2.5549029999999999E-3</c:v>
                </c:pt>
                <c:pt idx="21482">
                  <c:v>-3.1869659999999998E-3</c:v>
                </c:pt>
                <c:pt idx="21483">
                  <c:v>-4.539319E-3</c:v>
                </c:pt>
                <c:pt idx="21484">
                  <c:v>-8.0648360000000006E-3</c:v>
                </c:pt>
                <c:pt idx="21485">
                  <c:v>-6.3047540000000001E-3</c:v>
                </c:pt>
                <c:pt idx="21486">
                  <c:v>-3.2093619999999999E-3</c:v>
                </c:pt>
                <c:pt idx="21487">
                  <c:v>-5.2179180000000002E-3</c:v>
                </c:pt>
                <c:pt idx="21488">
                  <c:v>-3.4125610000000002E-3</c:v>
                </c:pt>
                <c:pt idx="21489">
                  <c:v>-8.0025189999999996E-3</c:v>
                </c:pt>
                <c:pt idx="21490">
                  <c:v>-3.7759209999999998E-3</c:v>
                </c:pt>
                <c:pt idx="21491">
                  <c:v>-8.0100799999999993E-3</c:v>
                </c:pt>
                <c:pt idx="21492">
                  <c:v>-5.9954769999999999E-3</c:v>
                </c:pt>
                <c:pt idx="21493">
                  <c:v>-8.2173520000000007E-3</c:v>
                </c:pt>
                <c:pt idx="21494">
                  <c:v>-8.5777939999999997E-3</c:v>
                </c:pt>
                <c:pt idx="21495">
                  <c:v>-8.2046849999999998E-3</c:v>
                </c:pt>
                <c:pt idx="21496">
                  <c:v>-8.6005309999999998E-3</c:v>
                </c:pt>
                <c:pt idx="21497">
                  <c:v>-3.5690209999999999E-3</c:v>
                </c:pt>
                <c:pt idx="21498">
                  <c:v>-7.8939530000000004E-3</c:v>
                </c:pt>
                <c:pt idx="21499">
                  <c:v>-4.147151E-3</c:v>
                </c:pt>
                <c:pt idx="21500">
                  <c:v>-5.8118400000000004E-3</c:v>
                </c:pt>
                <c:pt idx="21501">
                  <c:v>-6.1111799999999999E-3</c:v>
                </c:pt>
                <c:pt idx="21502">
                  <c:v>-7.0491779999999997E-3</c:v>
                </c:pt>
                <c:pt idx="21503">
                  <c:v>-7.0225469999999996E-3</c:v>
                </c:pt>
                <c:pt idx="21504">
                  <c:v>-3.5856659999999999E-3</c:v>
                </c:pt>
                <c:pt idx="21505">
                  <c:v>-3.0730079999999999E-3</c:v>
                </c:pt>
                <c:pt idx="21506" formatCode="0.00E+00">
                  <c:v>-5.3041099999999996E-6</c:v>
                </c:pt>
                <c:pt idx="21507">
                  <c:v>-1.458857E-3</c:v>
                </c:pt>
                <c:pt idx="21508">
                  <c:v>-4.0542419999999996E-3</c:v>
                </c:pt>
                <c:pt idx="21509">
                  <c:v>-6.8002269999999998E-3</c:v>
                </c:pt>
                <c:pt idx="21510">
                  <c:v>-6.5762210000000001E-3</c:v>
                </c:pt>
                <c:pt idx="21511">
                  <c:v>2.2220640000000002E-3</c:v>
                </c:pt>
                <c:pt idx="21512">
                  <c:v>-7.1304799999999998E-3</c:v>
                </c:pt>
                <c:pt idx="21513">
                  <c:v>-9.274058E-3</c:v>
                </c:pt>
                <c:pt idx="21514">
                  <c:v>-6.2744319999999999E-3</c:v>
                </c:pt>
                <c:pt idx="21515">
                  <c:v>-5.507708E-3</c:v>
                </c:pt>
                <c:pt idx="21516">
                  <c:v>-7.9962320000000007E-3</c:v>
                </c:pt>
                <c:pt idx="21517">
                  <c:v>-8.7078290000000003E-3</c:v>
                </c:pt>
                <c:pt idx="21518">
                  <c:v>-4.2175290000000002E-3</c:v>
                </c:pt>
                <c:pt idx="21519">
                  <c:v>-5.8345999999999997E-3</c:v>
                </c:pt>
                <c:pt idx="21520">
                  <c:v>-5.0661680000000002E-3</c:v>
                </c:pt>
                <c:pt idx="21521">
                  <c:v>-8.2326670000000008E-3</c:v>
                </c:pt>
                <c:pt idx="21522">
                  <c:v>-8.4855260000000002E-3</c:v>
                </c:pt>
                <c:pt idx="21523">
                  <c:v>-6.7819009999999999E-3</c:v>
                </c:pt>
                <c:pt idx="21524">
                  <c:v>-8.0469400000000007E-3</c:v>
                </c:pt>
                <c:pt idx="21525">
                  <c:v>-8.3188480000000002E-3</c:v>
                </c:pt>
                <c:pt idx="21526">
                  <c:v>-5.6507789999999999E-3</c:v>
                </c:pt>
                <c:pt idx="21527">
                  <c:v>-9.792261E-3</c:v>
                </c:pt>
                <c:pt idx="21528">
                  <c:v>-8.4504079999999995E-3</c:v>
                </c:pt>
                <c:pt idx="21529">
                  <c:v>-8.3651869999999996E-3</c:v>
                </c:pt>
                <c:pt idx="21530">
                  <c:v>-9.6222589999999993E-3</c:v>
                </c:pt>
                <c:pt idx="21531">
                  <c:v>-4.5289639999999999E-3</c:v>
                </c:pt>
                <c:pt idx="21532">
                  <c:v>-2.1168210000000001E-3</c:v>
                </c:pt>
                <c:pt idx="21533">
                  <c:v>-7.7374219999999999E-3</c:v>
                </c:pt>
                <c:pt idx="21534">
                  <c:v>-8.6474529999999994E-3</c:v>
                </c:pt>
                <c:pt idx="21535">
                  <c:v>-7.2402389999999999E-3</c:v>
                </c:pt>
                <c:pt idx="21536">
                  <c:v>-4.0532859999999997E-3</c:v>
                </c:pt>
                <c:pt idx="21537">
                  <c:v>-6.1968639999999998E-3</c:v>
                </c:pt>
                <c:pt idx="21538">
                  <c:v>-8.9549030000000002E-3</c:v>
                </c:pt>
                <c:pt idx="21539">
                  <c:v>-6.1023919999999999E-3</c:v>
                </c:pt>
                <c:pt idx="21540">
                  <c:v>-6.5597099999999998E-3</c:v>
                </c:pt>
                <c:pt idx="21541">
                  <c:v>-9.5067639999999991E-3</c:v>
                </c:pt>
                <c:pt idx="21542">
                  <c:v>-8.4687119999999998E-3</c:v>
                </c:pt>
                <c:pt idx="21543">
                  <c:v>-5.1797079999999999E-3</c:v>
                </c:pt>
                <c:pt idx="21544">
                  <c:v>-3.475943E-3</c:v>
                </c:pt>
                <c:pt idx="21545">
                  <c:v>-5.7273799999999998E-3</c:v>
                </c:pt>
                <c:pt idx="21546">
                  <c:v>-7.3977859999999999E-3</c:v>
                </c:pt>
                <c:pt idx="21547">
                  <c:v>-7.3708879999999999E-3</c:v>
                </c:pt>
                <c:pt idx="21548">
                  <c:v>-7.0258040000000001E-3</c:v>
                </c:pt>
                <c:pt idx="21549">
                  <c:v>-6.121395E-3</c:v>
                </c:pt>
                <c:pt idx="21550">
                  <c:v>-4.2409020000000004E-3</c:v>
                </c:pt>
                <c:pt idx="21551">
                  <c:v>-5.6774110000000003E-3</c:v>
                </c:pt>
                <c:pt idx="21552">
                  <c:v>-6.4819930000000001E-3</c:v>
                </c:pt>
                <c:pt idx="21553">
                  <c:v>-5.9429699999999997E-3</c:v>
                </c:pt>
                <c:pt idx="21554">
                  <c:v>-3.8855890000000001E-3</c:v>
                </c:pt>
                <c:pt idx="21555">
                  <c:v>-2.6006139999999998E-3</c:v>
                </c:pt>
                <c:pt idx="21556">
                  <c:v>-7.1986289999999998E-3</c:v>
                </c:pt>
                <c:pt idx="21557">
                  <c:v>-4.1802030000000004E-3</c:v>
                </c:pt>
                <c:pt idx="21558">
                  <c:v>-3.0457380000000001E-3</c:v>
                </c:pt>
                <c:pt idx="21559">
                  <c:v>-3.6630590000000002E-3</c:v>
                </c:pt>
                <c:pt idx="21560">
                  <c:v>-6.2411480000000002E-3</c:v>
                </c:pt>
                <c:pt idx="21561">
                  <c:v>-9.9298939999999999E-3</c:v>
                </c:pt>
                <c:pt idx="21562">
                  <c:v>-2.556221E-3</c:v>
                </c:pt>
                <c:pt idx="21563">
                  <c:v>-3.8920629999999999E-3</c:v>
                </c:pt>
                <c:pt idx="21564">
                  <c:v>-8.2634319999999994E-3</c:v>
                </c:pt>
                <c:pt idx="21565">
                  <c:v>-1.0778256E-2</c:v>
                </c:pt>
                <c:pt idx="21566">
                  <c:v>-6.4965719999999999E-3</c:v>
                </c:pt>
                <c:pt idx="21567">
                  <c:v>-6.8630230000000002E-3</c:v>
                </c:pt>
                <c:pt idx="21568">
                  <c:v>-7.0323909999999998E-3</c:v>
                </c:pt>
                <c:pt idx="21569">
                  <c:v>-1.2084674E-2</c:v>
                </c:pt>
                <c:pt idx="21570">
                  <c:v>-8.3763510000000006E-3</c:v>
                </c:pt>
                <c:pt idx="21571">
                  <c:v>-6.6495570000000004E-3</c:v>
                </c:pt>
                <c:pt idx="21572">
                  <c:v>-1.0040027E-2</c:v>
                </c:pt>
                <c:pt idx="21573">
                  <c:v>-8.4554460000000001E-3</c:v>
                </c:pt>
                <c:pt idx="21574">
                  <c:v>-1.1937206000000001E-2</c:v>
                </c:pt>
                <c:pt idx="21575">
                  <c:v>-5.0630550000000003E-3</c:v>
                </c:pt>
                <c:pt idx="21576">
                  <c:v>-5.6980390000000002E-3</c:v>
                </c:pt>
                <c:pt idx="21577">
                  <c:v>-6.508972E-3</c:v>
                </c:pt>
                <c:pt idx="21578">
                  <c:v>-5.2000659999999997E-3</c:v>
                </c:pt>
                <c:pt idx="21579">
                  <c:v>-6.2733199999999998E-3</c:v>
                </c:pt>
                <c:pt idx="21580">
                  <c:v>-7.7649870000000001E-3</c:v>
                </c:pt>
                <c:pt idx="21581">
                  <c:v>-4.6288479999999996E-3</c:v>
                </c:pt>
                <c:pt idx="21582">
                  <c:v>-1.60658E-3</c:v>
                </c:pt>
                <c:pt idx="21583">
                  <c:v>-6.2053270000000001E-3</c:v>
                </c:pt>
                <c:pt idx="21584">
                  <c:v>-5.0314879999999998E-3</c:v>
                </c:pt>
                <c:pt idx="21585">
                  <c:v>-3.5707439999999998E-3</c:v>
                </c:pt>
                <c:pt idx="21586">
                  <c:v>-3.3546439999999999E-3</c:v>
                </c:pt>
                <c:pt idx="21587">
                  <c:v>-2.3642139999999999E-3</c:v>
                </c:pt>
                <c:pt idx="21588">
                  <c:v>-5.7829279999999997E-3</c:v>
                </c:pt>
                <c:pt idx="21589">
                  <c:v>-1.808959E-3</c:v>
                </c:pt>
                <c:pt idx="21590">
                  <c:v>-4.9278830000000001E-3</c:v>
                </c:pt>
                <c:pt idx="21591">
                  <c:v>-5.4775600000000002E-3</c:v>
                </c:pt>
                <c:pt idx="21592">
                  <c:v>-1.1094935E-2</c:v>
                </c:pt>
                <c:pt idx="21593" formatCode="0.00E+00">
                  <c:v>-5.1871399999999999E-5</c:v>
                </c:pt>
                <c:pt idx="21594">
                  <c:v>-2.5078090000000002E-3</c:v>
                </c:pt>
                <c:pt idx="21595">
                  <c:v>-5.2170430000000002E-3</c:v>
                </c:pt>
                <c:pt idx="21596">
                  <c:v>-4.8193890000000003E-3</c:v>
                </c:pt>
                <c:pt idx="21597">
                  <c:v>-6.7997159999999999E-3</c:v>
                </c:pt>
                <c:pt idx="21598">
                  <c:v>-7.0879130000000004E-3</c:v>
                </c:pt>
                <c:pt idx="21599">
                  <c:v>-4.3701579999999999E-3</c:v>
                </c:pt>
                <c:pt idx="21600">
                  <c:v>-5.6695579999999999E-3</c:v>
                </c:pt>
                <c:pt idx="21601">
                  <c:v>-5.3912580000000003E-3</c:v>
                </c:pt>
                <c:pt idx="21602">
                  <c:v>-7.9156090000000005E-3</c:v>
                </c:pt>
                <c:pt idx="21603">
                  <c:v>-8.483661E-3</c:v>
                </c:pt>
                <c:pt idx="21604">
                  <c:v>-9.4700679999999999E-3</c:v>
                </c:pt>
                <c:pt idx="21605">
                  <c:v>-8.4639250000000006E-3</c:v>
                </c:pt>
                <c:pt idx="21606">
                  <c:v>-6.8386480000000001E-3</c:v>
                </c:pt>
                <c:pt idx="21607" formatCode="0.00E+00">
                  <c:v>9.7554599999999996E-5</c:v>
                </c:pt>
                <c:pt idx="21608">
                  <c:v>-6.210424E-3</c:v>
                </c:pt>
                <c:pt idx="21609">
                  <c:v>-6.9169599999999998E-3</c:v>
                </c:pt>
                <c:pt idx="21610">
                  <c:v>-5.3140799999999997E-3</c:v>
                </c:pt>
                <c:pt idx="21611">
                  <c:v>-2.2586350000000002E-3</c:v>
                </c:pt>
                <c:pt idx="21612">
                  <c:v>-3.9892959999999998E-3</c:v>
                </c:pt>
                <c:pt idx="21613">
                  <c:v>-6.5054509999999998E-3</c:v>
                </c:pt>
                <c:pt idx="21614">
                  <c:v>-3.1664760000000001E-3</c:v>
                </c:pt>
                <c:pt idx="21615">
                  <c:v>-6.5588110000000003E-3</c:v>
                </c:pt>
                <c:pt idx="21616">
                  <c:v>-5.2093039999999997E-3</c:v>
                </c:pt>
                <c:pt idx="21617">
                  <c:v>-5.1067730000000002E-3</c:v>
                </c:pt>
                <c:pt idx="21618">
                  <c:v>-7.9762659999999992E-3</c:v>
                </c:pt>
                <c:pt idx="21619">
                  <c:v>-2.2760359999999999E-3</c:v>
                </c:pt>
                <c:pt idx="21620">
                  <c:v>-4.36558E-3</c:v>
                </c:pt>
                <c:pt idx="21621">
                  <c:v>-3.961844E-3</c:v>
                </c:pt>
                <c:pt idx="21622">
                  <c:v>-3.174732E-3</c:v>
                </c:pt>
                <c:pt idx="21623">
                  <c:v>-3.8221459999999998E-3</c:v>
                </c:pt>
                <c:pt idx="21624">
                  <c:v>-9.3448980000000008E-3</c:v>
                </c:pt>
                <c:pt idx="21625">
                  <c:v>-3.8590529999999999E-3</c:v>
                </c:pt>
                <c:pt idx="21626" formatCode="0.00E+00">
                  <c:v>6.1960399999999997E-5</c:v>
                </c:pt>
                <c:pt idx="21627">
                  <c:v>-8.7866590000000005E-3</c:v>
                </c:pt>
                <c:pt idx="21628">
                  <c:v>-1.3522339999999999E-3</c:v>
                </c:pt>
                <c:pt idx="21629">
                  <c:v>-5.6260700000000002E-4</c:v>
                </c:pt>
                <c:pt idx="21630">
                  <c:v>-1.1616109999999999E-3</c:v>
                </c:pt>
                <c:pt idx="21631">
                  <c:v>-3.0098439999999998E-3</c:v>
                </c:pt>
                <c:pt idx="21632">
                  <c:v>-3.1574139999999999E-3</c:v>
                </c:pt>
                <c:pt idx="21633">
                  <c:v>-1.6913430000000001E-3</c:v>
                </c:pt>
                <c:pt idx="21634">
                  <c:v>2.02735E-4</c:v>
                </c:pt>
                <c:pt idx="21635">
                  <c:v>1.2086110000000001E-3</c:v>
                </c:pt>
                <c:pt idx="21636">
                  <c:v>-8.1336380000000003E-3</c:v>
                </c:pt>
                <c:pt idx="21637">
                  <c:v>-2.2666940000000001E-3</c:v>
                </c:pt>
                <c:pt idx="21638">
                  <c:v>2.8712699999999998E-4</c:v>
                </c:pt>
                <c:pt idx="21639">
                  <c:v>-2.811994E-3</c:v>
                </c:pt>
                <c:pt idx="21640">
                  <c:v>-1.5041970000000001E-3</c:v>
                </c:pt>
                <c:pt idx="21641">
                  <c:v>9.2167599999999996E-4</c:v>
                </c:pt>
                <c:pt idx="21642">
                  <c:v>-2.971502E-3</c:v>
                </c:pt>
                <c:pt idx="21643">
                  <c:v>-3.8831019999999998E-3</c:v>
                </c:pt>
                <c:pt idx="21644">
                  <c:v>-6.4302109999999999E-3</c:v>
                </c:pt>
                <c:pt idx="21645">
                  <c:v>-4.5284469999999997E-3</c:v>
                </c:pt>
                <c:pt idx="21646">
                  <c:v>-4.1811790000000001E-3</c:v>
                </c:pt>
                <c:pt idx="21647">
                  <c:v>-5.1963770000000003E-3</c:v>
                </c:pt>
                <c:pt idx="21648">
                  <c:v>-2.9981420000000001E-3</c:v>
                </c:pt>
                <c:pt idx="21649">
                  <c:v>-2.6069230000000001E-3</c:v>
                </c:pt>
                <c:pt idx="21650">
                  <c:v>-8.1190389999999998E-3</c:v>
                </c:pt>
                <c:pt idx="21651">
                  <c:v>-3.9844809999999998E-3</c:v>
                </c:pt>
                <c:pt idx="21652">
                  <c:v>-3.3935900000000001E-3</c:v>
                </c:pt>
                <c:pt idx="21653">
                  <c:v>-2.711555E-3</c:v>
                </c:pt>
                <c:pt idx="21654">
                  <c:v>-4.3105779999999998E-3</c:v>
                </c:pt>
                <c:pt idx="21655">
                  <c:v>-1.922521E-3</c:v>
                </c:pt>
                <c:pt idx="21656">
                  <c:v>-4.5728690000000002E-3</c:v>
                </c:pt>
                <c:pt idx="21657">
                  <c:v>-4.9339930000000002E-3</c:v>
                </c:pt>
                <c:pt idx="21658">
                  <c:v>-1.7794130000000001E-3</c:v>
                </c:pt>
                <c:pt idx="21659">
                  <c:v>-2.7605210000000002E-3</c:v>
                </c:pt>
                <c:pt idx="21660">
                  <c:v>-3.7286699999999999E-3</c:v>
                </c:pt>
                <c:pt idx="21661">
                  <c:v>-1.879903E-3</c:v>
                </c:pt>
                <c:pt idx="21662">
                  <c:v>-3.9189800000000001E-4</c:v>
                </c:pt>
                <c:pt idx="21663">
                  <c:v>-5.985069E-3</c:v>
                </c:pt>
                <c:pt idx="21664">
                  <c:v>-5.4991390000000001E-3</c:v>
                </c:pt>
                <c:pt idx="21665">
                  <c:v>-3.8937860000000002E-3</c:v>
                </c:pt>
                <c:pt idx="21666">
                  <c:v>-1.73693E-3</c:v>
                </c:pt>
                <c:pt idx="21667">
                  <c:v>-5.1897189999999998E-3</c:v>
                </c:pt>
                <c:pt idx="21668">
                  <c:v>-8.1213339999999992E-3</c:v>
                </c:pt>
                <c:pt idx="21669">
                  <c:v>-6.8225100000000004E-3</c:v>
                </c:pt>
                <c:pt idx="21670">
                  <c:v>-6.6038329999999999E-3</c:v>
                </c:pt>
                <c:pt idx="21671">
                  <c:v>-5.6267189999999996E-3</c:v>
                </c:pt>
                <c:pt idx="21672">
                  <c:v>-5.3844770000000004E-3</c:v>
                </c:pt>
                <c:pt idx="21673">
                  <c:v>-6.4902220000000004E-3</c:v>
                </c:pt>
                <c:pt idx="21674">
                  <c:v>-9.3738669999999993E-3</c:v>
                </c:pt>
                <c:pt idx="21675">
                  <c:v>-4.4206540000000004E-3</c:v>
                </c:pt>
                <c:pt idx="21676">
                  <c:v>-2.9690319999999999E-3</c:v>
                </c:pt>
                <c:pt idx="21677">
                  <c:v>-9.0258600000000001E-3</c:v>
                </c:pt>
                <c:pt idx="21678">
                  <c:v>-4.4876480000000003E-3</c:v>
                </c:pt>
                <c:pt idx="21679">
                  <c:v>-5.3308050000000001E-3</c:v>
                </c:pt>
                <c:pt idx="21680">
                  <c:v>-4.2526969999999997E-3</c:v>
                </c:pt>
                <c:pt idx="21681">
                  <c:v>-7.0072040000000004E-3</c:v>
                </c:pt>
                <c:pt idx="21682">
                  <c:v>-7.0753320000000001E-3</c:v>
                </c:pt>
                <c:pt idx="21683">
                  <c:v>-6.1929699999999999E-4</c:v>
                </c:pt>
                <c:pt idx="21684">
                  <c:v>-4.5784019999999996E-3</c:v>
                </c:pt>
                <c:pt idx="21685">
                  <c:v>-6.3206419999999996E-3</c:v>
                </c:pt>
                <c:pt idx="21686">
                  <c:v>-7.7265390000000001E-3</c:v>
                </c:pt>
                <c:pt idx="21687">
                  <c:v>-3.478531E-3</c:v>
                </c:pt>
                <c:pt idx="21688">
                  <c:v>-4.7673730000000001E-3</c:v>
                </c:pt>
                <c:pt idx="21689">
                  <c:v>-9.3477430000000004E-3</c:v>
                </c:pt>
                <c:pt idx="21690">
                  <c:v>-5.3857590000000004E-3</c:v>
                </c:pt>
                <c:pt idx="21691">
                  <c:v>-6.6339830000000004E-3</c:v>
                </c:pt>
                <c:pt idx="21692">
                  <c:v>-6.3776630000000004E-3</c:v>
                </c:pt>
                <c:pt idx="21693">
                  <c:v>-3.1571020000000002E-3</c:v>
                </c:pt>
                <c:pt idx="21694">
                  <c:v>-3.150955E-3</c:v>
                </c:pt>
                <c:pt idx="21695">
                  <c:v>-4.4212829999999998E-3</c:v>
                </c:pt>
                <c:pt idx="21696">
                  <c:v>-3.4857360000000001E-3</c:v>
                </c:pt>
                <c:pt idx="21697">
                  <c:v>-4.6005350000000002E-3</c:v>
                </c:pt>
                <c:pt idx="21698">
                  <c:v>-6.0264070000000001E-3</c:v>
                </c:pt>
                <c:pt idx="21699">
                  <c:v>-3.2431300000000001E-4</c:v>
                </c:pt>
                <c:pt idx="21700">
                  <c:v>-2.0400050000000001E-3</c:v>
                </c:pt>
                <c:pt idx="21701">
                  <c:v>-2.8357579999999999E-3</c:v>
                </c:pt>
                <c:pt idx="21702">
                  <c:v>-6.4138520000000003E-3</c:v>
                </c:pt>
                <c:pt idx="21703">
                  <c:v>-1.3863370000000001E-3</c:v>
                </c:pt>
                <c:pt idx="21704">
                  <c:v>-3.5766489999999999E-3</c:v>
                </c:pt>
                <c:pt idx="21705">
                  <c:v>-8.9762079999999994E-3</c:v>
                </c:pt>
                <c:pt idx="21706">
                  <c:v>-7.0788659999999996E-3</c:v>
                </c:pt>
                <c:pt idx="21707">
                  <c:v>-2.911018E-3</c:v>
                </c:pt>
                <c:pt idx="21708">
                  <c:v>-4.6107789999999997E-3</c:v>
                </c:pt>
                <c:pt idx="21709">
                  <c:v>-3.465353E-3</c:v>
                </c:pt>
                <c:pt idx="21710">
                  <c:v>-4.3062270000000001E-3</c:v>
                </c:pt>
                <c:pt idx="21711">
                  <c:v>-8.1454400000000003E-3</c:v>
                </c:pt>
                <c:pt idx="21712">
                  <c:v>-1.7049719999999999E-3</c:v>
                </c:pt>
                <c:pt idx="21713">
                  <c:v>2.837582E-3</c:v>
                </c:pt>
                <c:pt idx="21714">
                  <c:v>-3.4136639999999998E-3</c:v>
                </c:pt>
                <c:pt idx="21715">
                  <c:v>-6.5340900000000002E-3</c:v>
                </c:pt>
                <c:pt idx="21716">
                  <c:v>-3.348457E-3</c:v>
                </c:pt>
                <c:pt idx="21717">
                  <c:v>-2.7122280000000001E-3</c:v>
                </c:pt>
                <c:pt idx="21718">
                  <c:v>2.5400179999999998E-3</c:v>
                </c:pt>
                <c:pt idx="21719">
                  <c:v>-2.5258469999999999E-3</c:v>
                </c:pt>
                <c:pt idx="21720">
                  <c:v>-6.8984169999999996E-3</c:v>
                </c:pt>
                <c:pt idx="21721">
                  <c:v>-6.9064060000000004E-3</c:v>
                </c:pt>
                <c:pt idx="21722">
                  <c:v>-6.2460730000000004E-3</c:v>
                </c:pt>
                <c:pt idx="21723">
                  <c:v>-1.3197580000000001E-3</c:v>
                </c:pt>
                <c:pt idx="21724">
                  <c:v>-1.776283E-3</c:v>
                </c:pt>
                <c:pt idx="21725">
                  <c:v>-8.2528250000000001E-3</c:v>
                </c:pt>
                <c:pt idx="21726">
                  <c:v>-6.5967719999999999E-3</c:v>
                </c:pt>
                <c:pt idx="21727">
                  <c:v>-2.5189399999999999E-3</c:v>
                </c:pt>
                <c:pt idx="21728">
                  <c:v>-4.6393820000000001E-3</c:v>
                </c:pt>
                <c:pt idx="21729">
                  <c:v>-8.4040260000000002E-3</c:v>
                </c:pt>
                <c:pt idx="21730">
                  <c:v>-7.1122700000000004E-3</c:v>
                </c:pt>
                <c:pt idx="21731">
                  <c:v>-6.1173130000000001E-3</c:v>
                </c:pt>
                <c:pt idx="21732">
                  <c:v>-3.3940300000000001E-3</c:v>
                </c:pt>
                <c:pt idx="21733">
                  <c:v>-8.5443900000000002E-4</c:v>
                </c:pt>
                <c:pt idx="21734">
                  <c:v>-2.915857E-3</c:v>
                </c:pt>
                <c:pt idx="21735">
                  <c:v>-6.2445419999999996E-3</c:v>
                </c:pt>
                <c:pt idx="21736">
                  <c:v>-9.6851599999999999E-4</c:v>
                </c:pt>
                <c:pt idx="21737">
                  <c:v>-2.19863E-3</c:v>
                </c:pt>
                <c:pt idx="21738">
                  <c:v>-9.8409369999999993E-3</c:v>
                </c:pt>
                <c:pt idx="21739">
                  <c:v>-7.8741929999999998E-3</c:v>
                </c:pt>
                <c:pt idx="21740">
                  <c:v>-6.8134479999999997E-3</c:v>
                </c:pt>
                <c:pt idx="21741">
                  <c:v>-3.5851640000000001E-3</c:v>
                </c:pt>
                <c:pt idx="21742">
                  <c:v>-7.7064059999999998E-3</c:v>
                </c:pt>
                <c:pt idx="21743">
                  <c:v>-8.1604750000000004E-3</c:v>
                </c:pt>
                <c:pt idx="21744">
                  <c:v>-8.8659459999999995E-3</c:v>
                </c:pt>
                <c:pt idx="21745">
                  <c:v>-1.2869475999999999E-2</c:v>
                </c:pt>
                <c:pt idx="21746">
                  <c:v>-6.5129660000000002E-3</c:v>
                </c:pt>
                <c:pt idx="21747">
                  <c:v>-7.1332169999999999E-3</c:v>
                </c:pt>
                <c:pt idx="21748">
                  <c:v>-1.2632203999999999E-2</c:v>
                </c:pt>
                <c:pt idx="21749">
                  <c:v>-2.782503E-3</c:v>
                </c:pt>
                <c:pt idx="21750">
                  <c:v>-6.1782369999999996E-3</c:v>
                </c:pt>
                <c:pt idx="21751">
                  <c:v>-1.2162358999999999E-2</c:v>
                </c:pt>
                <c:pt idx="21752">
                  <c:v>-5.891917E-3</c:v>
                </c:pt>
                <c:pt idx="21753">
                  <c:v>-6.4447890000000002E-3</c:v>
                </c:pt>
                <c:pt idx="21754">
                  <c:v>-4.189084E-3</c:v>
                </c:pt>
                <c:pt idx="21755">
                  <c:v>5.3210640000000003E-3</c:v>
                </c:pt>
                <c:pt idx="21756">
                  <c:v>1.610591E-3</c:v>
                </c:pt>
                <c:pt idx="21757">
                  <c:v>-1.1246884E-2</c:v>
                </c:pt>
                <c:pt idx="21758">
                  <c:v>4.0889689999999996E-3</c:v>
                </c:pt>
                <c:pt idx="21759">
                  <c:v>3.027966E-3</c:v>
                </c:pt>
                <c:pt idx="21760">
                  <c:v>-1.1429125E-2</c:v>
                </c:pt>
                <c:pt idx="21761" formatCode="0.00E+00">
                  <c:v>1.90057E-5</c:v>
                </c:pt>
                <c:pt idx="21762">
                  <c:v>1.1268999999999999E-4</c:v>
                </c:pt>
                <c:pt idx="21763">
                  <c:v>-9.2483219999999998E-3</c:v>
                </c:pt>
                <c:pt idx="21764">
                  <c:v>-1.9110850000000001E-3</c:v>
                </c:pt>
                <c:pt idx="21765">
                  <c:v>4.0117850000000004E-3</c:v>
                </c:pt>
                <c:pt idx="21766">
                  <c:v>-3.7604639999999998E-3</c:v>
                </c:pt>
                <c:pt idx="21767">
                  <c:v>-8.6524240000000006E-3</c:v>
                </c:pt>
                <c:pt idx="21768">
                  <c:v>-9.3087380000000004E-3</c:v>
                </c:pt>
                <c:pt idx="21769">
                  <c:v>-7.0333330000000001E-3</c:v>
                </c:pt>
                <c:pt idx="21770">
                  <c:v>5.4778860000000004E-3</c:v>
                </c:pt>
                <c:pt idx="21771">
                  <c:v>-2.1909519999999999E-3</c:v>
                </c:pt>
                <c:pt idx="21772">
                  <c:v>-1.2765722E-2</c:v>
                </c:pt>
                <c:pt idx="21773">
                  <c:v>-3.1602330000000001E-3</c:v>
                </c:pt>
                <c:pt idx="21774">
                  <c:v>-1.9223020000000001E-3</c:v>
                </c:pt>
                <c:pt idx="21775">
                  <c:v>-5.2326109999999999E-3</c:v>
                </c:pt>
                <c:pt idx="21776">
                  <c:v>-1.20839E-4</c:v>
                </c:pt>
                <c:pt idx="21777">
                  <c:v>-8.9540120000000008E-3</c:v>
                </c:pt>
                <c:pt idx="21778">
                  <c:v>-2.1096103000000001E-2</c:v>
                </c:pt>
                <c:pt idx="21779">
                  <c:v>-1.2601153E-2</c:v>
                </c:pt>
                <c:pt idx="21780">
                  <c:v>6.8124709999999996E-3</c:v>
                </c:pt>
                <c:pt idx="21781">
                  <c:v>-1.1057340000000001E-2</c:v>
                </c:pt>
                <c:pt idx="21782">
                  <c:v>-2.4211700999999999E-2</c:v>
                </c:pt>
                <c:pt idx="21783">
                  <c:v>4.203694E-3</c:v>
                </c:pt>
                <c:pt idx="21784">
                  <c:v>-2.62014E-3</c:v>
                </c:pt>
                <c:pt idx="21785">
                  <c:v>-2.4522509000000001E-2</c:v>
                </c:pt>
                <c:pt idx="21786">
                  <c:v>-7.0994480000000004E-3</c:v>
                </c:pt>
                <c:pt idx="21787">
                  <c:v>-5.7710629999999999E-3</c:v>
                </c:pt>
                <c:pt idx="21788">
                  <c:v>-1.3949178E-2</c:v>
                </c:pt>
                <c:pt idx="21789">
                  <c:v>-9.5941110000000007E-3</c:v>
                </c:pt>
                <c:pt idx="21790">
                  <c:v>-5.9542350000000004E-3</c:v>
                </c:pt>
                <c:pt idx="21791">
                  <c:v>-1.6824726000000002E-2</c:v>
                </c:pt>
                <c:pt idx="21792">
                  <c:v>-1.2214071999999999E-2</c:v>
                </c:pt>
                <c:pt idx="21793">
                  <c:v>-3.599545E-3</c:v>
                </c:pt>
                <c:pt idx="21794">
                  <c:v>-4.3029180000000002E-3</c:v>
                </c:pt>
                <c:pt idx="21795">
                  <c:v>-8.8444049999999996E-3</c:v>
                </c:pt>
                <c:pt idx="21796">
                  <c:v>-2.0839412000000002E-2</c:v>
                </c:pt>
                <c:pt idx="21797">
                  <c:v>-1.6716572999999998E-2</c:v>
                </c:pt>
                <c:pt idx="21798">
                  <c:v>-4.2700819999999997E-3</c:v>
                </c:pt>
                <c:pt idx="21799">
                  <c:v>-8.5580380000000005E-3</c:v>
                </c:pt>
                <c:pt idx="21800">
                  <c:v>-4.8252879999999996E-3</c:v>
                </c:pt>
                <c:pt idx="21801">
                  <c:v>-1.143339E-2</c:v>
                </c:pt>
                <c:pt idx="21802">
                  <c:v>-1.4322095E-2</c:v>
                </c:pt>
                <c:pt idx="21803">
                  <c:v>-7.5081310000000004E-3</c:v>
                </c:pt>
                <c:pt idx="21804">
                  <c:v>-7.467118E-3</c:v>
                </c:pt>
                <c:pt idx="21805">
                  <c:v>-1.1340685E-2</c:v>
                </c:pt>
                <c:pt idx="21806">
                  <c:v>-1.8220402E-2</c:v>
                </c:pt>
                <c:pt idx="21807">
                  <c:v>-4.6380140000000002E-3</c:v>
                </c:pt>
                <c:pt idx="21808">
                  <c:v>-5.1973799999999997E-3</c:v>
                </c:pt>
                <c:pt idx="21809">
                  <c:v>-1.4149330999999999E-2</c:v>
                </c:pt>
                <c:pt idx="21810">
                  <c:v>-6.7481620000000003E-3</c:v>
                </c:pt>
                <c:pt idx="21811">
                  <c:v>-2.1736500000000001E-3</c:v>
                </c:pt>
                <c:pt idx="21812">
                  <c:v>-9.5548520000000008E-3</c:v>
                </c:pt>
                <c:pt idx="21813">
                  <c:v>-5.3254849999999996E-3</c:v>
                </c:pt>
                <c:pt idx="21814">
                  <c:v>2.5861870000000002E-3</c:v>
                </c:pt>
                <c:pt idx="21815">
                  <c:v>-5.3359180000000003E-3</c:v>
                </c:pt>
                <c:pt idx="21816">
                  <c:v>-1.6166422999999999E-2</c:v>
                </c:pt>
                <c:pt idx="21817">
                  <c:v>-1.2857445E-2</c:v>
                </c:pt>
                <c:pt idx="21818">
                  <c:v>-7.4615549999999999E-3</c:v>
                </c:pt>
                <c:pt idx="21819">
                  <c:v>-5.5139849999999999E-3</c:v>
                </c:pt>
                <c:pt idx="21820">
                  <c:v>-1.368429E-3</c:v>
                </c:pt>
                <c:pt idx="21821">
                  <c:v>3.4154070000000001E-3</c:v>
                </c:pt>
                <c:pt idx="21822">
                  <c:v>-2.0925710000000001E-3</c:v>
                </c:pt>
                <c:pt idx="21823">
                  <c:v>-2.593779E-3</c:v>
                </c:pt>
                <c:pt idx="21824">
                  <c:v>-3.1709580000000002E-3</c:v>
                </c:pt>
                <c:pt idx="21825">
                  <c:v>-8.9761170000000005E-3</c:v>
                </c:pt>
                <c:pt idx="21826">
                  <c:v>-4.1795349999999998E-3</c:v>
                </c:pt>
                <c:pt idx="21827">
                  <c:v>-8.5590999999999998E-4</c:v>
                </c:pt>
                <c:pt idx="21828">
                  <c:v>-3.8934590000000002E-3</c:v>
                </c:pt>
                <c:pt idx="21829">
                  <c:v>-4.4647059999999997E-3</c:v>
                </c:pt>
                <c:pt idx="21830">
                  <c:v>-8.0634499999999998E-3</c:v>
                </c:pt>
                <c:pt idx="21831">
                  <c:v>-1.0636065E-2</c:v>
                </c:pt>
                <c:pt idx="21832">
                  <c:v>-4.4309919999999999E-3</c:v>
                </c:pt>
                <c:pt idx="21833">
                  <c:v>-1.0402549999999999E-3</c:v>
                </c:pt>
                <c:pt idx="21834">
                  <c:v>-9.2884830000000002E-3</c:v>
                </c:pt>
                <c:pt idx="21835">
                  <c:v>-1.0832318000000001E-2</c:v>
                </c:pt>
                <c:pt idx="21836">
                  <c:v>-9.5155659999999996E-3</c:v>
                </c:pt>
                <c:pt idx="21837">
                  <c:v>-9.8359439999999992E-3</c:v>
                </c:pt>
                <c:pt idx="21838">
                  <c:v>-1.0788842999999999E-2</c:v>
                </c:pt>
                <c:pt idx="21839">
                  <c:v>-1.1171805999999999E-2</c:v>
                </c:pt>
                <c:pt idx="21840">
                  <c:v>-8.2459149999999995E-3</c:v>
                </c:pt>
                <c:pt idx="21841">
                  <c:v>-5.712717E-3</c:v>
                </c:pt>
                <c:pt idx="21842">
                  <c:v>-8.0440630000000006E-3</c:v>
                </c:pt>
                <c:pt idx="21843">
                  <c:v>-1.4407421E-2</c:v>
                </c:pt>
                <c:pt idx="21844">
                  <c:v>-7.4225039999999999E-3</c:v>
                </c:pt>
                <c:pt idx="21845">
                  <c:v>-1.212545E-3</c:v>
                </c:pt>
                <c:pt idx="21846">
                  <c:v>-6.5246009999999997E-3</c:v>
                </c:pt>
                <c:pt idx="21847">
                  <c:v>-1.0216273999999999E-2</c:v>
                </c:pt>
                <c:pt idx="21848">
                  <c:v>-1.056575E-2</c:v>
                </c:pt>
                <c:pt idx="21849">
                  <c:v>-8.5891509999999997E-3</c:v>
                </c:pt>
                <c:pt idx="21850">
                  <c:v>-1.1264876E-2</c:v>
                </c:pt>
                <c:pt idx="21851">
                  <c:v>-9.8398180000000002E-3</c:v>
                </c:pt>
                <c:pt idx="21852">
                  <c:v>-1.0844682E-2</c:v>
                </c:pt>
                <c:pt idx="21853">
                  <c:v>-8.3394460000000004E-3</c:v>
                </c:pt>
                <c:pt idx="21854">
                  <c:v>-1.3623174E-2</c:v>
                </c:pt>
                <c:pt idx="21855">
                  <c:v>-1.6973430000000001E-2</c:v>
                </c:pt>
                <c:pt idx="21856">
                  <c:v>-1.5517441999999999E-2</c:v>
                </c:pt>
                <c:pt idx="21857">
                  <c:v>-1.4015151999999999E-2</c:v>
                </c:pt>
                <c:pt idx="21858">
                  <c:v>-1.0534316E-2</c:v>
                </c:pt>
                <c:pt idx="21859">
                  <c:v>-1.2134077E-2</c:v>
                </c:pt>
                <c:pt idx="21860">
                  <c:v>-1.0793639000000001E-2</c:v>
                </c:pt>
                <c:pt idx="21861">
                  <c:v>-1.2327087E-2</c:v>
                </c:pt>
                <c:pt idx="21862">
                  <c:v>-1.2904911999999999E-2</c:v>
                </c:pt>
                <c:pt idx="21863">
                  <c:v>-1.1075853E-2</c:v>
                </c:pt>
                <c:pt idx="21864">
                  <c:v>-8.3630939999999997E-3</c:v>
                </c:pt>
                <c:pt idx="21865">
                  <c:v>-8.3902590000000006E-3</c:v>
                </c:pt>
                <c:pt idx="21866">
                  <c:v>-8.4750969999999991E-3</c:v>
                </c:pt>
                <c:pt idx="21867">
                  <c:v>-1.1062358E-2</c:v>
                </c:pt>
                <c:pt idx="21868">
                  <c:v>-8.731417E-3</c:v>
                </c:pt>
                <c:pt idx="21869">
                  <c:v>-8.8898759999999997E-3</c:v>
                </c:pt>
                <c:pt idx="21870">
                  <c:v>-8.3842120000000003E-3</c:v>
                </c:pt>
                <c:pt idx="21871">
                  <c:v>-6.7972340000000001E-3</c:v>
                </c:pt>
                <c:pt idx="21872">
                  <c:v>-1.0195311E-2</c:v>
                </c:pt>
                <c:pt idx="21873">
                  <c:v>-8.1361550000000008E-3</c:v>
                </c:pt>
                <c:pt idx="21874">
                  <c:v>-8.2773410000000006E-3</c:v>
                </c:pt>
                <c:pt idx="21875">
                  <c:v>-9.5649789999999995E-3</c:v>
                </c:pt>
                <c:pt idx="21876">
                  <c:v>-7.1053219999999999E-3</c:v>
                </c:pt>
                <c:pt idx="21877">
                  <c:v>-2.2940550000000001E-3</c:v>
                </c:pt>
                <c:pt idx="21878">
                  <c:v>-5.260018E-3</c:v>
                </c:pt>
                <c:pt idx="21879">
                  <c:v>-6.3290100000000004E-3</c:v>
                </c:pt>
                <c:pt idx="21880">
                  <c:v>-7.7295280000000003E-3</c:v>
                </c:pt>
                <c:pt idx="21881">
                  <c:v>-5.2469300000000003E-3</c:v>
                </c:pt>
                <c:pt idx="21882">
                  <c:v>-4.2576189999999998E-3</c:v>
                </c:pt>
                <c:pt idx="21883">
                  <c:v>-7.5998869999999996E-3</c:v>
                </c:pt>
                <c:pt idx="21884">
                  <c:v>-5.0274630000000002E-3</c:v>
                </c:pt>
                <c:pt idx="21885">
                  <c:v>-8.8962369999999995E-3</c:v>
                </c:pt>
                <c:pt idx="21886">
                  <c:v>-8.9579989999999995E-3</c:v>
                </c:pt>
                <c:pt idx="21887">
                  <c:v>-8.2227010000000007E-3</c:v>
                </c:pt>
                <c:pt idx="21888">
                  <c:v>-3.9808409999999997E-3</c:v>
                </c:pt>
                <c:pt idx="21889">
                  <c:v>-7.4685159999999997E-3</c:v>
                </c:pt>
                <c:pt idx="21890">
                  <c:v>-5.0822239999999998E-3</c:v>
                </c:pt>
                <c:pt idx="21891">
                  <c:v>-9.9086710000000008E-3</c:v>
                </c:pt>
                <c:pt idx="21892">
                  <c:v>-6.9707939999999998E-3</c:v>
                </c:pt>
                <c:pt idx="21893">
                  <c:v>-2.8037460000000002E-3</c:v>
                </c:pt>
                <c:pt idx="21894">
                  <c:v>-4.4403530000000002E-3</c:v>
                </c:pt>
                <c:pt idx="21895">
                  <c:v>-4.6278389999999999E-3</c:v>
                </c:pt>
                <c:pt idx="21896">
                  <c:v>-4.1275069999999999E-3</c:v>
                </c:pt>
                <c:pt idx="21897">
                  <c:v>-2.343988E-3</c:v>
                </c:pt>
                <c:pt idx="21898">
                  <c:v>-3.5243370000000002E-3</c:v>
                </c:pt>
                <c:pt idx="21899">
                  <c:v>-5.6615240000000002E-3</c:v>
                </c:pt>
                <c:pt idx="21900">
                  <c:v>-5.4014240000000002E-3</c:v>
                </c:pt>
                <c:pt idx="21901">
                  <c:v>-3.8956730000000001E-3</c:v>
                </c:pt>
                <c:pt idx="21902">
                  <c:v>-5.7183699999999995E-4</c:v>
                </c:pt>
                <c:pt idx="21903">
                  <c:v>-4.1039869999999999E-3</c:v>
                </c:pt>
                <c:pt idx="21904">
                  <c:v>-6.853685E-3</c:v>
                </c:pt>
                <c:pt idx="21905">
                  <c:v>-1.0417526999999999E-2</c:v>
                </c:pt>
                <c:pt idx="21906">
                  <c:v>-9.2450450000000003E-3</c:v>
                </c:pt>
                <c:pt idx="21907">
                  <c:v>-1.1015248E-2</c:v>
                </c:pt>
                <c:pt idx="21908">
                  <c:v>-1.1300836E-2</c:v>
                </c:pt>
                <c:pt idx="21909">
                  <c:v>-1.2026547E-2</c:v>
                </c:pt>
                <c:pt idx="21910">
                  <c:v>-1.1637756000000001E-2</c:v>
                </c:pt>
                <c:pt idx="21911">
                  <c:v>-1.2679851000000001E-2</c:v>
                </c:pt>
                <c:pt idx="21912">
                  <c:v>-1.0751464000000001E-2</c:v>
                </c:pt>
                <c:pt idx="21913">
                  <c:v>-1.2407417E-2</c:v>
                </c:pt>
                <c:pt idx="21914">
                  <c:v>-1.5108007999999999E-2</c:v>
                </c:pt>
                <c:pt idx="21915">
                  <c:v>-1.1944972E-2</c:v>
                </c:pt>
                <c:pt idx="21916">
                  <c:v>-1.5114827000000001E-2</c:v>
                </c:pt>
                <c:pt idx="21917">
                  <c:v>-1.679102E-2</c:v>
                </c:pt>
                <c:pt idx="21918">
                  <c:v>-1.3133137E-2</c:v>
                </c:pt>
                <c:pt idx="21919">
                  <c:v>-9.3272119999999997E-3</c:v>
                </c:pt>
                <c:pt idx="21920">
                  <c:v>-1.0160815E-2</c:v>
                </c:pt>
                <c:pt idx="21921">
                  <c:v>-1.4812291E-2</c:v>
                </c:pt>
                <c:pt idx="21922">
                  <c:v>-9.4999679999999993E-3</c:v>
                </c:pt>
                <c:pt idx="21923">
                  <c:v>-9.1297889999999993E-3</c:v>
                </c:pt>
                <c:pt idx="21924">
                  <c:v>-9.1617999999999995E-3</c:v>
                </c:pt>
                <c:pt idx="21925">
                  <c:v>-1.0704303E-2</c:v>
                </c:pt>
                <c:pt idx="21926">
                  <c:v>-9.2808279999999996E-3</c:v>
                </c:pt>
                <c:pt idx="21927">
                  <c:v>-6.9582849999999998E-3</c:v>
                </c:pt>
                <c:pt idx="21928">
                  <c:v>-1.0240898E-2</c:v>
                </c:pt>
                <c:pt idx="21929">
                  <c:v>-1.4938712999999999E-2</c:v>
                </c:pt>
                <c:pt idx="21930">
                  <c:v>-1.2996120999999999E-2</c:v>
                </c:pt>
                <c:pt idx="21931">
                  <c:v>-9.5846109999999998E-3</c:v>
                </c:pt>
                <c:pt idx="21932">
                  <c:v>-8.8639679999999998E-3</c:v>
                </c:pt>
                <c:pt idx="21933">
                  <c:v>-7.0303809999999996E-3</c:v>
                </c:pt>
                <c:pt idx="21934">
                  <c:v>-6.3888479999999999E-3</c:v>
                </c:pt>
                <c:pt idx="21935">
                  <c:v>-4.8343600000000002E-3</c:v>
                </c:pt>
                <c:pt idx="21936">
                  <c:v>-8.05436E-3</c:v>
                </c:pt>
                <c:pt idx="21937">
                  <c:v>-5.9906760000000003E-3</c:v>
                </c:pt>
                <c:pt idx="21938">
                  <c:v>-5.5245099999999998E-3</c:v>
                </c:pt>
                <c:pt idx="21939">
                  <c:v>-3.6829340000000001E-3</c:v>
                </c:pt>
                <c:pt idx="21940">
                  <c:v>-6.290113E-3</c:v>
                </c:pt>
                <c:pt idx="21941">
                  <c:v>-5.5632700000000002E-4</c:v>
                </c:pt>
                <c:pt idx="21942">
                  <c:v>-7.9713979999999993E-3</c:v>
                </c:pt>
                <c:pt idx="21943">
                  <c:v>-8.8025699999999991E-3</c:v>
                </c:pt>
                <c:pt idx="21944">
                  <c:v>-4.0934400000000002E-4</c:v>
                </c:pt>
                <c:pt idx="21945">
                  <c:v>-5.7151600000000004E-3</c:v>
                </c:pt>
                <c:pt idx="21946">
                  <c:v>-5.1971910000000003E-3</c:v>
                </c:pt>
                <c:pt idx="21947">
                  <c:v>-7.6286569999999996E-3</c:v>
                </c:pt>
                <c:pt idx="21948">
                  <c:v>-5.6256939999999997E-3</c:v>
                </c:pt>
                <c:pt idx="21949">
                  <c:v>-8.5644929999999994E-3</c:v>
                </c:pt>
                <c:pt idx="21950">
                  <c:v>-4.8600509999999998E-3</c:v>
                </c:pt>
                <c:pt idx="21951">
                  <c:v>-8.3224270000000003E-3</c:v>
                </c:pt>
                <c:pt idx="21952">
                  <c:v>-4.8639670000000003E-3</c:v>
                </c:pt>
                <c:pt idx="21953">
                  <c:v>-2.8711240000000001E-3</c:v>
                </c:pt>
                <c:pt idx="21954">
                  <c:v>-6.4608529999999999E-3</c:v>
                </c:pt>
                <c:pt idx="21955">
                  <c:v>-7.9756580000000001E-3</c:v>
                </c:pt>
                <c:pt idx="21956">
                  <c:v>-8.7716700000000005E-3</c:v>
                </c:pt>
                <c:pt idx="21957">
                  <c:v>-3.5087310000000002E-3</c:v>
                </c:pt>
                <c:pt idx="21958">
                  <c:v>-1.8557789999999999E-3</c:v>
                </c:pt>
                <c:pt idx="21959">
                  <c:v>-5.5272129999999996E-3</c:v>
                </c:pt>
                <c:pt idx="21960">
                  <c:v>-5.226825E-3</c:v>
                </c:pt>
                <c:pt idx="21961">
                  <c:v>-2.8989559999999998E-3</c:v>
                </c:pt>
                <c:pt idx="21962">
                  <c:v>-4.2068100000000001E-3</c:v>
                </c:pt>
                <c:pt idx="21963">
                  <c:v>-6.7977990000000002E-3</c:v>
                </c:pt>
                <c:pt idx="21964">
                  <c:v>-2.6257160000000002E-3</c:v>
                </c:pt>
                <c:pt idx="21965">
                  <c:v>-4.6718230000000003E-3</c:v>
                </c:pt>
                <c:pt idx="21966">
                  <c:v>-5.1012469999999997E-3</c:v>
                </c:pt>
                <c:pt idx="21967">
                  <c:v>-2.7640569999999999E-3</c:v>
                </c:pt>
                <c:pt idx="21968">
                  <c:v>-7.6155830000000004E-3</c:v>
                </c:pt>
                <c:pt idx="21969">
                  <c:v>-5.0328500000000002E-3</c:v>
                </c:pt>
                <c:pt idx="21970">
                  <c:v>-5.9069550000000002E-3</c:v>
                </c:pt>
                <c:pt idx="21971">
                  <c:v>-5.9096189999999996E-3</c:v>
                </c:pt>
                <c:pt idx="21972">
                  <c:v>-1.519498E-3</c:v>
                </c:pt>
                <c:pt idx="21973">
                  <c:v>-6.3209110000000002E-3</c:v>
                </c:pt>
                <c:pt idx="21974">
                  <c:v>-4.1229E-4</c:v>
                </c:pt>
                <c:pt idx="21975">
                  <c:v>-6.6808379999999997E-3</c:v>
                </c:pt>
                <c:pt idx="21976">
                  <c:v>-6.0337630000000001E-3</c:v>
                </c:pt>
                <c:pt idx="21977">
                  <c:v>1.3860700000000001E-3</c:v>
                </c:pt>
                <c:pt idx="21978">
                  <c:v>-2.11217E-3</c:v>
                </c:pt>
                <c:pt idx="21979">
                  <c:v>-1.6929880000000001E-3</c:v>
                </c:pt>
                <c:pt idx="21980">
                  <c:v>6.0551650000000004E-3</c:v>
                </c:pt>
                <c:pt idx="21981">
                  <c:v>4.1325800000000001E-4</c:v>
                </c:pt>
                <c:pt idx="21982">
                  <c:v>-2.8711940000000001E-3</c:v>
                </c:pt>
                <c:pt idx="21983">
                  <c:v>-3.2269920000000001E-3</c:v>
                </c:pt>
                <c:pt idx="21984">
                  <c:v>2.5069269999999999E-3</c:v>
                </c:pt>
                <c:pt idx="21985">
                  <c:v>3.1878969999999999E-3</c:v>
                </c:pt>
                <c:pt idx="21986">
                  <c:v>-1.548701E-3</c:v>
                </c:pt>
                <c:pt idx="21987">
                  <c:v>-2.6706910000000002E-3</c:v>
                </c:pt>
                <c:pt idx="21988">
                  <c:v>4.8708329999999998E-3</c:v>
                </c:pt>
                <c:pt idx="21989">
                  <c:v>1.506461E-3</c:v>
                </c:pt>
                <c:pt idx="21990">
                  <c:v>3.6938040000000002E-3</c:v>
                </c:pt>
                <c:pt idx="21991" formatCode="0.00E+00">
                  <c:v>-5.69925E-5</c:v>
                </c:pt>
                <c:pt idx="21992">
                  <c:v>-3.261454E-3</c:v>
                </c:pt>
                <c:pt idx="21993">
                  <c:v>-1.0347850000000001E-3</c:v>
                </c:pt>
                <c:pt idx="21994">
                  <c:v>6.6193999999999997E-4</c:v>
                </c:pt>
                <c:pt idx="21995">
                  <c:v>-3.1365270000000001E-3</c:v>
                </c:pt>
                <c:pt idx="21996">
                  <c:v>-4.7793569999999997E-3</c:v>
                </c:pt>
                <c:pt idx="21997">
                  <c:v>-1.6850299999999999E-3</c:v>
                </c:pt>
                <c:pt idx="21998">
                  <c:v>-2.377718E-3</c:v>
                </c:pt>
                <c:pt idx="21999">
                  <c:v>-8.5503920000000004E-3</c:v>
                </c:pt>
                <c:pt idx="22000">
                  <c:v>-5.9226519999999996E-3</c:v>
                </c:pt>
                <c:pt idx="22001">
                  <c:v>-1.3254867E-2</c:v>
                </c:pt>
                <c:pt idx="22002">
                  <c:v>-7.2880549999999999E-3</c:v>
                </c:pt>
                <c:pt idx="22003">
                  <c:v>-7.9700900000000009E-3</c:v>
                </c:pt>
                <c:pt idx="22004">
                  <c:v>-8.1032889999999996E-3</c:v>
                </c:pt>
                <c:pt idx="22005">
                  <c:v>-1.1526517E-2</c:v>
                </c:pt>
                <c:pt idx="22006">
                  <c:v>-8.0438839999999994E-3</c:v>
                </c:pt>
                <c:pt idx="22007">
                  <c:v>-1.6869867E-2</c:v>
                </c:pt>
                <c:pt idx="22008">
                  <c:v>-9.9101399999999996E-3</c:v>
                </c:pt>
                <c:pt idx="22009">
                  <c:v>-7.3226130000000004E-3</c:v>
                </c:pt>
                <c:pt idx="22010">
                  <c:v>-1.5763455999999999E-2</c:v>
                </c:pt>
                <c:pt idx="22011">
                  <c:v>-7.2562549999999996E-3</c:v>
                </c:pt>
                <c:pt idx="22012">
                  <c:v>-6.6713240000000002E-3</c:v>
                </c:pt>
                <c:pt idx="22013">
                  <c:v>-8.5291450000000001E-3</c:v>
                </c:pt>
                <c:pt idx="22014">
                  <c:v>-5.8321040000000003E-3</c:v>
                </c:pt>
                <c:pt idx="22015">
                  <c:v>-1.1080662999999999E-2</c:v>
                </c:pt>
                <c:pt idx="22016">
                  <c:v>-6.8227449999999999E-3</c:v>
                </c:pt>
                <c:pt idx="22017">
                  <c:v>-5.0091320000000003E-3</c:v>
                </c:pt>
                <c:pt idx="22018">
                  <c:v>-5.0592880000000003E-3</c:v>
                </c:pt>
                <c:pt idx="22019">
                  <c:v>-1.0166432E-2</c:v>
                </c:pt>
                <c:pt idx="22020">
                  <c:v>-2.4761240000000001E-3</c:v>
                </c:pt>
                <c:pt idx="22021">
                  <c:v>-6.9363860000000001E-3</c:v>
                </c:pt>
                <c:pt idx="22022">
                  <c:v>-6.2189239999999998E-3</c:v>
                </c:pt>
                <c:pt idx="22023">
                  <c:v>-4.8599130000000004E-3</c:v>
                </c:pt>
                <c:pt idx="22024">
                  <c:v>-8.1639290000000003E-3</c:v>
                </c:pt>
                <c:pt idx="22025">
                  <c:v>-5.3795939999999997E-3</c:v>
                </c:pt>
                <c:pt idx="22026">
                  <c:v>-3.2161300000000002E-3</c:v>
                </c:pt>
                <c:pt idx="22027">
                  <c:v>-5.3455940000000004E-3</c:v>
                </c:pt>
                <c:pt idx="22028">
                  <c:v>-9.0359280000000004E-3</c:v>
                </c:pt>
                <c:pt idx="22029">
                  <c:v>-3.6022810000000001E-3</c:v>
                </c:pt>
                <c:pt idx="22030">
                  <c:v>6.3009670000000002E-3</c:v>
                </c:pt>
                <c:pt idx="22031">
                  <c:v>-4.1255759999999997E-3</c:v>
                </c:pt>
                <c:pt idx="22032">
                  <c:v>-4.0712969999999998E-3</c:v>
                </c:pt>
                <c:pt idx="22033">
                  <c:v>-5.7405659999999999E-3</c:v>
                </c:pt>
                <c:pt idx="22034">
                  <c:v>-8.661073E-3</c:v>
                </c:pt>
                <c:pt idx="22035">
                  <c:v>-2.5869339999999999E-3</c:v>
                </c:pt>
                <c:pt idx="22036">
                  <c:v>-2.1650139999999998E-3</c:v>
                </c:pt>
                <c:pt idx="22037">
                  <c:v>-9.1528830000000005E-3</c:v>
                </c:pt>
                <c:pt idx="22038">
                  <c:v>-7.0845700000000001E-4</c:v>
                </c:pt>
                <c:pt idx="22039">
                  <c:v>-2.0879739999999998E-3</c:v>
                </c:pt>
                <c:pt idx="22040">
                  <c:v>-7.1608840000000002E-3</c:v>
                </c:pt>
                <c:pt idx="22041">
                  <c:v>-1.0089829E-2</c:v>
                </c:pt>
                <c:pt idx="22042">
                  <c:v>-7.5919059999999998E-3</c:v>
                </c:pt>
                <c:pt idx="22043">
                  <c:v>-1.1205547999999999E-2</c:v>
                </c:pt>
                <c:pt idx="22044">
                  <c:v>-9.6086790000000002E-3</c:v>
                </c:pt>
                <c:pt idx="22045">
                  <c:v>-4.5790320000000002E-3</c:v>
                </c:pt>
                <c:pt idx="22046">
                  <c:v>-1.0042766E-2</c:v>
                </c:pt>
                <c:pt idx="22047">
                  <c:v>-6.9327260000000002E-3</c:v>
                </c:pt>
                <c:pt idx="22048">
                  <c:v>-1.0206454E-2</c:v>
                </c:pt>
                <c:pt idx="22049">
                  <c:v>-5.9057160000000001E-3</c:v>
                </c:pt>
                <c:pt idx="22050">
                  <c:v>-1.2015059999999999E-2</c:v>
                </c:pt>
                <c:pt idx="22051">
                  <c:v>-1.087576E-2</c:v>
                </c:pt>
                <c:pt idx="22052">
                  <c:v>-9.7291740000000002E-3</c:v>
                </c:pt>
                <c:pt idx="22053">
                  <c:v>-4.5506569999999996E-3</c:v>
                </c:pt>
                <c:pt idx="22054">
                  <c:v>-6.2543950000000003E-3</c:v>
                </c:pt>
                <c:pt idx="22055">
                  <c:v>-1.3438271999999999E-2</c:v>
                </c:pt>
                <c:pt idx="22056">
                  <c:v>-7.9825910000000007E-3</c:v>
                </c:pt>
                <c:pt idx="22057">
                  <c:v>-2.8472399999999998E-4</c:v>
                </c:pt>
                <c:pt idx="22058">
                  <c:v>-6.091763E-3</c:v>
                </c:pt>
                <c:pt idx="22059">
                  <c:v>-1.0663079000000001E-2</c:v>
                </c:pt>
                <c:pt idx="22060">
                  <c:v>-2.3384690000000001E-3</c:v>
                </c:pt>
                <c:pt idx="22061">
                  <c:v>-1.6774719999999999E-3</c:v>
                </c:pt>
                <c:pt idx="22062">
                  <c:v>-3.2483059999999998E-3</c:v>
                </c:pt>
                <c:pt idx="22063">
                  <c:v>-6.4092120000000001E-3</c:v>
                </c:pt>
                <c:pt idx="22064">
                  <c:v>-6.2691370000000001E-3</c:v>
                </c:pt>
                <c:pt idx="22065">
                  <c:v>-1.228306E-3</c:v>
                </c:pt>
                <c:pt idx="22066">
                  <c:v>-2.1754259999999998E-3</c:v>
                </c:pt>
                <c:pt idx="22067">
                  <c:v>-5.5232859999999996E-3</c:v>
                </c:pt>
                <c:pt idx="22068">
                  <c:v>-9.0058589999999997E-3</c:v>
                </c:pt>
                <c:pt idx="22069">
                  <c:v>-2.8116130000000001E-3</c:v>
                </c:pt>
                <c:pt idx="22070">
                  <c:v>-3.7787680000000001E-3</c:v>
                </c:pt>
                <c:pt idx="22071">
                  <c:v>-7.2094510000000004E-3</c:v>
                </c:pt>
                <c:pt idx="22072">
                  <c:v>-4.3359089999999998E-3</c:v>
                </c:pt>
                <c:pt idx="22073">
                  <c:v>-8.8454390000000001E-3</c:v>
                </c:pt>
                <c:pt idx="22074">
                  <c:v>-6.398333E-3</c:v>
                </c:pt>
                <c:pt idx="22075">
                  <c:v>-1.2986460000000001E-3</c:v>
                </c:pt>
                <c:pt idx="22076">
                  <c:v>-3.3158490000000001E-3</c:v>
                </c:pt>
                <c:pt idx="22077">
                  <c:v>-9.4690829999999997E-3</c:v>
                </c:pt>
                <c:pt idx="22078">
                  <c:v>-4.2722359999999996E-3</c:v>
                </c:pt>
                <c:pt idx="22079">
                  <c:v>-3.279143E-3</c:v>
                </c:pt>
                <c:pt idx="22080">
                  <c:v>-6.3480159999999997E-3</c:v>
                </c:pt>
                <c:pt idx="22081">
                  <c:v>-1.1185914E-2</c:v>
                </c:pt>
                <c:pt idx="22082">
                  <c:v>-8.7257120000000001E-3</c:v>
                </c:pt>
                <c:pt idx="22083">
                  <c:v>-6.8247469999999999E-3</c:v>
                </c:pt>
                <c:pt idx="22084">
                  <c:v>-9.9148810000000004E-3</c:v>
                </c:pt>
                <c:pt idx="22085">
                  <c:v>-8.5039380000000008E-3</c:v>
                </c:pt>
                <c:pt idx="22086">
                  <c:v>-7.5968310000000001E-3</c:v>
                </c:pt>
                <c:pt idx="22087">
                  <c:v>-7.2303810000000001E-3</c:v>
                </c:pt>
                <c:pt idx="22088">
                  <c:v>-1.4978781E-2</c:v>
                </c:pt>
                <c:pt idx="22089">
                  <c:v>-1.185436E-2</c:v>
                </c:pt>
                <c:pt idx="22090">
                  <c:v>-7.5656389999999999E-3</c:v>
                </c:pt>
                <c:pt idx="22091">
                  <c:v>-5.4537520000000001E-3</c:v>
                </c:pt>
                <c:pt idx="22092">
                  <c:v>-7.2324520000000003E-3</c:v>
                </c:pt>
                <c:pt idx="22093">
                  <c:v>-7.7424470000000004E-3</c:v>
                </c:pt>
                <c:pt idx="22094">
                  <c:v>-4.1125340000000002E-3</c:v>
                </c:pt>
                <c:pt idx="22095">
                  <c:v>-4.9247980000000002E-3</c:v>
                </c:pt>
                <c:pt idx="22096">
                  <c:v>-6.521214E-3</c:v>
                </c:pt>
                <c:pt idx="22097">
                  <c:v>-3.6122440000000001E-3</c:v>
                </c:pt>
                <c:pt idx="22098">
                  <c:v>-4.0507500000000002E-4</c:v>
                </c:pt>
                <c:pt idx="22099">
                  <c:v>-1.457556E-3</c:v>
                </c:pt>
                <c:pt idx="22100">
                  <c:v>-5.7552469999999998E-3</c:v>
                </c:pt>
                <c:pt idx="22101">
                  <c:v>2.9172600000000002E-4</c:v>
                </c:pt>
                <c:pt idx="22102">
                  <c:v>-2.1308030000000001E-3</c:v>
                </c:pt>
                <c:pt idx="22103">
                  <c:v>-7.9256499999999996E-4</c:v>
                </c:pt>
                <c:pt idx="22104">
                  <c:v>-8.0947400000000002E-4</c:v>
                </c:pt>
                <c:pt idx="22105">
                  <c:v>-2.2614290000000001E-3</c:v>
                </c:pt>
                <c:pt idx="22106">
                  <c:v>-3.1565090000000001E-3</c:v>
                </c:pt>
                <c:pt idx="22107">
                  <c:v>-4.8159250000000004E-3</c:v>
                </c:pt>
                <c:pt idx="22108">
                  <c:v>-3.0720449999999998E-3</c:v>
                </c:pt>
                <c:pt idx="22109">
                  <c:v>-5.8563799999999996E-3</c:v>
                </c:pt>
                <c:pt idx="22110">
                  <c:v>-3.2026730000000001E-3</c:v>
                </c:pt>
                <c:pt idx="22111">
                  <c:v>-5.4716859999999999E-3</c:v>
                </c:pt>
                <c:pt idx="22112">
                  <c:v>-4.8450740000000004E-3</c:v>
                </c:pt>
                <c:pt idx="22113">
                  <c:v>-3.9928630000000001E-3</c:v>
                </c:pt>
                <c:pt idx="22114">
                  <c:v>-5.0858470000000001E-3</c:v>
                </c:pt>
                <c:pt idx="22115">
                  <c:v>-1.155554E-3</c:v>
                </c:pt>
                <c:pt idx="22116">
                  <c:v>-5.2320079999999998E-3</c:v>
                </c:pt>
                <c:pt idx="22117">
                  <c:v>-2.4391510000000001E-3</c:v>
                </c:pt>
                <c:pt idx="22118">
                  <c:v>-4.8232989999999996E-3</c:v>
                </c:pt>
                <c:pt idx="22119">
                  <c:v>-4.2943950000000003E-3</c:v>
                </c:pt>
                <c:pt idx="22120">
                  <c:v>-5.5684599999999999E-3</c:v>
                </c:pt>
                <c:pt idx="22121">
                  <c:v>-4.7332920000000001E-3</c:v>
                </c:pt>
                <c:pt idx="22122">
                  <c:v>-6.8925119999999999E-3</c:v>
                </c:pt>
                <c:pt idx="22123">
                  <c:v>-4.3033869999999997E-3</c:v>
                </c:pt>
                <c:pt idx="22124">
                  <c:v>-5.6237140000000001E-3</c:v>
                </c:pt>
                <c:pt idx="22125">
                  <c:v>-7.0951110000000003E-3</c:v>
                </c:pt>
                <c:pt idx="22126">
                  <c:v>-1.0870539E-2</c:v>
                </c:pt>
                <c:pt idx="22127">
                  <c:v>-8.6763599999999993E-3</c:v>
                </c:pt>
                <c:pt idx="22128">
                  <c:v>-1.0635874E-2</c:v>
                </c:pt>
                <c:pt idx="22129">
                  <c:v>-4.8456300000000001E-3</c:v>
                </c:pt>
                <c:pt idx="22130">
                  <c:v>-9.9974390000000003E-3</c:v>
                </c:pt>
                <c:pt idx="22131">
                  <c:v>-1.2407333E-2</c:v>
                </c:pt>
                <c:pt idx="22132">
                  <c:v>-1.1101784E-2</c:v>
                </c:pt>
                <c:pt idx="22133">
                  <c:v>-1.074279E-2</c:v>
                </c:pt>
                <c:pt idx="22134">
                  <c:v>-8.9132429999999995E-3</c:v>
                </c:pt>
                <c:pt idx="22135">
                  <c:v>-1.2848863E-2</c:v>
                </c:pt>
                <c:pt idx="22136">
                  <c:v>-8.8889940000000008E-3</c:v>
                </c:pt>
                <c:pt idx="22137">
                  <c:v>-9.0431910000000008E-3</c:v>
                </c:pt>
                <c:pt idx="22138">
                  <c:v>-1.0965307000000001E-2</c:v>
                </c:pt>
                <c:pt idx="22139">
                  <c:v>-5.15935E-3</c:v>
                </c:pt>
                <c:pt idx="22140">
                  <c:v>-1.3775205E-2</c:v>
                </c:pt>
                <c:pt idx="22141">
                  <c:v>-3.1031190000000001E-3</c:v>
                </c:pt>
                <c:pt idx="22142">
                  <c:v>-3.577715E-3</c:v>
                </c:pt>
                <c:pt idx="22143">
                  <c:v>-3.6943610000000002E-3</c:v>
                </c:pt>
                <c:pt idx="22144">
                  <c:v>-4.8198449999999997E-3</c:v>
                </c:pt>
                <c:pt idx="22145">
                  <c:v>-2.1923699999999999E-3</c:v>
                </c:pt>
                <c:pt idx="22146">
                  <c:v>-1.6980400000000001E-3</c:v>
                </c:pt>
                <c:pt idx="22147">
                  <c:v>-7.376166E-3</c:v>
                </c:pt>
                <c:pt idx="22148">
                  <c:v>-2.5202219999999999E-3</c:v>
                </c:pt>
                <c:pt idx="22149">
                  <c:v>-1.6592219999999999E-3</c:v>
                </c:pt>
                <c:pt idx="22150">
                  <c:v>-4.7002609999999998E-3</c:v>
                </c:pt>
                <c:pt idx="22151">
                  <c:v>-7.70767E-4</c:v>
                </c:pt>
                <c:pt idx="22152">
                  <c:v>-5.9265159999999997E-3</c:v>
                </c:pt>
                <c:pt idx="22153">
                  <c:v>-6.6311879999999997E-3</c:v>
                </c:pt>
                <c:pt idx="22154">
                  <c:v>-5.0058680000000001E-3</c:v>
                </c:pt>
                <c:pt idx="22155">
                  <c:v>-3.3656269999999999E-3</c:v>
                </c:pt>
                <c:pt idx="22156">
                  <c:v>-4.463547E-3</c:v>
                </c:pt>
                <c:pt idx="22157">
                  <c:v>-2.37696E-3</c:v>
                </c:pt>
                <c:pt idx="22158">
                  <c:v>-5.921234E-3</c:v>
                </c:pt>
                <c:pt idx="22159">
                  <c:v>-3.2191910000000002E-3</c:v>
                </c:pt>
                <c:pt idx="22160">
                  <c:v>-5.5402059999999998E-3</c:v>
                </c:pt>
                <c:pt idx="22161">
                  <c:v>-7.3266549999999996E-3</c:v>
                </c:pt>
                <c:pt idx="22162">
                  <c:v>-3.2135829999999999E-3</c:v>
                </c:pt>
                <c:pt idx="22163">
                  <c:v>3.8435269999999998E-3</c:v>
                </c:pt>
                <c:pt idx="22164">
                  <c:v>-6.5003739999999997E-3</c:v>
                </c:pt>
                <c:pt idx="22165">
                  <c:v>-1.4459230999999999E-2</c:v>
                </c:pt>
                <c:pt idx="22166">
                  <c:v>-7.3892630000000001E-3</c:v>
                </c:pt>
                <c:pt idx="22167">
                  <c:v>-2.7939779999999999E-3</c:v>
                </c:pt>
                <c:pt idx="22168">
                  <c:v>-9.4934479999999998E-3</c:v>
                </c:pt>
                <c:pt idx="22169">
                  <c:v>1.010592E-3</c:v>
                </c:pt>
                <c:pt idx="22170">
                  <c:v>-4.7268529999999996E-3</c:v>
                </c:pt>
                <c:pt idx="22171">
                  <c:v>-9.6627559999999998E-3</c:v>
                </c:pt>
                <c:pt idx="22172">
                  <c:v>-6.5301930000000001E-3</c:v>
                </c:pt>
                <c:pt idx="22173">
                  <c:v>-7.6881349999999996E-3</c:v>
                </c:pt>
                <c:pt idx="22174">
                  <c:v>-5.6169369999999998E-3</c:v>
                </c:pt>
                <c:pt idx="22175">
                  <c:v>-7.6028559999999999E-3</c:v>
                </c:pt>
                <c:pt idx="22176">
                  <c:v>-6.988523E-3</c:v>
                </c:pt>
                <c:pt idx="22177">
                  <c:v>-6.3080849999999997E-3</c:v>
                </c:pt>
                <c:pt idx="22178">
                  <c:v>-8.8554240000000006E-3</c:v>
                </c:pt>
                <c:pt idx="22179">
                  <c:v>-8.4399709999999992E-3</c:v>
                </c:pt>
                <c:pt idx="22180">
                  <c:v>-7.6228379999999998E-3</c:v>
                </c:pt>
                <c:pt idx="22181">
                  <c:v>-8.2774440000000001E-3</c:v>
                </c:pt>
                <c:pt idx="22182">
                  <c:v>-8.7253629999999999E-3</c:v>
                </c:pt>
                <c:pt idx="22183">
                  <c:v>-8.9317579999999997E-3</c:v>
                </c:pt>
                <c:pt idx="22184">
                  <c:v>-9.7734669999999992E-3</c:v>
                </c:pt>
                <c:pt idx="22185">
                  <c:v>-7.3774210000000003E-3</c:v>
                </c:pt>
                <c:pt idx="22186">
                  <c:v>-6.0301570000000004E-3</c:v>
                </c:pt>
                <c:pt idx="22187">
                  <c:v>-7.9305899999999995E-3</c:v>
                </c:pt>
                <c:pt idx="22188">
                  <c:v>-1.0072311E-2</c:v>
                </c:pt>
                <c:pt idx="22189">
                  <c:v>-4.7917949999999997E-3</c:v>
                </c:pt>
                <c:pt idx="22190">
                  <c:v>-8.0251620000000006E-3</c:v>
                </c:pt>
                <c:pt idx="22191">
                  <c:v>-6.4208750000000004E-3</c:v>
                </c:pt>
                <c:pt idx="22192">
                  <c:v>-5.5886210000000002E-3</c:v>
                </c:pt>
                <c:pt idx="22193">
                  <c:v>-5.7129909999999997E-3</c:v>
                </c:pt>
                <c:pt idx="22194">
                  <c:v>-5.5119449999999999E-3</c:v>
                </c:pt>
                <c:pt idx="22195">
                  <c:v>-5.8467040000000003E-3</c:v>
                </c:pt>
                <c:pt idx="22196">
                  <c:v>-8.5330830000000003E-3</c:v>
                </c:pt>
                <c:pt idx="22197">
                  <c:v>-4.8358159999999997E-3</c:v>
                </c:pt>
                <c:pt idx="22198">
                  <c:v>-6.505884E-3</c:v>
                </c:pt>
                <c:pt idx="22199">
                  <c:v>-5.6374279999999999E-3</c:v>
                </c:pt>
                <c:pt idx="22200">
                  <c:v>-2.2155080000000001E-3</c:v>
                </c:pt>
                <c:pt idx="22201">
                  <c:v>1.0183690000000001E-3</c:v>
                </c:pt>
                <c:pt idx="22202">
                  <c:v>-3.4066859999999999E-3</c:v>
                </c:pt>
                <c:pt idx="22203">
                  <c:v>-7.60569E-4</c:v>
                </c:pt>
                <c:pt idx="22204">
                  <c:v>-4.4481099999999999E-3</c:v>
                </c:pt>
                <c:pt idx="22205">
                  <c:v>-3.882454E-3</c:v>
                </c:pt>
                <c:pt idx="22206">
                  <c:v>-5.4749350000000002E-3</c:v>
                </c:pt>
                <c:pt idx="22207">
                  <c:v>-6.1132950000000004E-3</c:v>
                </c:pt>
                <c:pt idx="22208">
                  <c:v>-2.6705729999999999E-3</c:v>
                </c:pt>
                <c:pt idx="22209">
                  <c:v>-4.2378429999999998E-3</c:v>
                </c:pt>
                <c:pt idx="22210">
                  <c:v>-2.7206629999999999E-3</c:v>
                </c:pt>
                <c:pt idx="22211">
                  <c:v>-7.0136790000000001E-3</c:v>
                </c:pt>
                <c:pt idx="22212">
                  <c:v>-7.4490829999999996E-3</c:v>
                </c:pt>
                <c:pt idx="22213">
                  <c:v>-5.7931290000000002E-3</c:v>
                </c:pt>
                <c:pt idx="22214">
                  <c:v>-6.5579890000000002E-3</c:v>
                </c:pt>
                <c:pt idx="22215">
                  <c:v>-2.416507E-3</c:v>
                </c:pt>
                <c:pt idx="22216">
                  <c:v>-7.251225E-3</c:v>
                </c:pt>
                <c:pt idx="22217">
                  <c:v>-3.9726070000000004E-3</c:v>
                </c:pt>
                <c:pt idx="22218">
                  <c:v>-2.4684160000000002E-3</c:v>
                </c:pt>
                <c:pt idx="22219">
                  <c:v>-4.3954789999999999E-3</c:v>
                </c:pt>
                <c:pt idx="22220">
                  <c:v>-3.762203E-3</c:v>
                </c:pt>
                <c:pt idx="22221">
                  <c:v>-3.3667229999999999E-3</c:v>
                </c:pt>
                <c:pt idx="22222">
                  <c:v>-2.2806929999999999E-3</c:v>
                </c:pt>
                <c:pt idx="22223">
                  <c:v>-5.6112419999999998E-3</c:v>
                </c:pt>
                <c:pt idx="22224">
                  <c:v>-4.2567289999999999E-3</c:v>
                </c:pt>
                <c:pt idx="22225">
                  <c:v>-3.5331479999999998E-3</c:v>
                </c:pt>
                <c:pt idx="22226">
                  <c:v>-4.6292369999999996E-3</c:v>
                </c:pt>
                <c:pt idx="22227">
                  <c:v>-4.0273629999999999E-3</c:v>
                </c:pt>
                <c:pt idx="22228">
                  <c:v>-6.8334939999999999E-3</c:v>
                </c:pt>
                <c:pt idx="22229">
                  <c:v>-7.1338979999999996E-3</c:v>
                </c:pt>
                <c:pt idx="22230">
                  <c:v>-4.3629890000000003E-3</c:v>
                </c:pt>
                <c:pt idx="22231">
                  <c:v>-3.4689650000000001E-3</c:v>
                </c:pt>
                <c:pt idx="22232">
                  <c:v>-6.4695869999999997E-3</c:v>
                </c:pt>
                <c:pt idx="22233">
                  <c:v>-6.9036820000000004E-3</c:v>
                </c:pt>
                <c:pt idx="22234">
                  <c:v>-4.3947099999999996E-3</c:v>
                </c:pt>
                <c:pt idx="22235">
                  <c:v>-1.0363120999999999E-2</c:v>
                </c:pt>
                <c:pt idx="22236">
                  <c:v>-7.4391379999999997E-3</c:v>
                </c:pt>
                <c:pt idx="22237">
                  <c:v>-3.665972E-3</c:v>
                </c:pt>
                <c:pt idx="22238">
                  <c:v>-4.4990610000000004E-3</c:v>
                </c:pt>
                <c:pt idx="22239">
                  <c:v>-5.670586E-3</c:v>
                </c:pt>
                <c:pt idx="22240">
                  <c:v>-8.0153010000000007E-3</c:v>
                </c:pt>
                <c:pt idx="22241">
                  <c:v>-7.9529830000000003E-3</c:v>
                </c:pt>
                <c:pt idx="22242">
                  <c:v>-7.2463340000000001E-3</c:v>
                </c:pt>
                <c:pt idx="22243">
                  <c:v>-1.0110829999999999E-2</c:v>
                </c:pt>
                <c:pt idx="22244">
                  <c:v>-7.9794189999999997E-3</c:v>
                </c:pt>
                <c:pt idx="22245">
                  <c:v>-7.320287E-3</c:v>
                </c:pt>
                <c:pt idx="22246">
                  <c:v>-8.4224380000000008E-3</c:v>
                </c:pt>
                <c:pt idx="22247">
                  <c:v>-7.9577160000000001E-3</c:v>
                </c:pt>
                <c:pt idx="22248">
                  <c:v>-8.7950830000000004E-3</c:v>
                </c:pt>
                <c:pt idx="22249">
                  <c:v>-4.790753E-3</c:v>
                </c:pt>
                <c:pt idx="22250">
                  <c:v>-6.6247190000000003E-3</c:v>
                </c:pt>
                <c:pt idx="22251">
                  <c:v>-4.657708E-3</c:v>
                </c:pt>
                <c:pt idx="22252">
                  <c:v>-5.3994990000000003E-3</c:v>
                </c:pt>
                <c:pt idx="22253">
                  <c:v>-7.3457369999999998E-3</c:v>
                </c:pt>
                <c:pt idx="22254">
                  <c:v>-6.2985819999999996E-3</c:v>
                </c:pt>
                <c:pt idx="22255">
                  <c:v>-5.8341269999999997E-3</c:v>
                </c:pt>
                <c:pt idx="22256">
                  <c:v>-6.6583750000000002E-3</c:v>
                </c:pt>
                <c:pt idx="22257">
                  <c:v>-3.6705750000000001E-3</c:v>
                </c:pt>
                <c:pt idx="22258">
                  <c:v>-4.8071820000000001E-3</c:v>
                </c:pt>
                <c:pt idx="22259">
                  <c:v>-5.0372790000000004E-3</c:v>
                </c:pt>
                <c:pt idx="22260">
                  <c:v>-5.5847819999999999E-3</c:v>
                </c:pt>
                <c:pt idx="22261">
                  <c:v>-2.5375929999999999E-3</c:v>
                </c:pt>
                <c:pt idx="22262">
                  <c:v>-4.7397680000000001E-3</c:v>
                </c:pt>
                <c:pt idx="22263">
                  <c:v>-2.216689E-3</c:v>
                </c:pt>
                <c:pt idx="22264">
                  <c:v>-5.5374430000000004E-3</c:v>
                </c:pt>
                <c:pt idx="22265">
                  <c:v>-5.0873680000000001E-3</c:v>
                </c:pt>
                <c:pt idx="22266">
                  <c:v>-4.6862309999999999E-3</c:v>
                </c:pt>
                <c:pt idx="22267">
                  <c:v>-2.6840670000000001E-3</c:v>
                </c:pt>
                <c:pt idx="22268">
                  <c:v>-4.3712150000000003E-3</c:v>
                </c:pt>
                <c:pt idx="22269">
                  <c:v>-7.0159999999999997E-3</c:v>
                </c:pt>
                <c:pt idx="22270">
                  <c:v>-3.5791989999999999E-3</c:v>
                </c:pt>
                <c:pt idx="22271">
                  <c:v>-8.0948549999999998E-3</c:v>
                </c:pt>
                <c:pt idx="22272">
                  <c:v>-7.3654150000000002E-3</c:v>
                </c:pt>
                <c:pt idx="22273">
                  <c:v>-7.2434420000000001E-3</c:v>
                </c:pt>
                <c:pt idx="22274">
                  <c:v>-3.0060009999999999E-3</c:v>
                </c:pt>
                <c:pt idx="22275">
                  <c:v>-6.0902079999999997E-3</c:v>
                </c:pt>
                <c:pt idx="22276">
                  <c:v>-7.801115E-3</c:v>
                </c:pt>
                <c:pt idx="22277">
                  <c:v>-5.0647169999999998E-3</c:v>
                </c:pt>
                <c:pt idx="22278">
                  <c:v>-3.723587E-3</c:v>
                </c:pt>
                <c:pt idx="22279">
                  <c:v>-6.7281650000000004E-3</c:v>
                </c:pt>
                <c:pt idx="22280">
                  <c:v>-6.5068790000000001E-3</c:v>
                </c:pt>
                <c:pt idx="22281">
                  <c:v>-4.8847480000000004E-3</c:v>
                </c:pt>
                <c:pt idx="22282">
                  <c:v>-2.9433189999999998E-3</c:v>
                </c:pt>
                <c:pt idx="22283">
                  <c:v>-4.3542609999999999E-3</c:v>
                </c:pt>
                <c:pt idx="22284">
                  <c:v>-3.2746469999999999E-3</c:v>
                </c:pt>
                <c:pt idx="22285">
                  <c:v>-8.7844610000000004E-3</c:v>
                </c:pt>
                <c:pt idx="22286">
                  <c:v>-3.1396919999999999E-3</c:v>
                </c:pt>
                <c:pt idx="22287">
                  <c:v>-4.0606130000000002E-3</c:v>
                </c:pt>
                <c:pt idx="22288">
                  <c:v>-2.0212199999999998E-3</c:v>
                </c:pt>
                <c:pt idx="22289">
                  <c:v>-3.9070040000000004E-3</c:v>
                </c:pt>
                <c:pt idx="22290">
                  <c:v>-1.8421970000000001E-3</c:v>
                </c:pt>
                <c:pt idx="22291">
                  <c:v>-4.6872520000000003E-3</c:v>
                </c:pt>
                <c:pt idx="22292">
                  <c:v>-4.5925310000000004E-3</c:v>
                </c:pt>
                <c:pt idx="22293">
                  <c:v>-6.1534099999999998E-3</c:v>
                </c:pt>
                <c:pt idx="22294">
                  <c:v>-6.1076259999999997E-3</c:v>
                </c:pt>
                <c:pt idx="22295">
                  <c:v>-4.4274370000000002E-3</c:v>
                </c:pt>
                <c:pt idx="22296">
                  <c:v>-5.5297879999999999E-3</c:v>
                </c:pt>
                <c:pt idx="22297">
                  <c:v>-5.4134079999999998E-3</c:v>
                </c:pt>
                <c:pt idx="22298">
                  <c:v>-8.6149069999999998E-3</c:v>
                </c:pt>
                <c:pt idx="22299">
                  <c:v>-4.2462580000000002E-3</c:v>
                </c:pt>
                <c:pt idx="22300">
                  <c:v>-5.0751939999999999E-3</c:v>
                </c:pt>
                <c:pt idx="22301">
                  <c:v>-5.0331159999999998E-3</c:v>
                </c:pt>
                <c:pt idx="22302">
                  <c:v>-5.0756209999999998E-3</c:v>
                </c:pt>
                <c:pt idx="22303">
                  <c:v>-5.8647159999999999E-3</c:v>
                </c:pt>
                <c:pt idx="22304">
                  <c:v>-4.4581009999999999E-3</c:v>
                </c:pt>
                <c:pt idx="22305">
                  <c:v>-6.9976919999999998E-3</c:v>
                </c:pt>
                <c:pt idx="22306">
                  <c:v>-5.7938540000000002E-3</c:v>
                </c:pt>
                <c:pt idx="22307">
                  <c:v>-4.3205939999999997E-3</c:v>
                </c:pt>
                <c:pt idx="22308">
                  <c:v>-4.2501090000000002E-3</c:v>
                </c:pt>
                <c:pt idx="22309">
                  <c:v>-4.0157500000000002E-3</c:v>
                </c:pt>
                <c:pt idx="22310">
                  <c:v>-4.5986780000000001E-3</c:v>
                </c:pt>
                <c:pt idx="22311">
                  <c:v>-7.786482E-3</c:v>
                </c:pt>
                <c:pt idx="22312">
                  <c:v>-6.162191E-3</c:v>
                </c:pt>
                <c:pt idx="22313">
                  <c:v>-3.1917009999999999E-3</c:v>
                </c:pt>
                <c:pt idx="22314">
                  <c:v>-3.539052E-3</c:v>
                </c:pt>
                <c:pt idx="22315">
                  <c:v>-6.0027429999999996E-3</c:v>
                </c:pt>
                <c:pt idx="22316">
                  <c:v>-8.6197499999999996E-4</c:v>
                </c:pt>
                <c:pt idx="22317">
                  <c:v>-3.7320640000000002E-3</c:v>
                </c:pt>
                <c:pt idx="22318">
                  <c:v>-6.301943E-3</c:v>
                </c:pt>
                <c:pt idx="22319">
                  <c:v>-4.7916640000000002E-3</c:v>
                </c:pt>
                <c:pt idx="22320">
                  <c:v>-3.821741E-3</c:v>
                </c:pt>
                <c:pt idx="22321">
                  <c:v>-4.775952E-3</c:v>
                </c:pt>
                <c:pt idx="22322">
                  <c:v>-5.5887690000000004E-3</c:v>
                </c:pt>
                <c:pt idx="22323">
                  <c:v>-4.5557289999999997E-3</c:v>
                </c:pt>
                <c:pt idx="22324">
                  <c:v>-6.7825079999999996E-3</c:v>
                </c:pt>
                <c:pt idx="22325">
                  <c:v>-4.7089710000000002E-3</c:v>
                </c:pt>
                <c:pt idx="22326">
                  <c:v>-6.7892739999999997E-3</c:v>
                </c:pt>
                <c:pt idx="22327">
                  <c:v>-5.3695430000000001E-3</c:v>
                </c:pt>
                <c:pt idx="22328">
                  <c:v>-5.8707840000000004E-3</c:v>
                </c:pt>
                <c:pt idx="22329">
                  <c:v>-3.0749969999999999E-3</c:v>
                </c:pt>
                <c:pt idx="22330">
                  <c:v>-6.1804060000000003E-3</c:v>
                </c:pt>
                <c:pt idx="22331">
                  <c:v>-3.2999309999999999E-3</c:v>
                </c:pt>
                <c:pt idx="22332">
                  <c:v>-6.0934739999999998E-3</c:v>
                </c:pt>
                <c:pt idx="22333">
                  <c:v>-6.907336E-3</c:v>
                </c:pt>
                <c:pt idx="22334">
                  <c:v>-9.7923390000000006E-3</c:v>
                </c:pt>
                <c:pt idx="22335">
                  <c:v>-5.2937269999999998E-3</c:v>
                </c:pt>
                <c:pt idx="22336">
                  <c:v>-5.1505090000000002E-3</c:v>
                </c:pt>
                <c:pt idx="22337">
                  <c:v>-6.0040509999999998E-3</c:v>
                </c:pt>
                <c:pt idx="22338">
                  <c:v>-6.9875120000000004E-3</c:v>
                </c:pt>
                <c:pt idx="22339">
                  <c:v>-7.0980330000000001E-3</c:v>
                </c:pt>
                <c:pt idx="22340">
                  <c:v>-2.266742E-3</c:v>
                </c:pt>
                <c:pt idx="22341">
                  <c:v>-4.7504060000000004E-3</c:v>
                </c:pt>
                <c:pt idx="22342">
                  <c:v>-7.0831790000000002E-3</c:v>
                </c:pt>
                <c:pt idx="22343">
                  <c:v>-6.0517369999999997E-3</c:v>
                </c:pt>
                <c:pt idx="22344">
                  <c:v>-3.1036179999999998E-3</c:v>
                </c:pt>
                <c:pt idx="22345">
                  <c:v>-6.3457499999999998E-3</c:v>
                </c:pt>
                <c:pt idx="22346">
                  <c:v>-6.2650259999999999E-3</c:v>
                </c:pt>
                <c:pt idx="22347">
                  <c:v>-4.08443E-3</c:v>
                </c:pt>
                <c:pt idx="22348">
                  <c:v>-5.7967560000000001E-3</c:v>
                </c:pt>
                <c:pt idx="22349">
                  <c:v>-2.630257E-3</c:v>
                </c:pt>
                <c:pt idx="22350">
                  <c:v>-4.1275490000000003E-3</c:v>
                </c:pt>
                <c:pt idx="22351">
                  <c:v>-6.1851069999999996E-3</c:v>
                </c:pt>
                <c:pt idx="22352">
                  <c:v>-8.9602810000000005E-3</c:v>
                </c:pt>
                <c:pt idx="22353">
                  <c:v>-6.763972E-3</c:v>
                </c:pt>
                <c:pt idx="22354">
                  <c:v>-8.0951329999999991E-3</c:v>
                </c:pt>
                <c:pt idx="22355">
                  <c:v>-9.6112709999999994E-3</c:v>
                </c:pt>
                <c:pt idx="22356">
                  <c:v>-6.0539950000000004E-3</c:v>
                </c:pt>
                <c:pt idx="22357">
                  <c:v>-4.4505059999999999E-3</c:v>
                </c:pt>
                <c:pt idx="22358">
                  <c:v>-9.6342179999999999E-3</c:v>
                </c:pt>
                <c:pt idx="22359">
                  <c:v>-7.7481670000000002E-3</c:v>
                </c:pt>
                <c:pt idx="22360">
                  <c:v>-8.4442110000000001E-3</c:v>
                </c:pt>
                <c:pt idx="22361">
                  <c:v>-1.0045836000000001E-2</c:v>
                </c:pt>
                <c:pt idx="22362">
                  <c:v>-7.9488119999999995E-3</c:v>
                </c:pt>
                <c:pt idx="22363">
                  <c:v>-4.6315790000000003E-3</c:v>
                </c:pt>
                <c:pt idx="22364">
                  <c:v>-8.4650460000000004E-3</c:v>
                </c:pt>
                <c:pt idx="22365">
                  <c:v>-7.0066989999999999E-3</c:v>
                </c:pt>
                <c:pt idx="22366">
                  <c:v>-8.9136049999999998E-3</c:v>
                </c:pt>
                <c:pt idx="22367">
                  <c:v>-7.8174469999999999E-3</c:v>
                </c:pt>
                <c:pt idx="22368">
                  <c:v>-5.1614929999999996E-3</c:v>
                </c:pt>
                <c:pt idx="22369">
                  <c:v>-6.2733620000000002E-3</c:v>
                </c:pt>
                <c:pt idx="22370">
                  <c:v>-5.6082229999999999E-3</c:v>
                </c:pt>
                <c:pt idx="22371">
                  <c:v>-6.4026439999999999E-3</c:v>
                </c:pt>
                <c:pt idx="22372">
                  <c:v>-4.7550329999999997E-3</c:v>
                </c:pt>
                <c:pt idx="22373">
                  <c:v>-7.2221849999999999E-3</c:v>
                </c:pt>
                <c:pt idx="22374">
                  <c:v>-5.7673009999999999E-3</c:v>
                </c:pt>
                <c:pt idx="22375">
                  <c:v>-3.4069410000000001E-3</c:v>
                </c:pt>
                <c:pt idx="22376">
                  <c:v>-5.2450550000000002E-3</c:v>
                </c:pt>
                <c:pt idx="22377">
                  <c:v>-5.6661000000000003E-3</c:v>
                </c:pt>
                <c:pt idx="22378">
                  <c:v>-4.5064880000000003E-3</c:v>
                </c:pt>
                <c:pt idx="22379">
                  <c:v>-5.7392650000000003E-3</c:v>
                </c:pt>
                <c:pt idx="22380">
                  <c:v>-7.6636940000000004E-3</c:v>
                </c:pt>
                <c:pt idx="22381">
                  <c:v>-8.8016629999999995E-3</c:v>
                </c:pt>
                <c:pt idx="22382">
                  <c:v>-5.9856429999999997E-3</c:v>
                </c:pt>
                <c:pt idx="22383">
                  <c:v>-7.5278799999999998E-3</c:v>
                </c:pt>
                <c:pt idx="22384">
                  <c:v>-5.7278349999999997E-3</c:v>
                </c:pt>
                <c:pt idx="22385">
                  <c:v>-3.7898530000000001E-3</c:v>
                </c:pt>
                <c:pt idx="22386">
                  <c:v>-4.4708969999999997E-3</c:v>
                </c:pt>
                <c:pt idx="22387">
                  <c:v>-7.788929E-3</c:v>
                </c:pt>
                <c:pt idx="22388">
                  <c:v>-6.5271620000000004E-3</c:v>
                </c:pt>
                <c:pt idx="22389">
                  <c:v>-3.6930259999999999E-3</c:v>
                </c:pt>
                <c:pt idx="22390">
                  <c:v>-6.5257320000000002E-3</c:v>
                </c:pt>
                <c:pt idx="22391">
                  <c:v>-5.1089309999999997E-3</c:v>
                </c:pt>
                <c:pt idx="22392">
                  <c:v>-3.8003820000000002E-3</c:v>
                </c:pt>
                <c:pt idx="22393">
                  <c:v>-6.5572859999999998E-3</c:v>
                </c:pt>
                <c:pt idx="22394">
                  <c:v>-5.9037389999999999E-3</c:v>
                </c:pt>
                <c:pt idx="22395">
                  <c:v>-5.6640550000000003E-3</c:v>
                </c:pt>
                <c:pt idx="22396">
                  <c:v>-4.8846920000000004E-3</c:v>
                </c:pt>
                <c:pt idx="22397">
                  <c:v>-4.7976069999999997E-3</c:v>
                </c:pt>
                <c:pt idx="22398">
                  <c:v>-3.1720350000000001E-3</c:v>
                </c:pt>
                <c:pt idx="22399">
                  <c:v>-6.3593069999999998E-3</c:v>
                </c:pt>
                <c:pt idx="22400">
                  <c:v>-5.1674640000000001E-3</c:v>
                </c:pt>
                <c:pt idx="22401">
                  <c:v>-5.4745260000000004E-3</c:v>
                </c:pt>
                <c:pt idx="22402">
                  <c:v>-5.2396420000000001E-3</c:v>
                </c:pt>
                <c:pt idx="22403">
                  <c:v>-6.0375250000000002E-3</c:v>
                </c:pt>
                <c:pt idx="22404">
                  <c:v>-5.5818730000000002E-3</c:v>
                </c:pt>
                <c:pt idx="22405">
                  <c:v>-1.8776820000000001E-3</c:v>
                </c:pt>
                <c:pt idx="22406">
                  <c:v>-4.8745869999999997E-3</c:v>
                </c:pt>
                <c:pt idx="22407">
                  <c:v>-6.1707480000000002E-3</c:v>
                </c:pt>
                <c:pt idx="22408">
                  <c:v>-3.1586409999999998E-3</c:v>
                </c:pt>
                <c:pt idx="22409">
                  <c:v>-8.5070670000000001E-3</c:v>
                </c:pt>
                <c:pt idx="22410">
                  <c:v>-4.5913179999999996E-3</c:v>
                </c:pt>
                <c:pt idx="22411">
                  <c:v>-7.806286E-3</c:v>
                </c:pt>
                <c:pt idx="22412">
                  <c:v>-5.7365610000000003E-3</c:v>
                </c:pt>
                <c:pt idx="22413">
                  <c:v>-6.4313790000000001E-3</c:v>
                </c:pt>
                <c:pt idx="22414">
                  <c:v>-4.1267090000000001E-3</c:v>
                </c:pt>
                <c:pt idx="22415">
                  <c:v>-6.0202169999999996E-3</c:v>
                </c:pt>
                <c:pt idx="22416">
                  <c:v>-6.6171310000000001E-3</c:v>
                </c:pt>
                <c:pt idx="22417">
                  <c:v>-5.1915399999999997E-3</c:v>
                </c:pt>
                <c:pt idx="22418">
                  <c:v>-8.9283660000000001E-3</c:v>
                </c:pt>
                <c:pt idx="22419">
                  <c:v>-4.4507929999999998E-3</c:v>
                </c:pt>
                <c:pt idx="22420">
                  <c:v>-5.5321069999999996E-3</c:v>
                </c:pt>
                <c:pt idx="22421">
                  <c:v>-6.3401100000000004E-3</c:v>
                </c:pt>
                <c:pt idx="22422">
                  <c:v>-4.8750690000000001E-3</c:v>
                </c:pt>
                <c:pt idx="22423">
                  <c:v>-7.5717859999999996E-3</c:v>
                </c:pt>
                <c:pt idx="22424">
                  <c:v>-3.6250689999999999E-3</c:v>
                </c:pt>
                <c:pt idx="22425">
                  <c:v>-9.0475320000000005E-3</c:v>
                </c:pt>
                <c:pt idx="22426">
                  <c:v>-5.1502029999999999E-3</c:v>
                </c:pt>
                <c:pt idx="22427">
                  <c:v>-5.5795039999999999E-3</c:v>
                </c:pt>
                <c:pt idx="22428">
                  <c:v>-2.5962749999999999E-3</c:v>
                </c:pt>
                <c:pt idx="22429">
                  <c:v>-6.0999299999999999E-3</c:v>
                </c:pt>
                <c:pt idx="22430">
                  <c:v>-5.8860700000000002E-3</c:v>
                </c:pt>
                <c:pt idx="22431">
                  <c:v>-6.5390769999999999E-3</c:v>
                </c:pt>
                <c:pt idx="22432">
                  <c:v>-4.9458949999999996E-3</c:v>
                </c:pt>
                <c:pt idx="22433">
                  <c:v>-6.3112979999999999E-3</c:v>
                </c:pt>
                <c:pt idx="22434">
                  <c:v>-5.170198E-3</c:v>
                </c:pt>
                <c:pt idx="22435">
                  <c:v>-7.1574489999999998E-3</c:v>
                </c:pt>
                <c:pt idx="22436">
                  <c:v>-7.1902349999999997E-3</c:v>
                </c:pt>
                <c:pt idx="22437">
                  <c:v>-5.2285509999999997E-3</c:v>
                </c:pt>
                <c:pt idx="22438">
                  <c:v>-5.1837599999999999E-3</c:v>
                </c:pt>
                <c:pt idx="22439">
                  <c:v>-4.0053110000000001E-3</c:v>
                </c:pt>
                <c:pt idx="22440">
                  <c:v>-8.6985910000000003E-3</c:v>
                </c:pt>
                <c:pt idx="22441">
                  <c:v>-5.0031889999999999E-3</c:v>
                </c:pt>
                <c:pt idx="22442">
                  <c:v>-9.6661839999999995E-3</c:v>
                </c:pt>
                <c:pt idx="22443">
                  <c:v>-4.1150910000000004E-3</c:v>
                </c:pt>
                <c:pt idx="22444">
                  <c:v>-9.2072130000000005E-3</c:v>
                </c:pt>
                <c:pt idx="22445">
                  <c:v>-6.9280799999999997E-3</c:v>
                </c:pt>
                <c:pt idx="22446">
                  <c:v>-6.1524309999999999E-3</c:v>
                </c:pt>
                <c:pt idx="22447">
                  <c:v>-7.481616E-3</c:v>
                </c:pt>
                <c:pt idx="22448">
                  <c:v>-9.4575010000000001E-3</c:v>
                </c:pt>
                <c:pt idx="22449">
                  <c:v>-8.8132820000000004E-3</c:v>
                </c:pt>
                <c:pt idx="22450">
                  <c:v>-7.3662620000000002E-3</c:v>
                </c:pt>
                <c:pt idx="22451">
                  <c:v>-6.7446809999999998E-3</c:v>
                </c:pt>
                <c:pt idx="22452">
                  <c:v>-7.3594710000000002E-3</c:v>
                </c:pt>
                <c:pt idx="22453">
                  <c:v>-8.3384489999999995E-3</c:v>
                </c:pt>
                <c:pt idx="22454">
                  <c:v>-7.5774889999999998E-3</c:v>
                </c:pt>
                <c:pt idx="22455">
                  <c:v>-4.2693100000000001E-3</c:v>
                </c:pt>
                <c:pt idx="22456">
                  <c:v>-5.1576959999999998E-3</c:v>
                </c:pt>
                <c:pt idx="22457">
                  <c:v>-6.8911470000000002E-3</c:v>
                </c:pt>
                <c:pt idx="22458">
                  <c:v>-7.2042149999999999E-3</c:v>
                </c:pt>
                <c:pt idx="22459">
                  <c:v>-5.3951290000000002E-3</c:v>
                </c:pt>
                <c:pt idx="22460">
                  <c:v>-2.4233079999999999E-3</c:v>
                </c:pt>
                <c:pt idx="22461">
                  <c:v>-6.1229709999999996E-3</c:v>
                </c:pt>
                <c:pt idx="22462">
                  <c:v>-9.0159799999999998E-4</c:v>
                </c:pt>
                <c:pt idx="22463">
                  <c:v>-1.540491E-3</c:v>
                </c:pt>
                <c:pt idx="22464">
                  <c:v>-1.685733E-3</c:v>
                </c:pt>
                <c:pt idx="22465">
                  <c:v>-1.6591010000000001E-3</c:v>
                </c:pt>
                <c:pt idx="22466">
                  <c:v>-1.158664E-3</c:v>
                </c:pt>
                <c:pt idx="22467">
                  <c:v>-5.4559400000000003E-3</c:v>
                </c:pt>
                <c:pt idx="22468">
                  <c:v>-2.5588160000000002E-3</c:v>
                </c:pt>
                <c:pt idx="22469">
                  <c:v>-5.5904900000000005E-4</c:v>
                </c:pt>
                <c:pt idx="22470">
                  <c:v>-3.4257699999999999E-3</c:v>
                </c:pt>
                <c:pt idx="22471">
                  <c:v>-2.7743609999999999E-3</c:v>
                </c:pt>
                <c:pt idx="22472">
                  <c:v>-4.8604720000000002E-3</c:v>
                </c:pt>
                <c:pt idx="22473">
                  <c:v>-3.12489E-3</c:v>
                </c:pt>
                <c:pt idx="22474">
                  <c:v>-2.348508E-3</c:v>
                </c:pt>
                <c:pt idx="22475">
                  <c:v>-6.1530999999999999E-3</c:v>
                </c:pt>
                <c:pt idx="22476">
                  <c:v>-8.1510530000000001E-3</c:v>
                </c:pt>
                <c:pt idx="22477">
                  <c:v>-8.0112369999999992E-3</c:v>
                </c:pt>
                <c:pt idx="22478">
                  <c:v>-8.3164699999999994E-3</c:v>
                </c:pt>
                <c:pt idx="22479">
                  <c:v>-4.6208029999999997E-3</c:v>
                </c:pt>
                <c:pt idx="22480">
                  <c:v>-4.7003590000000003E-3</c:v>
                </c:pt>
                <c:pt idx="22481">
                  <c:v>-5.9618989999999997E-3</c:v>
                </c:pt>
                <c:pt idx="22482">
                  <c:v>-8.4661259999999992E-3</c:v>
                </c:pt>
                <c:pt idx="22483">
                  <c:v>-7.0671680000000004E-3</c:v>
                </c:pt>
                <c:pt idx="22484">
                  <c:v>-5.8797240000000002E-3</c:v>
                </c:pt>
                <c:pt idx="22485">
                  <c:v>-9.9357179999999996E-3</c:v>
                </c:pt>
                <c:pt idx="22486">
                  <c:v>-9.4316439999999994E-3</c:v>
                </c:pt>
                <c:pt idx="22487">
                  <c:v>-7.8989960000000001E-3</c:v>
                </c:pt>
                <c:pt idx="22488">
                  <c:v>-1.1610352000000001E-2</c:v>
                </c:pt>
                <c:pt idx="22489">
                  <c:v>-1.4519057E-2</c:v>
                </c:pt>
                <c:pt idx="22490">
                  <c:v>-1.262841E-2</c:v>
                </c:pt>
                <c:pt idx="22491">
                  <c:v>-7.011537E-3</c:v>
                </c:pt>
                <c:pt idx="22492">
                  <c:v>-1.1280688000000001E-2</c:v>
                </c:pt>
                <c:pt idx="22493">
                  <c:v>-7.1589139999999997E-3</c:v>
                </c:pt>
                <c:pt idx="22494">
                  <c:v>-1.0279646E-2</c:v>
                </c:pt>
                <c:pt idx="22495">
                  <c:v>-1.147221E-2</c:v>
                </c:pt>
                <c:pt idx="22496">
                  <c:v>-9.4937549999999996E-3</c:v>
                </c:pt>
                <c:pt idx="22497">
                  <c:v>-9.7656640000000003E-3</c:v>
                </c:pt>
                <c:pt idx="22498">
                  <c:v>-8.9257659999999999E-3</c:v>
                </c:pt>
                <c:pt idx="22499">
                  <c:v>-8.5899419999999997E-3</c:v>
                </c:pt>
                <c:pt idx="22500">
                  <c:v>-5.5319380000000001E-3</c:v>
                </c:pt>
                <c:pt idx="22501">
                  <c:v>-6.6185080000000004E-3</c:v>
                </c:pt>
                <c:pt idx="22502">
                  <c:v>-6.7653469999999997E-3</c:v>
                </c:pt>
                <c:pt idx="22503">
                  <c:v>-7.6311399999999998E-3</c:v>
                </c:pt>
                <c:pt idx="22504">
                  <c:v>-4.2841429999999998E-3</c:v>
                </c:pt>
                <c:pt idx="22505">
                  <c:v>-6.4583469999999997E-3</c:v>
                </c:pt>
                <c:pt idx="22506">
                  <c:v>-4.9123120000000003E-3</c:v>
                </c:pt>
                <c:pt idx="22507">
                  <c:v>-8.1784130000000007E-3</c:v>
                </c:pt>
                <c:pt idx="22508">
                  <c:v>-6.8343930000000002E-3</c:v>
                </c:pt>
                <c:pt idx="22509">
                  <c:v>-5.8934979999999996E-3</c:v>
                </c:pt>
                <c:pt idx="22510">
                  <c:v>-4.9970780000000003E-3</c:v>
                </c:pt>
                <c:pt idx="22511">
                  <c:v>-7.8738239999999998E-3</c:v>
                </c:pt>
                <c:pt idx="22512">
                  <c:v>-8.4972699999999995E-3</c:v>
                </c:pt>
                <c:pt idx="22513">
                  <c:v>-5.8655349999999998E-3</c:v>
                </c:pt>
                <c:pt idx="22514">
                  <c:v>-5.6436569999999998E-3</c:v>
                </c:pt>
                <c:pt idx="22515">
                  <c:v>-5.0212770000000002E-3</c:v>
                </c:pt>
                <c:pt idx="22516">
                  <c:v>-5.2122260000000004E-3</c:v>
                </c:pt>
                <c:pt idx="22517">
                  <c:v>-2.945343E-3</c:v>
                </c:pt>
                <c:pt idx="22518">
                  <c:v>-3.3796770000000002E-3</c:v>
                </c:pt>
                <c:pt idx="22519">
                  <c:v>-4.2401440000000004E-3</c:v>
                </c:pt>
                <c:pt idx="22520">
                  <c:v>-3.6928920000000001E-3</c:v>
                </c:pt>
                <c:pt idx="22521">
                  <c:v>-5.1381899999999999E-3</c:v>
                </c:pt>
                <c:pt idx="22522">
                  <c:v>-4.8652440000000003E-3</c:v>
                </c:pt>
                <c:pt idx="22523">
                  <c:v>-2.8998320000000002E-3</c:v>
                </c:pt>
                <c:pt idx="22524">
                  <c:v>-5.4696909999999996E-3</c:v>
                </c:pt>
                <c:pt idx="22525">
                  <c:v>-3.5239859999999998E-3</c:v>
                </c:pt>
                <c:pt idx="22526">
                  <c:v>-6.2431070000000003E-3</c:v>
                </c:pt>
                <c:pt idx="22527">
                  <c:v>-4.6388189999999998E-3</c:v>
                </c:pt>
                <c:pt idx="22528">
                  <c:v>-2.4926929999999998E-3</c:v>
                </c:pt>
                <c:pt idx="22529">
                  <c:v>-4.3467860000000001E-3</c:v>
                </c:pt>
                <c:pt idx="22530">
                  <c:v>-7.9241729999999996E-3</c:v>
                </c:pt>
                <c:pt idx="22531">
                  <c:v>-5.6045599999999998E-3</c:v>
                </c:pt>
                <c:pt idx="22532">
                  <c:v>-6.6796340000000003E-3</c:v>
                </c:pt>
                <c:pt idx="22533">
                  <c:v>-7.2958900000000002E-3</c:v>
                </c:pt>
                <c:pt idx="22534">
                  <c:v>-7.1070999999999999E-3</c:v>
                </c:pt>
                <c:pt idx="22535">
                  <c:v>-6.8793999999999999E-3</c:v>
                </c:pt>
                <c:pt idx="22536">
                  <c:v>-5.4064569999999999E-3</c:v>
                </c:pt>
                <c:pt idx="22537">
                  <c:v>-5.878103E-3</c:v>
                </c:pt>
                <c:pt idx="22538">
                  <c:v>-4.8952409999999998E-3</c:v>
                </c:pt>
                <c:pt idx="22539">
                  <c:v>-4.1745890000000003E-3</c:v>
                </c:pt>
                <c:pt idx="22540">
                  <c:v>-7.3906839999999998E-3</c:v>
                </c:pt>
                <c:pt idx="22541">
                  <c:v>-6.4045159999999999E-3</c:v>
                </c:pt>
                <c:pt idx="22542">
                  <c:v>-5.681859E-3</c:v>
                </c:pt>
                <c:pt idx="22543">
                  <c:v>-6.0658869999999998E-3</c:v>
                </c:pt>
                <c:pt idx="22544">
                  <c:v>-7.3568349999999999E-3</c:v>
                </c:pt>
                <c:pt idx="22545">
                  <c:v>-7.8639000000000001E-3</c:v>
                </c:pt>
                <c:pt idx="22546">
                  <c:v>-8.6657980000000006E-3</c:v>
                </c:pt>
                <c:pt idx="22547">
                  <c:v>-5.5440410000000004E-3</c:v>
                </c:pt>
                <c:pt idx="22548">
                  <c:v>-6.8574580000000003E-3</c:v>
                </c:pt>
                <c:pt idx="22549">
                  <c:v>-8.70223E-3</c:v>
                </c:pt>
                <c:pt idx="22550">
                  <c:v>-8.2311160000000001E-3</c:v>
                </c:pt>
                <c:pt idx="22551">
                  <c:v>-7.2891559999999998E-3</c:v>
                </c:pt>
                <c:pt idx="22552">
                  <c:v>-1.2985159E-2</c:v>
                </c:pt>
                <c:pt idx="22553">
                  <c:v>-9.4253119999999999E-3</c:v>
                </c:pt>
                <c:pt idx="22554">
                  <c:v>-1.0150223999999999E-2</c:v>
                </c:pt>
                <c:pt idx="22555">
                  <c:v>-1.1070613E-2</c:v>
                </c:pt>
                <c:pt idx="22556">
                  <c:v>-1.2053872E-2</c:v>
                </c:pt>
                <c:pt idx="22557">
                  <c:v>-1.1571308000000001E-2</c:v>
                </c:pt>
                <c:pt idx="22558">
                  <c:v>-1.3192633E-2</c:v>
                </c:pt>
                <c:pt idx="22559">
                  <c:v>-9.8210710000000007E-3</c:v>
                </c:pt>
                <c:pt idx="22560">
                  <c:v>-1.3781033E-2</c:v>
                </c:pt>
                <c:pt idx="22561">
                  <c:v>-9.944217E-3</c:v>
                </c:pt>
                <c:pt idx="22562">
                  <c:v>-1.2538316000000001E-2</c:v>
                </c:pt>
                <c:pt idx="22563">
                  <c:v>-1.0984094999999999E-2</c:v>
                </c:pt>
                <c:pt idx="22564">
                  <c:v>-9.5201539999999994E-3</c:v>
                </c:pt>
                <c:pt idx="22565">
                  <c:v>-1.2763886E-2</c:v>
                </c:pt>
                <c:pt idx="22566">
                  <c:v>-1.0121995E-2</c:v>
                </c:pt>
                <c:pt idx="22567">
                  <c:v>-7.9326099999999997E-3</c:v>
                </c:pt>
                <c:pt idx="22568">
                  <c:v>-7.9084930000000008E-3</c:v>
                </c:pt>
                <c:pt idx="22569">
                  <c:v>-6.8869049999999996E-3</c:v>
                </c:pt>
                <c:pt idx="22570">
                  <c:v>-8.5176920000000003E-3</c:v>
                </c:pt>
                <c:pt idx="22571">
                  <c:v>-8.4753480000000006E-3</c:v>
                </c:pt>
                <c:pt idx="22572">
                  <c:v>-8.6753390000000007E-3</c:v>
                </c:pt>
                <c:pt idx="22573">
                  <c:v>-7.724323E-3</c:v>
                </c:pt>
                <c:pt idx="22574">
                  <c:v>-7.2903050000000004E-3</c:v>
                </c:pt>
                <c:pt idx="22575">
                  <c:v>-3.7253970000000001E-3</c:v>
                </c:pt>
                <c:pt idx="22576">
                  <c:v>-4.7546530000000002E-3</c:v>
                </c:pt>
                <c:pt idx="22577">
                  <c:v>-5.9341669999999997E-3</c:v>
                </c:pt>
                <c:pt idx="22578">
                  <c:v>-6.6942809999999998E-3</c:v>
                </c:pt>
                <c:pt idx="22579">
                  <c:v>-6.6231750000000002E-3</c:v>
                </c:pt>
                <c:pt idx="22580">
                  <c:v>-3.5765689999999999E-3</c:v>
                </c:pt>
                <c:pt idx="22581">
                  <c:v>-7.3835580000000001E-3</c:v>
                </c:pt>
                <c:pt idx="22582">
                  <c:v>-2.973608E-3</c:v>
                </c:pt>
                <c:pt idx="22583">
                  <c:v>-4.088141E-3</c:v>
                </c:pt>
                <c:pt idx="22584">
                  <c:v>-3.7749250000000002E-3</c:v>
                </c:pt>
                <c:pt idx="22585">
                  <c:v>-4.5501710000000004E-3</c:v>
                </c:pt>
                <c:pt idx="22586">
                  <c:v>-4.5943729999999997E-3</c:v>
                </c:pt>
                <c:pt idx="22587">
                  <c:v>-8.6498340000000003E-3</c:v>
                </c:pt>
                <c:pt idx="22588">
                  <c:v>-5.0301369999999996E-3</c:v>
                </c:pt>
                <c:pt idx="22589">
                  <c:v>-6.9081990000000003E-3</c:v>
                </c:pt>
                <c:pt idx="22590">
                  <c:v>-5.0816960000000001E-3</c:v>
                </c:pt>
                <c:pt idx="22591">
                  <c:v>-4.6140449999999998E-3</c:v>
                </c:pt>
                <c:pt idx="22592">
                  <c:v>-4.2092650000000002E-3</c:v>
                </c:pt>
                <c:pt idx="22593">
                  <c:v>-4.8100740000000001E-3</c:v>
                </c:pt>
                <c:pt idx="22594">
                  <c:v>-4.7535809999999998E-3</c:v>
                </c:pt>
                <c:pt idx="22595">
                  <c:v>-6.85588E-3</c:v>
                </c:pt>
                <c:pt idx="22596">
                  <c:v>-7.007498E-3</c:v>
                </c:pt>
                <c:pt idx="22597">
                  <c:v>-9.1199179999999994E-3</c:v>
                </c:pt>
                <c:pt idx="22598">
                  <c:v>-9.8838599999999995E-3</c:v>
                </c:pt>
                <c:pt idx="22599">
                  <c:v>-7.5328219999999998E-3</c:v>
                </c:pt>
                <c:pt idx="22600">
                  <c:v>-6.2543640000000001E-3</c:v>
                </c:pt>
                <c:pt idx="22601">
                  <c:v>-6.5683499999999997E-3</c:v>
                </c:pt>
                <c:pt idx="22602">
                  <c:v>-6.9018739999999997E-3</c:v>
                </c:pt>
                <c:pt idx="22603">
                  <c:v>-8.1935069999999992E-3</c:v>
                </c:pt>
                <c:pt idx="22604">
                  <c:v>-8.8916069999999993E-3</c:v>
                </c:pt>
                <c:pt idx="22605">
                  <c:v>-8.7267569999999999E-3</c:v>
                </c:pt>
                <c:pt idx="22606">
                  <c:v>-8.8747889999999992E-3</c:v>
                </c:pt>
                <c:pt idx="22607">
                  <c:v>-9.5211380000000002E-3</c:v>
                </c:pt>
                <c:pt idx="22608">
                  <c:v>-1.1650621999999999E-2</c:v>
                </c:pt>
                <c:pt idx="22609">
                  <c:v>-1.1542497000000001E-2</c:v>
                </c:pt>
                <c:pt idx="22610">
                  <c:v>-7.8175959999999996E-3</c:v>
                </c:pt>
                <c:pt idx="22611">
                  <c:v>-1.3955914999999999E-2</c:v>
                </c:pt>
                <c:pt idx="22612">
                  <c:v>-9.7352489999999996E-3</c:v>
                </c:pt>
                <c:pt idx="22613">
                  <c:v>-9.3083450000000009E-3</c:v>
                </c:pt>
                <c:pt idx="22614">
                  <c:v>-1.0168642E-2</c:v>
                </c:pt>
                <c:pt idx="22615">
                  <c:v>-8.1867169999999996E-3</c:v>
                </c:pt>
                <c:pt idx="22616">
                  <c:v>-9.5368580000000005E-3</c:v>
                </c:pt>
                <c:pt idx="22617">
                  <c:v>-1.1336356000000001E-2</c:v>
                </c:pt>
                <c:pt idx="22618">
                  <c:v>-4.2520939999999997E-3</c:v>
                </c:pt>
                <c:pt idx="22619">
                  <c:v>-7.7086109999999998E-3</c:v>
                </c:pt>
                <c:pt idx="22620">
                  <c:v>-7.3075800000000002E-3</c:v>
                </c:pt>
                <c:pt idx="22621">
                  <c:v>-7.3296840000000004E-3</c:v>
                </c:pt>
                <c:pt idx="22622">
                  <c:v>-5.4241719999999997E-3</c:v>
                </c:pt>
                <c:pt idx="22623">
                  <c:v>-5.6854280000000002E-3</c:v>
                </c:pt>
                <c:pt idx="22624">
                  <c:v>-5.5639729999999998E-3</c:v>
                </c:pt>
                <c:pt idx="22625">
                  <c:v>-3.9072209999999998E-3</c:v>
                </c:pt>
                <c:pt idx="22626">
                  <c:v>-3.7511010000000002E-3</c:v>
                </c:pt>
                <c:pt idx="22627">
                  <c:v>-1.470636E-3</c:v>
                </c:pt>
                <c:pt idx="22628">
                  <c:v>-4.9893990000000003E-3</c:v>
                </c:pt>
                <c:pt idx="22629">
                  <c:v>-3.837582E-3</c:v>
                </c:pt>
                <c:pt idx="22630">
                  <c:v>-2.9965830000000001E-3</c:v>
                </c:pt>
                <c:pt idx="22631">
                  <c:v>-5.3596060000000003E-3</c:v>
                </c:pt>
                <c:pt idx="22632">
                  <c:v>-4.4256920000000002E-3</c:v>
                </c:pt>
                <c:pt idx="22633">
                  <c:v>-2.4461650000000001E-3</c:v>
                </c:pt>
                <c:pt idx="22634">
                  <c:v>-4.5777329999999996E-3</c:v>
                </c:pt>
                <c:pt idx="22635">
                  <c:v>-3.6123370000000002E-3</c:v>
                </c:pt>
                <c:pt idx="22636">
                  <c:v>-5.9160920000000004E-3</c:v>
                </c:pt>
                <c:pt idx="22637">
                  <c:v>-3.631633E-3</c:v>
                </c:pt>
                <c:pt idx="22638">
                  <c:v>-2.8980030000000001E-3</c:v>
                </c:pt>
                <c:pt idx="22639">
                  <c:v>-5.1307979999999998E-3</c:v>
                </c:pt>
                <c:pt idx="22640">
                  <c:v>-5.674442E-3</c:v>
                </c:pt>
                <c:pt idx="22641">
                  <c:v>-1.844018E-3</c:v>
                </c:pt>
                <c:pt idx="22642">
                  <c:v>1.000634E-3</c:v>
                </c:pt>
                <c:pt idx="22643">
                  <c:v>-6.9793000000000003E-4</c:v>
                </c:pt>
                <c:pt idx="22644">
                  <c:v>-6.3098099999999997E-4</c:v>
                </c:pt>
                <c:pt idx="22645">
                  <c:v>-2.58654E-3</c:v>
                </c:pt>
                <c:pt idx="22646">
                  <c:v>-4.4618400000000002E-4</c:v>
                </c:pt>
                <c:pt idx="22647">
                  <c:v>-8.6110400000000001E-4</c:v>
                </c:pt>
                <c:pt idx="22648">
                  <c:v>-6.0497550000000004E-3</c:v>
                </c:pt>
                <c:pt idx="22649">
                  <c:v>-2.594037E-3</c:v>
                </c:pt>
                <c:pt idx="22650">
                  <c:v>-3.5410709999999998E-3</c:v>
                </c:pt>
                <c:pt idx="22651">
                  <c:v>-5.3371069999999998E-3</c:v>
                </c:pt>
                <c:pt idx="22652">
                  <c:v>-4.5316549999999999E-3</c:v>
                </c:pt>
                <c:pt idx="22653">
                  <c:v>-2.4642420000000002E-3</c:v>
                </c:pt>
                <c:pt idx="22654">
                  <c:v>-2.1779719999999998E-3</c:v>
                </c:pt>
                <c:pt idx="22655">
                  <c:v>-4.1335310000000002E-3</c:v>
                </c:pt>
                <c:pt idx="22656">
                  <c:v>-9.0005E-4</c:v>
                </c:pt>
                <c:pt idx="22657">
                  <c:v>-1.5016579999999999E-3</c:v>
                </c:pt>
                <c:pt idx="22658">
                  <c:v>-9.5465100000000005E-4</c:v>
                </c:pt>
                <c:pt idx="22659">
                  <c:v>-2.6196299999999999E-4</c:v>
                </c:pt>
                <c:pt idx="22660">
                  <c:v>-4.7024270000000003E-3</c:v>
                </c:pt>
                <c:pt idx="22661">
                  <c:v>-3.1218420000000001E-3</c:v>
                </c:pt>
                <c:pt idx="22662">
                  <c:v>-2.1365759999999998E-3</c:v>
                </c:pt>
                <c:pt idx="22663">
                  <c:v>-2.3022250000000002E-3</c:v>
                </c:pt>
                <c:pt idx="22664">
                  <c:v>-4.3117090000000004E-3</c:v>
                </c:pt>
                <c:pt idx="22665">
                  <c:v>4.6813300000000003E-4</c:v>
                </c:pt>
                <c:pt idx="22666">
                  <c:v>-2.9651640000000002E-3</c:v>
                </c:pt>
                <c:pt idx="22667">
                  <c:v>-1.0605774E-2</c:v>
                </c:pt>
                <c:pt idx="22668">
                  <c:v>-8.9582129999999996E-3</c:v>
                </c:pt>
                <c:pt idx="22669">
                  <c:v>-3.9876900000000003E-3</c:v>
                </c:pt>
                <c:pt idx="22670">
                  <c:v>-3.7385809999999999E-3</c:v>
                </c:pt>
                <c:pt idx="22671">
                  <c:v>-8.8606380000000005E-3</c:v>
                </c:pt>
                <c:pt idx="22672">
                  <c:v>-6.7441239999999998E-3</c:v>
                </c:pt>
                <c:pt idx="22673">
                  <c:v>-5.0863059999999996E-3</c:v>
                </c:pt>
                <c:pt idx="22674">
                  <c:v>-5.7653649999999997E-3</c:v>
                </c:pt>
                <c:pt idx="22675">
                  <c:v>-2.9224400000000001E-3</c:v>
                </c:pt>
                <c:pt idx="22676">
                  <c:v>-1.897255E-3</c:v>
                </c:pt>
                <c:pt idx="22677">
                  <c:v>-5.634203E-3</c:v>
                </c:pt>
                <c:pt idx="22678">
                  <c:v>-3.4019860000000001E-3</c:v>
                </c:pt>
                <c:pt idx="22679">
                  <c:v>-2.0008970000000002E-3</c:v>
                </c:pt>
                <c:pt idx="22680">
                  <c:v>-2.6536379999999998E-3</c:v>
                </c:pt>
                <c:pt idx="22681">
                  <c:v>-2.4190140000000001E-3</c:v>
                </c:pt>
                <c:pt idx="22682">
                  <c:v>-8.1599299999999999E-4</c:v>
                </c:pt>
                <c:pt idx="22683">
                  <c:v>1.649827E-3</c:v>
                </c:pt>
                <c:pt idx="22684">
                  <c:v>-1.3872470000000001E-3</c:v>
                </c:pt>
                <c:pt idx="22685">
                  <c:v>-4.4555400000000002E-4</c:v>
                </c:pt>
                <c:pt idx="22686">
                  <c:v>2.9068079999999999E-3</c:v>
                </c:pt>
                <c:pt idx="22687">
                  <c:v>1.6697700000000001E-3</c:v>
                </c:pt>
                <c:pt idx="22688">
                  <c:v>-7.90433E-4</c:v>
                </c:pt>
                <c:pt idx="22689">
                  <c:v>1.48331E-4</c:v>
                </c:pt>
                <c:pt idx="22690">
                  <c:v>-4.05043E-4</c:v>
                </c:pt>
                <c:pt idx="22691">
                  <c:v>-5.8418869999999996E-3</c:v>
                </c:pt>
                <c:pt idx="22692">
                  <c:v>-1.1086620000000001E-3</c:v>
                </c:pt>
                <c:pt idx="22693">
                  <c:v>-2.8532990000000001E-3</c:v>
                </c:pt>
                <c:pt idx="22694">
                  <c:v>-6.0781580000000002E-3</c:v>
                </c:pt>
                <c:pt idx="22695">
                  <c:v>-1.163294E-3</c:v>
                </c:pt>
                <c:pt idx="22696">
                  <c:v>-6.4973649999999997E-3</c:v>
                </c:pt>
                <c:pt idx="22697">
                  <c:v>-7.3365280000000001E-3</c:v>
                </c:pt>
                <c:pt idx="22698">
                  <c:v>-2.28765E-3</c:v>
                </c:pt>
                <c:pt idx="22699">
                  <c:v>-5.087963E-3</c:v>
                </c:pt>
                <c:pt idx="22700">
                  <c:v>-6.6429770000000004E-3</c:v>
                </c:pt>
                <c:pt idx="22701">
                  <c:v>-9.4560740000000001E-3</c:v>
                </c:pt>
                <c:pt idx="22702">
                  <c:v>-7.4186690000000001E-3</c:v>
                </c:pt>
                <c:pt idx="22703">
                  <c:v>-6.7400960000000001E-3</c:v>
                </c:pt>
                <c:pt idx="22704">
                  <c:v>-9.0729079999999993E-3</c:v>
                </c:pt>
                <c:pt idx="22705">
                  <c:v>-1.1906778E-2</c:v>
                </c:pt>
                <c:pt idx="22706">
                  <c:v>-9.3987919999999996E-3</c:v>
                </c:pt>
                <c:pt idx="22707">
                  <c:v>-1.2938399E-2</c:v>
                </c:pt>
                <c:pt idx="22708">
                  <c:v>-1.1876622E-2</c:v>
                </c:pt>
                <c:pt idx="22709">
                  <c:v>-1.2083283E-2</c:v>
                </c:pt>
                <c:pt idx="22710">
                  <c:v>-9.3386979999999994E-3</c:v>
                </c:pt>
                <c:pt idx="22711">
                  <c:v>-1.2602402E-2</c:v>
                </c:pt>
                <c:pt idx="22712">
                  <c:v>-9.6370259999999999E-3</c:v>
                </c:pt>
                <c:pt idx="22713">
                  <c:v>-8.4090420000000003E-3</c:v>
                </c:pt>
                <c:pt idx="22714">
                  <c:v>-7.8791750000000004E-3</c:v>
                </c:pt>
                <c:pt idx="22715">
                  <c:v>-9.1614869999999994E-3</c:v>
                </c:pt>
                <c:pt idx="22716">
                  <c:v>-9.8825149999999997E-3</c:v>
                </c:pt>
                <c:pt idx="22717">
                  <c:v>-8.6215089999999994E-3</c:v>
                </c:pt>
                <c:pt idx="22718">
                  <c:v>-9.0945609999999993E-3</c:v>
                </c:pt>
                <c:pt idx="22719">
                  <c:v>-6.2574950000000001E-3</c:v>
                </c:pt>
                <c:pt idx="22720">
                  <c:v>-3.3662739999999998E-3</c:v>
                </c:pt>
                <c:pt idx="22721">
                  <c:v>-1.0266258E-2</c:v>
                </c:pt>
                <c:pt idx="22722">
                  <c:v>-5.5414399999999999E-3</c:v>
                </c:pt>
                <c:pt idx="22723">
                  <c:v>-5.1791999999999995E-4</c:v>
                </c:pt>
                <c:pt idx="22724">
                  <c:v>-4.769171E-3</c:v>
                </c:pt>
                <c:pt idx="22725">
                  <c:v>-3.0362520000000001E-3</c:v>
                </c:pt>
                <c:pt idx="22726">
                  <c:v>-4.1907630000000001E-3</c:v>
                </c:pt>
                <c:pt idx="22727">
                  <c:v>-6.3810699999999995E-4</c:v>
                </c:pt>
                <c:pt idx="22728">
                  <c:v>-5.236391E-3</c:v>
                </c:pt>
                <c:pt idx="22729">
                  <c:v>-4.0416970000000003E-3</c:v>
                </c:pt>
                <c:pt idx="22730">
                  <c:v>-2.8354809999999999E-3</c:v>
                </c:pt>
                <c:pt idx="22731">
                  <c:v>-4.9425739999999999E-3</c:v>
                </c:pt>
                <c:pt idx="22732">
                  <c:v>-1.633535E-3</c:v>
                </c:pt>
                <c:pt idx="22733">
                  <c:v>-2.2567149999999998E-3</c:v>
                </c:pt>
                <c:pt idx="22734">
                  <c:v>-2.0946340000000002E-3</c:v>
                </c:pt>
                <c:pt idx="22735">
                  <c:v>-4.1527250000000003E-3</c:v>
                </c:pt>
                <c:pt idx="22736">
                  <c:v>-2.2333460000000002E-3</c:v>
                </c:pt>
                <c:pt idx="22737">
                  <c:v>-3.725515E-3</c:v>
                </c:pt>
                <c:pt idx="22738">
                  <c:v>-4.2376230000000003E-3</c:v>
                </c:pt>
                <c:pt idx="22739">
                  <c:v>-7.2544519999999998E-3</c:v>
                </c:pt>
                <c:pt idx="22740">
                  <c:v>-7.6751019999999996E-3</c:v>
                </c:pt>
                <c:pt idx="22741">
                  <c:v>-7.3848179999999996E-3</c:v>
                </c:pt>
                <c:pt idx="22742">
                  <c:v>-4.3502319999999999E-3</c:v>
                </c:pt>
                <c:pt idx="22743">
                  <c:v>-3.7867069999999998E-3</c:v>
                </c:pt>
                <c:pt idx="22744">
                  <c:v>-8.2245870000000002E-3</c:v>
                </c:pt>
                <c:pt idx="22745">
                  <c:v>-6.2538480000000002E-3</c:v>
                </c:pt>
                <c:pt idx="22746">
                  <c:v>-8.5832919999999993E-3</c:v>
                </c:pt>
                <c:pt idx="22747">
                  <c:v>-7.4407960000000004E-3</c:v>
                </c:pt>
                <c:pt idx="22748">
                  <c:v>-7.678888E-3</c:v>
                </c:pt>
                <c:pt idx="22749">
                  <c:v>-7.2900660000000004E-3</c:v>
                </c:pt>
                <c:pt idx="22750">
                  <c:v>-6.1039980000000002E-3</c:v>
                </c:pt>
                <c:pt idx="22751">
                  <c:v>-5.9165110000000002E-3</c:v>
                </c:pt>
                <c:pt idx="22752">
                  <c:v>-8.3185559999999995E-3</c:v>
                </c:pt>
                <c:pt idx="22753">
                  <c:v>-6.6136010000000002E-3</c:v>
                </c:pt>
                <c:pt idx="22754">
                  <c:v>-8.3969170000000003E-3</c:v>
                </c:pt>
                <c:pt idx="22755">
                  <c:v>-5.1681009999999996E-3</c:v>
                </c:pt>
                <c:pt idx="22756">
                  <c:v>-4.7375220000000001E-3</c:v>
                </c:pt>
                <c:pt idx="22757">
                  <c:v>-5.5708260000000001E-3</c:v>
                </c:pt>
                <c:pt idx="22758">
                  <c:v>-5.2855640000000004E-3</c:v>
                </c:pt>
                <c:pt idx="22759">
                  <c:v>-6.5271299999999999E-3</c:v>
                </c:pt>
                <c:pt idx="22760">
                  <c:v>-9.28498E-3</c:v>
                </c:pt>
                <c:pt idx="22761">
                  <c:v>-4.6220510000000003E-3</c:v>
                </c:pt>
                <c:pt idx="22762">
                  <c:v>-8.4050819999999995E-3</c:v>
                </c:pt>
                <c:pt idx="22763">
                  <c:v>-7.845019E-3</c:v>
                </c:pt>
                <c:pt idx="22764">
                  <c:v>-9.5108150000000006E-3</c:v>
                </c:pt>
                <c:pt idx="22765">
                  <c:v>-7.0577779999999998E-3</c:v>
                </c:pt>
                <c:pt idx="22766">
                  <c:v>-5.5187370000000001E-3</c:v>
                </c:pt>
                <c:pt idx="22767">
                  <c:v>-9.6080209999999996E-3</c:v>
                </c:pt>
                <c:pt idx="22768">
                  <c:v>-7.7102519999999999E-3</c:v>
                </c:pt>
                <c:pt idx="22769">
                  <c:v>-5.586382E-3</c:v>
                </c:pt>
                <c:pt idx="22770">
                  <c:v>-7.5671159999999996E-3</c:v>
                </c:pt>
                <c:pt idx="22771">
                  <c:v>-9.5855260000000005E-3</c:v>
                </c:pt>
                <c:pt idx="22772">
                  <c:v>-5.6057429999999998E-3</c:v>
                </c:pt>
                <c:pt idx="22773">
                  <c:v>-7.6790139999999996E-3</c:v>
                </c:pt>
                <c:pt idx="22774">
                  <c:v>-7.2243979999999999E-3</c:v>
                </c:pt>
                <c:pt idx="22775">
                  <c:v>-7.5706089999999998E-3</c:v>
                </c:pt>
                <c:pt idx="22776">
                  <c:v>-8.5727479999999998E-3</c:v>
                </c:pt>
                <c:pt idx="22777">
                  <c:v>-7.2856420000000002E-3</c:v>
                </c:pt>
                <c:pt idx="22778">
                  <c:v>-8.5716339999999999E-3</c:v>
                </c:pt>
                <c:pt idx="22779">
                  <c:v>-5.9723900000000002E-3</c:v>
                </c:pt>
                <c:pt idx="22780">
                  <c:v>-8.2107929999999992E-3</c:v>
                </c:pt>
                <c:pt idx="22781">
                  <c:v>-9.5216009999999993E-3</c:v>
                </c:pt>
                <c:pt idx="22782">
                  <c:v>-7.7682439999999997E-3</c:v>
                </c:pt>
                <c:pt idx="22783">
                  <c:v>-7.5946060000000003E-3</c:v>
                </c:pt>
                <c:pt idx="22784">
                  <c:v>-9.5783139999999992E-3</c:v>
                </c:pt>
                <c:pt idx="22785">
                  <c:v>-6.2357799999999998E-3</c:v>
                </c:pt>
                <c:pt idx="22786">
                  <c:v>-7.7080009999999999E-3</c:v>
                </c:pt>
                <c:pt idx="22787">
                  <c:v>-5.6216809999999999E-3</c:v>
                </c:pt>
                <c:pt idx="22788">
                  <c:v>-9.5460500000000004E-3</c:v>
                </c:pt>
                <c:pt idx="22789">
                  <c:v>-6.9001990000000001E-3</c:v>
                </c:pt>
                <c:pt idx="22790">
                  <c:v>-6.8123080000000004E-3</c:v>
                </c:pt>
                <c:pt idx="22791">
                  <c:v>-7.9614609999999995E-3</c:v>
                </c:pt>
                <c:pt idx="22792">
                  <c:v>-3.0469030000000001E-3</c:v>
                </c:pt>
                <c:pt idx="22793">
                  <c:v>-6.8506959999999999E-3</c:v>
                </c:pt>
                <c:pt idx="22794">
                  <c:v>-1.4353409999999999E-3</c:v>
                </c:pt>
                <c:pt idx="22795">
                  <c:v>-2.7674539999999999E-3</c:v>
                </c:pt>
                <c:pt idx="22796">
                  <c:v>-4.2908340000000003E-3</c:v>
                </c:pt>
                <c:pt idx="22797">
                  <c:v>-4.4120080000000002E-3</c:v>
                </c:pt>
                <c:pt idx="22798">
                  <c:v>-3.005855E-3</c:v>
                </c:pt>
                <c:pt idx="22799">
                  <c:v>-3.7438599999999999E-4</c:v>
                </c:pt>
                <c:pt idx="22800">
                  <c:v>-1.9618320000000002E-3</c:v>
                </c:pt>
                <c:pt idx="22801">
                  <c:v>-1.9535759999999998E-3</c:v>
                </c:pt>
                <c:pt idx="22802">
                  <c:v>-2.16797E-3</c:v>
                </c:pt>
                <c:pt idx="22803">
                  <c:v>-3.561336E-3</c:v>
                </c:pt>
                <c:pt idx="22804">
                  <c:v>-1.9687390000000002E-3</c:v>
                </c:pt>
                <c:pt idx="22805">
                  <c:v>-1.145023E-3</c:v>
                </c:pt>
                <c:pt idx="22806">
                  <c:v>-4.6300200000000001E-4</c:v>
                </c:pt>
                <c:pt idx="22807">
                  <c:v>-6.21836E-3</c:v>
                </c:pt>
                <c:pt idx="22808">
                  <c:v>-1.0142790000000001E-3</c:v>
                </c:pt>
                <c:pt idx="22809">
                  <c:v>-3.0241669999999999E-3</c:v>
                </c:pt>
                <c:pt idx="22810">
                  <c:v>-4.3607849999999998E-3</c:v>
                </c:pt>
                <c:pt idx="22811">
                  <c:v>-4.6944789999999997E-3</c:v>
                </c:pt>
                <c:pt idx="22812">
                  <c:v>-6.5139789999999996E-3</c:v>
                </c:pt>
                <c:pt idx="22813">
                  <c:v>-5.3855980000000001E-3</c:v>
                </c:pt>
                <c:pt idx="22814">
                  <c:v>-7.0793619999999996E-3</c:v>
                </c:pt>
                <c:pt idx="22815">
                  <c:v>-9.7087019999999996E-3</c:v>
                </c:pt>
                <c:pt idx="22816">
                  <c:v>-8.8394119999999996E-3</c:v>
                </c:pt>
                <c:pt idx="22817">
                  <c:v>-1.0573661999999999E-2</c:v>
                </c:pt>
                <c:pt idx="22818">
                  <c:v>-9.5393070000000003E-3</c:v>
                </c:pt>
                <c:pt idx="22819">
                  <c:v>-8.7885610000000003E-3</c:v>
                </c:pt>
                <c:pt idx="22820">
                  <c:v>-7.2295049999999998E-3</c:v>
                </c:pt>
                <c:pt idx="22821">
                  <c:v>-4.6393140000000003E-3</c:v>
                </c:pt>
                <c:pt idx="22822">
                  <c:v>-8.6161970000000008E-3</c:v>
                </c:pt>
                <c:pt idx="22823">
                  <c:v>-1.0432472E-2</c:v>
                </c:pt>
                <c:pt idx="22824">
                  <c:v>-1.2885518E-2</c:v>
                </c:pt>
                <c:pt idx="22825">
                  <c:v>-1.0613309E-2</c:v>
                </c:pt>
                <c:pt idx="22826">
                  <c:v>-1.3118301000000001E-2</c:v>
                </c:pt>
                <c:pt idx="22827">
                  <c:v>-1.0481238E-2</c:v>
                </c:pt>
                <c:pt idx="22828">
                  <c:v>-8.6402179999999999E-3</c:v>
                </c:pt>
                <c:pt idx="22829">
                  <c:v>-7.5709590000000004E-3</c:v>
                </c:pt>
                <c:pt idx="22830">
                  <c:v>-9.0724310000000006E-3</c:v>
                </c:pt>
                <c:pt idx="22831">
                  <c:v>-9.0223630000000003E-3</c:v>
                </c:pt>
                <c:pt idx="22832">
                  <c:v>-7.0595909999999996E-3</c:v>
                </c:pt>
                <c:pt idx="22833">
                  <c:v>-9.0753380000000005E-3</c:v>
                </c:pt>
                <c:pt idx="22834">
                  <c:v>-4.8848149999999998E-3</c:v>
                </c:pt>
                <c:pt idx="22835">
                  <c:v>-6.0443550000000004E-3</c:v>
                </c:pt>
                <c:pt idx="22836">
                  <c:v>-7.1352230000000004E-3</c:v>
                </c:pt>
                <c:pt idx="22837">
                  <c:v>-8.4542860000000001E-3</c:v>
                </c:pt>
                <c:pt idx="22838">
                  <c:v>-8.7908829999999993E-3</c:v>
                </c:pt>
                <c:pt idx="22839">
                  <c:v>-8.2989970000000007E-3</c:v>
                </c:pt>
                <c:pt idx="22840">
                  <c:v>-6.6712819999999997E-3</c:v>
                </c:pt>
                <c:pt idx="22841">
                  <c:v>-5.7242619999999999E-3</c:v>
                </c:pt>
                <c:pt idx="22842">
                  <c:v>-5.2491600000000001E-3</c:v>
                </c:pt>
                <c:pt idx="22843">
                  <c:v>-3.1604430000000002E-3</c:v>
                </c:pt>
                <c:pt idx="22844">
                  <c:v>-4.9474039999999999E-3</c:v>
                </c:pt>
                <c:pt idx="22845">
                  <c:v>-4.2153010000000003E-3</c:v>
                </c:pt>
                <c:pt idx="22846">
                  <c:v>-6.9423590000000004E-3</c:v>
                </c:pt>
                <c:pt idx="22847">
                  <c:v>-3.167595E-3</c:v>
                </c:pt>
                <c:pt idx="22848">
                  <c:v>-5.0491190000000003E-3</c:v>
                </c:pt>
                <c:pt idx="22849">
                  <c:v>-3.5662710000000002E-3</c:v>
                </c:pt>
                <c:pt idx="22850">
                  <c:v>-4.3551179999999998E-3</c:v>
                </c:pt>
                <c:pt idx="22851">
                  <c:v>-3.7745489999999999E-3</c:v>
                </c:pt>
                <c:pt idx="22852">
                  <c:v>-2.7668160000000001E-3</c:v>
                </c:pt>
                <c:pt idx="22853">
                  <c:v>-4.2414089999999998E-3</c:v>
                </c:pt>
                <c:pt idx="22854">
                  <c:v>-4.1894549999999999E-3</c:v>
                </c:pt>
                <c:pt idx="22855">
                  <c:v>-3.992382E-3</c:v>
                </c:pt>
                <c:pt idx="22856">
                  <c:v>-4.2810649999999997E-3</c:v>
                </c:pt>
                <c:pt idx="22857">
                  <c:v>-4.9729539999999999E-3</c:v>
                </c:pt>
                <c:pt idx="22858">
                  <c:v>-2.6336279999999998E-3</c:v>
                </c:pt>
                <c:pt idx="22859">
                  <c:v>-3.037896E-3</c:v>
                </c:pt>
                <c:pt idx="22860">
                  <c:v>-2.388083E-3</c:v>
                </c:pt>
                <c:pt idx="22861">
                  <c:v>-5.2041090000000002E-3</c:v>
                </c:pt>
                <c:pt idx="22862">
                  <c:v>-4.2957200000000003E-3</c:v>
                </c:pt>
                <c:pt idx="22863">
                  <c:v>-2.5108690000000002E-3</c:v>
                </c:pt>
                <c:pt idx="22864">
                  <c:v>-4.3239369999999999E-3</c:v>
                </c:pt>
                <c:pt idx="22865">
                  <c:v>-4.5993079999999999E-3</c:v>
                </c:pt>
                <c:pt idx="22866">
                  <c:v>-6.1416300000000004E-4</c:v>
                </c:pt>
                <c:pt idx="22867">
                  <c:v>-3.4799900000000001E-3</c:v>
                </c:pt>
                <c:pt idx="22868">
                  <c:v>-5.0421870000000001E-3</c:v>
                </c:pt>
                <c:pt idx="22869">
                  <c:v>-2.1057860000000001E-3</c:v>
                </c:pt>
                <c:pt idx="22870">
                  <c:v>-4.8248759999999996E-3</c:v>
                </c:pt>
                <c:pt idx="22871">
                  <c:v>-4.6211439999999998E-3</c:v>
                </c:pt>
                <c:pt idx="22872">
                  <c:v>-7.6568799999999996E-3</c:v>
                </c:pt>
                <c:pt idx="22873">
                  <c:v>-6.9061349999999999E-3</c:v>
                </c:pt>
                <c:pt idx="22874">
                  <c:v>-7.1005460000000001E-3</c:v>
                </c:pt>
                <c:pt idx="22875">
                  <c:v>-5.8035869999999998E-3</c:v>
                </c:pt>
                <c:pt idx="22876">
                  <c:v>-8.3865869999999992E-3</c:v>
                </c:pt>
                <c:pt idx="22877">
                  <c:v>-9.1149609999999995E-3</c:v>
                </c:pt>
                <c:pt idx="22878">
                  <c:v>-3.6352400000000001E-3</c:v>
                </c:pt>
                <c:pt idx="22879">
                  <c:v>-8.3154790000000006E-3</c:v>
                </c:pt>
                <c:pt idx="22880">
                  <c:v>-1.1185571E-2</c:v>
                </c:pt>
                <c:pt idx="22881">
                  <c:v>-8.5951139999999992E-3</c:v>
                </c:pt>
                <c:pt idx="22882">
                  <c:v>-8.9274760000000002E-3</c:v>
                </c:pt>
                <c:pt idx="22883">
                  <c:v>-8.9900599999999994E-3</c:v>
                </c:pt>
                <c:pt idx="22884">
                  <c:v>-6.0153059999999998E-3</c:v>
                </c:pt>
                <c:pt idx="22885">
                  <c:v>-8.2563559999999994E-3</c:v>
                </c:pt>
                <c:pt idx="22886">
                  <c:v>-7.1937549999999996E-3</c:v>
                </c:pt>
                <c:pt idx="22887">
                  <c:v>-6.2541920000000004E-3</c:v>
                </c:pt>
                <c:pt idx="22888">
                  <c:v>-9.6542590000000001E-3</c:v>
                </c:pt>
                <c:pt idx="22889">
                  <c:v>-7.7695400000000001E-3</c:v>
                </c:pt>
                <c:pt idx="22890">
                  <c:v>-7.317329E-3</c:v>
                </c:pt>
                <c:pt idx="22891">
                  <c:v>-4.1763970000000001E-3</c:v>
                </c:pt>
                <c:pt idx="22892">
                  <c:v>-8.7173670000000002E-3</c:v>
                </c:pt>
                <c:pt idx="22893">
                  <c:v>-7.3346540000000003E-3</c:v>
                </c:pt>
                <c:pt idx="22894">
                  <c:v>-7.3146690000000002E-3</c:v>
                </c:pt>
                <c:pt idx="22895">
                  <c:v>-9.6609150000000008E-3</c:v>
                </c:pt>
                <c:pt idx="22896">
                  <c:v>-8.0486380000000003E-3</c:v>
                </c:pt>
                <c:pt idx="22897">
                  <c:v>-7.0864379999999996E-3</c:v>
                </c:pt>
                <c:pt idx="22898">
                  <c:v>-8.5008389999999996E-3</c:v>
                </c:pt>
                <c:pt idx="22899">
                  <c:v>-8.0030929999999993E-3</c:v>
                </c:pt>
                <c:pt idx="22900">
                  <c:v>-9.2236249999999992E-3</c:v>
                </c:pt>
                <c:pt idx="22901">
                  <c:v>-5.2770860000000003E-3</c:v>
                </c:pt>
                <c:pt idx="22902">
                  <c:v>-8.8103030000000002E-3</c:v>
                </c:pt>
                <c:pt idx="22903">
                  <c:v>-8.1889879999999995E-3</c:v>
                </c:pt>
                <c:pt idx="22904">
                  <c:v>-6.0038779999999998E-3</c:v>
                </c:pt>
                <c:pt idx="22905">
                  <c:v>-7.6425219999999997E-3</c:v>
                </c:pt>
                <c:pt idx="22906">
                  <c:v>-6.814545E-3</c:v>
                </c:pt>
                <c:pt idx="22907">
                  <c:v>-4.028612E-3</c:v>
                </c:pt>
                <c:pt idx="22908">
                  <c:v>-1.0043632E-2</c:v>
                </c:pt>
                <c:pt idx="22909">
                  <c:v>-7.3620960000000003E-3</c:v>
                </c:pt>
                <c:pt idx="22910">
                  <c:v>-6.2363779999999999E-3</c:v>
                </c:pt>
                <c:pt idx="22911">
                  <c:v>-5.730644E-3</c:v>
                </c:pt>
                <c:pt idx="22912">
                  <c:v>-6.5114869999999998E-3</c:v>
                </c:pt>
                <c:pt idx="22913">
                  <c:v>-7.7969950000000001E-3</c:v>
                </c:pt>
                <c:pt idx="22914">
                  <c:v>-6.7362560000000004E-3</c:v>
                </c:pt>
                <c:pt idx="22915">
                  <c:v>-6.1793890000000004E-3</c:v>
                </c:pt>
                <c:pt idx="22916">
                  <c:v>-3.4328689999999999E-3</c:v>
                </c:pt>
                <c:pt idx="22917">
                  <c:v>-4.3450019999999997E-3</c:v>
                </c:pt>
                <c:pt idx="22918">
                  <c:v>-2.802784E-3</c:v>
                </c:pt>
                <c:pt idx="22919">
                  <c:v>-5.6680790000000003E-3</c:v>
                </c:pt>
                <c:pt idx="22920">
                  <c:v>-3.3231609999999998E-3</c:v>
                </c:pt>
                <c:pt idx="22921">
                  <c:v>-9.849049999999999E-4</c:v>
                </c:pt>
                <c:pt idx="22922">
                  <c:v>-2.432357E-3</c:v>
                </c:pt>
                <c:pt idx="22923">
                  <c:v>-4.213479E-3</c:v>
                </c:pt>
                <c:pt idx="22924">
                  <c:v>-1.9599079999999998E-3</c:v>
                </c:pt>
                <c:pt idx="22925">
                  <c:v>-3.6235849999999999E-3</c:v>
                </c:pt>
                <c:pt idx="22926">
                  <c:v>-2.0602789999999999E-3</c:v>
                </c:pt>
                <c:pt idx="22927">
                  <c:v>3.2644599999999998E-4</c:v>
                </c:pt>
                <c:pt idx="22928">
                  <c:v>-8.8241299999999997E-4</c:v>
                </c:pt>
                <c:pt idx="22929">
                  <c:v>-2.5801779999999998E-3</c:v>
                </c:pt>
                <c:pt idx="22930">
                  <c:v>-2.236334E-3</c:v>
                </c:pt>
                <c:pt idx="22931">
                  <c:v>-1.8187500000000001E-3</c:v>
                </c:pt>
                <c:pt idx="22932">
                  <c:v>-3.9798890000000003E-3</c:v>
                </c:pt>
                <c:pt idx="22933">
                  <c:v>-3.633678E-3</c:v>
                </c:pt>
                <c:pt idx="22934">
                  <c:v>-6.0472939999999999E-3</c:v>
                </c:pt>
                <c:pt idx="22935">
                  <c:v>-5.256068E-3</c:v>
                </c:pt>
                <c:pt idx="22936">
                  <c:v>-7.1844949999999999E-3</c:v>
                </c:pt>
                <c:pt idx="22937">
                  <c:v>-5.2169510000000001E-3</c:v>
                </c:pt>
                <c:pt idx="22938">
                  <c:v>-4.3104500000000004E-3</c:v>
                </c:pt>
                <c:pt idx="22939">
                  <c:v>-1.0239712E-2</c:v>
                </c:pt>
                <c:pt idx="22940">
                  <c:v>-7.661719E-3</c:v>
                </c:pt>
                <c:pt idx="22941">
                  <c:v>-6.1945840000000004E-3</c:v>
                </c:pt>
                <c:pt idx="22942">
                  <c:v>-8.3901059999999996E-3</c:v>
                </c:pt>
                <c:pt idx="22943">
                  <c:v>-1.098083E-2</c:v>
                </c:pt>
                <c:pt idx="22944">
                  <c:v>-7.9390009999999994E-3</c:v>
                </c:pt>
                <c:pt idx="22945">
                  <c:v>-9.0277010000000008E-3</c:v>
                </c:pt>
                <c:pt idx="22946">
                  <c:v>-1.3983261E-2</c:v>
                </c:pt>
                <c:pt idx="22947">
                  <c:v>-1.1475895E-2</c:v>
                </c:pt>
                <c:pt idx="22948">
                  <c:v>-1.1961393000000001E-2</c:v>
                </c:pt>
                <c:pt idx="22949">
                  <c:v>-9.1778569999999993E-3</c:v>
                </c:pt>
                <c:pt idx="22950">
                  <c:v>-1.1670051000000001E-2</c:v>
                </c:pt>
                <c:pt idx="22951">
                  <c:v>-1.2862881E-2</c:v>
                </c:pt>
                <c:pt idx="22952">
                  <c:v>-9.7179280000000007E-3</c:v>
                </c:pt>
                <c:pt idx="22953">
                  <c:v>-1.3104935999999999E-2</c:v>
                </c:pt>
                <c:pt idx="22954">
                  <c:v>-1.3218947999999999E-2</c:v>
                </c:pt>
                <c:pt idx="22955">
                  <c:v>-1.1678308E-2</c:v>
                </c:pt>
                <c:pt idx="22956">
                  <c:v>-9.6673499999999999E-3</c:v>
                </c:pt>
                <c:pt idx="22957">
                  <c:v>-9.2356520000000004E-3</c:v>
                </c:pt>
                <c:pt idx="22958">
                  <c:v>-9.8037439999999997E-3</c:v>
                </c:pt>
                <c:pt idx="22959">
                  <c:v>-7.9480530000000001E-3</c:v>
                </c:pt>
                <c:pt idx="22960">
                  <c:v>-5.8555580000000003E-3</c:v>
                </c:pt>
                <c:pt idx="22961">
                  <c:v>-8.1677150000000007E-3</c:v>
                </c:pt>
                <c:pt idx="22962">
                  <c:v>-8.3845139999999992E-3</c:v>
                </c:pt>
                <c:pt idx="22963">
                  <c:v>-7.0220400000000002E-3</c:v>
                </c:pt>
                <c:pt idx="22964">
                  <c:v>-4.4068409999999999E-3</c:v>
                </c:pt>
                <c:pt idx="22965">
                  <c:v>-4.6377370000000003E-3</c:v>
                </c:pt>
                <c:pt idx="22966">
                  <c:v>-4.3969960000000002E-3</c:v>
                </c:pt>
                <c:pt idx="22967">
                  <c:v>-3.9402650000000001E-3</c:v>
                </c:pt>
                <c:pt idx="22968">
                  <c:v>-2.5876580000000001E-3</c:v>
                </c:pt>
                <c:pt idx="22969">
                  <c:v>-2.051031E-3</c:v>
                </c:pt>
                <c:pt idx="22970">
                  <c:v>-2.2864579999999999E-3</c:v>
                </c:pt>
                <c:pt idx="22971">
                  <c:v>-1.9854000000000001E-4</c:v>
                </c:pt>
                <c:pt idx="22972">
                  <c:v>-3.4976550000000001E-3</c:v>
                </c:pt>
                <c:pt idx="22973">
                  <c:v>-6.4541000000000002E-4</c:v>
                </c:pt>
                <c:pt idx="22974">
                  <c:v>-9.1200000000000005E-4</c:v>
                </c:pt>
                <c:pt idx="22975">
                  <c:v>-8.3823100000000005E-4</c:v>
                </c:pt>
                <c:pt idx="22976">
                  <c:v>-1.38648E-4</c:v>
                </c:pt>
                <c:pt idx="22977">
                  <c:v>-3.5245910000000001E-3</c:v>
                </c:pt>
                <c:pt idx="22978">
                  <c:v>-2.8992330000000002E-3</c:v>
                </c:pt>
                <c:pt idx="22979">
                  <c:v>-1.3793659999999999E-3</c:v>
                </c:pt>
                <c:pt idx="22980">
                  <c:v>-5.6188820000000004E-3</c:v>
                </c:pt>
                <c:pt idx="22981">
                  <c:v>-4.6715960000000001E-3</c:v>
                </c:pt>
                <c:pt idx="22982">
                  <c:v>-5.0843529999999998E-3</c:v>
                </c:pt>
                <c:pt idx="22983">
                  <c:v>-5.3056620000000001E-3</c:v>
                </c:pt>
                <c:pt idx="22984">
                  <c:v>-3.8129790000000002E-3</c:v>
                </c:pt>
                <c:pt idx="22985">
                  <c:v>-6.5160870000000003E-3</c:v>
                </c:pt>
                <c:pt idx="22986">
                  <c:v>-4.9336859999999996E-3</c:v>
                </c:pt>
                <c:pt idx="22987">
                  <c:v>-4.8015929999999998E-3</c:v>
                </c:pt>
                <c:pt idx="22988">
                  <c:v>-7.1552880000000001E-3</c:v>
                </c:pt>
                <c:pt idx="22989">
                  <c:v>-1.0350816000000001E-2</c:v>
                </c:pt>
                <c:pt idx="22990">
                  <c:v>-9.4626290000000002E-3</c:v>
                </c:pt>
                <c:pt idx="22991">
                  <c:v>-9.5909930000000008E-3</c:v>
                </c:pt>
                <c:pt idx="22992">
                  <c:v>-8.1443799999999997E-3</c:v>
                </c:pt>
                <c:pt idx="22993">
                  <c:v>-1.1965483000000001E-2</c:v>
                </c:pt>
                <c:pt idx="22994">
                  <c:v>-1.5919991000000001E-2</c:v>
                </c:pt>
                <c:pt idx="22995">
                  <c:v>-1.4623562999999999E-2</c:v>
                </c:pt>
                <c:pt idx="22996">
                  <c:v>-1.5081196999999999E-2</c:v>
                </c:pt>
                <c:pt idx="22997">
                  <c:v>-1.5800782999999999E-2</c:v>
                </c:pt>
                <c:pt idx="22998">
                  <c:v>-1.4830751E-2</c:v>
                </c:pt>
                <c:pt idx="22999">
                  <c:v>-1.6619063999999999E-2</c:v>
                </c:pt>
                <c:pt idx="23000">
                  <c:v>-1.4732534E-2</c:v>
                </c:pt>
                <c:pt idx="23001">
                  <c:v>-1.2489352E-2</c:v>
                </c:pt>
                <c:pt idx="23002">
                  <c:v>-1.1212911000000001E-2</c:v>
                </c:pt>
                <c:pt idx="23003">
                  <c:v>-1.2256337000000001E-2</c:v>
                </c:pt>
                <c:pt idx="23004">
                  <c:v>-1.1068021000000001E-2</c:v>
                </c:pt>
                <c:pt idx="23005">
                  <c:v>-8.4093870000000008E-3</c:v>
                </c:pt>
                <c:pt idx="23006">
                  <c:v>-1.0150780999999999E-2</c:v>
                </c:pt>
                <c:pt idx="23007">
                  <c:v>-1.065545E-2</c:v>
                </c:pt>
                <c:pt idx="23008">
                  <c:v>-8.074042E-3</c:v>
                </c:pt>
                <c:pt idx="23009">
                  <c:v>-9.8413159999999993E-3</c:v>
                </c:pt>
                <c:pt idx="23010">
                  <c:v>-1.1296264E-2</c:v>
                </c:pt>
                <c:pt idx="23011">
                  <c:v>-8.4440190000000005E-3</c:v>
                </c:pt>
                <c:pt idx="23012">
                  <c:v>-7.9273109999999994E-3</c:v>
                </c:pt>
                <c:pt idx="23013">
                  <c:v>-8.4490239999999994E-3</c:v>
                </c:pt>
                <c:pt idx="23014">
                  <c:v>-8.9958659999999999E-3</c:v>
                </c:pt>
                <c:pt idx="23015">
                  <c:v>-6.4173939999999999E-3</c:v>
                </c:pt>
                <c:pt idx="23016">
                  <c:v>-5.0377959999999998E-3</c:v>
                </c:pt>
                <c:pt idx="23017">
                  <c:v>-4.7531029999999998E-3</c:v>
                </c:pt>
                <c:pt idx="23018">
                  <c:v>-3.8740100000000002E-3</c:v>
                </c:pt>
                <c:pt idx="23019">
                  <c:v>-3.9318010000000004E-3</c:v>
                </c:pt>
                <c:pt idx="23020">
                  <c:v>-6.0318800000000005E-4</c:v>
                </c:pt>
                <c:pt idx="23021">
                  <c:v>-2.8226670000000001E-3</c:v>
                </c:pt>
                <c:pt idx="23022">
                  <c:v>-7.229666E-3</c:v>
                </c:pt>
                <c:pt idx="23023">
                  <c:v>-5.6733139999999996E-3</c:v>
                </c:pt>
                <c:pt idx="23024">
                  <c:v>-3.6008419999999999E-3</c:v>
                </c:pt>
                <c:pt idx="23025">
                  <c:v>-3.9422600000000004E-3</c:v>
                </c:pt>
                <c:pt idx="23026">
                  <c:v>-4.7428219999999998E-3</c:v>
                </c:pt>
                <c:pt idx="23027">
                  <c:v>-5.0179259999999998E-3</c:v>
                </c:pt>
                <c:pt idx="23028">
                  <c:v>-3.7459500000000001E-3</c:v>
                </c:pt>
                <c:pt idx="23029">
                  <c:v>-5.6791389999999997E-3</c:v>
                </c:pt>
                <c:pt idx="23030">
                  <c:v>-3.8508309999999999E-3</c:v>
                </c:pt>
                <c:pt idx="23031">
                  <c:v>-5.7177069999999998E-3</c:v>
                </c:pt>
                <c:pt idx="23032">
                  <c:v>-6.7186049999999999E-3</c:v>
                </c:pt>
                <c:pt idx="23033">
                  <c:v>-5.9236510000000003E-3</c:v>
                </c:pt>
                <c:pt idx="23034">
                  <c:v>-6.8008519999999996E-3</c:v>
                </c:pt>
                <c:pt idx="23035">
                  <c:v>-8.4607999999999992E-3</c:v>
                </c:pt>
                <c:pt idx="23036">
                  <c:v>-5.9366380000000002E-3</c:v>
                </c:pt>
                <c:pt idx="23037">
                  <c:v>-7.3305369999999998E-3</c:v>
                </c:pt>
                <c:pt idx="23038">
                  <c:v>-1.1053087E-2</c:v>
                </c:pt>
                <c:pt idx="23039">
                  <c:v>-5.1368749999999999E-3</c:v>
                </c:pt>
                <c:pt idx="23040">
                  <c:v>-7.661101E-3</c:v>
                </c:pt>
                <c:pt idx="23041">
                  <c:v>-1.0714948E-2</c:v>
                </c:pt>
                <c:pt idx="23042">
                  <c:v>-8.8788889999999992E-3</c:v>
                </c:pt>
                <c:pt idx="23043">
                  <c:v>-8.8645080000000001E-3</c:v>
                </c:pt>
                <c:pt idx="23044">
                  <c:v>-9.4786860000000001E-3</c:v>
                </c:pt>
                <c:pt idx="23045">
                  <c:v>-9.5868099999999994E-3</c:v>
                </c:pt>
                <c:pt idx="23046">
                  <c:v>-9.3681289999999993E-3</c:v>
                </c:pt>
                <c:pt idx="23047">
                  <c:v>-7.2794110000000004E-3</c:v>
                </c:pt>
                <c:pt idx="23048">
                  <c:v>-7.3063379999999999E-3</c:v>
                </c:pt>
                <c:pt idx="23049">
                  <c:v>-7.8991579999999999E-3</c:v>
                </c:pt>
                <c:pt idx="23050">
                  <c:v>-7.7604290000000001E-3</c:v>
                </c:pt>
                <c:pt idx="23051">
                  <c:v>-7.9862660000000005E-3</c:v>
                </c:pt>
                <c:pt idx="23052">
                  <c:v>-1.0120755E-2</c:v>
                </c:pt>
                <c:pt idx="23053">
                  <c:v>-7.1225689999999996E-3</c:v>
                </c:pt>
                <c:pt idx="23054">
                  <c:v>-7.6496150000000002E-3</c:v>
                </c:pt>
                <c:pt idx="23055">
                  <c:v>-7.1430820000000003E-3</c:v>
                </c:pt>
                <c:pt idx="23056">
                  <c:v>-6.3872699999999996E-3</c:v>
                </c:pt>
                <c:pt idx="23057">
                  <c:v>-8.0506799999999993E-3</c:v>
                </c:pt>
                <c:pt idx="23058">
                  <c:v>-6.2983819999999999E-3</c:v>
                </c:pt>
                <c:pt idx="23059">
                  <c:v>-8.3540760000000002E-3</c:v>
                </c:pt>
                <c:pt idx="23060">
                  <c:v>-2.594112E-3</c:v>
                </c:pt>
                <c:pt idx="23061">
                  <c:v>-4.3233020000000002E-3</c:v>
                </c:pt>
                <c:pt idx="23062">
                  <c:v>-4.0535720000000001E-3</c:v>
                </c:pt>
                <c:pt idx="23063">
                  <c:v>-5.7396189999999996E-3</c:v>
                </c:pt>
                <c:pt idx="23064">
                  <c:v>-6.5313029999999996E-3</c:v>
                </c:pt>
                <c:pt idx="23065">
                  <c:v>-5.5845490000000003E-3</c:v>
                </c:pt>
                <c:pt idx="23066">
                  <c:v>-3.2365029999999999E-3</c:v>
                </c:pt>
                <c:pt idx="23067">
                  <c:v>-4.5590279999999997E-3</c:v>
                </c:pt>
                <c:pt idx="23068">
                  <c:v>-4.4535039999999996E-3</c:v>
                </c:pt>
                <c:pt idx="23069">
                  <c:v>-2.5666550000000002E-3</c:v>
                </c:pt>
                <c:pt idx="23070">
                  <c:v>-4.2256480000000003E-3</c:v>
                </c:pt>
                <c:pt idx="23071">
                  <c:v>-2.0240129999999999E-3</c:v>
                </c:pt>
                <c:pt idx="23072">
                  <c:v>-2.8764870000000001E-3</c:v>
                </c:pt>
                <c:pt idx="23073">
                  <c:v>-5.3170070000000003E-3</c:v>
                </c:pt>
                <c:pt idx="23074">
                  <c:v>-5.7296669999999999E-3</c:v>
                </c:pt>
                <c:pt idx="23075">
                  <c:v>-4.8151380000000001E-3</c:v>
                </c:pt>
                <c:pt idx="23076">
                  <c:v>-3.8609949999999999E-3</c:v>
                </c:pt>
                <c:pt idx="23077">
                  <c:v>-3.1677749999999998E-3</c:v>
                </c:pt>
                <c:pt idx="23078">
                  <c:v>-3.827123E-3</c:v>
                </c:pt>
                <c:pt idx="23079">
                  <c:v>-5.9400750000000004E-3</c:v>
                </c:pt>
                <c:pt idx="23080">
                  <c:v>-6.0828330000000002E-3</c:v>
                </c:pt>
                <c:pt idx="23081">
                  <c:v>-6.3819059999999997E-3</c:v>
                </c:pt>
                <c:pt idx="23082">
                  <c:v>-5.3579730000000002E-3</c:v>
                </c:pt>
                <c:pt idx="23083">
                  <c:v>-7.7361749999999996E-3</c:v>
                </c:pt>
                <c:pt idx="23084">
                  <c:v>-4.824816E-3</c:v>
                </c:pt>
                <c:pt idx="23085">
                  <c:v>-6.7888970000000003E-3</c:v>
                </c:pt>
                <c:pt idx="23086">
                  <c:v>-6.5020750000000004E-3</c:v>
                </c:pt>
                <c:pt idx="23087">
                  <c:v>-5.1822120000000003E-3</c:v>
                </c:pt>
                <c:pt idx="23088">
                  <c:v>-4.9981440000000004E-3</c:v>
                </c:pt>
                <c:pt idx="23089">
                  <c:v>-6.4929760000000001E-3</c:v>
                </c:pt>
                <c:pt idx="23090">
                  <c:v>-9.3646500000000004E-3</c:v>
                </c:pt>
                <c:pt idx="23091">
                  <c:v>-6.3640659999999998E-3</c:v>
                </c:pt>
                <c:pt idx="23092">
                  <c:v>-6.9771420000000004E-3</c:v>
                </c:pt>
                <c:pt idx="23093">
                  <c:v>-6.0114799999999996E-3</c:v>
                </c:pt>
                <c:pt idx="23094">
                  <c:v>-6.513161E-3</c:v>
                </c:pt>
                <c:pt idx="23095">
                  <c:v>-7.9736379999999999E-3</c:v>
                </c:pt>
                <c:pt idx="23096">
                  <c:v>-7.2152329999999997E-3</c:v>
                </c:pt>
                <c:pt idx="23097">
                  <c:v>-7.3622389999999996E-3</c:v>
                </c:pt>
                <c:pt idx="23098">
                  <c:v>-5.7816200000000003E-3</c:v>
                </c:pt>
                <c:pt idx="23099">
                  <c:v>-7.2823109999999996E-3</c:v>
                </c:pt>
                <c:pt idx="23100">
                  <c:v>-9.9789709999999997E-3</c:v>
                </c:pt>
                <c:pt idx="23101">
                  <c:v>-7.1075490000000003E-3</c:v>
                </c:pt>
                <c:pt idx="23102">
                  <c:v>-6.2066700000000001E-3</c:v>
                </c:pt>
                <c:pt idx="23103">
                  <c:v>-6.5057429999999996E-3</c:v>
                </c:pt>
                <c:pt idx="23104">
                  <c:v>-5.4902830000000003E-3</c:v>
                </c:pt>
                <c:pt idx="23105">
                  <c:v>-5.0186370000000003E-3</c:v>
                </c:pt>
                <c:pt idx="23106">
                  <c:v>-4.7156000000000003E-3</c:v>
                </c:pt>
                <c:pt idx="23107">
                  <c:v>-4.6673970000000002E-3</c:v>
                </c:pt>
                <c:pt idx="23108">
                  <c:v>-5.0500620000000001E-3</c:v>
                </c:pt>
                <c:pt idx="23109">
                  <c:v>-4.3882670000000004E-3</c:v>
                </c:pt>
                <c:pt idx="23110">
                  <c:v>-2.1155089999999998E-3</c:v>
                </c:pt>
                <c:pt idx="23111">
                  <c:v>-5.4354060000000003E-3</c:v>
                </c:pt>
                <c:pt idx="23112">
                  <c:v>-1.7301129999999999E-3</c:v>
                </c:pt>
                <c:pt idx="23113">
                  <c:v>-3.0108270000000002E-3</c:v>
                </c:pt>
                <c:pt idx="23114">
                  <c:v>-4.7940709999999996E-3</c:v>
                </c:pt>
                <c:pt idx="23115">
                  <c:v>-4.377021E-3</c:v>
                </c:pt>
                <c:pt idx="23116">
                  <c:v>-3.5483060000000002E-3</c:v>
                </c:pt>
                <c:pt idx="23117">
                  <c:v>-3.4974390000000002E-3</c:v>
                </c:pt>
                <c:pt idx="23118">
                  <c:v>-4.1318250000000004E-3</c:v>
                </c:pt>
                <c:pt idx="23119">
                  <c:v>-3.5376740000000002E-3</c:v>
                </c:pt>
                <c:pt idx="23120">
                  <c:v>-2.7988919999999999E-3</c:v>
                </c:pt>
                <c:pt idx="23121">
                  <c:v>-4.800258E-3</c:v>
                </c:pt>
                <c:pt idx="23122">
                  <c:v>-5.7201200000000004E-3</c:v>
                </c:pt>
                <c:pt idx="23123">
                  <c:v>-4.0370029999999999E-3</c:v>
                </c:pt>
                <c:pt idx="23124">
                  <c:v>-5.1739409999999996E-3</c:v>
                </c:pt>
                <c:pt idx="23125">
                  <c:v>-3.8705900000000001E-3</c:v>
                </c:pt>
                <c:pt idx="23126">
                  <c:v>-6.9954529999999996E-3</c:v>
                </c:pt>
                <c:pt idx="23127">
                  <c:v>-8.7366279999999998E-3</c:v>
                </c:pt>
                <c:pt idx="23128">
                  <c:v>-4.7397569999999998E-3</c:v>
                </c:pt>
                <c:pt idx="23129">
                  <c:v>-8.7752439999999998E-3</c:v>
                </c:pt>
                <c:pt idx="23130">
                  <c:v>-5.1171580000000001E-3</c:v>
                </c:pt>
                <c:pt idx="23131">
                  <c:v>-6.6796349999999997E-3</c:v>
                </c:pt>
                <c:pt idx="23132">
                  <c:v>-1.049597E-2</c:v>
                </c:pt>
                <c:pt idx="23133">
                  <c:v>-7.5318720000000002E-3</c:v>
                </c:pt>
                <c:pt idx="23134">
                  <c:v>-7.9011689999999996E-3</c:v>
                </c:pt>
                <c:pt idx="23135">
                  <c:v>-4.8739539999999998E-3</c:v>
                </c:pt>
                <c:pt idx="23136">
                  <c:v>-8.9792870000000007E-3</c:v>
                </c:pt>
                <c:pt idx="23137">
                  <c:v>-8.5372020000000007E-3</c:v>
                </c:pt>
                <c:pt idx="23138">
                  <c:v>-8.601371E-3</c:v>
                </c:pt>
                <c:pt idx="23139">
                  <c:v>-8.1635479999999996E-3</c:v>
                </c:pt>
                <c:pt idx="23140">
                  <c:v>-8.0719199999999998E-3</c:v>
                </c:pt>
                <c:pt idx="23141">
                  <c:v>-8.2756519999999997E-3</c:v>
                </c:pt>
                <c:pt idx="23142">
                  <c:v>-7.210419E-3</c:v>
                </c:pt>
                <c:pt idx="23143">
                  <c:v>-8.0306730000000003E-3</c:v>
                </c:pt>
                <c:pt idx="23144">
                  <c:v>-5.2700029999999997E-3</c:v>
                </c:pt>
                <c:pt idx="23145">
                  <c:v>-8.1784409999999998E-3</c:v>
                </c:pt>
                <c:pt idx="23146">
                  <c:v>-7.4125689999999999E-3</c:v>
                </c:pt>
                <c:pt idx="23147">
                  <c:v>-4.8873600000000003E-3</c:v>
                </c:pt>
                <c:pt idx="23148">
                  <c:v>-6.9449139999999999E-3</c:v>
                </c:pt>
                <c:pt idx="23149">
                  <c:v>-5.2514099999999998E-3</c:v>
                </c:pt>
                <c:pt idx="23150">
                  <c:v>-6.9363519999999998E-3</c:v>
                </c:pt>
                <c:pt idx="23151">
                  <c:v>-4.9925100000000004E-3</c:v>
                </c:pt>
                <c:pt idx="23152">
                  <c:v>-5.7738620000000003E-3</c:v>
                </c:pt>
                <c:pt idx="23153">
                  <c:v>-4.9964850000000002E-3</c:v>
                </c:pt>
                <c:pt idx="23154">
                  <c:v>-4.5003170000000002E-3</c:v>
                </c:pt>
                <c:pt idx="23155">
                  <c:v>-4.7775530000000004E-3</c:v>
                </c:pt>
                <c:pt idx="23156">
                  <c:v>-4.5104869999999997E-3</c:v>
                </c:pt>
                <c:pt idx="23157">
                  <c:v>-7.3257139999999997E-3</c:v>
                </c:pt>
                <c:pt idx="23158">
                  <c:v>-4.949101E-3</c:v>
                </c:pt>
                <c:pt idx="23159">
                  <c:v>-4.3347100000000003E-3</c:v>
                </c:pt>
                <c:pt idx="23160">
                  <c:v>-6.2687120000000001E-3</c:v>
                </c:pt>
                <c:pt idx="23161">
                  <c:v>-5.4351429999999999E-3</c:v>
                </c:pt>
                <c:pt idx="23162">
                  <c:v>-2.6074050000000001E-3</c:v>
                </c:pt>
                <c:pt idx="23163">
                  <c:v>2.3232400000000001E-4</c:v>
                </c:pt>
                <c:pt idx="23164">
                  <c:v>-4.4377890000000001E-3</c:v>
                </c:pt>
                <c:pt idx="23165">
                  <c:v>-5.2148990000000003E-3</c:v>
                </c:pt>
                <c:pt idx="23166">
                  <c:v>-4.0018110000000001E-3</c:v>
                </c:pt>
                <c:pt idx="23167">
                  <c:v>-4.9006279999999998E-3</c:v>
                </c:pt>
                <c:pt idx="23168">
                  <c:v>-5.4492610000000004E-3</c:v>
                </c:pt>
                <c:pt idx="23169">
                  <c:v>-5.351522E-3</c:v>
                </c:pt>
                <c:pt idx="23170">
                  <c:v>-6.4074539999999999E-3</c:v>
                </c:pt>
                <c:pt idx="23171">
                  <c:v>-4.9040990000000003E-3</c:v>
                </c:pt>
                <c:pt idx="23172">
                  <c:v>-5.3520119999999997E-3</c:v>
                </c:pt>
                <c:pt idx="23173">
                  <c:v>-7.591197E-3</c:v>
                </c:pt>
                <c:pt idx="23174">
                  <c:v>-4.8385889999999999E-3</c:v>
                </c:pt>
                <c:pt idx="23175">
                  <c:v>-6.9145220000000002E-3</c:v>
                </c:pt>
                <c:pt idx="23176">
                  <c:v>-4.6328599999999999E-3</c:v>
                </c:pt>
                <c:pt idx="23177">
                  <c:v>-6.6736410000000001E-3</c:v>
                </c:pt>
                <c:pt idx="23178">
                  <c:v>-2.4285169999999998E-3</c:v>
                </c:pt>
                <c:pt idx="23179">
                  <c:v>-5.8205849999999996E-3</c:v>
                </c:pt>
                <c:pt idx="23180">
                  <c:v>-4.1072310000000002E-3</c:v>
                </c:pt>
                <c:pt idx="23181">
                  <c:v>-3.3610129999999999E-3</c:v>
                </c:pt>
                <c:pt idx="23182">
                  <c:v>-2.7402899999999998E-3</c:v>
                </c:pt>
                <c:pt idx="23183">
                  <c:v>-2.7253770000000002E-3</c:v>
                </c:pt>
                <c:pt idx="23184">
                  <c:v>-2.7265060000000001E-3</c:v>
                </c:pt>
                <c:pt idx="23185">
                  <c:v>-2.1707050000000002E-3</c:v>
                </c:pt>
                <c:pt idx="23186">
                  <c:v>-3.2117790000000001E-3</c:v>
                </c:pt>
                <c:pt idx="23187">
                  <c:v>-2.508705E-3</c:v>
                </c:pt>
                <c:pt idx="23188">
                  <c:v>-1.4281249999999999E-3</c:v>
                </c:pt>
                <c:pt idx="23189">
                  <c:v>-3.3096480000000001E-3</c:v>
                </c:pt>
                <c:pt idx="23190">
                  <c:v>-3.0919939999999998E-3</c:v>
                </c:pt>
                <c:pt idx="23191">
                  <c:v>-2.2805289999999999E-3</c:v>
                </c:pt>
                <c:pt idx="23192">
                  <c:v>-1.9316069999999999E-3</c:v>
                </c:pt>
                <c:pt idx="23193">
                  <c:v>-2.3529190000000002E-3</c:v>
                </c:pt>
                <c:pt idx="23194">
                  <c:v>9.4145800000000005E-4</c:v>
                </c:pt>
                <c:pt idx="23195">
                  <c:v>-1.6532599999999999E-3</c:v>
                </c:pt>
                <c:pt idx="23196">
                  <c:v>-1.594154E-3</c:v>
                </c:pt>
                <c:pt idx="23197">
                  <c:v>-6.1277900000000004E-4</c:v>
                </c:pt>
                <c:pt idx="23198">
                  <c:v>-1.3561619999999999E-3</c:v>
                </c:pt>
                <c:pt idx="23199">
                  <c:v>-3.1351539999999998E-3</c:v>
                </c:pt>
                <c:pt idx="23200">
                  <c:v>4.7115699999999999E-4</c:v>
                </c:pt>
                <c:pt idx="23201" formatCode="0.00E+00">
                  <c:v>7.7807599999999997E-5</c:v>
                </c:pt>
                <c:pt idx="23202">
                  <c:v>2.7271400000000002E-4</c:v>
                </c:pt>
                <c:pt idx="23203">
                  <c:v>-4.8176000000000002E-4</c:v>
                </c:pt>
                <c:pt idx="23204">
                  <c:v>2.8129000000000001E-4</c:v>
                </c:pt>
                <c:pt idx="23205">
                  <c:v>1.114061E-3</c:v>
                </c:pt>
                <c:pt idx="23206" formatCode="0.00E+00">
                  <c:v>4.8844600000000003E-5</c:v>
                </c:pt>
                <c:pt idx="23207" formatCode="0.00E+00">
                  <c:v>-7.1796600000000003E-5</c:v>
                </c:pt>
                <c:pt idx="23208">
                  <c:v>-2.8904629999999998E-3</c:v>
                </c:pt>
                <c:pt idx="23209">
                  <c:v>1.9889809999999999E-3</c:v>
                </c:pt>
                <c:pt idx="23210">
                  <c:v>5.6922699999999995E-4</c:v>
                </c:pt>
                <c:pt idx="23211">
                  <c:v>1.112245E-3</c:v>
                </c:pt>
                <c:pt idx="23212">
                  <c:v>3.23713E-4</c:v>
                </c:pt>
                <c:pt idx="23213">
                  <c:v>2.30502E-4</c:v>
                </c:pt>
                <c:pt idx="23214">
                  <c:v>-3.1344000000000001E-4</c:v>
                </c:pt>
                <c:pt idx="23215">
                  <c:v>1.108422E-3</c:v>
                </c:pt>
                <c:pt idx="23216">
                  <c:v>1.1586699999999999E-4</c:v>
                </c:pt>
                <c:pt idx="23217">
                  <c:v>1.4942300000000001E-4</c:v>
                </c:pt>
                <c:pt idx="23218">
                  <c:v>-1.6988929999999999E-3</c:v>
                </c:pt>
                <c:pt idx="23219">
                  <c:v>-4.15516E-4</c:v>
                </c:pt>
                <c:pt idx="23220">
                  <c:v>-4.2663800000000002E-4</c:v>
                </c:pt>
                <c:pt idx="23221">
                  <c:v>-1.6173369999999999E-3</c:v>
                </c:pt>
                <c:pt idx="23222">
                  <c:v>-9.0070700000000005E-4</c:v>
                </c:pt>
                <c:pt idx="23223">
                  <c:v>-3.234968E-3</c:v>
                </c:pt>
                <c:pt idx="23224">
                  <c:v>-1.631181E-3</c:v>
                </c:pt>
                <c:pt idx="23225">
                  <c:v>-1.431444E-3</c:v>
                </c:pt>
                <c:pt idx="23226">
                  <c:v>-1.727674E-3</c:v>
                </c:pt>
                <c:pt idx="23227">
                  <c:v>-1.9431229999999999E-3</c:v>
                </c:pt>
                <c:pt idx="23228">
                  <c:v>-2.051354E-3</c:v>
                </c:pt>
                <c:pt idx="23229">
                  <c:v>-1.419918E-3</c:v>
                </c:pt>
                <c:pt idx="23230">
                  <c:v>-2.886048E-3</c:v>
                </c:pt>
                <c:pt idx="23231">
                  <c:v>-3.7069300000000001E-4</c:v>
                </c:pt>
                <c:pt idx="23232">
                  <c:v>-1.1221860000000001E-3</c:v>
                </c:pt>
                <c:pt idx="23233">
                  <c:v>-4.1591600000000001E-4</c:v>
                </c:pt>
                <c:pt idx="23234">
                  <c:v>-2.8171049999999999E-3</c:v>
                </c:pt>
                <c:pt idx="23235">
                  <c:v>-4.4237909999999998E-3</c:v>
                </c:pt>
                <c:pt idx="23236">
                  <c:v>4.5058099999999997E-4</c:v>
                </c:pt>
                <c:pt idx="23237" formatCode="0.00E+00">
                  <c:v>5.7764399999999999E-5</c:v>
                </c:pt>
                <c:pt idx="23238" formatCode="0.00E+00">
                  <c:v>5.0102799999999997E-5</c:v>
                </c:pt>
                <c:pt idx="23239">
                  <c:v>1.8264310000000001E-3</c:v>
                </c:pt>
                <c:pt idx="23240">
                  <c:v>-1.0062669999999999E-3</c:v>
                </c:pt>
                <c:pt idx="23241">
                  <c:v>2.8052490000000001E-3</c:v>
                </c:pt>
                <c:pt idx="23242" formatCode="0.00E+00">
                  <c:v>6.4150200000000001E-5</c:v>
                </c:pt>
                <c:pt idx="23243">
                  <c:v>1.638877E-3</c:v>
                </c:pt>
                <c:pt idx="23244">
                  <c:v>1.382732E-3</c:v>
                </c:pt>
                <c:pt idx="23245" formatCode="0.00E+00">
                  <c:v>-9.7186299999999995E-5</c:v>
                </c:pt>
                <c:pt idx="23246">
                  <c:v>6.6870799999999995E-4</c:v>
                </c:pt>
                <c:pt idx="23247">
                  <c:v>2.701499E-3</c:v>
                </c:pt>
                <c:pt idx="23248">
                  <c:v>-4.1036300000000001E-4</c:v>
                </c:pt>
                <c:pt idx="23249">
                  <c:v>1.2538460000000001E-3</c:v>
                </c:pt>
                <c:pt idx="23250" formatCode="0.00E+00">
                  <c:v>-3.97111E-5</c:v>
                </c:pt>
                <c:pt idx="23251">
                  <c:v>-5.98709E-4</c:v>
                </c:pt>
                <c:pt idx="23252">
                  <c:v>6.9560200000000003E-4</c:v>
                </c:pt>
                <c:pt idx="23253">
                  <c:v>2.1170600000000001E-4</c:v>
                </c:pt>
                <c:pt idx="23254">
                  <c:v>2.2424599999999999E-4</c:v>
                </c:pt>
                <c:pt idx="23255">
                  <c:v>-9.4328299999999995E-4</c:v>
                </c:pt>
                <c:pt idx="23256">
                  <c:v>-8.37319E-4</c:v>
                </c:pt>
                <c:pt idx="23257">
                  <c:v>-2.2879430000000002E-3</c:v>
                </c:pt>
                <c:pt idx="23258">
                  <c:v>-2.7882500000000001E-4</c:v>
                </c:pt>
                <c:pt idx="23259">
                  <c:v>-6.9108199999999998E-4</c:v>
                </c:pt>
                <c:pt idx="23260">
                  <c:v>-1.8343960000000001E-3</c:v>
                </c:pt>
                <c:pt idx="23261">
                  <c:v>-6.2292399999999996E-4</c:v>
                </c:pt>
                <c:pt idx="23262">
                  <c:v>-1.2607320000000001E-3</c:v>
                </c:pt>
                <c:pt idx="23263">
                  <c:v>1.584589E-3</c:v>
                </c:pt>
                <c:pt idx="23264">
                  <c:v>-1.2713850000000001E-3</c:v>
                </c:pt>
                <c:pt idx="23265">
                  <c:v>-3.417626E-3</c:v>
                </c:pt>
                <c:pt idx="23266">
                  <c:v>6.7485799999999997E-4</c:v>
                </c:pt>
                <c:pt idx="23267">
                  <c:v>-1.0000040000000001E-3</c:v>
                </c:pt>
                <c:pt idx="23268">
                  <c:v>-7.7901399999999997E-4</c:v>
                </c:pt>
                <c:pt idx="23269">
                  <c:v>1.8958650000000001E-3</c:v>
                </c:pt>
                <c:pt idx="23270">
                  <c:v>-3.3305829999999998E-3</c:v>
                </c:pt>
                <c:pt idx="23271">
                  <c:v>1.4164700000000001E-4</c:v>
                </c:pt>
                <c:pt idx="23272">
                  <c:v>-1.4565279999999999E-3</c:v>
                </c:pt>
                <c:pt idx="23273">
                  <c:v>-2.1239169999999999E-3</c:v>
                </c:pt>
                <c:pt idx="23274">
                  <c:v>2.1350570000000001E-3</c:v>
                </c:pt>
                <c:pt idx="23275">
                  <c:v>-1.109472E-3</c:v>
                </c:pt>
                <c:pt idx="23276">
                  <c:v>-1.914277E-3</c:v>
                </c:pt>
                <c:pt idx="23277">
                  <c:v>-2.19707E-4</c:v>
                </c:pt>
                <c:pt idx="23278">
                  <c:v>1.663414E-3</c:v>
                </c:pt>
                <c:pt idx="23279">
                  <c:v>1.450893E-3</c:v>
                </c:pt>
                <c:pt idx="23280">
                  <c:v>-2.1928440000000002E-3</c:v>
                </c:pt>
                <c:pt idx="23281">
                  <c:v>-1.9518280000000001E-3</c:v>
                </c:pt>
                <c:pt idx="23282">
                  <c:v>1.2834840000000001E-3</c:v>
                </c:pt>
                <c:pt idx="23283">
                  <c:v>-1.8752910000000001E-3</c:v>
                </c:pt>
                <c:pt idx="23284">
                  <c:v>-1.3324470000000001E-3</c:v>
                </c:pt>
                <c:pt idx="23285">
                  <c:v>-1.7830540000000001E-3</c:v>
                </c:pt>
                <c:pt idx="23286">
                  <c:v>1.650072E-3</c:v>
                </c:pt>
                <c:pt idx="23287">
                  <c:v>2.7801099999999999E-4</c:v>
                </c:pt>
                <c:pt idx="23288">
                  <c:v>8.1694799999999996E-4</c:v>
                </c:pt>
                <c:pt idx="23289">
                  <c:v>6.2413499999999995E-4</c:v>
                </c:pt>
                <c:pt idx="23290">
                  <c:v>-1.1299179999999999E-3</c:v>
                </c:pt>
                <c:pt idx="23291">
                  <c:v>-1.096629E-3</c:v>
                </c:pt>
                <c:pt idx="23292">
                  <c:v>-1.7420000000000001E-3</c:v>
                </c:pt>
                <c:pt idx="23293">
                  <c:v>-2.0802220000000001E-3</c:v>
                </c:pt>
                <c:pt idx="23294">
                  <c:v>-1.83574E-3</c:v>
                </c:pt>
                <c:pt idx="23295">
                  <c:v>-7.0016800000000004E-4</c:v>
                </c:pt>
                <c:pt idx="23296">
                  <c:v>-6.1509900000000003E-4</c:v>
                </c:pt>
                <c:pt idx="23297">
                  <c:v>-1.3818229999999999E-3</c:v>
                </c:pt>
                <c:pt idx="23298">
                  <c:v>-3.4219900000000001E-4</c:v>
                </c:pt>
                <c:pt idx="23299">
                  <c:v>-3.076999E-3</c:v>
                </c:pt>
                <c:pt idx="23300">
                  <c:v>-1.0883220000000001E-3</c:v>
                </c:pt>
                <c:pt idx="23301">
                  <c:v>-1.5248700000000001E-4</c:v>
                </c:pt>
                <c:pt idx="23302">
                  <c:v>7.8488199999999998E-4</c:v>
                </c:pt>
                <c:pt idx="23303">
                  <c:v>6.7329499999999997E-4</c:v>
                </c:pt>
                <c:pt idx="23304">
                  <c:v>-4.5197599999999998E-4</c:v>
                </c:pt>
                <c:pt idx="23305">
                  <c:v>-1.23095E-3</c:v>
                </c:pt>
                <c:pt idx="23306">
                  <c:v>-9.1839500000000002E-4</c:v>
                </c:pt>
                <c:pt idx="23307">
                  <c:v>-1.718408E-3</c:v>
                </c:pt>
                <c:pt idx="23308">
                  <c:v>-2.9610200000000002E-4</c:v>
                </c:pt>
                <c:pt idx="23309">
                  <c:v>-1.214094E-3</c:v>
                </c:pt>
                <c:pt idx="23310" formatCode="0.00E+00">
                  <c:v>-3.26496E-5</c:v>
                </c:pt>
                <c:pt idx="23311">
                  <c:v>-1.0145569999999999E-3</c:v>
                </c:pt>
                <c:pt idx="23312">
                  <c:v>1.738358E-3</c:v>
                </c:pt>
                <c:pt idx="23313">
                  <c:v>-1.600979E-3</c:v>
                </c:pt>
                <c:pt idx="23314">
                  <c:v>-1.0797789999999999E-3</c:v>
                </c:pt>
                <c:pt idx="23315">
                  <c:v>1.18644E-4</c:v>
                </c:pt>
                <c:pt idx="23316">
                  <c:v>6.8151300000000002E-4</c:v>
                </c:pt>
                <c:pt idx="23317">
                  <c:v>6.0241699999999995E-4</c:v>
                </c:pt>
                <c:pt idx="23318">
                  <c:v>1.8882969999999999E-3</c:v>
                </c:pt>
                <c:pt idx="23319">
                  <c:v>-7.7033699999999995E-4</c:v>
                </c:pt>
                <c:pt idx="23320" formatCode="0.00E+00">
                  <c:v>-2.80205E-5</c:v>
                </c:pt>
                <c:pt idx="23321">
                  <c:v>2.3917280000000001E-3</c:v>
                </c:pt>
                <c:pt idx="23322" formatCode="0.00E+00">
                  <c:v>1.1794700000000001E-5</c:v>
                </c:pt>
                <c:pt idx="23323">
                  <c:v>2.0826690000000001E-3</c:v>
                </c:pt>
                <c:pt idx="23324">
                  <c:v>6.7029700000000004E-4</c:v>
                </c:pt>
                <c:pt idx="23325">
                  <c:v>-2.0059140000000001E-3</c:v>
                </c:pt>
                <c:pt idx="23326">
                  <c:v>1.7787689999999999E-3</c:v>
                </c:pt>
                <c:pt idx="23327">
                  <c:v>-1.8473910000000001E-3</c:v>
                </c:pt>
                <c:pt idx="23328">
                  <c:v>-9.4326999999999996E-4</c:v>
                </c:pt>
                <c:pt idx="23329">
                  <c:v>8.3598799999999997E-4</c:v>
                </c:pt>
                <c:pt idx="23330">
                  <c:v>1.918407E-3</c:v>
                </c:pt>
                <c:pt idx="23331">
                  <c:v>8.9548700000000004E-4</c:v>
                </c:pt>
                <c:pt idx="23332">
                  <c:v>-5.9124199999999996E-4</c:v>
                </c:pt>
                <c:pt idx="23333">
                  <c:v>-1.5081680000000001E-3</c:v>
                </c:pt>
                <c:pt idx="23334">
                  <c:v>-1.3527350000000001E-3</c:v>
                </c:pt>
                <c:pt idx="23335" formatCode="0.00E+00">
                  <c:v>-3.8997500000000001E-5</c:v>
                </c:pt>
                <c:pt idx="23336">
                  <c:v>-3.6538899999999998E-4</c:v>
                </c:pt>
                <c:pt idx="23337">
                  <c:v>-2.6708880000000002E-3</c:v>
                </c:pt>
                <c:pt idx="23338">
                  <c:v>-2.8765549999999998E-3</c:v>
                </c:pt>
                <c:pt idx="23339">
                  <c:v>1.6763850000000001E-3</c:v>
                </c:pt>
                <c:pt idx="23340">
                  <c:v>2.9158199999999997E-4</c:v>
                </c:pt>
                <c:pt idx="23341">
                  <c:v>-1.9904800000000002E-3</c:v>
                </c:pt>
                <c:pt idx="23342">
                  <c:v>-2.41458E-4</c:v>
                </c:pt>
                <c:pt idx="23343" formatCode="0.00E+00">
                  <c:v>1.8200399999999999E-5</c:v>
                </c:pt>
                <c:pt idx="23344">
                  <c:v>-1.773089E-3</c:v>
                </c:pt>
                <c:pt idx="23345">
                  <c:v>-7.4644100000000003E-4</c:v>
                </c:pt>
                <c:pt idx="23346">
                  <c:v>2.4169E-4</c:v>
                </c:pt>
                <c:pt idx="23347">
                  <c:v>-1.2912259999999999E-3</c:v>
                </c:pt>
                <c:pt idx="23348" formatCode="0.00E+00">
                  <c:v>-1.2606799999999999E-5</c:v>
                </c:pt>
                <c:pt idx="23349">
                  <c:v>1.6417490000000001E-3</c:v>
                </c:pt>
                <c:pt idx="23350">
                  <c:v>2.5177899999999999E-4</c:v>
                </c:pt>
                <c:pt idx="23351">
                  <c:v>1.0001280000000001E-3</c:v>
                </c:pt>
                <c:pt idx="23352">
                  <c:v>2.0908419999999999E-3</c:v>
                </c:pt>
                <c:pt idx="23353">
                  <c:v>-2.2005760000000001E-3</c:v>
                </c:pt>
                <c:pt idx="23354">
                  <c:v>2.17343E-4</c:v>
                </c:pt>
                <c:pt idx="23355">
                  <c:v>2.6490760000000002E-3</c:v>
                </c:pt>
                <c:pt idx="23356">
                  <c:v>-9.9371000000000008E-4</c:v>
                </c:pt>
                <c:pt idx="23357">
                  <c:v>-4.59214E-4</c:v>
                </c:pt>
                <c:pt idx="23358">
                  <c:v>-4.11099E-4</c:v>
                </c:pt>
                <c:pt idx="23359">
                  <c:v>-1.5434750000000001E-3</c:v>
                </c:pt>
                <c:pt idx="23360">
                  <c:v>6.4122199999999999E-4</c:v>
                </c:pt>
                <c:pt idx="23361" formatCode="0.00E+00">
                  <c:v>-5.7059099999999997E-5</c:v>
                </c:pt>
                <c:pt idx="23362">
                  <c:v>8.7180299999999999E-4</c:v>
                </c:pt>
                <c:pt idx="23363">
                  <c:v>1.22123E-4</c:v>
                </c:pt>
                <c:pt idx="23364">
                  <c:v>-2.526099E-3</c:v>
                </c:pt>
                <c:pt idx="23365">
                  <c:v>-4.9064499999999995E-4</c:v>
                </c:pt>
                <c:pt idx="23366">
                  <c:v>7.4662299999999997E-4</c:v>
                </c:pt>
                <c:pt idx="23367">
                  <c:v>-1.0430210000000001E-3</c:v>
                </c:pt>
                <c:pt idx="23368">
                  <c:v>-1.0734379999999999E-3</c:v>
                </c:pt>
                <c:pt idx="23369">
                  <c:v>-1.684367E-3</c:v>
                </c:pt>
                <c:pt idx="23370">
                  <c:v>-4.65818E-4</c:v>
                </c:pt>
                <c:pt idx="23371">
                  <c:v>1.3280869999999999E-3</c:v>
                </c:pt>
                <c:pt idx="23372">
                  <c:v>-2.4853150000000001E-3</c:v>
                </c:pt>
                <c:pt idx="23373">
                  <c:v>1.454299E-3</c:v>
                </c:pt>
                <c:pt idx="23374">
                  <c:v>1.2903099999999999E-4</c:v>
                </c:pt>
                <c:pt idx="23375">
                  <c:v>-1.305081E-3</c:v>
                </c:pt>
                <c:pt idx="23376">
                  <c:v>-9.814069999999999E-4</c:v>
                </c:pt>
                <c:pt idx="23377">
                  <c:v>2.3720450000000001E-3</c:v>
                </c:pt>
                <c:pt idx="23378">
                  <c:v>-1.2100299999999999E-4</c:v>
                </c:pt>
                <c:pt idx="23379">
                  <c:v>-4.8558999999999999E-4</c:v>
                </c:pt>
                <c:pt idx="23380">
                  <c:v>1.4401999999999999E-4</c:v>
                </c:pt>
                <c:pt idx="23381">
                  <c:v>-8.6238899999999997E-4</c:v>
                </c:pt>
                <c:pt idx="23382">
                  <c:v>6.3545599999999995E-4</c:v>
                </c:pt>
                <c:pt idx="23383">
                  <c:v>-3.8879499999999999E-4</c:v>
                </c:pt>
                <c:pt idx="23384">
                  <c:v>8.3100399999999999E-4</c:v>
                </c:pt>
                <c:pt idx="23385">
                  <c:v>1.0744159999999999E-3</c:v>
                </c:pt>
                <c:pt idx="23386">
                  <c:v>6.0351800000000004E-4</c:v>
                </c:pt>
                <c:pt idx="23387">
                  <c:v>1.3959500000000001E-4</c:v>
                </c:pt>
                <c:pt idx="23388">
                  <c:v>5.7854100000000002E-4</c:v>
                </c:pt>
                <c:pt idx="23389">
                  <c:v>-8.0656900000000004E-4</c:v>
                </c:pt>
                <c:pt idx="23390">
                  <c:v>4.0391800000000002E-4</c:v>
                </c:pt>
                <c:pt idx="23391">
                  <c:v>-9.7932800000000001E-4</c:v>
                </c:pt>
                <c:pt idx="23392">
                  <c:v>2.6110199999999998E-4</c:v>
                </c:pt>
                <c:pt idx="23393">
                  <c:v>-7.40779E-4</c:v>
                </c:pt>
                <c:pt idx="23394">
                  <c:v>1.4612889999999999E-3</c:v>
                </c:pt>
                <c:pt idx="23395" formatCode="0.00E+00">
                  <c:v>2.71767E-5</c:v>
                </c:pt>
                <c:pt idx="23396" formatCode="0.00E+00">
                  <c:v>7.7990099999999997E-5</c:v>
                </c:pt>
                <c:pt idx="23397">
                  <c:v>-8.0191799999999999E-4</c:v>
                </c:pt>
                <c:pt idx="23398">
                  <c:v>-1.4692520000000001E-3</c:v>
                </c:pt>
                <c:pt idx="23399">
                  <c:v>-5.6138100000000001E-4</c:v>
                </c:pt>
                <c:pt idx="23400">
                  <c:v>-8.9047799999999999E-4</c:v>
                </c:pt>
                <c:pt idx="23401">
                  <c:v>-1.861999E-3</c:v>
                </c:pt>
                <c:pt idx="23402">
                  <c:v>-2.1307710000000001E-3</c:v>
                </c:pt>
                <c:pt idx="23403">
                  <c:v>3.9656899999999999E-4</c:v>
                </c:pt>
                <c:pt idx="23404">
                  <c:v>1.78385E-3</c:v>
                </c:pt>
                <c:pt idx="23405">
                  <c:v>3.2390499999999998E-4</c:v>
                </c:pt>
                <c:pt idx="23406">
                  <c:v>8.4956400000000003E-4</c:v>
                </c:pt>
                <c:pt idx="23407">
                  <c:v>1.11335E-4</c:v>
                </c:pt>
                <c:pt idx="23408">
                  <c:v>-1.4422560000000001E-3</c:v>
                </c:pt>
                <c:pt idx="23409">
                  <c:v>1.4549960000000001E-3</c:v>
                </c:pt>
                <c:pt idx="23410" formatCode="0.00E+00">
                  <c:v>2.43273E-5</c:v>
                </c:pt>
                <c:pt idx="23411">
                  <c:v>-1.1850140000000001E-3</c:v>
                </c:pt>
                <c:pt idx="23412" formatCode="0.00E+00">
                  <c:v>4.4407099999999997E-5</c:v>
                </c:pt>
                <c:pt idx="23413">
                  <c:v>-6.2830700000000004E-4</c:v>
                </c:pt>
                <c:pt idx="23414">
                  <c:v>-1.2297499999999999E-3</c:v>
                </c:pt>
                <c:pt idx="23415">
                  <c:v>1.384143E-3</c:v>
                </c:pt>
                <c:pt idx="23416">
                  <c:v>-5.7314400000000004E-4</c:v>
                </c:pt>
                <c:pt idx="23417">
                  <c:v>-1.7694360000000001E-3</c:v>
                </c:pt>
                <c:pt idx="23418">
                  <c:v>1.6500999999999999E-4</c:v>
                </c:pt>
                <c:pt idx="23419">
                  <c:v>-1.5703049999999999E-3</c:v>
                </c:pt>
                <c:pt idx="23420">
                  <c:v>3.14796E-4</c:v>
                </c:pt>
                <c:pt idx="23421">
                  <c:v>-1.625051E-3</c:v>
                </c:pt>
                <c:pt idx="23422">
                  <c:v>1.904265E-3</c:v>
                </c:pt>
                <c:pt idx="23423">
                  <c:v>-1.86582E-4</c:v>
                </c:pt>
                <c:pt idx="23424">
                  <c:v>-8.5762700000000002E-4</c:v>
                </c:pt>
                <c:pt idx="23425">
                  <c:v>-2.9652519999999998E-3</c:v>
                </c:pt>
                <c:pt idx="23426">
                  <c:v>-7.9241700000000001E-4</c:v>
                </c:pt>
                <c:pt idx="23427">
                  <c:v>-1.244623E-3</c:v>
                </c:pt>
                <c:pt idx="23428">
                  <c:v>-1.8126170000000001E-3</c:v>
                </c:pt>
                <c:pt idx="23429">
                  <c:v>2.4979749999999999E-3</c:v>
                </c:pt>
                <c:pt idx="23430">
                  <c:v>2.1088679999999999E-3</c:v>
                </c:pt>
                <c:pt idx="23431">
                  <c:v>1.073963E-3</c:v>
                </c:pt>
                <c:pt idx="23432">
                  <c:v>7.9932799999999997E-4</c:v>
                </c:pt>
                <c:pt idx="23433">
                  <c:v>-2.5022400000000001E-4</c:v>
                </c:pt>
                <c:pt idx="23434">
                  <c:v>4.1992990000000001E-3</c:v>
                </c:pt>
                <c:pt idx="23435">
                  <c:v>-1.8495390000000001E-3</c:v>
                </c:pt>
                <c:pt idx="23436" formatCode="0.00E+00">
                  <c:v>3.2928100000000001E-5</c:v>
                </c:pt>
                <c:pt idx="23437">
                  <c:v>-1.3284799999999999E-3</c:v>
                </c:pt>
                <c:pt idx="23438">
                  <c:v>3.1336500000000002E-4</c:v>
                </c:pt>
                <c:pt idx="23439">
                  <c:v>-2.198E-4</c:v>
                </c:pt>
                <c:pt idx="23440">
                  <c:v>-2.7891800000000002E-4</c:v>
                </c:pt>
                <c:pt idx="23441">
                  <c:v>-1.7495150000000001E-3</c:v>
                </c:pt>
                <c:pt idx="23442">
                  <c:v>8.1498200000000001E-4</c:v>
                </c:pt>
                <c:pt idx="23443">
                  <c:v>2.0083449999999999E-3</c:v>
                </c:pt>
                <c:pt idx="23444">
                  <c:v>7.6795400000000005E-4</c:v>
                </c:pt>
                <c:pt idx="23445">
                  <c:v>-1.301588E-3</c:v>
                </c:pt>
                <c:pt idx="23446">
                  <c:v>-1.5915910000000001E-3</c:v>
                </c:pt>
                <c:pt idx="23447">
                  <c:v>1.2265659999999999E-3</c:v>
                </c:pt>
                <c:pt idx="23448">
                  <c:v>-5.2544400000000002E-4</c:v>
                </c:pt>
                <c:pt idx="23449">
                  <c:v>-8.9642200000000002E-4</c:v>
                </c:pt>
                <c:pt idx="23450">
                  <c:v>-5.8451900000000003E-4</c:v>
                </c:pt>
                <c:pt idx="23451" formatCode="0.00E+00">
                  <c:v>-9.7693600000000003E-5</c:v>
                </c:pt>
                <c:pt idx="23452">
                  <c:v>9.1217499999999999E-4</c:v>
                </c:pt>
                <c:pt idx="23453">
                  <c:v>-2.706263E-3</c:v>
                </c:pt>
                <c:pt idx="23454">
                  <c:v>6.1641899999999999E-4</c:v>
                </c:pt>
                <c:pt idx="23455">
                  <c:v>-5.9957999999999995E-4</c:v>
                </c:pt>
                <c:pt idx="23456">
                  <c:v>-1.531931E-3</c:v>
                </c:pt>
                <c:pt idx="23457">
                  <c:v>-1.407295E-3</c:v>
                </c:pt>
                <c:pt idx="23458">
                  <c:v>-1.189287E-3</c:v>
                </c:pt>
                <c:pt idx="23459">
                  <c:v>-1.60687E-3</c:v>
                </c:pt>
                <c:pt idx="23460" formatCode="0.00E+00">
                  <c:v>-8.7507099999999994E-5</c:v>
                </c:pt>
                <c:pt idx="23461" formatCode="0.00E+00">
                  <c:v>-7.7653700000000005E-5</c:v>
                </c:pt>
                <c:pt idx="23462">
                  <c:v>-3.1956600000000002E-4</c:v>
                </c:pt>
                <c:pt idx="23463">
                  <c:v>1.29937E-3</c:v>
                </c:pt>
                <c:pt idx="23464">
                  <c:v>1.4263050000000001E-3</c:v>
                </c:pt>
                <c:pt idx="23465">
                  <c:v>1.3125879999999999E-3</c:v>
                </c:pt>
                <c:pt idx="23466">
                  <c:v>2.6790749999999999E-3</c:v>
                </c:pt>
                <c:pt idx="23467">
                  <c:v>8.7211999999999999E-4</c:v>
                </c:pt>
                <c:pt idx="23468">
                  <c:v>2.2163370000000001E-3</c:v>
                </c:pt>
                <c:pt idx="23469">
                  <c:v>-1.8234119999999999E-3</c:v>
                </c:pt>
                <c:pt idx="23470">
                  <c:v>-3.2582999999999999E-4</c:v>
                </c:pt>
                <c:pt idx="23471">
                  <c:v>-6.3076199999999999E-4</c:v>
                </c:pt>
                <c:pt idx="23472">
                  <c:v>1.8339280000000001E-3</c:v>
                </c:pt>
                <c:pt idx="23473">
                  <c:v>-8.1352099999999999E-4</c:v>
                </c:pt>
                <c:pt idx="23474">
                  <c:v>2.0909679999999999E-3</c:v>
                </c:pt>
                <c:pt idx="23475">
                  <c:v>7.9134500000000005E-4</c:v>
                </c:pt>
                <c:pt idx="23476">
                  <c:v>-1.883343E-3</c:v>
                </c:pt>
                <c:pt idx="23477">
                  <c:v>-4.40443E-4</c:v>
                </c:pt>
                <c:pt idx="23478">
                  <c:v>7.9116899999999999E-4</c:v>
                </c:pt>
                <c:pt idx="23479">
                  <c:v>2.18855E-4</c:v>
                </c:pt>
                <c:pt idx="23480">
                  <c:v>-7.3020599999999995E-4</c:v>
                </c:pt>
                <c:pt idx="23481">
                  <c:v>-5.4405000000000002E-4</c:v>
                </c:pt>
                <c:pt idx="23482">
                  <c:v>2.2497820000000001E-3</c:v>
                </c:pt>
                <c:pt idx="23483">
                  <c:v>-2.9699899999999999E-4</c:v>
                </c:pt>
                <c:pt idx="23484">
                  <c:v>-2.9590100000000002E-3</c:v>
                </c:pt>
                <c:pt idx="23485">
                  <c:v>5.5503099999999999E-4</c:v>
                </c:pt>
                <c:pt idx="23486">
                  <c:v>1.3361619999999999E-3</c:v>
                </c:pt>
                <c:pt idx="23487">
                  <c:v>2.8448430000000001E-3</c:v>
                </c:pt>
                <c:pt idx="23488">
                  <c:v>8.6614099999999996E-4</c:v>
                </c:pt>
                <c:pt idx="23489">
                  <c:v>-4.2229700000000003E-4</c:v>
                </c:pt>
                <c:pt idx="23490">
                  <c:v>5.70525E-4</c:v>
                </c:pt>
                <c:pt idx="23491">
                  <c:v>1.1068849999999999E-3</c:v>
                </c:pt>
                <c:pt idx="23492">
                  <c:v>-9.7382000000000002E-4</c:v>
                </c:pt>
                <c:pt idx="23493">
                  <c:v>1.7905410000000001E-3</c:v>
                </c:pt>
                <c:pt idx="23494">
                  <c:v>-1.5573E-3</c:v>
                </c:pt>
                <c:pt idx="23495">
                  <c:v>2.03582E-4</c:v>
                </c:pt>
                <c:pt idx="23496">
                  <c:v>1.4591699999999999E-4</c:v>
                </c:pt>
                <c:pt idx="23497">
                  <c:v>1.8189149999999999E-3</c:v>
                </c:pt>
                <c:pt idx="23498">
                  <c:v>1.4425199999999999E-4</c:v>
                </c:pt>
                <c:pt idx="23499">
                  <c:v>2.1578679999999999E-3</c:v>
                </c:pt>
                <c:pt idx="23500">
                  <c:v>-1.430174E-3</c:v>
                </c:pt>
                <c:pt idx="23501">
                  <c:v>-2.5465500000000001E-4</c:v>
                </c:pt>
                <c:pt idx="23502">
                  <c:v>1.60261E-3</c:v>
                </c:pt>
                <c:pt idx="23503">
                  <c:v>1.047341E-3</c:v>
                </c:pt>
                <c:pt idx="23504">
                  <c:v>-7.3273999999999995E-4</c:v>
                </c:pt>
                <c:pt idx="23505" formatCode="0.00E+00">
                  <c:v>9.3105900000000006E-5</c:v>
                </c:pt>
                <c:pt idx="23506">
                  <c:v>-3.5489700000000001E-4</c:v>
                </c:pt>
                <c:pt idx="23507">
                  <c:v>1.5806889999999999E-3</c:v>
                </c:pt>
                <c:pt idx="23508">
                  <c:v>8.5767999999999999E-4</c:v>
                </c:pt>
                <c:pt idx="23509">
                  <c:v>3.9801799999999998E-4</c:v>
                </c:pt>
                <c:pt idx="23510">
                  <c:v>-8.4626500000000002E-4</c:v>
                </c:pt>
                <c:pt idx="23511">
                  <c:v>-5.1496799999999998E-4</c:v>
                </c:pt>
                <c:pt idx="23512">
                  <c:v>3.0963200000000001E-4</c:v>
                </c:pt>
                <c:pt idx="23513">
                  <c:v>-4.9091399999999996E-4</c:v>
                </c:pt>
                <c:pt idx="23514">
                  <c:v>1.30025E-4</c:v>
                </c:pt>
                <c:pt idx="23515">
                  <c:v>-1.591442E-3</c:v>
                </c:pt>
                <c:pt idx="23516">
                  <c:v>1.1607869999999999E-3</c:v>
                </c:pt>
                <c:pt idx="23517">
                  <c:v>-1.406767E-3</c:v>
                </c:pt>
                <c:pt idx="23518">
                  <c:v>-1.276054E-3</c:v>
                </c:pt>
                <c:pt idx="23519">
                  <c:v>-1.9335890000000001E-3</c:v>
                </c:pt>
                <c:pt idx="23520">
                  <c:v>-1.6791989999999999E-3</c:v>
                </c:pt>
                <c:pt idx="23521">
                  <c:v>-2.1792200000000001E-4</c:v>
                </c:pt>
                <c:pt idx="23522">
                  <c:v>-3.0676760000000001E-3</c:v>
                </c:pt>
                <c:pt idx="23523">
                  <c:v>5.1986800000000004E-4</c:v>
                </c:pt>
                <c:pt idx="23524">
                  <c:v>-2.0053099999999999E-4</c:v>
                </c:pt>
                <c:pt idx="23525">
                  <c:v>1.4703369999999999E-3</c:v>
                </c:pt>
                <c:pt idx="23526">
                  <c:v>-2.4817300000000002E-4</c:v>
                </c:pt>
                <c:pt idx="23527">
                  <c:v>8.5570700000000004E-4</c:v>
                </c:pt>
                <c:pt idx="23528">
                  <c:v>-1.856248E-3</c:v>
                </c:pt>
                <c:pt idx="23529">
                  <c:v>1.38193E-4</c:v>
                </c:pt>
                <c:pt idx="23530">
                  <c:v>-3.0274569999999999E-3</c:v>
                </c:pt>
                <c:pt idx="23531">
                  <c:v>-7.4699200000000003E-4</c:v>
                </c:pt>
                <c:pt idx="23532">
                  <c:v>-1.889354E-3</c:v>
                </c:pt>
                <c:pt idx="23533" formatCode="0.00E+00">
                  <c:v>5.3422299999999998E-5</c:v>
                </c:pt>
                <c:pt idx="23534">
                  <c:v>2.0122799999999999E-4</c:v>
                </c:pt>
                <c:pt idx="23535" formatCode="0.00E+00">
                  <c:v>-9.8910600000000001E-5</c:v>
                </c:pt>
                <c:pt idx="23536">
                  <c:v>2.23332E-4</c:v>
                </c:pt>
                <c:pt idx="23537">
                  <c:v>-1.8145189999999999E-3</c:v>
                </c:pt>
                <c:pt idx="23538">
                  <c:v>1.927507E-3</c:v>
                </c:pt>
                <c:pt idx="23539">
                  <c:v>2.0260439999999998E-3</c:v>
                </c:pt>
                <c:pt idx="23540">
                  <c:v>-1.71516E-4</c:v>
                </c:pt>
                <c:pt idx="23541">
                  <c:v>-2.0560500000000001E-4</c:v>
                </c:pt>
                <c:pt idx="23542">
                  <c:v>-1.8069410000000001E-3</c:v>
                </c:pt>
                <c:pt idx="23543">
                  <c:v>8.2133300000000005E-4</c:v>
                </c:pt>
                <c:pt idx="23544">
                  <c:v>-9.7300200000000005E-4</c:v>
                </c:pt>
                <c:pt idx="23545">
                  <c:v>-6.13741E-4</c:v>
                </c:pt>
                <c:pt idx="23546">
                  <c:v>3.65418E-4</c:v>
                </c:pt>
                <c:pt idx="23547">
                  <c:v>-2.362458E-3</c:v>
                </c:pt>
                <c:pt idx="23548">
                  <c:v>-3.1605679999999999E-3</c:v>
                </c:pt>
                <c:pt idx="23549">
                  <c:v>1.485849E-3</c:v>
                </c:pt>
                <c:pt idx="23550">
                  <c:v>3.4120500000000002E-4</c:v>
                </c:pt>
                <c:pt idx="23551">
                  <c:v>6.8235599999999996E-4</c:v>
                </c:pt>
                <c:pt idx="23552">
                  <c:v>1.132643E-3</c:v>
                </c:pt>
                <c:pt idx="23553" formatCode="0.00E+00">
                  <c:v>-7.6432200000000003E-5</c:v>
                </c:pt>
                <c:pt idx="23554">
                  <c:v>1.12517E-3</c:v>
                </c:pt>
                <c:pt idx="23555">
                  <c:v>2.0490209999999998E-3</c:v>
                </c:pt>
                <c:pt idx="23556">
                  <c:v>-7.7413999999999998E-4</c:v>
                </c:pt>
                <c:pt idx="23557">
                  <c:v>-2.2659399999999999E-4</c:v>
                </c:pt>
                <c:pt idx="23558">
                  <c:v>1.124601E-3</c:v>
                </c:pt>
                <c:pt idx="23559">
                  <c:v>-2.1793170000000001E-3</c:v>
                </c:pt>
                <c:pt idx="23560">
                  <c:v>6.2412000000000003E-4</c:v>
                </c:pt>
                <c:pt idx="23561">
                  <c:v>3.2477999999999999E-4</c:v>
                </c:pt>
                <c:pt idx="23562">
                  <c:v>-1.2450040000000001E-3</c:v>
                </c:pt>
                <c:pt idx="23563">
                  <c:v>7.8139500000000005E-4</c:v>
                </c:pt>
                <c:pt idx="23564">
                  <c:v>9.9870899999999997E-4</c:v>
                </c:pt>
                <c:pt idx="23565">
                  <c:v>2.809925E-3</c:v>
                </c:pt>
                <c:pt idx="23566">
                  <c:v>1.3182929999999999E-3</c:v>
                </c:pt>
                <c:pt idx="23567">
                  <c:v>-9.0784299999999997E-4</c:v>
                </c:pt>
                <c:pt idx="23568">
                  <c:v>-6.5413299999999999E-4</c:v>
                </c:pt>
                <c:pt idx="23569" formatCode="0.00E+00">
                  <c:v>-1.2577499999999999E-5</c:v>
                </c:pt>
                <c:pt idx="23570">
                  <c:v>-7.7071799999999999E-4</c:v>
                </c:pt>
                <c:pt idx="23571">
                  <c:v>-1.5046800000000001E-4</c:v>
                </c:pt>
                <c:pt idx="23572">
                  <c:v>-1.338648E-3</c:v>
                </c:pt>
                <c:pt idx="23573">
                  <c:v>-6.9149999999999995E-4</c:v>
                </c:pt>
                <c:pt idx="23574">
                  <c:v>7.9993299999999996E-4</c:v>
                </c:pt>
                <c:pt idx="23575">
                  <c:v>-3.58542E-4</c:v>
                </c:pt>
                <c:pt idx="23576" formatCode="0.00E+00">
                  <c:v>1.93887E-5</c:v>
                </c:pt>
                <c:pt idx="23577">
                  <c:v>9.3551599999999995E-4</c:v>
                </c:pt>
                <c:pt idx="23578">
                  <c:v>3.1992499999999998E-4</c:v>
                </c:pt>
                <c:pt idx="23579">
                  <c:v>1.3856400000000001E-4</c:v>
                </c:pt>
                <c:pt idx="23580">
                  <c:v>2.558191E-3</c:v>
                </c:pt>
                <c:pt idx="23581">
                  <c:v>1.5943929999999999E-3</c:v>
                </c:pt>
                <c:pt idx="23582">
                  <c:v>6.5017600000000003E-4</c:v>
                </c:pt>
                <c:pt idx="23583">
                  <c:v>-1.8481350000000001E-3</c:v>
                </c:pt>
                <c:pt idx="23584">
                  <c:v>7.2956099999999999E-4</c:v>
                </c:pt>
                <c:pt idx="23585">
                  <c:v>9.0160100000000003E-4</c:v>
                </c:pt>
                <c:pt idx="23586">
                  <c:v>-4.2242199999999999E-4</c:v>
                </c:pt>
                <c:pt idx="23587">
                  <c:v>-9.7502799999999996E-4</c:v>
                </c:pt>
                <c:pt idx="23588">
                  <c:v>-1.52943E-3</c:v>
                </c:pt>
                <c:pt idx="23589">
                  <c:v>8.786E-4</c:v>
                </c:pt>
                <c:pt idx="23590">
                  <c:v>-7.5823500000000001E-4</c:v>
                </c:pt>
                <c:pt idx="23591">
                  <c:v>-6.5277399999999995E-4</c:v>
                </c:pt>
                <c:pt idx="23592">
                  <c:v>5.9748199999999998E-4</c:v>
                </c:pt>
                <c:pt idx="23593">
                  <c:v>8.8883199999999999E-4</c:v>
                </c:pt>
                <c:pt idx="23594">
                  <c:v>4.6137499999999998E-4</c:v>
                </c:pt>
                <c:pt idx="23595">
                  <c:v>4.2275899999999998E-4</c:v>
                </c:pt>
                <c:pt idx="23596">
                  <c:v>7.6075000000000003E-4</c:v>
                </c:pt>
                <c:pt idx="23597" formatCode="0.00E+00">
                  <c:v>-2.4349899999999999E-5</c:v>
                </c:pt>
                <c:pt idx="23598">
                  <c:v>1.9601199999999999E-4</c:v>
                </c:pt>
                <c:pt idx="23599">
                  <c:v>-3.6351800000000001E-4</c:v>
                </c:pt>
                <c:pt idx="23600">
                  <c:v>7.6782499999999997E-4</c:v>
                </c:pt>
                <c:pt idx="23601">
                  <c:v>4.1655400000000002E-4</c:v>
                </c:pt>
                <c:pt idx="23602">
                  <c:v>2.8036199999999998E-4</c:v>
                </c:pt>
                <c:pt idx="23603">
                  <c:v>-1.55642E-3</c:v>
                </c:pt>
                <c:pt idx="23604">
                  <c:v>-8.2486099999999998E-4</c:v>
                </c:pt>
                <c:pt idx="23605">
                  <c:v>5.37879E-4</c:v>
                </c:pt>
                <c:pt idx="23606">
                  <c:v>-6.5921199999999995E-4</c:v>
                </c:pt>
                <c:pt idx="23607" formatCode="0.00E+00">
                  <c:v>4.2797099999999997E-5</c:v>
                </c:pt>
                <c:pt idx="23608">
                  <c:v>-1.11636E-4</c:v>
                </c:pt>
                <c:pt idx="23609">
                  <c:v>5.6453999999999999E-4</c:v>
                </c:pt>
                <c:pt idx="23610">
                  <c:v>-1.8835309999999999E-3</c:v>
                </c:pt>
                <c:pt idx="23611">
                  <c:v>-2.1665899999999999E-4</c:v>
                </c:pt>
                <c:pt idx="23612">
                  <c:v>-1.5705739999999999E-3</c:v>
                </c:pt>
                <c:pt idx="23613">
                  <c:v>-2.44054E-4</c:v>
                </c:pt>
                <c:pt idx="23614">
                  <c:v>1.3865780000000001E-3</c:v>
                </c:pt>
                <c:pt idx="23615">
                  <c:v>-3.4660799999999999E-4</c:v>
                </c:pt>
                <c:pt idx="23616">
                  <c:v>4.7044099999999999E-4</c:v>
                </c:pt>
                <c:pt idx="23617">
                  <c:v>-2.3474500000000001E-3</c:v>
                </c:pt>
                <c:pt idx="23618">
                  <c:v>-1.705268E-3</c:v>
                </c:pt>
                <c:pt idx="23619">
                  <c:v>-4.2934800000000002E-4</c:v>
                </c:pt>
                <c:pt idx="23620" formatCode="0.00E+00">
                  <c:v>1.9539599999999998E-5</c:v>
                </c:pt>
                <c:pt idx="23621">
                  <c:v>-1.2776860000000001E-3</c:v>
                </c:pt>
                <c:pt idx="23622">
                  <c:v>-8.0555799999999995E-4</c:v>
                </c:pt>
                <c:pt idx="23623">
                  <c:v>-5.1820299999999996E-4</c:v>
                </c:pt>
                <c:pt idx="23624">
                  <c:v>1.1751E-4</c:v>
                </c:pt>
                <c:pt idx="23625">
                  <c:v>1.4022189999999999E-3</c:v>
                </c:pt>
                <c:pt idx="23626">
                  <c:v>-3.9412600000000001E-4</c:v>
                </c:pt>
                <c:pt idx="23627">
                  <c:v>-6.7721999999999997E-4</c:v>
                </c:pt>
                <c:pt idx="23628">
                  <c:v>3.5280700000000001E-4</c:v>
                </c:pt>
                <c:pt idx="23629">
                  <c:v>-1.002742E-3</c:v>
                </c:pt>
                <c:pt idx="23630">
                  <c:v>1.0647639999999999E-3</c:v>
                </c:pt>
                <c:pt idx="23631">
                  <c:v>-2.899352E-3</c:v>
                </c:pt>
                <c:pt idx="23632">
                  <c:v>1.150494E-3</c:v>
                </c:pt>
                <c:pt idx="23633">
                  <c:v>1.8394539999999999E-3</c:v>
                </c:pt>
                <c:pt idx="23634">
                  <c:v>2.2105219999999999E-3</c:v>
                </c:pt>
                <c:pt idx="23635">
                  <c:v>-1.6288699999999999E-4</c:v>
                </c:pt>
                <c:pt idx="23636">
                  <c:v>1.5968239999999999E-3</c:v>
                </c:pt>
                <c:pt idx="23637">
                  <c:v>1.7739240000000001E-3</c:v>
                </c:pt>
                <c:pt idx="23638">
                  <c:v>1.179755E-3</c:v>
                </c:pt>
                <c:pt idx="23639">
                  <c:v>1.638352E-3</c:v>
                </c:pt>
                <c:pt idx="23640">
                  <c:v>2.8540179999999998E-3</c:v>
                </c:pt>
                <c:pt idx="23641">
                  <c:v>2.3171239999999998E-3</c:v>
                </c:pt>
                <c:pt idx="23642">
                  <c:v>5.27634E-3</c:v>
                </c:pt>
                <c:pt idx="23643">
                  <c:v>2.529023E-3</c:v>
                </c:pt>
                <c:pt idx="23644">
                  <c:v>5.6487239999999999E-3</c:v>
                </c:pt>
                <c:pt idx="23645">
                  <c:v>4.4958410000000004E-3</c:v>
                </c:pt>
                <c:pt idx="23646">
                  <c:v>7.4267949999999999E-3</c:v>
                </c:pt>
                <c:pt idx="23647">
                  <c:v>4.8565780000000003E-3</c:v>
                </c:pt>
                <c:pt idx="23648">
                  <c:v>4.5428919999999998E-3</c:v>
                </c:pt>
                <c:pt idx="23649">
                  <c:v>5.7013669999999997E-3</c:v>
                </c:pt>
                <c:pt idx="23650">
                  <c:v>2.869613E-3</c:v>
                </c:pt>
                <c:pt idx="23651">
                  <c:v>6.9727299999999999E-4</c:v>
                </c:pt>
                <c:pt idx="23652">
                  <c:v>2.6097030000000001E-3</c:v>
                </c:pt>
                <c:pt idx="23653">
                  <c:v>5.9129300000000001E-4</c:v>
                </c:pt>
                <c:pt idx="23654">
                  <c:v>2.5510939999999998E-3</c:v>
                </c:pt>
                <c:pt idx="23655">
                  <c:v>1.9039459999999999E-3</c:v>
                </c:pt>
                <c:pt idx="23656">
                  <c:v>7.7484400000000001E-4</c:v>
                </c:pt>
                <c:pt idx="23657">
                  <c:v>-2.9601300000000003E-4</c:v>
                </c:pt>
                <c:pt idx="23658">
                  <c:v>-2.2195930000000002E-3</c:v>
                </c:pt>
                <c:pt idx="23659" formatCode="0.00E+00">
                  <c:v>9.5759099999999996E-5</c:v>
                </c:pt>
                <c:pt idx="23660">
                  <c:v>-6.8572700000000002E-4</c:v>
                </c:pt>
                <c:pt idx="23661">
                  <c:v>-4.92115E-4</c:v>
                </c:pt>
                <c:pt idx="23662">
                  <c:v>-2.5104100000000002E-4</c:v>
                </c:pt>
                <c:pt idx="23663">
                  <c:v>-1.5219020000000001E-3</c:v>
                </c:pt>
                <c:pt idx="23664">
                  <c:v>-1.445404E-3</c:v>
                </c:pt>
                <c:pt idx="23665">
                  <c:v>2.41325E-3</c:v>
                </c:pt>
                <c:pt idx="23666">
                  <c:v>2.3048259999999998E-3</c:v>
                </c:pt>
                <c:pt idx="23667">
                  <c:v>3.2849399999999998E-4</c:v>
                </c:pt>
                <c:pt idx="23668">
                  <c:v>-2.9477000000000003E-4</c:v>
                </c:pt>
                <c:pt idx="23669">
                  <c:v>-3.6694100000000002E-4</c:v>
                </c:pt>
                <c:pt idx="23670">
                  <c:v>-2.201026E-3</c:v>
                </c:pt>
                <c:pt idx="23671">
                  <c:v>-4.9906880000000001E-3</c:v>
                </c:pt>
                <c:pt idx="23672">
                  <c:v>-4.3413219999999999E-3</c:v>
                </c:pt>
                <c:pt idx="23673">
                  <c:v>-3.8305269999999998E-3</c:v>
                </c:pt>
                <c:pt idx="23674">
                  <c:v>-4.3968560000000002E-3</c:v>
                </c:pt>
                <c:pt idx="23675">
                  <c:v>-5.8016739999999997E-3</c:v>
                </c:pt>
                <c:pt idx="23676">
                  <c:v>-6.6612219999999996E-3</c:v>
                </c:pt>
                <c:pt idx="23677">
                  <c:v>-5.0500099999999997E-3</c:v>
                </c:pt>
                <c:pt idx="23678">
                  <c:v>-3.001288E-3</c:v>
                </c:pt>
                <c:pt idx="23679">
                  <c:v>-1.4161740000000001E-3</c:v>
                </c:pt>
                <c:pt idx="23680">
                  <c:v>-3.9142279999999996E-3</c:v>
                </c:pt>
                <c:pt idx="23681">
                  <c:v>-1.68493E-4</c:v>
                </c:pt>
                <c:pt idx="23682">
                  <c:v>-2.2254100000000001E-4</c:v>
                </c:pt>
                <c:pt idx="23683">
                  <c:v>2.1026650000000001E-3</c:v>
                </c:pt>
                <c:pt idx="23684">
                  <c:v>-1.3259859999999999E-3</c:v>
                </c:pt>
                <c:pt idx="23685">
                  <c:v>-5.7817000000000003E-4</c:v>
                </c:pt>
                <c:pt idx="23686">
                  <c:v>-1.1134599999999999E-3</c:v>
                </c:pt>
                <c:pt idx="23687">
                  <c:v>-8.2450700000000004E-4</c:v>
                </c:pt>
                <c:pt idx="23688">
                  <c:v>-1.177322E-3</c:v>
                </c:pt>
                <c:pt idx="23689">
                  <c:v>6.91951E-4</c:v>
                </c:pt>
                <c:pt idx="23690" formatCode="0.00E+00">
                  <c:v>2.0880700000000002E-5</c:v>
                </c:pt>
                <c:pt idx="23691">
                  <c:v>-1.0508700000000001E-4</c:v>
                </c:pt>
                <c:pt idx="23692">
                  <c:v>3.1515100000000001E-4</c:v>
                </c:pt>
                <c:pt idx="23693">
                  <c:v>-5.8925899999999996E-4</c:v>
                </c:pt>
                <c:pt idx="23694">
                  <c:v>-1.5970209999999999E-3</c:v>
                </c:pt>
                <c:pt idx="23695">
                  <c:v>-1.59782E-3</c:v>
                </c:pt>
                <c:pt idx="23696">
                  <c:v>-6.4704900000000002E-4</c:v>
                </c:pt>
                <c:pt idx="23697">
                  <c:v>-1.6523919999999999E-3</c:v>
                </c:pt>
                <c:pt idx="23698">
                  <c:v>1.1891339999999999E-3</c:v>
                </c:pt>
                <c:pt idx="23699">
                  <c:v>9.0257800000000002E-4</c:v>
                </c:pt>
                <c:pt idx="23700">
                  <c:v>-1.248985E-3</c:v>
                </c:pt>
                <c:pt idx="23701">
                  <c:v>1.3036549999999999E-3</c:v>
                </c:pt>
                <c:pt idx="23702">
                  <c:v>2.0144299999999999E-4</c:v>
                </c:pt>
                <c:pt idx="23703">
                  <c:v>-1.9297100000000001E-4</c:v>
                </c:pt>
                <c:pt idx="23704">
                  <c:v>-2.2137559999999999E-3</c:v>
                </c:pt>
                <c:pt idx="23705">
                  <c:v>-7.4875099999999997E-4</c:v>
                </c:pt>
                <c:pt idx="23706">
                  <c:v>5.8275199999999997E-4</c:v>
                </c:pt>
                <c:pt idx="23707">
                  <c:v>-2.6684349999999998E-3</c:v>
                </c:pt>
                <c:pt idx="23708">
                  <c:v>-1.354865E-3</c:v>
                </c:pt>
                <c:pt idx="23709">
                  <c:v>-1.8486150000000001E-3</c:v>
                </c:pt>
                <c:pt idx="23710">
                  <c:v>1.29525E-3</c:v>
                </c:pt>
                <c:pt idx="23711">
                  <c:v>-3.41262E-4</c:v>
                </c:pt>
                <c:pt idx="23712">
                  <c:v>2.7937639999999998E-3</c:v>
                </c:pt>
                <c:pt idx="23713">
                  <c:v>1.890154E-3</c:v>
                </c:pt>
                <c:pt idx="23714">
                  <c:v>-1.680836E-3</c:v>
                </c:pt>
                <c:pt idx="23715">
                  <c:v>2.1933E-4</c:v>
                </c:pt>
                <c:pt idx="23716">
                  <c:v>-9.0800799999999997E-4</c:v>
                </c:pt>
                <c:pt idx="23717">
                  <c:v>1.57789E-4</c:v>
                </c:pt>
                <c:pt idx="23718">
                  <c:v>-3.4904499999999998E-4</c:v>
                </c:pt>
                <c:pt idx="23719">
                  <c:v>2.07822E-4</c:v>
                </c:pt>
                <c:pt idx="23720">
                  <c:v>-1.4337880000000001E-3</c:v>
                </c:pt>
                <c:pt idx="23721">
                  <c:v>1.9870420000000001E-3</c:v>
                </c:pt>
                <c:pt idx="23722">
                  <c:v>4.1448570000000001E-3</c:v>
                </c:pt>
                <c:pt idx="23723">
                  <c:v>-1.9785499999999999E-3</c:v>
                </c:pt>
                <c:pt idx="23724">
                  <c:v>-2.060353E-3</c:v>
                </c:pt>
                <c:pt idx="23725">
                  <c:v>6.8589900000000001E-4</c:v>
                </c:pt>
                <c:pt idx="23726">
                  <c:v>3.1604250000000001E-3</c:v>
                </c:pt>
                <c:pt idx="23727">
                  <c:v>1.874651E-3</c:v>
                </c:pt>
                <c:pt idx="23728">
                  <c:v>-2.6087749999999998E-3</c:v>
                </c:pt>
                <c:pt idx="23729">
                  <c:v>4.2829400000000002E-4</c:v>
                </c:pt>
                <c:pt idx="23730">
                  <c:v>-2.7940719999999999E-3</c:v>
                </c:pt>
                <c:pt idx="23731">
                  <c:v>2.312274E-3</c:v>
                </c:pt>
                <c:pt idx="23732">
                  <c:v>-1.0164200000000001E-3</c:v>
                </c:pt>
                <c:pt idx="23733">
                  <c:v>2.9891500000000002E-4</c:v>
                </c:pt>
                <c:pt idx="23734">
                  <c:v>2.9245200000000001E-4</c:v>
                </c:pt>
                <c:pt idx="23735">
                  <c:v>-1.8105700000000001E-4</c:v>
                </c:pt>
                <c:pt idx="23736">
                  <c:v>-1.462079E-3</c:v>
                </c:pt>
                <c:pt idx="23737">
                  <c:v>-1.0594090000000001E-3</c:v>
                </c:pt>
                <c:pt idx="23738">
                  <c:v>2.10328E-4</c:v>
                </c:pt>
                <c:pt idx="23739">
                  <c:v>1.0673100000000001E-4</c:v>
                </c:pt>
                <c:pt idx="23740">
                  <c:v>-3.7901010000000001E-3</c:v>
                </c:pt>
                <c:pt idx="23741">
                  <c:v>1.5767019999999999E-3</c:v>
                </c:pt>
                <c:pt idx="23742">
                  <c:v>6.47819E-4</c:v>
                </c:pt>
                <c:pt idx="23743">
                  <c:v>6.7844599999999998E-4</c:v>
                </c:pt>
                <c:pt idx="23744">
                  <c:v>3.9864499999999999E-4</c:v>
                </c:pt>
                <c:pt idx="23745">
                  <c:v>1.24047E-3</c:v>
                </c:pt>
                <c:pt idx="23746">
                  <c:v>-4.10424E-4</c:v>
                </c:pt>
                <c:pt idx="23747">
                  <c:v>2.805077E-3</c:v>
                </c:pt>
                <c:pt idx="23748" formatCode="0.00E+00">
                  <c:v>1.8841599999999999E-5</c:v>
                </c:pt>
                <c:pt idx="23749">
                  <c:v>1.4268550000000001E-3</c:v>
                </c:pt>
                <c:pt idx="23750">
                  <c:v>3.5031800000000002E-4</c:v>
                </c:pt>
                <c:pt idx="23751">
                  <c:v>6.0917700000000003E-4</c:v>
                </c:pt>
                <c:pt idx="23752">
                  <c:v>1.1140620000000001E-3</c:v>
                </c:pt>
                <c:pt idx="23753">
                  <c:v>1.100747E-3</c:v>
                </c:pt>
                <c:pt idx="23754">
                  <c:v>1.2547200000000001E-4</c:v>
                </c:pt>
                <c:pt idx="23755">
                  <c:v>-1.7688339999999999E-3</c:v>
                </c:pt>
                <c:pt idx="23756">
                  <c:v>-3.4082200000000001E-4</c:v>
                </c:pt>
                <c:pt idx="23757">
                  <c:v>-6.6892399999999999E-4</c:v>
                </c:pt>
                <c:pt idx="23758">
                  <c:v>-5.9184000000000005E-4</c:v>
                </c:pt>
                <c:pt idx="23759">
                  <c:v>1.8787739999999999E-3</c:v>
                </c:pt>
                <c:pt idx="23760">
                  <c:v>1.3564460000000001E-3</c:v>
                </c:pt>
                <c:pt idx="23761">
                  <c:v>1.5612429999999999E-3</c:v>
                </c:pt>
                <c:pt idx="23762">
                  <c:v>-5.8839700000000005E-4</c:v>
                </c:pt>
                <c:pt idx="23763">
                  <c:v>-2.0573969999999999E-3</c:v>
                </c:pt>
                <c:pt idx="23764">
                  <c:v>-5.7758600000000005E-4</c:v>
                </c:pt>
                <c:pt idx="23765">
                  <c:v>-4.3244399999999998E-4</c:v>
                </c:pt>
                <c:pt idx="23766" formatCode="0.00E+00">
                  <c:v>-8.0545900000000004E-5</c:v>
                </c:pt>
                <c:pt idx="23767">
                  <c:v>2.0667609999999999E-3</c:v>
                </c:pt>
                <c:pt idx="23768">
                  <c:v>-1.654553E-3</c:v>
                </c:pt>
                <c:pt idx="23769">
                  <c:v>-1.409542E-3</c:v>
                </c:pt>
                <c:pt idx="23770">
                  <c:v>-1.9105500000000001E-4</c:v>
                </c:pt>
                <c:pt idx="23771">
                  <c:v>1.2598349999999999E-3</c:v>
                </c:pt>
                <c:pt idx="23772">
                  <c:v>2.20929E-4</c:v>
                </c:pt>
                <c:pt idx="23773">
                  <c:v>-1.168975E-3</c:v>
                </c:pt>
                <c:pt idx="23774">
                  <c:v>1.1120730000000001E-3</c:v>
                </c:pt>
                <c:pt idx="23775">
                  <c:v>2.3091639999999998E-3</c:v>
                </c:pt>
                <c:pt idx="23776" formatCode="0.00E+00">
                  <c:v>5.0314700000000001E-5</c:v>
                </c:pt>
                <c:pt idx="23777">
                  <c:v>-9.5369699999999999E-4</c:v>
                </c:pt>
                <c:pt idx="23778">
                  <c:v>9.8997400000000002E-4</c:v>
                </c:pt>
                <c:pt idx="23779">
                  <c:v>3.0254290000000001E-3</c:v>
                </c:pt>
                <c:pt idx="23780">
                  <c:v>2.4069909999999998E-3</c:v>
                </c:pt>
                <c:pt idx="23781">
                  <c:v>1.054904E-3</c:v>
                </c:pt>
                <c:pt idx="23782">
                  <c:v>-5.2418500000000004E-4</c:v>
                </c:pt>
                <c:pt idx="23783">
                  <c:v>1.4550769999999999E-3</c:v>
                </c:pt>
                <c:pt idx="23784">
                  <c:v>1.130563E-3</c:v>
                </c:pt>
                <c:pt idx="23785">
                  <c:v>-2.6979970000000002E-3</c:v>
                </c:pt>
                <c:pt idx="23786">
                  <c:v>2.78442E-4</c:v>
                </c:pt>
                <c:pt idx="23787">
                  <c:v>2.2571099999999999E-4</c:v>
                </c:pt>
                <c:pt idx="23788">
                  <c:v>1.384728E-3</c:v>
                </c:pt>
                <c:pt idx="23789">
                  <c:v>6.5901700000000002E-4</c:v>
                </c:pt>
                <c:pt idx="23790">
                  <c:v>-1.670983E-3</c:v>
                </c:pt>
                <c:pt idx="23791">
                  <c:v>1.4246759999999999E-3</c:v>
                </c:pt>
                <c:pt idx="23792">
                  <c:v>-3.8092349999999998E-3</c:v>
                </c:pt>
                <c:pt idx="23793">
                  <c:v>-6.1557199999999999E-4</c:v>
                </c:pt>
                <c:pt idx="23794">
                  <c:v>7.1373699999999999E-4</c:v>
                </c:pt>
                <c:pt idx="23795">
                  <c:v>4.5541000000000001E-4</c:v>
                </c:pt>
                <c:pt idx="23796">
                  <c:v>5.8091999999999996E-4</c:v>
                </c:pt>
                <c:pt idx="23797" formatCode="0.00E+00">
                  <c:v>-8.4337800000000004E-5</c:v>
                </c:pt>
                <c:pt idx="23798">
                  <c:v>1.5287650000000001E-3</c:v>
                </c:pt>
                <c:pt idx="23799">
                  <c:v>6.0012100000000001E-4</c:v>
                </c:pt>
                <c:pt idx="23800">
                  <c:v>1.6452579999999999E-3</c:v>
                </c:pt>
                <c:pt idx="23801">
                  <c:v>-5.7155699999999999E-4</c:v>
                </c:pt>
                <c:pt idx="23802">
                  <c:v>-1.6908069999999999E-3</c:v>
                </c:pt>
                <c:pt idx="23803">
                  <c:v>1.9036610000000001E-3</c:v>
                </c:pt>
                <c:pt idx="23804">
                  <c:v>-3.7853300000000002E-4</c:v>
                </c:pt>
                <c:pt idx="23805">
                  <c:v>-1.2067759999999999E-3</c:v>
                </c:pt>
                <c:pt idx="23806" formatCode="0.00E+00">
                  <c:v>-2.6314099999999999E-5</c:v>
                </c:pt>
                <c:pt idx="23807" formatCode="0.00E+00">
                  <c:v>6.7429199999999995E-5</c:v>
                </c:pt>
                <c:pt idx="23808">
                  <c:v>-2.7784540000000001E-3</c:v>
                </c:pt>
                <c:pt idx="23809">
                  <c:v>2.3127109999999998E-3</c:v>
                </c:pt>
                <c:pt idx="23810">
                  <c:v>-7.9617000000000002E-4</c:v>
                </c:pt>
                <c:pt idx="23811">
                  <c:v>-7.3411799999999997E-4</c:v>
                </c:pt>
                <c:pt idx="23812">
                  <c:v>-3.8023700000000001E-4</c:v>
                </c:pt>
                <c:pt idx="23813">
                  <c:v>1.9500600000000001E-4</c:v>
                </c:pt>
                <c:pt idx="23814">
                  <c:v>1.5723919999999999E-3</c:v>
                </c:pt>
                <c:pt idx="23815">
                  <c:v>-1.1333789999999999E-3</c:v>
                </c:pt>
                <c:pt idx="23816" formatCode="0.00E+00">
                  <c:v>-4.8004999999999999E-5</c:v>
                </c:pt>
                <c:pt idx="23817" formatCode="0.00E+00">
                  <c:v>9.7936000000000006E-5</c:v>
                </c:pt>
                <c:pt idx="23818">
                  <c:v>1.512186E-3</c:v>
                </c:pt>
                <c:pt idx="23819">
                  <c:v>-3.4057500000000002E-4</c:v>
                </c:pt>
                <c:pt idx="23820">
                  <c:v>-1.2579E-4</c:v>
                </c:pt>
                <c:pt idx="23821">
                  <c:v>-2.7439499999999998E-4</c:v>
                </c:pt>
                <c:pt idx="23822">
                  <c:v>-2.051317E-3</c:v>
                </c:pt>
                <c:pt idx="23823">
                  <c:v>-3.6420400000000003E-4</c:v>
                </c:pt>
                <c:pt idx="23824">
                  <c:v>1.1290639999999999E-3</c:v>
                </c:pt>
                <c:pt idx="23825">
                  <c:v>1.164483E-3</c:v>
                </c:pt>
                <c:pt idx="23826">
                  <c:v>3.0035890000000001E-3</c:v>
                </c:pt>
                <c:pt idx="23827">
                  <c:v>7.8730599999999999E-4</c:v>
                </c:pt>
                <c:pt idx="23828">
                  <c:v>-1.27854E-4</c:v>
                </c:pt>
                <c:pt idx="23829">
                  <c:v>-2.00824E-4</c:v>
                </c:pt>
                <c:pt idx="23830">
                  <c:v>4.3673300000000002E-4</c:v>
                </c:pt>
                <c:pt idx="23831" formatCode="0.00E+00">
                  <c:v>-1.0905800000000001E-6</c:v>
                </c:pt>
                <c:pt idx="23832">
                  <c:v>1.139548E-3</c:v>
                </c:pt>
                <c:pt idx="23833">
                  <c:v>2.9186400000000002E-4</c:v>
                </c:pt>
                <c:pt idx="23834">
                  <c:v>2.43742E-4</c:v>
                </c:pt>
                <c:pt idx="23835">
                  <c:v>2.7490099999999998E-4</c:v>
                </c:pt>
                <c:pt idx="23836">
                  <c:v>1.649113E-3</c:v>
                </c:pt>
                <c:pt idx="23837">
                  <c:v>-1.1788980000000001E-3</c:v>
                </c:pt>
                <c:pt idx="23838">
                  <c:v>-4.0912199999999999E-4</c:v>
                </c:pt>
                <c:pt idx="23839">
                  <c:v>9.0914299999999995E-4</c:v>
                </c:pt>
                <c:pt idx="23840">
                  <c:v>8.8656599999999998E-4</c:v>
                </c:pt>
                <c:pt idx="23841">
                  <c:v>1.20374E-4</c:v>
                </c:pt>
                <c:pt idx="23842">
                  <c:v>-8.0514599999999997E-4</c:v>
                </c:pt>
                <c:pt idx="23843">
                  <c:v>1.354145E-3</c:v>
                </c:pt>
                <c:pt idx="23844">
                  <c:v>-1.7247129999999999E-3</c:v>
                </c:pt>
                <c:pt idx="23845">
                  <c:v>1.1128850000000001E-3</c:v>
                </c:pt>
                <c:pt idx="23846">
                  <c:v>6.4965300000000004E-4</c:v>
                </c:pt>
                <c:pt idx="23847">
                  <c:v>-2.00428E-4</c:v>
                </c:pt>
                <c:pt idx="23848">
                  <c:v>-2.6247060000000001E-3</c:v>
                </c:pt>
                <c:pt idx="23849">
                  <c:v>5.1942199999999996E-4</c:v>
                </c:pt>
                <c:pt idx="23850">
                  <c:v>-1.7846369999999999E-3</c:v>
                </c:pt>
                <c:pt idx="23851" formatCode="0.00E+00">
                  <c:v>-2.5885200000000001E-5</c:v>
                </c:pt>
                <c:pt idx="23852">
                  <c:v>1.528476E-3</c:v>
                </c:pt>
                <c:pt idx="23853">
                  <c:v>1.7718899999999999E-4</c:v>
                </c:pt>
                <c:pt idx="23854">
                  <c:v>-1.269432E-3</c:v>
                </c:pt>
                <c:pt idx="23855">
                  <c:v>3.7594149999999999E-3</c:v>
                </c:pt>
                <c:pt idx="23856">
                  <c:v>2.1891670000000001E-3</c:v>
                </c:pt>
                <c:pt idx="23857">
                  <c:v>-7.6268099999999997E-4</c:v>
                </c:pt>
                <c:pt idx="23858">
                  <c:v>-6.6934199999999996E-4</c:v>
                </c:pt>
                <c:pt idx="23859">
                  <c:v>-9.2527199999999999E-4</c:v>
                </c:pt>
                <c:pt idx="23860" formatCode="0.00E+00">
                  <c:v>-2.1576399999999999E-5</c:v>
                </c:pt>
                <c:pt idx="23861">
                  <c:v>1.0958859999999999E-3</c:v>
                </c:pt>
                <c:pt idx="23862">
                  <c:v>-5.0372800000000005E-4</c:v>
                </c:pt>
                <c:pt idx="23863">
                  <c:v>-9.4954100000000004E-4</c:v>
                </c:pt>
                <c:pt idx="23864">
                  <c:v>-6.0094800000000002E-4</c:v>
                </c:pt>
                <c:pt idx="23865">
                  <c:v>-1.7112200000000001E-3</c:v>
                </c:pt>
                <c:pt idx="23866">
                  <c:v>1.3231790000000001E-3</c:v>
                </c:pt>
                <c:pt idx="23867">
                  <c:v>-8.6141199999999999E-4</c:v>
                </c:pt>
                <c:pt idx="23868">
                  <c:v>-1.899672E-3</c:v>
                </c:pt>
                <c:pt idx="23869">
                  <c:v>3.71587E-3</c:v>
                </c:pt>
                <c:pt idx="23870" formatCode="0.00E+00">
                  <c:v>3.7662699999999999E-6</c:v>
                </c:pt>
                <c:pt idx="23871">
                  <c:v>-1.841538E-3</c:v>
                </c:pt>
                <c:pt idx="23872">
                  <c:v>2.0999119999999998E-3</c:v>
                </c:pt>
                <c:pt idx="23873">
                  <c:v>-1.863937E-3</c:v>
                </c:pt>
                <c:pt idx="23874">
                  <c:v>6.4210099999999996E-4</c:v>
                </c:pt>
                <c:pt idx="23875">
                  <c:v>-4.8015500000000001E-4</c:v>
                </c:pt>
                <c:pt idx="23876">
                  <c:v>2.07982E-4</c:v>
                </c:pt>
                <c:pt idx="23877">
                  <c:v>-1.40094E-4</c:v>
                </c:pt>
                <c:pt idx="23878">
                  <c:v>5.80716E-4</c:v>
                </c:pt>
                <c:pt idx="23879">
                  <c:v>-4.2675800000000001E-4</c:v>
                </c:pt>
                <c:pt idx="23880">
                  <c:v>1.8177239999999999E-3</c:v>
                </c:pt>
                <c:pt idx="23881">
                  <c:v>-7.3678000000000003E-4</c:v>
                </c:pt>
                <c:pt idx="23882">
                  <c:v>-2.2042030000000001E-3</c:v>
                </c:pt>
                <c:pt idx="23883">
                  <c:v>1.1292749999999999E-3</c:v>
                </c:pt>
                <c:pt idx="23884">
                  <c:v>-1.3338060000000001E-3</c:v>
                </c:pt>
                <c:pt idx="23885">
                  <c:v>-1.5769530000000001E-3</c:v>
                </c:pt>
                <c:pt idx="23886">
                  <c:v>-1.518501E-3</c:v>
                </c:pt>
                <c:pt idx="23887">
                  <c:v>-3.0623E-4</c:v>
                </c:pt>
                <c:pt idx="23888" formatCode="0.00E+00">
                  <c:v>-5.2824600000000004E-6</c:v>
                </c:pt>
                <c:pt idx="23889">
                  <c:v>3.7208800000000002E-4</c:v>
                </c:pt>
                <c:pt idx="23890">
                  <c:v>6.7752999999999997E-4</c:v>
                </c:pt>
                <c:pt idx="23891">
                  <c:v>-8.64973E-4</c:v>
                </c:pt>
                <c:pt idx="23892">
                  <c:v>2.2630900000000002E-3</c:v>
                </c:pt>
                <c:pt idx="23893">
                  <c:v>-1.3269000000000001E-4</c:v>
                </c:pt>
                <c:pt idx="23894">
                  <c:v>-1.405302E-3</c:v>
                </c:pt>
                <c:pt idx="23895">
                  <c:v>-1.8263470000000001E-3</c:v>
                </c:pt>
                <c:pt idx="23896">
                  <c:v>-2.9474089999999998E-3</c:v>
                </c:pt>
                <c:pt idx="23897">
                  <c:v>1.1581199999999999E-3</c:v>
                </c:pt>
                <c:pt idx="23898">
                  <c:v>8.0791000000000001E-4</c:v>
                </c:pt>
                <c:pt idx="23899">
                  <c:v>9.5198699999999995E-4</c:v>
                </c:pt>
                <c:pt idx="23900">
                  <c:v>-5.5789999999999995E-4</c:v>
                </c:pt>
                <c:pt idx="23901">
                  <c:v>1.042926E-3</c:v>
                </c:pt>
                <c:pt idx="23902">
                  <c:v>3.90393E-4</c:v>
                </c:pt>
                <c:pt idx="23903" formatCode="0.00E+00">
                  <c:v>-5.4886999999999998E-5</c:v>
                </c:pt>
                <c:pt idx="23904">
                  <c:v>1.187495E-3</c:v>
                </c:pt>
                <c:pt idx="23905">
                  <c:v>8.3835500000000005E-4</c:v>
                </c:pt>
                <c:pt idx="23906">
                  <c:v>1.43673E-4</c:v>
                </c:pt>
                <c:pt idx="23907" formatCode="0.00E+00">
                  <c:v>3.5015599999999997E-5</c:v>
                </c:pt>
                <c:pt idx="23908">
                  <c:v>6.7878700000000003E-4</c:v>
                </c:pt>
                <c:pt idx="23909">
                  <c:v>1.221539E-3</c:v>
                </c:pt>
                <c:pt idx="23910">
                  <c:v>1.1687430000000001E-3</c:v>
                </c:pt>
                <c:pt idx="23911">
                  <c:v>-1.264587E-3</c:v>
                </c:pt>
                <c:pt idx="23912">
                  <c:v>-1.8199000000000001E-4</c:v>
                </c:pt>
                <c:pt idx="23913" formatCode="0.00E+00">
                  <c:v>2.1209E-5</c:v>
                </c:pt>
                <c:pt idx="23914">
                  <c:v>-1.648191E-3</c:v>
                </c:pt>
                <c:pt idx="23915">
                  <c:v>2.1247089999999998E-3</c:v>
                </c:pt>
                <c:pt idx="23916">
                  <c:v>-1.2973819999999999E-3</c:v>
                </c:pt>
                <c:pt idx="23917">
                  <c:v>-8.0469700000000005E-4</c:v>
                </c:pt>
                <c:pt idx="23918">
                  <c:v>-2.3858059999999999E-3</c:v>
                </c:pt>
                <c:pt idx="23919" formatCode="0.00E+00">
                  <c:v>3.5806300000000003E-5</c:v>
                </c:pt>
                <c:pt idx="23920">
                  <c:v>-9.2407800000000005E-4</c:v>
                </c:pt>
                <c:pt idx="23921">
                  <c:v>1.9445000000000001E-4</c:v>
                </c:pt>
                <c:pt idx="23922">
                  <c:v>-1.840288E-3</c:v>
                </c:pt>
                <c:pt idx="23923">
                  <c:v>9.0676299999999999E-4</c:v>
                </c:pt>
                <c:pt idx="23924">
                  <c:v>-1.78219E-4</c:v>
                </c:pt>
                <c:pt idx="23925">
                  <c:v>-8.5812400000000004E-4</c:v>
                </c:pt>
                <c:pt idx="23926">
                  <c:v>-1.425412E-3</c:v>
                </c:pt>
                <c:pt idx="23927">
                  <c:v>1.2902129999999999E-3</c:v>
                </c:pt>
                <c:pt idx="23928">
                  <c:v>-2.401458E-3</c:v>
                </c:pt>
                <c:pt idx="23929">
                  <c:v>1.9661259999999999E-3</c:v>
                </c:pt>
                <c:pt idx="23930">
                  <c:v>-1.1312749999999999E-3</c:v>
                </c:pt>
                <c:pt idx="23931">
                  <c:v>7.4731899999999998E-4</c:v>
                </c:pt>
                <c:pt idx="23932">
                  <c:v>2.43749E-4</c:v>
                </c:pt>
                <c:pt idx="23933">
                  <c:v>-2.1142140000000001E-3</c:v>
                </c:pt>
                <c:pt idx="23934">
                  <c:v>2.9000829999999999E-3</c:v>
                </c:pt>
                <c:pt idx="23935">
                  <c:v>6.4891299999999999E-4</c:v>
                </c:pt>
                <c:pt idx="23936">
                  <c:v>-2.9386780000000001E-3</c:v>
                </c:pt>
                <c:pt idx="23937">
                  <c:v>4.8747800000000001E-4</c:v>
                </c:pt>
                <c:pt idx="23938">
                  <c:v>-1.447339E-3</c:v>
                </c:pt>
                <c:pt idx="23939">
                  <c:v>1.0395210000000001E-3</c:v>
                </c:pt>
                <c:pt idx="23940">
                  <c:v>-5.4847499999999998E-4</c:v>
                </c:pt>
                <c:pt idx="23941">
                  <c:v>1.5860480000000001E-3</c:v>
                </c:pt>
                <c:pt idx="23942">
                  <c:v>3.54631E-4</c:v>
                </c:pt>
                <c:pt idx="23943">
                  <c:v>-1.3697659999999999E-3</c:v>
                </c:pt>
                <c:pt idx="23944">
                  <c:v>1.1973559999999999E-3</c:v>
                </c:pt>
                <c:pt idx="23945" formatCode="0.00E+00">
                  <c:v>-8.3358700000000005E-5</c:v>
                </c:pt>
                <c:pt idx="23946">
                  <c:v>1.0480279999999999E-3</c:v>
                </c:pt>
                <c:pt idx="23947">
                  <c:v>1.2275249999999999E-3</c:v>
                </c:pt>
                <c:pt idx="23948">
                  <c:v>1.5512880000000001E-3</c:v>
                </c:pt>
                <c:pt idx="23949">
                  <c:v>2.1297270000000001E-3</c:v>
                </c:pt>
                <c:pt idx="23950">
                  <c:v>-1.928632E-3</c:v>
                </c:pt>
                <c:pt idx="23951">
                  <c:v>3.1321729999999998E-3</c:v>
                </c:pt>
                <c:pt idx="23952">
                  <c:v>8.0800200000000005E-4</c:v>
                </c:pt>
                <c:pt idx="23953">
                  <c:v>-1.2239900000000001E-3</c:v>
                </c:pt>
                <c:pt idx="23954">
                  <c:v>1.9334140000000001E-3</c:v>
                </c:pt>
                <c:pt idx="23955" formatCode="0.00E+00">
                  <c:v>-9.3616500000000004E-6</c:v>
                </c:pt>
                <c:pt idx="23956">
                  <c:v>1.7248E-4</c:v>
                </c:pt>
                <c:pt idx="23957">
                  <c:v>-6.6694900000000001E-4</c:v>
                </c:pt>
                <c:pt idx="23958">
                  <c:v>-1.6442640000000001E-3</c:v>
                </c:pt>
                <c:pt idx="23959">
                  <c:v>-5.6328699999999999E-4</c:v>
                </c:pt>
                <c:pt idx="23960">
                  <c:v>1.4794319999999999E-3</c:v>
                </c:pt>
                <c:pt idx="23961">
                  <c:v>-2.4922600000000002E-4</c:v>
                </c:pt>
                <c:pt idx="23962">
                  <c:v>-5.6564799999999998E-4</c:v>
                </c:pt>
                <c:pt idx="23963" formatCode="0.00E+00">
                  <c:v>-5.1924700000000001E-5</c:v>
                </c:pt>
                <c:pt idx="23964">
                  <c:v>7.1669799999999999E-4</c:v>
                </c:pt>
                <c:pt idx="23965">
                  <c:v>5.4971700000000002E-4</c:v>
                </c:pt>
                <c:pt idx="23966">
                  <c:v>1.14714E-4</c:v>
                </c:pt>
                <c:pt idx="23967" formatCode="0.00E+00">
                  <c:v>3.9879000000000002E-5</c:v>
                </c:pt>
                <c:pt idx="23968">
                  <c:v>-6.3867700000000004E-4</c:v>
                </c:pt>
                <c:pt idx="23969">
                  <c:v>-3.4146799999999999E-4</c:v>
                </c:pt>
                <c:pt idx="23970">
                  <c:v>-1.588959E-3</c:v>
                </c:pt>
                <c:pt idx="23971">
                  <c:v>3.79916E-4</c:v>
                </c:pt>
                <c:pt idx="23972">
                  <c:v>1.361819E-3</c:v>
                </c:pt>
                <c:pt idx="23973">
                  <c:v>-7.0932199999999997E-4</c:v>
                </c:pt>
                <c:pt idx="23974">
                  <c:v>1.4876799999999999E-3</c:v>
                </c:pt>
                <c:pt idx="23975">
                  <c:v>-7.8585999999999999E-4</c:v>
                </c:pt>
                <c:pt idx="23976">
                  <c:v>-6.75266E-4</c:v>
                </c:pt>
                <c:pt idx="23977">
                  <c:v>-1.3658240000000001E-3</c:v>
                </c:pt>
                <c:pt idx="23978">
                  <c:v>-1.8509030000000001E-3</c:v>
                </c:pt>
                <c:pt idx="23979">
                  <c:v>-1.7683449999999999E-3</c:v>
                </c:pt>
                <c:pt idx="23980">
                  <c:v>8.6444099999999997E-4</c:v>
                </c:pt>
                <c:pt idx="23981">
                  <c:v>7.5445199999999997E-4</c:v>
                </c:pt>
                <c:pt idx="23982">
                  <c:v>1.2136569999999999E-3</c:v>
                </c:pt>
                <c:pt idx="23983" formatCode="0.00E+00">
                  <c:v>1.7898200000000001E-5</c:v>
                </c:pt>
                <c:pt idx="23984">
                  <c:v>3.0283699999999998E-3</c:v>
                </c:pt>
                <c:pt idx="23985">
                  <c:v>-2.7980799999999999E-4</c:v>
                </c:pt>
                <c:pt idx="23986">
                  <c:v>-3.58263E-4</c:v>
                </c:pt>
                <c:pt idx="23987">
                  <c:v>5.8689199999999999E-4</c:v>
                </c:pt>
                <c:pt idx="23988">
                  <c:v>-2.662855E-3</c:v>
                </c:pt>
                <c:pt idx="23989">
                  <c:v>1.4203040000000001E-3</c:v>
                </c:pt>
                <c:pt idx="23990">
                  <c:v>-2.7323209999999998E-3</c:v>
                </c:pt>
                <c:pt idx="23991">
                  <c:v>1.330864E-3</c:v>
                </c:pt>
                <c:pt idx="23992">
                  <c:v>7.3061399999999998E-4</c:v>
                </c:pt>
                <c:pt idx="23993">
                  <c:v>-1.944531E-3</c:v>
                </c:pt>
                <c:pt idx="23994">
                  <c:v>-1.119374E-3</c:v>
                </c:pt>
                <c:pt idx="23995">
                  <c:v>4.1567200000000001E-4</c:v>
                </c:pt>
                <c:pt idx="23996">
                  <c:v>-1.6874240000000001E-3</c:v>
                </c:pt>
                <c:pt idx="23997">
                  <c:v>-1.1028609999999999E-3</c:v>
                </c:pt>
                <c:pt idx="23998">
                  <c:v>6.0837100000000002E-4</c:v>
                </c:pt>
                <c:pt idx="23999">
                  <c:v>-2.7260199999999999E-4</c:v>
                </c:pt>
                <c:pt idx="24000">
                  <c:v>9.8142699999999999E-4</c:v>
                </c:pt>
                <c:pt idx="24001">
                  <c:v>2.9721399999999999E-3</c:v>
                </c:pt>
                <c:pt idx="24002">
                  <c:v>2.0032819999999999E-3</c:v>
                </c:pt>
                <c:pt idx="24003">
                  <c:v>-6.7455900000000003E-4</c:v>
                </c:pt>
                <c:pt idx="24004">
                  <c:v>6.5329299999999999E-4</c:v>
                </c:pt>
                <c:pt idx="24005" formatCode="0.00E+00">
                  <c:v>-6.6533700000000001E-6</c:v>
                </c:pt>
                <c:pt idx="24006">
                  <c:v>-1.065526E-3</c:v>
                </c:pt>
                <c:pt idx="24007">
                  <c:v>-1.3702230000000001E-3</c:v>
                </c:pt>
                <c:pt idx="24008">
                  <c:v>2.0327639999999998E-3</c:v>
                </c:pt>
                <c:pt idx="24009">
                  <c:v>9.1822599999999996E-4</c:v>
                </c:pt>
                <c:pt idx="24010">
                  <c:v>-8.5943399999999996E-4</c:v>
                </c:pt>
                <c:pt idx="24011">
                  <c:v>2.017582E-3</c:v>
                </c:pt>
                <c:pt idx="24012">
                  <c:v>-6.0057100000000005E-4</c:v>
                </c:pt>
                <c:pt idx="24013">
                  <c:v>-2.1741339999999999E-3</c:v>
                </c:pt>
                <c:pt idx="24014" formatCode="0.00E+00">
                  <c:v>-6.4111799999999998E-5</c:v>
                </c:pt>
                <c:pt idx="24015">
                  <c:v>-3.7132000000000002E-4</c:v>
                </c:pt>
                <c:pt idx="24016">
                  <c:v>5.27763E-4</c:v>
                </c:pt>
                <c:pt idx="24017">
                  <c:v>2.8592299999999999E-4</c:v>
                </c:pt>
                <c:pt idx="24018">
                  <c:v>2.6168900000000001E-4</c:v>
                </c:pt>
                <c:pt idx="24019">
                  <c:v>1.7456170000000001E-3</c:v>
                </c:pt>
                <c:pt idx="24020">
                  <c:v>6.6996600000000003E-4</c:v>
                </c:pt>
                <c:pt idx="24021">
                  <c:v>-2.6776579999999999E-3</c:v>
                </c:pt>
                <c:pt idx="24022">
                  <c:v>-3.8840499999999998E-4</c:v>
                </c:pt>
                <c:pt idx="24023" formatCode="0.00E+00">
                  <c:v>2.8143599999999999E-5</c:v>
                </c:pt>
                <c:pt idx="24024">
                  <c:v>1.153329E-3</c:v>
                </c:pt>
                <c:pt idx="24025">
                  <c:v>-2.086662E-3</c:v>
                </c:pt>
                <c:pt idx="24026">
                  <c:v>7.3921800000000004E-4</c:v>
                </c:pt>
                <c:pt idx="24027">
                  <c:v>5.9982099999999995E-4</c:v>
                </c:pt>
                <c:pt idx="24028">
                  <c:v>6.4003499999999995E-4</c:v>
                </c:pt>
                <c:pt idx="24029">
                  <c:v>1.63506E-4</c:v>
                </c:pt>
                <c:pt idx="24030" formatCode="0.00E+00">
                  <c:v>4.3663399999999999E-5</c:v>
                </c:pt>
                <c:pt idx="24031">
                  <c:v>8.0611400000000003E-4</c:v>
                </c:pt>
                <c:pt idx="24032">
                  <c:v>-1.527348E-3</c:v>
                </c:pt>
                <c:pt idx="24033">
                  <c:v>1.2407499999999999E-4</c:v>
                </c:pt>
                <c:pt idx="24034">
                  <c:v>-1.5316E-4</c:v>
                </c:pt>
                <c:pt idx="24035">
                  <c:v>7.3342299999999997E-4</c:v>
                </c:pt>
                <c:pt idx="24036" formatCode="0.00E+00">
                  <c:v>-2.5045099999999998E-5</c:v>
                </c:pt>
                <c:pt idx="24037">
                  <c:v>8.3983300000000001E-4</c:v>
                </c:pt>
                <c:pt idx="24038">
                  <c:v>1.9184130000000001E-3</c:v>
                </c:pt>
                <c:pt idx="24039" formatCode="0.00E+00">
                  <c:v>-8.1633199999999996E-5</c:v>
                </c:pt>
                <c:pt idx="24040">
                  <c:v>-4.8882999999999999E-4</c:v>
                </c:pt>
                <c:pt idx="24041">
                  <c:v>1.2511900000000001E-4</c:v>
                </c:pt>
                <c:pt idx="24042">
                  <c:v>3.8069390000000001E-3</c:v>
                </c:pt>
                <c:pt idx="24043">
                  <c:v>6.3898999999999998E-4</c:v>
                </c:pt>
                <c:pt idx="24044">
                  <c:v>-1.1814700000000001E-4</c:v>
                </c:pt>
                <c:pt idx="24045">
                  <c:v>1.1670199999999999E-4</c:v>
                </c:pt>
                <c:pt idx="24046">
                  <c:v>8.9594299999999996E-4</c:v>
                </c:pt>
                <c:pt idx="24047">
                  <c:v>-3.55743E-4</c:v>
                </c:pt>
                <c:pt idx="24048">
                  <c:v>-1.417012E-3</c:v>
                </c:pt>
                <c:pt idx="24049">
                  <c:v>1.337495E-3</c:v>
                </c:pt>
                <c:pt idx="24050">
                  <c:v>-1.241813E-3</c:v>
                </c:pt>
                <c:pt idx="24051">
                  <c:v>1.0583929999999999E-3</c:v>
                </c:pt>
                <c:pt idx="24052">
                  <c:v>-2.512373E-3</c:v>
                </c:pt>
                <c:pt idx="24053" formatCode="0.00E+00">
                  <c:v>1.5891599999999999E-5</c:v>
                </c:pt>
                <c:pt idx="24054">
                  <c:v>1.098733E-3</c:v>
                </c:pt>
                <c:pt idx="24055">
                  <c:v>-1.5432E-4</c:v>
                </c:pt>
                <c:pt idx="24056">
                  <c:v>-9.2157600000000001E-4</c:v>
                </c:pt>
                <c:pt idx="24057">
                  <c:v>5.0262500000000003E-4</c:v>
                </c:pt>
                <c:pt idx="24058">
                  <c:v>4.459E-4</c:v>
                </c:pt>
                <c:pt idx="24059" formatCode="0.00E+00">
                  <c:v>9.6064300000000001E-5</c:v>
                </c:pt>
                <c:pt idx="24060">
                  <c:v>1.3871650000000001E-3</c:v>
                </c:pt>
                <c:pt idx="24061">
                  <c:v>6.1480699999999998E-4</c:v>
                </c:pt>
                <c:pt idx="24062">
                  <c:v>1.4316099999999999E-4</c:v>
                </c:pt>
                <c:pt idx="24063">
                  <c:v>1.615376E-3</c:v>
                </c:pt>
                <c:pt idx="24064">
                  <c:v>2.0324269999999998E-3</c:v>
                </c:pt>
                <c:pt idx="24065">
                  <c:v>-1.8574640000000001E-3</c:v>
                </c:pt>
                <c:pt idx="24066" formatCode="0.00E+00">
                  <c:v>-2.0681899999999999E-5</c:v>
                </c:pt>
                <c:pt idx="24067">
                  <c:v>-2.2541129999999999E-3</c:v>
                </c:pt>
                <c:pt idx="24068">
                  <c:v>-1.7694169999999999E-3</c:v>
                </c:pt>
                <c:pt idx="24069">
                  <c:v>-2.4680940000000001E-3</c:v>
                </c:pt>
                <c:pt idx="24070">
                  <c:v>7.5832500000000001E-4</c:v>
                </c:pt>
                <c:pt idx="24071">
                  <c:v>-4.51357E-4</c:v>
                </c:pt>
                <c:pt idx="24072">
                  <c:v>-1.493985E-3</c:v>
                </c:pt>
                <c:pt idx="24073">
                  <c:v>-1.43392E-4</c:v>
                </c:pt>
                <c:pt idx="24074">
                  <c:v>2.2582470000000001E-3</c:v>
                </c:pt>
                <c:pt idx="24075">
                  <c:v>7.1384499999999995E-4</c:v>
                </c:pt>
                <c:pt idx="24076">
                  <c:v>2.07844E-4</c:v>
                </c:pt>
                <c:pt idx="24077">
                  <c:v>9.5601699999999998E-4</c:v>
                </c:pt>
                <c:pt idx="24078">
                  <c:v>5.0301299999999996E-4</c:v>
                </c:pt>
                <c:pt idx="24079">
                  <c:v>7.6278399999999997E-4</c:v>
                </c:pt>
                <c:pt idx="24080" formatCode="0.00E+00">
                  <c:v>9.3531300000000004E-5</c:v>
                </c:pt>
                <c:pt idx="24081">
                  <c:v>3.8351200000000002E-4</c:v>
                </c:pt>
                <c:pt idx="24082">
                  <c:v>6.7858999999999997E-4</c:v>
                </c:pt>
                <c:pt idx="24083">
                  <c:v>6.0068800000000005E-4</c:v>
                </c:pt>
                <c:pt idx="24084">
                  <c:v>-1.151406E-3</c:v>
                </c:pt>
                <c:pt idx="24085">
                  <c:v>-1.091049E-3</c:v>
                </c:pt>
                <c:pt idx="24086">
                  <c:v>1.25786E-3</c:v>
                </c:pt>
                <c:pt idx="24087">
                  <c:v>-1.7432E-4</c:v>
                </c:pt>
                <c:pt idx="24088">
                  <c:v>1.4467460000000001E-3</c:v>
                </c:pt>
                <c:pt idx="24089">
                  <c:v>-1.2070290000000001E-3</c:v>
                </c:pt>
                <c:pt idx="24090" formatCode="0.00E+00">
                  <c:v>1.21659E-5</c:v>
                </c:pt>
                <c:pt idx="24091">
                  <c:v>1.738428E-3</c:v>
                </c:pt>
                <c:pt idx="24092" formatCode="0.00E+00">
                  <c:v>-3.4971200000000002E-5</c:v>
                </c:pt>
                <c:pt idx="24093">
                  <c:v>1.3528800000000001E-4</c:v>
                </c:pt>
                <c:pt idx="24094">
                  <c:v>-6.31968E-4</c:v>
                </c:pt>
                <c:pt idx="24095">
                  <c:v>-4.4215200000000002E-4</c:v>
                </c:pt>
                <c:pt idx="24096">
                  <c:v>2.1576260000000002E-3</c:v>
                </c:pt>
                <c:pt idx="24097">
                  <c:v>-1.82843E-4</c:v>
                </c:pt>
                <c:pt idx="24098">
                  <c:v>1.7990809999999999E-3</c:v>
                </c:pt>
                <c:pt idx="24099">
                  <c:v>-1.261423E-3</c:v>
                </c:pt>
                <c:pt idx="24100">
                  <c:v>-4.2412500000000002E-4</c:v>
                </c:pt>
                <c:pt idx="24101">
                  <c:v>-4.8992299999999996E-4</c:v>
                </c:pt>
                <c:pt idx="24102" formatCode="0.00E+00">
                  <c:v>-7.1540500000000004E-5</c:v>
                </c:pt>
                <c:pt idx="24103">
                  <c:v>2.1634990000000002E-3</c:v>
                </c:pt>
                <c:pt idx="24104">
                  <c:v>-1.7528899999999999E-4</c:v>
                </c:pt>
                <c:pt idx="24105">
                  <c:v>2.3431260000000001E-3</c:v>
                </c:pt>
                <c:pt idx="24106">
                  <c:v>4.7065699999999998E-4</c:v>
                </c:pt>
                <c:pt idx="24107">
                  <c:v>-1.2971099999999999E-4</c:v>
                </c:pt>
                <c:pt idx="24108">
                  <c:v>1.2937490000000001E-3</c:v>
                </c:pt>
                <c:pt idx="24109">
                  <c:v>3.9650299999999998E-4</c:v>
                </c:pt>
                <c:pt idx="24110">
                  <c:v>-4.4106100000000002E-4</c:v>
                </c:pt>
                <c:pt idx="24111">
                  <c:v>-2.5316899999999997E-4</c:v>
                </c:pt>
                <c:pt idx="24112">
                  <c:v>-2.3781050000000001E-3</c:v>
                </c:pt>
                <c:pt idx="24113">
                  <c:v>1.7617500000000001E-4</c:v>
                </c:pt>
                <c:pt idx="24114">
                  <c:v>-7.6125800000000001E-4</c:v>
                </c:pt>
                <c:pt idx="24115">
                  <c:v>-9.1752000000000001E-4</c:v>
                </c:pt>
                <c:pt idx="24116">
                  <c:v>-2.848312E-3</c:v>
                </c:pt>
                <c:pt idx="24117">
                  <c:v>2.4898500000000002E-4</c:v>
                </c:pt>
                <c:pt idx="24118">
                  <c:v>-2.7113000000000001E-4</c:v>
                </c:pt>
                <c:pt idx="24119">
                  <c:v>-3.229319E-3</c:v>
                </c:pt>
                <c:pt idx="24120">
                  <c:v>1.6802189999999999E-3</c:v>
                </c:pt>
                <c:pt idx="24121">
                  <c:v>1.9707119999999999E-3</c:v>
                </c:pt>
                <c:pt idx="24122">
                  <c:v>-1.7286859999999999E-3</c:v>
                </c:pt>
                <c:pt idx="24123">
                  <c:v>-1.265551E-3</c:v>
                </c:pt>
                <c:pt idx="24124">
                  <c:v>2.185106E-3</c:v>
                </c:pt>
                <c:pt idx="24125">
                  <c:v>-2.4273649999999999E-3</c:v>
                </c:pt>
                <c:pt idx="24126">
                  <c:v>9.7269200000000004E-4</c:v>
                </c:pt>
                <c:pt idx="24127">
                  <c:v>-1.311155E-3</c:v>
                </c:pt>
                <c:pt idx="24128" formatCode="0.00E+00">
                  <c:v>4.4926999999999999E-5</c:v>
                </c:pt>
                <c:pt idx="24129">
                  <c:v>8.8840900000000005E-4</c:v>
                </c:pt>
                <c:pt idx="24130">
                  <c:v>1.0186380000000001E-3</c:v>
                </c:pt>
                <c:pt idx="24131">
                  <c:v>1.574378E-3</c:v>
                </c:pt>
                <c:pt idx="24132">
                  <c:v>-3.70262E-4</c:v>
                </c:pt>
                <c:pt idx="24133">
                  <c:v>-1.294639E-3</c:v>
                </c:pt>
                <c:pt idx="24134">
                  <c:v>3.6078199999999998E-4</c:v>
                </c:pt>
                <c:pt idx="24135">
                  <c:v>1.7028430000000001E-3</c:v>
                </c:pt>
                <c:pt idx="24136">
                  <c:v>-1.0045259999999999E-3</c:v>
                </c:pt>
                <c:pt idx="24137">
                  <c:v>-1.745889E-3</c:v>
                </c:pt>
                <c:pt idx="24138">
                  <c:v>1.3092889999999999E-3</c:v>
                </c:pt>
                <c:pt idx="24139">
                  <c:v>4.8220000000000001E-4</c:v>
                </c:pt>
                <c:pt idx="24140">
                  <c:v>4.2494199999999998E-4</c:v>
                </c:pt>
                <c:pt idx="24141">
                  <c:v>5.5641700000000002E-4</c:v>
                </c:pt>
                <c:pt idx="24142">
                  <c:v>-1.743755E-3</c:v>
                </c:pt>
                <c:pt idx="24143">
                  <c:v>5.3867400000000005E-4</c:v>
                </c:pt>
                <c:pt idx="24144">
                  <c:v>1.21623E-4</c:v>
                </c:pt>
                <c:pt idx="24145">
                  <c:v>-1.62664E-4</c:v>
                </c:pt>
                <c:pt idx="24146">
                  <c:v>2.0533529999999999E-3</c:v>
                </c:pt>
                <c:pt idx="24147">
                  <c:v>-5.5178400000000004E-4</c:v>
                </c:pt>
                <c:pt idx="24148">
                  <c:v>-1.2881489999999999E-3</c:v>
                </c:pt>
                <c:pt idx="24149">
                  <c:v>2.2831769999999999E-3</c:v>
                </c:pt>
                <c:pt idx="24150">
                  <c:v>-5.4030599999999995E-4</c:v>
                </c:pt>
                <c:pt idx="24151">
                  <c:v>7.7477999999999998E-4</c:v>
                </c:pt>
                <c:pt idx="24152">
                  <c:v>-2.4066320000000001E-3</c:v>
                </c:pt>
                <c:pt idx="24153">
                  <c:v>-5.7203799999999997E-4</c:v>
                </c:pt>
                <c:pt idx="24154">
                  <c:v>6.3996599999999995E-4</c:v>
                </c:pt>
                <c:pt idx="24155">
                  <c:v>-6.1949599999999998E-4</c:v>
                </c:pt>
                <c:pt idx="24156">
                  <c:v>-2.0004800000000001E-4</c:v>
                </c:pt>
                <c:pt idx="24157">
                  <c:v>3.5836800000000002E-4</c:v>
                </c:pt>
                <c:pt idx="24158" formatCode="0.00E+00">
                  <c:v>7.31428E-5</c:v>
                </c:pt>
                <c:pt idx="24159">
                  <c:v>2.9350489999999999E-3</c:v>
                </c:pt>
                <c:pt idx="24160">
                  <c:v>2.3606059999999999E-3</c:v>
                </c:pt>
                <c:pt idx="24161">
                  <c:v>1.033361E-3</c:v>
                </c:pt>
                <c:pt idx="24162">
                  <c:v>-1.4482199999999999E-4</c:v>
                </c:pt>
                <c:pt idx="24163">
                  <c:v>7.4968500000000004E-4</c:v>
                </c:pt>
                <c:pt idx="24164">
                  <c:v>9.1213799999999995E-4</c:v>
                </c:pt>
                <c:pt idx="24165">
                  <c:v>-1.377028E-3</c:v>
                </c:pt>
                <c:pt idx="24166">
                  <c:v>1.0877269999999999E-3</c:v>
                </c:pt>
                <c:pt idx="24167">
                  <c:v>2.0004509999999999E-3</c:v>
                </c:pt>
                <c:pt idx="24168">
                  <c:v>2.12671E-4</c:v>
                </c:pt>
                <c:pt idx="24169">
                  <c:v>-1.166282E-3</c:v>
                </c:pt>
                <c:pt idx="24170">
                  <c:v>2.0193910000000002E-3</c:v>
                </c:pt>
                <c:pt idx="24171">
                  <c:v>1.2723719999999999E-3</c:v>
                </c:pt>
                <c:pt idx="24172">
                  <c:v>6.5611599999999999E-4</c:v>
                </c:pt>
                <c:pt idx="24173">
                  <c:v>5.1951099999999995E-4</c:v>
                </c:pt>
                <c:pt idx="24174">
                  <c:v>-6.7465099999999996E-4</c:v>
                </c:pt>
                <c:pt idx="24175">
                  <c:v>-1.7158259999999999E-3</c:v>
                </c:pt>
                <c:pt idx="24176">
                  <c:v>-2.34043E-4</c:v>
                </c:pt>
                <c:pt idx="24177">
                  <c:v>2.0108510000000001E-3</c:v>
                </c:pt>
                <c:pt idx="24178">
                  <c:v>-1.33526E-4</c:v>
                </c:pt>
                <c:pt idx="24179">
                  <c:v>6.8829000000000004E-4</c:v>
                </c:pt>
                <c:pt idx="24180">
                  <c:v>2.4869890000000002E-3</c:v>
                </c:pt>
                <c:pt idx="24181">
                  <c:v>5.8240600000000005E-4</c:v>
                </c:pt>
                <c:pt idx="24182">
                  <c:v>1.7909480000000001E-3</c:v>
                </c:pt>
                <c:pt idx="24183">
                  <c:v>-1.6465309999999999E-3</c:v>
                </c:pt>
                <c:pt idx="24184">
                  <c:v>2.310393E-3</c:v>
                </c:pt>
                <c:pt idx="24185">
                  <c:v>2.11635E-4</c:v>
                </c:pt>
                <c:pt idx="24186">
                  <c:v>1.2864860000000001E-3</c:v>
                </c:pt>
                <c:pt idx="24187">
                  <c:v>-3.0483659999999998E-3</c:v>
                </c:pt>
                <c:pt idx="24188">
                  <c:v>1.0113570000000001E-3</c:v>
                </c:pt>
                <c:pt idx="24189">
                  <c:v>3.966481E-3</c:v>
                </c:pt>
                <c:pt idx="24190">
                  <c:v>-2.6741200000000002E-4</c:v>
                </c:pt>
                <c:pt idx="24191">
                  <c:v>-2.046726E-3</c:v>
                </c:pt>
                <c:pt idx="24192">
                  <c:v>-2.3737620000000002E-3</c:v>
                </c:pt>
                <c:pt idx="24193">
                  <c:v>-1.4177860000000001E-3</c:v>
                </c:pt>
                <c:pt idx="24194">
                  <c:v>-1.1440129999999999E-3</c:v>
                </c:pt>
                <c:pt idx="24195">
                  <c:v>-1.1893509999999999E-3</c:v>
                </c:pt>
                <c:pt idx="24196">
                  <c:v>1.747317E-3</c:v>
                </c:pt>
                <c:pt idx="24197">
                  <c:v>-3.8526400000000002E-4</c:v>
                </c:pt>
                <c:pt idx="24198">
                  <c:v>-2.714199E-3</c:v>
                </c:pt>
                <c:pt idx="24199">
                  <c:v>8.3921400000000002E-4</c:v>
                </c:pt>
                <c:pt idx="24200" formatCode="0.00E+00">
                  <c:v>-7.7180099999999996E-5</c:v>
                </c:pt>
                <c:pt idx="24201">
                  <c:v>-2.8663700000000001E-4</c:v>
                </c:pt>
                <c:pt idx="24202">
                  <c:v>-8.7785900000000004E-4</c:v>
                </c:pt>
                <c:pt idx="24203">
                  <c:v>1.924966E-3</c:v>
                </c:pt>
                <c:pt idx="24204">
                  <c:v>1.7063200000000001E-3</c:v>
                </c:pt>
                <c:pt idx="24205" formatCode="0.00E+00">
                  <c:v>5.9631199999999999E-5</c:v>
                </c:pt>
                <c:pt idx="24206">
                  <c:v>-6.6421600000000003E-4</c:v>
                </c:pt>
                <c:pt idx="24207">
                  <c:v>2.898E-4</c:v>
                </c:pt>
                <c:pt idx="24208">
                  <c:v>2.7967999999999998E-4</c:v>
                </c:pt>
                <c:pt idx="24209">
                  <c:v>7.8393400000000002E-4</c:v>
                </c:pt>
                <c:pt idx="24210">
                  <c:v>8.40659E-4</c:v>
                </c:pt>
                <c:pt idx="24211">
                  <c:v>8.81079E-4</c:v>
                </c:pt>
                <c:pt idx="24212">
                  <c:v>9.5564800000000002E-4</c:v>
                </c:pt>
                <c:pt idx="24213">
                  <c:v>-4.7584800000000002E-4</c:v>
                </c:pt>
                <c:pt idx="24214">
                  <c:v>4.1151700000000002E-4</c:v>
                </c:pt>
                <c:pt idx="24215">
                  <c:v>-1.682694E-3</c:v>
                </c:pt>
                <c:pt idx="24216" formatCode="0.00E+00">
                  <c:v>8.9639800000000002E-5</c:v>
                </c:pt>
                <c:pt idx="24217">
                  <c:v>7.5230399999999997E-4</c:v>
                </c:pt>
                <c:pt idx="24218">
                  <c:v>-1.6727700000000001E-3</c:v>
                </c:pt>
                <c:pt idx="24219">
                  <c:v>5.0182999999999998E-4</c:v>
                </c:pt>
                <c:pt idx="24220">
                  <c:v>1.146848E-3</c:v>
                </c:pt>
                <c:pt idx="24221">
                  <c:v>-9.6663000000000001E-4</c:v>
                </c:pt>
                <c:pt idx="24222" formatCode="0.00E+00">
                  <c:v>3.8446899999999999E-5</c:v>
                </c:pt>
                <c:pt idx="24223" formatCode="0.00E+00">
                  <c:v>-2.0997099999999999E-5</c:v>
                </c:pt>
                <c:pt idx="24224">
                  <c:v>-9.3339599999999997E-4</c:v>
                </c:pt>
                <c:pt idx="24225">
                  <c:v>-1.992771E-3</c:v>
                </c:pt>
                <c:pt idx="24226">
                  <c:v>3.2870600000000001E-4</c:v>
                </c:pt>
                <c:pt idx="24227">
                  <c:v>-3.5558900000000001E-4</c:v>
                </c:pt>
                <c:pt idx="24228">
                  <c:v>-1.4919400000000001E-4</c:v>
                </c:pt>
                <c:pt idx="24229">
                  <c:v>-1.6736469999999999E-3</c:v>
                </c:pt>
                <c:pt idx="24230">
                  <c:v>-6.0625200000000005E-4</c:v>
                </c:pt>
                <c:pt idx="24231" formatCode="0.00E+00">
                  <c:v>8.6738300000000003E-5</c:v>
                </c:pt>
                <c:pt idx="24232">
                  <c:v>1.0625210000000001E-3</c:v>
                </c:pt>
                <c:pt idx="24233">
                  <c:v>5.7558499999999999E-4</c:v>
                </c:pt>
                <c:pt idx="24234">
                  <c:v>-3.4085040000000001E-3</c:v>
                </c:pt>
                <c:pt idx="24235">
                  <c:v>-2.7529690000000001E-3</c:v>
                </c:pt>
                <c:pt idx="24236">
                  <c:v>5.0807200000000004E-4</c:v>
                </c:pt>
                <c:pt idx="24237">
                  <c:v>-3.7316600000000003E-4</c:v>
                </c:pt>
                <c:pt idx="24238">
                  <c:v>-3.5556429999999998E-3</c:v>
                </c:pt>
                <c:pt idx="24239">
                  <c:v>-5.6725700000000005E-4</c:v>
                </c:pt>
                <c:pt idx="24240">
                  <c:v>1.6460960000000001E-3</c:v>
                </c:pt>
                <c:pt idx="24241">
                  <c:v>-2.3468949999999999E-3</c:v>
                </c:pt>
                <c:pt idx="24242">
                  <c:v>1.3634210000000001E-3</c:v>
                </c:pt>
                <c:pt idx="24243">
                  <c:v>1.6092540000000001E-3</c:v>
                </c:pt>
                <c:pt idx="24244">
                  <c:v>-5.5216800000000002E-4</c:v>
                </c:pt>
                <c:pt idx="24245">
                  <c:v>-3.2021600000000001E-4</c:v>
                </c:pt>
                <c:pt idx="24246">
                  <c:v>1.9200350000000001E-3</c:v>
                </c:pt>
                <c:pt idx="24247">
                  <c:v>2.6840499999999999E-4</c:v>
                </c:pt>
                <c:pt idx="24248">
                  <c:v>-2.00311E-4</c:v>
                </c:pt>
                <c:pt idx="24249">
                  <c:v>-1.8749159999999999E-3</c:v>
                </c:pt>
                <c:pt idx="24250">
                  <c:v>-6.01126E-4</c:v>
                </c:pt>
                <c:pt idx="24251">
                  <c:v>9.7603399999999997E-4</c:v>
                </c:pt>
                <c:pt idx="24252">
                  <c:v>-2.4730260000000001E-3</c:v>
                </c:pt>
                <c:pt idx="24253">
                  <c:v>1.326615E-3</c:v>
                </c:pt>
                <c:pt idx="24254">
                  <c:v>-1.296066E-3</c:v>
                </c:pt>
                <c:pt idx="24255">
                  <c:v>2.276321E-3</c:v>
                </c:pt>
                <c:pt idx="24256">
                  <c:v>3.0931099999999999E-4</c:v>
                </c:pt>
                <c:pt idx="24257">
                  <c:v>-8.9130899999999996E-4</c:v>
                </c:pt>
                <c:pt idx="24258">
                  <c:v>-1.282261E-3</c:v>
                </c:pt>
                <c:pt idx="24259">
                  <c:v>-5.73272E-4</c:v>
                </c:pt>
                <c:pt idx="24260">
                  <c:v>2.729314E-3</c:v>
                </c:pt>
                <c:pt idx="24261">
                  <c:v>3.1788250000000001E-3</c:v>
                </c:pt>
                <c:pt idx="24262">
                  <c:v>1.24179E-4</c:v>
                </c:pt>
                <c:pt idx="24263">
                  <c:v>-1.2751100000000001E-3</c:v>
                </c:pt>
                <c:pt idx="24264">
                  <c:v>1.2730020000000001E-3</c:v>
                </c:pt>
                <c:pt idx="24265">
                  <c:v>-3.8420199999999999E-4</c:v>
                </c:pt>
                <c:pt idx="24266">
                  <c:v>-1.4787610000000001E-3</c:v>
                </c:pt>
                <c:pt idx="24267">
                  <c:v>-1.578732E-3</c:v>
                </c:pt>
                <c:pt idx="24268">
                  <c:v>-2.3942899999999999E-4</c:v>
                </c:pt>
                <c:pt idx="24269" formatCode="0.00E+00">
                  <c:v>3.3517399999999999E-5</c:v>
                </c:pt>
                <c:pt idx="24270">
                  <c:v>2.4213070000000001E-3</c:v>
                </c:pt>
                <c:pt idx="24271">
                  <c:v>4.7786299999999997E-4</c:v>
                </c:pt>
                <c:pt idx="24272">
                  <c:v>-9.9539799999999999E-4</c:v>
                </c:pt>
                <c:pt idx="24273">
                  <c:v>1.0357540000000001E-3</c:v>
                </c:pt>
                <c:pt idx="24274">
                  <c:v>-2.3493899999999998E-3</c:v>
                </c:pt>
                <c:pt idx="24275">
                  <c:v>7.4959099999999997E-4</c:v>
                </c:pt>
                <c:pt idx="24276">
                  <c:v>-4.8771300000000002E-4</c:v>
                </c:pt>
                <c:pt idx="24277">
                  <c:v>1.3462540000000001E-3</c:v>
                </c:pt>
                <c:pt idx="24278">
                  <c:v>1.2674240000000001E-3</c:v>
                </c:pt>
                <c:pt idx="24279">
                  <c:v>7.3399999999999995E-4</c:v>
                </c:pt>
                <c:pt idx="24280">
                  <c:v>-1.7091840000000001E-3</c:v>
                </c:pt>
                <c:pt idx="24281">
                  <c:v>-5.3871500000000005E-4</c:v>
                </c:pt>
                <c:pt idx="24282">
                  <c:v>-4.1860600000000002E-4</c:v>
                </c:pt>
                <c:pt idx="24283">
                  <c:v>1.0831669999999999E-3</c:v>
                </c:pt>
                <c:pt idx="24284">
                  <c:v>-7.3151100000000001E-4</c:v>
                </c:pt>
                <c:pt idx="24285">
                  <c:v>-8.2964300000000003E-4</c:v>
                </c:pt>
                <c:pt idx="24286">
                  <c:v>1.077979E-3</c:v>
                </c:pt>
                <c:pt idx="24287">
                  <c:v>3.1142029999999998E-3</c:v>
                </c:pt>
                <c:pt idx="24288">
                  <c:v>8.78745E-4</c:v>
                </c:pt>
                <c:pt idx="24289">
                  <c:v>1.6735949999999999E-3</c:v>
                </c:pt>
                <c:pt idx="24290">
                  <c:v>5.5772999999999999E-4</c:v>
                </c:pt>
                <c:pt idx="24291">
                  <c:v>-2.1674300000000001E-4</c:v>
                </c:pt>
                <c:pt idx="24292">
                  <c:v>7.4093E-4</c:v>
                </c:pt>
                <c:pt idx="24293">
                  <c:v>-6.7296000000000001E-4</c:v>
                </c:pt>
                <c:pt idx="24294">
                  <c:v>1.7947250000000001E-3</c:v>
                </c:pt>
                <c:pt idx="24295">
                  <c:v>-1.1830269999999999E-3</c:v>
                </c:pt>
                <c:pt idx="24296">
                  <c:v>-4.3973900000000003E-4</c:v>
                </c:pt>
                <c:pt idx="24297">
                  <c:v>3.46127E-4</c:v>
                </c:pt>
                <c:pt idx="24298">
                  <c:v>1.9645299999999999E-3</c:v>
                </c:pt>
                <c:pt idx="24299">
                  <c:v>-4.18346E-4</c:v>
                </c:pt>
                <c:pt idx="24300">
                  <c:v>-1.793602E-3</c:v>
                </c:pt>
                <c:pt idx="24301">
                  <c:v>-9.4611700000000001E-4</c:v>
                </c:pt>
                <c:pt idx="24302">
                  <c:v>-2.6984769999999999E-3</c:v>
                </c:pt>
                <c:pt idx="24303">
                  <c:v>-3.9910400000000001E-4</c:v>
                </c:pt>
                <c:pt idx="24304">
                  <c:v>-1.451585E-3</c:v>
                </c:pt>
                <c:pt idx="24305">
                  <c:v>-3.0402899999999999E-4</c:v>
                </c:pt>
                <c:pt idx="24306">
                  <c:v>-1.2761490000000001E-3</c:v>
                </c:pt>
                <c:pt idx="24307">
                  <c:v>-2.3996600000000001E-4</c:v>
                </c:pt>
                <c:pt idx="24308">
                  <c:v>-3.4036800000000002E-4</c:v>
                </c:pt>
                <c:pt idx="24309">
                  <c:v>-2.9257600000000001E-4</c:v>
                </c:pt>
                <c:pt idx="24310">
                  <c:v>1.290673E-3</c:v>
                </c:pt>
                <c:pt idx="24311">
                  <c:v>-1.2137E-4</c:v>
                </c:pt>
                <c:pt idx="24312">
                  <c:v>-1.0920929999999999E-3</c:v>
                </c:pt>
                <c:pt idx="24313">
                  <c:v>7.1392899999999997E-4</c:v>
                </c:pt>
                <c:pt idx="24314">
                  <c:v>-1.8480320000000001E-3</c:v>
                </c:pt>
                <c:pt idx="24315">
                  <c:v>1.008559E-3</c:v>
                </c:pt>
                <c:pt idx="24316">
                  <c:v>1.814698E-3</c:v>
                </c:pt>
                <c:pt idx="24317">
                  <c:v>-1.732171E-3</c:v>
                </c:pt>
                <c:pt idx="24318">
                  <c:v>-1.456001E-3</c:v>
                </c:pt>
                <c:pt idx="24319">
                  <c:v>-4.18539E-4</c:v>
                </c:pt>
                <c:pt idx="24320">
                  <c:v>-1.62575E-3</c:v>
                </c:pt>
                <c:pt idx="24321">
                  <c:v>1.1318210000000001E-3</c:v>
                </c:pt>
                <c:pt idx="24322">
                  <c:v>4.6683E-4</c:v>
                </c:pt>
                <c:pt idx="24323">
                  <c:v>2.1980300000000001E-3</c:v>
                </c:pt>
                <c:pt idx="24324">
                  <c:v>1.0347620000000001E-3</c:v>
                </c:pt>
                <c:pt idx="24325">
                  <c:v>1.2638999999999999E-4</c:v>
                </c:pt>
                <c:pt idx="24326">
                  <c:v>-5.1756199999999995E-4</c:v>
                </c:pt>
                <c:pt idx="24327">
                  <c:v>1.0980720000000001E-3</c:v>
                </c:pt>
                <c:pt idx="24328">
                  <c:v>-5.9170399999999997E-4</c:v>
                </c:pt>
                <c:pt idx="24329">
                  <c:v>7.8029E-4</c:v>
                </c:pt>
                <c:pt idx="24330">
                  <c:v>4.8893999999999999E-4</c:v>
                </c:pt>
                <c:pt idx="24331">
                  <c:v>1.84575E-3</c:v>
                </c:pt>
                <c:pt idx="24332">
                  <c:v>-1.2267389999999999E-3</c:v>
                </c:pt>
                <c:pt idx="24333">
                  <c:v>1.1111199999999999E-3</c:v>
                </c:pt>
                <c:pt idx="24334">
                  <c:v>-6.8757900000000001E-4</c:v>
                </c:pt>
                <c:pt idx="24335">
                  <c:v>8.6383900000000003E-4</c:v>
                </c:pt>
                <c:pt idx="24336">
                  <c:v>6.0071899999999999E-4</c:v>
                </c:pt>
                <c:pt idx="24337">
                  <c:v>5.5080799999999996E-4</c:v>
                </c:pt>
                <c:pt idx="24338">
                  <c:v>-1.6998289999999999E-3</c:v>
                </c:pt>
                <c:pt idx="24339">
                  <c:v>-2.1973500000000001E-4</c:v>
                </c:pt>
                <c:pt idx="24340">
                  <c:v>2.1323689999999998E-3</c:v>
                </c:pt>
                <c:pt idx="24341">
                  <c:v>9.0555699999999998E-4</c:v>
                </c:pt>
                <c:pt idx="24342">
                  <c:v>1.9404610000000001E-3</c:v>
                </c:pt>
                <c:pt idx="24343">
                  <c:v>1.20396E-4</c:v>
                </c:pt>
                <c:pt idx="24344">
                  <c:v>-6.6790000000000003E-4</c:v>
                </c:pt>
                <c:pt idx="24345">
                  <c:v>-1.2655349999999999E-3</c:v>
                </c:pt>
                <c:pt idx="24346">
                  <c:v>1.5813839999999999E-3</c:v>
                </c:pt>
                <c:pt idx="24347">
                  <c:v>-1.05973E-4</c:v>
                </c:pt>
                <c:pt idx="24348">
                  <c:v>9.2174100000000001E-4</c:v>
                </c:pt>
                <c:pt idx="24349">
                  <c:v>-2.10781E-4</c:v>
                </c:pt>
                <c:pt idx="24350">
                  <c:v>1.903769E-3</c:v>
                </c:pt>
                <c:pt idx="24351">
                  <c:v>1.2403939999999999E-3</c:v>
                </c:pt>
                <c:pt idx="24352">
                  <c:v>-1.5536799999999999E-4</c:v>
                </c:pt>
                <c:pt idx="24353">
                  <c:v>1.444706E-3</c:v>
                </c:pt>
                <c:pt idx="24354">
                  <c:v>-2.7769370000000002E-3</c:v>
                </c:pt>
                <c:pt idx="24355">
                  <c:v>-1.0001879999999999E-3</c:v>
                </c:pt>
                <c:pt idx="24356">
                  <c:v>-1.85527E-4</c:v>
                </c:pt>
                <c:pt idx="24357">
                  <c:v>-1.0453579999999999E-3</c:v>
                </c:pt>
                <c:pt idx="24358">
                  <c:v>-2.713296E-3</c:v>
                </c:pt>
                <c:pt idx="24359">
                  <c:v>-9.8313000000000003E-4</c:v>
                </c:pt>
                <c:pt idx="24360">
                  <c:v>-2.8619909999999999E-3</c:v>
                </c:pt>
                <c:pt idx="24361">
                  <c:v>-7.02865E-4</c:v>
                </c:pt>
                <c:pt idx="24362">
                  <c:v>-8.0379900000000001E-4</c:v>
                </c:pt>
                <c:pt idx="24363">
                  <c:v>-6.2045600000000002E-4</c:v>
                </c:pt>
                <c:pt idx="24364">
                  <c:v>-7.2165700000000001E-4</c:v>
                </c:pt>
                <c:pt idx="24365">
                  <c:v>5.7674699999999996E-4</c:v>
                </c:pt>
                <c:pt idx="24366">
                  <c:v>-5.4018200000000005E-4</c:v>
                </c:pt>
                <c:pt idx="24367">
                  <c:v>2.34329E-3</c:v>
                </c:pt>
                <c:pt idx="24368">
                  <c:v>2.25811E-4</c:v>
                </c:pt>
                <c:pt idx="24369">
                  <c:v>9.6681399999999998E-4</c:v>
                </c:pt>
                <c:pt idx="24370">
                  <c:v>-1.332027E-3</c:v>
                </c:pt>
                <c:pt idx="24371">
                  <c:v>-3.4443939999999999E-3</c:v>
                </c:pt>
                <c:pt idx="24372">
                  <c:v>-5.3835199999999997E-4</c:v>
                </c:pt>
                <c:pt idx="24373">
                  <c:v>-2.8126890000000002E-3</c:v>
                </c:pt>
                <c:pt idx="24374">
                  <c:v>-3.56456E-4</c:v>
                </c:pt>
                <c:pt idx="24375">
                  <c:v>-4.4254500000000003E-4</c:v>
                </c:pt>
                <c:pt idx="24376">
                  <c:v>9.8224599999999999E-4</c:v>
                </c:pt>
                <c:pt idx="24377">
                  <c:v>-9.5089800000000004E-4</c:v>
                </c:pt>
                <c:pt idx="24378">
                  <c:v>2.347694E-3</c:v>
                </c:pt>
                <c:pt idx="24379">
                  <c:v>6.2928300000000001E-4</c:v>
                </c:pt>
                <c:pt idx="24380">
                  <c:v>-1.0521700000000001E-4</c:v>
                </c:pt>
                <c:pt idx="24381" formatCode="0.00E+00">
                  <c:v>5.26626E-5</c:v>
                </c:pt>
                <c:pt idx="24382">
                  <c:v>-9.9662300000000008E-4</c:v>
                </c:pt>
                <c:pt idx="24383">
                  <c:v>1.84494E-4</c:v>
                </c:pt>
                <c:pt idx="24384">
                  <c:v>1.9799969999999998E-3</c:v>
                </c:pt>
                <c:pt idx="24385">
                  <c:v>3.1436979999999999E-3</c:v>
                </c:pt>
                <c:pt idx="24386">
                  <c:v>-2.6727899999999999E-4</c:v>
                </c:pt>
                <c:pt idx="24387">
                  <c:v>-3.5922599999999998E-4</c:v>
                </c:pt>
                <c:pt idx="24388">
                  <c:v>-7.0463700000000004E-4</c:v>
                </c:pt>
                <c:pt idx="24389">
                  <c:v>2.6234400000000002E-4</c:v>
                </c:pt>
                <c:pt idx="24390">
                  <c:v>-1.0324850000000001E-3</c:v>
                </c:pt>
                <c:pt idx="24391">
                  <c:v>-1.708352E-3</c:v>
                </c:pt>
                <c:pt idx="24392">
                  <c:v>7.1033100000000003E-4</c:v>
                </c:pt>
                <c:pt idx="24393">
                  <c:v>4.1403799999999998E-4</c:v>
                </c:pt>
                <c:pt idx="24394">
                  <c:v>1.84208E-4</c:v>
                </c:pt>
                <c:pt idx="24395">
                  <c:v>-4.7630699999999998E-4</c:v>
                </c:pt>
                <c:pt idx="24396">
                  <c:v>-1.625727E-3</c:v>
                </c:pt>
                <c:pt idx="24397">
                  <c:v>-1.3530399999999999E-4</c:v>
                </c:pt>
                <c:pt idx="24398">
                  <c:v>-2.5950000000000001E-3</c:v>
                </c:pt>
                <c:pt idx="24399">
                  <c:v>2.07352E-4</c:v>
                </c:pt>
                <c:pt idx="24400">
                  <c:v>-1.287481E-3</c:v>
                </c:pt>
                <c:pt idx="24401">
                  <c:v>-1.40682E-3</c:v>
                </c:pt>
                <c:pt idx="24402">
                  <c:v>-1.0507559999999999E-3</c:v>
                </c:pt>
                <c:pt idx="24403">
                  <c:v>1.2798040000000001E-3</c:v>
                </c:pt>
                <c:pt idx="24404">
                  <c:v>-2.8719900000000003E-4</c:v>
                </c:pt>
                <c:pt idx="24405">
                  <c:v>1.7560690000000001E-3</c:v>
                </c:pt>
                <c:pt idx="24406">
                  <c:v>-7.8485299999999996E-4</c:v>
                </c:pt>
                <c:pt idx="24407">
                  <c:v>-5.0000800000000003E-4</c:v>
                </c:pt>
                <c:pt idx="24408">
                  <c:v>-8.1798999999999999E-4</c:v>
                </c:pt>
                <c:pt idx="24409">
                  <c:v>-5.7610300000000001E-4</c:v>
                </c:pt>
                <c:pt idx="24410">
                  <c:v>-9.1086200000000002E-4</c:v>
                </c:pt>
                <c:pt idx="24411">
                  <c:v>-6.4413299999999997E-4</c:v>
                </c:pt>
                <c:pt idx="24412">
                  <c:v>-9.4373899999999997E-4</c:v>
                </c:pt>
                <c:pt idx="24413">
                  <c:v>7.1296399999999996E-4</c:v>
                </c:pt>
                <c:pt idx="24414">
                  <c:v>9.03114E-4</c:v>
                </c:pt>
                <c:pt idx="24415">
                  <c:v>-1.6368730000000001E-3</c:v>
                </c:pt>
                <c:pt idx="24416">
                  <c:v>-1.64646E-3</c:v>
                </c:pt>
                <c:pt idx="24417">
                  <c:v>-1.169202E-3</c:v>
                </c:pt>
                <c:pt idx="24418">
                  <c:v>-3.6222390000000002E-3</c:v>
                </c:pt>
                <c:pt idx="24419">
                  <c:v>1.2717300000000001E-4</c:v>
                </c:pt>
                <c:pt idx="24420">
                  <c:v>2.8509800000000001E-4</c:v>
                </c:pt>
                <c:pt idx="24421">
                  <c:v>1.1470709999999999E-3</c:v>
                </c:pt>
                <c:pt idx="24422">
                  <c:v>1.425637E-3</c:v>
                </c:pt>
                <c:pt idx="24423">
                  <c:v>5.9930300000000003E-4</c:v>
                </c:pt>
                <c:pt idx="24424">
                  <c:v>2.8957800000000003E-4</c:v>
                </c:pt>
                <c:pt idx="24425">
                  <c:v>3.9368999999999998E-4</c:v>
                </c:pt>
                <c:pt idx="24426" formatCode="0.00E+00">
                  <c:v>-6.1177600000000002E-5</c:v>
                </c:pt>
                <c:pt idx="24427">
                  <c:v>4.2153999999999998E-4</c:v>
                </c:pt>
                <c:pt idx="24428">
                  <c:v>-2.098876E-3</c:v>
                </c:pt>
                <c:pt idx="24429">
                  <c:v>-1.2620369999999999E-3</c:v>
                </c:pt>
                <c:pt idx="24430">
                  <c:v>1.0104389999999999E-3</c:v>
                </c:pt>
                <c:pt idx="24431">
                  <c:v>-7.0518000000000002E-4</c:v>
                </c:pt>
                <c:pt idx="24432">
                  <c:v>-2.0311679999999999E-3</c:v>
                </c:pt>
                <c:pt idx="24433">
                  <c:v>-3.109517E-3</c:v>
                </c:pt>
                <c:pt idx="24434">
                  <c:v>4.1917199999999999E-4</c:v>
                </c:pt>
                <c:pt idx="24435">
                  <c:v>-1.8092830000000001E-3</c:v>
                </c:pt>
                <c:pt idx="24436">
                  <c:v>-1.5738600000000001E-3</c:v>
                </c:pt>
                <c:pt idx="24437">
                  <c:v>6.4295599999999997E-4</c:v>
                </c:pt>
                <c:pt idx="24438">
                  <c:v>-2.413288E-3</c:v>
                </c:pt>
                <c:pt idx="24439">
                  <c:v>-2.095291E-3</c:v>
                </c:pt>
                <c:pt idx="24440">
                  <c:v>-2.4164690000000001E-3</c:v>
                </c:pt>
                <c:pt idx="24441">
                  <c:v>-3.3507989999999998E-3</c:v>
                </c:pt>
                <c:pt idx="24442">
                  <c:v>-3.1910089999999999E-3</c:v>
                </c:pt>
                <c:pt idx="24443">
                  <c:v>-2.3104750000000002E-3</c:v>
                </c:pt>
                <c:pt idx="24444">
                  <c:v>-2.5478099999999999E-4</c:v>
                </c:pt>
                <c:pt idx="24445">
                  <c:v>-3.00315E-4</c:v>
                </c:pt>
                <c:pt idx="24446">
                  <c:v>-1.3666450000000001E-3</c:v>
                </c:pt>
                <c:pt idx="24447">
                  <c:v>-8.2150699999999997E-4</c:v>
                </c:pt>
                <c:pt idx="24448">
                  <c:v>-2.3957010000000001E-3</c:v>
                </c:pt>
                <c:pt idx="24449">
                  <c:v>2.5738099999999999E-4</c:v>
                </c:pt>
                <c:pt idx="24450">
                  <c:v>-1.05608E-4</c:v>
                </c:pt>
                <c:pt idx="24451">
                  <c:v>-2.1244660000000002E-3</c:v>
                </c:pt>
                <c:pt idx="24452">
                  <c:v>8.6093699999999999E-4</c:v>
                </c:pt>
                <c:pt idx="24453">
                  <c:v>-7.15528E-4</c:v>
                </c:pt>
                <c:pt idx="24454">
                  <c:v>7.9474999999999999E-4</c:v>
                </c:pt>
                <c:pt idx="24455">
                  <c:v>-9.8210500000000004E-4</c:v>
                </c:pt>
                <c:pt idx="24456">
                  <c:v>2.948188E-3</c:v>
                </c:pt>
                <c:pt idx="24457">
                  <c:v>1.3991450000000001E-3</c:v>
                </c:pt>
                <c:pt idx="24458">
                  <c:v>3.1610919999999999E-3</c:v>
                </c:pt>
                <c:pt idx="24459">
                  <c:v>1.2152739999999999E-3</c:v>
                </c:pt>
                <c:pt idx="24460">
                  <c:v>1.5320500000000001E-4</c:v>
                </c:pt>
                <c:pt idx="24461">
                  <c:v>1.3913599999999999E-4</c:v>
                </c:pt>
                <c:pt idx="24462">
                  <c:v>2.0664659999999999E-3</c:v>
                </c:pt>
                <c:pt idx="24463">
                  <c:v>-6.5749299999999999E-4</c:v>
                </c:pt>
                <c:pt idx="24464">
                  <c:v>1.6424129999999999E-3</c:v>
                </c:pt>
                <c:pt idx="24465">
                  <c:v>-2.324595E-3</c:v>
                </c:pt>
                <c:pt idx="24466">
                  <c:v>2.441665E-3</c:v>
                </c:pt>
                <c:pt idx="24467">
                  <c:v>-4.4619199999999999E-4</c:v>
                </c:pt>
                <c:pt idx="24468">
                  <c:v>2.1133720000000001E-3</c:v>
                </c:pt>
                <c:pt idx="24469">
                  <c:v>1.8770150000000001E-3</c:v>
                </c:pt>
                <c:pt idx="24470">
                  <c:v>1.111889E-3</c:v>
                </c:pt>
                <c:pt idx="24471">
                  <c:v>-1.9649500000000001E-4</c:v>
                </c:pt>
                <c:pt idx="24472">
                  <c:v>2.3835760000000001E-3</c:v>
                </c:pt>
                <c:pt idx="24473">
                  <c:v>9.4596299999999997E-4</c:v>
                </c:pt>
                <c:pt idx="24474">
                  <c:v>6.9296199999999998E-4</c:v>
                </c:pt>
                <c:pt idx="24475">
                  <c:v>-9.8126000000000007E-4</c:v>
                </c:pt>
                <c:pt idx="24476" formatCode="0.00E+00">
                  <c:v>-8.1910799999999995E-5</c:v>
                </c:pt>
                <c:pt idx="24477">
                  <c:v>-8.9682800000000001E-4</c:v>
                </c:pt>
                <c:pt idx="24478">
                  <c:v>-1.1562199999999999E-3</c:v>
                </c:pt>
                <c:pt idx="24479">
                  <c:v>-3.3850489999999998E-3</c:v>
                </c:pt>
                <c:pt idx="24480">
                  <c:v>2.3442089999999999E-3</c:v>
                </c:pt>
                <c:pt idx="24481">
                  <c:v>-2.2773540000000001E-3</c:v>
                </c:pt>
                <c:pt idx="24482">
                  <c:v>-3.2475429999999999E-3</c:v>
                </c:pt>
                <c:pt idx="24483">
                  <c:v>-1.363433E-3</c:v>
                </c:pt>
                <c:pt idx="24484">
                  <c:v>-2.1610499999999999E-3</c:v>
                </c:pt>
                <c:pt idx="24485">
                  <c:v>-2.7056299999999998E-4</c:v>
                </c:pt>
                <c:pt idx="24486">
                  <c:v>-4.5321529999999997E-3</c:v>
                </c:pt>
                <c:pt idx="24487">
                  <c:v>-2.2036709999999999E-3</c:v>
                </c:pt>
                <c:pt idx="24488">
                  <c:v>-6.2042200000000003E-4</c:v>
                </c:pt>
                <c:pt idx="24489">
                  <c:v>3.9668899999999998E-4</c:v>
                </c:pt>
                <c:pt idx="24490">
                  <c:v>-2.9506390000000001E-3</c:v>
                </c:pt>
                <c:pt idx="24491">
                  <c:v>1.1290129999999999E-3</c:v>
                </c:pt>
                <c:pt idx="24492">
                  <c:v>-2.3000730000000001E-3</c:v>
                </c:pt>
                <c:pt idx="24493">
                  <c:v>-9.83996E-4</c:v>
                </c:pt>
                <c:pt idx="24494">
                  <c:v>-1.6537819999999999E-3</c:v>
                </c:pt>
                <c:pt idx="24495">
                  <c:v>1.1186220000000001E-3</c:v>
                </c:pt>
                <c:pt idx="24496">
                  <c:v>3.5378380000000002E-3</c:v>
                </c:pt>
                <c:pt idx="24497">
                  <c:v>1.8909179999999999E-3</c:v>
                </c:pt>
                <c:pt idx="24498">
                  <c:v>1.3657420000000001E-3</c:v>
                </c:pt>
                <c:pt idx="24499">
                  <c:v>2.646018E-3</c:v>
                </c:pt>
                <c:pt idx="24500" formatCode="0.00E+00">
                  <c:v>4.3577E-5</c:v>
                </c:pt>
                <c:pt idx="24501">
                  <c:v>8.9390100000000001E-4</c:v>
                </c:pt>
                <c:pt idx="24502">
                  <c:v>1.367411E-3</c:v>
                </c:pt>
                <c:pt idx="24503">
                  <c:v>4.3092970000000001E-3</c:v>
                </c:pt>
                <c:pt idx="24504">
                  <c:v>2.2498739999999998E-3</c:v>
                </c:pt>
                <c:pt idx="24505">
                  <c:v>2.8108799999999998E-4</c:v>
                </c:pt>
                <c:pt idx="24506">
                  <c:v>1.046214E-3</c:v>
                </c:pt>
                <c:pt idx="24507">
                  <c:v>2.0744460000000002E-3</c:v>
                </c:pt>
                <c:pt idx="24508">
                  <c:v>2.366595E-3</c:v>
                </c:pt>
                <c:pt idx="24509">
                  <c:v>1.649614E-3</c:v>
                </c:pt>
                <c:pt idx="24510">
                  <c:v>2.5606819999999999E-3</c:v>
                </c:pt>
                <c:pt idx="24511" formatCode="0.00E+00">
                  <c:v>7.1250399999999998E-5</c:v>
                </c:pt>
                <c:pt idx="24512">
                  <c:v>8.2359299999999996E-4</c:v>
                </c:pt>
                <c:pt idx="24513">
                  <c:v>-1.2528600000000001E-4</c:v>
                </c:pt>
                <c:pt idx="24514">
                  <c:v>6.3664400000000001E-4</c:v>
                </c:pt>
                <c:pt idx="24515">
                  <c:v>-5.3326399999999998E-4</c:v>
                </c:pt>
                <c:pt idx="24516">
                  <c:v>9.3546999999999999E-4</c:v>
                </c:pt>
                <c:pt idx="24517">
                  <c:v>-1.1351239999999999E-3</c:v>
                </c:pt>
                <c:pt idx="24518">
                  <c:v>2.0417999999999999E-4</c:v>
                </c:pt>
                <c:pt idx="24519">
                  <c:v>2.2258600000000001E-3</c:v>
                </c:pt>
                <c:pt idx="24520">
                  <c:v>-5.2092399999999997E-4</c:v>
                </c:pt>
                <c:pt idx="24521">
                  <c:v>-2.9078699999999998E-4</c:v>
                </c:pt>
                <c:pt idx="24522">
                  <c:v>1.544131E-3</c:v>
                </c:pt>
                <c:pt idx="24523">
                  <c:v>-1.198099E-3</c:v>
                </c:pt>
                <c:pt idx="24524">
                  <c:v>-2.1203509999999999E-3</c:v>
                </c:pt>
                <c:pt idx="24525">
                  <c:v>-5.3835700000000005E-4</c:v>
                </c:pt>
                <c:pt idx="24526">
                  <c:v>1.85224E-4</c:v>
                </c:pt>
                <c:pt idx="24527">
                  <c:v>-8.9920500000000003E-4</c:v>
                </c:pt>
                <c:pt idx="24528">
                  <c:v>1.0267919999999999E-3</c:v>
                </c:pt>
                <c:pt idx="24529">
                  <c:v>-1.5919179999999999E-3</c:v>
                </c:pt>
                <c:pt idx="24530">
                  <c:v>-2.30244E-4</c:v>
                </c:pt>
                <c:pt idx="24531">
                  <c:v>-8.4317799999999998E-4</c:v>
                </c:pt>
                <c:pt idx="24532">
                  <c:v>-1.5901940000000001E-3</c:v>
                </c:pt>
                <c:pt idx="24533">
                  <c:v>2.93777E-4</c:v>
                </c:pt>
                <c:pt idx="24534">
                  <c:v>-1.102518E-3</c:v>
                </c:pt>
                <c:pt idx="24535">
                  <c:v>-2.3677329999999999E-3</c:v>
                </c:pt>
                <c:pt idx="24536">
                  <c:v>-1.5898240000000001E-3</c:v>
                </c:pt>
                <c:pt idx="24537">
                  <c:v>3.3003399999999999E-4</c:v>
                </c:pt>
                <c:pt idx="24538">
                  <c:v>-4.4402210000000003E-3</c:v>
                </c:pt>
                <c:pt idx="24539">
                  <c:v>-1.5717560000000001E-3</c:v>
                </c:pt>
                <c:pt idx="24540" formatCode="0.00E+00">
                  <c:v>-7.2662699999999998E-5</c:v>
                </c:pt>
                <c:pt idx="24541">
                  <c:v>-1.9689740000000001E-3</c:v>
                </c:pt>
                <c:pt idx="24542">
                  <c:v>-1.60199E-3</c:v>
                </c:pt>
                <c:pt idx="24543">
                  <c:v>-7.1887199999999996E-4</c:v>
                </c:pt>
                <c:pt idx="24544">
                  <c:v>-1.5822690000000001E-3</c:v>
                </c:pt>
                <c:pt idx="24545">
                  <c:v>-1.6676250000000001E-3</c:v>
                </c:pt>
                <c:pt idx="24546">
                  <c:v>6.8261500000000002E-4</c:v>
                </c:pt>
                <c:pt idx="24547">
                  <c:v>-4.2653400000000001E-4</c:v>
                </c:pt>
                <c:pt idx="24548">
                  <c:v>3.8386600000000001E-4</c:v>
                </c:pt>
                <c:pt idx="24549">
                  <c:v>9.3921200000000003E-4</c:v>
                </c:pt>
                <c:pt idx="24550">
                  <c:v>8.1324499999999998E-4</c:v>
                </c:pt>
                <c:pt idx="24551">
                  <c:v>1.3301099999999999E-4</c:v>
                </c:pt>
                <c:pt idx="24552">
                  <c:v>9.3835100000000003E-4</c:v>
                </c:pt>
                <c:pt idx="24553">
                  <c:v>2.198247E-3</c:v>
                </c:pt>
                <c:pt idx="24554">
                  <c:v>2.1306020000000001E-3</c:v>
                </c:pt>
                <c:pt idx="24555">
                  <c:v>3.5091480000000001E-3</c:v>
                </c:pt>
                <c:pt idx="24556">
                  <c:v>3.5570850000000002E-3</c:v>
                </c:pt>
                <c:pt idx="24557">
                  <c:v>2.9503390000000002E-3</c:v>
                </c:pt>
                <c:pt idx="24558">
                  <c:v>2.3849499999999998E-3</c:v>
                </c:pt>
                <c:pt idx="24559">
                  <c:v>1.98015E-3</c:v>
                </c:pt>
                <c:pt idx="24560">
                  <c:v>1.937273E-3</c:v>
                </c:pt>
                <c:pt idx="24561">
                  <c:v>3.5498169999999998E-3</c:v>
                </c:pt>
                <c:pt idx="24562">
                  <c:v>4.0542740000000001E-3</c:v>
                </c:pt>
                <c:pt idx="24563">
                  <c:v>1.147042E-3</c:v>
                </c:pt>
                <c:pt idx="24564">
                  <c:v>1.1435810000000001E-3</c:v>
                </c:pt>
                <c:pt idx="24565">
                  <c:v>6.5534999999999996E-4</c:v>
                </c:pt>
                <c:pt idx="24566">
                  <c:v>3.4324939999999999E-3</c:v>
                </c:pt>
                <c:pt idx="24567">
                  <c:v>1.3572460000000001E-3</c:v>
                </c:pt>
                <c:pt idx="24568">
                  <c:v>2.1253019999999999E-3</c:v>
                </c:pt>
                <c:pt idx="24569">
                  <c:v>3.2949469999999999E-3</c:v>
                </c:pt>
                <c:pt idx="24570">
                  <c:v>1.103698E-3</c:v>
                </c:pt>
                <c:pt idx="24571">
                  <c:v>9.8196500000000001E-4</c:v>
                </c:pt>
                <c:pt idx="24572">
                  <c:v>-1.3557580000000001E-3</c:v>
                </c:pt>
                <c:pt idx="24573">
                  <c:v>1.0848489999999999E-3</c:v>
                </c:pt>
                <c:pt idx="24574">
                  <c:v>-1.107731E-3</c:v>
                </c:pt>
                <c:pt idx="24575" formatCode="0.00E+00">
                  <c:v>4.3021E-5</c:v>
                </c:pt>
                <c:pt idx="24576">
                  <c:v>1.230524E-3</c:v>
                </c:pt>
                <c:pt idx="24577">
                  <c:v>2.437711E-3</c:v>
                </c:pt>
                <c:pt idx="24578">
                  <c:v>1.697086E-3</c:v>
                </c:pt>
                <c:pt idx="24579">
                  <c:v>7.8040499999999997E-4</c:v>
                </c:pt>
                <c:pt idx="24580">
                  <c:v>1.949267E-3</c:v>
                </c:pt>
                <c:pt idx="24581">
                  <c:v>2.6606749999999999E-3</c:v>
                </c:pt>
                <c:pt idx="24582">
                  <c:v>2.741102E-3</c:v>
                </c:pt>
                <c:pt idx="24583">
                  <c:v>2.113846E-3</c:v>
                </c:pt>
                <c:pt idx="24584">
                  <c:v>2.718916E-3</c:v>
                </c:pt>
                <c:pt idx="24585">
                  <c:v>6.7199959999999998E-3</c:v>
                </c:pt>
                <c:pt idx="24586">
                  <c:v>2.7050139999999999E-3</c:v>
                </c:pt>
                <c:pt idx="24587">
                  <c:v>2.3604379999999999E-3</c:v>
                </c:pt>
                <c:pt idx="24588">
                  <c:v>5.45876E-3</c:v>
                </c:pt>
                <c:pt idx="24589">
                  <c:v>5.4627119999999998E-3</c:v>
                </c:pt>
                <c:pt idx="24590">
                  <c:v>7.4100149999999998E-3</c:v>
                </c:pt>
                <c:pt idx="24591">
                  <c:v>5.222005E-3</c:v>
                </c:pt>
                <c:pt idx="24592">
                  <c:v>3.5250390000000002E-3</c:v>
                </c:pt>
                <c:pt idx="24593">
                  <c:v>6.053971E-3</c:v>
                </c:pt>
                <c:pt idx="24594">
                  <c:v>3.9032020000000001E-3</c:v>
                </c:pt>
                <c:pt idx="24595">
                  <c:v>4.7796169999999999E-3</c:v>
                </c:pt>
                <c:pt idx="24596">
                  <c:v>3.6637520000000002E-3</c:v>
                </c:pt>
                <c:pt idx="24597">
                  <c:v>2.3458799999999998E-3</c:v>
                </c:pt>
                <c:pt idx="24598">
                  <c:v>2.9112690000000002E-3</c:v>
                </c:pt>
                <c:pt idx="24599">
                  <c:v>2.781207E-3</c:v>
                </c:pt>
                <c:pt idx="24600">
                  <c:v>6.5682220000000003E-3</c:v>
                </c:pt>
                <c:pt idx="24601">
                  <c:v>2.8704500000000001E-3</c:v>
                </c:pt>
                <c:pt idx="24602">
                  <c:v>4.2247200000000002E-4</c:v>
                </c:pt>
                <c:pt idx="24603">
                  <c:v>2.463523E-3</c:v>
                </c:pt>
                <c:pt idx="24604">
                  <c:v>4.84359E-3</c:v>
                </c:pt>
                <c:pt idx="24605">
                  <c:v>3.069413E-3</c:v>
                </c:pt>
                <c:pt idx="24606">
                  <c:v>1.9215899999999999E-3</c:v>
                </c:pt>
                <c:pt idx="24607">
                  <c:v>9.9018200000000004E-4</c:v>
                </c:pt>
                <c:pt idx="24608">
                  <c:v>9.2093999999999997E-4</c:v>
                </c:pt>
                <c:pt idx="24609" formatCode="0.00E+00">
                  <c:v>-3.9900700000000002E-5</c:v>
                </c:pt>
                <c:pt idx="24610">
                  <c:v>2.3526829999999999E-3</c:v>
                </c:pt>
                <c:pt idx="24611">
                  <c:v>4.1059700000000001E-4</c:v>
                </c:pt>
                <c:pt idx="24612">
                  <c:v>-5.4441299999999999E-4</c:v>
                </c:pt>
                <c:pt idx="24613">
                  <c:v>1.2662E-4</c:v>
                </c:pt>
                <c:pt idx="24614">
                  <c:v>-7.0695000000000003E-4</c:v>
                </c:pt>
                <c:pt idx="24615">
                  <c:v>-1.5049E-3</c:v>
                </c:pt>
                <c:pt idx="24616">
                  <c:v>-1.75184E-4</c:v>
                </c:pt>
                <c:pt idx="24617">
                  <c:v>-3.161381E-3</c:v>
                </c:pt>
                <c:pt idx="24618">
                  <c:v>7.2763299999999999E-4</c:v>
                </c:pt>
                <c:pt idx="24619">
                  <c:v>-3.6502650000000002E-3</c:v>
                </c:pt>
                <c:pt idx="24620">
                  <c:v>-8.9655599999999996E-4</c:v>
                </c:pt>
                <c:pt idx="24621">
                  <c:v>-7.7376099999999998E-4</c:v>
                </c:pt>
                <c:pt idx="24622">
                  <c:v>-1.758864E-3</c:v>
                </c:pt>
                <c:pt idx="24623">
                  <c:v>-2.6271250000000001E-3</c:v>
                </c:pt>
                <c:pt idx="24624">
                  <c:v>-3.1754700000000001E-3</c:v>
                </c:pt>
                <c:pt idx="24625">
                  <c:v>-2.4968030000000001E-3</c:v>
                </c:pt>
                <c:pt idx="24626">
                  <c:v>-3.3918910000000002E-3</c:v>
                </c:pt>
                <c:pt idx="24627">
                  <c:v>-5.9853859999999997E-3</c:v>
                </c:pt>
                <c:pt idx="24628">
                  <c:v>-1.6582820000000001E-3</c:v>
                </c:pt>
                <c:pt idx="24629">
                  <c:v>-6.6520000000000001E-4</c:v>
                </c:pt>
                <c:pt idx="24630">
                  <c:v>-8.2898499999999996E-4</c:v>
                </c:pt>
                <c:pt idx="24631">
                  <c:v>-2.8069639999999999E-3</c:v>
                </c:pt>
                <c:pt idx="24632">
                  <c:v>-2.1771260000000001E-3</c:v>
                </c:pt>
                <c:pt idx="24633">
                  <c:v>-1.623305E-3</c:v>
                </c:pt>
                <c:pt idx="24634">
                  <c:v>2.7313199999999999E-4</c:v>
                </c:pt>
                <c:pt idx="24635">
                  <c:v>1.0104720000000001E-3</c:v>
                </c:pt>
                <c:pt idx="24636">
                  <c:v>2.3188829999999999E-3</c:v>
                </c:pt>
                <c:pt idx="24637">
                  <c:v>3.2610489999999998E-3</c:v>
                </c:pt>
                <c:pt idx="24638">
                  <c:v>1.2799230000000001E-3</c:v>
                </c:pt>
                <c:pt idx="24639">
                  <c:v>-5.5244300000000001E-4</c:v>
                </c:pt>
                <c:pt idx="24640">
                  <c:v>3.778656E-3</c:v>
                </c:pt>
                <c:pt idx="24641">
                  <c:v>2.85637E-3</c:v>
                </c:pt>
                <c:pt idx="24642">
                  <c:v>7.1310100000000001E-3</c:v>
                </c:pt>
                <c:pt idx="24643">
                  <c:v>5.3629890000000003E-3</c:v>
                </c:pt>
                <c:pt idx="24644">
                  <c:v>2.2955599999999999E-3</c:v>
                </c:pt>
                <c:pt idx="24645">
                  <c:v>5.1267040000000002E-3</c:v>
                </c:pt>
                <c:pt idx="24646">
                  <c:v>8.3480640000000005E-3</c:v>
                </c:pt>
                <c:pt idx="24647">
                  <c:v>5.9506919999999996E-3</c:v>
                </c:pt>
                <c:pt idx="24648">
                  <c:v>5.8247239999999999E-3</c:v>
                </c:pt>
                <c:pt idx="24649">
                  <c:v>7.3010749999999998E-3</c:v>
                </c:pt>
                <c:pt idx="24650">
                  <c:v>5.2310000000000004E-3</c:v>
                </c:pt>
                <c:pt idx="24651">
                  <c:v>5.4741959999999997E-3</c:v>
                </c:pt>
                <c:pt idx="24652">
                  <c:v>5.1000220000000001E-3</c:v>
                </c:pt>
                <c:pt idx="24653">
                  <c:v>8.8000030000000007E-3</c:v>
                </c:pt>
                <c:pt idx="24654">
                  <c:v>7.0566969999999998E-3</c:v>
                </c:pt>
                <c:pt idx="24655">
                  <c:v>4.9999770000000001E-3</c:v>
                </c:pt>
                <c:pt idx="24656">
                  <c:v>4.6447119999999996E-3</c:v>
                </c:pt>
                <c:pt idx="24657">
                  <c:v>3.3804450000000002E-3</c:v>
                </c:pt>
                <c:pt idx="24658">
                  <c:v>5.8862130000000004E-3</c:v>
                </c:pt>
                <c:pt idx="24659">
                  <c:v>4.9765590000000002E-3</c:v>
                </c:pt>
                <c:pt idx="24660">
                  <c:v>4.993071E-3</c:v>
                </c:pt>
                <c:pt idx="24661">
                  <c:v>6.5010620000000002E-3</c:v>
                </c:pt>
                <c:pt idx="24662">
                  <c:v>3.011255E-3</c:v>
                </c:pt>
                <c:pt idx="24663">
                  <c:v>3.8305539999999999E-3</c:v>
                </c:pt>
                <c:pt idx="24664">
                  <c:v>2.1754000000000001E-3</c:v>
                </c:pt>
                <c:pt idx="24665">
                  <c:v>5.252924E-3</c:v>
                </c:pt>
                <c:pt idx="24666">
                  <c:v>2.8864390000000002E-3</c:v>
                </c:pt>
                <c:pt idx="24667">
                  <c:v>1.711733E-3</c:v>
                </c:pt>
                <c:pt idx="24668">
                  <c:v>1.9026899999999999E-4</c:v>
                </c:pt>
                <c:pt idx="24669">
                  <c:v>1.620168E-3</c:v>
                </c:pt>
                <c:pt idx="24670">
                  <c:v>5.3839199999999995E-4</c:v>
                </c:pt>
                <c:pt idx="24671">
                  <c:v>-8.3741499999999999E-4</c:v>
                </c:pt>
                <c:pt idx="24672">
                  <c:v>8.4543599999999997E-4</c:v>
                </c:pt>
                <c:pt idx="24673">
                  <c:v>-1.630257E-3</c:v>
                </c:pt>
                <c:pt idx="24674">
                  <c:v>1.580183E-3</c:v>
                </c:pt>
                <c:pt idx="24675">
                  <c:v>2.231065E-3</c:v>
                </c:pt>
                <c:pt idx="24676">
                  <c:v>-1.86754E-3</c:v>
                </c:pt>
                <c:pt idx="24677" formatCode="0.00E+00">
                  <c:v>-3.11015E-5</c:v>
                </c:pt>
                <c:pt idx="24678">
                  <c:v>-1.5853219999999999E-3</c:v>
                </c:pt>
                <c:pt idx="24679">
                  <c:v>-1.737279E-3</c:v>
                </c:pt>
                <c:pt idx="24680">
                  <c:v>-1.070157E-3</c:v>
                </c:pt>
                <c:pt idx="24681">
                  <c:v>6.6114099999999996E-4</c:v>
                </c:pt>
                <c:pt idx="24682">
                  <c:v>-4.1450999999999999E-4</c:v>
                </c:pt>
                <c:pt idx="24683">
                  <c:v>-1.7612560000000001E-3</c:v>
                </c:pt>
                <c:pt idx="24684">
                  <c:v>-3.7871229999999999E-3</c:v>
                </c:pt>
                <c:pt idx="24685">
                  <c:v>-5.8033390000000002E-3</c:v>
                </c:pt>
                <c:pt idx="24686">
                  <c:v>2.1593799999999999E-4</c:v>
                </c:pt>
                <c:pt idx="24687">
                  <c:v>7.5563300000000002E-4</c:v>
                </c:pt>
                <c:pt idx="24688">
                  <c:v>-9.6610000000000001E-4</c:v>
                </c:pt>
                <c:pt idx="24689">
                  <c:v>2.6248949999999999E-3</c:v>
                </c:pt>
                <c:pt idx="24690">
                  <c:v>-9.7090499999999999E-4</c:v>
                </c:pt>
                <c:pt idx="24691">
                  <c:v>1.7345959999999999E-3</c:v>
                </c:pt>
                <c:pt idx="24692">
                  <c:v>3.2110519999999998E-3</c:v>
                </c:pt>
                <c:pt idx="24693">
                  <c:v>1.5400170000000001E-3</c:v>
                </c:pt>
                <c:pt idx="24694">
                  <c:v>1.5309620000000001E-3</c:v>
                </c:pt>
                <c:pt idx="24695">
                  <c:v>5.4929139999999998E-3</c:v>
                </c:pt>
                <c:pt idx="24696">
                  <c:v>7.621844E-3</c:v>
                </c:pt>
                <c:pt idx="24697">
                  <c:v>8.0600759999999994E-3</c:v>
                </c:pt>
                <c:pt idx="24698">
                  <c:v>6.9199769999999999E-3</c:v>
                </c:pt>
                <c:pt idx="24699">
                  <c:v>4.929073E-3</c:v>
                </c:pt>
                <c:pt idx="24700">
                  <c:v>7.3821110000000002E-3</c:v>
                </c:pt>
                <c:pt idx="24701">
                  <c:v>5.9365720000000002E-3</c:v>
                </c:pt>
                <c:pt idx="24702">
                  <c:v>9.9717940000000008E-3</c:v>
                </c:pt>
                <c:pt idx="24703">
                  <c:v>1.0405449000000001E-2</c:v>
                </c:pt>
                <c:pt idx="24704">
                  <c:v>8.1289780000000002E-3</c:v>
                </c:pt>
                <c:pt idx="24705">
                  <c:v>7.4545690000000003E-3</c:v>
                </c:pt>
                <c:pt idx="24706">
                  <c:v>9.1131849999999993E-3</c:v>
                </c:pt>
                <c:pt idx="24707">
                  <c:v>7.886466E-3</c:v>
                </c:pt>
                <c:pt idx="24708">
                  <c:v>1.0125652000000001E-2</c:v>
                </c:pt>
                <c:pt idx="24709">
                  <c:v>8.607979E-3</c:v>
                </c:pt>
                <c:pt idx="24710">
                  <c:v>1.0417597000000001E-2</c:v>
                </c:pt>
                <c:pt idx="24711">
                  <c:v>6.7519909999999997E-3</c:v>
                </c:pt>
                <c:pt idx="24712">
                  <c:v>8.8295230000000006E-3</c:v>
                </c:pt>
                <c:pt idx="24713">
                  <c:v>5.7767929999999997E-3</c:v>
                </c:pt>
                <c:pt idx="24714">
                  <c:v>8.0276960000000008E-3</c:v>
                </c:pt>
                <c:pt idx="24715">
                  <c:v>6.1767319999999999E-3</c:v>
                </c:pt>
                <c:pt idx="24716">
                  <c:v>4.2584579999999997E-3</c:v>
                </c:pt>
                <c:pt idx="24717">
                  <c:v>6.2593670000000001E-3</c:v>
                </c:pt>
                <c:pt idx="24718">
                  <c:v>4.883844E-3</c:v>
                </c:pt>
                <c:pt idx="24719">
                  <c:v>4.5937809999999999E-3</c:v>
                </c:pt>
                <c:pt idx="24720">
                  <c:v>2.9018749999999999E-3</c:v>
                </c:pt>
                <c:pt idx="24721">
                  <c:v>3.9498179999999999E-3</c:v>
                </c:pt>
                <c:pt idx="24722">
                  <c:v>1.1473740000000001E-3</c:v>
                </c:pt>
                <c:pt idx="24723">
                  <c:v>3.1959419999999998E-3</c:v>
                </c:pt>
                <c:pt idx="24724">
                  <c:v>1.66782E-3</c:v>
                </c:pt>
                <c:pt idx="24725">
                  <c:v>1.00202E-3</c:v>
                </c:pt>
                <c:pt idx="24726">
                  <c:v>-1.211333E-3</c:v>
                </c:pt>
                <c:pt idx="24727" formatCode="0.00E+00">
                  <c:v>-3.2155800000000001E-5</c:v>
                </c:pt>
                <c:pt idx="24728" formatCode="0.00E+00">
                  <c:v>1.39978E-6</c:v>
                </c:pt>
                <c:pt idx="24729">
                  <c:v>3.500506E-3</c:v>
                </c:pt>
                <c:pt idx="24730">
                  <c:v>-2.6467199999999998E-4</c:v>
                </c:pt>
                <c:pt idx="24731" formatCode="0.00E+00">
                  <c:v>5.3915200000000002E-5</c:v>
                </c:pt>
                <c:pt idx="24732">
                  <c:v>-6.2678799999999998E-4</c:v>
                </c:pt>
                <c:pt idx="24733">
                  <c:v>-1.3530630000000001E-3</c:v>
                </c:pt>
                <c:pt idx="24734">
                  <c:v>-7.3254600000000004E-4</c:v>
                </c:pt>
                <c:pt idx="24735">
                  <c:v>3.3088060000000001E-3</c:v>
                </c:pt>
                <c:pt idx="24736">
                  <c:v>1.771629E-3</c:v>
                </c:pt>
                <c:pt idx="24737">
                  <c:v>2.0349790000000001E-3</c:v>
                </c:pt>
                <c:pt idx="24738">
                  <c:v>3.134066E-3</c:v>
                </c:pt>
                <c:pt idx="24739">
                  <c:v>4.2788799999999997E-3</c:v>
                </c:pt>
                <c:pt idx="24740">
                  <c:v>7.378267E-3</c:v>
                </c:pt>
                <c:pt idx="24741">
                  <c:v>5.7330230000000003E-3</c:v>
                </c:pt>
                <c:pt idx="24742">
                  <c:v>3.8142150000000001E-3</c:v>
                </c:pt>
                <c:pt idx="24743">
                  <c:v>4.1048350000000003E-3</c:v>
                </c:pt>
                <c:pt idx="24744">
                  <c:v>4.7091060000000002E-3</c:v>
                </c:pt>
                <c:pt idx="24745">
                  <c:v>6.8864759999999999E-3</c:v>
                </c:pt>
                <c:pt idx="24746">
                  <c:v>6.3469190000000003E-3</c:v>
                </c:pt>
                <c:pt idx="24747">
                  <c:v>8.8118640000000008E-3</c:v>
                </c:pt>
                <c:pt idx="24748">
                  <c:v>6.1377840000000003E-3</c:v>
                </c:pt>
                <c:pt idx="24749">
                  <c:v>9.0888659999999993E-3</c:v>
                </c:pt>
                <c:pt idx="24750">
                  <c:v>8.1841910000000004E-3</c:v>
                </c:pt>
                <c:pt idx="24751">
                  <c:v>5.60569E-3</c:v>
                </c:pt>
                <c:pt idx="24752">
                  <c:v>6.747121E-3</c:v>
                </c:pt>
                <c:pt idx="24753">
                  <c:v>7.4188090000000002E-3</c:v>
                </c:pt>
                <c:pt idx="24754">
                  <c:v>7.4401140000000003E-3</c:v>
                </c:pt>
                <c:pt idx="24755">
                  <c:v>8.0339999999999995E-3</c:v>
                </c:pt>
                <c:pt idx="24756">
                  <c:v>6.4558100000000002E-3</c:v>
                </c:pt>
                <c:pt idx="24757">
                  <c:v>6.5999029999999998E-3</c:v>
                </c:pt>
                <c:pt idx="24758">
                  <c:v>7.2808739999999997E-3</c:v>
                </c:pt>
                <c:pt idx="24759">
                  <c:v>5.4510879999999998E-3</c:v>
                </c:pt>
                <c:pt idx="24760">
                  <c:v>7.1003840000000004E-3</c:v>
                </c:pt>
                <c:pt idx="24761">
                  <c:v>4.1328179999999999E-3</c:v>
                </c:pt>
                <c:pt idx="24762">
                  <c:v>2.7959109999999999E-3</c:v>
                </c:pt>
                <c:pt idx="24763">
                  <c:v>5.1850029999999997E-3</c:v>
                </c:pt>
                <c:pt idx="24764">
                  <c:v>1.7162360000000001E-3</c:v>
                </c:pt>
                <c:pt idx="24765">
                  <c:v>3.1995740000000002E-3</c:v>
                </c:pt>
                <c:pt idx="24766">
                  <c:v>3.8467219999999999E-3</c:v>
                </c:pt>
                <c:pt idx="24767">
                  <c:v>2.791516E-3</c:v>
                </c:pt>
                <c:pt idx="24768">
                  <c:v>2.5387819999999998E-3</c:v>
                </c:pt>
                <c:pt idx="24769">
                  <c:v>2.6402940000000001E-3</c:v>
                </c:pt>
                <c:pt idx="24770">
                  <c:v>2.207264E-3</c:v>
                </c:pt>
                <c:pt idx="24771">
                  <c:v>3.5926460000000001E-3</c:v>
                </c:pt>
                <c:pt idx="24772">
                  <c:v>3.3795930000000002E-3</c:v>
                </c:pt>
                <c:pt idx="24773">
                  <c:v>2.6644889999999999E-3</c:v>
                </c:pt>
                <c:pt idx="24774">
                  <c:v>1.6018880000000001E-3</c:v>
                </c:pt>
                <c:pt idx="24775">
                  <c:v>-2.59805E-4</c:v>
                </c:pt>
                <c:pt idx="24776">
                  <c:v>6.4593599999999995E-4</c:v>
                </c:pt>
                <c:pt idx="24777">
                  <c:v>2.51169E-3</c:v>
                </c:pt>
                <c:pt idx="24778">
                  <c:v>1.550023E-3</c:v>
                </c:pt>
                <c:pt idx="24779">
                  <c:v>4.5631129999999997E-3</c:v>
                </c:pt>
                <c:pt idx="24780">
                  <c:v>3.3295360000000001E-3</c:v>
                </c:pt>
                <c:pt idx="24781">
                  <c:v>3.6492909999999998E-3</c:v>
                </c:pt>
                <c:pt idx="24782">
                  <c:v>2.9994800000000001E-3</c:v>
                </c:pt>
                <c:pt idx="24783">
                  <c:v>3.9056199999999998E-3</c:v>
                </c:pt>
                <c:pt idx="24784">
                  <c:v>6.0915429999999996E-3</c:v>
                </c:pt>
                <c:pt idx="24785">
                  <c:v>8.2332819999999998E-3</c:v>
                </c:pt>
                <c:pt idx="24786">
                  <c:v>6.122461E-3</c:v>
                </c:pt>
                <c:pt idx="24787">
                  <c:v>1.494857E-3</c:v>
                </c:pt>
                <c:pt idx="24788">
                  <c:v>4.5732050000000003E-3</c:v>
                </c:pt>
                <c:pt idx="24789">
                  <c:v>7.90539E-3</c:v>
                </c:pt>
                <c:pt idx="24790">
                  <c:v>6.7338659999999998E-3</c:v>
                </c:pt>
                <c:pt idx="24791">
                  <c:v>6.7583979999999997E-3</c:v>
                </c:pt>
                <c:pt idx="24792">
                  <c:v>5.9115130000000002E-3</c:v>
                </c:pt>
                <c:pt idx="24793">
                  <c:v>6.6593540000000001E-3</c:v>
                </c:pt>
                <c:pt idx="24794">
                  <c:v>8.7166459999999998E-3</c:v>
                </c:pt>
                <c:pt idx="24795">
                  <c:v>6.9591030000000003E-3</c:v>
                </c:pt>
                <c:pt idx="24796">
                  <c:v>9.5341130000000003E-3</c:v>
                </c:pt>
                <c:pt idx="24797">
                  <c:v>7.2219789999999999E-3</c:v>
                </c:pt>
                <c:pt idx="24798">
                  <c:v>8.0150680000000002E-3</c:v>
                </c:pt>
                <c:pt idx="24799">
                  <c:v>6.6502039999999998E-3</c:v>
                </c:pt>
                <c:pt idx="24800">
                  <c:v>8.2148110000000007E-3</c:v>
                </c:pt>
                <c:pt idx="24801">
                  <c:v>6.6861569999999999E-3</c:v>
                </c:pt>
                <c:pt idx="24802">
                  <c:v>6.997746E-3</c:v>
                </c:pt>
                <c:pt idx="24803">
                  <c:v>8.7301389999999996E-3</c:v>
                </c:pt>
                <c:pt idx="24804">
                  <c:v>5.0267469999999998E-3</c:v>
                </c:pt>
                <c:pt idx="24805">
                  <c:v>5.0242990000000003E-3</c:v>
                </c:pt>
                <c:pt idx="24806">
                  <c:v>5.1073899999999998E-3</c:v>
                </c:pt>
                <c:pt idx="24807">
                  <c:v>8.2840190000000001E-3</c:v>
                </c:pt>
                <c:pt idx="24808">
                  <c:v>4.3276269999999997E-3</c:v>
                </c:pt>
                <c:pt idx="24809">
                  <c:v>4.1067289999999999E-3</c:v>
                </c:pt>
                <c:pt idx="24810">
                  <c:v>3.7088529999999998E-3</c:v>
                </c:pt>
                <c:pt idx="24811">
                  <c:v>5.4360240000000002E-3</c:v>
                </c:pt>
                <c:pt idx="24812">
                  <c:v>5.0804910000000003E-3</c:v>
                </c:pt>
                <c:pt idx="24813">
                  <c:v>4.3579930000000001E-3</c:v>
                </c:pt>
                <c:pt idx="24814">
                  <c:v>5.8056600000000002E-4</c:v>
                </c:pt>
                <c:pt idx="24815">
                  <c:v>3.2250849999999999E-3</c:v>
                </c:pt>
                <c:pt idx="24816">
                  <c:v>5.1137980000000001E-3</c:v>
                </c:pt>
                <c:pt idx="24817">
                  <c:v>1.83092E-3</c:v>
                </c:pt>
                <c:pt idx="24818">
                  <c:v>2.7601140000000001E-3</c:v>
                </c:pt>
                <c:pt idx="24819">
                  <c:v>6.489837E-3</c:v>
                </c:pt>
                <c:pt idx="24820">
                  <c:v>7.2464399999999998E-3</c:v>
                </c:pt>
                <c:pt idx="24821">
                  <c:v>6.7543000000000004E-3</c:v>
                </c:pt>
                <c:pt idx="24822">
                  <c:v>5.4943580000000004E-3</c:v>
                </c:pt>
                <c:pt idx="24823">
                  <c:v>5.6649049999999996E-3</c:v>
                </c:pt>
                <c:pt idx="24824">
                  <c:v>7.4193949999999996E-3</c:v>
                </c:pt>
                <c:pt idx="24825">
                  <c:v>6.312481E-3</c:v>
                </c:pt>
                <c:pt idx="24826">
                  <c:v>4.0234939999999999E-3</c:v>
                </c:pt>
                <c:pt idx="24827">
                  <c:v>5.0514870000000003E-3</c:v>
                </c:pt>
                <c:pt idx="24828">
                  <c:v>5.6368490000000002E-3</c:v>
                </c:pt>
                <c:pt idx="24829">
                  <c:v>5.1024399999999998E-3</c:v>
                </c:pt>
                <c:pt idx="24830">
                  <c:v>8.0739950000000005E-3</c:v>
                </c:pt>
                <c:pt idx="24831">
                  <c:v>4.623055E-3</c:v>
                </c:pt>
                <c:pt idx="24832">
                  <c:v>7.5868869999999996E-3</c:v>
                </c:pt>
                <c:pt idx="24833">
                  <c:v>8.5133840000000006E-3</c:v>
                </c:pt>
                <c:pt idx="24834">
                  <c:v>4.2643109999999998E-3</c:v>
                </c:pt>
                <c:pt idx="24835">
                  <c:v>2.467449E-3</c:v>
                </c:pt>
                <c:pt idx="24836">
                  <c:v>4.8847999999999999E-3</c:v>
                </c:pt>
                <c:pt idx="24837">
                  <c:v>3.065861E-3</c:v>
                </c:pt>
                <c:pt idx="24838">
                  <c:v>4.0190069999999998E-3</c:v>
                </c:pt>
                <c:pt idx="24839">
                  <c:v>1.015471E-3</c:v>
                </c:pt>
                <c:pt idx="24840">
                  <c:v>5.6464419999999998E-3</c:v>
                </c:pt>
                <c:pt idx="24841">
                  <c:v>3.2586289999999999E-3</c:v>
                </c:pt>
                <c:pt idx="24842">
                  <c:v>3.4566399999999998E-4</c:v>
                </c:pt>
                <c:pt idx="24843">
                  <c:v>1.064693E-3</c:v>
                </c:pt>
                <c:pt idx="24844">
                  <c:v>2.9920229999999999E-3</c:v>
                </c:pt>
                <c:pt idx="24845">
                  <c:v>3.1971669999999999E-3</c:v>
                </c:pt>
                <c:pt idx="24846">
                  <c:v>-2.6175790000000001E-3</c:v>
                </c:pt>
                <c:pt idx="24847">
                  <c:v>-1.099605E-3</c:v>
                </c:pt>
                <c:pt idx="24848">
                  <c:v>-5.1557399999999998E-4</c:v>
                </c:pt>
                <c:pt idx="24849">
                  <c:v>6.59174E-4</c:v>
                </c:pt>
                <c:pt idx="24850">
                  <c:v>-1.031667E-3</c:v>
                </c:pt>
                <c:pt idx="24851">
                  <c:v>1.189341E-3</c:v>
                </c:pt>
                <c:pt idx="24852">
                  <c:v>-2.568912E-3</c:v>
                </c:pt>
                <c:pt idx="24853">
                  <c:v>-1.4013140000000001E-3</c:v>
                </c:pt>
                <c:pt idx="24854">
                  <c:v>-2.7992070000000002E-3</c:v>
                </c:pt>
                <c:pt idx="24855">
                  <c:v>-1.6756989999999999E-3</c:v>
                </c:pt>
                <c:pt idx="24856">
                  <c:v>2.2788280000000001E-3</c:v>
                </c:pt>
                <c:pt idx="24857">
                  <c:v>4.3709800000000002E-4</c:v>
                </c:pt>
                <c:pt idx="24858">
                  <c:v>1.6226000000000001E-4</c:v>
                </c:pt>
                <c:pt idx="24859">
                  <c:v>6.8540500000000004E-4</c:v>
                </c:pt>
                <c:pt idx="24860">
                  <c:v>2.451347E-3</c:v>
                </c:pt>
                <c:pt idx="24861">
                  <c:v>4.2807260000000003E-3</c:v>
                </c:pt>
                <c:pt idx="24862">
                  <c:v>3.7022880000000002E-3</c:v>
                </c:pt>
                <c:pt idx="24863">
                  <c:v>2.97664E-3</c:v>
                </c:pt>
                <c:pt idx="24864">
                  <c:v>1.832546E-3</c:v>
                </c:pt>
                <c:pt idx="24865">
                  <c:v>2.117753E-3</c:v>
                </c:pt>
                <c:pt idx="24866">
                  <c:v>8.6488889999999999E-3</c:v>
                </c:pt>
                <c:pt idx="24867">
                  <c:v>2.537288E-3</c:v>
                </c:pt>
                <c:pt idx="24868">
                  <c:v>4.3602220000000004E-3</c:v>
                </c:pt>
                <c:pt idx="24869">
                  <c:v>7.5905030000000002E-3</c:v>
                </c:pt>
                <c:pt idx="24870">
                  <c:v>7.4922319999999997E-3</c:v>
                </c:pt>
                <c:pt idx="24871">
                  <c:v>7.9832900000000005E-3</c:v>
                </c:pt>
                <c:pt idx="24872">
                  <c:v>4.6231789999999998E-3</c:v>
                </c:pt>
                <c:pt idx="24873">
                  <c:v>5.7114059999999996E-3</c:v>
                </c:pt>
                <c:pt idx="24874">
                  <c:v>5.6317770000000001E-3</c:v>
                </c:pt>
                <c:pt idx="24875">
                  <c:v>8.1969520000000004E-3</c:v>
                </c:pt>
                <c:pt idx="24876">
                  <c:v>8.7612760000000001E-3</c:v>
                </c:pt>
                <c:pt idx="24877">
                  <c:v>6.6008669999999998E-3</c:v>
                </c:pt>
                <c:pt idx="24878">
                  <c:v>4.7992379999999999E-3</c:v>
                </c:pt>
                <c:pt idx="24879">
                  <c:v>3.3247089999999999E-3</c:v>
                </c:pt>
                <c:pt idx="24880">
                  <c:v>7.4989480000000001E-3</c:v>
                </c:pt>
                <c:pt idx="24881">
                  <c:v>3.4895590000000002E-3</c:v>
                </c:pt>
                <c:pt idx="24882">
                  <c:v>7.6606019999999999E-3</c:v>
                </c:pt>
                <c:pt idx="24883">
                  <c:v>2.585155E-3</c:v>
                </c:pt>
                <c:pt idx="24884">
                  <c:v>5.2972700000000002E-4</c:v>
                </c:pt>
                <c:pt idx="24885" formatCode="0.00E+00">
                  <c:v>3.2313600000000002E-5</c:v>
                </c:pt>
                <c:pt idx="24886">
                  <c:v>2.0198310000000001E-3</c:v>
                </c:pt>
                <c:pt idx="24887">
                  <c:v>3.4424970000000001E-3</c:v>
                </c:pt>
                <c:pt idx="24888">
                  <c:v>2.335953E-3</c:v>
                </c:pt>
                <c:pt idx="24889">
                  <c:v>-1.56668E-3</c:v>
                </c:pt>
                <c:pt idx="24890">
                  <c:v>1.211796E-3</c:v>
                </c:pt>
                <c:pt idx="24891">
                  <c:v>-1.3022439999999999E-3</c:v>
                </c:pt>
                <c:pt idx="24892">
                  <c:v>-7.29665E-4</c:v>
                </c:pt>
                <c:pt idx="24893">
                  <c:v>2.234584E-3</c:v>
                </c:pt>
                <c:pt idx="24894">
                  <c:v>3.2577700000000001E-3</c:v>
                </c:pt>
                <c:pt idx="24895">
                  <c:v>1.8400510000000001E-3</c:v>
                </c:pt>
                <c:pt idx="24896">
                  <c:v>2.3351330000000001E-3</c:v>
                </c:pt>
                <c:pt idx="24897">
                  <c:v>1.564626E-3</c:v>
                </c:pt>
                <c:pt idx="24898">
                  <c:v>3.917795E-3</c:v>
                </c:pt>
                <c:pt idx="24899">
                  <c:v>4.664718E-3</c:v>
                </c:pt>
                <c:pt idx="24900">
                  <c:v>4.0077159999999997E-3</c:v>
                </c:pt>
                <c:pt idx="24901">
                  <c:v>2.919718E-3</c:v>
                </c:pt>
                <c:pt idx="24902">
                  <c:v>4.6001729999999999E-3</c:v>
                </c:pt>
                <c:pt idx="24903">
                  <c:v>2.7259850000000002E-3</c:v>
                </c:pt>
                <c:pt idx="24904">
                  <c:v>1.327293E-3</c:v>
                </c:pt>
                <c:pt idx="24905">
                  <c:v>3.8854530000000001E-3</c:v>
                </c:pt>
                <c:pt idx="24906">
                  <c:v>7.4370449999999998E-3</c:v>
                </c:pt>
                <c:pt idx="24907">
                  <c:v>9.1952010000000001E-3</c:v>
                </c:pt>
                <c:pt idx="24908">
                  <c:v>5.2720989999999997E-3</c:v>
                </c:pt>
                <c:pt idx="24909">
                  <c:v>3.0333140000000001E-3</c:v>
                </c:pt>
                <c:pt idx="24910">
                  <c:v>1.1264910000000001E-3</c:v>
                </c:pt>
                <c:pt idx="24911">
                  <c:v>5.3142989999999998E-3</c:v>
                </c:pt>
                <c:pt idx="24912">
                  <c:v>7.2879679999999997E-3</c:v>
                </c:pt>
                <c:pt idx="24913">
                  <c:v>5.3601969999999997E-3</c:v>
                </c:pt>
                <c:pt idx="24914">
                  <c:v>8.6617169999999993E-3</c:v>
                </c:pt>
                <c:pt idx="24915">
                  <c:v>4.2616260000000001E-3</c:v>
                </c:pt>
                <c:pt idx="24916">
                  <c:v>2.90661E-3</c:v>
                </c:pt>
                <c:pt idx="24917">
                  <c:v>5.4469599999999998E-3</c:v>
                </c:pt>
                <c:pt idx="24918">
                  <c:v>6.4728090000000004E-3</c:v>
                </c:pt>
                <c:pt idx="24919">
                  <c:v>5.5896990000000001E-3</c:v>
                </c:pt>
                <c:pt idx="24920">
                  <c:v>3.339594E-3</c:v>
                </c:pt>
                <c:pt idx="24921">
                  <c:v>8.8566389999999995E-3</c:v>
                </c:pt>
                <c:pt idx="24922">
                  <c:v>7.576724E-3</c:v>
                </c:pt>
                <c:pt idx="24923">
                  <c:v>1.6883569999999999E-3</c:v>
                </c:pt>
                <c:pt idx="24924">
                  <c:v>4.4774860000000001E-3</c:v>
                </c:pt>
                <c:pt idx="24925">
                  <c:v>1.779498E-3</c:v>
                </c:pt>
                <c:pt idx="24926">
                  <c:v>4.3012450000000004E-3</c:v>
                </c:pt>
                <c:pt idx="24927">
                  <c:v>3.9382439999999996E-3</c:v>
                </c:pt>
                <c:pt idx="24928">
                  <c:v>4.0841849999999997E-3</c:v>
                </c:pt>
                <c:pt idx="24929">
                  <c:v>4.0756869999999997E-3</c:v>
                </c:pt>
                <c:pt idx="24930">
                  <c:v>5.5152599999999999E-4</c:v>
                </c:pt>
                <c:pt idx="24931">
                  <c:v>6.4320810000000001E-3</c:v>
                </c:pt>
                <c:pt idx="24932">
                  <c:v>5.2325929999999998E-3</c:v>
                </c:pt>
                <c:pt idx="24933">
                  <c:v>4.6945520000000003E-3</c:v>
                </c:pt>
                <c:pt idx="24934">
                  <c:v>5.3904349999999998E-3</c:v>
                </c:pt>
                <c:pt idx="24935">
                  <c:v>5.5527900000000002E-3</c:v>
                </c:pt>
                <c:pt idx="24936">
                  <c:v>2.2600580000000001E-3</c:v>
                </c:pt>
                <c:pt idx="24937">
                  <c:v>4.6442360000000004E-3</c:v>
                </c:pt>
                <c:pt idx="24938">
                  <c:v>3.8170579999999999E-3</c:v>
                </c:pt>
                <c:pt idx="24939">
                  <c:v>6.2965190000000004E-3</c:v>
                </c:pt>
                <c:pt idx="24940">
                  <c:v>7.5681790000000004E-3</c:v>
                </c:pt>
                <c:pt idx="24941">
                  <c:v>9.8880310000000003E-3</c:v>
                </c:pt>
                <c:pt idx="24942">
                  <c:v>5.6445489999999996E-3</c:v>
                </c:pt>
                <c:pt idx="24943">
                  <c:v>3.6970250000000001E-3</c:v>
                </c:pt>
                <c:pt idx="24944">
                  <c:v>5.5367359999999996E-3</c:v>
                </c:pt>
                <c:pt idx="24945">
                  <c:v>8.1570370000000007E-3</c:v>
                </c:pt>
                <c:pt idx="24946">
                  <c:v>4.9215630000000003E-3</c:v>
                </c:pt>
                <c:pt idx="24947">
                  <c:v>6.0635319999999999E-3</c:v>
                </c:pt>
                <c:pt idx="24948">
                  <c:v>1.510059E-3</c:v>
                </c:pt>
                <c:pt idx="24949">
                  <c:v>4.6651100000000002E-4</c:v>
                </c:pt>
                <c:pt idx="24950">
                  <c:v>3.4095699999999998E-3</c:v>
                </c:pt>
                <c:pt idx="24951">
                  <c:v>3.64562E-3</c:v>
                </c:pt>
                <c:pt idx="24952">
                  <c:v>4.362543E-3</c:v>
                </c:pt>
                <c:pt idx="24953">
                  <c:v>4.0168479999999999E-3</c:v>
                </c:pt>
                <c:pt idx="24954">
                  <c:v>2.4935199999999999E-3</c:v>
                </c:pt>
                <c:pt idx="24955">
                  <c:v>5.5688600000000003E-4</c:v>
                </c:pt>
                <c:pt idx="24956">
                  <c:v>-8.7536199999999997E-4</c:v>
                </c:pt>
                <c:pt idx="24957">
                  <c:v>2.277051E-3</c:v>
                </c:pt>
                <c:pt idx="24958">
                  <c:v>-7.9224199999999997E-4</c:v>
                </c:pt>
                <c:pt idx="24959">
                  <c:v>-3.1720540000000001E-3</c:v>
                </c:pt>
                <c:pt idx="24960">
                  <c:v>-8.8333300000000003E-4</c:v>
                </c:pt>
                <c:pt idx="24961">
                  <c:v>2.4934340000000001E-3</c:v>
                </c:pt>
                <c:pt idx="24962">
                  <c:v>3.1080909999999999E-3</c:v>
                </c:pt>
                <c:pt idx="24963">
                  <c:v>3.2201489999999998E-3</c:v>
                </c:pt>
                <c:pt idx="24964">
                  <c:v>9.1784600000000005E-4</c:v>
                </c:pt>
                <c:pt idx="24965">
                  <c:v>2.127926E-3</c:v>
                </c:pt>
                <c:pt idx="24966">
                  <c:v>2.685326E-3</c:v>
                </c:pt>
                <c:pt idx="24967">
                  <c:v>4.0824140000000004E-3</c:v>
                </c:pt>
                <c:pt idx="24968">
                  <c:v>2.3202000000000001E-3</c:v>
                </c:pt>
                <c:pt idx="24969">
                  <c:v>2.17614E-3</c:v>
                </c:pt>
                <c:pt idx="24970">
                  <c:v>2.8027820000000002E-3</c:v>
                </c:pt>
                <c:pt idx="24971">
                  <c:v>2.5856759999999999E-3</c:v>
                </c:pt>
                <c:pt idx="24972">
                  <c:v>5.4752059999999998E-3</c:v>
                </c:pt>
                <c:pt idx="24973">
                  <c:v>3.5423469999999999E-3</c:v>
                </c:pt>
                <c:pt idx="24974">
                  <c:v>3.344208E-3</c:v>
                </c:pt>
                <c:pt idx="24975">
                  <c:v>4.0876600000000002E-4</c:v>
                </c:pt>
                <c:pt idx="24976">
                  <c:v>2.222379E-3</c:v>
                </c:pt>
                <c:pt idx="24977">
                  <c:v>3.2131289999999999E-3</c:v>
                </c:pt>
                <c:pt idx="24978">
                  <c:v>1.927355E-3</c:v>
                </c:pt>
                <c:pt idx="24979">
                  <c:v>-6.0685800000000005E-4</c:v>
                </c:pt>
                <c:pt idx="24980">
                  <c:v>6.0807700000000005E-4</c:v>
                </c:pt>
                <c:pt idx="24981">
                  <c:v>1.4203569999999999E-3</c:v>
                </c:pt>
                <c:pt idx="24982">
                  <c:v>1.1242139999999999E-3</c:v>
                </c:pt>
                <c:pt idx="24983">
                  <c:v>1.9683190000000001E-3</c:v>
                </c:pt>
                <c:pt idx="24984">
                  <c:v>4.0796729999999998E-3</c:v>
                </c:pt>
                <c:pt idx="24985">
                  <c:v>2.1212269999999998E-3</c:v>
                </c:pt>
                <c:pt idx="24986">
                  <c:v>-1.659397E-3</c:v>
                </c:pt>
                <c:pt idx="24987">
                  <c:v>-6.6538199999999995E-4</c:v>
                </c:pt>
                <c:pt idx="24988">
                  <c:v>2.3730180000000002E-3</c:v>
                </c:pt>
                <c:pt idx="24989">
                  <c:v>1.803853E-3</c:v>
                </c:pt>
                <c:pt idx="24990">
                  <c:v>2.0147749999999999E-3</c:v>
                </c:pt>
                <c:pt idx="24991">
                  <c:v>4.1891890000000003E-3</c:v>
                </c:pt>
                <c:pt idx="24992">
                  <c:v>1.825101E-3</c:v>
                </c:pt>
                <c:pt idx="24993">
                  <c:v>1.349727E-3</c:v>
                </c:pt>
                <c:pt idx="24994">
                  <c:v>1.221363E-3</c:v>
                </c:pt>
                <c:pt idx="24995">
                  <c:v>3.1009119999999999E-3</c:v>
                </c:pt>
                <c:pt idx="24996">
                  <c:v>1.7099420000000001E-3</c:v>
                </c:pt>
                <c:pt idx="24997">
                  <c:v>4.3550070000000001E-3</c:v>
                </c:pt>
                <c:pt idx="24998">
                  <c:v>-8.7197999999999996E-4</c:v>
                </c:pt>
                <c:pt idx="24999">
                  <c:v>7.6939499999999997E-4</c:v>
                </c:pt>
                <c:pt idx="25000">
                  <c:v>1.119068E-3</c:v>
                </c:pt>
                <c:pt idx="25001">
                  <c:v>-1.8639209999999999E-3</c:v>
                </c:pt>
                <c:pt idx="25002">
                  <c:v>7.8938599999999999E-4</c:v>
                </c:pt>
                <c:pt idx="25003">
                  <c:v>2.9971289999999999E-3</c:v>
                </c:pt>
                <c:pt idx="25004">
                  <c:v>3.4607850000000001E-3</c:v>
                </c:pt>
                <c:pt idx="25005">
                  <c:v>1.1498179999999999E-3</c:v>
                </c:pt>
                <c:pt idx="25006">
                  <c:v>-2.1556969999999998E-3</c:v>
                </c:pt>
                <c:pt idx="25007">
                  <c:v>-1.905999E-3</c:v>
                </c:pt>
                <c:pt idx="25008">
                  <c:v>9.1375600000000005E-4</c:v>
                </c:pt>
                <c:pt idx="25009">
                  <c:v>8.20745E-4</c:v>
                </c:pt>
                <c:pt idx="25010">
                  <c:v>-8.7169400000000001E-4</c:v>
                </c:pt>
                <c:pt idx="25011">
                  <c:v>2.3684589999999998E-3</c:v>
                </c:pt>
                <c:pt idx="25012">
                  <c:v>1.5242369999999999E-3</c:v>
                </c:pt>
                <c:pt idx="25013">
                  <c:v>-1.608141E-3</c:v>
                </c:pt>
                <c:pt idx="25014">
                  <c:v>-1.802019E-3</c:v>
                </c:pt>
                <c:pt idx="25015">
                  <c:v>-7.3390700000000001E-4</c:v>
                </c:pt>
                <c:pt idx="25016">
                  <c:v>9.9341899999999994E-4</c:v>
                </c:pt>
                <c:pt idx="25017">
                  <c:v>2.6545850000000001E-3</c:v>
                </c:pt>
                <c:pt idx="25018">
                  <c:v>1.0702699999999999E-3</c:v>
                </c:pt>
                <c:pt idx="25019">
                  <c:v>8.7540600000000001E-4</c:v>
                </c:pt>
                <c:pt idx="25020">
                  <c:v>3.0373599999999998E-3</c:v>
                </c:pt>
                <c:pt idx="25021">
                  <c:v>1.37579E-3</c:v>
                </c:pt>
                <c:pt idx="25022">
                  <c:v>2.5806199999999998E-4</c:v>
                </c:pt>
                <c:pt idx="25023">
                  <c:v>3.053254E-3</c:v>
                </c:pt>
                <c:pt idx="25024">
                  <c:v>4.9800499999999998E-3</c:v>
                </c:pt>
                <c:pt idx="25025">
                  <c:v>9.6360900000000004E-4</c:v>
                </c:pt>
                <c:pt idx="25026">
                  <c:v>1.459489E-3</c:v>
                </c:pt>
                <c:pt idx="25027">
                  <c:v>2.606461E-3</c:v>
                </c:pt>
                <c:pt idx="25028">
                  <c:v>3.842434E-3</c:v>
                </c:pt>
                <c:pt idx="25029">
                  <c:v>2.4769950000000001E-3</c:v>
                </c:pt>
                <c:pt idx="25030">
                  <c:v>1.8018839999999999E-3</c:v>
                </c:pt>
                <c:pt idx="25031">
                  <c:v>4.0004400000000001E-4</c:v>
                </c:pt>
                <c:pt idx="25032">
                  <c:v>2.7388320000000001E-3</c:v>
                </c:pt>
                <c:pt idx="25033">
                  <c:v>6.5341089999999998E-3</c:v>
                </c:pt>
                <c:pt idx="25034">
                  <c:v>1.6874220000000001E-3</c:v>
                </c:pt>
                <c:pt idx="25035">
                  <c:v>2.048841E-3</c:v>
                </c:pt>
                <c:pt idx="25036">
                  <c:v>-1.483842E-3</c:v>
                </c:pt>
                <c:pt idx="25037">
                  <c:v>4.1055479999999997E-3</c:v>
                </c:pt>
                <c:pt idx="25038">
                  <c:v>5.7561749999999997E-3</c:v>
                </c:pt>
                <c:pt idx="25039">
                  <c:v>-9.5816800000000002E-4</c:v>
                </c:pt>
                <c:pt idx="25040">
                  <c:v>-1.0492489999999999E-3</c:v>
                </c:pt>
                <c:pt idx="25041">
                  <c:v>3.4982490000000002E-3</c:v>
                </c:pt>
                <c:pt idx="25042">
                  <c:v>-3.2019200000000001E-4</c:v>
                </c:pt>
                <c:pt idx="25043">
                  <c:v>3.5532599999999999E-4</c:v>
                </c:pt>
                <c:pt idx="25044">
                  <c:v>5.8536880000000001E-3</c:v>
                </c:pt>
                <c:pt idx="25045">
                  <c:v>-1.249773E-3</c:v>
                </c:pt>
                <c:pt idx="25046">
                  <c:v>-1.742724E-3</c:v>
                </c:pt>
                <c:pt idx="25047">
                  <c:v>-4.0392500000000002E-4</c:v>
                </c:pt>
                <c:pt idx="25048">
                  <c:v>-6.4360899999999996E-4</c:v>
                </c:pt>
                <c:pt idx="25049">
                  <c:v>2.6988799999999997E-4</c:v>
                </c:pt>
                <c:pt idx="25050">
                  <c:v>2.3769809999999998E-3</c:v>
                </c:pt>
                <c:pt idx="25051">
                  <c:v>6.3441300000000001E-4</c:v>
                </c:pt>
                <c:pt idx="25052">
                  <c:v>2.8749299999999999E-3</c:v>
                </c:pt>
                <c:pt idx="25053">
                  <c:v>6.5810399999999996E-4</c:v>
                </c:pt>
                <c:pt idx="25054">
                  <c:v>1.891148E-3</c:v>
                </c:pt>
                <c:pt idx="25055">
                  <c:v>3.719614E-3</c:v>
                </c:pt>
                <c:pt idx="25056">
                  <c:v>2.5552800000000001E-3</c:v>
                </c:pt>
                <c:pt idx="25057">
                  <c:v>3.3098310000000001E-3</c:v>
                </c:pt>
                <c:pt idx="25058">
                  <c:v>4.1359430000000004E-3</c:v>
                </c:pt>
                <c:pt idx="25059">
                  <c:v>1.685586E-3</c:v>
                </c:pt>
                <c:pt idx="25060">
                  <c:v>1.34029E-4</c:v>
                </c:pt>
                <c:pt idx="25061">
                  <c:v>2.573129E-3</c:v>
                </c:pt>
                <c:pt idx="25062">
                  <c:v>3.4832400000000001E-4</c:v>
                </c:pt>
                <c:pt idx="25063">
                  <c:v>5.2209379999999996E-3</c:v>
                </c:pt>
                <c:pt idx="25064">
                  <c:v>6.3948590000000001E-3</c:v>
                </c:pt>
                <c:pt idx="25065">
                  <c:v>-5.3936299999999995E-4</c:v>
                </c:pt>
                <c:pt idx="25066">
                  <c:v>3.8844140000000001E-3</c:v>
                </c:pt>
                <c:pt idx="25067">
                  <c:v>8.9901540000000002E-3</c:v>
                </c:pt>
                <c:pt idx="25068">
                  <c:v>-2.6364079999999998E-3</c:v>
                </c:pt>
                <c:pt idx="25069">
                  <c:v>1.7406730000000001E-3</c:v>
                </c:pt>
                <c:pt idx="25070">
                  <c:v>2.8370969999999998E-3</c:v>
                </c:pt>
                <c:pt idx="25071">
                  <c:v>2.1800949999999999E-3</c:v>
                </c:pt>
                <c:pt idx="25072">
                  <c:v>8.7021770000000002E-3</c:v>
                </c:pt>
                <c:pt idx="25073">
                  <c:v>6.4478300000000001E-4</c:v>
                </c:pt>
                <c:pt idx="25074">
                  <c:v>-2.2991800000000001E-3</c:v>
                </c:pt>
                <c:pt idx="25075">
                  <c:v>4.3950630000000003E-3</c:v>
                </c:pt>
                <c:pt idx="25076">
                  <c:v>4.568435E-3</c:v>
                </c:pt>
                <c:pt idx="25077">
                  <c:v>-2.4189720000000001E-3</c:v>
                </c:pt>
                <c:pt idx="25078">
                  <c:v>-2.2527910000000001E-3</c:v>
                </c:pt>
                <c:pt idx="25079">
                  <c:v>3.1906920000000002E-3</c:v>
                </c:pt>
                <c:pt idx="25080">
                  <c:v>6.1595840000000001E-3</c:v>
                </c:pt>
                <c:pt idx="25081">
                  <c:v>4.9164499999999997E-4</c:v>
                </c:pt>
                <c:pt idx="25082">
                  <c:v>-7.3474100000000002E-4</c:v>
                </c:pt>
                <c:pt idx="25083">
                  <c:v>4.818297E-3</c:v>
                </c:pt>
                <c:pt idx="25084">
                  <c:v>4.9804840000000003E-3</c:v>
                </c:pt>
                <c:pt idx="25085">
                  <c:v>-1.4828E-3</c:v>
                </c:pt>
                <c:pt idx="25086">
                  <c:v>-4.7452699999999998E-4</c:v>
                </c:pt>
                <c:pt idx="25087">
                  <c:v>2.2931199999999999E-4</c:v>
                </c:pt>
                <c:pt idx="25088">
                  <c:v>4.0743840000000003E-3</c:v>
                </c:pt>
                <c:pt idx="25089">
                  <c:v>5.6312310000000004E-3</c:v>
                </c:pt>
                <c:pt idx="25090">
                  <c:v>-1.281536E-3</c:v>
                </c:pt>
                <c:pt idx="25091">
                  <c:v>2.1228369999999998E-3</c:v>
                </c:pt>
                <c:pt idx="25092">
                  <c:v>2.6642580000000001E-3</c:v>
                </c:pt>
                <c:pt idx="25093">
                  <c:v>-1.354482E-3</c:v>
                </c:pt>
                <c:pt idx="25094">
                  <c:v>-2.5939180000000002E-3</c:v>
                </c:pt>
                <c:pt idx="25095">
                  <c:v>3.1444709999999998E-3</c:v>
                </c:pt>
                <c:pt idx="25096" formatCode="0.00E+00">
                  <c:v>4.6948399999999999E-5</c:v>
                </c:pt>
                <c:pt idx="25097">
                  <c:v>1.2407060000000001E-3</c:v>
                </c:pt>
                <c:pt idx="25098">
                  <c:v>-6.6292100000000002E-4</c:v>
                </c:pt>
                <c:pt idx="25099">
                  <c:v>-2.3146730000000002E-3</c:v>
                </c:pt>
                <c:pt idx="25100">
                  <c:v>1.7296029999999999E-3</c:v>
                </c:pt>
                <c:pt idx="25101">
                  <c:v>-4.6544400000000002E-4</c:v>
                </c:pt>
                <c:pt idx="25102" formatCode="0.00E+00">
                  <c:v>5.0410600000000001E-5</c:v>
                </c:pt>
                <c:pt idx="25103">
                  <c:v>2.2550650000000001E-3</c:v>
                </c:pt>
                <c:pt idx="25104">
                  <c:v>-3.3077459999999999E-3</c:v>
                </c:pt>
                <c:pt idx="25105">
                  <c:v>-8.2008700000000005E-4</c:v>
                </c:pt>
                <c:pt idx="25106">
                  <c:v>1.9972710000000001E-3</c:v>
                </c:pt>
                <c:pt idx="25107">
                  <c:v>2.8961460000000001E-3</c:v>
                </c:pt>
                <c:pt idx="25108">
                  <c:v>5.3001819999999996E-3</c:v>
                </c:pt>
                <c:pt idx="25109">
                  <c:v>2.270879E-3</c:v>
                </c:pt>
                <c:pt idx="25110">
                  <c:v>1.012535E-3</c:v>
                </c:pt>
                <c:pt idx="25111">
                  <c:v>-1.3702199999999999E-4</c:v>
                </c:pt>
                <c:pt idx="25112">
                  <c:v>1.6125199999999999E-4</c:v>
                </c:pt>
                <c:pt idx="25113">
                  <c:v>8.5671599999999999E-4</c:v>
                </c:pt>
                <c:pt idx="25114">
                  <c:v>4.0945870000000002E-3</c:v>
                </c:pt>
                <c:pt idx="25115">
                  <c:v>3.6915070000000001E-3</c:v>
                </c:pt>
                <c:pt idx="25116">
                  <c:v>3.7684720000000001E-3</c:v>
                </c:pt>
                <c:pt idx="25117">
                  <c:v>4.41311E-4</c:v>
                </c:pt>
                <c:pt idx="25118">
                  <c:v>-1.452463E-3</c:v>
                </c:pt>
                <c:pt idx="25119">
                  <c:v>4.014971E-3</c:v>
                </c:pt>
                <c:pt idx="25120">
                  <c:v>1.9393030000000001E-3</c:v>
                </c:pt>
                <c:pt idx="25121">
                  <c:v>-1.4850200000000001E-3</c:v>
                </c:pt>
                <c:pt idx="25122">
                  <c:v>2.3933420000000001E-3</c:v>
                </c:pt>
                <c:pt idx="25123">
                  <c:v>-1.0148830000000001E-3</c:v>
                </c:pt>
                <c:pt idx="25124">
                  <c:v>-1.113686E-3</c:v>
                </c:pt>
                <c:pt idx="25125">
                  <c:v>-1.5985089999999999E-3</c:v>
                </c:pt>
                <c:pt idx="25126">
                  <c:v>-3.968722E-3</c:v>
                </c:pt>
                <c:pt idx="25127">
                  <c:v>4.6567300000000004E-3</c:v>
                </c:pt>
                <c:pt idx="25128">
                  <c:v>1.75429E-4</c:v>
                </c:pt>
                <c:pt idx="25129">
                  <c:v>-2.3845989999999998E-3</c:v>
                </c:pt>
                <c:pt idx="25130">
                  <c:v>6.149234E-3</c:v>
                </c:pt>
                <c:pt idx="25131">
                  <c:v>6.658443E-3</c:v>
                </c:pt>
                <c:pt idx="25132">
                  <c:v>-2.6189450000000001E-3</c:v>
                </c:pt>
                <c:pt idx="25133">
                  <c:v>-3.619532E-3</c:v>
                </c:pt>
                <c:pt idx="25134">
                  <c:v>1.7755E-3</c:v>
                </c:pt>
                <c:pt idx="25135">
                  <c:v>8.2767650000000002E-3</c:v>
                </c:pt>
                <c:pt idx="25136">
                  <c:v>5.9137419999999996E-3</c:v>
                </c:pt>
                <c:pt idx="25137">
                  <c:v>2.497328E-3</c:v>
                </c:pt>
                <c:pt idx="25138">
                  <c:v>7.5448169999999997E-3</c:v>
                </c:pt>
                <c:pt idx="25139">
                  <c:v>1.0468565000000001E-2</c:v>
                </c:pt>
                <c:pt idx="25140">
                  <c:v>4.9041570000000001E-3</c:v>
                </c:pt>
                <c:pt idx="25141">
                  <c:v>5.1977840000000004E-3</c:v>
                </c:pt>
                <c:pt idx="25142">
                  <c:v>2.8107929999999998E-3</c:v>
                </c:pt>
                <c:pt idx="25143">
                  <c:v>5.8054200000000004E-3</c:v>
                </c:pt>
                <c:pt idx="25144">
                  <c:v>4.7827659999999999E-3</c:v>
                </c:pt>
                <c:pt idx="25145">
                  <c:v>1.564167E-3</c:v>
                </c:pt>
                <c:pt idx="25146">
                  <c:v>3.2872320000000002E-3</c:v>
                </c:pt>
                <c:pt idx="25147">
                  <c:v>2.9520340000000001E-3</c:v>
                </c:pt>
                <c:pt idx="25148">
                  <c:v>2.4990300000000002E-3</c:v>
                </c:pt>
                <c:pt idx="25149">
                  <c:v>2.357376E-3</c:v>
                </c:pt>
                <c:pt idx="25150">
                  <c:v>3.0372810000000002E-3</c:v>
                </c:pt>
                <c:pt idx="25151">
                  <c:v>5.277487E-3</c:v>
                </c:pt>
                <c:pt idx="25152">
                  <c:v>1.3155020000000001E-3</c:v>
                </c:pt>
                <c:pt idx="25153">
                  <c:v>-9.1917699999999997E-4</c:v>
                </c:pt>
                <c:pt idx="25154">
                  <c:v>7.9403500000000001E-4</c:v>
                </c:pt>
                <c:pt idx="25155">
                  <c:v>3.4910900000000001E-3</c:v>
                </c:pt>
                <c:pt idx="25156">
                  <c:v>1.7248809999999999E-3</c:v>
                </c:pt>
                <c:pt idx="25157">
                  <c:v>-1.5738849999999999E-3</c:v>
                </c:pt>
                <c:pt idx="25158">
                  <c:v>1.289812E-3</c:v>
                </c:pt>
                <c:pt idx="25159">
                  <c:v>3.0856719999999998E-3</c:v>
                </c:pt>
                <c:pt idx="25160">
                  <c:v>4.54828E-3</c:v>
                </c:pt>
                <c:pt idx="25161">
                  <c:v>2.4192520000000002E-3</c:v>
                </c:pt>
                <c:pt idx="25162">
                  <c:v>2.6781109999999999E-3</c:v>
                </c:pt>
                <c:pt idx="25163">
                  <c:v>-2.5724210000000001E-3</c:v>
                </c:pt>
                <c:pt idx="25164">
                  <c:v>2.4769330000000002E-3</c:v>
                </c:pt>
                <c:pt idx="25165">
                  <c:v>2.0419729999999999E-3</c:v>
                </c:pt>
                <c:pt idx="25166">
                  <c:v>3.2981859999999998E-3</c:v>
                </c:pt>
                <c:pt idx="25167">
                  <c:v>-1.2501739999999999E-3</c:v>
                </c:pt>
                <c:pt idx="25168" formatCode="0.00E+00">
                  <c:v>-3.9234799999999999E-5</c:v>
                </c:pt>
                <c:pt idx="25169">
                  <c:v>4.4845830000000003E-3</c:v>
                </c:pt>
                <c:pt idx="25170">
                  <c:v>2.8629839999999998E-3</c:v>
                </c:pt>
                <c:pt idx="25171">
                  <c:v>3.2452549999999998E-3</c:v>
                </c:pt>
                <c:pt idx="25172">
                  <c:v>2.2257969999999998E-3</c:v>
                </c:pt>
                <c:pt idx="25173">
                  <c:v>-6.4772199999999999E-4</c:v>
                </c:pt>
                <c:pt idx="25174">
                  <c:v>-2.408604E-3</c:v>
                </c:pt>
                <c:pt idx="25175">
                  <c:v>-7.8930299999999999E-4</c:v>
                </c:pt>
                <c:pt idx="25176">
                  <c:v>-1.0233950000000001E-3</c:v>
                </c:pt>
                <c:pt idx="25177">
                  <c:v>2.1535920000000002E-3</c:v>
                </c:pt>
                <c:pt idx="25178">
                  <c:v>3.4004840000000001E-3</c:v>
                </c:pt>
                <c:pt idx="25179">
                  <c:v>5.2722180000000004E-3</c:v>
                </c:pt>
                <c:pt idx="25180">
                  <c:v>2.1794890000000002E-3</c:v>
                </c:pt>
                <c:pt idx="25181">
                  <c:v>-1.25554E-4</c:v>
                </c:pt>
                <c:pt idx="25182">
                  <c:v>9.0136000000000003E-4</c:v>
                </c:pt>
                <c:pt idx="25183">
                  <c:v>5.3788789999999996E-3</c:v>
                </c:pt>
                <c:pt idx="25184">
                  <c:v>5.9168379999999998E-3</c:v>
                </c:pt>
                <c:pt idx="25185">
                  <c:v>3.254182E-3</c:v>
                </c:pt>
                <c:pt idx="25186">
                  <c:v>3.6222310000000001E-3</c:v>
                </c:pt>
                <c:pt idx="25187">
                  <c:v>3.018246E-3</c:v>
                </c:pt>
                <c:pt idx="25188">
                  <c:v>1.8808099999999999E-3</c:v>
                </c:pt>
                <c:pt idx="25189">
                  <c:v>2.3826569999999998E-3</c:v>
                </c:pt>
                <c:pt idx="25190">
                  <c:v>3.288132E-3</c:v>
                </c:pt>
                <c:pt idx="25191">
                  <c:v>3.780177E-3</c:v>
                </c:pt>
                <c:pt idx="25192">
                  <c:v>6.3740960000000001E-3</c:v>
                </c:pt>
                <c:pt idx="25193">
                  <c:v>8.0815699999999999E-4</c:v>
                </c:pt>
                <c:pt idx="25194">
                  <c:v>3.5876979999999998E-3</c:v>
                </c:pt>
                <c:pt idx="25195">
                  <c:v>4.2505659999999999E-3</c:v>
                </c:pt>
                <c:pt idx="25196">
                  <c:v>2.6169819999999999E-3</c:v>
                </c:pt>
                <c:pt idx="25197">
                  <c:v>3.755516E-3</c:v>
                </c:pt>
                <c:pt idx="25198">
                  <c:v>8.2970060000000009E-3</c:v>
                </c:pt>
                <c:pt idx="25199">
                  <c:v>2.763723E-3</c:v>
                </c:pt>
                <c:pt idx="25200">
                  <c:v>-1.31624E-3</c:v>
                </c:pt>
                <c:pt idx="25201">
                  <c:v>5.2617339999999997E-3</c:v>
                </c:pt>
                <c:pt idx="25202">
                  <c:v>5.0340339999999997E-3</c:v>
                </c:pt>
                <c:pt idx="25203">
                  <c:v>4.3205530000000004E-3</c:v>
                </c:pt>
                <c:pt idx="25204">
                  <c:v>2.2267749999999998E-3</c:v>
                </c:pt>
                <c:pt idx="25205">
                  <c:v>2.678255E-3</c:v>
                </c:pt>
                <c:pt idx="25206">
                  <c:v>2.259339E-3</c:v>
                </c:pt>
                <c:pt idx="25207">
                  <c:v>4.2008159999999996E-3</c:v>
                </c:pt>
                <c:pt idx="25208">
                  <c:v>-1.2418869999999999E-3</c:v>
                </c:pt>
                <c:pt idx="25209">
                  <c:v>9.6873200000000003E-4</c:v>
                </c:pt>
                <c:pt idx="25210">
                  <c:v>7.806398E-3</c:v>
                </c:pt>
                <c:pt idx="25211">
                  <c:v>5.6795839999999997E-3</c:v>
                </c:pt>
                <c:pt idx="25212">
                  <c:v>1.13045E-4</c:v>
                </c:pt>
                <c:pt idx="25213">
                  <c:v>2.9935199999999999E-3</c:v>
                </c:pt>
                <c:pt idx="25214">
                  <c:v>7.0228829999999997E-3</c:v>
                </c:pt>
                <c:pt idx="25215">
                  <c:v>4.1475460000000002E-3</c:v>
                </c:pt>
                <c:pt idx="25216">
                  <c:v>1.0172670000000001E-3</c:v>
                </c:pt>
                <c:pt idx="25217">
                  <c:v>8.7329900000000002E-4</c:v>
                </c:pt>
                <c:pt idx="25218">
                  <c:v>9.6766449999999993E-3</c:v>
                </c:pt>
                <c:pt idx="25219">
                  <c:v>4.5091910000000001E-3</c:v>
                </c:pt>
                <c:pt idx="25220">
                  <c:v>1.199947E-3</c:v>
                </c:pt>
                <c:pt idx="25221">
                  <c:v>2.7882559999999998E-3</c:v>
                </c:pt>
                <c:pt idx="25222">
                  <c:v>4.2990670000000002E-3</c:v>
                </c:pt>
                <c:pt idx="25223">
                  <c:v>1.8462699999999999E-3</c:v>
                </c:pt>
                <c:pt idx="25224">
                  <c:v>2.026566E-3</c:v>
                </c:pt>
                <c:pt idx="25225">
                  <c:v>-2.4589640000000001E-3</c:v>
                </c:pt>
                <c:pt idx="25226">
                  <c:v>5.9701399999999999E-4</c:v>
                </c:pt>
                <c:pt idx="25227">
                  <c:v>2.3207499999999999E-4</c:v>
                </c:pt>
                <c:pt idx="25228">
                  <c:v>6.3820700000000001E-4</c:v>
                </c:pt>
                <c:pt idx="25229">
                  <c:v>-6.4517000000000003E-4</c:v>
                </c:pt>
                <c:pt idx="25230">
                  <c:v>4.3192279999999996E-3</c:v>
                </c:pt>
                <c:pt idx="25231">
                  <c:v>2.3182709999999998E-3</c:v>
                </c:pt>
                <c:pt idx="25232">
                  <c:v>-6.5008799999999995E-4</c:v>
                </c:pt>
                <c:pt idx="25233">
                  <c:v>-7.9385100000000004E-4</c:v>
                </c:pt>
                <c:pt idx="25234">
                  <c:v>-3.6242000000000002E-4</c:v>
                </c:pt>
                <c:pt idx="25235">
                  <c:v>5.0276300000000004E-4</c:v>
                </c:pt>
                <c:pt idx="25236">
                  <c:v>-6.9885499999999996E-4</c:v>
                </c:pt>
                <c:pt idx="25237">
                  <c:v>-2.508059E-3</c:v>
                </c:pt>
                <c:pt idx="25238">
                  <c:v>-5.7573820000000001E-3</c:v>
                </c:pt>
                <c:pt idx="25239">
                  <c:v>-8.9264800000000001E-4</c:v>
                </c:pt>
                <c:pt idx="25240">
                  <c:v>4.2903960000000001E-3</c:v>
                </c:pt>
                <c:pt idx="25241">
                  <c:v>5.424753E-3</c:v>
                </c:pt>
                <c:pt idx="25242">
                  <c:v>3.415398E-3</c:v>
                </c:pt>
                <c:pt idx="25243">
                  <c:v>2.6082710000000001E-3</c:v>
                </c:pt>
                <c:pt idx="25244">
                  <c:v>4.1382600000000001E-4</c:v>
                </c:pt>
                <c:pt idx="25245">
                  <c:v>1.7799370000000001E-3</c:v>
                </c:pt>
                <c:pt idx="25246">
                  <c:v>8.3667340000000007E-3</c:v>
                </c:pt>
                <c:pt idx="25247">
                  <c:v>6.0623200000000004E-3</c:v>
                </c:pt>
                <c:pt idx="25248">
                  <c:v>8.0642179999999997E-3</c:v>
                </c:pt>
                <c:pt idx="25249">
                  <c:v>6.605039E-3</c:v>
                </c:pt>
                <c:pt idx="25250">
                  <c:v>5.5331169999999997E-3</c:v>
                </c:pt>
                <c:pt idx="25251">
                  <c:v>-1.9614200000000001E-4</c:v>
                </c:pt>
                <c:pt idx="25252">
                  <c:v>1.3721805E-2</c:v>
                </c:pt>
                <c:pt idx="25253">
                  <c:v>1.0257797000000001E-2</c:v>
                </c:pt>
                <c:pt idx="25254">
                  <c:v>8.3459129999999999E-3</c:v>
                </c:pt>
                <c:pt idx="25255">
                  <c:v>9.2764830000000003E-3</c:v>
                </c:pt>
                <c:pt idx="25256">
                  <c:v>8.3885839999999993E-3</c:v>
                </c:pt>
                <c:pt idx="25257">
                  <c:v>1.2538089000000001E-2</c:v>
                </c:pt>
                <c:pt idx="25258">
                  <c:v>1.162063E-2</c:v>
                </c:pt>
                <c:pt idx="25259">
                  <c:v>5.6244570000000002E-3</c:v>
                </c:pt>
                <c:pt idx="25260">
                  <c:v>1.2560394000000001E-2</c:v>
                </c:pt>
                <c:pt idx="25261">
                  <c:v>1.050798E-2</c:v>
                </c:pt>
                <c:pt idx="25262">
                  <c:v>8.2493540000000004E-3</c:v>
                </c:pt>
                <c:pt idx="25263">
                  <c:v>6.9654690000000002E-3</c:v>
                </c:pt>
                <c:pt idx="25264">
                  <c:v>1.2930949000000001E-2</c:v>
                </c:pt>
                <c:pt idx="25265">
                  <c:v>1.4138091E-2</c:v>
                </c:pt>
                <c:pt idx="25266">
                  <c:v>2.0477746000000002E-2</c:v>
                </c:pt>
                <c:pt idx="25267">
                  <c:v>1.7281346E-2</c:v>
                </c:pt>
                <c:pt idx="25268">
                  <c:v>1.7161503000000002E-2</c:v>
                </c:pt>
                <c:pt idx="25269">
                  <c:v>1.2811193E-2</c:v>
                </c:pt>
                <c:pt idx="25270">
                  <c:v>2.5232709999999998E-2</c:v>
                </c:pt>
                <c:pt idx="25271">
                  <c:v>2.282704E-2</c:v>
                </c:pt>
                <c:pt idx="25272">
                  <c:v>1.5851956E-2</c:v>
                </c:pt>
                <c:pt idx="25273">
                  <c:v>5.6282509999999999E-3</c:v>
                </c:pt>
                <c:pt idx="25274">
                  <c:v>8.1751700000000003E-4</c:v>
                </c:pt>
                <c:pt idx="25275">
                  <c:v>3.37375E-3</c:v>
                </c:pt>
                <c:pt idx="25276">
                  <c:v>9.3682590000000003E-3</c:v>
                </c:pt>
                <c:pt idx="25277">
                  <c:v>2.7652020999999999E-2</c:v>
                </c:pt>
                <c:pt idx="25278">
                  <c:v>2.4105755999999999E-2</c:v>
                </c:pt>
                <c:pt idx="25279">
                  <c:v>3.8915040000000001E-3</c:v>
                </c:pt>
                <c:pt idx="25280">
                  <c:v>-8.1989809999999993E-3</c:v>
                </c:pt>
                <c:pt idx="25281">
                  <c:v>2.7564780000000001E-3</c:v>
                </c:pt>
                <c:pt idx="25282">
                  <c:v>3.7048300000000001E-3</c:v>
                </c:pt>
                <c:pt idx="25283">
                  <c:v>8.1958110000000008E-3</c:v>
                </c:pt>
                <c:pt idx="25284">
                  <c:v>1.3832924999999999E-2</c:v>
                </c:pt>
                <c:pt idx="25285">
                  <c:v>7.7113570000000003E-3</c:v>
                </c:pt>
                <c:pt idx="25286">
                  <c:v>-1.14978E-3</c:v>
                </c:pt>
                <c:pt idx="25287">
                  <c:v>-2.805793E-3</c:v>
                </c:pt>
                <c:pt idx="25288">
                  <c:v>7.7695699999999999E-4</c:v>
                </c:pt>
                <c:pt idx="25289">
                  <c:v>9.2253830000000002E-3</c:v>
                </c:pt>
                <c:pt idx="25290">
                  <c:v>1.8130461E-2</c:v>
                </c:pt>
                <c:pt idx="25291">
                  <c:v>1.2994215999999999E-2</c:v>
                </c:pt>
                <c:pt idx="25292">
                  <c:v>9.9659350000000004E-3</c:v>
                </c:pt>
                <c:pt idx="25293">
                  <c:v>3.852102E-3</c:v>
                </c:pt>
                <c:pt idx="25294">
                  <c:v>2.8153340000000001E-3</c:v>
                </c:pt>
                <c:pt idx="25295">
                  <c:v>1.8771160000000001E-3</c:v>
                </c:pt>
                <c:pt idx="25296">
                  <c:v>1.3515928999999999E-2</c:v>
                </c:pt>
                <c:pt idx="25297">
                  <c:v>1.2951364999999999E-2</c:v>
                </c:pt>
                <c:pt idx="25298">
                  <c:v>1.1404335E-2</c:v>
                </c:pt>
                <c:pt idx="25299">
                  <c:v>1.1283707E-2</c:v>
                </c:pt>
                <c:pt idx="25300">
                  <c:v>1.1946302000000001E-2</c:v>
                </c:pt>
                <c:pt idx="25301">
                  <c:v>1.5203861000000001E-2</c:v>
                </c:pt>
                <c:pt idx="25302">
                  <c:v>1.6219325E-2</c:v>
                </c:pt>
                <c:pt idx="25303">
                  <c:v>1.0677272E-2</c:v>
                </c:pt>
                <c:pt idx="25304">
                  <c:v>9.7712649999999995E-3</c:v>
                </c:pt>
                <c:pt idx="25305">
                  <c:v>1.2551345E-2</c:v>
                </c:pt>
                <c:pt idx="25306">
                  <c:v>5.1283170000000003E-3</c:v>
                </c:pt>
                <c:pt idx="25307">
                  <c:v>5.7490370000000002E-3</c:v>
                </c:pt>
                <c:pt idx="25308">
                  <c:v>1.7304493000000001E-2</c:v>
                </c:pt>
                <c:pt idx="25309">
                  <c:v>1.4900191E-2</c:v>
                </c:pt>
                <c:pt idx="25310">
                  <c:v>1.2001075E-2</c:v>
                </c:pt>
                <c:pt idx="25311">
                  <c:v>1.5276942E-2</c:v>
                </c:pt>
                <c:pt idx="25312">
                  <c:v>9.0110569999999994E-3</c:v>
                </c:pt>
                <c:pt idx="25313">
                  <c:v>1.2822768E-2</c:v>
                </c:pt>
                <c:pt idx="25314">
                  <c:v>1.1786532000000001E-2</c:v>
                </c:pt>
                <c:pt idx="25315">
                  <c:v>8.2459520000000008E-3</c:v>
                </c:pt>
                <c:pt idx="25316">
                  <c:v>1.9424837E-2</c:v>
                </c:pt>
                <c:pt idx="25317">
                  <c:v>1.8892183999999999E-2</c:v>
                </c:pt>
                <c:pt idx="25318">
                  <c:v>9.8504850000000008E-3</c:v>
                </c:pt>
                <c:pt idx="25319">
                  <c:v>9.0445730000000002E-3</c:v>
                </c:pt>
                <c:pt idx="25320">
                  <c:v>1.3895787E-2</c:v>
                </c:pt>
                <c:pt idx="25321">
                  <c:v>1.4782134000000001E-2</c:v>
                </c:pt>
                <c:pt idx="25322">
                  <c:v>1.6106792000000002E-2</c:v>
                </c:pt>
                <c:pt idx="25323">
                  <c:v>1.0822828E-2</c:v>
                </c:pt>
                <c:pt idx="25324">
                  <c:v>1.3165876999999999E-2</c:v>
                </c:pt>
                <c:pt idx="25325">
                  <c:v>1.7320227000000001E-2</c:v>
                </c:pt>
                <c:pt idx="25326">
                  <c:v>1.5717003E-2</c:v>
                </c:pt>
                <c:pt idx="25327">
                  <c:v>9.0955870000000005E-3</c:v>
                </c:pt>
                <c:pt idx="25328">
                  <c:v>1.6047235999999999E-2</c:v>
                </c:pt>
                <c:pt idx="25329">
                  <c:v>1.4836828999999999E-2</c:v>
                </c:pt>
                <c:pt idx="25330">
                  <c:v>1.5302124E-2</c:v>
                </c:pt>
                <c:pt idx="25331">
                  <c:v>1.7196691E-2</c:v>
                </c:pt>
                <c:pt idx="25332">
                  <c:v>1.479665E-2</c:v>
                </c:pt>
                <c:pt idx="25333">
                  <c:v>1.6496245E-2</c:v>
                </c:pt>
                <c:pt idx="25334">
                  <c:v>1.4569715E-2</c:v>
                </c:pt>
                <c:pt idx="25335">
                  <c:v>1.3346165E-2</c:v>
                </c:pt>
                <c:pt idx="25336">
                  <c:v>1.6724652E-2</c:v>
                </c:pt>
                <c:pt idx="25337">
                  <c:v>1.4703865999999999E-2</c:v>
                </c:pt>
                <c:pt idx="25338">
                  <c:v>1.9237365999999999E-2</c:v>
                </c:pt>
                <c:pt idx="25339">
                  <c:v>1.9163019999999999E-2</c:v>
                </c:pt>
                <c:pt idx="25340">
                  <c:v>1.7284693E-2</c:v>
                </c:pt>
                <c:pt idx="25341">
                  <c:v>1.4867729E-2</c:v>
                </c:pt>
                <c:pt idx="25342">
                  <c:v>9.8101200000000003E-3</c:v>
                </c:pt>
                <c:pt idx="25343">
                  <c:v>1.0626651000000001E-2</c:v>
                </c:pt>
                <c:pt idx="25344">
                  <c:v>1.9877674000000001E-2</c:v>
                </c:pt>
                <c:pt idx="25345">
                  <c:v>2.0627060999999999E-2</c:v>
                </c:pt>
                <c:pt idx="25346">
                  <c:v>1.3162752999999999E-2</c:v>
                </c:pt>
                <c:pt idx="25347">
                  <c:v>1.4765821E-2</c:v>
                </c:pt>
                <c:pt idx="25348">
                  <c:v>1.4065942999999999E-2</c:v>
                </c:pt>
                <c:pt idx="25349">
                  <c:v>7.0193510000000001E-3</c:v>
                </c:pt>
                <c:pt idx="25350">
                  <c:v>1.1408507E-2</c:v>
                </c:pt>
                <c:pt idx="25351">
                  <c:v>2.0708259E-2</c:v>
                </c:pt>
                <c:pt idx="25352">
                  <c:v>1.8624600000000002E-2</c:v>
                </c:pt>
                <c:pt idx="25353">
                  <c:v>1.2014719E-2</c:v>
                </c:pt>
                <c:pt idx="25354">
                  <c:v>9.3339800000000004E-3</c:v>
                </c:pt>
                <c:pt idx="25355">
                  <c:v>6.9281150000000003E-3</c:v>
                </c:pt>
                <c:pt idx="25356">
                  <c:v>8.5728839999999994E-3</c:v>
                </c:pt>
                <c:pt idx="25357">
                  <c:v>2.0018773E-2</c:v>
                </c:pt>
                <c:pt idx="25358">
                  <c:v>1.6084751000000001E-2</c:v>
                </c:pt>
                <c:pt idx="25359">
                  <c:v>9.3043750000000001E-3</c:v>
                </c:pt>
                <c:pt idx="25360">
                  <c:v>5.1895250000000004E-3</c:v>
                </c:pt>
                <c:pt idx="25361">
                  <c:v>6.921333E-3</c:v>
                </c:pt>
                <c:pt idx="25362">
                  <c:v>1.1432728E-2</c:v>
                </c:pt>
                <c:pt idx="25363">
                  <c:v>1.1961075999999999E-2</c:v>
                </c:pt>
                <c:pt idx="25364">
                  <c:v>1.0002588999999999E-2</c:v>
                </c:pt>
                <c:pt idx="25365">
                  <c:v>1.4587522E-2</c:v>
                </c:pt>
                <c:pt idx="25366">
                  <c:v>1.4843186E-2</c:v>
                </c:pt>
                <c:pt idx="25367">
                  <c:v>8.8960729999999991E-3</c:v>
                </c:pt>
                <c:pt idx="25368">
                  <c:v>5.7527450000000001E-3</c:v>
                </c:pt>
                <c:pt idx="25369">
                  <c:v>1.4308358E-2</c:v>
                </c:pt>
                <c:pt idx="25370">
                  <c:v>1.6671116E-2</c:v>
                </c:pt>
                <c:pt idx="25371">
                  <c:v>1.4844690000000001E-2</c:v>
                </c:pt>
                <c:pt idx="25372">
                  <c:v>1.3373026999999999E-2</c:v>
                </c:pt>
                <c:pt idx="25373">
                  <c:v>1.2072794E-2</c:v>
                </c:pt>
                <c:pt idx="25374">
                  <c:v>1.2469871E-2</c:v>
                </c:pt>
                <c:pt idx="25375">
                  <c:v>1.4026861999999999E-2</c:v>
                </c:pt>
                <c:pt idx="25376">
                  <c:v>1.8778209000000001E-2</c:v>
                </c:pt>
                <c:pt idx="25377">
                  <c:v>1.5163642999999999E-2</c:v>
                </c:pt>
                <c:pt idx="25378">
                  <c:v>1.5227294000000001E-2</c:v>
                </c:pt>
                <c:pt idx="25379">
                  <c:v>8.4510239999999997E-3</c:v>
                </c:pt>
                <c:pt idx="25380">
                  <c:v>1.2116864E-2</c:v>
                </c:pt>
                <c:pt idx="25381">
                  <c:v>1.5215194E-2</c:v>
                </c:pt>
                <c:pt idx="25382">
                  <c:v>1.7090859E-2</c:v>
                </c:pt>
                <c:pt idx="25383">
                  <c:v>1.6185901999999999E-2</c:v>
                </c:pt>
                <c:pt idx="25384">
                  <c:v>1.7600041E-2</c:v>
                </c:pt>
                <c:pt idx="25385">
                  <c:v>1.1216548999999999E-2</c:v>
                </c:pt>
                <c:pt idx="25386">
                  <c:v>1.0196024999999999E-2</c:v>
                </c:pt>
                <c:pt idx="25387">
                  <c:v>1.5294444000000001E-2</c:v>
                </c:pt>
                <c:pt idx="25388">
                  <c:v>2.0352319000000001E-2</c:v>
                </c:pt>
                <c:pt idx="25389">
                  <c:v>1.88784E-2</c:v>
                </c:pt>
                <c:pt idx="25390">
                  <c:v>1.1387727E-2</c:v>
                </c:pt>
                <c:pt idx="25391">
                  <c:v>1.4761621000000001E-2</c:v>
                </c:pt>
                <c:pt idx="25392">
                  <c:v>1.7559271000000001E-2</c:v>
                </c:pt>
                <c:pt idx="25393">
                  <c:v>1.4200417E-2</c:v>
                </c:pt>
                <c:pt idx="25394">
                  <c:v>1.4552221000000001E-2</c:v>
                </c:pt>
                <c:pt idx="25395">
                  <c:v>1.3750037999999999E-2</c:v>
                </c:pt>
                <c:pt idx="25396">
                  <c:v>1.4925557000000001E-2</c:v>
                </c:pt>
                <c:pt idx="25397">
                  <c:v>1.4660782000000001E-2</c:v>
                </c:pt>
                <c:pt idx="25398">
                  <c:v>9.7789420000000005E-3</c:v>
                </c:pt>
                <c:pt idx="25399">
                  <c:v>9.3393490000000003E-3</c:v>
                </c:pt>
                <c:pt idx="25400">
                  <c:v>1.1362552999999999E-2</c:v>
                </c:pt>
                <c:pt idx="25401">
                  <c:v>1.1437622999999999E-2</c:v>
                </c:pt>
                <c:pt idx="25402">
                  <c:v>1.0675693E-2</c:v>
                </c:pt>
                <c:pt idx="25403">
                  <c:v>1.3622634E-2</c:v>
                </c:pt>
                <c:pt idx="25404">
                  <c:v>1.4028499E-2</c:v>
                </c:pt>
                <c:pt idx="25405">
                  <c:v>9.6379570000000008E-3</c:v>
                </c:pt>
                <c:pt idx="25406">
                  <c:v>1.5390651E-2</c:v>
                </c:pt>
                <c:pt idx="25407">
                  <c:v>1.1733547E-2</c:v>
                </c:pt>
                <c:pt idx="25408">
                  <c:v>1.2174034E-2</c:v>
                </c:pt>
                <c:pt idx="25409">
                  <c:v>1.2269406E-2</c:v>
                </c:pt>
                <c:pt idx="25410">
                  <c:v>1.5085697E-2</c:v>
                </c:pt>
                <c:pt idx="25411">
                  <c:v>1.3178168000000001E-2</c:v>
                </c:pt>
                <c:pt idx="25412">
                  <c:v>1.1763231000000001E-2</c:v>
                </c:pt>
                <c:pt idx="25413">
                  <c:v>1.1464679E-2</c:v>
                </c:pt>
                <c:pt idx="25414">
                  <c:v>1.6198447000000001E-2</c:v>
                </c:pt>
                <c:pt idx="25415">
                  <c:v>1.166215E-2</c:v>
                </c:pt>
                <c:pt idx="25416">
                  <c:v>1.0084493E-2</c:v>
                </c:pt>
                <c:pt idx="25417">
                  <c:v>1.5823316E-2</c:v>
                </c:pt>
                <c:pt idx="25418">
                  <c:v>1.0886882000000001E-2</c:v>
                </c:pt>
                <c:pt idx="25419">
                  <c:v>1.586595E-2</c:v>
                </c:pt>
                <c:pt idx="25420">
                  <c:v>9.6192399999999994E-3</c:v>
                </c:pt>
                <c:pt idx="25421">
                  <c:v>1.1673655999999999E-2</c:v>
                </c:pt>
                <c:pt idx="25422">
                  <c:v>1.1266725E-2</c:v>
                </c:pt>
                <c:pt idx="25423">
                  <c:v>2.8077039999999998E-3</c:v>
                </c:pt>
                <c:pt idx="25424">
                  <c:v>7.4490609999999999E-3</c:v>
                </c:pt>
                <c:pt idx="25425">
                  <c:v>1.0756675E-2</c:v>
                </c:pt>
                <c:pt idx="25426">
                  <c:v>8.5172230000000008E-3</c:v>
                </c:pt>
                <c:pt idx="25427">
                  <c:v>4.2936459999999999E-3</c:v>
                </c:pt>
                <c:pt idx="25428">
                  <c:v>3.5269210000000001E-3</c:v>
                </c:pt>
                <c:pt idx="25429">
                  <c:v>4.6947500000000001E-3</c:v>
                </c:pt>
                <c:pt idx="25430">
                  <c:v>5.4353750000000001E-3</c:v>
                </c:pt>
                <c:pt idx="25431">
                  <c:v>3.9872830000000003E-3</c:v>
                </c:pt>
                <c:pt idx="25432">
                  <c:v>6.1937110000000002E-3</c:v>
                </c:pt>
                <c:pt idx="25433">
                  <c:v>4.5185340000000003E-3</c:v>
                </c:pt>
                <c:pt idx="25434">
                  <c:v>3.2732389999999998E-3</c:v>
                </c:pt>
                <c:pt idx="25435">
                  <c:v>1.752574E-3</c:v>
                </c:pt>
                <c:pt idx="25436">
                  <c:v>-1.0828929999999999E-3</c:v>
                </c:pt>
                <c:pt idx="25437">
                  <c:v>-3.1634240000000002E-3</c:v>
                </c:pt>
                <c:pt idx="25438">
                  <c:v>-4.0875650999999999E-2</c:v>
                </c:pt>
                <c:pt idx="25439">
                  <c:v>-3.7451703000000003E-2</c:v>
                </c:pt>
                <c:pt idx="25440">
                  <c:v>2.9229321999999999E-2</c:v>
                </c:pt>
                <c:pt idx="25441">
                  <c:v>3.1130977000000001E-2</c:v>
                </c:pt>
                <c:pt idx="25442">
                  <c:v>1.6121666999999999E-2</c:v>
                </c:pt>
                <c:pt idx="25443">
                  <c:v>1.9970218000000001E-2</c:v>
                </c:pt>
                <c:pt idx="25444">
                  <c:v>2.0071684999999999E-2</c:v>
                </c:pt>
                <c:pt idx="25445">
                  <c:v>-4.0473990000000001E-3</c:v>
                </c:pt>
                <c:pt idx="25446">
                  <c:v>-1.762673E-3</c:v>
                </c:pt>
                <c:pt idx="25447">
                  <c:v>1.0354248999999999E-2</c:v>
                </c:pt>
                <c:pt idx="25448">
                  <c:v>1.2947080000000001E-3</c:v>
                </c:pt>
                <c:pt idx="25449">
                  <c:v>5.8188049999999998E-3</c:v>
                </c:pt>
                <c:pt idx="25450">
                  <c:v>1.0863631E-2</c:v>
                </c:pt>
                <c:pt idx="25451">
                  <c:v>4.1399729999999999E-3</c:v>
                </c:pt>
                <c:pt idx="25452">
                  <c:v>9.10358E-4</c:v>
                </c:pt>
                <c:pt idx="25453">
                  <c:v>3.0472210000000001E-3</c:v>
                </c:pt>
                <c:pt idx="25454" formatCode="0.00E+00">
                  <c:v>8.4986699999999997E-5</c:v>
                </c:pt>
                <c:pt idx="25455">
                  <c:v>9.2531090000000007E-3</c:v>
                </c:pt>
                <c:pt idx="25456">
                  <c:v>2.419437E-3</c:v>
                </c:pt>
                <c:pt idx="25457">
                  <c:v>2.5540399999999998E-4</c:v>
                </c:pt>
                <c:pt idx="25458">
                  <c:v>1.66188E-4</c:v>
                </c:pt>
                <c:pt idx="25459">
                  <c:v>-1.216356E-3</c:v>
                </c:pt>
                <c:pt idx="25460">
                  <c:v>3.2534930000000001E-3</c:v>
                </c:pt>
                <c:pt idx="25461">
                  <c:v>3.7265340000000001E-3</c:v>
                </c:pt>
                <c:pt idx="25462">
                  <c:v>-2.506861E-3</c:v>
                </c:pt>
                <c:pt idx="25463">
                  <c:v>6.3268000000000005E-4</c:v>
                </c:pt>
                <c:pt idx="25464">
                  <c:v>1.512055E-3</c:v>
                </c:pt>
                <c:pt idx="25465">
                  <c:v>-4.2969699999999999E-4</c:v>
                </c:pt>
                <c:pt idx="25466">
                  <c:v>-3.9567869999999998E-3</c:v>
                </c:pt>
                <c:pt idx="25467" formatCode="0.00E+00">
                  <c:v>1.44127E-5</c:v>
                </c:pt>
                <c:pt idx="25468">
                  <c:v>1.0122989999999999E-3</c:v>
                </c:pt>
                <c:pt idx="25469">
                  <c:v>4.7589989999999999E-3</c:v>
                </c:pt>
                <c:pt idx="25470">
                  <c:v>-2.2222119999999999E-3</c:v>
                </c:pt>
                <c:pt idx="25471">
                  <c:v>-2.0928259999999999E-3</c:v>
                </c:pt>
                <c:pt idx="25472">
                  <c:v>8.54761E-4</c:v>
                </c:pt>
                <c:pt idx="25473">
                  <c:v>-1.934247E-3</c:v>
                </c:pt>
                <c:pt idx="25474">
                  <c:v>9.0494900000000005E-4</c:v>
                </c:pt>
                <c:pt idx="25475">
                  <c:v>-5.1771949999999999E-3</c:v>
                </c:pt>
                <c:pt idx="25476">
                  <c:v>-5.1638789999999997E-3</c:v>
                </c:pt>
                <c:pt idx="25477" formatCode="0.00E+00">
                  <c:v>-1.9193200000000001E-5</c:v>
                </c:pt>
                <c:pt idx="25478">
                  <c:v>-5.1673500000000002E-3</c:v>
                </c:pt>
                <c:pt idx="25479">
                  <c:v>-2.1608080000000002E-3</c:v>
                </c:pt>
                <c:pt idx="25480">
                  <c:v>4.9804580000000001E-3</c:v>
                </c:pt>
                <c:pt idx="25481">
                  <c:v>-4.8143730000000003E-3</c:v>
                </c:pt>
                <c:pt idx="25482">
                  <c:v>-5.1227670000000003E-3</c:v>
                </c:pt>
                <c:pt idx="25483">
                  <c:v>-9.7948700000000002E-4</c:v>
                </c:pt>
                <c:pt idx="25484">
                  <c:v>-1.6703110000000001E-3</c:v>
                </c:pt>
                <c:pt idx="25485">
                  <c:v>-3.7283279999999999E-3</c:v>
                </c:pt>
                <c:pt idx="25486">
                  <c:v>-4.6050400000000003E-3</c:v>
                </c:pt>
                <c:pt idx="25487">
                  <c:v>-1.0523207E-2</c:v>
                </c:pt>
                <c:pt idx="25488">
                  <c:v>-5.0253779999999996E-3</c:v>
                </c:pt>
                <c:pt idx="25489">
                  <c:v>-1.6447530000000001E-3</c:v>
                </c:pt>
                <c:pt idx="25490">
                  <c:v>-1.9558100000000001E-3</c:v>
                </c:pt>
                <c:pt idx="25491">
                  <c:v>3.2451509999999999E-3</c:v>
                </c:pt>
                <c:pt idx="25492">
                  <c:v>1.9268860000000001E-3</c:v>
                </c:pt>
                <c:pt idx="25493">
                  <c:v>-3.436836E-3</c:v>
                </c:pt>
                <c:pt idx="25494">
                  <c:v>-1.6692969999999999E-3</c:v>
                </c:pt>
                <c:pt idx="25495">
                  <c:v>4.2815789999999998E-3</c:v>
                </c:pt>
                <c:pt idx="25496">
                  <c:v>-5.9231220000000003E-3</c:v>
                </c:pt>
                <c:pt idx="25497">
                  <c:v>4.4792019999999998E-3</c:v>
                </c:pt>
                <c:pt idx="25498">
                  <c:v>4.7308710000000002E-3</c:v>
                </c:pt>
                <c:pt idx="25499">
                  <c:v>-7.3272300000000001E-4</c:v>
                </c:pt>
                <c:pt idx="25500">
                  <c:v>-2.3069179999999998E-3</c:v>
                </c:pt>
                <c:pt idx="25501">
                  <c:v>3.4491330000000001E-3</c:v>
                </c:pt>
                <c:pt idx="25502">
                  <c:v>2.51742E-4</c:v>
                </c:pt>
                <c:pt idx="25503">
                  <c:v>1.0129905999999999E-2</c:v>
                </c:pt>
                <c:pt idx="25504">
                  <c:v>6.1237130000000002E-3</c:v>
                </c:pt>
                <c:pt idx="25505">
                  <c:v>-8.813675E-3</c:v>
                </c:pt>
                <c:pt idx="25506">
                  <c:v>3.9479270000000004E-3</c:v>
                </c:pt>
                <c:pt idx="25507">
                  <c:v>2.9979350000000002E-3</c:v>
                </c:pt>
                <c:pt idx="25508">
                  <c:v>-1.205598E-3</c:v>
                </c:pt>
                <c:pt idx="25509">
                  <c:v>1.4410844000000001E-2</c:v>
                </c:pt>
                <c:pt idx="25510">
                  <c:v>-2.2331130000000001E-3</c:v>
                </c:pt>
                <c:pt idx="25511">
                  <c:v>-7.2866600000000004E-3</c:v>
                </c:pt>
                <c:pt idx="25512">
                  <c:v>5.3670829999999999E-3</c:v>
                </c:pt>
                <c:pt idx="25513">
                  <c:v>7.5709690000000003E-3</c:v>
                </c:pt>
                <c:pt idx="25514">
                  <c:v>3.5365459999999998E-3</c:v>
                </c:pt>
                <c:pt idx="25515">
                  <c:v>1.4475618000000001E-2</c:v>
                </c:pt>
                <c:pt idx="25516">
                  <c:v>1.6203478E-2</c:v>
                </c:pt>
                <c:pt idx="25517">
                  <c:v>5.1040199999999999E-3</c:v>
                </c:pt>
                <c:pt idx="25518">
                  <c:v>2.881612E-3</c:v>
                </c:pt>
                <c:pt idx="25519">
                  <c:v>8.1222059999999999E-3</c:v>
                </c:pt>
                <c:pt idx="25520">
                  <c:v>7.7980990000000002E-3</c:v>
                </c:pt>
                <c:pt idx="25521">
                  <c:v>3.4414799999999998E-3</c:v>
                </c:pt>
                <c:pt idx="25522">
                  <c:v>1.392178E-3</c:v>
                </c:pt>
                <c:pt idx="25523">
                  <c:v>1.8094638E-2</c:v>
                </c:pt>
                <c:pt idx="25524">
                  <c:v>1.5328946E-2</c:v>
                </c:pt>
                <c:pt idx="25525">
                  <c:v>-1.389922E-3</c:v>
                </c:pt>
                <c:pt idx="25526">
                  <c:v>-3.80584E-4</c:v>
                </c:pt>
                <c:pt idx="25527">
                  <c:v>8.952626E-3</c:v>
                </c:pt>
                <c:pt idx="25528">
                  <c:v>-1.9453299999999999E-4</c:v>
                </c:pt>
                <c:pt idx="25529">
                  <c:v>7.8520540000000007E-3</c:v>
                </c:pt>
                <c:pt idx="25530">
                  <c:v>2.1936360000000001E-3</c:v>
                </c:pt>
                <c:pt idx="25531">
                  <c:v>4.2301470000000001E-3</c:v>
                </c:pt>
                <c:pt idx="25532">
                  <c:v>1.7816263999999998E-2</c:v>
                </c:pt>
                <c:pt idx="25533">
                  <c:v>-6.3714599999999998E-3</c:v>
                </c:pt>
                <c:pt idx="25534">
                  <c:v>-9.7084010000000002E-3</c:v>
                </c:pt>
                <c:pt idx="25535">
                  <c:v>4.8336689999999996E-3</c:v>
                </c:pt>
                <c:pt idx="25536">
                  <c:v>7.7154999999999997E-4</c:v>
                </c:pt>
                <c:pt idx="25537">
                  <c:v>7.8058700000000001E-4</c:v>
                </c:pt>
                <c:pt idx="25538">
                  <c:v>3.5422850000000001E-3</c:v>
                </c:pt>
                <c:pt idx="25539">
                  <c:v>3.8178719999999999E-3</c:v>
                </c:pt>
                <c:pt idx="25540">
                  <c:v>5.1874799999999997E-4</c:v>
                </c:pt>
                <c:pt idx="25541">
                  <c:v>-5.8156240000000001E-3</c:v>
                </c:pt>
                <c:pt idx="25542">
                  <c:v>-1.1936899000000001E-2</c:v>
                </c:pt>
                <c:pt idx="25543">
                  <c:v>3.1153560000000001E-3</c:v>
                </c:pt>
                <c:pt idx="25544">
                  <c:v>1.0670478000000001E-2</c:v>
                </c:pt>
                <c:pt idx="25545">
                  <c:v>5.6046869999999997E-3</c:v>
                </c:pt>
                <c:pt idx="25546">
                  <c:v>-2.907841E-3</c:v>
                </c:pt>
                <c:pt idx="25547">
                  <c:v>-2.6199370000000001E-3</c:v>
                </c:pt>
                <c:pt idx="25548">
                  <c:v>-1.941896E-3</c:v>
                </c:pt>
                <c:pt idx="25549">
                  <c:v>-4.0668730000000004E-3</c:v>
                </c:pt>
                <c:pt idx="25550">
                  <c:v>-7.6879729999999999E-3</c:v>
                </c:pt>
                <c:pt idx="25551">
                  <c:v>1.9172E-3</c:v>
                </c:pt>
                <c:pt idx="25552">
                  <c:v>1.2565049999999999E-2</c:v>
                </c:pt>
                <c:pt idx="25553">
                  <c:v>2.3384E-4</c:v>
                </c:pt>
                <c:pt idx="25554">
                  <c:v>-1.0272862000000001E-2</c:v>
                </c:pt>
                <c:pt idx="25555">
                  <c:v>5.9971460000000001E-3</c:v>
                </c:pt>
                <c:pt idx="25556">
                  <c:v>4.8338770000000003E-3</c:v>
                </c:pt>
                <c:pt idx="25557">
                  <c:v>-4.8442579999999997E-3</c:v>
                </c:pt>
                <c:pt idx="25558">
                  <c:v>3.0783799999999999E-3</c:v>
                </c:pt>
                <c:pt idx="25559">
                  <c:v>6.7075900000000003E-3</c:v>
                </c:pt>
                <c:pt idx="25560" formatCode="0.00E+00">
                  <c:v>-4.56539E-5</c:v>
                </c:pt>
                <c:pt idx="25561">
                  <c:v>-7.7371899999999997E-4</c:v>
                </c:pt>
                <c:pt idx="25562">
                  <c:v>8.5422850000000002E-3</c:v>
                </c:pt>
                <c:pt idx="25563">
                  <c:v>7.5524499999999998E-4</c:v>
                </c:pt>
                <c:pt idx="25564">
                  <c:v>-5.4152990000000002E-3</c:v>
                </c:pt>
                <c:pt idx="25565">
                  <c:v>6.4210250000000003E-3</c:v>
                </c:pt>
                <c:pt idx="25566">
                  <c:v>1.599638E-3</c:v>
                </c:pt>
                <c:pt idx="25567">
                  <c:v>2.3850499999999999E-4</c:v>
                </c:pt>
                <c:pt idx="25568">
                  <c:v>6.7371510000000003E-3</c:v>
                </c:pt>
                <c:pt idx="25569">
                  <c:v>-8.9103480000000002E-3</c:v>
                </c:pt>
                <c:pt idx="25570" formatCode="0.00E+00">
                  <c:v>-6.8120200000000006E-5</c:v>
                </c:pt>
                <c:pt idx="25571">
                  <c:v>7.159838E-3</c:v>
                </c:pt>
                <c:pt idx="25572">
                  <c:v>3.1099690000000002E-3</c:v>
                </c:pt>
                <c:pt idx="25573">
                  <c:v>3.9184789999999999E-3</c:v>
                </c:pt>
                <c:pt idx="25574">
                  <c:v>4.3155559999999999E-3</c:v>
                </c:pt>
                <c:pt idx="25575">
                  <c:v>5.7830859999999998E-3</c:v>
                </c:pt>
                <c:pt idx="25576">
                  <c:v>6.4643230000000001E-3</c:v>
                </c:pt>
                <c:pt idx="25577">
                  <c:v>5.7779839999999999E-3</c:v>
                </c:pt>
                <c:pt idx="25578">
                  <c:v>2.3270600000000002E-3</c:v>
                </c:pt>
                <c:pt idx="25579">
                  <c:v>2.898514E-3</c:v>
                </c:pt>
                <c:pt idx="25580">
                  <c:v>5.4719269999999997E-3</c:v>
                </c:pt>
                <c:pt idx="25581">
                  <c:v>2.7747119999999999E-3</c:v>
                </c:pt>
                <c:pt idx="25582">
                  <c:v>-3.600097E-3</c:v>
                </c:pt>
                <c:pt idx="25583">
                  <c:v>5.054378E-3</c:v>
                </c:pt>
                <c:pt idx="25584">
                  <c:v>1.3567437999999999E-2</c:v>
                </c:pt>
                <c:pt idx="25585">
                  <c:v>4.7137589999999997E-3</c:v>
                </c:pt>
                <c:pt idx="25586">
                  <c:v>-1.731589E-3</c:v>
                </c:pt>
                <c:pt idx="25587">
                  <c:v>2.29364E-3</c:v>
                </c:pt>
                <c:pt idx="25588">
                  <c:v>2.9234780000000002E-3</c:v>
                </c:pt>
                <c:pt idx="25589">
                  <c:v>3.7161900000000001E-4</c:v>
                </c:pt>
                <c:pt idx="25590">
                  <c:v>-1.01358E-4</c:v>
                </c:pt>
                <c:pt idx="25591">
                  <c:v>-1.17249E-3</c:v>
                </c:pt>
                <c:pt idx="25592">
                  <c:v>3.7101489999999998E-3</c:v>
                </c:pt>
                <c:pt idx="25593">
                  <c:v>4.2231619999999999E-3</c:v>
                </c:pt>
                <c:pt idx="25594">
                  <c:v>-4.2392990000000002E-3</c:v>
                </c:pt>
                <c:pt idx="25595">
                  <c:v>-1.14683E-4</c:v>
                </c:pt>
                <c:pt idx="25596">
                  <c:v>1.4432659999999999E-3</c:v>
                </c:pt>
                <c:pt idx="25597">
                  <c:v>-1.1159779999999999E-3</c:v>
                </c:pt>
                <c:pt idx="25598">
                  <c:v>-1.0342190000000001E-3</c:v>
                </c:pt>
                <c:pt idx="25599">
                  <c:v>7.76916E-4</c:v>
                </c:pt>
                <c:pt idx="25600">
                  <c:v>-3.0732160000000001E-3</c:v>
                </c:pt>
                <c:pt idx="25601">
                  <c:v>1.6246539999999999E-3</c:v>
                </c:pt>
                <c:pt idx="25602" formatCode="0.00E+00">
                  <c:v>9.99945E-5</c:v>
                </c:pt>
                <c:pt idx="25603">
                  <c:v>2.1807039999999999E-3</c:v>
                </c:pt>
                <c:pt idx="25604">
                  <c:v>9.3008399999999997E-4</c:v>
                </c:pt>
                <c:pt idx="25605">
                  <c:v>7.6338800000000004E-4</c:v>
                </c:pt>
                <c:pt idx="25606">
                  <c:v>6.4754000000000005E-4</c:v>
                </c:pt>
                <c:pt idx="25607">
                  <c:v>2.9027229999999998E-3</c:v>
                </c:pt>
                <c:pt idx="25608">
                  <c:v>1.7157520000000001E-3</c:v>
                </c:pt>
                <c:pt idx="25609">
                  <c:v>2.609784E-3</c:v>
                </c:pt>
                <c:pt idx="25610">
                  <c:v>-2.523459E-3</c:v>
                </c:pt>
                <c:pt idx="25611">
                  <c:v>1.819277E-3</c:v>
                </c:pt>
                <c:pt idx="25612">
                  <c:v>-2.5203439999999999E-3</c:v>
                </c:pt>
                <c:pt idx="25613" formatCode="0.00E+00">
                  <c:v>1.19139E-5</c:v>
                </c:pt>
                <c:pt idx="25614">
                  <c:v>-1.4187360000000001E-3</c:v>
                </c:pt>
                <c:pt idx="25615">
                  <c:v>1.3302190000000001E-3</c:v>
                </c:pt>
                <c:pt idx="25616">
                  <c:v>1.5203689999999999E-3</c:v>
                </c:pt>
                <c:pt idx="25617">
                  <c:v>4.7569279999999997E-3</c:v>
                </c:pt>
                <c:pt idx="25618" formatCode="0.00E+00">
                  <c:v>1.9697499999999999E-5</c:v>
                </c:pt>
                <c:pt idx="25619">
                  <c:v>-4.3878509999999999E-3</c:v>
                </c:pt>
                <c:pt idx="25620" formatCode="0.00E+00">
                  <c:v>1.08918E-5</c:v>
                </c:pt>
                <c:pt idx="25621">
                  <c:v>1.871438E-3</c:v>
                </c:pt>
                <c:pt idx="25622">
                  <c:v>4.2238090000000002E-3</c:v>
                </c:pt>
                <c:pt idx="25623">
                  <c:v>2.6837929999999999E-3</c:v>
                </c:pt>
                <c:pt idx="25624">
                  <c:v>4.6183140000000001E-3</c:v>
                </c:pt>
                <c:pt idx="25625">
                  <c:v>1.5906449999999999E-3</c:v>
                </c:pt>
                <c:pt idx="25626">
                  <c:v>3.6292799999999999E-4</c:v>
                </c:pt>
                <c:pt idx="25627">
                  <c:v>-2.0992889999999998E-3</c:v>
                </c:pt>
                <c:pt idx="25628">
                  <c:v>7.5575989999999999E-3</c:v>
                </c:pt>
                <c:pt idx="25629">
                  <c:v>5.4094570000000003E-3</c:v>
                </c:pt>
                <c:pt idx="25630">
                  <c:v>3.89252E-3</c:v>
                </c:pt>
                <c:pt idx="25631">
                  <c:v>-1.8943650000000001E-3</c:v>
                </c:pt>
                <c:pt idx="25632">
                  <c:v>5.4434430000000001E-3</c:v>
                </c:pt>
                <c:pt idx="25633">
                  <c:v>1.0760069999999999E-3</c:v>
                </c:pt>
                <c:pt idx="25634">
                  <c:v>-2.678784E-3</c:v>
                </c:pt>
                <c:pt idx="25635">
                  <c:v>6.5248620000000002E-3</c:v>
                </c:pt>
                <c:pt idx="25636">
                  <c:v>4.1447949999999997E-3</c:v>
                </c:pt>
                <c:pt idx="25637">
                  <c:v>4.6808070000000004E-3</c:v>
                </c:pt>
                <c:pt idx="25638">
                  <c:v>3.9566940000000002E-3</c:v>
                </c:pt>
                <c:pt idx="25639">
                  <c:v>-2.55684E-4</c:v>
                </c:pt>
                <c:pt idx="25640">
                  <c:v>4.0059060000000001E-3</c:v>
                </c:pt>
                <c:pt idx="25641">
                  <c:v>3.0624319999999999E-3</c:v>
                </c:pt>
                <c:pt idx="25642">
                  <c:v>-8.9342800000000004E-4</c:v>
                </c:pt>
                <c:pt idx="25643">
                  <c:v>2.2834750000000001E-3</c:v>
                </c:pt>
                <c:pt idx="25644">
                  <c:v>2.603055E-3</c:v>
                </c:pt>
                <c:pt idx="25645">
                  <c:v>4.2281430000000002E-3</c:v>
                </c:pt>
                <c:pt idx="25646">
                  <c:v>-1.293389E-3</c:v>
                </c:pt>
                <c:pt idx="25647">
                  <c:v>2.088155E-3</c:v>
                </c:pt>
                <c:pt idx="25648">
                  <c:v>3.324128E-3</c:v>
                </c:pt>
                <c:pt idx="25649">
                  <c:v>5.2093319999999997E-3</c:v>
                </c:pt>
                <c:pt idx="25650">
                  <c:v>-6.1340400000000001E-4</c:v>
                </c:pt>
                <c:pt idx="25651">
                  <c:v>-2.068229E-3</c:v>
                </c:pt>
                <c:pt idx="25652">
                  <c:v>-3.380901E-3</c:v>
                </c:pt>
                <c:pt idx="25653">
                  <c:v>-3.2585719999999999E-3</c:v>
                </c:pt>
                <c:pt idx="25654">
                  <c:v>1.492508E-3</c:v>
                </c:pt>
                <c:pt idx="25655">
                  <c:v>-1.5508760000000001E-3</c:v>
                </c:pt>
                <c:pt idx="25656">
                  <c:v>2.196192E-3</c:v>
                </c:pt>
                <c:pt idx="25657">
                  <c:v>-2.0519399999999999E-3</c:v>
                </c:pt>
                <c:pt idx="25658">
                  <c:v>-5.7010029999999996E-3</c:v>
                </c:pt>
                <c:pt idx="25659">
                  <c:v>8.5131699999999998E-4</c:v>
                </c:pt>
                <c:pt idx="25660">
                  <c:v>-2.0702399999999999E-4</c:v>
                </c:pt>
                <c:pt idx="25661">
                  <c:v>-7.0184230000000002E-3</c:v>
                </c:pt>
                <c:pt idx="25662">
                  <c:v>1.4677399999999999E-3</c:v>
                </c:pt>
                <c:pt idx="25663">
                  <c:v>-4.2133429999999996E-3</c:v>
                </c:pt>
                <c:pt idx="25664">
                  <c:v>-1.659371E-3</c:v>
                </c:pt>
                <c:pt idx="25665">
                  <c:v>-2.209323E-3</c:v>
                </c:pt>
                <c:pt idx="25666">
                  <c:v>-3.0357019999999999E-3</c:v>
                </c:pt>
                <c:pt idx="25667">
                  <c:v>9.6554799999999999E-4</c:v>
                </c:pt>
                <c:pt idx="25668">
                  <c:v>3.9900999999999999E-3</c:v>
                </c:pt>
                <c:pt idx="25669">
                  <c:v>2.8265819999999998E-3</c:v>
                </c:pt>
                <c:pt idx="25670">
                  <c:v>3.2284530000000001E-3</c:v>
                </c:pt>
                <c:pt idx="25671">
                  <c:v>-1.2213090000000001E-3</c:v>
                </c:pt>
                <c:pt idx="25672">
                  <c:v>-2.283111E-3</c:v>
                </c:pt>
                <c:pt idx="25673">
                  <c:v>-2.775741E-3</c:v>
                </c:pt>
                <c:pt idx="25674">
                  <c:v>1.5841200000000001E-3</c:v>
                </c:pt>
                <c:pt idx="25675">
                  <c:v>1.4148590000000001E-3</c:v>
                </c:pt>
                <c:pt idx="25676">
                  <c:v>1.7645320000000001E-3</c:v>
                </c:pt>
                <c:pt idx="25677">
                  <c:v>-4.29085E-4</c:v>
                </c:pt>
                <c:pt idx="25678">
                  <c:v>2.01552E-4</c:v>
                </c:pt>
                <c:pt idx="25679">
                  <c:v>-6.8029099999999997E-3</c:v>
                </c:pt>
                <c:pt idx="25680">
                  <c:v>-1.849697E-3</c:v>
                </c:pt>
                <c:pt idx="25681">
                  <c:v>2.428581E-3</c:v>
                </c:pt>
                <c:pt idx="25682">
                  <c:v>2.2189900000000001E-3</c:v>
                </c:pt>
                <c:pt idx="25683">
                  <c:v>4.8008690000000001E-3</c:v>
                </c:pt>
                <c:pt idx="25684">
                  <c:v>-3.5119219999999998E-3</c:v>
                </c:pt>
                <c:pt idx="25685">
                  <c:v>-4.0127519999999996E-3</c:v>
                </c:pt>
                <c:pt idx="25686" formatCode="0.00E+00">
                  <c:v>-4.0913500000000001E-5</c:v>
                </c:pt>
                <c:pt idx="25687">
                  <c:v>-2.6638970000000001E-3</c:v>
                </c:pt>
                <c:pt idx="25688">
                  <c:v>5.3072099999999997E-3</c:v>
                </c:pt>
                <c:pt idx="25689">
                  <c:v>5.2751100000000004E-4</c:v>
                </c:pt>
                <c:pt idx="25690">
                  <c:v>3.7422129999999999E-3</c:v>
                </c:pt>
                <c:pt idx="25691">
                  <c:v>-1.8224210000000001E-3</c:v>
                </c:pt>
                <c:pt idx="25692">
                  <c:v>2.4775180000000002E-3</c:v>
                </c:pt>
                <c:pt idx="25693">
                  <c:v>-4.69013E-4</c:v>
                </c:pt>
                <c:pt idx="25694">
                  <c:v>4.00243E-4</c:v>
                </c:pt>
                <c:pt idx="25695">
                  <c:v>3.805756E-3</c:v>
                </c:pt>
                <c:pt idx="25696">
                  <c:v>1.9945399999999999E-3</c:v>
                </c:pt>
                <c:pt idx="25697">
                  <c:v>-3.60033E-4</c:v>
                </c:pt>
                <c:pt idx="25698">
                  <c:v>-3.69887E-4</c:v>
                </c:pt>
                <c:pt idx="25699">
                  <c:v>-4.8772959999999997E-3</c:v>
                </c:pt>
                <c:pt idx="25700" formatCode="0.00E+00">
                  <c:v>8.4439100000000003E-5</c:v>
                </c:pt>
                <c:pt idx="25701">
                  <c:v>-3.7049639999999998E-3</c:v>
                </c:pt>
                <c:pt idx="25702">
                  <c:v>-1.010111E-3</c:v>
                </c:pt>
                <c:pt idx="25703">
                  <c:v>9.2407700000000004E-4</c:v>
                </c:pt>
                <c:pt idx="25704">
                  <c:v>-2.7803799999999998E-3</c:v>
                </c:pt>
                <c:pt idx="25705">
                  <c:v>-3.5439859999999998E-3</c:v>
                </c:pt>
                <c:pt idx="25706">
                  <c:v>-6.0606729999999999E-3</c:v>
                </c:pt>
                <c:pt idx="25707">
                  <c:v>2.2113129999999999E-3</c:v>
                </c:pt>
                <c:pt idx="25708">
                  <c:v>-2.8164689999999998E-3</c:v>
                </c:pt>
                <c:pt idx="25709">
                  <c:v>-1.0038400000000001E-4</c:v>
                </c:pt>
                <c:pt idx="25710">
                  <c:v>-5.9012819999999999E-3</c:v>
                </c:pt>
                <c:pt idx="25711">
                  <c:v>-3.3705179999999999E-3</c:v>
                </c:pt>
                <c:pt idx="25712">
                  <c:v>-1.9433300000000001E-3</c:v>
                </c:pt>
                <c:pt idx="25713">
                  <c:v>-7.143684E-3</c:v>
                </c:pt>
                <c:pt idx="25714">
                  <c:v>-4.2943679999999998E-3</c:v>
                </c:pt>
                <c:pt idx="25715">
                  <c:v>-5.7259099999999999E-3</c:v>
                </c:pt>
                <c:pt idx="25716">
                  <c:v>1.981811E-3</c:v>
                </c:pt>
                <c:pt idx="25717">
                  <c:v>-3.3945239999999999E-3</c:v>
                </c:pt>
                <c:pt idx="25718">
                  <c:v>-3.122082E-3</c:v>
                </c:pt>
                <c:pt idx="25719">
                  <c:v>-4.9253179999999997E-3</c:v>
                </c:pt>
                <c:pt idx="25720">
                  <c:v>-7.4097809999999998E-3</c:v>
                </c:pt>
                <c:pt idx="25721">
                  <c:v>-6.6036970000000004E-3</c:v>
                </c:pt>
                <c:pt idx="25722">
                  <c:v>-1.060327E-3</c:v>
                </c:pt>
                <c:pt idx="25723">
                  <c:v>-4.9146370000000003E-3</c:v>
                </c:pt>
                <c:pt idx="25724">
                  <c:v>-4.6690940000000004E-3</c:v>
                </c:pt>
                <c:pt idx="25725">
                  <c:v>-4.9223890000000001E-3</c:v>
                </c:pt>
                <c:pt idx="25726">
                  <c:v>-2.333796E-3</c:v>
                </c:pt>
                <c:pt idx="25727">
                  <c:v>-4.7345879999999996E-3</c:v>
                </c:pt>
                <c:pt idx="25728">
                  <c:v>-2.837619E-3</c:v>
                </c:pt>
                <c:pt idx="25729">
                  <c:v>-5.75641E-4</c:v>
                </c:pt>
                <c:pt idx="25730">
                  <c:v>-1.1410299999999999E-3</c:v>
                </c:pt>
                <c:pt idx="25731">
                  <c:v>-1.246123E-3</c:v>
                </c:pt>
                <c:pt idx="25732">
                  <c:v>-6.7759109999999999E-3</c:v>
                </c:pt>
                <c:pt idx="25733">
                  <c:v>-1.671173E-3</c:v>
                </c:pt>
                <c:pt idx="25734">
                  <c:v>-5.6579259999999998E-3</c:v>
                </c:pt>
                <c:pt idx="25735">
                  <c:v>-5.9726179999999999E-3</c:v>
                </c:pt>
                <c:pt idx="25736">
                  <c:v>-3.2332900000000002E-3</c:v>
                </c:pt>
                <c:pt idx="25737">
                  <c:v>4.0651499999999998E-4</c:v>
                </c:pt>
                <c:pt idx="25738">
                  <c:v>-6.5501939999999996E-3</c:v>
                </c:pt>
                <c:pt idx="25739">
                  <c:v>-3.4109980000000002E-3</c:v>
                </c:pt>
                <c:pt idx="25740">
                  <c:v>-8.4414429999999999E-3</c:v>
                </c:pt>
                <c:pt idx="25741">
                  <c:v>-3.071463E-3</c:v>
                </c:pt>
                <c:pt idx="25742">
                  <c:v>-5.3356829999999999E-3</c:v>
                </c:pt>
                <c:pt idx="25743">
                  <c:v>-7.4675299999999996E-4</c:v>
                </c:pt>
                <c:pt idx="25744">
                  <c:v>-6.5140939999999998E-3</c:v>
                </c:pt>
                <c:pt idx="25745">
                  <c:v>-5.7645530000000004E-3</c:v>
                </c:pt>
                <c:pt idx="25746">
                  <c:v>-3.5485360000000001E-3</c:v>
                </c:pt>
                <c:pt idx="25747">
                  <c:v>-7.0952640000000004E-3</c:v>
                </c:pt>
                <c:pt idx="25748">
                  <c:v>-8.82642E-4</c:v>
                </c:pt>
                <c:pt idx="25749">
                  <c:v>-2.7972349999999999E-3</c:v>
                </c:pt>
                <c:pt idx="25750">
                  <c:v>-6.6308560000000001E-3</c:v>
                </c:pt>
                <c:pt idx="25751">
                  <c:v>-3.0828129999999998E-3</c:v>
                </c:pt>
                <c:pt idx="25752">
                  <c:v>-6.0082950000000003E-3</c:v>
                </c:pt>
                <c:pt idx="25753">
                  <c:v>-5.1766729999999997E-3</c:v>
                </c:pt>
                <c:pt idx="25754">
                  <c:v>-5.8443280000000002E-3</c:v>
                </c:pt>
                <c:pt idx="25755">
                  <c:v>2.1018289999999999E-3</c:v>
                </c:pt>
                <c:pt idx="25756">
                  <c:v>-2.0582949999999999E-3</c:v>
                </c:pt>
                <c:pt idx="25757">
                  <c:v>-4.4172940000000004E-3</c:v>
                </c:pt>
                <c:pt idx="25758">
                  <c:v>-2.3647960000000002E-3</c:v>
                </c:pt>
                <c:pt idx="25759">
                  <c:v>-2.994764E-3</c:v>
                </c:pt>
                <c:pt idx="25760">
                  <c:v>-3.803832E-3</c:v>
                </c:pt>
                <c:pt idx="25761">
                  <c:v>-9.0585160000000008E-3</c:v>
                </c:pt>
                <c:pt idx="25762">
                  <c:v>-6.5548780000000001E-3</c:v>
                </c:pt>
                <c:pt idx="25763">
                  <c:v>-5.6286119999999999E-3</c:v>
                </c:pt>
                <c:pt idx="25764">
                  <c:v>-5.1034369999999997E-3</c:v>
                </c:pt>
                <c:pt idx="25765">
                  <c:v>-6.1898070000000003E-3</c:v>
                </c:pt>
                <c:pt idx="25766">
                  <c:v>-8.0441650000000007E-3</c:v>
                </c:pt>
                <c:pt idx="25767">
                  <c:v>-1.0117998E-2</c:v>
                </c:pt>
                <c:pt idx="25768">
                  <c:v>-4.4467969999999997E-3</c:v>
                </c:pt>
                <c:pt idx="25769">
                  <c:v>-2.1438939999999999E-3</c:v>
                </c:pt>
                <c:pt idx="25770">
                  <c:v>-1.0739779E-2</c:v>
                </c:pt>
                <c:pt idx="25771">
                  <c:v>-5.4920869999999997E-3</c:v>
                </c:pt>
                <c:pt idx="25772">
                  <c:v>-5.660666E-3</c:v>
                </c:pt>
                <c:pt idx="25773">
                  <c:v>-7.0819849999999998E-3</c:v>
                </c:pt>
                <c:pt idx="25774">
                  <c:v>-7.6043900000000002E-4</c:v>
                </c:pt>
                <c:pt idx="25775">
                  <c:v>-1.1559187E-2</c:v>
                </c:pt>
                <c:pt idx="25776">
                  <c:v>-4.3713149999999997E-3</c:v>
                </c:pt>
                <c:pt idx="25777">
                  <c:v>-1.8767980000000001E-3</c:v>
                </c:pt>
                <c:pt idx="25778">
                  <c:v>-6.52215E-3</c:v>
                </c:pt>
                <c:pt idx="25779">
                  <c:v>-9.056728E-3</c:v>
                </c:pt>
                <c:pt idx="25780">
                  <c:v>-8.1179640000000001E-3</c:v>
                </c:pt>
                <c:pt idx="25781">
                  <c:v>7.1712920000000001E-3</c:v>
                </c:pt>
                <c:pt idx="25782">
                  <c:v>-1.1174158999999999E-2</c:v>
                </c:pt>
                <c:pt idx="25783">
                  <c:v>-1.659039E-3</c:v>
                </c:pt>
                <c:pt idx="25784">
                  <c:v>-1.1025109999999999E-2</c:v>
                </c:pt>
                <c:pt idx="25785">
                  <c:v>-8.4408590000000002E-3</c:v>
                </c:pt>
                <c:pt idx="25786">
                  <c:v>3.1867689999999999E-3</c:v>
                </c:pt>
                <c:pt idx="25787">
                  <c:v>-5.080106E-3</c:v>
                </c:pt>
                <c:pt idx="25788">
                  <c:v>-2.5491372000000002E-2</c:v>
                </c:pt>
                <c:pt idx="25789">
                  <c:v>-6.2518999999999997E-4</c:v>
                </c:pt>
                <c:pt idx="25790">
                  <c:v>3.3836669999999999E-3</c:v>
                </c:pt>
                <c:pt idx="25791">
                  <c:v>8.7974569999999998E-3</c:v>
                </c:pt>
                <c:pt idx="25792" formatCode="0.00E+00">
                  <c:v>-2.4264700000000002E-5</c:v>
                </c:pt>
                <c:pt idx="25793">
                  <c:v>-2.2994479000000002E-2</c:v>
                </c:pt>
                <c:pt idx="25794">
                  <c:v>-1.7468153E-2</c:v>
                </c:pt>
                <c:pt idx="25795">
                  <c:v>-9.7017879999999994E-3</c:v>
                </c:pt>
                <c:pt idx="25796">
                  <c:v>-1.8978378000000001E-2</c:v>
                </c:pt>
                <c:pt idx="25797">
                  <c:v>-1.2753339000000001E-2</c:v>
                </c:pt>
                <c:pt idx="25798">
                  <c:v>-1.0999382E-2</c:v>
                </c:pt>
                <c:pt idx="25799">
                  <c:v>-2.9495649999999999E-3</c:v>
                </c:pt>
                <c:pt idx="25800">
                  <c:v>-4.3551809999999996E-3</c:v>
                </c:pt>
                <c:pt idx="25801">
                  <c:v>-6.3981899999999998E-3</c:v>
                </c:pt>
                <c:pt idx="25802">
                  <c:v>-1.2699495999999999E-2</c:v>
                </c:pt>
                <c:pt idx="25803">
                  <c:v>-1.5940301E-2</c:v>
                </c:pt>
                <c:pt idx="25804">
                  <c:v>-4.2836430000000002E-3</c:v>
                </c:pt>
                <c:pt idx="25805">
                  <c:v>-1.514796E-2</c:v>
                </c:pt>
                <c:pt idx="25806">
                  <c:v>-1.4823586E-2</c:v>
                </c:pt>
                <c:pt idx="25807">
                  <c:v>-7.7415729999999999E-3</c:v>
                </c:pt>
                <c:pt idx="25808">
                  <c:v>-8.3676819999999996E-3</c:v>
                </c:pt>
                <c:pt idx="25809">
                  <c:v>-5.8542189999999999E-3</c:v>
                </c:pt>
                <c:pt idx="25810">
                  <c:v>-1.8136718999999999E-2</c:v>
                </c:pt>
                <c:pt idx="25811">
                  <c:v>-2.0417899E-2</c:v>
                </c:pt>
                <c:pt idx="25812">
                  <c:v>-1.30729E-2</c:v>
                </c:pt>
                <c:pt idx="25813">
                  <c:v>2.5948479999999999E-3</c:v>
                </c:pt>
                <c:pt idx="25814">
                  <c:v>-1.8342923000000001E-2</c:v>
                </c:pt>
                <c:pt idx="25815">
                  <c:v>-2.7684113E-2</c:v>
                </c:pt>
                <c:pt idx="25816">
                  <c:v>-1.5054338E-2</c:v>
                </c:pt>
                <c:pt idx="25817">
                  <c:v>-9.2741009999999999E-3</c:v>
                </c:pt>
                <c:pt idx="25818">
                  <c:v>-1.1824876E-2</c:v>
                </c:pt>
                <c:pt idx="25819">
                  <c:v>-1.6165039999999999E-2</c:v>
                </c:pt>
                <c:pt idx="25820">
                  <c:v>-1.733903E-3</c:v>
                </c:pt>
                <c:pt idx="25821">
                  <c:v>-9.7102879999999992E-3</c:v>
                </c:pt>
                <c:pt idx="25822">
                  <c:v>-4.5746479999999997E-3</c:v>
                </c:pt>
                <c:pt idx="25823">
                  <c:v>-3.852074E-3</c:v>
                </c:pt>
                <c:pt idx="25824">
                  <c:v>-1.0923298999999999E-2</c:v>
                </c:pt>
                <c:pt idx="25825">
                  <c:v>-3.9259789999999996E-3</c:v>
                </c:pt>
                <c:pt idx="25826">
                  <c:v>1.6223999999999999E-4</c:v>
                </c:pt>
                <c:pt idx="25827">
                  <c:v>-1.7997295E-2</c:v>
                </c:pt>
                <c:pt idx="25828">
                  <c:v>-1.9762173000000001E-2</c:v>
                </c:pt>
                <c:pt idx="25829">
                  <c:v>-1.2957145999999999E-2</c:v>
                </c:pt>
                <c:pt idx="25830">
                  <c:v>-8.3330990000000001E-3</c:v>
                </c:pt>
                <c:pt idx="25831">
                  <c:v>-9.0666600000000007E-3</c:v>
                </c:pt>
                <c:pt idx="25832">
                  <c:v>-2.0991497000000001E-2</c:v>
                </c:pt>
                <c:pt idx="25833">
                  <c:v>-1.7828241000000002E-2</c:v>
                </c:pt>
                <c:pt idx="25834">
                  <c:v>-1.4115526999999999E-2</c:v>
                </c:pt>
                <c:pt idx="25835">
                  <c:v>-1.9523848E-2</c:v>
                </c:pt>
                <c:pt idx="25836">
                  <c:v>-1.8014103E-2</c:v>
                </c:pt>
                <c:pt idx="25837">
                  <c:v>-1.3007835000000001E-2</c:v>
                </c:pt>
                <c:pt idx="25838">
                  <c:v>-1.8622310999999999E-2</c:v>
                </c:pt>
                <c:pt idx="25839">
                  <c:v>-2.2135818000000002E-2</c:v>
                </c:pt>
                <c:pt idx="25840">
                  <c:v>-2.0184253999999999E-2</c:v>
                </c:pt>
                <c:pt idx="25841">
                  <c:v>-2.2001061999999998E-2</c:v>
                </c:pt>
                <c:pt idx="25842">
                  <c:v>-1.7505410999999999E-2</c:v>
                </c:pt>
                <c:pt idx="25843">
                  <c:v>-1.5179651000000001E-2</c:v>
                </c:pt>
                <c:pt idx="25844">
                  <c:v>-1.6929080999999999E-2</c:v>
                </c:pt>
                <c:pt idx="25845">
                  <c:v>-1.3477359E-2</c:v>
                </c:pt>
                <c:pt idx="25846">
                  <c:v>-1.6131996999999999E-2</c:v>
                </c:pt>
                <c:pt idx="25847">
                  <c:v>-1.5830509E-2</c:v>
                </c:pt>
                <c:pt idx="25848">
                  <c:v>-1.3893058E-2</c:v>
                </c:pt>
                <c:pt idx="25849">
                  <c:v>-1.0211504E-2</c:v>
                </c:pt>
                <c:pt idx="25850">
                  <c:v>-8.0482190000000006E-3</c:v>
                </c:pt>
                <c:pt idx="25851">
                  <c:v>-9.6668589999999999E-3</c:v>
                </c:pt>
                <c:pt idx="25852">
                  <c:v>-6.2636050000000002E-3</c:v>
                </c:pt>
                <c:pt idx="25853">
                  <c:v>-1.0380520000000001E-2</c:v>
                </c:pt>
                <c:pt idx="25854">
                  <c:v>-2.159874E-3</c:v>
                </c:pt>
                <c:pt idx="25855">
                  <c:v>2.2239569999999999E-3</c:v>
                </c:pt>
                <c:pt idx="25856">
                  <c:v>-1.156882E-2</c:v>
                </c:pt>
                <c:pt idx="25857">
                  <c:v>-4.9743690000000002E-3</c:v>
                </c:pt>
                <c:pt idx="25858">
                  <c:v>-3.0694099999999998E-3</c:v>
                </c:pt>
                <c:pt idx="25859">
                  <c:v>-4.6862149999999997E-3</c:v>
                </c:pt>
                <c:pt idx="25860">
                  <c:v>-4.6390770000000001E-3</c:v>
                </c:pt>
                <c:pt idx="25861">
                  <c:v>1.9221200000000001E-4</c:v>
                </c:pt>
                <c:pt idx="25862">
                  <c:v>-6.6273449999999998E-3</c:v>
                </c:pt>
                <c:pt idx="25863">
                  <c:v>4.2197579999999997E-3</c:v>
                </c:pt>
                <c:pt idx="25864">
                  <c:v>1.0948049999999999E-3</c:v>
                </c:pt>
                <c:pt idx="25865">
                  <c:v>-8.051908E-3</c:v>
                </c:pt>
                <c:pt idx="25866">
                  <c:v>-7.69318E-3</c:v>
                </c:pt>
                <c:pt idx="25867">
                  <c:v>-3.6520799999999998E-3</c:v>
                </c:pt>
                <c:pt idx="25868">
                  <c:v>-6.8191119999999996E-3</c:v>
                </c:pt>
                <c:pt idx="25869">
                  <c:v>-8.7468460000000008E-3</c:v>
                </c:pt>
                <c:pt idx="25870">
                  <c:v>-5.2016450000000004E-3</c:v>
                </c:pt>
                <c:pt idx="25871">
                  <c:v>-6.1535920000000003E-3</c:v>
                </c:pt>
                <c:pt idx="25872">
                  <c:v>-4.1117469999999998E-3</c:v>
                </c:pt>
                <c:pt idx="25873">
                  <c:v>-7.5897630000000002E-3</c:v>
                </c:pt>
                <c:pt idx="25874">
                  <c:v>-8.4001630000000004E-3</c:v>
                </c:pt>
                <c:pt idx="25875">
                  <c:v>-7.2759019999999999E-3</c:v>
                </c:pt>
                <c:pt idx="25876">
                  <c:v>-9.0141470000000001E-3</c:v>
                </c:pt>
                <c:pt idx="25877">
                  <c:v>-1.1010453E-2</c:v>
                </c:pt>
                <c:pt idx="25878">
                  <c:v>-1.0826162E-2</c:v>
                </c:pt>
                <c:pt idx="25879">
                  <c:v>-8.3230140000000001E-3</c:v>
                </c:pt>
                <c:pt idx="25880">
                  <c:v>-6.4204520000000001E-3</c:v>
                </c:pt>
                <c:pt idx="25881">
                  <c:v>-1.4393704E-2</c:v>
                </c:pt>
                <c:pt idx="25882">
                  <c:v>-1.0740912E-2</c:v>
                </c:pt>
                <c:pt idx="25883">
                  <c:v>-9.9188890000000002E-3</c:v>
                </c:pt>
                <c:pt idx="25884">
                  <c:v>-1.8333414999999999E-2</c:v>
                </c:pt>
                <c:pt idx="25885">
                  <c:v>-1.2269553000000001E-2</c:v>
                </c:pt>
                <c:pt idx="25886">
                  <c:v>-1.053983E-2</c:v>
                </c:pt>
                <c:pt idx="25887">
                  <c:v>-1.1627014E-2</c:v>
                </c:pt>
                <c:pt idx="25888">
                  <c:v>-1.6615648E-2</c:v>
                </c:pt>
                <c:pt idx="25889">
                  <c:v>-1.7854511999999999E-2</c:v>
                </c:pt>
                <c:pt idx="25890">
                  <c:v>-1.2049885E-2</c:v>
                </c:pt>
                <c:pt idx="25891">
                  <c:v>-1.3240478999999999E-2</c:v>
                </c:pt>
                <c:pt idx="25892">
                  <c:v>-1.3447406E-2</c:v>
                </c:pt>
                <c:pt idx="25893">
                  <c:v>-1.8637755999999998E-2</c:v>
                </c:pt>
                <c:pt idx="25894">
                  <c:v>-9.0772730000000003E-3</c:v>
                </c:pt>
                <c:pt idx="25895">
                  <c:v>-1.7104553000000002E-2</c:v>
                </c:pt>
                <c:pt idx="25896">
                  <c:v>-1.1490611E-2</c:v>
                </c:pt>
                <c:pt idx="25897">
                  <c:v>-1.5448837999999999E-2</c:v>
                </c:pt>
                <c:pt idx="25898">
                  <c:v>-1.2433339999999999E-2</c:v>
                </c:pt>
                <c:pt idx="25899">
                  <c:v>-7.1876259999999999E-3</c:v>
                </c:pt>
                <c:pt idx="25900">
                  <c:v>-1.5185364999999999E-2</c:v>
                </c:pt>
                <c:pt idx="25901">
                  <c:v>-9.2355260000000008E-3</c:v>
                </c:pt>
                <c:pt idx="25902">
                  <c:v>-1.1818792E-2</c:v>
                </c:pt>
                <c:pt idx="25903">
                  <c:v>-8.8708980000000003E-3</c:v>
                </c:pt>
                <c:pt idx="25904">
                  <c:v>-7.8767409999999996E-3</c:v>
                </c:pt>
                <c:pt idx="25905">
                  <c:v>-9.8355360000000006E-3</c:v>
                </c:pt>
                <c:pt idx="25906">
                  <c:v>-7.0607880000000001E-3</c:v>
                </c:pt>
                <c:pt idx="25907">
                  <c:v>-9.7367519999999996E-3</c:v>
                </c:pt>
                <c:pt idx="25908">
                  <c:v>-7.4075520000000004E-3</c:v>
                </c:pt>
                <c:pt idx="25909">
                  <c:v>-6.4184130000000004E-3</c:v>
                </c:pt>
                <c:pt idx="25910">
                  <c:v>-8.5159190000000003E-3</c:v>
                </c:pt>
                <c:pt idx="25911">
                  <c:v>-4.4309570000000001E-3</c:v>
                </c:pt>
                <c:pt idx="25912">
                  <c:v>-9.3317049999999992E-3</c:v>
                </c:pt>
                <c:pt idx="25913">
                  <c:v>-7.7800589999999998E-3</c:v>
                </c:pt>
                <c:pt idx="25914">
                  <c:v>-1.1180649000000001E-2</c:v>
                </c:pt>
                <c:pt idx="25915">
                  <c:v>-1.1182920000000001E-2</c:v>
                </c:pt>
                <c:pt idx="25916">
                  <c:v>-5.9447479999999997E-3</c:v>
                </c:pt>
                <c:pt idx="25917">
                  <c:v>-9.6972039999999992E-3</c:v>
                </c:pt>
                <c:pt idx="25918">
                  <c:v>-8.2425869999999991E-3</c:v>
                </c:pt>
                <c:pt idx="25919">
                  <c:v>-6.9870899999999996E-3</c:v>
                </c:pt>
                <c:pt idx="25920">
                  <c:v>-2.6735679999999999E-3</c:v>
                </c:pt>
                <c:pt idx="25921">
                  <c:v>-1.5848339999999999E-2</c:v>
                </c:pt>
                <c:pt idx="25922">
                  <c:v>-9.9150839999999994E-3</c:v>
                </c:pt>
                <c:pt idx="25923">
                  <c:v>-1.8769450000000001E-3</c:v>
                </c:pt>
                <c:pt idx="25924">
                  <c:v>-7.4757089999999997E-3</c:v>
                </c:pt>
                <c:pt idx="25925">
                  <c:v>-1.2549929E-2</c:v>
                </c:pt>
                <c:pt idx="25926">
                  <c:v>-3.6818689999999999E-3</c:v>
                </c:pt>
                <c:pt idx="25927">
                  <c:v>-1.4178402E-2</c:v>
                </c:pt>
                <c:pt idx="25928">
                  <c:v>-1.2754143000000001E-2</c:v>
                </c:pt>
                <c:pt idx="25929">
                  <c:v>-6.3324900000000001E-4</c:v>
                </c:pt>
                <c:pt idx="25930">
                  <c:v>-1.0148989000000001E-2</c:v>
                </c:pt>
                <c:pt idx="25931">
                  <c:v>-1.4756391000000001E-2</c:v>
                </c:pt>
                <c:pt idx="25932">
                  <c:v>-8.2510880000000002E-3</c:v>
                </c:pt>
                <c:pt idx="25933">
                  <c:v>-8.7658969999999999E-3</c:v>
                </c:pt>
                <c:pt idx="25934">
                  <c:v>-9.9099909999999999E-3</c:v>
                </c:pt>
                <c:pt idx="25935">
                  <c:v>-7.5728230000000002E-3</c:v>
                </c:pt>
                <c:pt idx="25936">
                  <c:v>-9.6474249999999994E-3</c:v>
                </c:pt>
                <c:pt idx="25937">
                  <c:v>-9.6757960000000004E-3</c:v>
                </c:pt>
                <c:pt idx="25938">
                  <c:v>-1.1001252E-2</c:v>
                </c:pt>
                <c:pt idx="25939">
                  <c:v>-6.7287420000000002E-3</c:v>
                </c:pt>
                <c:pt idx="25940">
                  <c:v>-5.5332489999999996E-3</c:v>
                </c:pt>
                <c:pt idx="25941">
                  <c:v>-8.2477580000000009E-3</c:v>
                </c:pt>
                <c:pt idx="25942">
                  <c:v>-5.14205E-4</c:v>
                </c:pt>
                <c:pt idx="25943">
                  <c:v>-1.1107163999999999E-2</c:v>
                </c:pt>
                <c:pt idx="25944">
                  <c:v>-6.4791240000000002E-3</c:v>
                </c:pt>
                <c:pt idx="25945">
                  <c:v>-7.378257E-3</c:v>
                </c:pt>
                <c:pt idx="25946">
                  <c:v>-9.4107819999999995E-3</c:v>
                </c:pt>
                <c:pt idx="25947">
                  <c:v>-4.9617699999999999E-4</c:v>
                </c:pt>
                <c:pt idx="25948">
                  <c:v>-7.3671320000000002E-3</c:v>
                </c:pt>
                <c:pt idx="25949">
                  <c:v>-8.5195449999999999E-3</c:v>
                </c:pt>
                <c:pt idx="25950">
                  <c:v>-6.5426800000000004E-3</c:v>
                </c:pt>
                <c:pt idx="25951">
                  <c:v>-1.1381611999999999E-2</c:v>
                </c:pt>
                <c:pt idx="25952">
                  <c:v>-1.0322473E-2</c:v>
                </c:pt>
                <c:pt idx="25953">
                  <c:v>-5.2280720000000003E-3</c:v>
                </c:pt>
                <c:pt idx="25954">
                  <c:v>-6.5607169999999998E-3</c:v>
                </c:pt>
                <c:pt idx="25955">
                  <c:v>-5.7211049999999998E-3</c:v>
                </c:pt>
                <c:pt idx="25956">
                  <c:v>-4.5983159999999999E-3</c:v>
                </c:pt>
                <c:pt idx="25957">
                  <c:v>-1.4504764E-2</c:v>
                </c:pt>
                <c:pt idx="25958">
                  <c:v>-9.42372E-3</c:v>
                </c:pt>
                <c:pt idx="25959">
                  <c:v>-1.0347517000000001E-2</c:v>
                </c:pt>
                <c:pt idx="25960">
                  <c:v>-6.3647599999999997E-3</c:v>
                </c:pt>
                <c:pt idx="25961">
                  <c:v>-1.0985795E-2</c:v>
                </c:pt>
                <c:pt idx="25962">
                  <c:v>-7.088792E-3</c:v>
                </c:pt>
                <c:pt idx="25963">
                  <c:v>-7.6347200000000002E-3</c:v>
                </c:pt>
                <c:pt idx="25964">
                  <c:v>-1.4532839000000001E-2</c:v>
                </c:pt>
                <c:pt idx="25965">
                  <c:v>-1.1599981000000001E-2</c:v>
                </c:pt>
                <c:pt idx="25966">
                  <c:v>-9.4169879999999994E-3</c:v>
                </c:pt>
                <c:pt idx="25967">
                  <c:v>-1.0857647E-2</c:v>
                </c:pt>
                <c:pt idx="25968">
                  <c:v>-1.3737589E-2</c:v>
                </c:pt>
                <c:pt idx="25969">
                  <c:v>-9.1437480000000002E-3</c:v>
                </c:pt>
                <c:pt idx="25970">
                  <c:v>-9.100871E-3</c:v>
                </c:pt>
                <c:pt idx="25971">
                  <c:v>-1.3326295E-2</c:v>
                </c:pt>
                <c:pt idx="25972">
                  <c:v>-1.2749720000000001E-2</c:v>
                </c:pt>
                <c:pt idx="25973">
                  <c:v>-9.8324680000000005E-3</c:v>
                </c:pt>
                <c:pt idx="25974">
                  <c:v>-4.4907000000000002E-3</c:v>
                </c:pt>
                <c:pt idx="25975">
                  <c:v>-1.3710956999999999E-2</c:v>
                </c:pt>
                <c:pt idx="25976">
                  <c:v>-1.2796428E-2</c:v>
                </c:pt>
                <c:pt idx="25977">
                  <c:v>-4.852566E-3</c:v>
                </c:pt>
                <c:pt idx="25978">
                  <c:v>-8.6688749999999995E-3</c:v>
                </c:pt>
                <c:pt idx="25979">
                  <c:v>-1.1573150000000001E-2</c:v>
                </c:pt>
                <c:pt idx="25980">
                  <c:v>-7.2207449999999998E-3</c:v>
                </c:pt>
                <c:pt idx="25981">
                  <c:v>-8.0998089999999995E-3</c:v>
                </c:pt>
                <c:pt idx="25982">
                  <c:v>-6.183666E-3</c:v>
                </c:pt>
                <c:pt idx="25983">
                  <c:v>-6.3349640000000002E-3</c:v>
                </c:pt>
                <c:pt idx="25984">
                  <c:v>-5.1666350000000002E-3</c:v>
                </c:pt>
                <c:pt idx="25985">
                  <c:v>-1.0395863999999999E-2</c:v>
                </c:pt>
                <c:pt idx="25986">
                  <c:v>-7.5478799999999999E-3</c:v>
                </c:pt>
                <c:pt idx="25987">
                  <c:v>-7.0566179999999997E-3</c:v>
                </c:pt>
                <c:pt idx="25988">
                  <c:v>-9.1474659999999999E-3</c:v>
                </c:pt>
                <c:pt idx="25989">
                  <c:v>-8.2537510000000001E-3</c:v>
                </c:pt>
                <c:pt idx="25990">
                  <c:v>-6.4116420000000004E-3</c:v>
                </c:pt>
                <c:pt idx="25991">
                  <c:v>-6.8307410000000004E-3</c:v>
                </c:pt>
                <c:pt idx="25992">
                  <c:v>-5.5676040000000003E-3</c:v>
                </c:pt>
                <c:pt idx="25993">
                  <c:v>-1.0366795999999999E-2</c:v>
                </c:pt>
                <c:pt idx="25994">
                  <c:v>-9.8405550000000008E-3</c:v>
                </c:pt>
                <c:pt idx="25995">
                  <c:v>-4.9603529999999998E-3</c:v>
                </c:pt>
                <c:pt idx="25996">
                  <c:v>-4.4354429999999999E-3</c:v>
                </c:pt>
                <c:pt idx="25997">
                  <c:v>-9.9219440000000002E-3</c:v>
                </c:pt>
                <c:pt idx="25998">
                  <c:v>-1.369203E-3</c:v>
                </c:pt>
                <c:pt idx="25999">
                  <c:v>-7.8680929999999996E-3</c:v>
                </c:pt>
                <c:pt idx="26000">
                  <c:v>-5.6299729999999999E-3</c:v>
                </c:pt>
                <c:pt idx="26001">
                  <c:v>-6.7869879999999999E-3</c:v>
                </c:pt>
                <c:pt idx="26002">
                  <c:v>-6.3638109999999996E-3</c:v>
                </c:pt>
                <c:pt idx="26003">
                  <c:v>-9.5867700000000001E-4</c:v>
                </c:pt>
                <c:pt idx="26004">
                  <c:v>-6.904983E-3</c:v>
                </c:pt>
                <c:pt idx="26005">
                  <c:v>-1.055588E-2</c:v>
                </c:pt>
                <c:pt idx="26006">
                  <c:v>-1.5922130000000001E-3</c:v>
                </c:pt>
                <c:pt idx="26007">
                  <c:v>-5.0267130000000004E-3</c:v>
                </c:pt>
                <c:pt idx="26008">
                  <c:v>-6.3489500000000001E-4</c:v>
                </c:pt>
                <c:pt idx="26009">
                  <c:v>-7.9448350000000008E-3</c:v>
                </c:pt>
                <c:pt idx="26010">
                  <c:v>-1.0196004E-2</c:v>
                </c:pt>
                <c:pt idx="26011">
                  <c:v>-5.241819E-3</c:v>
                </c:pt>
                <c:pt idx="26012">
                  <c:v>-4.8636499999999997E-3</c:v>
                </c:pt>
                <c:pt idx="26013">
                  <c:v>-3.8373690000000002E-3</c:v>
                </c:pt>
                <c:pt idx="26014">
                  <c:v>-6.1702980000000003E-3</c:v>
                </c:pt>
                <c:pt idx="26015">
                  <c:v>-3.1615520000000002E-3</c:v>
                </c:pt>
                <c:pt idx="26016">
                  <c:v>-9.6535389999999992E-3</c:v>
                </c:pt>
                <c:pt idx="26017">
                  <c:v>-9.0904869999999995E-3</c:v>
                </c:pt>
                <c:pt idx="26018">
                  <c:v>-9.288892E-3</c:v>
                </c:pt>
                <c:pt idx="26019">
                  <c:v>-6.8618439999999998E-3</c:v>
                </c:pt>
                <c:pt idx="26020">
                  <c:v>-1.0379345999999999E-2</c:v>
                </c:pt>
                <c:pt idx="26021">
                  <c:v>-9.325949E-3</c:v>
                </c:pt>
                <c:pt idx="26022">
                  <c:v>-5.1557060000000004E-3</c:v>
                </c:pt>
                <c:pt idx="26023">
                  <c:v>-1.1088435000000001E-2</c:v>
                </c:pt>
                <c:pt idx="26024">
                  <c:v>-1.0638626999999999E-2</c:v>
                </c:pt>
                <c:pt idx="26025">
                  <c:v>-7.3443550000000003E-3</c:v>
                </c:pt>
                <c:pt idx="26026">
                  <c:v>-1.5204675000000001E-2</c:v>
                </c:pt>
                <c:pt idx="26027">
                  <c:v>-1.1036692000000001E-2</c:v>
                </c:pt>
                <c:pt idx="26028">
                  <c:v>-1.5047947000000001E-2</c:v>
                </c:pt>
                <c:pt idx="26029">
                  <c:v>-8.6210320000000007E-3</c:v>
                </c:pt>
                <c:pt idx="26030">
                  <c:v>-1.2572364000000001E-2</c:v>
                </c:pt>
                <c:pt idx="26031">
                  <c:v>-1.0399757000000001E-2</c:v>
                </c:pt>
                <c:pt idx="26032">
                  <c:v>-8.5254249999999997E-3</c:v>
                </c:pt>
                <c:pt idx="26033">
                  <c:v>-9.7717210000000006E-3</c:v>
                </c:pt>
                <c:pt idx="26034">
                  <c:v>-9.5845010000000005E-3</c:v>
                </c:pt>
                <c:pt idx="26035">
                  <c:v>-1.2464589E-2</c:v>
                </c:pt>
                <c:pt idx="26036">
                  <c:v>-1.0838462E-2</c:v>
                </c:pt>
                <c:pt idx="26037">
                  <c:v>-9.9179799999999999E-3</c:v>
                </c:pt>
                <c:pt idx="26038">
                  <c:v>-5.2832820000000003E-3</c:v>
                </c:pt>
                <c:pt idx="26039">
                  <c:v>-9.2351770000000007E-3</c:v>
                </c:pt>
                <c:pt idx="26040">
                  <c:v>-7.3645730000000001E-3</c:v>
                </c:pt>
                <c:pt idx="26041">
                  <c:v>-1.0184893E-2</c:v>
                </c:pt>
                <c:pt idx="26042">
                  <c:v>-1.0142814E-2</c:v>
                </c:pt>
                <c:pt idx="26043">
                  <c:v>-9.5590999999999992E-3</c:v>
                </c:pt>
                <c:pt idx="26044">
                  <c:v>-5.4330639999999996E-3</c:v>
                </c:pt>
                <c:pt idx="26045">
                  <c:v>-4.2787270000000004E-3</c:v>
                </c:pt>
                <c:pt idx="26046">
                  <c:v>-4.4747349999999997E-3</c:v>
                </c:pt>
                <c:pt idx="26047">
                  <c:v>-9.1601519999999995E-3</c:v>
                </c:pt>
                <c:pt idx="26048">
                  <c:v>-8.3588059999999999E-3</c:v>
                </c:pt>
                <c:pt idx="26049">
                  <c:v>-5.305705E-3</c:v>
                </c:pt>
                <c:pt idx="26050">
                  <c:v>-7.2548719999999999E-3</c:v>
                </c:pt>
                <c:pt idx="26051">
                  <c:v>-7.4637180000000003E-3</c:v>
                </c:pt>
                <c:pt idx="26052">
                  <c:v>-9.3239359999999997E-3</c:v>
                </c:pt>
                <c:pt idx="26053">
                  <c:v>-8.0915859999999996E-3</c:v>
                </c:pt>
                <c:pt idx="26054">
                  <c:v>-6.105666E-3</c:v>
                </c:pt>
                <c:pt idx="26055">
                  <c:v>-6.9668040000000001E-3</c:v>
                </c:pt>
                <c:pt idx="26056">
                  <c:v>-5.1779590000000002E-3</c:v>
                </c:pt>
                <c:pt idx="26057">
                  <c:v>-3.8860819999999999E-3</c:v>
                </c:pt>
                <c:pt idx="26058">
                  <c:v>-4.9548079999999998E-3</c:v>
                </c:pt>
                <c:pt idx="26059">
                  <c:v>-6.3003319999999996E-3</c:v>
                </c:pt>
                <c:pt idx="26060">
                  <c:v>-8.6817309999999998E-3</c:v>
                </c:pt>
                <c:pt idx="26061">
                  <c:v>-6.413846E-3</c:v>
                </c:pt>
                <c:pt idx="26062">
                  <c:v>-4.2093499999999999E-4</c:v>
                </c:pt>
                <c:pt idx="26063">
                  <c:v>-6.6395880000000001E-3</c:v>
                </c:pt>
                <c:pt idx="26064">
                  <c:v>-8.8577350000000003E-3</c:v>
                </c:pt>
                <c:pt idx="26065">
                  <c:v>-1.0030549E-2</c:v>
                </c:pt>
                <c:pt idx="26066">
                  <c:v>-7.0696459999999997E-3</c:v>
                </c:pt>
                <c:pt idx="26067">
                  <c:v>-4.3648860000000001E-3</c:v>
                </c:pt>
                <c:pt idx="26068">
                  <c:v>-5.5638409999999999E-3</c:v>
                </c:pt>
                <c:pt idx="26069">
                  <c:v>-8.4950029999999992E-3</c:v>
                </c:pt>
                <c:pt idx="26070">
                  <c:v>-6.9807300000000001E-3</c:v>
                </c:pt>
                <c:pt idx="26071">
                  <c:v>-8.9662950000000009E-3</c:v>
                </c:pt>
                <c:pt idx="26072">
                  <c:v>-1.0210257E-2</c:v>
                </c:pt>
                <c:pt idx="26073">
                  <c:v>-6.5264880000000004E-3</c:v>
                </c:pt>
                <c:pt idx="26074">
                  <c:v>-8.4839110000000002E-3</c:v>
                </c:pt>
                <c:pt idx="26075">
                  <c:v>-9.0034420000000004E-3</c:v>
                </c:pt>
                <c:pt idx="26076">
                  <c:v>-4.4901819999999997E-3</c:v>
                </c:pt>
                <c:pt idx="26077">
                  <c:v>-9.8101969999999997E-3</c:v>
                </c:pt>
                <c:pt idx="26078">
                  <c:v>-7.3800630000000001E-3</c:v>
                </c:pt>
                <c:pt idx="26079">
                  <c:v>-4.0555540000000003E-3</c:v>
                </c:pt>
                <c:pt idx="26080">
                  <c:v>-4.9940519999999997E-3</c:v>
                </c:pt>
                <c:pt idx="26081">
                  <c:v>-5.7781500000000001E-3</c:v>
                </c:pt>
                <c:pt idx="26082">
                  <c:v>-3.5416269999999999E-3</c:v>
                </c:pt>
                <c:pt idx="26083">
                  <c:v>-9.5462570000000007E-3</c:v>
                </c:pt>
                <c:pt idx="26084">
                  <c:v>-6.3651100000000002E-3</c:v>
                </c:pt>
                <c:pt idx="26085">
                  <c:v>-3.9739229999999999E-3</c:v>
                </c:pt>
                <c:pt idx="26086">
                  <c:v>-4.1571480000000003E-3</c:v>
                </c:pt>
                <c:pt idx="26087">
                  <c:v>-8.2484559999999995E-3</c:v>
                </c:pt>
                <c:pt idx="26088">
                  <c:v>-7.0601529999999996E-3</c:v>
                </c:pt>
                <c:pt idx="26089">
                  <c:v>-4.4622619999999998E-3</c:v>
                </c:pt>
                <c:pt idx="26090">
                  <c:v>-1.4936369999999999E-3</c:v>
                </c:pt>
                <c:pt idx="26091">
                  <c:v>-6.6844340000000004E-3</c:v>
                </c:pt>
                <c:pt idx="26092">
                  <c:v>-2.236423E-3</c:v>
                </c:pt>
                <c:pt idx="26093">
                  <c:v>-8.3635040000000008E-3</c:v>
                </c:pt>
                <c:pt idx="26094">
                  <c:v>-2.7365110000000001E-3</c:v>
                </c:pt>
                <c:pt idx="26095">
                  <c:v>-5.3906179999999998E-3</c:v>
                </c:pt>
                <c:pt idx="26096">
                  <c:v>-8.7493970000000008E-3</c:v>
                </c:pt>
                <c:pt idx="26097">
                  <c:v>-5.0398789999999997E-3</c:v>
                </c:pt>
                <c:pt idx="26098">
                  <c:v>-5.773785E-3</c:v>
                </c:pt>
                <c:pt idx="26099">
                  <c:v>-7.0045890000000003E-3</c:v>
                </c:pt>
                <c:pt idx="26100">
                  <c:v>-6.9393420000000003E-3</c:v>
                </c:pt>
                <c:pt idx="26101">
                  <c:v>-6.9332270000000001E-3</c:v>
                </c:pt>
                <c:pt idx="26102">
                  <c:v>-4.0484910000000004E-3</c:v>
                </c:pt>
                <c:pt idx="26103">
                  <c:v>-5.8189499999999998E-3</c:v>
                </c:pt>
                <c:pt idx="26104">
                  <c:v>-5.3454399999999999E-3</c:v>
                </c:pt>
                <c:pt idx="26105">
                  <c:v>-7.5551009999999998E-3</c:v>
                </c:pt>
                <c:pt idx="26106">
                  <c:v>-6.3436289999999999E-3</c:v>
                </c:pt>
                <c:pt idx="26107">
                  <c:v>-1.251437E-2</c:v>
                </c:pt>
                <c:pt idx="26108">
                  <c:v>-2.2446889999999998E-3</c:v>
                </c:pt>
                <c:pt idx="26109">
                  <c:v>-9.9256929999999993E-3</c:v>
                </c:pt>
                <c:pt idx="26110">
                  <c:v>-5.7812819999999996E-3</c:v>
                </c:pt>
                <c:pt idx="26111">
                  <c:v>-8.5333000000000006E-3</c:v>
                </c:pt>
                <c:pt idx="26112">
                  <c:v>-5.1526840000000003E-3</c:v>
                </c:pt>
                <c:pt idx="26113">
                  <c:v>-8.9884439999999999E-3</c:v>
                </c:pt>
                <c:pt idx="26114">
                  <c:v>-8.6233239999999999E-3</c:v>
                </c:pt>
                <c:pt idx="26115">
                  <c:v>-9.0727039999999991E-3</c:v>
                </c:pt>
                <c:pt idx="26116">
                  <c:v>-1.3580103E-2</c:v>
                </c:pt>
                <c:pt idx="26117">
                  <c:v>-1.1487371999999999E-2</c:v>
                </c:pt>
                <c:pt idx="26118">
                  <c:v>-8.3975720000000007E-3</c:v>
                </c:pt>
                <c:pt idx="26119">
                  <c:v>-7.2994009999999996E-3</c:v>
                </c:pt>
                <c:pt idx="26120">
                  <c:v>-1.6053746000000001E-2</c:v>
                </c:pt>
                <c:pt idx="26121">
                  <c:v>-1.1379523000000001E-2</c:v>
                </c:pt>
                <c:pt idx="26122">
                  <c:v>-9.166703E-3</c:v>
                </c:pt>
                <c:pt idx="26123">
                  <c:v>-1.2723483000000001E-2</c:v>
                </c:pt>
                <c:pt idx="26124">
                  <c:v>-1.1000151E-2</c:v>
                </c:pt>
                <c:pt idx="26125">
                  <c:v>-6.2718269999999998E-3</c:v>
                </c:pt>
                <c:pt idx="26126">
                  <c:v>-5.1618200000000001E-3</c:v>
                </c:pt>
                <c:pt idx="26127">
                  <c:v>-1.1094362E-2</c:v>
                </c:pt>
                <c:pt idx="26128">
                  <c:v>-1.2546316E-2</c:v>
                </c:pt>
                <c:pt idx="26129">
                  <c:v>-2.206904E-3</c:v>
                </c:pt>
                <c:pt idx="26130">
                  <c:v>-8.6488239999999994E-3</c:v>
                </c:pt>
                <c:pt idx="26131">
                  <c:v>-9.2116170000000001E-3</c:v>
                </c:pt>
                <c:pt idx="26132">
                  <c:v>-6.2770789999999996E-3</c:v>
                </c:pt>
                <c:pt idx="26133">
                  <c:v>-4.4895559999999996E-3</c:v>
                </c:pt>
                <c:pt idx="26134">
                  <c:v>-8.2089269999999995E-3</c:v>
                </c:pt>
                <c:pt idx="26135">
                  <c:v>-9.8674230000000002E-3</c:v>
                </c:pt>
                <c:pt idx="26136">
                  <c:v>-9.178996E-3</c:v>
                </c:pt>
                <c:pt idx="26137">
                  <c:v>-5.3130699999999996E-3</c:v>
                </c:pt>
                <c:pt idx="26138">
                  <c:v>-7.0779470000000002E-3</c:v>
                </c:pt>
                <c:pt idx="26139">
                  <c:v>-5.5397329999999998E-3</c:v>
                </c:pt>
                <c:pt idx="26140">
                  <c:v>-1.0501735E-2</c:v>
                </c:pt>
                <c:pt idx="26141">
                  <c:v>-2.4003589999999999E-3</c:v>
                </c:pt>
                <c:pt idx="26142">
                  <c:v>-5.3005420000000001E-3</c:v>
                </c:pt>
                <c:pt idx="26143">
                  <c:v>-1.1076808E-2</c:v>
                </c:pt>
                <c:pt idx="26144">
                  <c:v>-7.1523730000000001E-3</c:v>
                </c:pt>
                <c:pt idx="26145">
                  <c:v>-1.1680584000000001E-2</c:v>
                </c:pt>
                <c:pt idx="26146">
                  <c:v>-1.6896384E-2</c:v>
                </c:pt>
                <c:pt idx="26147">
                  <c:v>-1.6788650000000001E-3</c:v>
                </c:pt>
                <c:pt idx="26148">
                  <c:v>-1.2467064E-2</c:v>
                </c:pt>
                <c:pt idx="26149">
                  <c:v>-6.7873830000000001E-3</c:v>
                </c:pt>
                <c:pt idx="26150">
                  <c:v>4.3885720000000003E-3</c:v>
                </c:pt>
                <c:pt idx="26151">
                  <c:v>-8.8702759999999999E-3</c:v>
                </c:pt>
                <c:pt idx="26152">
                  <c:v>-9.1014379999999999E-3</c:v>
                </c:pt>
                <c:pt idx="26153">
                  <c:v>-6.9933929999999997E-3</c:v>
                </c:pt>
                <c:pt idx="26154">
                  <c:v>-3.1246189999999999E-3</c:v>
                </c:pt>
                <c:pt idx="26155">
                  <c:v>-6.6874179999999997E-3</c:v>
                </c:pt>
                <c:pt idx="26156">
                  <c:v>-9.0624239999999995E-3</c:v>
                </c:pt>
                <c:pt idx="26157">
                  <c:v>-2.586405E-3</c:v>
                </c:pt>
                <c:pt idx="26158">
                  <c:v>-2.494792E-3</c:v>
                </c:pt>
                <c:pt idx="26159">
                  <c:v>-3.9310559999999996E-3</c:v>
                </c:pt>
                <c:pt idx="26160">
                  <c:v>2.94049E-4</c:v>
                </c:pt>
                <c:pt idx="26161">
                  <c:v>-1.3337884E-2</c:v>
                </c:pt>
                <c:pt idx="26162">
                  <c:v>-8.4682950000000007E-3</c:v>
                </c:pt>
                <c:pt idx="26163">
                  <c:v>-1.959274E-3</c:v>
                </c:pt>
                <c:pt idx="26164">
                  <c:v>-7.264291E-3</c:v>
                </c:pt>
                <c:pt idx="26165">
                  <c:v>-6.194354E-3</c:v>
                </c:pt>
                <c:pt idx="26166">
                  <c:v>-5.1818200000000002E-3</c:v>
                </c:pt>
                <c:pt idx="26167">
                  <c:v>-4.9813110000000004E-3</c:v>
                </c:pt>
                <c:pt idx="26168">
                  <c:v>-4.9501520000000002E-3</c:v>
                </c:pt>
                <c:pt idx="26169">
                  <c:v>-5.5178340000000001E-3</c:v>
                </c:pt>
                <c:pt idx="26170">
                  <c:v>-1.3020489999999999E-2</c:v>
                </c:pt>
                <c:pt idx="26171">
                  <c:v>6.9235939999999999E-3</c:v>
                </c:pt>
                <c:pt idx="26172">
                  <c:v>-1.0844484E-2</c:v>
                </c:pt>
                <c:pt idx="26173">
                  <c:v>-1.5923983999999999E-2</c:v>
                </c:pt>
                <c:pt idx="26174">
                  <c:v>-2.1799430000000002E-3</c:v>
                </c:pt>
                <c:pt idx="26175">
                  <c:v>-8.50478E-3</c:v>
                </c:pt>
                <c:pt idx="26176">
                  <c:v>-7.4901150000000003E-3</c:v>
                </c:pt>
                <c:pt idx="26177">
                  <c:v>-2.765703E-3</c:v>
                </c:pt>
                <c:pt idx="26178">
                  <c:v>7.1298050000000003E-3</c:v>
                </c:pt>
                <c:pt idx="26179">
                  <c:v>-5.8292719999999999E-3</c:v>
                </c:pt>
                <c:pt idx="26180">
                  <c:v>-1.24544E-3</c:v>
                </c:pt>
                <c:pt idx="26181">
                  <c:v>5.3056170000000003E-3</c:v>
                </c:pt>
                <c:pt idx="26182">
                  <c:v>-3.7592509999999999E-3</c:v>
                </c:pt>
                <c:pt idx="26183">
                  <c:v>-1.1036959999999999E-3</c:v>
                </c:pt>
                <c:pt idx="26184">
                  <c:v>5.7861680000000004E-3</c:v>
                </c:pt>
                <c:pt idx="26185">
                  <c:v>-4.2334349999999998E-3</c:v>
                </c:pt>
                <c:pt idx="26186">
                  <c:v>1.5972766999999999E-2</c:v>
                </c:pt>
                <c:pt idx="26187">
                  <c:v>1.9558066999999998E-2</c:v>
                </c:pt>
                <c:pt idx="26188">
                  <c:v>-1.843885E-2</c:v>
                </c:pt>
                <c:pt idx="26189">
                  <c:v>2.3550340000000002E-3</c:v>
                </c:pt>
                <c:pt idx="26190">
                  <c:v>1.2339757999999999E-2</c:v>
                </c:pt>
                <c:pt idx="26191">
                  <c:v>3.3993000000000001E-4</c:v>
                </c:pt>
                <c:pt idx="26192">
                  <c:v>-1.2771410000000001E-3</c:v>
                </c:pt>
                <c:pt idx="26193">
                  <c:v>2.2315299999999998E-3</c:v>
                </c:pt>
                <c:pt idx="26194">
                  <c:v>-3.2372709999999999E-3</c:v>
                </c:pt>
                <c:pt idx="26195">
                  <c:v>1.4353829999999999E-3</c:v>
                </c:pt>
                <c:pt idx="26196">
                  <c:v>7.2501290000000001E-3</c:v>
                </c:pt>
                <c:pt idx="26197">
                  <c:v>-8.2944130000000005E-3</c:v>
                </c:pt>
                <c:pt idx="26198">
                  <c:v>8.8230800000000005E-4</c:v>
                </c:pt>
                <c:pt idx="26199">
                  <c:v>2.703432E-3</c:v>
                </c:pt>
                <c:pt idx="26200">
                  <c:v>9.0446600000000004E-4</c:v>
                </c:pt>
                <c:pt idx="26201">
                  <c:v>1.420641E-3</c:v>
                </c:pt>
                <c:pt idx="26202">
                  <c:v>2.2323719999999998E-3</c:v>
                </c:pt>
                <c:pt idx="26203">
                  <c:v>2.711279E-3</c:v>
                </c:pt>
                <c:pt idx="26204">
                  <c:v>-3.9263500000000001E-4</c:v>
                </c:pt>
                <c:pt idx="26205">
                  <c:v>2.2769209999999999E-3</c:v>
                </c:pt>
                <c:pt idx="26206">
                  <c:v>3.5602979999999999E-3</c:v>
                </c:pt>
                <c:pt idx="26207">
                  <c:v>4.8005500000000001E-4</c:v>
                </c:pt>
                <c:pt idx="26208">
                  <c:v>-8.46732E-4</c:v>
                </c:pt>
                <c:pt idx="26209">
                  <c:v>-1.0246000000000001E-3</c:v>
                </c:pt>
                <c:pt idx="26210">
                  <c:v>-5.4688829999999999E-3</c:v>
                </c:pt>
                <c:pt idx="26211">
                  <c:v>2.7860440000000001E-3</c:v>
                </c:pt>
                <c:pt idx="26212">
                  <c:v>-1.0353993000000001E-2</c:v>
                </c:pt>
                <c:pt idx="26213">
                  <c:v>6.4953500000000002E-4</c:v>
                </c:pt>
                <c:pt idx="26214">
                  <c:v>9.0771080000000004E-3</c:v>
                </c:pt>
                <c:pt idx="26215">
                  <c:v>-9.9498329999999999E-3</c:v>
                </c:pt>
                <c:pt idx="26216">
                  <c:v>-8.5780400000000003E-3</c:v>
                </c:pt>
                <c:pt idx="26217">
                  <c:v>1.693485E-3</c:v>
                </c:pt>
                <c:pt idx="26218">
                  <c:v>-3.7161939999999999E-3</c:v>
                </c:pt>
                <c:pt idx="26219">
                  <c:v>-6.9587290000000003E-3</c:v>
                </c:pt>
                <c:pt idx="26220">
                  <c:v>-2.4936730000000001E-3</c:v>
                </c:pt>
                <c:pt idx="26221">
                  <c:v>-1.6548999999999999E-4</c:v>
                </c:pt>
                <c:pt idx="26222">
                  <c:v>-9.3568579999999991E-3</c:v>
                </c:pt>
                <c:pt idx="26223">
                  <c:v>-4.5810579999999998E-3</c:v>
                </c:pt>
                <c:pt idx="26224">
                  <c:v>-9.0855999999999999E-4</c:v>
                </c:pt>
                <c:pt idx="26225">
                  <c:v>-5.3049900000000003E-4</c:v>
                </c:pt>
                <c:pt idx="26226">
                  <c:v>-2.5696809999999999E-3</c:v>
                </c:pt>
                <c:pt idx="26227">
                  <c:v>-2.4941690000000001E-3</c:v>
                </c:pt>
                <c:pt idx="26228">
                  <c:v>-6.7176900000000001E-4</c:v>
                </c:pt>
                <c:pt idx="26229">
                  <c:v>1.894778E-3</c:v>
                </c:pt>
                <c:pt idx="26230">
                  <c:v>1.3624119999999999E-3</c:v>
                </c:pt>
                <c:pt idx="26231">
                  <c:v>7.0314200000000002E-4</c:v>
                </c:pt>
                <c:pt idx="26232">
                  <c:v>7.3616600000000001E-4</c:v>
                </c:pt>
                <c:pt idx="26233">
                  <c:v>-7.9457400000000004E-4</c:v>
                </c:pt>
                <c:pt idx="26234">
                  <c:v>6.0577399999999998E-3</c:v>
                </c:pt>
                <c:pt idx="26235">
                  <c:v>2.6473629999999998E-3</c:v>
                </c:pt>
                <c:pt idx="26236">
                  <c:v>7.2732739999999997E-3</c:v>
                </c:pt>
                <c:pt idx="26237">
                  <c:v>8.0645330000000005E-3</c:v>
                </c:pt>
                <c:pt idx="26238">
                  <c:v>1.466284E-3</c:v>
                </c:pt>
                <c:pt idx="26239">
                  <c:v>2.9119570000000002E-3</c:v>
                </c:pt>
                <c:pt idx="26240">
                  <c:v>2.6254009999999999E-3</c:v>
                </c:pt>
                <c:pt idx="26241">
                  <c:v>9.5883940000000001E-3</c:v>
                </c:pt>
                <c:pt idx="26242">
                  <c:v>9.4821339999999997E-3</c:v>
                </c:pt>
                <c:pt idx="26243">
                  <c:v>5.52993E-4</c:v>
                </c:pt>
                <c:pt idx="26244">
                  <c:v>7.4532440000000004E-3</c:v>
                </c:pt>
                <c:pt idx="26245">
                  <c:v>7.9622770000000002E-3</c:v>
                </c:pt>
                <c:pt idx="26246">
                  <c:v>2.4705730000000002E-3</c:v>
                </c:pt>
                <c:pt idx="26247">
                  <c:v>6.3714139999999997E-3</c:v>
                </c:pt>
                <c:pt idx="26248">
                  <c:v>8.6627979999999993E-3</c:v>
                </c:pt>
                <c:pt idx="26249">
                  <c:v>3.9322499999999998E-4</c:v>
                </c:pt>
                <c:pt idx="26250">
                  <c:v>5.0476310000000003E-3</c:v>
                </c:pt>
                <c:pt idx="26251">
                  <c:v>3.5873350000000001E-3</c:v>
                </c:pt>
                <c:pt idx="26252">
                  <c:v>1.2344319999999999E-3</c:v>
                </c:pt>
                <c:pt idx="26253">
                  <c:v>3.810464E-3</c:v>
                </c:pt>
                <c:pt idx="26254">
                  <c:v>5.0269970000000001E-3</c:v>
                </c:pt>
                <c:pt idx="26255">
                  <c:v>6.483468E-3</c:v>
                </c:pt>
                <c:pt idx="26256">
                  <c:v>2.2762070000000001E-3</c:v>
                </c:pt>
                <c:pt idx="26257">
                  <c:v>5.3191200000000005E-4</c:v>
                </c:pt>
                <c:pt idx="26258">
                  <c:v>-3.2274059999999999E-3</c:v>
                </c:pt>
                <c:pt idx="26259">
                  <c:v>3.9732830000000002E-3</c:v>
                </c:pt>
                <c:pt idx="26260">
                  <c:v>3.1647480000000002E-3</c:v>
                </c:pt>
                <c:pt idx="26261">
                  <c:v>1.416837E-3</c:v>
                </c:pt>
                <c:pt idx="26262">
                  <c:v>1.8991360000000001E-3</c:v>
                </c:pt>
                <c:pt idx="26263">
                  <c:v>-4.5397889999999998E-3</c:v>
                </c:pt>
                <c:pt idx="26264">
                  <c:v>7.0162000000000002E-3</c:v>
                </c:pt>
                <c:pt idx="26265">
                  <c:v>3.5198260000000002E-3</c:v>
                </c:pt>
                <c:pt idx="26266">
                  <c:v>-1.7670819999999999E-3</c:v>
                </c:pt>
                <c:pt idx="26267">
                  <c:v>-1.2627499999999999E-4</c:v>
                </c:pt>
                <c:pt idx="26268">
                  <c:v>-6.4772199999999999E-4</c:v>
                </c:pt>
                <c:pt idx="26269">
                  <c:v>1.1535849999999999E-3</c:v>
                </c:pt>
                <c:pt idx="26270">
                  <c:v>2.2946800000000001E-4</c:v>
                </c:pt>
                <c:pt idx="26271">
                  <c:v>-1.909539E-3</c:v>
                </c:pt>
                <c:pt idx="26272">
                  <c:v>1.870818E-3</c:v>
                </c:pt>
                <c:pt idx="26273">
                  <c:v>3.0946199999999999E-4</c:v>
                </c:pt>
                <c:pt idx="26274">
                  <c:v>-3.2834079999999998E-3</c:v>
                </c:pt>
                <c:pt idx="26275">
                  <c:v>1.9814490000000001E-3</c:v>
                </c:pt>
                <c:pt idx="26276">
                  <c:v>-2.9555400000000001E-4</c:v>
                </c:pt>
                <c:pt idx="26277">
                  <c:v>3.354676E-3</c:v>
                </c:pt>
                <c:pt idx="26278">
                  <c:v>-6.3935579999999997E-3</c:v>
                </c:pt>
                <c:pt idx="26279">
                  <c:v>-3.372037E-3</c:v>
                </c:pt>
                <c:pt idx="26280">
                  <c:v>6.8837960000000002E-3</c:v>
                </c:pt>
                <c:pt idx="26281">
                  <c:v>-6.3787999999999996E-4</c:v>
                </c:pt>
                <c:pt idx="26282">
                  <c:v>-9.1802350000000001E-3</c:v>
                </c:pt>
                <c:pt idx="26283">
                  <c:v>-9.5538759999999993E-3</c:v>
                </c:pt>
                <c:pt idx="26284">
                  <c:v>2.3307459999999999E-3</c:v>
                </c:pt>
                <c:pt idx="26285">
                  <c:v>3.485059E-3</c:v>
                </c:pt>
                <c:pt idx="26286">
                  <c:v>4.5354100000000001E-3</c:v>
                </c:pt>
                <c:pt idx="26287">
                  <c:v>-2.5958470000000001E-3</c:v>
                </c:pt>
                <c:pt idx="26288">
                  <c:v>-3.7189010000000002E-3</c:v>
                </c:pt>
                <c:pt idx="26289">
                  <c:v>6.1456949999999996E-3</c:v>
                </c:pt>
                <c:pt idx="26290">
                  <c:v>-4.5745940000000004E-3</c:v>
                </c:pt>
                <c:pt idx="26291">
                  <c:v>3.195186E-3</c:v>
                </c:pt>
                <c:pt idx="26292">
                  <c:v>4.0444690000000002E-3</c:v>
                </c:pt>
                <c:pt idx="26293">
                  <c:v>1.208757E-3</c:v>
                </c:pt>
                <c:pt idx="26294">
                  <c:v>1.34804E-3</c:v>
                </c:pt>
                <c:pt idx="26295">
                  <c:v>-1.2003840000000001E-3</c:v>
                </c:pt>
                <c:pt idx="26296">
                  <c:v>5.3443350000000004E-3</c:v>
                </c:pt>
                <c:pt idx="26297">
                  <c:v>4.6025989999999998E-3</c:v>
                </c:pt>
                <c:pt idx="26298">
                  <c:v>3.3671590000000002E-3</c:v>
                </c:pt>
                <c:pt idx="26299">
                  <c:v>3.6991060000000002E-3</c:v>
                </c:pt>
                <c:pt idx="26300">
                  <c:v>-9.3825600000000005E-4</c:v>
                </c:pt>
                <c:pt idx="26301">
                  <c:v>-3.4155230000000002E-3</c:v>
                </c:pt>
                <c:pt idx="26302">
                  <c:v>7.2477740000000002E-3</c:v>
                </c:pt>
                <c:pt idx="26303">
                  <c:v>6.2402669999999999E-3</c:v>
                </c:pt>
                <c:pt idx="26304">
                  <c:v>4.5520889999999996E-3</c:v>
                </c:pt>
                <c:pt idx="26305">
                  <c:v>-2.3289869999999998E-3</c:v>
                </c:pt>
                <c:pt idx="26306">
                  <c:v>-3.5250120000000001E-3</c:v>
                </c:pt>
                <c:pt idx="26307">
                  <c:v>5.3735839999999998E-3</c:v>
                </c:pt>
                <c:pt idx="26308">
                  <c:v>4.9733600000000002E-4</c:v>
                </c:pt>
                <c:pt idx="26309" formatCode="0.00E+00">
                  <c:v>-6.2739900000000006E-5</c:v>
                </c:pt>
                <c:pt idx="26310">
                  <c:v>1.72291E-3</c:v>
                </c:pt>
                <c:pt idx="26311">
                  <c:v>1.1972760000000001E-2</c:v>
                </c:pt>
                <c:pt idx="26312">
                  <c:v>5.0898200000000001E-3</c:v>
                </c:pt>
                <c:pt idx="26313">
                  <c:v>-2.7742050000000001E-3</c:v>
                </c:pt>
                <c:pt idx="26314">
                  <c:v>1.567014E-3</c:v>
                </c:pt>
                <c:pt idx="26315">
                  <c:v>4.7568970000000004E-3</c:v>
                </c:pt>
                <c:pt idx="26316">
                  <c:v>2.981367E-3</c:v>
                </c:pt>
                <c:pt idx="26317">
                  <c:v>-4.736451E-3</c:v>
                </c:pt>
                <c:pt idx="26318">
                  <c:v>2.0958890000000001E-3</c:v>
                </c:pt>
                <c:pt idx="26319">
                  <c:v>5.3990510000000002E-3</c:v>
                </c:pt>
                <c:pt idx="26320">
                  <c:v>1.83947E-3</c:v>
                </c:pt>
                <c:pt idx="26321">
                  <c:v>-5.4396030000000003E-3</c:v>
                </c:pt>
                <c:pt idx="26322">
                  <c:v>1.7061909999999999E-3</c:v>
                </c:pt>
                <c:pt idx="26323">
                  <c:v>3.357694E-3</c:v>
                </c:pt>
                <c:pt idx="26324">
                  <c:v>-1.5505110000000001E-3</c:v>
                </c:pt>
                <c:pt idx="26325">
                  <c:v>-3.7180920000000001E-3</c:v>
                </c:pt>
                <c:pt idx="26326">
                  <c:v>-1.6568049999999999E-3</c:v>
                </c:pt>
                <c:pt idx="26327">
                  <c:v>4.412572E-3</c:v>
                </c:pt>
                <c:pt idx="26328">
                  <c:v>-3.2639890000000001E-3</c:v>
                </c:pt>
                <c:pt idx="26329">
                  <c:v>-3.219015E-3</c:v>
                </c:pt>
                <c:pt idx="26330">
                  <c:v>-4.4001270000000002E-3</c:v>
                </c:pt>
                <c:pt idx="26331">
                  <c:v>-4.6052899999999997E-3</c:v>
                </c:pt>
                <c:pt idx="26332">
                  <c:v>-1.732539E-3</c:v>
                </c:pt>
                <c:pt idx="26333">
                  <c:v>2.0592119999999999E-3</c:v>
                </c:pt>
                <c:pt idx="26334">
                  <c:v>7.5080100000000005E-4</c:v>
                </c:pt>
                <c:pt idx="26335">
                  <c:v>-1.93742E-4</c:v>
                </c:pt>
                <c:pt idx="26336">
                  <c:v>-7.9334209999999995E-3</c:v>
                </c:pt>
                <c:pt idx="26337">
                  <c:v>-3.6283539999999999E-3</c:v>
                </c:pt>
                <c:pt idx="26338">
                  <c:v>3.2335469999999998E-3</c:v>
                </c:pt>
                <c:pt idx="26339">
                  <c:v>-2.6290599999999998E-4</c:v>
                </c:pt>
                <c:pt idx="26340">
                  <c:v>-5.9016169999999996E-3</c:v>
                </c:pt>
                <c:pt idx="26341" formatCode="0.00E+00">
                  <c:v>-1.0482999999999999E-5</c:v>
                </c:pt>
                <c:pt idx="26342">
                  <c:v>3.6574889999999999E-3</c:v>
                </c:pt>
                <c:pt idx="26343">
                  <c:v>1.0182850000000001E-3</c:v>
                </c:pt>
                <c:pt idx="26344">
                  <c:v>-1.9066650000000001E-3</c:v>
                </c:pt>
                <c:pt idx="26345">
                  <c:v>-4.6168809999999998E-3</c:v>
                </c:pt>
                <c:pt idx="26346">
                  <c:v>7.6440459999999998E-3</c:v>
                </c:pt>
                <c:pt idx="26347">
                  <c:v>7.8612400000000002E-4</c:v>
                </c:pt>
                <c:pt idx="26348">
                  <c:v>-2.1522111999999999E-2</c:v>
                </c:pt>
                <c:pt idx="26349">
                  <c:v>-9.7531360000000008E-3</c:v>
                </c:pt>
                <c:pt idx="26350">
                  <c:v>1.1264531E-2</c:v>
                </c:pt>
                <c:pt idx="26351">
                  <c:v>5.9404300000000004E-4</c:v>
                </c:pt>
                <c:pt idx="26352">
                  <c:v>-1.3605664999999999E-2</c:v>
                </c:pt>
                <c:pt idx="26353">
                  <c:v>-7.3806999999999996E-4</c:v>
                </c:pt>
                <c:pt idx="26354">
                  <c:v>2.407401E-3</c:v>
                </c:pt>
                <c:pt idx="26355">
                  <c:v>6.8742900000000003E-4</c:v>
                </c:pt>
                <c:pt idx="26356">
                  <c:v>8.5637279999999996E-3</c:v>
                </c:pt>
                <c:pt idx="26357">
                  <c:v>-1.43805E-3</c:v>
                </c:pt>
                <c:pt idx="26358">
                  <c:v>-1.7598644E-2</c:v>
                </c:pt>
                <c:pt idx="26359">
                  <c:v>-3.4329790000000001E-3</c:v>
                </c:pt>
                <c:pt idx="26360">
                  <c:v>-5.3893370000000001E-3</c:v>
                </c:pt>
                <c:pt idx="26361">
                  <c:v>-7.5018560000000003E-3</c:v>
                </c:pt>
                <c:pt idx="26362">
                  <c:v>1.1944015000000001E-2</c:v>
                </c:pt>
                <c:pt idx="26363">
                  <c:v>1.7819047000000001E-2</c:v>
                </c:pt>
                <c:pt idx="26364">
                  <c:v>5.6297580000000003E-3</c:v>
                </c:pt>
                <c:pt idx="26365">
                  <c:v>-4.4975429999999997E-3</c:v>
                </c:pt>
                <c:pt idx="26366">
                  <c:v>-1.4222874999999999E-2</c:v>
                </c:pt>
                <c:pt idx="26367">
                  <c:v>-7.1430399999999998E-3</c:v>
                </c:pt>
                <c:pt idx="26368">
                  <c:v>3.6901659999999999E-3</c:v>
                </c:pt>
                <c:pt idx="26369">
                  <c:v>-6.5909469999999998E-3</c:v>
                </c:pt>
                <c:pt idx="26370">
                  <c:v>-2.1754259999999998E-3</c:v>
                </c:pt>
                <c:pt idx="26371">
                  <c:v>7.7299040000000001E-3</c:v>
                </c:pt>
                <c:pt idx="26372">
                  <c:v>-8.1324999999999995E-4</c:v>
                </c:pt>
                <c:pt idx="26373">
                  <c:v>-6.495303E-3</c:v>
                </c:pt>
                <c:pt idx="26374">
                  <c:v>1.4315703000000001E-2</c:v>
                </c:pt>
                <c:pt idx="26375">
                  <c:v>1.6206689999999999E-3</c:v>
                </c:pt>
                <c:pt idx="26376">
                  <c:v>-8.5842969999999994E-3</c:v>
                </c:pt>
                <c:pt idx="26377">
                  <c:v>1.0543935000000001E-2</c:v>
                </c:pt>
                <c:pt idx="26378">
                  <c:v>1.8195995999999999E-2</c:v>
                </c:pt>
                <c:pt idx="26379">
                  <c:v>5.0108269999999998E-3</c:v>
                </c:pt>
                <c:pt idx="26380">
                  <c:v>9.6016000000000005E-4</c:v>
                </c:pt>
                <c:pt idx="26381">
                  <c:v>1.3753036E-2</c:v>
                </c:pt>
                <c:pt idx="26382">
                  <c:v>3.4543260000000002E-3</c:v>
                </c:pt>
                <c:pt idx="26383">
                  <c:v>5.6206110000000002E-3</c:v>
                </c:pt>
                <c:pt idx="26384">
                  <c:v>5.9859969999999998E-3</c:v>
                </c:pt>
                <c:pt idx="26385">
                  <c:v>-1.0965046000000001E-2</c:v>
                </c:pt>
                <c:pt idx="26386">
                  <c:v>3.3600969999999998E-3</c:v>
                </c:pt>
                <c:pt idx="26387">
                  <c:v>1.1491085999999999E-2</c:v>
                </c:pt>
                <c:pt idx="26388">
                  <c:v>-4.2069159999999998E-3</c:v>
                </c:pt>
                <c:pt idx="26389">
                  <c:v>-3.880147E-3</c:v>
                </c:pt>
                <c:pt idx="26390">
                  <c:v>-9.3478829999999995E-3</c:v>
                </c:pt>
                <c:pt idx="26391">
                  <c:v>-1.5575604999999999E-2</c:v>
                </c:pt>
                <c:pt idx="26392">
                  <c:v>-1.3927376E-2</c:v>
                </c:pt>
                <c:pt idx="26393">
                  <c:v>-1.0207449E-2</c:v>
                </c:pt>
                <c:pt idx="26394">
                  <c:v>-7.9783830000000003E-3</c:v>
                </c:pt>
                <c:pt idx="26395">
                  <c:v>-3.5890520000000001E-3</c:v>
                </c:pt>
                <c:pt idx="26396">
                  <c:v>-1.4926928000000001E-2</c:v>
                </c:pt>
                <c:pt idx="26397">
                  <c:v>-2.1788360999999999E-2</c:v>
                </c:pt>
                <c:pt idx="26398">
                  <c:v>-1.4597027E-2</c:v>
                </c:pt>
                <c:pt idx="26399">
                  <c:v>-1.3392747999999999E-2</c:v>
                </c:pt>
                <c:pt idx="26400">
                  <c:v>-1.6220760000000001E-2</c:v>
                </c:pt>
                <c:pt idx="26401">
                  <c:v>-8.9966230000000005E-3</c:v>
                </c:pt>
                <c:pt idx="26402">
                  <c:v>-1.2732238999999999E-2</c:v>
                </c:pt>
                <c:pt idx="26403">
                  <c:v>-1.8484542E-2</c:v>
                </c:pt>
                <c:pt idx="26404">
                  <c:v>-1.0382407E-2</c:v>
                </c:pt>
                <c:pt idx="26405">
                  <c:v>-9.5308530000000006E-3</c:v>
                </c:pt>
                <c:pt idx="26406">
                  <c:v>-1.1761252E-2</c:v>
                </c:pt>
                <c:pt idx="26407">
                  <c:v>-3.357011E-3</c:v>
                </c:pt>
                <c:pt idx="26408">
                  <c:v>-2.898149E-3</c:v>
                </c:pt>
                <c:pt idx="26409">
                  <c:v>-1.20903E-3</c:v>
                </c:pt>
                <c:pt idx="26410">
                  <c:v>-2.4290240000000001E-3</c:v>
                </c:pt>
                <c:pt idx="26411">
                  <c:v>-5.7106880000000002E-3</c:v>
                </c:pt>
                <c:pt idx="26412">
                  <c:v>-6.25116E-4</c:v>
                </c:pt>
                <c:pt idx="26413">
                  <c:v>-2.028218E-3</c:v>
                </c:pt>
                <c:pt idx="26414">
                  <c:v>4.1010459999999997E-3</c:v>
                </c:pt>
                <c:pt idx="26415">
                  <c:v>-2.3647519999999999E-3</c:v>
                </c:pt>
                <c:pt idx="26416">
                  <c:v>4.9320420000000002E-3</c:v>
                </c:pt>
                <c:pt idx="26417">
                  <c:v>3.2973799999999999E-4</c:v>
                </c:pt>
                <c:pt idx="26418">
                  <c:v>1.6808400000000001E-4</c:v>
                </c:pt>
                <c:pt idx="26419">
                  <c:v>2.5228690000000001E-3</c:v>
                </c:pt>
                <c:pt idx="26420">
                  <c:v>4.0938670000000002E-3</c:v>
                </c:pt>
                <c:pt idx="26421">
                  <c:v>4.5950970000000002E-3</c:v>
                </c:pt>
                <c:pt idx="26422">
                  <c:v>2.584144E-3</c:v>
                </c:pt>
                <c:pt idx="26423">
                  <c:v>3.7574990000000001E-3</c:v>
                </c:pt>
                <c:pt idx="26424">
                  <c:v>6.934384E-3</c:v>
                </c:pt>
                <c:pt idx="26425">
                  <c:v>-3.2432339999999998E-3</c:v>
                </c:pt>
                <c:pt idx="26426">
                  <c:v>2.6716460000000002E-3</c:v>
                </c:pt>
                <c:pt idx="26427">
                  <c:v>1.1185216E-2</c:v>
                </c:pt>
                <c:pt idx="26428">
                  <c:v>4.8748560000000003E-3</c:v>
                </c:pt>
                <c:pt idx="26429">
                  <c:v>2.771538E-3</c:v>
                </c:pt>
                <c:pt idx="26430">
                  <c:v>5.3963500000000003E-3</c:v>
                </c:pt>
                <c:pt idx="26431">
                  <c:v>6.2682570000000002E-3</c:v>
                </c:pt>
                <c:pt idx="26432">
                  <c:v>6.3849040000000003E-3</c:v>
                </c:pt>
                <c:pt idx="26433">
                  <c:v>4.6164459999999997E-3</c:v>
                </c:pt>
                <c:pt idx="26434">
                  <c:v>3.0965799999999998E-3</c:v>
                </c:pt>
                <c:pt idx="26435">
                  <c:v>6.7037540000000001E-3</c:v>
                </c:pt>
                <c:pt idx="26436">
                  <c:v>4.6424669999999999E-3</c:v>
                </c:pt>
                <c:pt idx="26437">
                  <c:v>4.099124E-3</c:v>
                </c:pt>
                <c:pt idx="26438">
                  <c:v>1.0135859999999999E-3</c:v>
                </c:pt>
                <c:pt idx="26439">
                  <c:v>3.2404859999999999E-3</c:v>
                </c:pt>
                <c:pt idx="26440">
                  <c:v>1.4636250000000001E-3</c:v>
                </c:pt>
                <c:pt idx="26441">
                  <c:v>1.429652E-3</c:v>
                </c:pt>
                <c:pt idx="26442">
                  <c:v>1.1739890000000001E-3</c:v>
                </c:pt>
                <c:pt idx="26443">
                  <c:v>-1.37167E-4</c:v>
                </c:pt>
                <c:pt idx="26444">
                  <c:v>1.4356970000000001E-3</c:v>
                </c:pt>
                <c:pt idx="26445">
                  <c:v>-3.1511009999999999E-3</c:v>
                </c:pt>
                <c:pt idx="26446">
                  <c:v>2.5054529999999999E-3</c:v>
                </c:pt>
                <c:pt idx="26447" formatCode="0.00E+00">
                  <c:v>7.7484400000000006E-5</c:v>
                </c:pt>
                <c:pt idx="26448">
                  <c:v>-1.2773067000000001E-2</c:v>
                </c:pt>
                <c:pt idx="26449">
                  <c:v>-6.0802180000000001E-3</c:v>
                </c:pt>
                <c:pt idx="26450">
                  <c:v>1.8520069999999999E-3</c:v>
                </c:pt>
                <c:pt idx="26451">
                  <c:v>-9.3380210000000002E-3</c:v>
                </c:pt>
                <c:pt idx="26452">
                  <c:v>-1.0529520000000001E-2</c:v>
                </c:pt>
                <c:pt idx="26453">
                  <c:v>-5.2900279999999996E-3</c:v>
                </c:pt>
                <c:pt idx="26454">
                  <c:v>-3.3128979999999999E-3</c:v>
                </c:pt>
                <c:pt idx="26455">
                  <c:v>-6.3709780000000002E-3</c:v>
                </c:pt>
                <c:pt idx="26456">
                  <c:v>-9.3097760000000005E-3</c:v>
                </c:pt>
                <c:pt idx="26457">
                  <c:v>-7.9261720000000004E-3</c:v>
                </c:pt>
                <c:pt idx="26458">
                  <c:v>-3.628629E-3</c:v>
                </c:pt>
                <c:pt idx="26459">
                  <c:v>-7.9643149999999996E-3</c:v>
                </c:pt>
                <c:pt idx="26460">
                  <c:v>-1.4343385E-2</c:v>
                </c:pt>
                <c:pt idx="26461">
                  <c:v>-9.569971E-3</c:v>
                </c:pt>
                <c:pt idx="26462">
                  <c:v>-1.220961E-3</c:v>
                </c:pt>
                <c:pt idx="26463">
                  <c:v>-7.9056290000000008E-3</c:v>
                </c:pt>
                <c:pt idx="26464">
                  <c:v>-8.8289470000000002E-3</c:v>
                </c:pt>
                <c:pt idx="26465">
                  <c:v>-1.1249601999999999E-2</c:v>
                </c:pt>
                <c:pt idx="26466">
                  <c:v>-5.4284650000000004E-3</c:v>
                </c:pt>
                <c:pt idx="26467">
                  <c:v>-5.8971099999999997E-3</c:v>
                </c:pt>
                <c:pt idx="26468">
                  <c:v>-7.5272309999999997E-3</c:v>
                </c:pt>
                <c:pt idx="26469">
                  <c:v>-4.6130800000000001E-4</c:v>
                </c:pt>
                <c:pt idx="26470">
                  <c:v>-1.2196794E-2</c:v>
                </c:pt>
                <c:pt idx="26471">
                  <c:v>-1.0446707E-2</c:v>
                </c:pt>
                <c:pt idx="26472">
                  <c:v>-9.8263199999999999E-4</c:v>
                </c:pt>
                <c:pt idx="26473">
                  <c:v>-1.0186397E-2</c:v>
                </c:pt>
                <c:pt idx="26474">
                  <c:v>-8.876653E-3</c:v>
                </c:pt>
                <c:pt idx="26475">
                  <c:v>-1.2452334000000001E-2</c:v>
                </c:pt>
                <c:pt idx="26476">
                  <c:v>-8.7268369999999994E-3</c:v>
                </c:pt>
                <c:pt idx="26477">
                  <c:v>-4.0983740000000001E-3</c:v>
                </c:pt>
                <c:pt idx="26478">
                  <c:v>-2.3864939999999999E-3</c:v>
                </c:pt>
                <c:pt idx="26479">
                  <c:v>-1.3987985E-2</c:v>
                </c:pt>
                <c:pt idx="26480">
                  <c:v>-1.843705E-3</c:v>
                </c:pt>
                <c:pt idx="26481">
                  <c:v>-1.079886E-3</c:v>
                </c:pt>
                <c:pt idx="26482">
                  <c:v>-6.020315E-3</c:v>
                </c:pt>
                <c:pt idx="26483">
                  <c:v>-1.0793202999999999E-2</c:v>
                </c:pt>
                <c:pt idx="26484">
                  <c:v>3.7846730000000001E-3</c:v>
                </c:pt>
                <c:pt idx="26485">
                  <c:v>9.1099499999999995E-4</c:v>
                </c:pt>
                <c:pt idx="26486">
                  <c:v>2.3810599999999999E-3</c:v>
                </c:pt>
                <c:pt idx="26487">
                  <c:v>2.6496664E-2</c:v>
                </c:pt>
                <c:pt idx="26488" formatCode="0.00E+00">
                  <c:v>7.0382099999999998E-5</c:v>
                </c:pt>
                <c:pt idx="26489">
                  <c:v>3.648896E-3</c:v>
                </c:pt>
                <c:pt idx="26490">
                  <c:v>1.1567005999999999E-2</c:v>
                </c:pt>
                <c:pt idx="26491">
                  <c:v>-3.6301290000000002E-3</c:v>
                </c:pt>
                <c:pt idx="26492">
                  <c:v>-3.5765990000000002E-3</c:v>
                </c:pt>
                <c:pt idx="26493">
                  <c:v>7.3663289999999996E-3</c:v>
                </c:pt>
                <c:pt idx="26494">
                  <c:v>1.6188316000000001E-2</c:v>
                </c:pt>
                <c:pt idx="26495">
                  <c:v>7.7445470000000001E-3</c:v>
                </c:pt>
                <c:pt idx="26496">
                  <c:v>1.9427034999999999E-2</c:v>
                </c:pt>
                <c:pt idx="26497">
                  <c:v>8.551108E-3</c:v>
                </c:pt>
                <c:pt idx="26498">
                  <c:v>-1.1182648999999999E-2</c:v>
                </c:pt>
                <c:pt idx="26499">
                  <c:v>-8.7257100000000005E-4</c:v>
                </c:pt>
                <c:pt idx="26500">
                  <c:v>9.7912499999999996E-4</c:v>
                </c:pt>
                <c:pt idx="26501">
                  <c:v>2.3078230000000001E-3</c:v>
                </c:pt>
                <c:pt idx="26502">
                  <c:v>1.0419279E-2</c:v>
                </c:pt>
                <c:pt idx="26503">
                  <c:v>1.3941406999999999E-2</c:v>
                </c:pt>
                <c:pt idx="26504">
                  <c:v>-1.518508E-3</c:v>
                </c:pt>
                <c:pt idx="26505">
                  <c:v>-1.4275451999999999E-2</c:v>
                </c:pt>
                <c:pt idx="26506">
                  <c:v>-1.3974782E-2</c:v>
                </c:pt>
                <c:pt idx="26507">
                  <c:v>-1.216405E-3</c:v>
                </c:pt>
                <c:pt idx="26508">
                  <c:v>6.4444439999999997E-3</c:v>
                </c:pt>
                <c:pt idx="26509">
                  <c:v>-6.1956100000000003E-4</c:v>
                </c:pt>
                <c:pt idx="26510">
                  <c:v>-1.3159854E-2</c:v>
                </c:pt>
                <c:pt idx="26511">
                  <c:v>-5.9763600000000002E-4</c:v>
                </c:pt>
                <c:pt idx="26512">
                  <c:v>-8.9000409999999992E-3</c:v>
                </c:pt>
                <c:pt idx="26513">
                  <c:v>-1.4539234E-2</c:v>
                </c:pt>
                <c:pt idx="26514">
                  <c:v>5.987877E-3</c:v>
                </c:pt>
                <c:pt idx="26515">
                  <c:v>-2.7303570000000001E-3</c:v>
                </c:pt>
                <c:pt idx="26516">
                  <c:v>-1.2001087000000001E-2</c:v>
                </c:pt>
                <c:pt idx="26517">
                  <c:v>-1.6090522999999999E-2</c:v>
                </c:pt>
                <c:pt idx="26518">
                  <c:v>-7.4562880000000002E-3</c:v>
                </c:pt>
                <c:pt idx="26519">
                  <c:v>-4.5937340000000004E-3</c:v>
                </c:pt>
                <c:pt idx="26520">
                  <c:v>-4.5702980000000004E-3</c:v>
                </c:pt>
                <c:pt idx="26521">
                  <c:v>-5.3202950000000001E-3</c:v>
                </c:pt>
                <c:pt idx="26522">
                  <c:v>-6.8798419999999997E-3</c:v>
                </c:pt>
                <c:pt idx="26523">
                  <c:v>7.0217709999999996E-3</c:v>
                </c:pt>
                <c:pt idx="26524">
                  <c:v>-5.911871E-3</c:v>
                </c:pt>
                <c:pt idx="26525">
                  <c:v>-1.1013334E-2</c:v>
                </c:pt>
                <c:pt idx="26526">
                  <c:v>-5.4004559999999997E-3</c:v>
                </c:pt>
                <c:pt idx="26527">
                  <c:v>-7.9783969999999999E-3</c:v>
                </c:pt>
                <c:pt idx="26528">
                  <c:v>-8.0492380000000002E-3</c:v>
                </c:pt>
                <c:pt idx="26529">
                  <c:v>-7.1471340000000003E-3</c:v>
                </c:pt>
                <c:pt idx="26530">
                  <c:v>-1.2341364000000001E-2</c:v>
                </c:pt>
                <c:pt idx="26531">
                  <c:v>-9.4339009999999997E-3</c:v>
                </c:pt>
                <c:pt idx="26532">
                  <c:v>-1.2814320000000001E-3</c:v>
                </c:pt>
                <c:pt idx="26533">
                  <c:v>-3.873324E-3</c:v>
                </c:pt>
                <c:pt idx="26534">
                  <c:v>-1.1484105E-2</c:v>
                </c:pt>
                <c:pt idx="26535">
                  <c:v>-1.0008863999999999E-2</c:v>
                </c:pt>
                <c:pt idx="26536">
                  <c:v>-1.0589700000000001E-2</c:v>
                </c:pt>
                <c:pt idx="26537">
                  <c:v>-1.3436985E-2</c:v>
                </c:pt>
                <c:pt idx="26538">
                  <c:v>-7.6952100000000001E-3</c:v>
                </c:pt>
                <c:pt idx="26539">
                  <c:v>-5.808934E-3</c:v>
                </c:pt>
                <c:pt idx="26540">
                  <c:v>-6.387106E-3</c:v>
                </c:pt>
                <c:pt idx="26541">
                  <c:v>-7.8968059999999993E-3</c:v>
                </c:pt>
                <c:pt idx="26542">
                  <c:v>-5.7971689999999996E-3</c:v>
                </c:pt>
                <c:pt idx="26543">
                  <c:v>1.6362740000000001E-3</c:v>
                </c:pt>
                <c:pt idx="26544">
                  <c:v>-3.9963120000000001E-3</c:v>
                </c:pt>
                <c:pt idx="26545">
                  <c:v>-2.6941959999999998E-3</c:v>
                </c:pt>
                <c:pt idx="26546">
                  <c:v>-4.4130000000000003E-3</c:v>
                </c:pt>
                <c:pt idx="26547">
                  <c:v>5.2651390000000003E-3</c:v>
                </c:pt>
                <c:pt idx="26548">
                  <c:v>3.410513E-3</c:v>
                </c:pt>
                <c:pt idx="26549">
                  <c:v>4.2099449999999997E-3</c:v>
                </c:pt>
                <c:pt idx="26550">
                  <c:v>2.6085869999999999E-3</c:v>
                </c:pt>
                <c:pt idx="26551">
                  <c:v>4.1385329999999998E-3</c:v>
                </c:pt>
                <c:pt idx="26552">
                  <c:v>7.236854E-3</c:v>
                </c:pt>
                <c:pt idx="26553">
                  <c:v>8.1716779999999999E-3</c:v>
                </c:pt>
                <c:pt idx="26554">
                  <c:v>1.4517723999999999E-2</c:v>
                </c:pt>
                <c:pt idx="26555">
                  <c:v>4.8108609999999996E-3</c:v>
                </c:pt>
                <c:pt idx="26556">
                  <c:v>1.0895385E-2</c:v>
                </c:pt>
                <c:pt idx="26557">
                  <c:v>7.9926760000000006E-3</c:v>
                </c:pt>
                <c:pt idx="26558">
                  <c:v>7.2565770000000002E-3</c:v>
                </c:pt>
                <c:pt idx="26559">
                  <c:v>3.7955329999999998E-3</c:v>
                </c:pt>
                <c:pt idx="26560">
                  <c:v>7.4075790000000001E-3</c:v>
                </c:pt>
                <c:pt idx="26561">
                  <c:v>6.9665619999999999E-3</c:v>
                </c:pt>
                <c:pt idx="26562">
                  <c:v>9.5226640000000001E-3</c:v>
                </c:pt>
                <c:pt idx="26563">
                  <c:v>3.6952320000000001E-3</c:v>
                </c:pt>
                <c:pt idx="26564">
                  <c:v>8.5120920000000006E-3</c:v>
                </c:pt>
                <c:pt idx="26565">
                  <c:v>8.7261549999999993E-3</c:v>
                </c:pt>
                <c:pt idx="26566">
                  <c:v>4.0208819999999999E-3</c:v>
                </c:pt>
                <c:pt idx="26567">
                  <c:v>4.0825339999999996E-3</c:v>
                </c:pt>
                <c:pt idx="26568">
                  <c:v>2.1173870000000001E-3</c:v>
                </c:pt>
                <c:pt idx="26569">
                  <c:v>4.5399439999999998E-3</c:v>
                </c:pt>
                <c:pt idx="26570">
                  <c:v>3.3801370000000001E-3</c:v>
                </c:pt>
                <c:pt idx="26571">
                  <c:v>5.0153929999999999E-3</c:v>
                </c:pt>
                <c:pt idx="26572">
                  <c:v>-2.7357380000000001E-3</c:v>
                </c:pt>
                <c:pt idx="26573">
                  <c:v>-4.0290999999999999E-3</c:v>
                </c:pt>
                <c:pt idx="26574">
                  <c:v>5.2256510000000004E-3</c:v>
                </c:pt>
                <c:pt idx="26575">
                  <c:v>-6.1520800000000001E-4</c:v>
                </c:pt>
                <c:pt idx="26576">
                  <c:v>-2.571566E-3</c:v>
                </c:pt>
                <c:pt idx="26577">
                  <c:v>-2.69308E-3</c:v>
                </c:pt>
                <c:pt idx="26578">
                  <c:v>-4.0598149999999996E-3</c:v>
                </c:pt>
                <c:pt idx="26579">
                  <c:v>-7.1342710000000002E-3</c:v>
                </c:pt>
                <c:pt idx="26580">
                  <c:v>-4.2391490000000002E-3</c:v>
                </c:pt>
                <c:pt idx="26581">
                  <c:v>-3.3192300000000003E-4</c:v>
                </c:pt>
                <c:pt idx="26582">
                  <c:v>-9.7581820000000007E-3</c:v>
                </c:pt>
                <c:pt idx="26583">
                  <c:v>-8.2974399999999999E-4</c:v>
                </c:pt>
                <c:pt idx="26584">
                  <c:v>-6.0255710000000004E-3</c:v>
                </c:pt>
                <c:pt idx="26585">
                  <c:v>-9.9206659999999999E-3</c:v>
                </c:pt>
                <c:pt idx="26586">
                  <c:v>-8.8833639999999995E-3</c:v>
                </c:pt>
                <c:pt idx="26587">
                  <c:v>-8.4078599999999996E-3</c:v>
                </c:pt>
                <c:pt idx="26588">
                  <c:v>-8.5540670000000003E-3</c:v>
                </c:pt>
                <c:pt idx="26589">
                  <c:v>-8.5543189999999995E-3</c:v>
                </c:pt>
                <c:pt idx="26590">
                  <c:v>-1.1357829E-2</c:v>
                </c:pt>
                <c:pt idx="26591">
                  <c:v>-5.9374019999999996E-3</c:v>
                </c:pt>
                <c:pt idx="26592">
                  <c:v>-7.780309E-3</c:v>
                </c:pt>
                <c:pt idx="26593">
                  <c:v>-9.4917209999999998E-3</c:v>
                </c:pt>
                <c:pt idx="26594">
                  <c:v>-5.4871249999999998E-3</c:v>
                </c:pt>
                <c:pt idx="26595">
                  <c:v>-1.8505150000000001E-3</c:v>
                </c:pt>
                <c:pt idx="26596">
                  <c:v>-4.5152730000000002E-3</c:v>
                </c:pt>
                <c:pt idx="26597">
                  <c:v>-6.9692840000000001E-3</c:v>
                </c:pt>
                <c:pt idx="26598">
                  <c:v>-3.9223620000000004E-3</c:v>
                </c:pt>
                <c:pt idx="26599">
                  <c:v>-2.838939E-3</c:v>
                </c:pt>
                <c:pt idx="26600">
                  <c:v>1.0194480000000001E-3</c:v>
                </c:pt>
                <c:pt idx="26601" formatCode="0.00E+00">
                  <c:v>-4.3654099999999999E-5</c:v>
                </c:pt>
                <c:pt idx="26602">
                  <c:v>7.7233900000000003E-4</c:v>
                </c:pt>
                <c:pt idx="26603">
                  <c:v>1.7599009999999999E-3</c:v>
                </c:pt>
                <c:pt idx="26604">
                  <c:v>-6.2123099999999998E-4</c:v>
                </c:pt>
                <c:pt idx="26605">
                  <c:v>3.432633E-3</c:v>
                </c:pt>
                <c:pt idx="26606">
                  <c:v>-8.4866499999999997E-4</c:v>
                </c:pt>
                <c:pt idx="26607">
                  <c:v>4.7841869999999996E-3</c:v>
                </c:pt>
                <c:pt idx="26608">
                  <c:v>4.7548929999999996E-3</c:v>
                </c:pt>
                <c:pt idx="26609">
                  <c:v>2.2872069999999999E-3</c:v>
                </c:pt>
                <c:pt idx="26610">
                  <c:v>1.6061840000000001E-3</c:v>
                </c:pt>
                <c:pt idx="26611">
                  <c:v>5.3021190000000001E-3</c:v>
                </c:pt>
                <c:pt idx="26612">
                  <c:v>3.4360419999999998E-3</c:v>
                </c:pt>
                <c:pt idx="26613">
                  <c:v>2.6528070000000001E-3</c:v>
                </c:pt>
                <c:pt idx="26614">
                  <c:v>8.7354670000000002E-3</c:v>
                </c:pt>
                <c:pt idx="26615">
                  <c:v>6.4566809999999997E-3</c:v>
                </c:pt>
                <c:pt idx="26616">
                  <c:v>1.2978709999999999E-3</c:v>
                </c:pt>
                <c:pt idx="26617">
                  <c:v>5.6859930000000003E-3</c:v>
                </c:pt>
                <c:pt idx="26618">
                  <c:v>5.1568229999999996E-3</c:v>
                </c:pt>
                <c:pt idx="26619">
                  <c:v>9.4763580000000007E-3</c:v>
                </c:pt>
                <c:pt idx="26620">
                  <c:v>9.6784909999999991E-3</c:v>
                </c:pt>
                <c:pt idx="26621">
                  <c:v>1.266526E-3</c:v>
                </c:pt>
                <c:pt idx="26622" formatCode="0.00E+00">
                  <c:v>-5.0140799999999999E-5</c:v>
                </c:pt>
                <c:pt idx="26623">
                  <c:v>7.5066020000000002E-3</c:v>
                </c:pt>
                <c:pt idx="26624">
                  <c:v>7.879179E-3</c:v>
                </c:pt>
                <c:pt idx="26625">
                  <c:v>1.30029E-3</c:v>
                </c:pt>
                <c:pt idx="26626">
                  <c:v>5.6004959999999999E-3</c:v>
                </c:pt>
                <c:pt idx="26627">
                  <c:v>4.8927950000000001E-3</c:v>
                </c:pt>
                <c:pt idx="26628">
                  <c:v>1.7707720000000001E-3</c:v>
                </c:pt>
                <c:pt idx="26629">
                  <c:v>6.7821579999999999E-3</c:v>
                </c:pt>
                <c:pt idx="26630">
                  <c:v>3.0385519999999999E-3</c:v>
                </c:pt>
                <c:pt idx="26631">
                  <c:v>2.7924930000000001E-3</c:v>
                </c:pt>
                <c:pt idx="26632">
                  <c:v>3.0148670000000001E-3</c:v>
                </c:pt>
                <c:pt idx="26633" formatCode="0.00E+00">
                  <c:v>-4.0210799999999998E-5</c:v>
                </c:pt>
                <c:pt idx="26634">
                  <c:v>-6.2469739999999998E-3</c:v>
                </c:pt>
                <c:pt idx="26635">
                  <c:v>-4.00057E-4</c:v>
                </c:pt>
                <c:pt idx="26636">
                  <c:v>5.5042600000000002E-4</c:v>
                </c:pt>
                <c:pt idx="26637">
                  <c:v>-1.364936E-3</c:v>
                </c:pt>
                <c:pt idx="26638">
                  <c:v>-3.7537909999999998E-3</c:v>
                </c:pt>
                <c:pt idx="26639">
                  <c:v>-4.4049989999999997E-3</c:v>
                </c:pt>
                <c:pt idx="26640">
                  <c:v>-3.077148E-3</c:v>
                </c:pt>
                <c:pt idx="26641">
                  <c:v>-1.7509610000000001E-3</c:v>
                </c:pt>
                <c:pt idx="26642">
                  <c:v>-8.0006000000000001E-3</c:v>
                </c:pt>
                <c:pt idx="26643">
                  <c:v>-1.0876432E-2</c:v>
                </c:pt>
                <c:pt idx="26644">
                  <c:v>-3.1087299999999998E-4</c:v>
                </c:pt>
                <c:pt idx="26645">
                  <c:v>-4.4367410000000001E-3</c:v>
                </c:pt>
                <c:pt idx="26646">
                  <c:v>-1.4135199999999999E-3</c:v>
                </c:pt>
                <c:pt idx="26647">
                  <c:v>-3.9091359999999997E-3</c:v>
                </c:pt>
                <c:pt idx="26648">
                  <c:v>-8.0186589999999992E-3</c:v>
                </c:pt>
                <c:pt idx="26649">
                  <c:v>-4.8665749999999997E-3</c:v>
                </c:pt>
                <c:pt idx="26650">
                  <c:v>-1.2196419999999999E-3</c:v>
                </c:pt>
                <c:pt idx="26651">
                  <c:v>-3.2328579999999999E-3</c:v>
                </c:pt>
                <c:pt idx="26652">
                  <c:v>4.8810999999999999E-4</c:v>
                </c:pt>
                <c:pt idx="26653">
                  <c:v>2.5586839999999999E-3</c:v>
                </c:pt>
                <c:pt idx="26654">
                  <c:v>1.13123E-3</c:v>
                </c:pt>
                <c:pt idx="26655">
                  <c:v>1.8157679999999999E-3</c:v>
                </c:pt>
                <c:pt idx="26656">
                  <c:v>-1.3824219999999999E-3</c:v>
                </c:pt>
                <c:pt idx="26657">
                  <c:v>7.0754069999999997E-3</c:v>
                </c:pt>
                <c:pt idx="26658">
                  <c:v>-5.7799380000000001E-3</c:v>
                </c:pt>
                <c:pt idx="26659">
                  <c:v>-1.2483609999999999E-3</c:v>
                </c:pt>
                <c:pt idx="26660">
                  <c:v>-4.6990189999999996E-3</c:v>
                </c:pt>
                <c:pt idx="26661">
                  <c:v>1.8375640000000001E-3</c:v>
                </c:pt>
                <c:pt idx="26662">
                  <c:v>5.8871669999999996E-3</c:v>
                </c:pt>
                <c:pt idx="26663">
                  <c:v>5.1523660000000002E-3</c:v>
                </c:pt>
                <c:pt idx="26664">
                  <c:v>-1.7726510000000001E-3</c:v>
                </c:pt>
                <c:pt idx="26665">
                  <c:v>2.045158E-3</c:v>
                </c:pt>
                <c:pt idx="26666">
                  <c:v>-2.7171069999999999E-3</c:v>
                </c:pt>
                <c:pt idx="26667">
                  <c:v>7.4426759999999996E-3</c:v>
                </c:pt>
                <c:pt idx="26668">
                  <c:v>-6.6372000000000002E-4</c:v>
                </c:pt>
                <c:pt idx="26669">
                  <c:v>-7.1915E-4</c:v>
                </c:pt>
                <c:pt idx="26670">
                  <c:v>2.5152590000000002E-3</c:v>
                </c:pt>
                <c:pt idx="26671">
                  <c:v>4.9384800000000003E-3</c:v>
                </c:pt>
                <c:pt idx="26672">
                  <c:v>-2.7561909999999998E-3</c:v>
                </c:pt>
                <c:pt idx="26673">
                  <c:v>3.0732250000000002E-3</c:v>
                </c:pt>
                <c:pt idx="26674">
                  <c:v>1.9650840000000002E-3</c:v>
                </c:pt>
                <c:pt idx="26675">
                  <c:v>3.2556E-3</c:v>
                </c:pt>
                <c:pt idx="26676">
                  <c:v>-3.1703100000000001E-4</c:v>
                </c:pt>
                <c:pt idx="26677">
                  <c:v>4.2685220000000003E-3</c:v>
                </c:pt>
                <c:pt idx="26678">
                  <c:v>2.3888630000000002E-3</c:v>
                </c:pt>
                <c:pt idx="26679">
                  <c:v>9.1059799999999998E-4</c:v>
                </c:pt>
                <c:pt idx="26680">
                  <c:v>5.7796900000000001E-4</c:v>
                </c:pt>
                <c:pt idx="26681">
                  <c:v>2.6811880000000001E-3</c:v>
                </c:pt>
                <c:pt idx="26682" formatCode="0.00E+00">
                  <c:v>6.75616E-5</c:v>
                </c:pt>
                <c:pt idx="26683">
                  <c:v>2.5332250000000001E-3</c:v>
                </c:pt>
                <c:pt idx="26684">
                  <c:v>6.3921450000000001E-3</c:v>
                </c:pt>
                <c:pt idx="26685">
                  <c:v>-7.4463000000000003E-4</c:v>
                </c:pt>
                <c:pt idx="26686">
                  <c:v>-2.4282800000000001E-3</c:v>
                </c:pt>
                <c:pt idx="26687">
                  <c:v>1.0408954999999999E-2</c:v>
                </c:pt>
                <c:pt idx="26688">
                  <c:v>7.4685589999999996E-3</c:v>
                </c:pt>
                <c:pt idx="26689">
                  <c:v>7.0843210000000002E-3</c:v>
                </c:pt>
                <c:pt idx="26690">
                  <c:v>-3.9696619999999997E-3</c:v>
                </c:pt>
                <c:pt idx="26691">
                  <c:v>8.2240290000000008E-3</c:v>
                </c:pt>
                <c:pt idx="26692">
                  <c:v>6.9726099999999997E-3</c:v>
                </c:pt>
                <c:pt idx="26693">
                  <c:v>6.2043059999999997E-3</c:v>
                </c:pt>
                <c:pt idx="26694">
                  <c:v>7.0610450000000002E-3</c:v>
                </c:pt>
                <c:pt idx="26695">
                  <c:v>1.1571794E-2</c:v>
                </c:pt>
                <c:pt idx="26696">
                  <c:v>3.0989469999999999E-3</c:v>
                </c:pt>
                <c:pt idx="26697">
                  <c:v>2.020155E-3</c:v>
                </c:pt>
                <c:pt idx="26698">
                  <c:v>6.8316879999999998E-3</c:v>
                </c:pt>
                <c:pt idx="26699">
                  <c:v>1.1098156E-2</c:v>
                </c:pt>
                <c:pt idx="26700">
                  <c:v>1.2569551999999999E-2</c:v>
                </c:pt>
                <c:pt idx="26701">
                  <c:v>3.6764290000000002E-3</c:v>
                </c:pt>
                <c:pt idx="26702">
                  <c:v>-2.78631E-4</c:v>
                </c:pt>
                <c:pt idx="26703">
                  <c:v>7.4737110000000001E-3</c:v>
                </c:pt>
                <c:pt idx="26704">
                  <c:v>7.1591909999999996E-3</c:v>
                </c:pt>
                <c:pt idx="26705">
                  <c:v>8.4275919999999994E-3</c:v>
                </c:pt>
                <c:pt idx="26706">
                  <c:v>1.461562E-3</c:v>
                </c:pt>
                <c:pt idx="26707">
                  <c:v>2.1681719999999999E-3</c:v>
                </c:pt>
                <c:pt idx="26708">
                  <c:v>2.4129160000000002E-3</c:v>
                </c:pt>
                <c:pt idx="26709">
                  <c:v>-3.7372130000000001E-3</c:v>
                </c:pt>
                <c:pt idx="26710">
                  <c:v>-8.5034599999999998E-4</c:v>
                </c:pt>
                <c:pt idx="26711">
                  <c:v>-6.6039410000000003E-3</c:v>
                </c:pt>
                <c:pt idx="26712">
                  <c:v>-3.3136060000000002E-3</c:v>
                </c:pt>
                <c:pt idx="26713">
                  <c:v>9.2248690000000001E-3</c:v>
                </c:pt>
                <c:pt idx="26714">
                  <c:v>-1.0867083E-2</c:v>
                </c:pt>
                <c:pt idx="26715">
                  <c:v>-1.9372479999999999E-3</c:v>
                </c:pt>
                <c:pt idx="26716">
                  <c:v>3.3957319999999998E-3</c:v>
                </c:pt>
                <c:pt idx="26717">
                  <c:v>-7.2831750000000002E-3</c:v>
                </c:pt>
                <c:pt idx="26718">
                  <c:v>-1.0951414E-2</c:v>
                </c:pt>
                <c:pt idx="26719">
                  <c:v>-4.5174280000000004E-3</c:v>
                </c:pt>
                <c:pt idx="26720">
                  <c:v>-8.1462519999999997E-3</c:v>
                </c:pt>
                <c:pt idx="26721">
                  <c:v>-5.9115800000000005E-4</c:v>
                </c:pt>
                <c:pt idx="26722">
                  <c:v>-8.2098900000000005E-4</c:v>
                </c:pt>
                <c:pt idx="26723">
                  <c:v>-8.4580769999999996E-3</c:v>
                </c:pt>
                <c:pt idx="26724">
                  <c:v>-7.2234359999999997E-3</c:v>
                </c:pt>
                <c:pt idx="26725">
                  <c:v>1.488811E-3</c:v>
                </c:pt>
                <c:pt idx="26726">
                  <c:v>2.7021469999999998E-3</c:v>
                </c:pt>
                <c:pt idx="26727">
                  <c:v>1.913463E-3</c:v>
                </c:pt>
                <c:pt idx="26728">
                  <c:v>4.0975220000000001E-3</c:v>
                </c:pt>
                <c:pt idx="26729">
                  <c:v>7.4617870000000001E-3</c:v>
                </c:pt>
                <c:pt idx="26730">
                  <c:v>-1.832113E-3</c:v>
                </c:pt>
                <c:pt idx="26731">
                  <c:v>-2.7382740000000002E-3</c:v>
                </c:pt>
                <c:pt idx="26732">
                  <c:v>-5.9889280000000001E-3</c:v>
                </c:pt>
                <c:pt idx="26733">
                  <c:v>-5.4301800000000004E-4</c:v>
                </c:pt>
                <c:pt idx="26734">
                  <c:v>-2.4455800000000001E-3</c:v>
                </c:pt>
                <c:pt idx="26735">
                  <c:v>5.018944E-3</c:v>
                </c:pt>
                <c:pt idx="26736">
                  <c:v>1.060954E-3</c:v>
                </c:pt>
                <c:pt idx="26737">
                  <c:v>-6.0077799999999999E-3</c:v>
                </c:pt>
                <c:pt idx="26738">
                  <c:v>-6.2559870000000002E-3</c:v>
                </c:pt>
                <c:pt idx="26739">
                  <c:v>-4.4171490000000004E-3</c:v>
                </c:pt>
                <c:pt idx="26740">
                  <c:v>2.5640609999999999E-3</c:v>
                </c:pt>
                <c:pt idx="26741">
                  <c:v>-4.5456079999999996E-3</c:v>
                </c:pt>
                <c:pt idx="26742">
                  <c:v>1.339979E-3</c:v>
                </c:pt>
                <c:pt idx="26743">
                  <c:v>2.2371190000000001E-3</c:v>
                </c:pt>
                <c:pt idx="26744">
                  <c:v>-2.5515109999999998E-3</c:v>
                </c:pt>
                <c:pt idx="26745">
                  <c:v>-4.71712E-3</c:v>
                </c:pt>
                <c:pt idx="26746">
                  <c:v>-1.9631449999999999E-3</c:v>
                </c:pt>
                <c:pt idx="26747">
                  <c:v>5.1194200000000004E-4</c:v>
                </c:pt>
                <c:pt idx="26748">
                  <c:v>2.9223679999999998E-3</c:v>
                </c:pt>
                <c:pt idx="26749">
                  <c:v>9.4287209999999993E-3</c:v>
                </c:pt>
                <c:pt idx="26750">
                  <c:v>-1.0252519999999999E-3</c:v>
                </c:pt>
                <c:pt idx="26751">
                  <c:v>-7.5549299999999998E-4</c:v>
                </c:pt>
                <c:pt idx="26752">
                  <c:v>5.9378299999999998E-3</c:v>
                </c:pt>
                <c:pt idx="26753">
                  <c:v>-9.1305599999999998E-4</c:v>
                </c:pt>
                <c:pt idx="26754">
                  <c:v>-5.4279130000000004E-3</c:v>
                </c:pt>
                <c:pt idx="26755">
                  <c:v>-3.3704490000000002E-3</c:v>
                </c:pt>
                <c:pt idx="26756">
                  <c:v>-6.18871E-4</c:v>
                </c:pt>
                <c:pt idx="26757" formatCode="0.00E+00">
                  <c:v>5.0224800000000001E-5</c:v>
                </c:pt>
                <c:pt idx="26758">
                  <c:v>-4.6955290000000004E-3</c:v>
                </c:pt>
                <c:pt idx="26759">
                  <c:v>-1.7660099999999999E-3</c:v>
                </c:pt>
                <c:pt idx="26760">
                  <c:v>-2.241917E-3</c:v>
                </c:pt>
                <c:pt idx="26761">
                  <c:v>-1.1524739999999999E-3</c:v>
                </c:pt>
                <c:pt idx="26762">
                  <c:v>4.5251190000000002E-3</c:v>
                </c:pt>
                <c:pt idx="26763">
                  <c:v>2.2858570000000001E-3</c:v>
                </c:pt>
                <c:pt idx="26764">
                  <c:v>5.4217290000000001E-3</c:v>
                </c:pt>
                <c:pt idx="26765">
                  <c:v>8.3412009999999995E-3</c:v>
                </c:pt>
                <c:pt idx="26766">
                  <c:v>-4.567939E-3</c:v>
                </c:pt>
                <c:pt idx="26767">
                  <c:v>-1.243877E-3</c:v>
                </c:pt>
                <c:pt idx="26768">
                  <c:v>6.5820879999999998E-3</c:v>
                </c:pt>
                <c:pt idx="26769">
                  <c:v>-7.2047550000000002E-3</c:v>
                </c:pt>
                <c:pt idx="26770">
                  <c:v>9.7784889999999996E-3</c:v>
                </c:pt>
                <c:pt idx="26771">
                  <c:v>6.1737019999999997E-3</c:v>
                </c:pt>
                <c:pt idx="26772">
                  <c:v>-8.6174939999999998E-3</c:v>
                </c:pt>
                <c:pt idx="26773">
                  <c:v>5.9995999999999997E-4</c:v>
                </c:pt>
                <c:pt idx="26774">
                  <c:v>-5.9346390000000002E-3</c:v>
                </c:pt>
                <c:pt idx="26775">
                  <c:v>-4.5661529999999999E-3</c:v>
                </c:pt>
                <c:pt idx="26776">
                  <c:v>-4.9672249999999996E-3</c:v>
                </c:pt>
                <c:pt idx="26777">
                  <c:v>-2.2004500000000001E-4</c:v>
                </c:pt>
                <c:pt idx="26778">
                  <c:v>-3.5476650000000002E-3</c:v>
                </c:pt>
                <c:pt idx="26779">
                  <c:v>-3.4003560000000002E-3</c:v>
                </c:pt>
                <c:pt idx="26780">
                  <c:v>-7.3570140000000003E-3</c:v>
                </c:pt>
                <c:pt idx="26781">
                  <c:v>-1.0425411000000001E-2</c:v>
                </c:pt>
                <c:pt idx="26782">
                  <c:v>-7.3870109999999998E-3</c:v>
                </c:pt>
                <c:pt idx="26783">
                  <c:v>-1.0278618E-2</c:v>
                </c:pt>
                <c:pt idx="26784">
                  <c:v>-5.9184909999999997E-3</c:v>
                </c:pt>
                <c:pt idx="26785">
                  <c:v>9.0759300000000005E-4</c:v>
                </c:pt>
                <c:pt idx="26786">
                  <c:v>-3.4213749999999999E-3</c:v>
                </c:pt>
                <c:pt idx="26787">
                  <c:v>-6.6921389999999997E-3</c:v>
                </c:pt>
                <c:pt idx="26788">
                  <c:v>-2.2563779999999999E-3</c:v>
                </c:pt>
                <c:pt idx="26789">
                  <c:v>-1.427085E-3</c:v>
                </c:pt>
                <c:pt idx="26790">
                  <c:v>-8.4229430000000004E-3</c:v>
                </c:pt>
                <c:pt idx="26791">
                  <c:v>1.2543669E-2</c:v>
                </c:pt>
                <c:pt idx="26792">
                  <c:v>-9.6870680000000001E-3</c:v>
                </c:pt>
                <c:pt idx="26793">
                  <c:v>-1.0739930999999999E-2</c:v>
                </c:pt>
                <c:pt idx="26794">
                  <c:v>-2.1296650000000002E-3</c:v>
                </c:pt>
                <c:pt idx="26795">
                  <c:v>-4.3502259999999996E-3</c:v>
                </c:pt>
                <c:pt idx="26796">
                  <c:v>1.203796E-3</c:v>
                </c:pt>
                <c:pt idx="26797">
                  <c:v>-3.099816E-3</c:v>
                </c:pt>
                <c:pt idx="26798">
                  <c:v>-3.0398949999999999E-3</c:v>
                </c:pt>
                <c:pt idx="26799">
                  <c:v>-5.4835259999999999E-3</c:v>
                </c:pt>
                <c:pt idx="26800">
                  <c:v>-3.6102579999999999E-3</c:v>
                </c:pt>
                <c:pt idx="26801">
                  <c:v>-5.8381220000000003E-3</c:v>
                </c:pt>
                <c:pt idx="26802">
                  <c:v>-4.976589E-3</c:v>
                </c:pt>
                <c:pt idx="26803">
                  <c:v>9.2183800000000002E-4</c:v>
                </c:pt>
                <c:pt idx="26804">
                  <c:v>1.118113E-3</c:v>
                </c:pt>
                <c:pt idx="26805">
                  <c:v>-1.983477E-3</c:v>
                </c:pt>
                <c:pt idx="26806">
                  <c:v>-6.129486E-3</c:v>
                </c:pt>
                <c:pt idx="26807">
                  <c:v>1.35141E-4</c:v>
                </c:pt>
                <c:pt idx="26808">
                  <c:v>-1.7349310000000001E-3</c:v>
                </c:pt>
                <c:pt idx="26809">
                  <c:v>-4.7197630000000001E-3</c:v>
                </c:pt>
                <c:pt idx="26810">
                  <c:v>1.146116E-3</c:v>
                </c:pt>
                <c:pt idx="26811">
                  <c:v>5.7346300000000001E-3</c:v>
                </c:pt>
                <c:pt idx="26812">
                  <c:v>-2.2575160000000002E-3</c:v>
                </c:pt>
                <c:pt idx="26813">
                  <c:v>-1.613679E-3</c:v>
                </c:pt>
                <c:pt idx="26814">
                  <c:v>-1.8086230000000001E-3</c:v>
                </c:pt>
                <c:pt idx="26815">
                  <c:v>-9.1080099999999997E-3</c:v>
                </c:pt>
                <c:pt idx="26816">
                  <c:v>-4.1273660000000004E-3</c:v>
                </c:pt>
                <c:pt idx="26817">
                  <c:v>-8.7645020000000004E-3</c:v>
                </c:pt>
                <c:pt idx="26818">
                  <c:v>-1.584352E-3</c:v>
                </c:pt>
                <c:pt idx="26819">
                  <c:v>1.7197E-4</c:v>
                </c:pt>
                <c:pt idx="26820">
                  <c:v>-1.1157383E-2</c:v>
                </c:pt>
                <c:pt idx="26821">
                  <c:v>-2.6696419999999998E-3</c:v>
                </c:pt>
                <c:pt idx="26822">
                  <c:v>-4.4270699999999997E-4</c:v>
                </c:pt>
                <c:pt idx="26823">
                  <c:v>-4.275516E-3</c:v>
                </c:pt>
                <c:pt idx="26824">
                  <c:v>-1.169472E-3</c:v>
                </c:pt>
                <c:pt idx="26825">
                  <c:v>-6.0981250000000002E-3</c:v>
                </c:pt>
                <c:pt idx="26826">
                  <c:v>-7.949022E-3</c:v>
                </c:pt>
                <c:pt idx="26827">
                  <c:v>-8.6557990000000005E-3</c:v>
                </c:pt>
                <c:pt idx="26828">
                  <c:v>-1.1969038E-2</c:v>
                </c:pt>
                <c:pt idx="26829">
                  <c:v>-3.9910639999999999E-3</c:v>
                </c:pt>
                <c:pt idx="26830">
                  <c:v>-2.1375040000000001E-3</c:v>
                </c:pt>
                <c:pt idx="26831">
                  <c:v>-1.190354E-3</c:v>
                </c:pt>
                <c:pt idx="26832">
                  <c:v>5.2552100000000004E-4</c:v>
                </c:pt>
                <c:pt idx="26833">
                  <c:v>-2.763373E-3</c:v>
                </c:pt>
                <c:pt idx="26834">
                  <c:v>4.512116E-3</c:v>
                </c:pt>
                <c:pt idx="26835">
                  <c:v>7.4914630000000003E-3</c:v>
                </c:pt>
                <c:pt idx="26836">
                  <c:v>7.8043840000000001E-3</c:v>
                </c:pt>
                <c:pt idx="26837">
                  <c:v>-1.1004669999999999E-3</c:v>
                </c:pt>
                <c:pt idx="26838">
                  <c:v>9.319684E-3</c:v>
                </c:pt>
                <c:pt idx="26839">
                  <c:v>9.1335979999999997E-3</c:v>
                </c:pt>
                <c:pt idx="26840">
                  <c:v>-2.737176E-3</c:v>
                </c:pt>
                <c:pt idx="26841">
                  <c:v>6.5221719999999997E-3</c:v>
                </c:pt>
                <c:pt idx="26842">
                  <c:v>1.3507643E-2</c:v>
                </c:pt>
                <c:pt idx="26843">
                  <c:v>7.7348269999999997E-3</c:v>
                </c:pt>
                <c:pt idx="26844">
                  <c:v>1.5268643E-2</c:v>
                </c:pt>
                <c:pt idx="26845">
                  <c:v>1.0761372E-2</c:v>
                </c:pt>
                <c:pt idx="26846">
                  <c:v>-4.8615300000000002E-3</c:v>
                </c:pt>
                <c:pt idx="26847" formatCode="0.00E+00">
                  <c:v>5.4684900000000004E-6</c:v>
                </c:pt>
                <c:pt idx="26848">
                  <c:v>6.9469980000000002E-3</c:v>
                </c:pt>
                <c:pt idx="26849">
                  <c:v>-1.5264339999999999E-3</c:v>
                </c:pt>
                <c:pt idx="26850">
                  <c:v>-4.6143600000000002E-4</c:v>
                </c:pt>
                <c:pt idx="26851">
                  <c:v>4.508031E-3</c:v>
                </c:pt>
                <c:pt idx="26852">
                  <c:v>5.3357409999999997E-3</c:v>
                </c:pt>
                <c:pt idx="26853">
                  <c:v>-6.4594079999999998E-3</c:v>
                </c:pt>
                <c:pt idx="26854">
                  <c:v>-6.0969509999999998E-3</c:v>
                </c:pt>
                <c:pt idx="26855">
                  <c:v>-5.1892780000000003E-3</c:v>
                </c:pt>
                <c:pt idx="26856">
                  <c:v>-8.3091720000000001E-3</c:v>
                </c:pt>
                <c:pt idx="26857">
                  <c:v>-7.8691909999999993E-3</c:v>
                </c:pt>
                <c:pt idx="26858">
                  <c:v>-1.307727E-2</c:v>
                </c:pt>
                <c:pt idx="26859">
                  <c:v>-9.8289280000000007E-3</c:v>
                </c:pt>
                <c:pt idx="26860">
                  <c:v>-7.0962589999999997E-3</c:v>
                </c:pt>
                <c:pt idx="26861">
                  <c:v>2.539426E-3</c:v>
                </c:pt>
                <c:pt idx="26862">
                  <c:v>-8.5521079999999992E-3</c:v>
                </c:pt>
                <c:pt idx="26863">
                  <c:v>-1.6998322999999999E-2</c:v>
                </c:pt>
                <c:pt idx="26864">
                  <c:v>5.0610200000000003E-4</c:v>
                </c:pt>
                <c:pt idx="26865">
                  <c:v>5.7747500000000004E-4</c:v>
                </c:pt>
                <c:pt idx="26866">
                  <c:v>4.7538040000000004E-3</c:v>
                </c:pt>
                <c:pt idx="26867">
                  <c:v>-1.6367179999999999E-3</c:v>
                </c:pt>
                <c:pt idx="26868">
                  <c:v>2.2568240000000002E-3</c:v>
                </c:pt>
                <c:pt idx="26869">
                  <c:v>-5.2019120000000004E-3</c:v>
                </c:pt>
                <c:pt idx="26870">
                  <c:v>2.082633E-3</c:v>
                </c:pt>
                <c:pt idx="26871">
                  <c:v>5.4203690000000004E-3</c:v>
                </c:pt>
                <c:pt idx="26872">
                  <c:v>1.2924690000000001E-3</c:v>
                </c:pt>
                <c:pt idx="26873">
                  <c:v>8.2705169999999998E-3</c:v>
                </c:pt>
                <c:pt idx="26874">
                  <c:v>-5.9321210000000003E-3</c:v>
                </c:pt>
                <c:pt idx="26875">
                  <c:v>-1.347252E-3</c:v>
                </c:pt>
                <c:pt idx="26876">
                  <c:v>-1.441262E-3</c:v>
                </c:pt>
                <c:pt idx="26877">
                  <c:v>-1.4682809E-2</c:v>
                </c:pt>
                <c:pt idx="26878">
                  <c:v>9.3325130000000006E-3</c:v>
                </c:pt>
                <c:pt idx="26879">
                  <c:v>2.3426632999999999E-2</c:v>
                </c:pt>
                <c:pt idx="26880">
                  <c:v>5.5384470000000002E-3</c:v>
                </c:pt>
                <c:pt idx="26881">
                  <c:v>-1.6551423999999999E-2</c:v>
                </c:pt>
                <c:pt idx="26882">
                  <c:v>-1.1746814E-2</c:v>
                </c:pt>
                <c:pt idx="26883">
                  <c:v>-8.3218040000000004E-3</c:v>
                </c:pt>
                <c:pt idx="26884">
                  <c:v>1.439746E-3</c:v>
                </c:pt>
                <c:pt idx="26885">
                  <c:v>-7.1589899999999998E-4</c:v>
                </c:pt>
                <c:pt idx="26886">
                  <c:v>-9.7475800000000005E-4</c:v>
                </c:pt>
                <c:pt idx="26887">
                  <c:v>1.66636E-3</c:v>
                </c:pt>
                <c:pt idx="26888">
                  <c:v>-1.3530700999999999E-2</c:v>
                </c:pt>
                <c:pt idx="26889">
                  <c:v>-1.1305938E-2</c:v>
                </c:pt>
                <c:pt idx="26890">
                  <c:v>8.94527E-3</c:v>
                </c:pt>
                <c:pt idx="26891">
                  <c:v>6.744033E-3</c:v>
                </c:pt>
                <c:pt idx="26892">
                  <c:v>-5.6063770000000001E-3</c:v>
                </c:pt>
                <c:pt idx="26893">
                  <c:v>-4.1248719999999999E-3</c:v>
                </c:pt>
                <c:pt idx="26894">
                  <c:v>3.778591E-3</c:v>
                </c:pt>
                <c:pt idx="26895">
                  <c:v>-9.2618200000000005E-3</c:v>
                </c:pt>
                <c:pt idx="26896">
                  <c:v>-9.50627E-4</c:v>
                </c:pt>
                <c:pt idx="26897">
                  <c:v>-4.2558550000000002E-3</c:v>
                </c:pt>
                <c:pt idx="26898">
                  <c:v>-2.9173509999999999E-3</c:v>
                </c:pt>
                <c:pt idx="26899">
                  <c:v>1.1659094E-2</c:v>
                </c:pt>
                <c:pt idx="26900">
                  <c:v>1.6430146999999999E-2</c:v>
                </c:pt>
                <c:pt idx="26901">
                  <c:v>6.3788799999999997E-4</c:v>
                </c:pt>
                <c:pt idx="26902">
                  <c:v>-4.3382280000000004E-3</c:v>
                </c:pt>
                <c:pt idx="26903">
                  <c:v>6.0394099999999998E-4</c:v>
                </c:pt>
                <c:pt idx="26904">
                  <c:v>2.1004554000000002E-2</c:v>
                </c:pt>
                <c:pt idx="26905">
                  <c:v>3.0645281E-2</c:v>
                </c:pt>
                <c:pt idx="26906">
                  <c:v>1.1481706E-2</c:v>
                </c:pt>
                <c:pt idx="26907">
                  <c:v>6.8626379999999999E-3</c:v>
                </c:pt>
                <c:pt idx="26908">
                  <c:v>4.8857730000000004E-3</c:v>
                </c:pt>
                <c:pt idx="26909">
                  <c:v>5.8745630000000002E-3</c:v>
                </c:pt>
                <c:pt idx="26910">
                  <c:v>9.9049910000000001E-3</c:v>
                </c:pt>
                <c:pt idx="26911">
                  <c:v>7.3183639999999999E-3</c:v>
                </c:pt>
                <c:pt idx="26912">
                  <c:v>9.8803250000000006E-3</c:v>
                </c:pt>
                <c:pt idx="26913">
                  <c:v>2.4247181E-2</c:v>
                </c:pt>
                <c:pt idx="26914">
                  <c:v>-4.1783360000000004E-3</c:v>
                </c:pt>
                <c:pt idx="26915">
                  <c:v>-1.0610525000000001E-2</c:v>
                </c:pt>
                <c:pt idx="26916">
                  <c:v>2.6963482E-2</c:v>
                </c:pt>
                <c:pt idx="26917">
                  <c:v>2.1847815999999999E-2</c:v>
                </c:pt>
                <c:pt idx="26918">
                  <c:v>-1.376717E-2</c:v>
                </c:pt>
                <c:pt idx="26919">
                  <c:v>-5.1301309999999996E-3</c:v>
                </c:pt>
                <c:pt idx="26920">
                  <c:v>1.1828079999999999E-2</c:v>
                </c:pt>
                <c:pt idx="26921">
                  <c:v>-1.267071E-3</c:v>
                </c:pt>
                <c:pt idx="26922">
                  <c:v>1.21393E-3</c:v>
                </c:pt>
                <c:pt idx="26923">
                  <c:v>5.4192049999999999E-3</c:v>
                </c:pt>
                <c:pt idx="26924">
                  <c:v>-8.9991489999999997E-3</c:v>
                </c:pt>
                <c:pt idx="26925">
                  <c:v>8.5870740000000001E-3</c:v>
                </c:pt>
                <c:pt idx="26926">
                  <c:v>-8.3370479999999997E-3</c:v>
                </c:pt>
                <c:pt idx="26927">
                  <c:v>-8.1016430000000004E-3</c:v>
                </c:pt>
                <c:pt idx="26928">
                  <c:v>1.571757E-3</c:v>
                </c:pt>
                <c:pt idx="26929">
                  <c:v>-2.242983E-3</c:v>
                </c:pt>
                <c:pt idx="26930">
                  <c:v>3.9134460000000001E-3</c:v>
                </c:pt>
                <c:pt idx="26931">
                  <c:v>-1.2386607000000001E-2</c:v>
                </c:pt>
                <c:pt idx="26932">
                  <c:v>-7.6230120000000002E-3</c:v>
                </c:pt>
                <c:pt idx="26933">
                  <c:v>-1.3062354E-2</c:v>
                </c:pt>
                <c:pt idx="26934">
                  <c:v>-4.1631359999999996E-3</c:v>
                </c:pt>
                <c:pt idx="26935">
                  <c:v>-5.5556429999999999E-3</c:v>
                </c:pt>
                <c:pt idx="26936">
                  <c:v>2.9124099999999998E-3</c:v>
                </c:pt>
                <c:pt idx="26937">
                  <c:v>3.9747039999999999E-3</c:v>
                </c:pt>
                <c:pt idx="26938">
                  <c:v>-1.4996899999999999E-3</c:v>
                </c:pt>
                <c:pt idx="26939">
                  <c:v>-6.1637649999999999E-3</c:v>
                </c:pt>
                <c:pt idx="26940">
                  <c:v>-7.0242099999999995E-4</c:v>
                </c:pt>
                <c:pt idx="26941">
                  <c:v>-7.0560680000000004E-3</c:v>
                </c:pt>
                <c:pt idx="26942">
                  <c:v>8.8137089999999994E-3</c:v>
                </c:pt>
                <c:pt idx="26943">
                  <c:v>2.1330485E-2</c:v>
                </c:pt>
                <c:pt idx="26944">
                  <c:v>-1.3792881999999999E-2</c:v>
                </c:pt>
                <c:pt idx="26945">
                  <c:v>5.7990740000000004E-3</c:v>
                </c:pt>
                <c:pt idx="26946">
                  <c:v>9.8755749999999993E-3</c:v>
                </c:pt>
                <c:pt idx="26947">
                  <c:v>-2.8472079999999999E-3</c:v>
                </c:pt>
                <c:pt idx="26948">
                  <c:v>1.4570398E-2</c:v>
                </c:pt>
                <c:pt idx="26949">
                  <c:v>7.4858989999999999E-3</c:v>
                </c:pt>
                <c:pt idx="26950">
                  <c:v>6.9077269999999998E-3</c:v>
                </c:pt>
                <c:pt idx="26951">
                  <c:v>-1.567475E-3</c:v>
                </c:pt>
                <c:pt idx="26952">
                  <c:v>4.9191859999999999E-3</c:v>
                </c:pt>
                <c:pt idx="26953">
                  <c:v>8.9136200000000006E-3</c:v>
                </c:pt>
                <c:pt idx="26954">
                  <c:v>3.2943500000000001E-3</c:v>
                </c:pt>
                <c:pt idx="26955">
                  <c:v>1.7629122000000001E-2</c:v>
                </c:pt>
                <c:pt idx="26956">
                  <c:v>2.3660130000000001E-3</c:v>
                </c:pt>
                <c:pt idx="26957">
                  <c:v>7.5364380000000003E-3</c:v>
                </c:pt>
                <c:pt idx="26958">
                  <c:v>1.0661125E-2</c:v>
                </c:pt>
                <c:pt idx="26959">
                  <c:v>1.3826656999999999E-2</c:v>
                </c:pt>
                <c:pt idx="26960">
                  <c:v>9.8822489999999992E-3</c:v>
                </c:pt>
                <c:pt idx="26961" formatCode="0.00E+00">
                  <c:v>-3.7387900000000002E-5</c:v>
                </c:pt>
                <c:pt idx="26962">
                  <c:v>6.1925440000000003E-3</c:v>
                </c:pt>
                <c:pt idx="26963">
                  <c:v>1.946668E-2</c:v>
                </c:pt>
                <c:pt idx="26964">
                  <c:v>2.601679E-3</c:v>
                </c:pt>
                <c:pt idx="26965">
                  <c:v>-4.2692959999999997E-3</c:v>
                </c:pt>
                <c:pt idx="26966">
                  <c:v>1.0028416E-2</c:v>
                </c:pt>
                <c:pt idx="26967">
                  <c:v>1.6742331999999999E-2</c:v>
                </c:pt>
                <c:pt idx="26968">
                  <c:v>7.2886419999999997E-3</c:v>
                </c:pt>
                <c:pt idx="26969">
                  <c:v>4.7617689999999999E-3</c:v>
                </c:pt>
                <c:pt idx="26970">
                  <c:v>5.5663099999999997E-3</c:v>
                </c:pt>
                <c:pt idx="26971">
                  <c:v>1.680471E-2</c:v>
                </c:pt>
                <c:pt idx="26972">
                  <c:v>2.2390956E-2</c:v>
                </c:pt>
                <c:pt idx="26973">
                  <c:v>-1.8177709999999999E-3</c:v>
                </c:pt>
                <c:pt idx="26974">
                  <c:v>-3.3775849999999998E-3</c:v>
                </c:pt>
                <c:pt idx="26975">
                  <c:v>2.8104496999999999E-2</c:v>
                </c:pt>
                <c:pt idx="26976">
                  <c:v>-1.2430060000000001E-3</c:v>
                </c:pt>
                <c:pt idx="26977">
                  <c:v>-9.8830340000000006E-3</c:v>
                </c:pt>
                <c:pt idx="26978">
                  <c:v>2.1623228000000001E-2</c:v>
                </c:pt>
                <c:pt idx="26979">
                  <c:v>9.2306179999999995E-3</c:v>
                </c:pt>
                <c:pt idx="26980">
                  <c:v>-7.0271810000000004E-3</c:v>
                </c:pt>
                <c:pt idx="26981">
                  <c:v>2.7902959999999998E-3</c:v>
                </c:pt>
                <c:pt idx="26982">
                  <c:v>5.1732929999999998E-3</c:v>
                </c:pt>
                <c:pt idx="26983">
                  <c:v>-1.806483E-3</c:v>
                </c:pt>
                <c:pt idx="26984">
                  <c:v>-2.585192E-3</c:v>
                </c:pt>
                <c:pt idx="26985">
                  <c:v>-4.7970529999999999E-3</c:v>
                </c:pt>
                <c:pt idx="26986">
                  <c:v>-6.237823E-3</c:v>
                </c:pt>
                <c:pt idx="26987">
                  <c:v>-1.1686075000000001E-2</c:v>
                </c:pt>
                <c:pt idx="26988">
                  <c:v>4.7365740000000003E-3</c:v>
                </c:pt>
                <c:pt idx="26989">
                  <c:v>1.8058851000000001E-2</c:v>
                </c:pt>
                <c:pt idx="26990">
                  <c:v>-1.8525379999999999E-3</c:v>
                </c:pt>
                <c:pt idx="26991">
                  <c:v>-2.2479767000000001E-2</c:v>
                </c:pt>
                <c:pt idx="26992">
                  <c:v>2.392295E-3</c:v>
                </c:pt>
                <c:pt idx="26993">
                  <c:v>2.843309E-3</c:v>
                </c:pt>
                <c:pt idx="26994">
                  <c:v>-1.5439559E-2</c:v>
                </c:pt>
                <c:pt idx="26995">
                  <c:v>-8.1677729999999997E-3</c:v>
                </c:pt>
                <c:pt idx="26996">
                  <c:v>3.4697090000000001E-3</c:v>
                </c:pt>
                <c:pt idx="26997">
                  <c:v>2.7000560000000002E-3</c:v>
                </c:pt>
                <c:pt idx="26998">
                  <c:v>-1.0145701E-2</c:v>
                </c:pt>
                <c:pt idx="26999">
                  <c:v>-2.9763490000000001E-3</c:v>
                </c:pt>
                <c:pt idx="27000">
                  <c:v>4.1715759999999998E-3</c:v>
                </c:pt>
                <c:pt idx="27001">
                  <c:v>4.8595720000000004E-3</c:v>
                </c:pt>
                <c:pt idx="27002">
                  <c:v>-8.8421260000000005E-3</c:v>
                </c:pt>
                <c:pt idx="27003">
                  <c:v>-9.8922119999999992E-3</c:v>
                </c:pt>
                <c:pt idx="27004">
                  <c:v>1.6680012000000001E-2</c:v>
                </c:pt>
                <c:pt idx="27005">
                  <c:v>1.045659E-3</c:v>
                </c:pt>
                <c:pt idx="27006">
                  <c:v>-8.2506369999999999E-3</c:v>
                </c:pt>
                <c:pt idx="27007">
                  <c:v>4.0622210000000004E-3</c:v>
                </c:pt>
                <c:pt idx="27008">
                  <c:v>8.3819799999999996E-4</c:v>
                </c:pt>
                <c:pt idx="27009">
                  <c:v>-5.043535E-3</c:v>
                </c:pt>
                <c:pt idx="27010">
                  <c:v>-2.9590789999999999E-3</c:v>
                </c:pt>
                <c:pt idx="27011">
                  <c:v>4.62406E-4</c:v>
                </c:pt>
                <c:pt idx="27012">
                  <c:v>-3.6284759999999998E-3</c:v>
                </c:pt>
                <c:pt idx="27013">
                  <c:v>9.70699E-4</c:v>
                </c:pt>
                <c:pt idx="27014">
                  <c:v>-3.521255E-3</c:v>
                </c:pt>
                <c:pt idx="27015">
                  <c:v>3.2880610000000001E-3</c:v>
                </c:pt>
                <c:pt idx="27016">
                  <c:v>-8.5936320000000004E-3</c:v>
                </c:pt>
                <c:pt idx="27017">
                  <c:v>-2.178363E-3</c:v>
                </c:pt>
                <c:pt idx="27018">
                  <c:v>4.9621040000000002E-3</c:v>
                </c:pt>
                <c:pt idx="27019">
                  <c:v>-1.2210308E-2</c:v>
                </c:pt>
                <c:pt idx="27020">
                  <c:v>-9.9836379999999995E-3</c:v>
                </c:pt>
                <c:pt idx="27021">
                  <c:v>1.667672E-3</c:v>
                </c:pt>
                <c:pt idx="27022">
                  <c:v>-6.1223400000000004E-3</c:v>
                </c:pt>
                <c:pt idx="27023">
                  <c:v>-1.0063574E-2</c:v>
                </c:pt>
                <c:pt idx="27024">
                  <c:v>-5.5183560000000003E-3</c:v>
                </c:pt>
                <c:pt idx="27025">
                  <c:v>1.73632E-3</c:v>
                </c:pt>
                <c:pt idx="27026">
                  <c:v>1.3325850000000001E-3</c:v>
                </c:pt>
                <c:pt idx="27027">
                  <c:v>-3.3500919999999998E-3</c:v>
                </c:pt>
                <c:pt idx="27028">
                  <c:v>-9.8878869999999997E-3</c:v>
                </c:pt>
                <c:pt idx="27029">
                  <c:v>-1.0567230000000001E-3</c:v>
                </c:pt>
                <c:pt idx="27030">
                  <c:v>-3.9679100000000002E-4</c:v>
                </c:pt>
                <c:pt idx="27031">
                  <c:v>-1.051459E-3</c:v>
                </c:pt>
                <c:pt idx="27032">
                  <c:v>-9.9602660000000006E-3</c:v>
                </c:pt>
                <c:pt idx="27033" formatCode="0.00E+00">
                  <c:v>5.11995E-7</c:v>
                </c:pt>
                <c:pt idx="27034">
                  <c:v>-8.2267099999999997E-4</c:v>
                </c:pt>
                <c:pt idx="27035">
                  <c:v>-7.6603569999999996E-3</c:v>
                </c:pt>
                <c:pt idx="27036">
                  <c:v>1.654581E-3</c:v>
                </c:pt>
                <c:pt idx="27037">
                  <c:v>-2.1147750000000002E-3</c:v>
                </c:pt>
                <c:pt idx="27038">
                  <c:v>-2.955269E-3</c:v>
                </c:pt>
                <c:pt idx="27039">
                  <c:v>-1.4759526E-2</c:v>
                </c:pt>
                <c:pt idx="27040">
                  <c:v>-5.6339370000000003E-3</c:v>
                </c:pt>
                <c:pt idx="27041">
                  <c:v>3.6573780000000002E-3</c:v>
                </c:pt>
                <c:pt idx="27042">
                  <c:v>2.7745399999999998E-3</c:v>
                </c:pt>
                <c:pt idx="27043">
                  <c:v>-5.335439E-3</c:v>
                </c:pt>
                <c:pt idx="27044">
                  <c:v>-4.9282420000000002E-3</c:v>
                </c:pt>
                <c:pt idx="27045">
                  <c:v>-2.029575E-3</c:v>
                </c:pt>
                <c:pt idx="27046">
                  <c:v>-6.7244610000000002E-3</c:v>
                </c:pt>
                <c:pt idx="27047">
                  <c:v>2.844461E-3</c:v>
                </c:pt>
                <c:pt idx="27048">
                  <c:v>-2.8951839999999999E-3</c:v>
                </c:pt>
                <c:pt idx="27049">
                  <c:v>-1.335858E-2</c:v>
                </c:pt>
                <c:pt idx="27050">
                  <c:v>9.3589829999999995E-3</c:v>
                </c:pt>
                <c:pt idx="27051">
                  <c:v>1.1961075999999999E-2</c:v>
                </c:pt>
                <c:pt idx="27052">
                  <c:v>-7.5665530000000002E-3</c:v>
                </c:pt>
                <c:pt idx="27053">
                  <c:v>1.510689E-3</c:v>
                </c:pt>
                <c:pt idx="27054">
                  <c:v>-1.88138E-3</c:v>
                </c:pt>
                <c:pt idx="27055">
                  <c:v>-4.6600809999999999E-3</c:v>
                </c:pt>
                <c:pt idx="27056">
                  <c:v>-1.1659134999999999E-2</c:v>
                </c:pt>
                <c:pt idx="27057">
                  <c:v>1.1236900000000001E-3</c:v>
                </c:pt>
                <c:pt idx="27058">
                  <c:v>3.9804630000000001E-3</c:v>
                </c:pt>
                <c:pt idx="27059">
                  <c:v>-2.4608220000000001E-3</c:v>
                </c:pt>
                <c:pt idx="27060">
                  <c:v>1.287844E-3</c:v>
                </c:pt>
                <c:pt idx="27061">
                  <c:v>-1.5818799999999999E-3</c:v>
                </c:pt>
                <c:pt idx="27062">
                  <c:v>-1.1895969999999999E-3</c:v>
                </c:pt>
                <c:pt idx="27063">
                  <c:v>-1.281985E-3</c:v>
                </c:pt>
                <c:pt idx="27064">
                  <c:v>-1.691845E-3</c:v>
                </c:pt>
                <c:pt idx="27065">
                  <c:v>-1.1560967E-2</c:v>
                </c:pt>
                <c:pt idx="27066">
                  <c:v>-9.1840959999999992E-3</c:v>
                </c:pt>
                <c:pt idx="27067">
                  <c:v>-1.234888E-3</c:v>
                </c:pt>
                <c:pt idx="27068">
                  <c:v>-7.6445840000000003E-3</c:v>
                </c:pt>
                <c:pt idx="27069">
                  <c:v>-6.5379169999999999E-3</c:v>
                </c:pt>
                <c:pt idx="27070">
                  <c:v>-1.3380909E-2</c:v>
                </c:pt>
                <c:pt idx="27071">
                  <c:v>-3.130402E-3</c:v>
                </c:pt>
                <c:pt idx="27072">
                  <c:v>-3.17754E-3</c:v>
                </c:pt>
                <c:pt idx="27073" formatCode="0.00E+00">
                  <c:v>3.53784E-5</c:v>
                </c:pt>
                <c:pt idx="27074">
                  <c:v>1.2766780000000001E-3</c:v>
                </c:pt>
                <c:pt idx="27075">
                  <c:v>-6.0585270000000002E-3</c:v>
                </c:pt>
                <c:pt idx="27076">
                  <c:v>-6.7402970000000001E-3</c:v>
                </c:pt>
                <c:pt idx="27077">
                  <c:v>-3.1298300000000001E-3</c:v>
                </c:pt>
                <c:pt idx="27078">
                  <c:v>-1.7478700000000001E-4</c:v>
                </c:pt>
                <c:pt idx="27079">
                  <c:v>-6.769799E-3</c:v>
                </c:pt>
                <c:pt idx="27080">
                  <c:v>1.2074340000000001E-3</c:v>
                </c:pt>
                <c:pt idx="27081">
                  <c:v>-5.6796620000000003E-3</c:v>
                </c:pt>
                <c:pt idx="27082">
                  <c:v>-2.8473909999999999E-3</c:v>
                </c:pt>
                <c:pt idx="27083">
                  <c:v>5.1848459999999999E-3</c:v>
                </c:pt>
                <c:pt idx="27084">
                  <c:v>7.6666199999999999E-4</c:v>
                </c:pt>
                <c:pt idx="27085">
                  <c:v>4.4178749999999999E-3</c:v>
                </c:pt>
                <c:pt idx="27086">
                  <c:v>1.083065E-3</c:v>
                </c:pt>
                <c:pt idx="27087">
                  <c:v>6.5667199999999998E-3</c:v>
                </c:pt>
                <c:pt idx="27088">
                  <c:v>1.7349469999999999E-3</c:v>
                </c:pt>
                <c:pt idx="27089">
                  <c:v>-7.3994710000000003E-3</c:v>
                </c:pt>
                <c:pt idx="27090">
                  <c:v>7.7768170000000001E-3</c:v>
                </c:pt>
                <c:pt idx="27091" formatCode="0.00E+00">
                  <c:v>8.9848599999999999E-5</c:v>
                </c:pt>
                <c:pt idx="27092">
                  <c:v>-1.126684E-3</c:v>
                </c:pt>
                <c:pt idx="27093">
                  <c:v>1.786611E-3</c:v>
                </c:pt>
                <c:pt idx="27094">
                  <c:v>4.9911929999999997E-3</c:v>
                </c:pt>
                <c:pt idx="27095">
                  <c:v>3.9215049999999996E-3</c:v>
                </c:pt>
                <c:pt idx="27096">
                  <c:v>2.916161E-3</c:v>
                </c:pt>
                <c:pt idx="27097">
                  <c:v>-2.1212689999999998E-3</c:v>
                </c:pt>
                <c:pt idx="27098">
                  <c:v>6.8906009999999997E-3</c:v>
                </c:pt>
                <c:pt idx="27099">
                  <c:v>5.3142140000000003E-3</c:v>
                </c:pt>
                <c:pt idx="27100">
                  <c:v>4.5887690000000004E-3</c:v>
                </c:pt>
                <c:pt idx="27101">
                  <c:v>1.2367556E-2</c:v>
                </c:pt>
                <c:pt idx="27102">
                  <c:v>8.0905189999999991E-3</c:v>
                </c:pt>
                <c:pt idx="27103">
                  <c:v>-1.9764959999999999E-3</c:v>
                </c:pt>
                <c:pt idx="27104">
                  <c:v>4.0955119999999999E-3</c:v>
                </c:pt>
                <c:pt idx="27105">
                  <c:v>5.234275E-3</c:v>
                </c:pt>
                <c:pt idx="27106">
                  <c:v>6.0582559999999997E-3</c:v>
                </c:pt>
                <c:pt idx="27107">
                  <c:v>-2.0440990000000002E-3</c:v>
                </c:pt>
                <c:pt idx="27108">
                  <c:v>-3.0523719999999998E-3</c:v>
                </c:pt>
                <c:pt idx="27109">
                  <c:v>4.1860789999999997E-3</c:v>
                </c:pt>
                <c:pt idx="27110">
                  <c:v>-2.85634E-4</c:v>
                </c:pt>
                <c:pt idx="27111">
                  <c:v>4.007933E-3</c:v>
                </c:pt>
                <c:pt idx="27112">
                  <c:v>1.5061600000000001E-3</c:v>
                </c:pt>
                <c:pt idx="27113">
                  <c:v>6.0916500000000005E-4</c:v>
                </c:pt>
                <c:pt idx="27114">
                  <c:v>5.02905E-4</c:v>
                </c:pt>
                <c:pt idx="27115">
                  <c:v>-4.9442829999999998E-3</c:v>
                </c:pt>
                <c:pt idx="27116">
                  <c:v>5.2079000000000003E-4</c:v>
                </c:pt>
                <c:pt idx="27117">
                  <c:v>-5.9027339999999998E-3</c:v>
                </c:pt>
                <c:pt idx="27118">
                  <c:v>-4.6281450000000002E-3</c:v>
                </c:pt>
                <c:pt idx="27119">
                  <c:v>1.1517140000000001E-3</c:v>
                </c:pt>
                <c:pt idx="27120">
                  <c:v>2.9946209999999998E-3</c:v>
                </c:pt>
                <c:pt idx="27121">
                  <c:v>-9.7536649999999999E-3</c:v>
                </c:pt>
                <c:pt idx="27122">
                  <c:v>-7.9460499999999999E-4</c:v>
                </c:pt>
                <c:pt idx="27123">
                  <c:v>-3.3449339999999999E-3</c:v>
                </c:pt>
                <c:pt idx="27124">
                  <c:v>-5.8163479999999998E-3</c:v>
                </c:pt>
                <c:pt idx="27125">
                  <c:v>-1.0874098E-2</c:v>
                </c:pt>
                <c:pt idx="27126">
                  <c:v>-8.7411720000000002E-3</c:v>
                </c:pt>
                <c:pt idx="27127">
                  <c:v>-7.0015549999999996E-3</c:v>
                </c:pt>
                <c:pt idx="27128">
                  <c:v>-8.0247410000000002E-3</c:v>
                </c:pt>
                <c:pt idx="27129">
                  <c:v>-1.5262309E-2</c:v>
                </c:pt>
                <c:pt idx="27130">
                  <c:v>-9.5093490000000003E-3</c:v>
                </c:pt>
                <c:pt idx="27131">
                  <c:v>-6.908918E-3</c:v>
                </c:pt>
                <c:pt idx="27132">
                  <c:v>-7.8817699999999997E-3</c:v>
                </c:pt>
                <c:pt idx="27133">
                  <c:v>-4.4014479999999996E-3</c:v>
                </c:pt>
                <c:pt idx="27134">
                  <c:v>-4.6624370000000002E-3</c:v>
                </c:pt>
                <c:pt idx="27135">
                  <c:v>-2.4291989999999999E-3</c:v>
                </c:pt>
                <c:pt idx="27136">
                  <c:v>1.9583589999999998E-3</c:v>
                </c:pt>
                <c:pt idx="27137">
                  <c:v>-1.1050193E-2</c:v>
                </c:pt>
                <c:pt idx="27138">
                  <c:v>3.0739E-4</c:v>
                </c:pt>
                <c:pt idx="27139">
                  <c:v>1.937306E-3</c:v>
                </c:pt>
                <c:pt idx="27140">
                  <c:v>-1.407358E-3</c:v>
                </c:pt>
                <c:pt idx="27141">
                  <c:v>-6.8210809999999997E-3</c:v>
                </c:pt>
                <c:pt idx="27142">
                  <c:v>3.1575169999999999E-3</c:v>
                </c:pt>
                <c:pt idx="27143">
                  <c:v>2.2401259999999998E-3</c:v>
                </c:pt>
                <c:pt idx="27144">
                  <c:v>-3.5626360000000001E-3</c:v>
                </c:pt>
                <c:pt idx="27145">
                  <c:v>-7.4888710000000002E-3</c:v>
                </c:pt>
                <c:pt idx="27146">
                  <c:v>1.389309E-3</c:v>
                </c:pt>
                <c:pt idx="27147">
                  <c:v>2.7644140000000002E-3</c:v>
                </c:pt>
                <c:pt idx="27148">
                  <c:v>1.493819E-3</c:v>
                </c:pt>
                <c:pt idx="27149">
                  <c:v>-2.8383400000000001E-4</c:v>
                </c:pt>
                <c:pt idx="27150" formatCode="0.00E+00">
                  <c:v>2.50922E-5</c:v>
                </c:pt>
                <c:pt idx="27151">
                  <c:v>-9.8416319999999995E-3</c:v>
                </c:pt>
                <c:pt idx="27152">
                  <c:v>-4.6644470000000004E-3</c:v>
                </c:pt>
                <c:pt idx="27153">
                  <c:v>-5.6858500000000003E-4</c:v>
                </c:pt>
                <c:pt idx="27154">
                  <c:v>-1.2026840000000001E-3</c:v>
                </c:pt>
                <c:pt idx="27155">
                  <c:v>-3.4429590000000002E-3</c:v>
                </c:pt>
                <c:pt idx="27156">
                  <c:v>3.2993660000000002E-3</c:v>
                </c:pt>
                <c:pt idx="27157">
                  <c:v>-9.9361499999999999E-4</c:v>
                </c:pt>
                <c:pt idx="27158">
                  <c:v>-2.598702E-3</c:v>
                </c:pt>
                <c:pt idx="27159">
                  <c:v>-1.1501783999999999E-2</c:v>
                </c:pt>
                <c:pt idx="27160">
                  <c:v>9.7422510000000004E-3</c:v>
                </c:pt>
                <c:pt idx="27161">
                  <c:v>-4.0192880000000002E-3</c:v>
                </c:pt>
                <c:pt idx="27162">
                  <c:v>3.46165E-4</c:v>
                </c:pt>
                <c:pt idx="27163">
                  <c:v>-5.6364650000000002E-3</c:v>
                </c:pt>
                <c:pt idx="27164">
                  <c:v>-5.6159579999999999E-3</c:v>
                </c:pt>
                <c:pt idx="27165">
                  <c:v>-8.6831779999999997E-3</c:v>
                </c:pt>
                <c:pt idx="27166">
                  <c:v>-4.9725960000000001E-3</c:v>
                </c:pt>
                <c:pt idx="27167">
                  <c:v>-1.4357686999999999E-2</c:v>
                </c:pt>
                <c:pt idx="27168">
                  <c:v>-6.7109520000000001E-3</c:v>
                </c:pt>
                <c:pt idx="27169">
                  <c:v>-1.8232840000000001E-3</c:v>
                </c:pt>
                <c:pt idx="27170">
                  <c:v>-8.2513550000000001E-3</c:v>
                </c:pt>
                <c:pt idx="27171">
                  <c:v>-1.1494614E-2</c:v>
                </c:pt>
                <c:pt idx="27172">
                  <c:v>-8.0543430000000003E-3</c:v>
                </c:pt>
                <c:pt idx="27173">
                  <c:v>-1.1943581999999999E-2</c:v>
                </c:pt>
                <c:pt idx="27174">
                  <c:v>-6.8665319999999998E-3</c:v>
                </c:pt>
                <c:pt idx="27175">
                  <c:v>-5.15586E-3</c:v>
                </c:pt>
                <c:pt idx="27176">
                  <c:v>-2.388303E-3</c:v>
                </c:pt>
                <c:pt idx="27177">
                  <c:v>-9.571955E-3</c:v>
                </c:pt>
                <c:pt idx="27178">
                  <c:v>-1.6648240000000002E-2</c:v>
                </c:pt>
                <c:pt idx="27179">
                  <c:v>-9.1313520000000006E-3</c:v>
                </c:pt>
                <c:pt idx="27180">
                  <c:v>-7.8786020000000002E-3</c:v>
                </c:pt>
                <c:pt idx="27181">
                  <c:v>-1.1703099E-2</c:v>
                </c:pt>
                <c:pt idx="27182">
                  <c:v>-4.6305419999999996E-3</c:v>
                </c:pt>
                <c:pt idx="27183">
                  <c:v>-1.1974787000000001E-2</c:v>
                </c:pt>
                <c:pt idx="27184">
                  <c:v>-1.1319384E-2</c:v>
                </c:pt>
                <c:pt idx="27185">
                  <c:v>-1.5982741000000002E-2</c:v>
                </c:pt>
                <c:pt idx="27186">
                  <c:v>-1.2519832999999999E-2</c:v>
                </c:pt>
                <c:pt idx="27187">
                  <c:v>-3.1642609999999998E-3</c:v>
                </c:pt>
                <c:pt idx="27188">
                  <c:v>-2.2556599E-2</c:v>
                </c:pt>
                <c:pt idx="27189">
                  <c:v>-2.2676696999999999E-2</c:v>
                </c:pt>
                <c:pt idx="27190">
                  <c:v>-3.4513360000000002E-3</c:v>
                </c:pt>
                <c:pt idx="27191">
                  <c:v>-2.0808941000000001E-2</c:v>
                </c:pt>
                <c:pt idx="27192">
                  <c:v>-2.6458303999999998E-2</c:v>
                </c:pt>
                <c:pt idx="27193">
                  <c:v>-8.4911640000000007E-3</c:v>
                </c:pt>
                <c:pt idx="27194">
                  <c:v>-1.8953391999999999E-2</c:v>
                </c:pt>
                <c:pt idx="27195">
                  <c:v>-2.2758607E-2</c:v>
                </c:pt>
                <c:pt idx="27196">
                  <c:v>-1.5222127E-2</c:v>
                </c:pt>
                <c:pt idx="27197">
                  <c:v>-1.2060459000000001E-2</c:v>
                </c:pt>
                <c:pt idx="27198">
                  <c:v>-2.1973276999999999E-2</c:v>
                </c:pt>
                <c:pt idx="27199">
                  <c:v>-3.4607366000000001E-2</c:v>
                </c:pt>
                <c:pt idx="27200">
                  <c:v>-3.0657635999999999E-2</c:v>
                </c:pt>
                <c:pt idx="27201">
                  <c:v>-3.6747030999999999E-2</c:v>
                </c:pt>
                <c:pt idx="27202">
                  <c:v>-3.3964828000000002E-2</c:v>
                </c:pt>
                <c:pt idx="27203">
                  <c:v>-3.5790738000000002E-2</c:v>
                </c:pt>
                <c:pt idx="27204">
                  <c:v>-2.9349614E-2</c:v>
                </c:pt>
                <c:pt idx="27205">
                  <c:v>-1.9930836E-2</c:v>
                </c:pt>
                <c:pt idx="27206">
                  <c:v>-3.6332178999999999E-2</c:v>
                </c:pt>
                <c:pt idx="27207">
                  <c:v>-4.7747668E-2</c:v>
                </c:pt>
                <c:pt idx="27208">
                  <c:v>-4.0545947999999998E-2</c:v>
                </c:pt>
                <c:pt idx="27209">
                  <c:v>-4.0890012000000003E-2</c:v>
                </c:pt>
                <c:pt idx="27210">
                  <c:v>-4.1054594999999999E-2</c:v>
                </c:pt>
                <c:pt idx="27211">
                  <c:v>-3.5101651999999997E-2</c:v>
                </c:pt>
                <c:pt idx="27212">
                  <c:v>-3.7683322999999998E-2</c:v>
                </c:pt>
                <c:pt idx="27213">
                  <c:v>-4.1607327999999999E-2</c:v>
                </c:pt>
                <c:pt idx="27214">
                  <c:v>-3.5943583000000001E-2</c:v>
                </c:pt>
                <c:pt idx="27215">
                  <c:v>-4.5090228000000003E-2</c:v>
                </c:pt>
                <c:pt idx="27216">
                  <c:v>-4.8181359E-2</c:v>
                </c:pt>
                <c:pt idx="27217">
                  <c:v>-4.2997316000000001E-2</c:v>
                </c:pt>
                <c:pt idx="27218">
                  <c:v>-4.2386919000000002E-2</c:v>
                </c:pt>
                <c:pt idx="27219">
                  <c:v>-4.4214419999999997E-2</c:v>
                </c:pt>
                <c:pt idx="27220">
                  <c:v>-4.5911919000000002E-2</c:v>
                </c:pt>
                <c:pt idx="27221">
                  <c:v>-4.2679802000000003E-2</c:v>
                </c:pt>
                <c:pt idx="27222">
                  <c:v>-4.3468099000000003E-2</c:v>
                </c:pt>
                <c:pt idx="27223">
                  <c:v>-4.7312043999999998E-2</c:v>
                </c:pt>
                <c:pt idx="27224">
                  <c:v>-4.2765494000000001E-2</c:v>
                </c:pt>
                <c:pt idx="27225">
                  <c:v>-4.3484694999999997E-2</c:v>
                </c:pt>
                <c:pt idx="27226">
                  <c:v>-4.5671415E-2</c:v>
                </c:pt>
                <c:pt idx="27227">
                  <c:v>-4.3775166999999997E-2</c:v>
                </c:pt>
                <c:pt idx="27228">
                  <c:v>-4.9651164999999997E-2</c:v>
                </c:pt>
                <c:pt idx="27229">
                  <c:v>-4.3185946000000003E-2</c:v>
                </c:pt>
                <c:pt idx="27230">
                  <c:v>-4.4939104000000001E-2</c:v>
                </c:pt>
                <c:pt idx="27231">
                  <c:v>-4.3620369999999999E-2</c:v>
                </c:pt>
                <c:pt idx="27232">
                  <c:v>-3.8115080000000003E-2</c:v>
                </c:pt>
                <c:pt idx="27233">
                  <c:v>-3.5972793000000003E-2</c:v>
                </c:pt>
                <c:pt idx="27234">
                  <c:v>-4.4004355000000002E-2</c:v>
                </c:pt>
                <c:pt idx="27235">
                  <c:v>-4.2011656000000001E-2</c:v>
                </c:pt>
                <c:pt idx="27236">
                  <c:v>-4.1684884999999998E-2</c:v>
                </c:pt>
                <c:pt idx="27237">
                  <c:v>-3.7247937000000002E-2</c:v>
                </c:pt>
                <c:pt idx="27238">
                  <c:v>-3.3961862000000002E-2</c:v>
                </c:pt>
                <c:pt idx="27239">
                  <c:v>-4.1712738999999999E-2</c:v>
                </c:pt>
                <c:pt idx="27240">
                  <c:v>-5.1473491000000003E-2</c:v>
                </c:pt>
                <c:pt idx="27241">
                  <c:v>-3.8887775999999999E-2</c:v>
                </c:pt>
                <c:pt idx="27242">
                  <c:v>-5.1922619000000003E-2</c:v>
                </c:pt>
                <c:pt idx="27243">
                  <c:v>-4.8100552999999997E-2</c:v>
                </c:pt>
                <c:pt idx="27244">
                  <c:v>-3.9556599999999997E-2</c:v>
                </c:pt>
                <c:pt idx="27245">
                  <c:v>-4.0888380000000002E-2</c:v>
                </c:pt>
                <c:pt idx="27246">
                  <c:v>-5.5537893999999997E-2</c:v>
                </c:pt>
                <c:pt idx="27247">
                  <c:v>-5.2518018E-2</c:v>
                </c:pt>
                <c:pt idx="27248">
                  <c:v>-5.0672714000000001E-2</c:v>
                </c:pt>
                <c:pt idx="27249">
                  <c:v>-4.7813519999999998E-2</c:v>
                </c:pt>
                <c:pt idx="27250">
                  <c:v>-5.2633576000000001E-2</c:v>
                </c:pt>
                <c:pt idx="27251">
                  <c:v>-4.8992741999999999E-2</c:v>
                </c:pt>
                <c:pt idx="27252">
                  <c:v>-5.501122E-2</c:v>
                </c:pt>
                <c:pt idx="27253">
                  <c:v>-5.2847831999999997E-2</c:v>
                </c:pt>
                <c:pt idx="27254">
                  <c:v>-5.9482299000000002E-2</c:v>
                </c:pt>
                <c:pt idx="27255">
                  <c:v>-5.9097480000000001E-2</c:v>
                </c:pt>
                <c:pt idx="27256">
                  <c:v>-5.4630554999999997E-2</c:v>
                </c:pt>
                <c:pt idx="27257">
                  <c:v>-5.5891898000000002E-2</c:v>
                </c:pt>
                <c:pt idx="27258">
                  <c:v>-5.6007214E-2</c:v>
                </c:pt>
                <c:pt idx="27259">
                  <c:v>-5.6128073000000001E-2</c:v>
                </c:pt>
                <c:pt idx="27260">
                  <c:v>-5.6863904E-2</c:v>
                </c:pt>
                <c:pt idx="27261">
                  <c:v>-6.1552535999999998E-2</c:v>
                </c:pt>
                <c:pt idx="27262">
                  <c:v>-6.9078632000000001E-2</c:v>
                </c:pt>
                <c:pt idx="27263">
                  <c:v>-6.2183648000000001E-2</c:v>
                </c:pt>
                <c:pt idx="27264">
                  <c:v>-6.0394265000000003E-2</c:v>
                </c:pt>
                <c:pt idx="27265">
                  <c:v>-5.2109285999999998E-2</c:v>
                </c:pt>
                <c:pt idx="27266">
                  <c:v>-5.9726723000000002E-2</c:v>
                </c:pt>
                <c:pt idx="27267">
                  <c:v>-6.7098967999999995E-2</c:v>
                </c:pt>
                <c:pt idx="27268">
                  <c:v>-6.9450005999999995E-2</c:v>
                </c:pt>
                <c:pt idx="27269">
                  <c:v>-6.9988720000000004E-2</c:v>
                </c:pt>
                <c:pt idx="27270">
                  <c:v>-7.4984543000000001E-2</c:v>
                </c:pt>
                <c:pt idx="27271">
                  <c:v>-6.2730007000000004E-2</c:v>
                </c:pt>
                <c:pt idx="27272">
                  <c:v>-6.0484431999999998E-2</c:v>
                </c:pt>
                <c:pt idx="27273">
                  <c:v>-7.1667247000000003E-2</c:v>
                </c:pt>
                <c:pt idx="27274">
                  <c:v>-7.0056832999999999E-2</c:v>
                </c:pt>
                <c:pt idx="27275">
                  <c:v>-6.8270117000000005E-2</c:v>
                </c:pt>
                <c:pt idx="27276">
                  <c:v>-7.4324548000000004E-2</c:v>
                </c:pt>
                <c:pt idx="27277">
                  <c:v>-6.9026700999999996E-2</c:v>
                </c:pt>
                <c:pt idx="27278">
                  <c:v>-7.2561786000000003E-2</c:v>
                </c:pt>
                <c:pt idx="27279">
                  <c:v>-7.6995834999999999E-2</c:v>
                </c:pt>
                <c:pt idx="27280">
                  <c:v>-8.2570097999999995E-2</c:v>
                </c:pt>
                <c:pt idx="27281">
                  <c:v>-7.4421600000000004E-2</c:v>
                </c:pt>
                <c:pt idx="27282">
                  <c:v>-8.1407866999999995E-2</c:v>
                </c:pt>
                <c:pt idx="27283">
                  <c:v>-8.0253280999999996E-2</c:v>
                </c:pt>
                <c:pt idx="27284">
                  <c:v>-7.8404515999999994E-2</c:v>
                </c:pt>
                <c:pt idx="27285">
                  <c:v>-8.2632079999999997E-2</c:v>
                </c:pt>
                <c:pt idx="27286">
                  <c:v>-8.0536701000000002E-2</c:v>
                </c:pt>
                <c:pt idx="27287">
                  <c:v>-8.4356263000000001E-2</c:v>
                </c:pt>
                <c:pt idx="27288">
                  <c:v>-8.3869971000000001E-2</c:v>
                </c:pt>
                <c:pt idx="27289">
                  <c:v>-8.7178885999999997E-2</c:v>
                </c:pt>
                <c:pt idx="27290">
                  <c:v>-8.4666722E-2</c:v>
                </c:pt>
                <c:pt idx="27291">
                  <c:v>-8.7609977000000006E-2</c:v>
                </c:pt>
                <c:pt idx="27292">
                  <c:v>-8.6039773999999999E-2</c:v>
                </c:pt>
                <c:pt idx="27293">
                  <c:v>-8.5610433999999999E-2</c:v>
                </c:pt>
                <c:pt idx="27294">
                  <c:v>-8.4306821000000004E-2</c:v>
                </c:pt>
                <c:pt idx="27295">
                  <c:v>-8.7890692000000006E-2</c:v>
                </c:pt>
                <c:pt idx="27296">
                  <c:v>-9.1112851999999994E-2</c:v>
                </c:pt>
                <c:pt idx="27297">
                  <c:v>-8.8875145000000003E-2</c:v>
                </c:pt>
                <c:pt idx="27298">
                  <c:v>-8.6050600000000005E-2</c:v>
                </c:pt>
                <c:pt idx="27299">
                  <c:v>-9.0150699000000001E-2</c:v>
                </c:pt>
                <c:pt idx="27300">
                  <c:v>-9.1596796999999994E-2</c:v>
                </c:pt>
                <c:pt idx="27301">
                  <c:v>-9.1208874999999995E-2</c:v>
                </c:pt>
                <c:pt idx="27302">
                  <c:v>-8.9064493999999994E-2</c:v>
                </c:pt>
                <c:pt idx="27303">
                  <c:v>-8.6842731000000006E-2</c:v>
                </c:pt>
                <c:pt idx="27304">
                  <c:v>-8.9672074000000004E-2</c:v>
                </c:pt>
                <c:pt idx="27305">
                  <c:v>-8.3813228000000004E-2</c:v>
                </c:pt>
                <c:pt idx="27306">
                  <c:v>-9.2992611000000003E-2</c:v>
                </c:pt>
                <c:pt idx="27307">
                  <c:v>-9.0386301000000002E-2</c:v>
                </c:pt>
                <c:pt idx="27308">
                  <c:v>-7.9322464999999995E-2</c:v>
                </c:pt>
                <c:pt idx="27309">
                  <c:v>-0.10393103200000001</c:v>
                </c:pt>
                <c:pt idx="27310">
                  <c:v>-0.104783505</c:v>
                </c:pt>
                <c:pt idx="27311">
                  <c:v>-9.9888123999999995E-2</c:v>
                </c:pt>
                <c:pt idx="27312">
                  <c:v>-9.6269161000000006E-2</c:v>
                </c:pt>
                <c:pt idx="27313">
                  <c:v>-0.101719409</c:v>
                </c:pt>
                <c:pt idx="27314">
                  <c:v>-0.106435075</c:v>
                </c:pt>
                <c:pt idx="27315">
                  <c:v>-9.7412385000000004E-2</c:v>
                </c:pt>
                <c:pt idx="27316">
                  <c:v>-0.101916857</c:v>
                </c:pt>
                <c:pt idx="27317">
                  <c:v>-0.110239297</c:v>
                </c:pt>
                <c:pt idx="27318">
                  <c:v>-0.11237834400000001</c:v>
                </c:pt>
                <c:pt idx="27319">
                  <c:v>-0.123927422</c:v>
                </c:pt>
                <c:pt idx="27320">
                  <c:v>-0.119068228</c:v>
                </c:pt>
                <c:pt idx="27321">
                  <c:v>-0.118722096</c:v>
                </c:pt>
                <c:pt idx="27322">
                  <c:v>-0.120233178</c:v>
                </c:pt>
                <c:pt idx="27323">
                  <c:v>-0.12617577599999999</c:v>
                </c:pt>
                <c:pt idx="27324">
                  <c:v>-0.12601839000000001</c:v>
                </c:pt>
                <c:pt idx="27325">
                  <c:v>-0.117331907</c:v>
                </c:pt>
                <c:pt idx="27326">
                  <c:v>-0.124170102</c:v>
                </c:pt>
                <c:pt idx="27327">
                  <c:v>-0.129316241</c:v>
                </c:pt>
                <c:pt idx="27328">
                  <c:v>-0.13238978400000001</c:v>
                </c:pt>
                <c:pt idx="27329">
                  <c:v>-0.12702398000000001</c:v>
                </c:pt>
                <c:pt idx="27330">
                  <c:v>-0.115106061</c:v>
                </c:pt>
                <c:pt idx="27331">
                  <c:v>-0.14100185000000001</c:v>
                </c:pt>
                <c:pt idx="27332">
                  <c:v>-0.140419409</c:v>
                </c:pt>
                <c:pt idx="27333">
                  <c:v>-0.13836753399999999</c:v>
                </c:pt>
                <c:pt idx="27334">
                  <c:v>-0.13508598499999999</c:v>
                </c:pt>
                <c:pt idx="27335">
                  <c:v>-0.134263307</c:v>
                </c:pt>
                <c:pt idx="27336">
                  <c:v>-0.139524907</c:v>
                </c:pt>
                <c:pt idx="27337">
                  <c:v>-0.133951396</c:v>
                </c:pt>
                <c:pt idx="27338">
                  <c:v>-0.13848808400000001</c:v>
                </c:pt>
                <c:pt idx="27339">
                  <c:v>-0.13666209600000001</c:v>
                </c:pt>
                <c:pt idx="27340">
                  <c:v>-0.13221222199999999</c:v>
                </c:pt>
                <c:pt idx="27341">
                  <c:v>-0.14487810400000001</c:v>
                </c:pt>
                <c:pt idx="27342">
                  <c:v>-0.13366194100000001</c:v>
                </c:pt>
                <c:pt idx="27343">
                  <c:v>-0.135760933</c:v>
                </c:pt>
                <c:pt idx="27344">
                  <c:v>-0.135930568</c:v>
                </c:pt>
                <c:pt idx="27345">
                  <c:v>-0.136490852</c:v>
                </c:pt>
                <c:pt idx="27346">
                  <c:v>-0.14103819400000001</c:v>
                </c:pt>
                <c:pt idx="27347">
                  <c:v>-0.139757141</c:v>
                </c:pt>
                <c:pt idx="27348">
                  <c:v>-0.130179882</c:v>
                </c:pt>
                <c:pt idx="27349">
                  <c:v>-0.12831614899999999</c:v>
                </c:pt>
                <c:pt idx="27350">
                  <c:v>-0.14275954699999999</c:v>
                </c:pt>
                <c:pt idx="27351">
                  <c:v>-0.14077050999999999</c:v>
                </c:pt>
                <c:pt idx="27352">
                  <c:v>-0.13490755900000001</c:v>
                </c:pt>
                <c:pt idx="27353">
                  <c:v>-0.14053542899999999</c:v>
                </c:pt>
                <c:pt idx="27354">
                  <c:v>-0.14542445500000001</c:v>
                </c:pt>
                <c:pt idx="27355">
                  <c:v>-0.134161636</c:v>
                </c:pt>
                <c:pt idx="27356">
                  <c:v>-0.13969780500000001</c:v>
                </c:pt>
                <c:pt idx="27357">
                  <c:v>-0.14660599799999999</c:v>
                </c:pt>
                <c:pt idx="27358">
                  <c:v>-0.152957916</c:v>
                </c:pt>
                <c:pt idx="27359">
                  <c:v>-0.13933236900000001</c:v>
                </c:pt>
                <c:pt idx="27360">
                  <c:v>-0.125630409</c:v>
                </c:pt>
                <c:pt idx="27361">
                  <c:v>-0.15235647599999999</c:v>
                </c:pt>
                <c:pt idx="27362">
                  <c:v>-0.159820512</c:v>
                </c:pt>
                <c:pt idx="27363">
                  <c:v>-0.15225371700000001</c:v>
                </c:pt>
                <c:pt idx="27364">
                  <c:v>-0.138245225</c:v>
                </c:pt>
                <c:pt idx="27365">
                  <c:v>-0.154684812</c:v>
                </c:pt>
                <c:pt idx="27366">
                  <c:v>-0.159180239</c:v>
                </c:pt>
                <c:pt idx="27367">
                  <c:v>-0.14786928899999999</c:v>
                </c:pt>
                <c:pt idx="27368">
                  <c:v>-0.15401694199999999</c:v>
                </c:pt>
                <c:pt idx="27369">
                  <c:v>-0.163840398</c:v>
                </c:pt>
                <c:pt idx="27370">
                  <c:v>-0.15795162300000001</c:v>
                </c:pt>
                <c:pt idx="27371">
                  <c:v>-0.15565142000000001</c:v>
                </c:pt>
                <c:pt idx="27372">
                  <c:v>-0.16321559299999999</c:v>
                </c:pt>
                <c:pt idx="27373">
                  <c:v>-0.16235187600000001</c:v>
                </c:pt>
                <c:pt idx="27374">
                  <c:v>-0.15605854999999999</c:v>
                </c:pt>
                <c:pt idx="27375">
                  <c:v>-0.16456575700000001</c:v>
                </c:pt>
                <c:pt idx="27376">
                  <c:v>-0.16077528899999999</c:v>
                </c:pt>
                <c:pt idx="27377">
                  <c:v>-0.16455830599999999</c:v>
                </c:pt>
                <c:pt idx="27378">
                  <c:v>-0.16380038899999999</c:v>
                </c:pt>
                <c:pt idx="27379">
                  <c:v>-0.16177551400000001</c:v>
                </c:pt>
                <c:pt idx="27380">
                  <c:v>-0.16535080999999999</c:v>
                </c:pt>
                <c:pt idx="27381">
                  <c:v>-0.16979770399999999</c:v>
                </c:pt>
                <c:pt idx="27382">
                  <c:v>-0.16025187099999999</c:v>
                </c:pt>
                <c:pt idx="27383">
                  <c:v>-0.16418962200000001</c:v>
                </c:pt>
                <c:pt idx="27384">
                  <c:v>-0.17733843599999999</c:v>
                </c:pt>
                <c:pt idx="27385">
                  <c:v>-0.162672073</c:v>
                </c:pt>
                <c:pt idx="27386">
                  <c:v>-0.17887660899999999</c:v>
                </c:pt>
                <c:pt idx="27387">
                  <c:v>-0.16309942299999999</c:v>
                </c:pt>
                <c:pt idx="27388">
                  <c:v>-0.17060661299999999</c:v>
                </c:pt>
                <c:pt idx="27389">
                  <c:v>-0.17135910700000001</c:v>
                </c:pt>
                <c:pt idx="27390">
                  <c:v>-0.16281728400000001</c:v>
                </c:pt>
                <c:pt idx="27391">
                  <c:v>-0.16718545600000001</c:v>
                </c:pt>
                <c:pt idx="27392">
                  <c:v>-0.16269484200000001</c:v>
                </c:pt>
                <c:pt idx="27393">
                  <c:v>-0.18283513200000001</c:v>
                </c:pt>
                <c:pt idx="27394">
                  <c:v>-0.174675465</c:v>
                </c:pt>
                <c:pt idx="27395">
                  <c:v>-0.16566215500000001</c:v>
                </c:pt>
                <c:pt idx="27396">
                  <c:v>-0.16580118199999999</c:v>
                </c:pt>
                <c:pt idx="27397">
                  <c:v>-0.16110585599999999</c:v>
                </c:pt>
                <c:pt idx="27398">
                  <c:v>-0.163136527</c:v>
                </c:pt>
                <c:pt idx="27399">
                  <c:v>-0.170939907</c:v>
                </c:pt>
                <c:pt idx="27400">
                  <c:v>-0.17728889</c:v>
                </c:pt>
                <c:pt idx="27401">
                  <c:v>-0.165040255</c:v>
                </c:pt>
                <c:pt idx="27402">
                  <c:v>-0.165331066</c:v>
                </c:pt>
                <c:pt idx="27403">
                  <c:v>-0.16909286400000001</c:v>
                </c:pt>
                <c:pt idx="27404">
                  <c:v>-0.16736340499999999</c:v>
                </c:pt>
                <c:pt idx="27405">
                  <c:v>-0.16623824800000001</c:v>
                </c:pt>
                <c:pt idx="27406">
                  <c:v>-0.17220532899999999</c:v>
                </c:pt>
                <c:pt idx="27407">
                  <c:v>-0.16919474300000001</c:v>
                </c:pt>
                <c:pt idx="27408">
                  <c:v>-0.176175416</c:v>
                </c:pt>
                <c:pt idx="27409">
                  <c:v>-0.17761553799999999</c:v>
                </c:pt>
                <c:pt idx="27410">
                  <c:v>-0.177977994</c:v>
                </c:pt>
                <c:pt idx="27411">
                  <c:v>-0.17222051299999999</c:v>
                </c:pt>
                <c:pt idx="27412">
                  <c:v>-0.17543335299999999</c:v>
                </c:pt>
                <c:pt idx="27413">
                  <c:v>-0.18090039499999999</c:v>
                </c:pt>
                <c:pt idx="27414">
                  <c:v>-0.17889237399999999</c:v>
                </c:pt>
                <c:pt idx="27415">
                  <c:v>-0.18003699200000001</c:v>
                </c:pt>
                <c:pt idx="27416">
                  <c:v>-0.18744750299999999</c:v>
                </c:pt>
                <c:pt idx="27417">
                  <c:v>-0.18811635700000001</c:v>
                </c:pt>
                <c:pt idx="27418">
                  <c:v>-0.18710222800000001</c:v>
                </c:pt>
                <c:pt idx="27419">
                  <c:v>-0.18469190599999999</c:v>
                </c:pt>
                <c:pt idx="27420">
                  <c:v>-0.18793137400000001</c:v>
                </c:pt>
                <c:pt idx="27421">
                  <c:v>-0.19151926</c:v>
                </c:pt>
                <c:pt idx="27422">
                  <c:v>-0.19069156100000001</c:v>
                </c:pt>
                <c:pt idx="27423">
                  <c:v>-0.184660465</c:v>
                </c:pt>
                <c:pt idx="27424">
                  <c:v>-0.19148348300000001</c:v>
                </c:pt>
                <c:pt idx="27425">
                  <c:v>-0.19056868599999999</c:v>
                </c:pt>
                <c:pt idx="27426">
                  <c:v>-0.188495949</c:v>
                </c:pt>
                <c:pt idx="27427">
                  <c:v>-0.19395454200000001</c:v>
                </c:pt>
                <c:pt idx="27428">
                  <c:v>-0.19458730499999999</c:v>
                </c:pt>
                <c:pt idx="27429">
                  <c:v>-0.198919863</c:v>
                </c:pt>
                <c:pt idx="27430">
                  <c:v>-0.19449634900000001</c:v>
                </c:pt>
                <c:pt idx="27431">
                  <c:v>-0.19942542899999999</c:v>
                </c:pt>
                <c:pt idx="27432">
                  <c:v>-0.20210350999999999</c:v>
                </c:pt>
                <c:pt idx="27433">
                  <c:v>-0.200907797</c:v>
                </c:pt>
                <c:pt idx="27434">
                  <c:v>-0.203027666</c:v>
                </c:pt>
                <c:pt idx="27435">
                  <c:v>-0.19801352899999999</c:v>
                </c:pt>
                <c:pt idx="27436">
                  <c:v>-0.201789632</c:v>
                </c:pt>
                <c:pt idx="27437">
                  <c:v>-0.20507536800000001</c:v>
                </c:pt>
                <c:pt idx="27438">
                  <c:v>-0.20794679199999999</c:v>
                </c:pt>
                <c:pt idx="27439">
                  <c:v>-0.202058136</c:v>
                </c:pt>
                <c:pt idx="27440">
                  <c:v>-0.197985098</c:v>
                </c:pt>
                <c:pt idx="27441">
                  <c:v>-0.19853727500000001</c:v>
                </c:pt>
                <c:pt idx="27442">
                  <c:v>-0.20167954299999999</c:v>
                </c:pt>
                <c:pt idx="27443">
                  <c:v>-0.19705019900000001</c:v>
                </c:pt>
                <c:pt idx="27444">
                  <c:v>-0.200162902</c:v>
                </c:pt>
                <c:pt idx="27445">
                  <c:v>-0.200071305</c:v>
                </c:pt>
                <c:pt idx="27446">
                  <c:v>-0.19527842100000001</c:v>
                </c:pt>
                <c:pt idx="27447">
                  <c:v>-0.194102049</c:v>
                </c:pt>
                <c:pt idx="27448">
                  <c:v>-0.20049123499999999</c:v>
                </c:pt>
                <c:pt idx="27449">
                  <c:v>-0.197992951</c:v>
                </c:pt>
                <c:pt idx="27450">
                  <c:v>-0.19528664600000001</c:v>
                </c:pt>
                <c:pt idx="27451">
                  <c:v>-0.19586974400000001</c:v>
                </c:pt>
                <c:pt idx="27452">
                  <c:v>-0.197377354</c:v>
                </c:pt>
                <c:pt idx="27453">
                  <c:v>-0.196749017</c:v>
                </c:pt>
                <c:pt idx="27454">
                  <c:v>-0.189580053</c:v>
                </c:pt>
                <c:pt idx="27455">
                  <c:v>-0.190217152</c:v>
                </c:pt>
                <c:pt idx="27456">
                  <c:v>-0.19781568599999999</c:v>
                </c:pt>
                <c:pt idx="27457">
                  <c:v>-0.19965595</c:v>
                </c:pt>
                <c:pt idx="27458">
                  <c:v>-0.195248961</c:v>
                </c:pt>
                <c:pt idx="27459">
                  <c:v>-0.19752792999999999</c:v>
                </c:pt>
                <c:pt idx="27460">
                  <c:v>-0.20277994899999999</c:v>
                </c:pt>
                <c:pt idx="27461">
                  <c:v>-0.19817742699999999</c:v>
                </c:pt>
                <c:pt idx="27462">
                  <c:v>-0.198191538</c:v>
                </c:pt>
                <c:pt idx="27463">
                  <c:v>-0.20000538200000001</c:v>
                </c:pt>
                <c:pt idx="27464">
                  <c:v>-0.20287707399999999</c:v>
                </c:pt>
                <c:pt idx="27465">
                  <c:v>-0.20415870799999999</c:v>
                </c:pt>
                <c:pt idx="27466">
                  <c:v>-0.19972267699999999</c:v>
                </c:pt>
                <c:pt idx="27467">
                  <c:v>-0.20330303899999999</c:v>
                </c:pt>
                <c:pt idx="27468">
                  <c:v>-0.20366230599999999</c:v>
                </c:pt>
                <c:pt idx="27469">
                  <c:v>-0.20549885900000001</c:v>
                </c:pt>
                <c:pt idx="27470">
                  <c:v>-0.20856602499999999</c:v>
                </c:pt>
                <c:pt idx="27471">
                  <c:v>-0.211068213</c:v>
                </c:pt>
                <c:pt idx="27472">
                  <c:v>-0.20935580100000001</c:v>
                </c:pt>
                <c:pt idx="27473">
                  <c:v>-0.21124388299999999</c:v>
                </c:pt>
                <c:pt idx="27474">
                  <c:v>-0.20949471</c:v>
                </c:pt>
                <c:pt idx="27475">
                  <c:v>-0.212366417</c:v>
                </c:pt>
                <c:pt idx="27476">
                  <c:v>-0.20434871299999999</c:v>
                </c:pt>
                <c:pt idx="27477">
                  <c:v>-0.20884625600000001</c:v>
                </c:pt>
                <c:pt idx="27478">
                  <c:v>-0.21643093199999999</c:v>
                </c:pt>
                <c:pt idx="27479">
                  <c:v>-0.212091744</c:v>
                </c:pt>
                <c:pt idx="27480">
                  <c:v>-0.21050316099999999</c:v>
                </c:pt>
                <c:pt idx="27481">
                  <c:v>-0.215239927</c:v>
                </c:pt>
                <c:pt idx="27482">
                  <c:v>-0.212898478</c:v>
                </c:pt>
                <c:pt idx="27483">
                  <c:v>-0.21346068400000001</c:v>
                </c:pt>
                <c:pt idx="27484">
                  <c:v>-0.216976583</c:v>
                </c:pt>
                <c:pt idx="27485">
                  <c:v>-0.21583998200000001</c:v>
                </c:pt>
                <c:pt idx="27486">
                  <c:v>-0.21066013</c:v>
                </c:pt>
                <c:pt idx="27487">
                  <c:v>-0.215487018</c:v>
                </c:pt>
                <c:pt idx="27488">
                  <c:v>-0.21373225700000001</c:v>
                </c:pt>
                <c:pt idx="27489">
                  <c:v>-0.21863932899999999</c:v>
                </c:pt>
                <c:pt idx="27490">
                  <c:v>-0.21816502500000001</c:v>
                </c:pt>
                <c:pt idx="27491">
                  <c:v>-0.21070414800000001</c:v>
                </c:pt>
                <c:pt idx="27492">
                  <c:v>-0.21455480199999999</c:v>
                </c:pt>
                <c:pt idx="27493">
                  <c:v>-0.21399235699999999</c:v>
                </c:pt>
                <c:pt idx="27494">
                  <c:v>-0.212624282</c:v>
                </c:pt>
                <c:pt idx="27495">
                  <c:v>-0.21515870100000001</c:v>
                </c:pt>
                <c:pt idx="27496">
                  <c:v>-0.22284963699999999</c:v>
                </c:pt>
                <c:pt idx="27497">
                  <c:v>-0.21450892099999999</c:v>
                </c:pt>
                <c:pt idx="27498">
                  <c:v>-0.21637500800000001</c:v>
                </c:pt>
                <c:pt idx="27499">
                  <c:v>-0.21491533500000001</c:v>
                </c:pt>
                <c:pt idx="27500">
                  <c:v>-0.21639578000000001</c:v>
                </c:pt>
                <c:pt idx="27501">
                  <c:v>-0.214191988</c:v>
                </c:pt>
                <c:pt idx="27502">
                  <c:v>-0.21468920999999999</c:v>
                </c:pt>
                <c:pt idx="27503">
                  <c:v>-0.21689693600000001</c:v>
                </c:pt>
                <c:pt idx="27504">
                  <c:v>-0.22345870700000001</c:v>
                </c:pt>
                <c:pt idx="27505">
                  <c:v>-0.22324465199999999</c:v>
                </c:pt>
                <c:pt idx="27506">
                  <c:v>-0.225931257</c:v>
                </c:pt>
                <c:pt idx="27507">
                  <c:v>-0.22460767600000001</c:v>
                </c:pt>
                <c:pt idx="27508">
                  <c:v>-0.21986032999999999</c:v>
                </c:pt>
                <c:pt idx="27509">
                  <c:v>-0.223154098</c:v>
                </c:pt>
                <c:pt idx="27510">
                  <c:v>-0.232810721</c:v>
                </c:pt>
                <c:pt idx="27511">
                  <c:v>-0.22280207299999999</c:v>
                </c:pt>
                <c:pt idx="27512">
                  <c:v>-0.22047766999999999</c:v>
                </c:pt>
                <c:pt idx="27513">
                  <c:v>-0.22618153699999999</c:v>
                </c:pt>
                <c:pt idx="27514">
                  <c:v>-0.22481267199999999</c:v>
                </c:pt>
                <c:pt idx="27515">
                  <c:v>-0.22525009500000001</c:v>
                </c:pt>
                <c:pt idx="27516">
                  <c:v>-0.22733029699999999</c:v>
                </c:pt>
                <c:pt idx="27517">
                  <c:v>-0.225958139</c:v>
                </c:pt>
                <c:pt idx="27518">
                  <c:v>-0.228500649</c:v>
                </c:pt>
                <c:pt idx="27519">
                  <c:v>-0.23091241700000001</c:v>
                </c:pt>
                <c:pt idx="27520">
                  <c:v>-0.22440284499999999</c:v>
                </c:pt>
                <c:pt idx="27521">
                  <c:v>-0.22398599999999999</c:v>
                </c:pt>
                <c:pt idx="27522">
                  <c:v>-0.22933655999999999</c:v>
                </c:pt>
                <c:pt idx="27523">
                  <c:v>-0.22926412500000001</c:v>
                </c:pt>
                <c:pt idx="27524">
                  <c:v>-0.22945454700000001</c:v>
                </c:pt>
                <c:pt idx="27525">
                  <c:v>-0.22662295399999999</c:v>
                </c:pt>
                <c:pt idx="27526">
                  <c:v>-0.229183048</c:v>
                </c:pt>
                <c:pt idx="27527">
                  <c:v>-0.23649330399999999</c:v>
                </c:pt>
                <c:pt idx="27528">
                  <c:v>-0.23291800900000001</c:v>
                </c:pt>
                <c:pt idx="27529">
                  <c:v>-0.22612553799999999</c:v>
                </c:pt>
                <c:pt idx="27530">
                  <c:v>-0.236704409</c:v>
                </c:pt>
                <c:pt idx="27531">
                  <c:v>-0.231022745</c:v>
                </c:pt>
                <c:pt idx="27532">
                  <c:v>-0.230257615</c:v>
                </c:pt>
                <c:pt idx="27533">
                  <c:v>-0.23668655799999999</c:v>
                </c:pt>
                <c:pt idx="27534">
                  <c:v>-0.227829158</c:v>
                </c:pt>
                <c:pt idx="27535">
                  <c:v>-0.22664415800000001</c:v>
                </c:pt>
                <c:pt idx="27536">
                  <c:v>-0.234893039</c:v>
                </c:pt>
                <c:pt idx="27537">
                  <c:v>-0.23123967600000001</c:v>
                </c:pt>
                <c:pt idx="27538">
                  <c:v>-0.23072488599999999</c:v>
                </c:pt>
                <c:pt idx="27539">
                  <c:v>-0.23827137100000001</c:v>
                </c:pt>
                <c:pt idx="27540">
                  <c:v>-0.241421893</c:v>
                </c:pt>
                <c:pt idx="27541">
                  <c:v>-0.23602056499999999</c:v>
                </c:pt>
                <c:pt idx="27542">
                  <c:v>-0.235600844</c:v>
                </c:pt>
                <c:pt idx="27543">
                  <c:v>-0.23841206700000001</c:v>
                </c:pt>
                <c:pt idx="27544">
                  <c:v>-0.242502153</c:v>
                </c:pt>
                <c:pt idx="27545">
                  <c:v>-0.24008732999999999</c:v>
                </c:pt>
                <c:pt idx="27546">
                  <c:v>-0.24667999099999999</c:v>
                </c:pt>
                <c:pt idx="27547">
                  <c:v>-0.24723608799999999</c:v>
                </c:pt>
                <c:pt idx="27548">
                  <c:v>-0.24717377099999999</c:v>
                </c:pt>
                <c:pt idx="27549">
                  <c:v>-0.24709577899999999</c:v>
                </c:pt>
                <c:pt idx="27550">
                  <c:v>-0.24751762999999999</c:v>
                </c:pt>
                <c:pt idx="27551">
                  <c:v>-0.25373458900000001</c:v>
                </c:pt>
                <c:pt idx="27552">
                  <c:v>-0.25051668300000002</c:v>
                </c:pt>
                <c:pt idx="27553">
                  <c:v>-0.25477114299999998</c:v>
                </c:pt>
                <c:pt idx="27554">
                  <c:v>-0.25502628100000002</c:v>
                </c:pt>
                <c:pt idx="27555">
                  <c:v>-0.25756424700000002</c:v>
                </c:pt>
                <c:pt idx="27556">
                  <c:v>-0.262408525</c:v>
                </c:pt>
                <c:pt idx="27557">
                  <c:v>-0.25747114399999999</c:v>
                </c:pt>
                <c:pt idx="27558">
                  <c:v>-0.25381115100000001</c:v>
                </c:pt>
                <c:pt idx="27559">
                  <c:v>-0.257411689</c:v>
                </c:pt>
                <c:pt idx="27560">
                  <c:v>-0.26553779799999999</c:v>
                </c:pt>
                <c:pt idx="27561">
                  <c:v>-0.26163095200000003</c:v>
                </c:pt>
                <c:pt idx="27562">
                  <c:v>-0.26385948100000001</c:v>
                </c:pt>
                <c:pt idx="27563">
                  <c:v>-0.26054242300000002</c:v>
                </c:pt>
                <c:pt idx="27564">
                  <c:v>-0.25896131999999999</c:v>
                </c:pt>
                <c:pt idx="27565">
                  <c:v>-0.25890397999999998</c:v>
                </c:pt>
                <c:pt idx="27566">
                  <c:v>-0.25449726</c:v>
                </c:pt>
                <c:pt idx="27567">
                  <c:v>-0.25577601799999999</c:v>
                </c:pt>
                <c:pt idx="27568">
                  <c:v>-0.26099288500000001</c:v>
                </c:pt>
                <c:pt idx="27569">
                  <c:v>-0.25982066999999998</c:v>
                </c:pt>
                <c:pt idx="27570">
                  <c:v>-0.25456705699999999</c:v>
                </c:pt>
                <c:pt idx="27571">
                  <c:v>-0.25176200300000001</c:v>
                </c:pt>
                <c:pt idx="27572">
                  <c:v>-0.25411304800000001</c:v>
                </c:pt>
                <c:pt idx="27573">
                  <c:v>-0.24990128</c:v>
                </c:pt>
                <c:pt idx="27574">
                  <c:v>-0.25132742499999999</c:v>
                </c:pt>
                <c:pt idx="27575">
                  <c:v>-0.25457042499999999</c:v>
                </c:pt>
                <c:pt idx="27576">
                  <c:v>-0.25436055699999999</c:v>
                </c:pt>
                <c:pt idx="27577">
                  <c:v>-0.25476262</c:v>
                </c:pt>
                <c:pt idx="27578">
                  <c:v>-0.25394716899999997</c:v>
                </c:pt>
                <c:pt idx="27579">
                  <c:v>-0.25239425900000001</c:v>
                </c:pt>
                <c:pt idx="27580">
                  <c:v>-0.25231009700000001</c:v>
                </c:pt>
                <c:pt idx="27581">
                  <c:v>-0.252963781</c:v>
                </c:pt>
                <c:pt idx="27582">
                  <c:v>-0.25400346499999998</c:v>
                </c:pt>
                <c:pt idx="27583">
                  <c:v>-0.25211477300000001</c:v>
                </c:pt>
                <c:pt idx="27584">
                  <c:v>-0.25481283700000001</c:v>
                </c:pt>
                <c:pt idx="27585">
                  <c:v>-0.25351214399999999</c:v>
                </c:pt>
                <c:pt idx="27586">
                  <c:v>-0.252617598</c:v>
                </c:pt>
                <c:pt idx="27587">
                  <c:v>-0.25356441699999999</c:v>
                </c:pt>
                <c:pt idx="27588">
                  <c:v>-0.25354897999999998</c:v>
                </c:pt>
                <c:pt idx="27589">
                  <c:v>-0.251962721</c:v>
                </c:pt>
                <c:pt idx="27590">
                  <c:v>-0.249656722</c:v>
                </c:pt>
                <c:pt idx="27591">
                  <c:v>-0.25014534599999999</c:v>
                </c:pt>
                <c:pt idx="27592">
                  <c:v>-0.25028568499999998</c:v>
                </c:pt>
                <c:pt idx="27593">
                  <c:v>-0.24555706999999999</c:v>
                </c:pt>
                <c:pt idx="27594">
                  <c:v>-0.24716402600000001</c:v>
                </c:pt>
                <c:pt idx="27595">
                  <c:v>-0.249342218</c:v>
                </c:pt>
                <c:pt idx="27596">
                  <c:v>-0.247213289</c:v>
                </c:pt>
                <c:pt idx="27597">
                  <c:v>-0.245499566</c:v>
                </c:pt>
                <c:pt idx="27598">
                  <c:v>-0.247079879</c:v>
                </c:pt>
                <c:pt idx="27599">
                  <c:v>-0.24531370399999999</c:v>
                </c:pt>
                <c:pt idx="27600">
                  <c:v>-0.24051682699999999</c:v>
                </c:pt>
                <c:pt idx="27601">
                  <c:v>-0.24341759099999999</c:v>
                </c:pt>
                <c:pt idx="27602">
                  <c:v>-0.24700219900000001</c:v>
                </c:pt>
                <c:pt idx="27603">
                  <c:v>-0.242861614</c:v>
                </c:pt>
                <c:pt idx="27604">
                  <c:v>-0.23973293600000001</c:v>
                </c:pt>
                <c:pt idx="27605">
                  <c:v>-0.24290365</c:v>
                </c:pt>
                <c:pt idx="27606">
                  <c:v>-0.24160003699999999</c:v>
                </c:pt>
                <c:pt idx="27607">
                  <c:v>-0.24064280099999999</c:v>
                </c:pt>
                <c:pt idx="27608">
                  <c:v>-0.23803477000000001</c:v>
                </c:pt>
                <c:pt idx="27609">
                  <c:v>-0.23917244400000001</c:v>
                </c:pt>
                <c:pt idx="27610">
                  <c:v>-0.24453897799999999</c:v>
                </c:pt>
                <c:pt idx="27611">
                  <c:v>-0.23765766599999999</c:v>
                </c:pt>
                <c:pt idx="27612">
                  <c:v>-0.23553565100000001</c:v>
                </c:pt>
                <c:pt idx="27613">
                  <c:v>-0.23793730099999999</c:v>
                </c:pt>
                <c:pt idx="27614">
                  <c:v>-0.23642303000000001</c:v>
                </c:pt>
                <c:pt idx="27615">
                  <c:v>-0.23795935500000001</c:v>
                </c:pt>
                <c:pt idx="27616">
                  <c:v>-0.237845376</c:v>
                </c:pt>
                <c:pt idx="27617">
                  <c:v>-0.23714300999999999</c:v>
                </c:pt>
                <c:pt idx="27618">
                  <c:v>-0.23183906100000001</c:v>
                </c:pt>
                <c:pt idx="27619">
                  <c:v>-0.232916594</c:v>
                </c:pt>
                <c:pt idx="27620">
                  <c:v>-0.23671558500000001</c:v>
                </c:pt>
                <c:pt idx="27621">
                  <c:v>-0.233150199</c:v>
                </c:pt>
                <c:pt idx="27622">
                  <c:v>-0.230767205</c:v>
                </c:pt>
                <c:pt idx="27623">
                  <c:v>-0.23708200500000001</c:v>
                </c:pt>
                <c:pt idx="27624">
                  <c:v>-0.23378874399999999</c:v>
                </c:pt>
                <c:pt idx="27625">
                  <c:v>-0.23224350799999999</c:v>
                </c:pt>
                <c:pt idx="27626">
                  <c:v>-0.23075799599999999</c:v>
                </c:pt>
                <c:pt idx="27627">
                  <c:v>-0.23307140200000001</c:v>
                </c:pt>
                <c:pt idx="27628">
                  <c:v>-0.232513994</c:v>
                </c:pt>
                <c:pt idx="27629">
                  <c:v>-0.233072221</c:v>
                </c:pt>
                <c:pt idx="27630">
                  <c:v>-0.22954192800000001</c:v>
                </c:pt>
                <c:pt idx="27631">
                  <c:v>-0.22882872800000001</c:v>
                </c:pt>
                <c:pt idx="27632">
                  <c:v>-0.23239897200000001</c:v>
                </c:pt>
                <c:pt idx="27633">
                  <c:v>-0.22911156699999999</c:v>
                </c:pt>
                <c:pt idx="27634">
                  <c:v>-0.23298713600000001</c:v>
                </c:pt>
                <c:pt idx="27635">
                  <c:v>-0.22739675600000001</c:v>
                </c:pt>
                <c:pt idx="27636">
                  <c:v>-0.22764229799999999</c:v>
                </c:pt>
                <c:pt idx="27637">
                  <c:v>-0.23002318999999999</c:v>
                </c:pt>
                <c:pt idx="27638">
                  <c:v>-0.23343230800000001</c:v>
                </c:pt>
                <c:pt idx="27639">
                  <c:v>-0.22865043600000001</c:v>
                </c:pt>
                <c:pt idx="27640">
                  <c:v>-0.22717584699999999</c:v>
                </c:pt>
                <c:pt idx="27641">
                  <c:v>-0.22953732299999999</c:v>
                </c:pt>
                <c:pt idx="27642">
                  <c:v>-0.22990110499999999</c:v>
                </c:pt>
                <c:pt idx="27643">
                  <c:v>-0.23178944000000001</c:v>
                </c:pt>
                <c:pt idx="27644">
                  <c:v>-0.223138958</c:v>
                </c:pt>
                <c:pt idx="27645">
                  <c:v>-0.22788824099999999</c:v>
                </c:pt>
                <c:pt idx="27646">
                  <c:v>-0.22453558400000001</c:v>
                </c:pt>
                <c:pt idx="27647">
                  <c:v>-0.22426173099999999</c:v>
                </c:pt>
                <c:pt idx="27648">
                  <c:v>-0.22738428399999999</c:v>
                </c:pt>
                <c:pt idx="27649">
                  <c:v>-0.22710904500000001</c:v>
                </c:pt>
                <c:pt idx="27650">
                  <c:v>-0.22382217600000001</c:v>
                </c:pt>
                <c:pt idx="27651">
                  <c:v>-0.22382259400000001</c:v>
                </c:pt>
                <c:pt idx="27652">
                  <c:v>-0.22499623899999999</c:v>
                </c:pt>
                <c:pt idx="27653">
                  <c:v>-0.21905606999999999</c:v>
                </c:pt>
                <c:pt idx="27654">
                  <c:v>-0.21888321599999999</c:v>
                </c:pt>
                <c:pt idx="27655">
                  <c:v>-0.2242672</c:v>
                </c:pt>
                <c:pt idx="27656">
                  <c:v>-0.221967831</c:v>
                </c:pt>
                <c:pt idx="27657">
                  <c:v>-0.22050863500000001</c:v>
                </c:pt>
                <c:pt idx="27658">
                  <c:v>-0.226390496</c:v>
                </c:pt>
                <c:pt idx="27659">
                  <c:v>-0.220955133</c:v>
                </c:pt>
                <c:pt idx="27660">
                  <c:v>-0.220976442</c:v>
                </c:pt>
                <c:pt idx="27661">
                  <c:v>-0.22163716</c:v>
                </c:pt>
                <c:pt idx="27662">
                  <c:v>-0.22190374099999999</c:v>
                </c:pt>
                <c:pt idx="27663">
                  <c:v>-0.21945989099999999</c:v>
                </c:pt>
                <c:pt idx="27664">
                  <c:v>-0.22441789500000001</c:v>
                </c:pt>
                <c:pt idx="27665">
                  <c:v>-0.222044781</c:v>
                </c:pt>
                <c:pt idx="27666">
                  <c:v>-0.22001731399999999</c:v>
                </c:pt>
                <c:pt idx="27667">
                  <c:v>-0.22063309</c:v>
                </c:pt>
                <c:pt idx="27668">
                  <c:v>-0.21677549199999999</c:v>
                </c:pt>
                <c:pt idx="27669">
                  <c:v>-0.217336953</c:v>
                </c:pt>
                <c:pt idx="27670">
                  <c:v>-0.21551321400000001</c:v>
                </c:pt>
                <c:pt idx="27671">
                  <c:v>-0.221676916</c:v>
                </c:pt>
                <c:pt idx="27672">
                  <c:v>-0.218094707</c:v>
                </c:pt>
                <c:pt idx="27673">
                  <c:v>-0.21781148</c:v>
                </c:pt>
                <c:pt idx="27674">
                  <c:v>-0.21257917600000001</c:v>
                </c:pt>
                <c:pt idx="27675">
                  <c:v>-0.21082614399999999</c:v>
                </c:pt>
                <c:pt idx="27676">
                  <c:v>-0.21590480200000001</c:v>
                </c:pt>
                <c:pt idx="27677">
                  <c:v>-0.21536783900000001</c:v>
                </c:pt>
                <c:pt idx="27678">
                  <c:v>-0.21321067199999999</c:v>
                </c:pt>
                <c:pt idx="27679">
                  <c:v>-0.21702679999999999</c:v>
                </c:pt>
                <c:pt idx="27680">
                  <c:v>-0.217827618</c:v>
                </c:pt>
                <c:pt idx="27681">
                  <c:v>-0.21307536999999999</c:v>
                </c:pt>
                <c:pt idx="27682">
                  <c:v>-0.20630668099999999</c:v>
                </c:pt>
                <c:pt idx="27683">
                  <c:v>-0.214583099</c:v>
                </c:pt>
                <c:pt idx="27684">
                  <c:v>-0.21575702699999999</c:v>
                </c:pt>
                <c:pt idx="27685">
                  <c:v>-0.21087303800000001</c:v>
                </c:pt>
                <c:pt idx="27686">
                  <c:v>-0.21093614399999999</c:v>
                </c:pt>
                <c:pt idx="27687">
                  <c:v>-0.211637244</c:v>
                </c:pt>
                <c:pt idx="27688">
                  <c:v>-0.21237014200000001</c:v>
                </c:pt>
                <c:pt idx="27689">
                  <c:v>-0.21161401299999999</c:v>
                </c:pt>
                <c:pt idx="27690">
                  <c:v>-0.214323238</c:v>
                </c:pt>
                <c:pt idx="27691">
                  <c:v>-0.21272270400000001</c:v>
                </c:pt>
                <c:pt idx="27692">
                  <c:v>-0.211151436</c:v>
                </c:pt>
                <c:pt idx="27693">
                  <c:v>-0.21187007399999999</c:v>
                </c:pt>
                <c:pt idx="27694">
                  <c:v>-0.213934556</c:v>
                </c:pt>
                <c:pt idx="27695">
                  <c:v>-0.21205638299999999</c:v>
                </c:pt>
                <c:pt idx="27696">
                  <c:v>-0.211225212</c:v>
                </c:pt>
                <c:pt idx="27697">
                  <c:v>-0.214149058</c:v>
                </c:pt>
                <c:pt idx="27698">
                  <c:v>-0.21287155199999999</c:v>
                </c:pt>
                <c:pt idx="27699">
                  <c:v>-0.212496564</c:v>
                </c:pt>
                <c:pt idx="27700">
                  <c:v>-0.21297886999999999</c:v>
                </c:pt>
                <c:pt idx="27701">
                  <c:v>-0.212517962</c:v>
                </c:pt>
                <c:pt idx="27702">
                  <c:v>-0.21475449199999999</c:v>
                </c:pt>
                <c:pt idx="27703">
                  <c:v>-0.21092103400000001</c:v>
                </c:pt>
                <c:pt idx="27704">
                  <c:v>-0.214715511</c:v>
                </c:pt>
                <c:pt idx="27705">
                  <c:v>-0.21310736199999999</c:v>
                </c:pt>
                <c:pt idx="27706">
                  <c:v>-0.21659636500000001</c:v>
                </c:pt>
                <c:pt idx="27707">
                  <c:v>-0.21144242599999999</c:v>
                </c:pt>
                <c:pt idx="27708">
                  <c:v>-0.21482303699999999</c:v>
                </c:pt>
                <c:pt idx="27709">
                  <c:v>-0.212974936</c:v>
                </c:pt>
                <c:pt idx="27710">
                  <c:v>-0.21526658500000001</c:v>
                </c:pt>
                <c:pt idx="27711">
                  <c:v>-0.21314044300000001</c:v>
                </c:pt>
                <c:pt idx="27712">
                  <c:v>-0.21549919200000001</c:v>
                </c:pt>
                <c:pt idx="27713">
                  <c:v>-0.216700226</c:v>
                </c:pt>
                <c:pt idx="27714">
                  <c:v>-0.21379445499999999</c:v>
                </c:pt>
                <c:pt idx="27715">
                  <c:v>-0.21655221299999999</c:v>
                </c:pt>
                <c:pt idx="27716">
                  <c:v>-0.213200629</c:v>
                </c:pt>
                <c:pt idx="27717">
                  <c:v>-0.21992134999999999</c:v>
                </c:pt>
                <c:pt idx="27718">
                  <c:v>-0.21287408499999999</c:v>
                </c:pt>
                <c:pt idx="27719">
                  <c:v>-0.21498315000000001</c:v>
                </c:pt>
                <c:pt idx="27720">
                  <c:v>-0.210574016</c:v>
                </c:pt>
                <c:pt idx="27721">
                  <c:v>-0.214230269</c:v>
                </c:pt>
                <c:pt idx="27722">
                  <c:v>-0.21324436399999999</c:v>
                </c:pt>
                <c:pt idx="27723">
                  <c:v>-0.21774965499999999</c:v>
                </c:pt>
                <c:pt idx="27724">
                  <c:v>-0.21279324599999999</c:v>
                </c:pt>
                <c:pt idx="27725">
                  <c:v>-0.208715439</c:v>
                </c:pt>
                <c:pt idx="27726">
                  <c:v>-0.21627269700000001</c:v>
                </c:pt>
                <c:pt idx="27727">
                  <c:v>-0.21201215700000001</c:v>
                </c:pt>
                <c:pt idx="27728">
                  <c:v>-0.213824704</c:v>
                </c:pt>
                <c:pt idx="27729">
                  <c:v>-0.21326951699999999</c:v>
                </c:pt>
                <c:pt idx="27730">
                  <c:v>-0.212581351</c:v>
                </c:pt>
                <c:pt idx="27731">
                  <c:v>-0.21111273799999999</c:v>
                </c:pt>
                <c:pt idx="27732">
                  <c:v>-0.212094381</c:v>
                </c:pt>
                <c:pt idx="27733">
                  <c:v>-0.208073065</c:v>
                </c:pt>
                <c:pt idx="27734">
                  <c:v>-0.211814269</c:v>
                </c:pt>
                <c:pt idx="27735">
                  <c:v>-0.20680469300000001</c:v>
                </c:pt>
                <c:pt idx="27736">
                  <c:v>-0.211176798</c:v>
                </c:pt>
                <c:pt idx="27737">
                  <c:v>-0.21043101</c:v>
                </c:pt>
                <c:pt idx="27738">
                  <c:v>-0.210906908</c:v>
                </c:pt>
                <c:pt idx="27739">
                  <c:v>-0.211323917</c:v>
                </c:pt>
                <c:pt idx="27740">
                  <c:v>-0.20814597600000001</c:v>
                </c:pt>
                <c:pt idx="27741">
                  <c:v>-0.20466658500000001</c:v>
                </c:pt>
                <c:pt idx="27742">
                  <c:v>-0.20337840900000001</c:v>
                </c:pt>
                <c:pt idx="27743">
                  <c:v>-0.20713827000000001</c:v>
                </c:pt>
                <c:pt idx="27744">
                  <c:v>-0.201377049</c:v>
                </c:pt>
                <c:pt idx="27745">
                  <c:v>-0.208186805</c:v>
                </c:pt>
                <c:pt idx="27746">
                  <c:v>-0.200770959</c:v>
                </c:pt>
                <c:pt idx="27747">
                  <c:v>-0.198189378</c:v>
                </c:pt>
                <c:pt idx="27748">
                  <c:v>-0.19373124799999999</c:v>
                </c:pt>
                <c:pt idx="27749">
                  <c:v>-0.19489741299999999</c:v>
                </c:pt>
                <c:pt idx="27750">
                  <c:v>-0.19210057</c:v>
                </c:pt>
                <c:pt idx="27751">
                  <c:v>-0.193518251</c:v>
                </c:pt>
                <c:pt idx="27752">
                  <c:v>-0.188610315</c:v>
                </c:pt>
                <c:pt idx="27753">
                  <c:v>-0.185492828</c:v>
                </c:pt>
                <c:pt idx="27754">
                  <c:v>-0.18802548899999999</c:v>
                </c:pt>
                <c:pt idx="27755">
                  <c:v>-0.186093226</c:v>
                </c:pt>
                <c:pt idx="27756">
                  <c:v>-0.17987340700000001</c:v>
                </c:pt>
                <c:pt idx="27757">
                  <c:v>-0.18185617000000001</c:v>
                </c:pt>
                <c:pt idx="27758">
                  <c:v>-0.178218558</c:v>
                </c:pt>
                <c:pt idx="27759">
                  <c:v>-0.17658728400000001</c:v>
                </c:pt>
                <c:pt idx="27760">
                  <c:v>-0.176203519</c:v>
                </c:pt>
                <c:pt idx="27761">
                  <c:v>-0.16974914099999999</c:v>
                </c:pt>
                <c:pt idx="27762">
                  <c:v>-0.16487021700000001</c:v>
                </c:pt>
                <c:pt idx="27763">
                  <c:v>-0.16615027199999999</c:v>
                </c:pt>
                <c:pt idx="27764">
                  <c:v>-0.168536723</c:v>
                </c:pt>
                <c:pt idx="27765">
                  <c:v>-0.16164478700000001</c:v>
                </c:pt>
                <c:pt idx="27766">
                  <c:v>-0.159623712</c:v>
                </c:pt>
                <c:pt idx="27767">
                  <c:v>-0.15586589300000001</c:v>
                </c:pt>
                <c:pt idx="27768">
                  <c:v>-0.157156721</c:v>
                </c:pt>
                <c:pt idx="27769">
                  <c:v>-0.15696260300000001</c:v>
                </c:pt>
                <c:pt idx="27770">
                  <c:v>-0.15733119800000001</c:v>
                </c:pt>
                <c:pt idx="27771">
                  <c:v>-0.14936871800000001</c:v>
                </c:pt>
                <c:pt idx="27772">
                  <c:v>-0.14572338800000001</c:v>
                </c:pt>
                <c:pt idx="27773">
                  <c:v>-0.14239194999999999</c:v>
                </c:pt>
                <c:pt idx="27774">
                  <c:v>-0.141122952</c:v>
                </c:pt>
                <c:pt idx="27775">
                  <c:v>-0.14133436999999999</c:v>
                </c:pt>
                <c:pt idx="27776">
                  <c:v>-0.14010557500000001</c:v>
                </c:pt>
                <c:pt idx="27777">
                  <c:v>-0.13688133699999999</c:v>
                </c:pt>
                <c:pt idx="27778">
                  <c:v>-0.13173665100000001</c:v>
                </c:pt>
                <c:pt idx="27779">
                  <c:v>-0.13031305400000001</c:v>
                </c:pt>
                <c:pt idx="27780">
                  <c:v>-0.12815536599999999</c:v>
                </c:pt>
                <c:pt idx="27781">
                  <c:v>-0.125292405</c:v>
                </c:pt>
                <c:pt idx="27782">
                  <c:v>-0.12222524</c:v>
                </c:pt>
                <c:pt idx="27783">
                  <c:v>-0.122997671</c:v>
                </c:pt>
                <c:pt idx="27784">
                  <c:v>-0.115435362</c:v>
                </c:pt>
                <c:pt idx="27785">
                  <c:v>-0.11235442</c:v>
                </c:pt>
                <c:pt idx="27786">
                  <c:v>-0.114976034</c:v>
                </c:pt>
                <c:pt idx="27787">
                  <c:v>-0.115146078</c:v>
                </c:pt>
                <c:pt idx="27788">
                  <c:v>-0.111131363</c:v>
                </c:pt>
                <c:pt idx="27789">
                  <c:v>-0.105261669</c:v>
                </c:pt>
                <c:pt idx="27790">
                  <c:v>-0.105400153</c:v>
                </c:pt>
                <c:pt idx="27791">
                  <c:v>-0.10851752000000001</c:v>
                </c:pt>
                <c:pt idx="27792">
                  <c:v>-0.102636188</c:v>
                </c:pt>
                <c:pt idx="27793">
                  <c:v>-9.9071056000000005E-2</c:v>
                </c:pt>
                <c:pt idx="27794">
                  <c:v>-9.7056106000000003E-2</c:v>
                </c:pt>
                <c:pt idx="27795">
                  <c:v>-9.5738001000000003E-2</c:v>
                </c:pt>
                <c:pt idx="27796">
                  <c:v>-9.1583207E-2</c:v>
                </c:pt>
                <c:pt idx="27797">
                  <c:v>-8.7584510000000004E-2</c:v>
                </c:pt>
                <c:pt idx="27798">
                  <c:v>-8.7000743000000005E-2</c:v>
                </c:pt>
                <c:pt idx="27799">
                  <c:v>-8.9851022000000003E-2</c:v>
                </c:pt>
                <c:pt idx="27800">
                  <c:v>-8.5534304000000005E-2</c:v>
                </c:pt>
                <c:pt idx="27801">
                  <c:v>-8.1678286000000003E-2</c:v>
                </c:pt>
                <c:pt idx="27802">
                  <c:v>-7.8977837999999995E-2</c:v>
                </c:pt>
                <c:pt idx="27803">
                  <c:v>-7.3469266000000005E-2</c:v>
                </c:pt>
                <c:pt idx="27804">
                  <c:v>-7.1693203999999996E-2</c:v>
                </c:pt>
                <c:pt idx="27805">
                  <c:v>-6.9960847000000007E-2</c:v>
                </c:pt>
                <c:pt idx="27806">
                  <c:v>-7.5111933000000006E-2</c:v>
                </c:pt>
                <c:pt idx="27807">
                  <c:v>-6.9371461999999995E-2</c:v>
                </c:pt>
                <c:pt idx="27808">
                  <c:v>-6.4238219999999999E-2</c:v>
                </c:pt>
                <c:pt idx="27809">
                  <c:v>-6.3407294000000003E-2</c:v>
                </c:pt>
                <c:pt idx="27810">
                  <c:v>-6.2269858999999997E-2</c:v>
                </c:pt>
                <c:pt idx="27811">
                  <c:v>-5.8417748999999998E-2</c:v>
                </c:pt>
                <c:pt idx="27812">
                  <c:v>-5.7652090000000003E-2</c:v>
                </c:pt>
                <c:pt idx="27813">
                  <c:v>-5.4255831999999997E-2</c:v>
                </c:pt>
                <c:pt idx="27814">
                  <c:v>-5.2426240999999998E-2</c:v>
                </c:pt>
                <c:pt idx="27815">
                  <c:v>-4.9561094E-2</c:v>
                </c:pt>
                <c:pt idx="27816">
                  <c:v>-4.5226532999999999E-2</c:v>
                </c:pt>
                <c:pt idx="27817">
                  <c:v>-4.5134075000000003E-2</c:v>
                </c:pt>
                <c:pt idx="27818">
                  <c:v>-4.0290053999999999E-2</c:v>
                </c:pt>
                <c:pt idx="27819">
                  <c:v>-3.8935285E-2</c:v>
                </c:pt>
                <c:pt idx="27820">
                  <c:v>-3.3364482000000001E-2</c:v>
                </c:pt>
                <c:pt idx="27821">
                  <c:v>-3.6530356999999999E-2</c:v>
                </c:pt>
                <c:pt idx="27822">
                  <c:v>-3.0832789999999999E-2</c:v>
                </c:pt>
                <c:pt idx="27823">
                  <c:v>-3.0473686999999999E-2</c:v>
                </c:pt>
                <c:pt idx="27824">
                  <c:v>-2.6434736E-2</c:v>
                </c:pt>
                <c:pt idx="27825">
                  <c:v>-3.0961510000000001E-2</c:v>
                </c:pt>
                <c:pt idx="27826">
                  <c:v>-2.4410401000000002E-2</c:v>
                </c:pt>
                <c:pt idx="27827">
                  <c:v>-2.3484886E-2</c:v>
                </c:pt>
                <c:pt idx="27828">
                  <c:v>-2.3678765000000001E-2</c:v>
                </c:pt>
                <c:pt idx="27829">
                  <c:v>-2.16171E-2</c:v>
                </c:pt>
                <c:pt idx="27830">
                  <c:v>-1.8731833E-2</c:v>
                </c:pt>
                <c:pt idx="27831">
                  <c:v>-1.6933732E-2</c:v>
                </c:pt>
                <c:pt idx="27832">
                  <c:v>-1.9843236E-2</c:v>
                </c:pt>
                <c:pt idx="27833">
                  <c:v>-1.7562192000000001E-2</c:v>
                </c:pt>
                <c:pt idx="27834">
                  <c:v>-1.1532264E-2</c:v>
                </c:pt>
                <c:pt idx="27835">
                  <c:v>-1.7432342999999999E-2</c:v>
                </c:pt>
                <c:pt idx="27836">
                  <c:v>-1.0479094E-2</c:v>
                </c:pt>
                <c:pt idx="27837">
                  <c:v>-9.2448979999999997E-3</c:v>
                </c:pt>
                <c:pt idx="27838">
                  <c:v>-9.1285180000000004E-3</c:v>
                </c:pt>
                <c:pt idx="27839">
                  <c:v>-7.0799269999999997E-3</c:v>
                </c:pt>
                <c:pt idx="27840">
                  <c:v>-1.0485576999999999E-2</c:v>
                </c:pt>
                <c:pt idx="27841">
                  <c:v>-1.913791E-3</c:v>
                </c:pt>
                <c:pt idx="27842">
                  <c:v>-4.1247480000000001E-3</c:v>
                </c:pt>
                <c:pt idx="27843">
                  <c:v>-3.0919089999999999E-3</c:v>
                </c:pt>
                <c:pt idx="27844">
                  <c:v>1.053567E-3</c:v>
                </c:pt>
                <c:pt idx="27845">
                  <c:v>2.4851799999999998E-4</c:v>
                </c:pt>
                <c:pt idx="27846">
                  <c:v>3.46788E-4</c:v>
                </c:pt>
                <c:pt idx="27847" formatCode="0.00E+00">
                  <c:v>2.5630899999999999E-5</c:v>
                </c:pt>
                <c:pt idx="27848">
                  <c:v>2.9199540000000002E-3</c:v>
                </c:pt>
                <c:pt idx="27849" formatCode="0.00E+00">
                  <c:v>-5.4574100000000003E-5</c:v>
                </c:pt>
                <c:pt idx="27850">
                  <c:v>3.5795760000000001E-3</c:v>
                </c:pt>
                <c:pt idx="27851">
                  <c:v>4.1341370000000004E-3</c:v>
                </c:pt>
                <c:pt idx="27852">
                  <c:v>1.3695090000000001E-3</c:v>
                </c:pt>
                <c:pt idx="27853">
                  <c:v>4.1403059999999998E-3</c:v>
                </c:pt>
                <c:pt idx="27854">
                  <c:v>3.10407E-3</c:v>
                </c:pt>
                <c:pt idx="27855">
                  <c:v>8.2606820000000001E-3</c:v>
                </c:pt>
                <c:pt idx="27856">
                  <c:v>1.3333737999999999E-2</c:v>
                </c:pt>
                <c:pt idx="27857">
                  <c:v>1.2893715E-2</c:v>
                </c:pt>
                <c:pt idx="27858">
                  <c:v>7.0856269999999997E-3</c:v>
                </c:pt>
                <c:pt idx="27859">
                  <c:v>9.0918490000000008E-3</c:v>
                </c:pt>
                <c:pt idx="27860">
                  <c:v>1.9460067000000001E-2</c:v>
                </c:pt>
                <c:pt idx="27861">
                  <c:v>1.496923E-2</c:v>
                </c:pt>
                <c:pt idx="27862">
                  <c:v>-1.9255979999999999E-3</c:v>
                </c:pt>
                <c:pt idx="27863">
                  <c:v>1.4958821000000001E-2</c:v>
                </c:pt>
                <c:pt idx="27864">
                  <c:v>1.2704722E-2</c:v>
                </c:pt>
                <c:pt idx="27865">
                  <c:v>1.2642647E-2</c:v>
                </c:pt>
                <c:pt idx="27866">
                  <c:v>1.4682361999999999E-2</c:v>
                </c:pt>
                <c:pt idx="27867">
                  <c:v>1.6112412999999999E-2</c:v>
                </c:pt>
                <c:pt idx="27868">
                  <c:v>1.7748926000000002E-2</c:v>
                </c:pt>
                <c:pt idx="27869">
                  <c:v>1.5843212999999998E-2</c:v>
                </c:pt>
                <c:pt idx="27870">
                  <c:v>1.3703629E-2</c:v>
                </c:pt>
                <c:pt idx="27871">
                  <c:v>1.3984679999999999E-2</c:v>
                </c:pt>
                <c:pt idx="27872">
                  <c:v>1.6594047000000001E-2</c:v>
                </c:pt>
                <c:pt idx="27873">
                  <c:v>1.6643913E-2</c:v>
                </c:pt>
                <c:pt idx="27874">
                  <c:v>1.8265512000000001E-2</c:v>
                </c:pt>
                <c:pt idx="27875">
                  <c:v>2.3965693999999999E-2</c:v>
                </c:pt>
                <c:pt idx="27876">
                  <c:v>1.4975129E-2</c:v>
                </c:pt>
                <c:pt idx="27877">
                  <c:v>1.4001768E-2</c:v>
                </c:pt>
                <c:pt idx="27878">
                  <c:v>1.4916298E-2</c:v>
                </c:pt>
                <c:pt idx="27879">
                  <c:v>1.6860673E-2</c:v>
                </c:pt>
                <c:pt idx="27880">
                  <c:v>1.7473999E-2</c:v>
                </c:pt>
                <c:pt idx="27881">
                  <c:v>1.4824108000000001E-2</c:v>
                </c:pt>
                <c:pt idx="27882">
                  <c:v>1.218758E-2</c:v>
                </c:pt>
                <c:pt idx="27883">
                  <c:v>1.8664121999999998E-2</c:v>
                </c:pt>
                <c:pt idx="27884">
                  <c:v>1.8083818000000002E-2</c:v>
                </c:pt>
                <c:pt idx="27885">
                  <c:v>1.8651469E-2</c:v>
                </c:pt>
                <c:pt idx="27886">
                  <c:v>2.2627301999999998E-2</c:v>
                </c:pt>
                <c:pt idx="27887">
                  <c:v>2.163847E-2</c:v>
                </c:pt>
                <c:pt idx="27888">
                  <c:v>2.6653735000000001E-2</c:v>
                </c:pt>
                <c:pt idx="27889">
                  <c:v>2.4311751E-2</c:v>
                </c:pt>
                <c:pt idx="27890">
                  <c:v>2.3974328999999999E-2</c:v>
                </c:pt>
                <c:pt idx="27891">
                  <c:v>2.4206892000000001E-2</c:v>
                </c:pt>
                <c:pt idx="27892">
                  <c:v>2.5575224000000001E-2</c:v>
                </c:pt>
                <c:pt idx="27893">
                  <c:v>2.7618667E-2</c:v>
                </c:pt>
                <c:pt idx="27894">
                  <c:v>2.4120605E-2</c:v>
                </c:pt>
                <c:pt idx="27895">
                  <c:v>2.4421274999999999E-2</c:v>
                </c:pt>
                <c:pt idx="27896">
                  <c:v>2.5699059999999999E-2</c:v>
                </c:pt>
                <c:pt idx="27897">
                  <c:v>1.7170419999999999E-2</c:v>
                </c:pt>
                <c:pt idx="27898">
                  <c:v>1.9626920999999999E-2</c:v>
                </c:pt>
                <c:pt idx="27899">
                  <c:v>1.9819712E-2</c:v>
                </c:pt>
                <c:pt idx="27900">
                  <c:v>2.2068750000000002E-2</c:v>
                </c:pt>
                <c:pt idx="27901">
                  <c:v>2.5745001E-2</c:v>
                </c:pt>
                <c:pt idx="27902">
                  <c:v>3.8001668000000002E-2</c:v>
                </c:pt>
                <c:pt idx="27903">
                  <c:v>3.6180820000000002E-2</c:v>
                </c:pt>
                <c:pt idx="27904">
                  <c:v>4.1130837000000003E-2</c:v>
                </c:pt>
                <c:pt idx="27905">
                  <c:v>4.6937725999999999E-2</c:v>
                </c:pt>
                <c:pt idx="27906">
                  <c:v>5.0746846999999998E-2</c:v>
                </c:pt>
                <c:pt idx="27907">
                  <c:v>4.8365909999999998E-2</c:v>
                </c:pt>
                <c:pt idx="27908">
                  <c:v>5.3522855000000001E-2</c:v>
                </c:pt>
                <c:pt idx="27909">
                  <c:v>5.2887715000000002E-2</c:v>
                </c:pt>
                <c:pt idx="27910">
                  <c:v>5.2525259999999997E-2</c:v>
                </c:pt>
                <c:pt idx="27911">
                  <c:v>5.2794794999999999E-2</c:v>
                </c:pt>
                <c:pt idx="27912">
                  <c:v>6.3450634000000006E-2</c:v>
                </c:pt>
                <c:pt idx="27913">
                  <c:v>6.2643624999999994E-2</c:v>
                </c:pt>
                <c:pt idx="27914">
                  <c:v>6.1592213999999999E-2</c:v>
                </c:pt>
                <c:pt idx="27915">
                  <c:v>6.7967817E-2</c:v>
                </c:pt>
                <c:pt idx="27916">
                  <c:v>7.7884897999999994E-2</c:v>
                </c:pt>
                <c:pt idx="27917">
                  <c:v>7.2825960999999995E-2</c:v>
                </c:pt>
                <c:pt idx="27918">
                  <c:v>7.2367094000000007E-2</c:v>
                </c:pt>
                <c:pt idx="27919">
                  <c:v>7.1245216E-2</c:v>
                </c:pt>
                <c:pt idx="27920">
                  <c:v>7.5953155999999994E-2</c:v>
                </c:pt>
                <c:pt idx="27921">
                  <c:v>7.5628892000000003E-2</c:v>
                </c:pt>
                <c:pt idx="27922">
                  <c:v>7.7992186000000005E-2</c:v>
                </c:pt>
                <c:pt idx="27923">
                  <c:v>7.3376350000000007E-2</c:v>
                </c:pt>
                <c:pt idx="27924">
                  <c:v>7.4812590999999998E-2</c:v>
                </c:pt>
                <c:pt idx="27925">
                  <c:v>8.1628479000000004E-2</c:v>
                </c:pt>
                <c:pt idx="27926">
                  <c:v>8.1467360000000003E-2</c:v>
                </c:pt>
                <c:pt idx="27927">
                  <c:v>7.5612888000000003E-2</c:v>
                </c:pt>
                <c:pt idx="27928">
                  <c:v>8.1433496999999994E-2</c:v>
                </c:pt>
                <c:pt idx="27929">
                  <c:v>7.8313276000000001E-2</c:v>
                </c:pt>
                <c:pt idx="27930">
                  <c:v>7.8033908999999999E-2</c:v>
                </c:pt>
                <c:pt idx="27931">
                  <c:v>7.7243455000000003E-2</c:v>
                </c:pt>
                <c:pt idx="27932">
                  <c:v>7.6081254000000001E-2</c:v>
                </c:pt>
                <c:pt idx="27933">
                  <c:v>7.3988669000000007E-2</c:v>
                </c:pt>
                <c:pt idx="27934">
                  <c:v>7.6490170999999996E-2</c:v>
                </c:pt>
                <c:pt idx="27935">
                  <c:v>7.9028926999999999E-2</c:v>
                </c:pt>
                <c:pt idx="27936">
                  <c:v>8.2911818999999998E-2</c:v>
                </c:pt>
                <c:pt idx="27937">
                  <c:v>8.1827744999999993E-2</c:v>
                </c:pt>
                <c:pt idx="27938">
                  <c:v>8.3989963000000001E-2</c:v>
                </c:pt>
                <c:pt idx="27939">
                  <c:v>7.8862809000000006E-2</c:v>
                </c:pt>
                <c:pt idx="27940">
                  <c:v>8.1446342000000005E-2</c:v>
                </c:pt>
                <c:pt idx="27941">
                  <c:v>8.3117603999999998E-2</c:v>
                </c:pt>
                <c:pt idx="27942">
                  <c:v>8.7956830999999999E-2</c:v>
                </c:pt>
                <c:pt idx="27943">
                  <c:v>8.5689023000000003E-2</c:v>
                </c:pt>
                <c:pt idx="27944">
                  <c:v>8.6434974999999997E-2</c:v>
                </c:pt>
                <c:pt idx="27945">
                  <c:v>9.0344720000000003E-2</c:v>
                </c:pt>
                <c:pt idx="27946">
                  <c:v>9.0731411999999997E-2</c:v>
                </c:pt>
                <c:pt idx="27947">
                  <c:v>8.4938190999999996E-2</c:v>
                </c:pt>
                <c:pt idx="27948">
                  <c:v>8.8111608999999994E-2</c:v>
                </c:pt>
                <c:pt idx="27949">
                  <c:v>9.0821706000000002E-2</c:v>
                </c:pt>
                <c:pt idx="27950">
                  <c:v>8.7867998000000003E-2</c:v>
                </c:pt>
                <c:pt idx="27951">
                  <c:v>8.8777378000000004E-2</c:v>
                </c:pt>
                <c:pt idx="27952">
                  <c:v>9.2813126999999995E-2</c:v>
                </c:pt>
                <c:pt idx="27953">
                  <c:v>8.8903098999999999E-2</c:v>
                </c:pt>
                <c:pt idx="27954">
                  <c:v>9.2728994999999995E-2</c:v>
                </c:pt>
                <c:pt idx="27955">
                  <c:v>9.7686677999999999E-2</c:v>
                </c:pt>
                <c:pt idx="27956">
                  <c:v>9.9664077000000004E-2</c:v>
                </c:pt>
                <c:pt idx="27957">
                  <c:v>9.6296877000000003E-2</c:v>
                </c:pt>
                <c:pt idx="27958">
                  <c:v>9.5973833999999994E-2</c:v>
                </c:pt>
                <c:pt idx="27959">
                  <c:v>9.8385035999999995E-2</c:v>
                </c:pt>
                <c:pt idx="27960">
                  <c:v>9.8561599999999999E-2</c:v>
                </c:pt>
                <c:pt idx="27961">
                  <c:v>0.102129266</c:v>
                </c:pt>
                <c:pt idx="27962">
                  <c:v>0.10403715099999999</c:v>
                </c:pt>
                <c:pt idx="27963">
                  <c:v>0.103540443</c:v>
                </c:pt>
                <c:pt idx="27964">
                  <c:v>9.9522798999999995E-2</c:v>
                </c:pt>
                <c:pt idx="27965">
                  <c:v>0.10148944</c:v>
                </c:pt>
                <c:pt idx="27966">
                  <c:v>0.104368582</c:v>
                </c:pt>
                <c:pt idx="27967">
                  <c:v>0.107125953</c:v>
                </c:pt>
                <c:pt idx="27968">
                  <c:v>0.10455413199999999</c:v>
                </c:pt>
                <c:pt idx="27969">
                  <c:v>0.10475182500000001</c:v>
                </c:pt>
                <c:pt idx="27970">
                  <c:v>0.10176909000000001</c:v>
                </c:pt>
                <c:pt idx="27971">
                  <c:v>0.106929131</c:v>
                </c:pt>
                <c:pt idx="27972">
                  <c:v>0.11422059699999999</c:v>
                </c:pt>
                <c:pt idx="27973">
                  <c:v>0.113732219</c:v>
                </c:pt>
                <c:pt idx="27974">
                  <c:v>0.101825491</c:v>
                </c:pt>
                <c:pt idx="27975">
                  <c:v>0.104963824</c:v>
                </c:pt>
                <c:pt idx="27976">
                  <c:v>0.11940295200000001</c:v>
                </c:pt>
                <c:pt idx="27977">
                  <c:v>0.114227705</c:v>
                </c:pt>
                <c:pt idx="27978">
                  <c:v>0.10190685100000001</c:v>
                </c:pt>
                <c:pt idx="27979">
                  <c:v>0.111576043</c:v>
                </c:pt>
                <c:pt idx="27980">
                  <c:v>0.117076002</c:v>
                </c:pt>
                <c:pt idx="27981">
                  <c:v>0.1123152</c:v>
                </c:pt>
                <c:pt idx="27982">
                  <c:v>0.123846687</c:v>
                </c:pt>
                <c:pt idx="27983">
                  <c:v>0.112433754</c:v>
                </c:pt>
                <c:pt idx="27984">
                  <c:v>0.106122598</c:v>
                </c:pt>
                <c:pt idx="27985">
                  <c:v>0.12022727</c:v>
                </c:pt>
                <c:pt idx="27986">
                  <c:v>0.11857477600000001</c:v>
                </c:pt>
                <c:pt idx="27987">
                  <c:v>0.113516718</c:v>
                </c:pt>
                <c:pt idx="27988">
                  <c:v>0.113626704</c:v>
                </c:pt>
                <c:pt idx="27989">
                  <c:v>0.117165387</c:v>
                </c:pt>
                <c:pt idx="27990">
                  <c:v>0.113968797</c:v>
                </c:pt>
                <c:pt idx="27991">
                  <c:v>0.114031903</c:v>
                </c:pt>
                <c:pt idx="27992">
                  <c:v>0.118476182</c:v>
                </c:pt>
                <c:pt idx="27993">
                  <c:v>0.12136048100000001</c:v>
                </c:pt>
                <c:pt idx="27994">
                  <c:v>0.118026204</c:v>
                </c:pt>
                <c:pt idx="27995">
                  <c:v>0.117839135</c:v>
                </c:pt>
                <c:pt idx="27996">
                  <c:v>0.121648252</c:v>
                </c:pt>
                <c:pt idx="27997">
                  <c:v>0.119537793</c:v>
                </c:pt>
                <c:pt idx="27998">
                  <c:v>0.120604657</c:v>
                </c:pt>
                <c:pt idx="27999">
                  <c:v>0.117047317</c:v>
                </c:pt>
                <c:pt idx="28000">
                  <c:v>0.12639288600000001</c:v>
                </c:pt>
                <c:pt idx="28001">
                  <c:v>0.117937453</c:v>
                </c:pt>
                <c:pt idx="28002">
                  <c:v>0.115688413</c:v>
                </c:pt>
                <c:pt idx="28003">
                  <c:v>0.137920827</c:v>
                </c:pt>
                <c:pt idx="28004">
                  <c:v>0.11233876600000001</c:v>
                </c:pt>
                <c:pt idx="28005">
                  <c:v>0.108170643</c:v>
                </c:pt>
                <c:pt idx="28006">
                  <c:v>0.127081215</c:v>
                </c:pt>
                <c:pt idx="28007">
                  <c:v>0.12451642</c:v>
                </c:pt>
                <c:pt idx="28008">
                  <c:v>0.11012017</c:v>
                </c:pt>
                <c:pt idx="28009">
                  <c:v>0.107830815</c:v>
                </c:pt>
                <c:pt idx="28010">
                  <c:v>0.115840003</c:v>
                </c:pt>
                <c:pt idx="28011">
                  <c:v>0.115480974</c:v>
                </c:pt>
                <c:pt idx="28012">
                  <c:v>0.11990395199999999</c:v>
                </c:pt>
                <c:pt idx="28013">
                  <c:v>0.1124347</c:v>
                </c:pt>
                <c:pt idx="28014">
                  <c:v>0.11108873800000001</c:v>
                </c:pt>
                <c:pt idx="28015">
                  <c:v>0.11323635999999999</c:v>
                </c:pt>
                <c:pt idx="28016">
                  <c:v>0.12041597800000001</c:v>
                </c:pt>
                <c:pt idx="28017">
                  <c:v>0.115086995</c:v>
                </c:pt>
                <c:pt idx="28018">
                  <c:v>0.117809281</c:v>
                </c:pt>
                <c:pt idx="28019">
                  <c:v>0.11564659300000001</c:v>
                </c:pt>
                <c:pt idx="28020">
                  <c:v>0.113527246</c:v>
                </c:pt>
                <c:pt idx="28021">
                  <c:v>0.11665242200000001</c:v>
                </c:pt>
                <c:pt idx="28022">
                  <c:v>0.122023486</c:v>
                </c:pt>
                <c:pt idx="28023">
                  <c:v>0.119705491</c:v>
                </c:pt>
                <c:pt idx="28024">
                  <c:v>0.117884159</c:v>
                </c:pt>
                <c:pt idx="28025">
                  <c:v>0.117129602</c:v>
                </c:pt>
                <c:pt idx="28026">
                  <c:v>0.117792726</c:v>
                </c:pt>
                <c:pt idx="28027">
                  <c:v>0.117347941</c:v>
                </c:pt>
                <c:pt idx="28028">
                  <c:v>0.118007869</c:v>
                </c:pt>
                <c:pt idx="28029">
                  <c:v>0.116130978</c:v>
                </c:pt>
                <c:pt idx="28030">
                  <c:v>0.117206633</c:v>
                </c:pt>
                <c:pt idx="28031">
                  <c:v>0.121067286</c:v>
                </c:pt>
                <c:pt idx="28032">
                  <c:v>0.119067781</c:v>
                </c:pt>
                <c:pt idx="28033">
                  <c:v>0.11875537799999999</c:v>
                </c:pt>
                <c:pt idx="28034">
                  <c:v>0.118841931</c:v>
                </c:pt>
                <c:pt idx="28035">
                  <c:v>0.118993342</c:v>
                </c:pt>
                <c:pt idx="28036">
                  <c:v>0.117152035</c:v>
                </c:pt>
                <c:pt idx="28037">
                  <c:v>0.121788777</c:v>
                </c:pt>
                <c:pt idx="28038">
                  <c:v>0.119908318</c:v>
                </c:pt>
                <c:pt idx="28039">
                  <c:v>0.11837332</c:v>
                </c:pt>
                <c:pt idx="28040">
                  <c:v>0.12285541699999999</c:v>
                </c:pt>
                <c:pt idx="28041">
                  <c:v>0.12235291299999999</c:v>
                </c:pt>
                <c:pt idx="28042">
                  <c:v>0.11674430199999999</c:v>
                </c:pt>
                <c:pt idx="28043">
                  <c:v>0.11991702</c:v>
                </c:pt>
                <c:pt idx="28044">
                  <c:v>0.12603083300000001</c:v>
                </c:pt>
                <c:pt idx="28045">
                  <c:v>0.11926458</c:v>
                </c:pt>
                <c:pt idx="28046">
                  <c:v>0.123374633</c:v>
                </c:pt>
                <c:pt idx="28047">
                  <c:v>0.121543549</c:v>
                </c:pt>
                <c:pt idx="28048">
                  <c:v>0.12266527100000001</c:v>
                </c:pt>
                <c:pt idx="28049">
                  <c:v>0.118797623</c:v>
                </c:pt>
                <c:pt idx="28050">
                  <c:v>0.12175533199999999</c:v>
                </c:pt>
                <c:pt idx="28051">
                  <c:v>0.123019852</c:v>
                </c:pt>
                <c:pt idx="28052">
                  <c:v>0.12795814899999999</c:v>
                </c:pt>
                <c:pt idx="28053">
                  <c:v>0.12475064399999999</c:v>
                </c:pt>
                <c:pt idx="28054">
                  <c:v>0.120799579</c:v>
                </c:pt>
                <c:pt idx="28055">
                  <c:v>0.123038679</c:v>
                </c:pt>
                <c:pt idx="28056">
                  <c:v>0.126365229</c:v>
                </c:pt>
                <c:pt idx="28057">
                  <c:v>0.12832690799999999</c:v>
                </c:pt>
                <c:pt idx="28058">
                  <c:v>0.12644884000000001</c:v>
                </c:pt>
                <c:pt idx="28059">
                  <c:v>0.12686435900000001</c:v>
                </c:pt>
                <c:pt idx="28060">
                  <c:v>0.12940049200000001</c:v>
                </c:pt>
                <c:pt idx="28061">
                  <c:v>0.12507711399999999</c:v>
                </c:pt>
                <c:pt idx="28062">
                  <c:v>0.129148558</c:v>
                </c:pt>
                <c:pt idx="28063">
                  <c:v>0.12562693699999999</c:v>
                </c:pt>
                <c:pt idx="28064">
                  <c:v>0.12782217600000001</c:v>
                </c:pt>
                <c:pt idx="28065">
                  <c:v>0.128561065</c:v>
                </c:pt>
                <c:pt idx="28066">
                  <c:v>0.13033926500000001</c:v>
                </c:pt>
                <c:pt idx="28067">
                  <c:v>0.12580680799999999</c:v>
                </c:pt>
                <c:pt idx="28068">
                  <c:v>0.12589842100000001</c:v>
                </c:pt>
                <c:pt idx="28069">
                  <c:v>0.12903495100000001</c:v>
                </c:pt>
                <c:pt idx="28070">
                  <c:v>0.125645533</c:v>
                </c:pt>
                <c:pt idx="28071">
                  <c:v>0.127538085</c:v>
                </c:pt>
                <c:pt idx="28072">
                  <c:v>0.12411752299999999</c:v>
                </c:pt>
                <c:pt idx="28073">
                  <c:v>0.12793111800000001</c:v>
                </c:pt>
                <c:pt idx="28074">
                  <c:v>0.128948703</c:v>
                </c:pt>
                <c:pt idx="28075">
                  <c:v>0.13115817299999999</c:v>
                </c:pt>
                <c:pt idx="28076">
                  <c:v>0.13336727000000001</c:v>
                </c:pt>
                <c:pt idx="28077">
                  <c:v>0.130892918</c:v>
                </c:pt>
                <c:pt idx="28078">
                  <c:v>0.13362559700000001</c:v>
                </c:pt>
                <c:pt idx="28079">
                  <c:v>0.13397261499999999</c:v>
                </c:pt>
                <c:pt idx="28080">
                  <c:v>0.135581702</c:v>
                </c:pt>
                <c:pt idx="28081">
                  <c:v>0.13767617900000001</c:v>
                </c:pt>
                <c:pt idx="28082">
                  <c:v>0.13919925699999999</c:v>
                </c:pt>
                <c:pt idx="28083">
                  <c:v>0.13867048900000001</c:v>
                </c:pt>
                <c:pt idx="28084">
                  <c:v>0.140837237</c:v>
                </c:pt>
                <c:pt idx="28085">
                  <c:v>0.13671132899999999</c:v>
                </c:pt>
                <c:pt idx="28086">
                  <c:v>0.14239823800000001</c:v>
                </c:pt>
                <c:pt idx="28087">
                  <c:v>0.14749209599999999</c:v>
                </c:pt>
                <c:pt idx="28088">
                  <c:v>0.145345584</c:v>
                </c:pt>
                <c:pt idx="28089">
                  <c:v>0.14372831599999999</c:v>
                </c:pt>
                <c:pt idx="28090">
                  <c:v>0.14628122700000001</c:v>
                </c:pt>
                <c:pt idx="28091">
                  <c:v>0.14200368499999999</c:v>
                </c:pt>
                <c:pt idx="28092">
                  <c:v>0.14498881999999999</c:v>
                </c:pt>
                <c:pt idx="28093">
                  <c:v>0.14385949100000001</c:v>
                </c:pt>
                <c:pt idx="28094">
                  <c:v>0.14965373300000001</c:v>
                </c:pt>
                <c:pt idx="28095">
                  <c:v>0.15132103899999999</c:v>
                </c:pt>
                <c:pt idx="28096">
                  <c:v>0.14560456599999999</c:v>
                </c:pt>
                <c:pt idx="28097">
                  <c:v>0.14650379099999999</c:v>
                </c:pt>
                <c:pt idx="28098">
                  <c:v>0.147990644</c:v>
                </c:pt>
                <c:pt idx="28099">
                  <c:v>0.14985354200000001</c:v>
                </c:pt>
                <c:pt idx="28100">
                  <c:v>0.14359670899999999</c:v>
                </c:pt>
                <c:pt idx="28101">
                  <c:v>0.144520178</c:v>
                </c:pt>
                <c:pt idx="28102">
                  <c:v>0.14652873599999999</c:v>
                </c:pt>
                <c:pt idx="28103">
                  <c:v>0.14627225699999999</c:v>
                </c:pt>
                <c:pt idx="28104">
                  <c:v>0.14513535799999999</c:v>
                </c:pt>
                <c:pt idx="28105">
                  <c:v>0.14199416300000001</c:v>
                </c:pt>
                <c:pt idx="28106">
                  <c:v>0.142550498</c:v>
                </c:pt>
                <c:pt idx="28107">
                  <c:v>0.14653027099999999</c:v>
                </c:pt>
                <c:pt idx="28108">
                  <c:v>0.14373713699999999</c:v>
                </c:pt>
                <c:pt idx="28109">
                  <c:v>0.14531880599999999</c:v>
                </c:pt>
                <c:pt idx="28110">
                  <c:v>0.14468284000000001</c:v>
                </c:pt>
                <c:pt idx="28111">
                  <c:v>0.144658536</c:v>
                </c:pt>
                <c:pt idx="28112">
                  <c:v>0.14813236900000001</c:v>
                </c:pt>
                <c:pt idx="28113">
                  <c:v>0.15253259199999999</c:v>
                </c:pt>
                <c:pt idx="28114">
                  <c:v>0.14765128499999999</c:v>
                </c:pt>
                <c:pt idx="28115">
                  <c:v>0.14923213399999999</c:v>
                </c:pt>
                <c:pt idx="28116">
                  <c:v>0.14770214300000001</c:v>
                </c:pt>
                <c:pt idx="28117">
                  <c:v>0.14756122199999999</c:v>
                </c:pt>
                <c:pt idx="28118">
                  <c:v>0.15148378900000001</c:v>
                </c:pt>
                <c:pt idx="28119">
                  <c:v>0.15301276699999999</c:v>
                </c:pt>
                <c:pt idx="28120">
                  <c:v>0.14864864899999999</c:v>
                </c:pt>
                <c:pt idx="28121">
                  <c:v>0.14953306299999999</c:v>
                </c:pt>
                <c:pt idx="28122">
                  <c:v>0.147888303</c:v>
                </c:pt>
                <c:pt idx="28123">
                  <c:v>0.14577774700000001</c:v>
                </c:pt>
                <c:pt idx="28124">
                  <c:v>0.14733649800000001</c:v>
                </c:pt>
                <c:pt idx="28125">
                  <c:v>0.145212814</c:v>
                </c:pt>
                <c:pt idx="28126">
                  <c:v>0.14583653199999999</c:v>
                </c:pt>
                <c:pt idx="28127">
                  <c:v>0.147168994</c:v>
                </c:pt>
                <c:pt idx="28128">
                  <c:v>0.14644967</c:v>
                </c:pt>
                <c:pt idx="28129">
                  <c:v>0.14569404699999999</c:v>
                </c:pt>
                <c:pt idx="28130">
                  <c:v>0.147129223</c:v>
                </c:pt>
                <c:pt idx="28131">
                  <c:v>0.14798676999999999</c:v>
                </c:pt>
                <c:pt idx="28132">
                  <c:v>0.15095673500000001</c:v>
                </c:pt>
                <c:pt idx="28133">
                  <c:v>0.15102833500000001</c:v>
                </c:pt>
                <c:pt idx="28134">
                  <c:v>0.14638431399999999</c:v>
                </c:pt>
                <c:pt idx="28135">
                  <c:v>0.14861009999999999</c:v>
                </c:pt>
                <c:pt idx="28136">
                  <c:v>0.14986817499999999</c:v>
                </c:pt>
                <c:pt idx="28137">
                  <c:v>0.15207648300000001</c:v>
                </c:pt>
                <c:pt idx="28138">
                  <c:v>0.15087141100000001</c:v>
                </c:pt>
                <c:pt idx="28139">
                  <c:v>0.146980256</c:v>
                </c:pt>
                <c:pt idx="28140">
                  <c:v>0.149992019</c:v>
                </c:pt>
                <c:pt idx="28141">
                  <c:v>0.148931548</c:v>
                </c:pt>
                <c:pt idx="28142">
                  <c:v>0.14894485499999999</c:v>
                </c:pt>
                <c:pt idx="28143">
                  <c:v>0.15051931099999999</c:v>
                </c:pt>
                <c:pt idx="28144">
                  <c:v>0.14944793300000001</c:v>
                </c:pt>
                <c:pt idx="28145">
                  <c:v>0.14797546</c:v>
                </c:pt>
                <c:pt idx="28146">
                  <c:v>0.14478434600000001</c:v>
                </c:pt>
                <c:pt idx="28147">
                  <c:v>0.14698784100000001</c:v>
                </c:pt>
                <c:pt idx="28148">
                  <c:v>0.15326385200000001</c:v>
                </c:pt>
                <c:pt idx="28149">
                  <c:v>0.151913673</c:v>
                </c:pt>
                <c:pt idx="28150">
                  <c:v>0.150592476</c:v>
                </c:pt>
                <c:pt idx="28151">
                  <c:v>0.15301308</c:v>
                </c:pt>
                <c:pt idx="28152">
                  <c:v>0.15148176299999999</c:v>
                </c:pt>
                <c:pt idx="28153">
                  <c:v>0.15164040000000001</c:v>
                </c:pt>
                <c:pt idx="28154">
                  <c:v>0.15321353099999999</c:v>
                </c:pt>
                <c:pt idx="28155">
                  <c:v>0.15237097399999999</c:v>
                </c:pt>
                <c:pt idx="28156">
                  <c:v>0.15692204200000001</c:v>
                </c:pt>
                <c:pt idx="28157">
                  <c:v>0.15497340300000001</c:v>
                </c:pt>
                <c:pt idx="28158">
                  <c:v>0.15632975099999999</c:v>
                </c:pt>
                <c:pt idx="28159">
                  <c:v>0.151527882</c:v>
                </c:pt>
                <c:pt idx="28160">
                  <c:v>0.150782734</c:v>
                </c:pt>
                <c:pt idx="28161">
                  <c:v>0.154408932</c:v>
                </c:pt>
                <c:pt idx="28162">
                  <c:v>0.156204432</c:v>
                </c:pt>
                <c:pt idx="28163">
                  <c:v>0.15501949200000001</c:v>
                </c:pt>
                <c:pt idx="28164">
                  <c:v>0.157636583</c:v>
                </c:pt>
                <c:pt idx="28165">
                  <c:v>0.155360684</c:v>
                </c:pt>
                <c:pt idx="28166">
                  <c:v>0.155265346</c:v>
                </c:pt>
                <c:pt idx="28167">
                  <c:v>0.160480976</c:v>
                </c:pt>
                <c:pt idx="28168">
                  <c:v>0.16117152600000001</c:v>
                </c:pt>
                <c:pt idx="28169">
                  <c:v>0.15716971499999999</c:v>
                </c:pt>
                <c:pt idx="28170">
                  <c:v>0.15416780099999999</c:v>
                </c:pt>
                <c:pt idx="28171">
                  <c:v>0.158622399</c:v>
                </c:pt>
                <c:pt idx="28172">
                  <c:v>0.15679760300000001</c:v>
                </c:pt>
                <c:pt idx="28173">
                  <c:v>0.15509198599999999</c:v>
                </c:pt>
                <c:pt idx="28174">
                  <c:v>0.154351354</c:v>
                </c:pt>
                <c:pt idx="28175">
                  <c:v>0.156471744</c:v>
                </c:pt>
                <c:pt idx="28176">
                  <c:v>0.15837511400000001</c:v>
                </c:pt>
                <c:pt idx="28177">
                  <c:v>0.15703055299999999</c:v>
                </c:pt>
                <c:pt idx="28178">
                  <c:v>0.154894963</c:v>
                </c:pt>
                <c:pt idx="28179">
                  <c:v>0.15264186299999999</c:v>
                </c:pt>
                <c:pt idx="28180">
                  <c:v>0.154642686</c:v>
                </c:pt>
                <c:pt idx="28181">
                  <c:v>0.15661615100000001</c:v>
                </c:pt>
                <c:pt idx="28182">
                  <c:v>0.15687261499999999</c:v>
                </c:pt>
                <c:pt idx="28183">
                  <c:v>0.153555736</c:v>
                </c:pt>
                <c:pt idx="28184">
                  <c:v>0.154933393</c:v>
                </c:pt>
                <c:pt idx="28185">
                  <c:v>0.15813054100000001</c:v>
                </c:pt>
                <c:pt idx="28186">
                  <c:v>0.15440584700000001</c:v>
                </c:pt>
                <c:pt idx="28187">
                  <c:v>0.156245932</c:v>
                </c:pt>
                <c:pt idx="28188">
                  <c:v>0.15827685599999999</c:v>
                </c:pt>
                <c:pt idx="28189">
                  <c:v>0.15748195400000001</c:v>
                </c:pt>
                <c:pt idx="28190">
                  <c:v>0.15251888299999999</c:v>
                </c:pt>
                <c:pt idx="28191">
                  <c:v>0.15531019900000001</c:v>
                </c:pt>
                <c:pt idx="28192">
                  <c:v>0.15416717499999999</c:v>
                </c:pt>
                <c:pt idx="28193">
                  <c:v>0.156285644</c:v>
                </c:pt>
                <c:pt idx="28194">
                  <c:v>0.15364992599999999</c:v>
                </c:pt>
                <c:pt idx="28195">
                  <c:v>0.15383744199999999</c:v>
                </c:pt>
                <c:pt idx="28196">
                  <c:v>0.151253372</c:v>
                </c:pt>
                <c:pt idx="28197">
                  <c:v>0.15320476899999999</c:v>
                </c:pt>
                <c:pt idx="28198">
                  <c:v>0.15237040800000001</c:v>
                </c:pt>
                <c:pt idx="28199">
                  <c:v>0.156288445</c:v>
                </c:pt>
                <c:pt idx="28200">
                  <c:v>0.154506266</c:v>
                </c:pt>
                <c:pt idx="28201">
                  <c:v>0.15229411400000001</c:v>
                </c:pt>
                <c:pt idx="28202">
                  <c:v>0.15017956499999999</c:v>
                </c:pt>
                <c:pt idx="28203">
                  <c:v>0.152013764</c:v>
                </c:pt>
                <c:pt idx="28204">
                  <c:v>0.152990878</c:v>
                </c:pt>
                <c:pt idx="28205">
                  <c:v>0.150909975</c:v>
                </c:pt>
                <c:pt idx="28206">
                  <c:v>0.150271878</c:v>
                </c:pt>
                <c:pt idx="28207">
                  <c:v>0.15541195899999999</c:v>
                </c:pt>
                <c:pt idx="28208">
                  <c:v>0.15378503499999999</c:v>
                </c:pt>
                <c:pt idx="28209">
                  <c:v>0.152333885</c:v>
                </c:pt>
                <c:pt idx="28210">
                  <c:v>0.15520663600000001</c:v>
                </c:pt>
                <c:pt idx="28211">
                  <c:v>0.15014256500000001</c:v>
                </c:pt>
                <c:pt idx="28212">
                  <c:v>0.15627609200000001</c:v>
                </c:pt>
                <c:pt idx="28213">
                  <c:v>0.152611777</c:v>
                </c:pt>
                <c:pt idx="28214">
                  <c:v>0.15421739200000001</c:v>
                </c:pt>
                <c:pt idx="28215">
                  <c:v>0.15033116899999999</c:v>
                </c:pt>
                <c:pt idx="28216">
                  <c:v>0.15819707499999999</c:v>
                </c:pt>
                <c:pt idx="28217">
                  <c:v>0.15278255900000001</c:v>
                </c:pt>
                <c:pt idx="28218">
                  <c:v>0.15083739199999999</c:v>
                </c:pt>
                <c:pt idx="28219">
                  <c:v>0.155012175</c:v>
                </c:pt>
                <c:pt idx="28220">
                  <c:v>0.14954124399999999</c:v>
                </c:pt>
                <c:pt idx="28221">
                  <c:v>0.162623778</c:v>
                </c:pt>
                <c:pt idx="28222">
                  <c:v>0.166748494</c:v>
                </c:pt>
                <c:pt idx="28223">
                  <c:v>0.14158770400000001</c:v>
                </c:pt>
                <c:pt idx="28224">
                  <c:v>0.15169280800000001</c:v>
                </c:pt>
                <c:pt idx="28225">
                  <c:v>0.165583536</c:v>
                </c:pt>
                <c:pt idx="28226">
                  <c:v>0.14575444200000001</c:v>
                </c:pt>
                <c:pt idx="28227">
                  <c:v>0.15268099299999999</c:v>
                </c:pt>
                <c:pt idx="28228">
                  <c:v>0.161316022</c:v>
                </c:pt>
                <c:pt idx="28229">
                  <c:v>0.15315331500000001</c:v>
                </c:pt>
                <c:pt idx="28230">
                  <c:v>0.151152492</c:v>
                </c:pt>
                <c:pt idx="28231">
                  <c:v>0.15251031500000001</c:v>
                </c:pt>
                <c:pt idx="28232">
                  <c:v>0.15273827300000001</c:v>
                </c:pt>
                <c:pt idx="28233">
                  <c:v>0.155559108</c:v>
                </c:pt>
                <c:pt idx="28234">
                  <c:v>0.15435217300000001</c:v>
                </c:pt>
                <c:pt idx="28235">
                  <c:v>0.148673207</c:v>
                </c:pt>
                <c:pt idx="28236">
                  <c:v>0.15183384699999999</c:v>
                </c:pt>
                <c:pt idx="28237">
                  <c:v>0.15390910199999999</c:v>
                </c:pt>
                <c:pt idx="28238">
                  <c:v>0.15043208</c:v>
                </c:pt>
                <c:pt idx="28239">
                  <c:v>0.14768598999999999</c:v>
                </c:pt>
                <c:pt idx="28240">
                  <c:v>0.15238779799999999</c:v>
                </c:pt>
                <c:pt idx="28241">
                  <c:v>0.147696674</c:v>
                </c:pt>
                <c:pt idx="28242">
                  <c:v>0.150189921</c:v>
                </c:pt>
                <c:pt idx="28243">
                  <c:v>0.15003840600000001</c:v>
                </c:pt>
                <c:pt idx="28244">
                  <c:v>0.13838387999999999</c:v>
                </c:pt>
                <c:pt idx="28245">
                  <c:v>0.15784500500000001</c:v>
                </c:pt>
                <c:pt idx="28246">
                  <c:v>0.15470540499999999</c:v>
                </c:pt>
                <c:pt idx="28247">
                  <c:v>0.14107993199999999</c:v>
                </c:pt>
                <c:pt idx="28248">
                  <c:v>0.146123424</c:v>
                </c:pt>
                <c:pt idx="28249">
                  <c:v>0.14811033000000001</c:v>
                </c:pt>
                <c:pt idx="28250">
                  <c:v>0.14468629699999999</c:v>
                </c:pt>
                <c:pt idx="28251">
                  <c:v>0.15200403300000001</c:v>
                </c:pt>
                <c:pt idx="28252">
                  <c:v>0.153557464</c:v>
                </c:pt>
                <c:pt idx="28253">
                  <c:v>0.138999864</c:v>
                </c:pt>
                <c:pt idx="28254">
                  <c:v>0.14481781399999999</c:v>
                </c:pt>
                <c:pt idx="28255">
                  <c:v>0.149566486</c:v>
                </c:pt>
                <c:pt idx="28256">
                  <c:v>0.147337154</c:v>
                </c:pt>
                <c:pt idx="28257">
                  <c:v>0.141083285</c:v>
                </c:pt>
                <c:pt idx="28258">
                  <c:v>0.14625062</c:v>
                </c:pt>
                <c:pt idx="28259">
                  <c:v>0.151206017</c:v>
                </c:pt>
                <c:pt idx="28260">
                  <c:v>0.144507632</c:v>
                </c:pt>
                <c:pt idx="28261">
                  <c:v>0.14097383599999999</c:v>
                </c:pt>
                <c:pt idx="28262">
                  <c:v>0.14123775099999999</c:v>
                </c:pt>
                <c:pt idx="28263">
                  <c:v>0.14577183099999999</c:v>
                </c:pt>
                <c:pt idx="28264">
                  <c:v>0.14273396099999999</c:v>
                </c:pt>
                <c:pt idx="28265">
                  <c:v>0.145479366</c:v>
                </c:pt>
                <c:pt idx="28266">
                  <c:v>0.142117664</c:v>
                </c:pt>
                <c:pt idx="28267">
                  <c:v>0.14377138</c:v>
                </c:pt>
                <c:pt idx="28268">
                  <c:v>0.141558826</c:v>
                </c:pt>
                <c:pt idx="28269">
                  <c:v>0.140928477</c:v>
                </c:pt>
                <c:pt idx="28270">
                  <c:v>0.14445796599999999</c:v>
                </c:pt>
                <c:pt idx="28271">
                  <c:v>0.139544696</c:v>
                </c:pt>
                <c:pt idx="28272">
                  <c:v>0.14453946100000001</c:v>
                </c:pt>
                <c:pt idx="28273">
                  <c:v>0.14455406400000001</c:v>
                </c:pt>
                <c:pt idx="28274">
                  <c:v>0.14267094399999999</c:v>
                </c:pt>
                <c:pt idx="28275">
                  <c:v>0.14256550400000001</c:v>
                </c:pt>
                <c:pt idx="28276">
                  <c:v>0.144496024</c:v>
                </c:pt>
                <c:pt idx="28277">
                  <c:v>0.140746757</c:v>
                </c:pt>
                <c:pt idx="28278">
                  <c:v>0.142870635</c:v>
                </c:pt>
                <c:pt idx="28279">
                  <c:v>0.14210721900000001</c:v>
                </c:pt>
                <c:pt idx="28280">
                  <c:v>0.142404169</c:v>
                </c:pt>
                <c:pt idx="28281">
                  <c:v>0.141826957</c:v>
                </c:pt>
                <c:pt idx="28282">
                  <c:v>0.140574738</c:v>
                </c:pt>
                <c:pt idx="28283">
                  <c:v>0.142852068</c:v>
                </c:pt>
                <c:pt idx="28284">
                  <c:v>0.13919474200000001</c:v>
                </c:pt>
                <c:pt idx="28285">
                  <c:v>0.14120633899999999</c:v>
                </c:pt>
                <c:pt idx="28286">
                  <c:v>0.142110229</c:v>
                </c:pt>
                <c:pt idx="28287">
                  <c:v>0.14185842900000001</c:v>
                </c:pt>
                <c:pt idx="28288">
                  <c:v>0.13863867499999999</c:v>
                </c:pt>
                <c:pt idx="28289">
                  <c:v>0.14110545799999999</c:v>
                </c:pt>
                <c:pt idx="28290">
                  <c:v>0.13826200399999999</c:v>
                </c:pt>
                <c:pt idx="28291">
                  <c:v>0.13918228399999999</c:v>
                </c:pt>
                <c:pt idx="28292">
                  <c:v>0.14232774100000001</c:v>
                </c:pt>
                <c:pt idx="28293">
                  <c:v>0.14121755999999999</c:v>
                </c:pt>
                <c:pt idx="28294">
                  <c:v>0.14246285</c:v>
                </c:pt>
                <c:pt idx="28295">
                  <c:v>0.14247548600000001</c:v>
                </c:pt>
                <c:pt idx="28296">
                  <c:v>0.14144164300000001</c:v>
                </c:pt>
                <c:pt idx="28297">
                  <c:v>0.143633649</c:v>
                </c:pt>
                <c:pt idx="28298">
                  <c:v>0.146766335</c:v>
                </c:pt>
                <c:pt idx="28299">
                  <c:v>0.14597716899999999</c:v>
                </c:pt>
                <c:pt idx="28300">
                  <c:v>0.141379222</c:v>
                </c:pt>
                <c:pt idx="28301">
                  <c:v>0.14205662899999999</c:v>
                </c:pt>
                <c:pt idx="28302">
                  <c:v>0.14476239699999999</c:v>
                </c:pt>
                <c:pt idx="28303">
                  <c:v>0.14415219400000001</c:v>
                </c:pt>
                <c:pt idx="28304">
                  <c:v>0.13991910199999999</c:v>
                </c:pt>
                <c:pt idx="28305">
                  <c:v>0.140044048</c:v>
                </c:pt>
                <c:pt idx="28306">
                  <c:v>0.14638263000000001</c:v>
                </c:pt>
                <c:pt idx="28307">
                  <c:v>0.14194697100000001</c:v>
                </c:pt>
                <c:pt idx="28308">
                  <c:v>0.140413538</c:v>
                </c:pt>
                <c:pt idx="28309">
                  <c:v>0.13898252</c:v>
                </c:pt>
                <c:pt idx="28310">
                  <c:v>0.142806813</c:v>
                </c:pt>
                <c:pt idx="28311">
                  <c:v>0.14465013099999999</c:v>
                </c:pt>
                <c:pt idx="28312">
                  <c:v>0.14455504699999999</c:v>
                </c:pt>
                <c:pt idx="28313">
                  <c:v>0.14055921099999999</c:v>
                </c:pt>
                <c:pt idx="28314">
                  <c:v>0.140092358</c:v>
                </c:pt>
                <c:pt idx="28315">
                  <c:v>0.144598052</c:v>
                </c:pt>
                <c:pt idx="28316">
                  <c:v>0.142317846</c:v>
                </c:pt>
                <c:pt idx="28317">
                  <c:v>0.139143035</c:v>
                </c:pt>
                <c:pt idx="28318">
                  <c:v>0.137780026</c:v>
                </c:pt>
                <c:pt idx="28319">
                  <c:v>0.14221693599999999</c:v>
                </c:pt>
                <c:pt idx="28320">
                  <c:v>0.14009919800000001</c:v>
                </c:pt>
                <c:pt idx="28321">
                  <c:v>0.141577378</c:v>
                </c:pt>
                <c:pt idx="28322">
                  <c:v>0.141625583</c:v>
                </c:pt>
                <c:pt idx="28323">
                  <c:v>0.14004229000000001</c:v>
                </c:pt>
                <c:pt idx="28324">
                  <c:v>0.14486047599999999</c:v>
                </c:pt>
                <c:pt idx="28325">
                  <c:v>0.14422547799999999</c:v>
                </c:pt>
                <c:pt idx="28326">
                  <c:v>0.14237564799999999</c:v>
                </c:pt>
                <c:pt idx="28327">
                  <c:v>0.143385395</c:v>
                </c:pt>
                <c:pt idx="28328">
                  <c:v>0.144737482</c:v>
                </c:pt>
                <c:pt idx="28329">
                  <c:v>0.14629840899999999</c:v>
                </c:pt>
                <c:pt idx="28330">
                  <c:v>0.14335908</c:v>
                </c:pt>
                <c:pt idx="28331">
                  <c:v>0.143811837</c:v>
                </c:pt>
                <c:pt idx="28332">
                  <c:v>0.144592673</c:v>
                </c:pt>
                <c:pt idx="28333">
                  <c:v>0.14073391299999999</c:v>
                </c:pt>
                <c:pt idx="28334">
                  <c:v>0.141835928</c:v>
                </c:pt>
                <c:pt idx="28335">
                  <c:v>0.13788947500000001</c:v>
                </c:pt>
                <c:pt idx="28336">
                  <c:v>0.144670412</c:v>
                </c:pt>
                <c:pt idx="28337">
                  <c:v>0.14450094099999999</c:v>
                </c:pt>
                <c:pt idx="28338">
                  <c:v>0.146496713</c:v>
                </c:pt>
                <c:pt idx="28339">
                  <c:v>0.14366979899999999</c:v>
                </c:pt>
                <c:pt idx="28340">
                  <c:v>0.14353743199999999</c:v>
                </c:pt>
                <c:pt idx="28341">
                  <c:v>0.14334496899999999</c:v>
                </c:pt>
                <c:pt idx="28342">
                  <c:v>0.144605443</c:v>
                </c:pt>
                <c:pt idx="28343">
                  <c:v>0.141983151</c:v>
                </c:pt>
                <c:pt idx="28344">
                  <c:v>0.14207156000000001</c:v>
                </c:pt>
                <c:pt idx="28345">
                  <c:v>0.141826704</c:v>
                </c:pt>
                <c:pt idx="28346">
                  <c:v>0.14514686199999999</c:v>
                </c:pt>
                <c:pt idx="28347">
                  <c:v>0.14416469600000001</c:v>
                </c:pt>
                <c:pt idx="28348">
                  <c:v>0.14446882899999999</c:v>
                </c:pt>
                <c:pt idx="28349">
                  <c:v>0.146242604</c:v>
                </c:pt>
                <c:pt idx="28350">
                  <c:v>0.14185984400000001</c:v>
                </c:pt>
                <c:pt idx="28351">
                  <c:v>0.14591024799999999</c:v>
                </c:pt>
                <c:pt idx="28352">
                  <c:v>0.14303803400000001</c:v>
                </c:pt>
                <c:pt idx="28353">
                  <c:v>0.139847368</c:v>
                </c:pt>
                <c:pt idx="28354">
                  <c:v>0.14511057699999999</c:v>
                </c:pt>
                <c:pt idx="28355">
                  <c:v>0.146091744</c:v>
                </c:pt>
                <c:pt idx="28356">
                  <c:v>0.14664727399999999</c:v>
                </c:pt>
                <c:pt idx="28357">
                  <c:v>0.145406008</c:v>
                </c:pt>
                <c:pt idx="28358">
                  <c:v>0.14351728599999999</c:v>
                </c:pt>
                <c:pt idx="28359">
                  <c:v>0.145359039</c:v>
                </c:pt>
                <c:pt idx="28360">
                  <c:v>0.14443785000000001</c:v>
                </c:pt>
                <c:pt idx="28361">
                  <c:v>0.14655718200000001</c:v>
                </c:pt>
                <c:pt idx="28362">
                  <c:v>0.147330299</c:v>
                </c:pt>
                <c:pt idx="28363">
                  <c:v>0.146514118</c:v>
                </c:pt>
                <c:pt idx="28364">
                  <c:v>0.142107651</c:v>
                </c:pt>
                <c:pt idx="28365">
                  <c:v>0.14327395000000001</c:v>
                </c:pt>
                <c:pt idx="28366">
                  <c:v>0.14901572499999999</c:v>
                </c:pt>
                <c:pt idx="28367">
                  <c:v>0.14885072399999999</c:v>
                </c:pt>
                <c:pt idx="28368">
                  <c:v>0.150306419</c:v>
                </c:pt>
                <c:pt idx="28369">
                  <c:v>0.145593256</c:v>
                </c:pt>
                <c:pt idx="28370">
                  <c:v>0.14772723600000001</c:v>
                </c:pt>
                <c:pt idx="28371">
                  <c:v>0.14985111400000001</c:v>
                </c:pt>
                <c:pt idx="28372">
                  <c:v>0.147537634</c:v>
                </c:pt>
                <c:pt idx="28373">
                  <c:v>0.15020534399999999</c:v>
                </c:pt>
                <c:pt idx="28374">
                  <c:v>0.151915878</c:v>
                </c:pt>
                <c:pt idx="28375">
                  <c:v>0.15131336500000001</c:v>
                </c:pt>
                <c:pt idx="28376">
                  <c:v>0.15307131400000001</c:v>
                </c:pt>
                <c:pt idx="28377">
                  <c:v>0.15357647799999999</c:v>
                </c:pt>
                <c:pt idx="28378">
                  <c:v>0.15254183099999999</c:v>
                </c:pt>
                <c:pt idx="28379">
                  <c:v>0.15259321000000001</c:v>
                </c:pt>
                <c:pt idx="28380">
                  <c:v>0.15138226699999999</c:v>
                </c:pt>
                <c:pt idx="28381">
                  <c:v>0.15341748299999999</c:v>
                </c:pt>
                <c:pt idx="28382">
                  <c:v>0.154189259</c:v>
                </c:pt>
                <c:pt idx="28383">
                  <c:v>0.15080675499999999</c:v>
                </c:pt>
                <c:pt idx="28384">
                  <c:v>0.14836169799999999</c:v>
                </c:pt>
                <c:pt idx="28385">
                  <c:v>0.152150169</c:v>
                </c:pt>
                <c:pt idx="28386">
                  <c:v>0.15014614200000001</c:v>
                </c:pt>
                <c:pt idx="28387">
                  <c:v>0.147432551</c:v>
                </c:pt>
                <c:pt idx="28388">
                  <c:v>0.154024407</c:v>
                </c:pt>
                <c:pt idx="28389">
                  <c:v>0.153684705</c:v>
                </c:pt>
                <c:pt idx="28390">
                  <c:v>0.150266275</c:v>
                </c:pt>
                <c:pt idx="28391">
                  <c:v>0.15204812600000001</c:v>
                </c:pt>
                <c:pt idx="28392">
                  <c:v>0.15342231100000001</c:v>
                </c:pt>
                <c:pt idx="28393">
                  <c:v>0.15305344800000001</c:v>
                </c:pt>
                <c:pt idx="28394">
                  <c:v>0.15360418000000001</c:v>
                </c:pt>
                <c:pt idx="28395">
                  <c:v>0.15309239899999999</c:v>
                </c:pt>
                <c:pt idx="28396">
                  <c:v>0.15591774899999999</c:v>
                </c:pt>
                <c:pt idx="28397">
                  <c:v>0.15816846500000001</c:v>
                </c:pt>
                <c:pt idx="28398">
                  <c:v>0.15552474599999999</c:v>
                </c:pt>
                <c:pt idx="28399">
                  <c:v>0.15597881399999999</c:v>
                </c:pt>
                <c:pt idx="28400">
                  <c:v>0.152099386</c:v>
                </c:pt>
                <c:pt idx="28401">
                  <c:v>0.153991565</c:v>
                </c:pt>
                <c:pt idx="28402">
                  <c:v>0.158108637</c:v>
                </c:pt>
                <c:pt idx="28403">
                  <c:v>0.15743896399999999</c:v>
                </c:pt>
                <c:pt idx="28404">
                  <c:v>0.15771088</c:v>
                </c:pt>
                <c:pt idx="28405">
                  <c:v>0.156322882</c:v>
                </c:pt>
                <c:pt idx="28406">
                  <c:v>0.16090485500000001</c:v>
                </c:pt>
                <c:pt idx="28407">
                  <c:v>0.157320246</c:v>
                </c:pt>
                <c:pt idx="28408">
                  <c:v>0.15849416</c:v>
                </c:pt>
                <c:pt idx="28409">
                  <c:v>0.15767931900000001</c:v>
                </c:pt>
                <c:pt idx="28410">
                  <c:v>0.157519251</c:v>
                </c:pt>
                <c:pt idx="28411">
                  <c:v>0.16105479</c:v>
                </c:pt>
                <c:pt idx="28412">
                  <c:v>0.157526374</c:v>
                </c:pt>
                <c:pt idx="28413">
                  <c:v>0.15957495599999999</c:v>
                </c:pt>
                <c:pt idx="28414">
                  <c:v>0.16057549400000001</c:v>
                </c:pt>
                <c:pt idx="28415">
                  <c:v>0.16079534600000001</c:v>
                </c:pt>
                <c:pt idx="28416">
                  <c:v>0.161811605</c:v>
                </c:pt>
                <c:pt idx="28417">
                  <c:v>0.158912152</c:v>
                </c:pt>
                <c:pt idx="28418">
                  <c:v>0.163006768</c:v>
                </c:pt>
                <c:pt idx="28419">
                  <c:v>0.16458977799999999</c:v>
                </c:pt>
                <c:pt idx="28420">
                  <c:v>0.1628723</c:v>
                </c:pt>
                <c:pt idx="28421">
                  <c:v>0.16538803299999999</c:v>
                </c:pt>
                <c:pt idx="28422">
                  <c:v>0.16455446200000001</c:v>
                </c:pt>
                <c:pt idx="28423">
                  <c:v>0.16319750199999999</c:v>
                </c:pt>
                <c:pt idx="28424">
                  <c:v>0.16540765800000001</c:v>
                </c:pt>
                <c:pt idx="28425">
                  <c:v>0.169452876</c:v>
                </c:pt>
                <c:pt idx="28426">
                  <c:v>0.16660223900000001</c:v>
                </c:pt>
                <c:pt idx="28427">
                  <c:v>0.167400613</c:v>
                </c:pt>
                <c:pt idx="28428">
                  <c:v>0.17095912999999999</c:v>
                </c:pt>
                <c:pt idx="28429">
                  <c:v>0.17150406500000001</c:v>
                </c:pt>
                <c:pt idx="28430">
                  <c:v>0.1707187</c:v>
                </c:pt>
                <c:pt idx="28431">
                  <c:v>0.169073954</c:v>
                </c:pt>
                <c:pt idx="28432">
                  <c:v>0.16959780499999999</c:v>
                </c:pt>
                <c:pt idx="28433">
                  <c:v>0.17098176500000001</c:v>
                </c:pt>
                <c:pt idx="28434">
                  <c:v>0.170587882</c:v>
                </c:pt>
                <c:pt idx="28435">
                  <c:v>0.17062760900000001</c:v>
                </c:pt>
                <c:pt idx="28436">
                  <c:v>0.17199087099999999</c:v>
                </c:pt>
                <c:pt idx="28437">
                  <c:v>0.16944471</c:v>
                </c:pt>
                <c:pt idx="28438">
                  <c:v>0.168091834</c:v>
                </c:pt>
                <c:pt idx="28439">
                  <c:v>0.170894831</c:v>
                </c:pt>
                <c:pt idx="28440">
                  <c:v>0.172504991</c:v>
                </c:pt>
                <c:pt idx="28441">
                  <c:v>0.17284595999999999</c:v>
                </c:pt>
                <c:pt idx="28442">
                  <c:v>0.17292985299999999</c:v>
                </c:pt>
                <c:pt idx="28443">
                  <c:v>0.17358869299999999</c:v>
                </c:pt>
                <c:pt idx="28444">
                  <c:v>0.17265818999999999</c:v>
                </c:pt>
                <c:pt idx="28445">
                  <c:v>0.173173144</c:v>
                </c:pt>
                <c:pt idx="28446">
                  <c:v>0.171291098</c:v>
                </c:pt>
                <c:pt idx="28447">
                  <c:v>0.17496445799999999</c:v>
                </c:pt>
                <c:pt idx="28448">
                  <c:v>0.173054442</c:v>
                </c:pt>
                <c:pt idx="28449">
                  <c:v>0.17608974899999999</c:v>
                </c:pt>
                <c:pt idx="28450">
                  <c:v>0.17278476100000001</c:v>
                </c:pt>
                <c:pt idx="28451">
                  <c:v>0.173786476</c:v>
                </c:pt>
                <c:pt idx="28452">
                  <c:v>0.17192172999999999</c:v>
                </c:pt>
                <c:pt idx="28453">
                  <c:v>0.17461238800000001</c:v>
                </c:pt>
                <c:pt idx="28454">
                  <c:v>0.173636869</c:v>
                </c:pt>
                <c:pt idx="28455">
                  <c:v>0.17328412800000001</c:v>
                </c:pt>
                <c:pt idx="28456">
                  <c:v>0.1721403</c:v>
                </c:pt>
                <c:pt idx="28457">
                  <c:v>0.172907799</c:v>
                </c:pt>
                <c:pt idx="28458">
                  <c:v>0.17832466999999999</c:v>
                </c:pt>
                <c:pt idx="28459">
                  <c:v>0.176864669</c:v>
                </c:pt>
                <c:pt idx="28460">
                  <c:v>0.17790755599999999</c:v>
                </c:pt>
                <c:pt idx="28461">
                  <c:v>0.17551413199999999</c:v>
                </c:pt>
                <c:pt idx="28462">
                  <c:v>0.17844121199999999</c:v>
                </c:pt>
                <c:pt idx="28463">
                  <c:v>0.17731551800000001</c:v>
                </c:pt>
                <c:pt idx="28464">
                  <c:v>0.17466327500000001</c:v>
                </c:pt>
                <c:pt idx="28465">
                  <c:v>0.17319689699999999</c:v>
                </c:pt>
                <c:pt idx="28466">
                  <c:v>0.17813199800000001</c:v>
                </c:pt>
                <c:pt idx="28467">
                  <c:v>0.17758686800000001</c:v>
                </c:pt>
                <c:pt idx="28468">
                  <c:v>0.17305256399999999</c:v>
                </c:pt>
                <c:pt idx="28469">
                  <c:v>0.17309312499999999</c:v>
                </c:pt>
                <c:pt idx="28470">
                  <c:v>0.17334745800000001</c:v>
                </c:pt>
                <c:pt idx="28471">
                  <c:v>0.17504948400000001</c:v>
                </c:pt>
                <c:pt idx="28472">
                  <c:v>0.17632088100000001</c:v>
                </c:pt>
                <c:pt idx="28473">
                  <c:v>0.17055183600000001</c:v>
                </c:pt>
                <c:pt idx="28474">
                  <c:v>0.17444084600000001</c:v>
                </c:pt>
                <c:pt idx="28475">
                  <c:v>0.17764064700000001</c:v>
                </c:pt>
                <c:pt idx="28476">
                  <c:v>0.17418439699999999</c:v>
                </c:pt>
                <c:pt idx="28477">
                  <c:v>0.1725633</c:v>
                </c:pt>
                <c:pt idx="28478">
                  <c:v>0.178687766</c:v>
                </c:pt>
                <c:pt idx="28479">
                  <c:v>0.18077462899999999</c:v>
                </c:pt>
                <c:pt idx="28480">
                  <c:v>0.18086917699999999</c:v>
                </c:pt>
                <c:pt idx="28481">
                  <c:v>0.178664565</c:v>
                </c:pt>
                <c:pt idx="28482">
                  <c:v>0.179810792</c:v>
                </c:pt>
                <c:pt idx="28483">
                  <c:v>0.177138358</c:v>
                </c:pt>
                <c:pt idx="28484">
                  <c:v>0.17563659000000001</c:v>
                </c:pt>
                <c:pt idx="28485">
                  <c:v>0.173326805</c:v>
                </c:pt>
                <c:pt idx="28486">
                  <c:v>0.17560726400000001</c:v>
                </c:pt>
                <c:pt idx="28487">
                  <c:v>0.18064910200000001</c:v>
                </c:pt>
                <c:pt idx="28488">
                  <c:v>0.17636460100000001</c:v>
                </c:pt>
                <c:pt idx="28489">
                  <c:v>0.17617118400000001</c:v>
                </c:pt>
                <c:pt idx="28490">
                  <c:v>0.17535519599999999</c:v>
                </c:pt>
                <c:pt idx="28491">
                  <c:v>0.17484091199999999</c:v>
                </c:pt>
                <c:pt idx="28492">
                  <c:v>0.17449335799999999</c:v>
                </c:pt>
                <c:pt idx="28493">
                  <c:v>0.174949884</c:v>
                </c:pt>
                <c:pt idx="28494">
                  <c:v>0.17566654100000001</c:v>
                </c:pt>
                <c:pt idx="28495">
                  <c:v>0.175310671</c:v>
                </c:pt>
                <c:pt idx="28496">
                  <c:v>0.17377828100000001</c:v>
                </c:pt>
                <c:pt idx="28497">
                  <c:v>0.17513292999999999</c:v>
                </c:pt>
                <c:pt idx="28498">
                  <c:v>0.17181091000000001</c:v>
                </c:pt>
                <c:pt idx="28499">
                  <c:v>0.17503421</c:v>
                </c:pt>
                <c:pt idx="28500">
                  <c:v>0.17593275</c:v>
                </c:pt>
                <c:pt idx="28501">
                  <c:v>0.17522285900000001</c:v>
                </c:pt>
                <c:pt idx="28502">
                  <c:v>0.17420339600000001</c:v>
                </c:pt>
                <c:pt idx="28503">
                  <c:v>0.17546658200000001</c:v>
                </c:pt>
                <c:pt idx="28504">
                  <c:v>0.17336775400000001</c:v>
                </c:pt>
                <c:pt idx="28505">
                  <c:v>0.17327959800000001</c:v>
                </c:pt>
                <c:pt idx="28506">
                  <c:v>0.17455552499999999</c:v>
                </c:pt>
                <c:pt idx="28507">
                  <c:v>0.17589318800000001</c:v>
                </c:pt>
                <c:pt idx="28508">
                  <c:v>0.177045017</c:v>
                </c:pt>
                <c:pt idx="28509">
                  <c:v>0.17268957200000001</c:v>
                </c:pt>
                <c:pt idx="28510">
                  <c:v>0.17458812900000001</c:v>
                </c:pt>
                <c:pt idx="28511">
                  <c:v>0.17336125699999999</c:v>
                </c:pt>
                <c:pt idx="28512">
                  <c:v>0.174652368</c:v>
                </c:pt>
                <c:pt idx="28513">
                  <c:v>0.170045584</c:v>
                </c:pt>
                <c:pt idx="28514">
                  <c:v>0.17025969899999999</c:v>
                </c:pt>
                <c:pt idx="28515">
                  <c:v>0.17329002900000001</c:v>
                </c:pt>
                <c:pt idx="28516">
                  <c:v>0.171268433</c:v>
                </c:pt>
                <c:pt idx="28517">
                  <c:v>0.165430725</c:v>
                </c:pt>
                <c:pt idx="28518">
                  <c:v>0.166756183</c:v>
                </c:pt>
                <c:pt idx="28519">
                  <c:v>0.171044961</c:v>
                </c:pt>
                <c:pt idx="28520">
                  <c:v>0.166843832</c:v>
                </c:pt>
                <c:pt idx="28521">
                  <c:v>0.166581482</c:v>
                </c:pt>
                <c:pt idx="28522">
                  <c:v>0.16965743899999999</c:v>
                </c:pt>
                <c:pt idx="28523">
                  <c:v>0.16662946300000001</c:v>
                </c:pt>
                <c:pt idx="28524">
                  <c:v>0.16780763900000001</c:v>
                </c:pt>
                <c:pt idx="28525">
                  <c:v>0.166094556</c:v>
                </c:pt>
                <c:pt idx="28526">
                  <c:v>0.16759844099999999</c:v>
                </c:pt>
                <c:pt idx="28527">
                  <c:v>0.169547424</c:v>
                </c:pt>
                <c:pt idx="28528">
                  <c:v>0.173928052</c:v>
                </c:pt>
                <c:pt idx="28529">
                  <c:v>0.16805289700000001</c:v>
                </c:pt>
                <c:pt idx="28530">
                  <c:v>0.167283773</c:v>
                </c:pt>
                <c:pt idx="28531">
                  <c:v>0.17012846500000001</c:v>
                </c:pt>
                <c:pt idx="28532">
                  <c:v>0.16755878900000001</c:v>
                </c:pt>
                <c:pt idx="28533">
                  <c:v>0.16741877799999999</c:v>
                </c:pt>
                <c:pt idx="28534">
                  <c:v>0.1689706</c:v>
                </c:pt>
                <c:pt idx="28535">
                  <c:v>0.16645275100000001</c:v>
                </c:pt>
                <c:pt idx="28536">
                  <c:v>0.167469278</c:v>
                </c:pt>
                <c:pt idx="28537">
                  <c:v>0.169844314</c:v>
                </c:pt>
                <c:pt idx="28538">
                  <c:v>0.168380365</c:v>
                </c:pt>
                <c:pt idx="28539">
                  <c:v>0.166555911</c:v>
                </c:pt>
                <c:pt idx="28540">
                  <c:v>0.17253418300000001</c:v>
                </c:pt>
                <c:pt idx="28541">
                  <c:v>0.172997594</c:v>
                </c:pt>
                <c:pt idx="28542">
                  <c:v>0.16693490699999999</c:v>
                </c:pt>
                <c:pt idx="28543">
                  <c:v>0.16589768199999999</c:v>
                </c:pt>
                <c:pt idx="28544">
                  <c:v>0.170065254</c:v>
                </c:pt>
                <c:pt idx="28545">
                  <c:v>0.170032814</c:v>
                </c:pt>
                <c:pt idx="28546">
                  <c:v>0.16412351999999999</c:v>
                </c:pt>
                <c:pt idx="28547">
                  <c:v>0.164098889</c:v>
                </c:pt>
                <c:pt idx="28548">
                  <c:v>0.16342617600000001</c:v>
                </c:pt>
                <c:pt idx="28549">
                  <c:v>0.166003495</c:v>
                </c:pt>
                <c:pt idx="28550">
                  <c:v>0.16201275600000001</c:v>
                </c:pt>
                <c:pt idx="28551">
                  <c:v>0.16090816299999999</c:v>
                </c:pt>
                <c:pt idx="28552">
                  <c:v>0.16203255999999999</c:v>
                </c:pt>
                <c:pt idx="28553">
                  <c:v>0.165818408</c:v>
                </c:pt>
                <c:pt idx="28554">
                  <c:v>0.158243045</c:v>
                </c:pt>
                <c:pt idx="28555">
                  <c:v>0.15750278500000001</c:v>
                </c:pt>
                <c:pt idx="28556">
                  <c:v>0.160393909</c:v>
                </c:pt>
                <c:pt idx="28557">
                  <c:v>0.15873362099999999</c:v>
                </c:pt>
                <c:pt idx="28558">
                  <c:v>0.15889421100000001</c:v>
                </c:pt>
                <c:pt idx="28559">
                  <c:v>0.156219736</c:v>
                </c:pt>
                <c:pt idx="28560">
                  <c:v>0.15630361400000001</c:v>
                </c:pt>
                <c:pt idx="28561">
                  <c:v>0.15553715800000001</c:v>
                </c:pt>
                <c:pt idx="28562">
                  <c:v>0.156992048</c:v>
                </c:pt>
                <c:pt idx="28563">
                  <c:v>0.15496142199999999</c:v>
                </c:pt>
                <c:pt idx="28564">
                  <c:v>0.154741451</c:v>
                </c:pt>
                <c:pt idx="28565">
                  <c:v>0.15515066699999999</c:v>
                </c:pt>
                <c:pt idx="28566">
                  <c:v>0.151318908</c:v>
                </c:pt>
                <c:pt idx="28567">
                  <c:v>0.151769072</c:v>
                </c:pt>
                <c:pt idx="28568">
                  <c:v>0.149708852</c:v>
                </c:pt>
                <c:pt idx="28569">
                  <c:v>0.15206804900000001</c:v>
                </c:pt>
                <c:pt idx="28570">
                  <c:v>0.14908239200000001</c:v>
                </c:pt>
                <c:pt idx="28571">
                  <c:v>0.150285169</c:v>
                </c:pt>
                <c:pt idx="28572">
                  <c:v>0.14503607199999999</c:v>
                </c:pt>
                <c:pt idx="28573">
                  <c:v>0.149411291</c:v>
                </c:pt>
                <c:pt idx="28574">
                  <c:v>0.14675131399999999</c:v>
                </c:pt>
                <c:pt idx="28575">
                  <c:v>0.14501816000000001</c:v>
                </c:pt>
                <c:pt idx="28576">
                  <c:v>0.14900624800000001</c:v>
                </c:pt>
                <c:pt idx="28577">
                  <c:v>0.14141683299999999</c:v>
                </c:pt>
                <c:pt idx="28578">
                  <c:v>0.14218302099999999</c:v>
                </c:pt>
                <c:pt idx="28579">
                  <c:v>0.14223822999999999</c:v>
                </c:pt>
                <c:pt idx="28580">
                  <c:v>0.14306913299999999</c:v>
                </c:pt>
                <c:pt idx="28581">
                  <c:v>0.13551443799999999</c:v>
                </c:pt>
                <c:pt idx="28582">
                  <c:v>0.14132545899999999</c:v>
                </c:pt>
                <c:pt idx="28583">
                  <c:v>0.14067703500000001</c:v>
                </c:pt>
                <c:pt idx="28584">
                  <c:v>0.13966822600000001</c:v>
                </c:pt>
                <c:pt idx="28585">
                  <c:v>0.13770280800000001</c:v>
                </c:pt>
                <c:pt idx="28586">
                  <c:v>0.14025865500000001</c:v>
                </c:pt>
                <c:pt idx="28587">
                  <c:v>0.13395229</c:v>
                </c:pt>
                <c:pt idx="28588">
                  <c:v>0.139546797</c:v>
                </c:pt>
                <c:pt idx="28589">
                  <c:v>0.14083485300000001</c:v>
                </c:pt>
                <c:pt idx="28590">
                  <c:v>0.13620761000000001</c:v>
                </c:pt>
                <c:pt idx="28591">
                  <c:v>0.13473649300000001</c:v>
                </c:pt>
                <c:pt idx="28592">
                  <c:v>0.13725984099999999</c:v>
                </c:pt>
                <c:pt idx="28593">
                  <c:v>0.134413809</c:v>
                </c:pt>
                <c:pt idx="28594">
                  <c:v>0.13020068400000001</c:v>
                </c:pt>
                <c:pt idx="28595">
                  <c:v>0.133577064</c:v>
                </c:pt>
                <c:pt idx="28596">
                  <c:v>0.132795423</c:v>
                </c:pt>
                <c:pt idx="28597">
                  <c:v>0.12865664099999999</c:v>
                </c:pt>
                <c:pt idx="28598">
                  <c:v>0.12766380599999999</c:v>
                </c:pt>
                <c:pt idx="28599">
                  <c:v>0.12583808599999999</c:v>
                </c:pt>
                <c:pt idx="28600">
                  <c:v>0.126823455</c:v>
                </c:pt>
                <c:pt idx="28601">
                  <c:v>0.12662406300000001</c:v>
                </c:pt>
                <c:pt idx="28602">
                  <c:v>0.12832236299999999</c:v>
                </c:pt>
                <c:pt idx="28603">
                  <c:v>0.124599434</c:v>
                </c:pt>
                <c:pt idx="28604">
                  <c:v>0.12709695100000001</c:v>
                </c:pt>
                <c:pt idx="28605">
                  <c:v>0.12754447799999999</c:v>
                </c:pt>
                <c:pt idx="28606">
                  <c:v>0.12556494800000001</c:v>
                </c:pt>
                <c:pt idx="28607">
                  <c:v>0.123555891</c:v>
                </c:pt>
                <c:pt idx="28608">
                  <c:v>0.122858673</c:v>
                </c:pt>
                <c:pt idx="28609">
                  <c:v>0.12379556899999999</c:v>
                </c:pt>
                <c:pt idx="28610">
                  <c:v>0.12081176</c:v>
                </c:pt>
                <c:pt idx="28611">
                  <c:v>0.11758423599999999</c:v>
                </c:pt>
                <c:pt idx="28612">
                  <c:v>0.117655076</c:v>
                </c:pt>
                <c:pt idx="28613">
                  <c:v>0.11706721</c:v>
                </c:pt>
                <c:pt idx="28614">
                  <c:v>0.11808534</c:v>
                </c:pt>
                <c:pt idx="28615">
                  <c:v>0.11213421799999999</c:v>
                </c:pt>
                <c:pt idx="28616">
                  <c:v>0.110888921</c:v>
                </c:pt>
                <c:pt idx="28617">
                  <c:v>0.114164107</c:v>
                </c:pt>
                <c:pt idx="28618">
                  <c:v>0.11378566900000001</c:v>
                </c:pt>
                <c:pt idx="28619">
                  <c:v>0.116667084</c:v>
                </c:pt>
                <c:pt idx="28620">
                  <c:v>0.115111001</c:v>
                </c:pt>
                <c:pt idx="28621">
                  <c:v>0.113121815</c:v>
                </c:pt>
                <c:pt idx="28622">
                  <c:v>0.115559936</c:v>
                </c:pt>
                <c:pt idx="28623">
                  <c:v>0.111006655</c:v>
                </c:pt>
                <c:pt idx="28624">
                  <c:v>0.108796768</c:v>
                </c:pt>
                <c:pt idx="28625">
                  <c:v>0.110400252</c:v>
                </c:pt>
                <c:pt idx="28626">
                  <c:v>0.104110666</c:v>
                </c:pt>
                <c:pt idx="28627">
                  <c:v>0.105715588</c:v>
                </c:pt>
                <c:pt idx="28628">
                  <c:v>0.11051327</c:v>
                </c:pt>
                <c:pt idx="28629">
                  <c:v>0.10356129</c:v>
                </c:pt>
                <c:pt idx="28630">
                  <c:v>0.101744749</c:v>
                </c:pt>
                <c:pt idx="28631">
                  <c:v>0.10972723400000001</c:v>
                </c:pt>
                <c:pt idx="28632">
                  <c:v>0.104569755</c:v>
                </c:pt>
                <c:pt idx="28633">
                  <c:v>0.101089239</c:v>
                </c:pt>
                <c:pt idx="28634">
                  <c:v>0.10899590000000001</c:v>
                </c:pt>
                <c:pt idx="28635">
                  <c:v>0.104133695</c:v>
                </c:pt>
                <c:pt idx="28636">
                  <c:v>9.9396460000000006E-2</c:v>
                </c:pt>
                <c:pt idx="28637">
                  <c:v>0.10662076600000001</c:v>
                </c:pt>
                <c:pt idx="28638">
                  <c:v>0.110565178</c:v>
                </c:pt>
                <c:pt idx="28639">
                  <c:v>0.102841087</c:v>
                </c:pt>
                <c:pt idx="28640">
                  <c:v>0.10136383</c:v>
                </c:pt>
                <c:pt idx="28641">
                  <c:v>9.9361867000000006E-2</c:v>
                </c:pt>
                <c:pt idx="28642">
                  <c:v>9.0525492999999999E-2</c:v>
                </c:pt>
                <c:pt idx="28643">
                  <c:v>9.1602921000000004E-2</c:v>
                </c:pt>
                <c:pt idx="28644">
                  <c:v>9.0456694000000004E-2</c:v>
                </c:pt>
                <c:pt idx="28645">
                  <c:v>8.3162919000000002E-2</c:v>
                </c:pt>
                <c:pt idx="28646">
                  <c:v>8.3488627999999995E-2</c:v>
                </c:pt>
                <c:pt idx="28647">
                  <c:v>8.9565328999999999E-2</c:v>
                </c:pt>
                <c:pt idx="28648">
                  <c:v>8.2704492000000004E-2</c:v>
                </c:pt>
                <c:pt idx="28649">
                  <c:v>8.4069363999999994E-2</c:v>
                </c:pt>
                <c:pt idx="28650">
                  <c:v>8.0216832000000002E-2</c:v>
                </c:pt>
                <c:pt idx="28651">
                  <c:v>7.5252995000000003E-2</c:v>
                </c:pt>
                <c:pt idx="28652">
                  <c:v>7.7698043999999994E-2</c:v>
                </c:pt>
                <c:pt idx="28653">
                  <c:v>7.8132428000000004E-2</c:v>
                </c:pt>
                <c:pt idx="28654">
                  <c:v>7.6617352999999999E-2</c:v>
                </c:pt>
                <c:pt idx="28655">
                  <c:v>7.9443767999999998E-2</c:v>
                </c:pt>
                <c:pt idx="28656">
                  <c:v>7.2172007999999996E-2</c:v>
                </c:pt>
                <c:pt idx="28657">
                  <c:v>6.5899730000000004E-2</c:v>
                </c:pt>
                <c:pt idx="28658">
                  <c:v>7.0071116000000003E-2</c:v>
                </c:pt>
                <c:pt idx="28659">
                  <c:v>7.5143732000000005E-2</c:v>
                </c:pt>
                <c:pt idx="28660">
                  <c:v>7.4628145000000007E-2</c:v>
                </c:pt>
                <c:pt idx="28661">
                  <c:v>7.7790208E-2</c:v>
                </c:pt>
                <c:pt idx="28662">
                  <c:v>8.2888297999999999E-2</c:v>
                </c:pt>
                <c:pt idx="28663">
                  <c:v>7.5998916999999999E-2</c:v>
                </c:pt>
                <c:pt idx="28664">
                  <c:v>8.0864518999999996E-2</c:v>
                </c:pt>
                <c:pt idx="28665">
                  <c:v>8.8191091999999999E-2</c:v>
                </c:pt>
                <c:pt idx="28666">
                  <c:v>7.4116819E-2</c:v>
                </c:pt>
                <c:pt idx="28667">
                  <c:v>6.1814077000000002E-2</c:v>
                </c:pt>
                <c:pt idx="28668">
                  <c:v>7.2080560000000002E-2</c:v>
                </c:pt>
                <c:pt idx="28669">
                  <c:v>6.7419402000000003E-2</c:v>
                </c:pt>
                <c:pt idx="28670">
                  <c:v>5.6278600999999998E-2</c:v>
                </c:pt>
                <c:pt idx="28671">
                  <c:v>5.7503499E-2</c:v>
                </c:pt>
                <c:pt idx="28672">
                  <c:v>5.8753587000000003E-2</c:v>
                </c:pt>
                <c:pt idx="28673">
                  <c:v>5.7045172999999998E-2</c:v>
                </c:pt>
                <c:pt idx="28674">
                  <c:v>5.6052080999999997E-2</c:v>
                </c:pt>
                <c:pt idx="28675">
                  <c:v>5.9035517000000003E-2</c:v>
                </c:pt>
                <c:pt idx="28676">
                  <c:v>5.5458896000000001E-2</c:v>
                </c:pt>
                <c:pt idx="28677">
                  <c:v>5.4902866000000002E-2</c:v>
                </c:pt>
                <c:pt idx="28678">
                  <c:v>5.0624229E-2</c:v>
                </c:pt>
                <c:pt idx="28679">
                  <c:v>5.2624865999999999E-2</c:v>
                </c:pt>
                <c:pt idx="28680">
                  <c:v>5.7470753999999999E-2</c:v>
                </c:pt>
                <c:pt idx="28681">
                  <c:v>5.8711304999999998E-2</c:v>
                </c:pt>
                <c:pt idx="28682">
                  <c:v>5.2056066999999998E-2</c:v>
                </c:pt>
                <c:pt idx="28683">
                  <c:v>4.6939808999999999E-2</c:v>
                </c:pt>
                <c:pt idx="28684">
                  <c:v>4.9012280999999998E-2</c:v>
                </c:pt>
                <c:pt idx="28685">
                  <c:v>4.8188161E-2</c:v>
                </c:pt>
                <c:pt idx="28686">
                  <c:v>4.7153790000000001E-2</c:v>
                </c:pt>
                <c:pt idx="28687">
                  <c:v>4.0688571E-2</c:v>
                </c:pt>
                <c:pt idx="28688">
                  <c:v>4.3577566999999998E-2</c:v>
                </c:pt>
                <c:pt idx="28689">
                  <c:v>4.3926619E-2</c:v>
                </c:pt>
                <c:pt idx="28690">
                  <c:v>4.5811601E-2</c:v>
                </c:pt>
                <c:pt idx="28691">
                  <c:v>3.8485032000000002E-2</c:v>
                </c:pt>
                <c:pt idx="28692">
                  <c:v>4.4458236999999998E-2</c:v>
                </c:pt>
                <c:pt idx="28693">
                  <c:v>4.3565421999999999E-2</c:v>
                </c:pt>
                <c:pt idx="28694">
                  <c:v>4.2118261999999997E-2</c:v>
                </c:pt>
                <c:pt idx="28695">
                  <c:v>4.1937117000000003E-2</c:v>
                </c:pt>
                <c:pt idx="28696">
                  <c:v>4.0310189000000003E-2</c:v>
                </c:pt>
                <c:pt idx="28697">
                  <c:v>4.5038219999999997E-2</c:v>
                </c:pt>
                <c:pt idx="28698">
                  <c:v>3.8866344999999997E-2</c:v>
                </c:pt>
                <c:pt idx="28699">
                  <c:v>3.7371513000000002E-2</c:v>
                </c:pt>
                <c:pt idx="28700">
                  <c:v>4.0206980000000003E-2</c:v>
                </c:pt>
                <c:pt idx="28701">
                  <c:v>3.9003137E-2</c:v>
                </c:pt>
                <c:pt idx="28702">
                  <c:v>4.1557375000000001E-2</c:v>
                </c:pt>
                <c:pt idx="28703">
                  <c:v>4.3830093000000001E-2</c:v>
                </c:pt>
                <c:pt idx="28704">
                  <c:v>4.2361892999999998E-2</c:v>
                </c:pt>
                <c:pt idx="28705">
                  <c:v>4.6713590999999999E-2</c:v>
                </c:pt>
                <c:pt idx="28706">
                  <c:v>3.9454876999999999E-2</c:v>
                </c:pt>
                <c:pt idx="28707">
                  <c:v>3.5620938999999997E-2</c:v>
                </c:pt>
                <c:pt idx="28708">
                  <c:v>4.2258069000000002E-2</c:v>
                </c:pt>
                <c:pt idx="28709">
                  <c:v>3.6485746999999999E-2</c:v>
                </c:pt>
                <c:pt idx="28710">
                  <c:v>4.5761536999999998E-2</c:v>
                </c:pt>
                <c:pt idx="28711">
                  <c:v>3.4733317999999999E-2</c:v>
                </c:pt>
                <c:pt idx="28712">
                  <c:v>3.9792791000000001E-2</c:v>
                </c:pt>
                <c:pt idx="28713">
                  <c:v>4.1271158000000002E-2</c:v>
                </c:pt>
                <c:pt idx="28714">
                  <c:v>3.5683847999999997E-2</c:v>
                </c:pt>
                <c:pt idx="28715">
                  <c:v>3.3904806000000003E-2</c:v>
                </c:pt>
                <c:pt idx="28716">
                  <c:v>4.0176019E-2</c:v>
                </c:pt>
                <c:pt idx="28717">
                  <c:v>3.9807171000000002E-2</c:v>
                </c:pt>
                <c:pt idx="28718">
                  <c:v>3.0888245000000002E-2</c:v>
                </c:pt>
                <c:pt idx="28719">
                  <c:v>2.9126394999999999E-2</c:v>
                </c:pt>
                <c:pt idx="28720">
                  <c:v>3.3903040000000002E-2</c:v>
                </c:pt>
                <c:pt idx="28721">
                  <c:v>3.3682144999999997E-2</c:v>
                </c:pt>
                <c:pt idx="28722">
                  <c:v>3.5845432000000003E-2</c:v>
                </c:pt>
                <c:pt idx="28723">
                  <c:v>3.2451157000000001E-2</c:v>
                </c:pt>
                <c:pt idx="28724">
                  <c:v>3.5180098999999999E-2</c:v>
                </c:pt>
                <c:pt idx="28725">
                  <c:v>2.9566616E-2</c:v>
                </c:pt>
                <c:pt idx="28726">
                  <c:v>2.6264563000000001E-2</c:v>
                </c:pt>
                <c:pt idx="28727">
                  <c:v>3.2287132000000003E-2</c:v>
                </c:pt>
                <c:pt idx="28728">
                  <c:v>3.0906548999999998E-2</c:v>
                </c:pt>
                <c:pt idx="28729">
                  <c:v>3.0697222999999999E-2</c:v>
                </c:pt>
                <c:pt idx="28730">
                  <c:v>2.7010876999999999E-2</c:v>
                </c:pt>
                <c:pt idx="28731">
                  <c:v>3.0800505999999998E-2</c:v>
                </c:pt>
                <c:pt idx="28732">
                  <c:v>2.7791400000000001E-2</c:v>
                </c:pt>
                <c:pt idx="28733">
                  <c:v>2.6370603999999999E-2</c:v>
                </c:pt>
                <c:pt idx="28734">
                  <c:v>2.3462431999999998E-2</c:v>
                </c:pt>
                <c:pt idx="28735">
                  <c:v>2.6492214E-2</c:v>
                </c:pt>
                <c:pt idx="28736">
                  <c:v>2.7725257E-2</c:v>
                </c:pt>
                <c:pt idx="28737">
                  <c:v>2.5199754000000001E-2</c:v>
                </c:pt>
                <c:pt idx="28738">
                  <c:v>2.1664675000000001E-2</c:v>
                </c:pt>
                <c:pt idx="28739">
                  <c:v>2.7388124E-2</c:v>
                </c:pt>
                <c:pt idx="28740">
                  <c:v>2.6190767E-2</c:v>
                </c:pt>
                <c:pt idx="28741">
                  <c:v>2.4209520000000002E-2</c:v>
                </c:pt>
                <c:pt idx="28742">
                  <c:v>2.2094971000000001E-2</c:v>
                </c:pt>
                <c:pt idx="28743">
                  <c:v>2.8618312999999999E-2</c:v>
                </c:pt>
                <c:pt idx="28744">
                  <c:v>2.166773E-2</c:v>
                </c:pt>
                <c:pt idx="28745">
                  <c:v>1.7066561000000001E-2</c:v>
                </c:pt>
                <c:pt idx="28746">
                  <c:v>2.2964930000000001E-2</c:v>
                </c:pt>
                <c:pt idx="28747">
                  <c:v>3.0532131000000001E-2</c:v>
                </c:pt>
                <c:pt idx="28748">
                  <c:v>2.4644679999999999E-2</c:v>
                </c:pt>
                <c:pt idx="28749">
                  <c:v>1.4984137E-2</c:v>
                </c:pt>
                <c:pt idx="28750">
                  <c:v>1.2781437E-2</c:v>
                </c:pt>
                <c:pt idx="28751">
                  <c:v>9.8047729999999993E-3</c:v>
                </c:pt>
                <c:pt idx="28752">
                  <c:v>5.1849879999999997E-3</c:v>
                </c:pt>
                <c:pt idx="28753">
                  <c:v>6.2860110000000002E-3</c:v>
                </c:pt>
                <c:pt idx="28754">
                  <c:v>5.3565679999999999E-3</c:v>
                </c:pt>
                <c:pt idx="28755">
                  <c:v>4.0289590000000004E-3</c:v>
                </c:pt>
                <c:pt idx="28756">
                  <c:v>5.70311E-4</c:v>
                </c:pt>
                <c:pt idx="28757">
                  <c:v>2.96321E-4</c:v>
                </c:pt>
                <c:pt idx="28758">
                  <c:v>2.0649259999999999E-3</c:v>
                </c:pt>
                <c:pt idx="28759">
                  <c:v>8.8948440000000007E-3</c:v>
                </c:pt>
                <c:pt idx="28760">
                  <c:v>2.0593090000000001E-3</c:v>
                </c:pt>
                <c:pt idx="28761">
                  <c:v>1.1577810000000001E-3</c:v>
                </c:pt>
                <c:pt idx="28762">
                  <c:v>-1.2479799999999999E-4</c:v>
                </c:pt>
                <c:pt idx="28763">
                  <c:v>1.269364E-3</c:v>
                </c:pt>
                <c:pt idx="28764">
                  <c:v>-4.2590919999999999E-3</c:v>
                </c:pt>
                <c:pt idx="28765">
                  <c:v>-3.4559550000000001E-3</c:v>
                </c:pt>
                <c:pt idx="28766">
                  <c:v>2.0786260000000001E-3</c:v>
                </c:pt>
                <c:pt idx="28767">
                  <c:v>1.207678E-3</c:v>
                </c:pt>
                <c:pt idx="28768">
                  <c:v>-2.35936E-3</c:v>
                </c:pt>
                <c:pt idx="28769">
                  <c:v>-3.6553029999999999E-3</c:v>
                </c:pt>
                <c:pt idx="28770">
                  <c:v>-3.7282740000000002E-3</c:v>
                </c:pt>
                <c:pt idx="28771" formatCode="0.00E+00">
                  <c:v>1.48972E-5</c:v>
                </c:pt>
                <c:pt idx="28772">
                  <c:v>-5.3184900000000004E-4</c:v>
                </c:pt>
                <c:pt idx="28773">
                  <c:v>-1.2441240000000001E-3</c:v>
                </c:pt>
                <c:pt idx="28774">
                  <c:v>-2.4790319999999999E-3</c:v>
                </c:pt>
                <c:pt idx="28775">
                  <c:v>-3.2299970000000001E-3</c:v>
                </c:pt>
                <c:pt idx="28776">
                  <c:v>-3.7397260000000001E-3</c:v>
                </c:pt>
                <c:pt idx="28777">
                  <c:v>5.4670599999999999E-4</c:v>
                </c:pt>
                <c:pt idx="28778">
                  <c:v>3.8691600000000001E-4</c:v>
                </c:pt>
                <c:pt idx="28779">
                  <c:v>-5.60781E-4</c:v>
                </c:pt>
                <c:pt idx="28780">
                  <c:v>-7.8475300000000001E-4</c:v>
                </c:pt>
                <c:pt idx="28781">
                  <c:v>7.0327599999999997E-4</c:v>
                </c:pt>
                <c:pt idx="28782" formatCode="0.00E+00">
                  <c:v>-8.5019700000000002E-5</c:v>
                </c:pt>
                <c:pt idx="28783">
                  <c:v>3.9708499999999998E-4</c:v>
                </c:pt>
                <c:pt idx="28784">
                  <c:v>9.1160700000000004E-4</c:v>
                </c:pt>
                <c:pt idx="28785" formatCode="0.00E+00">
                  <c:v>-2.3767100000000002E-5</c:v>
                </c:pt>
                <c:pt idx="28786">
                  <c:v>5.70917E-4</c:v>
                </c:pt>
                <c:pt idx="28787">
                  <c:v>1.0650060000000001E-3</c:v>
                </c:pt>
                <c:pt idx="28788">
                  <c:v>4.6908999999999996E-3</c:v>
                </c:pt>
                <c:pt idx="28789">
                  <c:v>2.2272569999999998E-3</c:v>
                </c:pt>
                <c:pt idx="28790">
                  <c:v>1.2288379999999999E-3</c:v>
                </c:pt>
                <c:pt idx="28791">
                  <c:v>2.8153079999999999E-3</c:v>
                </c:pt>
                <c:pt idx="28792">
                  <c:v>1.4131529999999999E-3</c:v>
                </c:pt>
                <c:pt idx="28793">
                  <c:v>6.0747270000000003E-3</c:v>
                </c:pt>
                <c:pt idx="28794">
                  <c:v>5.6118400000000005E-4</c:v>
                </c:pt>
                <c:pt idx="28795">
                  <c:v>-5.7395650000000003E-3</c:v>
                </c:pt>
                <c:pt idx="28796">
                  <c:v>2.4666990000000001E-3</c:v>
                </c:pt>
                <c:pt idx="28797">
                  <c:v>6.426457E-3</c:v>
                </c:pt>
                <c:pt idx="28798">
                  <c:v>5.9974219999999996E-3</c:v>
                </c:pt>
                <c:pt idx="28799">
                  <c:v>3.4772959999999999E-3</c:v>
                </c:pt>
                <c:pt idx="28800">
                  <c:v>-1.074312E-3</c:v>
                </c:pt>
                <c:pt idx="28801" formatCode="0.00E+00">
                  <c:v>3.8356799999999998E-5</c:v>
                </c:pt>
                <c:pt idx="28802">
                  <c:v>1.274063E-3</c:v>
                </c:pt>
                <c:pt idx="28803">
                  <c:v>2.7519250000000001E-3</c:v>
                </c:pt>
                <c:pt idx="28804">
                  <c:v>3.9673909999999998E-3</c:v>
                </c:pt>
                <c:pt idx="28805">
                  <c:v>3.67621E-4</c:v>
                </c:pt>
                <c:pt idx="28806">
                  <c:v>-1.68834E-3</c:v>
                </c:pt>
                <c:pt idx="28807">
                  <c:v>6.2434899999999995E-4</c:v>
                </c:pt>
                <c:pt idx="28808">
                  <c:v>1.109844E-3</c:v>
                </c:pt>
                <c:pt idx="28809">
                  <c:v>1.285298E-3</c:v>
                </c:pt>
                <c:pt idx="28810">
                  <c:v>6.0246300000000002E-4</c:v>
                </c:pt>
                <c:pt idx="28811">
                  <c:v>-2.6201810000000001E-3</c:v>
                </c:pt>
                <c:pt idx="28812">
                  <c:v>1.7274300000000001E-3</c:v>
                </c:pt>
                <c:pt idx="28813">
                  <c:v>8.9667000000000002E-4</c:v>
                </c:pt>
                <c:pt idx="28814">
                  <c:v>-1.1070920000000001E-3</c:v>
                </c:pt>
                <c:pt idx="28815">
                  <c:v>-2.1670309999999998E-3</c:v>
                </c:pt>
                <c:pt idx="28816">
                  <c:v>-3.0458740000000001E-3</c:v>
                </c:pt>
                <c:pt idx="28817" formatCode="0.00E+00">
                  <c:v>-3.1660299999999999E-5</c:v>
                </c:pt>
                <c:pt idx="28818">
                  <c:v>-3.9390500000000004E-3</c:v>
                </c:pt>
                <c:pt idx="28819">
                  <c:v>-7.0069399999999997E-4</c:v>
                </c:pt>
                <c:pt idx="28820">
                  <c:v>-3.454403E-3</c:v>
                </c:pt>
                <c:pt idx="28821">
                  <c:v>-1.404544E-3</c:v>
                </c:pt>
                <c:pt idx="28822">
                  <c:v>-3.7318809999999998E-3</c:v>
                </c:pt>
                <c:pt idx="28823">
                  <c:v>-5.2675550000000002E-3</c:v>
                </c:pt>
                <c:pt idx="28824">
                  <c:v>-5.7746200000000005E-4</c:v>
                </c:pt>
                <c:pt idx="28825">
                  <c:v>-1.382246E-3</c:v>
                </c:pt>
                <c:pt idx="28826">
                  <c:v>-1.1119296000000001E-2</c:v>
                </c:pt>
                <c:pt idx="28827">
                  <c:v>-5.4423309999999999E-3</c:v>
                </c:pt>
                <c:pt idx="28828">
                  <c:v>-6.409858E-3</c:v>
                </c:pt>
                <c:pt idx="28829">
                  <c:v>-5.0407029999999997E-3</c:v>
                </c:pt>
                <c:pt idx="28830">
                  <c:v>-4.4212519999999996E-3</c:v>
                </c:pt>
                <c:pt idx="28831">
                  <c:v>-1.0980134000000001E-2</c:v>
                </c:pt>
                <c:pt idx="28832">
                  <c:v>-1.2243005E-2</c:v>
                </c:pt>
                <c:pt idx="28833">
                  <c:v>-1.2015425E-2</c:v>
                </c:pt>
                <c:pt idx="28834">
                  <c:v>-2.5076740000000001E-3</c:v>
                </c:pt>
                <c:pt idx="28835">
                  <c:v>-7.5196949999999999E-3</c:v>
                </c:pt>
                <c:pt idx="28836">
                  <c:v>-9.4347749999999994E-3</c:v>
                </c:pt>
                <c:pt idx="28837">
                  <c:v>-7.4275959999999999E-3</c:v>
                </c:pt>
                <c:pt idx="28838">
                  <c:v>-9.0904750000000006E-3</c:v>
                </c:pt>
                <c:pt idx="28839">
                  <c:v>-9.1653350000000001E-3</c:v>
                </c:pt>
                <c:pt idx="28840">
                  <c:v>-1.4155298E-2</c:v>
                </c:pt>
                <c:pt idx="28841">
                  <c:v>-1.479521E-2</c:v>
                </c:pt>
                <c:pt idx="28842">
                  <c:v>-1.1373314000000001E-2</c:v>
                </c:pt>
                <c:pt idx="28843">
                  <c:v>-1.1893041E-2</c:v>
                </c:pt>
                <c:pt idx="28844">
                  <c:v>-9.6266900000000002E-3</c:v>
                </c:pt>
                <c:pt idx="28845">
                  <c:v>-1.7089133999999999E-2</c:v>
                </c:pt>
                <c:pt idx="28846">
                  <c:v>-1.7988751000000001E-2</c:v>
                </c:pt>
                <c:pt idx="28847">
                  <c:v>-1.6906975000000001E-2</c:v>
                </c:pt>
                <c:pt idx="28848">
                  <c:v>-1.8098738E-2</c:v>
                </c:pt>
                <c:pt idx="28849">
                  <c:v>-1.8121574000000001E-2</c:v>
                </c:pt>
                <c:pt idx="28850">
                  <c:v>-1.5909019999999999E-2</c:v>
                </c:pt>
                <c:pt idx="28851">
                  <c:v>-1.8718698999999998E-2</c:v>
                </c:pt>
                <c:pt idx="28852">
                  <c:v>-2.2152046000000002E-2</c:v>
                </c:pt>
                <c:pt idx="28853">
                  <c:v>-2.0225637000000001E-2</c:v>
                </c:pt>
                <c:pt idx="28854">
                  <c:v>-2.5388173999999999E-2</c:v>
                </c:pt>
                <c:pt idx="28855">
                  <c:v>-2.4614378999999999E-2</c:v>
                </c:pt>
                <c:pt idx="28856">
                  <c:v>-2.6518274000000001E-2</c:v>
                </c:pt>
                <c:pt idx="28857">
                  <c:v>-1.8720173999999999E-2</c:v>
                </c:pt>
                <c:pt idx="28858">
                  <c:v>-2.5367425999999998E-2</c:v>
                </c:pt>
                <c:pt idx="28859">
                  <c:v>-2.7004229000000001E-2</c:v>
                </c:pt>
                <c:pt idx="28860">
                  <c:v>-2.7075866000000001E-2</c:v>
                </c:pt>
                <c:pt idx="28861">
                  <c:v>-2.7404066000000001E-2</c:v>
                </c:pt>
                <c:pt idx="28862">
                  <c:v>-2.9278129E-2</c:v>
                </c:pt>
                <c:pt idx="28863">
                  <c:v>-2.7956551E-2</c:v>
                </c:pt>
                <c:pt idx="28864">
                  <c:v>-2.3828384000000001E-2</c:v>
                </c:pt>
                <c:pt idx="28865">
                  <c:v>-2.8564164E-2</c:v>
                </c:pt>
                <c:pt idx="28866">
                  <c:v>-3.0143151E-2</c:v>
                </c:pt>
                <c:pt idx="28867">
                  <c:v>-2.8789586999999998E-2</c:v>
                </c:pt>
                <c:pt idx="28868">
                  <c:v>-2.9119287000000001E-2</c:v>
                </c:pt>
                <c:pt idx="28869">
                  <c:v>-2.5210639E-2</c:v>
                </c:pt>
                <c:pt idx="28870">
                  <c:v>-2.6384560000000001E-2</c:v>
                </c:pt>
                <c:pt idx="28871">
                  <c:v>-3.3714186E-2</c:v>
                </c:pt>
                <c:pt idx="28872">
                  <c:v>-2.7028585000000001E-2</c:v>
                </c:pt>
                <c:pt idx="28873">
                  <c:v>-2.8410764000000002E-2</c:v>
                </c:pt>
                <c:pt idx="28874">
                  <c:v>-2.7746307000000001E-2</c:v>
                </c:pt>
                <c:pt idx="28875">
                  <c:v>-2.6491786999999999E-2</c:v>
                </c:pt>
                <c:pt idx="28876">
                  <c:v>-3.2017849000000001E-2</c:v>
                </c:pt>
                <c:pt idx="28877">
                  <c:v>-2.8021289000000001E-2</c:v>
                </c:pt>
                <c:pt idx="28878">
                  <c:v>-3.1657569000000003E-2</c:v>
                </c:pt>
                <c:pt idx="28879">
                  <c:v>-2.9594394999999999E-2</c:v>
                </c:pt>
                <c:pt idx="28880">
                  <c:v>-2.9280942000000001E-2</c:v>
                </c:pt>
                <c:pt idx="28881">
                  <c:v>-3.3729486000000003E-2</c:v>
                </c:pt>
                <c:pt idx="28882">
                  <c:v>-3.1537968999999999E-2</c:v>
                </c:pt>
                <c:pt idx="28883">
                  <c:v>-2.5960028E-2</c:v>
                </c:pt>
                <c:pt idx="28884">
                  <c:v>-3.1405128999999997E-2</c:v>
                </c:pt>
                <c:pt idx="28885">
                  <c:v>-2.9485177000000001E-2</c:v>
                </c:pt>
                <c:pt idx="28886">
                  <c:v>-2.8094477999999999E-2</c:v>
                </c:pt>
                <c:pt idx="28887">
                  <c:v>-3.0400845999999999E-2</c:v>
                </c:pt>
                <c:pt idx="28888">
                  <c:v>-3.1964122999999997E-2</c:v>
                </c:pt>
                <c:pt idx="28889">
                  <c:v>-3.1999080999999999E-2</c:v>
                </c:pt>
                <c:pt idx="28890">
                  <c:v>-3.1208125999999999E-2</c:v>
                </c:pt>
                <c:pt idx="28891">
                  <c:v>-3.2184197999999997E-2</c:v>
                </c:pt>
                <c:pt idx="28892">
                  <c:v>-3.5556559000000001E-2</c:v>
                </c:pt>
                <c:pt idx="28893">
                  <c:v>-3.1246670000000001E-2</c:v>
                </c:pt>
                <c:pt idx="28894">
                  <c:v>-2.9746246E-2</c:v>
                </c:pt>
                <c:pt idx="28895">
                  <c:v>-3.2722569999999999E-2</c:v>
                </c:pt>
                <c:pt idx="28896">
                  <c:v>-3.1849849999999999E-2</c:v>
                </c:pt>
                <c:pt idx="28897">
                  <c:v>-3.6147613000000002E-2</c:v>
                </c:pt>
                <c:pt idx="28898">
                  <c:v>-3.7419803000000001E-2</c:v>
                </c:pt>
                <c:pt idx="28899">
                  <c:v>-3.6576509E-2</c:v>
                </c:pt>
                <c:pt idx="28900">
                  <c:v>-3.3154613999999999E-2</c:v>
                </c:pt>
                <c:pt idx="28901">
                  <c:v>-3.6687773E-2</c:v>
                </c:pt>
                <c:pt idx="28902">
                  <c:v>-3.8550656000000003E-2</c:v>
                </c:pt>
                <c:pt idx="28903">
                  <c:v>-4.1551142999999999E-2</c:v>
                </c:pt>
                <c:pt idx="28904">
                  <c:v>-4.4382349000000001E-2</c:v>
                </c:pt>
                <c:pt idx="28905">
                  <c:v>-3.4355570000000002E-2</c:v>
                </c:pt>
                <c:pt idx="28906">
                  <c:v>-3.9334081E-2</c:v>
                </c:pt>
                <c:pt idx="28907">
                  <c:v>-4.1088745000000003E-2</c:v>
                </c:pt>
                <c:pt idx="28908">
                  <c:v>-4.5493878000000001E-2</c:v>
                </c:pt>
                <c:pt idx="28909">
                  <c:v>-4.6681140000000003E-2</c:v>
                </c:pt>
                <c:pt idx="28910">
                  <c:v>-4.298627E-2</c:v>
                </c:pt>
                <c:pt idx="28911">
                  <c:v>-4.5573796999999999E-2</c:v>
                </c:pt>
                <c:pt idx="28912">
                  <c:v>-4.7498199999999997E-2</c:v>
                </c:pt>
                <c:pt idx="28913">
                  <c:v>-4.845294E-2</c:v>
                </c:pt>
                <c:pt idx="28914">
                  <c:v>-4.8118348999999998E-2</c:v>
                </c:pt>
                <c:pt idx="28915">
                  <c:v>-5.3528007000000002E-2</c:v>
                </c:pt>
                <c:pt idx="28916">
                  <c:v>-5.2401491000000001E-2</c:v>
                </c:pt>
                <c:pt idx="28917">
                  <c:v>-5.1411974999999999E-2</c:v>
                </c:pt>
                <c:pt idx="28918">
                  <c:v>-5.4778478999999998E-2</c:v>
                </c:pt>
                <c:pt idx="28919">
                  <c:v>-5.2963439000000001E-2</c:v>
                </c:pt>
                <c:pt idx="28920">
                  <c:v>-4.9707192999999997E-2</c:v>
                </c:pt>
                <c:pt idx="28921">
                  <c:v>-5.0179346999999999E-2</c:v>
                </c:pt>
                <c:pt idx="28922">
                  <c:v>-5.6366671E-2</c:v>
                </c:pt>
                <c:pt idx="28923">
                  <c:v>-6.3354894999999994E-2</c:v>
                </c:pt>
                <c:pt idx="28924">
                  <c:v>-5.3917725E-2</c:v>
                </c:pt>
                <c:pt idx="28925">
                  <c:v>-5.3423733000000001E-2</c:v>
                </c:pt>
                <c:pt idx="28926">
                  <c:v>-5.6497819999999997E-2</c:v>
                </c:pt>
                <c:pt idx="28927">
                  <c:v>-5.6448136000000003E-2</c:v>
                </c:pt>
                <c:pt idx="28928">
                  <c:v>-5.9646323000000001E-2</c:v>
                </c:pt>
                <c:pt idx="28929">
                  <c:v>-5.7066767999999997E-2</c:v>
                </c:pt>
                <c:pt idx="28930">
                  <c:v>-5.8059859999999998E-2</c:v>
                </c:pt>
                <c:pt idx="28931">
                  <c:v>-5.766305E-2</c:v>
                </c:pt>
                <c:pt idx="28932">
                  <c:v>-5.6074738999999998E-2</c:v>
                </c:pt>
                <c:pt idx="28933">
                  <c:v>-5.8219694000000002E-2</c:v>
                </c:pt>
                <c:pt idx="28934">
                  <c:v>-6.0766204999999997E-2</c:v>
                </c:pt>
                <c:pt idx="28935">
                  <c:v>-5.8073971000000002E-2</c:v>
                </c:pt>
                <c:pt idx="28936">
                  <c:v>-5.5245161000000001E-2</c:v>
                </c:pt>
                <c:pt idx="28937">
                  <c:v>-5.831828E-2</c:v>
                </c:pt>
                <c:pt idx="28938">
                  <c:v>-5.9554784999999999E-2</c:v>
                </c:pt>
                <c:pt idx="28939">
                  <c:v>-5.5180664999999997E-2</c:v>
                </c:pt>
                <c:pt idx="28940">
                  <c:v>-5.2694071000000002E-2</c:v>
                </c:pt>
                <c:pt idx="28941">
                  <c:v>-5.6393011999999999E-2</c:v>
                </c:pt>
                <c:pt idx="28942">
                  <c:v>-5.7828188000000003E-2</c:v>
                </c:pt>
                <c:pt idx="28943">
                  <c:v>-5.6440465000000002E-2</c:v>
                </c:pt>
                <c:pt idx="28944">
                  <c:v>-5.3157586999999999E-2</c:v>
                </c:pt>
                <c:pt idx="28945">
                  <c:v>-5.5857616999999998E-2</c:v>
                </c:pt>
                <c:pt idx="28946">
                  <c:v>-5.8337822999999997E-2</c:v>
                </c:pt>
                <c:pt idx="28947">
                  <c:v>-5.5000052000000001E-2</c:v>
                </c:pt>
                <c:pt idx="28948">
                  <c:v>-5.8825947000000003E-2</c:v>
                </c:pt>
                <c:pt idx="28949">
                  <c:v>-5.3325046000000001E-2</c:v>
                </c:pt>
                <c:pt idx="28950">
                  <c:v>-5.8930732E-2</c:v>
                </c:pt>
                <c:pt idx="28951">
                  <c:v>-6.6966310000000001E-2</c:v>
                </c:pt>
                <c:pt idx="28952">
                  <c:v>-6.1216816E-2</c:v>
                </c:pt>
                <c:pt idx="28953">
                  <c:v>-6.0266525000000001E-2</c:v>
                </c:pt>
                <c:pt idx="28954">
                  <c:v>-5.6265928E-2</c:v>
                </c:pt>
                <c:pt idx="28955">
                  <c:v>-6.3359133999999998E-2</c:v>
                </c:pt>
                <c:pt idx="28956">
                  <c:v>-6.2335685000000002E-2</c:v>
                </c:pt>
                <c:pt idx="28957">
                  <c:v>-6.0055438000000003E-2</c:v>
                </c:pt>
                <c:pt idx="28958">
                  <c:v>-5.5761090999999999E-2</c:v>
                </c:pt>
                <c:pt idx="28959">
                  <c:v>-6.0023457000000002E-2</c:v>
                </c:pt>
                <c:pt idx="28960">
                  <c:v>-6.7759669999999994E-2</c:v>
                </c:pt>
                <c:pt idx="28961">
                  <c:v>-6.4546421000000007E-2</c:v>
                </c:pt>
                <c:pt idx="28962">
                  <c:v>-6.0227308E-2</c:v>
                </c:pt>
                <c:pt idx="28963">
                  <c:v>-6.5065763999999998E-2</c:v>
                </c:pt>
                <c:pt idx="28964">
                  <c:v>-6.2186881999999999E-2</c:v>
                </c:pt>
                <c:pt idx="28965">
                  <c:v>-6.3542359000000007E-2</c:v>
                </c:pt>
                <c:pt idx="28966">
                  <c:v>-6.5700053999999994E-2</c:v>
                </c:pt>
                <c:pt idx="28967">
                  <c:v>-6.6943481999999999E-2</c:v>
                </c:pt>
                <c:pt idx="28968">
                  <c:v>-6.3081316999999998E-2</c:v>
                </c:pt>
                <c:pt idx="28969">
                  <c:v>-6.5939954999999995E-2</c:v>
                </c:pt>
                <c:pt idx="28970">
                  <c:v>-6.4963348000000004E-2</c:v>
                </c:pt>
                <c:pt idx="28971">
                  <c:v>-6.9591127000000003E-2</c:v>
                </c:pt>
                <c:pt idx="28972">
                  <c:v>-6.5673738999999995E-2</c:v>
                </c:pt>
                <c:pt idx="28973">
                  <c:v>-6.7649006999999997E-2</c:v>
                </c:pt>
                <c:pt idx="28974">
                  <c:v>-6.5306075000000005E-2</c:v>
                </c:pt>
                <c:pt idx="28975">
                  <c:v>-7.5293458999999993E-2</c:v>
                </c:pt>
                <c:pt idx="28976">
                  <c:v>-7.4061215E-2</c:v>
                </c:pt>
                <c:pt idx="28977">
                  <c:v>-6.8466447E-2</c:v>
                </c:pt>
                <c:pt idx="28978">
                  <c:v>-7.3430508000000005E-2</c:v>
                </c:pt>
                <c:pt idx="28979">
                  <c:v>-7.5947194999999995E-2</c:v>
                </c:pt>
                <c:pt idx="28980">
                  <c:v>-7.7188954000000004E-2</c:v>
                </c:pt>
                <c:pt idx="28981">
                  <c:v>-7.7041685999999998E-2</c:v>
                </c:pt>
                <c:pt idx="28982">
                  <c:v>-7.8584790000000002E-2</c:v>
                </c:pt>
                <c:pt idx="28983">
                  <c:v>-7.8304626000000002E-2</c:v>
                </c:pt>
                <c:pt idx="28984">
                  <c:v>-7.8002602000000004E-2</c:v>
                </c:pt>
                <c:pt idx="28985">
                  <c:v>-8.5579826999999997E-2</c:v>
                </c:pt>
                <c:pt idx="28986">
                  <c:v>-8.2087114000000003E-2</c:v>
                </c:pt>
                <c:pt idx="28987">
                  <c:v>-7.9249516000000006E-2</c:v>
                </c:pt>
                <c:pt idx="28988">
                  <c:v>-8.3281754999999999E-2</c:v>
                </c:pt>
                <c:pt idx="28989">
                  <c:v>-8.3706267000000001E-2</c:v>
                </c:pt>
                <c:pt idx="28990">
                  <c:v>-8.5798061999999994E-2</c:v>
                </c:pt>
                <c:pt idx="28991">
                  <c:v>-8.2759127000000002E-2</c:v>
                </c:pt>
                <c:pt idx="28992">
                  <c:v>-8.6371361999999993E-2</c:v>
                </c:pt>
                <c:pt idx="28993">
                  <c:v>-8.0602691000000004E-2</c:v>
                </c:pt>
                <c:pt idx="28994">
                  <c:v>-8.6382262000000001E-2</c:v>
                </c:pt>
                <c:pt idx="28995">
                  <c:v>-8.7606779999999995E-2</c:v>
                </c:pt>
                <c:pt idx="28996">
                  <c:v>-8.8849775000000006E-2</c:v>
                </c:pt>
                <c:pt idx="28997">
                  <c:v>-8.7383442000000006E-2</c:v>
                </c:pt>
                <c:pt idx="28998">
                  <c:v>-8.2643665000000005E-2</c:v>
                </c:pt>
                <c:pt idx="28999">
                  <c:v>-9.0089067999999994E-2</c:v>
                </c:pt>
                <c:pt idx="29000">
                  <c:v>-9.0232073999999995E-2</c:v>
                </c:pt>
                <c:pt idx="29001">
                  <c:v>-8.5054888999999995E-2</c:v>
                </c:pt>
                <c:pt idx="29002">
                  <c:v>-8.6575389000000003E-2</c:v>
                </c:pt>
                <c:pt idx="29003">
                  <c:v>-8.7069139000000004E-2</c:v>
                </c:pt>
                <c:pt idx="29004">
                  <c:v>-9.0893506999999998E-2</c:v>
                </c:pt>
                <c:pt idx="29005">
                  <c:v>-8.8451661000000001E-2</c:v>
                </c:pt>
                <c:pt idx="29006">
                  <c:v>-8.6699611999999995E-2</c:v>
                </c:pt>
                <c:pt idx="29007">
                  <c:v>-8.9313239000000003E-2</c:v>
                </c:pt>
                <c:pt idx="29008">
                  <c:v>-8.9146473000000004E-2</c:v>
                </c:pt>
                <c:pt idx="29009">
                  <c:v>-8.9165121E-2</c:v>
                </c:pt>
                <c:pt idx="29010">
                  <c:v>-9.3019827999999999E-2</c:v>
                </c:pt>
                <c:pt idx="29011">
                  <c:v>-9.3404122000000006E-2</c:v>
                </c:pt>
                <c:pt idx="29012">
                  <c:v>-8.7129302000000006E-2</c:v>
                </c:pt>
                <c:pt idx="29013">
                  <c:v>-8.8655560999999994E-2</c:v>
                </c:pt>
                <c:pt idx="29014">
                  <c:v>-9.1834523000000001E-2</c:v>
                </c:pt>
                <c:pt idx="29015">
                  <c:v>-8.8225409000000005E-2</c:v>
                </c:pt>
                <c:pt idx="29016">
                  <c:v>-8.7404526999999996E-2</c:v>
                </c:pt>
                <c:pt idx="29017">
                  <c:v>-8.8537431999999999E-2</c:v>
                </c:pt>
                <c:pt idx="29018">
                  <c:v>-9.0351388000000005E-2</c:v>
                </c:pt>
                <c:pt idx="29019">
                  <c:v>-9.4510443999999999E-2</c:v>
                </c:pt>
                <c:pt idx="29020">
                  <c:v>-8.7559133999999997E-2</c:v>
                </c:pt>
                <c:pt idx="29021">
                  <c:v>-9.4058043999999993E-2</c:v>
                </c:pt>
                <c:pt idx="29022">
                  <c:v>-8.9617348999999999E-2</c:v>
                </c:pt>
                <c:pt idx="29023">
                  <c:v>-8.5270539000000006E-2</c:v>
                </c:pt>
                <c:pt idx="29024">
                  <c:v>-9.0414069999999999E-2</c:v>
                </c:pt>
                <c:pt idx="29025">
                  <c:v>-9.1416745999999993E-2</c:v>
                </c:pt>
                <c:pt idx="29026">
                  <c:v>-8.9815437999999997E-2</c:v>
                </c:pt>
                <c:pt idx="29027">
                  <c:v>-8.6189008999999997E-2</c:v>
                </c:pt>
                <c:pt idx="29028">
                  <c:v>-8.9338637999999998E-2</c:v>
                </c:pt>
                <c:pt idx="29029">
                  <c:v>-9.4294510999999998E-2</c:v>
                </c:pt>
                <c:pt idx="29030">
                  <c:v>-8.3903677999999995E-2</c:v>
                </c:pt>
                <c:pt idx="29031">
                  <c:v>-8.6914918999999993E-2</c:v>
                </c:pt>
                <c:pt idx="29032">
                  <c:v>-8.6398437999999994E-2</c:v>
                </c:pt>
                <c:pt idx="29033">
                  <c:v>-9.3170329999999996E-2</c:v>
                </c:pt>
                <c:pt idx="29034">
                  <c:v>-9.0057715999999996E-2</c:v>
                </c:pt>
                <c:pt idx="29035">
                  <c:v>-8.3195276999999998E-2</c:v>
                </c:pt>
                <c:pt idx="29036">
                  <c:v>-8.7270773999999995E-2</c:v>
                </c:pt>
                <c:pt idx="29037">
                  <c:v>-8.3764985E-2</c:v>
                </c:pt>
                <c:pt idx="29038">
                  <c:v>-9.2544794E-2</c:v>
                </c:pt>
                <c:pt idx="29039">
                  <c:v>-8.5638948000000006E-2</c:v>
                </c:pt>
                <c:pt idx="29040">
                  <c:v>-9.1053634999999994E-2</c:v>
                </c:pt>
                <c:pt idx="29041">
                  <c:v>-8.8583290999999995E-2</c:v>
                </c:pt>
                <c:pt idx="29042">
                  <c:v>-8.2442887000000006E-2</c:v>
                </c:pt>
                <c:pt idx="29043">
                  <c:v>-9.0753816000000001E-2</c:v>
                </c:pt>
                <c:pt idx="29044">
                  <c:v>-8.6521737000000001E-2</c:v>
                </c:pt>
                <c:pt idx="29045">
                  <c:v>-8.8744140999999999E-2</c:v>
                </c:pt>
                <c:pt idx="29046">
                  <c:v>-8.8863432000000006E-2</c:v>
                </c:pt>
                <c:pt idx="29047">
                  <c:v>-8.7612546999999999E-2</c:v>
                </c:pt>
                <c:pt idx="29048">
                  <c:v>-9.0499072999999999E-2</c:v>
                </c:pt>
                <c:pt idx="29049">
                  <c:v>-9.1863945000000002E-2</c:v>
                </c:pt>
                <c:pt idx="29050">
                  <c:v>-9.4929746999999995E-2</c:v>
                </c:pt>
                <c:pt idx="29051">
                  <c:v>-9.1829032000000005E-2</c:v>
                </c:pt>
                <c:pt idx="29052">
                  <c:v>-9.4225726999999995E-2</c:v>
                </c:pt>
                <c:pt idx="29053">
                  <c:v>-9.6825242000000006E-2</c:v>
                </c:pt>
                <c:pt idx="29054">
                  <c:v>-9.3792117999999994E-2</c:v>
                </c:pt>
                <c:pt idx="29055">
                  <c:v>-9.7418009999999999E-2</c:v>
                </c:pt>
                <c:pt idx="29056">
                  <c:v>-9.7342743999999995E-2</c:v>
                </c:pt>
                <c:pt idx="29057">
                  <c:v>-0.103608623</c:v>
                </c:pt>
                <c:pt idx="29058">
                  <c:v>-9.8436862E-2</c:v>
                </c:pt>
                <c:pt idx="29059">
                  <c:v>-9.7074657999999994E-2</c:v>
                </c:pt>
                <c:pt idx="29060">
                  <c:v>-9.8589948999999996E-2</c:v>
                </c:pt>
                <c:pt idx="29061">
                  <c:v>-9.8879702E-2</c:v>
                </c:pt>
                <c:pt idx="29062">
                  <c:v>-0.104268149</c:v>
                </c:pt>
                <c:pt idx="29063">
                  <c:v>-0.10316906100000001</c:v>
                </c:pt>
                <c:pt idx="29064">
                  <c:v>-0.107325822</c:v>
                </c:pt>
                <c:pt idx="29065">
                  <c:v>-0.101189628</c:v>
                </c:pt>
                <c:pt idx="29066">
                  <c:v>-0.10108605800000001</c:v>
                </c:pt>
                <c:pt idx="29067">
                  <c:v>-0.10639000699999999</c:v>
                </c:pt>
                <c:pt idx="29068">
                  <c:v>-0.100023985</c:v>
                </c:pt>
                <c:pt idx="29069">
                  <c:v>-0.105151907</c:v>
                </c:pt>
                <c:pt idx="29070">
                  <c:v>-0.101737805</c:v>
                </c:pt>
                <c:pt idx="29071">
                  <c:v>-0.108179994</c:v>
                </c:pt>
                <c:pt idx="29072">
                  <c:v>-0.110897914</c:v>
                </c:pt>
                <c:pt idx="29073">
                  <c:v>-0.104126565</c:v>
                </c:pt>
                <c:pt idx="29074">
                  <c:v>-0.109256029</c:v>
                </c:pt>
                <c:pt idx="29075">
                  <c:v>-0.105418414</c:v>
                </c:pt>
                <c:pt idx="29076">
                  <c:v>-0.11011911200000001</c:v>
                </c:pt>
                <c:pt idx="29077">
                  <c:v>-0.109534279</c:v>
                </c:pt>
                <c:pt idx="29078">
                  <c:v>-0.104315162</c:v>
                </c:pt>
                <c:pt idx="29079">
                  <c:v>-0.10717486599999999</c:v>
                </c:pt>
                <c:pt idx="29080">
                  <c:v>-0.105282396</c:v>
                </c:pt>
                <c:pt idx="29081">
                  <c:v>-0.10639267400000001</c:v>
                </c:pt>
                <c:pt idx="29082">
                  <c:v>-0.108274922</c:v>
                </c:pt>
                <c:pt idx="29083">
                  <c:v>-0.10955696600000001</c:v>
                </c:pt>
                <c:pt idx="29084">
                  <c:v>-0.10957771500000001</c:v>
                </c:pt>
                <c:pt idx="29085">
                  <c:v>-0.109112203</c:v>
                </c:pt>
                <c:pt idx="29086">
                  <c:v>-0.11049813</c:v>
                </c:pt>
                <c:pt idx="29087">
                  <c:v>-0.108301021</c:v>
                </c:pt>
                <c:pt idx="29088">
                  <c:v>-0.107821576</c:v>
                </c:pt>
                <c:pt idx="29089">
                  <c:v>-0.109677538</c:v>
                </c:pt>
                <c:pt idx="29090">
                  <c:v>-0.11103306</c:v>
                </c:pt>
                <c:pt idx="29091">
                  <c:v>-0.114256285</c:v>
                </c:pt>
                <c:pt idx="29092">
                  <c:v>-0.109609596</c:v>
                </c:pt>
                <c:pt idx="29093">
                  <c:v>-0.114939652</c:v>
                </c:pt>
                <c:pt idx="29094">
                  <c:v>-0.115958676</c:v>
                </c:pt>
                <c:pt idx="29095">
                  <c:v>-0.11774485599999999</c:v>
                </c:pt>
                <c:pt idx="29096">
                  <c:v>-0.115107819</c:v>
                </c:pt>
                <c:pt idx="29097">
                  <c:v>-0.117657527</c:v>
                </c:pt>
                <c:pt idx="29098">
                  <c:v>-0.124313839</c:v>
                </c:pt>
                <c:pt idx="29099">
                  <c:v>-0.120792337</c:v>
                </c:pt>
                <c:pt idx="29100">
                  <c:v>-0.118540995</c:v>
                </c:pt>
                <c:pt idx="29101">
                  <c:v>-0.114369154</c:v>
                </c:pt>
                <c:pt idx="29102">
                  <c:v>-0.117313497</c:v>
                </c:pt>
                <c:pt idx="29103">
                  <c:v>-0.122722648</c:v>
                </c:pt>
                <c:pt idx="29104">
                  <c:v>-0.119460367</c:v>
                </c:pt>
                <c:pt idx="29105">
                  <c:v>-0.121446811</c:v>
                </c:pt>
                <c:pt idx="29106">
                  <c:v>-0.122658551</c:v>
                </c:pt>
                <c:pt idx="29107">
                  <c:v>-0.123138726</c:v>
                </c:pt>
                <c:pt idx="29108">
                  <c:v>-0.119182818</c:v>
                </c:pt>
                <c:pt idx="29109">
                  <c:v>-0.119134344</c:v>
                </c:pt>
                <c:pt idx="29110">
                  <c:v>-0.12341959800000001</c:v>
                </c:pt>
                <c:pt idx="29111">
                  <c:v>-0.1216169</c:v>
                </c:pt>
                <c:pt idx="29112">
                  <c:v>-0.121709071</c:v>
                </c:pt>
                <c:pt idx="29113">
                  <c:v>-0.11798676800000001</c:v>
                </c:pt>
                <c:pt idx="29114">
                  <c:v>-0.11793457</c:v>
                </c:pt>
                <c:pt idx="29115">
                  <c:v>-0.11851114</c:v>
                </c:pt>
                <c:pt idx="29116">
                  <c:v>-0.114295334</c:v>
                </c:pt>
                <c:pt idx="29117">
                  <c:v>-0.11262659699999999</c:v>
                </c:pt>
                <c:pt idx="29118">
                  <c:v>-0.12545274200000001</c:v>
                </c:pt>
                <c:pt idx="29119">
                  <c:v>-0.120704331</c:v>
                </c:pt>
                <c:pt idx="29120">
                  <c:v>-0.114262529</c:v>
                </c:pt>
                <c:pt idx="29121">
                  <c:v>-0.116479345</c:v>
                </c:pt>
                <c:pt idx="29122">
                  <c:v>-0.12104514199999999</c:v>
                </c:pt>
                <c:pt idx="29123">
                  <c:v>-0.114126511</c:v>
                </c:pt>
                <c:pt idx="29124">
                  <c:v>-0.116818003</c:v>
                </c:pt>
                <c:pt idx="29125">
                  <c:v>-0.12195470899999999</c:v>
                </c:pt>
                <c:pt idx="29126">
                  <c:v>-0.12430956999999999</c:v>
                </c:pt>
                <c:pt idx="29127">
                  <c:v>-0.114328578</c:v>
                </c:pt>
                <c:pt idx="29128">
                  <c:v>-0.112854682</c:v>
                </c:pt>
                <c:pt idx="29129">
                  <c:v>-0.11941671399999999</c:v>
                </c:pt>
                <c:pt idx="29130">
                  <c:v>-0.118533343</c:v>
                </c:pt>
                <c:pt idx="29131">
                  <c:v>-0.119955204</c:v>
                </c:pt>
                <c:pt idx="29132">
                  <c:v>-0.11960441600000001</c:v>
                </c:pt>
                <c:pt idx="29133">
                  <c:v>-0.124388523</c:v>
                </c:pt>
                <c:pt idx="29134">
                  <c:v>-0.116301589</c:v>
                </c:pt>
                <c:pt idx="29135">
                  <c:v>-0.112484217</c:v>
                </c:pt>
                <c:pt idx="29136">
                  <c:v>-0.116454408</c:v>
                </c:pt>
                <c:pt idx="29137">
                  <c:v>-0.12637309699999999</c:v>
                </c:pt>
                <c:pt idx="29138">
                  <c:v>-0.121428512</c:v>
                </c:pt>
                <c:pt idx="29139">
                  <c:v>-0.113839306</c:v>
                </c:pt>
                <c:pt idx="29140">
                  <c:v>-0.126217514</c:v>
                </c:pt>
                <c:pt idx="29141">
                  <c:v>-0.124321602</c:v>
                </c:pt>
                <c:pt idx="29142">
                  <c:v>-0.114677399</c:v>
                </c:pt>
                <c:pt idx="29143">
                  <c:v>-0.12098909200000001</c:v>
                </c:pt>
                <c:pt idx="29144">
                  <c:v>-0.127266675</c:v>
                </c:pt>
                <c:pt idx="29145">
                  <c:v>-0.120346181</c:v>
                </c:pt>
                <c:pt idx="29146">
                  <c:v>-0.11437314699999999</c:v>
                </c:pt>
                <c:pt idx="29147">
                  <c:v>-0.122571692</c:v>
                </c:pt>
                <c:pt idx="29148">
                  <c:v>-0.120248809</c:v>
                </c:pt>
                <c:pt idx="29149">
                  <c:v>-0.122071467</c:v>
                </c:pt>
                <c:pt idx="29150">
                  <c:v>-0.121236868</c:v>
                </c:pt>
                <c:pt idx="29151">
                  <c:v>-0.12395276099999999</c:v>
                </c:pt>
                <c:pt idx="29152">
                  <c:v>-0.12262231899999999</c:v>
                </c:pt>
                <c:pt idx="29153">
                  <c:v>-0.12005342500000001</c:v>
                </c:pt>
                <c:pt idx="29154">
                  <c:v>-0.123727649</c:v>
                </c:pt>
                <c:pt idx="29155">
                  <c:v>-0.125074938</c:v>
                </c:pt>
                <c:pt idx="29156">
                  <c:v>-0.1196509</c:v>
                </c:pt>
                <c:pt idx="29157">
                  <c:v>-0.12570826700000001</c:v>
                </c:pt>
                <c:pt idx="29158">
                  <c:v>-0.121593192</c:v>
                </c:pt>
                <c:pt idx="29159">
                  <c:v>-0.12230825400000001</c:v>
                </c:pt>
                <c:pt idx="29160">
                  <c:v>-0.121674374</c:v>
                </c:pt>
                <c:pt idx="29161">
                  <c:v>-0.124282137</c:v>
                </c:pt>
                <c:pt idx="29162">
                  <c:v>-0.122516446</c:v>
                </c:pt>
                <c:pt idx="29163">
                  <c:v>-0.12337904399999999</c:v>
                </c:pt>
                <c:pt idx="29164">
                  <c:v>-0.125129834</c:v>
                </c:pt>
                <c:pt idx="29165">
                  <c:v>-0.123889051</c:v>
                </c:pt>
                <c:pt idx="29166">
                  <c:v>-0.119253024</c:v>
                </c:pt>
                <c:pt idx="29167">
                  <c:v>-0.122467466</c:v>
                </c:pt>
                <c:pt idx="29168">
                  <c:v>-0.125641689</c:v>
                </c:pt>
                <c:pt idx="29169">
                  <c:v>-0.121595807</c:v>
                </c:pt>
                <c:pt idx="29170">
                  <c:v>-0.12228097</c:v>
                </c:pt>
                <c:pt idx="29171">
                  <c:v>-0.123254091</c:v>
                </c:pt>
                <c:pt idx="29172">
                  <c:v>-0.120260015</c:v>
                </c:pt>
                <c:pt idx="29173">
                  <c:v>-0.121823289</c:v>
                </c:pt>
                <c:pt idx="29174">
                  <c:v>-0.120257378</c:v>
                </c:pt>
                <c:pt idx="29175">
                  <c:v>-0.12563750100000001</c:v>
                </c:pt>
                <c:pt idx="29176">
                  <c:v>-0.121940836</c:v>
                </c:pt>
                <c:pt idx="29177">
                  <c:v>-0.12310411</c:v>
                </c:pt>
                <c:pt idx="29178">
                  <c:v>-0.120399348</c:v>
                </c:pt>
                <c:pt idx="29179">
                  <c:v>-0.119419575</c:v>
                </c:pt>
                <c:pt idx="29180">
                  <c:v>-0.120739676</c:v>
                </c:pt>
                <c:pt idx="29181">
                  <c:v>-0.118036032</c:v>
                </c:pt>
                <c:pt idx="29182">
                  <c:v>-0.121050805</c:v>
                </c:pt>
                <c:pt idx="29183">
                  <c:v>-0.116671503</c:v>
                </c:pt>
                <c:pt idx="29184">
                  <c:v>-0.11729276900000001</c:v>
                </c:pt>
                <c:pt idx="29185">
                  <c:v>-0.120259531</c:v>
                </c:pt>
                <c:pt idx="29186">
                  <c:v>-0.11733906</c:v>
                </c:pt>
                <c:pt idx="29187">
                  <c:v>-0.121612363</c:v>
                </c:pt>
                <c:pt idx="29188">
                  <c:v>-0.11621770300000001</c:v>
                </c:pt>
                <c:pt idx="29189">
                  <c:v>-0.12186867</c:v>
                </c:pt>
                <c:pt idx="29190">
                  <c:v>-0.118350118</c:v>
                </c:pt>
                <c:pt idx="29191">
                  <c:v>-0.117129594</c:v>
                </c:pt>
                <c:pt idx="29192">
                  <c:v>-0.11776434600000001</c:v>
                </c:pt>
                <c:pt idx="29193">
                  <c:v>-0.119220562</c:v>
                </c:pt>
                <c:pt idx="29194">
                  <c:v>-0.119538441</c:v>
                </c:pt>
                <c:pt idx="29195">
                  <c:v>-0.121513449</c:v>
                </c:pt>
                <c:pt idx="29196">
                  <c:v>-0.12308698899999999</c:v>
                </c:pt>
                <c:pt idx="29197">
                  <c:v>-0.120837957</c:v>
                </c:pt>
                <c:pt idx="29198">
                  <c:v>-0.11903670399999999</c:v>
                </c:pt>
                <c:pt idx="29199">
                  <c:v>-0.12048413600000001</c:v>
                </c:pt>
                <c:pt idx="29200">
                  <c:v>-0.12183208</c:v>
                </c:pt>
                <c:pt idx="29201">
                  <c:v>-0.117261298</c:v>
                </c:pt>
                <c:pt idx="29202">
                  <c:v>-0.120860144</c:v>
                </c:pt>
                <c:pt idx="29203">
                  <c:v>-0.122553922</c:v>
                </c:pt>
                <c:pt idx="29204">
                  <c:v>-0.118954271</c:v>
                </c:pt>
                <c:pt idx="29205">
                  <c:v>-0.12469577</c:v>
                </c:pt>
                <c:pt idx="29206">
                  <c:v>-0.117162637</c:v>
                </c:pt>
                <c:pt idx="29207">
                  <c:v>-0.121470302</c:v>
                </c:pt>
                <c:pt idx="29208">
                  <c:v>-0.12510596199999999</c:v>
                </c:pt>
                <c:pt idx="29209">
                  <c:v>-0.12579011900000001</c:v>
                </c:pt>
                <c:pt idx="29210">
                  <c:v>-0.121442512</c:v>
                </c:pt>
                <c:pt idx="29211">
                  <c:v>-0.116114862</c:v>
                </c:pt>
                <c:pt idx="29212">
                  <c:v>-0.121822156</c:v>
                </c:pt>
                <c:pt idx="29213">
                  <c:v>-0.122281812</c:v>
                </c:pt>
                <c:pt idx="29214">
                  <c:v>-0.123560712</c:v>
                </c:pt>
                <c:pt idx="29215">
                  <c:v>-0.12150155</c:v>
                </c:pt>
                <c:pt idx="29216">
                  <c:v>-0.120352864</c:v>
                </c:pt>
                <c:pt idx="29217">
                  <c:v>-0.126222998</c:v>
                </c:pt>
                <c:pt idx="29218">
                  <c:v>-0.12349329100000001</c:v>
                </c:pt>
                <c:pt idx="29219">
                  <c:v>-0.123523913</c:v>
                </c:pt>
                <c:pt idx="29220">
                  <c:v>-0.122261442</c:v>
                </c:pt>
                <c:pt idx="29221">
                  <c:v>-0.12506094600000001</c:v>
                </c:pt>
                <c:pt idx="29222">
                  <c:v>-0.125879407</c:v>
                </c:pt>
                <c:pt idx="29223">
                  <c:v>-0.12409137200000001</c:v>
                </c:pt>
                <c:pt idx="29224">
                  <c:v>-0.12556621400000001</c:v>
                </c:pt>
                <c:pt idx="29225">
                  <c:v>-0.12524344000000001</c:v>
                </c:pt>
                <c:pt idx="29226">
                  <c:v>-0.1221174</c:v>
                </c:pt>
                <c:pt idx="29227">
                  <c:v>-0.127938002</c:v>
                </c:pt>
                <c:pt idx="29228">
                  <c:v>-0.12793452999999999</c:v>
                </c:pt>
                <c:pt idx="29229">
                  <c:v>-0.120568223</c:v>
                </c:pt>
                <c:pt idx="29230">
                  <c:v>-0.12483026799999999</c:v>
                </c:pt>
                <c:pt idx="29231">
                  <c:v>-0.124509089</c:v>
                </c:pt>
                <c:pt idx="29232">
                  <c:v>-0.12536430400000001</c:v>
                </c:pt>
                <c:pt idx="29233">
                  <c:v>-0.12107714999999999</c:v>
                </c:pt>
                <c:pt idx="29234">
                  <c:v>-0.12470497899999999</c:v>
                </c:pt>
                <c:pt idx="29235">
                  <c:v>-0.12402587399999999</c:v>
                </c:pt>
                <c:pt idx="29236">
                  <c:v>-0.122630693</c:v>
                </c:pt>
                <c:pt idx="29237">
                  <c:v>-0.12048658</c:v>
                </c:pt>
                <c:pt idx="29238">
                  <c:v>-0.11698515700000001</c:v>
                </c:pt>
                <c:pt idx="29239">
                  <c:v>-0.118489578</c:v>
                </c:pt>
                <c:pt idx="29240">
                  <c:v>-0.118051603</c:v>
                </c:pt>
                <c:pt idx="29241">
                  <c:v>-0.121329688</c:v>
                </c:pt>
                <c:pt idx="29242">
                  <c:v>-0.114788458</c:v>
                </c:pt>
                <c:pt idx="29243">
                  <c:v>-0.11273462300000001</c:v>
                </c:pt>
                <c:pt idx="29244">
                  <c:v>-0.116123646</c:v>
                </c:pt>
                <c:pt idx="29245">
                  <c:v>-0.12202334400000001</c:v>
                </c:pt>
                <c:pt idx="29246">
                  <c:v>-0.117957957</c:v>
                </c:pt>
                <c:pt idx="29247">
                  <c:v>-0.107749529</c:v>
                </c:pt>
                <c:pt idx="29248">
                  <c:v>-0.11688204100000001</c:v>
                </c:pt>
                <c:pt idx="29249">
                  <c:v>-0.110583395</c:v>
                </c:pt>
                <c:pt idx="29250">
                  <c:v>-0.108092956</c:v>
                </c:pt>
                <c:pt idx="29251">
                  <c:v>-0.11340489199999999</c:v>
                </c:pt>
                <c:pt idx="29252">
                  <c:v>-0.113640994</c:v>
                </c:pt>
                <c:pt idx="29253">
                  <c:v>-0.10539425199999999</c:v>
                </c:pt>
                <c:pt idx="29254">
                  <c:v>-0.10814999</c:v>
                </c:pt>
                <c:pt idx="29255">
                  <c:v>-0.114469141</c:v>
                </c:pt>
                <c:pt idx="29256">
                  <c:v>-0.11005374</c:v>
                </c:pt>
                <c:pt idx="29257">
                  <c:v>-0.108279809</c:v>
                </c:pt>
                <c:pt idx="29258">
                  <c:v>-0.1126182</c:v>
                </c:pt>
                <c:pt idx="29259">
                  <c:v>-0.110288739</c:v>
                </c:pt>
                <c:pt idx="29260">
                  <c:v>-0.10962567500000001</c:v>
                </c:pt>
                <c:pt idx="29261">
                  <c:v>-0.107799545</c:v>
                </c:pt>
                <c:pt idx="29262">
                  <c:v>-0.10875693</c:v>
                </c:pt>
                <c:pt idx="29263">
                  <c:v>-0.109856278</c:v>
                </c:pt>
                <c:pt idx="29264">
                  <c:v>-0.103611968</c:v>
                </c:pt>
                <c:pt idx="29265">
                  <c:v>-0.103716895</c:v>
                </c:pt>
                <c:pt idx="29266">
                  <c:v>-0.11213219200000001</c:v>
                </c:pt>
                <c:pt idx="29267">
                  <c:v>-0.10290727</c:v>
                </c:pt>
                <c:pt idx="29268">
                  <c:v>-0.103381924</c:v>
                </c:pt>
                <c:pt idx="29269">
                  <c:v>-0.107046165</c:v>
                </c:pt>
                <c:pt idx="29270">
                  <c:v>-0.101047203</c:v>
                </c:pt>
                <c:pt idx="29271">
                  <c:v>-0.105814531</c:v>
                </c:pt>
                <c:pt idx="29272">
                  <c:v>-0.10160759799999999</c:v>
                </c:pt>
                <c:pt idx="29273">
                  <c:v>-0.102990314</c:v>
                </c:pt>
                <c:pt idx="29274">
                  <c:v>-0.104723886</c:v>
                </c:pt>
                <c:pt idx="29275">
                  <c:v>-9.7908057000000007E-2</c:v>
                </c:pt>
                <c:pt idx="29276">
                  <c:v>-0.10408540099999999</c:v>
                </c:pt>
                <c:pt idx="29277">
                  <c:v>-0.10222039400000001</c:v>
                </c:pt>
                <c:pt idx="29278">
                  <c:v>-9.9079608999999999E-2</c:v>
                </c:pt>
                <c:pt idx="29279">
                  <c:v>-0.10142984200000001</c:v>
                </c:pt>
                <c:pt idx="29280">
                  <c:v>-9.8633967000000003E-2</c:v>
                </c:pt>
                <c:pt idx="29281">
                  <c:v>-0.100349307</c:v>
                </c:pt>
                <c:pt idx="29282">
                  <c:v>-9.9782273000000005E-2</c:v>
                </c:pt>
                <c:pt idx="29283">
                  <c:v>-9.7533232999999997E-2</c:v>
                </c:pt>
                <c:pt idx="29284">
                  <c:v>-9.9528134000000004E-2</c:v>
                </c:pt>
                <c:pt idx="29285">
                  <c:v>-0.10095638799999999</c:v>
                </c:pt>
                <c:pt idx="29286">
                  <c:v>-9.9609747999999998E-2</c:v>
                </c:pt>
                <c:pt idx="29287">
                  <c:v>-9.8120502999999998E-2</c:v>
                </c:pt>
                <c:pt idx="29288">
                  <c:v>-0.103041999</c:v>
                </c:pt>
                <c:pt idx="29289">
                  <c:v>-0.100361533</c:v>
                </c:pt>
                <c:pt idx="29290">
                  <c:v>-9.6468112999999994E-2</c:v>
                </c:pt>
                <c:pt idx="29291">
                  <c:v>-9.9451646000000005E-2</c:v>
                </c:pt>
                <c:pt idx="29292">
                  <c:v>-0.102848515</c:v>
                </c:pt>
                <c:pt idx="29293">
                  <c:v>-0.10231295999999999</c:v>
                </c:pt>
                <c:pt idx="29294">
                  <c:v>-0.100535177</c:v>
                </c:pt>
                <c:pt idx="29295">
                  <c:v>-0.102706186</c:v>
                </c:pt>
                <c:pt idx="29296">
                  <c:v>-0.100638375</c:v>
                </c:pt>
                <c:pt idx="29297">
                  <c:v>-0.10186795899999999</c:v>
                </c:pt>
                <c:pt idx="29298">
                  <c:v>-0.101793781</c:v>
                </c:pt>
                <c:pt idx="29299">
                  <c:v>-0.106080405</c:v>
                </c:pt>
                <c:pt idx="29300">
                  <c:v>-0.105681337</c:v>
                </c:pt>
                <c:pt idx="29301">
                  <c:v>-0.103448547</c:v>
                </c:pt>
                <c:pt idx="29302">
                  <c:v>-0.10652012399999999</c:v>
                </c:pt>
                <c:pt idx="29303">
                  <c:v>-0.106614396</c:v>
                </c:pt>
                <c:pt idx="29304">
                  <c:v>-0.101367623</c:v>
                </c:pt>
                <c:pt idx="29305">
                  <c:v>-0.106025763</c:v>
                </c:pt>
                <c:pt idx="29306">
                  <c:v>-0.107889444</c:v>
                </c:pt>
                <c:pt idx="29307">
                  <c:v>-0.103926398</c:v>
                </c:pt>
                <c:pt idx="29308">
                  <c:v>-0.10235746900000001</c:v>
                </c:pt>
                <c:pt idx="29309">
                  <c:v>-0.10649575999999999</c:v>
                </c:pt>
                <c:pt idx="29310">
                  <c:v>-0.105448075</c:v>
                </c:pt>
                <c:pt idx="29311">
                  <c:v>-0.10833814</c:v>
                </c:pt>
                <c:pt idx="29312">
                  <c:v>-0.10891988900000001</c:v>
                </c:pt>
                <c:pt idx="29313">
                  <c:v>-0.10857448</c:v>
                </c:pt>
                <c:pt idx="29314">
                  <c:v>-0.108462512</c:v>
                </c:pt>
                <c:pt idx="29315">
                  <c:v>-0.107900053</c:v>
                </c:pt>
                <c:pt idx="29316">
                  <c:v>-0.10414981099999999</c:v>
                </c:pt>
                <c:pt idx="29317">
                  <c:v>-0.106008165</c:v>
                </c:pt>
                <c:pt idx="29318">
                  <c:v>-0.104446732</c:v>
                </c:pt>
                <c:pt idx="29319">
                  <c:v>-0.108287007</c:v>
                </c:pt>
                <c:pt idx="29320">
                  <c:v>-0.107804805</c:v>
                </c:pt>
                <c:pt idx="29321">
                  <c:v>-0.10339275000000001</c:v>
                </c:pt>
                <c:pt idx="29322">
                  <c:v>-0.103232592</c:v>
                </c:pt>
                <c:pt idx="29323">
                  <c:v>-0.10215082</c:v>
                </c:pt>
                <c:pt idx="29324">
                  <c:v>-0.104213074</c:v>
                </c:pt>
                <c:pt idx="29325">
                  <c:v>-0.102596268</c:v>
                </c:pt>
                <c:pt idx="29326">
                  <c:v>-0.105993606</c:v>
                </c:pt>
                <c:pt idx="29327">
                  <c:v>-0.10597949500000001</c:v>
                </c:pt>
                <c:pt idx="29328">
                  <c:v>-0.10395488899999999</c:v>
                </c:pt>
                <c:pt idx="29329">
                  <c:v>-0.100952178</c:v>
                </c:pt>
                <c:pt idx="29330">
                  <c:v>-9.5377906999999998E-2</c:v>
                </c:pt>
                <c:pt idx="29331">
                  <c:v>-0.100832596</c:v>
                </c:pt>
                <c:pt idx="29332">
                  <c:v>-0.10142177300000001</c:v>
                </c:pt>
                <c:pt idx="29333">
                  <c:v>-9.7457126000000005E-2</c:v>
                </c:pt>
                <c:pt idx="29334">
                  <c:v>-9.3853980000000004E-2</c:v>
                </c:pt>
                <c:pt idx="29335">
                  <c:v>-0.10071055600000001</c:v>
                </c:pt>
                <c:pt idx="29336">
                  <c:v>-9.7101024999999994E-2</c:v>
                </c:pt>
                <c:pt idx="29337">
                  <c:v>-9.2701212000000005E-2</c:v>
                </c:pt>
                <c:pt idx="29338">
                  <c:v>-9.3242570999999996E-2</c:v>
                </c:pt>
                <c:pt idx="29339">
                  <c:v>-9.7088440999999998E-2</c:v>
                </c:pt>
                <c:pt idx="29340">
                  <c:v>-9.4849727999999994E-2</c:v>
                </c:pt>
                <c:pt idx="29341">
                  <c:v>-9.0421691999999998E-2</c:v>
                </c:pt>
                <c:pt idx="29342">
                  <c:v>-9.2461020000000005E-2</c:v>
                </c:pt>
                <c:pt idx="29343">
                  <c:v>-9.1914803000000003E-2</c:v>
                </c:pt>
                <c:pt idx="29344">
                  <c:v>-9.0578169E-2</c:v>
                </c:pt>
                <c:pt idx="29345">
                  <c:v>-8.9145653000000005E-2</c:v>
                </c:pt>
                <c:pt idx="29346">
                  <c:v>-9.0258583000000003E-2</c:v>
                </c:pt>
                <c:pt idx="29347">
                  <c:v>-8.4749571999999995E-2</c:v>
                </c:pt>
                <c:pt idx="29348">
                  <c:v>-8.5297115000000007E-2</c:v>
                </c:pt>
                <c:pt idx="29349">
                  <c:v>-8.8312610999999999E-2</c:v>
                </c:pt>
                <c:pt idx="29350">
                  <c:v>-8.4178708000000005E-2</c:v>
                </c:pt>
                <c:pt idx="29351">
                  <c:v>-8.1323005000000004E-2</c:v>
                </c:pt>
                <c:pt idx="29352">
                  <c:v>-8.7822966000000002E-2</c:v>
                </c:pt>
                <c:pt idx="29353">
                  <c:v>-8.9101017000000005E-2</c:v>
                </c:pt>
                <c:pt idx="29354">
                  <c:v>-8.5911847999999999E-2</c:v>
                </c:pt>
                <c:pt idx="29355">
                  <c:v>-8.2440414000000004E-2</c:v>
                </c:pt>
                <c:pt idx="29356">
                  <c:v>-8.4336303000000001E-2</c:v>
                </c:pt>
                <c:pt idx="29357">
                  <c:v>-8.4690236000000002E-2</c:v>
                </c:pt>
                <c:pt idx="29358">
                  <c:v>-8.1589228999999999E-2</c:v>
                </c:pt>
                <c:pt idx="29359">
                  <c:v>-7.9706638999999996E-2</c:v>
                </c:pt>
                <c:pt idx="29360">
                  <c:v>-8.4205948000000003E-2</c:v>
                </c:pt>
                <c:pt idx="29361">
                  <c:v>-8.6261905999999999E-2</c:v>
                </c:pt>
                <c:pt idx="29362">
                  <c:v>-8.6866959999999993E-2</c:v>
                </c:pt>
                <c:pt idx="29363">
                  <c:v>-8.1955023000000002E-2</c:v>
                </c:pt>
                <c:pt idx="29364">
                  <c:v>-8.3468742999999998E-2</c:v>
                </c:pt>
                <c:pt idx="29365">
                  <c:v>-8.5687688999999997E-2</c:v>
                </c:pt>
                <c:pt idx="29366">
                  <c:v>-7.8579932000000005E-2</c:v>
                </c:pt>
                <c:pt idx="29367">
                  <c:v>-8.9240565999999993E-2</c:v>
                </c:pt>
                <c:pt idx="29368">
                  <c:v>-8.6160741999999998E-2</c:v>
                </c:pt>
                <c:pt idx="29369">
                  <c:v>-8.3187050999999998E-2</c:v>
                </c:pt>
                <c:pt idx="29370">
                  <c:v>-8.7439999000000004E-2</c:v>
                </c:pt>
                <c:pt idx="29371">
                  <c:v>-8.9020051000000003E-2</c:v>
                </c:pt>
                <c:pt idx="29372">
                  <c:v>-9.2786461000000001E-2</c:v>
                </c:pt>
                <c:pt idx="29373">
                  <c:v>-8.2156450000000006E-2</c:v>
                </c:pt>
                <c:pt idx="29374">
                  <c:v>-8.5408539000000006E-2</c:v>
                </c:pt>
                <c:pt idx="29375">
                  <c:v>-9.2251531999999997E-2</c:v>
                </c:pt>
                <c:pt idx="29376">
                  <c:v>-8.5815080000000002E-2</c:v>
                </c:pt>
                <c:pt idx="29377">
                  <c:v>-8.6850248000000005E-2</c:v>
                </c:pt>
                <c:pt idx="29378">
                  <c:v>-8.2255497999999996E-2</c:v>
                </c:pt>
                <c:pt idx="29379">
                  <c:v>-9.0125673000000003E-2</c:v>
                </c:pt>
                <c:pt idx="29380">
                  <c:v>-9.7635745999999995E-2</c:v>
                </c:pt>
                <c:pt idx="29381">
                  <c:v>-9.0746142000000002E-2</c:v>
                </c:pt>
                <c:pt idx="29382">
                  <c:v>-8.2656859999999999E-2</c:v>
                </c:pt>
                <c:pt idx="29383">
                  <c:v>-8.6963720999999994E-2</c:v>
                </c:pt>
                <c:pt idx="29384">
                  <c:v>-9.4527713999999999E-2</c:v>
                </c:pt>
                <c:pt idx="29385">
                  <c:v>-8.9512981000000005E-2</c:v>
                </c:pt>
                <c:pt idx="29386">
                  <c:v>-8.9383281999999994E-2</c:v>
                </c:pt>
                <c:pt idx="29387">
                  <c:v>-8.4720089999999998E-2</c:v>
                </c:pt>
                <c:pt idx="29388">
                  <c:v>-9.2468724000000002E-2</c:v>
                </c:pt>
                <c:pt idx="29389">
                  <c:v>-9.0373881000000003E-2</c:v>
                </c:pt>
                <c:pt idx="29390">
                  <c:v>-8.9283219999999996E-2</c:v>
                </c:pt>
                <c:pt idx="29391">
                  <c:v>-8.7602235000000001E-2</c:v>
                </c:pt>
                <c:pt idx="29392">
                  <c:v>-9.0241767000000001E-2</c:v>
                </c:pt>
                <c:pt idx="29393">
                  <c:v>-8.9860938000000001E-2</c:v>
                </c:pt>
                <c:pt idx="29394">
                  <c:v>-9.3720697000000006E-2</c:v>
                </c:pt>
                <c:pt idx="29395">
                  <c:v>-8.4207616999999998E-2</c:v>
                </c:pt>
                <c:pt idx="29396">
                  <c:v>-8.6265042E-2</c:v>
                </c:pt>
                <c:pt idx="29397">
                  <c:v>-8.8922611999999998E-2</c:v>
                </c:pt>
                <c:pt idx="29398">
                  <c:v>-8.9441701999999998E-2</c:v>
                </c:pt>
                <c:pt idx="29399">
                  <c:v>-8.2067676000000006E-2</c:v>
                </c:pt>
                <c:pt idx="29400">
                  <c:v>-8.6043775000000003E-2</c:v>
                </c:pt>
                <c:pt idx="29401">
                  <c:v>-7.9027414000000004E-2</c:v>
                </c:pt>
                <c:pt idx="29402">
                  <c:v>-8.5392757999999999E-2</c:v>
                </c:pt>
                <c:pt idx="29403">
                  <c:v>-8.3218552000000001E-2</c:v>
                </c:pt>
                <c:pt idx="29404">
                  <c:v>-8.5714094000000005E-2</c:v>
                </c:pt>
                <c:pt idx="29405">
                  <c:v>-8.2938813E-2</c:v>
                </c:pt>
                <c:pt idx="29406">
                  <c:v>-8.4697499999999995E-2</c:v>
                </c:pt>
                <c:pt idx="29407">
                  <c:v>-8.2618638999999994E-2</c:v>
                </c:pt>
                <c:pt idx="29408">
                  <c:v>-7.9543918000000005E-2</c:v>
                </c:pt>
                <c:pt idx="29409">
                  <c:v>-7.9652845999999999E-2</c:v>
                </c:pt>
                <c:pt idx="29410">
                  <c:v>-7.3758519999999994E-2</c:v>
                </c:pt>
                <c:pt idx="29411">
                  <c:v>-7.7921568999999996E-2</c:v>
                </c:pt>
                <c:pt idx="29412">
                  <c:v>-7.9353794000000005E-2</c:v>
                </c:pt>
                <c:pt idx="29413">
                  <c:v>-7.6175309999999996E-2</c:v>
                </c:pt>
                <c:pt idx="29414">
                  <c:v>-7.7321149000000006E-2</c:v>
                </c:pt>
                <c:pt idx="29415">
                  <c:v>-7.8894808999999996E-2</c:v>
                </c:pt>
                <c:pt idx="29416">
                  <c:v>-7.4985019999999999E-2</c:v>
                </c:pt>
                <c:pt idx="29417">
                  <c:v>-7.3702976000000003E-2</c:v>
                </c:pt>
                <c:pt idx="29418">
                  <c:v>-7.1992621000000007E-2</c:v>
                </c:pt>
                <c:pt idx="29419">
                  <c:v>-7.7508822000000005E-2</c:v>
                </c:pt>
                <c:pt idx="29420">
                  <c:v>-7.1547173000000006E-2</c:v>
                </c:pt>
                <c:pt idx="29421">
                  <c:v>-7.1661427999999999E-2</c:v>
                </c:pt>
                <c:pt idx="29422">
                  <c:v>-7.1747445000000007E-2</c:v>
                </c:pt>
                <c:pt idx="29423">
                  <c:v>-6.7472807999999995E-2</c:v>
                </c:pt>
                <c:pt idx="29424">
                  <c:v>-6.9866455999999993E-2</c:v>
                </c:pt>
                <c:pt idx="29425">
                  <c:v>-7.3911533000000001E-2</c:v>
                </c:pt>
                <c:pt idx="29426">
                  <c:v>-6.5048322000000006E-2</c:v>
                </c:pt>
                <c:pt idx="29427">
                  <c:v>-6.3864275999999998E-2</c:v>
                </c:pt>
                <c:pt idx="29428">
                  <c:v>-6.8403943999999994E-2</c:v>
                </c:pt>
                <c:pt idx="29429">
                  <c:v>-6.7897140999999994E-2</c:v>
                </c:pt>
                <c:pt idx="29430">
                  <c:v>-6.6755160999999993E-2</c:v>
                </c:pt>
                <c:pt idx="29431">
                  <c:v>-6.7839332000000002E-2</c:v>
                </c:pt>
                <c:pt idx="29432">
                  <c:v>-6.6482983999999995E-2</c:v>
                </c:pt>
                <c:pt idx="29433">
                  <c:v>-6.5528505000000001E-2</c:v>
                </c:pt>
                <c:pt idx="29434">
                  <c:v>-6.5460592999999997E-2</c:v>
                </c:pt>
                <c:pt idx="29435">
                  <c:v>-5.9437320000000002E-2</c:v>
                </c:pt>
                <c:pt idx="29436">
                  <c:v>-6.3639887000000006E-2</c:v>
                </c:pt>
                <c:pt idx="29437">
                  <c:v>-6.0914401E-2</c:v>
                </c:pt>
                <c:pt idx="29438">
                  <c:v>-6.035132E-2</c:v>
                </c:pt>
                <c:pt idx="29439">
                  <c:v>-5.4764539000000001E-2</c:v>
                </c:pt>
                <c:pt idx="29440">
                  <c:v>-5.9772859999999997E-2</c:v>
                </c:pt>
                <c:pt idx="29441">
                  <c:v>-5.976567E-2</c:v>
                </c:pt>
                <c:pt idx="29442">
                  <c:v>-5.5932697000000003E-2</c:v>
                </c:pt>
                <c:pt idx="29443">
                  <c:v>-5.5452794E-2</c:v>
                </c:pt>
                <c:pt idx="29444">
                  <c:v>-5.5856577999999997E-2</c:v>
                </c:pt>
                <c:pt idx="29445">
                  <c:v>-5.2722304999999997E-2</c:v>
                </c:pt>
                <c:pt idx="29446">
                  <c:v>-5.3545170000000003E-2</c:v>
                </c:pt>
                <c:pt idx="29447">
                  <c:v>-5.3111874000000003E-2</c:v>
                </c:pt>
                <c:pt idx="29448">
                  <c:v>-4.7881017999999997E-2</c:v>
                </c:pt>
                <c:pt idx="29449">
                  <c:v>-4.4537686E-2</c:v>
                </c:pt>
                <c:pt idx="29450">
                  <c:v>-4.4583487999999998E-2</c:v>
                </c:pt>
                <c:pt idx="29451">
                  <c:v>-4.6771277E-2</c:v>
                </c:pt>
                <c:pt idx="29452">
                  <c:v>-4.5660958000000001E-2</c:v>
                </c:pt>
                <c:pt idx="29453">
                  <c:v>-4.0772993E-2</c:v>
                </c:pt>
                <c:pt idx="29454">
                  <c:v>-4.1919607999999997E-2</c:v>
                </c:pt>
                <c:pt idx="29455">
                  <c:v>-4.5009940999999998E-2</c:v>
                </c:pt>
                <c:pt idx="29456">
                  <c:v>-4.2207784999999998E-2</c:v>
                </c:pt>
                <c:pt idx="29457">
                  <c:v>-4.7342356000000002E-2</c:v>
                </c:pt>
                <c:pt idx="29458">
                  <c:v>-4.6561564999999999E-2</c:v>
                </c:pt>
                <c:pt idx="29459">
                  <c:v>-4.4672586E-2</c:v>
                </c:pt>
                <c:pt idx="29460">
                  <c:v>-4.5349009000000003E-2</c:v>
                </c:pt>
                <c:pt idx="29461">
                  <c:v>-4.7194313000000002E-2</c:v>
                </c:pt>
                <c:pt idx="29462">
                  <c:v>-4.3398891000000002E-2</c:v>
                </c:pt>
                <c:pt idx="29463">
                  <c:v>-4.6008254999999998E-2</c:v>
                </c:pt>
                <c:pt idx="29464">
                  <c:v>-4.9082659000000001E-2</c:v>
                </c:pt>
                <c:pt idx="29465">
                  <c:v>-4.9741256999999997E-2</c:v>
                </c:pt>
                <c:pt idx="29466">
                  <c:v>-4.4574387E-2</c:v>
                </c:pt>
                <c:pt idx="29467">
                  <c:v>-4.6601586E-2</c:v>
                </c:pt>
                <c:pt idx="29468">
                  <c:v>-4.7715492999999998E-2</c:v>
                </c:pt>
                <c:pt idx="29469">
                  <c:v>-4.5951410999999998E-2</c:v>
                </c:pt>
                <c:pt idx="29470">
                  <c:v>-4.9402196000000002E-2</c:v>
                </c:pt>
                <c:pt idx="29471">
                  <c:v>-5.1251229000000002E-2</c:v>
                </c:pt>
                <c:pt idx="29472">
                  <c:v>-5.0344950999999999E-2</c:v>
                </c:pt>
                <c:pt idx="29473">
                  <c:v>-4.7982461999999997E-2</c:v>
                </c:pt>
                <c:pt idx="29474">
                  <c:v>-4.6697345000000001E-2</c:v>
                </c:pt>
                <c:pt idx="29475">
                  <c:v>-4.7565534999999999E-2</c:v>
                </c:pt>
                <c:pt idx="29476">
                  <c:v>-4.6840567E-2</c:v>
                </c:pt>
                <c:pt idx="29477">
                  <c:v>-4.5270901000000002E-2</c:v>
                </c:pt>
                <c:pt idx="29478">
                  <c:v>-4.8072549999999999E-2</c:v>
                </c:pt>
                <c:pt idx="29479">
                  <c:v>-4.4112165000000002E-2</c:v>
                </c:pt>
                <c:pt idx="29480">
                  <c:v>-4.4474840000000002E-2</c:v>
                </c:pt>
                <c:pt idx="29481">
                  <c:v>-4.6430397999999998E-2</c:v>
                </c:pt>
                <c:pt idx="29482">
                  <c:v>-4.6527378000000001E-2</c:v>
                </c:pt>
                <c:pt idx="29483">
                  <c:v>-4.9718643999999999E-2</c:v>
                </c:pt>
                <c:pt idx="29484">
                  <c:v>-3.8917616000000002E-2</c:v>
                </c:pt>
                <c:pt idx="29485">
                  <c:v>-5.3018790000000003E-2</c:v>
                </c:pt>
                <c:pt idx="29486">
                  <c:v>-4.4397678000000003E-2</c:v>
                </c:pt>
                <c:pt idx="29487">
                  <c:v>-4.9322128E-2</c:v>
                </c:pt>
                <c:pt idx="29488">
                  <c:v>-4.3757480000000001E-2</c:v>
                </c:pt>
                <c:pt idx="29489">
                  <c:v>-4.9923229999999999E-2</c:v>
                </c:pt>
                <c:pt idx="29490">
                  <c:v>-5.0714433000000003E-2</c:v>
                </c:pt>
                <c:pt idx="29491">
                  <c:v>-5.0461166000000002E-2</c:v>
                </c:pt>
                <c:pt idx="29492">
                  <c:v>-4.9545712999999998E-2</c:v>
                </c:pt>
                <c:pt idx="29493">
                  <c:v>-5.0430413E-2</c:v>
                </c:pt>
                <c:pt idx="29494">
                  <c:v>-4.8818110999999997E-2</c:v>
                </c:pt>
                <c:pt idx="29495">
                  <c:v>-5.6130089000000001E-2</c:v>
                </c:pt>
                <c:pt idx="29496">
                  <c:v>-5.5256184E-2</c:v>
                </c:pt>
                <c:pt idx="29497">
                  <c:v>-5.3271864000000002E-2</c:v>
                </c:pt>
                <c:pt idx="29498">
                  <c:v>-5.3924966999999997E-2</c:v>
                </c:pt>
                <c:pt idx="29499">
                  <c:v>-6.0005761999999997E-2</c:v>
                </c:pt>
                <c:pt idx="29500">
                  <c:v>-5.0997905000000003E-2</c:v>
                </c:pt>
                <c:pt idx="29501">
                  <c:v>-5.7440892E-2</c:v>
                </c:pt>
                <c:pt idx="29502">
                  <c:v>-5.5556502000000001E-2</c:v>
                </c:pt>
                <c:pt idx="29503">
                  <c:v>-5.5688329000000002E-2</c:v>
                </c:pt>
                <c:pt idx="29504">
                  <c:v>-5.6349679999999999E-2</c:v>
                </c:pt>
                <c:pt idx="29505">
                  <c:v>-5.6810942000000003E-2</c:v>
                </c:pt>
                <c:pt idx="29506">
                  <c:v>-6.1470509E-2</c:v>
                </c:pt>
                <c:pt idx="29507">
                  <c:v>-5.7181484999999997E-2</c:v>
                </c:pt>
                <c:pt idx="29508">
                  <c:v>-6.1243668000000001E-2</c:v>
                </c:pt>
                <c:pt idx="29509">
                  <c:v>-6.4614168999999999E-2</c:v>
                </c:pt>
                <c:pt idx="29510">
                  <c:v>-5.6158494000000003E-2</c:v>
                </c:pt>
                <c:pt idx="29511">
                  <c:v>-6.2377772999999997E-2</c:v>
                </c:pt>
                <c:pt idx="29512">
                  <c:v>-5.4679219000000001E-2</c:v>
                </c:pt>
                <c:pt idx="29513">
                  <c:v>-5.8473422999999997E-2</c:v>
                </c:pt>
                <c:pt idx="29514">
                  <c:v>-5.7686314000000002E-2</c:v>
                </c:pt>
                <c:pt idx="29515">
                  <c:v>-6.1638180000000001E-2</c:v>
                </c:pt>
                <c:pt idx="29516">
                  <c:v>-5.7981132999999997E-2</c:v>
                </c:pt>
                <c:pt idx="29517">
                  <c:v>-5.9013906999999997E-2</c:v>
                </c:pt>
                <c:pt idx="29518">
                  <c:v>-5.8176315999999999E-2</c:v>
                </c:pt>
                <c:pt idx="29519">
                  <c:v>-6.0868770000000003E-2</c:v>
                </c:pt>
                <c:pt idx="29520">
                  <c:v>-5.9304140999999998E-2</c:v>
                </c:pt>
                <c:pt idx="29521">
                  <c:v>-5.9418656E-2</c:v>
                </c:pt>
                <c:pt idx="29522">
                  <c:v>-6.0791492000000003E-2</c:v>
                </c:pt>
                <c:pt idx="29523">
                  <c:v>-6.1181373999999997E-2</c:v>
                </c:pt>
                <c:pt idx="29524">
                  <c:v>-6.2515928999999998E-2</c:v>
                </c:pt>
                <c:pt idx="29525">
                  <c:v>-6.0317757999999999E-2</c:v>
                </c:pt>
                <c:pt idx="29526">
                  <c:v>-5.8562279000000002E-2</c:v>
                </c:pt>
                <c:pt idx="29527">
                  <c:v>-5.6842140999999999E-2</c:v>
                </c:pt>
                <c:pt idx="29528">
                  <c:v>-6.0690515E-2</c:v>
                </c:pt>
                <c:pt idx="29529">
                  <c:v>-6.0511552000000003E-2</c:v>
                </c:pt>
                <c:pt idx="29530">
                  <c:v>-6.2630191000000002E-2</c:v>
                </c:pt>
                <c:pt idx="29531">
                  <c:v>-6.3005960999999999E-2</c:v>
                </c:pt>
                <c:pt idx="29532">
                  <c:v>-6.0554229000000001E-2</c:v>
                </c:pt>
                <c:pt idx="29533">
                  <c:v>-5.9041820000000002E-2</c:v>
                </c:pt>
                <c:pt idx="29534">
                  <c:v>-6.6010416000000002E-2</c:v>
                </c:pt>
                <c:pt idx="29535">
                  <c:v>-6.3857518000000002E-2</c:v>
                </c:pt>
                <c:pt idx="29536">
                  <c:v>-6.4960815000000005E-2</c:v>
                </c:pt>
                <c:pt idx="29537">
                  <c:v>-6.4002074000000006E-2</c:v>
                </c:pt>
                <c:pt idx="29538">
                  <c:v>-6.4701304000000001E-2</c:v>
                </c:pt>
                <c:pt idx="29539">
                  <c:v>-6.0005084E-2</c:v>
                </c:pt>
                <c:pt idx="29540">
                  <c:v>-6.1832063E-2</c:v>
                </c:pt>
                <c:pt idx="29541">
                  <c:v>-6.2171078999999997E-2</c:v>
                </c:pt>
                <c:pt idx="29542">
                  <c:v>-6.2216356E-2</c:v>
                </c:pt>
                <c:pt idx="29543">
                  <c:v>-6.0710602000000002E-2</c:v>
                </c:pt>
                <c:pt idx="29544">
                  <c:v>-6.1177085999999999E-2</c:v>
                </c:pt>
                <c:pt idx="29545">
                  <c:v>-6.2406402E-2</c:v>
                </c:pt>
                <c:pt idx="29546">
                  <c:v>-6.1279162999999998E-2</c:v>
                </c:pt>
                <c:pt idx="29547">
                  <c:v>-6.4806789000000004E-2</c:v>
                </c:pt>
                <c:pt idx="29548">
                  <c:v>-6.4996019000000002E-2</c:v>
                </c:pt>
                <c:pt idx="29549">
                  <c:v>-6.1941101999999998E-2</c:v>
                </c:pt>
                <c:pt idx="29550">
                  <c:v>-5.7687093000000002E-2</c:v>
                </c:pt>
                <c:pt idx="29551">
                  <c:v>-6.0692734999999998E-2</c:v>
                </c:pt>
                <c:pt idx="29552">
                  <c:v>-5.5567019000000002E-2</c:v>
                </c:pt>
                <c:pt idx="29553">
                  <c:v>-6.1315454999999998E-2</c:v>
                </c:pt>
                <c:pt idx="29554">
                  <c:v>-5.9411540999999998E-2</c:v>
                </c:pt>
                <c:pt idx="29555">
                  <c:v>-5.8338549000000003E-2</c:v>
                </c:pt>
                <c:pt idx="29556">
                  <c:v>-6.1988238000000001E-2</c:v>
                </c:pt>
                <c:pt idx="29557">
                  <c:v>-6.0575966000000002E-2</c:v>
                </c:pt>
                <c:pt idx="29558">
                  <c:v>-5.3150090999999997E-2</c:v>
                </c:pt>
                <c:pt idx="29559">
                  <c:v>-6.2135067000000002E-2</c:v>
                </c:pt>
                <c:pt idx="29560">
                  <c:v>-5.8807964999999997E-2</c:v>
                </c:pt>
                <c:pt idx="29561">
                  <c:v>-5.7839107000000001E-2</c:v>
                </c:pt>
                <c:pt idx="29562">
                  <c:v>-6.1076133999999997E-2</c:v>
                </c:pt>
                <c:pt idx="29563">
                  <c:v>-5.4834485000000002E-2</c:v>
                </c:pt>
                <c:pt idx="29564">
                  <c:v>-5.8839712000000002E-2</c:v>
                </c:pt>
                <c:pt idx="29565">
                  <c:v>-5.4189297999999997E-2</c:v>
                </c:pt>
                <c:pt idx="29566">
                  <c:v>-5.9300195E-2</c:v>
                </c:pt>
                <c:pt idx="29567">
                  <c:v>-5.8390193E-2</c:v>
                </c:pt>
                <c:pt idx="29568">
                  <c:v>-5.9476424E-2</c:v>
                </c:pt>
                <c:pt idx="29569">
                  <c:v>-5.6539490999999997E-2</c:v>
                </c:pt>
                <c:pt idx="29570">
                  <c:v>-5.6138303000000001E-2</c:v>
                </c:pt>
                <c:pt idx="29571">
                  <c:v>-5.3757969000000003E-2</c:v>
                </c:pt>
                <c:pt idx="29572">
                  <c:v>-5.951472E-2</c:v>
                </c:pt>
                <c:pt idx="29573">
                  <c:v>-5.6206806999999998E-2</c:v>
                </c:pt>
                <c:pt idx="29574">
                  <c:v>-5.8276884000000001E-2</c:v>
                </c:pt>
                <c:pt idx="29575">
                  <c:v>-5.5368978999999999E-2</c:v>
                </c:pt>
                <c:pt idx="29576">
                  <c:v>-5.6173793999999999E-2</c:v>
                </c:pt>
                <c:pt idx="29577">
                  <c:v>-5.7329605999999998E-2</c:v>
                </c:pt>
                <c:pt idx="29578">
                  <c:v>-5.9429849999999999E-2</c:v>
                </c:pt>
                <c:pt idx="29579">
                  <c:v>-5.5688109E-2</c:v>
                </c:pt>
                <c:pt idx="29580">
                  <c:v>-5.9449896000000002E-2</c:v>
                </c:pt>
                <c:pt idx="29581">
                  <c:v>-6.0353503000000003E-2</c:v>
                </c:pt>
                <c:pt idx="29582">
                  <c:v>-6.0485173000000003E-2</c:v>
                </c:pt>
                <c:pt idx="29583">
                  <c:v>-6.0198355000000002E-2</c:v>
                </c:pt>
                <c:pt idx="29584">
                  <c:v>-5.6964795999999998E-2</c:v>
                </c:pt>
                <c:pt idx="29585">
                  <c:v>-6.5334313000000005E-2</c:v>
                </c:pt>
                <c:pt idx="29586">
                  <c:v>-5.9019110999999999E-2</c:v>
                </c:pt>
                <c:pt idx="29587">
                  <c:v>-6.0709148999999997E-2</c:v>
                </c:pt>
                <c:pt idx="29588">
                  <c:v>-5.9077825E-2</c:v>
                </c:pt>
                <c:pt idx="29589">
                  <c:v>-6.0939374999999997E-2</c:v>
                </c:pt>
                <c:pt idx="29590">
                  <c:v>-5.8629878000000003E-2</c:v>
                </c:pt>
                <c:pt idx="29591">
                  <c:v>-6.0408872000000002E-2</c:v>
                </c:pt>
                <c:pt idx="29592">
                  <c:v>-6.0659952000000003E-2</c:v>
                </c:pt>
                <c:pt idx="29593">
                  <c:v>-5.9151277000000002E-2</c:v>
                </c:pt>
                <c:pt idx="29594">
                  <c:v>-6.0112774000000001E-2</c:v>
                </c:pt>
                <c:pt idx="29595">
                  <c:v>-6.0663514000000002E-2</c:v>
                </c:pt>
                <c:pt idx="29596">
                  <c:v>-5.7325155000000003E-2</c:v>
                </c:pt>
                <c:pt idx="29597">
                  <c:v>-5.9926796999999997E-2</c:v>
                </c:pt>
                <c:pt idx="29598">
                  <c:v>-5.8801826000000001E-2</c:v>
                </c:pt>
                <c:pt idx="29599">
                  <c:v>-5.5950116000000001E-2</c:v>
                </c:pt>
                <c:pt idx="29600">
                  <c:v>-5.7530452000000003E-2</c:v>
                </c:pt>
                <c:pt idx="29601">
                  <c:v>-5.8528869999999997E-2</c:v>
                </c:pt>
                <c:pt idx="29602">
                  <c:v>-5.6706853000000002E-2</c:v>
                </c:pt>
                <c:pt idx="29603">
                  <c:v>-5.7240285000000002E-2</c:v>
                </c:pt>
                <c:pt idx="29604">
                  <c:v>-5.6242127000000003E-2</c:v>
                </c:pt>
                <c:pt idx="29605">
                  <c:v>-5.8604351999999998E-2</c:v>
                </c:pt>
                <c:pt idx="29606">
                  <c:v>-5.6750409000000002E-2</c:v>
                </c:pt>
                <c:pt idx="29607">
                  <c:v>-5.3380713000000003E-2</c:v>
                </c:pt>
                <c:pt idx="29608">
                  <c:v>-5.8436452999999999E-2</c:v>
                </c:pt>
                <c:pt idx="29609">
                  <c:v>-5.3560472999999997E-2</c:v>
                </c:pt>
                <c:pt idx="29610">
                  <c:v>-6.2748961000000006E-2</c:v>
                </c:pt>
                <c:pt idx="29611">
                  <c:v>-5.8655150000000003E-2</c:v>
                </c:pt>
                <c:pt idx="29612">
                  <c:v>-6.0533360000000001E-2</c:v>
                </c:pt>
                <c:pt idx="29613">
                  <c:v>-5.9161565999999999E-2</c:v>
                </c:pt>
                <c:pt idx="29614">
                  <c:v>-5.765729E-2</c:v>
                </c:pt>
                <c:pt idx="29615">
                  <c:v>-5.6952618000000003E-2</c:v>
                </c:pt>
                <c:pt idx="29616">
                  <c:v>-5.8609324999999997E-2</c:v>
                </c:pt>
                <c:pt idx="29617">
                  <c:v>-5.9859942999999999E-2</c:v>
                </c:pt>
                <c:pt idx="29618">
                  <c:v>-5.8847845000000003E-2</c:v>
                </c:pt>
                <c:pt idx="29619">
                  <c:v>-5.9275016E-2</c:v>
                </c:pt>
                <c:pt idx="29620">
                  <c:v>-5.6956346999999997E-2</c:v>
                </c:pt>
                <c:pt idx="29621">
                  <c:v>-5.7764086999999999E-2</c:v>
                </c:pt>
                <c:pt idx="29622">
                  <c:v>-6.0395483E-2</c:v>
                </c:pt>
                <c:pt idx="29623">
                  <c:v>-6.3529231000000005E-2</c:v>
                </c:pt>
                <c:pt idx="29624">
                  <c:v>-5.7812891999999998E-2</c:v>
                </c:pt>
                <c:pt idx="29625">
                  <c:v>-5.8109033999999997E-2</c:v>
                </c:pt>
                <c:pt idx="29626">
                  <c:v>-5.7401995999999997E-2</c:v>
                </c:pt>
                <c:pt idx="29627">
                  <c:v>-5.7647005000000001E-2</c:v>
                </c:pt>
                <c:pt idx="29628">
                  <c:v>-5.7532076000000001E-2</c:v>
                </c:pt>
                <c:pt idx="29629">
                  <c:v>-5.7735275000000003E-2</c:v>
                </c:pt>
                <c:pt idx="29630">
                  <c:v>-5.6848519E-2</c:v>
                </c:pt>
                <c:pt idx="29631">
                  <c:v>-5.6532132999999998E-2</c:v>
                </c:pt>
                <c:pt idx="29632">
                  <c:v>-5.4098925999999999E-2</c:v>
                </c:pt>
                <c:pt idx="29633">
                  <c:v>-5.2890382999999999E-2</c:v>
                </c:pt>
                <c:pt idx="29634">
                  <c:v>-5.2841830999999999E-2</c:v>
                </c:pt>
                <c:pt idx="29635">
                  <c:v>-5.7624869000000002E-2</c:v>
                </c:pt>
                <c:pt idx="29636">
                  <c:v>-5.5012002999999997E-2</c:v>
                </c:pt>
                <c:pt idx="29637">
                  <c:v>-5.1919539000000001E-2</c:v>
                </c:pt>
                <c:pt idx="29638">
                  <c:v>-4.8155718E-2</c:v>
                </c:pt>
                <c:pt idx="29639">
                  <c:v>-4.9226041999999998E-2</c:v>
                </c:pt>
                <c:pt idx="29640">
                  <c:v>-4.7413509E-2</c:v>
                </c:pt>
                <c:pt idx="29641">
                  <c:v>-4.9798369000000002E-2</c:v>
                </c:pt>
                <c:pt idx="29642">
                  <c:v>-4.6403158E-2</c:v>
                </c:pt>
                <c:pt idx="29643">
                  <c:v>-4.2639046999999999E-2</c:v>
                </c:pt>
                <c:pt idx="29644">
                  <c:v>-4.3773870999999999E-2</c:v>
                </c:pt>
                <c:pt idx="29645">
                  <c:v>-4.469426E-2</c:v>
                </c:pt>
                <c:pt idx="29646">
                  <c:v>-4.3844249000000002E-2</c:v>
                </c:pt>
                <c:pt idx="29647">
                  <c:v>-4.3282319E-2</c:v>
                </c:pt>
                <c:pt idx="29648">
                  <c:v>-4.3508690000000003E-2</c:v>
                </c:pt>
                <c:pt idx="29649">
                  <c:v>-4.0633007999999998E-2</c:v>
                </c:pt>
                <c:pt idx="29650">
                  <c:v>-4.3298203E-2</c:v>
                </c:pt>
                <c:pt idx="29651">
                  <c:v>-4.0811608999999999E-2</c:v>
                </c:pt>
                <c:pt idx="29652">
                  <c:v>-4.0029532999999999E-2</c:v>
                </c:pt>
                <c:pt idx="29653">
                  <c:v>-3.6896057000000003E-2</c:v>
                </c:pt>
                <c:pt idx="29654">
                  <c:v>-3.9221533000000003E-2</c:v>
                </c:pt>
                <c:pt idx="29655">
                  <c:v>-3.5537314E-2</c:v>
                </c:pt>
                <c:pt idx="29656">
                  <c:v>-3.8019474999999997E-2</c:v>
                </c:pt>
                <c:pt idx="29657">
                  <c:v>-3.3014863999999998E-2</c:v>
                </c:pt>
                <c:pt idx="29658">
                  <c:v>-4.0900974999999999E-2</c:v>
                </c:pt>
                <c:pt idx="29659">
                  <c:v>-3.2075527999999999E-2</c:v>
                </c:pt>
                <c:pt idx="29660">
                  <c:v>-3.7978113000000001E-2</c:v>
                </c:pt>
                <c:pt idx="29661">
                  <c:v>-3.5133325E-2</c:v>
                </c:pt>
                <c:pt idx="29662">
                  <c:v>-3.4619234999999998E-2</c:v>
                </c:pt>
                <c:pt idx="29663">
                  <c:v>-3.4557446999999998E-2</c:v>
                </c:pt>
                <c:pt idx="29664">
                  <c:v>-3.2898604999999997E-2</c:v>
                </c:pt>
                <c:pt idx="29665">
                  <c:v>-3.1833604000000001E-2</c:v>
                </c:pt>
                <c:pt idx="29666">
                  <c:v>-3.1764570999999998E-2</c:v>
                </c:pt>
                <c:pt idx="29667">
                  <c:v>-2.8938426E-2</c:v>
                </c:pt>
                <c:pt idx="29668">
                  <c:v>-3.4422270999999997E-2</c:v>
                </c:pt>
                <c:pt idx="29669">
                  <c:v>-2.8930034E-2</c:v>
                </c:pt>
                <c:pt idx="29670">
                  <c:v>-2.9474704000000001E-2</c:v>
                </c:pt>
                <c:pt idx="29671">
                  <c:v>-2.7981201000000001E-2</c:v>
                </c:pt>
                <c:pt idx="29672">
                  <c:v>-3.0640201999999998E-2</c:v>
                </c:pt>
                <c:pt idx="29673">
                  <c:v>-3.1203726000000001E-2</c:v>
                </c:pt>
                <c:pt idx="29674">
                  <c:v>-2.9865941E-2</c:v>
                </c:pt>
                <c:pt idx="29675">
                  <c:v>-3.0549308000000001E-2</c:v>
                </c:pt>
                <c:pt idx="29676">
                  <c:v>-3.3998471000000002E-2</c:v>
                </c:pt>
                <c:pt idx="29677">
                  <c:v>-3.1416271000000003E-2</c:v>
                </c:pt>
                <c:pt idx="29678">
                  <c:v>-2.7264671000000001E-2</c:v>
                </c:pt>
                <c:pt idx="29679">
                  <c:v>-2.7942976000000001E-2</c:v>
                </c:pt>
                <c:pt idx="29680">
                  <c:v>-3.0672984E-2</c:v>
                </c:pt>
                <c:pt idx="29681">
                  <c:v>-3.0899619999999999E-2</c:v>
                </c:pt>
                <c:pt idx="29682">
                  <c:v>-2.8331452999999999E-2</c:v>
                </c:pt>
                <c:pt idx="29683">
                  <c:v>-2.5268286000000001E-2</c:v>
                </c:pt>
                <c:pt idx="29684">
                  <c:v>-2.9536003000000002E-2</c:v>
                </c:pt>
                <c:pt idx="29685">
                  <c:v>-2.7932780000000001E-2</c:v>
                </c:pt>
                <c:pt idx="29686">
                  <c:v>-2.8414207E-2</c:v>
                </c:pt>
                <c:pt idx="29687">
                  <c:v>-2.8353756000000001E-2</c:v>
                </c:pt>
                <c:pt idx="29688">
                  <c:v>-3.2542858000000001E-2</c:v>
                </c:pt>
                <c:pt idx="29689">
                  <c:v>-2.9090069E-2</c:v>
                </c:pt>
                <c:pt idx="29690">
                  <c:v>-2.4274015999999999E-2</c:v>
                </c:pt>
                <c:pt idx="29691">
                  <c:v>-2.7472206999999998E-2</c:v>
                </c:pt>
                <c:pt idx="29692">
                  <c:v>-2.8279084999999999E-2</c:v>
                </c:pt>
                <c:pt idx="29693">
                  <c:v>-3.3871989999999998E-2</c:v>
                </c:pt>
                <c:pt idx="29694">
                  <c:v>-2.4348597999999999E-2</c:v>
                </c:pt>
                <c:pt idx="29695">
                  <c:v>-2.6709489999999999E-2</c:v>
                </c:pt>
                <c:pt idx="29696">
                  <c:v>-2.6935937E-2</c:v>
                </c:pt>
                <c:pt idx="29697">
                  <c:v>-2.0218644000000001E-2</c:v>
                </c:pt>
                <c:pt idx="29698">
                  <c:v>-2.7234907999999999E-2</c:v>
                </c:pt>
                <c:pt idx="29699">
                  <c:v>-2.1606054E-2</c:v>
                </c:pt>
                <c:pt idx="29700">
                  <c:v>-2.9113408E-2</c:v>
                </c:pt>
                <c:pt idx="29701">
                  <c:v>-3.4742798999999998E-2</c:v>
                </c:pt>
                <c:pt idx="29702">
                  <c:v>-2.7929608000000002E-2</c:v>
                </c:pt>
                <c:pt idx="29703">
                  <c:v>-2.3143641999999999E-2</c:v>
                </c:pt>
                <c:pt idx="29704">
                  <c:v>-2.1848765999999999E-2</c:v>
                </c:pt>
                <c:pt idx="29705">
                  <c:v>-2.6603041000000001E-2</c:v>
                </c:pt>
                <c:pt idx="29706">
                  <c:v>-2.5251943999999998E-2</c:v>
                </c:pt>
                <c:pt idx="29707">
                  <c:v>-2.4957930999999999E-2</c:v>
                </c:pt>
                <c:pt idx="29708">
                  <c:v>-3.0991596999999999E-2</c:v>
                </c:pt>
                <c:pt idx="29709">
                  <c:v>-2.9154547999999999E-2</c:v>
                </c:pt>
                <c:pt idx="29710">
                  <c:v>-2.6632725999999999E-2</c:v>
                </c:pt>
                <c:pt idx="29711">
                  <c:v>-3.0421602999999998E-2</c:v>
                </c:pt>
                <c:pt idx="29712">
                  <c:v>-3.3326119000000001E-2</c:v>
                </c:pt>
                <c:pt idx="29713">
                  <c:v>-3.1930356999999999E-2</c:v>
                </c:pt>
                <c:pt idx="29714">
                  <c:v>-3.0456146E-2</c:v>
                </c:pt>
                <c:pt idx="29715">
                  <c:v>-2.7697910999999999E-2</c:v>
                </c:pt>
                <c:pt idx="29716">
                  <c:v>-2.4050762999999999E-2</c:v>
                </c:pt>
                <c:pt idx="29717">
                  <c:v>-3.8768455E-2</c:v>
                </c:pt>
                <c:pt idx="29718">
                  <c:v>-3.1262844999999997E-2</c:v>
                </c:pt>
                <c:pt idx="29719">
                  <c:v>-2.7166104E-2</c:v>
                </c:pt>
                <c:pt idx="29720">
                  <c:v>-2.5571479000000001E-2</c:v>
                </c:pt>
                <c:pt idx="29721">
                  <c:v>-2.9007491E-2</c:v>
                </c:pt>
                <c:pt idx="29722">
                  <c:v>-2.538261E-2</c:v>
                </c:pt>
                <c:pt idx="29723">
                  <c:v>-2.5898997E-2</c:v>
                </c:pt>
                <c:pt idx="29724">
                  <c:v>-2.7712710000000002E-2</c:v>
                </c:pt>
                <c:pt idx="29725">
                  <c:v>-2.8571310999999999E-2</c:v>
                </c:pt>
                <c:pt idx="29726">
                  <c:v>-2.7520109000000001E-2</c:v>
                </c:pt>
                <c:pt idx="29727">
                  <c:v>-2.0778847999999999E-2</c:v>
                </c:pt>
                <c:pt idx="29728">
                  <c:v>-2.1523448000000001E-2</c:v>
                </c:pt>
                <c:pt idx="29729">
                  <c:v>-2.1194547000000001E-2</c:v>
                </c:pt>
                <c:pt idx="29730">
                  <c:v>-2.3209356E-2</c:v>
                </c:pt>
                <c:pt idx="29731">
                  <c:v>-2.4880756E-2</c:v>
                </c:pt>
                <c:pt idx="29732">
                  <c:v>-2.2137605000000001E-2</c:v>
                </c:pt>
                <c:pt idx="29733">
                  <c:v>-1.7714892999999999E-2</c:v>
                </c:pt>
                <c:pt idx="29734">
                  <c:v>-1.939111E-2</c:v>
                </c:pt>
                <c:pt idx="29735">
                  <c:v>-2.4052174999999999E-2</c:v>
                </c:pt>
                <c:pt idx="29736">
                  <c:v>-2.0232545000000001E-2</c:v>
                </c:pt>
                <c:pt idx="29737">
                  <c:v>-1.9987002E-2</c:v>
                </c:pt>
                <c:pt idx="29738">
                  <c:v>-2.1021564E-2</c:v>
                </c:pt>
                <c:pt idx="29739">
                  <c:v>-1.5598836E-2</c:v>
                </c:pt>
                <c:pt idx="29740">
                  <c:v>-1.5143412E-2</c:v>
                </c:pt>
                <c:pt idx="29741">
                  <c:v>-1.5647813999999999E-2</c:v>
                </c:pt>
                <c:pt idx="29742">
                  <c:v>-2.0863418000000002E-2</c:v>
                </c:pt>
                <c:pt idx="29743">
                  <c:v>-1.5828445999999999E-2</c:v>
                </c:pt>
                <c:pt idx="29744">
                  <c:v>-1.7580223999999998E-2</c:v>
                </c:pt>
                <c:pt idx="29745">
                  <c:v>-1.7156248999999998E-2</c:v>
                </c:pt>
                <c:pt idx="29746">
                  <c:v>-1.2107264E-2</c:v>
                </c:pt>
                <c:pt idx="29747">
                  <c:v>-1.7009878999999999E-2</c:v>
                </c:pt>
                <c:pt idx="29748">
                  <c:v>-1.7308298E-2</c:v>
                </c:pt>
                <c:pt idx="29749">
                  <c:v>-1.4978033E-2</c:v>
                </c:pt>
                <c:pt idx="29750">
                  <c:v>-1.5129398E-2</c:v>
                </c:pt>
                <c:pt idx="29751">
                  <c:v>-1.5008756E-2</c:v>
                </c:pt>
                <c:pt idx="29752">
                  <c:v>-1.5122007999999999E-2</c:v>
                </c:pt>
                <c:pt idx="29753">
                  <c:v>-1.0706752999999999E-2</c:v>
                </c:pt>
                <c:pt idx="29754">
                  <c:v>-1.254896E-2</c:v>
                </c:pt>
                <c:pt idx="29755">
                  <c:v>-1.324005E-2</c:v>
                </c:pt>
                <c:pt idx="29756">
                  <c:v>-1.1805886E-2</c:v>
                </c:pt>
                <c:pt idx="29757">
                  <c:v>-1.0212517000000001E-2</c:v>
                </c:pt>
                <c:pt idx="29758">
                  <c:v>-7.4802410000000003E-3</c:v>
                </c:pt>
                <c:pt idx="29759">
                  <c:v>-8.7215409999999993E-3</c:v>
                </c:pt>
                <c:pt idx="29760">
                  <c:v>-9.3589740000000008E-3</c:v>
                </c:pt>
                <c:pt idx="29761">
                  <c:v>-8.6329960000000004E-3</c:v>
                </c:pt>
                <c:pt idx="29762">
                  <c:v>-4.1107399999999999E-3</c:v>
                </c:pt>
                <c:pt idx="29763">
                  <c:v>-5.1427139999999996E-3</c:v>
                </c:pt>
                <c:pt idx="29764">
                  <c:v>-9.4601540000000001E-3</c:v>
                </c:pt>
                <c:pt idx="29765">
                  <c:v>-4.9556829999999998E-3</c:v>
                </c:pt>
                <c:pt idx="29766">
                  <c:v>8.6525899999999995E-4</c:v>
                </c:pt>
                <c:pt idx="29767">
                  <c:v>-2.298577E-3</c:v>
                </c:pt>
                <c:pt idx="29768">
                  <c:v>-2.5118200000000001E-3</c:v>
                </c:pt>
                <c:pt idx="29769">
                  <c:v>-4.3747009999999999E-3</c:v>
                </c:pt>
                <c:pt idx="29770">
                  <c:v>2.1734829999999999E-3</c:v>
                </c:pt>
                <c:pt idx="29771">
                  <c:v>2.5920300000000001E-4</c:v>
                </c:pt>
                <c:pt idx="29772">
                  <c:v>-2.7522039999999998E-3</c:v>
                </c:pt>
                <c:pt idx="29773">
                  <c:v>4.2548389999999998E-3</c:v>
                </c:pt>
                <c:pt idx="29774">
                  <c:v>1.75119E-4</c:v>
                </c:pt>
                <c:pt idx="29775">
                  <c:v>-2.8286610000000001E-3</c:v>
                </c:pt>
                <c:pt idx="29776">
                  <c:v>3.9549110000000002E-3</c:v>
                </c:pt>
                <c:pt idx="29777">
                  <c:v>4.818307E-3</c:v>
                </c:pt>
                <c:pt idx="29778">
                  <c:v>6.7415469999999996E-3</c:v>
                </c:pt>
                <c:pt idx="29779">
                  <c:v>-1.52597E-3</c:v>
                </c:pt>
                <c:pt idx="29780">
                  <c:v>-1.609271E-3</c:v>
                </c:pt>
                <c:pt idx="29781">
                  <c:v>3.7772389999999999E-3</c:v>
                </c:pt>
                <c:pt idx="29782">
                  <c:v>2.8714180000000001E-3</c:v>
                </c:pt>
                <c:pt idx="29783">
                  <c:v>3.1153629999999999E-3</c:v>
                </c:pt>
                <c:pt idx="29784">
                  <c:v>-1.98255E-3</c:v>
                </c:pt>
                <c:pt idx="29785">
                  <c:v>-5.5190000000000003E-4</c:v>
                </c:pt>
                <c:pt idx="29786">
                  <c:v>3.612404E-3</c:v>
                </c:pt>
                <c:pt idx="29787">
                  <c:v>2.1892109999999999E-3</c:v>
                </c:pt>
                <c:pt idx="29788">
                  <c:v>3.8862060000000001E-3</c:v>
                </c:pt>
                <c:pt idx="29789">
                  <c:v>5.4857009999999999E-3</c:v>
                </c:pt>
                <c:pt idx="29790">
                  <c:v>3.6273939999999999E-3</c:v>
                </c:pt>
                <c:pt idx="29791">
                  <c:v>1.9341569999999999E-3</c:v>
                </c:pt>
                <c:pt idx="29792">
                  <c:v>3.5657800000000002E-3</c:v>
                </c:pt>
                <c:pt idx="29793">
                  <c:v>4.7040149999999998E-3</c:v>
                </c:pt>
                <c:pt idx="29794">
                  <c:v>6.741838E-3</c:v>
                </c:pt>
                <c:pt idx="29795">
                  <c:v>2.2797109999999998E-3</c:v>
                </c:pt>
                <c:pt idx="29796">
                  <c:v>1.8227689999999999E-3</c:v>
                </c:pt>
                <c:pt idx="29797">
                  <c:v>1.298659E-3</c:v>
                </c:pt>
                <c:pt idx="29798">
                  <c:v>2.2840600000000001E-4</c:v>
                </c:pt>
                <c:pt idx="29799">
                  <c:v>-1.4933279999999999E-3</c:v>
                </c:pt>
                <c:pt idx="29800">
                  <c:v>-1.3302710000000001E-3</c:v>
                </c:pt>
                <c:pt idx="29801">
                  <c:v>9.0794940000000005E-3</c:v>
                </c:pt>
                <c:pt idx="29802">
                  <c:v>4.9963000000000004E-4</c:v>
                </c:pt>
                <c:pt idx="29803">
                  <c:v>-5.3394200000000003E-4</c:v>
                </c:pt>
                <c:pt idx="29804">
                  <c:v>-3.6264499999999998E-4</c:v>
                </c:pt>
                <c:pt idx="29805">
                  <c:v>2.7151699999999998E-3</c:v>
                </c:pt>
                <c:pt idx="29806">
                  <c:v>-1.36213E-3</c:v>
                </c:pt>
                <c:pt idx="29807">
                  <c:v>9.0555200000000001E-4</c:v>
                </c:pt>
                <c:pt idx="29808">
                  <c:v>9.1281060000000004E-3</c:v>
                </c:pt>
                <c:pt idx="29809">
                  <c:v>-2.4135010000000002E-3</c:v>
                </c:pt>
                <c:pt idx="29810">
                  <c:v>-1.162401E-3</c:v>
                </c:pt>
                <c:pt idx="29811">
                  <c:v>4.7301089999999997E-3</c:v>
                </c:pt>
                <c:pt idx="29812">
                  <c:v>2.6805459999999998E-3</c:v>
                </c:pt>
                <c:pt idx="29813">
                  <c:v>3.659257E-3</c:v>
                </c:pt>
                <c:pt idx="29814">
                  <c:v>3.4037130000000001E-3</c:v>
                </c:pt>
                <c:pt idx="29815">
                  <c:v>6.3715400000000002E-3</c:v>
                </c:pt>
                <c:pt idx="29816">
                  <c:v>5.2593140000000002E-3</c:v>
                </c:pt>
                <c:pt idx="29817">
                  <c:v>4.7325400000000004E-3</c:v>
                </c:pt>
                <c:pt idx="29818" formatCode="0.00E+00">
                  <c:v>6.6239400000000001E-5</c:v>
                </c:pt>
                <c:pt idx="29819">
                  <c:v>3.4529809999999999E-3</c:v>
                </c:pt>
                <c:pt idx="29820">
                  <c:v>2.0102280000000002E-3</c:v>
                </c:pt>
                <c:pt idx="29821">
                  <c:v>6.9027209999999997E-3</c:v>
                </c:pt>
                <c:pt idx="29822">
                  <c:v>4.87879E-3</c:v>
                </c:pt>
                <c:pt idx="29823">
                  <c:v>-3.040386E-3</c:v>
                </c:pt>
                <c:pt idx="29824">
                  <c:v>3.4690599999999999E-3</c:v>
                </c:pt>
                <c:pt idx="29825">
                  <c:v>3.4640000000000001E-3</c:v>
                </c:pt>
                <c:pt idx="29826">
                  <c:v>7.2937239999999997E-3</c:v>
                </c:pt>
                <c:pt idx="29827">
                  <c:v>2.592979E-3</c:v>
                </c:pt>
                <c:pt idx="29828">
                  <c:v>4.4492459999999996E-3</c:v>
                </c:pt>
                <c:pt idx="29829">
                  <c:v>4.9736219999999996E-3</c:v>
                </c:pt>
                <c:pt idx="29830">
                  <c:v>4.9102100000000001E-4</c:v>
                </c:pt>
                <c:pt idx="29831">
                  <c:v>1.26167E-4</c:v>
                </c:pt>
                <c:pt idx="29832">
                  <c:v>5.1455199999999998E-3</c:v>
                </c:pt>
                <c:pt idx="29833">
                  <c:v>2.7484079999999999E-3</c:v>
                </c:pt>
                <c:pt idx="29834">
                  <c:v>-1.952E-3</c:v>
                </c:pt>
                <c:pt idx="29835">
                  <c:v>3.9208029999999996E-3</c:v>
                </c:pt>
                <c:pt idx="29836">
                  <c:v>8.3729080000000001E-3</c:v>
                </c:pt>
                <c:pt idx="29837">
                  <c:v>2.0497660000000002E-3</c:v>
                </c:pt>
                <c:pt idx="29838">
                  <c:v>4.5157330000000001E-3</c:v>
                </c:pt>
                <c:pt idx="29839">
                  <c:v>3.8328989999999999E-3</c:v>
                </c:pt>
                <c:pt idx="29840">
                  <c:v>1.0976411E-2</c:v>
                </c:pt>
                <c:pt idx="29841">
                  <c:v>2.861227E-3</c:v>
                </c:pt>
                <c:pt idx="29842">
                  <c:v>7.1640760000000001E-3</c:v>
                </c:pt>
                <c:pt idx="29843">
                  <c:v>5.3731009999999999E-3</c:v>
                </c:pt>
                <c:pt idx="29844">
                  <c:v>4.1507580000000001E-3</c:v>
                </c:pt>
                <c:pt idx="29845">
                  <c:v>8.0930350000000002E-3</c:v>
                </c:pt>
                <c:pt idx="29846">
                  <c:v>7.3196320000000004E-3</c:v>
                </c:pt>
                <c:pt idx="29847">
                  <c:v>7.5324179999999999E-3</c:v>
                </c:pt>
                <c:pt idx="29848">
                  <c:v>6.453973E-3</c:v>
                </c:pt>
                <c:pt idx="29849">
                  <c:v>8.241221E-3</c:v>
                </c:pt>
                <c:pt idx="29850">
                  <c:v>9.2425270000000004E-3</c:v>
                </c:pt>
                <c:pt idx="29851">
                  <c:v>7.4808460000000002E-3</c:v>
                </c:pt>
                <c:pt idx="29852">
                  <c:v>8.8478180000000003E-3</c:v>
                </c:pt>
                <c:pt idx="29853">
                  <c:v>9.5828500000000004E-3</c:v>
                </c:pt>
                <c:pt idx="29854">
                  <c:v>6.670062E-3</c:v>
                </c:pt>
                <c:pt idx="29855">
                  <c:v>4.3776129999999998E-3</c:v>
                </c:pt>
                <c:pt idx="29856">
                  <c:v>7.5461529999999999E-3</c:v>
                </c:pt>
                <c:pt idx="29857">
                  <c:v>4.8984379999999998E-3</c:v>
                </c:pt>
                <c:pt idx="29858">
                  <c:v>1.2833946000000001E-2</c:v>
                </c:pt>
                <c:pt idx="29859">
                  <c:v>8.0477129999999997E-3</c:v>
                </c:pt>
                <c:pt idx="29860">
                  <c:v>7.28905E-3</c:v>
                </c:pt>
                <c:pt idx="29861">
                  <c:v>8.4331449999999995E-3</c:v>
                </c:pt>
                <c:pt idx="29862">
                  <c:v>1.1758149000000001E-2</c:v>
                </c:pt>
                <c:pt idx="29863">
                  <c:v>1.3826625E-2</c:v>
                </c:pt>
                <c:pt idx="29864">
                  <c:v>1.1015731000000001E-2</c:v>
                </c:pt>
                <c:pt idx="29865">
                  <c:v>1.1924667E-2</c:v>
                </c:pt>
                <c:pt idx="29866">
                  <c:v>1.1450362E-2</c:v>
                </c:pt>
                <c:pt idx="29867">
                  <c:v>1.1474065E-2</c:v>
                </c:pt>
                <c:pt idx="29868">
                  <c:v>1.9241293999999999E-2</c:v>
                </c:pt>
                <c:pt idx="29869">
                  <c:v>2.1855184999999999E-2</c:v>
                </c:pt>
                <c:pt idx="29870">
                  <c:v>9.227374E-3</c:v>
                </c:pt>
                <c:pt idx="29871">
                  <c:v>9.0814329999999999E-3</c:v>
                </c:pt>
                <c:pt idx="29872">
                  <c:v>1.1609372999999999E-2</c:v>
                </c:pt>
                <c:pt idx="29873">
                  <c:v>6.9997080000000003E-3</c:v>
                </c:pt>
                <c:pt idx="29874">
                  <c:v>1.205645E-2</c:v>
                </c:pt>
                <c:pt idx="29875">
                  <c:v>7.5581049999999999E-3</c:v>
                </c:pt>
                <c:pt idx="29876">
                  <c:v>7.6225529999999998E-3</c:v>
                </c:pt>
                <c:pt idx="29877">
                  <c:v>8.8153829999999996E-3</c:v>
                </c:pt>
                <c:pt idx="29878">
                  <c:v>1.0519659000000001E-2</c:v>
                </c:pt>
                <c:pt idx="29879">
                  <c:v>6.6426289999999997E-3</c:v>
                </c:pt>
                <c:pt idx="29880">
                  <c:v>1.10642E-2</c:v>
                </c:pt>
                <c:pt idx="29881">
                  <c:v>7.8255300000000007E-3</c:v>
                </c:pt>
                <c:pt idx="29882">
                  <c:v>5.4202579999999998E-3</c:v>
                </c:pt>
                <c:pt idx="29883">
                  <c:v>5.753686E-3</c:v>
                </c:pt>
                <c:pt idx="29884">
                  <c:v>6.414884E-3</c:v>
                </c:pt>
                <c:pt idx="29885">
                  <c:v>8.6495419999999996E-3</c:v>
                </c:pt>
                <c:pt idx="29886">
                  <c:v>3.6251260000000002E-3</c:v>
                </c:pt>
                <c:pt idx="29887">
                  <c:v>9.165566E-3</c:v>
                </c:pt>
                <c:pt idx="29888">
                  <c:v>6.2080019999999998E-3</c:v>
                </c:pt>
                <c:pt idx="29889">
                  <c:v>7.4599530000000001E-3</c:v>
                </c:pt>
                <c:pt idx="29890">
                  <c:v>5.3780670000000003E-3</c:v>
                </c:pt>
                <c:pt idx="29891">
                  <c:v>3.4909509999999999E-3</c:v>
                </c:pt>
                <c:pt idx="29892">
                  <c:v>7.1557749999999996E-3</c:v>
                </c:pt>
                <c:pt idx="29893">
                  <c:v>5.2588050000000001E-3</c:v>
                </c:pt>
                <c:pt idx="29894">
                  <c:v>7.7043119999999996E-3</c:v>
                </c:pt>
                <c:pt idx="29895">
                  <c:v>4.4595169999999996E-3</c:v>
                </c:pt>
                <c:pt idx="29896">
                  <c:v>3.9520379999999997E-3</c:v>
                </c:pt>
                <c:pt idx="29897">
                  <c:v>2.5024790000000002E-3</c:v>
                </c:pt>
                <c:pt idx="29898">
                  <c:v>4.9201469999999997E-3</c:v>
                </c:pt>
                <c:pt idx="29899">
                  <c:v>1.5627E-3</c:v>
                </c:pt>
                <c:pt idx="29900">
                  <c:v>8.5538869999999996E-3</c:v>
                </c:pt>
                <c:pt idx="29901">
                  <c:v>5.6086959999999998E-3</c:v>
                </c:pt>
                <c:pt idx="29902">
                  <c:v>9.1016010000000008E-3</c:v>
                </c:pt>
                <c:pt idx="29903">
                  <c:v>5.0112530000000002E-3</c:v>
                </c:pt>
                <c:pt idx="29904">
                  <c:v>-2.09223E-4</c:v>
                </c:pt>
                <c:pt idx="29905">
                  <c:v>9.6378149999999992E-3</c:v>
                </c:pt>
                <c:pt idx="29906">
                  <c:v>6.8735760000000002E-3</c:v>
                </c:pt>
                <c:pt idx="29907">
                  <c:v>8.6320609999999999E-3</c:v>
                </c:pt>
                <c:pt idx="29908">
                  <c:v>5.9915769999999997E-3</c:v>
                </c:pt>
                <c:pt idx="29909">
                  <c:v>5.4496240000000001E-3</c:v>
                </c:pt>
                <c:pt idx="29910">
                  <c:v>1.503168E-3</c:v>
                </c:pt>
                <c:pt idx="29911">
                  <c:v>8.1727889999999997E-3</c:v>
                </c:pt>
                <c:pt idx="29912">
                  <c:v>9.4273499999999993E-3</c:v>
                </c:pt>
                <c:pt idx="29913">
                  <c:v>7.7439659999999997E-3</c:v>
                </c:pt>
                <c:pt idx="29914">
                  <c:v>9.1483280000000007E-3</c:v>
                </c:pt>
                <c:pt idx="29915">
                  <c:v>9.3701700000000006E-3</c:v>
                </c:pt>
                <c:pt idx="29916">
                  <c:v>9.4328989999999998E-3</c:v>
                </c:pt>
                <c:pt idx="29917">
                  <c:v>4.8812910000000003E-3</c:v>
                </c:pt>
                <c:pt idx="29918">
                  <c:v>8.842885E-3</c:v>
                </c:pt>
                <c:pt idx="29919">
                  <c:v>7.3778799999999999E-3</c:v>
                </c:pt>
                <c:pt idx="29920">
                  <c:v>8.6843519999999993E-3</c:v>
                </c:pt>
                <c:pt idx="29921">
                  <c:v>4.4496589999999999E-3</c:v>
                </c:pt>
                <c:pt idx="29922">
                  <c:v>1.2595739999999999E-2</c:v>
                </c:pt>
                <c:pt idx="29923">
                  <c:v>5.015851E-3</c:v>
                </c:pt>
                <c:pt idx="29924">
                  <c:v>4.6597110000000004E-3</c:v>
                </c:pt>
                <c:pt idx="29925">
                  <c:v>1.3074766999999999E-2</c:v>
                </c:pt>
                <c:pt idx="29926">
                  <c:v>1.0648023E-2</c:v>
                </c:pt>
                <c:pt idx="29927">
                  <c:v>1.5836659999999999E-2</c:v>
                </c:pt>
                <c:pt idx="29928">
                  <c:v>7.3789240000000002E-3</c:v>
                </c:pt>
                <c:pt idx="29929">
                  <c:v>1.0073244E-2</c:v>
                </c:pt>
                <c:pt idx="29930">
                  <c:v>8.5913120000000003E-3</c:v>
                </c:pt>
                <c:pt idx="29931">
                  <c:v>1.6990656E-2</c:v>
                </c:pt>
                <c:pt idx="29932">
                  <c:v>1.5403801E-2</c:v>
                </c:pt>
                <c:pt idx="29933">
                  <c:v>8.1900959999999991E-3</c:v>
                </c:pt>
                <c:pt idx="29934">
                  <c:v>9.1682759999999995E-3</c:v>
                </c:pt>
                <c:pt idx="29935">
                  <c:v>9.8180860000000002E-3</c:v>
                </c:pt>
                <c:pt idx="29936">
                  <c:v>1.3015212E-2</c:v>
                </c:pt>
                <c:pt idx="29937">
                  <c:v>2.0837181999999999E-2</c:v>
                </c:pt>
                <c:pt idx="29938">
                  <c:v>1.3538913E-2</c:v>
                </c:pt>
                <c:pt idx="29939">
                  <c:v>1.4803115E-2</c:v>
                </c:pt>
                <c:pt idx="29940">
                  <c:v>1.7577354E-2</c:v>
                </c:pt>
                <c:pt idx="29941">
                  <c:v>1.1950894E-2</c:v>
                </c:pt>
                <c:pt idx="29942">
                  <c:v>1.5191157E-2</c:v>
                </c:pt>
                <c:pt idx="29943">
                  <c:v>1.7714771000000001E-2</c:v>
                </c:pt>
                <c:pt idx="29944">
                  <c:v>1.7980604000000001E-2</c:v>
                </c:pt>
                <c:pt idx="29945">
                  <c:v>8.8739249999999995E-3</c:v>
                </c:pt>
                <c:pt idx="29946">
                  <c:v>1.3642823E-2</c:v>
                </c:pt>
                <c:pt idx="29947">
                  <c:v>1.1124006000000001E-2</c:v>
                </c:pt>
                <c:pt idx="29948">
                  <c:v>1.4352866000000001E-2</c:v>
                </c:pt>
                <c:pt idx="29949">
                  <c:v>1.4083620999999999E-2</c:v>
                </c:pt>
                <c:pt idx="29950">
                  <c:v>1.4496973E-2</c:v>
                </c:pt>
                <c:pt idx="29951">
                  <c:v>1.9541797999999999E-2</c:v>
                </c:pt>
                <c:pt idx="29952">
                  <c:v>1.6985936E-2</c:v>
                </c:pt>
                <c:pt idx="29953">
                  <c:v>1.4449541999999999E-2</c:v>
                </c:pt>
                <c:pt idx="29954">
                  <c:v>8.9984850000000005E-3</c:v>
                </c:pt>
                <c:pt idx="29955">
                  <c:v>1.5422029E-2</c:v>
                </c:pt>
                <c:pt idx="29956">
                  <c:v>1.0129244000000001E-2</c:v>
                </c:pt>
                <c:pt idx="29957">
                  <c:v>1.8064665000000001E-2</c:v>
                </c:pt>
                <c:pt idx="29958">
                  <c:v>4.1176629999999997E-3</c:v>
                </c:pt>
                <c:pt idx="29959">
                  <c:v>1.3889332000000001E-2</c:v>
                </c:pt>
                <c:pt idx="29960">
                  <c:v>1.2738535E-2</c:v>
                </c:pt>
                <c:pt idx="29961">
                  <c:v>8.9491229999999998E-3</c:v>
                </c:pt>
                <c:pt idx="29962">
                  <c:v>1.4307743E-2</c:v>
                </c:pt>
                <c:pt idx="29963">
                  <c:v>8.7683689999999998E-3</c:v>
                </c:pt>
                <c:pt idx="29964">
                  <c:v>1.3604546E-2</c:v>
                </c:pt>
                <c:pt idx="29965">
                  <c:v>6.7034959999999998E-3</c:v>
                </c:pt>
                <c:pt idx="29966">
                  <c:v>7.9807990000000002E-3</c:v>
                </c:pt>
                <c:pt idx="29967">
                  <c:v>1.0866867000000001E-2</c:v>
                </c:pt>
                <c:pt idx="29968">
                  <c:v>1.2176484E-2</c:v>
                </c:pt>
                <c:pt idx="29969">
                  <c:v>5.3332240000000001E-3</c:v>
                </c:pt>
                <c:pt idx="29970">
                  <c:v>4.8418519999999998E-3</c:v>
                </c:pt>
                <c:pt idx="29971">
                  <c:v>7.1843690000000003E-3</c:v>
                </c:pt>
                <c:pt idx="29972">
                  <c:v>8.748001E-3</c:v>
                </c:pt>
                <c:pt idx="29973">
                  <c:v>6.4741950000000003E-3</c:v>
                </c:pt>
                <c:pt idx="29974">
                  <c:v>8.8280700000000004E-3</c:v>
                </c:pt>
                <c:pt idx="29975">
                  <c:v>1.1264329999999999E-2</c:v>
                </c:pt>
                <c:pt idx="29976">
                  <c:v>5.6895080000000002E-3</c:v>
                </c:pt>
                <c:pt idx="29977">
                  <c:v>8.0293610000000005E-3</c:v>
                </c:pt>
                <c:pt idx="29978">
                  <c:v>1.0577718999999999E-2</c:v>
                </c:pt>
                <c:pt idx="29979">
                  <c:v>6.1339680000000001E-3</c:v>
                </c:pt>
                <c:pt idx="29980">
                  <c:v>9.8330020000000004E-3</c:v>
                </c:pt>
                <c:pt idx="29981">
                  <c:v>5.4315969999999998E-3</c:v>
                </c:pt>
                <c:pt idx="29982">
                  <c:v>8.7259759999999999E-3</c:v>
                </c:pt>
                <c:pt idx="29983">
                  <c:v>1.0974483E-2</c:v>
                </c:pt>
                <c:pt idx="29984">
                  <c:v>1.0694413999999999E-2</c:v>
                </c:pt>
                <c:pt idx="29985">
                  <c:v>1.0388949999999999E-2</c:v>
                </c:pt>
                <c:pt idx="29986">
                  <c:v>1.1203391E-2</c:v>
                </c:pt>
                <c:pt idx="29987">
                  <c:v>1.2509139000000001E-2</c:v>
                </c:pt>
                <c:pt idx="29988">
                  <c:v>1.0069854E-2</c:v>
                </c:pt>
                <c:pt idx="29989">
                  <c:v>1.4696297000000001E-2</c:v>
                </c:pt>
                <c:pt idx="29990">
                  <c:v>1.1644364000000001E-2</c:v>
                </c:pt>
                <c:pt idx="29991">
                  <c:v>1.4144273000000001E-2</c:v>
                </c:pt>
                <c:pt idx="29992">
                  <c:v>1.7883521999999999E-2</c:v>
                </c:pt>
                <c:pt idx="29993">
                  <c:v>1.5373225000000001E-2</c:v>
                </c:pt>
                <c:pt idx="29994">
                  <c:v>1.9150242000000001E-2</c:v>
                </c:pt>
                <c:pt idx="29995">
                  <c:v>1.4572799000000001E-2</c:v>
                </c:pt>
                <c:pt idx="29996">
                  <c:v>1.7913103E-2</c:v>
                </c:pt>
                <c:pt idx="29997">
                  <c:v>1.0106047E-2</c:v>
                </c:pt>
                <c:pt idx="29998">
                  <c:v>1.6908973000000001E-2</c:v>
                </c:pt>
                <c:pt idx="29999">
                  <c:v>1.7591542000000002E-2</c:v>
                </c:pt>
                <c:pt idx="30000">
                  <c:v>1.929502E-2</c:v>
                </c:pt>
                <c:pt idx="30001">
                  <c:v>1.7505376E-2</c:v>
                </c:pt>
                <c:pt idx="30002">
                  <c:v>1.8696172E-2</c:v>
                </c:pt>
                <c:pt idx="30003">
                  <c:v>1.4780793E-2</c:v>
                </c:pt>
                <c:pt idx="30004">
                  <c:v>1.7503439999999999E-2</c:v>
                </c:pt>
                <c:pt idx="30005">
                  <c:v>1.9125039E-2</c:v>
                </c:pt>
                <c:pt idx="30006">
                  <c:v>1.6367506E-2</c:v>
                </c:pt>
                <c:pt idx="30007">
                  <c:v>1.5204502999999999E-2</c:v>
                </c:pt>
                <c:pt idx="30008">
                  <c:v>2.0204537000000002E-2</c:v>
                </c:pt>
                <c:pt idx="30009">
                  <c:v>1.4735735999999999E-2</c:v>
                </c:pt>
                <c:pt idx="30010">
                  <c:v>1.5011181E-2</c:v>
                </c:pt>
                <c:pt idx="30011">
                  <c:v>1.5312118E-2</c:v>
                </c:pt>
                <c:pt idx="30012">
                  <c:v>2.105164E-2</c:v>
                </c:pt>
                <c:pt idx="30013">
                  <c:v>1.8156782E-2</c:v>
                </c:pt>
                <c:pt idx="30014">
                  <c:v>1.7940096999999999E-2</c:v>
                </c:pt>
                <c:pt idx="30015">
                  <c:v>1.7054861000000001E-2</c:v>
                </c:pt>
                <c:pt idx="30016">
                  <c:v>1.4260867999999999E-2</c:v>
                </c:pt>
                <c:pt idx="30017">
                  <c:v>1.688195E-2</c:v>
                </c:pt>
                <c:pt idx="30018">
                  <c:v>2.0235816E-2</c:v>
                </c:pt>
                <c:pt idx="30019">
                  <c:v>1.7197148999999998E-2</c:v>
                </c:pt>
                <c:pt idx="30020">
                  <c:v>1.2653509E-2</c:v>
                </c:pt>
                <c:pt idx="30021">
                  <c:v>1.4287092E-2</c:v>
                </c:pt>
                <c:pt idx="30022">
                  <c:v>1.2478247E-2</c:v>
                </c:pt>
                <c:pt idx="30023">
                  <c:v>1.4090525E-2</c:v>
                </c:pt>
                <c:pt idx="30024">
                  <c:v>1.8268177E-2</c:v>
                </c:pt>
                <c:pt idx="30025">
                  <c:v>2.1695665999999999E-2</c:v>
                </c:pt>
                <c:pt idx="30026">
                  <c:v>1.7789046999999999E-2</c:v>
                </c:pt>
                <c:pt idx="30027">
                  <c:v>1.2706670999999999E-2</c:v>
                </c:pt>
                <c:pt idx="30028">
                  <c:v>1.6856071E-2</c:v>
                </c:pt>
                <c:pt idx="30029">
                  <c:v>1.6091211000000001E-2</c:v>
                </c:pt>
                <c:pt idx="30030">
                  <c:v>1.4635917E-2</c:v>
                </c:pt>
                <c:pt idx="30031">
                  <c:v>1.5776016E-2</c:v>
                </c:pt>
                <c:pt idx="30032">
                  <c:v>1.5782286999999999E-2</c:v>
                </c:pt>
                <c:pt idx="30033">
                  <c:v>1.6485361E-2</c:v>
                </c:pt>
                <c:pt idx="30034">
                  <c:v>1.5317492E-2</c:v>
                </c:pt>
                <c:pt idx="30035">
                  <c:v>1.2382156E-2</c:v>
                </c:pt>
                <c:pt idx="30036">
                  <c:v>1.1825677E-2</c:v>
                </c:pt>
                <c:pt idx="30037">
                  <c:v>1.8492369000000002E-2</c:v>
                </c:pt>
                <c:pt idx="30038">
                  <c:v>1.6918313000000001E-2</c:v>
                </c:pt>
                <c:pt idx="30039">
                  <c:v>1.9445652000000001E-2</c:v>
                </c:pt>
                <c:pt idx="30040">
                  <c:v>1.1694672999999999E-2</c:v>
                </c:pt>
                <c:pt idx="30041">
                  <c:v>1.7954167E-2</c:v>
                </c:pt>
                <c:pt idx="30042">
                  <c:v>1.5958198999999999E-2</c:v>
                </c:pt>
                <c:pt idx="30043">
                  <c:v>1.7391245999999999E-2</c:v>
                </c:pt>
                <c:pt idx="30044">
                  <c:v>1.7073339E-2</c:v>
                </c:pt>
                <c:pt idx="30045">
                  <c:v>1.6356682000000001E-2</c:v>
                </c:pt>
                <c:pt idx="30046">
                  <c:v>1.6581742E-2</c:v>
                </c:pt>
                <c:pt idx="30047">
                  <c:v>1.4057599E-2</c:v>
                </c:pt>
                <c:pt idx="30048">
                  <c:v>1.9975482999999999E-2</c:v>
                </c:pt>
                <c:pt idx="30049">
                  <c:v>1.1663757E-2</c:v>
                </c:pt>
                <c:pt idx="30050">
                  <c:v>1.7284019000000001E-2</c:v>
                </c:pt>
                <c:pt idx="30051">
                  <c:v>1.9660624000000002E-2</c:v>
                </c:pt>
                <c:pt idx="30052">
                  <c:v>1.5869178000000001E-2</c:v>
                </c:pt>
                <c:pt idx="30053">
                  <c:v>1.6146147999999999E-2</c:v>
                </c:pt>
                <c:pt idx="30054">
                  <c:v>1.7728526000000001E-2</c:v>
                </c:pt>
                <c:pt idx="30055">
                  <c:v>2.0881973000000002E-2</c:v>
                </c:pt>
                <c:pt idx="30056">
                  <c:v>1.5401016999999999E-2</c:v>
                </c:pt>
                <c:pt idx="30057">
                  <c:v>1.6631930999999999E-2</c:v>
                </c:pt>
                <c:pt idx="30058">
                  <c:v>1.5834048E-2</c:v>
                </c:pt>
                <c:pt idx="30059">
                  <c:v>1.9699893999999999E-2</c:v>
                </c:pt>
                <c:pt idx="30060">
                  <c:v>1.6105812000000001E-2</c:v>
                </c:pt>
                <c:pt idx="30061">
                  <c:v>1.7368417000000001E-2</c:v>
                </c:pt>
                <c:pt idx="30062">
                  <c:v>1.6993538999999998E-2</c:v>
                </c:pt>
                <c:pt idx="30063">
                  <c:v>1.7179429999999999E-2</c:v>
                </c:pt>
                <c:pt idx="30064">
                  <c:v>1.6022891000000001E-2</c:v>
                </c:pt>
                <c:pt idx="30065">
                  <c:v>1.3629774000000001E-2</c:v>
                </c:pt>
                <c:pt idx="30066">
                  <c:v>1.9639948000000001E-2</c:v>
                </c:pt>
                <c:pt idx="30067">
                  <c:v>1.5966649999999999E-2</c:v>
                </c:pt>
                <c:pt idx="30068">
                  <c:v>1.7685573999999999E-2</c:v>
                </c:pt>
                <c:pt idx="30069">
                  <c:v>1.3901488E-2</c:v>
                </c:pt>
                <c:pt idx="30070">
                  <c:v>1.196709E-2</c:v>
                </c:pt>
                <c:pt idx="30071">
                  <c:v>1.3354329999999999E-2</c:v>
                </c:pt>
                <c:pt idx="30072">
                  <c:v>1.2994463E-2</c:v>
                </c:pt>
                <c:pt idx="30073">
                  <c:v>1.9789518999999998E-2</c:v>
                </c:pt>
                <c:pt idx="30074">
                  <c:v>1.7836234999999999E-2</c:v>
                </c:pt>
                <c:pt idx="30075">
                  <c:v>1.7439957999999998E-2</c:v>
                </c:pt>
                <c:pt idx="30076">
                  <c:v>1.3597234999999999E-2</c:v>
                </c:pt>
                <c:pt idx="30077">
                  <c:v>1.7296632999999999E-2</c:v>
                </c:pt>
                <c:pt idx="30078">
                  <c:v>1.8670116E-2</c:v>
                </c:pt>
                <c:pt idx="30079">
                  <c:v>2.0191847999999998E-2</c:v>
                </c:pt>
                <c:pt idx="30080">
                  <c:v>1.9954903E-2</c:v>
                </c:pt>
                <c:pt idx="30081">
                  <c:v>1.6259767000000001E-2</c:v>
                </c:pt>
                <c:pt idx="30082">
                  <c:v>1.8430511E-2</c:v>
                </c:pt>
                <c:pt idx="30083">
                  <c:v>1.6838472E-2</c:v>
                </c:pt>
                <c:pt idx="30084">
                  <c:v>2.2768871999999999E-2</c:v>
                </c:pt>
                <c:pt idx="30085">
                  <c:v>1.5976214999999998E-2</c:v>
                </c:pt>
                <c:pt idx="30086">
                  <c:v>2.0806292000000001E-2</c:v>
                </c:pt>
                <c:pt idx="30087">
                  <c:v>1.8313307000000001E-2</c:v>
                </c:pt>
                <c:pt idx="30088">
                  <c:v>2.3866651999999999E-2</c:v>
                </c:pt>
                <c:pt idx="30089">
                  <c:v>1.9534221000000001E-2</c:v>
                </c:pt>
                <c:pt idx="30090">
                  <c:v>1.5950018999999999E-2</c:v>
                </c:pt>
                <c:pt idx="30091">
                  <c:v>1.9296279E-2</c:v>
                </c:pt>
                <c:pt idx="30092">
                  <c:v>1.7901506000000001E-2</c:v>
                </c:pt>
                <c:pt idx="30093">
                  <c:v>1.9271705E-2</c:v>
                </c:pt>
                <c:pt idx="30094">
                  <c:v>1.6601015E-2</c:v>
                </c:pt>
                <c:pt idx="30095">
                  <c:v>1.6598353E-2</c:v>
                </c:pt>
                <c:pt idx="30096">
                  <c:v>1.8819865000000002E-2</c:v>
                </c:pt>
                <c:pt idx="30097">
                  <c:v>1.9574871000000001E-2</c:v>
                </c:pt>
                <c:pt idx="30098">
                  <c:v>1.6090390999999999E-2</c:v>
                </c:pt>
                <c:pt idx="30099">
                  <c:v>1.7375366999999999E-2</c:v>
                </c:pt>
                <c:pt idx="30100">
                  <c:v>2.449264E-2</c:v>
                </c:pt>
                <c:pt idx="30101">
                  <c:v>8.8122129999999993E-3</c:v>
                </c:pt>
                <c:pt idx="30102">
                  <c:v>1.5245244E-2</c:v>
                </c:pt>
                <c:pt idx="30103">
                  <c:v>1.504604E-2</c:v>
                </c:pt>
                <c:pt idx="30104">
                  <c:v>1.8918158000000001E-2</c:v>
                </c:pt>
                <c:pt idx="30105">
                  <c:v>1.4540987E-2</c:v>
                </c:pt>
                <c:pt idx="30106">
                  <c:v>1.6147624999999999E-2</c:v>
                </c:pt>
                <c:pt idx="30107">
                  <c:v>1.4170227000000001E-2</c:v>
                </c:pt>
                <c:pt idx="30108">
                  <c:v>1.4606210999999999E-2</c:v>
                </c:pt>
                <c:pt idx="30109">
                  <c:v>1.3264777E-2</c:v>
                </c:pt>
                <c:pt idx="30110">
                  <c:v>2.0199380999999999E-2</c:v>
                </c:pt>
                <c:pt idx="30111">
                  <c:v>1.8775654999999999E-2</c:v>
                </c:pt>
                <c:pt idx="30112">
                  <c:v>1.8651141E-2</c:v>
                </c:pt>
                <c:pt idx="30113">
                  <c:v>1.4038813000000001E-2</c:v>
                </c:pt>
                <c:pt idx="30114">
                  <c:v>1.4364178E-2</c:v>
                </c:pt>
                <c:pt idx="30115">
                  <c:v>1.7347718000000002E-2</c:v>
                </c:pt>
                <c:pt idx="30116">
                  <c:v>2.1323162999999999E-2</c:v>
                </c:pt>
                <c:pt idx="30117">
                  <c:v>2.0726881999999999E-2</c:v>
                </c:pt>
                <c:pt idx="30118">
                  <c:v>1.4274889000000001E-2</c:v>
                </c:pt>
                <c:pt idx="30119">
                  <c:v>1.4100186000000001E-2</c:v>
                </c:pt>
                <c:pt idx="30120">
                  <c:v>1.2421112E-2</c:v>
                </c:pt>
                <c:pt idx="30121">
                  <c:v>1.7293632E-2</c:v>
                </c:pt>
                <c:pt idx="30122">
                  <c:v>1.7926883000000001E-2</c:v>
                </c:pt>
                <c:pt idx="30123">
                  <c:v>1.7195845000000001E-2</c:v>
                </c:pt>
                <c:pt idx="30124">
                  <c:v>1.9974682000000001E-2</c:v>
                </c:pt>
                <c:pt idx="30125">
                  <c:v>1.7705136999999999E-2</c:v>
                </c:pt>
                <c:pt idx="30126">
                  <c:v>1.0256903E-2</c:v>
                </c:pt>
                <c:pt idx="30127">
                  <c:v>1.6586706E-2</c:v>
                </c:pt>
                <c:pt idx="30128">
                  <c:v>2.0998452000000001E-2</c:v>
                </c:pt>
                <c:pt idx="30129">
                  <c:v>1.8368578999999999E-2</c:v>
                </c:pt>
                <c:pt idx="30130">
                  <c:v>1.3685506E-2</c:v>
                </c:pt>
                <c:pt idx="30131">
                  <c:v>1.2790950000000001E-2</c:v>
                </c:pt>
                <c:pt idx="30132">
                  <c:v>1.6992960000000001E-2</c:v>
                </c:pt>
                <c:pt idx="30133">
                  <c:v>1.3621665E-2</c:v>
                </c:pt>
                <c:pt idx="30134">
                  <c:v>1.467158E-2</c:v>
                </c:pt>
                <c:pt idx="30135">
                  <c:v>1.6252165999999998E-2</c:v>
                </c:pt>
                <c:pt idx="30136">
                  <c:v>1.3588108E-2</c:v>
                </c:pt>
                <c:pt idx="30137">
                  <c:v>1.5122620999999999E-2</c:v>
                </c:pt>
                <c:pt idx="30138">
                  <c:v>9.8505789999999999E-3</c:v>
                </c:pt>
                <c:pt idx="30139">
                  <c:v>1.2180046E-2</c:v>
                </c:pt>
                <c:pt idx="30140">
                  <c:v>1.3378371999999999E-2</c:v>
                </c:pt>
                <c:pt idx="30141">
                  <c:v>1.1050503999999999E-2</c:v>
                </c:pt>
                <c:pt idx="30142">
                  <c:v>1.2346734E-2</c:v>
                </c:pt>
                <c:pt idx="30143">
                  <c:v>1.3353676E-2</c:v>
                </c:pt>
                <c:pt idx="30144">
                  <c:v>1.2513814E-2</c:v>
                </c:pt>
                <c:pt idx="30145">
                  <c:v>8.7124170000000001E-3</c:v>
                </c:pt>
                <c:pt idx="30146">
                  <c:v>9.4116909999999998E-3</c:v>
                </c:pt>
                <c:pt idx="30147">
                  <c:v>9.0231359999999993E-3</c:v>
                </c:pt>
                <c:pt idx="30148">
                  <c:v>1.3867012999999999E-2</c:v>
                </c:pt>
                <c:pt idx="30149">
                  <c:v>1.0754311000000001E-2</c:v>
                </c:pt>
                <c:pt idx="30150">
                  <c:v>1.2174187E-2</c:v>
                </c:pt>
                <c:pt idx="30151">
                  <c:v>9.6244769999999993E-3</c:v>
                </c:pt>
                <c:pt idx="30152">
                  <c:v>1.1125047000000001E-2</c:v>
                </c:pt>
                <c:pt idx="30153">
                  <c:v>1.0086413000000001E-2</c:v>
                </c:pt>
                <c:pt idx="30154">
                  <c:v>1.2691930000000001E-2</c:v>
                </c:pt>
                <c:pt idx="30155">
                  <c:v>1.433803E-2</c:v>
                </c:pt>
                <c:pt idx="30156">
                  <c:v>1.2853440000000001E-2</c:v>
                </c:pt>
                <c:pt idx="30157">
                  <c:v>7.4797129999999998E-3</c:v>
                </c:pt>
                <c:pt idx="30158">
                  <c:v>5.1757390000000004E-3</c:v>
                </c:pt>
                <c:pt idx="30159">
                  <c:v>9.825884E-3</c:v>
                </c:pt>
                <c:pt idx="30160">
                  <c:v>1.2361916000000001E-2</c:v>
                </c:pt>
                <c:pt idx="30161">
                  <c:v>1.2678566E-2</c:v>
                </c:pt>
                <c:pt idx="30162">
                  <c:v>1.1937989E-2</c:v>
                </c:pt>
                <c:pt idx="30163">
                  <c:v>6.2313680000000001E-3</c:v>
                </c:pt>
                <c:pt idx="30164">
                  <c:v>8.897482E-3</c:v>
                </c:pt>
                <c:pt idx="30165">
                  <c:v>1.0478068E-2</c:v>
                </c:pt>
                <c:pt idx="30166">
                  <c:v>1.1452011999999999E-2</c:v>
                </c:pt>
                <c:pt idx="30167">
                  <c:v>1.0734024E-2</c:v>
                </c:pt>
                <c:pt idx="30168">
                  <c:v>9.7428150000000002E-3</c:v>
                </c:pt>
                <c:pt idx="30169">
                  <c:v>8.5193590000000007E-3</c:v>
                </c:pt>
                <c:pt idx="30170">
                  <c:v>8.6649159999999999E-3</c:v>
                </c:pt>
                <c:pt idx="30171">
                  <c:v>1.1117686999999999E-2</c:v>
                </c:pt>
                <c:pt idx="30172">
                  <c:v>8.7315919999999998E-3</c:v>
                </c:pt>
                <c:pt idx="30173">
                  <c:v>1.0575832E-2</c:v>
                </c:pt>
                <c:pt idx="30174">
                  <c:v>1.4045011E-2</c:v>
                </c:pt>
                <c:pt idx="30175">
                  <c:v>1.1807157E-2</c:v>
                </c:pt>
                <c:pt idx="30176">
                  <c:v>9.4951429999999993E-3</c:v>
                </c:pt>
                <c:pt idx="30177">
                  <c:v>7.7353270000000002E-3</c:v>
                </c:pt>
                <c:pt idx="30178">
                  <c:v>1.4526872999999999E-2</c:v>
                </c:pt>
                <c:pt idx="30179">
                  <c:v>9.1448910000000005E-3</c:v>
                </c:pt>
                <c:pt idx="30180">
                  <c:v>9.3946470000000008E-3</c:v>
                </c:pt>
                <c:pt idx="30181">
                  <c:v>1.1400805999999999E-2</c:v>
                </c:pt>
                <c:pt idx="30182">
                  <c:v>9.4650020000000001E-3</c:v>
                </c:pt>
                <c:pt idx="30183">
                  <c:v>1.1511642000000001E-2</c:v>
                </c:pt>
                <c:pt idx="30184">
                  <c:v>8.3685519999999996E-3</c:v>
                </c:pt>
                <c:pt idx="30185">
                  <c:v>1.8046745999999999E-2</c:v>
                </c:pt>
                <c:pt idx="30186">
                  <c:v>1.4178725E-2</c:v>
                </c:pt>
                <c:pt idx="30187">
                  <c:v>6.4478340000000004E-3</c:v>
                </c:pt>
                <c:pt idx="30188">
                  <c:v>1.2349472E-2</c:v>
                </c:pt>
                <c:pt idx="30189">
                  <c:v>1.2031225E-2</c:v>
                </c:pt>
                <c:pt idx="30190">
                  <c:v>1.4392916E-2</c:v>
                </c:pt>
                <c:pt idx="30191">
                  <c:v>9.4674000000000008E-3</c:v>
                </c:pt>
                <c:pt idx="30192">
                  <c:v>1.1122821E-2</c:v>
                </c:pt>
                <c:pt idx="30193">
                  <c:v>1.4008089E-2</c:v>
                </c:pt>
                <c:pt idx="30194">
                  <c:v>9.6145269999999994E-3</c:v>
                </c:pt>
                <c:pt idx="30195">
                  <c:v>1.0604690999999999E-2</c:v>
                </c:pt>
                <c:pt idx="30196">
                  <c:v>1.1220340000000001E-2</c:v>
                </c:pt>
                <c:pt idx="30197">
                  <c:v>1.5400436999999999E-2</c:v>
                </c:pt>
                <c:pt idx="30198">
                  <c:v>1.4275832E-2</c:v>
                </c:pt>
                <c:pt idx="30199">
                  <c:v>1.4882766E-2</c:v>
                </c:pt>
                <c:pt idx="30200">
                  <c:v>1.0925457E-2</c:v>
                </c:pt>
                <c:pt idx="30201">
                  <c:v>1.6054171999999998E-2</c:v>
                </c:pt>
                <c:pt idx="30202">
                  <c:v>1.2867263E-2</c:v>
                </c:pt>
                <c:pt idx="30203">
                  <c:v>1.5819110000000001E-2</c:v>
                </c:pt>
                <c:pt idx="30204">
                  <c:v>1.3219574E-2</c:v>
                </c:pt>
                <c:pt idx="30205">
                  <c:v>1.238707E-2</c:v>
                </c:pt>
                <c:pt idx="30206">
                  <c:v>1.2524247000000001E-2</c:v>
                </c:pt>
                <c:pt idx="30207">
                  <c:v>1.352746E-2</c:v>
                </c:pt>
                <c:pt idx="30208">
                  <c:v>1.7895600000000001E-2</c:v>
                </c:pt>
                <c:pt idx="30209">
                  <c:v>1.4754402E-2</c:v>
                </c:pt>
                <c:pt idx="30210">
                  <c:v>1.7364930000000001E-2</c:v>
                </c:pt>
                <c:pt idx="30211">
                  <c:v>1.0605295000000001E-2</c:v>
                </c:pt>
                <c:pt idx="30212">
                  <c:v>1.5180437E-2</c:v>
                </c:pt>
                <c:pt idx="30213">
                  <c:v>1.5769795E-2</c:v>
                </c:pt>
                <c:pt idx="30214">
                  <c:v>1.6931102E-2</c:v>
                </c:pt>
                <c:pt idx="30215">
                  <c:v>1.3629581999999999E-2</c:v>
                </c:pt>
                <c:pt idx="30216">
                  <c:v>1.7773047E-2</c:v>
                </c:pt>
                <c:pt idx="30217">
                  <c:v>1.4584711E-2</c:v>
                </c:pt>
                <c:pt idx="30218">
                  <c:v>1.1367129E-2</c:v>
                </c:pt>
                <c:pt idx="30219">
                  <c:v>1.5574124999999999E-2</c:v>
                </c:pt>
                <c:pt idx="30220">
                  <c:v>1.4155798000000001E-2</c:v>
                </c:pt>
                <c:pt idx="30221">
                  <c:v>1.8844825999999999E-2</c:v>
                </c:pt>
                <c:pt idx="30222">
                  <c:v>1.8630174999999999E-2</c:v>
                </c:pt>
                <c:pt idx="30223">
                  <c:v>1.3291335E-2</c:v>
                </c:pt>
                <c:pt idx="30224">
                  <c:v>1.4255182999999999E-2</c:v>
                </c:pt>
                <c:pt idx="30225">
                  <c:v>1.7037652E-2</c:v>
                </c:pt>
                <c:pt idx="30226">
                  <c:v>1.5430701E-2</c:v>
                </c:pt>
                <c:pt idx="30227">
                  <c:v>1.3725479E-2</c:v>
                </c:pt>
                <c:pt idx="30228">
                  <c:v>1.4758471E-2</c:v>
                </c:pt>
                <c:pt idx="30229">
                  <c:v>1.413902E-2</c:v>
                </c:pt>
                <c:pt idx="30230">
                  <c:v>1.1771663E-2</c:v>
                </c:pt>
                <c:pt idx="30231">
                  <c:v>1.2626004999999999E-2</c:v>
                </c:pt>
                <c:pt idx="30232">
                  <c:v>1.5175232E-2</c:v>
                </c:pt>
                <c:pt idx="30233">
                  <c:v>1.8001644000000001E-2</c:v>
                </c:pt>
                <c:pt idx="30234">
                  <c:v>1.5614991999999999E-2</c:v>
                </c:pt>
                <c:pt idx="30235">
                  <c:v>1.3752909000000001E-2</c:v>
                </c:pt>
                <c:pt idx="30236">
                  <c:v>1.2160288999999999E-2</c:v>
                </c:pt>
                <c:pt idx="30237">
                  <c:v>1.4211722E-2</c:v>
                </c:pt>
                <c:pt idx="30238">
                  <c:v>1.5247764E-2</c:v>
                </c:pt>
                <c:pt idx="30239">
                  <c:v>1.3912720999999999E-2</c:v>
                </c:pt>
                <c:pt idx="30240">
                  <c:v>1.4278763E-2</c:v>
                </c:pt>
                <c:pt idx="30241">
                  <c:v>1.3549856000000001E-2</c:v>
                </c:pt>
                <c:pt idx="30242">
                  <c:v>1.0479159E-2</c:v>
                </c:pt>
                <c:pt idx="30243">
                  <c:v>1.0490344E-2</c:v>
                </c:pt>
                <c:pt idx="30244">
                  <c:v>1.5609714E-2</c:v>
                </c:pt>
                <c:pt idx="30245">
                  <c:v>1.0903909E-2</c:v>
                </c:pt>
                <c:pt idx="30246">
                  <c:v>2.1277497999999999E-2</c:v>
                </c:pt>
                <c:pt idx="30247">
                  <c:v>1.0931384000000001E-2</c:v>
                </c:pt>
                <c:pt idx="30248">
                  <c:v>9.9380300000000005E-3</c:v>
                </c:pt>
                <c:pt idx="30249">
                  <c:v>1.3701608000000001E-2</c:v>
                </c:pt>
                <c:pt idx="30250">
                  <c:v>1.7814811E-2</c:v>
                </c:pt>
                <c:pt idx="30251">
                  <c:v>1.2372642E-2</c:v>
                </c:pt>
                <c:pt idx="30252">
                  <c:v>1.3790775E-2</c:v>
                </c:pt>
                <c:pt idx="30253">
                  <c:v>1.5463772000000001E-2</c:v>
                </c:pt>
                <c:pt idx="30254">
                  <c:v>1.5655835999999999E-2</c:v>
                </c:pt>
                <c:pt idx="30255">
                  <c:v>1.6732550999999998E-2</c:v>
                </c:pt>
                <c:pt idx="30256">
                  <c:v>1.2812087E-2</c:v>
                </c:pt>
                <c:pt idx="30257">
                  <c:v>1.8445739999999999E-2</c:v>
                </c:pt>
                <c:pt idx="30258">
                  <c:v>1.9334942000000001E-2</c:v>
                </c:pt>
                <c:pt idx="30259">
                  <c:v>1.4472011E-2</c:v>
                </c:pt>
                <c:pt idx="30260">
                  <c:v>1.6957831E-2</c:v>
                </c:pt>
                <c:pt idx="30261">
                  <c:v>1.7887007E-2</c:v>
                </c:pt>
                <c:pt idx="30262">
                  <c:v>1.6412731E-2</c:v>
                </c:pt>
                <c:pt idx="30263">
                  <c:v>1.7360548999999999E-2</c:v>
                </c:pt>
                <c:pt idx="30264">
                  <c:v>1.7348685999999999E-2</c:v>
                </c:pt>
                <c:pt idx="30265">
                  <c:v>1.6119103999999999E-2</c:v>
                </c:pt>
                <c:pt idx="30266">
                  <c:v>1.7477968999999999E-2</c:v>
                </c:pt>
                <c:pt idx="30267">
                  <c:v>1.6679820000000001E-2</c:v>
                </c:pt>
                <c:pt idx="30268">
                  <c:v>1.7557841000000001E-2</c:v>
                </c:pt>
                <c:pt idx="30269">
                  <c:v>1.7750387999999999E-2</c:v>
                </c:pt>
                <c:pt idx="30270">
                  <c:v>2.4304474E-2</c:v>
                </c:pt>
                <c:pt idx="30271">
                  <c:v>1.3110675E-2</c:v>
                </c:pt>
                <c:pt idx="30272">
                  <c:v>1.526021E-2</c:v>
                </c:pt>
                <c:pt idx="30273">
                  <c:v>2.1027818E-2</c:v>
                </c:pt>
                <c:pt idx="30274">
                  <c:v>1.9552765E-2</c:v>
                </c:pt>
                <c:pt idx="30275">
                  <c:v>1.6389463E-2</c:v>
                </c:pt>
                <c:pt idx="30276">
                  <c:v>1.7509637000000002E-2</c:v>
                </c:pt>
                <c:pt idx="30277">
                  <c:v>1.6344238000000001E-2</c:v>
                </c:pt>
                <c:pt idx="30278">
                  <c:v>2.0410256000000002E-2</c:v>
                </c:pt>
                <c:pt idx="30279">
                  <c:v>1.6776903999999999E-2</c:v>
                </c:pt>
                <c:pt idx="30280">
                  <c:v>1.9124603E-2</c:v>
                </c:pt>
                <c:pt idx="30281">
                  <c:v>1.7827643000000001E-2</c:v>
                </c:pt>
                <c:pt idx="30282">
                  <c:v>1.8555485E-2</c:v>
                </c:pt>
                <c:pt idx="30283">
                  <c:v>1.5919754000000001E-2</c:v>
                </c:pt>
                <c:pt idx="30284">
                  <c:v>1.4919206000000001E-2</c:v>
                </c:pt>
                <c:pt idx="30285">
                  <c:v>1.7218845E-2</c:v>
                </c:pt>
                <c:pt idx="30286">
                  <c:v>1.7995589999999999E-2</c:v>
                </c:pt>
                <c:pt idx="30287">
                  <c:v>1.7073070999999999E-2</c:v>
                </c:pt>
                <c:pt idx="30288">
                  <c:v>1.3770051E-2</c:v>
                </c:pt>
                <c:pt idx="30289">
                  <c:v>1.6880091E-2</c:v>
                </c:pt>
                <c:pt idx="30290">
                  <c:v>1.7843405E-2</c:v>
                </c:pt>
                <c:pt idx="30291">
                  <c:v>1.7189066999999999E-2</c:v>
                </c:pt>
                <c:pt idx="30292">
                  <c:v>1.7944943000000001E-2</c:v>
                </c:pt>
                <c:pt idx="30293">
                  <c:v>1.8665329000000001E-2</c:v>
                </c:pt>
                <c:pt idx="30294">
                  <c:v>1.8797904000000001E-2</c:v>
                </c:pt>
                <c:pt idx="30295">
                  <c:v>2.0497534000000001E-2</c:v>
                </c:pt>
                <c:pt idx="30296">
                  <c:v>1.7757069E-2</c:v>
                </c:pt>
                <c:pt idx="30297">
                  <c:v>1.8141897000000001E-2</c:v>
                </c:pt>
                <c:pt idx="30298">
                  <c:v>2.1599937E-2</c:v>
                </c:pt>
                <c:pt idx="30299">
                  <c:v>1.7412917999999999E-2</c:v>
                </c:pt>
                <c:pt idx="30300">
                  <c:v>1.7271042E-2</c:v>
                </c:pt>
                <c:pt idx="30301">
                  <c:v>1.8987449E-2</c:v>
                </c:pt>
                <c:pt idx="30302">
                  <c:v>1.5516188E-2</c:v>
                </c:pt>
                <c:pt idx="30303">
                  <c:v>1.9124240000000001E-2</c:v>
                </c:pt>
                <c:pt idx="30304">
                  <c:v>1.9001708999999999E-2</c:v>
                </c:pt>
                <c:pt idx="30305">
                  <c:v>1.6580896000000001E-2</c:v>
                </c:pt>
                <c:pt idx="30306">
                  <c:v>2.1649450000000001E-2</c:v>
                </c:pt>
                <c:pt idx="30307">
                  <c:v>1.5963598999999998E-2</c:v>
                </c:pt>
                <c:pt idx="30308">
                  <c:v>1.8440097999999999E-2</c:v>
                </c:pt>
                <c:pt idx="30309">
                  <c:v>1.7552466999999999E-2</c:v>
                </c:pt>
                <c:pt idx="30310">
                  <c:v>2.0304624E-2</c:v>
                </c:pt>
                <c:pt idx="30311">
                  <c:v>2.0206086000000002E-2</c:v>
                </c:pt>
                <c:pt idx="30312">
                  <c:v>1.7022885000000001E-2</c:v>
                </c:pt>
                <c:pt idx="30313">
                  <c:v>1.5304613E-2</c:v>
                </c:pt>
                <c:pt idx="30314">
                  <c:v>1.6803609000000001E-2</c:v>
                </c:pt>
                <c:pt idx="30315">
                  <c:v>1.7556750999999999E-2</c:v>
                </c:pt>
                <c:pt idx="30316">
                  <c:v>1.7519735000000002E-2</c:v>
                </c:pt>
                <c:pt idx="30317">
                  <c:v>1.7153017E-2</c:v>
                </c:pt>
                <c:pt idx="30318">
                  <c:v>2.2123730000000001E-2</c:v>
                </c:pt>
                <c:pt idx="30319">
                  <c:v>1.5177941E-2</c:v>
                </c:pt>
                <c:pt idx="30320">
                  <c:v>1.5106328E-2</c:v>
                </c:pt>
                <c:pt idx="30321">
                  <c:v>2.1890997999999998E-2</c:v>
                </c:pt>
                <c:pt idx="30322">
                  <c:v>2.0914221E-2</c:v>
                </c:pt>
                <c:pt idx="30323">
                  <c:v>1.7102704999999999E-2</c:v>
                </c:pt>
                <c:pt idx="30324">
                  <c:v>1.3695143E-2</c:v>
                </c:pt>
                <c:pt idx="30325">
                  <c:v>1.7288813E-2</c:v>
                </c:pt>
                <c:pt idx="30326">
                  <c:v>1.7272930999999998E-2</c:v>
                </c:pt>
                <c:pt idx="30327">
                  <c:v>1.7040703000000001E-2</c:v>
                </c:pt>
                <c:pt idx="30328">
                  <c:v>1.8591486000000001E-2</c:v>
                </c:pt>
                <c:pt idx="30329">
                  <c:v>2.0654637E-2</c:v>
                </c:pt>
                <c:pt idx="30330">
                  <c:v>1.4857468E-2</c:v>
                </c:pt>
                <c:pt idx="30331">
                  <c:v>1.1638772E-2</c:v>
                </c:pt>
                <c:pt idx="30332">
                  <c:v>1.2423170000000001E-2</c:v>
                </c:pt>
                <c:pt idx="30333">
                  <c:v>1.4480728999999999E-2</c:v>
                </c:pt>
                <c:pt idx="30334">
                  <c:v>1.7454777000000001E-2</c:v>
                </c:pt>
                <c:pt idx="30335">
                  <c:v>1.207599E-2</c:v>
                </c:pt>
                <c:pt idx="30336">
                  <c:v>1.3599462999999999E-2</c:v>
                </c:pt>
                <c:pt idx="30337">
                  <c:v>1.0908073000000001E-2</c:v>
                </c:pt>
                <c:pt idx="30338">
                  <c:v>1.1664239999999999E-2</c:v>
                </c:pt>
                <c:pt idx="30339">
                  <c:v>1.2127364E-2</c:v>
                </c:pt>
                <c:pt idx="30340">
                  <c:v>1.062832E-2</c:v>
                </c:pt>
                <c:pt idx="30341">
                  <c:v>1.6197789000000001E-2</c:v>
                </c:pt>
                <c:pt idx="30342">
                  <c:v>1.4325151E-2</c:v>
                </c:pt>
                <c:pt idx="30343">
                  <c:v>1.0703252999999999E-2</c:v>
                </c:pt>
                <c:pt idx="30344">
                  <c:v>1.1994401E-2</c:v>
                </c:pt>
                <c:pt idx="30345">
                  <c:v>1.3751022999999999E-2</c:v>
                </c:pt>
                <c:pt idx="30346">
                  <c:v>8.8461809999999998E-3</c:v>
                </c:pt>
                <c:pt idx="30347">
                  <c:v>1.0745281000000001E-2</c:v>
                </c:pt>
                <c:pt idx="30348">
                  <c:v>1.1738907E-2</c:v>
                </c:pt>
                <c:pt idx="30349">
                  <c:v>1.2818019999999999E-2</c:v>
                </c:pt>
                <c:pt idx="30350">
                  <c:v>1.0899091E-2</c:v>
                </c:pt>
                <c:pt idx="30351">
                  <c:v>1.1236513E-2</c:v>
                </c:pt>
                <c:pt idx="30352">
                  <c:v>1.1565438000000001E-2</c:v>
                </c:pt>
                <c:pt idx="30353">
                  <c:v>1.2703407E-2</c:v>
                </c:pt>
                <c:pt idx="30354">
                  <c:v>1.5519602E-2</c:v>
                </c:pt>
                <c:pt idx="30355">
                  <c:v>6.5106610000000001E-3</c:v>
                </c:pt>
                <c:pt idx="30356">
                  <c:v>1.0661851999999999E-2</c:v>
                </c:pt>
                <c:pt idx="30357">
                  <c:v>1.2317804999999999E-2</c:v>
                </c:pt>
                <c:pt idx="30358">
                  <c:v>1.1473146E-2</c:v>
                </c:pt>
                <c:pt idx="30359">
                  <c:v>7.2288669999999999E-3</c:v>
                </c:pt>
                <c:pt idx="30360">
                  <c:v>8.2122270000000008E-3</c:v>
                </c:pt>
                <c:pt idx="30361">
                  <c:v>8.5882660000000006E-3</c:v>
                </c:pt>
                <c:pt idx="30362">
                  <c:v>1.1596281E-2</c:v>
                </c:pt>
                <c:pt idx="30363">
                  <c:v>1.1817058E-2</c:v>
                </c:pt>
                <c:pt idx="30364">
                  <c:v>8.0519059999999993E-3</c:v>
                </c:pt>
                <c:pt idx="30365">
                  <c:v>1.1950772E-2</c:v>
                </c:pt>
                <c:pt idx="30366">
                  <c:v>1.0730053E-2</c:v>
                </c:pt>
                <c:pt idx="30367">
                  <c:v>1.0031239000000001E-2</c:v>
                </c:pt>
                <c:pt idx="30368">
                  <c:v>8.3976799999999994E-3</c:v>
                </c:pt>
                <c:pt idx="30369">
                  <c:v>1.3582854E-2</c:v>
                </c:pt>
                <c:pt idx="30370">
                  <c:v>5.3332780000000003E-3</c:v>
                </c:pt>
                <c:pt idx="30371">
                  <c:v>7.6105460000000002E-3</c:v>
                </c:pt>
                <c:pt idx="30372">
                  <c:v>7.609022E-3</c:v>
                </c:pt>
                <c:pt idx="30373">
                  <c:v>1.0007199E-2</c:v>
                </c:pt>
                <c:pt idx="30374">
                  <c:v>1.1775416E-2</c:v>
                </c:pt>
                <c:pt idx="30375">
                  <c:v>5.0410810000000002E-3</c:v>
                </c:pt>
                <c:pt idx="30376">
                  <c:v>1.5270428000000001E-2</c:v>
                </c:pt>
                <c:pt idx="30377">
                  <c:v>1.1875429999999999E-2</c:v>
                </c:pt>
                <c:pt idx="30378">
                  <c:v>9.0197220000000008E-3</c:v>
                </c:pt>
                <c:pt idx="30379">
                  <c:v>7.6641729999999998E-3</c:v>
                </c:pt>
                <c:pt idx="30380">
                  <c:v>9.8076559999999997E-3</c:v>
                </c:pt>
                <c:pt idx="30381">
                  <c:v>1.2871888E-2</c:v>
                </c:pt>
                <c:pt idx="30382">
                  <c:v>9.0872699999999997E-3</c:v>
                </c:pt>
                <c:pt idx="30383">
                  <c:v>7.6970989999999998E-3</c:v>
                </c:pt>
                <c:pt idx="30384">
                  <c:v>7.3517119999999998E-3</c:v>
                </c:pt>
                <c:pt idx="30385">
                  <c:v>1.0210349000000001E-2</c:v>
                </c:pt>
                <c:pt idx="30386">
                  <c:v>7.7696099999999997E-3</c:v>
                </c:pt>
                <c:pt idx="30387">
                  <c:v>1.3733492999999999E-2</c:v>
                </c:pt>
                <c:pt idx="30388">
                  <c:v>1.2009509E-2</c:v>
                </c:pt>
                <c:pt idx="30389">
                  <c:v>1.2626563E-2</c:v>
                </c:pt>
                <c:pt idx="30390">
                  <c:v>6.3843800000000003E-3</c:v>
                </c:pt>
                <c:pt idx="30391">
                  <c:v>7.2768049999999999E-3</c:v>
                </c:pt>
                <c:pt idx="30392">
                  <c:v>1.0815685E-2</c:v>
                </c:pt>
                <c:pt idx="30393">
                  <c:v>1.3214394000000001E-2</c:v>
                </c:pt>
                <c:pt idx="30394">
                  <c:v>7.0878640000000001E-3</c:v>
                </c:pt>
                <c:pt idx="30395">
                  <c:v>1.0417348999999999E-2</c:v>
                </c:pt>
                <c:pt idx="30396">
                  <c:v>6.7560110000000001E-3</c:v>
                </c:pt>
                <c:pt idx="30397">
                  <c:v>2.2611279999999998E-3</c:v>
                </c:pt>
                <c:pt idx="30398">
                  <c:v>8.3774160000000004E-3</c:v>
                </c:pt>
                <c:pt idx="30399">
                  <c:v>6.012262E-3</c:v>
                </c:pt>
                <c:pt idx="30400">
                  <c:v>5.4630709999999999E-3</c:v>
                </c:pt>
                <c:pt idx="30401">
                  <c:v>1.0575275E-2</c:v>
                </c:pt>
                <c:pt idx="30402">
                  <c:v>1.867173E-3</c:v>
                </c:pt>
                <c:pt idx="30403">
                  <c:v>9.3842119999999994E-3</c:v>
                </c:pt>
                <c:pt idx="30404">
                  <c:v>4.6467390000000004E-3</c:v>
                </c:pt>
                <c:pt idx="30405">
                  <c:v>6.9650220000000004E-3</c:v>
                </c:pt>
                <c:pt idx="30406">
                  <c:v>3.6366990000000002E-3</c:v>
                </c:pt>
                <c:pt idx="30407">
                  <c:v>3.9996880000000004E-3</c:v>
                </c:pt>
                <c:pt idx="30408">
                  <c:v>3.2086570000000002E-3</c:v>
                </c:pt>
                <c:pt idx="30409">
                  <c:v>4.5935000000000004E-3</c:v>
                </c:pt>
                <c:pt idx="30410">
                  <c:v>1.544931E-3</c:v>
                </c:pt>
                <c:pt idx="30411">
                  <c:v>1.1928609999999999E-3</c:v>
                </c:pt>
                <c:pt idx="30412">
                  <c:v>7.0504590000000002E-3</c:v>
                </c:pt>
                <c:pt idx="30413">
                  <c:v>3.7550639999999998E-3</c:v>
                </c:pt>
                <c:pt idx="30414">
                  <c:v>-1.6720940000000001E-3</c:v>
                </c:pt>
                <c:pt idx="30415">
                  <c:v>2.6819080000000002E-3</c:v>
                </c:pt>
                <c:pt idx="30416">
                  <c:v>2.386539E-3</c:v>
                </c:pt>
                <c:pt idx="30417">
                  <c:v>-3.8452579999999998E-3</c:v>
                </c:pt>
                <c:pt idx="30418">
                  <c:v>-5.3565779999999999E-3</c:v>
                </c:pt>
                <c:pt idx="30419">
                  <c:v>-2.876909E-3</c:v>
                </c:pt>
                <c:pt idx="30420">
                  <c:v>-3.5479040000000002E-3</c:v>
                </c:pt>
                <c:pt idx="30421">
                  <c:v>-6.5042800000000003E-3</c:v>
                </c:pt>
                <c:pt idx="30422">
                  <c:v>-3.1456700000000002E-3</c:v>
                </c:pt>
                <c:pt idx="30423">
                  <c:v>-3.3744349999999998E-3</c:v>
                </c:pt>
                <c:pt idx="30424">
                  <c:v>9.7637099999999997E-4</c:v>
                </c:pt>
                <c:pt idx="30425">
                  <c:v>-1.9033050000000001E-3</c:v>
                </c:pt>
                <c:pt idx="30426">
                  <c:v>-5.8415159999999997E-3</c:v>
                </c:pt>
                <c:pt idx="30427">
                  <c:v>-8.5261600000000005E-4</c:v>
                </c:pt>
                <c:pt idx="30428">
                  <c:v>-4.286326E-3</c:v>
                </c:pt>
                <c:pt idx="30429">
                  <c:v>-2.288689E-3</c:v>
                </c:pt>
                <c:pt idx="30430">
                  <c:v>-5.4539289999999997E-3</c:v>
                </c:pt>
                <c:pt idx="30431">
                  <c:v>-3.4680100000000001E-3</c:v>
                </c:pt>
                <c:pt idx="30432">
                  <c:v>-6.1057009999999998E-3</c:v>
                </c:pt>
                <c:pt idx="30433">
                  <c:v>-4.8907669999999999E-3</c:v>
                </c:pt>
                <c:pt idx="30434">
                  <c:v>-2.763143E-3</c:v>
                </c:pt>
                <c:pt idx="30435">
                  <c:v>-1.2286300000000001E-3</c:v>
                </c:pt>
                <c:pt idx="30436">
                  <c:v>3.9238800000000002E-4</c:v>
                </c:pt>
                <c:pt idx="30437">
                  <c:v>-1.540268E-3</c:v>
                </c:pt>
                <c:pt idx="30438">
                  <c:v>-2.2469019999999998E-3</c:v>
                </c:pt>
                <c:pt idx="30439">
                  <c:v>-8.9028800000000004E-4</c:v>
                </c:pt>
                <c:pt idx="30440">
                  <c:v>-9.9638099999999996E-4</c:v>
                </c:pt>
                <c:pt idx="30441">
                  <c:v>-7.4258199999999999E-4</c:v>
                </c:pt>
                <c:pt idx="30442">
                  <c:v>-3.03789E-4</c:v>
                </c:pt>
                <c:pt idx="30443">
                  <c:v>9.5428899999999998E-4</c:v>
                </c:pt>
                <c:pt idx="30444">
                  <c:v>-3.441136E-3</c:v>
                </c:pt>
                <c:pt idx="30445">
                  <c:v>-3.8153100000000001E-3</c:v>
                </c:pt>
                <c:pt idx="30446">
                  <c:v>-3.3236910000000001E-3</c:v>
                </c:pt>
                <c:pt idx="30447">
                  <c:v>-1.7705349999999999E-3</c:v>
                </c:pt>
                <c:pt idx="30448">
                  <c:v>-5.4255099999999995E-4</c:v>
                </c:pt>
                <c:pt idx="30449">
                  <c:v>-3.9833550000000001E-3</c:v>
                </c:pt>
                <c:pt idx="30450">
                  <c:v>6.6746799999999995E-4</c:v>
                </c:pt>
                <c:pt idx="30451">
                  <c:v>-1.4958180000000001E-3</c:v>
                </c:pt>
                <c:pt idx="30452">
                  <c:v>-9.6773699999999998E-4</c:v>
                </c:pt>
                <c:pt idx="30453">
                  <c:v>-3.3278299999999999E-3</c:v>
                </c:pt>
                <c:pt idx="30454">
                  <c:v>-3.9122970000000003E-3</c:v>
                </c:pt>
                <c:pt idx="30455">
                  <c:v>-1.9040070000000001E-3</c:v>
                </c:pt>
                <c:pt idx="30456">
                  <c:v>-4.8276990000000004E-3</c:v>
                </c:pt>
                <c:pt idx="30457">
                  <c:v>-2.6740010000000001E-3</c:v>
                </c:pt>
                <c:pt idx="30458">
                  <c:v>-5.1608899999999996E-4</c:v>
                </c:pt>
                <c:pt idx="30459">
                  <c:v>1.322824E-3</c:v>
                </c:pt>
                <c:pt idx="30460">
                  <c:v>5.1357909999999998E-3</c:v>
                </c:pt>
                <c:pt idx="30461">
                  <c:v>-2.1841730000000002E-3</c:v>
                </c:pt>
                <c:pt idx="30462">
                  <c:v>-2.0647899999999999E-3</c:v>
                </c:pt>
                <c:pt idx="30463">
                  <c:v>9.6322400000000005E-4</c:v>
                </c:pt>
                <c:pt idx="30464">
                  <c:v>1.4519139999999999E-3</c:v>
                </c:pt>
                <c:pt idx="30465">
                  <c:v>-2.6662399999999997E-4</c:v>
                </c:pt>
                <c:pt idx="30466">
                  <c:v>1.1099650000000001E-3</c:v>
                </c:pt>
                <c:pt idx="30467">
                  <c:v>-1.1752939999999999E-3</c:v>
                </c:pt>
                <c:pt idx="30468">
                  <c:v>-2.010609E-3</c:v>
                </c:pt>
                <c:pt idx="30469">
                  <c:v>-1.193284E-3</c:v>
                </c:pt>
                <c:pt idx="30470">
                  <c:v>2.2906879999999999E-3</c:v>
                </c:pt>
                <c:pt idx="30471">
                  <c:v>4.5706200000000001E-3</c:v>
                </c:pt>
                <c:pt idx="30472">
                  <c:v>-9.1169000000000005E-4</c:v>
                </c:pt>
                <c:pt idx="30473">
                  <c:v>1.2814230000000001E-3</c:v>
                </c:pt>
                <c:pt idx="30474">
                  <c:v>3.316902E-3</c:v>
                </c:pt>
                <c:pt idx="30475">
                  <c:v>2.6731599999999997E-4</c:v>
                </c:pt>
                <c:pt idx="30476">
                  <c:v>-5.2187700000000002E-4</c:v>
                </c:pt>
                <c:pt idx="30477">
                  <c:v>8.21688E-4</c:v>
                </c:pt>
                <c:pt idx="30478">
                  <c:v>5.2542400000000003E-4</c:v>
                </c:pt>
                <c:pt idx="30479">
                  <c:v>-2.3888730000000001E-3</c:v>
                </c:pt>
                <c:pt idx="30480">
                  <c:v>-3.1923229999999999E-3</c:v>
                </c:pt>
                <c:pt idx="30481">
                  <c:v>4.4970210000000004E-3</c:v>
                </c:pt>
                <c:pt idx="30482">
                  <c:v>3.0407569999999998E-3</c:v>
                </c:pt>
                <c:pt idx="30483">
                  <c:v>-8.8074799999999999E-4</c:v>
                </c:pt>
                <c:pt idx="30484">
                  <c:v>-2.861293E-3</c:v>
                </c:pt>
                <c:pt idx="30485">
                  <c:v>-1.981385E-3</c:v>
                </c:pt>
                <c:pt idx="30486">
                  <c:v>2.7733969999999999E-3</c:v>
                </c:pt>
                <c:pt idx="30487">
                  <c:v>-1.3513069999999999E-3</c:v>
                </c:pt>
                <c:pt idx="30488">
                  <c:v>1.8273230000000001E-3</c:v>
                </c:pt>
                <c:pt idx="30489">
                  <c:v>2.9317359999999999E-3</c:v>
                </c:pt>
                <c:pt idx="30490">
                  <c:v>-1.692891E-3</c:v>
                </c:pt>
                <c:pt idx="30491">
                  <c:v>-3.3414600000000001E-4</c:v>
                </c:pt>
                <c:pt idx="30492">
                  <c:v>-1.6437680000000001E-3</c:v>
                </c:pt>
                <c:pt idx="30493">
                  <c:v>-1.3462929999999999E-3</c:v>
                </c:pt>
                <c:pt idx="30494">
                  <c:v>1.29474E-3</c:v>
                </c:pt>
                <c:pt idx="30495">
                  <c:v>1.6454779999999999E-3</c:v>
                </c:pt>
                <c:pt idx="30496">
                  <c:v>9.2940199999999996E-4</c:v>
                </c:pt>
                <c:pt idx="30497">
                  <c:v>-5.2548299999999998E-4</c:v>
                </c:pt>
                <c:pt idx="30498">
                  <c:v>1.7923150000000001E-3</c:v>
                </c:pt>
                <c:pt idx="30499">
                  <c:v>-1.709475E-3</c:v>
                </c:pt>
                <c:pt idx="30500">
                  <c:v>-4.3026300000000001E-4</c:v>
                </c:pt>
                <c:pt idx="30501">
                  <c:v>2.50534E-3</c:v>
                </c:pt>
                <c:pt idx="30502">
                  <c:v>1.285488E-3</c:v>
                </c:pt>
                <c:pt idx="30503">
                  <c:v>1.252998E-3</c:v>
                </c:pt>
                <c:pt idx="30504">
                  <c:v>2.6410159999999999E-3</c:v>
                </c:pt>
                <c:pt idx="30505">
                  <c:v>6.2767639999999998E-3</c:v>
                </c:pt>
                <c:pt idx="30506">
                  <c:v>2.0291430000000002E-3</c:v>
                </c:pt>
                <c:pt idx="30507">
                  <c:v>2.1516479999999999E-3</c:v>
                </c:pt>
                <c:pt idx="30508">
                  <c:v>4.1823329999999999E-3</c:v>
                </c:pt>
                <c:pt idx="30509">
                  <c:v>6.0777039999999997E-3</c:v>
                </c:pt>
                <c:pt idx="30510">
                  <c:v>-3.9200999999999998E-4</c:v>
                </c:pt>
                <c:pt idx="30511" formatCode="0.00E+00">
                  <c:v>8.3897499999999994E-5</c:v>
                </c:pt>
                <c:pt idx="30512">
                  <c:v>3.0732229999999999E-3</c:v>
                </c:pt>
                <c:pt idx="30513">
                  <c:v>2.8109010000000002E-3</c:v>
                </c:pt>
                <c:pt idx="30514">
                  <c:v>4.0954160000000002E-3</c:v>
                </c:pt>
                <c:pt idx="30515">
                  <c:v>4.544691E-3</c:v>
                </c:pt>
                <c:pt idx="30516">
                  <c:v>2.395496E-3</c:v>
                </c:pt>
                <c:pt idx="30517">
                  <c:v>6.1617379999999999E-3</c:v>
                </c:pt>
                <c:pt idx="30518">
                  <c:v>6.7606599999999999E-3</c:v>
                </c:pt>
                <c:pt idx="30519">
                  <c:v>1.8503230000000001E-3</c:v>
                </c:pt>
                <c:pt idx="30520">
                  <c:v>3.7911630000000002E-3</c:v>
                </c:pt>
                <c:pt idx="30521">
                  <c:v>4.8732050000000002E-3</c:v>
                </c:pt>
                <c:pt idx="30522">
                  <c:v>-6.5319399999999995E-4</c:v>
                </c:pt>
                <c:pt idx="30523">
                  <c:v>6.2032999999999999E-4</c:v>
                </c:pt>
                <c:pt idx="30524">
                  <c:v>2.8302940000000001E-3</c:v>
                </c:pt>
                <c:pt idx="30525">
                  <c:v>4.1317810000000002E-3</c:v>
                </c:pt>
                <c:pt idx="30526">
                  <c:v>-2.8192389999999999E-3</c:v>
                </c:pt>
                <c:pt idx="30527">
                  <c:v>9.1957300000000003E-4</c:v>
                </c:pt>
                <c:pt idx="30528">
                  <c:v>2.7237189999999999E-3</c:v>
                </c:pt>
                <c:pt idx="30529">
                  <c:v>4.2204160000000003E-3</c:v>
                </c:pt>
                <c:pt idx="30530">
                  <c:v>-1.5268320000000001E-3</c:v>
                </c:pt>
                <c:pt idx="30531">
                  <c:v>-9.3774099999999997E-4</c:v>
                </c:pt>
                <c:pt idx="30532">
                  <c:v>9.7833100000000004E-4</c:v>
                </c:pt>
                <c:pt idx="30533">
                  <c:v>2.064368E-3</c:v>
                </c:pt>
                <c:pt idx="30534">
                  <c:v>4.292176E-3</c:v>
                </c:pt>
                <c:pt idx="30535">
                  <c:v>-9.3827299999999999E-4</c:v>
                </c:pt>
                <c:pt idx="30536">
                  <c:v>-1.511437E-3</c:v>
                </c:pt>
                <c:pt idx="30537">
                  <c:v>1.8494729999999999E-3</c:v>
                </c:pt>
                <c:pt idx="30538">
                  <c:v>6.03577E-4</c:v>
                </c:pt>
                <c:pt idx="30539">
                  <c:v>-1.4798140000000001E-3</c:v>
                </c:pt>
                <c:pt idx="30540">
                  <c:v>2.3401759999999998E-3</c:v>
                </c:pt>
                <c:pt idx="30541">
                  <c:v>1.9449630000000001E-3</c:v>
                </c:pt>
                <c:pt idx="30542">
                  <c:v>-2.9857109999999998E-3</c:v>
                </c:pt>
                <c:pt idx="30543">
                  <c:v>1.226078E-3</c:v>
                </c:pt>
                <c:pt idx="30544">
                  <c:v>1.161556E-3</c:v>
                </c:pt>
                <c:pt idx="30545">
                  <c:v>-8.0891600000000002E-4</c:v>
                </c:pt>
                <c:pt idx="30546">
                  <c:v>-2.11182E-4</c:v>
                </c:pt>
                <c:pt idx="30547">
                  <c:v>3.8232409999999998E-3</c:v>
                </c:pt>
                <c:pt idx="30548">
                  <c:v>3.7221900000000002E-4</c:v>
                </c:pt>
                <c:pt idx="30549">
                  <c:v>1.4324229999999999E-3</c:v>
                </c:pt>
                <c:pt idx="30550">
                  <c:v>2.971029E-3</c:v>
                </c:pt>
                <c:pt idx="30551">
                  <c:v>2.3150929999999998E-3</c:v>
                </c:pt>
                <c:pt idx="30552">
                  <c:v>2.8608959999999999E-3</c:v>
                </c:pt>
                <c:pt idx="30553">
                  <c:v>1.4323770000000001E-3</c:v>
                </c:pt>
                <c:pt idx="30554">
                  <c:v>2.2285170000000002E-3</c:v>
                </c:pt>
                <c:pt idx="30555">
                  <c:v>6.987053E-3</c:v>
                </c:pt>
                <c:pt idx="30556">
                  <c:v>4.3182009999999998E-3</c:v>
                </c:pt>
                <c:pt idx="30557">
                  <c:v>5.4609899999999998E-4</c:v>
                </c:pt>
                <c:pt idx="30558">
                  <c:v>7.4784700000000005E-4</c:v>
                </c:pt>
                <c:pt idx="30559">
                  <c:v>3.9252640000000004E-3</c:v>
                </c:pt>
                <c:pt idx="30560">
                  <c:v>1.5982419999999999E-3</c:v>
                </c:pt>
                <c:pt idx="30561">
                  <c:v>5.2425120000000004E-3</c:v>
                </c:pt>
                <c:pt idx="30562">
                  <c:v>2.8615730000000001E-3</c:v>
                </c:pt>
                <c:pt idx="30563">
                  <c:v>4.3888959999999998E-3</c:v>
                </c:pt>
                <c:pt idx="30564">
                  <c:v>1.0486616000000001E-2</c:v>
                </c:pt>
                <c:pt idx="30565">
                  <c:v>-8.3554699999999996E-4</c:v>
                </c:pt>
                <c:pt idx="30566">
                  <c:v>5.0195099999999996E-3</c:v>
                </c:pt>
                <c:pt idx="30567">
                  <c:v>5.8581390000000001E-3</c:v>
                </c:pt>
                <c:pt idx="30568">
                  <c:v>5.5297710000000002E-3</c:v>
                </c:pt>
                <c:pt idx="30569">
                  <c:v>3.7467849999999999E-3</c:v>
                </c:pt>
                <c:pt idx="30570">
                  <c:v>6.2651160000000003E-3</c:v>
                </c:pt>
                <c:pt idx="30571">
                  <c:v>3.622461E-3</c:v>
                </c:pt>
                <c:pt idx="30572">
                  <c:v>1.6268350000000001E-3</c:v>
                </c:pt>
                <c:pt idx="30573">
                  <c:v>6.0884290000000002E-3</c:v>
                </c:pt>
                <c:pt idx="30574">
                  <c:v>7.8778059999999994E-3</c:v>
                </c:pt>
                <c:pt idx="30575">
                  <c:v>5.6644529999999998E-3</c:v>
                </c:pt>
                <c:pt idx="30576">
                  <c:v>7.0143619999999997E-3</c:v>
                </c:pt>
                <c:pt idx="30577">
                  <c:v>-6.2518100000000004E-4</c:v>
                </c:pt>
                <c:pt idx="30578">
                  <c:v>8.8462269999999999E-3</c:v>
                </c:pt>
                <c:pt idx="30579">
                  <c:v>4.5769139999999996E-3</c:v>
                </c:pt>
                <c:pt idx="30580">
                  <c:v>7.0121330000000003E-3</c:v>
                </c:pt>
                <c:pt idx="30581">
                  <c:v>8.3588929999999992E-3</c:v>
                </c:pt>
                <c:pt idx="30582">
                  <c:v>8.4096129999999998E-3</c:v>
                </c:pt>
                <c:pt idx="30583">
                  <c:v>3.713128E-3</c:v>
                </c:pt>
                <c:pt idx="30584">
                  <c:v>4.325537E-3</c:v>
                </c:pt>
                <c:pt idx="30585">
                  <c:v>7.5612789999999997E-3</c:v>
                </c:pt>
                <c:pt idx="30586">
                  <c:v>6.8832600000000004E-3</c:v>
                </c:pt>
                <c:pt idx="30587">
                  <c:v>8.6361530000000006E-3</c:v>
                </c:pt>
                <c:pt idx="30588">
                  <c:v>8.4930430000000005E-3</c:v>
                </c:pt>
                <c:pt idx="30589">
                  <c:v>1.1370854E-2</c:v>
                </c:pt>
                <c:pt idx="30590">
                  <c:v>1.1700482999999999E-2</c:v>
                </c:pt>
                <c:pt idx="30591">
                  <c:v>4.079582E-3</c:v>
                </c:pt>
                <c:pt idx="30592">
                  <c:v>6.7337100000000004E-3</c:v>
                </c:pt>
                <c:pt idx="30593">
                  <c:v>8.1603660000000005E-3</c:v>
                </c:pt>
                <c:pt idx="30594">
                  <c:v>7.0349160000000004E-3</c:v>
                </c:pt>
                <c:pt idx="30595">
                  <c:v>8.1137620000000001E-3</c:v>
                </c:pt>
                <c:pt idx="30596">
                  <c:v>6.7942159999999996E-3</c:v>
                </c:pt>
                <c:pt idx="30597">
                  <c:v>9.1228839999999995E-3</c:v>
                </c:pt>
                <c:pt idx="30598">
                  <c:v>5.982266E-3</c:v>
                </c:pt>
                <c:pt idx="30599">
                  <c:v>8.3436910000000003E-3</c:v>
                </c:pt>
                <c:pt idx="30600">
                  <c:v>7.0201220000000002E-3</c:v>
                </c:pt>
                <c:pt idx="30601">
                  <c:v>8.3916500000000005E-3</c:v>
                </c:pt>
                <c:pt idx="30602">
                  <c:v>9.3171239999999995E-3</c:v>
                </c:pt>
                <c:pt idx="30603">
                  <c:v>4.934094E-3</c:v>
                </c:pt>
                <c:pt idx="30604">
                  <c:v>8.8161090000000008E-3</c:v>
                </c:pt>
                <c:pt idx="30605">
                  <c:v>5.4072629999999998E-3</c:v>
                </c:pt>
                <c:pt idx="30606">
                  <c:v>8.1427919999999994E-3</c:v>
                </c:pt>
                <c:pt idx="30607">
                  <c:v>3.9778729999999998E-3</c:v>
                </c:pt>
                <c:pt idx="30608">
                  <c:v>1.2813829000000001E-2</c:v>
                </c:pt>
                <c:pt idx="30609">
                  <c:v>9.3080439999999997E-3</c:v>
                </c:pt>
                <c:pt idx="30610">
                  <c:v>6.5311919999999999E-3</c:v>
                </c:pt>
                <c:pt idx="30611">
                  <c:v>3.4507129999999998E-3</c:v>
                </c:pt>
                <c:pt idx="30612">
                  <c:v>1.0516176E-2</c:v>
                </c:pt>
                <c:pt idx="30613">
                  <c:v>7.9100060000000007E-3</c:v>
                </c:pt>
                <c:pt idx="30614">
                  <c:v>5.9305010000000003E-3</c:v>
                </c:pt>
                <c:pt idx="30615">
                  <c:v>5.5139819999999997E-3</c:v>
                </c:pt>
                <c:pt idx="30616">
                  <c:v>6.4201630000000004E-3</c:v>
                </c:pt>
                <c:pt idx="30617">
                  <c:v>4.9959039999999998E-3</c:v>
                </c:pt>
                <c:pt idx="30618">
                  <c:v>6.9666909999999997E-3</c:v>
                </c:pt>
                <c:pt idx="30619">
                  <c:v>8.7728479999999998E-3</c:v>
                </c:pt>
                <c:pt idx="30620">
                  <c:v>7.2470010000000003E-3</c:v>
                </c:pt>
                <c:pt idx="30621">
                  <c:v>2.7350730000000002E-3</c:v>
                </c:pt>
                <c:pt idx="30622">
                  <c:v>5.6660729999999998E-3</c:v>
                </c:pt>
                <c:pt idx="30623">
                  <c:v>5.6476970000000001E-3</c:v>
                </c:pt>
                <c:pt idx="30624">
                  <c:v>9.8629749999999995E-3</c:v>
                </c:pt>
                <c:pt idx="30625">
                  <c:v>6.7545340000000004E-3</c:v>
                </c:pt>
                <c:pt idx="30626">
                  <c:v>6.7668820000000001E-3</c:v>
                </c:pt>
                <c:pt idx="30627">
                  <c:v>2.907429E-3</c:v>
                </c:pt>
                <c:pt idx="30628">
                  <c:v>3.7296180000000001E-3</c:v>
                </c:pt>
                <c:pt idx="30629">
                  <c:v>5.0569380000000004E-3</c:v>
                </c:pt>
                <c:pt idx="30630">
                  <c:v>6.4845329999999998E-3</c:v>
                </c:pt>
                <c:pt idx="30631">
                  <c:v>6.4307369999999997E-3</c:v>
                </c:pt>
                <c:pt idx="30632">
                  <c:v>5.7650000000000002E-3</c:v>
                </c:pt>
                <c:pt idx="30633">
                  <c:v>5.6656650000000003E-3</c:v>
                </c:pt>
                <c:pt idx="30634">
                  <c:v>4.320913E-3</c:v>
                </c:pt>
                <c:pt idx="30635">
                  <c:v>1.450291E-3</c:v>
                </c:pt>
                <c:pt idx="30636">
                  <c:v>8.8787439999999992E-3</c:v>
                </c:pt>
                <c:pt idx="30637">
                  <c:v>8.3197470000000006E-3</c:v>
                </c:pt>
                <c:pt idx="30638">
                  <c:v>7.2071710000000001E-3</c:v>
                </c:pt>
                <c:pt idx="30639">
                  <c:v>4.3954600000000002E-4</c:v>
                </c:pt>
                <c:pt idx="30640">
                  <c:v>5.4202909999999998E-3</c:v>
                </c:pt>
                <c:pt idx="30641">
                  <c:v>2.6574200000000002E-4</c:v>
                </c:pt>
                <c:pt idx="30642">
                  <c:v>5.8334440000000001E-3</c:v>
                </c:pt>
                <c:pt idx="30643">
                  <c:v>1.2227161E-2</c:v>
                </c:pt>
                <c:pt idx="30644">
                  <c:v>1.1584756999999999E-2</c:v>
                </c:pt>
                <c:pt idx="30645">
                  <c:v>2.947061E-3</c:v>
                </c:pt>
                <c:pt idx="30646">
                  <c:v>3.8798100000000002E-4</c:v>
                </c:pt>
                <c:pt idx="30647">
                  <c:v>7.1662590000000003E-3</c:v>
                </c:pt>
                <c:pt idx="30648">
                  <c:v>7.3926030000000002E-3</c:v>
                </c:pt>
                <c:pt idx="30649">
                  <c:v>5.4719310000000002E-3</c:v>
                </c:pt>
                <c:pt idx="30650">
                  <c:v>4.8170110000000004E-3</c:v>
                </c:pt>
                <c:pt idx="30651">
                  <c:v>6.9744380000000003E-3</c:v>
                </c:pt>
                <c:pt idx="30652">
                  <c:v>1.265396E-3</c:v>
                </c:pt>
                <c:pt idx="30653">
                  <c:v>6.3384519999999996E-3</c:v>
                </c:pt>
                <c:pt idx="30654">
                  <c:v>9.5941410000000005E-3</c:v>
                </c:pt>
                <c:pt idx="30655">
                  <c:v>5.6976689999999998E-3</c:v>
                </c:pt>
                <c:pt idx="30656">
                  <c:v>3.680591E-3</c:v>
                </c:pt>
                <c:pt idx="30657">
                  <c:v>6.0433479999999996E-3</c:v>
                </c:pt>
                <c:pt idx="30658">
                  <c:v>6.2430849999999998E-3</c:v>
                </c:pt>
                <c:pt idx="30659">
                  <c:v>3.6142790000000002E-3</c:v>
                </c:pt>
                <c:pt idx="30660">
                  <c:v>4.8371780000000001E-3</c:v>
                </c:pt>
                <c:pt idx="30661">
                  <c:v>9.0843869999999993E-3</c:v>
                </c:pt>
                <c:pt idx="30662">
                  <c:v>7.2770949999999999E-3</c:v>
                </c:pt>
                <c:pt idx="30663">
                  <c:v>6.0970479999999999E-3</c:v>
                </c:pt>
                <c:pt idx="30664">
                  <c:v>3.130673E-3</c:v>
                </c:pt>
                <c:pt idx="30665">
                  <c:v>1.1063165E-2</c:v>
                </c:pt>
                <c:pt idx="30666">
                  <c:v>8.1930040000000003E-3</c:v>
                </c:pt>
                <c:pt idx="30667">
                  <c:v>4.336215E-3</c:v>
                </c:pt>
                <c:pt idx="30668">
                  <c:v>4.5585840000000001E-3</c:v>
                </c:pt>
                <c:pt idx="30669">
                  <c:v>1.0379454999999999E-2</c:v>
                </c:pt>
                <c:pt idx="30670">
                  <c:v>4.2780370000000002E-3</c:v>
                </c:pt>
                <c:pt idx="30671">
                  <c:v>6.0977749999999997E-3</c:v>
                </c:pt>
                <c:pt idx="30672">
                  <c:v>1.1001863000000001E-2</c:v>
                </c:pt>
                <c:pt idx="30673">
                  <c:v>6.7240269999999996E-3</c:v>
                </c:pt>
                <c:pt idx="30674">
                  <c:v>5.9952190000000004E-3</c:v>
                </c:pt>
                <c:pt idx="30675">
                  <c:v>5.7816330000000004E-3</c:v>
                </c:pt>
                <c:pt idx="30676">
                  <c:v>6.7099630000000002E-3</c:v>
                </c:pt>
                <c:pt idx="30677">
                  <c:v>2.805236E-3</c:v>
                </c:pt>
                <c:pt idx="30678">
                  <c:v>6.4693579999999997E-3</c:v>
                </c:pt>
                <c:pt idx="30679">
                  <c:v>5.2301889999999997E-3</c:v>
                </c:pt>
                <c:pt idx="30680">
                  <c:v>4.9305829999999997E-3</c:v>
                </c:pt>
                <c:pt idx="30681">
                  <c:v>6.7527179999999996E-3</c:v>
                </c:pt>
                <c:pt idx="30682">
                  <c:v>-5.8124100000000003E-4</c:v>
                </c:pt>
                <c:pt idx="30683">
                  <c:v>4.5687799999999997E-3</c:v>
                </c:pt>
                <c:pt idx="30684">
                  <c:v>2.128914E-3</c:v>
                </c:pt>
                <c:pt idx="30685">
                  <c:v>5.9691930000000002E-3</c:v>
                </c:pt>
                <c:pt idx="30686">
                  <c:v>1.2337279999999999E-3</c:v>
                </c:pt>
                <c:pt idx="30687">
                  <c:v>5.5384609999999997E-3</c:v>
                </c:pt>
                <c:pt idx="30688">
                  <c:v>6.2252430000000001E-3</c:v>
                </c:pt>
                <c:pt idx="30689">
                  <c:v>9.852070000000001E-4</c:v>
                </c:pt>
                <c:pt idx="30690">
                  <c:v>7.2493260000000004E-3</c:v>
                </c:pt>
                <c:pt idx="30691">
                  <c:v>6.75845E-4</c:v>
                </c:pt>
                <c:pt idx="30692">
                  <c:v>5.5746090000000003E-3</c:v>
                </c:pt>
                <c:pt idx="30693">
                  <c:v>6.0917940000000002E-3</c:v>
                </c:pt>
                <c:pt idx="30694">
                  <c:v>4.202524E-3</c:v>
                </c:pt>
                <c:pt idx="30695">
                  <c:v>4.1633759999999999E-3</c:v>
                </c:pt>
                <c:pt idx="30696">
                  <c:v>1.3400370000000001E-3</c:v>
                </c:pt>
                <c:pt idx="30697">
                  <c:v>6.9103050000000003E-3</c:v>
                </c:pt>
                <c:pt idx="30698">
                  <c:v>5.8491769999999997E-3</c:v>
                </c:pt>
                <c:pt idx="30699">
                  <c:v>8.2588049999999993E-3</c:v>
                </c:pt>
                <c:pt idx="30700">
                  <c:v>7.4974819999999998E-3</c:v>
                </c:pt>
                <c:pt idx="30701">
                  <c:v>2.2750240000000001E-3</c:v>
                </c:pt>
                <c:pt idx="30702">
                  <c:v>4.3184670000000003E-3</c:v>
                </c:pt>
                <c:pt idx="30703">
                  <c:v>8.4940369999999994E-3</c:v>
                </c:pt>
                <c:pt idx="30704">
                  <c:v>3.4697180000000001E-3</c:v>
                </c:pt>
                <c:pt idx="30705">
                  <c:v>6.5392769999999996E-3</c:v>
                </c:pt>
                <c:pt idx="30706">
                  <c:v>6.1978579999999997E-3</c:v>
                </c:pt>
                <c:pt idx="30707">
                  <c:v>4.0540130000000004E-3</c:v>
                </c:pt>
                <c:pt idx="30708">
                  <c:v>2.283279E-3</c:v>
                </c:pt>
                <c:pt idx="30709">
                  <c:v>4.2252560000000002E-3</c:v>
                </c:pt>
                <c:pt idx="30710">
                  <c:v>7.6926429999999999E-3</c:v>
                </c:pt>
                <c:pt idx="30711">
                  <c:v>6.1866259999999998E-3</c:v>
                </c:pt>
                <c:pt idx="30712">
                  <c:v>6.9331829999999999E-3</c:v>
                </c:pt>
                <c:pt idx="30713">
                  <c:v>3.3291280000000002E-3</c:v>
                </c:pt>
                <c:pt idx="30714">
                  <c:v>7.9550139999999998E-3</c:v>
                </c:pt>
                <c:pt idx="30715">
                  <c:v>7.4985470000000004E-3</c:v>
                </c:pt>
                <c:pt idx="30716">
                  <c:v>6.22829E-3</c:v>
                </c:pt>
                <c:pt idx="30717">
                  <c:v>7.1183189999999997E-3</c:v>
                </c:pt>
                <c:pt idx="30718">
                  <c:v>3.9715769999999996E-3</c:v>
                </c:pt>
                <c:pt idx="30719">
                  <c:v>4.152406E-3</c:v>
                </c:pt>
                <c:pt idx="30720">
                  <c:v>3.8588060000000002E-3</c:v>
                </c:pt>
                <c:pt idx="30721">
                  <c:v>6.6990670000000004E-3</c:v>
                </c:pt>
                <c:pt idx="30722">
                  <c:v>7.1802979999999999E-3</c:v>
                </c:pt>
                <c:pt idx="30723">
                  <c:v>4.9315239999999996E-3</c:v>
                </c:pt>
                <c:pt idx="30724">
                  <c:v>9.8727559999999999E-3</c:v>
                </c:pt>
                <c:pt idx="30725">
                  <c:v>5.4375270000000002E-3</c:v>
                </c:pt>
                <c:pt idx="30726">
                  <c:v>2.4705249999999999E-3</c:v>
                </c:pt>
                <c:pt idx="30727">
                  <c:v>6.1502140000000002E-3</c:v>
                </c:pt>
                <c:pt idx="30728">
                  <c:v>6.3100989999999996E-3</c:v>
                </c:pt>
                <c:pt idx="30729">
                  <c:v>4.5622670000000001E-3</c:v>
                </c:pt>
                <c:pt idx="30730">
                  <c:v>6.4988440000000001E-3</c:v>
                </c:pt>
                <c:pt idx="30731">
                  <c:v>6.9904629999999997E-3</c:v>
                </c:pt>
                <c:pt idx="30732">
                  <c:v>8.1674360000000001E-3</c:v>
                </c:pt>
                <c:pt idx="30733">
                  <c:v>7.2060350000000004E-3</c:v>
                </c:pt>
                <c:pt idx="30734">
                  <c:v>5.8542849999999999E-3</c:v>
                </c:pt>
                <c:pt idx="30735">
                  <c:v>1.0581129999999999E-2</c:v>
                </c:pt>
                <c:pt idx="30736">
                  <c:v>5.482364E-3</c:v>
                </c:pt>
                <c:pt idx="30737">
                  <c:v>5.9044750000000002E-3</c:v>
                </c:pt>
                <c:pt idx="30738">
                  <c:v>1.0516054E-2</c:v>
                </c:pt>
                <c:pt idx="30739">
                  <c:v>1.0814594E-2</c:v>
                </c:pt>
                <c:pt idx="30740">
                  <c:v>3.4124369999999999E-3</c:v>
                </c:pt>
                <c:pt idx="30741">
                  <c:v>7.1555100000000003E-3</c:v>
                </c:pt>
                <c:pt idx="30742">
                  <c:v>5.7888419999999998E-3</c:v>
                </c:pt>
                <c:pt idx="30743">
                  <c:v>3.4039809999999999E-3</c:v>
                </c:pt>
                <c:pt idx="30744">
                  <c:v>7.5987329999999999E-3</c:v>
                </c:pt>
                <c:pt idx="30745">
                  <c:v>3.9017320000000002E-3</c:v>
                </c:pt>
                <c:pt idx="30746">
                  <c:v>8.3847279999999993E-3</c:v>
                </c:pt>
                <c:pt idx="30747">
                  <c:v>2.4970109999999999E-3</c:v>
                </c:pt>
                <c:pt idx="30748">
                  <c:v>2.633041E-3</c:v>
                </c:pt>
                <c:pt idx="30749">
                  <c:v>1.07033E-4</c:v>
                </c:pt>
                <c:pt idx="30750">
                  <c:v>3.680638E-3</c:v>
                </c:pt>
                <c:pt idx="30751">
                  <c:v>-1.9985399999999999E-4</c:v>
                </c:pt>
                <c:pt idx="30752" formatCode="0.00E+00">
                  <c:v>4.9939800000000003E-6</c:v>
                </c:pt>
                <c:pt idx="30753">
                  <c:v>1.851363E-3</c:v>
                </c:pt>
                <c:pt idx="30754">
                  <c:v>3.1405209999999999E-3</c:v>
                </c:pt>
                <c:pt idx="30755">
                  <c:v>2.388977E-3</c:v>
                </c:pt>
                <c:pt idx="30756">
                  <c:v>2.8350379999999998E-3</c:v>
                </c:pt>
                <c:pt idx="30757">
                  <c:v>3.9509020000000001E-3</c:v>
                </c:pt>
                <c:pt idx="30758">
                  <c:v>1.6384310000000001E-3</c:v>
                </c:pt>
                <c:pt idx="30759">
                  <c:v>6.1551100000000001E-4</c:v>
                </c:pt>
                <c:pt idx="30760">
                  <c:v>1.9259050000000001E-3</c:v>
                </c:pt>
                <c:pt idx="30761">
                  <c:v>9.9007099999999992E-4</c:v>
                </c:pt>
                <c:pt idx="30762">
                  <c:v>-2.2334170000000001E-3</c:v>
                </c:pt>
                <c:pt idx="30763">
                  <c:v>7.3600800000000002E-4</c:v>
                </c:pt>
                <c:pt idx="30764">
                  <c:v>1.338749E-3</c:v>
                </c:pt>
                <c:pt idx="30765" formatCode="0.00E+00">
                  <c:v>4.8980100000000002E-5</c:v>
                </c:pt>
                <c:pt idx="30766" formatCode="0.00E+00">
                  <c:v>1.7122400000000001E-5</c:v>
                </c:pt>
                <c:pt idx="30767">
                  <c:v>1.7127570000000001E-3</c:v>
                </c:pt>
                <c:pt idx="30768">
                  <c:v>-1.9547400000000001E-4</c:v>
                </c:pt>
                <c:pt idx="30769">
                  <c:v>3.9558620000000001E-3</c:v>
                </c:pt>
                <c:pt idx="30770">
                  <c:v>1.7554140000000001E-3</c:v>
                </c:pt>
                <c:pt idx="30771">
                  <c:v>9.2344300000000003E-4</c:v>
                </c:pt>
                <c:pt idx="30772">
                  <c:v>-9.7754999999999999E-4</c:v>
                </c:pt>
                <c:pt idx="30773" formatCode="0.00E+00">
                  <c:v>8.5850499999999994E-5</c:v>
                </c:pt>
                <c:pt idx="30774">
                  <c:v>9.1046900000000001E-4</c:v>
                </c:pt>
                <c:pt idx="30775">
                  <c:v>2.6274089999999998E-3</c:v>
                </c:pt>
                <c:pt idx="30776">
                  <c:v>3.0346010000000001E-3</c:v>
                </c:pt>
                <c:pt idx="30777">
                  <c:v>4.4061289999999999E-3</c:v>
                </c:pt>
                <c:pt idx="30778">
                  <c:v>5.0314909999999999E-3</c:v>
                </c:pt>
                <c:pt idx="30779">
                  <c:v>-2.0429300000000001E-3</c:v>
                </c:pt>
                <c:pt idx="30780">
                  <c:v>4.3367910000000004E-3</c:v>
                </c:pt>
                <c:pt idx="30781">
                  <c:v>3.5146740000000002E-3</c:v>
                </c:pt>
                <c:pt idx="30782">
                  <c:v>3.8870329999999998E-3</c:v>
                </c:pt>
                <c:pt idx="30783">
                  <c:v>2.7136439999999999E-3</c:v>
                </c:pt>
                <c:pt idx="30784">
                  <c:v>1.2584930000000001E-3</c:v>
                </c:pt>
                <c:pt idx="30785" formatCode="0.00E+00">
                  <c:v>-3.8999099999999997E-5</c:v>
                </c:pt>
                <c:pt idx="30786">
                  <c:v>2.9252700000000002E-3</c:v>
                </c:pt>
                <c:pt idx="30787">
                  <c:v>-1.4934900000000001E-4</c:v>
                </c:pt>
                <c:pt idx="30788">
                  <c:v>8.4866019999999993E-3</c:v>
                </c:pt>
                <c:pt idx="30789">
                  <c:v>2.059862E-3</c:v>
                </c:pt>
                <c:pt idx="30790">
                  <c:v>1.780013E-3</c:v>
                </c:pt>
                <c:pt idx="30791">
                  <c:v>1.304639E-3</c:v>
                </c:pt>
                <c:pt idx="30792">
                  <c:v>4.7461930000000001E-3</c:v>
                </c:pt>
                <c:pt idx="30793">
                  <c:v>2.332E-4</c:v>
                </c:pt>
                <c:pt idx="30794">
                  <c:v>3.0654969999999999E-3</c:v>
                </c:pt>
                <c:pt idx="30795">
                  <c:v>3.8612490000000002E-3</c:v>
                </c:pt>
                <c:pt idx="30796">
                  <c:v>-3.0622969999999998E-3</c:v>
                </c:pt>
                <c:pt idx="30797">
                  <c:v>1.1830479999999999E-3</c:v>
                </c:pt>
                <c:pt idx="30798">
                  <c:v>2.1131710000000001E-3</c:v>
                </c:pt>
                <c:pt idx="30799">
                  <c:v>3.2287700000000002E-3</c:v>
                </c:pt>
                <c:pt idx="30800">
                  <c:v>2.4211100000000001E-4</c:v>
                </c:pt>
                <c:pt idx="30801">
                  <c:v>1.875161E-3</c:v>
                </c:pt>
                <c:pt idx="30802">
                  <c:v>2.7233219999999998E-3</c:v>
                </c:pt>
                <c:pt idx="30803">
                  <c:v>2.185364E-3</c:v>
                </c:pt>
                <c:pt idx="30804">
                  <c:v>2.1076279999999998E-3</c:v>
                </c:pt>
                <c:pt idx="30805">
                  <c:v>5.0120709999999999E-3</c:v>
                </c:pt>
                <c:pt idx="30806">
                  <c:v>1.9632349999999998E-3</c:v>
                </c:pt>
                <c:pt idx="30807">
                  <c:v>2.4343490000000001E-3</c:v>
                </c:pt>
                <c:pt idx="30808">
                  <c:v>1.8385560000000001E-3</c:v>
                </c:pt>
                <c:pt idx="30809">
                  <c:v>1.889955E-3</c:v>
                </c:pt>
                <c:pt idx="30810">
                  <c:v>3.1622400000000002E-3</c:v>
                </c:pt>
                <c:pt idx="30811">
                  <c:v>5.8901149999999996E-3</c:v>
                </c:pt>
                <c:pt idx="30812">
                  <c:v>4.16205E-4</c:v>
                </c:pt>
                <c:pt idx="30813">
                  <c:v>3.7747179999999998E-3</c:v>
                </c:pt>
                <c:pt idx="30814">
                  <c:v>4.8095789999999996E-3</c:v>
                </c:pt>
                <c:pt idx="30815">
                  <c:v>1.359187E-3</c:v>
                </c:pt>
                <c:pt idx="30816">
                  <c:v>5.5419670000000001E-3</c:v>
                </c:pt>
                <c:pt idx="30817">
                  <c:v>6.2230900000000003E-4</c:v>
                </c:pt>
                <c:pt idx="30818">
                  <c:v>3.1974949999999999E-3</c:v>
                </c:pt>
                <c:pt idx="30819">
                  <c:v>2.5479500000000002E-3</c:v>
                </c:pt>
                <c:pt idx="30820">
                  <c:v>-5.9806799999999999E-4</c:v>
                </c:pt>
                <c:pt idx="30821">
                  <c:v>2.3681610000000001E-3</c:v>
                </c:pt>
                <c:pt idx="30822">
                  <c:v>5.0514619999999996E-3</c:v>
                </c:pt>
                <c:pt idx="30823">
                  <c:v>-1.3797399999999999E-4</c:v>
                </c:pt>
                <c:pt idx="30824">
                  <c:v>-8.07441E-4</c:v>
                </c:pt>
                <c:pt idx="30825">
                  <c:v>8.4851299999999996E-4</c:v>
                </c:pt>
                <c:pt idx="30826">
                  <c:v>-4.2062899999999997E-3</c:v>
                </c:pt>
                <c:pt idx="30827">
                  <c:v>-1.3689570000000001E-3</c:v>
                </c:pt>
                <c:pt idx="30828">
                  <c:v>-1.5847960000000001E-3</c:v>
                </c:pt>
                <c:pt idx="30829">
                  <c:v>-1.8441880000000001E-3</c:v>
                </c:pt>
                <c:pt idx="30830">
                  <c:v>-3.5227050000000001E-3</c:v>
                </c:pt>
                <c:pt idx="30831">
                  <c:v>-3.3322880000000001E-3</c:v>
                </c:pt>
                <c:pt idx="30832">
                  <c:v>7.3518200000000002E-4</c:v>
                </c:pt>
                <c:pt idx="30833">
                  <c:v>-2.723998E-3</c:v>
                </c:pt>
                <c:pt idx="30834">
                  <c:v>-4.3138819999999998E-3</c:v>
                </c:pt>
                <c:pt idx="30835">
                  <c:v>-2.9404890000000001E-3</c:v>
                </c:pt>
                <c:pt idx="30836">
                  <c:v>-1.1807950000000001E-3</c:v>
                </c:pt>
                <c:pt idx="30837">
                  <c:v>-1.7688199999999999E-3</c:v>
                </c:pt>
                <c:pt idx="30838">
                  <c:v>-2.8076220000000001E-3</c:v>
                </c:pt>
                <c:pt idx="30839">
                  <c:v>-3.4308009999999998E-3</c:v>
                </c:pt>
                <c:pt idx="30840">
                  <c:v>-5.0383800000000003E-3</c:v>
                </c:pt>
                <c:pt idx="30841">
                  <c:v>-4.6466290000000002E-3</c:v>
                </c:pt>
                <c:pt idx="30842">
                  <c:v>-4.4783690000000003E-3</c:v>
                </c:pt>
                <c:pt idx="30843">
                  <c:v>-3.220559E-3</c:v>
                </c:pt>
                <c:pt idx="30844">
                  <c:v>-5.9344419999999998E-3</c:v>
                </c:pt>
                <c:pt idx="30845">
                  <c:v>-6.4034249999999999E-3</c:v>
                </c:pt>
                <c:pt idx="30846">
                  <c:v>-5.8020559999999999E-3</c:v>
                </c:pt>
                <c:pt idx="30847">
                  <c:v>-7.5866400000000004E-3</c:v>
                </c:pt>
                <c:pt idx="30848">
                  <c:v>-7.1762709999999997E-3</c:v>
                </c:pt>
                <c:pt idx="30849">
                  <c:v>8.3984399999999996E-4</c:v>
                </c:pt>
                <c:pt idx="30850">
                  <c:v>-9.9871149999999995E-3</c:v>
                </c:pt>
                <c:pt idx="30851">
                  <c:v>-5.3849070000000004E-3</c:v>
                </c:pt>
                <c:pt idx="30852">
                  <c:v>-8.0451629999999993E-3</c:v>
                </c:pt>
                <c:pt idx="30853">
                  <c:v>-1.1074775E-2</c:v>
                </c:pt>
                <c:pt idx="30854">
                  <c:v>-4.169079E-3</c:v>
                </c:pt>
                <c:pt idx="30855">
                  <c:v>-6.2913520000000001E-3</c:v>
                </c:pt>
                <c:pt idx="30856">
                  <c:v>-2.785156E-3</c:v>
                </c:pt>
                <c:pt idx="30857">
                  <c:v>-6.2278239999999999E-3</c:v>
                </c:pt>
                <c:pt idx="30858">
                  <c:v>-4.8779599999999998E-3</c:v>
                </c:pt>
                <c:pt idx="30859">
                  <c:v>-1.0217066E-2</c:v>
                </c:pt>
                <c:pt idx="30860">
                  <c:v>-3.9641340000000002E-3</c:v>
                </c:pt>
                <c:pt idx="30861">
                  <c:v>-5.3045030000000003E-3</c:v>
                </c:pt>
                <c:pt idx="30862">
                  <c:v>-4.18024E-3</c:v>
                </c:pt>
                <c:pt idx="30863">
                  <c:v>-8.5883030000000003E-3</c:v>
                </c:pt>
                <c:pt idx="30864">
                  <c:v>2.4992759999999999E-3</c:v>
                </c:pt>
                <c:pt idx="30865">
                  <c:v>-5.8952739999999998E-3</c:v>
                </c:pt>
                <c:pt idx="30866">
                  <c:v>-6.7039459999999997E-3</c:v>
                </c:pt>
                <c:pt idx="30867">
                  <c:v>-8.9505890000000001E-3</c:v>
                </c:pt>
                <c:pt idx="30868">
                  <c:v>-9.5181200000000001E-4</c:v>
                </c:pt>
                <c:pt idx="30869">
                  <c:v>-5.1681280000000001E-3</c:v>
                </c:pt>
                <c:pt idx="30870">
                  <c:v>-1.5192339999999999E-3</c:v>
                </c:pt>
                <c:pt idx="30871">
                  <c:v>-3.3331120000000001E-3</c:v>
                </c:pt>
                <c:pt idx="30872">
                  <c:v>-6.7497060000000003E-3</c:v>
                </c:pt>
                <c:pt idx="30873">
                  <c:v>-7.5561109999999999E-3</c:v>
                </c:pt>
                <c:pt idx="30874">
                  <c:v>-6.5261470000000004E-3</c:v>
                </c:pt>
                <c:pt idx="30875">
                  <c:v>-7.5783619999999999E-3</c:v>
                </c:pt>
                <c:pt idx="30876">
                  <c:v>-9.6355400000000004E-4</c:v>
                </c:pt>
                <c:pt idx="30877">
                  <c:v>-4.6293949999999997E-3</c:v>
                </c:pt>
                <c:pt idx="30878">
                  <c:v>-7.3489150000000001E-3</c:v>
                </c:pt>
                <c:pt idx="30879">
                  <c:v>-4.8090579999999997E-3</c:v>
                </c:pt>
                <c:pt idx="30880">
                  <c:v>-1.7359439999999999E-3</c:v>
                </c:pt>
                <c:pt idx="30881">
                  <c:v>-2.6944159999999998E-3</c:v>
                </c:pt>
                <c:pt idx="30882">
                  <c:v>-5.9097209999999997E-3</c:v>
                </c:pt>
                <c:pt idx="30883">
                  <c:v>-3.2407009999999999E-3</c:v>
                </c:pt>
                <c:pt idx="30884">
                  <c:v>-2.3659499999999999E-3</c:v>
                </c:pt>
                <c:pt idx="30885">
                  <c:v>-8.3617899999999992E-3</c:v>
                </c:pt>
                <c:pt idx="30886">
                  <c:v>-9.8331000000000004E-4</c:v>
                </c:pt>
                <c:pt idx="30887">
                  <c:v>5.3975099999999999E-4</c:v>
                </c:pt>
                <c:pt idx="30888">
                  <c:v>-4.1563470000000003E-3</c:v>
                </c:pt>
                <c:pt idx="30889">
                  <c:v>-6.2032529999999997E-3</c:v>
                </c:pt>
                <c:pt idx="30890">
                  <c:v>-2.9519300000000002E-4</c:v>
                </c:pt>
                <c:pt idx="30891">
                  <c:v>-6.0409629999999999E-3</c:v>
                </c:pt>
                <c:pt idx="30892">
                  <c:v>9.11363E-4</c:v>
                </c:pt>
                <c:pt idx="30893">
                  <c:v>4.6741399999999998E-4</c:v>
                </c:pt>
                <c:pt idx="30894">
                  <c:v>-3.9673549999999997E-3</c:v>
                </c:pt>
                <c:pt idx="30895">
                  <c:v>-4.0099660000000002E-3</c:v>
                </c:pt>
                <c:pt idx="30896">
                  <c:v>-5.5222800000000001E-3</c:v>
                </c:pt>
                <c:pt idx="30897">
                  <c:v>-1.2457760000000001E-3</c:v>
                </c:pt>
                <c:pt idx="30898">
                  <c:v>-1.4397730000000001E-3</c:v>
                </c:pt>
                <c:pt idx="30899">
                  <c:v>4.01004E-4</c:v>
                </c:pt>
                <c:pt idx="30900">
                  <c:v>1.0319769999999999E-3</c:v>
                </c:pt>
                <c:pt idx="30901">
                  <c:v>-8.3836100000000003E-4</c:v>
                </c:pt>
                <c:pt idx="30902">
                  <c:v>-7.8922990000000002E-3</c:v>
                </c:pt>
                <c:pt idx="30903">
                  <c:v>-4.2610800000000004E-3</c:v>
                </c:pt>
                <c:pt idx="30904">
                  <c:v>-5.2045190000000003E-3</c:v>
                </c:pt>
                <c:pt idx="30905">
                  <c:v>-1.8819664E-2</c:v>
                </c:pt>
                <c:pt idx="30906">
                  <c:v>-4.9172340000000004E-3</c:v>
                </c:pt>
                <c:pt idx="30907">
                  <c:v>1.1140270000000001E-3</c:v>
                </c:pt>
                <c:pt idx="30908">
                  <c:v>9.1717100000000005E-4</c:v>
                </c:pt>
                <c:pt idx="30909">
                  <c:v>-1.218951E-3</c:v>
                </c:pt>
                <c:pt idx="30910">
                  <c:v>1.1902127E-2</c:v>
                </c:pt>
                <c:pt idx="30911">
                  <c:v>-1.487489E-2</c:v>
                </c:pt>
                <c:pt idx="30912">
                  <c:v>-7.9696980000000008E-3</c:v>
                </c:pt>
                <c:pt idx="30913">
                  <c:v>-1.4702529999999999E-3</c:v>
                </c:pt>
                <c:pt idx="30914">
                  <c:v>1.2046324000000001E-2</c:v>
                </c:pt>
                <c:pt idx="30915">
                  <c:v>7.4638229999999996E-3</c:v>
                </c:pt>
                <c:pt idx="30916">
                  <c:v>-1.5909992000000001E-2</c:v>
                </c:pt>
                <c:pt idx="30917">
                  <c:v>1.0324275000000001E-2</c:v>
                </c:pt>
                <c:pt idx="30918">
                  <c:v>-1.198178E-3</c:v>
                </c:pt>
                <c:pt idx="30919">
                  <c:v>-1.4945149E-2</c:v>
                </c:pt>
                <c:pt idx="30920">
                  <c:v>-1.40259E-3</c:v>
                </c:pt>
                <c:pt idx="30921">
                  <c:v>1.6265087000000001E-2</c:v>
                </c:pt>
                <c:pt idx="30922">
                  <c:v>5.8487590000000002E-3</c:v>
                </c:pt>
                <c:pt idx="30923">
                  <c:v>-2.3562924999999998E-2</c:v>
                </c:pt>
                <c:pt idx="30924">
                  <c:v>1.2312058000000001E-2</c:v>
                </c:pt>
                <c:pt idx="30925">
                  <c:v>-5.9036970000000003E-3</c:v>
                </c:pt>
                <c:pt idx="30926">
                  <c:v>-1.3079212999999999E-2</c:v>
                </c:pt>
                <c:pt idx="30927">
                  <c:v>-9.7438709999999994E-3</c:v>
                </c:pt>
                <c:pt idx="30928">
                  <c:v>1.2538644E-2</c:v>
                </c:pt>
                <c:pt idx="30929">
                  <c:v>-1.3459934E-2</c:v>
                </c:pt>
                <c:pt idx="30930">
                  <c:v>-1.4120033000000001E-2</c:v>
                </c:pt>
                <c:pt idx="30931">
                  <c:v>9.2894190000000001E-3</c:v>
                </c:pt>
                <c:pt idx="30932">
                  <c:v>-1.5537707E-2</c:v>
                </c:pt>
                <c:pt idx="30933">
                  <c:v>-1.0611923000000001E-2</c:v>
                </c:pt>
                <c:pt idx="30934">
                  <c:v>-3.9731649999999999E-3</c:v>
                </c:pt>
                <c:pt idx="30935">
                  <c:v>-2.6743409999999998E-3</c:v>
                </c:pt>
                <c:pt idx="30936">
                  <c:v>-4.380849E-3</c:v>
                </c:pt>
                <c:pt idx="30937">
                  <c:v>-1.2721869E-2</c:v>
                </c:pt>
                <c:pt idx="30938">
                  <c:v>-6.2224530000000002E-3</c:v>
                </c:pt>
                <c:pt idx="30939">
                  <c:v>-7.7215460000000001E-3</c:v>
                </c:pt>
                <c:pt idx="30940">
                  <c:v>-8.8955379999999997E-3</c:v>
                </c:pt>
                <c:pt idx="30941">
                  <c:v>-5.2328920000000003E-3</c:v>
                </c:pt>
                <c:pt idx="30942">
                  <c:v>-4.6188799999999998E-4</c:v>
                </c:pt>
                <c:pt idx="30943">
                  <c:v>-3.8142749999999998E-3</c:v>
                </c:pt>
                <c:pt idx="30944">
                  <c:v>-3.748248E-3</c:v>
                </c:pt>
                <c:pt idx="30945">
                  <c:v>1.795388E-3</c:v>
                </c:pt>
                <c:pt idx="30946">
                  <c:v>-1.0552406E-2</c:v>
                </c:pt>
                <c:pt idx="30947">
                  <c:v>-3.3485559999999999E-3</c:v>
                </c:pt>
                <c:pt idx="30948">
                  <c:v>-1.679994E-3</c:v>
                </c:pt>
                <c:pt idx="30949">
                  <c:v>5.60258E-4</c:v>
                </c:pt>
                <c:pt idx="30950">
                  <c:v>-2.7145379999999998E-3</c:v>
                </c:pt>
                <c:pt idx="30951">
                  <c:v>-4.1012460000000002E-3</c:v>
                </c:pt>
                <c:pt idx="30952">
                  <c:v>3.039005E-3</c:v>
                </c:pt>
                <c:pt idx="30953">
                  <c:v>-3.0031749999999999E-3</c:v>
                </c:pt>
                <c:pt idx="30954">
                  <c:v>-6.0033930000000001E-3</c:v>
                </c:pt>
                <c:pt idx="30955">
                  <c:v>1.373563E-3</c:v>
                </c:pt>
                <c:pt idx="30956">
                  <c:v>-3.2493209999999999E-3</c:v>
                </c:pt>
                <c:pt idx="30957">
                  <c:v>-2.2114869999999998E-3</c:v>
                </c:pt>
                <c:pt idx="30958">
                  <c:v>5.7897139999999996E-3</c:v>
                </c:pt>
                <c:pt idx="30959">
                  <c:v>-5.9681199999999995E-4</c:v>
                </c:pt>
                <c:pt idx="30960">
                  <c:v>-1.229579E-3</c:v>
                </c:pt>
                <c:pt idx="30961">
                  <c:v>-3.0517140000000001E-3</c:v>
                </c:pt>
                <c:pt idx="30962">
                  <c:v>6.1197079999999997E-3</c:v>
                </c:pt>
                <c:pt idx="30963">
                  <c:v>1.9236310000000001E-3</c:v>
                </c:pt>
                <c:pt idx="30964">
                  <c:v>-2.9131809999999999E-3</c:v>
                </c:pt>
                <c:pt idx="30965">
                  <c:v>4.2384720000000001E-3</c:v>
                </c:pt>
                <c:pt idx="30966">
                  <c:v>5.9249200000000002E-3</c:v>
                </c:pt>
                <c:pt idx="30967">
                  <c:v>4.8967399999999995E-4</c:v>
                </c:pt>
                <c:pt idx="30968">
                  <c:v>-4.7503320000000003E-3</c:v>
                </c:pt>
                <c:pt idx="30969">
                  <c:v>4.5752600000000003E-3</c:v>
                </c:pt>
                <c:pt idx="30970">
                  <c:v>-2.9092639999999999E-3</c:v>
                </c:pt>
                <c:pt idx="30971">
                  <c:v>3.2692699999999999E-3</c:v>
                </c:pt>
                <c:pt idx="30972">
                  <c:v>-3.0223989999999998E-3</c:v>
                </c:pt>
                <c:pt idx="30973">
                  <c:v>2.6554600000000001E-3</c:v>
                </c:pt>
                <c:pt idx="30974">
                  <c:v>2.2943149999999999E-3</c:v>
                </c:pt>
                <c:pt idx="30975">
                  <c:v>4.1492299999999998E-4</c:v>
                </c:pt>
                <c:pt idx="30976">
                  <c:v>-1.6519079999999999E-3</c:v>
                </c:pt>
                <c:pt idx="30977">
                  <c:v>-8.5056200000000002E-4</c:v>
                </c:pt>
                <c:pt idx="30978">
                  <c:v>-3.7746889999999999E-3</c:v>
                </c:pt>
                <c:pt idx="30979">
                  <c:v>-9.4215100000000001E-4</c:v>
                </c:pt>
                <c:pt idx="30980">
                  <c:v>2.9153360000000001E-3</c:v>
                </c:pt>
                <c:pt idx="30981">
                  <c:v>-7.0483480000000003E-3</c:v>
                </c:pt>
                <c:pt idx="30982">
                  <c:v>-2.6148859999999999E-3</c:v>
                </c:pt>
                <c:pt idx="30983">
                  <c:v>-2.8834800000000001E-4</c:v>
                </c:pt>
                <c:pt idx="30984">
                  <c:v>-7.5355300000000001E-4</c:v>
                </c:pt>
                <c:pt idx="30985">
                  <c:v>1.9197280000000001E-3</c:v>
                </c:pt>
                <c:pt idx="30986">
                  <c:v>-1.1895619999999999E-3</c:v>
                </c:pt>
                <c:pt idx="30987">
                  <c:v>-1.7834470000000001E-3</c:v>
                </c:pt>
                <c:pt idx="30988">
                  <c:v>-4.66248E-4</c:v>
                </c:pt>
                <c:pt idx="30989">
                  <c:v>-3.2164939999999999E-3</c:v>
                </c:pt>
                <c:pt idx="30990">
                  <c:v>-1.4323929999999999E-3</c:v>
                </c:pt>
                <c:pt idx="30991">
                  <c:v>-3.719516E-3</c:v>
                </c:pt>
                <c:pt idx="30992">
                  <c:v>-4.0861389999999999E-3</c:v>
                </c:pt>
                <c:pt idx="30993">
                  <c:v>-8.0752199999999997E-4</c:v>
                </c:pt>
                <c:pt idx="30994">
                  <c:v>-4.6701939999999999E-3</c:v>
                </c:pt>
                <c:pt idx="30995">
                  <c:v>-3.1194360000000002E-3</c:v>
                </c:pt>
                <c:pt idx="30996">
                  <c:v>7.5091899999999996E-4</c:v>
                </c:pt>
                <c:pt idx="30997">
                  <c:v>-7.8071499999999997E-3</c:v>
                </c:pt>
                <c:pt idx="30998">
                  <c:v>-4.0044499999999997E-3</c:v>
                </c:pt>
                <c:pt idx="30999">
                  <c:v>-2.58714E-4</c:v>
                </c:pt>
                <c:pt idx="31000">
                  <c:v>-4.3633489999999999E-3</c:v>
                </c:pt>
                <c:pt idx="31001">
                  <c:v>-3.7529529999999998E-3</c:v>
                </c:pt>
                <c:pt idx="31002">
                  <c:v>-4.6511440000000003E-3</c:v>
                </c:pt>
                <c:pt idx="31003">
                  <c:v>-5.9834500000000002E-4</c:v>
                </c:pt>
                <c:pt idx="31004">
                  <c:v>-3.678696E-3</c:v>
                </c:pt>
                <c:pt idx="31005">
                  <c:v>-4.9956289999999997E-3</c:v>
                </c:pt>
                <c:pt idx="31006">
                  <c:v>-5.5299699999999995E-4</c:v>
                </c:pt>
                <c:pt idx="31007">
                  <c:v>-1.6017500000000001E-3</c:v>
                </c:pt>
                <c:pt idx="31008">
                  <c:v>-5.3797840000000003E-3</c:v>
                </c:pt>
                <c:pt idx="31009">
                  <c:v>-1.4146040000000001E-3</c:v>
                </c:pt>
                <c:pt idx="31010">
                  <c:v>-4.1449629999999998E-3</c:v>
                </c:pt>
                <c:pt idx="31011">
                  <c:v>-1.1417160000000001E-3</c:v>
                </c:pt>
                <c:pt idx="31012">
                  <c:v>1.097946E-3</c:v>
                </c:pt>
                <c:pt idx="31013">
                  <c:v>-3.2451369999999999E-3</c:v>
                </c:pt>
                <c:pt idx="31014">
                  <c:v>4.5086600000000002E-4</c:v>
                </c:pt>
                <c:pt idx="31015">
                  <c:v>-3.7872880000000002E-3</c:v>
                </c:pt>
                <c:pt idx="31016">
                  <c:v>-3.5883410000000001E-3</c:v>
                </c:pt>
                <c:pt idx="31017">
                  <c:v>3.015233E-3</c:v>
                </c:pt>
                <c:pt idx="31018">
                  <c:v>-4.0925110000000001E-3</c:v>
                </c:pt>
                <c:pt idx="31019">
                  <c:v>1.2271529999999999E-3</c:v>
                </c:pt>
                <c:pt idx="31020">
                  <c:v>2.7526909999999998E-3</c:v>
                </c:pt>
                <c:pt idx="31021">
                  <c:v>-3.0468750000000001E-3</c:v>
                </c:pt>
                <c:pt idx="31022">
                  <c:v>-4.1950670000000002E-3</c:v>
                </c:pt>
                <c:pt idx="31023">
                  <c:v>3.3368849999999999E-3</c:v>
                </c:pt>
                <c:pt idx="31024">
                  <c:v>-2.7601259999999999E-3</c:v>
                </c:pt>
                <c:pt idx="31025">
                  <c:v>-8.3306299999999999E-4</c:v>
                </c:pt>
                <c:pt idx="31026">
                  <c:v>-3.3016909999999998E-3</c:v>
                </c:pt>
                <c:pt idx="31027">
                  <c:v>2.025963E-3</c:v>
                </c:pt>
                <c:pt idx="31028">
                  <c:v>2.4869950000000001E-3</c:v>
                </c:pt>
                <c:pt idx="31029">
                  <c:v>-2.3354560000000001E-3</c:v>
                </c:pt>
                <c:pt idx="31030">
                  <c:v>-1.7722409999999999E-3</c:v>
                </c:pt>
                <c:pt idx="31031">
                  <c:v>-2.7205929999999999E-3</c:v>
                </c:pt>
                <c:pt idx="31032">
                  <c:v>-4.308414E-3</c:v>
                </c:pt>
                <c:pt idx="31033">
                  <c:v>1.8789080000000001E-3</c:v>
                </c:pt>
                <c:pt idx="31034">
                  <c:v>1.2533799999999999E-3</c:v>
                </c:pt>
                <c:pt idx="31035">
                  <c:v>-2.9490879999999999E-3</c:v>
                </c:pt>
                <c:pt idx="31036">
                  <c:v>5.3875099999999997E-4</c:v>
                </c:pt>
                <c:pt idx="31037">
                  <c:v>1.9619440000000002E-3</c:v>
                </c:pt>
                <c:pt idx="31038">
                  <c:v>-2.64646E-4</c:v>
                </c:pt>
                <c:pt idx="31039">
                  <c:v>-5.5919200000000002E-4</c:v>
                </c:pt>
                <c:pt idx="31040">
                  <c:v>-2.3962699999999998E-3</c:v>
                </c:pt>
                <c:pt idx="31041">
                  <c:v>-2.6828260000000001E-3</c:v>
                </c:pt>
                <c:pt idx="31042">
                  <c:v>7.6151589999999998E-3</c:v>
                </c:pt>
                <c:pt idx="31043">
                  <c:v>1.515455E-3</c:v>
                </c:pt>
                <c:pt idx="31044">
                  <c:v>6.8660499999999996E-4</c:v>
                </c:pt>
                <c:pt idx="31045">
                  <c:v>-2.3925410000000002E-3</c:v>
                </c:pt>
                <c:pt idx="31046">
                  <c:v>-5.2371899999999996E-4</c:v>
                </c:pt>
                <c:pt idx="31047">
                  <c:v>2.613219E-3</c:v>
                </c:pt>
                <c:pt idx="31048">
                  <c:v>1.1023820000000001E-3</c:v>
                </c:pt>
                <c:pt idx="31049">
                  <c:v>2.3479429999999999E-3</c:v>
                </c:pt>
                <c:pt idx="31050">
                  <c:v>-4.8469700000000002E-4</c:v>
                </c:pt>
                <c:pt idx="31051" formatCode="0.00E+00">
                  <c:v>-1.5714199999999999E-5</c:v>
                </c:pt>
                <c:pt idx="31052">
                  <c:v>4.1258809999999996E-3</c:v>
                </c:pt>
                <c:pt idx="31053">
                  <c:v>8.7309499999999995E-4</c:v>
                </c:pt>
                <c:pt idx="31054">
                  <c:v>1.5781079999999999E-3</c:v>
                </c:pt>
                <c:pt idx="31055">
                  <c:v>-4.4954970000000002E-3</c:v>
                </c:pt>
                <c:pt idx="31056">
                  <c:v>8.3974199999999998E-4</c:v>
                </c:pt>
                <c:pt idx="31057">
                  <c:v>-3.2272799999999999E-4</c:v>
                </c:pt>
                <c:pt idx="31058">
                  <c:v>-7.6499000000000001E-4</c:v>
                </c:pt>
                <c:pt idx="31059">
                  <c:v>1.7125479999999999E-3</c:v>
                </c:pt>
                <c:pt idx="31060">
                  <c:v>9.2338999999999995E-4</c:v>
                </c:pt>
                <c:pt idx="31061" formatCode="0.00E+00">
                  <c:v>-6.3311299999999998E-5</c:v>
                </c:pt>
                <c:pt idx="31062">
                  <c:v>2.2508229999999999E-3</c:v>
                </c:pt>
                <c:pt idx="31063">
                  <c:v>3.1331280000000002E-3</c:v>
                </c:pt>
                <c:pt idx="31064">
                  <c:v>-5.1889090000000002E-3</c:v>
                </c:pt>
                <c:pt idx="31065">
                  <c:v>1.292159E-3</c:v>
                </c:pt>
                <c:pt idx="31066">
                  <c:v>3.4913779999999998E-3</c:v>
                </c:pt>
                <c:pt idx="31067">
                  <c:v>-4.8280709999999998E-3</c:v>
                </c:pt>
                <c:pt idx="31068">
                  <c:v>-2.2511469999999998E-3</c:v>
                </c:pt>
                <c:pt idx="31069">
                  <c:v>-1.5310899999999999E-4</c:v>
                </c:pt>
                <c:pt idx="31070">
                  <c:v>-1.0162249999999999E-3</c:v>
                </c:pt>
                <c:pt idx="31071">
                  <c:v>-3.0436899999999999E-3</c:v>
                </c:pt>
                <c:pt idx="31072">
                  <c:v>-3.7720890000000002E-3</c:v>
                </c:pt>
                <c:pt idx="31073">
                  <c:v>-1.828248E-3</c:v>
                </c:pt>
                <c:pt idx="31074">
                  <c:v>-2.8650020000000002E-3</c:v>
                </c:pt>
                <c:pt idx="31075">
                  <c:v>-5.7153830000000001E-3</c:v>
                </c:pt>
                <c:pt idx="31076">
                  <c:v>-2.0537329999999999E-3</c:v>
                </c:pt>
                <c:pt idx="31077">
                  <c:v>-3.7762659999999999E-3</c:v>
                </c:pt>
                <c:pt idx="31078">
                  <c:v>-7.0842810000000004E-3</c:v>
                </c:pt>
                <c:pt idx="31079">
                  <c:v>-1.8250709999999999E-3</c:v>
                </c:pt>
                <c:pt idx="31080">
                  <c:v>-3.4174489999999999E-3</c:v>
                </c:pt>
                <c:pt idx="31081">
                  <c:v>-1.7934540000000001E-3</c:v>
                </c:pt>
                <c:pt idx="31082">
                  <c:v>-7.773248E-3</c:v>
                </c:pt>
                <c:pt idx="31083">
                  <c:v>-2.3659649999999998E-3</c:v>
                </c:pt>
                <c:pt idx="31084">
                  <c:v>-4.1071780000000004E-3</c:v>
                </c:pt>
                <c:pt idx="31085">
                  <c:v>-3.5846659999999998E-3</c:v>
                </c:pt>
                <c:pt idx="31086">
                  <c:v>-3.4469610000000001E-3</c:v>
                </c:pt>
                <c:pt idx="31087">
                  <c:v>-5.5612439999999999E-3</c:v>
                </c:pt>
                <c:pt idx="31088">
                  <c:v>-6.1838539999999999E-3</c:v>
                </c:pt>
                <c:pt idx="31089">
                  <c:v>-4.3044620000000002E-3</c:v>
                </c:pt>
                <c:pt idx="31090">
                  <c:v>-1.806474E-3</c:v>
                </c:pt>
                <c:pt idx="31091">
                  <c:v>-4.2946649999999996E-3</c:v>
                </c:pt>
                <c:pt idx="31092">
                  <c:v>-1.007462E-3</c:v>
                </c:pt>
                <c:pt idx="31093">
                  <c:v>-5.9729259999999999E-3</c:v>
                </c:pt>
                <c:pt idx="31094">
                  <c:v>-6.0600489999999996E-3</c:v>
                </c:pt>
                <c:pt idx="31095">
                  <c:v>-3.507942E-3</c:v>
                </c:pt>
                <c:pt idx="31096">
                  <c:v>-6.2405680000000002E-3</c:v>
                </c:pt>
                <c:pt idx="31097">
                  <c:v>-6.2635800000000004E-4</c:v>
                </c:pt>
                <c:pt idx="31098">
                  <c:v>-3.5902590000000002E-3</c:v>
                </c:pt>
                <c:pt idx="31099">
                  <c:v>-5.2808330000000004E-3</c:v>
                </c:pt>
                <c:pt idx="31100">
                  <c:v>1.241893E-3</c:v>
                </c:pt>
                <c:pt idx="31101">
                  <c:v>-5.1374430000000002E-3</c:v>
                </c:pt>
                <c:pt idx="31102">
                  <c:v>-1.922375E-3</c:v>
                </c:pt>
                <c:pt idx="31103">
                  <c:v>1.781283E-3</c:v>
                </c:pt>
                <c:pt idx="31104">
                  <c:v>-3.8759710000000002E-3</c:v>
                </c:pt>
                <c:pt idx="31105">
                  <c:v>-8.03482E-4</c:v>
                </c:pt>
                <c:pt idx="31106">
                  <c:v>-2.8745490000000001E-3</c:v>
                </c:pt>
                <c:pt idx="31107">
                  <c:v>-7.0394660000000003E-3</c:v>
                </c:pt>
                <c:pt idx="31108">
                  <c:v>3.3796189999999999E-3</c:v>
                </c:pt>
                <c:pt idx="31109">
                  <c:v>1.553755E-3</c:v>
                </c:pt>
                <c:pt idx="31110">
                  <c:v>-1.670323E-3</c:v>
                </c:pt>
                <c:pt idx="31111">
                  <c:v>-3.2622599999999999E-4</c:v>
                </c:pt>
                <c:pt idx="31112">
                  <c:v>1.6457080000000001E-3</c:v>
                </c:pt>
                <c:pt idx="31113">
                  <c:v>2.937874E-3</c:v>
                </c:pt>
                <c:pt idx="31114">
                  <c:v>-8.9097700000000004E-4</c:v>
                </c:pt>
                <c:pt idx="31115">
                  <c:v>-7.3598100000000003E-4</c:v>
                </c:pt>
                <c:pt idx="31116">
                  <c:v>2.2407960000000002E-3</c:v>
                </c:pt>
                <c:pt idx="31117">
                  <c:v>9.6194599999999998E-4</c:v>
                </c:pt>
                <c:pt idx="31118" formatCode="0.00E+00">
                  <c:v>-6.0431199999999998E-5</c:v>
                </c:pt>
                <c:pt idx="31119">
                  <c:v>3.9223260000000003E-3</c:v>
                </c:pt>
                <c:pt idx="31120">
                  <c:v>-2.9008459999999999E-3</c:v>
                </c:pt>
                <c:pt idx="31121">
                  <c:v>-7.8256699999999996E-4</c:v>
                </c:pt>
                <c:pt idx="31122">
                  <c:v>-3.804778E-3</c:v>
                </c:pt>
                <c:pt idx="31123">
                  <c:v>1.8863969999999999E-3</c:v>
                </c:pt>
                <c:pt idx="31124">
                  <c:v>-9.2350400000000001E-4</c:v>
                </c:pt>
                <c:pt idx="31125">
                  <c:v>-2.4233969999999999E-3</c:v>
                </c:pt>
                <c:pt idx="31126">
                  <c:v>5.1472699999999998E-4</c:v>
                </c:pt>
                <c:pt idx="31127">
                  <c:v>-9.2710899999999996E-4</c:v>
                </c:pt>
                <c:pt idx="31128">
                  <c:v>-4.6692039999999997E-3</c:v>
                </c:pt>
                <c:pt idx="31129">
                  <c:v>-1.8249480000000001E-3</c:v>
                </c:pt>
                <c:pt idx="31130">
                  <c:v>-6.58513E-4</c:v>
                </c:pt>
                <c:pt idx="31131">
                  <c:v>-2.1184580000000001E-3</c:v>
                </c:pt>
                <c:pt idx="31132">
                  <c:v>3.7948180000000001E-3</c:v>
                </c:pt>
                <c:pt idx="31133">
                  <c:v>-2.4708009999999999E-3</c:v>
                </c:pt>
                <c:pt idx="31134">
                  <c:v>-3.4816510000000001E-3</c:v>
                </c:pt>
                <c:pt idx="31135">
                  <c:v>-3.2422330000000002E-3</c:v>
                </c:pt>
                <c:pt idx="31136">
                  <c:v>-2.7560940000000002E-3</c:v>
                </c:pt>
                <c:pt idx="31137">
                  <c:v>2.0880399999999999E-4</c:v>
                </c:pt>
                <c:pt idx="31138">
                  <c:v>-3.775619E-3</c:v>
                </c:pt>
                <c:pt idx="31139">
                  <c:v>-3.0371249999999999E-3</c:v>
                </c:pt>
                <c:pt idx="31140">
                  <c:v>-2.5945629999999998E-3</c:v>
                </c:pt>
                <c:pt idx="31141">
                  <c:v>-3.6704810000000002E-3</c:v>
                </c:pt>
                <c:pt idx="31142">
                  <c:v>-2.2461410000000001E-3</c:v>
                </c:pt>
                <c:pt idx="31143">
                  <c:v>-3.8112999999999998E-4</c:v>
                </c:pt>
                <c:pt idx="31144">
                  <c:v>-3.0783109999999998E-3</c:v>
                </c:pt>
                <c:pt idx="31145">
                  <c:v>1.6956709999999999E-3</c:v>
                </c:pt>
                <c:pt idx="31146">
                  <c:v>-6.0933599999999999E-3</c:v>
                </c:pt>
                <c:pt idx="31147">
                  <c:v>-5.2145159999999998E-3</c:v>
                </c:pt>
                <c:pt idx="31148">
                  <c:v>1.9291429999999999E-3</c:v>
                </c:pt>
                <c:pt idx="31149">
                  <c:v>-5.0619219999999999E-3</c:v>
                </c:pt>
                <c:pt idx="31150">
                  <c:v>-9.911360000000001E-4</c:v>
                </c:pt>
                <c:pt idx="31151">
                  <c:v>3.0328999999999998E-3</c:v>
                </c:pt>
                <c:pt idx="31152">
                  <c:v>-3.8829020000000001E-3</c:v>
                </c:pt>
                <c:pt idx="31153">
                  <c:v>-2.817637E-3</c:v>
                </c:pt>
                <c:pt idx="31154">
                  <c:v>-1.837303E-3</c:v>
                </c:pt>
                <c:pt idx="31155">
                  <c:v>-3.7169619999999999E-3</c:v>
                </c:pt>
                <c:pt idx="31156">
                  <c:v>1.6033620000000001E-3</c:v>
                </c:pt>
                <c:pt idx="31157">
                  <c:v>2.2011599999999999E-4</c:v>
                </c:pt>
                <c:pt idx="31158">
                  <c:v>-1.4571849999999999E-3</c:v>
                </c:pt>
                <c:pt idx="31159">
                  <c:v>-2.5871650000000002E-3</c:v>
                </c:pt>
                <c:pt idx="31160">
                  <c:v>-3.9728860000000001E-3</c:v>
                </c:pt>
                <c:pt idx="31161">
                  <c:v>2.1387000000000001E-4</c:v>
                </c:pt>
                <c:pt idx="31162" formatCode="0.00E+00">
                  <c:v>3.4756699999999999E-5</c:v>
                </c:pt>
                <c:pt idx="31163">
                  <c:v>2.916297E-3</c:v>
                </c:pt>
                <c:pt idx="31164">
                  <c:v>2.2306370000000002E-3</c:v>
                </c:pt>
                <c:pt idx="31165">
                  <c:v>1.9813650000000001E-3</c:v>
                </c:pt>
                <c:pt idx="31166">
                  <c:v>1.9976550000000001E-3</c:v>
                </c:pt>
                <c:pt idx="31167">
                  <c:v>-1.698546E-3</c:v>
                </c:pt>
                <c:pt idx="31168">
                  <c:v>1.678105E-3</c:v>
                </c:pt>
                <c:pt idx="31169">
                  <c:v>5.53985E-4</c:v>
                </c:pt>
                <c:pt idx="31170">
                  <c:v>2.7830400000000001E-3</c:v>
                </c:pt>
                <c:pt idx="31171">
                  <c:v>8.8527099999999997E-4</c:v>
                </c:pt>
                <c:pt idx="31172">
                  <c:v>3.03002E-3</c:v>
                </c:pt>
                <c:pt idx="31173">
                  <c:v>-7.4074999999999998E-4</c:v>
                </c:pt>
                <c:pt idx="31174">
                  <c:v>9.62663E-4</c:v>
                </c:pt>
                <c:pt idx="31175">
                  <c:v>2.15913E-4</c:v>
                </c:pt>
                <c:pt idx="31176">
                  <c:v>4.4681399999999998E-3</c:v>
                </c:pt>
                <c:pt idx="31177">
                  <c:v>1.7168280000000001E-3</c:v>
                </c:pt>
                <c:pt idx="31178">
                  <c:v>-2.197573E-3</c:v>
                </c:pt>
                <c:pt idx="31179">
                  <c:v>8.0380899999999995E-4</c:v>
                </c:pt>
                <c:pt idx="31180">
                  <c:v>-6.1810200000000004E-4</c:v>
                </c:pt>
                <c:pt idx="31181">
                  <c:v>7.9763499999999999E-4</c:v>
                </c:pt>
                <c:pt idx="31182">
                  <c:v>3.338054E-3</c:v>
                </c:pt>
                <c:pt idx="31183">
                  <c:v>3.7995799999999999E-3</c:v>
                </c:pt>
                <c:pt idx="31184">
                  <c:v>-3.2474650000000002E-3</c:v>
                </c:pt>
                <c:pt idx="31185">
                  <c:v>2.4919130000000001E-3</c:v>
                </c:pt>
                <c:pt idx="31186">
                  <c:v>-3.418248E-3</c:v>
                </c:pt>
                <c:pt idx="31187">
                  <c:v>5.7358349999999999E-3</c:v>
                </c:pt>
                <c:pt idx="31188">
                  <c:v>3.9366039999999998E-3</c:v>
                </c:pt>
                <c:pt idx="31189">
                  <c:v>-2.499724E-3</c:v>
                </c:pt>
                <c:pt idx="31190">
                  <c:v>1.196836E-3</c:v>
                </c:pt>
                <c:pt idx="31191">
                  <c:v>2.7113760000000002E-3</c:v>
                </c:pt>
                <c:pt idx="31192">
                  <c:v>-2.1733759999999999E-3</c:v>
                </c:pt>
                <c:pt idx="31193">
                  <c:v>-1.794674E-3</c:v>
                </c:pt>
                <c:pt idx="31194">
                  <c:v>2.1017969999999999E-3</c:v>
                </c:pt>
                <c:pt idx="31195">
                  <c:v>-3.9180129999999997E-3</c:v>
                </c:pt>
                <c:pt idx="31196">
                  <c:v>1.1511539999999999E-3</c:v>
                </c:pt>
                <c:pt idx="31197">
                  <c:v>-3.9416090000000004E-3</c:v>
                </c:pt>
                <c:pt idx="31198">
                  <c:v>6.4367899999999997E-4</c:v>
                </c:pt>
                <c:pt idx="31199">
                  <c:v>4.6085930000000002E-3</c:v>
                </c:pt>
                <c:pt idx="31200">
                  <c:v>-2.1381220000000001E-3</c:v>
                </c:pt>
                <c:pt idx="31201">
                  <c:v>2.8113629999999999E-3</c:v>
                </c:pt>
                <c:pt idx="31202">
                  <c:v>4.9371529999999997E-3</c:v>
                </c:pt>
                <c:pt idx="31203">
                  <c:v>1.491289E-3</c:v>
                </c:pt>
                <c:pt idx="31204">
                  <c:v>-1.458186E-3</c:v>
                </c:pt>
                <c:pt idx="31205">
                  <c:v>-2.2163880000000001E-3</c:v>
                </c:pt>
                <c:pt idx="31206">
                  <c:v>2.134263E-3</c:v>
                </c:pt>
                <c:pt idx="31207">
                  <c:v>-8.4767900000000005E-4</c:v>
                </c:pt>
                <c:pt idx="31208">
                  <c:v>-2.5230199999999998E-4</c:v>
                </c:pt>
                <c:pt idx="31209">
                  <c:v>2.6428210000000001E-3</c:v>
                </c:pt>
                <c:pt idx="31210">
                  <c:v>-4.5623700000000002E-4</c:v>
                </c:pt>
                <c:pt idx="31211">
                  <c:v>5.6668300000000001E-4</c:v>
                </c:pt>
                <c:pt idx="31212">
                  <c:v>1.9806229999999999E-3</c:v>
                </c:pt>
                <c:pt idx="31213">
                  <c:v>1.0242820000000001E-3</c:v>
                </c:pt>
                <c:pt idx="31214">
                  <c:v>5.054177E-3</c:v>
                </c:pt>
                <c:pt idx="31215">
                  <c:v>5.2424630000000002E-3</c:v>
                </c:pt>
                <c:pt idx="31216">
                  <c:v>1.0202067E-2</c:v>
                </c:pt>
                <c:pt idx="31217">
                  <c:v>9.3349420000000006E-3</c:v>
                </c:pt>
                <c:pt idx="31218">
                  <c:v>2.6230369999999999E-3</c:v>
                </c:pt>
                <c:pt idx="31219">
                  <c:v>-9.7864949999999992E-3</c:v>
                </c:pt>
                <c:pt idx="31220">
                  <c:v>4.6980199999999998E-3</c:v>
                </c:pt>
                <c:pt idx="31221">
                  <c:v>2.8468569999999999E-3</c:v>
                </c:pt>
                <c:pt idx="31222">
                  <c:v>-2.2702339999999999E-3</c:v>
                </c:pt>
                <c:pt idx="31223">
                  <c:v>-1.49339E-3</c:v>
                </c:pt>
                <c:pt idx="31224">
                  <c:v>-6.68967E-3</c:v>
                </c:pt>
                <c:pt idx="31225">
                  <c:v>6.7819300000000002E-3</c:v>
                </c:pt>
                <c:pt idx="31226">
                  <c:v>-4.5454000000000002E-4</c:v>
                </c:pt>
                <c:pt idx="31227">
                  <c:v>-6.5920609999999998E-3</c:v>
                </c:pt>
                <c:pt idx="31228">
                  <c:v>-1.0630379000000001E-2</c:v>
                </c:pt>
                <c:pt idx="31229" formatCode="0.00E+00">
                  <c:v>5.44894E-5</c:v>
                </c:pt>
                <c:pt idx="31230" formatCode="0.00E+00">
                  <c:v>9.3872899999999994E-5</c:v>
                </c:pt>
                <c:pt idx="31231">
                  <c:v>-5.86032E-4</c:v>
                </c:pt>
                <c:pt idx="31232">
                  <c:v>-7.651466E-3</c:v>
                </c:pt>
                <c:pt idx="31233">
                  <c:v>-8.7593419999999998E-3</c:v>
                </c:pt>
                <c:pt idx="31234">
                  <c:v>-6.6096940000000002E-3</c:v>
                </c:pt>
                <c:pt idx="31235">
                  <c:v>2.3379949999999998E-3</c:v>
                </c:pt>
                <c:pt idx="31236">
                  <c:v>-8.3841590000000004E-3</c:v>
                </c:pt>
                <c:pt idx="31237">
                  <c:v>-2.0764609999999999E-3</c:v>
                </c:pt>
                <c:pt idx="31238">
                  <c:v>5.065295E-3</c:v>
                </c:pt>
                <c:pt idx="31239">
                  <c:v>1.0247539999999999E-2</c:v>
                </c:pt>
                <c:pt idx="31240">
                  <c:v>-7.3829459999999996E-3</c:v>
                </c:pt>
                <c:pt idx="31241">
                  <c:v>1.5642099999999999E-3</c:v>
                </c:pt>
                <c:pt idx="31242">
                  <c:v>9.6338800000000003E-4</c:v>
                </c:pt>
                <c:pt idx="31243" formatCode="0.00E+00">
                  <c:v>8.4810700000000004E-5</c:v>
                </c:pt>
                <c:pt idx="31244">
                  <c:v>-1.218125E-3</c:v>
                </c:pt>
                <c:pt idx="31245">
                  <c:v>5.7601570000000001E-3</c:v>
                </c:pt>
                <c:pt idx="31246">
                  <c:v>4.9804139999999998E-3</c:v>
                </c:pt>
                <c:pt idx="31247">
                  <c:v>-1.3045799999999999E-4</c:v>
                </c:pt>
                <c:pt idx="31248">
                  <c:v>5.0494699999999995E-4</c:v>
                </c:pt>
                <c:pt idx="31249">
                  <c:v>6.1441910000000002E-3</c:v>
                </c:pt>
                <c:pt idx="31250">
                  <c:v>2.6555239999999998E-3</c:v>
                </c:pt>
                <c:pt idx="31251">
                  <c:v>1.0443406000000001E-2</c:v>
                </c:pt>
                <c:pt idx="31252">
                  <c:v>2.395767E-3</c:v>
                </c:pt>
                <c:pt idx="31253">
                  <c:v>5.8877039999999997E-3</c:v>
                </c:pt>
                <c:pt idx="31254">
                  <c:v>5.1571170000000001E-3</c:v>
                </c:pt>
                <c:pt idx="31255">
                  <c:v>5.5288940000000003E-3</c:v>
                </c:pt>
                <c:pt idx="31256">
                  <c:v>3.8956450000000001E-3</c:v>
                </c:pt>
                <c:pt idx="31257">
                  <c:v>5.5119169999999999E-3</c:v>
                </c:pt>
                <c:pt idx="31258">
                  <c:v>4.6593299999999997E-3</c:v>
                </c:pt>
                <c:pt idx="31259">
                  <c:v>8.4071960000000005E-3</c:v>
                </c:pt>
                <c:pt idx="31260">
                  <c:v>5.7220159999999999E-3</c:v>
                </c:pt>
                <c:pt idx="31261">
                  <c:v>2.3637689999999999E-3</c:v>
                </c:pt>
                <c:pt idx="31262">
                  <c:v>6.6009409999999999E-3</c:v>
                </c:pt>
                <c:pt idx="31263">
                  <c:v>7.2600799999999999E-4</c:v>
                </c:pt>
                <c:pt idx="31264">
                  <c:v>7.605802E-3</c:v>
                </c:pt>
                <c:pt idx="31265">
                  <c:v>3.9530099999999999E-3</c:v>
                </c:pt>
                <c:pt idx="31266">
                  <c:v>4.6830320000000002E-3</c:v>
                </c:pt>
                <c:pt idx="31267">
                  <c:v>6.2050289999999999E-3</c:v>
                </c:pt>
                <c:pt idx="31268">
                  <c:v>3.9500430000000003E-3</c:v>
                </c:pt>
                <c:pt idx="31269">
                  <c:v>4.8376749999999996E-3</c:v>
                </c:pt>
                <c:pt idx="31270">
                  <c:v>5.1400550000000001E-3</c:v>
                </c:pt>
                <c:pt idx="31271">
                  <c:v>3.6319070000000002E-3</c:v>
                </c:pt>
                <c:pt idx="31272">
                  <c:v>1.9736999999999999E-4</c:v>
                </c:pt>
                <c:pt idx="31273">
                  <c:v>6.8065369999999997E-3</c:v>
                </c:pt>
                <c:pt idx="31274">
                  <c:v>2.913461E-3</c:v>
                </c:pt>
                <c:pt idx="31275">
                  <c:v>3.7827160000000002E-3</c:v>
                </c:pt>
                <c:pt idx="31276">
                  <c:v>6.6465229999999997E-3</c:v>
                </c:pt>
                <c:pt idx="31277">
                  <c:v>-1.4071419999999999E-3</c:v>
                </c:pt>
                <c:pt idx="31278">
                  <c:v>3.904973E-3</c:v>
                </c:pt>
                <c:pt idx="31279">
                  <c:v>4.1441250000000002E-3</c:v>
                </c:pt>
                <c:pt idx="31280">
                  <c:v>2.448132E-3</c:v>
                </c:pt>
                <c:pt idx="31281">
                  <c:v>1.0457109999999999E-3</c:v>
                </c:pt>
                <c:pt idx="31282">
                  <c:v>3.6373820000000002E-3</c:v>
                </c:pt>
                <c:pt idx="31283">
                  <c:v>9.4246980000000005E-3</c:v>
                </c:pt>
                <c:pt idx="31284">
                  <c:v>3.2067499999999997E-4</c:v>
                </c:pt>
                <c:pt idx="31285">
                  <c:v>2.78597E-4</c:v>
                </c:pt>
                <c:pt idx="31286">
                  <c:v>6.6299449999999999E-3</c:v>
                </c:pt>
                <c:pt idx="31287">
                  <c:v>2.78838E-4</c:v>
                </c:pt>
                <c:pt idx="31288">
                  <c:v>3.7461819999999998E-3</c:v>
                </c:pt>
                <c:pt idx="31289">
                  <c:v>3.1240669999999999E-3</c:v>
                </c:pt>
                <c:pt idx="31290" formatCode="0.00E+00">
                  <c:v>8.6998300000000004E-5</c:v>
                </c:pt>
                <c:pt idx="31291">
                  <c:v>2.4279169999999999E-3</c:v>
                </c:pt>
                <c:pt idx="31292">
                  <c:v>1.1104439999999999E-3</c:v>
                </c:pt>
                <c:pt idx="31293">
                  <c:v>4.0710800000000004E-3</c:v>
                </c:pt>
                <c:pt idx="31294">
                  <c:v>5.7379520000000002E-3</c:v>
                </c:pt>
                <c:pt idx="31295">
                  <c:v>5.8153999999999996E-4</c:v>
                </c:pt>
                <c:pt idx="31296">
                  <c:v>4.7972500000000003E-3</c:v>
                </c:pt>
                <c:pt idx="31297">
                  <c:v>1.9090509999999999E-3</c:v>
                </c:pt>
                <c:pt idx="31298">
                  <c:v>-7.7898699999999997E-4</c:v>
                </c:pt>
                <c:pt idx="31299">
                  <c:v>2.5403769999999999E-3</c:v>
                </c:pt>
                <c:pt idx="31300">
                  <c:v>1.141745E-3</c:v>
                </c:pt>
                <c:pt idx="31301">
                  <c:v>1.2006009999999999E-3</c:v>
                </c:pt>
                <c:pt idx="31302" formatCode="0.00E+00">
                  <c:v>6.3146900000000004E-5</c:v>
                </c:pt>
                <c:pt idx="31303">
                  <c:v>4.1122169999999996E-3</c:v>
                </c:pt>
                <c:pt idx="31304">
                  <c:v>2.3235880000000001E-3</c:v>
                </c:pt>
                <c:pt idx="31305">
                  <c:v>1.6846960000000001E-3</c:v>
                </c:pt>
                <c:pt idx="31306">
                  <c:v>-1.3354459999999999E-3</c:v>
                </c:pt>
                <c:pt idx="31307">
                  <c:v>5.3562790000000002E-3</c:v>
                </c:pt>
                <c:pt idx="31308">
                  <c:v>-6.1378599999999995E-4</c:v>
                </c:pt>
                <c:pt idx="31309">
                  <c:v>-8.2151299999999995E-4</c:v>
                </c:pt>
                <c:pt idx="31310">
                  <c:v>2.8693120000000002E-3</c:v>
                </c:pt>
                <c:pt idx="31311">
                  <c:v>-2.9118780000000001E-3</c:v>
                </c:pt>
                <c:pt idx="31312">
                  <c:v>1.9798419999999999E-3</c:v>
                </c:pt>
                <c:pt idx="31313">
                  <c:v>3.6997110000000001E-3</c:v>
                </c:pt>
                <c:pt idx="31314">
                  <c:v>-6.3714000000000002E-4</c:v>
                </c:pt>
                <c:pt idx="31315">
                  <c:v>3.8498100000000001E-4</c:v>
                </c:pt>
                <c:pt idx="31316">
                  <c:v>3.457309E-3</c:v>
                </c:pt>
                <c:pt idx="31317">
                  <c:v>1.1518100000000001E-3</c:v>
                </c:pt>
                <c:pt idx="31318">
                  <c:v>8.5637799999999998E-4</c:v>
                </c:pt>
                <c:pt idx="31319" formatCode="0.00E+00">
                  <c:v>-8.1054600000000001E-5</c:v>
                </c:pt>
                <c:pt idx="31320">
                  <c:v>3.2907740000000002E-3</c:v>
                </c:pt>
                <c:pt idx="31321">
                  <c:v>5.0921359999999997E-3</c:v>
                </c:pt>
                <c:pt idx="31322">
                  <c:v>1.15179E-3</c:v>
                </c:pt>
                <c:pt idx="31323">
                  <c:v>3.2346480000000001E-3</c:v>
                </c:pt>
                <c:pt idx="31324">
                  <c:v>1.7230769999999999E-3</c:v>
                </c:pt>
                <c:pt idx="31325">
                  <c:v>2.918304E-3</c:v>
                </c:pt>
                <c:pt idx="31326">
                  <c:v>2.1285340000000001E-3</c:v>
                </c:pt>
                <c:pt idx="31327">
                  <c:v>3.4436029999999999E-3</c:v>
                </c:pt>
                <c:pt idx="31328">
                  <c:v>1.2021309999999999E-3</c:v>
                </c:pt>
                <c:pt idx="31329">
                  <c:v>6.7428380000000001E-3</c:v>
                </c:pt>
                <c:pt idx="31330">
                  <c:v>2.418215E-3</c:v>
                </c:pt>
                <c:pt idx="31331">
                  <c:v>2.6664700000000001E-4</c:v>
                </c:pt>
                <c:pt idx="31332">
                  <c:v>-1.9584800000000001E-4</c:v>
                </c:pt>
                <c:pt idx="31333">
                  <c:v>1.930686E-3</c:v>
                </c:pt>
                <c:pt idx="31334">
                  <c:v>4.964146E-3</c:v>
                </c:pt>
                <c:pt idx="31335">
                  <c:v>5.8488480000000002E-3</c:v>
                </c:pt>
                <c:pt idx="31336">
                  <c:v>3.415019E-3</c:v>
                </c:pt>
                <c:pt idx="31337">
                  <c:v>-4.0759200000000002E-3</c:v>
                </c:pt>
                <c:pt idx="31338">
                  <c:v>-7.4032899999999997E-4</c:v>
                </c:pt>
                <c:pt idx="31339">
                  <c:v>6.48243E-3</c:v>
                </c:pt>
                <c:pt idx="31340">
                  <c:v>1.797639E-3</c:v>
                </c:pt>
                <c:pt idx="31341">
                  <c:v>4.1366939999999998E-3</c:v>
                </c:pt>
                <c:pt idx="31342">
                  <c:v>2.3899260000000001E-3</c:v>
                </c:pt>
                <c:pt idx="31343">
                  <c:v>1.5169420000000001E-3</c:v>
                </c:pt>
                <c:pt idx="31344">
                  <c:v>2.724958E-3</c:v>
                </c:pt>
                <c:pt idx="31345">
                  <c:v>1.5172149999999999E-3</c:v>
                </c:pt>
                <c:pt idx="31346">
                  <c:v>1.078004E-3</c:v>
                </c:pt>
                <c:pt idx="31347">
                  <c:v>3.9720609999999998E-3</c:v>
                </c:pt>
                <c:pt idx="31348">
                  <c:v>-3.607088E-3</c:v>
                </c:pt>
                <c:pt idx="31349">
                  <c:v>4.4404520000000001E-3</c:v>
                </c:pt>
                <c:pt idx="31350">
                  <c:v>-8.0996200000000001E-4</c:v>
                </c:pt>
                <c:pt idx="31351" formatCode="0.00E+00">
                  <c:v>-6.4276599999999994E-5</c:v>
                </c:pt>
                <c:pt idx="31352">
                  <c:v>4.2880280000000002E-3</c:v>
                </c:pt>
                <c:pt idx="31353">
                  <c:v>5.2498099999999999E-4</c:v>
                </c:pt>
                <c:pt idx="31354">
                  <c:v>1.6350690000000001E-3</c:v>
                </c:pt>
                <c:pt idx="31355">
                  <c:v>1.1447810000000001E-3</c:v>
                </c:pt>
                <c:pt idx="31356">
                  <c:v>2.7807779999999998E-3</c:v>
                </c:pt>
                <c:pt idx="31357">
                  <c:v>4.1949170000000003E-3</c:v>
                </c:pt>
                <c:pt idx="31358">
                  <c:v>1.7533130000000001E-3</c:v>
                </c:pt>
                <c:pt idx="31359" formatCode="0.00E+00">
                  <c:v>4.4154000000000001E-6</c:v>
                </c:pt>
                <c:pt idx="31360">
                  <c:v>2.4081599999999999E-3</c:v>
                </c:pt>
                <c:pt idx="31361">
                  <c:v>-2.0262689999999998E-3</c:v>
                </c:pt>
                <c:pt idx="31362">
                  <c:v>-2.4153899999999999E-3</c:v>
                </c:pt>
                <c:pt idx="31363">
                  <c:v>2.8028079999999999E-3</c:v>
                </c:pt>
                <c:pt idx="31364">
                  <c:v>3.4452689999999999E-3</c:v>
                </c:pt>
                <c:pt idx="31365">
                  <c:v>4.7598049999999998E-3</c:v>
                </c:pt>
                <c:pt idx="31366">
                  <c:v>2.167328E-3</c:v>
                </c:pt>
                <c:pt idx="31367">
                  <c:v>2.8203350000000002E-3</c:v>
                </c:pt>
                <c:pt idx="31368">
                  <c:v>3.5578600000000003E-4</c:v>
                </c:pt>
                <c:pt idx="31369">
                  <c:v>4.1117900000000001E-4</c:v>
                </c:pt>
                <c:pt idx="31370">
                  <c:v>4.1309429999999998E-3</c:v>
                </c:pt>
                <c:pt idx="31371">
                  <c:v>-2.9869299999999999E-4</c:v>
                </c:pt>
                <c:pt idx="31372">
                  <c:v>-1.195287E-3</c:v>
                </c:pt>
                <c:pt idx="31373">
                  <c:v>4.9070800000000003E-3</c:v>
                </c:pt>
                <c:pt idx="31374">
                  <c:v>2.396643E-3</c:v>
                </c:pt>
                <c:pt idx="31375">
                  <c:v>1.2970239999999999E-3</c:v>
                </c:pt>
                <c:pt idx="31376">
                  <c:v>-1.6707200000000001E-3</c:v>
                </c:pt>
                <c:pt idx="31377">
                  <c:v>6.6708330000000001E-3</c:v>
                </c:pt>
                <c:pt idx="31378">
                  <c:v>3.4457200000000002E-3</c:v>
                </c:pt>
                <c:pt idx="31379">
                  <c:v>-5.4209699999999996E-4</c:v>
                </c:pt>
                <c:pt idx="31380">
                  <c:v>3.89019E-4</c:v>
                </c:pt>
                <c:pt idx="31381">
                  <c:v>1.2295120000000001E-3</c:v>
                </c:pt>
                <c:pt idx="31382">
                  <c:v>4.3977670000000003E-3</c:v>
                </c:pt>
                <c:pt idx="31383">
                  <c:v>5.2289390000000002E-3</c:v>
                </c:pt>
                <c:pt idx="31384">
                  <c:v>3.4874569999999998E-3</c:v>
                </c:pt>
                <c:pt idx="31385">
                  <c:v>-1.0702769999999999E-3</c:v>
                </c:pt>
                <c:pt idx="31386">
                  <c:v>2.6598780000000001E-3</c:v>
                </c:pt>
                <c:pt idx="31387">
                  <c:v>5.0063900000000003E-3</c:v>
                </c:pt>
                <c:pt idx="31388">
                  <c:v>3.83871E-3</c:v>
                </c:pt>
                <c:pt idx="31389">
                  <c:v>1.361438E-3</c:v>
                </c:pt>
                <c:pt idx="31390">
                  <c:v>-1.201887E-3</c:v>
                </c:pt>
                <c:pt idx="31391">
                  <c:v>2.9731499999999999E-3</c:v>
                </c:pt>
                <c:pt idx="31392">
                  <c:v>7.5878199999999995E-4</c:v>
                </c:pt>
                <c:pt idx="31393">
                  <c:v>-6.4097500000000001E-4</c:v>
                </c:pt>
                <c:pt idx="31394">
                  <c:v>2.6413460000000001E-3</c:v>
                </c:pt>
                <c:pt idx="31395">
                  <c:v>-3.494844E-3</c:v>
                </c:pt>
                <c:pt idx="31396">
                  <c:v>-1.5356479999999999E-3</c:v>
                </c:pt>
                <c:pt idx="31397">
                  <c:v>-3.1362080000000001E-3</c:v>
                </c:pt>
                <c:pt idx="31398">
                  <c:v>2.6635819999999998E-3</c:v>
                </c:pt>
                <c:pt idx="31399">
                  <c:v>5.0164839999999999E-3</c:v>
                </c:pt>
                <c:pt idx="31400">
                  <c:v>-2.3396480000000002E-3</c:v>
                </c:pt>
                <c:pt idx="31401">
                  <c:v>-1.7649370000000001E-3</c:v>
                </c:pt>
                <c:pt idx="31402">
                  <c:v>3.442999E-3</c:v>
                </c:pt>
                <c:pt idx="31403">
                  <c:v>-3.5232979999999998E-3</c:v>
                </c:pt>
                <c:pt idx="31404">
                  <c:v>-1.5401919999999999E-3</c:v>
                </c:pt>
                <c:pt idx="31405">
                  <c:v>-1.1044990000000001E-3</c:v>
                </c:pt>
                <c:pt idx="31406">
                  <c:v>9.8925199999999993E-4</c:v>
                </c:pt>
                <c:pt idx="31407">
                  <c:v>-9.8095400000000003E-4</c:v>
                </c:pt>
                <c:pt idx="31408" formatCode="0.00E+00">
                  <c:v>-6.3460099999999999E-5</c:v>
                </c:pt>
                <c:pt idx="31409">
                  <c:v>2.3135199999999999E-4</c:v>
                </c:pt>
                <c:pt idx="31410">
                  <c:v>-2.9765199999999998E-4</c:v>
                </c:pt>
                <c:pt idx="31411">
                  <c:v>-3.9469819999999999E-3</c:v>
                </c:pt>
                <c:pt idx="31412">
                  <c:v>9.9612700000000008E-4</c:v>
                </c:pt>
                <c:pt idx="31413">
                  <c:v>-4.9497699999999996E-4</c:v>
                </c:pt>
                <c:pt idx="31414">
                  <c:v>2.6754669999999999E-3</c:v>
                </c:pt>
                <c:pt idx="31415">
                  <c:v>5.1004999999999996E-4</c:v>
                </c:pt>
                <c:pt idx="31416">
                  <c:v>-4.1247230000000003E-3</c:v>
                </c:pt>
                <c:pt idx="31417">
                  <c:v>2.2977560000000002E-3</c:v>
                </c:pt>
                <c:pt idx="31418">
                  <c:v>2.7728890000000002E-3</c:v>
                </c:pt>
                <c:pt idx="31419">
                  <c:v>4.3635949999999996E-3</c:v>
                </c:pt>
                <c:pt idx="31420">
                  <c:v>-1.0537649999999999E-3</c:v>
                </c:pt>
                <c:pt idx="31421">
                  <c:v>-1.2645199999999999E-4</c:v>
                </c:pt>
                <c:pt idx="31422">
                  <c:v>2.36794E-4</c:v>
                </c:pt>
                <c:pt idx="31423">
                  <c:v>2.793163E-3</c:v>
                </c:pt>
                <c:pt idx="31424">
                  <c:v>2.8922069999999999E-3</c:v>
                </c:pt>
                <c:pt idx="31425">
                  <c:v>3.8377600000000001E-4</c:v>
                </c:pt>
                <c:pt idx="31426">
                  <c:v>-4.2200969999999999E-3</c:v>
                </c:pt>
                <c:pt idx="31427">
                  <c:v>-6.3921099999999999E-4</c:v>
                </c:pt>
                <c:pt idx="31428">
                  <c:v>5.6766919999999997E-3</c:v>
                </c:pt>
                <c:pt idx="31429">
                  <c:v>5.8114480000000003E-3</c:v>
                </c:pt>
                <c:pt idx="31430">
                  <c:v>4.4236329999999997E-3</c:v>
                </c:pt>
                <c:pt idx="31431">
                  <c:v>1.478177E-3</c:v>
                </c:pt>
                <c:pt idx="31432">
                  <c:v>-5.0746560000000003E-3</c:v>
                </c:pt>
                <c:pt idx="31433">
                  <c:v>4.84988E-3</c:v>
                </c:pt>
                <c:pt idx="31434">
                  <c:v>-3.1222929999999999E-3</c:v>
                </c:pt>
                <c:pt idx="31435">
                  <c:v>-1.82962E-4</c:v>
                </c:pt>
                <c:pt idx="31436">
                  <c:v>4.3089340000000004E-3</c:v>
                </c:pt>
                <c:pt idx="31437">
                  <c:v>2.4068900000000001E-4</c:v>
                </c:pt>
                <c:pt idx="31438">
                  <c:v>3.0726030000000001E-3</c:v>
                </c:pt>
                <c:pt idx="31439" formatCode="0.00E+00">
                  <c:v>6.05679E-5</c:v>
                </c:pt>
                <c:pt idx="31440">
                  <c:v>2.6970480000000001E-3</c:v>
                </c:pt>
                <c:pt idx="31441">
                  <c:v>1.776127E-3</c:v>
                </c:pt>
                <c:pt idx="31442">
                  <c:v>3.6510169999999999E-3</c:v>
                </c:pt>
                <c:pt idx="31443">
                  <c:v>5.068085E-3</c:v>
                </c:pt>
                <c:pt idx="31444">
                  <c:v>2.371026E-3</c:v>
                </c:pt>
                <c:pt idx="31445">
                  <c:v>-7.1021030000000002E-3</c:v>
                </c:pt>
                <c:pt idx="31446">
                  <c:v>2.6534470000000002E-3</c:v>
                </c:pt>
                <c:pt idx="31447">
                  <c:v>-1.5839090000000001E-3</c:v>
                </c:pt>
                <c:pt idx="31448">
                  <c:v>3.5083459999999999E-3</c:v>
                </c:pt>
                <c:pt idx="31449">
                  <c:v>1.488072E-3</c:v>
                </c:pt>
                <c:pt idx="31450">
                  <c:v>4.3549099999999998E-4</c:v>
                </c:pt>
                <c:pt idx="31451">
                  <c:v>1.386506E-3</c:v>
                </c:pt>
                <c:pt idx="31452">
                  <c:v>9.8718099999999995E-4</c:v>
                </c:pt>
                <c:pt idx="31453">
                  <c:v>-3.3081700000000001E-4</c:v>
                </c:pt>
                <c:pt idx="31454">
                  <c:v>4.9788399999999998E-4</c:v>
                </c:pt>
                <c:pt idx="31455">
                  <c:v>-9.0027599999999998E-4</c:v>
                </c:pt>
                <c:pt idx="31456">
                  <c:v>4.7447770000000004E-3</c:v>
                </c:pt>
                <c:pt idx="31457">
                  <c:v>4.8441129999999997E-3</c:v>
                </c:pt>
                <c:pt idx="31458">
                  <c:v>-3.1417670000000002E-3</c:v>
                </c:pt>
                <c:pt idx="31459">
                  <c:v>1.0923930000000001E-3</c:v>
                </c:pt>
                <c:pt idx="31460">
                  <c:v>-2.1469509999999998E-3</c:v>
                </c:pt>
                <c:pt idx="31461">
                  <c:v>1.855247E-3</c:v>
                </c:pt>
                <c:pt idx="31462">
                  <c:v>1.33647E-3</c:v>
                </c:pt>
                <c:pt idx="31463">
                  <c:v>-1.9940790000000002E-3</c:v>
                </c:pt>
                <c:pt idx="31464">
                  <c:v>1.8121610000000001E-3</c:v>
                </c:pt>
                <c:pt idx="31465">
                  <c:v>-5.6870499999999997E-4</c:v>
                </c:pt>
                <c:pt idx="31466">
                  <c:v>-3.5878800000000002E-4</c:v>
                </c:pt>
                <c:pt idx="31467">
                  <c:v>-1.01073E-3</c:v>
                </c:pt>
                <c:pt idx="31468">
                  <c:v>-4.1661019999999997E-3</c:v>
                </c:pt>
                <c:pt idx="31469">
                  <c:v>1.5743420000000001E-3</c:v>
                </c:pt>
                <c:pt idx="31470">
                  <c:v>-1.6187879999999999E-3</c:v>
                </c:pt>
                <c:pt idx="31471">
                  <c:v>-2.2350439999999998E-3</c:v>
                </c:pt>
                <c:pt idx="31472">
                  <c:v>-1.5849659999999999E-3</c:v>
                </c:pt>
                <c:pt idx="31473">
                  <c:v>8.0362299999999995E-4</c:v>
                </c:pt>
                <c:pt idx="31474">
                  <c:v>-4.8265069999999998E-3</c:v>
                </c:pt>
                <c:pt idx="31475">
                  <c:v>-2.6768040000000001E-3</c:v>
                </c:pt>
                <c:pt idx="31476">
                  <c:v>2.1809669999999998E-3</c:v>
                </c:pt>
                <c:pt idx="31477">
                  <c:v>5.4338900000000002E-4</c:v>
                </c:pt>
                <c:pt idx="31478">
                  <c:v>-2.0695779999999999E-3</c:v>
                </c:pt>
                <c:pt idx="31479">
                  <c:v>-1.7792940000000001E-3</c:v>
                </c:pt>
                <c:pt idx="31480">
                  <c:v>4.7518009999999999E-3</c:v>
                </c:pt>
                <c:pt idx="31481">
                  <c:v>-2.6139700000000002E-3</c:v>
                </c:pt>
                <c:pt idx="31482">
                  <c:v>5.7583999999999999E-4</c:v>
                </c:pt>
                <c:pt idx="31483">
                  <c:v>-6.6359500000000001E-4</c:v>
                </c:pt>
                <c:pt idx="31484">
                  <c:v>2.217728E-3</c:v>
                </c:pt>
                <c:pt idx="31485">
                  <c:v>1.6986779999999999E-3</c:v>
                </c:pt>
                <c:pt idx="31486">
                  <c:v>1.186552E-3</c:v>
                </c:pt>
                <c:pt idx="31487">
                  <c:v>-6.5529E-4</c:v>
                </c:pt>
                <c:pt idx="31488" formatCode="0.00E+00">
                  <c:v>-2.8475399999999998E-5</c:v>
                </c:pt>
                <c:pt idx="31489">
                  <c:v>-9.2036799999999997E-4</c:v>
                </c:pt>
                <c:pt idx="31490">
                  <c:v>4.66334E-4</c:v>
                </c:pt>
                <c:pt idx="31491">
                  <c:v>-6.1411099999999998E-4</c:v>
                </c:pt>
                <c:pt idx="31492">
                  <c:v>9.3300299999999996E-4</c:v>
                </c:pt>
                <c:pt idx="31493">
                  <c:v>1.2020599999999999E-4</c:v>
                </c:pt>
                <c:pt idx="31494">
                  <c:v>-5.6116910000000002E-3</c:v>
                </c:pt>
                <c:pt idx="31495">
                  <c:v>-3.2577230000000001E-3</c:v>
                </c:pt>
                <c:pt idx="31496">
                  <c:v>5.7183099999999999E-3</c:v>
                </c:pt>
                <c:pt idx="31497">
                  <c:v>2.0277009999999998E-3</c:v>
                </c:pt>
                <c:pt idx="31498">
                  <c:v>-1.5132380000000001E-3</c:v>
                </c:pt>
                <c:pt idx="31499">
                  <c:v>-3.3920980000000001E-3</c:v>
                </c:pt>
                <c:pt idx="31500" formatCode="0.00E+00">
                  <c:v>6.7692000000000002E-5</c:v>
                </c:pt>
                <c:pt idx="31501">
                  <c:v>2.6197989999999999E-3</c:v>
                </c:pt>
                <c:pt idx="31502">
                  <c:v>-4.2242340000000003E-3</c:v>
                </c:pt>
                <c:pt idx="31503">
                  <c:v>4.2459500000000001E-3</c:v>
                </c:pt>
                <c:pt idx="31504">
                  <c:v>-3.2719699999999999E-4</c:v>
                </c:pt>
                <c:pt idx="31505">
                  <c:v>-4.3744029999999998E-3</c:v>
                </c:pt>
                <c:pt idx="31506">
                  <c:v>5.2500500000000005E-4</c:v>
                </c:pt>
                <c:pt idx="31507">
                  <c:v>1.6890729999999999E-3</c:v>
                </c:pt>
                <c:pt idx="31508">
                  <c:v>3.5988200000000001E-4</c:v>
                </c:pt>
                <c:pt idx="31509">
                  <c:v>1.2310019999999999E-3</c:v>
                </c:pt>
                <c:pt idx="31510" formatCode="0.00E+00">
                  <c:v>-4.9437400000000002E-5</c:v>
                </c:pt>
                <c:pt idx="31511">
                  <c:v>4.0603530000000001E-3</c:v>
                </c:pt>
                <c:pt idx="31512">
                  <c:v>-6.0921700000000001E-4</c:v>
                </c:pt>
                <c:pt idx="31513">
                  <c:v>-1.645187E-3</c:v>
                </c:pt>
                <c:pt idx="31514">
                  <c:v>2.857877E-3</c:v>
                </c:pt>
                <c:pt idx="31515">
                  <c:v>1.65155E-4</c:v>
                </c:pt>
                <c:pt idx="31516">
                  <c:v>2.4868239999999999E-3</c:v>
                </c:pt>
                <c:pt idx="31517">
                  <c:v>2.0958719999999999E-3</c:v>
                </c:pt>
                <c:pt idx="31518">
                  <c:v>-2.5782090000000001E-3</c:v>
                </c:pt>
                <c:pt idx="31519">
                  <c:v>3.1702240000000001E-3</c:v>
                </c:pt>
                <c:pt idx="31520">
                  <c:v>-2.529281E-3</c:v>
                </c:pt>
                <c:pt idx="31521">
                  <c:v>-3.1692389999999999E-3</c:v>
                </c:pt>
                <c:pt idx="31522">
                  <c:v>3.6316920000000002E-3</c:v>
                </c:pt>
                <c:pt idx="31523">
                  <c:v>4.0796360000000002E-3</c:v>
                </c:pt>
                <c:pt idx="31524">
                  <c:v>2.359033E-3</c:v>
                </c:pt>
                <c:pt idx="31525">
                  <c:v>-4.534293E-3</c:v>
                </c:pt>
                <c:pt idx="31526">
                  <c:v>-2.4069510000000001E-3</c:v>
                </c:pt>
                <c:pt idx="31527">
                  <c:v>2.91897E-4</c:v>
                </c:pt>
                <c:pt idx="31528">
                  <c:v>1.4362069999999999E-3</c:v>
                </c:pt>
                <c:pt idx="31529">
                  <c:v>2.937963E-3</c:v>
                </c:pt>
                <c:pt idx="31530">
                  <c:v>-5.8916800000000005E-4</c:v>
                </c:pt>
                <c:pt idx="31531">
                  <c:v>1.323514E-3</c:v>
                </c:pt>
                <c:pt idx="31532">
                  <c:v>-1.4401170000000001E-3</c:v>
                </c:pt>
                <c:pt idx="31533">
                  <c:v>-1.1271950000000001E-3</c:v>
                </c:pt>
                <c:pt idx="31534" formatCode="0.00E+00">
                  <c:v>1.7888800000000001E-5</c:v>
                </c:pt>
                <c:pt idx="31535">
                  <c:v>3.7449829999999999E-3</c:v>
                </c:pt>
                <c:pt idx="31536">
                  <c:v>-5.7972960000000004E-3</c:v>
                </c:pt>
                <c:pt idx="31537">
                  <c:v>-1.6470999999999999E-4</c:v>
                </c:pt>
                <c:pt idx="31538">
                  <c:v>7.0747600000000002E-3</c:v>
                </c:pt>
                <c:pt idx="31539">
                  <c:v>3.3585849999999999E-3</c:v>
                </c:pt>
                <c:pt idx="31540">
                  <c:v>1.1018639999999999E-3</c:v>
                </c:pt>
                <c:pt idx="31541">
                  <c:v>7.4473400000000004E-4</c:v>
                </c:pt>
                <c:pt idx="31542">
                  <c:v>-6.8062299999999999E-4</c:v>
                </c:pt>
                <c:pt idx="31543">
                  <c:v>-6.5454370000000003E-3</c:v>
                </c:pt>
                <c:pt idx="31544">
                  <c:v>-5.5669329999999996E-3</c:v>
                </c:pt>
                <c:pt idx="31545">
                  <c:v>2.5842040000000001E-3</c:v>
                </c:pt>
                <c:pt idx="31546">
                  <c:v>-2.2654210000000001E-3</c:v>
                </c:pt>
                <c:pt idx="31547">
                  <c:v>1.836114E-3</c:v>
                </c:pt>
                <c:pt idx="31548">
                  <c:v>1.8590010000000001E-3</c:v>
                </c:pt>
                <c:pt idx="31549">
                  <c:v>-1.0157981E-2</c:v>
                </c:pt>
                <c:pt idx="31550">
                  <c:v>-7.2509799999999998E-4</c:v>
                </c:pt>
                <c:pt idx="31551">
                  <c:v>1.756702E-3</c:v>
                </c:pt>
                <c:pt idx="31552">
                  <c:v>-2.966631E-3</c:v>
                </c:pt>
                <c:pt idx="31553">
                  <c:v>-1.0702580999999999E-2</c:v>
                </c:pt>
                <c:pt idx="31554">
                  <c:v>5.2779419999999999E-3</c:v>
                </c:pt>
                <c:pt idx="31555">
                  <c:v>1.304772E-3</c:v>
                </c:pt>
                <c:pt idx="31556">
                  <c:v>-6.7651480000000003E-3</c:v>
                </c:pt>
                <c:pt idx="31557">
                  <c:v>-6.0966950000000001E-3</c:v>
                </c:pt>
                <c:pt idx="31558">
                  <c:v>4.8584689999999998E-3</c:v>
                </c:pt>
                <c:pt idx="31559">
                  <c:v>2.9966999999999998E-4</c:v>
                </c:pt>
                <c:pt idx="31560">
                  <c:v>-3.9295140000000003E-3</c:v>
                </c:pt>
                <c:pt idx="31561">
                  <c:v>9.4167399999999998E-4</c:v>
                </c:pt>
                <c:pt idx="31562">
                  <c:v>3.696141E-3</c:v>
                </c:pt>
                <c:pt idx="31563">
                  <c:v>-4.5822959999999996E-3</c:v>
                </c:pt>
                <c:pt idx="31564">
                  <c:v>-5.8772000000000002E-4</c:v>
                </c:pt>
                <c:pt idx="31565">
                  <c:v>-7.5310299999999998E-4</c:v>
                </c:pt>
                <c:pt idx="31566">
                  <c:v>-4.3079400000000002E-4</c:v>
                </c:pt>
                <c:pt idx="31567">
                  <c:v>-1.699524E-3</c:v>
                </c:pt>
                <c:pt idx="31568">
                  <c:v>-2.46395E-4</c:v>
                </c:pt>
                <c:pt idx="31569">
                  <c:v>1.6106900000000001E-4</c:v>
                </c:pt>
                <c:pt idx="31570">
                  <c:v>-3.2213700000000001E-4</c:v>
                </c:pt>
                <c:pt idx="31571">
                  <c:v>-1.9059190000000001E-3</c:v>
                </c:pt>
                <c:pt idx="31572">
                  <c:v>1.9881460000000001E-3</c:v>
                </c:pt>
                <c:pt idx="31573">
                  <c:v>-9.5225099999999999E-4</c:v>
                </c:pt>
                <c:pt idx="31574">
                  <c:v>-2.1467510000000001E-3</c:v>
                </c:pt>
                <c:pt idx="31575">
                  <c:v>-1.941688E-3</c:v>
                </c:pt>
                <c:pt idx="31576">
                  <c:v>-3.4309869999999999E-3</c:v>
                </c:pt>
                <c:pt idx="31577">
                  <c:v>-7.9820619999999998E-3</c:v>
                </c:pt>
                <c:pt idx="31578">
                  <c:v>-2.9441500000000002E-4</c:v>
                </c:pt>
                <c:pt idx="31579">
                  <c:v>-2.694456E-3</c:v>
                </c:pt>
                <c:pt idx="31580">
                  <c:v>-4.3334070000000001E-3</c:v>
                </c:pt>
                <c:pt idx="31581">
                  <c:v>-3.18425E-4</c:v>
                </c:pt>
                <c:pt idx="31582">
                  <c:v>-1.0571137E-2</c:v>
                </c:pt>
                <c:pt idx="31583">
                  <c:v>-5.838167E-3</c:v>
                </c:pt>
                <c:pt idx="31584">
                  <c:v>-2.1859169999999999E-3</c:v>
                </c:pt>
                <c:pt idx="31585">
                  <c:v>-6.6219449999999997E-3</c:v>
                </c:pt>
                <c:pt idx="31586">
                  <c:v>4.7701200000000002E-4</c:v>
                </c:pt>
                <c:pt idx="31587">
                  <c:v>-5.7015219999999997E-3</c:v>
                </c:pt>
                <c:pt idx="31588">
                  <c:v>-4.7595370000000003E-3</c:v>
                </c:pt>
                <c:pt idx="31589">
                  <c:v>-1.5451009999999999E-3</c:v>
                </c:pt>
                <c:pt idx="31590">
                  <c:v>-6.8900660000000002E-3</c:v>
                </c:pt>
                <c:pt idx="31591">
                  <c:v>-4.0908170000000001E-3</c:v>
                </c:pt>
                <c:pt idx="31592">
                  <c:v>-5.6870499999999999E-3</c:v>
                </c:pt>
                <c:pt idx="31593">
                  <c:v>-7.0378050000000003E-3</c:v>
                </c:pt>
                <c:pt idx="31594">
                  <c:v>-2.8328490000000001E-3</c:v>
                </c:pt>
                <c:pt idx="31595">
                  <c:v>1.121679E-3</c:v>
                </c:pt>
                <c:pt idx="31596">
                  <c:v>-1.7415359999999999E-3</c:v>
                </c:pt>
                <c:pt idx="31597">
                  <c:v>4.738468E-3</c:v>
                </c:pt>
                <c:pt idx="31598">
                  <c:v>-1.0839668E-2</c:v>
                </c:pt>
                <c:pt idx="31599">
                  <c:v>-3.0027840000000001E-3</c:v>
                </c:pt>
                <c:pt idx="31600">
                  <c:v>5.5619800000000004E-4</c:v>
                </c:pt>
                <c:pt idx="31601">
                  <c:v>-1.3330480000000001E-3</c:v>
                </c:pt>
                <c:pt idx="31602">
                  <c:v>-1.4001339999999999E-3</c:v>
                </c:pt>
                <c:pt idx="31603">
                  <c:v>2.5043259999999999E-3</c:v>
                </c:pt>
                <c:pt idx="31604">
                  <c:v>-8.8861599999999995E-4</c:v>
                </c:pt>
                <c:pt idx="31605">
                  <c:v>-1.1293659999999999E-3</c:v>
                </c:pt>
                <c:pt idx="31606">
                  <c:v>-3.0591020000000002E-3</c:v>
                </c:pt>
                <c:pt idx="31607">
                  <c:v>2.73577E-4</c:v>
                </c:pt>
                <c:pt idx="31608">
                  <c:v>-5.2092589999999999E-3</c:v>
                </c:pt>
                <c:pt idx="31609">
                  <c:v>-6.6084599999999998E-4</c:v>
                </c:pt>
                <c:pt idx="31610">
                  <c:v>-2.5720920000000002E-3</c:v>
                </c:pt>
                <c:pt idx="31611">
                  <c:v>4.97734E-4</c:v>
                </c:pt>
                <c:pt idx="31612">
                  <c:v>-3.997118E-3</c:v>
                </c:pt>
                <c:pt idx="31613">
                  <c:v>-4.6216299999999998E-3</c:v>
                </c:pt>
                <c:pt idx="31614">
                  <c:v>-2.7163280000000001E-3</c:v>
                </c:pt>
                <c:pt idx="31615">
                  <c:v>-2.9466919999999999E-3</c:v>
                </c:pt>
                <c:pt idx="31616">
                  <c:v>1.7909309999999999E-3</c:v>
                </c:pt>
                <c:pt idx="31617">
                  <c:v>-1.7864929999999999E-3</c:v>
                </c:pt>
                <c:pt idx="31618">
                  <c:v>-4.7665700000000004E-3</c:v>
                </c:pt>
                <c:pt idx="31619">
                  <c:v>-1.9082000000000001E-3</c:v>
                </c:pt>
                <c:pt idx="31620">
                  <c:v>-4.9470829999999997E-3</c:v>
                </c:pt>
                <c:pt idx="31621">
                  <c:v>-3.7286860000000002E-3</c:v>
                </c:pt>
                <c:pt idx="31622">
                  <c:v>4.0711289999999997E-3</c:v>
                </c:pt>
                <c:pt idx="31623">
                  <c:v>-9.3685130000000002E-3</c:v>
                </c:pt>
                <c:pt idx="31624">
                  <c:v>-2.7430599999999999E-3</c:v>
                </c:pt>
                <c:pt idx="31625">
                  <c:v>-1.419469E-3</c:v>
                </c:pt>
                <c:pt idx="31626">
                  <c:v>-3.1462690000000001E-3</c:v>
                </c:pt>
                <c:pt idx="31627">
                  <c:v>1.605343E-3</c:v>
                </c:pt>
                <c:pt idx="31628">
                  <c:v>-5.7632830000000001E-3</c:v>
                </c:pt>
                <c:pt idx="31629">
                  <c:v>-3.353122E-3</c:v>
                </c:pt>
                <c:pt idx="31630">
                  <c:v>1.02361E-4</c:v>
                </c:pt>
                <c:pt idx="31631">
                  <c:v>-6.0103930000000002E-3</c:v>
                </c:pt>
                <c:pt idx="31632">
                  <c:v>3.562782E-3</c:v>
                </c:pt>
                <c:pt idx="31633">
                  <c:v>-5.8080830000000003E-3</c:v>
                </c:pt>
                <c:pt idx="31634">
                  <c:v>-3.4113379999999999E-3</c:v>
                </c:pt>
                <c:pt idx="31635">
                  <c:v>2.40122E-4</c:v>
                </c:pt>
                <c:pt idx="31636">
                  <c:v>-3.3042359999999999E-3</c:v>
                </c:pt>
                <c:pt idx="31637">
                  <c:v>-3.1431150000000001E-3</c:v>
                </c:pt>
                <c:pt idx="31638">
                  <c:v>-1.9321379999999999E-3</c:v>
                </c:pt>
                <c:pt idx="31639">
                  <c:v>-5.2501709999999997E-3</c:v>
                </c:pt>
                <c:pt idx="31640">
                  <c:v>-1.327214E-3</c:v>
                </c:pt>
                <c:pt idx="31641">
                  <c:v>-5.3027810000000003E-3</c:v>
                </c:pt>
                <c:pt idx="31642">
                  <c:v>9.6107400000000002E-4</c:v>
                </c:pt>
                <c:pt idx="31643">
                  <c:v>-1.7665350000000001E-3</c:v>
                </c:pt>
                <c:pt idx="31644">
                  <c:v>-2.4849E-3</c:v>
                </c:pt>
                <c:pt idx="31645" formatCode="0.00E+00">
                  <c:v>-1.80136E-5</c:v>
                </c:pt>
                <c:pt idx="31646">
                  <c:v>-2.1498400000000001E-3</c:v>
                </c:pt>
                <c:pt idx="31647">
                  <c:v>-2.347446E-3</c:v>
                </c:pt>
                <c:pt idx="31648">
                  <c:v>-5.0472429999999999E-3</c:v>
                </c:pt>
                <c:pt idx="31649">
                  <c:v>-2.7715719999999999E-3</c:v>
                </c:pt>
                <c:pt idx="31650">
                  <c:v>-2.2148300000000001E-3</c:v>
                </c:pt>
                <c:pt idx="31651">
                  <c:v>-3.7514739999999999E-3</c:v>
                </c:pt>
                <c:pt idx="31652">
                  <c:v>2.8789480000000001E-3</c:v>
                </c:pt>
                <c:pt idx="31653">
                  <c:v>-2.942456E-3</c:v>
                </c:pt>
                <c:pt idx="31654">
                  <c:v>-3.9649840000000004E-3</c:v>
                </c:pt>
                <c:pt idx="31655">
                  <c:v>1.563205E-3</c:v>
                </c:pt>
                <c:pt idx="31656">
                  <c:v>-7.652814E-3</c:v>
                </c:pt>
                <c:pt idx="31657">
                  <c:v>6.3068200000000003E-4</c:v>
                </c:pt>
                <c:pt idx="31658">
                  <c:v>-4.3631269999999996E-3</c:v>
                </c:pt>
                <c:pt idx="31659">
                  <c:v>-7.4233650000000003E-3</c:v>
                </c:pt>
                <c:pt idx="31660">
                  <c:v>-1.193323E-3</c:v>
                </c:pt>
                <c:pt idx="31661">
                  <c:v>-3.7592789999999999E-3</c:v>
                </c:pt>
                <c:pt idx="31662" formatCode="0.00E+00">
                  <c:v>-5.1867199999999997E-5</c:v>
                </c:pt>
                <c:pt idx="31663">
                  <c:v>1.464803E-3</c:v>
                </c:pt>
                <c:pt idx="31664">
                  <c:v>-6.5835950000000002E-3</c:v>
                </c:pt>
                <c:pt idx="31665">
                  <c:v>2.6727539999999998E-3</c:v>
                </c:pt>
                <c:pt idx="31666">
                  <c:v>4.26885E-4</c:v>
                </c:pt>
                <c:pt idx="31667">
                  <c:v>-2.3414709999999999E-3</c:v>
                </c:pt>
                <c:pt idx="31668">
                  <c:v>2.1119720000000002E-3</c:v>
                </c:pt>
                <c:pt idx="31669">
                  <c:v>-2.731252E-3</c:v>
                </c:pt>
                <c:pt idx="31670">
                  <c:v>-1.9637439999999999E-3</c:v>
                </c:pt>
                <c:pt idx="31671">
                  <c:v>-2.3749359999999998E-3</c:v>
                </c:pt>
                <c:pt idx="31672">
                  <c:v>-3.0278100000000001E-4</c:v>
                </c:pt>
                <c:pt idx="31673">
                  <c:v>3.1891559999999998E-3</c:v>
                </c:pt>
                <c:pt idx="31674">
                  <c:v>-6.7615519999999997E-3</c:v>
                </c:pt>
                <c:pt idx="31675">
                  <c:v>-3.3037040000000002E-3</c:v>
                </c:pt>
                <c:pt idx="31676">
                  <c:v>-1.2263E-3</c:v>
                </c:pt>
                <c:pt idx="31677">
                  <c:v>-2.6918380000000002E-3</c:v>
                </c:pt>
                <c:pt idx="31678">
                  <c:v>-7.9279299999999997E-4</c:v>
                </c:pt>
                <c:pt idx="31679">
                  <c:v>-2.692692E-3</c:v>
                </c:pt>
                <c:pt idx="31680">
                  <c:v>-4.1699720000000001E-3</c:v>
                </c:pt>
                <c:pt idx="31681" formatCode="0.00E+00">
                  <c:v>-5.9116900000000003E-5</c:v>
                </c:pt>
                <c:pt idx="31682">
                  <c:v>-3.4440859999999998E-3</c:v>
                </c:pt>
                <c:pt idx="31683">
                  <c:v>1.385823E-3</c:v>
                </c:pt>
                <c:pt idx="31684" formatCode="0.00E+00">
                  <c:v>-6.6292199999999995E-5</c:v>
                </c:pt>
                <c:pt idx="31685">
                  <c:v>-1.169107E-3</c:v>
                </c:pt>
                <c:pt idx="31686">
                  <c:v>-4.1214600000000001E-4</c:v>
                </c:pt>
                <c:pt idx="31687">
                  <c:v>-5.64366E-3</c:v>
                </c:pt>
                <c:pt idx="31688">
                  <c:v>3.366141E-3</c:v>
                </c:pt>
                <c:pt idx="31689">
                  <c:v>-1.42968E-3</c:v>
                </c:pt>
                <c:pt idx="31690">
                  <c:v>-2.1464029999999999E-3</c:v>
                </c:pt>
                <c:pt idx="31691">
                  <c:v>2.3868299999999999E-3</c:v>
                </c:pt>
                <c:pt idx="31692">
                  <c:v>-3.7789799999999999E-3</c:v>
                </c:pt>
                <c:pt idx="31693">
                  <c:v>2.4355069999999999E-3</c:v>
                </c:pt>
                <c:pt idx="31694">
                  <c:v>-1.958408E-3</c:v>
                </c:pt>
                <c:pt idx="31695">
                  <c:v>-4.7449500000000002E-4</c:v>
                </c:pt>
                <c:pt idx="31696">
                  <c:v>2.8224639999999998E-3</c:v>
                </c:pt>
                <c:pt idx="31697">
                  <c:v>-3.0500729999999999E-3</c:v>
                </c:pt>
                <c:pt idx="31698">
                  <c:v>1.369468E-3</c:v>
                </c:pt>
                <c:pt idx="31699">
                  <c:v>-1.4001199999999999E-4</c:v>
                </c:pt>
                <c:pt idx="31700">
                  <c:v>-4.0462709999999997E-3</c:v>
                </c:pt>
                <c:pt idx="31701">
                  <c:v>3.521368E-3</c:v>
                </c:pt>
                <c:pt idx="31702">
                  <c:v>-1.7924779999999999E-3</c:v>
                </c:pt>
                <c:pt idx="31703">
                  <c:v>3.104543E-3</c:v>
                </c:pt>
                <c:pt idx="31704">
                  <c:v>-8.0060099999999996E-4</c:v>
                </c:pt>
                <c:pt idx="31705">
                  <c:v>-3.9314129999999999E-3</c:v>
                </c:pt>
                <c:pt idx="31706">
                  <c:v>2.7569750000000001E-3</c:v>
                </c:pt>
                <c:pt idx="31707">
                  <c:v>-9.7544500000000002E-4</c:v>
                </c:pt>
                <c:pt idx="31708">
                  <c:v>1.6454970000000001E-3</c:v>
                </c:pt>
                <c:pt idx="31709">
                  <c:v>2.0111489999999998E-3</c:v>
                </c:pt>
                <c:pt idx="31710">
                  <c:v>-3.8477899999999998E-3</c:v>
                </c:pt>
                <c:pt idx="31711">
                  <c:v>3.5547699999999998E-4</c:v>
                </c:pt>
                <c:pt idx="31712">
                  <c:v>-2.5370319999999998E-3</c:v>
                </c:pt>
                <c:pt idx="31713">
                  <c:v>4.1309900000000002E-3</c:v>
                </c:pt>
                <c:pt idx="31714">
                  <c:v>1.72193E-3</c:v>
                </c:pt>
                <c:pt idx="31715">
                  <c:v>-6.6958899999999995E-4</c:v>
                </c:pt>
                <c:pt idx="31716">
                  <c:v>1.687575E-3</c:v>
                </c:pt>
                <c:pt idx="31717">
                  <c:v>-4.8050399999999998E-4</c:v>
                </c:pt>
                <c:pt idx="31718">
                  <c:v>1.1739999999999999E-4</c:v>
                </c:pt>
                <c:pt idx="31719">
                  <c:v>7.6082000000000005E-4</c:v>
                </c:pt>
                <c:pt idx="31720">
                  <c:v>-1.20068E-3</c:v>
                </c:pt>
                <c:pt idx="31721">
                  <c:v>3.5922110000000001E-3</c:v>
                </c:pt>
                <c:pt idx="31722">
                  <c:v>3.7549770000000001E-3</c:v>
                </c:pt>
                <c:pt idx="31723">
                  <c:v>-2.2507170000000002E-3</c:v>
                </c:pt>
                <c:pt idx="31724">
                  <c:v>-4.7412300000000001E-4</c:v>
                </c:pt>
                <c:pt idx="31725">
                  <c:v>-3.755137E-3</c:v>
                </c:pt>
                <c:pt idx="31726">
                  <c:v>2.3573499999999998E-3</c:v>
                </c:pt>
                <c:pt idx="31727">
                  <c:v>-3.1306260000000001E-3</c:v>
                </c:pt>
                <c:pt idx="31728">
                  <c:v>-2.3282149999999998E-3</c:v>
                </c:pt>
                <c:pt idx="31729">
                  <c:v>1.665461E-3</c:v>
                </c:pt>
                <c:pt idx="31730">
                  <c:v>-3.5770020000000001E-3</c:v>
                </c:pt>
                <c:pt idx="31731">
                  <c:v>-3.9186199999999998E-4</c:v>
                </c:pt>
                <c:pt idx="31732">
                  <c:v>1.190429E-3</c:v>
                </c:pt>
                <c:pt idx="31733">
                  <c:v>-2.8700930000000002E-3</c:v>
                </c:pt>
                <c:pt idx="31734">
                  <c:v>6.3112400000000005E-4</c:v>
                </c:pt>
                <c:pt idx="31735">
                  <c:v>-1.1020610000000001E-3</c:v>
                </c:pt>
                <c:pt idx="31736">
                  <c:v>9.3130299999999997E-4</c:v>
                </c:pt>
                <c:pt idx="31737">
                  <c:v>8.7644199999999995E-4</c:v>
                </c:pt>
                <c:pt idx="31738">
                  <c:v>3.0469780000000001E-3</c:v>
                </c:pt>
                <c:pt idx="31739">
                  <c:v>5.3937560000000004E-3</c:v>
                </c:pt>
                <c:pt idx="31740">
                  <c:v>-6.059002E-3</c:v>
                </c:pt>
                <c:pt idx="31741">
                  <c:v>2.3298200000000001E-4</c:v>
                </c:pt>
                <c:pt idx="31742">
                  <c:v>1.112624E-3</c:v>
                </c:pt>
                <c:pt idx="31743">
                  <c:v>-2.9665400000000001E-3</c:v>
                </c:pt>
                <c:pt idx="31744">
                  <c:v>2.868195E-3</c:v>
                </c:pt>
                <c:pt idx="31745">
                  <c:v>-1.119622E-3</c:v>
                </c:pt>
                <c:pt idx="31746">
                  <c:v>2.5197879999999998E-3</c:v>
                </c:pt>
                <c:pt idx="31747">
                  <c:v>-7.9584800000000004E-4</c:v>
                </c:pt>
                <c:pt idx="31748">
                  <c:v>-9.8055600000000005E-4</c:v>
                </c:pt>
                <c:pt idx="31749">
                  <c:v>2.7137810000000002E-3</c:v>
                </c:pt>
                <c:pt idx="31750">
                  <c:v>-2.2666869999999999E-3</c:v>
                </c:pt>
                <c:pt idx="31751">
                  <c:v>-1.625664E-3</c:v>
                </c:pt>
                <c:pt idx="31752">
                  <c:v>4.6111930000000004E-3</c:v>
                </c:pt>
                <c:pt idx="31753">
                  <c:v>-4.2305010000000002E-3</c:v>
                </c:pt>
                <c:pt idx="31754">
                  <c:v>1.2150450000000001E-3</c:v>
                </c:pt>
                <c:pt idx="31755">
                  <c:v>6.1210500000000005E-4</c:v>
                </c:pt>
                <c:pt idx="31756">
                  <c:v>-4.096428E-3</c:v>
                </c:pt>
                <c:pt idx="31757">
                  <c:v>2.0861E-3</c:v>
                </c:pt>
                <c:pt idx="31758">
                  <c:v>1.245304E-3</c:v>
                </c:pt>
                <c:pt idx="31759">
                  <c:v>-9.4061800000000005E-4</c:v>
                </c:pt>
                <c:pt idx="31760">
                  <c:v>-1.7425470000000001E-3</c:v>
                </c:pt>
                <c:pt idx="31761">
                  <c:v>-3.4741339999999998E-3</c:v>
                </c:pt>
                <c:pt idx="31762">
                  <c:v>2.7427850000000002E-3</c:v>
                </c:pt>
                <c:pt idx="31763">
                  <c:v>-3.7268319999999998E-3</c:v>
                </c:pt>
                <c:pt idx="31764">
                  <c:v>6.0779120000000004E-3</c:v>
                </c:pt>
                <c:pt idx="31765">
                  <c:v>-8.0555999999999998E-4</c:v>
                </c:pt>
                <c:pt idx="31766">
                  <c:v>-2.5112250000000002E-3</c:v>
                </c:pt>
                <c:pt idx="31767">
                  <c:v>3.7590799999999999E-4</c:v>
                </c:pt>
                <c:pt idx="31768">
                  <c:v>-2.1506580000000002E-3</c:v>
                </c:pt>
                <c:pt idx="31769">
                  <c:v>2.6052150000000001E-3</c:v>
                </c:pt>
                <c:pt idx="31770">
                  <c:v>-3.5915140000000001E-3</c:v>
                </c:pt>
                <c:pt idx="31771">
                  <c:v>-2.4021469999999999E-3</c:v>
                </c:pt>
                <c:pt idx="31772">
                  <c:v>2.6882249999999998E-3</c:v>
                </c:pt>
                <c:pt idx="31773">
                  <c:v>-1.975236E-3</c:v>
                </c:pt>
                <c:pt idx="31774">
                  <c:v>3.2083490000000001E-3</c:v>
                </c:pt>
                <c:pt idx="31775">
                  <c:v>-5.620562E-3</c:v>
                </c:pt>
                <c:pt idx="31776">
                  <c:v>4.4930600000000001E-4</c:v>
                </c:pt>
                <c:pt idx="31777">
                  <c:v>2.8565370000000001E-3</c:v>
                </c:pt>
                <c:pt idx="31778">
                  <c:v>-3.441492E-3</c:v>
                </c:pt>
                <c:pt idx="31779">
                  <c:v>1.369508E-3</c:v>
                </c:pt>
                <c:pt idx="31780">
                  <c:v>1.123216E-3</c:v>
                </c:pt>
                <c:pt idx="31781">
                  <c:v>-5.1043190000000004E-3</c:v>
                </c:pt>
                <c:pt idx="31782">
                  <c:v>3.8491630000000001E-3</c:v>
                </c:pt>
                <c:pt idx="31783">
                  <c:v>-3.8620199999999999E-3</c:v>
                </c:pt>
                <c:pt idx="31784">
                  <c:v>3.4549680000000001E-3</c:v>
                </c:pt>
                <c:pt idx="31785">
                  <c:v>-3.8117329999999999E-3</c:v>
                </c:pt>
                <c:pt idx="31786">
                  <c:v>2.00329E-3</c:v>
                </c:pt>
                <c:pt idx="31787">
                  <c:v>3.930088E-3</c:v>
                </c:pt>
                <c:pt idx="31788">
                  <c:v>1.6369150000000001E-3</c:v>
                </c:pt>
                <c:pt idx="31789">
                  <c:v>-1.0387630000000001E-3</c:v>
                </c:pt>
                <c:pt idx="31790">
                  <c:v>2.0667379999999998E-3</c:v>
                </c:pt>
                <c:pt idx="31791">
                  <c:v>-3.7783679999999998E-3</c:v>
                </c:pt>
                <c:pt idx="31792">
                  <c:v>2.0316599999999998E-3</c:v>
                </c:pt>
                <c:pt idx="31793">
                  <c:v>-3.1825429999999999E-3</c:v>
                </c:pt>
                <c:pt idx="31794">
                  <c:v>3.5696719999999999E-3</c:v>
                </c:pt>
                <c:pt idx="31795">
                  <c:v>3.2522229999999998E-3</c:v>
                </c:pt>
                <c:pt idx="31796">
                  <c:v>-3.621211E-3</c:v>
                </c:pt>
                <c:pt idx="31797">
                  <c:v>1.9589799999999999E-4</c:v>
                </c:pt>
                <c:pt idx="31798">
                  <c:v>-2.03981E-3</c:v>
                </c:pt>
                <c:pt idx="31799">
                  <c:v>9.6876299999999998E-4</c:v>
                </c:pt>
                <c:pt idx="31800">
                  <c:v>-2.786761E-3</c:v>
                </c:pt>
                <c:pt idx="31801">
                  <c:v>8.39399E-4</c:v>
                </c:pt>
                <c:pt idx="31802">
                  <c:v>2.6902300000000001E-3</c:v>
                </c:pt>
                <c:pt idx="31803">
                  <c:v>-3.1035299999999997E-4</c:v>
                </c:pt>
                <c:pt idx="31804">
                  <c:v>-1.4706879999999999E-3</c:v>
                </c:pt>
                <c:pt idx="31805">
                  <c:v>4.5424499999999999E-4</c:v>
                </c:pt>
                <c:pt idx="31806">
                  <c:v>-3.3513670000000001E-3</c:v>
                </c:pt>
                <c:pt idx="31807">
                  <c:v>3.053535E-3</c:v>
                </c:pt>
                <c:pt idx="31808">
                  <c:v>-1.086283E-3</c:v>
                </c:pt>
                <c:pt idx="31809">
                  <c:v>-1.5656520000000001E-3</c:v>
                </c:pt>
                <c:pt idx="31810">
                  <c:v>-5.07574E-4</c:v>
                </c:pt>
                <c:pt idx="31811">
                  <c:v>1.3051999999999999E-4</c:v>
                </c:pt>
                <c:pt idx="31812">
                  <c:v>6.7696E-4</c:v>
                </c:pt>
                <c:pt idx="31813">
                  <c:v>-1.2580919999999999E-3</c:v>
                </c:pt>
                <c:pt idx="31814">
                  <c:v>1.950329E-3</c:v>
                </c:pt>
                <c:pt idx="31815">
                  <c:v>-1.09893E-4</c:v>
                </c:pt>
                <c:pt idx="31816">
                  <c:v>-1.1884440000000001E-3</c:v>
                </c:pt>
                <c:pt idx="31817">
                  <c:v>2.2129459999999999E-3</c:v>
                </c:pt>
                <c:pt idx="31818">
                  <c:v>-9.1500200000000005E-4</c:v>
                </c:pt>
                <c:pt idx="31819">
                  <c:v>-2.0082289999999998E-3</c:v>
                </c:pt>
                <c:pt idx="31820">
                  <c:v>3.4322020000000001E-3</c:v>
                </c:pt>
                <c:pt idx="31821">
                  <c:v>-6.9285589999999999E-3</c:v>
                </c:pt>
                <c:pt idx="31822">
                  <c:v>1.873378E-3</c:v>
                </c:pt>
                <c:pt idx="31823">
                  <c:v>-1.693127E-3</c:v>
                </c:pt>
                <c:pt idx="31824">
                  <c:v>1.776515E-3</c:v>
                </c:pt>
                <c:pt idx="31825">
                  <c:v>-1.4229299999999999E-4</c:v>
                </c:pt>
                <c:pt idx="31826">
                  <c:v>-1.424706E-3</c:v>
                </c:pt>
                <c:pt idx="31827">
                  <c:v>4.2755240000000002E-3</c:v>
                </c:pt>
                <c:pt idx="31828">
                  <c:v>7.3035000000000005E-4</c:v>
                </c:pt>
                <c:pt idx="31829">
                  <c:v>-5.8418700000000001E-4</c:v>
                </c:pt>
                <c:pt idx="31830">
                  <c:v>9.5859700000000005E-4</c:v>
                </c:pt>
                <c:pt idx="31831">
                  <c:v>-7.8948160000000007E-3</c:v>
                </c:pt>
                <c:pt idx="31832">
                  <c:v>5.3155279999999999E-3</c:v>
                </c:pt>
                <c:pt idx="31833">
                  <c:v>-5.6329930000000002E-3</c:v>
                </c:pt>
                <c:pt idx="31834">
                  <c:v>-4.32624E-4</c:v>
                </c:pt>
                <c:pt idx="31835">
                  <c:v>4.7019499999999999E-3</c:v>
                </c:pt>
                <c:pt idx="31836">
                  <c:v>-7.0771139999999998E-3</c:v>
                </c:pt>
                <c:pt idx="31837">
                  <c:v>-2.0583870000000001E-3</c:v>
                </c:pt>
                <c:pt idx="31838">
                  <c:v>-2.1716470000000001E-3</c:v>
                </c:pt>
                <c:pt idx="31839">
                  <c:v>3.9941040000000001E-3</c:v>
                </c:pt>
                <c:pt idx="31840">
                  <c:v>-1.8867490000000001E-3</c:v>
                </c:pt>
                <c:pt idx="31841">
                  <c:v>-7.1821790000000003E-3</c:v>
                </c:pt>
                <c:pt idx="31842">
                  <c:v>1.7567920000000001E-3</c:v>
                </c:pt>
                <c:pt idx="31843">
                  <c:v>-5.5221599999999999E-3</c:v>
                </c:pt>
                <c:pt idx="31844">
                  <c:v>-2.4287029999999999E-3</c:v>
                </c:pt>
                <c:pt idx="31845">
                  <c:v>4.4686179999999997E-3</c:v>
                </c:pt>
                <c:pt idx="31846">
                  <c:v>-2.5038690000000001E-3</c:v>
                </c:pt>
                <c:pt idx="31847">
                  <c:v>6.55972E-4</c:v>
                </c:pt>
                <c:pt idx="31848">
                  <c:v>1.0475669999999999E-3</c:v>
                </c:pt>
                <c:pt idx="31849">
                  <c:v>4.0068500000000002E-4</c:v>
                </c:pt>
                <c:pt idx="31850">
                  <c:v>-2.515144E-3</c:v>
                </c:pt>
                <c:pt idx="31851">
                  <c:v>-5.2595319999999999E-3</c:v>
                </c:pt>
                <c:pt idx="31852">
                  <c:v>2.9599980000000001E-3</c:v>
                </c:pt>
                <c:pt idx="31853">
                  <c:v>-5.1221620000000004E-3</c:v>
                </c:pt>
                <c:pt idx="31854">
                  <c:v>-3.201275E-3</c:v>
                </c:pt>
                <c:pt idx="31855">
                  <c:v>-5.1893900000000005E-4</c:v>
                </c:pt>
                <c:pt idx="31856">
                  <c:v>7.4170099999999999E-4</c:v>
                </c:pt>
                <c:pt idx="31857">
                  <c:v>4.8976599999999999E-4</c:v>
                </c:pt>
                <c:pt idx="31858">
                  <c:v>-2.8474529999999998E-3</c:v>
                </c:pt>
                <c:pt idx="31859">
                  <c:v>2.1720730000000001E-3</c:v>
                </c:pt>
                <c:pt idx="31860">
                  <c:v>-3.4769739999999999E-3</c:v>
                </c:pt>
                <c:pt idx="31861">
                  <c:v>-5.9787470000000004E-3</c:v>
                </c:pt>
                <c:pt idx="31862">
                  <c:v>2.4815039999999998E-3</c:v>
                </c:pt>
                <c:pt idx="31863">
                  <c:v>-2.9849E-3</c:v>
                </c:pt>
                <c:pt idx="31864">
                  <c:v>-4.3455300000000001E-4</c:v>
                </c:pt>
                <c:pt idx="31865">
                  <c:v>2.2533760000000001E-3</c:v>
                </c:pt>
                <c:pt idx="31866">
                  <c:v>-1.8179030000000001E-3</c:v>
                </c:pt>
                <c:pt idx="31867">
                  <c:v>1.9083920000000001E-3</c:v>
                </c:pt>
                <c:pt idx="31868">
                  <c:v>1.296944E-3</c:v>
                </c:pt>
                <c:pt idx="31869">
                  <c:v>-5.2597579999999998E-3</c:v>
                </c:pt>
                <c:pt idx="31870">
                  <c:v>-3.3616800000000002E-4</c:v>
                </c:pt>
                <c:pt idx="31871">
                  <c:v>3.1363279999999999E-3</c:v>
                </c:pt>
                <c:pt idx="31872">
                  <c:v>2.19595E-4</c:v>
                </c:pt>
                <c:pt idx="31873">
                  <c:v>-2.2755200000000001E-3</c:v>
                </c:pt>
                <c:pt idx="31874">
                  <c:v>1.9795379999999999E-3</c:v>
                </c:pt>
                <c:pt idx="31875">
                  <c:v>1.6815300000000001E-3</c:v>
                </c:pt>
                <c:pt idx="31876">
                  <c:v>-3.4665E-3</c:v>
                </c:pt>
                <c:pt idx="31877">
                  <c:v>-3.17313E-4</c:v>
                </c:pt>
                <c:pt idx="31878">
                  <c:v>-1.7543190000000001E-3</c:v>
                </c:pt>
                <c:pt idx="31879">
                  <c:v>1.1040519999999999E-3</c:v>
                </c:pt>
                <c:pt idx="31880">
                  <c:v>-1.195911E-3</c:v>
                </c:pt>
                <c:pt idx="31881">
                  <c:v>-9.2487779999999992E-3</c:v>
                </c:pt>
                <c:pt idx="31882">
                  <c:v>5.3169199999999995E-4</c:v>
                </c:pt>
                <c:pt idx="31883">
                  <c:v>-3.0187699999999998E-4</c:v>
                </c:pt>
                <c:pt idx="31884">
                  <c:v>-2.3439250000000002E-3</c:v>
                </c:pt>
                <c:pt idx="31885">
                  <c:v>-5.1246899999999999E-4</c:v>
                </c:pt>
                <c:pt idx="31886">
                  <c:v>-1.2944880000000001E-3</c:v>
                </c:pt>
                <c:pt idx="31887">
                  <c:v>-2.7357900000000001E-3</c:v>
                </c:pt>
                <c:pt idx="31888">
                  <c:v>-5.1919990000000001E-3</c:v>
                </c:pt>
                <c:pt idx="31889">
                  <c:v>-3.5887760000000001E-3</c:v>
                </c:pt>
                <c:pt idx="31890">
                  <c:v>2.1717059999999998E-3</c:v>
                </c:pt>
                <c:pt idx="31891">
                  <c:v>-2.5101310000000001E-3</c:v>
                </c:pt>
                <c:pt idx="31892">
                  <c:v>1.460563E-3</c:v>
                </c:pt>
                <c:pt idx="31893">
                  <c:v>-4.1232869999999998E-3</c:v>
                </c:pt>
                <c:pt idx="31894">
                  <c:v>-1.896553E-3</c:v>
                </c:pt>
                <c:pt idx="31895">
                  <c:v>8.6301499999999996E-4</c:v>
                </c:pt>
                <c:pt idx="31896">
                  <c:v>-7.3561080000000001E-3</c:v>
                </c:pt>
                <c:pt idx="31897">
                  <c:v>1.66029E-3</c:v>
                </c:pt>
                <c:pt idx="31898">
                  <c:v>4.3416629999999999E-3</c:v>
                </c:pt>
                <c:pt idx="31899">
                  <c:v>-1.0829290000000001E-3</c:v>
                </c:pt>
                <c:pt idx="31900">
                  <c:v>-2.2906620000000002E-3</c:v>
                </c:pt>
                <c:pt idx="31901">
                  <c:v>-6.8318839999999999E-3</c:v>
                </c:pt>
                <c:pt idx="31902">
                  <c:v>3.9570860000000003E-3</c:v>
                </c:pt>
                <c:pt idx="31903">
                  <c:v>-3.3996299999999998E-3</c:v>
                </c:pt>
                <c:pt idx="31904">
                  <c:v>3.8339400000000001E-4</c:v>
                </c:pt>
                <c:pt idx="31905">
                  <c:v>4.6130260000000001E-3</c:v>
                </c:pt>
                <c:pt idx="31906">
                  <c:v>-6.0348400000000005E-4</c:v>
                </c:pt>
                <c:pt idx="31907">
                  <c:v>1.9759500000000001E-4</c:v>
                </c:pt>
                <c:pt idx="31908">
                  <c:v>2.14117E-3</c:v>
                </c:pt>
                <c:pt idx="31909">
                  <c:v>-1.9830020000000002E-3</c:v>
                </c:pt>
                <c:pt idx="31910">
                  <c:v>-6.9480900000000001E-4</c:v>
                </c:pt>
                <c:pt idx="31911">
                  <c:v>-3.6205569999999999E-3</c:v>
                </c:pt>
                <c:pt idx="31912">
                  <c:v>4.5502260000000001E-3</c:v>
                </c:pt>
                <c:pt idx="31913" formatCode="0.00E+00">
                  <c:v>-9.1131299999999999E-5</c:v>
                </c:pt>
                <c:pt idx="31914">
                  <c:v>-2.10523E-3</c:v>
                </c:pt>
                <c:pt idx="31915">
                  <c:v>-1.498828E-3</c:v>
                </c:pt>
                <c:pt idx="31916">
                  <c:v>-2.8793600000000001E-3</c:v>
                </c:pt>
                <c:pt idx="31917">
                  <c:v>2.1816199999999999E-4</c:v>
                </c:pt>
                <c:pt idx="31918">
                  <c:v>3.8574619999999999E-3</c:v>
                </c:pt>
                <c:pt idx="31919">
                  <c:v>2.4254799999999998E-3</c:v>
                </c:pt>
                <c:pt idx="31920">
                  <c:v>-2.6170399999999997E-4</c:v>
                </c:pt>
                <c:pt idx="31921">
                  <c:v>-3.893456E-3</c:v>
                </c:pt>
                <c:pt idx="31922">
                  <c:v>8.6735399999999998E-4</c:v>
                </c:pt>
                <c:pt idx="31923">
                  <c:v>-4.758839E-3</c:v>
                </c:pt>
                <c:pt idx="31924">
                  <c:v>6.0223450000000001E-3</c:v>
                </c:pt>
                <c:pt idx="31925">
                  <c:v>6.9202900000000004E-4</c:v>
                </c:pt>
                <c:pt idx="31926">
                  <c:v>-3.7215669999999998E-3</c:v>
                </c:pt>
                <c:pt idx="31927">
                  <c:v>-2.2927809999999998E-3</c:v>
                </c:pt>
                <c:pt idx="31928">
                  <c:v>1.55007E-3</c:v>
                </c:pt>
                <c:pt idx="31929">
                  <c:v>1.2307570000000001E-3</c:v>
                </c:pt>
                <c:pt idx="31930">
                  <c:v>-3.6134200000000001E-4</c:v>
                </c:pt>
                <c:pt idx="31931">
                  <c:v>-2.831423E-3</c:v>
                </c:pt>
                <c:pt idx="31932">
                  <c:v>-2.1222999999999999E-4</c:v>
                </c:pt>
                <c:pt idx="31933">
                  <c:v>-4.5819440000000001E-3</c:v>
                </c:pt>
                <c:pt idx="31934">
                  <c:v>5.0628000000000001E-4</c:v>
                </c:pt>
                <c:pt idx="31935">
                  <c:v>-9.8162800000000001E-4</c:v>
                </c:pt>
                <c:pt idx="31936">
                  <c:v>2.0515580000000002E-3</c:v>
                </c:pt>
                <c:pt idx="31937">
                  <c:v>3.1682220000000001E-3</c:v>
                </c:pt>
                <c:pt idx="31938">
                  <c:v>9.63214E-4</c:v>
                </c:pt>
                <c:pt idx="31939">
                  <c:v>2.3244300000000001E-4</c:v>
                </c:pt>
                <c:pt idx="31940">
                  <c:v>2.8335779999999998E-3</c:v>
                </c:pt>
                <c:pt idx="31941">
                  <c:v>-3.5201920000000001E-3</c:v>
                </c:pt>
                <c:pt idx="31942">
                  <c:v>4.4039939999999996E-3</c:v>
                </c:pt>
                <c:pt idx="31943">
                  <c:v>6.9261300000000002E-4</c:v>
                </c:pt>
                <c:pt idx="31944">
                  <c:v>2.7483170000000001E-3</c:v>
                </c:pt>
                <c:pt idx="31945">
                  <c:v>1.562145E-3</c:v>
                </c:pt>
                <c:pt idx="31946">
                  <c:v>3.6308899999999998E-4</c:v>
                </c:pt>
                <c:pt idx="31947">
                  <c:v>1.5362119999999999E-3</c:v>
                </c:pt>
                <c:pt idx="31948">
                  <c:v>1.562274E-3</c:v>
                </c:pt>
                <c:pt idx="31949">
                  <c:v>3.6951990000000001E-3</c:v>
                </c:pt>
                <c:pt idx="31950">
                  <c:v>-8.55877E-4</c:v>
                </c:pt>
                <c:pt idx="31951">
                  <c:v>-1.56797E-4</c:v>
                </c:pt>
                <c:pt idx="31952">
                  <c:v>1.1251340000000001E-3</c:v>
                </c:pt>
                <c:pt idx="31953">
                  <c:v>-2.0429620000000002E-3</c:v>
                </c:pt>
                <c:pt idx="31954" formatCode="0.00E+00">
                  <c:v>7.1385599999999996E-5</c:v>
                </c:pt>
                <c:pt idx="31955">
                  <c:v>-2.816813E-3</c:v>
                </c:pt>
                <c:pt idx="31956">
                  <c:v>1.817506E-3</c:v>
                </c:pt>
                <c:pt idx="31957">
                  <c:v>-1.842743E-3</c:v>
                </c:pt>
                <c:pt idx="31958">
                  <c:v>3.0349769999999999E-3</c:v>
                </c:pt>
                <c:pt idx="31959">
                  <c:v>5.1404720000000001E-3</c:v>
                </c:pt>
                <c:pt idx="31960">
                  <c:v>-1.742305E-3</c:v>
                </c:pt>
                <c:pt idx="31961">
                  <c:v>-2.9742840000000002E-3</c:v>
                </c:pt>
                <c:pt idx="31962">
                  <c:v>8.3832600000000002E-4</c:v>
                </c:pt>
                <c:pt idx="31963">
                  <c:v>-1.0708950000000001E-3</c:v>
                </c:pt>
                <c:pt idx="31964">
                  <c:v>8.5937600000000002E-4</c:v>
                </c:pt>
                <c:pt idx="31965" formatCode="0.00E+00">
                  <c:v>-1.60048E-5</c:v>
                </c:pt>
                <c:pt idx="31966">
                  <c:v>-8.1146600000000005E-4</c:v>
                </c:pt>
                <c:pt idx="31967">
                  <c:v>2.059422E-3</c:v>
                </c:pt>
                <c:pt idx="31968">
                  <c:v>-1.3042119999999999E-3</c:v>
                </c:pt>
                <c:pt idx="31969">
                  <c:v>4.3520759999999999E-3</c:v>
                </c:pt>
                <c:pt idx="31970">
                  <c:v>-1.39677E-4</c:v>
                </c:pt>
                <c:pt idx="31971">
                  <c:v>5.5136819999999998E-3</c:v>
                </c:pt>
                <c:pt idx="31972">
                  <c:v>5.2989669999999999E-3</c:v>
                </c:pt>
                <c:pt idx="31973">
                  <c:v>-7.1391800000000002E-4</c:v>
                </c:pt>
                <c:pt idx="31974">
                  <c:v>8.2625349999999997E-3</c:v>
                </c:pt>
                <c:pt idx="31975">
                  <c:v>4.0962849999999999E-3</c:v>
                </c:pt>
                <c:pt idx="31976">
                  <c:v>-2.5751260000000001E-3</c:v>
                </c:pt>
                <c:pt idx="31977">
                  <c:v>6.2548509999999996E-3</c:v>
                </c:pt>
                <c:pt idx="31978">
                  <c:v>4.3595429999999996E-3</c:v>
                </c:pt>
                <c:pt idx="31979">
                  <c:v>4.6833839999999996E-3</c:v>
                </c:pt>
                <c:pt idx="31980">
                  <c:v>-1.2454499999999999E-3</c:v>
                </c:pt>
                <c:pt idx="31981">
                  <c:v>1.174032E-3</c:v>
                </c:pt>
                <c:pt idx="31982">
                  <c:v>2.838508E-3</c:v>
                </c:pt>
                <c:pt idx="31983">
                  <c:v>2.7322480000000001E-3</c:v>
                </c:pt>
                <c:pt idx="31984">
                  <c:v>7.8825349999999995E-3</c:v>
                </c:pt>
                <c:pt idx="31985">
                  <c:v>1.7945490000000001E-3</c:v>
                </c:pt>
                <c:pt idx="31986">
                  <c:v>9.2829000000000002E-4</c:v>
                </c:pt>
                <c:pt idx="31987">
                  <c:v>8.502852E-3</c:v>
                </c:pt>
                <c:pt idx="31988">
                  <c:v>3.1252189999999998E-3</c:v>
                </c:pt>
                <c:pt idx="31989">
                  <c:v>5.7833190000000003E-3</c:v>
                </c:pt>
                <c:pt idx="31990">
                  <c:v>3.896736E-3</c:v>
                </c:pt>
                <c:pt idx="31991">
                  <c:v>2.1289299999999998E-3</c:v>
                </c:pt>
                <c:pt idx="31992" formatCode="0.00E+00">
                  <c:v>3.3834899999999997E-5</c:v>
                </c:pt>
                <c:pt idx="31993">
                  <c:v>4.9913090000000002E-3</c:v>
                </c:pt>
                <c:pt idx="31994">
                  <c:v>5.7128470000000001E-3</c:v>
                </c:pt>
                <c:pt idx="31995">
                  <c:v>2.5881599999999999E-3</c:v>
                </c:pt>
                <c:pt idx="31996">
                  <c:v>1.08804E-3</c:v>
                </c:pt>
                <c:pt idx="31997">
                  <c:v>3.1344139999999999E-3</c:v>
                </c:pt>
                <c:pt idx="31998">
                  <c:v>5.1317840000000003E-3</c:v>
                </c:pt>
                <c:pt idx="31999">
                  <c:v>3.457721E-3</c:v>
                </c:pt>
                <c:pt idx="32000">
                  <c:v>4.50858E-4</c:v>
                </c:pt>
                <c:pt idx="32001">
                  <c:v>1.826114E-3</c:v>
                </c:pt>
                <c:pt idx="32002">
                  <c:v>3.5460740000000002E-3</c:v>
                </c:pt>
                <c:pt idx="32003">
                  <c:v>4.9599459999999998E-3</c:v>
                </c:pt>
                <c:pt idx="32004">
                  <c:v>1.2181309999999999E-3</c:v>
                </c:pt>
                <c:pt idx="32005">
                  <c:v>3.71512E-4</c:v>
                </c:pt>
                <c:pt idx="32006">
                  <c:v>2.1243920000000001E-3</c:v>
                </c:pt>
                <c:pt idx="32007">
                  <c:v>2.56717E-4</c:v>
                </c:pt>
                <c:pt idx="32008">
                  <c:v>1.001704E-3</c:v>
                </c:pt>
                <c:pt idx="32009">
                  <c:v>1.2443179999999999E-3</c:v>
                </c:pt>
                <c:pt idx="32010">
                  <c:v>1.8721650000000001E-3</c:v>
                </c:pt>
                <c:pt idx="32011">
                  <c:v>2.1134470000000001E-3</c:v>
                </c:pt>
                <c:pt idx="32012" formatCode="0.00E+00">
                  <c:v>-6.1391199999999996E-5</c:v>
                </c:pt>
                <c:pt idx="32013">
                  <c:v>4.3352210000000002E-3</c:v>
                </c:pt>
                <c:pt idx="32014">
                  <c:v>2.4274819999999999E-3</c:v>
                </c:pt>
                <c:pt idx="32015">
                  <c:v>-3.7336500000000001E-4</c:v>
                </c:pt>
                <c:pt idx="32016">
                  <c:v>2.6407140000000002E-3</c:v>
                </c:pt>
                <c:pt idx="32017">
                  <c:v>5.870063E-3</c:v>
                </c:pt>
                <c:pt idx="32018">
                  <c:v>4.4345499999999999E-4</c:v>
                </c:pt>
                <c:pt idx="32019">
                  <c:v>3.1436340000000002E-3</c:v>
                </c:pt>
                <c:pt idx="32020">
                  <c:v>-1.273E-4</c:v>
                </c:pt>
                <c:pt idx="32021">
                  <c:v>4.8831710000000004E-3</c:v>
                </c:pt>
                <c:pt idx="32022">
                  <c:v>1.305584E-3</c:v>
                </c:pt>
                <c:pt idx="32023">
                  <c:v>3.8425109999999998E-3</c:v>
                </c:pt>
                <c:pt idx="32024">
                  <c:v>1.00579E-4</c:v>
                </c:pt>
                <c:pt idx="32025">
                  <c:v>2.952292E-3</c:v>
                </c:pt>
                <c:pt idx="32026">
                  <c:v>3.4098499999999998E-4</c:v>
                </c:pt>
                <c:pt idx="32027">
                  <c:v>4.5583669999999998E-3</c:v>
                </c:pt>
                <c:pt idx="32028">
                  <c:v>3.5287130000000002E-3</c:v>
                </c:pt>
                <c:pt idx="32029">
                  <c:v>9.2334299999999997E-4</c:v>
                </c:pt>
                <c:pt idx="32030">
                  <c:v>3.0565449999999999E-3</c:v>
                </c:pt>
                <c:pt idx="32031">
                  <c:v>2.14095E-3</c:v>
                </c:pt>
                <c:pt idx="32032">
                  <c:v>4.79827E-4</c:v>
                </c:pt>
                <c:pt idx="32033">
                  <c:v>3.1126280000000001E-3</c:v>
                </c:pt>
                <c:pt idx="32034">
                  <c:v>2.1170469999999999E-3</c:v>
                </c:pt>
                <c:pt idx="32035">
                  <c:v>-5.6395700000000002E-4</c:v>
                </c:pt>
                <c:pt idx="32036">
                  <c:v>1.1259589999999999E-3</c:v>
                </c:pt>
                <c:pt idx="32037">
                  <c:v>3.133982E-3</c:v>
                </c:pt>
                <c:pt idx="32038">
                  <c:v>8.93198E-4</c:v>
                </c:pt>
                <c:pt idx="32039">
                  <c:v>-2.4738360000000001E-3</c:v>
                </c:pt>
                <c:pt idx="32040" formatCode="0.00E+00">
                  <c:v>-8.91138E-5</c:v>
                </c:pt>
                <c:pt idx="32041">
                  <c:v>1.04273E-3</c:v>
                </c:pt>
                <c:pt idx="32042">
                  <c:v>3.824427E-3</c:v>
                </c:pt>
                <c:pt idx="32043">
                  <c:v>4.9474819999999996E-3</c:v>
                </c:pt>
                <c:pt idx="32044">
                  <c:v>-1.186692E-3</c:v>
                </c:pt>
                <c:pt idx="32045">
                  <c:v>-1.555007E-3</c:v>
                </c:pt>
                <c:pt idx="32046">
                  <c:v>3.1274779999999999E-3</c:v>
                </c:pt>
                <c:pt idx="32047">
                  <c:v>2.952508E-3</c:v>
                </c:pt>
                <c:pt idx="32048">
                  <c:v>5.4243249999999998E-3</c:v>
                </c:pt>
                <c:pt idx="32049">
                  <c:v>-2.510829E-3</c:v>
                </c:pt>
                <c:pt idx="32050">
                  <c:v>5.1498179999999996E-3</c:v>
                </c:pt>
                <c:pt idx="32051">
                  <c:v>1.2629340000000001E-3</c:v>
                </c:pt>
                <c:pt idx="32052">
                  <c:v>1.9805100000000001E-4</c:v>
                </c:pt>
                <c:pt idx="32053">
                  <c:v>3.8377929999999999E-3</c:v>
                </c:pt>
                <c:pt idx="32054">
                  <c:v>-7.6420000000000004E-4</c:v>
                </c:pt>
                <c:pt idx="32055">
                  <c:v>-1.3804550000000001E-3</c:v>
                </c:pt>
                <c:pt idx="32056">
                  <c:v>1.6747209999999999E-3</c:v>
                </c:pt>
                <c:pt idx="32057">
                  <c:v>4.2470679999999997E-3</c:v>
                </c:pt>
                <c:pt idx="32058">
                  <c:v>2.8318919999999999E-3</c:v>
                </c:pt>
                <c:pt idx="32059">
                  <c:v>2.915249E-3</c:v>
                </c:pt>
                <c:pt idx="32060">
                  <c:v>4.4011889999999998E-3</c:v>
                </c:pt>
                <c:pt idx="32061">
                  <c:v>1.8533429999999999E-3</c:v>
                </c:pt>
                <c:pt idx="32062">
                  <c:v>6.7273230000000003E-3</c:v>
                </c:pt>
                <c:pt idx="32063">
                  <c:v>-1.3828009999999999E-3</c:v>
                </c:pt>
                <c:pt idx="32064">
                  <c:v>2.005691E-3</c:v>
                </c:pt>
                <c:pt idx="32065">
                  <c:v>2.3239390000000001E-3</c:v>
                </c:pt>
                <c:pt idx="32066">
                  <c:v>2.09643E-4</c:v>
                </c:pt>
                <c:pt idx="32067">
                  <c:v>5.7338370000000003E-3</c:v>
                </c:pt>
                <c:pt idx="32068">
                  <c:v>2.715257E-3</c:v>
                </c:pt>
                <c:pt idx="32069">
                  <c:v>3.4718610000000001E-3</c:v>
                </c:pt>
                <c:pt idx="32070">
                  <c:v>2.1846679999999999E-3</c:v>
                </c:pt>
                <c:pt idx="32071">
                  <c:v>4.65768E-3</c:v>
                </c:pt>
                <c:pt idx="32072">
                  <c:v>9.5747880000000007E-3</c:v>
                </c:pt>
                <c:pt idx="32073">
                  <c:v>1.0512E-4</c:v>
                </c:pt>
                <c:pt idx="32074">
                  <c:v>3.8124539999999998E-3</c:v>
                </c:pt>
                <c:pt idx="32075">
                  <c:v>3.9975439999999996E-3</c:v>
                </c:pt>
                <c:pt idx="32076">
                  <c:v>2.2648910000000002E-3</c:v>
                </c:pt>
                <c:pt idx="32077">
                  <c:v>2.3426559999999998E-3</c:v>
                </c:pt>
                <c:pt idx="32078">
                  <c:v>1.9086890000000001E-3</c:v>
                </c:pt>
                <c:pt idx="32079">
                  <c:v>3.6083180000000001E-3</c:v>
                </c:pt>
                <c:pt idx="32080">
                  <c:v>5.2915849999999997E-3</c:v>
                </c:pt>
                <c:pt idx="32081">
                  <c:v>3.0883519999999999E-3</c:v>
                </c:pt>
                <c:pt idx="32082">
                  <c:v>6.6050079999999999E-3</c:v>
                </c:pt>
                <c:pt idx="32083">
                  <c:v>4.5596999999999999E-3</c:v>
                </c:pt>
                <c:pt idx="32084">
                  <c:v>2.7033119999999998E-3</c:v>
                </c:pt>
                <c:pt idx="32085">
                  <c:v>4.752615E-3</c:v>
                </c:pt>
                <c:pt idx="32086">
                  <c:v>3.9574450000000004E-3</c:v>
                </c:pt>
                <c:pt idx="32087">
                  <c:v>4.4240310000000001E-3</c:v>
                </c:pt>
                <c:pt idx="32088">
                  <c:v>3.206459E-3</c:v>
                </c:pt>
                <c:pt idx="32089">
                  <c:v>3.7825010000000002E-3</c:v>
                </c:pt>
                <c:pt idx="32090">
                  <c:v>-1.088496E-3</c:v>
                </c:pt>
                <c:pt idx="32091">
                  <c:v>3.2479290000000001E-3</c:v>
                </c:pt>
                <c:pt idx="32092">
                  <c:v>8.0381819999999996E-3</c:v>
                </c:pt>
                <c:pt idx="32093">
                  <c:v>2.2753669999999999E-3</c:v>
                </c:pt>
                <c:pt idx="32094">
                  <c:v>1.5481800000000001E-4</c:v>
                </c:pt>
                <c:pt idx="32095">
                  <c:v>2.0792190000000002E-3</c:v>
                </c:pt>
                <c:pt idx="32096">
                  <c:v>2.3540200000000001E-3</c:v>
                </c:pt>
                <c:pt idx="32097">
                  <c:v>6.18258E-3</c:v>
                </c:pt>
                <c:pt idx="32098">
                  <c:v>-1.8664440000000001E-3</c:v>
                </c:pt>
                <c:pt idx="32099">
                  <c:v>2.5328320000000001E-3</c:v>
                </c:pt>
                <c:pt idx="32100">
                  <c:v>1.8147160000000001E-3</c:v>
                </c:pt>
                <c:pt idx="32101">
                  <c:v>8.0015060000000002E-3</c:v>
                </c:pt>
                <c:pt idx="32102">
                  <c:v>2.4195060000000001E-3</c:v>
                </c:pt>
                <c:pt idx="32103">
                  <c:v>2.0317500000000001E-3</c:v>
                </c:pt>
                <c:pt idx="32104" formatCode="0.00E+00">
                  <c:v>-9.7853600000000001E-5</c:v>
                </c:pt>
                <c:pt idx="32105">
                  <c:v>3.8404289999999998E-3</c:v>
                </c:pt>
                <c:pt idx="32106">
                  <c:v>2.755764E-3</c:v>
                </c:pt>
                <c:pt idx="32107">
                  <c:v>5.3974800000000005E-4</c:v>
                </c:pt>
                <c:pt idx="32108">
                  <c:v>2.1133710000000002E-3</c:v>
                </c:pt>
                <c:pt idx="32109">
                  <c:v>8.3319000000000004E-4</c:v>
                </c:pt>
                <c:pt idx="32110">
                  <c:v>5.15348E-4</c:v>
                </c:pt>
                <c:pt idx="32111">
                  <c:v>4.2616169999999997E-3</c:v>
                </c:pt>
                <c:pt idx="32112">
                  <c:v>1.6965750000000001E-3</c:v>
                </c:pt>
                <c:pt idx="32113">
                  <c:v>2.078472E-3</c:v>
                </c:pt>
                <c:pt idx="32114">
                  <c:v>4.4154190000000003E-3</c:v>
                </c:pt>
                <c:pt idx="32115">
                  <c:v>4.8290080000000001E-3</c:v>
                </c:pt>
                <c:pt idx="32116">
                  <c:v>1.7610729999999999E-3</c:v>
                </c:pt>
                <c:pt idx="32117">
                  <c:v>-1.645376E-3</c:v>
                </c:pt>
                <c:pt idx="32118">
                  <c:v>3.218303E-3</c:v>
                </c:pt>
                <c:pt idx="32119">
                  <c:v>1.97746E-4</c:v>
                </c:pt>
                <c:pt idx="32120">
                  <c:v>-2.048832E-3</c:v>
                </c:pt>
                <c:pt idx="32121">
                  <c:v>8.2224480000000003E-3</c:v>
                </c:pt>
                <c:pt idx="32122">
                  <c:v>2.4818010000000001E-3</c:v>
                </c:pt>
                <c:pt idx="32123">
                  <c:v>-8.9775E-4</c:v>
                </c:pt>
                <c:pt idx="32124">
                  <c:v>2.2126060000000002E-3</c:v>
                </c:pt>
                <c:pt idx="32125">
                  <c:v>6.9273999999999996E-4</c:v>
                </c:pt>
                <c:pt idx="32126">
                  <c:v>-4.4785499999999999E-4</c:v>
                </c:pt>
                <c:pt idx="32127">
                  <c:v>1.182532E-3</c:v>
                </c:pt>
                <c:pt idx="32128">
                  <c:v>6.0283200000000002E-3</c:v>
                </c:pt>
                <c:pt idx="32129">
                  <c:v>-1.2050920000000001E-3</c:v>
                </c:pt>
                <c:pt idx="32130">
                  <c:v>-5.1335499999999995E-4</c:v>
                </c:pt>
                <c:pt idx="32131">
                  <c:v>-1.068624E-3</c:v>
                </c:pt>
                <c:pt idx="32132" formatCode="0.00E+00">
                  <c:v>1.8781299999999999E-5</c:v>
                </c:pt>
                <c:pt idx="32133">
                  <c:v>-1.080838E-3</c:v>
                </c:pt>
                <c:pt idx="32134">
                  <c:v>2.2851579999999998E-3</c:v>
                </c:pt>
                <c:pt idx="32135">
                  <c:v>3.513408E-3</c:v>
                </c:pt>
                <c:pt idx="32136">
                  <c:v>-4.4032330000000003E-3</c:v>
                </c:pt>
                <c:pt idx="32137" formatCode="0.00E+00">
                  <c:v>8.7390000000000002E-5</c:v>
                </c:pt>
                <c:pt idx="32138">
                  <c:v>1.620154E-3</c:v>
                </c:pt>
                <c:pt idx="32139">
                  <c:v>-5.2161810000000003E-3</c:v>
                </c:pt>
                <c:pt idx="32140">
                  <c:v>4.8874210000000003E-3</c:v>
                </c:pt>
                <c:pt idx="32141">
                  <c:v>3.3281410000000002E-3</c:v>
                </c:pt>
                <c:pt idx="32142">
                  <c:v>1.387178E-3</c:v>
                </c:pt>
                <c:pt idx="32143">
                  <c:v>5.3150500000000004E-4</c:v>
                </c:pt>
                <c:pt idx="32144">
                  <c:v>8.5241190000000001E-3</c:v>
                </c:pt>
                <c:pt idx="32145">
                  <c:v>5.3809799999999998E-4</c:v>
                </c:pt>
                <c:pt idx="32146">
                  <c:v>-4.9223330000000001E-3</c:v>
                </c:pt>
                <c:pt idx="32147">
                  <c:v>4.7792970000000001E-3</c:v>
                </c:pt>
                <c:pt idx="32148">
                  <c:v>-1.972995E-3</c:v>
                </c:pt>
                <c:pt idx="32149">
                  <c:v>3.5858209999999999E-3</c:v>
                </c:pt>
                <c:pt idx="32150">
                  <c:v>1.220692E-3</c:v>
                </c:pt>
                <c:pt idx="32151">
                  <c:v>1.594867E-3</c:v>
                </c:pt>
                <c:pt idx="32152">
                  <c:v>-5.3410209999999996E-3</c:v>
                </c:pt>
                <c:pt idx="32153">
                  <c:v>5.7998499999999998E-4</c:v>
                </c:pt>
                <c:pt idx="32154">
                  <c:v>-2.542824E-3</c:v>
                </c:pt>
                <c:pt idx="32155">
                  <c:v>2.6956139999999998E-3</c:v>
                </c:pt>
                <c:pt idx="32156">
                  <c:v>1.4787520000000001E-3</c:v>
                </c:pt>
                <c:pt idx="32157">
                  <c:v>1.965844E-3</c:v>
                </c:pt>
                <c:pt idx="32158">
                  <c:v>-4.1551260000000003E-3</c:v>
                </c:pt>
                <c:pt idx="32159">
                  <c:v>-1.3002179999999999E-3</c:v>
                </c:pt>
                <c:pt idx="32160">
                  <c:v>2.0887050000000002E-3</c:v>
                </c:pt>
                <c:pt idx="32161">
                  <c:v>1.666594E-3</c:v>
                </c:pt>
                <c:pt idx="32162">
                  <c:v>-4.4195659999999998E-3</c:v>
                </c:pt>
                <c:pt idx="32163">
                  <c:v>1.4127569999999999E-3</c:v>
                </c:pt>
                <c:pt idx="32164">
                  <c:v>2.6276659999999999E-3</c:v>
                </c:pt>
                <c:pt idx="32165">
                  <c:v>-6.86105E-4</c:v>
                </c:pt>
                <c:pt idx="32166">
                  <c:v>-3.5484710000000001E-3</c:v>
                </c:pt>
                <c:pt idx="32167">
                  <c:v>1.1285729999999999E-3</c:v>
                </c:pt>
                <c:pt idx="32168">
                  <c:v>6.5997099999999997E-4</c:v>
                </c:pt>
                <c:pt idx="32169">
                  <c:v>4.7111710000000001E-3</c:v>
                </c:pt>
                <c:pt idx="32170">
                  <c:v>-1.70175E-4</c:v>
                </c:pt>
                <c:pt idx="32171">
                  <c:v>3.2985929999999998E-3</c:v>
                </c:pt>
                <c:pt idx="32172">
                  <c:v>-4.0001680000000001E-3</c:v>
                </c:pt>
                <c:pt idx="32173">
                  <c:v>-5.6762000000000002E-4</c:v>
                </c:pt>
                <c:pt idx="32174">
                  <c:v>2.0993330000000001E-3</c:v>
                </c:pt>
                <c:pt idx="32175">
                  <c:v>-2.3593310000000001E-3</c:v>
                </c:pt>
                <c:pt idx="32176">
                  <c:v>5.7867969999999998E-3</c:v>
                </c:pt>
                <c:pt idx="32177">
                  <c:v>1.606966E-3</c:v>
                </c:pt>
                <c:pt idx="32178">
                  <c:v>-3.3716620000000001E-3</c:v>
                </c:pt>
                <c:pt idx="32179">
                  <c:v>1.6635759999999999E-3</c:v>
                </c:pt>
                <c:pt idx="32180">
                  <c:v>1.4057189999999999E-3</c:v>
                </c:pt>
                <c:pt idx="32181">
                  <c:v>-1.6673416E-2</c:v>
                </c:pt>
                <c:pt idx="32182">
                  <c:v>3.3866650000000001E-3</c:v>
                </c:pt>
                <c:pt idx="32183">
                  <c:v>-1.185183E-3</c:v>
                </c:pt>
                <c:pt idx="32184">
                  <c:v>-3.47821E-4</c:v>
                </c:pt>
                <c:pt idx="32185">
                  <c:v>1.1909539999999999E-3</c:v>
                </c:pt>
                <c:pt idx="32186">
                  <c:v>-4.1380940000000001E-3</c:v>
                </c:pt>
                <c:pt idx="32187">
                  <c:v>-3.2408760000000002E-3</c:v>
                </c:pt>
                <c:pt idx="32188">
                  <c:v>1.900938E-3</c:v>
                </c:pt>
                <c:pt idx="32189">
                  <c:v>5.7563969999999999E-3</c:v>
                </c:pt>
                <c:pt idx="32190">
                  <c:v>1.1887085E-2</c:v>
                </c:pt>
                <c:pt idx="32191">
                  <c:v>1.088765E-3</c:v>
                </c:pt>
                <c:pt idx="32192">
                  <c:v>6.0154470000000002E-3</c:v>
                </c:pt>
                <c:pt idx="32193">
                  <c:v>-1.3697272E-2</c:v>
                </c:pt>
                <c:pt idx="32194">
                  <c:v>-3.3503149000000003E-2</c:v>
                </c:pt>
                <c:pt idx="32195">
                  <c:v>5.63742E-4</c:v>
                </c:pt>
                <c:pt idx="32196">
                  <c:v>3.6616116999999997E-2</c:v>
                </c:pt>
                <c:pt idx="32197">
                  <c:v>1.1692128E-2</c:v>
                </c:pt>
                <c:pt idx="32198">
                  <c:v>-2.0022036999999999E-2</c:v>
                </c:pt>
                <c:pt idx="32199">
                  <c:v>-6.6284669999999999E-3</c:v>
                </c:pt>
                <c:pt idx="32200">
                  <c:v>1.291E-3</c:v>
                </c:pt>
                <c:pt idx="32201">
                  <c:v>-1.6423816000000001E-2</c:v>
                </c:pt>
                <c:pt idx="32202">
                  <c:v>-1.3627228E-2</c:v>
                </c:pt>
                <c:pt idx="32203">
                  <c:v>1.4525579E-2</c:v>
                </c:pt>
                <c:pt idx="32204">
                  <c:v>-4.2630860000000001E-3</c:v>
                </c:pt>
                <c:pt idx="32205">
                  <c:v>-8.3640880000000004E-3</c:v>
                </c:pt>
                <c:pt idx="32206">
                  <c:v>-3.133842E-3</c:v>
                </c:pt>
                <c:pt idx="32207">
                  <c:v>-8.3926300000000003E-4</c:v>
                </c:pt>
                <c:pt idx="32208">
                  <c:v>-2.660408E-3</c:v>
                </c:pt>
                <c:pt idx="32209">
                  <c:v>-1.3557249999999999E-3</c:v>
                </c:pt>
                <c:pt idx="32210">
                  <c:v>-4.2536759999999996E-3</c:v>
                </c:pt>
                <c:pt idx="32211">
                  <c:v>-7.2832879999999997E-3</c:v>
                </c:pt>
                <c:pt idx="32212">
                  <c:v>-1.3478232999999999E-2</c:v>
                </c:pt>
                <c:pt idx="32213">
                  <c:v>1.7676225E-2</c:v>
                </c:pt>
                <c:pt idx="32214">
                  <c:v>-1.7879386000000001E-2</c:v>
                </c:pt>
                <c:pt idx="32215">
                  <c:v>1.908168E-3</c:v>
                </c:pt>
                <c:pt idx="32216">
                  <c:v>3.6558860000000001E-3</c:v>
                </c:pt>
                <c:pt idx="32217">
                  <c:v>-4.5261440000000002E-3</c:v>
                </c:pt>
                <c:pt idx="32218">
                  <c:v>-1.1198908E-2</c:v>
                </c:pt>
                <c:pt idx="32219">
                  <c:v>-9.6031429999999997E-3</c:v>
                </c:pt>
                <c:pt idx="32220">
                  <c:v>9.2967929999999994E-3</c:v>
                </c:pt>
                <c:pt idx="32221">
                  <c:v>-1.4210397E-2</c:v>
                </c:pt>
                <c:pt idx="32222">
                  <c:v>-4.701406E-3</c:v>
                </c:pt>
                <c:pt idx="32223">
                  <c:v>-2.0387769999999999E-3</c:v>
                </c:pt>
                <c:pt idx="32224">
                  <c:v>4.7447779999999998E-3</c:v>
                </c:pt>
                <c:pt idx="32225">
                  <c:v>-6.5582100000000001E-3</c:v>
                </c:pt>
                <c:pt idx="32226">
                  <c:v>-3.5943780000000001E-3</c:v>
                </c:pt>
                <c:pt idx="32227">
                  <c:v>1.717668E-2</c:v>
                </c:pt>
                <c:pt idx="32228">
                  <c:v>6.1186010000000004E-3</c:v>
                </c:pt>
                <c:pt idx="32229">
                  <c:v>-8.8371779999999994E-3</c:v>
                </c:pt>
                <c:pt idx="32230">
                  <c:v>8.6089990000000009E-3</c:v>
                </c:pt>
                <c:pt idx="32231">
                  <c:v>3.902394E-3</c:v>
                </c:pt>
                <c:pt idx="32232">
                  <c:v>-4.0166159999999998E-3</c:v>
                </c:pt>
                <c:pt idx="32233">
                  <c:v>-4.5614990000000001E-3</c:v>
                </c:pt>
                <c:pt idx="32234">
                  <c:v>1.2454908000000001E-2</c:v>
                </c:pt>
                <c:pt idx="32235">
                  <c:v>-7.2215910000000003E-3</c:v>
                </c:pt>
                <c:pt idx="32236">
                  <c:v>-2.6944199999999999E-3</c:v>
                </c:pt>
                <c:pt idx="32237">
                  <c:v>1.2388659E-2</c:v>
                </c:pt>
                <c:pt idx="32238">
                  <c:v>-4.3746080000000003E-3</c:v>
                </c:pt>
                <c:pt idx="32239">
                  <c:v>6.3266699999999995E-4</c:v>
                </c:pt>
                <c:pt idx="32240">
                  <c:v>-5.4334810000000004E-3</c:v>
                </c:pt>
                <c:pt idx="32241">
                  <c:v>-6.6358989999999998E-3</c:v>
                </c:pt>
                <c:pt idx="32242">
                  <c:v>-4.2782660000000002E-3</c:v>
                </c:pt>
                <c:pt idx="32243">
                  <c:v>1.2132932000000001E-2</c:v>
                </c:pt>
                <c:pt idx="32244">
                  <c:v>-2.5350099999999999E-3</c:v>
                </c:pt>
                <c:pt idx="32245">
                  <c:v>-9.3303320000000002E-3</c:v>
                </c:pt>
                <c:pt idx="32246">
                  <c:v>2.4545859999999999E-3</c:v>
                </c:pt>
                <c:pt idx="32247">
                  <c:v>5.4794049999999997E-3</c:v>
                </c:pt>
                <c:pt idx="32248">
                  <c:v>-1.4700763E-2</c:v>
                </c:pt>
                <c:pt idx="32249">
                  <c:v>-1.5620569999999999E-3</c:v>
                </c:pt>
                <c:pt idx="32250">
                  <c:v>1.3178997E-2</c:v>
                </c:pt>
                <c:pt idx="32251">
                  <c:v>-4.2556540000000002E-3</c:v>
                </c:pt>
                <c:pt idx="32252">
                  <c:v>3.6330099999999999E-3</c:v>
                </c:pt>
                <c:pt idx="32253">
                  <c:v>-2.299981E-3</c:v>
                </c:pt>
                <c:pt idx="32254">
                  <c:v>-1.9568999999999999E-4</c:v>
                </c:pt>
                <c:pt idx="32255">
                  <c:v>1.5974159999999999E-3</c:v>
                </c:pt>
                <c:pt idx="32256">
                  <c:v>3.0858439999999999E-3</c:v>
                </c:pt>
                <c:pt idx="32257">
                  <c:v>1.8101899999999999E-3</c:v>
                </c:pt>
                <c:pt idx="32258">
                  <c:v>8.7061150000000004E-3</c:v>
                </c:pt>
                <c:pt idx="32259">
                  <c:v>-1.12521E-3</c:v>
                </c:pt>
                <c:pt idx="32260">
                  <c:v>1.890617E-3</c:v>
                </c:pt>
                <c:pt idx="32261">
                  <c:v>-5.3179400000000004E-4</c:v>
                </c:pt>
                <c:pt idx="32262">
                  <c:v>9.1208069999999999E-3</c:v>
                </c:pt>
                <c:pt idx="32263">
                  <c:v>1.89645E-3</c:v>
                </c:pt>
                <c:pt idx="32264">
                  <c:v>2.48014E-3</c:v>
                </c:pt>
                <c:pt idx="32265">
                  <c:v>2.4641609999999999E-3</c:v>
                </c:pt>
                <c:pt idx="32266">
                  <c:v>5.7018040000000004E-3</c:v>
                </c:pt>
                <c:pt idx="32267">
                  <c:v>-5.805981E-3</c:v>
                </c:pt>
                <c:pt idx="32268">
                  <c:v>1.0187740000000001E-3</c:v>
                </c:pt>
                <c:pt idx="32269">
                  <c:v>1.1748360000000001E-3</c:v>
                </c:pt>
                <c:pt idx="32270">
                  <c:v>8.1264470000000002E-3</c:v>
                </c:pt>
                <c:pt idx="32271">
                  <c:v>2.6266499999999998E-4</c:v>
                </c:pt>
                <c:pt idx="32272">
                  <c:v>-1.6238799999999999E-4</c:v>
                </c:pt>
                <c:pt idx="32273">
                  <c:v>-1.2936989999999999E-3</c:v>
                </c:pt>
                <c:pt idx="32274">
                  <c:v>-1.9535149999999999E-3</c:v>
                </c:pt>
                <c:pt idx="32275">
                  <c:v>5.1584559999999996E-3</c:v>
                </c:pt>
                <c:pt idx="32276">
                  <c:v>-2.5270700000000002E-4</c:v>
                </c:pt>
                <c:pt idx="32277">
                  <c:v>2.1020600000000002E-3</c:v>
                </c:pt>
                <c:pt idx="32278">
                  <c:v>-2.1138260000000001E-3</c:v>
                </c:pt>
                <c:pt idx="32279">
                  <c:v>-1.5289959999999999E-3</c:v>
                </c:pt>
                <c:pt idx="32280">
                  <c:v>3.202706E-3</c:v>
                </c:pt>
                <c:pt idx="32281">
                  <c:v>-2.7614430000000001E-3</c:v>
                </c:pt>
                <c:pt idx="32282" formatCode="0.00E+00">
                  <c:v>6.3942000000000005E-5</c:v>
                </c:pt>
                <c:pt idx="32283">
                  <c:v>-7.6424470000000001E-3</c:v>
                </c:pt>
                <c:pt idx="32284">
                  <c:v>-5.7893049999999998E-3</c:v>
                </c:pt>
                <c:pt idx="32285">
                  <c:v>5.8271369999999996E-3</c:v>
                </c:pt>
                <c:pt idx="32286">
                  <c:v>-7.7160599999999998E-4</c:v>
                </c:pt>
                <c:pt idx="32287">
                  <c:v>-2.7993369999999998E-3</c:v>
                </c:pt>
                <c:pt idx="32288">
                  <c:v>-1.7239899999999999E-3</c:v>
                </c:pt>
                <c:pt idx="32289">
                  <c:v>-1.246219E-3</c:v>
                </c:pt>
                <c:pt idx="32290">
                  <c:v>-4.843249E-3</c:v>
                </c:pt>
                <c:pt idx="32291">
                  <c:v>-2.6757019999999999E-3</c:v>
                </c:pt>
                <c:pt idx="32292">
                  <c:v>4.3413849999999997E-3</c:v>
                </c:pt>
                <c:pt idx="32293">
                  <c:v>1.39183E-4</c:v>
                </c:pt>
                <c:pt idx="32294">
                  <c:v>-1.9547850000000001E-3</c:v>
                </c:pt>
                <c:pt idx="32295">
                  <c:v>1.3914769999999999E-3</c:v>
                </c:pt>
                <c:pt idx="32296">
                  <c:v>-2.7667569999999999E-3</c:v>
                </c:pt>
                <c:pt idx="32297">
                  <c:v>-5.3391039999999999E-3</c:v>
                </c:pt>
                <c:pt idx="32298">
                  <c:v>6.2545099999999996E-4</c:v>
                </c:pt>
                <c:pt idx="32299">
                  <c:v>-3.8827480000000001E-3</c:v>
                </c:pt>
                <c:pt idx="32300">
                  <c:v>3.9266420000000002E-3</c:v>
                </c:pt>
                <c:pt idx="32301">
                  <c:v>-4.5235680000000004E-3</c:v>
                </c:pt>
                <c:pt idx="32302">
                  <c:v>-3.7264709999999999E-3</c:v>
                </c:pt>
                <c:pt idx="32303">
                  <c:v>-2.0076669999999999E-3</c:v>
                </c:pt>
                <c:pt idx="32304">
                  <c:v>-3.1024160000000002E-3</c:v>
                </c:pt>
                <c:pt idx="32305">
                  <c:v>-4.7032419999999998E-3</c:v>
                </c:pt>
                <c:pt idx="32306">
                  <c:v>-2.3165680000000002E-3</c:v>
                </c:pt>
                <c:pt idx="32307">
                  <c:v>-9.6687800000000001E-4</c:v>
                </c:pt>
                <c:pt idx="32308">
                  <c:v>2.2166260000000002E-3</c:v>
                </c:pt>
                <c:pt idx="32309">
                  <c:v>-8.3990000000000002E-3</c:v>
                </c:pt>
                <c:pt idx="32310">
                  <c:v>-1.250784E-3</c:v>
                </c:pt>
                <c:pt idx="32311">
                  <c:v>-1.2414629999999999E-3</c:v>
                </c:pt>
                <c:pt idx="32312">
                  <c:v>-2.3733320000000001E-3</c:v>
                </c:pt>
                <c:pt idx="32313">
                  <c:v>-6.8447789999999996E-3</c:v>
                </c:pt>
                <c:pt idx="32314">
                  <c:v>-7.1613019999999996E-3</c:v>
                </c:pt>
                <c:pt idx="32315">
                  <c:v>-2.3047620000000001E-3</c:v>
                </c:pt>
                <c:pt idx="32316">
                  <c:v>1.083971E-3</c:v>
                </c:pt>
                <c:pt idx="32317">
                  <c:v>-1.4053968999999999E-2</c:v>
                </c:pt>
                <c:pt idx="32318">
                  <c:v>-2.4792999999999998E-3</c:v>
                </c:pt>
                <c:pt idx="32319">
                  <c:v>-1.2038451E-2</c:v>
                </c:pt>
                <c:pt idx="32320">
                  <c:v>-2.56215E-3</c:v>
                </c:pt>
                <c:pt idx="32321">
                  <c:v>-1.0037644E-2</c:v>
                </c:pt>
                <c:pt idx="32322">
                  <c:v>-7.8563620000000004E-3</c:v>
                </c:pt>
                <c:pt idx="32323">
                  <c:v>-3.4518199999999998E-4</c:v>
                </c:pt>
                <c:pt idx="32324">
                  <c:v>-3.2622570000000002E-3</c:v>
                </c:pt>
                <c:pt idx="32325">
                  <c:v>-8.3891079999999993E-3</c:v>
                </c:pt>
                <c:pt idx="32326">
                  <c:v>-1.0308993000000001E-2</c:v>
                </c:pt>
                <c:pt idx="32327">
                  <c:v>-9.0205560000000008E-3</c:v>
                </c:pt>
                <c:pt idx="32328">
                  <c:v>-5.0788500000000002E-3</c:v>
                </c:pt>
                <c:pt idx="32329">
                  <c:v>-7.4429379999999996E-3</c:v>
                </c:pt>
                <c:pt idx="32330">
                  <c:v>-2.7388949999999999E-3</c:v>
                </c:pt>
                <c:pt idx="32331">
                  <c:v>-8.4399239999999997E-3</c:v>
                </c:pt>
                <c:pt idx="32332">
                  <c:v>-5.7371829999999999E-3</c:v>
                </c:pt>
                <c:pt idx="32333">
                  <c:v>-3.4454800000000002E-4</c:v>
                </c:pt>
                <c:pt idx="32334">
                  <c:v>-5.5607419999999996E-3</c:v>
                </c:pt>
                <c:pt idx="32335">
                  <c:v>-6.0267960000000001E-3</c:v>
                </c:pt>
                <c:pt idx="32336">
                  <c:v>-3.0736420000000001E-3</c:v>
                </c:pt>
                <c:pt idx="32337">
                  <c:v>-5.8577109999999998E-3</c:v>
                </c:pt>
                <c:pt idx="32338">
                  <c:v>-4.7849770000000002E-3</c:v>
                </c:pt>
                <c:pt idx="32339">
                  <c:v>-5.1554219999999998E-3</c:v>
                </c:pt>
                <c:pt idx="32340">
                  <c:v>2.3750590000000001E-3</c:v>
                </c:pt>
                <c:pt idx="32341">
                  <c:v>-9.8605680000000001E-3</c:v>
                </c:pt>
                <c:pt idx="32342">
                  <c:v>-4.6684179999999997E-3</c:v>
                </c:pt>
                <c:pt idx="32343">
                  <c:v>2.1761720000000001E-3</c:v>
                </c:pt>
                <c:pt idx="32344">
                  <c:v>-4.2352359999999999E-3</c:v>
                </c:pt>
                <c:pt idx="32345">
                  <c:v>-2.8416040000000002E-3</c:v>
                </c:pt>
                <c:pt idx="32346">
                  <c:v>-6.4553600000000005E-4</c:v>
                </c:pt>
                <c:pt idx="32347">
                  <c:v>4.1806450000000002E-3</c:v>
                </c:pt>
                <c:pt idx="32348">
                  <c:v>-7.5063209999999998E-3</c:v>
                </c:pt>
                <c:pt idx="32349">
                  <c:v>-8.4495600000000001E-4</c:v>
                </c:pt>
                <c:pt idx="32350">
                  <c:v>-3.4061690000000001E-3</c:v>
                </c:pt>
                <c:pt idx="32351">
                  <c:v>-3.9302790000000001E-3</c:v>
                </c:pt>
                <c:pt idx="32352">
                  <c:v>-3.1882999999999998E-4</c:v>
                </c:pt>
                <c:pt idx="32353">
                  <c:v>-2.4778539999999998E-3</c:v>
                </c:pt>
                <c:pt idx="32354">
                  <c:v>-4.8718959999999997E-3</c:v>
                </c:pt>
                <c:pt idx="32355">
                  <c:v>-7.2522289999999998E-3</c:v>
                </c:pt>
                <c:pt idx="32356">
                  <c:v>-1.6360540000000001E-3</c:v>
                </c:pt>
                <c:pt idx="32357">
                  <c:v>-3.4225029999999999E-3</c:v>
                </c:pt>
                <c:pt idx="32358">
                  <c:v>-6.1770610000000002E-3</c:v>
                </c:pt>
                <c:pt idx="32359">
                  <c:v>-5.0883609999999996E-3</c:v>
                </c:pt>
                <c:pt idx="32360">
                  <c:v>-8.4465570000000004E-3</c:v>
                </c:pt>
                <c:pt idx="32361">
                  <c:v>-4.5924299999999998E-3</c:v>
                </c:pt>
                <c:pt idx="32362">
                  <c:v>1.8900970000000001E-3</c:v>
                </c:pt>
                <c:pt idx="32363">
                  <c:v>-6.8456039999999999E-3</c:v>
                </c:pt>
                <c:pt idx="32364">
                  <c:v>-2.993037E-3</c:v>
                </c:pt>
                <c:pt idx="32365">
                  <c:v>-5.1363490000000001E-3</c:v>
                </c:pt>
                <c:pt idx="32366">
                  <c:v>-5.575834E-3</c:v>
                </c:pt>
                <c:pt idx="32367">
                  <c:v>-7.9681519999999992E-3</c:v>
                </c:pt>
                <c:pt idx="32368">
                  <c:v>-4.1174990000000002E-3</c:v>
                </c:pt>
                <c:pt idx="32369">
                  <c:v>-2.3062830000000001E-3</c:v>
                </c:pt>
                <c:pt idx="32370">
                  <c:v>-3.618905E-3</c:v>
                </c:pt>
                <c:pt idx="32371">
                  <c:v>-2.822087E-3</c:v>
                </c:pt>
                <c:pt idx="32372">
                  <c:v>-8.0432779999999992E-3</c:v>
                </c:pt>
                <c:pt idx="32373">
                  <c:v>-3.2839430000000001E-3</c:v>
                </c:pt>
                <c:pt idx="32374">
                  <c:v>-4.2717600000000003E-3</c:v>
                </c:pt>
                <c:pt idx="32375">
                  <c:v>8.15677E-4</c:v>
                </c:pt>
                <c:pt idx="32376">
                  <c:v>-3.9288589999999998E-3</c:v>
                </c:pt>
                <c:pt idx="32377">
                  <c:v>-7.5222630000000004E-3</c:v>
                </c:pt>
                <c:pt idx="32378">
                  <c:v>-1.348218E-3</c:v>
                </c:pt>
                <c:pt idx="32379">
                  <c:v>-7.5749550000000004E-3</c:v>
                </c:pt>
                <c:pt idx="32380">
                  <c:v>-3.2700999999999997E-4</c:v>
                </c:pt>
                <c:pt idx="32381">
                  <c:v>-8.0483129999999996E-3</c:v>
                </c:pt>
                <c:pt idx="32382">
                  <c:v>-2.8610829999999999E-3</c:v>
                </c:pt>
                <c:pt idx="32383">
                  <c:v>-5.4912210000000001E-3</c:v>
                </c:pt>
                <c:pt idx="32384">
                  <c:v>-4.7694540000000002E-3</c:v>
                </c:pt>
                <c:pt idx="32385">
                  <c:v>1.2050819999999999E-3</c:v>
                </c:pt>
                <c:pt idx="32386">
                  <c:v>-2.3472200000000001E-3</c:v>
                </c:pt>
                <c:pt idx="32387">
                  <c:v>-3.4710740000000002E-3</c:v>
                </c:pt>
                <c:pt idx="32388">
                  <c:v>-3.9956280000000002E-3</c:v>
                </c:pt>
                <c:pt idx="32389">
                  <c:v>-1.955381E-3</c:v>
                </c:pt>
                <c:pt idx="32390">
                  <c:v>5.8665009999999997E-3</c:v>
                </c:pt>
                <c:pt idx="32391">
                  <c:v>-1.2670419999999999E-3</c:v>
                </c:pt>
                <c:pt idx="32392" formatCode="0.00E+00">
                  <c:v>8.3675600000000002E-5</c:v>
                </c:pt>
                <c:pt idx="32393">
                  <c:v>-4.9744660000000003E-3</c:v>
                </c:pt>
                <c:pt idx="32394">
                  <c:v>-1.8921490000000001E-3</c:v>
                </c:pt>
                <c:pt idx="32395">
                  <c:v>-2.4942900000000001E-3</c:v>
                </c:pt>
                <c:pt idx="32396">
                  <c:v>-7.7688099999999999E-4</c:v>
                </c:pt>
                <c:pt idx="32397">
                  <c:v>8.7561700000000006E-3</c:v>
                </c:pt>
                <c:pt idx="32398">
                  <c:v>1.033675E-3</c:v>
                </c:pt>
                <c:pt idx="32399">
                  <c:v>-2.4313640000000001E-3</c:v>
                </c:pt>
                <c:pt idx="32400">
                  <c:v>3.7068549999999998E-3</c:v>
                </c:pt>
                <c:pt idx="32401">
                  <c:v>-7.2059799999999999E-3</c:v>
                </c:pt>
                <c:pt idx="32402">
                  <c:v>3.3404670000000002E-3</c:v>
                </c:pt>
                <c:pt idx="32403">
                  <c:v>-2.8031789999999998E-3</c:v>
                </c:pt>
                <c:pt idx="32404">
                  <c:v>-3.347427E-3</c:v>
                </c:pt>
                <c:pt idx="32405">
                  <c:v>8.6196500000000002E-4</c:v>
                </c:pt>
                <c:pt idx="32406">
                  <c:v>-4.7742349999999999E-3</c:v>
                </c:pt>
                <c:pt idx="32407">
                  <c:v>3.233624E-3</c:v>
                </c:pt>
                <c:pt idx="32408">
                  <c:v>-4.1795779999999998E-3</c:v>
                </c:pt>
                <c:pt idx="32409">
                  <c:v>-4.192894E-3</c:v>
                </c:pt>
                <c:pt idx="32410">
                  <c:v>-5.0412870000000002E-3</c:v>
                </c:pt>
                <c:pt idx="32411">
                  <c:v>-3.9477929999999998E-3</c:v>
                </c:pt>
                <c:pt idx="32412">
                  <c:v>3.0015199999999998E-4</c:v>
                </c:pt>
                <c:pt idx="32413">
                  <c:v>-1.382699E-3</c:v>
                </c:pt>
                <c:pt idx="32414">
                  <c:v>3.994984E-3</c:v>
                </c:pt>
                <c:pt idx="32415">
                  <c:v>-8.9921870000000004E-3</c:v>
                </c:pt>
                <c:pt idx="32416">
                  <c:v>-2.1517569999999998E-3</c:v>
                </c:pt>
                <c:pt idx="32417">
                  <c:v>-6.0831160000000004E-3</c:v>
                </c:pt>
                <c:pt idx="32418">
                  <c:v>6.2034000000000004E-4</c:v>
                </c:pt>
                <c:pt idx="32419">
                  <c:v>-4.2692229999999999E-3</c:v>
                </c:pt>
                <c:pt idx="32420">
                  <c:v>-8.3801420000000001E-3</c:v>
                </c:pt>
                <c:pt idx="32421">
                  <c:v>-1.485751E-3</c:v>
                </c:pt>
                <c:pt idx="32422">
                  <c:v>-7.1987140000000002E-3</c:v>
                </c:pt>
                <c:pt idx="32423">
                  <c:v>-2.955765E-3</c:v>
                </c:pt>
                <c:pt idx="32424">
                  <c:v>-6.6117279999999999E-3</c:v>
                </c:pt>
                <c:pt idx="32425">
                  <c:v>-2.8465510000000001E-3</c:v>
                </c:pt>
                <c:pt idx="32426">
                  <c:v>-4.5179119999999998E-3</c:v>
                </c:pt>
                <c:pt idx="32427">
                  <c:v>-3.4683610000000001E-3</c:v>
                </c:pt>
                <c:pt idx="32428">
                  <c:v>-2.7178950000000001E-3</c:v>
                </c:pt>
                <c:pt idx="32429">
                  <c:v>-1.8409159999999999E-3</c:v>
                </c:pt>
                <c:pt idx="32430">
                  <c:v>-2.1132799999999999E-3</c:v>
                </c:pt>
                <c:pt idx="32431">
                  <c:v>-2.9575019999999999E-3</c:v>
                </c:pt>
                <c:pt idx="32432">
                  <c:v>-6.2854770000000003E-3</c:v>
                </c:pt>
                <c:pt idx="32433">
                  <c:v>-9.7167200000000003E-4</c:v>
                </c:pt>
                <c:pt idx="32434">
                  <c:v>-7.4719670000000004E-3</c:v>
                </c:pt>
                <c:pt idx="32435">
                  <c:v>1.720467E-3</c:v>
                </c:pt>
                <c:pt idx="32436">
                  <c:v>1.947736E-3</c:v>
                </c:pt>
                <c:pt idx="32437">
                  <c:v>-8.2495079999999991E-3</c:v>
                </c:pt>
                <c:pt idx="32438">
                  <c:v>-2.7398460000000002E-3</c:v>
                </c:pt>
                <c:pt idx="32439">
                  <c:v>3.9010120000000001E-3</c:v>
                </c:pt>
                <c:pt idx="32440">
                  <c:v>9.3578499999999996E-4</c:v>
                </c:pt>
                <c:pt idx="32441">
                  <c:v>-1.43789E-3</c:v>
                </c:pt>
                <c:pt idx="32442">
                  <c:v>-7.3390620000000004E-3</c:v>
                </c:pt>
                <c:pt idx="32443">
                  <c:v>3.8390239999999999E-3</c:v>
                </c:pt>
                <c:pt idx="32444">
                  <c:v>-4.1340370000000001E-3</c:v>
                </c:pt>
                <c:pt idx="32445">
                  <c:v>-4.514868E-3</c:v>
                </c:pt>
                <c:pt idx="32446">
                  <c:v>-4.9849550000000001E-3</c:v>
                </c:pt>
                <c:pt idx="32447">
                  <c:v>1.806373E-3</c:v>
                </c:pt>
                <c:pt idx="32448">
                  <c:v>-7.2943900000000002E-4</c:v>
                </c:pt>
                <c:pt idx="32449">
                  <c:v>-9.6920419999999997E-3</c:v>
                </c:pt>
                <c:pt idx="32450">
                  <c:v>-7.3974100000000001E-3</c:v>
                </c:pt>
                <c:pt idx="32451">
                  <c:v>-9.8638299999999996E-4</c:v>
                </c:pt>
                <c:pt idx="32452">
                  <c:v>1.037201E-3</c:v>
                </c:pt>
                <c:pt idx="32453">
                  <c:v>7.4798200000000001E-4</c:v>
                </c:pt>
                <c:pt idx="32454">
                  <c:v>-3.3810089999999999E-3</c:v>
                </c:pt>
                <c:pt idx="32455">
                  <c:v>2.095516E-3</c:v>
                </c:pt>
                <c:pt idx="32456">
                  <c:v>-1.0965931999999999E-2</c:v>
                </c:pt>
                <c:pt idx="32457">
                  <c:v>-2.2512700000000001E-3</c:v>
                </c:pt>
                <c:pt idx="32458">
                  <c:v>4.9157020000000001E-3</c:v>
                </c:pt>
                <c:pt idx="32459">
                  <c:v>2.7281810000000001E-3</c:v>
                </c:pt>
                <c:pt idx="32460">
                  <c:v>-3.8369929999999999E-3</c:v>
                </c:pt>
                <c:pt idx="32461">
                  <c:v>9.0742899999999996E-4</c:v>
                </c:pt>
                <c:pt idx="32462">
                  <c:v>5.8525260000000003E-3</c:v>
                </c:pt>
                <c:pt idx="32463">
                  <c:v>1.1477849999999999E-3</c:v>
                </c:pt>
                <c:pt idx="32464">
                  <c:v>4.355968E-3</c:v>
                </c:pt>
                <c:pt idx="32465">
                  <c:v>5.4020580000000004E-3</c:v>
                </c:pt>
                <c:pt idx="32466">
                  <c:v>1.885227E-3</c:v>
                </c:pt>
                <c:pt idx="32467">
                  <c:v>1.0205475E-2</c:v>
                </c:pt>
                <c:pt idx="32468">
                  <c:v>-3.6483650000000002E-3</c:v>
                </c:pt>
                <c:pt idx="32469">
                  <c:v>1.0106063E-2</c:v>
                </c:pt>
                <c:pt idx="32470">
                  <c:v>4.4898359999999997E-3</c:v>
                </c:pt>
                <c:pt idx="32471">
                  <c:v>7.1015979999999998E-3</c:v>
                </c:pt>
                <c:pt idx="32472">
                  <c:v>5.572792E-3</c:v>
                </c:pt>
                <c:pt idx="32473">
                  <c:v>4.4153819999999998E-3</c:v>
                </c:pt>
                <c:pt idx="32474">
                  <c:v>1.2696381E-2</c:v>
                </c:pt>
                <c:pt idx="32475">
                  <c:v>6.3146199999999995E-4</c:v>
                </c:pt>
                <c:pt idx="32476">
                  <c:v>8.5730830000000004E-3</c:v>
                </c:pt>
                <c:pt idx="32477">
                  <c:v>4.3620940000000004E-3</c:v>
                </c:pt>
                <c:pt idx="32478">
                  <c:v>1.1450935000000001E-2</c:v>
                </c:pt>
                <c:pt idx="32479">
                  <c:v>4.7735909999999998E-3</c:v>
                </c:pt>
                <c:pt idx="32480">
                  <c:v>-9.0182200000000004E-4</c:v>
                </c:pt>
                <c:pt idx="32481">
                  <c:v>7.6839430000000004E-3</c:v>
                </c:pt>
                <c:pt idx="32482">
                  <c:v>-6.0617969999999998E-3</c:v>
                </c:pt>
                <c:pt idx="32483">
                  <c:v>1.3875159E-2</c:v>
                </c:pt>
                <c:pt idx="32484">
                  <c:v>4.1133919999999996E-3</c:v>
                </c:pt>
                <c:pt idx="32485">
                  <c:v>2.1558999999999999E-4</c:v>
                </c:pt>
                <c:pt idx="32486">
                  <c:v>4.7959980000000001E-3</c:v>
                </c:pt>
                <c:pt idx="32487">
                  <c:v>4.8386080000000003E-3</c:v>
                </c:pt>
                <c:pt idx="32488">
                  <c:v>3.553596E-3</c:v>
                </c:pt>
                <c:pt idx="32489">
                  <c:v>-1.073666E-2</c:v>
                </c:pt>
                <c:pt idx="32490">
                  <c:v>4.91385E-3</c:v>
                </c:pt>
                <c:pt idx="32491">
                  <c:v>7.3455819999999998E-3</c:v>
                </c:pt>
                <c:pt idx="32492">
                  <c:v>-1.875968E-3</c:v>
                </c:pt>
                <c:pt idx="32493">
                  <c:v>-4.1508400000000003E-3</c:v>
                </c:pt>
                <c:pt idx="32494">
                  <c:v>5.2325419999999997E-3</c:v>
                </c:pt>
                <c:pt idx="32495">
                  <c:v>-5.8821619999999998E-3</c:v>
                </c:pt>
                <c:pt idx="32496">
                  <c:v>-5.6773639999999998E-3</c:v>
                </c:pt>
                <c:pt idx="32497">
                  <c:v>2.4194450000000001E-3</c:v>
                </c:pt>
                <c:pt idx="32498">
                  <c:v>2.8104089999999998E-3</c:v>
                </c:pt>
                <c:pt idx="32499">
                  <c:v>-4.2536259999999999E-3</c:v>
                </c:pt>
                <c:pt idx="32500">
                  <c:v>-4.2377999999999999E-3</c:v>
                </c:pt>
                <c:pt idx="32501">
                  <c:v>-3.603967E-3</c:v>
                </c:pt>
                <c:pt idx="32502">
                  <c:v>-7.4953900000000002E-3</c:v>
                </c:pt>
                <c:pt idx="32503">
                  <c:v>-1.3893999999999999E-4</c:v>
                </c:pt>
                <c:pt idx="32504">
                  <c:v>2.1940900000000001E-3</c:v>
                </c:pt>
                <c:pt idx="32505">
                  <c:v>-5.304039E-3</c:v>
                </c:pt>
                <c:pt idx="32506">
                  <c:v>-3.699904E-3</c:v>
                </c:pt>
                <c:pt idx="32507">
                  <c:v>8.3591570000000007E-3</c:v>
                </c:pt>
                <c:pt idx="32508">
                  <c:v>-4.6438809999999999E-3</c:v>
                </c:pt>
                <c:pt idx="32509">
                  <c:v>-5.207672E-3</c:v>
                </c:pt>
                <c:pt idx="32510">
                  <c:v>6.7626800000000001E-3</c:v>
                </c:pt>
                <c:pt idx="32511">
                  <c:v>1.6651229999999999E-3</c:v>
                </c:pt>
                <c:pt idx="32512">
                  <c:v>6.0947200000000001E-4</c:v>
                </c:pt>
                <c:pt idx="32513">
                  <c:v>-3.2073710000000001E-3</c:v>
                </c:pt>
                <c:pt idx="32514">
                  <c:v>-1.4682009999999999E-3</c:v>
                </c:pt>
                <c:pt idx="32515">
                  <c:v>6.9519150000000004E-3</c:v>
                </c:pt>
                <c:pt idx="32516">
                  <c:v>-9.7076279999999994E-3</c:v>
                </c:pt>
                <c:pt idx="32517">
                  <c:v>1.937844E-3</c:v>
                </c:pt>
                <c:pt idx="32518">
                  <c:v>3.2131180000000001E-3</c:v>
                </c:pt>
                <c:pt idx="32519">
                  <c:v>-3.3318670000000001E-3</c:v>
                </c:pt>
                <c:pt idx="32520">
                  <c:v>3.2332820000000001E-3</c:v>
                </c:pt>
                <c:pt idx="32521">
                  <c:v>-1.6184649999999999E-3</c:v>
                </c:pt>
                <c:pt idx="32522">
                  <c:v>-2.7307399999999999E-4</c:v>
                </c:pt>
                <c:pt idx="32523">
                  <c:v>9.8195079999999994E-3</c:v>
                </c:pt>
                <c:pt idx="32524">
                  <c:v>1.4152419999999999E-3</c:v>
                </c:pt>
                <c:pt idx="32525">
                  <c:v>-2.1507309999999999E-3</c:v>
                </c:pt>
                <c:pt idx="32526">
                  <c:v>3.8315409999999999E-3</c:v>
                </c:pt>
                <c:pt idx="32527">
                  <c:v>1.0097693E-2</c:v>
                </c:pt>
                <c:pt idx="32528">
                  <c:v>-1.4074039999999999E-3</c:v>
                </c:pt>
                <c:pt idx="32529">
                  <c:v>-2.2755940000000001E-3</c:v>
                </c:pt>
                <c:pt idx="32530">
                  <c:v>-1.04269E-4</c:v>
                </c:pt>
                <c:pt idx="32531">
                  <c:v>4.5077939999999999E-3</c:v>
                </c:pt>
                <c:pt idx="32532">
                  <c:v>-1.0998614E-2</c:v>
                </c:pt>
                <c:pt idx="32533">
                  <c:v>1.6377882999999999E-2</c:v>
                </c:pt>
                <c:pt idx="32534">
                  <c:v>7.8836050000000001E-3</c:v>
                </c:pt>
                <c:pt idx="32535">
                  <c:v>3.8915260000000002E-3</c:v>
                </c:pt>
                <c:pt idx="32536">
                  <c:v>1.1976894E-2</c:v>
                </c:pt>
                <c:pt idx="32537">
                  <c:v>1.1134537E-2</c:v>
                </c:pt>
                <c:pt idx="32538">
                  <c:v>-1.0056071E-2</c:v>
                </c:pt>
                <c:pt idx="32539">
                  <c:v>9.0989820000000003E-3</c:v>
                </c:pt>
                <c:pt idx="32540">
                  <c:v>-1.680471E-2</c:v>
                </c:pt>
                <c:pt idx="32541">
                  <c:v>-8.3821969999999992E-3</c:v>
                </c:pt>
                <c:pt idx="32542">
                  <c:v>1.0460212999999999E-2</c:v>
                </c:pt>
                <c:pt idx="32543">
                  <c:v>3.3548754E-2</c:v>
                </c:pt>
                <c:pt idx="32544">
                  <c:v>1.790914E-3</c:v>
                </c:pt>
                <c:pt idx="32545">
                  <c:v>2.2774493E-2</c:v>
                </c:pt>
                <c:pt idx="32546">
                  <c:v>2.5642095E-2</c:v>
                </c:pt>
                <c:pt idx="32547">
                  <c:v>-2.4163278E-2</c:v>
                </c:pt>
                <c:pt idx="32548">
                  <c:v>-2.4554307000000001E-2</c:v>
                </c:pt>
                <c:pt idx="32549">
                  <c:v>2.5026295E-2</c:v>
                </c:pt>
                <c:pt idx="32550">
                  <c:v>1.0095003999999999E-2</c:v>
                </c:pt>
                <c:pt idx="32551">
                  <c:v>-8.4153299999999999E-4</c:v>
                </c:pt>
                <c:pt idx="32552">
                  <c:v>9.3907629999999999E-3</c:v>
                </c:pt>
                <c:pt idx="32553">
                  <c:v>2.5515138999999999E-2</c:v>
                </c:pt>
                <c:pt idx="32554">
                  <c:v>-3.0413199999999998E-4</c:v>
                </c:pt>
                <c:pt idx="32555">
                  <c:v>-1.1379421000000001E-2</c:v>
                </c:pt>
                <c:pt idx="32556">
                  <c:v>5.4023229999999997E-3</c:v>
                </c:pt>
                <c:pt idx="32557">
                  <c:v>8.4199500000000007E-3</c:v>
                </c:pt>
                <c:pt idx="32558">
                  <c:v>1.0288198E-2</c:v>
                </c:pt>
                <c:pt idx="32559">
                  <c:v>1.1278095E-2</c:v>
                </c:pt>
                <c:pt idx="32560">
                  <c:v>2.9376580000000001E-3</c:v>
                </c:pt>
                <c:pt idx="32561">
                  <c:v>1.5588738E-2</c:v>
                </c:pt>
                <c:pt idx="32562">
                  <c:v>-1.3170713000000001E-2</c:v>
                </c:pt>
                <c:pt idx="32563">
                  <c:v>1.1479239E-2</c:v>
                </c:pt>
                <c:pt idx="32564">
                  <c:v>-7.0356790000000004E-3</c:v>
                </c:pt>
                <c:pt idx="32565">
                  <c:v>3.651587E-3</c:v>
                </c:pt>
                <c:pt idx="32566">
                  <c:v>6.3839279999999997E-3</c:v>
                </c:pt>
                <c:pt idx="32567">
                  <c:v>1.0256695999999999E-2</c:v>
                </c:pt>
                <c:pt idx="32568">
                  <c:v>9.5584399999999996E-3</c:v>
                </c:pt>
                <c:pt idx="32569">
                  <c:v>-3.3954419999999998E-3</c:v>
                </c:pt>
                <c:pt idx="32570">
                  <c:v>-9.5000290000000001E-3</c:v>
                </c:pt>
                <c:pt idx="32571">
                  <c:v>3.9790279999999999E-3</c:v>
                </c:pt>
                <c:pt idx="32572">
                  <c:v>-5.0971510000000003E-3</c:v>
                </c:pt>
                <c:pt idx="32573">
                  <c:v>6.0646900000000002E-3</c:v>
                </c:pt>
                <c:pt idx="32574">
                  <c:v>-6.3419260000000003E-3</c:v>
                </c:pt>
                <c:pt idx="32575">
                  <c:v>2.3022356000000001E-2</c:v>
                </c:pt>
                <c:pt idx="32576">
                  <c:v>7.5940700000000003E-4</c:v>
                </c:pt>
                <c:pt idx="32577">
                  <c:v>-1.4176932E-2</c:v>
                </c:pt>
                <c:pt idx="32578">
                  <c:v>-6.162453E-3</c:v>
                </c:pt>
                <c:pt idx="32579">
                  <c:v>1.0362994E-2</c:v>
                </c:pt>
                <c:pt idx="32580">
                  <c:v>-2.406839E-3</c:v>
                </c:pt>
                <c:pt idx="32581">
                  <c:v>7.9968000000000001E-3</c:v>
                </c:pt>
                <c:pt idx="32582">
                  <c:v>-2.9074349999999999E-3</c:v>
                </c:pt>
                <c:pt idx="32583">
                  <c:v>4.4950880000000004E-3</c:v>
                </c:pt>
                <c:pt idx="32584">
                  <c:v>-6.8264930000000003E-3</c:v>
                </c:pt>
                <c:pt idx="32585">
                  <c:v>-1.4395461999999999E-2</c:v>
                </c:pt>
                <c:pt idx="32586">
                  <c:v>3.4032160000000001E-3</c:v>
                </c:pt>
                <c:pt idx="32587">
                  <c:v>-2.0229739999999999E-3</c:v>
                </c:pt>
                <c:pt idx="32588">
                  <c:v>-1.3824482000000001E-2</c:v>
                </c:pt>
                <c:pt idx="32589">
                  <c:v>-6.7873450000000002E-3</c:v>
                </c:pt>
                <c:pt idx="32590">
                  <c:v>-3.7386099999999998E-3</c:v>
                </c:pt>
                <c:pt idx="32591">
                  <c:v>6.7717799999999996E-4</c:v>
                </c:pt>
                <c:pt idx="32592">
                  <c:v>-1.684892E-2</c:v>
                </c:pt>
                <c:pt idx="32593">
                  <c:v>-9.2487909999999993E-3</c:v>
                </c:pt>
                <c:pt idx="32594">
                  <c:v>7.29376E-4</c:v>
                </c:pt>
                <c:pt idx="32595">
                  <c:v>-1.1633329999999999E-3</c:v>
                </c:pt>
                <c:pt idx="32596">
                  <c:v>-1.291139E-3</c:v>
                </c:pt>
                <c:pt idx="32597">
                  <c:v>-6.7780490000000004E-3</c:v>
                </c:pt>
                <c:pt idx="32598">
                  <c:v>1.201239E-3</c:v>
                </c:pt>
                <c:pt idx="32599">
                  <c:v>-1.6359113000000002E-2</c:v>
                </c:pt>
                <c:pt idx="32600">
                  <c:v>-2.6816880000000002E-3</c:v>
                </c:pt>
                <c:pt idx="32601">
                  <c:v>7.2766699999999998E-3</c:v>
                </c:pt>
                <c:pt idx="32602">
                  <c:v>9.7821580000000009E-3</c:v>
                </c:pt>
                <c:pt idx="32603">
                  <c:v>-3.1056769999999998E-3</c:v>
                </c:pt>
                <c:pt idx="32604">
                  <c:v>-5.5912039999999998E-3</c:v>
                </c:pt>
                <c:pt idx="32605">
                  <c:v>3.6997649999999998E-3</c:v>
                </c:pt>
                <c:pt idx="32606">
                  <c:v>5.3846320000000003E-3</c:v>
                </c:pt>
                <c:pt idx="32607">
                  <c:v>4.164638E-3</c:v>
                </c:pt>
                <c:pt idx="32608">
                  <c:v>2.9176699999999998E-3</c:v>
                </c:pt>
                <c:pt idx="32609">
                  <c:v>4.561107E-3</c:v>
                </c:pt>
                <c:pt idx="32610">
                  <c:v>-3.7034500000000001E-4</c:v>
                </c:pt>
                <c:pt idx="32611">
                  <c:v>-8.880209E-3</c:v>
                </c:pt>
                <c:pt idx="32612">
                  <c:v>6.7333059999999997E-3</c:v>
                </c:pt>
                <c:pt idx="32613">
                  <c:v>-1.8984699999999999E-4</c:v>
                </c:pt>
                <c:pt idx="32614" formatCode="0.00E+00">
                  <c:v>-2.7024400000000002E-5</c:v>
                </c:pt>
                <c:pt idx="32615">
                  <c:v>-4.099264E-3</c:v>
                </c:pt>
                <c:pt idx="32616">
                  <c:v>2.0357840000000001E-3</c:v>
                </c:pt>
                <c:pt idx="32617">
                  <c:v>-5.3571519999999996E-3</c:v>
                </c:pt>
                <c:pt idx="32618">
                  <c:v>-4.2380270000000001E-3</c:v>
                </c:pt>
                <c:pt idx="32619">
                  <c:v>-5.1421699999999997E-3</c:v>
                </c:pt>
                <c:pt idx="32620">
                  <c:v>-5.6227450000000002E-3</c:v>
                </c:pt>
                <c:pt idx="32621">
                  <c:v>1.156598E-3</c:v>
                </c:pt>
                <c:pt idx="32622">
                  <c:v>-1.330033E-3</c:v>
                </c:pt>
                <c:pt idx="32623">
                  <c:v>-6.6694040000000003E-3</c:v>
                </c:pt>
                <c:pt idx="32624">
                  <c:v>-8.3602450000000005E-3</c:v>
                </c:pt>
                <c:pt idx="32625">
                  <c:v>6.0205579999999996E-3</c:v>
                </c:pt>
                <c:pt idx="32626">
                  <c:v>-8.2326799999999992E-3</c:v>
                </c:pt>
                <c:pt idx="32627">
                  <c:v>-5.4691169999999999E-3</c:v>
                </c:pt>
                <c:pt idx="32628">
                  <c:v>5.9696599999999999E-4</c:v>
                </c:pt>
                <c:pt idx="32629">
                  <c:v>-2.4550169999999999E-3</c:v>
                </c:pt>
                <c:pt idx="32630">
                  <c:v>-1.0348919999999999E-3</c:v>
                </c:pt>
                <c:pt idx="32631">
                  <c:v>-9.0659199999999999E-3</c:v>
                </c:pt>
                <c:pt idx="32632">
                  <c:v>-1.484864E-3</c:v>
                </c:pt>
                <c:pt idx="32633">
                  <c:v>-7.1387899999999995E-4</c:v>
                </c:pt>
                <c:pt idx="32634">
                  <c:v>-1.9919180000000001E-3</c:v>
                </c:pt>
                <c:pt idx="32635">
                  <c:v>4.7581300000000002E-3</c:v>
                </c:pt>
                <c:pt idx="32636">
                  <c:v>-1.0266498000000001E-2</c:v>
                </c:pt>
                <c:pt idx="32637">
                  <c:v>6.2589489999999998E-3</c:v>
                </c:pt>
                <c:pt idx="32638">
                  <c:v>2.0964200000000001E-4</c:v>
                </c:pt>
                <c:pt idx="32639">
                  <c:v>-5.3406520000000004E-3</c:v>
                </c:pt>
                <c:pt idx="32640">
                  <c:v>-2.27104E-4</c:v>
                </c:pt>
                <c:pt idx="32641">
                  <c:v>-9.4147439999999992E-3</c:v>
                </c:pt>
                <c:pt idx="32642">
                  <c:v>3.392347E-3</c:v>
                </c:pt>
                <c:pt idx="32643">
                  <c:v>-7.9653899999999997E-4</c:v>
                </c:pt>
                <c:pt idx="32644">
                  <c:v>-1.1578789999999999E-3</c:v>
                </c:pt>
                <c:pt idx="32645">
                  <c:v>-2.2385899999999999E-3</c:v>
                </c:pt>
                <c:pt idx="32646">
                  <c:v>3.8213320000000002E-3</c:v>
                </c:pt>
                <c:pt idx="32647">
                  <c:v>-6.1279719999999998E-3</c:v>
                </c:pt>
                <c:pt idx="32648">
                  <c:v>-3.9042600000000001E-3</c:v>
                </c:pt>
                <c:pt idx="32649">
                  <c:v>8.3537379999999994E-3</c:v>
                </c:pt>
                <c:pt idx="32650">
                  <c:v>-6.645158E-3</c:v>
                </c:pt>
                <c:pt idx="32651">
                  <c:v>-1.1595975E-2</c:v>
                </c:pt>
                <c:pt idx="32652">
                  <c:v>-8.2835840000000001E-3</c:v>
                </c:pt>
                <c:pt idx="32653">
                  <c:v>-7.2097970000000004E-3</c:v>
                </c:pt>
                <c:pt idx="32654">
                  <c:v>-1.838227E-3</c:v>
                </c:pt>
                <c:pt idx="32655">
                  <c:v>-4.6017890000000002E-3</c:v>
                </c:pt>
                <c:pt idx="32656">
                  <c:v>-3.0597430000000002E-3</c:v>
                </c:pt>
                <c:pt idx="32657">
                  <c:v>-6.1929519999999998E-3</c:v>
                </c:pt>
                <c:pt idx="32658">
                  <c:v>1.025799E-3</c:v>
                </c:pt>
                <c:pt idx="32659">
                  <c:v>-6.1338419999999996E-3</c:v>
                </c:pt>
                <c:pt idx="32660">
                  <c:v>-5.9516450000000002E-3</c:v>
                </c:pt>
                <c:pt idx="32661">
                  <c:v>4.7702420000000001E-3</c:v>
                </c:pt>
                <c:pt idx="32662">
                  <c:v>4.7044490000000003E-3</c:v>
                </c:pt>
                <c:pt idx="32663" formatCode="0.00E+00">
                  <c:v>5.3504500000000002E-5</c:v>
                </c:pt>
                <c:pt idx="32664">
                  <c:v>-3.9263249999999996E-3</c:v>
                </c:pt>
                <c:pt idx="32665">
                  <c:v>2.4831050000000002E-3</c:v>
                </c:pt>
                <c:pt idx="32666">
                  <c:v>4.6811129999999998E-3</c:v>
                </c:pt>
                <c:pt idx="32667">
                  <c:v>5.3149460000000001E-3</c:v>
                </c:pt>
                <c:pt idx="32668">
                  <c:v>6.7585450000000004E-3</c:v>
                </c:pt>
                <c:pt idx="32669">
                  <c:v>2.052739E-3</c:v>
                </c:pt>
                <c:pt idx="32670">
                  <c:v>5.2933370000000004E-3</c:v>
                </c:pt>
                <c:pt idx="32671">
                  <c:v>4.1503080000000001E-3</c:v>
                </c:pt>
                <c:pt idx="32672">
                  <c:v>4.4619239999999999E-3</c:v>
                </c:pt>
                <c:pt idx="32673">
                  <c:v>2.4536340000000001E-3</c:v>
                </c:pt>
                <c:pt idx="32674">
                  <c:v>7.402535E-3</c:v>
                </c:pt>
                <c:pt idx="32675">
                  <c:v>1.236518E-3</c:v>
                </c:pt>
                <c:pt idx="32676">
                  <c:v>5.2821129999999997E-3</c:v>
                </c:pt>
                <c:pt idx="32677">
                  <c:v>3.7531919999999998E-3</c:v>
                </c:pt>
                <c:pt idx="32678">
                  <c:v>5.7631949999999996E-3</c:v>
                </c:pt>
                <c:pt idx="32679">
                  <c:v>1.289351E-3</c:v>
                </c:pt>
                <c:pt idx="32680">
                  <c:v>2.1369959999999999E-3</c:v>
                </c:pt>
                <c:pt idx="32681">
                  <c:v>6.0702179999999996E-3</c:v>
                </c:pt>
                <c:pt idx="32682">
                  <c:v>-2.5892299999999999E-4</c:v>
                </c:pt>
                <c:pt idx="32683">
                  <c:v>6.2945830000000003E-3</c:v>
                </c:pt>
                <c:pt idx="32684">
                  <c:v>-1.2776580000000001E-3</c:v>
                </c:pt>
                <c:pt idx="32685">
                  <c:v>2.2872489999999999E-3</c:v>
                </c:pt>
                <c:pt idx="32686">
                  <c:v>7.6704360000000001E-3</c:v>
                </c:pt>
                <c:pt idx="32687">
                  <c:v>2.1236039999999999E-3</c:v>
                </c:pt>
                <c:pt idx="32688">
                  <c:v>3.0389060000000001E-3</c:v>
                </c:pt>
                <c:pt idx="32689">
                  <c:v>-1.534007E-3</c:v>
                </c:pt>
                <c:pt idx="32690">
                  <c:v>-1.4190209999999999E-3</c:v>
                </c:pt>
                <c:pt idx="32691">
                  <c:v>5.1978689999999999E-3</c:v>
                </c:pt>
                <c:pt idx="32692" formatCode="0.00E+00">
                  <c:v>-2.69094E-5</c:v>
                </c:pt>
                <c:pt idx="32693">
                  <c:v>-3.039211E-3</c:v>
                </c:pt>
                <c:pt idx="32694" formatCode="0.00E+00">
                  <c:v>-2.88005E-5</c:v>
                </c:pt>
                <c:pt idx="32695">
                  <c:v>2.5195780000000002E-3</c:v>
                </c:pt>
                <c:pt idx="32696">
                  <c:v>3.614557E-3</c:v>
                </c:pt>
                <c:pt idx="32697">
                  <c:v>-4.7794609999999996E-3</c:v>
                </c:pt>
                <c:pt idx="32698">
                  <c:v>8.497E-4</c:v>
                </c:pt>
                <c:pt idx="32699">
                  <c:v>-2.4342439999999999E-3</c:v>
                </c:pt>
                <c:pt idx="32700">
                  <c:v>9.1858599999999999E-4</c:v>
                </c:pt>
                <c:pt idx="32701">
                  <c:v>-6.5555759999999996E-3</c:v>
                </c:pt>
                <c:pt idx="32702">
                  <c:v>1.4422510000000001E-3</c:v>
                </c:pt>
                <c:pt idx="32703">
                  <c:v>-4.1996560000000004E-3</c:v>
                </c:pt>
                <c:pt idx="32704">
                  <c:v>-3.6545179999999998E-3</c:v>
                </c:pt>
                <c:pt idx="32705">
                  <c:v>-1.11981E-4</c:v>
                </c:pt>
                <c:pt idx="32706" formatCode="0.00E+00">
                  <c:v>-5.0195499999999997E-5</c:v>
                </c:pt>
                <c:pt idx="32707">
                  <c:v>-3.5956619999999999E-3</c:v>
                </c:pt>
                <c:pt idx="32708">
                  <c:v>-5.2393769999999999E-3</c:v>
                </c:pt>
                <c:pt idx="32709">
                  <c:v>2.4726799999999998E-4</c:v>
                </c:pt>
                <c:pt idx="32710">
                  <c:v>-1.0373019999999999E-3</c:v>
                </c:pt>
                <c:pt idx="32711" formatCode="0.00E+00">
                  <c:v>2.2103299999999999E-5</c:v>
                </c:pt>
                <c:pt idx="32712">
                  <c:v>1.240576E-3</c:v>
                </c:pt>
                <c:pt idx="32713">
                  <c:v>-4.6141180000000004E-3</c:v>
                </c:pt>
                <c:pt idx="32714">
                  <c:v>3.2393919999999998E-3</c:v>
                </c:pt>
                <c:pt idx="32715">
                  <c:v>-9.3644500000000005E-4</c:v>
                </c:pt>
                <c:pt idx="32716">
                  <c:v>5.6001310000000004E-3</c:v>
                </c:pt>
                <c:pt idx="32717">
                  <c:v>2.4520079999999999E-3</c:v>
                </c:pt>
                <c:pt idx="32718">
                  <c:v>-1.0135999999999999E-3</c:v>
                </c:pt>
                <c:pt idx="32719">
                  <c:v>-2.1252099999999999E-4</c:v>
                </c:pt>
                <c:pt idx="32720">
                  <c:v>-1.097731E-3</c:v>
                </c:pt>
                <c:pt idx="32721">
                  <c:v>-1.7068399999999999E-4</c:v>
                </c:pt>
                <c:pt idx="32722">
                  <c:v>-2.6205E-3</c:v>
                </c:pt>
                <c:pt idx="32723">
                  <c:v>2.0690600000000002E-3</c:v>
                </c:pt>
                <c:pt idx="32724">
                  <c:v>5.8302930000000003E-3</c:v>
                </c:pt>
                <c:pt idx="32725">
                  <c:v>3.3607440000000001E-3</c:v>
                </c:pt>
                <c:pt idx="32726">
                  <c:v>2.9464830000000002E-3</c:v>
                </c:pt>
                <c:pt idx="32727">
                  <c:v>1.990941E-3</c:v>
                </c:pt>
                <c:pt idx="32728">
                  <c:v>2.6749539999999998E-3</c:v>
                </c:pt>
                <c:pt idx="32729">
                  <c:v>1.2962360000000001E-3</c:v>
                </c:pt>
                <c:pt idx="32730">
                  <c:v>3.6232690000000001E-3</c:v>
                </c:pt>
                <c:pt idx="32731">
                  <c:v>1.251191E-3</c:v>
                </c:pt>
                <c:pt idx="32732">
                  <c:v>4.913494E-3</c:v>
                </c:pt>
                <c:pt idx="32733">
                  <c:v>7.9571399999999999E-4</c:v>
                </c:pt>
                <c:pt idx="32734">
                  <c:v>2.5817689999999998E-3</c:v>
                </c:pt>
                <c:pt idx="32735">
                  <c:v>2.8563410000000001E-3</c:v>
                </c:pt>
                <c:pt idx="32736">
                  <c:v>8.1001430000000006E-3</c:v>
                </c:pt>
                <c:pt idx="32737">
                  <c:v>7.3091830000000003E-3</c:v>
                </c:pt>
                <c:pt idx="32738">
                  <c:v>2.6454579999999998E-3</c:v>
                </c:pt>
                <c:pt idx="32739">
                  <c:v>2.465428E-3</c:v>
                </c:pt>
                <c:pt idx="32740">
                  <c:v>2.8364559999999998E-3</c:v>
                </c:pt>
                <c:pt idx="32741">
                  <c:v>2.1229949999999999E-3</c:v>
                </c:pt>
                <c:pt idx="32742">
                  <c:v>3.5535940000000002E-3</c:v>
                </c:pt>
                <c:pt idx="32743">
                  <c:v>3.2345469999999999E-3</c:v>
                </c:pt>
                <c:pt idx="32744">
                  <c:v>8.2446499999999992E-3</c:v>
                </c:pt>
                <c:pt idx="32745">
                  <c:v>4.4398499999999999E-4</c:v>
                </c:pt>
                <c:pt idx="32746">
                  <c:v>-4.180263E-3</c:v>
                </c:pt>
                <c:pt idx="32747">
                  <c:v>1.748466E-3</c:v>
                </c:pt>
                <c:pt idx="32748">
                  <c:v>5.276205E-3</c:v>
                </c:pt>
                <c:pt idx="32749">
                  <c:v>1.878277E-3</c:v>
                </c:pt>
                <c:pt idx="32750">
                  <c:v>4.4703319999999996E-3</c:v>
                </c:pt>
                <c:pt idx="32751">
                  <c:v>5.3150869999999996E-3</c:v>
                </c:pt>
                <c:pt idx="32752">
                  <c:v>2.6343489999999998E-3</c:v>
                </c:pt>
                <c:pt idx="32753">
                  <c:v>1.91636E-3</c:v>
                </c:pt>
                <c:pt idx="32754">
                  <c:v>4.6536320000000004E-3</c:v>
                </c:pt>
                <c:pt idx="32755">
                  <c:v>4.8160850000000003E-3</c:v>
                </c:pt>
                <c:pt idx="32756">
                  <c:v>1.90653E-3</c:v>
                </c:pt>
                <c:pt idx="32757">
                  <c:v>5.2482650000000002E-3</c:v>
                </c:pt>
                <c:pt idx="32758">
                  <c:v>7.3245669999999997E-3</c:v>
                </c:pt>
                <c:pt idx="32759">
                  <c:v>2.296785E-3</c:v>
                </c:pt>
                <c:pt idx="32760">
                  <c:v>6.7867359999999998E-3</c:v>
                </c:pt>
                <c:pt idx="32761">
                  <c:v>5.1859100000000002E-3</c:v>
                </c:pt>
                <c:pt idx="32762">
                  <c:v>1.1163569999999999E-3</c:v>
                </c:pt>
                <c:pt idx="32763">
                  <c:v>5.1659599999999998E-3</c:v>
                </c:pt>
                <c:pt idx="32764">
                  <c:v>-2.2265940000000001E-3</c:v>
                </c:pt>
                <c:pt idx="32765">
                  <c:v>5.6984410000000003E-3</c:v>
                </c:pt>
                <c:pt idx="32766">
                  <c:v>2.853717E-3</c:v>
                </c:pt>
                <c:pt idx="32767">
                  <c:v>4.9956970000000003E-3</c:v>
                </c:pt>
                <c:pt idx="32768">
                  <c:v>1.4349219999999999E-3</c:v>
                </c:pt>
                <c:pt idx="32769">
                  <c:v>-1.9147000000000001E-4</c:v>
                </c:pt>
                <c:pt idx="32770">
                  <c:v>6.2919339999999999E-3</c:v>
                </c:pt>
                <c:pt idx="32771">
                  <c:v>2.90234E-4</c:v>
                </c:pt>
                <c:pt idx="32772">
                  <c:v>3.8175769999999999E-3</c:v>
                </c:pt>
                <c:pt idx="32773">
                  <c:v>2.475344E-3</c:v>
                </c:pt>
                <c:pt idx="32774">
                  <c:v>-5.1156659999999996E-3</c:v>
                </c:pt>
                <c:pt idx="32775">
                  <c:v>-6.5220899999999995E-4</c:v>
                </c:pt>
                <c:pt idx="32776">
                  <c:v>2.284229E-3</c:v>
                </c:pt>
                <c:pt idx="32777">
                  <c:v>4.1114239999999998E-3</c:v>
                </c:pt>
                <c:pt idx="32778">
                  <c:v>-8.6053300000000002E-4</c:v>
                </c:pt>
                <c:pt idx="32779">
                  <c:v>4.9048799999999997E-4</c:v>
                </c:pt>
                <c:pt idx="32780">
                  <c:v>-1.2439630000000001E-3</c:v>
                </c:pt>
                <c:pt idx="32781">
                  <c:v>1.7683299999999999E-4</c:v>
                </c:pt>
                <c:pt idx="32782">
                  <c:v>1.7540959999999999E-3</c:v>
                </c:pt>
                <c:pt idx="32783">
                  <c:v>7.4875300000000001E-4</c:v>
                </c:pt>
                <c:pt idx="32784">
                  <c:v>7.3150309999999996E-3</c:v>
                </c:pt>
                <c:pt idx="32785">
                  <c:v>-1.66854E-4</c:v>
                </c:pt>
                <c:pt idx="32786">
                  <c:v>5.7690400000000005E-4</c:v>
                </c:pt>
                <c:pt idx="32787">
                  <c:v>-8.4202799999999998E-4</c:v>
                </c:pt>
                <c:pt idx="32788">
                  <c:v>1.3621550000000001E-3</c:v>
                </c:pt>
                <c:pt idx="32789">
                  <c:v>-9.8994899999999995E-4</c:v>
                </c:pt>
                <c:pt idx="32790">
                  <c:v>4.014765E-3</c:v>
                </c:pt>
                <c:pt idx="32791">
                  <c:v>5.76313E-3</c:v>
                </c:pt>
                <c:pt idx="32792">
                  <c:v>2.003229E-3</c:v>
                </c:pt>
                <c:pt idx="32793">
                  <c:v>2.9614340000000002E-3</c:v>
                </c:pt>
                <c:pt idx="32794">
                  <c:v>-1.407773E-3</c:v>
                </c:pt>
                <c:pt idx="32795">
                  <c:v>5.4592200000000001E-4</c:v>
                </c:pt>
                <c:pt idx="32796">
                  <c:v>1.074724E-3</c:v>
                </c:pt>
                <c:pt idx="32797">
                  <c:v>1.500829E-3</c:v>
                </c:pt>
                <c:pt idx="32798">
                  <c:v>5.1726099999999998E-4</c:v>
                </c:pt>
                <c:pt idx="32799">
                  <c:v>1.593178E-3</c:v>
                </c:pt>
                <c:pt idx="32800">
                  <c:v>-3.9217089999999998E-3</c:v>
                </c:pt>
                <c:pt idx="32801">
                  <c:v>3.90106E-3</c:v>
                </c:pt>
                <c:pt idx="32802">
                  <c:v>3.7629550000000001E-3</c:v>
                </c:pt>
                <c:pt idx="32803">
                  <c:v>-1.202509E-3</c:v>
                </c:pt>
                <c:pt idx="32804" formatCode="0.00E+00">
                  <c:v>1.01426E-5</c:v>
                </c:pt>
                <c:pt idx="32805">
                  <c:v>-1.015707E-3</c:v>
                </c:pt>
                <c:pt idx="32806">
                  <c:v>5.0764899999999999E-4</c:v>
                </c:pt>
                <c:pt idx="32807">
                  <c:v>-2.6774920000000001E-3</c:v>
                </c:pt>
                <c:pt idx="32808" formatCode="0.00E+00">
                  <c:v>-1.10471E-5</c:v>
                </c:pt>
                <c:pt idx="32809">
                  <c:v>1.499231E-3</c:v>
                </c:pt>
                <c:pt idx="32810">
                  <c:v>9.4958E-4</c:v>
                </c:pt>
                <c:pt idx="32811">
                  <c:v>5.6977299999999998E-3</c:v>
                </c:pt>
                <c:pt idx="32812">
                  <c:v>1.8237290000000001E-3</c:v>
                </c:pt>
                <c:pt idx="32813">
                  <c:v>-4.4072690000000001E-3</c:v>
                </c:pt>
                <c:pt idx="32814">
                  <c:v>-2.1316339999999999E-3</c:v>
                </c:pt>
                <c:pt idx="32815">
                  <c:v>-2.6432270000000002E-3</c:v>
                </c:pt>
                <c:pt idx="32816">
                  <c:v>2.2883259999999998E-3</c:v>
                </c:pt>
                <c:pt idx="32817">
                  <c:v>1.219866E-3</c:v>
                </c:pt>
                <c:pt idx="32818">
                  <c:v>1.7979899999999999E-4</c:v>
                </c:pt>
                <c:pt idx="32819">
                  <c:v>5.8486599999999997E-4</c:v>
                </c:pt>
                <c:pt idx="32820">
                  <c:v>2.0368E-4</c:v>
                </c:pt>
                <c:pt idx="32821">
                  <c:v>3.2170469999999998E-3</c:v>
                </c:pt>
                <c:pt idx="32822">
                  <c:v>6.3741899999999996E-4</c:v>
                </c:pt>
                <c:pt idx="32823">
                  <c:v>4.5019800000000002E-4</c:v>
                </c:pt>
                <c:pt idx="32824">
                  <c:v>7.1410359999999999E-3</c:v>
                </c:pt>
                <c:pt idx="32825">
                  <c:v>-3.7185360000000002E-3</c:v>
                </c:pt>
                <c:pt idx="32826">
                  <c:v>1.3680000000000001E-3</c:v>
                </c:pt>
                <c:pt idx="32827">
                  <c:v>1.426323E-3</c:v>
                </c:pt>
                <c:pt idx="32828">
                  <c:v>8.1815470000000008E-3</c:v>
                </c:pt>
                <c:pt idx="32829">
                  <c:v>2.5492280000000002E-3</c:v>
                </c:pt>
                <c:pt idx="32830">
                  <c:v>3.256119E-3</c:v>
                </c:pt>
                <c:pt idx="32831">
                  <c:v>-4.0412999999999999E-4</c:v>
                </c:pt>
                <c:pt idx="32832">
                  <c:v>5.4834710000000002E-3</c:v>
                </c:pt>
                <c:pt idx="32833">
                  <c:v>1.8940630000000001E-3</c:v>
                </c:pt>
                <c:pt idx="32834">
                  <c:v>-2.076722E-3</c:v>
                </c:pt>
                <c:pt idx="32835">
                  <c:v>3.249334E-3</c:v>
                </c:pt>
                <c:pt idx="32836">
                  <c:v>1.3756720000000001E-3</c:v>
                </c:pt>
                <c:pt idx="32837">
                  <c:v>4.4673359999999997E-3</c:v>
                </c:pt>
                <c:pt idx="32838">
                  <c:v>2.5127259999999998E-3</c:v>
                </c:pt>
                <c:pt idx="32839">
                  <c:v>-2.5992110000000001E-3</c:v>
                </c:pt>
                <c:pt idx="32840">
                  <c:v>1.037363E-2</c:v>
                </c:pt>
                <c:pt idx="32841">
                  <c:v>1.8507160000000001E-3</c:v>
                </c:pt>
                <c:pt idx="32842">
                  <c:v>7.1127689999999997E-3</c:v>
                </c:pt>
                <c:pt idx="32843">
                  <c:v>6.4648229999999998E-3</c:v>
                </c:pt>
                <c:pt idx="32844">
                  <c:v>3.4947110000000002E-3</c:v>
                </c:pt>
                <c:pt idx="32845">
                  <c:v>4.4257519999999998E-3</c:v>
                </c:pt>
                <c:pt idx="32846">
                  <c:v>2.8375319999999998E-3</c:v>
                </c:pt>
                <c:pt idx="32847">
                  <c:v>6.3973800000000003E-3</c:v>
                </c:pt>
                <c:pt idx="32848">
                  <c:v>1.6735159999999999E-3</c:v>
                </c:pt>
                <c:pt idx="32849">
                  <c:v>7.5990490000000001E-3</c:v>
                </c:pt>
                <c:pt idx="32850">
                  <c:v>1.0453997E-2</c:v>
                </c:pt>
                <c:pt idx="32851">
                  <c:v>1.0892569999999999E-3</c:v>
                </c:pt>
                <c:pt idx="32852">
                  <c:v>3.1456230000000002E-3</c:v>
                </c:pt>
                <c:pt idx="32853">
                  <c:v>-3.2076140000000001E-3</c:v>
                </c:pt>
                <c:pt idx="32854">
                  <c:v>5.9648920000000003E-3</c:v>
                </c:pt>
                <c:pt idx="32855">
                  <c:v>7.3776989999999997E-3</c:v>
                </c:pt>
                <c:pt idx="32856">
                  <c:v>3.1982769999999998E-3</c:v>
                </c:pt>
                <c:pt idx="32857">
                  <c:v>6.25239E-3</c:v>
                </c:pt>
                <c:pt idx="32858" formatCode="0.00E+00">
                  <c:v>5.9399299999999999E-5</c:v>
                </c:pt>
                <c:pt idx="32859">
                  <c:v>3.9430869999999996E-3</c:v>
                </c:pt>
                <c:pt idx="32860">
                  <c:v>-2.9173549999999999E-3</c:v>
                </c:pt>
                <c:pt idx="32861">
                  <c:v>1.337045E-3</c:v>
                </c:pt>
                <c:pt idx="32862">
                  <c:v>2.1795790000000001E-3</c:v>
                </c:pt>
                <c:pt idx="32863">
                  <c:v>2.4887720000000002E-3</c:v>
                </c:pt>
                <c:pt idx="32864">
                  <c:v>3.4714920000000001E-3</c:v>
                </c:pt>
                <c:pt idx="32865">
                  <c:v>2.585192E-3</c:v>
                </c:pt>
                <c:pt idx="32866">
                  <c:v>5.4715129999999999E-3</c:v>
                </c:pt>
                <c:pt idx="32867">
                  <c:v>-4.2556829999999997E-3</c:v>
                </c:pt>
                <c:pt idx="32868">
                  <c:v>3.165761E-3</c:v>
                </c:pt>
                <c:pt idx="32869">
                  <c:v>4.5620569999999996E-3</c:v>
                </c:pt>
                <c:pt idx="32870">
                  <c:v>1.71516E-4</c:v>
                </c:pt>
                <c:pt idx="32871">
                  <c:v>2.3105669999999999E-3</c:v>
                </c:pt>
                <c:pt idx="32872">
                  <c:v>-1.28593E-3</c:v>
                </c:pt>
                <c:pt idx="32873">
                  <c:v>-1.3029739999999999E-3</c:v>
                </c:pt>
                <c:pt idx="32874">
                  <c:v>1.7418310000000001E-3</c:v>
                </c:pt>
                <c:pt idx="32875">
                  <c:v>-1.09864E-4</c:v>
                </c:pt>
                <c:pt idx="32876">
                  <c:v>9.9217679999999992E-3</c:v>
                </c:pt>
                <c:pt idx="32877" formatCode="0.00E+00">
                  <c:v>-4.9639699999999998E-5</c:v>
                </c:pt>
                <c:pt idx="32878">
                  <c:v>3.6791800000000002E-3</c:v>
                </c:pt>
                <c:pt idx="32879">
                  <c:v>2.127089E-3</c:v>
                </c:pt>
                <c:pt idx="32880">
                  <c:v>-2.4257609999999998E-3</c:v>
                </c:pt>
                <c:pt idx="32881">
                  <c:v>1.5703119999999999E-3</c:v>
                </c:pt>
                <c:pt idx="32882">
                  <c:v>9.6540700000000005E-4</c:v>
                </c:pt>
                <c:pt idx="32883">
                  <c:v>3.3015319999999998E-3</c:v>
                </c:pt>
                <c:pt idx="32884">
                  <c:v>2.8098099999999998E-3</c:v>
                </c:pt>
                <c:pt idx="32885">
                  <c:v>2.2406919999999999E-3</c:v>
                </c:pt>
                <c:pt idx="32886">
                  <c:v>4.4744759999999998E-3</c:v>
                </c:pt>
                <c:pt idx="32887">
                  <c:v>9.7082099999999997E-4</c:v>
                </c:pt>
                <c:pt idx="32888">
                  <c:v>2.6122659999999998E-3</c:v>
                </c:pt>
                <c:pt idx="32889">
                  <c:v>3.4905769999999999E-3</c:v>
                </c:pt>
                <c:pt idx="32890">
                  <c:v>3.4939250000000002E-3</c:v>
                </c:pt>
                <c:pt idx="32891">
                  <c:v>2.5951080000000001E-3</c:v>
                </c:pt>
                <c:pt idx="32892">
                  <c:v>6.0188569999999999E-3</c:v>
                </c:pt>
                <c:pt idx="32893">
                  <c:v>4.9559890000000001E-3</c:v>
                </c:pt>
                <c:pt idx="32894">
                  <c:v>3.012743E-3</c:v>
                </c:pt>
                <c:pt idx="32895">
                  <c:v>9.1270940000000005E-3</c:v>
                </c:pt>
                <c:pt idx="32896">
                  <c:v>5.925708E-3</c:v>
                </c:pt>
                <c:pt idx="32897">
                  <c:v>5.4849549999999997E-3</c:v>
                </c:pt>
                <c:pt idx="32898">
                  <c:v>5.2462209999999997E-3</c:v>
                </c:pt>
                <c:pt idx="32899">
                  <c:v>5.7572819999999999E-3</c:v>
                </c:pt>
                <c:pt idx="32900">
                  <c:v>5.0615369999999996E-3</c:v>
                </c:pt>
                <c:pt idx="32901">
                  <c:v>1.9416430000000001E-3</c:v>
                </c:pt>
                <c:pt idx="32902">
                  <c:v>5.3410180000000003E-3</c:v>
                </c:pt>
                <c:pt idx="32903">
                  <c:v>3.225136E-3</c:v>
                </c:pt>
                <c:pt idx="32904">
                  <c:v>-6.8782100000000003E-4</c:v>
                </c:pt>
                <c:pt idx="32905">
                  <c:v>2.4690900000000002E-3</c:v>
                </c:pt>
                <c:pt idx="32906">
                  <c:v>3.465161E-3</c:v>
                </c:pt>
                <c:pt idx="32907">
                  <c:v>6.6534979999999999E-3</c:v>
                </c:pt>
                <c:pt idx="32908">
                  <c:v>7.3502079999999996E-3</c:v>
                </c:pt>
                <c:pt idx="32909">
                  <c:v>3.9682600000000004E-3</c:v>
                </c:pt>
                <c:pt idx="32910">
                  <c:v>5.2357970000000004E-3</c:v>
                </c:pt>
                <c:pt idx="32911">
                  <c:v>3.194218E-3</c:v>
                </c:pt>
                <c:pt idx="32912">
                  <c:v>3.131595E-3</c:v>
                </c:pt>
                <c:pt idx="32913">
                  <c:v>4.0858049999999996E-3</c:v>
                </c:pt>
                <c:pt idx="32914">
                  <c:v>4.6862600000000003E-3</c:v>
                </c:pt>
                <c:pt idx="32915">
                  <c:v>7.3052120000000002E-3</c:v>
                </c:pt>
                <c:pt idx="32916">
                  <c:v>-3.36397E-4</c:v>
                </c:pt>
                <c:pt idx="32917">
                  <c:v>4.5169479999999998E-3</c:v>
                </c:pt>
                <c:pt idx="32918">
                  <c:v>5.6259270000000002E-3</c:v>
                </c:pt>
                <c:pt idx="32919">
                  <c:v>6.7484399999999996E-4</c:v>
                </c:pt>
                <c:pt idx="32920">
                  <c:v>6.9658999999999997E-3</c:v>
                </c:pt>
                <c:pt idx="32921">
                  <c:v>3.529623E-3</c:v>
                </c:pt>
                <c:pt idx="32922">
                  <c:v>2.0377339999999998E-3</c:v>
                </c:pt>
                <c:pt idx="32923">
                  <c:v>6.6330190000000004E-3</c:v>
                </c:pt>
                <c:pt idx="32924">
                  <c:v>-2.185027E-3</c:v>
                </c:pt>
                <c:pt idx="32925">
                  <c:v>7.509412E-3</c:v>
                </c:pt>
                <c:pt idx="32926" formatCode="0.00E+00">
                  <c:v>3.0394200000000001E-5</c:v>
                </c:pt>
                <c:pt idx="32927">
                  <c:v>8.0547650000000002E-3</c:v>
                </c:pt>
                <c:pt idx="32928">
                  <c:v>4.6369280000000002E-3</c:v>
                </c:pt>
                <c:pt idx="32929">
                  <c:v>2.7343659999999998E-3</c:v>
                </c:pt>
                <c:pt idx="32930">
                  <c:v>4.0276340000000004E-3</c:v>
                </c:pt>
                <c:pt idx="32931">
                  <c:v>5.2106110000000004E-3</c:v>
                </c:pt>
                <c:pt idx="32932">
                  <c:v>-1.831598E-3</c:v>
                </c:pt>
                <c:pt idx="32933">
                  <c:v>1.6635339999999999E-3</c:v>
                </c:pt>
                <c:pt idx="32934">
                  <c:v>3.1473209999999998E-3</c:v>
                </c:pt>
                <c:pt idx="32935">
                  <c:v>5.6192669999999998E-3</c:v>
                </c:pt>
                <c:pt idx="32936">
                  <c:v>4.0447809999999999E-3</c:v>
                </c:pt>
                <c:pt idx="32937">
                  <c:v>1.789349E-3</c:v>
                </c:pt>
                <c:pt idx="32938">
                  <c:v>1.4251680000000001E-3</c:v>
                </c:pt>
                <c:pt idx="32939">
                  <c:v>3.4880530000000001E-3</c:v>
                </c:pt>
                <c:pt idx="32940">
                  <c:v>8.7567000000000005E-4</c:v>
                </c:pt>
                <c:pt idx="32941">
                  <c:v>8.1441700000000001E-4</c:v>
                </c:pt>
                <c:pt idx="32942">
                  <c:v>3.0417690000000002E-3</c:v>
                </c:pt>
                <c:pt idx="32943">
                  <c:v>4.3312719999999997E-3</c:v>
                </c:pt>
                <c:pt idx="32944">
                  <c:v>8.1594159999999992E-3</c:v>
                </c:pt>
                <c:pt idx="32945">
                  <c:v>9.2094300000000002E-4</c:v>
                </c:pt>
                <c:pt idx="32946">
                  <c:v>6.1957139999999997E-3</c:v>
                </c:pt>
                <c:pt idx="32947">
                  <c:v>3.136008E-3</c:v>
                </c:pt>
                <c:pt idx="32948">
                  <c:v>8.3966599999999998E-4</c:v>
                </c:pt>
                <c:pt idx="32949">
                  <c:v>3.7883180000000002E-3</c:v>
                </c:pt>
                <c:pt idx="32950">
                  <c:v>-9.950619999999999E-4</c:v>
                </c:pt>
                <c:pt idx="32951">
                  <c:v>2.271838E-3</c:v>
                </c:pt>
                <c:pt idx="32952">
                  <c:v>-2.5994400000000002E-3</c:v>
                </c:pt>
                <c:pt idx="32953">
                  <c:v>-8.4495000000000002E-4</c:v>
                </c:pt>
                <c:pt idx="32954">
                  <c:v>4.3954930000000003E-3</c:v>
                </c:pt>
                <c:pt idx="32955">
                  <c:v>-2.3945020000000002E-3</c:v>
                </c:pt>
                <c:pt idx="32956">
                  <c:v>6.9518480000000001E-3</c:v>
                </c:pt>
                <c:pt idx="32957">
                  <c:v>2.8135619999999999E-3</c:v>
                </c:pt>
                <c:pt idx="32958">
                  <c:v>-2.023436E-3</c:v>
                </c:pt>
                <c:pt idx="32959">
                  <c:v>-7.9918100000000004E-4</c:v>
                </c:pt>
                <c:pt idx="32960">
                  <c:v>8.1574900000000005E-4</c:v>
                </c:pt>
                <c:pt idx="32961">
                  <c:v>-1.8428850000000001E-3</c:v>
                </c:pt>
                <c:pt idx="32962">
                  <c:v>-1.6616100000000001E-4</c:v>
                </c:pt>
                <c:pt idx="32963" formatCode="0.00E+00">
                  <c:v>-2.1018300000000002E-5</c:v>
                </c:pt>
                <c:pt idx="32964">
                  <c:v>1.460727E-3</c:v>
                </c:pt>
                <c:pt idx="32965">
                  <c:v>7.9946499999999996E-4</c:v>
                </c:pt>
                <c:pt idx="32966">
                  <c:v>4.5594199999999998E-4</c:v>
                </c:pt>
                <c:pt idx="32967">
                  <c:v>6.392661E-3</c:v>
                </c:pt>
                <c:pt idx="32968">
                  <c:v>-1.44965E-3</c:v>
                </c:pt>
                <c:pt idx="32969">
                  <c:v>8.2468999999999999E-4</c:v>
                </c:pt>
                <c:pt idx="32970">
                  <c:v>1.022549E-3</c:v>
                </c:pt>
                <c:pt idx="32971">
                  <c:v>-1.477094E-3</c:v>
                </c:pt>
                <c:pt idx="32972">
                  <c:v>2.612456E-3</c:v>
                </c:pt>
                <c:pt idx="32973">
                  <c:v>4.5023600000000002E-4</c:v>
                </c:pt>
                <c:pt idx="32974">
                  <c:v>-6.7174200000000002E-4</c:v>
                </c:pt>
                <c:pt idx="32975">
                  <c:v>1.6505339999999999E-3</c:v>
                </c:pt>
                <c:pt idx="32976">
                  <c:v>2.9575000000000001E-3</c:v>
                </c:pt>
                <c:pt idx="32977">
                  <c:v>1.462402E-3</c:v>
                </c:pt>
                <c:pt idx="32978">
                  <c:v>3.7683299999999999E-3</c:v>
                </c:pt>
                <c:pt idx="32979" formatCode="0.00E+00">
                  <c:v>3.2181899999999998E-5</c:v>
                </c:pt>
                <c:pt idx="32980">
                  <c:v>6.6760580000000003E-3</c:v>
                </c:pt>
                <c:pt idx="32981">
                  <c:v>-3.8897670000000001E-3</c:v>
                </c:pt>
                <c:pt idx="32982">
                  <c:v>6.40513E-4</c:v>
                </c:pt>
                <c:pt idx="32983">
                  <c:v>1.21762E-3</c:v>
                </c:pt>
                <c:pt idx="32984">
                  <c:v>-8.5641980000000003E-3</c:v>
                </c:pt>
                <c:pt idx="32985">
                  <c:v>8.4629879999999994E-3</c:v>
                </c:pt>
                <c:pt idx="32986">
                  <c:v>-1.3615835E-2</c:v>
                </c:pt>
                <c:pt idx="32987">
                  <c:v>4.2563729999999999E-3</c:v>
                </c:pt>
                <c:pt idx="32988">
                  <c:v>6.2646250000000002E-3</c:v>
                </c:pt>
                <c:pt idx="32989">
                  <c:v>1.3113476000000001E-2</c:v>
                </c:pt>
                <c:pt idx="32990">
                  <c:v>-1.2531509E-2</c:v>
                </c:pt>
                <c:pt idx="32991">
                  <c:v>8.4847999999999998E-4</c:v>
                </c:pt>
                <c:pt idx="32992">
                  <c:v>1.9929216999999999E-2</c:v>
                </c:pt>
                <c:pt idx="32993">
                  <c:v>-2.3014788000000001E-2</c:v>
                </c:pt>
                <c:pt idx="32994">
                  <c:v>-6.0722010000000002E-3</c:v>
                </c:pt>
                <c:pt idx="32995">
                  <c:v>-1.9424360000000001E-3</c:v>
                </c:pt>
                <c:pt idx="32996">
                  <c:v>9.7758640000000004E-3</c:v>
                </c:pt>
                <c:pt idx="32997">
                  <c:v>2.4915401E-2</c:v>
                </c:pt>
                <c:pt idx="32998">
                  <c:v>8.0148939999999998E-3</c:v>
                </c:pt>
                <c:pt idx="32999">
                  <c:v>-2.5302850000000002E-2</c:v>
                </c:pt>
                <c:pt idx="33000">
                  <c:v>-1.4591794E-2</c:v>
                </c:pt>
                <c:pt idx="33001">
                  <c:v>-2.1279329999999998E-3</c:v>
                </c:pt>
                <c:pt idx="33002">
                  <c:v>-8.3399210000000001E-3</c:v>
                </c:pt>
                <c:pt idx="33003">
                  <c:v>-4.4162860000000002E-3</c:v>
                </c:pt>
                <c:pt idx="33004">
                  <c:v>2.6256772000000001E-2</c:v>
                </c:pt>
                <c:pt idx="33005">
                  <c:v>1.6604943E-2</c:v>
                </c:pt>
                <c:pt idx="33006">
                  <c:v>4.9735880000000001E-3</c:v>
                </c:pt>
                <c:pt idx="33007">
                  <c:v>5.1986239999999998E-3</c:v>
                </c:pt>
                <c:pt idx="33008">
                  <c:v>4.3333629999999998E-3</c:v>
                </c:pt>
                <c:pt idx="33009">
                  <c:v>-4.7996810000000001E-3</c:v>
                </c:pt>
                <c:pt idx="33010">
                  <c:v>-3.8162500000000002E-3</c:v>
                </c:pt>
                <c:pt idx="33011">
                  <c:v>7.5839439999999996E-3</c:v>
                </c:pt>
                <c:pt idx="33012">
                  <c:v>7.5743929999999996E-3</c:v>
                </c:pt>
                <c:pt idx="33013">
                  <c:v>9.2314119999999996E-3</c:v>
                </c:pt>
                <c:pt idx="33014">
                  <c:v>-5.5330750000000001E-3</c:v>
                </c:pt>
                <c:pt idx="33015">
                  <c:v>-9.2234169999999994E-3</c:v>
                </c:pt>
                <c:pt idx="33016">
                  <c:v>2.3236680000000001E-3</c:v>
                </c:pt>
                <c:pt idx="33017">
                  <c:v>3.2911939999999999E-3</c:v>
                </c:pt>
                <c:pt idx="33018">
                  <c:v>-1.0843281E-2</c:v>
                </c:pt>
                <c:pt idx="33019">
                  <c:v>-1.4742799999999999E-3</c:v>
                </c:pt>
                <c:pt idx="33020">
                  <c:v>3.0120300000000002E-3</c:v>
                </c:pt>
                <c:pt idx="33021">
                  <c:v>-5.9095999999999997E-4</c:v>
                </c:pt>
                <c:pt idx="33022">
                  <c:v>-1.1876013E-2</c:v>
                </c:pt>
                <c:pt idx="33023">
                  <c:v>-2.6066150000000001E-3</c:v>
                </c:pt>
                <c:pt idx="33024">
                  <c:v>4.5247819999999998E-3</c:v>
                </c:pt>
                <c:pt idx="33025">
                  <c:v>4.8583200000000001E-4</c:v>
                </c:pt>
                <c:pt idx="33026">
                  <c:v>-7.4073969999999996E-3</c:v>
                </c:pt>
                <c:pt idx="33027">
                  <c:v>-5.270477E-3</c:v>
                </c:pt>
                <c:pt idx="33028">
                  <c:v>-2.5173600000000002E-4</c:v>
                </c:pt>
                <c:pt idx="33029">
                  <c:v>-7.2475940000000004E-3</c:v>
                </c:pt>
                <c:pt idx="33030">
                  <c:v>-7.6216180000000001E-3</c:v>
                </c:pt>
                <c:pt idx="33031">
                  <c:v>-2.382913E-3</c:v>
                </c:pt>
                <c:pt idx="33032">
                  <c:v>-1.7162480000000001E-3</c:v>
                </c:pt>
                <c:pt idx="33033">
                  <c:v>-8.0399229999999992E-3</c:v>
                </c:pt>
                <c:pt idx="33034">
                  <c:v>-4.4382229999999998E-3</c:v>
                </c:pt>
                <c:pt idx="33035">
                  <c:v>-7.4681599999999997E-4</c:v>
                </c:pt>
                <c:pt idx="33036">
                  <c:v>-1.179811E-3</c:v>
                </c:pt>
                <c:pt idx="33037">
                  <c:v>-3.5351110000000001E-3</c:v>
                </c:pt>
                <c:pt idx="33038">
                  <c:v>2.1631999999999999E-4</c:v>
                </c:pt>
                <c:pt idx="33039">
                  <c:v>1.1486929999999999E-3</c:v>
                </c:pt>
                <c:pt idx="33040">
                  <c:v>-2.5125400000000002E-4</c:v>
                </c:pt>
                <c:pt idx="33041">
                  <c:v>-1.4446199999999999E-4</c:v>
                </c:pt>
                <c:pt idx="33042">
                  <c:v>-2.5577809999999999E-3</c:v>
                </c:pt>
                <c:pt idx="33043">
                  <c:v>1.39202E-4</c:v>
                </c:pt>
                <c:pt idx="33044">
                  <c:v>-2.5407989999999998E-3</c:v>
                </c:pt>
                <c:pt idx="33045">
                  <c:v>-4.2343040000000004E-3</c:v>
                </c:pt>
                <c:pt idx="33046">
                  <c:v>8.9914300000000003E-4</c:v>
                </c:pt>
                <c:pt idx="33047">
                  <c:v>2.2829299999999999E-4</c:v>
                </c:pt>
                <c:pt idx="33048">
                  <c:v>-2.965601E-3</c:v>
                </c:pt>
                <c:pt idx="33049">
                  <c:v>1.0272770000000001E-3</c:v>
                </c:pt>
                <c:pt idx="33050">
                  <c:v>5.6225370000000004E-3</c:v>
                </c:pt>
                <c:pt idx="33051" formatCode="0.00E+00">
                  <c:v>-1.7771700000000001E-5</c:v>
                </c:pt>
                <c:pt idx="33052">
                  <c:v>7.5418009999999999E-3</c:v>
                </c:pt>
                <c:pt idx="33053">
                  <c:v>-3.0174100000000001E-4</c:v>
                </c:pt>
                <c:pt idx="33054">
                  <c:v>9.2832199999999998E-4</c:v>
                </c:pt>
                <c:pt idx="33055">
                  <c:v>2.4561779999999998E-3</c:v>
                </c:pt>
                <c:pt idx="33056">
                  <c:v>4.5584500000000003E-3</c:v>
                </c:pt>
                <c:pt idx="33057">
                  <c:v>2.7797249999999998E-3</c:v>
                </c:pt>
                <c:pt idx="33058">
                  <c:v>-5.3881299999999997E-4</c:v>
                </c:pt>
                <c:pt idx="33059">
                  <c:v>1.833264E-3</c:v>
                </c:pt>
                <c:pt idx="33060">
                  <c:v>1.0597810000000001E-3</c:v>
                </c:pt>
                <c:pt idx="33061">
                  <c:v>3.6363889999999999E-3</c:v>
                </c:pt>
                <c:pt idx="33062">
                  <c:v>5.1911029999999999E-3</c:v>
                </c:pt>
                <c:pt idx="33063">
                  <c:v>-9.2937399999999996E-4</c:v>
                </c:pt>
                <c:pt idx="33064">
                  <c:v>5.1691009999999997E-3</c:v>
                </c:pt>
                <c:pt idx="33065">
                  <c:v>3.4012949999999999E-3</c:v>
                </c:pt>
                <c:pt idx="33066">
                  <c:v>1.4151369999999999E-3</c:v>
                </c:pt>
                <c:pt idx="33067">
                  <c:v>-3.8462040000000002E-3</c:v>
                </c:pt>
                <c:pt idx="33068">
                  <c:v>-4.862987E-3</c:v>
                </c:pt>
                <c:pt idx="33069">
                  <c:v>7.3065930000000001E-3</c:v>
                </c:pt>
                <c:pt idx="33070">
                  <c:v>-8.6198199999999996E-4</c:v>
                </c:pt>
                <c:pt idx="33071">
                  <c:v>7.4097500000000005E-4</c:v>
                </c:pt>
                <c:pt idx="33072">
                  <c:v>2.9933360000000001E-3</c:v>
                </c:pt>
                <c:pt idx="33073">
                  <c:v>1.804501E-3</c:v>
                </c:pt>
                <c:pt idx="33074">
                  <c:v>1.152789E-3</c:v>
                </c:pt>
                <c:pt idx="33075">
                  <c:v>-2.012111E-3</c:v>
                </c:pt>
                <c:pt idx="33076">
                  <c:v>5.6278750000000001E-3</c:v>
                </c:pt>
                <c:pt idx="33077">
                  <c:v>-1.4271049999999999E-3</c:v>
                </c:pt>
                <c:pt idx="33078">
                  <c:v>-1.466026E-3</c:v>
                </c:pt>
                <c:pt idx="33079">
                  <c:v>1.720713E-3</c:v>
                </c:pt>
                <c:pt idx="33080">
                  <c:v>-1.0631390000000001E-3</c:v>
                </c:pt>
                <c:pt idx="33081">
                  <c:v>2.388584E-3</c:v>
                </c:pt>
                <c:pt idx="33082" formatCode="0.00E+00">
                  <c:v>2.0374099999999999E-5</c:v>
                </c:pt>
                <c:pt idx="33083">
                  <c:v>1.0440930000000001E-3</c:v>
                </c:pt>
                <c:pt idx="33084">
                  <c:v>6.1893319999999996E-3</c:v>
                </c:pt>
                <c:pt idx="33085" formatCode="0.00E+00">
                  <c:v>-6.4568799999999997E-5</c:v>
                </c:pt>
                <c:pt idx="33086">
                  <c:v>1.748917E-3</c:v>
                </c:pt>
                <c:pt idx="33087">
                  <c:v>-1.1121169999999999E-3</c:v>
                </c:pt>
                <c:pt idx="33088">
                  <c:v>3.552169E-3</c:v>
                </c:pt>
                <c:pt idx="33089">
                  <c:v>-1.7160960000000001E-3</c:v>
                </c:pt>
                <c:pt idx="33090">
                  <c:v>-6.8532330000000002E-3</c:v>
                </c:pt>
                <c:pt idx="33091">
                  <c:v>-1.6017599999999999E-4</c:v>
                </c:pt>
                <c:pt idx="33092">
                  <c:v>2.1667919999999999E-3</c:v>
                </c:pt>
                <c:pt idx="33093">
                  <c:v>-5.8447949999999999E-3</c:v>
                </c:pt>
                <c:pt idx="33094">
                  <c:v>2.084551E-3</c:v>
                </c:pt>
                <c:pt idx="33095">
                  <c:v>5.8599100000000001E-4</c:v>
                </c:pt>
                <c:pt idx="33096">
                  <c:v>-2.6401630000000001E-3</c:v>
                </c:pt>
                <c:pt idx="33097">
                  <c:v>6.4031899999999998E-4</c:v>
                </c:pt>
                <c:pt idx="33098">
                  <c:v>-4.3312070000000001E-3</c:v>
                </c:pt>
                <c:pt idx="33099">
                  <c:v>-4.3322719999999999E-3</c:v>
                </c:pt>
                <c:pt idx="33100">
                  <c:v>5.9797500000000005E-4</c:v>
                </c:pt>
                <c:pt idx="33101">
                  <c:v>-1.225758E-3</c:v>
                </c:pt>
                <c:pt idx="33102">
                  <c:v>5.7081099999999995E-4</c:v>
                </c:pt>
                <c:pt idx="33103">
                  <c:v>-6.9094760000000003E-3</c:v>
                </c:pt>
                <c:pt idx="33104">
                  <c:v>1.96496E-4</c:v>
                </c:pt>
                <c:pt idx="33105">
                  <c:v>3.6388979999999998E-3</c:v>
                </c:pt>
                <c:pt idx="33106">
                  <c:v>-2.990978E-3</c:v>
                </c:pt>
                <c:pt idx="33107">
                  <c:v>6.9297300000000005E-4</c:v>
                </c:pt>
                <c:pt idx="33108">
                  <c:v>-7.2613699999999996E-4</c:v>
                </c:pt>
                <c:pt idx="33109">
                  <c:v>2.9098769999999999E-3</c:v>
                </c:pt>
                <c:pt idx="33110">
                  <c:v>-2.3021309999999998E-3</c:v>
                </c:pt>
                <c:pt idx="33111">
                  <c:v>2.4185880000000002E-3</c:v>
                </c:pt>
                <c:pt idx="33112">
                  <c:v>7.6355900000000003E-4</c:v>
                </c:pt>
                <c:pt idx="33113">
                  <c:v>-2.2953399999999999E-4</c:v>
                </c:pt>
                <c:pt idx="33114">
                  <c:v>3.2593900000000002E-4</c:v>
                </c:pt>
                <c:pt idx="33115">
                  <c:v>1.1717590000000001E-3</c:v>
                </c:pt>
                <c:pt idx="33116">
                  <c:v>-2.5760570000000001E-3</c:v>
                </c:pt>
                <c:pt idx="33117">
                  <c:v>-4.4115070000000003E-3</c:v>
                </c:pt>
                <c:pt idx="33118">
                  <c:v>3.6981729999999999E-3</c:v>
                </c:pt>
                <c:pt idx="33119">
                  <c:v>-5.7167399999999999E-4</c:v>
                </c:pt>
                <c:pt idx="33120">
                  <c:v>-2.5312519999999999E-3</c:v>
                </c:pt>
                <c:pt idx="33121">
                  <c:v>-1.8127900000000001E-4</c:v>
                </c:pt>
                <c:pt idx="33122">
                  <c:v>1.187319E-3</c:v>
                </c:pt>
                <c:pt idx="33123">
                  <c:v>-4.7049250000000004E-3</c:v>
                </c:pt>
                <c:pt idx="33124">
                  <c:v>3.2277069999999998E-3</c:v>
                </c:pt>
                <c:pt idx="33125">
                  <c:v>-1.2621170000000001E-3</c:v>
                </c:pt>
                <c:pt idx="33126" formatCode="0.00E+00">
                  <c:v>-9.6450299999999994E-5</c:v>
                </c:pt>
                <c:pt idx="33127">
                  <c:v>-3.6307309999999999E-3</c:v>
                </c:pt>
                <c:pt idx="33128">
                  <c:v>-7.2975100000000005E-4</c:v>
                </c:pt>
                <c:pt idx="33129">
                  <c:v>2.1904049999999999E-3</c:v>
                </c:pt>
                <c:pt idx="33130">
                  <c:v>-3.1975240000000002E-3</c:v>
                </c:pt>
                <c:pt idx="33131">
                  <c:v>3.92217E-3</c:v>
                </c:pt>
                <c:pt idx="33132">
                  <c:v>4.8383610000000002E-3</c:v>
                </c:pt>
                <c:pt idx="33133">
                  <c:v>-2.5710860000000002E-3</c:v>
                </c:pt>
                <c:pt idx="33134">
                  <c:v>2.99359E-3</c:v>
                </c:pt>
                <c:pt idx="33135">
                  <c:v>2.4300649999999999E-3</c:v>
                </c:pt>
                <c:pt idx="33136">
                  <c:v>1.5379180000000001E-3</c:v>
                </c:pt>
                <c:pt idx="33137">
                  <c:v>-2.7859899999999999E-3</c:v>
                </c:pt>
                <c:pt idx="33138">
                  <c:v>-9.9051200000000003E-4</c:v>
                </c:pt>
                <c:pt idx="33139">
                  <c:v>-3.0440760000000002E-3</c:v>
                </c:pt>
                <c:pt idx="33140">
                  <c:v>1.3082770000000001E-3</c:v>
                </c:pt>
                <c:pt idx="33141">
                  <c:v>1.9564909999999999E-3</c:v>
                </c:pt>
                <c:pt idx="33142">
                  <c:v>1.798692E-3</c:v>
                </c:pt>
                <c:pt idx="33143" formatCode="0.00E+00">
                  <c:v>-5.59958E-6</c:v>
                </c:pt>
                <c:pt idx="33144">
                  <c:v>2.475503E-3</c:v>
                </c:pt>
                <c:pt idx="33145">
                  <c:v>2.3135830000000001E-3</c:v>
                </c:pt>
                <c:pt idx="33146">
                  <c:v>-2.4218099999999999E-3</c:v>
                </c:pt>
                <c:pt idx="33147">
                  <c:v>1.7956600000000001E-4</c:v>
                </c:pt>
                <c:pt idx="33148">
                  <c:v>3.2783949999999999E-3</c:v>
                </c:pt>
                <c:pt idx="33149">
                  <c:v>-8.9584400000000002E-4</c:v>
                </c:pt>
                <c:pt idx="33150">
                  <c:v>9.1894800000000005E-4</c:v>
                </c:pt>
                <c:pt idx="33151">
                  <c:v>-1.8478100000000001E-3</c:v>
                </c:pt>
                <c:pt idx="33152">
                  <c:v>1.314174E-3</c:v>
                </c:pt>
                <c:pt idx="33153">
                  <c:v>-1.634744E-3</c:v>
                </c:pt>
                <c:pt idx="33154">
                  <c:v>3.3316840000000001E-3</c:v>
                </c:pt>
                <c:pt idx="33155">
                  <c:v>1.52402E-4</c:v>
                </c:pt>
                <c:pt idx="33156">
                  <c:v>-1.455158E-3</c:v>
                </c:pt>
                <c:pt idx="33157">
                  <c:v>-2.4322720000000001E-3</c:v>
                </c:pt>
                <c:pt idx="33158">
                  <c:v>-3.0536500000000002E-3</c:v>
                </c:pt>
                <c:pt idx="33159">
                  <c:v>2.6356610000000001E-3</c:v>
                </c:pt>
                <c:pt idx="33160">
                  <c:v>2.2415759999999999E-3</c:v>
                </c:pt>
                <c:pt idx="33161">
                  <c:v>-1.413879E-3</c:v>
                </c:pt>
                <c:pt idx="33162" formatCode="0.00E+00">
                  <c:v>4.47978E-5</c:v>
                </c:pt>
                <c:pt idx="33163">
                  <c:v>7.6997700000000003E-4</c:v>
                </c:pt>
                <c:pt idx="33164">
                  <c:v>1.188042E-3</c:v>
                </c:pt>
                <c:pt idx="33165">
                  <c:v>-3.4112370000000001E-3</c:v>
                </c:pt>
                <c:pt idx="33166">
                  <c:v>-3.309251E-3</c:v>
                </c:pt>
                <c:pt idx="33167">
                  <c:v>4.0727649999999999E-3</c:v>
                </c:pt>
                <c:pt idx="33168">
                  <c:v>-2.3530299999999999E-4</c:v>
                </c:pt>
                <c:pt idx="33169">
                  <c:v>2.6715369999999999E-3</c:v>
                </c:pt>
                <c:pt idx="33170">
                  <c:v>-4.095568E-3</c:v>
                </c:pt>
                <c:pt idx="33171">
                  <c:v>-1.646525E-3</c:v>
                </c:pt>
                <c:pt idx="33172">
                  <c:v>2.298226E-3</c:v>
                </c:pt>
                <c:pt idx="33173">
                  <c:v>-1.8357989999999999E-3</c:v>
                </c:pt>
                <c:pt idx="33174">
                  <c:v>1.2060630000000001E-3</c:v>
                </c:pt>
                <c:pt idx="33175">
                  <c:v>4.9440760000000004E-3</c:v>
                </c:pt>
                <c:pt idx="33176">
                  <c:v>-4.0156979999999998E-3</c:v>
                </c:pt>
                <c:pt idx="33177">
                  <c:v>1.5758759999999999E-3</c:v>
                </c:pt>
                <c:pt idx="33178">
                  <c:v>-2.5314280000000001E-3</c:v>
                </c:pt>
                <c:pt idx="33179">
                  <c:v>-2.1599169999999999E-3</c:v>
                </c:pt>
                <c:pt idx="33180">
                  <c:v>1.4575289999999999E-3</c:v>
                </c:pt>
                <c:pt idx="33181">
                  <c:v>-1.7297429999999999E-3</c:v>
                </c:pt>
                <c:pt idx="33182">
                  <c:v>4.9360400000000003E-4</c:v>
                </c:pt>
                <c:pt idx="33183">
                  <c:v>1.2384900000000001E-3</c:v>
                </c:pt>
                <c:pt idx="33184">
                  <c:v>2.4215420000000001E-3</c:v>
                </c:pt>
                <c:pt idx="33185">
                  <c:v>-1.0379040000000001E-3</c:v>
                </c:pt>
                <c:pt idx="33186">
                  <c:v>3.4993300000000003E-4</c:v>
                </c:pt>
                <c:pt idx="33187">
                  <c:v>2.7172170000000001E-3</c:v>
                </c:pt>
                <c:pt idx="33188">
                  <c:v>-1.9088460000000001E-3</c:v>
                </c:pt>
                <c:pt idx="33189">
                  <c:v>1.3539699999999999E-4</c:v>
                </c:pt>
                <c:pt idx="33190">
                  <c:v>-1.336837E-3</c:v>
                </c:pt>
                <c:pt idx="33191">
                  <c:v>1.04199E-4</c:v>
                </c:pt>
                <c:pt idx="33192">
                  <c:v>-2.6514239999999999E-3</c:v>
                </c:pt>
                <c:pt idx="33193">
                  <c:v>2.1321460000000001E-3</c:v>
                </c:pt>
                <c:pt idx="33194" formatCode="0.00E+00">
                  <c:v>-7.0086200000000007E-5</c:v>
                </c:pt>
                <c:pt idx="33195">
                  <c:v>-3.4613550000000002E-3</c:v>
                </c:pt>
                <c:pt idx="33196">
                  <c:v>-1.36055E-4</c:v>
                </c:pt>
                <c:pt idx="33197">
                  <c:v>6.6289400000000003E-4</c:v>
                </c:pt>
                <c:pt idx="33198">
                  <c:v>-6.4910810000000001E-3</c:v>
                </c:pt>
                <c:pt idx="33199">
                  <c:v>-3.2382959999999999E-3</c:v>
                </c:pt>
                <c:pt idx="33200">
                  <c:v>-5.8715500000000001E-4</c:v>
                </c:pt>
                <c:pt idx="33201">
                  <c:v>-1.13645E-4</c:v>
                </c:pt>
                <c:pt idx="33202">
                  <c:v>3.3001200000000002E-4</c:v>
                </c:pt>
                <c:pt idx="33203">
                  <c:v>-2.5563220000000002E-3</c:v>
                </c:pt>
                <c:pt idx="33204">
                  <c:v>2.8861759999999998E-3</c:v>
                </c:pt>
                <c:pt idx="33205">
                  <c:v>4.1778090000000002E-3</c:v>
                </c:pt>
                <c:pt idx="33206">
                  <c:v>-6.5851699999999996E-4</c:v>
                </c:pt>
                <c:pt idx="33207">
                  <c:v>-8.5851999999999999E-4</c:v>
                </c:pt>
                <c:pt idx="33208">
                  <c:v>-1.5371689999999999E-3</c:v>
                </c:pt>
                <c:pt idx="33209">
                  <c:v>1.259682E-3</c:v>
                </c:pt>
                <c:pt idx="33210">
                  <c:v>6.5916499999999997E-4</c:v>
                </c:pt>
                <c:pt idx="33211">
                  <c:v>-3.5611459999999998E-3</c:v>
                </c:pt>
                <c:pt idx="33212">
                  <c:v>1.694779E-3</c:v>
                </c:pt>
                <c:pt idx="33213">
                  <c:v>-9.7210999999999999E-4</c:v>
                </c:pt>
                <c:pt idx="33214">
                  <c:v>1.9410849999999999E-3</c:v>
                </c:pt>
                <c:pt idx="33215">
                  <c:v>9.7089500000000005E-4</c:v>
                </c:pt>
                <c:pt idx="33216">
                  <c:v>-5.7987960000000002E-3</c:v>
                </c:pt>
                <c:pt idx="33217">
                  <c:v>-6.6209099999999996E-4</c:v>
                </c:pt>
                <c:pt idx="33218" formatCode="0.00E+00">
                  <c:v>5.5303799999999997E-5</c:v>
                </c:pt>
                <c:pt idx="33219" formatCode="0.00E+00">
                  <c:v>-2.8852100000000001E-5</c:v>
                </c:pt>
                <c:pt idx="33220">
                  <c:v>-1.504715E-3</c:v>
                </c:pt>
                <c:pt idx="33221">
                  <c:v>-1.2636990000000001E-3</c:v>
                </c:pt>
                <c:pt idx="33222">
                  <c:v>2.41988E-4</c:v>
                </c:pt>
                <c:pt idx="33223">
                  <c:v>-1.9809530000000001E-3</c:v>
                </c:pt>
                <c:pt idx="33224">
                  <c:v>-4.4933000000000001E-4</c:v>
                </c:pt>
                <c:pt idx="33225">
                  <c:v>-5.9047699999999995E-4</c:v>
                </c:pt>
                <c:pt idx="33226">
                  <c:v>-2.4726840000000002E-3</c:v>
                </c:pt>
                <c:pt idx="33227">
                  <c:v>3.1244999999999998E-4</c:v>
                </c:pt>
                <c:pt idx="33228">
                  <c:v>2.5474500000000001E-3</c:v>
                </c:pt>
                <c:pt idx="33229">
                  <c:v>-5.0293400000000002E-4</c:v>
                </c:pt>
                <c:pt idx="33230" formatCode="0.00E+00">
                  <c:v>7.0318299999999994E-5</c:v>
                </c:pt>
                <c:pt idx="33231">
                  <c:v>-9.6458600000000002E-4</c:v>
                </c:pt>
                <c:pt idx="33232">
                  <c:v>4.7211399999999999E-4</c:v>
                </c:pt>
                <c:pt idx="33233">
                  <c:v>-1.377718E-3</c:v>
                </c:pt>
                <c:pt idx="33234">
                  <c:v>-5.3814900000000003E-4</c:v>
                </c:pt>
                <c:pt idx="33235">
                  <c:v>3.530629E-3</c:v>
                </c:pt>
                <c:pt idx="33236">
                  <c:v>4.9350499999999999E-4</c:v>
                </c:pt>
                <c:pt idx="33237">
                  <c:v>3.3345649999999998E-3</c:v>
                </c:pt>
                <c:pt idx="33238">
                  <c:v>-1.0432E-4</c:v>
                </c:pt>
                <c:pt idx="33239">
                  <c:v>1.3793270000000001E-3</c:v>
                </c:pt>
                <c:pt idx="33240">
                  <c:v>-1.122828E-3</c:v>
                </c:pt>
                <c:pt idx="33241">
                  <c:v>-2.3060709999999998E-3</c:v>
                </c:pt>
                <c:pt idx="33242">
                  <c:v>-1.0998500000000001E-3</c:v>
                </c:pt>
                <c:pt idx="33243">
                  <c:v>3.0120709999999998E-3</c:v>
                </c:pt>
                <c:pt idx="33244">
                  <c:v>3.6105989999999999E-3</c:v>
                </c:pt>
                <c:pt idx="33245">
                  <c:v>1.6968510000000001E-3</c:v>
                </c:pt>
                <c:pt idx="33246">
                  <c:v>9.2519300000000004E-4</c:v>
                </c:pt>
                <c:pt idx="33247">
                  <c:v>-7.1318399999999995E-4</c:v>
                </c:pt>
                <c:pt idx="33248">
                  <c:v>1.0186349999999999E-3</c:v>
                </c:pt>
                <c:pt idx="33249">
                  <c:v>-4.4227349999999997E-3</c:v>
                </c:pt>
                <c:pt idx="33250">
                  <c:v>7.9381450000000006E-3</c:v>
                </c:pt>
                <c:pt idx="33251">
                  <c:v>-7.5174900000000002E-4</c:v>
                </c:pt>
                <c:pt idx="33252">
                  <c:v>-4.2364799999999999E-4</c:v>
                </c:pt>
                <c:pt idx="33253">
                  <c:v>-1.75441E-4</c:v>
                </c:pt>
                <c:pt idx="33254">
                  <c:v>4.0839899999999999E-4</c:v>
                </c:pt>
                <c:pt idx="33255">
                  <c:v>2.549581E-3</c:v>
                </c:pt>
                <c:pt idx="33256">
                  <c:v>-3.1857230000000001E-3</c:v>
                </c:pt>
                <c:pt idx="33257">
                  <c:v>1.8484510000000001E-3</c:v>
                </c:pt>
                <c:pt idx="33258">
                  <c:v>1.559639E-3</c:v>
                </c:pt>
                <c:pt idx="33259">
                  <c:v>-2.7392359999999999E-3</c:v>
                </c:pt>
                <c:pt idx="33260">
                  <c:v>9.7598400000000005E-4</c:v>
                </c:pt>
                <c:pt idx="33261">
                  <c:v>3.690011E-3</c:v>
                </c:pt>
                <c:pt idx="33262">
                  <c:v>-1.00168E-3</c:v>
                </c:pt>
                <c:pt idx="33263">
                  <c:v>1.0220100000000001E-4</c:v>
                </c:pt>
                <c:pt idx="33264">
                  <c:v>4.1502049999999997E-3</c:v>
                </c:pt>
                <c:pt idx="33265">
                  <c:v>4.0287199999999997E-4</c:v>
                </c:pt>
                <c:pt idx="33266">
                  <c:v>2.782306E-3</c:v>
                </c:pt>
                <c:pt idx="33267">
                  <c:v>1.8952070000000001E-3</c:v>
                </c:pt>
                <c:pt idx="33268">
                  <c:v>-3.074537E-3</c:v>
                </c:pt>
                <c:pt idx="33269">
                  <c:v>-3.36008E-4</c:v>
                </c:pt>
                <c:pt idx="33270">
                  <c:v>2.897943E-3</c:v>
                </c:pt>
                <c:pt idx="33271">
                  <c:v>-2.0483459999999999E-3</c:v>
                </c:pt>
                <c:pt idx="33272">
                  <c:v>-6.6678899999999999E-4</c:v>
                </c:pt>
                <c:pt idx="33273">
                  <c:v>1.103414E-3</c:v>
                </c:pt>
                <c:pt idx="33274">
                  <c:v>-2.6892099999999998E-4</c:v>
                </c:pt>
                <c:pt idx="33275">
                  <c:v>2.846178E-3</c:v>
                </c:pt>
                <c:pt idx="33276">
                  <c:v>-3.2811730000000001E-3</c:v>
                </c:pt>
                <c:pt idx="33277">
                  <c:v>3.4763319999999999E-3</c:v>
                </c:pt>
                <c:pt idx="33278">
                  <c:v>1.551242E-3</c:v>
                </c:pt>
                <c:pt idx="33279">
                  <c:v>-5.7369400000000003E-4</c:v>
                </c:pt>
                <c:pt idx="33280">
                  <c:v>6.9881299999999995E-4</c:v>
                </c:pt>
                <c:pt idx="33281">
                  <c:v>-9.6912500000000004E-4</c:v>
                </c:pt>
                <c:pt idx="33282">
                  <c:v>4.1211750000000004E-3</c:v>
                </c:pt>
                <c:pt idx="33283">
                  <c:v>2.147506E-3</c:v>
                </c:pt>
                <c:pt idx="33284">
                  <c:v>-4.9795120000000002E-3</c:v>
                </c:pt>
                <c:pt idx="33285">
                  <c:v>1.6179370000000001E-3</c:v>
                </c:pt>
                <c:pt idx="33286">
                  <c:v>-3.2838499999999999E-4</c:v>
                </c:pt>
                <c:pt idx="33287">
                  <c:v>7.5072799999999999E-4</c:v>
                </c:pt>
                <c:pt idx="33288">
                  <c:v>-3.1307459999999998E-3</c:v>
                </c:pt>
                <c:pt idx="33289">
                  <c:v>-1.2553480000000001E-3</c:v>
                </c:pt>
                <c:pt idx="33290">
                  <c:v>1.2178709999999999E-3</c:v>
                </c:pt>
                <c:pt idx="33291">
                  <c:v>-4.5742379999999996E-3</c:v>
                </c:pt>
                <c:pt idx="33292">
                  <c:v>3.865294E-3</c:v>
                </c:pt>
                <c:pt idx="33293">
                  <c:v>7.6723899999999996E-4</c:v>
                </c:pt>
                <c:pt idx="33294">
                  <c:v>1.055603E-3</c:v>
                </c:pt>
                <c:pt idx="33295">
                  <c:v>-2.3894620000000002E-3</c:v>
                </c:pt>
                <c:pt idx="33296">
                  <c:v>1.6205659999999999E-3</c:v>
                </c:pt>
                <c:pt idx="33297">
                  <c:v>-9.2275300000000001E-4</c:v>
                </c:pt>
                <c:pt idx="33298">
                  <c:v>-5.796079E-3</c:v>
                </c:pt>
                <c:pt idx="33299">
                  <c:v>-4.59104E-4</c:v>
                </c:pt>
                <c:pt idx="33300">
                  <c:v>4.50817E-4</c:v>
                </c:pt>
                <c:pt idx="33301">
                  <c:v>-4.7276999999999996E-3</c:v>
                </c:pt>
                <c:pt idx="33302">
                  <c:v>1.0432709999999999E-3</c:v>
                </c:pt>
                <c:pt idx="33303">
                  <c:v>-8.97908E-4</c:v>
                </c:pt>
                <c:pt idx="33304">
                  <c:v>-1.573353E-3</c:v>
                </c:pt>
                <c:pt idx="33305">
                  <c:v>1.6179129999999999E-3</c:v>
                </c:pt>
                <c:pt idx="33306">
                  <c:v>-2.2395999999999999E-4</c:v>
                </c:pt>
                <c:pt idx="33307">
                  <c:v>2.6157680000000001E-3</c:v>
                </c:pt>
                <c:pt idx="33308">
                  <c:v>8.7365900000000005E-4</c:v>
                </c:pt>
                <c:pt idx="33309">
                  <c:v>8.1640100000000002E-4</c:v>
                </c:pt>
                <c:pt idx="33310">
                  <c:v>1.2913790000000001E-3</c:v>
                </c:pt>
                <c:pt idx="33311">
                  <c:v>-2.7086889999999998E-3</c:v>
                </c:pt>
                <c:pt idx="33312">
                  <c:v>8.8216639999999999E-3</c:v>
                </c:pt>
                <c:pt idx="33313">
                  <c:v>-7.7237300000000003E-4</c:v>
                </c:pt>
                <c:pt idx="33314">
                  <c:v>1.86954E-4</c:v>
                </c:pt>
                <c:pt idx="33315">
                  <c:v>-9.4435700000000005E-4</c:v>
                </c:pt>
                <c:pt idx="33316">
                  <c:v>4.525584E-3</c:v>
                </c:pt>
                <c:pt idx="33317">
                  <c:v>9.9103699999999995E-4</c:v>
                </c:pt>
                <c:pt idx="33318">
                  <c:v>3.7537680000000002E-3</c:v>
                </c:pt>
                <c:pt idx="33319">
                  <c:v>-1.5017139999999999E-3</c:v>
                </c:pt>
                <c:pt idx="33320">
                  <c:v>3.3655719999999998E-3</c:v>
                </c:pt>
                <c:pt idx="33321">
                  <c:v>1.2265209999999999E-3</c:v>
                </c:pt>
                <c:pt idx="33322">
                  <c:v>-1.796303E-3</c:v>
                </c:pt>
                <c:pt idx="33323">
                  <c:v>2.983805E-3</c:v>
                </c:pt>
                <c:pt idx="33324">
                  <c:v>-4.887031E-3</c:v>
                </c:pt>
                <c:pt idx="33325">
                  <c:v>3.7527960000000001E-3</c:v>
                </c:pt>
                <c:pt idx="33326">
                  <c:v>-2.0178700000000002E-3</c:v>
                </c:pt>
                <c:pt idx="33327">
                  <c:v>-1.9813200000000001E-4</c:v>
                </c:pt>
                <c:pt idx="33328">
                  <c:v>-7.7755700000000001E-4</c:v>
                </c:pt>
                <c:pt idx="33329">
                  <c:v>-4.7795100000000001E-4</c:v>
                </c:pt>
                <c:pt idx="33330">
                  <c:v>-2.2406779999999999E-3</c:v>
                </c:pt>
                <c:pt idx="33331">
                  <c:v>3.7485040000000002E-3</c:v>
                </c:pt>
                <c:pt idx="33332">
                  <c:v>2.0202670000000001E-3</c:v>
                </c:pt>
                <c:pt idx="33333">
                  <c:v>5.2330400000000004E-4</c:v>
                </c:pt>
                <c:pt idx="33334">
                  <c:v>-2.0733000000000001E-4</c:v>
                </c:pt>
                <c:pt idx="33335">
                  <c:v>1.37006E-3</c:v>
                </c:pt>
                <c:pt idx="33336">
                  <c:v>-8.8827000000000003E-4</c:v>
                </c:pt>
                <c:pt idx="33337">
                  <c:v>2.807398E-3</c:v>
                </c:pt>
                <c:pt idx="33338">
                  <c:v>-8.4122500000000002E-4</c:v>
                </c:pt>
                <c:pt idx="33339">
                  <c:v>-8.0340800000000003E-4</c:v>
                </c:pt>
                <c:pt idx="33340">
                  <c:v>-1.3911699999999999E-4</c:v>
                </c:pt>
                <c:pt idx="33341">
                  <c:v>1.3625399999999999E-4</c:v>
                </c:pt>
                <c:pt idx="33342">
                  <c:v>1.684067E-3</c:v>
                </c:pt>
                <c:pt idx="33343">
                  <c:v>-1.329832E-3</c:v>
                </c:pt>
                <c:pt idx="33344">
                  <c:v>-4.4405180000000001E-3</c:v>
                </c:pt>
                <c:pt idx="33345">
                  <c:v>1.8173779999999999E-3</c:v>
                </c:pt>
                <c:pt idx="33346">
                  <c:v>3.0001870000000001E-3</c:v>
                </c:pt>
                <c:pt idx="33347">
                  <c:v>-2.1279960000000001E-3</c:v>
                </c:pt>
                <c:pt idx="33348">
                  <c:v>-9.7173599999999995E-4</c:v>
                </c:pt>
                <c:pt idx="33349">
                  <c:v>-3.2319610000000002E-3</c:v>
                </c:pt>
                <c:pt idx="33350" formatCode="0.00E+00">
                  <c:v>-1.0981200000000001E-5</c:v>
                </c:pt>
                <c:pt idx="33351">
                  <c:v>-3.806519E-3</c:v>
                </c:pt>
                <c:pt idx="33352">
                  <c:v>-1.2326170000000001E-3</c:v>
                </c:pt>
                <c:pt idx="33353">
                  <c:v>1.088328E-3</c:v>
                </c:pt>
                <c:pt idx="33354">
                  <c:v>-1.07151E-4</c:v>
                </c:pt>
                <c:pt idx="33355">
                  <c:v>4.617E-4</c:v>
                </c:pt>
                <c:pt idx="33356">
                  <c:v>-4.53554E-4</c:v>
                </c:pt>
                <c:pt idx="33357">
                  <c:v>-2.3481270000000002E-3</c:v>
                </c:pt>
                <c:pt idx="33358">
                  <c:v>-1.05035E-4</c:v>
                </c:pt>
                <c:pt idx="33359">
                  <c:v>-4.1522399999999998E-3</c:v>
                </c:pt>
                <c:pt idx="33360">
                  <c:v>2.8442139999999999E-3</c:v>
                </c:pt>
                <c:pt idx="33361">
                  <c:v>-2.057068E-3</c:v>
                </c:pt>
                <c:pt idx="33362">
                  <c:v>-2.727845E-3</c:v>
                </c:pt>
                <c:pt idx="33363">
                  <c:v>2.6381590000000002E-3</c:v>
                </c:pt>
                <c:pt idx="33364">
                  <c:v>-2.9358510000000002E-3</c:v>
                </c:pt>
                <c:pt idx="33365">
                  <c:v>6.70336E-4</c:v>
                </c:pt>
                <c:pt idx="33366">
                  <c:v>3.4906569999999999E-3</c:v>
                </c:pt>
                <c:pt idx="33367">
                  <c:v>-1.881738E-3</c:v>
                </c:pt>
                <c:pt idx="33368">
                  <c:v>1.1853300000000001E-3</c:v>
                </c:pt>
                <c:pt idx="33369">
                  <c:v>-3.2528280000000001E-3</c:v>
                </c:pt>
                <c:pt idx="33370">
                  <c:v>5.6587599999999999E-4</c:v>
                </c:pt>
                <c:pt idx="33371">
                  <c:v>-2.3907659999999999E-3</c:v>
                </c:pt>
                <c:pt idx="33372">
                  <c:v>1.11761E-4</c:v>
                </c:pt>
                <c:pt idx="33373">
                  <c:v>9.9646299999999995E-4</c:v>
                </c:pt>
                <c:pt idx="33374">
                  <c:v>-1.201281E-3</c:v>
                </c:pt>
                <c:pt idx="33375">
                  <c:v>2.8355390000000002E-3</c:v>
                </c:pt>
                <c:pt idx="33376">
                  <c:v>2.9131890000000001E-3</c:v>
                </c:pt>
                <c:pt idx="33377">
                  <c:v>2.0874899999999999E-4</c:v>
                </c:pt>
                <c:pt idx="33378">
                  <c:v>-2.5631819999999998E-3</c:v>
                </c:pt>
                <c:pt idx="33379">
                  <c:v>1.4739040000000001E-3</c:v>
                </c:pt>
                <c:pt idx="33380">
                  <c:v>6.433958E-3</c:v>
                </c:pt>
                <c:pt idx="33381">
                  <c:v>-3.2269249999999998E-3</c:v>
                </c:pt>
                <c:pt idx="33382">
                  <c:v>-9.2316800000000004E-4</c:v>
                </c:pt>
                <c:pt idx="33383">
                  <c:v>7.0340910000000001E-3</c:v>
                </c:pt>
                <c:pt idx="33384">
                  <c:v>-1.236065E-3</c:v>
                </c:pt>
                <c:pt idx="33385">
                  <c:v>9.5704799999999995E-4</c:v>
                </c:pt>
                <c:pt idx="33386">
                  <c:v>3.1994060000000001E-3</c:v>
                </c:pt>
                <c:pt idx="33387">
                  <c:v>-1.059255E-3</c:v>
                </c:pt>
                <c:pt idx="33388">
                  <c:v>-6.6719299999999995E-4</c:v>
                </c:pt>
                <c:pt idx="33389">
                  <c:v>-2.9031830000000002E-3</c:v>
                </c:pt>
                <c:pt idx="33390">
                  <c:v>-9.8229000000000003E-4</c:v>
                </c:pt>
                <c:pt idx="33391">
                  <c:v>1.534131E-3</c:v>
                </c:pt>
                <c:pt idx="33392">
                  <c:v>-2.7849340000000002E-3</c:v>
                </c:pt>
                <c:pt idx="33393">
                  <c:v>5.1896349999999997E-3</c:v>
                </c:pt>
                <c:pt idx="33394">
                  <c:v>-1.99099E-4</c:v>
                </c:pt>
                <c:pt idx="33395">
                  <c:v>-6.10291E-4</c:v>
                </c:pt>
                <c:pt idx="33396">
                  <c:v>4.7117110000000004E-3</c:v>
                </c:pt>
                <c:pt idx="33397">
                  <c:v>-3.1174499999999999E-3</c:v>
                </c:pt>
                <c:pt idx="33398">
                  <c:v>-2.4738000000000001E-4</c:v>
                </c:pt>
                <c:pt idx="33399">
                  <c:v>3.24667E-4</c:v>
                </c:pt>
                <c:pt idx="33400">
                  <c:v>-3.9402799999999999E-4</c:v>
                </c:pt>
                <c:pt idx="33401">
                  <c:v>-1.626806E-3</c:v>
                </c:pt>
                <c:pt idx="33402">
                  <c:v>-3.0466989999999999E-3</c:v>
                </c:pt>
                <c:pt idx="33403">
                  <c:v>-5.0957349999999997E-3</c:v>
                </c:pt>
                <c:pt idx="33404">
                  <c:v>1.1201E-3</c:v>
                </c:pt>
                <c:pt idx="33405">
                  <c:v>-7.9924E-4</c:v>
                </c:pt>
                <c:pt idx="33406">
                  <c:v>4.3884040000000003E-3</c:v>
                </c:pt>
                <c:pt idx="33407">
                  <c:v>-1.548581E-3</c:v>
                </c:pt>
                <c:pt idx="33408">
                  <c:v>-4.3344630000000002E-3</c:v>
                </c:pt>
                <c:pt idx="33409">
                  <c:v>6.5124099999999999E-4</c:v>
                </c:pt>
                <c:pt idx="33410">
                  <c:v>-3.2806519999999998E-3</c:v>
                </c:pt>
                <c:pt idx="33411">
                  <c:v>-1.096327E-3</c:v>
                </c:pt>
                <c:pt idx="33412">
                  <c:v>-4.2739359999999999E-3</c:v>
                </c:pt>
                <c:pt idx="33413">
                  <c:v>3.0007549999999999E-3</c:v>
                </c:pt>
                <c:pt idx="33414">
                  <c:v>-1.612013E-3</c:v>
                </c:pt>
                <c:pt idx="33415">
                  <c:v>-3.5670400000000001E-3</c:v>
                </c:pt>
                <c:pt idx="33416">
                  <c:v>-2.1996759999999998E-3</c:v>
                </c:pt>
                <c:pt idx="33417">
                  <c:v>-3.2654730000000001E-3</c:v>
                </c:pt>
                <c:pt idx="33418">
                  <c:v>-2.0343879999999998E-3</c:v>
                </c:pt>
                <c:pt idx="33419">
                  <c:v>-2.97262E-3</c:v>
                </c:pt>
                <c:pt idx="33420">
                  <c:v>-6.46957E-3</c:v>
                </c:pt>
                <c:pt idx="33421">
                  <c:v>-3.9600729999999997E-3</c:v>
                </c:pt>
                <c:pt idx="33422">
                  <c:v>-5.1821940000000002E-3</c:v>
                </c:pt>
                <c:pt idx="33423">
                  <c:v>-1.610095E-3</c:v>
                </c:pt>
                <c:pt idx="33424">
                  <c:v>-5.1207399999999995E-4</c:v>
                </c:pt>
                <c:pt idx="33425">
                  <c:v>-7.7324359999999996E-3</c:v>
                </c:pt>
                <c:pt idx="33426">
                  <c:v>2.85067E-3</c:v>
                </c:pt>
                <c:pt idx="33427">
                  <c:v>-4.4969909999999997E-3</c:v>
                </c:pt>
                <c:pt idx="33428">
                  <c:v>-5.4340600000000001E-3</c:v>
                </c:pt>
                <c:pt idx="33429">
                  <c:v>2.343436E-3</c:v>
                </c:pt>
                <c:pt idx="33430">
                  <c:v>-7.4070519999999999E-3</c:v>
                </c:pt>
                <c:pt idx="33431">
                  <c:v>6.3915700000000001E-4</c:v>
                </c:pt>
                <c:pt idx="33432">
                  <c:v>-2.2542949999999999E-3</c:v>
                </c:pt>
                <c:pt idx="33433">
                  <c:v>-3.7408720000000001E-3</c:v>
                </c:pt>
                <c:pt idx="33434">
                  <c:v>-4.4075499999999998E-4</c:v>
                </c:pt>
                <c:pt idx="33435">
                  <c:v>-5.5452349999999999E-3</c:v>
                </c:pt>
                <c:pt idx="33436">
                  <c:v>-1.171187E-3</c:v>
                </c:pt>
                <c:pt idx="33437">
                  <c:v>3.5671090000000002E-3</c:v>
                </c:pt>
                <c:pt idx="33438">
                  <c:v>-5.5612630000000003E-3</c:v>
                </c:pt>
                <c:pt idx="33439">
                  <c:v>-1.1707760000000001E-3</c:v>
                </c:pt>
                <c:pt idx="33440">
                  <c:v>-2.706136E-3</c:v>
                </c:pt>
                <c:pt idx="33441">
                  <c:v>-4.2334590000000002E-3</c:v>
                </c:pt>
                <c:pt idx="33442">
                  <c:v>3.73712E-4</c:v>
                </c:pt>
                <c:pt idx="33443">
                  <c:v>3.2843800000000002E-4</c:v>
                </c:pt>
                <c:pt idx="33444">
                  <c:v>-1.053088E-3</c:v>
                </c:pt>
                <c:pt idx="33445">
                  <c:v>5.6611400000000005E-4</c:v>
                </c:pt>
                <c:pt idx="33446">
                  <c:v>4.21941E-4</c:v>
                </c:pt>
                <c:pt idx="33447">
                  <c:v>6.0699730000000002E-3</c:v>
                </c:pt>
                <c:pt idx="33448">
                  <c:v>-2.7827389999999998E-3</c:v>
                </c:pt>
                <c:pt idx="33449">
                  <c:v>8.1093099999999998E-4</c:v>
                </c:pt>
                <c:pt idx="33450">
                  <c:v>-3.3227310000000002E-3</c:v>
                </c:pt>
                <c:pt idx="33451">
                  <c:v>-6.73152E-4</c:v>
                </c:pt>
                <c:pt idx="33452">
                  <c:v>-5.8236300000000002E-4</c:v>
                </c:pt>
                <c:pt idx="33453">
                  <c:v>-7.6771900000000004E-4</c:v>
                </c:pt>
                <c:pt idx="33454">
                  <c:v>3.4979149999999999E-3</c:v>
                </c:pt>
                <c:pt idx="33455">
                  <c:v>2.9301290000000001E-3</c:v>
                </c:pt>
                <c:pt idx="33456">
                  <c:v>-1.735777E-3</c:v>
                </c:pt>
                <c:pt idx="33457">
                  <c:v>-2.1589539999999998E-3</c:v>
                </c:pt>
                <c:pt idx="33458">
                  <c:v>-3.2153809999999998E-3</c:v>
                </c:pt>
                <c:pt idx="33459">
                  <c:v>-2.0052410000000001E-3</c:v>
                </c:pt>
                <c:pt idx="33460" formatCode="0.00E+00">
                  <c:v>-7.2510900000000004E-5</c:v>
                </c:pt>
                <c:pt idx="33461">
                  <c:v>-1.692778E-3</c:v>
                </c:pt>
                <c:pt idx="33462">
                  <c:v>1.8876469999999999E-3</c:v>
                </c:pt>
                <c:pt idx="33463">
                  <c:v>-4.0059290000000001E-3</c:v>
                </c:pt>
                <c:pt idx="33464">
                  <c:v>-1.2506710000000001E-3</c:v>
                </c:pt>
                <c:pt idx="33465">
                  <c:v>-3.0807949999999999E-3</c:v>
                </c:pt>
                <c:pt idx="33466">
                  <c:v>-2.9594510000000001E-3</c:v>
                </c:pt>
                <c:pt idx="33467">
                  <c:v>2.3418369999999998E-3</c:v>
                </c:pt>
                <c:pt idx="33468">
                  <c:v>-2.0571000000000001E-3</c:v>
                </c:pt>
                <c:pt idx="33469">
                  <c:v>-2.753517E-3</c:v>
                </c:pt>
                <c:pt idx="33470" formatCode="0.00E+00">
                  <c:v>2.1158500000000001E-5</c:v>
                </c:pt>
                <c:pt idx="33471">
                  <c:v>-2.2273480000000001E-3</c:v>
                </c:pt>
                <c:pt idx="33472">
                  <c:v>3.319266E-3</c:v>
                </c:pt>
                <c:pt idx="33473">
                  <c:v>-1.2919979999999999E-3</c:v>
                </c:pt>
                <c:pt idx="33474">
                  <c:v>-1.552044E-3</c:v>
                </c:pt>
                <c:pt idx="33475">
                  <c:v>4.8230310000000002E-3</c:v>
                </c:pt>
                <c:pt idx="33476">
                  <c:v>1.7620909999999999E-3</c:v>
                </c:pt>
                <c:pt idx="33477">
                  <c:v>2.7964629999999999E-3</c:v>
                </c:pt>
                <c:pt idx="33478">
                  <c:v>-1.5511959999999999E-3</c:v>
                </c:pt>
                <c:pt idx="33479">
                  <c:v>1.6576469999999999E-3</c:v>
                </c:pt>
                <c:pt idx="33480">
                  <c:v>-4.3397599999999998E-4</c:v>
                </c:pt>
                <c:pt idx="33481">
                  <c:v>1.4499599999999999E-4</c:v>
                </c:pt>
                <c:pt idx="33482">
                  <c:v>-1.9089039999999999E-3</c:v>
                </c:pt>
                <c:pt idx="33483">
                  <c:v>-2.38836E-4</c:v>
                </c:pt>
                <c:pt idx="33484">
                  <c:v>6.3555000000000003E-4</c:v>
                </c:pt>
                <c:pt idx="33485">
                  <c:v>5.6737300000000003E-4</c:v>
                </c:pt>
                <c:pt idx="33486">
                  <c:v>-6.5308100000000002E-4</c:v>
                </c:pt>
                <c:pt idx="33487">
                  <c:v>1.66107E-4</c:v>
                </c:pt>
                <c:pt idx="33488">
                  <c:v>-1.639104E-3</c:v>
                </c:pt>
                <c:pt idx="33489">
                  <c:v>-9.0114199999999996E-4</c:v>
                </c:pt>
                <c:pt idx="33490">
                  <c:v>-1.0375440000000001E-3</c:v>
                </c:pt>
                <c:pt idx="33491">
                  <c:v>-1.8426180000000001E-3</c:v>
                </c:pt>
                <c:pt idx="33492">
                  <c:v>-8.1948100000000005E-4</c:v>
                </c:pt>
                <c:pt idx="33493">
                  <c:v>-2.8243080000000002E-3</c:v>
                </c:pt>
                <c:pt idx="33494">
                  <c:v>-2.5318649999999999E-3</c:v>
                </c:pt>
                <c:pt idx="33495">
                  <c:v>1.8540939999999999E-3</c:v>
                </c:pt>
                <c:pt idx="33496">
                  <c:v>-4.5258980000000004E-3</c:v>
                </c:pt>
                <c:pt idx="33497">
                  <c:v>1.4310600000000001E-3</c:v>
                </c:pt>
                <c:pt idx="33498">
                  <c:v>2.1192490000000001E-3</c:v>
                </c:pt>
                <c:pt idx="33499">
                  <c:v>-6.016708E-3</c:v>
                </c:pt>
                <c:pt idx="33500">
                  <c:v>2.3815440000000002E-3</c:v>
                </c:pt>
                <c:pt idx="33501">
                  <c:v>-5.5970200000000003E-3</c:v>
                </c:pt>
                <c:pt idx="33502">
                  <c:v>1.3796850000000001E-3</c:v>
                </c:pt>
                <c:pt idx="33503">
                  <c:v>-3.3498220000000001E-3</c:v>
                </c:pt>
                <c:pt idx="33504">
                  <c:v>-1.7159689999999999E-3</c:v>
                </c:pt>
                <c:pt idx="33505">
                  <c:v>-1.1274099999999999E-3</c:v>
                </c:pt>
                <c:pt idx="33506">
                  <c:v>-2.553994E-3</c:v>
                </c:pt>
                <c:pt idx="33507">
                  <c:v>-1.525214E-3</c:v>
                </c:pt>
                <c:pt idx="33508">
                  <c:v>6.9031070000000003E-3</c:v>
                </c:pt>
                <c:pt idx="33509">
                  <c:v>-4.5575399999999997E-3</c:v>
                </c:pt>
                <c:pt idx="33510">
                  <c:v>-3.7913249999999999E-3</c:v>
                </c:pt>
                <c:pt idx="33511">
                  <c:v>-3.1580250000000001E-3</c:v>
                </c:pt>
                <c:pt idx="33512">
                  <c:v>-2.8733019999999999E-3</c:v>
                </c:pt>
                <c:pt idx="33513">
                  <c:v>-1.03083E-4</c:v>
                </c:pt>
                <c:pt idx="33514">
                  <c:v>-6.7201299999999995E-4</c:v>
                </c:pt>
                <c:pt idx="33515">
                  <c:v>-3.0512809999999999E-3</c:v>
                </c:pt>
                <c:pt idx="33516">
                  <c:v>-2.158929E-3</c:v>
                </c:pt>
                <c:pt idx="33517">
                  <c:v>-3.9027670000000001E-3</c:v>
                </c:pt>
                <c:pt idx="33518">
                  <c:v>1.6621749999999999E-3</c:v>
                </c:pt>
                <c:pt idx="33519">
                  <c:v>-3.955231E-3</c:v>
                </c:pt>
                <c:pt idx="33520">
                  <c:v>-9.2774999999999997E-4</c:v>
                </c:pt>
                <c:pt idx="33521">
                  <c:v>3.0558069999999998E-3</c:v>
                </c:pt>
                <c:pt idx="33522">
                  <c:v>-3.7743020000000002E-3</c:v>
                </c:pt>
                <c:pt idx="33523">
                  <c:v>-4.6177249999999996E-3</c:v>
                </c:pt>
                <c:pt idx="33524">
                  <c:v>2.5314899999999998E-4</c:v>
                </c:pt>
                <c:pt idx="33525">
                  <c:v>-2.513609E-3</c:v>
                </c:pt>
                <c:pt idx="33526">
                  <c:v>-6.1100670000000003E-3</c:v>
                </c:pt>
                <c:pt idx="33527">
                  <c:v>-2.3515480000000002E-3</c:v>
                </c:pt>
                <c:pt idx="33528">
                  <c:v>-4.1221110000000004E-3</c:v>
                </c:pt>
                <c:pt idx="33529">
                  <c:v>-4.0816309999999996E-3</c:v>
                </c:pt>
                <c:pt idx="33530">
                  <c:v>-5.0315050000000004E-3</c:v>
                </c:pt>
                <c:pt idx="33531">
                  <c:v>-4.8578659999999997E-3</c:v>
                </c:pt>
                <c:pt idx="33532">
                  <c:v>-5.7662E-3</c:v>
                </c:pt>
                <c:pt idx="33533">
                  <c:v>-5.1395579999999998E-3</c:v>
                </c:pt>
                <c:pt idx="33534">
                  <c:v>-5.6354860000000003E-3</c:v>
                </c:pt>
                <c:pt idx="33535">
                  <c:v>-2.354737E-3</c:v>
                </c:pt>
                <c:pt idx="33536">
                  <c:v>-8.1852910000000008E-3</c:v>
                </c:pt>
                <c:pt idx="33537">
                  <c:v>-9.1999560000000005E-3</c:v>
                </c:pt>
                <c:pt idx="33538">
                  <c:v>-2.3225170000000001E-3</c:v>
                </c:pt>
                <c:pt idx="33539">
                  <c:v>-4.4599699999999997E-3</c:v>
                </c:pt>
                <c:pt idx="33540">
                  <c:v>-7.5362620000000002E-3</c:v>
                </c:pt>
                <c:pt idx="33541">
                  <c:v>-6.0813769999999998E-3</c:v>
                </c:pt>
                <c:pt idx="33542">
                  <c:v>-7.8273619999999992E-3</c:v>
                </c:pt>
                <c:pt idx="33543">
                  <c:v>-6.0462399999999996E-3</c:v>
                </c:pt>
                <c:pt idx="33544">
                  <c:v>-3.4315489999999999E-3</c:v>
                </c:pt>
                <c:pt idx="33545">
                  <c:v>-6.7045739999999996E-3</c:v>
                </c:pt>
                <c:pt idx="33546">
                  <c:v>-6.3231090000000004E-3</c:v>
                </c:pt>
                <c:pt idx="33547">
                  <c:v>-7.6043559999999996E-3</c:v>
                </c:pt>
                <c:pt idx="33548">
                  <c:v>-7.7375430000000004E-3</c:v>
                </c:pt>
                <c:pt idx="33549">
                  <c:v>-4.5864900000000004E-3</c:v>
                </c:pt>
                <c:pt idx="33550">
                  <c:v>-9.2922040000000001E-3</c:v>
                </c:pt>
                <c:pt idx="33551">
                  <c:v>-6.1478089999999997E-3</c:v>
                </c:pt>
                <c:pt idx="33552">
                  <c:v>-6.4406300000000001E-3</c:v>
                </c:pt>
                <c:pt idx="33553">
                  <c:v>-1.165803E-2</c:v>
                </c:pt>
                <c:pt idx="33554">
                  <c:v>-9.2698480000000007E-3</c:v>
                </c:pt>
                <c:pt idx="33555">
                  <c:v>-5.2561989999999996E-3</c:v>
                </c:pt>
                <c:pt idx="33556">
                  <c:v>-1.0442777E-2</c:v>
                </c:pt>
                <c:pt idx="33557">
                  <c:v>-6.5404469999999996E-3</c:v>
                </c:pt>
                <c:pt idx="33558">
                  <c:v>-6.5735940000000003E-3</c:v>
                </c:pt>
                <c:pt idx="33559" formatCode="0.00E+00">
                  <c:v>-6.2697800000000001E-5</c:v>
                </c:pt>
                <c:pt idx="33560">
                  <c:v>-8.1027040000000005E-3</c:v>
                </c:pt>
                <c:pt idx="33561">
                  <c:v>-7.5977680000000004E-3</c:v>
                </c:pt>
                <c:pt idx="33562">
                  <c:v>-4.8819110000000001E-3</c:v>
                </c:pt>
                <c:pt idx="33563">
                  <c:v>-6.3474489999999998E-3</c:v>
                </c:pt>
                <c:pt idx="33564">
                  <c:v>-5.0274100000000004E-3</c:v>
                </c:pt>
                <c:pt idx="33565">
                  <c:v>-7.6801839999999996E-3</c:v>
                </c:pt>
                <c:pt idx="33566">
                  <c:v>-3.0656070000000001E-3</c:v>
                </c:pt>
                <c:pt idx="33567">
                  <c:v>-5.8062649999999997E-3</c:v>
                </c:pt>
                <c:pt idx="33568">
                  <c:v>-6.0110099999999998E-3</c:v>
                </c:pt>
                <c:pt idx="33569">
                  <c:v>-3.6750500000000001E-4</c:v>
                </c:pt>
                <c:pt idx="33570">
                  <c:v>-4.626888E-3</c:v>
                </c:pt>
                <c:pt idx="33571">
                  <c:v>-6.683647E-3</c:v>
                </c:pt>
                <c:pt idx="33572">
                  <c:v>-5.8907159999999998E-3</c:v>
                </c:pt>
                <c:pt idx="33573">
                  <c:v>-5.103486E-3</c:v>
                </c:pt>
                <c:pt idx="33574">
                  <c:v>-4.3200449999999998E-3</c:v>
                </c:pt>
                <c:pt idx="33575">
                  <c:v>-3.4465279999999999E-3</c:v>
                </c:pt>
                <c:pt idx="33576">
                  <c:v>-7.2739300000000001E-4</c:v>
                </c:pt>
                <c:pt idx="33577">
                  <c:v>-5.4427859999999998E-3</c:v>
                </c:pt>
                <c:pt idx="33578">
                  <c:v>-6.3053659999999997E-3</c:v>
                </c:pt>
                <c:pt idx="33579">
                  <c:v>-4.5655219999999998E-3</c:v>
                </c:pt>
                <c:pt idx="33580">
                  <c:v>3.6905400000000001E-4</c:v>
                </c:pt>
                <c:pt idx="33581">
                  <c:v>-1.1269227E-2</c:v>
                </c:pt>
                <c:pt idx="33582">
                  <c:v>-1.5747999999999999E-3</c:v>
                </c:pt>
                <c:pt idx="33583">
                  <c:v>-6.338397E-3</c:v>
                </c:pt>
                <c:pt idx="33584">
                  <c:v>-6.1186779999999998E-3</c:v>
                </c:pt>
                <c:pt idx="33585">
                  <c:v>-5.6989639999999999E-3</c:v>
                </c:pt>
                <c:pt idx="33586">
                  <c:v>-5.9364889999999997E-3</c:v>
                </c:pt>
                <c:pt idx="33587">
                  <c:v>-4.7500499999999996E-3</c:v>
                </c:pt>
                <c:pt idx="33588">
                  <c:v>-6.1108359999999997E-3</c:v>
                </c:pt>
                <c:pt idx="33589">
                  <c:v>-6.5225600000000002E-3</c:v>
                </c:pt>
                <c:pt idx="33590">
                  <c:v>-1.7355529999999999E-3</c:v>
                </c:pt>
                <c:pt idx="33591">
                  <c:v>-3.6005640000000001E-3</c:v>
                </c:pt>
                <c:pt idx="33592">
                  <c:v>-8.2538219999999992E-3</c:v>
                </c:pt>
                <c:pt idx="33593">
                  <c:v>-5.2404560000000001E-3</c:v>
                </c:pt>
                <c:pt idx="33594">
                  <c:v>-9.2566799999999998E-3</c:v>
                </c:pt>
                <c:pt idx="33595">
                  <c:v>-5.915745E-3</c:v>
                </c:pt>
                <c:pt idx="33596">
                  <c:v>-7.3017399999999999E-4</c:v>
                </c:pt>
                <c:pt idx="33597">
                  <c:v>-4.8839060000000004E-3</c:v>
                </c:pt>
                <c:pt idx="33598">
                  <c:v>-6.3470870000000004E-3</c:v>
                </c:pt>
                <c:pt idx="33599">
                  <c:v>-2.7654009999999998E-3</c:v>
                </c:pt>
                <c:pt idx="33600">
                  <c:v>-3.660544E-3</c:v>
                </c:pt>
                <c:pt idx="33601">
                  <c:v>-3.9990319999999996E-3</c:v>
                </c:pt>
                <c:pt idx="33602">
                  <c:v>-7.6538359999999998E-3</c:v>
                </c:pt>
                <c:pt idx="33603">
                  <c:v>-6.6287849999999999E-3</c:v>
                </c:pt>
                <c:pt idx="33604">
                  <c:v>-7.6623819999999997E-3</c:v>
                </c:pt>
                <c:pt idx="33605">
                  <c:v>-4.8937590000000001E-3</c:v>
                </c:pt>
                <c:pt idx="33606">
                  <c:v>-6.9276700000000004E-3</c:v>
                </c:pt>
                <c:pt idx="33607">
                  <c:v>-1.5709879999999999E-3</c:v>
                </c:pt>
                <c:pt idx="33608">
                  <c:v>-6.617487E-3</c:v>
                </c:pt>
                <c:pt idx="33609">
                  <c:v>-6.6100309999999997E-3</c:v>
                </c:pt>
                <c:pt idx="33610">
                  <c:v>-7.5421009999999998E-3</c:v>
                </c:pt>
                <c:pt idx="33611">
                  <c:v>-6.1974700000000003E-4</c:v>
                </c:pt>
                <c:pt idx="33612">
                  <c:v>-9.9517419999999995E-3</c:v>
                </c:pt>
                <c:pt idx="33613">
                  <c:v>-6.301081E-3</c:v>
                </c:pt>
                <c:pt idx="33614">
                  <c:v>-5.7627260000000001E-3</c:v>
                </c:pt>
                <c:pt idx="33615">
                  <c:v>-7.9763449999999993E-3</c:v>
                </c:pt>
                <c:pt idx="33616">
                  <c:v>-4.2451390000000002E-3</c:v>
                </c:pt>
                <c:pt idx="33617">
                  <c:v>-5.7101440000000003E-3</c:v>
                </c:pt>
                <c:pt idx="33618">
                  <c:v>-3.5879100000000001E-3</c:v>
                </c:pt>
                <c:pt idx="33619">
                  <c:v>-6.4420199999999997E-3</c:v>
                </c:pt>
                <c:pt idx="33620">
                  <c:v>-6.8356190000000002E-3</c:v>
                </c:pt>
                <c:pt idx="33621">
                  <c:v>5.3441299999999997E-4</c:v>
                </c:pt>
                <c:pt idx="33622">
                  <c:v>-4.1425530000000002E-3</c:v>
                </c:pt>
                <c:pt idx="33623">
                  <c:v>-6.3151600000000002E-3</c:v>
                </c:pt>
                <c:pt idx="33624">
                  <c:v>-1.258882E-3</c:v>
                </c:pt>
                <c:pt idx="33625">
                  <c:v>-9.2406420000000003E-3</c:v>
                </c:pt>
                <c:pt idx="33626">
                  <c:v>-3.453186E-3</c:v>
                </c:pt>
                <c:pt idx="33627">
                  <c:v>-6.1456410000000003E-3</c:v>
                </c:pt>
                <c:pt idx="33628">
                  <c:v>-3.6859800000000002E-3</c:v>
                </c:pt>
                <c:pt idx="33629">
                  <c:v>2.4697599999999999E-4</c:v>
                </c:pt>
                <c:pt idx="33630">
                  <c:v>-7.2283410000000001E-3</c:v>
                </c:pt>
                <c:pt idx="33631">
                  <c:v>-2.503627E-3</c:v>
                </c:pt>
                <c:pt idx="33632">
                  <c:v>-2.247635E-3</c:v>
                </c:pt>
                <c:pt idx="33633">
                  <c:v>-5.0309040000000001E-3</c:v>
                </c:pt>
                <c:pt idx="33634">
                  <c:v>-5.5323619999999999E-3</c:v>
                </c:pt>
                <c:pt idx="33635">
                  <c:v>-2.2718550000000001E-3</c:v>
                </c:pt>
                <c:pt idx="33636">
                  <c:v>-7.1391479999999997E-3</c:v>
                </c:pt>
                <c:pt idx="33637">
                  <c:v>-3.1105849999999999E-3</c:v>
                </c:pt>
                <c:pt idx="33638">
                  <c:v>-5.5870750000000004E-3</c:v>
                </c:pt>
                <c:pt idx="33639">
                  <c:v>-7.5732600000000001E-3</c:v>
                </c:pt>
                <c:pt idx="33640">
                  <c:v>-2.6072309999999998E-3</c:v>
                </c:pt>
                <c:pt idx="33641">
                  <c:v>-1.879922E-3</c:v>
                </c:pt>
                <c:pt idx="33642">
                  <c:v>1.6340790000000001E-3</c:v>
                </c:pt>
                <c:pt idx="33643">
                  <c:v>-6.5141280000000001E-3</c:v>
                </c:pt>
                <c:pt idx="33644">
                  <c:v>-1.574294E-3</c:v>
                </c:pt>
                <c:pt idx="33645">
                  <c:v>-8.1209700000000001E-4</c:v>
                </c:pt>
                <c:pt idx="33646">
                  <c:v>-4.8421719999999996E-3</c:v>
                </c:pt>
                <c:pt idx="33647">
                  <c:v>-3.2525319999999998E-3</c:v>
                </c:pt>
                <c:pt idx="33648">
                  <c:v>-2.2315759999999999E-3</c:v>
                </c:pt>
                <c:pt idx="33649">
                  <c:v>2.1522529999999998E-3</c:v>
                </c:pt>
                <c:pt idx="33650">
                  <c:v>-6.2358279999999997E-3</c:v>
                </c:pt>
                <c:pt idx="33651">
                  <c:v>-4.1469E-4</c:v>
                </c:pt>
                <c:pt idx="33652">
                  <c:v>8.3798399999999995E-4</c:v>
                </c:pt>
                <c:pt idx="33653">
                  <c:v>-5.261188E-3</c:v>
                </c:pt>
                <c:pt idx="33654">
                  <c:v>4.4388300000000001E-4</c:v>
                </c:pt>
                <c:pt idx="33655">
                  <c:v>2.3477760000000002E-3</c:v>
                </c:pt>
                <c:pt idx="33656">
                  <c:v>-1.3491309999999999E-3</c:v>
                </c:pt>
                <c:pt idx="33657">
                  <c:v>1.7161679999999999E-3</c:v>
                </c:pt>
                <c:pt idx="33658">
                  <c:v>-4.24881E-4</c:v>
                </c:pt>
                <c:pt idx="33659">
                  <c:v>-3.2385109999999999E-3</c:v>
                </c:pt>
                <c:pt idx="33660">
                  <c:v>-4.7167140000000003E-3</c:v>
                </c:pt>
                <c:pt idx="33661">
                  <c:v>-2.9667510000000001E-3</c:v>
                </c:pt>
                <c:pt idx="33662">
                  <c:v>1.5276600000000001E-4</c:v>
                </c:pt>
                <c:pt idx="33663">
                  <c:v>2.6167230000000001E-3</c:v>
                </c:pt>
                <c:pt idx="33664">
                  <c:v>-8.2456920000000006E-3</c:v>
                </c:pt>
                <c:pt idx="33665">
                  <c:v>1.30748E-4</c:v>
                </c:pt>
                <c:pt idx="33666">
                  <c:v>-1.4906940000000001E-3</c:v>
                </c:pt>
                <c:pt idx="33667">
                  <c:v>-5.6044789999999999E-3</c:v>
                </c:pt>
                <c:pt idx="33668">
                  <c:v>1.857832E-3</c:v>
                </c:pt>
                <c:pt idx="33669">
                  <c:v>-1.9291829999999999E-3</c:v>
                </c:pt>
                <c:pt idx="33670">
                  <c:v>-5.2363360000000003E-3</c:v>
                </c:pt>
                <c:pt idx="33671">
                  <c:v>-6.502936E-3</c:v>
                </c:pt>
                <c:pt idx="33672">
                  <c:v>-2.5097209999999999E-3</c:v>
                </c:pt>
                <c:pt idx="33673">
                  <c:v>-5.1079009999999998E-3</c:v>
                </c:pt>
                <c:pt idx="33674">
                  <c:v>-2.330075E-3</c:v>
                </c:pt>
                <c:pt idx="33675">
                  <c:v>-4.0342319999999996E-3</c:v>
                </c:pt>
                <c:pt idx="33676">
                  <c:v>-7.7105530000000002E-3</c:v>
                </c:pt>
                <c:pt idx="33677">
                  <c:v>-8.0674160000000009E-3</c:v>
                </c:pt>
                <c:pt idx="33678">
                  <c:v>-4.4349819999999996E-3</c:v>
                </c:pt>
                <c:pt idx="33679">
                  <c:v>-5.9915990000000002E-3</c:v>
                </c:pt>
                <c:pt idx="33680">
                  <c:v>-4.2032019999999996E-3</c:v>
                </c:pt>
                <c:pt idx="33681">
                  <c:v>-3.5496619999999999E-3</c:v>
                </c:pt>
                <c:pt idx="33682">
                  <c:v>-3.948282E-3</c:v>
                </c:pt>
                <c:pt idx="33683">
                  <c:v>-5.8345990000000002E-3</c:v>
                </c:pt>
                <c:pt idx="33684">
                  <c:v>-6.1956399999999997E-4</c:v>
                </c:pt>
                <c:pt idx="33685">
                  <c:v>-7.2300630000000001E-3</c:v>
                </c:pt>
                <c:pt idx="33686">
                  <c:v>-3.818101E-3</c:v>
                </c:pt>
                <c:pt idx="33687">
                  <c:v>-5.3388999999999997E-4</c:v>
                </c:pt>
                <c:pt idx="33688">
                  <c:v>-4.1179570000000002E-3</c:v>
                </c:pt>
                <c:pt idx="33689">
                  <c:v>-6.75422E-3</c:v>
                </c:pt>
                <c:pt idx="33690">
                  <c:v>-5.5909749999999998E-3</c:v>
                </c:pt>
                <c:pt idx="33691">
                  <c:v>5.6864999999999997E-4</c:v>
                </c:pt>
                <c:pt idx="33692">
                  <c:v>-3.0091649999999998E-3</c:v>
                </c:pt>
                <c:pt idx="33693">
                  <c:v>-6.084318E-3</c:v>
                </c:pt>
                <c:pt idx="33694">
                  <c:v>-1.058839E-3</c:v>
                </c:pt>
                <c:pt idx="33695">
                  <c:v>-3.6721990000000001E-3</c:v>
                </c:pt>
                <c:pt idx="33696">
                  <c:v>-4.9060019999999996E-3</c:v>
                </c:pt>
                <c:pt idx="33697">
                  <c:v>-5.1648620000000001E-3</c:v>
                </c:pt>
                <c:pt idx="33698">
                  <c:v>-3.5674819999999999E-3</c:v>
                </c:pt>
                <c:pt idx="33699">
                  <c:v>-4.7382079999999998E-3</c:v>
                </c:pt>
                <c:pt idx="33700">
                  <c:v>1.9329300000000001E-4</c:v>
                </c:pt>
                <c:pt idx="33701">
                  <c:v>-3.171611E-3</c:v>
                </c:pt>
                <c:pt idx="33702">
                  <c:v>-7.0663590000000004E-3</c:v>
                </c:pt>
                <c:pt idx="33703">
                  <c:v>-7.4490550000000004E-3</c:v>
                </c:pt>
                <c:pt idx="33704">
                  <c:v>-2.4151020000000001E-3</c:v>
                </c:pt>
                <c:pt idx="33705">
                  <c:v>1.0379530000000001E-3</c:v>
                </c:pt>
                <c:pt idx="33706">
                  <c:v>-5.8389540000000004E-3</c:v>
                </c:pt>
                <c:pt idx="33707">
                  <c:v>-2.5235850000000001E-3</c:v>
                </c:pt>
                <c:pt idx="33708">
                  <c:v>-2.1933200000000001E-4</c:v>
                </c:pt>
                <c:pt idx="33709">
                  <c:v>-7.5049410000000002E-3</c:v>
                </c:pt>
                <c:pt idx="33710">
                  <c:v>-2.9747799999999998E-3</c:v>
                </c:pt>
                <c:pt idx="33711">
                  <c:v>-3.1129980000000001E-3</c:v>
                </c:pt>
                <c:pt idx="33712">
                  <c:v>7.2187E-4</c:v>
                </c:pt>
                <c:pt idx="33713">
                  <c:v>-3.9224170000000001E-3</c:v>
                </c:pt>
                <c:pt idx="33714">
                  <c:v>-3.4612739999999999E-3</c:v>
                </c:pt>
                <c:pt idx="33715">
                  <c:v>4.9588430000000001E-3</c:v>
                </c:pt>
                <c:pt idx="33716">
                  <c:v>1.5833500000000001E-4</c:v>
                </c:pt>
                <c:pt idx="33717">
                  <c:v>-1.2930870000000001E-3</c:v>
                </c:pt>
                <c:pt idx="33718">
                  <c:v>9.7430499999999996E-4</c:v>
                </c:pt>
                <c:pt idx="33719">
                  <c:v>-2.0917930000000002E-3</c:v>
                </c:pt>
                <c:pt idx="33720">
                  <c:v>4.5007290000000002E-3</c:v>
                </c:pt>
                <c:pt idx="33721">
                  <c:v>2.3062849999999999E-3</c:v>
                </c:pt>
                <c:pt idx="33722">
                  <c:v>4.6977870000000001E-3</c:v>
                </c:pt>
                <c:pt idx="33723">
                  <c:v>-1.308706E-3</c:v>
                </c:pt>
                <c:pt idx="33724">
                  <c:v>3.8925650000000002E-3</c:v>
                </c:pt>
                <c:pt idx="33725">
                  <c:v>3.3018750000000001E-3</c:v>
                </c:pt>
                <c:pt idx="33726">
                  <c:v>6.8498969999999998E-3</c:v>
                </c:pt>
                <c:pt idx="33727">
                  <c:v>6.5245500000000003E-4</c:v>
                </c:pt>
                <c:pt idx="33728">
                  <c:v>3.462653E-3</c:v>
                </c:pt>
                <c:pt idx="33729">
                  <c:v>-6.6471399999999995E-4</c:v>
                </c:pt>
                <c:pt idx="33730">
                  <c:v>3.40852E-4</c:v>
                </c:pt>
                <c:pt idx="33731">
                  <c:v>-2.8072900000000002E-4</c:v>
                </c:pt>
                <c:pt idx="33732">
                  <c:v>2.8522159999999999E-3</c:v>
                </c:pt>
                <c:pt idx="33733">
                  <c:v>5.0336110000000003E-3</c:v>
                </c:pt>
                <c:pt idx="33734">
                  <c:v>-2.3160699999999999E-4</c:v>
                </c:pt>
                <c:pt idx="33735">
                  <c:v>1.4480490000000001E-3</c:v>
                </c:pt>
                <c:pt idx="33736">
                  <c:v>1.65143E-4</c:v>
                </c:pt>
                <c:pt idx="33737">
                  <c:v>4.1284590000000001E-3</c:v>
                </c:pt>
                <c:pt idx="33738">
                  <c:v>2.5760560000000002E-3</c:v>
                </c:pt>
                <c:pt idx="33739">
                  <c:v>4.6618440000000001E-3</c:v>
                </c:pt>
                <c:pt idx="33740">
                  <c:v>1.3763390000000001E-3</c:v>
                </c:pt>
                <c:pt idx="33741">
                  <c:v>3.6852999999999999E-3</c:v>
                </c:pt>
                <c:pt idx="33742">
                  <c:v>1.83154E-3</c:v>
                </c:pt>
                <c:pt idx="33743">
                  <c:v>5.0736720000000004E-3</c:v>
                </c:pt>
                <c:pt idx="33744">
                  <c:v>-1.360661E-3</c:v>
                </c:pt>
                <c:pt idx="33745">
                  <c:v>1.918489E-3</c:v>
                </c:pt>
                <c:pt idx="33746">
                  <c:v>3.277117E-3</c:v>
                </c:pt>
                <c:pt idx="33747">
                  <c:v>1.426486E-3</c:v>
                </c:pt>
                <c:pt idx="33748">
                  <c:v>4.5353670000000002E-3</c:v>
                </c:pt>
                <c:pt idx="33749">
                  <c:v>1.963818E-3</c:v>
                </c:pt>
                <c:pt idx="33750">
                  <c:v>5.6100500000000005E-4</c:v>
                </c:pt>
                <c:pt idx="33751">
                  <c:v>1.752237E-3</c:v>
                </c:pt>
                <c:pt idx="33752">
                  <c:v>-7.5039099999999999E-4</c:v>
                </c:pt>
                <c:pt idx="33753">
                  <c:v>3.612933E-3</c:v>
                </c:pt>
                <c:pt idx="33754">
                  <c:v>1.933122E-3</c:v>
                </c:pt>
                <c:pt idx="33755">
                  <c:v>2.9174270000000002E-3</c:v>
                </c:pt>
                <c:pt idx="33756">
                  <c:v>4.7256429999999999E-3</c:v>
                </c:pt>
                <c:pt idx="33757">
                  <c:v>9.8104170000000001E-3</c:v>
                </c:pt>
                <c:pt idx="33758">
                  <c:v>-5.3710900000000002E-4</c:v>
                </c:pt>
                <c:pt idx="33759">
                  <c:v>3.3633560000000001E-3</c:v>
                </c:pt>
                <c:pt idx="33760">
                  <c:v>2.9704810000000001E-3</c:v>
                </c:pt>
                <c:pt idx="33761">
                  <c:v>2.012808E-3</c:v>
                </c:pt>
                <c:pt idx="33762">
                  <c:v>2.0405750000000002E-3</c:v>
                </c:pt>
                <c:pt idx="33763">
                  <c:v>3.108502E-3</c:v>
                </c:pt>
                <c:pt idx="33764">
                  <c:v>3.6206509999999999E-3</c:v>
                </c:pt>
                <c:pt idx="33765">
                  <c:v>1.3646870000000001E-3</c:v>
                </c:pt>
                <c:pt idx="33766">
                  <c:v>-2.6758899999999999E-4</c:v>
                </c:pt>
                <c:pt idx="33767">
                  <c:v>4.4560600000000004E-3</c:v>
                </c:pt>
                <c:pt idx="33768">
                  <c:v>5.4514009999999998E-3</c:v>
                </c:pt>
                <c:pt idx="33769">
                  <c:v>7.5145400000000003E-4</c:v>
                </c:pt>
                <c:pt idx="33770">
                  <c:v>4.1462900000000004E-3</c:v>
                </c:pt>
                <c:pt idx="33771">
                  <c:v>2.688742E-3</c:v>
                </c:pt>
                <c:pt idx="33772">
                  <c:v>1.0043750000000001E-3</c:v>
                </c:pt>
                <c:pt idx="33773">
                  <c:v>3.5570150000000002E-3</c:v>
                </c:pt>
                <c:pt idx="33774">
                  <c:v>2.8994810000000002E-3</c:v>
                </c:pt>
                <c:pt idx="33775">
                  <c:v>8.2204760000000009E-3</c:v>
                </c:pt>
                <c:pt idx="33776">
                  <c:v>-2.9977500000000001E-4</c:v>
                </c:pt>
                <c:pt idx="33777">
                  <c:v>5.0318730000000001E-3</c:v>
                </c:pt>
                <c:pt idx="33778">
                  <c:v>5.3417719999999998E-3</c:v>
                </c:pt>
                <c:pt idx="33779">
                  <c:v>2.4274750000000001E-3</c:v>
                </c:pt>
                <c:pt idx="33780">
                  <c:v>3.5924350000000002E-3</c:v>
                </c:pt>
                <c:pt idx="33781">
                  <c:v>6.4534689999999999E-3</c:v>
                </c:pt>
                <c:pt idx="33782" formatCode="0.00E+00">
                  <c:v>-1.1895800000000001E-5</c:v>
                </c:pt>
                <c:pt idx="33783">
                  <c:v>4.0406360000000002E-3</c:v>
                </c:pt>
                <c:pt idx="33784">
                  <c:v>6.2312779999999998E-3</c:v>
                </c:pt>
                <c:pt idx="33785">
                  <c:v>3.046404E-3</c:v>
                </c:pt>
                <c:pt idx="33786">
                  <c:v>3.0894100000000002E-4</c:v>
                </c:pt>
                <c:pt idx="33787">
                  <c:v>4.4722599999999996E-3</c:v>
                </c:pt>
                <c:pt idx="33788">
                  <c:v>5.4097390000000002E-3</c:v>
                </c:pt>
                <c:pt idx="33789">
                  <c:v>5.6891049999999999E-3</c:v>
                </c:pt>
                <c:pt idx="33790">
                  <c:v>2.605558E-3</c:v>
                </c:pt>
                <c:pt idx="33791">
                  <c:v>4.4098499999999999E-3</c:v>
                </c:pt>
                <c:pt idx="33792">
                  <c:v>4.380335E-3</c:v>
                </c:pt>
                <c:pt idx="33793" formatCode="0.00E+00">
                  <c:v>-3.9979599999999999E-5</c:v>
                </c:pt>
                <c:pt idx="33794">
                  <c:v>2.0665840000000002E-3</c:v>
                </c:pt>
                <c:pt idx="33795">
                  <c:v>5.5276279999999997E-3</c:v>
                </c:pt>
                <c:pt idx="33796">
                  <c:v>-4.52631E-4</c:v>
                </c:pt>
                <c:pt idx="33797">
                  <c:v>7.4312900000000003E-4</c:v>
                </c:pt>
                <c:pt idx="33798">
                  <c:v>2.6732489999999999E-3</c:v>
                </c:pt>
                <c:pt idx="33799">
                  <c:v>5.7811579999999998E-3</c:v>
                </c:pt>
                <c:pt idx="33800">
                  <c:v>3.5995699999999999E-3</c:v>
                </c:pt>
                <c:pt idx="33801">
                  <c:v>-7.8186200000000003E-4</c:v>
                </c:pt>
                <c:pt idx="33802">
                  <c:v>4.1529369999999998E-3</c:v>
                </c:pt>
                <c:pt idx="33803">
                  <c:v>2.5981839999999999E-3</c:v>
                </c:pt>
                <c:pt idx="33804">
                  <c:v>6.1130569999999999E-3</c:v>
                </c:pt>
                <c:pt idx="33805">
                  <c:v>2.97532E-3</c:v>
                </c:pt>
                <c:pt idx="33806">
                  <c:v>5.3789279999999998E-3</c:v>
                </c:pt>
                <c:pt idx="33807">
                  <c:v>2.1477150000000001E-3</c:v>
                </c:pt>
                <c:pt idx="33808">
                  <c:v>3.0929400000000002E-3</c:v>
                </c:pt>
                <c:pt idx="33809">
                  <c:v>5.0439719999999999E-3</c:v>
                </c:pt>
                <c:pt idx="33810">
                  <c:v>8.0142649999999996E-3</c:v>
                </c:pt>
                <c:pt idx="33811">
                  <c:v>-4.3161720000000001E-3</c:v>
                </c:pt>
                <c:pt idx="33812">
                  <c:v>7.9916859999999996E-3</c:v>
                </c:pt>
                <c:pt idx="33813">
                  <c:v>3.2560530000000001E-3</c:v>
                </c:pt>
                <c:pt idx="33814" formatCode="0.00E+00">
                  <c:v>-3.7037499999999999E-5</c:v>
                </c:pt>
                <c:pt idx="33815">
                  <c:v>4.2115030000000001E-3</c:v>
                </c:pt>
                <c:pt idx="33816">
                  <c:v>4.755876E-3</c:v>
                </c:pt>
                <c:pt idx="33817">
                  <c:v>3.8828920000000002E-3</c:v>
                </c:pt>
                <c:pt idx="33818">
                  <c:v>5.6784289999999996E-3</c:v>
                </c:pt>
                <c:pt idx="33819">
                  <c:v>-2.2980050000000001E-3</c:v>
                </c:pt>
                <c:pt idx="33820">
                  <c:v>4.7722140000000003E-3</c:v>
                </c:pt>
                <c:pt idx="33821">
                  <c:v>7.1136649999999999E-3</c:v>
                </c:pt>
                <c:pt idx="33822">
                  <c:v>-1.0042510000000001E-3</c:v>
                </c:pt>
                <c:pt idx="33823">
                  <c:v>5.7633499999999998E-4</c:v>
                </c:pt>
                <c:pt idx="33824">
                  <c:v>-6.6975900000000002E-4</c:v>
                </c:pt>
                <c:pt idx="33825">
                  <c:v>1.156371E-3</c:v>
                </c:pt>
                <c:pt idx="33826">
                  <c:v>-1.3291469999999999E-3</c:v>
                </c:pt>
                <c:pt idx="33827">
                  <c:v>-5.0489899999999995E-4</c:v>
                </c:pt>
                <c:pt idx="33828">
                  <c:v>5.5406800000000001E-4</c:v>
                </c:pt>
                <c:pt idx="33829">
                  <c:v>1.641703E-3</c:v>
                </c:pt>
                <c:pt idx="33830">
                  <c:v>3.4494300000000001E-4</c:v>
                </c:pt>
                <c:pt idx="33831">
                  <c:v>4.3356899999999997E-3</c:v>
                </c:pt>
                <c:pt idx="33832">
                  <c:v>-9.7324200000000003E-4</c:v>
                </c:pt>
                <c:pt idx="33833">
                  <c:v>4.0867200000000001E-4</c:v>
                </c:pt>
                <c:pt idx="33834" formatCode="0.00E+00">
                  <c:v>4.4709100000000002E-5</c:v>
                </c:pt>
                <c:pt idx="33835">
                  <c:v>-1.724695E-3</c:v>
                </c:pt>
                <c:pt idx="33836">
                  <c:v>-1.345438E-3</c:v>
                </c:pt>
                <c:pt idx="33837">
                  <c:v>2.3928410000000002E-3</c:v>
                </c:pt>
                <c:pt idx="33838">
                  <c:v>9.4028960000000009E-3</c:v>
                </c:pt>
                <c:pt idx="33839">
                  <c:v>-2.5106299999999999E-4</c:v>
                </c:pt>
                <c:pt idx="33840">
                  <c:v>-3.958207E-3</c:v>
                </c:pt>
                <c:pt idx="33841">
                  <c:v>7.6217500000000001E-3</c:v>
                </c:pt>
                <c:pt idx="33842">
                  <c:v>8.5830460000000004E-3</c:v>
                </c:pt>
                <c:pt idx="33843" formatCode="0.00E+00">
                  <c:v>7.7708900000000004E-5</c:v>
                </c:pt>
                <c:pt idx="33844">
                  <c:v>5.3856909999999997E-3</c:v>
                </c:pt>
                <c:pt idx="33845">
                  <c:v>4.8107150000000001E-3</c:v>
                </c:pt>
                <c:pt idx="33846">
                  <c:v>3.2029999999999998E-4</c:v>
                </c:pt>
                <c:pt idx="33847">
                  <c:v>6.0713959999999997E-3</c:v>
                </c:pt>
                <c:pt idx="33848">
                  <c:v>7.2391460000000001E-3</c:v>
                </c:pt>
                <c:pt idx="33849">
                  <c:v>4.5022150000000004E-3</c:v>
                </c:pt>
                <c:pt idx="33850">
                  <c:v>5.7196799999999996E-4</c:v>
                </c:pt>
                <c:pt idx="33851">
                  <c:v>2.6271300000000001E-3</c:v>
                </c:pt>
                <c:pt idx="33852">
                  <c:v>4.550002E-3</c:v>
                </c:pt>
                <c:pt idx="33853">
                  <c:v>5.5348380000000003E-3</c:v>
                </c:pt>
                <c:pt idx="33854">
                  <c:v>-2.4163520000000001E-3</c:v>
                </c:pt>
                <c:pt idx="33855">
                  <c:v>5.8775299999999997E-3</c:v>
                </c:pt>
                <c:pt idx="33856">
                  <c:v>-5.6620800000000001E-4</c:v>
                </c:pt>
                <c:pt idx="33857">
                  <c:v>-1.1880560000000001E-3</c:v>
                </c:pt>
                <c:pt idx="33858">
                  <c:v>8.2578000000000003E-4</c:v>
                </c:pt>
                <c:pt idx="33859">
                  <c:v>-2.4624249999999999E-3</c:v>
                </c:pt>
                <c:pt idx="33860">
                  <c:v>-2.0122120000000002E-3</c:v>
                </c:pt>
                <c:pt idx="33861">
                  <c:v>2.3351320000000002E-3</c:v>
                </c:pt>
                <c:pt idx="33862">
                  <c:v>-3.1212900000000001E-3</c:v>
                </c:pt>
                <c:pt idx="33863">
                  <c:v>2.853778E-3</c:v>
                </c:pt>
                <c:pt idx="33864">
                  <c:v>1.261507E-3</c:v>
                </c:pt>
                <c:pt idx="33865">
                  <c:v>-2.87387E-4</c:v>
                </c:pt>
                <c:pt idx="33866">
                  <c:v>3.5943210000000001E-3</c:v>
                </c:pt>
                <c:pt idx="33867">
                  <c:v>-1.3988399999999999E-3</c:v>
                </c:pt>
                <c:pt idx="33868">
                  <c:v>-2.2010760000000002E-3</c:v>
                </c:pt>
                <c:pt idx="33869">
                  <c:v>3.3103360000000001E-3</c:v>
                </c:pt>
                <c:pt idx="33870">
                  <c:v>2.082155E-3</c:v>
                </c:pt>
                <c:pt idx="33871">
                  <c:v>3.0316300000000001E-4</c:v>
                </c:pt>
                <c:pt idx="33872">
                  <c:v>3.1146870000000001E-3</c:v>
                </c:pt>
                <c:pt idx="33873">
                  <c:v>-1.0374469999999999E-3</c:v>
                </c:pt>
                <c:pt idx="33874">
                  <c:v>5.1847949999999999E-3</c:v>
                </c:pt>
                <c:pt idx="33875">
                  <c:v>1.93499E-4</c:v>
                </c:pt>
                <c:pt idx="33876">
                  <c:v>5.3038729999999997E-3</c:v>
                </c:pt>
                <c:pt idx="33877">
                  <c:v>1.8124689999999999E-3</c:v>
                </c:pt>
                <c:pt idx="33878">
                  <c:v>-1.4895710000000001E-3</c:v>
                </c:pt>
                <c:pt idx="33879" formatCode="0.00E+00">
                  <c:v>-2.2169400000000002E-5</c:v>
                </c:pt>
                <c:pt idx="33880">
                  <c:v>1.0403260000000001E-3</c:v>
                </c:pt>
                <c:pt idx="33881">
                  <c:v>2.1599190000000002E-3</c:v>
                </c:pt>
                <c:pt idx="33882">
                  <c:v>-2.2131519999999999E-3</c:v>
                </c:pt>
                <c:pt idx="33883">
                  <c:v>-5.3402899999999999E-4</c:v>
                </c:pt>
                <c:pt idx="33884">
                  <c:v>6.0547689999999998E-3</c:v>
                </c:pt>
                <c:pt idx="33885">
                  <c:v>3.774038E-3</c:v>
                </c:pt>
                <c:pt idx="33886">
                  <c:v>-2.9871490000000001E-3</c:v>
                </c:pt>
                <c:pt idx="33887">
                  <c:v>3.9610380000000001E-3</c:v>
                </c:pt>
                <c:pt idx="33888">
                  <c:v>-2.2928400000000001E-4</c:v>
                </c:pt>
                <c:pt idx="33889">
                  <c:v>-3.3736790000000001E-3</c:v>
                </c:pt>
                <c:pt idx="33890">
                  <c:v>-2.3104199999999999E-4</c:v>
                </c:pt>
                <c:pt idx="33891">
                  <c:v>-2.072352E-3</c:v>
                </c:pt>
                <c:pt idx="33892">
                  <c:v>-4.4980749999999998E-3</c:v>
                </c:pt>
                <c:pt idx="33893">
                  <c:v>-8.4182099999999998E-4</c:v>
                </c:pt>
                <c:pt idx="33894">
                  <c:v>-1.9129780000000001E-3</c:v>
                </c:pt>
                <c:pt idx="33895">
                  <c:v>-3.2658639999999998E-3</c:v>
                </c:pt>
                <c:pt idx="33896">
                  <c:v>2.0991410000000001E-3</c:v>
                </c:pt>
                <c:pt idx="33897">
                  <c:v>-1.326483E-3</c:v>
                </c:pt>
                <c:pt idx="33898">
                  <c:v>-4.3086300000000003E-4</c:v>
                </c:pt>
                <c:pt idx="33899">
                  <c:v>-4.8381279999999997E-3</c:v>
                </c:pt>
                <c:pt idx="33900">
                  <c:v>-4.3556899999999997E-3</c:v>
                </c:pt>
                <c:pt idx="33901">
                  <c:v>-2.8565959999999999E-3</c:v>
                </c:pt>
                <c:pt idx="33902">
                  <c:v>-3.3351549999999998E-3</c:v>
                </c:pt>
                <c:pt idx="33903">
                  <c:v>-1.0268695E-2</c:v>
                </c:pt>
                <c:pt idx="33904">
                  <c:v>-2.2088580000000002E-3</c:v>
                </c:pt>
                <c:pt idx="33905">
                  <c:v>-3.1188600000000002E-3</c:v>
                </c:pt>
                <c:pt idx="33906">
                  <c:v>-1.57935E-4</c:v>
                </c:pt>
                <c:pt idx="33907">
                  <c:v>-3.853071E-3</c:v>
                </c:pt>
                <c:pt idx="33908">
                  <c:v>-6.4856510000000003E-3</c:v>
                </c:pt>
                <c:pt idx="33909">
                  <c:v>-4.1591140000000002E-3</c:v>
                </c:pt>
                <c:pt idx="33910">
                  <c:v>-3.2074740000000001E-3</c:v>
                </c:pt>
                <c:pt idx="33911">
                  <c:v>-1.1170592E-2</c:v>
                </c:pt>
                <c:pt idx="33912">
                  <c:v>-8.8620500000000004E-4</c:v>
                </c:pt>
                <c:pt idx="33913">
                  <c:v>-3.5621490000000001E-3</c:v>
                </c:pt>
                <c:pt idx="33914">
                  <c:v>-3.482775E-3</c:v>
                </c:pt>
                <c:pt idx="33915">
                  <c:v>-8.3182770000000007E-3</c:v>
                </c:pt>
                <c:pt idx="33916">
                  <c:v>-5.277225E-3</c:v>
                </c:pt>
                <c:pt idx="33917">
                  <c:v>-1.787152E-3</c:v>
                </c:pt>
                <c:pt idx="33918">
                  <c:v>-5.0959450000000002E-3</c:v>
                </c:pt>
                <c:pt idx="33919">
                  <c:v>-4.8112520000000002E-3</c:v>
                </c:pt>
                <c:pt idx="33920">
                  <c:v>-6.3465290000000001E-3</c:v>
                </c:pt>
                <c:pt idx="33921">
                  <c:v>-9.5527089999999995E-3</c:v>
                </c:pt>
                <c:pt idx="33922">
                  <c:v>-4.3040129999999998E-3</c:v>
                </c:pt>
                <c:pt idx="33923">
                  <c:v>-1.0240465000000001E-2</c:v>
                </c:pt>
                <c:pt idx="33924">
                  <c:v>-2.2727379999999998E-3</c:v>
                </c:pt>
                <c:pt idx="33925">
                  <c:v>-8.8206529999999995E-3</c:v>
                </c:pt>
                <c:pt idx="33926">
                  <c:v>-7.1713879999999999E-3</c:v>
                </c:pt>
                <c:pt idx="33927">
                  <c:v>-7.1894970000000004E-3</c:v>
                </c:pt>
                <c:pt idx="33928">
                  <c:v>2.3287000000000001E-4</c:v>
                </c:pt>
                <c:pt idx="33929">
                  <c:v>-9.4567750000000006E-3</c:v>
                </c:pt>
                <c:pt idx="33930">
                  <c:v>-6.7803250000000002E-3</c:v>
                </c:pt>
                <c:pt idx="33931">
                  <c:v>-7.3164190000000002E-3</c:v>
                </c:pt>
                <c:pt idx="33932">
                  <c:v>-9.9612160000000002E-3</c:v>
                </c:pt>
                <c:pt idx="33933">
                  <c:v>-7.995004E-3</c:v>
                </c:pt>
                <c:pt idx="33934">
                  <c:v>-1.0701944999999999E-2</c:v>
                </c:pt>
                <c:pt idx="33935">
                  <c:v>-3.0858370000000001E-3</c:v>
                </c:pt>
                <c:pt idx="33936">
                  <c:v>-8.9392099999999995E-3</c:v>
                </c:pt>
                <c:pt idx="33937">
                  <c:v>-7.2773969999999997E-3</c:v>
                </c:pt>
                <c:pt idx="33938">
                  <c:v>-6.0010030000000004E-3</c:v>
                </c:pt>
                <c:pt idx="33939">
                  <c:v>-9.3179700000000001E-3</c:v>
                </c:pt>
                <c:pt idx="33940">
                  <c:v>-9.9299750000000006E-3</c:v>
                </c:pt>
                <c:pt idx="33941">
                  <c:v>-8.8282259999999998E-3</c:v>
                </c:pt>
                <c:pt idx="33942">
                  <c:v>-9.3037120000000004E-3</c:v>
                </c:pt>
                <c:pt idx="33943">
                  <c:v>-1.5961349E-2</c:v>
                </c:pt>
                <c:pt idx="33944">
                  <c:v>-1.3058228E-2</c:v>
                </c:pt>
                <c:pt idx="33945">
                  <c:v>-9.4776080000000002E-3</c:v>
                </c:pt>
                <c:pt idx="33946">
                  <c:v>-9.4831870000000006E-3</c:v>
                </c:pt>
                <c:pt idx="33947">
                  <c:v>-1.5659057000000001E-2</c:v>
                </c:pt>
                <c:pt idx="33948">
                  <c:v>-1.0913235E-2</c:v>
                </c:pt>
                <c:pt idx="33949">
                  <c:v>-8.4607299999999996E-3</c:v>
                </c:pt>
                <c:pt idx="33950">
                  <c:v>-1.1257362E-2</c:v>
                </c:pt>
                <c:pt idx="33951">
                  <c:v>-1.4478987E-2</c:v>
                </c:pt>
                <c:pt idx="33952">
                  <c:v>-1.1977402E-2</c:v>
                </c:pt>
                <c:pt idx="33953">
                  <c:v>-1.3081283000000001E-2</c:v>
                </c:pt>
                <c:pt idx="33954">
                  <c:v>-1.6363954E-2</c:v>
                </c:pt>
                <c:pt idx="33955">
                  <c:v>-1.2153761000000001E-2</c:v>
                </c:pt>
                <c:pt idx="33956">
                  <c:v>-9.6911229999999994E-3</c:v>
                </c:pt>
                <c:pt idx="33957">
                  <c:v>-1.5916527999999999E-2</c:v>
                </c:pt>
                <c:pt idx="33958">
                  <c:v>-1.3106420000000001E-2</c:v>
                </c:pt>
                <c:pt idx="33959">
                  <c:v>-1.2563136000000001E-2</c:v>
                </c:pt>
                <c:pt idx="33960">
                  <c:v>-9.1018910000000008E-3</c:v>
                </c:pt>
                <c:pt idx="33961">
                  <c:v>-1.3691582000000001E-2</c:v>
                </c:pt>
                <c:pt idx="33962">
                  <c:v>-1.3892826E-2</c:v>
                </c:pt>
                <c:pt idx="33963">
                  <c:v>-1.083605E-2</c:v>
                </c:pt>
                <c:pt idx="33964">
                  <c:v>-1.2856627000000001E-2</c:v>
                </c:pt>
                <c:pt idx="33965">
                  <c:v>-1.4556255000000001E-2</c:v>
                </c:pt>
                <c:pt idx="33966">
                  <c:v>-1.1618385E-2</c:v>
                </c:pt>
                <c:pt idx="33967">
                  <c:v>-1.4158508E-2</c:v>
                </c:pt>
                <c:pt idx="33968">
                  <c:v>-1.6275385E-2</c:v>
                </c:pt>
                <c:pt idx="33969">
                  <c:v>-1.2843103999999999E-2</c:v>
                </c:pt>
                <c:pt idx="33970">
                  <c:v>-1.5538042E-2</c:v>
                </c:pt>
                <c:pt idx="33971">
                  <c:v>-1.1656484999999999E-2</c:v>
                </c:pt>
                <c:pt idx="33972">
                  <c:v>-1.4264791000000001E-2</c:v>
                </c:pt>
                <c:pt idx="33973">
                  <c:v>-1.3531356E-2</c:v>
                </c:pt>
                <c:pt idx="33974">
                  <c:v>-1.5652459000000001E-2</c:v>
                </c:pt>
                <c:pt idx="33975">
                  <c:v>-1.6021574E-2</c:v>
                </c:pt>
                <c:pt idx="33976">
                  <c:v>-1.7741466000000001E-2</c:v>
                </c:pt>
                <c:pt idx="33977">
                  <c:v>-1.4845811E-2</c:v>
                </c:pt>
                <c:pt idx="33978">
                  <c:v>-1.8552558E-2</c:v>
                </c:pt>
                <c:pt idx="33979">
                  <c:v>-1.4598297E-2</c:v>
                </c:pt>
                <c:pt idx="33980">
                  <c:v>-1.3380168E-2</c:v>
                </c:pt>
                <c:pt idx="33981">
                  <c:v>-1.9753910999999999E-2</c:v>
                </c:pt>
                <c:pt idx="33982">
                  <c:v>-1.1636466999999999E-2</c:v>
                </c:pt>
                <c:pt idx="33983">
                  <c:v>-1.3229304000000001E-2</c:v>
                </c:pt>
                <c:pt idx="33984">
                  <c:v>-1.8941752999999999E-2</c:v>
                </c:pt>
                <c:pt idx="33985">
                  <c:v>-1.5037824999999999E-2</c:v>
                </c:pt>
                <c:pt idx="33986">
                  <c:v>-1.5389195E-2</c:v>
                </c:pt>
                <c:pt idx="33987">
                  <c:v>-1.7037424999999998E-2</c:v>
                </c:pt>
                <c:pt idx="33988">
                  <c:v>-1.4387898999999999E-2</c:v>
                </c:pt>
                <c:pt idx="33989">
                  <c:v>-1.3177226E-2</c:v>
                </c:pt>
                <c:pt idx="33990">
                  <c:v>-1.6925961E-2</c:v>
                </c:pt>
                <c:pt idx="33991">
                  <c:v>-1.4046018E-2</c:v>
                </c:pt>
                <c:pt idx="33992">
                  <c:v>-1.5679950000000002E-2</c:v>
                </c:pt>
                <c:pt idx="33993">
                  <c:v>-7.0670200000000002E-3</c:v>
                </c:pt>
                <c:pt idx="33994">
                  <c:v>-2.0680529999999999E-2</c:v>
                </c:pt>
                <c:pt idx="33995">
                  <c:v>-1.1376244000000001E-2</c:v>
                </c:pt>
                <c:pt idx="33996">
                  <c:v>-1.2045939E-2</c:v>
                </c:pt>
                <c:pt idx="33997">
                  <c:v>-1.2611061E-2</c:v>
                </c:pt>
                <c:pt idx="33998">
                  <c:v>-2.0250603999999998E-2</c:v>
                </c:pt>
                <c:pt idx="33999">
                  <c:v>-1.3893371E-2</c:v>
                </c:pt>
                <c:pt idx="34000">
                  <c:v>-1.8171693999999999E-2</c:v>
                </c:pt>
                <c:pt idx="34001">
                  <c:v>-1.1937501E-2</c:v>
                </c:pt>
                <c:pt idx="34002">
                  <c:v>-1.5682675E-2</c:v>
                </c:pt>
                <c:pt idx="34003">
                  <c:v>-1.2297798E-2</c:v>
                </c:pt>
                <c:pt idx="34004">
                  <c:v>-1.2562406999999999E-2</c:v>
                </c:pt>
                <c:pt idx="34005">
                  <c:v>-1.6694568E-2</c:v>
                </c:pt>
                <c:pt idx="34006">
                  <c:v>-1.3505914000000001E-2</c:v>
                </c:pt>
                <c:pt idx="34007">
                  <c:v>-1.8938760999999998E-2</c:v>
                </c:pt>
                <c:pt idx="34008">
                  <c:v>-1.7544444999999999E-2</c:v>
                </c:pt>
                <c:pt idx="34009">
                  <c:v>-1.6395558000000001E-2</c:v>
                </c:pt>
                <c:pt idx="34010">
                  <c:v>-1.2605127000000001E-2</c:v>
                </c:pt>
                <c:pt idx="34011">
                  <c:v>-1.8107216999999998E-2</c:v>
                </c:pt>
                <c:pt idx="34012">
                  <c:v>-1.6897419E-2</c:v>
                </c:pt>
                <c:pt idx="34013">
                  <c:v>-1.6672648000000002E-2</c:v>
                </c:pt>
                <c:pt idx="34014">
                  <c:v>-1.0359785E-2</c:v>
                </c:pt>
                <c:pt idx="34015">
                  <c:v>-1.4337216E-2</c:v>
                </c:pt>
                <c:pt idx="34016">
                  <c:v>-2.1341564E-2</c:v>
                </c:pt>
                <c:pt idx="34017">
                  <c:v>-1.4225596E-2</c:v>
                </c:pt>
                <c:pt idx="34018">
                  <c:v>-1.3154193999999999E-2</c:v>
                </c:pt>
                <c:pt idx="34019">
                  <c:v>-2.4253983E-2</c:v>
                </c:pt>
                <c:pt idx="34020">
                  <c:v>-1.4568180999999999E-2</c:v>
                </c:pt>
                <c:pt idx="34021">
                  <c:v>-1.5795897999999999E-2</c:v>
                </c:pt>
                <c:pt idx="34022">
                  <c:v>-1.3389626E-2</c:v>
                </c:pt>
                <c:pt idx="34023">
                  <c:v>-1.7687168E-2</c:v>
                </c:pt>
                <c:pt idx="34024">
                  <c:v>-1.5964499E-2</c:v>
                </c:pt>
                <c:pt idx="34025">
                  <c:v>-1.7868925000000001E-2</c:v>
                </c:pt>
                <c:pt idx="34026">
                  <c:v>-1.3630504E-2</c:v>
                </c:pt>
                <c:pt idx="34027">
                  <c:v>-2.1584302E-2</c:v>
                </c:pt>
                <c:pt idx="34028">
                  <c:v>-1.4723121E-2</c:v>
                </c:pt>
                <c:pt idx="34029">
                  <c:v>-1.9579659999999999E-2</c:v>
                </c:pt>
                <c:pt idx="34030">
                  <c:v>-1.7471502E-2</c:v>
                </c:pt>
                <c:pt idx="34031">
                  <c:v>-1.8689898999999999E-2</c:v>
                </c:pt>
                <c:pt idx="34032">
                  <c:v>-1.8385233000000001E-2</c:v>
                </c:pt>
                <c:pt idx="34033">
                  <c:v>-1.9760223E-2</c:v>
                </c:pt>
                <c:pt idx="34034">
                  <c:v>-1.7456363999999999E-2</c:v>
                </c:pt>
                <c:pt idx="34035">
                  <c:v>-2.0429249999999999E-2</c:v>
                </c:pt>
                <c:pt idx="34036">
                  <c:v>-1.5104100000000001E-2</c:v>
                </c:pt>
                <c:pt idx="34037">
                  <c:v>-1.7663931000000001E-2</c:v>
                </c:pt>
                <c:pt idx="34038">
                  <c:v>-1.7555721E-2</c:v>
                </c:pt>
                <c:pt idx="34039">
                  <c:v>-1.8032961E-2</c:v>
                </c:pt>
                <c:pt idx="34040">
                  <c:v>-2.3009252000000001E-2</c:v>
                </c:pt>
                <c:pt idx="34041">
                  <c:v>-2.0980454999999999E-2</c:v>
                </c:pt>
                <c:pt idx="34042">
                  <c:v>-1.9000395999999999E-2</c:v>
                </c:pt>
                <c:pt idx="34043">
                  <c:v>-1.5600338E-2</c:v>
                </c:pt>
                <c:pt idx="34044">
                  <c:v>-2.3124809999999999E-2</c:v>
                </c:pt>
                <c:pt idx="34045">
                  <c:v>-2.0617976999999999E-2</c:v>
                </c:pt>
                <c:pt idx="34046">
                  <c:v>-1.9780010000000001E-2</c:v>
                </c:pt>
                <c:pt idx="34047">
                  <c:v>-1.4666207000000001E-2</c:v>
                </c:pt>
                <c:pt idx="34048">
                  <c:v>-1.9179427999999998E-2</c:v>
                </c:pt>
                <c:pt idx="34049">
                  <c:v>-2.1005558000000001E-2</c:v>
                </c:pt>
                <c:pt idx="34050">
                  <c:v>-1.8196367000000001E-2</c:v>
                </c:pt>
                <c:pt idx="34051">
                  <c:v>-2.0327425999999999E-2</c:v>
                </c:pt>
                <c:pt idx="34052">
                  <c:v>-1.8769812E-2</c:v>
                </c:pt>
                <c:pt idx="34053">
                  <c:v>-1.8666748E-2</c:v>
                </c:pt>
                <c:pt idx="34054">
                  <c:v>-2.3420145999999999E-2</c:v>
                </c:pt>
                <c:pt idx="34055">
                  <c:v>-1.9434725999999999E-2</c:v>
                </c:pt>
                <c:pt idx="34056">
                  <c:v>-2.3514780999999998E-2</c:v>
                </c:pt>
                <c:pt idx="34057">
                  <c:v>-1.8983679E-2</c:v>
                </c:pt>
                <c:pt idx="34058">
                  <c:v>-1.9278236000000001E-2</c:v>
                </c:pt>
                <c:pt idx="34059">
                  <c:v>-1.7449441999999999E-2</c:v>
                </c:pt>
                <c:pt idx="34060">
                  <c:v>-1.9900385E-2</c:v>
                </c:pt>
                <c:pt idx="34061">
                  <c:v>-2.0530755000000001E-2</c:v>
                </c:pt>
                <c:pt idx="34062">
                  <c:v>-1.4340083999999999E-2</c:v>
                </c:pt>
                <c:pt idx="34063">
                  <c:v>-2.4257697000000002E-2</c:v>
                </c:pt>
                <c:pt idx="34064">
                  <c:v>-1.8832835999999999E-2</c:v>
                </c:pt>
                <c:pt idx="34065">
                  <c:v>-1.8130028999999999E-2</c:v>
                </c:pt>
                <c:pt idx="34066">
                  <c:v>-2.0070059000000001E-2</c:v>
                </c:pt>
                <c:pt idx="34067">
                  <c:v>-1.9026630999999999E-2</c:v>
                </c:pt>
                <c:pt idx="34068">
                  <c:v>-1.6835459000000001E-2</c:v>
                </c:pt>
                <c:pt idx="34069">
                  <c:v>-1.5107865999999999E-2</c:v>
                </c:pt>
                <c:pt idx="34070">
                  <c:v>-2.4971917E-2</c:v>
                </c:pt>
                <c:pt idx="34071">
                  <c:v>-2.0840289000000001E-2</c:v>
                </c:pt>
                <c:pt idx="34072">
                  <c:v>-1.7672878E-2</c:v>
                </c:pt>
                <c:pt idx="34073">
                  <c:v>-2.2005574999999999E-2</c:v>
                </c:pt>
                <c:pt idx="34074">
                  <c:v>-2.0082925000000001E-2</c:v>
                </c:pt>
                <c:pt idx="34075">
                  <c:v>-1.8298340999999999E-2</c:v>
                </c:pt>
                <c:pt idx="34076">
                  <c:v>-1.6354460000000001E-2</c:v>
                </c:pt>
                <c:pt idx="34077">
                  <c:v>-2.3561774000000001E-2</c:v>
                </c:pt>
                <c:pt idx="34078">
                  <c:v>-2.2844995999999999E-2</c:v>
                </c:pt>
                <c:pt idx="34079">
                  <c:v>-1.4206765999999999E-2</c:v>
                </c:pt>
                <c:pt idx="34080">
                  <c:v>-1.9207657999999999E-2</c:v>
                </c:pt>
                <c:pt idx="34081">
                  <c:v>-2.1488654999999999E-2</c:v>
                </c:pt>
                <c:pt idx="34082">
                  <c:v>-2.2638319E-2</c:v>
                </c:pt>
                <c:pt idx="34083">
                  <c:v>-1.6907729E-2</c:v>
                </c:pt>
                <c:pt idx="34084">
                  <c:v>-2.5679467000000001E-2</c:v>
                </c:pt>
                <c:pt idx="34085">
                  <c:v>-1.8825288999999999E-2</c:v>
                </c:pt>
                <c:pt idx="34086">
                  <c:v>-2.3888499000000001E-2</c:v>
                </c:pt>
                <c:pt idx="34087">
                  <c:v>-2.5755905999999999E-2</c:v>
                </c:pt>
                <c:pt idx="34088">
                  <c:v>-2.5159916000000001E-2</c:v>
                </c:pt>
                <c:pt idx="34089">
                  <c:v>-2.4186531000000001E-2</c:v>
                </c:pt>
                <c:pt idx="34090">
                  <c:v>-2.2123800999999998E-2</c:v>
                </c:pt>
                <c:pt idx="34091">
                  <c:v>-2.3762177999999998E-2</c:v>
                </c:pt>
                <c:pt idx="34092">
                  <c:v>-2.4997294E-2</c:v>
                </c:pt>
                <c:pt idx="34093">
                  <c:v>-2.6184266000000001E-2</c:v>
                </c:pt>
                <c:pt idx="34094">
                  <c:v>-2.6974425E-2</c:v>
                </c:pt>
                <c:pt idx="34095">
                  <c:v>-2.6829815999999999E-2</c:v>
                </c:pt>
                <c:pt idx="34096">
                  <c:v>-2.946607E-2</c:v>
                </c:pt>
                <c:pt idx="34097">
                  <c:v>-2.5404481E-2</c:v>
                </c:pt>
                <c:pt idx="34098">
                  <c:v>-3.0348285999999999E-2</c:v>
                </c:pt>
                <c:pt idx="34099">
                  <c:v>-3.1395972000000001E-2</c:v>
                </c:pt>
                <c:pt idx="34100">
                  <c:v>-2.8277469999999999E-2</c:v>
                </c:pt>
                <c:pt idx="34101">
                  <c:v>-3.1364876999999999E-2</c:v>
                </c:pt>
                <c:pt idx="34102">
                  <c:v>-2.7031402999999999E-2</c:v>
                </c:pt>
                <c:pt idx="34103">
                  <c:v>-3.0498836000000001E-2</c:v>
                </c:pt>
                <c:pt idx="34104">
                  <c:v>-2.8039346E-2</c:v>
                </c:pt>
                <c:pt idx="34105">
                  <c:v>-2.2988396000000001E-2</c:v>
                </c:pt>
                <c:pt idx="34106">
                  <c:v>-3.1800408000000002E-2</c:v>
                </c:pt>
                <c:pt idx="34107">
                  <c:v>-3.2365262999999998E-2</c:v>
                </c:pt>
                <c:pt idx="34108">
                  <c:v>-2.6195260000000001E-2</c:v>
                </c:pt>
                <c:pt idx="34109">
                  <c:v>-2.7901812000000002E-2</c:v>
                </c:pt>
                <c:pt idx="34110">
                  <c:v>-2.8060423000000001E-2</c:v>
                </c:pt>
                <c:pt idx="34111">
                  <c:v>-2.9700399999999998E-2</c:v>
                </c:pt>
                <c:pt idx="34112">
                  <c:v>-3.0063988999999999E-2</c:v>
                </c:pt>
                <c:pt idx="34113">
                  <c:v>-2.7326526E-2</c:v>
                </c:pt>
                <c:pt idx="34114">
                  <c:v>-3.0751509999999999E-2</c:v>
                </c:pt>
                <c:pt idx="34115">
                  <c:v>-2.7873696999999999E-2</c:v>
                </c:pt>
                <c:pt idx="34116">
                  <c:v>-2.6107132000000002E-2</c:v>
                </c:pt>
                <c:pt idx="34117">
                  <c:v>-3.0820127999999999E-2</c:v>
                </c:pt>
                <c:pt idx="34118">
                  <c:v>-3.6660503999999997E-2</c:v>
                </c:pt>
                <c:pt idx="34119">
                  <c:v>-2.8672352000000002E-2</c:v>
                </c:pt>
                <c:pt idx="34120">
                  <c:v>-3.0887375000000002E-2</c:v>
                </c:pt>
                <c:pt idx="34121">
                  <c:v>-3.0770196E-2</c:v>
                </c:pt>
                <c:pt idx="34122">
                  <c:v>-2.9493311000000001E-2</c:v>
                </c:pt>
                <c:pt idx="34123">
                  <c:v>-2.8732980000000002E-2</c:v>
                </c:pt>
                <c:pt idx="34124">
                  <c:v>-2.3717839000000001E-2</c:v>
                </c:pt>
                <c:pt idx="34125">
                  <c:v>-3.1786419000000003E-2</c:v>
                </c:pt>
                <c:pt idx="34126">
                  <c:v>-2.7472990999999999E-2</c:v>
                </c:pt>
                <c:pt idx="34127">
                  <c:v>-3.3422491999999998E-2</c:v>
                </c:pt>
                <c:pt idx="34128">
                  <c:v>-2.7935257000000002E-2</c:v>
                </c:pt>
                <c:pt idx="34129">
                  <c:v>-2.891024E-2</c:v>
                </c:pt>
                <c:pt idx="34130">
                  <c:v>-2.6154772999999999E-2</c:v>
                </c:pt>
                <c:pt idx="34131">
                  <c:v>-2.7783828E-2</c:v>
                </c:pt>
                <c:pt idx="34132">
                  <c:v>-3.1848352000000003E-2</c:v>
                </c:pt>
                <c:pt idx="34133">
                  <c:v>-2.6052780000000001E-2</c:v>
                </c:pt>
                <c:pt idx="34134">
                  <c:v>-3.0565302999999999E-2</c:v>
                </c:pt>
                <c:pt idx="34135">
                  <c:v>-2.5817950999999999E-2</c:v>
                </c:pt>
                <c:pt idx="34136">
                  <c:v>-2.9816269999999999E-2</c:v>
                </c:pt>
                <c:pt idx="34137">
                  <c:v>-3.0524137999999999E-2</c:v>
                </c:pt>
                <c:pt idx="34138">
                  <c:v>-2.2858159999999999E-2</c:v>
                </c:pt>
                <c:pt idx="34139">
                  <c:v>-3.1254571000000002E-2</c:v>
                </c:pt>
                <c:pt idx="34140">
                  <c:v>-3.2669533000000001E-2</c:v>
                </c:pt>
                <c:pt idx="34141">
                  <c:v>-3.0856452999999999E-2</c:v>
                </c:pt>
                <c:pt idx="34142">
                  <c:v>-2.9396495000000002E-2</c:v>
                </c:pt>
                <c:pt idx="34143">
                  <c:v>-2.9358676E-2</c:v>
                </c:pt>
                <c:pt idx="34144">
                  <c:v>-3.3388297999999997E-2</c:v>
                </c:pt>
                <c:pt idx="34145">
                  <c:v>-3.2971780999999999E-2</c:v>
                </c:pt>
                <c:pt idx="34146">
                  <c:v>-2.4154807E-2</c:v>
                </c:pt>
                <c:pt idx="34147">
                  <c:v>-2.9149565999999998E-2</c:v>
                </c:pt>
                <c:pt idx="34148">
                  <c:v>-2.7614465000000001E-2</c:v>
                </c:pt>
                <c:pt idx="34149">
                  <c:v>-2.7075708E-2</c:v>
                </c:pt>
                <c:pt idx="34150">
                  <c:v>-2.5430065000000002E-2</c:v>
                </c:pt>
                <c:pt idx="34151">
                  <c:v>-3.1454402999999999E-2</c:v>
                </c:pt>
                <c:pt idx="34152">
                  <c:v>-2.3820391E-2</c:v>
                </c:pt>
                <c:pt idx="34153">
                  <c:v>-2.7843896E-2</c:v>
                </c:pt>
                <c:pt idx="34154">
                  <c:v>-3.0983417999999999E-2</c:v>
                </c:pt>
                <c:pt idx="34155">
                  <c:v>-2.9658760999999999E-2</c:v>
                </c:pt>
                <c:pt idx="34156">
                  <c:v>-2.7305112999999999E-2</c:v>
                </c:pt>
                <c:pt idx="34157">
                  <c:v>-2.9272655000000002E-2</c:v>
                </c:pt>
                <c:pt idx="34158">
                  <c:v>-3.2444648E-2</c:v>
                </c:pt>
                <c:pt idx="34159">
                  <c:v>-3.8292684E-2</c:v>
                </c:pt>
                <c:pt idx="34160">
                  <c:v>-2.7031830999999999E-2</c:v>
                </c:pt>
                <c:pt idx="34161">
                  <c:v>-2.5771089E-2</c:v>
                </c:pt>
                <c:pt idx="34162">
                  <c:v>-3.2948277999999998E-2</c:v>
                </c:pt>
                <c:pt idx="34163">
                  <c:v>-3.1339726999999998E-2</c:v>
                </c:pt>
                <c:pt idx="34164">
                  <c:v>-2.4969148E-2</c:v>
                </c:pt>
                <c:pt idx="34165">
                  <c:v>-3.0310117000000001E-2</c:v>
                </c:pt>
                <c:pt idx="34166">
                  <c:v>-3.4387032999999997E-2</c:v>
                </c:pt>
                <c:pt idx="34167">
                  <c:v>-2.8193586999999999E-2</c:v>
                </c:pt>
                <c:pt idx="34168">
                  <c:v>-2.9991230000000001E-2</c:v>
                </c:pt>
                <c:pt idx="34169">
                  <c:v>-2.8491870999999998E-2</c:v>
                </c:pt>
                <c:pt idx="34170">
                  <c:v>-2.5593588E-2</c:v>
                </c:pt>
                <c:pt idx="34171">
                  <c:v>-2.6075087E-2</c:v>
                </c:pt>
                <c:pt idx="34172">
                  <c:v>-2.8751232000000002E-2</c:v>
                </c:pt>
                <c:pt idx="34173">
                  <c:v>-3.3782742999999997E-2</c:v>
                </c:pt>
                <c:pt idx="34174">
                  <c:v>-2.5954448000000001E-2</c:v>
                </c:pt>
                <c:pt idx="34175">
                  <c:v>-2.3707272000000001E-2</c:v>
                </c:pt>
                <c:pt idx="34176">
                  <c:v>-2.9892485999999999E-2</c:v>
                </c:pt>
                <c:pt idx="34177">
                  <c:v>-2.1612452000000001E-2</c:v>
                </c:pt>
                <c:pt idx="34178">
                  <c:v>-2.1068653E-2</c:v>
                </c:pt>
                <c:pt idx="34179">
                  <c:v>-1.8495239E-2</c:v>
                </c:pt>
                <c:pt idx="34180">
                  <c:v>-2.2244308000000001E-2</c:v>
                </c:pt>
                <c:pt idx="34181">
                  <c:v>-2.46819E-2</c:v>
                </c:pt>
                <c:pt idx="34182">
                  <c:v>-1.7580159000000001E-2</c:v>
                </c:pt>
                <c:pt idx="34183">
                  <c:v>-2.0060893E-2</c:v>
                </c:pt>
                <c:pt idx="34184">
                  <c:v>-1.9031893000000001E-2</c:v>
                </c:pt>
                <c:pt idx="34185">
                  <c:v>-1.8160773000000002E-2</c:v>
                </c:pt>
                <c:pt idx="34186">
                  <c:v>-2.531752E-2</c:v>
                </c:pt>
                <c:pt idx="34187">
                  <c:v>-2.5955081000000001E-2</c:v>
                </c:pt>
                <c:pt idx="34188">
                  <c:v>-2.3210101E-2</c:v>
                </c:pt>
                <c:pt idx="34189">
                  <c:v>-1.9884611E-2</c:v>
                </c:pt>
                <c:pt idx="34190">
                  <c:v>-2.0359701000000001E-2</c:v>
                </c:pt>
                <c:pt idx="34191">
                  <c:v>-1.3303657E-2</c:v>
                </c:pt>
                <c:pt idx="34192">
                  <c:v>-2.0594502000000001E-2</c:v>
                </c:pt>
                <c:pt idx="34193">
                  <c:v>-2.583587E-2</c:v>
                </c:pt>
                <c:pt idx="34194">
                  <c:v>-2.2773630999999999E-2</c:v>
                </c:pt>
                <c:pt idx="34195">
                  <c:v>-2.3337687999999999E-2</c:v>
                </c:pt>
                <c:pt idx="34196">
                  <c:v>-2.2669841E-2</c:v>
                </c:pt>
                <c:pt idx="34197">
                  <c:v>-2.4591576E-2</c:v>
                </c:pt>
                <c:pt idx="34198">
                  <c:v>-2.0130380999999999E-2</c:v>
                </c:pt>
                <c:pt idx="34199">
                  <c:v>-2.4201555E-2</c:v>
                </c:pt>
                <c:pt idx="34200">
                  <c:v>-2.5267165000000001E-2</c:v>
                </c:pt>
                <c:pt idx="34201">
                  <c:v>-2.3906021999999999E-2</c:v>
                </c:pt>
                <c:pt idx="34202">
                  <c:v>-1.9581280999999999E-2</c:v>
                </c:pt>
                <c:pt idx="34203">
                  <c:v>-2.2902242999999999E-2</c:v>
                </c:pt>
                <c:pt idx="34204">
                  <c:v>-2.2181569000000002E-2</c:v>
                </c:pt>
                <c:pt idx="34205">
                  <c:v>-2.1737088000000002E-2</c:v>
                </c:pt>
                <c:pt idx="34206">
                  <c:v>-2.7297366E-2</c:v>
                </c:pt>
                <c:pt idx="34207">
                  <c:v>-2.2617660000000001E-2</c:v>
                </c:pt>
                <c:pt idx="34208">
                  <c:v>-2.6793977E-2</c:v>
                </c:pt>
                <c:pt idx="34209">
                  <c:v>-1.9378405000000001E-2</c:v>
                </c:pt>
                <c:pt idx="34210">
                  <c:v>-2.0536914E-2</c:v>
                </c:pt>
                <c:pt idx="34211">
                  <c:v>-2.5208096999999999E-2</c:v>
                </c:pt>
                <c:pt idx="34212">
                  <c:v>-2.1389051999999999E-2</c:v>
                </c:pt>
                <c:pt idx="34213">
                  <c:v>-2.0190896E-2</c:v>
                </c:pt>
                <c:pt idx="34214">
                  <c:v>-2.3373555000000001E-2</c:v>
                </c:pt>
                <c:pt idx="34215">
                  <c:v>-2.7681484999999999E-2</c:v>
                </c:pt>
                <c:pt idx="34216">
                  <c:v>-1.7067615000000001E-2</c:v>
                </c:pt>
                <c:pt idx="34217">
                  <c:v>-2.5646187000000001E-2</c:v>
                </c:pt>
                <c:pt idx="34218">
                  <c:v>-2.3511859E-2</c:v>
                </c:pt>
                <c:pt idx="34219">
                  <c:v>-2.6253848999999999E-2</c:v>
                </c:pt>
                <c:pt idx="34220">
                  <c:v>-2.0279427999999999E-2</c:v>
                </c:pt>
                <c:pt idx="34221">
                  <c:v>-1.9424552000000001E-2</c:v>
                </c:pt>
                <c:pt idx="34222">
                  <c:v>-1.7362618999999999E-2</c:v>
                </c:pt>
                <c:pt idx="34223">
                  <c:v>-2.6563842000000001E-2</c:v>
                </c:pt>
                <c:pt idx="34224">
                  <c:v>-1.4443800999999999E-2</c:v>
                </c:pt>
                <c:pt idx="34225">
                  <c:v>-2.0598365E-2</c:v>
                </c:pt>
                <c:pt idx="34226">
                  <c:v>-1.933638E-2</c:v>
                </c:pt>
                <c:pt idx="34227">
                  <c:v>-1.8915068E-2</c:v>
                </c:pt>
                <c:pt idx="34228">
                  <c:v>-2.3331244000000001E-2</c:v>
                </c:pt>
                <c:pt idx="34229">
                  <c:v>-1.6439782E-2</c:v>
                </c:pt>
                <c:pt idx="34230">
                  <c:v>-1.8282481E-2</c:v>
                </c:pt>
                <c:pt idx="34231">
                  <c:v>-1.5665124999999998E-2</c:v>
                </c:pt>
                <c:pt idx="34232">
                  <c:v>-2.0154819000000001E-2</c:v>
                </c:pt>
                <c:pt idx="34233">
                  <c:v>-1.9246148000000001E-2</c:v>
                </c:pt>
                <c:pt idx="34234">
                  <c:v>-1.8725895999999999E-2</c:v>
                </c:pt>
                <c:pt idx="34235">
                  <c:v>-1.3494116E-2</c:v>
                </c:pt>
                <c:pt idx="34236">
                  <c:v>-1.0849733E-2</c:v>
                </c:pt>
                <c:pt idx="34237">
                  <c:v>-2.1156965E-2</c:v>
                </c:pt>
                <c:pt idx="34238">
                  <c:v>-1.6365582E-2</c:v>
                </c:pt>
                <c:pt idx="34239">
                  <c:v>-1.6357857999999999E-2</c:v>
                </c:pt>
                <c:pt idx="34240">
                  <c:v>-1.4782708E-2</c:v>
                </c:pt>
                <c:pt idx="34241">
                  <c:v>-1.9178786999999999E-2</c:v>
                </c:pt>
                <c:pt idx="34242">
                  <c:v>-1.2264980999999999E-2</c:v>
                </c:pt>
                <c:pt idx="34243">
                  <c:v>-1.6387556000000001E-2</c:v>
                </c:pt>
                <c:pt idx="34244">
                  <c:v>-1.6097093E-2</c:v>
                </c:pt>
                <c:pt idx="34245">
                  <c:v>-1.3437660000000001E-2</c:v>
                </c:pt>
                <c:pt idx="34246">
                  <c:v>-1.2713500000000001E-2</c:v>
                </c:pt>
                <c:pt idx="34247">
                  <c:v>-8.7105029999999996E-3</c:v>
                </c:pt>
                <c:pt idx="34248">
                  <c:v>-1.1179522000000001E-2</c:v>
                </c:pt>
                <c:pt idx="34249">
                  <c:v>-1.5626999999999999E-2</c:v>
                </c:pt>
                <c:pt idx="34250">
                  <c:v>-1.6012471E-2</c:v>
                </c:pt>
                <c:pt idx="34251">
                  <c:v>-1.3535996E-2</c:v>
                </c:pt>
                <c:pt idx="34252">
                  <c:v>-1.8834376999999999E-2</c:v>
                </c:pt>
                <c:pt idx="34253">
                  <c:v>-3.0002869999999999E-3</c:v>
                </c:pt>
                <c:pt idx="34254">
                  <c:v>-9.7240550000000005E-3</c:v>
                </c:pt>
                <c:pt idx="34255">
                  <c:v>-5.6877689999999996E-3</c:v>
                </c:pt>
                <c:pt idx="34256">
                  <c:v>-9.6666679999999998E-3</c:v>
                </c:pt>
                <c:pt idx="34257">
                  <c:v>-1.1541001E-2</c:v>
                </c:pt>
                <c:pt idx="34258">
                  <c:v>-6.6674610000000004E-3</c:v>
                </c:pt>
                <c:pt idx="34259">
                  <c:v>-8.6256830000000003E-3</c:v>
                </c:pt>
                <c:pt idx="34260">
                  <c:v>-8.8285919999999997E-3</c:v>
                </c:pt>
                <c:pt idx="34261">
                  <c:v>-5.3859240000000003E-3</c:v>
                </c:pt>
                <c:pt idx="34262">
                  <c:v>-3.9815720000000001E-3</c:v>
                </c:pt>
                <c:pt idx="34263">
                  <c:v>-1.0407247999999999E-2</c:v>
                </c:pt>
                <c:pt idx="34264">
                  <c:v>-1.1110301E-2</c:v>
                </c:pt>
                <c:pt idx="34265">
                  <c:v>1.589249E-3</c:v>
                </c:pt>
                <c:pt idx="34266">
                  <c:v>-5.1539419999999999E-3</c:v>
                </c:pt>
                <c:pt idx="34267">
                  <c:v>-6.7062980000000003E-3</c:v>
                </c:pt>
                <c:pt idx="34268">
                  <c:v>-7.0824659999999999E-3</c:v>
                </c:pt>
                <c:pt idx="34269">
                  <c:v>-2.24084E-3</c:v>
                </c:pt>
                <c:pt idx="34270">
                  <c:v>1.09467E-4</c:v>
                </c:pt>
                <c:pt idx="34271">
                  <c:v>-6.2083499999999996E-3</c:v>
                </c:pt>
                <c:pt idx="34272">
                  <c:v>-2.1105709999999999E-3</c:v>
                </c:pt>
                <c:pt idx="34273">
                  <c:v>-5.1170130000000001E-3</c:v>
                </c:pt>
                <c:pt idx="34274">
                  <c:v>-9.4422029999999997E-3</c:v>
                </c:pt>
                <c:pt idx="34275">
                  <c:v>-6.5241769999999999E-3</c:v>
                </c:pt>
                <c:pt idx="34276">
                  <c:v>-4.8531340000000003E-3</c:v>
                </c:pt>
                <c:pt idx="34277">
                  <c:v>-1.8016849999999999E-3</c:v>
                </c:pt>
                <c:pt idx="34278">
                  <c:v>1.8277580000000001E-3</c:v>
                </c:pt>
                <c:pt idx="34279">
                  <c:v>-4.5848679999999998E-3</c:v>
                </c:pt>
                <c:pt idx="34280">
                  <c:v>5.1299689999999998E-3</c:v>
                </c:pt>
                <c:pt idx="34281">
                  <c:v>-7.5376230000000002E-3</c:v>
                </c:pt>
                <c:pt idx="34282">
                  <c:v>-5.5073190000000001E-3</c:v>
                </c:pt>
                <c:pt idx="34283">
                  <c:v>1.0347360000000001E-3</c:v>
                </c:pt>
                <c:pt idx="34284">
                  <c:v>-4.4937900000000002E-4</c:v>
                </c:pt>
                <c:pt idx="34285">
                  <c:v>-2.1362249999999998E-3</c:v>
                </c:pt>
                <c:pt idx="34286">
                  <c:v>-2.6451550000000002E-3</c:v>
                </c:pt>
                <c:pt idx="34287">
                  <c:v>1.5309480000000001E-3</c:v>
                </c:pt>
                <c:pt idx="34288">
                  <c:v>-4.641994E-3</c:v>
                </c:pt>
                <c:pt idx="34289">
                  <c:v>1.0747479999999999E-3</c:v>
                </c:pt>
                <c:pt idx="34290">
                  <c:v>-3.8299699999999998E-3</c:v>
                </c:pt>
                <c:pt idx="34291">
                  <c:v>2.923007E-3</c:v>
                </c:pt>
                <c:pt idx="34292">
                  <c:v>7.3122719999999999E-3</c:v>
                </c:pt>
                <c:pt idx="34293">
                  <c:v>2.2173779999999999E-3</c:v>
                </c:pt>
                <c:pt idx="34294">
                  <c:v>1.324286E-3</c:v>
                </c:pt>
                <c:pt idx="34295">
                  <c:v>6.5150529999999998E-3</c:v>
                </c:pt>
                <c:pt idx="34296">
                  <c:v>3.1610259999999999E-3</c:v>
                </c:pt>
                <c:pt idx="34297">
                  <c:v>2.9495709999999998E-3</c:v>
                </c:pt>
                <c:pt idx="34298">
                  <c:v>6.859403E-3</c:v>
                </c:pt>
                <c:pt idx="34299">
                  <c:v>7.2988239999999998E-3</c:v>
                </c:pt>
                <c:pt idx="34300">
                  <c:v>8.5124469999999994E-3</c:v>
                </c:pt>
                <c:pt idx="34301">
                  <c:v>4.2639059999999996E-3</c:v>
                </c:pt>
                <c:pt idx="34302">
                  <c:v>6.6013840000000001E-3</c:v>
                </c:pt>
                <c:pt idx="34303">
                  <c:v>1.0383606E-2</c:v>
                </c:pt>
                <c:pt idx="34304">
                  <c:v>1.1131155E-2</c:v>
                </c:pt>
                <c:pt idx="34305">
                  <c:v>6.4210880000000001E-3</c:v>
                </c:pt>
                <c:pt idx="34306">
                  <c:v>1.3129923999999999E-2</c:v>
                </c:pt>
                <c:pt idx="34307">
                  <c:v>1.2611407E-2</c:v>
                </c:pt>
                <c:pt idx="34308">
                  <c:v>6.0721029999999997E-3</c:v>
                </c:pt>
                <c:pt idx="34309">
                  <c:v>1.260031E-2</c:v>
                </c:pt>
                <c:pt idx="34310">
                  <c:v>1.3216634E-2</c:v>
                </c:pt>
                <c:pt idx="34311">
                  <c:v>1.1797702E-2</c:v>
                </c:pt>
                <c:pt idx="34312">
                  <c:v>6.9268239999999998E-3</c:v>
                </c:pt>
                <c:pt idx="34313">
                  <c:v>1.2438502000000001E-2</c:v>
                </c:pt>
                <c:pt idx="34314">
                  <c:v>1.3568284E-2</c:v>
                </c:pt>
                <c:pt idx="34315">
                  <c:v>1.6039165000000001E-2</c:v>
                </c:pt>
                <c:pt idx="34316">
                  <c:v>7.7046659999999998E-3</c:v>
                </c:pt>
                <c:pt idx="34317">
                  <c:v>1.0916438000000001E-2</c:v>
                </c:pt>
                <c:pt idx="34318">
                  <c:v>8.7809150000000002E-3</c:v>
                </c:pt>
                <c:pt idx="34319">
                  <c:v>3.040737E-3</c:v>
                </c:pt>
                <c:pt idx="34320">
                  <c:v>7.2998660000000003E-3</c:v>
                </c:pt>
                <c:pt idx="34321">
                  <c:v>7.6759039999999999E-3</c:v>
                </c:pt>
                <c:pt idx="34322">
                  <c:v>1.0427237000000001E-2</c:v>
                </c:pt>
                <c:pt idx="34323">
                  <c:v>9.9135130000000005E-3</c:v>
                </c:pt>
                <c:pt idx="34324">
                  <c:v>9.1167839999999993E-3</c:v>
                </c:pt>
                <c:pt idx="34325">
                  <c:v>1.4903566E-2</c:v>
                </c:pt>
                <c:pt idx="34326">
                  <c:v>9.802201E-3</c:v>
                </c:pt>
                <c:pt idx="34327">
                  <c:v>8.9324130000000002E-3</c:v>
                </c:pt>
                <c:pt idx="34328">
                  <c:v>8.3420260000000006E-3</c:v>
                </c:pt>
                <c:pt idx="34329">
                  <c:v>9.4842559999999999E-3</c:v>
                </c:pt>
                <c:pt idx="34330">
                  <c:v>4.8201729999999996E-3</c:v>
                </c:pt>
                <c:pt idx="34331">
                  <c:v>5.0201769999999998E-3</c:v>
                </c:pt>
                <c:pt idx="34332">
                  <c:v>1.4494262000000001E-2</c:v>
                </c:pt>
                <c:pt idx="34333">
                  <c:v>8.8954989999999994E-3</c:v>
                </c:pt>
                <c:pt idx="34334">
                  <c:v>8.2298849999999993E-3</c:v>
                </c:pt>
                <c:pt idx="34335">
                  <c:v>1.0123925000000001E-2</c:v>
                </c:pt>
                <c:pt idx="34336">
                  <c:v>1.3494821000000001E-2</c:v>
                </c:pt>
                <c:pt idx="34337">
                  <c:v>1.1143515999999999E-2</c:v>
                </c:pt>
                <c:pt idx="34338">
                  <c:v>1.4336407000000001E-2</c:v>
                </c:pt>
                <c:pt idx="34339">
                  <c:v>1.0305445999999999E-2</c:v>
                </c:pt>
                <c:pt idx="34340">
                  <c:v>8.9253920000000007E-3</c:v>
                </c:pt>
                <c:pt idx="34341">
                  <c:v>1.0653783999999999E-2</c:v>
                </c:pt>
                <c:pt idx="34342">
                  <c:v>7.3364609999999999E-3</c:v>
                </c:pt>
                <c:pt idx="34343">
                  <c:v>1.4447633E-2</c:v>
                </c:pt>
                <c:pt idx="34344">
                  <c:v>1.3937171999999999E-2</c:v>
                </c:pt>
                <c:pt idx="34345">
                  <c:v>7.9919310000000007E-3</c:v>
                </c:pt>
                <c:pt idx="34346">
                  <c:v>1.1309098E-2</c:v>
                </c:pt>
                <c:pt idx="34347">
                  <c:v>1.260872E-2</c:v>
                </c:pt>
                <c:pt idx="34348">
                  <c:v>1.1105614999999999E-2</c:v>
                </c:pt>
                <c:pt idx="34349">
                  <c:v>1.8283366999999998E-2</c:v>
                </c:pt>
                <c:pt idx="34350">
                  <c:v>1.3363928000000001E-2</c:v>
                </c:pt>
                <c:pt idx="34351">
                  <c:v>1.0039769E-2</c:v>
                </c:pt>
                <c:pt idx="34352">
                  <c:v>1.6604504999999999E-2</c:v>
                </c:pt>
                <c:pt idx="34353">
                  <c:v>1.1624661E-2</c:v>
                </c:pt>
                <c:pt idx="34354">
                  <c:v>1.2090741E-2</c:v>
                </c:pt>
                <c:pt idx="34355">
                  <c:v>1.5043121E-2</c:v>
                </c:pt>
                <c:pt idx="34356">
                  <c:v>1.2408229E-2</c:v>
                </c:pt>
                <c:pt idx="34357">
                  <c:v>9.8553229999999992E-3</c:v>
                </c:pt>
                <c:pt idx="34358">
                  <c:v>1.1764564999999999E-2</c:v>
                </c:pt>
                <c:pt idx="34359">
                  <c:v>1.2004783E-2</c:v>
                </c:pt>
                <c:pt idx="34360">
                  <c:v>1.1071057E-2</c:v>
                </c:pt>
                <c:pt idx="34361">
                  <c:v>1.7809386999999999E-2</c:v>
                </c:pt>
                <c:pt idx="34362">
                  <c:v>1.4106261E-2</c:v>
                </c:pt>
                <c:pt idx="34363">
                  <c:v>1.3057508000000001E-2</c:v>
                </c:pt>
                <c:pt idx="34364">
                  <c:v>1.0688493E-2</c:v>
                </c:pt>
                <c:pt idx="34365">
                  <c:v>1.2149237E-2</c:v>
                </c:pt>
                <c:pt idx="34366">
                  <c:v>1.1176805E-2</c:v>
                </c:pt>
                <c:pt idx="34367">
                  <c:v>8.6907449999999997E-3</c:v>
                </c:pt>
                <c:pt idx="34368">
                  <c:v>1.8407177E-2</c:v>
                </c:pt>
                <c:pt idx="34369">
                  <c:v>1.6526986E-2</c:v>
                </c:pt>
                <c:pt idx="34370">
                  <c:v>1.1681386E-2</c:v>
                </c:pt>
                <c:pt idx="34371">
                  <c:v>1.4110723E-2</c:v>
                </c:pt>
                <c:pt idx="34372">
                  <c:v>1.7271249999999998E-2</c:v>
                </c:pt>
                <c:pt idx="34373">
                  <c:v>1.1797123E-2</c:v>
                </c:pt>
                <c:pt idx="34374">
                  <c:v>1.1683317E-2</c:v>
                </c:pt>
                <c:pt idx="34375">
                  <c:v>1.8695951999999998E-2</c:v>
                </c:pt>
                <c:pt idx="34376">
                  <c:v>1.9694570000000002E-2</c:v>
                </c:pt>
                <c:pt idx="34377">
                  <c:v>1.6653241999999999E-2</c:v>
                </c:pt>
                <c:pt idx="34378">
                  <c:v>1.7815228999999998E-2</c:v>
                </c:pt>
                <c:pt idx="34379">
                  <c:v>1.1678506E-2</c:v>
                </c:pt>
                <c:pt idx="34380">
                  <c:v>1.1331071E-2</c:v>
                </c:pt>
                <c:pt idx="34381">
                  <c:v>1.2316974E-2</c:v>
                </c:pt>
                <c:pt idx="34382">
                  <c:v>9.5759350000000007E-3</c:v>
                </c:pt>
                <c:pt idx="34383">
                  <c:v>1.043167E-3</c:v>
                </c:pt>
                <c:pt idx="34384">
                  <c:v>1.84165E-3</c:v>
                </c:pt>
                <c:pt idx="34385">
                  <c:v>8.3088710000000007E-3</c:v>
                </c:pt>
                <c:pt idx="34386">
                  <c:v>3.0625309999999998E-3</c:v>
                </c:pt>
                <c:pt idx="34387">
                  <c:v>9.8180399999999997E-4</c:v>
                </c:pt>
                <c:pt idx="34388">
                  <c:v>9.0514510000000003E-3</c:v>
                </c:pt>
                <c:pt idx="34389">
                  <c:v>1.1747634999999999E-2</c:v>
                </c:pt>
                <c:pt idx="34390">
                  <c:v>1.5221149E-2</c:v>
                </c:pt>
                <c:pt idx="34391">
                  <c:v>1.3666928E-2</c:v>
                </c:pt>
                <c:pt idx="34392">
                  <c:v>1.1282578E-2</c:v>
                </c:pt>
                <c:pt idx="34393">
                  <c:v>1.6639524999999999E-2</c:v>
                </c:pt>
                <c:pt idx="34394">
                  <c:v>1.2295E-2</c:v>
                </c:pt>
                <c:pt idx="34395">
                  <c:v>7.6970520000000002E-3</c:v>
                </c:pt>
                <c:pt idx="34396">
                  <c:v>5.3767520000000003E-3</c:v>
                </c:pt>
                <c:pt idx="34397">
                  <c:v>8.9501809999999998E-3</c:v>
                </c:pt>
                <c:pt idx="34398">
                  <c:v>3.5357969999999998E-3</c:v>
                </c:pt>
                <c:pt idx="34399">
                  <c:v>2.1784576E-2</c:v>
                </c:pt>
                <c:pt idx="34400">
                  <c:v>1.9050397E-2</c:v>
                </c:pt>
                <c:pt idx="34401">
                  <c:v>1.8759048E-2</c:v>
                </c:pt>
                <c:pt idx="34402">
                  <c:v>1.8855563999999998E-2</c:v>
                </c:pt>
                <c:pt idx="34403">
                  <c:v>1.6896278000000001E-2</c:v>
                </c:pt>
                <c:pt idx="34404">
                  <c:v>1.6832896E-2</c:v>
                </c:pt>
                <c:pt idx="34405">
                  <c:v>2.0674505999999999E-2</c:v>
                </c:pt>
                <c:pt idx="34406">
                  <c:v>1.0814838E-2</c:v>
                </c:pt>
                <c:pt idx="34407">
                  <c:v>2.1412087999999999E-2</c:v>
                </c:pt>
                <c:pt idx="34408">
                  <c:v>3.0580441999999999E-2</c:v>
                </c:pt>
                <c:pt idx="34409">
                  <c:v>2.3167001E-2</c:v>
                </c:pt>
                <c:pt idx="34410">
                  <c:v>1.7086225999999999E-2</c:v>
                </c:pt>
                <c:pt idx="34411">
                  <c:v>2.3467161E-2</c:v>
                </c:pt>
                <c:pt idx="34412">
                  <c:v>1.9057431999999999E-2</c:v>
                </c:pt>
                <c:pt idx="34413">
                  <c:v>2.0465178000000001E-2</c:v>
                </c:pt>
                <c:pt idx="34414">
                  <c:v>2.5111842999999998E-2</c:v>
                </c:pt>
                <c:pt idx="34415">
                  <c:v>2.4927020000000001E-2</c:v>
                </c:pt>
                <c:pt idx="34416">
                  <c:v>1.7407025999999999E-2</c:v>
                </c:pt>
                <c:pt idx="34417">
                  <c:v>2.4310740000000001E-2</c:v>
                </c:pt>
                <c:pt idx="34418">
                  <c:v>1.9407530999999999E-2</c:v>
                </c:pt>
                <c:pt idx="34419">
                  <c:v>1.9946821E-2</c:v>
                </c:pt>
                <c:pt idx="34420">
                  <c:v>2.3398008000000001E-2</c:v>
                </c:pt>
                <c:pt idx="34421">
                  <c:v>2.4906688999999999E-2</c:v>
                </c:pt>
                <c:pt idx="34422">
                  <c:v>2.091177E-2</c:v>
                </c:pt>
                <c:pt idx="34423">
                  <c:v>2.3546701E-2</c:v>
                </c:pt>
                <c:pt idx="34424">
                  <c:v>1.8328945999999999E-2</c:v>
                </c:pt>
                <c:pt idx="34425">
                  <c:v>2.0573724000000002E-2</c:v>
                </c:pt>
                <c:pt idx="34426">
                  <c:v>2.3039034999999999E-2</c:v>
                </c:pt>
                <c:pt idx="34427">
                  <c:v>1.9240303E-2</c:v>
                </c:pt>
                <c:pt idx="34428">
                  <c:v>2.2926252000000001E-2</c:v>
                </c:pt>
                <c:pt idx="34429">
                  <c:v>1.9740578000000002E-2</c:v>
                </c:pt>
                <c:pt idx="34430">
                  <c:v>2.3673933000000001E-2</c:v>
                </c:pt>
                <c:pt idx="34431">
                  <c:v>2.3519202999999999E-2</c:v>
                </c:pt>
                <c:pt idx="34432">
                  <c:v>2.0143714E-2</c:v>
                </c:pt>
                <c:pt idx="34433">
                  <c:v>1.9626793999999999E-2</c:v>
                </c:pt>
                <c:pt idx="34434">
                  <c:v>2.0233662999999999E-2</c:v>
                </c:pt>
                <c:pt idx="34435">
                  <c:v>2.3727464E-2</c:v>
                </c:pt>
                <c:pt idx="34436">
                  <c:v>2.1960589999999999E-2</c:v>
                </c:pt>
                <c:pt idx="34437">
                  <c:v>2.1365643E-2</c:v>
                </c:pt>
                <c:pt idx="34438">
                  <c:v>1.880867E-2</c:v>
                </c:pt>
                <c:pt idx="34439">
                  <c:v>1.9391371000000001E-2</c:v>
                </c:pt>
                <c:pt idx="34440">
                  <c:v>2.2454629E-2</c:v>
                </c:pt>
                <c:pt idx="34441">
                  <c:v>2.3454912000000001E-2</c:v>
                </c:pt>
                <c:pt idx="34442">
                  <c:v>2.2326617E-2</c:v>
                </c:pt>
                <c:pt idx="34443">
                  <c:v>1.9936696E-2</c:v>
                </c:pt>
                <c:pt idx="34444">
                  <c:v>1.8558201999999999E-2</c:v>
                </c:pt>
                <c:pt idx="34445">
                  <c:v>2.1584352000000001E-2</c:v>
                </c:pt>
                <c:pt idx="34446">
                  <c:v>2.1402147E-2</c:v>
                </c:pt>
                <c:pt idx="34447">
                  <c:v>2.4499936E-2</c:v>
                </c:pt>
                <c:pt idx="34448">
                  <c:v>2.7615701999999999E-2</c:v>
                </c:pt>
                <c:pt idx="34449">
                  <c:v>1.6384352000000001E-2</c:v>
                </c:pt>
                <c:pt idx="34450">
                  <c:v>1.5878683000000001E-2</c:v>
                </c:pt>
                <c:pt idx="34451">
                  <c:v>3.0380394000000002E-2</c:v>
                </c:pt>
                <c:pt idx="34452">
                  <c:v>2.8678635000000001E-2</c:v>
                </c:pt>
                <c:pt idx="34453">
                  <c:v>1.3093550000000001E-2</c:v>
                </c:pt>
                <c:pt idx="34454">
                  <c:v>3.0582749999999999E-2</c:v>
                </c:pt>
                <c:pt idx="34455">
                  <c:v>2.8894304999999999E-2</c:v>
                </c:pt>
                <c:pt idx="34456">
                  <c:v>1.5713662E-2</c:v>
                </c:pt>
                <c:pt idx="34457">
                  <c:v>2.0013869E-2</c:v>
                </c:pt>
                <c:pt idx="34458">
                  <c:v>2.1878518E-2</c:v>
                </c:pt>
                <c:pt idx="34459">
                  <c:v>1.8437449000000002E-2</c:v>
                </c:pt>
                <c:pt idx="34460">
                  <c:v>2.0876394999999999E-2</c:v>
                </c:pt>
                <c:pt idx="34461">
                  <c:v>2.5530267999999998E-2</c:v>
                </c:pt>
                <c:pt idx="34462">
                  <c:v>1.9894574000000002E-2</c:v>
                </c:pt>
                <c:pt idx="34463">
                  <c:v>2.3167867000000002E-2</c:v>
                </c:pt>
                <c:pt idx="34464">
                  <c:v>2.2761977999999999E-2</c:v>
                </c:pt>
                <c:pt idx="34465">
                  <c:v>1.7408225999999999E-2</c:v>
                </c:pt>
                <c:pt idx="34466">
                  <c:v>2.4489349000000001E-2</c:v>
                </c:pt>
                <c:pt idx="34467">
                  <c:v>3.4512158000000001E-2</c:v>
                </c:pt>
                <c:pt idx="34468">
                  <c:v>1.982134E-2</c:v>
                </c:pt>
                <c:pt idx="34469">
                  <c:v>9.3564479999999998E-3</c:v>
                </c:pt>
                <c:pt idx="34470">
                  <c:v>1.5852117999999998E-2</c:v>
                </c:pt>
                <c:pt idx="34471">
                  <c:v>2.2497771E-2</c:v>
                </c:pt>
                <c:pt idx="34472">
                  <c:v>2.4118058000000001E-2</c:v>
                </c:pt>
                <c:pt idx="34473">
                  <c:v>2.4027247000000002E-2</c:v>
                </c:pt>
                <c:pt idx="34474">
                  <c:v>2.4467023000000001E-2</c:v>
                </c:pt>
                <c:pt idx="34475">
                  <c:v>2.2047008999999999E-2</c:v>
                </c:pt>
                <c:pt idx="34476">
                  <c:v>1.6173428E-2</c:v>
                </c:pt>
                <c:pt idx="34477">
                  <c:v>2.7140858E-2</c:v>
                </c:pt>
                <c:pt idx="34478">
                  <c:v>2.3982548999999999E-2</c:v>
                </c:pt>
                <c:pt idx="34479">
                  <c:v>1.9013888999999999E-2</c:v>
                </c:pt>
                <c:pt idx="34480">
                  <c:v>2.444195E-2</c:v>
                </c:pt>
                <c:pt idx="34481">
                  <c:v>2.6141047000000001E-2</c:v>
                </c:pt>
                <c:pt idx="34482">
                  <c:v>1.1508193E-2</c:v>
                </c:pt>
                <c:pt idx="34483">
                  <c:v>2.0384507E-2</c:v>
                </c:pt>
                <c:pt idx="34484">
                  <c:v>3.2478567E-2</c:v>
                </c:pt>
                <c:pt idx="34485">
                  <c:v>1.8991785000000001E-2</c:v>
                </c:pt>
                <c:pt idx="34486">
                  <c:v>2.4454615999999998E-2</c:v>
                </c:pt>
                <c:pt idx="34487">
                  <c:v>3.0023286E-2</c:v>
                </c:pt>
                <c:pt idx="34488">
                  <c:v>2.2838501000000001E-2</c:v>
                </c:pt>
                <c:pt idx="34489">
                  <c:v>1.9577460000000001E-2</c:v>
                </c:pt>
                <c:pt idx="34490">
                  <c:v>3.2051510999999998E-2</c:v>
                </c:pt>
                <c:pt idx="34491">
                  <c:v>2.1007912E-2</c:v>
                </c:pt>
                <c:pt idx="34492">
                  <c:v>2.1016942E-2</c:v>
                </c:pt>
                <c:pt idx="34493">
                  <c:v>2.7322510000000001E-2</c:v>
                </c:pt>
                <c:pt idx="34494">
                  <c:v>2.4484466999999999E-2</c:v>
                </c:pt>
                <c:pt idx="34495">
                  <c:v>2.1651929E-2</c:v>
                </c:pt>
                <c:pt idx="34496">
                  <c:v>2.7064406999999999E-2</c:v>
                </c:pt>
                <c:pt idx="34497">
                  <c:v>2.3844379999999998E-2</c:v>
                </c:pt>
                <c:pt idx="34498">
                  <c:v>2.3870695000000001E-2</c:v>
                </c:pt>
                <c:pt idx="34499">
                  <c:v>2.7448119999999999E-2</c:v>
                </c:pt>
                <c:pt idx="34500">
                  <c:v>2.2662821999999999E-2</c:v>
                </c:pt>
                <c:pt idx="34501">
                  <c:v>1.7122116E-2</c:v>
                </c:pt>
                <c:pt idx="34502">
                  <c:v>2.5685751999999999E-2</c:v>
                </c:pt>
                <c:pt idx="34503">
                  <c:v>2.0897921E-2</c:v>
                </c:pt>
                <c:pt idx="34504">
                  <c:v>2.0978839999999999E-2</c:v>
                </c:pt>
                <c:pt idx="34505">
                  <c:v>2.7615173E-2</c:v>
                </c:pt>
                <c:pt idx="34506">
                  <c:v>1.8549970999999998E-2</c:v>
                </c:pt>
                <c:pt idx="34507">
                  <c:v>1.9159038E-2</c:v>
                </c:pt>
                <c:pt idx="34508">
                  <c:v>2.8202749999999999E-2</c:v>
                </c:pt>
                <c:pt idx="34509">
                  <c:v>1.8645729999999999E-2</c:v>
                </c:pt>
                <c:pt idx="34510">
                  <c:v>2.3896117000000001E-2</c:v>
                </c:pt>
                <c:pt idx="34511">
                  <c:v>2.3561358000000001E-2</c:v>
                </c:pt>
                <c:pt idx="34512">
                  <c:v>1.4081411E-2</c:v>
                </c:pt>
                <c:pt idx="34513">
                  <c:v>1.6181313999999999E-2</c:v>
                </c:pt>
                <c:pt idx="34514">
                  <c:v>2.7350719999999999E-2</c:v>
                </c:pt>
                <c:pt idx="34515">
                  <c:v>2.9260207E-2</c:v>
                </c:pt>
                <c:pt idx="34516">
                  <c:v>1.1585714E-2</c:v>
                </c:pt>
                <c:pt idx="34517">
                  <c:v>2.1865249E-2</c:v>
                </c:pt>
                <c:pt idx="34518">
                  <c:v>1.9921075999999999E-2</c:v>
                </c:pt>
                <c:pt idx="34519">
                  <c:v>1.3616309E-2</c:v>
                </c:pt>
                <c:pt idx="34520">
                  <c:v>2.645047E-2</c:v>
                </c:pt>
                <c:pt idx="34521">
                  <c:v>2.7612406999999999E-2</c:v>
                </c:pt>
                <c:pt idx="34522">
                  <c:v>1.6328385000000001E-2</c:v>
                </c:pt>
                <c:pt idx="34523">
                  <c:v>2.3449145000000001E-2</c:v>
                </c:pt>
                <c:pt idx="34524">
                  <c:v>2.7407654E-2</c:v>
                </c:pt>
                <c:pt idx="34525">
                  <c:v>1.6255400999999999E-2</c:v>
                </c:pt>
                <c:pt idx="34526">
                  <c:v>2.4531715999999999E-2</c:v>
                </c:pt>
                <c:pt idx="34527">
                  <c:v>3.0492669E-2</c:v>
                </c:pt>
                <c:pt idx="34528">
                  <c:v>1.7282913E-2</c:v>
                </c:pt>
                <c:pt idx="34529">
                  <c:v>2.1410812000000001E-2</c:v>
                </c:pt>
                <c:pt idx="34530">
                  <c:v>2.5193362E-2</c:v>
                </c:pt>
                <c:pt idx="34531">
                  <c:v>1.1378747E-2</c:v>
                </c:pt>
                <c:pt idx="34532">
                  <c:v>2.1326857000000001E-2</c:v>
                </c:pt>
                <c:pt idx="34533">
                  <c:v>3.2933447999999997E-2</c:v>
                </c:pt>
                <c:pt idx="34534">
                  <c:v>2.0001072000000002E-2</c:v>
                </c:pt>
                <c:pt idx="34535">
                  <c:v>1.0093315E-2</c:v>
                </c:pt>
                <c:pt idx="34536">
                  <c:v>2.0683468999999999E-2</c:v>
                </c:pt>
                <c:pt idx="34537">
                  <c:v>1.8894890000000001E-2</c:v>
                </c:pt>
                <c:pt idx="34538">
                  <c:v>1.6693626999999999E-2</c:v>
                </c:pt>
                <c:pt idx="34539">
                  <c:v>2.4611470999999999E-2</c:v>
                </c:pt>
                <c:pt idx="34540">
                  <c:v>2.5048519000000002E-2</c:v>
                </c:pt>
                <c:pt idx="34541">
                  <c:v>1.5407608999999999E-2</c:v>
                </c:pt>
                <c:pt idx="34542">
                  <c:v>1.9081706E-2</c:v>
                </c:pt>
                <c:pt idx="34543">
                  <c:v>2.4304164999999999E-2</c:v>
                </c:pt>
                <c:pt idx="34544">
                  <c:v>4.5227369999999998E-3</c:v>
                </c:pt>
                <c:pt idx="34545">
                  <c:v>2.4642387000000002E-2</c:v>
                </c:pt>
                <c:pt idx="34546">
                  <c:v>3.9867255999999997E-2</c:v>
                </c:pt>
                <c:pt idx="34547">
                  <c:v>4.5537658000000002E-2</c:v>
                </c:pt>
                <c:pt idx="34548">
                  <c:v>1.0476917000000001E-2</c:v>
                </c:pt>
                <c:pt idx="34549">
                  <c:v>1.6256243E-2</c:v>
                </c:pt>
                <c:pt idx="34550">
                  <c:v>3.8408030000000003E-2</c:v>
                </c:pt>
                <c:pt idx="34551">
                  <c:v>2.9226783999999999E-2</c:v>
                </c:pt>
                <c:pt idx="34552">
                  <c:v>3.2622825000000001E-2</c:v>
                </c:pt>
                <c:pt idx="34553">
                  <c:v>2.7581728999999999E-2</c:v>
                </c:pt>
                <c:pt idx="34554">
                  <c:v>7.1335219999999998E-3</c:v>
                </c:pt>
                <c:pt idx="34555">
                  <c:v>1.4659882000000001E-2</c:v>
                </c:pt>
                <c:pt idx="34556">
                  <c:v>2.7126342000000001E-2</c:v>
                </c:pt>
                <c:pt idx="34557">
                  <c:v>2.8828900000000001E-2</c:v>
                </c:pt>
                <c:pt idx="34558">
                  <c:v>2.2316029000000001E-2</c:v>
                </c:pt>
                <c:pt idx="34559">
                  <c:v>2.1658760999999999E-2</c:v>
                </c:pt>
                <c:pt idx="34560">
                  <c:v>6.5502549999999996E-3</c:v>
                </c:pt>
                <c:pt idx="34561">
                  <c:v>6.7912709999999998E-3</c:v>
                </c:pt>
                <c:pt idx="34562">
                  <c:v>3.5730675000000003E-2</c:v>
                </c:pt>
                <c:pt idx="34563">
                  <c:v>2.9261586999999999E-2</c:v>
                </c:pt>
                <c:pt idx="34564">
                  <c:v>-2.2536740000000002E-3</c:v>
                </c:pt>
                <c:pt idx="34565">
                  <c:v>1.1059202000000001E-2</c:v>
                </c:pt>
                <c:pt idx="34566">
                  <c:v>2.9084235E-2</c:v>
                </c:pt>
                <c:pt idx="34567">
                  <c:v>8.9121219999999998E-3</c:v>
                </c:pt>
                <c:pt idx="34568">
                  <c:v>1.6118674E-2</c:v>
                </c:pt>
                <c:pt idx="34569">
                  <c:v>1.8679569E-2</c:v>
                </c:pt>
                <c:pt idx="34570">
                  <c:v>1.0065803E-2</c:v>
                </c:pt>
                <c:pt idx="34571">
                  <c:v>1.2415511000000001E-2</c:v>
                </c:pt>
                <c:pt idx="34572">
                  <c:v>2.1684511E-2</c:v>
                </c:pt>
                <c:pt idx="34573">
                  <c:v>1.587802E-2</c:v>
                </c:pt>
                <c:pt idx="34574">
                  <c:v>5.503829E-3</c:v>
                </c:pt>
                <c:pt idx="34575">
                  <c:v>1.9823646E-2</c:v>
                </c:pt>
                <c:pt idx="34576">
                  <c:v>2.1772976999999999E-2</c:v>
                </c:pt>
                <c:pt idx="34577">
                  <c:v>1.1174659999999999E-2</c:v>
                </c:pt>
                <c:pt idx="34578">
                  <c:v>1.4817682E-2</c:v>
                </c:pt>
                <c:pt idx="34579">
                  <c:v>2.3917969000000001E-2</c:v>
                </c:pt>
                <c:pt idx="34580">
                  <c:v>1.6733455000000001E-2</c:v>
                </c:pt>
                <c:pt idx="34581">
                  <c:v>2.3033162999999999E-2</c:v>
                </c:pt>
                <c:pt idx="34582">
                  <c:v>3.1304846999999997E-2</c:v>
                </c:pt>
                <c:pt idx="34583">
                  <c:v>1.6598873E-2</c:v>
                </c:pt>
                <c:pt idx="34584">
                  <c:v>1.5946081000000001E-2</c:v>
                </c:pt>
                <c:pt idx="34585">
                  <c:v>2.3086281E-2</c:v>
                </c:pt>
                <c:pt idx="34586">
                  <c:v>1.4835421E-2</c:v>
                </c:pt>
                <c:pt idx="34587">
                  <c:v>2.6806064000000001E-2</c:v>
                </c:pt>
                <c:pt idx="34588">
                  <c:v>3.2482058000000001E-2</c:v>
                </c:pt>
                <c:pt idx="34589">
                  <c:v>1.3237525E-2</c:v>
                </c:pt>
                <c:pt idx="34590">
                  <c:v>1.3675144E-2</c:v>
                </c:pt>
                <c:pt idx="34591">
                  <c:v>2.9851984000000002E-2</c:v>
                </c:pt>
                <c:pt idx="34592">
                  <c:v>3.6239388999999997E-2</c:v>
                </c:pt>
                <c:pt idx="34593">
                  <c:v>2.5783285E-2</c:v>
                </c:pt>
                <c:pt idx="34594">
                  <c:v>2.2035870999999999E-2</c:v>
                </c:pt>
                <c:pt idx="34595">
                  <c:v>2.5035920999999999E-2</c:v>
                </c:pt>
                <c:pt idx="34596">
                  <c:v>2.5851894E-2</c:v>
                </c:pt>
                <c:pt idx="34597">
                  <c:v>1.8739124999999999E-2</c:v>
                </c:pt>
                <c:pt idx="34598">
                  <c:v>1.5444731E-2</c:v>
                </c:pt>
                <c:pt idx="34599">
                  <c:v>2.0539358000000001E-2</c:v>
                </c:pt>
                <c:pt idx="34600">
                  <c:v>4.0005125000000002E-2</c:v>
                </c:pt>
                <c:pt idx="34601">
                  <c:v>2.6529794999999998E-2</c:v>
                </c:pt>
                <c:pt idx="34602">
                  <c:v>-3.9209340000000001E-3</c:v>
                </c:pt>
                <c:pt idx="34603">
                  <c:v>1.1971289999999999E-3</c:v>
                </c:pt>
                <c:pt idx="34604">
                  <c:v>3.0318251000000001E-2</c:v>
                </c:pt>
                <c:pt idx="34605">
                  <c:v>3.4742028000000001E-2</c:v>
                </c:pt>
                <c:pt idx="34606">
                  <c:v>1.0394702E-2</c:v>
                </c:pt>
                <c:pt idx="34607">
                  <c:v>1.9983415000000001E-2</c:v>
                </c:pt>
                <c:pt idx="34608">
                  <c:v>3.1894988999999999E-2</c:v>
                </c:pt>
                <c:pt idx="34609">
                  <c:v>9.2663759999999998E-3</c:v>
                </c:pt>
                <c:pt idx="34610">
                  <c:v>6.3612649999999996E-3</c:v>
                </c:pt>
                <c:pt idx="34611">
                  <c:v>3.1340650999999997E-2</c:v>
                </c:pt>
                <c:pt idx="34612">
                  <c:v>3.2306686000000001E-2</c:v>
                </c:pt>
                <c:pt idx="34613">
                  <c:v>1.487257E-2</c:v>
                </c:pt>
                <c:pt idx="34614">
                  <c:v>1.3748834E-2</c:v>
                </c:pt>
                <c:pt idx="34615">
                  <c:v>1.8217884E-2</c:v>
                </c:pt>
                <c:pt idx="34616">
                  <c:v>1.3188897E-2</c:v>
                </c:pt>
                <c:pt idx="34617">
                  <c:v>1.8327467E-2</c:v>
                </c:pt>
                <c:pt idx="34618">
                  <c:v>1.5084337E-2</c:v>
                </c:pt>
                <c:pt idx="34619">
                  <c:v>1.49099E-2</c:v>
                </c:pt>
                <c:pt idx="34620">
                  <c:v>2.2695236000000001E-2</c:v>
                </c:pt>
                <c:pt idx="34621">
                  <c:v>1.4508413E-2</c:v>
                </c:pt>
                <c:pt idx="34622">
                  <c:v>-2.1672306999999998E-2</c:v>
                </c:pt>
                <c:pt idx="34623">
                  <c:v>1.7386945000000001E-2</c:v>
                </c:pt>
                <c:pt idx="34624">
                  <c:v>6.4342864E-2</c:v>
                </c:pt>
                <c:pt idx="34625">
                  <c:v>1.4674112E-2</c:v>
                </c:pt>
                <c:pt idx="34626">
                  <c:v>2.6667145999999999E-2</c:v>
                </c:pt>
                <c:pt idx="34627">
                  <c:v>2.2073992000000001E-2</c:v>
                </c:pt>
                <c:pt idx="34628">
                  <c:v>6.6185099999999998E-4</c:v>
                </c:pt>
                <c:pt idx="34629">
                  <c:v>3.0182160000000002E-3</c:v>
                </c:pt>
                <c:pt idx="34630">
                  <c:v>1.7919434000000001E-2</c:v>
                </c:pt>
                <c:pt idx="34631">
                  <c:v>3.2338052999999999E-2</c:v>
                </c:pt>
                <c:pt idx="34632">
                  <c:v>2.6194733000000001E-2</c:v>
                </c:pt>
                <c:pt idx="34633">
                  <c:v>9.5710150000000004E-3</c:v>
                </c:pt>
                <c:pt idx="34634">
                  <c:v>1.5446689E-2</c:v>
                </c:pt>
                <c:pt idx="34635">
                  <c:v>2.2474507000000001E-2</c:v>
                </c:pt>
                <c:pt idx="34636">
                  <c:v>2.2844229000000001E-2</c:v>
                </c:pt>
                <c:pt idx="34637">
                  <c:v>9.7265630000000006E-3</c:v>
                </c:pt>
                <c:pt idx="34638">
                  <c:v>1.520145E-2</c:v>
                </c:pt>
                <c:pt idx="34639">
                  <c:v>3.0324476E-2</c:v>
                </c:pt>
                <c:pt idx="34640">
                  <c:v>1.3896768E-2</c:v>
                </c:pt>
                <c:pt idx="34641">
                  <c:v>1.1498326E-2</c:v>
                </c:pt>
                <c:pt idx="34642">
                  <c:v>1.2225728E-2</c:v>
                </c:pt>
                <c:pt idx="34643">
                  <c:v>9.4038430000000003E-3</c:v>
                </c:pt>
                <c:pt idx="34644">
                  <c:v>2.3461169E-2</c:v>
                </c:pt>
                <c:pt idx="34645">
                  <c:v>1.0922739000000001E-2</c:v>
                </c:pt>
                <c:pt idx="34646">
                  <c:v>1.0069753000000001E-2</c:v>
                </c:pt>
                <c:pt idx="34647">
                  <c:v>1.0402648E-2</c:v>
                </c:pt>
                <c:pt idx="34648">
                  <c:v>1.928566E-2</c:v>
                </c:pt>
                <c:pt idx="34649">
                  <c:v>1.0307346E-2</c:v>
                </c:pt>
                <c:pt idx="34650">
                  <c:v>1.809251E-3</c:v>
                </c:pt>
                <c:pt idx="34651">
                  <c:v>2.2464993999999999E-2</c:v>
                </c:pt>
                <c:pt idx="34652">
                  <c:v>3.8989700000000002E-2</c:v>
                </c:pt>
                <c:pt idx="34653">
                  <c:v>-2.6742600000000002E-4</c:v>
                </c:pt>
                <c:pt idx="34654">
                  <c:v>-4.6984690000000003E-3</c:v>
                </c:pt>
                <c:pt idx="34655">
                  <c:v>1.8000985000000001E-2</c:v>
                </c:pt>
                <c:pt idx="34656">
                  <c:v>1.4448481000000001E-2</c:v>
                </c:pt>
                <c:pt idx="34657">
                  <c:v>-3.7241319999999998E-3</c:v>
                </c:pt>
                <c:pt idx="34658">
                  <c:v>-1.9743590000000002E-3</c:v>
                </c:pt>
                <c:pt idx="34659">
                  <c:v>2.4812514000000001E-2</c:v>
                </c:pt>
                <c:pt idx="34660">
                  <c:v>2.6034754E-2</c:v>
                </c:pt>
                <c:pt idx="34661">
                  <c:v>4.8671510000000001E-3</c:v>
                </c:pt>
                <c:pt idx="34662">
                  <c:v>2.3601368000000001E-2</c:v>
                </c:pt>
                <c:pt idx="34663">
                  <c:v>1.7136544E-2</c:v>
                </c:pt>
                <c:pt idx="34664">
                  <c:v>8.9219509999999991E-3</c:v>
                </c:pt>
                <c:pt idx="34665">
                  <c:v>1.937011E-3</c:v>
                </c:pt>
                <c:pt idx="34666">
                  <c:v>2.2664449999999999E-2</c:v>
                </c:pt>
                <c:pt idx="34667">
                  <c:v>3.6310490000000001E-2</c:v>
                </c:pt>
                <c:pt idx="34668">
                  <c:v>2.1807277999999999E-2</c:v>
                </c:pt>
                <c:pt idx="34669">
                  <c:v>-8.1391689999999999E-3</c:v>
                </c:pt>
                <c:pt idx="34670">
                  <c:v>1.395179E-2</c:v>
                </c:pt>
                <c:pt idx="34671">
                  <c:v>1.5946232000000001E-2</c:v>
                </c:pt>
                <c:pt idx="34672">
                  <c:v>2.2373180999999999E-2</c:v>
                </c:pt>
                <c:pt idx="34673">
                  <c:v>2.2569723E-2</c:v>
                </c:pt>
                <c:pt idx="34674">
                  <c:v>4.5051102000000003E-2</c:v>
                </c:pt>
                <c:pt idx="34675">
                  <c:v>2.4775390000000001E-2</c:v>
                </c:pt>
                <c:pt idx="34676">
                  <c:v>6.4971339999999999E-3</c:v>
                </c:pt>
                <c:pt idx="34677">
                  <c:v>8.3389769999999992E-3</c:v>
                </c:pt>
                <c:pt idx="34678">
                  <c:v>1.2585836E-2</c:v>
                </c:pt>
                <c:pt idx="34679">
                  <c:v>2.1271469000000001E-2</c:v>
                </c:pt>
                <c:pt idx="34680">
                  <c:v>3.8801923000000002E-2</c:v>
                </c:pt>
                <c:pt idx="34681">
                  <c:v>3.2574384999999997E-2</c:v>
                </c:pt>
                <c:pt idx="34682">
                  <c:v>5.0702129999999996E-3</c:v>
                </c:pt>
                <c:pt idx="34683">
                  <c:v>4.3679369999999997E-3</c:v>
                </c:pt>
                <c:pt idx="34684">
                  <c:v>2.7006581000000002E-2</c:v>
                </c:pt>
                <c:pt idx="34685">
                  <c:v>7.2302140000000004E-3</c:v>
                </c:pt>
                <c:pt idx="34686">
                  <c:v>2.3675449000000001E-2</c:v>
                </c:pt>
                <c:pt idx="34687">
                  <c:v>5.8533564000000003E-2</c:v>
                </c:pt>
                <c:pt idx="34688">
                  <c:v>2.0564945000000001E-2</c:v>
                </c:pt>
                <c:pt idx="34689">
                  <c:v>-1.8402959999999999E-2</c:v>
                </c:pt>
                <c:pt idx="34690">
                  <c:v>1.8910669000000001E-2</c:v>
                </c:pt>
                <c:pt idx="34691">
                  <c:v>2.3294763999999999E-2</c:v>
                </c:pt>
                <c:pt idx="34692">
                  <c:v>8.3477480000000003E-3</c:v>
                </c:pt>
                <c:pt idx="34693">
                  <c:v>2.2070217999999999E-2</c:v>
                </c:pt>
                <c:pt idx="34694">
                  <c:v>2.4682675000000001E-2</c:v>
                </c:pt>
                <c:pt idx="34695">
                  <c:v>6.7974180000000004E-3</c:v>
                </c:pt>
                <c:pt idx="34696">
                  <c:v>1.6303390000000001E-2</c:v>
                </c:pt>
                <c:pt idx="34697">
                  <c:v>1.7411532E-2</c:v>
                </c:pt>
                <c:pt idx="34698">
                  <c:v>-3.3923320000000001E-3</c:v>
                </c:pt>
                <c:pt idx="34699">
                  <c:v>2.5261150999999999E-2</c:v>
                </c:pt>
                <c:pt idx="34700">
                  <c:v>4.3016668000000001E-2</c:v>
                </c:pt>
                <c:pt idx="34701">
                  <c:v>3.8026890000000002E-3</c:v>
                </c:pt>
                <c:pt idx="34702">
                  <c:v>2.8039330000000002E-3</c:v>
                </c:pt>
                <c:pt idx="34703">
                  <c:v>1.7908849000000001E-2</c:v>
                </c:pt>
                <c:pt idx="34704">
                  <c:v>1.1744732000000001E-2</c:v>
                </c:pt>
                <c:pt idx="34705">
                  <c:v>1.1338068E-2</c:v>
                </c:pt>
                <c:pt idx="34706">
                  <c:v>2.4011484999999999E-2</c:v>
                </c:pt>
                <c:pt idx="34707">
                  <c:v>1.8872650000000001E-2</c:v>
                </c:pt>
                <c:pt idx="34708">
                  <c:v>1.3062979000000001E-2</c:v>
                </c:pt>
                <c:pt idx="34709">
                  <c:v>1.7780770000000001E-2</c:v>
                </c:pt>
                <c:pt idx="34710">
                  <c:v>2.207175E-3</c:v>
                </c:pt>
                <c:pt idx="34711">
                  <c:v>7.1204409999999999E-3</c:v>
                </c:pt>
                <c:pt idx="34712">
                  <c:v>3.0601334000000001E-2</c:v>
                </c:pt>
                <c:pt idx="34713">
                  <c:v>3.3963307999999998E-2</c:v>
                </c:pt>
                <c:pt idx="34714">
                  <c:v>6.4102619999999999E-3</c:v>
                </c:pt>
                <c:pt idx="34715">
                  <c:v>-4.0181449999999999E-3</c:v>
                </c:pt>
                <c:pt idx="34716">
                  <c:v>2.9345280000000001E-2</c:v>
                </c:pt>
                <c:pt idx="34717">
                  <c:v>1.4088827999999999E-2</c:v>
                </c:pt>
                <c:pt idx="34718">
                  <c:v>6.7501900000000001E-4</c:v>
                </c:pt>
                <c:pt idx="34719">
                  <c:v>3.1881939999999998E-2</c:v>
                </c:pt>
                <c:pt idx="34720">
                  <c:v>2.2190749999999999E-2</c:v>
                </c:pt>
                <c:pt idx="34721">
                  <c:v>2.6002719999999998E-3</c:v>
                </c:pt>
                <c:pt idx="34722">
                  <c:v>1.7772264999999999E-2</c:v>
                </c:pt>
                <c:pt idx="34723">
                  <c:v>1.1390265E-2</c:v>
                </c:pt>
                <c:pt idx="34724">
                  <c:v>-8.0702699999999998E-4</c:v>
                </c:pt>
                <c:pt idx="34725">
                  <c:v>1.7713128000000002E-2</c:v>
                </c:pt>
                <c:pt idx="34726">
                  <c:v>1.8291458E-2</c:v>
                </c:pt>
                <c:pt idx="34727">
                  <c:v>2.5963850000000001E-3</c:v>
                </c:pt>
                <c:pt idx="34728">
                  <c:v>1.9622013000000001E-2</c:v>
                </c:pt>
                <c:pt idx="34729">
                  <c:v>2.6170460999999999E-2</c:v>
                </c:pt>
                <c:pt idx="34730">
                  <c:v>-7.4780710000000002E-3</c:v>
                </c:pt>
                <c:pt idx="34731">
                  <c:v>-3.4907860000000001E-3</c:v>
                </c:pt>
                <c:pt idx="34732">
                  <c:v>2.4734263999999999E-2</c:v>
                </c:pt>
                <c:pt idx="34733">
                  <c:v>7.1637940000000002E-3</c:v>
                </c:pt>
                <c:pt idx="34734">
                  <c:v>1.0643853999999999E-2</c:v>
                </c:pt>
                <c:pt idx="34735">
                  <c:v>2.3179885000000001E-2</c:v>
                </c:pt>
                <c:pt idx="34736">
                  <c:v>3.8642080000000001E-3</c:v>
                </c:pt>
                <c:pt idx="34737">
                  <c:v>-5.6041290000000002E-3</c:v>
                </c:pt>
                <c:pt idx="34738">
                  <c:v>1.2356514000000001E-2</c:v>
                </c:pt>
                <c:pt idx="34739">
                  <c:v>1.843651E-2</c:v>
                </c:pt>
                <c:pt idx="34740">
                  <c:v>5.694635E-3</c:v>
                </c:pt>
                <c:pt idx="34741">
                  <c:v>1.0345579000000001E-2</c:v>
                </c:pt>
                <c:pt idx="34742">
                  <c:v>3.477253E-3</c:v>
                </c:pt>
                <c:pt idx="34743">
                  <c:v>2.1259650000000001E-3</c:v>
                </c:pt>
                <c:pt idx="34744">
                  <c:v>-1.156525E-3</c:v>
                </c:pt>
                <c:pt idx="34745">
                  <c:v>1.2657290999999999E-2</c:v>
                </c:pt>
                <c:pt idx="34746">
                  <c:v>1.8261415999999999E-2</c:v>
                </c:pt>
                <c:pt idx="34747">
                  <c:v>7.3326010000000002E-3</c:v>
                </c:pt>
                <c:pt idx="34748">
                  <c:v>-1.3129404000000001E-2</c:v>
                </c:pt>
                <c:pt idx="34749">
                  <c:v>-1.2180252000000001E-2</c:v>
                </c:pt>
                <c:pt idx="34750">
                  <c:v>1.2843926E-2</c:v>
                </c:pt>
                <c:pt idx="34751">
                  <c:v>2.8978499999999998E-4</c:v>
                </c:pt>
                <c:pt idx="34752">
                  <c:v>2.0360822000000001E-2</c:v>
                </c:pt>
                <c:pt idx="34753">
                  <c:v>1.9008734999999999E-2</c:v>
                </c:pt>
                <c:pt idx="34754">
                  <c:v>-1.7432909E-2</c:v>
                </c:pt>
                <c:pt idx="34755">
                  <c:v>-1.3886113E-2</c:v>
                </c:pt>
                <c:pt idx="34756">
                  <c:v>8.0538599999999995E-3</c:v>
                </c:pt>
                <c:pt idx="34757">
                  <c:v>-1.6712738000000001E-2</c:v>
                </c:pt>
                <c:pt idx="34758">
                  <c:v>3.5283329999999998E-3</c:v>
                </c:pt>
                <c:pt idx="34759">
                  <c:v>3.1186594000000002E-2</c:v>
                </c:pt>
                <c:pt idx="34760">
                  <c:v>2.0448744000000001E-2</c:v>
                </c:pt>
                <c:pt idx="34761">
                  <c:v>-2.4957885999999999E-2</c:v>
                </c:pt>
                <c:pt idx="34762">
                  <c:v>-9.9298400000000005E-3</c:v>
                </c:pt>
                <c:pt idx="34763">
                  <c:v>-8.67369E-4</c:v>
                </c:pt>
                <c:pt idx="34764">
                  <c:v>-1.5960920999999999E-2</c:v>
                </c:pt>
                <c:pt idx="34765">
                  <c:v>-2.1149291000000001E-2</c:v>
                </c:pt>
                <c:pt idx="34766">
                  <c:v>-2.4446559999999999E-3</c:v>
                </c:pt>
                <c:pt idx="34767">
                  <c:v>1.7345827000000001E-2</c:v>
                </c:pt>
                <c:pt idx="34768">
                  <c:v>-4.5098930000000001E-3</c:v>
                </c:pt>
                <c:pt idx="34769">
                  <c:v>4.8511179999999997E-3</c:v>
                </c:pt>
                <c:pt idx="34770">
                  <c:v>1.2620624E-2</c:v>
                </c:pt>
                <c:pt idx="34771">
                  <c:v>-4.6816669999999996E-3</c:v>
                </c:pt>
                <c:pt idx="34772">
                  <c:v>-2.007932E-3</c:v>
                </c:pt>
                <c:pt idx="34773">
                  <c:v>-7.348902E-3</c:v>
                </c:pt>
                <c:pt idx="34774">
                  <c:v>-5.3505000000000002E-3</c:v>
                </c:pt>
                <c:pt idx="34775">
                  <c:v>-4.083901E-3</c:v>
                </c:pt>
                <c:pt idx="34776">
                  <c:v>-1.1024957E-2</c:v>
                </c:pt>
                <c:pt idx="34777">
                  <c:v>-3.3188330000000002E-3</c:v>
                </c:pt>
                <c:pt idx="34778">
                  <c:v>-4.2432770000000002E-3</c:v>
                </c:pt>
                <c:pt idx="34779">
                  <c:v>-1.3345429000000001E-2</c:v>
                </c:pt>
                <c:pt idx="34780">
                  <c:v>1.0982021E-2</c:v>
                </c:pt>
                <c:pt idx="34781">
                  <c:v>1.5152264E-2</c:v>
                </c:pt>
                <c:pt idx="34782">
                  <c:v>-2.7438150000000001E-3</c:v>
                </c:pt>
                <c:pt idx="34783">
                  <c:v>-7.0789080000000001E-3</c:v>
                </c:pt>
                <c:pt idx="34784">
                  <c:v>-7.7123720000000003E-3</c:v>
                </c:pt>
                <c:pt idx="34785">
                  <c:v>-2.6528989999999998E-3</c:v>
                </c:pt>
                <c:pt idx="34786">
                  <c:v>9.3873800000000007E-3</c:v>
                </c:pt>
                <c:pt idx="34787">
                  <c:v>3.5947370000000002E-3</c:v>
                </c:pt>
                <c:pt idx="34788">
                  <c:v>-5.88202E-3</c:v>
                </c:pt>
                <c:pt idx="34789" formatCode="0.00E+00">
                  <c:v>5.52307E-5</c:v>
                </c:pt>
                <c:pt idx="34790">
                  <c:v>-9.1021600000000004E-4</c:v>
                </c:pt>
                <c:pt idx="34791">
                  <c:v>-1.2688045E-2</c:v>
                </c:pt>
                <c:pt idx="34792">
                  <c:v>-8.1825409999999998E-3</c:v>
                </c:pt>
                <c:pt idx="34793">
                  <c:v>6.7817620000000002E-3</c:v>
                </c:pt>
                <c:pt idx="34794">
                  <c:v>-3.7454290000000002E-3</c:v>
                </c:pt>
                <c:pt idx="34795">
                  <c:v>-6.1835529999999996E-3</c:v>
                </c:pt>
                <c:pt idx="34796">
                  <c:v>9.4901120000000002E-3</c:v>
                </c:pt>
                <c:pt idx="34797">
                  <c:v>2.6207539999999999E-3</c:v>
                </c:pt>
                <c:pt idx="34798">
                  <c:v>-1.2284958E-2</c:v>
                </c:pt>
                <c:pt idx="34799">
                  <c:v>6.6815420000000004E-3</c:v>
                </c:pt>
                <c:pt idx="34800">
                  <c:v>1.0071450000000001E-3</c:v>
                </c:pt>
                <c:pt idx="34801">
                  <c:v>-7.4204279999999997E-3</c:v>
                </c:pt>
                <c:pt idx="34802">
                  <c:v>5.2594790000000001E-3</c:v>
                </c:pt>
                <c:pt idx="34803">
                  <c:v>4.5444209999999999E-3</c:v>
                </c:pt>
                <c:pt idx="34804">
                  <c:v>3.7179699999999999E-4</c:v>
                </c:pt>
                <c:pt idx="34805">
                  <c:v>-3.8241000000000002E-4</c:v>
                </c:pt>
                <c:pt idx="34806">
                  <c:v>1.2850610000000001E-3</c:v>
                </c:pt>
                <c:pt idx="34807">
                  <c:v>-8.593669E-3</c:v>
                </c:pt>
                <c:pt idx="34808">
                  <c:v>-3.4287340000000001E-3</c:v>
                </c:pt>
                <c:pt idx="34809">
                  <c:v>-2.5105E-4</c:v>
                </c:pt>
                <c:pt idx="34810">
                  <c:v>-8.4042720000000008E-3</c:v>
                </c:pt>
                <c:pt idx="34811">
                  <c:v>-7.9613889999999993E-3</c:v>
                </c:pt>
                <c:pt idx="34812">
                  <c:v>8.5833999999999997E-4</c:v>
                </c:pt>
                <c:pt idx="34813">
                  <c:v>6.6962549999999999E-3</c:v>
                </c:pt>
                <c:pt idx="34814">
                  <c:v>-1.0698714E-2</c:v>
                </c:pt>
                <c:pt idx="34815">
                  <c:v>-8.6137249999999992E-3</c:v>
                </c:pt>
                <c:pt idx="34816">
                  <c:v>-8.6160030000000006E-3</c:v>
                </c:pt>
                <c:pt idx="34817">
                  <c:v>-1.2052E-4</c:v>
                </c:pt>
                <c:pt idx="34818">
                  <c:v>-7.3283330000000002E-3</c:v>
                </c:pt>
                <c:pt idx="34819">
                  <c:v>-6.0864600000000001E-4</c:v>
                </c:pt>
                <c:pt idx="34820">
                  <c:v>3.9509860000000001E-3</c:v>
                </c:pt>
                <c:pt idx="34821">
                  <c:v>-7.6558679999999997E-3</c:v>
                </c:pt>
                <c:pt idx="34822">
                  <c:v>-1.7951284000000001E-2</c:v>
                </c:pt>
                <c:pt idx="34823">
                  <c:v>-3.488189E-3</c:v>
                </c:pt>
                <c:pt idx="34824">
                  <c:v>-1.586758E-3</c:v>
                </c:pt>
                <c:pt idx="34825">
                  <c:v>-3.3628199999999999E-3</c:v>
                </c:pt>
                <c:pt idx="34826">
                  <c:v>-1.433698E-3</c:v>
                </c:pt>
                <c:pt idx="34827">
                  <c:v>-4.1589110000000004E-3</c:v>
                </c:pt>
                <c:pt idx="34828">
                  <c:v>-7.8299189999999994E-3</c:v>
                </c:pt>
                <c:pt idx="34829">
                  <c:v>-4.9241440000000001E-3</c:v>
                </c:pt>
                <c:pt idx="34830">
                  <c:v>-4.2333249999999996E-3</c:v>
                </c:pt>
                <c:pt idx="34831">
                  <c:v>-6.2501370000000002E-3</c:v>
                </c:pt>
                <c:pt idx="34832">
                  <c:v>-1.782243E-3</c:v>
                </c:pt>
                <c:pt idx="34833">
                  <c:v>4.7166689999999997E-3</c:v>
                </c:pt>
                <c:pt idx="34834">
                  <c:v>-2.7722129999999999E-3</c:v>
                </c:pt>
                <c:pt idx="34835">
                  <c:v>-6.6577650000000004E-3</c:v>
                </c:pt>
                <c:pt idx="34836">
                  <c:v>-5.5945409999999998E-3</c:v>
                </c:pt>
                <c:pt idx="34837">
                  <c:v>2.8932189999999998E-3</c:v>
                </c:pt>
                <c:pt idx="34838">
                  <c:v>-2.058257E-3</c:v>
                </c:pt>
                <c:pt idx="34839">
                  <c:v>7.7035599999999999E-3</c:v>
                </c:pt>
                <c:pt idx="34840">
                  <c:v>-7.4812949999999998E-3</c:v>
                </c:pt>
                <c:pt idx="34841">
                  <c:v>-1.03273E-4</c:v>
                </c:pt>
                <c:pt idx="34842">
                  <c:v>-4.4812439999999997E-3</c:v>
                </c:pt>
                <c:pt idx="34843">
                  <c:v>-3.914257E-3</c:v>
                </c:pt>
                <c:pt idx="34844">
                  <c:v>4.9556340000000004E-3</c:v>
                </c:pt>
                <c:pt idx="34845">
                  <c:v>6.3098520000000003E-3</c:v>
                </c:pt>
                <c:pt idx="34846">
                  <c:v>-5.6463279999999999E-3</c:v>
                </c:pt>
                <c:pt idx="34847">
                  <c:v>-2.9868960000000002E-3</c:v>
                </c:pt>
                <c:pt idx="34848">
                  <c:v>3.9510099999999996E-3</c:v>
                </c:pt>
                <c:pt idx="34849">
                  <c:v>1.1666987E-2</c:v>
                </c:pt>
                <c:pt idx="34850">
                  <c:v>-2.3551829999999998E-3</c:v>
                </c:pt>
                <c:pt idx="34851">
                  <c:v>9.1970599999999995E-4</c:v>
                </c:pt>
                <c:pt idx="34852">
                  <c:v>-1.826807E-3</c:v>
                </c:pt>
                <c:pt idx="34853">
                  <c:v>-6.656716E-3</c:v>
                </c:pt>
                <c:pt idx="34854">
                  <c:v>-2.6609569999999998E-3</c:v>
                </c:pt>
                <c:pt idx="34855">
                  <c:v>1.2475917E-2</c:v>
                </c:pt>
                <c:pt idx="34856">
                  <c:v>-3.811442E-3</c:v>
                </c:pt>
                <c:pt idx="34857">
                  <c:v>-7.0389270000000004E-3</c:v>
                </c:pt>
                <c:pt idx="34858">
                  <c:v>-5.3255330000000003E-3</c:v>
                </c:pt>
                <c:pt idx="34859">
                  <c:v>4.5289630000000004E-3</c:v>
                </c:pt>
                <c:pt idx="34860">
                  <c:v>6.4454200000000001E-4</c:v>
                </c:pt>
                <c:pt idx="34861" formatCode="0.00E+00">
                  <c:v>-7.4777799999999994E-5</c:v>
                </c:pt>
                <c:pt idx="34862">
                  <c:v>2.670909E-3</c:v>
                </c:pt>
                <c:pt idx="34863">
                  <c:v>-8.2227519999999998E-3</c:v>
                </c:pt>
                <c:pt idx="34864">
                  <c:v>-4.282419E-3</c:v>
                </c:pt>
                <c:pt idx="34865">
                  <c:v>-4.8208799999999998E-4</c:v>
                </c:pt>
                <c:pt idx="34866" formatCode="0.00E+00">
                  <c:v>-3.9725599999999996E-6</c:v>
                </c:pt>
                <c:pt idx="34867">
                  <c:v>2.9678489999999998E-3</c:v>
                </c:pt>
                <c:pt idx="34868">
                  <c:v>-5.6498099999999999E-3</c:v>
                </c:pt>
                <c:pt idx="34869">
                  <c:v>2.7063899999999999E-3</c:v>
                </c:pt>
                <c:pt idx="34870">
                  <c:v>-4.0519149999999997E-3</c:v>
                </c:pt>
                <c:pt idx="34871">
                  <c:v>-7.7915600000000003E-4</c:v>
                </c:pt>
                <c:pt idx="34872">
                  <c:v>-2.5983930000000001E-3</c:v>
                </c:pt>
                <c:pt idx="34873">
                  <c:v>-3.6817669999999999E-3</c:v>
                </c:pt>
                <c:pt idx="34874">
                  <c:v>2.9925709999999999E-3</c:v>
                </c:pt>
                <c:pt idx="34875">
                  <c:v>3.8933099999999998E-4</c:v>
                </c:pt>
                <c:pt idx="34876">
                  <c:v>-3.0755040000000002E-3</c:v>
                </c:pt>
                <c:pt idx="34877">
                  <c:v>-4.9836589999999997E-3</c:v>
                </c:pt>
                <c:pt idx="34878">
                  <c:v>-7.3879779999999999E-3</c:v>
                </c:pt>
                <c:pt idx="34879">
                  <c:v>2.5951479999999998E-3</c:v>
                </c:pt>
                <c:pt idx="34880">
                  <c:v>-8.0787859999999993E-3</c:v>
                </c:pt>
                <c:pt idx="34881">
                  <c:v>-6.2902069999999999E-3</c:v>
                </c:pt>
                <c:pt idx="34882">
                  <c:v>3.0506119999999999E-3</c:v>
                </c:pt>
                <c:pt idx="34883">
                  <c:v>-2.4506799999999998E-3</c:v>
                </c:pt>
                <c:pt idx="34884">
                  <c:v>-1.0101143E-2</c:v>
                </c:pt>
                <c:pt idx="34885">
                  <c:v>2.7209119999999998E-3</c:v>
                </c:pt>
                <c:pt idx="34886">
                  <c:v>-6.8622799999999999E-4</c:v>
                </c:pt>
                <c:pt idx="34887">
                  <c:v>-3.821035E-3</c:v>
                </c:pt>
                <c:pt idx="34888">
                  <c:v>-5.1068850000000002E-3</c:v>
                </c:pt>
                <c:pt idx="34889">
                  <c:v>2.5310599999999999E-3</c:v>
                </c:pt>
                <c:pt idx="34890">
                  <c:v>-9.8329860000000002E-3</c:v>
                </c:pt>
                <c:pt idx="34891">
                  <c:v>9.7465400000000004E-4</c:v>
                </c:pt>
                <c:pt idx="34892">
                  <c:v>-2.2383619999999998E-3</c:v>
                </c:pt>
                <c:pt idx="34893">
                  <c:v>-6.718066E-3</c:v>
                </c:pt>
                <c:pt idx="34894">
                  <c:v>1.054791E-3</c:v>
                </c:pt>
                <c:pt idx="34895">
                  <c:v>-1.4328679999999999E-3</c:v>
                </c:pt>
                <c:pt idx="34896">
                  <c:v>2.2935499999999999E-4</c:v>
                </c:pt>
                <c:pt idx="34897">
                  <c:v>-1.4644149999999999E-3</c:v>
                </c:pt>
                <c:pt idx="34898">
                  <c:v>-2.4558200000000001E-3</c:v>
                </c:pt>
                <c:pt idx="34899">
                  <c:v>-4.3218960000000004E-3</c:v>
                </c:pt>
                <c:pt idx="34900">
                  <c:v>-3.6173469999999999E-3</c:v>
                </c:pt>
                <c:pt idx="34901">
                  <c:v>1.14274E-4</c:v>
                </c:pt>
                <c:pt idx="34902">
                  <c:v>-6.7793599999999997E-4</c:v>
                </c:pt>
                <c:pt idx="34903">
                  <c:v>-1.130673E-3</c:v>
                </c:pt>
                <c:pt idx="34904">
                  <c:v>-3.5279450000000002E-3</c:v>
                </c:pt>
                <c:pt idx="34905">
                  <c:v>-1.3862309999999999E-3</c:v>
                </c:pt>
                <c:pt idx="34906">
                  <c:v>-4.6677139999999999E-3</c:v>
                </c:pt>
                <c:pt idx="34907">
                  <c:v>-7.2887960000000002E-3</c:v>
                </c:pt>
                <c:pt idx="34908">
                  <c:v>-5.5114300000000003E-4</c:v>
                </c:pt>
                <c:pt idx="34909">
                  <c:v>-4.3405550000000003E-3</c:v>
                </c:pt>
                <c:pt idx="34910">
                  <c:v>1.261798E-3</c:v>
                </c:pt>
                <c:pt idx="34911">
                  <c:v>-4.8906369999999998E-3</c:v>
                </c:pt>
                <c:pt idx="34912">
                  <c:v>3.1367600000000002E-3</c:v>
                </c:pt>
                <c:pt idx="34913">
                  <c:v>-3.6345930000000002E-3</c:v>
                </c:pt>
                <c:pt idx="34914">
                  <c:v>-8.3698390000000004E-3</c:v>
                </c:pt>
                <c:pt idx="34915">
                  <c:v>-4.3679060000000004E-3</c:v>
                </c:pt>
                <c:pt idx="34916">
                  <c:v>-7.1410400000000004E-3</c:v>
                </c:pt>
                <c:pt idx="34917">
                  <c:v>-5.9700480000000004E-3</c:v>
                </c:pt>
                <c:pt idx="34918">
                  <c:v>-3.9546629999999998E-3</c:v>
                </c:pt>
                <c:pt idx="34919">
                  <c:v>-1.8840549999999999E-3</c:v>
                </c:pt>
                <c:pt idx="34920">
                  <c:v>-7.4642019999999996E-3</c:v>
                </c:pt>
                <c:pt idx="34921">
                  <c:v>-8.0492989999999993E-3</c:v>
                </c:pt>
                <c:pt idx="34922">
                  <c:v>-2.6912590000000001E-3</c:v>
                </c:pt>
                <c:pt idx="34923">
                  <c:v>-8.0764370000000005E-3</c:v>
                </c:pt>
                <c:pt idx="34924">
                  <c:v>-3.8487920000000002E-3</c:v>
                </c:pt>
                <c:pt idx="34925">
                  <c:v>-4.2932730000000002E-3</c:v>
                </c:pt>
                <c:pt idx="34926">
                  <c:v>-3.2195510000000002E-3</c:v>
                </c:pt>
                <c:pt idx="34927">
                  <c:v>-3.2994460000000001E-3</c:v>
                </c:pt>
                <c:pt idx="34928">
                  <c:v>-7.8604199999999999E-3</c:v>
                </c:pt>
                <c:pt idx="34929">
                  <c:v>-4.1298649999999999E-3</c:v>
                </c:pt>
                <c:pt idx="34930">
                  <c:v>-4.1713649999999998E-3</c:v>
                </c:pt>
                <c:pt idx="34931">
                  <c:v>-2.4829209999999999E-3</c:v>
                </c:pt>
                <c:pt idx="34932">
                  <c:v>6.1159599999999995E-4</c:v>
                </c:pt>
                <c:pt idx="34933">
                  <c:v>-9.9349099999999999E-4</c:v>
                </c:pt>
                <c:pt idx="34934">
                  <c:v>-1.68085E-4</c:v>
                </c:pt>
                <c:pt idx="34935">
                  <c:v>-3.2429709999999999E-3</c:v>
                </c:pt>
                <c:pt idx="34936">
                  <c:v>-1.2957629999999999E-3</c:v>
                </c:pt>
                <c:pt idx="34937">
                  <c:v>-4.1655850000000003E-3</c:v>
                </c:pt>
                <c:pt idx="34938">
                  <c:v>1.880137E-3</c:v>
                </c:pt>
                <c:pt idx="34939">
                  <c:v>-1.2509419999999999E-3</c:v>
                </c:pt>
                <c:pt idx="34940">
                  <c:v>-4.5881029999999996E-3</c:v>
                </c:pt>
                <c:pt idx="34941">
                  <c:v>-2.978222E-3</c:v>
                </c:pt>
                <c:pt idx="34942">
                  <c:v>5.2444930000000002E-3</c:v>
                </c:pt>
                <c:pt idx="34943">
                  <c:v>-9.5672099999999996E-3</c:v>
                </c:pt>
                <c:pt idx="34944">
                  <c:v>-8.3472200000000007E-3</c:v>
                </c:pt>
                <c:pt idx="34945">
                  <c:v>3.9685679999999996E-3</c:v>
                </c:pt>
                <c:pt idx="34946">
                  <c:v>-1.2801902E-2</c:v>
                </c:pt>
                <c:pt idx="34947">
                  <c:v>-1.7172940000000001E-3</c:v>
                </c:pt>
                <c:pt idx="34948">
                  <c:v>9.1978440000000002E-3</c:v>
                </c:pt>
                <c:pt idx="34949">
                  <c:v>-3.3262040000000001E-3</c:v>
                </c:pt>
                <c:pt idx="34950">
                  <c:v>-1.3773486E-2</c:v>
                </c:pt>
                <c:pt idx="34951">
                  <c:v>2.2765860000000001E-3</c:v>
                </c:pt>
                <c:pt idx="34952">
                  <c:v>2.8877659999999999E-3</c:v>
                </c:pt>
                <c:pt idx="34953">
                  <c:v>-1.1875734000000001E-2</c:v>
                </c:pt>
                <c:pt idx="34954">
                  <c:v>-6.2076020000000004E-3</c:v>
                </c:pt>
                <c:pt idx="34955">
                  <c:v>-1.0525118999999999E-2</c:v>
                </c:pt>
                <c:pt idx="34956">
                  <c:v>1.4794071000000001E-2</c:v>
                </c:pt>
                <c:pt idx="34957">
                  <c:v>4.0980500000000001E-4</c:v>
                </c:pt>
                <c:pt idx="34958">
                  <c:v>-1.5699672000000001E-2</c:v>
                </c:pt>
                <c:pt idx="34959">
                  <c:v>-3.005448E-3</c:v>
                </c:pt>
                <c:pt idx="34960">
                  <c:v>-8.5297040000000008E-3</c:v>
                </c:pt>
                <c:pt idx="34961">
                  <c:v>-7.5886699999999998E-4</c:v>
                </c:pt>
                <c:pt idx="34962">
                  <c:v>6.2313810000000002E-3</c:v>
                </c:pt>
                <c:pt idx="34963">
                  <c:v>-8.2258560000000001E-3</c:v>
                </c:pt>
                <c:pt idx="34964">
                  <c:v>-2.8168960000000002E-3</c:v>
                </c:pt>
                <c:pt idx="34965">
                  <c:v>8.3183130000000008E-3</c:v>
                </c:pt>
                <c:pt idx="34966">
                  <c:v>-2.0128730000000001E-3</c:v>
                </c:pt>
                <c:pt idx="34967">
                  <c:v>-1.0848442E-2</c:v>
                </c:pt>
                <c:pt idx="34968">
                  <c:v>1.3965379999999999E-3</c:v>
                </c:pt>
                <c:pt idx="34969">
                  <c:v>7.8667400000000001E-4</c:v>
                </c:pt>
                <c:pt idx="34970">
                  <c:v>-2.1417699999999999E-3</c:v>
                </c:pt>
                <c:pt idx="34971">
                  <c:v>-1.9594263000000001E-2</c:v>
                </c:pt>
                <c:pt idx="34972">
                  <c:v>-4.3143360000000002E-3</c:v>
                </c:pt>
                <c:pt idx="34973">
                  <c:v>2.5996432E-2</c:v>
                </c:pt>
                <c:pt idx="34974">
                  <c:v>1.04013E-3</c:v>
                </c:pt>
                <c:pt idx="34975">
                  <c:v>-3.1521807999999998E-2</c:v>
                </c:pt>
                <c:pt idx="34976">
                  <c:v>1.30235E-4</c:v>
                </c:pt>
                <c:pt idx="34977">
                  <c:v>8.6084079999999997E-3</c:v>
                </c:pt>
                <c:pt idx="34978">
                  <c:v>-1.5532018999999999E-2</c:v>
                </c:pt>
                <c:pt idx="34979">
                  <c:v>-8.9516140000000001E-3</c:v>
                </c:pt>
                <c:pt idx="34980">
                  <c:v>-3.9091999999999998E-3</c:v>
                </c:pt>
                <c:pt idx="34981">
                  <c:v>-1.1113583999999999E-2</c:v>
                </c:pt>
                <c:pt idx="34982">
                  <c:v>-1.2585090000000001E-3</c:v>
                </c:pt>
                <c:pt idx="34983">
                  <c:v>3.6948100000000001E-4</c:v>
                </c:pt>
                <c:pt idx="34984">
                  <c:v>-1.8508536999999999E-2</c:v>
                </c:pt>
                <c:pt idx="34985">
                  <c:v>-8.762433E-3</c:v>
                </c:pt>
                <c:pt idx="34986">
                  <c:v>-5.7640460000000001E-3</c:v>
                </c:pt>
                <c:pt idx="34987">
                  <c:v>2.6997470000000002E-3</c:v>
                </c:pt>
                <c:pt idx="34988">
                  <c:v>-7.9503260000000006E-3</c:v>
                </c:pt>
                <c:pt idx="34989">
                  <c:v>-9.1426219999999996E-3</c:v>
                </c:pt>
                <c:pt idx="34990">
                  <c:v>-5.4597559999999996E-3</c:v>
                </c:pt>
                <c:pt idx="34991">
                  <c:v>-9.7282710000000001E-3</c:v>
                </c:pt>
                <c:pt idx="34992">
                  <c:v>-3.896633E-3</c:v>
                </c:pt>
                <c:pt idx="34993">
                  <c:v>-1.0646947E-2</c:v>
                </c:pt>
                <c:pt idx="34994">
                  <c:v>-5.5044179999999996E-3</c:v>
                </c:pt>
                <c:pt idx="34995">
                  <c:v>-2.3402300000000001E-4</c:v>
                </c:pt>
                <c:pt idx="34996">
                  <c:v>-1.1552033999999999E-2</c:v>
                </c:pt>
                <c:pt idx="34997">
                  <c:v>-1.0990107000000001E-2</c:v>
                </c:pt>
                <c:pt idx="34998">
                  <c:v>1.0358349999999999E-3</c:v>
                </c:pt>
                <c:pt idx="34999">
                  <c:v>-9.1369079999999991E-3</c:v>
                </c:pt>
                <c:pt idx="35000">
                  <c:v>-6.3856899999999996E-4</c:v>
                </c:pt>
                <c:pt idx="35001">
                  <c:v>-1.856433E-3</c:v>
                </c:pt>
                <c:pt idx="35002">
                  <c:v>-1.2146076E-2</c:v>
                </c:pt>
                <c:pt idx="35003">
                  <c:v>-1.1347660000000001E-2</c:v>
                </c:pt>
                <c:pt idx="35004">
                  <c:v>-2.1387440000000001E-3</c:v>
                </c:pt>
                <c:pt idx="35005">
                  <c:v>-5.2186899999999998E-3</c:v>
                </c:pt>
                <c:pt idx="35006">
                  <c:v>-6.7104859999999999E-3</c:v>
                </c:pt>
                <c:pt idx="35007">
                  <c:v>-6.876933E-3</c:v>
                </c:pt>
                <c:pt idx="35008">
                  <c:v>1.7804710000000001E-3</c:v>
                </c:pt>
                <c:pt idx="35009">
                  <c:v>-5.421782E-3</c:v>
                </c:pt>
                <c:pt idx="35010">
                  <c:v>-1.0104465E-2</c:v>
                </c:pt>
                <c:pt idx="35011">
                  <c:v>-1.022287E-3</c:v>
                </c:pt>
                <c:pt idx="35012">
                  <c:v>1.0809779E-2</c:v>
                </c:pt>
                <c:pt idx="35013">
                  <c:v>-3.51856E-3</c:v>
                </c:pt>
                <c:pt idx="35014">
                  <c:v>-3.0203610000000001E-3</c:v>
                </c:pt>
                <c:pt idx="35015">
                  <c:v>2.1632159999999999E-3</c:v>
                </c:pt>
                <c:pt idx="35016">
                  <c:v>-6.6486369999999998E-3</c:v>
                </c:pt>
                <c:pt idx="35017">
                  <c:v>-1.1231937000000001E-2</c:v>
                </c:pt>
                <c:pt idx="35018">
                  <c:v>3.6101179999999998E-3</c:v>
                </c:pt>
                <c:pt idx="35019">
                  <c:v>-7.7346810000000002E-3</c:v>
                </c:pt>
                <c:pt idx="35020">
                  <c:v>-6.1844949999999999E-3</c:v>
                </c:pt>
                <c:pt idx="35021">
                  <c:v>5.6521899999999996E-3</c:v>
                </c:pt>
                <c:pt idx="35022">
                  <c:v>-5.39742E-3</c:v>
                </c:pt>
                <c:pt idx="35023">
                  <c:v>-7.184401E-3</c:v>
                </c:pt>
                <c:pt idx="35024">
                  <c:v>1.1013959999999999E-3</c:v>
                </c:pt>
                <c:pt idx="35025">
                  <c:v>4.0825389999999996E-3</c:v>
                </c:pt>
                <c:pt idx="35026">
                  <c:v>-6.9390629999999997E-3</c:v>
                </c:pt>
                <c:pt idx="35027">
                  <c:v>-7.4730270000000001E-3</c:v>
                </c:pt>
                <c:pt idx="35028">
                  <c:v>-2.9972710000000001E-3</c:v>
                </c:pt>
                <c:pt idx="35029">
                  <c:v>5.8228299999999995E-4</c:v>
                </c:pt>
                <c:pt idx="35030">
                  <c:v>-8.4093700000000004E-4</c:v>
                </c:pt>
                <c:pt idx="35031">
                  <c:v>-9.0639799999999993E-3</c:v>
                </c:pt>
                <c:pt idx="35032">
                  <c:v>-1.0027829999999999E-3</c:v>
                </c:pt>
                <c:pt idx="35033">
                  <c:v>-1.052318E-3</c:v>
                </c:pt>
                <c:pt idx="35034">
                  <c:v>-7.4206410000000004E-3</c:v>
                </c:pt>
                <c:pt idx="35035">
                  <c:v>-1.3014960000000001E-3</c:v>
                </c:pt>
                <c:pt idx="35036">
                  <c:v>-3.1640930000000002E-3</c:v>
                </c:pt>
                <c:pt idx="35037">
                  <c:v>-3.7297480000000002E-3</c:v>
                </c:pt>
                <c:pt idx="35038">
                  <c:v>4.2703849999999998E-3</c:v>
                </c:pt>
                <c:pt idx="35039">
                  <c:v>-3.819233E-3</c:v>
                </c:pt>
                <c:pt idx="35040">
                  <c:v>-8.2086079999999992E-3</c:v>
                </c:pt>
                <c:pt idx="35041">
                  <c:v>1.568655E-3</c:v>
                </c:pt>
                <c:pt idx="35042" formatCode="0.00E+00">
                  <c:v>8.1283499999999995E-5</c:v>
                </c:pt>
                <c:pt idx="35043">
                  <c:v>-6.1590350000000002E-3</c:v>
                </c:pt>
                <c:pt idx="35044">
                  <c:v>-3.8594459999999999E-3</c:v>
                </c:pt>
                <c:pt idx="35045">
                  <c:v>-1.4639329999999999E-3</c:v>
                </c:pt>
                <c:pt idx="35046">
                  <c:v>-1.243292E-3</c:v>
                </c:pt>
                <c:pt idx="35047">
                  <c:v>-4.9352320000000003E-3</c:v>
                </c:pt>
                <c:pt idx="35048">
                  <c:v>-3.8027830000000001E-3</c:v>
                </c:pt>
                <c:pt idx="35049">
                  <c:v>-2.7702400000000001E-4</c:v>
                </c:pt>
                <c:pt idx="35050">
                  <c:v>-2.7817269999999999E-3</c:v>
                </c:pt>
                <c:pt idx="35051">
                  <c:v>-4.9316969999999996E-3</c:v>
                </c:pt>
                <c:pt idx="35052">
                  <c:v>8.9608400000000001E-4</c:v>
                </c:pt>
                <c:pt idx="35053">
                  <c:v>2.8425880000000001E-3</c:v>
                </c:pt>
                <c:pt idx="35054">
                  <c:v>4.6546030000000002E-3</c:v>
                </c:pt>
                <c:pt idx="35055">
                  <c:v>-1.3378724999999999E-2</c:v>
                </c:pt>
                <c:pt idx="35056">
                  <c:v>-7.2039210000000003E-3</c:v>
                </c:pt>
                <c:pt idx="35057">
                  <c:v>-7.1543860000000004E-3</c:v>
                </c:pt>
                <c:pt idx="35058">
                  <c:v>2.9138860000000001E-3</c:v>
                </c:pt>
                <c:pt idx="35059">
                  <c:v>-1.67048E-3</c:v>
                </c:pt>
                <c:pt idx="35060">
                  <c:v>-4.0900260000000001E-3</c:v>
                </c:pt>
                <c:pt idx="35061">
                  <c:v>-2.0836000000000001E-3</c:v>
                </c:pt>
                <c:pt idx="35062">
                  <c:v>-2.2737819999999998E-3</c:v>
                </c:pt>
                <c:pt idx="35063">
                  <c:v>-2.785109E-3</c:v>
                </c:pt>
                <c:pt idx="35064">
                  <c:v>2.1354070000000002E-3</c:v>
                </c:pt>
                <c:pt idx="35065">
                  <c:v>-4.468433E-3</c:v>
                </c:pt>
                <c:pt idx="35066">
                  <c:v>-5.4429150000000004E-3</c:v>
                </c:pt>
                <c:pt idx="35067">
                  <c:v>4.8840250000000002E-3</c:v>
                </c:pt>
                <c:pt idx="35068">
                  <c:v>-2.63577E-3</c:v>
                </c:pt>
                <c:pt idx="35069">
                  <c:v>-1.4183237E-2</c:v>
                </c:pt>
                <c:pt idx="35070">
                  <c:v>9.1682600000000003E-4</c:v>
                </c:pt>
                <c:pt idx="35071">
                  <c:v>-4.2790019999999996E-3</c:v>
                </c:pt>
                <c:pt idx="35072">
                  <c:v>2.349135E-3</c:v>
                </c:pt>
                <c:pt idx="35073">
                  <c:v>2.5512690000000001E-3</c:v>
                </c:pt>
                <c:pt idx="35074">
                  <c:v>-2.2371399999999999E-4</c:v>
                </c:pt>
                <c:pt idx="35075">
                  <c:v>-8.5253199999999994E-3</c:v>
                </c:pt>
                <c:pt idx="35076">
                  <c:v>-8.1837499999999998E-4</c:v>
                </c:pt>
                <c:pt idx="35077">
                  <c:v>8.1415640000000004E-3</c:v>
                </c:pt>
                <c:pt idx="35078">
                  <c:v>-4.0192580000000004E-3</c:v>
                </c:pt>
                <c:pt idx="35079">
                  <c:v>3.540657E-3</c:v>
                </c:pt>
                <c:pt idx="35080">
                  <c:v>3.9655630000000001E-3</c:v>
                </c:pt>
                <c:pt idx="35081">
                  <c:v>-7.9361039999999994E-3</c:v>
                </c:pt>
                <c:pt idx="35082">
                  <c:v>1.04319E-3</c:v>
                </c:pt>
                <c:pt idx="35083">
                  <c:v>-1.3810859999999999E-3</c:v>
                </c:pt>
                <c:pt idx="35084">
                  <c:v>3.2750700000000002E-3</c:v>
                </c:pt>
                <c:pt idx="35085">
                  <c:v>-6.1261300000000002E-4</c:v>
                </c:pt>
                <c:pt idx="35086">
                  <c:v>-4.3020159999999997E-3</c:v>
                </c:pt>
                <c:pt idx="35087">
                  <c:v>-7.9969399999999999E-4</c:v>
                </c:pt>
                <c:pt idx="35088">
                  <c:v>-1.0081409999999999E-3</c:v>
                </c:pt>
                <c:pt idx="35089">
                  <c:v>-2.4188180000000001E-3</c:v>
                </c:pt>
                <c:pt idx="35090">
                  <c:v>5.5551999999999999E-4</c:v>
                </c:pt>
                <c:pt idx="35091">
                  <c:v>1.9199899999999999E-4</c:v>
                </c:pt>
                <c:pt idx="35092">
                  <c:v>-2.944211E-3</c:v>
                </c:pt>
                <c:pt idx="35093">
                  <c:v>-2.792676E-3</c:v>
                </c:pt>
                <c:pt idx="35094">
                  <c:v>1.269332E-3</c:v>
                </c:pt>
                <c:pt idx="35095">
                  <c:v>-6.1390489999999997E-3</c:v>
                </c:pt>
                <c:pt idx="35096">
                  <c:v>-7.5203659999999997E-3</c:v>
                </c:pt>
                <c:pt idx="35097">
                  <c:v>1.099488E-3</c:v>
                </c:pt>
                <c:pt idx="35098">
                  <c:v>-8.1729009999999998E-3</c:v>
                </c:pt>
                <c:pt idx="35099">
                  <c:v>-5.5102720000000001E-3</c:v>
                </c:pt>
                <c:pt idx="35100">
                  <c:v>5.7618799999999996E-3</c:v>
                </c:pt>
                <c:pt idx="35101">
                  <c:v>-6.0881210000000002E-3</c:v>
                </c:pt>
                <c:pt idx="35102">
                  <c:v>-3.2651099999999999E-3</c:v>
                </c:pt>
                <c:pt idx="35103">
                  <c:v>3.5938609999999998E-3</c:v>
                </c:pt>
                <c:pt idx="35104">
                  <c:v>-8.3274239999999999E-3</c:v>
                </c:pt>
                <c:pt idx="35105">
                  <c:v>-9.5881639999999997E-3</c:v>
                </c:pt>
                <c:pt idx="35106">
                  <c:v>1.5877799999999999E-4</c:v>
                </c:pt>
                <c:pt idx="35107">
                  <c:v>-7.8211180000000002E-3</c:v>
                </c:pt>
                <c:pt idx="35108">
                  <c:v>-1.592532E-3</c:v>
                </c:pt>
                <c:pt idx="35109">
                  <c:v>-9.5764230000000006E-3</c:v>
                </c:pt>
                <c:pt idx="35110">
                  <c:v>-1.72764E-4</c:v>
                </c:pt>
                <c:pt idx="35111">
                  <c:v>3.5138499999999998E-3</c:v>
                </c:pt>
                <c:pt idx="35112">
                  <c:v>-1.3512598000000001E-2</c:v>
                </c:pt>
                <c:pt idx="35113">
                  <c:v>-9.0278349999999997E-3</c:v>
                </c:pt>
                <c:pt idx="35114">
                  <c:v>2.361181E-3</c:v>
                </c:pt>
                <c:pt idx="35115">
                  <c:v>-7.4698780000000001E-3</c:v>
                </c:pt>
                <c:pt idx="35116">
                  <c:v>-5.6326600000000003E-3</c:v>
                </c:pt>
                <c:pt idx="35117">
                  <c:v>-8.1686599999999997E-4</c:v>
                </c:pt>
                <c:pt idx="35118">
                  <c:v>4.8951799999999998E-4</c:v>
                </c:pt>
                <c:pt idx="35119">
                  <c:v>-1.0680312000000001E-2</c:v>
                </c:pt>
                <c:pt idx="35120">
                  <c:v>-2.6246800000000002E-4</c:v>
                </c:pt>
                <c:pt idx="35121">
                  <c:v>-2.229745E-3</c:v>
                </c:pt>
                <c:pt idx="35122">
                  <c:v>-9.369413E-3</c:v>
                </c:pt>
                <c:pt idx="35123">
                  <c:v>2.7383820000000001E-3</c:v>
                </c:pt>
                <c:pt idx="35124">
                  <c:v>-4.0802299999999998E-3</c:v>
                </c:pt>
                <c:pt idx="35125">
                  <c:v>-2.7462519999999998E-3</c:v>
                </c:pt>
                <c:pt idx="35126">
                  <c:v>-6.3524530000000001E-3</c:v>
                </c:pt>
                <c:pt idx="35127" formatCode="0.00E+00">
                  <c:v>6.4699700000000007E-5</c:v>
                </c:pt>
                <c:pt idx="35128">
                  <c:v>4.8059160000000004E-3</c:v>
                </c:pt>
                <c:pt idx="35129" formatCode="0.00E+00">
                  <c:v>2.0216200000000001E-5</c:v>
                </c:pt>
                <c:pt idx="35130">
                  <c:v>-6.6158639999999999E-3</c:v>
                </c:pt>
                <c:pt idx="35131">
                  <c:v>-1.085012E-3</c:v>
                </c:pt>
                <c:pt idx="35132">
                  <c:v>5.160665E-3</c:v>
                </c:pt>
                <c:pt idx="35133">
                  <c:v>-5.4267330000000004E-3</c:v>
                </c:pt>
                <c:pt idx="35134">
                  <c:v>1.2209300000000001E-4</c:v>
                </c:pt>
                <c:pt idx="35135">
                  <c:v>7.3488600000000002E-4</c:v>
                </c:pt>
                <c:pt idx="35136">
                  <c:v>-6.7598119999999996E-3</c:v>
                </c:pt>
                <c:pt idx="35137">
                  <c:v>-1.9725139999999999E-3</c:v>
                </c:pt>
                <c:pt idx="35138">
                  <c:v>6.00754E-4</c:v>
                </c:pt>
                <c:pt idx="35139">
                  <c:v>-1.84346E-4</c:v>
                </c:pt>
                <c:pt idx="35140">
                  <c:v>-4.8713059999999997E-3</c:v>
                </c:pt>
                <c:pt idx="35141">
                  <c:v>4.22791E-4</c:v>
                </c:pt>
                <c:pt idx="35142">
                  <c:v>-1.382788E-3</c:v>
                </c:pt>
                <c:pt idx="35143">
                  <c:v>-3.8703199999999999E-4</c:v>
                </c:pt>
                <c:pt idx="35144">
                  <c:v>-1.1416219999999999E-3</c:v>
                </c:pt>
                <c:pt idx="35145">
                  <c:v>-1.7496219999999999E-3</c:v>
                </c:pt>
                <c:pt idx="35146">
                  <c:v>-2.280299E-3</c:v>
                </c:pt>
                <c:pt idx="35147">
                  <c:v>-1.1892020000000001E-3</c:v>
                </c:pt>
                <c:pt idx="35148">
                  <c:v>-1.190343E-3</c:v>
                </c:pt>
                <c:pt idx="35149">
                  <c:v>-4.4777489999999996E-3</c:v>
                </c:pt>
                <c:pt idx="35150">
                  <c:v>-2.1181889999999999E-3</c:v>
                </c:pt>
                <c:pt idx="35151">
                  <c:v>-2.586372E-3</c:v>
                </c:pt>
                <c:pt idx="35152">
                  <c:v>-5.4399929999999997E-3</c:v>
                </c:pt>
                <c:pt idx="35153">
                  <c:v>-2.7760329999999998E-3</c:v>
                </c:pt>
                <c:pt idx="35154">
                  <c:v>-2.4572539999999999E-3</c:v>
                </c:pt>
                <c:pt idx="35155">
                  <c:v>-1.797323E-3</c:v>
                </c:pt>
                <c:pt idx="35156">
                  <c:v>-2.6795900000000001E-4</c:v>
                </c:pt>
                <c:pt idx="35157">
                  <c:v>-6.5647370000000002E-3</c:v>
                </c:pt>
                <c:pt idx="35158">
                  <c:v>-1.0062621000000001E-2</c:v>
                </c:pt>
                <c:pt idx="35159" formatCode="0.00E+00">
                  <c:v>3.1824900000000001E-5</c:v>
                </c:pt>
                <c:pt idx="35160">
                  <c:v>-1.311408E-3</c:v>
                </c:pt>
                <c:pt idx="35161">
                  <c:v>-6.0984389999999998E-3</c:v>
                </c:pt>
                <c:pt idx="35162">
                  <c:v>-8.7696130000000008E-3</c:v>
                </c:pt>
                <c:pt idx="35163">
                  <c:v>3.4718699999999999E-4</c:v>
                </c:pt>
                <c:pt idx="35164">
                  <c:v>3.5405720000000001E-3</c:v>
                </c:pt>
                <c:pt idx="35165">
                  <c:v>-5.7908780000000002E-3</c:v>
                </c:pt>
                <c:pt idx="35166">
                  <c:v>-5.2512510000000002E-3</c:v>
                </c:pt>
                <c:pt idx="35167" formatCode="0.00E+00">
                  <c:v>9.1049800000000004E-5</c:v>
                </c:pt>
                <c:pt idx="35168">
                  <c:v>1.5631289999999999E-3</c:v>
                </c:pt>
                <c:pt idx="35169">
                  <c:v>-1.4579887999999999E-2</c:v>
                </c:pt>
                <c:pt idx="35170">
                  <c:v>-7.8464720000000002E-3</c:v>
                </c:pt>
                <c:pt idx="35171">
                  <c:v>5.3524209999999996E-3</c:v>
                </c:pt>
                <c:pt idx="35172">
                  <c:v>-9.0766499999999999E-4</c:v>
                </c:pt>
                <c:pt idx="35173">
                  <c:v>-4.7032020000000001E-3</c:v>
                </c:pt>
                <c:pt idx="35174">
                  <c:v>3.0853899999999999E-3</c:v>
                </c:pt>
                <c:pt idx="35175">
                  <c:v>-1.3221145E-2</c:v>
                </c:pt>
                <c:pt idx="35176">
                  <c:v>-6.5146900000000001E-4</c:v>
                </c:pt>
                <c:pt idx="35177">
                  <c:v>-1.3624259E-2</c:v>
                </c:pt>
                <c:pt idx="35178">
                  <c:v>5.4403200000000002E-3</c:v>
                </c:pt>
                <c:pt idx="35179">
                  <c:v>8.2741900000000007E-3</c:v>
                </c:pt>
                <c:pt idx="35180">
                  <c:v>-1.1768810000000001E-3</c:v>
                </c:pt>
                <c:pt idx="35181">
                  <c:v>-2.0085860000000001E-3</c:v>
                </c:pt>
                <c:pt idx="35182" formatCode="0.00E+00">
                  <c:v>-3.0212599999999999E-5</c:v>
                </c:pt>
                <c:pt idx="35183">
                  <c:v>-5.0531999999999999E-3</c:v>
                </c:pt>
                <c:pt idx="35184">
                  <c:v>1.241626E-3</c:v>
                </c:pt>
                <c:pt idx="35185">
                  <c:v>1.5675959999999999E-2</c:v>
                </c:pt>
                <c:pt idx="35186">
                  <c:v>5.2409529999999996E-3</c:v>
                </c:pt>
                <c:pt idx="35187">
                  <c:v>-7.5432850000000003E-3</c:v>
                </c:pt>
                <c:pt idx="35188">
                  <c:v>-3.2637149999999999E-3</c:v>
                </c:pt>
                <c:pt idx="35189">
                  <c:v>1.2013243E-2</c:v>
                </c:pt>
                <c:pt idx="35190">
                  <c:v>8.9806859999999999E-3</c:v>
                </c:pt>
                <c:pt idx="35191">
                  <c:v>-6.1588520000000002E-3</c:v>
                </c:pt>
                <c:pt idx="35192">
                  <c:v>2.649949E-3</c:v>
                </c:pt>
                <c:pt idx="35193">
                  <c:v>1.6338861999999999E-2</c:v>
                </c:pt>
                <c:pt idx="35194">
                  <c:v>-5.4138809999999997E-3</c:v>
                </c:pt>
                <c:pt idx="35195">
                  <c:v>-3.3656440000000001E-3</c:v>
                </c:pt>
                <c:pt idx="35196">
                  <c:v>-3.9962940000000001E-3</c:v>
                </c:pt>
                <c:pt idx="35197">
                  <c:v>-3.2625929999999998E-3</c:v>
                </c:pt>
                <c:pt idx="35198">
                  <c:v>2.022509E-3</c:v>
                </c:pt>
                <c:pt idx="35199">
                  <c:v>2.9624799999999999E-4</c:v>
                </c:pt>
                <c:pt idx="35200">
                  <c:v>-2.9051239999999998E-3</c:v>
                </c:pt>
                <c:pt idx="35201">
                  <c:v>-9.3864589999999998E-3</c:v>
                </c:pt>
                <c:pt idx="35202">
                  <c:v>2.388041E-3</c:v>
                </c:pt>
                <c:pt idx="35203">
                  <c:v>-1.2804629999999999E-3</c:v>
                </c:pt>
                <c:pt idx="35204">
                  <c:v>-1.0878377E-2</c:v>
                </c:pt>
                <c:pt idx="35205">
                  <c:v>-9.3411999999999992E-3</c:v>
                </c:pt>
                <c:pt idx="35206">
                  <c:v>5.9697739999999997E-3</c:v>
                </c:pt>
                <c:pt idx="35207">
                  <c:v>3.0173930000000002E-3</c:v>
                </c:pt>
                <c:pt idx="35208">
                  <c:v>-4.7158929999999996E-3</c:v>
                </c:pt>
                <c:pt idx="35209">
                  <c:v>-1.2772199999999999E-3</c:v>
                </c:pt>
                <c:pt idx="35210">
                  <c:v>-9.9618310000000009E-3</c:v>
                </c:pt>
                <c:pt idx="35211">
                  <c:v>6.2291229999999996E-3</c:v>
                </c:pt>
                <c:pt idx="35212">
                  <c:v>-1.145297E-2</c:v>
                </c:pt>
                <c:pt idx="35213">
                  <c:v>-5.8869630000000003E-3</c:v>
                </c:pt>
                <c:pt idx="35214">
                  <c:v>4.3394009999999997E-3</c:v>
                </c:pt>
                <c:pt idx="35215">
                  <c:v>-1.8689609999999999E-3</c:v>
                </c:pt>
                <c:pt idx="35216">
                  <c:v>3.7737600000000001E-3</c:v>
                </c:pt>
                <c:pt idx="35217">
                  <c:v>3.5505999999999998E-4</c:v>
                </c:pt>
                <c:pt idx="35218">
                  <c:v>7.7543100000000004E-4</c:v>
                </c:pt>
                <c:pt idx="35219">
                  <c:v>1.7621999999999999E-4</c:v>
                </c:pt>
                <c:pt idx="35220">
                  <c:v>-7.5865999999999998E-4</c:v>
                </c:pt>
                <c:pt idx="35221">
                  <c:v>6.7019200000000001E-3</c:v>
                </c:pt>
                <c:pt idx="35222">
                  <c:v>1.846007E-3</c:v>
                </c:pt>
                <c:pt idx="35223">
                  <c:v>6.59036E-4</c:v>
                </c:pt>
                <c:pt idx="35224">
                  <c:v>5.6186550000000002E-3</c:v>
                </c:pt>
                <c:pt idx="35225">
                  <c:v>-2.28028E-3</c:v>
                </c:pt>
                <c:pt idx="35226">
                  <c:v>1.066305E-3</c:v>
                </c:pt>
                <c:pt idx="35227">
                  <c:v>8.4659399999999999E-4</c:v>
                </c:pt>
                <c:pt idx="35228">
                  <c:v>1.6662859999999999E-3</c:v>
                </c:pt>
                <c:pt idx="35229">
                  <c:v>-5.5452400000000003E-4</c:v>
                </c:pt>
                <c:pt idx="35230">
                  <c:v>-2.7822440000000001E-3</c:v>
                </c:pt>
                <c:pt idx="35231">
                  <c:v>-9.8940399999999993E-4</c:v>
                </c:pt>
                <c:pt idx="35232">
                  <c:v>9.8067989999999997E-3</c:v>
                </c:pt>
                <c:pt idx="35233">
                  <c:v>9.8694199999999998E-4</c:v>
                </c:pt>
                <c:pt idx="35234">
                  <c:v>-1.8149399999999999E-3</c:v>
                </c:pt>
                <c:pt idx="35235">
                  <c:v>6.3077020000000001E-3</c:v>
                </c:pt>
                <c:pt idx="35236">
                  <c:v>8.9093239999999997E-3</c:v>
                </c:pt>
                <c:pt idx="35237">
                  <c:v>-2.638942E-3</c:v>
                </c:pt>
                <c:pt idx="35238">
                  <c:v>5.857976E-3</c:v>
                </c:pt>
                <c:pt idx="35239">
                  <c:v>5.1106930000000004E-3</c:v>
                </c:pt>
                <c:pt idx="35240">
                  <c:v>3.4206800000000001E-4</c:v>
                </c:pt>
                <c:pt idx="35241">
                  <c:v>-3.8329700000000002E-3</c:v>
                </c:pt>
                <c:pt idx="35242">
                  <c:v>5.5520550000000002E-3</c:v>
                </c:pt>
                <c:pt idx="35243">
                  <c:v>1.1514606E-2</c:v>
                </c:pt>
                <c:pt idx="35244">
                  <c:v>-2.4484649999999999E-3</c:v>
                </c:pt>
                <c:pt idx="35245">
                  <c:v>4.1503160000000002E-3</c:v>
                </c:pt>
                <c:pt idx="35246">
                  <c:v>-3.2239399999999999E-4</c:v>
                </c:pt>
                <c:pt idx="35247">
                  <c:v>-4.3512250000000002E-3</c:v>
                </c:pt>
                <c:pt idx="35248">
                  <c:v>8.5451610000000008E-3</c:v>
                </c:pt>
                <c:pt idx="35249">
                  <c:v>5.9919880000000002E-3</c:v>
                </c:pt>
                <c:pt idx="35250">
                  <c:v>-3.3964339999999998E-3</c:v>
                </c:pt>
                <c:pt idx="35251">
                  <c:v>-1.356452E-3</c:v>
                </c:pt>
                <c:pt idx="35252">
                  <c:v>1.649034E-3</c:v>
                </c:pt>
                <c:pt idx="35253">
                  <c:v>3.4306889999999998E-3</c:v>
                </c:pt>
                <c:pt idx="35254">
                  <c:v>-6.9586599999999995E-4</c:v>
                </c:pt>
                <c:pt idx="35255">
                  <c:v>9.8112599999999992E-4</c:v>
                </c:pt>
                <c:pt idx="35256">
                  <c:v>1.1188702999999999E-2</c:v>
                </c:pt>
                <c:pt idx="35257">
                  <c:v>-1.2733500000000001E-4</c:v>
                </c:pt>
                <c:pt idx="35258">
                  <c:v>-4.0490810000000004E-3</c:v>
                </c:pt>
                <c:pt idx="35259">
                  <c:v>1.433569E-3</c:v>
                </c:pt>
                <c:pt idx="35260">
                  <c:v>-4.1177339999999996E-3</c:v>
                </c:pt>
                <c:pt idx="35261">
                  <c:v>5.6643229999999998E-3</c:v>
                </c:pt>
                <c:pt idx="35262">
                  <c:v>-5.3396829999999996E-3</c:v>
                </c:pt>
                <c:pt idx="35263">
                  <c:v>1.788001E-3</c:v>
                </c:pt>
                <c:pt idx="35264">
                  <c:v>-1.8366809999999999E-3</c:v>
                </c:pt>
                <c:pt idx="35265">
                  <c:v>3.5865799999999998E-3</c:v>
                </c:pt>
                <c:pt idx="35266">
                  <c:v>-9.4355899999999996E-4</c:v>
                </c:pt>
                <c:pt idx="35267">
                  <c:v>-1.280715E-3</c:v>
                </c:pt>
                <c:pt idx="35268">
                  <c:v>-3.6302370000000001E-3</c:v>
                </c:pt>
                <c:pt idx="35269">
                  <c:v>5.7648630000000003E-3</c:v>
                </c:pt>
                <c:pt idx="35270">
                  <c:v>-2.0068830000000001E-3</c:v>
                </c:pt>
                <c:pt idx="35271">
                  <c:v>-4.2221009999999998E-3</c:v>
                </c:pt>
                <c:pt idx="35272">
                  <c:v>-6.7906930000000004E-3</c:v>
                </c:pt>
                <c:pt idx="35273">
                  <c:v>-3.418066E-3</c:v>
                </c:pt>
                <c:pt idx="35274">
                  <c:v>-2.8512759999999998E-3</c:v>
                </c:pt>
                <c:pt idx="35275">
                  <c:v>-5.4918010000000001E-3</c:v>
                </c:pt>
                <c:pt idx="35276">
                  <c:v>1.6612699999999999E-4</c:v>
                </c:pt>
                <c:pt idx="35277">
                  <c:v>-4.1319479999999999E-3</c:v>
                </c:pt>
                <c:pt idx="35278">
                  <c:v>6.8471600000000004E-4</c:v>
                </c:pt>
                <c:pt idx="35279">
                  <c:v>-1.0868189999999999E-3</c:v>
                </c:pt>
                <c:pt idx="35280">
                  <c:v>-3.2597580000000002E-3</c:v>
                </c:pt>
                <c:pt idx="35281">
                  <c:v>3.3444399999999998E-4</c:v>
                </c:pt>
                <c:pt idx="35282">
                  <c:v>-5.2504699999999995E-4</c:v>
                </c:pt>
                <c:pt idx="35283">
                  <c:v>6.2769330000000002E-3</c:v>
                </c:pt>
                <c:pt idx="35284">
                  <c:v>1.5128660000000001E-3</c:v>
                </c:pt>
                <c:pt idx="35285">
                  <c:v>-3.613453E-3</c:v>
                </c:pt>
                <c:pt idx="35286">
                  <c:v>3.308297E-3</c:v>
                </c:pt>
                <c:pt idx="35287">
                  <c:v>-1.1037620000000001E-3</c:v>
                </c:pt>
                <c:pt idx="35288">
                  <c:v>2.714592E-3</c:v>
                </c:pt>
                <c:pt idx="35289">
                  <c:v>2.8994160000000001E-3</c:v>
                </c:pt>
                <c:pt idx="35290">
                  <c:v>2.3870509999999998E-3</c:v>
                </c:pt>
                <c:pt idx="35291">
                  <c:v>4.6422160000000002E-3</c:v>
                </c:pt>
                <c:pt idx="35292">
                  <c:v>-1.603059E-3</c:v>
                </c:pt>
                <c:pt idx="35293">
                  <c:v>1.959185E-3</c:v>
                </c:pt>
                <c:pt idx="35294">
                  <c:v>3.7368240000000001E-3</c:v>
                </c:pt>
                <c:pt idx="35295">
                  <c:v>-2.6752690000000001E-3</c:v>
                </c:pt>
                <c:pt idx="35296">
                  <c:v>5.5878330000000004E-3</c:v>
                </c:pt>
                <c:pt idx="35297">
                  <c:v>-5.4089899999999996E-4</c:v>
                </c:pt>
                <c:pt idx="35298">
                  <c:v>8.4285499999999999E-4</c:v>
                </c:pt>
                <c:pt idx="35299">
                  <c:v>1.3307460000000001E-3</c:v>
                </c:pt>
                <c:pt idx="35300">
                  <c:v>-1.7477320000000001E-3</c:v>
                </c:pt>
                <c:pt idx="35301">
                  <c:v>6.4010079999999997E-3</c:v>
                </c:pt>
                <c:pt idx="35302">
                  <c:v>-9.0101500000000002E-4</c:v>
                </c:pt>
                <c:pt idx="35303">
                  <c:v>1.6191350000000001E-3</c:v>
                </c:pt>
                <c:pt idx="35304">
                  <c:v>-1.5473189999999999E-3</c:v>
                </c:pt>
                <c:pt idx="35305">
                  <c:v>-3.0679840000000002E-3</c:v>
                </c:pt>
                <c:pt idx="35306">
                  <c:v>3.3246699999999997E-4</c:v>
                </c:pt>
                <c:pt idx="35307">
                  <c:v>2.7847050000000002E-3</c:v>
                </c:pt>
                <c:pt idx="35308">
                  <c:v>6.0344029999999998E-3</c:v>
                </c:pt>
                <c:pt idx="35309">
                  <c:v>-5.371916E-3</c:v>
                </c:pt>
                <c:pt idx="35310">
                  <c:v>1.5152849999999999E-3</c:v>
                </c:pt>
                <c:pt idx="35311">
                  <c:v>-1.127636E-3</c:v>
                </c:pt>
                <c:pt idx="35312">
                  <c:v>3.6519389999999999E-3</c:v>
                </c:pt>
                <c:pt idx="35313">
                  <c:v>1.9999800000000002E-3</c:v>
                </c:pt>
                <c:pt idx="35314">
                  <c:v>-7.8619439999999992E-3</c:v>
                </c:pt>
                <c:pt idx="35315">
                  <c:v>8.7641720000000006E-3</c:v>
                </c:pt>
                <c:pt idx="35316">
                  <c:v>2.5815310000000002E-3</c:v>
                </c:pt>
                <c:pt idx="35317">
                  <c:v>-2.7711569999999998E-3</c:v>
                </c:pt>
                <c:pt idx="35318">
                  <c:v>5.8147240000000003E-3</c:v>
                </c:pt>
                <c:pt idx="35319">
                  <c:v>2.454347E-3</c:v>
                </c:pt>
                <c:pt idx="35320">
                  <c:v>-5.6778949999999996E-3</c:v>
                </c:pt>
                <c:pt idx="35321">
                  <c:v>8.0376509999999998E-3</c:v>
                </c:pt>
                <c:pt idx="35322">
                  <c:v>5.8278959999999999E-3</c:v>
                </c:pt>
                <c:pt idx="35323">
                  <c:v>1.030212E-3</c:v>
                </c:pt>
                <c:pt idx="35324">
                  <c:v>-5.2104830000000001E-3</c:v>
                </c:pt>
                <c:pt idx="35325">
                  <c:v>5.0437520000000003E-3</c:v>
                </c:pt>
                <c:pt idx="35326">
                  <c:v>4.2881499999999998E-4</c:v>
                </c:pt>
                <c:pt idx="35327">
                  <c:v>-1.829546E-3</c:v>
                </c:pt>
                <c:pt idx="35328">
                  <c:v>3.0309349999999998E-3</c:v>
                </c:pt>
                <c:pt idx="35329">
                  <c:v>2.9270709999999998E-3</c:v>
                </c:pt>
                <c:pt idx="35330">
                  <c:v>2.231495E-3</c:v>
                </c:pt>
                <c:pt idx="35331">
                  <c:v>1.9923430000000002E-3</c:v>
                </c:pt>
                <c:pt idx="35332">
                  <c:v>5.6613400000000004E-4</c:v>
                </c:pt>
                <c:pt idx="35333">
                  <c:v>3.8418229999999999E-3</c:v>
                </c:pt>
                <c:pt idx="35334">
                  <c:v>-1.1175671E-2</c:v>
                </c:pt>
                <c:pt idx="35335">
                  <c:v>8.8150820000000001E-3</c:v>
                </c:pt>
                <c:pt idx="35336">
                  <c:v>1.613027E-3</c:v>
                </c:pt>
                <c:pt idx="35337" formatCode="0.00E+00">
                  <c:v>-2.4550599999999998E-5</c:v>
                </c:pt>
                <c:pt idx="35338">
                  <c:v>-1.2452069999999999E-3</c:v>
                </c:pt>
                <c:pt idx="35339">
                  <c:v>-4.9091839999999996E-3</c:v>
                </c:pt>
                <c:pt idx="35340">
                  <c:v>-4.1345799999999997E-3</c:v>
                </c:pt>
                <c:pt idx="35341">
                  <c:v>4.1558400000000001E-3</c:v>
                </c:pt>
                <c:pt idx="35342">
                  <c:v>6.1427929999999997E-3</c:v>
                </c:pt>
                <c:pt idx="35343">
                  <c:v>5.3702100000000003E-3</c:v>
                </c:pt>
                <c:pt idx="35344">
                  <c:v>-5.0627709999999998E-3</c:v>
                </c:pt>
                <c:pt idx="35345">
                  <c:v>-3.3193300000000002E-4</c:v>
                </c:pt>
                <c:pt idx="35346">
                  <c:v>1.0202080000000001E-3</c:v>
                </c:pt>
                <c:pt idx="35347">
                  <c:v>3.466055E-3</c:v>
                </c:pt>
                <c:pt idx="35348">
                  <c:v>7.1783199999999995E-4</c:v>
                </c:pt>
                <c:pt idx="35349">
                  <c:v>-1.109629E-3</c:v>
                </c:pt>
                <c:pt idx="35350">
                  <c:v>7.4113039999999996E-3</c:v>
                </c:pt>
                <c:pt idx="35351">
                  <c:v>-4.3052730000000001E-3</c:v>
                </c:pt>
                <c:pt idx="35352">
                  <c:v>-2.9489784000000002E-2</c:v>
                </c:pt>
                <c:pt idx="35353">
                  <c:v>-2.1738917999999999E-2</c:v>
                </c:pt>
                <c:pt idx="35354">
                  <c:v>-2.0934120000000001E-2</c:v>
                </c:pt>
                <c:pt idx="35355">
                  <c:v>-3.0667175000000001E-2</c:v>
                </c:pt>
                <c:pt idx="35356">
                  <c:v>-3.3598941E-2</c:v>
                </c:pt>
                <c:pt idx="35357">
                  <c:v>-1.3616177E-2</c:v>
                </c:pt>
                <c:pt idx="35358">
                  <c:v>1.242117E-3</c:v>
                </c:pt>
                <c:pt idx="35359">
                  <c:v>1.0706192999999999E-2</c:v>
                </c:pt>
                <c:pt idx="35360">
                  <c:v>2.0809401000000002E-2</c:v>
                </c:pt>
                <c:pt idx="35361">
                  <c:v>2.3840342E-2</c:v>
                </c:pt>
                <c:pt idx="35362">
                  <c:v>1.6129200999999999E-2</c:v>
                </c:pt>
                <c:pt idx="35363">
                  <c:v>1.717505E-3</c:v>
                </c:pt>
                <c:pt idx="35364">
                  <c:v>-1.6568400000000001E-4</c:v>
                </c:pt>
                <c:pt idx="35365">
                  <c:v>-3.110341E-3</c:v>
                </c:pt>
                <c:pt idx="35366">
                  <c:v>-6.9065180000000004E-3</c:v>
                </c:pt>
                <c:pt idx="35367">
                  <c:v>-4.33417E-3</c:v>
                </c:pt>
                <c:pt idx="35368">
                  <c:v>-7.0254260000000004E-3</c:v>
                </c:pt>
                <c:pt idx="35369">
                  <c:v>6.0962350000000002E-3</c:v>
                </c:pt>
                <c:pt idx="35370">
                  <c:v>3.0563309999999998E-3</c:v>
                </c:pt>
                <c:pt idx="35371">
                  <c:v>2.5766959999999998E-3</c:v>
                </c:pt>
                <c:pt idx="35372">
                  <c:v>1.2158946E-2</c:v>
                </c:pt>
                <c:pt idx="35373">
                  <c:v>2.1947661E-2</c:v>
                </c:pt>
                <c:pt idx="35374">
                  <c:v>1.3701540999999999E-2</c:v>
                </c:pt>
                <c:pt idx="35375">
                  <c:v>2.2339700000000001E-3</c:v>
                </c:pt>
                <c:pt idx="35376">
                  <c:v>9.0235430000000002E-3</c:v>
                </c:pt>
                <c:pt idx="35377">
                  <c:v>1.1090956000000001E-2</c:v>
                </c:pt>
                <c:pt idx="35378">
                  <c:v>3.0308700000000001E-4</c:v>
                </c:pt>
                <c:pt idx="35379">
                  <c:v>-1.898814E-3</c:v>
                </c:pt>
                <c:pt idx="35380">
                  <c:v>6.4293010000000001E-3</c:v>
                </c:pt>
                <c:pt idx="35381">
                  <c:v>1.4262989E-2</c:v>
                </c:pt>
                <c:pt idx="35382">
                  <c:v>4.980384E-3</c:v>
                </c:pt>
                <c:pt idx="35383">
                  <c:v>3.9510719999999999E-3</c:v>
                </c:pt>
                <c:pt idx="35384">
                  <c:v>1.1537844E-2</c:v>
                </c:pt>
                <c:pt idx="35385">
                  <c:v>8.15776E-3</c:v>
                </c:pt>
                <c:pt idx="35386">
                  <c:v>4.1532840000000001E-3</c:v>
                </c:pt>
                <c:pt idx="35387">
                  <c:v>5.0057620000000004E-3</c:v>
                </c:pt>
                <c:pt idx="35388">
                  <c:v>6.8087479999999999E-3</c:v>
                </c:pt>
                <c:pt idx="35389">
                  <c:v>-2.6114600000000002E-4</c:v>
                </c:pt>
                <c:pt idx="35390">
                  <c:v>1.1291987E-2</c:v>
                </c:pt>
                <c:pt idx="35391">
                  <c:v>8.5372130000000001E-3</c:v>
                </c:pt>
                <c:pt idx="35392">
                  <c:v>-2.7273240000000002E-3</c:v>
                </c:pt>
                <c:pt idx="35393">
                  <c:v>2.6448050000000001E-3</c:v>
                </c:pt>
                <c:pt idx="35394">
                  <c:v>1.1839590000000001E-3</c:v>
                </c:pt>
                <c:pt idx="35395">
                  <c:v>5.9139989999999996E-3</c:v>
                </c:pt>
                <c:pt idx="35396">
                  <c:v>4.0491279999999999E-3</c:v>
                </c:pt>
                <c:pt idx="35397">
                  <c:v>1.708476E-3</c:v>
                </c:pt>
                <c:pt idx="35398">
                  <c:v>3.467852E-3</c:v>
                </c:pt>
                <c:pt idx="35399">
                  <c:v>1.4286699999999999E-3</c:v>
                </c:pt>
                <c:pt idx="35400">
                  <c:v>5.1626709999999998E-3</c:v>
                </c:pt>
                <c:pt idx="35401">
                  <c:v>4.7469519999999996E-3</c:v>
                </c:pt>
                <c:pt idx="35402">
                  <c:v>1.097242E-3</c:v>
                </c:pt>
                <c:pt idx="35403">
                  <c:v>7.3237119999999996E-3</c:v>
                </c:pt>
                <c:pt idx="35404">
                  <c:v>1.028052E-3</c:v>
                </c:pt>
                <c:pt idx="35405">
                  <c:v>6.2446519999999998E-3</c:v>
                </c:pt>
                <c:pt idx="35406">
                  <c:v>2.0062040000000001E-3</c:v>
                </c:pt>
                <c:pt idx="35407">
                  <c:v>-1.5861742000000002E-2</c:v>
                </c:pt>
                <c:pt idx="35408">
                  <c:v>1.3000729999999999E-3</c:v>
                </c:pt>
                <c:pt idx="35409">
                  <c:v>1.9443657E-2</c:v>
                </c:pt>
                <c:pt idx="35410">
                  <c:v>3.2549089999999998E-3</c:v>
                </c:pt>
                <c:pt idx="35411">
                  <c:v>-8.0044030000000002E-3</c:v>
                </c:pt>
                <c:pt idx="35412" formatCode="0.00E+00">
                  <c:v>-5.6413199999999997E-5</c:v>
                </c:pt>
                <c:pt idx="35413">
                  <c:v>-5.1475790000000002E-3</c:v>
                </c:pt>
                <c:pt idx="35414">
                  <c:v>3.26319E-3</c:v>
                </c:pt>
                <c:pt idx="35415">
                  <c:v>-4.0158499999999998E-4</c:v>
                </c:pt>
                <c:pt idx="35416">
                  <c:v>3.342963E-3</c:v>
                </c:pt>
                <c:pt idx="35417">
                  <c:v>2.9064709999999999E-3</c:v>
                </c:pt>
                <c:pt idx="35418">
                  <c:v>7.2734199999999996E-4</c:v>
                </c:pt>
                <c:pt idx="35419">
                  <c:v>-5.0477229999999996E-3</c:v>
                </c:pt>
                <c:pt idx="35420">
                  <c:v>2.4541379999999998E-3</c:v>
                </c:pt>
                <c:pt idx="35421">
                  <c:v>8.4936539999999998E-3</c:v>
                </c:pt>
                <c:pt idx="35422">
                  <c:v>2.182532E-3</c:v>
                </c:pt>
                <c:pt idx="35423">
                  <c:v>5.0251899999999997E-3</c:v>
                </c:pt>
                <c:pt idx="35424">
                  <c:v>1.0361504000000001E-2</c:v>
                </c:pt>
                <c:pt idx="35425">
                  <c:v>-6.3261309999999996E-3</c:v>
                </c:pt>
                <c:pt idx="35426">
                  <c:v>-3.4748079999999998E-3</c:v>
                </c:pt>
                <c:pt idx="35427">
                  <c:v>1.2856495000000001E-2</c:v>
                </c:pt>
                <c:pt idx="35428">
                  <c:v>1.0129684E-2</c:v>
                </c:pt>
                <c:pt idx="35429">
                  <c:v>5.0084250000000004E-3</c:v>
                </c:pt>
                <c:pt idx="35430" formatCode="0.00E+00">
                  <c:v>4.6053400000000002E-5</c:v>
                </c:pt>
                <c:pt idx="35431">
                  <c:v>5.2000689999999999E-3</c:v>
                </c:pt>
                <c:pt idx="35432">
                  <c:v>-9.4730599999999997E-4</c:v>
                </c:pt>
                <c:pt idx="35433">
                  <c:v>-3.8126010000000001E-3</c:v>
                </c:pt>
                <c:pt idx="35434">
                  <c:v>6.3014819999999997E-3</c:v>
                </c:pt>
                <c:pt idx="35435">
                  <c:v>4.6170330000000004E-3</c:v>
                </c:pt>
                <c:pt idx="35436">
                  <c:v>-1.272212E-3</c:v>
                </c:pt>
                <c:pt idx="35437">
                  <c:v>3.274604E-3</c:v>
                </c:pt>
                <c:pt idx="35438">
                  <c:v>8.0401020000000004E-3</c:v>
                </c:pt>
                <c:pt idx="35439">
                  <c:v>5.592924E-3</c:v>
                </c:pt>
                <c:pt idx="35440">
                  <c:v>-8.3251099999999997E-4</c:v>
                </c:pt>
                <c:pt idx="35441">
                  <c:v>9.1327720000000008E-3</c:v>
                </c:pt>
                <c:pt idx="35442">
                  <c:v>1.9910380000000001E-3</c:v>
                </c:pt>
                <c:pt idx="35443">
                  <c:v>6.6957699999999998E-4</c:v>
                </c:pt>
                <c:pt idx="35444">
                  <c:v>2.1621499999999998E-3</c:v>
                </c:pt>
                <c:pt idx="35445">
                  <c:v>1.2593752E-2</c:v>
                </c:pt>
                <c:pt idx="35446">
                  <c:v>5.1384990000000004E-3</c:v>
                </c:pt>
                <c:pt idx="35447">
                  <c:v>3.8129400000000001E-4</c:v>
                </c:pt>
                <c:pt idx="35448">
                  <c:v>5.765053E-3</c:v>
                </c:pt>
                <c:pt idx="35449">
                  <c:v>-1.1381259999999999E-3</c:v>
                </c:pt>
                <c:pt idx="35450">
                  <c:v>9.7965359999999998E-3</c:v>
                </c:pt>
                <c:pt idx="35451">
                  <c:v>1.1510279999999999E-2</c:v>
                </c:pt>
                <c:pt idx="35452">
                  <c:v>7.4376950000000002E-3</c:v>
                </c:pt>
                <c:pt idx="35453">
                  <c:v>7.7839060000000002E-3</c:v>
                </c:pt>
                <c:pt idx="35454">
                  <c:v>8.2782570000000007E-3</c:v>
                </c:pt>
                <c:pt idx="35455">
                  <c:v>6.8729070000000001E-3</c:v>
                </c:pt>
                <c:pt idx="35456">
                  <c:v>5.3344220000000001E-3</c:v>
                </c:pt>
                <c:pt idx="35457">
                  <c:v>6.65535E-3</c:v>
                </c:pt>
                <c:pt idx="35458">
                  <c:v>2.32051E-3</c:v>
                </c:pt>
                <c:pt idx="35459">
                  <c:v>1.2880743E-2</c:v>
                </c:pt>
                <c:pt idx="35460">
                  <c:v>3.3611309999999998E-3</c:v>
                </c:pt>
                <c:pt idx="35461">
                  <c:v>4.4636800000000003E-3</c:v>
                </c:pt>
                <c:pt idx="35462">
                  <c:v>1.2725389E-2</c:v>
                </c:pt>
                <c:pt idx="35463">
                  <c:v>8.1194530000000004E-3</c:v>
                </c:pt>
                <c:pt idx="35464">
                  <c:v>3.770121E-3</c:v>
                </c:pt>
                <c:pt idx="35465">
                  <c:v>1.5676849E-2</c:v>
                </c:pt>
                <c:pt idx="35466">
                  <c:v>4.0347730000000002E-3</c:v>
                </c:pt>
                <c:pt idx="35467">
                  <c:v>7.0068609999999996E-3</c:v>
                </c:pt>
                <c:pt idx="35468">
                  <c:v>8.6114160000000002E-3</c:v>
                </c:pt>
                <c:pt idx="35469">
                  <c:v>3.9879010000000003E-3</c:v>
                </c:pt>
                <c:pt idx="35470">
                  <c:v>5.2660720000000001E-3</c:v>
                </c:pt>
                <c:pt idx="35471">
                  <c:v>5.6434409999999999E-3</c:v>
                </c:pt>
                <c:pt idx="35472">
                  <c:v>1.6130730999999999E-2</c:v>
                </c:pt>
                <c:pt idx="35473">
                  <c:v>1.1843309E-2</c:v>
                </c:pt>
                <c:pt idx="35474">
                  <c:v>7.8219899999999992E-3</c:v>
                </c:pt>
                <c:pt idx="35475">
                  <c:v>6.7268980000000003E-3</c:v>
                </c:pt>
                <c:pt idx="35476">
                  <c:v>-1.1779036999999999E-2</c:v>
                </c:pt>
                <c:pt idx="35477">
                  <c:v>2.6265329999999999E-3</c:v>
                </c:pt>
                <c:pt idx="35478">
                  <c:v>1.8240579999999999E-2</c:v>
                </c:pt>
                <c:pt idx="35479">
                  <c:v>-9.0008999999999998E-4</c:v>
                </c:pt>
                <c:pt idx="35480">
                  <c:v>1.3722666E-2</c:v>
                </c:pt>
                <c:pt idx="35481">
                  <c:v>1.6295812999999999E-2</c:v>
                </c:pt>
                <c:pt idx="35482">
                  <c:v>-2.2951619999999999E-3</c:v>
                </c:pt>
                <c:pt idx="35483">
                  <c:v>-2.46925E-4</c:v>
                </c:pt>
                <c:pt idx="35484">
                  <c:v>2.3048583000000001E-2</c:v>
                </c:pt>
                <c:pt idx="35485">
                  <c:v>-8.7801839999999999E-3</c:v>
                </c:pt>
                <c:pt idx="35486">
                  <c:v>-1.8641405E-2</c:v>
                </c:pt>
                <c:pt idx="35487">
                  <c:v>2.7872566000000001E-2</c:v>
                </c:pt>
                <c:pt idx="35488">
                  <c:v>-1.243213E-3</c:v>
                </c:pt>
                <c:pt idx="35489">
                  <c:v>-9.527242E-3</c:v>
                </c:pt>
                <c:pt idx="35490">
                  <c:v>4.2917442E-2</c:v>
                </c:pt>
                <c:pt idx="35491">
                  <c:v>3.7113614000000003E-2</c:v>
                </c:pt>
                <c:pt idx="35492">
                  <c:v>4.1023659999999997E-3</c:v>
                </c:pt>
                <c:pt idx="35493">
                  <c:v>9.3999259999999994E-3</c:v>
                </c:pt>
                <c:pt idx="35494">
                  <c:v>9.9547130000000005E-3</c:v>
                </c:pt>
                <c:pt idx="35495">
                  <c:v>4.4464980000000001E-3</c:v>
                </c:pt>
                <c:pt idx="35496">
                  <c:v>2.4233922000000001E-2</c:v>
                </c:pt>
                <c:pt idx="35497">
                  <c:v>1.5343491000000001E-2</c:v>
                </c:pt>
                <c:pt idx="35498">
                  <c:v>1.6161703999999999E-2</c:v>
                </c:pt>
                <c:pt idx="35499">
                  <c:v>2.0098655999999999E-2</c:v>
                </c:pt>
                <c:pt idx="35500">
                  <c:v>1.9870397000000001E-2</c:v>
                </c:pt>
                <c:pt idx="35501">
                  <c:v>2.1409350000000001E-3</c:v>
                </c:pt>
                <c:pt idx="35502">
                  <c:v>1.6069092E-2</c:v>
                </c:pt>
                <c:pt idx="35503">
                  <c:v>2.8257313999999999E-2</c:v>
                </c:pt>
                <c:pt idx="35504">
                  <c:v>-6.1004709999999997E-3</c:v>
                </c:pt>
                <c:pt idx="35505">
                  <c:v>-7.7487010000000002E-3</c:v>
                </c:pt>
                <c:pt idx="35506">
                  <c:v>8.8789839999999995E-3</c:v>
                </c:pt>
                <c:pt idx="35507">
                  <c:v>-2.2576942999999999E-2</c:v>
                </c:pt>
                <c:pt idx="35508">
                  <c:v>1.4883333E-2</c:v>
                </c:pt>
                <c:pt idx="35509">
                  <c:v>2.5828924E-2</c:v>
                </c:pt>
                <c:pt idx="35510">
                  <c:v>4.0573720000000001E-3</c:v>
                </c:pt>
                <c:pt idx="35511">
                  <c:v>-1.2063806999999999E-2</c:v>
                </c:pt>
                <c:pt idx="35512">
                  <c:v>7.6759259999999996E-3</c:v>
                </c:pt>
                <c:pt idx="35513">
                  <c:v>1.1905558E-2</c:v>
                </c:pt>
                <c:pt idx="35514">
                  <c:v>-6.6318669999999996E-3</c:v>
                </c:pt>
                <c:pt idx="35515">
                  <c:v>-5.7833839999999999E-3</c:v>
                </c:pt>
                <c:pt idx="35516">
                  <c:v>9.1409660000000004E-3</c:v>
                </c:pt>
                <c:pt idx="35517">
                  <c:v>3.9174429999999996E-3</c:v>
                </c:pt>
                <c:pt idx="35518">
                  <c:v>-8.0333799999999997E-3</c:v>
                </c:pt>
                <c:pt idx="35519">
                  <c:v>5.3480800000000001E-4</c:v>
                </c:pt>
                <c:pt idx="35520">
                  <c:v>6.6411839999999996E-3</c:v>
                </c:pt>
                <c:pt idx="35521">
                  <c:v>-3.0159700000000002E-3</c:v>
                </c:pt>
                <c:pt idx="35522">
                  <c:v>-3.4162060000000002E-3</c:v>
                </c:pt>
                <c:pt idx="35523">
                  <c:v>8.2524339999999995E-3</c:v>
                </c:pt>
                <c:pt idx="35524">
                  <c:v>1.6946019999999999E-3</c:v>
                </c:pt>
                <c:pt idx="35525">
                  <c:v>4.6528599999999998E-4</c:v>
                </c:pt>
                <c:pt idx="35526">
                  <c:v>9.5545200000000004E-3</c:v>
                </c:pt>
                <c:pt idx="35527">
                  <c:v>1.82869E-3</c:v>
                </c:pt>
                <c:pt idx="35528">
                  <c:v>-1.1657620000000001E-3</c:v>
                </c:pt>
                <c:pt idx="35529">
                  <c:v>5.063639E-3</c:v>
                </c:pt>
                <c:pt idx="35530">
                  <c:v>1.2038373999999999E-2</c:v>
                </c:pt>
                <c:pt idx="35531">
                  <c:v>-1.8201840000000001E-3</c:v>
                </c:pt>
                <c:pt idx="35532">
                  <c:v>6.0704289999999996E-3</c:v>
                </c:pt>
                <c:pt idx="35533">
                  <c:v>1.0001787E-2</c:v>
                </c:pt>
                <c:pt idx="35534">
                  <c:v>2.6320340000000001E-3</c:v>
                </c:pt>
                <c:pt idx="35535">
                  <c:v>-1.219695E-3</c:v>
                </c:pt>
                <c:pt idx="35536">
                  <c:v>2.0277630000000001E-3</c:v>
                </c:pt>
                <c:pt idx="35537">
                  <c:v>1.5540922E-2</c:v>
                </c:pt>
                <c:pt idx="35538">
                  <c:v>7.343446E-3</c:v>
                </c:pt>
                <c:pt idx="35539">
                  <c:v>8.0641489999999996E-3</c:v>
                </c:pt>
                <c:pt idx="35540">
                  <c:v>7.8263289999999999E-3</c:v>
                </c:pt>
                <c:pt idx="35541">
                  <c:v>8.189432E-3</c:v>
                </c:pt>
                <c:pt idx="35542">
                  <c:v>8.2964920000000008E-3</c:v>
                </c:pt>
                <c:pt idx="35543">
                  <c:v>7.9275600000000002E-3</c:v>
                </c:pt>
                <c:pt idx="35544">
                  <c:v>9.3989569999999995E-3</c:v>
                </c:pt>
                <c:pt idx="35545">
                  <c:v>1.2260025000000001E-2</c:v>
                </c:pt>
                <c:pt idx="35546">
                  <c:v>1.4656071999999999E-2</c:v>
                </c:pt>
                <c:pt idx="35547">
                  <c:v>6.6071200000000002E-3</c:v>
                </c:pt>
                <c:pt idx="35548">
                  <c:v>3.09277E-4</c:v>
                </c:pt>
                <c:pt idx="35549">
                  <c:v>5.3596579999999998E-3</c:v>
                </c:pt>
                <c:pt idx="35550">
                  <c:v>8.1799449999999992E-3</c:v>
                </c:pt>
                <c:pt idx="35551">
                  <c:v>2.1447448000000001E-2</c:v>
                </c:pt>
                <c:pt idx="35552">
                  <c:v>1.1564990000000001E-2</c:v>
                </c:pt>
                <c:pt idx="35553">
                  <c:v>8.9372570000000005E-3</c:v>
                </c:pt>
                <c:pt idx="35554">
                  <c:v>8.1939700000000001E-3</c:v>
                </c:pt>
                <c:pt idx="35555">
                  <c:v>3.5259620000000001E-3</c:v>
                </c:pt>
                <c:pt idx="35556">
                  <c:v>7.8008679999999999E-3</c:v>
                </c:pt>
                <c:pt idx="35557">
                  <c:v>9.8618219999999993E-3</c:v>
                </c:pt>
                <c:pt idx="35558">
                  <c:v>1.212764E-2</c:v>
                </c:pt>
                <c:pt idx="35559">
                  <c:v>9.2767519999999992E-3</c:v>
                </c:pt>
                <c:pt idx="35560">
                  <c:v>1.9136450000000001E-3</c:v>
                </c:pt>
                <c:pt idx="35561">
                  <c:v>1.0936918E-2</c:v>
                </c:pt>
                <c:pt idx="35562">
                  <c:v>1.2127351E-2</c:v>
                </c:pt>
                <c:pt idx="35563">
                  <c:v>4.8996880000000001E-3</c:v>
                </c:pt>
                <c:pt idx="35564">
                  <c:v>7.7918809999999996E-3</c:v>
                </c:pt>
                <c:pt idx="35565">
                  <c:v>1.5601006000000001E-2</c:v>
                </c:pt>
                <c:pt idx="35566">
                  <c:v>5.470875E-3</c:v>
                </c:pt>
                <c:pt idx="35567">
                  <c:v>9.4381859999999995E-3</c:v>
                </c:pt>
                <c:pt idx="35568">
                  <c:v>6.7007229999999996E-3</c:v>
                </c:pt>
                <c:pt idx="35569">
                  <c:v>1.1242744000000001E-2</c:v>
                </c:pt>
                <c:pt idx="35570">
                  <c:v>1.5352143E-2</c:v>
                </c:pt>
                <c:pt idx="35571">
                  <c:v>4.6961149999999998E-3</c:v>
                </c:pt>
                <c:pt idx="35572">
                  <c:v>9.2091080000000006E-3</c:v>
                </c:pt>
                <c:pt idx="35573">
                  <c:v>1.4951740999999999E-2</c:v>
                </c:pt>
                <c:pt idx="35574">
                  <c:v>5.327343E-3</c:v>
                </c:pt>
                <c:pt idx="35575">
                  <c:v>9.3670119999999992E-3</c:v>
                </c:pt>
                <c:pt idx="35576">
                  <c:v>1.2621662000000001E-2</c:v>
                </c:pt>
                <c:pt idx="35577">
                  <c:v>7.4347659999999998E-3</c:v>
                </c:pt>
                <c:pt idx="35578">
                  <c:v>6.6341299999999996E-4</c:v>
                </c:pt>
                <c:pt idx="35579">
                  <c:v>4.4622639999999996E-3</c:v>
                </c:pt>
                <c:pt idx="35580">
                  <c:v>1.4826221000000001E-2</c:v>
                </c:pt>
                <c:pt idx="35581">
                  <c:v>1.0730559000000001E-2</c:v>
                </c:pt>
                <c:pt idx="35582">
                  <c:v>9.2320200000000003E-4</c:v>
                </c:pt>
                <c:pt idx="35583">
                  <c:v>5.8173330000000001E-3</c:v>
                </c:pt>
                <c:pt idx="35584">
                  <c:v>1.1382807E-2</c:v>
                </c:pt>
                <c:pt idx="35585">
                  <c:v>9.1056980000000006E-3</c:v>
                </c:pt>
                <c:pt idx="35586">
                  <c:v>8.5613489999999993E-3</c:v>
                </c:pt>
                <c:pt idx="35587">
                  <c:v>1.06382E-2</c:v>
                </c:pt>
                <c:pt idx="35588">
                  <c:v>3.7928110000000001E-3</c:v>
                </c:pt>
                <c:pt idx="35589">
                  <c:v>3.4572130000000002E-3</c:v>
                </c:pt>
                <c:pt idx="35590">
                  <c:v>3.574126E-3</c:v>
                </c:pt>
                <c:pt idx="35591">
                  <c:v>9.7856609999999993E-3</c:v>
                </c:pt>
                <c:pt idx="35592">
                  <c:v>8.6735249999999996E-3</c:v>
                </c:pt>
                <c:pt idx="35593">
                  <c:v>3.9235590000000001E-3</c:v>
                </c:pt>
                <c:pt idx="35594">
                  <c:v>8.6304299999999997E-3</c:v>
                </c:pt>
                <c:pt idx="35595">
                  <c:v>7.6931059999999999E-3</c:v>
                </c:pt>
                <c:pt idx="35596">
                  <c:v>5.4499250000000004E-3</c:v>
                </c:pt>
                <c:pt idx="35597">
                  <c:v>4.4867650000000002E-3</c:v>
                </c:pt>
                <c:pt idx="35598">
                  <c:v>6.8788160000000003E-3</c:v>
                </c:pt>
                <c:pt idx="35599">
                  <c:v>7.2651499999999995E-4</c:v>
                </c:pt>
                <c:pt idx="35600">
                  <c:v>4.9870399999999999E-3</c:v>
                </c:pt>
                <c:pt idx="35601">
                  <c:v>4.4008379999999998E-3</c:v>
                </c:pt>
                <c:pt idx="35602">
                  <c:v>4.2991059999999996E-3</c:v>
                </c:pt>
                <c:pt idx="35603">
                  <c:v>-7.0543630000000001E-3</c:v>
                </c:pt>
                <c:pt idx="35604">
                  <c:v>2.468835E-3</c:v>
                </c:pt>
                <c:pt idx="35605">
                  <c:v>1.5260116000000001E-2</c:v>
                </c:pt>
                <c:pt idx="35606">
                  <c:v>1.3931732E-2</c:v>
                </c:pt>
                <c:pt idx="35607">
                  <c:v>-3.3185189999999998E-3</c:v>
                </c:pt>
                <c:pt idx="35608">
                  <c:v>-4.9823200000000004E-4</c:v>
                </c:pt>
                <c:pt idx="35609">
                  <c:v>3.4221690000000001E-3</c:v>
                </c:pt>
                <c:pt idx="35610">
                  <c:v>6.7485199999999998E-4</c:v>
                </c:pt>
                <c:pt idx="35611">
                  <c:v>4.59561E-3</c:v>
                </c:pt>
                <c:pt idx="35612">
                  <c:v>3.6195620000000002E-3</c:v>
                </c:pt>
                <c:pt idx="35613">
                  <c:v>8.1836600000000006E-3</c:v>
                </c:pt>
                <c:pt idx="35614">
                  <c:v>1.127266E-2</c:v>
                </c:pt>
                <c:pt idx="35615">
                  <c:v>-8.5853230000000006E-3</c:v>
                </c:pt>
                <c:pt idx="35616">
                  <c:v>8.9244289999999993E-3</c:v>
                </c:pt>
                <c:pt idx="35617">
                  <c:v>1.3518409E-2</c:v>
                </c:pt>
                <c:pt idx="35618">
                  <c:v>7.6426399999999996E-4</c:v>
                </c:pt>
                <c:pt idx="35619">
                  <c:v>9.46998E-4</c:v>
                </c:pt>
                <c:pt idx="35620">
                  <c:v>3.3861870000000001E-3</c:v>
                </c:pt>
                <c:pt idx="35621">
                  <c:v>1.3934128E-2</c:v>
                </c:pt>
                <c:pt idx="35622">
                  <c:v>3.8130199999999998E-4</c:v>
                </c:pt>
                <c:pt idx="35623">
                  <c:v>1.0996116E-2</c:v>
                </c:pt>
                <c:pt idx="35624">
                  <c:v>1.0202226999999999E-2</c:v>
                </c:pt>
                <c:pt idx="35625">
                  <c:v>1.3889001999999999E-2</c:v>
                </c:pt>
                <c:pt idx="35626">
                  <c:v>-1.6390910000000001E-3</c:v>
                </c:pt>
                <c:pt idx="35627">
                  <c:v>9.5940030000000003E-3</c:v>
                </c:pt>
                <c:pt idx="35628">
                  <c:v>8.2304639999999998E-3</c:v>
                </c:pt>
                <c:pt idx="35629">
                  <c:v>-1.3643730000000001E-3</c:v>
                </c:pt>
                <c:pt idx="35630">
                  <c:v>2.9163919999999999E-3</c:v>
                </c:pt>
                <c:pt idx="35631">
                  <c:v>1.8769793E-2</c:v>
                </c:pt>
                <c:pt idx="35632">
                  <c:v>2.3082630000000001E-3</c:v>
                </c:pt>
                <c:pt idx="35633">
                  <c:v>9.9581499999999994E-4</c:v>
                </c:pt>
                <c:pt idx="35634">
                  <c:v>4.877106E-3</c:v>
                </c:pt>
                <c:pt idx="35635">
                  <c:v>1.0927754E-2</c:v>
                </c:pt>
                <c:pt idx="35636">
                  <c:v>6.8283899999999997E-4</c:v>
                </c:pt>
                <c:pt idx="35637">
                  <c:v>4.3149119999999997E-3</c:v>
                </c:pt>
                <c:pt idx="35638">
                  <c:v>1.0154158999999999E-2</c:v>
                </c:pt>
                <c:pt idx="35639">
                  <c:v>7.3269600000000004E-3</c:v>
                </c:pt>
                <c:pt idx="35640">
                  <c:v>3.3596490000000001E-3</c:v>
                </c:pt>
                <c:pt idx="35641">
                  <c:v>7.9797170000000008E-3</c:v>
                </c:pt>
                <c:pt idx="35642">
                  <c:v>6.3277580000000002E-3</c:v>
                </c:pt>
                <c:pt idx="35643">
                  <c:v>3.4399830000000002E-3</c:v>
                </c:pt>
                <c:pt idx="35644">
                  <c:v>-1.3592999999999999E-3</c:v>
                </c:pt>
                <c:pt idx="35645">
                  <c:v>8.8438990000000006E-3</c:v>
                </c:pt>
                <c:pt idx="35646">
                  <c:v>1.4192857E-2</c:v>
                </c:pt>
                <c:pt idx="35647">
                  <c:v>-2.066249E-3</c:v>
                </c:pt>
                <c:pt idx="35648">
                  <c:v>1.56577E-3</c:v>
                </c:pt>
                <c:pt idx="35649">
                  <c:v>6.7341010000000001E-3</c:v>
                </c:pt>
                <c:pt idx="35650">
                  <c:v>2.9409610000000002E-3</c:v>
                </c:pt>
                <c:pt idx="35651" formatCode="0.00E+00">
                  <c:v>2.4226000000000001E-5</c:v>
                </c:pt>
                <c:pt idx="35652">
                  <c:v>1.2601803E-2</c:v>
                </c:pt>
                <c:pt idx="35653">
                  <c:v>6.0508030000000004E-3</c:v>
                </c:pt>
                <c:pt idx="35654">
                  <c:v>7.064402E-3</c:v>
                </c:pt>
                <c:pt idx="35655">
                  <c:v>9.0838080000000005E-3</c:v>
                </c:pt>
                <c:pt idx="35656">
                  <c:v>3.5689599999999999E-4</c:v>
                </c:pt>
                <c:pt idx="35657">
                  <c:v>1.5693250000000001E-3</c:v>
                </c:pt>
                <c:pt idx="35658">
                  <c:v>4.8873570000000002E-3</c:v>
                </c:pt>
                <c:pt idx="35659">
                  <c:v>8.712226E-3</c:v>
                </c:pt>
                <c:pt idx="35660">
                  <c:v>5.1079029999999996E-3</c:v>
                </c:pt>
                <c:pt idx="35661">
                  <c:v>-1.3690729999999999E-3</c:v>
                </c:pt>
                <c:pt idx="35662">
                  <c:v>6.4816600000000002E-3</c:v>
                </c:pt>
                <c:pt idx="35663" formatCode="0.00E+00">
                  <c:v>-3.2499400000000003E-5</c:v>
                </c:pt>
                <c:pt idx="35664">
                  <c:v>3.230938E-3</c:v>
                </c:pt>
                <c:pt idx="35665">
                  <c:v>4.9727E-3</c:v>
                </c:pt>
                <c:pt idx="35666">
                  <c:v>5.5775039999999996E-3</c:v>
                </c:pt>
                <c:pt idx="35667">
                  <c:v>5.152027E-3</c:v>
                </c:pt>
                <c:pt idx="35668">
                  <c:v>1.923477E-3</c:v>
                </c:pt>
                <c:pt idx="35669">
                  <c:v>3.2069830000000001E-3</c:v>
                </c:pt>
                <c:pt idx="35670">
                  <c:v>9.5154790000000003E-3</c:v>
                </c:pt>
                <c:pt idx="35671">
                  <c:v>3.5507030000000001E-3</c:v>
                </c:pt>
                <c:pt idx="35672">
                  <c:v>-6.022828E-3</c:v>
                </c:pt>
                <c:pt idx="35673">
                  <c:v>1.6189100000000001E-3</c:v>
                </c:pt>
                <c:pt idx="35674">
                  <c:v>1.4263865000000001E-2</c:v>
                </c:pt>
                <c:pt idx="35675">
                  <c:v>1.7838179999999999E-3</c:v>
                </c:pt>
                <c:pt idx="35676">
                  <c:v>-6.6339019999999997E-3</c:v>
                </c:pt>
                <c:pt idx="35677">
                  <c:v>1.764629E-3</c:v>
                </c:pt>
                <c:pt idx="35678">
                  <c:v>5.8062419999999997E-3</c:v>
                </c:pt>
                <c:pt idx="35679">
                  <c:v>-3.0002799999999998E-4</c:v>
                </c:pt>
                <c:pt idx="35680">
                  <c:v>7.5538299999999999E-4</c:v>
                </c:pt>
                <c:pt idx="35681">
                  <c:v>2.083409E-3</c:v>
                </c:pt>
                <c:pt idx="35682">
                  <c:v>-2.2173290000000001E-3</c:v>
                </c:pt>
                <c:pt idx="35683">
                  <c:v>1.4893269999999999E-3</c:v>
                </c:pt>
                <c:pt idx="35684">
                  <c:v>2.6792270000000002E-3</c:v>
                </c:pt>
                <c:pt idx="35685">
                  <c:v>1.437731E-3</c:v>
                </c:pt>
                <c:pt idx="35686" formatCode="0.00E+00">
                  <c:v>-8.69287E-5</c:v>
                </c:pt>
                <c:pt idx="35687">
                  <c:v>2.0733029999999999E-3</c:v>
                </c:pt>
                <c:pt idx="35688">
                  <c:v>-2.0689499999999999E-4</c:v>
                </c:pt>
                <c:pt idx="35689">
                  <c:v>1.063965E-3</c:v>
                </c:pt>
                <c:pt idx="35690">
                  <c:v>-3.9704739999999999E-3</c:v>
                </c:pt>
                <c:pt idx="35691">
                  <c:v>-4.8802100000000003E-3</c:v>
                </c:pt>
                <c:pt idx="35692">
                  <c:v>2.4189810000000002E-3</c:v>
                </c:pt>
                <c:pt idx="35693">
                  <c:v>7.0196329999999999E-3</c:v>
                </c:pt>
                <c:pt idx="35694">
                  <c:v>-1.563203E-3</c:v>
                </c:pt>
                <c:pt idx="35695">
                  <c:v>-1.5475980000000001E-3</c:v>
                </c:pt>
                <c:pt idx="35696">
                  <c:v>7.5540210000000002E-3</c:v>
                </c:pt>
                <c:pt idx="35697">
                  <c:v>-1.508969E-3</c:v>
                </c:pt>
                <c:pt idx="35698">
                  <c:v>-2.3497290000000001E-3</c:v>
                </c:pt>
                <c:pt idx="35699">
                  <c:v>4.883147E-3</c:v>
                </c:pt>
                <c:pt idx="35700">
                  <c:v>4.4602369999999997E-3</c:v>
                </c:pt>
                <c:pt idx="35701">
                  <c:v>5.3851970000000004E-3</c:v>
                </c:pt>
                <c:pt idx="35702">
                  <c:v>2.49913E-3</c:v>
                </c:pt>
                <c:pt idx="35703">
                  <c:v>4.542613E-3</c:v>
                </c:pt>
                <c:pt idx="35704">
                  <c:v>2.2778609999999999E-3</c:v>
                </c:pt>
                <c:pt idx="35705">
                  <c:v>-1.0884829999999999E-3</c:v>
                </c:pt>
                <c:pt idx="35706">
                  <c:v>1.1821190000000001E-2</c:v>
                </c:pt>
                <c:pt idx="35707">
                  <c:v>6.9959719999999996E-3</c:v>
                </c:pt>
                <c:pt idx="35708">
                  <c:v>3.0797600000000001E-4</c:v>
                </c:pt>
                <c:pt idx="35709">
                  <c:v>1.929999E-3</c:v>
                </c:pt>
                <c:pt idx="35710">
                  <c:v>3.3907429999999999E-3</c:v>
                </c:pt>
                <c:pt idx="35711">
                  <c:v>3.9619879999999996E-3</c:v>
                </c:pt>
                <c:pt idx="35712">
                  <c:v>6.6339700000000003E-4</c:v>
                </c:pt>
                <c:pt idx="35713">
                  <c:v>3.8907360000000001E-3</c:v>
                </c:pt>
                <c:pt idx="35714">
                  <c:v>5.5754519999999998E-3</c:v>
                </c:pt>
                <c:pt idx="35715">
                  <c:v>1.2541349E-2</c:v>
                </c:pt>
                <c:pt idx="35716">
                  <c:v>-2.5318760000000002E-3</c:v>
                </c:pt>
                <c:pt idx="35717">
                  <c:v>-2.665485E-3</c:v>
                </c:pt>
                <c:pt idx="35718">
                  <c:v>8.9570819999999999E-3</c:v>
                </c:pt>
                <c:pt idx="35719">
                  <c:v>3.7842560000000002E-3</c:v>
                </c:pt>
                <c:pt idx="35720">
                  <c:v>-4.4987070000000002E-3</c:v>
                </c:pt>
                <c:pt idx="35721">
                  <c:v>6.1406270000000001E-3</c:v>
                </c:pt>
                <c:pt idx="35722">
                  <c:v>3.2724030000000001E-3</c:v>
                </c:pt>
                <c:pt idx="35723">
                  <c:v>8.3047100000000005E-4</c:v>
                </c:pt>
                <c:pt idx="35724">
                  <c:v>-8.0204699999999996E-4</c:v>
                </c:pt>
                <c:pt idx="35725">
                  <c:v>6.8531449999999997E-3</c:v>
                </c:pt>
                <c:pt idx="35726">
                  <c:v>9.6252290000000008E-3</c:v>
                </c:pt>
                <c:pt idx="35727">
                  <c:v>-3.3040140000000001E-3</c:v>
                </c:pt>
                <c:pt idx="35728">
                  <c:v>-5.4313470000000004E-3</c:v>
                </c:pt>
                <c:pt idx="35729">
                  <c:v>1.522001E-3</c:v>
                </c:pt>
                <c:pt idx="35730">
                  <c:v>5.3715999999999998E-3</c:v>
                </c:pt>
                <c:pt idx="35731">
                  <c:v>-9.3968009999999998E-3</c:v>
                </c:pt>
                <c:pt idx="35732">
                  <c:v>4.4550989999999997E-3</c:v>
                </c:pt>
                <c:pt idx="35733">
                  <c:v>9.3098590000000002E-3</c:v>
                </c:pt>
                <c:pt idx="35734">
                  <c:v>-5.9172970000000002E-3</c:v>
                </c:pt>
                <c:pt idx="35735">
                  <c:v>-8.4396680000000009E-3</c:v>
                </c:pt>
                <c:pt idx="35736">
                  <c:v>-2.9980300000000001E-3</c:v>
                </c:pt>
                <c:pt idx="35737">
                  <c:v>1.3435020000000001E-3</c:v>
                </c:pt>
                <c:pt idx="35738">
                  <c:v>-4.806004E-3</c:v>
                </c:pt>
                <c:pt idx="35739">
                  <c:v>-2.006861E-3</c:v>
                </c:pt>
                <c:pt idx="35740">
                  <c:v>2.7786500000000002E-4</c:v>
                </c:pt>
                <c:pt idx="35741">
                  <c:v>-1.626548E-3</c:v>
                </c:pt>
                <c:pt idx="35742">
                  <c:v>-5.4231499999999998E-3</c:v>
                </c:pt>
                <c:pt idx="35743">
                  <c:v>-4.6036430000000001E-3</c:v>
                </c:pt>
                <c:pt idx="35744">
                  <c:v>4.7605640000000001E-3</c:v>
                </c:pt>
                <c:pt idx="35745">
                  <c:v>-4.5736930000000002E-3</c:v>
                </c:pt>
                <c:pt idx="35746">
                  <c:v>-3.0421100000000002E-3</c:v>
                </c:pt>
                <c:pt idx="35747">
                  <c:v>-2.8184590000000002E-3</c:v>
                </c:pt>
                <c:pt idx="35748">
                  <c:v>1.4806820000000001E-3</c:v>
                </c:pt>
                <c:pt idx="35749">
                  <c:v>-4.2656100000000004E-3</c:v>
                </c:pt>
                <c:pt idx="35750">
                  <c:v>-4.4104859999999999E-3</c:v>
                </c:pt>
                <c:pt idx="35751">
                  <c:v>3.7421310000000001E-3</c:v>
                </c:pt>
                <c:pt idx="35752">
                  <c:v>4.36105E-3</c:v>
                </c:pt>
                <c:pt idx="35753">
                  <c:v>-1.4169969999999999E-3</c:v>
                </c:pt>
                <c:pt idx="35754">
                  <c:v>-5.3483549999999999E-3</c:v>
                </c:pt>
                <c:pt idx="35755">
                  <c:v>-5.0882E-4</c:v>
                </c:pt>
                <c:pt idx="35756">
                  <c:v>7.7307340000000004E-3</c:v>
                </c:pt>
                <c:pt idx="35757">
                  <c:v>4.6232899999999998E-4</c:v>
                </c:pt>
                <c:pt idx="35758">
                  <c:v>9.5980800000000004E-4</c:v>
                </c:pt>
                <c:pt idx="35759">
                  <c:v>-1.7369900000000001E-3</c:v>
                </c:pt>
                <c:pt idx="35760">
                  <c:v>-4.7671349999999996E-3</c:v>
                </c:pt>
                <c:pt idx="35761">
                  <c:v>2.0847539999999999E-3</c:v>
                </c:pt>
                <c:pt idx="35762">
                  <c:v>3.570798E-3</c:v>
                </c:pt>
                <c:pt idx="35763">
                  <c:v>7.5668800000000004E-4</c:v>
                </c:pt>
                <c:pt idx="35764">
                  <c:v>-1.8662590000000001E-3</c:v>
                </c:pt>
                <c:pt idx="35765">
                  <c:v>-3.377484E-3</c:v>
                </c:pt>
                <c:pt idx="35766">
                  <c:v>-2.4504380000000001E-3</c:v>
                </c:pt>
                <c:pt idx="35767">
                  <c:v>3.6619339999999999E-3</c:v>
                </c:pt>
                <c:pt idx="35768">
                  <c:v>4.4084179999999999E-3</c:v>
                </c:pt>
                <c:pt idx="35769">
                  <c:v>-4.3461150000000002E-3</c:v>
                </c:pt>
                <c:pt idx="35770">
                  <c:v>4.2566940000000001E-3</c:v>
                </c:pt>
                <c:pt idx="35771">
                  <c:v>4.6965199999999998E-4</c:v>
                </c:pt>
                <c:pt idx="35772">
                  <c:v>-4.7514749999999998E-3</c:v>
                </c:pt>
                <c:pt idx="35773">
                  <c:v>1.3540480000000001E-3</c:v>
                </c:pt>
                <c:pt idx="35774">
                  <c:v>1.0821400000000001E-3</c:v>
                </c:pt>
                <c:pt idx="35775">
                  <c:v>-5.4097140000000004E-3</c:v>
                </c:pt>
                <c:pt idx="35776">
                  <c:v>-1.2828799999999999E-3</c:v>
                </c:pt>
                <c:pt idx="35777">
                  <c:v>1.1270239999999999E-3</c:v>
                </c:pt>
                <c:pt idx="35778">
                  <c:v>-4.7220760000000004E-3</c:v>
                </c:pt>
                <c:pt idx="35779">
                  <c:v>-6.3851489999999997E-3</c:v>
                </c:pt>
                <c:pt idx="35780">
                  <c:v>-1.101171E-3</c:v>
                </c:pt>
                <c:pt idx="35781">
                  <c:v>-3.0851989999999998E-3</c:v>
                </c:pt>
                <c:pt idx="35782">
                  <c:v>-5.3440919999999999E-3</c:v>
                </c:pt>
                <c:pt idx="35783">
                  <c:v>-3.5056570000000001E-3</c:v>
                </c:pt>
                <c:pt idx="35784">
                  <c:v>-5.0705300000000002E-3</c:v>
                </c:pt>
                <c:pt idx="35785">
                  <c:v>-8.6935199999999999E-4</c:v>
                </c:pt>
                <c:pt idx="35786">
                  <c:v>-4.2012320000000001E-3</c:v>
                </c:pt>
                <c:pt idx="35787">
                  <c:v>-4.5289939999999997E-3</c:v>
                </c:pt>
                <c:pt idx="35788">
                  <c:v>4.0466510000000001E-3</c:v>
                </c:pt>
                <c:pt idx="35789">
                  <c:v>-3.2473720000000001E-3</c:v>
                </c:pt>
                <c:pt idx="35790">
                  <c:v>-2.120322E-3</c:v>
                </c:pt>
                <c:pt idx="35791">
                  <c:v>-4.9402500000000004E-4</c:v>
                </c:pt>
                <c:pt idx="35792">
                  <c:v>-3.3939410000000001E-3</c:v>
                </c:pt>
                <c:pt idx="35793">
                  <c:v>8.939677E-3</c:v>
                </c:pt>
                <c:pt idx="35794">
                  <c:v>-6.1149059999999998E-3</c:v>
                </c:pt>
                <c:pt idx="35795">
                  <c:v>-6.2358680000000003E-3</c:v>
                </c:pt>
                <c:pt idx="35796">
                  <c:v>2.749371E-3</c:v>
                </c:pt>
                <c:pt idx="35797">
                  <c:v>-4.0610220000000001E-3</c:v>
                </c:pt>
                <c:pt idx="35798">
                  <c:v>-2.4767080000000002E-3</c:v>
                </c:pt>
                <c:pt idx="35799">
                  <c:v>2.020586E-3</c:v>
                </c:pt>
                <c:pt idx="35800">
                  <c:v>2.438436E-3</c:v>
                </c:pt>
                <c:pt idx="35801">
                  <c:v>-3.384967E-3</c:v>
                </c:pt>
                <c:pt idx="35802">
                  <c:v>-4.4840540000000003E-3</c:v>
                </c:pt>
                <c:pt idx="35803">
                  <c:v>2.8585080000000001E-3</c:v>
                </c:pt>
                <c:pt idx="35804">
                  <c:v>1.546901E-3</c:v>
                </c:pt>
                <c:pt idx="35805">
                  <c:v>-3.0564780000000001E-3</c:v>
                </c:pt>
                <c:pt idx="35806">
                  <c:v>-3.927598E-3</c:v>
                </c:pt>
                <c:pt idx="35807">
                  <c:v>-1.4552670000000001E-3</c:v>
                </c:pt>
                <c:pt idx="35808">
                  <c:v>1.2885869999999999E-3</c:v>
                </c:pt>
                <c:pt idx="35809">
                  <c:v>-3.391851E-3</c:v>
                </c:pt>
                <c:pt idx="35810">
                  <c:v>-6.1716590000000003E-3</c:v>
                </c:pt>
                <c:pt idx="35811">
                  <c:v>-3.4671239999999998E-3</c:v>
                </c:pt>
                <c:pt idx="35812">
                  <c:v>-7.7779829999999996E-3</c:v>
                </c:pt>
                <c:pt idx="35813">
                  <c:v>1.329046E-3</c:v>
                </c:pt>
                <c:pt idx="35814">
                  <c:v>-1.2526219999999999E-3</c:v>
                </c:pt>
                <c:pt idx="35815">
                  <c:v>-5.2459899999999999E-3</c:v>
                </c:pt>
                <c:pt idx="35816">
                  <c:v>5.0998570000000002E-3</c:v>
                </c:pt>
                <c:pt idx="35817">
                  <c:v>5.0535200000000004E-4</c:v>
                </c:pt>
                <c:pt idx="35818">
                  <c:v>-3.4624920000000002E-3</c:v>
                </c:pt>
                <c:pt idx="35819">
                  <c:v>5.5776350000000001E-3</c:v>
                </c:pt>
                <c:pt idx="35820">
                  <c:v>5.4825499999999999E-4</c:v>
                </c:pt>
                <c:pt idx="35821">
                  <c:v>-9.3909949999999992E-3</c:v>
                </c:pt>
                <c:pt idx="35822">
                  <c:v>-2.3671730000000002E-3</c:v>
                </c:pt>
                <c:pt idx="35823">
                  <c:v>8.2891990000000006E-3</c:v>
                </c:pt>
                <c:pt idx="35824">
                  <c:v>-2.63276E-4</c:v>
                </c:pt>
                <c:pt idx="35825">
                  <c:v>-1.0126026E-2</c:v>
                </c:pt>
                <c:pt idx="35826">
                  <c:v>3.0133989999999999E-3</c:v>
                </c:pt>
                <c:pt idx="35827">
                  <c:v>1.8117900000000001E-4</c:v>
                </c:pt>
                <c:pt idx="35828">
                  <c:v>-6.0237190000000003E-3</c:v>
                </c:pt>
                <c:pt idx="35829">
                  <c:v>2.7349639999999999E-3</c:v>
                </c:pt>
                <c:pt idx="35830">
                  <c:v>-1.0352740000000001E-3</c:v>
                </c:pt>
                <c:pt idx="35831">
                  <c:v>-4.306168E-3</c:v>
                </c:pt>
                <c:pt idx="35832">
                  <c:v>-1.692275E-3</c:v>
                </c:pt>
                <c:pt idx="35833">
                  <c:v>2.7635810000000002E-3</c:v>
                </c:pt>
                <c:pt idx="35834">
                  <c:v>-1.183489E-3</c:v>
                </c:pt>
                <c:pt idx="35835">
                  <c:v>-9.5823700000000002E-4</c:v>
                </c:pt>
                <c:pt idx="35836">
                  <c:v>-3.3106299999999998E-4</c:v>
                </c:pt>
                <c:pt idx="35837">
                  <c:v>4.8200869999999998E-3</c:v>
                </c:pt>
                <c:pt idx="35838">
                  <c:v>3.1689280000000001E-3</c:v>
                </c:pt>
                <c:pt idx="35839">
                  <c:v>-1.1363510000000001E-3</c:v>
                </c:pt>
                <c:pt idx="35840">
                  <c:v>-7.6062350000000003E-3</c:v>
                </c:pt>
                <c:pt idx="35841">
                  <c:v>3.597556E-3</c:v>
                </c:pt>
                <c:pt idx="35842">
                  <c:v>-2.8060149999999998E-3</c:v>
                </c:pt>
                <c:pt idx="35843">
                  <c:v>1.8233959999999999E-3</c:v>
                </c:pt>
                <c:pt idx="35844">
                  <c:v>9.8876099999999989E-4</c:v>
                </c:pt>
                <c:pt idx="35845">
                  <c:v>-7.397748E-3</c:v>
                </c:pt>
                <c:pt idx="35846">
                  <c:v>-8.0243000000000003E-4</c:v>
                </c:pt>
                <c:pt idx="35847">
                  <c:v>5.0705500000000001E-3</c:v>
                </c:pt>
                <c:pt idx="35848">
                  <c:v>3.9046189999999998E-3</c:v>
                </c:pt>
                <c:pt idx="35849">
                  <c:v>9.2658199999999993E-3</c:v>
                </c:pt>
                <c:pt idx="35850">
                  <c:v>-8.6258289999999998E-3</c:v>
                </c:pt>
                <c:pt idx="35851">
                  <c:v>-2.1844669999999998E-3</c:v>
                </c:pt>
                <c:pt idx="35852">
                  <c:v>2.7767349999999998E-3</c:v>
                </c:pt>
                <c:pt idx="35853">
                  <c:v>-6.3923019999999999E-3</c:v>
                </c:pt>
                <c:pt idx="35854">
                  <c:v>5.565558E-3</c:v>
                </c:pt>
                <c:pt idx="35855">
                  <c:v>-8.8462999999999996E-4</c:v>
                </c:pt>
                <c:pt idx="35856">
                  <c:v>-2.4939789999999999E-3</c:v>
                </c:pt>
                <c:pt idx="35857">
                  <c:v>-4.2846619999999998E-3</c:v>
                </c:pt>
                <c:pt idx="35858">
                  <c:v>-1.1187575999999999E-2</c:v>
                </c:pt>
                <c:pt idx="35859">
                  <c:v>4.2600379999999998E-3</c:v>
                </c:pt>
                <c:pt idx="35860">
                  <c:v>5.5085280000000004E-3</c:v>
                </c:pt>
                <c:pt idx="35861">
                  <c:v>-3.5548450000000001E-3</c:v>
                </c:pt>
                <c:pt idx="35862">
                  <c:v>2.8074469999999998E-3</c:v>
                </c:pt>
                <c:pt idx="35863">
                  <c:v>9.1144610000000008E-3</c:v>
                </c:pt>
                <c:pt idx="35864">
                  <c:v>-8.6008869999999998E-3</c:v>
                </c:pt>
                <c:pt idx="35865">
                  <c:v>-4.5437899999999998E-3</c:v>
                </c:pt>
                <c:pt idx="35866">
                  <c:v>2.9697870000000002E-3</c:v>
                </c:pt>
                <c:pt idx="35867">
                  <c:v>-9.8938699999999999E-4</c:v>
                </c:pt>
                <c:pt idx="35868">
                  <c:v>-9.0203500000000003E-4</c:v>
                </c:pt>
                <c:pt idx="35869">
                  <c:v>2.0497610999999999E-2</c:v>
                </c:pt>
                <c:pt idx="35870">
                  <c:v>3.1583010000000001E-3</c:v>
                </c:pt>
                <c:pt idx="35871">
                  <c:v>-2.1409175999999999E-2</c:v>
                </c:pt>
                <c:pt idx="35872">
                  <c:v>-3.6221909999999999E-3</c:v>
                </c:pt>
                <c:pt idx="35873">
                  <c:v>-9.1219890000000005E-3</c:v>
                </c:pt>
                <c:pt idx="35874">
                  <c:v>-4.0386399999999998E-4</c:v>
                </c:pt>
                <c:pt idx="35875">
                  <c:v>9.9174559999999998E-3</c:v>
                </c:pt>
                <c:pt idx="35876">
                  <c:v>5.6699799999999998E-3</c:v>
                </c:pt>
                <c:pt idx="35877">
                  <c:v>-7.6198719999999998E-3</c:v>
                </c:pt>
                <c:pt idx="35878">
                  <c:v>-7.8896509999999993E-3</c:v>
                </c:pt>
                <c:pt idx="35879">
                  <c:v>7.5872600000000004E-4</c:v>
                </c:pt>
                <c:pt idx="35880">
                  <c:v>-1.573404E-3</c:v>
                </c:pt>
                <c:pt idx="35881">
                  <c:v>-4.7642739999999998E-3</c:v>
                </c:pt>
                <c:pt idx="35882">
                  <c:v>2.8148159999999999E-3</c:v>
                </c:pt>
                <c:pt idx="35883">
                  <c:v>8.4969799999999997E-4</c:v>
                </c:pt>
                <c:pt idx="35884">
                  <c:v>-3.8281439999999999E-3</c:v>
                </c:pt>
                <c:pt idx="35885">
                  <c:v>-5.5803679999999996E-3</c:v>
                </c:pt>
                <c:pt idx="35886">
                  <c:v>2.7982020000000001E-3</c:v>
                </c:pt>
                <c:pt idx="35887">
                  <c:v>4.0881870000000001E-3</c:v>
                </c:pt>
                <c:pt idx="35888">
                  <c:v>-6.8688569999999999E-3</c:v>
                </c:pt>
                <c:pt idx="35889">
                  <c:v>1.157403E-3</c:v>
                </c:pt>
                <c:pt idx="35890">
                  <c:v>8.2067900000000003E-3</c:v>
                </c:pt>
                <c:pt idx="35891">
                  <c:v>-6.9322009999999998E-3</c:v>
                </c:pt>
                <c:pt idx="35892">
                  <c:v>-1.0349570000000001E-2</c:v>
                </c:pt>
                <c:pt idx="35893">
                  <c:v>5.3450620000000003E-3</c:v>
                </c:pt>
                <c:pt idx="35894">
                  <c:v>1.0846886E-2</c:v>
                </c:pt>
                <c:pt idx="35895">
                  <c:v>-5.8393899999999999E-3</c:v>
                </c:pt>
                <c:pt idx="35896">
                  <c:v>-8.3078299999999998E-4</c:v>
                </c:pt>
                <c:pt idx="35897">
                  <c:v>8.4027990000000007E-3</c:v>
                </c:pt>
                <c:pt idx="35898">
                  <c:v>-5.4086200000000003E-3</c:v>
                </c:pt>
                <c:pt idx="35899">
                  <c:v>-9.4988910000000006E-3</c:v>
                </c:pt>
                <c:pt idx="35900">
                  <c:v>6.8910009999999999E-3</c:v>
                </c:pt>
                <c:pt idx="35901">
                  <c:v>8.2584430000000007E-3</c:v>
                </c:pt>
                <c:pt idx="35902">
                  <c:v>-7.6462209999999999E-3</c:v>
                </c:pt>
                <c:pt idx="35903">
                  <c:v>-9.2007960000000007E-3</c:v>
                </c:pt>
                <c:pt idx="35904">
                  <c:v>-1.6624529999999999E-3</c:v>
                </c:pt>
                <c:pt idx="35905">
                  <c:v>-7.7282999999999996E-4</c:v>
                </c:pt>
                <c:pt idx="35906">
                  <c:v>-2.758749E-3</c:v>
                </c:pt>
                <c:pt idx="35907">
                  <c:v>-3.7301100000000002E-4</c:v>
                </c:pt>
                <c:pt idx="35908">
                  <c:v>1.8691039999999999E-3</c:v>
                </c:pt>
                <c:pt idx="35909">
                  <c:v>-1.5874649999999999E-3</c:v>
                </c:pt>
                <c:pt idx="35910">
                  <c:v>-4.1875089999999998E-3</c:v>
                </c:pt>
                <c:pt idx="35911">
                  <c:v>1.177649E-3</c:v>
                </c:pt>
                <c:pt idx="35912">
                  <c:v>-1.7720679999999999E-3</c:v>
                </c:pt>
                <c:pt idx="35913">
                  <c:v>-2.2744219999999999E-3</c:v>
                </c:pt>
                <c:pt idx="35914">
                  <c:v>-1.40197E-3</c:v>
                </c:pt>
                <c:pt idx="35915">
                  <c:v>3.8511200000000001E-4</c:v>
                </c:pt>
                <c:pt idx="35916">
                  <c:v>-2.1143600000000001E-4</c:v>
                </c:pt>
                <c:pt idx="35917">
                  <c:v>-2.4839749999999998E-3</c:v>
                </c:pt>
                <c:pt idx="35918" formatCode="0.00E+00">
                  <c:v>5.5615300000000003E-5</c:v>
                </c:pt>
                <c:pt idx="35919">
                  <c:v>-1.1527766E-2</c:v>
                </c:pt>
                <c:pt idx="35920">
                  <c:v>-1.847708E-3</c:v>
                </c:pt>
                <c:pt idx="35921">
                  <c:v>6.6257130000000001E-3</c:v>
                </c:pt>
                <c:pt idx="35922">
                  <c:v>-8.4523059999999997E-3</c:v>
                </c:pt>
                <c:pt idx="35923">
                  <c:v>-2.4586880000000001E-3</c:v>
                </c:pt>
                <c:pt idx="35924">
                  <c:v>2.4428610000000002E-3</c:v>
                </c:pt>
                <c:pt idx="35925">
                  <c:v>3.9614869999999996E-3</c:v>
                </c:pt>
                <c:pt idx="35926">
                  <c:v>-2.2524670000000002E-3</c:v>
                </c:pt>
                <c:pt idx="35927">
                  <c:v>-5.7972129999999998E-3</c:v>
                </c:pt>
                <c:pt idx="35928">
                  <c:v>6.3352099999999995E-4</c:v>
                </c:pt>
                <c:pt idx="35929">
                  <c:v>1.2519709999999999E-3</c:v>
                </c:pt>
                <c:pt idx="35930">
                  <c:v>1.22791E-4</c:v>
                </c:pt>
                <c:pt idx="35931">
                  <c:v>5.5256100000000002E-4</c:v>
                </c:pt>
                <c:pt idx="35932">
                  <c:v>6.8807640000000002E-3</c:v>
                </c:pt>
                <c:pt idx="35933">
                  <c:v>-4.2528339999999996E-3</c:v>
                </c:pt>
                <c:pt idx="35934">
                  <c:v>5.29671E-4</c:v>
                </c:pt>
                <c:pt idx="35935">
                  <c:v>3.448254E-3</c:v>
                </c:pt>
                <c:pt idx="35936">
                  <c:v>-1.355289E-3</c:v>
                </c:pt>
                <c:pt idx="35937">
                  <c:v>5.2194920000000001E-3</c:v>
                </c:pt>
                <c:pt idx="35938">
                  <c:v>3.0729849999999999E-3</c:v>
                </c:pt>
                <c:pt idx="35939">
                  <c:v>3.5362670000000001E-3</c:v>
                </c:pt>
                <c:pt idx="35940">
                  <c:v>-8.7020000000000001E-4</c:v>
                </c:pt>
                <c:pt idx="35941">
                  <c:v>4.9908970000000002E-3</c:v>
                </c:pt>
                <c:pt idx="35942">
                  <c:v>-2.1221399999999998E-3</c:v>
                </c:pt>
                <c:pt idx="35943">
                  <c:v>-1.370329E-3</c:v>
                </c:pt>
                <c:pt idx="35944">
                  <c:v>3.3197639999999998E-3</c:v>
                </c:pt>
                <c:pt idx="35945">
                  <c:v>4.1315709999999997E-3</c:v>
                </c:pt>
                <c:pt idx="35946" formatCode="0.00E+00">
                  <c:v>7.1848300000000001E-5</c:v>
                </c:pt>
                <c:pt idx="35947">
                  <c:v>-2.8887240000000001E-3</c:v>
                </c:pt>
                <c:pt idx="35948">
                  <c:v>4.7806469999999998E-3</c:v>
                </c:pt>
                <c:pt idx="35949">
                  <c:v>1.48169E-4</c:v>
                </c:pt>
                <c:pt idx="35950">
                  <c:v>-9.2959319999999998E-3</c:v>
                </c:pt>
                <c:pt idx="35951">
                  <c:v>3.8980920000000001E-3</c:v>
                </c:pt>
                <c:pt idx="35952">
                  <c:v>-1.376831E-3</c:v>
                </c:pt>
                <c:pt idx="35953">
                  <c:v>-7.6700859999999996E-3</c:v>
                </c:pt>
                <c:pt idx="35954">
                  <c:v>-1.985302E-3</c:v>
                </c:pt>
                <c:pt idx="35955">
                  <c:v>-5.1972670000000002E-3</c:v>
                </c:pt>
                <c:pt idx="35956">
                  <c:v>4.2706299999999999E-4</c:v>
                </c:pt>
                <c:pt idx="35957">
                  <c:v>-3.5810310000000001E-3</c:v>
                </c:pt>
                <c:pt idx="35958">
                  <c:v>-5.0644119999999999E-3</c:v>
                </c:pt>
                <c:pt idx="35959">
                  <c:v>1.4676229999999999E-3</c:v>
                </c:pt>
                <c:pt idx="35960">
                  <c:v>-1.7204469999999999E-3</c:v>
                </c:pt>
                <c:pt idx="35961">
                  <c:v>-2.0377910000000002E-3</c:v>
                </c:pt>
                <c:pt idx="35962">
                  <c:v>2.2565559999999998E-3</c:v>
                </c:pt>
                <c:pt idx="35963">
                  <c:v>1.6883619999999999E-3</c:v>
                </c:pt>
                <c:pt idx="35964">
                  <c:v>-1.704505E-3</c:v>
                </c:pt>
                <c:pt idx="35965">
                  <c:v>2.4014319999999998E-3</c:v>
                </c:pt>
                <c:pt idx="35966">
                  <c:v>2.7809319999999998E-3</c:v>
                </c:pt>
                <c:pt idx="35967">
                  <c:v>-6.9479659999999999E-3</c:v>
                </c:pt>
                <c:pt idx="35968">
                  <c:v>-4.6025190000000002E-3</c:v>
                </c:pt>
                <c:pt idx="35969">
                  <c:v>6.0944000000000005E-4</c:v>
                </c:pt>
                <c:pt idx="35970">
                  <c:v>9.3940600000000005E-4</c:v>
                </c:pt>
                <c:pt idx="35971">
                  <c:v>-2.1611499999999999E-4</c:v>
                </c:pt>
                <c:pt idx="35972">
                  <c:v>-2.067012E-3</c:v>
                </c:pt>
                <c:pt idx="35973">
                  <c:v>2.528551E-3</c:v>
                </c:pt>
                <c:pt idx="35974">
                  <c:v>-1.11199E-3</c:v>
                </c:pt>
                <c:pt idx="35975">
                  <c:v>2.9976289999999999E-3</c:v>
                </c:pt>
                <c:pt idx="35976">
                  <c:v>1.377894E-3</c:v>
                </c:pt>
                <c:pt idx="35977">
                  <c:v>-2.077157E-3</c:v>
                </c:pt>
                <c:pt idx="35978">
                  <c:v>-1.924558E-3</c:v>
                </c:pt>
                <c:pt idx="35979">
                  <c:v>1.459534E-3</c:v>
                </c:pt>
                <c:pt idx="35980">
                  <c:v>-1.00812E-4</c:v>
                </c:pt>
                <c:pt idx="35981">
                  <c:v>-1.6667900000000001E-4</c:v>
                </c:pt>
                <c:pt idx="35982">
                  <c:v>-3.60291E-4</c:v>
                </c:pt>
                <c:pt idx="35983">
                  <c:v>-1.6326260000000001E-3</c:v>
                </c:pt>
                <c:pt idx="35984">
                  <c:v>6.7299660000000004E-3</c:v>
                </c:pt>
                <c:pt idx="35985">
                  <c:v>-5.5896299999999999E-4</c:v>
                </c:pt>
                <c:pt idx="35986">
                  <c:v>4.9351899999999999E-4</c:v>
                </c:pt>
                <c:pt idx="35987">
                  <c:v>5.4345940000000001E-3</c:v>
                </c:pt>
                <c:pt idx="35988">
                  <c:v>-1.807606E-3</c:v>
                </c:pt>
                <c:pt idx="35989">
                  <c:v>-7.4396599999999998E-4</c:v>
                </c:pt>
                <c:pt idx="35990">
                  <c:v>5.3368299999999999E-3</c:v>
                </c:pt>
                <c:pt idx="35991">
                  <c:v>6.0285700000000005E-4</c:v>
                </c:pt>
                <c:pt idx="35992" formatCode="0.00E+00">
                  <c:v>-2.2128199999999999E-6</c:v>
                </c:pt>
                <c:pt idx="35993">
                  <c:v>3.5566450000000002E-3</c:v>
                </c:pt>
                <c:pt idx="35994">
                  <c:v>1.095352E-3</c:v>
                </c:pt>
                <c:pt idx="35995">
                  <c:v>-3.3100799999999999E-4</c:v>
                </c:pt>
                <c:pt idx="35996">
                  <c:v>-1.43521E-4</c:v>
                </c:pt>
                <c:pt idx="35997">
                  <c:v>3.0603100000000001E-3</c:v>
                </c:pt>
                <c:pt idx="35998">
                  <c:v>4.0523379999999999E-3</c:v>
                </c:pt>
                <c:pt idx="35999">
                  <c:v>-4.4968170000000002E-3</c:v>
                </c:pt>
                <c:pt idx="36000">
                  <c:v>-4.9029499999999997E-3</c:v>
                </c:pt>
                <c:pt idx="36001">
                  <c:v>-5.2549900000000002E-4</c:v>
                </c:pt>
                <c:pt idx="36002">
                  <c:v>-4.481891E-3</c:v>
                </c:pt>
                <c:pt idx="36003">
                  <c:v>-2.6962039999999998E-3</c:v>
                </c:pt>
                <c:pt idx="36004">
                  <c:v>-3.3540039999999998E-3</c:v>
                </c:pt>
                <c:pt idx="36005">
                  <c:v>-1.275619E-3</c:v>
                </c:pt>
                <c:pt idx="36006">
                  <c:v>-2.609863E-3</c:v>
                </c:pt>
                <c:pt idx="36007">
                  <c:v>-1.5686509999999999E-3</c:v>
                </c:pt>
                <c:pt idx="36008">
                  <c:v>2.4900069999999998E-3</c:v>
                </c:pt>
                <c:pt idx="36009">
                  <c:v>-9.9897700000000007E-4</c:v>
                </c:pt>
                <c:pt idx="36010">
                  <c:v>-2.5393490000000002E-3</c:v>
                </c:pt>
                <c:pt idx="36011">
                  <c:v>-2.8307559999999998E-3</c:v>
                </c:pt>
                <c:pt idx="36012">
                  <c:v>5.5864900000000004E-4</c:v>
                </c:pt>
                <c:pt idx="36013">
                  <c:v>-3.7584960000000001E-3</c:v>
                </c:pt>
                <c:pt idx="36014">
                  <c:v>-3.8214100000000001E-4</c:v>
                </c:pt>
                <c:pt idx="36015">
                  <c:v>-3.5861159999999999E-3</c:v>
                </c:pt>
                <c:pt idx="36016">
                  <c:v>-6.2484790000000004E-3</c:v>
                </c:pt>
                <c:pt idx="36017">
                  <c:v>-1.4513989999999999E-3</c:v>
                </c:pt>
                <c:pt idx="36018">
                  <c:v>-3.687124E-3</c:v>
                </c:pt>
                <c:pt idx="36019">
                  <c:v>-5.1306169999999996E-3</c:v>
                </c:pt>
                <c:pt idx="36020">
                  <c:v>-2.2081299999999999E-4</c:v>
                </c:pt>
                <c:pt idx="36021">
                  <c:v>-2.7564289999999999E-3</c:v>
                </c:pt>
                <c:pt idx="36022">
                  <c:v>-1.682909E-3</c:v>
                </c:pt>
                <c:pt idx="36023">
                  <c:v>-7.025094E-3</c:v>
                </c:pt>
                <c:pt idx="36024">
                  <c:v>5.7396900000000002E-4</c:v>
                </c:pt>
                <c:pt idx="36025">
                  <c:v>-3.8285150000000002E-3</c:v>
                </c:pt>
                <c:pt idx="36026">
                  <c:v>-4.4983009999999997E-3</c:v>
                </c:pt>
                <c:pt idx="36027">
                  <c:v>-2.2416649999999999E-3</c:v>
                </c:pt>
                <c:pt idx="36028">
                  <c:v>-5.4513069999999999E-3</c:v>
                </c:pt>
                <c:pt idx="36029">
                  <c:v>-5.4572539999999999E-3</c:v>
                </c:pt>
                <c:pt idx="36030">
                  <c:v>-2.34242E-3</c:v>
                </c:pt>
                <c:pt idx="36031">
                  <c:v>-2.4387050000000002E-3</c:v>
                </c:pt>
                <c:pt idx="36032">
                  <c:v>-2.7673400000000001E-3</c:v>
                </c:pt>
                <c:pt idx="36033">
                  <c:v>-3.7907689999999998E-3</c:v>
                </c:pt>
                <c:pt idx="36034">
                  <c:v>-1.9774219999999999E-3</c:v>
                </c:pt>
                <c:pt idx="36035">
                  <c:v>-8.297858E-3</c:v>
                </c:pt>
                <c:pt idx="36036" formatCode="0.00E+00">
                  <c:v>-6.0967200000000001E-5</c:v>
                </c:pt>
                <c:pt idx="36037">
                  <c:v>-1.4476599999999999E-3</c:v>
                </c:pt>
                <c:pt idx="36038">
                  <c:v>-6.1028649999999999E-3</c:v>
                </c:pt>
                <c:pt idx="36039">
                  <c:v>-3.003478E-3</c:v>
                </c:pt>
                <c:pt idx="36040">
                  <c:v>1.1190950000000001E-3</c:v>
                </c:pt>
                <c:pt idx="36041">
                  <c:v>-4.0463740000000002E-3</c:v>
                </c:pt>
                <c:pt idx="36042">
                  <c:v>-2.478039E-3</c:v>
                </c:pt>
                <c:pt idx="36043">
                  <c:v>-2.1944579999999998E-3</c:v>
                </c:pt>
                <c:pt idx="36044">
                  <c:v>-5.5045010000000002E-3</c:v>
                </c:pt>
                <c:pt idx="36045">
                  <c:v>-3.7160790000000002E-3</c:v>
                </c:pt>
                <c:pt idx="36046">
                  <c:v>8.0996300000000002E-4</c:v>
                </c:pt>
                <c:pt idx="36047">
                  <c:v>-4.0018110000000001E-3</c:v>
                </c:pt>
                <c:pt idx="36048">
                  <c:v>-7.9669920000000009E-3</c:v>
                </c:pt>
                <c:pt idx="36049">
                  <c:v>-2.5198759999999999E-3</c:v>
                </c:pt>
                <c:pt idx="36050">
                  <c:v>-1.9984299999999998E-3</c:v>
                </c:pt>
                <c:pt idx="36051">
                  <c:v>-1.1749489E-2</c:v>
                </c:pt>
                <c:pt idx="36052">
                  <c:v>-2.7179119999999998E-3</c:v>
                </c:pt>
                <c:pt idx="36053">
                  <c:v>2.5788849999999999E-3</c:v>
                </c:pt>
                <c:pt idx="36054">
                  <c:v>-8.6378170000000008E-3</c:v>
                </c:pt>
                <c:pt idx="36055">
                  <c:v>-6.923439E-3</c:v>
                </c:pt>
                <c:pt idx="36056">
                  <c:v>-8.6155200000000002E-4</c:v>
                </c:pt>
                <c:pt idx="36057">
                  <c:v>-5.1527329999999996E-3</c:v>
                </c:pt>
                <c:pt idx="36058">
                  <c:v>-3.8640290000000002E-3</c:v>
                </c:pt>
                <c:pt idx="36059">
                  <c:v>-4.9468469999999999E-3</c:v>
                </c:pt>
                <c:pt idx="36060">
                  <c:v>-3.8506899999999999E-3</c:v>
                </c:pt>
                <c:pt idx="36061">
                  <c:v>-5.1396829999999999E-3</c:v>
                </c:pt>
                <c:pt idx="36062">
                  <c:v>-8.3589130000000008E-3</c:v>
                </c:pt>
                <c:pt idx="36063">
                  <c:v>-4.9985710000000003E-3</c:v>
                </c:pt>
                <c:pt idx="36064">
                  <c:v>-9.7587049999999995E-3</c:v>
                </c:pt>
                <c:pt idx="36065">
                  <c:v>-8.0259330000000007E-3</c:v>
                </c:pt>
                <c:pt idx="36066">
                  <c:v>-7.2469589999999999E-3</c:v>
                </c:pt>
                <c:pt idx="36067">
                  <c:v>-8.6411720000000008E-3</c:v>
                </c:pt>
                <c:pt idx="36068">
                  <c:v>-1.0225751999999999E-2</c:v>
                </c:pt>
                <c:pt idx="36069">
                  <c:v>-2.8084109999999998E-3</c:v>
                </c:pt>
                <c:pt idx="36070">
                  <c:v>-8.7131719999999999E-3</c:v>
                </c:pt>
                <c:pt idx="36071">
                  <c:v>-8.969355E-3</c:v>
                </c:pt>
                <c:pt idx="36072">
                  <c:v>-2.69841E-3</c:v>
                </c:pt>
                <c:pt idx="36073">
                  <c:v>-4.9150970000000002E-3</c:v>
                </c:pt>
                <c:pt idx="36074">
                  <c:v>-5.8160449999999997E-3</c:v>
                </c:pt>
                <c:pt idx="36075">
                  <c:v>-2.8072269999999998E-3</c:v>
                </c:pt>
                <c:pt idx="36076">
                  <c:v>-7.9007890000000001E-3</c:v>
                </c:pt>
                <c:pt idx="36077">
                  <c:v>-5.4004179999999997E-3</c:v>
                </c:pt>
                <c:pt idx="36078">
                  <c:v>-1.0823945999999999E-2</c:v>
                </c:pt>
                <c:pt idx="36079">
                  <c:v>-1.1318228E-2</c:v>
                </c:pt>
                <c:pt idx="36080">
                  <c:v>-7.9298890000000007E-3</c:v>
                </c:pt>
                <c:pt idx="36081">
                  <c:v>-1.155019E-2</c:v>
                </c:pt>
                <c:pt idx="36082">
                  <c:v>-1.3927200000000001E-2</c:v>
                </c:pt>
                <c:pt idx="36083">
                  <c:v>-1.4731808000000001E-2</c:v>
                </c:pt>
                <c:pt idx="36084">
                  <c:v>-9.6848520000000007E-3</c:v>
                </c:pt>
                <c:pt idx="36085">
                  <c:v>-1.1325767E-2</c:v>
                </c:pt>
                <c:pt idx="36086">
                  <c:v>-8.9409069999999997E-3</c:v>
                </c:pt>
                <c:pt idx="36087">
                  <c:v>-9.6399039999999995E-3</c:v>
                </c:pt>
                <c:pt idx="36088">
                  <c:v>-1.4665022E-2</c:v>
                </c:pt>
                <c:pt idx="36089">
                  <c:v>-9.4115999999999991E-3</c:v>
                </c:pt>
                <c:pt idx="36090">
                  <c:v>-1.1287264999999999E-2</c:v>
                </c:pt>
                <c:pt idx="36091">
                  <c:v>-9.4686879999999994E-3</c:v>
                </c:pt>
                <c:pt idx="36092">
                  <c:v>-1.2703895999999999E-2</c:v>
                </c:pt>
                <c:pt idx="36093">
                  <c:v>-1.1468137E-2</c:v>
                </c:pt>
                <c:pt idx="36094">
                  <c:v>-1.2885737E-2</c:v>
                </c:pt>
                <c:pt idx="36095">
                  <c:v>-1.3927692E-2</c:v>
                </c:pt>
                <c:pt idx="36096">
                  <c:v>-1.4582562E-2</c:v>
                </c:pt>
                <c:pt idx="36097">
                  <c:v>-9.8443999999999997E-3</c:v>
                </c:pt>
                <c:pt idx="36098">
                  <c:v>-1.8451735E-2</c:v>
                </c:pt>
                <c:pt idx="36099">
                  <c:v>-9.0071260000000007E-3</c:v>
                </c:pt>
                <c:pt idx="36100">
                  <c:v>-1.0020991999999999E-2</c:v>
                </c:pt>
                <c:pt idx="36101">
                  <c:v>-2.0798885999999999E-2</c:v>
                </c:pt>
                <c:pt idx="36102">
                  <c:v>-1.5076285E-2</c:v>
                </c:pt>
                <c:pt idx="36103">
                  <c:v>-1.288454E-2</c:v>
                </c:pt>
                <c:pt idx="36104">
                  <c:v>-1.9050023999999999E-2</c:v>
                </c:pt>
                <c:pt idx="36105">
                  <c:v>-1.1955886000000001E-2</c:v>
                </c:pt>
                <c:pt idx="36106">
                  <c:v>-1.8693686000000001E-2</c:v>
                </c:pt>
                <c:pt idx="36107">
                  <c:v>-1.6608054000000001E-2</c:v>
                </c:pt>
                <c:pt idx="36108">
                  <c:v>-1.2824235E-2</c:v>
                </c:pt>
                <c:pt idx="36109">
                  <c:v>-1.8604808E-2</c:v>
                </c:pt>
                <c:pt idx="36110">
                  <c:v>-1.5046825999999999E-2</c:v>
                </c:pt>
                <c:pt idx="36111">
                  <c:v>-1.5095681E-2</c:v>
                </c:pt>
                <c:pt idx="36112">
                  <c:v>-1.9607606999999999E-2</c:v>
                </c:pt>
                <c:pt idx="36113">
                  <c:v>-1.7848181000000001E-2</c:v>
                </c:pt>
                <c:pt idx="36114">
                  <c:v>-2.1389386E-2</c:v>
                </c:pt>
                <c:pt idx="36115">
                  <c:v>-1.9473747999999999E-2</c:v>
                </c:pt>
                <c:pt idx="36116">
                  <c:v>-1.9424747999999999E-2</c:v>
                </c:pt>
                <c:pt idx="36117">
                  <c:v>-2.2301720000000001E-2</c:v>
                </c:pt>
                <c:pt idx="36118">
                  <c:v>-2.2559781000000001E-2</c:v>
                </c:pt>
                <c:pt idx="36119">
                  <c:v>-2.5317814000000001E-2</c:v>
                </c:pt>
                <c:pt idx="36120">
                  <c:v>-2.2483412000000001E-2</c:v>
                </c:pt>
                <c:pt idx="36121">
                  <c:v>-2.4870275000000001E-2</c:v>
                </c:pt>
                <c:pt idx="36122">
                  <c:v>-1.9096539999999999E-2</c:v>
                </c:pt>
                <c:pt idx="36123">
                  <c:v>-1.9870196E-2</c:v>
                </c:pt>
                <c:pt idx="36124">
                  <c:v>-2.4825539000000001E-2</c:v>
                </c:pt>
                <c:pt idx="36125">
                  <c:v>-1.8972004000000001E-2</c:v>
                </c:pt>
                <c:pt idx="36126">
                  <c:v>-2.3763561999999998E-2</c:v>
                </c:pt>
                <c:pt idx="36127">
                  <c:v>-2.2945081999999999E-2</c:v>
                </c:pt>
                <c:pt idx="36128">
                  <c:v>-2.0609489000000002E-2</c:v>
                </c:pt>
                <c:pt idx="36129">
                  <c:v>-2.1751611000000001E-2</c:v>
                </c:pt>
                <c:pt idx="36130">
                  <c:v>-1.9561426999999999E-2</c:v>
                </c:pt>
                <c:pt idx="36131">
                  <c:v>-2.0247458999999999E-2</c:v>
                </c:pt>
                <c:pt idx="36132">
                  <c:v>-2.123709E-2</c:v>
                </c:pt>
                <c:pt idx="36133">
                  <c:v>-2.005709E-2</c:v>
                </c:pt>
                <c:pt idx="36134">
                  <c:v>-2.3144492999999999E-2</c:v>
                </c:pt>
                <c:pt idx="36135">
                  <c:v>-2.2666780000000001E-2</c:v>
                </c:pt>
                <c:pt idx="36136">
                  <c:v>-2.2452929999999999E-2</c:v>
                </c:pt>
                <c:pt idx="36137">
                  <c:v>-2.2841622999999998E-2</c:v>
                </c:pt>
                <c:pt idx="36138">
                  <c:v>-1.8668981000000001E-2</c:v>
                </c:pt>
                <c:pt idx="36139">
                  <c:v>-1.968462E-2</c:v>
                </c:pt>
                <c:pt idx="36140">
                  <c:v>-2.5366208000000001E-2</c:v>
                </c:pt>
                <c:pt idx="36141">
                  <c:v>-1.9575255E-2</c:v>
                </c:pt>
                <c:pt idx="36142">
                  <c:v>-1.9601087999999999E-2</c:v>
                </c:pt>
                <c:pt idx="36143">
                  <c:v>-1.9474063E-2</c:v>
                </c:pt>
                <c:pt idx="36144">
                  <c:v>-2.0411762999999999E-2</c:v>
                </c:pt>
                <c:pt idx="36145">
                  <c:v>-2.2411566000000001E-2</c:v>
                </c:pt>
                <c:pt idx="36146">
                  <c:v>-3.0360036999999999E-2</c:v>
                </c:pt>
                <c:pt idx="36147">
                  <c:v>-2.1734779999999999E-2</c:v>
                </c:pt>
                <c:pt idx="36148">
                  <c:v>-1.8416480999999998E-2</c:v>
                </c:pt>
                <c:pt idx="36149">
                  <c:v>-2.3830510999999999E-2</c:v>
                </c:pt>
                <c:pt idx="36150">
                  <c:v>-2.8001819000000001E-2</c:v>
                </c:pt>
                <c:pt idx="36151">
                  <c:v>-2.1648891E-2</c:v>
                </c:pt>
                <c:pt idx="36152">
                  <c:v>-2.7617302E-2</c:v>
                </c:pt>
                <c:pt idx="36153">
                  <c:v>-2.3224446999999999E-2</c:v>
                </c:pt>
                <c:pt idx="36154">
                  <c:v>-3.1166526E-2</c:v>
                </c:pt>
                <c:pt idx="36155">
                  <c:v>-2.4042523E-2</c:v>
                </c:pt>
                <c:pt idx="36156">
                  <c:v>-1.7331358000000002E-2</c:v>
                </c:pt>
                <c:pt idx="36157">
                  <c:v>-3.706222E-2</c:v>
                </c:pt>
                <c:pt idx="36158">
                  <c:v>-2.1111218000000001E-2</c:v>
                </c:pt>
                <c:pt idx="36159">
                  <c:v>-2.7401986E-2</c:v>
                </c:pt>
                <c:pt idx="36160">
                  <c:v>-2.7602254999999999E-2</c:v>
                </c:pt>
                <c:pt idx="36161">
                  <c:v>-2.0257418999999999E-2</c:v>
                </c:pt>
                <c:pt idx="36162">
                  <c:v>-2.7631180000000002E-2</c:v>
                </c:pt>
                <c:pt idx="36163">
                  <c:v>-2.9540629999999998E-2</c:v>
                </c:pt>
                <c:pt idx="36164">
                  <c:v>-2.9971530999999999E-2</c:v>
                </c:pt>
                <c:pt idx="36165">
                  <c:v>-2.484308E-2</c:v>
                </c:pt>
                <c:pt idx="36166">
                  <c:v>-3.3055200999999999E-2</c:v>
                </c:pt>
                <c:pt idx="36167">
                  <c:v>-2.8847856000000002E-2</c:v>
                </c:pt>
                <c:pt idx="36168">
                  <c:v>-2.6716797E-2</c:v>
                </c:pt>
                <c:pt idx="36169">
                  <c:v>-3.4846306000000001E-2</c:v>
                </c:pt>
                <c:pt idx="36170">
                  <c:v>-3.0209742000000001E-2</c:v>
                </c:pt>
                <c:pt idx="36171">
                  <c:v>-3.0707822999999999E-2</c:v>
                </c:pt>
                <c:pt idx="36172">
                  <c:v>-3.4042365999999998E-2</c:v>
                </c:pt>
                <c:pt idx="36173">
                  <c:v>-3.0963253E-2</c:v>
                </c:pt>
                <c:pt idx="36174">
                  <c:v>-2.8035909000000001E-2</c:v>
                </c:pt>
                <c:pt idx="36175">
                  <c:v>-3.2675821000000001E-2</c:v>
                </c:pt>
                <c:pt idx="36176">
                  <c:v>-3.4527782E-2</c:v>
                </c:pt>
                <c:pt idx="36177">
                  <c:v>-3.6504215999999999E-2</c:v>
                </c:pt>
                <c:pt idx="36178">
                  <c:v>-2.7863326000000001E-2</c:v>
                </c:pt>
                <c:pt idx="36179">
                  <c:v>-3.3152595E-2</c:v>
                </c:pt>
                <c:pt idx="36180">
                  <c:v>-3.8767337999999998E-2</c:v>
                </c:pt>
                <c:pt idx="36181">
                  <c:v>-3.0775677000000001E-2</c:v>
                </c:pt>
                <c:pt idx="36182">
                  <c:v>-2.9421728000000001E-2</c:v>
                </c:pt>
                <c:pt idx="36183">
                  <c:v>-3.7415444999999999E-2</c:v>
                </c:pt>
                <c:pt idx="36184">
                  <c:v>-3.4042283999999999E-2</c:v>
                </c:pt>
                <c:pt idx="36185">
                  <c:v>-3.4863308000000003E-2</c:v>
                </c:pt>
                <c:pt idx="36186">
                  <c:v>-3.8364831000000002E-2</c:v>
                </c:pt>
                <c:pt idx="36187">
                  <c:v>-4.0145545999999997E-2</c:v>
                </c:pt>
                <c:pt idx="36188">
                  <c:v>-3.4882604999999997E-2</c:v>
                </c:pt>
                <c:pt idx="36189">
                  <c:v>-4.1191763999999999E-2</c:v>
                </c:pt>
                <c:pt idx="36190">
                  <c:v>-3.7490502000000002E-2</c:v>
                </c:pt>
                <c:pt idx="36191">
                  <c:v>-3.5794672E-2</c:v>
                </c:pt>
                <c:pt idx="36192">
                  <c:v>-3.9584349999999997E-2</c:v>
                </c:pt>
                <c:pt idx="36193">
                  <c:v>-3.6796375999999999E-2</c:v>
                </c:pt>
                <c:pt idx="36194">
                  <c:v>-3.8105584999999997E-2</c:v>
                </c:pt>
                <c:pt idx="36195">
                  <c:v>-4.4798400000000002E-2</c:v>
                </c:pt>
                <c:pt idx="36196">
                  <c:v>-4.4884685000000001E-2</c:v>
                </c:pt>
                <c:pt idx="36197">
                  <c:v>-4.2089163999999998E-2</c:v>
                </c:pt>
                <c:pt idx="36198">
                  <c:v>-4.3318216E-2</c:v>
                </c:pt>
                <c:pt idx="36199">
                  <c:v>-4.5240160000000001E-2</c:v>
                </c:pt>
                <c:pt idx="36200">
                  <c:v>-4.5628715E-2</c:v>
                </c:pt>
                <c:pt idx="36201">
                  <c:v>-4.6259045999999998E-2</c:v>
                </c:pt>
                <c:pt idx="36202">
                  <c:v>-4.7591957999999997E-2</c:v>
                </c:pt>
                <c:pt idx="36203">
                  <c:v>-4.9711362000000002E-2</c:v>
                </c:pt>
                <c:pt idx="36204">
                  <c:v>-5.3348709000000001E-2</c:v>
                </c:pt>
                <c:pt idx="36205">
                  <c:v>-5.0058252999999997E-2</c:v>
                </c:pt>
                <c:pt idx="36206">
                  <c:v>-5.0540282999999998E-2</c:v>
                </c:pt>
                <c:pt idx="36207">
                  <c:v>-5.2554089999999998E-2</c:v>
                </c:pt>
                <c:pt idx="36208">
                  <c:v>-5.1988434E-2</c:v>
                </c:pt>
                <c:pt idx="36209">
                  <c:v>-5.3363020999999997E-2</c:v>
                </c:pt>
                <c:pt idx="36210">
                  <c:v>-5.0679888999999999E-2</c:v>
                </c:pt>
                <c:pt idx="36211">
                  <c:v>-5.8655914000000003E-2</c:v>
                </c:pt>
                <c:pt idx="36212">
                  <c:v>-5.6544293000000002E-2</c:v>
                </c:pt>
                <c:pt idx="36213">
                  <c:v>-5.5706363000000002E-2</c:v>
                </c:pt>
                <c:pt idx="36214">
                  <c:v>-4.9605861000000001E-2</c:v>
                </c:pt>
                <c:pt idx="36215">
                  <c:v>-5.5455822000000002E-2</c:v>
                </c:pt>
                <c:pt idx="36216">
                  <c:v>-5.9053488000000001E-2</c:v>
                </c:pt>
                <c:pt idx="36217">
                  <c:v>-5.3856041E-2</c:v>
                </c:pt>
                <c:pt idx="36218">
                  <c:v>-5.6714945000000003E-2</c:v>
                </c:pt>
                <c:pt idx="36219">
                  <c:v>-6.2292565000000001E-2</c:v>
                </c:pt>
                <c:pt idx="36220">
                  <c:v>-6.1341281999999997E-2</c:v>
                </c:pt>
                <c:pt idx="36221">
                  <c:v>-5.3345069000000002E-2</c:v>
                </c:pt>
                <c:pt idx="36222">
                  <c:v>-5.5702231999999997E-2</c:v>
                </c:pt>
                <c:pt idx="36223">
                  <c:v>-5.8434597999999997E-2</c:v>
                </c:pt>
                <c:pt idx="36224">
                  <c:v>-5.7096626999999997E-2</c:v>
                </c:pt>
                <c:pt idx="36225">
                  <c:v>-6.0119583999999997E-2</c:v>
                </c:pt>
                <c:pt idx="36226">
                  <c:v>-6.2252245999999997E-2</c:v>
                </c:pt>
                <c:pt idx="36227">
                  <c:v>-6.2715365999999995E-2</c:v>
                </c:pt>
                <c:pt idx="36228">
                  <c:v>-5.5545076999999998E-2</c:v>
                </c:pt>
                <c:pt idx="36229">
                  <c:v>-6.3762485999999993E-2</c:v>
                </c:pt>
                <c:pt idx="36230">
                  <c:v>-6.2241553999999998E-2</c:v>
                </c:pt>
                <c:pt idx="36231">
                  <c:v>-5.5665727999999998E-2</c:v>
                </c:pt>
                <c:pt idx="36232">
                  <c:v>-6.5483205000000003E-2</c:v>
                </c:pt>
                <c:pt idx="36233">
                  <c:v>-6.0110055000000003E-2</c:v>
                </c:pt>
                <c:pt idx="36234">
                  <c:v>-5.4696913999999999E-2</c:v>
                </c:pt>
                <c:pt idx="36235">
                  <c:v>-5.8815680000000002E-2</c:v>
                </c:pt>
                <c:pt idx="36236">
                  <c:v>-6.1897222000000002E-2</c:v>
                </c:pt>
                <c:pt idx="36237">
                  <c:v>-5.7998475000000001E-2</c:v>
                </c:pt>
                <c:pt idx="36238">
                  <c:v>-5.9532989000000001E-2</c:v>
                </c:pt>
                <c:pt idx="36239">
                  <c:v>-6.8399875999999998E-2</c:v>
                </c:pt>
                <c:pt idx="36240">
                  <c:v>-5.9269492E-2</c:v>
                </c:pt>
                <c:pt idx="36241">
                  <c:v>-5.6472546999999998E-2</c:v>
                </c:pt>
                <c:pt idx="36242">
                  <c:v>-6.3326187000000006E-2</c:v>
                </c:pt>
                <c:pt idx="36243">
                  <c:v>-6.7107655000000002E-2</c:v>
                </c:pt>
                <c:pt idx="36244">
                  <c:v>-6.0525119000000002E-2</c:v>
                </c:pt>
                <c:pt idx="36245">
                  <c:v>-6.4459904999999998E-2</c:v>
                </c:pt>
                <c:pt idx="36246">
                  <c:v>-6.4504645999999999E-2</c:v>
                </c:pt>
                <c:pt idx="36247">
                  <c:v>-6.4614743000000002E-2</c:v>
                </c:pt>
                <c:pt idx="36248">
                  <c:v>-6.9791131000000006E-2</c:v>
                </c:pt>
                <c:pt idx="36249">
                  <c:v>-6.7788093999999993E-2</c:v>
                </c:pt>
                <c:pt idx="36250">
                  <c:v>-7.2396159000000002E-2</c:v>
                </c:pt>
                <c:pt idx="36251">
                  <c:v>-6.6806204999999994E-2</c:v>
                </c:pt>
                <c:pt idx="36252">
                  <c:v>-6.9805987E-2</c:v>
                </c:pt>
                <c:pt idx="36253">
                  <c:v>-7.3838413000000006E-2</c:v>
                </c:pt>
                <c:pt idx="36254">
                  <c:v>-6.7801027999999999E-2</c:v>
                </c:pt>
                <c:pt idx="36255">
                  <c:v>-7.1709237999999995E-2</c:v>
                </c:pt>
                <c:pt idx="36256">
                  <c:v>-7.6112508999999995E-2</c:v>
                </c:pt>
                <c:pt idx="36257">
                  <c:v>-7.7453926000000006E-2</c:v>
                </c:pt>
                <c:pt idx="36258">
                  <c:v>-7.0950225000000006E-2</c:v>
                </c:pt>
                <c:pt idx="36259">
                  <c:v>-7.5719453000000006E-2</c:v>
                </c:pt>
                <c:pt idx="36260">
                  <c:v>-7.9613261000000005E-2</c:v>
                </c:pt>
                <c:pt idx="36261">
                  <c:v>-7.6392478999999999E-2</c:v>
                </c:pt>
                <c:pt idx="36262">
                  <c:v>-8.3867177000000001E-2</c:v>
                </c:pt>
                <c:pt idx="36263">
                  <c:v>-8.4043376000000003E-2</c:v>
                </c:pt>
                <c:pt idx="36264">
                  <c:v>-7.7365234000000005E-2</c:v>
                </c:pt>
                <c:pt idx="36265">
                  <c:v>-8.3381950999999996E-2</c:v>
                </c:pt>
                <c:pt idx="36266">
                  <c:v>-8.5326052999999999E-2</c:v>
                </c:pt>
                <c:pt idx="36267">
                  <c:v>-8.4626533000000004E-2</c:v>
                </c:pt>
                <c:pt idx="36268">
                  <c:v>-8.6512855999999999E-2</c:v>
                </c:pt>
                <c:pt idx="36269">
                  <c:v>-8.6971186000000006E-2</c:v>
                </c:pt>
                <c:pt idx="36270">
                  <c:v>-9.3111633999999999E-2</c:v>
                </c:pt>
                <c:pt idx="36271">
                  <c:v>-9.4755649999999997E-2</c:v>
                </c:pt>
                <c:pt idx="36272">
                  <c:v>-8.8067382999999999E-2</c:v>
                </c:pt>
                <c:pt idx="36273">
                  <c:v>-9.5167964999999993E-2</c:v>
                </c:pt>
                <c:pt idx="36274">
                  <c:v>-9.8177068000000006E-2</c:v>
                </c:pt>
                <c:pt idx="36275">
                  <c:v>-9.7025104000000001E-2</c:v>
                </c:pt>
                <c:pt idx="36276">
                  <c:v>-9.8975866999999995E-2</c:v>
                </c:pt>
                <c:pt idx="36277">
                  <c:v>-9.7044020999999994E-2</c:v>
                </c:pt>
                <c:pt idx="36278">
                  <c:v>-0.101361535</c:v>
                </c:pt>
                <c:pt idx="36279">
                  <c:v>-9.6781671E-2</c:v>
                </c:pt>
                <c:pt idx="36280">
                  <c:v>-9.7130812999999996E-2</c:v>
                </c:pt>
                <c:pt idx="36281">
                  <c:v>-0.105052322</c:v>
                </c:pt>
                <c:pt idx="36282">
                  <c:v>-0.10278064000000001</c:v>
                </c:pt>
                <c:pt idx="36283">
                  <c:v>-0.100786768</c:v>
                </c:pt>
                <c:pt idx="36284">
                  <c:v>-0.107415915</c:v>
                </c:pt>
                <c:pt idx="36285">
                  <c:v>-0.10695215299999999</c:v>
                </c:pt>
                <c:pt idx="36286">
                  <c:v>-0.108763903</c:v>
                </c:pt>
                <c:pt idx="36287">
                  <c:v>-0.10819988699999999</c:v>
                </c:pt>
                <c:pt idx="36288">
                  <c:v>-0.105544448</c:v>
                </c:pt>
                <c:pt idx="36289">
                  <c:v>-0.112397596</c:v>
                </c:pt>
                <c:pt idx="36290">
                  <c:v>-0.113729976</c:v>
                </c:pt>
                <c:pt idx="36291">
                  <c:v>-0.106890231</c:v>
                </c:pt>
                <c:pt idx="36292">
                  <c:v>-0.103157543</c:v>
                </c:pt>
                <c:pt idx="36293">
                  <c:v>-0.112262636</c:v>
                </c:pt>
                <c:pt idx="36294">
                  <c:v>-0.12102364</c:v>
                </c:pt>
                <c:pt idx="36295">
                  <c:v>-0.116664007</c:v>
                </c:pt>
                <c:pt idx="36296">
                  <c:v>-0.118654184</c:v>
                </c:pt>
                <c:pt idx="36297">
                  <c:v>-0.114640452</c:v>
                </c:pt>
                <c:pt idx="36298">
                  <c:v>-0.10998018800000001</c:v>
                </c:pt>
                <c:pt idx="36299">
                  <c:v>-0.115091264</c:v>
                </c:pt>
                <c:pt idx="36300">
                  <c:v>-0.117058538</c:v>
                </c:pt>
                <c:pt idx="36301">
                  <c:v>-0.121133439</c:v>
                </c:pt>
                <c:pt idx="36302">
                  <c:v>-0.12113370699999999</c:v>
                </c:pt>
                <c:pt idx="36303">
                  <c:v>-0.11526007200000001</c:v>
                </c:pt>
                <c:pt idx="36304">
                  <c:v>-0.117995135</c:v>
                </c:pt>
                <c:pt idx="36305">
                  <c:v>-0.114021495</c:v>
                </c:pt>
                <c:pt idx="36306">
                  <c:v>-0.115873195</c:v>
                </c:pt>
                <c:pt idx="36307">
                  <c:v>-0.117140226</c:v>
                </c:pt>
                <c:pt idx="36308">
                  <c:v>-0.1176963</c:v>
                </c:pt>
                <c:pt idx="36309">
                  <c:v>-0.12480403499999999</c:v>
                </c:pt>
                <c:pt idx="36310">
                  <c:v>-0.12500376999999999</c:v>
                </c:pt>
                <c:pt idx="36311">
                  <c:v>-0.122920722</c:v>
                </c:pt>
                <c:pt idx="36312">
                  <c:v>-0.12042401</c:v>
                </c:pt>
                <c:pt idx="36313">
                  <c:v>-0.123927407</c:v>
                </c:pt>
                <c:pt idx="36314">
                  <c:v>-0.12950059799999999</c:v>
                </c:pt>
                <c:pt idx="36315">
                  <c:v>-0.12733230000000001</c:v>
                </c:pt>
                <c:pt idx="36316">
                  <c:v>-0.131038085</c:v>
                </c:pt>
                <c:pt idx="36317">
                  <c:v>-0.14265978300000001</c:v>
                </c:pt>
                <c:pt idx="36318">
                  <c:v>-0.136624262</c:v>
                </c:pt>
                <c:pt idx="36319">
                  <c:v>-0.12880106299999999</c:v>
                </c:pt>
                <c:pt idx="36320">
                  <c:v>-0.130453557</c:v>
                </c:pt>
                <c:pt idx="36321">
                  <c:v>-0.145677373</c:v>
                </c:pt>
                <c:pt idx="36322">
                  <c:v>-0.14208796600000001</c:v>
                </c:pt>
                <c:pt idx="36323">
                  <c:v>-0.14206661300000001</c:v>
                </c:pt>
                <c:pt idx="36324">
                  <c:v>-0.142928421</c:v>
                </c:pt>
                <c:pt idx="36325">
                  <c:v>-0.147196829</c:v>
                </c:pt>
                <c:pt idx="36326">
                  <c:v>-0.14428733299999999</c:v>
                </c:pt>
                <c:pt idx="36327">
                  <c:v>-0.14479014300000001</c:v>
                </c:pt>
                <c:pt idx="36328">
                  <c:v>-0.14701947600000001</c:v>
                </c:pt>
                <c:pt idx="36329">
                  <c:v>-0.14962489900000001</c:v>
                </c:pt>
                <c:pt idx="36330">
                  <c:v>-0.14922222499999999</c:v>
                </c:pt>
                <c:pt idx="36331">
                  <c:v>-0.15768750000000001</c:v>
                </c:pt>
                <c:pt idx="36332">
                  <c:v>-0.15803877999999999</c:v>
                </c:pt>
                <c:pt idx="36333">
                  <c:v>-0.152639002</c:v>
                </c:pt>
                <c:pt idx="36334">
                  <c:v>-0.15397751300000001</c:v>
                </c:pt>
                <c:pt idx="36335">
                  <c:v>-0.157720581</c:v>
                </c:pt>
                <c:pt idx="36336">
                  <c:v>-0.159902513</c:v>
                </c:pt>
                <c:pt idx="36337">
                  <c:v>-0.15826679799999999</c:v>
                </c:pt>
                <c:pt idx="36338">
                  <c:v>-0.15894705100000001</c:v>
                </c:pt>
                <c:pt idx="36339">
                  <c:v>-0.159585223</c:v>
                </c:pt>
                <c:pt idx="36340">
                  <c:v>-0.15676200400000001</c:v>
                </c:pt>
                <c:pt idx="36341">
                  <c:v>-0.161522895</c:v>
                </c:pt>
                <c:pt idx="36342">
                  <c:v>-0.163787931</c:v>
                </c:pt>
                <c:pt idx="36343">
                  <c:v>-0.16205027699999999</c:v>
                </c:pt>
                <c:pt idx="36344">
                  <c:v>-0.15977807299999999</c:v>
                </c:pt>
                <c:pt idx="36345">
                  <c:v>-0.16485032399999999</c:v>
                </c:pt>
                <c:pt idx="36346">
                  <c:v>-0.170444295</c:v>
                </c:pt>
                <c:pt idx="36347">
                  <c:v>-0.16593481600000001</c:v>
                </c:pt>
                <c:pt idx="36348">
                  <c:v>-0.16243648499999999</c:v>
                </c:pt>
                <c:pt idx="36349">
                  <c:v>-0.16962592300000001</c:v>
                </c:pt>
                <c:pt idx="36350">
                  <c:v>-0.17370508600000001</c:v>
                </c:pt>
                <c:pt idx="36351">
                  <c:v>-0.17182128099999999</c:v>
                </c:pt>
                <c:pt idx="36352">
                  <c:v>-0.16958635999999999</c:v>
                </c:pt>
                <c:pt idx="36353">
                  <c:v>-0.173281819</c:v>
                </c:pt>
                <c:pt idx="36354">
                  <c:v>-0.17605575900000001</c:v>
                </c:pt>
                <c:pt idx="36355">
                  <c:v>-0.17593132</c:v>
                </c:pt>
                <c:pt idx="36356">
                  <c:v>-0.17398214300000001</c:v>
                </c:pt>
                <c:pt idx="36357">
                  <c:v>-0.18172249200000001</c:v>
                </c:pt>
                <c:pt idx="36358">
                  <c:v>-0.181355238</c:v>
                </c:pt>
                <c:pt idx="36359">
                  <c:v>-0.179405391</c:v>
                </c:pt>
                <c:pt idx="36360">
                  <c:v>-0.183656335</c:v>
                </c:pt>
                <c:pt idx="36361">
                  <c:v>-0.18427520999999999</c:v>
                </c:pt>
                <c:pt idx="36362">
                  <c:v>-0.18201018899999999</c:v>
                </c:pt>
                <c:pt idx="36363">
                  <c:v>-0.18276768900000001</c:v>
                </c:pt>
                <c:pt idx="36364">
                  <c:v>-0.18329100300000001</c:v>
                </c:pt>
                <c:pt idx="36365">
                  <c:v>-0.18146348000000001</c:v>
                </c:pt>
                <c:pt idx="36366">
                  <c:v>-0.18372291299999999</c:v>
                </c:pt>
                <c:pt idx="36367">
                  <c:v>-0.19392025500000001</c:v>
                </c:pt>
                <c:pt idx="36368">
                  <c:v>-0.19198200100000001</c:v>
                </c:pt>
                <c:pt idx="36369">
                  <c:v>-0.19253890200000001</c:v>
                </c:pt>
                <c:pt idx="36370">
                  <c:v>-0.19227312499999999</c:v>
                </c:pt>
                <c:pt idx="36371">
                  <c:v>-0.19068311199999999</c:v>
                </c:pt>
                <c:pt idx="36372">
                  <c:v>-0.19187009299999999</c:v>
                </c:pt>
                <c:pt idx="36373">
                  <c:v>-0.19856618300000001</c:v>
                </c:pt>
                <c:pt idx="36374">
                  <c:v>-0.196347773</c:v>
                </c:pt>
                <c:pt idx="36375">
                  <c:v>-0.19077560299999999</c:v>
                </c:pt>
                <c:pt idx="36376">
                  <c:v>-0.20288604499999999</c:v>
                </c:pt>
                <c:pt idx="36377">
                  <c:v>-0.20498482900000001</c:v>
                </c:pt>
                <c:pt idx="36378">
                  <c:v>-0.19390554700000001</c:v>
                </c:pt>
                <c:pt idx="36379">
                  <c:v>-0.21098581</c:v>
                </c:pt>
                <c:pt idx="36380">
                  <c:v>-0.196399674</c:v>
                </c:pt>
                <c:pt idx="36381">
                  <c:v>-0.19682313500000001</c:v>
                </c:pt>
                <c:pt idx="36382">
                  <c:v>-0.207380176</c:v>
                </c:pt>
                <c:pt idx="36383">
                  <c:v>-0.200664446</c:v>
                </c:pt>
                <c:pt idx="36384">
                  <c:v>-0.20054327</c:v>
                </c:pt>
                <c:pt idx="36385">
                  <c:v>-0.204955146</c:v>
                </c:pt>
                <c:pt idx="36386">
                  <c:v>-0.208583981</c:v>
                </c:pt>
                <c:pt idx="36387">
                  <c:v>-0.20059131099999999</c:v>
                </c:pt>
                <c:pt idx="36388">
                  <c:v>-0.20035961299999999</c:v>
                </c:pt>
                <c:pt idx="36389">
                  <c:v>-0.206493333</c:v>
                </c:pt>
                <c:pt idx="36390">
                  <c:v>-0.20312683300000001</c:v>
                </c:pt>
                <c:pt idx="36391">
                  <c:v>-0.199858487</c:v>
                </c:pt>
                <c:pt idx="36392">
                  <c:v>-0.20847328000000001</c:v>
                </c:pt>
                <c:pt idx="36393">
                  <c:v>-0.21013084100000001</c:v>
                </c:pt>
                <c:pt idx="36394">
                  <c:v>-0.20908314</c:v>
                </c:pt>
                <c:pt idx="36395">
                  <c:v>-0.19995991900000001</c:v>
                </c:pt>
                <c:pt idx="36396">
                  <c:v>-0.20745591799999999</c:v>
                </c:pt>
                <c:pt idx="36397">
                  <c:v>-0.20110554999999999</c:v>
                </c:pt>
                <c:pt idx="36398">
                  <c:v>-0.21725256700000001</c:v>
                </c:pt>
                <c:pt idx="36399">
                  <c:v>-0.20902064400000001</c:v>
                </c:pt>
                <c:pt idx="36400">
                  <c:v>-0.20963743300000001</c:v>
                </c:pt>
                <c:pt idx="36401">
                  <c:v>-0.21740600500000001</c:v>
                </c:pt>
                <c:pt idx="36402">
                  <c:v>-0.22233657500000001</c:v>
                </c:pt>
                <c:pt idx="36403">
                  <c:v>-0.20639117100000001</c:v>
                </c:pt>
                <c:pt idx="36404">
                  <c:v>-0.215924755</c:v>
                </c:pt>
                <c:pt idx="36405">
                  <c:v>-0.22680345199999999</c:v>
                </c:pt>
                <c:pt idx="36406">
                  <c:v>-0.22433151300000001</c:v>
                </c:pt>
                <c:pt idx="36407">
                  <c:v>-0.219438568</c:v>
                </c:pt>
                <c:pt idx="36408">
                  <c:v>-0.229043782</c:v>
                </c:pt>
                <c:pt idx="36409">
                  <c:v>-0.21989579500000001</c:v>
                </c:pt>
                <c:pt idx="36410">
                  <c:v>-0.22766183300000001</c:v>
                </c:pt>
                <c:pt idx="36411">
                  <c:v>-0.23461528100000001</c:v>
                </c:pt>
                <c:pt idx="36412">
                  <c:v>-0.23046475599999999</c:v>
                </c:pt>
                <c:pt idx="36413">
                  <c:v>-0.23784807299999999</c:v>
                </c:pt>
                <c:pt idx="36414">
                  <c:v>-0.236662969</c:v>
                </c:pt>
                <c:pt idx="36415">
                  <c:v>-0.227245897</c:v>
                </c:pt>
                <c:pt idx="36416">
                  <c:v>-0.23384095699999999</c:v>
                </c:pt>
                <c:pt idx="36417">
                  <c:v>-0.23556871700000001</c:v>
                </c:pt>
                <c:pt idx="36418">
                  <c:v>-0.23733253800000001</c:v>
                </c:pt>
                <c:pt idx="36419">
                  <c:v>-0.24488633900000001</c:v>
                </c:pt>
                <c:pt idx="36420">
                  <c:v>-0.245237872</c:v>
                </c:pt>
                <c:pt idx="36421">
                  <c:v>-0.244345069</c:v>
                </c:pt>
                <c:pt idx="36422">
                  <c:v>-0.24180707300000001</c:v>
                </c:pt>
                <c:pt idx="36423">
                  <c:v>-0.24619574799999999</c:v>
                </c:pt>
                <c:pt idx="36424">
                  <c:v>-0.25118544700000001</c:v>
                </c:pt>
                <c:pt idx="36425">
                  <c:v>-0.252718687</c:v>
                </c:pt>
                <c:pt idx="36426">
                  <c:v>-0.248111159</c:v>
                </c:pt>
                <c:pt idx="36427">
                  <c:v>-0.24932384499999999</c:v>
                </c:pt>
                <c:pt idx="36428">
                  <c:v>-0.25093558399999999</c:v>
                </c:pt>
                <c:pt idx="36429">
                  <c:v>-0.25454002599999997</c:v>
                </c:pt>
                <c:pt idx="36430">
                  <c:v>-0.25255754600000002</c:v>
                </c:pt>
                <c:pt idx="36431">
                  <c:v>-0.25196063499999999</c:v>
                </c:pt>
                <c:pt idx="36432">
                  <c:v>-0.25311777000000002</c:v>
                </c:pt>
                <c:pt idx="36433">
                  <c:v>-0.25920471499999997</c:v>
                </c:pt>
                <c:pt idx="36434">
                  <c:v>-0.25790455899999998</c:v>
                </c:pt>
                <c:pt idx="36435">
                  <c:v>-0.25736421300000001</c:v>
                </c:pt>
                <c:pt idx="36436">
                  <c:v>-0.25531545300000003</c:v>
                </c:pt>
                <c:pt idx="36437">
                  <c:v>-0.26166033700000002</c:v>
                </c:pt>
                <c:pt idx="36438">
                  <c:v>-0.26045528099999998</c:v>
                </c:pt>
                <c:pt idx="36439">
                  <c:v>-0.25645119</c:v>
                </c:pt>
                <c:pt idx="36440">
                  <c:v>-0.25869196700000002</c:v>
                </c:pt>
                <c:pt idx="36441">
                  <c:v>-0.25782701400000002</c:v>
                </c:pt>
                <c:pt idx="36442">
                  <c:v>-0.26205530799999999</c:v>
                </c:pt>
                <c:pt idx="36443">
                  <c:v>-0.26526719300000001</c:v>
                </c:pt>
                <c:pt idx="36444">
                  <c:v>-0.26144209499999999</c:v>
                </c:pt>
                <c:pt idx="36445">
                  <c:v>-0.25663763299999998</c:v>
                </c:pt>
                <c:pt idx="36446">
                  <c:v>-0.26022198800000002</c:v>
                </c:pt>
                <c:pt idx="36447">
                  <c:v>-0.25558420999999998</c:v>
                </c:pt>
                <c:pt idx="36448">
                  <c:v>-0.26125034699999999</c:v>
                </c:pt>
                <c:pt idx="36449">
                  <c:v>-0.263763517</c:v>
                </c:pt>
                <c:pt idx="36450">
                  <c:v>-0.25442355900000002</c:v>
                </c:pt>
                <c:pt idx="36451">
                  <c:v>-0.26163604899999998</c:v>
                </c:pt>
                <c:pt idx="36452">
                  <c:v>-0.26303392599999997</c:v>
                </c:pt>
                <c:pt idx="36453">
                  <c:v>-0.255689412</c:v>
                </c:pt>
                <c:pt idx="36454">
                  <c:v>-0.25597703500000002</c:v>
                </c:pt>
                <c:pt idx="36455">
                  <c:v>-0.26410001500000002</c:v>
                </c:pt>
                <c:pt idx="36456">
                  <c:v>-0.262641132</c:v>
                </c:pt>
                <c:pt idx="36457">
                  <c:v>-0.25699141599999997</c:v>
                </c:pt>
                <c:pt idx="36458">
                  <c:v>-0.25798156900000002</c:v>
                </c:pt>
                <c:pt idx="36459">
                  <c:v>-0.25988557899999998</c:v>
                </c:pt>
                <c:pt idx="36460">
                  <c:v>-0.26399245900000001</c:v>
                </c:pt>
                <c:pt idx="36461">
                  <c:v>-0.26210030899999998</c:v>
                </c:pt>
                <c:pt idx="36462">
                  <c:v>-0.25872635799999999</c:v>
                </c:pt>
                <c:pt idx="36463">
                  <c:v>-0.261989951</c:v>
                </c:pt>
                <c:pt idx="36464">
                  <c:v>-0.263531089</c:v>
                </c:pt>
                <c:pt idx="36465">
                  <c:v>-0.26190087200000001</c:v>
                </c:pt>
                <c:pt idx="36466">
                  <c:v>-0.25761053</c:v>
                </c:pt>
                <c:pt idx="36467">
                  <c:v>-0.26068627799999999</c:v>
                </c:pt>
                <c:pt idx="36468">
                  <c:v>-0.26357635899999998</c:v>
                </c:pt>
                <c:pt idx="36469">
                  <c:v>-0.26469832700000001</c:v>
                </c:pt>
                <c:pt idx="36470">
                  <c:v>-0.26425996400000001</c:v>
                </c:pt>
                <c:pt idx="36471">
                  <c:v>-0.25673863299999999</c:v>
                </c:pt>
                <c:pt idx="36472">
                  <c:v>-0.26185083399999998</c:v>
                </c:pt>
                <c:pt idx="36473">
                  <c:v>-0.26678016799999998</c:v>
                </c:pt>
                <c:pt idx="36474">
                  <c:v>-0.26339235900000002</c:v>
                </c:pt>
                <c:pt idx="36475">
                  <c:v>-0.265431315</c:v>
                </c:pt>
                <c:pt idx="36476">
                  <c:v>-0.25786235899999999</c:v>
                </c:pt>
                <c:pt idx="36477">
                  <c:v>-0.272706538</c:v>
                </c:pt>
                <c:pt idx="36478">
                  <c:v>-0.26864254500000001</c:v>
                </c:pt>
                <c:pt idx="36479">
                  <c:v>-0.264906168</c:v>
                </c:pt>
                <c:pt idx="36480">
                  <c:v>-0.26294636700000001</c:v>
                </c:pt>
                <c:pt idx="36481">
                  <c:v>-0.270145148</c:v>
                </c:pt>
                <c:pt idx="36482">
                  <c:v>-0.27523922899999997</c:v>
                </c:pt>
                <c:pt idx="36483">
                  <c:v>-0.26562193000000001</c:v>
                </c:pt>
                <c:pt idx="36484">
                  <c:v>-0.27139353799999999</c:v>
                </c:pt>
                <c:pt idx="36485">
                  <c:v>-0.26992052799999999</c:v>
                </c:pt>
                <c:pt idx="36486">
                  <c:v>-0.27195730800000001</c:v>
                </c:pt>
                <c:pt idx="36487">
                  <c:v>-0.271746665</c:v>
                </c:pt>
                <c:pt idx="36488">
                  <c:v>-0.26940468000000001</c:v>
                </c:pt>
                <c:pt idx="36489">
                  <c:v>-0.27058544800000001</c:v>
                </c:pt>
                <c:pt idx="36490">
                  <c:v>-0.27095588999999998</c:v>
                </c:pt>
                <c:pt idx="36491">
                  <c:v>-0.276333302</c:v>
                </c:pt>
                <c:pt idx="36492">
                  <c:v>-0.27198809400000001</c:v>
                </c:pt>
                <c:pt idx="36493">
                  <c:v>-0.27077180099999998</c:v>
                </c:pt>
                <c:pt idx="36494">
                  <c:v>-0.27071055799999999</c:v>
                </c:pt>
                <c:pt idx="36495">
                  <c:v>-0.27423766300000002</c:v>
                </c:pt>
                <c:pt idx="36496">
                  <c:v>-0.27322885400000002</c:v>
                </c:pt>
                <c:pt idx="36497">
                  <c:v>-0.28058975899999999</c:v>
                </c:pt>
                <c:pt idx="36498">
                  <c:v>-0.27243304299999999</c:v>
                </c:pt>
                <c:pt idx="36499">
                  <c:v>-0.27440393000000002</c:v>
                </c:pt>
                <c:pt idx="36500">
                  <c:v>-0.27325955000000002</c:v>
                </c:pt>
                <c:pt idx="36501">
                  <c:v>-0.27554515000000002</c:v>
                </c:pt>
                <c:pt idx="36502">
                  <c:v>-0.27664211399999999</c:v>
                </c:pt>
                <c:pt idx="36503">
                  <c:v>-0.27353903699999998</c:v>
                </c:pt>
                <c:pt idx="36504">
                  <c:v>-0.27212572099999999</c:v>
                </c:pt>
                <c:pt idx="36505">
                  <c:v>-0.27465331599999998</c:v>
                </c:pt>
                <c:pt idx="36506">
                  <c:v>-0.27567490900000002</c:v>
                </c:pt>
                <c:pt idx="36507">
                  <c:v>-0.27557426699999998</c:v>
                </c:pt>
                <c:pt idx="36508">
                  <c:v>-0.27342963199999998</c:v>
                </c:pt>
                <c:pt idx="36509">
                  <c:v>-0.27487009800000001</c:v>
                </c:pt>
                <c:pt idx="36510">
                  <c:v>-0.274617642</c:v>
                </c:pt>
                <c:pt idx="36511">
                  <c:v>-0.27137324200000001</c:v>
                </c:pt>
                <c:pt idx="36512">
                  <c:v>-0.271621734</c:v>
                </c:pt>
                <c:pt idx="36513">
                  <c:v>-0.27435755699999997</c:v>
                </c:pt>
                <c:pt idx="36514">
                  <c:v>-0.27247497399999998</c:v>
                </c:pt>
                <c:pt idx="36515">
                  <c:v>-0.26927337099999998</c:v>
                </c:pt>
                <c:pt idx="36516">
                  <c:v>-0.27489373099999997</c:v>
                </c:pt>
                <c:pt idx="36517">
                  <c:v>-0.27758291400000001</c:v>
                </c:pt>
                <c:pt idx="36518">
                  <c:v>-0.27418178300000001</c:v>
                </c:pt>
                <c:pt idx="36519">
                  <c:v>-0.266947657</c:v>
                </c:pt>
                <c:pt idx="36520">
                  <c:v>-0.26980122899999998</c:v>
                </c:pt>
                <c:pt idx="36521">
                  <c:v>-0.27424347399999999</c:v>
                </c:pt>
                <c:pt idx="36522">
                  <c:v>-0.27021759699999998</c:v>
                </c:pt>
                <c:pt idx="36523">
                  <c:v>-0.269250453</c:v>
                </c:pt>
                <c:pt idx="36524">
                  <c:v>-0.27492991100000003</c:v>
                </c:pt>
                <c:pt idx="36525">
                  <c:v>-0.27364841099999998</c:v>
                </c:pt>
                <c:pt idx="36526">
                  <c:v>-0.272936285</c:v>
                </c:pt>
                <c:pt idx="36527">
                  <c:v>-0.27290266800000001</c:v>
                </c:pt>
                <c:pt idx="36528">
                  <c:v>-0.27305820600000003</c:v>
                </c:pt>
                <c:pt idx="36529">
                  <c:v>-0.26921796799999997</c:v>
                </c:pt>
                <c:pt idx="36530">
                  <c:v>-0.27135753600000001</c:v>
                </c:pt>
                <c:pt idx="36531">
                  <c:v>-0.269953638</c:v>
                </c:pt>
                <c:pt idx="36532">
                  <c:v>-0.27302053599999998</c:v>
                </c:pt>
                <c:pt idx="36533">
                  <c:v>-0.27382382799999999</c:v>
                </c:pt>
                <c:pt idx="36534">
                  <c:v>-0.27221447199999999</c:v>
                </c:pt>
                <c:pt idx="36535">
                  <c:v>-0.27382510900000001</c:v>
                </c:pt>
                <c:pt idx="36536">
                  <c:v>-0.27521315200000002</c:v>
                </c:pt>
                <c:pt idx="36537">
                  <c:v>-0.27823811799999998</c:v>
                </c:pt>
                <c:pt idx="36538">
                  <c:v>-0.27378264099999999</c:v>
                </c:pt>
                <c:pt idx="36539">
                  <c:v>-0.273766279</c:v>
                </c:pt>
                <c:pt idx="36540">
                  <c:v>-0.27526804799999999</c:v>
                </c:pt>
                <c:pt idx="36541">
                  <c:v>-0.271465242</c:v>
                </c:pt>
                <c:pt idx="36542">
                  <c:v>-0.27595320299999998</c:v>
                </c:pt>
                <c:pt idx="36543">
                  <c:v>-0.272164136</c:v>
                </c:pt>
                <c:pt idx="36544">
                  <c:v>-0.27222245900000003</c:v>
                </c:pt>
                <c:pt idx="36545">
                  <c:v>-0.27539816499999997</c:v>
                </c:pt>
                <c:pt idx="36546">
                  <c:v>-0.27851325300000002</c:v>
                </c:pt>
                <c:pt idx="36547">
                  <c:v>-0.27218943800000001</c:v>
                </c:pt>
                <c:pt idx="36548">
                  <c:v>-0.27101737300000001</c:v>
                </c:pt>
                <c:pt idx="36549">
                  <c:v>-0.27139487899999998</c:v>
                </c:pt>
                <c:pt idx="36550">
                  <c:v>-0.27071097500000002</c:v>
                </c:pt>
                <c:pt idx="36551">
                  <c:v>-0.27366569600000001</c:v>
                </c:pt>
                <c:pt idx="36552">
                  <c:v>-0.27028802000000002</c:v>
                </c:pt>
                <c:pt idx="36553">
                  <c:v>-0.27173107899999999</c:v>
                </c:pt>
                <c:pt idx="36554">
                  <c:v>-0.271998197</c:v>
                </c:pt>
                <c:pt idx="36555">
                  <c:v>-0.26984843600000002</c:v>
                </c:pt>
                <c:pt idx="36556">
                  <c:v>-0.27392122099999999</c:v>
                </c:pt>
                <c:pt idx="36557">
                  <c:v>-0.27219623300000001</c:v>
                </c:pt>
                <c:pt idx="36558">
                  <c:v>-0.27040660399999999</c:v>
                </c:pt>
                <c:pt idx="36559">
                  <c:v>-0.26858595000000002</c:v>
                </c:pt>
                <c:pt idx="36560">
                  <c:v>-0.27341532699999999</c:v>
                </c:pt>
                <c:pt idx="36561">
                  <c:v>-0.27055659900000001</c:v>
                </c:pt>
                <c:pt idx="36562">
                  <c:v>-0.27485895199999999</c:v>
                </c:pt>
                <c:pt idx="36563">
                  <c:v>-0.26682552700000001</c:v>
                </c:pt>
                <c:pt idx="36564">
                  <c:v>-0.26859360900000001</c:v>
                </c:pt>
                <c:pt idx="36565">
                  <c:v>-0.27336239800000001</c:v>
                </c:pt>
                <c:pt idx="36566">
                  <c:v>-0.27467161400000001</c:v>
                </c:pt>
                <c:pt idx="36567">
                  <c:v>-0.27480947999999999</c:v>
                </c:pt>
                <c:pt idx="36568">
                  <c:v>-0.27670618899999999</c:v>
                </c:pt>
                <c:pt idx="36569">
                  <c:v>-0.275731385</c:v>
                </c:pt>
                <c:pt idx="36570">
                  <c:v>-0.274526834</c:v>
                </c:pt>
                <c:pt idx="36571">
                  <c:v>-0.277605504</c:v>
                </c:pt>
                <c:pt idx="36572">
                  <c:v>-0.282646328</c:v>
                </c:pt>
                <c:pt idx="36573">
                  <c:v>-0.27806520499999998</c:v>
                </c:pt>
                <c:pt idx="36574">
                  <c:v>-0.27915391299999998</c:v>
                </c:pt>
                <c:pt idx="36575">
                  <c:v>-0.282073766</c:v>
                </c:pt>
                <c:pt idx="36576">
                  <c:v>-0.287776113</c:v>
                </c:pt>
                <c:pt idx="36577">
                  <c:v>-0.28620243099999998</c:v>
                </c:pt>
                <c:pt idx="36578">
                  <c:v>-0.28562265599999997</c:v>
                </c:pt>
                <c:pt idx="36579">
                  <c:v>-0.28485006099999999</c:v>
                </c:pt>
                <c:pt idx="36580">
                  <c:v>-0.28695768100000002</c:v>
                </c:pt>
                <c:pt idx="36581">
                  <c:v>-0.28900089899999998</c:v>
                </c:pt>
                <c:pt idx="36582">
                  <c:v>-0.29038652799999998</c:v>
                </c:pt>
                <c:pt idx="36583">
                  <c:v>-0.286318868</c:v>
                </c:pt>
                <c:pt idx="36584">
                  <c:v>-0.29137754399999999</c:v>
                </c:pt>
                <c:pt idx="36585">
                  <c:v>-0.29225167600000002</c:v>
                </c:pt>
                <c:pt idx="36586">
                  <c:v>-0.28558498599999999</c:v>
                </c:pt>
                <c:pt idx="36587">
                  <c:v>-0.28909868</c:v>
                </c:pt>
                <c:pt idx="36588">
                  <c:v>-0.29087394500000002</c:v>
                </c:pt>
                <c:pt idx="36589">
                  <c:v>-0.29149636600000001</c:v>
                </c:pt>
                <c:pt idx="36590">
                  <c:v>-0.28928592800000003</c:v>
                </c:pt>
                <c:pt idx="36591">
                  <c:v>-0.290493697</c:v>
                </c:pt>
                <c:pt idx="36592">
                  <c:v>-0.28711146100000001</c:v>
                </c:pt>
                <c:pt idx="36593">
                  <c:v>-0.29078262999999999</c:v>
                </c:pt>
                <c:pt idx="36594">
                  <c:v>-0.29041427399999997</c:v>
                </c:pt>
                <c:pt idx="36595">
                  <c:v>-0.286524475</c:v>
                </c:pt>
                <c:pt idx="36596">
                  <c:v>-0.29095143099999998</c:v>
                </c:pt>
                <c:pt idx="36597">
                  <c:v>-0.29212972500000001</c:v>
                </c:pt>
                <c:pt idx="36598">
                  <c:v>-0.28852379299999997</c:v>
                </c:pt>
                <c:pt idx="36599">
                  <c:v>-0.284395128</c:v>
                </c:pt>
                <c:pt idx="36600">
                  <c:v>-0.288261235</c:v>
                </c:pt>
                <c:pt idx="36601">
                  <c:v>-0.29205164300000003</c:v>
                </c:pt>
                <c:pt idx="36602">
                  <c:v>-0.28820335899999999</c:v>
                </c:pt>
                <c:pt idx="36603">
                  <c:v>-0.28806328799999997</c:v>
                </c:pt>
                <c:pt idx="36604">
                  <c:v>-0.28742945199999997</c:v>
                </c:pt>
                <c:pt idx="36605">
                  <c:v>-0.288597196</c:v>
                </c:pt>
                <c:pt idx="36606">
                  <c:v>-0.28509941700000002</c:v>
                </c:pt>
                <c:pt idx="36607">
                  <c:v>-0.28705209500000001</c:v>
                </c:pt>
                <c:pt idx="36608">
                  <c:v>-0.28685820099999998</c:v>
                </c:pt>
                <c:pt idx="36609">
                  <c:v>-0.28243950000000001</c:v>
                </c:pt>
                <c:pt idx="36610">
                  <c:v>-0.28547975399999997</c:v>
                </c:pt>
                <c:pt idx="36611">
                  <c:v>-0.28830984199999998</c:v>
                </c:pt>
                <c:pt idx="36612">
                  <c:v>-0.28343945700000001</c:v>
                </c:pt>
                <c:pt idx="36613">
                  <c:v>-0.283134043</c:v>
                </c:pt>
                <c:pt idx="36614">
                  <c:v>-0.285828888</c:v>
                </c:pt>
                <c:pt idx="36615">
                  <c:v>-0.28633010399999997</c:v>
                </c:pt>
                <c:pt idx="36616">
                  <c:v>-0.28468692299999998</c:v>
                </c:pt>
                <c:pt idx="36617">
                  <c:v>-0.28572160000000002</c:v>
                </c:pt>
                <c:pt idx="36618">
                  <c:v>-0.28597193999999998</c:v>
                </c:pt>
                <c:pt idx="36619">
                  <c:v>-0.28095752000000002</c:v>
                </c:pt>
                <c:pt idx="36620">
                  <c:v>-0.28274849099999999</c:v>
                </c:pt>
                <c:pt idx="36621">
                  <c:v>-0.28356325599999999</c:v>
                </c:pt>
                <c:pt idx="36622">
                  <c:v>-0.28108438800000002</c:v>
                </c:pt>
                <c:pt idx="36623">
                  <c:v>-0.28373402399999997</c:v>
                </c:pt>
                <c:pt idx="36624">
                  <c:v>-0.28353774500000001</c:v>
                </c:pt>
                <c:pt idx="36625">
                  <c:v>-0.28763106500000002</c:v>
                </c:pt>
                <c:pt idx="36626">
                  <c:v>-0.284085333</c:v>
                </c:pt>
                <c:pt idx="36627">
                  <c:v>-0.28151130699999999</c:v>
                </c:pt>
                <c:pt idx="36628">
                  <c:v>-0.28537607199999998</c:v>
                </c:pt>
                <c:pt idx="36629">
                  <c:v>-0.28346845500000001</c:v>
                </c:pt>
                <c:pt idx="36630">
                  <c:v>-0.287140161</c:v>
                </c:pt>
                <c:pt idx="36631">
                  <c:v>-0.28835654300000002</c:v>
                </c:pt>
                <c:pt idx="36632">
                  <c:v>-0.282692522</c:v>
                </c:pt>
                <c:pt idx="36633">
                  <c:v>-0.27905088700000003</c:v>
                </c:pt>
                <c:pt idx="36634">
                  <c:v>-0.28315293800000002</c:v>
                </c:pt>
                <c:pt idx="36635">
                  <c:v>-0.287382782</c:v>
                </c:pt>
                <c:pt idx="36636">
                  <c:v>-0.28427112100000002</c:v>
                </c:pt>
                <c:pt idx="36637">
                  <c:v>-0.28526407500000001</c:v>
                </c:pt>
                <c:pt idx="36638">
                  <c:v>-0.29127111999999999</c:v>
                </c:pt>
                <c:pt idx="36639">
                  <c:v>-0.28525981299999997</c:v>
                </c:pt>
                <c:pt idx="36640">
                  <c:v>-0.28872084599999998</c:v>
                </c:pt>
                <c:pt idx="36641">
                  <c:v>-0.290602833</c:v>
                </c:pt>
                <c:pt idx="36642">
                  <c:v>-0.28637293000000003</c:v>
                </c:pt>
                <c:pt idx="36643">
                  <c:v>-0.28746840400000001</c:v>
                </c:pt>
                <c:pt idx="36644">
                  <c:v>-0.28911611399999998</c:v>
                </c:pt>
                <c:pt idx="36645">
                  <c:v>-0.28929746200000001</c:v>
                </c:pt>
                <c:pt idx="36646">
                  <c:v>-0.291110009</c:v>
                </c:pt>
                <c:pt idx="36647">
                  <c:v>-0.29054328800000001</c:v>
                </c:pt>
                <c:pt idx="36648">
                  <c:v>-0.291870356</c:v>
                </c:pt>
                <c:pt idx="36649">
                  <c:v>-0.29248607199999999</c:v>
                </c:pt>
                <c:pt idx="36650">
                  <c:v>-0.301886767</c:v>
                </c:pt>
                <c:pt idx="36651">
                  <c:v>-0.29743054499999999</c:v>
                </c:pt>
                <c:pt idx="36652">
                  <c:v>-0.29579830200000001</c:v>
                </c:pt>
                <c:pt idx="36653">
                  <c:v>-0.295357376</c:v>
                </c:pt>
                <c:pt idx="36654">
                  <c:v>-0.29920750899999998</c:v>
                </c:pt>
                <c:pt idx="36655">
                  <c:v>-0.29902332999999998</c:v>
                </c:pt>
                <c:pt idx="36656">
                  <c:v>-0.29847019899999999</c:v>
                </c:pt>
                <c:pt idx="36657">
                  <c:v>-0.30221798999999999</c:v>
                </c:pt>
                <c:pt idx="36658">
                  <c:v>-0.29752710500000001</c:v>
                </c:pt>
                <c:pt idx="36659">
                  <c:v>-0.30255842199999999</c:v>
                </c:pt>
                <c:pt idx="36660">
                  <c:v>-0.30266121000000001</c:v>
                </c:pt>
                <c:pt idx="36661">
                  <c:v>-0.300007105</c:v>
                </c:pt>
                <c:pt idx="36662">
                  <c:v>-0.29965716599999997</c:v>
                </c:pt>
                <c:pt idx="36663">
                  <c:v>-0.30062708300000002</c:v>
                </c:pt>
                <c:pt idx="36664">
                  <c:v>-0.30579549099999997</c:v>
                </c:pt>
                <c:pt idx="36665">
                  <c:v>-0.30213817999999998</c:v>
                </c:pt>
                <c:pt idx="36666">
                  <c:v>-0.299224675</c:v>
                </c:pt>
                <c:pt idx="36667">
                  <c:v>-0.29820543500000002</c:v>
                </c:pt>
                <c:pt idx="36668">
                  <c:v>-0.30660852799999999</c:v>
                </c:pt>
                <c:pt idx="36669">
                  <c:v>-0.30048227300000002</c:v>
                </c:pt>
                <c:pt idx="36670">
                  <c:v>-0.30445623399999999</c:v>
                </c:pt>
                <c:pt idx="36671">
                  <c:v>-0.299319208</c:v>
                </c:pt>
                <c:pt idx="36672">
                  <c:v>-0.30125853400000002</c:v>
                </c:pt>
                <c:pt idx="36673">
                  <c:v>-0.303525031</c:v>
                </c:pt>
                <c:pt idx="36674">
                  <c:v>-0.30714026100000003</c:v>
                </c:pt>
                <c:pt idx="36675">
                  <c:v>-0.29889711699999999</c:v>
                </c:pt>
                <c:pt idx="36676">
                  <c:v>-0.295154572</c:v>
                </c:pt>
                <c:pt idx="36677">
                  <c:v>-0.30297517800000001</c:v>
                </c:pt>
                <c:pt idx="36678">
                  <c:v>-0.30050188300000003</c:v>
                </c:pt>
                <c:pt idx="36679">
                  <c:v>-0.29809683599999998</c:v>
                </c:pt>
                <c:pt idx="36680">
                  <c:v>-0.302457213</c:v>
                </c:pt>
                <c:pt idx="36681">
                  <c:v>-0.30101445300000002</c:v>
                </c:pt>
                <c:pt idx="36682">
                  <c:v>-0.29870095800000002</c:v>
                </c:pt>
                <c:pt idx="36683">
                  <c:v>-0.30139178</c:v>
                </c:pt>
                <c:pt idx="36684">
                  <c:v>-0.30094224200000003</c:v>
                </c:pt>
                <c:pt idx="36685">
                  <c:v>-0.29868760700000002</c:v>
                </c:pt>
                <c:pt idx="36686">
                  <c:v>-0.29976725599999998</c:v>
                </c:pt>
                <c:pt idx="36687">
                  <c:v>-0.304951847</c:v>
                </c:pt>
                <c:pt idx="36688">
                  <c:v>-0.30235233900000003</c:v>
                </c:pt>
                <c:pt idx="36689">
                  <c:v>-0.30128791900000002</c:v>
                </c:pt>
                <c:pt idx="36690">
                  <c:v>-0.29911929399999998</c:v>
                </c:pt>
                <c:pt idx="36691">
                  <c:v>-0.30397048599999998</c:v>
                </c:pt>
                <c:pt idx="36692">
                  <c:v>-0.30099624400000002</c:v>
                </c:pt>
                <c:pt idx="36693">
                  <c:v>-0.30497288700000003</c:v>
                </c:pt>
                <c:pt idx="36694">
                  <c:v>-0.30391934500000001</c:v>
                </c:pt>
                <c:pt idx="36695">
                  <c:v>-0.297637343</c:v>
                </c:pt>
                <c:pt idx="36696">
                  <c:v>-0.30056494499999997</c:v>
                </c:pt>
                <c:pt idx="36697">
                  <c:v>-0.30496624100000003</c:v>
                </c:pt>
                <c:pt idx="36698">
                  <c:v>-0.30032566199999999</c:v>
                </c:pt>
                <c:pt idx="36699">
                  <c:v>-0.30300578500000003</c:v>
                </c:pt>
                <c:pt idx="36700">
                  <c:v>-0.30291232499999998</c:v>
                </c:pt>
                <c:pt idx="36701">
                  <c:v>-0.30095228600000001</c:v>
                </c:pt>
                <c:pt idx="36702">
                  <c:v>-0.29742732599999999</c:v>
                </c:pt>
                <c:pt idx="36703">
                  <c:v>-0.29809829599999998</c:v>
                </c:pt>
                <c:pt idx="36704">
                  <c:v>-0.29997927000000002</c:v>
                </c:pt>
                <c:pt idx="36705">
                  <c:v>-0.29852834299999997</c:v>
                </c:pt>
                <c:pt idx="36706">
                  <c:v>-0.30117127300000002</c:v>
                </c:pt>
                <c:pt idx="36707">
                  <c:v>-0.29928624599999998</c:v>
                </c:pt>
                <c:pt idx="36708">
                  <c:v>-0.29860764699999998</c:v>
                </c:pt>
                <c:pt idx="36709">
                  <c:v>-0.29388490299999998</c:v>
                </c:pt>
                <c:pt idx="36710">
                  <c:v>-0.30183923200000001</c:v>
                </c:pt>
                <c:pt idx="36711">
                  <c:v>-0.30267596200000002</c:v>
                </c:pt>
                <c:pt idx="36712">
                  <c:v>-0.29431149400000001</c:v>
                </c:pt>
                <c:pt idx="36713">
                  <c:v>-0.29381948699999999</c:v>
                </c:pt>
                <c:pt idx="36714">
                  <c:v>-0.29795804599999998</c:v>
                </c:pt>
                <c:pt idx="36715">
                  <c:v>-0.30186870700000001</c:v>
                </c:pt>
                <c:pt idx="36716">
                  <c:v>-0.29936185500000001</c:v>
                </c:pt>
                <c:pt idx="36717">
                  <c:v>-0.290458143</c:v>
                </c:pt>
                <c:pt idx="36718">
                  <c:v>-0.29518896300000003</c:v>
                </c:pt>
                <c:pt idx="36719">
                  <c:v>-0.29674419800000001</c:v>
                </c:pt>
                <c:pt idx="36720">
                  <c:v>-0.303973883</c:v>
                </c:pt>
                <c:pt idx="36721">
                  <c:v>-0.29893884100000001</c:v>
                </c:pt>
                <c:pt idx="36722">
                  <c:v>-0.30237299200000001</c:v>
                </c:pt>
                <c:pt idx="36723">
                  <c:v>-0.29578763200000002</c:v>
                </c:pt>
                <c:pt idx="36724">
                  <c:v>-0.29890754800000002</c:v>
                </c:pt>
                <c:pt idx="36725">
                  <c:v>-0.30253738200000002</c:v>
                </c:pt>
                <c:pt idx="36726">
                  <c:v>-0.29952669100000001</c:v>
                </c:pt>
                <c:pt idx="36727">
                  <c:v>-0.30267998600000001</c:v>
                </c:pt>
                <c:pt idx="36728">
                  <c:v>-0.30253511700000002</c:v>
                </c:pt>
                <c:pt idx="36729">
                  <c:v>-0.30270898299999999</c:v>
                </c:pt>
                <c:pt idx="36730">
                  <c:v>-0.30097019699999999</c:v>
                </c:pt>
                <c:pt idx="36731">
                  <c:v>-0.29941794300000002</c:v>
                </c:pt>
                <c:pt idx="36732">
                  <c:v>-0.301259518</c:v>
                </c:pt>
                <c:pt idx="36733">
                  <c:v>-0.30506366499999998</c:v>
                </c:pt>
                <c:pt idx="36734">
                  <c:v>-0.30452409400000002</c:v>
                </c:pt>
                <c:pt idx="36735">
                  <c:v>-0.304132968</c:v>
                </c:pt>
                <c:pt idx="36736">
                  <c:v>-0.30282455699999999</c:v>
                </c:pt>
                <c:pt idx="36737">
                  <c:v>-0.30344778300000003</c:v>
                </c:pt>
                <c:pt idx="36738">
                  <c:v>-0.29905328199999998</c:v>
                </c:pt>
                <c:pt idx="36739">
                  <c:v>-0.29876050399999998</c:v>
                </c:pt>
                <c:pt idx="36740">
                  <c:v>-0.30308520799999999</c:v>
                </c:pt>
                <c:pt idx="36741">
                  <c:v>-0.30491486200000001</c:v>
                </c:pt>
                <c:pt idx="36742">
                  <c:v>-0.30345892899999999</c:v>
                </c:pt>
                <c:pt idx="36743">
                  <c:v>-0.306711495</c:v>
                </c:pt>
                <c:pt idx="36744">
                  <c:v>-0.298604816</c:v>
                </c:pt>
                <c:pt idx="36745">
                  <c:v>-0.30121999999999999</c:v>
                </c:pt>
                <c:pt idx="36746">
                  <c:v>-0.30340486799999999</c:v>
                </c:pt>
                <c:pt idx="36747">
                  <c:v>-0.30358186399999998</c:v>
                </c:pt>
                <c:pt idx="36748">
                  <c:v>-0.30013254299999997</c:v>
                </c:pt>
                <c:pt idx="36749">
                  <c:v>-0.302766323</c:v>
                </c:pt>
                <c:pt idx="36750">
                  <c:v>-0.30515146300000001</c:v>
                </c:pt>
                <c:pt idx="36751">
                  <c:v>-0.30118331300000001</c:v>
                </c:pt>
                <c:pt idx="36752">
                  <c:v>-0.30250823500000001</c:v>
                </c:pt>
                <c:pt idx="36753">
                  <c:v>-0.30107566699999999</c:v>
                </c:pt>
                <c:pt idx="36754">
                  <c:v>-0.305624336</c:v>
                </c:pt>
                <c:pt idx="36755">
                  <c:v>-0.30590704099999999</c:v>
                </c:pt>
                <c:pt idx="36756">
                  <c:v>-0.30666390100000002</c:v>
                </c:pt>
                <c:pt idx="36757">
                  <c:v>-0.29711696500000001</c:v>
                </c:pt>
                <c:pt idx="36758">
                  <c:v>-0.30252850100000001</c:v>
                </c:pt>
                <c:pt idx="36759">
                  <c:v>-0.30627366900000003</c:v>
                </c:pt>
                <c:pt idx="36760">
                  <c:v>-0.30311992799999998</c:v>
                </c:pt>
                <c:pt idx="36761">
                  <c:v>-0.30071315199999998</c:v>
                </c:pt>
                <c:pt idx="36762">
                  <c:v>-0.30598434800000002</c:v>
                </c:pt>
                <c:pt idx="36763">
                  <c:v>-0.30256250499999998</c:v>
                </c:pt>
                <c:pt idx="36764">
                  <c:v>-0.30369541</c:v>
                </c:pt>
                <c:pt idx="36765">
                  <c:v>-0.30115356999999998</c:v>
                </c:pt>
                <c:pt idx="36766">
                  <c:v>-0.30483964099999999</c:v>
                </c:pt>
                <c:pt idx="36767">
                  <c:v>-0.30664709200000001</c:v>
                </c:pt>
                <c:pt idx="36768">
                  <c:v>-0.30634108199999999</c:v>
                </c:pt>
                <c:pt idx="36769">
                  <c:v>-0.30134525899999998</c:v>
                </c:pt>
                <c:pt idx="36770">
                  <c:v>-0.30733737300000002</c:v>
                </c:pt>
                <c:pt idx="36771">
                  <c:v>-0.30934640800000002</c:v>
                </c:pt>
                <c:pt idx="36772">
                  <c:v>-0.303226471</c:v>
                </c:pt>
                <c:pt idx="36773">
                  <c:v>-0.30213826900000001</c:v>
                </c:pt>
                <c:pt idx="36774">
                  <c:v>-0.30586776100000002</c:v>
                </c:pt>
                <c:pt idx="36775">
                  <c:v>-0.30704656200000002</c:v>
                </c:pt>
                <c:pt idx="36776">
                  <c:v>-0.306019396</c:v>
                </c:pt>
                <c:pt idx="36777">
                  <c:v>-0.301577926</c:v>
                </c:pt>
                <c:pt idx="36778">
                  <c:v>-0.30570396799999999</c:v>
                </c:pt>
                <c:pt idx="36779">
                  <c:v>-0.31022918199999999</c:v>
                </c:pt>
                <c:pt idx="36780">
                  <c:v>-0.30391347400000002</c:v>
                </c:pt>
                <c:pt idx="36781">
                  <c:v>-0.30313375599999998</c:v>
                </c:pt>
                <c:pt idx="36782">
                  <c:v>-0.304638982</c:v>
                </c:pt>
                <c:pt idx="36783">
                  <c:v>-0.30759125900000001</c:v>
                </c:pt>
                <c:pt idx="36784">
                  <c:v>-0.30671241900000001</c:v>
                </c:pt>
                <c:pt idx="36785">
                  <c:v>-0.30541378299999999</c:v>
                </c:pt>
                <c:pt idx="36786">
                  <c:v>-0.30162623500000002</c:v>
                </c:pt>
                <c:pt idx="36787">
                  <c:v>-0.31130614899999998</c:v>
                </c:pt>
                <c:pt idx="36788">
                  <c:v>-0.304718822</c:v>
                </c:pt>
                <c:pt idx="36789">
                  <c:v>-0.30707630499999999</c:v>
                </c:pt>
                <c:pt idx="36790">
                  <c:v>-0.30306798200000001</c:v>
                </c:pt>
                <c:pt idx="36791">
                  <c:v>-0.30797627599999999</c:v>
                </c:pt>
                <c:pt idx="36792">
                  <c:v>-0.303928792</c:v>
                </c:pt>
                <c:pt idx="36793">
                  <c:v>-0.30323478599999998</c:v>
                </c:pt>
                <c:pt idx="36794">
                  <c:v>-0.30325606500000002</c:v>
                </c:pt>
                <c:pt idx="36795">
                  <c:v>-0.305700362</c:v>
                </c:pt>
                <c:pt idx="36796">
                  <c:v>-0.30801093600000001</c:v>
                </c:pt>
                <c:pt idx="36797">
                  <c:v>-0.30869102500000001</c:v>
                </c:pt>
                <c:pt idx="36798">
                  <c:v>-0.29992228700000001</c:v>
                </c:pt>
                <c:pt idx="36799">
                  <c:v>-0.30195808400000002</c:v>
                </c:pt>
                <c:pt idx="36800">
                  <c:v>-0.30069896600000001</c:v>
                </c:pt>
                <c:pt idx="36801">
                  <c:v>-0.30799516999999998</c:v>
                </c:pt>
                <c:pt idx="36802">
                  <c:v>-0.30304941499999999</c:v>
                </c:pt>
                <c:pt idx="36803">
                  <c:v>-0.30786553</c:v>
                </c:pt>
                <c:pt idx="36804">
                  <c:v>-0.30193680499999997</c:v>
                </c:pt>
                <c:pt idx="36805">
                  <c:v>-0.304499507</c:v>
                </c:pt>
                <c:pt idx="36806">
                  <c:v>-0.30102300599999998</c:v>
                </c:pt>
                <c:pt idx="36807">
                  <c:v>-0.30125823600000001</c:v>
                </c:pt>
                <c:pt idx="36808">
                  <c:v>-0.302509904</c:v>
                </c:pt>
                <c:pt idx="36809">
                  <c:v>-0.30008912100000001</c:v>
                </c:pt>
                <c:pt idx="36810">
                  <c:v>-0.30283963699999999</c:v>
                </c:pt>
                <c:pt idx="36811">
                  <c:v>-0.30397480700000001</c:v>
                </c:pt>
                <c:pt idx="36812">
                  <c:v>-0.30572664700000002</c:v>
                </c:pt>
                <c:pt idx="36813">
                  <c:v>-0.30165648499999997</c:v>
                </c:pt>
                <c:pt idx="36814">
                  <c:v>-0.30400994399999998</c:v>
                </c:pt>
                <c:pt idx="36815">
                  <c:v>-0.29975819599999998</c:v>
                </c:pt>
                <c:pt idx="36816">
                  <c:v>-0.30693382000000002</c:v>
                </c:pt>
                <c:pt idx="36817">
                  <c:v>-0.30509388399999998</c:v>
                </c:pt>
                <c:pt idx="36818">
                  <c:v>-0.30490905000000001</c:v>
                </c:pt>
                <c:pt idx="36819">
                  <c:v>-0.30154398100000002</c:v>
                </c:pt>
                <c:pt idx="36820">
                  <c:v>-0.30061349300000001</c:v>
                </c:pt>
                <c:pt idx="36821">
                  <c:v>-0.29993996000000001</c:v>
                </c:pt>
                <c:pt idx="36822">
                  <c:v>-0.301002294</c:v>
                </c:pt>
                <c:pt idx="36823">
                  <c:v>-0.30421429900000002</c:v>
                </c:pt>
                <c:pt idx="36824">
                  <c:v>-0.30064752700000003</c:v>
                </c:pt>
                <c:pt idx="36825">
                  <c:v>-0.298885018</c:v>
                </c:pt>
                <c:pt idx="36826">
                  <c:v>-0.30187308800000001</c:v>
                </c:pt>
                <c:pt idx="36827">
                  <c:v>-0.29702013700000002</c:v>
                </c:pt>
                <c:pt idx="36828">
                  <c:v>-0.29723081000000001</c:v>
                </c:pt>
                <c:pt idx="36829">
                  <c:v>-0.30287736700000001</c:v>
                </c:pt>
                <c:pt idx="36830">
                  <c:v>-0.30209654600000002</c:v>
                </c:pt>
                <c:pt idx="36831">
                  <c:v>-0.300474405</c:v>
                </c:pt>
                <c:pt idx="36832">
                  <c:v>-0.29478537999999999</c:v>
                </c:pt>
                <c:pt idx="36833">
                  <c:v>-0.29848560699999999</c:v>
                </c:pt>
                <c:pt idx="36834">
                  <c:v>-0.29907709399999999</c:v>
                </c:pt>
                <c:pt idx="36835">
                  <c:v>-0.30055147399999999</c:v>
                </c:pt>
                <c:pt idx="36836">
                  <c:v>-0.29916024200000002</c:v>
                </c:pt>
                <c:pt idx="36837">
                  <c:v>-0.29733321099999999</c:v>
                </c:pt>
                <c:pt idx="36838">
                  <c:v>-0.30144166900000002</c:v>
                </c:pt>
                <c:pt idx="36839">
                  <c:v>-0.30127209399999999</c:v>
                </c:pt>
                <c:pt idx="36840">
                  <c:v>-0.29864966900000001</c:v>
                </c:pt>
                <c:pt idx="36841">
                  <c:v>-0.29821637299999998</c:v>
                </c:pt>
                <c:pt idx="36842">
                  <c:v>-0.300810307</c:v>
                </c:pt>
                <c:pt idx="36843">
                  <c:v>-0.30013838399999998</c:v>
                </c:pt>
                <c:pt idx="36844">
                  <c:v>-0.29205194099999998</c:v>
                </c:pt>
                <c:pt idx="36845">
                  <c:v>-0.29553478999999999</c:v>
                </c:pt>
                <c:pt idx="36846">
                  <c:v>-0.300055772</c:v>
                </c:pt>
                <c:pt idx="36847">
                  <c:v>-0.302669138</c:v>
                </c:pt>
                <c:pt idx="36848">
                  <c:v>-0.293547273</c:v>
                </c:pt>
                <c:pt idx="36849">
                  <c:v>-0.30394902800000001</c:v>
                </c:pt>
                <c:pt idx="36850">
                  <c:v>-0.29429066199999998</c:v>
                </c:pt>
                <c:pt idx="36851">
                  <c:v>-0.29783767500000002</c:v>
                </c:pt>
                <c:pt idx="36852">
                  <c:v>-0.30169180000000001</c:v>
                </c:pt>
                <c:pt idx="36853">
                  <c:v>-0.300595373</c:v>
                </c:pt>
                <c:pt idx="36854">
                  <c:v>-0.29904195700000002</c:v>
                </c:pt>
                <c:pt idx="36855">
                  <c:v>-0.29508957299999999</c:v>
                </c:pt>
                <c:pt idx="36856">
                  <c:v>-0.29795697300000001</c:v>
                </c:pt>
                <c:pt idx="36857">
                  <c:v>-0.29502835900000002</c:v>
                </c:pt>
                <c:pt idx="36858">
                  <c:v>-0.29670110300000002</c:v>
                </c:pt>
                <c:pt idx="36859">
                  <c:v>-0.29614791299999998</c:v>
                </c:pt>
                <c:pt idx="36860">
                  <c:v>-0.29429355299999999</c:v>
                </c:pt>
                <c:pt idx="36861">
                  <c:v>-0.29500415899999999</c:v>
                </c:pt>
                <c:pt idx="36862">
                  <c:v>-0.29385900500000001</c:v>
                </c:pt>
                <c:pt idx="36863">
                  <c:v>-0.29301601599999999</c:v>
                </c:pt>
                <c:pt idx="36864">
                  <c:v>-0.29322773200000002</c:v>
                </c:pt>
                <c:pt idx="36865">
                  <c:v>-0.29450637099999999</c:v>
                </c:pt>
                <c:pt idx="36866">
                  <c:v>-0.29184508300000001</c:v>
                </c:pt>
                <c:pt idx="36867">
                  <c:v>-0.292617142</c:v>
                </c:pt>
                <c:pt idx="36868">
                  <c:v>-0.29109966799999998</c:v>
                </c:pt>
                <c:pt idx="36869">
                  <c:v>-0.29121762499999998</c:v>
                </c:pt>
                <c:pt idx="36870">
                  <c:v>-0.292460263</c:v>
                </c:pt>
                <c:pt idx="36871">
                  <c:v>-0.290038615</c:v>
                </c:pt>
                <c:pt idx="36872">
                  <c:v>-0.28936243099999998</c:v>
                </c:pt>
                <c:pt idx="36873">
                  <c:v>-0.29227879600000001</c:v>
                </c:pt>
                <c:pt idx="36874">
                  <c:v>-0.29494088899999998</c:v>
                </c:pt>
                <c:pt idx="36875">
                  <c:v>-0.29557511199999997</c:v>
                </c:pt>
                <c:pt idx="36876">
                  <c:v>-0.29082801899999999</c:v>
                </c:pt>
                <c:pt idx="36877">
                  <c:v>-0.28861114399999999</c:v>
                </c:pt>
                <c:pt idx="36878">
                  <c:v>-0.28923565099999998</c:v>
                </c:pt>
                <c:pt idx="36879">
                  <c:v>-0.29128310099999999</c:v>
                </c:pt>
                <c:pt idx="36880">
                  <c:v>-0.28786626500000001</c:v>
                </c:pt>
                <c:pt idx="36881">
                  <c:v>-0.28800260999999999</c:v>
                </c:pt>
                <c:pt idx="36882">
                  <c:v>-0.29162132699999999</c:v>
                </c:pt>
                <c:pt idx="36883">
                  <c:v>-0.29459682100000001</c:v>
                </c:pt>
                <c:pt idx="36884">
                  <c:v>-0.28969207400000002</c:v>
                </c:pt>
                <c:pt idx="36885">
                  <c:v>-0.28623327599999998</c:v>
                </c:pt>
                <c:pt idx="36886">
                  <c:v>-0.29247465700000003</c:v>
                </c:pt>
                <c:pt idx="36887">
                  <c:v>-0.29611781199999998</c:v>
                </c:pt>
                <c:pt idx="36888">
                  <c:v>-0.28983542299999998</c:v>
                </c:pt>
                <c:pt idx="36889">
                  <c:v>-0.29259502900000001</c:v>
                </c:pt>
                <c:pt idx="36890">
                  <c:v>-0.29077261700000001</c:v>
                </c:pt>
                <c:pt idx="36891">
                  <c:v>-0.289685786</c:v>
                </c:pt>
                <c:pt idx="36892">
                  <c:v>-0.29084452999999999</c:v>
                </c:pt>
                <c:pt idx="36893">
                  <c:v>-0.29185411300000003</c:v>
                </c:pt>
                <c:pt idx="36894">
                  <c:v>-0.28965088700000002</c:v>
                </c:pt>
                <c:pt idx="36895">
                  <c:v>-0.294438213</c:v>
                </c:pt>
                <c:pt idx="36896">
                  <c:v>-0.292755604</c:v>
                </c:pt>
                <c:pt idx="36897">
                  <c:v>-0.29179048499999999</c:v>
                </c:pt>
                <c:pt idx="36898">
                  <c:v>-0.28865247999999999</c:v>
                </c:pt>
                <c:pt idx="36899">
                  <c:v>-0.28998199099999999</c:v>
                </c:pt>
                <c:pt idx="36900">
                  <c:v>-0.290412903</c:v>
                </c:pt>
                <c:pt idx="36901">
                  <c:v>-0.292525023</c:v>
                </c:pt>
                <c:pt idx="36902">
                  <c:v>-0.29057505700000003</c:v>
                </c:pt>
                <c:pt idx="36903">
                  <c:v>-0.288022995</c:v>
                </c:pt>
                <c:pt idx="36904">
                  <c:v>-0.28816893700000001</c:v>
                </c:pt>
                <c:pt idx="36905">
                  <c:v>-0.28980988299999999</c:v>
                </c:pt>
                <c:pt idx="36906">
                  <c:v>-0.28773581999999998</c:v>
                </c:pt>
                <c:pt idx="36907">
                  <c:v>-0.29134866599999998</c:v>
                </c:pt>
                <c:pt idx="36908">
                  <c:v>-0.29068312000000002</c:v>
                </c:pt>
                <c:pt idx="36909">
                  <c:v>-0.28853315099999999</c:v>
                </c:pt>
                <c:pt idx="36910">
                  <c:v>-0.28919282600000001</c:v>
                </c:pt>
                <c:pt idx="36911">
                  <c:v>-0.28282439700000001</c:v>
                </c:pt>
                <c:pt idx="36912">
                  <c:v>-0.28981015100000002</c:v>
                </c:pt>
                <c:pt idx="36913">
                  <c:v>-0.28478530000000002</c:v>
                </c:pt>
                <c:pt idx="36914">
                  <c:v>-0.29016596099999997</c:v>
                </c:pt>
                <c:pt idx="36915">
                  <c:v>-0.28542846399999999</c:v>
                </c:pt>
                <c:pt idx="36916">
                  <c:v>-0.283105671</c:v>
                </c:pt>
                <c:pt idx="36917">
                  <c:v>-0.28524032199999999</c:v>
                </c:pt>
                <c:pt idx="36918">
                  <c:v>-0.284489304</c:v>
                </c:pt>
                <c:pt idx="36919">
                  <c:v>-0.28516757500000001</c:v>
                </c:pt>
                <c:pt idx="36920">
                  <c:v>-0.281561911</c:v>
                </c:pt>
                <c:pt idx="36921">
                  <c:v>-0.28507533699999998</c:v>
                </c:pt>
                <c:pt idx="36922">
                  <c:v>-0.28393709700000003</c:v>
                </c:pt>
                <c:pt idx="36923">
                  <c:v>-0.28301989999999999</c:v>
                </c:pt>
                <c:pt idx="36924">
                  <c:v>-0.28141614799999998</c:v>
                </c:pt>
                <c:pt idx="36925">
                  <c:v>-0.281617224</c:v>
                </c:pt>
                <c:pt idx="36926">
                  <c:v>-0.28070160700000002</c:v>
                </c:pt>
                <c:pt idx="36927">
                  <c:v>-0.28390654900000001</c:v>
                </c:pt>
                <c:pt idx="36928">
                  <c:v>-0.282137156</c:v>
                </c:pt>
                <c:pt idx="36929">
                  <c:v>-0.28169956800000001</c:v>
                </c:pt>
                <c:pt idx="36930">
                  <c:v>-0.28700536500000001</c:v>
                </c:pt>
                <c:pt idx="36931">
                  <c:v>-0.28213843700000002</c:v>
                </c:pt>
                <c:pt idx="36932">
                  <c:v>-0.279890209</c:v>
                </c:pt>
                <c:pt idx="36933">
                  <c:v>-0.27622079799999999</c:v>
                </c:pt>
                <c:pt idx="36934">
                  <c:v>-0.28189012400000002</c:v>
                </c:pt>
                <c:pt idx="36935">
                  <c:v>-0.28282126800000001</c:v>
                </c:pt>
                <c:pt idx="36936">
                  <c:v>-0.28195467600000002</c:v>
                </c:pt>
                <c:pt idx="36937">
                  <c:v>-0.28094929499999999</c:v>
                </c:pt>
                <c:pt idx="36938">
                  <c:v>-0.27981719399999999</c:v>
                </c:pt>
                <c:pt idx="36939">
                  <c:v>-0.28183296299999999</c:v>
                </c:pt>
                <c:pt idx="36940">
                  <c:v>-0.27885210500000002</c:v>
                </c:pt>
                <c:pt idx="36941">
                  <c:v>-0.27570271499999999</c:v>
                </c:pt>
                <c:pt idx="36942">
                  <c:v>-0.278352559</c:v>
                </c:pt>
                <c:pt idx="36943">
                  <c:v>-0.28450575500000003</c:v>
                </c:pt>
                <c:pt idx="36944">
                  <c:v>-0.28247803399999999</c:v>
                </c:pt>
                <c:pt idx="36945">
                  <c:v>-0.28135418899999998</c:v>
                </c:pt>
                <c:pt idx="36946">
                  <c:v>-0.27866518499999998</c:v>
                </c:pt>
                <c:pt idx="36947">
                  <c:v>-0.28213849699999999</c:v>
                </c:pt>
                <c:pt idx="36948">
                  <c:v>-0.27675145899999998</c:v>
                </c:pt>
                <c:pt idx="36949">
                  <c:v>-0.27668452300000002</c:v>
                </c:pt>
                <c:pt idx="36950">
                  <c:v>-0.27621445100000003</c:v>
                </c:pt>
                <c:pt idx="36951">
                  <c:v>-0.27930518999999998</c:v>
                </c:pt>
                <c:pt idx="36952">
                  <c:v>-0.27891743200000002</c:v>
                </c:pt>
                <c:pt idx="36953">
                  <c:v>-0.279000252</c:v>
                </c:pt>
                <c:pt idx="36954">
                  <c:v>-0.27827772499999998</c:v>
                </c:pt>
                <c:pt idx="36955">
                  <c:v>-0.28179994200000003</c:v>
                </c:pt>
                <c:pt idx="36956">
                  <c:v>-0.27458173000000002</c:v>
                </c:pt>
                <c:pt idx="36957">
                  <c:v>-0.27663293500000002</c:v>
                </c:pt>
                <c:pt idx="36958">
                  <c:v>-0.28242689399999998</c:v>
                </c:pt>
                <c:pt idx="36959">
                  <c:v>-0.27692386499999999</c:v>
                </c:pt>
                <c:pt idx="36960">
                  <c:v>-0.27997931799999998</c:v>
                </c:pt>
                <c:pt idx="36961">
                  <c:v>-0.27788880500000002</c:v>
                </c:pt>
                <c:pt idx="36962">
                  <c:v>-0.27911704799999998</c:v>
                </c:pt>
                <c:pt idx="36963">
                  <c:v>-0.27975654599999999</c:v>
                </c:pt>
                <c:pt idx="36964">
                  <c:v>-0.27791523899999998</c:v>
                </c:pt>
                <c:pt idx="36965">
                  <c:v>-0.279494405</c:v>
                </c:pt>
                <c:pt idx="36966">
                  <c:v>-0.28175863600000001</c:v>
                </c:pt>
                <c:pt idx="36967">
                  <c:v>-0.28167292500000002</c:v>
                </c:pt>
                <c:pt idx="36968">
                  <c:v>-0.27708855300000002</c:v>
                </c:pt>
                <c:pt idx="36969">
                  <c:v>-0.28124371199999998</c:v>
                </c:pt>
                <c:pt idx="36970">
                  <c:v>-0.27916351</c:v>
                </c:pt>
                <c:pt idx="36971">
                  <c:v>-0.27975598000000002</c:v>
                </c:pt>
                <c:pt idx="36972">
                  <c:v>-0.28157916700000002</c:v>
                </c:pt>
                <c:pt idx="36973">
                  <c:v>-0.28060615100000003</c:v>
                </c:pt>
                <c:pt idx="36974">
                  <c:v>-0.27404224900000002</c:v>
                </c:pt>
                <c:pt idx="36975">
                  <c:v>-0.27735412100000001</c:v>
                </c:pt>
                <c:pt idx="36976">
                  <c:v>-0.27977386100000001</c:v>
                </c:pt>
                <c:pt idx="36977">
                  <c:v>-0.280706495</c:v>
                </c:pt>
                <c:pt idx="36978">
                  <c:v>-0.27560496299999998</c:v>
                </c:pt>
                <c:pt idx="36979">
                  <c:v>-0.27748429800000002</c:v>
                </c:pt>
                <c:pt idx="36980">
                  <c:v>-0.27895197300000002</c:v>
                </c:pt>
                <c:pt idx="36981">
                  <c:v>-0.27708730100000001</c:v>
                </c:pt>
                <c:pt idx="36982">
                  <c:v>-0.28000587199999999</c:v>
                </c:pt>
                <c:pt idx="36983">
                  <c:v>-0.27873358100000001</c:v>
                </c:pt>
                <c:pt idx="36984">
                  <c:v>-0.27514603700000001</c:v>
                </c:pt>
                <c:pt idx="36985">
                  <c:v>-0.27810594399999999</c:v>
                </c:pt>
                <c:pt idx="36986">
                  <c:v>-0.27675783599999998</c:v>
                </c:pt>
                <c:pt idx="36987">
                  <c:v>-0.274999887</c:v>
                </c:pt>
                <c:pt idx="36988">
                  <c:v>-0.27515968699999999</c:v>
                </c:pt>
                <c:pt idx="36989">
                  <c:v>-0.27794521999999999</c:v>
                </c:pt>
                <c:pt idx="36990">
                  <c:v>-0.27768927799999998</c:v>
                </c:pt>
                <c:pt idx="36991">
                  <c:v>-0.27723386900000002</c:v>
                </c:pt>
                <c:pt idx="36992">
                  <c:v>-0.27625355099999999</c:v>
                </c:pt>
                <c:pt idx="36993">
                  <c:v>-0.280613899</c:v>
                </c:pt>
                <c:pt idx="36994">
                  <c:v>-0.28495672300000002</c:v>
                </c:pt>
                <c:pt idx="36995">
                  <c:v>-0.27526423300000002</c:v>
                </c:pt>
                <c:pt idx="36996">
                  <c:v>-0.27911835899999998</c:v>
                </c:pt>
                <c:pt idx="36997">
                  <c:v>-0.27869066599999998</c:v>
                </c:pt>
                <c:pt idx="36998">
                  <c:v>-0.27210494899999998</c:v>
                </c:pt>
                <c:pt idx="36999">
                  <c:v>-0.276114315</c:v>
                </c:pt>
                <c:pt idx="37000">
                  <c:v>-0.27911624299999999</c:v>
                </c:pt>
                <c:pt idx="37001">
                  <c:v>-0.28044068799999999</c:v>
                </c:pt>
                <c:pt idx="37002">
                  <c:v>-0.27362218500000002</c:v>
                </c:pt>
                <c:pt idx="37003">
                  <c:v>-0.28236952399999998</c:v>
                </c:pt>
                <c:pt idx="37004">
                  <c:v>-0.27938467299999997</c:v>
                </c:pt>
                <c:pt idx="37005">
                  <c:v>-0.27606493199999999</c:v>
                </c:pt>
                <c:pt idx="37006">
                  <c:v>-0.27357113399999999</c:v>
                </c:pt>
                <c:pt idx="37007">
                  <c:v>-0.27753815100000001</c:v>
                </c:pt>
                <c:pt idx="37008">
                  <c:v>-0.27525579900000002</c:v>
                </c:pt>
                <c:pt idx="37009">
                  <c:v>-0.27482309900000002</c:v>
                </c:pt>
                <c:pt idx="37010">
                  <c:v>-0.27646970700000001</c:v>
                </c:pt>
                <c:pt idx="37011">
                  <c:v>-0.269246608</c:v>
                </c:pt>
                <c:pt idx="37012">
                  <c:v>-0.27656736999999998</c:v>
                </c:pt>
                <c:pt idx="37013">
                  <c:v>-0.27464574600000002</c:v>
                </c:pt>
                <c:pt idx="37014">
                  <c:v>-0.27501726199999998</c:v>
                </c:pt>
                <c:pt idx="37015">
                  <c:v>-0.27335968599999999</c:v>
                </c:pt>
                <c:pt idx="37016">
                  <c:v>-0.27785643900000001</c:v>
                </c:pt>
                <c:pt idx="37017">
                  <c:v>-0.27868124799999999</c:v>
                </c:pt>
                <c:pt idx="37018">
                  <c:v>-0.27594885200000002</c:v>
                </c:pt>
                <c:pt idx="37019">
                  <c:v>-0.27490073399999998</c:v>
                </c:pt>
                <c:pt idx="37020">
                  <c:v>-0.27397689200000003</c:v>
                </c:pt>
                <c:pt idx="37021">
                  <c:v>-0.27100655400000001</c:v>
                </c:pt>
                <c:pt idx="37022">
                  <c:v>-0.27351683399999999</c:v>
                </c:pt>
                <c:pt idx="37023">
                  <c:v>-0.27460980400000001</c:v>
                </c:pt>
                <c:pt idx="37024">
                  <c:v>-0.27429103900000001</c:v>
                </c:pt>
                <c:pt idx="37025">
                  <c:v>-0.27164402599999998</c:v>
                </c:pt>
                <c:pt idx="37026">
                  <c:v>-0.27561640700000001</c:v>
                </c:pt>
                <c:pt idx="37027">
                  <c:v>-0.27071908099999997</c:v>
                </c:pt>
                <c:pt idx="37028">
                  <c:v>-0.27243149300000002</c:v>
                </c:pt>
                <c:pt idx="37029">
                  <c:v>-0.27479690299999998</c:v>
                </c:pt>
                <c:pt idx="37030">
                  <c:v>-0.27559080699999999</c:v>
                </c:pt>
                <c:pt idx="37031">
                  <c:v>-0.27541810300000003</c:v>
                </c:pt>
                <c:pt idx="37032">
                  <c:v>-0.273768544</c:v>
                </c:pt>
                <c:pt idx="37033">
                  <c:v>-0.27403625799999998</c:v>
                </c:pt>
                <c:pt idx="37034">
                  <c:v>-0.27554547800000001</c:v>
                </c:pt>
                <c:pt idx="37035">
                  <c:v>-0.27124092</c:v>
                </c:pt>
                <c:pt idx="37036">
                  <c:v>-0.27626630699999999</c:v>
                </c:pt>
                <c:pt idx="37037">
                  <c:v>-0.27916094699999999</c:v>
                </c:pt>
                <c:pt idx="37038">
                  <c:v>-0.27478459500000002</c:v>
                </c:pt>
                <c:pt idx="37039">
                  <c:v>-0.273602664</c:v>
                </c:pt>
                <c:pt idx="37040">
                  <c:v>-0.27363836800000002</c:v>
                </c:pt>
                <c:pt idx="37041">
                  <c:v>-0.27847462899999997</c:v>
                </c:pt>
                <c:pt idx="37042">
                  <c:v>-0.27744716400000002</c:v>
                </c:pt>
                <c:pt idx="37043">
                  <c:v>-0.274970889</c:v>
                </c:pt>
                <c:pt idx="37044">
                  <c:v>-0.274302453</c:v>
                </c:pt>
                <c:pt idx="37045">
                  <c:v>-0.27597898199999998</c:v>
                </c:pt>
                <c:pt idx="37046">
                  <c:v>-0.274118215</c:v>
                </c:pt>
                <c:pt idx="37047">
                  <c:v>-0.27629598999999999</c:v>
                </c:pt>
                <c:pt idx="37048">
                  <c:v>-0.27347543800000002</c:v>
                </c:pt>
                <c:pt idx="37049">
                  <c:v>-0.27420815799999998</c:v>
                </c:pt>
                <c:pt idx="37050">
                  <c:v>-0.27582389099999999</c:v>
                </c:pt>
                <c:pt idx="37051">
                  <c:v>-0.27641722600000002</c:v>
                </c:pt>
                <c:pt idx="37052">
                  <c:v>-0.27711790800000002</c:v>
                </c:pt>
                <c:pt idx="37053">
                  <c:v>-0.27634719000000002</c:v>
                </c:pt>
                <c:pt idx="37054">
                  <c:v>-0.27642044399999999</c:v>
                </c:pt>
                <c:pt idx="37055">
                  <c:v>-0.27625072000000001</c:v>
                </c:pt>
                <c:pt idx="37056">
                  <c:v>-0.27907046699999999</c:v>
                </c:pt>
                <c:pt idx="37057">
                  <c:v>-0.27707862900000002</c:v>
                </c:pt>
                <c:pt idx="37058">
                  <c:v>-0.27880623900000001</c:v>
                </c:pt>
                <c:pt idx="37059">
                  <c:v>-0.27813366099999998</c:v>
                </c:pt>
                <c:pt idx="37060">
                  <c:v>-0.27769902299999999</c:v>
                </c:pt>
                <c:pt idx="37061">
                  <c:v>-0.27839601000000003</c:v>
                </c:pt>
                <c:pt idx="37062">
                  <c:v>-0.27382045999999999</c:v>
                </c:pt>
                <c:pt idx="37063">
                  <c:v>-0.27959972599999999</c:v>
                </c:pt>
                <c:pt idx="37064">
                  <c:v>-0.27944311500000002</c:v>
                </c:pt>
                <c:pt idx="37065">
                  <c:v>-0.27700239399999999</c:v>
                </c:pt>
                <c:pt idx="37066">
                  <c:v>-0.27526706499999998</c:v>
                </c:pt>
                <c:pt idx="37067">
                  <c:v>-0.27699863899999999</c:v>
                </c:pt>
                <c:pt idx="37068">
                  <c:v>-0.278286278</c:v>
                </c:pt>
                <c:pt idx="37069">
                  <c:v>-0.27145203899999998</c:v>
                </c:pt>
                <c:pt idx="37070">
                  <c:v>-0.27637225399999998</c:v>
                </c:pt>
                <c:pt idx="37071">
                  <c:v>-0.27738606900000001</c:v>
                </c:pt>
                <c:pt idx="37072">
                  <c:v>-0.27671229800000002</c:v>
                </c:pt>
                <c:pt idx="37073">
                  <c:v>-0.27047559599999998</c:v>
                </c:pt>
                <c:pt idx="37074">
                  <c:v>-0.27547728999999999</c:v>
                </c:pt>
                <c:pt idx="37075">
                  <c:v>-0.27425545499999998</c:v>
                </c:pt>
                <c:pt idx="37076">
                  <c:v>-0.27449300900000001</c:v>
                </c:pt>
                <c:pt idx="37077">
                  <c:v>-0.27690249700000003</c:v>
                </c:pt>
                <c:pt idx="37078">
                  <c:v>-0.27357995499999999</c:v>
                </c:pt>
                <c:pt idx="37079">
                  <c:v>-0.27650272799999998</c:v>
                </c:pt>
                <c:pt idx="37080">
                  <c:v>-0.27431467199999998</c:v>
                </c:pt>
                <c:pt idx="37081">
                  <c:v>-0.27846035400000002</c:v>
                </c:pt>
                <c:pt idx="37082">
                  <c:v>-0.27560436700000002</c:v>
                </c:pt>
                <c:pt idx="37083">
                  <c:v>-0.27464878599999998</c:v>
                </c:pt>
                <c:pt idx="37084">
                  <c:v>-0.28068912000000001</c:v>
                </c:pt>
                <c:pt idx="37085">
                  <c:v>-0.274680853</c:v>
                </c:pt>
                <c:pt idx="37086">
                  <c:v>-0.27486675999999999</c:v>
                </c:pt>
                <c:pt idx="37087">
                  <c:v>-0.27920603799999999</c:v>
                </c:pt>
                <c:pt idx="37088">
                  <c:v>-0.27164426400000002</c:v>
                </c:pt>
                <c:pt idx="37089">
                  <c:v>-0.278889626</c:v>
                </c:pt>
                <c:pt idx="37090">
                  <c:v>-0.27910426300000002</c:v>
                </c:pt>
                <c:pt idx="37091">
                  <c:v>-0.27610385399999998</c:v>
                </c:pt>
                <c:pt idx="37092">
                  <c:v>-0.27493366600000002</c:v>
                </c:pt>
                <c:pt idx="37093">
                  <c:v>-0.27516678</c:v>
                </c:pt>
                <c:pt idx="37094">
                  <c:v>-0.274279416</c:v>
                </c:pt>
                <c:pt idx="37095">
                  <c:v>-0.27324596000000001</c:v>
                </c:pt>
                <c:pt idx="37096">
                  <c:v>-0.27836108199999998</c:v>
                </c:pt>
                <c:pt idx="37097">
                  <c:v>-0.27995520800000001</c:v>
                </c:pt>
                <c:pt idx="37098">
                  <c:v>-0.27629202600000002</c:v>
                </c:pt>
                <c:pt idx="37099">
                  <c:v>-0.27369579700000002</c:v>
                </c:pt>
                <c:pt idx="37100">
                  <c:v>-0.27464893499999998</c:v>
                </c:pt>
                <c:pt idx="37101">
                  <c:v>-0.27474805699999999</c:v>
                </c:pt>
                <c:pt idx="37102">
                  <c:v>-0.27740320600000001</c:v>
                </c:pt>
                <c:pt idx="37103">
                  <c:v>-0.27829831799999999</c:v>
                </c:pt>
                <c:pt idx="37104">
                  <c:v>-0.27612090099999997</c:v>
                </c:pt>
                <c:pt idx="37105">
                  <c:v>-0.27399516099999999</c:v>
                </c:pt>
                <c:pt idx="37106">
                  <c:v>-0.26872962700000003</c:v>
                </c:pt>
                <c:pt idx="37107">
                  <c:v>-0.27934372400000002</c:v>
                </c:pt>
                <c:pt idx="37108">
                  <c:v>-0.27456176300000001</c:v>
                </c:pt>
                <c:pt idx="37109">
                  <c:v>-0.27720370900000002</c:v>
                </c:pt>
                <c:pt idx="37110">
                  <c:v>-0.27490007900000002</c:v>
                </c:pt>
                <c:pt idx="37111">
                  <c:v>-0.27661415900000003</c:v>
                </c:pt>
                <c:pt idx="37112">
                  <c:v>-0.27731403700000001</c:v>
                </c:pt>
                <c:pt idx="37113">
                  <c:v>-0.27112621100000001</c:v>
                </c:pt>
                <c:pt idx="37114">
                  <c:v>-0.26863801500000001</c:v>
                </c:pt>
                <c:pt idx="37115">
                  <c:v>-0.27147644799999998</c:v>
                </c:pt>
                <c:pt idx="37116">
                  <c:v>-0.28413844100000002</c:v>
                </c:pt>
                <c:pt idx="37117">
                  <c:v>-0.27791044100000001</c:v>
                </c:pt>
                <c:pt idx="37118">
                  <c:v>-0.26670920799999998</c:v>
                </c:pt>
                <c:pt idx="37119">
                  <c:v>-0.26915082299999998</c:v>
                </c:pt>
                <c:pt idx="37120">
                  <c:v>-0.27340281</c:v>
                </c:pt>
                <c:pt idx="37121">
                  <c:v>-0.27877870199999999</c:v>
                </c:pt>
                <c:pt idx="37122">
                  <c:v>-0.27378821399999997</c:v>
                </c:pt>
                <c:pt idx="37123">
                  <c:v>-0.27232634999999999</c:v>
                </c:pt>
                <c:pt idx="37124">
                  <c:v>-0.27299880999999998</c:v>
                </c:pt>
                <c:pt idx="37125">
                  <c:v>-0.281136781</c:v>
                </c:pt>
                <c:pt idx="37126">
                  <c:v>-0.27692312000000002</c:v>
                </c:pt>
                <c:pt idx="37127">
                  <c:v>-0.27040076299999999</c:v>
                </c:pt>
                <c:pt idx="37128">
                  <c:v>-0.26506698099999998</c:v>
                </c:pt>
                <c:pt idx="37129">
                  <c:v>-0.27260205100000001</c:v>
                </c:pt>
                <c:pt idx="37130">
                  <c:v>-0.27074581399999997</c:v>
                </c:pt>
                <c:pt idx="37131">
                  <c:v>-0.27141237299999998</c:v>
                </c:pt>
                <c:pt idx="37132">
                  <c:v>-0.27565160399999999</c:v>
                </c:pt>
                <c:pt idx="37133">
                  <c:v>-0.27367219300000001</c:v>
                </c:pt>
                <c:pt idx="37134">
                  <c:v>-0.27106523500000002</c:v>
                </c:pt>
                <c:pt idx="37135">
                  <c:v>-0.26915413100000002</c:v>
                </c:pt>
                <c:pt idx="37136">
                  <c:v>-0.27384159000000002</c:v>
                </c:pt>
                <c:pt idx="37137">
                  <c:v>-0.27133575100000001</c:v>
                </c:pt>
                <c:pt idx="37138">
                  <c:v>-0.27042681000000002</c:v>
                </c:pt>
                <c:pt idx="37139">
                  <c:v>-0.27141401199999998</c:v>
                </c:pt>
                <c:pt idx="37140">
                  <c:v>-0.275278509</c:v>
                </c:pt>
                <c:pt idx="37141">
                  <c:v>-0.26855358499999998</c:v>
                </c:pt>
                <c:pt idx="37142">
                  <c:v>-0.26875919100000001</c:v>
                </c:pt>
                <c:pt idx="37143">
                  <c:v>-0.27692308999999998</c:v>
                </c:pt>
                <c:pt idx="37144">
                  <c:v>-0.26941484199999999</c:v>
                </c:pt>
                <c:pt idx="37145">
                  <c:v>-0.27074256499999999</c:v>
                </c:pt>
                <c:pt idx="37146">
                  <c:v>-0.26762399100000001</c:v>
                </c:pt>
                <c:pt idx="37147">
                  <c:v>-0.26928463600000002</c:v>
                </c:pt>
                <c:pt idx="37148">
                  <c:v>-0.27344447399999999</c:v>
                </c:pt>
                <c:pt idx="37149">
                  <c:v>-0.277532846</c:v>
                </c:pt>
                <c:pt idx="37150">
                  <c:v>-0.273607612</c:v>
                </c:pt>
                <c:pt idx="37151">
                  <c:v>-0.27286240499999997</c:v>
                </c:pt>
                <c:pt idx="37152">
                  <c:v>-0.27619665900000001</c:v>
                </c:pt>
                <c:pt idx="37153">
                  <c:v>-0.27129462399999998</c:v>
                </c:pt>
                <c:pt idx="37154">
                  <c:v>-0.27081897900000002</c:v>
                </c:pt>
                <c:pt idx="37155">
                  <c:v>-0.26710844</c:v>
                </c:pt>
                <c:pt idx="37156">
                  <c:v>-0.26546713700000002</c:v>
                </c:pt>
                <c:pt idx="37157">
                  <c:v>-0.27058455300000001</c:v>
                </c:pt>
                <c:pt idx="37158">
                  <c:v>-0.27058589500000002</c:v>
                </c:pt>
                <c:pt idx="37159">
                  <c:v>-0.27393001300000003</c:v>
                </c:pt>
                <c:pt idx="37160">
                  <c:v>-0.271747291</c:v>
                </c:pt>
                <c:pt idx="37161">
                  <c:v>-0.26997995400000002</c:v>
                </c:pt>
                <c:pt idx="37162">
                  <c:v>-0.27104067799999998</c:v>
                </c:pt>
                <c:pt idx="37163">
                  <c:v>-0.27005696299999998</c:v>
                </c:pt>
                <c:pt idx="37164">
                  <c:v>-0.26506486499999998</c:v>
                </c:pt>
                <c:pt idx="37165">
                  <c:v>-0.26946291300000003</c:v>
                </c:pt>
                <c:pt idx="37166">
                  <c:v>-0.27090475000000003</c:v>
                </c:pt>
                <c:pt idx="37167">
                  <c:v>-0.27142238600000002</c:v>
                </c:pt>
                <c:pt idx="37168">
                  <c:v>-0.27174383400000002</c:v>
                </c:pt>
                <c:pt idx="37169">
                  <c:v>-0.27576503200000002</c:v>
                </c:pt>
                <c:pt idx="37170">
                  <c:v>-0.27513867600000003</c:v>
                </c:pt>
                <c:pt idx="37171">
                  <c:v>-0.271823019</c:v>
                </c:pt>
                <c:pt idx="37172">
                  <c:v>-0.27331891699999999</c:v>
                </c:pt>
                <c:pt idx="37173">
                  <c:v>-0.27794486299999999</c:v>
                </c:pt>
                <c:pt idx="37174">
                  <c:v>-0.274170101</c:v>
                </c:pt>
                <c:pt idx="37175">
                  <c:v>-0.26958021500000001</c:v>
                </c:pt>
                <c:pt idx="37176">
                  <c:v>-0.27633264699999999</c:v>
                </c:pt>
                <c:pt idx="37177">
                  <c:v>-0.27691939500000001</c:v>
                </c:pt>
                <c:pt idx="37178">
                  <c:v>-0.27414119199999998</c:v>
                </c:pt>
                <c:pt idx="37179">
                  <c:v>-0.27298921300000001</c:v>
                </c:pt>
                <c:pt idx="37180">
                  <c:v>-0.270087719</c:v>
                </c:pt>
                <c:pt idx="37181">
                  <c:v>-0.268767178</c:v>
                </c:pt>
                <c:pt idx="37182">
                  <c:v>-0.268056393</c:v>
                </c:pt>
                <c:pt idx="37183">
                  <c:v>-0.26914042199999999</c:v>
                </c:pt>
                <c:pt idx="37184">
                  <c:v>-0.26919049</c:v>
                </c:pt>
                <c:pt idx="37185">
                  <c:v>-0.26859390700000002</c:v>
                </c:pt>
                <c:pt idx="37186">
                  <c:v>-0.27307415000000002</c:v>
                </c:pt>
                <c:pt idx="37187">
                  <c:v>-0.278825402</c:v>
                </c:pt>
                <c:pt idx="37188">
                  <c:v>-0.27601072199999999</c:v>
                </c:pt>
                <c:pt idx="37189">
                  <c:v>-0.26946103599999999</c:v>
                </c:pt>
                <c:pt idx="37190">
                  <c:v>-0.26751241100000001</c:v>
                </c:pt>
                <c:pt idx="37191">
                  <c:v>-0.26433789699999999</c:v>
                </c:pt>
                <c:pt idx="37192">
                  <c:v>-0.27046608900000002</c:v>
                </c:pt>
                <c:pt idx="37193">
                  <c:v>-0.27034830999999998</c:v>
                </c:pt>
                <c:pt idx="37194">
                  <c:v>-0.273891628</c:v>
                </c:pt>
                <c:pt idx="37195">
                  <c:v>-0.27327096499999998</c:v>
                </c:pt>
                <c:pt idx="37196">
                  <c:v>-0.27272954599999999</c:v>
                </c:pt>
                <c:pt idx="37197">
                  <c:v>-0.268531203</c:v>
                </c:pt>
                <c:pt idx="37198">
                  <c:v>-0.26509198499999997</c:v>
                </c:pt>
                <c:pt idx="37199">
                  <c:v>-0.27134689699999998</c:v>
                </c:pt>
                <c:pt idx="37200">
                  <c:v>-0.26915484699999997</c:v>
                </c:pt>
                <c:pt idx="37201">
                  <c:v>-0.26715692899999999</c:v>
                </c:pt>
                <c:pt idx="37202">
                  <c:v>-0.27049094400000001</c:v>
                </c:pt>
                <c:pt idx="37203">
                  <c:v>-0.26963853799999998</c:v>
                </c:pt>
                <c:pt idx="37204">
                  <c:v>-0.26993334299999999</c:v>
                </c:pt>
                <c:pt idx="37205">
                  <c:v>-0.27017915199999998</c:v>
                </c:pt>
                <c:pt idx="37206">
                  <c:v>-0.26784968399999998</c:v>
                </c:pt>
                <c:pt idx="37207">
                  <c:v>-0.268197358</c:v>
                </c:pt>
                <c:pt idx="37208">
                  <c:v>-0.27126213900000001</c:v>
                </c:pt>
                <c:pt idx="37209">
                  <c:v>-0.27180632900000001</c:v>
                </c:pt>
                <c:pt idx="37210">
                  <c:v>-0.26766189899999998</c:v>
                </c:pt>
                <c:pt idx="37211">
                  <c:v>-0.26768052599999997</c:v>
                </c:pt>
                <c:pt idx="37212">
                  <c:v>-0.271460861</c:v>
                </c:pt>
                <c:pt idx="37213">
                  <c:v>-0.273092479</c:v>
                </c:pt>
                <c:pt idx="37214">
                  <c:v>-0.27128872300000001</c:v>
                </c:pt>
                <c:pt idx="37215">
                  <c:v>-0.26447975600000001</c:v>
                </c:pt>
                <c:pt idx="37216">
                  <c:v>-0.26976561500000001</c:v>
                </c:pt>
                <c:pt idx="37217">
                  <c:v>-0.27037468599999998</c:v>
                </c:pt>
                <c:pt idx="37218">
                  <c:v>-0.27308470000000001</c:v>
                </c:pt>
                <c:pt idx="37219">
                  <c:v>-0.270830393</c:v>
                </c:pt>
                <c:pt idx="37220">
                  <c:v>-0.26789185399999998</c:v>
                </c:pt>
                <c:pt idx="37221">
                  <c:v>-0.273538589</c:v>
                </c:pt>
                <c:pt idx="37222">
                  <c:v>-0.27692881200000002</c:v>
                </c:pt>
                <c:pt idx="37223">
                  <c:v>-0.27220910799999998</c:v>
                </c:pt>
                <c:pt idx="37224">
                  <c:v>-0.26689025799999999</c:v>
                </c:pt>
                <c:pt idx="37225">
                  <c:v>-0.26745334300000001</c:v>
                </c:pt>
                <c:pt idx="37226">
                  <c:v>-0.27572298000000001</c:v>
                </c:pt>
                <c:pt idx="37227">
                  <c:v>-0.27314630200000001</c:v>
                </c:pt>
                <c:pt idx="37228">
                  <c:v>-0.26878988700000001</c:v>
                </c:pt>
                <c:pt idx="37229">
                  <c:v>-0.27001592499999999</c:v>
                </c:pt>
                <c:pt idx="37230">
                  <c:v>-0.275459707</c:v>
                </c:pt>
                <c:pt idx="37231">
                  <c:v>-0.27388814099999997</c:v>
                </c:pt>
                <c:pt idx="37232">
                  <c:v>-0.27234056600000001</c:v>
                </c:pt>
                <c:pt idx="37233">
                  <c:v>-0.27222675099999999</c:v>
                </c:pt>
                <c:pt idx="37234">
                  <c:v>-0.271521032</c:v>
                </c:pt>
                <c:pt idx="37235">
                  <c:v>-0.26721292699999999</c:v>
                </c:pt>
                <c:pt idx="37236">
                  <c:v>-0.27301755500000002</c:v>
                </c:pt>
                <c:pt idx="37237">
                  <c:v>-0.27156308299999998</c:v>
                </c:pt>
                <c:pt idx="37238">
                  <c:v>-0.26491928100000001</c:v>
                </c:pt>
                <c:pt idx="37239">
                  <c:v>-0.27411192699999998</c:v>
                </c:pt>
                <c:pt idx="37240">
                  <c:v>-0.27411329699999998</c:v>
                </c:pt>
                <c:pt idx="37241">
                  <c:v>-0.27407354099999998</c:v>
                </c:pt>
                <c:pt idx="37242">
                  <c:v>-0.27310040600000002</c:v>
                </c:pt>
                <c:pt idx="37243">
                  <c:v>-0.26995760200000002</c:v>
                </c:pt>
                <c:pt idx="37244">
                  <c:v>-0.26843029299999999</c:v>
                </c:pt>
                <c:pt idx="37245">
                  <c:v>-0.27112734300000002</c:v>
                </c:pt>
                <c:pt idx="37246">
                  <c:v>-0.27262562499999998</c:v>
                </c:pt>
                <c:pt idx="37247">
                  <c:v>-0.26857873799999998</c:v>
                </c:pt>
                <c:pt idx="37248">
                  <c:v>-0.27224031100000001</c:v>
                </c:pt>
                <c:pt idx="37249">
                  <c:v>-0.26988586799999997</c:v>
                </c:pt>
                <c:pt idx="37250">
                  <c:v>-0.26514226200000002</c:v>
                </c:pt>
                <c:pt idx="37251">
                  <c:v>-0.26995623099999999</c:v>
                </c:pt>
                <c:pt idx="37252">
                  <c:v>-0.26916447300000002</c:v>
                </c:pt>
                <c:pt idx="37253">
                  <c:v>-0.268819541</c:v>
                </c:pt>
                <c:pt idx="37254">
                  <c:v>-0.26693323299999999</c:v>
                </c:pt>
                <c:pt idx="37255">
                  <c:v>-0.26953759799999999</c:v>
                </c:pt>
                <c:pt idx="37256">
                  <c:v>-0.26978421200000002</c:v>
                </c:pt>
                <c:pt idx="37257">
                  <c:v>-0.26959154000000002</c:v>
                </c:pt>
                <c:pt idx="37258">
                  <c:v>-0.27058249699999998</c:v>
                </c:pt>
                <c:pt idx="37259">
                  <c:v>-0.27177768899999999</c:v>
                </c:pt>
                <c:pt idx="37260">
                  <c:v>-0.26725429299999998</c:v>
                </c:pt>
                <c:pt idx="37261">
                  <c:v>-0.26791316300000001</c:v>
                </c:pt>
                <c:pt idx="37262">
                  <c:v>-0.27304029499999999</c:v>
                </c:pt>
                <c:pt idx="37263">
                  <c:v>-0.27407008399999999</c:v>
                </c:pt>
                <c:pt idx="37264">
                  <c:v>-0.26897358900000001</c:v>
                </c:pt>
                <c:pt idx="37265">
                  <c:v>-0.27384272199999998</c:v>
                </c:pt>
                <c:pt idx="37266">
                  <c:v>-0.27601215200000001</c:v>
                </c:pt>
                <c:pt idx="37267">
                  <c:v>-0.27065026800000003</c:v>
                </c:pt>
                <c:pt idx="37268">
                  <c:v>-0.27153551599999998</c:v>
                </c:pt>
                <c:pt idx="37269">
                  <c:v>-0.27159509100000001</c:v>
                </c:pt>
                <c:pt idx="37270">
                  <c:v>-0.27186834799999998</c:v>
                </c:pt>
                <c:pt idx="37271">
                  <c:v>-0.27435869000000002</c:v>
                </c:pt>
                <c:pt idx="37272">
                  <c:v>-0.27213335</c:v>
                </c:pt>
                <c:pt idx="37273">
                  <c:v>-0.26884978999999998</c:v>
                </c:pt>
                <c:pt idx="37274">
                  <c:v>-0.27381789699999998</c:v>
                </c:pt>
                <c:pt idx="37275">
                  <c:v>-0.27071711399999998</c:v>
                </c:pt>
                <c:pt idx="37276">
                  <c:v>-0.272753894</c:v>
                </c:pt>
                <c:pt idx="37277">
                  <c:v>-0.27269738900000001</c:v>
                </c:pt>
                <c:pt idx="37278">
                  <c:v>-0.27593073200000001</c:v>
                </c:pt>
                <c:pt idx="37279">
                  <c:v>-0.273256004</c:v>
                </c:pt>
                <c:pt idx="37280">
                  <c:v>-0.27512127199999997</c:v>
                </c:pt>
                <c:pt idx="37281">
                  <c:v>-0.27017602299999999</c:v>
                </c:pt>
                <c:pt idx="37282">
                  <c:v>-0.27537077700000001</c:v>
                </c:pt>
                <c:pt idx="37283">
                  <c:v>-0.27054494600000001</c:v>
                </c:pt>
                <c:pt idx="37284">
                  <c:v>-0.27292951900000001</c:v>
                </c:pt>
                <c:pt idx="37285">
                  <c:v>-0.27940446099999999</c:v>
                </c:pt>
                <c:pt idx="37286">
                  <c:v>-0.27415508</c:v>
                </c:pt>
                <c:pt idx="37287">
                  <c:v>-0.27055165199999998</c:v>
                </c:pt>
                <c:pt idx="37288">
                  <c:v>-0.27223184700000003</c:v>
                </c:pt>
                <c:pt idx="37289">
                  <c:v>-0.27592572599999998</c:v>
                </c:pt>
                <c:pt idx="37290">
                  <c:v>-0.27353075100000002</c:v>
                </c:pt>
                <c:pt idx="37291">
                  <c:v>-0.269113928</c:v>
                </c:pt>
                <c:pt idx="37292">
                  <c:v>-0.27461043000000002</c:v>
                </c:pt>
                <c:pt idx="37293">
                  <c:v>-0.27153259499999999</c:v>
                </c:pt>
                <c:pt idx="37294">
                  <c:v>-0.27234593000000001</c:v>
                </c:pt>
                <c:pt idx="37295">
                  <c:v>-0.27057826499999998</c:v>
                </c:pt>
                <c:pt idx="37296">
                  <c:v>-0.27508938300000002</c:v>
                </c:pt>
                <c:pt idx="37297">
                  <c:v>-0.277385086</c:v>
                </c:pt>
                <c:pt idx="37298">
                  <c:v>-0.27395972600000001</c:v>
                </c:pt>
                <c:pt idx="37299">
                  <c:v>-0.27344560600000001</c:v>
                </c:pt>
                <c:pt idx="37300">
                  <c:v>-0.27268367999999998</c:v>
                </c:pt>
                <c:pt idx="37301">
                  <c:v>-0.27448624399999999</c:v>
                </c:pt>
                <c:pt idx="37302">
                  <c:v>-0.274425268</c:v>
                </c:pt>
                <c:pt idx="37303">
                  <c:v>-0.27443471600000002</c:v>
                </c:pt>
                <c:pt idx="37304">
                  <c:v>-0.27496656800000002</c:v>
                </c:pt>
                <c:pt idx="37305">
                  <c:v>-0.278027892</c:v>
                </c:pt>
                <c:pt idx="37306">
                  <c:v>-0.27414685500000002</c:v>
                </c:pt>
                <c:pt idx="37307">
                  <c:v>-0.274753362</c:v>
                </c:pt>
                <c:pt idx="37308">
                  <c:v>-0.27386173600000002</c:v>
                </c:pt>
                <c:pt idx="37309">
                  <c:v>-0.27642339500000002</c:v>
                </c:pt>
                <c:pt idx="37310">
                  <c:v>-0.274020702</c:v>
                </c:pt>
                <c:pt idx="37311">
                  <c:v>-0.273292482</c:v>
                </c:pt>
                <c:pt idx="37312">
                  <c:v>-0.27391463500000002</c:v>
                </c:pt>
                <c:pt idx="37313">
                  <c:v>-0.27779811599999998</c:v>
                </c:pt>
                <c:pt idx="37314">
                  <c:v>-0.27584683900000001</c:v>
                </c:pt>
                <c:pt idx="37315">
                  <c:v>-0.27163115100000002</c:v>
                </c:pt>
                <c:pt idx="37316">
                  <c:v>-0.27128654699999999</c:v>
                </c:pt>
                <c:pt idx="37317">
                  <c:v>-0.27297124299999997</c:v>
                </c:pt>
                <c:pt idx="37318">
                  <c:v>-0.27052700499999999</c:v>
                </c:pt>
                <c:pt idx="37319">
                  <c:v>-0.27253192700000001</c:v>
                </c:pt>
                <c:pt idx="37320">
                  <c:v>-0.27480971799999998</c:v>
                </c:pt>
                <c:pt idx="37321">
                  <c:v>-0.27232998600000002</c:v>
                </c:pt>
                <c:pt idx="37322">
                  <c:v>-0.27020212999999998</c:v>
                </c:pt>
                <c:pt idx="37323">
                  <c:v>-0.26724556100000002</c:v>
                </c:pt>
                <c:pt idx="37324">
                  <c:v>-0.27434873599999998</c:v>
                </c:pt>
                <c:pt idx="37325">
                  <c:v>-0.27322533700000001</c:v>
                </c:pt>
                <c:pt idx="37326">
                  <c:v>-0.27631488399999998</c:v>
                </c:pt>
                <c:pt idx="37327">
                  <c:v>-0.27155214500000002</c:v>
                </c:pt>
                <c:pt idx="37328">
                  <c:v>-0.27093398600000002</c:v>
                </c:pt>
                <c:pt idx="37329">
                  <c:v>-0.27228263000000003</c:v>
                </c:pt>
                <c:pt idx="37330">
                  <c:v>-0.27155613899999997</c:v>
                </c:pt>
                <c:pt idx="37331">
                  <c:v>-0.27237859399999997</c:v>
                </c:pt>
                <c:pt idx="37332">
                  <c:v>-0.274570912</c:v>
                </c:pt>
                <c:pt idx="37333">
                  <c:v>-0.27756029399999999</c:v>
                </c:pt>
                <c:pt idx="37334">
                  <c:v>-0.27677893599999998</c:v>
                </c:pt>
                <c:pt idx="37335">
                  <c:v>-0.271466494</c:v>
                </c:pt>
                <c:pt idx="37336">
                  <c:v>-0.273956001</c:v>
                </c:pt>
                <c:pt idx="37337">
                  <c:v>-0.27893343599999998</c:v>
                </c:pt>
                <c:pt idx="37338">
                  <c:v>-0.27660715600000002</c:v>
                </c:pt>
                <c:pt idx="37339">
                  <c:v>-0.27464735499999998</c:v>
                </c:pt>
                <c:pt idx="37340">
                  <c:v>-0.27357673599999999</c:v>
                </c:pt>
                <c:pt idx="37341">
                  <c:v>-0.27886819800000001</c:v>
                </c:pt>
                <c:pt idx="37342">
                  <c:v>-0.27874302899999998</c:v>
                </c:pt>
                <c:pt idx="37343">
                  <c:v>-0.27216964999999999</c:v>
                </c:pt>
                <c:pt idx="37344">
                  <c:v>-0.278824091</c:v>
                </c:pt>
                <c:pt idx="37345">
                  <c:v>-0.27667164799999999</c:v>
                </c:pt>
                <c:pt idx="37346">
                  <c:v>-0.27940857400000002</c:v>
                </c:pt>
                <c:pt idx="37347">
                  <c:v>-0.27560097</c:v>
                </c:pt>
                <c:pt idx="37348">
                  <c:v>-0.28064021500000003</c:v>
                </c:pt>
                <c:pt idx="37349">
                  <c:v>-0.27824389900000002</c:v>
                </c:pt>
                <c:pt idx="37350">
                  <c:v>-0.27860981200000001</c:v>
                </c:pt>
                <c:pt idx="37351">
                  <c:v>-0.27745738599999997</c:v>
                </c:pt>
                <c:pt idx="37352">
                  <c:v>-0.28219994900000001</c:v>
                </c:pt>
                <c:pt idx="37353">
                  <c:v>-0.28314974900000001</c:v>
                </c:pt>
                <c:pt idx="37354">
                  <c:v>-0.28235799099999997</c:v>
                </c:pt>
                <c:pt idx="37355">
                  <c:v>-0.28201457899999999</c:v>
                </c:pt>
                <c:pt idx="37356">
                  <c:v>-0.28297862400000001</c:v>
                </c:pt>
                <c:pt idx="37357">
                  <c:v>-0.283683091</c:v>
                </c:pt>
                <c:pt idx="37358">
                  <c:v>-0.28366339200000001</c:v>
                </c:pt>
                <c:pt idx="37359">
                  <c:v>-0.28176987199999998</c:v>
                </c:pt>
                <c:pt idx="37360">
                  <c:v>-0.28283780800000002</c:v>
                </c:pt>
                <c:pt idx="37361">
                  <c:v>-0.28060022000000001</c:v>
                </c:pt>
                <c:pt idx="37362">
                  <c:v>-0.28374430499999997</c:v>
                </c:pt>
                <c:pt idx="37363">
                  <c:v>-0.28342089100000001</c:v>
                </c:pt>
                <c:pt idx="37364">
                  <c:v>-0.28365975599999999</c:v>
                </c:pt>
                <c:pt idx="37365">
                  <c:v>-0.284145802</c:v>
                </c:pt>
                <c:pt idx="37366">
                  <c:v>-0.286058217</c:v>
                </c:pt>
                <c:pt idx="37367">
                  <c:v>-0.28394767599999998</c:v>
                </c:pt>
                <c:pt idx="37368">
                  <c:v>-0.281199843</c:v>
                </c:pt>
                <c:pt idx="37369">
                  <c:v>-0.28549322500000002</c:v>
                </c:pt>
                <c:pt idx="37370">
                  <c:v>-0.28461196999999999</c:v>
                </c:pt>
                <c:pt idx="37371">
                  <c:v>-0.282962412</c:v>
                </c:pt>
                <c:pt idx="37372">
                  <c:v>-0.28223937700000001</c:v>
                </c:pt>
                <c:pt idx="37373">
                  <c:v>-0.28415724599999997</c:v>
                </c:pt>
                <c:pt idx="37374">
                  <c:v>-0.28278732299999998</c:v>
                </c:pt>
                <c:pt idx="37375">
                  <c:v>-0.28511094999999997</c:v>
                </c:pt>
                <c:pt idx="37376">
                  <c:v>-0.277943581</c:v>
                </c:pt>
                <c:pt idx="37377">
                  <c:v>-0.28209903800000002</c:v>
                </c:pt>
                <c:pt idx="37378">
                  <c:v>-0.281212986</c:v>
                </c:pt>
                <c:pt idx="37379">
                  <c:v>-0.28330999600000001</c:v>
                </c:pt>
                <c:pt idx="37380">
                  <c:v>-0.280228704</c:v>
                </c:pt>
                <c:pt idx="37381">
                  <c:v>-0.28098475899999997</c:v>
                </c:pt>
                <c:pt idx="37382">
                  <c:v>-0.27741455999999998</c:v>
                </c:pt>
                <c:pt idx="37383">
                  <c:v>-0.28193441000000002</c:v>
                </c:pt>
                <c:pt idx="37384">
                  <c:v>-0.28372776500000002</c:v>
                </c:pt>
                <c:pt idx="37385">
                  <c:v>-0.282452166</c:v>
                </c:pt>
                <c:pt idx="37386">
                  <c:v>-0.27828538400000002</c:v>
                </c:pt>
                <c:pt idx="37387">
                  <c:v>-0.27924668800000002</c:v>
                </c:pt>
                <c:pt idx="37388">
                  <c:v>-0.27987784100000002</c:v>
                </c:pt>
                <c:pt idx="37389">
                  <c:v>-0.27863770700000001</c:v>
                </c:pt>
                <c:pt idx="37390">
                  <c:v>-0.28225055300000002</c:v>
                </c:pt>
                <c:pt idx="37391">
                  <c:v>-0.28651532499999999</c:v>
                </c:pt>
                <c:pt idx="37392">
                  <c:v>-0.27506721000000001</c:v>
                </c:pt>
                <c:pt idx="37393">
                  <c:v>-0.28108718999999999</c:v>
                </c:pt>
                <c:pt idx="37394">
                  <c:v>-0.28232687699999998</c:v>
                </c:pt>
                <c:pt idx="37395">
                  <c:v>-0.28521856699999998</c:v>
                </c:pt>
                <c:pt idx="37396">
                  <c:v>-0.28160357499999999</c:v>
                </c:pt>
                <c:pt idx="37397">
                  <c:v>-0.28005677499999998</c:v>
                </c:pt>
                <c:pt idx="37398">
                  <c:v>-0.27708736099999998</c:v>
                </c:pt>
                <c:pt idx="37399">
                  <c:v>-0.277203649</c:v>
                </c:pt>
                <c:pt idx="37400">
                  <c:v>-0.28144019799999997</c:v>
                </c:pt>
                <c:pt idx="37401">
                  <c:v>-0.282945216</c:v>
                </c:pt>
                <c:pt idx="37402">
                  <c:v>-0.281295925</c:v>
                </c:pt>
                <c:pt idx="37403">
                  <c:v>-0.27732119</c:v>
                </c:pt>
                <c:pt idx="37404">
                  <c:v>-0.27737393999999999</c:v>
                </c:pt>
                <c:pt idx="37405">
                  <c:v>-0.28151068099999998</c:v>
                </c:pt>
                <c:pt idx="37406">
                  <c:v>-0.279171646</c:v>
                </c:pt>
                <c:pt idx="37407">
                  <c:v>-0.28014048899999999</c:v>
                </c:pt>
                <c:pt idx="37408">
                  <c:v>-0.27959904099999999</c:v>
                </c:pt>
                <c:pt idx="37409">
                  <c:v>-0.28303435399999999</c:v>
                </c:pt>
                <c:pt idx="37410">
                  <c:v>-0.27972805499999998</c:v>
                </c:pt>
                <c:pt idx="37411">
                  <c:v>-0.279618859</c:v>
                </c:pt>
                <c:pt idx="37412">
                  <c:v>-0.27800309699999998</c:v>
                </c:pt>
                <c:pt idx="37413">
                  <c:v>-0.28129348199999998</c:v>
                </c:pt>
                <c:pt idx="37414">
                  <c:v>-0.282475382</c:v>
                </c:pt>
                <c:pt idx="37415">
                  <c:v>-0.280141264</c:v>
                </c:pt>
                <c:pt idx="37416">
                  <c:v>-0.279253364</c:v>
                </c:pt>
                <c:pt idx="37417">
                  <c:v>-0.28093382700000002</c:v>
                </c:pt>
                <c:pt idx="37418">
                  <c:v>-0.28002381300000001</c:v>
                </c:pt>
                <c:pt idx="37419">
                  <c:v>-0.28043064499999998</c:v>
                </c:pt>
                <c:pt idx="37420">
                  <c:v>-0.28136140100000001</c:v>
                </c:pt>
                <c:pt idx="37421">
                  <c:v>-0.280960292</c:v>
                </c:pt>
                <c:pt idx="37422">
                  <c:v>-0.28250786700000002</c:v>
                </c:pt>
                <c:pt idx="37423">
                  <c:v>-0.28039658099999998</c:v>
                </c:pt>
                <c:pt idx="37424">
                  <c:v>-0.28430345699999998</c:v>
                </c:pt>
                <c:pt idx="37425">
                  <c:v>-0.28262561600000002</c:v>
                </c:pt>
                <c:pt idx="37426">
                  <c:v>-0.27951663700000001</c:v>
                </c:pt>
                <c:pt idx="37427">
                  <c:v>-0.27514901800000002</c:v>
                </c:pt>
                <c:pt idx="37428">
                  <c:v>-0.27879515300000002</c:v>
                </c:pt>
                <c:pt idx="37429">
                  <c:v>-0.28155762000000001</c:v>
                </c:pt>
                <c:pt idx="37430">
                  <c:v>-0.28029552099999999</c:v>
                </c:pt>
                <c:pt idx="37431">
                  <c:v>-0.28272667499999998</c:v>
                </c:pt>
                <c:pt idx="37432">
                  <c:v>-0.28050214099999998</c:v>
                </c:pt>
                <c:pt idx="37433">
                  <c:v>-0.28287529900000002</c:v>
                </c:pt>
                <c:pt idx="37434">
                  <c:v>-0.28272324799999998</c:v>
                </c:pt>
                <c:pt idx="37435">
                  <c:v>-0.27750974900000003</c:v>
                </c:pt>
                <c:pt idx="37436">
                  <c:v>-0.28045228100000003</c:v>
                </c:pt>
                <c:pt idx="37437">
                  <c:v>-0.27967515599999998</c:v>
                </c:pt>
                <c:pt idx="37438">
                  <c:v>-0.28061285600000002</c:v>
                </c:pt>
                <c:pt idx="37439">
                  <c:v>-0.28178057099999998</c:v>
                </c:pt>
                <c:pt idx="37440">
                  <c:v>-0.27852913699999998</c:v>
                </c:pt>
                <c:pt idx="37441">
                  <c:v>-0.27535036200000002</c:v>
                </c:pt>
                <c:pt idx="37442">
                  <c:v>-0.276509106</c:v>
                </c:pt>
                <c:pt idx="37443">
                  <c:v>-0.28014457199999998</c:v>
                </c:pt>
                <c:pt idx="37444">
                  <c:v>-0.276821494</c:v>
                </c:pt>
                <c:pt idx="37445">
                  <c:v>-0.27751562000000002</c:v>
                </c:pt>
                <c:pt idx="37446">
                  <c:v>-0.27902749199999999</c:v>
                </c:pt>
                <c:pt idx="37447">
                  <c:v>-0.27305817599999999</c:v>
                </c:pt>
                <c:pt idx="37448">
                  <c:v>-0.27267414299999998</c:v>
                </c:pt>
                <c:pt idx="37449">
                  <c:v>-0.27317893500000001</c:v>
                </c:pt>
                <c:pt idx="37450">
                  <c:v>-0.27667459799999999</c:v>
                </c:pt>
                <c:pt idx="37451">
                  <c:v>-0.27486735600000001</c:v>
                </c:pt>
                <c:pt idx="37452">
                  <c:v>-0.28000298099999998</c:v>
                </c:pt>
                <c:pt idx="37453">
                  <c:v>-0.27806690299999998</c:v>
                </c:pt>
                <c:pt idx="37454">
                  <c:v>-0.274940878</c:v>
                </c:pt>
                <c:pt idx="37455">
                  <c:v>-0.27579009500000001</c:v>
                </c:pt>
                <c:pt idx="37456">
                  <c:v>-0.27348378299999998</c:v>
                </c:pt>
                <c:pt idx="37457">
                  <c:v>-0.27040848099999998</c:v>
                </c:pt>
                <c:pt idx="37458">
                  <c:v>-0.27679580500000001</c:v>
                </c:pt>
                <c:pt idx="37459">
                  <c:v>-0.27766010200000002</c:v>
                </c:pt>
                <c:pt idx="37460">
                  <c:v>-0.27315694099999999</c:v>
                </c:pt>
                <c:pt idx="37461">
                  <c:v>-0.274050444</c:v>
                </c:pt>
                <c:pt idx="37462">
                  <c:v>-0.27447706500000002</c:v>
                </c:pt>
                <c:pt idx="37463">
                  <c:v>-0.27765667399999999</c:v>
                </c:pt>
                <c:pt idx="37464">
                  <c:v>-0.27418711800000001</c:v>
                </c:pt>
                <c:pt idx="37465">
                  <c:v>-0.27097594699999999</c:v>
                </c:pt>
                <c:pt idx="37466">
                  <c:v>-0.27315759699999997</c:v>
                </c:pt>
                <c:pt idx="37467">
                  <c:v>-0.27799782200000001</c:v>
                </c:pt>
                <c:pt idx="37468">
                  <c:v>-0.27408829299999998</c:v>
                </c:pt>
                <c:pt idx="37469">
                  <c:v>-0.270815372</c:v>
                </c:pt>
                <c:pt idx="37470">
                  <c:v>-0.272585034</c:v>
                </c:pt>
                <c:pt idx="37471">
                  <c:v>-0.27177327899999998</c:v>
                </c:pt>
                <c:pt idx="37472">
                  <c:v>-0.27590092999999999</c:v>
                </c:pt>
                <c:pt idx="37473">
                  <c:v>-0.27065557200000001</c:v>
                </c:pt>
                <c:pt idx="37474">
                  <c:v>-0.27710947400000002</c:v>
                </c:pt>
                <c:pt idx="37475">
                  <c:v>-0.27177795799999999</c:v>
                </c:pt>
                <c:pt idx="37476">
                  <c:v>-0.27395883199999999</c:v>
                </c:pt>
                <c:pt idx="37477">
                  <c:v>-0.27255266900000003</c:v>
                </c:pt>
                <c:pt idx="37478">
                  <c:v>-0.26969030500000002</c:v>
                </c:pt>
                <c:pt idx="37479">
                  <c:v>-0.27361005500000002</c:v>
                </c:pt>
                <c:pt idx="37480">
                  <c:v>-0.26988002700000002</c:v>
                </c:pt>
                <c:pt idx="37481">
                  <c:v>-0.27374923200000001</c:v>
                </c:pt>
                <c:pt idx="37482">
                  <c:v>-0.27119261</c:v>
                </c:pt>
                <c:pt idx="37483">
                  <c:v>-0.272387981</c:v>
                </c:pt>
                <c:pt idx="37484">
                  <c:v>-0.27423381800000002</c:v>
                </c:pt>
                <c:pt idx="37485">
                  <c:v>-0.27010431899999998</c:v>
                </c:pt>
                <c:pt idx="37486">
                  <c:v>-0.27418881699999997</c:v>
                </c:pt>
                <c:pt idx="37487">
                  <c:v>-0.27349928000000001</c:v>
                </c:pt>
                <c:pt idx="37488">
                  <c:v>-0.27154636399999998</c:v>
                </c:pt>
                <c:pt idx="37489">
                  <c:v>-0.27282267799999999</c:v>
                </c:pt>
                <c:pt idx="37490">
                  <c:v>-0.269737691</c:v>
                </c:pt>
                <c:pt idx="37491">
                  <c:v>-0.27084666499999999</c:v>
                </c:pt>
                <c:pt idx="37492">
                  <c:v>-0.27053988000000001</c:v>
                </c:pt>
                <c:pt idx="37493">
                  <c:v>-0.27177336800000002</c:v>
                </c:pt>
                <c:pt idx="37494">
                  <c:v>-0.27178001400000001</c:v>
                </c:pt>
                <c:pt idx="37495">
                  <c:v>-0.27661868899999997</c:v>
                </c:pt>
                <c:pt idx="37496">
                  <c:v>-0.27627512799999998</c:v>
                </c:pt>
                <c:pt idx="37497">
                  <c:v>-0.26992186899999998</c:v>
                </c:pt>
                <c:pt idx="37498">
                  <c:v>-0.27399143599999998</c:v>
                </c:pt>
                <c:pt idx="37499">
                  <c:v>-0.27072355199999998</c:v>
                </c:pt>
                <c:pt idx="37500">
                  <c:v>-0.26714691499999998</c:v>
                </c:pt>
                <c:pt idx="37501">
                  <c:v>-0.26824119699999999</c:v>
                </c:pt>
                <c:pt idx="37502">
                  <c:v>-0.26736047899999998</c:v>
                </c:pt>
                <c:pt idx="37503">
                  <c:v>-0.27206870900000002</c:v>
                </c:pt>
                <c:pt idx="37504">
                  <c:v>-0.27467060100000001</c:v>
                </c:pt>
                <c:pt idx="37505">
                  <c:v>-0.271395683</c:v>
                </c:pt>
                <c:pt idx="37506">
                  <c:v>-0.27235895399999999</c:v>
                </c:pt>
                <c:pt idx="37507">
                  <c:v>-0.27107885500000001</c:v>
                </c:pt>
                <c:pt idx="37508">
                  <c:v>-0.279549569</c:v>
                </c:pt>
                <c:pt idx="37509">
                  <c:v>-0.274060309</c:v>
                </c:pt>
                <c:pt idx="37510">
                  <c:v>-0.26834970699999999</c:v>
                </c:pt>
                <c:pt idx="37511">
                  <c:v>-0.26628980000000002</c:v>
                </c:pt>
                <c:pt idx="37512">
                  <c:v>-0.27075830099999998</c:v>
                </c:pt>
                <c:pt idx="37513">
                  <c:v>-0.27942976400000002</c:v>
                </c:pt>
                <c:pt idx="37514">
                  <c:v>-0.27299448799999998</c:v>
                </c:pt>
                <c:pt idx="37515">
                  <c:v>-0.27248468999999997</c:v>
                </c:pt>
                <c:pt idx="37516">
                  <c:v>-0.26982152500000001</c:v>
                </c:pt>
                <c:pt idx="37517">
                  <c:v>-0.27315974199999998</c:v>
                </c:pt>
                <c:pt idx="37518">
                  <c:v>-0.27533635499999998</c:v>
                </c:pt>
                <c:pt idx="37519">
                  <c:v>-0.27706044899999999</c:v>
                </c:pt>
                <c:pt idx="37520">
                  <c:v>-0.27830761700000001</c:v>
                </c:pt>
                <c:pt idx="37521">
                  <c:v>-0.27467054099999999</c:v>
                </c:pt>
                <c:pt idx="37522">
                  <c:v>-0.27382844699999997</c:v>
                </c:pt>
                <c:pt idx="37523">
                  <c:v>-0.27046835400000002</c:v>
                </c:pt>
                <c:pt idx="37524">
                  <c:v>-0.26781851099999998</c:v>
                </c:pt>
                <c:pt idx="37525">
                  <c:v>-0.27293172500000001</c:v>
                </c:pt>
                <c:pt idx="37526">
                  <c:v>-0.27788654000000002</c:v>
                </c:pt>
                <c:pt idx="37527">
                  <c:v>-0.27288669300000001</c:v>
                </c:pt>
                <c:pt idx="37528">
                  <c:v>-0.27543452400000001</c:v>
                </c:pt>
                <c:pt idx="37529">
                  <c:v>-0.26873901500000003</c:v>
                </c:pt>
                <c:pt idx="37530">
                  <c:v>-0.26802930200000002</c:v>
                </c:pt>
                <c:pt idx="37531">
                  <c:v>-0.27109679599999997</c:v>
                </c:pt>
                <c:pt idx="37532">
                  <c:v>-0.26894736299999999</c:v>
                </c:pt>
                <c:pt idx="37533">
                  <c:v>-0.26765382300000001</c:v>
                </c:pt>
                <c:pt idx="37534">
                  <c:v>-0.26355335099999999</c:v>
                </c:pt>
                <c:pt idx="37535">
                  <c:v>-0.26727953599999998</c:v>
                </c:pt>
                <c:pt idx="37536">
                  <c:v>-0.27027612899999998</c:v>
                </c:pt>
                <c:pt idx="37537">
                  <c:v>-0.26634615699999997</c:v>
                </c:pt>
                <c:pt idx="37538">
                  <c:v>-0.26566889900000001</c:v>
                </c:pt>
                <c:pt idx="37539">
                  <c:v>-0.26634481500000001</c:v>
                </c:pt>
                <c:pt idx="37540">
                  <c:v>-0.26762261999999998</c:v>
                </c:pt>
                <c:pt idx="37541">
                  <c:v>-0.26768252300000001</c:v>
                </c:pt>
                <c:pt idx="37542">
                  <c:v>-0.26705959400000001</c:v>
                </c:pt>
                <c:pt idx="37543">
                  <c:v>-0.26596248099999997</c:v>
                </c:pt>
                <c:pt idx="37544">
                  <c:v>-0.26609376099999998</c:v>
                </c:pt>
                <c:pt idx="37545">
                  <c:v>-0.26987376800000001</c:v>
                </c:pt>
                <c:pt idx="37546">
                  <c:v>-0.26617971099999999</c:v>
                </c:pt>
                <c:pt idx="37547">
                  <c:v>-0.271040797</c:v>
                </c:pt>
                <c:pt idx="37548">
                  <c:v>-0.27123492999999999</c:v>
                </c:pt>
                <c:pt idx="37549">
                  <c:v>-0.268842578</c:v>
                </c:pt>
                <c:pt idx="37550">
                  <c:v>-0.27104130399999998</c:v>
                </c:pt>
                <c:pt idx="37551">
                  <c:v>-0.26751604699999998</c:v>
                </c:pt>
                <c:pt idx="37552">
                  <c:v>-0.26825025699999999</c:v>
                </c:pt>
                <c:pt idx="37553">
                  <c:v>-0.26417344799999998</c:v>
                </c:pt>
                <c:pt idx="37554">
                  <c:v>-0.27237784900000001</c:v>
                </c:pt>
                <c:pt idx="37555">
                  <c:v>-0.27449029699999999</c:v>
                </c:pt>
                <c:pt idx="37556">
                  <c:v>-0.27228146800000003</c:v>
                </c:pt>
                <c:pt idx="37557">
                  <c:v>-0.27148160300000002</c:v>
                </c:pt>
                <c:pt idx="37558">
                  <c:v>-0.26940754099999997</c:v>
                </c:pt>
                <c:pt idx="37559">
                  <c:v>-0.27296495399999998</c:v>
                </c:pt>
                <c:pt idx="37560">
                  <c:v>-0.27623292799999999</c:v>
                </c:pt>
                <c:pt idx="37561">
                  <c:v>-0.274047822</c:v>
                </c:pt>
                <c:pt idx="37562">
                  <c:v>-0.27285125900000001</c:v>
                </c:pt>
                <c:pt idx="37563">
                  <c:v>-0.27202215800000001</c:v>
                </c:pt>
                <c:pt idx="37564">
                  <c:v>-0.27817460900000002</c:v>
                </c:pt>
                <c:pt idx="37565">
                  <c:v>-0.27358046200000002</c:v>
                </c:pt>
                <c:pt idx="37566">
                  <c:v>-0.27126616199999998</c:v>
                </c:pt>
                <c:pt idx="37567">
                  <c:v>-0.27285206299999998</c:v>
                </c:pt>
                <c:pt idx="37568">
                  <c:v>-0.27608886399999999</c:v>
                </c:pt>
                <c:pt idx="37569">
                  <c:v>-0.27575543499999999</c:v>
                </c:pt>
                <c:pt idx="37570">
                  <c:v>-0.27688142700000001</c:v>
                </c:pt>
                <c:pt idx="37571">
                  <c:v>-0.27457597900000003</c:v>
                </c:pt>
                <c:pt idx="37572">
                  <c:v>-0.27506759800000002</c:v>
                </c:pt>
                <c:pt idx="37573">
                  <c:v>-0.27712324300000002</c:v>
                </c:pt>
                <c:pt idx="37574">
                  <c:v>-0.27925696999999999</c:v>
                </c:pt>
                <c:pt idx="37575">
                  <c:v>-0.27561935799999998</c:v>
                </c:pt>
                <c:pt idx="37576">
                  <c:v>-0.27573919299999999</c:v>
                </c:pt>
                <c:pt idx="37577">
                  <c:v>-0.27284413600000001</c:v>
                </c:pt>
                <c:pt idx="37578">
                  <c:v>-0.27490595000000001</c:v>
                </c:pt>
                <c:pt idx="37579">
                  <c:v>-0.27578321099999997</c:v>
                </c:pt>
                <c:pt idx="37580">
                  <c:v>-0.26998949100000003</c:v>
                </c:pt>
                <c:pt idx="37581">
                  <c:v>-0.27312648299999998</c:v>
                </c:pt>
                <c:pt idx="37582">
                  <c:v>-0.27747011199999999</c:v>
                </c:pt>
                <c:pt idx="37583">
                  <c:v>-0.27875280400000002</c:v>
                </c:pt>
                <c:pt idx="37584">
                  <c:v>-0.27460280100000001</c:v>
                </c:pt>
                <c:pt idx="37585">
                  <c:v>-0.27360469100000001</c:v>
                </c:pt>
                <c:pt idx="37586">
                  <c:v>-0.2783041</c:v>
                </c:pt>
                <c:pt idx="37587">
                  <c:v>-0.27859365899999999</c:v>
                </c:pt>
                <c:pt idx="37588">
                  <c:v>-0.275721997</c:v>
                </c:pt>
                <c:pt idx="37589">
                  <c:v>-0.27645027599999999</c:v>
                </c:pt>
                <c:pt idx="37590">
                  <c:v>-0.27488541599999999</c:v>
                </c:pt>
                <c:pt idx="37591">
                  <c:v>-0.275680751</c:v>
                </c:pt>
                <c:pt idx="37592">
                  <c:v>-0.27819824199999998</c:v>
                </c:pt>
                <c:pt idx="37593">
                  <c:v>-0.27833181600000001</c:v>
                </c:pt>
                <c:pt idx="37594">
                  <c:v>-0.27951133299999997</c:v>
                </c:pt>
                <c:pt idx="37595">
                  <c:v>-0.27757838400000001</c:v>
                </c:pt>
                <c:pt idx="37596">
                  <c:v>-0.27926442000000001</c:v>
                </c:pt>
                <c:pt idx="37597">
                  <c:v>-0.27919790100000003</c:v>
                </c:pt>
                <c:pt idx="37598">
                  <c:v>-0.27565938200000001</c:v>
                </c:pt>
                <c:pt idx="37599">
                  <c:v>-0.279477537</c:v>
                </c:pt>
                <c:pt idx="37600">
                  <c:v>-0.27552515300000002</c:v>
                </c:pt>
                <c:pt idx="37601">
                  <c:v>-0.27511590699999999</c:v>
                </c:pt>
                <c:pt idx="37602">
                  <c:v>-0.28568732699999999</c:v>
                </c:pt>
                <c:pt idx="37603">
                  <c:v>-0.28085061900000002</c:v>
                </c:pt>
                <c:pt idx="37604">
                  <c:v>-0.27536395200000002</c:v>
                </c:pt>
                <c:pt idx="37605">
                  <c:v>-0.27906784400000001</c:v>
                </c:pt>
                <c:pt idx="37606">
                  <c:v>-0.27185040700000002</c:v>
                </c:pt>
                <c:pt idx="37607">
                  <c:v>-0.27938410600000002</c:v>
                </c:pt>
                <c:pt idx="37608">
                  <c:v>-0.280308485</c:v>
                </c:pt>
                <c:pt idx="37609">
                  <c:v>-0.28092661499999999</c:v>
                </c:pt>
                <c:pt idx="37610">
                  <c:v>-0.28191572399999998</c:v>
                </c:pt>
                <c:pt idx="37611">
                  <c:v>-0.27559116500000003</c:v>
                </c:pt>
                <c:pt idx="37612">
                  <c:v>-0.27756404899999998</c:v>
                </c:pt>
                <c:pt idx="37613">
                  <c:v>-0.27907055600000003</c:v>
                </c:pt>
                <c:pt idx="37614">
                  <c:v>-0.28073155900000002</c:v>
                </c:pt>
                <c:pt idx="37615">
                  <c:v>-0.27788969899999999</c:v>
                </c:pt>
                <c:pt idx="37616">
                  <c:v>-0.27968362000000002</c:v>
                </c:pt>
                <c:pt idx="37617">
                  <c:v>-0.27877306899999998</c:v>
                </c:pt>
                <c:pt idx="37618">
                  <c:v>-0.27748167499999998</c:v>
                </c:pt>
                <c:pt idx="37619">
                  <c:v>-0.28074908300000001</c:v>
                </c:pt>
                <c:pt idx="37620">
                  <c:v>-0.27909472600000002</c:v>
                </c:pt>
                <c:pt idx="37621">
                  <c:v>-0.28358098900000001</c:v>
                </c:pt>
                <c:pt idx="37622">
                  <c:v>-0.27971911399999999</c:v>
                </c:pt>
                <c:pt idx="37623">
                  <c:v>-0.282001793</c:v>
                </c:pt>
                <c:pt idx="37624">
                  <c:v>-0.28295573600000001</c:v>
                </c:pt>
                <c:pt idx="37625">
                  <c:v>-0.28139713399999999</c:v>
                </c:pt>
                <c:pt idx="37626">
                  <c:v>-0.27602258299999999</c:v>
                </c:pt>
                <c:pt idx="37627">
                  <c:v>-0.27522149699999998</c:v>
                </c:pt>
                <c:pt idx="37628">
                  <c:v>-0.28122559200000002</c:v>
                </c:pt>
                <c:pt idx="37629">
                  <c:v>-0.28150585299999997</c:v>
                </c:pt>
                <c:pt idx="37630">
                  <c:v>-0.27982407799999998</c:v>
                </c:pt>
                <c:pt idx="37631">
                  <c:v>-0.27690261599999999</c:v>
                </c:pt>
                <c:pt idx="37632">
                  <c:v>-0.27865549899999997</c:v>
                </c:pt>
                <c:pt idx="37633">
                  <c:v>-0.27810707699999998</c:v>
                </c:pt>
                <c:pt idx="37634">
                  <c:v>-0.27903360100000002</c:v>
                </c:pt>
                <c:pt idx="37635">
                  <c:v>-0.27813339199999998</c:v>
                </c:pt>
                <c:pt idx="37636">
                  <c:v>-0.27905672799999998</c:v>
                </c:pt>
                <c:pt idx="37637">
                  <c:v>-0.28245097400000002</c:v>
                </c:pt>
                <c:pt idx="37638">
                  <c:v>-0.285039812</c:v>
                </c:pt>
                <c:pt idx="37639">
                  <c:v>-0.28013646599999997</c:v>
                </c:pt>
                <c:pt idx="37640">
                  <c:v>-0.27623921600000001</c:v>
                </c:pt>
                <c:pt idx="37641">
                  <c:v>-0.281280011</c:v>
                </c:pt>
                <c:pt idx="37642">
                  <c:v>-0.286082208</c:v>
                </c:pt>
                <c:pt idx="37643">
                  <c:v>-0.28268897500000001</c:v>
                </c:pt>
                <c:pt idx="37644">
                  <c:v>-0.282473266</c:v>
                </c:pt>
                <c:pt idx="37645">
                  <c:v>-0.28359857199999999</c:v>
                </c:pt>
                <c:pt idx="37646">
                  <c:v>-0.285197794</c:v>
                </c:pt>
                <c:pt idx="37647">
                  <c:v>-0.28231340599999999</c:v>
                </c:pt>
                <c:pt idx="37648">
                  <c:v>-0.28041377699999998</c:v>
                </c:pt>
                <c:pt idx="37649">
                  <c:v>-0.28172203899999998</c:v>
                </c:pt>
                <c:pt idx="37650">
                  <c:v>-0.28624328999999998</c:v>
                </c:pt>
                <c:pt idx="37651">
                  <c:v>-0.28085106599999998</c:v>
                </c:pt>
                <c:pt idx="37652">
                  <c:v>-0.28218504799999999</c:v>
                </c:pt>
                <c:pt idx="37653">
                  <c:v>-0.283682406</c:v>
                </c:pt>
                <c:pt idx="37654">
                  <c:v>-0.28095346700000001</c:v>
                </c:pt>
                <c:pt idx="37655">
                  <c:v>-0.28280740999999998</c:v>
                </c:pt>
                <c:pt idx="37656">
                  <c:v>-0.28819340500000001</c:v>
                </c:pt>
                <c:pt idx="37657">
                  <c:v>-0.28608420499999998</c:v>
                </c:pt>
                <c:pt idx="37658">
                  <c:v>-0.28368336</c:v>
                </c:pt>
                <c:pt idx="37659">
                  <c:v>-0.28555339600000001</c:v>
                </c:pt>
                <c:pt idx="37660">
                  <c:v>-0.28259250499999999</c:v>
                </c:pt>
                <c:pt idx="37661">
                  <c:v>-0.28283083399999998</c:v>
                </c:pt>
                <c:pt idx="37662">
                  <c:v>-0.284586638</c:v>
                </c:pt>
                <c:pt idx="37663">
                  <c:v>-0.28330385699999999</c:v>
                </c:pt>
                <c:pt idx="37664">
                  <c:v>-0.285580844</c:v>
                </c:pt>
                <c:pt idx="37665">
                  <c:v>-0.28428092599999999</c:v>
                </c:pt>
                <c:pt idx="37666">
                  <c:v>-0.28286412399999999</c:v>
                </c:pt>
                <c:pt idx="37667">
                  <c:v>-0.28212598</c:v>
                </c:pt>
                <c:pt idx="37668">
                  <c:v>-0.284033865</c:v>
                </c:pt>
                <c:pt idx="37669">
                  <c:v>-0.282606423</c:v>
                </c:pt>
                <c:pt idx="37670">
                  <c:v>-0.28326156699999999</c:v>
                </c:pt>
                <c:pt idx="37671">
                  <c:v>-0.27769267600000003</c:v>
                </c:pt>
                <c:pt idx="37672">
                  <c:v>-0.28470903600000003</c:v>
                </c:pt>
                <c:pt idx="37673">
                  <c:v>-0.28229743200000001</c:v>
                </c:pt>
                <c:pt idx="37674">
                  <c:v>-0.28071871399999998</c:v>
                </c:pt>
                <c:pt idx="37675">
                  <c:v>-0.27976828799999998</c:v>
                </c:pt>
                <c:pt idx="37676">
                  <c:v>-0.28118428600000001</c:v>
                </c:pt>
                <c:pt idx="37677">
                  <c:v>-0.28332176799999997</c:v>
                </c:pt>
                <c:pt idx="37678">
                  <c:v>-0.28367727999999998</c:v>
                </c:pt>
                <c:pt idx="37679">
                  <c:v>-0.28247788499999998</c:v>
                </c:pt>
                <c:pt idx="37680">
                  <c:v>-0.28373461999999999</c:v>
                </c:pt>
                <c:pt idx="37681">
                  <c:v>-0.278994411</c:v>
                </c:pt>
                <c:pt idx="37682">
                  <c:v>-0.28301417800000001</c:v>
                </c:pt>
                <c:pt idx="37683">
                  <c:v>-0.28184035400000002</c:v>
                </c:pt>
                <c:pt idx="37684">
                  <c:v>-0.28426197199999997</c:v>
                </c:pt>
                <c:pt idx="37685">
                  <c:v>-0.28177854400000002</c:v>
                </c:pt>
                <c:pt idx="37686">
                  <c:v>-0.28343823600000001</c:v>
                </c:pt>
                <c:pt idx="37687">
                  <c:v>-0.28817510600000001</c:v>
                </c:pt>
                <c:pt idx="37688">
                  <c:v>-0.27912277000000002</c:v>
                </c:pt>
                <c:pt idx="37689">
                  <c:v>-0.28144285099999999</c:v>
                </c:pt>
                <c:pt idx="37690">
                  <c:v>-0.28140506100000001</c:v>
                </c:pt>
                <c:pt idx="37691">
                  <c:v>-0.282939732</c:v>
                </c:pt>
                <c:pt idx="37692">
                  <c:v>-0.28177940800000001</c:v>
                </c:pt>
                <c:pt idx="37693">
                  <c:v>-0.283484876</c:v>
                </c:pt>
                <c:pt idx="37694">
                  <c:v>-0.27858200700000002</c:v>
                </c:pt>
                <c:pt idx="37695">
                  <c:v>-0.28452867300000001</c:v>
                </c:pt>
                <c:pt idx="37696">
                  <c:v>-0.28486394900000001</c:v>
                </c:pt>
                <c:pt idx="37697">
                  <c:v>-0.28472313300000002</c:v>
                </c:pt>
                <c:pt idx="37698">
                  <c:v>-0.283569187</c:v>
                </c:pt>
                <c:pt idx="37699">
                  <c:v>-0.28236287799999998</c:v>
                </c:pt>
                <c:pt idx="37700">
                  <c:v>-0.283293664</c:v>
                </c:pt>
                <c:pt idx="37701">
                  <c:v>-0.28217169600000003</c:v>
                </c:pt>
                <c:pt idx="37702">
                  <c:v>-0.27998843800000001</c:v>
                </c:pt>
                <c:pt idx="37703">
                  <c:v>-0.28406071700000002</c:v>
                </c:pt>
                <c:pt idx="37704">
                  <c:v>-0.28523358700000001</c:v>
                </c:pt>
                <c:pt idx="37705">
                  <c:v>-0.28590562899999999</c:v>
                </c:pt>
                <c:pt idx="37706">
                  <c:v>-0.28321239399999998</c:v>
                </c:pt>
                <c:pt idx="37707">
                  <c:v>-0.28547135000000001</c:v>
                </c:pt>
                <c:pt idx="37708">
                  <c:v>-0.283107787</c:v>
                </c:pt>
                <c:pt idx="37709">
                  <c:v>-0.28827357300000001</c:v>
                </c:pt>
                <c:pt idx="37710">
                  <c:v>-0.28806957599999999</c:v>
                </c:pt>
                <c:pt idx="37711">
                  <c:v>-0.28484699099999999</c:v>
                </c:pt>
                <c:pt idx="37712">
                  <c:v>-0.287141323</c:v>
                </c:pt>
                <c:pt idx="37713">
                  <c:v>-0.283084214</c:v>
                </c:pt>
                <c:pt idx="37714">
                  <c:v>-0.28635591300000002</c:v>
                </c:pt>
                <c:pt idx="37715">
                  <c:v>-0.28497487300000002</c:v>
                </c:pt>
                <c:pt idx="37716">
                  <c:v>-0.28496712400000002</c:v>
                </c:pt>
                <c:pt idx="37717">
                  <c:v>-0.28999698200000001</c:v>
                </c:pt>
                <c:pt idx="37718">
                  <c:v>-0.28954103599999997</c:v>
                </c:pt>
                <c:pt idx="37719">
                  <c:v>-0.28708139100000002</c:v>
                </c:pt>
                <c:pt idx="37720">
                  <c:v>-0.28510907299999999</c:v>
                </c:pt>
                <c:pt idx="37721">
                  <c:v>-0.282958716</c:v>
                </c:pt>
                <c:pt idx="37722">
                  <c:v>-0.28354725200000003</c:v>
                </c:pt>
                <c:pt idx="37723">
                  <c:v>-0.28747054900000002</c:v>
                </c:pt>
                <c:pt idx="37724">
                  <c:v>-0.283179134</c:v>
                </c:pt>
                <c:pt idx="37725">
                  <c:v>-0.28634041500000001</c:v>
                </c:pt>
                <c:pt idx="37726">
                  <c:v>-0.283143282</c:v>
                </c:pt>
                <c:pt idx="37727">
                  <c:v>-0.28572565300000002</c:v>
                </c:pt>
                <c:pt idx="37728">
                  <c:v>-0.283690989</c:v>
                </c:pt>
                <c:pt idx="37729">
                  <c:v>-0.28373900099999999</c:v>
                </c:pt>
                <c:pt idx="37730">
                  <c:v>-0.28639578799999998</c:v>
                </c:pt>
                <c:pt idx="37731">
                  <c:v>-0.28516682999999998</c:v>
                </c:pt>
                <c:pt idx="37732">
                  <c:v>-0.28627657899999998</c:v>
                </c:pt>
                <c:pt idx="37733">
                  <c:v>-0.28347557800000001</c:v>
                </c:pt>
                <c:pt idx="37734">
                  <c:v>-0.28598692999999997</c:v>
                </c:pt>
                <c:pt idx="37735">
                  <c:v>-0.28426048199999998</c:v>
                </c:pt>
                <c:pt idx="37736">
                  <c:v>-0.28650873900000001</c:v>
                </c:pt>
                <c:pt idx="37737">
                  <c:v>-0.28574892899999998</c:v>
                </c:pt>
                <c:pt idx="37738">
                  <c:v>-0.28967255400000003</c:v>
                </c:pt>
                <c:pt idx="37739">
                  <c:v>-0.28618040700000003</c:v>
                </c:pt>
                <c:pt idx="37740">
                  <c:v>-0.28099363999999999</c:v>
                </c:pt>
                <c:pt idx="37741">
                  <c:v>-0.283768505</c:v>
                </c:pt>
                <c:pt idx="37742">
                  <c:v>-0.28342044399999999</c:v>
                </c:pt>
                <c:pt idx="37743">
                  <c:v>-0.28463208699999998</c:v>
                </c:pt>
                <c:pt idx="37744">
                  <c:v>-0.284720749</c:v>
                </c:pt>
                <c:pt idx="37745">
                  <c:v>-0.287491053</c:v>
                </c:pt>
                <c:pt idx="37746">
                  <c:v>-0.28475943199999998</c:v>
                </c:pt>
                <c:pt idx="37747">
                  <c:v>-0.27818787099999998</c:v>
                </c:pt>
                <c:pt idx="37748">
                  <c:v>-0.27872023000000001</c:v>
                </c:pt>
                <c:pt idx="37749">
                  <c:v>-0.28705334700000001</c:v>
                </c:pt>
                <c:pt idx="37750">
                  <c:v>-0.28356382299999999</c:v>
                </c:pt>
                <c:pt idx="37751">
                  <c:v>-0.28355452399999997</c:v>
                </c:pt>
                <c:pt idx="37752">
                  <c:v>-0.28614097799999999</c:v>
                </c:pt>
                <c:pt idx="37753">
                  <c:v>-0.283941954</c:v>
                </c:pt>
                <c:pt idx="37754">
                  <c:v>-0.28918677599999998</c:v>
                </c:pt>
                <c:pt idx="37755">
                  <c:v>-0.28008425199999998</c:v>
                </c:pt>
                <c:pt idx="37756">
                  <c:v>-0.28352481099999999</c:v>
                </c:pt>
                <c:pt idx="37757">
                  <c:v>-0.28407919399999998</c:v>
                </c:pt>
                <c:pt idx="37758">
                  <c:v>-0.28301551899999999</c:v>
                </c:pt>
                <c:pt idx="37759">
                  <c:v>-0.28182178699999999</c:v>
                </c:pt>
                <c:pt idx="37760">
                  <c:v>-0.286451966</c:v>
                </c:pt>
                <c:pt idx="37761">
                  <c:v>-0.28242823500000003</c:v>
                </c:pt>
                <c:pt idx="37762">
                  <c:v>-0.28360775100000002</c:v>
                </c:pt>
                <c:pt idx="37763">
                  <c:v>-0.28230515099999998</c:v>
                </c:pt>
                <c:pt idx="37764">
                  <c:v>-0.27987635100000002</c:v>
                </c:pt>
                <c:pt idx="37765">
                  <c:v>-0.28344783200000001</c:v>
                </c:pt>
                <c:pt idx="37766">
                  <c:v>-0.280136198</c:v>
                </c:pt>
                <c:pt idx="37767">
                  <c:v>-0.28139898200000002</c:v>
                </c:pt>
                <c:pt idx="37768">
                  <c:v>-0.28511249999999999</c:v>
                </c:pt>
                <c:pt idx="37769">
                  <c:v>-0.28206503399999999</c:v>
                </c:pt>
                <c:pt idx="37770">
                  <c:v>-0.28734636299999999</c:v>
                </c:pt>
                <c:pt idx="37771">
                  <c:v>-0.28429079099999999</c:v>
                </c:pt>
                <c:pt idx="37772">
                  <c:v>-0.28690469299999999</c:v>
                </c:pt>
                <c:pt idx="37773">
                  <c:v>-0.28622075899999999</c:v>
                </c:pt>
                <c:pt idx="37774">
                  <c:v>-0.28523191799999997</c:v>
                </c:pt>
                <c:pt idx="37775">
                  <c:v>-0.28009453400000001</c:v>
                </c:pt>
                <c:pt idx="37776">
                  <c:v>-0.28608077799999998</c:v>
                </c:pt>
                <c:pt idx="37777">
                  <c:v>-0.288354367</c:v>
                </c:pt>
                <c:pt idx="37778">
                  <c:v>-0.28882732999999999</c:v>
                </c:pt>
                <c:pt idx="37779">
                  <c:v>-0.28739225899999998</c:v>
                </c:pt>
                <c:pt idx="37780">
                  <c:v>-0.28959336899999999</c:v>
                </c:pt>
                <c:pt idx="37781">
                  <c:v>-0.28947240099999999</c:v>
                </c:pt>
                <c:pt idx="37782">
                  <c:v>-0.27941870699999999</c:v>
                </c:pt>
                <c:pt idx="37783">
                  <c:v>-0.28128996499999998</c:v>
                </c:pt>
                <c:pt idx="37784">
                  <c:v>-0.283764303</c:v>
                </c:pt>
                <c:pt idx="37785">
                  <c:v>-0.28611233800000002</c:v>
                </c:pt>
                <c:pt idx="37786">
                  <c:v>-0.29011908199999997</c:v>
                </c:pt>
                <c:pt idx="37787">
                  <c:v>-0.287841976</c:v>
                </c:pt>
                <c:pt idx="37788">
                  <c:v>-0.28320434700000002</c:v>
                </c:pt>
                <c:pt idx="37789">
                  <c:v>-0.286899179</c:v>
                </c:pt>
                <c:pt idx="37790">
                  <c:v>-0.28092515499999998</c:v>
                </c:pt>
                <c:pt idx="37791">
                  <c:v>-0.28090488899999999</c:v>
                </c:pt>
                <c:pt idx="37792">
                  <c:v>-0.28275817600000003</c:v>
                </c:pt>
                <c:pt idx="37793">
                  <c:v>-0.28128609100000002</c:v>
                </c:pt>
                <c:pt idx="37794">
                  <c:v>-0.28260967100000001</c:v>
                </c:pt>
                <c:pt idx="37795">
                  <c:v>-0.27894049900000001</c:v>
                </c:pt>
                <c:pt idx="37796">
                  <c:v>-0.27964651600000001</c:v>
                </c:pt>
                <c:pt idx="37797">
                  <c:v>-0.278448164</c:v>
                </c:pt>
                <c:pt idx="37798">
                  <c:v>-0.27645742899999998</c:v>
                </c:pt>
                <c:pt idx="37799">
                  <c:v>-0.27796345900000002</c:v>
                </c:pt>
                <c:pt idx="37800">
                  <c:v>-0.276163667</c:v>
                </c:pt>
                <c:pt idx="37801">
                  <c:v>-0.27913913099999998</c:v>
                </c:pt>
                <c:pt idx="37802">
                  <c:v>-0.27356114999999998</c:v>
                </c:pt>
                <c:pt idx="37803">
                  <c:v>-0.279676706</c:v>
                </c:pt>
                <c:pt idx="37804">
                  <c:v>-0.27766764199999999</c:v>
                </c:pt>
                <c:pt idx="37805">
                  <c:v>-0.28066888499999998</c:v>
                </c:pt>
                <c:pt idx="37806">
                  <c:v>-0.27516359099999999</c:v>
                </c:pt>
                <c:pt idx="37807">
                  <c:v>-0.27991262099999997</c:v>
                </c:pt>
                <c:pt idx="37808">
                  <c:v>-0.276996464</c:v>
                </c:pt>
                <c:pt idx="37809">
                  <c:v>-0.27718198300000002</c:v>
                </c:pt>
                <c:pt idx="37810">
                  <c:v>-0.27885311800000001</c:v>
                </c:pt>
                <c:pt idx="37811">
                  <c:v>-0.27903604500000001</c:v>
                </c:pt>
                <c:pt idx="37812">
                  <c:v>-0.278699696</c:v>
                </c:pt>
                <c:pt idx="37813">
                  <c:v>-0.27956780799999997</c:v>
                </c:pt>
                <c:pt idx="37814">
                  <c:v>-0.27686256199999998</c:v>
                </c:pt>
                <c:pt idx="37815">
                  <c:v>-0.27474519600000002</c:v>
                </c:pt>
                <c:pt idx="37816">
                  <c:v>-0.27746641599999999</c:v>
                </c:pt>
                <c:pt idx="37817">
                  <c:v>-0.27561178800000002</c:v>
                </c:pt>
                <c:pt idx="37818">
                  <c:v>-0.27913406499999999</c:v>
                </c:pt>
                <c:pt idx="37819">
                  <c:v>-0.27841511400000002</c:v>
                </c:pt>
                <c:pt idx="37820">
                  <c:v>-0.27522972200000001</c:v>
                </c:pt>
                <c:pt idx="37821">
                  <c:v>-0.28340592999999997</c:v>
                </c:pt>
                <c:pt idx="37822">
                  <c:v>-0.27960136499999999</c:v>
                </c:pt>
                <c:pt idx="37823">
                  <c:v>-0.27828040700000001</c:v>
                </c:pt>
                <c:pt idx="37824">
                  <c:v>-0.27390563499999998</c:v>
                </c:pt>
                <c:pt idx="37825">
                  <c:v>-0.27859956000000002</c:v>
                </c:pt>
                <c:pt idx="37826">
                  <c:v>-0.27874204499999999</c:v>
                </c:pt>
                <c:pt idx="37827">
                  <c:v>-0.27567222699999999</c:v>
                </c:pt>
                <c:pt idx="37828">
                  <c:v>-0.27614039200000001</c:v>
                </c:pt>
                <c:pt idx="37829">
                  <c:v>-0.27896288000000002</c:v>
                </c:pt>
                <c:pt idx="37830">
                  <c:v>-0.28096637099999999</c:v>
                </c:pt>
                <c:pt idx="37831">
                  <c:v>-0.275949836</c:v>
                </c:pt>
                <c:pt idx="37832">
                  <c:v>-0.275771141</c:v>
                </c:pt>
                <c:pt idx="37833">
                  <c:v>-0.27931684299999998</c:v>
                </c:pt>
                <c:pt idx="37834">
                  <c:v>-0.27544859100000002</c:v>
                </c:pt>
                <c:pt idx="37835">
                  <c:v>-0.27968955000000001</c:v>
                </c:pt>
                <c:pt idx="37836">
                  <c:v>-0.279507905</c:v>
                </c:pt>
                <c:pt idx="37837">
                  <c:v>-0.278054148</c:v>
                </c:pt>
                <c:pt idx="37838">
                  <c:v>-0.27793800800000001</c:v>
                </c:pt>
                <c:pt idx="37839">
                  <c:v>-0.28053674099999998</c:v>
                </c:pt>
                <c:pt idx="37840">
                  <c:v>-0.27893564100000001</c:v>
                </c:pt>
                <c:pt idx="37841">
                  <c:v>-0.27702981199999999</c:v>
                </c:pt>
                <c:pt idx="37842">
                  <c:v>-0.27681544400000002</c:v>
                </c:pt>
                <c:pt idx="37843">
                  <c:v>-0.27619060899999998</c:v>
                </c:pt>
                <c:pt idx="37844">
                  <c:v>-0.27637702200000003</c:v>
                </c:pt>
                <c:pt idx="37845">
                  <c:v>-0.27933332300000002</c:v>
                </c:pt>
                <c:pt idx="37846">
                  <c:v>-0.27629387399999999</c:v>
                </c:pt>
                <c:pt idx="37847">
                  <c:v>-0.27899321900000001</c:v>
                </c:pt>
                <c:pt idx="37848">
                  <c:v>-0.27887630499999999</c:v>
                </c:pt>
                <c:pt idx="37849">
                  <c:v>-0.27503904699999998</c:v>
                </c:pt>
                <c:pt idx="37850">
                  <c:v>-0.27842417400000002</c:v>
                </c:pt>
                <c:pt idx="37851">
                  <c:v>-0.27485114300000002</c:v>
                </c:pt>
                <c:pt idx="37852">
                  <c:v>-0.27798277100000002</c:v>
                </c:pt>
                <c:pt idx="37853">
                  <c:v>-0.278802991</c:v>
                </c:pt>
                <c:pt idx="37854">
                  <c:v>-0.27473634499999999</c:v>
                </c:pt>
                <c:pt idx="37855">
                  <c:v>-0.27550843400000002</c:v>
                </c:pt>
                <c:pt idx="37856">
                  <c:v>-0.27313423199999998</c:v>
                </c:pt>
                <c:pt idx="37857">
                  <c:v>-0.28203144699999999</c:v>
                </c:pt>
                <c:pt idx="37858">
                  <c:v>-0.27696532000000001</c:v>
                </c:pt>
                <c:pt idx="37859">
                  <c:v>-0.27536854100000002</c:v>
                </c:pt>
                <c:pt idx="37860">
                  <c:v>-0.27180522699999998</c:v>
                </c:pt>
                <c:pt idx="37861">
                  <c:v>-0.28019854399999999</c:v>
                </c:pt>
                <c:pt idx="37862">
                  <c:v>-0.27923074399999998</c:v>
                </c:pt>
                <c:pt idx="37863">
                  <c:v>-0.27774530600000003</c:v>
                </c:pt>
                <c:pt idx="37864">
                  <c:v>-0.27793759099999998</c:v>
                </c:pt>
                <c:pt idx="37865">
                  <c:v>-0.28093379699999999</c:v>
                </c:pt>
                <c:pt idx="37866">
                  <c:v>-0.27932420400000002</c:v>
                </c:pt>
                <c:pt idx="37867">
                  <c:v>-0.28039446499999998</c:v>
                </c:pt>
                <c:pt idx="37868">
                  <c:v>-0.27952653199999999</c:v>
                </c:pt>
                <c:pt idx="37869">
                  <c:v>-0.28294423200000002</c:v>
                </c:pt>
                <c:pt idx="37870">
                  <c:v>-0.28269016699999999</c:v>
                </c:pt>
                <c:pt idx="37871">
                  <c:v>-0.28730011</c:v>
                </c:pt>
                <c:pt idx="37872">
                  <c:v>-0.28420525800000002</c:v>
                </c:pt>
                <c:pt idx="37873">
                  <c:v>-0.281318128</c:v>
                </c:pt>
                <c:pt idx="37874">
                  <c:v>-0.28834360799999997</c:v>
                </c:pt>
                <c:pt idx="37875">
                  <c:v>-0.28267392499999999</c:v>
                </c:pt>
                <c:pt idx="37876">
                  <c:v>-0.28046217600000001</c:v>
                </c:pt>
                <c:pt idx="37877">
                  <c:v>-0.28013765800000001</c:v>
                </c:pt>
                <c:pt idx="37878">
                  <c:v>-0.27721962300000003</c:v>
                </c:pt>
                <c:pt idx="37879">
                  <c:v>-0.26728478100000003</c:v>
                </c:pt>
                <c:pt idx="37880">
                  <c:v>-0.27933558800000002</c:v>
                </c:pt>
                <c:pt idx="37881">
                  <c:v>-0.27870362999999998</c:v>
                </c:pt>
                <c:pt idx="37882">
                  <c:v>-0.28711414299999999</c:v>
                </c:pt>
                <c:pt idx="37883">
                  <c:v>-0.29331901700000002</c:v>
                </c:pt>
                <c:pt idx="37884">
                  <c:v>-0.29334804399999997</c:v>
                </c:pt>
                <c:pt idx="37885">
                  <c:v>-0.28077796100000002</c:v>
                </c:pt>
                <c:pt idx="37886">
                  <c:v>-0.27857711899999998</c:v>
                </c:pt>
                <c:pt idx="37887">
                  <c:v>-0.27999177600000003</c:v>
                </c:pt>
                <c:pt idx="37888">
                  <c:v>-0.28287118700000002</c:v>
                </c:pt>
                <c:pt idx="37889">
                  <c:v>-0.28306669000000001</c:v>
                </c:pt>
                <c:pt idx="37890">
                  <c:v>-0.28578790999999998</c:v>
                </c:pt>
                <c:pt idx="37891">
                  <c:v>-0.28629213599999997</c:v>
                </c:pt>
                <c:pt idx="37892">
                  <c:v>-0.28441754000000002</c:v>
                </c:pt>
                <c:pt idx="37893">
                  <c:v>-0.27973851599999999</c:v>
                </c:pt>
                <c:pt idx="37894">
                  <c:v>-0.27794036300000002</c:v>
                </c:pt>
                <c:pt idx="37895">
                  <c:v>-0.27771773900000002</c:v>
                </c:pt>
                <c:pt idx="37896">
                  <c:v>-0.27665621000000001</c:v>
                </c:pt>
                <c:pt idx="37897">
                  <c:v>-0.27979886500000001</c:v>
                </c:pt>
                <c:pt idx="37898">
                  <c:v>-0.28270998600000002</c:v>
                </c:pt>
                <c:pt idx="37899">
                  <c:v>-0.28103816500000001</c:v>
                </c:pt>
                <c:pt idx="37900">
                  <c:v>-0.28018009700000002</c:v>
                </c:pt>
                <c:pt idx="37901">
                  <c:v>-0.28744977700000002</c:v>
                </c:pt>
                <c:pt idx="37902">
                  <c:v>-0.27868905700000002</c:v>
                </c:pt>
                <c:pt idx="37903">
                  <c:v>-0.27052077699999999</c:v>
                </c:pt>
                <c:pt idx="37904">
                  <c:v>-0.28514447799999998</c:v>
                </c:pt>
                <c:pt idx="37905">
                  <c:v>-0.27213236699999999</c:v>
                </c:pt>
                <c:pt idx="37906">
                  <c:v>-0.28201270099999998</c:v>
                </c:pt>
                <c:pt idx="37907">
                  <c:v>-0.28169298199999998</c:v>
                </c:pt>
                <c:pt idx="37908">
                  <c:v>-0.28029295799999998</c:v>
                </c:pt>
                <c:pt idx="37909">
                  <c:v>-0.27688244000000001</c:v>
                </c:pt>
                <c:pt idx="37910">
                  <c:v>-0.28164043999999999</c:v>
                </c:pt>
                <c:pt idx="37911">
                  <c:v>-0.275525242</c:v>
                </c:pt>
                <c:pt idx="37912">
                  <c:v>-0.26825907799999998</c:v>
                </c:pt>
                <c:pt idx="37913">
                  <c:v>-0.27293631400000001</c:v>
                </c:pt>
                <c:pt idx="37914">
                  <c:v>-0.27061644200000001</c:v>
                </c:pt>
                <c:pt idx="37915">
                  <c:v>-0.27564176899999998</c:v>
                </c:pt>
                <c:pt idx="37916">
                  <c:v>-0.27357968700000002</c:v>
                </c:pt>
                <c:pt idx="37917">
                  <c:v>-0.27561333799999999</c:v>
                </c:pt>
                <c:pt idx="37918">
                  <c:v>-0.27223217500000002</c:v>
                </c:pt>
                <c:pt idx="37919">
                  <c:v>-0.27034851900000001</c:v>
                </c:pt>
                <c:pt idx="37920">
                  <c:v>-0.26954236599999998</c:v>
                </c:pt>
                <c:pt idx="37921">
                  <c:v>-0.27268487200000002</c:v>
                </c:pt>
                <c:pt idx="37922">
                  <c:v>-0.26760408299999999</c:v>
                </c:pt>
                <c:pt idx="37923">
                  <c:v>-0.274612099</c:v>
                </c:pt>
                <c:pt idx="37924">
                  <c:v>-0.27265548699999997</c:v>
                </c:pt>
                <c:pt idx="37925">
                  <c:v>-0.26998883499999998</c:v>
                </c:pt>
                <c:pt idx="37926">
                  <c:v>-0.26871931599999999</c:v>
                </c:pt>
                <c:pt idx="37927">
                  <c:v>-0.26826932999999997</c:v>
                </c:pt>
                <c:pt idx="37928">
                  <c:v>-0.269275188</c:v>
                </c:pt>
                <c:pt idx="37929">
                  <c:v>-0.27172729400000001</c:v>
                </c:pt>
                <c:pt idx="37930">
                  <c:v>-0.27394491399999998</c:v>
                </c:pt>
                <c:pt idx="37931">
                  <c:v>-0.27525633599999999</c:v>
                </c:pt>
                <c:pt idx="37932">
                  <c:v>-0.27534019900000001</c:v>
                </c:pt>
                <c:pt idx="37933">
                  <c:v>-0.26469945900000003</c:v>
                </c:pt>
                <c:pt idx="37934">
                  <c:v>-0.25854516</c:v>
                </c:pt>
                <c:pt idx="37935">
                  <c:v>-0.26687991599999999</c:v>
                </c:pt>
                <c:pt idx="37936">
                  <c:v>-0.26578801899999999</c:v>
                </c:pt>
                <c:pt idx="37937">
                  <c:v>-0.27677863800000002</c:v>
                </c:pt>
                <c:pt idx="37938">
                  <c:v>-0.27320465399999999</c:v>
                </c:pt>
                <c:pt idx="37939">
                  <c:v>-0.27497857799999997</c:v>
                </c:pt>
                <c:pt idx="37940">
                  <c:v>-0.27146559999999997</c:v>
                </c:pt>
                <c:pt idx="37941">
                  <c:v>-0.26251497899999998</c:v>
                </c:pt>
                <c:pt idx="37942">
                  <c:v>-0.26633104699999999</c:v>
                </c:pt>
                <c:pt idx="37943">
                  <c:v>-0.27037471499999999</c:v>
                </c:pt>
                <c:pt idx="37944">
                  <c:v>-0.268652171</c:v>
                </c:pt>
                <c:pt idx="37945">
                  <c:v>-0.26270568399999999</c:v>
                </c:pt>
                <c:pt idx="37946">
                  <c:v>-0.264844209</c:v>
                </c:pt>
                <c:pt idx="37947">
                  <c:v>-0.261146814</c:v>
                </c:pt>
                <c:pt idx="37948">
                  <c:v>-0.26755306099999998</c:v>
                </c:pt>
                <c:pt idx="37949">
                  <c:v>-0.26555150700000002</c:v>
                </c:pt>
                <c:pt idx="37950">
                  <c:v>-0.26212319699999997</c:v>
                </c:pt>
                <c:pt idx="37951">
                  <c:v>-0.26406347800000002</c:v>
                </c:pt>
                <c:pt idx="37952">
                  <c:v>-0.261422396</c:v>
                </c:pt>
                <c:pt idx="37953">
                  <c:v>-0.26212054499999998</c:v>
                </c:pt>
                <c:pt idx="37954">
                  <c:v>-0.26260682899999999</c:v>
                </c:pt>
                <c:pt idx="37955">
                  <c:v>-0.25795000800000001</c:v>
                </c:pt>
                <c:pt idx="37956">
                  <c:v>-0.25531801599999998</c:v>
                </c:pt>
                <c:pt idx="37957">
                  <c:v>-0.26886659899999998</c:v>
                </c:pt>
                <c:pt idx="37958">
                  <c:v>-0.26104381700000001</c:v>
                </c:pt>
                <c:pt idx="37959">
                  <c:v>-0.24930940600000001</c:v>
                </c:pt>
                <c:pt idx="37960">
                  <c:v>-0.27008765899999998</c:v>
                </c:pt>
                <c:pt idx="37961">
                  <c:v>-0.25021576899999998</c:v>
                </c:pt>
                <c:pt idx="37962">
                  <c:v>-0.25047624099999999</c:v>
                </c:pt>
                <c:pt idx="37963">
                  <c:v>-0.26860272899999998</c:v>
                </c:pt>
                <c:pt idx="37964">
                  <c:v>-0.26143163400000002</c:v>
                </c:pt>
                <c:pt idx="37965">
                  <c:v>-0.25103673300000001</c:v>
                </c:pt>
                <c:pt idx="37966">
                  <c:v>-0.25517126899999998</c:v>
                </c:pt>
                <c:pt idx="37967">
                  <c:v>-0.246437356</c:v>
                </c:pt>
                <c:pt idx="37968">
                  <c:v>-0.23684623799999999</c:v>
                </c:pt>
                <c:pt idx="37969">
                  <c:v>-0.24743105500000001</c:v>
                </c:pt>
                <c:pt idx="37970">
                  <c:v>-0.24361872700000001</c:v>
                </c:pt>
                <c:pt idx="37971">
                  <c:v>-0.24151450399999999</c:v>
                </c:pt>
                <c:pt idx="37972">
                  <c:v>-0.24488553399999999</c:v>
                </c:pt>
                <c:pt idx="37973">
                  <c:v>-0.23356047299999999</c:v>
                </c:pt>
                <c:pt idx="37974">
                  <c:v>-0.234879538</c:v>
                </c:pt>
                <c:pt idx="37975">
                  <c:v>-0.23217616999999999</c:v>
                </c:pt>
                <c:pt idx="37976">
                  <c:v>-0.24155104199999999</c:v>
                </c:pt>
                <c:pt idx="37977">
                  <c:v>-0.22769980100000001</c:v>
                </c:pt>
                <c:pt idx="37978">
                  <c:v>-0.22966574100000001</c:v>
                </c:pt>
                <c:pt idx="37979">
                  <c:v>-0.23081548499999999</c:v>
                </c:pt>
                <c:pt idx="37980">
                  <c:v>-0.228425294</c:v>
                </c:pt>
                <c:pt idx="37981">
                  <c:v>-0.22223290800000001</c:v>
                </c:pt>
                <c:pt idx="37982">
                  <c:v>-0.228166699</c:v>
                </c:pt>
                <c:pt idx="37983">
                  <c:v>-0.22899863100000001</c:v>
                </c:pt>
                <c:pt idx="37984">
                  <c:v>-0.22675278800000001</c:v>
                </c:pt>
                <c:pt idx="37985">
                  <c:v>-0.22762410299999999</c:v>
                </c:pt>
                <c:pt idx="37986">
                  <c:v>-0.22859562899999999</c:v>
                </c:pt>
                <c:pt idx="37987">
                  <c:v>-0.229787186</c:v>
                </c:pt>
                <c:pt idx="37988">
                  <c:v>-0.22705317999999999</c:v>
                </c:pt>
                <c:pt idx="37989">
                  <c:v>-0.22591531300000001</c:v>
                </c:pt>
                <c:pt idx="37990">
                  <c:v>-0.22153814099999999</c:v>
                </c:pt>
                <c:pt idx="37991">
                  <c:v>-0.223159254</c:v>
                </c:pt>
                <c:pt idx="37992">
                  <c:v>-0.22090116100000001</c:v>
                </c:pt>
                <c:pt idx="37993">
                  <c:v>-0.21893079600000001</c:v>
                </c:pt>
                <c:pt idx="37994">
                  <c:v>-0.22151379299999999</c:v>
                </c:pt>
                <c:pt idx="37995">
                  <c:v>-0.21675032399999999</c:v>
                </c:pt>
                <c:pt idx="37996">
                  <c:v>-0.225619972</c:v>
                </c:pt>
                <c:pt idx="37997">
                  <c:v>-0.22280529099999999</c:v>
                </c:pt>
                <c:pt idx="37998">
                  <c:v>-0.22596566400000001</c:v>
                </c:pt>
                <c:pt idx="37999">
                  <c:v>-0.21468082099999999</c:v>
                </c:pt>
                <c:pt idx="38000">
                  <c:v>-0.21581266800000001</c:v>
                </c:pt>
                <c:pt idx="38001">
                  <c:v>-0.22064642600000001</c:v>
                </c:pt>
                <c:pt idx="38002">
                  <c:v>-0.218186721</c:v>
                </c:pt>
                <c:pt idx="38003">
                  <c:v>-0.221220151</c:v>
                </c:pt>
                <c:pt idx="38004">
                  <c:v>-0.21793727600000001</c:v>
                </c:pt>
                <c:pt idx="38005">
                  <c:v>-0.22455151400000001</c:v>
                </c:pt>
                <c:pt idx="38006">
                  <c:v>-0.224849254</c:v>
                </c:pt>
                <c:pt idx="38007">
                  <c:v>-0.21963933099999999</c:v>
                </c:pt>
                <c:pt idx="38008">
                  <c:v>-0.21569518700000001</c:v>
                </c:pt>
                <c:pt idx="38009">
                  <c:v>-0.21834906900000001</c:v>
                </c:pt>
                <c:pt idx="38010">
                  <c:v>-0.215012655</c:v>
                </c:pt>
                <c:pt idx="38011">
                  <c:v>-0.21453058699999999</c:v>
                </c:pt>
                <c:pt idx="38012">
                  <c:v>-0.20492829400000001</c:v>
                </c:pt>
                <c:pt idx="38013">
                  <c:v>-0.20862001199999999</c:v>
                </c:pt>
                <c:pt idx="38014">
                  <c:v>-0.21079155799999999</c:v>
                </c:pt>
                <c:pt idx="38015">
                  <c:v>-0.21395619199999999</c:v>
                </c:pt>
                <c:pt idx="38016">
                  <c:v>-0.205548853</c:v>
                </c:pt>
                <c:pt idx="38017">
                  <c:v>-0.200972497</c:v>
                </c:pt>
                <c:pt idx="38018">
                  <c:v>-0.19239498699999999</c:v>
                </c:pt>
                <c:pt idx="38019">
                  <c:v>-0.191950858</c:v>
                </c:pt>
                <c:pt idx="38020">
                  <c:v>-0.204001397</c:v>
                </c:pt>
                <c:pt idx="38021">
                  <c:v>-0.19575806000000001</c:v>
                </c:pt>
                <c:pt idx="38022">
                  <c:v>-0.19830004900000001</c:v>
                </c:pt>
                <c:pt idx="38023">
                  <c:v>-0.19682048299999999</c:v>
                </c:pt>
                <c:pt idx="38024">
                  <c:v>-0.19328699999999999</c:v>
                </c:pt>
                <c:pt idx="38025">
                  <c:v>-0.18694821</c:v>
                </c:pt>
                <c:pt idx="38026">
                  <c:v>-0.184408352</c:v>
                </c:pt>
                <c:pt idx="38027">
                  <c:v>-0.18082515900000001</c:v>
                </c:pt>
                <c:pt idx="38028">
                  <c:v>-0.17813696000000001</c:v>
                </c:pt>
                <c:pt idx="38029">
                  <c:v>-0.178678796</c:v>
                </c:pt>
                <c:pt idx="38030">
                  <c:v>-0.16957718099999999</c:v>
                </c:pt>
                <c:pt idx="38031">
                  <c:v>-0.17089511499999999</c:v>
                </c:pt>
                <c:pt idx="38032">
                  <c:v>-0.184433028</c:v>
                </c:pt>
                <c:pt idx="38033">
                  <c:v>-0.17549171999999999</c:v>
                </c:pt>
                <c:pt idx="38034">
                  <c:v>-0.166297689</c:v>
                </c:pt>
                <c:pt idx="38035">
                  <c:v>-0.166798949</c:v>
                </c:pt>
                <c:pt idx="38036">
                  <c:v>-0.16505910500000001</c:v>
                </c:pt>
                <c:pt idx="38037">
                  <c:v>-0.16804376200000001</c:v>
                </c:pt>
                <c:pt idx="38038">
                  <c:v>-0.169123933</c:v>
                </c:pt>
                <c:pt idx="38039">
                  <c:v>-0.166500762</c:v>
                </c:pt>
                <c:pt idx="38040">
                  <c:v>-0.16311508399999999</c:v>
                </c:pt>
                <c:pt idx="38041">
                  <c:v>-0.164155617</c:v>
                </c:pt>
                <c:pt idx="38042">
                  <c:v>-0.163363323</c:v>
                </c:pt>
                <c:pt idx="38043">
                  <c:v>-0.15610604</c:v>
                </c:pt>
                <c:pt idx="38044">
                  <c:v>-0.158489034</c:v>
                </c:pt>
                <c:pt idx="38045">
                  <c:v>-0.151670992</c:v>
                </c:pt>
                <c:pt idx="38046">
                  <c:v>-0.156948581</c:v>
                </c:pt>
                <c:pt idx="38047">
                  <c:v>-0.16417245599999999</c:v>
                </c:pt>
                <c:pt idx="38048">
                  <c:v>-0.14918579200000001</c:v>
                </c:pt>
                <c:pt idx="38049">
                  <c:v>-0.14977359800000001</c:v>
                </c:pt>
                <c:pt idx="38050">
                  <c:v>-0.15246473299999999</c:v>
                </c:pt>
                <c:pt idx="38051">
                  <c:v>-0.14883990599999999</c:v>
                </c:pt>
                <c:pt idx="38052">
                  <c:v>-0.148279831</c:v>
                </c:pt>
                <c:pt idx="38053">
                  <c:v>-0.150291324</c:v>
                </c:pt>
                <c:pt idx="38054">
                  <c:v>-0.14584171800000001</c:v>
                </c:pt>
                <c:pt idx="38055">
                  <c:v>-0.144102111</c:v>
                </c:pt>
                <c:pt idx="38056">
                  <c:v>-0.14204429099999999</c:v>
                </c:pt>
                <c:pt idx="38057">
                  <c:v>-0.14026688000000001</c:v>
                </c:pt>
                <c:pt idx="38058">
                  <c:v>-0.137484685</c:v>
                </c:pt>
                <c:pt idx="38059">
                  <c:v>-0.139123678</c:v>
                </c:pt>
                <c:pt idx="38060">
                  <c:v>-0.13935324499999999</c:v>
                </c:pt>
                <c:pt idx="38061">
                  <c:v>-0.13692343200000001</c:v>
                </c:pt>
                <c:pt idx="38062">
                  <c:v>-0.13285970699999999</c:v>
                </c:pt>
                <c:pt idx="38063">
                  <c:v>-0.12808223099999999</c:v>
                </c:pt>
                <c:pt idx="38064">
                  <c:v>-0.120069042</c:v>
                </c:pt>
                <c:pt idx="38065">
                  <c:v>-0.114042953</c:v>
                </c:pt>
                <c:pt idx="38066">
                  <c:v>-0.12693771700000001</c:v>
                </c:pt>
                <c:pt idx="38067">
                  <c:v>-0.12732251</c:v>
                </c:pt>
                <c:pt idx="38068">
                  <c:v>-0.124099813</c:v>
                </c:pt>
                <c:pt idx="38069">
                  <c:v>-0.12625885000000001</c:v>
                </c:pt>
                <c:pt idx="38070">
                  <c:v>-0.116970271</c:v>
                </c:pt>
                <c:pt idx="38071">
                  <c:v>-0.11082036000000001</c:v>
                </c:pt>
                <c:pt idx="38072">
                  <c:v>-0.109017402</c:v>
                </c:pt>
                <c:pt idx="38073">
                  <c:v>-0.12067868599999999</c:v>
                </c:pt>
                <c:pt idx="38074">
                  <c:v>-0.115168877</c:v>
                </c:pt>
                <c:pt idx="38075">
                  <c:v>-0.109856196</c:v>
                </c:pt>
                <c:pt idx="38076">
                  <c:v>-0.11063516900000001</c:v>
                </c:pt>
                <c:pt idx="38077">
                  <c:v>-0.110785522</c:v>
                </c:pt>
                <c:pt idx="38078">
                  <c:v>-0.109192416</c:v>
                </c:pt>
                <c:pt idx="38079">
                  <c:v>-0.10738989</c:v>
                </c:pt>
                <c:pt idx="38080">
                  <c:v>-0.10347717300000001</c:v>
                </c:pt>
                <c:pt idx="38081">
                  <c:v>-9.9108018000000006E-2</c:v>
                </c:pt>
                <c:pt idx="38082">
                  <c:v>-0.10154640700000001</c:v>
                </c:pt>
                <c:pt idx="38083">
                  <c:v>-9.9155694000000003E-2</c:v>
                </c:pt>
                <c:pt idx="38084">
                  <c:v>-0.10199195899999999</c:v>
                </c:pt>
                <c:pt idx="38085">
                  <c:v>-0.10187017199999999</c:v>
                </c:pt>
                <c:pt idx="38086">
                  <c:v>-0.10416209</c:v>
                </c:pt>
                <c:pt idx="38087">
                  <c:v>-0.102090843</c:v>
                </c:pt>
                <c:pt idx="38088">
                  <c:v>-9.7394361999999998E-2</c:v>
                </c:pt>
                <c:pt idx="38089">
                  <c:v>-8.9238948999999998E-2</c:v>
                </c:pt>
                <c:pt idx="38090">
                  <c:v>-0.104947872</c:v>
                </c:pt>
                <c:pt idx="38091">
                  <c:v>-8.2629345000000007E-2</c:v>
                </c:pt>
                <c:pt idx="38092">
                  <c:v>-9.5527298999999996E-2</c:v>
                </c:pt>
                <c:pt idx="38093">
                  <c:v>-9.0353384999999994E-2</c:v>
                </c:pt>
                <c:pt idx="38094">
                  <c:v>-8.5847847000000005E-2</c:v>
                </c:pt>
                <c:pt idx="38095">
                  <c:v>-8.8741398999999999E-2</c:v>
                </c:pt>
                <c:pt idx="38096">
                  <c:v>-8.0375083E-2</c:v>
                </c:pt>
                <c:pt idx="38097">
                  <c:v>-8.2024343E-2</c:v>
                </c:pt>
                <c:pt idx="38098">
                  <c:v>-7.8813105999999994E-2</c:v>
                </c:pt>
                <c:pt idx="38099">
                  <c:v>-8.2965217999999993E-2</c:v>
                </c:pt>
                <c:pt idx="38100">
                  <c:v>-7.4828460999999999E-2</c:v>
                </c:pt>
                <c:pt idx="38101">
                  <c:v>-7.2512142000000002E-2</c:v>
                </c:pt>
                <c:pt idx="38102">
                  <c:v>-7.3537722E-2</c:v>
                </c:pt>
                <c:pt idx="38103">
                  <c:v>-7.4180536000000005E-2</c:v>
                </c:pt>
                <c:pt idx="38104">
                  <c:v>-7.3952301999999998E-2</c:v>
                </c:pt>
                <c:pt idx="38105">
                  <c:v>-7.8158437999999997E-2</c:v>
                </c:pt>
                <c:pt idx="38106">
                  <c:v>-7.9676970999999999E-2</c:v>
                </c:pt>
                <c:pt idx="38107">
                  <c:v>-6.9536767999999999E-2</c:v>
                </c:pt>
                <c:pt idx="38108">
                  <c:v>-6.3882342999999994E-2</c:v>
                </c:pt>
                <c:pt idx="38109">
                  <c:v>-6.8497113999999998E-2</c:v>
                </c:pt>
                <c:pt idx="38110">
                  <c:v>-6.6454209E-2</c:v>
                </c:pt>
                <c:pt idx="38111">
                  <c:v>-6.4209460999999995E-2</c:v>
                </c:pt>
                <c:pt idx="38112">
                  <c:v>-7.1425295999999999E-2</c:v>
                </c:pt>
                <c:pt idx="38113">
                  <c:v>-6.9009936999999993E-2</c:v>
                </c:pt>
                <c:pt idx="38114">
                  <c:v>-6.7770234999999998E-2</c:v>
                </c:pt>
                <c:pt idx="38115">
                  <c:v>-6.8928055000000002E-2</c:v>
                </c:pt>
                <c:pt idx="38116">
                  <c:v>-6.1833933000000001E-2</c:v>
                </c:pt>
                <c:pt idx="38117">
                  <c:v>-6.0954817000000001E-2</c:v>
                </c:pt>
                <c:pt idx="38118">
                  <c:v>-6.7069172999999996E-2</c:v>
                </c:pt>
                <c:pt idx="38119">
                  <c:v>-6.4224563999999998E-2</c:v>
                </c:pt>
                <c:pt idx="38120">
                  <c:v>-6.6196098999999994E-2</c:v>
                </c:pt>
                <c:pt idx="38121">
                  <c:v>-6.9122880999999997E-2</c:v>
                </c:pt>
                <c:pt idx="38122">
                  <c:v>-6.6123098000000005E-2</c:v>
                </c:pt>
                <c:pt idx="38123">
                  <c:v>-6.6384070000000003E-2</c:v>
                </c:pt>
                <c:pt idx="38124">
                  <c:v>-6.3177362000000001E-2</c:v>
                </c:pt>
                <c:pt idx="38125">
                  <c:v>-6.5281816000000006E-2</c:v>
                </c:pt>
                <c:pt idx="38126">
                  <c:v>-6.8774819000000001E-2</c:v>
                </c:pt>
                <c:pt idx="38127">
                  <c:v>-6.6399544000000005E-2</c:v>
                </c:pt>
                <c:pt idx="38128">
                  <c:v>-6.0965094999999997E-2</c:v>
                </c:pt>
                <c:pt idx="38129">
                  <c:v>-5.8187686000000002E-2</c:v>
                </c:pt>
                <c:pt idx="38130">
                  <c:v>-7.0626072999999998E-2</c:v>
                </c:pt>
                <c:pt idx="38131">
                  <c:v>-7.1760945000000007E-2</c:v>
                </c:pt>
                <c:pt idx="38132">
                  <c:v>-5.9037164000000003E-2</c:v>
                </c:pt>
                <c:pt idx="38133">
                  <c:v>-5.7853519999999999E-2</c:v>
                </c:pt>
                <c:pt idx="38134">
                  <c:v>-5.8033547999999997E-2</c:v>
                </c:pt>
                <c:pt idx="38135">
                  <c:v>-6.2459819E-2</c:v>
                </c:pt>
                <c:pt idx="38136">
                  <c:v>-6.0045935000000002E-2</c:v>
                </c:pt>
                <c:pt idx="38137">
                  <c:v>-5.9620969000000003E-2</c:v>
                </c:pt>
                <c:pt idx="38138">
                  <c:v>-6.0545355000000002E-2</c:v>
                </c:pt>
                <c:pt idx="38139">
                  <c:v>-5.9530560000000003E-2</c:v>
                </c:pt>
                <c:pt idx="38140">
                  <c:v>-5.8182198999999997E-2</c:v>
                </c:pt>
                <c:pt idx="38141">
                  <c:v>-5.6493494999999998E-2</c:v>
                </c:pt>
                <c:pt idx="38142">
                  <c:v>-6.2095984999999999E-2</c:v>
                </c:pt>
                <c:pt idx="38143">
                  <c:v>-5.3602364E-2</c:v>
                </c:pt>
                <c:pt idx="38144">
                  <c:v>-5.7373933000000002E-2</c:v>
                </c:pt>
                <c:pt idx="38145">
                  <c:v>-5.2461512000000002E-2</c:v>
                </c:pt>
                <c:pt idx="38146">
                  <c:v>-5.8201425000000001E-2</c:v>
                </c:pt>
                <c:pt idx="38147">
                  <c:v>-5.6388109999999998E-2</c:v>
                </c:pt>
                <c:pt idx="38148">
                  <c:v>-4.7176767000000001E-2</c:v>
                </c:pt>
                <c:pt idx="38149">
                  <c:v>-5.1157228999999999E-2</c:v>
                </c:pt>
                <c:pt idx="38150">
                  <c:v>-5.0846703E-2</c:v>
                </c:pt>
                <c:pt idx="38151">
                  <c:v>-5.3730990999999999E-2</c:v>
                </c:pt>
                <c:pt idx="38152">
                  <c:v>-4.7946606000000003E-2</c:v>
                </c:pt>
                <c:pt idx="38153">
                  <c:v>-5.1000155999999998E-2</c:v>
                </c:pt>
                <c:pt idx="38154">
                  <c:v>-4.9697600000000001E-2</c:v>
                </c:pt>
                <c:pt idx="38155">
                  <c:v>-5.2506669999999998E-2</c:v>
                </c:pt>
                <c:pt idx="38156">
                  <c:v>-4.9651761000000003E-2</c:v>
                </c:pt>
                <c:pt idx="38157">
                  <c:v>-4.6635314999999997E-2</c:v>
                </c:pt>
                <c:pt idx="38158">
                  <c:v>-4.8956792999999998E-2</c:v>
                </c:pt>
                <c:pt idx="38159">
                  <c:v>-5.2167936999999998E-2</c:v>
                </c:pt>
                <c:pt idx="38160">
                  <c:v>-3.9697688000000002E-2</c:v>
                </c:pt>
                <c:pt idx="38161">
                  <c:v>-4.8924691999999999E-2</c:v>
                </c:pt>
                <c:pt idx="38162">
                  <c:v>-4.0129602E-2</c:v>
                </c:pt>
                <c:pt idx="38163">
                  <c:v>-4.8634820000000002E-2</c:v>
                </c:pt>
                <c:pt idx="38164">
                  <c:v>-4.5530639999999997E-2</c:v>
                </c:pt>
                <c:pt idx="38165">
                  <c:v>-4.3375074999999999E-2</c:v>
                </c:pt>
                <c:pt idx="38166">
                  <c:v>-4.2044558000000003E-2</c:v>
                </c:pt>
                <c:pt idx="38167">
                  <c:v>-4.3666422000000003E-2</c:v>
                </c:pt>
                <c:pt idx="38168">
                  <c:v>-3.6361105999999997E-2</c:v>
                </c:pt>
                <c:pt idx="38169">
                  <c:v>-4.0364835000000002E-2</c:v>
                </c:pt>
                <c:pt idx="38170">
                  <c:v>-3.5978074999999998E-2</c:v>
                </c:pt>
                <c:pt idx="38171">
                  <c:v>-3.6329321999999997E-2</c:v>
                </c:pt>
                <c:pt idx="38172">
                  <c:v>-3.2975070000000002E-2</c:v>
                </c:pt>
                <c:pt idx="38173">
                  <c:v>-3.9455507000000001E-2</c:v>
                </c:pt>
                <c:pt idx="38174">
                  <c:v>-3.2483350000000001E-2</c:v>
                </c:pt>
                <c:pt idx="38175">
                  <c:v>-3.2961803999999997E-2</c:v>
                </c:pt>
                <c:pt idx="38176">
                  <c:v>-3.1997739999999997E-2</c:v>
                </c:pt>
                <c:pt idx="38177">
                  <c:v>-2.9635536000000001E-2</c:v>
                </c:pt>
                <c:pt idx="38178">
                  <c:v>-3.0012375000000001E-2</c:v>
                </c:pt>
                <c:pt idx="38179">
                  <c:v>-2.8594169999999999E-2</c:v>
                </c:pt>
                <c:pt idx="38180">
                  <c:v>-2.6049519E-2</c:v>
                </c:pt>
                <c:pt idx="38181">
                  <c:v>-2.8263185E-2</c:v>
                </c:pt>
                <c:pt idx="38182">
                  <c:v>-3.1994276000000002E-2</c:v>
                </c:pt>
                <c:pt idx="38183">
                  <c:v>-2.744972E-2</c:v>
                </c:pt>
                <c:pt idx="38184">
                  <c:v>-2.1307138999999999E-2</c:v>
                </c:pt>
                <c:pt idx="38185">
                  <c:v>-2.0344543999999999E-2</c:v>
                </c:pt>
                <c:pt idx="38186">
                  <c:v>-2.7339069000000001E-2</c:v>
                </c:pt>
                <c:pt idx="38187">
                  <c:v>-2.3953939E-2</c:v>
                </c:pt>
                <c:pt idx="38188">
                  <c:v>-2.4461804E-2</c:v>
                </c:pt>
                <c:pt idx="38189">
                  <c:v>-3.0247774000000002E-2</c:v>
                </c:pt>
                <c:pt idx="38190">
                  <c:v>-2.1218325999999999E-2</c:v>
                </c:pt>
                <c:pt idx="38191">
                  <c:v>-2.1862334000000001E-2</c:v>
                </c:pt>
                <c:pt idx="38192">
                  <c:v>-2.6579591E-2</c:v>
                </c:pt>
                <c:pt idx="38193">
                  <c:v>-1.7467070000000001E-2</c:v>
                </c:pt>
                <c:pt idx="38194">
                  <c:v>-1.4227867E-2</c:v>
                </c:pt>
                <c:pt idx="38195">
                  <c:v>-1.9644812000000001E-2</c:v>
                </c:pt>
                <c:pt idx="38196">
                  <c:v>-2.0880784999999999E-2</c:v>
                </c:pt>
                <c:pt idx="38197">
                  <c:v>-1.5911449000000001E-2</c:v>
                </c:pt>
                <c:pt idx="38198">
                  <c:v>-2.1012732999999999E-2</c:v>
                </c:pt>
                <c:pt idx="38199">
                  <c:v>-2.4872212000000001E-2</c:v>
                </c:pt>
                <c:pt idx="38200">
                  <c:v>-2.9165759999999999E-2</c:v>
                </c:pt>
                <c:pt idx="38201">
                  <c:v>-2.7244378E-2</c:v>
                </c:pt>
                <c:pt idx="38202">
                  <c:v>-1.7712925000000001E-2</c:v>
                </c:pt>
                <c:pt idx="38203">
                  <c:v>-1.9460603999999999E-2</c:v>
                </c:pt>
                <c:pt idx="38204">
                  <c:v>-2.6485755999999999E-2</c:v>
                </c:pt>
                <c:pt idx="38205">
                  <c:v>-6.6578610000000002E-3</c:v>
                </c:pt>
                <c:pt idx="38206">
                  <c:v>-2.0614156000000002E-2</c:v>
                </c:pt>
                <c:pt idx="38207">
                  <c:v>-1.4797878E-2</c:v>
                </c:pt>
                <c:pt idx="38208">
                  <c:v>-3.9801180000000004E-3</c:v>
                </c:pt>
                <c:pt idx="38209">
                  <c:v>-5.1210288E-2</c:v>
                </c:pt>
                <c:pt idx="38210">
                  <c:v>-2.7836524000000001E-2</c:v>
                </c:pt>
                <c:pt idx="38211">
                  <c:v>5.724809E-3</c:v>
                </c:pt>
                <c:pt idx="38212">
                  <c:v>-3.5769105000000002E-2</c:v>
                </c:pt>
                <c:pt idx="38213">
                  <c:v>-2.6943921999999999E-2</c:v>
                </c:pt>
                <c:pt idx="38214">
                  <c:v>-6.7385179999999998E-3</c:v>
                </c:pt>
                <c:pt idx="38215">
                  <c:v>-2.9851521999999998E-2</c:v>
                </c:pt>
                <c:pt idx="38216">
                  <c:v>-2.8622475000000001E-2</c:v>
                </c:pt>
                <c:pt idx="38217">
                  <c:v>-8.3085469999999995E-3</c:v>
                </c:pt>
                <c:pt idx="38218">
                  <c:v>-3.3220429999999998E-3</c:v>
                </c:pt>
                <c:pt idx="38219">
                  <c:v>-2.5784751000000002E-2</c:v>
                </c:pt>
                <c:pt idx="38220">
                  <c:v>-1.9850164999999999E-2</c:v>
                </c:pt>
                <c:pt idx="38221">
                  <c:v>-1.7284093E-2</c:v>
                </c:pt>
                <c:pt idx="38222">
                  <c:v>-1.4376987000000001E-2</c:v>
                </c:pt>
                <c:pt idx="38223">
                  <c:v>-1.7326059000000001E-2</c:v>
                </c:pt>
                <c:pt idx="38224">
                  <c:v>-1.4848254E-2</c:v>
                </c:pt>
                <c:pt idx="38225">
                  <c:v>-1.7278973E-2</c:v>
                </c:pt>
                <c:pt idx="38226">
                  <c:v>-2.6908167E-2</c:v>
                </c:pt>
                <c:pt idx="38227">
                  <c:v>-9.2825230000000009E-3</c:v>
                </c:pt>
                <c:pt idx="38228">
                  <c:v>-8.0100640000000008E-3</c:v>
                </c:pt>
                <c:pt idx="38229">
                  <c:v>-1.7918672E-2</c:v>
                </c:pt>
                <c:pt idx="38230">
                  <c:v>-2.9682200000000001E-3</c:v>
                </c:pt>
                <c:pt idx="38231">
                  <c:v>-1.0938654000000001E-2</c:v>
                </c:pt>
                <c:pt idx="38232">
                  <c:v>-4.0231030000000001E-2</c:v>
                </c:pt>
                <c:pt idx="38233">
                  <c:v>2.8925316E-2</c:v>
                </c:pt>
                <c:pt idx="38234">
                  <c:v>-3.2642971999999999E-2</c:v>
                </c:pt>
                <c:pt idx="38235">
                  <c:v>-1.6924938E-2</c:v>
                </c:pt>
                <c:pt idx="38236">
                  <c:v>1.6315573999999999E-2</c:v>
                </c:pt>
                <c:pt idx="38237">
                  <c:v>6.7965889999999996E-3</c:v>
                </c:pt>
                <c:pt idx="38238">
                  <c:v>-3.5489351000000002E-2</c:v>
                </c:pt>
                <c:pt idx="38239">
                  <c:v>1.1463717E-2</c:v>
                </c:pt>
                <c:pt idx="38240">
                  <c:v>1.3486654000000001E-2</c:v>
                </c:pt>
                <c:pt idx="38241">
                  <c:v>-1.5805926000000001E-2</c:v>
                </c:pt>
                <c:pt idx="38242">
                  <c:v>8.7646640000000001E-3</c:v>
                </c:pt>
                <c:pt idx="38243">
                  <c:v>2.8009100000000002E-3</c:v>
                </c:pt>
                <c:pt idx="38244">
                  <c:v>-1.0586002000000001E-2</c:v>
                </c:pt>
                <c:pt idx="38245">
                  <c:v>-3.167118E-3</c:v>
                </c:pt>
                <c:pt idx="38246">
                  <c:v>-5.013221E-3</c:v>
                </c:pt>
                <c:pt idx="38247">
                  <c:v>-6.7899200000000001E-4</c:v>
                </c:pt>
                <c:pt idx="38248">
                  <c:v>3.0616839999999998E-3</c:v>
                </c:pt>
                <c:pt idx="38249">
                  <c:v>-3.9075999999999998E-4</c:v>
                </c:pt>
                <c:pt idx="38250">
                  <c:v>-5.942386E-3</c:v>
                </c:pt>
                <c:pt idx="38251">
                  <c:v>-4.0129739999999999E-3</c:v>
                </c:pt>
                <c:pt idx="38252">
                  <c:v>-6.5341890000000001E-3</c:v>
                </c:pt>
                <c:pt idx="38253">
                  <c:v>3.5984469999999998E-3</c:v>
                </c:pt>
                <c:pt idx="38254">
                  <c:v>-1.734799E-3</c:v>
                </c:pt>
                <c:pt idx="38255">
                  <c:v>-5.4991859999999997E-3</c:v>
                </c:pt>
                <c:pt idx="38256">
                  <c:v>-5.0120939999999999E-3</c:v>
                </c:pt>
                <c:pt idx="38257">
                  <c:v>-6.4533300000000002E-3</c:v>
                </c:pt>
                <c:pt idx="38258">
                  <c:v>-3.3648620000000001E-3</c:v>
                </c:pt>
                <c:pt idx="38259">
                  <c:v>-4.9680319999999998E-3</c:v>
                </c:pt>
                <c:pt idx="38260">
                  <c:v>-1.1750304E-2</c:v>
                </c:pt>
                <c:pt idx="38261">
                  <c:v>-7.2864740000000002E-3</c:v>
                </c:pt>
                <c:pt idx="38262">
                  <c:v>-8.3983430000000008E-3</c:v>
                </c:pt>
                <c:pt idx="38263">
                  <c:v>-2.2598100000000001E-3</c:v>
                </c:pt>
                <c:pt idx="38264">
                  <c:v>-6.2976949999999999E-3</c:v>
                </c:pt>
                <c:pt idx="38265">
                  <c:v>-1.186483E-2</c:v>
                </c:pt>
                <c:pt idx="38266">
                  <c:v>-2.2204579999999998E-3</c:v>
                </c:pt>
                <c:pt idx="38267">
                  <c:v>-3.4718230000000002E-3</c:v>
                </c:pt>
                <c:pt idx="38268">
                  <c:v>-1.1342529E-2</c:v>
                </c:pt>
                <c:pt idx="38269">
                  <c:v>-7.4122850000000002E-3</c:v>
                </c:pt>
                <c:pt idx="38270">
                  <c:v>-4.6753539999999996E-3</c:v>
                </c:pt>
                <c:pt idx="38271">
                  <c:v>-8.0948289999999996E-3</c:v>
                </c:pt>
                <c:pt idx="38272">
                  <c:v>-3.1986079999999999E-3</c:v>
                </c:pt>
                <c:pt idx="38273">
                  <c:v>-4.3367559999999998E-3</c:v>
                </c:pt>
                <c:pt idx="38274">
                  <c:v>-1.125516E-3</c:v>
                </c:pt>
                <c:pt idx="38275">
                  <c:v>-5.8292029999999998E-3</c:v>
                </c:pt>
                <c:pt idx="38276">
                  <c:v>-2.2190220000000002E-3</c:v>
                </c:pt>
                <c:pt idx="38277">
                  <c:v>-1.1625286E-2</c:v>
                </c:pt>
                <c:pt idx="38278">
                  <c:v>-3.0669510000000001E-3</c:v>
                </c:pt>
                <c:pt idx="38279">
                  <c:v>-2.9731229999999998E-3</c:v>
                </c:pt>
                <c:pt idx="38280">
                  <c:v>-7.4477659999999998E-3</c:v>
                </c:pt>
                <c:pt idx="38281">
                  <c:v>-1.61629E-3</c:v>
                </c:pt>
                <c:pt idx="38282">
                  <c:v>-2.2149689999999998E-3</c:v>
                </c:pt>
                <c:pt idx="38283">
                  <c:v>-7.5991979999999997E-3</c:v>
                </c:pt>
                <c:pt idx="38284">
                  <c:v>-8.8431610000000004E-3</c:v>
                </c:pt>
                <c:pt idx="38285">
                  <c:v>-4.0226569999999998E-3</c:v>
                </c:pt>
                <c:pt idx="38286">
                  <c:v>-2.9358209999999999E-3</c:v>
                </c:pt>
                <c:pt idx="38287">
                  <c:v>-4.1632140000000002E-3</c:v>
                </c:pt>
                <c:pt idx="38288">
                  <c:v>2.1492769999999998E-3</c:v>
                </c:pt>
                <c:pt idx="38289">
                  <c:v>-2.108969E-3</c:v>
                </c:pt>
                <c:pt idx="38290">
                  <c:v>-2.71617E-3</c:v>
                </c:pt>
                <c:pt idx="38291">
                  <c:v>-6.59036E-4</c:v>
                </c:pt>
                <c:pt idx="38292">
                  <c:v>-4.3403239999999996E-3</c:v>
                </c:pt>
                <c:pt idx="38293">
                  <c:v>-2.0431030000000001E-3</c:v>
                </c:pt>
                <c:pt idx="38294">
                  <c:v>1.9998419999999999E-3</c:v>
                </c:pt>
                <c:pt idx="38295">
                  <c:v>-3.331185E-3</c:v>
                </c:pt>
                <c:pt idx="38296">
                  <c:v>9.5623799999999999E-4</c:v>
                </c:pt>
                <c:pt idx="38297">
                  <c:v>-3.0159549999999999E-3</c:v>
                </c:pt>
                <c:pt idx="38298">
                  <c:v>8.4462889999999992E-3</c:v>
                </c:pt>
                <c:pt idx="38299">
                  <c:v>-1.0422771000000001E-2</c:v>
                </c:pt>
                <c:pt idx="38300">
                  <c:v>7.6760709999999996E-3</c:v>
                </c:pt>
                <c:pt idx="38301">
                  <c:v>-1.6872759999999999E-3</c:v>
                </c:pt>
                <c:pt idx="38302">
                  <c:v>-2.6827660000000001E-3</c:v>
                </c:pt>
                <c:pt idx="38303">
                  <c:v>6.2431300000000004E-3</c:v>
                </c:pt>
                <c:pt idx="38304">
                  <c:v>1.293113E-3</c:v>
                </c:pt>
                <c:pt idx="38305">
                  <c:v>1.6854579999999999E-3</c:v>
                </c:pt>
                <c:pt idx="38306">
                  <c:v>3.62133E-4</c:v>
                </c:pt>
                <c:pt idx="38307">
                  <c:v>3.7976200000000001E-4</c:v>
                </c:pt>
                <c:pt idx="38308">
                  <c:v>4.3452079999999997E-3</c:v>
                </c:pt>
                <c:pt idx="38309">
                  <c:v>-2.3934310000000001E-3</c:v>
                </c:pt>
                <c:pt idx="38310">
                  <c:v>5.5102989999999998E-3</c:v>
                </c:pt>
                <c:pt idx="38311">
                  <c:v>-2.421781E-3</c:v>
                </c:pt>
                <c:pt idx="38312">
                  <c:v>2.6118589999999998E-3</c:v>
                </c:pt>
                <c:pt idx="38313">
                  <c:v>1.152293E-3</c:v>
                </c:pt>
                <c:pt idx="38314">
                  <c:v>8.0661399999999999E-4</c:v>
                </c:pt>
                <c:pt idx="38315">
                  <c:v>-9.8278559999999994E-3</c:v>
                </c:pt>
                <c:pt idx="38316">
                  <c:v>-7.4168400000000005E-4</c:v>
                </c:pt>
                <c:pt idx="38317">
                  <c:v>-6.0976939999999999E-3</c:v>
                </c:pt>
                <c:pt idx="38318">
                  <c:v>-9.4639310000000001E-3</c:v>
                </c:pt>
                <c:pt idx="38319">
                  <c:v>-9.6742799999999999E-4</c:v>
                </c:pt>
                <c:pt idx="38320">
                  <c:v>-6.9258999999999998E-4</c:v>
                </c:pt>
                <c:pt idx="38321">
                  <c:v>-2.8337840000000002E-3</c:v>
                </c:pt>
                <c:pt idx="38322">
                  <c:v>-3.6604300000000001E-3</c:v>
                </c:pt>
                <c:pt idx="38323">
                  <c:v>-9.6681760000000005E-3</c:v>
                </c:pt>
                <c:pt idx="38324">
                  <c:v>2.004193E-3</c:v>
                </c:pt>
                <c:pt idx="38325">
                  <c:v>1.821292E-3</c:v>
                </c:pt>
                <c:pt idx="38326">
                  <c:v>2.7587240000000002E-3</c:v>
                </c:pt>
                <c:pt idx="38327">
                  <c:v>6.4014709999999997E-3</c:v>
                </c:pt>
                <c:pt idx="38328">
                  <c:v>4.6861289999999998E-3</c:v>
                </c:pt>
                <c:pt idx="38329">
                  <c:v>1.491135E-3</c:v>
                </c:pt>
                <c:pt idx="38330">
                  <c:v>1.804057E-3</c:v>
                </c:pt>
                <c:pt idx="38331">
                  <c:v>7.5441290000000001E-3</c:v>
                </c:pt>
                <c:pt idx="38332">
                  <c:v>9.6837120000000006E-3</c:v>
                </c:pt>
                <c:pt idx="38333">
                  <c:v>8.8074169999999997E-3</c:v>
                </c:pt>
                <c:pt idx="38334">
                  <c:v>7.7008739999999999E-3</c:v>
                </c:pt>
                <c:pt idx="38335">
                  <c:v>8.0895740000000004E-3</c:v>
                </c:pt>
                <c:pt idx="38336">
                  <c:v>6.7569279999999997E-3</c:v>
                </c:pt>
                <c:pt idx="38337">
                  <c:v>3.1220419999999998E-3</c:v>
                </c:pt>
                <c:pt idx="38338">
                  <c:v>1.5756876999999999E-2</c:v>
                </c:pt>
                <c:pt idx="38339">
                  <c:v>1.2758814E-2</c:v>
                </c:pt>
                <c:pt idx="38340">
                  <c:v>2.9383332000000002E-2</c:v>
                </c:pt>
                <c:pt idx="38341">
                  <c:v>1.8802445000000001E-2</c:v>
                </c:pt>
                <c:pt idx="38342">
                  <c:v>4.1958070000000002E-3</c:v>
                </c:pt>
                <c:pt idx="38343">
                  <c:v>1.6381805999999999E-2</c:v>
                </c:pt>
                <c:pt idx="38344">
                  <c:v>2.1239945999999999E-2</c:v>
                </c:pt>
                <c:pt idx="38345">
                  <c:v>1.9491995000000002E-2</c:v>
                </c:pt>
                <c:pt idx="38346">
                  <c:v>2.7058568000000002E-2</c:v>
                </c:pt>
                <c:pt idx="38347">
                  <c:v>2.2517096E-2</c:v>
                </c:pt>
                <c:pt idx="38348">
                  <c:v>2.1389513999999998E-2</c:v>
                </c:pt>
                <c:pt idx="38349">
                  <c:v>2.4069309000000001E-2</c:v>
                </c:pt>
                <c:pt idx="38350">
                  <c:v>2.4049869000000001E-2</c:v>
                </c:pt>
                <c:pt idx="38351">
                  <c:v>2.1109811999999999E-2</c:v>
                </c:pt>
                <c:pt idx="38352">
                  <c:v>2.1745242000000001E-2</c:v>
                </c:pt>
                <c:pt idx="38353">
                  <c:v>2.1279287000000001E-2</c:v>
                </c:pt>
                <c:pt idx="38354">
                  <c:v>2.0219615E-2</c:v>
                </c:pt>
                <c:pt idx="38355">
                  <c:v>2.6578879E-2</c:v>
                </c:pt>
                <c:pt idx="38356">
                  <c:v>2.0716729E-2</c:v>
                </c:pt>
                <c:pt idx="38357">
                  <c:v>1.8123318999999999E-2</c:v>
                </c:pt>
                <c:pt idx="38358">
                  <c:v>1.7634364E-2</c:v>
                </c:pt>
                <c:pt idx="38359">
                  <c:v>2.1147289999999999E-2</c:v>
                </c:pt>
                <c:pt idx="38360">
                  <c:v>2.1747833000000001E-2</c:v>
                </c:pt>
                <c:pt idx="38361">
                  <c:v>1.8058540000000001E-2</c:v>
                </c:pt>
                <c:pt idx="38362">
                  <c:v>2.0183744E-2</c:v>
                </c:pt>
                <c:pt idx="38363">
                  <c:v>1.6489324999999999E-2</c:v>
                </c:pt>
                <c:pt idx="38364">
                  <c:v>7.6007590000000003E-3</c:v>
                </c:pt>
                <c:pt idx="38365">
                  <c:v>1.6772942999999998E-2</c:v>
                </c:pt>
                <c:pt idx="38366">
                  <c:v>1.2959296E-2</c:v>
                </c:pt>
                <c:pt idx="38367">
                  <c:v>1.3777934E-2</c:v>
                </c:pt>
                <c:pt idx="38368">
                  <c:v>7.6089879999999997E-3</c:v>
                </c:pt>
                <c:pt idx="38369">
                  <c:v>1.6023306000000001E-2</c:v>
                </c:pt>
                <c:pt idx="38370">
                  <c:v>1.9586615000000002E-2</c:v>
                </c:pt>
                <c:pt idx="38371">
                  <c:v>9.3088119999999996E-3</c:v>
                </c:pt>
                <c:pt idx="38372">
                  <c:v>8.8145299999999992E-3</c:v>
                </c:pt>
                <c:pt idx="38373">
                  <c:v>1.5562078E-2</c:v>
                </c:pt>
                <c:pt idx="38374">
                  <c:v>8.2812619999999993E-3</c:v>
                </c:pt>
                <c:pt idx="38375">
                  <c:v>1.1181161E-2</c:v>
                </c:pt>
                <c:pt idx="38376">
                  <c:v>1.9022837000000001E-2</c:v>
                </c:pt>
                <c:pt idx="38377">
                  <c:v>7.5470800000000003E-3</c:v>
                </c:pt>
                <c:pt idx="38378">
                  <c:v>1.1428903000000001E-2</c:v>
                </c:pt>
                <c:pt idx="38379">
                  <c:v>1.5586206999999999E-2</c:v>
                </c:pt>
                <c:pt idx="38380">
                  <c:v>1.7411005E-2</c:v>
                </c:pt>
                <c:pt idx="38381">
                  <c:v>9.2498530000000006E-3</c:v>
                </c:pt>
                <c:pt idx="38382">
                  <c:v>2.1861519999999999E-2</c:v>
                </c:pt>
                <c:pt idx="38383">
                  <c:v>2.0390388999999998E-2</c:v>
                </c:pt>
                <c:pt idx="38384">
                  <c:v>1.0280497E-2</c:v>
                </c:pt>
                <c:pt idx="38385">
                  <c:v>1.3494931999999999E-2</c:v>
                </c:pt>
                <c:pt idx="38386">
                  <c:v>9.9490570000000007E-3</c:v>
                </c:pt>
                <c:pt idx="38387">
                  <c:v>1.6943626E-2</c:v>
                </c:pt>
                <c:pt idx="38388">
                  <c:v>2.1945842E-2</c:v>
                </c:pt>
                <c:pt idx="38389">
                  <c:v>1.4915729000000001E-2</c:v>
                </c:pt>
                <c:pt idx="38390">
                  <c:v>1.7422561999999999E-2</c:v>
                </c:pt>
                <c:pt idx="38391">
                  <c:v>1.2140669E-2</c:v>
                </c:pt>
                <c:pt idx="38392">
                  <c:v>1.8731726000000001E-2</c:v>
                </c:pt>
                <c:pt idx="38393">
                  <c:v>2.1108466999999999E-2</c:v>
                </c:pt>
                <c:pt idx="38394">
                  <c:v>1.7307071E-2</c:v>
                </c:pt>
                <c:pt idx="38395">
                  <c:v>1.5055986E-2</c:v>
                </c:pt>
                <c:pt idx="38396">
                  <c:v>1.8284537E-2</c:v>
                </c:pt>
                <c:pt idx="38397">
                  <c:v>1.3455683E-2</c:v>
                </c:pt>
                <c:pt idx="38398">
                  <c:v>1.8368150999999999E-2</c:v>
                </c:pt>
                <c:pt idx="38399">
                  <c:v>2.4599096000000001E-2</c:v>
                </c:pt>
                <c:pt idx="38400">
                  <c:v>1.5313185E-2</c:v>
                </c:pt>
                <c:pt idx="38401">
                  <c:v>1.1953699E-2</c:v>
                </c:pt>
                <c:pt idx="38402">
                  <c:v>1.1803764E-2</c:v>
                </c:pt>
                <c:pt idx="38403">
                  <c:v>1.5248003E-2</c:v>
                </c:pt>
                <c:pt idx="38404">
                  <c:v>1.5685827999999999E-2</c:v>
                </c:pt>
                <c:pt idx="38405">
                  <c:v>1.6170575999999999E-2</c:v>
                </c:pt>
                <c:pt idx="38406">
                  <c:v>2.1293966000000001E-2</c:v>
                </c:pt>
                <c:pt idx="38407">
                  <c:v>1.8607741000000001E-2</c:v>
                </c:pt>
                <c:pt idx="38408">
                  <c:v>1.1044363999999999E-2</c:v>
                </c:pt>
                <c:pt idx="38409">
                  <c:v>6.9851469999999997E-3</c:v>
                </c:pt>
                <c:pt idx="38410">
                  <c:v>2.1568614999999999E-2</c:v>
                </c:pt>
                <c:pt idx="38411">
                  <c:v>1.9393882000000001E-2</c:v>
                </c:pt>
                <c:pt idx="38412">
                  <c:v>1.0628086E-2</c:v>
                </c:pt>
                <c:pt idx="38413">
                  <c:v>1.483665E-2</c:v>
                </c:pt>
                <c:pt idx="38414">
                  <c:v>1.9325409000000002E-2</c:v>
                </c:pt>
                <c:pt idx="38415">
                  <c:v>1.2221266E-2</c:v>
                </c:pt>
                <c:pt idx="38416">
                  <c:v>1.6368074E-2</c:v>
                </c:pt>
                <c:pt idx="38417">
                  <c:v>1.7844288E-2</c:v>
                </c:pt>
                <c:pt idx="38418">
                  <c:v>1.4490037000000001E-2</c:v>
                </c:pt>
                <c:pt idx="38419">
                  <c:v>1.2967698999999999E-2</c:v>
                </c:pt>
                <c:pt idx="38420">
                  <c:v>1.8516395000000001E-2</c:v>
                </c:pt>
                <c:pt idx="38421">
                  <c:v>2.3276155999999999E-2</c:v>
                </c:pt>
                <c:pt idx="38422">
                  <c:v>1.1596863000000001E-2</c:v>
                </c:pt>
                <c:pt idx="38423">
                  <c:v>1.1792206E-2</c:v>
                </c:pt>
                <c:pt idx="38424">
                  <c:v>1.6768056999999999E-2</c:v>
                </c:pt>
                <c:pt idx="38425">
                  <c:v>1.5011651000000001E-2</c:v>
                </c:pt>
                <c:pt idx="38426">
                  <c:v>1.9831438999999999E-2</c:v>
                </c:pt>
                <c:pt idx="38427">
                  <c:v>1.420543E-2</c:v>
                </c:pt>
                <c:pt idx="38428">
                  <c:v>2.1000218000000001E-2</c:v>
                </c:pt>
                <c:pt idx="38429">
                  <c:v>1.1151276999999999E-2</c:v>
                </c:pt>
                <c:pt idx="38430">
                  <c:v>1.8141009E-2</c:v>
                </c:pt>
                <c:pt idx="38431">
                  <c:v>1.4793149E-2</c:v>
                </c:pt>
                <c:pt idx="38432">
                  <c:v>2.2349335000000001E-2</c:v>
                </c:pt>
                <c:pt idx="38433">
                  <c:v>1.6625391E-2</c:v>
                </c:pt>
                <c:pt idx="38434">
                  <c:v>1.1973114999999999E-2</c:v>
                </c:pt>
                <c:pt idx="38435">
                  <c:v>1.4458553000000001E-2</c:v>
                </c:pt>
                <c:pt idx="38436">
                  <c:v>1.6612518999999999E-2</c:v>
                </c:pt>
                <c:pt idx="38437">
                  <c:v>1.6181942000000001E-2</c:v>
                </c:pt>
                <c:pt idx="38438">
                  <c:v>1.9460561000000001E-2</c:v>
                </c:pt>
                <c:pt idx="38439">
                  <c:v>1.7093095999999999E-2</c:v>
                </c:pt>
                <c:pt idx="38440">
                  <c:v>1.153561E-2</c:v>
                </c:pt>
                <c:pt idx="38441">
                  <c:v>1.2285806E-2</c:v>
                </c:pt>
                <c:pt idx="38442">
                  <c:v>8.1027789999999992E-3</c:v>
                </c:pt>
                <c:pt idx="38443">
                  <c:v>2.0370078999999999E-2</c:v>
                </c:pt>
                <c:pt idx="38444">
                  <c:v>2.3273457000000001E-2</c:v>
                </c:pt>
                <c:pt idx="38445">
                  <c:v>1.6212939999999999E-2</c:v>
                </c:pt>
                <c:pt idx="38446">
                  <c:v>1.5692293999999999E-2</c:v>
                </c:pt>
                <c:pt idx="38447">
                  <c:v>1.1126013000000001E-2</c:v>
                </c:pt>
                <c:pt idx="38448">
                  <c:v>1.1299385E-2</c:v>
                </c:pt>
                <c:pt idx="38449">
                  <c:v>1.9226969999999999E-2</c:v>
                </c:pt>
                <c:pt idx="38450">
                  <c:v>1.1157593E-2</c:v>
                </c:pt>
                <c:pt idx="38451">
                  <c:v>2.5161671E-2</c:v>
                </c:pt>
                <c:pt idx="38452">
                  <c:v>1.2186483999999999E-2</c:v>
                </c:pt>
                <c:pt idx="38453">
                  <c:v>4.1872439999999997E-3</c:v>
                </c:pt>
                <c:pt idx="38454">
                  <c:v>1.9677788000000002E-2</c:v>
                </c:pt>
                <c:pt idx="38455">
                  <c:v>1.1064965E-2</c:v>
                </c:pt>
                <c:pt idx="38456">
                  <c:v>1.5883956000000001E-2</c:v>
                </c:pt>
                <c:pt idx="38457">
                  <c:v>2.0865725000000002E-2</c:v>
                </c:pt>
                <c:pt idx="38458">
                  <c:v>1.8299236999999999E-2</c:v>
                </c:pt>
                <c:pt idx="38459">
                  <c:v>1.6816370000000001E-2</c:v>
                </c:pt>
                <c:pt idx="38460">
                  <c:v>9.0311499999999999E-3</c:v>
                </c:pt>
                <c:pt idx="38461">
                  <c:v>2.7935740000000001E-2</c:v>
                </c:pt>
                <c:pt idx="38462">
                  <c:v>1.1903243000000001E-2</c:v>
                </c:pt>
                <c:pt idx="38463">
                  <c:v>1.8126449999999999E-2</c:v>
                </c:pt>
                <c:pt idx="38464">
                  <c:v>7.2977720000000001E-3</c:v>
                </c:pt>
                <c:pt idx="38465">
                  <c:v>1.4249601000000001E-2</c:v>
                </c:pt>
                <c:pt idx="38466">
                  <c:v>1.9659813000000002E-2</c:v>
                </c:pt>
                <c:pt idx="38467">
                  <c:v>2.1739933999999999E-2</c:v>
                </c:pt>
                <c:pt idx="38468">
                  <c:v>2.2314377E-2</c:v>
                </c:pt>
                <c:pt idx="38469">
                  <c:v>1.6600844E-2</c:v>
                </c:pt>
                <c:pt idx="38470">
                  <c:v>1.2257759999999999E-2</c:v>
                </c:pt>
                <c:pt idx="38471">
                  <c:v>2.4062351999999999E-2</c:v>
                </c:pt>
                <c:pt idx="38472">
                  <c:v>2.2460992999999999E-2</c:v>
                </c:pt>
                <c:pt idx="38473">
                  <c:v>2.1086339999999999E-3</c:v>
                </c:pt>
                <c:pt idx="38474">
                  <c:v>3.2293700000000002E-2</c:v>
                </c:pt>
                <c:pt idx="38475">
                  <c:v>1.6038353000000002E-2</c:v>
                </c:pt>
                <c:pt idx="38476">
                  <c:v>1.8541190999999999E-2</c:v>
                </c:pt>
                <c:pt idx="38477">
                  <c:v>2.4456532999999999E-2</c:v>
                </c:pt>
                <c:pt idx="38478">
                  <c:v>1.0592116E-2</c:v>
                </c:pt>
                <c:pt idx="38479">
                  <c:v>1.1013586000000001E-2</c:v>
                </c:pt>
                <c:pt idx="38480">
                  <c:v>2.0642776000000002E-2</c:v>
                </c:pt>
                <c:pt idx="38481">
                  <c:v>2.7357796E-2</c:v>
                </c:pt>
                <c:pt idx="38482">
                  <c:v>1.7220474999999999E-2</c:v>
                </c:pt>
                <c:pt idx="38483">
                  <c:v>1.2199501E-2</c:v>
                </c:pt>
                <c:pt idx="38484">
                  <c:v>1.4021369000000001E-2</c:v>
                </c:pt>
                <c:pt idx="38485">
                  <c:v>7.2683169999999998E-3</c:v>
                </c:pt>
                <c:pt idx="38486">
                  <c:v>1.5855412999999999E-2</c:v>
                </c:pt>
                <c:pt idx="38487">
                  <c:v>2.8509402999999999E-2</c:v>
                </c:pt>
                <c:pt idx="38488">
                  <c:v>1.1662247000000001E-2</c:v>
                </c:pt>
                <c:pt idx="38489">
                  <c:v>2.0021304E-2</c:v>
                </c:pt>
                <c:pt idx="38490">
                  <c:v>8.3747679999999994E-3</c:v>
                </c:pt>
                <c:pt idx="38491">
                  <c:v>1.1053642000000001E-2</c:v>
                </c:pt>
                <c:pt idx="38492">
                  <c:v>3.2785430000000001E-3</c:v>
                </c:pt>
                <c:pt idx="38493">
                  <c:v>1.5608532E-2</c:v>
                </c:pt>
                <c:pt idx="38494">
                  <c:v>2.8215404999999999E-2</c:v>
                </c:pt>
                <c:pt idx="38495">
                  <c:v>4.5713050000000003E-3</c:v>
                </c:pt>
                <c:pt idx="38496">
                  <c:v>6.9255389999999997E-3</c:v>
                </c:pt>
                <c:pt idx="38497">
                  <c:v>6.7538060000000002E-3</c:v>
                </c:pt>
                <c:pt idx="38498">
                  <c:v>1.6246376999999999E-2</c:v>
                </c:pt>
                <c:pt idx="38499">
                  <c:v>8.3595890000000006E-3</c:v>
                </c:pt>
                <c:pt idx="38500">
                  <c:v>2.1361939999999999E-2</c:v>
                </c:pt>
                <c:pt idx="38501">
                  <c:v>9.7041439999999996E-3</c:v>
                </c:pt>
                <c:pt idx="38502">
                  <c:v>6.0854409999999996E-3</c:v>
                </c:pt>
                <c:pt idx="38503">
                  <c:v>8.3934200000000004E-3</c:v>
                </c:pt>
                <c:pt idx="38504">
                  <c:v>4.291619E-3</c:v>
                </c:pt>
                <c:pt idx="38505">
                  <c:v>1.1843632E-2</c:v>
                </c:pt>
                <c:pt idx="38506">
                  <c:v>1.9534308E-2</c:v>
                </c:pt>
                <c:pt idx="38507">
                  <c:v>4.710863E-3</c:v>
                </c:pt>
                <c:pt idx="38508">
                  <c:v>8.1039969999999999E-3</c:v>
                </c:pt>
                <c:pt idx="38509">
                  <c:v>6.2556909999999999E-3</c:v>
                </c:pt>
                <c:pt idx="38510">
                  <c:v>1.4632398E-2</c:v>
                </c:pt>
                <c:pt idx="38511">
                  <c:v>9.5086690000000008E-3</c:v>
                </c:pt>
                <c:pt idx="38512">
                  <c:v>1.2928168E-2</c:v>
                </c:pt>
                <c:pt idx="38513">
                  <c:v>1.3628731999999999E-2</c:v>
                </c:pt>
                <c:pt idx="38514">
                  <c:v>3.0424010000000001E-3</c:v>
                </c:pt>
                <c:pt idx="38515">
                  <c:v>1.0934526E-2</c:v>
                </c:pt>
                <c:pt idx="38516">
                  <c:v>9.900687E-3</c:v>
                </c:pt>
                <c:pt idx="38517">
                  <c:v>9.8168830000000002E-3</c:v>
                </c:pt>
                <c:pt idx="38518">
                  <c:v>1.6617509999999999E-3</c:v>
                </c:pt>
                <c:pt idx="38519">
                  <c:v>4.001569E-3</c:v>
                </c:pt>
                <c:pt idx="38520">
                  <c:v>1.6312297E-2</c:v>
                </c:pt>
                <c:pt idx="38521">
                  <c:v>5.9358579999999996E-3</c:v>
                </c:pt>
                <c:pt idx="38522">
                  <c:v>1.7944849999999998E-2</c:v>
                </c:pt>
                <c:pt idx="38523">
                  <c:v>7.5887020000000001E-3</c:v>
                </c:pt>
                <c:pt idx="38524">
                  <c:v>-1.209849E-3</c:v>
                </c:pt>
                <c:pt idx="38525">
                  <c:v>6.6837609999999999E-3</c:v>
                </c:pt>
                <c:pt idx="38526">
                  <c:v>8.0907089999999997E-3</c:v>
                </c:pt>
                <c:pt idx="38527">
                  <c:v>7.1753859999999997E-3</c:v>
                </c:pt>
                <c:pt idx="38528">
                  <c:v>1.2047904999999999E-2</c:v>
                </c:pt>
                <c:pt idx="38529">
                  <c:v>1.6463602000000001E-2</c:v>
                </c:pt>
                <c:pt idx="38530">
                  <c:v>6.0056349999999996E-3</c:v>
                </c:pt>
                <c:pt idx="38531">
                  <c:v>6.1100290000000003E-3</c:v>
                </c:pt>
                <c:pt idx="38532">
                  <c:v>6.7587749999999999E-3</c:v>
                </c:pt>
                <c:pt idx="38533">
                  <c:v>4.6714809999999999E-3</c:v>
                </c:pt>
                <c:pt idx="38534">
                  <c:v>9.8159100000000006E-3</c:v>
                </c:pt>
                <c:pt idx="38535">
                  <c:v>2.6859150000000001E-3</c:v>
                </c:pt>
                <c:pt idx="38536">
                  <c:v>9.8503510000000002E-3</c:v>
                </c:pt>
                <c:pt idx="38537" formatCode="0.00E+00">
                  <c:v>8.2710799999999998E-6</c:v>
                </c:pt>
                <c:pt idx="38538">
                  <c:v>7.3026699999999998E-3</c:v>
                </c:pt>
                <c:pt idx="38539">
                  <c:v>8.5242709999999999E-3</c:v>
                </c:pt>
                <c:pt idx="38540">
                  <c:v>8.3833899999999992E-3</c:v>
                </c:pt>
                <c:pt idx="38541">
                  <c:v>5.3905200000000002E-3</c:v>
                </c:pt>
                <c:pt idx="38542">
                  <c:v>8.6355809999999998E-3</c:v>
                </c:pt>
                <c:pt idx="38543">
                  <c:v>6.0603209999999996E-3</c:v>
                </c:pt>
                <c:pt idx="38544">
                  <c:v>8.8012460000000004E-3</c:v>
                </c:pt>
                <c:pt idx="38545">
                  <c:v>3.503323E-3</c:v>
                </c:pt>
                <c:pt idx="38546">
                  <c:v>1.0991865999999999E-2</c:v>
                </c:pt>
                <c:pt idx="38547">
                  <c:v>1.19101E-2</c:v>
                </c:pt>
                <c:pt idx="38548">
                  <c:v>1.0079177E-2</c:v>
                </c:pt>
                <c:pt idx="38549">
                  <c:v>2.1172809999999999E-3</c:v>
                </c:pt>
                <c:pt idx="38550">
                  <c:v>4.3420860000000002E-3</c:v>
                </c:pt>
                <c:pt idx="38551">
                  <c:v>9.3041200000000004E-4</c:v>
                </c:pt>
                <c:pt idx="38552">
                  <c:v>5.9747050000000003E-3</c:v>
                </c:pt>
                <c:pt idx="38553">
                  <c:v>6.5826039999999997E-3</c:v>
                </c:pt>
                <c:pt idx="38554">
                  <c:v>1.1382152E-2</c:v>
                </c:pt>
                <c:pt idx="38555">
                  <c:v>2.8332100000000001E-3</c:v>
                </c:pt>
                <c:pt idx="38556">
                  <c:v>7.1573100000000005E-4</c:v>
                </c:pt>
                <c:pt idx="38557">
                  <c:v>3.0106149999999999E-3</c:v>
                </c:pt>
                <c:pt idx="38558">
                  <c:v>-1.9567130000000001E-3</c:v>
                </c:pt>
                <c:pt idx="38559">
                  <c:v>1.9562109999999998E-3</c:v>
                </c:pt>
                <c:pt idx="38560">
                  <c:v>8.1928020000000008E-3</c:v>
                </c:pt>
                <c:pt idx="38561">
                  <c:v>-6.4533469999999999E-3</c:v>
                </c:pt>
                <c:pt idx="38562">
                  <c:v>-2.2977499999999999E-3</c:v>
                </c:pt>
                <c:pt idx="38563">
                  <c:v>-3.7033140000000001E-3</c:v>
                </c:pt>
                <c:pt idx="38564">
                  <c:v>5.366081E-3</c:v>
                </c:pt>
                <c:pt idx="38565">
                  <c:v>6.7022900000000005E-4</c:v>
                </c:pt>
                <c:pt idx="38566">
                  <c:v>-2.4374140000000002E-3</c:v>
                </c:pt>
                <c:pt idx="38567">
                  <c:v>-2.5258479999999998E-3</c:v>
                </c:pt>
                <c:pt idx="38568">
                  <c:v>2.113911E-3</c:v>
                </c:pt>
                <c:pt idx="38569">
                  <c:v>-4.1605289999999996E-3</c:v>
                </c:pt>
                <c:pt idx="38570">
                  <c:v>-2.3884610000000001E-3</c:v>
                </c:pt>
                <c:pt idx="38571">
                  <c:v>-4.0353730000000001E-3</c:v>
                </c:pt>
                <c:pt idx="38572">
                  <c:v>3.4971109999999998E-3</c:v>
                </c:pt>
                <c:pt idx="38573">
                  <c:v>-4.3409149999999999E-3</c:v>
                </c:pt>
                <c:pt idx="38574">
                  <c:v>-4.4381209999999997E-3</c:v>
                </c:pt>
                <c:pt idx="38575">
                  <c:v>2.0067290000000001E-3</c:v>
                </c:pt>
                <c:pt idx="38576">
                  <c:v>5.1465959999999998E-3</c:v>
                </c:pt>
                <c:pt idx="38577">
                  <c:v>1.7575850000000001E-3</c:v>
                </c:pt>
                <c:pt idx="38578">
                  <c:v>1.21872E-4</c:v>
                </c:pt>
                <c:pt idx="38579">
                  <c:v>1.0061429999999999E-3</c:v>
                </c:pt>
                <c:pt idx="38580">
                  <c:v>1.418933E-3</c:v>
                </c:pt>
                <c:pt idx="38581">
                  <c:v>-4.8956889999999999E-3</c:v>
                </c:pt>
                <c:pt idx="38582">
                  <c:v>-1.7238640000000001E-3</c:v>
                </c:pt>
                <c:pt idx="38583">
                  <c:v>4.6690910000000002E-3</c:v>
                </c:pt>
                <c:pt idx="38584">
                  <c:v>5.9658499999999995E-4</c:v>
                </c:pt>
                <c:pt idx="38585">
                  <c:v>2.0214159999999998E-3</c:v>
                </c:pt>
                <c:pt idx="38586">
                  <c:v>-1.5839719999999999E-3</c:v>
                </c:pt>
                <c:pt idx="38587">
                  <c:v>-3.4736960000000001E-3</c:v>
                </c:pt>
                <c:pt idx="38588">
                  <c:v>-5.6305890000000001E-3</c:v>
                </c:pt>
                <c:pt idx="38589">
                  <c:v>2.7822049999999998E-3</c:v>
                </c:pt>
                <c:pt idx="38590">
                  <c:v>-2.808835E-3</c:v>
                </c:pt>
                <c:pt idx="38591">
                  <c:v>2.9875460000000002E-3</c:v>
                </c:pt>
                <c:pt idx="38592">
                  <c:v>9.14276E-4</c:v>
                </c:pt>
                <c:pt idx="38593">
                  <c:v>-2.1166800000000001E-3</c:v>
                </c:pt>
                <c:pt idx="38594">
                  <c:v>-2.62561E-3</c:v>
                </c:pt>
                <c:pt idx="38595">
                  <c:v>-8.6512899999999996E-4</c:v>
                </c:pt>
                <c:pt idx="38596">
                  <c:v>-1.9804610000000002E-3</c:v>
                </c:pt>
                <c:pt idx="38597">
                  <c:v>-3.2580389999999999E-3</c:v>
                </c:pt>
                <c:pt idx="38598">
                  <c:v>-1.0899589999999999E-3</c:v>
                </c:pt>
                <c:pt idx="38599">
                  <c:v>-2.6308059999999999E-3</c:v>
                </c:pt>
                <c:pt idx="38600">
                  <c:v>-1.5556879999999999E-3</c:v>
                </c:pt>
                <c:pt idx="38601">
                  <c:v>-2.8849829999999998E-3</c:v>
                </c:pt>
                <c:pt idx="38602">
                  <c:v>-8.1455250000000007E-3</c:v>
                </c:pt>
                <c:pt idx="38603">
                  <c:v>-2.012972E-3</c:v>
                </c:pt>
                <c:pt idx="38604">
                  <c:v>-3.4372309999999998E-3</c:v>
                </c:pt>
                <c:pt idx="38605">
                  <c:v>-7.5980179999999998E-3</c:v>
                </c:pt>
                <c:pt idx="38606">
                  <c:v>-3.4839659999999998E-3</c:v>
                </c:pt>
                <c:pt idx="38607">
                  <c:v>-6.0648830000000001E-3</c:v>
                </c:pt>
                <c:pt idx="38608">
                  <c:v>-6.6563710000000003E-3</c:v>
                </c:pt>
                <c:pt idx="38609">
                  <c:v>-7.3576509999999998E-3</c:v>
                </c:pt>
                <c:pt idx="38610">
                  <c:v>-7.2745609999999997E-3</c:v>
                </c:pt>
                <c:pt idx="38611">
                  <c:v>-5.1443419999999997E-3</c:v>
                </c:pt>
                <c:pt idx="38612">
                  <c:v>-7.1457070000000003E-3</c:v>
                </c:pt>
                <c:pt idx="38613">
                  <c:v>-7.683329E-3</c:v>
                </c:pt>
                <c:pt idx="38614">
                  <c:v>-8.7560510000000008E-3</c:v>
                </c:pt>
                <c:pt idx="38615">
                  <c:v>-9.3177840000000008E-3</c:v>
                </c:pt>
                <c:pt idx="38616">
                  <c:v>-4.8135790000000001E-3</c:v>
                </c:pt>
                <c:pt idx="38617" formatCode="0.00E+00">
                  <c:v>5.33923E-5</c:v>
                </c:pt>
                <c:pt idx="38618">
                  <c:v>-8.6647319999999996E-3</c:v>
                </c:pt>
                <c:pt idx="38619">
                  <c:v>-9.2226370000000005E-3</c:v>
                </c:pt>
                <c:pt idx="38620">
                  <c:v>-1.834762E-3</c:v>
                </c:pt>
                <c:pt idx="38621">
                  <c:v>-5.4510890000000001E-3</c:v>
                </c:pt>
                <c:pt idx="38622">
                  <c:v>-6.2878539999999998E-3</c:v>
                </c:pt>
                <c:pt idx="38623">
                  <c:v>-9.2541559999999995E-3</c:v>
                </c:pt>
                <c:pt idx="38624">
                  <c:v>-7.1673029999999999E-3</c:v>
                </c:pt>
                <c:pt idx="38625">
                  <c:v>-4.0709479999999996E-3</c:v>
                </c:pt>
                <c:pt idx="38626">
                  <c:v>-4.3348670000000001E-3</c:v>
                </c:pt>
                <c:pt idx="38627">
                  <c:v>-5.5796960000000003E-3</c:v>
                </c:pt>
                <c:pt idx="38628">
                  <c:v>-1.1365414000000001E-2</c:v>
                </c:pt>
                <c:pt idx="38629">
                  <c:v>-3.824339E-3</c:v>
                </c:pt>
                <c:pt idx="38630">
                  <c:v>-2.760672E-3</c:v>
                </c:pt>
                <c:pt idx="38631">
                  <c:v>-2.7004139999999999E-3</c:v>
                </c:pt>
                <c:pt idx="38632">
                  <c:v>-5.2437330000000004E-3</c:v>
                </c:pt>
                <c:pt idx="38633">
                  <c:v>-1.0023763E-2</c:v>
                </c:pt>
                <c:pt idx="38634">
                  <c:v>-5.867634E-3</c:v>
                </c:pt>
                <c:pt idx="38635">
                  <c:v>-6.2866770000000001E-3</c:v>
                </c:pt>
                <c:pt idx="38636">
                  <c:v>-1.0581025000000001E-2</c:v>
                </c:pt>
                <c:pt idx="38637">
                  <c:v>-5.1095089999999999E-3</c:v>
                </c:pt>
                <c:pt idx="38638">
                  <c:v>-6.3856959999999997E-3</c:v>
                </c:pt>
                <c:pt idx="38639">
                  <c:v>-1.4533637E-2</c:v>
                </c:pt>
                <c:pt idx="38640">
                  <c:v>-1.1718676000000001E-2</c:v>
                </c:pt>
                <c:pt idx="38641">
                  <c:v>-6.9273829999999996E-3</c:v>
                </c:pt>
                <c:pt idx="38642">
                  <c:v>-4.0587720000000004E-3</c:v>
                </c:pt>
                <c:pt idx="38643">
                  <c:v>-7.2800790000000001E-3</c:v>
                </c:pt>
                <c:pt idx="38644">
                  <c:v>-1.8462425000000001E-2</c:v>
                </c:pt>
                <c:pt idx="38645">
                  <c:v>-1.3043446E-2</c:v>
                </c:pt>
                <c:pt idx="38646">
                  <c:v>-1.378567E-2</c:v>
                </c:pt>
                <c:pt idx="38647">
                  <c:v>-1.2029168999999999E-2</c:v>
                </c:pt>
                <c:pt idx="38648">
                  <c:v>-9.0853119999999999E-3</c:v>
                </c:pt>
                <c:pt idx="38649">
                  <c:v>-1.4978473000000001E-2</c:v>
                </c:pt>
                <c:pt idx="38650">
                  <c:v>-1.5737208999999999E-2</c:v>
                </c:pt>
                <c:pt idx="38651">
                  <c:v>-9.7299169999999994E-3</c:v>
                </c:pt>
                <c:pt idx="38652">
                  <c:v>-1.0580531000000001E-2</c:v>
                </c:pt>
                <c:pt idx="38653">
                  <c:v>-1.7036954E-2</c:v>
                </c:pt>
                <c:pt idx="38654">
                  <c:v>-1.6090198999999999E-2</c:v>
                </c:pt>
                <c:pt idx="38655">
                  <c:v>-1.4914103999999999E-2</c:v>
                </c:pt>
                <c:pt idx="38656">
                  <c:v>-1.8800987000000002E-2</c:v>
                </c:pt>
                <c:pt idx="38657">
                  <c:v>-7.6628440000000003E-3</c:v>
                </c:pt>
                <c:pt idx="38658">
                  <c:v>-1.5450726E-2</c:v>
                </c:pt>
                <c:pt idx="38659">
                  <c:v>-1.5000169000000001E-2</c:v>
                </c:pt>
                <c:pt idx="38660">
                  <c:v>-1.6030813000000001E-2</c:v>
                </c:pt>
                <c:pt idx="38661">
                  <c:v>-2.1302639000000002E-2</c:v>
                </c:pt>
                <c:pt idx="38662">
                  <c:v>-1.5983507000000001E-2</c:v>
                </c:pt>
                <c:pt idx="38663">
                  <c:v>-2.4452478E-2</c:v>
                </c:pt>
                <c:pt idx="38664">
                  <c:v>-1.3517271000000001E-2</c:v>
                </c:pt>
                <c:pt idx="38665">
                  <c:v>-1.2671190000000001E-2</c:v>
                </c:pt>
                <c:pt idx="38666">
                  <c:v>-1.8754384999999998E-2</c:v>
                </c:pt>
                <c:pt idx="38667">
                  <c:v>-1.8217153999999999E-2</c:v>
                </c:pt>
                <c:pt idx="38668">
                  <c:v>-2.4048145999999999E-2</c:v>
                </c:pt>
                <c:pt idx="38669">
                  <c:v>-1.0544378E-2</c:v>
                </c:pt>
                <c:pt idx="38670">
                  <c:v>-1.4444844E-2</c:v>
                </c:pt>
                <c:pt idx="38671">
                  <c:v>-1.6514781999999999E-2</c:v>
                </c:pt>
                <c:pt idx="38672">
                  <c:v>-1.9745728000000001E-2</c:v>
                </c:pt>
                <c:pt idx="38673">
                  <c:v>-1.5455307E-2</c:v>
                </c:pt>
                <c:pt idx="38674">
                  <c:v>-1.4851036E-2</c:v>
                </c:pt>
                <c:pt idx="38675">
                  <c:v>-1.5861716000000001E-2</c:v>
                </c:pt>
                <c:pt idx="38676">
                  <c:v>-1.5597529000000001E-2</c:v>
                </c:pt>
                <c:pt idx="38677">
                  <c:v>-1.7752747999999999E-2</c:v>
                </c:pt>
                <c:pt idx="38678">
                  <c:v>-1.4695705999999999E-2</c:v>
                </c:pt>
                <c:pt idx="38679">
                  <c:v>-1.9373854999999999E-2</c:v>
                </c:pt>
                <c:pt idx="38680">
                  <c:v>-1.7476085999999998E-2</c:v>
                </c:pt>
                <c:pt idx="38681">
                  <c:v>-1.0360384E-2</c:v>
                </c:pt>
                <c:pt idx="38682">
                  <c:v>-1.5662473E-2</c:v>
                </c:pt>
                <c:pt idx="38683">
                  <c:v>-1.4849055E-2</c:v>
                </c:pt>
                <c:pt idx="38684">
                  <c:v>-1.8655776999999998E-2</c:v>
                </c:pt>
                <c:pt idx="38685">
                  <c:v>-1.2449969E-2</c:v>
                </c:pt>
                <c:pt idx="38686">
                  <c:v>-1.1871262E-2</c:v>
                </c:pt>
                <c:pt idx="38687">
                  <c:v>-1.9574100000000001E-2</c:v>
                </c:pt>
                <c:pt idx="38688">
                  <c:v>-1.1285276E-2</c:v>
                </c:pt>
                <c:pt idx="38689">
                  <c:v>-1.6327560000000001E-2</c:v>
                </c:pt>
                <c:pt idx="38690">
                  <c:v>-1.1393522999999999E-2</c:v>
                </c:pt>
                <c:pt idx="38691">
                  <c:v>-1.1697087E-2</c:v>
                </c:pt>
                <c:pt idx="38692">
                  <c:v>-1.6337112000000001E-2</c:v>
                </c:pt>
                <c:pt idx="38693">
                  <c:v>-1.3724783000000001E-2</c:v>
                </c:pt>
                <c:pt idx="38694">
                  <c:v>-1.6164238000000001E-2</c:v>
                </c:pt>
                <c:pt idx="38695">
                  <c:v>-1.4056585E-2</c:v>
                </c:pt>
                <c:pt idx="38696">
                  <c:v>-1.2412616E-2</c:v>
                </c:pt>
                <c:pt idx="38697">
                  <c:v>-1.2695807999999999E-2</c:v>
                </c:pt>
                <c:pt idx="38698">
                  <c:v>-1.4893981000000001E-2</c:v>
                </c:pt>
                <c:pt idx="38699">
                  <c:v>-1.1008192E-2</c:v>
                </c:pt>
                <c:pt idx="38700">
                  <c:v>-1.1129363999999999E-2</c:v>
                </c:pt>
                <c:pt idx="38701">
                  <c:v>-2.0474796999999999E-2</c:v>
                </c:pt>
                <c:pt idx="38702">
                  <c:v>-1.3074405000000001E-2</c:v>
                </c:pt>
                <c:pt idx="38703">
                  <c:v>-1.5456565E-2</c:v>
                </c:pt>
                <c:pt idx="38704">
                  <c:v>-1.7367647999999999E-2</c:v>
                </c:pt>
                <c:pt idx="38705">
                  <c:v>-1.2841788E-2</c:v>
                </c:pt>
                <c:pt idx="38706">
                  <c:v>-1.5325719E-2</c:v>
                </c:pt>
                <c:pt idx="38707">
                  <c:v>-1.1115618000000001E-2</c:v>
                </c:pt>
                <c:pt idx="38708">
                  <c:v>-1.9782344E-2</c:v>
                </c:pt>
                <c:pt idx="38709">
                  <c:v>-1.4323763E-2</c:v>
                </c:pt>
                <c:pt idx="38710">
                  <c:v>-1.5492888999999999E-2</c:v>
                </c:pt>
                <c:pt idx="38711">
                  <c:v>-1.403454E-2</c:v>
                </c:pt>
                <c:pt idx="38712">
                  <c:v>-1.3753576999999999E-2</c:v>
                </c:pt>
                <c:pt idx="38713">
                  <c:v>-1.0392139999999999E-2</c:v>
                </c:pt>
                <c:pt idx="38714">
                  <c:v>-1.3158632E-2</c:v>
                </c:pt>
                <c:pt idx="38715">
                  <c:v>-1.8474231000000001E-2</c:v>
                </c:pt>
                <c:pt idx="38716">
                  <c:v>-1.5903746999999999E-2</c:v>
                </c:pt>
                <c:pt idx="38717">
                  <c:v>-1.3069413E-2</c:v>
                </c:pt>
                <c:pt idx="38718">
                  <c:v>-1.2857957999999999E-2</c:v>
                </c:pt>
                <c:pt idx="38719">
                  <c:v>-1.2334838000000001E-2</c:v>
                </c:pt>
                <c:pt idx="38720">
                  <c:v>-1.4254976000000001E-2</c:v>
                </c:pt>
                <c:pt idx="38721">
                  <c:v>-7.7070410000000004E-3</c:v>
                </c:pt>
                <c:pt idx="38722">
                  <c:v>-1.0285779E-2</c:v>
                </c:pt>
                <c:pt idx="38723">
                  <c:v>-1.2285613000000001E-2</c:v>
                </c:pt>
                <c:pt idx="38724">
                  <c:v>-7.3971139999999998E-3</c:v>
                </c:pt>
                <c:pt idx="38725">
                  <c:v>-8.8080369999999995E-3</c:v>
                </c:pt>
                <c:pt idx="38726">
                  <c:v>-1.6406301000000002E-2</c:v>
                </c:pt>
                <c:pt idx="38727">
                  <c:v>-1.1077178E-2</c:v>
                </c:pt>
                <c:pt idx="38728">
                  <c:v>-1.0529632000000001E-2</c:v>
                </c:pt>
                <c:pt idx="38729">
                  <c:v>-1.2739637999999999E-2</c:v>
                </c:pt>
                <c:pt idx="38730">
                  <c:v>-1.0300982E-2</c:v>
                </c:pt>
                <c:pt idx="38731">
                  <c:v>-1.1831524E-2</c:v>
                </c:pt>
                <c:pt idx="38732">
                  <c:v>-1.1947905E-2</c:v>
                </c:pt>
                <c:pt idx="38733">
                  <c:v>-9.0921149999999996E-3</c:v>
                </c:pt>
                <c:pt idx="38734">
                  <c:v>-1.4575563999999999E-2</c:v>
                </c:pt>
                <c:pt idx="38735">
                  <c:v>-1.3105188E-2</c:v>
                </c:pt>
                <c:pt idx="38736">
                  <c:v>-1.8612340000000002E-2</c:v>
                </c:pt>
                <c:pt idx="38737">
                  <c:v>-1.360857E-2</c:v>
                </c:pt>
                <c:pt idx="38738">
                  <c:v>-1.6154017E-2</c:v>
                </c:pt>
                <c:pt idx="38739">
                  <c:v>-8.8891249999999995E-3</c:v>
                </c:pt>
                <c:pt idx="38740">
                  <c:v>-1.1543764E-2</c:v>
                </c:pt>
                <c:pt idx="38741">
                  <c:v>-2.1275981999999999E-2</c:v>
                </c:pt>
                <c:pt idx="38742">
                  <c:v>-2.0678636E-2</c:v>
                </c:pt>
                <c:pt idx="38743">
                  <c:v>-1.1426985000000001E-2</c:v>
                </c:pt>
                <c:pt idx="38744">
                  <c:v>-1.4610260999999999E-2</c:v>
                </c:pt>
                <c:pt idx="38745">
                  <c:v>-1.9472291999999999E-2</c:v>
                </c:pt>
                <c:pt idx="38746">
                  <c:v>-1.3234368999999999E-2</c:v>
                </c:pt>
                <c:pt idx="38747">
                  <c:v>-1.7605603000000001E-2</c:v>
                </c:pt>
                <c:pt idx="38748">
                  <c:v>-2.0959321E-2</c:v>
                </c:pt>
                <c:pt idx="38749">
                  <c:v>-1.0399907E-2</c:v>
                </c:pt>
                <c:pt idx="38750">
                  <c:v>-1.3952295999999999E-2</c:v>
                </c:pt>
                <c:pt idx="38751">
                  <c:v>-2.1376269E-2</c:v>
                </c:pt>
                <c:pt idx="38752">
                  <c:v>-1.3991857E-2</c:v>
                </c:pt>
                <c:pt idx="38753">
                  <c:v>-1.3516330999999999E-2</c:v>
                </c:pt>
                <c:pt idx="38754">
                  <c:v>-1.6555797000000001E-2</c:v>
                </c:pt>
                <c:pt idx="38755">
                  <c:v>-1.2434097E-2</c:v>
                </c:pt>
                <c:pt idx="38756">
                  <c:v>-1.6324175999999999E-2</c:v>
                </c:pt>
                <c:pt idx="38757">
                  <c:v>-1.1321947000000001E-2</c:v>
                </c:pt>
                <c:pt idx="38758">
                  <c:v>-1.9065887E-2</c:v>
                </c:pt>
                <c:pt idx="38759">
                  <c:v>-7.6481680000000003E-3</c:v>
                </c:pt>
                <c:pt idx="38760">
                  <c:v>-1.4762803E-2</c:v>
                </c:pt>
                <c:pt idx="38761">
                  <c:v>-1.6630539999999999E-2</c:v>
                </c:pt>
                <c:pt idx="38762">
                  <c:v>-1.3830492E-2</c:v>
                </c:pt>
                <c:pt idx="38763">
                  <c:v>-1.3112398000000001E-2</c:v>
                </c:pt>
                <c:pt idx="38764">
                  <c:v>-1.0314215E-2</c:v>
                </c:pt>
                <c:pt idx="38765">
                  <c:v>-1.4976282E-2</c:v>
                </c:pt>
                <c:pt idx="38766">
                  <c:v>-1.2724846999999999E-2</c:v>
                </c:pt>
                <c:pt idx="38767">
                  <c:v>-1.7054225999999999E-2</c:v>
                </c:pt>
                <c:pt idx="38768">
                  <c:v>-1.6598559999999998E-2</c:v>
                </c:pt>
                <c:pt idx="38769">
                  <c:v>-1.6291907000000001E-2</c:v>
                </c:pt>
                <c:pt idx="38770">
                  <c:v>-1.4471369E-2</c:v>
                </c:pt>
                <c:pt idx="38771">
                  <c:v>-7.6240759999999996E-3</c:v>
                </c:pt>
                <c:pt idx="38772">
                  <c:v>-2.0459713000000001E-2</c:v>
                </c:pt>
                <c:pt idx="38773">
                  <c:v>-1.9883448000000001E-2</c:v>
                </c:pt>
                <c:pt idx="38774">
                  <c:v>-1.9112462E-2</c:v>
                </c:pt>
                <c:pt idx="38775">
                  <c:v>-1.3748117000000001E-2</c:v>
                </c:pt>
                <c:pt idx="38776">
                  <c:v>-1.5474111E-2</c:v>
                </c:pt>
                <c:pt idx="38777">
                  <c:v>-1.3172239000000001E-2</c:v>
                </c:pt>
                <c:pt idx="38778">
                  <c:v>-1.2224953E-2</c:v>
                </c:pt>
                <c:pt idx="38779">
                  <c:v>-2.2096312E-2</c:v>
                </c:pt>
                <c:pt idx="38780">
                  <c:v>-2.0384963999999998E-2</c:v>
                </c:pt>
                <c:pt idx="38781">
                  <c:v>-1.3249913E-2</c:v>
                </c:pt>
                <c:pt idx="38782">
                  <c:v>-1.9551217999999999E-2</c:v>
                </c:pt>
                <c:pt idx="38783">
                  <c:v>-1.4249850999999999E-2</c:v>
                </c:pt>
                <c:pt idx="38784">
                  <c:v>-1.3172603E-2</c:v>
                </c:pt>
                <c:pt idx="38785">
                  <c:v>-1.3269532000000001E-2</c:v>
                </c:pt>
                <c:pt idx="38786">
                  <c:v>-1.6783571000000001E-2</c:v>
                </c:pt>
                <c:pt idx="38787">
                  <c:v>-1.4436174E-2</c:v>
                </c:pt>
                <c:pt idx="38788">
                  <c:v>-1.0939977E-2</c:v>
                </c:pt>
                <c:pt idx="38789">
                  <c:v>-1.5348366E-2</c:v>
                </c:pt>
                <c:pt idx="38790">
                  <c:v>-1.6430410999999999E-2</c:v>
                </c:pt>
                <c:pt idx="38791">
                  <c:v>-9.6336359999999992E-3</c:v>
                </c:pt>
                <c:pt idx="38792">
                  <c:v>-1.8384784000000001E-2</c:v>
                </c:pt>
                <c:pt idx="38793">
                  <c:v>-1.2779835E-2</c:v>
                </c:pt>
                <c:pt idx="38794">
                  <c:v>-1.4662956E-2</c:v>
                </c:pt>
                <c:pt idx="38795">
                  <c:v>-1.8455908E-2</c:v>
                </c:pt>
                <c:pt idx="38796">
                  <c:v>-1.7280654999999999E-2</c:v>
                </c:pt>
                <c:pt idx="38797">
                  <c:v>-1.7319906999999999E-2</c:v>
                </c:pt>
                <c:pt idx="38798">
                  <c:v>-2.5659595E-2</c:v>
                </c:pt>
                <c:pt idx="38799">
                  <c:v>-1.3300208000000001E-2</c:v>
                </c:pt>
                <c:pt idx="38800">
                  <c:v>-2.1870793999999999E-2</c:v>
                </c:pt>
                <c:pt idx="38801">
                  <c:v>-1.9662493999999999E-2</c:v>
                </c:pt>
                <c:pt idx="38802">
                  <c:v>-1.6413436999999999E-2</c:v>
                </c:pt>
                <c:pt idx="38803">
                  <c:v>-1.9074689999999998E-2</c:v>
                </c:pt>
                <c:pt idx="38804">
                  <c:v>-2.3371432000000001E-2</c:v>
                </c:pt>
                <c:pt idx="38805">
                  <c:v>-2.1605512E-2</c:v>
                </c:pt>
                <c:pt idx="38806">
                  <c:v>-1.3466357E-2</c:v>
                </c:pt>
                <c:pt idx="38807">
                  <c:v>-2.1704675999999999E-2</c:v>
                </c:pt>
                <c:pt idx="38808">
                  <c:v>-2.0269232000000002E-2</c:v>
                </c:pt>
                <c:pt idx="38809">
                  <c:v>-2.0396096999999998E-2</c:v>
                </c:pt>
                <c:pt idx="38810">
                  <c:v>-2.3949551999999999E-2</c:v>
                </c:pt>
                <c:pt idx="38811">
                  <c:v>-2.3398171999999998E-2</c:v>
                </c:pt>
                <c:pt idx="38812">
                  <c:v>-2.5279695000000001E-2</c:v>
                </c:pt>
                <c:pt idx="38813">
                  <c:v>-1.7554291999999999E-2</c:v>
                </c:pt>
                <c:pt idx="38814">
                  <c:v>-2.0310132000000002E-2</c:v>
                </c:pt>
                <c:pt idx="38815">
                  <c:v>-1.7504604999999999E-2</c:v>
                </c:pt>
                <c:pt idx="38816">
                  <c:v>-1.2607052000000001E-2</c:v>
                </c:pt>
                <c:pt idx="38817">
                  <c:v>-2.3555164999999999E-2</c:v>
                </c:pt>
                <c:pt idx="38818">
                  <c:v>-1.2746726E-2</c:v>
                </c:pt>
                <c:pt idx="38819">
                  <c:v>-1.9055988999999999E-2</c:v>
                </c:pt>
                <c:pt idx="38820">
                  <c:v>-1.5145402000000001E-2</c:v>
                </c:pt>
                <c:pt idx="38821">
                  <c:v>-1.6962312E-2</c:v>
                </c:pt>
                <c:pt idx="38822">
                  <c:v>-1.9681133E-2</c:v>
                </c:pt>
                <c:pt idx="38823">
                  <c:v>-1.5003292E-2</c:v>
                </c:pt>
                <c:pt idx="38824">
                  <c:v>-1.4913009E-2</c:v>
                </c:pt>
                <c:pt idx="38825">
                  <c:v>-1.5047605E-2</c:v>
                </c:pt>
                <c:pt idx="38826">
                  <c:v>-1.6795701999999999E-2</c:v>
                </c:pt>
                <c:pt idx="38827">
                  <c:v>-1.6755118999999999E-2</c:v>
                </c:pt>
                <c:pt idx="38828">
                  <c:v>-1.9438253999999999E-2</c:v>
                </c:pt>
                <c:pt idx="38829">
                  <c:v>-1.352955E-2</c:v>
                </c:pt>
                <c:pt idx="38830">
                  <c:v>-1.5276585000000001E-2</c:v>
                </c:pt>
                <c:pt idx="38831">
                  <c:v>-1.5655552999999999E-2</c:v>
                </c:pt>
                <c:pt idx="38832">
                  <c:v>-1.7635878000000001E-2</c:v>
                </c:pt>
                <c:pt idx="38833">
                  <c:v>-1.9767098E-2</c:v>
                </c:pt>
                <c:pt idx="38834">
                  <c:v>-1.2221565E-2</c:v>
                </c:pt>
                <c:pt idx="38835">
                  <c:v>-1.5369476999999999E-2</c:v>
                </c:pt>
                <c:pt idx="38836">
                  <c:v>-1.8333308E-2</c:v>
                </c:pt>
                <c:pt idx="38837">
                  <c:v>-1.4607815999999999E-2</c:v>
                </c:pt>
                <c:pt idx="38838">
                  <c:v>-2.0751993999999999E-2</c:v>
                </c:pt>
                <c:pt idx="38839">
                  <c:v>-1.5241218000000001E-2</c:v>
                </c:pt>
                <c:pt idx="38840">
                  <c:v>-1.5021507999999999E-2</c:v>
                </c:pt>
                <c:pt idx="38841">
                  <c:v>-1.9621320000000001E-2</c:v>
                </c:pt>
                <c:pt idx="38842">
                  <c:v>-1.9604272999999998E-2</c:v>
                </c:pt>
                <c:pt idx="38843">
                  <c:v>-1.4118166999999999E-2</c:v>
                </c:pt>
                <c:pt idx="38844">
                  <c:v>-1.9799489999999999E-2</c:v>
                </c:pt>
                <c:pt idx="38845">
                  <c:v>-1.7768716E-2</c:v>
                </c:pt>
                <c:pt idx="38846">
                  <c:v>-1.6135133999999999E-2</c:v>
                </c:pt>
                <c:pt idx="38847">
                  <c:v>-1.3254818999999999E-2</c:v>
                </c:pt>
                <c:pt idx="38848">
                  <c:v>-1.6948089E-2</c:v>
                </c:pt>
                <c:pt idx="38849">
                  <c:v>-2.3866398E-2</c:v>
                </c:pt>
                <c:pt idx="38850">
                  <c:v>-2.0889251000000001E-2</c:v>
                </c:pt>
                <c:pt idx="38851">
                  <c:v>-2.0199444E-2</c:v>
                </c:pt>
                <c:pt idx="38852">
                  <c:v>-1.2602245E-2</c:v>
                </c:pt>
                <c:pt idx="38853">
                  <c:v>-2.0871310000000001E-2</c:v>
                </c:pt>
                <c:pt idx="38854">
                  <c:v>-1.5861635999999998E-2</c:v>
                </c:pt>
                <c:pt idx="38855">
                  <c:v>-1.4307939E-2</c:v>
                </c:pt>
                <c:pt idx="38856">
                  <c:v>-2.4422356999999999E-2</c:v>
                </c:pt>
                <c:pt idx="38857">
                  <c:v>-2.0357966000000002E-2</c:v>
                </c:pt>
                <c:pt idx="38858">
                  <c:v>-1.5714743999999999E-2</c:v>
                </c:pt>
                <c:pt idx="38859">
                  <c:v>-1.5039518E-2</c:v>
                </c:pt>
                <c:pt idx="38860">
                  <c:v>-1.8504824E-2</c:v>
                </c:pt>
                <c:pt idx="38861">
                  <c:v>-1.7244905000000001E-2</c:v>
                </c:pt>
                <c:pt idx="38862">
                  <c:v>-1.6594828999999998E-2</c:v>
                </c:pt>
                <c:pt idx="38863">
                  <c:v>-1.5428872999999999E-2</c:v>
                </c:pt>
                <c:pt idx="38864">
                  <c:v>-1.0292168000000001E-2</c:v>
                </c:pt>
                <c:pt idx="38865">
                  <c:v>-1.6863354000000001E-2</c:v>
                </c:pt>
                <c:pt idx="38866">
                  <c:v>-1.1276575E-2</c:v>
                </c:pt>
                <c:pt idx="38867">
                  <c:v>-8.9601980000000008E-3</c:v>
                </c:pt>
                <c:pt idx="38868">
                  <c:v>-1.4042575E-2</c:v>
                </c:pt>
                <c:pt idx="38869">
                  <c:v>-9.9459720000000008E-3</c:v>
                </c:pt>
                <c:pt idx="38870">
                  <c:v>-1.3401955E-2</c:v>
                </c:pt>
                <c:pt idx="38871">
                  <c:v>-3.6406569999999998E-3</c:v>
                </c:pt>
                <c:pt idx="38872">
                  <c:v>-1.7240088000000001E-2</c:v>
                </c:pt>
                <c:pt idx="38873">
                  <c:v>-6.9279199999999997E-3</c:v>
                </c:pt>
                <c:pt idx="38874">
                  <c:v>-9.3213020000000001E-3</c:v>
                </c:pt>
                <c:pt idx="38875">
                  <c:v>-1.3096649E-2</c:v>
                </c:pt>
                <c:pt idx="38876">
                  <c:v>-1.3805049E-2</c:v>
                </c:pt>
                <c:pt idx="38877">
                  <c:v>-1.1354820999999999E-2</c:v>
                </c:pt>
                <c:pt idx="38878">
                  <c:v>-7.8391810000000006E-3</c:v>
                </c:pt>
                <c:pt idx="38879">
                  <c:v>-1.0988474E-2</c:v>
                </c:pt>
                <c:pt idx="38880">
                  <c:v>-8.53224E-3</c:v>
                </c:pt>
                <c:pt idx="38881">
                  <c:v>-1.3062087E-2</c:v>
                </c:pt>
                <c:pt idx="38882">
                  <c:v>-1.4750798000000001E-2</c:v>
                </c:pt>
                <c:pt idx="38883">
                  <c:v>-5.7516210000000002E-3</c:v>
                </c:pt>
                <c:pt idx="38884">
                  <c:v>-9.9386430000000005E-3</c:v>
                </c:pt>
                <c:pt idx="38885">
                  <c:v>-9.8406280000000006E-3</c:v>
                </c:pt>
                <c:pt idx="38886">
                  <c:v>-6.9654790000000001E-3</c:v>
                </c:pt>
                <c:pt idx="38887">
                  <c:v>-1.8554067E-2</c:v>
                </c:pt>
                <c:pt idx="38888">
                  <c:v>-1.6591851000000001E-2</c:v>
                </c:pt>
                <c:pt idx="38889">
                  <c:v>-1.5400377999999999E-2</c:v>
                </c:pt>
                <c:pt idx="38890">
                  <c:v>-1.1797121000000001E-2</c:v>
                </c:pt>
                <c:pt idx="38891">
                  <c:v>1.6135008999999999E-2</c:v>
                </c:pt>
                <c:pt idx="38892">
                  <c:v>-1.4203722E-2</c:v>
                </c:pt>
                <c:pt idx="38893">
                  <c:v>-1.4312741E-2</c:v>
                </c:pt>
                <c:pt idx="38894">
                  <c:v>-1.7064322E-2</c:v>
                </c:pt>
                <c:pt idx="38895">
                  <c:v>-1.7712802E-2</c:v>
                </c:pt>
                <c:pt idx="38896">
                  <c:v>-9.9126679999999995E-3</c:v>
                </c:pt>
                <c:pt idx="38897">
                  <c:v>-4.7735659999999999E-3</c:v>
                </c:pt>
                <c:pt idx="38898">
                  <c:v>-4.6488190000000002E-3</c:v>
                </c:pt>
                <c:pt idx="38899">
                  <c:v>-4.83611E-4</c:v>
                </c:pt>
                <c:pt idx="38900">
                  <c:v>-1.7994428E-2</c:v>
                </c:pt>
                <c:pt idx="38901">
                  <c:v>-1.0617968E-2</c:v>
                </c:pt>
                <c:pt idx="38902">
                  <c:v>-7.1007309999999999E-3</c:v>
                </c:pt>
                <c:pt idx="38903">
                  <c:v>-1.3802916E-2</c:v>
                </c:pt>
                <c:pt idx="38904">
                  <c:v>-3.28423E-3</c:v>
                </c:pt>
                <c:pt idx="38905">
                  <c:v>-2.5681100000000002E-3</c:v>
                </c:pt>
                <c:pt idx="38906">
                  <c:v>-2.5199387E-2</c:v>
                </c:pt>
                <c:pt idx="38907">
                  <c:v>-1.0443410000000001E-3</c:v>
                </c:pt>
                <c:pt idx="38908">
                  <c:v>-1.8571138000000001E-2</c:v>
                </c:pt>
                <c:pt idx="38909">
                  <c:v>-1.2055868000000001E-2</c:v>
                </c:pt>
                <c:pt idx="38910">
                  <c:v>-1.5785892999999999E-2</c:v>
                </c:pt>
                <c:pt idx="38911">
                  <c:v>-9.2895979999999996E-3</c:v>
                </c:pt>
                <c:pt idx="38912">
                  <c:v>4.5471210000000003E-3</c:v>
                </c:pt>
                <c:pt idx="38913">
                  <c:v>-1.7868216999999999E-2</c:v>
                </c:pt>
                <c:pt idx="38914">
                  <c:v>-1.9923911999999998E-2</c:v>
                </c:pt>
                <c:pt idx="38915">
                  <c:v>-1.0767179999999999E-2</c:v>
                </c:pt>
                <c:pt idx="38916">
                  <c:v>-2.5574550000000001E-3</c:v>
                </c:pt>
                <c:pt idx="38917">
                  <c:v>-1.4194026E-2</c:v>
                </c:pt>
                <c:pt idx="38918">
                  <c:v>-1.311944E-2</c:v>
                </c:pt>
                <c:pt idx="38919">
                  <c:v>-7.0755210000000004E-3</c:v>
                </c:pt>
                <c:pt idx="38920">
                  <c:v>-1.3460450000000001E-2</c:v>
                </c:pt>
                <c:pt idx="38921">
                  <c:v>-1.4692304999999999E-2</c:v>
                </c:pt>
                <c:pt idx="38922">
                  <c:v>-8.2794110000000004E-3</c:v>
                </c:pt>
                <c:pt idx="38923">
                  <c:v>-3.400625E-3</c:v>
                </c:pt>
                <c:pt idx="38924">
                  <c:v>-1.4863135E-2</c:v>
                </c:pt>
                <c:pt idx="38925">
                  <c:v>-1.1380302E-2</c:v>
                </c:pt>
                <c:pt idx="38926">
                  <c:v>-7.7532800000000004E-4</c:v>
                </c:pt>
                <c:pt idx="38927">
                  <c:v>-7.2872140000000002E-3</c:v>
                </c:pt>
                <c:pt idx="38928">
                  <c:v>-1.2848160000000001E-2</c:v>
                </c:pt>
                <c:pt idx="38929">
                  <c:v>-1.1146366E-2</c:v>
                </c:pt>
                <c:pt idx="38930">
                  <c:v>-7.9985089999999991E-3</c:v>
                </c:pt>
                <c:pt idx="38931">
                  <c:v>-3.8552590000000002E-3</c:v>
                </c:pt>
                <c:pt idx="38932">
                  <c:v>-1.4428541E-2</c:v>
                </c:pt>
                <c:pt idx="38933">
                  <c:v>-1.3575001E-2</c:v>
                </c:pt>
                <c:pt idx="38934">
                  <c:v>-7.00951E-3</c:v>
                </c:pt>
                <c:pt idx="38935">
                  <c:v>-5.6100300000000002E-3</c:v>
                </c:pt>
                <c:pt idx="38936">
                  <c:v>-9.3206130000000002E-3</c:v>
                </c:pt>
                <c:pt idx="38937">
                  <c:v>-1.3356303999999999E-2</c:v>
                </c:pt>
                <c:pt idx="38938">
                  <c:v>-1.0369835000000001E-2</c:v>
                </c:pt>
                <c:pt idx="38939">
                  <c:v>-1.3972307999999999E-2</c:v>
                </c:pt>
                <c:pt idx="38940">
                  <c:v>-1.1317937E-2</c:v>
                </c:pt>
                <c:pt idx="38941">
                  <c:v>-1.2802852999999999E-2</c:v>
                </c:pt>
                <c:pt idx="38942">
                  <c:v>-6.5793120000000004E-3</c:v>
                </c:pt>
                <c:pt idx="38943">
                  <c:v>-7.2023039999999997E-3</c:v>
                </c:pt>
                <c:pt idx="38944">
                  <c:v>-9.0947460000000008E-3</c:v>
                </c:pt>
                <c:pt idx="38945">
                  <c:v>-1.2950797999999999E-2</c:v>
                </c:pt>
                <c:pt idx="38946">
                  <c:v>-1.3051465E-2</c:v>
                </c:pt>
                <c:pt idx="38947">
                  <c:v>-1.906811E-3</c:v>
                </c:pt>
                <c:pt idx="38948">
                  <c:v>-8.0698980000000007E-3</c:v>
                </c:pt>
                <c:pt idx="38949">
                  <c:v>-1.6591829999999998E-2</c:v>
                </c:pt>
                <c:pt idx="38950">
                  <c:v>-6.2670199999999999E-3</c:v>
                </c:pt>
                <c:pt idx="38951">
                  <c:v>-1.086816E-2</c:v>
                </c:pt>
                <c:pt idx="38952">
                  <c:v>-1.2027169000000001E-2</c:v>
                </c:pt>
                <c:pt idx="38953">
                  <c:v>-5.290108E-3</c:v>
                </c:pt>
                <c:pt idx="38954">
                  <c:v>-1.7284453000000002E-2</c:v>
                </c:pt>
                <c:pt idx="38955">
                  <c:v>-6.5466530000000004E-3</c:v>
                </c:pt>
                <c:pt idx="38956">
                  <c:v>-4.721322E-3</c:v>
                </c:pt>
                <c:pt idx="38957">
                  <c:v>-1.3845761999999999E-2</c:v>
                </c:pt>
                <c:pt idx="38958">
                  <c:v>-1.3400216E-2</c:v>
                </c:pt>
                <c:pt idx="38959">
                  <c:v>-4.1636210000000002E-3</c:v>
                </c:pt>
                <c:pt idx="38960">
                  <c:v>-9.7663790000000004E-3</c:v>
                </c:pt>
                <c:pt idx="38961">
                  <c:v>-1.3980454999999999E-2</c:v>
                </c:pt>
                <c:pt idx="38962">
                  <c:v>-6.9726140000000002E-3</c:v>
                </c:pt>
                <c:pt idx="38963">
                  <c:v>-5.1612250000000002E-3</c:v>
                </c:pt>
                <c:pt idx="38964">
                  <c:v>-8.6558250000000007E-3</c:v>
                </c:pt>
                <c:pt idx="38965">
                  <c:v>-1.1276823E-2</c:v>
                </c:pt>
                <c:pt idx="38966">
                  <c:v>-5.6771999999999997E-4</c:v>
                </c:pt>
                <c:pt idx="38967">
                  <c:v>-1.2091945999999999E-2</c:v>
                </c:pt>
                <c:pt idx="38968">
                  <c:v>-1.3122322E-2</c:v>
                </c:pt>
                <c:pt idx="38969">
                  <c:v>-2.766204E-3</c:v>
                </c:pt>
                <c:pt idx="38970">
                  <c:v>-1.0838778E-2</c:v>
                </c:pt>
                <c:pt idx="38971">
                  <c:v>-8.6607799999999999E-3</c:v>
                </c:pt>
                <c:pt idx="38972">
                  <c:v>-5.6186509999999997E-3</c:v>
                </c:pt>
                <c:pt idx="38973">
                  <c:v>-4.4227169999999996E-3</c:v>
                </c:pt>
                <c:pt idx="38974">
                  <c:v>-4.4094010000000003E-3</c:v>
                </c:pt>
                <c:pt idx="38975">
                  <c:v>-6.0483109999999998E-3</c:v>
                </c:pt>
                <c:pt idx="38976">
                  <c:v>-1.7028309999999999E-3</c:v>
                </c:pt>
                <c:pt idx="38977">
                  <c:v>-8.3037600000000003E-3</c:v>
                </c:pt>
                <c:pt idx="38978">
                  <c:v>-7.9532879999999993E-3</c:v>
                </c:pt>
                <c:pt idx="38979">
                  <c:v>-9.1525200000000008E-3</c:v>
                </c:pt>
                <c:pt idx="38980">
                  <c:v>-5.7276949999999997E-3</c:v>
                </c:pt>
                <c:pt idx="38981">
                  <c:v>-3.3984200000000001E-3</c:v>
                </c:pt>
                <c:pt idx="38982">
                  <c:v>-5.4061769999999999E-3</c:v>
                </c:pt>
                <c:pt idx="38983">
                  <c:v>-5.7338400000000002E-4</c:v>
                </c:pt>
                <c:pt idx="38984">
                  <c:v>-4.1590639999999996E-3</c:v>
                </c:pt>
                <c:pt idx="38985">
                  <c:v>-7.0750049999999997E-3</c:v>
                </c:pt>
                <c:pt idx="38986">
                  <c:v>-9.3215799999999999E-4</c:v>
                </c:pt>
                <c:pt idx="38987">
                  <c:v>-2.793504E-3</c:v>
                </c:pt>
                <c:pt idx="38988">
                  <c:v>-1.0717473999999999E-2</c:v>
                </c:pt>
                <c:pt idx="38989">
                  <c:v>-5.3364770000000001E-3</c:v>
                </c:pt>
                <c:pt idx="38990">
                  <c:v>-3.373994E-3</c:v>
                </c:pt>
                <c:pt idx="38991">
                  <c:v>-4.3831399999999998E-3</c:v>
                </c:pt>
                <c:pt idx="38992">
                  <c:v>-6.6060809999999998E-3</c:v>
                </c:pt>
                <c:pt idx="38993">
                  <c:v>-3.4108089999999999E-3</c:v>
                </c:pt>
                <c:pt idx="38994">
                  <c:v>1.5999289999999999E-3</c:v>
                </c:pt>
                <c:pt idx="38995">
                  <c:v>-2.6416090000000001E-3</c:v>
                </c:pt>
                <c:pt idx="38996">
                  <c:v>-7.8717909999999995E-3</c:v>
                </c:pt>
                <c:pt idx="38997">
                  <c:v>-1.0045744000000001E-2</c:v>
                </c:pt>
                <c:pt idx="38998">
                  <c:v>-6.0643190000000003E-3</c:v>
                </c:pt>
                <c:pt idx="38999">
                  <c:v>-6.3988930000000001E-3</c:v>
                </c:pt>
                <c:pt idx="39000">
                  <c:v>-7.1578939999999997E-3</c:v>
                </c:pt>
                <c:pt idx="39001">
                  <c:v>-5.4744279999999999E-3</c:v>
                </c:pt>
                <c:pt idx="39002">
                  <c:v>-4.6634959999999996E-3</c:v>
                </c:pt>
                <c:pt idx="39003">
                  <c:v>-7.0411730000000004E-3</c:v>
                </c:pt>
                <c:pt idx="39004">
                  <c:v>-5.6278329999999996E-3</c:v>
                </c:pt>
                <c:pt idx="39005">
                  <c:v>-7.1232659999999996E-3</c:v>
                </c:pt>
                <c:pt idx="39006">
                  <c:v>-7.6985100000000004E-3</c:v>
                </c:pt>
                <c:pt idx="39007">
                  <c:v>-7.7043399999999996E-3</c:v>
                </c:pt>
                <c:pt idx="39008">
                  <c:v>-6.6095140000000004E-3</c:v>
                </c:pt>
                <c:pt idx="39009">
                  <c:v>-5.8370879999999998E-3</c:v>
                </c:pt>
                <c:pt idx="39010">
                  <c:v>-1.0137827E-2</c:v>
                </c:pt>
                <c:pt idx="39011">
                  <c:v>-1.1470363000000001E-2</c:v>
                </c:pt>
                <c:pt idx="39012">
                  <c:v>-6.4513699999999997E-3</c:v>
                </c:pt>
                <c:pt idx="39013">
                  <c:v>-1.6047257999999998E-2</c:v>
                </c:pt>
                <c:pt idx="39014">
                  <c:v>-6.8785280000000001E-3</c:v>
                </c:pt>
                <c:pt idx="39015">
                  <c:v>-9.6813939999999994E-3</c:v>
                </c:pt>
                <c:pt idx="39016">
                  <c:v>-8.351944E-3</c:v>
                </c:pt>
                <c:pt idx="39017">
                  <c:v>-1.129342E-2</c:v>
                </c:pt>
                <c:pt idx="39018">
                  <c:v>-1.1467590999999999E-2</c:v>
                </c:pt>
                <c:pt idx="39019">
                  <c:v>-9.6144400000000001E-3</c:v>
                </c:pt>
                <c:pt idx="39020">
                  <c:v>-1.1728189999999999E-2</c:v>
                </c:pt>
                <c:pt idx="39021">
                  <c:v>-1.1855975E-2</c:v>
                </c:pt>
                <c:pt idx="39022">
                  <c:v>-1.0143829E-2</c:v>
                </c:pt>
                <c:pt idx="39023">
                  <c:v>-1.4406013E-2</c:v>
                </c:pt>
                <c:pt idx="39024">
                  <c:v>-5.0021249999999996E-3</c:v>
                </c:pt>
                <c:pt idx="39025">
                  <c:v>-1.0127304E-2</c:v>
                </c:pt>
                <c:pt idx="39026">
                  <c:v>-1.4254938E-2</c:v>
                </c:pt>
                <c:pt idx="39027">
                  <c:v>-1.0042349000000001E-2</c:v>
                </c:pt>
                <c:pt idx="39028">
                  <c:v>-2.1961440000000001E-3</c:v>
                </c:pt>
                <c:pt idx="39029">
                  <c:v>-1.1286591E-2</c:v>
                </c:pt>
                <c:pt idx="39030">
                  <c:v>-1.4097557E-2</c:v>
                </c:pt>
                <c:pt idx="39031">
                  <c:v>-3.3068400000000001E-3</c:v>
                </c:pt>
                <c:pt idx="39032">
                  <c:v>-9.9050869999999999E-3</c:v>
                </c:pt>
                <c:pt idx="39033">
                  <c:v>-8.3976559999999999E-3</c:v>
                </c:pt>
                <c:pt idx="39034">
                  <c:v>-6.2362349999999997E-3</c:v>
                </c:pt>
                <c:pt idx="39035">
                  <c:v>-2.3312889999999998E-3</c:v>
                </c:pt>
                <c:pt idx="39036">
                  <c:v>-4.79205E-3</c:v>
                </c:pt>
                <c:pt idx="39037">
                  <c:v>3.9307699999999998E-4</c:v>
                </c:pt>
                <c:pt idx="39038">
                  <c:v>-4.2634600000000002E-3</c:v>
                </c:pt>
                <c:pt idx="39039">
                  <c:v>-8.3660350000000008E-3</c:v>
                </c:pt>
                <c:pt idx="39040">
                  <c:v>4.5116799999999997E-3</c:v>
                </c:pt>
                <c:pt idx="39041">
                  <c:v>-7.0387059999999996E-3</c:v>
                </c:pt>
                <c:pt idx="39042">
                  <c:v>-6.4120649999999998E-3</c:v>
                </c:pt>
                <c:pt idx="39043">
                  <c:v>1.0314499999999999E-3</c:v>
                </c:pt>
                <c:pt idx="39044">
                  <c:v>2.7937300000000002E-4</c:v>
                </c:pt>
                <c:pt idx="39045">
                  <c:v>-4.5609179999999997E-3</c:v>
                </c:pt>
                <c:pt idx="39046">
                  <c:v>-6.8989059999999998E-3</c:v>
                </c:pt>
                <c:pt idx="39047">
                  <c:v>-2.6168889999999998E-3</c:v>
                </c:pt>
                <c:pt idx="39048">
                  <c:v>1.1160639999999999E-3</c:v>
                </c:pt>
                <c:pt idx="39049">
                  <c:v>-3.7686909999999998E-3</c:v>
                </c:pt>
                <c:pt idx="39050">
                  <c:v>-2.6925069999999998E-3</c:v>
                </c:pt>
                <c:pt idx="39051">
                  <c:v>-4.8395970000000002E-3</c:v>
                </c:pt>
                <c:pt idx="39052">
                  <c:v>-2.0358220000000001E-3</c:v>
                </c:pt>
                <c:pt idx="39053">
                  <c:v>-3.7099640000000001E-3</c:v>
                </c:pt>
                <c:pt idx="39054">
                  <c:v>-7.4128229999999998E-3</c:v>
                </c:pt>
                <c:pt idx="39055">
                  <c:v>-5.9627630000000003E-3</c:v>
                </c:pt>
                <c:pt idx="39056">
                  <c:v>1.09062E-3</c:v>
                </c:pt>
                <c:pt idx="39057">
                  <c:v>-7.0785450000000003E-3</c:v>
                </c:pt>
                <c:pt idx="39058">
                  <c:v>-9.2082750000000001E-3</c:v>
                </c:pt>
                <c:pt idx="39059">
                  <c:v>-6.1039529999999996E-3</c:v>
                </c:pt>
                <c:pt idx="39060">
                  <c:v>-2.4945710000000001E-3</c:v>
                </c:pt>
                <c:pt idx="39061">
                  <c:v>-3.2698599999999999E-3</c:v>
                </c:pt>
                <c:pt idx="39062">
                  <c:v>-7.6302599999999998E-4</c:v>
                </c:pt>
                <c:pt idx="39063">
                  <c:v>-1.0007741000000001E-2</c:v>
                </c:pt>
                <c:pt idx="39064">
                  <c:v>-5.3565310000000003E-3</c:v>
                </c:pt>
                <c:pt idx="39065">
                  <c:v>-2.1515869999999999E-3</c:v>
                </c:pt>
                <c:pt idx="39066">
                  <c:v>-5.2315319999999997E-3</c:v>
                </c:pt>
                <c:pt idx="39067">
                  <c:v>-9.9925269999999993E-3</c:v>
                </c:pt>
                <c:pt idx="39068">
                  <c:v>-6.5922029999999996E-3</c:v>
                </c:pt>
                <c:pt idx="39069">
                  <c:v>-3.8132439999999999E-3</c:v>
                </c:pt>
                <c:pt idx="39070">
                  <c:v>-1.274229E-2</c:v>
                </c:pt>
                <c:pt idx="39071">
                  <c:v>-2.2908440000000002E-3</c:v>
                </c:pt>
                <c:pt idx="39072">
                  <c:v>1.41421E-4</c:v>
                </c:pt>
                <c:pt idx="39073">
                  <c:v>-1.0137037999999999E-2</c:v>
                </c:pt>
                <c:pt idx="39074">
                  <c:v>-1.0840112000000001E-2</c:v>
                </c:pt>
                <c:pt idx="39075">
                  <c:v>-3.3483060000000001E-3</c:v>
                </c:pt>
                <c:pt idx="39076">
                  <c:v>-1.724843E-3</c:v>
                </c:pt>
                <c:pt idx="39077">
                  <c:v>-1.1093996E-2</c:v>
                </c:pt>
                <c:pt idx="39078">
                  <c:v>-6.4347969999999999E-3</c:v>
                </c:pt>
                <c:pt idx="39079">
                  <c:v>-9.4784610000000005E-3</c:v>
                </c:pt>
                <c:pt idx="39080">
                  <c:v>-3.0860760000000001E-3</c:v>
                </c:pt>
                <c:pt idx="39081">
                  <c:v>-2.0056940000000001E-3</c:v>
                </c:pt>
                <c:pt idx="39082">
                  <c:v>-7.125887E-3</c:v>
                </c:pt>
                <c:pt idx="39083">
                  <c:v>-7.8901890000000006E-3</c:v>
                </c:pt>
                <c:pt idx="39084">
                  <c:v>-6.6155989999999998E-3</c:v>
                </c:pt>
                <c:pt idx="39085">
                  <c:v>-6.9590939999999999E-3</c:v>
                </c:pt>
                <c:pt idx="39086">
                  <c:v>-1.2016437E-2</c:v>
                </c:pt>
                <c:pt idx="39087">
                  <c:v>-8.8948529999999994E-3</c:v>
                </c:pt>
                <c:pt idx="39088">
                  <c:v>-1.3301439999999999E-3</c:v>
                </c:pt>
                <c:pt idx="39089">
                  <c:v>-5.1463430000000003E-3</c:v>
                </c:pt>
                <c:pt idx="39090">
                  <c:v>-6.5953690000000002E-3</c:v>
                </c:pt>
                <c:pt idx="39091">
                  <c:v>-3.8183240000000001E-3</c:v>
                </c:pt>
                <c:pt idx="39092">
                  <c:v>-6.0473899999999997E-3</c:v>
                </c:pt>
                <c:pt idx="39093">
                  <c:v>-7.5692709999999998E-3</c:v>
                </c:pt>
                <c:pt idx="39094">
                  <c:v>-4.6930569999999996E-3</c:v>
                </c:pt>
                <c:pt idx="39095">
                  <c:v>-8.1016370000000001E-3</c:v>
                </c:pt>
                <c:pt idx="39096">
                  <c:v>-5.5516599999999999E-3</c:v>
                </c:pt>
                <c:pt idx="39097">
                  <c:v>-5.4127059999999998E-3</c:v>
                </c:pt>
                <c:pt idx="39098">
                  <c:v>-6.8521440000000001E-3</c:v>
                </c:pt>
                <c:pt idx="39099">
                  <c:v>-4.0384389999999996E-3</c:v>
                </c:pt>
                <c:pt idx="39100">
                  <c:v>-5.7569769999999999E-3</c:v>
                </c:pt>
                <c:pt idx="39101">
                  <c:v>-3.6279200000000002E-3</c:v>
                </c:pt>
                <c:pt idx="39102">
                  <c:v>-3.9461670000000004E-3</c:v>
                </c:pt>
                <c:pt idx="39103">
                  <c:v>-4.7504890000000001E-3</c:v>
                </c:pt>
                <c:pt idx="39104">
                  <c:v>-7.4844899999999999E-3</c:v>
                </c:pt>
                <c:pt idx="39105">
                  <c:v>-8.5826349999999999E-3</c:v>
                </c:pt>
                <c:pt idx="39106">
                  <c:v>-4.9769799999999998E-3</c:v>
                </c:pt>
                <c:pt idx="39107">
                  <c:v>-4.2553089999999997E-3</c:v>
                </c:pt>
                <c:pt idx="39108">
                  <c:v>-4.7519880000000004E-3</c:v>
                </c:pt>
                <c:pt idx="39109">
                  <c:v>-8.5386969999999996E-3</c:v>
                </c:pt>
                <c:pt idx="39110">
                  <c:v>-7.0047160000000002E-3</c:v>
                </c:pt>
                <c:pt idx="39111">
                  <c:v>-7.5208560000000002E-3</c:v>
                </c:pt>
                <c:pt idx="39112">
                  <c:v>-2.3695040000000001E-3</c:v>
                </c:pt>
                <c:pt idx="39113">
                  <c:v>-7.3150369999999999E-3</c:v>
                </c:pt>
                <c:pt idx="39114">
                  <c:v>-6.675612E-3</c:v>
                </c:pt>
                <c:pt idx="39115">
                  <c:v>-3.9520199999999997E-3</c:v>
                </c:pt>
                <c:pt idx="39116">
                  <c:v>-8.5656810000000003E-3</c:v>
                </c:pt>
                <c:pt idx="39117">
                  <c:v>-2.4389469999999999E-3</c:v>
                </c:pt>
                <c:pt idx="39118">
                  <c:v>-7.1189199999999999E-3</c:v>
                </c:pt>
                <c:pt idx="39119">
                  <c:v>-6.8835509999999999E-3</c:v>
                </c:pt>
                <c:pt idx="39120">
                  <c:v>-3.9607319999999998E-3</c:v>
                </c:pt>
                <c:pt idx="39121">
                  <c:v>-7.6673970000000003E-3</c:v>
                </c:pt>
                <c:pt idx="39122">
                  <c:v>-5.7893349999999996E-3</c:v>
                </c:pt>
                <c:pt idx="39123">
                  <c:v>-6.9429569999999996E-3</c:v>
                </c:pt>
                <c:pt idx="39124">
                  <c:v>-3.9184040000000003E-3</c:v>
                </c:pt>
                <c:pt idx="39125">
                  <c:v>-2.7186670000000001E-3</c:v>
                </c:pt>
                <c:pt idx="39126">
                  <c:v>-2.367662E-3</c:v>
                </c:pt>
                <c:pt idx="39127">
                  <c:v>-3.0798290000000001E-3</c:v>
                </c:pt>
                <c:pt idx="39128">
                  <c:v>-4.3938320000000003E-3</c:v>
                </c:pt>
                <c:pt idx="39129">
                  <c:v>-3.7204600000000001E-3</c:v>
                </c:pt>
                <c:pt idx="39130">
                  <c:v>1.916386E-3</c:v>
                </c:pt>
                <c:pt idx="39131">
                  <c:v>4.0439799999999999E-4</c:v>
                </c:pt>
                <c:pt idx="39132">
                  <c:v>-3.2385399999999998E-3</c:v>
                </c:pt>
                <c:pt idx="39133">
                  <c:v>-5.0811809999999997E-3</c:v>
                </c:pt>
                <c:pt idx="39134">
                  <c:v>-3.9794310000000003E-3</c:v>
                </c:pt>
                <c:pt idx="39135">
                  <c:v>-5.1750400000000001E-4</c:v>
                </c:pt>
                <c:pt idx="39136">
                  <c:v>-4.8001329999999998E-3</c:v>
                </c:pt>
                <c:pt idx="39137">
                  <c:v>-4.9830079999999997E-3</c:v>
                </c:pt>
                <c:pt idx="39138">
                  <c:v>-5.7252309999999999E-3</c:v>
                </c:pt>
                <c:pt idx="39139">
                  <c:v>-1.9320959999999999E-3</c:v>
                </c:pt>
                <c:pt idx="39140">
                  <c:v>4.1734670000000001E-3</c:v>
                </c:pt>
                <c:pt idx="39141">
                  <c:v>-4.1799380000000002E-3</c:v>
                </c:pt>
                <c:pt idx="39142">
                  <c:v>-7.5602890000000004E-3</c:v>
                </c:pt>
                <c:pt idx="39143">
                  <c:v>3.5522319999999998E-3</c:v>
                </c:pt>
                <c:pt idx="39144">
                  <c:v>-1.595658E-3</c:v>
                </c:pt>
                <c:pt idx="39145">
                  <c:v>-8.8546860000000005E-3</c:v>
                </c:pt>
                <c:pt idx="39146">
                  <c:v>-7.805134E-3</c:v>
                </c:pt>
                <c:pt idx="39147">
                  <c:v>-3.4815639999999999E-3</c:v>
                </c:pt>
                <c:pt idx="39148">
                  <c:v>-5.2477729999999998E-3</c:v>
                </c:pt>
                <c:pt idx="39149">
                  <c:v>-6.9981380000000001E-3</c:v>
                </c:pt>
                <c:pt idx="39150">
                  <c:v>-3.606335E-3</c:v>
                </c:pt>
                <c:pt idx="39151">
                  <c:v>-9.0849899999999994E-3</c:v>
                </c:pt>
                <c:pt idx="39152">
                  <c:v>-3.4454809999999998E-3</c:v>
                </c:pt>
                <c:pt idx="39153">
                  <c:v>-2.5093799999999999E-3</c:v>
                </c:pt>
                <c:pt idx="39154">
                  <c:v>-1.0920133E-2</c:v>
                </c:pt>
                <c:pt idx="39155">
                  <c:v>-7.8868210000000005E-3</c:v>
                </c:pt>
                <c:pt idx="39156">
                  <c:v>4.4754099999999998E-4</c:v>
                </c:pt>
                <c:pt idx="39157">
                  <c:v>-7.7145149999999999E-3</c:v>
                </c:pt>
                <c:pt idx="39158">
                  <c:v>-1.3801701E-2</c:v>
                </c:pt>
                <c:pt idx="39159">
                  <c:v>-6.304484E-3</c:v>
                </c:pt>
                <c:pt idx="39160">
                  <c:v>-5.8493499999999997E-3</c:v>
                </c:pt>
                <c:pt idx="39161">
                  <c:v>-7.0952070000000001E-3</c:v>
                </c:pt>
                <c:pt idx="39162">
                  <c:v>-1.7769955E-2</c:v>
                </c:pt>
                <c:pt idx="39163">
                  <c:v>-7.187293E-3</c:v>
                </c:pt>
                <c:pt idx="39164">
                  <c:v>-1.1125575E-2</c:v>
                </c:pt>
                <c:pt idx="39165">
                  <c:v>-2.0632800000000001E-4</c:v>
                </c:pt>
                <c:pt idx="39166">
                  <c:v>-6.0809949999999996E-3</c:v>
                </c:pt>
                <c:pt idx="39167">
                  <c:v>-1.0853554E-2</c:v>
                </c:pt>
                <c:pt idx="39168">
                  <c:v>-3.1298540000000001E-3</c:v>
                </c:pt>
                <c:pt idx="39169">
                  <c:v>-8.7161430000000008E-3</c:v>
                </c:pt>
                <c:pt idx="39170">
                  <c:v>-2.0252955999999999E-2</c:v>
                </c:pt>
                <c:pt idx="39171">
                  <c:v>-9.5770400000000002E-3</c:v>
                </c:pt>
                <c:pt idx="39172">
                  <c:v>-4.6240919999999998E-3</c:v>
                </c:pt>
                <c:pt idx="39173">
                  <c:v>2.7722549999999999E-3</c:v>
                </c:pt>
                <c:pt idx="39174">
                  <c:v>6.6471550000000001E-3</c:v>
                </c:pt>
                <c:pt idx="39175">
                  <c:v>4.0036890000000004E-3</c:v>
                </c:pt>
                <c:pt idx="39176">
                  <c:v>-1.419039E-3</c:v>
                </c:pt>
                <c:pt idx="39177" formatCode="0.00E+00">
                  <c:v>-7.1734400000000002E-5</c:v>
                </c:pt>
                <c:pt idx="39178">
                  <c:v>4.2061010000000003E-3</c:v>
                </c:pt>
                <c:pt idx="39179">
                  <c:v>5.1789130000000003E-3</c:v>
                </c:pt>
                <c:pt idx="39180">
                  <c:v>-4.191419E-3</c:v>
                </c:pt>
                <c:pt idx="39181">
                  <c:v>7.3800030000000004E-3</c:v>
                </c:pt>
                <c:pt idx="39182">
                  <c:v>2.0255055000000001E-2</c:v>
                </c:pt>
                <c:pt idx="39183">
                  <c:v>7.670484E-3</c:v>
                </c:pt>
                <c:pt idx="39184">
                  <c:v>8.49047E-3</c:v>
                </c:pt>
                <c:pt idx="39185">
                  <c:v>1.4399205999999999E-2</c:v>
                </c:pt>
                <c:pt idx="39186">
                  <c:v>2.2130895000000001E-2</c:v>
                </c:pt>
                <c:pt idx="39187">
                  <c:v>1.1906600999999999E-2</c:v>
                </c:pt>
                <c:pt idx="39188">
                  <c:v>1.3514351000000001E-2</c:v>
                </c:pt>
                <c:pt idx="39189">
                  <c:v>1.5494389000000001E-2</c:v>
                </c:pt>
                <c:pt idx="39190">
                  <c:v>1.2552661E-2</c:v>
                </c:pt>
                <c:pt idx="39191">
                  <c:v>8.1453250000000001E-3</c:v>
                </c:pt>
                <c:pt idx="39192">
                  <c:v>1.7369183E-2</c:v>
                </c:pt>
                <c:pt idx="39193">
                  <c:v>1.2139351E-2</c:v>
                </c:pt>
                <c:pt idx="39194">
                  <c:v>1.0667955E-2</c:v>
                </c:pt>
                <c:pt idx="39195">
                  <c:v>1.3313774E-2</c:v>
                </c:pt>
                <c:pt idx="39196">
                  <c:v>1.1643706E-2</c:v>
                </c:pt>
                <c:pt idx="39197">
                  <c:v>4.4401520000000002E-3</c:v>
                </c:pt>
                <c:pt idx="39198">
                  <c:v>7.1935940000000002E-3</c:v>
                </c:pt>
                <c:pt idx="39199">
                  <c:v>6.1535749999999997E-3</c:v>
                </c:pt>
                <c:pt idx="39200">
                  <c:v>7.2721030000000002E-3</c:v>
                </c:pt>
                <c:pt idx="39201">
                  <c:v>1.9464473999999999E-2</c:v>
                </c:pt>
                <c:pt idx="39202">
                  <c:v>6.0908790000000004E-3</c:v>
                </c:pt>
                <c:pt idx="39203">
                  <c:v>6.5236010000000004E-3</c:v>
                </c:pt>
                <c:pt idx="39204">
                  <c:v>1.2942085000000001E-2</c:v>
                </c:pt>
                <c:pt idx="39205">
                  <c:v>9.4386569999999996E-3</c:v>
                </c:pt>
                <c:pt idx="39206">
                  <c:v>1.7945859999999999E-3</c:v>
                </c:pt>
                <c:pt idx="39207">
                  <c:v>8.9872330000000007E-3</c:v>
                </c:pt>
                <c:pt idx="39208">
                  <c:v>8.8474169999999998E-3</c:v>
                </c:pt>
                <c:pt idx="39209">
                  <c:v>3.0275800000000002E-3</c:v>
                </c:pt>
                <c:pt idx="39210">
                  <c:v>1.0413591E-2</c:v>
                </c:pt>
                <c:pt idx="39211">
                  <c:v>6.2511830000000004E-3</c:v>
                </c:pt>
                <c:pt idx="39212">
                  <c:v>2.4913320000000002E-3</c:v>
                </c:pt>
                <c:pt idx="39213">
                  <c:v>3.0858389999999999E-3</c:v>
                </c:pt>
                <c:pt idx="39214">
                  <c:v>7.2249239999999998E-3</c:v>
                </c:pt>
                <c:pt idx="39215">
                  <c:v>1.0934747999999999E-2</c:v>
                </c:pt>
                <c:pt idx="39216">
                  <c:v>5.450234E-3</c:v>
                </c:pt>
                <c:pt idx="39217">
                  <c:v>4.024723E-3</c:v>
                </c:pt>
                <c:pt idx="39218">
                  <c:v>6.0436650000000001E-3</c:v>
                </c:pt>
                <c:pt idx="39219">
                  <c:v>7.6536130000000001E-3</c:v>
                </c:pt>
                <c:pt idx="39220">
                  <c:v>2.727031E-3</c:v>
                </c:pt>
                <c:pt idx="39221">
                  <c:v>1.1654479000000001E-2</c:v>
                </c:pt>
                <c:pt idx="39222">
                  <c:v>1.7515297999999999E-2</c:v>
                </c:pt>
                <c:pt idx="39223">
                  <c:v>3.860914E-3</c:v>
                </c:pt>
                <c:pt idx="39224">
                  <c:v>2.2086889999999998E-3</c:v>
                </c:pt>
                <c:pt idx="39225">
                  <c:v>9.2442860000000009E-3</c:v>
                </c:pt>
                <c:pt idx="39226">
                  <c:v>9.3548069999999997E-3</c:v>
                </c:pt>
                <c:pt idx="39227">
                  <c:v>-1.8142189999999999E-3</c:v>
                </c:pt>
                <c:pt idx="39228">
                  <c:v>4.0567199999999998E-3</c:v>
                </c:pt>
                <c:pt idx="39229">
                  <c:v>1.2887569E-2</c:v>
                </c:pt>
                <c:pt idx="39230">
                  <c:v>5.0959589999999997E-3</c:v>
                </c:pt>
                <c:pt idx="39231">
                  <c:v>8.3321139999999998E-3</c:v>
                </c:pt>
                <c:pt idx="39232">
                  <c:v>6.6591159999999996E-3</c:v>
                </c:pt>
                <c:pt idx="39233">
                  <c:v>4.1954699999999998E-3</c:v>
                </c:pt>
                <c:pt idx="39234">
                  <c:v>8.4695780000000002E-3</c:v>
                </c:pt>
                <c:pt idx="39235">
                  <c:v>9.2197900000000003E-3</c:v>
                </c:pt>
                <c:pt idx="39236">
                  <c:v>5.8815179999999996E-3</c:v>
                </c:pt>
                <c:pt idx="39237">
                  <c:v>7.3060400000000004E-4</c:v>
                </c:pt>
                <c:pt idx="39238">
                  <c:v>-1.666774E-3</c:v>
                </c:pt>
                <c:pt idx="39239">
                  <c:v>3.673146E-3</c:v>
                </c:pt>
                <c:pt idx="39240">
                  <c:v>1.404399E-3</c:v>
                </c:pt>
                <c:pt idx="39241">
                  <c:v>-2.7207310000000001E-3</c:v>
                </c:pt>
                <c:pt idx="39242">
                  <c:v>-6.3574200000000001E-4</c:v>
                </c:pt>
                <c:pt idx="39243">
                  <c:v>-2.310898E-3</c:v>
                </c:pt>
                <c:pt idx="39244">
                  <c:v>-4.2174550000000002E-3</c:v>
                </c:pt>
                <c:pt idx="39245">
                  <c:v>-9.7398799999999994E-3</c:v>
                </c:pt>
                <c:pt idx="39246">
                  <c:v>-4.8884000000000002E-3</c:v>
                </c:pt>
                <c:pt idx="39247">
                  <c:v>-2.5275660000000002E-3</c:v>
                </c:pt>
                <c:pt idx="39248">
                  <c:v>-6.743883E-3</c:v>
                </c:pt>
                <c:pt idx="39249">
                  <c:v>-3.8362779999999998E-3</c:v>
                </c:pt>
                <c:pt idx="39250">
                  <c:v>-4.7047360000000002E-3</c:v>
                </c:pt>
                <c:pt idx="39251">
                  <c:v>-1.3244293000000001E-2</c:v>
                </c:pt>
                <c:pt idx="39252">
                  <c:v>-1.4016341999999999E-2</c:v>
                </c:pt>
                <c:pt idx="39253">
                  <c:v>-6.1981739999999999E-3</c:v>
                </c:pt>
                <c:pt idx="39254">
                  <c:v>-7.5673049999999999E-3</c:v>
                </c:pt>
                <c:pt idx="39255">
                  <c:v>-1.1480728000000001E-2</c:v>
                </c:pt>
                <c:pt idx="39256">
                  <c:v>-1.2174482E-2</c:v>
                </c:pt>
                <c:pt idx="39257">
                  <c:v>-1.9647356000000001E-2</c:v>
                </c:pt>
                <c:pt idx="39258">
                  <c:v>-1.1542559000000001E-2</c:v>
                </c:pt>
                <c:pt idx="39259">
                  <c:v>-1.0006821000000001E-2</c:v>
                </c:pt>
                <c:pt idx="39260">
                  <c:v>-1.5712909000000001E-2</c:v>
                </c:pt>
                <c:pt idx="39261">
                  <c:v>-1.1699192000000001E-2</c:v>
                </c:pt>
                <c:pt idx="39262">
                  <c:v>-1.0775074000000001E-2</c:v>
                </c:pt>
                <c:pt idx="39263">
                  <c:v>-1.7390208000000001E-2</c:v>
                </c:pt>
                <c:pt idx="39264">
                  <c:v>-1.4713733E-2</c:v>
                </c:pt>
                <c:pt idx="39265">
                  <c:v>-8.7737760000000005E-3</c:v>
                </c:pt>
                <c:pt idx="39266">
                  <c:v>-8.5316950000000006E-3</c:v>
                </c:pt>
                <c:pt idx="39267">
                  <c:v>-1.3702413E-2</c:v>
                </c:pt>
                <c:pt idx="39268">
                  <c:v>-1.654081E-2</c:v>
                </c:pt>
                <c:pt idx="39269">
                  <c:v>-1.1707288999999999E-2</c:v>
                </c:pt>
                <c:pt idx="39270">
                  <c:v>-1.0127769999999999E-2</c:v>
                </c:pt>
                <c:pt idx="39271">
                  <c:v>-1.217528E-2</c:v>
                </c:pt>
                <c:pt idx="39272">
                  <c:v>-1.5874145999999999E-2</c:v>
                </c:pt>
                <c:pt idx="39273">
                  <c:v>-7.2213440000000002E-3</c:v>
                </c:pt>
                <c:pt idx="39274">
                  <c:v>-9.1518699999999994E-3</c:v>
                </c:pt>
                <c:pt idx="39275">
                  <c:v>-1.2454455999999999E-2</c:v>
                </c:pt>
                <c:pt idx="39276">
                  <c:v>-2.0899871E-2</c:v>
                </c:pt>
                <c:pt idx="39277">
                  <c:v>-9.6219610000000001E-3</c:v>
                </c:pt>
                <c:pt idx="39278">
                  <c:v>-6.6512050000000003E-3</c:v>
                </c:pt>
                <c:pt idx="39279">
                  <c:v>-1.8256842999999998E-2</c:v>
                </c:pt>
                <c:pt idx="39280">
                  <c:v>-1.3082053999999999E-2</c:v>
                </c:pt>
                <c:pt idx="39281">
                  <c:v>-1.0746191E-2</c:v>
                </c:pt>
                <c:pt idx="39282">
                  <c:v>-4.5572709999999999E-3</c:v>
                </c:pt>
                <c:pt idx="39283">
                  <c:v>-1.9392027999999999E-2</c:v>
                </c:pt>
                <c:pt idx="39284">
                  <c:v>-1.1875788E-2</c:v>
                </c:pt>
                <c:pt idx="39285">
                  <c:v>-1.3786227E-2</c:v>
                </c:pt>
                <c:pt idx="39286">
                  <c:v>-1.1666885E-2</c:v>
                </c:pt>
                <c:pt idx="39287">
                  <c:v>-1.1056219000000001E-2</c:v>
                </c:pt>
                <c:pt idx="39288">
                  <c:v>-1.5823811E-2</c:v>
                </c:pt>
                <c:pt idx="39289">
                  <c:v>-1.6064520999999998E-2</c:v>
                </c:pt>
                <c:pt idx="39290">
                  <c:v>-1.1999474E-2</c:v>
                </c:pt>
                <c:pt idx="39291">
                  <c:v>-1.7069599000000001E-2</c:v>
                </c:pt>
                <c:pt idx="39292">
                  <c:v>-1.7849639E-2</c:v>
                </c:pt>
                <c:pt idx="39293">
                  <c:v>-1.3253937E-2</c:v>
                </c:pt>
                <c:pt idx="39294">
                  <c:v>-1.1203568000000001E-2</c:v>
                </c:pt>
                <c:pt idx="39295">
                  <c:v>-1.5476273E-2</c:v>
                </c:pt>
                <c:pt idx="39296">
                  <c:v>-1.3298872999999999E-2</c:v>
                </c:pt>
                <c:pt idx="39297">
                  <c:v>-1.1051274999999999E-2</c:v>
                </c:pt>
                <c:pt idx="39298">
                  <c:v>-1.2187112999999999E-2</c:v>
                </c:pt>
                <c:pt idx="39299">
                  <c:v>-1.3689592E-2</c:v>
                </c:pt>
                <c:pt idx="39300">
                  <c:v>-1.0311106E-2</c:v>
                </c:pt>
                <c:pt idx="39301">
                  <c:v>-8.4675540000000004E-3</c:v>
                </c:pt>
                <c:pt idx="39302">
                  <c:v>-9.1258869999999992E-3</c:v>
                </c:pt>
                <c:pt idx="39303">
                  <c:v>-1.2191145E-2</c:v>
                </c:pt>
                <c:pt idx="39304">
                  <c:v>-1.124732E-2</c:v>
                </c:pt>
                <c:pt idx="39305">
                  <c:v>-7.0998739999999999E-3</c:v>
                </c:pt>
                <c:pt idx="39306">
                  <c:v>-4.501428E-3</c:v>
                </c:pt>
                <c:pt idx="39307">
                  <c:v>-6.6350070000000001E-3</c:v>
                </c:pt>
                <c:pt idx="39308">
                  <c:v>-7.8954809999999993E-3</c:v>
                </c:pt>
                <c:pt idx="39309">
                  <c:v>-7.9219919999999992E-3</c:v>
                </c:pt>
                <c:pt idx="39310">
                  <c:v>-1.188877E-2</c:v>
                </c:pt>
                <c:pt idx="39311">
                  <c:v>-8.3709960000000003E-3</c:v>
                </c:pt>
                <c:pt idx="39312">
                  <c:v>-2.6787550000000001E-3</c:v>
                </c:pt>
                <c:pt idx="39313">
                  <c:v>-3.9054799999999998E-3</c:v>
                </c:pt>
                <c:pt idx="39314">
                  <c:v>-7.7204580000000004E-3</c:v>
                </c:pt>
                <c:pt idx="39315">
                  <c:v>-9.3957060000000002E-3</c:v>
                </c:pt>
                <c:pt idx="39316">
                  <c:v>-8.054538E-3</c:v>
                </c:pt>
                <c:pt idx="39317">
                  <c:v>-8.2711020000000007E-3</c:v>
                </c:pt>
                <c:pt idx="39318">
                  <c:v>-4.487815E-3</c:v>
                </c:pt>
                <c:pt idx="39319">
                  <c:v>-1.6063807999999999E-2</c:v>
                </c:pt>
                <c:pt idx="39320">
                  <c:v>-7.0242799999999995E-4</c:v>
                </c:pt>
                <c:pt idx="39321">
                  <c:v>-3.6528250000000002E-3</c:v>
                </c:pt>
                <c:pt idx="39322">
                  <c:v>-1.4021842E-2</c:v>
                </c:pt>
                <c:pt idx="39323">
                  <c:v>-1.1604678E-2</c:v>
                </c:pt>
                <c:pt idx="39324">
                  <c:v>-1.3315759999999999E-2</c:v>
                </c:pt>
                <c:pt idx="39325">
                  <c:v>-1.3315835999999999E-2</c:v>
                </c:pt>
                <c:pt idx="39326">
                  <c:v>-1.1708619E-2</c:v>
                </c:pt>
                <c:pt idx="39327">
                  <c:v>-9.0706820000000001E-3</c:v>
                </c:pt>
                <c:pt idx="39328">
                  <c:v>-1.7071085E-2</c:v>
                </c:pt>
                <c:pt idx="39329">
                  <c:v>-1.7799845000000002E-2</c:v>
                </c:pt>
                <c:pt idx="39330">
                  <c:v>-9.8527059999999993E-3</c:v>
                </c:pt>
                <c:pt idx="39331">
                  <c:v>-1.526521E-2</c:v>
                </c:pt>
                <c:pt idx="39332">
                  <c:v>-1.1098429999999999E-2</c:v>
                </c:pt>
                <c:pt idx="39333">
                  <c:v>-1.3888113000000001E-2</c:v>
                </c:pt>
                <c:pt idx="39334">
                  <c:v>-1.5989346000000002E-2</c:v>
                </c:pt>
                <c:pt idx="39335">
                  <c:v>-2.1352495999999999E-2</c:v>
                </c:pt>
                <c:pt idx="39336">
                  <c:v>-1.6505809999999999E-2</c:v>
                </c:pt>
                <c:pt idx="39337">
                  <c:v>-1.7661659E-2</c:v>
                </c:pt>
                <c:pt idx="39338">
                  <c:v>-1.4987311E-2</c:v>
                </c:pt>
                <c:pt idx="39339">
                  <c:v>-1.1992137E-2</c:v>
                </c:pt>
                <c:pt idx="39340">
                  <c:v>-2.451006E-2</c:v>
                </c:pt>
                <c:pt idx="39341">
                  <c:v>-1.8818847999999999E-2</c:v>
                </c:pt>
                <c:pt idx="39342">
                  <c:v>-1.7874224000000001E-2</c:v>
                </c:pt>
                <c:pt idx="39343">
                  <c:v>-1.6965392999999999E-2</c:v>
                </c:pt>
                <c:pt idx="39344">
                  <c:v>-2.4721582999999998E-2</c:v>
                </c:pt>
                <c:pt idx="39345">
                  <c:v>-1.1636904E-2</c:v>
                </c:pt>
                <c:pt idx="39346">
                  <c:v>-2.305867E-2</c:v>
                </c:pt>
                <c:pt idx="39347">
                  <c:v>-2.8180146999999999E-2</c:v>
                </c:pt>
                <c:pt idx="39348">
                  <c:v>-2.0646065000000002E-2</c:v>
                </c:pt>
                <c:pt idx="39349">
                  <c:v>-3.0808847E-2</c:v>
                </c:pt>
                <c:pt idx="39350">
                  <c:v>-2.2782614E-2</c:v>
                </c:pt>
                <c:pt idx="39351">
                  <c:v>-1.8646645999999999E-2</c:v>
                </c:pt>
                <c:pt idx="39352">
                  <c:v>-2.7740542E-2</c:v>
                </c:pt>
                <c:pt idx="39353">
                  <c:v>-2.3359731000000002E-2</c:v>
                </c:pt>
                <c:pt idx="39354">
                  <c:v>-2.1590594000000001E-2</c:v>
                </c:pt>
                <c:pt idx="39355">
                  <c:v>-2.8735231999999999E-2</c:v>
                </c:pt>
                <c:pt idx="39356">
                  <c:v>-2.6558366E-2</c:v>
                </c:pt>
                <c:pt idx="39357">
                  <c:v>-2.2236208E-2</c:v>
                </c:pt>
                <c:pt idx="39358">
                  <c:v>-2.5010689999999999E-2</c:v>
                </c:pt>
                <c:pt idx="39359">
                  <c:v>-2.9971594000000001E-2</c:v>
                </c:pt>
                <c:pt idx="39360">
                  <c:v>-2.4454322000000001E-2</c:v>
                </c:pt>
                <c:pt idx="39361">
                  <c:v>-3.2381649999999998E-2</c:v>
                </c:pt>
                <c:pt idx="39362">
                  <c:v>-3.1017579E-2</c:v>
                </c:pt>
                <c:pt idx="39363">
                  <c:v>-1.9372519000000001E-2</c:v>
                </c:pt>
                <c:pt idx="39364">
                  <c:v>-2.7520195000000001E-2</c:v>
                </c:pt>
                <c:pt idx="39365">
                  <c:v>-2.9622341999999999E-2</c:v>
                </c:pt>
                <c:pt idx="39366">
                  <c:v>-2.4324513999999998E-2</c:v>
                </c:pt>
                <c:pt idx="39367">
                  <c:v>-2.7861804E-2</c:v>
                </c:pt>
                <c:pt idx="39368">
                  <c:v>-3.0179285E-2</c:v>
                </c:pt>
                <c:pt idx="39369">
                  <c:v>-3.0666457000000001E-2</c:v>
                </c:pt>
                <c:pt idx="39370">
                  <c:v>-3.4844688999999998E-2</c:v>
                </c:pt>
                <c:pt idx="39371">
                  <c:v>-2.7054306E-2</c:v>
                </c:pt>
                <c:pt idx="39372">
                  <c:v>-3.3378514999999997E-2</c:v>
                </c:pt>
                <c:pt idx="39373">
                  <c:v>-3.3393144999999999E-2</c:v>
                </c:pt>
                <c:pt idx="39374">
                  <c:v>-3.0374451E-2</c:v>
                </c:pt>
                <c:pt idx="39375">
                  <c:v>-2.8274708999999999E-2</c:v>
                </c:pt>
                <c:pt idx="39376">
                  <c:v>-3.3368804000000002E-2</c:v>
                </c:pt>
                <c:pt idx="39377">
                  <c:v>-3.4741234000000003E-2</c:v>
                </c:pt>
                <c:pt idx="39378">
                  <c:v>-2.6881978000000001E-2</c:v>
                </c:pt>
                <c:pt idx="39379">
                  <c:v>-3.3831261000000001E-2</c:v>
                </c:pt>
                <c:pt idx="39380">
                  <c:v>-3.7281915999999998E-2</c:v>
                </c:pt>
                <c:pt idx="39381">
                  <c:v>-3.1423780999999998E-2</c:v>
                </c:pt>
                <c:pt idx="39382">
                  <c:v>-3.9861474000000001E-2</c:v>
                </c:pt>
                <c:pt idx="39383">
                  <c:v>-3.1712010999999998E-2</c:v>
                </c:pt>
                <c:pt idx="39384">
                  <c:v>-2.9915708999999999E-2</c:v>
                </c:pt>
                <c:pt idx="39385">
                  <c:v>-3.8059919999999997E-2</c:v>
                </c:pt>
                <c:pt idx="39386">
                  <c:v>-3.1853422999999999E-2</c:v>
                </c:pt>
                <c:pt idx="39387">
                  <c:v>-3.116091E-2</c:v>
                </c:pt>
                <c:pt idx="39388">
                  <c:v>-3.2926052999999997E-2</c:v>
                </c:pt>
                <c:pt idx="39389">
                  <c:v>-3.5014257E-2</c:v>
                </c:pt>
                <c:pt idx="39390">
                  <c:v>-4.1489462999999997E-2</c:v>
                </c:pt>
                <c:pt idx="39391">
                  <c:v>-2.8755102000000001E-2</c:v>
                </c:pt>
                <c:pt idx="39392">
                  <c:v>-3.3559445E-2</c:v>
                </c:pt>
                <c:pt idx="39393">
                  <c:v>-4.0074904000000001E-2</c:v>
                </c:pt>
                <c:pt idx="39394">
                  <c:v>-2.8922118E-2</c:v>
                </c:pt>
                <c:pt idx="39395">
                  <c:v>-3.3829301999999999E-2</c:v>
                </c:pt>
                <c:pt idx="39396">
                  <c:v>-3.3922777000000001E-2</c:v>
                </c:pt>
                <c:pt idx="39397">
                  <c:v>-3.8094166999999998E-2</c:v>
                </c:pt>
                <c:pt idx="39398">
                  <c:v>-2.8393600000000001E-2</c:v>
                </c:pt>
                <c:pt idx="39399">
                  <c:v>-3.2350440000000001E-2</c:v>
                </c:pt>
                <c:pt idx="39400">
                  <c:v>-4.0528741E-2</c:v>
                </c:pt>
                <c:pt idx="39401">
                  <c:v>-2.9415507E-2</c:v>
                </c:pt>
                <c:pt idx="39402">
                  <c:v>-3.275165E-2</c:v>
                </c:pt>
                <c:pt idx="39403">
                  <c:v>-3.2624173999999999E-2</c:v>
                </c:pt>
                <c:pt idx="39404">
                  <c:v>-3.3313397000000002E-2</c:v>
                </c:pt>
                <c:pt idx="39405">
                  <c:v>-3.0944292000000002E-2</c:v>
                </c:pt>
                <c:pt idx="39406">
                  <c:v>-3.1459610999999998E-2</c:v>
                </c:pt>
                <c:pt idx="39407">
                  <c:v>-2.6697347E-2</c:v>
                </c:pt>
                <c:pt idx="39408">
                  <c:v>-3.0353602E-2</c:v>
                </c:pt>
                <c:pt idx="39409">
                  <c:v>-3.4172576000000003E-2</c:v>
                </c:pt>
                <c:pt idx="39410">
                  <c:v>-3.4935824999999997E-2</c:v>
                </c:pt>
                <c:pt idx="39411">
                  <c:v>-2.7284164E-2</c:v>
                </c:pt>
                <c:pt idx="39412">
                  <c:v>-2.9110558000000002E-2</c:v>
                </c:pt>
                <c:pt idx="39413">
                  <c:v>-3.0236625999999999E-2</c:v>
                </c:pt>
                <c:pt idx="39414">
                  <c:v>-3.7721435999999997E-2</c:v>
                </c:pt>
                <c:pt idx="39415">
                  <c:v>-2.8058361E-2</c:v>
                </c:pt>
                <c:pt idx="39416">
                  <c:v>-3.2577745999999998E-2</c:v>
                </c:pt>
                <c:pt idx="39417">
                  <c:v>-3.4781381E-2</c:v>
                </c:pt>
                <c:pt idx="39418">
                  <c:v>-2.6868064000000001E-2</c:v>
                </c:pt>
                <c:pt idx="39419">
                  <c:v>-2.9063497000000001E-2</c:v>
                </c:pt>
                <c:pt idx="39420">
                  <c:v>-2.9059768E-2</c:v>
                </c:pt>
                <c:pt idx="39421">
                  <c:v>-3.2790277E-2</c:v>
                </c:pt>
                <c:pt idx="39422">
                  <c:v>-3.1348704999999998E-2</c:v>
                </c:pt>
                <c:pt idx="39423">
                  <c:v>-2.3763231999999999E-2</c:v>
                </c:pt>
                <c:pt idx="39424">
                  <c:v>-3.0757224E-2</c:v>
                </c:pt>
                <c:pt idx="39425">
                  <c:v>-2.8896514000000002E-2</c:v>
                </c:pt>
                <c:pt idx="39426">
                  <c:v>-3.0704271000000002E-2</c:v>
                </c:pt>
                <c:pt idx="39427">
                  <c:v>-2.7409669000000001E-2</c:v>
                </c:pt>
                <c:pt idx="39428">
                  <c:v>-2.1240456000000001E-2</c:v>
                </c:pt>
                <c:pt idx="39429">
                  <c:v>-2.5151197E-2</c:v>
                </c:pt>
                <c:pt idx="39430">
                  <c:v>-2.6801825000000001E-2</c:v>
                </c:pt>
                <c:pt idx="39431">
                  <c:v>-2.6048875999999999E-2</c:v>
                </c:pt>
                <c:pt idx="39432">
                  <c:v>-2.5820643000000001E-2</c:v>
                </c:pt>
                <c:pt idx="39433">
                  <c:v>-2.7903344E-2</c:v>
                </c:pt>
                <c:pt idx="39434">
                  <c:v>-2.7636230000000001E-2</c:v>
                </c:pt>
                <c:pt idx="39435">
                  <c:v>-2.2595815000000002E-2</c:v>
                </c:pt>
                <c:pt idx="39436">
                  <c:v>-2.3644568000000001E-2</c:v>
                </c:pt>
                <c:pt idx="39437">
                  <c:v>-2.2610575000000001E-2</c:v>
                </c:pt>
                <c:pt idx="39438">
                  <c:v>-2.2065425E-2</c:v>
                </c:pt>
                <c:pt idx="39439">
                  <c:v>-2.5119314E-2</c:v>
                </c:pt>
                <c:pt idx="39440">
                  <c:v>-3.0029648999999999E-2</c:v>
                </c:pt>
                <c:pt idx="39441">
                  <c:v>-2.5788043E-2</c:v>
                </c:pt>
                <c:pt idx="39442">
                  <c:v>-2.2120871E-2</c:v>
                </c:pt>
                <c:pt idx="39443">
                  <c:v>-2.831088E-2</c:v>
                </c:pt>
                <c:pt idx="39444">
                  <c:v>-2.9140987E-2</c:v>
                </c:pt>
                <c:pt idx="39445">
                  <c:v>-2.7471249999999999E-2</c:v>
                </c:pt>
                <c:pt idx="39446">
                  <c:v>-2.9902449000000001E-2</c:v>
                </c:pt>
                <c:pt idx="39447">
                  <c:v>-3.6593041999999999E-2</c:v>
                </c:pt>
                <c:pt idx="39448">
                  <c:v>-2.8981462E-2</c:v>
                </c:pt>
                <c:pt idx="39449">
                  <c:v>-2.9655587000000001E-2</c:v>
                </c:pt>
                <c:pt idx="39450">
                  <c:v>-3.2652176999999998E-2</c:v>
                </c:pt>
                <c:pt idx="39451">
                  <c:v>-4.3751894999999999E-2</c:v>
                </c:pt>
                <c:pt idx="39452">
                  <c:v>-3.1966340000000003E-2</c:v>
                </c:pt>
                <c:pt idx="39453">
                  <c:v>-3.3422776000000001E-2</c:v>
                </c:pt>
                <c:pt idx="39454">
                  <c:v>-3.5529070000000003E-2</c:v>
                </c:pt>
                <c:pt idx="39455">
                  <c:v>-3.8580071000000001E-2</c:v>
                </c:pt>
                <c:pt idx="39456">
                  <c:v>-3.3111534999999997E-2</c:v>
                </c:pt>
                <c:pt idx="39457">
                  <c:v>-3.7600979E-2</c:v>
                </c:pt>
                <c:pt idx="39458">
                  <c:v>-3.5757272999999999E-2</c:v>
                </c:pt>
                <c:pt idx="39459">
                  <c:v>-3.9110377000000002E-2</c:v>
                </c:pt>
                <c:pt idx="39460">
                  <c:v>-3.6992364E-2</c:v>
                </c:pt>
                <c:pt idx="39461">
                  <c:v>-3.718457E-2</c:v>
                </c:pt>
                <c:pt idx="39462">
                  <c:v>-3.4022331000000003E-2</c:v>
                </c:pt>
                <c:pt idx="39463">
                  <c:v>-3.9391607000000002E-2</c:v>
                </c:pt>
                <c:pt idx="39464">
                  <c:v>-4.0538366999999999E-2</c:v>
                </c:pt>
                <c:pt idx="39465">
                  <c:v>-3.2334685000000002E-2</c:v>
                </c:pt>
                <c:pt idx="39466">
                  <c:v>-3.8026661000000003E-2</c:v>
                </c:pt>
                <c:pt idx="39467">
                  <c:v>-3.4295647999999998E-2</c:v>
                </c:pt>
                <c:pt idx="39468">
                  <c:v>-3.9107978000000002E-2</c:v>
                </c:pt>
                <c:pt idx="39469">
                  <c:v>-3.4748804000000001E-2</c:v>
                </c:pt>
                <c:pt idx="39470">
                  <c:v>-3.0504525000000001E-2</c:v>
                </c:pt>
                <c:pt idx="39471">
                  <c:v>-3.2943945000000002E-2</c:v>
                </c:pt>
                <c:pt idx="39472">
                  <c:v>-3.3260594999999997E-2</c:v>
                </c:pt>
                <c:pt idx="39473">
                  <c:v>-2.5365994999999999E-2</c:v>
                </c:pt>
                <c:pt idx="39474">
                  <c:v>-2.7419293000000001E-2</c:v>
                </c:pt>
                <c:pt idx="39475">
                  <c:v>-3.0815847E-2</c:v>
                </c:pt>
                <c:pt idx="39476">
                  <c:v>-3.3224943999999999E-2</c:v>
                </c:pt>
                <c:pt idx="39477">
                  <c:v>-2.7545335000000001E-2</c:v>
                </c:pt>
                <c:pt idx="39478">
                  <c:v>-2.9923004999999999E-2</c:v>
                </c:pt>
                <c:pt idx="39479">
                  <c:v>-3.1094187999999998E-2</c:v>
                </c:pt>
                <c:pt idx="39480">
                  <c:v>-2.4002457000000001E-2</c:v>
                </c:pt>
                <c:pt idx="39481">
                  <c:v>-3.0011157E-2</c:v>
                </c:pt>
                <c:pt idx="39482">
                  <c:v>-3.2224773999999998E-2</c:v>
                </c:pt>
                <c:pt idx="39483">
                  <c:v>-2.9189229000000001E-2</c:v>
                </c:pt>
                <c:pt idx="39484">
                  <c:v>-2.5293554999999999E-2</c:v>
                </c:pt>
                <c:pt idx="39485">
                  <c:v>-3.1869471000000003E-2</c:v>
                </c:pt>
                <c:pt idx="39486">
                  <c:v>-2.7934918E-2</c:v>
                </c:pt>
                <c:pt idx="39487">
                  <c:v>-2.9460110000000001E-2</c:v>
                </c:pt>
                <c:pt idx="39488">
                  <c:v>-3.1112867999999998E-2</c:v>
                </c:pt>
                <c:pt idx="39489">
                  <c:v>-3.4129731000000003E-2</c:v>
                </c:pt>
                <c:pt idx="39490">
                  <c:v>-3.4741192999999997E-2</c:v>
                </c:pt>
                <c:pt idx="39491">
                  <c:v>-3.6369309000000002E-2</c:v>
                </c:pt>
                <c:pt idx="39492">
                  <c:v>-4.2739055999999997E-2</c:v>
                </c:pt>
                <c:pt idx="39493">
                  <c:v>-3.8513221E-2</c:v>
                </c:pt>
                <c:pt idx="39494">
                  <c:v>-3.8549975E-2</c:v>
                </c:pt>
                <c:pt idx="39495">
                  <c:v>-4.3069011999999997E-2</c:v>
                </c:pt>
                <c:pt idx="39496">
                  <c:v>-4.4524699000000001E-2</c:v>
                </c:pt>
                <c:pt idx="39497">
                  <c:v>-4.7303553999999998E-2</c:v>
                </c:pt>
                <c:pt idx="39498">
                  <c:v>-4.5265168000000001E-2</c:v>
                </c:pt>
                <c:pt idx="39499">
                  <c:v>-4.7723229999999998E-2</c:v>
                </c:pt>
                <c:pt idx="39500">
                  <c:v>-4.6862762000000002E-2</c:v>
                </c:pt>
                <c:pt idx="39501">
                  <c:v>-4.2008392999999998E-2</c:v>
                </c:pt>
                <c:pt idx="39502">
                  <c:v>-4.3685651999999998E-2</c:v>
                </c:pt>
                <c:pt idx="39503">
                  <c:v>-5.0057302999999997E-2</c:v>
                </c:pt>
                <c:pt idx="39504">
                  <c:v>-4.9874343000000002E-2</c:v>
                </c:pt>
                <c:pt idx="39505">
                  <c:v>-4.6664927000000002E-2</c:v>
                </c:pt>
                <c:pt idx="39506">
                  <c:v>-5.0973657999999998E-2</c:v>
                </c:pt>
                <c:pt idx="39507">
                  <c:v>-5.3607638999999999E-2</c:v>
                </c:pt>
                <c:pt idx="39508">
                  <c:v>-5.1261660000000001E-2</c:v>
                </c:pt>
                <c:pt idx="39509">
                  <c:v>-5.1517359999999998E-2</c:v>
                </c:pt>
                <c:pt idx="39510">
                  <c:v>-5.5639397E-2</c:v>
                </c:pt>
                <c:pt idx="39511">
                  <c:v>-5.4032906999999998E-2</c:v>
                </c:pt>
                <c:pt idx="39512">
                  <c:v>-5.4733850000000001E-2</c:v>
                </c:pt>
                <c:pt idx="39513">
                  <c:v>-5.0728640999999998E-2</c:v>
                </c:pt>
                <c:pt idx="39514">
                  <c:v>-5.3479425999999997E-2</c:v>
                </c:pt>
                <c:pt idx="39515">
                  <c:v>-4.9837895E-2</c:v>
                </c:pt>
                <c:pt idx="39516">
                  <c:v>-5.2492533000000001E-2</c:v>
                </c:pt>
                <c:pt idx="39517">
                  <c:v>-5.2993393999999999E-2</c:v>
                </c:pt>
                <c:pt idx="39518">
                  <c:v>-5.5792913E-2</c:v>
                </c:pt>
                <c:pt idx="39519">
                  <c:v>-5.5921391000000001E-2</c:v>
                </c:pt>
                <c:pt idx="39520">
                  <c:v>-5.5574912999999997E-2</c:v>
                </c:pt>
                <c:pt idx="39521">
                  <c:v>-5.4724797999999998E-2</c:v>
                </c:pt>
                <c:pt idx="39522">
                  <c:v>-5.6524827999999999E-2</c:v>
                </c:pt>
                <c:pt idx="39523">
                  <c:v>-5.1663458000000002E-2</c:v>
                </c:pt>
                <c:pt idx="39524">
                  <c:v>-5.6639042000000001E-2</c:v>
                </c:pt>
                <c:pt idx="39525">
                  <c:v>-5.7568598999999998E-2</c:v>
                </c:pt>
                <c:pt idx="39526">
                  <c:v>-5.8917757000000001E-2</c:v>
                </c:pt>
                <c:pt idx="39527">
                  <c:v>-6.0508530999999997E-2</c:v>
                </c:pt>
                <c:pt idx="39528">
                  <c:v>-5.7668272E-2</c:v>
                </c:pt>
                <c:pt idx="39529">
                  <c:v>-5.8263224000000002E-2</c:v>
                </c:pt>
                <c:pt idx="39530">
                  <c:v>-5.7356149000000002E-2</c:v>
                </c:pt>
                <c:pt idx="39531">
                  <c:v>-5.3866651000000002E-2</c:v>
                </c:pt>
                <c:pt idx="39532">
                  <c:v>-5.6012093999999998E-2</c:v>
                </c:pt>
                <c:pt idx="39533">
                  <c:v>-5.7346600999999997E-2</c:v>
                </c:pt>
                <c:pt idx="39534">
                  <c:v>-6.2137897999999997E-2</c:v>
                </c:pt>
                <c:pt idx="39535">
                  <c:v>-5.6997459E-2</c:v>
                </c:pt>
                <c:pt idx="39536">
                  <c:v>-5.8311727000000001E-2</c:v>
                </c:pt>
                <c:pt idx="39537">
                  <c:v>-5.9897724999999999E-2</c:v>
                </c:pt>
                <c:pt idx="39538">
                  <c:v>-6.0643937000000002E-2</c:v>
                </c:pt>
                <c:pt idx="39539">
                  <c:v>-5.7145227E-2</c:v>
                </c:pt>
                <c:pt idx="39540">
                  <c:v>-5.2961670000000002E-2</c:v>
                </c:pt>
                <c:pt idx="39541">
                  <c:v>-5.9272271000000001E-2</c:v>
                </c:pt>
                <c:pt idx="39542">
                  <c:v>-5.5193371999999997E-2</c:v>
                </c:pt>
                <c:pt idx="39543">
                  <c:v>-5.4584029999999999E-2</c:v>
                </c:pt>
                <c:pt idx="39544">
                  <c:v>-5.8525775000000002E-2</c:v>
                </c:pt>
                <c:pt idx="39545">
                  <c:v>-5.7205416000000002E-2</c:v>
                </c:pt>
                <c:pt idx="39546">
                  <c:v>-6.0945559000000003E-2</c:v>
                </c:pt>
                <c:pt idx="39547">
                  <c:v>-5.7186436E-2</c:v>
                </c:pt>
                <c:pt idx="39548">
                  <c:v>-5.3950429000000001E-2</c:v>
                </c:pt>
                <c:pt idx="39549">
                  <c:v>-5.4050899999999999E-2</c:v>
                </c:pt>
                <c:pt idx="39550">
                  <c:v>-6.2383662999999999E-2</c:v>
                </c:pt>
                <c:pt idx="39551">
                  <c:v>-5.6012860999999997E-2</c:v>
                </c:pt>
                <c:pt idx="39552">
                  <c:v>-5.7522341999999997E-2</c:v>
                </c:pt>
                <c:pt idx="39553">
                  <c:v>-6.5153322999999999E-2</c:v>
                </c:pt>
                <c:pt idx="39554">
                  <c:v>-6.5362914999999994E-2</c:v>
                </c:pt>
                <c:pt idx="39555">
                  <c:v>-6.1499532000000003E-2</c:v>
                </c:pt>
                <c:pt idx="39556">
                  <c:v>-6.0990874E-2</c:v>
                </c:pt>
                <c:pt idx="39557">
                  <c:v>-6.2991932E-2</c:v>
                </c:pt>
                <c:pt idx="39558">
                  <c:v>-6.7125164000000001E-2</c:v>
                </c:pt>
                <c:pt idx="39559">
                  <c:v>-5.7694253000000001E-2</c:v>
                </c:pt>
                <c:pt idx="39560">
                  <c:v>-6.0186438000000002E-2</c:v>
                </c:pt>
                <c:pt idx="39561">
                  <c:v>-6.5026522000000003E-2</c:v>
                </c:pt>
                <c:pt idx="39562">
                  <c:v>-6.1351355000000003E-2</c:v>
                </c:pt>
                <c:pt idx="39563">
                  <c:v>-5.7461514999999998E-2</c:v>
                </c:pt>
                <c:pt idx="39564">
                  <c:v>-5.8844496000000003E-2</c:v>
                </c:pt>
                <c:pt idx="39565">
                  <c:v>-5.9595183000000003E-2</c:v>
                </c:pt>
                <c:pt idx="39566">
                  <c:v>-5.8996505999999997E-2</c:v>
                </c:pt>
                <c:pt idx="39567">
                  <c:v>-6.0977634000000003E-2</c:v>
                </c:pt>
                <c:pt idx="39568">
                  <c:v>-6.3257568E-2</c:v>
                </c:pt>
                <c:pt idx="39569">
                  <c:v>-6.4680456999999997E-2</c:v>
                </c:pt>
                <c:pt idx="39570">
                  <c:v>-6.9231800999999996E-2</c:v>
                </c:pt>
                <c:pt idx="39571">
                  <c:v>-6.5628737000000006E-2</c:v>
                </c:pt>
                <c:pt idx="39572">
                  <c:v>-6.0604941000000002E-2</c:v>
                </c:pt>
                <c:pt idx="39573">
                  <c:v>-6.5520762999999996E-2</c:v>
                </c:pt>
                <c:pt idx="39574">
                  <c:v>-6.8688056999999997E-2</c:v>
                </c:pt>
                <c:pt idx="39575">
                  <c:v>-7.0369318E-2</c:v>
                </c:pt>
                <c:pt idx="39576">
                  <c:v>-6.5838753999999999E-2</c:v>
                </c:pt>
                <c:pt idx="39577">
                  <c:v>-7.1082993999999997E-2</c:v>
                </c:pt>
                <c:pt idx="39578">
                  <c:v>-7.1074738999999998E-2</c:v>
                </c:pt>
                <c:pt idx="39579">
                  <c:v>-7.1279152999999998E-2</c:v>
                </c:pt>
                <c:pt idx="39580">
                  <c:v>-6.9329187E-2</c:v>
                </c:pt>
                <c:pt idx="39581">
                  <c:v>-7.8117049999999993E-2</c:v>
                </c:pt>
                <c:pt idx="39582">
                  <c:v>-7.8364990999999995E-2</c:v>
                </c:pt>
                <c:pt idx="39583">
                  <c:v>-7.9279146999999994E-2</c:v>
                </c:pt>
                <c:pt idx="39584">
                  <c:v>-7.1758381999999996E-2</c:v>
                </c:pt>
                <c:pt idx="39585">
                  <c:v>-8.2439295999999995E-2</c:v>
                </c:pt>
                <c:pt idx="39586">
                  <c:v>-7.6083392E-2</c:v>
                </c:pt>
                <c:pt idx="39587">
                  <c:v>-7.5858547999999998E-2</c:v>
                </c:pt>
                <c:pt idx="39588">
                  <c:v>-7.5128570000000006E-2</c:v>
                </c:pt>
                <c:pt idx="39589">
                  <c:v>-7.0173465000000004E-2</c:v>
                </c:pt>
                <c:pt idx="39590">
                  <c:v>-8.4487154999999994E-2</c:v>
                </c:pt>
                <c:pt idx="39591">
                  <c:v>-8.3890944999999995E-2</c:v>
                </c:pt>
                <c:pt idx="39592">
                  <c:v>-8.0215781999999999E-2</c:v>
                </c:pt>
                <c:pt idx="39593">
                  <c:v>-8.6111179999999996E-2</c:v>
                </c:pt>
                <c:pt idx="39594">
                  <c:v>-8.7898961999999997E-2</c:v>
                </c:pt>
                <c:pt idx="39595">
                  <c:v>-8.0286913000000001E-2</c:v>
                </c:pt>
                <c:pt idx="39596">
                  <c:v>-7.3709175000000002E-2</c:v>
                </c:pt>
                <c:pt idx="39597">
                  <c:v>-8.4150150000000007E-2</c:v>
                </c:pt>
                <c:pt idx="39598">
                  <c:v>-8.8512138000000004E-2</c:v>
                </c:pt>
                <c:pt idx="39599">
                  <c:v>-8.4693506000000002E-2</c:v>
                </c:pt>
                <c:pt idx="39600">
                  <c:v>-8.4703632000000001E-2</c:v>
                </c:pt>
                <c:pt idx="39601">
                  <c:v>-8.9975431999999994E-2</c:v>
                </c:pt>
                <c:pt idx="39602">
                  <c:v>-9.2899852000000005E-2</c:v>
                </c:pt>
                <c:pt idx="39603">
                  <c:v>-8.8978856999999995E-2</c:v>
                </c:pt>
                <c:pt idx="39604">
                  <c:v>-8.7521307000000007E-2</c:v>
                </c:pt>
                <c:pt idx="39605">
                  <c:v>-8.3782135999999993E-2</c:v>
                </c:pt>
                <c:pt idx="39606">
                  <c:v>-8.2928598000000006E-2</c:v>
                </c:pt>
                <c:pt idx="39607">
                  <c:v>-9.0994014999999998E-2</c:v>
                </c:pt>
                <c:pt idx="39608">
                  <c:v>-9.5303543000000004E-2</c:v>
                </c:pt>
                <c:pt idx="39609">
                  <c:v>-8.6778715000000006E-2</c:v>
                </c:pt>
                <c:pt idx="39610">
                  <c:v>-8.7120138E-2</c:v>
                </c:pt>
                <c:pt idx="39611">
                  <c:v>-9.8211214000000005E-2</c:v>
                </c:pt>
                <c:pt idx="39612">
                  <c:v>-8.5122846000000002E-2</c:v>
                </c:pt>
                <c:pt idx="39613">
                  <c:v>-8.2723408999999998E-2</c:v>
                </c:pt>
                <c:pt idx="39614">
                  <c:v>-8.3990276000000003E-2</c:v>
                </c:pt>
                <c:pt idx="39615">
                  <c:v>-8.8822015000000004E-2</c:v>
                </c:pt>
                <c:pt idx="39616">
                  <c:v>-9.1498494E-2</c:v>
                </c:pt>
                <c:pt idx="39617">
                  <c:v>-8.9991979E-2</c:v>
                </c:pt>
                <c:pt idx="39618">
                  <c:v>-8.6910702000000006E-2</c:v>
                </c:pt>
                <c:pt idx="39619">
                  <c:v>-9.7072518999999996E-2</c:v>
                </c:pt>
                <c:pt idx="39620">
                  <c:v>-8.4910660999999998E-2</c:v>
                </c:pt>
                <c:pt idx="39621">
                  <c:v>-8.6504839E-2</c:v>
                </c:pt>
                <c:pt idx="39622">
                  <c:v>-8.5110404000000001E-2</c:v>
                </c:pt>
                <c:pt idx="39623">
                  <c:v>-8.3865985000000004E-2</c:v>
                </c:pt>
                <c:pt idx="39624">
                  <c:v>-8.8262602999999995E-2</c:v>
                </c:pt>
                <c:pt idx="39625">
                  <c:v>-7.2700232000000004E-2</c:v>
                </c:pt>
                <c:pt idx="39626">
                  <c:v>-8.9588403999999996E-2</c:v>
                </c:pt>
                <c:pt idx="39627">
                  <c:v>-8.3055429E-2</c:v>
                </c:pt>
                <c:pt idx="39628">
                  <c:v>-7.4874735999999997E-2</c:v>
                </c:pt>
                <c:pt idx="39629">
                  <c:v>-8.3836078999999994E-2</c:v>
                </c:pt>
                <c:pt idx="39630">
                  <c:v>-8.5831054000000004E-2</c:v>
                </c:pt>
                <c:pt idx="39631">
                  <c:v>-0.101998143</c:v>
                </c:pt>
                <c:pt idx="39632">
                  <c:v>-9.5919475000000004E-2</c:v>
                </c:pt>
                <c:pt idx="39633">
                  <c:v>-9.2403590999999993E-2</c:v>
                </c:pt>
                <c:pt idx="39634">
                  <c:v>-9.4755694000000001E-2</c:v>
                </c:pt>
                <c:pt idx="39635">
                  <c:v>-9.3804255000000003E-2</c:v>
                </c:pt>
                <c:pt idx="39636">
                  <c:v>-9.0822309000000004E-2</c:v>
                </c:pt>
                <c:pt idx="39637">
                  <c:v>-9.2796139E-2</c:v>
                </c:pt>
                <c:pt idx="39638">
                  <c:v>-9.3256064E-2</c:v>
                </c:pt>
                <c:pt idx="39639">
                  <c:v>-0.10078398099999999</c:v>
                </c:pt>
                <c:pt idx="39640">
                  <c:v>-0.110445663</c:v>
                </c:pt>
                <c:pt idx="39641">
                  <c:v>-0.10275960000000001</c:v>
                </c:pt>
                <c:pt idx="39642">
                  <c:v>-0.10016115</c:v>
                </c:pt>
                <c:pt idx="39643">
                  <c:v>-0.10769313599999999</c:v>
                </c:pt>
                <c:pt idx="39644">
                  <c:v>-0.104937032</c:v>
                </c:pt>
                <c:pt idx="39645">
                  <c:v>-9.6766568999999997E-2</c:v>
                </c:pt>
                <c:pt idx="39646">
                  <c:v>-9.9288054000000001E-2</c:v>
                </c:pt>
                <c:pt idx="39647">
                  <c:v>-0.10179039099999999</c:v>
                </c:pt>
                <c:pt idx="39648">
                  <c:v>-0.10268122</c:v>
                </c:pt>
                <c:pt idx="39649">
                  <c:v>-0.103105918</c:v>
                </c:pt>
                <c:pt idx="39650">
                  <c:v>-0.101942383</c:v>
                </c:pt>
                <c:pt idx="39651">
                  <c:v>-9.1301724000000001E-2</c:v>
                </c:pt>
                <c:pt idx="39652">
                  <c:v>-9.9986032000000002E-2</c:v>
                </c:pt>
                <c:pt idx="39653">
                  <c:v>-9.7586735999999993E-2</c:v>
                </c:pt>
                <c:pt idx="39654">
                  <c:v>-0.100730337</c:v>
                </c:pt>
                <c:pt idx="39655">
                  <c:v>-9.5216796000000006E-2</c:v>
                </c:pt>
                <c:pt idx="39656">
                  <c:v>-8.4652304999999997E-2</c:v>
                </c:pt>
                <c:pt idx="39657">
                  <c:v>-9.6913612999999996E-2</c:v>
                </c:pt>
                <c:pt idx="39658">
                  <c:v>-0.108706892</c:v>
                </c:pt>
                <c:pt idx="39659">
                  <c:v>-0.106019989</c:v>
                </c:pt>
                <c:pt idx="39660">
                  <c:v>-0.110196628</c:v>
                </c:pt>
                <c:pt idx="39661">
                  <c:v>-0.105104133</c:v>
                </c:pt>
                <c:pt idx="39662">
                  <c:v>-0.10948529799999999</c:v>
                </c:pt>
                <c:pt idx="39663">
                  <c:v>-0.10604635599999999</c:v>
                </c:pt>
                <c:pt idx="39664">
                  <c:v>-0.111196116</c:v>
                </c:pt>
                <c:pt idx="39665">
                  <c:v>-0.10699178299999999</c:v>
                </c:pt>
                <c:pt idx="39666">
                  <c:v>-0.108672</c:v>
                </c:pt>
                <c:pt idx="39667">
                  <c:v>-0.115143016</c:v>
                </c:pt>
                <c:pt idx="39668">
                  <c:v>-0.110694468</c:v>
                </c:pt>
                <c:pt idx="39669">
                  <c:v>-0.11472563400000001</c:v>
                </c:pt>
                <c:pt idx="39670">
                  <c:v>-0.110437945</c:v>
                </c:pt>
                <c:pt idx="39671">
                  <c:v>-0.111043274</c:v>
                </c:pt>
                <c:pt idx="39672">
                  <c:v>-0.110738344</c:v>
                </c:pt>
                <c:pt idx="39673">
                  <c:v>-0.113059804</c:v>
                </c:pt>
                <c:pt idx="39674">
                  <c:v>-0.107155308</c:v>
                </c:pt>
                <c:pt idx="39675">
                  <c:v>-0.107573055</c:v>
                </c:pt>
                <c:pt idx="39676">
                  <c:v>-0.113812573</c:v>
                </c:pt>
                <c:pt idx="39677">
                  <c:v>-0.11146840500000001</c:v>
                </c:pt>
                <c:pt idx="39678">
                  <c:v>-0.11240130700000001</c:v>
                </c:pt>
                <c:pt idx="39679">
                  <c:v>-0.12145069999999999</c:v>
                </c:pt>
                <c:pt idx="39680">
                  <c:v>-0.110213228</c:v>
                </c:pt>
                <c:pt idx="39681">
                  <c:v>-0.103573531</c:v>
                </c:pt>
                <c:pt idx="39682">
                  <c:v>-0.103762083</c:v>
                </c:pt>
                <c:pt idx="39683">
                  <c:v>-9.5555708000000003E-2</c:v>
                </c:pt>
                <c:pt idx="39684">
                  <c:v>-0.102958232</c:v>
                </c:pt>
                <c:pt idx="39685">
                  <c:v>-0.107091203</c:v>
                </c:pt>
                <c:pt idx="39686">
                  <c:v>-0.1086891</c:v>
                </c:pt>
                <c:pt idx="39687">
                  <c:v>-0.10874758700000001</c:v>
                </c:pt>
                <c:pt idx="39688">
                  <c:v>-0.110236563</c:v>
                </c:pt>
                <c:pt idx="39689">
                  <c:v>-0.10506285</c:v>
                </c:pt>
                <c:pt idx="39690">
                  <c:v>-0.105775513</c:v>
                </c:pt>
                <c:pt idx="39691">
                  <c:v>-9.9757030999999996E-2</c:v>
                </c:pt>
                <c:pt idx="39692">
                  <c:v>-0.10154560999999999</c:v>
                </c:pt>
                <c:pt idx="39693">
                  <c:v>-9.8250336999999993E-2</c:v>
                </c:pt>
                <c:pt idx="39694">
                  <c:v>-0.100111619</c:v>
                </c:pt>
                <c:pt idx="39695">
                  <c:v>-9.5926039000000005E-2</c:v>
                </c:pt>
                <c:pt idx="39696">
                  <c:v>-0.107949145</c:v>
                </c:pt>
                <c:pt idx="39697">
                  <c:v>-0.101175509</c:v>
                </c:pt>
                <c:pt idx="39698">
                  <c:v>-0.10612419200000001</c:v>
                </c:pt>
                <c:pt idx="39699">
                  <c:v>-0.105633035</c:v>
                </c:pt>
                <c:pt idx="39700">
                  <c:v>-0.103295043</c:v>
                </c:pt>
                <c:pt idx="39701">
                  <c:v>-0.104292616</c:v>
                </c:pt>
                <c:pt idx="39702">
                  <c:v>-0.11077980699999999</c:v>
                </c:pt>
                <c:pt idx="39703">
                  <c:v>-0.106140018</c:v>
                </c:pt>
                <c:pt idx="39704">
                  <c:v>-0.100464284</c:v>
                </c:pt>
                <c:pt idx="39705">
                  <c:v>-0.110867091</c:v>
                </c:pt>
                <c:pt idx="39706">
                  <c:v>-9.7621858000000006E-2</c:v>
                </c:pt>
                <c:pt idx="39707">
                  <c:v>-0.109816782</c:v>
                </c:pt>
                <c:pt idx="39708">
                  <c:v>-0.10939040799999999</c:v>
                </c:pt>
                <c:pt idx="39709">
                  <c:v>-9.7945220999999999E-2</c:v>
                </c:pt>
                <c:pt idx="39710">
                  <c:v>-0.10043980199999999</c:v>
                </c:pt>
                <c:pt idx="39711">
                  <c:v>-0.105277114</c:v>
                </c:pt>
                <c:pt idx="39712">
                  <c:v>-9.9155306999999998E-2</c:v>
                </c:pt>
                <c:pt idx="39713">
                  <c:v>-0.101920657</c:v>
                </c:pt>
                <c:pt idx="39714">
                  <c:v>-9.6527494000000005E-2</c:v>
                </c:pt>
                <c:pt idx="39715">
                  <c:v>-9.6770138000000006E-2</c:v>
                </c:pt>
                <c:pt idx="39716">
                  <c:v>-9.5976776999999999E-2</c:v>
                </c:pt>
                <c:pt idx="39717">
                  <c:v>-9.4065889999999999E-2</c:v>
                </c:pt>
                <c:pt idx="39718">
                  <c:v>-9.8296322000000005E-2</c:v>
                </c:pt>
                <c:pt idx="39719">
                  <c:v>-9.9693908999999997E-2</c:v>
                </c:pt>
                <c:pt idx="39720">
                  <c:v>-9.1043427999999996E-2</c:v>
                </c:pt>
                <c:pt idx="39721">
                  <c:v>-9.4323799E-2</c:v>
                </c:pt>
                <c:pt idx="39722">
                  <c:v>-9.6212513999999999E-2</c:v>
                </c:pt>
                <c:pt idx="39723">
                  <c:v>-9.4529554000000002E-2</c:v>
                </c:pt>
                <c:pt idx="39724">
                  <c:v>-9.7316548000000003E-2</c:v>
                </c:pt>
                <c:pt idx="39725">
                  <c:v>-9.1788887999999999E-2</c:v>
                </c:pt>
                <c:pt idx="39726">
                  <c:v>-9.0813643999999999E-2</c:v>
                </c:pt>
                <c:pt idx="39727">
                  <c:v>-9.0144686000000002E-2</c:v>
                </c:pt>
                <c:pt idx="39728">
                  <c:v>-9.3303196000000005E-2</c:v>
                </c:pt>
                <c:pt idx="39729">
                  <c:v>-9.1264582999999996E-2</c:v>
                </c:pt>
                <c:pt idx="39730">
                  <c:v>-8.7540149999999997E-2</c:v>
                </c:pt>
                <c:pt idx="39731">
                  <c:v>-9.4258628999999997E-2</c:v>
                </c:pt>
                <c:pt idx="39732">
                  <c:v>-9.1399454000000005E-2</c:v>
                </c:pt>
                <c:pt idx="39733">
                  <c:v>-9.9388286000000006E-2</c:v>
                </c:pt>
                <c:pt idx="39734">
                  <c:v>-9.5856406000000005E-2</c:v>
                </c:pt>
                <c:pt idx="39735">
                  <c:v>-9.2739105000000002E-2</c:v>
                </c:pt>
                <c:pt idx="39736">
                  <c:v>-9.3579069000000001E-2</c:v>
                </c:pt>
                <c:pt idx="39737">
                  <c:v>-9.4374775999999994E-2</c:v>
                </c:pt>
                <c:pt idx="39738">
                  <c:v>-9.4665325999999994E-2</c:v>
                </c:pt>
                <c:pt idx="39739">
                  <c:v>-9.2536389999999996E-2</c:v>
                </c:pt>
                <c:pt idx="39740">
                  <c:v>-9.0116373999999999E-2</c:v>
                </c:pt>
                <c:pt idx="39741">
                  <c:v>-9.6190057999999995E-2</c:v>
                </c:pt>
                <c:pt idx="39742">
                  <c:v>-9.3796409999999997E-2</c:v>
                </c:pt>
                <c:pt idx="39743">
                  <c:v>-9.4956561999999994E-2</c:v>
                </c:pt>
                <c:pt idx="39744">
                  <c:v>-9.3835369000000002E-2</c:v>
                </c:pt>
                <c:pt idx="39745">
                  <c:v>-9.8711140000000003E-2</c:v>
                </c:pt>
                <c:pt idx="39746">
                  <c:v>-9.3679896999999998E-2</c:v>
                </c:pt>
                <c:pt idx="39747">
                  <c:v>-9.3455985000000005E-2</c:v>
                </c:pt>
                <c:pt idx="39748">
                  <c:v>-9.1022386999999996E-2</c:v>
                </c:pt>
                <c:pt idx="39749">
                  <c:v>-9.1590828999999999E-2</c:v>
                </c:pt>
                <c:pt idx="39750">
                  <c:v>-9.6470542000000006E-2</c:v>
                </c:pt>
                <c:pt idx="39751">
                  <c:v>-9.1979197999999998E-2</c:v>
                </c:pt>
                <c:pt idx="39752">
                  <c:v>-9.1291569000000003E-2</c:v>
                </c:pt>
                <c:pt idx="39753">
                  <c:v>-9.4879761000000007E-2</c:v>
                </c:pt>
                <c:pt idx="39754">
                  <c:v>-9.6894174999999999E-2</c:v>
                </c:pt>
                <c:pt idx="39755">
                  <c:v>-9.3490206000000006E-2</c:v>
                </c:pt>
                <c:pt idx="39756">
                  <c:v>-9.0310127000000004E-2</c:v>
                </c:pt>
                <c:pt idx="39757">
                  <c:v>-8.3317405999999997E-2</c:v>
                </c:pt>
                <c:pt idx="39758">
                  <c:v>-9.4135173000000003E-2</c:v>
                </c:pt>
                <c:pt idx="39759">
                  <c:v>-8.1453769999999995E-2</c:v>
                </c:pt>
                <c:pt idx="39760">
                  <c:v>-8.8248029000000006E-2</c:v>
                </c:pt>
                <c:pt idx="39761">
                  <c:v>-8.8801100999999993E-2</c:v>
                </c:pt>
                <c:pt idx="39762">
                  <c:v>-9.6388973000000003E-2</c:v>
                </c:pt>
                <c:pt idx="39763">
                  <c:v>-8.7675936999999995E-2</c:v>
                </c:pt>
                <c:pt idx="39764">
                  <c:v>-8.3276666999999999E-2</c:v>
                </c:pt>
                <c:pt idx="39765">
                  <c:v>-8.9323296999999996E-2</c:v>
                </c:pt>
                <c:pt idx="39766">
                  <c:v>-8.4088586000000007E-2</c:v>
                </c:pt>
                <c:pt idx="39767">
                  <c:v>-8.1602477000000007E-2</c:v>
                </c:pt>
                <c:pt idx="39768">
                  <c:v>-8.6192965999999996E-2</c:v>
                </c:pt>
                <c:pt idx="39769">
                  <c:v>-8.0000034999999997E-2</c:v>
                </c:pt>
                <c:pt idx="39770">
                  <c:v>-8.1967309000000002E-2</c:v>
                </c:pt>
                <c:pt idx="39771">
                  <c:v>-8.2428432999999995E-2</c:v>
                </c:pt>
                <c:pt idx="39772">
                  <c:v>-8.4219671999999995E-2</c:v>
                </c:pt>
                <c:pt idx="39773">
                  <c:v>-8.6836762999999997E-2</c:v>
                </c:pt>
                <c:pt idx="39774">
                  <c:v>-8.3481713999999999E-2</c:v>
                </c:pt>
                <c:pt idx="39775">
                  <c:v>-7.8084551000000002E-2</c:v>
                </c:pt>
                <c:pt idx="39776">
                  <c:v>-7.6338582000000002E-2</c:v>
                </c:pt>
                <c:pt idx="39777">
                  <c:v>-7.5445488000000005E-2</c:v>
                </c:pt>
                <c:pt idx="39778">
                  <c:v>-8.2136147000000007E-2</c:v>
                </c:pt>
                <c:pt idx="39779">
                  <c:v>-7.7607438000000001E-2</c:v>
                </c:pt>
                <c:pt idx="39780">
                  <c:v>-8.4596902000000002E-2</c:v>
                </c:pt>
                <c:pt idx="39781">
                  <c:v>-8.3674430999999994E-2</c:v>
                </c:pt>
                <c:pt idx="39782">
                  <c:v>-7.6035686000000005E-2</c:v>
                </c:pt>
                <c:pt idx="39783">
                  <c:v>-7.4166900999999993E-2</c:v>
                </c:pt>
                <c:pt idx="39784">
                  <c:v>-7.0498131000000006E-2</c:v>
                </c:pt>
                <c:pt idx="39785">
                  <c:v>-7.3728009999999997E-2</c:v>
                </c:pt>
                <c:pt idx="39786">
                  <c:v>-7.6914221000000005E-2</c:v>
                </c:pt>
                <c:pt idx="39787">
                  <c:v>-7.6342560000000004E-2</c:v>
                </c:pt>
                <c:pt idx="39788">
                  <c:v>-7.1263916999999996E-2</c:v>
                </c:pt>
                <c:pt idx="39789">
                  <c:v>-6.6630422999999994E-2</c:v>
                </c:pt>
                <c:pt idx="39790">
                  <c:v>-6.9537795999999999E-2</c:v>
                </c:pt>
                <c:pt idx="39791">
                  <c:v>-6.7684934000000002E-2</c:v>
                </c:pt>
                <c:pt idx="39792">
                  <c:v>-6.7195445000000006E-2</c:v>
                </c:pt>
                <c:pt idx="39793">
                  <c:v>-6.5547257999999997E-2</c:v>
                </c:pt>
                <c:pt idx="39794">
                  <c:v>-6.7625061E-2</c:v>
                </c:pt>
                <c:pt idx="39795">
                  <c:v>-6.5720408999999994E-2</c:v>
                </c:pt>
                <c:pt idx="39796">
                  <c:v>-5.8707244999999998E-2</c:v>
                </c:pt>
                <c:pt idx="39797">
                  <c:v>-6.3054501999999998E-2</c:v>
                </c:pt>
                <c:pt idx="39798">
                  <c:v>-5.7395822999999999E-2</c:v>
                </c:pt>
                <c:pt idx="39799">
                  <c:v>-5.8374601999999998E-2</c:v>
                </c:pt>
                <c:pt idx="39800">
                  <c:v>-5.6000925999999999E-2</c:v>
                </c:pt>
                <c:pt idx="39801">
                  <c:v>-5.4840587000000003E-2</c:v>
                </c:pt>
                <c:pt idx="39802">
                  <c:v>-5.3890902999999997E-2</c:v>
                </c:pt>
                <c:pt idx="39803">
                  <c:v>-5.5629797000000002E-2</c:v>
                </c:pt>
                <c:pt idx="39804">
                  <c:v>-4.7931927999999999E-2</c:v>
                </c:pt>
                <c:pt idx="39805">
                  <c:v>-5.2637666E-2</c:v>
                </c:pt>
                <c:pt idx="39806">
                  <c:v>-4.8710837999999999E-2</c:v>
                </c:pt>
                <c:pt idx="39807">
                  <c:v>-4.3927655000000003E-2</c:v>
                </c:pt>
                <c:pt idx="39808">
                  <c:v>-4.9619362E-2</c:v>
                </c:pt>
                <c:pt idx="39809">
                  <c:v>-4.8593126E-2</c:v>
                </c:pt>
                <c:pt idx="39810">
                  <c:v>-4.6160593999999999E-2</c:v>
                </c:pt>
                <c:pt idx="39811">
                  <c:v>-5.0022811E-2</c:v>
                </c:pt>
                <c:pt idx="39812">
                  <c:v>-4.5671739000000003E-2</c:v>
                </c:pt>
                <c:pt idx="39813">
                  <c:v>-4.7924906000000003E-2</c:v>
                </c:pt>
                <c:pt idx="39814">
                  <c:v>-4.4165321E-2</c:v>
                </c:pt>
                <c:pt idx="39815">
                  <c:v>-5.2243125000000001E-2</c:v>
                </c:pt>
                <c:pt idx="39816">
                  <c:v>-4.6745560999999998E-2</c:v>
                </c:pt>
                <c:pt idx="39817">
                  <c:v>-5.0910126E-2</c:v>
                </c:pt>
                <c:pt idx="39818">
                  <c:v>-4.5075404999999999E-2</c:v>
                </c:pt>
                <c:pt idx="39819">
                  <c:v>-5.2503500000000002E-2</c:v>
                </c:pt>
                <c:pt idx="39820">
                  <c:v>-5.3226284999999998E-2</c:v>
                </c:pt>
                <c:pt idx="39821">
                  <c:v>-4.7329884000000003E-2</c:v>
                </c:pt>
                <c:pt idx="39822">
                  <c:v>-4.9003947999999999E-2</c:v>
                </c:pt>
                <c:pt idx="39823">
                  <c:v>-5.1949754000000001E-2</c:v>
                </c:pt>
                <c:pt idx="39824">
                  <c:v>-4.9446381999999997E-2</c:v>
                </c:pt>
                <c:pt idx="39825">
                  <c:v>-5.3244125000000003E-2</c:v>
                </c:pt>
                <c:pt idx="39826">
                  <c:v>-5.2260886999999999E-2</c:v>
                </c:pt>
                <c:pt idx="39827">
                  <c:v>-4.9754929000000003E-2</c:v>
                </c:pt>
                <c:pt idx="39828">
                  <c:v>-4.8796456000000002E-2</c:v>
                </c:pt>
                <c:pt idx="39829">
                  <c:v>-4.9660864999999998E-2</c:v>
                </c:pt>
                <c:pt idx="39830">
                  <c:v>-4.7927144999999997E-2</c:v>
                </c:pt>
                <c:pt idx="39831">
                  <c:v>-4.2377713999999997E-2</c:v>
                </c:pt>
                <c:pt idx="39832">
                  <c:v>-4.270475E-2</c:v>
                </c:pt>
                <c:pt idx="39833">
                  <c:v>-4.1780174000000003E-2</c:v>
                </c:pt>
                <c:pt idx="39834">
                  <c:v>-4.5191683000000003E-2</c:v>
                </c:pt>
                <c:pt idx="39835">
                  <c:v>-4.5751437999999998E-2</c:v>
                </c:pt>
                <c:pt idx="39836">
                  <c:v>-4.6865173000000003E-2</c:v>
                </c:pt>
                <c:pt idx="39837">
                  <c:v>-4.0075272000000002E-2</c:v>
                </c:pt>
                <c:pt idx="39838">
                  <c:v>-4.4175472E-2</c:v>
                </c:pt>
                <c:pt idx="39839">
                  <c:v>-4.7460433000000003E-2</c:v>
                </c:pt>
                <c:pt idx="39840">
                  <c:v>-4.8543273999999997E-2</c:v>
                </c:pt>
                <c:pt idx="39841">
                  <c:v>-4.7523747999999998E-2</c:v>
                </c:pt>
                <c:pt idx="39842">
                  <c:v>-4.1178501999999999E-2</c:v>
                </c:pt>
                <c:pt idx="39843">
                  <c:v>-4.1817244000000003E-2</c:v>
                </c:pt>
                <c:pt idx="39844">
                  <c:v>-4.7235976999999998E-2</c:v>
                </c:pt>
                <c:pt idx="39845">
                  <c:v>-3.9484903000000002E-2</c:v>
                </c:pt>
                <c:pt idx="39846">
                  <c:v>-4.3046347999999998E-2</c:v>
                </c:pt>
                <c:pt idx="39847">
                  <c:v>-4.2416807000000001E-2</c:v>
                </c:pt>
                <c:pt idx="39848">
                  <c:v>-4.4733491E-2</c:v>
                </c:pt>
                <c:pt idx="39849">
                  <c:v>-3.8657811E-2</c:v>
                </c:pt>
                <c:pt idx="39850">
                  <c:v>-4.6942905E-2</c:v>
                </c:pt>
                <c:pt idx="39851">
                  <c:v>-4.6172231000000001E-2</c:v>
                </c:pt>
                <c:pt idx="39852">
                  <c:v>-4.1177473999999999E-2</c:v>
                </c:pt>
                <c:pt idx="39853">
                  <c:v>-3.7884663999999998E-2</c:v>
                </c:pt>
                <c:pt idx="39854">
                  <c:v>-3.7555497E-2</c:v>
                </c:pt>
                <c:pt idx="39855">
                  <c:v>-3.7812068999999997E-2</c:v>
                </c:pt>
                <c:pt idx="39856">
                  <c:v>-3.6276220999999997E-2</c:v>
                </c:pt>
                <c:pt idx="39857">
                  <c:v>-3.0536279E-2</c:v>
                </c:pt>
                <c:pt idx="39858">
                  <c:v>-3.1999688999999998E-2</c:v>
                </c:pt>
                <c:pt idx="39859">
                  <c:v>-2.9896553999999999E-2</c:v>
                </c:pt>
                <c:pt idx="39860">
                  <c:v>-2.6411805E-2</c:v>
                </c:pt>
                <c:pt idx="39861">
                  <c:v>-2.6232984000000001E-2</c:v>
                </c:pt>
                <c:pt idx="39862">
                  <c:v>-2.2540245E-2</c:v>
                </c:pt>
                <c:pt idx="39863">
                  <c:v>-3.2519020000000003E-2</c:v>
                </c:pt>
                <c:pt idx="39864">
                  <c:v>-2.6373510999999999E-2</c:v>
                </c:pt>
                <c:pt idx="39865">
                  <c:v>-2.6862622999999999E-2</c:v>
                </c:pt>
                <c:pt idx="39866">
                  <c:v>-1.9158363000000001E-2</c:v>
                </c:pt>
                <c:pt idx="39867">
                  <c:v>-2.6787899E-2</c:v>
                </c:pt>
                <c:pt idx="39868">
                  <c:v>-2.8032926999999999E-2</c:v>
                </c:pt>
                <c:pt idx="39869">
                  <c:v>-2.6055208999999999E-2</c:v>
                </c:pt>
                <c:pt idx="39870">
                  <c:v>-2.5129757999999999E-2</c:v>
                </c:pt>
                <c:pt idx="39871">
                  <c:v>-1.9740845999999999E-2</c:v>
                </c:pt>
                <c:pt idx="39872">
                  <c:v>-2.2268186999999998E-2</c:v>
                </c:pt>
                <c:pt idx="39873">
                  <c:v>-1.8535860000000001E-2</c:v>
                </c:pt>
                <c:pt idx="39874">
                  <c:v>-1.8818953999999999E-2</c:v>
                </c:pt>
                <c:pt idx="39875">
                  <c:v>-1.9256357000000002E-2</c:v>
                </c:pt>
                <c:pt idx="39876">
                  <c:v>-1.9374334999999999E-2</c:v>
                </c:pt>
                <c:pt idx="39877">
                  <c:v>-1.9408689999999999E-2</c:v>
                </c:pt>
                <c:pt idx="39878">
                  <c:v>-1.8803619000000001E-2</c:v>
                </c:pt>
                <c:pt idx="39879">
                  <c:v>-1.819293E-2</c:v>
                </c:pt>
                <c:pt idx="39880">
                  <c:v>-1.7695451000000001E-2</c:v>
                </c:pt>
                <c:pt idx="39881">
                  <c:v>-2.2032138E-2</c:v>
                </c:pt>
                <c:pt idx="39882">
                  <c:v>-1.6706347E-2</c:v>
                </c:pt>
                <c:pt idx="39883">
                  <c:v>-1.8326360999999999E-2</c:v>
                </c:pt>
                <c:pt idx="39884">
                  <c:v>-2.2847077E-2</c:v>
                </c:pt>
                <c:pt idx="39885">
                  <c:v>-2.1492625000000001E-2</c:v>
                </c:pt>
                <c:pt idx="39886">
                  <c:v>-1.7695223999999999E-2</c:v>
                </c:pt>
                <c:pt idx="39887">
                  <c:v>-1.4384488000000001E-2</c:v>
                </c:pt>
                <c:pt idx="39888">
                  <c:v>-2.0119870000000002E-2</c:v>
                </c:pt>
                <c:pt idx="39889">
                  <c:v>-1.8723315000000001E-2</c:v>
                </c:pt>
                <c:pt idx="39890">
                  <c:v>-1.4207127E-2</c:v>
                </c:pt>
                <c:pt idx="39891">
                  <c:v>-1.1942695999999999E-2</c:v>
                </c:pt>
                <c:pt idx="39892">
                  <c:v>-1.5867131E-2</c:v>
                </c:pt>
                <c:pt idx="39893">
                  <c:v>-2.5447877000000001E-2</c:v>
                </c:pt>
                <c:pt idx="39894">
                  <c:v>-1.691138E-2</c:v>
                </c:pt>
                <c:pt idx="39895">
                  <c:v>-1.9059109000000001E-2</c:v>
                </c:pt>
                <c:pt idx="39896">
                  <c:v>-1.897948E-2</c:v>
                </c:pt>
                <c:pt idx="39897">
                  <c:v>-2.1137111E-2</c:v>
                </c:pt>
                <c:pt idx="39898">
                  <c:v>-1.7010010999999998E-2</c:v>
                </c:pt>
                <c:pt idx="39899">
                  <c:v>-2.1650881E-2</c:v>
                </c:pt>
                <c:pt idx="39900">
                  <c:v>-2.5094081000000001E-2</c:v>
                </c:pt>
                <c:pt idx="39901">
                  <c:v>-2.1490334E-2</c:v>
                </c:pt>
                <c:pt idx="39902">
                  <c:v>-2.2789423999999999E-2</c:v>
                </c:pt>
                <c:pt idx="39903">
                  <c:v>-2.4491332000000001E-2</c:v>
                </c:pt>
                <c:pt idx="39904">
                  <c:v>-2.0663038000000002E-2</c:v>
                </c:pt>
                <c:pt idx="39905">
                  <c:v>-2.3321636E-2</c:v>
                </c:pt>
                <c:pt idx="39906">
                  <c:v>-1.5755861999999999E-2</c:v>
                </c:pt>
                <c:pt idx="39907">
                  <c:v>-2.0928078999999999E-2</c:v>
                </c:pt>
                <c:pt idx="39908">
                  <c:v>-2.5775565E-2</c:v>
                </c:pt>
                <c:pt idx="39909">
                  <c:v>-2.4232361000000001E-2</c:v>
                </c:pt>
                <c:pt idx="39910">
                  <c:v>-1.7910282999999999E-2</c:v>
                </c:pt>
                <c:pt idx="39911">
                  <c:v>-2.1013882000000001E-2</c:v>
                </c:pt>
                <c:pt idx="39912">
                  <c:v>-2.5648049999999999E-2</c:v>
                </c:pt>
                <c:pt idx="39913">
                  <c:v>-2.3058921E-2</c:v>
                </c:pt>
                <c:pt idx="39914">
                  <c:v>-2.1485791000000001E-2</c:v>
                </c:pt>
                <c:pt idx="39915">
                  <c:v>-2.1380021999999999E-2</c:v>
                </c:pt>
                <c:pt idx="39916">
                  <c:v>-2.1176555999999999E-2</c:v>
                </c:pt>
                <c:pt idx="39917">
                  <c:v>-1.9538764E-2</c:v>
                </c:pt>
                <c:pt idx="39918">
                  <c:v>-1.8761120999999999E-2</c:v>
                </c:pt>
                <c:pt idx="39919">
                  <c:v>-1.3755175E-2</c:v>
                </c:pt>
                <c:pt idx="39920">
                  <c:v>-1.5699017999999999E-2</c:v>
                </c:pt>
                <c:pt idx="39921">
                  <c:v>-1.2684318E-2</c:v>
                </c:pt>
                <c:pt idx="39922">
                  <c:v>-1.4105229E-2</c:v>
                </c:pt>
                <c:pt idx="39923">
                  <c:v>-1.3548760999999999E-2</c:v>
                </c:pt>
                <c:pt idx="39924">
                  <c:v>-1.2173237999999999E-2</c:v>
                </c:pt>
                <c:pt idx="39925">
                  <c:v>-1.2671853E-2</c:v>
                </c:pt>
                <c:pt idx="39926">
                  <c:v>-8.6558060000000003E-3</c:v>
                </c:pt>
                <c:pt idx="39927">
                  <c:v>-1.0621757000000001E-2</c:v>
                </c:pt>
                <c:pt idx="39928">
                  <c:v>-6.3108979999999997E-3</c:v>
                </c:pt>
                <c:pt idx="39929">
                  <c:v>-5.9925229999999996E-3</c:v>
                </c:pt>
                <c:pt idx="39930">
                  <c:v>-5.9520429999999997E-3</c:v>
                </c:pt>
                <c:pt idx="39931">
                  <c:v>-8.4321629999999995E-3</c:v>
                </c:pt>
                <c:pt idx="39932">
                  <c:v>-6.1775299999999997E-3</c:v>
                </c:pt>
                <c:pt idx="39933">
                  <c:v>-5.1805810000000001E-3</c:v>
                </c:pt>
                <c:pt idx="39934">
                  <c:v>-4.5099980000000003E-3</c:v>
                </c:pt>
                <c:pt idx="39935">
                  <c:v>-1.0107107000000001E-2</c:v>
                </c:pt>
                <c:pt idx="39936">
                  <c:v>-6.2119400000000004E-4</c:v>
                </c:pt>
                <c:pt idx="39937">
                  <c:v>3.3072150000000001E-3</c:v>
                </c:pt>
                <c:pt idx="39938">
                  <c:v>-4.2493899999999999E-4</c:v>
                </c:pt>
                <c:pt idx="39939">
                  <c:v>-2.1998030000000002E-3</c:v>
                </c:pt>
                <c:pt idx="39940">
                  <c:v>-1.02563E-4</c:v>
                </c:pt>
                <c:pt idx="39941">
                  <c:v>1.0895600000000001E-3</c:v>
                </c:pt>
                <c:pt idx="39942">
                  <c:v>2.2834550000000002E-3</c:v>
                </c:pt>
                <c:pt idx="39943">
                  <c:v>2.5773549999999999E-3</c:v>
                </c:pt>
                <c:pt idx="39944">
                  <c:v>2.3312789999999999E-3</c:v>
                </c:pt>
                <c:pt idx="39945" formatCode="0.00E+00">
                  <c:v>1.3268099999999999E-5</c:v>
                </c:pt>
                <c:pt idx="39946">
                  <c:v>2.8402140000000002E-3</c:v>
                </c:pt>
                <c:pt idx="39947">
                  <c:v>7.0334430000000003E-3</c:v>
                </c:pt>
                <c:pt idx="39948">
                  <c:v>6.3948169999999997E-3</c:v>
                </c:pt>
                <c:pt idx="39949">
                  <c:v>9.6090629999999993E-3</c:v>
                </c:pt>
                <c:pt idx="39950">
                  <c:v>4.7352119999999999E-3</c:v>
                </c:pt>
                <c:pt idx="39951">
                  <c:v>5.7085920000000002E-3</c:v>
                </c:pt>
                <c:pt idx="39952">
                  <c:v>6.7898350000000001E-3</c:v>
                </c:pt>
                <c:pt idx="39953">
                  <c:v>1.1437548000000001E-2</c:v>
                </c:pt>
                <c:pt idx="39954">
                  <c:v>7.1700990000000001E-3</c:v>
                </c:pt>
                <c:pt idx="39955">
                  <c:v>1.0018595E-2</c:v>
                </c:pt>
                <c:pt idx="39956">
                  <c:v>1.3307067000000001E-2</c:v>
                </c:pt>
                <c:pt idx="39957">
                  <c:v>1.6302969E-2</c:v>
                </c:pt>
                <c:pt idx="39958">
                  <c:v>1.1125517999999999E-2</c:v>
                </c:pt>
                <c:pt idx="39959">
                  <c:v>6.2490030000000004E-3</c:v>
                </c:pt>
                <c:pt idx="39960">
                  <c:v>1.4875248000000001E-2</c:v>
                </c:pt>
                <c:pt idx="39961">
                  <c:v>2.0053659000000001E-2</c:v>
                </c:pt>
                <c:pt idx="39962">
                  <c:v>1.5289263000000001E-2</c:v>
                </c:pt>
                <c:pt idx="39963">
                  <c:v>1.94316E-2</c:v>
                </c:pt>
                <c:pt idx="39964">
                  <c:v>1.6192930000000001E-2</c:v>
                </c:pt>
                <c:pt idx="39965">
                  <c:v>2.3645459000000001E-2</c:v>
                </c:pt>
                <c:pt idx="39966">
                  <c:v>2.3918966E-2</c:v>
                </c:pt>
                <c:pt idx="39967">
                  <c:v>2.1977639E-2</c:v>
                </c:pt>
                <c:pt idx="39968">
                  <c:v>2.0197315E-2</c:v>
                </c:pt>
                <c:pt idx="39969">
                  <c:v>2.0591233E-2</c:v>
                </c:pt>
                <c:pt idx="39970">
                  <c:v>1.8859912E-2</c:v>
                </c:pt>
                <c:pt idx="39971">
                  <c:v>2.3416273000000001E-2</c:v>
                </c:pt>
                <c:pt idx="39972">
                  <c:v>3.0720523999999999E-2</c:v>
                </c:pt>
                <c:pt idx="39973">
                  <c:v>2.7985475999999999E-2</c:v>
                </c:pt>
                <c:pt idx="39974">
                  <c:v>1.5853444000000001E-2</c:v>
                </c:pt>
                <c:pt idx="39975">
                  <c:v>2.2555226000000001E-2</c:v>
                </c:pt>
                <c:pt idx="39976">
                  <c:v>2.2165606000000001E-2</c:v>
                </c:pt>
                <c:pt idx="39977">
                  <c:v>2.7635926000000002E-2</c:v>
                </c:pt>
                <c:pt idx="39978">
                  <c:v>2.5259854000000002E-2</c:v>
                </c:pt>
                <c:pt idx="39979">
                  <c:v>2.3577245E-2</c:v>
                </c:pt>
                <c:pt idx="39980">
                  <c:v>2.4591910000000002E-2</c:v>
                </c:pt>
                <c:pt idx="39981">
                  <c:v>2.8313514000000001E-2</c:v>
                </c:pt>
                <c:pt idx="39982">
                  <c:v>2.7100976999999998E-2</c:v>
                </c:pt>
                <c:pt idx="39983">
                  <c:v>3.0919561000000002E-2</c:v>
                </c:pt>
                <c:pt idx="39984">
                  <c:v>3.0825818000000001E-2</c:v>
                </c:pt>
                <c:pt idx="39985">
                  <c:v>2.8023329E-2</c:v>
                </c:pt>
                <c:pt idx="39986">
                  <c:v>2.5951124999999998E-2</c:v>
                </c:pt>
                <c:pt idx="39987">
                  <c:v>3.3830669000000001E-2</c:v>
                </c:pt>
                <c:pt idx="39988">
                  <c:v>2.7879035E-2</c:v>
                </c:pt>
                <c:pt idx="39989">
                  <c:v>3.0890933999999998E-2</c:v>
                </c:pt>
                <c:pt idx="39990">
                  <c:v>3.3159151999999997E-2</c:v>
                </c:pt>
                <c:pt idx="39991">
                  <c:v>2.1776172999999999E-2</c:v>
                </c:pt>
                <c:pt idx="39992">
                  <c:v>2.9557131E-2</c:v>
                </c:pt>
                <c:pt idx="39993">
                  <c:v>3.0923362999999999E-2</c:v>
                </c:pt>
                <c:pt idx="39994">
                  <c:v>2.6750454999999999E-2</c:v>
                </c:pt>
                <c:pt idx="39995">
                  <c:v>2.6601467E-2</c:v>
                </c:pt>
                <c:pt idx="39996">
                  <c:v>2.7666732999999999E-2</c:v>
                </c:pt>
                <c:pt idx="39997">
                  <c:v>3.4027003E-2</c:v>
                </c:pt>
                <c:pt idx="39998">
                  <c:v>3.2678380999999999E-2</c:v>
                </c:pt>
                <c:pt idx="39999">
                  <c:v>2.4494131999999998E-2</c:v>
                </c:pt>
                <c:pt idx="40000">
                  <c:v>2.5233159000000002E-2</c:v>
                </c:pt>
                <c:pt idx="40001">
                  <c:v>2.7866319000000001E-2</c:v>
                </c:pt>
                <c:pt idx="40002">
                  <c:v>2.5298233999999999E-2</c:v>
                </c:pt>
                <c:pt idx="40003">
                  <c:v>2.9088266000000002E-2</c:v>
                </c:pt>
                <c:pt idx="40004">
                  <c:v>2.3123316000000001E-2</c:v>
                </c:pt>
                <c:pt idx="40005">
                  <c:v>2.5467729000000001E-2</c:v>
                </c:pt>
                <c:pt idx="40006">
                  <c:v>2.7990542E-2</c:v>
                </c:pt>
                <c:pt idx="40007">
                  <c:v>2.1570421999999999E-2</c:v>
                </c:pt>
                <c:pt idx="40008">
                  <c:v>2.4155019E-2</c:v>
                </c:pt>
                <c:pt idx="40009">
                  <c:v>2.4234566999999999E-2</c:v>
                </c:pt>
                <c:pt idx="40010">
                  <c:v>3.2420859000000003E-2</c:v>
                </c:pt>
                <c:pt idx="40011">
                  <c:v>3.0572148E-2</c:v>
                </c:pt>
                <c:pt idx="40012">
                  <c:v>2.5311871999999999E-2</c:v>
                </c:pt>
                <c:pt idx="40013">
                  <c:v>2.4137871000000002E-2</c:v>
                </c:pt>
                <c:pt idx="40014">
                  <c:v>2.6162405999999999E-2</c:v>
                </c:pt>
                <c:pt idx="40015">
                  <c:v>2.2146242E-2</c:v>
                </c:pt>
                <c:pt idx="40016">
                  <c:v>2.2830673999999999E-2</c:v>
                </c:pt>
                <c:pt idx="40017">
                  <c:v>2.8975738000000001E-2</c:v>
                </c:pt>
                <c:pt idx="40018">
                  <c:v>2.9209296999999999E-2</c:v>
                </c:pt>
                <c:pt idx="40019">
                  <c:v>2.8907507999999998E-2</c:v>
                </c:pt>
                <c:pt idx="40020">
                  <c:v>2.458786E-2</c:v>
                </c:pt>
                <c:pt idx="40021">
                  <c:v>2.6012745E-2</c:v>
                </c:pt>
                <c:pt idx="40022">
                  <c:v>2.5432974000000001E-2</c:v>
                </c:pt>
                <c:pt idx="40023">
                  <c:v>2.5174279000000001E-2</c:v>
                </c:pt>
                <c:pt idx="40024">
                  <c:v>2.2069032999999998E-2</c:v>
                </c:pt>
                <c:pt idx="40025">
                  <c:v>2.2934474E-2</c:v>
                </c:pt>
                <c:pt idx="40026">
                  <c:v>2.5752898E-2</c:v>
                </c:pt>
                <c:pt idx="40027">
                  <c:v>2.4814425000000001E-2</c:v>
                </c:pt>
                <c:pt idx="40028">
                  <c:v>2.0669214000000002E-2</c:v>
                </c:pt>
                <c:pt idx="40029">
                  <c:v>2.3753138E-2</c:v>
                </c:pt>
                <c:pt idx="40030">
                  <c:v>3.2138102000000002E-2</c:v>
                </c:pt>
                <c:pt idx="40031">
                  <c:v>2.605729E-2</c:v>
                </c:pt>
                <c:pt idx="40032">
                  <c:v>2.7614706999999999E-2</c:v>
                </c:pt>
                <c:pt idx="40033">
                  <c:v>2.3622395000000001E-2</c:v>
                </c:pt>
                <c:pt idx="40034">
                  <c:v>2.5984619E-2</c:v>
                </c:pt>
                <c:pt idx="40035">
                  <c:v>2.9838901000000001E-2</c:v>
                </c:pt>
                <c:pt idx="40036">
                  <c:v>1.9579604E-2</c:v>
                </c:pt>
                <c:pt idx="40037">
                  <c:v>2.0071115E-2</c:v>
                </c:pt>
                <c:pt idx="40038">
                  <c:v>3.6144625E-2</c:v>
                </c:pt>
                <c:pt idx="40039">
                  <c:v>2.1231392000000002E-2</c:v>
                </c:pt>
                <c:pt idx="40040">
                  <c:v>2.0414333999999999E-2</c:v>
                </c:pt>
                <c:pt idx="40041">
                  <c:v>2.4519637E-2</c:v>
                </c:pt>
                <c:pt idx="40042">
                  <c:v>2.3493252999999999E-2</c:v>
                </c:pt>
                <c:pt idx="40043">
                  <c:v>2.1617111000000001E-2</c:v>
                </c:pt>
                <c:pt idx="40044">
                  <c:v>2.3945246E-2</c:v>
                </c:pt>
                <c:pt idx="40045">
                  <c:v>3.3906009000000001E-2</c:v>
                </c:pt>
                <c:pt idx="40046">
                  <c:v>1.8718535000000001E-2</c:v>
                </c:pt>
                <c:pt idx="40047">
                  <c:v>2.0941595E-2</c:v>
                </c:pt>
                <c:pt idx="40048">
                  <c:v>2.2888364000000001E-2</c:v>
                </c:pt>
                <c:pt idx="40049">
                  <c:v>2.1933284000000001E-2</c:v>
                </c:pt>
                <c:pt idx="40050">
                  <c:v>2.2979106999999999E-2</c:v>
                </c:pt>
                <c:pt idx="40051">
                  <c:v>2.4936914000000001E-2</c:v>
                </c:pt>
                <c:pt idx="40052">
                  <c:v>2.3001061999999999E-2</c:v>
                </c:pt>
                <c:pt idx="40053">
                  <c:v>2.3757454000000001E-2</c:v>
                </c:pt>
                <c:pt idx="40054">
                  <c:v>1.9301720000000001E-2</c:v>
                </c:pt>
                <c:pt idx="40055">
                  <c:v>1.9548532E-2</c:v>
                </c:pt>
                <c:pt idx="40056">
                  <c:v>2.0952017999999999E-2</c:v>
                </c:pt>
                <c:pt idx="40057">
                  <c:v>2.1815157000000002E-2</c:v>
                </c:pt>
                <c:pt idx="40058">
                  <c:v>1.8667834000000001E-2</c:v>
                </c:pt>
                <c:pt idx="40059">
                  <c:v>2.3520942999999999E-2</c:v>
                </c:pt>
                <c:pt idx="40060">
                  <c:v>2.5735094999999999E-2</c:v>
                </c:pt>
                <c:pt idx="40061">
                  <c:v>2.1276336E-2</c:v>
                </c:pt>
                <c:pt idx="40062">
                  <c:v>2.789722E-2</c:v>
                </c:pt>
                <c:pt idx="40063">
                  <c:v>2.6228695999999999E-2</c:v>
                </c:pt>
                <c:pt idx="40064">
                  <c:v>2.0131122000000001E-2</c:v>
                </c:pt>
                <c:pt idx="40065">
                  <c:v>2.0073034E-2</c:v>
                </c:pt>
                <c:pt idx="40066">
                  <c:v>2.3206775999999998E-2</c:v>
                </c:pt>
                <c:pt idx="40067">
                  <c:v>2.6790014000000001E-2</c:v>
                </c:pt>
                <c:pt idx="40068">
                  <c:v>1.9795752999999999E-2</c:v>
                </c:pt>
                <c:pt idx="40069">
                  <c:v>1.9308457000000001E-2</c:v>
                </c:pt>
                <c:pt idx="40070">
                  <c:v>2.4426254000000001E-2</c:v>
                </c:pt>
                <c:pt idx="40071">
                  <c:v>2.0450242E-2</c:v>
                </c:pt>
                <c:pt idx="40072">
                  <c:v>1.7816108000000001E-2</c:v>
                </c:pt>
                <c:pt idx="40073">
                  <c:v>2.3594784000000001E-2</c:v>
                </c:pt>
                <c:pt idx="40074">
                  <c:v>2.2549493E-2</c:v>
                </c:pt>
                <c:pt idx="40075">
                  <c:v>1.9570879999999999E-2</c:v>
                </c:pt>
                <c:pt idx="40076">
                  <c:v>1.5983067E-2</c:v>
                </c:pt>
                <c:pt idx="40077">
                  <c:v>1.7554655999999998E-2</c:v>
                </c:pt>
                <c:pt idx="40078">
                  <c:v>1.8263320999999999E-2</c:v>
                </c:pt>
                <c:pt idx="40079">
                  <c:v>1.7258339000000001E-2</c:v>
                </c:pt>
                <c:pt idx="40080">
                  <c:v>1.5682813E-2</c:v>
                </c:pt>
                <c:pt idx="40081">
                  <c:v>1.7300511000000001E-2</c:v>
                </c:pt>
                <c:pt idx="40082">
                  <c:v>1.7774021000000001E-2</c:v>
                </c:pt>
                <c:pt idx="40083">
                  <c:v>1.8293305999999999E-2</c:v>
                </c:pt>
                <c:pt idx="40084">
                  <c:v>1.2993349E-2</c:v>
                </c:pt>
                <c:pt idx="40085">
                  <c:v>1.4054159E-2</c:v>
                </c:pt>
                <c:pt idx="40086">
                  <c:v>1.8111217999999998E-2</c:v>
                </c:pt>
                <c:pt idx="40087">
                  <c:v>1.3255012E-2</c:v>
                </c:pt>
                <c:pt idx="40088">
                  <c:v>9.9047549999999995E-3</c:v>
                </c:pt>
                <c:pt idx="40089">
                  <c:v>1.1089862000000001E-2</c:v>
                </c:pt>
                <c:pt idx="40090">
                  <c:v>1.3299488E-2</c:v>
                </c:pt>
                <c:pt idx="40091">
                  <c:v>1.4761931000000001E-2</c:v>
                </c:pt>
                <c:pt idx="40092">
                  <c:v>1.1345361999999999E-2</c:v>
                </c:pt>
                <c:pt idx="40093">
                  <c:v>8.3005709999999996E-3</c:v>
                </c:pt>
                <c:pt idx="40094">
                  <c:v>1.5314539E-2</c:v>
                </c:pt>
                <c:pt idx="40095">
                  <c:v>1.147918E-2</c:v>
                </c:pt>
                <c:pt idx="40096">
                  <c:v>1.2377730999999999E-2</c:v>
                </c:pt>
                <c:pt idx="40097">
                  <c:v>8.4060860000000001E-3</c:v>
                </c:pt>
                <c:pt idx="40098">
                  <c:v>1.0075089000000001E-2</c:v>
                </c:pt>
                <c:pt idx="40099">
                  <c:v>1.3951429E-2</c:v>
                </c:pt>
                <c:pt idx="40100">
                  <c:v>1.5367964E-2</c:v>
                </c:pt>
                <c:pt idx="40101">
                  <c:v>1.1135238E-2</c:v>
                </c:pt>
                <c:pt idx="40102">
                  <c:v>3.551621E-3</c:v>
                </c:pt>
                <c:pt idx="40103">
                  <c:v>9.1736549999999993E-3</c:v>
                </c:pt>
                <c:pt idx="40104">
                  <c:v>1.0634665E-2</c:v>
                </c:pt>
                <c:pt idx="40105">
                  <c:v>7.7888189999999998E-3</c:v>
                </c:pt>
                <c:pt idx="40106">
                  <c:v>8.0961479999999992E-3</c:v>
                </c:pt>
                <c:pt idx="40107">
                  <c:v>9.5989070000000003E-3</c:v>
                </c:pt>
                <c:pt idx="40108">
                  <c:v>8.5608070000000001E-3</c:v>
                </c:pt>
                <c:pt idx="40109">
                  <c:v>5.2255269999999998E-3</c:v>
                </c:pt>
                <c:pt idx="40110">
                  <c:v>7.820245E-3</c:v>
                </c:pt>
                <c:pt idx="40111">
                  <c:v>9.2662869999999998E-3</c:v>
                </c:pt>
                <c:pt idx="40112">
                  <c:v>4.7695389999999997E-3</c:v>
                </c:pt>
                <c:pt idx="40113">
                  <c:v>8.1691909999999993E-3</c:v>
                </c:pt>
                <c:pt idx="40114">
                  <c:v>8.2581400000000006E-3</c:v>
                </c:pt>
                <c:pt idx="40115">
                  <c:v>9.7560419999999995E-3</c:v>
                </c:pt>
                <c:pt idx="40116">
                  <c:v>9.0401839999999997E-3</c:v>
                </c:pt>
                <c:pt idx="40117">
                  <c:v>9.6208400000000003E-3</c:v>
                </c:pt>
                <c:pt idx="40118">
                  <c:v>7.1638070000000003E-3</c:v>
                </c:pt>
                <c:pt idx="40119">
                  <c:v>9.9082660000000006E-3</c:v>
                </c:pt>
                <c:pt idx="40120">
                  <c:v>7.2560250000000001E-3</c:v>
                </c:pt>
                <c:pt idx="40121">
                  <c:v>4.7720999999999996E-3</c:v>
                </c:pt>
                <c:pt idx="40122">
                  <c:v>6.5726639999999998E-3</c:v>
                </c:pt>
                <c:pt idx="40123">
                  <c:v>1.0143711999999999E-2</c:v>
                </c:pt>
                <c:pt idx="40124">
                  <c:v>1.0109358000000001E-2</c:v>
                </c:pt>
                <c:pt idx="40125">
                  <c:v>7.1109750000000003E-3</c:v>
                </c:pt>
                <c:pt idx="40126">
                  <c:v>8.4598650000000004E-3</c:v>
                </c:pt>
                <c:pt idx="40127">
                  <c:v>1.2075169E-2</c:v>
                </c:pt>
                <c:pt idx="40128">
                  <c:v>7.5307519999999999E-3</c:v>
                </c:pt>
                <c:pt idx="40129">
                  <c:v>1.0072019E-2</c:v>
                </c:pt>
                <c:pt idx="40130">
                  <c:v>7.4410830000000002E-3</c:v>
                </c:pt>
                <c:pt idx="40131">
                  <c:v>9.4397849999999991E-3</c:v>
                </c:pt>
                <c:pt idx="40132">
                  <c:v>1.0919702999999999E-2</c:v>
                </c:pt>
                <c:pt idx="40133">
                  <c:v>1.6501327999999999E-2</c:v>
                </c:pt>
                <c:pt idx="40134">
                  <c:v>8.0987890000000003E-3</c:v>
                </c:pt>
                <c:pt idx="40135">
                  <c:v>6.9820539999999997E-3</c:v>
                </c:pt>
                <c:pt idx="40136">
                  <c:v>1.1017808E-2</c:v>
                </c:pt>
                <c:pt idx="40137">
                  <c:v>1.1994619E-2</c:v>
                </c:pt>
                <c:pt idx="40138">
                  <c:v>5.9479119999999996E-3</c:v>
                </c:pt>
                <c:pt idx="40139">
                  <c:v>2.049707E-3</c:v>
                </c:pt>
                <c:pt idx="40140">
                  <c:v>1.1414181000000001E-2</c:v>
                </c:pt>
                <c:pt idx="40141">
                  <c:v>1.4047139E-2</c:v>
                </c:pt>
                <c:pt idx="40142">
                  <c:v>5.4523200000000001E-3</c:v>
                </c:pt>
                <c:pt idx="40143">
                  <c:v>6.4390100000000002E-3</c:v>
                </c:pt>
                <c:pt idx="40144">
                  <c:v>1.1836170999999999E-2</c:v>
                </c:pt>
                <c:pt idx="40145">
                  <c:v>1.3740380999999999E-2</c:v>
                </c:pt>
                <c:pt idx="40146">
                  <c:v>1.1103852000000001E-2</c:v>
                </c:pt>
                <c:pt idx="40147">
                  <c:v>8.3348769999999992E-3</c:v>
                </c:pt>
                <c:pt idx="40148">
                  <c:v>7.287722E-3</c:v>
                </c:pt>
                <c:pt idx="40149">
                  <c:v>1.1386897999999999E-2</c:v>
                </c:pt>
                <c:pt idx="40150">
                  <c:v>1.0978104000000001E-2</c:v>
                </c:pt>
                <c:pt idx="40151">
                  <c:v>8.3714870000000004E-3</c:v>
                </c:pt>
                <c:pt idx="40152">
                  <c:v>4.7780840000000002E-3</c:v>
                </c:pt>
                <c:pt idx="40153">
                  <c:v>6.5157419999999997E-3</c:v>
                </c:pt>
                <c:pt idx="40154">
                  <c:v>4.4922729999999998E-3</c:v>
                </c:pt>
                <c:pt idx="40155">
                  <c:v>5.7848450000000003E-3</c:v>
                </c:pt>
                <c:pt idx="40156">
                  <c:v>5.2343700000000003E-3</c:v>
                </c:pt>
                <c:pt idx="40157">
                  <c:v>5.6789550000000003E-3</c:v>
                </c:pt>
                <c:pt idx="40158">
                  <c:v>8.2960429999999995E-3</c:v>
                </c:pt>
                <c:pt idx="40159">
                  <c:v>6.8745170000000001E-3</c:v>
                </c:pt>
                <c:pt idx="40160">
                  <c:v>4.1362550000000001E-3</c:v>
                </c:pt>
                <c:pt idx="40161">
                  <c:v>4.9087590000000004E-3</c:v>
                </c:pt>
                <c:pt idx="40162">
                  <c:v>8.6600870000000003E-3</c:v>
                </c:pt>
                <c:pt idx="40163">
                  <c:v>6.0831749999999997E-3</c:v>
                </c:pt>
                <c:pt idx="40164">
                  <c:v>6.1308450000000002E-3</c:v>
                </c:pt>
                <c:pt idx="40165">
                  <c:v>4.992008E-3</c:v>
                </c:pt>
                <c:pt idx="40166">
                  <c:v>3.909699E-3</c:v>
                </c:pt>
                <c:pt idx="40167">
                  <c:v>1.0157881000000001E-2</c:v>
                </c:pt>
                <c:pt idx="40168">
                  <c:v>4.6523279999999998E-3</c:v>
                </c:pt>
                <c:pt idx="40169">
                  <c:v>5.1397200000000002E-4</c:v>
                </c:pt>
                <c:pt idx="40170">
                  <c:v>5.7888949999999996E-3</c:v>
                </c:pt>
                <c:pt idx="40171">
                  <c:v>5.9340759999999999E-3</c:v>
                </c:pt>
                <c:pt idx="40172">
                  <c:v>7.7340299999999998E-4</c:v>
                </c:pt>
                <c:pt idx="40173">
                  <c:v>-6.9476599999999998E-4</c:v>
                </c:pt>
                <c:pt idx="40174">
                  <c:v>4.5298229999999997E-3</c:v>
                </c:pt>
                <c:pt idx="40175">
                  <c:v>2.9255349999999999E-3</c:v>
                </c:pt>
                <c:pt idx="40176">
                  <c:v>3.6397949999999999E-3</c:v>
                </c:pt>
                <c:pt idx="40177">
                  <c:v>3.793725E-3</c:v>
                </c:pt>
                <c:pt idx="40178">
                  <c:v>-1.243187E-3</c:v>
                </c:pt>
                <c:pt idx="40179">
                  <c:v>5.3539310000000001E-3</c:v>
                </c:pt>
                <c:pt idx="40180">
                  <c:v>4.0875979999999996E-3</c:v>
                </c:pt>
                <c:pt idx="40181">
                  <c:v>2.902623E-3</c:v>
                </c:pt>
                <c:pt idx="40182">
                  <c:v>-2.43102E-4</c:v>
                </c:pt>
                <c:pt idx="40183">
                  <c:v>1.495676E-3</c:v>
                </c:pt>
                <c:pt idx="40184">
                  <c:v>2.1241810000000002E-3</c:v>
                </c:pt>
                <c:pt idx="40185">
                  <c:v>4.6402739999999998E-3</c:v>
                </c:pt>
                <c:pt idx="40186">
                  <c:v>1.78137E-3</c:v>
                </c:pt>
                <c:pt idx="40187">
                  <c:v>2.3379160000000002E-3</c:v>
                </c:pt>
                <c:pt idx="40188">
                  <c:v>1.6566790000000001E-3</c:v>
                </c:pt>
                <c:pt idx="40189">
                  <c:v>3.4638009999999999E-3</c:v>
                </c:pt>
                <c:pt idx="40190">
                  <c:v>-3.0875759999999999E-3</c:v>
                </c:pt>
                <c:pt idx="40191">
                  <c:v>-6.0958059999999996E-3</c:v>
                </c:pt>
                <c:pt idx="40192">
                  <c:v>-3.1754500000000002E-4</c:v>
                </c:pt>
                <c:pt idx="40193">
                  <c:v>2.8636790000000001E-3</c:v>
                </c:pt>
                <c:pt idx="40194">
                  <c:v>3.2666150000000001E-3</c:v>
                </c:pt>
                <c:pt idx="40195">
                  <c:v>-2.2781960000000001E-3</c:v>
                </c:pt>
                <c:pt idx="40196">
                  <c:v>1.06399E-4</c:v>
                </c:pt>
                <c:pt idx="40197">
                  <c:v>1.6638779999999999E-3</c:v>
                </c:pt>
                <c:pt idx="40198">
                  <c:v>3.1006530000000001E-3</c:v>
                </c:pt>
                <c:pt idx="40199">
                  <c:v>1.1752970000000001E-3</c:v>
                </c:pt>
                <c:pt idx="40200">
                  <c:v>-3.0846950000000001E-3</c:v>
                </c:pt>
                <c:pt idx="40201">
                  <c:v>-4.1687199999999999E-4</c:v>
                </c:pt>
                <c:pt idx="40202">
                  <c:v>7.7196299999999997E-4</c:v>
                </c:pt>
                <c:pt idx="40203">
                  <c:v>-1.00121E-3</c:v>
                </c:pt>
                <c:pt idx="40204">
                  <c:v>-1.0052049999999999E-3</c:v>
                </c:pt>
                <c:pt idx="40205">
                  <c:v>-6.6531299999999995E-4</c:v>
                </c:pt>
                <c:pt idx="40206">
                  <c:v>2.3155630000000001E-3</c:v>
                </c:pt>
                <c:pt idx="40207">
                  <c:v>-1.6759920000000001E-3</c:v>
                </c:pt>
                <c:pt idx="40208">
                  <c:v>-3.0240839999999998E-3</c:v>
                </c:pt>
                <c:pt idx="40209">
                  <c:v>-4.0196449999999996E-3</c:v>
                </c:pt>
                <c:pt idx="40210">
                  <c:v>-1.5566399999999999E-4</c:v>
                </c:pt>
                <c:pt idx="40211" formatCode="0.00E+00">
                  <c:v>3.0165300000000001E-5</c:v>
                </c:pt>
                <c:pt idx="40212">
                  <c:v>3.6172899999999998E-4</c:v>
                </c:pt>
                <c:pt idx="40213">
                  <c:v>-4.5568509999999998E-3</c:v>
                </c:pt>
                <c:pt idx="40214">
                  <c:v>-4.6814869999999998E-3</c:v>
                </c:pt>
                <c:pt idx="40215">
                  <c:v>2.5968559999999998E-3</c:v>
                </c:pt>
                <c:pt idx="40216">
                  <c:v>1.5813929999999999E-3</c:v>
                </c:pt>
                <c:pt idx="40217">
                  <c:v>-2.06264E-4</c:v>
                </c:pt>
                <c:pt idx="40218">
                  <c:v>-2.6063050000000002E-3</c:v>
                </c:pt>
                <c:pt idx="40219">
                  <c:v>-2.0184970000000002E-3</c:v>
                </c:pt>
                <c:pt idx="40220">
                  <c:v>-2.5575100000000003E-4</c:v>
                </c:pt>
                <c:pt idx="40221">
                  <c:v>2.0665570000000001E-3</c:v>
                </c:pt>
                <c:pt idx="40222">
                  <c:v>-4.44537E-4</c:v>
                </c:pt>
                <c:pt idx="40223">
                  <c:v>1.7731940000000001E-3</c:v>
                </c:pt>
                <c:pt idx="40224">
                  <c:v>1.821664E-3</c:v>
                </c:pt>
                <c:pt idx="40225">
                  <c:v>2.1755030000000001E-3</c:v>
                </c:pt>
                <c:pt idx="40226">
                  <c:v>-1.766774E-3</c:v>
                </c:pt>
                <c:pt idx="40227">
                  <c:v>-3.564949E-3</c:v>
                </c:pt>
                <c:pt idx="40228">
                  <c:v>9.2913499999999999E-4</c:v>
                </c:pt>
                <c:pt idx="40229">
                  <c:v>2.2053939999999998E-3</c:v>
                </c:pt>
                <c:pt idx="40230">
                  <c:v>5.1934599999999996E-4</c:v>
                </c:pt>
                <c:pt idx="40231">
                  <c:v>1.941592E-3</c:v>
                </c:pt>
                <c:pt idx="40232">
                  <c:v>1.0094850000000001E-3</c:v>
                </c:pt>
                <c:pt idx="40233">
                  <c:v>2.0452119999999998E-3</c:v>
                </c:pt>
                <c:pt idx="40234">
                  <c:v>-1.4470600000000001E-4</c:v>
                </c:pt>
                <c:pt idx="40235">
                  <c:v>3.3483739999999999E-3</c:v>
                </c:pt>
                <c:pt idx="40236">
                  <c:v>6.2056799999999999E-3</c:v>
                </c:pt>
                <c:pt idx="40237">
                  <c:v>2.7597149999999998E-3</c:v>
                </c:pt>
                <c:pt idx="40238">
                  <c:v>3.6153890000000001E-3</c:v>
                </c:pt>
                <c:pt idx="40239" formatCode="0.00E+00">
                  <c:v>6.0311099999999999E-5</c:v>
                </c:pt>
                <c:pt idx="40240">
                  <c:v>5.8628499999999997E-4</c:v>
                </c:pt>
                <c:pt idx="40241">
                  <c:v>3.870503E-3</c:v>
                </c:pt>
                <c:pt idx="40242">
                  <c:v>3.6531889999999998E-3</c:v>
                </c:pt>
                <c:pt idx="40243">
                  <c:v>3.3493619999999998E-3</c:v>
                </c:pt>
                <c:pt idx="40244">
                  <c:v>-4.3631529999999998E-3</c:v>
                </c:pt>
                <c:pt idx="40245">
                  <c:v>-3.4542710000000001E-3</c:v>
                </c:pt>
                <c:pt idx="40246">
                  <c:v>-4.9379180000000003E-3</c:v>
                </c:pt>
                <c:pt idx="40247">
                  <c:v>5.4195199999999995E-4</c:v>
                </c:pt>
                <c:pt idx="40248" formatCode="0.00E+00">
                  <c:v>1.43794E-5</c:v>
                </c:pt>
                <c:pt idx="40249">
                  <c:v>-6.4408800000000002E-4</c:v>
                </c:pt>
                <c:pt idx="40250">
                  <c:v>4.8695599999999998E-4</c:v>
                </c:pt>
                <c:pt idx="40251">
                  <c:v>-4.4775000000000001E-4</c:v>
                </c:pt>
                <c:pt idx="40252">
                  <c:v>3.7809600000000002E-4</c:v>
                </c:pt>
                <c:pt idx="40253">
                  <c:v>2.5792609999999998E-3</c:v>
                </c:pt>
                <c:pt idx="40254">
                  <c:v>1.9488909999999999E-3</c:v>
                </c:pt>
                <c:pt idx="40255">
                  <c:v>-1.5650009999999999E-3</c:v>
                </c:pt>
                <c:pt idx="40256">
                  <c:v>1.2344299999999999E-4</c:v>
                </c:pt>
                <c:pt idx="40257">
                  <c:v>2.6071789999999998E-3</c:v>
                </c:pt>
                <c:pt idx="40258">
                  <c:v>6.4264179999999997E-3</c:v>
                </c:pt>
                <c:pt idx="40259">
                  <c:v>-3.4416049999999999E-3</c:v>
                </c:pt>
                <c:pt idx="40260">
                  <c:v>-9.9123000000000006E-4</c:v>
                </c:pt>
                <c:pt idx="40261">
                  <c:v>3.9048569999999999E-3</c:v>
                </c:pt>
                <c:pt idx="40262">
                  <c:v>3.1756839999999998E-3</c:v>
                </c:pt>
                <c:pt idx="40263">
                  <c:v>2.6703719999999998E-3</c:v>
                </c:pt>
                <c:pt idx="40264">
                  <c:v>-2.3595399999999998E-3</c:v>
                </c:pt>
                <c:pt idx="40265">
                  <c:v>-2.6006419999999998E-3</c:v>
                </c:pt>
                <c:pt idx="40266">
                  <c:v>4.7651289999999999E-3</c:v>
                </c:pt>
                <c:pt idx="40267">
                  <c:v>-1.9887250000000002E-3</c:v>
                </c:pt>
                <c:pt idx="40268" formatCode="0.00E+00">
                  <c:v>-9.2021900000000001E-5</c:v>
                </c:pt>
                <c:pt idx="40269">
                  <c:v>4.8474679999999997E-3</c:v>
                </c:pt>
                <c:pt idx="40270">
                  <c:v>5.9449560000000004E-3</c:v>
                </c:pt>
                <c:pt idx="40271">
                  <c:v>1.8651659999999999E-3</c:v>
                </c:pt>
                <c:pt idx="40272">
                  <c:v>1.2140230000000001E-3</c:v>
                </c:pt>
                <c:pt idx="40273">
                  <c:v>6.6254870000000002E-3</c:v>
                </c:pt>
                <c:pt idx="40274">
                  <c:v>-1.6264400000000001E-4</c:v>
                </c:pt>
                <c:pt idx="40275">
                  <c:v>3.799616E-3</c:v>
                </c:pt>
                <c:pt idx="40276">
                  <c:v>3.7839039999999998E-3</c:v>
                </c:pt>
                <c:pt idx="40277">
                  <c:v>1.6898690000000001E-3</c:v>
                </c:pt>
                <c:pt idx="40278">
                  <c:v>3.1772440000000001E-3</c:v>
                </c:pt>
                <c:pt idx="40279">
                  <c:v>1.111108E-3</c:v>
                </c:pt>
                <c:pt idx="40280">
                  <c:v>2.1803669999999999E-3</c:v>
                </c:pt>
                <c:pt idx="40281">
                  <c:v>6.9762000000000003E-4</c:v>
                </c:pt>
                <c:pt idx="40282">
                  <c:v>1.120797E-3</c:v>
                </c:pt>
                <c:pt idx="40283">
                  <c:v>-2.5427100000000001E-3</c:v>
                </c:pt>
                <c:pt idx="40284">
                  <c:v>-1.580777E-3</c:v>
                </c:pt>
                <c:pt idx="40285">
                  <c:v>-3.0445049999999999E-3</c:v>
                </c:pt>
                <c:pt idx="40286">
                  <c:v>2.147061E-3</c:v>
                </c:pt>
                <c:pt idx="40287">
                  <c:v>-4.514906E-3</c:v>
                </c:pt>
                <c:pt idx="40288">
                  <c:v>-7.7156700000000002E-4</c:v>
                </c:pt>
                <c:pt idx="40289">
                  <c:v>-5.605283E-3</c:v>
                </c:pt>
                <c:pt idx="40290">
                  <c:v>3.2486619999999998E-3</c:v>
                </c:pt>
                <c:pt idx="40291">
                  <c:v>4.5870499999999996E-3</c:v>
                </c:pt>
                <c:pt idx="40292">
                  <c:v>-1.007453E-3</c:v>
                </c:pt>
                <c:pt idx="40293">
                  <c:v>-1.0906139999999999E-3</c:v>
                </c:pt>
                <c:pt idx="40294">
                  <c:v>9.9197799999999991E-4</c:v>
                </c:pt>
                <c:pt idx="40295">
                  <c:v>1.4442999999999999E-3</c:v>
                </c:pt>
                <c:pt idx="40296">
                  <c:v>2.3644220000000001E-3</c:v>
                </c:pt>
                <c:pt idx="40297">
                  <c:v>7.8034399999999998E-4</c:v>
                </c:pt>
                <c:pt idx="40298">
                  <c:v>-7.8319800000000003E-4</c:v>
                </c:pt>
                <c:pt idx="40299">
                  <c:v>2.1828110000000002E-3</c:v>
                </c:pt>
                <c:pt idx="40300">
                  <c:v>-2.7371129999999998E-3</c:v>
                </c:pt>
                <c:pt idx="40301">
                  <c:v>-1.238318E-3</c:v>
                </c:pt>
                <c:pt idx="40302">
                  <c:v>9.3615400000000002E-4</c:v>
                </c:pt>
                <c:pt idx="40303">
                  <c:v>-4.4362259999999997E-3</c:v>
                </c:pt>
                <c:pt idx="40304">
                  <c:v>-3.9430079999999996E-3</c:v>
                </c:pt>
                <c:pt idx="40305">
                  <c:v>-1.9192999999999999E-4</c:v>
                </c:pt>
                <c:pt idx="40306">
                  <c:v>-5.2908600000000001E-4</c:v>
                </c:pt>
                <c:pt idx="40307">
                  <c:v>-5.5117229999999996E-3</c:v>
                </c:pt>
                <c:pt idx="40308">
                  <c:v>-2.2320410000000001E-3</c:v>
                </c:pt>
                <c:pt idx="40309">
                  <c:v>1.363176E-3</c:v>
                </c:pt>
                <c:pt idx="40310">
                  <c:v>2.0079270000000001E-3</c:v>
                </c:pt>
                <c:pt idx="40311">
                  <c:v>-2.3359309999999999E-3</c:v>
                </c:pt>
                <c:pt idx="40312">
                  <c:v>-3.2209000000000001E-3</c:v>
                </c:pt>
                <c:pt idx="40313">
                  <c:v>5.9971999999999998E-4</c:v>
                </c:pt>
                <c:pt idx="40314">
                  <c:v>3.280458E-3</c:v>
                </c:pt>
                <c:pt idx="40315" formatCode="0.00E+00">
                  <c:v>-4.7342600000000003E-5</c:v>
                </c:pt>
                <c:pt idx="40316">
                  <c:v>1.209669E-3</c:v>
                </c:pt>
                <c:pt idx="40317">
                  <c:v>8.3955900000000003E-4</c:v>
                </c:pt>
                <c:pt idx="40318">
                  <c:v>5.9135199999999996E-4</c:v>
                </c:pt>
                <c:pt idx="40319">
                  <c:v>4.2232709999999998E-3</c:v>
                </c:pt>
                <c:pt idx="40320">
                  <c:v>-1.5925399999999999E-3</c:v>
                </c:pt>
                <c:pt idx="40321">
                  <c:v>3.5907220000000002E-3</c:v>
                </c:pt>
                <c:pt idx="40322">
                  <c:v>3.7931219999999999E-3</c:v>
                </c:pt>
                <c:pt idx="40323">
                  <c:v>-3.14913E-4</c:v>
                </c:pt>
                <c:pt idx="40324">
                  <c:v>-1.8851129999999999E-3</c:v>
                </c:pt>
                <c:pt idx="40325">
                  <c:v>-1.382786E-3</c:v>
                </c:pt>
                <c:pt idx="40326">
                  <c:v>-2.0939799999999999E-4</c:v>
                </c:pt>
                <c:pt idx="40327">
                  <c:v>1.23304E-4</c:v>
                </c:pt>
                <c:pt idx="40328" formatCode="0.00E+00">
                  <c:v>4.6338699999999997E-5</c:v>
                </c:pt>
                <c:pt idx="40329">
                  <c:v>-5.2166099999999998E-4</c:v>
                </c:pt>
                <c:pt idx="40330">
                  <c:v>-1.3898510000000001E-3</c:v>
                </c:pt>
                <c:pt idx="40331">
                  <c:v>5.4662770000000003E-3</c:v>
                </c:pt>
                <c:pt idx="40332">
                  <c:v>3.110444E-3</c:v>
                </c:pt>
                <c:pt idx="40333">
                  <c:v>2.1567660000000001E-3</c:v>
                </c:pt>
                <c:pt idx="40334">
                  <c:v>-1.425185E-3</c:v>
                </c:pt>
                <c:pt idx="40335">
                  <c:v>-2.5886099999999999E-4</c:v>
                </c:pt>
                <c:pt idx="40336">
                  <c:v>4.3574620000000003E-3</c:v>
                </c:pt>
                <c:pt idx="40337">
                  <c:v>1.543558E-3</c:v>
                </c:pt>
                <c:pt idx="40338">
                  <c:v>1.314792E-3</c:v>
                </c:pt>
                <c:pt idx="40339">
                  <c:v>-1.9793799999999999E-4</c:v>
                </c:pt>
                <c:pt idx="40340">
                  <c:v>9.935600000000001E-4</c:v>
                </c:pt>
                <c:pt idx="40341">
                  <c:v>-1.6907020000000001E-3</c:v>
                </c:pt>
                <c:pt idx="40342">
                  <c:v>7.6260100000000001E-4</c:v>
                </c:pt>
                <c:pt idx="40343">
                  <c:v>-1.0933550000000001E-3</c:v>
                </c:pt>
                <c:pt idx="40344">
                  <c:v>5.0533999999999996E-4</c:v>
                </c:pt>
                <c:pt idx="40345">
                  <c:v>-6.6441099999999999E-3</c:v>
                </c:pt>
                <c:pt idx="40346">
                  <c:v>-3.419821E-3</c:v>
                </c:pt>
                <c:pt idx="40347">
                  <c:v>-5.2845979999999997E-3</c:v>
                </c:pt>
                <c:pt idx="40348">
                  <c:v>-5.7139000000000001E-3</c:v>
                </c:pt>
                <c:pt idx="40349">
                  <c:v>-3.5222900000000002E-4</c:v>
                </c:pt>
                <c:pt idx="40350">
                  <c:v>-3.1663920000000001E-3</c:v>
                </c:pt>
                <c:pt idx="40351">
                  <c:v>-3.7418059999999999E-3</c:v>
                </c:pt>
                <c:pt idx="40352">
                  <c:v>2.860703E-3</c:v>
                </c:pt>
                <c:pt idx="40353">
                  <c:v>2.9388500000000002E-4</c:v>
                </c:pt>
                <c:pt idx="40354">
                  <c:v>2.6565600000000002E-4</c:v>
                </c:pt>
                <c:pt idx="40355">
                  <c:v>4.6748639999999999E-3</c:v>
                </c:pt>
                <c:pt idx="40356">
                  <c:v>3.4604620000000001E-3</c:v>
                </c:pt>
                <c:pt idx="40357">
                  <c:v>-1.4988060000000001E-3</c:v>
                </c:pt>
                <c:pt idx="40358">
                  <c:v>-9.0092700000000004E-4</c:v>
                </c:pt>
                <c:pt idx="40359">
                  <c:v>1.777551E-3</c:v>
                </c:pt>
                <c:pt idx="40360">
                  <c:v>6.0096599999999998E-4</c:v>
                </c:pt>
                <c:pt idx="40361">
                  <c:v>6.4900740000000002E-3</c:v>
                </c:pt>
                <c:pt idx="40362">
                  <c:v>4.11409E-4</c:v>
                </c:pt>
                <c:pt idx="40363">
                  <c:v>2.718991E-3</c:v>
                </c:pt>
                <c:pt idx="40364">
                  <c:v>1.2129739999999999E-3</c:v>
                </c:pt>
                <c:pt idx="40365">
                  <c:v>-3.5054119999999999E-3</c:v>
                </c:pt>
                <c:pt idx="40366">
                  <c:v>-3.1424230000000001E-3</c:v>
                </c:pt>
                <c:pt idx="40367">
                  <c:v>2.5553870000000001E-3</c:v>
                </c:pt>
                <c:pt idx="40368">
                  <c:v>-7.3388299999999995E-4</c:v>
                </c:pt>
                <c:pt idx="40369">
                  <c:v>-3.3142739999999999E-3</c:v>
                </c:pt>
                <c:pt idx="40370">
                  <c:v>-1.8460729999999999E-3</c:v>
                </c:pt>
                <c:pt idx="40371">
                  <c:v>6.1249399999999999E-4</c:v>
                </c:pt>
                <c:pt idx="40372">
                  <c:v>-2.6136599999999999E-3</c:v>
                </c:pt>
                <c:pt idx="40373">
                  <c:v>-1.1003569999999999E-3</c:v>
                </c:pt>
                <c:pt idx="40374">
                  <c:v>3.0006450000000001E-3</c:v>
                </c:pt>
                <c:pt idx="40375">
                  <c:v>-7.8532199999999997E-4</c:v>
                </c:pt>
                <c:pt idx="40376">
                  <c:v>-2.08814E-3</c:v>
                </c:pt>
                <c:pt idx="40377">
                  <c:v>-2.1837079999999999E-3</c:v>
                </c:pt>
                <c:pt idx="40378">
                  <c:v>1.7359330000000001E-3</c:v>
                </c:pt>
                <c:pt idx="40379">
                  <c:v>-5.906573E-3</c:v>
                </c:pt>
                <c:pt idx="40380">
                  <c:v>-1.7041039999999999E-3</c:v>
                </c:pt>
                <c:pt idx="40381">
                  <c:v>4.3128070000000001E-3</c:v>
                </c:pt>
                <c:pt idx="40382">
                  <c:v>-2.427654E-3</c:v>
                </c:pt>
                <c:pt idx="40383">
                  <c:v>1.446871E-3</c:v>
                </c:pt>
                <c:pt idx="40384">
                  <c:v>-2.7310960000000001E-3</c:v>
                </c:pt>
                <c:pt idx="40385">
                  <c:v>-1.8007920000000001E-3</c:v>
                </c:pt>
                <c:pt idx="40386">
                  <c:v>-4.2921790000000001E-3</c:v>
                </c:pt>
                <c:pt idx="40387">
                  <c:v>-2.4206750000000002E-3</c:v>
                </c:pt>
                <c:pt idx="40388">
                  <c:v>-2.99432E-3</c:v>
                </c:pt>
                <c:pt idx="40389">
                  <c:v>-4.2276750000000002E-3</c:v>
                </c:pt>
                <c:pt idx="40390">
                  <c:v>-1.25399E-3</c:v>
                </c:pt>
                <c:pt idx="40391">
                  <c:v>-4.0794480000000003E-3</c:v>
                </c:pt>
                <c:pt idx="40392">
                  <c:v>-2.3268220000000001E-3</c:v>
                </c:pt>
                <c:pt idx="40393">
                  <c:v>-5.7177929999999997E-3</c:v>
                </c:pt>
                <c:pt idx="40394">
                  <c:v>-2.1891049999999998E-3</c:v>
                </c:pt>
                <c:pt idx="40395">
                  <c:v>-1.8341060000000001E-3</c:v>
                </c:pt>
                <c:pt idx="40396">
                  <c:v>3.4434800000000001E-3</c:v>
                </c:pt>
                <c:pt idx="40397">
                  <c:v>1.2188640000000001E-3</c:v>
                </c:pt>
                <c:pt idx="40398">
                  <c:v>-4.6350300000000001E-3</c:v>
                </c:pt>
                <c:pt idx="40399">
                  <c:v>-1.0675439999999999E-3</c:v>
                </c:pt>
                <c:pt idx="40400">
                  <c:v>2.0595399999999999E-3</c:v>
                </c:pt>
                <c:pt idx="40401">
                  <c:v>2.7280700000000002E-4</c:v>
                </c:pt>
                <c:pt idx="40402">
                  <c:v>-3.3413689999999998E-3</c:v>
                </c:pt>
                <c:pt idx="40403">
                  <c:v>5.2364619999999999E-3</c:v>
                </c:pt>
                <c:pt idx="40404">
                  <c:v>4.190905E-3</c:v>
                </c:pt>
                <c:pt idx="40405">
                  <c:v>4.984072E-3</c:v>
                </c:pt>
                <c:pt idx="40406">
                  <c:v>3.1121370000000001E-3</c:v>
                </c:pt>
                <c:pt idx="40407">
                  <c:v>1.698609E-3</c:v>
                </c:pt>
                <c:pt idx="40408">
                  <c:v>1.172101E-3</c:v>
                </c:pt>
                <c:pt idx="40409">
                  <c:v>-1.659967E-3</c:v>
                </c:pt>
                <c:pt idx="40410">
                  <c:v>-3.301006E-3</c:v>
                </c:pt>
                <c:pt idx="40411">
                  <c:v>-3.5668449999999999E-3</c:v>
                </c:pt>
                <c:pt idx="40412">
                  <c:v>-5.3985669999999999E-3</c:v>
                </c:pt>
                <c:pt idx="40413">
                  <c:v>-8.0464060000000007E-3</c:v>
                </c:pt>
                <c:pt idx="40414">
                  <c:v>-4.3147860000000001E-3</c:v>
                </c:pt>
                <c:pt idx="40415">
                  <c:v>-6.340793E-3</c:v>
                </c:pt>
                <c:pt idx="40416">
                  <c:v>-5.4473029999999997E-3</c:v>
                </c:pt>
                <c:pt idx="40417">
                  <c:v>-4.3292590000000002E-3</c:v>
                </c:pt>
                <c:pt idx="40418">
                  <c:v>-7.204673E-3</c:v>
                </c:pt>
                <c:pt idx="40419">
                  <c:v>-6.0902839999999996E-3</c:v>
                </c:pt>
                <c:pt idx="40420">
                  <c:v>-7.191767E-3</c:v>
                </c:pt>
                <c:pt idx="40421">
                  <c:v>-4.2994249999999999E-3</c:v>
                </c:pt>
                <c:pt idx="40422">
                  <c:v>-5.3652220000000002E-3</c:v>
                </c:pt>
                <c:pt idx="40423">
                  <c:v>-1.0182943E-2</c:v>
                </c:pt>
                <c:pt idx="40424">
                  <c:v>-1.0054313E-2</c:v>
                </c:pt>
                <c:pt idx="40425">
                  <c:v>-4.4646419999999996E-3</c:v>
                </c:pt>
                <c:pt idx="40426">
                  <c:v>-3.9410649999999997E-3</c:v>
                </c:pt>
                <c:pt idx="40427">
                  <c:v>-4.3637629999999997E-3</c:v>
                </c:pt>
                <c:pt idx="40428">
                  <c:v>-7.6929809999999998E-3</c:v>
                </c:pt>
                <c:pt idx="40429">
                  <c:v>-7.6204799999999998E-3</c:v>
                </c:pt>
                <c:pt idx="40430">
                  <c:v>-5.983436E-3</c:v>
                </c:pt>
                <c:pt idx="40431">
                  <c:v>-8.3682970000000002E-3</c:v>
                </c:pt>
                <c:pt idx="40432">
                  <c:v>-1.2180345E-2</c:v>
                </c:pt>
                <c:pt idx="40433">
                  <c:v>-1.1476205999999999E-2</c:v>
                </c:pt>
                <c:pt idx="40434">
                  <c:v>-9.5323330000000005E-3</c:v>
                </c:pt>
                <c:pt idx="40435">
                  <c:v>-9.6331339999999998E-3</c:v>
                </c:pt>
                <c:pt idx="40436">
                  <c:v>-1.1908538999999999E-2</c:v>
                </c:pt>
                <c:pt idx="40437">
                  <c:v>-1.4677874E-2</c:v>
                </c:pt>
                <c:pt idx="40438">
                  <c:v>-1.3374522999999999E-2</c:v>
                </c:pt>
                <c:pt idx="40439">
                  <c:v>-1.4849059E-2</c:v>
                </c:pt>
                <c:pt idx="40440">
                  <c:v>-1.3519343E-2</c:v>
                </c:pt>
                <c:pt idx="40441">
                  <c:v>-1.4309025E-2</c:v>
                </c:pt>
                <c:pt idx="40442">
                  <c:v>-9.8982979999999998E-3</c:v>
                </c:pt>
                <c:pt idx="40443">
                  <c:v>-1.2996824000000001E-2</c:v>
                </c:pt>
                <c:pt idx="40444">
                  <c:v>-1.6595021000000001E-2</c:v>
                </c:pt>
                <c:pt idx="40445">
                  <c:v>-1.2936675999999999E-2</c:v>
                </c:pt>
                <c:pt idx="40446">
                  <c:v>-1.3458123000000001E-2</c:v>
                </c:pt>
                <c:pt idx="40447">
                  <c:v>-1.7985605000000002E-2</c:v>
                </c:pt>
                <c:pt idx="40448">
                  <c:v>-1.9734237000000002E-2</c:v>
                </c:pt>
                <c:pt idx="40449">
                  <c:v>-1.6990812000000001E-2</c:v>
                </c:pt>
                <c:pt idx="40450">
                  <c:v>-1.1782736E-2</c:v>
                </c:pt>
                <c:pt idx="40451">
                  <c:v>-1.6018485999999998E-2</c:v>
                </c:pt>
                <c:pt idx="40452">
                  <c:v>-2.2249748999999999E-2</c:v>
                </c:pt>
                <c:pt idx="40453">
                  <c:v>-2.2028675000000001E-2</c:v>
                </c:pt>
                <c:pt idx="40454">
                  <c:v>-1.8648593000000002E-2</c:v>
                </c:pt>
                <c:pt idx="40455">
                  <c:v>-1.8064449E-2</c:v>
                </c:pt>
                <c:pt idx="40456">
                  <c:v>-2.4213953E-2</c:v>
                </c:pt>
                <c:pt idx="40457">
                  <c:v>-2.4587846999999999E-2</c:v>
                </c:pt>
                <c:pt idx="40458">
                  <c:v>-2.4038172999999999E-2</c:v>
                </c:pt>
                <c:pt idx="40459">
                  <c:v>-2.4447475999999999E-2</c:v>
                </c:pt>
                <c:pt idx="40460">
                  <c:v>-3.0622017000000001E-2</c:v>
                </c:pt>
                <c:pt idx="40461">
                  <c:v>-2.9341921E-2</c:v>
                </c:pt>
                <c:pt idx="40462">
                  <c:v>-2.6980760999999999E-2</c:v>
                </c:pt>
                <c:pt idx="40463">
                  <c:v>-3.0742735E-2</c:v>
                </c:pt>
                <c:pt idx="40464">
                  <c:v>-2.5377528999999999E-2</c:v>
                </c:pt>
                <c:pt idx="40465">
                  <c:v>-2.6781798999999998E-2</c:v>
                </c:pt>
                <c:pt idx="40466">
                  <c:v>-2.7413501999999999E-2</c:v>
                </c:pt>
                <c:pt idx="40467">
                  <c:v>-2.9375218000000002E-2</c:v>
                </c:pt>
                <c:pt idx="40468">
                  <c:v>-2.8953373000000001E-2</c:v>
                </c:pt>
                <c:pt idx="40469">
                  <c:v>-2.7948412999999998E-2</c:v>
                </c:pt>
                <c:pt idx="40470">
                  <c:v>-3.1016908999999999E-2</c:v>
                </c:pt>
                <c:pt idx="40471">
                  <c:v>-3.2628771000000001E-2</c:v>
                </c:pt>
                <c:pt idx="40472">
                  <c:v>-3.4898846999999997E-2</c:v>
                </c:pt>
                <c:pt idx="40473">
                  <c:v>-2.9917665E-2</c:v>
                </c:pt>
                <c:pt idx="40474">
                  <c:v>-3.0349627000000001E-2</c:v>
                </c:pt>
                <c:pt idx="40475">
                  <c:v>-3.0607763999999999E-2</c:v>
                </c:pt>
                <c:pt idx="40476">
                  <c:v>-3.5311174000000001E-2</c:v>
                </c:pt>
                <c:pt idx="40477">
                  <c:v>-3.5098311E-2</c:v>
                </c:pt>
                <c:pt idx="40478">
                  <c:v>-3.6012042000000001E-2</c:v>
                </c:pt>
                <c:pt idx="40479">
                  <c:v>-3.6704879000000003E-2</c:v>
                </c:pt>
                <c:pt idx="40480">
                  <c:v>-3.5088072999999997E-2</c:v>
                </c:pt>
                <c:pt idx="40481">
                  <c:v>-4.1104848999999999E-2</c:v>
                </c:pt>
                <c:pt idx="40482">
                  <c:v>-4.0052101E-2</c:v>
                </c:pt>
                <c:pt idx="40483">
                  <c:v>-3.9227352E-2</c:v>
                </c:pt>
                <c:pt idx="40484">
                  <c:v>-4.5396565999999999E-2</c:v>
                </c:pt>
                <c:pt idx="40485">
                  <c:v>-4.6884090000000003E-2</c:v>
                </c:pt>
                <c:pt idx="40486">
                  <c:v>-4.6365306000000002E-2</c:v>
                </c:pt>
                <c:pt idx="40487">
                  <c:v>-4.6182036000000003E-2</c:v>
                </c:pt>
                <c:pt idx="40488">
                  <c:v>-4.6555143E-2</c:v>
                </c:pt>
                <c:pt idx="40489">
                  <c:v>-5.2137232999999998E-2</c:v>
                </c:pt>
                <c:pt idx="40490">
                  <c:v>-4.8149414000000001E-2</c:v>
                </c:pt>
                <c:pt idx="40491">
                  <c:v>-4.9894768999999999E-2</c:v>
                </c:pt>
                <c:pt idx="40492">
                  <c:v>-4.8655070000000002E-2</c:v>
                </c:pt>
                <c:pt idx="40493">
                  <c:v>-4.8162594000000003E-2</c:v>
                </c:pt>
                <c:pt idx="40494">
                  <c:v>-5.2531511000000003E-2</c:v>
                </c:pt>
                <c:pt idx="40495">
                  <c:v>-5.6684162000000003E-2</c:v>
                </c:pt>
                <c:pt idx="40496">
                  <c:v>-5.4274268000000001E-2</c:v>
                </c:pt>
                <c:pt idx="40497">
                  <c:v>-5.4085324999999997E-2</c:v>
                </c:pt>
                <c:pt idx="40498">
                  <c:v>-5.7634786E-2</c:v>
                </c:pt>
                <c:pt idx="40499">
                  <c:v>-5.2753030999999999E-2</c:v>
                </c:pt>
                <c:pt idx="40500">
                  <c:v>-5.3789269000000001E-2</c:v>
                </c:pt>
                <c:pt idx="40501">
                  <c:v>-6.0360570000000002E-2</c:v>
                </c:pt>
                <c:pt idx="40502">
                  <c:v>-6.0814108999999998E-2</c:v>
                </c:pt>
                <c:pt idx="40503">
                  <c:v>-6.2755122999999996E-2</c:v>
                </c:pt>
                <c:pt idx="40504">
                  <c:v>-6.4816139999999994E-2</c:v>
                </c:pt>
                <c:pt idx="40505">
                  <c:v>-6.7169800000000002E-2</c:v>
                </c:pt>
                <c:pt idx="40506">
                  <c:v>-6.5914385000000006E-2</c:v>
                </c:pt>
                <c:pt idx="40507">
                  <c:v>-7.2166949999999994E-2</c:v>
                </c:pt>
                <c:pt idx="40508">
                  <c:v>-7.1126990000000001E-2</c:v>
                </c:pt>
                <c:pt idx="40509">
                  <c:v>-7.1726933000000007E-2</c:v>
                </c:pt>
                <c:pt idx="40510">
                  <c:v>-7.7865787000000006E-2</c:v>
                </c:pt>
                <c:pt idx="40511">
                  <c:v>-8.0005608000000006E-2</c:v>
                </c:pt>
                <c:pt idx="40512">
                  <c:v>-7.6913415999999998E-2</c:v>
                </c:pt>
                <c:pt idx="40513">
                  <c:v>-7.6528728000000004E-2</c:v>
                </c:pt>
                <c:pt idx="40514">
                  <c:v>-8.1288859000000005E-2</c:v>
                </c:pt>
                <c:pt idx="40515">
                  <c:v>-8.4736638000000003E-2</c:v>
                </c:pt>
                <c:pt idx="40516">
                  <c:v>-8.1118203999999999E-2</c:v>
                </c:pt>
                <c:pt idx="40517">
                  <c:v>-8.3844848E-2</c:v>
                </c:pt>
                <c:pt idx="40518">
                  <c:v>-8.5059516000000002E-2</c:v>
                </c:pt>
                <c:pt idx="40519">
                  <c:v>-8.5227832000000003E-2</c:v>
                </c:pt>
                <c:pt idx="40520">
                  <c:v>-8.6486175999999998E-2</c:v>
                </c:pt>
                <c:pt idx="40521">
                  <c:v>-8.8138833999999999E-2</c:v>
                </c:pt>
                <c:pt idx="40522">
                  <c:v>-8.8294365E-2</c:v>
                </c:pt>
                <c:pt idx="40523">
                  <c:v>-8.5978545000000003E-2</c:v>
                </c:pt>
                <c:pt idx="40524">
                  <c:v>-9.0955994999999998E-2</c:v>
                </c:pt>
                <c:pt idx="40525">
                  <c:v>-8.8603497000000003E-2</c:v>
                </c:pt>
                <c:pt idx="40526">
                  <c:v>-9.2964426000000003E-2</c:v>
                </c:pt>
                <c:pt idx="40527">
                  <c:v>-9.5964334999999998E-2</c:v>
                </c:pt>
                <c:pt idx="40528">
                  <c:v>-9.5530502000000003E-2</c:v>
                </c:pt>
                <c:pt idx="40529">
                  <c:v>-9.7368732E-2</c:v>
                </c:pt>
                <c:pt idx="40530">
                  <c:v>-9.6351935999999999E-2</c:v>
                </c:pt>
                <c:pt idx="40531">
                  <c:v>-9.8286569000000004E-2</c:v>
                </c:pt>
                <c:pt idx="40532">
                  <c:v>-0.10256227900000001</c:v>
                </c:pt>
                <c:pt idx="40533">
                  <c:v>-0.10337966699999999</c:v>
                </c:pt>
                <c:pt idx="40534">
                  <c:v>-0.103237726</c:v>
                </c:pt>
                <c:pt idx="40535">
                  <c:v>-0.10326854100000001</c:v>
                </c:pt>
                <c:pt idx="40536">
                  <c:v>-0.10883667299999999</c:v>
                </c:pt>
                <c:pt idx="40537">
                  <c:v>-0.10859627299999999</c:v>
                </c:pt>
                <c:pt idx="40538">
                  <c:v>-0.107430071</c:v>
                </c:pt>
                <c:pt idx="40539">
                  <c:v>-0.107714236</c:v>
                </c:pt>
                <c:pt idx="40540">
                  <c:v>-0.10924289399999999</c:v>
                </c:pt>
                <c:pt idx="40541">
                  <c:v>-0.111272886</c:v>
                </c:pt>
                <c:pt idx="40542">
                  <c:v>-0.111944005</c:v>
                </c:pt>
                <c:pt idx="40543">
                  <c:v>-0.110722758</c:v>
                </c:pt>
                <c:pt idx="40544">
                  <c:v>-0.109652966</c:v>
                </c:pt>
                <c:pt idx="40545">
                  <c:v>-0.111264795</c:v>
                </c:pt>
                <c:pt idx="40546">
                  <c:v>-0.11530827</c:v>
                </c:pt>
                <c:pt idx="40547">
                  <c:v>-0.1191765</c:v>
                </c:pt>
                <c:pt idx="40548">
                  <c:v>-0.112827264</c:v>
                </c:pt>
                <c:pt idx="40549">
                  <c:v>-0.11487702299999999</c:v>
                </c:pt>
                <c:pt idx="40550">
                  <c:v>-0.117888786</c:v>
                </c:pt>
                <c:pt idx="40551">
                  <c:v>-0.118770406</c:v>
                </c:pt>
                <c:pt idx="40552">
                  <c:v>-0.11558259999999999</c:v>
                </c:pt>
                <c:pt idx="40553">
                  <c:v>-0.119217157</c:v>
                </c:pt>
                <c:pt idx="40554">
                  <c:v>-0.12540873899999999</c:v>
                </c:pt>
                <c:pt idx="40555">
                  <c:v>-0.12610110599999999</c:v>
                </c:pt>
                <c:pt idx="40556">
                  <c:v>-0.12614424499999999</c:v>
                </c:pt>
                <c:pt idx="40557">
                  <c:v>-0.128244415</c:v>
                </c:pt>
                <c:pt idx="40558">
                  <c:v>-0.13626612699999999</c:v>
                </c:pt>
                <c:pt idx="40559">
                  <c:v>-0.136185899</c:v>
                </c:pt>
                <c:pt idx="40560">
                  <c:v>-0.136069253</c:v>
                </c:pt>
                <c:pt idx="40561">
                  <c:v>-0.14203126699999999</c:v>
                </c:pt>
                <c:pt idx="40562">
                  <c:v>-0.149007693</c:v>
                </c:pt>
                <c:pt idx="40563">
                  <c:v>-0.14624612000000001</c:v>
                </c:pt>
                <c:pt idx="40564">
                  <c:v>-0.15101957299999999</c:v>
                </c:pt>
                <c:pt idx="40565">
                  <c:v>-0.15301951799999999</c:v>
                </c:pt>
                <c:pt idx="40566">
                  <c:v>-0.15398436800000001</c:v>
                </c:pt>
                <c:pt idx="40567">
                  <c:v>-0.15583233499999999</c:v>
                </c:pt>
                <c:pt idx="40568">
                  <c:v>-0.157561272</c:v>
                </c:pt>
                <c:pt idx="40569">
                  <c:v>-0.15950071800000001</c:v>
                </c:pt>
                <c:pt idx="40570">
                  <c:v>-0.160463989</c:v>
                </c:pt>
                <c:pt idx="40571">
                  <c:v>-0.15880610000000001</c:v>
                </c:pt>
                <c:pt idx="40572">
                  <c:v>-0.16228126000000001</c:v>
                </c:pt>
                <c:pt idx="40573">
                  <c:v>-0.162806004</c:v>
                </c:pt>
                <c:pt idx="40574">
                  <c:v>-0.166288882</c:v>
                </c:pt>
                <c:pt idx="40575">
                  <c:v>-0.16602952800000001</c:v>
                </c:pt>
                <c:pt idx="40576">
                  <c:v>-0.164463058</c:v>
                </c:pt>
                <c:pt idx="40577">
                  <c:v>-0.16837263099999999</c:v>
                </c:pt>
                <c:pt idx="40578">
                  <c:v>-0.17033484600000001</c:v>
                </c:pt>
                <c:pt idx="40579">
                  <c:v>-0.17118976999999999</c:v>
                </c:pt>
                <c:pt idx="40580">
                  <c:v>-0.16998255300000001</c:v>
                </c:pt>
                <c:pt idx="40581">
                  <c:v>-0.17085544799999999</c:v>
                </c:pt>
                <c:pt idx="40582">
                  <c:v>-0.17041975300000001</c:v>
                </c:pt>
                <c:pt idx="40583">
                  <c:v>-0.17128069700000001</c:v>
                </c:pt>
                <c:pt idx="40584">
                  <c:v>-0.17696361199999999</c:v>
                </c:pt>
                <c:pt idx="40585">
                  <c:v>-0.175070584</c:v>
                </c:pt>
                <c:pt idx="40586">
                  <c:v>-0.17450411599999999</c:v>
                </c:pt>
                <c:pt idx="40587">
                  <c:v>-0.17324070599999999</c:v>
                </c:pt>
                <c:pt idx="40588">
                  <c:v>-0.17381940800000001</c:v>
                </c:pt>
                <c:pt idx="40589">
                  <c:v>-0.17620465199999999</c:v>
                </c:pt>
                <c:pt idx="40590">
                  <c:v>-0.17703449700000001</c:v>
                </c:pt>
                <c:pt idx="40591">
                  <c:v>-0.17413461199999999</c:v>
                </c:pt>
                <c:pt idx="40592">
                  <c:v>-0.17755810899999999</c:v>
                </c:pt>
                <c:pt idx="40593">
                  <c:v>-0.17540992799999999</c:v>
                </c:pt>
                <c:pt idx="40594">
                  <c:v>-0.174563304</c:v>
                </c:pt>
                <c:pt idx="40595">
                  <c:v>-0.16899867399999999</c:v>
                </c:pt>
                <c:pt idx="40596">
                  <c:v>-0.17503526799999999</c:v>
                </c:pt>
                <c:pt idx="40597">
                  <c:v>-0.17557995000000001</c:v>
                </c:pt>
                <c:pt idx="40598">
                  <c:v>-0.173221186</c:v>
                </c:pt>
                <c:pt idx="40599">
                  <c:v>-0.17413519299999999</c:v>
                </c:pt>
                <c:pt idx="40600">
                  <c:v>-0.17669261999999999</c:v>
                </c:pt>
                <c:pt idx="40601">
                  <c:v>-0.17378565700000001</c:v>
                </c:pt>
                <c:pt idx="40602">
                  <c:v>-0.178141519</c:v>
                </c:pt>
                <c:pt idx="40603">
                  <c:v>-0.17784299000000001</c:v>
                </c:pt>
                <c:pt idx="40604">
                  <c:v>-0.17747653999999999</c:v>
                </c:pt>
                <c:pt idx="40605">
                  <c:v>-0.178640202</c:v>
                </c:pt>
                <c:pt idx="40606">
                  <c:v>-0.18397264199999999</c:v>
                </c:pt>
                <c:pt idx="40607">
                  <c:v>-0.184641585</c:v>
                </c:pt>
                <c:pt idx="40608">
                  <c:v>-0.18871648599999999</c:v>
                </c:pt>
                <c:pt idx="40609">
                  <c:v>-0.18951870500000001</c:v>
                </c:pt>
                <c:pt idx="40610">
                  <c:v>-0.19264499800000001</c:v>
                </c:pt>
                <c:pt idx="40611">
                  <c:v>-0.19119703800000001</c:v>
                </c:pt>
                <c:pt idx="40612">
                  <c:v>-0.19510228900000001</c:v>
                </c:pt>
                <c:pt idx="40613">
                  <c:v>-0.19686473900000001</c:v>
                </c:pt>
                <c:pt idx="40614">
                  <c:v>-0.20400175500000001</c:v>
                </c:pt>
                <c:pt idx="40615">
                  <c:v>-0.20382660599999999</c:v>
                </c:pt>
                <c:pt idx="40616">
                  <c:v>-0.208304182</c:v>
                </c:pt>
                <c:pt idx="40617">
                  <c:v>-0.212945998</c:v>
                </c:pt>
                <c:pt idx="40618">
                  <c:v>-0.21859669700000001</c:v>
                </c:pt>
                <c:pt idx="40619">
                  <c:v>-0.21714063</c:v>
                </c:pt>
                <c:pt idx="40620">
                  <c:v>-0.22182325999999999</c:v>
                </c:pt>
                <c:pt idx="40621">
                  <c:v>-0.22532576300000001</c:v>
                </c:pt>
                <c:pt idx="40622">
                  <c:v>-0.231345564</c:v>
                </c:pt>
                <c:pt idx="40623">
                  <c:v>-0.23267030699999999</c:v>
                </c:pt>
                <c:pt idx="40624">
                  <c:v>-0.23575611399999999</c:v>
                </c:pt>
                <c:pt idx="40625">
                  <c:v>-0.23889458199999999</c:v>
                </c:pt>
                <c:pt idx="40626">
                  <c:v>-0.24061498000000001</c:v>
                </c:pt>
                <c:pt idx="40627">
                  <c:v>-0.24078628399999999</c:v>
                </c:pt>
                <c:pt idx="40628">
                  <c:v>-0.24602951100000001</c:v>
                </c:pt>
                <c:pt idx="40629">
                  <c:v>-0.24777966700000001</c:v>
                </c:pt>
                <c:pt idx="40630">
                  <c:v>-0.247623861</c:v>
                </c:pt>
                <c:pt idx="40631">
                  <c:v>-0.252384424</c:v>
                </c:pt>
                <c:pt idx="40632">
                  <c:v>-0.25139266300000002</c:v>
                </c:pt>
                <c:pt idx="40633">
                  <c:v>-0.25457942500000003</c:v>
                </c:pt>
                <c:pt idx="40634">
                  <c:v>-0.256248951</c:v>
                </c:pt>
                <c:pt idx="40635">
                  <c:v>-0.25608059799999999</c:v>
                </c:pt>
                <c:pt idx="40636">
                  <c:v>-0.253827572</c:v>
                </c:pt>
                <c:pt idx="40637">
                  <c:v>-0.25526648800000001</c:v>
                </c:pt>
                <c:pt idx="40638">
                  <c:v>-0.25962740200000001</c:v>
                </c:pt>
                <c:pt idx="40639">
                  <c:v>-0.25650513200000002</c:v>
                </c:pt>
                <c:pt idx="40640">
                  <c:v>-0.25668728400000002</c:v>
                </c:pt>
                <c:pt idx="40641">
                  <c:v>-0.25878691700000001</c:v>
                </c:pt>
                <c:pt idx="40642">
                  <c:v>-0.26003804800000002</c:v>
                </c:pt>
                <c:pt idx="40643">
                  <c:v>-0.259191334</c:v>
                </c:pt>
                <c:pt idx="40644">
                  <c:v>-0.260340244</c:v>
                </c:pt>
                <c:pt idx="40645">
                  <c:v>-0.26190453800000002</c:v>
                </c:pt>
                <c:pt idx="40646">
                  <c:v>-0.25941473199999998</c:v>
                </c:pt>
                <c:pt idx="40647">
                  <c:v>-0.26318603800000001</c:v>
                </c:pt>
                <c:pt idx="40648">
                  <c:v>-0.26520073399999999</c:v>
                </c:pt>
                <c:pt idx="40649">
                  <c:v>-0.26114097200000003</c:v>
                </c:pt>
                <c:pt idx="40650">
                  <c:v>-0.26393222799999999</c:v>
                </c:pt>
                <c:pt idx="40651">
                  <c:v>-0.26591208599999999</c:v>
                </c:pt>
                <c:pt idx="40652">
                  <c:v>-0.26533442699999998</c:v>
                </c:pt>
                <c:pt idx="40653">
                  <c:v>-0.269322693</c:v>
                </c:pt>
                <c:pt idx="40654">
                  <c:v>-0.266221702</c:v>
                </c:pt>
                <c:pt idx="40655">
                  <c:v>-0.27043488599999999</c:v>
                </c:pt>
                <c:pt idx="40656">
                  <c:v>-0.27097818299999998</c:v>
                </c:pt>
                <c:pt idx="40657">
                  <c:v>-0.27300876400000001</c:v>
                </c:pt>
                <c:pt idx="40658">
                  <c:v>-0.27388894600000002</c:v>
                </c:pt>
                <c:pt idx="40659">
                  <c:v>-0.27155214500000002</c:v>
                </c:pt>
                <c:pt idx="40660">
                  <c:v>-0.27476310700000001</c:v>
                </c:pt>
                <c:pt idx="40661">
                  <c:v>-0.27484524300000002</c:v>
                </c:pt>
                <c:pt idx="40662">
                  <c:v>-0.27540344</c:v>
                </c:pt>
                <c:pt idx="40663">
                  <c:v>-0.27728548600000003</c:v>
                </c:pt>
                <c:pt idx="40664">
                  <c:v>-0.27990204099999999</c:v>
                </c:pt>
                <c:pt idx="40665">
                  <c:v>-0.28008571300000001</c:v>
                </c:pt>
                <c:pt idx="40666">
                  <c:v>-0.28204926800000002</c:v>
                </c:pt>
                <c:pt idx="40667">
                  <c:v>-0.28483501100000003</c:v>
                </c:pt>
                <c:pt idx="40668">
                  <c:v>-0.28708884099999998</c:v>
                </c:pt>
                <c:pt idx="40669">
                  <c:v>-0.28673452100000002</c:v>
                </c:pt>
                <c:pt idx="40670">
                  <c:v>-0.29042327400000001</c:v>
                </c:pt>
                <c:pt idx="40671">
                  <c:v>-0.29069361100000002</c:v>
                </c:pt>
                <c:pt idx="40672">
                  <c:v>-0.29189655199999998</c:v>
                </c:pt>
                <c:pt idx="40673">
                  <c:v>-0.295263946</c:v>
                </c:pt>
                <c:pt idx="40674">
                  <c:v>-0.29489776499999998</c:v>
                </c:pt>
                <c:pt idx="40675">
                  <c:v>-0.29675102199999998</c:v>
                </c:pt>
                <c:pt idx="40676">
                  <c:v>-0.302082658</c:v>
                </c:pt>
                <c:pt idx="40677">
                  <c:v>-0.30711129300000001</c:v>
                </c:pt>
                <c:pt idx="40678">
                  <c:v>-0.30167231</c:v>
                </c:pt>
                <c:pt idx="40679">
                  <c:v>-0.30742570800000002</c:v>
                </c:pt>
                <c:pt idx="40680">
                  <c:v>-0.30944782500000001</c:v>
                </c:pt>
                <c:pt idx="40681">
                  <c:v>-0.306023926</c:v>
                </c:pt>
                <c:pt idx="40682">
                  <c:v>-0.31124344500000001</c:v>
                </c:pt>
                <c:pt idx="40683">
                  <c:v>-0.31114825600000001</c:v>
                </c:pt>
                <c:pt idx="40684">
                  <c:v>-0.31570437600000001</c:v>
                </c:pt>
                <c:pt idx="40685">
                  <c:v>-0.31855821600000001</c:v>
                </c:pt>
                <c:pt idx="40686">
                  <c:v>-0.316838324</c:v>
                </c:pt>
                <c:pt idx="40687">
                  <c:v>-0.322159588</c:v>
                </c:pt>
                <c:pt idx="40688">
                  <c:v>-0.32285228399999999</c:v>
                </c:pt>
                <c:pt idx="40689">
                  <c:v>-0.32301792499999998</c:v>
                </c:pt>
                <c:pt idx="40690">
                  <c:v>-0.32218798999999998</c:v>
                </c:pt>
                <c:pt idx="40691">
                  <c:v>-0.32287281800000001</c:v>
                </c:pt>
                <c:pt idx="40692">
                  <c:v>-0.325235575</c:v>
                </c:pt>
                <c:pt idx="40693">
                  <c:v>-0.32486909600000002</c:v>
                </c:pt>
                <c:pt idx="40694">
                  <c:v>-0.321299642</c:v>
                </c:pt>
                <c:pt idx="40695">
                  <c:v>-0.32535439700000002</c:v>
                </c:pt>
                <c:pt idx="40696">
                  <c:v>-0.32721942700000001</c:v>
                </c:pt>
                <c:pt idx="40697">
                  <c:v>-0.32440903799999998</c:v>
                </c:pt>
                <c:pt idx="40698">
                  <c:v>-0.32616752399999999</c:v>
                </c:pt>
                <c:pt idx="40699">
                  <c:v>-0.33078867200000001</c:v>
                </c:pt>
                <c:pt idx="40700">
                  <c:v>-0.33092156099999998</c:v>
                </c:pt>
                <c:pt idx="40701">
                  <c:v>-0.32969218500000003</c:v>
                </c:pt>
                <c:pt idx="40702">
                  <c:v>-0.33559402799999999</c:v>
                </c:pt>
                <c:pt idx="40703">
                  <c:v>-0.33151027599999999</c:v>
                </c:pt>
                <c:pt idx="40704">
                  <c:v>-0.33478704100000001</c:v>
                </c:pt>
                <c:pt idx="40705">
                  <c:v>-0.33184260100000001</c:v>
                </c:pt>
                <c:pt idx="40706">
                  <c:v>-0.33328950400000001</c:v>
                </c:pt>
                <c:pt idx="40707">
                  <c:v>-0.33423691999999999</c:v>
                </c:pt>
                <c:pt idx="40708">
                  <c:v>-0.340099871</c:v>
                </c:pt>
                <c:pt idx="40709">
                  <c:v>-0.34042462699999998</c:v>
                </c:pt>
                <c:pt idx="40710">
                  <c:v>-0.33965686</c:v>
                </c:pt>
                <c:pt idx="40711">
                  <c:v>-0.33626341799999998</c:v>
                </c:pt>
                <c:pt idx="40712">
                  <c:v>-0.339211553</c:v>
                </c:pt>
                <c:pt idx="40713">
                  <c:v>-0.344308436</c:v>
                </c:pt>
                <c:pt idx="40714">
                  <c:v>-0.33979171499999999</c:v>
                </c:pt>
                <c:pt idx="40715">
                  <c:v>-0.34096491299999998</c:v>
                </c:pt>
                <c:pt idx="40716">
                  <c:v>-0.34390771399999998</c:v>
                </c:pt>
                <c:pt idx="40717">
                  <c:v>-0.34267157300000001</c:v>
                </c:pt>
                <c:pt idx="40718">
                  <c:v>-0.34450382000000002</c:v>
                </c:pt>
                <c:pt idx="40719">
                  <c:v>-0.34458064999999999</c:v>
                </c:pt>
                <c:pt idx="40720">
                  <c:v>-0.33947697300000002</c:v>
                </c:pt>
                <c:pt idx="40721">
                  <c:v>-0.34295797300000003</c:v>
                </c:pt>
                <c:pt idx="40722">
                  <c:v>-0.34474360900000001</c:v>
                </c:pt>
                <c:pt idx="40723">
                  <c:v>-0.34461030399999998</c:v>
                </c:pt>
                <c:pt idx="40724">
                  <c:v>-0.34341028299999998</c:v>
                </c:pt>
                <c:pt idx="40725">
                  <c:v>-0.34705075600000002</c:v>
                </c:pt>
                <c:pt idx="40726">
                  <c:v>-0.34362938999999998</c:v>
                </c:pt>
                <c:pt idx="40727">
                  <c:v>-0.34424185800000001</c:v>
                </c:pt>
                <c:pt idx="40728">
                  <c:v>-0.34418246200000002</c:v>
                </c:pt>
                <c:pt idx="40729">
                  <c:v>-0.34778434000000003</c:v>
                </c:pt>
                <c:pt idx="40730">
                  <c:v>-0.34915694600000002</c:v>
                </c:pt>
                <c:pt idx="40731">
                  <c:v>-0.34872302399999999</c:v>
                </c:pt>
                <c:pt idx="40732">
                  <c:v>-0.34970998800000003</c:v>
                </c:pt>
                <c:pt idx="40733">
                  <c:v>-0.35006600599999999</c:v>
                </c:pt>
                <c:pt idx="40734">
                  <c:v>-0.34755224000000001</c:v>
                </c:pt>
                <c:pt idx="40735">
                  <c:v>-0.34777533999999999</c:v>
                </c:pt>
                <c:pt idx="40736">
                  <c:v>-0.34544533500000002</c:v>
                </c:pt>
                <c:pt idx="40737">
                  <c:v>-0.34491562799999997</c:v>
                </c:pt>
                <c:pt idx="40738">
                  <c:v>-0.346763074</c:v>
                </c:pt>
                <c:pt idx="40739">
                  <c:v>-0.35358694200000002</c:v>
                </c:pt>
                <c:pt idx="40740">
                  <c:v>-0.35194110899999997</c:v>
                </c:pt>
                <c:pt idx="40741">
                  <c:v>-0.34900057299999998</c:v>
                </c:pt>
                <c:pt idx="40742">
                  <c:v>-0.35112312400000001</c:v>
                </c:pt>
                <c:pt idx="40743">
                  <c:v>-0.355023861</c:v>
                </c:pt>
                <c:pt idx="40744">
                  <c:v>-0.35246217299999999</c:v>
                </c:pt>
                <c:pt idx="40745">
                  <c:v>-0.35338607399999999</c:v>
                </c:pt>
                <c:pt idx="40746">
                  <c:v>-0.35434907700000001</c:v>
                </c:pt>
                <c:pt idx="40747">
                  <c:v>-0.354603797</c:v>
                </c:pt>
                <c:pt idx="40748">
                  <c:v>-0.35343626099999997</c:v>
                </c:pt>
                <c:pt idx="40749">
                  <c:v>-0.353085816</c:v>
                </c:pt>
                <c:pt idx="40750">
                  <c:v>-0.355023533</c:v>
                </c:pt>
                <c:pt idx="40751">
                  <c:v>-0.35630509300000002</c:v>
                </c:pt>
                <c:pt idx="40752">
                  <c:v>-0.35938024499999999</c:v>
                </c:pt>
                <c:pt idx="40753">
                  <c:v>-0.361007988</c:v>
                </c:pt>
                <c:pt idx="40754">
                  <c:v>-0.35607236599999997</c:v>
                </c:pt>
                <c:pt idx="40755">
                  <c:v>-0.35541361599999999</c:v>
                </c:pt>
                <c:pt idx="40756">
                  <c:v>-0.35899102700000002</c:v>
                </c:pt>
                <c:pt idx="40757">
                  <c:v>-0.35770127200000001</c:v>
                </c:pt>
                <c:pt idx="40758">
                  <c:v>-0.35991728299999998</c:v>
                </c:pt>
                <c:pt idx="40759">
                  <c:v>-0.35692507000000001</c:v>
                </c:pt>
                <c:pt idx="40760">
                  <c:v>-0.362751514</c:v>
                </c:pt>
                <c:pt idx="40761">
                  <c:v>-0.35645991599999999</c:v>
                </c:pt>
                <c:pt idx="40762">
                  <c:v>-0.35894385000000001</c:v>
                </c:pt>
                <c:pt idx="40763">
                  <c:v>-0.36299073700000001</c:v>
                </c:pt>
                <c:pt idx="40764">
                  <c:v>-0.36508902900000001</c:v>
                </c:pt>
                <c:pt idx="40765">
                  <c:v>-0.36120796199999999</c:v>
                </c:pt>
                <c:pt idx="40766">
                  <c:v>-0.36052566800000002</c:v>
                </c:pt>
                <c:pt idx="40767">
                  <c:v>-0.36007168899999997</c:v>
                </c:pt>
                <c:pt idx="40768">
                  <c:v>-0.36234787099999999</c:v>
                </c:pt>
                <c:pt idx="40769">
                  <c:v>-0.36233079400000001</c:v>
                </c:pt>
                <c:pt idx="40770">
                  <c:v>-0.355363965</c:v>
                </c:pt>
                <c:pt idx="40771">
                  <c:v>-0.358613878</c:v>
                </c:pt>
                <c:pt idx="40772">
                  <c:v>-0.362389982</c:v>
                </c:pt>
                <c:pt idx="40773">
                  <c:v>-0.369054347</c:v>
                </c:pt>
                <c:pt idx="40774">
                  <c:v>-0.35811141099999999</c:v>
                </c:pt>
                <c:pt idx="40775">
                  <c:v>-0.356237203</c:v>
                </c:pt>
                <c:pt idx="40776">
                  <c:v>-0.35551628499999999</c:v>
                </c:pt>
                <c:pt idx="40777">
                  <c:v>-0.36609682399999999</c:v>
                </c:pt>
                <c:pt idx="40778">
                  <c:v>-0.36898741099999999</c:v>
                </c:pt>
                <c:pt idx="40779">
                  <c:v>-0.36219921700000002</c:v>
                </c:pt>
                <c:pt idx="40780">
                  <c:v>-0.361003727</c:v>
                </c:pt>
                <c:pt idx="40781">
                  <c:v>-0.36670535799999998</c:v>
                </c:pt>
                <c:pt idx="40782">
                  <c:v>-0.36987879899999998</c:v>
                </c:pt>
                <c:pt idx="40783">
                  <c:v>-0.36401242</c:v>
                </c:pt>
                <c:pt idx="40784">
                  <c:v>-0.366104335</c:v>
                </c:pt>
                <c:pt idx="40785">
                  <c:v>-0.36805552200000002</c:v>
                </c:pt>
                <c:pt idx="40786">
                  <c:v>-0.37121588</c:v>
                </c:pt>
                <c:pt idx="40787">
                  <c:v>-0.36832627699999998</c:v>
                </c:pt>
                <c:pt idx="40788">
                  <c:v>-0.36906930799999998</c:v>
                </c:pt>
                <c:pt idx="40789">
                  <c:v>-0.36640989800000001</c:v>
                </c:pt>
                <c:pt idx="40790">
                  <c:v>-0.36830180899999998</c:v>
                </c:pt>
                <c:pt idx="40791">
                  <c:v>-0.37328168699999997</c:v>
                </c:pt>
                <c:pt idx="40792">
                  <c:v>-0.372362107</c:v>
                </c:pt>
                <c:pt idx="40793">
                  <c:v>-0.37217605100000001</c:v>
                </c:pt>
                <c:pt idx="40794">
                  <c:v>-0.36785638300000001</c:v>
                </c:pt>
                <c:pt idx="40795">
                  <c:v>-0.370327562</c:v>
                </c:pt>
                <c:pt idx="40796">
                  <c:v>-0.36950650800000001</c:v>
                </c:pt>
                <c:pt idx="40797">
                  <c:v>-0.37048119299999999</c:v>
                </c:pt>
                <c:pt idx="40798">
                  <c:v>-0.37188309400000003</c:v>
                </c:pt>
                <c:pt idx="40799">
                  <c:v>-0.36771634199999997</c:v>
                </c:pt>
                <c:pt idx="40800">
                  <c:v>-0.36972117399999999</c:v>
                </c:pt>
                <c:pt idx="40801">
                  <c:v>-0.36720198399999998</c:v>
                </c:pt>
                <c:pt idx="40802">
                  <c:v>-0.370030254</c:v>
                </c:pt>
                <c:pt idx="40803">
                  <c:v>-0.36882951899999999</c:v>
                </c:pt>
                <c:pt idx="40804">
                  <c:v>-0.37032994600000002</c:v>
                </c:pt>
                <c:pt idx="40805">
                  <c:v>-0.368793547</c:v>
                </c:pt>
                <c:pt idx="40806">
                  <c:v>-0.370123804</c:v>
                </c:pt>
                <c:pt idx="40807">
                  <c:v>-0.36653891199999999</c:v>
                </c:pt>
                <c:pt idx="40808">
                  <c:v>-0.36345630899999998</c:v>
                </c:pt>
                <c:pt idx="40809">
                  <c:v>-0.360406905</c:v>
                </c:pt>
                <c:pt idx="40810">
                  <c:v>-0.35881701100000002</c:v>
                </c:pt>
                <c:pt idx="40811">
                  <c:v>-0.36384925200000001</c:v>
                </c:pt>
                <c:pt idx="40812">
                  <c:v>-0.36125159299999998</c:v>
                </c:pt>
                <c:pt idx="40813">
                  <c:v>-0.35934311200000002</c:v>
                </c:pt>
                <c:pt idx="40814">
                  <c:v>-0.36080625700000002</c:v>
                </c:pt>
                <c:pt idx="40815">
                  <c:v>-0.35723775600000002</c:v>
                </c:pt>
                <c:pt idx="40816">
                  <c:v>-0.35723429899999998</c:v>
                </c:pt>
                <c:pt idx="40817">
                  <c:v>-0.35906764899999999</c:v>
                </c:pt>
                <c:pt idx="40818">
                  <c:v>-0.35699251300000001</c:v>
                </c:pt>
                <c:pt idx="40819">
                  <c:v>-0.35633227200000001</c:v>
                </c:pt>
                <c:pt idx="40820">
                  <c:v>-0.35815706800000002</c:v>
                </c:pt>
                <c:pt idx="40821">
                  <c:v>-0.354325801</c:v>
                </c:pt>
                <c:pt idx="40822">
                  <c:v>-0.35797300900000001</c:v>
                </c:pt>
                <c:pt idx="40823">
                  <c:v>-0.356905311</c:v>
                </c:pt>
                <c:pt idx="40824">
                  <c:v>-0.35274252299999997</c:v>
                </c:pt>
                <c:pt idx="40825">
                  <c:v>-0.35321533700000002</c:v>
                </c:pt>
                <c:pt idx="40826">
                  <c:v>-0.35400894300000002</c:v>
                </c:pt>
                <c:pt idx="40827">
                  <c:v>-0.358693451</c:v>
                </c:pt>
                <c:pt idx="40828">
                  <c:v>-0.35520258500000002</c:v>
                </c:pt>
                <c:pt idx="40829">
                  <c:v>-0.35543638500000002</c:v>
                </c:pt>
                <c:pt idx="40830">
                  <c:v>-0.354464591</c:v>
                </c:pt>
                <c:pt idx="40831">
                  <c:v>-0.35603824299999998</c:v>
                </c:pt>
                <c:pt idx="40832">
                  <c:v>-0.355204672</c:v>
                </c:pt>
                <c:pt idx="40833">
                  <c:v>-0.35287901799999999</c:v>
                </c:pt>
                <c:pt idx="40834">
                  <c:v>-0.35228887199999998</c:v>
                </c:pt>
                <c:pt idx="40835">
                  <c:v>-0.351999909</c:v>
                </c:pt>
                <c:pt idx="40836">
                  <c:v>-0.35249045499999998</c:v>
                </c:pt>
                <c:pt idx="40837">
                  <c:v>-0.35171177999999997</c:v>
                </c:pt>
                <c:pt idx="40838">
                  <c:v>-0.35246890800000003</c:v>
                </c:pt>
                <c:pt idx="40839">
                  <c:v>-0.35452798000000002</c:v>
                </c:pt>
                <c:pt idx="40840">
                  <c:v>-0.35446485900000002</c:v>
                </c:pt>
                <c:pt idx="40841">
                  <c:v>-0.35370904199999997</c:v>
                </c:pt>
                <c:pt idx="40842">
                  <c:v>-0.35206559300000001</c:v>
                </c:pt>
                <c:pt idx="40843">
                  <c:v>-0.35294464199999998</c:v>
                </c:pt>
                <c:pt idx="40844">
                  <c:v>-0.35553058999999998</c:v>
                </c:pt>
                <c:pt idx="40845">
                  <c:v>-0.35871568300000001</c:v>
                </c:pt>
                <c:pt idx="40846">
                  <c:v>-0.35437127899999998</c:v>
                </c:pt>
                <c:pt idx="40847">
                  <c:v>-0.35815772400000001</c:v>
                </c:pt>
                <c:pt idx="40848">
                  <c:v>-0.35266628900000002</c:v>
                </c:pt>
                <c:pt idx="40849">
                  <c:v>-0.35368344200000001</c:v>
                </c:pt>
                <c:pt idx="40850">
                  <c:v>-0.35163092600000001</c:v>
                </c:pt>
                <c:pt idx="40851">
                  <c:v>-0.35410359499999999</c:v>
                </c:pt>
                <c:pt idx="40852">
                  <c:v>-0.35716810799999998</c:v>
                </c:pt>
                <c:pt idx="40853">
                  <c:v>-0.36136549699999998</c:v>
                </c:pt>
                <c:pt idx="40854">
                  <c:v>-0.35590839400000002</c:v>
                </c:pt>
                <c:pt idx="40855">
                  <c:v>-0.353531808</c:v>
                </c:pt>
                <c:pt idx="40856">
                  <c:v>-0.35583147399999998</c:v>
                </c:pt>
                <c:pt idx="40857">
                  <c:v>-0.35845109800000002</c:v>
                </c:pt>
                <c:pt idx="40858">
                  <c:v>-0.35407286900000001</c:v>
                </c:pt>
                <c:pt idx="40859">
                  <c:v>-0.35591101600000002</c:v>
                </c:pt>
                <c:pt idx="40860">
                  <c:v>-0.35882505799999997</c:v>
                </c:pt>
                <c:pt idx="40861">
                  <c:v>-0.35434457699999999</c:v>
                </c:pt>
                <c:pt idx="40862">
                  <c:v>-0.36008450400000003</c:v>
                </c:pt>
                <c:pt idx="40863">
                  <c:v>-0.35926306200000002</c:v>
                </c:pt>
                <c:pt idx="40864">
                  <c:v>-0.35979995100000001</c:v>
                </c:pt>
                <c:pt idx="40865">
                  <c:v>-0.36235314600000001</c:v>
                </c:pt>
                <c:pt idx="40866">
                  <c:v>-0.36331427100000002</c:v>
                </c:pt>
                <c:pt idx="40867">
                  <c:v>-0.363194823</c:v>
                </c:pt>
                <c:pt idx="40868">
                  <c:v>-0.35709247</c:v>
                </c:pt>
                <c:pt idx="40869">
                  <c:v>-0.35993212499999999</c:v>
                </c:pt>
                <c:pt idx="40870">
                  <c:v>-0.358859926</c:v>
                </c:pt>
                <c:pt idx="40871">
                  <c:v>-0.35726496600000002</c:v>
                </c:pt>
                <c:pt idx="40872">
                  <c:v>-0.35455334199999999</c:v>
                </c:pt>
                <c:pt idx="40873">
                  <c:v>-0.35467523299999998</c:v>
                </c:pt>
                <c:pt idx="40874">
                  <c:v>-0.35194283700000001</c:v>
                </c:pt>
                <c:pt idx="40875">
                  <c:v>-0.34811210599999998</c:v>
                </c:pt>
                <c:pt idx="40876">
                  <c:v>-0.34558662800000001</c:v>
                </c:pt>
                <c:pt idx="40877">
                  <c:v>-0.339941412</c:v>
                </c:pt>
                <c:pt idx="40878">
                  <c:v>-0.34333002600000001</c:v>
                </c:pt>
                <c:pt idx="40879">
                  <c:v>-0.34714740500000002</c:v>
                </c:pt>
                <c:pt idx="40880">
                  <c:v>-0.34451514500000002</c:v>
                </c:pt>
                <c:pt idx="40881">
                  <c:v>-0.34452897300000002</c:v>
                </c:pt>
                <c:pt idx="40882">
                  <c:v>-0.34938418900000001</c:v>
                </c:pt>
                <c:pt idx="40883">
                  <c:v>-0.35055226099999998</c:v>
                </c:pt>
                <c:pt idx="40884">
                  <c:v>-0.341435194</c:v>
                </c:pt>
                <c:pt idx="40885">
                  <c:v>-0.337192506</c:v>
                </c:pt>
                <c:pt idx="40886">
                  <c:v>-0.34408581300000002</c:v>
                </c:pt>
                <c:pt idx="40887">
                  <c:v>-0.34896564499999999</c:v>
                </c:pt>
                <c:pt idx="40888">
                  <c:v>-0.35839617299999998</c:v>
                </c:pt>
                <c:pt idx="40889">
                  <c:v>-0.35765627</c:v>
                </c:pt>
                <c:pt idx="40890">
                  <c:v>-0.347035855</c:v>
                </c:pt>
                <c:pt idx="40891">
                  <c:v>-0.34395036099999998</c:v>
                </c:pt>
                <c:pt idx="40892">
                  <c:v>-0.34901756</c:v>
                </c:pt>
                <c:pt idx="40893">
                  <c:v>-0.348007232</c:v>
                </c:pt>
                <c:pt idx="40894">
                  <c:v>-0.34914761799999999</c:v>
                </c:pt>
                <c:pt idx="40895">
                  <c:v>-0.34678316100000001</c:v>
                </c:pt>
                <c:pt idx="40896">
                  <c:v>-0.34834858800000001</c:v>
                </c:pt>
                <c:pt idx="40897">
                  <c:v>-0.34946522099999999</c:v>
                </c:pt>
                <c:pt idx="40898">
                  <c:v>-0.34999761000000001</c:v>
                </c:pt>
                <c:pt idx="40899">
                  <c:v>-0.34738364799999999</c:v>
                </c:pt>
                <c:pt idx="40900">
                  <c:v>-0.34234040999999998</c:v>
                </c:pt>
                <c:pt idx="40901">
                  <c:v>-0.34656885300000001</c:v>
                </c:pt>
                <c:pt idx="40902">
                  <c:v>-0.35102245199999998</c:v>
                </c:pt>
                <c:pt idx="40903">
                  <c:v>-0.35054743300000002</c:v>
                </c:pt>
                <c:pt idx="40904">
                  <c:v>-0.34811755999999999</c:v>
                </c:pt>
                <c:pt idx="40905">
                  <c:v>-0.34763279600000002</c:v>
                </c:pt>
                <c:pt idx="40906">
                  <c:v>-0.351732194</c:v>
                </c:pt>
                <c:pt idx="40907">
                  <c:v>-0.35452672800000001</c:v>
                </c:pt>
                <c:pt idx="40908">
                  <c:v>-0.35116261199999999</c:v>
                </c:pt>
                <c:pt idx="40909">
                  <c:v>-0.350922287</c:v>
                </c:pt>
                <c:pt idx="40910">
                  <c:v>-0.35232392000000001</c:v>
                </c:pt>
                <c:pt idx="40911">
                  <c:v>-0.35158425599999998</c:v>
                </c:pt>
                <c:pt idx="40912">
                  <c:v>-0.34849819500000001</c:v>
                </c:pt>
                <c:pt idx="40913">
                  <c:v>-0.34406569599999998</c:v>
                </c:pt>
                <c:pt idx="40914">
                  <c:v>-0.34765189899999999</c:v>
                </c:pt>
                <c:pt idx="40915">
                  <c:v>-0.34833934900000002</c:v>
                </c:pt>
                <c:pt idx="40916">
                  <c:v>-0.348200858</c:v>
                </c:pt>
                <c:pt idx="40917">
                  <c:v>-0.347521305</c:v>
                </c:pt>
                <c:pt idx="40918">
                  <c:v>-0.34800064600000002</c:v>
                </c:pt>
                <c:pt idx="40919">
                  <c:v>-0.34915372700000002</c:v>
                </c:pt>
                <c:pt idx="40920">
                  <c:v>-0.34668099899999999</c:v>
                </c:pt>
                <c:pt idx="40921">
                  <c:v>-0.34143319700000002</c:v>
                </c:pt>
                <c:pt idx="40922">
                  <c:v>-0.34569823700000002</c:v>
                </c:pt>
                <c:pt idx="40923">
                  <c:v>-0.34271085299999998</c:v>
                </c:pt>
                <c:pt idx="40924">
                  <c:v>-0.34170043500000002</c:v>
                </c:pt>
                <c:pt idx="40925">
                  <c:v>-0.342493296</c:v>
                </c:pt>
                <c:pt idx="40926">
                  <c:v>-0.340368897</c:v>
                </c:pt>
                <c:pt idx="40927">
                  <c:v>-0.33648383599999998</c:v>
                </c:pt>
                <c:pt idx="40928">
                  <c:v>-0.33726361399999999</c:v>
                </c:pt>
                <c:pt idx="40929">
                  <c:v>-0.33338609299999999</c:v>
                </c:pt>
                <c:pt idx="40930">
                  <c:v>-0.33159723899999999</c:v>
                </c:pt>
                <c:pt idx="40931">
                  <c:v>-0.33182102400000002</c:v>
                </c:pt>
                <c:pt idx="40932">
                  <c:v>-0.328405261</c:v>
                </c:pt>
                <c:pt idx="40933">
                  <c:v>-0.32229274499999999</c:v>
                </c:pt>
                <c:pt idx="40934">
                  <c:v>-0.32626646799999998</c:v>
                </c:pt>
                <c:pt idx="40935">
                  <c:v>-0.32367253299999998</c:v>
                </c:pt>
                <c:pt idx="40936">
                  <c:v>-0.321583271</c:v>
                </c:pt>
                <c:pt idx="40937">
                  <c:v>-0.31963241100000001</c:v>
                </c:pt>
                <c:pt idx="40938">
                  <c:v>-0.32073867299999997</c:v>
                </c:pt>
                <c:pt idx="40939">
                  <c:v>-0.31673139300000003</c:v>
                </c:pt>
                <c:pt idx="40940">
                  <c:v>-0.31394332600000002</c:v>
                </c:pt>
                <c:pt idx="40941">
                  <c:v>-0.31528311999999997</c:v>
                </c:pt>
                <c:pt idx="40942">
                  <c:v>-0.31148251900000001</c:v>
                </c:pt>
                <c:pt idx="40943">
                  <c:v>-0.31089261200000001</c:v>
                </c:pt>
                <c:pt idx="40944">
                  <c:v>-0.311455339</c:v>
                </c:pt>
                <c:pt idx="40945">
                  <c:v>-0.30538573899999999</c:v>
                </c:pt>
                <c:pt idx="40946">
                  <c:v>-0.30479073499999998</c:v>
                </c:pt>
                <c:pt idx="40947">
                  <c:v>-0.30527454599999998</c:v>
                </c:pt>
                <c:pt idx="40948">
                  <c:v>-0.30178713800000001</c:v>
                </c:pt>
                <c:pt idx="40949">
                  <c:v>-0.29917532200000002</c:v>
                </c:pt>
                <c:pt idx="40950">
                  <c:v>-0.29901978400000001</c:v>
                </c:pt>
                <c:pt idx="40951">
                  <c:v>-0.300410599</c:v>
                </c:pt>
                <c:pt idx="40952">
                  <c:v>-0.298141867</c:v>
                </c:pt>
                <c:pt idx="40953">
                  <c:v>-0.29488748300000001</c:v>
                </c:pt>
                <c:pt idx="40954">
                  <c:v>-0.29602438199999997</c:v>
                </c:pt>
                <c:pt idx="40955">
                  <c:v>-0.29065480799999999</c:v>
                </c:pt>
                <c:pt idx="40956">
                  <c:v>-0.28888031800000002</c:v>
                </c:pt>
                <c:pt idx="40957">
                  <c:v>-0.29124683099999998</c:v>
                </c:pt>
                <c:pt idx="40958">
                  <c:v>-0.28745955200000001</c:v>
                </c:pt>
                <c:pt idx="40959">
                  <c:v>-0.287741154</c:v>
                </c:pt>
                <c:pt idx="40960">
                  <c:v>-0.28858724200000002</c:v>
                </c:pt>
                <c:pt idx="40961">
                  <c:v>-0.284766823</c:v>
                </c:pt>
                <c:pt idx="40962">
                  <c:v>-0.28414684499999998</c:v>
                </c:pt>
                <c:pt idx="40963">
                  <c:v>-0.28108254100000002</c:v>
                </c:pt>
                <c:pt idx="40964">
                  <c:v>-0.28252437699999999</c:v>
                </c:pt>
                <c:pt idx="40965">
                  <c:v>-0.281162262</c:v>
                </c:pt>
                <c:pt idx="40966">
                  <c:v>-0.28282940400000001</c:v>
                </c:pt>
                <c:pt idx="40967">
                  <c:v>-0.27782309100000002</c:v>
                </c:pt>
                <c:pt idx="40968">
                  <c:v>-0.277445465</c:v>
                </c:pt>
                <c:pt idx="40969">
                  <c:v>-0.273155123</c:v>
                </c:pt>
                <c:pt idx="40970">
                  <c:v>-0.27542147</c:v>
                </c:pt>
                <c:pt idx="40971">
                  <c:v>-0.274102181</c:v>
                </c:pt>
                <c:pt idx="40972">
                  <c:v>-0.27438023700000003</c:v>
                </c:pt>
                <c:pt idx="40973">
                  <c:v>-0.27005806599999999</c:v>
                </c:pt>
                <c:pt idx="40974">
                  <c:v>-0.26666679999999998</c:v>
                </c:pt>
                <c:pt idx="40975">
                  <c:v>-0.26605859399999998</c:v>
                </c:pt>
                <c:pt idx="40976">
                  <c:v>-0.26418876600000002</c:v>
                </c:pt>
                <c:pt idx="40977">
                  <c:v>-0.26290705800000003</c:v>
                </c:pt>
                <c:pt idx="40978">
                  <c:v>-0.25829768199999997</c:v>
                </c:pt>
                <c:pt idx="40979">
                  <c:v>-0.25626844199999999</c:v>
                </c:pt>
                <c:pt idx="40980">
                  <c:v>-0.25499919100000001</c:v>
                </c:pt>
                <c:pt idx="40981">
                  <c:v>-0.25131788799999999</c:v>
                </c:pt>
                <c:pt idx="40982">
                  <c:v>-0.24914901</c:v>
                </c:pt>
                <c:pt idx="40983">
                  <c:v>-0.24892367400000001</c:v>
                </c:pt>
                <c:pt idx="40984">
                  <c:v>-0.24700008300000001</c:v>
                </c:pt>
                <c:pt idx="40985">
                  <c:v>-0.24181962000000001</c:v>
                </c:pt>
                <c:pt idx="40986">
                  <c:v>-0.23868908</c:v>
                </c:pt>
                <c:pt idx="40987">
                  <c:v>-0.23670232299999999</c:v>
                </c:pt>
                <c:pt idx="40988">
                  <c:v>-0.238026723</c:v>
                </c:pt>
                <c:pt idx="40989">
                  <c:v>-0.23348741200000001</c:v>
                </c:pt>
                <c:pt idx="40990">
                  <c:v>-0.23603606199999999</c:v>
                </c:pt>
                <c:pt idx="40991">
                  <c:v>-0.22988119700000001</c:v>
                </c:pt>
                <c:pt idx="40992">
                  <c:v>-0.22771658</c:v>
                </c:pt>
                <c:pt idx="40993">
                  <c:v>-0.22307865299999999</c:v>
                </c:pt>
                <c:pt idx="40994">
                  <c:v>-0.22143974899999999</c:v>
                </c:pt>
                <c:pt idx="40995">
                  <c:v>-0.224442169</c:v>
                </c:pt>
                <c:pt idx="40996">
                  <c:v>-0.217783213</c:v>
                </c:pt>
                <c:pt idx="40997">
                  <c:v>-0.219973698</c:v>
                </c:pt>
                <c:pt idx="40998">
                  <c:v>-0.21856489800000001</c:v>
                </c:pt>
                <c:pt idx="40999">
                  <c:v>-0.21276632000000001</c:v>
                </c:pt>
                <c:pt idx="41000">
                  <c:v>-0.21227896199999999</c:v>
                </c:pt>
                <c:pt idx="41001">
                  <c:v>-0.208541796</c:v>
                </c:pt>
                <c:pt idx="41002">
                  <c:v>-0.20365090699999999</c:v>
                </c:pt>
                <c:pt idx="41003">
                  <c:v>-0.202482671</c:v>
                </c:pt>
                <c:pt idx="41004">
                  <c:v>-0.202889338</c:v>
                </c:pt>
                <c:pt idx="41005">
                  <c:v>-0.20176781699999999</c:v>
                </c:pt>
                <c:pt idx="41006">
                  <c:v>-0.20077098900000001</c:v>
                </c:pt>
                <c:pt idx="41007">
                  <c:v>-0.193400979</c:v>
                </c:pt>
                <c:pt idx="41008">
                  <c:v>-0.194763452</c:v>
                </c:pt>
                <c:pt idx="41009">
                  <c:v>-0.19381858399999999</c:v>
                </c:pt>
                <c:pt idx="41010">
                  <c:v>-0.19259725499999999</c:v>
                </c:pt>
                <c:pt idx="41011">
                  <c:v>-0.19577117299999999</c:v>
                </c:pt>
                <c:pt idx="41012">
                  <c:v>-0.18721470200000001</c:v>
                </c:pt>
                <c:pt idx="41013">
                  <c:v>-0.18451774100000001</c:v>
                </c:pt>
                <c:pt idx="41014">
                  <c:v>-0.186532959</c:v>
                </c:pt>
                <c:pt idx="41015">
                  <c:v>-0.185691252</c:v>
                </c:pt>
                <c:pt idx="41016">
                  <c:v>-0.19016909600000001</c:v>
                </c:pt>
                <c:pt idx="41017">
                  <c:v>-0.18334320200000001</c:v>
                </c:pt>
                <c:pt idx="41018">
                  <c:v>-0.17345036599999999</c:v>
                </c:pt>
                <c:pt idx="41019">
                  <c:v>-0.17749913</c:v>
                </c:pt>
                <c:pt idx="41020">
                  <c:v>-0.179903165</c:v>
                </c:pt>
                <c:pt idx="41021">
                  <c:v>-0.174992129</c:v>
                </c:pt>
                <c:pt idx="41022">
                  <c:v>-0.17606857400000001</c:v>
                </c:pt>
                <c:pt idx="41023">
                  <c:v>-0.173288673</c:v>
                </c:pt>
                <c:pt idx="41024">
                  <c:v>-0.16660040600000001</c:v>
                </c:pt>
                <c:pt idx="41025">
                  <c:v>-0.16742105800000001</c:v>
                </c:pt>
                <c:pt idx="41026">
                  <c:v>-0.17025971400000001</c:v>
                </c:pt>
                <c:pt idx="41027">
                  <c:v>-0.16792879999999999</c:v>
                </c:pt>
                <c:pt idx="41028">
                  <c:v>-0.16372819199999999</c:v>
                </c:pt>
                <c:pt idx="41029">
                  <c:v>-0.164061189</c:v>
                </c:pt>
                <c:pt idx="41030">
                  <c:v>-0.16184277799999999</c:v>
                </c:pt>
                <c:pt idx="41031">
                  <c:v>-0.15804067299999999</c:v>
                </c:pt>
                <c:pt idx="41032">
                  <c:v>-0.16057306499999999</c:v>
                </c:pt>
                <c:pt idx="41033">
                  <c:v>-0.159156308</c:v>
                </c:pt>
                <c:pt idx="41034">
                  <c:v>-0.15648382899999999</c:v>
                </c:pt>
                <c:pt idx="41035">
                  <c:v>-0.15802048099999999</c:v>
                </c:pt>
                <c:pt idx="41036">
                  <c:v>-0.15315489500000001</c:v>
                </c:pt>
                <c:pt idx="41037">
                  <c:v>-0.15307158200000001</c:v>
                </c:pt>
                <c:pt idx="41038">
                  <c:v>-0.150765285</c:v>
                </c:pt>
                <c:pt idx="41039">
                  <c:v>-0.151407078</c:v>
                </c:pt>
                <c:pt idx="41040">
                  <c:v>-0.15239803499999999</c:v>
                </c:pt>
                <c:pt idx="41041">
                  <c:v>-0.150578395</c:v>
                </c:pt>
                <c:pt idx="41042">
                  <c:v>-0.14486751</c:v>
                </c:pt>
                <c:pt idx="41043">
                  <c:v>-0.14668033999999999</c:v>
                </c:pt>
                <c:pt idx="41044">
                  <c:v>-0.15256114300000001</c:v>
                </c:pt>
                <c:pt idx="41045">
                  <c:v>-0.143500462</c:v>
                </c:pt>
                <c:pt idx="41046">
                  <c:v>-0.14565682399999999</c:v>
                </c:pt>
                <c:pt idx="41047">
                  <c:v>-0.149189562</c:v>
                </c:pt>
                <c:pt idx="41048">
                  <c:v>-0.14073002300000001</c:v>
                </c:pt>
                <c:pt idx="41049">
                  <c:v>-0.15468372399999999</c:v>
                </c:pt>
                <c:pt idx="41050">
                  <c:v>-0.14419433500000001</c:v>
                </c:pt>
                <c:pt idx="41051">
                  <c:v>-0.13984866400000001</c:v>
                </c:pt>
                <c:pt idx="41052">
                  <c:v>-0.14488789399999999</c:v>
                </c:pt>
                <c:pt idx="41053">
                  <c:v>-0.15064764</c:v>
                </c:pt>
                <c:pt idx="41054">
                  <c:v>-0.13604925600000001</c:v>
                </c:pt>
                <c:pt idx="41055">
                  <c:v>-0.13513167200000001</c:v>
                </c:pt>
                <c:pt idx="41056">
                  <c:v>-0.13906463999999999</c:v>
                </c:pt>
                <c:pt idx="41057">
                  <c:v>-0.13959708800000001</c:v>
                </c:pt>
                <c:pt idx="41058">
                  <c:v>-0.13829401099999999</c:v>
                </c:pt>
                <c:pt idx="41059">
                  <c:v>-0.13249845800000001</c:v>
                </c:pt>
                <c:pt idx="41060">
                  <c:v>-0.13169232</c:v>
                </c:pt>
                <c:pt idx="41061">
                  <c:v>-0.13180618</c:v>
                </c:pt>
                <c:pt idx="41062">
                  <c:v>-0.13262110899999999</c:v>
                </c:pt>
                <c:pt idx="41063">
                  <c:v>-0.13536457700000001</c:v>
                </c:pt>
                <c:pt idx="41064">
                  <c:v>-0.12648905799999999</c:v>
                </c:pt>
                <c:pt idx="41065">
                  <c:v>-0.12753647600000001</c:v>
                </c:pt>
                <c:pt idx="41066">
                  <c:v>-0.124475434</c:v>
                </c:pt>
                <c:pt idx="41067">
                  <c:v>-0.124477737</c:v>
                </c:pt>
                <c:pt idx="41068">
                  <c:v>-0.12391579899999999</c:v>
                </c:pt>
                <c:pt idx="41069">
                  <c:v>-0.122735605</c:v>
                </c:pt>
                <c:pt idx="41070">
                  <c:v>-0.11660820199999999</c:v>
                </c:pt>
                <c:pt idx="41071">
                  <c:v>-0.120316558</c:v>
                </c:pt>
                <c:pt idx="41072">
                  <c:v>-0.115552165</c:v>
                </c:pt>
                <c:pt idx="41073">
                  <c:v>-0.114081159</c:v>
                </c:pt>
                <c:pt idx="41074">
                  <c:v>-0.11052717300000001</c:v>
                </c:pt>
                <c:pt idx="41075">
                  <c:v>-0.10967706100000001</c:v>
                </c:pt>
                <c:pt idx="41076">
                  <c:v>-0.10958226</c:v>
                </c:pt>
                <c:pt idx="41077">
                  <c:v>-0.10973564500000001</c:v>
                </c:pt>
                <c:pt idx="41078">
                  <c:v>-0.105735578</c:v>
                </c:pt>
                <c:pt idx="41079">
                  <c:v>-0.100512303</c:v>
                </c:pt>
                <c:pt idx="41080">
                  <c:v>-0.10276640200000001</c:v>
                </c:pt>
                <c:pt idx="41081">
                  <c:v>-0.102534555</c:v>
                </c:pt>
                <c:pt idx="41082">
                  <c:v>-9.8912120000000006E-2</c:v>
                </c:pt>
                <c:pt idx="41083">
                  <c:v>-9.5602907000000001E-2</c:v>
                </c:pt>
                <c:pt idx="41084">
                  <c:v>-9.3426838999999998E-2</c:v>
                </c:pt>
                <c:pt idx="41085">
                  <c:v>-9.3158133000000004E-2</c:v>
                </c:pt>
                <c:pt idx="41086">
                  <c:v>-9.3062796000000003E-2</c:v>
                </c:pt>
                <c:pt idx="41087">
                  <c:v>-8.7540387999999997E-2</c:v>
                </c:pt>
                <c:pt idx="41088">
                  <c:v>-8.8277816999999995E-2</c:v>
                </c:pt>
                <c:pt idx="41089">
                  <c:v>-8.5445098999999997E-2</c:v>
                </c:pt>
                <c:pt idx="41090">
                  <c:v>-8.5734046999999994E-2</c:v>
                </c:pt>
                <c:pt idx="41091">
                  <c:v>-8.3886363000000005E-2</c:v>
                </c:pt>
                <c:pt idx="41092">
                  <c:v>-8.1339574999999997E-2</c:v>
                </c:pt>
                <c:pt idx="41093">
                  <c:v>-7.8342587000000005E-2</c:v>
                </c:pt>
                <c:pt idx="41094">
                  <c:v>-7.7187567999999998E-2</c:v>
                </c:pt>
                <c:pt idx="41095">
                  <c:v>-7.8559807999999995E-2</c:v>
                </c:pt>
                <c:pt idx="41096">
                  <c:v>-7.8637570000000004E-2</c:v>
                </c:pt>
                <c:pt idx="41097">
                  <c:v>-7.2711295999999995E-2</c:v>
                </c:pt>
                <c:pt idx="41098">
                  <c:v>-7.3607452000000004E-2</c:v>
                </c:pt>
                <c:pt idx="41099">
                  <c:v>-7.6013795999999995E-2</c:v>
                </c:pt>
                <c:pt idx="41100">
                  <c:v>-7.2703219999999999E-2</c:v>
                </c:pt>
                <c:pt idx="41101">
                  <c:v>-7.337784E-2</c:v>
                </c:pt>
                <c:pt idx="41102">
                  <c:v>-6.9449678000000001E-2</c:v>
                </c:pt>
                <c:pt idx="41103">
                  <c:v>-6.3508793999999993E-2</c:v>
                </c:pt>
                <c:pt idx="41104">
                  <c:v>-6.6863573999999995E-2</c:v>
                </c:pt>
                <c:pt idx="41105">
                  <c:v>-6.6690922E-2</c:v>
                </c:pt>
                <c:pt idx="41106">
                  <c:v>-6.2712959999999998E-2</c:v>
                </c:pt>
                <c:pt idx="41107">
                  <c:v>-6.3993774000000003E-2</c:v>
                </c:pt>
                <c:pt idx="41108">
                  <c:v>-6.3736773999999996E-2</c:v>
                </c:pt>
                <c:pt idx="41109">
                  <c:v>-5.9476119000000001E-2</c:v>
                </c:pt>
                <c:pt idx="41110">
                  <c:v>-6.0344841000000003E-2</c:v>
                </c:pt>
                <c:pt idx="41111">
                  <c:v>-5.46414E-2</c:v>
                </c:pt>
                <c:pt idx="41112">
                  <c:v>-5.3866953000000002E-2</c:v>
                </c:pt>
                <c:pt idx="41113">
                  <c:v>-5.7951546999999999E-2</c:v>
                </c:pt>
                <c:pt idx="41114">
                  <c:v>-5.6720632999999999E-2</c:v>
                </c:pt>
                <c:pt idx="41115">
                  <c:v>-5.1335987E-2</c:v>
                </c:pt>
                <c:pt idx="41116">
                  <c:v>-4.8384938000000002E-2</c:v>
                </c:pt>
                <c:pt idx="41117">
                  <c:v>-5.1504567000000001E-2</c:v>
                </c:pt>
                <c:pt idx="41118">
                  <c:v>-5.1301099000000003E-2</c:v>
                </c:pt>
                <c:pt idx="41119">
                  <c:v>-4.6999890000000002E-2</c:v>
                </c:pt>
                <c:pt idx="41120">
                  <c:v>-4.9855333000000002E-2</c:v>
                </c:pt>
                <c:pt idx="41121">
                  <c:v>-4.8454095000000003E-2</c:v>
                </c:pt>
                <c:pt idx="41122">
                  <c:v>-5.0098598000000001E-2</c:v>
                </c:pt>
                <c:pt idx="41123">
                  <c:v>-5.2306685999999998E-2</c:v>
                </c:pt>
                <c:pt idx="41124">
                  <c:v>-4.6735618E-2</c:v>
                </c:pt>
                <c:pt idx="41125">
                  <c:v>-4.8031646999999997E-2</c:v>
                </c:pt>
                <c:pt idx="41126">
                  <c:v>-4.7099806000000001E-2</c:v>
                </c:pt>
                <c:pt idx="41127">
                  <c:v>-4.8632026000000002E-2</c:v>
                </c:pt>
                <c:pt idx="41128">
                  <c:v>-4.6993118E-2</c:v>
                </c:pt>
                <c:pt idx="41129">
                  <c:v>-4.9831386999999998E-2</c:v>
                </c:pt>
                <c:pt idx="41130">
                  <c:v>-4.7903257999999997E-2</c:v>
                </c:pt>
                <c:pt idx="41131">
                  <c:v>-4.6367891000000001E-2</c:v>
                </c:pt>
                <c:pt idx="41132">
                  <c:v>-4.9337051999999999E-2</c:v>
                </c:pt>
                <c:pt idx="41133">
                  <c:v>-4.6851381999999997E-2</c:v>
                </c:pt>
                <c:pt idx="41134">
                  <c:v>-4.6688660999999999E-2</c:v>
                </c:pt>
                <c:pt idx="41135">
                  <c:v>-4.4583809000000002E-2</c:v>
                </c:pt>
                <c:pt idx="41136">
                  <c:v>-4.6785180000000003E-2</c:v>
                </c:pt>
                <c:pt idx="41137">
                  <c:v>-4.9833625999999999E-2</c:v>
                </c:pt>
                <c:pt idx="41138">
                  <c:v>-4.5862854000000002E-2</c:v>
                </c:pt>
                <c:pt idx="41139">
                  <c:v>-4.2370829999999998E-2</c:v>
                </c:pt>
                <c:pt idx="41140">
                  <c:v>-4.3383895999999998E-2</c:v>
                </c:pt>
                <c:pt idx="41141">
                  <c:v>-4.2789410999999999E-2</c:v>
                </c:pt>
                <c:pt idx="41142">
                  <c:v>-4.1579801999999999E-2</c:v>
                </c:pt>
                <c:pt idx="41143">
                  <c:v>-4.1421900999999997E-2</c:v>
                </c:pt>
                <c:pt idx="41144">
                  <c:v>-4.2808342999999999E-2</c:v>
                </c:pt>
                <c:pt idx="41145">
                  <c:v>-4.0022198000000002E-2</c:v>
                </c:pt>
                <c:pt idx="41146">
                  <c:v>-3.9021912999999998E-2</c:v>
                </c:pt>
                <c:pt idx="41147">
                  <c:v>-3.5336711E-2</c:v>
                </c:pt>
                <c:pt idx="41148">
                  <c:v>-3.6740195000000003E-2</c:v>
                </c:pt>
                <c:pt idx="41149">
                  <c:v>-4.0809288999999999E-2</c:v>
                </c:pt>
                <c:pt idx="41150">
                  <c:v>-3.4326087999999998E-2</c:v>
                </c:pt>
                <c:pt idx="41151">
                  <c:v>-3.1827244999999997E-2</c:v>
                </c:pt>
                <c:pt idx="41152">
                  <c:v>-3.1131893000000001E-2</c:v>
                </c:pt>
                <c:pt idx="41153">
                  <c:v>-3.1474024000000003E-2</c:v>
                </c:pt>
                <c:pt idx="41154">
                  <c:v>-2.5823595000000001E-2</c:v>
                </c:pt>
                <c:pt idx="41155">
                  <c:v>-2.4255861E-2</c:v>
                </c:pt>
                <c:pt idx="41156">
                  <c:v>-2.9127846999999998E-2</c:v>
                </c:pt>
                <c:pt idx="41157">
                  <c:v>-2.6423266000000001E-2</c:v>
                </c:pt>
                <c:pt idx="41158">
                  <c:v>-2.2637050999999998E-2</c:v>
                </c:pt>
                <c:pt idx="41159">
                  <c:v>-2.2136236E-2</c:v>
                </c:pt>
                <c:pt idx="41160">
                  <c:v>-2.3676874000000001E-2</c:v>
                </c:pt>
                <c:pt idx="41161">
                  <c:v>-2.2555932000000001E-2</c:v>
                </c:pt>
                <c:pt idx="41162">
                  <c:v>-2.1176680999999999E-2</c:v>
                </c:pt>
                <c:pt idx="41163">
                  <c:v>-2.0560028000000001E-2</c:v>
                </c:pt>
                <c:pt idx="41164">
                  <c:v>-2.6105528999999999E-2</c:v>
                </c:pt>
                <c:pt idx="41165">
                  <c:v>-3.0467968000000002E-2</c:v>
                </c:pt>
                <c:pt idx="41166">
                  <c:v>-2.4032705000000001E-2</c:v>
                </c:pt>
                <c:pt idx="41167">
                  <c:v>-2.2464979E-2</c:v>
                </c:pt>
                <c:pt idx="41168">
                  <c:v>-2.5939604000000002E-2</c:v>
                </c:pt>
                <c:pt idx="41169">
                  <c:v>-2.5293162000000001E-2</c:v>
                </c:pt>
                <c:pt idx="41170">
                  <c:v>-1.9421155999999998E-2</c:v>
                </c:pt>
                <c:pt idx="41171">
                  <c:v>-1.9567233999999999E-2</c:v>
                </c:pt>
                <c:pt idx="41172">
                  <c:v>-2.2012548999999999E-2</c:v>
                </c:pt>
                <c:pt idx="41173">
                  <c:v>-1.8979731999999999E-2</c:v>
                </c:pt>
                <c:pt idx="41174">
                  <c:v>-1.6937885E-2</c:v>
                </c:pt>
                <c:pt idx="41175">
                  <c:v>-1.6244791000000001E-2</c:v>
                </c:pt>
                <c:pt idx="41176">
                  <c:v>-1.9127930000000001E-2</c:v>
                </c:pt>
                <c:pt idx="41177">
                  <c:v>-1.9477798000000001E-2</c:v>
                </c:pt>
                <c:pt idx="41178">
                  <c:v>-1.7449267000000001E-2</c:v>
                </c:pt>
                <c:pt idx="41179">
                  <c:v>-1.7961550999999999E-2</c:v>
                </c:pt>
                <c:pt idx="41180">
                  <c:v>-1.6158057E-2</c:v>
                </c:pt>
                <c:pt idx="41181">
                  <c:v>-1.4983776000000001E-2</c:v>
                </c:pt>
                <c:pt idx="41182">
                  <c:v>-1.8504474E-2</c:v>
                </c:pt>
                <c:pt idx="41183">
                  <c:v>-1.3024137E-2</c:v>
                </c:pt>
                <c:pt idx="41184">
                  <c:v>-1.390884E-2</c:v>
                </c:pt>
                <c:pt idx="41185">
                  <c:v>-1.1733433E-2</c:v>
                </c:pt>
                <c:pt idx="41186">
                  <c:v>-1.4677558E-2</c:v>
                </c:pt>
                <c:pt idx="41187">
                  <c:v>-1.6598229999999999E-2</c:v>
                </c:pt>
                <c:pt idx="41188">
                  <c:v>-1.643418E-2</c:v>
                </c:pt>
                <c:pt idx="41189">
                  <c:v>-1.5451151999999999E-2</c:v>
                </c:pt>
                <c:pt idx="41190">
                  <c:v>-1.1846829E-2</c:v>
                </c:pt>
                <c:pt idx="41191">
                  <c:v>-1.2866549E-2</c:v>
                </c:pt>
                <c:pt idx="41192">
                  <c:v>-1.3284397999999999E-2</c:v>
                </c:pt>
                <c:pt idx="41193">
                  <c:v>-1.0889871000000001E-2</c:v>
                </c:pt>
                <c:pt idx="41194">
                  <c:v>-1.0303708E-2</c:v>
                </c:pt>
                <c:pt idx="41195">
                  <c:v>-1.2588082E-2</c:v>
                </c:pt>
                <c:pt idx="41196">
                  <c:v>-1.7521588000000001E-2</c:v>
                </c:pt>
                <c:pt idx="41197">
                  <c:v>-1.2630521E-2</c:v>
                </c:pt>
                <c:pt idx="41198">
                  <c:v>-1.6251090999999999E-2</c:v>
                </c:pt>
                <c:pt idx="41199">
                  <c:v>-1.526492E-2</c:v>
                </c:pt>
                <c:pt idx="41200">
                  <c:v>-2.1228805E-2</c:v>
                </c:pt>
                <c:pt idx="41201">
                  <c:v>-1.3912034E-2</c:v>
                </c:pt>
                <c:pt idx="41202">
                  <c:v>-1.3663084000000001E-2</c:v>
                </c:pt>
                <c:pt idx="41203">
                  <c:v>-1.3952846E-2</c:v>
                </c:pt>
                <c:pt idx="41204">
                  <c:v>-1.5700147000000001E-2</c:v>
                </c:pt>
                <c:pt idx="41205">
                  <c:v>-1.5480402000000001E-2</c:v>
                </c:pt>
                <c:pt idx="41206">
                  <c:v>-1.2833753E-2</c:v>
                </c:pt>
                <c:pt idx="41207">
                  <c:v>-1.1503032999999999E-2</c:v>
                </c:pt>
                <c:pt idx="41208">
                  <c:v>-1.3638888E-2</c:v>
                </c:pt>
                <c:pt idx="41209">
                  <c:v>-1.3106302E-2</c:v>
                </c:pt>
                <c:pt idx="41210">
                  <c:v>-1.456092E-2</c:v>
                </c:pt>
                <c:pt idx="41211">
                  <c:v>-1.1434721E-2</c:v>
                </c:pt>
                <c:pt idx="41212">
                  <c:v>-1.0887440999999999E-2</c:v>
                </c:pt>
                <c:pt idx="41213">
                  <c:v>-5.1304870000000004E-3</c:v>
                </c:pt>
                <c:pt idx="41214">
                  <c:v>-6.7622050000000003E-3</c:v>
                </c:pt>
                <c:pt idx="41215">
                  <c:v>-2.2148789999999999E-3</c:v>
                </c:pt>
                <c:pt idx="41216">
                  <c:v>-6.1355849999999998E-3</c:v>
                </c:pt>
                <c:pt idx="41217">
                  <c:v>-7.8984369999999995E-3</c:v>
                </c:pt>
                <c:pt idx="41218">
                  <c:v>-3.8981020000000001E-3</c:v>
                </c:pt>
                <c:pt idx="41219">
                  <c:v>-7.6073440000000003E-3</c:v>
                </c:pt>
                <c:pt idx="41220">
                  <c:v>-7.3450219999999997E-3</c:v>
                </c:pt>
                <c:pt idx="41221">
                  <c:v>-2.5293020000000002E-3</c:v>
                </c:pt>
                <c:pt idx="41222">
                  <c:v>-6.6311019999999998E-3</c:v>
                </c:pt>
                <c:pt idx="41223">
                  <c:v>-6.0694529999999998E-3</c:v>
                </c:pt>
                <c:pt idx="41224">
                  <c:v>-5.9248440000000003E-3</c:v>
                </c:pt>
                <c:pt idx="41225">
                  <c:v>-6.9229319999999997E-3</c:v>
                </c:pt>
                <c:pt idx="41226">
                  <c:v>1.33047E-3</c:v>
                </c:pt>
                <c:pt idx="41227">
                  <c:v>-3.9493829999999999E-3</c:v>
                </c:pt>
                <c:pt idx="41228">
                  <c:v>1.3297600000000001E-4</c:v>
                </c:pt>
                <c:pt idx="41229">
                  <c:v>-4.0672000000000001E-4</c:v>
                </c:pt>
                <c:pt idx="41230">
                  <c:v>-2.1614770000000002E-3</c:v>
                </c:pt>
                <c:pt idx="41231">
                  <c:v>-3.0507920000000001E-3</c:v>
                </c:pt>
                <c:pt idx="41232">
                  <c:v>-5.5222049999999996E-3</c:v>
                </c:pt>
                <c:pt idx="41233">
                  <c:v>-1.1059589999999999E-3</c:v>
                </c:pt>
                <c:pt idx="41234">
                  <c:v>-2.9520620000000001E-3</c:v>
                </c:pt>
                <c:pt idx="41235">
                  <c:v>-1.8570139999999999E-3</c:v>
                </c:pt>
                <c:pt idx="41236">
                  <c:v>-1.0231789999999999E-3</c:v>
                </c:pt>
                <c:pt idx="41237">
                  <c:v>2.5882169999999999E-3</c:v>
                </c:pt>
                <c:pt idx="41238">
                  <c:v>-4.07874E-3</c:v>
                </c:pt>
                <c:pt idx="41239">
                  <c:v>-6.6398580000000002E-3</c:v>
                </c:pt>
                <c:pt idx="41240">
                  <c:v>-7.1815450000000001E-3</c:v>
                </c:pt>
                <c:pt idx="41241">
                  <c:v>8.0823600000000005E-4</c:v>
                </c:pt>
                <c:pt idx="41242">
                  <c:v>-5.755657E-3</c:v>
                </c:pt>
                <c:pt idx="41243">
                  <c:v>-9.6766730000000002E-3</c:v>
                </c:pt>
                <c:pt idx="41244">
                  <c:v>-4.3122680000000002E-3</c:v>
                </c:pt>
                <c:pt idx="41245">
                  <c:v>-4.3216620000000004E-3</c:v>
                </c:pt>
                <c:pt idx="41246">
                  <c:v>-7.1507389999999997E-3</c:v>
                </c:pt>
                <c:pt idx="41247">
                  <c:v>-1.1293552E-2</c:v>
                </c:pt>
                <c:pt idx="41248">
                  <c:v>-8.5323859999999994E-3</c:v>
                </c:pt>
                <c:pt idx="41249">
                  <c:v>-5.6300100000000004E-3</c:v>
                </c:pt>
                <c:pt idx="41250">
                  <c:v>-4.3423719999999997E-3</c:v>
                </c:pt>
                <c:pt idx="41251">
                  <c:v>-6.5427059999999997E-3</c:v>
                </c:pt>
                <c:pt idx="41252">
                  <c:v>-1.1583272E-2</c:v>
                </c:pt>
                <c:pt idx="41253">
                  <c:v>-6.0313149999999998E-3</c:v>
                </c:pt>
                <c:pt idx="41254">
                  <c:v>-4.3026569999999997E-3</c:v>
                </c:pt>
                <c:pt idx="41255">
                  <c:v>-5.8027540000000002E-3</c:v>
                </c:pt>
                <c:pt idx="41256">
                  <c:v>-6.3268639999999998E-3</c:v>
                </c:pt>
                <c:pt idx="41257">
                  <c:v>-9.8187250000000004E-3</c:v>
                </c:pt>
                <c:pt idx="41258">
                  <c:v>-6.4359780000000002E-3</c:v>
                </c:pt>
                <c:pt idx="41259">
                  <c:v>-4.1128379999999997E-3</c:v>
                </c:pt>
                <c:pt idx="41260">
                  <c:v>-7.9632360000000003E-3</c:v>
                </c:pt>
                <c:pt idx="41261">
                  <c:v>-9.6102640000000003E-3</c:v>
                </c:pt>
                <c:pt idx="41262">
                  <c:v>-3.4527690000000001E-3</c:v>
                </c:pt>
                <c:pt idx="41263">
                  <c:v>-4.9916409999999998E-3</c:v>
                </c:pt>
                <c:pt idx="41264">
                  <c:v>-5.7836650000000003E-3</c:v>
                </c:pt>
                <c:pt idx="41265">
                  <c:v>-5.6980279999999999E-3</c:v>
                </c:pt>
                <c:pt idx="41266">
                  <c:v>-5.1741840000000001E-3</c:v>
                </c:pt>
                <c:pt idx="41267">
                  <c:v>-6.210302E-3</c:v>
                </c:pt>
                <c:pt idx="41268">
                  <c:v>-7.2406800000000002E-3</c:v>
                </c:pt>
                <c:pt idx="41269">
                  <c:v>-5.706699E-3</c:v>
                </c:pt>
                <c:pt idx="41270">
                  <c:v>-5.3383839999999998E-3</c:v>
                </c:pt>
                <c:pt idx="41271">
                  <c:v>-5.0822200000000001E-3</c:v>
                </c:pt>
                <c:pt idx="41272">
                  <c:v>-8.0742820000000003E-3</c:v>
                </c:pt>
                <c:pt idx="41273">
                  <c:v>-9.0474409999999998E-3</c:v>
                </c:pt>
                <c:pt idx="41274">
                  <c:v>-6.5778929999999996E-3</c:v>
                </c:pt>
                <c:pt idx="41275">
                  <c:v>-4.7153530000000003E-3</c:v>
                </c:pt>
                <c:pt idx="41276">
                  <c:v>-5.8469300000000002E-3</c:v>
                </c:pt>
                <c:pt idx="41277">
                  <c:v>-5.6884939999999997E-3</c:v>
                </c:pt>
                <c:pt idx="41278">
                  <c:v>-2.8988320000000001E-3</c:v>
                </c:pt>
                <c:pt idx="41279">
                  <c:v>-5.5328679999999998E-3</c:v>
                </c:pt>
                <c:pt idx="41280">
                  <c:v>-4.8031619999999997E-3</c:v>
                </c:pt>
                <c:pt idx="41281">
                  <c:v>-2.2619799999999998E-3</c:v>
                </c:pt>
                <c:pt idx="41282">
                  <c:v>-1.046513E-3</c:v>
                </c:pt>
                <c:pt idx="41283">
                  <c:v>-1.8385750000000001E-3</c:v>
                </c:pt>
                <c:pt idx="41284">
                  <c:v>-3.2101030000000002E-3</c:v>
                </c:pt>
                <c:pt idx="41285">
                  <c:v>-2.9376000000000001E-4</c:v>
                </c:pt>
                <c:pt idx="41286">
                  <c:v>-4.0108500000000003E-4</c:v>
                </c:pt>
                <c:pt idx="41287">
                  <c:v>-1.624243E-3</c:v>
                </c:pt>
                <c:pt idx="41288">
                  <c:v>-1.0426089999999999E-3</c:v>
                </c:pt>
                <c:pt idx="41289">
                  <c:v>8.4816100000000005E-4</c:v>
                </c:pt>
                <c:pt idx="41290">
                  <c:v>-4.9540399999999996E-4</c:v>
                </c:pt>
                <c:pt idx="41291">
                  <c:v>1.21682E-4</c:v>
                </c:pt>
                <c:pt idx="41292">
                  <c:v>-1.695659E-3</c:v>
                </c:pt>
                <c:pt idx="41293">
                  <c:v>1.788876E-3</c:v>
                </c:pt>
                <c:pt idx="41294">
                  <c:v>8.4798100000000004E-4</c:v>
                </c:pt>
                <c:pt idx="41295">
                  <c:v>3.8246159999999999E-3</c:v>
                </c:pt>
                <c:pt idx="41296">
                  <c:v>-2.9343000000000001E-4</c:v>
                </c:pt>
                <c:pt idx="41297">
                  <c:v>1.6176809999999999E-3</c:v>
                </c:pt>
                <c:pt idx="41298">
                  <c:v>3.3215720000000001E-3</c:v>
                </c:pt>
                <c:pt idx="41299">
                  <c:v>-1.3299640000000001E-3</c:v>
                </c:pt>
                <c:pt idx="41300">
                  <c:v>1.964899E-3</c:v>
                </c:pt>
                <c:pt idx="41301">
                  <c:v>8.9016400000000004E-4</c:v>
                </c:pt>
                <c:pt idx="41302">
                  <c:v>1.0755199999999999E-3</c:v>
                </c:pt>
                <c:pt idx="41303">
                  <c:v>1.2206299999999999E-3</c:v>
                </c:pt>
                <c:pt idx="41304">
                  <c:v>-1.1943240000000001E-3</c:v>
                </c:pt>
                <c:pt idx="41305">
                  <c:v>-1.3039099999999999E-4</c:v>
                </c:pt>
                <c:pt idx="41306">
                  <c:v>-3.9670699999999999E-4</c:v>
                </c:pt>
                <c:pt idx="41307" formatCode="0.00E+00">
                  <c:v>2.8546400000000002E-5</c:v>
                </c:pt>
                <c:pt idx="41308">
                  <c:v>-1.2327270000000001E-3</c:v>
                </c:pt>
                <c:pt idx="41309">
                  <c:v>-1.7305560000000001E-3</c:v>
                </c:pt>
                <c:pt idx="41310">
                  <c:v>-4.3582969999999997E-3</c:v>
                </c:pt>
                <c:pt idx="41311">
                  <c:v>-5.2024660000000002E-3</c:v>
                </c:pt>
                <c:pt idx="41312">
                  <c:v>-1.4306309999999999E-3</c:v>
                </c:pt>
                <c:pt idx="41313">
                  <c:v>-3.707452E-3</c:v>
                </c:pt>
                <c:pt idx="41314">
                  <c:v>-4.9809750000000003E-3</c:v>
                </c:pt>
                <c:pt idx="41315">
                  <c:v>-5.2341790000000003E-3</c:v>
                </c:pt>
                <c:pt idx="41316">
                  <c:v>-5.7138140000000002E-3</c:v>
                </c:pt>
                <c:pt idx="41317">
                  <c:v>-3.357545E-3</c:v>
                </c:pt>
                <c:pt idx="41318">
                  <c:v>-2.2201090000000001E-3</c:v>
                </c:pt>
                <c:pt idx="41319">
                  <c:v>-3.9149450000000004E-3</c:v>
                </c:pt>
                <c:pt idx="41320">
                  <c:v>-4.0536959999999999E-3</c:v>
                </c:pt>
                <c:pt idx="41321">
                  <c:v>-4.3152920000000001E-3</c:v>
                </c:pt>
                <c:pt idx="41322">
                  <c:v>-3.9922509999999996E-3</c:v>
                </c:pt>
                <c:pt idx="41323">
                  <c:v>-3.6663759999999998E-3</c:v>
                </c:pt>
                <c:pt idx="41324">
                  <c:v>-1.80032E-4</c:v>
                </c:pt>
                <c:pt idx="41325">
                  <c:v>-2.1583119999999999E-3</c:v>
                </c:pt>
                <c:pt idx="41326">
                  <c:v>-6.4199019999999999E-3</c:v>
                </c:pt>
                <c:pt idx="41327">
                  <c:v>-5.7405750000000004E-3</c:v>
                </c:pt>
                <c:pt idx="41328">
                  <c:v>-7.3782600000000002E-4</c:v>
                </c:pt>
                <c:pt idx="41329">
                  <c:v>-3.8923400000000002E-3</c:v>
                </c:pt>
                <c:pt idx="41330">
                  <c:v>-4.4537350000000003E-3</c:v>
                </c:pt>
                <c:pt idx="41331">
                  <c:v>-3.8867260000000001E-3</c:v>
                </c:pt>
                <c:pt idx="41332">
                  <c:v>-3.4403810000000002E-3</c:v>
                </c:pt>
                <c:pt idx="41333">
                  <c:v>-4.8667060000000002E-3</c:v>
                </c:pt>
                <c:pt idx="41334">
                  <c:v>-4.4858739999999999E-3</c:v>
                </c:pt>
                <c:pt idx="41335">
                  <c:v>-5.5961129999999998E-3</c:v>
                </c:pt>
                <c:pt idx="41336">
                  <c:v>-2.7401399999999999E-3</c:v>
                </c:pt>
                <c:pt idx="41337">
                  <c:v>2.2101550000000001E-3</c:v>
                </c:pt>
                <c:pt idx="41338">
                  <c:v>-3.092731E-3</c:v>
                </c:pt>
                <c:pt idx="41339">
                  <c:v>-3.2359559999999999E-3</c:v>
                </c:pt>
                <c:pt idx="41340">
                  <c:v>-6.7651769999999998E-3</c:v>
                </c:pt>
                <c:pt idx="41341">
                  <c:v>-3.3331939999999998E-3</c:v>
                </c:pt>
                <c:pt idx="41342">
                  <c:v>-4.2892690000000001E-3</c:v>
                </c:pt>
                <c:pt idx="41343">
                  <c:v>-5.7516000000000002E-4</c:v>
                </c:pt>
                <c:pt idx="41344">
                  <c:v>-2.0667960000000001E-3</c:v>
                </c:pt>
                <c:pt idx="41345">
                  <c:v>-4.6285759999999997E-3</c:v>
                </c:pt>
                <c:pt idx="41346">
                  <c:v>-3.077551E-3</c:v>
                </c:pt>
                <c:pt idx="41347">
                  <c:v>-4.4337079999999997E-3</c:v>
                </c:pt>
                <c:pt idx="41348">
                  <c:v>-3.703736E-3</c:v>
                </c:pt>
                <c:pt idx="41349">
                  <c:v>-2.3685379999999999E-3</c:v>
                </c:pt>
                <c:pt idx="41350">
                  <c:v>-3.7043800000000002E-3</c:v>
                </c:pt>
                <c:pt idx="41351">
                  <c:v>-3.2928419999999998E-3</c:v>
                </c:pt>
                <c:pt idx="41352">
                  <c:v>-2.4997520000000001E-3</c:v>
                </c:pt>
                <c:pt idx="41353">
                  <c:v>-5.0390579999999999E-3</c:v>
                </c:pt>
                <c:pt idx="41354">
                  <c:v>7.52519E-4</c:v>
                </c:pt>
                <c:pt idx="41355">
                  <c:v>-3.13488E-4</c:v>
                </c:pt>
                <c:pt idx="41356">
                  <c:v>1.564041E-3</c:v>
                </c:pt>
                <c:pt idx="41357">
                  <c:v>-3.225964E-3</c:v>
                </c:pt>
                <c:pt idx="41358">
                  <c:v>-2.8509920000000001E-3</c:v>
                </c:pt>
                <c:pt idx="41359">
                  <c:v>5.8973900000000004E-4</c:v>
                </c:pt>
                <c:pt idx="41360">
                  <c:v>1.394546E-3</c:v>
                </c:pt>
                <c:pt idx="41361">
                  <c:v>2.1388200000000001E-4</c:v>
                </c:pt>
                <c:pt idx="41362">
                  <c:v>-8.2182200000000005E-4</c:v>
                </c:pt>
                <c:pt idx="41363">
                  <c:v>1.9979870000000001E-3</c:v>
                </c:pt>
                <c:pt idx="41364">
                  <c:v>-3.1293969999999999E-3</c:v>
                </c:pt>
                <c:pt idx="41365">
                  <c:v>-2.4297429999999998E-3</c:v>
                </c:pt>
                <c:pt idx="41366">
                  <c:v>1.646757E-3</c:v>
                </c:pt>
                <c:pt idx="41367">
                  <c:v>3.9879E-4</c:v>
                </c:pt>
                <c:pt idx="41368">
                  <c:v>1.6709599999999999E-4</c:v>
                </c:pt>
                <c:pt idx="41369">
                  <c:v>-1.1552489999999999E-3</c:v>
                </c:pt>
                <c:pt idx="41370">
                  <c:v>-8.9079700000000003E-4</c:v>
                </c:pt>
                <c:pt idx="41371">
                  <c:v>-9.12114E-4</c:v>
                </c:pt>
                <c:pt idx="41372">
                  <c:v>3.7499199999999999E-4</c:v>
                </c:pt>
                <c:pt idx="41373">
                  <c:v>2.1545480000000001E-3</c:v>
                </c:pt>
                <c:pt idx="41374">
                  <c:v>-4.3976270000000003E-3</c:v>
                </c:pt>
                <c:pt idx="41375" formatCode="0.00E+00">
                  <c:v>1.37822E-5</c:v>
                </c:pt>
                <c:pt idx="41376">
                  <c:v>6.77442E-4</c:v>
                </c:pt>
                <c:pt idx="41377">
                  <c:v>-4.52452E-4</c:v>
                </c:pt>
                <c:pt idx="41378">
                  <c:v>-4.5443990000000002E-3</c:v>
                </c:pt>
                <c:pt idx="41379">
                  <c:v>-3.8369540000000001E-3</c:v>
                </c:pt>
                <c:pt idx="41380">
                  <c:v>-6.1373000000000005E-4</c:v>
                </c:pt>
                <c:pt idx="41381">
                  <c:v>1.5609230000000001E-3</c:v>
                </c:pt>
                <c:pt idx="41382">
                  <c:v>-6.3139100000000003E-4</c:v>
                </c:pt>
                <c:pt idx="41383">
                  <c:v>-3.848237E-3</c:v>
                </c:pt>
                <c:pt idx="41384">
                  <c:v>-5.1353420000000002E-3</c:v>
                </c:pt>
                <c:pt idx="41385">
                  <c:v>-2.4202500000000001E-3</c:v>
                </c:pt>
                <c:pt idx="41386">
                  <c:v>-1.254851E-3</c:v>
                </c:pt>
                <c:pt idx="41387">
                  <c:v>-2.926667E-3</c:v>
                </c:pt>
                <c:pt idx="41388">
                  <c:v>-2.0089410000000002E-3</c:v>
                </c:pt>
                <c:pt idx="41389">
                  <c:v>-4.627511E-3</c:v>
                </c:pt>
                <c:pt idx="41390">
                  <c:v>-2.7414599999999998E-3</c:v>
                </c:pt>
                <c:pt idx="41391">
                  <c:v>-2.3823490000000002E-3</c:v>
                </c:pt>
                <c:pt idx="41392">
                  <c:v>-5.3118499999999999E-4</c:v>
                </c:pt>
                <c:pt idx="41393">
                  <c:v>-2.451773E-3</c:v>
                </c:pt>
                <c:pt idx="41394">
                  <c:v>-1.3828399999999999E-4</c:v>
                </c:pt>
                <c:pt idx="41395">
                  <c:v>-3.107248E-3</c:v>
                </c:pt>
                <c:pt idx="41396">
                  <c:v>-1.5956379999999999E-3</c:v>
                </c:pt>
                <c:pt idx="41397">
                  <c:v>-4.8241689999999997E-3</c:v>
                </c:pt>
                <c:pt idx="41398">
                  <c:v>-3.783406E-3</c:v>
                </c:pt>
                <c:pt idx="41399">
                  <c:v>2.0489050000000002E-3</c:v>
                </c:pt>
                <c:pt idx="41400">
                  <c:v>1.8273300000000001E-3</c:v>
                </c:pt>
                <c:pt idx="41401">
                  <c:v>1.144125E-3</c:v>
                </c:pt>
                <c:pt idx="41402">
                  <c:v>3.87493E-3</c:v>
                </c:pt>
                <c:pt idx="41403">
                  <c:v>-4.8791200000000001E-4</c:v>
                </c:pt>
                <c:pt idx="41404">
                  <c:v>1.410389E-3</c:v>
                </c:pt>
                <c:pt idx="41405">
                  <c:v>3.9109289999999996E-3</c:v>
                </c:pt>
                <c:pt idx="41406">
                  <c:v>3.2621830000000001E-3</c:v>
                </c:pt>
                <c:pt idx="41407">
                  <c:v>4.9696369999999998E-3</c:v>
                </c:pt>
                <c:pt idx="41408">
                  <c:v>5.2324909999999997E-3</c:v>
                </c:pt>
                <c:pt idx="41409">
                  <c:v>7.8952050000000006E-3</c:v>
                </c:pt>
                <c:pt idx="41410">
                  <c:v>3.107374E-3</c:v>
                </c:pt>
                <c:pt idx="41411">
                  <c:v>3.3808940000000002E-3</c:v>
                </c:pt>
                <c:pt idx="41412">
                  <c:v>6.6195639999999997E-3</c:v>
                </c:pt>
                <c:pt idx="41413">
                  <c:v>7.1653300000000001E-3</c:v>
                </c:pt>
                <c:pt idx="41414">
                  <c:v>4.1583549999999999E-3</c:v>
                </c:pt>
                <c:pt idx="41415">
                  <c:v>3.726282E-3</c:v>
                </c:pt>
                <c:pt idx="41416">
                  <c:v>7.1531199999999996E-4</c:v>
                </c:pt>
                <c:pt idx="41417">
                  <c:v>6.3942160000000003E-3</c:v>
                </c:pt>
                <c:pt idx="41418">
                  <c:v>4.3534359999999996E-3</c:v>
                </c:pt>
                <c:pt idx="41419">
                  <c:v>4.8579490000000003E-3</c:v>
                </c:pt>
                <c:pt idx="41420">
                  <c:v>6.8151059999999996E-3</c:v>
                </c:pt>
                <c:pt idx="41421">
                  <c:v>5.6985270000000001E-3</c:v>
                </c:pt>
                <c:pt idx="41422">
                  <c:v>6.2442089999999997E-3</c:v>
                </c:pt>
                <c:pt idx="41423">
                  <c:v>3.0908429999999998E-3</c:v>
                </c:pt>
                <c:pt idx="41424">
                  <c:v>6.1795779999999998E-3</c:v>
                </c:pt>
                <c:pt idx="41425">
                  <c:v>3.7574290000000001E-3</c:v>
                </c:pt>
                <c:pt idx="41426">
                  <c:v>7.9822680000000007E-3</c:v>
                </c:pt>
                <c:pt idx="41427">
                  <c:v>8.2337590000000002E-3</c:v>
                </c:pt>
                <c:pt idx="41428">
                  <c:v>4.6970800000000002E-3</c:v>
                </c:pt>
                <c:pt idx="41429">
                  <c:v>6.4876279999999996E-3</c:v>
                </c:pt>
                <c:pt idx="41430">
                  <c:v>9.4163059999999993E-3</c:v>
                </c:pt>
                <c:pt idx="41431">
                  <c:v>2.5084619999999999E-3</c:v>
                </c:pt>
                <c:pt idx="41432">
                  <c:v>6.5833649999999999E-3</c:v>
                </c:pt>
                <c:pt idx="41433">
                  <c:v>3.478301E-3</c:v>
                </c:pt>
                <c:pt idx="41434">
                  <c:v>5.5880569999999996E-3</c:v>
                </c:pt>
                <c:pt idx="41435">
                  <c:v>3.8510269999999999E-3</c:v>
                </c:pt>
                <c:pt idx="41436">
                  <c:v>4.0241319999999997E-3</c:v>
                </c:pt>
                <c:pt idx="41437">
                  <c:v>5.4322759999999998E-3</c:v>
                </c:pt>
                <c:pt idx="41438">
                  <c:v>3.2828390000000001E-3</c:v>
                </c:pt>
                <c:pt idx="41439">
                  <c:v>3.6244430000000002E-3</c:v>
                </c:pt>
                <c:pt idx="41440">
                  <c:v>1.142644E-3</c:v>
                </c:pt>
                <c:pt idx="41441">
                  <c:v>2.0533600000000002E-3</c:v>
                </c:pt>
                <c:pt idx="41442">
                  <c:v>7.9315199999999998E-4</c:v>
                </c:pt>
                <c:pt idx="41443">
                  <c:v>3.1301380000000002E-3</c:v>
                </c:pt>
                <c:pt idx="41444">
                  <c:v>5.5797140000000004E-3</c:v>
                </c:pt>
                <c:pt idx="41445">
                  <c:v>1.4897140000000001E-3</c:v>
                </c:pt>
                <c:pt idx="41446">
                  <c:v>1.5512340000000001E-3</c:v>
                </c:pt>
                <c:pt idx="41447">
                  <c:v>5.5421339999999998E-3</c:v>
                </c:pt>
                <c:pt idx="41448">
                  <c:v>6.1727709999999996E-3</c:v>
                </c:pt>
                <c:pt idx="41449">
                  <c:v>5.8550750000000004E-3</c:v>
                </c:pt>
                <c:pt idx="41450">
                  <c:v>7.3938500000000004E-3</c:v>
                </c:pt>
                <c:pt idx="41451">
                  <c:v>4.3342500000000004E-3</c:v>
                </c:pt>
                <c:pt idx="41452">
                  <c:v>3.6740520000000001E-3</c:v>
                </c:pt>
                <c:pt idx="41453">
                  <c:v>3.6160189999999998E-3</c:v>
                </c:pt>
                <c:pt idx="41454">
                  <c:v>4.6509230000000004E-3</c:v>
                </c:pt>
                <c:pt idx="41455">
                  <c:v>5.6666529999999998E-3</c:v>
                </c:pt>
                <c:pt idx="41456">
                  <c:v>5.617917E-3</c:v>
                </c:pt>
                <c:pt idx="41457">
                  <c:v>5.223503E-3</c:v>
                </c:pt>
                <c:pt idx="41458">
                  <c:v>6.5765900000000002E-3</c:v>
                </c:pt>
                <c:pt idx="41459">
                  <c:v>3.8231799999999998E-3</c:v>
                </c:pt>
                <c:pt idx="41460">
                  <c:v>3.160586E-3</c:v>
                </c:pt>
                <c:pt idx="41461">
                  <c:v>3.9875300000000004E-3</c:v>
                </c:pt>
                <c:pt idx="41462">
                  <c:v>5.8967500000000001E-3</c:v>
                </c:pt>
                <c:pt idx="41463">
                  <c:v>5.1850840000000004E-3</c:v>
                </c:pt>
                <c:pt idx="41464">
                  <c:v>1.383954E-3</c:v>
                </c:pt>
                <c:pt idx="41465">
                  <c:v>4.6110930000000001E-3</c:v>
                </c:pt>
                <c:pt idx="41466">
                  <c:v>4.9194870000000002E-3</c:v>
                </c:pt>
                <c:pt idx="41467">
                  <c:v>4.8557280000000001E-3</c:v>
                </c:pt>
                <c:pt idx="41468">
                  <c:v>2.3278560000000001E-3</c:v>
                </c:pt>
                <c:pt idx="41469">
                  <c:v>5.1092860000000002E-3</c:v>
                </c:pt>
                <c:pt idx="41470">
                  <c:v>3.7936839999999999E-3</c:v>
                </c:pt>
                <c:pt idx="41471">
                  <c:v>5.6591619999999997E-3</c:v>
                </c:pt>
                <c:pt idx="41472">
                  <c:v>5.2658119999999999E-3</c:v>
                </c:pt>
                <c:pt idx="41473">
                  <c:v>4.8462460000000002E-3</c:v>
                </c:pt>
                <c:pt idx="41474">
                  <c:v>4.8238760000000004E-3</c:v>
                </c:pt>
                <c:pt idx="41475">
                  <c:v>4.9133750000000002E-3</c:v>
                </c:pt>
                <c:pt idx="41476">
                  <c:v>3.7298660000000001E-3</c:v>
                </c:pt>
                <c:pt idx="41477">
                  <c:v>4.7348449999999997E-3</c:v>
                </c:pt>
                <c:pt idx="41478">
                  <c:v>3.456794E-3</c:v>
                </c:pt>
                <c:pt idx="41479">
                  <c:v>8.0723010000000005E-3</c:v>
                </c:pt>
                <c:pt idx="41480">
                  <c:v>8.3793630000000008E-3</c:v>
                </c:pt>
                <c:pt idx="41481">
                  <c:v>3.486472E-3</c:v>
                </c:pt>
                <c:pt idx="41482">
                  <c:v>4.5346930000000002E-3</c:v>
                </c:pt>
                <c:pt idx="41483">
                  <c:v>3.492747E-3</c:v>
                </c:pt>
                <c:pt idx="41484">
                  <c:v>7.1572570000000002E-3</c:v>
                </c:pt>
                <c:pt idx="41485">
                  <c:v>6.6365729999999998E-3</c:v>
                </c:pt>
                <c:pt idx="41486">
                  <c:v>6.5569440000000003E-3</c:v>
                </c:pt>
                <c:pt idx="41487">
                  <c:v>6.627951E-3</c:v>
                </c:pt>
                <c:pt idx="41488">
                  <c:v>6.6439300000000001E-3</c:v>
                </c:pt>
                <c:pt idx="41489">
                  <c:v>8.8069359999999996E-3</c:v>
                </c:pt>
                <c:pt idx="41490">
                  <c:v>1.0683931000000001E-2</c:v>
                </c:pt>
                <c:pt idx="41491">
                  <c:v>7.8904070000000003E-3</c:v>
                </c:pt>
                <c:pt idx="41492">
                  <c:v>1.0377533E-2</c:v>
                </c:pt>
                <c:pt idx="41493">
                  <c:v>1.1811645000000001E-2</c:v>
                </c:pt>
                <c:pt idx="41494">
                  <c:v>1.2404996999999999E-2</c:v>
                </c:pt>
                <c:pt idx="41495">
                  <c:v>9.5226310000000002E-3</c:v>
                </c:pt>
                <c:pt idx="41496">
                  <c:v>1.0072308E-2</c:v>
                </c:pt>
                <c:pt idx="41497">
                  <c:v>1.0068026000000001E-2</c:v>
                </c:pt>
                <c:pt idx="41498">
                  <c:v>8.922335E-3</c:v>
                </c:pt>
                <c:pt idx="41499">
                  <c:v>9.9586169999999995E-3</c:v>
                </c:pt>
                <c:pt idx="41500">
                  <c:v>1.0210286000000001E-2</c:v>
                </c:pt>
                <c:pt idx="41501">
                  <c:v>6.8689170000000004E-3</c:v>
                </c:pt>
                <c:pt idx="41502">
                  <c:v>1.0234353E-2</c:v>
                </c:pt>
                <c:pt idx="41503">
                  <c:v>8.320839E-3</c:v>
                </c:pt>
                <c:pt idx="41504">
                  <c:v>9.0742470000000006E-3</c:v>
                </c:pt>
                <c:pt idx="41505">
                  <c:v>1.2778922999999999E-2</c:v>
                </c:pt>
                <c:pt idx="41506">
                  <c:v>8.9660750000000004E-3</c:v>
                </c:pt>
                <c:pt idx="41507">
                  <c:v>8.6924010000000006E-3</c:v>
                </c:pt>
                <c:pt idx="41508">
                  <c:v>6.2742509999999998E-3</c:v>
                </c:pt>
                <c:pt idx="41509">
                  <c:v>9.3106700000000001E-3</c:v>
                </c:pt>
                <c:pt idx="41510">
                  <c:v>1.060257E-2</c:v>
                </c:pt>
                <c:pt idx="41511">
                  <c:v>6.4372689999999998E-3</c:v>
                </c:pt>
                <c:pt idx="41512">
                  <c:v>4.7392370000000003E-3</c:v>
                </c:pt>
                <c:pt idx="41513">
                  <c:v>5.0001949999999998E-3</c:v>
                </c:pt>
                <c:pt idx="41514">
                  <c:v>5.6348259999999999E-3</c:v>
                </c:pt>
                <c:pt idx="41515">
                  <c:v>5.8217649999999996E-3</c:v>
                </c:pt>
                <c:pt idx="41516">
                  <c:v>5.6598459999999996E-3</c:v>
                </c:pt>
                <c:pt idx="41517">
                  <c:v>4.0336540000000002E-3</c:v>
                </c:pt>
                <c:pt idx="41518">
                  <c:v>5.5732280000000004E-3</c:v>
                </c:pt>
                <c:pt idx="41519">
                  <c:v>3.934183E-3</c:v>
                </c:pt>
                <c:pt idx="41520">
                  <c:v>4.292644E-3</c:v>
                </c:pt>
                <c:pt idx="41521">
                  <c:v>3.9920709999999998E-3</c:v>
                </c:pt>
                <c:pt idx="41522">
                  <c:v>4.3140469999999997E-3</c:v>
                </c:pt>
                <c:pt idx="41523">
                  <c:v>6.4283639999999998E-3</c:v>
                </c:pt>
                <c:pt idx="41524">
                  <c:v>4.5673470000000002E-3</c:v>
                </c:pt>
                <c:pt idx="41525">
                  <c:v>5.6827300000000004E-3</c:v>
                </c:pt>
                <c:pt idx="41526">
                  <c:v>3.9356970000000002E-3</c:v>
                </c:pt>
                <c:pt idx="41527">
                  <c:v>6.1284080000000001E-3</c:v>
                </c:pt>
                <c:pt idx="41528">
                  <c:v>6.2538430000000002E-3</c:v>
                </c:pt>
                <c:pt idx="41529">
                  <c:v>7.1636299999999998E-3</c:v>
                </c:pt>
                <c:pt idx="41530">
                  <c:v>1.0149566E-2</c:v>
                </c:pt>
                <c:pt idx="41531">
                  <c:v>7.4105559999999996E-3</c:v>
                </c:pt>
                <c:pt idx="41532">
                  <c:v>9.1245670000000001E-3</c:v>
                </c:pt>
                <c:pt idx="41533">
                  <c:v>1.2066561999999999E-2</c:v>
                </c:pt>
                <c:pt idx="41534">
                  <c:v>1.1755771E-2</c:v>
                </c:pt>
                <c:pt idx="41535">
                  <c:v>1.1605832E-2</c:v>
                </c:pt>
                <c:pt idx="41536">
                  <c:v>1.0403947E-2</c:v>
                </c:pt>
                <c:pt idx="41537">
                  <c:v>1.4443596E-2</c:v>
                </c:pt>
                <c:pt idx="41538">
                  <c:v>1.2204411E-2</c:v>
                </c:pt>
                <c:pt idx="41539">
                  <c:v>1.5933170999999999E-2</c:v>
                </c:pt>
                <c:pt idx="41540">
                  <c:v>1.4567768E-2</c:v>
                </c:pt>
                <c:pt idx="41541">
                  <c:v>1.6406545000000002E-2</c:v>
                </c:pt>
                <c:pt idx="41542">
                  <c:v>1.3662957999999999E-2</c:v>
                </c:pt>
                <c:pt idx="41543">
                  <c:v>1.5378350000000001E-2</c:v>
                </c:pt>
                <c:pt idx="41544">
                  <c:v>1.5423091999999999E-2</c:v>
                </c:pt>
                <c:pt idx="41545">
                  <c:v>1.7030679E-2</c:v>
                </c:pt>
                <c:pt idx="41546">
                  <c:v>1.5429320999999999E-2</c:v>
                </c:pt>
                <c:pt idx="41547">
                  <c:v>1.2971600999999999E-2</c:v>
                </c:pt>
                <c:pt idx="41548">
                  <c:v>1.1596611E-2</c:v>
                </c:pt>
                <c:pt idx="41549">
                  <c:v>1.7114180999999999E-2</c:v>
                </c:pt>
                <c:pt idx="41550">
                  <c:v>1.6323221999999998E-2</c:v>
                </c:pt>
                <c:pt idx="41551">
                  <c:v>1.5077497E-2</c:v>
                </c:pt>
                <c:pt idx="41552">
                  <c:v>2.0650162999999999E-2</c:v>
                </c:pt>
                <c:pt idx="41553">
                  <c:v>1.6070988000000001E-2</c:v>
                </c:pt>
                <c:pt idx="41554">
                  <c:v>1.5526905000000001E-2</c:v>
                </c:pt>
                <c:pt idx="41555">
                  <c:v>1.8661865999999999E-2</c:v>
                </c:pt>
                <c:pt idx="41556">
                  <c:v>1.6263954000000001E-2</c:v>
                </c:pt>
                <c:pt idx="41557">
                  <c:v>1.7689923E-2</c:v>
                </c:pt>
                <c:pt idx="41558">
                  <c:v>1.6549556999999999E-2</c:v>
                </c:pt>
                <c:pt idx="41559">
                  <c:v>1.3527239E-2</c:v>
                </c:pt>
                <c:pt idx="41560">
                  <c:v>1.5935003999999999E-2</c:v>
                </c:pt>
                <c:pt idx="41561">
                  <c:v>1.7491018000000001E-2</c:v>
                </c:pt>
                <c:pt idx="41562">
                  <c:v>1.9509426999999999E-2</c:v>
                </c:pt>
                <c:pt idx="41563">
                  <c:v>1.6745449999999999E-2</c:v>
                </c:pt>
                <c:pt idx="41564">
                  <c:v>1.5531049E-2</c:v>
                </c:pt>
                <c:pt idx="41565">
                  <c:v>1.3653103999999999E-2</c:v>
                </c:pt>
                <c:pt idx="41566">
                  <c:v>1.3986264999999999E-2</c:v>
                </c:pt>
                <c:pt idx="41567">
                  <c:v>1.6869769E-2</c:v>
                </c:pt>
                <c:pt idx="41568">
                  <c:v>1.5246572999999999E-2</c:v>
                </c:pt>
                <c:pt idx="41569">
                  <c:v>1.4222205E-2</c:v>
                </c:pt>
                <c:pt idx="41570">
                  <c:v>1.6149001E-2</c:v>
                </c:pt>
                <c:pt idx="41571">
                  <c:v>1.6770935000000001E-2</c:v>
                </c:pt>
                <c:pt idx="41572">
                  <c:v>1.8690539999999999E-2</c:v>
                </c:pt>
                <c:pt idx="41573">
                  <c:v>1.5150866000000001E-2</c:v>
                </c:pt>
                <c:pt idx="41574">
                  <c:v>1.7433193999999999E-2</c:v>
                </c:pt>
                <c:pt idx="41575">
                  <c:v>1.9122953000000002E-2</c:v>
                </c:pt>
                <c:pt idx="41576">
                  <c:v>2.2200767E-2</c:v>
                </c:pt>
                <c:pt idx="41577">
                  <c:v>2.0512224999999999E-2</c:v>
                </c:pt>
                <c:pt idx="41578">
                  <c:v>1.8980375000000001E-2</c:v>
                </c:pt>
                <c:pt idx="41579">
                  <c:v>1.9228334E-2</c:v>
                </c:pt>
                <c:pt idx="41580">
                  <c:v>2.2568205000000001E-2</c:v>
                </c:pt>
                <c:pt idx="41581">
                  <c:v>2.0891342E-2</c:v>
                </c:pt>
                <c:pt idx="41582">
                  <c:v>2.1461790000000001E-2</c:v>
                </c:pt>
                <c:pt idx="41583">
                  <c:v>2.5736913E-2</c:v>
                </c:pt>
                <c:pt idx="41584">
                  <c:v>2.2376804E-2</c:v>
                </c:pt>
                <c:pt idx="41585">
                  <c:v>2.485323E-2</c:v>
                </c:pt>
                <c:pt idx="41586">
                  <c:v>1.9305333000000001E-2</c:v>
                </c:pt>
                <c:pt idx="41587">
                  <c:v>2.4034007E-2</c:v>
                </c:pt>
                <c:pt idx="41588">
                  <c:v>2.3745319000000001E-2</c:v>
                </c:pt>
                <c:pt idx="41589">
                  <c:v>2.8189802999999999E-2</c:v>
                </c:pt>
                <c:pt idx="41590">
                  <c:v>2.7363423000000001E-2</c:v>
                </c:pt>
                <c:pt idx="41591">
                  <c:v>2.8192917000000001E-2</c:v>
                </c:pt>
                <c:pt idx="41592">
                  <c:v>2.4475410999999999E-2</c:v>
                </c:pt>
                <c:pt idx="41593">
                  <c:v>2.5073772000000001E-2</c:v>
                </c:pt>
                <c:pt idx="41594">
                  <c:v>3.0915947999999999E-2</c:v>
                </c:pt>
                <c:pt idx="41595">
                  <c:v>3.2784636999999998E-2</c:v>
                </c:pt>
                <c:pt idx="41596">
                  <c:v>2.7277487999999999E-2</c:v>
                </c:pt>
                <c:pt idx="41597">
                  <c:v>2.6636180999999998E-2</c:v>
                </c:pt>
                <c:pt idx="41598">
                  <c:v>3.1221878000000002E-2</c:v>
                </c:pt>
                <c:pt idx="41599">
                  <c:v>3.1765162999999999E-2</c:v>
                </c:pt>
                <c:pt idx="41600">
                  <c:v>2.7226871E-2</c:v>
                </c:pt>
                <c:pt idx="41601">
                  <c:v>3.1450246000000001E-2</c:v>
                </c:pt>
                <c:pt idx="41602">
                  <c:v>2.9033959000000002E-2</c:v>
                </c:pt>
                <c:pt idx="41603">
                  <c:v>3.0311695999999999E-2</c:v>
                </c:pt>
                <c:pt idx="41604">
                  <c:v>3.1547934E-2</c:v>
                </c:pt>
                <c:pt idx="41605">
                  <c:v>3.0891229999999999E-2</c:v>
                </c:pt>
                <c:pt idx="41606">
                  <c:v>3.0300009999999999E-2</c:v>
                </c:pt>
                <c:pt idx="41607">
                  <c:v>2.9113170000000001E-2</c:v>
                </c:pt>
                <c:pt idx="41608">
                  <c:v>3.0331832999999999E-2</c:v>
                </c:pt>
                <c:pt idx="41609">
                  <c:v>2.8728291E-2</c:v>
                </c:pt>
                <c:pt idx="41610">
                  <c:v>2.6345560000000001E-2</c:v>
                </c:pt>
                <c:pt idx="41611">
                  <c:v>2.6215670999999999E-2</c:v>
                </c:pt>
                <c:pt idx="41612">
                  <c:v>2.8022624999999999E-2</c:v>
                </c:pt>
                <c:pt idx="41613">
                  <c:v>2.5182510000000002E-2</c:v>
                </c:pt>
                <c:pt idx="41614">
                  <c:v>2.4120707000000002E-2</c:v>
                </c:pt>
                <c:pt idx="41615">
                  <c:v>2.849875E-2</c:v>
                </c:pt>
                <c:pt idx="41616">
                  <c:v>2.5481655999999998E-2</c:v>
                </c:pt>
                <c:pt idx="41617">
                  <c:v>2.3420396999999999E-2</c:v>
                </c:pt>
                <c:pt idx="41618">
                  <c:v>2.2048336000000002E-2</c:v>
                </c:pt>
                <c:pt idx="41619">
                  <c:v>2.6733152999999999E-2</c:v>
                </c:pt>
                <c:pt idx="41620">
                  <c:v>2.5599713E-2</c:v>
                </c:pt>
                <c:pt idx="41621">
                  <c:v>2.3367789E-2</c:v>
                </c:pt>
                <c:pt idx="41622">
                  <c:v>2.5822692000000001E-2</c:v>
                </c:pt>
                <c:pt idx="41623">
                  <c:v>2.3727709E-2</c:v>
                </c:pt>
                <c:pt idx="41624">
                  <c:v>2.7347211E-2</c:v>
                </c:pt>
                <c:pt idx="41625">
                  <c:v>2.3590723000000001E-2</c:v>
                </c:pt>
                <c:pt idx="41626">
                  <c:v>2.3410426000000002E-2</c:v>
                </c:pt>
                <c:pt idx="41627">
                  <c:v>2.4609182E-2</c:v>
                </c:pt>
                <c:pt idx="41628">
                  <c:v>2.6256613000000002E-2</c:v>
                </c:pt>
                <c:pt idx="41629">
                  <c:v>2.5703390999999999E-2</c:v>
                </c:pt>
                <c:pt idx="41630">
                  <c:v>2.3464736999999999E-2</c:v>
                </c:pt>
                <c:pt idx="41631">
                  <c:v>2.4663692000000001E-2</c:v>
                </c:pt>
                <c:pt idx="41632">
                  <c:v>2.6165184000000001E-2</c:v>
                </c:pt>
                <c:pt idx="41633">
                  <c:v>2.4684804000000001E-2</c:v>
                </c:pt>
                <c:pt idx="41634">
                  <c:v>2.4634468999999999E-2</c:v>
                </c:pt>
                <c:pt idx="41635">
                  <c:v>2.337156E-2</c:v>
                </c:pt>
                <c:pt idx="41636">
                  <c:v>2.467571E-2</c:v>
                </c:pt>
                <c:pt idx="41637">
                  <c:v>2.6862747999999999E-2</c:v>
                </c:pt>
                <c:pt idx="41638">
                  <c:v>2.9176770000000001E-2</c:v>
                </c:pt>
                <c:pt idx="41639">
                  <c:v>2.6382467E-2</c:v>
                </c:pt>
                <c:pt idx="41640">
                  <c:v>2.7326822000000001E-2</c:v>
                </c:pt>
                <c:pt idx="41641">
                  <c:v>3.1170730000000001E-2</c:v>
                </c:pt>
                <c:pt idx="41642">
                  <c:v>2.7796237000000001E-2</c:v>
                </c:pt>
                <c:pt idx="41643">
                  <c:v>3.3022522999999998E-2</c:v>
                </c:pt>
                <c:pt idx="41644">
                  <c:v>3.0541789E-2</c:v>
                </c:pt>
                <c:pt idx="41645">
                  <c:v>3.2703780000000002E-2</c:v>
                </c:pt>
                <c:pt idx="41646">
                  <c:v>3.0322913E-2</c:v>
                </c:pt>
                <c:pt idx="41647">
                  <c:v>2.9200022999999999E-2</c:v>
                </c:pt>
                <c:pt idx="41648">
                  <c:v>3.0279936E-2</c:v>
                </c:pt>
                <c:pt idx="41649">
                  <c:v>2.8263970999999999E-2</c:v>
                </c:pt>
                <c:pt idx="41650">
                  <c:v>2.9164121000000001E-2</c:v>
                </c:pt>
                <c:pt idx="41651">
                  <c:v>2.6144212E-2</c:v>
                </c:pt>
                <c:pt idx="41652">
                  <c:v>2.7037436000000001E-2</c:v>
                </c:pt>
                <c:pt idx="41653">
                  <c:v>2.8169046999999999E-2</c:v>
                </c:pt>
                <c:pt idx="41654">
                  <c:v>2.8983439999999999E-2</c:v>
                </c:pt>
                <c:pt idx="41655">
                  <c:v>2.5503538999999999E-2</c:v>
                </c:pt>
                <c:pt idx="41656">
                  <c:v>2.9702011E-2</c:v>
                </c:pt>
                <c:pt idx="41657">
                  <c:v>2.6054564999999998E-2</c:v>
                </c:pt>
                <c:pt idx="41658">
                  <c:v>2.9785121000000001E-2</c:v>
                </c:pt>
                <c:pt idx="41659">
                  <c:v>2.6096856000000002E-2</c:v>
                </c:pt>
                <c:pt idx="41660">
                  <c:v>2.8476656999999999E-2</c:v>
                </c:pt>
                <c:pt idx="41661">
                  <c:v>2.7037866000000001E-2</c:v>
                </c:pt>
                <c:pt idx="41662">
                  <c:v>2.7526557E-2</c:v>
                </c:pt>
                <c:pt idx="41663">
                  <c:v>2.6925500000000002E-2</c:v>
                </c:pt>
                <c:pt idx="41664">
                  <c:v>2.6457050999999999E-2</c:v>
                </c:pt>
                <c:pt idx="41665">
                  <c:v>2.4645436999999999E-2</c:v>
                </c:pt>
                <c:pt idx="41666">
                  <c:v>2.9961905E-2</c:v>
                </c:pt>
                <c:pt idx="41667">
                  <c:v>3.2320250000000002E-2</c:v>
                </c:pt>
                <c:pt idx="41668">
                  <c:v>2.2186922000000001E-2</c:v>
                </c:pt>
                <c:pt idx="41669">
                  <c:v>2.8632617999999999E-2</c:v>
                </c:pt>
                <c:pt idx="41670">
                  <c:v>2.7039250000000001E-2</c:v>
                </c:pt>
                <c:pt idx="41671">
                  <c:v>1.6528352999999999E-2</c:v>
                </c:pt>
                <c:pt idx="41672">
                  <c:v>2.0672764999999999E-2</c:v>
                </c:pt>
                <c:pt idx="41673">
                  <c:v>2.6365221000000001E-2</c:v>
                </c:pt>
                <c:pt idx="41674">
                  <c:v>2.6404100999999999E-2</c:v>
                </c:pt>
                <c:pt idx="41675">
                  <c:v>2.5071461E-2</c:v>
                </c:pt>
                <c:pt idx="41676">
                  <c:v>2.3189670999999999E-2</c:v>
                </c:pt>
                <c:pt idx="41677">
                  <c:v>1.9993026000000001E-2</c:v>
                </c:pt>
                <c:pt idx="41678">
                  <c:v>2.3150468E-2</c:v>
                </c:pt>
                <c:pt idx="41679">
                  <c:v>2.2254798999999999E-2</c:v>
                </c:pt>
                <c:pt idx="41680">
                  <c:v>2.2486228E-2</c:v>
                </c:pt>
                <c:pt idx="41681">
                  <c:v>2.3681618000000002E-2</c:v>
                </c:pt>
                <c:pt idx="41682">
                  <c:v>2.8607402000000001E-2</c:v>
                </c:pt>
                <c:pt idx="41683">
                  <c:v>2.6639990999999998E-2</c:v>
                </c:pt>
                <c:pt idx="41684">
                  <c:v>2.5570465000000001E-2</c:v>
                </c:pt>
                <c:pt idx="41685">
                  <c:v>2.3126648999999999E-2</c:v>
                </c:pt>
                <c:pt idx="41686">
                  <c:v>2.6285691E-2</c:v>
                </c:pt>
                <c:pt idx="41687">
                  <c:v>3.0902599999999999E-2</c:v>
                </c:pt>
                <c:pt idx="41688">
                  <c:v>2.9414692999999999E-2</c:v>
                </c:pt>
                <c:pt idx="41689">
                  <c:v>3.1533334000000003E-2</c:v>
                </c:pt>
                <c:pt idx="41690">
                  <c:v>2.5922587E-2</c:v>
                </c:pt>
                <c:pt idx="41691">
                  <c:v>2.6445719999999999E-2</c:v>
                </c:pt>
                <c:pt idx="41692">
                  <c:v>2.8039354999999998E-2</c:v>
                </c:pt>
                <c:pt idx="41693">
                  <c:v>2.8671741000000001E-2</c:v>
                </c:pt>
                <c:pt idx="41694">
                  <c:v>2.8411549000000001E-2</c:v>
                </c:pt>
                <c:pt idx="41695">
                  <c:v>3.0686423000000001E-2</c:v>
                </c:pt>
                <c:pt idx="41696">
                  <c:v>2.8953768000000001E-2</c:v>
                </c:pt>
                <c:pt idx="41697">
                  <c:v>2.6673365000000001E-2</c:v>
                </c:pt>
                <c:pt idx="41698">
                  <c:v>3.3572550999999999E-2</c:v>
                </c:pt>
                <c:pt idx="41699">
                  <c:v>2.8474975E-2</c:v>
                </c:pt>
                <c:pt idx="41700">
                  <c:v>2.0630635000000001E-2</c:v>
                </c:pt>
                <c:pt idx="41701">
                  <c:v>2.9688132999999998E-2</c:v>
                </c:pt>
                <c:pt idx="41702">
                  <c:v>2.9811170000000001E-2</c:v>
                </c:pt>
                <c:pt idx="41703">
                  <c:v>2.7411194999999999E-2</c:v>
                </c:pt>
                <c:pt idx="41704">
                  <c:v>2.9060488999999998E-2</c:v>
                </c:pt>
                <c:pt idx="41705">
                  <c:v>2.5170379999999999E-2</c:v>
                </c:pt>
                <c:pt idx="41706">
                  <c:v>2.4258779000000001E-2</c:v>
                </c:pt>
                <c:pt idx="41707">
                  <c:v>3.0695845999999999E-2</c:v>
                </c:pt>
                <c:pt idx="41708">
                  <c:v>2.9084634000000002E-2</c:v>
                </c:pt>
                <c:pt idx="41709">
                  <c:v>2.6191468999999998E-2</c:v>
                </c:pt>
                <c:pt idx="41710">
                  <c:v>2.0822002999999999E-2</c:v>
                </c:pt>
                <c:pt idx="41711">
                  <c:v>2.3053732E-2</c:v>
                </c:pt>
                <c:pt idx="41712">
                  <c:v>2.5531004999999999E-2</c:v>
                </c:pt>
                <c:pt idx="41713">
                  <c:v>2.6088137000000001E-2</c:v>
                </c:pt>
                <c:pt idx="41714">
                  <c:v>2.6970458999999999E-2</c:v>
                </c:pt>
                <c:pt idx="41715">
                  <c:v>2.6324723000000001E-2</c:v>
                </c:pt>
                <c:pt idx="41716">
                  <c:v>2.5059989000000001E-2</c:v>
                </c:pt>
                <c:pt idx="41717">
                  <c:v>2.7504754999999999E-2</c:v>
                </c:pt>
                <c:pt idx="41718">
                  <c:v>2.6769457E-2</c:v>
                </c:pt>
                <c:pt idx="41719">
                  <c:v>2.1496412999999999E-2</c:v>
                </c:pt>
                <c:pt idx="41720">
                  <c:v>2.3759834000000001E-2</c:v>
                </c:pt>
                <c:pt idx="41721">
                  <c:v>2.6951952000000001E-2</c:v>
                </c:pt>
                <c:pt idx="41722">
                  <c:v>2.9366639999999999E-2</c:v>
                </c:pt>
                <c:pt idx="41723">
                  <c:v>2.6451530000000001E-2</c:v>
                </c:pt>
                <c:pt idx="41724">
                  <c:v>2.7712271E-2</c:v>
                </c:pt>
                <c:pt idx="41725">
                  <c:v>3.0148277000000001E-2</c:v>
                </c:pt>
                <c:pt idx="41726">
                  <c:v>2.8255302E-2</c:v>
                </c:pt>
                <c:pt idx="41727">
                  <c:v>2.8999635999999999E-2</c:v>
                </c:pt>
                <c:pt idx="41728">
                  <c:v>2.5490390000000002E-2</c:v>
                </c:pt>
                <c:pt idx="41729">
                  <c:v>3.0457053000000001E-2</c:v>
                </c:pt>
                <c:pt idx="41730">
                  <c:v>3.1519655000000001E-2</c:v>
                </c:pt>
                <c:pt idx="41731">
                  <c:v>2.696573E-2</c:v>
                </c:pt>
                <c:pt idx="41732">
                  <c:v>2.6185422999999999E-2</c:v>
                </c:pt>
                <c:pt idx="41733">
                  <c:v>2.7029866E-2</c:v>
                </c:pt>
                <c:pt idx="41734">
                  <c:v>2.7609903000000002E-2</c:v>
                </c:pt>
                <c:pt idx="41735">
                  <c:v>2.4693955E-2</c:v>
                </c:pt>
                <c:pt idx="41736">
                  <c:v>2.0775645999999998E-2</c:v>
                </c:pt>
                <c:pt idx="41737">
                  <c:v>2.0887088000000002E-2</c:v>
                </c:pt>
                <c:pt idx="41738">
                  <c:v>2.5824590000000001E-2</c:v>
                </c:pt>
                <c:pt idx="41739">
                  <c:v>2.0026451000000001E-2</c:v>
                </c:pt>
                <c:pt idx="41740">
                  <c:v>1.9763596000000001E-2</c:v>
                </c:pt>
                <c:pt idx="41741">
                  <c:v>1.8495708999999999E-2</c:v>
                </c:pt>
                <c:pt idx="41742">
                  <c:v>2.0415049000000001E-2</c:v>
                </c:pt>
                <c:pt idx="41743">
                  <c:v>1.9601128999999998E-2</c:v>
                </c:pt>
                <c:pt idx="41744">
                  <c:v>1.7172857999999999E-2</c:v>
                </c:pt>
                <c:pt idx="41745">
                  <c:v>1.8280312E-2</c:v>
                </c:pt>
                <c:pt idx="41746">
                  <c:v>2.1415918999999999E-2</c:v>
                </c:pt>
                <c:pt idx="41747">
                  <c:v>2.4161572999999999E-2</c:v>
                </c:pt>
                <c:pt idx="41748">
                  <c:v>2.5153334999999999E-2</c:v>
                </c:pt>
                <c:pt idx="41749">
                  <c:v>1.9813152000000001E-2</c:v>
                </c:pt>
                <c:pt idx="41750">
                  <c:v>1.9989719999999999E-2</c:v>
                </c:pt>
                <c:pt idx="41751">
                  <c:v>2.052344E-2</c:v>
                </c:pt>
                <c:pt idx="41752">
                  <c:v>2.5334707000000001E-2</c:v>
                </c:pt>
                <c:pt idx="41753">
                  <c:v>2.8562428000000001E-2</c:v>
                </c:pt>
                <c:pt idx="41754">
                  <c:v>2.5664375999999999E-2</c:v>
                </c:pt>
                <c:pt idx="41755">
                  <c:v>2.8568145E-2</c:v>
                </c:pt>
                <c:pt idx="41756">
                  <c:v>3.3110964999999999E-2</c:v>
                </c:pt>
                <c:pt idx="41757">
                  <c:v>3.0591533000000001E-2</c:v>
                </c:pt>
                <c:pt idx="41758">
                  <c:v>2.8552615999999999E-2</c:v>
                </c:pt>
                <c:pt idx="41759">
                  <c:v>2.8259518000000001E-2</c:v>
                </c:pt>
                <c:pt idx="41760">
                  <c:v>3.0048096999999999E-2</c:v>
                </c:pt>
                <c:pt idx="41761">
                  <c:v>2.8269684E-2</c:v>
                </c:pt>
                <c:pt idx="41762">
                  <c:v>3.0223911999999999E-2</c:v>
                </c:pt>
                <c:pt idx="41763">
                  <c:v>2.9893679999999999E-2</c:v>
                </c:pt>
                <c:pt idx="41764">
                  <c:v>2.9088073999999998E-2</c:v>
                </c:pt>
                <c:pt idx="41765">
                  <c:v>3.3248510000000002E-2</c:v>
                </c:pt>
                <c:pt idx="41766">
                  <c:v>3.0770170999999999E-2</c:v>
                </c:pt>
                <c:pt idx="41767">
                  <c:v>2.9889638E-2</c:v>
                </c:pt>
                <c:pt idx="41768">
                  <c:v>2.8507192000000001E-2</c:v>
                </c:pt>
                <c:pt idx="41769">
                  <c:v>3.1259942999999998E-2</c:v>
                </c:pt>
                <c:pt idx="41770">
                  <c:v>3.1152618999999999E-2</c:v>
                </c:pt>
                <c:pt idx="41771">
                  <c:v>2.9509167999999999E-2</c:v>
                </c:pt>
                <c:pt idx="41772">
                  <c:v>2.5876084000000001E-2</c:v>
                </c:pt>
                <c:pt idx="41773">
                  <c:v>2.7757177000000001E-2</c:v>
                </c:pt>
                <c:pt idx="41774">
                  <c:v>2.7979550999999998E-2</c:v>
                </c:pt>
                <c:pt idx="41775">
                  <c:v>2.6932593000000001E-2</c:v>
                </c:pt>
                <c:pt idx="41776">
                  <c:v>2.9229036999999999E-2</c:v>
                </c:pt>
                <c:pt idx="41777">
                  <c:v>2.3746355E-2</c:v>
                </c:pt>
                <c:pt idx="41778">
                  <c:v>2.5692857999999999E-2</c:v>
                </c:pt>
                <c:pt idx="41779">
                  <c:v>2.5112391000000001E-2</c:v>
                </c:pt>
                <c:pt idx="41780">
                  <c:v>2.3950987E-2</c:v>
                </c:pt>
                <c:pt idx="41781">
                  <c:v>2.4574433E-2</c:v>
                </c:pt>
                <c:pt idx="41782">
                  <c:v>2.4791481000000001E-2</c:v>
                </c:pt>
                <c:pt idx="41783">
                  <c:v>2.51392E-2</c:v>
                </c:pt>
                <c:pt idx="41784">
                  <c:v>1.1830587E-2</c:v>
                </c:pt>
                <c:pt idx="41785">
                  <c:v>2.0196591E-2</c:v>
                </c:pt>
                <c:pt idx="41786">
                  <c:v>3.0527790999999999E-2</c:v>
                </c:pt>
                <c:pt idx="41787">
                  <c:v>1.4336211E-2</c:v>
                </c:pt>
                <c:pt idx="41788">
                  <c:v>1.2810218999999999E-2</c:v>
                </c:pt>
                <c:pt idx="41789">
                  <c:v>2.4440522999999999E-2</c:v>
                </c:pt>
                <c:pt idx="41790">
                  <c:v>2.6005929000000001E-2</c:v>
                </c:pt>
                <c:pt idx="41791">
                  <c:v>3.2657228000000003E-2</c:v>
                </c:pt>
                <c:pt idx="41792">
                  <c:v>2.3659207000000002E-2</c:v>
                </c:pt>
                <c:pt idx="41793">
                  <c:v>1.1423545E-2</c:v>
                </c:pt>
                <c:pt idx="41794">
                  <c:v>2.7858444999999999E-2</c:v>
                </c:pt>
                <c:pt idx="41795">
                  <c:v>2.5434470000000001E-2</c:v>
                </c:pt>
                <c:pt idx="41796">
                  <c:v>2.098912E-2</c:v>
                </c:pt>
                <c:pt idx="41797">
                  <c:v>2.3727965E-2</c:v>
                </c:pt>
                <c:pt idx="41798">
                  <c:v>2.6191123E-2</c:v>
                </c:pt>
                <c:pt idx="41799">
                  <c:v>2.1422479000000001E-2</c:v>
                </c:pt>
                <c:pt idx="41800">
                  <c:v>2.4310945E-2</c:v>
                </c:pt>
                <c:pt idx="41801">
                  <c:v>2.256619E-2</c:v>
                </c:pt>
                <c:pt idx="41802">
                  <c:v>2.3132910999999999E-2</c:v>
                </c:pt>
                <c:pt idx="41803">
                  <c:v>2.8775476000000001E-2</c:v>
                </c:pt>
                <c:pt idx="41804">
                  <c:v>2.6594878999999998E-2</c:v>
                </c:pt>
                <c:pt idx="41805">
                  <c:v>2.3286444999999999E-2</c:v>
                </c:pt>
                <c:pt idx="41806">
                  <c:v>2.0656840999999999E-2</c:v>
                </c:pt>
                <c:pt idx="41807">
                  <c:v>2.1675580999999999E-2</c:v>
                </c:pt>
                <c:pt idx="41808">
                  <c:v>2.1946691000000001E-2</c:v>
                </c:pt>
                <c:pt idx="41809">
                  <c:v>1.8510552E-2</c:v>
                </c:pt>
                <c:pt idx="41810">
                  <c:v>2.2326329999999998E-2</c:v>
                </c:pt>
                <c:pt idx="41811">
                  <c:v>2.1856840999999998E-2</c:v>
                </c:pt>
                <c:pt idx="41812">
                  <c:v>2.6878763E-2</c:v>
                </c:pt>
                <c:pt idx="41813">
                  <c:v>2.7339428999999998E-2</c:v>
                </c:pt>
                <c:pt idx="41814">
                  <c:v>2.0960092999999999E-2</c:v>
                </c:pt>
                <c:pt idx="41815">
                  <c:v>1.3359374E-2</c:v>
                </c:pt>
                <c:pt idx="41816">
                  <c:v>4.0063959000000003E-2</c:v>
                </c:pt>
                <c:pt idx="41817">
                  <c:v>3.8224033999999997E-2</c:v>
                </c:pt>
                <c:pt idx="41818">
                  <c:v>1.2451827E-2</c:v>
                </c:pt>
                <c:pt idx="41819">
                  <c:v>1.8811815999999999E-2</c:v>
                </c:pt>
                <c:pt idx="41820">
                  <c:v>3.6036611000000003E-2</c:v>
                </c:pt>
                <c:pt idx="41821">
                  <c:v>2.8177185E-2</c:v>
                </c:pt>
                <c:pt idx="41822">
                  <c:v>2.5447444999999999E-2</c:v>
                </c:pt>
                <c:pt idx="41823">
                  <c:v>2.0569988000000001E-2</c:v>
                </c:pt>
                <c:pt idx="41824">
                  <c:v>2.3791614999999999E-2</c:v>
                </c:pt>
                <c:pt idx="41825">
                  <c:v>3.4676243000000002E-2</c:v>
                </c:pt>
                <c:pt idx="41826">
                  <c:v>3.0426367999999999E-2</c:v>
                </c:pt>
                <c:pt idx="41827">
                  <c:v>1.7305299999999999E-2</c:v>
                </c:pt>
                <c:pt idx="41828">
                  <c:v>1.8388674000000001E-2</c:v>
                </c:pt>
                <c:pt idx="41829">
                  <c:v>2.5974654E-2</c:v>
                </c:pt>
                <c:pt idx="41830">
                  <c:v>2.4706990000000002E-2</c:v>
                </c:pt>
                <c:pt idx="41831">
                  <c:v>1.9102251000000001E-2</c:v>
                </c:pt>
                <c:pt idx="41832">
                  <c:v>1.8199173999999999E-2</c:v>
                </c:pt>
                <c:pt idx="41833">
                  <c:v>1.9058146000000002E-2</c:v>
                </c:pt>
                <c:pt idx="41834">
                  <c:v>2.3451027999999999E-2</c:v>
                </c:pt>
                <c:pt idx="41835">
                  <c:v>1.8656435999999998E-2</c:v>
                </c:pt>
                <c:pt idx="41836">
                  <c:v>2.2705507E-2</c:v>
                </c:pt>
                <c:pt idx="41837">
                  <c:v>2.1162730000000001E-2</c:v>
                </c:pt>
                <c:pt idx="41838">
                  <c:v>2.1866336E-2</c:v>
                </c:pt>
                <c:pt idx="41839">
                  <c:v>1.8278870999999999E-2</c:v>
                </c:pt>
                <c:pt idx="41840">
                  <c:v>1.8727614E-2</c:v>
                </c:pt>
                <c:pt idx="41841">
                  <c:v>2.2882802000000001E-2</c:v>
                </c:pt>
                <c:pt idx="41842">
                  <c:v>1.8090446E-2</c:v>
                </c:pt>
                <c:pt idx="41843">
                  <c:v>1.9840199999999999E-2</c:v>
                </c:pt>
                <c:pt idx="41844">
                  <c:v>2.1668726999999999E-2</c:v>
                </c:pt>
                <c:pt idx="41845">
                  <c:v>2.4801831999999999E-2</c:v>
                </c:pt>
                <c:pt idx="41846">
                  <c:v>1.8636880000000002E-2</c:v>
                </c:pt>
                <c:pt idx="41847">
                  <c:v>2.2790115E-2</c:v>
                </c:pt>
                <c:pt idx="41848">
                  <c:v>2.2164271999999999E-2</c:v>
                </c:pt>
                <c:pt idx="41849">
                  <c:v>2.0761433999999999E-2</c:v>
                </c:pt>
                <c:pt idx="41850">
                  <c:v>2.0133728E-2</c:v>
                </c:pt>
                <c:pt idx="41851">
                  <c:v>2.0013735000000001E-2</c:v>
                </c:pt>
                <c:pt idx="41852">
                  <c:v>2.2740012E-2</c:v>
                </c:pt>
                <c:pt idx="41853">
                  <c:v>2.1489311000000001E-2</c:v>
                </c:pt>
                <c:pt idx="41854">
                  <c:v>2.1211278E-2</c:v>
                </c:pt>
                <c:pt idx="41855">
                  <c:v>2.5125034000000001E-2</c:v>
                </c:pt>
                <c:pt idx="41856">
                  <c:v>2.2388901999999999E-2</c:v>
                </c:pt>
                <c:pt idx="41857">
                  <c:v>2.0064137999999999E-2</c:v>
                </c:pt>
                <c:pt idx="41858">
                  <c:v>2.1113157E-2</c:v>
                </c:pt>
                <c:pt idx="41859">
                  <c:v>2.2599372999999999E-2</c:v>
                </c:pt>
                <c:pt idx="41860">
                  <c:v>2.2549573E-2</c:v>
                </c:pt>
                <c:pt idx="41861">
                  <c:v>2.4777885999999999E-2</c:v>
                </c:pt>
                <c:pt idx="41862">
                  <c:v>2.302446E-2</c:v>
                </c:pt>
                <c:pt idx="41863">
                  <c:v>2.5326393999999999E-2</c:v>
                </c:pt>
                <c:pt idx="41864">
                  <c:v>2.5848638E-2</c:v>
                </c:pt>
                <c:pt idx="41865">
                  <c:v>2.3421329000000001E-2</c:v>
                </c:pt>
                <c:pt idx="41866">
                  <c:v>2.2331031000000001E-2</c:v>
                </c:pt>
                <c:pt idx="41867">
                  <c:v>2.3317465999999998E-2</c:v>
                </c:pt>
                <c:pt idx="41868">
                  <c:v>2.0869754000000001E-2</c:v>
                </c:pt>
                <c:pt idx="41869">
                  <c:v>2.1994257E-2</c:v>
                </c:pt>
                <c:pt idx="41870">
                  <c:v>2.3609996000000001E-2</c:v>
                </c:pt>
                <c:pt idx="41871">
                  <c:v>2.5330445E-2</c:v>
                </c:pt>
                <c:pt idx="41872">
                  <c:v>2.347289E-2</c:v>
                </c:pt>
                <c:pt idx="41873">
                  <c:v>1.7941017E-2</c:v>
                </c:pt>
                <c:pt idx="41874">
                  <c:v>1.3050920000000001E-2</c:v>
                </c:pt>
                <c:pt idx="41875">
                  <c:v>1.9211308999999999E-2</c:v>
                </c:pt>
                <c:pt idx="41876">
                  <c:v>1.5449592999999999E-2</c:v>
                </c:pt>
                <c:pt idx="41877">
                  <c:v>1.8304945999999999E-2</c:v>
                </c:pt>
                <c:pt idx="41878">
                  <c:v>1.2317892E-2</c:v>
                </c:pt>
                <c:pt idx="41879">
                  <c:v>1.2257153999999999E-2</c:v>
                </c:pt>
                <c:pt idx="41880">
                  <c:v>1.6163212999999999E-2</c:v>
                </c:pt>
                <c:pt idx="41881">
                  <c:v>2.4156245999999999E-2</c:v>
                </c:pt>
                <c:pt idx="41882">
                  <c:v>9.8177869999999997E-3</c:v>
                </c:pt>
                <c:pt idx="41883">
                  <c:v>9.7098799999999999E-4</c:v>
                </c:pt>
                <c:pt idx="41884">
                  <c:v>1.3139237999999999E-2</c:v>
                </c:pt>
                <c:pt idx="41885">
                  <c:v>-3.4310310000000002E-3</c:v>
                </c:pt>
                <c:pt idx="41886">
                  <c:v>-1.175866E-3</c:v>
                </c:pt>
                <c:pt idx="41887">
                  <c:v>-5.1951250000000001E-3</c:v>
                </c:pt>
                <c:pt idx="41888">
                  <c:v>-1.3507118E-2</c:v>
                </c:pt>
                <c:pt idx="41889">
                  <c:v>3.6181091999999998E-2</c:v>
                </c:pt>
                <c:pt idx="41890">
                  <c:v>5.0591457999999999E-2</c:v>
                </c:pt>
                <c:pt idx="41891">
                  <c:v>8.6769810000000003E-3</c:v>
                </c:pt>
                <c:pt idx="41892">
                  <c:v>3.3424029999999999E-3</c:v>
                </c:pt>
                <c:pt idx="41893">
                  <c:v>5.5113849999999997E-3</c:v>
                </c:pt>
                <c:pt idx="41894">
                  <c:v>-7.1956210000000001E-3</c:v>
                </c:pt>
                <c:pt idx="41895">
                  <c:v>3.0856630000000002E-3</c:v>
                </c:pt>
                <c:pt idx="41896">
                  <c:v>1.6529832000000001E-2</c:v>
                </c:pt>
                <c:pt idx="41897">
                  <c:v>1.7599117000000001E-2</c:v>
                </c:pt>
                <c:pt idx="41898">
                  <c:v>1.5037689E-2</c:v>
                </c:pt>
                <c:pt idx="41899">
                  <c:v>4.7847949999999997E-3</c:v>
                </c:pt>
                <c:pt idx="41900">
                  <c:v>-6.5088730000000001E-3</c:v>
                </c:pt>
                <c:pt idx="41901">
                  <c:v>-1.2917899999999999E-4</c:v>
                </c:pt>
                <c:pt idx="41902">
                  <c:v>1.3851085000000001E-2</c:v>
                </c:pt>
                <c:pt idx="41903">
                  <c:v>5.4796710000000002E-3</c:v>
                </c:pt>
                <c:pt idx="41904">
                  <c:v>5.0991049999999996E-3</c:v>
                </c:pt>
                <c:pt idx="41905">
                  <c:v>7.2707700000000002E-4</c:v>
                </c:pt>
                <c:pt idx="41906">
                  <c:v>-4.539324E-3</c:v>
                </c:pt>
                <c:pt idx="41907">
                  <c:v>-2.0136070000000002E-3</c:v>
                </c:pt>
                <c:pt idx="41908">
                  <c:v>-6.7536899999999999E-4</c:v>
                </c:pt>
                <c:pt idx="41909">
                  <c:v>-5.7458599999999998E-4</c:v>
                </c:pt>
                <c:pt idx="41910">
                  <c:v>2.0017559999999999E-3</c:v>
                </c:pt>
                <c:pt idx="41911">
                  <c:v>8.7047819999999995E-3</c:v>
                </c:pt>
                <c:pt idx="41912">
                  <c:v>1.1180723E-2</c:v>
                </c:pt>
                <c:pt idx="41913">
                  <c:v>-1.52533E-4</c:v>
                </c:pt>
                <c:pt idx="41914">
                  <c:v>1.0254834000000001E-2</c:v>
                </c:pt>
                <c:pt idx="41915">
                  <c:v>1.2638840000000001E-3</c:v>
                </c:pt>
                <c:pt idx="41916">
                  <c:v>-2.2948980000000001E-3</c:v>
                </c:pt>
                <c:pt idx="41917">
                  <c:v>2.1666239999999998E-3</c:v>
                </c:pt>
                <c:pt idx="41918">
                  <c:v>-9.3355680000000007E-3</c:v>
                </c:pt>
                <c:pt idx="41919">
                  <c:v>-3.6697660000000001E-3</c:v>
                </c:pt>
                <c:pt idx="41920">
                  <c:v>-1.3029446E-2</c:v>
                </c:pt>
                <c:pt idx="41921">
                  <c:v>-1.3343893000000001E-2</c:v>
                </c:pt>
                <c:pt idx="41922">
                  <c:v>8.6996239999999996E-3</c:v>
                </c:pt>
                <c:pt idx="41923">
                  <c:v>8.6384070000000007E-3</c:v>
                </c:pt>
                <c:pt idx="41924">
                  <c:v>-2.2092341000000001E-2</c:v>
                </c:pt>
                <c:pt idx="41925">
                  <c:v>-2.1868848999999999E-2</c:v>
                </c:pt>
                <c:pt idx="41926">
                  <c:v>-9.7975400000000004E-3</c:v>
                </c:pt>
                <c:pt idx="41927">
                  <c:v>-2.2724416000000001E-2</c:v>
                </c:pt>
                <c:pt idx="41928">
                  <c:v>-9.9542929999999995E-3</c:v>
                </c:pt>
                <c:pt idx="41929">
                  <c:v>-9.5340619999999994E-3</c:v>
                </c:pt>
                <c:pt idx="41930">
                  <c:v>-2.2770504E-2</c:v>
                </c:pt>
                <c:pt idx="41931">
                  <c:v>-1.0973982E-2</c:v>
                </c:pt>
                <c:pt idx="41932">
                  <c:v>-5.6298160000000002E-3</c:v>
                </c:pt>
                <c:pt idx="41933">
                  <c:v>-1.2353843999999999E-2</c:v>
                </c:pt>
                <c:pt idx="41934">
                  <c:v>-8.2946540000000003E-3</c:v>
                </c:pt>
                <c:pt idx="41935">
                  <c:v>-1.1328721E-2</c:v>
                </c:pt>
                <c:pt idx="41936">
                  <c:v>-1.0581438E-2</c:v>
                </c:pt>
                <c:pt idx="41937">
                  <c:v>-8.5241029999999999E-3</c:v>
                </c:pt>
                <c:pt idx="41938">
                  <c:v>-6.8300670000000004E-3</c:v>
                </c:pt>
                <c:pt idx="41939">
                  <c:v>-1.2190886999999999E-2</c:v>
                </c:pt>
                <c:pt idx="41940">
                  <c:v>-7.5287569999999996E-3</c:v>
                </c:pt>
                <c:pt idx="41941">
                  <c:v>-3.1581930000000001E-3</c:v>
                </c:pt>
                <c:pt idx="41942">
                  <c:v>-4.6383780000000003E-3</c:v>
                </c:pt>
                <c:pt idx="41943">
                  <c:v>-8.8412500000000004E-4</c:v>
                </c:pt>
                <c:pt idx="41944">
                  <c:v>-5.8828780000000002E-3</c:v>
                </c:pt>
                <c:pt idx="41945">
                  <c:v>-4.7210109999999998E-3</c:v>
                </c:pt>
                <c:pt idx="41946">
                  <c:v>-5.7069130000000001E-3</c:v>
                </c:pt>
                <c:pt idx="41947">
                  <c:v>-6.6361889999999998E-3</c:v>
                </c:pt>
                <c:pt idx="41948">
                  <c:v>-8.8935399999999997E-4</c:v>
                </c:pt>
                <c:pt idx="41949">
                  <c:v>-4.2437129999999997E-3</c:v>
                </c:pt>
                <c:pt idx="41950">
                  <c:v>-3.5044189999999999E-3</c:v>
                </c:pt>
                <c:pt idx="41951">
                  <c:v>-8.9021499999999997E-4</c:v>
                </c:pt>
                <c:pt idx="41952">
                  <c:v>-5.7299780000000002E-3</c:v>
                </c:pt>
                <c:pt idx="41953">
                  <c:v>-6.801039E-3</c:v>
                </c:pt>
                <c:pt idx="41954">
                  <c:v>-6.687854E-3</c:v>
                </c:pt>
                <c:pt idx="41955">
                  <c:v>-5.7094939999999999E-3</c:v>
                </c:pt>
                <c:pt idx="41956">
                  <c:v>-2.0777410000000001E-3</c:v>
                </c:pt>
                <c:pt idx="41957">
                  <c:v>-3.8283520000000001E-3</c:v>
                </c:pt>
                <c:pt idx="41958">
                  <c:v>-6.1679389999999999E-3</c:v>
                </c:pt>
                <c:pt idx="41959">
                  <c:v>-4.0914590000000004E-3</c:v>
                </c:pt>
                <c:pt idx="41960">
                  <c:v>-4.3636339999999999E-3</c:v>
                </c:pt>
                <c:pt idx="41961">
                  <c:v>-3.177844E-3</c:v>
                </c:pt>
                <c:pt idx="41962">
                  <c:v>-1.8483939999999999E-3</c:v>
                </c:pt>
                <c:pt idx="41963">
                  <c:v>-2.0432129999999999E-3</c:v>
                </c:pt>
                <c:pt idx="41964">
                  <c:v>-1.7470700000000001E-3</c:v>
                </c:pt>
                <c:pt idx="41965">
                  <c:v>-2.5280239999999998E-3</c:v>
                </c:pt>
                <c:pt idx="41966">
                  <c:v>5.5778000000000002E-4</c:v>
                </c:pt>
                <c:pt idx="41967">
                  <c:v>-3.1738410000000002E-3</c:v>
                </c:pt>
                <c:pt idx="41968">
                  <c:v>-2.28035E-3</c:v>
                </c:pt>
                <c:pt idx="41969">
                  <c:v>-6.9198430000000002E-3</c:v>
                </c:pt>
                <c:pt idx="41970">
                  <c:v>-2.4401119999999999E-3</c:v>
                </c:pt>
                <c:pt idx="41971">
                  <c:v>1.246949E-3</c:v>
                </c:pt>
                <c:pt idx="41972">
                  <c:v>-4.3345040000000003E-3</c:v>
                </c:pt>
                <c:pt idx="41973">
                  <c:v>-2.629153E-3</c:v>
                </c:pt>
                <c:pt idx="41974">
                  <c:v>-9.2419699999999997E-4</c:v>
                </c:pt>
                <c:pt idx="41975" formatCode="0.00E+00">
                  <c:v>-8.5774999999999998E-5</c:v>
                </c:pt>
                <c:pt idx="41976">
                  <c:v>-3.9582769999999996E-3</c:v>
                </c:pt>
                <c:pt idx="41977">
                  <c:v>-5.0112539999999997E-3</c:v>
                </c:pt>
                <c:pt idx="41978">
                  <c:v>-5.8570740000000003E-3</c:v>
                </c:pt>
                <c:pt idx="41979">
                  <c:v>-7.1175479999999996E-3</c:v>
                </c:pt>
                <c:pt idx="41980">
                  <c:v>-3.1718089999999998E-3</c:v>
                </c:pt>
                <c:pt idx="41981">
                  <c:v>-1.0151011999999999E-2</c:v>
                </c:pt>
                <c:pt idx="41982">
                  <c:v>-5.7900859999999998E-3</c:v>
                </c:pt>
                <c:pt idx="41983">
                  <c:v>-8.47173E-4</c:v>
                </c:pt>
                <c:pt idx="41984">
                  <c:v>-3.5710540000000002E-3</c:v>
                </c:pt>
                <c:pt idx="41985">
                  <c:v>-7.7136820000000004E-3</c:v>
                </c:pt>
                <c:pt idx="41986">
                  <c:v>-5.8151139999999997E-3</c:v>
                </c:pt>
                <c:pt idx="41987">
                  <c:v>-2.1903930000000001E-3</c:v>
                </c:pt>
                <c:pt idx="41988">
                  <c:v>-3.0247609999999999E-3</c:v>
                </c:pt>
                <c:pt idx="41989">
                  <c:v>-3.349061E-3</c:v>
                </c:pt>
                <c:pt idx="41990">
                  <c:v>-3.1053819999999998E-3</c:v>
                </c:pt>
                <c:pt idx="41991">
                  <c:v>-5.9334239999999996E-3</c:v>
                </c:pt>
                <c:pt idx="41992">
                  <c:v>-4.1752050000000004E-3</c:v>
                </c:pt>
                <c:pt idx="41993">
                  <c:v>-7.1662059999999996E-3</c:v>
                </c:pt>
                <c:pt idx="41994">
                  <c:v>-7.4959060000000001E-3</c:v>
                </c:pt>
                <c:pt idx="41995">
                  <c:v>-5.4015959999999998E-3</c:v>
                </c:pt>
                <c:pt idx="41996">
                  <c:v>-6.2010770000000002E-3</c:v>
                </c:pt>
                <c:pt idx="41997">
                  <c:v>-7.3098720000000002E-3</c:v>
                </c:pt>
                <c:pt idx="41998">
                  <c:v>-6.3085240000000002E-3</c:v>
                </c:pt>
                <c:pt idx="41999">
                  <c:v>-9.2127249999999997E-3</c:v>
                </c:pt>
                <c:pt idx="42000">
                  <c:v>-9.1432170000000004E-3</c:v>
                </c:pt>
                <c:pt idx="42001">
                  <c:v>-1.2775434E-2</c:v>
                </c:pt>
                <c:pt idx="42002">
                  <c:v>-9.4464820000000008E-3</c:v>
                </c:pt>
                <c:pt idx="42003">
                  <c:v>-1.2368426E-2</c:v>
                </c:pt>
                <c:pt idx="42004">
                  <c:v>-1.5175663000000001E-2</c:v>
                </c:pt>
                <c:pt idx="42005">
                  <c:v>-1.3961230999999999E-2</c:v>
                </c:pt>
                <c:pt idx="42006">
                  <c:v>-1.1734562E-2</c:v>
                </c:pt>
                <c:pt idx="42007">
                  <c:v>-1.7230714000000001E-2</c:v>
                </c:pt>
                <c:pt idx="42008">
                  <c:v>-1.6787564000000001E-2</c:v>
                </c:pt>
                <c:pt idx="42009">
                  <c:v>-1.3968536E-2</c:v>
                </c:pt>
                <c:pt idx="42010">
                  <c:v>-1.0921347E-2</c:v>
                </c:pt>
                <c:pt idx="42011">
                  <c:v>-1.4081985E-2</c:v>
                </c:pt>
                <c:pt idx="42012">
                  <c:v>-1.3291025999999999E-2</c:v>
                </c:pt>
                <c:pt idx="42013">
                  <c:v>-1.3297493000000001E-2</c:v>
                </c:pt>
                <c:pt idx="42014">
                  <c:v>-1.0105427E-2</c:v>
                </c:pt>
                <c:pt idx="42015">
                  <c:v>-7.6502990000000002E-3</c:v>
                </c:pt>
                <c:pt idx="42016">
                  <c:v>-1.5938320999999998E-2</c:v>
                </c:pt>
                <c:pt idx="42017">
                  <c:v>-1.3466073E-2</c:v>
                </c:pt>
                <c:pt idx="42018">
                  <c:v>-1.7636600000000001E-4</c:v>
                </c:pt>
                <c:pt idx="42019">
                  <c:v>-1.5086606000000001E-2</c:v>
                </c:pt>
                <c:pt idx="42020">
                  <c:v>-1.6818993000000001E-2</c:v>
                </c:pt>
                <c:pt idx="42021">
                  <c:v>-1.3319218000000001E-2</c:v>
                </c:pt>
                <c:pt idx="42022">
                  <c:v>-1.2572467E-2</c:v>
                </c:pt>
                <c:pt idx="42023">
                  <c:v>-1.2464342999999999E-2</c:v>
                </c:pt>
                <c:pt idx="42024">
                  <c:v>-1.6643907999999999E-2</c:v>
                </c:pt>
                <c:pt idx="42025">
                  <c:v>-2.2518151E-2</c:v>
                </c:pt>
                <c:pt idx="42026">
                  <c:v>-1.9460308999999999E-2</c:v>
                </c:pt>
                <c:pt idx="42027">
                  <c:v>-1.4782267E-2</c:v>
                </c:pt>
                <c:pt idx="42028">
                  <c:v>-2.0097936E-2</c:v>
                </c:pt>
                <c:pt idx="42029">
                  <c:v>-2.0310842999999999E-2</c:v>
                </c:pt>
                <c:pt idx="42030">
                  <c:v>-1.8713213999999999E-2</c:v>
                </c:pt>
                <c:pt idx="42031">
                  <c:v>-1.7067916999999998E-2</c:v>
                </c:pt>
                <c:pt idx="42032">
                  <c:v>-2.0796608000000001E-2</c:v>
                </c:pt>
                <c:pt idx="42033">
                  <c:v>-2.1716962999999999E-2</c:v>
                </c:pt>
                <c:pt idx="42034">
                  <c:v>-2.2383288000000001E-2</c:v>
                </c:pt>
                <c:pt idx="42035">
                  <c:v>-2.0580281999999998E-2</c:v>
                </c:pt>
                <c:pt idx="42036">
                  <c:v>-2.0501185000000002E-2</c:v>
                </c:pt>
                <c:pt idx="42037">
                  <c:v>-2.3020723999999999E-2</c:v>
                </c:pt>
                <c:pt idx="42038">
                  <c:v>-1.4715391E-2</c:v>
                </c:pt>
                <c:pt idx="42039">
                  <c:v>-1.6479245999999999E-2</c:v>
                </c:pt>
                <c:pt idx="42040">
                  <c:v>-1.8255041999999999E-2</c:v>
                </c:pt>
                <c:pt idx="42041">
                  <c:v>-1.7230485E-2</c:v>
                </c:pt>
                <c:pt idx="42042">
                  <c:v>-1.6762035000000002E-2</c:v>
                </c:pt>
                <c:pt idx="42043">
                  <c:v>-1.6150187999999999E-2</c:v>
                </c:pt>
                <c:pt idx="42044">
                  <c:v>-1.4090233000000001E-2</c:v>
                </c:pt>
                <c:pt idx="42045">
                  <c:v>-1.5249588999999999E-2</c:v>
                </c:pt>
                <c:pt idx="42046">
                  <c:v>-1.1800796000000001E-2</c:v>
                </c:pt>
                <c:pt idx="42047">
                  <c:v>-1.352356E-2</c:v>
                </c:pt>
                <c:pt idx="42048">
                  <c:v>-1.7434676999999999E-2</c:v>
                </c:pt>
                <c:pt idx="42049">
                  <c:v>-1.4915670000000001E-2</c:v>
                </c:pt>
                <c:pt idx="42050">
                  <c:v>-1.0643425999999999E-2</c:v>
                </c:pt>
                <c:pt idx="42051">
                  <c:v>-1.2672335999999999E-2</c:v>
                </c:pt>
                <c:pt idx="42052">
                  <c:v>-1.403481E-2</c:v>
                </c:pt>
                <c:pt idx="42053">
                  <c:v>-1.4064788999999999E-2</c:v>
                </c:pt>
                <c:pt idx="42054">
                  <c:v>-1.2490861000000001E-2</c:v>
                </c:pt>
                <c:pt idx="42055">
                  <c:v>-1.4076121E-2</c:v>
                </c:pt>
                <c:pt idx="42056">
                  <c:v>-1.5485201000000001E-2</c:v>
                </c:pt>
                <c:pt idx="42057">
                  <c:v>-1.5503202000000001E-2</c:v>
                </c:pt>
                <c:pt idx="42058">
                  <c:v>-1.2486905E-2</c:v>
                </c:pt>
                <c:pt idx="42059">
                  <c:v>-1.6258201999999999E-2</c:v>
                </c:pt>
                <c:pt idx="42060">
                  <c:v>-2.0475052000000001E-2</c:v>
                </c:pt>
                <c:pt idx="42061">
                  <c:v>-1.7424592999999999E-2</c:v>
                </c:pt>
                <c:pt idx="42062">
                  <c:v>-2.0154598999999999E-2</c:v>
                </c:pt>
                <c:pt idx="42063">
                  <c:v>-1.8424871999999998E-2</c:v>
                </c:pt>
                <c:pt idx="42064">
                  <c:v>-1.4498573000000001E-2</c:v>
                </c:pt>
                <c:pt idx="42065">
                  <c:v>-1.3878708999999999E-2</c:v>
                </c:pt>
                <c:pt idx="42066">
                  <c:v>-1.8624462000000001E-2</c:v>
                </c:pt>
                <c:pt idx="42067">
                  <c:v>-1.9871583000000002E-2</c:v>
                </c:pt>
                <c:pt idx="42068">
                  <c:v>-1.7133588000000002E-2</c:v>
                </c:pt>
                <c:pt idx="42069">
                  <c:v>-1.6675714000000001E-2</c:v>
                </c:pt>
                <c:pt idx="42070">
                  <c:v>-1.6282630999999999E-2</c:v>
                </c:pt>
                <c:pt idx="42071">
                  <c:v>-2.0323865E-2</c:v>
                </c:pt>
                <c:pt idx="42072">
                  <c:v>-1.8157117E-2</c:v>
                </c:pt>
                <c:pt idx="42073">
                  <c:v>-1.8027192000000001E-2</c:v>
                </c:pt>
                <c:pt idx="42074">
                  <c:v>-1.8577669000000002E-2</c:v>
                </c:pt>
                <c:pt idx="42075">
                  <c:v>-1.9162644E-2</c:v>
                </c:pt>
                <c:pt idx="42076">
                  <c:v>-1.9644409000000002E-2</c:v>
                </c:pt>
                <c:pt idx="42077">
                  <c:v>-1.7174638999999998E-2</c:v>
                </c:pt>
                <c:pt idx="42078">
                  <c:v>-1.9236988999999999E-2</c:v>
                </c:pt>
                <c:pt idx="42079">
                  <c:v>-1.8778126999999999E-2</c:v>
                </c:pt>
                <c:pt idx="42080">
                  <c:v>-2.3696985E-2</c:v>
                </c:pt>
                <c:pt idx="42081">
                  <c:v>-2.0743424E-2</c:v>
                </c:pt>
                <c:pt idx="42082">
                  <c:v>-2.4268649999999999E-2</c:v>
                </c:pt>
                <c:pt idx="42083">
                  <c:v>-2.3044208E-2</c:v>
                </c:pt>
                <c:pt idx="42084">
                  <c:v>-2.5386458000000001E-2</c:v>
                </c:pt>
                <c:pt idx="42085">
                  <c:v>-2.2439823000000001E-2</c:v>
                </c:pt>
                <c:pt idx="42086">
                  <c:v>-2.4162889E-2</c:v>
                </c:pt>
                <c:pt idx="42087">
                  <c:v>-1.9462028999999999E-2</c:v>
                </c:pt>
                <c:pt idx="42088">
                  <c:v>-2.3116417E-2</c:v>
                </c:pt>
                <c:pt idx="42089">
                  <c:v>-2.9116137E-2</c:v>
                </c:pt>
                <c:pt idx="42090">
                  <c:v>-2.6538994E-2</c:v>
                </c:pt>
                <c:pt idx="42091">
                  <c:v>-2.1019025E-2</c:v>
                </c:pt>
                <c:pt idx="42092">
                  <c:v>-2.4847852E-2</c:v>
                </c:pt>
                <c:pt idx="42093">
                  <c:v>-2.0910444E-2</c:v>
                </c:pt>
                <c:pt idx="42094">
                  <c:v>-2.1583956000000001E-2</c:v>
                </c:pt>
                <c:pt idx="42095">
                  <c:v>-2.2326371000000001E-2</c:v>
                </c:pt>
                <c:pt idx="42096">
                  <c:v>-2.1342333000000002E-2</c:v>
                </c:pt>
                <c:pt idx="42097">
                  <c:v>-2.1535526999999999E-2</c:v>
                </c:pt>
                <c:pt idx="42098">
                  <c:v>-1.9982903999999999E-2</c:v>
                </c:pt>
                <c:pt idx="42099">
                  <c:v>-1.7916825000000001E-2</c:v>
                </c:pt>
                <c:pt idx="42100">
                  <c:v>-2.2422627000000001E-2</c:v>
                </c:pt>
                <c:pt idx="42101">
                  <c:v>-1.7685850999999999E-2</c:v>
                </c:pt>
                <c:pt idx="42102">
                  <c:v>-1.6490624999999998E-2</c:v>
                </c:pt>
                <c:pt idx="42103">
                  <c:v>-1.8930538E-2</c:v>
                </c:pt>
                <c:pt idx="42104">
                  <c:v>-1.9437335E-2</c:v>
                </c:pt>
                <c:pt idx="42105">
                  <c:v>-1.6178499999999998E-2</c:v>
                </c:pt>
                <c:pt idx="42106">
                  <c:v>-1.8288255E-2</c:v>
                </c:pt>
                <c:pt idx="42107">
                  <c:v>-1.7206103E-2</c:v>
                </c:pt>
                <c:pt idx="42108">
                  <c:v>-1.9601882000000001E-2</c:v>
                </c:pt>
                <c:pt idx="42109">
                  <c:v>-2.1280849000000001E-2</c:v>
                </c:pt>
                <c:pt idx="42110">
                  <c:v>-2.1581255000000001E-2</c:v>
                </c:pt>
                <c:pt idx="42111">
                  <c:v>-2.2983252999999999E-2</c:v>
                </c:pt>
                <c:pt idx="42112">
                  <c:v>-2.3447707000000002E-2</c:v>
                </c:pt>
                <c:pt idx="42113">
                  <c:v>-2.6355198E-2</c:v>
                </c:pt>
                <c:pt idx="42114">
                  <c:v>-2.3496294000000001E-2</c:v>
                </c:pt>
                <c:pt idx="42115">
                  <c:v>-2.2203980000000002E-2</c:v>
                </c:pt>
                <c:pt idx="42116">
                  <c:v>-2.7618719E-2</c:v>
                </c:pt>
                <c:pt idx="42117">
                  <c:v>-2.8644558000000001E-2</c:v>
                </c:pt>
                <c:pt idx="42118">
                  <c:v>-3.2482173000000003E-2</c:v>
                </c:pt>
                <c:pt idx="42119">
                  <c:v>-3.3878474999999998E-2</c:v>
                </c:pt>
                <c:pt idx="42120">
                  <c:v>-2.8061599E-2</c:v>
                </c:pt>
                <c:pt idx="42121">
                  <c:v>-2.6652403000000002E-2</c:v>
                </c:pt>
                <c:pt idx="42122">
                  <c:v>-2.6367977000000001E-2</c:v>
                </c:pt>
                <c:pt idx="42123">
                  <c:v>-2.6782785E-2</c:v>
                </c:pt>
                <c:pt idx="42124">
                  <c:v>-3.0676326E-2</c:v>
                </c:pt>
                <c:pt idx="42125">
                  <c:v>-2.6719370999999999E-2</c:v>
                </c:pt>
                <c:pt idx="42126">
                  <c:v>-3.2102949999999998E-2</c:v>
                </c:pt>
                <c:pt idx="42127">
                  <c:v>-2.9867338E-2</c:v>
                </c:pt>
                <c:pt idx="42128">
                  <c:v>-2.9296888E-2</c:v>
                </c:pt>
                <c:pt idx="42129">
                  <c:v>-2.8905123000000001E-2</c:v>
                </c:pt>
                <c:pt idx="42130">
                  <c:v>-2.8515237999999998E-2</c:v>
                </c:pt>
                <c:pt idx="42131">
                  <c:v>-2.8991539E-2</c:v>
                </c:pt>
                <c:pt idx="42132">
                  <c:v>-2.8714307000000001E-2</c:v>
                </c:pt>
                <c:pt idx="42133">
                  <c:v>-2.7716910000000001E-2</c:v>
                </c:pt>
                <c:pt idx="42134">
                  <c:v>-3.1594742000000002E-2</c:v>
                </c:pt>
                <c:pt idx="42135">
                  <c:v>-2.7614443999999998E-2</c:v>
                </c:pt>
                <c:pt idx="42136">
                  <c:v>-2.6698049000000001E-2</c:v>
                </c:pt>
                <c:pt idx="42137">
                  <c:v>-3.2693888999999997E-2</c:v>
                </c:pt>
                <c:pt idx="42138">
                  <c:v>-3.2984174999999998E-2</c:v>
                </c:pt>
                <c:pt idx="42139">
                  <c:v>-3.5690914999999997E-2</c:v>
                </c:pt>
                <c:pt idx="42140">
                  <c:v>-3.4368920999999997E-2</c:v>
                </c:pt>
                <c:pt idx="42141">
                  <c:v>-3.7736561000000002E-2</c:v>
                </c:pt>
                <c:pt idx="42142">
                  <c:v>-3.7851340999999997E-2</c:v>
                </c:pt>
                <c:pt idx="42143">
                  <c:v>-3.8573272999999998E-2</c:v>
                </c:pt>
                <c:pt idx="42144">
                  <c:v>-3.9583939999999998E-2</c:v>
                </c:pt>
                <c:pt idx="42145">
                  <c:v>-3.6898388999999997E-2</c:v>
                </c:pt>
                <c:pt idx="42146">
                  <c:v>-4.0530410000000003E-2</c:v>
                </c:pt>
                <c:pt idx="42147">
                  <c:v>-4.1611033999999998E-2</c:v>
                </c:pt>
                <c:pt idx="42148">
                  <c:v>-4.7030031999999999E-2</c:v>
                </c:pt>
                <c:pt idx="42149">
                  <c:v>-4.2278125999999999E-2</c:v>
                </c:pt>
                <c:pt idx="42150">
                  <c:v>-4.4281356000000001E-2</c:v>
                </c:pt>
                <c:pt idx="42151">
                  <c:v>-4.1295397999999997E-2</c:v>
                </c:pt>
                <c:pt idx="42152">
                  <c:v>-4.0828812999999999E-2</c:v>
                </c:pt>
                <c:pt idx="42153">
                  <c:v>-4.1331439999999997E-2</c:v>
                </c:pt>
                <c:pt idx="42154">
                  <c:v>-4.2309619E-2</c:v>
                </c:pt>
                <c:pt idx="42155">
                  <c:v>-4.0497078999999998E-2</c:v>
                </c:pt>
                <c:pt idx="42156">
                  <c:v>-4.2981542999999997E-2</c:v>
                </c:pt>
                <c:pt idx="42157">
                  <c:v>-4.0853555999999999E-2</c:v>
                </c:pt>
                <c:pt idx="42158">
                  <c:v>-3.8280409000000001E-2</c:v>
                </c:pt>
                <c:pt idx="42159">
                  <c:v>-3.2793276000000003E-2</c:v>
                </c:pt>
                <c:pt idx="42160">
                  <c:v>-4.0627233999999998E-2</c:v>
                </c:pt>
                <c:pt idx="42161">
                  <c:v>-4.3111882999999997E-2</c:v>
                </c:pt>
                <c:pt idx="42162">
                  <c:v>-3.5851042999999999E-2</c:v>
                </c:pt>
                <c:pt idx="42163">
                  <c:v>-3.5645280000000001E-2</c:v>
                </c:pt>
                <c:pt idx="42164">
                  <c:v>-3.9279426999999999E-2</c:v>
                </c:pt>
                <c:pt idx="42165">
                  <c:v>-3.5279593999999997E-2</c:v>
                </c:pt>
                <c:pt idx="42166">
                  <c:v>-3.2990872999999997E-2</c:v>
                </c:pt>
                <c:pt idx="42167">
                  <c:v>-3.4288932000000001E-2</c:v>
                </c:pt>
                <c:pt idx="42168">
                  <c:v>-3.6169920000000001E-2</c:v>
                </c:pt>
                <c:pt idx="42169">
                  <c:v>-3.7903152000000002E-2</c:v>
                </c:pt>
                <c:pt idx="42170">
                  <c:v>-3.2853532999999997E-2</c:v>
                </c:pt>
                <c:pt idx="42171">
                  <c:v>-3.0333465E-2</c:v>
                </c:pt>
                <c:pt idx="42172">
                  <c:v>-3.5038466999999997E-2</c:v>
                </c:pt>
                <c:pt idx="42173">
                  <c:v>-3.4024298000000001E-2</c:v>
                </c:pt>
                <c:pt idx="42174">
                  <c:v>-3.5323922000000001E-2</c:v>
                </c:pt>
                <c:pt idx="42175">
                  <c:v>-3.4249935000000002E-2</c:v>
                </c:pt>
                <c:pt idx="42176">
                  <c:v>-3.5394295999999999E-2</c:v>
                </c:pt>
                <c:pt idx="42177">
                  <c:v>-3.8319251999999998E-2</c:v>
                </c:pt>
                <c:pt idx="42178">
                  <c:v>-3.6603908999999997E-2</c:v>
                </c:pt>
                <c:pt idx="42179">
                  <c:v>-3.5516605E-2</c:v>
                </c:pt>
                <c:pt idx="42180">
                  <c:v>-3.5321659999999998E-2</c:v>
                </c:pt>
                <c:pt idx="42181">
                  <c:v>-3.7052046999999998E-2</c:v>
                </c:pt>
                <c:pt idx="42182">
                  <c:v>-3.3414166000000002E-2</c:v>
                </c:pt>
                <c:pt idx="42183">
                  <c:v>-2.9663439999999999E-2</c:v>
                </c:pt>
                <c:pt idx="42184">
                  <c:v>-3.2575871999999999E-2</c:v>
                </c:pt>
                <c:pt idx="42185">
                  <c:v>-3.2371654999999999E-2</c:v>
                </c:pt>
                <c:pt idx="42186">
                  <c:v>-3.3324267999999997E-2</c:v>
                </c:pt>
                <c:pt idx="42187">
                  <c:v>-3.0084467E-2</c:v>
                </c:pt>
                <c:pt idx="42188">
                  <c:v>-3.1261313999999998E-2</c:v>
                </c:pt>
                <c:pt idx="42189">
                  <c:v>-2.9787582999999999E-2</c:v>
                </c:pt>
                <c:pt idx="42190">
                  <c:v>-3.0127932999999999E-2</c:v>
                </c:pt>
                <c:pt idx="42191">
                  <c:v>-2.7385297999999999E-2</c:v>
                </c:pt>
                <c:pt idx="42192">
                  <c:v>-3.2075394E-2</c:v>
                </c:pt>
                <c:pt idx="42193">
                  <c:v>-3.1342796999999999E-2</c:v>
                </c:pt>
                <c:pt idx="42194">
                  <c:v>-2.9743835E-2</c:v>
                </c:pt>
                <c:pt idx="42195">
                  <c:v>-2.8975941000000002E-2</c:v>
                </c:pt>
                <c:pt idx="42196">
                  <c:v>-2.9627085000000001E-2</c:v>
                </c:pt>
                <c:pt idx="42197">
                  <c:v>-3.0161100999999999E-2</c:v>
                </c:pt>
                <c:pt idx="42198">
                  <c:v>-3.1172037E-2</c:v>
                </c:pt>
                <c:pt idx="42199">
                  <c:v>-3.0955489999999999E-2</c:v>
                </c:pt>
                <c:pt idx="42200">
                  <c:v>-3.1585861E-2</c:v>
                </c:pt>
                <c:pt idx="42201">
                  <c:v>-3.0010642000000001E-2</c:v>
                </c:pt>
                <c:pt idx="42202">
                  <c:v>-3.4245870999999997E-2</c:v>
                </c:pt>
                <c:pt idx="42203">
                  <c:v>-3.3414992999999997E-2</c:v>
                </c:pt>
                <c:pt idx="42204">
                  <c:v>-3.2755329999999999E-2</c:v>
                </c:pt>
                <c:pt idx="42205">
                  <c:v>-3.0517127000000002E-2</c:v>
                </c:pt>
                <c:pt idx="42206">
                  <c:v>-3.5344372999999998E-2</c:v>
                </c:pt>
                <c:pt idx="42207">
                  <c:v>-3.4283262000000002E-2</c:v>
                </c:pt>
                <c:pt idx="42208">
                  <c:v>-3.4897919999999999E-2</c:v>
                </c:pt>
                <c:pt idx="42209">
                  <c:v>-3.1893304999999997E-2</c:v>
                </c:pt>
                <c:pt idx="42210">
                  <c:v>-3.4579102E-2</c:v>
                </c:pt>
                <c:pt idx="42211">
                  <c:v>-3.4054305E-2</c:v>
                </c:pt>
                <c:pt idx="42212">
                  <c:v>-3.7886329000000003E-2</c:v>
                </c:pt>
                <c:pt idx="42213">
                  <c:v>-3.5758975999999998E-2</c:v>
                </c:pt>
                <c:pt idx="42214">
                  <c:v>-3.4062807000000001E-2</c:v>
                </c:pt>
                <c:pt idx="42215">
                  <c:v>-3.3870667E-2</c:v>
                </c:pt>
                <c:pt idx="42216">
                  <c:v>-3.4652039000000003E-2</c:v>
                </c:pt>
                <c:pt idx="42217">
                  <c:v>-3.3909994999999998E-2</c:v>
                </c:pt>
                <c:pt idx="42218">
                  <c:v>-3.5687654999999999E-2</c:v>
                </c:pt>
                <c:pt idx="42219">
                  <c:v>-3.4410093000000003E-2</c:v>
                </c:pt>
                <c:pt idx="42220">
                  <c:v>-3.1935483000000001E-2</c:v>
                </c:pt>
                <c:pt idx="42221">
                  <c:v>-3.2371803999999997E-2</c:v>
                </c:pt>
                <c:pt idx="42222">
                  <c:v>-2.8911290999999999E-2</c:v>
                </c:pt>
                <c:pt idx="42223">
                  <c:v>-2.8036175E-2</c:v>
                </c:pt>
                <c:pt idx="42224">
                  <c:v>-3.0369105E-2</c:v>
                </c:pt>
                <c:pt idx="42225">
                  <c:v>-2.8259348E-2</c:v>
                </c:pt>
                <c:pt idx="42226">
                  <c:v>-2.8606000999999999E-2</c:v>
                </c:pt>
                <c:pt idx="42227">
                  <c:v>-2.9442387E-2</c:v>
                </c:pt>
                <c:pt idx="42228">
                  <c:v>-3.0136139999999999E-2</c:v>
                </c:pt>
                <c:pt idx="42229">
                  <c:v>-2.6477264E-2</c:v>
                </c:pt>
                <c:pt idx="42230">
                  <c:v>-2.7384070999999999E-2</c:v>
                </c:pt>
                <c:pt idx="42231">
                  <c:v>-2.2664506000000001E-2</c:v>
                </c:pt>
                <c:pt idx="42232">
                  <c:v>-2.7434760999999998E-2</c:v>
                </c:pt>
                <c:pt idx="42233">
                  <c:v>-2.6275990999999999E-2</c:v>
                </c:pt>
                <c:pt idx="42234">
                  <c:v>-2.5559068000000001E-2</c:v>
                </c:pt>
                <c:pt idx="42235">
                  <c:v>-2.6543721999999999E-2</c:v>
                </c:pt>
                <c:pt idx="42236">
                  <c:v>-2.5682189000000001E-2</c:v>
                </c:pt>
                <c:pt idx="42237">
                  <c:v>-2.8259134000000002E-2</c:v>
                </c:pt>
                <c:pt idx="42238">
                  <c:v>-2.7741414999999998E-2</c:v>
                </c:pt>
                <c:pt idx="42239">
                  <c:v>-2.5294530999999999E-2</c:v>
                </c:pt>
                <c:pt idx="42240">
                  <c:v>-3.0951617000000001E-2</c:v>
                </c:pt>
                <c:pt idx="42241">
                  <c:v>-2.6681383999999999E-2</c:v>
                </c:pt>
                <c:pt idx="42242">
                  <c:v>-2.4355643999999999E-2</c:v>
                </c:pt>
                <c:pt idx="42243">
                  <c:v>-2.8037345000000002E-2</c:v>
                </c:pt>
                <c:pt idx="42244">
                  <c:v>-3.2879236999999999E-2</c:v>
                </c:pt>
                <c:pt idx="42245">
                  <c:v>-3.2330491000000003E-2</c:v>
                </c:pt>
                <c:pt idx="42246">
                  <c:v>-3.2425832000000002E-2</c:v>
                </c:pt>
                <c:pt idx="42247">
                  <c:v>-2.9433266999999999E-2</c:v>
                </c:pt>
                <c:pt idx="42248">
                  <c:v>-3.0662583E-2</c:v>
                </c:pt>
                <c:pt idx="42249">
                  <c:v>-3.0624849999999999E-2</c:v>
                </c:pt>
                <c:pt idx="42250">
                  <c:v>-2.4603707999999998E-2</c:v>
                </c:pt>
                <c:pt idx="42251">
                  <c:v>-2.6110034000000001E-2</c:v>
                </c:pt>
                <c:pt idx="42252">
                  <c:v>-2.6879422E-2</c:v>
                </c:pt>
                <c:pt idx="42253">
                  <c:v>-2.8001405E-2</c:v>
                </c:pt>
                <c:pt idx="42254">
                  <c:v>-2.5797106E-2</c:v>
                </c:pt>
                <c:pt idx="42255">
                  <c:v>-2.1305507000000001E-2</c:v>
                </c:pt>
                <c:pt idx="42256">
                  <c:v>-2.4085580999999998E-2</c:v>
                </c:pt>
                <c:pt idx="42257">
                  <c:v>-2.1675686999999999E-2</c:v>
                </c:pt>
                <c:pt idx="42258">
                  <c:v>-1.8735821999999999E-2</c:v>
                </c:pt>
                <c:pt idx="42259">
                  <c:v>-1.9722976E-2</c:v>
                </c:pt>
                <c:pt idx="42260">
                  <c:v>-2.1450299999999999E-2</c:v>
                </c:pt>
                <c:pt idx="42261">
                  <c:v>-1.9902001999999998E-2</c:v>
                </c:pt>
                <c:pt idx="42262">
                  <c:v>-1.7157881E-2</c:v>
                </c:pt>
                <c:pt idx="42263">
                  <c:v>-1.8822853000000001E-2</c:v>
                </c:pt>
                <c:pt idx="42264">
                  <c:v>-1.9809022999999999E-2</c:v>
                </c:pt>
                <c:pt idx="42265">
                  <c:v>-1.5419861E-2</c:v>
                </c:pt>
                <c:pt idx="42266">
                  <c:v>-1.3305845E-2</c:v>
                </c:pt>
                <c:pt idx="42267">
                  <c:v>-1.1279521000000001E-2</c:v>
                </c:pt>
                <c:pt idx="42268">
                  <c:v>-1.2340523000000001E-2</c:v>
                </c:pt>
                <c:pt idx="42269">
                  <c:v>-1.3094563E-2</c:v>
                </c:pt>
                <c:pt idx="42270">
                  <c:v>-1.4179535E-2</c:v>
                </c:pt>
                <c:pt idx="42271">
                  <c:v>-1.5351702E-2</c:v>
                </c:pt>
                <c:pt idx="42272">
                  <c:v>-1.5498174E-2</c:v>
                </c:pt>
                <c:pt idx="42273">
                  <c:v>-1.5544854E-2</c:v>
                </c:pt>
                <c:pt idx="42274">
                  <c:v>-1.5523548999999999E-2</c:v>
                </c:pt>
                <c:pt idx="42275">
                  <c:v>-1.5582191E-2</c:v>
                </c:pt>
                <c:pt idx="42276">
                  <c:v>-1.5227724E-2</c:v>
                </c:pt>
                <c:pt idx="42277">
                  <c:v>-1.3619654E-2</c:v>
                </c:pt>
                <c:pt idx="42278">
                  <c:v>-1.6849004000000001E-2</c:v>
                </c:pt>
                <c:pt idx="42279">
                  <c:v>-1.6540033999999999E-2</c:v>
                </c:pt>
                <c:pt idx="42280">
                  <c:v>-2.1593383000000001E-2</c:v>
                </c:pt>
                <c:pt idx="42281">
                  <c:v>-1.9697870999999999E-2</c:v>
                </c:pt>
                <c:pt idx="42282">
                  <c:v>-1.9439811000000001E-2</c:v>
                </c:pt>
                <c:pt idx="42283">
                  <c:v>-2.0597793E-2</c:v>
                </c:pt>
                <c:pt idx="42284">
                  <c:v>-1.9083254000000001E-2</c:v>
                </c:pt>
                <c:pt idx="42285">
                  <c:v>-2.1706956999999999E-2</c:v>
                </c:pt>
                <c:pt idx="42286">
                  <c:v>-1.6837100000000001E-2</c:v>
                </c:pt>
                <c:pt idx="42287">
                  <c:v>-1.8673576000000001E-2</c:v>
                </c:pt>
                <c:pt idx="42288">
                  <c:v>-1.7416564999999998E-2</c:v>
                </c:pt>
                <c:pt idx="42289">
                  <c:v>-1.8331819999999999E-2</c:v>
                </c:pt>
                <c:pt idx="42290">
                  <c:v>-1.4822307999999999E-2</c:v>
                </c:pt>
                <c:pt idx="42291">
                  <c:v>-1.3573445E-2</c:v>
                </c:pt>
                <c:pt idx="42292">
                  <c:v>-1.6687212999999999E-2</c:v>
                </c:pt>
                <c:pt idx="42293">
                  <c:v>-1.6061591E-2</c:v>
                </c:pt>
                <c:pt idx="42294">
                  <c:v>-1.4663432000000001E-2</c:v>
                </c:pt>
                <c:pt idx="42295">
                  <c:v>-9.4659340000000005E-3</c:v>
                </c:pt>
                <c:pt idx="42296">
                  <c:v>-1.3361339999999999E-2</c:v>
                </c:pt>
                <c:pt idx="42297">
                  <c:v>-1.3929955000000001E-2</c:v>
                </c:pt>
                <c:pt idx="42298">
                  <c:v>-1.1818334E-2</c:v>
                </c:pt>
                <c:pt idx="42299">
                  <c:v>-1.1910927999999999E-2</c:v>
                </c:pt>
                <c:pt idx="42300">
                  <c:v>-1.2385769E-2</c:v>
                </c:pt>
                <c:pt idx="42301">
                  <c:v>-1.2083358000000001E-2</c:v>
                </c:pt>
                <c:pt idx="42302">
                  <c:v>-1.3553688E-2</c:v>
                </c:pt>
                <c:pt idx="42303">
                  <c:v>-9.7824720000000004E-3</c:v>
                </c:pt>
                <c:pt idx="42304">
                  <c:v>-1.0140401E-2</c:v>
                </c:pt>
                <c:pt idx="42305">
                  <c:v>-8.2874469999999999E-3</c:v>
                </c:pt>
                <c:pt idx="42306">
                  <c:v>-1.1196684E-2</c:v>
                </c:pt>
                <c:pt idx="42307">
                  <c:v>-1.0290492E-2</c:v>
                </c:pt>
                <c:pt idx="42308">
                  <c:v>-1.0431107E-2</c:v>
                </c:pt>
                <c:pt idx="42309">
                  <c:v>-1.0352414000000001E-2</c:v>
                </c:pt>
                <c:pt idx="42310">
                  <c:v>-1.1411021E-2</c:v>
                </c:pt>
                <c:pt idx="42311">
                  <c:v>-1.4719799E-2</c:v>
                </c:pt>
                <c:pt idx="42312">
                  <c:v>-1.2489136E-2</c:v>
                </c:pt>
                <c:pt idx="42313">
                  <c:v>-1.0767937E-2</c:v>
                </c:pt>
                <c:pt idx="42314">
                  <c:v>-1.2767702000000001E-2</c:v>
                </c:pt>
                <c:pt idx="42315">
                  <c:v>-1.8113665000000001E-2</c:v>
                </c:pt>
                <c:pt idx="42316">
                  <c:v>-1.5652372000000001E-2</c:v>
                </c:pt>
                <c:pt idx="42317">
                  <c:v>-1.4612295000000001E-2</c:v>
                </c:pt>
                <c:pt idx="42318">
                  <c:v>-1.7215268999999998E-2</c:v>
                </c:pt>
                <c:pt idx="42319">
                  <c:v>-2.1752371999999999E-2</c:v>
                </c:pt>
                <c:pt idx="42320">
                  <c:v>-1.7609293000000002E-2</c:v>
                </c:pt>
                <c:pt idx="42321">
                  <c:v>-1.9332815E-2</c:v>
                </c:pt>
                <c:pt idx="42322">
                  <c:v>-1.9906994000000001E-2</c:v>
                </c:pt>
                <c:pt idx="42323">
                  <c:v>-1.8823198999999999E-2</c:v>
                </c:pt>
                <c:pt idx="42324">
                  <c:v>-1.7363254000000002E-2</c:v>
                </c:pt>
                <c:pt idx="42325">
                  <c:v>-1.9219595999999999E-2</c:v>
                </c:pt>
                <c:pt idx="42326">
                  <c:v>-1.4360124E-2</c:v>
                </c:pt>
                <c:pt idx="42327">
                  <c:v>-2.0945222999999999E-2</c:v>
                </c:pt>
                <c:pt idx="42328">
                  <c:v>-1.5917441000000001E-2</c:v>
                </c:pt>
                <c:pt idx="42329">
                  <c:v>-1.3865743E-2</c:v>
                </c:pt>
                <c:pt idx="42330">
                  <c:v>-1.4062284E-2</c:v>
                </c:pt>
                <c:pt idx="42331">
                  <c:v>-1.7620757000000001E-2</c:v>
                </c:pt>
                <c:pt idx="42332">
                  <c:v>-1.0962588000000001E-2</c:v>
                </c:pt>
                <c:pt idx="42333">
                  <c:v>-8.17266E-3</c:v>
                </c:pt>
                <c:pt idx="42334">
                  <c:v>-5.3853959999999998E-3</c:v>
                </c:pt>
                <c:pt idx="42335">
                  <c:v>-1.206758E-3</c:v>
                </c:pt>
                <c:pt idx="42336">
                  <c:v>-3.9988159999999997E-3</c:v>
                </c:pt>
                <c:pt idx="42337">
                  <c:v>-3.5926420000000001E-3</c:v>
                </c:pt>
                <c:pt idx="42338">
                  <c:v>-2.4299059999999999E-3</c:v>
                </c:pt>
                <c:pt idx="42339">
                  <c:v>-5.0519689999999999E-3</c:v>
                </c:pt>
                <c:pt idx="42340">
                  <c:v>-4.4109450000000003E-3</c:v>
                </c:pt>
                <c:pt idx="42341">
                  <c:v>-2.8988740000000001E-3</c:v>
                </c:pt>
                <c:pt idx="42342">
                  <c:v>-2.14014E-3</c:v>
                </c:pt>
                <c:pt idx="42343">
                  <c:v>-2.2625200000000001E-3</c:v>
                </c:pt>
                <c:pt idx="42344">
                  <c:v>-4.4114250000000001E-3</c:v>
                </c:pt>
                <c:pt idx="42345">
                  <c:v>-4.696324E-3</c:v>
                </c:pt>
                <c:pt idx="42346">
                  <c:v>-3.1034880000000002E-3</c:v>
                </c:pt>
                <c:pt idx="42347">
                  <c:v>-2.7503139999999998E-3</c:v>
                </c:pt>
                <c:pt idx="42348">
                  <c:v>-5.2315820000000002E-3</c:v>
                </c:pt>
                <c:pt idx="42349">
                  <c:v>-5.75933E-3</c:v>
                </c:pt>
                <c:pt idx="42350">
                  <c:v>-4.5159010000000001E-3</c:v>
                </c:pt>
                <c:pt idx="42351">
                  <c:v>-7.9019769999999993E-3</c:v>
                </c:pt>
                <c:pt idx="42352">
                  <c:v>-6.9528259999999996E-3</c:v>
                </c:pt>
                <c:pt idx="42353">
                  <c:v>-5.7645910000000003E-3</c:v>
                </c:pt>
                <c:pt idx="42354">
                  <c:v>-9.3081929999999993E-3</c:v>
                </c:pt>
                <c:pt idx="42355">
                  <c:v>-1.1571102E-2</c:v>
                </c:pt>
                <c:pt idx="42356">
                  <c:v>-9.1050139999999998E-3</c:v>
                </c:pt>
                <c:pt idx="42357">
                  <c:v>-9.1588529999999998E-3</c:v>
                </c:pt>
                <c:pt idx="42358">
                  <c:v>-1.2741338E-2</c:v>
                </c:pt>
                <c:pt idx="42359">
                  <c:v>-1.1246945E-2</c:v>
                </c:pt>
                <c:pt idx="42360">
                  <c:v>-1.1802480000000001E-2</c:v>
                </c:pt>
                <c:pt idx="42361">
                  <c:v>-1.0485899E-2</c:v>
                </c:pt>
                <c:pt idx="42362">
                  <c:v>-1.1308548999999999E-2</c:v>
                </c:pt>
                <c:pt idx="42363">
                  <c:v>-1.5811987E-2</c:v>
                </c:pt>
                <c:pt idx="42364">
                  <c:v>-1.2782108E-2</c:v>
                </c:pt>
                <c:pt idx="42365">
                  <c:v>-1.3411658E-2</c:v>
                </c:pt>
                <c:pt idx="42366">
                  <c:v>-1.1844121000000001E-2</c:v>
                </c:pt>
                <c:pt idx="42367">
                  <c:v>-9.0321120000000001E-3</c:v>
                </c:pt>
                <c:pt idx="42368">
                  <c:v>-1.0220679999999999E-2</c:v>
                </c:pt>
                <c:pt idx="42369">
                  <c:v>-8.4494989999999992E-3</c:v>
                </c:pt>
                <c:pt idx="42370">
                  <c:v>-9.7198270000000003E-3</c:v>
                </c:pt>
                <c:pt idx="42371">
                  <c:v>-5.4100329999999999E-3</c:v>
                </c:pt>
                <c:pt idx="42372">
                  <c:v>-6.1914049999999997E-3</c:v>
                </c:pt>
                <c:pt idx="42373">
                  <c:v>-4.3093289999999998E-3</c:v>
                </c:pt>
                <c:pt idx="42374">
                  <c:v>-8.3363700000000003E-4</c:v>
                </c:pt>
                <c:pt idx="42375">
                  <c:v>-2.3562539999999999E-3</c:v>
                </c:pt>
                <c:pt idx="42376">
                  <c:v>-8.9764100000000002E-4</c:v>
                </c:pt>
                <c:pt idx="42377">
                  <c:v>-1.5246109999999999E-3</c:v>
                </c:pt>
                <c:pt idx="42378">
                  <c:v>-5.0754999999999995E-4</c:v>
                </c:pt>
                <c:pt idx="42379">
                  <c:v>1.498604E-3</c:v>
                </c:pt>
                <c:pt idx="42380">
                  <c:v>2.128975E-3</c:v>
                </c:pt>
                <c:pt idx="42381">
                  <c:v>3.6293990000000002E-3</c:v>
                </c:pt>
                <c:pt idx="42382">
                  <c:v>4.5810700000000002E-4</c:v>
                </c:pt>
                <c:pt idx="42383">
                  <c:v>2.2841269999999999E-3</c:v>
                </c:pt>
                <c:pt idx="42384">
                  <c:v>2.886801E-3</c:v>
                </c:pt>
                <c:pt idx="42385">
                  <c:v>1.2903680000000001E-3</c:v>
                </c:pt>
                <c:pt idx="42386">
                  <c:v>2.217948E-3</c:v>
                </c:pt>
                <c:pt idx="42387">
                  <c:v>1.303195E-3</c:v>
                </c:pt>
                <c:pt idx="42388">
                  <c:v>-4.4729999999999998E-4</c:v>
                </c:pt>
                <c:pt idx="42389">
                  <c:v>3.8096700000000001E-4</c:v>
                </c:pt>
                <c:pt idx="42390">
                  <c:v>-3.4462619999999998E-3</c:v>
                </c:pt>
                <c:pt idx="42391">
                  <c:v>-3.6300009999999999E-3</c:v>
                </c:pt>
                <c:pt idx="42392">
                  <c:v>-2.0723180000000001E-3</c:v>
                </c:pt>
                <c:pt idx="42393">
                  <c:v>-4.440444E-3</c:v>
                </c:pt>
                <c:pt idx="42394">
                  <c:v>-3.1682519999999999E-3</c:v>
                </c:pt>
                <c:pt idx="42395">
                  <c:v>-4.3625920000000002E-3</c:v>
                </c:pt>
                <c:pt idx="42396">
                  <c:v>-6.2553009999999996E-3</c:v>
                </c:pt>
                <c:pt idx="42397">
                  <c:v>-8.4649919999999993E-3</c:v>
                </c:pt>
                <c:pt idx="42398">
                  <c:v>-1.0120679E-2</c:v>
                </c:pt>
                <c:pt idx="42399">
                  <c:v>-7.785485E-3</c:v>
                </c:pt>
                <c:pt idx="42400">
                  <c:v>-9.5772600000000006E-3</c:v>
                </c:pt>
                <c:pt idx="42401">
                  <c:v>-1.0629565000000001E-2</c:v>
                </c:pt>
                <c:pt idx="42402">
                  <c:v>-9.5882699999999994E-3</c:v>
                </c:pt>
                <c:pt idx="42403">
                  <c:v>-6.6816899999999997E-3</c:v>
                </c:pt>
                <c:pt idx="42404">
                  <c:v>-6.5751639999999997E-3</c:v>
                </c:pt>
                <c:pt idx="42405">
                  <c:v>-1.0013384E-2</c:v>
                </c:pt>
                <c:pt idx="42406">
                  <c:v>-7.4596790000000003E-3</c:v>
                </c:pt>
                <c:pt idx="42407">
                  <c:v>-6.9023820000000003E-3</c:v>
                </c:pt>
                <c:pt idx="42408">
                  <c:v>-8.772986E-3</c:v>
                </c:pt>
                <c:pt idx="42409">
                  <c:v>-7.3722520000000001E-3</c:v>
                </c:pt>
                <c:pt idx="42410">
                  <c:v>-1.0095336E-2</c:v>
                </c:pt>
                <c:pt idx="42411">
                  <c:v>-6.6786700000000003E-3</c:v>
                </c:pt>
                <c:pt idx="42412">
                  <c:v>-7.7607120000000003E-3</c:v>
                </c:pt>
                <c:pt idx="42413">
                  <c:v>-8.2249070000000001E-3</c:v>
                </c:pt>
                <c:pt idx="42414">
                  <c:v>-2.6722159999999998E-3</c:v>
                </c:pt>
                <c:pt idx="42415">
                  <c:v>-8.2457799999999996E-4</c:v>
                </c:pt>
                <c:pt idx="42416">
                  <c:v>-2.6712139999999999E-3</c:v>
                </c:pt>
                <c:pt idx="42417">
                  <c:v>1.6756099999999999E-4</c:v>
                </c:pt>
                <c:pt idx="42418">
                  <c:v>1.720184E-3</c:v>
                </c:pt>
                <c:pt idx="42419">
                  <c:v>-4.1156999999999999E-4</c:v>
                </c:pt>
                <c:pt idx="42420">
                  <c:v>8.4570800000000003E-4</c:v>
                </c:pt>
                <c:pt idx="42421">
                  <c:v>2.6291320000000002E-3</c:v>
                </c:pt>
                <c:pt idx="42422">
                  <c:v>4.9548709999999996E-3</c:v>
                </c:pt>
                <c:pt idx="42423">
                  <c:v>4.9254529999999998E-3</c:v>
                </c:pt>
                <c:pt idx="42424">
                  <c:v>7.2013900000000002E-3</c:v>
                </c:pt>
                <c:pt idx="42425">
                  <c:v>5.6354919999999998E-3</c:v>
                </c:pt>
                <c:pt idx="42426">
                  <c:v>2.7795179999999999E-3</c:v>
                </c:pt>
                <c:pt idx="42427">
                  <c:v>7.309533E-3</c:v>
                </c:pt>
                <c:pt idx="42428">
                  <c:v>9.3010450000000008E-3</c:v>
                </c:pt>
                <c:pt idx="42429">
                  <c:v>8.2182720000000004E-3</c:v>
                </c:pt>
                <c:pt idx="42430">
                  <c:v>8.3551579999999997E-3</c:v>
                </c:pt>
                <c:pt idx="42431">
                  <c:v>4.9479099999999998E-3</c:v>
                </c:pt>
                <c:pt idx="42432">
                  <c:v>5.9367420000000001E-3</c:v>
                </c:pt>
                <c:pt idx="42433">
                  <c:v>5.1869489999999997E-3</c:v>
                </c:pt>
                <c:pt idx="42434">
                  <c:v>4.2873329999999999E-3</c:v>
                </c:pt>
                <c:pt idx="42435">
                  <c:v>3.5584039999999998E-3</c:v>
                </c:pt>
                <c:pt idx="42436">
                  <c:v>7.4551410000000002E-3</c:v>
                </c:pt>
                <c:pt idx="42437">
                  <c:v>4.0345550000000004E-3</c:v>
                </c:pt>
                <c:pt idx="42438">
                  <c:v>4.0792950000000001E-3</c:v>
                </c:pt>
                <c:pt idx="42439">
                  <c:v>2.3934310000000001E-3</c:v>
                </c:pt>
                <c:pt idx="42440">
                  <c:v>-1.23256E-4</c:v>
                </c:pt>
                <c:pt idx="42441">
                  <c:v>2.7101880000000001E-3</c:v>
                </c:pt>
                <c:pt idx="42442">
                  <c:v>2.6223040000000002E-3</c:v>
                </c:pt>
                <c:pt idx="42443">
                  <c:v>3.185748E-3</c:v>
                </c:pt>
                <c:pt idx="42444">
                  <c:v>-4.8508730000000003E-3</c:v>
                </c:pt>
                <c:pt idx="42445" formatCode="0.00E+00">
                  <c:v>6.9241500000000004E-5</c:v>
                </c:pt>
                <c:pt idx="42446">
                  <c:v>-5.7843900000000004E-4</c:v>
                </c:pt>
                <c:pt idx="42447">
                  <c:v>-3.7473789999999999E-3</c:v>
                </c:pt>
                <c:pt idx="42448">
                  <c:v>-2.4994219999999998E-3</c:v>
                </c:pt>
                <c:pt idx="42449">
                  <c:v>-2.2988409999999998E-3</c:v>
                </c:pt>
                <c:pt idx="42450">
                  <c:v>-4.5263090000000001E-3</c:v>
                </c:pt>
                <c:pt idx="42451">
                  <c:v>-3.7543260000000001E-3</c:v>
                </c:pt>
                <c:pt idx="42452">
                  <c:v>-4.2616579999999998E-3</c:v>
                </c:pt>
                <c:pt idx="42453">
                  <c:v>-3.8458279999999999E-3</c:v>
                </c:pt>
                <c:pt idx="42454">
                  <c:v>-1.4252799999999999E-3</c:v>
                </c:pt>
                <c:pt idx="42455">
                  <c:v>-2.8564630000000001E-3</c:v>
                </c:pt>
                <c:pt idx="42456">
                  <c:v>-4.7949780000000001E-3</c:v>
                </c:pt>
                <c:pt idx="42457">
                  <c:v>-3.0956349999999998E-3</c:v>
                </c:pt>
                <c:pt idx="42458">
                  <c:v>-4.7252229999999997E-3</c:v>
                </c:pt>
                <c:pt idx="42459">
                  <c:v>-7.7064400000000002E-4</c:v>
                </c:pt>
                <c:pt idx="42460">
                  <c:v>-2.291043E-3</c:v>
                </c:pt>
                <c:pt idx="42461">
                  <c:v>-2.5833319999999998E-3</c:v>
                </c:pt>
                <c:pt idx="42462">
                  <c:v>-3.6105130000000001E-3</c:v>
                </c:pt>
                <c:pt idx="42463">
                  <c:v>-3.11298E-4</c:v>
                </c:pt>
                <c:pt idx="42464">
                  <c:v>-2.7584770000000001E-3</c:v>
                </c:pt>
                <c:pt idx="42465">
                  <c:v>-2.4779609999999999E-3</c:v>
                </c:pt>
                <c:pt idx="42466">
                  <c:v>3.010548E-3</c:v>
                </c:pt>
                <c:pt idx="42467">
                  <c:v>3.0986989999999999E-3</c:v>
                </c:pt>
                <c:pt idx="42468">
                  <c:v>3.9373280000000004E-3</c:v>
                </c:pt>
                <c:pt idx="42469">
                  <c:v>4.2669880000000002E-3</c:v>
                </c:pt>
                <c:pt idx="42470">
                  <c:v>5.3751290000000002E-3</c:v>
                </c:pt>
                <c:pt idx="42471">
                  <c:v>5.4681829999999997E-3</c:v>
                </c:pt>
                <c:pt idx="42472">
                  <c:v>6.1174619999999997E-3</c:v>
                </c:pt>
                <c:pt idx="42473">
                  <c:v>5.4065060000000002E-3</c:v>
                </c:pt>
                <c:pt idx="42474">
                  <c:v>8.3969700000000001E-3</c:v>
                </c:pt>
                <c:pt idx="42475">
                  <c:v>7.1514739999999997E-3</c:v>
                </c:pt>
                <c:pt idx="42476">
                  <c:v>6.4603839999999996E-3</c:v>
                </c:pt>
                <c:pt idx="42477">
                  <c:v>8.2047979999999993E-3</c:v>
                </c:pt>
                <c:pt idx="42478">
                  <c:v>9.1036150000000007E-3</c:v>
                </c:pt>
                <c:pt idx="42479">
                  <c:v>1.0293782E-2</c:v>
                </c:pt>
                <c:pt idx="42480">
                  <c:v>8.0404810000000004E-3</c:v>
                </c:pt>
                <c:pt idx="42481">
                  <c:v>6.4369919999999999E-3</c:v>
                </c:pt>
                <c:pt idx="42482">
                  <c:v>8.2440710000000004E-3</c:v>
                </c:pt>
                <c:pt idx="42483">
                  <c:v>6.2255599999999998E-3</c:v>
                </c:pt>
                <c:pt idx="42484">
                  <c:v>7.7129349999999998E-3</c:v>
                </c:pt>
                <c:pt idx="42485">
                  <c:v>2.6248949999999999E-3</c:v>
                </c:pt>
                <c:pt idx="42486">
                  <c:v>6.8009979999999999E-3</c:v>
                </c:pt>
                <c:pt idx="42487">
                  <c:v>5.5695559999999998E-3</c:v>
                </c:pt>
                <c:pt idx="42488">
                  <c:v>3.8954929999999999E-3</c:v>
                </c:pt>
                <c:pt idx="42489">
                  <c:v>1.644057E-3</c:v>
                </c:pt>
                <c:pt idx="42490">
                  <c:v>1.5204859999999999E-3</c:v>
                </c:pt>
                <c:pt idx="42491">
                  <c:v>-4.0260399999999998E-4</c:v>
                </c:pt>
                <c:pt idx="42492">
                  <c:v>5.23377E-4</c:v>
                </c:pt>
                <c:pt idx="42493">
                  <c:v>6.8880999999999999E-4</c:v>
                </c:pt>
                <c:pt idx="42494">
                  <c:v>6.8082099999999997E-4</c:v>
                </c:pt>
                <c:pt idx="42495">
                  <c:v>-2.8031269999999999E-3</c:v>
                </c:pt>
                <c:pt idx="42496">
                  <c:v>-4.0809109999999996E-3</c:v>
                </c:pt>
                <c:pt idx="42497">
                  <c:v>-1.333016E-3</c:v>
                </c:pt>
                <c:pt idx="42498">
                  <c:v>9.1416000000000002E-4</c:v>
                </c:pt>
                <c:pt idx="42499">
                  <c:v>-3.4802999999999999E-4</c:v>
                </c:pt>
                <c:pt idx="42500">
                  <c:v>-1.36589E-3</c:v>
                </c:pt>
                <c:pt idx="42501">
                  <c:v>-1.626623E-3</c:v>
                </c:pt>
                <c:pt idx="42502">
                  <c:v>-3.8447690000000001E-3</c:v>
                </c:pt>
                <c:pt idx="42503">
                  <c:v>-3.2209119999999998E-3</c:v>
                </c:pt>
                <c:pt idx="42504">
                  <c:v>-3.281632E-3</c:v>
                </c:pt>
                <c:pt idx="42505">
                  <c:v>-3.9157760000000002E-3</c:v>
                </c:pt>
                <c:pt idx="42506">
                  <c:v>-3.5293519999999999E-3</c:v>
                </c:pt>
                <c:pt idx="42507">
                  <c:v>-8.1914499999999996E-4</c:v>
                </c:pt>
                <c:pt idx="42508">
                  <c:v>-3.4109330000000001E-3</c:v>
                </c:pt>
                <c:pt idx="42509">
                  <c:v>-3.4285990000000001E-3</c:v>
                </c:pt>
                <c:pt idx="42510">
                  <c:v>-1.6229759999999999E-3</c:v>
                </c:pt>
                <c:pt idx="42511">
                  <c:v>-9.8359500000000009E-4</c:v>
                </c:pt>
                <c:pt idx="42512">
                  <c:v>-9.9238400000000002E-4</c:v>
                </c:pt>
                <c:pt idx="42513">
                  <c:v>3.3349900000000001E-4</c:v>
                </c:pt>
                <c:pt idx="42514">
                  <c:v>4.1365999999999999E-4</c:v>
                </c:pt>
                <c:pt idx="42515" formatCode="0.00E+00">
                  <c:v>3.1837700000000002E-5</c:v>
                </c:pt>
                <c:pt idx="42516">
                  <c:v>-1.8547600000000001E-4</c:v>
                </c:pt>
                <c:pt idx="42517">
                  <c:v>1.2403970000000001E-3</c:v>
                </c:pt>
                <c:pt idx="42518" formatCode="0.00E+00">
                  <c:v>6.4877799999999997E-5</c:v>
                </c:pt>
                <c:pt idx="42519">
                  <c:v>5.6454499999999996E-4</c:v>
                </c:pt>
                <c:pt idx="42520">
                  <c:v>5.6720800000000004E-4</c:v>
                </c:pt>
                <c:pt idx="42521">
                  <c:v>8.4158400000000004E-4</c:v>
                </c:pt>
                <c:pt idx="42522">
                  <c:v>2.0658389999999999E-3</c:v>
                </c:pt>
                <c:pt idx="42523">
                  <c:v>2.666178E-3</c:v>
                </c:pt>
                <c:pt idx="42524">
                  <c:v>5.0273369999999998E-3</c:v>
                </c:pt>
                <c:pt idx="42525">
                  <c:v>3.7307830000000001E-3</c:v>
                </c:pt>
                <c:pt idx="42526">
                  <c:v>3.6189299999999998E-3</c:v>
                </c:pt>
                <c:pt idx="42527">
                  <c:v>4.8825190000000001E-3</c:v>
                </c:pt>
                <c:pt idx="42528">
                  <c:v>5.3874539999999999E-3</c:v>
                </c:pt>
                <c:pt idx="42529">
                  <c:v>5.3829630000000002E-3</c:v>
                </c:pt>
                <c:pt idx="42530">
                  <c:v>5.411725E-3</c:v>
                </c:pt>
                <c:pt idx="42531">
                  <c:v>5.3216119999999999E-3</c:v>
                </c:pt>
                <c:pt idx="42532">
                  <c:v>6.9261660000000001E-3</c:v>
                </c:pt>
                <c:pt idx="42533">
                  <c:v>3.4827970000000001E-3</c:v>
                </c:pt>
                <c:pt idx="42534">
                  <c:v>1.0675462E-2</c:v>
                </c:pt>
                <c:pt idx="42535">
                  <c:v>9.1175719999999991E-3</c:v>
                </c:pt>
                <c:pt idx="42536">
                  <c:v>6.9707980000000003E-3</c:v>
                </c:pt>
                <c:pt idx="42537">
                  <c:v>6.772223E-3</c:v>
                </c:pt>
                <c:pt idx="42538">
                  <c:v>1.1603463E-2</c:v>
                </c:pt>
                <c:pt idx="42539">
                  <c:v>6.9735120000000003E-3</c:v>
                </c:pt>
                <c:pt idx="42540">
                  <c:v>7.0219820000000004E-3</c:v>
                </c:pt>
                <c:pt idx="42541">
                  <c:v>7.7200239999999998E-3</c:v>
                </c:pt>
                <c:pt idx="42542">
                  <c:v>8.0763550000000003E-3</c:v>
                </c:pt>
                <c:pt idx="42543">
                  <c:v>1.1935871000000001E-2</c:v>
                </c:pt>
                <c:pt idx="42544">
                  <c:v>4.8491999999999997E-3</c:v>
                </c:pt>
                <c:pt idx="42545">
                  <c:v>4.6694559999999998E-3</c:v>
                </c:pt>
                <c:pt idx="42546">
                  <c:v>4.362393E-3</c:v>
                </c:pt>
                <c:pt idx="42547">
                  <c:v>2.8332710000000001E-3</c:v>
                </c:pt>
                <c:pt idx="42548">
                  <c:v>4.0857560000000003E-3</c:v>
                </c:pt>
                <c:pt idx="42549">
                  <c:v>4.0274589999999997E-3</c:v>
                </c:pt>
                <c:pt idx="42550">
                  <c:v>1.8252909999999999E-3</c:v>
                </c:pt>
                <c:pt idx="42551">
                  <c:v>9.4790900000000003E-4</c:v>
                </c:pt>
                <c:pt idx="42552">
                  <c:v>-1.431891E-3</c:v>
                </c:pt>
                <c:pt idx="42553">
                  <c:v>-1.1459689999999999E-3</c:v>
                </c:pt>
                <c:pt idx="42554">
                  <c:v>-2.1728839999999999E-3</c:v>
                </c:pt>
                <c:pt idx="42555">
                  <c:v>-2.13625E-4</c:v>
                </c:pt>
                <c:pt idx="42556">
                  <c:v>7.6082600000000004E-4</c:v>
                </c:pt>
                <c:pt idx="42557">
                  <c:v>-2.0144260000000002E-3</c:v>
                </c:pt>
                <c:pt idx="42558">
                  <c:v>-1.8865939999999999E-3</c:v>
                </c:pt>
                <c:pt idx="42559">
                  <c:v>-3.3617149999999999E-3</c:v>
                </c:pt>
                <c:pt idx="42560">
                  <c:v>-1.624534E-3</c:v>
                </c:pt>
                <c:pt idx="42561">
                  <c:v>-2.6277819999999999E-3</c:v>
                </c:pt>
                <c:pt idx="42562">
                  <c:v>-7.6197199999999997E-4</c:v>
                </c:pt>
                <c:pt idx="42563">
                  <c:v>-1.881721E-3</c:v>
                </c:pt>
                <c:pt idx="42564">
                  <c:v>-2.0500330000000002E-3</c:v>
                </c:pt>
                <c:pt idx="42565">
                  <c:v>-3.5404799999999999E-3</c:v>
                </c:pt>
                <c:pt idx="42566">
                  <c:v>-3.4121160000000002E-3</c:v>
                </c:pt>
                <c:pt idx="42567">
                  <c:v>-2.2254999999999999E-4</c:v>
                </c:pt>
                <c:pt idx="42568">
                  <c:v>-1.5711740000000001E-3</c:v>
                </c:pt>
                <c:pt idx="42569">
                  <c:v>-7.3186300000000002E-4</c:v>
                </c:pt>
                <c:pt idx="42570">
                  <c:v>-3.2727849999999998E-3</c:v>
                </c:pt>
                <c:pt idx="42571">
                  <c:v>-2.126976E-3</c:v>
                </c:pt>
                <c:pt idx="42572">
                  <c:v>-1.20206E-3</c:v>
                </c:pt>
                <c:pt idx="42573">
                  <c:v>-8.0473600000000001E-4</c:v>
                </c:pt>
                <c:pt idx="42574">
                  <c:v>-1.216195E-3</c:v>
                </c:pt>
                <c:pt idx="42575">
                  <c:v>2.4810300000000001E-4</c:v>
                </c:pt>
                <c:pt idx="42576">
                  <c:v>2.1083209999999998E-3</c:v>
                </c:pt>
                <c:pt idx="42577">
                  <c:v>2.2222880000000002E-3</c:v>
                </c:pt>
                <c:pt idx="42578">
                  <c:v>3.3037799999999999E-4</c:v>
                </c:pt>
                <c:pt idx="42579">
                  <c:v>2.2918309999999998E-3</c:v>
                </c:pt>
                <c:pt idx="42580">
                  <c:v>8.3082100000000003E-4</c:v>
                </c:pt>
                <c:pt idx="42581">
                  <c:v>2.249123E-3</c:v>
                </c:pt>
                <c:pt idx="42582">
                  <c:v>1.377737E-3</c:v>
                </c:pt>
                <c:pt idx="42583">
                  <c:v>2.6518499999999998E-4</c:v>
                </c:pt>
                <c:pt idx="42584">
                  <c:v>4.1059400000000002E-4</c:v>
                </c:pt>
                <c:pt idx="42585">
                  <c:v>1.1626E-4</c:v>
                </c:pt>
                <c:pt idx="42586">
                  <c:v>1.290448E-3</c:v>
                </c:pt>
                <c:pt idx="42587">
                  <c:v>6.1160800000000003E-4</c:v>
                </c:pt>
                <c:pt idx="42588">
                  <c:v>2.2523809999999999E-3</c:v>
                </c:pt>
                <c:pt idx="42589">
                  <c:v>2.7804099999999998E-4</c:v>
                </c:pt>
                <c:pt idx="42590">
                  <c:v>5.8989700000000003E-4</c:v>
                </c:pt>
                <c:pt idx="42591">
                  <c:v>1.751301E-3</c:v>
                </c:pt>
                <c:pt idx="42592">
                  <c:v>2.090588E-3</c:v>
                </c:pt>
                <c:pt idx="42593">
                  <c:v>-7.1184199999999997E-4</c:v>
                </c:pt>
                <c:pt idx="42594" formatCode="0.00E+00">
                  <c:v>9.0568299999999998E-5</c:v>
                </c:pt>
                <c:pt idx="42595">
                  <c:v>1.311081E-3</c:v>
                </c:pt>
                <c:pt idx="42596">
                  <c:v>2.013889E-3</c:v>
                </c:pt>
                <c:pt idx="42597">
                  <c:v>1.3862119999999999E-3</c:v>
                </c:pt>
                <c:pt idx="42598">
                  <c:v>4.3188849999999997E-3</c:v>
                </c:pt>
                <c:pt idx="42599">
                  <c:v>5.1429140000000002E-3</c:v>
                </c:pt>
                <c:pt idx="42600">
                  <c:v>4.2992239999999999E-3</c:v>
                </c:pt>
                <c:pt idx="42601">
                  <c:v>3.1857890000000001E-3</c:v>
                </c:pt>
                <c:pt idx="42602">
                  <c:v>4.0119020000000003E-3</c:v>
                </c:pt>
                <c:pt idx="42603">
                  <c:v>2.994025E-3</c:v>
                </c:pt>
                <c:pt idx="42604">
                  <c:v>4.5786059999999998E-3</c:v>
                </c:pt>
                <c:pt idx="42605">
                  <c:v>3.4214319999999999E-3</c:v>
                </c:pt>
                <c:pt idx="42606">
                  <c:v>3.0020699999999998E-4</c:v>
                </c:pt>
                <c:pt idx="42607">
                  <c:v>5.4447300000000001E-3</c:v>
                </c:pt>
                <c:pt idx="42608">
                  <c:v>5.2929300000000004E-3</c:v>
                </c:pt>
                <c:pt idx="42609">
                  <c:v>7.10051E-3</c:v>
                </c:pt>
                <c:pt idx="42610">
                  <c:v>5.0402880000000004E-3</c:v>
                </c:pt>
                <c:pt idx="42611">
                  <c:v>5.4792080000000002E-3</c:v>
                </c:pt>
                <c:pt idx="42612">
                  <c:v>6.5838880000000004E-3</c:v>
                </c:pt>
                <c:pt idx="42613">
                  <c:v>5.5544059999999996E-3</c:v>
                </c:pt>
                <c:pt idx="42614">
                  <c:v>7.340854E-3</c:v>
                </c:pt>
                <c:pt idx="42615">
                  <c:v>5.2085559999999996E-3</c:v>
                </c:pt>
                <c:pt idx="42616">
                  <c:v>5.4253369999999997E-3</c:v>
                </c:pt>
                <c:pt idx="42617">
                  <c:v>6.4785830000000004E-3</c:v>
                </c:pt>
                <c:pt idx="42618">
                  <c:v>5.0924079999999997E-3</c:v>
                </c:pt>
                <c:pt idx="42619">
                  <c:v>4.6323390000000001E-3</c:v>
                </c:pt>
                <c:pt idx="42620">
                  <c:v>2.7161939999999999E-3</c:v>
                </c:pt>
                <c:pt idx="42621">
                  <c:v>2.5373560000000002E-3</c:v>
                </c:pt>
                <c:pt idx="42622">
                  <c:v>4.095039E-3</c:v>
                </c:pt>
                <c:pt idx="42623">
                  <c:v>1.8413310000000001E-3</c:v>
                </c:pt>
                <c:pt idx="42624">
                  <c:v>1.5862000000000001E-3</c:v>
                </c:pt>
                <c:pt idx="42625">
                  <c:v>5.525673E-3</c:v>
                </c:pt>
                <c:pt idx="42626">
                  <c:v>2.3109710000000002E-3</c:v>
                </c:pt>
                <c:pt idx="42627">
                  <c:v>1.4822119999999999E-3</c:v>
                </c:pt>
                <c:pt idx="42628">
                  <c:v>1.3864699999999999E-4</c:v>
                </c:pt>
                <c:pt idx="42629" formatCode="0.00E+00">
                  <c:v>2.8031600000000001E-5</c:v>
                </c:pt>
                <c:pt idx="42630">
                  <c:v>-1.6542869999999999E-3</c:v>
                </c:pt>
                <c:pt idx="42631">
                  <c:v>-4.1273500000000001E-4</c:v>
                </c:pt>
                <c:pt idx="42632">
                  <c:v>-2.8354130000000002E-3</c:v>
                </c:pt>
                <c:pt idx="42633">
                  <c:v>5.3041299999999998E-4</c:v>
                </c:pt>
                <c:pt idx="42634">
                  <c:v>-1.5769460000000001E-3</c:v>
                </c:pt>
                <c:pt idx="42635">
                  <c:v>-1.7061839999999999E-3</c:v>
                </c:pt>
                <c:pt idx="42636">
                  <c:v>-1.470229E-3</c:v>
                </c:pt>
                <c:pt idx="42637">
                  <c:v>-2.0109220000000001E-3</c:v>
                </c:pt>
                <c:pt idx="42638">
                  <c:v>-7.1023400000000002E-4</c:v>
                </c:pt>
                <c:pt idx="42639">
                  <c:v>-4.7386500000000002E-4</c:v>
                </c:pt>
                <c:pt idx="42640">
                  <c:v>-1.2070329999999999E-3</c:v>
                </c:pt>
                <c:pt idx="42641">
                  <c:v>9.8272700000000008E-4</c:v>
                </c:pt>
                <c:pt idx="42642">
                  <c:v>1.727347E-3</c:v>
                </c:pt>
                <c:pt idx="42643">
                  <c:v>3.3062120000000002E-3</c:v>
                </c:pt>
                <c:pt idx="42644">
                  <c:v>3.0662609999999998E-3</c:v>
                </c:pt>
                <c:pt idx="42645">
                  <c:v>4.3874420000000001E-3</c:v>
                </c:pt>
                <c:pt idx="42646" formatCode="0.00E+00">
                  <c:v>2.9445600000000001E-5</c:v>
                </c:pt>
                <c:pt idx="42647">
                  <c:v>2.6436820000000001E-3</c:v>
                </c:pt>
                <c:pt idx="42648">
                  <c:v>9.3393299999999996E-4</c:v>
                </c:pt>
                <c:pt idx="42649">
                  <c:v>2.6191640000000002E-3</c:v>
                </c:pt>
                <c:pt idx="42650">
                  <c:v>3.9744469999999999E-3</c:v>
                </c:pt>
                <c:pt idx="42651">
                  <c:v>6.1700299999999997E-4</c:v>
                </c:pt>
                <c:pt idx="42652">
                  <c:v>1.2841249999999999E-3</c:v>
                </c:pt>
                <c:pt idx="42653">
                  <c:v>2.3341830000000001E-3</c:v>
                </c:pt>
                <c:pt idx="42654">
                  <c:v>4.331021E-3</c:v>
                </c:pt>
                <c:pt idx="42655">
                  <c:v>1.6590229999999999E-3</c:v>
                </c:pt>
                <c:pt idx="42656">
                  <c:v>2.021213E-3</c:v>
                </c:pt>
                <c:pt idx="42657">
                  <c:v>3.378233E-3</c:v>
                </c:pt>
                <c:pt idx="42658">
                  <c:v>2.980356E-3</c:v>
                </c:pt>
                <c:pt idx="42659">
                  <c:v>3.4058389999999999E-3</c:v>
                </c:pt>
                <c:pt idx="42660">
                  <c:v>3.163758E-3</c:v>
                </c:pt>
                <c:pt idx="42661">
                  <c:v>1.674856E-3</c:v>
                </c:pt>
                <c:pt idx="42662">
                  <c:v>-4.8470099999999998E-4</c:v>
                </c:pt>
                <c:pt idx="42663">
                  <c:v>9.7817299999999993E-4</c:v>
                </c:pt>
                <c:pt idx="42664">
                  <c:v>4.3462200000000001E-4</c:v>
                </c:pt>
                <c:pt idx="42665">
                  <c:v>1.460362E-3</c:v>
                </c:pt>
                <c:pt idx="42666">
                  <c:v>-5.1836700000000005E-4</c:v>
                </c:pt>
                <c:pt idx="42667">
                  <c:v>2.09495E-4</c:v>
                </c:pt>
                <c:pt idx="42668">
                  <c:v>1.152787E-3</c:v>
                </c:pt>
                <c:pt idx="42669">
                  <c:v>8.8690100000000005E-4</c:v>
                </c:pt>
                <c:pt idx="42670">
                  <c:v>1.80942E-3</c:v>
                </c:pt>
                <c:pt idx="42671">
                  <c:v>1.362554E-3</c:v>
                </c:pt>
                <c:pt idx="42672">
                  <c:v>1.151099E-3</c:v>
                </c:pt>
                <c:pt idx="42673">
                  <c:v>-1.5497499999999999E-3</c:v>
                </c:pt>
                <c:pt idx="42674">
                  <c:v>-1.804614E-3</c:v>
                </c:pt>
                <c:pt idx="42675">
                  <c:v>-1.0226409999999999E-3</c:v>
                </c:pt>
                <c:pt idx="42676">
                  <c:v>2.6047E-4</c:v>
                </c:pt>
                <c:pt idx="42677">
                  <c:v>-1.7715859999999999E-3</c:v>
                </c:pt>
                <c:pt idx="42678">
                  <c:v>-1.077833E-3</c:v>
                </c:pt>
                <c:pt idx="42679">
                  <c:v>-1.053598E-3</c:v>
                </c:pt>
                <c:pt idx="42680">
                  <c:v>-1.113253E-3</c:v>
                </c:pt>
                <c:pt idx="42681">
                  <c:v>-1.3232700000000001E-3</c:v>
                </c:pt>
                <c:pt idx="42682">
                  <c:v>2.9326899999999997E-4</c:v>
                </c:pt>
                <c:pt idx="42683">
                  <c:v>-1.598181E-3</c:v>
                </c:pt>
                <c:pt idx="42684" formatCode="0.00E+00">
                  <c:v>-6.7129499999999995E-5</c:v>
                </c:pt>
                <c:pt idx="42685">
                  <c:v>3.2483550000000001E-3</c:v>
                </c:pt>
                <c:pt idx="42686">
                  <c:v>3.2632690000000001E-3</c:v>
                </c:pt>
                <c:pt idx="42687">
                  <c:v>4.4552649999999999E-3</c:v>
                </c:pt>
                <c:pt idx="42688">
                  <c:v>5.55808E-3</c:v>
                </c:pt>
                <c:pt idx="42689">
                  <c:v>3.802298E-3</c:v>
                </c:pt>
                <c:pt idx="42690">
                  <c:v>6.3059359999999998E-3</c:v>
                </c:pt>
                <c:pt idx="42691">
                  <c:v>3.6449160000000002E-3</c:v>
                </c:pt>
                <c:pt idx="42692">
                  <c:v>6.6252589999999997E-3</c:v>
                </c:pt>
                <c:pt idx="42693">
                  <c:v>6.2215020000000003E-3</c:v>
                </c:pt>
                <c:pt idx="42694">
                  <c:v>5.8710300000000002E-3</c:v>
                </c:pt>
                <c:pt idx="42695">
                  <c:v>5.619003E-3</c:v>
                </c:pt>
                <c:pt idx="42696">
                  <c:v>4.3524039999999998E-3</c:v>
                </c:pt>
                <c:pt idx="42697">
                  <c:v>5.3556649999999999E-3</c:v>
                </c:pt>
                <c:pt idx="42698">
                  <c:v>5.8123960000000001E-3</c:v>
                </c:pt>
                <c:pt idx="42699">
                  <c:v>4.5212960000000002E-3</c:v>
                </c:pt>
                <c:pt idx="42700">
                  <c:v>7.0379830000000003E-3</c:v>
                </c:pt>
                <c:pt idx="42701">
                  <c:v>7.1308350000000003E-3</c:v>
                </c:pt>
                <c:pt idx="42702">
                  <c:v>6.4080530000000004E-3</c:v>
                </c:pt>
                <c:pt idx="42703">
                  <c:v>5.7705320000000001E-3</c:v>
                </c:pt>
                <c:pt idx="42704">
                  <c:v>2.4841920000000001E-3</c:v>
                </c:pt>
                <c:pt idx="42705">
                  <c:v>2.6885239999999999E-3</c:v>
                </c:pt>
                <c:pt idx="42706">
                  <c:v>4.3388849999999998E-3</c:v>
                </c:pt>
                <c:pt idx="42707">
                  <c:v>4.6962180000000003E-3</c:v>
                </c:pt>
                <c:pt idx="42708">
                  <c:v>2.5326659999999998E-3</c:v>
                </c:pt>
                <c:pt idx="42709">
                  <c:v>5.1061259999999999E-3</c:v>
                </c:pt>
                <c:pt idx="42710">
                  <c:v>4.6062509999999996E-3</c:v>
                </c:pt>
                <c:pt idx="42711">
                  <c:v>3.899334E-3</c:v>
                </c:pt>
                <c:pt idx="42712">
                  <c:v>1.489972E-3</c:v>
                </c:pt>
                <c:pt idx="42713">
                  <c:v>3.1889900000000001E-3</c:v>
                </c:pt>
                <c:pt idx="42714">
                  <c:v>3.6257699999999999E-4</c:v>
                </c:pt>
                <c:pt idx="42715">
                  <c:v>2.1759819999999999E-3</c:v>
                </c:pt>
                <c:pt idx="42716">
                  <c:v>1.284089E-3</c:v>
                </c:pt>
                <c:pt idx="42717">
                  <c:v>2.014619E-3</c:v>
                </c:pt>
                <c:pt idx="42718">
                  <c:v>2.5368650000000001E-3</c:v>
                </c:pt>
                <c:pt idx="42719">
                  <c:v>1.3648759999999999E-3</c:v>
                </c:pt>
                <c:pt idx="42720">
                  <c:v>-7.4061999999999999E-4</c:v>
                </c:pt>
                <c:pt idx="42721">
                  <c:v>-1.783944E-3</c:v>
                </c:pt>
                <c:pt idx="42722">
                  <c:v>-1.2369309999999999E-3</c:v>
                </c:pt>
                <c:pt idx="42723">
                  <c:v>-2.4081419999999998E-3</c:v>
                </c:pt>
                <c:pt idx="42724">
                  <c:v>-2.6920350000000002E-3</c:v>
                </c:pt>
                <c:pt idx="42725">
                  <c:v>-1.9210970000000001E-3</c:v>
                </c:pt>
                <c:pt idx="42726">
                  <c:v>-3.7965900000000002E-4</c:v>
                </c:pt>
                <c:pt idx="42727">
                  <c:v>-3.678143E-3</c:v>
                </c:pt>
                <c:pt idx="42728">
                  <c:v>-2.4826499999999999E-3</c:v>
                </c:pt>
                <c:pt idx="42729">
                  <c:v>-3.9296579999999999E-3</c:v>
                </c:pt>
                <c:pt idx="42730">
                  <c:v>-2.895819E-3</c:v>
                </c:pt>
                <c:pt idx="42731">
                  <c:v>-1.994764E-3</c:v>
                </c:pt>
                <c:pt idx="42732">
                  <c:v>1.6612500000000001E-4</c:v>
                </c:pt>
                <c:pt idx="42733">
                  <c:v>-2.5525320000000002E-3</c:v>
                </c:pt>
                <c:pt idx="42734">
                  <c:v>-5.1840999999999996E-4</c:v>
                </c:pt>
                <c:pt idx="42735">
                  <c:v>-2.7613239999999999E-3</c:v>
                </c:pt>
                <c:pt idx="42736">
                  <c:v>-3.1514780000000001E-3</c:v>
                </c:pt>
                <c:pt idx="42737">
                  <c:v>7.7162499999999996E-4</c:v>
                </c:pt>
                <c:pt idx="42738">
                  <c:v>-4.3228199999999998E-4</c:v>
                </c:pt>
                <c:pt idx="42739">
                  <c:v>6.7778700000000001E-4</c:v>
                </c:pt>
                <c:pt idx="42740">
                  <c:v>9.0175900000000002E-4</c:v>
                </c:pt>
                <c:pt idx="42741">
                  <c:v>1.743243E-3</c:v>
                </c:pt>
                <c:pt idx="42742">
                  <c:v>2.3658899999999998E-3</c:v>
                </c:pt>
                <c:pt idx="42743">
                  <c:v>2.9794370000000001E-3</c:v>
                </c:pt>
                <c:pt idx="42744">
                  <c:v>3.4385660000000001E-3</c:v>
                </c:pt>
                <c:pt idx="42745">
                  <c:v>1.4998469999999999E-3</c:v>
                </c:pt>
                <c:pt idx="42746">
                  <c:v>2.35126E-3</c:v>
                </c:pt>
                <c:pt idx="42747">
                  <c:v>4.8644140000000001E-3</c:v>
                </c:pt>
                <c:pt idx="42748">
                  <c:v>4.953364E-3</c:v>
                </c:pt>
                <c:pt idx="42749">
                  <c:v>5.9101429999999996E-3</c:v>
                </c:pt>
                <c:pt idx="42750">
                  <c:v>3.9173000000000003E-3</c:v>
                </c:pt>
                <c:pt idx="42751">
                  <c:v>2.9719849999999999E-3</c:v>
                </c:pt>
                <c:pt idx="42752">
                  <c:v>3.529917E-3</c:v>
                </c:pt>
                <c:pt idx="42753">
                  <c:v>5.3702039999999999E-3</c:v>
                </c:pt>
                <c:pt idx="42754">
                  <c:v>5.4738010000000004E-3</c:v>
                </c:pt>
                <c:pt idx="42755">
                  <c:v>5.2334249999999999E-3</c:v>
                </c:pt>
                <c:pt idx="42756">
                  <c:v>2.092493E-3</c:v>
                </c:pt>
                <c:pt idx="42757">
                  <c:v>5.2474829999999998E-3</c:v>
                </c:pt>
                <c:pt idx="42758">
                  <c:v>2.465545E-3</c:v>
                </c:pt>
                <c:pt idx="42759">
                  <c:v>5.2622379999999998E-3</c:v>
                </c:pt>
                <c:pt idx="42760">
                  <c:v>2.127697E-3</c:v>
                </c:pt>
                <c:pt idx="42761">
                  <c:v>3.4428190000000002E-3</c:v>
                </c:pt>
                <c:pt idx="42762">
                  <c:v>-7.3275200000000003E-4</c:v>
                </c:pt>
                <c:pt idx="42763">
                  <c:v>1.475542E-3</c:v>
                </c:pt>
                <c:pt idx="42764">
                  <c:v>1.6960510000000001E-3</c:v>
                </c:pt>
                <c:pt idx="42765">
                  <c:v>7.9595700000000002E-4</c:v>
                </c:pt>
                <c:pt idx="42766">
                  <c:v>1.217802E-3</c:v>
                </c:pt>
                <c:pt idx="42767">
                  <c:v>1.901385E-3</c:v>
                </c:pt>
                <c:pt idx="42768">
                  <c:v>-1.02643E-4</c:v>
                </c:pt>
                <c:pt idx="42769">
                  <c:v>6.5395799999999995E-4</c:v>
                </c:pt>
                <c:pt idx="42770">
                  <c:v>-2.9013620000000002E-3</c:v>
                </c:pt>
                <c:pt idx="42771">
                  <c:v>-6.53603E-4</c:v>
                </c:pt>
                <c:pt idx="42772">
                  <c:v>-1.7534880000000001E-3</c:v>
                </c:pt>
                <c:pt idx="42773">
                  <c:v>1.108777E-3</c:v>
                </c:pt>
                <c:pt idx="42774">
                  <c:v>-1.008702E-3</c:v>
                </c:pt>
                <c:pt idx="42775">
                  <c:v>-2.84488E-4</c:v>
                </c:pt>
                <c:pt idx="42776">
                  <c:v>-2.77564E-4</c:v>
                </c:pt>
                <c:pt idx="42777">
                  <c:v>-4.8806099999999997E-4</c:v>
                </c:pt>
                <c:pt idx="42778" formatCode="0.00E+00">
                  <c:v>-1.7213600000000001E-5</c:v>
                </c:pt>
                <c:pt idx="42779">
                  <c:v>-5.2848700000000001E-4</c:v>
                </c:pt>
                <c:pt idx="42780">
                  <c:v>7.1920399999999998E-4</c:v>
                </c:pt>
                <c:pt idx="42781">
                  <c:v>1.30698E-4</c:v>
                </c:pt>
                <c:pt idx="42782">
                  <c:v>-5.1325399999999999E-4</c:v>
                </c:pt>
                <c:pt idx="42783">
                  <c:v>-3.1202299999999998E-4</c:v>
                </c:pt>
                <c:pt idx="42784">
                  <c:v>-8.7501500000000004E-4</c:v>
                </c:pt>
                <c:pt idx="42785">
                  <c:v>-1.3003750000000001E-3</c:v>
                </c:pt>
                <c:pt idx="42786">
                  <c:v>-2.4471319999999999E-3</c:v>
                </c:pt>
                <c:pt idx="42787">
                  <c:v>-1.5634939999999999E-3</c:v>
                </c:pt>
                <c:pt idx="42788">
                  <c:v>2.249619E-3</c:v>
                </c:pt>
                <c:pt idx="42789">
                  <c:v>-7.7791399999999999E-4</c:v>
                </c:pt>
                <c:pt idx="42790">
                  <c:v>6.2929999999999995E-4</c:v>
                </c:pt>
                <c:pt idx="42791">
                  <c:v>3.3655870000000002E-3</c:v>
                </c:pt>
                <c:pt idx="42792">
                  <c:v>1.6036399999999999E-3</c:v>
                </c:pt>
                <c:pt idx="42793">
                  <c:v>-5.2256899999999996E-4</c:v>
                </c:pt>
                <c:pt idx="42794">
                  <c:v>1.51211E-4</c:v>
                </c:pt>
                <c:pt idx="42795">
                  <c:v>5.3321100000000001E-4</c:v>
                </c:pt>
                <c:pt idx="42796">
                  <c:v>1.2376170000000001E-3</c:v>
                </c:pt>
                <c:pt idx="42797">
                  <c:v>-8.7277800000000005E-4</c:v>
                </c:pt>
                <c:pt idx="42798">
                  <c:v>8.3404200000000001E-4</c:v>
                </c:pt>
                <c:pt idx="42799">
                  <c:v>1.8187749999999999E-3</c:v>
                </c:pt>
                <c:pt idx="42800">
                  <c:v>4.4270749999999999E-3</c:v>
                </c:pt>
                <c:pt idx="42801">
                  <c:v>1.6451320000000001E-3</c:v>
                </c:pt>
                <c:pt idx="42802">
                  <c:v>1.405447E-3</c:v>
                </c:pt>
                <c:pt idx="42803">
                  <c:v>4.9539699999999996E-4</c:v>
                </c:pt>
                <c:pt idx="42804">
                  <c:v>2.3028850000000002E-3</c:v>
                </c:pt>
                <c:pt idx="42805">
                  <c:v>2.057817E-3</c:v>
                </c:pt>
                <c:pt idx="42806">
                  <c:v>1.9502250000000001E-3</c:v>
                </c:pt>
                <c:pt idx="42807">
                  <c:v>2.5193949999999998E-3</c:v>
                </c:pt>
                <c:pt idx="42808">
                  <c:v>7.5771400000000004E-4</c:v>
                </c:pt>
                <c:pt idx="42809">
                  <c:v>2.0118010000000001E-3</c:v>
                </c:pt>
                <c:pt idx="42810">
                  <c:v>4.0685599999999997E-3</c:v>
                </c:pt>
                <c:pt idx="42811">
                  <c:v>1.4257899999999999E-4</c:v>
                </c:pt>
                <c:pt idx="42812">
                  <c:v>4.2540600000000003E-4</c:v>
                </c:pt>
                <c:pt idx="42813">
                  <c:v>2.621235E-3</c:v>
                </c:pt>
                <c:pt idx="42814">
                  <c:v>-1.8275749999999999E-3</c:v>
                </c:pt>
                <c:pt idx="42815">
                  <c:v>2.035018E-3</c:v>
                </c:pt>
                <c:pt idx="42816">
                  <c:v>2.6581980000000001E-3</c:v>
                </c:pt>
                <c:pt idx="42817">
                  <c:v>3.0386600000000002E-4</c:v>
                </c:pt>
                <c:pt idx="42818">
                  <c:v>8.82305E-4</c:v>
                </c:pt>
                <c:pt idx="42819">
                  <c:v>1.619779E-3</c:v>
                </c:pt>
                <c:pt idx="42820">
                  <c:v>1.362252E-3</c:v>
                </c:pt>
                <c:pt idx="42821">
                  <c:v>1.5978920000000001E-3</c:v>
                </c:pt>
                <c:pt idx="42822">
                  <c:v>1.9643429999999999E-3</c:v>
                </c:pt>
                <c:pt idx="42823">
                  <c:v>2.8421700000000002E-3</c:v>
                </c:pt>
                <c:pt idx="42824">
                  <c:v>1.8677190000000001E-3</c:v>
                </c:pt>
                <c:pt idx="42825">
                  <c:v>2.3854979999999998E-3</c:v>
                </c:pt>
                <c:pt idx="42826">
                  <c:v>3.8829929999999999E-3</c:v>
                </c:pt>
                <c:pt idx="42827">
                  <c:v>1.382713E-3</c:v>
                </c:pt>
                <c:pt idx="42828">
                  <c:v>3.0423949999999998E-3</c:v>
                </c:pt>
                <c:pt idx="42829">
                  <c:v>2.9145009999999999E-3</c:v>
                </c:pt>
                <c:pt idx="42830">
                  <c:v>2.452442E-3</c:v>
                </c:pt>
                <c:pt idx="42831">
                  <c:v>3.476481E-3</c:v>
                </c:pt>
                <c:pt idx="42832">
                  <c:v>2.5989699999999999E-3</c:v>
                </c:pt>
                <c:pt idx="42833">
                  <c:v>5.034803E-3</c:v>
                </c:pt>
                <c:pt idx="42834">
                  <c:v>2.657399E-3</c:v>
                </c:pt>
                <c:pt idx="42835">
                  <c:v>6.4514999999999998E-3</c:v>
                </c:pt>
                <c:pt idx="42836">
                  <c:v>6.432325E-3</c:v>
                </c:pt>
                <c:pt idx="42837">
                  <c:v>4.6713939999999997E-3</c:v>
                </c:pt>
                <c:pt idx="42838">
                  <c:v>4.0737810000000003E-3</c:v>
                </c:pt>
                <c:pt idx="42839">
                  <c:v>5.3618399999999997E-3</c:v>
                </c:pt>
                <c:pt idx="42840">
                  <c:v>2.6744440000000002E-3</c:v>
                </c:pt>
                <c:pt idx="42841">
                  <c:v>3.0180649999999999E-3</c:v>
                </c:pt>
                <c:pt idx="42842">
                  <c:v>4.2921210000000003E-3</c:v>
                </c:pt>
                <c:pt idx="42843">
                  <c:v>2.8236390000000002E-3</c:v>
                </c:pt>
                <c:pt idx="42844">
                  <c:v>8.5236700000000003E-4</c:v>
                </c:pt>
                <c:pt idx="42845">
                  <c:v>3.2265190000000002E-3</c:v>
                </c:pt>
                <c:pt idx="42846">
                  <c:v>3.4158700000000001E-3</c:v>
                </c:pt>
                <c:pt idx="42847">
                  <c:v>1.1055780000000001E-3</c:v>
                </c:pt>
                <c:pt idx="42848">
                  <c:v>5.7720600000000003E-4</c:v>
                </c:pt>
                <c:pt idx="42849">
                  <c:v>1.900903E-3</c:v>
                </c:pt>
                <c:pt idx="42850">
                  <c:v>1.4393769999999999E-3</c:v>
                </c:pt>
                <c:pt idx="42851">
                  <c:v>-3.5256010000000002E-3</c:v>
                </c:pt>
                <c:pt idx="42852">
                  <c:v>-1.7854909999999999E-3</c:v>
                </c:pt>
                <c:pt idx="42853">
                  <c:v>-3.1069399999999998E-4</c:v>
                </c:pt>
                <c:pt idx="42854">
                  <c:v>-8.9152899999999995E-4</c:v>
                </c:pt>
                <c:pt idx="42855">
                  <c:v>-1.07973E-4</c:v>
                </c:pt>
                <c:pt idx="42856">
                  <c:v>-1.255263E-3</c:v>
                </c:pt>
                <c:pt idx="42857">
                  <c:v>-3.1738550000000002E-3</c:v>
                </c:pt>
                <c:pt idx="42858">
                  <c:v>-3.7285909999999998E-3</c:v>
                </c:pt>
                <c:pt idx="42859">
                  <c:v>-4.84434E-4</c:v>
                </c:pt>
                <c:pt idx="42860">
                  <c:v>-3.447734E-3</c:v>
                </c:pt>
                <c:pt idx="42861">
                  <c:v>-1.227779E-3</c:v>
                </c:pt>
                <c:pt idx="42862">
                  <c:v>-1.085833E-3</c:v>
                </c:pt>
                <c:pt idx="42863">
                  <c:v>-2.1728189999999999E-3</c:v>
                </c:pt>
                <c:pt idx="42864">
                  <c:v>-1.8404560000000001E-3</c:v>
                </c:pt>
                <c:pt idx="42865">
                  <c:v>-1.536653E-3</c:v>
                </c:pt>
                <c:pt idx="42866">
                  <c:v>1.759807E-3</c:v>
                </c:pt>
                <c:pt idx="42867">
                  <c:v>-1.11097E-3</c:v>
                </c:pt>
                <c:pt idx="42868">
                  <c:v>-2.11354E-4</c:v>
                </c:pt>
                <c:pt idx="42869">
                  <c:v>5.9643599999999999E-4</c:v>
                </c:pt>
                <c:pt idx="42870">
                  <c:v>1.4183500000000001E-4</c:v>
                </c:pt>
                <c:pt idx="42871">
                  <c:v>1.9940740000000002E-3</c:v>
                </c:pt>
                <c:pt idx="42872">
                  <c:v>2.5639909999999998E-3</c:v>
                </c:pt>
                <c:pt idx="42873">
                  <c:v>2.0644729999999998E-3</c:v>
                </c:pt>
                <c:pt idx="42874">
                  <c:v>7.9121599999999997E-4</c:v>
                </c:pt>
                <c:pt idx="42875">
                  <c:v>3.6464980000000002E-3</c:v>
                </c:pt>
                <c:pt idx="42876">
                  <c:v>3.1173279999999999E-3</c:v>
                </c:pt>
                <c:pt idx="42877">
                  <c:v>2.076353E-3</c:v>
                </c:pt>
                <c:pt idx="42878">
                  <c:v>4.1381719999999999E-3</c:v>
                </c:pt>
                <c:pt idx="42879">
                  <c:v>3.0073919999999998E-3</c:v>
                </c:pt>
                <c:pt idx="42880">
                  <c:v>3.6763780000000001E-3</c:v>
                </c:pt>
                <c:pt idx="42881">
                  <c:v>3.3413679999999999E-3</c:v>
                </c:pt>
                <c:pt idx="42882">
                  <c:v>3.5530890000000002E-3</c:v>
                </c:pt>
                <c:pt idx="42883">
                  <c:v>2.848939E-3</c:v>
                </c:pt>
                <c:pt idx="42884">
                  <c:v>5.7259520000000003E-3</c:v>
                </c:pt>
                <c:pt idx="42885">
                  <c:v>4.3628879999999997E-3</c:v>
                </c:pt>
                <c:pt idx="42886">
                  <c:v>2.5143869999999999E-3</c:v>
                </c:pt>
                <c:pt idx="42887">
                  <c:v>4.2499829999999997E-3</c:v>
                </c:pt>
                <c:pt idx="42888">
                  <c:v>3.7173499999999999E-3</c:v>
                </c:pt>
                <c:pt idx="42889">
                  <c:v>3.6039449999999999E-3</c:v>
                </c:pt>
                <c:pt idx="42890">
                  <c:v>2.4020600000000001E-3</c:v>
                </c:pt>
                <c:pt idx="42891">
                  <c:v>1.982396E-3</c:v>
                </c:pt>
                <c:pt idx="42892">
                  <c:v>2.770958E-3</c:v>
                </c:pt>
                <c:pt idx="42893">
                  <c:v>1.6845040000000001E-3</c:v>
                </c:pt>
                <c:pt idx="42894">
                  <c:v>8.8262599999999996E-4</c:v>
                </c:pt>
                <c:pt idx="42895">
                  <c:v>2.1314530000000002E-3</c:v>
                </c:pt>
                <c:pt idx="42896">
                  <c:v>1.159399E-3</c:v>
                </c:pt>
                <c:pt idx="42897">
                  <c:v>1.126796E-3</c:v>
                </c:pt>
                <c:pt idx="42898">
                  <c:v>1.0828529999999999E-3</c:v>
                </c:pt>
                <c:pt idx="42899">
                  <c:v>1.3464999999999999E-4</c:v>
                </c:pt>
                <c:pt idx="42900">
                  <c:v>2.39046E-4</c:v>
                </c:pt>
                <c:pt idx="42901">
                  <c:v>1.70617E-4</c:v>
                </c:pt>
                <c:pt idx="42902">
                  <c:v>-3.3698099999999998E-4</c:v>
                </c:pt>
                <c:pt idx="42903">
                  <c:v>-1.4288700000000001E-3</c:v>
                </c:pt>
                <c:pt idx="42904">
                  <c:v>-1.0067590000000001E-3</c:v>
                </c:pt>
                <c:pt idx="42905">
                  <c:v>7.5225200000000002E-4</c:v>
                </c:pt>
                <c:pt idx="42906" formatCode="0.00E+00">
                  <c:v>-3.3380699999999997E-5</c:v>
                </c:pt>
                <c:pt idx="42907">
                  <c:v>-1.1867309999999999E-3</c:v>
                </c:pt>
                <c:pt idx="42908">
                  <c:v>-4.9830399999999998E-4</c:v>
                </c:pt>
                <c:pt idx="42909">
                  <c:v>-1.824385E-3</c:v>
                </c:pt>
                <c:pt idx="42910">
                  <c:v>-1.7631319999999999E-3</c:v>
                </c:pt>
                <c:pt idx="42911">
                  <c:v>-2.3735290000000001E-3</c:v>
                </c:pt>
                <c:pt idx="42912">
                  <c:v>-2.769274E-3</c:v>
                </c:pt>
                <c:pt idx="42913">
                  <c:v>-1.925111E-3</c:v>
                </c:pt>
                <c:pt idx="42914">
                  <c:v>2.7521989999999999E-3</c:v>
                </c:pt>
                <c:pt idx="42915">
                  <c:v>-2.9687700000000002E-4</c:v>
                </c:pt>
                <c:pt idx="42916">
                  <c:v>2.3622890000000001E-3</c:v>
                </c:pt>
                <c:pt idx="42917">
                  <c:v>3.3758690000000001E-3</c:v>
                </c:pt>
                <c:pt idx="42918">
                  <c:v>1.6986099999999999E-3</c:v>
                </c:pt>
                <c:pt idx="42919">
                  <c:v>5.0644389999999996E-3</c:v>
                </c:pt>
                <c:pt idx="42920">
                  <c:v>1.6539949999999999E-3</c:v>
                </c:pt>
                <c:pt idx="42921">
                  <c:v>2.6595820000000002E-3</c:v>
                </c:pt>
                <c:pt idx="42922">
                  <c:v>2.5229610000000002E-3</c:v>
                </c:pt>
                <c:pt idx="42923">
                  <c:v>3.7255420000000001E-3</c:v>
                </c:pt>
                <c:pt idx="42924">
                  <c:v>5.6597959999999999E-3</c:v>
                </c:pt>
                <c:pt idx="42925">
                  <c:v>4.4803839999999996E-3</c:v>
                </c:pt>
                <c:pt idx="42926">
                  <c:v>5.9342040000000002E-3</c:v>
                </c:pt>
                <c:pt idx="42927">
                  <c:v>3.9597149999999999E-3</c:v>
                </c:pt>
                <c:pt idx="42928">
                  <c:v>3.7772880000000002E-3</c:v>
                </c:pt>
                <c:pt idx="42929">
                  <c:v>5.1686880000000003E-3</c:v>
                </c:pt>
                <c:pt idx="42930">
                  <c:v>6.4605870000000003E-3</c:v>
                </c:pt>
                <c:pt idx="42931">
                  <c:v>5.2830209999999997E-3</c:v>
                </c:pt>
                <c:pt idx="42932">
                  <c:v>5.8497419999999998E-3</c:v>
                </c:pt>
                <c:pt idx="42933">
                  <c:v>5.8870900000000002E-3</c:v>
                </c:pt>
                <c:pt idx="42934">
                  <c:v>7.5265319999999998E-3</c:v>
                </c:pt>
                <c:pt idx="42935">
                  <c:v>4.3446379999999996E-3</c:v>
                </c:pt>
                <c:pt idx="42936">
                  <c:v>7.4695919999999997E-3</c:v>
                </c:pt>
                <c:pt idx="42937">
                  <c:v>2.5027959999999998E-3</c:v>
                </c:pt>
                <c:pt idx="42938">
                  <c:v>4.4756659999999997E-3</c:v>
                </c:pt>
                <c:pt idx="42939">
                  <c:v>5.134792E-3</c:v>
                </c:pt>
                <c:pt idx="42940">
                  <c:v>5.2953799999999997E-3</c:v>
                </c:pt>
                <c:pt idx="42941">
                  <c:v>5.7413949999999998E-3</c:v>
                </c:pt>
                <c:pt idx="42942">
                  <c:v>7.3643249999999997E-3</c:v>
                </c:pt>
                <c:pt idx="42943">
                  <c:v>9.4965339999999992E-3</c:v>
                </c:pt>
                <c:pt idx="42944">
                  <c:v>8.9021180000000005E-3</c:v>
                </c:pt>
                <c:pt idx="42945">
                  <c:v>8.1036159999999993E-3</c:v>
                </c:pt>
                <c:pt idx="42946">
                  <c:v>1.0843475999999999E-2</c:v>
                </c:pt>
                <c:pt idx="42947">
                  <c:v>9.1068610000000008E-3</c:v>
                </c:pt>
                <c:pt idx="42948">
                  <c:v>7.785134E-3</c:v>
                </c:pt>
                <c:pt idx="42949">
                  <c:v>6.324657E-3</c:v>
                </c:pt>
                <c:pt idx="42950">
                  <c:v>8.6229659999999993E-3</c:v>
                </c:pt>
                <c:pt idx="42951">
                  <c:v>4.0141400000000002E-3</c:v>
                </c:pt>
                <c:pt idx="42952">
                  <c:v>1.93501E-3</c:v>
                </c:pt>
                <c:pt idx="42953">
                  <c:v>6.0428679999999999E-3</c:v>
                </c:pt>
                <c:pt idx="42954">
                  <c:v>5.0564329999999999E-3</c:v>
                </c:pt>
                <c:pt idx="42955">
                  <c:v>4.5020249999999998E-3</c:v>
                </c:pt>
                <c:pt idx="42956">
                  <c:v>6.9057939999999998E-3</c:v>
                </c:pt>
                <c:pt idx="42957">
                  <c:v>6.1823490000000002E-3</c:v>
                </c:pt>
                <c:pt idx="42958">
                  <c:v>7.4739819999999997E-3</c:v>
                </c:pt>
                <c:pt idx="42959">
                  <c:v>7.1420779999999996E-3</c:v>
                </c:pt>
                <c:pt idx="42960">
                  <c:v>9.4015039999999998E-3</c:v>
                </c:pt>
                <c:pt idx="42961">
                  <c:v>7.6607769999999997E-3</c:v>
                </c:pt>
                <c:pt idx="42962">
                  <c:v>9.4019519999999999E-3</c:v>
                </c:pt>
                <c:pt idx="42963">
                  <c:v>8.4827970000000003E-3</c:v>
                </c:pt>
                <c:pt idx="42964">
                  <c:v>6.8705190000000003E-3</c:v>
                </c:pt>
                <c:pt idx="42965">
                  <c:v>6.6551989999999997E-3</c:v>
                </c:pt>
                <c:pt idx="42966">
                  <c:v>8.6983760000000007E-3</c:v>
                </c:pt>
                <c:pt idx="42967">
                  <c:v>8.2112079999999994E-3</c:v>
                </c:pt>
                <c:pt idx="42968">
                  <c:v>8.9081569999999999E-3</c:v>
                </c:pt>
                <c:pt idx="42969">
                  <c:v>8.7523940000000001E-3</c:v>
                </c:pt>
                <c:pt idx="42970">
                  <c:v>9.6663909999999999E-3</c:v>
                </c:pt>
                <c:pt idx="42971">
                  <c:v>1.0420670999999999E-2</c:v>
                </c:pt>
                <c:pt idx="42972">
                  <c:v>1.3919532E-2</c:v>
                </c:pt>
                <c:pt idx="42973">
                  <c:v>1.1703975E-2</c:v>
                </c:pt>
                <c:pt idx="42974">
                  <c:v>1.2672566999999999E-2</c:v>
                </c:pt>
                <c:pt idx="42975">
                  <c:v>1.0267728E-2</c:v>
                </c:pt>
                <c:pt idx="42976">
                  <c:v>1.2214232E-2</c:v>
                </c:pt>
                <c:pt idx="42977">
                  <c:v>1.1392341E-2</c:v>
                </c:pt>
                <c:pt idx="42978">
                  <c:v>1.1927371000000001E-2</c:v>
                </c:pt>
                <c:pt idx="42979">
                  <c:v>1.3231173000000001E-2</c:v>
                </c:pt>
                <c:pt idx="42980">
                  <c:v>1.2499603E-2</c:v>
                </c:pt>
                <c:pt idx="42981">
                  <c:v>1.1867071999999999E-2</c:v>
                </c:pt>
                <c:pt idx="42982">
                  <c:v>9.2590390000000002E-3</c:v>
                </c:pt>
                <c:pt idx="42983">
                  <c:v>1.1965986E-2</c:v>
                </c:pt>
                <c:pt idx="42984">
                  <c:v>1.2319920999999999E-2</c:v>
                </c:pt>
                <c:pt idx="42985">
                  <c:v>1.3000713000000001E-2</c:v>
                </c:pt>
                <c:pt idx="42986">
                  <c:v>1.2819084999999999E-2</c:v>
                </c:pt>
                <c:pt idx="42987">
                  <c:v>1.4921492999999999E-2</c:v>
                </c:pt>
                <c:pt idx="42988">
                  <c:v>1.1290273E-2</c:v>
                </c:pt>
                <c:pt idx="42989">
                  <c:v>1.149852E-2</c:v>
                </c:pt>
                <c:pt idx="42990">
                  <c:v>1.0246834999999999E-2</c:v>
                </c:pt>
                <c:pt idx="42991">
                  <c:v>1.0870281000000001E-2</c:v>
                </c:pt>
                <c:pt idx="42992">
                  <c:v>1.4345972E-2</c:v>
                </c:pt>
                <c:pt idx="42993">
                  <c:v>1.294435E-2</c:v>
                </c:pt>
                <c:pt idx="42994">
                  <c:v>1.1734886999999999E-2</c:v>
                </c:pt>
                <c:pt idx="42995">
                  <c:v>1.2080354999999999E-2</c:v>
                </c:pt>
                <c:pt idx="42996">
                  <c:v>1.4326198E-2</c:v>
                </c:pt>
                <c:pt idx="42997">
                  <c:v>1.5310597E-2</c:v>
                </c:pt>
                <c:pt idx="42998">
                  <c:v>1.3332399999999999E-2</c:v>
                </c:pt>
                <c:pt idx="42999">
                  <c:v>1.6458172E-2</c:v>
                </c:pt>
                <c:pt idx="43000">
                  <c:v>1.5750572000000001E-2</c:v>
                </c:pt>
                <c:pt idx="43001">
                  <c:v>1.3391663999999999E-2</c:v>
                </c:pt>
                <c:pt idx="43002">
                  <c:v>1.5716605000000002E-2</c:v>
                </c:pt>
                <c:pt idx="43003">
                  <c:v>1.6072982999999999E-2</c:v>
                </c:pt>
                <c:pt idx="43004">
                  <c:v>1.7181391000000001E-2</c:v>
                </c:pt>
                <c:pt idx="43005">
                  <c:v>1.5972631000000001E-2</c:v>
                </c:pt>
                <c:pt idx="43006">
                  <c:v>1.6748676000000001E-2</c:v>
                </c:pt>
                <c:pt idx="43007">
                  <c:v>1.9193165000000002E-2</c:v>
                </c:pt>
                <c:pt idx="43008">
                  <c:v>1.906267E-2</c:v>
                </c:pt>
                <c:pt idx="43009">
                  <c:v>1.8925477E-2</c:v>
                </c:pt>
                <c:pt idx="43010">
                  <c:v>1.8286584000000002E-2</c:v>
                </c:pt>
                <c:pt idx="43011">
                  <c:v>2.3812081999999998E-2</c:v>
                </c:pt>
                <c:pt idx="43012">
                  <c:v>2.0055692999999999E-2</c:v>
                </c:pt>
                <c:pt idx="43013">
                  <c:v>2.3001976E-2</c:v>
                </c:pt>
                <c:pt idx="43014">
                  <c:v>2.2828604999999998E-2</c:v>
                </c:pt>
                <c:pt idx="43015">
                  <c:v>2.1330814999999999E-2</c:v>
                </c:pt>
                <c:pt idx="43016">
                  <c:v>2.2424574999999999E-2</c:v>
                </c:pt>
                <c:pt idx="43017">
                  <c:v>2.4433769000000001E-2</c:v>
                </c:pt>
                <c:pt idx="43018">
                  <c:v>2.5362413E-2</c:v>
                </c:pt>
                <c:pt idx="43019">
                  <c:v>2.4924759000000001E-2</c:v>
                </c:pt>
                <c:pt idx="43020">
                  <c:v>2.5719179000000002E-2</c:v>
                </c:pt>
                <c:pt idx="43021">
                  <c:v>2.620198E-2</c:v>
                </c:pt>
                <c:pt idx="43022">
                  <c:v>2.9943721E-2</c:v>
                </c:pt>
                <c:pt idx="43023">
                  <c:v>2.7592256999999999E-2</c:v>
                </c:pt>
                <c:pt idx="43024">
                  <c:v>2.9325442E-2</c:v>
                </c:pt>
                <c:pt idx="43025">
                  <c:v>2.8492320000000002E-2</c:v>
                </c:pt>
                <c:pt idx="43026">
                  <c:v>3.0465190999999999E-2</c:v>
                </c:pt>
                <c:pt idx="43027">
                  <c:v>2.7948043999999998E-2</c:v>
                </c:pt>
                <c:pt idx="43028">
                  <c:v>3.2171815999999999E-2</c:v>
                </c:pt>
                <c:pt idx="43029">
                  <c:v>3.3116035000000002E-2</c:v>
                </c:pt>
                <c:pt idx="43030">
                  <c:v>3.3837486E-2</c:v>
                </c:pt>
                <c:pt idx="43031">
                  <c:v>3.2588935999999999E-2</c:v>
                </c:pt>
                <c:pt idx="43032">
                  <c:v>3.5667282000000002E-2</c:v>
                </c:pt>
                <c:pt idx="43033">
                  <c:v>3.4930124999999999E-2</c:v>
                </c:pt>
                <c:pt idx="43034">
                  <c:v>3.7354934999999999E-2</c:v>
                </c:pt>
                <c:pt idx="43035">
                  <c:v>3.6712191999999998E-2</c:v>
                </c:pt>
                <c:pt idx="43036">
                  <c:v>3.7987846999999998E-2</c:v>
                </c:pt>
                <c:pt idx="43037">
                  <c:v>3.6042809000000002E-2</c:v>
                </c:pt>
                <c:pt idx="43038">
                  <c:v>3.9217830000000002E-2</c:v>
                </c:pt>
                <c:pt idx="43039">
                  <c:v>4.0911074999999998E-2</c:v>
                </c:pt>
                <c:pt idx="43040">
                  <c:v>3.7704632000000002E-2</c:v>
                </c:pt>
                <c:pt idx="43041">
                  <c:v>4.1822120999999997E-2</c:v>
                </c:pt>
                <c:pt idx="43042">
                  <c:v>4.2652759999999998E-2</c:v>
                </c:pt>
                <c:pt idx="43043">
                  <c:v>4.3779737999999999E-2</c:v>
                </c:pt>
                <c:pt idx="43044">
                  <c:v>4.5507863000000003E-2</c:v>
                </c:pt>
                <c:pt idx="43045">
                  <c:v>4.4328320999999997E-2</c:v>
                </c:pt>
                <c:pt idx="43046">
                  <c:v>4.6415708999999999E-2</c:v>
                </c:pt>
                <c:pt idx="43047">
                  <c:v>4.3826102999999998E-2</c:v>
                </c:pt>
                <c:pt idx="43048">
                  <c:v>4.5411213999999998E-2</c:v>
                </c:pt>
                <c:pt idx="43049">
                  <c:v>4.7686234000000001E-2</c:v>
                </c:pt>
                <c:pt idx="43050">
                  <c:v>4.5535732000000002E-2</c:v>
                </c:pt>
                <c:pt idx="43051">
                  <c:v>4.8850275999999998E-2</c:v>
                </c:pt>
                <c:pt idx="43052">
                  <c:v>4.8197266000000002E-2</c:v>
                </c:pt>
                <c:pt idx="43053">
                  <c:v>4.8567157E-2</c:v>
                </c:pt>
                <c:pt idx="43054">
                  <c:v>4.9848667999999999E-2</c:v>
                </c:pt>
                <c:pt idx="43055">
                  <c:v>5.0418176000000002E-2</c:v>
                </c:pt>
                <c:pt idx="43056">
                  <c:v>5.4297071000000002E-2</c:v>
                </c:pt>
                <c:pt idx="43057">
                  <c:v>5.2716404000000001E-2</c:v>
                </c:pt>
                <c:pt idx="43058">
                  <c:v>5.4034669E-2</c:v>
                </c:pt>
                <c:pt idx="43059">
                  <c:v>5.4055363000000002E-2</c:v>
                </c:pt>
                <c:pt idx="43060">
                  <c:v>5.5262573000000002E-2</c:v>
                </c:pt>
                <c:pt idx="43061">
                  <c:v>5.3844158000000003E-2</c:v>
                </c:pt>
                <c:pt idx="43062">
                  <c:v>5.7074036000000002E-2</c:v>
                </c:pt>
                <c:pt idx="43063">
                  <c:v>5.5455543000000003E-2</c:v>
                </c:pt>
                <c:pt idx="43064">
                  <c:v>5.8418307000000003E-2</c:v>
                </c:pt>
                <c:pt idx="43065">
                  <c:v>5.9100155000000001E-2</c:v>
                </c:pt>
                <c:pt idx="43066">
                  <c:v>5.9089504000000001E-2</c:v>
                </c:pt>
                <c:pt idx="43067">
                  <c:v>6.1896092999999999E-2</c:v>
                </c:pt>
                <c:pt idx="43068">
                  <c:v>6.1936576E-2</c:v>
                </c:pt>
                <c:pt idx="43069">
                  <c:v>6.3539720999999993E-2</c:v>
                </c:pt>
                <c:pt idx="43070">
                  <c:v>6.3824407999999999E-2</c:v>
                </c:pt>
                <c:pt idx="43071">
                  <c:v>6.7579872999999999E-2</c:v>
                </c:pt>
                <c:pt idx="43072">
                  <c:v>6.8198255999999999E-2</c:v>
                </c:pt>
                <c:pt idx="43073">
                  <c:v>7.0695721000000003E-2</c:v>
                </c:pt>
                <c:pt idx="43074">
                  <c:v>7.0879213999999996E-2</c:v>
                </c:pt>
                <c:pt idx="43075">
                  <c:v>6.9469996000000006E-2</c:v>
                </c:pt>
                <c:pt idx="43076">
                  <c:v>7.3226385000000005E-2</c:v>
                </c:pt>
                <c:pt idx="43077">
                  <c:v>7.2630025000000001E-2</c:v>
                </c:pt>
                <c:pt idx="43078">
                  <c:v>7.2601533999999995E-2</c:v>
                </c:pt>
                <c:pt idx="43079">
                  <c:v>7.9453363999999999E-2</c:v>
                </c:pt>
                <c:pt idx="43080">
                  <c:v>7.6059967000000006E-2</c:v>
                </c:pt>
                <c:pt idx="43081">
                  <c:v>7.9177126E-2</c:v>
                </c:pt>
                <c:pt idx="43082">
                  <c:v>8.0199249E-2</c:v>
                </c:pt>
                <c:pt idx="43083">
                  <c:v>8.1827074E-2</c:v>
                </c:pt>
                <c:pt idx="43084">
                  <c:v>8.0839573999999997E-2</c:v>
                </c:pt>
                <c:pt idx="43085">
                  <c:v>8.3504856000000002E-2</c:v>
                </c:pt>
                <c:pt idx="43086">
                  <c:v>8.6532607999999997E-2</c:v>
                </c:pt>
                <c:pt idx="43087">
                  <c:v>8.5279927000000005E-2</c:v>
                </c:pt>
                <c:pt idx="43088">
                  <c:v>8.6364894999999997E-2</c:v>
                </c:pt>
                <c:pt idx="43089">
                  <c:v>8.8793941000000001E-2</c:v>
                </c:pt>
                <c:pt idx="43090">
                  <c:v>9.0600632E-2</c:v>
                </c:pt>
                <c:pt idx="43091">
                  <c:v>9.2728405999999999E-2</c:v>
                </c:pt>
                <c:pt idx="43092">
                  <c:v>9.4498343999999998E-2</c:v>
                </c:pt>
                <c:pt idx="43093">
                  <c:v>9.4911486000000003E-2</c:v>
                </c:pt>
                <c:pt idx="43094">
                  <c:v>9.7705408999999993E-2</c:v>
                </c:pt>
                <c:pt idx="43095">
                  <c:v>9.6604697000000003E-2</c:v>
                </c:pt>
                <c:pt idx="43096">
                  <c:v>9.9084638000000003E-2</c:v>
                </c:pt>
                <c:pt idx="43097">
                  <c:v>0.10129197700000001</c:v>
                </c:pt>
                <c:pt idx="43098">
                  <c:v>0.10257482499999999</c:v>
                </c:pt>
                <c:pt idx="43099">
                  <c:v>0.105429642</c:v>
                </c:pt>
                <c:pt idx="43100">
                  <c:v>0.104931362</c:v>
                </c:pt>
                <c:pt idx="43101">
                  <c:v>0.10862643299999999</c:v>
                </c:pt>
                <c:pt idx="43102">
                  <c:v>0.105757408</c:v>
                </c:pt>
                <c:pt idx="43103">
                  <c:v>0.111228406</c:v>
                </c:pt>
                <c:pt idx="43104">
                  <c:v>0.112243071</c:v>
                </c:pt>
                <c:pt idx="43105">
                  <c:v>0.11336610499999999</c:v>
                </c:pt>
                <c:pt idx="43106">
                  <c:v>0.113962121</c:v>
                </c:pt>
                <c:pt idx="43107">
                  <c:v>0.115281172</c:v>
                </c:pt>
                <c:pt idx="43108">
                  <c:v>0.120344907</c:v>
                </c:pt>
                <c:pt idx="43109">
                  <c:v>0.118814237</c:v>
                </c:pt>
                <c:pt idx="43110">
                  <c:v>0.119661659</c:v>
                </c:pt>
                <c:pt idx="43111">
                  <c:v>0.120984435</c:v>
                </c:pt>
                <c:pt idx="43112">
                  <c:v>0.123109907</c:v>
                </c:pt>
                <c:pt idx="43113">
                  <c:v>0.127069548</c:v>
                </c:pt>
                <c:pt idx="43114">
                  <c:v>0.12930873000000001</c:v>
                </c:pt>
                <c:pt idx="43115">
                  <c:v>0.130884573</c:v>
                </c:pt>
                <c:pt idx="43116">
                  <c:v>0.131179929</c:v>
                </c:pt>
                <c:pt idx="43117">
                  <c:v>0.13390828699999999</c:v>
                </c:pt>
                <c:pt idx="43118">
                  <c:v>0.13308909499999999</c:v>
                </c:pt>
                <c:pt idx="43119">
                  <c:v>0.136528343</c:v>
                </c:pt>
                <c:pt idx="43120">
                  <c:v>0.13904529800000001</c:v>
                </c:pt>
                <c:pt idx="43121">
                  <c:v>0.14049218599999999</c:v>
                </c:pt>
                <c:pt idx="43122">
                  <c:v>0.142224029</c:v>
                </c:pt>
                <c:pt idx="43123">
                  <c:v>0.14317464799999999</c:v>
                </c:pt>
                <c:pt idx="43124">
                  <c:v>0.143125117</c:v>
                </c:pt>
                <c:pt idx="43125">
                  <c:v>0.14682404700000001</c:v>
                </c:pt>
                <c:pt idx="43126">
                  <c:v>0.145579025</c:v>
                </c:pt>
                <c:pt idx="43127">
                  <c:v>0.14992211799999999</c:v>
                </c:pt>
                <c:pt idx="43128">
                  <c:v>0.15027286100000001</c:v>
                </c:pt>
                <c:pt idx="43129">
                  <c:v>0.15406768000000001</c:v>
                </c:pt>
                <c:pt idx="43130">
                  <c:v>0.15291400299999999</c:v>
                </c:pt>
                <c:pt idx="43131">
                  <c:v>0.156036913</c:v>
                </c:pt>
                <c:pt idx="43132">
                  <c:v>0.15689578700000001</c:v>
                </c:pt>
                <c:pt idx="43133">
                  <c:v>0.157564282</c:v>
                </c:pt>
                <c:pt idx="43134">
                  <c:v>0.162367031</c:v>
                </c:pt>
                <c:pt idx="43135">
                  <c:v>0.161245525</c:v>
                </c:pt>
                <c:pt idx="43136">
                  <c:v>0.16376993100000001</c:v>
                </c:pt>
                <c:pt idx="43137">
                  <c:v>0.166214481</c:v>
                </c:pt>
                <c:pt idx="43138">
                  <c:v>0.16477876899999999</c:v>
                </c:pt>
                <c:pt idx="43139">
                  <c:v>0.16795899</c:v>
                </c:pt>
                <c:pt idx="43140">
                  <c:v>0.16924023599999999</c:v>
                </c:pt>
                <c:pt idx="43141">
                  <c:v>0.16910056800000001</c:v>
                </c:pt>
                <c:pt idx="43142">
                  <c:v>0.17139168099999999</c:v>
                </c:pt>
                <c:pt idx="43143">
                  <c:v>0.174680322</c:v>
                </c:pt>
                <c:pt idx="43144">
                  <c:v>0.175023347</c:v>
                </c:pt>
                <c:pt idx="43145">
                  <c:v>0.176631495</c:v>
                </c:pt>
                <c:pt idx="43146">
                  <c:v>0.176689282</c:v>
                </c:pt>
                <c:pt idx="43147">
                  <c:v>0.17975649199999999</c:v>
                </c:pt>
                <c:pt idx="43148">
                  <c:v>0.178449154</c:v>
                </c:pt>
                <c:pt idx="43149">
                  <c:v>0.18425282800000001</c:v>
                </c:pt>
                <c:pt idx="43150">
                  <c:v>0.18297424900000001</c:v>
                </c:pt>
                <c:pt idx="43151">
                  <c:v>0.18609695100000001</c:v>
                </c:pt>
                <c:pt idx="43152">
                  <c:v>0.18709324299999999</c:v>
                </c:pt>
                <c:pt idx="43153">
                  <c:v>0.18657729000000001</c:v>
                </c:pt>
                <c:pt idx="43154">
                  <c:v>0.18876853599999999</c:v>
                </c:pt>
                <c:pt idx="43155">
                  <c:v>0.19042563400000001</c:v>
                </c:pt>
                <c:pt idx="43156">
                  <c:v>0.19311621800000001</c:v>
                </c:pt>
                <c:pt idx="43157">
                  <c:v>0.19563308400000001</c:v>
                </c:pt>
                <c:pt idx="43158">
                  <c:v>0.19312332600000001</c:v>
                </c:pt>
                <c:pt idx="43159">
                  <c:v>0.194878519</c:v>
                </c:pt>
                <c:pt idx="43160">
                  <c:v>0.198533714</c:v>
                </c:pt>
                <c:pt idx="43161">
                  <c:v>0.202248171</c:v>
                </c:pt>
                <c:pt idx="43162">
                  <c:v>0.201164544</c:v>
                </c:pt>
                <c:pt idx="43163">
                  <c:v>0.20611375600000001</c:v>
                </c:pt>
                <c:pt idx="43164">
                  <c:v>0.209671199</c:v>
                </c:pt>
                <c:pt idx="43165">
                  <c:v>0.20862926500000001</c:v>
                </c:pt>
                <c:pt idx="43166">
                  <c:v>0.209254578</c:v>
                </c:pt>
                <c:pt idx="43167">
                  <c:v>0.21210230899999999</c:v>
                </c:pt>
                <c:pt idx="43168">
                  <c:v>0.21050813800000001</c:v>
                </c:pt>
                <c:pt idx="43169">
                  <c:v>0.21505032499999999</c:v>
                </c:pt>
                <c:pt idx="43170">
                  <c:v>0.21810257399999999</c:v>
                </c:pt>
                <c:pt idx="43171">
                  <c:v>0.21867920499999999</c:v>
                </c:pt>
                <c:pt idx="43172">
                  <c:v>0.21908961199999999</c:v>
                </c:pt>
                <c:pt idx="43173">
                  <c:v>0.22388978300000001</c:v>
                </c:pt>
                <c:pt idx="43174">
                  <c:v>0.22367086999999999</c:v>
                </c:pt>
                <c:pt idx="43175">
                  <c:v>0.22581701000000001</c:v>
                </c:pt>
                <c:pt idx="43176">
                  <c:v>0.22828975300000001</c:v>
                </c:pt>
                <c:pt idx="43177">
                  <c:v>0.22494746700000001</c:v>
                </c:pt>
                <c:pt idx="43178">
                  <c:v>0.225673184</c:v>
                </c:pt>
                <c:pt idx="43179">
                  <c:v>0.23043554999999999</c:v>
                </c:pt>
                <c:pt idx="43180">
                  <c:v>0.23182146300000001</c:v>
                </c:pt>
                <c:pt idx="43181">
                  <c:v>0.232589826</c:v>
                </c:pt>
                <c:pt idx="43182">
                  <c:v>0.23527030600000001</c:v>
                </c:pt>
                <c:pt idx="43183">
                  <c:v>0.23428839400000001</c:v>
                </c:pt>
                <c:pt idx="43184">
                  <c:v>0.23354831300000001</c:v>
                </c:pt>
                <c:pt idx="43185">
                  <c:v>0.23834560799999999</c:v>
                </c:pt>
                <c:pt idx="43186">
                  <c:v>0.237127483</c:v>
                </c:pt>
                <c:pt idx="43187">
                  <c:v>0.240421474</c:v>
                </c:pt>
                <c:pt idx="43188">
                  <c:v>0.23790132999999999</c:v>
                </c:pt>
                <c:pt idx="43189">
                  <c:v>0.24212250099999999</c:v>
                </c:pt>
                <c:pt idx="43190">
                  <c:v>0.24289402399999999</c:v>
                </c:pt>
                <c:pt idx="43191">
                  <c:v>0.24325266500000001</c:v>
                </c:pt>
                <c:pt idx="43192">
                  <c:v>0.24434003200000001</c:v>
                </c:pt>
                <c:pt idx="43193">
                  <c:v>0.245953381</c:v>
                </c:pt>
                <c:pt idx="43194">
                  <c:v>0.24485082899999999</c:v>
                </c:pt>
                <c:pt idx="43195">
                  <c:v>0.24668446199999999</c:v>
                </c:pt>
                <c:pt idx="43196">
                  <c:v>0.24987332500000001</c:v>
                </c:pt>
                <c:pt idx="43197">
                  <c:v>0.248880565</c:v>
                </c:pt>
                <c:pt idx="43198">
                  <c:v>0.25169154999999999</c:v>
                </c:pt>
                <c:pt idx="43199">
                  <c:v>0.25061529900000001</c:v>
                </c:pt>
                <c:pt idx="43200">
                  <c:v>0.25095245199999999</c:v>
                </c:pt>
                <c:pt idx="43201">
                  <c:v>0.25317448399999998</c:v>
                </c:pt>
                <c:pt idx="43202">
                  <c:v>0.255177706</c:v>
                </c:pt>
                <c:pt idx="43203">
                  <c:v>0.25701871500000001</c:v>
                </c:pt>
                <c:pt idx="43204">
                  <c:v>0.256001115</c:v>
                </c:pt>
                <c:pt idx="43205">
                  <c:v>0.25486087800000001</c:v>
                </c:pt>
                <c:pt idx="43206">
                  <c:v>0.25844204399999998</c:v>
                </c:pt>
                <c:pt idx="43207">
                  <c:v>0.26062423000000001</c:v>
                </c:pt>
                <c:pt idx="43208">
                  <c:v>0.25941967999999999</c:v>
                </c:pt>
                <c:pt idx="43209">
                  <c:v>0.26248148100000002</c:v>
                </c:pt>
                <c:pt idx="43210">
                  <c:v>0.26332277100000001</c:v>
                </c:pt>
                <c:pt idx="43211">
                  <c:v>0.26284912199999999</c:v>
                </c:pt>
                <c:pt idx="43212">
                  <c:v>0.26509922699999999</c:v>
                </c:pt>
                <c:pt idx="43213">
                  <c:v>0.26310902800000002</c:v>
                </c:pt>
                <c:pt idx="43214">
                  <c:v>0.26467499100000003</c:v>
                </c:pt>
                <c:pt idx="43215">
                  <c:v>0.26587432599999999</c:v>
                </c:pt>
                <c:pt idx="43216">
                  <c:v>0.26976227800000002</c:v>
                </c:pt>
                <c:pt idx="43217">
                  <c:v>0.26787307900000001</c:v>
                </c:pt>
                <c:pt idx="43218">
                  <c:v>0.26969948399999999</c:v>
                </c:pt>
                <c:pt idx="43219">
                  <c:v>0.26986539399999998</c:v>
                </c:pt>
                <c:pt idx="43220">
                  <c:v>0.26919320200000002</c:v>
                </c:pt>
                <c:pt idx="43221">
                  <c:v>0.27493974599999998</c:v>
                </c:pt>
                <c:pt idx="43222">
                  <c:v>0.27455118299999998</c:v>
                </c:pt>
                <c:pt idx="43223">
                  <c:v>0.27449947600000002</c:v>
                </c:pt>
                <c:pt idx="43224">
                  <c:v>0.27616208799999997</c:v>
                </c:pt>
                <c:pt idx="43225">
                  <c:v>0.27804821699999999</c:v>
                </c:pt>
                <c:pt idx="43226">
                  <c:v>0.27764660099999999</c:v>
                </c:pt>
                <c:pt idx="43227">
                  <c:v>0.27668672799999999</c:v>
                </c:pt>
                <c:pt idx="43228">
                  <c:v>0.278835893</c:v>
                </c:pt>
                <c:pt idx="43229">
                  <c:v>0.281958759</c:v>
                </c:pt>
                <c:pt idx="43230">
                  <c:v>0.277791709</c:v>
                </c:pt>
                <c:pt idx="43231">
                  <c:v>0.28079858400000002</c:v>
                </c:pt>
                <c:pt idx="43232">
                  <c:v>0.285927296</c:v>
                </c:pt>
                <c:pt idx="43233">
                  <c:v>0.28282353300000002</c:v>
                </c:pt>
                <c:pt idx="43234">
                  <c:v>0.28264218600000002</c:v>
                </c:pt>
                <c:pt idx="43235">
                  <c:v>0.28433808700000002</c:v>
                </c:pt>
                <c:pt idx="43236">
                  <c:v>0.284705341</c:v>
                </c:pt>
                <c:pt idx="43237">
                  <c:v>0.28772255800000002</c:v>
                </c:pt>
                <c:pt idx="43238">
                  <c:v>0.28557470400000001</c:v>
                </c:pt>
                <c:pt idx="43239">
                  <c:v>0.28366607399999999</c:v>
                </c:pt>
                <c:pt idx="43240">
                  <c:v>0.28435263</c:v>
                </c:pt>
                <c:pt idx="43241">
                  <c:v>0.28582242099999999</c:v>
                </c:pt>
                <c:pt idx="43242">
                  <c:v>0.28653055399999999</c:v>
                </c:pt>
                <c:pt idx="43243">
                  <c:v>0.28700983499999999</c:v>
                </c:pt>
                <c:pt idx="43244">
                  <c:v>0.28476986300000001</c:v>
                </c:pt>
                <c:pt idx="43245">
                  <c:v>0.287163734</c:v>
                </c:pt>
                <c:pt idx="43246">
                  <c:v>0.286682785</c:v>
                </c:pt>
                <c:pt idx="43247">
                  <c:v>0.28574454799999999</c:v>
                </c:pt>
                <c:pt idx="43248">
                  <c:v>0.28565639300000001</c:v>
                </c:pt>
                <c:pt idx="43249">
                  <c:v>0.28863486599999999</c:v>
                </c:pt>
                <c:pt idx="43250">
                  <c:v>0.285560757</c:v>
                </c:pt>
                <c:pt idx="43251">
                  <c:v>0.28691655399999999</c:v>
                </c:pt>
                <c:pt idx="43252">
                  <c:v>0.28622305399999998</c:v>
                </c:pt>
                <c:pt idx="43253">
                  <c:v>0.28790315999999999</c:v>
                </c:pt>
                <c:pt idx="43254">
                  <c:v>0.28746268200000002</c:v>
                </c:pt>
                <c:pt idx="43255">
                  <c:v>0.28816929499999999</c:v>
                </c:pt>
                <c:pt idx="43256">
                  <c:v>0.29003858599999999</c:v>
                </c:pt>
                <c:pt idx="43257">
                  <c:v>0.28727707299999999</c:v>
                </c:pt>
                <c:pt idx="43258">
                  <c:v>0.28841504499999998</c:v>
                </c:pt>
                <c:pt idx="43259">
                  <c:v>0.28961461799999999</c:v>
                </c:pt>
                <c:pt idx="43260">
                  <c:v>0.29014831800000002</c:v>
                </c:pt>
                <c:pt idx="43261">
                  <c:v>0.29198283000000003</c:v>
                </c:pt>
                <c:pt idx="43262">
                  <c:v>0.292143971</c:v>
                </c:pt>
                <c:pt idx="43263">
                  <c:v>0.29434791199999999</c:v>
                </c:pt>
                <c:pt idx="43264">
                  <c:v>0.293459743</c:v>
                </c:pt>
                <c:pt idx="43265">
                  <c:v>0.29023954299999999</c:v>
                </c:pt>
                <c:pt idx="43266">
                  <c:v>0.27899542500000002</c:v>
                </c:pt>
                <c:pt idx="43267">
                  <c:v>0.28033164100000002</c:v>
                </c:pt>
                <c:pt idx="43268">
                  <c:v>0.28156015299999998</c:v>
                </c:pt>
                <c:pt idx="43269">
                  <c:v>0.28080296500000002</c:v>
                </c:pt>
                <c:pt idx="43270">
                  <c:v>0.28794288600000001</c:v>
                </c:pt>
                <c:pt idx="43271">
                  <c:v>0.28726491300000001</c:v>
                </c:pt>
                <c:pt idx="43272">
                  <c:v>0.292722017</c:v>
                </c:pt>
                <c:pt idx="43273">
                  <c:v>0.29619449399999997</c:v>
                </c:pt>
                <c:pt idx="43274">
                  <c:v>0.29437261799999997</c:v>
                </c:pt>
                <c:pt idx="43275">
                  <c:v>0.29338371800000002</c:v>
                </c:pt>
                <c:pt idx="43276">
                  <c:v>0.296069264</c:v>
                </c:pt>
                <c:pt idx="43277">
                  <c:v>0.29659572200000001</c:v>
                </c:pt>
                <c:pt idx="43278">
                  <c:v>0.29416906799999998</c:v>
                </c:pt>
                <c:pt idx="43279">
                  <c:v>0.29590633500000002</c:v>
                </c:pt>
                <c:pt idx="43280">
                  <c:v>0.29634895900000002</c:v>
                </c:pt>
                <c:pt idx="43281">
                  <c:v>0.29479238400000002</c:v>
                </c:pt>
                <c:pt idx="43282">
                  <c:v>0.29294946799999999</c:v>
                </c:pt>
                <c:pt idx="43283">
                  <c:v>0.29781058399999999</c:v>
                </c:pt>
                <c:pt idx="43284">
                  <c:v>0.29632455099999999</c:v>
                </c:pt>
                <c:pt idx="43285">
                  <c:v>0.29354134199999998</c:v>
                </c:pt>
                <c:pt idx="43286">
                  <c:v>0.29460236400000001</c:v>
                </c:pt>
                <c:pt idx="43287">
                  <c:v>0.29995766299999999</c:v>
                </c:pt>
                <c:pt idx="43288">
                  <c:v>0.299404532</c:v>
                </c:pt>
                <c:pt idx="43289">
                  <c:v>0.29722472999999999</c:v>
                </c:pt>
                <c:pt idx="43290">
                  <c:v>0.298321426</c:v>
                </c:pt>
                <c:pt idx="43291">
                  <c:v>0.29669836199999999</c:v>
                </c:pt>
                <c:pt idx="43292">
                  <c:v>0.29699078200000001</c:v>
                </c:pt>
                <c:pt idx="43293">
                  <c:v>0.29984620200000001</c:v>
                </c:pt>
                <c:pt idx="43294">
                  <c:v>0.30087897200000002</c:v>
                </c:pt>
                <c:pt idx="43295">
                  <c:v>0.29790681600000002</c:v>
                </c:pt>
                <c:pt idx="43296">
                  <c:v>0.297699094</c:v>
                </c:pt>
                <c:pt idx="43297">
                  <c:v>0.30052498</c:v>
                </c:pt>
                <c:pt idx="43298">
                  <c:v>0.30213832899999998</c:v>
                </c:pt>
                <c:pt idx="43299">
                  <c:v>0.300504416</c:v>
                </c:pt>
                <c:pt idx="43300">
                  <c:v>0.302852809</c:v>
                </c:pt>
                <c:pt idx="43301">
                  <c:v>0.30044233799999998</c:v>
                </c:pt>
                <c:pt idx="43302">
                  <c:v>0.302192032</c:v>
                </c:pt>
                <c:pt idx="43303">
                  <c:v>0.30509972600000002</c:v>
                </c:pt>
                <c:pt idx="43304">
                  <c:v>0.301203787</c:v>
                </c:pt>
                <c:pt idx="43305">
                  <c:v>0.299191296</c:v>
                </c:pt>
                <c:pt idx="43306">
                  <c:v>0.303423047</c:v>
                </c:pt>
                <c:pt idx="43307">
                  <c:v>0.30312049400000002</c:v>
                </c:pt>
                <c:pt idx="43308">
                  <c:v>0.300456524</c:v>
                </c:pt>
                <c:pt idx="43309">
                  <c:v>0.30169075699999998</c:v>
                </c:pt>
                <c:pt idx="43310">
                  <c:v>0.30001989000000001</c:v>
                </c:pt>
                <c:pt idx="43311">
                  <c:v>0.30280956599999997</c:v>
                </c:pt>
                <c:pt idx="43312">
                  <c:v>0.30187317699999999</c:v>
                </c:pt>
                <c:pt idx="43313">
                  <c:v>0.30445855900000002</c:v>
                </c:pt>
                <c:pt idx="43314">
                  <c:v>0.30428040000000001</c:v>
                </c:pt>
                <c:pt idx="43315">
                  <c:v>0.304944783</c:v>
                </c:pt>
                <c:pt idx="43316">
                  <c:v>0.302650213</c:v>
                </c:pt>
                <c:pt idx="43317">
                  <c:v>0.30599659699999998</c:v>
                </c:pt>
                <c:pt idx="43318">
                  <c:v>0.30779796799999998</c:v>
                </c:pt>
                <c:pt idx="43319">
                  <c:v>0.30818778299999999</c:v>
                </c:pt>
                <c:pt idx="43320">
                  <c:v>0.30965062999999998</c:v>
                </c:pt>
                <c:pt idx="43321">
                  <c:v>0.30779531599999999</c:v>
                </c:pt>
                <c:pt idx="43322">
                  <c:v>0.30901610899999998</c:v>
                </c:pt>
                <c:pt idx="43323">
                  <c:v>0.30971875799999998</c:v>
                </c:pt>
                <c:pt idx="43324">
                  <c:v>0.311597079</c:v>
                </c:pt>
                <c:pt idx="43325">
                  <c:v>0.31270706700000001</c:v>
                </c:pt>
                <c:pt idx="43326">
                  <c:v>0.31184235199999999</c:v>
                </c:pt>
                <c:pt idx="43327">
                  <c:v>0.31102454699999998</c:v>
                </c:pt>
                <c:pt idx="43328">
                  <c:v>0.31262856700000002</c:v>
                </c:pt>
                <c:pt idx="43329">
                  <c:v>0.31057453200000001</c:v>
                </c:pt>
                <c:pt idx="43330">
                  <c:v>0.30971407899999998</c:v>
                </c:pt>
                <c:pt idx="43331">
                  <c:v>0.312280267</c:v>
                </c:pt>
                <c:pt idx="43332">
                  <c:v>0.31283634900000001</c:v>
                </c:pt>
                <c:pt idx="43333">
                  <c:v>0.31137278699999998</c:v>
                </c:pt>
                <c:pt idx="43334">
                  <c:v>0.30996424</c:v>
                </c:pt>
                <c:pt idx="43335">
                  <c:v>0.30972960599999999</c:v>
                </c:pt>
                <c:pt idx="43336">
                  <c:v>0.31051817500000001</c:v>
                </c:pt>
                <c:pt idx="43337">
                  <c:v>0.30785739400000001</c:v>
                </c:pt>
                <c:pt idx="43338">
                  <c:v>0.31183588499999998</c:v>
                </c:pt>
                <c:pt idx="43339">
                  <c:v>0.311862737</c:v>
                </c:pt>
                <c:pt idx="43340">
                  <c:v>0.30908268700000002</c:v>
                </c:pt>
                <c:pt idx="43341">
                  <c:v>0.31148281700000002</c:v>
                </c:pt>
                <c:pt idx="43342">
                  <c:v>0.31257444600000001</c:v>
                </c:pt>
                <c:pt idx="43343">
                  <c:v>0.31358563900000003</c:v>
                </c:pt>
                <c:pt idx="43344">
                  <c:v>0.31283384600000003</c:v>
                </c:pt>
                <c:pt idx="43345">
                  <c:v>0.31448340400000002</c:v>
                </c:pt>
                <c:pt idx="43346">
                  <c:v>0.31483280699999999</c:v>
                </c:pt>
                <c:pt idx="43347">
                  <c:v>0.31307658599999999</c:v>
                </c:pt>
                <c:pt idx="43348">
                  <c:v>0.31484571099999997</c:v>
                </c:pt>
                <c:pt idx="43349">
                  <c:v>0.31661054500000002</c:v>
                </c:pt>
                <c:pt idx="43350">
                  <c:v>0.31435352599999999</c:v>
                </c:pt>
                <c:pt idx="43351">
                  <c:v>0.31434601499999998</c:v>
                </c:pt>
                <c:pt idx="43352">
                  <c:v>0.31363227999999999</c:v>
                </c:pt>
                <c:pt idx="43353">
                  <c:v>0.31272459000000002</c:v>
                </c:pt>
                <c:pt idx="43354">
                  <c:v>0.31083694099999998</c:v>
                </c:pt>
                <c:pt idx="43355">
                  <c:v>0.31272503699999998</c:v>
                </c:pt>
                <c:pt idx="43356">
                  <c:v>0.31239453</c:v>
                </c:pt>
                <c:pt idx="43357">
                  <c:v>0.315098763</c:v>
                </c:pt>
                <c:pt idx="43358">
                  <c:v>0.31301405999999998</c:v>
                </c:pt>
                <c:pt idx="43359">
                  <c:v>0.31367415199999998</c:v>
                </c:pt>
                <c:pt idx="43360">
                  <c:v>0.31307998300000001</c:v>
                </c:pt>
                <c:pt idx="43361">
                  <c:v>0.31588551399999998</c:v>
                </c:pt>
                <c:pt idx="43362">
                  <c:v>0.31538349399999999</c:v>
                </c:pt>
                <c:pt idx="43363">
                  <c:v>0.315019041</c:v>
                </c:pt>
                <c:pt idx="43364">
                  <c:v>0.31516709900000001</c:v>
                </c:pt>
                <c:pt idx="43365">
                  <c:v>0.316240668</c:v>
                </c:pt>
                <c:pt idx="43366">
                  <c:v>0.31400760999999999</c:v>
                </c:pt>
                <c:pt idx="43367">
                  <c:v>0.31462773700000002</c:v>
                </c:pt>
                <c:pt idx="43368">
                  <c:v>0.31605970900000002</c:v>
                </c:pt>
                <c:pt idx="43369">
                  <c:v>0.31793579500000002</c:v>
                </c:pt>
                <c:pt idx="43370">
                  <c:v>0.319097191</c:v>
                </c:pt>
                <c:pt idx="43371">
                  <c:v>0.31723216199999998</c:v>
                </c:pt>
                <c:pt idx="43372">
                  <c:v>0.31799516100000003</c:v>
                </c:pt>
                <c:pt idx="43373">
                  <c:v>0.31794878799999998</c:v>
                </c:pt>
                <c:pt idx="43374">
                  <c:v>0.31645557299999999</c:v>
                </c:pt>
                <c:pt idx="43375">
                  <c:v>0.31852555300000002</c:v>
                </c:pt>
                <c:pt idx="43376">
                  <c:v>0.31997272399999999</c:v>
                </c:pt>
                <c:pt idx="43377">
                  <c:v>0.31852141</c:v>
                </c:pt>
                <c:pt idx="43378">
                  <c:v>0.31833580099999997</c:v>
                </c:pt>
                <c:pt idx="43379">
                  <c:v>0.32053652399999999</c:v>
                </c:pt>
                <c:pt idx="43380">
                  <c:v>0.31905928300000003</c:v>
                </c:pt>
                <c:pt idx="43381">
                  <c:v>0.32082375899999999</c:v>
                </c:pt>
                <c:pt idx="43382">
                  <c:v>0.319360107</c:v>
                </c:pt>
                <c:pt idx="43383">
                  <c:v>0.31808671399999999</c:v>
                </c:pt>
                <c:pt idx="43384">
                  <c:v>0.317007333</c:v>
                </c:pt>
                <c:pt idx="43385">
                  <c:v>0.32078275099999998</c:v>
                </c:pt>
                <c:pt idx="43386">
                  <c:v>0.31625935399999999</c:v>
                </c:pt>
                <c:pt idx="43387">
                  <c:v>0.315136939</c:v>
                </c:pt>
                <c:pt idx="43388">
                  <c:v>0.317608893</c:v>
                </c:pt>
                <c:pt idx="43389">
                  <c:v>0.31572878399999998</c:v>
                </c:pt>
                <c:pt idx="43390">
                  <c:v>0.313205183</c:v>
                </c:pt>
                <c:pt idx="43391">
                  <c:v>0.31108882999999998</c:v>
                </c:pt>
                <c:pt idx="43392">
                  <c:v>0.31020015499999998</c:v>
                </c:pt>
                <c:pt idx="43393">
                  <c:v>0.31019383699999997</c:v>
                </c:pt>
                <c:pt idx="43394">
                  <c:v>0.31085801099999999</c:v>
                </c:pt>
                <c:pt idx="43395">
                  <c:v>0.30840545899999999</c:v>
                </c:pt>
                <c:pt idx="43396">
                  <c:v>0.30540061000000002</c:v>
                </c:pt>
                <c:pt idx="43397">
                  <c:v>0.30547130099999997</c:v>
                </c:pt>
                <c:pt idx="43398">
                  <c:v>0.306940824</c:v>
                </c:pt>
                <c:pt idx="43399">
                  <c:v>0.30374196199999998</c:v>
                </c:pt>
                <c:pt idx="43400">
                  <c:v>0.30313849399999998</c:v>
                </c:pt>
                <c:pt idx="43401">
                  <c:v>0.30181780499999999</c:v>
                </c:pt>
                <c:pt idx="43402">
                  <c:v>0.30240476100000002</c:v>
                </c:pt>
                <c:pt idx="43403">
                  <c:v>0.29914394</c:v>
                </c:pt>
                <c:pt idx="43404">
                  <c:v>0.29834419499999998</c:v>
                </c:pt>
                <c:pt idx="43405">
                  <c:v>0.29953298</c:v>
                </c:pt>
                <c:pt idx="43406">
                  <c:v>0.29743388300000001</c:v>
                </c:pt>
                <c:pt idx="43407">
                  <c:v>0.29692238599999998</c:v>
                </c:pt>
                <c:pt idx="43408">
                  <c:v>0.29752159099999997</c:v>
                </c:pt>
                <c:pt idx="43409">
                  <c:v>0.29227423699999999</c:v>
                </c:pt>
                <c:pt idx="43410">
                  <c:v>0.294050545</c:v>
                </c:pt>
                <c:pt idx="43411">
                  <c:v>0.29240065799999998</c:v>
                </c:pt>
                <c:pt idx="43412">
                  <c:v>0.29345342499999999</c:v>
                </c:pt>
                <c:pt idx="43413">
                  <c:v>0.29347685000000001</c:v>
                </c:pt>
                <c:pt idx="43414">
                  <c:v>0.29083260900000002</c:v>
                </c:pt>
                <c:pt idx="43415">
                  <c:v>0.289144605</c:v>
                </c:pt>
                <c:pt idx="43416">
                  <c:v>0.28836321799999998</c:v>
                </c:pt>
                <c:pt idx="43417">
                  <c:v>0.284915209</c:v>
                </c:pt>
                <c:pt idx="43418">
                  <c:v>0.28080061099999998</c:v>
                </c:pt>
                <c:pt idx="43419">
                  <c:v>0.28319168099999997</c:v>
                </c:pt>
                <c:pt idx="43420">
                  <c:v>0.27865177400000002</c:v>
                </c:pt>
                <c:pt idx="43421">
                  <c:v>0.27975436999999997</c:v>
                </c:pt>
                <c:pt idx="43422">
                  <c:v>0.280464351</c:v>
                </c:pt>
                <c:pt idx="43423">
                  <c:v>0.276652962</c:v>
                </c:pt>
                <c:pt idx="43424">
                  <c:v>0.272468865</c:v>
                </c:pt>
                <c:pt idx="43425">
                  <c:v>0.27081265999999998</c:v>
                </c:pt>
                <c:pt idx="43426">
                  <c:v>0.27409607200000002</c:v>
                </c:pt>
                <c:pt idx="43427">
                  <c:v>0.27370733000000003</c:v>
                </c:pt>
                <c:pt idx="43428">
                  <c:v>0.27252143600000001</c:v>
                </c:pt>
                <c:pt idx="43429">
                  <c:v>0.27320820099999998</c:v>
                </c:pt>
                <c:pt idx="43430">
                  <c:v>0.26943823700000002</c:v>
                </c:pt>
                <c:pt idx="43431">
                  <c:v>0.272536844</c:v>
                </c:pt>
                <c:pt idx="43432">
                  <c:v>0.27064600599999999</c:v>
                </c:pt>
                <c:pt idx="43433">
                  <c:v>0.26835015400000001</c:v>
                </c:pt>
                <c:pt idx="43434">
                  <c:v>0.26905590299999999</c:v>
                </c:pt>
                <c:pt idx="43435">
                  <c:v>0.27150291199999999</c:v>
                </c:pt>
                <c:pt idx="43436">
                  <c:v>0.27056306600000002</c:v>
                </c:pt>
                <c:pt idx="43437">
                  <c:v>0.27119523299999998</c:v>
                </c:pt>
                <c:pt idx="43438">
                  <c:v>0.27051186599999999</c:v>
                </c:pt>
                <c:pt idx="43439">
                  <c:v>0.27121999899999999</c:v>
                </c:pt>
                <c:pt idx="43440">
                  <c:v>0.26919200999999998</c:v>
                </c:pt>
                <c:pt idx="43441">
                  <c:v>0.270769447</c:v>
                </c:pt>
                <c:pt idx="43442">
                  <c:v>0.27165868900000001</c:v>
                </c:pt>
                <c:pt idx="43443">
                  <c:v>0.27326744800000002</c:v>
                </c:pt>
                <c:pt idx="43444">
                  <c:v>0.26980641500000002</c:v>
                </c:pt>
                <c:pt idx="43445">
                  <c:v>0.27235236800000001</c:v>
                </c:pt>
                <c:pt idx="43446">
                  <c:v>0.27638944999999998</c:v>
                </c:pt>
                <c:pt idx="43447">
                  <c:v>0.27046421199999998</c:v>
                </c:pt>
                <c:pt idx="43448">
                  <c:v>0.27264267199999997</c:v>
                </c:pt>
                <c:pt idx="43449">
                  <c:v>0.27323958300000001</c:v>
                </c:pt>
                <c:pt idx="43450">
                  <c:v>0.27163448899999998</c:v>
                </c:pt>
                <c:pt idx="43451">
                  <c:v>0.27432557899999999</c:v>
                </c:pt>
                <c:pt idx="43452">
                  <c:v>0.27511522199999999</c:v>
                </c:pt>
                <c:pt idx="43453">
                  <c:v>0.27100628599999999</c:v>
                </c:pt>
                <c:pt idx="43454">
                  <c:v>0.27154129700000001</c:v>
                </c:pt>
                <c:pt idx="43455">
                  <c:v>0.27188727299999998</c:v>
                </c:pt>
                <c:pt idx="43456">
                  <c:v>0.27149525299999999</c:v>
                </c:pt>
                <c:pt idx="43457">
                  <c:v>0.27317857699999998</c:v>
                </c:pt>
                <c:pt idx="43458">
                  <c:v>0.26951804800000001</c:v>
                </c:pt>
                <c:pt idx="43459">
                  <c:v>0.27097472500000003</c:v>
                </c:pt>
                <c:pt idx="43460">
                  <c:v>0.27115499999999998</c:v>
                </c:pt>
                <c:pt idx="43461">
                  <c:v>0.26731607299999999</c:v>
                </c:pt>
                <c:pt idx="43462">
                  <c:v>0.27011290199999999</c:v>
                </c:pt>
                <c:pt idx="43463">
                  <c:v>0.267604917</c:v>
                </c:pt>
                <c:pt idx="43464">
                  <c:v>0.26445651100000001</c:v>
                </c:pt>
                <c:pt idx="43465">
                  <c:v>0.26689136000000002</c:v>
                </c:pt>
                <c:pt idx="43466">
                  <c:v>0.26636618400000001</c:v>
                </c:pt>
                <c:pt idx="43467">
                  <c:v>0.26301827999999999</c:v>
                </c:pt>
                <c:pt idx="43468">
                  <c:v>0.26509898900000001</c:v>
                </c:pt>
                <c:pt idx="43469">
                  <c:v>0.262281924</c:v>
                </c:pt>
                <c:pt idx="43470">
                  <c:v>0.26143664100000003</c:v>
                </c:pt>
                <c:pt idx="43471">
                  <c:v>0.25912710999999999</c:v>
                </c:pt>
                <c:pt idx="43472">
                  <c:v>0.25865518999999998</c:v>
                </c:pt>
                <c:pt idx="43473">
                  <c:v>0.258242309</c:v>
                </c:pt>
                <c:pt idx="43474">
                  <c:v>0.25676104399999999</c:v>
                </c:pt>
                <c:pt idx="43475">
                  <c:v>0.25665453100000002</c:v>
                </c:pt>
                <c:pt idx="43476">
                  <c:v>0.25701913199999998</c:v>
                </c:pt>
                <c:pt idx="43477">
                  <c:v>0.25373130999999999</c:v>
                </c:pt>
                <c:pt idx="43478">
                  <c:v>0.25268149400000001</c:v>
                </c:pt>
                <c:pt idx="43479">
                  <c:v>0.254422694</c:v>
                </c:pt>
                <c:pt idx="43480">
                  <c:v>0.25582724800000001</c:v>
                </c:pt>
                <c:pt idx="43481">
                  <c:v>0.25294601900000002</c:v>
                </c:pt>
                <c:pt idx="43482">
                  <c:v>0.25179925600000003</c:v>
                </c:pt>
                <c:pt idx="43483">
                  <c:v>0.25313296899999999</c:v>
                </c:pt>
                <c:pt idx="43484">
                  <c:v>0.24911159299999999</c:v>
                </c:pt>
                <c:pt idx="43485">
                  <c:v>0.24858137999999999</c:v>
                </c:pt>
                <c:pt idx="43486">
                  <c:v>0.24931322</c:v>
                </c:pt>
                <c:pt idx="43487">
                  <c:v>0.24982288499999999</c:v>
                </c:pt>
                <c:pt idx="43488">
                  <c:v>0.245836675</c:v>
                </c:pt>
                <c:pt idx="43489">
                  <c:v>0.24828732000000001</c:v>
                </c:pt>
                <c:pt idx="43490">
                  <c:v>0.245547459</c:v>
                </c:pt>
                <c:pt idx="43491">
                  <c:v>0.24205680199999999</c:v>
                </c:pt>
                <c:pt idx="43492">
                  <c:v>0.243738592</c:v>
                </c:pt>
                <c:pt idx="43493">
                  <c:v>0.24671316099999999</c:v>
                </c:pt>
                <c:pt idx="43494">
                  <c:v>0.24830173</c:v>
                </c:pt>
                <c:pt idx="43495">
                  <c:v>0.243051246</c:v>
                </c:pt>
                <c:pt idx="43496">
                  <c:v>0.23845010999999999</c:v>
                </c:pt>
                <c:pt idx="43497">
                  <c:v>0.239822075</c:v>
                </c:pt>
                <c:pt idx="43498">
                  <c:v>0.241420776</c:v>
                </c:pt>
                <c:pt idx="43499">
                  <c:v>0.24041663099999999</c:v>
                </c:pt>
                <c:pt idx="43500">
                  <c:v>0.23941022200000001</c:v>
                </c:pt>
                <c:pt idx="43501">
                  <c:v>0.240401223</c:v>
                </c:pt>
                <c:pt idx="43502">
                  <c:v>0.241902441</c:v>
                </c:pt>
                <c:pt idx="43503">
                  <c:v>0.24177114699999999</c:v>
                </c:pt>
                <c:pt idx="43504">
                  <c:v>0.23547837099999999</c:v>
                </c:pt>
                <c:pt idx="43505">
                  <c:v>0.23685228799999999</c:v>
                </c:pt>
                <c:pt idx="43506">
                  <c:v>0.237700939</c:v>
                </c:pt>
                <c:pt idx="43507">
                  <c:v>0.23808264700000001</c:v>
                </c:pt>
                <c:pt idx="43508">
                  <c:v>0.23796068100000001</c:v>
                </c:pt>
                <c:pt idx="43509">
                  <c:v>0.238358915</c:v>
                </c:pt>
                <c:pt idx="43510">
                  <c:v>0.241348848</c:v>
                </c:pt>
                <c:pt idx="43511">
                  <c:v>0.23935221100000001</c:v>
                </c:pt>
                <c:pt idx="43512">
                  <c:v>0.24193973799999999</c:v>
                </c:pt>
                <c:pt idx="43513">
                  <c:v>0.2399773</c:v>
                </c:pt>
                <c:pt idx="43514">
                  <c:v>0.24155283</c:v>
                </c:pt>
                <c:pt idx="43515">
                  <c:v>0.241403908</c:v>
                </c:pt>
                <c:pt idx="43516">
                  <c:v>0.23896925199999999</c:v>
                </c:pt>
                <c:pt idx="43517">
                  <c:v>0.24001835299999999</c:v>
                </c:pt>
                <c:pt idx="43518">
                  <c:v>0.24255581200000001</c:v>
                </c:pt>
                <c:pt idx="43519">
                  <c:v>0.24130012100000001</c:v>
                </c:pt>
                <c:pt idx="43520">
                  <c:v>0.24068146900000001</c:v>
                </c:pt>
                <c:pt idx="43521">
                  <c:v>0.24129347500000001</c:v>
                </c:pt>
                <c:pt idx="43522">
                  <c:v>0.23944445</c:v>
                </c:pt>
                <c:pt idx="43523">
                  <c:v>0.23970380399999999</c:v>
                </c:pt>
                <c:pt idx="43524">
                  <c:v>0.23653437199999999</c:v>
                </c:pt>
                <c:pt idx="43525">
                  <c:v>0.23669257799999999</c:v>
                </c:pt>
                <c:pt idx="43526">
                  <c:v>0.23709099</c:v>
                </c:pt>
                <c:pt idx="43527">
                  <c:v>0.23688192699999999</c:v>
                </c:pt>
                <c:pt idx="43528">
                  <c:v>0.23589602100000001</c:v>
                </c:pt>
                <c:pt idx="43529">
                  <c:v>0.236072794</c:v>
                </c:pt>
                <c:pt idx="43530">
                  <c:v>0.23513989199999999</c:v>
                </c:pt>
                <c:pt idx="43531">
                  <c:v>0.23076021699999999</c:v>
                </c:pt>
                <c:pt idx="43532">
                  <c:v>0.22582671000000001</c:v>
                </c:pt>
                <c:pt idx="43533">
                  <c:v>0.23028778999999999</c:v>
                </c:pt>
                <c:pt idx="43534">
                  <c:v>0.22807097400000001</c:v>
                </c:pt>
                <c:pt idx="43535">
                  <c:v>0.22768819300000001</c:v>
                </c:pt>
                <c:pt idx="43536">
                  <c:v>0.22783999099999999</c:v>
                </c:pt>
                <c:pt idx="43537">
                  <c:v>0.22759485199999999</c:v>
                </c:pt>
                <c:pt idx="43538">
                  <c:v>0.22371728699999999</c:v>
                </c:pt>
                <c:pt idx="43539">
                  <c:v>0.22200489000000001</c:v>
                </c:pt>
                <c:pt idx="43540">
                  <c:v>0.223676547</c:v>
                </c:pt>
                <c:pt idx="43541">
                  <c:v>0.22191596</c:v>
                </c:pt>
                <c:pt idx="43542">
                  <c:v>0.22075642600000001</c:v>
                </c:pt>
                <c:pt idx="43543">
                  <c:v>0.22282589999999999</c:v>
                </c:pt>
                <c:pt idx="43544">
                  <c:v>0.225409955</c:v>
                </c:pt>
                <c:pt idx="43545">
                  <c:v>0.224008128</c:v>
                </c:pt>
                <c:pt idx="43546">
                  <c:v>0.22247254799999999</c:v>
                </c:pt>
                <c:pt idx="43547">
                  <c:v>0.224857748</c:v>
                </c:pt>
                <c:pt idx="43548">
                  <c:v>0.22461700400000001</c:v>
                </c:pt>
                <c:pt idx="43549">
                  <c:v>0.22204726899999999</c:v>
                </c:pt>
                <c:pt idx="43550">
                  <c:v>0.22511921800000001</c:v>
                </c:pt>
                <c:pt idx="43551">
                  <c:v>0.22629407000000001</c:v>
                </c:pt>
                <c:pt idx="43552">
                  <c:v>0.221864432</c:v>
                </c:pt>
                <c:pt idx="43553">
                  <c:v>0.22308561199999999</c:v>
                </c:pt>
                <c:pt idx="43554">
                  <c:v>0.224694967</c:v>
                </c:pt>
                <c:pt idx="43555">
                  <c:v>0.22567983</c:v>
                </c:pt>
                <c:pt idx="43556">
                  <c:v>0.22832514300000001</c:v>
                </c:pt>
                <c:pt idx="43557">
                  <c:v>0.229358584</c:v>
                </c:pt>
                <c:pt idx="43558">
                  <c:v>0.227679461</c:v>
                </c:pt>
                <c:pt idx="43559">
                  <c:v>0.22896683200000001</c:v>
                </c:pt>
                <c:pt idx="43560">
                  <c:v>0.23548865299999999</c:v>
                </c:pt>
                <c:pt idx="43561">
                  <c:v>0.23423029500000001</c:v>
                </c:pt>
                <c:pt idx="43562">
                  <c:v>0.22439204200000001</c:v>
                </c:pt>
                <c:pt idx="43563">
                  <c:v>0.22711885000000001</c:v>
                </c:pt>
                <c:pt idx="43564">
                  <c:v>0.23974064</c:v>
                </c:pt>
                <c:pt idx="43565">
                  <c:v>0.23090250800000001</c:v>
                </c:pt>
                <c:pt idx="43566">
                  <c:v>0.23672896600000001</c:v>
                </c:pt>
                <c:pt idx="43567">
                  <c:v>0.247882664</c:v>
                </c:pt>
                <c:pt idx="43568">
                  <c:v>0.242489755</c:v>
                </c:pt>
                <c:pt idx="43569">
                  <c:v>0.238414869</c:v>
                </c:pt>
                <c:pt idx="43570">
                  <c:v>0.243498042</c:v>
                </c:pt>
                <c:pt idx="43571">
                  <c:v>0.22904281300000001</c:v>
                </c:pt>
                <c:pt idx="43572">
                  <c:v>0.228893131</c:v>
                </c:pt>
                <c:pt idx="43573">
                  <c:v>0.24104967699999999</c:v>
                </c:pt>
                <c:pt idx="43574">
                  <c:v>0.23327244799999999</c:v>
                </c:pt>
                <c:pt idx="43575">
                  <c:v>0.21221047600000001</c:v>
                </c:pt>
                <c:pt idx="43576">
                  <c:v>0.197551638</c:v>
                </c:pt>
                <c:pt idx="43577">
                  <c:v>0.18893021300000001</c:v>
                </c:pt>
                <c:pt idx="43578">
                  <c:v>0.188632995</c:v>
                </c:pt>
                <c:pt idx="43579">
                  <c:v>0.205339879</c:v>
                </c:pt>
                <c:pt idx="43580">
                  <c:v>0.18868580500000001</c:v>
                </c:pt>
                <c:pt idx="43581">
                  <c:v>0.20670704500000001</c:v>
                </c:pt>
                <c:pt idx="43582">
                  <c:v>0.21193323999999999</c:v>
                </c:pt>
                <c:pt idx="43583">
                  <c:v>0.17070885</c:v>
                </c:pt>
                <c:pt idx="43584">
                  <c:v>0.171876907</c:v>
                </c:pt>
                <c:pt idx="43585">
                  <c:v>0.182449788</c:v>
                </c:pt>
                <c:pt idx="43586">
                  <c:v>0.17146503900000001</c:v>
                </c:pt>
                <c:pt idx="43587">
                  <c:v>0.18428857600000001</c:v>
                </c:pt>
                <c:pt idx="43588">
                  <c:v>0.18875096699999999</c:v>
                </c:pt>
                <c:pt idx="43589">
                  <c:v>0.17745038899999999</c:v>
                </c:pt>
                <c:pt idx="43590">
                  <c:v>0.17499469200000001</c:v>
                </c:pt>
                <c:pt idx="43591">
                  <c:v>0.18175253299999999</c:v>
                </c:pt>
                <c:pt idx="43592">
                  <c:v>0.17996820799999999</c:v>
                </c:pt>
                <c:pt idx="43593">
                  <c:v>0.183771133</c:v>
                </c:pt>
                <c:pt idx="43594">
                  <c:v>0.193253592</c:v>
                </c:pt>
                <c:pt idx="43595">
                  <c:v>0.185586005</c:v>
                </c:pt>
                <c:pt idx="43596">
                  <c:v>0.18640199299999999</c:v>
                </c:pt>
                <c:pt idx="43597">
                  <c:v>0.19313915100000001</c:v>
                </c:pt>
                <c:pt idx="43598">
                  <c:v>0.19387258600000001</c:v>
                </c:pt>
                <c:pt idx="43599">
                  <c:v>0.191054687</c:v>
                </c:pt>
                <c:pt idx="43600">
                  <c:v>0.191557229</c:v>
                </c:pt>
                <c:pt idx="43601">
                  <c:v>0.194984987</c:v>
                </c:pt>
                <c:pt idx="43602">
                  <c:v>0.197773054</c:v>
                </c:pt>
                <c:pt idx="43603">
                  <c:v>0.19854749699999999</c:v>
                </c:pt>
                <c:pt idx="43604">
                  <c:v>0.19917093199999999</c:v>
                </c:pt>
                <c:pt idx="43605">
                  <c:v>0.20141811700000001</c:v>
                </c:pt>
                <c:pt idx="43606">
                  <c:v>0.199391708</c:v>
                </c:pt>
                <c:pt idx="43607">
                  <c:v>0.19797836199999999</c:v>
                </c:pt>
                <c:pt idx="43608">
                  <c:v>0.19817011100000001</c:v>
                </c:pt>
                <c:pt idx="43609">
                  <c:v>0.19495230899999999</c:v>
                </c:pt>
                <c:pt idx="43610">
                  <c:v>0.19147582399999999</c:v>
                </c:pt>
                <c:pt idx="43611">
                  <c:v>0.18611595</c:v>
                </c:pt>
                <c:pt idx="43612">
                  <c:v>0.18266342599999999</c:v>
                </c:pt>
                <c:pt idx="43613">
                  <c:v>0.18219329400000001</c:v>
                </c:pt>
                <c:pt idx="43614">
                  <c:v>0.184978172</c:v>
                </c:pt>
                <c:pt idx="43615">
                  <c:v>0.17928048999999999</c:v>
                </c:pt>
                <c:pt idx="43616">
                  <c:v>0.17508307100000001</c:v>
                </c:pt>
                <c:pt idx="43617">
                  <c:v>0.17251677800000001</c:v>
                </c:pt>
                <c:pt idx="43618">
                  <c:v>0.17505609999999999</c:v>
                </c:pt>
                <c:pt idx="43619">
                  <c:v>0.172058612</c:v>
                </c:pt>
                <c:pt idx="43620">
                  <c:v>0.164583653</c:v>
                </c:pt>
                <c:pt idx="43621">
                  <c:v>0.16865705</c:v>
                </c:pt>
                <c:pt idx="43622">
                  <c:v>0.174518123</c:v>
                </c:pt>
                <c:pt idx="43623">
                  <c:v>0.164890811</c:v>
                </c:pt>
                <c:pt idx="43624">
                  <c:v>0.16180367800000001</c:v>
                </c:pt>
                <c:pt idx="43625">
                  <c:v>0.165400088</c:v>
                </c:pt>
                <c:pt idx="43626">
                  <c:v>0.16281496000000001</c:v>
                </c:pt>
                <c:pt idx="43627">
                  <c:v>0.160098985</c:v>
                </c:pt>
                <c:pt idx="43628">
                  <c:v>0.154514596</c:v>
                </c:pt>
                <c:pt idx="43629">
                  <c:v>0.156736031</c:v>
                </c:pt>
                <c:pt idx="43630">
                  <c:v>0.15686945599999999</c:v>
                </c:pt>
                <c:pt idx="43631">
                  <c:v>0.16019156600000001</c:v>
                </c:pt>
                <c:pt idx="43632">
                  <c:v>0.15735423600000001</c:v>
                </c:pt>
                <c:pt idx="43633">
                  <c:v>0.160347819</c:v>
                </c:pt>
                <c:pt idx="43634">
                  <c:v>0.15332293499999999</c:v>
                </c:pt>
                <c:pt idx="43635">
                  <c:v>0.150774822</c:v>
                </c:pt>
                <c:pt idx="43636">
                  <c:v>0.150697052</c:v>
                </c:pt>
                <c:pt idx="43637">
                  <c:v>0.14544227700000001</c:v>
                </c:pt>
                <c:pt idx="43638">
                  <c:v>0.14494480200000001</c:v>
                </c:pt>
                <c:pt idx="43639">
                  <c:v>0.149846375</c:v>
                </c:pt>
                <c:pt idx="43640">
                  <c:v>0.14520049099999999</c:v>
                </c:pt>
                <c:pt idx="43641">
                  <c:v>0.14261142900000001</c:v>
                </c:pt>
                <c:pt idx="43642">
                  <c:v>0.14105427300000001</c:v>
                </c:pt>
                <c:pt idx="43643">
                  <c:v>0.132233351</c:v>
                </c:pt>
                <c:pt idx="43644">
                  <c:v>0.13055422899999999</c:v>
                </c:pt>
                <c:pt idx="43645">
                  <c:v>0.12966744599999999</c:v>
                </c:pt>
                <c:pt idx="43646">
                  <c:v>0.12625086299999999</c:v>
                </c:pt>
                <c:pt idx="43647">
                  <c:v>0.12426438200000001</c:v>
                </c:pt>
                <c:pt idx="43648">
                  <c:v>0.122547172</c:v>
                </c:pt>
                <c:pt idx="43649">
                  <c:v>0.119828887</c:v>
                </c:pt>
                <c:pt idx="43650">
                  <c:v>0.112590946</c:v>
                </c:pt>
                <c:pt idx="43651">
                  <c:v>0.10977128899999999</c:v>
                </c:pt>
                <c:pt idx="43652">
                  <c:v>0.108898833</c:v>
                </c:pt>
                <c:pt idx="43653">
                  <c:v>0.10453151199999999</c:v>
                </c:pt>
                <c:pt idx="43654">
                  <c:v>9.7825408000000003E-2</c:v>
                </c:pt>
                <c:pt idx="43655">
                  <c:v>9.9887766000000003E-2</c:v>
                </c:pt>
                <c:pt idx="43656">
                  <c:v>9.8497860000000007E-2</c:v>
                </c:pt>
                <c:pt idx="43657">
                  <c:v>9.8874345000000002E-2</c:v>
                </c:pt>
                <c:pt idx="43658">
                  <c:v>0.10488244100000001</c:v>
                </c:pt>
                <c:pt idx="43659">
                  <c:v>9.6137001999999999E-2</c:v>
                </c:pt>
                <c:pt idx="43660">
                  <c:v>9.8236642999999998E-2</c:v>
                </c:pt>
                <c:pt idx="43661">
                  <c:v>0.11421126099999999</c:v>
                </c:pt>
                <c:pt idx="43662">
                  <c:v>0.117363647</c:v>
                </c:pt>
                <c:pt idx="43663">
                  <c:v>0.113179393</c:v>
                </c:pt>
                <c:pt idx="43664">
                  <c:v>0.121036254</c:v>
                </c:pt>
                <c:pt idx="43665">
                  <c:v>0.123222701</c:v>
                </c:pt>
                <c:pt idx="43666">
                  <c:v>0.12072359000000001</c:v>
                </c:pt>
                <c:pt idx="43667">
                  <c:v>0.13087828500000001</c:v>
                </c:pt>
                <c:pt idx="43668">
                  <c:v>0.120976396</c:v>
                </c:pt>
                <c:pt idx="43669">
                  <c:v>0.124557629</c:v>
                </c:pt>
                <c:pt idx="43670">
                  <c:v>0.133110374</c:v>
                </c:pt>
                <c:pt idx="43671">
                  <c:v>0.116899379</c:v>
                </c:pt>
                <c:pt idx="43672">
                  <c:v>0.120406233</c:v>
                </c:pt>
                <c:pt idx="43673">
                  <c:v>0.130865857</c:v>
                </c:pt>
                <c:pt idx="43674">
                  <c:v>0.119989239</c:v>
                </c:pt>
                <c:pt idx="43675">
                  <c:v>0.113132671</c:v>
                </c:pt>
                <c:pt idx="43676">
                  <c:v>0.115353741</c:v>
                </c:pt>
                <c:pt idx="43677">
                  <c:v>0.112446912</c:v>
                </c:pt>
                <c:pt idx="43678">
                  <c:v>0.104857437</c:v>
                </c:pt>
                <c:pt idx="43679">
                  <c:v>0.104266413</c:v>
                </c:pt>
                <c:pt idx="43680">
                  <c:v>9.7297183999999995E-2</c:v>
                </c:pt>
                <c:pt idx="43681">
                  <c:v>9.7685806E-2</c:v>
                </c:pt>
                <c:pt idx="43682">
                  <c:v>9.4516649999999994E-2</c:v>
                </c:pt>
                <c:pt idx="43683">
                  <c:v>8.7711154999999999E-2</c:v>
                </c:pt>
                <c:pt idx="43684">
                  <c:v>8.7428063E-2</c:v>
                </c:pt>
                <c:pt idx="43685">
                  <c:v>8.2431138000000001E-2</c:v>
                </c:pt>
                <c:pt idx="43686">
                  <c:v>7.8430541000000006E-2</c:v>
                </c:pt>
                <c:pt idx="43687">
                  <c:v>7.1866243999999996E-2</c:v>
                </c:pt>
                <c:pt idx="43688">
                  <c:v>6.8781771000000005E-2</c:v>
                </c:pt>
                <c:pt idx="43689">
                  <c:v>6.8129875000000006E-2</c:v>
                </c:pt>
                <c:pt idx="43690">
                  <c:v>6.9506995000000002E-2</c:v>
                </c:pt>
                <c:pt idx="43691">
                  <c:v>6.6369891E-2</c:v>
                </c:pt>
                <c:pt idx="43692">
                  <c:v>6.7088417999999997E-2</c:v>
                </c:pt>
                <c:pt idx="43693">
                  <c:v>6.7450486000000004E-2</c:v>
                </c:pt>
                <c:pt idx="43694">
                  <c:v>6.4562022999999996E-2</c:v>
                </c:pt>
                <c:pt idx="43695">
                  <c:v>6.4849853999999998E-2</c:v>
                </c:pt>
                <c:pt idx="43696">
                  <c:v>6.2584302999999994E-2</c:v>
                </c:pt>
                <c:pt idx="43697">
                  <c:v>6.6418260000000007E-2</c:v>
                </c:pt>
                <c:pt idx="43698">
                  <c:v>7.0172518000000003E-2</c:v>
                </c:pt>
                <c:pt idx="43699">
                  <c:v>7.1224450999999994E-2</c:v>
                </c:pt>
                <c:pt idx="43700">
                  <c:v>7.2956568999999999E-2</c:v>
                </c:pt>
                <c:pt idx="43701">
                  <c:v>7.4577376000000001E-2</c:v>
                </c:pt>
                <c:pt idx="43702">
                  <c:v>7.4108660000000007E-2</c:v>
                </c:pt>
                <c:pt idx="43703">
                  <c:v>7.4683785000000003E-2</c:v>
                </c:pt>
                <c:pt idx="43704">
                  <c:v>7.9539529999999997E-2</c:v>
                </c:pt>
                <c:pt idx="43705">
                  <c:v>8.0334626000000006E-2</c:v>
                </c:pt>
                <c:pt idx="43706">
                  <c:v>7.7188364999999995E-2</c:v>
                </c:pt>
                <c:pt idx="43707">
                  <c:v>8.0632730999999999E-2</c:v>
                </c:pt>
                <c:pt idx="43708">
                  <c:v>7.8835897000000002E-2</c:v>
                </c:pt>
                <c:pt idx="43709">
                  <c:v>8.2654937999999997E-2</c:v>
                </c:pt>
                <c:pt idx="43710">
                  <c:v>7.9168326999999997E-2</c:v>
                </c:pt>
                <c:pt idx="43711">
                  <c:v>8.1788531999999997E-2</c:v>
                </c:pt>
                <c:pt idx="43712">
                  <c:v>7.9128302999999997E-2</c:v>
                </c:pt>
                <c:pt idx="43713">
                  <c:v>7.9513877999999996E-2</c:v>
                </c:pt>
                <c:pt idx="43714">
                  <c:v>7.4867993999999993E-2</c:v>
                </c:pt>
                <c:pt idx="43715">
                  <c:v>7.4650593000000001E-2</c:v>
                </c:pt>
                <c:pt idx="43716">
                  <c:v>7.3017545000000003E-2</c:v>
                </c:pt>
                <c:pt idx="43717">
                  <c:v>7.7961102000000004E-2</c:v>
                </c:pt>
                <c:pt idx="43718">
                  <c:v>7.5642556E-2</c:v>
                </c:pt>
                <c:pt idx="43719">
                  <c:v>7.8516625000000007E-2</c:v>
                </c:pt>
                <c:pt idx="43720">
                  <c:v>8.2845061999999997E-2</c:v>
                </c:pt>
                <c:pt idx="43721">
                  <c:v>7.4195689999999995E-2</c:v>
                </c:pt>
                <c:pt idx="43722">
                  <c:v>7.0248082000000003E-2</c:v>
                </c:pt>
                <c:pt idx="43723">
                  <c:v>7.2719312999999994E-2</c:v>
                </c:pt>
                <c:pt idx="43724">
                  <c:v>7.0907831000000004E-2</c:v>
                </c:pt>
                <c:pt idx="43725">
                  <c:v>6.5371208E-2</c:v>
                </c:pt>
                <c:pt idx="43726">
                  <c:v>6.1234519000000001E-2</c:v>
                </c:pt>
                <c:pt idx="43727">
                  <c:v>6.1079234000000003E-2</c:v>
                </c:pt>
                <c:pt idx="43728">
                  <c:v>6.601274E-2</c:v>
                </c:pt>
                <c:pt idx="43729">
                  <c:v>6.1414730000000001E-2</c:v>
                </c:pt>
                <c:pt idx="43730">
                  <c:v>5.9849056999999997E-2</c:v>
                </c:pt>
                <c:pt idx="43731">
                  <c:v>6.3633718000000006E-2</c:v>
                </c:pt>
                <c:pt idx="43732">
                  <c:v>6.1733550999999998E-2</c:v>
                </c:pt>
                <c:pt idx="43733">
                  <c:v>5.7159029E-2</c:v>
                </c:pt>
                <c:pt idx="43734">
                  <c:v>5.3276404999999999E-2</c:v>
                </c:pt>
                <c:pt idx="43735">
                  <c:v>5.7878583999999997E-2</c:v>
                </c:pt>
                <c:pt idx="43736">
                  <c:v>5.7377111000000001E-2</c:v>
                </c:pt>
                <c:pt idx="43737">
                  <c:v>5.7321618999999997E-2</c:v>
                </c:pt>
                <c:pt idx="43738">
                  <c:v>5.8616980999999999E-2</c:v>
                </c:pt>
                <c:pt idx="43739">
                  <c:v>6.2478027999999998E-2</c:v>
                </c:pt>
                <c:pt idx="43740">
                  <c:v>5.9884108999999998E-2</c:v>
                </c:pt>
                <c:pt idx="43741">
                  <c:v>5.7627257000000001E-2</c:v>
                </c:pt>
                <c:pt idx="43742">
                  <c:v>5.8480266000000003E-2</c:v>
                </c:pt>
                <c:pt idx="43743">
                  <c:v>6.3698009E-2</c:v>
                </c:pt>
                <c:pt idx="43744">
                  <c:v>6.0226048999999997E-2</c:v>
                </c:pt>
                <c:pt idx="43745">
                  <c:v>5.9978089999999998E-2</c:v>
                </c:pt>
                <c:pt idx="43746">
                  <c:v>6.0343210000000001E-2</c:v>
                </c:pt>
                <c:pt idx="43747">
                  <c:v>6.3434742000000002E-2</c:v>
                </c:pt>
                <c:pt idx="43748">
                  <c:v>6.4531959999999999E-2</c:v>
                </c:pt>
                <c:pt idx="43749">
                  <c:v>6.6108920000000002E-2</c:v>
                </c:pt>
                <c:pt idx="43750">
                  <c:v>6.5781079000000006E-2</c:v>
                </c:pt>
                <c:pt idx="43751">
                  <c:v>6.7350834999999998E-2</c:v>
                </c:pt>
                <c:pt idx="43752">
                  <c:v>7.1003094000000003E-2</c:v>
                </c:pt>
                <c:pt idx="43753">
                  <c:v>6.9615236999999996E-2</c:v>
                </c:pt>
                <c:pt idx="43754">
                  <c:v>7.0842154000000004E-2</c:v>
                </c:pt>
                <c:pt idx="43755">
                  <c:v>6.9334827000000002E-2</c:v>
                </c:pt>
                <c:pt idx="43756">
                  <c:v>7.2899467999999995E-2</c:v>
                </c:pt>
                <c:pt idx="43757">
                  <c:v>7.1714661999999998E-2</c:v>
                </c:pt>
                <c:pt idx="43758">
                  <c:v>7.0236071999999997E-2</c:v>
                </c:pt>
                <c:pt idx="43759">
                  <c:v>6.8247758000000006E-2</c:v>
                </c:pt>
                <c:pt idx="43760">
                  <c:v>6.5092705000000001E-2</c:v>
                </c:pt>
                <c:pt idx="43761">
                  <c:v>6.9548175000000004E-2</c:v>
                </c:pt>
                <c:pt idx="43762">
                  <c:v>7.1514389999999997E-2</c:v>
                </c:pt>
                <c:pt idx="43763">
                  <c:v>7.2403899999999993E-2</c:v>
                </c:pt>
                <c:pt idx="43764">
                  <c:v>7.1787111000000001E-2</c:v>
                </c:pt>
                <c:pt idx="43765">
                  <c:v>7.0126012000000001E-2</c:v>
                </c:pt>
                <c:pt idx="43766">
                  <c:v>6.8972065999999999E-2</c:v>
                </c:pt>
                <c:pt idx="43767">
                  <c:v>6.8855152000000003E-2</c:v>
                </c:pt>
                <c:pt idx="43768">
                  <c:v>7.0870370000000002E-2</c:v>
                </c:pt>
                <c:pt idx="43769">
                  <c:v>7.0701717999999997E-2</c:v>
                </c:pt>
                <c:pt idx="43770">
                  <c:v>6.7539482999999997E-2</c:v>
                </c:pt>
                <c:pt idx="43771">
                  <c:v>7.1752346999999994E-2</c:v>
                </c:pt>
                <c:pt idx="43772">
                  <c:v>6.8112335999999996E-2</c:v>
                </c:pt>
                <c:pt idx="43773">
                  <c:v>6.8194024000000006E-2</c:v>
                </c:pt>
                <c:pt idx="43774">
                  <c:v>6.7383356000000005E-2</c:v>
                </c:pt>
                <c:pt idx="43775">
                  <c:v>6.8317600000000006E-2</c:v>
                </c:pt>
                <c:pt idx="43776">
                  <c:v>6.8845435999999996E-2</c:v>
                </c:pt>
                <c:pt idx="43777">
                  <c:v>6.1733112E-2</c:v>
                </c:pt>
                <c:pt idx="43778">
                  <c:v>6.1541899999999997E-2</c:v>
                </c:pt>
                <c:pt idx="43779">
                  <c:v>6.3813560000000005E-2</c:v>
                </c:pt>
                <c:pt idx="43780">
                  <c:v>6.4916372E-2</c:v>
                </c:pt>
                <c:pt idx="43781">
                  <c:v>6.5932266000000003E-2</c:v>
                </c:pt>
                <c:pt idx="43782">
                  <c:v>6.3384420999999996E-2</c:v>
                </c:pt>
                <c:pt idx="43783">
                  <c:v>6.2798156999999993E-2</c:v>
                </c:pt>
                <c:pt idx="43784">
                  <c:v>6.3760892E-2</c:v>
                </c:pt>
                <c:pt idx="43785">
                  <c:v>6.3574791000000005E-2</c:v>
                </c:pt>
                <c:pt idx="43786">
                  <c:v>6.3867740000000006E-2</c:v>
                </c:pt>
                <c:pt idx="43787">
                  <c:v>6.6136747999999995E-2</c:v>
                </c:pt>
                <c:pt idx="43788">
                  <c:v>6.3422456000000002E-2</c:v>
                </c:pt>
                <c:pt idx="43789">
                  <c:v>6.3779882999999996E-2</c:v>
                </c:pt>
                <c:pt idx="43790">
                  <c:v>6.5800688999999996E-2</c:v>
                </c:pt>
                <c:pt idx="43791">
                  <c:v>6.5126821000000001E-2</c:v>
                </c:pt>
                <c:pt idx="43792">
                  <c:v>6.4000568999999993E-2</c:v>
                </c:pt>
                <c:pt idx="43793">
                  <c:v>6.6426217999999995E-2</c:v>
                </c:pt>
                <c:pt idx="43794">
                  <c:v>6.5421409999999999E-2</c:v>
                </c:pt>
                <c:pt idx="43795">
                  <c:v>6.8137116999999997E-2</c:v>
                </c:pt>
                <c:pt idx="43796">
                  <c:v>6.7803159000000002E-2</c:v>
                </c:pt>
                <c:pt idx="43797">
                  <c:v>6.8102389999999999E-2</c:v>
                </c:pt>
                <c:pt idx="43798">
                  <c:v>6.7703715999999997E-2</c:v>
                </c:pt>
                <c:pt idx="43799">
                  <c:v>7.0892504999999995E-2</c:v>
                </c:pt>
                <c:pt idx="43800">
                  <c:v>7.0234171999999997E-2</c:v>
                </c:pt>
                <c:pt idx="43801">
                  <c:v>6.8644568000000003E-2</c:v>
                </c:pt>
                <c:pt idx="43802">
                  <c:v>7.2860882000000002E-2</c:v>
                </c:pt>
                <c:pt idx="43803">
                  <c:v>7.0113159999999994E-2</c:v>
                </c:pt>
                <c:pt idx="43804">
                  <c:v>7.1838087999999994E-2</c:v>
                </c:pt>
                <c:pt idx="43805">
                  <c:v>7.2033703000000004E-2</c:v>
                </c:pt>
                <c:pt idx="43806">
                  <c:v>7.1026765000000006E-2</c:v>
                </c:pt>
                <c:pt idx="43807">
                  <c:v>7.3098652E-2</c:v>
                </c:pt>
                <c:pt idx="43808">
                  <c:v>7.0606991999999993E-2</c:v>
                </c:pt>
                <c:pt idx="43809">
                  <c:v>6.8057396000000006E-2</c:v>
                </c:pt>
                <c:pt idx="43810">
                  <c:v>7.0248112000000001E-2</c:v>
                </c:pt>
                <c:pt idx="43811">
                  <c:v>6.9687776000000007E-2</c:v>
                </c:pt>
                <c:pt idx="43812">
                  <c:v>6.9025181000000005E-2</c:v>
                </c:pt>
                <c:pt idx="43813">
                  <c:v>6.8295807E-2</c:v>
                </c:pt>
                <c:pt idx="43814">
                  <c:v>6.8017505000000006E-2</c:v>
                </c:pt>
                <c:pt idx="43815">
                  <c:v>6.7605384000000004E-2</c:v>
                </c:pt>
                <c:pt idx="43816">
                  <c:v>6.6107086999999995E-2</c:v>
                </c:pt>
                <c:pt idx="43817">
                  <c:v>6.6430792000000002E-2</c:v>
                </c:pt>
                <c:pt idx="43818">
                  <c:v>6.7365833E-2</c:v>
                </c:pt>
                <c:pt idx="43819">
                  <c:v>6.5825410000000001E-2</c:v>
                </c:pt>
                <c:pt idx="43820">
                  <c:v>6.4195826999999997E-2</c:v>
                </c:pt>
                <c:pt idx="43821">
                  <c:v>6.6233954999999997E-2</c:v>
                </c:pt>
                <c:pt idx="43822">
                  <c:v>6.6452867999999998E-2</c:v>
                </c:pt>
                <c:pt idx="43823">
                  <c:v>6.3891618999999997E-2</c:v>
                </c:pt>
                <c:pt idx="43824">
                  <c:v>6.7249334999999993E-2</c:v>
                </c:pt>
                <c:pt idx="43825">
                  <c:v>6.5821558000000002E-2</c:v>
                </c:pt>
                <c:pt idx="43826">
                  <c:v>6.4797840999999995E-2</c:v>
                </c:pt>
                <c:pt idx="43827">
                  <c:v>6.7681454000000002E-2</c:v>
                </c:pt>
                <c:pt idx="43828">
                  <c:v>6.5404184000000004E-2</c:v>
                </c:pt>
                <c:pt idx="43829">
                  <c:v>6.7170366999999995E-2</c:v>
                </c:pt>
                <c:pt idx="43830">
                  <c:v>6.9172262999999998E-2</c:v>
                </c:pt>
                <c:pt idx="43831">
                  <c:v>7.0849933000000004E-2</c:v>
                </c:pt>
                <c:pt idx="43832">
                  <c:v>6.9008626000000003E-2</c:v>
                </c:pt>
                <c:pt idx="43833">
                  <c:v>6.9847329999999999E-2</c:v>
                </c:pt>
                <c:pt idx="43834">
                  <c:v>7.3782682000000002E-2</c:v>
                </c:pt>
                <c:pt idx="43835">
                  <c:v>7.5947702000000006E-2</c:v>
                </c:pt>
                <c:pt idx="43836">
                  <c:v>7.6225735000000003E-2</c:v>
                </c:pt>
                <c:pt idx="43837">
                  <c:v>7.432308E-2</c:v>
                </c:pt>
                <c:pt idx="43838">
                  <c:v>7.6283968999999993E-2</c:v>
                </c:pt>
                <c:pt idx="43839">
                  <c:v>7.6815479000000006E-2</c:v>
                </c:pt>
                <c:pt idx="43840">
                  <c:v>7.8920438999999995E-2</c:v>
                </c:pt>
                <c:pt idx="43841">
                  <c:v>7.7642701999999994E-2</c:v>
                </c:pt>
                <c:pt idx="43842">
                  <c:v>8.0740756999999996E-2</c:v>
                </c:pt>
                <c:pt idx="43843">
                  <c:v>8.1033431000000003E-2</c:v>
                </c:pt>
                <c:pt idx="43844">
                  <c:v>8.0592944999999999E-2</c:v>
                </c:pt>
                <c:pt idx="43845">
                  <c:v>8.0731325000000007E-2</c:v>
                </c:pt>
                <c:pt idx="43846">
                  <c:v>8.0908693000000004E-2</c:v>
                </c:pt>
                <c:pt idx="43847">
                  <c:v>7.9231381000000004E-2</c:v>
                </c:pt>
                <c:pt idx="43848">
                  <c:v>8.0574675999999998E-2</c:v>
                </c:pt>
                <c:pt idx="43849">
                  <c:v>8.0959842000000004E-2</c:v>
                </c:pt>
                <c:pt idx="43850">
                  <c:v>8.3644837E-2</c:v>
                </c:pt>
                <c:pt idx="43851">
                  <c:v>8.2446097999999995E-2</c:v>
                </c:pt>
                <c:pt idx="43852">
                  <c:v>8.2490309999999997E-2</c:v>
                </c:pt>
                <c:pt idx="43853">
                  <c:v>8.7560921999999999E-2</c:v>
                </c:pt>
                <c:pt idx="43854">
                  <c:v>8.2753911999999999E-2</c:v>
                </c:pt>
                <c:pt idx="43855">
                  <c:v>8.4315530999999999E-2</c:v>
                </c:pt>
                <c:pt idx="43856">
                  <c:v>8.4246553000000002E-2</c:v>
                </c:pt>
                <c:pt idx="43857">
                  <c:v>8.5304320000000003E-2</c:v>
                </c:pt>
                <c:pt idx="43858">
                  <c:v>7.9902895000000002E-2</c:v>
                </c:pt>
                <c:pt idx="43859">
                  <c:v>8.1378146999999998E-2</c:v>
                </c:pt>
                <c:pt idx="43860">
                  <c:v>8.0672941999999997E-2</c:v>
                </c:pt>
                <c:pt idx="43861">
                  <c:v>8.0925204000000001E-2</c:v>
                </c:pt>
                <c:pt idx="43862">
                  <c:v>8.0814420999999997E-2</c:v>
                </c:pt>
                <c:pt idx="43863">
                  <c:v>7.8055017000000004E-2</c:v>
                </c:pt>
                <c:pt idx="43864">
                  <c:v>7.7272042999999999E-2</c:v>
                </c:pt>
                <c:pt idx="43865">
                  <c:v>8.0843768999999996E-2</c:v>
                </c:pt>
                <c:pt idx="43866">
                  <c:v>7.8372359000000003E-2</c:v>
                </c:pt>
                <c:pt idx="43867">
                  <c:v>7.9358675000000004E-2</c:v>
                </c:pt>
                <c:pt idx="43868">
                  <c:v>8.1775226000000006E-2</c:v>
                </c:pt>
                <c:pt idx="43869">
                  <c:v>8.2138455999999999E-2</c:v>
                </c:pt>
                <c:pt idx="43870">
                  <c:v>8.1166937999999994E-2</c:v>
                </c:pt>
                <c:pt idx="43871">
                  <c:v>8.6904845999999994E-2</c:v>
                </c:pt>
                <c:pt idx="43872">
                  <c:v>8.6816966999999995E-2</c:v>
                </c:pt>
                <c:pt idx="43873">
                  <c:v>8.8800519999999994E-2</c:v>
                </c:pt>
                <c:pt idx="43874">
                  <c:v>8.6636699999999997E-2</c:v>
                </c:pt>
                <c:pt idx="43875">
                  <c:v>9.3710399999999999E-2</c:v>
                </c:pt>
                <c:pt idx="43876">
                  <c:v>9.1355637000000003E-2</c:v>
                </c:pt>
                <c:pt idx="43877">
                  <c:v>9.4628841000000005E-2</c:v>
                </c:pt>
                <c:pt idx="43878">
                  <c:v>9.0653278000000004E-2</c:v>
                </c:pt>
                <c:pt idx="43879">
                  <c:v>9.4436422000000006E-2</c:v>
                </c:pt>
                <c:pt idx="43880">
                  <c:v>9.8049805000000004E-2</c:v>
                </c:pt>
                <c:pt idx="43881">
                  <c:v>0.10212726900000001</c:v>
                </c:pt>
                <c:pt idx="43882">
                  <c:v>9.8597250999999997E-2</c:v>
                </c:pt>
                <c:pt idx="43883">
                  <c:v>0.102915831</c:v>
                </c:pt>
                <c:pt idx="43884">
                  <c:v>0.10093284399999999</c:v>
                </c:pt>
                <c:pt idx="43885">
                  <c:v>0.103402629</c:v>
                </c:pt>
                <c:pt idx="43886">
                  <c:v>0.104259901</c:v>
                </c:pt>
                <c:pt idx="43887">
                  <c:v>0.104489982</c:v>
                </c:pt>
                <c:pt idx="43888">
                  <c:v>0.106147796</c:v>
                </c:pt>
                <c:pt idx="43889">
                  <c:v>0.109617956</c:v>
                </c:pt>
                <c:pt idx="43890">
                  <c:v>0.10937907500000001</c:v>
                </c:pt>
                <c:pt idx="43891">
                  <c:v>0.11025961500000001</c:v>
                </c:pt>
                <c:pt idx="43892">
                  <c:v>0.107765026</c:v>
                </c:pt>
                <c:pt idx="43893">
                  <c:v>0.113612555</c:v>
                </c:pt>
                <c:pt idx="43894">
                  <c:v>0.11460245400000001</c:v>
                </c:pt>
                <c:pt idx="43895">
                  <c:v>0.11570438700000001</c:v>
                </c:pt>
                <c:pt idx="43896">
                  <c:v>0.116281234</c:v>
                </c:pt>
                <c:pt idx="43897">
                  <c:v>0.117420524</c:v>
                </c:pt>
                <c:pt idx="43898">
                  <c:v>0.117992572</c:v>
                </c:pt>
                <c:pt idx="43899">
                  <c:v>0.116051957</c:v>
                </c:pt>
                <c:pt idx="43900">
                  <c:v>0.118555598</c:v>
                </c:pt>
                <c:pt idx="43901">
                  <c:v>0.12000943</c:v>
                </c:pt>
                <c:pt idx="43902">
                  <c:v>0.12087149899999999</c:v>
                </c:pt>
                <c:pt idx="43903">
                  <c:v>0.121513963</c:v>
                </c:pt>
                <c:pt idx="43904">
                  <c:v>0.12062579399999999</c:v>
                </c:pt>
                <c:pt idx="43905">
                  <c:v>0.121154442</c:v>
                </c:pt>
                <c:pt idx="43906">
                  <c:v>0.122351006</c:v>
                </c:pt>
                <c:pt idx="43907">
                  <c:v>0.124328338</c:v>
                </c:pt>
                <c:pt idx="43908">
                  <c:v>0.12295547900000001</c:v>
                </c:pt>
                <c:pt idx="43909">
                  <c:v>0.122382686</c:v>
                </c:pt>
                <c:pt idx="43910">
                  <c:v>0.122865513</c:v>
                </c:pt>
                <c:pt idx="43911">
                  <c:v>0.123031639</c:v>
                </c:pt>
                <c:pt idx="43912">
                  <c:v>0.124457233</c:v>
                </c:pt>
                <c:pt idx="43913">
                  <c:v>0.12558800000000001</c:v>
                </c:pt>
                <c:pt idx="43914">
                  <c:v>0.12690386200000001</c:v>
                </c:pt>
                <c:pt idx="43915">
                  <c:v>0.12637440899999999</c:v>
                </c:pt>
                <c:pt idx="43916">
                  <c:v>0.125914216</c:v>
                </c:pt>
                <c:pt idx="43917">
                  <c:v>0.12543343000000001</c:v>
                </c:pt>
                <c:pt idx="43918">
                  <c:v>0.124698937</c:v>
                </c:pt>
                <c:pt idx="43919">
                  <c:v>0.128743619</c:v>
                </c:pt>
                <c:pt idx="43920">
                  <c:v>0.127910301</c:v>
                </c:pt>
                <c:pt idx="43921">
                  <c:v>0.12807042900000001</c:v>
                </c:pt>
                <c:pt idx="43922">
                  <c:v>0.12849840500000001</c:v>
                </c:pt>
                <c:pt idx="43923">
                  <c:v>0.131943271</c:v>
                </c:pt>
                <c:pt idx="43924">
                  <c:v>0.13321439900000001</c:v>
                </c:pt>
                <c:pt idx="43925">
                  <c:v>0.130051315</c:v>
                </c:pt>
                <c:pt idx="43926">
                  <c:v>0.13324044600000001</c:v>
                </c:pt>
                <c:pt idx="43927">
                  <c:v>0.138561711</c:v>
                </c:pt>
                <c:pt idx="43928">
                  <c:v>0.139133215</c:v>
                </c:pt>
                <c:pt idx="43929">
                  <c:v>0.13689254200000001</c:v>
                </c:pt>
                <c:pt idx="43930">
                  <c:v>0.140058503</c:v>
                </c:pt>
                <c:pt idx="43931">
                  <c:v>0.14222358199999999</c:v>
                </c:pt>
                <c:pt idx="43932">
                  <c:v>0.14462734799999999</c:v>
                </c:pt>
                <c:pt idx="43933">
                  <c:v>0.146744177</c:v>
                </c:pt>
                <c:pt idx="43934">
                  <c:v>0.15009284000000001</c:v>
                </c:pt>
                <c:pt idx="43935">
                  <c:v>0.14804762599999999</c:v>
                </c:pt>
                <c:pt idx="43936">
                  <c:v>0.15636788300000001</c:v>
                </c:pt>
                <c:pt idx="43937">
                  <c:v>0.154739663</c:v>
                </c:pt>
                <c:pt idx="43938">
                  <c:v>0.15506856099999999</c:v>
                </c:pt>
                <c:pt idx="43939">
                  <c:v>0.15789720400000001</c:v>
                </c:pt>
                <c:pt idx="43940">
                  <c:v>0.155729651</c:v>
                </c:pt>
                <c:pt idx="43941">
                  <c:v>0.15299446899999999</c:v>
                </c:pt>
                <c:pt idx="43942">
                  <c:v>0.16164389300000001</c:v>
                </c:pt>
                <c:pt idx="43943">
                  <c:v>0.16313601999999999</c:v>
                </c:pt>
                <c:pt idx="43944">
                  <c:v>0.162943214</c:v>
                </c:pt>
                <c:pt idx="43945">
                  <c:v>0.16357176000000001</c:v>
                </c:pt>
                <c:pt idx="43946">
                  <c:v>0.17078573999999999</c:v>
                </c:pt>
                <c:pt idx="43947">
                  <c:v>0.16976302900000001</c:v>
                </c:pt>
                <c:pt idx="43948">
                  <c:v>0.173420355</c:v>
                </c:pt>
                <c:pt idx="43949">
                  <c:v>0.171067789</c:v>
                </c:pt>
                <c:pt idx="43950">
                  <c:v>0.173833758</c:v>
                </c:pt>
                <c:pt idx="43951">
                  <c:v>0.177194402</c:v>
                </c:pt>
                <c:pt idx="43952">
                  <c:v>0.18600148</c:v>
                </c:pt>
                <c:pt idx="43953">
                  <c:v>0.18531145199999999</c:v>
                </c:pt>
                <c:pt idx="43954">
                  <c:v>0.18215693499999999</c:v>
                </c:pt>
                <c:pt idx="43955">
                  <c:v>0.18258829400000001</c:v>
                </c:pt>
                <c:pt idx="43956">
                  <c:v>0.189685881</c:v>
                </c:pt>
                <c:pt idx="43957">
                  <c:v>0.18921890899999999</c:v>
                </c:pt>
                <c:pt idx="43958">
                  <c:v>0.187600762</c:v>
                </c:pt>
                <c:pt idx="43959">
                  <c:v>0.192221791</c:v>
                </c:pt>
                <c:pt idx="43960">
                  <c:v>0.19474513800000001</c:v>
                </c:pt>
                <c:pt idx="43961">
                  <c:v>0.18981738400000001</c:v>
                </c:pt>
                <c:pt idx="43962">
                  <c:v>0.193511724</c:v>
                </c:pt>
                <c:pt idx="43963">
                  <c:v>0.19748680299999999</c:v>
                </c:pt>
                <c:pt idx="43964">
                  <c:v>0.19542685200000001</c:v>
                </c:pt>
                <c:pt idx="43965">
                  <c:v>0.19779248499999999</c:v>
                </c:pt>
                <c:pt idx="43966">
                  <c:v>0.19873285299999999</c:v>
                </c:pt>
                <c:pt idx="43967">
                  <c:v>0.19989793</c:v>
                </c:pt>
                <c:pt idx="43968">
                  <c:v>0.201788247</c:v>
                </c:pt>
                <c:pt idx="43969">
                  <c:v>0.20060613799999999</c:v>
                </c:pt>
                <c:pt idx="43970">
                  <c:v>0.20341311400000001</c:v>
                </c:pt>
                <c:pt idx="43971">
                  <c:v>0.21237257100000001</c:v>
                </c:pt>
                <c:pt idx="43972">
                  <c:v>0.206954375</c:v>
                </c:pt>
                <c:pt idx="43973">
                  <c:v>0.210987598</c:v>
                </c:pt>
                <c:pt idx="43974">
                  <c:v>0.21032606100000001</c:v>
                </c:pt>
                <c:pt idx="43975">
                  <c:v>0.21054123299999999</c:v>
                </c:pt>
                <c:pt idx="43976">
                  <c:v>0.211062685</c:v>
                </c:pt>
                <c:pt idx="43977">
                  <c:v>0.21955749399999999</c:v>
                </c:pt>
                <c:pt idx="43978">
                  <c:v>0.216693521</c:v>
                </c:pt>
                <c:pt idx="43979">
                  <c:v>0.219405666</c:v>
                </c:pt>
                <c:pt idx="43980">
                  <c:v>0.22648328500000001</c:v>
                </c:pt>
                <c:pt idx="43981">
                  <c:v>0.22067530499999999</c:v>
                </c:pt>
                <c:pt idx="43982">
                  <c:v>0.21997703599999999</c:v>
                </c:pt>
                <c:pt idx="43983">
                  <c:v>0.227586076</c:v>
                </c:pt>
                <c:pt idx="43984">
                  <c:v>0.23085776</c:v>
                </c:pt>
                <c:pt idx="43985">
                  <c:v>0.225529656</c:v>
                </c:pt>
                <c:pt idx="43986">
                  <c:v>0.22865965999999999</c:v>
                </c:pt>
                <c:pt idx="43987">
                  <c:v>0.229535192</c:v>
                </c:pt>
                <c:pt idx="43988">
                  <c:v>0.23150220499999999</c:v>
                </c:pt>
                <c:pt idx="43989">
                  <c:v>0.23552289600000001</c:v>
                </c:pt>
                <c:pt idx="43990">
                  <c:v>0.235048592</c:v>
                </c:pt>
                <c:pt idx="43991">
                  <c:v>0.23582303499999999</c:v>
                </c:pt>
                <c:pt idx="43992">
                  <c:v>0.237690702</c:v>
                </c:pt>
                <c:pt idx="43993">
                  <c:v>0.239456579</c:v>
                </c:pt>
                <c:pt idx="43994">
                  <c:v>0.24449820799999999</c:v>
                </c:pt>
                <c:pt idx="43995">
                  <c:v>0.24295643</c:v>
                </c:pt>
                <c:pt idx="43996">
                  <c:v>0.24643717700000001</c:v>
                </c:pt>
                <c:pt idx="43997">
                  <c:v>0.24700137999999999</c:v>
                </c:pt>
                <c:pt idx="43998">
                  <c:v>0.24792736800000001</c:v>
                </c:pt>
                <c:pt idx="43999">
                  <c:v>0.25022664700000002</c:v>
                </c:pt>
                <c:pt idx="44000">
                  <c:v>0.25197634099999999</c:v>
                </c:pt>
                <c:pt idx="44001">
                  <c:v>0.25115174099999998</c:v>
                </c:pt>
                <c:pt idx="44002">
                  <c:v>0.25441786599999999</c:v>
                </c:pt>
                <c:pt idx="44003">
                  <c:v>0.25822377200000002</c:v>
                </c:pt>
                <c:pt idx="44004">
                  <c:v>0.25959342699999999</c:v>
                </c:pt>
                <c:pt idx="44005">
                  <c:v>0.257300794</c:v>
                </c:pt>
                <c:pt idx="44006">
                  <c:v>0.25905314099999999</c:v>
                </c:pt>
                <c:pt idx="44007">
                  <c:v>0.25802981899999999</c:v>
                </c:pt>
                <c:pt idx="44008">
                  <c:v>0.26113238900000002</c:v>
                </c:pt>
                <c:pt idx="44009">
                  <c:v>0.26536944499999998</c:v>
                </c:pt>
                <c:pt idx="44010">
                  <c:v>0.26499551500000001</c:v>
                </c:pt>
                <c:pt idx="44011">
                  <c:v>0.26446998100000002</c:v>
                </c:pt>
                <c:pt idx="44012">
                  <c:v>0.26744553399999998</c:v>
                </c:pt>
                <c:pt idx="44013">
                  <c:v>0.26845341900000003</c:v>
                </c:pt>
                <c:pt idx="44014">
                  <c:v>0.26815992599999999</c:v>
                </c:pt>
                <c:pt idx="44015">
                  <c:v>0.27096503999999999</c:v>
                </c:pt>
                <c:pt idx="44016">
                  <c:v>0.27014187000000001</c:v>
                </c:pt>
                <c:pt idx="44017">
                  <c:v>0.26954531700000001</c:v>
                </c:pt>
                <c:pt idx="44018">
                  <c:v>0.27136236400000002</c:v>
                </c:pt>
                <c:pt idx="44019">
                  <c:v>0.27189767399999998</c:v>
                </c:pt>
                <c:pt idx="44020">
                  <c:v>0.272881716</c:v>
                </c:pt>
                <c:pt idx="44021">
                  <c:v>0.27579978100000002</c:v>
                </c:pt>
                <c:pt idx="44022">
                  <c:v>0.27472972899999998</c:v>
                </c:pt>
                <c:pt idx="44023">
                  <c:v>0.27830064300000001</c:v>
                </c:pt>
                <c:pt idx="44024">
                  <c:v>0.278123289</c:v>
                </c:pt>
                <c:pt idx="44025">
                  <c:v>0.28100338600000002</c:v>
                </c:pt>
                <c:pt idx="44026">
                  <c:v>0.27771279199999999</c:v>
                </c:pt>
                <c:pt idx="44027">
                  <c:v>0.27991259099999999</c:v>
                </c:pt>
                <c:pt idx="44028">
                  <c:v>0.28232541700000002</c:v>
                </c:pt>
                <c:pt idx="44029">
                  <c:v>0.28544244200000002</c:v>
                </c:pt>
                <c:pt idx="44030">
                  <c:v>0.28781399099999999</c:v>
                </c:pt>
                <c:pt idx="44031">
                  <c:v>0.28919050099999999</c:v>
                </c:pt>
                <c:pt idx="44032">
                  <c:v>0.288770527</c:v>
                </c:pt>
                <c:pt idx="44033">
                  <c:v>0.295731246</c:v>
                </c:pt>
                <c:pt idx="44034">
                  <c:v>0.30161711600000002</c:v>
                </c:pt>
                <c:pt idx="44035">
                  <c:v>0.29504549499999999</c:v>
                </c:pt>
                <c:pt idx="44036">
                  <c:v>0.295760036</c:v>
                </c:pt>
                <c:pt idx="44037">
                  <c:v>0.29997250399999997</c:v>
                </c:pt>
                <c:pt idx="44038">
                  <c:v>0.301610351</c:v>
                </c:pt>
                <c:pt idx="44039">
                  <c:v>0.30163481800000003</c:v>
                </c:pt>
                <c:pt idx="44040">
                  <c:v>0.30795317900000002</c:v>
                </c:pt>
                <c:pt idx="44041">
                  <c:v>0.31008854499999999</c:v>
                </c:pt>
                <c:pt idx="44042">
                  <c:v>0.30476966500000002</c:v>
                </c:pt>
                <c:pt idx="44043">
                  <c:v>0.31141671500000001</c:v>
                </c:pt>
                <c:pt idx="44044">
                  <c:v>0.31062337800000001</c:v>
                </c:pt>
                <c:pt idx="44045">
                  <c:v>0.30605763200000002</c:v>
                </c:pt>
                <c:pt idx="44046">
                  <c:v>0.31489557000000001</c:v>
                </c:pt>
                <c:pt idx="44047">
                  <c:v>0.31516540100000001</c:v>
                </c:pt>
                <c:pt idx="44048">
                  <c:v>0.31251606300000001</c:v>
                </c:pt>
                <c:pt idx="44049">
                  <c:v>0.31662824699999997</c:v>
                </c:pt>
                <c:pt idx="44050">
                  <c:v>0.31762799600000002</c:v>
                </c:pt>
                <c:pt idx="44051">
                  <c:v>0.31554430700000002</c:v>
                </c:pt>
                <c:pt idx="44052">
                  <c:v>0.31766098700000001</c:v>
                </c:pt>
                <c:pt idx="44053">
                  <c:v>0.317540288</c:v>
                </c:pt>
                <c:pt idx="44054">
                  <c:v>0.31788971999999999</c:v>
                </c:pt>
                <c:pt idx="44055">
                  <c:v>0.31026515399999999</c:v>
                </c:pt>
                <c:pt idx="44056">
                  <c:v>0.31241089100000002</c:v>
                </c:pt>
                <c:pt idx="44057">
                  <c:v>0.31710752800000003</c:v>
                </c:pt>
                <c:pt idx="44058">
                  <c:v>0.314519465</c:v>
                </c:pt>
                <c:pt idx="44059">
                  <c:v>0.31316047899999999</c:v>
                </c:pt>
                <c:pt idx="44060">
                  <c:v>0.31126242900000001</c:v>
                </c:pt>
                <c:pt idx="44061">
                  <c:v>0.31359952699999999</c:v>
                </c:pt>
                <c:pt idx="44062">
                  <c:v>0.31675085400000003</c:v>
                </c:pt>
                <c:pt idx="44063">
                  <c:v>0.316734344</c:v>
                </c:pt>
                <c:pt idx="44064">
                  <c:v>0.31511595799999997</c:v>
                </c:pt>
                <c:pt idx="44065">
                  <c:v>0.32122647799999998</c:v>
                </c:pt>
                <c:pt idx="44066">
                  <c:v>0.32267043000000001</c:v>
                </c:pt>
                <c:pt idx="44067">
                  <c:v>0.32368424499999998</c:v>
                </c:pt>
                <c:pt idx="44068">
                  <c:v>0.32323658500000002</c:v>
                </c:pt>
                <c:pt idx="44069">
                  <c:v>0.32642331699999999</c:v>
                </c:pt>
                <c:pt idx="44070">
                  <c:v>0.33449006100000001</c:v>
                </c:pt>
                <c:pt idx="44071">
                  <c:v>0.33441340899999999</c:v>
                </c:pt>
                <c:pt idx="44072">
                  <c:v>0.33711627100000002</c:v>
                </c:pt>
                <c:pt idx="44073">
                  <c:v>0.34131112699999999</c:v>
                </c:pt>
                <c:pt idx="44074">
                  <c:v>0.34707128999999998</c:v>
                </c:pt>
                <c:pt idx="44075">
                  <c:v>0.34743771000000001</c:v>
                </c:pt>
                <c:pt idx="44076">
                  <c:v>0.35522586099999998</c:v>
                </c:pt>
                <c:pt idx="44077">
                  <c:v>0.36055114900000002</c:v>
                </c:pt>
                <c:pt idx="44078">
                  <c:v>0.35953941900000003</c:v>
                </c:pt>
                <c:pt idx="44079">
                  <c:v>0.36398127699999999</c:v>
                </c:pt>
                <c:pt idx="44080">
                  <c:v>0.36887988399999999</c:v>
                </c:pt>
                <c:pt idx="44081">
                  <c:v>0.37108022000000002</c:v>
                </c:pt>
                <c:pt idx="44082">
                  <c:v>0.37444967000000001</c:v>
                </c:pt>
                <c:pt idx="44083">
                  <c:v>0.37827271200000001</c:v>
                </c:pt>
                <c:pt idx="44084">
                  <c:v>0.382818192</c:v>
                </c:pt>
                <c:pt idx="44085">
                  <c:v>0.38591432599999997</c:v>
                </c:pt>
                <c:pt idx="44086">
                  <c:v>0.386972129</c:v>
                </c:pt>
                <c:pt idx="44087">
                  <c:v>0.39077431000000001</c:v>
                </c:pt>
                <c:pt idx="44088">
                  <c:v>0.39257755900000002</c:v>
                </c:pt>
                <c:pt idx="44089">
                  <c:v>0.39873740099999999</c:v>
                </c:pt>
                <c:pt idx="44090">
                  <c:v>0.39825511000000002</c:v>
                </c:pt>
                <c:pt idx="44091">
                  <c:v>0.39817327299999999</c:v>
                </c:pt>
                <c:pt idx="44092">
                  <c:v>0.40267401899999999</c:v>
                </c:pt>
                <c:pt idx="44093">
                  <c:v>0.402199686</c:v>
                </c:pt>
                <c:pt idx="44094">
                  <c:v>0.40117409799999998</c:v>
                </c:pt>
                <c:pt idx="44095">
                  <c:v>0.40202104999999999</c:v>
                </c:pt>
                <c:pt idx="44096">
                  <c:v>0.40103113699999998</c:v>
                </c:pt>
                <c:pt idx="44097">
                  <c:v>0.40291330199999997</c:v>
                </c:pt>
                <c:pt idx="44098">
                  <c:v>0.40340492100000003</c:v>
                </c:pt>
                <c:pt idx="44099">
                  <c:v>0.40295606899999997</c:v>
                </c:pt>
                <c:pt idx="44100">
                  <c:v>0.40124019999999999</c:v>
                </c:pt>
                <c:pt idx="44101">
                  <c:v>0.400951952</c:v>
                </c:pt>
                <c:pt idx="44102">
                  <c:v>0.40112504399999999</c:v>
                </c:pt>
                <c:pt idx="44103">
                  <c:v>0.40044769600000002</c:v>
                </c:pt>
                <c:pt idx="44104">
                  <c:v>0.40019842999999999</c:v>
                </c:pt>
                <c:pt idx="44105">
                  <c:v>0.398709178</c:v>
                </c:pt>
                <c:pt idx="44106">
                  <c:v>0.40215718700000003</c:v>
                </c:pt>
                <c:pt idx="44107">
                  <c:v>0.40232455700000003</c:v>
                </c:pt>
                <c:pt idx="44108">
                  <c:v>0.39915487199999999</c:v>
                </c:pt>
                <c:pt idx="44109">
                  <c:v>0.39973998100000002</c:v>
                </c:pt>
                <c:pt idx="44110">
                  <c:v>0.40430888500000001</c:v>
                </c:pt>
                <c:pt idx="44111">
                  <c:v>0.40329137399999998</c:v>
                </c:pt>
                <c:pt idx="44112">
                  <c:v>0.40106284599999997</c:v>
                </c:pt>
                <c:pt idx="44113">
                  <c:v>0.404468834</c:v>
                </c:pt>
                <c:pt idx="44114">
                  <c:v>0.40771734700000001</c:v>
                </c:pt>
                <c:pt idx="44115">
                  <c:v>0.40972703700000002</c:v>
                </c:pt>
                <c:pt idx="44116">
                  <c:v>0.40914860400000003</c:v>
                </c:pt>
                <c:pt idx="44117">
                  <c:v>0.41089808900000002</c:v>
                </c:pt>
                <c:pt idx="44118">
                  <c:v>0.41417565899999997</c:v>
                </c:pt>
                <c:pt idx="44119">
                  <c:v>0.41775813699999997</c:v>
                </c:pt>
                <c:pt idx="44120">
                  <c:v>0.41778558500000001</c:v>
                </c:pt>
                <c:pt idx="44121">
                  <c:v>0.41857501899999999</c:v>
                </c:pt>
                <c:pt idx="44122">
                  <c:v>0.42169863000000002</c:v>
                </c:pt>
                <c:pt idx="44123">
                  <c:v>0.423391819</c:v>
                </c:pt>
                <c:pt idx="44124">
                  <c:v>0.42790481400000002</c:v>
                </c:pt>
                <c:pt idx="44125">
                  <c:v>0.42860123500000002</c:v>
                </c:pt>
                <c:pt idx="44126">
                  <c:v>0.43351292600000002</c:v>
                </c:pt>
                <c:pt idx="44127">
                  <c:v>0.43323320199999998</c:v>
                </c:pt>
                <c:pt idx="44128">
                  <c:v>0.43780928899999999</c:v>
                </c:pt>
                <c:pt idx="44129">
                  <c:v>0.43849021199999999</c:v>
                </c:pt>
                <c:pt idx="44130">
                  <c:v>0.43921515300000002</c:v>
                </c:pt>
                <c:pt idx="44131">
                  <c:v>0.44446945199999999</c:v>
                </c:pt>
                <c:pt idx="44132">
                  <c:v>0.44291150600000001</c:v>
                </c:pt>
                <c:pt idx="44133">
                  <c:v>0.44346311700000002</c:v>
                </c:pt>
                <c:pt idx="44134">
                  <c:v>0.44657582000000001</c:v>
                </c:pt>
                <c:pt idx="44135">
                  <c:v>0.44661566600000002</c:v>
                </c:pt>
                <c:pt idx="44136">
                  <c:v>0.44835203899999998</c:v>
                </c:pt>
                <c:pt idx="44137">
                  <c:v>0.44961538899999998</c:v>
                </c:pt>
                <c:pt idx="44138">
                  <c:v>0.44914665799999998</c:v>
                </c:pt>
                <c:pt idx="44139">
                  <c:v>0.44960045799999998</c:v>
                </c:pt>
                <c:pt idx="44140">
                  <c:v>0.45299276700000002</c:v>
                </c:pt>
                <c:pt idx="44141">
                  <c:v>0.45090871999999999</c:v>
                </c:pt>
                <c:pt idx="44142">
                  <c:v>0.45217132599999998</c:v>
                </c:pt>
                <c:pt idx="44143">
                  <c:v>0.45338052499999998</c:v>
                </c:pt>
                <c:pt idx="44144">
                  <c:v>0.45362529200000001</c:v>
                </c:pt>
                <c:pt idx="44145">
                  <c:v>0.45209306500000002</c:v>
                </c:pt>
                <c:pt idx="44146">
                  <c:v>0.45279428399999999</c:v>
                </c:pt>
                <c:pt idx="44147">
                  <c:v>0.452731669</c:v>
                </c:pt>
                <c:pt idx="44148">
                  <c:v>0.45079582899999998</c:v>
                </c:pt>
                <c:pt idx="44149">
                  <c:v>0.45395702100000002</c:v>
                </c:pt>
                <c:pt idx="44150">
                  <c:v>0.452459008</c:v>
                </c:pt>
                <c:pt idx="44151">
                  <c:v>0.44902110099999998</c:v>
                </c:pt>
                <c:pt idx="44152">
                  <c:v>0.45361933100000001</c:v>
                </c:pt>
                <c:pt idx="44153">
                  <c:v>0.44819963000000002</c:v>
                </c:pt>
                <c:pt idx="44154">
                  <c:v>0.45305535200000002</c:v>
                </c:pt>
                <c:pt idx="44155">
                  <c:v>0.45151266499999998</c:v>
                </c:pt>
                <c:pt idx="44156">
                  <c:v>0.44964364200000001</c:v>
                </c:pt>
                <c:pt idx="44157">
                  <c:v>0.45113015200000001</c:v>
                </c:pt>
                <c:pt idx="44158">
                  <c:v>0.45345190200000002</c:v>
                </c:pt>
                <c:pt idx="44159">
                  <c:v>0.45164471899999997</c:v>
                </c:pt>
                <c:pt idx="44160">
                  <c:v>0.45384260999999998</c:v>
                </c:pt>
                <c:pt idx="44161">
                  <c:v>0.45296302399999999</c:v>
                </c:pt>
                <c:pt idx="44162">
                  <c:v>0.45655483000000002</c:v>
                </c:pt>
                <c:pt idx="44163">
                  <c:v>0.456094891</c:v>
                </c:pt>
                <c:pt idx="44164">
                  <c:v>0.45539900700000002</c:v>
                </c:pt>
                <c:pt idx="44165">
                  <c:v>0.45722201499999998</c:v>
                </c:pt>
                <c:pt idx="44166">
                  <c:v>0.45895039999999998</c:v>
                </c:pt>
                <c:pt idx="44167">
                  <c:v>0.460951149</c:v>
                </c:pt>
                <c:pt idx="44168">
                  <c:v>0.46244785199999999</c:v>
                </c:pt>
                <c:pt idx="44169">
                  <c:v>0.465063542</c:v>
                </c:pt>
                <c:pt idx="44170">
                  <c:v>0.46474370399999998</c:v>
                </c:pt>
                <c:pt idx="44171">
                  <c:v>0.46657231500000002</c:v>
                </c:pt>
                <c:pt idx="44172">
                  <c:v>0.46520477500000001</c:v>
                </c:pt>
                <c:pt idx="44173">
                  <c:v>0.46915540100000003</c:v>
                </c:pt>
                <c:pt idx="44174">
                  <c:v>0.46899694199999997</c:v>
                </c:pt>
                <c:pt idx="44175">
                  <c:v>0.47015810000000002</c:v>
                </c:pt>
                <c:pt idx="44176">
                  <c:v>0.46935486799999998</c:v>
                </c:pt>
                <c:pt idx="44177">
                  <c:v>0.47614473099999999</c:v>
                </c:pt>
                <c:pt idx="44178">
                  <c:v>0.47778922299999999</c:v>
                </c:pt>
                <c:pt idx="44179">
                  <c:v>0.47723683700000002</c:v>
                </c:pt>
                <c:pt idx="44180">
                  <c:v>0.47926190499999999</c:v>
                </c:pt>
                <c:pt idx="44181">
                  <c:v>0.477737099</c:v>
                </c:pt>
                <c:pt idx="44182">
                  <c:v>0.47760129000000001</c:v>
                </c:pt>
                <c:pt idx="44183">
                  <c:v>0.48086327299999998</c:v>
                </c:pt>
                <c:pt idx="44184">
                  <c:v>0.479815871</c:v>
                </c:pt>
                <c:pt idx="44185">
                  <c:v>0.48222005400000001</c:v>
                </c:pt>
                <c:pt idx="44186">
                  <c:v>0.48280251000000002</c:v>
                </c:pt>
                <c:pt idx="44187">
                  <c:v>0.48103135800000002</c:v>
                </c:pt>
                <c:pt idx="44188">
                  <c:v>0.48040258899999999</c:v>
                </c:pt>
                <c:pt idx="44189">
                  <c:v>0.48318958299999998</c:v>
                </c:pt>
                <c:pt idx="44190">
                  <c:v>0.480913639</c:v>
                </c:pt>
                <c:pt idx="44191">
                  <c:v>0.48239871899999998</c:v>
                </c:pt>
                <c:pt idx="44192">
                  <c:v>0.480798155</c:v>
                </c:pt>
                <c:pt idx="44193">
                  <c:v>0.480486631</c:v>
                </c:pt>
                <c:pt idx="44194">
                  <c:v>0.48226028700000001</c:v>
                </c:pt>
                <c:pt idx="44195">
                  <c:v>0.47722646600000002</c:v>
                </c:pt>
                <c:pt idx="44196">
                  <c:v>0.47900414499999999</c:v>
                </c:pt>
                <c:pt idx="44197">
                  <c:v>0.47839662399999999</c:v>
                </c:pt>
                <c:pt idx="44198">
                  <c:v>0.47745198</c:v>
                </c:pt>
                <c:pt idx="44199">
                  <c:v>0.47768053399999999</c:v>
                </c:pt>
                <c:pt idx="44200">
                  <c:v>0.47378405899999998</c:v>
                </c:pt>
                <c:pt idx="44201">
                  <c:v>0.47103959299999998</c:v>
                </c:pt>
                <c:pt idx="44202">
                  <c:v>0.471399397</c:v>
                </c:pt>
                <c:pt idx="44203">
                  <c:v>0.47042116499999997</c:v>
                </c:pt>
                <c:pt idx="44204">
                  <c:v>0.47082385399999999</c:v>
                </c:pt>
                <c:pt idx="44205">
                  <c:v>0.46711531299999998</c:v>
                </c:pt>
                <c:pt idx="44206">
                  <c:v>0.46849110700000002</c:v>
                </c:pt>
                <c:pt idx="44207">
                  <c:v>0.465993822</c:v>
                </c:pt>
                <c:pt idx="44208">
                  <c:v>0.46550673199999998</c:v>
                </c:pt>
                <c:pt idx="44209">
                  <c:v>0.46508860600000002</c:v>
                </c:pt>
                <c:pt idx="44210">
                  <c:v>0.46462228900000002</c:v>
                </c:pt>
                <c:pt idx="44211">
                  <c:v>0.46472457099999998</c:v>
                </c:pt>
                <c:pt idx="44212">
                  <c:v>0.46624735</c:v>
                </c:pt>
                <c:pt idx="44213">
                  <c:v>0.46034035099999998</c:v>
                </c:pt>
                <c:pt idx="44214">
                  <c:v>0.46267595900000003</c:v>
                </c:pt>
                <c:pt idx="44215">
                  <c:v>0.46376958499999998</c:v>
                </c:pt>
                <c:pt idx="44216">
                  <c:v>0.45899748800000001</c:v>
                </c:pt>
                <c:pt idx="44217">
                  <c:v>0.456867248</c:v>
                </c:pt>
                <c:pt idx="44218">
                  <c:v>0.45744544300000001</c:v>
                </c:pt>
                <c:pt idx="44219">
                  <c:v>0.457954735</c:v>
                </c:pt>
                <c:pt idx="44220">
                  <c:v>0.45938140199999999</c:v>
                </c:pt>
                <c:pt idx="44221">
                  <c:v>0.45952701600000001</c:v>
                </c:pt>
                <c:pt idx="44222">
                  <c:v>0.46009212700000002</c:v>
                </c:pt>
                <c:pt idx="44223">
                  <c:v>0.457163453</c:v>
                </c:pt>
                <c:pt idx="44224">
                  <c:v>0.45612773299999998</c:v>
                </c:pt>
                <c:pt idx="44225">
                  <c:v>0.45547211199999998</c:v>
                </c:pt>
                <c:pt idx="44226">
                  <c:v>0.45288619400000002</c:v>
                </c:pt>
                <c:pt idx="44227">
                  <c:v>0.450237006</c:v>
                </c:pt>
                <c:pt idx="44228">
                  <c:v>0.45369300200000001</c:v>
                </c:pt>
                <c:pt idx="44229">
                  <c:v>0.44947811999999998</c:v>
                </c:pt>
                <c:pt idx="44230">
                  <c:v>0.44900301100000001</c:v>
                </c:pt>
                <c:pt idx="44231">
                  <c:v>0.44858080099999997</c:v>
                </c:pt>
                <c:pt idx="44232">
                  <c:v>0.44894564199999998</c:v>
                </c:pt>
                <c:pt idx="44233">
                  <c:v>0.44613379199999997</c:v>
                </c:pt>
                <c:pt idx="44234">
                  <c:v>0.44469675400000003</c:v>
                </c:pt>
                <c:pt idx="44235">
                  <c:v>0.44269171400000001</c:v>
                </c:pt>
                <c:pt idx="44236">
                  <c:v>0.43993079699999998</c:v>
                </c:pt>
                <c:pt idx="44237">
                  <c:v>0.43971934899999998</c:v>
                </c:pt>
                <c:pt idx="44238">
                  <c:v>0.43617788000000002</c:v>
                </c:pt>
                <c:pt idx="44239">
                  <c:v>0.43685415399999999</c:v>
                </c:pt>
                <c:pt idx="44240">
                  <c:v>0.433500677</c:v>
                </c:pt>
                <c:pt idx="44241">
                  <c:v>0.43318742500000001</c:v>
                </c:pt>
                <c:pt idx="44242">
                  <c:v>0.42657157800000001</c:v>
                </c:pt>
                <c:pt idx="44243">
                  <c:v>0.425779462</c:v>
                </c:pt>
                <c:pt idx="44244">
                  <c:v>0.42576640799999999</c:v>
                </c:pt>
                <c:pt idx="44245">
                  <c:v>0.42428764699999999</c:v>
                </c:pt>
                <c:pt idx="44246">
                  <c:v>0.42337763299999998</c:v>
                </c:pt>
                <c:pt idx="44247">
                  <c:v>0.41642171100000003</c:v>
                </c:pt>
                <c:pt idx="44248">
                  <c:v>0.41978183400000002</c:v>
                </c:pt>
                <c:pt idx="44249">
                  <c:v>0.41635382199999998</c:v>
                </c:pt>
                <c:pt idx="44250">
                  <c:v>0.41457614300000001</c:v>
                </c:pt>
                <c:pt idx="44251">
                  <c:v>0.410698324</c:v>
                </c:pt>
                <c:pt idx="44252">
                  <c:v>0.40821972499999998</c:v>
                </c:pt>
                <c:pt idx="44253">
                  <c:v>0.40945035200000002</c:v>
                </c:pt>
                <c:pt idx="44254">
                  <c:v>0.40424466100000001</c:v>
                </c:pt>
                <c:pt idx="44255">
                  <c:v>0.40432888299999997</c:v>
                </c:pt>
                <c:pt idx="44256">
                  <c:v>0.40221992099999998</c:v>
                </c:pt>
                <c:pt idx="44257">
                  <c:v>0.40307617200000001</c:v>
                </c:pt>
                <c:pt idx="44258">
                  <c:v>0.39999970800000001</c:v>
                </c:pt>
                <c:pt idx="44259">
                  <c:v>0.39792418499999999</c:v>
                </c:pt>
                <c:pt idx="44260">
                  <c:v>0.39391505700000001</c:v>
                </c:pt>
                <c:pt idx="44261">
                  <c:v>0.39525073799999999</c:v>
                </c:pt>
                <c:pt idx="44262">
                  <c:v>0.39653649899999999</c:v>
                </c:pt>
                <c:pt idx="44263">
                  <c:v>0.39318004299999998</c:v>
                </c:pt>
                <c:pt idx="44264">
                  <c:v>0.39217415500000002</c:v>
                </c:pt>
                <c:pt idx="44265">
                  <c:v>0.39181301000000002</c:v>
                </c:pt>
                <c:pt idx="44266">
                  <c:v>0.38823321500000002</c:v>
                </c:pt>
                <c:pt idx="44267">
                  <c:v>0.387227088</c:v>
                </c:pt>
                <c:pt idx="44268">
                  <c:v>0.38660681200000002</c:v>
                </c:pt>
                <c:pt idx="44269">
                  <c:v>0.38367852600000002</c:v>
                </c:pt>
                <c:pt idx="44270">
                  <c:v>0.38324683900000001</c:v>
                </c:pt>
                <c:pt idx="44271">
                  <c:v>0.38102629799999999</c:v>
                </c:pt>
                <c:pt idx="44272">
                  <c:v>0.377637416</c:v>
                </c:pt>
                <c:pt idx="44273">
                  <c:v>0.37536972800000001</c:v>
                </c:pt>
                <c:pt idx="44274">
                  <c:v>0.37544542600000003</c:v>
                </c:pt>
                <c:pt idx="44275">
                  <c:v>0.37936070599999999</c:v>
                </c:pt>
                <c:pt idx="44276">
                  <c:v>0.37512788200000002</c:v>
                </c:pt>
                <c:pt idx="44277">
                  <c:v>0.37367051800000001</c:v>
                </c:pt>
                <c:pt idx="44278">
                  <c:v>0.37389847599999998</c:v>
                </c:pt>
                <c:pt idx="44279">
                  <c:v>0.371936023</c:v>
                </c:pt>
                <c:pt idx="44280">
                  <c:v>0.37245109700000001</c:v>
                </c:pt>
                <c:pt idx="44281">
                  <c:v>0.371059835</c:v>
                </c:pt>
                <c:pt idx="44282">
                  <c:v>0.36883610500000003</c:v>
                </c:pt>
                <c:pt idx="44283">
                  <c:v>0.36853581699999999</c:v>
                </c:pt>
                <c:pt idx="44284">
                  <c:v>0.37320673500000001</c:v>
                </c:pt>
                <c:pt idx="44285">
                  <c:v>0.36606296900000002</c:v>
                </c:pt>
                <c:pt idx="44286">
                  <c:v>0.36632743499999998</c:v>
                </c:pt>
                <c:pt idx="44287">
                  <c:v>0.36538386299999998</c:v>
                </c:pt>
                <c:pt idx="44288">
                  <c:v>0.36646431699999998</c:v>
                </c:pt>
                <c:pt idx="44289">
                  <c:v>0.36991745199999998</c:v>
                </c:pt>
                <c:pt idx="44290">
                  <c:v>0.36621564600000001</c:v>
                </c:pt>
                <c:pt idx="44291">
                  <c:v>0.36624187200000002</c:v>
                </c:pt>
                <c:pt idx="44292">
                  <c:v>0.366763055</c:v>
                </c:pt>
                <c:pt idx="44293">
                  <c:v>0.36587873100000001</c:v>
                </c:pt>
                <c:pt idx="44294">
                  <c:v>0.36667209899999997</c:v>
                </c:pt>
                <c:pt idx="44295">
                  <c:v>0.36408498900000003</c:v>
                </c:pt>
                <c:pt idx="44296">
                  <c:v>0.36612361700000001</c:v>
                </c:pt>
                <c:pt idx="44297">
                  <c:v>0.36485615399999999</c:v>
                </c:pt>
                <c:pt idx="44298">
                  <c:v>0.36104890699999997</c:v>
                </c:pt>
                <c:pt idx="44299">
                  <c:v>0.35976597700000001</c:v>
                </c:pt>
                <c:pt idx="44300">
                  <c:v>0.36101049200000002</c:v>
                </c:pt>
                <c:pt idx="44301">
                  <c:v>0.36186349400000001</c:v>
                </c:pt>
                <c:pt idx="44302">
                  <c:v>0.35817474100000002</c:v>
                </c:pt>
                <c:pt idx="44303">
                  <c:v>0.35695773400000003</c:v>
                </c:pt>
                <c:pt idx="44304">
                  <c:v>0.35698968199999997</c:v>
                </c:pt>
                <c:pt idx="44305">
                  <c:v>0.35612314900000003</c:v>
                </c:pt>
                <c:pt idx="44306">
                  <c:v>0.35557720100000001</c:v>
                </c:pt>
                <c:pt idx="44307">
                  <c:v>0.353434741</c:v>
                </c:pt>
                <c:pt idx="44308">
                  <c:v>0.35105547300000001</c:v>
                </c:pt>
                <c:pt idx="44309">
                  <c:v>0.34799569800000002</c:v>
                </c:pt>
                <c:pt idx="44310">
                  <c:v>0.34430429299999998</c:v>
                </c:pt>
                <c:pt idx="44311">
                  <c:v>0.34513339399999998</c:v>
                </c:pt>
                <c:pt idx="44312">
                  <c:v>0.33881050299999999</c:v>
                </c:pt>
                <c:pt idx="44313">
                  <c:v>0.34047687100000001</c:v>
                </c:pt>
                <c:pt idx="44314">
                  <c:v>0.33879774800000001</c:v>
                </c:pt>
                <c:pt idx="44315">
                  <c:v>0.34053608800000001</c:v>
                </c:pt>
                <c:pt idx="44316">
                  <c:v>0.33773630900000001</c:v>
                </c:pt>
                <c:pt idx="44317">
                  <c:v>0.33549183599999999</c:v>
                </c:pt>
                <c:pt idx="44318">
                  <c:v>0.33074581600000003</c:v>
                </c:pt>
                <c:pt idx="44319">
                  <c:v>0.33263024699999999</c:v>
                </c:pt>
                <c:pt idx="44320">
                  <c:v>0.33018144999999999</c:v>
                </c:pt>
                <c:pt idx="44321">
                  <c:v>0.333308995</c:v>
                </c:pt>
                <c:pt idx="44322">
                  <c:v>0.330780566</c:v>
                </c:pt>
                <c:pt idx="44323">
                  <c:v>0.32869526700000001</c:v>
                </c:pt>
                <c:pt idx="44324">
                  <c:v>0.33005720399999999</c:v>
                </c:pt>
                <c:pt idx="44325">
                  <c:v>0.329433262</c:v>
                </c:pt>
                <c:pt idx="44326">
                  <c:v>0.32816028600000002</c:v>
                </c:pt>
                <c:pt idx="44327">
                  <c:v>0.32543838000000003</c:v>
                </c:pt>
                <c:pt idx="44328">
                  <c:v>0.33021181799999999</c:v>
                </c:pt>
                <c:pt idx="44329">
                  <c:v>0.32989960899999998</c:v>
                </c:pt>
                <c:pt idx="44330">
                  <c:v>0.32871767899999998</c:v>
                </c:pt>
                <c:pt idx="44331">
                  <c:v>0.326827914</c:v>
                </c:pt>
                <c:pt idx="44332">
                  <c:v>0.32717225</c:v>
                </c:pt>
                <c:pt idx="44333">
                  <c:v>0.328421146</c:v>
                </c:pt>
                <c:pt idx="44334">
                  <c:v>0.32743525499999998</c:v>
                </c:pt>
                <c:pt idx="44335">
                  <c:v>0.32681566499999998</c:v>
                </c:pt>
                <c:pt idx="44336">
                  <c:v>0.32589927299999999</c:v>
                </c:pt>
                <c:pt idx="44337">
                  <c:v>0.326541305</c:v>
                </c:pt>
                <c:pt idx="44338">
                  <c:v>0.326221704</c:v>
                </c:pt>
                <c:pt idx="44339">
                  <c:v>0.32550024999999999</c:v>
                </c:pt>
                <c:pt idx="44340">
                  <c:v>0.32608267699999999</c:v>
                </c:pt>
                <c:pt idx="44341">
                  <c:v>0.32558819700000002</c:v>
                </c:pt>
                <c:pt idx="44342">
                  <c:v>0.32658821300000002</c:v>
                </c:pt>
                <c:pt idx="44343">
                  <c:v>0.32399988200000002</c:v>
                </c:pt>
                <c:pt idx="44344">
                  <c:v>0.32425525799999999</c:v>
                </c:pt>
                <c:pt idx="44345">
                  <c:v>0.32267189000000002</c:v>
                </c:pt>
                <c:pt idx="44346">
                  <c:v>0.32366684099999998</c:v>
                </c:pt>
                <c:pt idx="44347">
                  <c:v>0.32223126299999999</c:v>
                </c:pt>
                <c:pt idx="44348">
                  <c:v>0.32084110399999999</c:v>
                </c:pt>
                <c:pt idx="44349">
                  <c:v>0.32415297599999998</c:v>
                </c:pt>
                <c:pt idx="44350">
                  <c:v>0.32181578900000002</c:v>
                </c:pt>
                <c:pt idx="44351">
                  <c:v>0.32195451899999999</c:v>
                </c:pt>
                <c:pt idx="44352">
                  <c:v>0.31785991800000002</c:v>
                </c:pt>
                <c:pt idx="44353">
                  <c:v>0.31623750900000003</c:v>
                </c:pt>
                <c:pt idx="44354">
                  <c:v>0.31543484300000002</c:v>
                </c:pt>
                <c:pt idx="44355">
                  <c:v>0.31466719500000001</c:v>
                </c:pt>
                <c:pt idx="44356">
                  <c:v>0.31338301299999999</c:v>
                </c:pt>
                <c:pt idx="44357">
                  <c:v>0.31236308800000001</c:v>
                </c:pt>
                <c:pt idx="44358">
                  <c:v>0.30994999400000001</c:v>
                </c:pt>
                <c:pt idx="44359">
                  <c:v>0.30967792900000002</c:v>
                </c:pt>
                <c:pt idx="44360">
                  <c:v>0.30842626099999998</c:v>
                </c:pt>
                <c:pt idx="44361">
                  <c:v>0.30786398100000001</c:v>
                </c:pt>
                <c:pt idx="44362">
                  <c:v>0.305430382</c:v>
                </c:pt>
                <c:pt idx="44363">
                  <c:v>0.30599293100000002</c:v>
                </c:pt>
                <c:pt idx="44364">
                  <c:v>0.30329886099999998</c:v>
                </c:pt>
                <c:pt idx="44365">
                  <c:v>0.30118256799999998</c:v>
                </c:pt>
                <c:pt idx="44366">
                  <c:v>0.29817959700000002</c:v>
                </c:pt>
                <c:pt idx="44367">
                  <c:v>0.29577311899999997</c:v>
                </c:pt>
                <c:pt idx="44368">
                  <c:v>0.29612198499999998</c:v>
                </c:pt>
                <c:pt idx="44369">
                  <c:v>0.29370397300000001</c:v>
                </c:pt>
                <c:pt idx="44370">
                  <c:v>0.291691959</c:v>
                </c:pt>
                <c:pt idx="44371">
                  <c:v>0.29187631600000002</c:v>
                </c:pt>
                <c:pt idx="44372">
                  <c:v>0.290322095</c:v>
                </c:pt>
                <c:pt idx="44373">
                  <c:v>0.29284495100000002</c:v>
                </c:pt>
                <c:pt idx="44374">
                  <c:v>0.28832212099999999</c:v>
                </c:pt>
                <c:pt idx="44375">
                  <c:v>0.28509604900000002</c:v>
                </c:pt>
                <c:pt idx="44376">
                  <c:v>0.28904500599999999</c:v>
                </c:pt>
                <c:pt idx="44377">
                  <c:v>0.288650185</c:v>
                </c:pt>
                <c:pt idx="44378">
                  <c:v>0.28621020899999999</c:v>
                </c:pt>
                <c:pt idx="44379">
                  <c:v>0.28641837799999997</c:v>
                </c:pt>
                <c:pt idx="44380">
                  <c:v>0.283622861</c:v>
                </c:pt>
                <c:pt idx="44381">
                  <c:v>0.28186941100000001</c:v>
                </c:pt>
                <c:pt idx="44382">
                  <c:v>0.281018555</c:v>
                </c:pt>
                <c:pt idx="44383">
                  <c:v>0.28067308699999999</c:v>
                </c:pt>
                <c:pt idx="44384">
                  <c:v>0.27923178700000001</c:v>
                </c:pt>
                <c:pt idx="44385">
                  <c:v>0.27735394200000002</c:v>
                </c:pt>
                <c:pt idx="44386">
                  <c:v>0.275463611</c:v>
                </c:pt>
                <c:pt idx="44387">
                  <c:v>0.27629664500000001</c:v>
                </c:pt>
                <c:pt idx="44388">
                  <c:v>0.27321991299999998</c:v>
                </c:pt>
                <c:pt idx="44389">
                  <c:v>0.27234554300000002</c:v>
                </c:pt>
                <c:pt idx="44390">
                  <c:v>0.26916652899999999</c:v>
                </c:pt>
                <c:pt idx="44391">
                  <c:v>0.26988226199999998</c:v>
                </c:pt>
                <c:pt idx="44392">
                  <c:v>0.266168505</c:v>
                </c:pt>
                <c:pt idx="44393">
                  <c:v>0.26479554199999999</c:v>
                </c:pt>
                <c:pt idx="44394">
                  <c:v>0.26125991300000001</c:v>
                </c:pt>
                <c:pt idx="44395">
                  <c:v>0.25907698299999998</c:v>
                </c:pt>
                <c:pt idx="44396">
                  <c:v>0.26006156200000002</c:v>
                </c:pt>
                <c:pt idx="44397">
                  <c:v>0.255394697</c:v>
                </c:pt>
                <c:pt idx="44398">
                  <c:v>0.25501438999999998</c:v>
                </c:pt>
                <c:pt idx="44399">
                  <c:v>0.24989444</c:v>
                </c:pt>
                <c:pt idx="44400">
                  <c:v>0.248794034</c:v>
                </c:pt>
                <c:pt idx="44401">
                  <c:v>0.24650886699999999</c:v>
                </c:pt>
                <c:pt idx="44402">
                  <c:v>0.24560606500000001</c:v>
                </c:pt>
                <c:pt idx="44403">
                  <c:v>0.241889566</c:v>
                </c:pt>
                <c:pt idx="44404">
                  <c:v>0.23817685199999999</c:v>
                </c:pt>
                <c:pt idx="44405">
                  <c:v>0.24000291500000001</c:v>
                </c:pt>
                <c:pt idx="44406">
                  <c:v>0.239022866</c:v>
                </c:pt>
                <c:pt idx="44407">
                  <c:v>0.234495386</c:v>
                </c:pt>
                <c:pt idx="44408">
                  <c:v>0.23200879999999999</c:v>
                </c:pt>
                <c:pt idx="44409">
                  <c:v>0.22554734300000001</c:v>
                </c:pt>
                <c:pt idx="44410">
                  <c:v>0.22760702699999999</c:v>
                </c:pt>
                <c:pt idx="44411">
                  <c:v>0.22543580799999999</c:v>
                </c:pt>
                <c:pt idx="44412">
                  <c:v>0.22125384200000001</c:v>
                </c:pt>
                <c:pt idx="44413">
                  <c:v>0.22071281100000001</c:v>
                </c:pt>
                <c:pt idx="44414">
                  <c:v>0.21895432500000001</c:v>
                </c:pt>
                <c:pt idx="44415">
                  <c:v>0.220028907</c:v>
                </c:pt>
                <c:pt idx="44416">
                  <c:v>0.21291294699999999</c:v>
                </c:pt>
                <c:pt idx="44417">
                  <c:v>0.21219243099999999</c:v>
                </c:pt>
                <c:pt idx="44418">
                  <c:v>0.21269977100000001</c:v>
                </c:pt>
                <c:pt idx="44419">
                  <c:v>0.209040165</c:v>
                </c:pt>
                <c:pt idx="44420">
                  <c:v>0.210694253</c:v>
                </c:pt>
                <c:pt idx="44421">
                  <c:v>0.20822237399999999</c:v>
                </c:pt>
                <c:pt idx="44422">
                  <c:v>0.208299339</c:v>
                </c:pt>
                <c:pt idx="44423">
                  <c:v>0.206019863</c:v>
                </c:pt>
                <c:pt idx="44424">
                  <c:v>0.203478143</c:v>
                </c:pt>
                <c:pt idx="44425">
                  <c:v>0.20321704400000001</c:v>
                </c:pt>
                <c:pt idx="44426">
                  <c:v>0.20164497200000001</c:v>
                </c:pt>
                <c:pt idx="44427">
                  <c:v>0.20200555000000001</c:v>
                </c:pt>
                <c:pt idx="44428">
                  <c:v>0.198476598</c:v>
                </c:pt>
                <c:pt idx="44429">
                  <c:v>0.19663983600000001</c:v>
                </c:pt>
                <c:pt idx="44430">
                  <c:v>0.196855009</c:v>
                </c:pt>
                <c:pt idx="44431">
                  <c:v>0.19887186600000001</c:v>
                </c:pt>
                <c:pt idx="44432">
                  <c:v>0.194667011</c:v>
                </c:pt>
                <c:pt idx="44433">
                  <c:v>0.19543769999999999</c:v>
                </c:pt>
                <c:pt idx="44434">
                  <c:v>0.194490686</c:v>
                </c:pt>
                <c:pt idx="44435">
                  <c:v>0.195401043</c:v>
                </c:pt>
                <c:pt idx="44436">
                  <c:v>0.19159990499999999</c:v>
                </c:pt>
                <c:pt idx="44437">
                  <c:v>0.190010026</c:v>
                </c:pt>
                <c:pt idx="44438">
                  <c:v>0.188674182</c:v>
                </c:pt>
                <c:pt idx="44439">
                  <c:v>0.186616853</c:v>
                </c:pt>
                <c:pt idx="44440">
                  <c:v>0.18989466099999999</c:v>
                </c:pt>
                <c:pt idx="44441">
                  <c:v>0.18725085299999999</c:v>
                </c:pt>
                <c:pt idx="44442">
                  <c:v>0.18482205299999999</c:v>
                </c:pt>
                <c:pt idx="44443">
                  <c:v>0.18311211499999999</c:v>
                </c:pt>
                <c:pt idx="44444">
                  <c:v>0.18268440699999999</c:v>
                </c:pt>
                <c:pt idx="44445">
                  <c:v>0.18207794399999999</c:v>
                </c:pt>
                <c:pt idx="44446">
                  <c:v>0.18289393200000001</c:v>
                </c:pt>
                <c:pt idx="44447">
                  <c:v>0.181203753</c:v>
                </c:pt>
                <c:pt idx="44448">
                  <c:v>0.17917682200000001</c:v>
                </c:pt>
                <c:pt idx="44449">
                  <c:v>0.17975817599999999</c:v>
                </c:pt>
                <c:pt idx="44450">
                  <c:v>0.179021552</c:v>
                </c:pt>
                <c:pt idx="44451">
                  <c:v>0.17614370600000001</c:v>
                </c:pt>
                <c:pt idx="44452">
                  <c:v>0.17558284099999999</c:v>
                </c:pt>
                <c:pt idx="44453">
                  <c:v>0.174944654</c:v>
                </c:pt>
                <c:pt idx="44454">
                  <c:v>0.17303623300000001</c:v>
                </c:pt>
                <c:pt idx="44455">
                  <c:v>0.17167913900000001</c:v>
                </c:pt>
                <c:pt idx="44456">
                  <c:v>0.17176941000000001</c:v>
                </c:pt>
                <c:pt idx="44457">
                  <c:v>0.16966521700000001</c:v>
                </c:pt>
                <c:pt idx="44458">
                  <c:v>0.169507563</c:v>
                </c:pt>
                <c:pt idx="44459">
                  <c:v>0.16829566700000001</c:v>
                </c:pt>
                <c:pt idx="44460">
                  <c:v>0.16869221600000001</c:v>
                </c:pt>
                <c:pt idx="44461">
                  <c:v>0.166832864</c:v>
                </c:pt>
                <c:pt idx="44462">
                  <c:v>0.164043725</c:v>
                </c:pt>
                <c:pt idx="44463">
                  <c:v>0.16418933899999999</c:v>
                </c:pt>
                <c:pt idx="44464">
                  <c:v>0.16372488399999999</c:v>
                </c:pt>
                <c:pt idx="44465">
                  <c:v>0.159014925</c:v>
                </c:pt>
                <c:pt idx="44466">
                  <c:v>0.159833848</c:v>
                </c:pt>
                <c:pt idx="44467">
                  <c:v>0.156421274</c:v>
                </c:pt>
                <c:pt idx="44468">
                  <c:v>0.155216992</c:v>
                </c:pt>
                <c:pt idx="44469">
                  <c:v>0.15687672799999999</c:v>
                </c:pt>
                <c:pt idx="44470">
                  <c:v>0.15448547900000001</c:v>
                </c:pt>
                <c:pt idx="44471">
                  <c:v>0.15120022</c:v>
                </c:pt>
                <c:pt idx="44472">
                  <c:v>0.15264898499999999</c:v>
                </c:pt>
                <c:pt idx="44473">
                  <c:v>0.15029315700000001</c:v>
                </c:pt>
                <c:pt idx="44474">
                  <c:v>0.15043138</c:v>
                </c:pt>
                <c:pt idx="44475">
                  <c:v>0.14915034199999999</c:v>
                </c:pt>
                <c:pt idx="44476">
                  <c:v>0.14582350899999999</c:v>
                </c:pt>
                <c:pt idx="44477">
                  <c:v>0.14577500500000001</c:v>
                </c:pt>
                <c:pt idx="44478">
                  <c:v>0.14741578699999999</c:v>
                </c:pt>
                <c:pt idx="44479">
                  <c:v>0.14696778399999999</c:v>
                </c:pt>
                <c:pt idx="44480">
                  <c:v>0.14431127899999999</c:v>
                </c:pt>
                <c:pt idx="44481">
                  <c:v>0.14510941499999999</c:v>
                </c:pt>
                <c:pt idx="44482">
                  <c:v>0.14732144799999999</c:v>
                </c:pt>
                <c:pt idx="44483">
                  <c:v>0.14285315600000001</c:v>
                </c:pt>
                <c:pt idx="44484">
                  <c:v>0.14284196499999999</c:v>
                </c:pt>
                <c:pt idx="44485">
                  <c:v>0.14162787800000001</c:v>
                </c:pt>
                <c:pt idx="44486">
                  <c:v>0.14339888100000001</c:v>
                </c:pt>
                <c:pt idx="44487">
                  <c:v>0.142701089</c:v>
                </c:pt>
                <c:pt idx="44488">
                  <c:v>0.145479575</c:v>
                </c:pt>
                <c:pt idx="44489">
                  <c:v>0.141850844</c:v>
                </c:pt>
                <c:pt idx="44490">
                  <c:v>0.14310546199999999</c:v>
                </c:pt>
                <c:pt idx="44491">
                  <c:v>0.14347992800000001</c:v>
                </c:pt>
                <c:pt idx="44492">
                  <c:v>0.14147590099999999</c:v>
                </c:pt>
                <c:pt idx="44493">
                  <c:v>0.140642568</c:v>
                </c:pt>
                <c:pt idx="44494">
                  <c:v>0.140847638</c:v>
                </c:pt>
                <c:pt idx="44495">
                  <c:v>0.142750919</c:v>
                </c:pt>
                <c:pt idx="44496">
                  <c:v>0.140526384</c:v>
                </c:pt>
                <c:pt idx="44497">
                  <c:v>0.138543889</c:v>
                </c:pt>
                <c:pt idx="44498">
                  <c:v>0.14085497</c:v>
                </c:pt>
                <c:pt idx="44499">
                  <c:v>0.13923780599999999</c:v>
                </c:pt>
                <c:pt idx="44500">
                  <c:v>0.138110489</c:v>
                </c:pt>
                <c:pt idx="44501">
                  <c:v>0.13431114</c:v>
                </c:pt>
                <c:pt idx="44502">
                  <c:v>0.13910083500000001</c:v>
                </c:pt>
                <c:pt idx="44503">
                  <c:v>0.13597784900000001</c:v>
                </c:pt>
                <c:pt idx="44504">
                  <c:v>0.13557891499999999</c:v>
                </c:pt>
                <c:pt idx="44505">
                  <c:v>0.13228757699999999</c:v>
                </c:pt>
                <c:pt idx="44506">
                  <c:v>0.133273751</c:v>
                </c:pt>
                <c:pt idx="44507">
                  <c:v>0.13092765200000001</c:v>
                </c:pt>
                <c:pt idx="44508">
                  <c:v>0.13327655199999999</c:v>
                </c:pt>
                <c:pt idx="44509">
                  <c:v>0.13138565399999999</c:v>
                </c:pt>
                <c:pt idx="44510">
                  <c:v>0.129788816</c:v>
                </c:pt>
                <c:pt idx="44511">
                  <c:v>0.127917007</c:v>
                </c:pt>
                <c:pt idx="44512">
                  <c:v>0.127673864</c:v>
                </c:pt>
                <c:pt idx="44513">
                  <c:v>0.12697750299999999</c:v>
                </c:pt>
                <c:pt idx="44514">
                  <c:v>0.12815807800000001</c:v>
                </c:pt>
                <c:pt idx="44515">
                  <c:v>0.12741792199999999</c:v>
                </c:pt>
                <c:pt idx="44516">
                  <c:v>0.126206189</c:v>
                </c:pt>
                <c:pt idx="44517">
                  <c:v>0.12729322900000001</c:v>
                </c:pt>
                <c:pt idx="44518">
                  <c:v>0.12548548000000001</c:v>
                </c:pt>
                <c:pt idx="44519">
                  <c:v>0.121736787</c:v>
                </c:pt>
                <c:pt idx="44520">
                  <c:v>0.12533365199999999</c:v>
                </c:pt>
                <c:pt idx="44521">
                  <c:v>0.122465432</c:v>
                </c:pt>
                <c:pt idx="44522">
                  <c:v>0.120928787</c:v>
                </c:pt>
                <c:pt idx="44523">
                  <c:v>0.121220544</c:v>
                </c:pt>
                <c:pt idx="44524">
                  <c:v>0.122063965</c:v>
                </c:pt>
                <c:pt idx="44525">
                  <c:v>0.121713422</c:v>
                </c:pt>
                <c:pt idx="44526">
                  <c:v>0.118834279</c:v>
                </c:pt>
                <c:pt idx="44527">
                  <c:v>0.120026313</c:v>
                </c:pt>
                <c:pt idx="44528">
                  <c:v>0.118847333</c:v>
                </c:pt>
                <c:pt idx="44529">
                  <c:v>0.11824359</c:v>
                </c:pt>
                <c:pt idx="44530">
                  <c:v>0.115096554</c:v>
                </c:pt>
                <c:pt idx="44531">
                  <c:v>0.11554607</c:v>
                </c:pt>
                <c:pt idx="44532">
                  <c:v>0.11631066399999999</c:v>
                </c:pt>
                <c:pt idx="44533">
                  <c:v>0.112152234</c:v>
                </c:pt>
                <c:pt idx="44534">
                  <c:v>0.113711245</c:v>
                </c:pt>
                <c:pt idx="44535">
                  <c:v>0.111895151</c:v>
                </c:pt>
                <c:pt idx="44536">
                  <c:v>0.11254549799999999</c:v>
                </c:pt>
                <c:pt idx="44537">
                  <c:v>0.11182571199999999</c:v>
                </c:pt>
                <c:pt idx="44538">
                  <c:v>0.109690383</c:v>
                </c:pt>
                <c:pt idx="44539">
                  <c:v>0.108838782</c:v>
                </c:pt>
                <c:pt idx="44540">
                  <c:v>0.109485663</c:v>
                </c:pt>
                <c:pt idx="44541">
                  <c:v>0.10909176600000001</c:v>
                </c:pt>
                <c:pt idx="44542">
                  <c:v>0.107709318</c:v>
                </c:pt>
                <c:pt idx="44543">
                  <c:v>0.103288144</c:v>
                </c:pt>
                <c:pt idx="44544">
                  <c:v>0.106613107</c:v>
                </c:pt>
                <c:pt idx="44545">
                  <c:v>0.10450221599999999</c:v>
                </c:pt>
                <c:pt idx="44546">
                  <c:v>0.101449698</c:v>
                </c:pt>
                <c:pt idx="44547">
                  <c:v>0.10385108</c:v>
                </c:pt>
                <c:pt idx="44548">
                  <c:v>0.103808738</c:v>
                </c:pt>
                <c:pt idx="44549">
                  <c:v>0.101802371</c:v>
                </c:pt>
                <c:pt idx="44550">
                  <c:v>9.8545320000000006E-2</c:v>
                </c:pt>
                <c:pt idx="44551">
                  <c:v>0.10149942300000001</c:v>
                </c:pt>
                <c:pt idx="44552">
                  <c:v>9.7999230000000007E-2</c:v>
                </c:pt>
                <c:pt idx="44553">
                  <c:v>9.882734E-2</c:v>
                </c:pt>
                <c:pt idx="44554">
                  <c:v>9.6517585000000003E-2</c:v>
                </c:pt>
                <c:pt idx="44555">
                  <c:v>9.3992173999999998E-2</c:v>
                </c:pt>
                <c:pt idx="44556">
                  <c:v>9.5064363999999998E-2</c:v>
                </c:pt>
                <c:pt idx="44557">
                  <c:v>9.5759250000000004E-2</c:v>
                </c:pt>
                <c:pt idx="44558">
                  <c:v>9.4574145999999998E-2</c:v>
                </c:pt>
                <c:pt idx="44559">
                  <c:v>9.0952843000000005E-2</c:v>
                </c:pt>
                <c:pt idx="44560">
                  <c:v>9.4112679000000005E-2</c:v>
                </c:pt>
                <c:pt idx="44561">
                  <c:v>8.8791019999999998E-2</c:v>
                </c:pt>
                <c:pt idx="44562">
                  <c:v>9.1935948000000003E-2</c:v>
                </c:pt>
                <c:pt idx="44563">
                  <c:v>9.2163585000000006E-2</c:v>
                </c:pt>
                <c:pt idx="44564">
                  <c:v>8.8113709999999998E-2</c:v>
                </c:pt>
                <c:pt idx="44565">
                  <c:v>9.0039915999999998E-2</c:v>
                </c:pt>
                <c:pt idx="44566">
                  <c:v>9.0093709999999994E-2</c:v>
                </c:pt>
                <c:pt idx="44567">
                  <c:v>8.5559740999999995E-2</c:v>
                </c:pt>
                <c:pt idx="44568">
                  <c:v>8.7464437000000006E-2</c:v>
                </c:pt>
                <c:pt idx="44569">
                  <c:v>8.7880424999999998E-2</c:v>
                </c:pt>
                <c:pt idx="44570">
                  <c:v>8.4318452000000002E-2</c:v>
                </c:pt>
                <c:pt idx="44571">
                  <c:v>8.4055885999999996E-2</c:v>
                </c:pt>
                <c:pt idx="44572">
                  <c:v>8.5486799000000002E-2</c:v>
                </c:pt>
                <c:pt idx="44573">
                  <c:v>8.3813414000000003E-2</c:v>
                </c:pt>
                <c:pt idx="44574">
                  <c:v>8.3682381E-2</c:v>
                </c:pt>
                <c:pt idx="44575">
                  <c:v>8.2846716000000001E-2</c:v>
                </c:pt>
                <c:pt idx="44576">
                  <c:v>7.9923100999999996E-2</c:v>
                </c:pt>
                <c:pt idx="44577">
                  <c:v>8.1740103999999994E-2</c:v>
                </c:pt>
                <c:pt idx="44578">
                  <c:v>7.8072399000000001E-2</c:v>
                </c:pt>
                <c:pt idx="44579">
                  <c:v>8.0265640999999999E-2</c:v>
                </c:pt>
                <c:pt idx="44580">
                  <c:v>8.1925056999999996E-2</c:v>
                </c:pt>
                <c:pt idx="44581">
                  <c:v>7.8152962000000006E-2</c:v>
                </c:pt>
                <c:pt idx="44582">
                  <c:v>8.0447539999999998E-2</c:v>
                </c:pt>
                <c:pt idx="44583">
                  <c:v>7.8757957000000003E-2</c:v>
                </c:pt>
                <c:pt idx="44584">
                  <c:v>8.0357983999999993E-2</c:v>
                </c:pt>
                <c:pt idx="44585">
                  <c:v>7.6938160000000005E-2</c:v>
                </c:pt>
                <c:pt idx="44586">
                  <c:v>7.6256923000000004E-2</c:v>
                </c:pt>
                <c:pt idx="44587">
                  <c:v>7.4509218000000002E-2</c:v>
                </c:pt>
                <c:pt idx="44588">
                  <c:v>7.4397631000000006E-2</c:v>
                </c:pt>
                <c:pt idx="44589">
                  <c:v>7.2692550999999994E-2</c:v>
                </c:pt>
                <c:pt idx="44590">
                  <c:v>7.3573254000000005E-2</c:v>
                </c:pt>
                <c:pt idx="44591">
                  <c:v>6.9804743000000002E-2</c:v>
                </c:pt>
                <c:pt idx="44592">
                  <c:v>7.2172030999999998E-2</c:v>
                </c:pt>
                <c:pt idx="44593">
                  <c:v>6.9784447999999999E-2</c:v>
                </c:pt>
                <c:pt idx="44594">
                  <c:v>6.6912226000000005E-2</c:v>
                </c:pt>
                <c:pt idx="44595">
                  <c:v>6.4206988000000007E-2</c:v>
                </c:pt>
                <c:pt idx="44596">
                  <c:v>6.6218473E-2</c:v>
                </c:pt>
                <c:pt idx="44597">
                  <c:v>6.5343417000000001E-2</c:v>
                </c:pt>
                <c:pt idx="44598">
                  <c:v>5.9995260000000002E-2</c:v>
                </c:pt>
                <c:pt idx="44599">
                  <c:v>6.0854468000000002E-2</c:v>
                </c:pt>
                <c:pt idx="44600">
                  <c:v>6.0874440000000002E-2</c:v>
                </c:pt>
                <c:pt idx="44601">
                  <c:v>5.9085342999999999E-2</c:v>
                </c:pt>
                <c:pt idx="44602">
                  <c:v>5.6879713999999998E-2</c:v>
                </c:pt>
                <c:pt idx="44603">
                  <c:v>5.6552051999999998E-2</c:v>
                </c:pt>
                <c:pt idx="44604">
                  <c:v>5.4971463999999998E-2</c:v>
                </c:pt>
                <c:pt idx="44605">
                  <c:v>5.5757637999999998E-2</c:v>
                </c:pt>
                <c:pt idx="44606">
                  <c:v>5.5794124E-2</c:v>
                </c:pt>
                <c:pt idx="44607">
                  <c:v>5.3404E-2</c:v>
                </c:pt>
                <c:pt idx="44608">
                  <c:v>5.5008019999999998E-2</c:v>
                </c:pt>
                <c:pt idx="44609">
                  <c:v>5.4032131999999997E-2</c:v>
                </c:pt>
                <c:pt idx="44610">
                  <c:v>5.4113890999999997E-2</c:v>
                </c:pt>
                <c:pt idx="44611">
                  <c:v>5.0517290999999999E-2</c:v>
                </c:pt>
                <c:pt idx="44612">
                  <c:v>5.3204953999999999E-2</c:v>
                </c:pt>
                <c:pt idx="44613">
                  <c:v>5.3337428999999999E-2</c:v>
                </c:pt>
                <c:pt idx="44614">
                  <c:v>5.0560817000000001E-2</c:v>
                </c:pt>
                <c:pt idx="44615">
                  <c:v>5.1182259000000001E-2</c:v>
                </c:pt>
                <c:pt idx="44616">
                  <c:v>5.1452300999999999E-2</c:v>
                </c:pt>
                <c:pt idx="44617">
                  <c:v>4.8571958999999998E-2</c:v>
                </c:pt>
                <c:pt idx="44618">
                  <c:v>5.0929124999999999E-2</c:v>
                </c:pt>
                <c:pt idx="44619">
                  <c:v>5.3210265999999999E-2</c:v>
                </c:pt>
                <c:pt idx="44620">
                  <c:v>4.9260799000000001E-2</c:v>
                </c:pt>
                <c:pt idx="44621">
                  <c:v>5.1225074000000002E-2</c:v>
                </c:pt>
                <c:pt idx="44622">
                  <c:v>5.1322814000000001E-2</c:v>
                </c:pt>
                <c:pt idx="44623">
                  <c:v>5.4458827000000001E-2</c:v>
                </c:pt>
                <c:pt idx="44624">
                  <c:v>5.2807935E-2</c:v>
                </c:pt>
                <c:pt idx="44625">
                  <c:v>5.2383012999999999E-2</c:v>
                </c:pt>
                <c:pt idx="44626">
                  <c:v>5.1421881000000003E-2</c:v>
                </c:pt>
                <c:pt idx="44627">
                  <c:v>5.1176737999999999E-2</c:v>
                </c:pt>
                <c:pt idx="44628">
                  <c:v>5.2239608E-2</c:v>
                </c:pt>
                <c:pt idx="44629">
                  <c:v>5.2730314E-2</c:v>
                </c:pt>
                <c:pt idx="44630">
                  <c:v>5.3275995E-2</c:v>
                </c:pt>
                <c:pt idx="44631">
                  <c:v>5.2981421000000001E-2</c:v>
                </c:pt>
                <c:pt idx="44632">
                  <c:v>5.3530302000000002E-2</c:v>
                </c:pt>
                <c:pt idx="44633">
                  <c:v>5.1192883000000002E-2</c:v>
                </c:pt>
                <c:pt idx="44634">
                  <c:v>5.4310645999999997E-2</c:v>
                </c:pt>
                <c:pt idx="44635">
                  <c:v>5.1306378E-2</c:v>
                </c:pt>
                <c:pt idx="44636">
                  <c:v>5.0874944999999998E-2</c:v>
                </c:pt>
                <c:pt idx="44637">
                  <c:v>5.1547781000000001E-2</c:v>
                </c:pt>
                <c:pt idx="44638">
                  <c:v>5.1540854999999997E-2</c:v>
                </c:pt>
                <c:pt idx="44639">
                  <c:v>5.3572472000000003E-2</c:v>
                </c:pt>
                <c:pt idx="44640">
                  <c:v>5.0632073999999999E-2</c:v>
                </c:pt>
                <c:pt idx="44641">
                  <c:v>5.1072039E-2</c:v>
                </c:pt>
                <c:pt idx="44642">
                  <c:v>4.8561475999999999E-2</c:v>
                </c:pt>
                <c:pt idx="44643">
                  <c:v>4.9132343000000002E-2</c:v>
                </c:pt>
                <c:pt idx="44644">
                  <c:v>4.8782669000000001E-2</c:v>
                </c:pt>
                <c:pt idx="44645">
                  <c:v>4.6571965999999999E-2</c:v>
                </c:pt>
                <c:pt idx="44646">
                  <c:v>4.7811135999999997E-2</c:v>
                </c:pt>
                <c:pt idx="44647">
                  <c:v>4.6870413999999999E-2</c:v>
                </c:pt>
                <c:pt idx="44648">
                  <c:v>4.4075962000000003E-2</c:v>
                </c:pt>
                <c:pt idx="44649">
                  <c:v>4.2117364999999997E-2</c:v>
                </c:pt>
                <c:pt idx="44650">
                  <c:v>4.1919757000000002E-2</c:v>
                </c:pt>
                <c:pt idx="44651">
                  <c:v>4.4916797000000001E-2</c:v>
                </c:pt>
                <c:pt idx="44652">
                  <c:v>4.2695187000000002E-2</c:v>
                </c:pt>
                <c:pt idx="44653">
                  <c:v>4.2183976999999998E-2</c:v>
                </c:pt>
                <c:pt idx="44654">
                  <c:v>3.9688859E-2</c:v>
                </c:pt>
                <c:pt idx="44655">
                  <c:v>4.2227671000000001E-2</c:v>
                </c:pt>
                <c:pt idx="44656">
                  <c:v>4.2193848999999999E-2</c:v>
                </c:pt>
                <c:pt idx="44657">
                  <c:v>4.0850962999999997E-2</c:v>
                </c:pt>
                <c:pt idx="44658">
                  <c:v>3.7474342000000001E-2</c:v>
                </c:pt>
                <c:pt idx="44659">
                  <c:v>3.9224423000000001E-2</c:v>
                </c:pt>
                <c:pt idx="44660">
                  <c:v>3.7863015999999999E-2</c:v>
                </c:pt>
                <c:pt idx="44661">
                  <c:v>4.0971531999999998E-2</c:v>
                </c:pt>
                <c:pt idx="44662">
                  <c:v>3.8386933999999998E-2</c:v>
                </c:pt>
                <c:pt idx="44663">
                  <c:v>3.8112074000000003E-2</c:v>
                </c:pt>
                <c:pt idx="44664">
                  <c:v>4.1163523E-2</c:v>
                </c:pt>
                <c:pt idx="44665">
                  <c:v>4.2173821E-2</c:v>
                </c:pt>
                <c:pt idx="44666">
                  <c:v>3.7425137999999997E-2</c:v>
                </c:pt>
                <c:pt idx="44667">
                  <c:v>3.7836011000000003E-2</c:v>
                </c:pt>
                <c:pt idx="44668">
                  <c:v>3.7784080999999997E-2</c:v>
                </c:pt>
                <c:pt idx="44669">
                  <c:v>4.0803652000000003E-2</c:v>
                </c:pt>
                <c:pt idx="44670">
                  <c:v>4.0942135999999997E-2</c:v>
                </c:pt>
                <c:pt idx="44671">
                  <c:v>3.7504122000000001E-2</c:v>
                </c:pt>
                <c:pt idx="44672">
                  <c:v>3.9597102000000002E-2</c:v>
                </c:pt>
                <c:pt idx="44673">
                  <c:v>4.2177815E-2</c:v>
                </c:pt>
                <c:pt idx="44674">
                  <c:v>3.931598E-2</c:v>
                </c:pt>
                <c:pt idx="44675">
                  <c:v>3.8009874999999999E-2</c:v>
                </c:pt>
                <c:pt idx="44676">
                  <c:v>4.1757471999999997E-2</c:v>
                </c:pt>
                <c:pt idx="44677">
                  <c:v>3.9957768999999997E-2</c:v>
                </c:pt>
                <c:pt idx="44678">
                  <c:v>3.6388601999999999E-2</c:v>
                </c:pt>
                <c:pt idx="44679">
                  <c:v>3.8000381999999999E-2</c:v>
                </c:pt>
                <c:pt idx="44680">
                  <c:v>3.9349272999999997E-2</c:v>
                </c:pt>
                <c:pt idx="44681">
                  <c:v>3.7453867000000002E-2</c:v>
                </c:pt>
                <c:pt idx="44682">
                  <c:v>4.0280279000000002E-2</c:v>
                </c:pt>
                <c:pt idx="44683">
                  <c:v>3.3417891999999998E-2</c:v>
                </c:pt>
                <c:pt idx="44684">
                  <c:v>3.5309269999999997E-2</c:v>
                </c:pt>
                <c:pt idx="44685">
                  <c:v>3.8764610999999997E-2</c:v>
                </c:pt>
                <c:pt idx="44686">
                  <c:v>3.0491234999999998E-2</c:v>
                </c:pt>
                <c:pt idx="44687">
                  <c:v>3.4605663000000002E-2</c:v>
                </c:pt>
                <c:pt idx="44688">
                  <c:v>3.7440597999999999E-2</c:v>
                </c:pt>
                <c:pt idx="44689">
                  <c:v>3.1372041000000003E-2</c:v>
                </c:pt>
                <c:pt idx="44690">
                  <c:v>3.1821847E-2</c:v>
                </c:pt>
                <c:pt idx="44691">
                  <c:v>3.3266161000000002E-2</c:v>
                </c:pt>
                <c:pt idx="44692">
                  <c:v>3.3827554000000003E-2</c:v>
                </c:pt>
                <c:pt idx="44693">
                  <c:v>3.1589434E-2</c:v>
                </c:pt>
                <c:pt idx="44694">
                  <c:v>3.0107120000000001E-2</c:v>
                </c:pt>
                <c:pt idx="44695">
                  <c:v>2.9584901E-2</c:v>
                </c:pt>
                <c:pt idx="44696">
                  <c:v>3.0696239E-2</c:v>
                </c:pt>
                <c:pt idx="44697">
                  <c:v>2.7961547E-2</c:v>
                </c:pt>
                <c:pt idx="44698">
                  <c:v>2.8550638E-2</c:v>
                </c:pt>
                <c:pt idx="44699">
                  <c:v>2.7420485000000001E-2</c:v>
                </c:pt>
                <c:pt idx="44700">
                  <c:v>2.7939003E-2</c:v>
                </c:pt>
                <c:pt idx="44701">
                  <c:v>2.8014593000000001E-2</c:v>
                </c:pt>
                <c:pt idx="44702">
                  <c:v>2.6691003000000001E-2</c:v>
                </c:pt>
                <c:pt idx="44703">
                  <c:v>2.6050859999999999E-2</c:v>
                </c:pt>
                <c:pt idx="44704">
                  <c:v>2.4657492999999999E-2</c:v>
                </c:pt>
                <c:pt idx="44705">
                  <c:v>2.5198095E-2</c:v>
                </c:pt>
                <c:pt idx="44706">
                  <c:v>2.7117701000000001E-2</c:v>
                </c:pt>
                <c:pt idx="44707">
                  <c:v>2.6124855999999998E-2</c:v>
                </c:pt>
                <c:pt idx="44708">
                  <c:v>2.4978632000000001E-2</c:v>
                </c:pt>
                <c:pt idx="44709">
                  <c:v>2.3702885999999999E-2</c:v>
                </c:pt>
                <c:pt idx="44710">
                  <c:v>2.6553799999999999E-2</c:v>
                </c:pt>
                <c:pt idx="44711">
                  <c:v>2.3313265E-2</c:v>
                </c:pt>
                <c:pt idx="44712">
                  <c:v>2.5958315999999999E-2</c:v>
                </c:pt>
                <c:pt idx="44713">
                  <c:v>2.2043031000000001E-2</c:v>
                </c:pt>
                <c:pt idx="44714">
                  <c:v>2.3281665999999999E-2</c:v>
                </c:pt>
                <c:pt idx="44715">
                  <c:v>2.2360881999999999E-2</c:v>
                </c:pt>
                <c:pt idx="44716">
                  <c:v>2.3525216000000002E-2</c:v>
                </c:pt>
                <c:pt idx="44717">
                  <c:v>2.2183188999999999E-2</c:v>
                </c:pt>
                <c:pt idx="44718">
                  <c:v>2.2745115999999999E-2</c:v>
                </c:pt>
                <c:pt idx="44719">
                  <c:v>2.1149067000000001E-2</c:v>
                </c:pt>
                <c:pt idx="44720">
                  <c:v>2.2879323E-2</c:v>
                </c:pt>
                <c:pt idx="44721">
                  <c:v>2.0872037999999999E-2</c:v>
                </c:pt>
                <c:pt idx="44722">
                  <c:v>2.0322362E-2</c:v>
                </c:pt>
                <c:pt idx="44723">
                  <c:v>2.2762962000000001E-2</c:v>
                </c:pt>
                <c:pt idx="44724">
                  <c:v>2.0454269000000001E-2</c:v>
                </c:pt>
                <c:pt idx="44725">
                  <c:v>1.9446446999999999E-2</c:v>
                </c:pt>
                <c:pt idx="44726">
                  <c:v>1.9222209000000001E-2</c:v>
                </c:pt>
                <c:pt idx="44727">
                  <c:v>1.8555794E-2</c:v>
                </c:pt>
                <c:pt idx="44728">
                  <c:v>1.6013274000000001E-2</c:v>
                </c:pt>
                <c:pt idx="44729">
                  <c:v>1.7943343E-2</c:v>
                </c:pt>
                <c:pt idx="44730">
                  <c:v>1.7479155E-2</c:v>
                </c:pt>
                <c:pt idx="44731">
                  <c:v>1.801293E-2</c:v>
                </c:pt>
                <c:pt idx="44732">
                  <c:v>1.6061895999999999E-2</c:v>
                </c:pt>
                <c:pt idx="44733">
                  <c:v>1.7259097000000001E-2</c:v>
                </c:pt>
                <c:pt idx="44734">
                  <c:v>1.3487794000000001E-2</c:v>
                </c:pt>
                <c:pt idx="44735">
                  <c:v>1.5822231999999999E-2</c:v>
                </c:pt>
                <c:pt idx="44736">
                  <c:v>1.4901311E-2</c:v>
                </c:pt>
                <c:pt idx="44737">
                  <c:v>1.5461826E-2</c:v>
                </c:pt>
                <c:pt idx="44738">
                  <c:v>1.3080427E-2</c:v>
                </c:pt>
                <c:pt idx="44739">
                  <c:v>1.3262094E-2</c:v>
                </c:pt>
                <c:pt idx="44740">
                  <c:v>1.0980831E-2</c:v>
                </c:pt>
                <c:pt idx="44741">
                  <c:v>1.2390658000000001E-2</c:v>
                </c:pt>
                <c:pt idx="44742">
                  <c:v>1.2820491999999999E-2</c:v>
                </c:pt>
                <c:pt idx="44743">
                  <c:v>1.1778755E-2</c:v>
                </c:pt>
                <c:pt idx="44744">
                  <c:v>1.1256509E-2</c:v>
                </c:pt>
                <c:pt idx="44745">
                  <c:v>1.1298506999999999E-2</c:v>
                </c:pt>
                <c:pt idx="44746">
                  <c:v>1.0658815E-2</c:v>
                </c:pt>
                <c:pt idx="44747">
                  <c:v>1.0620184E-2</c:v>
                </c:pt>
                <c:pt idx="44748">
                  <c:v>6.9455539999999996E-3</c:v>
                </c:pt>
                <c:pt idx="44749">
                  <c:v>8.6876430000000001E-3</c:v>
                </c:pt>
                <c:pt idx="44750">
                  <c:v>6.2705590000000002E-3</c:v>
                </c:pt>
                <c:pt idx="44751">
                  <c:v>5.8873390000000001E-3</c:v>
                </c:pt>
                <c:pt idx="44752">
                  <c:v>5.6559100000000001E-3</c:v>
                </c:pt>
                <c:pt idx="44753">
                  <c:v>6.8713519999999998E-3</c:v>
                </c:pt>
                <c:pt idx="44754">
                  <c:v>4.5482760000000004E-3</c:v>
                </c:pt>
                <c:pt idx="44755">
                  <c:v>6.5416179999999999E-3</c:v>
                </c:pt>
                <c:pt idx="44756">
                  <c:v>5.596462E-3</c:v>
                </c:pt>
                <c:pt idx="44757">
                  <c:v>2.888776E-3</c:v>
                </c:pt>
                <c:pt idx="44758">
                  <c:v>2.3316420000000001E-3</c:v>
                </c:pt>
                <c:pt idx="44759">
                  <c:v>9.1160899999999997E-4</c:v>
                </c:pt>
                <c:pt idx="44760">
                  <c:v>2.8780870000000001E-3</c:v>
                </c:pt>
                <c:pt idx="44761">
                  <c:v>2.6770449999999999E-3</c:v>
                </c:pt>
                <c:pt idx="44762">
                  <c:v>1.9052610000000001E-3</c:v>
                </c:pt>
                <c:pt idx="44763">
                  <c:v>1.446192E-3</c:v>
                </c:pt>
                <c:pt idx="44764">
                  <c:v>1.366297E-3</c:v>
                </c:pt>
                <c:pt idx="44765">
                  <c:v>2.8807000000000003E-4</c:v>
                </c:pt>
                <c:pt idx="44766">
                  <c:v>1.4603940000000001E-3</c:v>
                </c:pt>
                <c:pt idx="44767">
                  <c:v>-1.9718589999999999E-3</c:v>
                </c:pt>
                <c:pt idx="44768">
                  <c:v>1.4833260000000001E-3</c:v>
                </c:pt>
                <c:pt idx="44769">
                  <c:v>-1.3068089999999999E-3</c:v>
                </c:pt>
                <c:pt idx="44770">
                  <c:v>-2.7065660000000001E-3</c:v>
                </c:pt>
                <c:pt idx="44771">
                  <c:v>-1.5409200000000001E-3</c:v>
                </c:pt>
                <c:pt idx="44772">
                  <c:v>6.0665299999999997E-4</c:v>
                </c:pt>
                <c:pt idx="44773">
                  <c:v>4.7315999999999998E-4</c:v>
                </c:pt>
                <c:pt idx="44774">
                  <c:v>1.0486689999999999E-3</c:v>
                </c:pt>
                <c:pt idx="44775">
                  <c:v>5.3210410000000003E-3</c:v>
                </c:pt>
                <c:pt idx="44776">
                  <c:v>3.9279409999999999E-3</c:v>
                </c:pt>
                <c:pt idx="44777">
                  <c:v>4.2743980000000004E-3</c:v>
                </c:pt>
                <c:pt idx="44778">
                  <c:v>2.3345509999999998E-3</c:v>
                </c:pt>
                <c:pt idx="44779">
                  <c:v>8.9882600000000003E-4</c:v>
                </c:pt>
                <c:pt idx="44780">
                  <c:v>3.1692500000000002E-4</c:v>
                </c:pt>
                <c:pt idx="44781">
                  <c:v>1.6163740000000001E-3</c:v>
                </c:pt>
                <c:pt idx="44782">
                  <c:v>3.6229200000000001E-4</c:v>
                </c:pt>
                <c:pt idx="44783">
                  <c:v>6.1582499999999997E-4</c:v>
                </c:pt>
                <c:pt idx="44784">
                  <c:v>2.0012010000000002E-3</c:v>
                </c:pt>
                <c:pt idx="44785">
                  <c:v>2.246212E-3</c:v>
                </c:pt>
                <c:pt idx="44786">
                  <c:v>4.86689E-4</c:v>
                </c:pt>
                <c:pt idx="44787">
                  <c:v>1.268681E-3</c:v>
                </c:pt>
                <c:pt idx="44788">
                  <c:v>1.525144E-3</c:v>
                </c:pt>
                <c:pt idx="44789">
                  <c:v>2.7574300000000001E-4</c:v>
                </c:pt>
                <c:pt idx="44790">
                  <c:v>-2.1040579999999998E-3</c:v>
                </c:pt>
                <c:pt idx="44791">
                  <c:v>1.4175189999999999E-3</c:v>
                </c:pt>
                <c:pt idx="44792">
                  <c:v>2.129382E-3</c:v>
                </c:pt>
                <c:pt idx="44793">
                  <c:v>2.2252700000000001E-4</c:v>
                </c:pt>
                <c:pt idx="44794">
                  <c:v>2.521634E-3</c:v>
                </c:pt>
                <c:pt idx="44795" formatCode="0.00E+00">
                  <c:v>6.0766499999999997E-6</c:v>
                </c:pt>
                <c:pt idx="44796">
                  <c:v>4.006145E-3</c:v>
                </c:pt>
                <c:pt idx="44797">
                  <c:v>1.6852999999999999E-4</c:v>
                </c:pt>
                <c:pt idx="44798">
                  <c:v>1.802912E-3</c:v>
                </c:pt>
                <c:pt idx="44799">
                  <c:v>4.08458E-4</c:v>
                </c:pt>
                <c:pt idx="44800">
                  <c:v>-1.874936E-3</c:v>
                </c:pt>
                <c:pt idx="44801">
                  <c:v>8.0079700000000001E-4</c:v>
                </c:pt>
                <c:pt idx="44802">
                  <c:v>1.250871E-3</c:v>
                </c:pt>
                <c:pt idx="44803">
                  <c:v>-4.66637E-4</c:v>
                </c:pt>
                <c:pt idx="44804">
                  <c:v>-1.5111289999999999E-3</c:v>
                </c:pt>
                <c:pt idx="44805">
                  <c:v>-1.7807599999999999E-3</c:v>
                </c:pt>
                <c:pt idx="44806">
                  <c:v>-5.86865E-4</c:v>
                </c:pt>
                <c:pt idx="44807">
                  <c:v>-9.2559200000000004E-4</c:v>
                </c:pt>
                <c:pt idx="44808">
                  <c:v>8.2463800000000004E-4</c:v>
                </c:pt>
                <c:pt idx="44809">
                  <c:v>-6.20985E-4</c:v>
                </c:pt>
                <c:pt idx="44810">
                  <c:v>-1.00954E-3</c:v>
                </c:pt>
                <c:pt idx="44811">
                  <c:v>-2.491264E-3</c:v>
                </c:pt>
                <c:pt idx="44812">
                  <c:v>-2.6006800000000002E-4</c:v>
                </c:pt>
                <c:pt idx="44813">
                  <c:v>7.8779900000000005E-4</c:v>
                </c:pt>
                <c:pt idx="44814">
                  <c:v>-1.6343460000000001E-3</c:v>
                </c:pt>
                <c:pt idx="44815">
                  <c:v>3.351924E-3</c:v>
                </c:pt>
                <c:pt idx="44816">
                  <c:v>-2.8471159999999998E-3</c:v>
                </c:pt>
                <c:pt idx="44817">
                  <c:v>-1.406818E-3</c:v>
                </c:pt>
                <c:pt idx="44818">
                  <c:v>6.4887600000000005E-4</c:v>
                </c:pt>
                <c:pt idx="44819">
                  <c:v>-2.9769600000000002E-4</c:v>
                </c:pt>
                <c:pt idx="44820">
                  <c:v>2.5516200000000001E-3</c:v>
                </c:pt>
                <c:pt idx="44821">
                  <c:v>-5.7509E-4</c:v>
                </c:pt>
                <c:pt idx="44822">
                  <c:v>-1.335955E-3</c:v>
                </c:pt>
                <c:pt idx="44823">
                  <c:v>5.3222899999999995E-4</c:v>
                </c:pt>
                <c:pt idx="44824">
                  <c:v>-1.13853E-4</c:v>
                </c:pt>
                <c:pt idx="44825" formatCode="0.00E+00">
                  <c:v>-9.2533899999999995E-6</c:v>
                </c:pt>
                <c:pt idx="44826">
                  <c:v>2.467753E-3</c:v>
                </c:pt>
                <c:pt idx="44827">
                  <c:v>-1.2231799999999999E-3</c:v>
                </c:pt>
                <c:pt idx="44828">
                  <c:v>2.104173E-3</c:v>
                </c:pt>
                <c:pt idx="44829">
                  <c:v>-8.55629E-4</c:v>
                </c:pt>
                <c:pt idx="44830">
                  <c:v>-6.5961999999999998E-4</c:v>
                </c:pt>
                <c:pt idx="44831">
                  <c:v>-6.1065399999999997E-4</c:v>
                </c:pt>
                <c:pt idx="44832">
                  <c:v>4.30376E-4</c:v>
                </c:pt>
                <c:pt idx="44833" formatCode="0.00E+00">
                  <c:v>-1.3534E-5</c:v>
                </c:pt>
                <c:pt idx="44834">
                  <c:v>2.8831859999999998E-3</c:v>
                </c:pt>
                <c:pt idx="44835">
                  <c:v>2.1224690000000001E-3</c:v>
                </c:pt>
                <c:pt idx="44836">
                  <c:v>-3.3270000000000001E-4</c:v>
                </c:pt>
                <c:pt idx="44837">
                  <c:v>-5.43043E-4</c:v>
                </c:pt>
                <c:pt idx="44838">
                  <c:v>-2.543343E-3</c:v>
                </c:pt>
                <c:pt idx="44839">
                  <c:v>-2.4045580000000002E-3</c:v>
                </c:pt>
                <c:pt idx="44840">
                  <c:v>-8.8149699999999997E-4</c:v>
                </c:pt>
                <c:pt idx="44841">
                  <c:v>-4.1238239999999999E-3</c:v>
                </c:pt>
                <c:pt idx="44842">
                  <c:v>8.1580699999999999E-4</c:v>
                </c:pt>
                <c:pt idx="44843">
                  <c:v>1.09491E-4</c:v>
                </c:pt>
                <c:pt idx="44844">
                  <c:v>-2.5041350000000002E-3</c:v>
                </c:pt>
                <c:pt idx="44845">
                  <c:v>2.1525200000000002E-3</c:v>
                </c:pt>
                <c:pt idx="44846">
                  <c:v>-3.4632499999999997E-4</c:v>
                </c:pt>
                <c:pt idx="44847">
                  <c:v>-2.768763E-3</c:v>
                </c:pt>
                <c:pt idx="44848">
                  <c:v>9.902890000000001E-4</c:v>
                </c:pt>
                <c:pt idx="44849">
                  <c:v>2.6122459999999999E-3</c:v>
                </c:pt>
                <c:pt idx="44850">
                  <c:v>-5.2176200000000005E-4</c:v>
                </c:pt>
                <c:pt idx="44851">
                  <c:v>2.730433E-3</c:v>
                </c:pt>
                <c:pt idx="44852">
                  <c:v>2.090209E-3</c:v>
                </c:pt>
                <c:pt idx="44853">
                  <c:v>-1.3907360000000001E-3</c:v>
                </c:pt>
                <c:pt idx="44854">
                  <c:v>-5.9738E-4</c:v>
                </c:pt>
                <c:pt idx="44855">
                  <c:v>2.197704E-3</c:v>
                </c:pt>
                <c:pt idx="44856">
                  <c:v>6.7464200000000004E-4</c:v>
                </c:pt>
                <c:pt idx="44857">
                  <c:v>3.6067299999999999E-4</c:v>
                </c:pt>
                <c:pt idx="44858">
                  <c:v>2.9359500000000001E-3</c:v>
                </c:pt>
                <c:pt idx="44859">
                  <c:v>-1.2844919999999999E-3</c:v>
                </c:pt>
                <c:pt idx="44860">
                  <c:v>-1.5329650000000001E-3</c:v>
                </c:pt>
                <c:pt idx="44861">
                  <c:v>1.9817500000000001E-4</c:v>
                </c:pt>
                <c:pt idx="44862">
                  <c:v>2.6842350000000001E-3</c:v>
                </c:pt>
                <c:pt idx="44863">
                  <c:v>2.0463299999999999E-4</c:v>
                </c:pt>
                <c:pt idx="44864">
                  <c:v>6.0250899999999999E-4</c:v>
                </c:pt>
                <c:pt idx="44865">
                  <c:v>1.9003259999999999E-3</c:v>
                </c:pt>
                <c:pt idx="44866">
                  <c:v>-8.7042700000000001E-4</c:v>
                </c:pt>
                <c:pt idx="44867">
                  <c:v>1.6283739999999999E-3</c:v>
                </c:pt>
                <c:pt idx="44868">
                  <c:v>6.3474899999999999E-4</c:v>
                </c:pt>
                <c:pt idx="44869">
                  <c:v>-9.1425600000000001E-4</c:v>
                </c:pt>
                <c:pt idx="44870">
                  <c:v>-5.7949599999999998E-4</c:v>
                </c:pt>
                <c:pt idx="44871">
                  <c:v>1.1170659999999999E-3</c:v>
                </c:pt>
                <c:pt idx="44872">
                  <c:v>3.7457700000000002E-4</c:v>
                </c:pt>
                <c:pt idx="44873">
                  <c:v>2.7956500000000001E-4</c:v>
                </c:pt>
                <c:pt idx="44874">
                  <c:v>2.2380540000000002E-3</c:v>
                </c:pt>
                <c:pt idx="44875">
                  <c:v>-1.0584290000000001E-3</c:v>
                </c:pt>
                <c:pt idx="44876">
                  <c:v>-2.0943979999999999E-3</c:v>
                </c:pt>
                <c:pt idx="44877">
                  <c:v>4.4069699999999999E-4</c:v>
                </c:pt>
                <c:pt idx="44878">
                  <c:v>5.9462800000000004E-4</c:v>
                </c:pt>
                <c:pt idx="44879">
                  <c:v>1.3081950000000001E-3</c:v>
                </c:pt>
                <c:pt idx="44880">
                  <c:v>-8.1301300000000002E-4</c:v>
                </c:pt>
                <c:pt idx="44881">
                  <c:v>-1.080421E-3</c:v>
                </c:pt>
                <c:pt idx="44882" formatCode="0.00E+00">
                  <c:v>1.8399699999999999E-5</c:v>
                </c:pt>
                <c:pt idx="44883">
                  <c:v>1.5528269999999999E-3</c:v>
                </c:pt>
                <c:pt idx="44884">
                  <c:v>-2.265081E-3</c:v>
                </c:pt>
                <c:pt idx="44885">
                  <c:v>-1.3892939999999999E-3</c:v>
                </c:pt>
                <c:pt idx="44886">
                  <c:v>-1.421252E-3</c:v>
                </c:pt>
                <c:pt idx="44887">
                  <c:v>-1.0428460000000001E-3</c:v>
                </c:pt>
                <c:pt idx="44888">
                  <c:v>-2.1433699999999999E-4</c:v>
                </c:pt>
                <c:pt idx="44889">
                  <c:v>-2.1795819999999998E-3</c:v>
                </c:pt>
                <c:pt idx="44890">
                  <c:v>3.9755900000000002E-4</c:v>
                </c:pt>
                <c:pt idx="44891">
                  <c:v>-7.4199400000000005E-4</c:v>
                </c:pt>
                <c:pt idx="44892">
                  <c:v>-1.1680989999999999E-3</c:v>
                </c:pt>
                <c:pt idx="44893">
                  <c:v>-1.6788600000000001E-4</c:v>
                </c:pt>
                <c:pt idx="44894">
                  <c:v>-1.32733E-4</c:v>
                </c:pt>
                <c:pt idx="44895">
                  <c:v>-7.3844199999999996E-4</c:v>
                </c:pt>
                <c:pt idx="44896">
                  <c:v>1.1856919999999999E-3</c:v>
                </c:pt>
                <c:pt idx="44897">
                  <c:v>-1.90934E-3</c:v>
                </c:pt>
                <c:pt idx="44898">
                  <c:v>9.3544899999999998E-4</c:v>
                </c:pt>
                <c:pt idx="44899">
                  <c:v>3.0839800000000001E-3</c:v>
                </c:pt>
                <c:pt idx="44900">
                  <c:v>-1.713705E-3</c:v>
                </c:pt>
                <c:pt idx="44901">
                  <c:v>-1.02407E-3</c:v>
                </c:pt>
                <c:pt idx="44902">
                  <c:v>-1.9934610000000002E-3</c:v>
                </c:pt>
                <c:pt idx="44903">
                  <c:v>1.8338219999999999E-3</c:v>
                </c:pt>
                <c:pt idx="44904">
                  <c:v>-3.3601410000000001E-3</c:v>
                </c:pt>
                <c:pt idx="44905">
                  <c:v>-4.7506499999999999E-4</c:v>
                </c:pt>
                <c:pt idx="44906">
                  <c:v>-3.1740499999999999E-4</c:v>
                </c:pt>
                <c:pt idx="44907">
                  <c:v>-3.3803700000000002E-4</c:v>
                </c:pt>
                <c:pt idx="44908">
                  <c:v>-1.9596349999999999E-3</c:v>
                </c:pt>
                <c:pt idx="44909">
                  <c:v>1.0042799999999999E-4</c:v>
                </c:pt>
                <c:pt idx="44910">
                  <c:v>4.1388299999999998E-4</c:v>
                </c:pt>
                <c:pt idx="44911">
                  <c:v>-7.2758299999999996E-4</c:v>
                </c:pt>
                <c:pt idx="44912" formatCode="0.00E+00">
                  <c:v>4.3668300000000003E-5</c:v>
                </c:pt>
                <c:pt idx="44913">
                  <c:v>-1.2867009999999999E-3</c:v>
                </c:pt>
                <c:pt idx="44914">
                  <c:v>-2.3852550000000002E-3</c:v>
                </c:pt>
                <c:pt idx="44915" formatCode="0.00E+00">
                  <c:v>1.31656E-5</c:v>
                </c:pt>
                <c:pt idx="44916">
                  <c:v>1.444348E-3</c:v>
                </c:pt>
                <c:pt idx="44917">
                  <c:v>-1.090768E-3</c:v>
                </c:pt>
                <c:pt idx="44918">
                  <c:v>-1.354954E-3</c:v>
                </c:pt>
                <c:pt idx="44919">
                  <c:v>-1.6797100000000001E-3</c:v>
                </c:pt>
                <c:pt idx="44920">
                  <c:v>-6.3021589999999999E-3</c:v>
                </c:pt>
                <c:pt idx="44921">
                  <c:v>-8.3638429999999993E-3</c:v>
                </c:pt>
                <c:pt idx="44922">
                  <c:v>-8.6421439999999992E-3</c:v>
                </c:pt>
                <c:pt idx="44923">
                  <c:v>-1.7286980000000001E-3</c:v>
                </c:pt>
                <c:pt idx="44924">
                  <c:v>-3.2435039999999999E-3</c:v>
                </c:pt>
                <c:pt idx="44925">
                  <c:v>-8.3008099999999998E-4</c:v>
                </c:pt>
                <c:pt idx="44926">
                  <c:v>-5.1050100000000001E-4</c:v>
                </c:pt>
                <c:pt idx="44927">
                  <c:v>2.8529409999999999E-3</c:v>
                </c:pt>
                <c:pt idx="44928">
                  <c:v>-9.6975999999999996E-4</c:v>
                </c:pt>
                <c:pt idx="44929">
                  <c:v>-2.1255649999999998E-3</c:v>
                </c:pt>
                <c:pt idx="44930">
                  <c:v>6.8753200000000003E-4</c:v>
                </c:pt>
                <c:pt idx="44931">
                  <c:v>1.270986E-3</c:v>
                </c:pt>
                <c:pt idx="44932">
                  <c:v>1.161264E-3</c:v>
                </c:pt>
                <c:pt idx="44933">
                  <c:v>-2.1032490000000002E-3</c:v>
                </c:pt>
                <c:pt idx="44934">
                  <c:v>1.1711079999999999E-3</c:v>
                </c:pt>
                <c:pt idx="44935">
                  <c:v>-7.4320600000000005E-4</c:v>
                </c:pt>
                <c:pt idx="44936">
                  <c:v>2.5814300000000001E-4</c:v>
                </c:pt>
                <c:pt idx="44937">
                  <c:v>-1.390255E-3</c:v>
                </c:pt>
                <c:pt idx="44938">
                  <c:v>-9.8465599999999999E-4</c:v>
                </c:pt>
                <c:pt idx="44939">
                  <c:v>3.5613499999999999E-4</c:v>
                </c:pt>
                <c:pt idx="44940">
                  <c:v>-2.4247380000000001E-3</c:v>
                </c:pt>
                <c:pt idx="44941">
                  <c:v>-8.1486700000000004E-4</c:v>
                </c:pt>
                <c:pt idx="44942">
                  <c:v>2.8634999999999999E-4</c:v>
                </c:pt>
                <c:pt idx="44943">
                  <c:v>-5.1395640000000001E-3</c:v>
                </c:pt>
                <c:pt idx="44944">
                  <c:v>-2.96872E-4</c:v>
                </c:pt>
                <c:pt idx="44945">
                  <c:v>-1.7779289999999999E-3</c:v>
                </c:pt>
                <c:pt idx="44946">
                  <c:v>-2.5555719999999999E-3</c:v>
                </c:pt>
                <c:pt idx="44947">
                  <c:v>5.1773300000000004E-4</c:v>
                </c:pt>
                <c:pt idx="44948">
                  <c:v>-1.5950900000000001E-4</c:v>
                </c:pt>
                <c:pt idx="44949">
                  <c:v>-1.8448169999999999E-3</c:v>
                </c:pt>
                <c:pt idx="44950">
                  <c:v>-1.1238999999999999E-3</c:v>
                </c:pt>
                <c:pt idx="44951">
                  <c:v>-7.2086600000000002E-4</c:v>
                </c:pt>
                <c:pt idx="44952">
                  <c:v>6.7383199999999997E-4</c:v>
                </c:pt>
                <c:pt idx="44953">
                  <c:v>-2.200675E-3</c:v>
                </c:pt>
                <c:pt idx="44954">
                  <c:v>-2.0144E-4</c:v>
                </c:pt>
                <c:pt idx="44955">
                  <c:v>-1.323594E-3</c:v>
                </c:pt>
                <c:pt idx="44956">
                  <c:v>-9.2012500000000004E-4</c:v>
                </c:pt>
                <c:pt idx="44957">
                  <c:v>-1.5486289999999999E-3</c:v>
                </c:pt>
                <c:pt idx="44958">
                  <c:v>-2.42348E-4</c:v>
                </c:pt>
                <c:pt idx="44959">
                  <c:v>2.6494700000000001E-3</c:v>
                </c:pt>
                <c:pt idx="44960">
                  <c:v>3.187961E-3</c:v>
                </c:pt>
                <c:pt idx="44961">
                  <c:v>1.968053E-3</c:v>
                </c:pt>
                <c:pt idx="44962">
                  <c:v>5.8570669999999997E-3</c:v>
                </c:pt>
                <c:pt idx="44963">
                  <c:v>6.7809100000000002E-4</c:v>
                </c:pt>
                <c:pt idx="44964">
                  <c:v>4.4240099999999998E-4</c:v>
                </c:pt>
                <c:pt idx="44965">
                  <c:v>1.300715E-3</c:v>
                </c:pt>
                <c:pt idx="44966">
                  <c:v>1.06902E-3</c:v>
                </c:pt>
                <c:pt idx="44967">
                  <c:v>-3.2810899999999999E-4</c:v>
                </c:pt>
                <c:pt idx="44968">
                  <c:v>8.64987E-4</c:v>
                </c:pt>
                <c:pt idx="44969">
                  <c:v>-2.7777500000000002E-4</c:v>
                </c:pt>
                <c:pt idx="44970">
                  <c:v>3.0119599999999999E-4</c:v>
                </c:pt>
                <c:pt idx="44971">
                  <c:v>3.72369E-4</c:v>
                </c:pt>
                <c:pt idx="44972">
                  <c:v>-2.5826799999999997E-4</c:v>
                </c:pt>
                <c:pt idx="44973">
                  <c:v>1.4343330000000001E-3</c:v>
                </c:pt>
                <c:pt idx="44974">
                  <c:v>-1.0320209999999999E-3</c:v>
                </c:pt>
                <c:pt idx="44975">
                  <c:v>1.8766900000000001E-4</c:v>
                </c:pt>
                <c:pt idx="44976">
                  <c:v>-2.071757E-3</c:v>
                </c:pt>
                <c:pt idx="44977">
                  <c:v>2.8688100000000001E-4</c:v>
                </c:pt>
                <c:pt idx="44978">
                  <c:v>-5.1606199999999997E-4</c:v>
                </c:pt>
                <c:pt idx="44979">
                  <c:v>-1.7775779999999999E-3</c:v>
                </c:pt>
                <c:pt idx="44980">
                  <c:v>1.1998359999999999E-3</c:v>
                </c:pt>
                <c:pt idx="44981">
                  <c:v>2.9611149999999998E-3</c:v>
                </c:pt>
                <c:pt idx="44982">
                  <c:v>-8.4400899999999995E-4</c:v>
                </c:pt>
                <c:pt idx="44983">
                  <c:v>-1.6683749999999999E-3</c:v>
                </c:pt>
                <c:pt idx="44984">
                  <c:v>-5.5783700000000005E-4</c:v>
                </c:pt>
                <c:pt idx="44985">
                  <c:v>-1.212426E-3</c:v>
                </c:pt>
                <c:pt idx="44986">
                  <c:v>-1.794859E-3</c:v>
                </c:pt>
                <c:pt idx="44987">
                  <c:v>9.1096600000000003E-4</c:v>
                </c:pt>
                <c:pt idx="44988">
                  <c:v>-1.2579119999999999E-3</c:v>
                </c:pt>
                <c:pt idx="44989">
                  <c:v>-2.444562E-3</c:v>
                </c:pt>
                <c:pt idx="44990">
                  <c:v>9.00635E-4</c:v>
                </c:pt>
                <c:pt idx="44991">
                  <c:v>2.6446500000000002E-4</c:v>
                </c:pt>
                <c:pt idx="44992">
                  <c:v>2.0028299999999999E-4</c:v>
                </c:pt>
                <c:pt idx="44993">
                  <c:v>1.17428E-3</c:v>
                </c:pt>
                <c:pt idx="44994">
                  <c:v>-2.4233850000000001E-3</c:v>
                </c:pt>
                <c:pt idx="44995">
                  <c:v>-5.1203999999999996E-4</c:v>
                </c:pt>
                <c:pt idx="44996">
                  <c:v>-8.7689300000000001E-4</c:v>
                </c:pt>
                <c:pt idx="44997">
                  <c:v>-5.2924000000000005E-4</c:v>
                </c:pt>
                <c:pt idx="44998">
                  <c:v>-7.0873699999999997E-4</c:v>
                </c:pt>
                <c:pt idx="44999">
                  <c:v>1.882971E-3</c:v>
                </c:pt>
                <c:pt idx="45000">
                  <c:v>-1.4126900000000001E-3</c:v>
                </c:pt>
                <c:pt idx="45001">
                  <c:v>-8.4103800000000001E-4</c:v>
                </c:pt>
                <c:pt idx="45002">
                  <c:v>-3.2874179999999999E-3</c:v>
                </c:pt>
                <c:pt idx="45003">
                  <c:v>6.37676E-4</c:v>
                </c:pt>
                <c:pt idx="45004">
                  <c:v>4.3421099999999999E-4</c:v>
                </c:pt>
                <c:pt idx="45005">
                  <c:v>-3.3597179999999998E-3</c:v>
                </c:pt>
                <c:pt idx="45006">
                  <c:v>1.241425E-3</c:v>
                </c:pt>
                <c:pt idx="45007">
                  <c:v>1.76391E-4</c:v>
                </c:pt>
                <c:pt idx="45008" formatCode="0.00E+00">
                  <c:v>4.9891000000000001E-5</c:v>
                </c:pt>
                <c:pt idx="45009">
                  <c:v>3.2035079999999999E-3</c:v>
                </c:pt>
                <c:pt idx="45010">
                  <c:v>1.4450229999999999E-3</c:v>
                </c:pt>
                <c:pt idx="45011" formatCode="0.00E+00">
                  <c:v>2.2525199999999999E-5</c:v>
                </c:pt>
                <c:pt idx="45012">
                  <c:v>1.289924E-3</c:v>
                </c:pt>
                <c:pt idx="45013">
                  <c:v>2.3185599999999999E-3</c:v>
                </c:pt>
                <c:pt idx="45014">
                  <c:v>-1.661268E-3</c:v>
                </c:pt>
                <c:pt idx="45015">
                  <c:v>4.7375910000000002E-3</c:v>
                </c:pt>
                <c:pt idx="45016">
                  <c:v>-4.7528000000000002E-4</c:v>
                </c:pt>
                <c:pt idx="45017">
                  <c:v>4.1033689999999999E-3</c:v>
                </c:pt>
                <c:pt idx="45018">
                  <c:v>7.8001100000000005E-4</c:v>
                </c:pt>
                <c:pt idx="45019">
                  <c:v>1.670146E-3</c:v>
                </c:pt>
                <c:pt idx="45020">
                  <c:v>3.7298349999999999E-3</c:v>
                </c:pt>
                <c:pt idx="45021">
                  <c:v>1.51322E-3</c:v>
                </c:pt>
                <c:pt idx="45022" formatCode="0.00E+00">
                  <c:v>-6.6034700000000007E-5</c:v>
                </c:pt>
                <c:pt idx="45023">
                  <c:v>1.2041300000000001E-3</c:v>
                </c:pt>
                <c:pt idx="45024">
                  <c:v>-1.8438580000000001E-3</c:v>
                </c:pt>
                <c:pt idx="45025">
                  <c:v>-6.5919299999999998E-4</c:v>
                </c:pt>
                <c:pt idx="45026">
                  <c:v>-2.4432450000000001E-3</c:v>
                </c:pt>
                <c:pt idx="45027">
                  <c:v>-1.739287E-3</c:v>
                </c:pt>
                <c:pt idx="45028">
                  <c:v>-1.915056E-3</c:v>
                </c:pt>
                <c:pt idx="45029">
                  <c:v>-7.6705100000000004E-4</c:v>
                </c:pt>
                <c:pt idx="45030">
                  <c:v>-3.8062700000000003E-4</c:v>
                </c:pt>
                <c:pt idx="45031">
                  <c:v>-1.0711410000000001E-3</c:v>
                </c:pt>
                <c:pt idx="45032">
                  <c:v>-1.2343930000000001E-3</c:v>
                </c:pt>
                <c:pt idx="45033">
                  <c:v>-4.0089560000000002E-3</c:v>
                </c:pt>
                <c:pt idx="45034">
                  <c:v>-9.7588099999999995E-4</c:v>
                </c:pt>
                <c:pt idx="45035">
                  <c:v>-1.8010369999999999E-3</c:v>
                </c:pt>
                <c:pt idx="45036">
                  <c:v>-1.1972980000000001E-3</c:v>
                </c:pt>
                <c:pt idx="45037">
                  <c:v>-1.3858480000000001E-3</c:v>
                </c:pt>
                <c:pt idx="45038">
                  <c:v>-3.0162349999999999E-3</c:v>
                </c:pt>
                <c:pt idx="45039">
                  <c:v>-1.287311E-3</c:v>
                </c:pt>
                <c:pt idx="45040">
                  <c:v>-7.4322699999999995E-4</c:v>
                </c:pt>
                <c:pt idx="45041">
                  <c:v>-2.6596380000000002E-3</c:v>
                </c:pt>
                <c:pt idx="45042">
                  <c:v>-2.7865609999999999E-3</c:v>
                </c:pt>
                <c:pt idx="45043">
                  <c:v>3.0548800000000003E-4</c:v>
                </c:pt>
                <c:pt idx="45044">
                  <c:v>1.300977E-3</c:v>
                </c:pt>
                <c:pt idx="45045">
                  <c:v>1.4397590000000001E-3</c:v>
                </c:pt>
                <c:pt idx="45046">
                  <c:v>-2.0654940000000002E-3</c:v>
                </c:pt>
                <c:pt idx="45047">
                  <c:v>1.064258E-3</c:v>
                </c:pt>
                <c:pt idx="45048">
                  <c:v>2.2983669999999999E-3</c:v>
                </c:pt>
                <c:pt idx="45049">
                  <c:v>4.7595999999999999E-4</c:v>
                </c:pt>
                <c:pt idx="45050">
                  <c:v>-1.241512E-3</c:v>
                </c:pt>
                <c:pt idx="45051">
                  <c:v>-1.2987230000000001E-3</c:v>
                </c:pt>
                <c:pt idx="45052">
                  <c:v>6.6615700000000001E-4</c:v>
                </c:pt>
                <c:pt idx="45053" formatCode="0.00E+00">
                  <c:v>-6.6259400000000005E-5</c:v>
                </c:pt>
                <c:pt idx="45054">
                  <c:v>-3.339285E-3</c:v>
                </c:pt>
                <c:pt idx="45055">
                  <c:v>-7.1717299999999999E-4</c:v>
                </c:pt>
                <c:pt idx="45056">
                  <c:v>1.5505079999999999E-3</c:v>
                </c:pt>
                <c:pt idx="45057" formatCode="0.00E+00">
                  <c:v>-1.5353799999999999E-5</c:v>
                </c:pt>
                <c:pt idx="45058">
                  <c:v>-9.1363800000000004E-4</c:v>
                </c:pt>
                <c:pt idx="45059">
                  <c:v>-2.8338199999999999E-4</c:v>
                </c:pt>
                <c:pt idx="45060">
                  <c:v>4.2608400000000002E-4</c:v>
                </c:pt>
                <c:pt idx="45061">
                  <c:v>-3.3823849999999999E-3</c:v>
                </c:pt>
                <c:pt idx="45062" formatCode="0.00E+00">
                  <c:v>2.0069799999999999E-5</c:v>
                </c:pt>
                <c:pt idx="45063">
                  <c:v>5.0545400000000002E-4</c:v>
                </c:pt>
                <c:pt idx="45064">
                  <c:v>-2.021087E-3</c:v>
                </c:pt>
                <c:pt idx="45065">
                  <c:v>-2.6349540000000001E-3</c:v>
                </c:pt>
                <c:pt idx="45066">
                  <c:v>-5.7366800000000005E-4</c:v>
                </c:pt>
                <c:pt idx="45067">
                  <c:v>3.0239999999999998E-4</c:v>
                </c:pt>
                <c:pt idx="45068">
                  <c:v>2.815892E-3</c:v>
                </c:pt>
                <c:pt idx="45069">
                  <c:v>-8.7392399999999999E-4</c:v>
                </c:pt>
                <c:pt idx="45070">
                  <c:v>-8.6886400000000001E-4</c:v>
                </c:pt>
                <c:pt idx="45071">
                  <c:v>-1.3779899999999999E-3</c:v>
                </c:pt>
                <c:pt idx="45072">
                  <c:v>-4.4898940000000004E-3</c:v>
                </c:pt>
                <c:pt idx="45073">
                  <c:v>8.8273900000000001E-4</c:v>
                </c:pt>
                <c:pt idx="45074">
                  <c:v>-9.04243E-4</c:v>
                </c:pt>
                <c:pt idx="45075">
                  <c:v>-1.092221E-3</c:v>
                </c:pt>
                <c:pt idx="45076" formatCode="0.00E+00">
                  <c:v>-9.5133699999999993E-5</c:v>
                </c:pt>
                <c:pt idx="45077">
                  <c:v>-3.9313999999999999E-4</c:v>
                </c:pt>
                <c:pt idx="45078">
                  <c:v>9.3071799999999998E-4</c:v>
                </c:pt>
                <c:pt idx="45079">
                  <c:v>-4.6871599999999999E-4</c:v>
                </c:pt>
                <c:pt idx="45080">
                  <c:v>-6.2744000000000005E-4</c:v>
                </c:pt>
                <c:pt idx="45081">
                  <c:v>-1.0820560000000001E-3</c:v>
                </c:pt>
                <c:pt idx="45082">
                  <c:v>-1.4032339999999999E-3</c:v>
                </c:pt>
                <c:pt idx="45083">
                  <c:v>2.11814E-4</c:v>
                </c:pt>
                <c:pt idx="45084">
                  <c:v>-1.2657079999999999E-3</c:v>
                </c:pt>
                <c:pt idx="45085">
                  <c:v>-2.2289219999999999E-3</c:v>
                </c:pt>
                <c:pt idx="45086">
                  <c:v>-1.226242E-3</c:v>
                </c:pt>
                <c:pt idx="45087">
                  <c:v>-1.7308880000000001E-3</c:v>
                </c:pt>
                <c:pt idx="45088">
                  <c:v>-4.76539E-4</c:v>
                </c:pt>
                <c:pt idx="45089">
                  <c:v>1.7033809999999999E-3</c:v>
                </c:pt>
                <c:pt idx="45090">
                  <c:v>-1.320639E-3</c:v>
                </c:pt>
                <c:pt idx="45091">
                  <c:v>-1.382339E-3</c:v>
                </c:pt>
                <c:pt idx="45092">
                  <c:v>-1.023878E-3</c:v>
                </c:pt>
                <c:pt idx="45093">
                  <c:v>-5.3541799999999996E-4</c:v>
                </c:pt>
                <c:pt idx="45094">
                  <c:v>-1.3809720000000001E-3</c:v>
                </c:pt>
                <c:pt idx="45095">
                  <c:v>-1.1652559999999999E-3</c:v>
                </c:pt>
                <c:pt idx="45096">
                  <c:v>1.06674E-3</c:v>
                </c:pt>
                <c:pt idx="45097">
                  <c:v>-1.418414E-3</c:v>
                </c:pt>
                <c:pt idx="45098">
                  <c:v>-3.6695830000000001E-3</c:v>
                </c:pt>
              </c:numCache>
            </c:numRef>
          </c:yVal>
          <c:smooth val="0"/>
          <c:extLst>
            <c:ext xmlns:c16="http://schemas.microsoft.com/office/drawing/2014/chart" uri="{C3380CC4-5D6E-409C-BE32-E72D297353CC}">
              <c16:uniqueId val="{00000000-4F3E-4F08-94A9-5AB7DF290C9A}"/>
            </c:ext>
          </c:extLst>
        </c:ser>
        <c:dLbls>
          <c:showLegendKey val="0"/>
          <c:showVal val="0"/>
          <c:showCatName val="0"/>
          <c:showSerName val="0"/>
          <c:showPercent val="0"/>
          <c:showBubbleSize val="0"/>
        </c:dLbls>
        <c:axId val="421375576"/>
        <c:axId val="421381152"/>
      </c:scatterChart>
      <c:valAx>
        <c:axId val="421375576"/>
        <c:scaling>
          <c:orientation val="minMax"/>
          <c:max val="425"/>
          <c:min val="0"/>
        </c:scaling>
        <c:delete val="0"/>
        <c:axPos val="b"/>
        <c:majorGridlines>
          <c:spPr>
            <a:ln w="9525" cap="flat" cmpd="sng" algn="ctr">
              <a:solidFill>
                <a:schemeClr val="tx1">
                  <a:lumMod val="15000"/>
                  <a:lumOff val="85000"/>
                </a:schemeClr>
              </a:solidFill>
              <a:round/>
            </a:ln>
            <a:effectLst/>
          </c:spPr>
        </c:majorGridlines>
        <c:minorGridlines>
          <c:spPr>
            <a:ln w="9525" cap="flat" cmpd="sng" algn="ctr">
              <a:solidFill>
                <a:schemeClr val="tx1">
                  <a:lumMod val="5000"/>
                  <a:lumOff val="95000"/>
                </a:schemeClr>
              </a:solidFill>
              <a:round/>
            </a:ln>
            <a:effectLst/>
          </c:spPr>
        </c:minorGridlines>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1800" dirty="0"/>
                  <a:t>Time (s)</a:t>
                </a:r>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mn-lt"/>
                <a:ea typeface="+mn-ea"/>
                <a:cs typeface="+mn-cs"/>
              </a:defRPr>
            </a:pPr>
            <a:endParaRPr lang="en-US"/>
          </a:p>
        </c:txPr>
        <c:crossAx val="421381152"/>
        <c:crosses val="autoZero"/>
        <c:crossBetween val="midCat"/>
      </c:valAx>
      <c:valAx>
        <c:axId val="421381152"/>
        <c:scaling>
          <c:orientation val="minMax"/>
        </c:scaling>
        <c:delete val="0"/>
        <c:axPos val="l"/>
        <c:majorGridlines>
          <c:spPr>
            <a:ln w="9525" cap="flat" cmpd="sng" algn="ctr">
              <a:solidFill>
                <a:schemeClr val="tx1">
                  <a:lumMod val="15000"/>
                  <a:lumOff val="85000"/>
                </a:schemeClr>
              </a:solidFill>
              <a:round/>
            </a:ln>
            <a:effectLst/>
          </c:spPr>
        </c:majorGridlines>
        <c:minorGridlines>
          <c:spPr>
            <a:ln w="9525" cap="flat" cmpd="sng" algn="ctr">
              <a:solidFill>
                <a:schemeClr val="tx1">
                  <a:lumMod val="5000"/>
                  <a:lumOff val="95000"/>
                </a:schemeClr>
              </a:solidFill>
              <a:round/>
            </a:ln>
            <a:effectLst/>
          </c:spPr>
        </c:min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1800" baseline="0" dirty="0"/>
                  <a:t>Angular Velocity (rad/s)</a:t>
                </a:r>
              </a:p>
            </c:rich>
          </c:tx>
          <c:layout>
            <c:manualLayout>
              <c:xMode val="edge"/>
              <c:yMode val="edge"/>
              <c:x val="1.0928596754402647E-2"/>
              <c:y val="0.19362980227534654"/>
            </c:manualLayout>
          </c:layout>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200" b="0" i="0" u="none" strike="noStrike" kern="1200" baseline="0">
                <a:solidFill>
                  <a:schemeClr val="tx1">
                    <a:lumMod val="65000"/>
                    <a:lumOff val="35000"/>
                  </a:schemeClr>
                </a:solidFill>
                <a:latin typeface="+mn-lt"/>
                <a:ea typeface="+mn-ea"/>
                <a:cs typeface="+mn-cs"/>
              </a:defRPr>
            </a:pPr>
            <a:endParaRPr lang="en-US"/>
          </a:p>
        </c:txPr>
        <c:crossAx val="421375576"/>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4">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375705380577428"/>
          <c:y val="7.0250312594310235E-2"/>
          <c:w val="0.86132627952755902"/>
          <c:h val="0.7832505650087338"/>
        </c:manualLayout>
      </c:layout>
      <c:scatterChart>
        <c:scatterStyle val="lineMarker"/>
        <c:varyColors val="0"/>
        <c:ser>
          <c:idx val="8"/>
          <c:order val="0"/>
          <c:tx>
            <c:strRef>
              <c:f>Accelerometer!$J$1</c:f>
              <c:strCache>
                <c:ptCount val="1"/>
                <c:pt idx="0">
                  <c:v>Angular Velocity Z (rad/s)</c:v>
                </c:pt>
              </c:strCache>
            </c:strRef>
          </c:tx>
          <c:spPr>
            <a:ln w="19050" cap="rnd">
              <a:solidFill>
                <a:schemeClr val="dk1"/>
              </a:solidFill>
              <a:round/>
            </a:ln>
            <a:effectLst/>
          </c:spPr>
          <c:marker>
            <c:symbol val="circle"/>
            <c:size val="6"/>
            <c:spPr>
              <a:solidFill>
                <a:schemeClr val="accent3">
                  <a:lumMod val="60000"/>
                </a:schemeClr>
              </a:solidFill>
              <a:ln w="9525">
                <a:solidFill>
                  <a:schemeClr val="accent3">
                    <a:lumMod val="60000"/>
                  </a:schemeClr>
                </a:solidFill>
              </a:ln>
              <a:effectLst/>
            </c:spPr>
          </c:marker>
          <c:xVal>
            <c:numRef>
              <c:f>Accelerometer!$A$2:$A$1502</c:f>
              <c:numCache>
                <c:formatCode>General</c:formatCode>
                <c:ptCount val="1501"/>
                <c:pt idx="0">
                  <c:v>-1.2474166578613222E-3</c:v>
                </c:pt>
                <c:pt idx="1">
                  <c:v>8.7525833514519036E-3</c:v>
                </c:pt>
                <c:pt idx="2">
                  <c:v>1.8751583353150636E-2</c:v>
                </c:pt>
                <c:pt idx="3">
                  <c:v>2.8750583354849368E-2</c:v>
                </c:pt>
                <c:pt idx="4">
                  <c:v>3.8749583356548101E-2</c:v>
                </c:pt>
                <c:pt idx="5">
                  <c:v>4.8749583336757496E-2</c:v>
                </c:pt>
                <c:pt idx="6">
                  <c:v>5.8748583338456228E-2</c:v>
                </c:pt>
                <c:pt idx="7">
                  <c:v>6.8747583340154961E-2</c:v>
                </c:pt>
                <c:pt idx="8">
                  <c:v>7.8747583349468186E-2</c:v>
                </c:pt>
                <c:pt idx="9">
                  <c:v>8.8746583351166919E-2</c:v>
                </c:pt>
                <c:pt idx="10">
                  <c:v>9.8745583352865651E-2</c:v>
                </c:pt>
                <c:pt idx="11">
                  <c:v>0.10874458335456438</c:v>
                </c:pt>
                <c:pt idx="12">
                  <c:v>0.11874387500574812</c:v>
                </c:pt>
                <c:pt idx="13">
                  <c:v>0.12874287500744686</c:v>
                </c:pt>
                <c:pt idx="14">
                  <c:v>0.13874187500914559</c:v>
                </c:pt>
                <c:pt idx="15">
                  <c:v>0.14874187501845881</c:v>
                </c:pt>
                <c:pt idx="16">
                  <c:v>0.15874087502015755</c:v>
                </c:pt>
                <c:pt idx="17">
                  <c:v>0.16873987502185628</c:v>
                </c:pt>
                <c:pt idx="18">
                  <c:v>0.17873887502355501</c:v>
                </c:pt>
                <c:pt idx="19">
                  <c:v>0.18873887500376441</c:v>
                </c:pt>
                <c:pt idx="20">
                  <c:v>0.19873787500546314</c:v>
                </c:pt>
                <c:pt idx="21">
                  <c:v>0.20873687500716187</c:v>
                </c:pt>
                <c:pt idx="22">
                  <c:v>0.2187368750164751</c:v>
                </c:pt>
                <c:pt idx="23">
                  <c:v>0.22873587501817383</c:v>
                </c:pt>
                <c:pt idx="24">
                  <c:v>0.23873487501987256</c:v>
                </c:pt>
                <c:pt idx="25">
                  <c:v>0.24873387502157129</c:v>
                </c:pt>
                <c:pt idx="26">
                  <c:v>0.25873387500178069</c:v>
                </c:pt>
                <c:pt idx="27">
                  <c:v>0.26873287500347942</c:v>
                </c:pt>
                <c:pt idx="28">
                  <c:v>0.27873187500517815</c:v>
                </c:pt>
                <c:pt idx="29">
                  <c:v>0.28873187501449138</c:v>
                </c:pt>
                <c:pt idx="30">
                  <c:v>0.29873087501619011</c:v>
                </c:pt>
                <c:pt idx="31">
                  <c:v>0.30872987501788884</c:v>
                </c:pt>
                <c:pt idx="32">
                  <c:v>0.31872887501958758</c:v>
                </c:pt>
                <c:pt idx="33">
                  <c:v>0.32872887499979697</c:v>
                </c:pt>
                <c:pt idx="34">
                  <c:v>0.3387278750014957</c:v>
                </c:pt>
                <c:pt idx="35">
                  <c:v>0.34872687500319444</c:v>
                </c:pt>
                <c:pt idx="36">
                  <c:v>0.35872687501250766</c:v>
                </c:pt>
                <c:pt idx="37">
                  <c:v>0.36872587501420639</c:v>
                </c:pt>
                <c:pt idx="38">
                  <c:v>0.37872487501590513</c:v>
                </c:pt>
                <c:pt idx="39">
                  <c:v>0.38872387501760386</c:v>
                </c:pt>
                <c:pt idx="40">
                  <c:v>0.39872387499781325</c:v>
                </c:pt>
                <c:pt idx="41">
                  <c:v>0.40872287499951199</c:v>
                </c:pt>
                <c:pt idx="42">
                  <c:v>0.41872187500121072</c:v>
                </c:pt>
                <c:pt idx="43">
                  <c:v>0.42872187501052395</c:v>
                </c:pt>
                <c:pt idx="44">
                  <c:v>0.43872087501222268</c:v>
                </c:pt>
                <c:pt idx="45">
                  <c:v>0.44871987501392141</c:v>
                </c:pt>
                <c:pt idx="46">
                  <c:v>0.45871887501562014</c:v>
                </c:pt>
                <c:pt idx="47">
                  <c:v>0.46871887502493337</c:v>
                </c:pt>
                <c:pt idx="48">
                  <c:v>0.47871787499752827</c:v>
                </c:pt>
                <c:pt idx="49">
                  <c:v>0.488716874999227</c:v>
                </c:pt>
                <c:pt idx="50">
                  <c:v>0.49871687500854023</c:v>
                </c:pt>
                <c:pt idx="51">
                  <c:v>0.50871587501023896</c:v>
                </c:pt>
                <c:pt idx="52">
                  <c:v>0.51871487501193769</c:v>
                </c:pt>
                <c:pt idx="53">
                  <c:v>0.52871387501363643</c:v>
                </c:pt>
                <c:pt idx="54">
                  <c:v>0.53871387502294965</c:v>
                </c:pt>
                <c:pt idx="55">
                  <c:v>0.54871287502464838</c:v>
                </c:pt>
                <c:pt idx="56">
                  <c:v>0.55871187499724329</c:v>
                </c:pt>
                <c:pt idx="57">
                  <c:v>0.56871187500655651</c:v>
                </c:pt>
                <c:pt idx="58">
                  <c:v>0.57871087500825524</c:v>
                </c:pt>
                <c:pt idx="59">
                  <c:v>0.58870987500995398</c:v>
                </c:pt>
                <c:pt idx="60">
                  <c:v>0.59870887501165271</c:v>
                </c:pt>
                <c:pt idx="61">
                  <c:v>0.60870887502096593</c:v>
                </c:pt>
                <c:pt idx="62">
                  <c:v>0.61870787502266467</c:v>
                </c:pt>
                <c:pt idx="63">
                  <c:v>0.6287068750243634</c:v>
                </c:pt>
                <c:pt idx="64">
                  <c:v>0.63870687500457279</c:v>
                </c:pt>
                <c:pt idx="65">
                  <c:v>0.64870587500627153</c:v>
                </c:pt>
                <c:pt idx="66">
                  <c:v>0.65870487500797026</c:v>
                </c:pt>
                <c:pt idx="67">
                  <c:v>0.66870387500966899</c:v>
                </c:pt>
                <c:pt idx="68">
                  <c:v>0.67870387501898222</c:v>
                </c:pt>
                <c:pt idx="69">
                  <c:v>0.68870287502068095</c:v>
                </c:pt>
                <c:pt idx="70">
                  <c:v>0.69870187502237968</c:v>
                </c:pt>
                <c:pt idx="71">
                  <c:v>0.70870187500258908</c:v>
                </c:pt>
                <c:pt idx="72">
                  <c:v>0.71870087500428781</c:v>
                </c:pt>
                <c:pt idx="73">
                  <c:v>0.72869987500598654</c:v>
                </c:pt>
                <c:pt idx="74">
                  <c:v>0.73869887500768527</c:v>
                </c:pt>
                <c:pt idx="75">
                  <c:v>0.7486988750169985</c:v>
                </c:pt>
                <c:pt idx="76">
                  <c:v>0.75869787501869723</c:v>
                </c:pt>
                <c:pt idx="77">
                  <c:v>0.76869687502039596</c:v>
                </c:pt>
                <c:pt idx="78">
                  <c:v>0.77869687500060536</c:v>
                </c:pt>
                <c:pt idx="79">
                  <c:v>0.78869587500230409</c:v>
                </c:pt>
                <c:pt idx="80">
                  <c:v>0.79869487500400282</c:v>
                </c:pt>
                <c:pt idx="81">
                  <c:v>0.80869387500570156</c:v>
                </c:pt>
                <c:pt idx="82">
                  <c:v>0.81869387501501478</c:v>
                </c:pt>
                <c:pt idx="83">
                  <c:v>0.82869287501671351</c:v>
                </c:pt>
                <c:pt idx="84">
                  <c:v>0.83869187501841225</c:v>
                </c:pt>
                <c:pt idx="85">
                  <c:v>0.84869187499862164</c:v>
                </c:pt>
                <c:pt idx="86">
                  <c:v>0.85869087500032037</c:v>
                </c:pt>
                <c:pt idx="87">
                  <c:v>0.86868987500201911</c:v>
                </c:pt>
                <c:pt idx="88">
                  <c:v>0.87868887500371784</c:v>
                </c:pt>
                <c:pt idx="89">
                  <c:v>0.88868887501303107</c:v>
                </c:pt>
                <c:pt idx="90">
                  <c:v>0.8986878750147298</c:v>
                </c:pt>
                <c:pt idx="91">
                  <c:v>0.90868687501642853</c:v>
                </c:pt>
                <c:pt idx="92">
                  <c:v>0.91868687502574176</c:v>
                </c:pt>
                <c:pt idx="93">
                  <c:v>0.92868587499833666</c:v>
                </c:pt>
                <c:pt idx="94">
                  <c:v>0.93868487500003539</c:v>
                </c:pt>
                <c:pt idx="95">
                  <c:v>0.94868387500173412</c:v>
                </c:pt>
                <c:pt idx="96">
                  <c:v>0.95868387501104735</c:v>
                </c:pt>
                <c:pt idx="97">
                  <c:v>0.96868287501274608</c:v>
                </c:pt>
                <c:pt idx="98">
                  <c:v>0.97868187501444481</c:v>
                </c:pt>
                <c:pt idx="99">
                  <c:v>0.98868187502375804</c:v>
                </c:pt>
                <c:pt idx="100">
                  <c:v>0.99868087502545677</c:v>
                </c:pt>
                <c:pt idx="101">
                  <c:v>1.0086798749980517</c:v>
                </c:pt>
                <c:pt idx="102">
                  <c:v>1.0186788749997504</c:v>
                </c:pt>
                <c:pt idx="103">
                  <c:v>1.0286788750090636</c:v>
                </c:pt>
                <c:pt idx="104">
                  <c:v>1.0386778750107624</c:v>
                </c:pt>
                <c:pt idx="105">
                  <c:v>1.0486768750124611</c:v>
                </c:pt>
                <c:pt idx="106">
                  <c:v>1.0586768750217743</c:v>
                </c:pt>
                <c:pt idx="107">
                  <c:v>1.0686758750234731</c:v>
                </c:pt>
                <c:pt idx="108">
                  <c:v>1.0786748750251718</c:v>
                </c:pt>
                <c:pt idx="109">
                  <c:v>1.0886748750053812</c:v>
                </c:pt>
                <c:pt idx="110">
                  <c:v>1.0986738750070799</c:v>
                </c:pt>
                <c:pt idx="111">
                  <c:v>1.1086728750087786</c:v>
                </c:pt>
                <c:pt idx="112">
                  <c:v>1.1186727083404548</c:v>
                </c:pt>
                <c:pt idx="113">
                  <c:v>1.1286727083497681</c:v>
                </c:pt>
                <c:pt idx="114">
                  <c:v>1.1386717083514668</c:v>
                </c:pt>
                <c:pt idx="115">
                  <c:v>1.1486707083531655</c:v>
                </c:pt>
                <c:pt idx="116">
                  <c:v>1.1586707083333749</c:v>
                </c:pt>
                <c:pt idx="117">
                  <c:v>1.1686697083350737</c:v>
                </c:pt>
                <c:pt idx="118">
                  <c:v>1.1786687083367724</c:v>
                </c:pt>
                <c:pt idx="119">
                  <c:v>1.1886677083384711</c:v>
                </c:pt>
                <c:pt idx="120">
                  <c:v>1.1986677083477844</c:v>
                </c:pt>
                <c:pt idx="121">
                  <c:v>1.2086667083494831</c:v>
                </c:pt>
                <c:pt idx="122">
                  <c:v>1.2186657083511818</c:v>
                </c:pt>
                <c:pt idx="123">
                  <c:v>1.2286657083313912</c:v>
                </c:pt>
                <c:pt idx="124">
                  <c:v>1.2386647083330899</c:v>
                </c:pt>
                <c:pt idx="125">
                  <c:v>1.2486637083347887</c:v>
                </c:pt>
                <c:pt idx="126">
                  <c:v>1.2586627083364874</c:v>
                </c:pt>
                <c:pt idx="127">
                  <c:v>1.2686627083458006</c:v>
                </c:pt>
                <c:pt idx="128">
                  <c:v>1.2786617083474994</c:v>
                </c:pt>
                <c:pt idx="129">
                  <c:v>1.2886607083491981</c:v>
                </c:pt>
                <c:pt idx="130">
                  <c:v>1.2986607083585113</c:v>
                </c:pt>
                <c:pt idx="131">
                  <c:v>1.3086597083311062</c:v>
                </c:pt>
                <c:pt idx="132">
                  <c:v>1.318658708332805</c:v>
                </c:pt>
                <c:pt idx="133">
                  <c:v>1.3286577083345037</c:v>
                </c:pt>
                <c:pt idx="134">
                  <c:v>1.3386577083438169</c:v>
                </c:pt>
                <c:pt idx="135">
                  <c:v>1.3486567083455157</c:v>
                </c:pt>
                <c:pt idx="136">
                  <c:v>1.3586557083472144</c:v>
                </c:pt>
                <c:pt idx="137">
                  <c:v>1.3686557083565276</c:v>
                </c:pt>
                <c:pt idx="138">
                  <c:v>1.3786547083582263</c:v>
                </c:pt>
                <c:pt idx="139">
                  <c:v>1.3886537083308212</c:v>
                </c:pt>
                <c:pt idx="140">
                  <c:v>1.3986537083401345</c:v>
                </c:pt>
                <c:pt idx="141">
                  <c:v>1.4086527083418332</c:v>
                </c:pt>
                <c:pt idx="142">
                  <c:v>1.4186517083435319</c:v>
                </c:pt>
                <c:pt idx="143">
                  <c:v>1.4286507083452307</c:v>
                </c:pt>
                <c:pt idx="144">
                  <c:v>1.4386507083545439</c:v>
                </c:pt>
                <c:pt idx="145">
                  <c:v>1.4486497083562426</c:v>
                </c:pt>
                <c:pt idx="146">
                  <c:v>1.4586487083579414</c:v>
                </c:pt>
                <c:pt idx="147">
                  <c:v>1.4686487083381508</c:v>
                </c:pt>
                <c:pt idx="148">
                  <c:v>1.4786477083398495</c:v>
                </c:pt>
                <c:pt idx="149">
                  <c:v>1.4886467083415482</c:v>
                </c:pt>
                <c:pt idx="150">
                  <c:v>1.498645708343247</c:v>
                </c:pt>
                <c:pt idx="151">
                  <c:v>1.5086457083525602</c:v>
                </c:pt>
                <c:pt idx="152">
                  <c:v>1.5186447083542589</c:v>
                </c:pt>
                <c:pt idx="153">
                  <c:v>1.5286437083559576</c:v>
                </c:pt>
                <c:pt idx="154">
                  <c:v>1.538643708336167</c:v>
                </c:pt>
                <c:pt idx="155">
                  <c:v>1.5486427083378658</c:v>
                </c:pt>
                <c:pt idx="156">
                  <c:v>1.5586417083395645</c:v>
                </c:pt>
                <c:pt idx="157">
                  <c:v>1.5686407083412632</c:v>
                </c:pt>
                <c:pt idx="158">
                  <c:v>1.5786407083505765</c:v>
                </c:pt>
                <c:pt idx="159">
                  <c:v>1.5886397083522752</c:v>
                </c:pt>
                <c:pt idx="160">
                  <c:v>1.5986387083539739</c:v>
                </c:pt>
                <c:pt idx="161">
                  <c:v>1.6086387083341833</c:v>
                </c:pt>
                <c:pt idx="162">
                  <c:v>1.6186377083358821</c:v>
                </c:pt>
                <c:pt idx="163">
                  <c:v>1.6286367083375808</c:v>
                </c:pt>
                <c:pt idx="164">
                  <c:v>1.638636708346894</c:v>
                </c:pt>
                <c:pt idx="165">
                  <c:v>1.6486357083485927</c:v>
                </c:pt>
                <c:pt idx="166">
                  <c:v>1.6586347083502915</c:v>
                </c:pt>
                <c:pt idx="167">
                  <c:v>1.6686337083519902</c:v>
                </c:pt>
                <c:pt idx="168">
                  <c:v>1.6786337083321996</c:v>
                </c:pt>
                <c:pt idx="169">
                  <c:v>1.6886327083338983</c:v>
                </c:pt>
                <c:pt idx="170">
                  <c:v>1.6986317083355971</c:v>
                </c:pt>
                <c:pt idx="171">
                  <c:v>1.7086317083449103</c:v>
                </c:pt>
                <c:pt idx="172">
                  <c:v>1.718630708346609</c:v>
                </c:pt>
                <c:pt idx="173">
                  <c:v>1.7286297083483078</c:v>
                </c:pt>
                <c:pt idx="174">
                  <c:v>1.7386287083500065</c:v>
                </c:pt>
                <c:pt idx="175">
                  <c:v>1.7486287083593197</c:v>
                </c:pt>
                <c:pt idx="176">
                  <c:v>1.7586277083319146</c:v>
                </c:pt>
                <c:pt idx="177">
                  <c:v>1.7686267083336134</c:v>
                </c:pt>
                <c:pt idx="178">
                  <c:v>1.7786267083429266</c:v>
                </c:pt>
                <c:pt idx="179">
                  <c:v>1.7886257083446253</c:v>
                </c:pt>
                <c:pt idx="180">
                  <c:v>1.798624708346324</c:v>
                </c:pt>
                <c:pt idx="181">
                  <c:v>1.8086237083480228</c:v>
                </c:pt>
                <c:pt idx="182">
                  <c:v>1.818623708357336</c:v>
                </c:pt>
                <c:pt idx="183">
                  <c:v>1.8286227083590347</c:v>
                </c:pt>
                <c:pt idx="184">
                  <c:v>1.8386217083316296</c:v>
                </c:pt>
                <c:pt idx="185">
                  <c:v>1.8486217083409429</c:v>
                </c:pt>
                <c:pt idx="186">
                  <c:v>1.8586207083426416</c:v>
                </c:pt>
                <c:pt idx="187">
                  <c:v>1.8686197083443403</c:v>
                </c:pt>
                <c:pt idx="188">
                  <c:v>1.8786197083536536</c:v>
                </c:pt>
                <c:pt idx="189">
                  <c:v>1.8886187083553523</c:v>
                </c:pt>
                <c:pt idx="190">
                  <c:v>1.898617708357051</c:v>
                </c:pt>
                <c:pt idx="191">
                  <c:v>1.9086167083587497</c:v>
                </c:pt>
                <c:pt idx="192">
                  <c:v>1.9186167083389591</c:v>
                </c:pt>
                <c:pt idx="193">
                  <c:v>1.9286157083406579</c:v>
                </c:pt>
                <c:pt idx="194">
                  <c:v>1.9386147083423566</c:v>
                </c:pt>
                <c:pt idx="195">
                  <c:v>1.9486147083516698</c:v>
                </c:pt>
                <c:pt idx="196">
                  <c:v>1.9586137083533686</c:v>
                </c:pt>
                <c:pt idx="197">
                  <c:v>1.9686127083550673</c:v>
                </c:pt>
                <c:pt idx="198">
                  <c:v>1.978611708356766</c:v>
                </c:pt>
                <c:pt idx="199">
                  <c:v>1.9886117083369754</c:v>
                </c:pt>
                <c:pt idx="200">
                  <c:v>1.9986107083386742</c:v>
                </c:pt>
                <c:pt idx="201">
                  <c:v>2.0086097083403729</c:v>
                </c:pt>
                <c:pt idx="202">
                  <c:v>2.0186097083496861</c:v>
                </c:pt>
                <c:pt idx="203">
                  <c:v>2.0286087083513848</c:v>
                </c:pt>
                <c:pt idx="204">
                  <c:v>2.0386077083530836</c:v>
                </c:pt>
                <c:pt idx="205">
                  <c:v>2.048607708333293</c:v>
                </c:pt>
                <c:pt idx="206">
                  <c:v>2.0586067083349917</c:v>
                </c:pt>
                <c:pt idx="207">
                  <c:v>2.0686057083366904</c:v>
                </c:pt>
                <c:pt idx="208">
                  <c:v>2.0786047083383892</c:v>
                </c:pt>
                <c:pt idx="209">
                  <c:v>2.0886047083477024</c:v>
                </c:pt>
                <c:pt idx="210">
                  <c:v>2.0986037083494011</c:v>
                </c:pt>
                <c:pt idx="211">
                  <c:v>2.1086027083510999</c:v>
                </c:pt>
                <c:pt idx="212">
                  <c:v>2.1186025833303574</c:v>
                </c:pt>
                <c:pt idx="213">
                  <c:v>2.1286015833320562</c:v>
                </c:pt>
                <c:pt idx="214">
                  <c:v>2.1386005833337549</c:v>
                </c:pt>
                <c:pt idx="215">
                  <c:v>2.1486005833430681</c:v>
                </c:pt>
                <c:pt idx="216">
                  <c:v>2.1585995833447669</c:v>
                </c:pt>
                <c:pt idx="217">
                  <c:v>2.1685985833464656</c:v>
                </c:pt>
                <c:pt idx="218">
                  <c:v>2.1785975833481643</c:v>
                </c:pt>
                <c:pt idx="219">
                  <c:v>2.1885975833574776</c:v>
                </c:pt>
                <c:pt idx="220">
                  <c:v>2.1985965833591763</c:v>
                </c:pt>
                <c:pt idx="221">
                  <c:v>2.2085955833317712</c:v>
                </c:pt>
                <c:pt idx="222">
                  <c:v>2.2185955833410844</c:v>
                </c:pt>
                <c:pt idx="223">
                  <c:v>2.2285945833427832</c:v>
                </c:pt>
                <c:pt idx="224">
                  <c:v>2.2385935833444819</c:v>
                </c:pt>
                <c:pt idx="225">
                  <c:v>2.2485935833537951</c:v>
                </c:pt>
                <c:pt idx="226">
                  <c:v>2.2585925833554938</c:v>
                </c:pt>
                <c:pt idx="227">
                  <c:v>2.2685915833571926</c:v>
                </c:pt>
                <c:pt idx="228">
                  <c:v>2.2785905833588913</c:v>
                </c:pt>
                <c:pt idx="229">
                  <c:v>2.2885905833391007</c:v>
                </c:pt>
                <c:pt idx="230">
                  <c:v>2.2985895833407994</c:v>
                </c:pt>
                <c:pt idx="231">
                  <c:v>2.3085885833424982</c:v>
                </c:pt>
                <c:pt idx="232">
                  <c:v>2.3185885833518114</c:v>
                </c:pt>
                <c:pt idx="233">
                  <c:v>2.3285875833535101</c:v>
                </c:pt>
                <c:pt idx="234">
                  <c:v>2.3385865833552089</c:v>
                </c:pt>
                <c:pt idx="235">
                  <c:v>2.3485855833569076</c:v>
                </c:pt>
                <c:pt idx="236">
                  <c:v>2.358585583337117</c:v>
                </c:pt>
                <c:pt idx="237">
                  <c:v>2.3685845833388157</c:v>
                </c:pt>
                <c:pt idx="238">
                  <c:v>2.3785835833405145</c:v>
                </c:pt>
                <c:pt idx="239">
                  <c:v>2.3885835833498277</c:v>
                </c:pt>
                <c:pt idx="240">
                  <c:v>2.3985825833515264</c:v>
                </c:pt>
                <c:pt idx="241">
                  <c:v>2.4085815833532251</c:v>
                </c:pt>
                <c:pt idx="242">
                  <c:v>2.4185815833334345</c:v>
                </c:pt>
                <c:pt idx="243">
                  <c:v>2.4285805833351333</c:v>
                </c:pt>
                <c:pt idx="244">
                  <c:v>2.438579583336832</c:v>
                </c:pt>
                <c:pt idx="245">
                  <c:v>2.4485785833385307</c:v>
                </c:pt>
                <c:pt idx="246">
                  <c:v>2.458578583347844</c:v>
                </c:pt>
                <c:pt idx="247">
                  <c:v>2.4685775833495427</c:v>
                </c:pt>
                <c:pt idx="248">
                  <c:v>2.4785765833512414</c:v>
                </c:pt>
                <c:pt idx="249">
                  <c:v>2.4885765833314508</c:v>
                </c:pt>
                <c:pt idx="250">
                  <c:v>2.4985755833331496</c:v>
                </c:pt>
                <c:pt idx="251">
                  <c:v>2.5085745833348483</c:v>
                </c:pt>
                <c:pt idx="252">
                  <c:v>2.5185745833441615</c:v>
                </c:pt>
                <c:pt idx="253">
                  <c:v>2.5285735833458602</c:v>
                </c:pt>
                <c:pt idx="254">
                  <c:v>2.538572583347559</c:v>
                </c:pt>
                <c:pt idx="255">
                  <c:v>2.5485715833492577</c:v>
                </c:pt>
                <c:pt idx="256">
                  <c:v>2.5585715833585709</c:v>
                </c:pt>
                <c:pt idx="257">
                  <c:v>2.5685705833311658</c:v>
                </c:pt>
                <c:pt idx="258">
                  <c:v>2.5785695833328646</c:v>
                </c:pt>
                <c:pt idx="259">
                  <c:v>2.5885695833421778</c:v>
                </c:pt>
                <c:pt idx="260">
                  <c:v>2.5985685833438765</c:v>
                </c:pt>
                <c:pt idx="261">
                  <c:v>2.6085675833455753</c:v>
                </c:pt>
                <c:pt idx="262">
                  <c:v>2.6185675833548885</c:v>
                </c:pt>
                <c:pt idx="263">
                  <c:v>2.6285665833565872</c:v>
                </c:pt>
                <c:pt idx="264">
                  <c:v>2.6385655833582859</c:v>
                </c:pt>
                <c:pt idx="265">
                  <c:v>2.6485645833308809</c:v>
                </c:pt>
                <c:pt idx="266">
                  <c:v>2.6585645833401941</c:v>
                </c:pt>
                <c:pt idx="267">
                  <c:v>2.6685635833418928</c:v>
                </c:pt>
                <c:pt idx="268">
                  <c:v>2.6785625833435915</c:v>
                </c:pt>
                <c:pt idx="269">
                  <c:v>2.6885625833529048</c:v>
                </c:pt>
                <c:pt idx="270">
                  <c:v>2.6985615833546035</c:v>
                </c:pt>
                <c:pt idx="271">
                  <c:v>2.7085605833563022</c:v>
                </c:pt>
                <c:pt idx="272">
                  <c:v>2.7185605833365116</c:v>
                </c:pt>
                <c:pt idx="273">
                  <c:v>2.7285595833382104</c:v>
                </c:pt>
                <c:pt idx="274">
                  <c:v>2.7385585833399091</c:v>
                </c:pt>
                <c:pt idx="275">
                  <c:v>2.7485575833416078</c:v>
                </c:pt>
                <c:pt idx="276">
                  <c:v>2.758557583350921</c:v>
                </c:pt>
                <c:pt idx="277">
                  <c:v>2.7685565833526198</c:v>
                </c:pt>
                <c:pt idx="278">
                  <c:v>2.7785555833543185</c:v>
                </c:pt>
                <c:pt idx="279">
                  <c:v>2.7885555833345279</c:v>
                </c:pt>
                <c:pt idx="280">
                  <c:v>2.7985545833362266</c:v>
                </c:pt>
                <c:pt idx="281">
                  <c:v>2.8085535833379254</c:v>
                </c:pt>
                <c:pt idx="282">
                  <c:v>2.8185525833396241</c:v>
                </c:pt>
                <c:pt idx="283">
                  <c:v>2.8285525833489373</c:v>
                </c:pt>
                <c:pt idx="284">
                  <c:v>2.8385515833506361</c:v>
                </c:pt>
                <c:pt idx="285">
                  <c:v>2.8485505833523348</c:v>
                </c:pt>
                <c:pt idx="286">
                  <c:v>2.8585505833325442</c:v>
                </c:pt>
                <c:pt idx="287">
                  <c:v>2.8685495833342429</c:v>
                </c:pt>
                <c:pt idx="288">
                  <c:v>2.8785485833359417</c:v>
                </c:pt>
                <c:pt idx="289">
                  <c:v>2.8885485833452549</c:v>
                </c:pt>
                <c:pt idx="290">
                  <c:v>2.8985475833469536</c:v>
                </c:pt>
                <c:pt idx="291">
                  <c:v>2.9085465833486523</c:v>
                </c:pt>
                <c:pt idx="292">
                  <c:v>2.9185455833503511</c:v>
                </c:pt>
                <c:pt idx="293">
                  <c:v>2.9285455833305605</c:v>
                </c:pt>
                <c:pt idx="294">
                  <c:v>2.9385445833322592</c:v>
                </c:pt>
                <c:pt idx="295">
                  <c:v>2.9485435833339579</c:v>
                </c:pt>
                <c:pt idx="296">
                  <c:v>2.9585435833432712</c:v>
                </c:pt>
                <c:pt idx="297">
                  <c:v>2.9685425833449699</c:v>
                </c:pt>
                <c:pt idx="298">
                  <c:v>2.9785415833466686</c:v>
                </c:pt>
                <c:pt idx="299">
                  <c:v>2.9885415833559819</c:v>
                </c:pt>
                <c:pt idx="300">
                  <c:v>2.9985405833576806</c:v>
                </c:pt>
                <c:pt idx="301">
                  <c:v>3.0085395833593793</c:v>
                </c:pt>
                <c:pt idx="302">
                  <c:v>3.0185395833395887</c:v>
                </c:pt>
                <c:pt idx="303">
                  <c:v>3.0285385833412874</c:v>
                </c:pt>
                <c:pt idx="304">
                  <c:v>3.0385375833429862</c:v>
                </c:pt>
                <c:pt idx="305">
                  <c:v>3.0485365833446849</c:v>
                </c:pt>
                <c:pt idx="306">
                  <c:v>3.0585365833539981</c:v>
                </c:pt>
                <c:pt idx="307">
                  <c:v>3.0685355833556969</c:v>
                </c:pt>
                <c:pt idx="308">
                  <c:v>3.0785345833573956</c:v>
                </c:pt>
                <c:pt idx="309">
                  <c:v>3.088534583337605</c:v>
                </c:pt>
                <c:pt idx="310">
                  <c:v>3.0985335833393037</c:v>
                </c:pt>
                <c:pt idx="311">
                  <c:v>3.1085325833410025</c:v>
                </c:pt>
                <c:pt idx="312">
                  <c:v>3.1185310833388939</c:v>
                </c:pt>
                <c:pt idx="313">
                  <c:v>3.1285310833482072</c:v>
                </c:pt>
                <c:pt idx="314">
                  <c:v>3.1385300833499059</c:v>
                </c:pt>
                <c:pt idx="315">
                  <c:v>3.1485290833516046</c:v>
                </c:pt>
                <c:pt idx="316">
                  <c:v>3.158529083331814</c:v>
                </c:pt>
                <c:pt idx="317">
                  <c:v>3.1685280833335128</c:v>
                </c:pt>
                <c:pt idx="318">
                  <c:v>3.1785270833352115</c:v>
                </c:pt>
                <c:pt idx="319">
                  <c:v>3.1885270833445247</c:v>
                </c:pt>
                <c:pt idx="320">
                  <c:v>3.1985260833462235</c:v>
                </c:pt>
                <c:pt idx="321">
                  <c:v>3.2085250833479222</c:v>
                </c:pt>
                <c:pt idx="322">
                  <c:v>3.2185250833572354</c:v>
                </c:pt>
                <c:pt idx="323">
                  <c:v>3.2285240833589341</c:v>
                </c:pt>
                <c:pt idx="324">
                  <c:v>3.2385230833315291</c:v>
                </c:pt>
                <c:pt idx="325">
                  <c:v>3.2485220833332278</c:v>
                </c:pt>
                <c:pt idx="326">
                  <c:v>3.258522083342541</c:v>
                </c:pt>
                <c:pt idx="327">
                  <c:v>3.2685210833442397</c:v>
                </c:pt>
                <c:pt idx="328">
                  <c:v>3.2785200833459385</c:v>
                </c:pt>
                <c:pt idx="329">
                  <c:v>3.2885200833552517</c:v>
                </c:pt>
                <c:pt idx="330">
                  <c:v>3.2985190833569504</c:v>
                </c:pt>
                <c:pt idx="331">
                  <c:v>3.3085180833586492</c:v>
                </c:pt>
                <c:pt idx="332">
                  <c:v>3.3185170833312441</c:v>
                </c:pt>
                <c:pt idx="333">
                  <c:v>3.3285170833405573</c:v>
                </c:pt>
                <c:pt idx="334">
                  <c:v>3.338516083342256</c:v>
                </c:pt>
                <c:pt idx="335">
                  <c:v>3.3485150833439548</c:v>
                </c:pt>
                <c:pt idx="336">
                  <c:v>3.358515083353268</c:v>
                </c:pt>
                <c:pt idx="337">
                  <c:v>3.3685140833549667</c:v>
                </c:pt>
                <c:pt idx="338">
                  <c:v>3.3785130833566654</c:v>
                </c:pt>
                <c:pt idx="339">
                  <c:v>3.3885130833368748</c:v>
                </c:pt>
                <c:pt idx="340">
                  <c:v>3.3985120833385736</c:v>
                </c:pt>
                <c:pt idx="341">
                  <c:v>3.4085110833402723</c:v>
                </c:pt>
                <c:pt idx="342">
                  <c:v>3.4185110833495855</c:v>
                </c:pt>
                <c:pt idx="343">
                  <c:v>3.4285100833512843</c:v>
                </c:pt>
                <c:pt idx="344">
                  <c:v>3.438509083352983</c:v>
                </c:pt>
                <c:pt idx="345">
                  <c:v>3.4485080833546817</c:v>
                </c:pt>
                <c:pt idx="346">
                  <c:v>3.4585080833348911</c:v>
                </c:pt>
                <c:pt idx="347">
                  <c:v>3.4685070833365899</c:v>
                </c:pt>
                <c:pt idx="348">
                  <c:v>3.4785060833382886</c:v>
                </c:pt>
                <c:pt idx="349">
                  <c:v>3.4885060833476018</c:v>
                </c:pt>
                <c:pt idx="350">
                  <c:v>3.4985050833493005</c:v>
                </c:pt>
                <c:pt idx="351">
                  <c:v>3.5085040833509993</c:v>
                </c:pt>
                <c:pt idx="352">
                  <c:v>3.5185040833312087</c:v>
                </c:pt>
                <c:pt idx="353">
                  <c:v>3.5285030833329074</c:v>
                </c:pt>
                <c:pt idx="354">
                  <c:v>3.5385020833346061</c:v>
                </c:pt>
                <c:pt idx="355">
                  <c:v>3.5485010833363049</c:v>
                </c:pt>
                <c:pt idx="356">
                  <c:v>3.5585010833456181</c:v>
                </c:pt>
                <c:pt idx="357">
                  <c:v>3.5685000833473168</c:v>
                </c:pt>
                <c:pt idx="358">
                  <c:v>3.5784990833490156</c:v>
                </c:pt>
                <c:pt idx="359">
                  <c:v>3.5884990833583288</c:v>
                </c:pt>
                <c:pt idx="360">
                  <c:v>3.5984980833309237</c:v>
                </c:pt>
                <c:pt idx="361">
                  <c:v>3.6084970833326224</c:v>
                </c:pt>
                <c:pt idx="362">
                  <c:v>3.6184970833419356</c:v>
                </c:pt>
                <c:pt idx="363">
                  <c:v>3.6284960833436344</c:v>
                </c:pt>
                <c:pt idx="364">
                  <c:v>3.6384950833453331</c:v>
                </c:pt>
                <c:pt idx="365">
                  <c:v>3.6484940833470318</c:v>
                </c:pt>
                <c:pt idx="366">
                  <c:v>3.6584940833563451</c:v>
                </c:pt>
                <c:pt idx="367">
                  <c:v>3.6684930833580438</c:v>
                </c:pt>
                <c:pt idx="368">
                  <c:v>3.6784920833306387</c:v>
                </c:pt>
                <c:pt idx="369">
                  <c:v>3.6884920833399519</c:v>
                </c:pt>
                <c:pt idx="370">
                  <c:v>3.6984910833416507</c:v>
                </c:pt>
                <c:pt idx="371">
                  <c:v>3.7084900833433494</c:v>
                </c:pt>
                <c:pt idx="372">
                  <c:v>3.7184900833526626</c:v>
                </c:pt>
                <c:pt idx="373">
                  <c:v>3.7284890833543614</c:v>
                </c:pt>
                <c:pt idx="374">
                  <c:v>3.7384880833560601</c:v>
                </c:pt>
                <c:pt idx="375">
                  <c:v>3.7484880833362695</c:v>
                </c:pt>
                <c:pt idx="376">
                  <c:v>3.7584870833379682</c:v>
                </c:pt>
                <c:pt idx="377">
                  <c:v>3.7684860833396669</c:v>
                </c:pt>
                <c:pt idx="378">
                  <c:v>3.7784850833413657</c:v>
                </c:pt>
                <c:pt idx="379">
                  <c:v>3.7884850833506789</c:v>
                </c:pt>
                <c:pt idx="380">
                  <c:v>3.7984840833523776</c:v>
                </c:pt>
                <c:pt idx="381">
                  <c:v>3.8084830833540764</c:v>
                </c:pt>
                <c:pt idx="382">
                  <c:v>3.8184830833342858</c:v>
                </c:pt>
                <c:pt idx="383">
                  <c:v>3.8284820833359845</c:v>
                </c:pt>
                <c:pt idx="384">
                  <c:v>3.8384810833376832</c:v>
                </c:pt>
                <c:pt idx="385">
                  <c:v>3.8484810833469965</c:v>
                </c:pt>
                <c:pt idx="386">
                  <c:v>3.8584800833486952</c:v>
                </c:pt>
                <c:pt idx="387">
                  <c:v>3.8684790833503939</c:v>
                </c:pt>
                <c:pt idx="388">
                  <c:v>3.8784780833520927</c:v>
                </c:pt>
                <c:pt idx="389">
                  <c:v>3.888478083332302</c:v>
                </c:pt>
                <c:pt idx="390">
                  <c:v>3.8984770833340008</c:v>
                </c:pt>
                <c:pt idx="391">
                  <c:v>3.9084760833356995</c:v>
                </c:pt>
                <c:pt idx="392">
                  <c:v>3.9184760833450127</c:v>
                </c:pt>
                <c:pt idx="393">
                  <c:v>3.9284750833467115</c:v>
                </c:pt>
                <c:pt idx="394">
                  <c:v>3.9384740833484102</c:v>
                </c:pt>
                <c:pt idx="395">
                  <c:v>3.9484740833577234</c:v>
                </c:pt>
                <c:pt idx="396">
                  <c:v>3.9584730833594222</c:v>
                </c:pt>
                <c:pt idx="397">
                  <c:v>3.9684720833320171</c:v>
                </c:pt>
                <c:pt idx="398">
                  <c:v>3.9784720833413303</c:v>
                </c:pt>
                <c:pt idx="399">
                  <c:v>3.988471083343029</c:v>
                </c:pt>
                <c:pt idx="400">
                  <c:v>3.9984700833447278</c:v>
                </c:pt>
                <c:pt idx="401">
                  <c:v>4.0084690833464265</c:v>
                </c:pt>
                <c:pt idx="402">
                  <c:v>4.0184690833557397</c:v>
                </c:pt>
                <c:pt idx="403">
                  <c:v>4.0284680833574384</c:v>
                </c:pt>
                <c:pt idx="404">
                  <c:v>4.0384670833591372</c:v>
                </c:pt>
                <c:pt idx="405">
                  <c:v>4.0484670833393466</c:v>
                </c:pt>
                <c:pt idx="406">
                  <c:v>4.0584660833410453</c:v>
                </c:pt>
                <c:pt idx="407">
                  <c:v>4.068465083342744</c:v>
                </c:pt>
                <c:pt idx="408">
                  <c:v>4.0784650833520573</c:v>
                </c:pt>
                <c:pt idx="409">
                  <c:v>4.088464083353756</c:v>
                </c:pt>
                <c:pt idx="410">
                  <c:v>4.0984630833554547</c:v>
                </c:pt>
                <c:pt idx="411">
                  <c:v>4.1084620833571535</c:v>
                </c:pt>
                <c:pt idx="412">
                  <c:v>4.1184624583402183</c:v>
                </c:pt>
                <c:pt idx="413">
                  <c:v>4.128461458341917</c:v>
                </c:pt>
                <c:pt idx="414">
                  <c:v>4.1384604583436158</c:v>
                </c:pt>
                <c:pt idx="415">
                  <c:v>4.148460458352929</c:v>
                </c:pt>
                <c:pt idx="416">
                  <c:v>4.1584594583546277</c:v>
                </c:pt>
                <c:pt idx="417">
                  <c:v>4.1684584583563264</c:v>
                </c:pt>
                <c:pt idx="418">
                  <c:v>4.1784584583365358</c:v>
                </c:pt>
                <c:pt idx="419">
                  <c:v>4.1884574583382346</c:v>
                </c:pt>
                <c:pt idx="420">
                  <c:v>4.1984564583399333</c:v>
                </c:pt>
                <c:pt idx="421">
                  <c:v>4.2084564583492465</c:v>
                </c:pt>
                <c:pt idx="422">
                  <c:v>4.2184554583509453</c:v>
                </c:pt>
                <c:pt idx="423">
                  <c:v>4.228454458352644</c:v>
                </c:pt>
                <c:pt idx="424">
                  <c:v>4.2384534583543427</c:v>
                </c:pt>
                <c:pt idx="425">
                  <c:v>4.2484534583345521</c:v>
                </c:pt>
                <c:pt idx="426">
                  <c:v>4.2584524583362509</c:v>
                </c:pt>
                <c:pt idx="427">
                  <c:v>4.2684514583379496</c:v>
                </c:pt>
                <c:pt idx="428">
                  <c:v>4.2784514583472628</c:v>
                </c:pt>
                <c:pt idx="429">
                  <c:v>4.2884504583489615</c:v>
                </c:pt>
                <c:pt idx="430">
                  <c:v>4.2984494583506603</c:v>
                </c:pt>
                <c:pt idx="431">
                  <c:v>4.3084494583308697</c:v>
                </c:pt>
                <c:pt idx="432">
                  <c:v>4.3184484583325684</c:v>
                </c:pt>
                <c:pt idx="433">
                  <c:v>4.3284474583342671</c:v>
                </c:pt>
                <c:pt idx="434">
                  <c:v>4.3384464583359659</c:v>
                </c:pt>
                <c:pt idx="435">
                  <c:v>4.3484464583452791</c:v>
                </c:pt>
                <c:pt idx="436">
                  <c:v>4.3584454583469778</c:v>
                </c:pt>
                <c:pt idx="437">
                  <c:v>4.3684444583486766</c:v>
                </c:pt>
                <c:pt idx="438">
                  <c:v>4.3784444583579898</c:v>
                </c:pt>
                <c:pt idx="439">
                  <c:v>4.3884434583305847</c:v>
                </c:pt>
                <c:pt idx="440">
                  <c:v>4.3984424583322834</c:v>
                </c:pt>
                <c:pt idx="441">
                  <c:v>4.4084424583415966</c:v>
                </c:pt>
                <c:pt idx="442">
                  <c:v>4.4184414583432954</c:v>
                </c:pt>
                <c:pt idx="443">
                  <c:v>4.4284404583449941</c:v>
                </c:pt>
                <c:pt idx="444">
                  <c:v>4.4384404583543073</c:v>
                </c:pt>
                <c:pt idx="445">
                  <c:v>4.4484394583560061</c:v>
                </c:pt>
                <c:pt idx="446">
                  <c:v>4.4584384583577048</c:v>
                </c:pt>
                <c:pt idx="447">
                  <c:v>4.4684374583594035</c:v>
                </c:pt>
                <c:pt idx="448">
                  <c:v>4.4784374583396129</c:v>
                </c:pt>
                <c:pt idx="449">
                  <c:v>4.4884364583413117</c:v>
                </c:pt>
                <c:pt idx="450">
                  <c:v>4.4984354583430104</c:v>
                </c:pt>
                <c:pt idx="451">
                  <c:v>4.5084354583523236</c:v>
                </c:pt>
                <c:pt idx="452">
                  <c:v>4.5184344583540224</c:v>
                </c:pt>
                <c:pt idx="453">
                  <c:v>4.5284334583557211</c:v>
                </c:pt>
                <c:pt idx="454">
                  <c:v>4.5384334583359305</c:v>
                </c:pt>
                <c:pt idx="455">
                  <c:v>4.5484324583376292</c:v>
                </c:pt>
                <c:pt idx="456">
                  <c:v>4.5584314583393279</c:v>
                </c:pt>
                <c:pt idx="457">
                  <c:v>4.5684304583410267</c:v>
                </c:pt>
                <c:pt idx="458">
                  <c:v>4.5784304583503399</c:v>
                </c:pt>
                <c:pt idx="459">
                  <c:v>4.5884294583520386</c:v>
                </c:pt>
                <c:pt idx="460">
                  <c:v>4.5984284583537374</c:v>
                </c:pt>
                <c:pt idx="461">
                  <c:v>4.6084284583339468</c:v>
                </c:pt>
                <c:pt idx="462">
                  <c:v>4.6184274583356455</c:v>
                </c:pt>
                <c:pt idx="463">
                  <c:v>4.6284264583373442</c:v>
                </c:pt>
                <c:pt idx="464">
                  <c:v>4.6384264583466575</c:v>
                </c:pt>
                <c:pt idx="465">
                  <c:v>4.6484254583483562</c:v>
                </c:pt>
                <c:pt idx="466">
                  <c:v>4.6584244583500549</c:v>
                </c:pt>
                <c:pt idx="467">
                  <c:v>4.6684244583593681</c:v>
                </c:pt>
                <c:pt idx="468">
                  <c:v>4.678423458331963</c:v>
                </c:pt>
                <c:pt idx="469">
                  <c:v>4.6884224583336618</c:v>
                </c:pt>
                <c:pt idx="470">
                  <c:v>4.6984214583353605</c:v>
                </c:pt>
                <c:pt idx="471">
                  <c:v>4.7084214583446737</c:v>
                </c:pt>
                <c:pt idx="472">
                  <c:v>4.7184204583463725</c:v>
                </c:pt>
                <c:pt idx="473">
                  <c:v>4.7284194583480712</c:v>
                </c:pt>
                <c:pt idx="474">
                  <c:v>4.7384194583573844</c:v>
                </c:pt>
                <c:pt idx="475">
                  <c:v>4.7484184583590832</c:v>
                </c:pt>
                <c:pt idx="476">
                  <c:v>4.7584174583316781</c:v>
                </c:pt>
                <c:pt idx="477">
                  <c:v>4.7684174583409913</c:v>
                </c:pt>
                <c:pt idx="478">
                  <c:v>4.77841645834269</c:v>
                </c:pt>
                <c:pt idx="479">
                  <c:v>4.7884154583443888</c:v>
                </c:pt>
                <c:pt idx="480">
                  <c:v>4.798415458353702</c:v>
                </c:pt>
                <c:pt idx="481">
                  <c:v>4.8084144583554007</c:v>
                </c:pt>
                <c:pt idx="482">
                  <c:v>4.8184134583570994</c:v>
                </c:pt>
                <c:pt idx="483">
                  <c:v>4.8284124583587982</c:v>
                </c:pt>
                <c:pt idx="484">
                  <c:v>4.8384124583390076</c:v>
                </c:pt>
                <c:pt idx="485">
                  <c:v>4.8484114583407063</c:v>
                </c:pt>
                <c:pt idx="486">
                  <c:v>4.858410458342405</c:v>
                </c:pt>
                <c:pt idx="487">
                  <c:v>4.8684104583517183</c:v>
                </c:pt>
                <c:pt idx="488">
                  <c:v>4.878409458353417</c:v>
                </c:pt>
                <c:pt idx="489">
                  <c:v>4.8884084583551157</c:v>
                </c:pt>
                <c:pt idx="490">
                  <c:v>4.8984084583353251</c:v>
                </c:pt>
                <c:pt idx="491">
                  <c:v>4.9084074583370239</c:v>
                </c:pt>
                <c:pt idx="492">
                  <c:v>4.9184064583387226</c:v>
                </c:pt>
                <c:pt idx="493">
                  <c:v>4.9284064583480358</c:v>
                </c:pt>
                <c:pt idx="494">
                  <c:v>4.9384054583497345</c:v>
                </c:pt>
                <c:pt idx="495">
                  <c:v>4.9484044583514333</c:v>
                </c:pt>
                <c:pt idx="496">
                  <c:v>4.958403458353132</c:v>
                </c:pt>
                <c:pt idx="497">
                  <c:v>4.9684034583333414</c:v>
                </c:pt>
                <c:pt idx="498">
                  <c:v>4.9784024583350401</c:v>
                </c:pt>
                <c:pt idx="499">
                  <c:v>4.9884014583367389</c:v>
                </c:pt>
                <c:pt idx="500">
                  <c:v>4.9984014583460521</c:v>
                </c:pt>
                <c:pt idx="501">
                  <c:v>5.0084004583477508</c:v>
                </c:pt>
                <c:pt idx="502">
                  <c:v>5.0183994583494496</c:v>
                </c:pt>
                <c:pt idx="503">
                  <c:v>5.0283994583587628</c:v>
                </c:pt>
                <c:pt idx="504">
                  <c:v>5.0383984583313577</c:v>
                </c:pt>
                <c:pt idx="505">
                  <c:v>5.0483974583330564</c:v>
                </c:pt>
                <c:pt idx="506">
                  <c:v>5.0583974583423696</c:v>
                </c:pt>
                <c:pt idx="507">
                  <c:v>5.0683964583440684</c:v>
                </c:pt>
                <c:pt idx="508">
                  <c:v>5.0783954583457671</c:v>
                </c:pt>
                <c:pt idx="509">
                  <c:v>5.0883944583474658</c:v>
                </c:pt>
                <c:pt idx="510">
                  <c:v>5.0983944583567791</c:v>
                </c:pt>
                <c:pt idx="511">
                  <c:v>5.1083934583584778</c:v>
                </c:pt>
                <c:pt idx="512">
                  <c:v>5.1183928333339281</c:v>
                </c:pt>
                <c:pt idx="513">
                  <c:v>5.1283928333432414</c:v>
                </c:pt>
                <c:pt idx="514">
                  <c:v>5.1383918333449401</c:v>
                </c:pt>
                <c:pt idx="515">
                  <c:v>5.1483908333466388</c:v>
                </c:pt>
                <c:pt idx="516">
                  <c:v>5.1583908333559521</c:v>
                </c:pt>
                <c:pt idx="517">
                  <c:v>5.1683898333576508</c:v>
                </c:pt>
                <c:pt idx="518">
                  <c:v>5.1783888333593495</c:v>
                </c:pt>
                <c:pt idx="519">
                  <c:v>5.1883888333395589</c:v>
                </c:pt>
                <c:pt idx="520">
                  <c:v>5.1983878333412576</c:v>
                </c:pt>
                <c:pt idx="521">
                  <c:v>5.2083868333429564</c:v>
                </c:pt>
                <c:pt idx="522">
                  <c:v>5.2183858333446551</c:v>
                </c:pt>
                <c:pt idx="523">
                  <c:v>5.2283858333539683</c:v>
                </c:pt>
                <c:pt idx="524">
                  <c:v>5.2383848333556671</c:v>
                </c:pt>
                <c:pt idx="525">
                  <c:v>5.2483838333573658</c:v>
                </c:pt>
                <c:pt idx="526">
                  <c:v>5.2583838333375752</c:v>
                </c:pt>
                <c:pt idx="527">
                  <c:v>5.2683828333392739</c:v>
                </c:pt>
                <c:pt idx="528">
                  <c:v>5.2783818333409727</c:v>
                </c:pt>
                <c:pt idx="529">
                  <c:v>5.2883818333502859</c:v>
                </c:pt>
                <c:pt idx="530">
                  <c:v>5.2983808333519846</c:v>
                </c:pt>
                <c:pt idx="531">
                  <c:v>5.3083798333536834</c:v>
                </c:pt>
                <c:pt idx="532">
                  <c:v>5.3183798333338927</c:v>
                </c:pt>
                <c:pt idx="533">
                  <c:v>5.3283788333355915</c:v>
                </c:pt>
                <c:pt idx="534">
                  <c:v>5.3383778333372902</c:v>
                </c:pt>
                <c:pt idx="535">
                  <c:v>5.3483778333466034</c:v>
                </c:pt>
                <c:pt idx="536">
                  <c:v>5.3583768333483022</c:v>
                </c:pt>
                <c:pt idx="537">
                  <c:v>5.3683758333500009</c:v>
                </c:pt>
                <c:pt idx="538">
                  <c:v>5.3783748333516996</c:v>
                </c:pt>
                <c:pt idx="539">
                  <c:v>5.388374833331909</c:v>
                </c:pt>
                <c:pt idx="540">
                  <c:v>5.3983738333336078</c:v>
                </c:pt>
                <c:pt idx="541">
                  <c:v>5.4083728333353065</c:v>
                </c:pt>
                <c:pt idx="542">
                  <c:v>5.4183728333446197</c:v>
                </c:pt>
                <c:pt idx="543">
                  <c:v>5.4283718333463185</c:v>
                </c:pt>
                <c:pt idx="544">
                  <c:v>5.4383708333480172</c:v>
                </c:pt>
                <c:pt idx="545">
                  <c:v>5.4483708333573304</c:v>
                </c:pt>
                <c:pt idx="546">
                  <c:v>5.4583698333590291</c:v>
                </c:pt>
                <c:pt idx="547">
                  <c:v>5.468368833331624</c:v>
                </c:pt>
                <c:pt idx="548">
                  <c:v>5.4783688333409373</c:v>
                </c:pt>
                <c:pt idx="549">
                  <c:v>5.488367833342636</c:v>
                </c:pt>
                <c:pt idx="550">
                  <c:v>5.4983668333443347</c:v>
                </c:pt>
                <c:pt idx="551">
                  <c:v>5.5083658333460335</c:v>
                </c:pt>
                <c:pt idx="552">
                  <c:v>5.5183658333553467</c:v>
                </c:pt>
                <c:pt idx="553">
                  <c:v>5.5283648333570454</c:v>
                </c:pt>
                <c:pt idx="554">
                  <c:v>5.5383638333587442</c:v>
                </c:pt>
                <c:pt idx="555">
                  <c:v>5.5483638333389536</c:v>
                </c:pt>
                <c:pt idx="556">
                  <c:v>5.5583628333406523</c:v>
                </c:pt>
                <c:pt idx="557">
                  <c:v>5.568361833342351</c:v>
                </c:pt>
                <c:pt idx="558">
                  <c:v>5.5783618333516642</c:v>
                </c:pt>
                <c:pt idx="559">
                  <c:v>5.588360833353363</c:v>
                </c:pt>
                <c:pt idx="560">
                  <c:v>5.5983598333550617</c:v>
                </c:pt>
                <c:pt idx="561">
                  <c:v>5.6083598333352711</c:v>
                </c:pt>
                <c:pt idx="562">
                  <c:v>5.6183588333369698</c:v>
                </c:pt>
                <c:pt idx="563">
                  <c:v>5.6283578333386686</c:v>
                </c:pt>
                <c:pt idx="564">
                  <c:v>5.6383568333403673</c:v>
                </c:pt>
                <c:pt idx="565">
                  <c:v>5.6483568333496805</c:v>
                </c:pt>
                <c:pt idx="566">
                  <c:v>5.6583558333513793</c:v>
                </c:pt>
                <c:pt idx="567">
                  <c:v>5.668354833353078</c:v>
                </c:pt>
                <c:pt idx="568">
                  <c:v>5.6783548333332874</c:v>
                </c:pt>
                <c:pt idx="569">
                  <c:v>5.6883538333349861</c:v>
                </c:pt>
                <c:pt idx="570">
                  <c:v>5.6983528333366849</c:v>
                </c:pt>
                <c:pt idx="571">
                  <c:v>5.7083528333459981</c:v>
                </c:pt>
                <c:pt idx="572">
                  <c:v>5.7183518333476968</c:v>
                </c:pt>
                <c:pt idx="573">
                  <c:v>5.7283508333493955</c:v>
                </c:pt>
                <c:pt idx="574">
                  <c:v>5.7383508333587088</c:v>
                </c:pt>
                <c:pt idx="575">
                  <c:v>5.7483498333313037</c:v>
                </c:pt>
                <c:pt idx="576">
                  <c:v>5.7583488333330024</c:v>
                </c:pt>
                <c:pt idx="577">
                  <c:v>5.7683478333347011</c:v>
                </c:pt>
                <c:pt idx="578">
                  <c:v>5.7783478333440144</c:v>
                </c:pt>
                <c:pt idx="579">
                  <c:v>5.7883468333457131</c:v>
                </c:pt>
                <c:pt idx="580">
                  <c:v>5.7983458333474118</c:v>
                </c:pt>
                <c:pt idx="581">
                  <c:v>5.8083458333567251</c:v>
                </c:pt>
                <c:pt idx="582">
                  <c:v>5.8183448333584238</c:v>
                </c:pt>
                <c:pt idx="583">
                  <c:v>5.8283438333310187</c:v>
                </c:pt>
                <c:pt idx="584">
                  <c:v>5.8383438333403319</c:v>
                </c:pt>
                <c:pt idx="585">
                  <c:v>5.8483428333420306</c:v>
                </c:pt>
                <c:pt idx="586">
                  <c:v>5.8583418333437294</c:v>
                </c:pt>
                <c:pt idx="587">
                  <c:v>5.8683418333530426</c:v>
                </c:pt>
                <c:pt idx="588">
                  <c:v>5.8783408333547413</c:v>
                </c:pt>
                <c:pt idx="589">
                  <c:v>5.8883398333564401</c:v>
                </c:pt>
                <c:pt idx="590">
                  <c:v>5.8983398333366495</c:v>
                </c:pt>
                <c:pt idx="591">
                  <c:v>5.9083388333383482</c:v>
                </c:pt>
                <c:pt idx="592">
                  <c:v>5.9183378333400469</c:v>
                </c:pt>
                <c:pt idx="593">
                  <c:v>5.9283368333417457</c:v>
                </c:pt>
                <c:pt idx="594">
                  <c:v>5.9383368333510589</c:v>
                </c:pt>
                <c:pt idx="595">
                  <c:v>5.9483358333527576</c:v>
                </c:pt>
                <c:pt idx="596">
                  <c:v>5.9583348333544564</c:v>
                </c:pt>
                <c:pt idx="597">
                  <c:v>5.9683348333346657</c:v>
                </c:pt>
                <c:pt idx="598">
                  <c:v>5.9783338333363645</c:v>
                </c:pt>
                <c:pt idx="599">
                  <c:v>5.9883328333380632</c:v>
                </c:pt>
                <c:pt idx="600">
                  <c:v>5.9983328333473764</c:v>
                </c:pt>
                <c:pt idx="601">
                  <c:v>6.0083318333490752</c:v>
                </c:pt>
                <c:pt idx="602">
                  <c:v>6.0183308333507739</c:v>
                </c:pt>
                <c:pt idx="603">
                  <c:v>6.0283308333309833</c:v>
                </c:pt>
                <c:pt idx="604">
                  <c:v>6.038329833332682</c:v>
                </c:pt>
                <c:pt idx="605">
                  <c:v>6.0483288333343808</c:v>
                </c:pt>
                <c:pt idx="606">
                  <c:v>6.058328833343694</c:v>
                </c:pt>
                <c:pt idx="607">
                  <c:v>6.0683278333453927</c:v>
                </c:pt>
                <c:pt idx="608">
                  <c:v>6.0783268333470915</c:v>
                </c:pt>
                <c:pt idx="609">
                  <c:v>6.0883258333487902</c:v>
                </c:pt>
                <c:pt idx="610">
                  <c:v>6.0983258333581034</c:v>
                </c:pt>
                <c:pt idx="611">
                  <c:v>6.1083248333306983</c:v>
                </c:pt>
                <c:pt idx="612">
                  <c:v>6.118323833332397</c:v>
                </c:pt>
                <c:pt idx="613">
                  <c:v>6.1283238333417103</c:v>
                </c:pt>
                <c:pt idx="614">
                  <c:v>6.138322833343409</c:v>
                </c:pt>
                <c:pt idx="615">
                  <c:v>6.1483218333451077</c:v>
                </c:pt>
                <c:pt idx="616">
                  <c:v>6.158321833354421</c:v>
                </c:pt>
                <c:pt idx="617">
                  <c:v>6.1683208333561197</c:v>
                </c:pt>
                <c:pt idx="618">
                  <c:v>6.1783198333578184</c:v>
                </c:pt>
                <c:pt idx="619">
                  <c:v>6.1883198333380278</c:v>
                </c:pt>
                <c:pt idx="620">
                  <c:v>6.1983188333397266</c:v>
                </c:pt>
                <c:pt idx="621">
                  <c:v>6.2083178333414253</c:v>
                </c:pt>
                <c:pt idx="622">
                  <c:v>6.2183178333507385</c:v>
                </c:pt>
                <c:pt idx="623">
                  <c:v>6.2283168333524372</c:v>
                </c:pt>
                <c:pt idx="624">
                  <c:v>6.238315833354136</c:v>
                </c:pt>
                <c:pt idx="625">
                  <c:v>6.2483148333558347</c:v>
                </c:pt>
                <c:pt idx="626">
                  <c:v>6.2583148333360441</c:v>
                </c:pt>
                <c:pt idx="627">
                  <c:v>6.2683138333377428</c:v>
                </c:pt>
                <c:pt idx="628">
                  <c:v>6.2783128333394416</c:v>
                </c:pt>
                <c:pt idx="629">
                  <c:v>6.2883128333487548</c:v>
                </c:pt>
                <c:pt idx="630">
                  <c:v>6.2983118333504535</c:v>
                </c:pt>
                <c:pt idx="631">
                  <c:v>6.3083108333521523</c:v>
                </c:pt>
                <c:pt idx="632">
                  <c:v>6.3183108333323617</c:v>
                </c:pt>
                <c:pt idx="633">
                  <c:v>6.3283098333340604</c:v>
                </c:pt>
                <c:pt idx="634">
                  <c:v>6.3383088333357591</c:v>
                </c:pt>
                <c:pt idx="635">
                  <c:v>6.3483088333450723</c:v>
                </c:pt>
                <c:pt idx="636">
                  <c:v>6.3583078333467711</c:v>
                </c:pt>
                <c:pt idx="637">
                  <c:v>6.3683068333484698</c:v>
                </c:pt>
                <c:pt idx="638">
                  <c:v>6.378306833357783</c:v>
                </c:pt>
                <c:pt idx="639">
                  <c:v>6.3883058333303779</c:v>
                </c:pt>
                <c:pt idx="640">
                  <c:v>6.3983048333320767</c:v>
                </c:pt>
                <c:pt idx="641">
                  <c:v>6.4083038333337754</c:v>
                </c:pt>
                <c:pt idx="642">
                  <c:v>6.4183038333430886</c:v>
                </c:pt>
                <c:pt idx="643">
                  <c:v>6.4283028333447874</c:v>
                </c:pt>
                <c:pt idx="644">
                  <c:v>6.4383018333464861</c:v>
                </c:pt>
                <c:pt idx="645">
                  <c:v>6.4483018333557993</c:v>
                </c:pt>
                <c:pt idx="646">
                  <c:v>6.458300833357498</c:v>
                </c:pt>
                <c:pt idx="647">
                  <c:v>6.4682998333591968</c:v>
                </c:pt>
                <c:pt idx="648">
                  <c:v>6.4782998333394062</c:v>
                </c:pt>
                <c:pt idx="649">
                  <c:v>6.4882988333411049</c:v>
                </c:pt>
                <c:pt idx="650">
                  <c:v>6.4982978333428036</c:v>
                </c:pt>
                <c:pt idx="651">
                  <c:v>6.5082978333521169</c:v>
                </c:pt>
                <c:pt idx="652">
                  <c:v>6.5182968333538156</c:v>
                </c:pt>
                <c:pt idx="653">
                  <c:v>6.5282958333555143</c:v>
                </c:pt>
                <c:pt idx="654">
                  <c:v>6.5382958333357237</c:v>
                </c:pt>
                <c:pt idx="655">
                  <c:v>6.5482948333374225</c:v>
                </c:pt>
                <c:pt idx="656">
                  <c:v>6.5582938333391212</c:v>
                </c:pt>
                <c:pt idx="657">
                  <c:v>6.5682928333408199</c:v>
                </c:pt>
                <c:pt idx="658">
                  <c:v>6.5782928333501332</c:v>
                </c:pt>
                <c:pt idx="659">
                  <c:v>6.5882918333518319</c:v>
                </c:pt>
                <c:pt idx="660">
                  <c:v>6.5982908333535306</c:v>
                </c:pt>
                <c:pt idx="661">
                  <c:v>6.60829083333374</c:v>
                </c:pt>
                <c:pt idx="662">
                  <c:v>6.6182898333354387</c:v>
                </c:pt>
                <c:pt idx="663">
                  <c:v>6.6282888333371375</c:v>
                </c:pt>
                <c:pt idx="664">
                  <c:v>6.6382888333464507</c:v>
                </c:pt>
                <c:pt idx="665">
                  <c:v>6.6482878333481494</c:v>
                </c:pt>
                <c:pt idx="666">
                  <c:v>6.6582868333498482</c:v>
                </c:pt>
                <c:pt idx="667">
                  <c:v>6.6682868333591614</c:v>
                </c:pt>
                <c:pt idx="668">
                  <c:v>6.6782858333317563</c:v>
                </c:pt>
                <c:pt idx="669">
                  <c:v>6.688284833333455</c:v>
                </c:pt>
                <c:pt idx="670">
                  <c:v>6.6982848333427683</c:v>
                </c:pt>
                <c:pt idx="671">
                  <c:v>6.708283833344467</c:v>
                </c:pt>
                <c:pt idx="672">
                  <c:v>6.7182828333461657</c:v>
                </c:pt>
                <c:pt idx="673">
                  <c:v>6.7282818333478644</c:v>
                </c:pt>
                <c:pt idx="674">
                  <c:v>6.7382818333571777</c:v>
                </c:pt>
                <c:pt idx="675">
                  <c:v>6.7482808333588764</c:v>
                </c:pt>
                <c:pt idx="676">
                  <c:v>6.7582798333314713</c:v>
                </c:pt>
                <c:pt idx="677">
                  <c:v>6.7682798333407845</c:v>
                </c:pt>
                <c:pt idx="678">
                  <c:v>6.7782788333424833</c:v>
                </c:pt>
                <c:pt idx="679">
                  <c:v>6.788277833344182</c:v>
                </c:pt>
                <c:pt idx="680">
                  <c:v>6.7982778333534952</c:v>
                </c:pt>
                <c:pt idx="681">
                  <c:v>6.808276833355194</c:v>
                </c:pt>
                <c:pt idx="682">
                  <c:v>6.8182758333568927</c:v>
                </c:pt>
                <c:pt idx="683">
                  <c:v>6.8282758333371021</c:v>
                </c:pt>
                <c:pt idx="684">
                  <c:v>6.8382748333388008</c:v>
                </c:pt>
                <c:pt idx="685">
                  <c:v>6.8482738333404996</c:v>
                </c:pt>
                <c:pt idx="686">
                  <c:v>6.8582738333498128</c:v>
                </c:pt>
                <c:pt idx="687">
                  <c:v>6.8682728333515115</c:v>
                </c:pt>
                <c:pt idx="688">
                  <c:v>6.8782718333532102</c:v>
                </c:pt>
                <c:pt idx="689">
                  <c:v>6.888270833354909</c:v>
                </c:pt>
                <c:pt idx="690">
                  <c:v>6.8982708333351184</c:v>
                </c:pt>
                <c:pt idx="691">
                  <c:v>6.9082698333368171</c:v>
                </c:pt>
                <c:pt idx="692">
                  <c:v>6.9182688333385158</c:v>
                </c:pt>
                <c:pt idx="693">
                  <c:v>6.9282688333478291</c:v>
                </c:pt>
                <c:pt idx="694">
                  <c:v>6.9382678333495278</c:v>
                </c:pt>
                <c:pt idx="695">
                  <c:v>6.9482668333512265</c:v>
                </c:pt>
                <c:pt idx="696">
                  <c:v>6.9582668333314359</c:v>
                </c:pt>
                <c:pt idx="697">
                  <c:v>6.9682658333331347</c:v>
                </c:pt>
                <c:pt idx="698">
                  <c:v>6.9782648333348334</c:v>
                </c:pt>
                <c:pt idx="699">
                  <c:v>6.9882648333441466</c:v>
                </c:pt>
                <c:pt idx="700">
                  <c:v>6.9982638333458453</c:v>
                </c:pt>
                <c:pt idx="701">
                  <c:v>7.0082628333475441</c:v>
                </c:pt>
                <c:pt idx="702">
                  <c:v>7.0182628333568573</c:v>
                </c:pt>
                <c:pt idx="703">
                  <c:v>7.028261833358556</c:v>
                </c:pt>
                <c:pt idx="704">
                  <c:v>7.0382608333311509</c:v>
                </c:pt>
                <c:pt idx="705">
                  <c:v>7.0482608333404642</c:v>
                </c:pt>
                <c:pt idx="706">
                  <c:v>7.0582598333421629</c:v>
                </c:pt>
                <c:pt idx="707">
                  <c:v>7.0682588333438616</c:v>
                </c:pt>
                <c:pt idx="708">
                  <c:v>7.0782578333455604</c:v>
                </c:pt>
                <c:pt idx="709">
                  <c:v>7.0882578333548736</c:v>
                </c:pt>
                <c:pt idx="710">
                  <c:v>7.0982568333565723</c:v>
                </c:pt>
                <c:pt idx="711">
                  <c:v>7.108255833358271</c:v>
                </c:pt>
                <c:pt idx="712">
                  <c:v>7.1182552500104066</c:v>
                </c:pt>
                <c:pt idx="713">
                  <c:v>7.1282542500121053</c:v>
                </c:pt>
                <c:pt idx="714">
                  <c:v>7.1382532500138041</c:v>
                </c:pt>
                <c:pt idx="715">
                  <c:v>7.1482532500231173</c:v>
                </c:pt>
                <c:pt idx="716">
                  <c:v>7.158252250024816</c:v>
                </c:pt>
                <c:pt idx="717">
                  <c:v>7.1682512499974109</c:v>
                </c:pt>
                <c:pt idx="718">
                  <c:v>7.1782512500067241</c:v>
                </c:pt>
                <c:pt idx="719">
                  <c:v>7.1882502500084229</c:v>
                </c:pt>
                <c:pt idx="720">
                  <c:v>7.1982492500101216</c:v>
                </c:pt>
                <c:pt idx="721">
                  <c:v>7.2082492500194348</c:v>
                </c:pt>
                <c:pt idx="722">
                  <c:v>7.2182482500211336</c:v>
                </c:pt>
                <c:pt idx="723">
                  <c:v>7.2282472500228323</c:v>
                </c:pt>
                <c:pt idx="724">
                  <c:v>7.2382472500030417</c:v>
                </c:pt>
                <c:pt idx="725">
                  <c:v>7.2482462500047404</c:v>
                </c:pt>
                <c:pt idx="726">
                  <c:v>7.2582452500064392</c:v>
                </c:pt>
                <c:pt idx="727">
                  <c:v>7.2682452500157524</c:v>
                </c:pt>
                <c:pt idx="728">
                  <c:v>7.2782442500174511</c:v>
                </c:pt>
                <c:pt idx="729">
                  <c:v>7.2882432500191499</c:v>
                </c:pt>
                <c:pt idx="730">
                  <c:v>7.2982422500208486</c:v>
                </c:pt>
                <c:pt idx="731">
                  <c:v>7.308242250001058</c:v>
                </c:pt>
                <c:pt idx="732">
                  <c:v>7.3182412500027567</c:v>
                </c:pt>
                <c:pt idx="733">
                  <c:v>7.3282402500044554</c:v>
                </c:pt>
                <c:pt idx="734">
                  <c:v>7.3382402500137687</c:v>
                </c:pt>
                <c:pt idx="735">
                  <c:v>7.3482392500154674</c:v>
                </c:pt>
                <c:pt idx="736">
                  <c:v>7.3582382500171661</c:v>
                </c:pt>
                <c:pt idx="737">
                  <c:v>7.3682382499973755</c:v>
                </c:pt>
                <c:pt idx="738">
                  <c:v>7.3782372499990743</c:v>
                </c:pt>
                <c:pt idx="739">
                  <c:v>7.388236250000773</c:v>
                </c:pt>
                <c:pt idx="740">
                  <c:v>7.3982362500100862</c:v>
                </c:pt>
                <c:pt idx="741">
                  <c:v>7.408235250011785</c:v>
                </c:pt>
                <c:pt idx="742">
                  <c:v>7.4182342500134837</c:v>
                </c:pt>
                <c:pt idx="743">
                  <c:v>7.4282342500227969</c:v>
                </c:pt>
                <c:pt idx="744">
                  <c:v>7.4382332500244956</c:v>
                </c:pt>
                <c:pt idx="745">
                  <c:v>7.4482322499970905</c:v>
                </c:pt>
                <c:pt idx="746">
                  <c:v>7.4582322500064038</c:v>
                </c:pt>
                <c:pt idx="747">
                  <c:v>7.4682312500081025</c:v>
                </c:pt>
                <c:pt idx="748">
                  <c:v>7.4782302500098012</c:v>
                </c:pt>
                <c:pt idx="749">
                  <c:v>7.4882292500115</c:v>
                </c:pt>
                <c:pt idx="750">
                  <c:v>7.4982292500208132</c:v>
                </c:pt>
                <c:pt idx="751">
                  <c:v>7.5082282500225119</c:v>
                </c:pt>
                <c:pt idx="752">
                  <c:v>7.5182272500242107</c:v>
                </c:pt>
                <c:pt idx="753">
                  <c:v>7.5282272500044201</c:v>
                </c:pt>
                <c:pt idx="754">
                  <c:v>7.5382262500061188</c:v>
                </c:pt>
                <c:pt idx="755">
                  <c:v>7.5482252500078175</c:v>
                </c:pt>
                <c:pt idx="756">
                  <c:v>7.5582252500171307</c:v>
                </c:pt>
                <c:pt idx="757">
                  <c:v>7.5682242500188295</c:v>
                </c:pt>
                <c:pt idx="758">
                  <c:v>7.5782232500205282</c:v>
                </c:pt>
                <c:pt idx="759">
                  <c:v>7.5882232500007376</c:v>
                </c:pt>
                <c:pt idx="760">
                  <c:v>7.5982222500024363</c:v>
                </c:pt>
                <c:pt idx="761">
                  <c:v>7.6082212500041351</c:v>
                </c:pt>
                <c:pt idx="762">
                  <c:v>7.6182212500134483</c:v>
                </c:pt>
                <c:pt idx="763">
                  <c:v>7.628220250015147</c:v>
                </c:pt>
                <c:pt idx="764">
                  <c:v>7.6382192500168458</c:v>
                </c:pt>
                <c:pt idx="765">
                  <c:v>7.6482182500185445</c:v>
                </c:pt>
                <c:pt idx="766">
                  <c:v>7.6582182499987539</c:v>
                </c:pt>
                <c:pt idx="767">
                  <c:v>7.6682172500004526</c:v>
                </c:pt>
                <c:pt idx="768">
                  <c:v>7.6782162500021514</c:v>
                </c:pt>
                <c:pt idx="769">
                  <c:v>7.6882162500114646</c:v>
                </c:pt>
                <c:pt idx="770">
                  <c:v>7.6982152500131633</c:v>
                </c:pt>
                <c:pt idx="771">
                  <c:v>7.708214250014862</c:v>
                </c:pt>
                <c:pt idx="772">
                  <c:v>7.7182142500241753</c:v>
                </c:pt>
                <c:pt idx="773">
                  <c:v>7.728213250025874</c:v>
                </c:pt>
                <c:pt idx="774">
                  <c:v>7.7382122499984689</c:v>
                </c:pt>
                <c:pt idx="775">
                  <c:v>7.7482122500077821</c:v>
                </c:pt>
                <c:pt idx="776">
                  <c:v>7.7582112500094809</c:v>
                </c:pt>
                <c:pt idx="777">
                  <c:v>7.7682102500111796</c:v>
                </c:pt>
                <c:pt idx="778">
                  <c:v>7.7782102500204928</c:v>
                </c:pt>
                <c:pt idx="779">
                  <c:v>7.7882092500221916</c:v>
                </c:pt>
                <c:pt idx="780">
                  <c:v>7.7982082500238903</c:v>
                </c:pt>
                <c:pt idx="781">
                  <c:v>7.8082082500040997</c:v>
                </c:pt>
                <c:pt idx="782">
                  <c:v>7.8182072500057984</c:v>
                </c:pt>
                <c:pt idx="783">
                  <c:v>7.8282062500074971</c:v>
                </c:pt>
                <c:pt idx="784">
                  <c:v>7.8382062500168104</c:v>
                </c:pt>
                <c:pt idx="785">
                  <c:v>7.8482052500185091</c:v>
                </c:pt>
                <c:pt idx="786">
                  <c:v>7.8582042500202078</c:v>
                </c:pt>
                <c:pt idx="787">
                  <c:v>7.8682032500219066</c:v>
                </c:pt>
                <c:pt idx="788">
                  <c:v>7.878203250002116</c:v>
                </c:pt>
                <c:pt idx="789">
                  <c:v>7.8882022500038147</c:v>
                </c:pt>
                <c:pt idx="790">
                  <c:v>7.8982012500055134</c:v>
                </c:pt>
                <c:pt idx="791">
                  <c:v>7.9082012500148267</c:v>
                </c:pt>
                <c:pt idx="792">
                  <c:v>7.9182002500165254</c:v>
                </c:pt>
                <c:pt idx="793">
                  <c:v>7.9281992500182241</c:v>
                </c:pt>
                <c:pt idx="794">
                  <c:v>7.9381992499984335</c:v>
                </c:pt>
                <c:pt idx="795">
                  <c:v>7.9481982500001322</c:v>
                </c:pt>
                <c:pt idx="796">
                  <c:v>7.958197250001831</c:v>
                </c:pt>
                <c:pt idx="797">
                  <c:v>7.9681972500111442</c:v>
                </c:pt>
                <c:pt idx="798">
                  <c:v>7.9781962500128429</c:v>
                </c:pt>
                <c:pt idx="799">
                  <c:v>7.9881952500145417</c:v>
                </c:pt>
                <c:pt idx="800">
                  <c:v>7.9981952500238549</c:v>
                </c:pt>
                <c:pt idx="801">
                  <c:v>8.0081942500255536</c:v>
                </c:pt>
                <c:pt idx="802">
                  <c:v>8.0181932499981485</c:v>
                </c:pt>
                <c:pt idx="803">
                  <c:v>8.0281932500074618</c:v>
                </c:pt>
                <c:pt idx="804">
                  <c:v>8.0381922500091605</c:v>
                </c:pt>
                <c:pt idx="805">
                  <c:v>8.0481912500108592</c:v>
                </c:pt>
                <c:pt idx="806">
                  <c:v>8.0581912500201724</c:v>
                </c:pt>
                <c:pt idx="807">
                  <c:v>8.0681902500218712</c:v>
                </c:pt>
                <c:pt idx="808">
                  <c:v>8.0781892500235699</c:v>
                </c:pt>
                <c:pt idx="809">
                  <c:v>8.0881882500252686</c:v>
                </c:pt>
                <c:pt idx="810">
                  <c:v>8.098188250005478</c:v>
                </c:pt>
                <c:pt idx="811">
                  <c:v>8.1081872500071768</c:v>
                </c:pt>
                <c:pt idx="812">
                  <c:v>8.1181868333369493</c:v>
                </c:pt>
                <c:pt idx="813">
                  <c:v>8.1281868333462626</c:v>
                </c:pt>
                <c:pt idx="814">
                  <c:v>8.1381858333479613</c:v>
                </c:pt>
                <c:pt idx="815">
                  <c:v>8.14818483334966</c:v>
                </c:pt>
                <c:pt idx="816">
                  <c:v>8.1581848333589733</c:v>
                </c:pt>
                <c:pt idx="817">
                  <c:v>8.1681838333315682</c:v>
                </c:pt>
                <c:pt idx="818">
                  <c:v>8.1781828333332669</c:v>
                </c:pt>
                <c:pt idx="819">
                  <c:v>8.1881828333425801</c:v>
                </c:pt>
                <c:pt idx="820">
                  <c:v>8.1981818333442789</c:v>
                </c:pt>
                <c:pt idx="821">
                  <c:v>8.2081808333459776</c:v>
                </c:pt>
                <c:pt idx="822">
                  <c:v>8.2181808333552908</c:v>
                </c:pt>
                <c:pt idx="823">
                  <c:v>8.2281798333569895</c:v>
                </c:pt>
                <c:pt idx="824">
                  <c:v>8.2381788333586883</c:v>
                </c:pt>
                <c:pt idx="825">
                  <c:v>8.2481788333388977</c:v>
                </c:pt>
                <c:pt idx="826">
                  <c:v>8.2581778333405964</c:v>
                </c:pt>
                <c:pt idx="827">
                  <c:v>8.2681768333422951</c:v>
                </c:pt>
                <c:pt idx="828">
                  <c:v>8.2781768333516084</c:v>
                </c:pt>
                <c:pt idx="829">
                  <c:v>8.2881758333533071</c:v>
                </c:pt>
                <c:pt idx="830">
                  <c:v>8.2981748333550058</c:v>
                </c:pt>
                <c:pt idx="831">
                  <c:v>8.3081738333567046</c:v>
                </c:pt>
                <c:pt idx="832">
                  <c:v>8.318173833336914</c:v>
                </c:pt>
                <c:pt idx="833">
                  <c:v>8.3281728333386127</c:v>
                </c:pt>
                <c:pt idx="834">
                  <c:v>8.3381718333403114</c:v>
                </c:pt>
                <c:pt idx="835">
                  <c:v>8.3481718333496246</c:v>
                </c:pt>
                <c:pt idx="836">
                  <c:v>8.3581708333513234</c:v>
                </c:pt>
                <c:pt idx="837">
                  <c:v>8.3681698333530221</c:v>
                </c:pt>
                <c:pt idx="838">
                  <c:v>8.3781698333332315</c:v>
                </c:pt>
                <c:pt idx="839">
                  <c:v>8.3881688333349302</c:v>
                </c:pt>
                <c:pt idx="840">
                  <c:v>8.398167833336629</c:v>
                </c:pt>
                <c:pt idx="841">
                  <c:v>8.4081678333459422</c:v>
                </c:pt>
                <c:pt idx="842">
                  <c:v>8.4181668333476409</c:v>
                </c:pt>
                <c:pt idx="843">
                  <c:v>8.4281658333493397</c:v>
                </c:pt>
                <c:pt idx="844">
                  <c:v>8.4381658333586529</c:v>
                </c:pt>
                <c:pt idx="845">
                  <c:v>8.4481648333312478</c:v>
                </c:pt>
                <c:pt idx="846">
                  <c:v>8.4581638333329465</c:v>
                </c:pt>
                <c:pt idx="847">
                  <c:v>8.4681638333422597</c:v>
                </c:pt>
                <c:pt idx="848">
                  <c:v>8.4781628333439585</c:v>
                </c:pt>
                <c:pt idx="849">
                  <c:v>8.4881618333456572</c:v>
                </c:pt>
                <c:pt idx="850">
                  <c:v>8.4981618333549704</c:v>
                </c:pt>
                <c:pt idx="851">
                  <c:v>8.5081608333566692</c:v>
                </c:pt>
                <c:pt idx="852">
                  <c:v>8.5181598333583679</c:v>
                </c:pt>
                <c:pt idx="853">
                  <c:v>8.5281598333385773</c:v>
                </c:pt>
                <c:pt idx="854">
                  <c:v>8.538158833340276</c:v>
                </c:pt>
                <c:pt idx="855">
                  <c:v>8.5481578333419748</c:v>
                </c:pt>
                <c:pt idx="856">
                  <c:v>8.5581568333436735</c:v>
                </c:pt>
                <c:pt idx="857">
                  <c:v>8.5681568333529867</c:v>
                </c:pt>
                <c:pt idx="858">
                  <c:v>8.5781558333546855</c:v>
                </c:pt>
                <c:pt idx="859">
                  <c:v>8.5881548333563842</c:v>
                </c:pt>
                <c:pt idx="860">
                  <c:v>8.5981548333365936</c:v>
                </c:pt>
                <c:pt idx="861">
                  <c:v>8.6081538333382923</c:v>
                </c:pt>
                <c:pt idx="862">
                  <c:v>8.618152833339991</c:v>
                </c:pt>
                <c:pt idx="863">
                  <c:v>8.6281528333493043</c:v>
                </c:pt>
                <c:pt idx="864">
                  <c:v>8.638151833351003</c:v>
                </c:pt>
                <c:pt idx="865">
                  <c:v>8.6481508333527017</c:v>
                </c:pt>
                <c:pt idx="866">
                  <c:v>8.6581508333329111</c:v>
                </c:pt>
                <c:pt idx="867">
                  <c:v>8.6681498333346099</c:v>
                </c:pt>
                <c:pt idx="868">
                  <c:v>8.6781488333363086</c:v>
                </c:pt>
                <c:pt idx="869">
                  <c:v>8.6881488333456218</c:v>
                </c:pt>
                <c:pt idx="870">
                  <c:v>8.6981478333473206</c:v>
                </c:pt>
                <c:pt idx="871">
                  <c:v>8.7081468333490193</c:v>
                </c:pt>
                <c:pt idx="872">
                  <c:v>8.7181468333583325</c:v>
                </c:pt>
                <c:pt idx="873">
                  <c:v>8.7281458333309274</c:v>
                </c:pt>
                <c:pt idx="874">
                  <c:v>8.7381448333326261</c:v>
                </c:pt>
                <c:pt idx="875">
                  <c:v>8.7481448333419394</c:v>
                </c:pt>
                <c:pt idx="876">
                  <c:v>8.7581438333436381</c:v>
                </c:pt>
                <c:pt idx="877">
                  <c:v>8.7681428333453368</c:v>
                </c:pt>
                <c:pt idx="878">
                  <c:v>8.7781428333546501</c:v>
                </c:pt>
                <c:pt idx="879">
                  <c:v>8.7881418333563488</c:v>
                </c:pt>
                <c:pt idx="880">
                  <c:v>8.7981408333580475</c:v>
                </c:pt>
                <c:pt idx="881">
                  <c:v>8.8081398333306424</c:v>
                </c:pt>
                <c:pt idx="882">
                  <c:v>8.8181398333399557</c:v>
                </c:pt>
                <c:pt idx="883">
                  <c:v>8.8281388333416544</c:v>
                </c:pt>
                <c:pt idx="884">
                  <c:v>8.8381378333433531</c:v>
                </c:pt>
                <c:pt idx="885">
                  <c:v>8.8481378333526663</c:v>
                </c:pt>
                <c:pt idx="886">
                  <c:v>8.8581368333543651</c:v>
                </c:pt>
                <c:pt idx="887">
                  <c:v>8.8681358333560638</c:v>
                </c:pt>
                <c:pt idx="888">
                  <c:v>8.8781358333362732</c:v>
                </c:pt>
                <c:pt idx="889">
                  <c:v>8.8881348333379719</c:v>
                </c:pt>
                <c:pt idx="890">
                  <c:v>8.8981338333396707</c:v>
                </c:pt>
                <c:pt idx="891">
                  <c:v>8.9081338333489839</c:v>
                </c:pt>
                <c:pt idx="892">
                  <c:v>8.9181328333506826</c:v>
                </c:pt>
                <c:pt idx="893">
                  <c:v>8.9281318333523814</c:v>
                </c:pt>
                <c:pt idx="894">
                  <c:v>8.9381318333325908</c:v>
                </c:pt>
                <c:pt idx="895">
                  <c:v>8.9481308333342895</c:v>
                </c:pt>
                <c:pt idx="896">
                  <c:v>8.9581298333359882</c:v>
                </c:pt>
                <c:pt idx="897">
                  <c:v>8.9681298333453014</c:v>
                </c:pt>
                <c:pt idx="898">
                  <c:v>8.9781288333470002</c:v>
                </c:pt>
                <c:pt idx="899">
                  <c:v>8.9881278333486989</c:v>
                </c:pt>
                <c:pt idx="900">
                  <c:v>8.9981278333580121</c:v>
                </c:pt>
                <c:pt idx="901">
                  <c:v>9.008126833330607</c:v>
                </c:pt>
                <c:pt idx="902">
                  <c:v>9.0181258333323058</c:v>
                </c:pt>
                <c:pt idx="903">
                  <c:v>9.028125833341619</c:v>
                </c:pt>
                <c:pt idx="904">
                  <c:v>9.0381248333433177</c:v>
                </c:pt>
                <c:pt idx="905">
                  <c:v>9.0481238333450165</c:v>
                </c:pt>
                <c:pt idx="906">
                  <c:v>9.0581238333543297</c:v>
                </c:pt>
                <c:pt idx="907">
                  <c:v>9.0681228333560284</c:v>
                </c:pt>
                <c:pt idx="908">
                  <c:v>9.0781218333577272</c:v>
                </c:pt>
                <c:pt idx="909">
                  <c:v>9.0881208333594259</c:v>
                </c:pt>
                <c:pt idx="910">
                  <c:v>9.0981208333396353</c:v>
                </c:pt>
                <c:pt idx="911">
                  <c:v>9.108119833341334</c:v>
                </c:pt>
                <c:pt idx="912">
                  <c:v>9.1181188333430327</c:v>
                </c:pt>
                <c:pt idx="913">
                  <c:v>9.1281184583494905</c:v>
                </c:pt>
                <c:pt idx="914">
                  <c:v>9.1381174583511893</c:v>
                </c:pt>
                <c:pt idx="915">
                  <c:v>9.148116458352888</c:v>
                </c:pt>
                <c:pt idx="916">
                  <c:v>9.1581164583330974</c:v>
                </c:pt>
                <c:pt idx="917">
                  <c:v>9.1681154583347961</c:v>
                </c:pt>
                <c:pt idx="918">
                  <c:v>9.1781144583364949</c:v>
                </c:pt>
                <c:pt idx="919">
                  <c:v>9.1881144583458081</c:v>
                </c:pt>
                <c:pt idx="920">
                  <c:v>9.1981134583475068</c:v>
                </c:pt>
                <c:pt idx="921">
                  <c:v>9.2081124583492056</c:v>
                </c:pt>
                <c:pt idx="922">
                  <c:v>9.2181124583585188</c:v>
                </c:pt>
                <c:pt idx="923">
                  <c:v>9.2281114583311137</c:v>
                </c:pt>
                <c:pt idx="924">
                  <c:v>9.2381104583328124</c:v>
                </c:pt>
                <c:pt idx="925">
                  <c:v>9.2481104583421256</c:v>
                </c:pt>
                <c:pt idx="926">
                  <c:v>9.2581094583438244</c:v>
                </c:pt>
                <c:pt idx="927">
                  <c:v>9.2681084583455231</c:v>
                </c:pt>
                <c:pt idx="928">
                  <c:v>9.2781084583548363</c:v>
                </c:pt>
                <c:pt idx="929">
                  <c:v>9.2881074583565351</c:v>
                </c:pt>
                <c:pt idx="930">
                  <c:v>9.2981064583582338</c:v>
                </c:pt>
                <c:pt idx="931">
                  <c:v>9.3081064583384432</c:v>
                </c:pt>
                <c:pt idx="932">
                  <c:v>9.3181054583401419</c:v>
                </c:pt>
                <c:pt idx="933">
                  <c:v>9.3281044583418407</c:v>
                </c:pt>
                <c:pt idx="934">
                  <c:v>9.3381044583511539</c:v>
                </c:pt>
                <c:pt idx="935">
                  <c:v>9.3481034583528526</c:v>
                </c:pt>
                <c:pt idx="936">
                  <c:v>9.3581024583545513</c:v>
                </c:pt>
                <c:pt idx="937">
                  <c:v>9.3681024583347607</c:v>
                </c:pt>
                <c:pt idx="938">
                  <c:v>9.3781014583364595</c:v>
                </c:pt>
                <c:pt idx="939">
                  <c:v>9.3881004583381582</c:v>
                </c:pt>
                <c:pt idx="940">
                  <c:v>9.3981004583474714</c:v>
                </c:pt>
                <c:pt idx="941">
                  <c:v>9.4080994583491702</c:v>
                </c:pt>
                <c:pt idx="942">
                  <c:v>9.4180984583508689</c:v>
                </c:pt>
                <c:pt idx="943">
                  <c:v>9.4280974583525676</c:v>
                </c:pt>
                <c:pt idx="944">
                  <c:v>9.438097458332777</c:v>
                </c:pt>
                <c:pt idx="945">
                  <c:v>9.4480964583344758</c:v>
                </c:pt>
                <c:pt idx="946">
                  <c:v>9.4580954583361745</c:v>
                </c:pt>
                <c:pt idx="947">
                  <c:v>9.4680954583454877</c:v>
                </c:pt>
                <c:pt idx="948">
                  <c:v>9.4780944583471864</c:v>
                </c:pt>
                <c:pt idx="949">
                  <c:v>9.4880934583488852</c:v>
                </c:pt>
                <c:pt idx="950">
                  <c:v>9.4980934583581984</c:v>
                </c:pt>
                <c:pt idx="951">
                  <c:v>9.5080924583307933</c:v>
                </c:pt>
                <c:pt idx="952">
                  <c:v>9.518091458332492</c:v>
                </c:pt>
                <c:pt idx="953">
                  <c:v>9.5280914583418053</c:v>
                </c:pt>
                <c:pt idx="954">
                  <c:v>9.538090458343504</c:v>
                </c:pt>
                <c:pt idx="955">
                  <c:v>9.5480894583452027</c:v>
                </c:pt>
                <c:pt idx="956">
                  <c:v>9.558089458354516</c:v>
                </c:pt>
                <c:pt idx="957">
                  <c:v>9.5680884583562147</c:v>
                </c:pt>
                <c:pt idx="958">
                  <c:v>9.5780874583579134</c:v>
                </c:pt>
                <c:pt idx="959">
                  <c:v>9.5880874583381228</c:v>
                </c:pt>
                <c:pt idx="960">
                  <c:v>9.5980864583398215</c:v>
                </c:pt>
                <c:pt idx="961">
                  <c:v>9.6080854583415203</c:v>
                </c:pt>
                <c:pt idx="962">
                  <c:v>9.6180854583508335</c:v>
                </c:pt>
                <c:pt idx="963">
                  <c:v>9.6280844583525322</c:v>
                </c:pt>
                <c:pt idx="964">
                  <c:v>9.638083458354231</c:v>
                </c:pt>
                <c:pt idx="965">
                  <c:v>9.6480834583344404</c:v>
                </c:pt>
                <c:pt idx="966">
                  <c:v>9.6580824583361391</c:v>
                </c:pt>
                <c:pt idx="967">
                  <c:v>9.6680814583378378</c:v>
                </c:pt>
                <c:pt idx="968">
                  <c:v>9.6780814583471511</c:v>
                </c:pt>
                <c:pt idx="969">
                  <c:v>9.6880804583488498</c:v>
                </c:pt>
                <c:pt idx="970">
                  <c:v>9.6980794583505485</c:v>
                </c:pt>
                <c:pt idx="971">
                  <c:v>9.7080794583307579</c:v>
                </c:pt>
                <c:pt idx="972">
                  <c:v>9.7180784583324566</c:v>
                </c:pt>
                <c:pt idx="973">
                  <c:v>9.7280774583341554</c:v>
                </c:pt>
                <c:pt idx="974">
                  <c:v>9.7380774583434686</c:v>
                </c:pt>
                <c:pt idx="975">
                  <c:v>9.7480764583451673</c:v>
                </c:pt>
                <c:pt idx="976">
                  <c:v>9.7580754583468661</c:v>
                </c:pt>
                <c:pt idx="977">
                  <c:v>9.7680744583485648</c:v>
                </c:pt>
                <c:pt idx="978">
                  <c:v>9.778074458357878</c:v>
                </c:pt>
                <c:pt idx="979">
                  <c:v>9.7880734583304729</c:v>
                </c:pt>
                <c:pt idx="980">
                  <c:v>9.7980724583321717</c:v>
                </c:pt>
                <c:pt idx="981">
                  <c:v>9.8080724583414849</c:v>
                </c:pt>
                <c:pt idx="982">
                  <c:v>9.8180714583431836</c:v>
                </c:pt>
                <c:pt idx="983">
                  <c:v>9.8280704583448824</c:v>
                </c:pt>
                <c:pt idx="984">
                  <c:v>9.8380704583541956</c:v>
                </c:pt>
                <c:pt idx="985">
                  <c:v>9.8480694583558943</c:v>
                </c:pt>
                <c:pt idx="986">
                  <c:v>9.858068458357593</c:v>
                </c:pt>
                <c:pt idx="987">
                  <c:v>9.8680684583378024</c:v>
                </c:pt>
                <c:pt idx="988">
                  <c:v>9.8780674583395012</c:v>
                </c:pt>
                <c:pt idx="989">
                  <c:v>9.8880664583411999</c:v>
                </c:pt>
                <c:pt idx="990">
                  <c:v>9.8980664583505131</c:v>
                </c:pt>
                <c:pt idx="991">
                  <c:v>9.9080654583522119</c:v>
                </c:pt>
                <c:pt idx="992">
                  <c:v>9.9180644583539106</c:v>
                </c:pt>
                <c:pt idx="993">
                  <c:v>9.92806445833412</c:v>
                </c:pt>
                <c:pt idx="994">
                  <c:v>9.9380634583358187</c:v>
                </c:pt>
                <c:pt idx="995">
                  <c:v>9.9480624583375175</c:v>
                </c:pt>
                <c:pt idx="996">
                  <c:v>9.9580624583468307</c:v>
                </c:pt>
                <c:pt idx="997">
                  <c:v>9.9680614583485294</c:v>
                </c:pt>
                <c:pt idx="998">
                  <c:v>9.9780604583502281</c:v>
                </c:pt>
                <c:pt idx="999">
                  <c:v>9.9880604583304375</c:v>
                </c:pt>
                <c:pt idx="1000">
                  <c:v>9.9980594583321363</c:v>
                </c:pt>
                <c:pt idx="1001">
                  <c:v>10.008058458333835</c:v>
                </c:pt>
                <c:pt idx="1002">
                  <c:v>10.018058458343148</c:v>
                </c:pt>
                <c:pt idx="1003">
                  <c:v>10.028057458344847</c:v>
                </c:pt>
                <c:pt idx="1004">
                  <c:v>10.038056458346546</c:v>
                </c:pt>
                <c:pt idx="1005">
                  <c:v>10.048056458355859</c:v>
                </c:pt>
                <c:pt idx="1006">
                  <c:v>10.058055458357558</c:v>
                </c:pt>
                <c:pt idx="1007">
                  <c:v>10.068054458359256</c:v>
                </c:pt>
                <c:pt idx="1008">
                  <c:v>10.078054458339466</c:v>
                </c:pt>
                <c:pt idx="1009">
                  <c:v>10.088053458341165</c:v>
                </c:pt>
                <c:pt idx="1010">
                  <c:v>10.098052458342863</c:v>
                </c:pt>
                <c:pt idx="1011">
                  <c:v>10.108052458352176</c:v>
                </c:pt>
                <c:pt idx="1012">
                  <c:v>10.118051458353875</c:v>
                </c:pt>
                <c:pt idx="1013">
                  <c:v>10.128053500025999</c:v>
                </c:pt>
                <c:pt idx="1014">
                  <c:v>10.138053500006208</c:v>
                </c:pt>
                <c:pt idx="1015">
                  <c:v>10.148052500007907</c:v>
                </c:pt>
                <c:pt idx="1016">
                  <c:v>10.158051500009606</c:v>
                </c:pt>
                <c:pt idx="1017">
                  <c:v>10.168051500018919</c:v>
                </c:pt>
                <c:pt idx="1018">
                  <c:v>10.178050500020618</c:v>
                </c:pt>
                <c:pt idx="1019">
                  <c:v>10.188049500022316</c:v>
                </c:pt>
                <c:pt idx="1020">
                  <c:v>10.198048500024015</c:v>
                </c:pt>
                <c:pt idx="1021">
                  <c:v>10.208048500004224</c:v>
                </c:pt>
                <c:pt idx="1022">
                  <c:v>10.218047500005923</c:v>
                </c:pt>
                <c:pt idx="1023">
                  <c:v>10.228046500007622</c:v>
                </c:pt>
                <c:pt idx="1024">
                  <c:v>10.238046500016935</c:v>
                </c:pt>
                <c:pt idx="1025">
                  <c:v>10.248045500018634</c:v>
                </c:pt>
                <c:pt idx="1026">
                  <c:v>10.258044500020333</c:v>
                </c:pt>
                <c:pt idx="1027">
                  <c:v>10.268044500000542</c:v>
                </c:pt>
                <c:pt idx="1028">
                  <c:v>10.278043500002241</c:v>
                </c:pt>
                <c:pt idx="1029">
                  <c:v>10.288042500003939</c:v>
                </c:pt>
                <c:pt idx="1030">
                  <c:v>10.298042500013253</c:v>
                </c:pt>
                <c:pt idx="1031">
                  <c:v>10.308041500014951</c:v>
                </c:pt>
                <c:pt idx="1032">
                  <c:v>10.31804050001665</c:v>
                </c:pt>
                <c:pt idx="1033">
                  <c:v>10.328040500025963</c:v>
                </c:pt>
                <c:pt idx="1034">
                  <c:v>10.338039499998558</c:v>
                </c:pt>
                <c:pt idx="1035">
                  <c:v>10.348038500000257</c:v>
                </c:pt>
                <c:pt idx="1036">
                  <c:v>10.35803850000957</c:v>
                </c:pt>
                <c:pt idx="1037">
                  <c:v>10.368037500011269</c:v>
                </c:pt>
                <c:pt idx="1038">
                  <c:v>10.378036500012968</c:v>
                </c:pt>
                <c:pt idx="1039">
                  <c:v>10.388036500022281</c:v>
                </c:pt>
                <c:pt idx="1040">
                  <c:v>10.39803550002398</c:v>
                </c:pt>
                <c:pt idx="1041">
                  <c:v>10.408034500025678</c:v>
                </c:pt>
                <c:pt idx="1042">
                  <c:v>10.418034500005888</c:v>
                </c:pt>
                <c:pt idx="1043">
                  <c:v>10.428033500007587</c:v>
                </c:pt>
                <c:pt idx="1044">
                  <c:v>10.438032500009285</c:v>
                </c:pt>
                <c:pt idx="1045">
                  <c:v>10.448032500018599</c:v>
                </c:pt>
                <c:pt idx="1046">
                  <c:v>10.458031500020297</c:v>
                </c:pt>
                <c:pt idx="1047">
                  <c:v>10.468030500021996</c:v>
                </c:pt>
                <c:pt idx="1048">
                  <c:v>10.478030500002205</c:v>
                </c:pt>
                <c:pt idx="1049">
                  <c:v>10.488029500003904</c:v>
                </c:pt>
                <c:pt idx="1050">
                  <c:v>10.498028500005603</c:v>
                </c:pt>
                <c:pt idx="1051">
                  <c:v>10.508028500014916</c:v>
                </c:pt>
                <c:pt idx="1052">
                  <c:v>10.518027500016615</c:v>
                </c:pt>
                <c:pt idx="1053">
                  <c:v>10.528026500018314</c:v>
                </c:pt>
                <c:pt idx="1054">
                  <c:v>10.538026499998523</c:v>
                </c:pt>
                <c:pt idx="1055">
                  <c:v>10.548025500000222</c:v>
                </c:pt>
                <c:pt idx="1056">
                  <c:v>10.55802450000192</c:v>
                </c:pt>
                <c:pt idx="1057">
                  <c:v>10.568024500011234</c:v>
                </c:pt>
                <c:pt idx="1058">
                  <c:v>10.578023500012932</c:v>
                </c:pt>
                <c:pt idx="1059">
                  <c:v>10.588022500014631</c:v>
                </c:pt>
                <c:pt idx="1060">
                  <c:v>10.598022500023944</c:v>
                </c:pt>
                <c:pt idx="1061">
                  <c:v>10.608021500025643</c:v>
                </c:pt>
                <c:pt idx="1062">
                  <c:v>10.618020499998238</c:v>
                </c:pt>
                <c:pt idx="1063">
                  <c:v>10.628020500007551</c:v>
                </c:pt>
                <c:pt idx="1064">
                  <c:v>10.63801950000925</c:v>
                </c:pt>
                <c:pt idx="1065">
                  <c:v>10.648018500010949</c:v>
                </c:pt>
                <c:pt idx="1066">
                  <c:v>10.658018500020262</c:v>
                </c:pt>
                <c:pt idx="1067">
                  <c:v>10.668017500021961</c:v>
                </c:pt>
                <c:pt idx="1068">
                  <c:v>10.678016500023659</c:v>
                </c:pt>
                <c:pt idx="1069">
                  <c:v>10.688016500003869</c:v>
                </c:pt>
                <c:pt idx="1070">
                  <c:v>10.698015500005567</c:v>
                </c:pt>
                <c:pt idx="1071">
                  <c:v>10.708014500007266</c:v>
                </c:pt>
                <c:pt idx="1072">
                  <c:v>10.718014500016579</c:v>
                </c:pt>
                <c:pt idx="1073">
                  <c:v>10.728013500018278</c:v>
                </c:pt>
                <c:pt idx="1074">
                  <c:v>10.738012500019977</c:v>
                </c:pt>
                <c:pt idx="1075">
                  <c:v>10.748012500000186</c:v>
                </c:pt>
                <c:pt idx="1076">
                  <c:v>10.758011500001885</c:v>
                </c:pt>
                <c:pt idx="1077">
                  <c:v>10.768010500003584</c:v>
                </c:pt>
                <c:pt idx="1078">
                  <c:v>10.778010500012897</c:v>
                </c:pt>
                <c:pt idx="1079">
                  <c:v>10.788009500014596</c:v>
                </c:pt>
                <c:pt idx="1080">
                  <c:v>10.798008500016294</c:v>
                </c:pt>
                <c:pt idx="1081">
                  <c:v>10.808008500025608</c:v>
                </c:pt>
                <c:pt idx="1082">
                  <c:v>10.818007499998203</c:v>
                </c:pt>
                <c:pt idx="1083">
                  <c:v>10.828006499999901</c:v>
                </c:pt>
                <c:pt idx="1084">
                  <c:v>10.838006500009215</c:v>
                </c:pt>
                <c:pt idx="1085">
                  <c:v>10.848005500010913</c:v>
                </c:pt>
                <c:pt idx="1086">
                  <c:v>10.858004500012612</c:v>
                </c:pt>
                <c:pt idx="1087">
                  <c:v>10.868003500014311</c:v>
                </c:pt>
                <c:pt idx="1088">
                  <c:v>10.878003500023624</c:v>
                </c:pt>
                <c:pt idx="1089">
                  <c:v>10.888002500025323</c:v>
                </c:pt>
                <c:pt idx="1090">
                  <c:v>10.898001499997918</c:v>
                </c:pt>
                <c:pt idx="1091">
                  <c:v>10.908001500007231</c:v>
                </c:pt>
                <c:pt idx="1092">
                  <c:v>10.91800050000893</c:v>
                </c:pt>
                <c:pt idx="1093">
                  <c:v>10.927999500010628</c:v>
                </c:pt>
                <c:pt idx="1094">
                  <c:v>10.937999500019941</c:v>
                </c:pt>
                <c:pt idx="1095">
                  <c:v>10.94799850002164</c:v>
                </c:pt>
                <c:pt idx="1096">
                  <c:v>10.957997500023339</c:v>
                </c:pt>
                <c:pt idx="1097">
                  <c:v>10.967997500003548</c:v>
                </c:pt>
                <c:pt idx="1098">
                  <c:v>10.977996500005247</c:v>
                </c:pt>
                <c:pt idx="1099">
                  <c:v>10.98799650001456</c:v>
                </c:pt>
                <c:pt idx="1100">
                  <c:v>10.997995500016259</c:v>
                </c:pt>
                <c:pt idx="1101">
                  <c:v>11.007994500017958</c:v>
                </c:pt>
                <c:pt idx="1102">
                  <c:v>11.017993500019656</c:v>
                </c:pt>
                <c:pt idx="1103">
                  <c:v>11.027993499999866</c:v>
                </c:pt>
                <c:pt idx="1104">
                  <c:v>11.037992500001565</c:v>
                </c:pt>
                <c:pt idx="1105">
                  <c:v>11.047991500003263</c:v>
                </c:pt>
                <c:pt idx="1106">
                  <c:v>11.057991500012577</c:v>
                </c:pt>
                <c:pt idx="1107">
                  <c:v>11.067990500014275</c:v>
                </c:pt>
                <c:pt idx="1108">
                  <c:v>11.077989500015974</c:v>
                </c:pt>
                <c:pt idx="1109">
                  <c:v>11.087989500025287</c:v>
                </c:pt>
                <c:pt idx="1110">
                  <c:v>11.097988499997882</c:v>
                </c:pt>
                <c:pt idx="1111">
                  <c:v>11.107987499999581</c:v>
                </c:pt>
                <c:pt idx="1112">
                  <c:v>11.117987500008894</c:v>
                </c:pt>
                <c:pt idx="1113">
                  <c:v>11.127983083337313</c:v>
                </c:pt>
                <c:pt idx="1114">
                  <c:v>11.137982083339011</c:v>
                </c:pt>
                <c:pt idx="1115">
                  <c:v>11.147982083348325</c:v>
                </c:pt>
                <c:pt idx="1116">
                  <c:v>11.157981083350023</c:v>
                </c:pt>
                <c:pt idx="1117">
                  <c:v>11.167980083351722</c:v>
                </c:pt>
                <c:pt idx="1118">
                  <c:v>11.177980083331931</c:v>
                </c:pt>
                <c:pt idx="1119">
                  <c:v>11.18797908333363</c:v>
                </c:pt>
                <c:pt idx="1120">
                  <c:v>11.197978083335329</c:v>
                </c:pt>
                <c:pt idx="1121">
                  <c:v>11.207978083344642</c:v>
                </c:pt>
                <c:pt idx="1122">
                  <c:v>11.217977083346341</c:v>
                </c:pt>
                <c:pt idx="1123">
                  <c:v>11.22797608334804</c:v>
                </c:pt>
                <c:pt idx="1124">
                  <c:v>11.237976083357353</c:v>
                </c:pt>
                <c:pt idx="1125">
                  <c:v>11.247975083359051</c:v>
                </c:pt>
                <c:pt idx="1126">
                  <c:v>11.257974083331646</c:v>
                </c:pt>
                <c:pt idx="1127">
                  <c:v>11.26797408334096</c:v>
                </c:pt>
                <c:pt idx="1128">
                  <c:v>11.277973083342658</c:v>
                </c:pt>
                <c:pt idx="1129">
                  <c:v>11.287972083344357</c:v>
                </c:pt>
                <c:pt idx="1130">
                  <c:v>11.29797208335367</c:v>
                </c:pt>
                <c:pt idx="1131">
                  <c:v>11.307971083355369</c:v>
                </c:pt>
                <c:pt idx="1132">
                  <c:v>11.317970083357068</c:v>
                </c:pt>
                <c:pt idx="1133">
                  <c:v>11.327970083337277</c:v>
                </c:pt>
                <c:pt idx="1134">
                  <c:v>11.337969083338976</c:v>
                </c:pt>
                <c:pt idx="1135">
                  <c:v>11.347968083340675</c:v>
                </c:pt>
                <c:pt idx="1136">
                  <c:v>11.357968083349988</c:v>
                </c:pt>
                <c:pt idx="1137">
                  <c:v>11.367967083351687</c:v>
                </c:pt>
                <c:pt idx="1138">
                  <c:v>11.377966083353385</c:v>
                </c:pt>
                <c:pt idx="1139">
                  <c:v>11.387966083333595</c:v>
                </c:pt>
                <c:pt idx="1140">
                  <c:v>11.397965083335293</c:v>
                </c:pt>
                <c:pt idx="1141">
                  <c:v>11.407964083336992</c:v>
                </c:pt>
                <c:pt idx="1142">
                  <c:v>11.417964083346305</c:v>
                </c:pt>
                <c:pt idx="1143">
                  <c:v>11.427963083348004</c:v>
                </c:pt>
                <c:pt idx="1144">
                  <c:v>11.437962083349703</c:v>
                </c:pt>
                <c:pt idx="1145">
                  <c:v>11.447962083359016</c:v>
                </c:pt>
                <c:pt idx="1146">
                  <c:v>11.457961083331611</c:v>
                </c:pt>
                <c:pt idx="1147">
                  <c:v>11.46796008333331</c:v>
                </c:pt>
                <c:pt idx="1148">
                  <c:v>11.477960083342623</c:v>
                </c:pt>
                <c:pt idx="1149">
                  <c:v>11.487959083344322</c:v>
                </c:pt>
                <c:pt idx="1150">
                  <c:v>11.49795808334602</c:v>
                </c:pt>
                <c:pt idx="1151">
                  <c:v>11.507958083355334</c:v>
                </c:pt>
                <c:pt idx="1152">
                  <c:v>11.517957083357032</c:v>
                </c:pt>
                <c:pt idx="1153">
                  <c:v>11.527956083358731</c:v>
                </c:pt>
                <c:pt idx="1154">
                  <c:v>11.537956083338941</c:v>
                </c:pt>
                <c:pt idx="1155">
                  <c:v>11.547955083340639</c:v>
                </c:pt>
                <c:pt idx="1156">
                  <c:v>11.557954083342338</c:v>
                </c:pt>
                <c:pt idx="1157">
                  <c:v>11.567954083351651</c:v>
                </c:pt>
                <c:pt idx="1158">
                  <c:v>11.57795308335335</c:v>
                </c:pt>
                <c:pt idx="1159">
                  <c:v>11.587952083355049</c:v>
                </c:pt>
                <c:pt idx="1160">
                  <c:v>11.597952083335258</c:v>
                </c:pt>
                <c:pt idx="1161">
                  <c:v>11.607951083336957</c:v>
                </c:pt>
                <c:pt idx="1162">
                  <c:v>11.617950083338656</c:v>
                </c:pt>
                <c:pt idx="1163">
                  <c:v>11.627950083347969</c:v>
                </c:pt>
                <c:pt idx="1164">
                  <c:v>11.637949083349667</c:v>
                </c:pt>
                <c:pt idx="1165">
                  <c:v>11.647948083351366</c:v>
                </c:pt>
                <c:pt idx="1166">
                  <c:v>11.657948083331576</c:v>
                </c:pt>
                <c:pt idx="1167">
                  <c:v>11.667947083333274</c:v>
                </c:pt>
                <c:pt idx="1168">
                  <c:v>11.677946083334973</c:v>
                </c:pt>
                <c:pt idx="1169">
                  <c:v>11.687946083344286</c:v>
                </c:pt>
                <c:pt idx="1170">
                  <c:v>11.697945083345985</c:v>
                </c:pt>
                <c:pt idx="1171">
                  <c:v>11.707944083347684</c:v>
                </c:pt>
                <c:pt idx="1172">
                  <c:v>11.717944083356997</c:v>
                </c:pt>
                <c:pt idx="1173">
                  <c:v>11.727943083358696</c:v>
                </c:pt>
                <c:pt idx="1174">
                  <c:v>11.737942083331291</c:v>
                </c:pt>
                <c:pt idx="1175">
                  <c:v>11.747942083340604</c:v>
                </c:pt>
                <c:pt idx="1176">
                  <c:v>11.757941083342303</c:v>
                </c:pt>
                <c:pt idx="1177">
                  <c:v>11.767940083344001</c:v>
                </c:pt>
                <c:pt idx="1178">
                  <c:v>11.777940083353315</c:v>
                </c:pt>
                <c:pt idx="1179">
                  <c:v>11.787939083355013</c:v>
                </c:pt>
                <c:pt idx="1180">
                  <c:v>11.797938083356712</c:v>
                </c:pt>
                <c:pt idx="1181">
                  <c:v>11.807938083336921</c:v>
                </c:pt>
                <c:pt idx="1182">
                  <c:v>11.81793708333862</c:v>
                </c:pt>
                <c:pt idx="1183">
                  <c:v>11.827936083340319</c:v>
                </c:pt>
                <c:pt idx="1184">
                  <c:v>11.837936083349632</c:v>
                </c:pt>
                <c:pt idx="1185">
                  <c:v>11.847935083351331</c:v>
                </c:pt>
                <c:pt idx="1186">
                  <c:v>11.85793408335303</c:v>
                </c:pt>
                <c:pt idx="1187">
                  <c:v>11.867934083333239</c:v>
                </c:pt>
                <c:pt idx="1188">
                  <c:v>11.877933083334938</c:v>
                </c:pt>
                <c:pt idx="1189">
                  <c:v>11.887932083336636</c:v>
                </c:pt>
                <c:pt idx="1190">
                  <c:v>11.89793208334595</c:v>
                </c:pt>
                <c:pt idx="1191">
                  <c:v>11.907931083347648</c:v>
                </c:pt>
                <c:pt idx="1192">
                  <c:v>11.917930083349347</c:v>
                </c:pt>
                <c:pt idx="1193">
                  <c:v>11.92793008335866</c:v>
                </c:pt>
                <c:pt idx="1194">
                  <c:v>11.937929083331255</c:v>
                </c:pt>
                <c:pt idx="1195">
                  <c:v>11.947928083332954</c:v>
                </c:pt>
                <c:pt idx="1196">
                  <c:v>11.957928083342267</c:v>
                </c:pt>
                <c:pt idx="1197">
                  <c:v>11.967927083343966</c:v>
                </c:pt>
                <c:pt idx="1198">
                  <c:v>11.977926083345665</c:v>
                </c:pt>
                <c:pt idx="1199">
                  <c:v>11.987926083354978</c:v>
                </c:pt>
                <c:pt idx="1200">
                  <c:v>11.997925083356677</c:v>
                </c:pt>
                <c:pt idx="1201">
                  <c:v>12.007924083358375</c:v>
                </c:pt>
                <c:pt idx="1202">
                  <c:v>12.017924083338585</c:v>
                </c:pt>
                <c:pt idx="1203">
                  <c:v>12.027923083340283</c:v>
                </c:pt>
                <c:pt idx="1204">
                  <c:v>12.037922083341982</c:v>
                </c:pt>
                <c:pt idx="1205">
                  <c:v>12.047922083351295</c:v>
                </c:pt>
                <c:pt idx="1206">
                  <c:v>12.057921083352994</c:v>
                </c:pt>
                <c:pt idx="1207">
                  <c:v>12.067920083354693</c:v>
                </c:pt>
                <c:pt idx="1208">
                  <c:v>12.077920083334902</c:v>
                </c:pt>
                <c:pt idx="1209">
                  <c:v>12.087919083336601</c:v>
                </c:pt>
                <c:pt idx="1210">
                  <c:v>12.0979180833383</c:v>
                </c:pt>
                <c:pt idx="1211">
                  <c:v>12.107918083347613</c:v>
                </c:pt>
                <c:pt idx="1212">
                  <c:v>12.117917083349312</c:v>
                </c:pt>
                <c:pt idx="1213">
                  <c:v>12.127916583354818</c:v>
                </c:pt>
                <c:pt idx="1214">
                  <c:v>12.137916583335027</c:v>
                </c:pt>
                <c:pt idx="1215">
                  <c:v>12.147915583336726</c:v>
                </c:pt>
                <c:pt idx="1216">
                  <c:v>12.157914583338425</c:v>
                </c:pt>
                <c:pt idx="1217">
                  <c:v>12.167914583347738</c:v>
                </c:pt>
                <c:pt idx="1218">
                  <c:v>12.177913583349437</c:v>
                </c:pt>
                <c:pt idx="1219">
                  <c:v>12.187912583351135</c:v>
                </c:pt>
                <c:pt idx="1220">
                  <c:v>12.197912583331345</c:v>
                </c:pt>
                <c:pt idx="1221">
                  <c:v>12.207911583333043</c:v>
                </c:pt>
                <c:pt idx="1222">
                  <c:v>12.217910583334742</c:v>
                </c:pt>
                <c:pt idx="1223">
                  <c:v>12.227910583344055</c:v>
                </c:pt>
                <c:pt idx="1224">
                  <c:v>12.237909583345754</c:v>
                </c:pt>
                <c:pt idx="1225">
                  <c:v>12.247908583347453</c:v>
                </c:pt>
                <c:pt idx="1226">
                  <c:v>12.257908583356766</c:v>
                </c:pt>
                <c:pt idx="1227">
                  <c:v>12.267907583358465</c:v>
                </c:pt>
                <c:pt idx="1228">
                  <c:v>12.27790658333106</c:v>
                </c:pt>
                <c:pt idx="1229">
                  <c:v>12.287906583340373</c:v>
                </c:pt>
                <c:pt idx="1230">
                  <c:v>12.297905583342072</c:v>
                </c:pt>
                <c:pt idx="1231">
                  <c:v>12.30790458334377</c:v>
                </c:pt>
                <c:pt idx="1232">
                  <c:v>12.317904583353084</c:v>
                </c:pt>
                <c:pt idx="1233">
                  <c:v>12.327903583354782</c:v>
                </c:pt>
                <c:pt idx="1234">
                  <c:v>12.337902583356481</c:v>
                </c:pt>
                <c:pt idx="1235">
                  <c:v>12.34790258333669</c:v>
                </c:pt>
                <c:pt idx="1236">
                  <c:v>12.357901583338389</c:v>
                </c:pt>
                <c:pt idx="1237">
                  <c:v>12.367900583340088</c:v>
                </c:pt>
                <c:pt idx="1238">
                  <c:v>12.377900583349401</c:v>
                </c:pt>
                <c:pt idx="1239">
                  <c:v>12.3878995833511</c:v>
                </c:pt>
                <c:pt idx="1240">
                  <c:v>12.397898583352799</c:v>
                </c:pt>
                <c:pt idx="1241">
                  <c:v>12.407898583333008</c:v>
                </c:pt>
                <c:pt idx="1242">
                  <c:v>12.417897583334707</c:v>
                </c:pt>
                <c:pt idx="1243">
                  <c:v>12.427896583336405</c:v>
                </c:pt>
                <c:pt idx="1244">
                  <c:v>12.437896583345719</c:v>
                </c:pt>
                <c:pt idx="1245">
                  <c:v>12.447895583347417</c:v>
                </c:pt>
                <c:pt idx="1246">
                  <c:v>12.457894583349116</c:v>
                </c:pt>
                <c:pt idx="1247">
                  <c:v>12.467894583358429</c:v>
                </c:pt>
                <c:pt idx="1248">
                  <c:v>12.477893583331024</c:v>
                </c:pt>
                <c:pt idx="1249">
                  <c:v>12.487892583332723</c:v>
                </c:pt>
                <c:pt idx="1250">
                  <c:v>12.497892583342036</c:v>
                </c:pt>
                <c:pt idx="1251">
                  <c:v>12.507891583343735</c:v>
                </c:pt>
                <c:pt idx="1252">
                  <c:v>12.517890583345434</c:v>
                </c:pt>
                <c:pt idx="1253">
                  <c:v>12.527890583354747</c:v>
                </c:pt>
                <c:pt idx="1254">
                  <c:v>12.537889583356446</c:v>
                </c:pt>
                <c:pt idx="1255">
                  <c:v>12.547888583358144</c:v>
                </c:pt>
                <c:pt idx="1256">
                  <c:v>12.557888583338354</c:v>
                </c:pt>
                <c:pt idx="1257">
                  <c:v>12.567887583340053</c:v>
                </c:pt>
                <c:pt idx="1258">
                  <c:v>12.577886583341751</c:v>
                </c:pt>
                <c:pt idx="1259">
                  <c:v>12.587886583351064</c:v>
                </c:pt>
                <c:pt idx="1260">
                  <c:v>12.597885583352763</c:v>
                </c:pt>
                <c:pt idx="1261">
                  <c:v>12.607884583354462</c:v>
                </c:pt>
                <c:pt idx="1262">
                  <c:v>12.617884583334671</c:v>
                </c:pt>
                <c:pt idx="1263">
                  <c:v>12.62788358333637</c:v>
                </c:pt>
                <c:pt idx="1264">
                  <c:v>12.637882583338069</c:v>
                </c:pt>
                <c:pt idx="1265">
                  <c:v>12.647882583347382</c:v>
                </c:pt>
                <c:pt idx="1266">
                  <c:v>12.657881583349081</c:v>
                </c:pt>
                <c:pt idx="1267">
                  <c:v>12.667880583350779</c:v>
                </c:pt>
                <c:pt idx="1268">
                  <c:v>12.677880583330989</c:v>
                </c:pt>
                <c:pt idx="1269">
                  <c:v>12.687879583332688</c:v>
                </c:pt>
                <c:pt idx="1270">
                  <c:v>12.697878583334386</c:v>
                </c:pt>
                <c:pt idx="1271">
                  <c:v>12.7078785833437</c:v>
                </c:pt>
                <c:pt idx="1272">
                  <c:v>12.717877583345398</c:v>
                </c:pt>
                <c:pt idx="1273">
                  <c:v>12.727876583347097</c:v>
                </c:pt>
                <c:pt idx="1274">
                  <c:v>12.73787658335641</c:v>
                </c:pt>
                <c:pt idx="1275">
                  <c:v>12.747875583358109</c:v>
                </c:pt>
                <c:pt idx="1276">
                  <c:v>12.757874583330704</c:v>
                </c:pt>
                <c:pt idx="1277">
                  <c:v>12.767874583340017</c:v>
                </c:pt>
                <c:pt idx="1278">
                  <c:v>12.777873583341716</c:v>
                </c:pt>
                <c:pt idx="1279">
                  <c:v>12.787872583343415</c:v>
                </c:pt>
                <c:pt idx="1280">
                  <c:v>12.797872583352728</c:v>
                </c:pt>
                <c:pt idx="1281">
                  <c:v>12.807871583354427</c:v>
                </c:pt>
                <c:pt idx="1282">
                  <c:v>12.817871583334636</c:v>
                </c:pt>
                <c:pt idx="1283">
                  <c:v>12.827870583336335</c:v>
                </c:pt>
                <c:pt idx="1284">
                  <c:v>12.837869583338033</c:v>
                </c:pt>
                <c:pt idx="1285">
                  <c:v>12.847869583347347</c:v>
                </c:pt>
                <c:pt idx="1286">
                  <c:v>12.857868583349045</c:v>
                </c:pt>
                <c:pt idx="1287">
                  <c:v>12.867867583350744</c:v>
                </c:pt>
                <c:pt idx="1288">
                  <c:v>12.877867583330953</c:v>
                </c:pt>
                <c:pt idx="1289">
                  <c:v>12.887866583332652</c:v>
                </c:pt>
                <c:pt idx="1290">
                  <c:v>12.897865583334351</c:v>
                </c:pt>
                <c:pt idx="1291">
                  <c:v>12.907865583343664</c:v>
                </c:pt>
                <c:pt idx="1292">
                  <c:v>12.917864583345363</c:v>
                </c:pt>
                <c:pt idx="1293">
                  <c:v>12.927863583347062</c:v>
                </c:pt>
                <c:pt idx="1294">
                  <c:v>12.937863583356375</c:v>
                </c:pt>
                <c:pt idx="1295">
                  <c:v>12.947862583358074</c:v>
                </c:pt>
                <c:pt idx="1296">
                  <c:v>12.957861583330669</c:v>
                </c:pt>
                <c:pt idx="1297">
                  <c:v>12.967861583339982</c:v>
                </c:pt>
                <c:pt idx="1298">
                  <c:v>12.97786058334168</c:v>
                </c:pt>
                <c:pt idx="1299">
                  <c:v>12.987859583343379</c:v>
                </c:pt>
                <c:pt idx="1300">
                  <c:v>12.997859583352692</c:v>
                </c:pt>
                <c:pt idx="1301">
                  <c:v>13.007858583354391</c:v>
                </c:pt>
                <c:pt idx="1302">
                  <c:v>13.01785758335609</c:v>
                </c:pt>
                <c:pt idx="1303">
                  <c:v>13.027857583336299</c:v>
                </c:pt>
                <c:pt idx="1304">
                  <c:v>13.037856583337998</c:v>
                </c:pt>
                <c:pt idx="1305">
                  <c:v>13.047855583339697</c:v>
                </c:pt>
                <c:pt idx="1306">
                  <c:v>13.05785558334901</c:v>
                </c:pt>
                <c:pt idx="1307">
                  <c:v>13.067854583350709</c:v>
                </c:pt>
                <c:pt idx="1308">
                  <c:v>13.077853583352407</c:v>
                </c:pt>
                <c:pt idx="1309">
                  <c:v>13.087853583332617</c:v>
                </c:pt>
                <c:pt idx="1310">
                  <c:v>13.097852583334316</c:v>
                </c:pt>
                <c:pt idx="1311">
                  <c:v>13.107851583336014</c:v>
                </c:pt>
                <c:pt idx="1312">
                  <c:v>13.117851583345328</c:v>
                </c:pt>
                <c:pt idx="1313">
                  <c:v>13.127850000018952</c:v>
                </c:pt>
                <c:pt idx="1314">
                  <c:v>13.137849000020651</c:v>
                </c:pt>
                <c:pt idx="1315">
                  <c:v>13.147849000000861</c:v>
                </c:pt>
                <c:pt idx="1316">
                  <c:v>13.157848000002559</c:v>
                </c:pt>
                <c:pt idx="1317">
                  <c:v>13.167847000004258</c:v>
                </c:pt>
                <c:pt idx="1318">
                  <c:v>13.177847000013571</c:v>
                </c:pt>
                <c:pt idx="1319">
                  <c:v>13.18784600001527</c:v>
                </c:pt>
                <c:pt idx="1320">
                  <c:v>13.197845000016969</c:v>
                </c:pt>
                <c:pt idx="1321">
                  <c:v>13.207844999997178</c:v>
                </c:pt>
                <c:pt idx="1322">
                  <c:v>13.217843999998877</c:v>
                </c:pt>
                <c:pt idx="1323">
                  <c:v>13.227843000000576</c:v>
                </c:pt>
                <c:pt idx="1324">
                  <c:v>13.237843000009889</c:v>
                </c:pt>
                <c:pt idx="1325">
                  <c:v>13.247842000011588</c:v>
                </c:pt>
                <c:pt idx="1326">
                  <c:v>13.257841000013286</c:v>
                </c:pt>
                <c:pt idx="1327">
                  <c:v>13.267841000022599</c:v>
                </c:pt>
                <c:pt idx="1328">
                  <c:v>13.277840000024298</c:v>
                </c:pt>
                <c:pt idx="1329">
                  <c:v>13.287839000025997</c:v>
                </c:pt>
                <c:pt idx="1330">
                  <c:v>13.297839000006206</c:v>
                </c:pt>
                <c:pt idx="1331">
                  <c:v>13.307838000007905</c:v>
                </c:pt>
                <c:pt idx="1332">
                  <c:v>13.317837000009604</c:v>
                </c:pt>
                <c:pt idx="1333">
                  <c:v>13.327837000018917</c:v>
                </c:pt>
                <c:pt idx="1334">
                  <c:v>13.337836000020616</c:v>
                </c:pt>
                <c:pt idx="1335">
                  <c:v>13.347836000000825</c:v>
                </c:pt>
                <c:pt idx="1336">
                  <c:v>13.357835000002524</c:v>
                </c:pt>
                <c:pt idx="1337">
                  <c:v>13.367834000004223</c:v>
                </c:pt>
                <c:pt idx="1338">
                  <c:v>13.377834000013536</c:v>
                </c:pt>
                <c:pt idx="1339">
                  <c:v>13.387833000015235</c:v>
                </c:pt>
                <c:pt idx="1340">
                  <c:v>13.397832000016933</c:v>
                </c:pt>
                <c:pt idx="1341">
                  <c:v>13.407831000018632</c:v>
                </c:pt>
                <c:pt idx="1342">
                  <c:v>13.417830999998841</c:v>
                </c:pt>
                <c:pt idx="1343">
                  <c:v>13.42783000000054</c:v>
                </c:pt>
                <c:pt idx="1344">
                  <c:v>13.437830000009853</c:v>
                </c:pt>
                <c:pt idx="1345">
                  <c:v>13.447829000011552</c:v>
                </c:pt>
                <c:pt idx="1346">
                  <c:v>13.457828000013251</c:v>
                </c:pt>
                <c:pt idx="1347">
                  <c:v>13.467828000022564</c:v>
                </c:pt>
                <c:pt idx="1348">
                  <c:v>13.477827000024263</c:v>
                </c:pt>
                <c:pt idx="1349">
                  <c:v>13.487826000025962</c:v>
                </c:pt>
                <c:pt idx="1350">
                  <c:v>13.497826000006171</c:v>
                </c:pt>
                <c:pt idx="1351">
                  <c:v>13.50782500000787</c:v>
                </c:pt>
                <c:pt idx="1352">
                  <c:v>13.517824000009568</c:v>
                </c:pt>
                <c:pt idx="1353">
                  <c:v>13.527824000018882</c:v>
                </c:pt>
                <c:pt idx="1354">
                  <c:v>13.53782300002058</c:v>
                </c:pt>
                <c:pt idx="1355">
                  <c:v>13.547822000022279</c:v>
                </c:pt>
                <c:pt idx="1356">
                  <c:v>13.557822000002488</c:v>
                </c:pt>
                <c:pt idx="1357">
                  <c:v>13.567821000004187</c:v>
                </c:pt>
                <c:pt idx="1358">
                  <c:v>13.577820000005886</c:v>
                </c:pt>
                <c:pt idx="1359">
                  <c:v>13.587820000015199</c:v>
                </c:pt>
                <c:pt idx="1360">
                  <c:v>13.597819000016898</c:v>
                </c:pt>
                <c:pt idx="1361">
                  <c:v>13.607818000018597</c:v>
                </c:pt>
                <c:pt idx="1362">
                  <c:v>13.617817999998806</c:v>
                </c:pt>
                <c:pt idx="1363">
                  <c:v>13.627817000000505</c:v>
                </c:pt>
                <c:pt idx="1364">
                  <c:v>13.637816000002204</c:v>
                </c:pt>
                <c:pt idx="1365">
                  <c:v>13.647816000011517</c:v>
                </c:pt>
                <c:pt idx="1366">
                  <c:v>13.657815000013215</c:v>
                </c:pt>
                <c:pt idx="1367">
                  <c:v>13.667814000014914</c:v>
                </c:pt>
                <c:pt idx="1368">
                  <c:v>13.677814000024227</c:v>
                </c:pt>
                <c:pt idx="1369">
                  <c:v>13.687813000025926</c:v>
                </c:pt>
                <c:pt idx="1370">
                  <c:v>13.697811999998521</c:v>
                </c:pt>
                <c:pt idx="1371">
                  <c:v>13.707812000007834</c:v>
                </c:pt>
                <c:pt idx="1372">
                  <c:v>13.717811000009533</c:v>
                </c:pt>
                <c:pt idx="1373">
                  <c:v>13.727810000011232</c:v>
                </c:pt>
                <c:pt idx="1374">
                  <c:v>13.737810000020545</c:v>
                </c:pt>
                <c:pt idx="1375">
                  <c:v>13.747809000022244</c:v>
                </c:pt>
                <c:pt idx="1376">
                  <c:v>13.757808000023942</c:v>
                </c:pt>
                <c:pt idx="1377">
                  <c:v>13.767808000004152</c:v>
                </c:pt>
                <c:pt idx="1378">
                  <c:v>13.777807000005851</c:v>
                </c:pt>
                <c:pt idx="1379">
                  <c:v>13.787806000007549</c:v>
                </c:pt>
                <c:pt idx="1380">
                  <c:v>13.797806000016863</c:v>
                </c:pt>
                <c:pt idx="1381">
                  <c:v>13.807805000018561</c:v>
                </c:pt>
                <c:pt idx="1382">
                  <c:v>13.817804999998771</c:v>
                </c:pt>
                <c:pt idx="1383">
                  <c:v>13.827804000000469</c:v>
                </c:pt>
                <c:pt idx="1384">
                  <c:v>13.837803000002168</c:v>
                </c:pt>
                <c:pt idx="1385">
                  <c:v>13.847803000011481</c:v>
                </c:pt>
                <c:pt idx="1386">
                  <c:v>13.85780200001318</c:v>
                </c:pt>
                <c:pt idx="1387">
                  <c:v>13.867801000014879</c:v>
                </c:pt>
                <c:pt idx="1388">
                  <c:v>13.877801000024192</c:v>
                </c:pt>
                <c:pt idx="1389">
                  <c:v>13.887800000025891</c:v>
                </c:pt>
                <c:pt idx="1390">
                  <c:v>13.897798999998486</c:v>
                </c:pt>
                <c:pt idx="1391">
                  <c:v>13.907799000007799</c:v>
                </c:pt>
                <c:pt idx="1392">
                  <c:v>13.917798000009498</c:v>
                </c:pt>
                <c:pt idx="1393">
                  <c:v>13.927797000011196</c:v>
                </c:pt>
                <c:pt idx="1394">
                  <c:v>13.93779700002051</c:v>
                </c:pt>
                <c:pt idx="1395">
                  <c:v>13.947796000022208</c:v>
                </c:pt>
                <c:pt idx="1396">
                  <c:v>13.957795000023907</c:v>
                </c:pt>
                <c:pt idx="1397">
                  <c:v>13.967795000004116</c:v>
                </c:pt>
                <c:pt idx="1398">
                  <c:v>13.977794000005815</c:v>
                </c:pt>
                <c:pt idx="1399">
                  <c:v>13.987793000007514</c:v>
                </c:pt>
                <c:pt idx="1400">
                  <c:v>13.997793000016827</c:v>
                </c:pt>
                <c:pt idx="1401">
                  <c:v>14.007792000018526</c:v>
                </c:pt>
                <c:pt idx="1402">
                  <c:v>14.017791000020225</c:v>
                </c:pt>
                <c:pt idx="1403">
                  <c:v>14.027791000000434</c:v>
                </c:pt>
                <c:pt idx="1404">
                  <c:v>14.037790000002133</c:v>
                </c:pt>
                <c:pt idx="1405">
                  <c:v>14.047789000003831</c:v>
                </c:pt>
                <c:pt idx="1406">
                  <c:v>14.057789000013145</c:v>
                </c:pt>
                <c:pt idx="1407">
                  <c:v>14.067788000014843</c:v>
                </c:pt>
                <c:pt idx="1408">
                  <c:v>14.077787000016542</c:v>
                </c:pt>
                <c:pt idx="1409">
                  <c:v>14.087787000025855</c:v>
                </c:pt>
                <c:pt idx="1410">
                  <c:v>14.09778599999845</c:v>
                </c:pt>
                <c:pt idx="1411">
                  <c:v>14.107785000000149</c:v>
                </c:pt>
                <c:pt idx="1412">
                  <c:v>14.117785000009462</c:v>
                </c:pt>
                <c:pt idx="1413">
                  <c:v>14.127784833341138</c:v>
                </c:pt>
                <c:pt idx="1414">
                  <c:v>14.137783833342837</c:v>
                </c:pt>
                <c:pt idx="1415">
                  <c:v>14.14778383335215</c:v>
                </c:pt>
                <c:pt idx="1416">
                  <c:v>14.157782833353849</c:v>
                </c:pt>
                <c:pt idx="1417">
                  <c:v>14.167782833334059</c:v>
                </c:pt>
                <c:pt idx="1418">
                  <c:v>14.177781833335757</c:v>
                </c:pt>
                <c:pt idx="1419">
                  <c:v>14.187780833337456</c:v>
                </c:pt>
                <c:pt idx="1420">
                  <c:v>14.197779833339155</c:v>
                </c:pt>
                <c:pt idx="1421">
                  <c:v>14.207779833348468</c:v>
                </c:pt>
                <c:pt idx="1422">
                  <c:v>14.217778833350167</c:v>
                </c:pt>
                <c:pt idx="1423">
                  <c:v>14.227778833330376</c:v>
                </c:pt>
                <c:pt idx="1424">
                  <c:v>14.237777833332075</c:v>
                </c:pt>
                <c:pt idx="1425">
                  <c:v>14.247776833333774</c:v>
                </c:pt>
                <c:pt idx="1426">
                  <c:v>14.257776833343087</c:v>
                </c:pt>
                <c:pt idx="1427">
                  <c:v>14.267775833344785</c:v>
                </c:pt>
                <c:pt idx="1428">
                  <c:v>14.277774833346484</c:v>
                </c:pt>
                <c:pt idx="1429">
                  <c:v>14.287774833355797</c:v>
                </c:pt>
                <c:pt idx="1430">
                  <c:v>14.297773833357496</c:v>
                </c:pt>
                <c:pt idx="1431">
                  <c:v>14.307772833359195</c:v>
                </c:pt>
                <c:pt idx="1432">
                  <c:v>14.317772833339404</c:v>
                </c:pt>
                <c:pt idx="1433">
                  <c:v>14.327771833341103</c:v>
                </c:pt>
                <c:pt idx="1434">
                  <c:v>14.337770833342802</c:v>
                </c:pt>
                <c:pt idx="1435">
                  <c:v>14.347770833352115</c:v>
                </c:pt>
                <c:pt idx="1436">
                  <c:v>14.357769833353814</c:v>
                </c:pt>
                <c:pt idx="1437">
                  <c:v>14.367768833355512</c:v>
                </c:pt>
                <c:pt idx="1438">
                  <c:v>14.377768833335722</c:v>
                </c:pt>
                <c:pt idx="1439">
                  <c:v>14.387767833337421</c:v>
                </c:pt>
                <c:pt idx="1440">
                  <c:v>14.397766833339119</c:v>
                </c:pt>
                <c:pt idx="1441">
                  <c:v>14.407766833348433</c:v>
                </c:pt>
                <c:pt idx="1442">
                  <c:v>14.417765833350131</c:v>
                </c:pt>
                <c:pt idx="1443">
                  <c:v>14.42776483335183</c:v>
                </c:pt>
                <c:pt idx="1444">
                  <c:v>14.437764833332039</c:v>
                </c:pt>
                <c:pt idx="1445">
                  <c:v>14.447763833333738</c:v>
                </c:pt>
                <c:pt idx="1446">
                  <c:v>14.457762833335437</c:v>
                </c:pt>
                <c:pt idx="1447">
                  <c:v>14.46776283334475</c:v>
                </c:pt>
                <c:pt idx="1448">
                  <c:v>14.477761833346449</c:v>
                </c:pt>
                <c:pt idx="1449">
                  <c:v>14.487761833355762</c:v>
                </c:pt>
                <c:pt idx="1450">
                  <c:v>14.497760833357461</c:v>
                </c:pt>
                <c:pt idx="1451">
                  <c:v>14.50775983335916</c:v>
                </c:pt>
                <c:pt idx="1452">
                  <c:v>14.517759833339369</c:v>
                </c:pt>
                <c:pt idx="1453">
                  <c:v>14.527758833341068</c:v>
                </c:pt>
                <c:pt idx="1454">
                  <c:v>14.537757833342766</c:v>
                </c:pt>
                <c:pt idx="1455">
                  <c:v>14.54775783335208</c:v>
                </c:pt>
                <c:pt idx="1456">
                  <c:v>14.557756833353778</c:v>
                </c:pt>
                <c:pt idx="1457">
                  <c:v>14.567755833355477</c:v>
                </c:pt>
                <c:pt idx="1458">
                  <c:v>14.577755833335686</c:v>
                </c:pt>
                <c:pt idx="1459">
                  <c:v>14.587754833337385</c:v>
                </c:pt>
                <c:pt idx="1460">
                  <c:v>14.597753833339084</c:v>
                </c:pt>
                <c:pt idx="1461">
                  <c:v>14.607753833348397</c:v>
                </c:pt>
                <c:pt idx="1462">
                  <c:v>14.617752833350096</c:v>
                </c:pt>
                <c:pt idx="1463">
                  <c:v>14.627751833351795</c:v>
                </c:pt>
                <c:pt idx="1464">
                  <c:v>14.637751833332004</c:v>
                </c:pt>
                <c:pt idx="1465">
                  <c:v>14.647750833333703</c:v>
                </c:pt>
                <c:pt idx="1466">
                  <c:v>14.657749833335401</c:v>
                </c:pt>
                <c:pt idx="1467">
                  <c:v>14.667749833344715</c:v>
                </c:pt>
                <c:pt idx="1468">
                  <c:v>14.677748833346413</c:v>
                </c:pt>
                <c:pt idx="1469">
                  <c:v>14.687747833348112</c:v>
                </c:pt>
                <c:pt idx="1470">
                  <c:v>14.697747833357425</c:v>
                </c:pt>
                <c:pt idx="1471">
                  <c:v>14.707746833359124</c:v>
                </c:pt>
                <c:pt idx="1472">
                  <c:v>14.717745833331719</c:v>
                </c:pt>
                <c:pt idx="1473">
                  <c:v>14.727745833341032</c:v>
                </c:pt>
                <c:pt idx="1474">
                  <c:v>14.737744833342731</c:v>
                </c:pt>
                <c:pt idx="1475">
                  <c:v>14.74774383334443</c:v>
                </c:pt>
                <c:pt idx="1476">
                  <c:v>14.757743833353743</c:v>
                </c:pt>
                <c:pt idx="1477">
                  <c:v>14.767742833355442</c:v>
                </c:pt>
                <c:pt idx="1478">
                  <c:v>14.777742833335651</c:v>
                </c:pt>
                <c:pt idx="1479">
                  <c:v>14.78774183333735</c:v>
                </c:pt>
                <c:pt idx="1480">
                  <c:v>14.797740833339049</c:v>
                </c:pt>
                <c:pt idx="1481">
                  <c:v>14.807740833348362</c:v>
                </c:pt>
                <c:pt idx="1482">
                  <c:v>14.817739833350061</c:v>
                </c:pt>
                <c:pt idx="1483">
                  <c:v>14.827738833351759</c:v>
                </c:pt>
                <c:pt idx="1484">
                  <c:v>14.837738833331969</c:v>
                </c:pt>
                <c:pt idx="1485">
                  <c:v>14.847737833333667</c:v>
                </c:pt>
                <c:pt idx="1486">
                  <c:v>14.857736833335366</c:v>
                </c:pt>
                <c:pt idx="1487">
                  <c:v>14.867736833344679</c:v>
                </c:pt>
                <c:pt idx="1488">
                  <c:v>14.877735833346378</c:v>
                </c:pt>
                <c:pt idx="1489">
                  <c:v>14.887734833348077</c:v>
                </c:pt>
                <c:pt idx="1490">
                  <c:v>14.89773483335739</c:v>
                </c:pt>
                <c:pt idx="1491">
                  <c:v>14.907733833359089</c:v>
                </c:pt>
                <c:pt idx="1492">
                  <c:v>14.917732833331684</c:v>
                </c:pt>
                <c:pt idx="1493">
                  <c:v>14.927732833340997</c:v>
                </c:pt>
                <c:pt idx="1494">
                  <c:v>14.937731833342696</c:v>
                </c:pt>
                <c:pt idx="1495">
                  <c:v>14.947730833344394</c:v>
                </c:pt>
                <c:pt idx="1496">
                  <c:v>14.957730833353708</c:v>
                </c:pt>
                <c:pt idx="1497">
                  <c:v>14.967729833355406</c:v>
                </c:pt>
                <c:pt idx="1498">
                  <c:v>14.977728833357105</c:v>
                </c:pt>
                <c:pt idx="1499">
                  <c:v>14.987728833337314</c:v>
                </c:pt>
                <c:pt idx="1500">
                  <c:v>14.997727833339013</c:v>
                </c:pt>
              </c:numCache>
            </c:numRef>
          </c:xVal>
          <c:yVal>
            <c:numRef>
              <c:f>Accelerometer!$J$2:$J$1502</c:f>
              <c:numCache>
                <c:formatCode>General</c:formatCode>
                <c:ptCount val="1501"/>
                <c:pt idx="0">
                  <c:v>3.7191357463598251E-2</c:v>
                </c:pt>
                <c:pt idx="1">
                  <c:v>4.2573358863592148E-2</c:v>
                </c:pt>
                <c:pt idx="2">
                  <c:v>4.3993353843688965E-2</c:v>
                </c:pt>
                <c:pt idx="3">
                  <c:v>4.4182386249303818E-2</c:v>
                </c:pt>
                <c:pt idx="4">
                  <c:v>4.1674219071865082E-2</c:v>
                </c:pt>
                <c:pt idx="5">
                  <c:v>4.4296354055404663E-2</c:v>
                </c:pt>
                <c:pt idx="6">
                  <c:v>4.1402563452720642E-2</c:v>
                </c:pt>
                <c:pt idx="7">
                  <c:v>4.5763034373521805E-2</c:v>
                </c:pt>
                <c:pt idx="8">
                  <c:v>4.7433100640773773E-2</c:v>
                </c:pt>
                <c:pt idx="9">
                  <c:v>5.3984042257070541E-2</c:v>
                </c:pt>
                <c:pt idx="10">
                  <c:v>5.7625915855169296E-2</c:v>
                </c:pt>
                <c:pt idx="11">
                  <c:v>5.8013815432786942E-2</c:v>
                </c:pt>
                <c:pt idx="12">
                  <c:v>6.0257796198129654E-2</c:v>
                </c:pt>
                <c:pt idx="13">
                  <c:v>5.8373779058456421E-2</c:v>
                </c:pt>
                <c:pt idx="14">
                  <c:v>6.0748785734176636E-2</c:v>
                </c:pt>
                <c:pt idx="15">
                  <c:v>5.8715086430311203E-2</c:v>
                </c:pt>
                <c:pt idx="16">
                  <c:v>5.1553308963775635E-2</c:v>
                </c:pt>
                <c:pt idx="17">
                  <c:v>5.0028339028358459E-2</c:v>
                </c:pt>
                <c:pt idx="18">
                  <c:v>5.364198237657547E-2</c:v>
                </c:pt>
                <c:pt idx="19">
                  <c:v>5.8762669563293457E-2</c:v>
                </c:pt>
                <c:pt idx="20">
                  <c:v>6.3850641250610352E-2</c:v>
                </c:pt>
                <c:pt idx="21">
                  <c:v>7.6504737138748169E-2</c:v>
                </c:pt>
                <c:pt idx="22">
                  <c:v>8.1814810633659363E-2</c:v>
                </c:pt>
                <c:pt idx="23">
                  <c:v>8.432362973690033E-2</c:v>
                </c:pt>
                <c:pt idx="24">
                  <c:v>8.5416324436664581E-2</c:v>
                </c:pt>
                <c:pt idx="25">
                  <c:v>8.2032859325408936E-2</c:v>
                </c:pt>
                <c:pt idx="26">
                  <c:v>7.1704059839248657E-2</c:v>
                </c:pt>
                <c:pt idx="27">
                  <c:v>6.8494856357574463E-2</c:v>
                </c:pt>
                <c:pt idx="28">
                  <c:v>7.3538616299629211E-2</c:v>
                </c:pt>
                <c:pt idx="29">
                  <c:v>8.1404045224189758E-2</c:v>
                </c:pt>
                <c:pt idx="30">
                  <c:v>9.8134279251098633E-2</c:v>
                </c:pt>
                <c:pt idx="31">
                  <c:v>0.10929884016513824</c:v>
                </c:pt>
                <c:pt idx="32">
                  <c:v>0.11823613941669464</c:v>
                </c:pt>
                <c:pt idx="33">
                  <c:v>0.11941965669393539</c:v>
                </c:pt>
                <c:pt idx="34">
                  <c:v>0.12192676216363907</c:v>
                </c:pt>
                <c:pt idx="35">
                  <c:v>0.12096748501062393</c:v>
                </c:pt>
                <c:pt idx="36">
                  <c:v>0.11790192872285843</c:v>
                </c:pt>
                <c:pt idx="37">
                  <c:v>0.11889982223510742</c:v>
                </c:pt>
                <c:pt idx="38">
                  <c:v>0.12806269526481628</c:v>
                </c:pt>
                <c:pt idx="39">
                  <c:v>0.13839903473854065</c:v>
                </c:pt>
                <c:pt idx="40">
                  <c:v>0.14257833361625671</c:v>
                </c:pt>
                <c:pt idx="41">
                  <c:v>0.15186692774295807</c:v>
                </c:pt>
                <c:pt idx="42">
                  <c:v>0.14998620748519897</c:v>
                </c:pt>
                <c:pt idx="43">
                  <c:v>0.14293307065963745</c:v>
                </c:pt>
                <c:pt idx="44">
                  <c:v>0.13625678420066833</c:v>
                </c:pt>
                <c:pt idx="45">
                  <c:v>0.137696772813797</c:v>
                </c:pt>
                <c:pt idx="46">
                  <c:v>0.14196369051933289</c:v>
                </c:pt>
                <c:pt idx="47">
                  <c:v>0.14522862434387207</c:v>
                </c:pt>
                <c:pt idx="48">
                  <c:v>0.14891044795513153</c:v>
                </c:pt>
                <c:pt idx="49">
                  <c:v>0.15180167555809021</c:v>
                </c:pt>
                <c:pt idx="50">
                  <c:v>0.15598975121974945</c:v>
                </c:pt>
                <c:pt idx="51">
                  <c:v>0.16505670547485352</c:v>
                </c:pt>
                <c:pt idx="52">
                  <c:v>0.1711028665304184</c:v>
                </c:pt>
                <c:pt idx="53">
                  <c:v>0.17184187471866608</c:v>
                </c:pt>
                <c:pt idx="54">
                  <c:v>0.1734917014837265</c:v>
                </c:pt>
                <c:pt idx="55">
                  <c:v>0.17141683399677277</c:v>
                </c:pt>
                <c:pt idx="56">
                  <c:v>0.17668004333972931</c:v>
                </c:pt>
                <c:pt idx="57">
                  <c:v>0.18397888541221619</c:v>
                </c:pt>
                <c:pt idx="58">
                  <c:v>0.18396477401256561</c:v>
                </c:pt>
                <c:pt idx="59">
                  <c:v>0.18543154001235962</c:v>
                </c:pt>
                <c:pt idx="60">
                  <c:v>0.18626724183559418</c:v>
                </c:pt>
                <c:pt idx="61">
                  <c:v>0.18313834071159363</c:v>
                </c:pt>
                <c:pt idx="62">
                  <c:v>0.17726421356201172</c:v>
                </c:pt>
                <c:pt idx="63">
                  <c:v>0.1776304692029953</c:v>
                </c:pt>
                <c:pt idx="64">
                  <c:v>0.17524613440036774</c:v>
                </c:pt>
                <c:pt idx="65">
                  <c:v>0.17780372500419617</c:v>
                </c:pt>
                <c:pt idx="66">
                  <c:v>0.18309463560581207</c:v>
                </c:pt>
                <c:pt idx="67">
                  <c:v>0.1950911283493042</c:v>
                </c:pt>
                <c:pt idx="68">
                  <c:v>0.21777912974357605</c:v>
                </c:pt>
                <c:pt idx="69">
                  <c:v>0.23052424192428589</c:v>
                </c:pt>
                <c:pt idx="70">
                  <c:v>0.23001851141452789</c:v>
                </c:pt>
                <c:pt idx="71">
                  <c:v>0.22215937077999115</c:v>
                </c:pt>
                <c:pt idx="72">
                  <c:v>0.21389824151992798</c:v>
                </c:pt>
                <c:pt idx="73">
                  <c:v>0.2121429443359375</c:v>
                </c:pt>
                <c:pt idx="74">
                  <c:v>0.21250885725021362</c:v>
                </c:pt>
                <c:pt idx="75">
                  <c:v>0.2128315269947052</c:v>
                </c:pt>
                <c:pt idx="76">
                  <c:v>0.21926119923591614</c:v>
                </c:pt>
                <c:pt idx="77">
                  <c:v>0.21881352365016937</c:v>
                </c:pt>
                <c:pt idx="78">
                  <c:v>0.21160753071308136</c:v>
                </c:pt>
                <c:pt idx="79">
                  <c:v>0.20450213551521301</c:v>
                </c:pt>
                <c:pt idx="80">
                  <c:v>0.19716991484165192</c:v>
                </c:pt>
                <c:pt idx="81">
                  <c:v>0.19440799951553345</c:v>
                </c:pt>
                <c:pt idx="82">
                  <c:v>0.20023100078105927</c:v>
                </c:pt>
                <c:pt idx="83">
                  <c:v>0.21699708700180054</c:v>
                </c:pt>
                <c:pt idx="84">
                  <c:v>0.23422427475452423</c:v>
                </c:pt>
                <c:pt idx="85">
                  <c:v>0.26165899634361267</c:v>
                </c:pt>
                <c:pt idx="86">
                  <c:v>0.2910403311252594</c:v>
                </c:pt>
                <c:pt idx="87">
                  <c:v>0.31640946865081787</c:v>
                </c:pt>
                <c:pt idx="88">
                  <c:v>0.33855819702148438</c:v>
                </c:pt>
                <c:pt idx="89">
                  <c:v>0.35551252961158752</c:v>
                </c:pt>
                <c:pt idx="90">
                  <c:v>0.37410777807235718</c:v>
                </c:pt>
                <c:pt idx="91">
                  <c:v>0.39483195543289185</c:v>
                </c:pt>
                <c:pt idx="92">
                  <c:v>0.41092568635940552</c:v>
                </c:pt>
                <c:pt idx="93">
                  <c:v>0.42791524529457092</c:v>
                </c:pt>
                <c:pt idx="94">
                  <c:v>0.45559746026992798</c:v>
                </c:pt>
                <c:pt idx="95">
                  <c:v>0.48526972532272339</c:v>
                </c:pt>
                <c:pt idx="96">
                  <c:v>0.51903647184371948</c:v>
                </c:pt>
                <c:pt idx="97">
                  <c:v>0.56167382001876831</c:v>
                </c:pt>
                <c:pt idx="98">
                  <c:v>0.62213128805160522</c:v>
                </c:pt>
                <c:pt idx="99">
                  <c:v>0.68999278545379639</c:v>
                </c:pt>
                <c:pt idx="100">
                  <c:v>0.76600742340087891</c:v>
                </c:pt>
                <c:pt idx="101">
                  <c:v>0.83418494462966919</c:v>
                </c:pt>
                <c:pt idx="102">
                  <c:v>0.87595450878143311</c:v>
                </c:pt>
                <c:pt idx="103">
                  <c:v>0.90889716148376465</c:v>
                </c:pt>
                <c:pt idx="104">
                  <c:v>0.93031293153762817</c:v>
                </c:pt>
                <c:pt idx="105">
                  <c:v>0.95010638236999512</c:v>
                </c:pt>
                <c:pt idx="106">
                  <c:v>0.97443115711212158</c:v>
                </c:pt>
                <c:pt idx="107">
                  <c:v>1.0032036304473877</c:v>
                </c:pt>
                <c:pt idx="108">
                  <c:v>1.0169690847396851</c:v>
                </c:pt>
                <c:pt idx="109">
                  <c:v>1.026882529258728</c:v>
                </c:pt>
                <c:pt idx="110">
                  <c:v>1.0425217151641846</c:v>
                </c:pt>
                <c:pt idx="111">
                  <c:v>1.0545030832290649</c:v>
                </c:pt>
                <c:pt idx="112">
                  <c:v>1.0780912637710571</c:v>
                </c:pt>
                <c:pt idx="113">
                  <c:v>1.1103458404541016</c:v>
                </c:pt>
                <c:pt idx="114">
                  <c:v>1.1491611003875732</c:v>
                </c:pt>
                <c:pt idx="115">
                  <c:v>1.1943279504776001</c:v>
                </c:pt>
                <c:pt idx="116">
                  <c:v>1.2555785179138184</c:v>
                </c:pt>
                <c:pt idx="117">
                  <c:v>1.3383239507675171</c:v>
                </c:pt>
                <c:pt idx="118">
                  <c:v>1.4318225383758545</c:v>
                </c:pt>
                <c:pt idx="119">
                  <c:v>1.5415736436843872</c:v>
                </c:pt>
                <c:pt idx="120">
                  <c:v>1.6382131576538086</c:v>
                </c:pt>
                <c:pt idx="121">
                  <c:v>1.7308200597763062</c:v>
                </c:pt>
                <c:pt idx="122">
                  <c:v>1.825206995010376</c:v>
                </c:pt>
                <c:pt idx="123">
                  <c:v>1.91956627368927</c:v>
                </c:pt>
                <c:pt idx="124">
                  <c:v>2.0177991390228271</c:v>
                </c:pt>
                <c:pt idx="125">
                  <c:v>2.1391792297363281</c:v>
                </c:pt>
                <c:pt idx="126">
                  <c:v>2.2865650653839111</c:v>
                </c:pt>
                <c:pt idx="127">
                  <c:v>2.4445765018463135</c:v>
                </c:pt>
                <c:pt idx="128">
                  <c:v>2.5671000480651855</c:v>
                </c:pt>
                <c:pt idx="129">
                  <c:v>2.6545851230621338</c:v>
                </c:pt>
                <c:pt idx="130">
                  <c:v>2.689899206161499</c:v>
                </c:pt>
                <c:pt idx="131">
                  <c:v>2.6934621334075928</c:v>
                </c:pt>
                <c:pt idx="132">
                  <c:v>2.6456892490386963</c:v>
                </c:pt>
                <c:pt idx="133">
                  <c:v>2.5633463859558105</c:v>
                </c:pt>
                <c:pt idx="134">
                  <c:v>2.4964659214019775</c:v>
                </c:pt>
                <c:pt idx="135">
                  <c:v>2.4347894191741943</c:v>
                </c:pt>
                <c:pt idx="136">
                  <c:v>2.2971441745758057</c:v>
                </c:pt>
                <c:pt idx="137">
                  <c:v>2.0522794723510742</c:v>
                </c:pt>
                <c:pt idx="138">
                  <c:v>1.6916729211807251</c:v>
                </c:pt>
                <c:pt idx="139">
                  <c:v>1.2581976652145386</c:v>
                </c:pt>
                <c:pt idx="140">
                  <c:v>0.73360759019851685</c:v>
                </c:pt>
                <c:pt idx="141">
                  <c:v>0.25618007779121399</c:v>
                </c:pt>
                <c:pt idx="142">
                  <c:v>-0.43500769138336182</c:v>
                </c:pt>
                <c:pt idx="143">
                  <c:v>-1.2785181999206543</c:v>
                </c:pt>
                <c:pt idx="144">
                  <c:v>-1.9242109060287476</c:v>
                </c:pt>
                <c:pt idx="145">
                  <c:v>-2.2463874816894531</c:v>
                </c:pt>
                <c:pt idx="146">
                  <c:v>-2.311546802520752</c:v>
                </c:pt>
                <c:pt idx="147">
                  <c:v>-2.2022976875305176</c:v>
                </c:pt>
                <c:pt idx="148">
                  <c:v>-2.0696015357971191</c:v>
                </c:pt>
                <c:pt idx="149">
                  <c:v>-2.1208536624908447</c:v>
                </c:pt>
                <c:pt idx="150">
                  <c:v>-2.4285075664520264</c:v>
                </c:pt>
                <c:pt idx="151">
                  <c:v>-2.9160492420196533</c:v>
                </c:pt>
                <c:pt idx="152">
                  <c:v>-3.4869711399078369</c:v>
                </c:pt>
                <c:pt idx="153">
                  <c:v>-4.0086026191711426</c:v>
                </c:pt>
                <c:pt idx="154">
                  <c:v>-4.4174327850341797</c:v>
                </c:pt>
                <c:pt idx="155">
                  <c:v>-4.7036385536193848</c:v>
                </c:pt>
                <c:pt idx="156">
                  <c:v>-4.9068074226379395</c:v>
                </c:pt>
                <c:pt idx="157">
                  <c:v>-5.0599608421325684</c:v>
                </c:pt>
                <c:pt idx="158">
                  <c:v>-5.181361198425293</c:v>
                </c:pt>
                <c:pt idx="159">
                  <c:v>-5.2683291435241699</c:v>
                </c:pt>
                <c:pt idx="160">
                  <c:v>-5.3131122589111328</c:v>
                </c:pt>
                <c:pt idx="161">
                  <c:v>-5.3212318420410156</c:v>
                </c:pt>
                <c:pt idx="162">
                  <c:v>-5.2972526550292969</c:v>
                </c:pt>
                <c:pt idx="163">
                  <c:v>-5.2419915199279785</c:v>
                </c:pt>
                <c:pt idx="164">
                  <c:v>-5.1954069137573242</c:v>
                </c:pt>
                <c:pt idx="165">
                  <c:v>-5.1935410499572754</c:v>
                </c:pt>
                <c:pt idx="166">
                  <c:v>-5.2674627304077148</c:v>
                </c:pt>
                <c:pt idx="167">
                  <c:v>-5.3710727691650391</c:v>
                </c:pt>
                <c:pt idx="168">
                  <c:v>-5.4564743041992188</c:v>
                </c:pt>
                <c:pt idx="169">
                  <c:v>-5.4561152458190918</c:v>
                </c:pt>
                <c:pt idx="170">
                  <c:v>-5.3246316909790039</c:v>
                </c:pt>
                <c:pt idx="171">
                  <c:v>-5.0244383811950684</c:v>
                </c:pt>
                <c:pt idx="172">
                  <c:v>-4.570350170135498</c:v>
                </c:pt>
                <c:pt idx="173">
                  <c:v>-3.9909501075744629</c:v>
                </c:pt>
                <c:pt idx="174">
                  <c:v>-3.3196077346801758</c:v>
                </c:pt>
                <c:pt idx="175">
                  <c:v>-2.555919885635376</c:v>
                </c:pt>
                <c:pt idx="176">
                  <c:v>-1.7166671752929688</c:v>
                </c:pt>
                <c:pt idx="177">
                  <c:v>-0.85116493701934814</c:v>
                </c:pt>
                <c:pt idx="178">
                  <c:v>6.9044828414916992E-3</c:v>
                </c:pt>
                <c:pt idx="179">
                  <c:v>0.81902432441711426</c:v>
                </c:pt>
                <c:pt idx="180">
                  <c:v>1.4859641790390015</c:v>
                </c:pt>
                <c:pt idx="181">
                  <c:v>1.9602985382080078</c:v>
                </c:pt>
                <c:pt idx="182">
                  <c:v>2.3346586227416992</c:v>
                </c:pt>
                <c:pt idx="183">
                  <c:v>2.3762946128845215</c:v>
                </c:pt>
                <c:pt idx="184">
                  <c:v>1.8182797431945801</c:v>
                </c:pt>
                <c:pt idx="185">
                  <c:v>0.50057786703109741</c:v>
                </c:pt>
                <c:pt idx="186">
                  <c:v>-1.0588246583938599</c:v>
                </c:pt>
                <c:pt idx="187">
                  <c:v>-1.1797348260879517</c:v>
                </c:pt>
                <c:pt idx="188">
                  <c:v>0.20897209644317627</c:v>
                </c:pt>
                <c:pt idx="189">
                  <c:v>1.7232358455657959</c:v>
                </c:pt>
                <c:pt idx="190">
                  <c:v>2.8472537994384766</c:v>
                </c:pt>
                <c:pt idx="191">
                  <c:v>3.2478361129760742</c:v>
                </c:pt>
                <c:pt idx="192">
                  <c:v>2.5349042415618896</c:v>
                </c:pt>
                <c:pt idx="193">
                  <c:v>1.3258320093154907</c:v>
                </c:pt>
                <c:pt idx="194">
                  <c:v>0.80584311485290527</c:v>
                </c:pt>
                <c:pt idx="195">
                  <c:v>0.99881488084793091</c:v>
                </c:pt>
                <c:pt idx="196">
                  <c:v>1.393541693687439</c:v>
                </c:pt>
                <c:pt idx="197">
                  <c:v>1.6308801174163818</c:v>
                </c:pt>
                <c:pt idx="198">
                  <c:v>1.6834841966629028</c:v>
                </c:pt>
                <c:pt idx="199">
                  <c:v>1.5995895862579346</c:v>
                </c:pt>
                <c:pt idx="200">
                  <c:v>1.4778869152069092</c:v>
                </c:pt>
                <c:pt idx="201">
                  <c:v>1.4424183368682861</c:v>
                </c:pt>
                <c:pt idx="202">
                  <c:v>1.5258604288101196</c:v>
                </c:pt>
                <c:pt idx="203">
                  <c:v>1.6454124450683594</c:v>
                </c:pt>
                <c:pt idx="204">
                  <c:v>1.7191941738128662</c:v>
                </c:pt>
                <c:pt idx="205">
                  <c:v>1.7498935461044312</c:v>
                </c:pt>
                <c:pt idx="206">
                  <c:v>1.755290150642395</c:v>
                </c:pt>
                <c:pt idx="207">
                  <c:v>1.6504173278808594</c:v>
                </c:pt>
                <c:pt idx="208">
                  <c:v>1.4258168935775757</c:v>
                </c:pt>
                <c:pt idx="209">
                  <c:v>1.1749391555786133</c:v>
                </c:pt>
                <c:pt idx="210">
                  <c:v>0.9536365270614624</c:v>
                </c:pt>
                <c:pt idx="211">
                  <c:v>0.77235555648803711</c:v>
                </c:pt>
                <c:pt idx="212">
                  <c:v>0.63054513931274414</c:v>
                </c:pt>
                <c:pt idx="213">
                  <c:v>0.53677260875701904</c:v>
                </c:pt>
                <c:pt idx="214">
                  <c:v>0.50472062826156616</c:v>
                </c:pt>
                <c:pt idx="215">
                  <c:v>0.52981984615325928</c:v>
                </c:pt>
                <c:pt idx="216">
                  <c:v>0.59592193365097046</c:v>
                </c:pt>
                <c:pt idx="217">
                  <c:v>0.66689670085906982</c:v>
                </c:pt>
                <c:pt idx="218">
                  <c:v>0.69311314821243286</c:v>
                </c:pt>
                <c:pt idx="219">
                  <c:v>0.67996674776077271</c:v>
                </c:pt>
                <c:pt idx="220">
                  <c:v>0.63540804386138916</c:v>
                </c:pt>
                <c:pt idx="221">
                  <c:v>0.59560763835906982</c:v>
                </c:pt>
                <c:pt idx="222">
                  <c:v>0.5507163405418396</c:v>
                </c:pt>
                <c:pt idx="223">
                  <c:v>0.51593023538589478</c:v>
                </c:pt>
                <c:pt idx="224">
                  <c:v>0.50661689043045044</c:v>
                </c:pt>
                <c:pt idx="225">
                  <c:v>0.51600819826126099</c:v>
                </c:pt>
                <c:pt idx="226">
                  <c:v>0.56720775365829468</c:v>
                </c:pt>
                <c:pt idx="227">
                  <c:v>0.64455407857894897</c:v>
                </c:pt>
                <c:pt idx="228">
                  <c:v>0.72667080163955688</c:v>
                </c:pt>
                <c:pt idx="229">
                  <c:v>0.79837626218795776</c:v>
                </c:pt>
                <c:pt idx="230">
                  <c:v>0.85362964868545532</c:v>
                </c:pt>
                <c:pt idx="231">
                  <c:v>0.87900227308273315</c:v>
                </c:pt>
                <c:pt idx="232">
                  <c:v>0.89905959367752075</c:v>
                </c:pt>
                <c:pt idx="233">
                  <c:v>0.92229652404785156</c:v>
                </c:pt>
                <c:pt idx="234">
                  <c:v>0.95317345857620239</c:v>
                </c:pt>
                <c:pt idx="235">
                  <c:v>1.0074328184127808</c:v>
                </c:pt>
                <c:pt idx="236">
                  <c:v>1.0748722553253174</c:v>
                </c:pt>
                <c:pt idx="237">
                  <c:v>1.1455154418945312</c:v>
                </c:pt>
                <c:pt idx="238">
                  <c:v>1.2330974340438843</c:v>
                </c:pt>
                <c:pt idx="239">
                  <c:v>1.3567574024200439</c:v>
                </c:pt>
                <c:pt idx="240">
                  <c:v>1.5028266906738281</c:v>
                </c:pt>
                <c:pt idx="241">
                  <c:v>1.6484966278076172</c:v>
                </c:pt>
                <c:pt idx="242">
                  <c:v>1.7623794078826904</c:v>
                </c:pt>
                <c:pt idx="243">
                  <c:v>1.8478468656539917</c:v>
                </c:pt>
                <c:pt idx="244">
                  <c:v>1.888469934463501</c:v>
                </c:pt>
                <c:pt idx="245">
                  <c:v>1.8679797649383545</c:v>
                </c:pt>
                <c:pt idx="246">
                  <c:v>1.8446578979492188</c:v>
                </c:pt>
                <c:pt idx="247">
                  <c:v>1.8881055116653442</c:v>
                </c:pt>
                <c:pt idx="248">
                  <c:v>1.9961754083633423</c:v>
                </c:pt>
                <c:pt idx="249">
                  <c:v>2.1632406711578369</c:v>
                </c:pt>
                <c:pt idx="250">
                  <c:v>2.359666109085083</c:v>
                </c:pt>
                <c:pt idx="251">
                  <c:v>2.5509471893310547</c:v>
                </c:pt>
                <c:pt idx="252">
                  <c:v>2.7097117900848389</c:v>
                </c:pt>
                <c:pt idx="253">
                  <c:v>2.8048484325408936</c:v>
                </c:pt>
                <c:pt idx="254">
                  <c:v>2.855372428894043</c:v>
                </c:pt>
                <c:pt idx="255">
                  <c:v>2.8842043876647949</c:v>
                </c:pt>
                <c:pt idx="256">
                  <c:v>2.9026460647583008</c:v>
                </c:pt>
                <c:pt idx="257">
                  <c:v>2.9499557018280029</c:v>
                </c:pt>
                <c:pt idx="258">
                  <c:v>3.0681650638580322</c:v>
                </c:pt>
                <c:pt idx="259">
                  <c:v>3.261796236038208</c:v>
                </c:pt>
                <c:pt idx="260">
                  <c:v>3.4398834705352783</c:v>
                </c:pt>
                <c:pt idx="261">
                  <c:v>3.5177655220031738</c:v>
                </c:pt>
                <c:pt idx="262">
                  <c:v>3.4610595703125</c:v>
                </c:pt>
                <c:pt idx="263">
                  <c:v>3.298081636428833</c:v>
                </c:pt>
                <c:pt idx="264">
                  <c:v>2.9888942241668701</c:v>
                </c:pt>
                <c:pt idx="265">
                  <c:v>2.4790704250335693</c:v>
                </c:pt>
                <c:pt idx="266">
                  <c:v>2.0473980903625488</c:v>
                </c:pt>
                <c:pt idx="267">
                  <c:v>1.8350241184234619</c:v>
                </c:pt>
                <c:pt idx="268">
                  <c:v>1.6127157211303711</c:v>
                </c:pt>
                <c:pt idx="269">
                  <c:v>1.1114789247512817</c:v>
                </c:pt>
                <c:pt idx="270">
                  <c:v>0.4804190993309021</c:v>
                </c:pt>
                <c:pt idx="271">
                  <c:v>-0.52938520908355713</c:v>
                </c:pt>
                <c:pt idx="272">
                  <c:v>-1.7297557592391968</c:v>
                </c:pt>
                <c:pt idx="273">
                  <c:v>-2.6093482971191406</c:v>
                </c:pt>
                <c:pt idx="274">
                  <c:v>-3.0364358425140381</c:v>
                </c:pt>
                <c:pt idx="275">
                  <c:v>-3.1497597694396973</c:v>
                </c:pt>
                <c:pt idx="276">
                  <c:v>-3.1205422878265381</c:v>
                </c:pt>
                <c:pt idx="277">
                  <c:v>-3.0758616924285889</c:v>
                </c:pt>
                <c:pt idx="278">
                  <c:v>-3.0864219665527344</c:v>
                </c:pt>
                <c:pt idx="279">
                  <c:v>-3.2188069820404053</c:v>
                </c:pt>
                <c:pt idx="280">
                  <c:v>-3.4997670650482178</c:v>
                </c:pt>
                <c:pt idx="281">
                  <c:v>-3.8990418910980225</c:v>
                </c:pt>
                <c:pt idx="282">
                  <c:v>-4.3458051681518555</c:v>
                </c:pt>
                <c:pt idx="283">
                  <c:v>-4.7460474967956543</c:v>
                </c:pt>
                <c:pt idx="284">
                  <c:v>-5.0600776672363281</c:v>
                </c:pt>
                <c:pt idx="285">
                  <c:v>-5.322260856628418</c:v>
                </c:pt>
                <c:pt idx="286">
                  <c:v>-5.5939946174621582</c:v>
                </c:pt>
                <c:pt idx="287">
                  <c:v>-5.8720049858093262</c:v>
                </c:pt>
                <c:pt idx="288">
                  <c:v>-6.1111311912536621</c:v>
                </c:pt>
                <c:pt idx="289">
                  <c:v>-6.2932868003845215</c:v>
                </c:pt>
                <c:pt idx="290">
                  <c:v>-6.4212121963500977</c:v>
                </c:pt>
                <c:pt idx="291">
                  <c:v>-6.4859199523925781</c:v>
                </c:pt>
                <c:pt idx="292">
                  <c:v>-6.4406442642211914</c:v>
                </c:pt>
                <c:pt idx="293">
                  <c:v>-6.3111233711242676</c:v>
                </c:pt>
                <c:pt idx="294">
                  <c:v>-6.164766788482666</c:v>
                </c:pt>
                <c:pt idx="295">
                  <c:v>-6.1343660354614258</c:v>
                </c:pt>
                <c:pt idx="296">
                  <c:v>-6.2450084686279297</c:v>
                </c:pt>
                <c:pt idx="297">
                  <c:v>-6.1254816055297852</c:v>
                </c:pt>
                <c:pt idx="298">
                  <c:v>-5.5655984878540039</c:v>
                </c:pt>
                <c:pt idx="299">
                  <c:v>-4.5751924514770508</c:v>
                </c:pt>
                <c:pt idx="300">
                  <c:v>-3.3534221649169922</c:v>
                </c:pt>
                <c:pt idx="301">
                  <c:v>-2.1967642307281494</c:v>
                </c:pt>
                <c:pt idx="302">
                  <c:v>-1.2096313238143921</c:v>
                </c:pt>
                <c:pt idx="303">
                  <c:v>-0.36597001552581787</c:v>
                </c:pt>
                <c:pt idx="304">
                  <c:v>0.39126843214035034</c:v>
                </c:pt>
                <c:pt idx="305">
                  <c:v>1.0844616889953613</c:v>
                </c:pt>
                <c:pt idx="306">
                  <c:v>1.7040716409683228</c:v>
                </c:pt>
                <c:pt idx="307">
                  <c:v>2.1833019256591797</c:v>
                </c:pt>
                <c:pt idx="308">
                  <c:v>2.589069128036499</c:v>
                </c:pt>
                <c:pt idx="309">
                  <c:v>2.570521354675293</c:v>
                </c:pt>
                <c:pt idx="310">
                  <c:v>1.9052455425262451</c:v>
                </c:pt>
                <c:pt idx="311">
                  <c:v>0.56315827369689941</c:v>
                </c:pt>
                <c:pt idx="312">
                  <c:v>-1.1560038328170776</c:v>
                </c:pt>
                <c:pt idx="313">
                  <c:v>-1.4376382827758789</c:v>
                </c:pt>
                <c:pt idx="314">
                  <c:v>9.1028228402137756E-2</c:v>
                </c:pt>
                <c:pt idx="315">
                  <c:v>2.259091854095459</c:v>
                </c:pt>
                <c:pt idx="316">
                  <c:v>3.7754051685333252</c:v>
                </c:pt>
                <c:pt idx="317">
                  <c:v>3.9716377258300781</c:v>
                </c:pt>
                <c:pt idx="318">
                  <c:v>2.9760425090789795</c:v>
                </c:pt>
                <c:pt idx="319">
                  <c:v>1.8202363252639771</c:v>
                </c:pt>
                <c:pt idx="320">
                  <c:v>1.3488470315933228</c:v>
                </c:pt>
                <c:pt idx="321">
                  <c:v>1.4527382850646973</c:v>
                </c:pt>
                <c:pt idx="322">
                  <c:v>1.7746372222900391</c:v>
                </c:pt>
                <c:pt idx="323">
                  <c:v>1.9750726222991943</c:v>
                </c:pt>
                <c:pt idx="324">
                  <c:v>1.8881456851959229</c:v>
                </c:pt>
                <c:pt idx="325">
                  <c:v>1.5714752674102783</c:v>
                </c:pt>
                <c:pt idx="326">
                  <c:v>1.2281607389450073</c:v>
                </c:pt>
                <c:pt idx="327">
                  <c:v>1.034879207611084</c:v>
                </c:pt>
                <c:pt idx="328">
                  <c:v>1.0461779832839966</c:v>
                </c:pt>
                <c:pt idx="329">
                  <c:v>1.1839941740036011</c:v>
                </c:pt>
                <c:pt idx="330">
                  <c:v>1.3212870359420776</c:v>
                </c:pt>
                <c:pt idx="331">
                  <c:v>1.4160486459732056</c:v>
                </c:pt>
                <c:pt idx="332">
                  <c:v>1.4551560878753662</c:v>
                </c:pt>
                <c:pt idx="333">
                  <c:v>1.4164601564407349</c:v>
                </c:pt>
                <c:pt idx="334">
                  <c:v>1.3183879852294922</c:v>
                </c:pt>
                <c:pt idx="335">
                  <c:v>1.1616464853286743</c:v>
                </c:pt>
                <c:pt idx="336">
                  <c:v>0.95360147953033447</c:v>
                </c:pt>
                <c:pt idx="337">
                  <c:v>0.73121362924575806</c:v>
                </c:pt>
                <c:pt idx="338">
                  <c:v>0.55064839124679565</c:v>
                </c:pt>
                <c:pt idx="339">
                  <c:v>0.46412268280982971</c:v>
                </c:pt>
                <c:pt idx="340">
                  <c:v>0.41752803325653076</c:v>
                </c:pt>
                <c:pt idx="341">
                  <c:v>0.43632817268371582</c:v>
                </c:pt>
                <c:pt idx="342">
                  <c:v>0.53391093015670776</c:v>
                </c:pt>
                <c:pt idx="343">
                  <c:v>0.64947545528411865</c:v>
                </c:pt>
                <c:pt idx="344">
                  <c:v>0.78192192316055298</c:v>
                </c:pt>
                <c:pt idx="345">
                  <c:v>0.87145817279815674</c:v>
                </c:pt>
                <c:pt idx="346">
                  <c:v>0.89229446649551392</c:v>
                </c:pt>
                <c:pt idx="347">
                  <c:v>0.86055541038513184</c:v>
                </c:pt>
                <c:pt idx="348">
                  <c:v>0.79619342088699341</c:v>
                </c:pt>
                <c:pt idx="349">
                  <c:v>0.73543983697891235</c:v>
                </c:pt>
                <c:pt idx="350">
                  <c:v>0.70485049486160278</c:v>
                </c:pt>
                <c:pt idx="351">
                  <c:v>0.70267218351364136</c:v>
                </c:pt>
                <c:pt idx="352">
                  <c:v>0.72957491874694824</c:v>
                </c:pt>
                <c:pt idx="353">
                  <c:v>0.77826774120330811</c:v>
                </c:pt>
                <c:pt idx="354">
                  <c:v>0.84707319736480713</c:v>
                </c:pt>
                <c:pt idx="355">
                  <c:v>0.90884655714035034</c:v>
                </c:pt>
                <c:pt idx="356">
                  <c:v>0.97063297033309937</c:v>
                </c:pt>
                <c:pt idx="357">
                  <c:v>1.0323412418365479</c:v>
                </c:pt>
                <c:pt idx="358">
                  <c:v>1.1108120679855347</c:v>
                </c:pt>
                <c:pt idx="359">
                  <c:v>1.2023649215698242</c:v>
                </c:pt>
                <c:pt idx="360">
                  <c:v>1.3050092458724976</c:v>
                </c:pt>
                <c:pt idx="361">
                  <c:v>1.4013725519180298</c:v>
                </c:pt>
                <c:pt idx="362">
                  <c:v>1.4904597997665405</c:v>
                </c:pt>
                <c:pt idx="363">
                  <c:v>1.5813963413238525</c:v>
                </c:pt>
                <c:pt idx="364">
                  <c:v>1.6665586233139038</c:v>
                </c:pt>
                <c:pt idx="365">
                  <c:v>1.7412624359130859</c:v>
                </c:pt>
                <c:pt idx="366">
                  <c:v>1.8139553070068359</c:v>
                </c:pt>
                <c:pt idx="367">
                  <c:v>1.8641915321350098</c:v>
                </c:pt>
                <c:pt idx="368">
                  <c:v>1.8693459033966064</c:v>
                </c:pt>
                <c:pt idx="369">
                  <c:v>1.8789950609207153</c:v>
                </c:pt>
                <c:pt idx="370">
                  <c:v>1.9293516874313354</c:v>
                </c:pt>
                <c:pt idx="371">
                  <c:v>2.0288877487182617</c:v>
                </c:pt>
                <c:pt idx="372">
                  <c:v>2.1432793140411377</c:v>
                </c:pt>
                <c:pt idx="373">
                  <c:v>2.2379794120788574</c:v>
                </c:pt>
                <c:pt idx="374">
                  <c:v>2.2916889190673828</c:v>
                </c:pt>
                <c:pt idx="375">
                  <c:v>2.3124570846557617</c:v>
                </c:pt>
                <c:pt idx="376">
                  <c:v>2.2897264957427979</c:v>
                </c:pt>
                <c:pt idx="377">
                  <c:v>2.2257840633392334</c:v>
                </c:pt>
                <c:pt idx="378">
                  <c:v>2.1521778106689453</c:v>
                </c:pt>
                <c:pt idx="379">
                  <c:v>2.1167891025543213</c:v>
                </c:pt>
                <c:pt idx="380">
                  <c:v>2.143812894821167</c:v>
                </c:pt>
                <c:pt idx="381">
                  <c:v>2.2709896564483643</c:v>
                </c:pt>
                <c:pt idx="382">
                  <c:v>2.5396256446838379</c:v>
                </c:pt>
                <c:pt idx="383">
                  <c:v>2.8961555957794189</c:v>
                </c:pt>
                <c:pt idx="384">
                  <c:v>3.2288539409637451</c:v>
                </c:pt>
                <c:pt idx="385">
                  <c:v>3.4070694446563721</c:v>
                </c:pt>
                <c:pt idx="386">
                  <c:v>3.3182213306427002</c:v>
                </c:pt>
                <c:pt idx="387">
                  <c:v>3.0226447582244873</c:v>
                </c:pt>
                <c:pt idx="388">
                  <c:v>2.748333215713501</c:v>
                </c:pt>
                <c:pt idx="389">
                  <c:v>2.7156851291656494</c:v>
                </c:pt>
                <c:pt idx="390">
                  <c:v>2.556480884552002</c:v>
                </c:pt>
                <c:pt idx="391">
                  <c:v>2.0989010334014893</c:v>
                </c:pt>
                <c:pt idx="392">
                  <c:v>1.3033956289291382</c:v>
                </c:pt>
                <c:pt idx="393">
                  <c:v>0.55747175216674805</c:v>
                </c:pt>
                <c:pt idx="394">
                  <c:v>-0.19670034945011139</c:v>
                </c:pt>
                <c:pt idx="395">
                  <c:v>-1.1700727939605713</c:v>
                </c:pt>
                <c:pt idx="396">
                  <c:v>-2.1072013378143311</c:v>
                </c:pt>
                <c:pt idx="397">
                  <c:v>-2.7351751327514648</c:v>
                </c:pt>
                <c:pt idx="398">
                  <c:v>-3.0811858177185059</c:v>
                </c:pt>
                <c:pt idx="399">
                  <c:v>-3.1836600303649902</c:v>
                </c:pt>
                <c:pt idx="400">
                  <c:v>-3.0663166046142578</c:v>
                </c:pt>
                <c:pt idx="401">
                  <c:v>-2.8927676677703857</c:v>
                </c:pt>
                <c:pt idx="402">
                  <c:v>-2.8629038333892822</c:v>
                </c:pt>
                <c:pt idx="403">
                  <c:v>-3.0418508052825928</c:v>
                </c:pt>
                <c:pt idx="404">
                  <c:v>-3.444223165512085</c:v>
                </c:pt>
                <c:pt idx="405">
                  <c:v>-3.998659610748291</c:v>
                </c:pt>
                <c:pt idx="406">
                  <c:v>-4.5756802558898926</c:v>
                </c:pt>
                <c:pt idx="407">
                  <c:v>-5.0820884704589844</c:v>
                </c:pt>
                <c:pt idx="408">
                  <c:v>-5.4833860397338867</c:v>
                </c:pt>
                <c:pt idx="409">
                  <c:v>-5.8060922622680664</c:v>
                </c:pt>
                <c:pt idx="410">
                  <c:v>-6.0492172241210938</c:v>
                </c:pt>
                <c:pt idx="411">
                  <c:v>-6.2275996208190918</c:v>
                </c:pt>
                <c:pt idx="412">
                  <c:v>-6.3453459739685059</c:v>
                </c:pt>
                <c:pt idx="413">
                  <c:v>-6.4297828674316406</c:v>
                </c:pt>
                <c:pt idx="414">
                  <c:v>-6.4685192108154297</c:v>
                </c:pt>
                <c:pt idx="415">
                  <c:v>-6.4479060173034668</c:v>
                </c:pt>
                <c:pt idx="416">
                  <c:v>-6.3614225387573242</c:v>
                </c:pt>
                <c:pt idx="417">
                  <c:v>-6.2105779647827148</c:v>
                </c:pt>
                <c:pt idx="418">
                  <c:v>-5.9936890602111816</c:v>
                </c:pt>
                <c:pt idx="419">
                  <c:v>-5.7575922012329102</c:v>
                </c:pt>
                <c:pt idx="420">
                  <c:v>-5.487943172454834</c:v>
                </c:pt>
                <c:pt idx="421">
                  <c:v>-5.0703868865966797</c:v>
                </c:pt>
                <c:pt idx="422">
                  <c:v>-4.4058341979980469</c:v>
                </c:pt>
                <c:pt idx="423">
                  <c:v>-3.4894416332244873</c:v>
                </c:pt>
                <c:pt idx="424">
                  <c:v>-2.4148349761962891</c:v>
                </c:pt>
                <c:pt idx="425">
                  <c:v>-1.3345067501068115</c:v>
                </c:pt>
                <c:pt idx="426">
                  <c:v>-0.40001630783081055</c:v>
                </c:pt>
                <c:pt idx="427">
                  <c:v>0.37621283531188965</c:v>
                </c:pt>
                <c:pt idx="428">
                  <c:v>1.0855841636657715</c:v>
                </c:pt>
                <c:pt idx="429">
                  <c:v>1.7918068170547485</c:v>
                </c:pt>
                <c:pt idx="430">
                  <c:v>2.3744313716888428</c:v>
                </c:pt>
                <c:pt idx="431">
                  <c:v>2.4884471893310547</c:v>
                </c:pt>
                <c:pt idx="432">
                  <c:v>1.8642340898513794</c:v>
                </c:pt>
                <c:pt idx="433">
                  <c:v>0.43041503429412842</c:v>
                </c:pt>
                <c:pt idx="434">
                  <c:v>-0.92141938209533691</c:v>
                </c:pt>
                <c:pt idx="435">
                  <c:v>-1.0510759353637695</c:v>
                </c:pt>
                <c:pt idx="436">
                  <c:v>0.4489402174949646</c:v>
                </c:pt>
                <c:pt idx="437">
                  <c:v>2.3531486988067627</c:v>
                </c:pt>
                <c:pt idx="438">
                  <c:v>3.4030427932739258</c:v>
                </c:pt>
                <c:pt idx="439">
                  <c:v>3.6488778591156006</c:v>
                </c:pt>
                <c:pt idx="440">
                  <c:v>3.7267482280731201</c:v>
                </c:pt>
                <c:pt idx="441">
                  <c:v>3.7370302677154541</c:v>
                </c:pt>
                <c:pt idx="442">
                  <c:v>3.314302921295166</c:v>
                </c:pt>
                <c:pt idx="443">
                  <c:v>2.7937705516815186</c:v>
                </c:pt>
                <c:pt idx="444">
                  <c:v>2.5012426376342773</c:v>
                </c:pt>
                <c:pt idx="445">
                  <c:v>1.9349691867828369</c:v>
                </c:pt>
                <c:pt idx="446">
                  <c:v>1.4595179557800293</c:v>
                </c:pt>
                <c:pt idx="447">
                  <c:v>1.20916748046875</c:v>
                </c:pt>
                <c:pt idx="448">
                  <c:v>1.018440842628479</c:v>
                </c:pt>
                <c:pt idx="449">
                  <c:v>0.96093332767486572</c:v>
                </c:pt>
                <c:pt idx="450">
                  <c:v>0.98939961194992065</c:v>
                </c:pt>
                <c:pt idx="451">
                  <c:v>1.0367273092269897</c:v>
                </c:pt>
                <c:pt idx="452">
                  <c:v>1.1803151369094849</c:v>
                </c:pt>
                <c:pt idx="453">
                  <c:v>1.3952441215515137</c:v>
                </c:pt>
                <c:pt idx="454">
                  <c:v>1.5219581127166748</c:v>
                </c:pt>
                <c:pt idx="455">
                  <c:v>1.4635641574859619</c:v>
                </c:pt>
                <c:pt idx="456">
                  <c:v>1.237458348274231</c:v>
                </c:pt>
                <c:pt idx="457">
                  <c:v>0.90445566177368164</c:v>
                </c:pt>
                <c:pt idx="458">
                  <c:v>0.56327861547470093</c:v>
                </c:pt>
                <c:pt idx="459">
                  <c:v>0.34764823317527771</c:v>
                </c:pt>
                <c:pt idx="460">
                  <c:v>0.24366457760334015</c:v>
                </c:pt>
                <c:pt idx="461">
                  <c:v>0.19192159175872803</c:v>
                </c:pt>
                <c:pt idx="462">
                  <c:v>0.18319894373416901</c:v>
                </c:pt>
                <c:pt idx="463">
                  <c:v>0.23716284334659576</c:v>
                </c:pt>
                <c:pt idx="464">
                  <c:v>0.35558456182479858</c:v>
                </c:pt>
                <c:pt idx="465">
                  <c:v>0.48814877867698669</c:v>
                </c:pt>
                <c:pt idx="466">
                  <c:v>0.58825969696044922</c:v>
                </c:pt>
                <c:pt idx="467">
                  <c:v>0.62802797555923462</c:v>
                </c:pt>
                <c:pt idx="468">
                  <c:v>0.59943068027496338</c:v>
                </c:pt>
                <c:pt idx="469">
                  <c:v>0.56569862365722656</c:v>
                </c:pt>
                <c:pt idx="470">
                  <c:v>0.5608561635017395</c:v>
                </c:pt>
                <c:pt idx="471">
                  <c:v>0.60713660717010498</c:v>
                </c:pt>
                <c:pt idx="472">
                  <c:v>0.68560290336608887</c:v>
                </c:pt>
                <c:pt idx="473">
                  <c:v>0.75436407327651978</c:v>
                </c:pt>
                <c:pt idx="474">
                  <c:v>0.79878908395767212</c:v>
                </c:pt>
                <c:pt idx="475">
                  <c:v>0.81881099939346313</c:v>
                </c:pt>
                <c:pt idx="476">
                  <c:v>0.81992709636688232</c:v>
                </c:pt>
                <c:pt idx="477">
                  <c:v>0.83465021848678589</c:v>
                </c:pt>
                <c:pt idx="478">
                  <c:v>0.88047629594802856</c:v>
                </c:pt>
                <c:pt idx="479">
                  <c:v>0.96522605419158936</c:v>
                </c:pt>
                <c:pt idx="480">
                  <c:v>1.0949544906616211</c:v>
                </c:pt>
                <c:pt idx="481">
                  <c:v>1.242242693901062</c:v>
                </c:pt>
                <c:pt idx="482">
                  <c:v>1.3934884071350098</c:v>
                </c:pt>
                <c:pt idx="483">
                  <c:v>1.5252426862716675</c:v>
                </c:pt>
                <c:pt idx="484">
                  <c:v>1.6315238475799561</c:v>
                </c:pt>
                <c:pt idx="485">
                  <c:v>1.7075574398040771</c:v>
                </c:pt>
                <c:pt idx="486">
                  <c:v>1.7584275007247925</c:v>
                </c:pt>
                <c:pt idx="487">
                  <c:v>1.8145751953125</c:v>
                </c:pt>
                <c:pt idx="488">
                  <c:v>1.8140164613723755</c:v>
                </c:pt>
                <c:pt idx="489">
                  <c:v>1.7699431180953979</c:v>
                </c:pt>
                <c:pt idx="490">
                  <c:v>1.7465754747390747</c:v>
                </c:pt>
                <c:pt idx="491">
                  <c:v>1.8020222187042236</c:v>
                </c:pt>
                <c:pt idx="492">
                  <c:v>1.9442366361618042</c:v>
                </c:pt>
                <c:pt idx="493">
                  <c:v>2.116950511932373</c:v>
                </c:pt>
                <c:pt idx="494">
                  <c:v>2.3042111396789551</c:v>
                </c:pt>
                <c:pt idx="495">
                  <c:v>2.4493846893310547</c:v>
                </c:pt>
                <c:pt idx="496">
                  <c:v>2.5002119541168213</c:v>
                </c:pt>
                <c:pt idx="497">
                  <c:v>2.53067946434021</c:v>
                </c:pt>
                <c:pt idx="498">
                  <c:v>2.5923333168029785</c:v>
                </c:pt>
                <c:pt idx="499">
                  <c:v>2.6405479907989502</c:v>
                </c:pt>
                <c:pt idx="500">
                  <c:v>2.656435489654541</c:v>
                </c:pt>
                <c:pt idx="501">
                  <c:v>2.7378637790679932</c:v>
                </c:pt>
                <c:pt idx="502">
                  <c:v>2.9606704711914062</c:v>
                </c:pt>
                <c:pt idx="503">
                  <c:v>3.2096147537231445</c:v>
                </c:pt>
                <c:pt idx="504">
                  <c:v>3.4225594997406006</c:v>
                </c:pt>
                <c:pt idx="505">
                  <c:v>3.5539593696594238</c:v>
                </c:pt>
                <c:pt idx="506">
                  <c:v>3.5085773468017578</c:v>
                </c:pt>
                <c:pt idx="507">
                  <c:v>3.2093620300292969</c:v>
                </c:pt>
                <c:pt idx="508">
                  <c:v>2.8498706817626953</c:v>
                </c:pt>
                <c:pt idx="509">
                  <c:v>2.5369763374328613</c:v>
                </c:pt>
                <c:pt idx="510">
                  <c:v>2.109976053237915</c:v>
                </c:pt>
                <c:pt idx="511">
                  <c:v>1.5001676082611084</c:v>
                </c:pt>
                <c:pt idx="512">
                  <c:v>0.78324192762374878</c:v>
                </c:pt>
                <c:pt idx="513">
                  <c:v>0.15135493874549866</c:v>
                </c:pt>
                <c:pt idx="514">
                  <c:v>-0.61103427410125732</c:v>
                </c:pt>
                <c:pt idx="515">
                  <c:v>-1.5863320827484131</c:v>
                </c:pt>
                <c:pt idx="516">
                  <c:v>-2.4934072494506836</c:v>
                </c:pt>
                <c:pt idx="517">
                  <c:v>-3.1101787090301514</c:v>
                </c:pt>
                <c:pt idx="518">
                  <c:v>-3.4330534934997559</c:v>
                </c:pt>
                <c:pt idx="519">
                  <c:v>-3.4904055595397949</c:v>
                </c:pt>
                <c:pt idx="520">
                  <c:v>-3.3280847072601318</c:v>
                </c:pt>
                <c:pt idx="521">
                  <c:v>-3.1176528930664062</c:v>
                </c:pt>
                <c:pt idx="522">
                  <c:v>-3.0521581172943115</c:v>
                </c:pt>
                <c:pt idx="523">
                  <c:v>-3.2164938449859619</c:v>
                </c:pt>
                <c:pt idx="524">
                  <c:v>-3.6033663749694824</c:v>
                </c:pt>
                <c:pt idx="525">
                  <c:v>-4.1562714576721191</c:v>
                </c:pt>
                <c:pt idx="526">
                  <c:v>-4.7265129089355469</c:v>
                </c:pt>
                <c:pt idx="527">
                  <c:v>-5.2124843597412109</c:v>
                </c:pt>
                <c:pt idx="528">
                  <c:v>-5.5985565185546875</c:v>
                </c:pt>
                <c:pt idx="529">
                  <c:v>-5.9169788360595703</c:v>
                </c:pt>
                <c:pt idx="530">
                  <c:v>-6.1693224906921387</c:v>
                </c:pt>
                <c:pt idx="531">
                  <c:v>-6.3319683074951172</c:v>
                </c:pt>
                <c:pt idx="532">
                  <c:v>-6.4269142150878906</c:v>
                </c:pt>
                <c:pt idx="533">
                  <c:v>-6.4651904106140137</c:v>
                </c:pt>
                <c:pt idx="534">
                  <c:v>-6.4260683059692383</c:v>
                </c:pt>
                <c:pt idx="535">
                  <c:v>-6.292107105255127</c:v>
                </c:pt>
                <c:pt idx="536">
                  <c:v>-6.0747814178466797</c:v>
                </c:pt>
                <c:pt idx="537">
                  <c:v>-5.8244462013244629</c:v>
                </c:pt>
                <c:pt idx="538">
                  <c:v>-5.6072516441345215</c:v>
                </c:pt>
                <c:pt idx="539">
                  <c:v>-5.4664678573608398</c:v>
                </c:pt>
                <c:pt idx="540">
                  <c:v>-5.251436710357666</c:v>
                </c:pt>
                <c:pt idx="541">
                  <c:v>-4.7331814765930176</c:v>
                </c:pt>
                <c:pt idx="542">
                  <c:v>-3.9236235618591309</c:v>
                </c:pt>
                <c:pt idx="543">
                  <c:v>-2.9730432033538818</c:v>
                </c:pt>
                <c:pt idx="544">
                  <c:v>-2.0620639324188232</c:v>
                </c:pt>
                <c:pt idx="545">
                  <c:v>-1.2150179147720337</c:v>
                </c:pt>
                <c:pt idx="546">
                  <c:v>-0.37966790795326233</c:v>
                </c:pt>
                <c:pt idx="547">
                  <c:v>0.45953372120857239</c:v>
                </c:pt>
                <c:pt idx="548">
                  <c:v>1.2719550132751465</c:v>
                </c:pt>
                <c:pt idx="549">
                  <c:v>2.046339750289917</c:v>
                </c:pt>
                <c:pt idx="550">
                  <c:v>2.6337254047393799</c:v>
                </c:pt>
                <c:pt idx="551">
                  <c:v>2.5343086719512939</c:v>
                </c:pt>
                <c:pt idx="552">
                  <c:v>1.4282346963882446</c:v>
                </c:pt>
                <c:pt idx="553">
                  <c:v>-0.12084370851516724</c:v>
                </c:pt>
                <c:pt idx="554">
                  <c:v>-1.012883186340332</c:v>
                </c:pt>
                <c:pt idx="555">
                  <c:v>-0.67007583379745483</c:v>
                </c:pt>
                <c:pt idx="556">
                  <c:v>0.59699976444244385</c:v>
                </c:pt>
                <c:pt idx="557">
                  <c:v>1.9743720293045044</c:v>
                </c:pt>
                <c:pt idx="558">
                  <c:v>2.7966487407684326</c:v>
                </c:pt>
                <c:pt idx="559">
                  <c:v>2.9668128490447998</c:v>
                </c:pt>
                <c:pt idx="560">
                  <c:v>2.8812716007232666</c:v>
                </c:pt>
                <c:pt idx="561">
                  <c:v>2.9011940956115723</c:v>
                </c:pt>
                <c:pt idx="562">
                  <c:v>2.8040413856506348</c:v>
                </c:pt>
                <c:pt idx="563">
                  <c:v>2.6455206871032715</c:v>
                </c:pt>
                <c:pt idx="564">
                  <c:v>2.4031157493591309</c:v>
                </c:pt>
                <c:pt idx="565">
                  <c:v>1.8993334770202637</c:v>
                </c:pt>
                <c:pt idx="566">
                  <c:v>1.486128568649292</c:v>
                </c:pt>
                <c:pt idx="567">
                  <c:v>1.3423285484313965</c:v>
                </c:pt>
                <c:pt idx="568">
                  <c:v>1.3349477052688599</c:v>
                </c:pt>
                <c:pt idx="569">
                  <c:v>1.2682710886001587</c:v>
                </c:pt>
                <c:pt idx="570">
                  <c:v>1.2439678907394409</c:v>
                </c:pt>
                <c:pt idx="571">
                  <c:v>1.3588812351226807</c:v>
                </c:pt>
                <c:pt idx="572">
                  <c:v>1.5057388544082642</c:v>
                </c:pt>
                <c:pt idx="573">
                  <c:v>1.6049138307571411</c:v>
                </c:pt>
                <c:pt idx="574">
                  <c:v>1.5835225582122803</c:v>
                </c:pt>
                <c:pt idx="575">
                  <c:v>1.4100078344345093</c:v>
                </c:pt>
                <c:pt idx="576">
                  <c:v>1.1078064441680908</c:v>
                </c:pt>
                <c:pt idx="577">
                  <c:v>0.75573825836181641</c:v>
                </c:pt>
                <c:pt idx="578">
                  <c:v>0.44787445664405823</c:v>
                </c:pt>
                <c:pt idx="579">
                  <c:v>0.24802988767623901</c:v>
                </c:pt>
                <c:pt idx="580">
                  <c:v>0.15319204330444336</c:v>
                </c:pt>
                <c:pt idx="581">
                  <c:v>0.14169448614120483</c:v>
                </c:pt>
                <c:pt idx="582">
                  <c:v>0.21201393008232117</c:v>
                </c:pt>
                <c:pt idx="583">
                  <c:v>0.33194133639335632</c:v>
                </c:pt>
                <c:pt idx="584">
                  <c:v>0.47615659236907959</c:v>
                </c:pt>
                <c:pt idx="585">
                  <c:v>0.60451292991638184</c:v>
                </c:pt>
                <c:pt idx="586">
                  <c:v>0.67035692930221558</c:v>
                </c:pt>
                <c:pt idx="587">
                  <c:v>0.66003543138504028</c:v>
                </c:pt>
                <c:pt idx="588">
                  <c:v>0.59823119640350342</c:v>
                </c:pt>
                <c:pt idx="589">
                  <c:v>0.53896176815032959</c:v>
                </c:pt>
                <c:pt idx="590">
                  <c:v>0.52899491786956787</c:v>
                </c:pt>
                <c:pt idx="591">
                  <c:v>0.57208585739135742</c:v>
                </c:pt>
                <c:pt idx="592">
                  <c:v>0.6432497501373291</c:v>
                </c:pt>
                <c:pt idx="593">
                  <c:v>0.71804940700531006</c:v>
                </c:pt>
                <c:pt idx="594">
                  <c:v>0.79644036293029785</c:v>
                </c:pt>
                <c:pt idx="595">
                  <c:v>0.88322025537490845</c:v>
                </c:pt>
                <c:pt idx="596">
                  <c:v>0.96855592727661133</c:v>
                </c:pt>
                <c:pt idx="597">
                  <c:v>1.0576242208480835</c:v>
                </c:pt>
                <c:pt idx="598">
                  <c:v>1.1437907218933105</c:v>
                </c:pt>
                <c:pt idx="599">
                  <c:v>1.2569185495376587</c:v>
                </c:pt>
                <c:pt idx="600">
                  <c:v>1.3878482580184937</c:v>
                </c:pt>
                <c:pt idx="601">
                  <c:v>1.5224778652191162</c:v>
                </c:pt>
                <c:pt idx="602">
                  <c:v>1.6390916109085083</c:v>
                </c:pt>
                <c:pt idx="603">
                  <c:v>1.7352182865142822</c:v>
                </c:pt>
                <c:pt idx="604">
                  <c:v>1.7931934595108032</c:v>
                </c:pt>
                <c:pt idx="605">
                  <c:v>1.8473800420761108</c:v>
                </c:pt>
                <c:pt idx="606">
                  <c:v>1.9034451246261597</c:v>
                </c:pt>
                <c:pt idx="607">
                  <c:v>1.9311255216598511</c:v>
                </c:pt>
                <c:pt idx="608">
                  <c:v>1.9062638282775879</c:v>
                </c:pt>
                <c:pt idx="609">
                  <c:v>1.8531321287155151</c:v>
                </c:pt>
                <c:pt idx="610">
                  <c:v>1.8636766672134399</c:v>
                </c:pt>
                <c:pt idx="611">
                  <c:v>1.9294096231460571</c:v>
                </c:pt>
                <c:pt idx="612">
                  <c:v>2.0641398429870605</c:v>
                </c:pt>
                <c:pt idx="613">
                  <c:v>2.2939550876617432</c:v>
                </c:pt>
                <c:pt idx="614">
                  <c:v>2.5604310035705566</c:v>
                </c:pt>
                <c:pt idx="615">
                  <c:v>2.7466850280761719</c:v>
                </c:pt>
                <c:pt idx="616">
                  <c:v>2.82212233543396</c:v>
                </c:pt>
                <c:pt idx="617">
                  <c:v>2.8571279048919678</c:v>
                </c:pt>
                <c:pt idx="618">
                  <c:v>2.8673131465911865</c:v>
                </c:pt>
                <c:pt idx="619">
                  <c:v>2.8748264312744141</c:v>
                </c:pt>
                <c:pt idx="620">
                  <c:v>2.9365110397338867</c:v>
                </c:pt>
                <c:pt idx="621">
                  <c:v>3.1175577640533447</c:v>
                </c:pt>
                <c:pt idx="622">
                  <c:v>3.3816149234771729</c:v>
                </c:pt>
                <c:pt idx="623">
                  <c:v>3.5525388717651367</c:v>
                </c:pt>
                <c:pt idx="624">
                  <c:v>3.5887413024902344</c:v>
                </c:pt>
                <c:pt idx="625">
                  <c:v>3.4984481334686279</c:v>
                </c:pt>
                <c:pt idx="626">
                  <c:v>3.2083339691162109</c:v>
                </c:pt>
                <c:pt idx="627">
                  <c:v>2.8562047481536865</c:v>
                </c:pt>
                <c:pt idx="628">
                  <c:v>2.385164737701416</c:v>
                </c:pt>
                <c:pt idx="629">
                  <c:v>1.9039288759231567</c:v>
                </c:pt>
                <c:pt idx="630">
                  <c:v>1.4070557355880737</c:v>
                </c:pt>
                <c:pt idx="631">
                  <c:v>0.8222847580909729</c:v>
                </c:pt>
                <c:pt idx="632">
                  <c:v>4.4294953346252441E-2</c:v>
                </c:pt>
                <c:pt idx="633">
                  <c:v>-1.0030841827392578</c:v>
                </c:pt>
                <c:pt idx="634">
                  <c:v>-2.1783163547515869</c:v>
                </c:pt>
                <c:pt idx="635">
                  <c:v>-3.1579413414001465</c:v>
                </c:pt>
                <c:pt idx="636">
                  <c:v>-3.6956472396850586</c:v>
                </c:pt>
                <c:pt idx="637">
                  <c:v>-3.8287479877471924</c:v>
                </c:pt>
                <c:pt idx="638">
                  <c:v>-3.6995503902435303</c:v>
                </c:pt>
                <c:pt idx="639">
                  <c:v>-3.4789178371429443</c:v>
                </c:pt>
                <c:pt idx="640">
                  <c:v>-3.3458874225616455</c:v>
                </c:pt>
                <c:pt idx="641">
                  <c:v>-3.4035892486572266</c:v>
                </c:pt>
                <c:pt idx="642">
                  <c:v>-3.6792523860931396</c:v>
                </c:pt>
                <c:pt idx="643">
                  <c:v>-4.1537728309631348</c:v>
                </c:pt>
                <c:pt idx="644">
                  <c:v>-4.709897518157959</c:v>
                </c:pt>
                <c:pt idx="645">
                  <c:v>-5.1866297721862793</c:v>
                </c:pt>
                <c:pt idx="646">
                  <c:v>-5.5588617324829102</c:v>
                </c:pt>
                <c:pt idx="647">
                  <c:v>-5.8660707473754883</c:v>
                </c:pt>
                <c:pt idx="648">
                  <c:v>-6.1359553337097168</c:v>
                </c:pt>
                <c:pt idx="649">
                  <c:v>-6.351872444152832</c:v>
                </c:pt>
                <c:pt idx="650">
                  <c:v>-6.482027530670166</c:v>
                </c:pt>
                <c:pt idx="651">
                  <c:v>-6.503532886505127</c:v>
                </c:pt>
                <c:pt idx="652">
                  <c:v>-6.3954381942749023</c:v>
                </c:pt>
                <c:pt idx="653">
                  <c:v>-6.1730265617370605</c:v>
                </c:pt>
                <c:pt idx="654">
                  <c:v>-5.8872947692871094</c:v>
                </c:pt>
                <c:pt idx="655">
                  <c:v>-5.6020088195800781</c:v>
                </c:pt>
                <c:pt idx="656">
                  <c:v>-5.3820581436157227</c:v>
                </c:pt>
                <c:pt idx="657">
                  <c:v>-5.2148308753967285</c:v>
                </c:pt>
                <c:pt idx="658">
                  <c:v>-4.9376368522644043</c:v>
                </c:pt>
                <c:pt idx="659">
                  <c:v>-4.4088373184204102</c:v>
                </c:pt>
                <c:pt idx="660">
                  <c:v>-3.671255350112915</c:v>
                </c:pt>
                <c:pt idx="661">
                  <c:v>-2.8319892883300781</c:v>
                </c:pt>
                <c:pt idx="662">
                  <c:v>-2.0230467319488525</c:v>
                </c:pt>
                <c:pt idx="663">
                  <c:v>-1.2887746095657349</c:v>
                </c:pt>
                <c:pt idx="664">
                  <c:v>-0.60155147314071655</c:v>
                </c:pt>
                <c:pt idx="665">
                  <c:v>0.1053742915391922</c:v>
                </c:pt>
                <c:pt idx="666">
                  <c:v>0.88890367746353149</c:v>
                </c:pt>
                <c:pt idx="667">
                  <c:v>1.5769097805023193</c:v>
                </c:pt>
                <c:pt idx="668">
                  <c:v>2.2612800598144531</c:v>
                </c:pt>
                <c:pt idx="669">
                  <c:v>2.5060975551605225</c:v>
                </c:pt>
                <c:pt idx="670">
                  <c:v>1.34596848487854</c:v>
                </c:pt>
                <c:pt idx="671">
                  <c:v>-0.23728345334529877</c:v>
                </c:pt>
                <c:pt idx="672">
                  <c:v>-0.7545926570892334</c:v>
                </c:pt>
                <c:pt idx="673">
                  <c:v>0.36607426404953003</c:v>
                </c:pt>
                <c:pt idx="674">
                  <c:v>2.0898182392120361</c:v>
                </c:pt>
                <c:pt idx="675">
                  <c:v>3.1555681228637695</c:v>
                </c:pt>
                <c:pt idx="676">
                  <c:v>3.3456497192382812</c:v>
                </c:pt>
                <c:pt idx="677">
                  <c:v>3.1133763790130615</c:v>
                </c:pt>
                <c:pt idx="678">
                  <c:v>2.8679969310760498</c:v>
                </c:pt>
                <c:pt idx="679">
                  <c:v>2.594867467880249</c:v>
                </c:pt>
                <c:pt idx="680">
                  <c:v>2.3193256855010986</c:v>
                </c:pt>
                <c:pt idx="681">
                  <c:v>2.2808318138122559</c:v>
                </c:pt>
                <c:pt idx="682">
                  <c:v>2.2169394493103027</c:v>
                </c:pt>
                <c:pt idx="683">
                  <c:v>1.8190183639526367</c:v>
                </c:pt>
                <c:pt idx="684">
                  <c:v>1.4641329050064087</c:v>
                </c:pt>
                <c:pt idx="685">
                  <c:v>1.2343589067459106</c:v>
                </c:pt>
                <c:pt idx="686">
                  <c:v>1.2238618135452271</c:v>
                </c:pt>
                <c:pt idx="687">
                  <c:v>1.4037458896636963</c:v>
                </c:pt>
                <c:pt idx="688">
                  <c:v>1.6726769208908081</c:v>
                </c:pt>
                <c:pt idx="689">
                  <c:v>1.9214479923248291</c:v>
                </c:pt>
                <c:pt idx="690">
                  <c:v>2.0489015579223633</c:v>
                </c:pt>
                <c:pt idx="691">
                  <c:v>1.9261519908905029</c:v>
                </c:pt>
                <c:pt idx="692">
                  <c:v>1.5518436431884766</c:v>
                </c:pt>
                <c:pt idx="693">
                  <c:v>1.0751277208328247</c:v>
                </c:pt>
                <c:pt idx="694">
                  <c:v>0.68576383590698242</c:v>
                </c:pt>
                <c:pt idx="695">
                  <c:v>0.4430442750453949</c:v>
                </c:pt>
                <c:pt idx="696">
                  <c:v>0.30264961719512939</c:v>
                </c:pt>
                <c:pt idx="697">
                  <c:v>0.24054171144962311</c:v>
                </c:pt>
                <c:pt idx="698">
                  <c:v>0.20904770493507385</c:v>
                </c:pt>
                <c:pt idx="699">
                  <c:v>0.31163230538368225</c:v>
                </c:pt>
                <c:pt idx="700">
                  <c:v>0.53810346126556396</c:v>
                </c:pt>
                <c:pt idx="701">
                  <c:v>0.73416310548782349</c:v>
                </c:pt>
                <c:pt idx="702">
                  <c:v>0.78682923316955566</c:v>
                </c:pt>
                <c:pt idx="703">
                  <c:v>0.74561691284179688</c:v>
                </c:pt>
                <c:pt idx="704">
                  <c:v>0.69096243381500244</c:v>
                </c:pt>
                <c:pt idx="705">
                  <c:v>0.64471691846847534</c:v>
                </c:pt>
                <c:pt idx="706">
                  <c:v>0.60575193166732788</c:v>
                </c:pt>
                <c:pt idx="707">
                  <c:v>0.58426177501678467</c:v>
                </c:pt>
                <c:pt idx="708">
                  <c:v>0.58453977108001709</c:v>
                </c:pt>
                <c:pt idx="709">
                  <c:v>0.61175096035003662</c:v>
                </c:pt>
                <c:pt idx="710">
                  <c:v>0.65170663595199585</c:v>
                </c:pt>
                <c:pt idx="711">
                  <c:v>0.67994087934494019</c:v>
                </c:pt>
                <c:pt idx="712">
                  <c:v>0.67804521322250366</c:v>
                </c:pt>
                <c:pt idx="713">
                  <c:v>0.69305366277694702</c:v>
                </c:pt>
                <c:pt idx="714">
                  <c:v>0.74226886034011841</c:v>
                </c:pt>
                <c:pt idx="715">
                  <c:v>0.83986413478851318</c:v>
                </c:pt>
                <c:pt idx="716">
                  <c:v>0.97098433971405029</c:v>
                </c:pt>
                <c:pt idx="717">
                  <c:v>1.1149780750274658</c:v>
                </c:pt>
                <c:pt idx="718">
                  <c:v>1.2695490121841431</c:v>
                </c:pt>
                <c:pt idx="719">
                  <c:v>1.4291454553604126</c:v>
                </c:pt>
                <c:pt idx="720">
                  <c:v>1.5536665916442871</c:v>
                </c:pt>
                <c:pt idx="721">
                  <c:v>1.656615138053894</c:v>
                </c:pt>
                <c:pt idx="722">
                  <c:v>1.76179039478302</c:v>
                </c:pt>
                <c:pt idx="723">
                  <c:v>1.8628264665603638</c:v>
                </c:pt>
                <c:pt idx="724">
                  <c:v>1.94410240650177</c:v>
                </c:pt>
                <c:pt idx="725">
                  <c:v>1.9959441423416138</c:v>
                </c:pt>
                <c:pt idx="726">
                  <c:v>1.9818078279495239</c:v>
                </c:pt>
                <c:pt idx="727">
                  <c:v>1.946952223777771</c:v>
                </c:pt>
                <c:pt idx="728">
                  <c:v>1.9719851016998291</c:v>
                </c:pt>
                <c:pt idx="729">
                  <c:v>2.0900211334228516</c:v>
                </c:pt>
                <c:pt idx="730">
                  <c:v>2.284672737121582</c:v>
                </c:pt>
                <c:pt idx="731">
                  <c:v>2.4800541400909424</c:v>
                </c:pt>
                <c:pt idx="732">
                  <c:v>2.6276917457580566</c:v>
                </c:pt>
                <c:pt idx="733">
                  <c:v>2.7331023216247559</c:v>
                </c:pt>
                <c:pt idx="734">
                  <c:v>2.8203206062316895</c:v>
                </c:pt>
                <c:pt idx="735">
                  <c:v>2.8824605941772461</c:v>
                </c:pt>
                <c:pt idx="736">
                  <c:v>2.9133174419403076</c:v>
                </c:pt>
                <c:pt idx="737">
                  <c:v>2.9099345207214355</c:v>
                </c:pt>
                <c:pt idx="738">
                  <c:v>3.022639274597168</c:v>
                </c:pt>
                <c:pt idx="739">
                  <c:v>3.3381257057189941</c:v>
                </c:pt>
                <c:pt idx="740">
                  <c:v>3.6046867370605469</c:v>
                </c:pt>
                <c:pt idx="741">
                  <c:v>3.6770186424255371</c:v>
                </c:pt>
                <c:pt idx="742">
                  <c:v>3.620457649230957</c:v>
                </c:pt>
                <c:pt idx="743">
                  <c:v>3.3755192756652832</c:v>
                </c:pt>
                <c:pt idx="744">
                  <c:v>2.9181501865386963</c:v>
                </c:pt>
                <c:pt idx="745">
                  <c:v>2.2903172969818115</c:v>
                </c:pt>
                <c:pt idx="746">
                  <c:v>1.8319203853607178</c:v>
                </c:pt>
                <c:pt idx="747">
                  <c:v>1.5464731454849243</c:v>
                </c:pt>
                <c:pt idx="748">
                  <c:v>1.1571570634841919</c:v>
                </c:pt>
                <c:pt idx="749">
                  <c:v>0.57191884517669678</c:v>
                </c:pt>
                <c:pt idx="750">
                  <c:v>-0.30468139052391052</c:v>
                </c:pt>
                <c:pt idx="751">
                  <c:v>-1.3683463335037231</c:v>
                </c:pt>
                <c:pt idx="752">
                  <c:v>-2.3233981132507324</c:v>
                </c:pt>
                <c:pt idx="753">
                  <c:v>-2.9340524673461914</c:v>
                </c:pt>
                <c:pt idx="754">
                  <c:v>-3.1880114078521729</c:v>
                </c:pt>
                <c:pt idx="755">
                  <c:v>-3.2467441558837891</c:v>
                </c:pt>
                <c:pt idx="756">
                  <c:v>-3.3116137981414795</c:v>
                </c:pt>
                <c:pt idx="757">
                  <c:v>-3.4490206241607666</c:v>
                </c:pt>
                <c:pt idx="758">
                  <c:v>-3.6529300212860107</c:v>
                </c:pt>
                <c:pt idx="759">
                  <c:v>-3.9142220020294189</c:v>
                </c:pt>
                <c:pt idx="760">
                  <c:v>-4.2425937652587891</c:v>
                </c:pt>
                <c:pt idx="761">
                  <c:v>-4.6070938110351562</c:v>
                </c:pt>
                <c:pt idx="762">
                  <c:v>-4.9624948501586914</c:v>
                </c:pt>
                <c:pt idx="763">
                  <c:v>-5.2435717582702637</c:v>
                </c:pt>
                <c:pt idx="764">
                  <c:v>-5.4708657264709473</c:v>
                </c:pt>
                <c:pt idx="765">
                  <c:v>-5.6759219169616699</c:v>
                </c:pt>
                <c:pt idx="766">
                  <c:v>-5.8620848655700684</c:v>
                </c:pt>
                <c:pt idx="767">
                  <c:v>-6.0193338394165039</c:v>
                </c:pt>
                <c:pt idx="768">
                  <c:v>-6.1696090698242188</c:v>
                </c:pt>
                <c:pt idx="769">
                  <c:v>-6.2975239753723145</c:v>
                </c:pt>
                <c:pt idx="770">
                  <c:v>-6.3585495948791504</c:v>
                </c:pt>
                <c:pt idx="771">
                  <c:v>-6.3161544799804688</c:v>
                </c:pt>
                <c:pt idx="772">
                  <c:v>-6.1704940795898438</c:v>
                </c:pt>
                <c:pt idx="773">
                  <c:v>-5.9464998245239258</c:v>
                </c:pt>
                <c:pt idx="774">
                  <c:v>-5.7321667671203613</c:v>
                </c:pt>
                <c:pt idx="775">
                  <c:v>-5.5895709991455078</c:v>
                </c:pt>
                <c:pt idx="776">
                  <c:v>-5.4090886116027832</c:v>
                </c:pt>
                <c:pt idx="777">
                  <c:v>-4.9660367965698242</c:v>
                </c:pt>
                <c:pt idx="778">
                  <c:v>-4.1766371726989746</c:v>
                </c:pt>
                <c:pt idx="779">
                  <c:v>-3.1024584770202637</c:v>
                </c:pt>
                <c:pt idx="780">
                  <c:v>-1.9459822177886963</c:v>
                </c:pt>
                <c:pt idx="781">
                  <c:v>-0.91642379760742188</c:v>
                </c:pt>
                <c:pt idx="782">
                  <c:v>-7.9537659883499146E-2</c:v>
                </c:pt>
                <c:pt idx="783">
                  <c:v>0.61616581678390503</c:v>
                </c:pt>
                <c:pt idx="784">
                  <c:v>1.2389854192733765</c:v>
                </c:pt>
                <c:pt idx="785">
                  <c:v>1.8701591491699219</c:v>
                </c:pt>
                <c:pt idx="786">
                  <c:v>2.2921736240386963</c:v>
                </c:pt>
                <c:pt idx="787">
                  <c:v>2.3679842948913574</c:v>
                </c:pt>
                <c:pt idx="788">
                  <c:v>1.4268798828125</c:v>
                </c:pt>
                <c:pt idx="789">
                  <c:v>-1.043953001499176E-2</c:v>
                </c:pt>
                <c:pt idx="790">
                  <c:v>-0.85507756471633911</c:v>
                </c:pt>
                <c:pt idx="791">
                  <c:v>-0.33168533444404602</c:v>
                </c:pt>
                <c:pt idx="792">
                  <c:v>1.1869229078292847</c:v>
                </c:pt>
                <c:pt idx="793">
                  <c:v>2.5764980316162109</c:v>
                </c:pt>
                <c:pt idx="794">
                  <c:v>3.2523472309112549</c:v>
                </c:pt>
                <c:pt idx="795">
                  <c:v>3.2026138305664062</c:v>
                </c:pt>
                <c:pt idx="796">
                  <c:v>2.8635694980621338</c:v>
                </c:pt>
                <c:pt idx="797">
                  <c:v>2.5986618995666504</c:v>
                </c:pt>
                <c:pt idx="798">
                  <c:v>2.3760116100311279</c:v>
                </c:pt>
                <c:pt idx="799">
                  <c:v>2.2784535884857178</c:v>
                </c:pt>
                <c:pt idx="800">
                  <c:v>2.2562539577484131</c:v>
                </c:pt>
                <c:pt idx="801">
                  <c:v>1.9523561000823975</c:v>
                </c:pt>
                <c:pt idx="802">
                  <c:v>1.627372145652771</c:v>
                </c:pt>
                <c:pt idx="803">
                  <c:v>1.423503041267395</c:v>
                </c:pt>
                <c:pt idx="804">
                  <c:v>1.3133125305175781</c:v>
                </c:pt>
                <c:pt idx="805">
                  <c:v>1.3604917526245117</c:v>
                </c:pt>
                <c:pt idx="806">
                  <c:v>1.5468970537185669</c:v>
                </c:pt>
                <c:pt idx="807">
                  <c:v>1.8129996061325073</c:v>
                </c:pt>
                <c:pt idx="808">
                  <c:v>2.0284252166748047</c:v>
                </c:pt>
                <c:pt idx="809">
                  <c:v>2.0791361331939697</c:v>
                </c:pt>
                <c:pt idx="810">
                  <c:v>1.8864994049072266</c:v>
                </c:pt>
                <c:pt idx="811">
                  <c:v>1.4567430019378662</c:v>
                </c:pt>
                <c:pt idx="812">
                  <c:v>0.96471869945526123</c:v>
                </c:pt>
                <c:pt idx="813">
                  <c:v>0.60834288597106934</c:v>
                </c:pt>
                <c:pt idx="814">
                  <c:v>0.42253413796424866</c:v>
                </c:pt>
                <c:pt idx="815">
                  <c:v>0.28043383359909058</c:v>
                </c:pt>
                <c:pt idx="816">
                  <c:v>0.15189158916473389</c:v>
                </c:pt>
                <c:pt idx="817">
                  <c:v>7.0823796093463898E-2</c:v>
                </c:pt>
                <c:pt idx="818">
                  <c:v>8.42575803399086E-2</c:v>
                </c:pt>
                <c:pt idx="819">
                  <c:v>0.2207292914390564</c:v>
                </c:pt>
                <c:pt idx="820">
                  <c:v>0.45210790634155273</c:v>
                </c:pt>
                <c:pt idx="821">
                  <c:v>0.66861808300018311</c:v>
                </c:pt>
                <c:pt idx="822">
                  <c:v>0.76011127233505249</c:v>
                </c:pt>
                <c:pt idx="823">
                  <c:v>0.7378050684928894</c:v>
                </c:pt>
                <c:pt idx="824">
                  <c:v>0.66640758514404297</c:v>
                </c:pt>
                <c:pt idx="825">
                  <c:v>0.60868179798126221</c:v>
                </c:pt>
                <c:pt idx="826">
                  <c:v>0.59723579883575439</c:v>
                </c:pt>
                <c:pt idx="827">
                  <c:v>0.58951723575592041</c:v>
                </c:pt>
                <c:pt idx="828">
                  <c:v>0.5787883996963501</c:v>
                </c:pt>
                <c:pt idx="829">
                  <c:v>0.57526963949203491</c:v>
                </c:pt>
                <c:pt idx="830">
                  <c:v>0.59695202112197876</c:v>
                </c:pt>
                <c:pt idx="831">
                  <c:v>0.63804817199707031</c:v>
                </c:pt>
                <c:pt idx="832">
                  <c:v>0.70154035091400146</c:v>
                </c:pt>
                <c:pt idx="833">
                  <c:v>0.7871023416519165</c:v>
                </c:pt>
                <c:pt idx="834">
                  <c:v>0.89486634731292725</c:v>
                </c:pt>
                <c:pt idx="835">
                  <c:v>1.0185369253158569</c:v>
                </c:pt>
                <c:pt idx="836">
                  <c:v>1.1637601852416992</c:v>
                </c:pt>
                <c:pt idx="837">
                  <c:v>1.3308635950088501</c:v>
                </c:pt>
                <c:pt idx="838">
                  <c:v>1.4960442781448364</c:v>
                </c:pt>
                <c:pt idx="839">
                  <c:v>1.6468311548233032</c:v>
                </c:pt>
                <c:pt idx="840">
                  <c:v>1.7569872140884399</c:v>
                </c:pt>
                <c:pt idx="841">
                  <c:v>1.8182580471038818</c:v>
                </c:pt>
                <c:pt idx="842">
                  <c:v>1.8663192987442017</c:v>
                </c:pt>
                <c:pt idx="843">
                  <c:v>1.9261852502822876</c:v>
                </c:pt>
                <c:pt idx="844">
                  <c:v>1.9910315275192261</c:v>
                </c:pt>
                <c:pt idx="845">
                  <c:v>2.0007100105285645</c:v>
                </c:pt>
                <c:pt idx="846">
                  <c:v>1.9751261472702026</c:v>
                </c:pt>
                <c:pt idx="847">
                  <c:v>1.9687108993530273</c:v>
                </c:pt>
                <c:pt idx="848">
                  <c:v>2.0263447761535645</c:v>
                </c:pt>
                <c:pt idx="849">
                  <c:v>2.1703438758850098</c:v>
                </c:pt>
                <c:pt idx="850">
                  <c:v>2.3397815227508545</c:v>
                </c:pt>
                <c:pt idx="851">
                  <c:v>2.4764556884765625</c:v>
                </c:pt>
                <c:pt idx="852">
                  <c:v>2.5318992137908936</c:v>
                </c:pt>
                <c:pt idx="853">
                  <c:v>2.5487906932830811</c:v>
                </c:pt>
                <c:pt idx="854">
                  <c:v>2.5573058128356934</c:v>
                </c:pt>
                <c:pt idx="855">
                  <c:v>2.5839748382568359</c:v>
                </c:pt>
                <c:pt idx="856">
                  <c:v>2.6102981567382812</c:v>
                </c:pt>
                <c:pt idx="857">
                  <c:v>2.7229962348937988</c:v>
                </c:pt>
                <c:pt idx="858">
                  <c:v>2.9826483726501465</c:v>
                </c:pt>
                <c:pt idx="859">
                  <c:v>3.3211896419525146</c:v>
                </c:pt>
                <c:pt idx="860">
                  <c:v>3.6157653331756592</c:v>
                </c:pt>
                <c:pt idx="861">
                  <c:v>3.7405705451965332</c:v>
                </c:pt>
                <c:pt idx="862">
                  <c:v>3.6740133762359619</c:v>
                </c:pt>
                <c:pt idx="863">
                  <c:v>3.4612057209014893</c:v>
                </c:pt>
                <c:pt idx="864">
                  <c:v>3.301161527633667</c:v>
                </c:pt>
                <c:pt idx="865">
                  <c:v>2.8871312141418457</c:v>
                </c:pt>
                <c:pt idx="866">
                  <c:v>2.153125524520874</c:v>
                </c:pt>
                <c:pt idx="867">
                  <c:v>1.226340651512146</c:v>
                </c:pt>
                <c:pt idx="868">
                  <c:v>0.48333740234375</c:v>
                </c:pt>
                <c:pt idx="869">
                  <c:v>-1.0892266407608986E-2</c:v>
                </c:pt>
                <c:pt idx="870">
                  <c:v>-0.8175504207611084</c:v>
                </c:pt>
                <c:pt idx="871">
                  <c:v>-1.8032162189483643</c:v>
                </c:pt>
                <c:pt idx="872">
                  <c:v>-2.6301920413970947</c:v>
                </c:pt>
                <c:pt idx="873">
                  <c:v>-3.1331257820129395</c:v>
                </c:pt>
                <c:pt idx="874">
                  <c:v>-3.352135181427002</c:v>
                </c:pt>
                <c:pt idx="875">
                  <c:v>-3.3967154026031494</c:v>
                </c:pt>
                <c:pt idx="876">
                  <c:v>-3.404900074005127</c:v>
                </c:pt>
                <c:pt idx="877">
                  <c:v>-3.4861054420471191</c:v>
                </c:pt>
                <c:pt idx="878">
                  <c:v>-3.6828083992004395</c:v>
                </c:pt>
                <c:pt idx="879">
                  <c:v>-3.9836137294769287</c:v>
                </c:pt>
                <c:pt idx="880">
                  <c:v>-4.3597564697265625</c:v>
                </c:pt>
                <c:pt idx="881">
                  <c:v>-4.7728767395019531</c:v>
                </c:pt>
                <c:pt idx="882">
                  <c:v>-5.1384530067443848</c:v>
                </c:pt>
                <c:pt idx="883">
                  <c:v>-5.4426074028015137</c:v>
                </c:pt>
                <c:pt idx="884">
                  <c:v>-5.7218012809753418</c:v>
                </c:pt>
                <c:pt idx="885">
                  <c:v>-5.9834051132202148</c:v>
                </c:pt>
                <c:pt idx="886">
                  <c:v>-6.2114968299865723</c:v>
                </c:pt>
                <c:pt idx="887">
                  <c:v>-6.3946304321289062</c:v>
                </c:pt>
                <c:pt idx="888">
                  <c:v>-6.5283374786376953</c:v>
                </c:pt>
                <c:pt idx="889">
                  <c:v>-6.6101136207580566</c:v>
                </c:pt>
                <c:pt idx="890">
                  <c:v>-6.6211929321289062</c:v>
                </c:pt>
                <c:pt idx="891">
                  <c:v>-6.5384578704833984</c:v>
                </c:pt>
                <c:pt idx="892">
                  <c:v>-6.3517508506774902</c:v>
                </c:pt>
                <c:pt idx="893">
                  <c:v>-6.089134693145752</c:v>
                </c:pt>
                <c:pt idx="894">
                  <c:v>-5.8620600700378418</c:v>
                </c:pt>
                <c:pt idx="895">
                  <c:v>-5.628204345703125</c:v>
                </c:pt>
                <c:pt idx="896">
                  <c:v>-5.1252617835998535</c:v>
                </c:pt>
                <c:pt idx="897">
                  <c:v>-4.247187614440918</c:v>
                </c:pt>
                <c:pt idx="898">
                  <c:v>-3.1034133434295654</c:v>
                </c:pt>
                <c:pt idx="899">
                  <c:v>-1.96077561378479</c:v>
                </c:pt>
                <c:pt idx="900">
                  <c:v>-0.91912519931793213</c:v>
                </c:pt>
                <c:pt idx="901">
                  <c:v>2.508874237537384E-2</c:v>
                </c:pt>
                <c:pt idx="902">
                  <c:v>0.79292255640029907</c:v>
                </c:pt>
                <c:pt idx="903">
                  <c:v>1.4239245653152466</c:v>
                </c:pt>
                <c:pt idx="904">
                  <c:v>2.1108672618865967</c:v>
                </c:pt>
                <c:pt idx="905">
                  <c:v>2.8271136283874512</c:v>
                </c:pt>
                <c:pt idx="906">
                  <c:v>3.073904275894165</c:v>
                </c:pt>
                <c:pt idx="907">
                  <c:v>2.476886510848999</c:v>
                </c:pt>
                <c:pt idx="908">
                  <c:v>0.98737668991088867</c:v>
                </c:pt>
                <c:pt idx="909">
                  <c:v>-0.91352599859237671</c:v>
                </c:pt>
                <c:pt idx="910">
                  <c:v>-1.5027154684066772</c:v>
                </c:pt>
                <c:pt idx="911">
                  <c:v>8.3829864859580994E-2</c:v>
                </c:pt>
                <c:pt idx="912">
                  <c:v>2.0969836711883545</c:v>
                </c:pt>
                <c:pt idx="913">
                  <c:v>3.3746161460876465</c:v>
                </c:pt>
                <c:pt idx="914">
                  <c:v>3.8510284423828125</c:v>
                </c:pt>
                <c:pt idx="915">
                  <c:v>3.4218599796295166</c:v>
                </c:pt>
                <c:pt idx="916">
                  <c:v>2.5653896331787109</c:v>
                </c:pt>
                <c:pt idx="917">
                  <c:v>2.1929891109466553</c:v>
                </c:pt>
                <c:pt idx="918">
                  <c:v>2.2728621959686279</c:v>
                </c:pt>
                <c:pt idx="919">
                  <c:v>2.3420429229736328</c:v>
                </c:pt>
                <c:pt idx="920">
                  <c:v>2.2315530776977539</c:v>
                </c:pt>
                <c:pt idx="921">
                  <c:v>1.9630588293075562</c:v>
                </c:pt>
                <c:pt idx="922">
                  <c:v>1.6491775512695312</c:v>
                </c:pt>
                <c:pt idx="923">
                  <c:v>1.3492574691772461</c:v>
                </c:pt>
                <c:pt idx="924">
                  <c:v>1.0776305198669434</c:v>
                </c:pt>
                <c:pt idx="925">
                  <c:v>0.96416419744491577</c:v>
                </c:pt>
                <c:pt idx="926">
                  <c:v>1.0158683061599731</c:v>
                </c:pt>
                <c:pt idx="927">
                  <c:v>1.1071244478225708</c:v>
                </c:pt>
                <c:pt idx="928">
                  <c:v>1.2144621610641479</c:v>
                </c:pt>
                <c:pt idx="929">
                  <c:v>1.2953095436096191</c:v>
                </c:pt>
                <c:pt idx="930">
                  <c:v>1.2902154922485352</c:v>
                </c:pt>
                <c:pt idx="931">
                  <c:v>1.1616923809051514</c:v>
                </c:pt>
                <c:pt idx="932">
                  <c:v>0.92054450511932373</c:v>
                </c:pt>
                <c:pt idx="933">
                  <c:v>0.67813289165496826</c:v>
                </c:pt>
                <c:pt idx="934">
                  <c:v>0.50504261255264282</c:v>
                </c:pt>
                <c:pt idx="935">
                  <c:v>0.3976847231388092</c:v>
                </c:pt>
                <c:pt idx="936">
                  <c:v>0.346701979637146</c:v>
                </c:pt>
                <c:pt idx="937">
                  <c:v>0.34550884366035461</c:v>
                </c:pt>
                <c:pt idx="938">
                  <c:v>0.38352066278457642</c:v>
                </c:pt>
                <c:pt idx="939">
                  <c:v>0.44625633955001831</c:v>
                </c:pt>
                <c:pt idx="940">
                  <c:v>0.53300422430038452</c:v>
                </c:pt>
                <c:pt idx="941">
                  <c:v>0.6065903902053833</c:v>
                </c:pt>
                <c:pt idx="942">
                  <c:v>0.65555953979492188</c:v>
                </c:pt>
                <c:pt idx="943">
                  <c:v>0.68525427579879761</c:v>
                </c:pt>
                <c:pt idx="944">
                  <c:v>0.69739377498626709</c:v>
                </c:pt>
                <c:pt idx="945">
                  <c:v>0.72179454565048218</c:v>
                </c:pt>
                <c:pt idx="946">
                  <c:v>0.7464977502822876</c:v>
                </c:pt>
                <c:pt idx="947">
                  <c:v>0.77007764577865601</c:v>
                </c:pt>
                <c:pt idx="948">
                  <c:v>0.79165828227996826</c:v>
                </c:pt>
                <c:pt idx="949">
                  <c:v>0.81511074304580688</c:v>
                </c:pt>
                <c:pt idx="950">
                  <c:v>0.84884423017501831</c:v>
                </c:pt>
                <c:pt idx="951">
                  <c:v>0.88515722751617432</c:v>
                </c:pt>
                <c:pt idx="952">
                  <c:v>0.91818100214004517</c:v>
                </c:pt>
                <c:pt idx="953">
                  <c:v>0.97175461053848267</c:v>
                </c:pt>
                <c:pt idx="954">
                  <c:v>1.0402535200119019</c:v>
                </c:pt>
                <c:pt idx="955">
                  <c:v>1.1346035003662109</c:v>
                </c:pt>
                <c:pt idx="956">
                  <c:v>1.2527847290039062</c:v>
                </c:pt>
                <c:pt idx="957">
                  <c:v>1.4030797481536865</c:v>
                </c:pt>
                <c:pt idx="958">
                  <c:v>1.5523797273635864</c:v>
                </c:pt>
                <c:pt idx="959">
                  <c:v>1.6866865158081055</c:v>
                </c:pt>
                <c:pt idx="960">
                  <c:v>1.7982652187347412</c:v>
                </c:pt>
                <c:pt idx="961">
                  <c:v>1.9028029441833496</c:v>
                </c:pt>
                <c:pt idx="962">
                  <c:v>2.0053911209106445</c:v>
                </c:pt>
                <c:pt idx="963">
                  <c:v>2.1026761531829834</c:v>
                </c:pt>
                <c:pt idx="964">
                  <c:v>2.1298749446868896</c:v>
                </c:pt>
                <c:pt idx="965">
                  <c:v>2.104999303817749</c:v>
                </c:pt>
                <c:pt idx="966">
                  <c:v>2.0974769592285156</c:v>
                </c:pt>
                <c:pt idx="967">
                  <c:v>2.1638247966766357</c:v>
                </c:pt>
                <c:pt idx="968">
                  <c:v>2.2913041114807129</c:v>
                </c:pt>
                <c:pt idx="969">
                  <c:v>2.454742431640625</c:v>
                </c:pt>
                <c:pt idx="970">
                  <c:v>2.6152365207672119</c:v>
                </c:pt>
                <c:pt idx="971">
                  <c:v>2.7171657085418701</c:v>
                </c:pt>
                <c:pt idx="972">
                  <c:v>2.7548155784606934</c:v>
                </c:pt>
                <c:pt idx="973">
                  <c:v>2.76460862159729</c:v>
                </c:pt>
                <c:pt idx="974">
                  <c:v>2.7484171390533447</c:v>
                </c:pt>
                <c:pt idx="975">
                  <c:v>2.7517263889312744</c:v>
                </c:pt>
                <c:pt idx="976">
                  <c:v>2.8913989067077637</c:v>
                </c:pt>
                <c:pt idx="977">
                  <c:v>3.2250182628631592</c:v>
                </c:pt>
                <c:pt idx="978">
                  <c:v>3.5568220615386963</c:v>
                </c:pt>
                <c:pt idx="979">
                  <c:v>3.6957156658172607</c:v>
                </c:pt>
                <c:pt idx="980">
                  <c:v>3.6560025215148926</c:v>
                </c:pt>
                <c:pt idx="981">
                  <c:v>3.550382137298584</c:v>
                </c:pt>
                <c:pt idx="982">
                  <c:v>3.5176682472229004</c:v>
                </c:pt>
                <c:pt idx="983">
                  <c:v>3.3267691135406494</c:v>
                </c:pt>
                <c:pt idx="984">
                  <c:v>2.630061149597168</c:v>
                </c:pt>
                <c:pt idx="985">
                  <c:v>1.7472934722900391</c:v>
                </c:pt>
                <c:pt idx="986">
                  <c:v>0.84695667028427124</c:v>
                </c:pt>
                <c:pt idx="987">
                  <c:v>0.26157745718955994</c:v>
                </c:pt>
                <c:pt idx="988">
                  <c:v>-0.25647073984146118</c:v>
                </c:pt>
                <c:pt idx="989">
                  <c:v>-1.1883268356323242</c:v>
                </c:pt>
                <c:pt idx="990">
                  <c:v>-2.2347521781921387</c:v>
                </c:pt>
                <c:pt idx="991">
                  <c:v>-3.0118262767791748</c:v>
                </c:pt>
                <c:pt idx="992">
                  <c:v>-3.4154443740844727</c:v>
                </c:pt>
                <c:pt idx="993">
                  <c:v>-3.5232465267181396</c:v>
                </c:pt>
                <c:pt idx="994">
                  <c:v>-3.418550968170166</c:v>
                </c:pt>
                <c:pt idx="995">
                  <c:v>-3.2861785888671875</c:v>
                </c:pt>
                <c:pt idx="996">
                  <c:v>-3.2964086532592773</c:v>
                </c:pt>
                <c:pt idx="997">
                  <c:v>-3.5152528285980225</c:v>
                </c:pt>
                <c:pt idx="998">
                  <c:v>-3.9323081970214844</c:v>
                </c:pt>
                <c:pt idx="999">
                  <c:v>-4.4892492294311523</c:v>
                </c:pt>
                <c:pt idx="1000">
                  <c:v>-5.0533032417297363</c:v>
                </c:pt>
                <c:pt idx="1001">
                  <c:v>-5.5084366798400879</c:v>
                </c:pt>
                <c:pt idx="1002">
                  <c:v>-5.8436932563781738</c:v>
                </c:pt>
                <c:pt idx="1003">
                  <c:v>-6.1088600158691406</c:v>
                </c:pt>
                <c:pt idx="1004">
                  <c:v>-6.3396997451782227</c:v>
                </c:pt>
                <c:pt idx="1005">
                  <c:v>-6.521385669708252</c:v>
                </c:pt>
                <c:pt idx="1006">
                  <c:v>-6.6717596054077148</c:v>
                </c:pt>
                <c:pt idx="1007">
                  <c:v>-6.7917337417602539</c:v>
                </c:pt>
                <c:pt idx="1008">
                  <c:v>-6.8380560874938965</c:v>
                </c:pt>
                <c:pt idx="1009">
                  <c:v>-6.7802891731262207</c:v>
                </c:pt>
                <c:pt idx="1010">
                  <c:v>-6.5978789329528809</c:v>
                </c:pt>
                <c:pt idx="1011">
                  <c:v>-6.2832260131835938</c:v>
                </c:pt>
                <c:pt idx="1012">
                  <c:v>-5.8970823287963867</c:v>
                </c:pt>
                <c:pt idx="1013">
                  <c:v>-5.4961166381835938</c:v>
                </c:pt>
                <c:pt idx="1014">
                  <c:v>-5.0080137252807617</c:v>
                </c:pt>
                <c:pt idx="1015">
                  <c:v>-4.3383851051330566</c:v>
                </c:pt>
                <c:pt idx="1016">
                  <c:v>-3.4815306663513184</c:v>
                </c:pt>
                <c:pt idx="1017">
                  <c:v>-2.5093057155609131</c:v>
                </c:pt>
                <c:pt idx="1018">
                  <c:v>-1.6045013666152954</c:v>
                </c:pt>
                <c:pt idx="1019">
                  <c:v>-0.8893965482711792</c:v>
                </c:pt>
                <c:pt idx="1020">
                  <c:v>-0.32776385545730591</c:v>
                </c:pt>
                <c:pt idx="1021">
                  <c:v>0.24521955847740173</c:v>
                </c:pt>
                <c:pt idx="1022">
                  <c:v>0.98466008901596069</c:v>
                </c:pt>
                <c:pt idx="1023">
                  <c:v>1.8399810791015625</c:v>
                </c:pt>
                <c:pt idx="1024">
                  <c:v>2.5041079521179199</c:v>
                </c:pt>
                <c:pt idx="1025">
                  <c:v>2.8090000152587891</c:v>
                </c:pt>
                <c:pt idx="1026">
                  <c:v>2.5236415863037109</c:v>
                </c:pt>
                <c:pt idx="1027">
                  <c:v>1.4215255975723267</c:v>
                </c:pt>
                <c:pt idx="1028">
                  <c:v>-0.53065699338912964</c:v>
                </c:pt>
                <c:pt idx="1029">
                  <c:v>-1.9706470966339111</c:v>
                </c:pt>
                <c:pt idx="1030">
                  <c:v>-0.9118533730506897</c:v>
                </c:pt>
                <c:pt idx="1031">
                  <c:v>0.93683910369873047</c:v>
                </c:pt>
                <c:pt idx="1032">
                  <c:v>2.8416764736175537</c:v>
                </c:pt>
                <c:pt idx="1033">
                  <c:v>4.1096735000610352</c:v>
                </c:pt>
                <c:pt idx="1034">
                  <c:v>4.2666897773742676</c:v>
                </c:pt>
                <c:pt idx="1035">
                  <c:v>3.3021411895751953</c:v>
                </c:pt>
                <c:pt idx="1036">
                  <c:v>2.2882592678070068</c:v>
                </c:pt>
                <c:pt idx="1037">
                  <c:v>1.9332175254821777</c:v>
                </c:pt>
                <c:pt idx="1038">
                  <c:v>1.9469807147979736</c:v>
                </c:pt>
                <c:pt idx="1039">
                  <c:v>2.0535261631011963</c:v>
                </c:pt>
                <c:pt idx="1040">
                  <c:v>2.1631669998168945</c:v>
                </c:pt>
                <c:pt idx="1041">
                  <c:v>2.1040401458740234</c:v>
                </c:pt>
                <c:pt idx="1042">
                  <c:v>1.7123932838439941</c:v>
                </c:pt>
                <c:pt idx="1043">
                  <c:v>1.2468693256378174</c:v>
                </c:pt>
                <c:pt idx="1044">
                  <c:v>1.0392605066299438</c:v>
                </c:pt>
                <c:pt idx="1045">
                  <c:v>1.1395739316940308</c:v>
                </c:pt>
                <c:pt idx="1046">
                  <c:v>1.3134139776229858</c:v>
                </c:pt>
                <c:pt idx="1047">
                  <c:v>1.4420778751373291</c:v>
                </c:pt>
                <c:pt idx="1048">
                  <c:v>1.455508828163147</c:v>
                </c:pt>
                <c:pt idx="1049">
                  <c:v>1.3564388751983643</c:v>
                </c:pt>
                <c:pt idx="1050">
                  <c:v>1.178413987159729</c:v>
                </c:pt>
                <c:pt idx="1051">
                  <c:v>0.9544529914855957</c:v>
                </c:pt>
                <c:pt idx="1052">
                  <c:v>0.70687699317932129</c:v>
                </c:pt>
                <c:pt idx="1053">
                  <c:v>0.47870367765426636</c:v>
                </c:pt>
                <c:pt idx="1054">
                  <c:v>0.34357142448425293</c:v>
                </c:pt>
                <c:pt idx="1055">
                  <c:v>0.3043874204158783</c:v>
                </c:pt>
                <c:pt idx="1056">
                  <c:v>0.32934549450874329</c:v>
                </c:pt>
                <c:pt idx="1057">
                  <c:v>0.40207335352897644</c:v>
                </c:pt>
                <c:pt idx="1058">
                  <c:v>0.50440347194671631</c:v>
                </c:pt>
                <c:pt idx="1059">
                  <c:v>0.59952574968338013</c:v>
                </c:pt>
                <c:pt idx="1060">
                  <c:v>0.64379227161407471</c:v>
                </c:pt>
                <c:pt idx="1061">
                  <c:v>0.63777828216552734</c:v>
                </c:pt>
                <c:pt idx="1062">
                  <c:v>0.60744595527648926</c:v>
                </c:pt>
                <c:pt idx="1063">
                  <c:v>0.57894498109817505</c:v>
                </c:pt>
                <c:pt idx="1064">
                  <c:v>0.55166089534759521</c:v>
                </c:pt>
                <c:pt idx="1065">
                  <c:v>0.54479342699050903</c:v>
                </c:pt>
                <c:pt idx="1066">
                  <c:v>0.55913776159286499</c:v>
                </c:pt>
                <c:pt idx="1067">
                  <c:v>0.59957867860794067</c:v>
                </c:pt>
                <c:pt idx="1068">
                  <c:v>0.63829386234283447</c:v>
                </c:pt>
                <c:pt idx="1069">
                  <c:v>0.67747336626052856</c:v>
                </c:pt>
                <c:pt idx="1070">
                  <c:v>0.71897202730178833</c:v>
                </c:pt>
                <c:pt idx="1071">
                  <c:v>0.78256922960281372</c:v>
                </c:pt>
                <c:pt idx="1072">
                  <c:v>0.86876112222671509</c:v>
                </c:pt>
                <c:pt idx="1073">
                  <c:v>0.98965507745742798</c:v>
                </c:pt>
                <c:pt idx="1074">
                  <c:v>1.1138383150100708</c:v>
                </c:pt>
                <c:pt idx="1075">
                  <c:v>1.2324591875076294</c:v>
                </c:pt>
                <c:pt idx="1076">
                  <c:v>1.363994836807251</c:v>
                </c:pt>
                <c:pt idx="1077">
                  <c:v>1.4939479827880859</c:v>
                </c:pt>
                <c:pt idx="1078">
                  <c:v>1.6202913522720337</c:v>
                </c:pt>
                <c:pt idx="1079">
                  <c:v>1.7324889898300171</c:v>
                </c:pt>
                <c:pt idx="1080">
                  <c:v>1.8205524682998657</c:v>
                </c:pt>
                <c:pt idx="1081">
                  <c:v>1.9011914730072021</c:v>
                </c:pt>
                <c:pt idx="1082">
                  <c:v>1.952692985534668</c:v>
                </c:pt>
                <c:pt idx="1083">
                  <c:v>1.9321653842926025</c:v>
                </c:pt>
                <c:pt idx="1084">
                  <c:v>1.8936834335327148</c:v>
                </c:pt>
                <c:pt idx="1085">
                  <c:v>1.9099054336547852</c:v>
                </c:pt>
                <c:pt idx="1086">
                  <c:v>2.0102431774139404</c:v>
                </c:pt>
                <c:pt idx="1087">
                  <c:v>2.1704781055450439</c:v>
                </c:pt>
                <c:pt idx="1088">
                  <c:v>2.3372135162353516</c:v>
                </c:pt>
                <c:pt idx="1089">
                  <c:v>2.4820711612701416</c:v>
                </c:pt>
                <c:pt idx="1090">
                  <c:v>2.59403395652771</c:v>
                </c:pt>
                <c:pt idx="1091">
                  <c:v>2.6688222885131836</c:v>
                </c:pt>
                <c:pt idx="1092">
                  <c:v>2.7299177646636963</c:v>
                </c:pt>
                <c:pt idx="1093">
                  <c:v>2.7944109439849854</c:v>
                </c:pt>
                <c:pt idx="1094">
                  <c:v>2.8506631851196289</c:v>
                </c:pt>
                <c:pt idx="1095">
                  <c:v>2.9643180370330811</c:v>
                </c:pt>
                <c:pt idx="1096">
                  <c:v>3.2014205455780029</c:v>
                </c:pt>
                <c:pt idx="1097">
                  <c:v>3.4913837909698486</c:v>
                </c:pt>
                <c:pt idx="1098">
                  <c:v>3.6881790161132812</c:v>
                </c:pt>
                <c:pt idx="1099">
                  <c:v>3.7672038078308105</c:v>
                </c:pt>
                <c:pt idx="1100">
                  <c:v>3.7202663421630859</c:v>
                </c:pt>
                <c:pt idx="1101">
                  <c:v>3.5382506847381592</c:v>
                </c:pt>
                <c:pt idx="1102">
                  <c:v>3.112978458404541</c:v>
                </c:pt>
                <c:pt idx="1103">
                  <c:v>2.4074883460998535</c:v>
                </c:pt>
                <c:pt idx="1104">
                  <c:v>1.7689915895462036</c:v>
                </c:pt>
                <c:pt idx="1105">
                  <c:v>1.3259648084640503</c:v>
                </c:pt>
                <c:pt idx="1106">
                  <c:v>0.79556381702423096</c:v>
                </c:pt>
                <c:pt idx="1107">
                  <c:v>0.41541507840156555</c:v>
                </c:pt>
                <c:pt idx="1108">
                  <c:v>-0.19294175505638123</c:v>
                </c:pt>
                <c:pt idx="1109">
                  <c:v>-1.2784547805786133</c:v>
                </c:pt>
                <c:pt idx="1110">
                  <c:v>-2.4157216548919678</c:v>
                </c:pt>
                <c:pt idx="1111">
                  <c:v>-3.2413778305053711</c:v>
                </c:pt>
                <c:pt idx="1112">
                  <c:v>-3.6594874858856201</c:v>
                </c:pt>
                <c:pt idx="1113">
                  <c:v>-3.7662982940673828</c:v>
                </c:pt>
                <c:pt idx="1114">
                  <c:v>-3.6766388416290283</c:v>
                </c:pt>
                <c:pt idx="1115">
                  <c:v>-3.5263755321502686</c:v>
                </c:pt>
                <c:pt idx="1116">
                  <c:v>-3.4515762329101562</c:v>
                </c:pt>
                <c:pt idx="1117">
                  <c:v>-3.5419163703918457</c:v>
                </c:pt>
                <c:pt idx="1118">
                  <c:v>-3.8354043960571289</c:v>
                </c:pt>
                <c:pt idx="1119">
                  <c:v>-4.3036074638366699</c:v>
                </c:pt>
                <c:pt idx="1120">
                  <c:v>-4.8344597816467285</c:v>
                </c:pt>
                <c:pt idx="1121">
                  <c:v>-5.2556905746459961</c:v>
                </c:pt>
                <c:pt idx="1122">
                  <c:v>-5.5377593040466309</c:v>
                </c:pt>
                <c:pt idx="1123">
                  <c:v>-5.7348012924194336</c:v>
                </c:pt>
                <c:pt idx="1124">
                  <c:v>-5.8979024887084961</c:v>
                </c:pt>
                <c:pt idx="1125">
                  <c:v>-6.0576858520507812</c:v>
                </c:pt>
                <c:pt idx="1126">
                  <c:v>-6.2187633514404297</c:v>
                </c:pt>
                <c:pt idx="1127">
                  <c:v>-6.3591609001159668</c:v>
                </c:pt>
                <c:pt idx="1128">
                  <c:v>-6.4474930763244629</c:v>
                </c:pt>
                <c:pt idx="1129">
                  <c:v>-6.4601407051086426</c:v>
                </c:pt>
                <c:pt idx="1130">
                  <c:v>-6.368034839630127</c:v>
                </c:pt>
                <c:pt idx="1131">
                  <c:v>-6.2002277374267578</c:v>
                </c:pt>
                <c:pt idx="1132">
                  <c:v>-5.9985346794128418</c:v>
                </c:pt>
                <c:pt idx="1133">
                  <c:v>-5.7810144424438477</c:v>
                </c:pt>
                <c:pt idx="1134">
                  <c:v>-5.4857573509216309</c:v>
                </c:pt>
                <c:pt idx="1135">
                  <c:v>-4.9810342788696289</c:v>
                </c:pt>
                <c:pt idx="1136">
                  <c:v>-4.2450809478759766</c:v>
                </c:pt>
                <c:pt idx="1137">
                  <c:v>-3.3549454212188721</c:v>
                </c:pt>
                <c:pt idx="1138">
                  <c:v>-2.4392015933990479</c:v>
                </c:pt>
                <c:pt idx="1139">
                  <c:v>-1.5552749633789062</c:v>
                </c:pt>
                <c:pt idx="1140">
                  <c:v>-0.67517071962356567</c:v>
                </c:pt>
                <c:pt idx="1141">
                  <c:v>0.20780418813228607</c:v>
                </c:pt>
                <c:pt idx="1142">
                  <c:v>0.99458932876586914</c:v>
                </c:pt>
                <c:pt idx="1143">
                  <c:v>1.6824405193328857</c:v>
                </c:pt>
                <c:pt idx="1144">
                  <c:v>2.2635097503662109</c:v>
                </c:pt>
                <c:pt idx="1145">
                  <c:v>2.6507492065429688</c:v>
                </c:pt>
                <c:pt idx="1146">
                  <c:v>2.665736198425293</c:v>
                </c:pt>
                <c:pt idx="1147">
                  <c:v>2.1200449466705322</c:v>
                </c:pt>
                <c:pt idx="1148">
                  <c:v>0.93746405839920044</c:v>
                </c:pt>
                <c:pt idx="1149">
                  <c:v>-0.75224339962005615</c:v>
                </c:pt>
                <c:pt idx="1150">
                  <c:v>-1.5862182378768921</c:v>
                </c:pt>
                <c:pt idx="1151">
                  <c:v>-0.39233654737472534</c:v>
                </c:pt>
                <c:pt idx="1152">
                  <c:v>1.5995521545410156</c:v>
                </c:pt>
                <c:pt idx="1153">
                  <c:v>3.0158514976501465</c:v>
                </c:pt>
                <c:pt idx="1154">
                  <c:v>3.7615318298339844</c:v>
                </c:pt>
                <c:pt idx="1155">
                  <c:v>3.5328786373138428</c:v>
                </c:pt>
                <c:pt idx="1156">
                  <c:v>2.546332836151123</c:v>
                </c:pt>
                <c:pt idx="1157">
                  <c:v>1.8035420179367065</c:v>
                </c:pt>
                <c:pt idx="1158">
                  <c:v>1.7159448862075806</c:v>
                </c:pt>
                <c:pt idx="1159">
                  <c:v>1.9018036127090454</c:v>
                </c:pt>
                <c:pt idx="1160">
                  <c:v>2.0714750289916992</c:v>
                </c:pt>
                <c:pt idx="1161">
                  <c:v>2.1291718482971191</c:v>
                </c:pt>
                <c:pt idx="1162">
                  <c:v>2.0387053489685059</c:v>
                </c:pt>
                <c:pt idx="1163">
                  <c:v>1.7963454723358154</c:v>
                </c:pt>
                <c:pt idx="1164">
                  <c:v>1.4938263893127441</c:v>
                </c:pt>
                <c:pt idx="1165">
                  <c:v>1.2751845121383667</c:v>
                </c:pt>
                <c:pt idx="1166">
                  <c:v>1.267695426940918</c:v>
                </c:pt>
                <c:pt idx="1167">
                  <c:v>1.4447377920150757</c:v>
                </c:pt>
                <c:pt idx="1168">
                  <c:v>1.5704236030578613</c:v>
                </c:pt>
                <c:pt idx="1169">
                  <c:v>1.5486278533935547</c:v>
                </c:pt>
                <c:pt idx="1170">
                  <c:v>1.4107702970504761</c:v>
                </c:pt>
                <c:pt idx="1171">
                  <c:v>1.2381047010421753</c:v>
                </c:pt>
                <c:pt idx="1172">
                  <c:v>1.0675958395004272</c:v>
                </c:pt>
                <c:pt idx="1173">
                  <c:v>0.9003756046295166</c:v>
                </c:pt>
                <c:pt idx="1174">
                  <c:v>0.73621279001235962</c:v>
                </c:pt>
                <c:pt idx="1175">
                  <c:v>0.61659097671508789</c:v>
                </c:pt>
                <c:pt idx="1176">
                  <c:v>0.56705671548843384</c:v>
                </c:pt>
                <c:pt idx="1177">
                  <c:v>0.57273167371749878</c:v>
                </c:pt>
                <c:pt idx="1178">
                  <c:v>0.62010800838470459</c:v>
                </c:pt>
                <c:pt idx="1179">
                  <c:v>0.6733977198600769</c:v>
                </c:pt>
                <c:pt idx="1180">
                  <c:v>0.70608246326446533</c:v>
                </c:pt>
                <c:pt idx="1181">
                  <c:v>0.69974488019943237</c:v>
                </c:pt>
                <c:pt idx="1182">
                  <c:v>0.66198468208312988</c:v>
                </c:pt>
                <c:pt idx="1183">
                  <c:v>0.61386209726333618</c:v>
                </c:pt>
                <c:pt idx="1184">
                  <c:v>0.5724337100982666</c:v>
                </c:pt>
                <c:pt idx="1185">
                  <c:v>0.55714493989944458</c:v>
                </c:pt>
                <c:pt idx="1186">
                  <c:v>0.54462540149688721</c:v>
                </c:pt>
                <c:pt idx="1187">
                  <c:v>0.54971933364868164</c:v>
                </c:pt>
                <c:pt idx="1188">
                  <c:v>0.56097221374511719</c:v>
                </c:pt>
                <c:pt idx="1189">
                  <c:v>0.58654087781906128</c:v>
                </c:pt>
                <c:pt idx="1190">
                  <c:v>0.61844581365585327</c:v>
                </c:pt>
                <c:pt idx="1191">
                  <c:v>0.65681749582290649</c:v>
                </c:pt>
                <c:pt idx="1192">
                  <c:v>0.68374204635620117</c:v>
                </c:pt>
                <c:pt idx="1193">
                  <c:v>0.7131965160369873</c:v>
                </c:pt>
                <c:pt idx="1194">
                  <c:v>0.76123464107513428</c:v>
                </c:pt>
                <c:pt idx="1195">
                  <c:v>0.82861709594726562</c:v>
                </c:pt>
                <c:pt idx="1196">
                  <c:v>0.92544084787368774</c:v>
                </c:pt>
                <c:pt idx="1197">
                  <c:v>1.0471065044403076</c:v>
                </c:pt>
                <c:pt idx="1198">
                  <c:v>1.1609625816345215</c:v>
                </c:pt>
                <c:pt idx="1199">
                  <c:v>1.2589422464370728</c:v>
                </c:pt>
                <c:pt idx="1200">
                  <c:v>1.34941565990448</c:v>
                </c:pt>
                <c:pt idx="1201">
                  <c:v>1.4380048513412476</c:v>
                </c:pt>
                <c:pt idx="1202">
                  <c:v>1.5369423627853394</c:v>
                </c:pt>
                <c:pt idx="1203">
                  <c:v>1.6473759412765503</c:v>
                </c:pt>
                <c:pt idx="1204">
                  <c:v>1.7620594501495361</c:v>
                </c:pt>
                <c:pt idx="1205">
                  <c:v>1.874373197555542</c:v>
                </c:pt>
                <c:pt idx="1206">
                  <c:v>1.9561090469360352</c:v>
                </c:pt>
                <c:pt idx="1207">
                  <c:v>1.9713164567947388</c:v>
                </c:pt>
                <c:pt idx="1208">
                  <c:v>1.9622387886047363</c:v>
                </c:pt>
                <c:pt idx="1209">
                  <c:v>1.9940254688262939</c:v>
                </c:pt>
                <c:pt idx="1210">
                  <c:v>2.0765511989593506</c:v>
                </c:pt>
                <c:pt idx="1211">
                  <c:v>2.1996986865997314</c:v>
                </c:pt>
                <c:pt idx="1212">
                  <c:v>2.3301982879638672</c:v>
                </c:pt>
                <c:pt idx="1213">
                  <c:v>2.4352967739105225</c:v>
                </c:pt>
                <c:pt idx="1214">
                  <c:v>2.5006303787231445</c:v>
                </c:pt>
                <c:pt idx="1215">
                  <c:v>2.5333778858184814</c:v>
                </c:pt>
                <c:pt idx="1216">
                  <c:v>2.5701560974121094</c:v>
                </c:pt>
                <c:pt idx="1217">
                  <c:v>2.5871992111206055</c:v>
                </c:pt>
                <c:pt idx="1218">
                  <c:v>2.5569953918457031</c:v>
                </c:pt>
                <c:pt idx="1219">
                  <c:v>2.5588743686676025</c:v>
                </c:pt>
                <c:pt idx="1220">
                  <c:v>2.7420480251312256</c:v>
                </c:pt>
                <c:pt idx="1221">
                  <c:v>3.1073169708251953</c:v>
                </c:pt>
                <c:pt idx="1222">
                  <c:v>3.4371764659881592</c:v>
                </c:pt>
                <c:pt idx="1223">
                  <c:v>3.6149823665618896</c:v>
                </c:pt>
                <c:pt idx="1224">
                  <c:v>3.6514837741851807</c:v>
                </c:pt>
                <c:pt idx="1225">
                  <c:v>3.5365443229675293</c:v>
                </c:pt>
                <c:pt idx="1226">
                  <c:v>3.2971594333648682</c:v>
                </c:pt>
                <c:pt idx="1227">
                  <c:v>2.8198432922363281</c:v>
                </c:pt>
                <c:pt idx="1228">
                  <c:v>2.1812229156494141</c:v>
                </c:pt>
                <c:pt idx="1229">
                  <c:v>1.4573616981506348</c:v>
                </c:pt>
                <c:pt idx="1230">
                  <c:v>0.73856455087661743</c:v>
                </c:pt>
                <c:pt idx="1231">
                  <c:v>0.30271095037460327</c:v>
                </c:pt>
                <c:pt idx="1232">
                  <c:v>-0.10797327011823654</c:v>
                </c:pt>
                <c:pt idx="1233">
                  <c:v>-0.9876779317855835</c:v>
                </c:pt>
                <c:pt idx="1234">
                  <c:v>-1.9711945056915283</c:v>
                </c:pt>
                <c:pt idx="1235">
                  <c:v>-2.661060094833374</c:v>
                </c:pt>
                <c:pt idx="1236">
                  <c:v>-3.0035874843597412</c:v>
                </c:pt>
                <c:pt idx="1237">
                  <c:v>-3.1113276481628418</c:v>
                </c:pt>
                <c:pt idx="1238">
                  <c:v>-3.0239427089691162</c:v>
                </c:pt>
                <c:pt idx="1239">
                  <c:v>-2.8386025428771973</c:v>
                </c:pt>
                <c:pt idx="1240">
                  <c:v>-2.7290878295898438</c:v>
                </c:pt>
                <c:pt idx="1241">
                  <c:v>-2.821723461151123</c:v>
                </c:pt>
                <c:pt idx="1242">
                  <c:v>-3.1474263668060303</c:v>
                </c:pt>
                <c:pt idx="1243">
                  <c:v>-3.6740031242370605</c:v>
                </c:pt>
                <c:pt idx="1244">
                  <c:v>-4.2590136528015137</c:v>
                </c:pt>
                <c:pt idx="1245">
                  <c:v>-4.765657901763916</c:v>
                </c:pt>
                <c:pt idx="1246">
                  <c:v>-5.1517581939697266</c:v>
                </c:pt>
                <c:pt idx="1247">
                  <c:v>-5.4305877685546875</c:v>
                </c:pt>
                <c:pt idx="1248">
                  <c:v>-5.6162338256835938</c:v>
                </c:pt>
                <c:pt idx="1249">
                  <c:v>-5.7338986396789551</c:v>
                </c:pt>
                <c:pt idx="1250">
                  <c:v>-5.7976212501525879</c:v>
                </c:pt>
                <c:pt idx="1251">
                  <c:v>-5.8370819091796875</c:v>
                </c:pt>
                <c:pt idx="1252">
                  <c:v>-5.8630919456481934</c:v>
                </c:pt>
                <c:pt idx="1253">
                  <c:v>-5.8725624084472656</c:v>
                </c:pt>
                <c:pt idx="1254">
                  <c:v>-5.8616981506347656</c:v>
                </c:pt>
                <c:pt idx="1255">
                  <c:v>-5.7887468338012695</c:v>
                </c:pt>
                <c:pt idx="1256">
                  <c:v>-5.6659727096557617</c:v>
                </c:pt>
                <c:pt idx="1257">
                  <c:v>-5.5141763687133789</c:v>
                </c:pt>
                <c:pt idx="1258">
                  <c:v>-5.3212652206420898</c:v>
                </c:pt>
                <c:pt idx="1259">
                  <c:v>-5.0544261932373047</c:v>
                </c:pt>
                <c:pt idx="1260">
                  <c:v>-4.6981849670410156</c:v>
                </c:pt>
                <c:pt idx="1261">
                  <c:v>-4.3193979263305664</c:v>
                </c:pt>
                <c:pt idx="1262">
                  <c:v>-3.9886133670806885</c:v>
                </c:pt>
                <c:pt idx="1263">
                  <c:v>-3.7087399959564209</c:v>
                </c:pt>
                <c:pt idx="1264">
                  <c:v>-3.3457059860229492</c:v>
                </c:pt>
                <c:pt idx="1265">
                  <c:v>-2.775705099105835</c:v>
                </c:pt>
                <c:pt idx="1266">
                  <c:v>-2.0452544689178467</c:v>
                </c:pt>
                <c:pt idx="1267">
                  <c:v>-1.2542855739593506</c:v>
                </c:pt>
                <c:pt idx="1268">
                  <c:v>-0.47076162695884705</c:v>
                </c:pt>
                <c:pt idx="1269">
                  <c:v>0.26198658347129822</c:v>
                </c:pt>
                <c:pt idx="1270">
                  <c:v>0.9082190990447998</c:v>
                </c:pt>
                <c:pt idx="1271">
                  <c:v>1.4108121395111084</c:v>
                </c:pt>
                <c:pt idx="1272">
                  <c:v>1.6725622415542603</c:v>
                </c:pt>
                <c:pt idx="1273">
                  <c:v>1.7014889717102051</c:v>
                </c:pt>
                <c:pt idx="1274">
                  <c:v>1.5561701059341431</c:v>
                </c:pt>
                <c:pt idx="1275">
                  <c:v>1.2063812017440796</c:v>
                </c:pt>
                <c:pt idx="1276">
                  <c:v>0.51966643333435059</c:v>
                </c:pt>
                <c:pt idx="1277">
                  <c:v>-0.65117549896240234</c:v>
                </c:pt>
                <c:pt idx="1278">
                  <c:v>-1.8272918462753296</c:v>
                </c:pt>
                <c:pt idx="1279">
                  <c:v>-1.6290162801742554</c:v>
                </c:pt>
                <c:pt idx="1280">
                  <c:v>0.22481143474578857</c:v>
                </c:pt>
                <c:pt idx="1281">
                  <c:v>2.1259927749633789</c:v>
                </c:pt>
                <c:pt idx="1282">
                  <c:v>3.1679582595825195</c:v>
                </c:pt>
                <c:pt idx="1283">
                  <c:v>3.4126648902893066</c:v>
                </c:pt>
                <c:pt idx="1284">
                  <c:v>3.1068413257598877</c:v>
                </c:pt>
                <c:pt idx="1285">
                  <c:v>2.5889077186584473</c:v>
                </c:pt>
                <c:pt idx="1286">
                  <c:v>2.1661231517791748</c:v>
                </c:pt>
                <c:pt idx="1287">
                  <c:v>1.989485502243042</c:v>
                </c:pt>
                <c:pt idx="1288">
                  <c:v>1.975217342376709</c:v>
                </c:pt>
                <c:pt idx="1289">
                  <c:v>1.9631035327911377</c:v>
                </c:pt>
                <c:pt idx="1290">
                  <c:v>1.6721256971359253</c:v>
                </c:pt>
                <c:pt idx="1291">
                  <c:v>1.0613365173339844</c:v>
                </c:pt>
                <c:pt idx="1292">
                  <c:v>0.42985707521438599</c:v>
                </c:pt>
                <c:pt idx="1293">
                  <c:v>5.1845315843820572E-2</c:v>
                </c:pt>
                <c:pt idx="1294">
                  <c:v>-2.0449386909604073E-2</c:v>
                </c:pt>
                <c:pt idx="1295">
                  <c:v>9.9261835217475891E-2</c:v>
                </c:pt>
                <c:pt idx="1296">
                  <c:v>0.28995588421821594</c:v>
                </c:pt>
                <c:pt idx="1297">
                  <c:v>0.51218658685684204</c:v>
                </c:pt>
                <c:pt idx="1298">
                  <c:v>0.72191900014877319</c:v>
                </c:pt>
                <c:pt idx="1299">
                  <c:v>0.87733232975006104</c:v>
                </c:pt>
                <c:pt idx="1300">
                  <c:v>0.92811721563339233</c:v>
                </c:pt>
                <c:pt idx="1301">
                  <c:v>0.85129612684249878</c:v>
                </c:pt>
                <c:pt idx="1302">
                  <c:v>0.68868166208267212</c:v>
                </c:pt>
                <c:pt idx="1303">
                  <c:v>0.51943433284759521</c:v>
                </c:pt>
                <c:pt idx="1304">
                  <c:v>0.36221250891685486</c:v>
                </c:pt>
                <c:pt idx="1305">
                  <c:v>0.22894446551799774</c:v>
                </c:pt>
                <c:pt idx="1306">
                  <c:v>0.13395057618618011</c:v>
                </c:pt>
                <c:pt idx="1307">
                  <c:v>7.1222685277462006E-2</c:v>
                </c:pt>
                <c:pt idx="1308">
                  <c:v>5.0874006003141403E-2</c:v>
                </c:pt>
                <c:pt idx="1309">
                  <c:v>7.6507523655891418E-2</c:v>
                </c:pt>
                <c:pt idx="1310">
                  <c:v>0.12883037328720093</c:v>
                </c:pt>
                <c:pt idx="1311">
                  <c:v>0.19158761203289032</c:v>
                </c:pt>
                <c:pt idx="1312">
                  <c:v>0.25723558664321899</c:v>
                </c:pt>
                <c:pt idx="1313">
                  <c:v>0.31132343411445618</c:v>
                </c:pt>
                <c:pt idx="1314">
                  <c:v>0.3461834192276001</c:v>
                </c:pt>
                <c:pt idx="1315">
                  <c:v>0.35541912913322449</c:v>
                </c:pt>
                <c:pt idx="1316">
                  <c:v>0.34011900424957275</c:v>
                </c:pt>
                <c:pt idx="1317">
                  <c:v>0.31086960434913635</c:v>
                </c:pt>
                <c:pt idx="1318">
                  <c:v>0.27755612134933472</c:v>
                </c:pt>
                <c:pt idx="1319">
                  <c:v>0.24005889892578125</c:v>
                </c:pt>
                <c:pt idx="1320">
                  <c:v>0.22077254951000214</c:v>
                </c:pt>
                <c:pt idx="1321">
                  <c:v>0.21769122779369354</c:v>
                </c:pt>
                <c:pt idx="1322">
                  <c:v>0.24302640557289124</c:v>
                </c:pt>
                <c:pt idx="1323">
                  <c:v>0.29105708003044128</c:v>
                </c:pt>
                <c:pt idx="1324">
                  <c:v>0.35175397992134094</c:v>
                </c:pt>
                <c:pt idx="1325">
                  <c:v>0.4101090133190155</c:v>
                </c:pt>
                <c:pt idx="1326">
                  <c:v>0.46836593747138977</c:v>
                </c:pt>
                <c:pt idx="1327">
                  <c:v>0.51157486438751221</c:v>
                </c:pt>
                <c:pt idx="1328">
                  <c:v>0.54285901784896851</c:v>
                </c:pt>
                <c:pt idx="1329">
                  <c:v>0.5623285174369812</c:v>
                </c:pt>
                <c:pt idx="1330">
                  <c:v>0.57551515102386475</c:v>
                </c:pt>
                <c:pt idx="1331">
                  <c:v>0.57712483406066895</c:v>
                </c:pt>
                <c:pt idx="1332">
                  <c:v>0.57367497682571411</c:v>
                </c:pt>
                <c:pt idx="1333">
                  <c:v>0.55478739738464355</c:v>
                </c:pt>
                <c:pt idx="1334">
                  <c:v>0.53272336721420288</c:v>
                </c:pt>
                <c:pt idx="1335">
                  <c:v>0.50677245855331421</c:v>
                </c:pt>
                <c:pt idx="1336">
                  <c:v>0.48009368777275085</c:v>
                </c:pt>
                <c:pt idx="1337">
                  <c:v>0.45335960388183594</c:v>
                </c:pt>
                <c:pt idx="1338">
                  <c:v>0.4212203323841095</c:v>
                </c:pt>
                <c:pt idx="1339">
                  <c:v>0.38760051131248474</c:v>
                </c:pt>
                <c:pt idx="1340">
                  <c:v>0.36515885591506958</c:v>
                </c:pt>
                <c:pt idx="1341">
                  <c:v>0.33988946676254272</c:v>
                </c:pt>
                <c:pt idx="1342">
                  <c:v>0.3119901716709137</c:v>
                </c:pt>
                <c:pt idx="1343">
                  <c:v>0.29023021459579468</c:v>
                </c:pt>
                <c:pt idx="1344">
                  <c:v>0.28845867514610291</c:v>
                </c:pt>
                <c:pt idx="1345">
                  <c:v>0.29180172085762024</c:v>
                </c:pt>
                <c:pt idx="1346">
                  <c:v>0.30288338661193848</c:v>
                </c:pt>
                <c:pt idx="1347">
                  <c:v>0.32670271396636963</c:v>
                </c:pt>
                <c:pt idx="1348">
                  <c:v>0.34645351767539978</c:v>
                </c:pt>
                <c:pt idx="1349">
                  <c:v>0.35844799876213074</c:v>
                </c:pt>
                <c:pt idx="1350">
                  <c:v>0.35639205574989319</c:v>
                </c:pt>
                <c:pt idx="1351">
                  <c:v>0.33603760600090027</c:v>
                </c:pt>
                <c:pt idx="1352">
                  <c:v>0.30411747097969055</c:v>
                </c:pt>
                <c:pt idx="1353">
                  <c:v>0.27806535363197327</c:v>
                </c:pt>
                <c:pt idx="1354">
                  <c:v>0.25439837574958801</c:v>
                </c:pt>
                <c:pt idx="1355">
                  <c:v>0.23162195086479187</c:v>
                </c:pt>
                <c:pt idx="1356">
                  <c:v>0.20415331423282623</c:v>
                </c:pt>
                <c:pt idx="1357">
                  <c:v>0.17704042792320251</c:v>
                </c:pt>
                <c:pt idx="1358">
                  <c:v>0.14797095954418182</c:v>
                </c:pt>
                <c:pt idx="1359">
                  <c:v>0.11942990124225616</c:v>
                </c:pt>
                <c:pt idx="1360">
                  <c:v>9.6153870224952698E-2</c:v>
                </c:pt>
                <c:pt idx="1361">
                  <c:v>7.8376054763793945E-2</c:v>
                </c:pt>
                <c:pt idx="1362">
                  <c:v>6.6488496959209442E-2</c:v>
                </c:pt>
                <c:pt idx="1363">
                  <c:v>5.9738136827945709E-2</c:v>
                </c:pt>
                <c:pt idx="1364">
                  <c:v>5.2800599485635757E-2</c:v>
                </c:pt>
                <c:pt idx="1365">
                  <c:v>4.119076207280159E-2</c:v>
                </c:pt>
                <c:pt idx="1366">
                  <c:v>2.5684505701065063E-2</c:v>
                </c:pt>
                <c:pt idx="1367">
                  <c:v>9.9936909973621368E-3</c:v>
                </c:pt>
                <c:pt idx="1368">
                  <c:v>-1.4378227293491364E-2</c:v>
                </c:pt>
                <c:pt idx="1369">
                  <c:v>-3.3326406031847E-2</c:v>
                </c:pt>
                <c:pt idx="1370">
                  <c:v>-4.9315225332975388E-2</c:v>
                </c:pt>
                <c:pt idx="1371">
                  <c:v>-6.8629585206508636E-2</c:v>
                </c:pt>
                <c:pt idx="1372">
                  <c:v>-8.2867905497550964E-2</c:v>
                </c:pt>
                <c:pt idx="1373">
                  <c:v>-8.0580577254295349E-2</c:v>
                </c:pt>
                <c:pt idx="1374">
                  <c:v>-6.8977713584899902E-2</c:v>
                </c:pt>
                <c:pt idx="1375">
                  <c:v>-5.2618775516748428E-2</c:v>
                </c:pt>
                <c:pt idx="1376">
                  <c:v>-3.4648563712835312E-2</c:v>
                </c:pt>
                <c:pt idx="1377">
                  <c:v>-1.823592372238636E-2</c:v>
                </c:pt>
                <c:pt idx="1378">
                  <c:v>2.1191486157476902E-3</c:v>
                </c:pt>
                <c:pt idx="1379">
                  <c:v>1.4364846050739288E-2</c:v>
                </c:pt>
                <c:pt idx="1380">
                  <c:v>1.9387301057577133E-2</c:v>
                </c:pt>
                <c:pt idx="1381">
                  <c:v>2.5328595191240311E-2</c:v>
                </c:pt>
                <c:pt idx="1382">
                  <c:v>2.4354409426450729E-2</c:v>
                </c:pt>
                <c:pt idx="1383">
                  <c:v>1.9957957789301872E-2</c:v>
                </c:pt>
                <c:pt idx="1384">
                  <c:v>1.7480151727795601E-2</c:v>
                </c:pt>
                <c:pt idx="1385">
                  <c:v>1.0373087599873543E-2</c:v>
                </c:pt>
                <c:pt idx="1386">
                  <c:v>4.2563388124108315E-3</c:v>
                </c:pt>
                <c:pt idx="1387">
                  <c:v>9.4067938625812531E-3</c:v>
                </c:pt>
                <c:pt idx="1388">
                  <c:v>1.2642269022762775E-2</c:v>
                </c:pt>
                <c:pt idx="1389">
                  <c:v>1.5017697587609291E-2</c:v>
                </c:pt>
                <c:pt idx="1390">
                  <c:v>1.7813483253121376E-2</c:v>
                </c:pt>
                <c:pt idx="1391">
                  <c:v>2.9031239449977875E-2</c:v>
                </c:pt>
                <c:pt idx="1392">
                  <c:v>3.9038602262735367E-2</c:v>
                </c:pt>
                <c:pt idx="1393">
                  <c:v>4.1968517005443573E-2</c:v>
                </c:pt>
                <c:pt idx="1394">
                  <c:v>4.5434087514877319E-2</c:v>
                </c:pt>
                <c:pt idx="1395">
                  <c:v>4.0934938937425613E-2</c:v>
                </c:pt>
                <c:pt idx="1396">
                  <c:v>3.1692706048488617E-2</c:v>
                </c:pt>
                <c:pt idx="1397">
                  <c:v>1.9923664629459381E-2</c:v>
                </c:pt>
                <c:pt idx="1398">
                  <c:v>6.4454060047864914E-3</c:v>
                </c:pt>
                <c:pt idx="1399">
                  <c:v>-5.4331542924046516E-4</c:v>
                </c:pt>
                <c:pt idx="1400">
                  <c:v>-8.6244111880660057E-3</c:v>
                </c:pt>
                <c:pt idx="1401">
                  <c:v>-8.5146911442279816E-3</c:v>
                </c:pt>
                <c:pt idx="1402">
                  <c:v>-6.3740424811840057E-3</c:v>
                </c:pt>
                <c:pt idx="1403">
                  <c:v>-8.7155476212501526E-3</c:v>
                </c:pt>
                <c:pt idx="1404">
                  <c:v>-1.5665598213672638E-2</c:v>
                </c:pt>
                <c:pt idx="1405">
                  <c:v>-2.1790711209177971E-2</c:v>
                </c:pt>
                <c:pt idx="1406">
                  <c:v>-2.6967896148562431E-2</c:v>
                </c:pt>
                <c:pt idx="1407">
                  <c:v>-2.863471582531929E-2</c:v>
                </c:pt>
                <c:pt idx="1408">
                  <c:v>-2.7711663395166397E-2</c:v>
                </c:pt>
                <c:pt idx="1409">
                  <c:v>-2.6306748390197754E-2</c:v>
                </c:pt>
                <c:pt idx="1410">
                  <c:v>-2.1453671157360077E-2</c:v>
                </c:pt>
                <c:pt idx="1411">
                  <c:v>-2.1039485931396484E-2</c:v>
                </c:pt>
                <c:pt idx="1412">
                  <c:v>-2.5009993463754654E-2</c:v>
                </c:pt>
                <c:pt idx="1413">
                  <c:v>-2.3138217628002167E-2</c:v>
                </c:pt>
                <c:pt idx="1414">
                  <c:v>-2.4419732391834259E-2</c:v>
                </c:pt>
                <c:pt idx="1415">
                  <c:v>-2.2115305066108704E-2</c:v>
                </c:pt>
                <c:pt idx="1416">
                  <c:v>-2.0256418734788895E-2</c:v>
                </c:pt>
                <c:pt idx="1417">
                  <c:v>-1.5677951276302338E-2</c:v>
                </c:pt>
                <c:pt idx="1418">
                  <c:v>-1.3190826401114464E-2</c:v>
                </c:pt>
                <c:pt idx="1419">
                  <c:v>-1.1401022784411907E-2</c:v>
                </c:pt>
                <c:pt idx="1420">
                  <c:v>-1.3685748912394047E-2</c:v>
                </c:pt>
                <c:pt idx="1421">
                  <c:v>-1.4577329158782959E-2</c:v>
                </c:pt>
                <c:pt idx="1422">
                  <c:v>-1.6668442636728287E-2</c:v>
                </c:pt>
                <c:pt idx="1423">
                  <c:v>-1.4874216169118881E-2</c:v>
                </c:pt>
                <c:pt idx="1424">
                  <c:v>-1.1127680540084839E-2</c:v>
                </c:pt>
                <c:pt idx="1425">
                  <c:v>-8.582758717238903E-3</c:v>
                </c:pt>
                <c:pt idx="1426">
                  <c:v>-6.2250625342130661E-3</c:v>
                </c:pt>
                <c:pt idx="1427">
                  <c:v>-4.8758536577224731E-3</c:v>
                </c:pt>
                <c:pt idx="1428">
                  <c:v>-5.3211343474686146E-3</c:v>
                </c:pt>
                <c:pt idx="1429">
                  <c:v>-6.8011591210961342E-3</c:v>
                </c:pt>
                <c:pt idx="1430">
                  <c:v>-1.0364735499024391E-2</c:v>
                </c:pt>
                <c:pt idx="1431">
                  <c:v>-4.892309196293354E-3</c:v>
                </c:pt>
                <c:pt idx="1432">
                  <c:v>-9.3296682462096214E-3</c:v>
                </c:pt>
                <c:pt idx="1433">
                  <c:v>-1.2360190041363239E-2</c:v>
                </c:pt>
                <c:pt idx="1434">
                  <c:v>-1.4484327286481857E-2</c:v>
                </c:pt>
                <c:pt idx="1435">
                  <c:v>-1.7936583608388901E-2</c:v>
                </c:pt>
                <c:pt idx="1436">
                  <c:v>-1.6317913308739662E-2</c:v>
                </c:pt>
                <c:pt idx="1437">
                  <c:v>-1.2479819357395172E-2</c:v>
                </c:pt>
                <c:pt idx="1438">
                  <c:v>-6.5513569861650467E-3</c:v>
                </c:pt>
                <c:pt idx="1439">
                  <c:v>-5.2677607163786888E-3</c:v>
                </c:pt>
                <c:pt idx="1440">
                  <c:v>-3.4703933633863926E-3</c:v>
                </c:pt>
                <c:pt idx="1441">
                  <c:v>2.318941056728363E-3</c:v>
                </c:pt>
                <c:pt idx="1442">
                  <c:v>3.3876672387123108E-3</c:v>
                </c:pt>
                <c:pt idx="1443">
                  <c:v>2.4272301234304905E-3</c:v>
                </c:pt>
                <c:pt idx="1444">
                  <c:v>-2.3653949610888958E-3</c:v>
                </c:pt>
                <c:pt idx="1445">
                  <c:v>-6.8571874871850014E-3</c:v>
                </c:pt>
                <c:pt idx="1446">
                  <c:v>-7.5014065951108932E-3</c:v>
                </c:pt>
                <c:pt idx="1447">
                  <c:v>1.4456873759627342E-4</c:v>
                </c:pt>
                <c:pt idx="1448">
                  <c:v>1.2185252271592617E-2</c:v>
                </c:pt>
                <c:pt idx="1449">
                  <c:v>1.9699264317750931E-2</c:v>
                </c:pt>
                <c:pt idx="1450">
                  <c:v>2.9402490705251694E-2</c:v>
                </c:pt>
                <c:pt idx="1451">
                  <c:v>3.3717874437570572E-2</c:v>
                </c:pt>
                <c:pt idx="1452">
                  <c:v>3.7133380770683289E-2</c:v>
                </c:pt>
                <c:pt idx="1453">
                  <c:v>3.3060662448406219E-2</c:v>
                </c:pt>
                <c:pt idx="1454">
                  <c:v>3.2640948891639709E-2</c:v>
                </c:pt>
                <c:pt idx="1455">
                  <c:v>3.5843774676322937E-2</c:v>
                </c:pt>
                <c:pt idx="1456">
                  <c:v>3.5330053418874741E-2</c:v>
                </c:pt>
                <c:pt idx="1457">
                  <c:v>3.2345391809940338E-2</c:v>
                </c:pt>
                <c:pt idx="1458">
                  <c:v>2.4934612214565277E-2</c:v>
                </c:pt>
                <c:pt idx="1459">
                  <c:v>2.1668087691068649E-2</c:v>
                </c:pt>
                <c:pt idx="1460">
                  <c:v>1.6842173412442207E-2</c:v>
                </c:pt>
                <c:pt idx="1461">
                  <c:v>1.0295270942151546E-2</c:v>
                </c:pt>
                <c:pt idx="1462">
                  <c:v>5.5612362921237946E-3</c:v>
                </c:pt>
                <c:pt idx="1463">
                  <c:v>5.5811516940593719E-3</c:v>
                </c:pt>
                <c:pt idx="1464">
                  <c:v>5.0567751750349998E-3</c:v>
                </c:pt>
                <c:pt idx="1465">
                  <c:v>4.9735871143639088E-3</c:v>
                </c:pt>
                <c:pt idx="1466">
                  <c:v>1.670468132942915E-3</c:v>
                </c:pt>
                <c:pt idx="1467">
                  <c:v>8.078988641500473E-3</c:v>
                </c:pt>
                <c:pt idx="1468">
                  <c:v>7.8393043950200081E-3</c:v>
                </c:pt>
                <c:pt idx="1469">
                  <c:v>1.0060216300189495E-2</c:v>
                </c:pt>
                <c:pt idx="1470">
                  <c:v>4.4289631769061089E-3</c:v>
                </c:pt>
                <c:pt idx="1471">
                  <c:v>2.790483646094799E-3</c:v>
                </c:pt>
                <c:pt idx="1472">
                  <c:v>-1.0836729779839516E-4</c:v>
                </c:pt>
                <c:pt idx="1473">
                  <c:v>8.0370716750621796E-4</c:v>
                </c:pt>
                <c:pt idx="1474">
                  <c:v>2.078828401863575E-3</c:v>
                </c:pt>
                <c:pt idx="1475">
                  <c:v>-5.7884305715560913E-4</c:v>
                </c:pt>
                <c:pt idx="1476">
                  <c:v>-2.1351946052163839E-3</c:v>
                </c:pt>
                <c:pt idx="1477">
                  <c:v>-4.6739773824810982E-3</c:v>
                </c:pt>
                <c:pt idx="1478">
                  <c:v>-1.9072191789746284E-3</c:v>
                </c:pt>
                <c:pt idx="1479">
                  <c:v>-1.6737277619540691E-3</c:v>
                </c:pt>
                <c:pt idx="1480">
                  <c:v>-2.399971941486001E-3</c:v>
                </c:pt>
                <c:pt idx="1481">
                  <c:v>-1.7707124352455139E-3</c:v>
                </c:pt>
                <c:pt idx="1482">
                  <c:v>3.8008866831660271E-3</c:v>
                </c:pt>
                <c:pt idx="1483">
                  <c:v>3.9727194234728813E-3</c:v>
                </c:pt>
                <c:pt idx="1484">
                  <c:v>7.3450803756713867E-3</c:v>
                </c:pt>
                <c:pt idx="1485">
                  <c:v>1.4475051313638687E-2</c:v>
                </c:pt>
                <c:pt idx="1486">
                  <c:v>1.5116607770323753E-2</c:v>
                </c:pt>
                <c:pt idx="1487">
                  <c:v>1.8408592790365219E-2</c:v>
                </c:pt>
                <c:pt idx="1488">
                  <c:v>1.5225580893456936E-2</c:v>
                </c:pt>
                <c:pt idx="1489">
                  <c:v>1.2911031022667885E-2</c:v>
                </c:pt>
                <c:pt idx="1490">
                  <c:v>1.0426567867398262E-2</c:v>
                </c:pt>
                <c:pt idx="1491">
                  <c:v>8.6521077901124954E-3</c:v>
                </c:pt>
                <c:pt idx="1492">
                  <c:v>9.6401404589414597E-3</c:v>
                </c:pt>
                <c:pt idx="1493">
                  <c:v>1.5719544142484665E-2</c:v>
                </c:pt>
                <c:pt idx="1494">
                  <c:v>1.6080137342214584E-2</c:v>
                </c:pt>
                <c:pt idx="1495">
                  <c:v>1.5603220090270042E-2</c:v>
                </c:pt>
                <c:pt idx="1496">
                  <c:v>2.485344372689724E-2</c:v>
                </c:pt>
                <c:pt idx="1497">
                  <c:v>2.6565322652459145E-2</c:v>
                </c:pt>
                <c:pt idx="1498">
                  <c:v>2.8996257111430168E-2</c:v>
                </c:pt>
                <c:pt idx="1499">
                  <c:v>2.753913402557373E-2</c:v>
                </c:pt>
              </c:numCache>
            </c:numRef>
          </c:yVal>
          <c:smooth val="0"/>
          <c:extLst>
            <c:ext xmlns:c16="http://schemas.microsoft.com/office/drawing/2014/chart" uri="{C3380CC4-5D6E-409C-BE32-E72D297353CC}">
              <c16:uniqueId val="{00000008-8B0B-408C-8643-8790FE39F7E6}"/>
            </c:ext>
          </c:extLst>
        </c:ser>
        <c:dLbls>
          <c:showLegendKey val="0"/>
          <c:showVal val="0"/>
          <c:showCatName val="0"/>
          <c:showSerName val="0"/>
          <c:showPercent val="0"/>
          <c:showBubbleSize val="0"/>
        </c:dLbls>
        <c:axId val="906600808"/>
        <c:axId val="906603104"/>
      </c:scatterChart>
      <c:valAx>
        <c:axId val="906600808"/>
        <c:scaling>
          <c:orientation val="minMax"/>
          <c:max val="14"/>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Time</a:t>
                </a:r>
                <a:r>
                  <a:rPr lang="en-US" sz="2400" baseline="0" dirty="0"/>
                  <a:t> (s)</a:t>
                </a:r>
                <a:endParaRPr lang="en-US" sz="2400" dirty="0"/>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906603104"/>
        <c:crosses val="autoZero"/>
        <c:crossBetween val="midCat"/>
      </c:valAx>
      <c:valAx>
        <c:axId val="906603104"/>
        <c:scaling>
          <c:orientation val="minMax"/>
          <c:min val="-12"/>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Angular Velocity (rad/s)</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90660080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lt1"/>
    </a:solid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964081544601445"/>
          <c:y val="3.1119183094813877E-2"/>
          <c:w val="0.78997766831657457"/>
          <c:h val="0.83191248539188078"/>
        </c:manualLayout>
      </c:layout>
      <c:scatterChart>
        <c:scatterStyle val="lineMarker"/>
        <c:varyColors val="0"/>
        <c:ser>
          <c:idx val="0"/>
          <c:order val="0"/>
          <c:tx>
            <c:strRef>
              <c:f>Gyroscope!$D$1</c:f>
              <c:strCache>
                <c:ptCount val="1"/>
                <c:pt idx="0">
                  <c:v>z-Axis Angular Velocity (rad/s)</c:v>
                </c:pt>
              </c:strCache>
            </c:strRef>
          </c:tx>
          <c:spPr>
            <a:ln w="19050" cap="rnd">
              <a:noFill/>
              <a:round/>
            </a:ln>
            <a:effectLst/>
          </c:spPr>
          <c:marker>
            <c:symbol val="circle"/>
            <c:size val="5"/>
            <c:spPr>
              <a:solidFill>
                <a:schemeClr val="accent1"/>
              </a:solidFill>
              <a:ln w="9525">
                <a:solidFill>
                  <a:schemeClr val="accent1"/>
                </a:solidFill>
              </a:ln>
              <a:effectLst/>
            </c:spPr>
          </c:marker>
          <c:xVal>
            <c:numRef>
              <c:f>Gyroscope!$A$2:$A$1501</c:f>
              <c:numCache>
                <c:formatCode>General</c:formatCode>
                <c:ptCount val="1500"/>
                <c:pt idx="0">
                  <c:v>1.0001583345001563E-2</c:v>
                </c:pt>
                <c:pt idx="1">
                  <c:v>2.0000583346700296E-2</c:v>
                </c:pt>
                <c:pt idx="2">
                  <c:v>2.9999583348399028E-2</c:v>
                </c:pt>
                <c:pt idx="3">
                  <c:v>3.9998583350097761E-2</c:v>
                </c:pt>
                <c:pt idx="4">
                  <c:v>4.9998583359410986E-2</c:v>
                </c:pt>
                <c:pt idx="5">
                  <c:v>5.9997583332005888E-2</c:v>
                </c:pt>
                <c:pt idx="6">
                  <c:v>6.9996583333704621E-2</c:v>
                </c:pt>
                <c:pt idx="7">
                  <c:v>7.9996583343017846E-2</c:v>
                </c:pt>
                <c:pt idx="8">
                  <c:v>8.9995583344716579E-2</c:v>
                </c:pt>
                <c:pt idx="9">
                  <c:v>9.9994583346415311E-2</c:v>
                </c:pt>
                <c:pt idx="10">
                  <c:v>0.10999358334811404</c:v>
                </c:pt>
                <c:pt idx="11">
                  <c:v>0.11999287499929778</c:v>
                </c:pt>
                <c:pt idx="12">
                  <c:v>0.12999187500099652</c:v>
                </c:pt>
                <c:pt idx="13">
                  <c:v>0.13999087500269525</c:v>
                </c:pt>
                <c:pt idx="14">
                  <c:v>0.14999087501200847</c:v>
                </c:pt>
                <c:pt idx="15">
                  <c:v>0.15998987501370721</c:v>
                </c:pt>
                <c:pt idx="16">
                  <c:v>0.16998887501540594</c:v>
                </c:pt>
                <c:pt idx="17">
                  <c:v>0.17998787501710467</c:v>
                </c:pt>
                <c:pt idx="18">
                  <c:v>0.18998787499731407</c:v>
                </c:pt>
                <c:pt idx="19">
                  <c:v>0.1999868749990128</c:v>
                </c:pt>
                <c:pt idx="20">
                  <c:v>0.20998587500071153</c:v>
                </c:pt>
                <c:pt idx="21">
                  <c:v>0.21998587501002476</c:v>
                </c:pt>
                <c:pt idx="22">
                  <c:v>0.22998487501172349</c:v>
                </c:pt>
                <c:pt idx="23">
                  <c:v>0.23998387501342222</c:v>
                </c:pt>
                <c:pt idx="24">
                  <c:v>0.24998287501512095</c:v>
                </c:pt>
                <c:pt idx="25">
                  <c:v>0.25998287502443418</c:v>
                </c:pt>
                <c:pt idx="26">
                  <c:v>0.26998187499702908</c:v>
                </c:pt>
                <c:pt idx="27">
                  <c:v>0.27998087499872781</c:v>
                </c:pt>
                <c:pt idx="28">
                  <c:v>0.28998087500804104</c:v>
                </c:pt>
                <c:pt idx="29">
                  <c:v>0.29997987500973977</c:v>
                </c:pt>
                <c:pt idx="30">
                  <c:v>0.3099788750114385</c:v>
                </c:pt>
                <c:pt idx="31">
                  <c:v>0.31997787501313724</c:v>
                </c:pt>
                <c:pt idx="32">
                  <c:v>0.32997787502245046</c:v>
                </c:pt>
                <c:pt idx="33">
                  <c:v>0.33997687502414919</c:v>
                </c:pt>
                <c:pt idx="34">
                  <c:v>0.34997587502584793</c:v>
                </c:pt>
                <c:pt idx="35">
                  <c:v>0.35997587500605732</c:v>
                </c:pt>
                <c:pt idx="36">
                  <c:v>0.36997487500775605</c:v>
                </c:pt>
                <c:pt idx="37">
                  <c:v>0.37997387500945479</c:v>
                </c:pt>
                <c:pt idx="38">
                  <c:v>0.38997287501115352</c:v>
                </c:pt>
                <c:pt idx="39">
                  <c:v>0.39997287502046674</c:v>
                </c:pt>
                <c:pt idx="40">
                  <c:v>0.40997187502216548</c:v>
                </c:pt>
                <c:pt idx="41">
                  <c:v>0.41997087502386421</c:v>
                </c:pt>
                <c:pt idx="42">
                  <c:v>0.4299708750040736</c:v>
                </c:pt>
                <c:pt idx="43">
                  <c:v>0.43996987500577234</c:v>
                </c:pt>
                <c:pt idx="44">
                  <c:v>0.44996887500747107</c:v>
                </c:pt>
                <c:pt idx="45">
                  <c:v>0.4599678750091698</c:v>
                </c:pt>
                <c:pt idx="46">
                  <c:v>0.46996787501848303</c:v>
                </c:pt>
                <c:pt idx="47">
                  <c:v>0.47996687502018176</c:v>
                </c:pt>
                <c:pt idx="48">
                  <c:v>0.48996587502188049</c:v>
                </c:pt>
                <c:pt idx="49">
                  <c:v>0.49996587500208989</c:v>
                </c:pt>
                <c:pt idx="50">
                  <c:v>0.50996487500378862</c:v>
                </c:pt>
                <c:pt idx="51">
                  <c:v>0.51996387500548735</c:v>
                </c:pt>
                <c:pt idx="52">
                  <c:v>0.52996287500718608</c:v>
                </c:pt>
                <c:pt idx="53">
                  <c:v>0.53996287501649931</c:v>
                </c:pt>
                <c:pt idx="54">
                  <c:v>0.54996187501819804</c:v>
                </c:pt>
                <c:pt idx="55">
                  <c:v>0.55996087501989678</c:v>
                </c:pt>
                <c:pt idx="56">
                  <c:v>0.56996087500010617</c:v>
                </c:pt>
                <c:pt idx="57">
                  <c:v>0.5799598750018049</c:v>
                </c:pt>
                <c:pt idx="58">
                  <c:v>0.58995887500350364</c:v>
                </c:pt>
                <c:pt idx="59">
                  <c:v>0.59995787500520237</c:v>
                </c:pt>
                <c:pt idx="60">
                  <c:v>0.60995787501451559</c:v>
                </c:pt>
                <c:pt idx="61">
                  <c:v>0.61995687501621433</c:v>
                </c:pt>
                <c:pt idx="62">
                  <c:v>0.62995587501791306</c:v>
                </c:pt>
                <c:pt idx="63">
                  <c:v>0.63995587499812245</c:v>
                </c:pt>
                <c:pt idx="64">
                  <c:v>0.64995487499982119</c:v>
                </c:pt>
                <c:pt idx="65">
                  <c:v>0.65995387500151992</c:v>
                </c:pt>
                <c:pt idx="66">
                  <c:v>0.66995287500321865</c:v>
                </c:pt>
                <c:pt idx="67">
                  <c:v>0.67995287501253188</c:v>
                </c:pt>
                <c:pt idx="68">
                  <c:v>0.68995187501423061</c:v>
                </c:pt>
                <c:pt idx="69">
                  <c:v>0.69995087501592934</c:v>
                </c:pt>
                <c:pt idx="70">
                  <c:v>0.70995087502524257</c:v>
                </c:pt>
                <c:pt idx="71">
                  <c:v>0.71994987499783747</c:v>
                </c:pt>
                <c:pt idx="72">
                  <c:v>0.7299488749995362</c:v>
                </c:pt>
                <c:pt idx="73">
                  <c:v>0.73994787500123493</c:v>
                </c:pt>
                <c:pt idx="74">
                  <c:v>0.74994787501054816</c:v>
                </c:pt>
                <c:pt idx="75">
                  <c:v>0.75994687501224689</c:v>
                </c:pt>
                <c:pt idx="76">
                  <c:v>0.76994587501394562</c:v>
                </c:pt>
                <c:pt idx="77">
                  <c:v>0.77994587502325885</c:v>
                </c:pt>
                <c:pt idx="78">
                  <c:v>0.78994487502495758</c:v>
                </c:pt>
                <c:pt idx="79">
                  <c:v>0.79994387499755248</c:v>
                </c:pt>
                <c:pt idx="80">
                  <c:v>0.80994287499925122</c:v>
                </c:pt>
                <c:pt idx="81">
                  <c:v>0.81994287500856444</c:v>
                </c:pt>
                <c:pt idx="82">
                  <c:v>0.82994187501026317</c:v>
                </c:pt>
                <c:pt idx="83">
                  <c:v>0.83994087501196191</c:v>
                </c:pt>
                <c:pt idx="84">
                  <c:v>0.84994087502127513</c:v>
                </c:pt>
                <c:pt idx="85">
                  <c:v>0.85993987502297387</c:v>
                </c:pt>
                <c:pt idx="86">
                  <c:v>0.8699388750246726</c:v>
                </c:pt>
                <c:pt idx="87">
                  <c:v>0.8799378749972675</c:v>
                </c:pt>
                <c:pt idx="88">
                  <c:v>0.88993787500658073</c:v>
                </c:pt>
                <c:pt idx="89">
                  <c:v>0.89993687500827946</c:v>
                </c:pt>
                <c:pt idx="90">
                  <c:v>0.90993587500997819</c:v>
                </c:pt>
                <c:pt idx="91">
                  <c:v>0.91993587501929142</c:v>
                </c:pt>
                <c:pt idx="92">
                  <c:v>0.92993487502099015</c:v>
                </c:pt>
                <c:pt idx="93">
                  <c:v>0.93993387502268888</c:v>
                </c:pt>
                <c:pt idx="94">
                  <c:v>0.94993287502438761</c:v>
                </c:pt>
                <c:pt idx="95">
                  <c:v>0.95993287500459701</c:v>
                </c:pt>
                <c:pt idx="96">
                  <c:v>0.96993187500629574</c:v>
                </c:pt>
                <c:pt idx="97">
                  <c:v>0.97993087500799447</c:v>
                </c:pt>
                <c:pt idx="98">
                  <c:v>0.9899308750173077</c:v>
                </c:pt>
                <c:pt idx="99">
                  <c:v>0.99992987501900643</c:v>
                </c:pt>
                <c:pt idx="100">
                  <c:v>1.0099288750207052</c:v>
                </c:pt>
                <c:pt idx="101">
                  <c:v>1.0199278750224039</c:v>
                </c:pt>
                <c:pt idx="102">
                  <c:v>1.0299278750026133</c:v>
                </c:pt>
                <c:pt idx="103">
                  <c:v>1.039926875004312</c:v>
                </c:pt>
                <c:pt idx="104">
                  <c:v>1.0499258750060108</c:v>
                </c:pt>
                <c:pt idx="105">
                  <c:v>1.059925875015324</c:v>
                </c:pt>
                <c:pt idx="106">
                  <c:v>1.0699248750170227</c:v>
                </c:pt>
                <c:pt idx="107">
                  <c:v>1.0799238750187214</c:v>
                </c:pt>
                <c:pt idx="108">
                  <c:v>1.0899238749989308</c:v>
                </c:pt>
                <c:pt idx="109">
                  <c:v>1.0999228750006296</c:v>
                </c:pt>
                <c:pt idx="110">
                  <c:v>1.1099218750023283</c:v>
                </c:pt>
                <c:pt idx="111">
                  <c:v>1.1199217083340045</c:v>
                </c:pt>
                <c:pt idx="112">
                  <c:v>1.1299217083433177</c:v>
                </c:pt>
                <c:pt idx="113">
                  <c:v>1.1399207083450165</c:v>
                </c:pt>
                <c:pt idx="114">
                  <c:v>1.1499197083467152</c:v>
                </c:pt>
                <c:pt idx="115">
                  <c:v>1.1599197083560284</c:v>
                </c:pt>
                <c:pt idx="116">
                  <c:v>1.1699187083577272</c:v>
                </c:pt>
                <c:pt idx="117">
                  <c:v>1.1799177083594259</c:v>
                </c:pt>
                <c:pt idx="118">
                  <c:v>1.1899167083320208</c:v>
                </c:pt>
                <c:pt idx="119">
                  <c:v>1.199916708341334</c:v>
                </c:pt>
                <c:pt idx="120">
                  <c:v>1.2099157083430327</c:v>
                </c:pt>
                <c:pt idx="121">
                  <c:v>1.2199147083447315</c:v>
                </c:pt>
                <c:pt idx="122">
                  <c:v>1.2299147083540447</c:v>
                </c:pt>
                <c:pt idx="123">
                  <c:v>1.2399137083557434</c:v>
                </c:pt>
                <c:pt idx="124">
                  <c:v>1.2499127083574422</c:v>
                </c:pt>
                <c:pt idx="125">
                  <c:v>1.2599117083591409</c:v>
                </c:pt>
                <c:pt idx="126">
                  <c:v>1.2699117083393503</c:v>
                </c:pt>
                <c:pt idx="127">
                  <c:v>1.279910708341049</c:v>
                </c:pt>
                <c:pt idx="128">
                  <c:v>1.2899097083427478</c:v>
                </c:pt>
                <c:pt idx="129">
                  <c:v>1.299909708352061</c:v>
                </c:pt>
                <c:pt idx="130">
                  <c:v>1.3099087083537597</c:v>
                </c:pt>
                <c:pt idx="131">
                  <c:v>1.3199077083554585</c:v>
                </c:pt>
                <c:pt idx="132">
                  <c:v>1.3299067083571572</c:v>
                </c:pt>
                <c:pt idx="133">
                  <c:v>1.3399067083373666</c:v>
                </c:pt>
                <c:pt idx="134">
                  <c:v>1.3499057083390653</c:v>
                </c:pt>
                <c:pt idx="135">
                  <c:v>1.359904708340764</c:v>
                </c:pt>
                <c:pt idx="136">
                  <c:v>1.3699047083500773</c:v>
                </c:pt>
                <c:pt idx="137">
                  <c:v>1.379903708351776</c:v>
                </c:pt>
                <c:pt idx="138">
                  <c:v>1.3899027083534747</c:v>
                </c:pt>
                <c:pt idx="139">
                  <c:v>1.3999027083336841</c:v>
                </c:pt>
                <c:pt idx="140">
                  <c:v>1.4099017083353829</c:v>
                </c:pt>
                <c:pt idx="141">
                  <c:v>1.4199007083370816</c:v>
                </c:pt>
                <c:pt idx="142">
                  <c:v>1.4298997083387803</c:v>
                </c:pt>
                <c:pt idx="143">
                  <c:v>1.4398997083480936</c:v>
                </c:pt>
                <c:pt idx="144">
                  <c:v>1.4498987083497923</c:v>
                </c:pt>
                <c:pt idx="145">
                  <c:v>1.459897708351491</c:v>
                </c:pt>
                <c:pt idx="146">
                  <c:v>1.4698977083317004</c:v>
                </c:pt>
                <c:pt idx="147">
                  <c:v>1.4798967083333991</c:v>
                </c:pt>
                <c:pt idx="148">
                  <c:v>1.4898957083350979</c:v>
                </c:pt>
                <c:pt idx="149">
                  <c:v>1.4998947083367966</c:v>
                </c:pt>
                <c:pt idx="150">
                  <c:v>1.5098947083461098</c:v>
                </c:pt>
                <c:pt idx="151">
                  <c:v>1.5198937083478086</c:v>
                </c:pt>
                <c:pt idx="152">
                  <c:v>1.5298927083495073</c:v>
                </c:pt>
                <c:pt idx="153">
                  <c:v>1.5398927083588205</c:v>
                </c:pt>
                <c:pt idx="154">
                  <c:v>1.5498917083314154</c:v>
                </c:pt>
                <c:pt idx="155">
                  <c:v>1.5598907083331142</c:v>
                </c:pt>
                <c:pt idx="156">
                  <c:v>1.5698897083348129</c:v>
                </c:pt>
                <c:pt idx="157">
                  <c:v>1.5798897083441261</c:v>
                </c:pt>
                <c:pt idx="158">
                  <c:v>1.5898887083458249</c:v>
                </c:pt>
                <c:pt idx="159">
                  <c:v>1.5998877083475236</c:v>
                </c:pt>
                <c:pt idx="160">
                  <c:v>1.6098877083568368</c:v>
                </c:pt>
                <c:pt idx="161">
                  <c:v>1.6198867083585355</c:v>
                </c:pt>
                <c:pt idx="162">
                  <c:v>1.6298857083311304</c:v>
                </c:pt>
                <c:pt idx="163">
                  <c:v>1.6398857083404437</c:v>
                </c:pt>
                <c:pt idx="164">
                  <c:v>1.6498847083421424</c:v>
                </c:pt>
                <c:pt idx="165">
                  <c:v>1.6598837083438411</c:v>
                </c:pt>
                <c:pt idx="166">
                  <c:v>1.6698827083455399</c:v>
                </c:pt>
                <c:pt idx="167">
                  <c:v>1.6798827083548531</c:v>
                </c:pt>
                <c:pt idx="168">
                  <c:v>1.6898817083565518</c:v>
                </c:pt>
                <c:pt idx="169">
                  <c:v>1.6998807083582506</c:v>
                </c:pt>
                <c:pt idx="170">
                  <c:v>1.70988070833846</c:v>
                </c:pt>
                <c:pt idx="171">
                  <c:v>1.7198797083401587</c:v>
                </c:pt>
                <c:pt idx="172">
                  <c:v>1.7298787083418574</c:v>
                </c:pt>
                <c:pt idx="173">
                  <c:v>1.7398777083435562</c:v>
                </c:pt>
                <c:pt idx="174">
                  <c:v>1.7498777083528694</c:v>
                </c:pt>
                <c:pt idx="175">
                  <c:v>1.7598767083545681</c:v>
                </c:pt>
                <c:pt idx="176">
                  <c:v>1.7698757083562668</c:v>
                </c:pt>
                <c:pt idx="177">
                  <c:v>1.7798757083364762</c:v>
                </c:pt>
                <c:pt idx="178">
                  <c:v>1.789874708338175</c:v>
                </c:pt>
                <c:pt idx="179">
                  <c:v>1.7998737083398737</c:v>
                </c:pt>
                <c:pt idx="180">
                  <c:v>1.8098727083415724</c:v>
                </c:pt>
                <c:pt idx="181">
                  <c:v>1.8198727083508857</c:v>
                </c:pt>
                <c:pt idx="182">
                  <c:v>1.8298717083525844</c:v>
                </c:pt>
                <c:pt idx="183">
                  <c:v>1.8398707083542831</c:v>
                </c:pt>
                <c:pt idx="184">
                  <c:v>1.8498707083344925</c:v>
                </c:pt>
                <c:pt idx="185">
                  <c:v>1.8598697083361913</c:v>
                </c:pt>
                <c:pt idx="186">
                  <c:v>1.86986870833789</c:v>
                </c:pt>
                <c:pt idx="187">
                  <c:v>1.8798687083472032</c:v>
                </c:pt>
                <c:pt idx="188">
                  <c:v>1.8898677083489019</c:v>
                </c:pt>
                <c:pt idx="189">
                  <c:v>1.8998667083506007</c:v>
                </c:pt>
                <c:pt idx="190">
                  <c:v>1.9098657083522994</c:v>
                </c:pt>
                <c:pt idx="191">
                  <c:v>1.9198657083325088</c:v>
                </c:pt>
                <c:pt idx="192">
                  <c:v>1.9298647083342075</c:v>
                </c:pt>
                <c:pt idx="193">
                  <c:v>1.9398637083359063</c:v>
                </c:pt>
                <c:pt idx="194">
                  <c:v>1.9498637083452195</c:v>
                </c:pt>
                <c:pt idx="195">
                  <c:v>1.9598627083469182</c:v>
                </c:pt>
                <c:pt idx="196">
                  <c:v>1.969861708348617</c:v>
                </c:pt>
                <c:pt idx="197">
                  <c:v>1.9798607083503157</c:v>
                </c:pt>
                <c:pt idx="198">
                  <c:v>1.9898607083305251</c:v>
                </c:pt>
                <c:pt idx="199">
                  <c:v>1.9998597083322238</c:v>
                </c:pt>
                <c:pt idx="200">
                  <c:v>2.0098587083339226</c:v>
                </c:pt>
                <c:pt idx="201">
                  <c:v>2.0198587083432358</c:v>
                </c:pt>
                <c:pt idx="202">
                  <c:v>2.0298577083449345</c:v>
                </c:pt>
                <c:pt idx="203">
                  <c:v>2.0398567083466332</c:v>
                </c:pt>
                <c:pt idx="204">
                  <c:v>2.0498567083559465</c:v>
                </c:pt>
                <c:pt idx="205">
                  <c:v>2.0598557083576452</c:v>
                </c:pt>
                <c:pt idx="206">
                  <c:v>2.0698547083593439</c:v>
                </c:pt>
                <c:pt idx="207">
                  <c:v>2.0798537083319388</c:v>
                </c:pt>
                <c:pt idx="208">
                  <c:v>2.0898537083412521</c:v>
                </c:pt>
                <c:pt idx="209">
                  <c:v>2.0998527083429508</c:v>
                </c:pt>
                <c:pt idx="210">
                  <c:v>2.1098517083446495</c:v>
                </c:pt>
                <c:pt idx="211">
                  <c:v>2.1198515833530109</c:v>
                </c:pt>
                <c:pt idx="212">
                  <c:v>2.1298505833547097</c:v>
                </c:pt>
                <c:pt idx="213">
                  <c:v>2.1398495833564084</c:v>
                </c:pt>
                <c:pt idx="214">
                  <c:v>2.1498495833366178</c:v>
                </c:pt>
                <c:pt idx="215">
                  <c:v>2.1598485833383165</c:v>
                </c:pt>
                <c:pt idx="216">
                  <c:v>2.1698475833400153</c:v>
                </c:pt>
                <c:pt idx="217">
                  <c:v>2.179846583341714</c:v>
                </c:pt>
                <c:pt idx="218">
                  <c:v>2.1898465833510272</c:v>
                </c:pt>
                <c:pt idx="219">
                  <c:v>2.199845583352726</c:v>
                </c:pt>
                <c:pt idx="220">
                  <c:v>2.2098445833544247</c:v>
                </c:pt>
                <c:pt idx="221">
                  <c:v>2.2198445833346341</c:v>
                </c:pt>
                <c:pt idx="222">
                  <c:v>2.2298435833363328</c:v>
                </c:pt>
                <c:pt idx="223">
                  <c:v>2.2398425833380315</c:v>
                </c:pt>
                <c:pt idx="224">
                  <c:v>2.2498425833473448</c:v>
                </c:pt>
                <c:pt idx="225">
                  <c:v>2.2598415833490435</c:v>
                </c:pt>
                <c:pt idx="226">
                  <c:v>2.2698405833507422</c:v>
                </c:pt>
                <c:pt idx="227">
                  <c:v>2.279839583352441</c:v>
                </c:pt>
                <c:pt idx="228">
                  <c:v>2.2898395833326504</c:v>
                </c:pt>
                <c:pt idx="229">
                  <c:v>2.2998385833343491</c:v>
                </c:pt>
                <c:pt idx="230">
                  <c:v>2.3098375833360478</c:v>
                </c:pt>
                <c:pt idx="231">
                  <c:v>2.3198375833453611</c:v>
                </c:pt>
                <c:pt idx="232">
                  <c:v>2.3298365833470598</c:v>
                </c:pt>
                <c:pt idx="233">
                  <c:v>2.3398355833487585</c:v>
                </c:pt>
                <c:pt idx="234">
                  <c:v>2.3498345833504573</c:v>
                </c:pt>
                <c:pt idx="235">
                  <c:v>2.3598345833306666</c:v>
                </c:pt>
                <c:pt idx="236">
                  <c:v>2.3698335833323654</c:v>
                </c:pt>
                <c:pt idx="237">
                  <c:v>2.3798325833340641</c:v>
                </c:pt>
                <c:pt idx="238">
                  <c:v>2.3898325833433773</c:v>
                </c:pt>
                <c:pt idx="239">
                  <c:v>2.3998315833450761</c:v>
                </c:pt>
                <c:pt idx="240">
                  <c:v>2.4098305833467748</c:v>
                </c:pt>
                <c:pt idx="241">
                  <c:v>2.419830583356088</c:v>
                </c:pt>
                <c:pt idx="242">
                  <c:v>2.4298295833577868</c:v>
                </c:pt>
                <c:pt idx="243">
                  <c:v>2.4398285833303817</c:v>
                </c:pt>
                <c:pt idx="244">
                  <c:v>2.4498275833320804</c:v>
                </c:pt>
                <c:pt idx="245">
                  <c:v>2.4598275833413936</c:v>
                </c:pt>
                <c:pt idx="246">
                  <c:v>2.4698265833430924</c:v>
                </c:pt>
                <c:pt idx="247">
                  <c:v>2.4798255833447911</c:v>
                </c:pt>
                <c:pt idx="248">
                  <c:v>2.4898255833541043</c:v>
                </c:pt>
                <c:pt idx="249">
                  <c:v>2.499824583355803</c:v>
                </c:pt>
                <c:pt idx="250">
                  <c:v>2.5098235833575018</c:v>
                </c:pt>
                <c:pt idx="251">
                  <c:v>2.5198235833377112</c:v>
                </c:pt>
                <c:pt idx="252">
                  <c:v>2.5298225833394099</c:v>
                </c:pt>
                <c:pt idx="253">
                  <c:v>2.5398215833411086</c:v>
                </c:pt>
                <c:pt idx="254">
                  <c:v>2.5498205833428074</c:v>
                </c:pt>
                <c:pt idx="255">
                  <c:v>2.5598205833521206</c:v>
                </c:pt>
                <c:pt idx="256">
                  <c:v>2.5698195833538193</c:v>
                </c:pt>
                <c:pt idx="257">
                  <c:v>2.5798185833555181</c:v>
                </c:pt>
                <c:pt idx="258">
                  <c:v>2.5898185833357275</c:v>
                </c:pt>
                <c:pt idx="259">
                  <c:v>2.5998175833374262</c:v>
                </c:pt>
                <c:pt idx="260">
                  <c:v>2.6098165833391249</c:v>
                </c:pt>
                <c:pt idx="261">
                  <c:v>2.6198165833484381</c:v>
                </c:pt>
                <c:pt idx="262">
                  <c:v>2.6298155833501369</c:v>
                </c:pt>
                <c:pt idx="263">
                  <c:v>2.6398145833518356</c:v>
                </c:pt>
                <c:pt idx="264">
                  <c:v>2.6498135833535343</c:v>
                </c:pt>
                <c:pt idx="265">
                  <c:v>2.6598135833337437</c:v>
                </c:pt>
                <c:pt idx="266">
                  <c:v>2.6698125833354425</c:v>
                </c:pt>
                <c:pt idx="267">
                  <c:v>2.6798115833371412</c:v>
                </c:pt>
                <c:pt idx="268">
                  <c:v>2.6898115833464544</c:v>
                </c:pt>
                <c:pt idx="269">
                  <c:v>2.6998105833481532</c:v>
                </c:pt>
                <c:pt idx="270">
                  <c:v>2.7098095833498519</c:v>
                </c:pt>
                <c:pt idx="271">
                  <c:v>2.7198095833591651</c:v>
                </c:pt>
                <c:pt idx="272">
                  <c:v>2.72980858333176</c:v>
                </c:pt>
                <c:pt idx="273">
                  <c:v>2.7398075833334588</c:v>
                </c:pt>
                <c:pt idx="274">
                  <c:v>2.7498065833351575</c:v>
                </c:pt>
                <c:pt idx="275">
                  <c:v>2.7598065833444707</c:v>
                </c:pt>
                <c:pt idx="276">
                  <c:v>2.7698055833461694</c:v>
                </c:pt>
                <c:pt idx="277">
                  <c:v>2.7798045833478682</c:v>
                </c:pt>
                <c:pt idx="278">
                  <c:v>2.7898045833571814</c:v>
                </c:pt>
                <c:pt idx="279">
                  <c:v>2.7998035833588801</c:v>
                </c:pt>
                <c:pt idx="280">
                  <c:v>2.809802583331475</c:v>
                </c:pt>
                <c:pt idx="281">
                  <c:v>2.8198015833331738</c:v>
                </c:pt>
                <c:pt idx="282">
                  <c:v>2.829801583342487</c:v>
                </c:pt>
                <c:pt idx="283">
                  <c:v>2.8398005833441857</c:v>
                </c:pt>
                <c:pt idx="284">
                  <c:v>2.8497995833458845</c:v>
                </c:pt>
                <c:pt idx="285">
                  <c:v>2.8597995833551977</c:v>
                </c:pt>
                <c:pt idx="286">
                  <c:v>2.8697985833568964</c:v>
                </c:pt>
                <c:pt idx="287">
                  <c:v>2.8797975833585951</c:v>
                </c:pt>
                <c:pt idx="288">
                  <c:v>2.8897975833388045</c:v>
                </c:pt>
                <c:pt idx="289">
                  <c:v>2.8997965833405033</c:v>
                </c:pt>
                <c:pt idx="290">
                  <c:v>2.909795583342202</c:v>
                </c:pt>
                <c:pt idx="291">
                  <c:v>2.9197945833439007</c:v>
                </c:pt>
                <c:pt idx="292">
                  <c:v>2.929794583353214</c:v>
                </c:pt>
                <c:pt idx="293">
                  <c:v>2.9397935833549127</c:v>
                </c:pt>
                <c:pt idx="294">
                  <c:v>2.9497925833566114</c:v>
                </c:pt>
                <c:pt idx="295">
                  <c:v>2.9597925833368208</c:v>
                </c:pt>
                <c:pt idx="296">
                  <c:v>2.9697915833385196</c:v>
                </c:pt>
                <c:pt idx="297">
                  <c:v>2.9797905833402183</c:v>
                </c:pt>
                <c:pt idx="298">
                  <c:v>2.9897905833495315</c:v>
                </c:pt>
                <c:pt idx="299">
                  <c:v>2.9997895833512302</c:v>
                </c:pt>
                <c:pt idx="300">
                  <c:v>3.009788583352929</c:v>
                </c:pt>
                <c:pt idx="301">
                  <c:v>3.0197885833331384</c:v>
                </c:pt>
                <c:pt idx="302">
                  <c:v>3.0297875833348371</c:v>
                </c:pt>
                <c:pt idx="303">
                  <c:v>3.0397865833365358</c:v>
                </c:pt>
                <c:pt idx="304">
                  <c:v>3.0497855833382346</c:v>
                </c:pt>
                <c:pt idx="305">
                  <c:v>3.0597855833475478</c:v>
                </c:pt>
                <c:pt idx="306">
                  <c:v>3.0697845833492465</c:v>
                </c:pt>
                <c:pt idx="307">
                  <c:v>3.0797835833509453</c:v>
                </c:pt>
                <c:pt idx="308">
                  <c:v>3.0897835833311547</c:v>
                </c:pt>
                <c:pt idx="309">
                  <c:v>3.0997825833328534</c:v>
                </c:pt>
                <c:pt idx="310">
                  <c:v>3.1097815833345521</c:v>
                </c:pt>
                <c:pt idx="311">
                  <c:v>3.1197800833324436</c:v>
                </c:pt>
                <c:pt idx="312">
                  <c:v>3.1297800833417568</c:v>
                </c:pt>
                <c:pt idx="313">
                  <c:v>3.1397790833434556</c:v>
                </c:pt>
                <c:pt idx="314">
                  <c:v>3.1497780833451543</c:v>
                </c:pt>
                <c:pt idx="315">
                  <c:v>3.1597780833544675</c:v>
                </c:pt>
                <c:pt idx="316">
                  <c:v>3.1697770833561663</c:v>
                </c:pt>
                <c:pt idx="317">
                  <c:v>3.179776083357865</c:v>
                </c:pt>
                <c:pt idx="318">
                  <c:v>3.1897760833380744</c:v>
                </c:pt>
                <c:pt idx="319">
                  <c:v>3.1997750833397731</c:v>
                </c:pt>
                <c:pt idx="320">
                  <c:v>3.2097740833414719</c:v>
                </c:pt>
                <c:pt idx="321">
                  <c:v>3.2197740833507851</c:v>
                </c:pt>
                <c:pt idx="322">
                  <c:v>3.2297730833524838</c:v>
                </c:pt>
                <c:pt idx="323">
                  <c:v>3.2397720833541825</c:v>
                </c:pt>
                <c:pt idx="324">
                  <c:v>3.2497710833558813</c:v>
                </c:pt>
                <c:pt idx="325">
                  <c:v>3.2597710833360907</c:v>
                </c:pt>
                <c:pt idx="326">
                  <c:v>3.2697700833377894</c:v>
                </c:pt>
                <c:pt idx="327">
                  <c:v>3.2797690833394881</c:v>
                </c:pt>
                <c:pt idx="328">
                  <c:v>3.2897690833488014</c:v>
                </c:pt>
                <c:pt idx="329">
                  <c:v>3.2997680833505001</c:v>
                </c:pt>
                <c:pt idx="330">
                  <c:v>3.3097670833521988</c:v>
                </c:pt>
                <c:pt idx="331">
                  <c:v>3.3197660833538976</c:v>
                </c:pt>
                <c:pt idx="332">
                  <c:v>3.329766083334107</c:v>
                </c:pt>
                <c:pt idx="333">
                  <c:v>3.3397650833358057</c:v>
                </c:pt>
                <c:pt idx="334">
                  <c:v>3.3497640833375044</c:v>
                </c:pt>
                <c:pt idx="335">
                  <c:v>3.3597640833468176</c:v>
                </c:pt>
                <c:pt idx="336">
                  <c:v>3.3697630833485164</c:v>
                </c:pt>
                <c:pt idx="337">
                  <c:v>3.3797620833502151</c:v>
                </c:pt>
                <c:pt idx="338">
                  <c:v>3.3897620833304245</c:v>
                </c:pt>
                <c:pt idx="339">
                  <c:v>3.3997610833321232</c:v>
                </c:pt>
                <c:pt idx="340">
                  <c:v>3.409760083333822</c:v>
                </c:pt>
                <c:pt idx="341">
                  <c:v>3.4197600833431352</c:v>
                </c:pt>
                <c:pt idx="342">
                  <c:v>3.4297590833448339</c:v>
                </c:pt>
                <c:pt idx="343">
                  <c:v>3.4397580833465327</c:v>
                </c:pt>
                <c:pt idx="344">
                  <c:v>3.4497570833482314</c:v>
                </c:pt>
                <c:pt idx="345">
                  <c:v>3.4597570833575446</c:v>
                </c:pt>
                <c:pt idx="346">
                  <c:v>3.4697560833592433</c:v>
                </c:pt>
                <c:pt idx="347">
                  <c:v>3.4797550833318383</c:v>
                </c:pt>
                <c:pt idx="348">
                  <c:v>3.4897550833411515</c:v>
                </c:pt>
                <c:pt idx="349">
                  <c:v>3.4997540833428502</c:v>
                </c:pt>
                <c:pt idx="350">
                  <c:v>3.5097530833445489</c:v>
                </c:pt>
                <c:pt idx="351">
                  <c:v>3.5197530833538622</c:v>
                </c:pt>
                <c:pt idx="352">
                  <c:v>3.5297520833555609</c:v>
                </c:pt>
                <c:pt idx="353">
                  <c:v>3.5397510833572596</c:v>
                </c:pt>
                <c:pt idx="354">
                  <c:v>3.5497500833589584</c:v>
                </c:pt>
                <c:pt idx="355">
                  <c:v>3.5597500833391678</c:v>
                </c:pt>
                <c:pt idx="356">
                  <c:v>3.5697490833408665</c:v>
                </c:pt>
                <c:pt idx="357">
                  <c:v>3.5797480833425652</c:v>
                </c:pt>
                <c:pt idx="358">
                  <c:v>3.5897480833518784</c:v>
                </c:pt>
                <c:pt idx="359">
                  <c:v>3.5997470833535772</c:v>
                </c:pt>
                <c:pt idx="360">
                  <c:v>3.6097460833552759</c:v>
                </c:pt>
                <c:pt idx="361">
                  <c:v>3.6197460833354853</c:v>
                </c:pt>
                <c:pt idx="362">
                  <c:v>3.629745083337184</c:v>
                </c:pt>
                <c:pt idx="363">
                  <c:v>3.6397440833388828</c:v>
                </c:pt>
                <c:pt idx="364">
                  <c:v>3.6497430833405815</c:v>
                </c:pt>
                <c:pt idx="365">
                  <c:v>3.6597430833498947</c:v>
                </c:pt>
                <c:pt idx="366">
                  <c:v>3.6697420833515935</c:v>
                </c:pt>
                <c:pt idx="367">
                  <c:v>3.6797410833532922</c:v>
                </c:pt>
                <c:pt idx="368">
                  <c:v>3.6897410833335016</c:v>
                </c:pt>
                <c:pt idx="369">
                  <c:v>3.6997400833352003</c:v>
                </c:pt>
                <c:pt idx="370">
                  <c:v>3.7097390833368991</c:v>
                </c:pt>
                <c:pt idx="371">
                  <c:v>3.7197390833462123</c:v>
                </c:pt>
                <c:pt idx="372">
                  <c:v>3.729738083347911</c:v>
                </c:pt>
                <c:pt idx="373">
                  <c:v>3.7397370833496097</c:v>
                </c:pt>
                <c:pt idx="374">
                  <c:v>3.749737083358923</c:v>
                </c:pt>
                <c:pt idx="375">
                  <c:v>3.7597360833315179</c:v>
                </c:pt>
                <c:pt idx="376">
                  <c:v>3.7697350833332166</c:v>
                </c:pt>
                <c:pt idx="377">
                  <c:v>3.7797340833349153</c:v>
                </c:pt>
                <c:pt idx="378">
                  <c:v>3.7897340833442286</c:v>
                </c:pt>
                <c:pt idx="379">
                  <c:v>3.7997330833459273</c:v>
                </c:pt>
                <c:pt idx="380">
                  <c:v>3.809732083347626</c:v>
                </c:pt>
                <c:pt idx="381">
                  <c:v>3.8197320833569393</c:v>
                </c:pt>
                <c:pt idx="382">
                  <c:v>3.829731083358638</c:v>
                </c:pt>
                <c:pt idx="383">
                  <c:v>3.8397300833312329</c:v>
                </c:pt>
                <c:pt idx="384">
                  <c:v>3.8497300833405461</c:v>
                </c:pt>
                <c:pt idx="385">
                  <c:v>3.8597290833422448</c:v>
                </c:pt>
                <c:pt idx="386">
                  <c:v>3.8697280833439436</c:v>
                </c:pt>
                <c:pt idx="387">
                  <c:v>3.8797270833456423</c:v>
                </c:pt>
                <c:pt idx="388">
                  <c:v>3.8897270833549555</c:v>
                </c:pt>
                <c:pt idx="389">
                  <c:v>3.8997260833566543</c:v>
                </c:pt>
                <c:pt idx="390">
                  <c:v>3.909725083358353</c:v>
                </c:pt>
                <c:pt idx="391">
                  <c:v>3.9197250833385624</c:v>
                </c:pt>
                <c:pt idx="392">
                  <c:v>3.9297240833402611</c:v>
                </c:pt>
                <c:pt idx="393">
                  <c:v>3.9397230833419599</c:v>
                </c:pt>
                <c:pt idx="394">
                  <c:v>3.9497230833512731</c:v>
                </c:pt>
                <c:pt idx="395">
                  <c:v>3.9597220833529718</c:v>
                </c:pt>
                <c:pt idx="396">
                  <c:v>3.9697210833546706</c:v>
                </c:pt>
                <c:pt idx="397">
                  <c:v>3.9797210833348799</c:v>
                </c:pt>
                <c:pt idx="398">
                  <c:v>3.9897200833365787</c:v>
                </c:pt>
                <c:pt idx="399">
                  <c:v>3.9997190833382774</c:v>
                </c:pt>
                <c:pt idx="400">
                  <c:v>4.0097180833399761</c:v>
                </c:pt>
                <c:pt idx="401">
                  <c:v>4.0197180833492894</c:v>
                </c:pt>
                <c:pt idx="402">
                  <c:v>4.0297170833509881</c:v>
                </c:pt>
                <c:pt idx="403">
                  <c:v>4.0397160833526868</c:v>
                </c:pt>
                <c:pt idx="404">
                  <c:v>4.0497160833328962</c:v>
                </c:pt>
                <c:pt idx="405">
                  <c:v>4.059715083334595</c:v>
                </c:pt>
                <c:pt idx="406">
                  <c:v>4.0697140833362937</c:v>
                </c:pt>
                <c:pt idx="407">
                  <c:v>4.0797140833456069</c:v>
                </c:pt>
                <c:pt idx="408">
                  <c:v>4.0897130833473057</c:v>
                </c:pt>
                <c:pt idx="409">
                  <c:v>4.0997120833490044</c:v>
                </c:pt>
                <c:pt idx="410">
                  <c:v>4.1097110833507031</c:v>
                </c:pt>
                <c:pt idx="411">
                  <c:v>4.119711458333768</c:v>
                </c:pt>
                <c:pt idx="412">
                  <c:v>4.1297104583354667</c:v>
                </c:pt>
                <c:pt idx="413">
                  <c:v>4.1397094583371654</c:v>
                </c:pt>
                <c:pt idx="414">
                  <c:v>4.1497094583464786</c:v>
                </c:pt>
                <c:pt idx="415">
                  <c:v>4.1597084583481774</c:v>
                </c:pt>
                <c:pt idx="416">
                  <c:v>4.1697074583498761</c:v>
                </c:pt>
                <c:pt idx="417">
                  <c:v>4.1797074583591893</c:v>
                </c:pt>
                <c:pt idx="418">
                  <c:v>4.1897064583317842</c:v>
                </c:pt>
                <c:pt idx="419">
                  <c:v>4.199705458333483</c:v>
                </c:pt>
                <c:pt idx="420">
                  <c:v>4.2097054583427962</c:v>
                </c:pt>
                <c:pt idx="421">
                  <c:v>4.2197044583444949</c:v>
                </c:pt>
                <c:pt idx="422">
                  <c:v>4.2297034583461937</c:v>
                </c:pt>
                <c:pt idx="423">
                  <c:v>4.2397024583478924</c:v>
                </c:pt>
                <c:pt idx="424">
                  <c:v>4.2497024583572056</c:v>
                </c:pt>
                <c:pt idx="425">
                  <c:v>4.2597014583589043</c:v>
                </c:pt>
                <c:pt idx="426">
                  <c:v>4.2697004583314992</c:v>
                </c:pt>
                <c:pt idx="427">
                  <c:v>4.2797004583408125</c:v>
                </c:pt>
                <c:pt idx="428">
                  <c:v>4.2896994583425112</c:v>
                </c:pt>
                <c:pt idx="429">
                  <c:v>4.2996984583442099</c:v>
                </c:pt>
                <c:pt idx="430">
                  <c:v>4.3096984583535232</c:v>
                </c:pt>
                <c:pt idx="431">
                  <c:v>4.3196974583552219</c:v>
                </c:pt>
                <c:pt idx="432">
                  <c:v>4.3296964583569206</c:v>
                </c:pt>
                <c:pt idx="433">
                  <c:v>4.3396954583586194</c:v>
                </c:pt>
                <c:pt idx="434">
                  <c:v>4.3496954583388288</c:v>
                </c:pt>
                <c:pt idx="435">
                  <c:v>4.3596944583405275</c:v>
                </c:pt>
                <c:pt idx="436">
                  <c:v>4.3696934583422262</c:v>
                </c:pt>
                <c:pt idx="437">
                  <c:v>4.3796934583515394</c:v>
                </c:pt>
                <c:pt idx="438">
                  <c:v>4.3896924583532382</c:v>
                </c:pt>
                <c:pt idx="439">
                  <c:v>4.3996914583549369</c:v>
                </c:pt>
                <c:pt idx="440">
                  <c:v>4.4096914583351463</c:v>
                </c:pt>
                <c:pt idx="441">
                  <c:v>4.419690458336845</c:v>
                </c:pt>
                <c:pt idx="442">
                  <c:v>4.4296894583385438</c:v>
                </c:pt>
                <c:pt idx="443">
                  <c:v>4.439689458347857</c:v>
                </c:pt>
                <c:pt idx="444">
                  <c:v>4.4496884583495557</c:v>
                </c:pt>
                <c:pt idx="445">
                  <c:v>4.4596874583512545</c:v>
                </c:pt>
                <c:pt idx="446">
                  <c:v>4.4696864583529532</c:v>
                </c:pt>
                <c:pt idx="447">
                  <c:v>4.4796864583331626</c:v>
                </c:pt>
                <c:pt idx="448">
                  <c:v>4.4896854583348613</c:v>
                </c:pt>
                <c:pt idx="449">
                  <c:v>4.4996844583365601</c:v>
                </c:pt>
                <c:pt idx="450">
                  <c:v>4.5096844583458733</c:v>
                </c:pt>
                <c:pt idx="451">
                  <c:v>4.519683458347572</c:v>
                </c:pt>
                <c:pt idx="452">
                  <c:v>4.5296824583492707</c:v>
                </c:pt>
                <c:pt idx="453">
                  <c:v>4.539682458358584</c:v>
                </c:pt>
                <c:pt idx="454">
                  <c:v>4.5496814583311789</c:v>
                </c:pt>
                <c:pt idx="455">
                  <c:v>4.5596804583328776</c:v>
                </c:pt>
                <c:pt idx="456">
                  <c:v>4.5696794583345763</c:v>
                </c:pt>
                <c:pt idx="457">
                  <c:v>4.5796794583438896</c:v>
                </c:pt>
                <c:pt idx="458">
                  <c:v>4.5896784583455883</c:v>
                </c:pt>
                <c:pt idx="459">
                  <c:v>4.599677458347287</c:v>
                </c:pt>
                <c:pt idx="460">
                  <c:v>4.6096774583566003</c:v>
                </c:pt>
                <c:pt idx="461">
                  <c:v>4.619676458358299</c:v>
                </c:pt>
                <c:pt idx="462">
                  <c:v>4.6296754583308939</c:v>
                </c:pt>
                <c:pt idx="463">
                  <c:v>4.6396754583402071</c:v>
                </c:pt>
                <c:pt idx="464">
                  <c:v>4.6496744583419058</c:v>
                </c:pt>
                <c:pt idx="465">
                  <c:v>4.6596734583436046</c:v>
                </c:pt>
                <c:pt idx="466">
                  <c:v>4.6696734583529178</c:v>
                </c:pt>
                <c:pt idx="467">
                  <c:v>4.6796724583546165</c:v>
                </c:pt>
                <c:pt idx="468">
                  <c:v>4.6896714583563153</c:v>
                </c:pt>
                <c:pt idx="469">
                  <c:v>4.699670458358014</c:v>
                </c:pt>
                <c:pt idx="470">
                  <c:v>4.7096704583382234</c:v>
                </c:pt>
                <c:pt idx="471">
                  <c:v>4.7196694583399221</c:v>
                </c:pt>
                <c:pt idx="472">
                  <c:v>4.7296684583416209</c:v>
                </c:pt>
                <c:pt idx="473">
                  <c:v>4.7396684583509341</c:v>
                </c:pt>
                <c:pt idx="474">
                  <c:v>4.7496674583526328</c:v>
                </c:pt>
                <c:pt idx="475">
                  <c:v>4.7596664583543316</c:v>
                </c:pt>
                <c:pt idx="476">
                  <c:v>4.7696664583345409</c:v>
                </c:pt>
                <c:pt idx="477">
                  <c:v>4.7796654583362397</c:v>
                </c:pt>
                <c:pt idx="478">
                  <c:v>4.7896644583379384</c:v>
                </c:pt>
                <c:pt idx="479">
                  <c:v>4.7996644583472516</c:v>
                </c:pt>
                <c:pt idx="480">
                  <c:v>4.8096634583489504</c:v>
                </c:pt>
                <c:pt idx="481">
                  <c:v>4.8196624583506491</c:v>
                </c:pt>
                <c:pt idx="482">
                  <c:v>4.8296614583523478</c:v>
                </c:pt>
                <c:pt idx="483">
                  <c:v>4.8396614583325572</c:v>
                </c:pt>
                <c:pt idx="484">
                  <c:v>4.849660458334256</c:v>
                </c:pt>
                <c:pt idx="485">
                  <c:v>4.8596594583359547</c:v>
                </c:pt>
                <c:pt idx="486">
                  <c:v>4.8696594583452679</c:v>
                </c:pt>
                <c:pt idx="487">
                  <c:v>4.8796584583469667</c:v>
                </c:pt>
                <c:pt idx="488">
                  <c:v>4.8896574583486654</c:v>
                </c:pt>
                <c:pt idx="489">
                  <c:v>4.8996574583579786</c:v>
                </c:pt>
                <c:pt idx="490">
                  <c:v>4.9096564583305735</c:v>
                </c:pt>
                <c:pt idx="491">
                  <c:v>4.9196554583322722</c:v>
                </c:pt>
                <c:pt idx="492">
                  <c:v>4.9296554583415855</c:v>
                </c:pt>
                <c:pt idx="493">
                  <c:v>4.9396544583432842</c:v>
                </c:pt>
                <c:pt idx="494">
                  <c:v>4.9496534583449829</c:v>
                </c:pt>
                <c:pt idx="495">
                  <c:v>4.9596524583466817</c:v>
                </c:pt>
                <c:pt idx="496">
                  <c:v>4.9696524583559949</c:v>
                </c:pt>
                <c:pt idx="497">
                  <c:v>4.9796514583576936</c:v>
                </c:pt>
                <c:pt idx="498">
                  <c:v>4.9896504583593924</c:v>
                </c:pt>
                <c:pt idx="499">
                  <c:v>4.9996504583396018</c:v>
                </c:pt>
                <c:pt idx="500">
                  <c:v>5.0096494583413005</c:v>
                </c:pt>
                <c:pt idx="501">
                  <c:v>5.0196484583429992</c:v>
                </c:pt>
                <c:pt idx="502">
                  <c:v>5.0296484583523124</c:v>
                </c:pt>
                <c:pt idx="503">
                  <c:v>5.0396474583540112</c:v>
                </c:pt>
                <c:pt idx="504">
                  <c:v>5.0496464583557099</c:v>
                </c:pt>
                <c:pt idx="505">
                  <c:v>5.0596464583359193</c:v>
                </c:pt>
                <c:pt idx="506">
                  <c:v>5.069645458337618</c:v>
                </c:pt>
                <c:pt idx="507">
                  <c:v>5.0796444583393168</c:v>
                </c:pt>
                <c:pt idx="508">
                  <c:v>5.0896434583410155</c:v>
                </c:pt>
                <c:pt idx="509">
                  <c:v>5.0996434583503287</c:v>
                </c:pt>
                <c:pt idx="510">
                  <c:v>5.1096424583520275</c:v>
                </c:pt>
                <c:pt idx="511">
                  <c:v>5.1196418333565816</c:v>
                </c:pt>
                <c:pt idx="512">
                  <c:v>5.129641833336791</c:v>
                </c:pt>
                <c:pt idx="513">
                  <c:v>5.1396408333384898</c:v>
                </c:pt>
                <c:pt idx="514">
                  <c:v>5.1496398333401885</c:v>
                </c:pt>
                <c:pt idx="515">
                  <c:v>5.1596398333495017</c:v>
                </c:pt>
                <c:pt idx="516">
                  <c:v>5.1696388333512004</c:v>
                </c:pt>
                <c:pt idx="517">
                  <c:v>5.1796378333528992</c:v>
                </c:pt>
                <c:pt idx="518">
                  <c:v>5.1896378333331086</c:v>
                </c:pt>
                <c:pt idx="519">
                  <c:v>5.1996368333348073</c:v>
                </c:pt>
                <c:pt idx="520">
                  <c:v>5.209635833336506</c:v>
                </c:pt>
                <c:pt idx="521">
                  <c:v>5.2196348333382048</c:v>
                </c:pt>
                <c:pt idx="522">
                  <c:v>5.229634833347518</c:v>
                </c:pt>
                <c:pt idx="523">
                  <c:v>5.2396338333492167</c:v>
                </c:pt>
                <c:pt idx="524">
                  <c:v>5.2496328333509155</c:v>
                </c:pt>
                <c:pt idx="525">
                  <c:v>5.2596328333311249</c:v>
                </c:pt>
                <c:pt idx="526">
                  <c:v>5.2696318333328236</c:v>
                </c:pt>
                <c:pt idx="527">
                  <c:v>5.2796308333345223</c:v>
                </c:pt>
                <c:pt idx="528">
                  <c:v>5.2896308333438355</c:v>
                </c:pt>
                <c:pt idx="529">
                  <c:v>5.2996298333455343</c:v>
                </c:pt>
                <c:pt idx="530">
                  <c:v>5.309628833347233</c:v>
                </c:pt>
                <c:pt idx="531">
                  <c:v>5.3196288333565462</c:v>
                </c:pt>
                <c:pt idx="532">
                  <c:v>5.329627833358245</c:v>
                </c:pt>
                <c:pt idx="533">
                  <c:v>5.3396268333308399</c:v>
                </c:pt>
                <c:pt idx="534">
                  <c:v>5.3496268333401531</c:v>
                </c:pt>
                <c:pt idx="535">
                  <c:v>5.3596258333418518</c:v>
                </c:pt>
                <c:pt idx="536">
                  <c:v>5.3696248333435506</c:v>
                </c:pt>
                <c:pt idx="537">
                  <c:v>5.3796238333452493</c:v>
                </c:pt>
                <c:pt idx="538">
                  <c:v>5.3896238333545625</c:v>
                </c:pt>
                <c:pt idx="539">
                  <c:v>5.3996228333562613</c:v>
                </c:pt>
                <c:pt idx="540">
                  <c:v>5.40962183335796</c:v>
                </c:pt>
                <c:pt idx="541">
                  <c:v>5.4196218333381694</c:v>
                </c:pt>
                <c:pt idx="542">
                  <c:v>5.4296208333398681</c:v>
                </c:pt>
                <c:pt idx="543">
                  <c:v>5.4396198333415668</c:v>
                </c:pt>
                <c:pt idx="544">
                  <c:v>5.4496198333508801</c:v>
                </c:pt>
                <c:pt idx="545">
                  <c:v>5.4596188333525788</c:v>
                </c:pt>
                <c:pt idx="546">
                  <c:v>5.4696178333542775</c:v>
                </c:pt>
                <c:pt idx="547">
                  <c:v>5.4796178333344869</c:v>
                </c:pt>
                <c:pt idx="548">
                  <c:v>5.4896168333361857</c:v>
                </c:pt>
                <c:pt idx="549">
                  <c:v>5.4996158333378844</c:v>
                </c:pt>
                <c:pt idx="550">
                  <c:v>5.5096148333395831</c:v>
                </c:pt>
                <c:pt idx="551">
                  <c:v>5.5196148333488964</c:v>
                </c:pt>
                <c:pt idx="552">
                  <c:v>5.5296138333505951</c:v>
                </c:pt>
                <c:pt idx="553">
                  <c:v>5.5396128333522938</c:v>
                </c:pt>
                <c:pt idx="554">
                  <c:v>5.5496128333325032</c:v>
                </c:pt>
                <c:pt idx="555">
                  <c:v>5.5596118333342019</c:v>
                </c:pt>
                <c:pt idx="556">
                  <c:v>5.5696108333359007</c:v>
                </c:pt>
                <c:pt idx="557">
                  <c:v>5.5796108333452139</c:v>
                </c:pt>
                <c:pt idx="558">
                  <c:v>5.5896098333469126</c:v>
                </c:pt>
                <c:pt idx="559">
                  <c:v>5.5996088333486114</c:v>
                </c:pt>
                <c:pt idx="560">
                  <c:v>5.6096088333579246</c:v>
                </c:pt>
                <c:pt idx="561">
                  <c:v>5.6196078333305195</c:v>
                </c:pt>
                <c:pt idx="562">
                  <c:v>5.6296068333322182</c:v>
                </c:pt>
                <c:pt idx="563">
                  <c:v>5.639605833333917</c:v>
                </c:pt>
                <c:pt idx="564">
                  <c:v>5.6496058333432302</c:v>
                </c:pt>
                <c:pt idx="565">
                  <c:v>5.6596048333449289</c:v>
                </c:pt>
                <c:pt idx="566">
                  <c:v>5.6696038333466277</c:v>
                </c:pt>
                <c:pt idx="567">
                  <c:v>5.6796038333559409</c:v>
                </c:pt>
                <c:pt idx="568">
                  <c:v>5.6896028333576396</c:v>
                </c:pt>
                <c:pt idx="569">
                  <c:v>5.6996018333593383</c:v>
                </c:pt>
                <c:pt idx="570">
                  <c:v>5.7096018333395477</c:v>
                </c:pt>
                <c:pt idx="571">
                  <c:v>5.7196008333412465</c:v>
                </c:pt>
                <c:pt idx="572">
                  <c:v>5.7295998333429452</c:v>
                </c:pt>
                <c:pt idx="573">
                  <c:v>5.7395998333522584</c:v>
                </c:pt>
                <c:pt idx="574">
                  <c:v>5.7495988333539572</c:v>
                </c:pt>
                <c:pt idx="575">
                  <c:v>5.7595978333556559</c:v>
                </c:pt>
                <c:pt idx="576">
                  <c:v>5.7695968333573546</c:v>
                </c:pt>
                <c:pt idx="577">
                  <c:v>5.779596833337564</c:v>
                </c:pt>
                <c:pt idx="578">
                  <c:v>5.7895958333392628</c:v>
                </c:pt>
                <c:pt idx="579">
                  <c:v>5.7995948333409615</c:v>
                </c:pt>
                <c:pt idx="580">
                  <c:v>5.8095948333502747</c:v>
                </c:pt>
                <c:pt idx="581">
                  <c:v>5.8195938333519734</c:v>
                </c:pt>
                <c:pt idx="582">
                  <c:v>5.8295928333536722</c:v>
                </c:pt>
                <c:pt idx="583">
                  <c:v>5.8395928333338816</c:v>
                </c:pt>
                <c:pt idx="584">
                  <c:v>5.8495918333355803</c:v>
                </c:pt>
                <c:pt idx="585">
                  <c:v>5.859590833337279</c:v>
                </c:pt>
                <c:pt idx="586">
                  <c:v>5.8695908333465923</c:v>
                </c:pt>
                <c:pt idx="587">
                  <c:v>5.879589833348291</c:v>
                </c:pt>
                <c:pt idx="588">
                  <c:v>5.8895888333499897</c:v>
                </c:pt>
                <c:pt idx="589">
                  <c:v>5.899588833359303</c:v>
                </c:pt>
                <c:pt idx="590">
                  <c:v>5.9095878333318979</c:v>
                </c:pt>
                <c:pt idx="591">
                  <c:v>5.9195868333335966</c:v>
                </c:pt>
                <c:pt idx="592">
                  <c:v>5.9295858333352953</c:v>
                </c:pt>
                <c:pt idx="593">
                  <c:v>5.9395858333446085</c:v>
                </c:pt>
                <c:pt idx="594">
                  <c:v>5.9495848333463073</c:v>
                </c:pt>
                <c:pt idx="595">
                  <c:v>5.959583833348006</c:v>
                </c:pt>
                <c:pt idx="596">
                  <c:v>5.9695838333573192</c:v>
                </c:pt>
                <c:pt idx="597">
                  <c:v>5.979582833359018</c:v>
                </c:pt>
                <c:pt idx="598">
                  <c:v>5.9895818333316129</c:v>
                </c:pt>
                <c:pt idx="599">
                  <c:v>5.9995818333409261</c:v>
                </c:pt>
                <c:pt idx="600">
                  <c:v>6.0095808333426248</c:v>
                </c:pt>
                <c:pt idx="601">
                  <c:v>6.0195798333443236</c:v>
                </c:pt>
                <c:pt idx="602">
                  <c:v>6.0295798333536368</c:v>
                </c:pt>
                <c:pt idx="603">
                  <c:v>6.0395788333553355</c:v>
                </c:pt>
                <c:pt idx="604">
                  <c:v>6.0495778333570343</c:v>
                </c:pt>
                <c:pt idx="605">
                  <c:v>6.0595778333372436</c:v>
                </c:pt>
                <c:pt idx="606">
                  <c:v>6.0695768333389424</c:v>
                </c:pt>
                <c:pt idx="607">
                  <c:v>6.0795758333406411</c:v>
                </c:pt>
                <c:pt idx="608">
                  <c:v>6.0895748333423398</c:v>
                </c:pt>
                <c:pt idx="609">
                  <c:v>6.0995748333516531</c:v>
                </c:pt>
                <c:pt idx="610">
                  <c:v>6.1095738333533518</c:v>
                </c:pt>
                <c:pt idx="611">
                  <c:v>6.1195728333550505</c:v>
                </c:pt>
                <c:pt idx="612">
                  <c:v>6.1295728333352599</c:v>
                </c:pt>
                <c:pt idx="613">
                  <c:v>6.1395718333369587</c:v>
                </c:pt>
                <c:pt idx="614">
                  <c:v>6.1495708333386574</c:v>
                </c:pt>
                <c:pt idx="615">
                  <c:v>6.1595708333479706</c:v>
                </c:pt>
                <c:pt idx="616">
                  <c:v>6.1695698333496694</c:v>
                </c:pt>
                <c:pt idx="617">
                  <c:v>6.1795688333513681</c:v>
                </c:pt>
                <c:pt idx="618">
                  <c:v>6.1895688333315775</c:v>
                </c:pt>
                <c:pt idx="619">
                  <c:v>6.1995678333332762</c:v>
                </c:pt>
                <c:pt idx="620">
                  <c:v>6.2095668333349749</c:v>
                </c:pt>
                <c:pt idx="621">
                  <c:v>6.2195668333442882</c:v>
                </c:pt>
                <c:pt idx="622">
                  <c:v>6.2295658333459869</c:v>
                </c:pt>
                <c:pt idx="623">
                  <c:v>6.2395648333476856</c:v>
                </c:pt>
                <c:pt idx="624">
                  <c:v>6.2495638333493844</c:v>
                </c:pt>
                <c:pt idx="625">
                  <c:v>6.2595638333586976</c:v>
                </c:pt>
                <c:pt idx="626">
                  <c:v>6.2695628333312925</c:v>
                </c:pt>
                <c:pt idx="627">
                  <c:v>6.2795618333329912</c:v>
                </c:pt>
                <c:pt idx="628">
                  <c:v>6.2895618333423045</c:v>
                </c:pt>
                <c:pt idx="629">
                  <c:v>6.2995608333440032</c:v>
                </c:pt>
                <c:pt idx="630">
                  <c:v>6.3095598333457019</c:v>
                </c:pt>
                <c:pt idx="631">
                  <c:v>6.3195598333550151</c:v>
                </c:pt>
                <c:pt idx="632">
                  <c:v>6.3295588333567139</c:v>
                </c:pt>
                <c:pt idx="633">
                  <c:v>6.3395578333584126</c:v>
                </c:pt>
                <c:pt idx="634">
                  <c:v>6.349557833338622</c:v>
                </c:pt>
                <c:pt idx="635">
                  <c:v>6.3595568333403207</c:v>
                </c:pt>
                <c:pt idx="636">
                  <c:v>6.3695558333420195</c:v>
                </c:pt>
                <c:pt idx="637">
                  <c:v>6.3795558333513327</c:v>
                </c:pt>
                <c:pt idx="638">
                  <c:v>6.3895548333530314</c:v>
                </c:pt>
                <c:pt idx="639">
                  <c:v>6.3995538333547302</c:v>
                </c:pt>
                <c:pt idx="640">
                  <c:v>6.4095528333564289</c:v>
                </c:pt>
                <c:pt idx="641">
                  <c:v>6.4195528333366383</c:v>
                </c:pt>
                <c:pt idx="642">
                  <c:v>6.429551833338337</c:v>
                </c:pt>
                <c:pt idx="643">
                  <c:v>6.4395508333400358</c:v>
                </c:pt>
                <c:pt idx="644">
                  <c:v>6.449550833349349</c:v>
                </c:pt>
                <c:pt idx="645">
                  <c:v>6.4595498333510477</c:v>
                </c:pt>
                <c:pt idx="646">
                  <c:v>6.4695488333527464</c:v>
                </c:pt>
                <c:pt idx="647">
                  <c:v>6.4795488333329558</c:v>
                </c:pt>
                <c:pt idx="648">
                  <c:v>6.4895478333346546</c:v>
                </c:pt>
                <c:pt idx="649">
                  <c:v>6.4995468333363533</c:v>
                </c:pt>
                <c:pt idx="650">
                  <c:v>6.5095468333456665</c:v>
                </c:pt>
                <c:pt idx="651">
                  <c:v>6.5195458333473653</c:v>
                </c:pt>
                <c:pt idx="652">
                  <c:v>6.529544833349064</c:v>
                </c:pt>
                <c:pt idx="653">
                  <c:v>6.5395448333583772</c:v>
                </c:pt>
                <c:pt idx="654">
                  <c:v>6.5495438333309721</c:v>
                </c:pt>
                <c:pt idx="655">
                  <c:v>6.5595428333326709</c:v>
                </c:pt>
                <c:pt idx="656">
                  <c:v>6.5695418333343696</c:v>
                </c:pt>
                <c:pt idx="657">
                  <c:v>6.5795418333436828</c:v>
                </c:pt>
                <c:pt idx="658">
                  <c:v>6.5895408333453815</c:v>
                </c:pt>
                <c:pt idx="659">
                  <c:v>6.5995398333470803</c:v>
                </c:pt>
                <c:pt idx="660">
                  <c:v>6.6095398333563935</c:v>
                </c:pt>
                <c:pt idx="661">
                  <c:v>6.6195388333580922</c:v>
                </c:pt>
                <c:pt idx="662">
                  <c:v>6.6295378333306871</c:v>
                </c:pt>
                <c:pt idx="663">
                  <c:v>6.6395378333400004</c:v>
                </c:pt>
                <c:pt idx="664">
                  <c:v>6.6495368333416991</c:v>
                </c:pt>
                <c:pt idx="665">
                  <c:v>6.6595358333433978</c:v>
                </c:pt>
                <c:pt idx="666">
                  <c:v>6.6695358333527111</c:v>
                </c:pt>
                <c:pt idx="667">
                  <c:v>6.6795348333544098</c:v>
                </c:pt>
                <c:pt idx="668">
                  <c:v>6.6895338333561085</c:v>
                </c:pt>
                <c:pt idx="669">
                  <c:v>6.6995338333363179</c:v>
                </c:pt>
                <c:pt idx="670">
                  <c:v>6.7095328333380166</c:v>
                </c:pt>
                <c:pt idx="671">
                  <c:v>6.7195318333397154</c:v>
                </c:pt>
                <c:pt idx="672">
                  <c:v>6.7295308333414141</c:v>
                </c:pt>
                <c:pt idx="673">
                  <c:v>6.7395308333507273</c:v>
                </c:pt>
                <c:pt idx="674">
                  <c:v>6.7495298333524261</c:v>
                </c:pt>
                <c:pt idx="675">
                  <c:v>6.7595288333541248</c:v>
                </c:pt>
                <c:pt idx="676">
                  <c:v>6.7695288333343342</c:v>
                </c:pt>
                <c:pt idx="677">
                  <c:v>6.7795278333360329</c:v>
                </c:pt>
                <c:pt idx="678">
                  <c:v>6.7895268333377317</c:v>
                </c:pt>
                <c:pt idx="679">
                  <c:v>6.7995268333470449</c:v>
                </c:pt>
                <c:pt idx="680">
                  <c:v>6.8095258333487436</c:v>
                </c:pt>
                <c:pt idx="681">
                  <c:v>6.8195248333504423</c:v>
                </c:pt>
                <c:pt idx="682">
                  <c:v>6.8295248333306517</c:v>
                </c:pt>
                <c:pt idx="683">
                  <c:v>6.8395238333323505</c:v>
                </c:pt>
                <c:pt idx="684">
                  <c:v>6.8495228333340492</c:v>
                </c:pt>
                <c:pt idx="685">
                  <c:v>6.8595228333433624</c:v>
                </c:pt>
                <c:pt idx="686">
                  <c:v>6.8695218333450612</c:v>
                </c:pt>
                <c:pt idx="687">
                  <c:v>6.8795208333467599</c:v>
                </c:pt>
                <c:pt idx="688">
                  <c:v>6.8895198333484586</c:v>
                </c:pt>
                <c:pt idx="689">
                  <c:v>6.8995198333577719</c:v>
                </c:pt>
                <c:pt idx="690">
                  <c:v>6.9095188333303668</c:v>
                </c:pt>
                <c:pt idx="691">
                  <c:v>6.9195178333320655</c:v>
                </c:pt>
                <c:pt idx="692">
                  <c:v>6.9295178333413787</c:v>
                </c:pt>
                <c:pt idx="693">
                  <c:v>6.9395168333430775</c:v>
                </c:pt>
                <c:pt idx="694">
                  <c:v>6.9495158333447762</c:v>
                </c:pt>
                <c:pt idx="695">
                  <c:v>6.9595158333540894</c:v>
                </c:pt>
                <c:pt idx="696">
                  <c:v>6.9695148333557881</c:v>
                </c:pt>
                <c:pt idx="697">
                  <c:v>6.9795138333574869</c:v>
                </c:pt>
                <c:pt idx="698">
                  <c:v>6.9895138333376963</c:v>
                </c:pt>
                <c:pt idx="699">
                  <c:v>6.999512833339395</c:v>
                </c:pt>
                <c:pt idx="700">
                  <c:v>7.0095118333410937</c:v>
                </c:pt>
                <c:pt idx="701">
                  <c:v>7.019511833350407</c:v>
                </c:pt>
                <c:pt idx="702">
                  <c:v>7.0295108333521057</c:v>
                </c:pt>
                <c:pt idx="703">
                  <c:v>7.0395098333538044</c:v>
                </c:pt>
                <c:pt idx="704">
                  <c:v>7.0495098333340138</c:v>
                </c:pt>
                <c:pt idx="705">
                  <c:v>7.0595088333357126</c:v>
                </c:pt>
                <c:pt idx="706">
                  <c:v>7.0695078333374113</c:v>
                </c:pt>
                <c:pt idx="707">
                  <c:v>7.07950683333911</c:v>
                </c:pt>
                <c:pt idx="708">
                  <c:v>7.0895068333484232</c:v>
                </c:pt>
                <c:pt idx="709">
                  <c:v>7.099505833350122</c:v>
                </c:pt>
                <c:pt idx="710">
                  <c:v>7.1095048333518207</c:v>
                </c:pt>
                <c:pt idx="711">
                  <c:v>7.1195042500039563</c:v>
                </c:pt>
                <c:pt idx="712">
                  <c:v>7.129503250005655</c:v>
                </c:pt>
                <c:pt idx="713">
                  <c:v>7.1395022500073537</c:v>
                </c:pt>
                <c:pt idx="714">
                  <c:v>7.1495022500166669</c:v>
                </c:pt>
                <c:pt idx="715">
                  <c:v>7.1595012500183657</c:v>
                </c:pt>
                <c:pt idx="716">
                  <c:v>7.1695002500200644</c:v>
                </c:pt>
                <c:pt idx="717">
                  <c:v>7.1795002500002738</c:v>
                </c:pt>
                <c:pt idx="718">
                  <c:v>7.1894992500019725</c:v>
                </c:pt>
                <c:pt idx="719">
                  <c:v>7.1994982500036713</c:v>
                </c:pt>
                <c:pt idx="720">
                  <c:v>7.2094982500129845</c:v>
                </c:pt>
                <c:pt idx="721">
                  <c:v>7.2194972500146832</c:v>
                </c:pt>
                <c:pt idx="722">
                  <c:v>7.229496250016382</c:v>
                </c:pt>
                <c:pt idx="723">
                  <c:v>7.2394962500256952</c:v>
                </c:pt>
                <c:pt idx="724">
                  <c:v>7.2494952499982901</c:v>
                </c:pt>
                <c:pt idx="725">
                  <c:v>7.2594942499999888</c:v>
                </c:pt>
                <c:pt idx="726">
                  <c:v>7.269494250009302</c:v>
                </c:pt>
                <c:pt idx="727">
                  <c:v>7.2794932500110008</c:v>
                </c:pt>
                <c:pt idx="728">
                  <c:v>7.2894922500126995</c:v>
                </c:pt>
                <c:pt idx="729">
                  <c:v>7.2994912500143982</c:v>
                </c:pt>
                <c:pt idx="730">
                  <c:v>7.3094912500237115</c:v>
                </c:pt>
                <c:pt idx="731">
                  <c:v>7.3194902500254102</c:v>
                </c:pt>
                <c:pt idx="732">
                  <c:v>7.3294892499980051</c:v>
                </c:pt>
                <c:pt idx="733">
                  <c:v>7.3394892500073183</c:v>
                </c:pt>
                <c:pt idx="734">
                  <c:v>7.3494882500090171</c:v>
                </c:pt>
                <c:pt idx="735">
                  <c:v>7.3594872500107158</c:v>
                </c:pt>
                <c:pt idx="736">
                  <c:v>7.369487250020029</c:v>
                </c:pt>
                <c:pt idx="737">
                  <c:v>7.3794862500217278</c:v>
                </c:pt>
                <c:pt idx="738">
                  <c:v>7.3894852500234265</c:v>
                </c:pt>
                <c:pt idx="739">
                  <c:v>7.3994852500036359</c:v>
                </c:pt>
                <c:pt idx="740">
                  <c:v>7.4094842500053346</c:v>
                </c:pt>
                <c:pt idx="741">
                  <c:v>7.4194832500070333</c:v>
                </c:pt>
                <c:pt idx="742">
                  <c:v>7.4294832500163466</c:v>
                </c:pt>
                <c:pt idx="743">
                  <c:v>7.4394822500180453</c:v>
                </c:pt>
                <c:pt idx="744">
                  <c:v>7.449481250019744</c:v>
                </c:pt>
                <c:pt idx="745">
                  <c:v>7.4594812499999534</c:v>
                </c:pt>
                <c:pt idx="746">
                  <c:v>7.4694802500016522</c:v>
                </c:pt>
                <c:pt idx="747">
                  <c:v>7.4794792500033509</c:v>
                </c:pt>
                <c:pt idx="748">
                  <c:v>7.4894782500050496</c:v>
                </c:pt>
                <c:pt idx="749">
                  <c:v>7.4994782500143629</c:v>
                </c:pt>
                <c:pt idx="750">
                  <c:v>7.5094772500160616</c:v>
                </c:pt>
                <c:pt idx="751">
                  <c:v>7.5194762500177603</c:v>
                </c:pt>
                <c:pt idx="752">
                  <c:v>7.5294762499979697</c:v>
                </c:pt>
                <c:pt idx="753">
                  <c:v>7.5394752499996684</c:v>
                </c:pt>
                <c:pt idx="754">
                  <c:v>7.5494742500013672</c:v>
                </c:pt>
                <c:pt idx="755">
                  <c:v>7.5594742500106804</c:v>
                </c:pt>
                <c:pt idx="756">
                  <c:v>7.5694732500123791</c:v>
                </c:pt>
                <c:pt idx="757">
                  <c:v>7.5794722500140779</c:v>
                </c:pt>
                <c:pt idx="758">
                  <c:v>7.5894722500233911</c:v>
                </c:pt>
                <c:pt idx="759">
                  <c:v>7.5994712500250898</c:v>
                </c:pt>
                <c:pt idx="760">
                  <c:v>7.6094702499976847</c:v>
                </c:pt>
                <c:pt idx="761">
                  <c:v>7.619470250006998</c:v>
                </c:pt>
                <c:pt idx="762">
                  <c:v>7.6294692500086967</c:v>
                </c:pt>
                <c:pt idx="763">
                  <c:v>7.6394682500103954</c:v>
                </c:pt>
                <c:pt idx="764">
                  <c:v>7.6494672500120942</c:v>
                </c:pt>
                <c:pt idx="765">
                  <c:v>7.6594672500214074</c:v>
                </c:pt>
                <c:pt idx="766">
                  <c:v>7.6694662500231061</c:v>
                </c:pt>
                <c:pt idx="767">
                  <c:v>7.6794652500248048</c:v>
                </c:pt>
                <c:pt idx="768">
                  <c:v>7.6894652500050142</c:v>
                </c:pt>
                <c:pt idx="769">
                  <c:v>7.699464250006713</c:v>
                </c:pt>
                <c:pt idx="770">
                  <c:v>7.7094632500084117</c:v>
                </c:pt>
                <c:pt idx="771">
                  <c:v>7.7194632500177249</c:v>
                </c:pt>
                <c:pt idx="772">
                  <c:v>7.7294622500194237</c:v>
                </c:pt>
                <c:pt idx="773">
                  <c:v>7.7394612500211224</c:v>
                </c:pt>
                <c:pt idx="774">
                  <c:v>7.7494612500013318</c:v>
                </c:pt>
                <c:pt idx="775">
                  <c:v>7.7594602500030305</c:v>
                </c:pt>
                <c:pt idx="776">
                  <c:v>7.7694592500047293</c:v>
                </c:pt>
                <c:pt idx="777">
                  <c:v>7.7794592500140425</c:v>
                </c:pt>
                <c:pt idx="778">
                  <c:v>7.7894582500157412</c:v>
                </c:pt>
                <c:pt idx="779">
                  <c:v>7.7994572500174399</c:v>
                </c:pt>
                <c:pt idx="780">
                  <c:v>7.8094572499976493</c:v>
                </c:pt>
                <c:pt idx="781">
                  <c:v>7.8194562499993481</c:v>
                </c:pt>
                <c:pt idx="782">
                  <c:v>7.8294552500010468</c:v>
                </c:pt>
                <c:pt idx="783">
                  <c:v>7.83945525001036</c:v>
                </c:pt>
                <c:pt idx="784">
                  <c:v>7.8494542500120588</c:v>
                </c:pt>
                <c:pt idx="785">
                  <c:v>7.8594532500137575</c:v>
                </c:pt>
                <c:pt idx="786">
                  <c:v>7.8694522500154562</c:v>
                </c:pt>
                <c:pt idx="787">
                  <c:v>7.8794522500247695</c:v>
                </c:pt>
                <c:pt idx="788">
                  <c:v>7.8894512499973644</c:v>
                </c:pt>
                <c:pt idx="789">
                  <c:v>7.8994502499990631</c:v>
                </c:pt>
                <c:pt idx="790">
                  <c:v>7.9094502500083763</c:v>
                </c:pt>
                <c:pt idx="791">
                  <c:v>7.919449250010075</c:v>
                </c:pt>
                <c:pt idx="792">
                  <c:v>7.9294482500117738</c:v>
                </c:pt>
                <c:pt idx="793">
                  <c:v>7.939448250021087</c:v>
                </c:pt>
                <c:pt idx="794">
                  <c:v>7.9494472500227857</c:v>
                </c:pt>
                <c:pt idx="795">
                  <c:v>7.9594462500244845</c:v>
                </c:pt>
                <c:pt idx="796">
                  <c:v>7.9694462500046939</c:v>
                </c:pt>
                <c:pt idx="797">
                  <c:v>7.9794452500063926</c:v>
                </c:pt>
                <c:pt idx="798">
                  <c:v>7.9894442500080913</c:v>
                </c:pt>
                <c:pt idx="799">
                  <c:v>7.9994442500174046</c:v>
                </c:pt>
                <c:pt idx="800">
                  <c:v>8.0094432500191033</c:v>
                </c:pt>
                <c:pt idx="801">
                  <c:v>8.019442250020802</c:v>
                </c:pt>
                <c:pt idx="802">
                  <c:v>8.0294422500010114</c:v>
                </c:pt>
                <c:pt idx="803">
                  <c:v>8.0394412500027101</c:v>
                </c:pt>
                <c:pt idx="804">
                  <c:v>8.0494402500044089</c:v>
                </c:pt>
                <c:pt idx="805">
                  <c:v>8.0594402500137221</c:v>
                </c:pt>
                <c:pt idx="806">
                  <c:v>8.0694392500154208</c:v>
                </c:pt>
                <c:pt idx="807">
                  <c:v>8.0794382500171196</c:v>
                </c:pt>
                <c:pt idx="808">
                  <c:v>8.0894372500188183</c:v>
                </c:pt>
                <c:pt idx="809">
                  <c:v>8.0994372499990277</c:v>
                </c:pt>
                <c:pt idx="810">
                  <c:v>8.1094362500007264</c:v>
                </c:pt>
                <c:pt idx="811">
                  <c:v>8.119435833330499</c:v>
                </c:pt>
                <c:pt idx="812">
                  <c:v>8.1294358333398122</c:v>
                </c:pt>
                <c:pt idx="813">
                  <c:v>8.139434833341511</c:v>
                </c:pt>
                <c:pt idx="814">
                  <c:v>8.1494338333432097</c:v>
                </c:pt>
                <c:pt idx="815">
                  <c:v>8.1594338333525229</c:v>
                </c:pt>
                <c:pt idx="816">
                  <c:v>8.1694328333542217</c:v>
                </c:pt>
                <c:pt idx="817">
                  <c:v>8.1794318333559204</c:v>
                </c:pt>
                <c:pt idx="818">
                  <c:v>8.1894318333361298</c:v>
                </c:pt>
                <c:pt idx="819">
                  <c:v>8.1994308333378285</c:v>
                </c:pt>
                <c:pt idx="820">
                  <c:v>8.2094298333395272</c:v>
                </c:pt>
                <c:pt idx="821">
                  <c:v>8.2194298333488405</c:v>
                </c:pt>
                <c:pt idx="822">
                  <c:v>8.2294288333505392</c:v>
                </c:pt>
                <c:pt idx="823">
                  <c:v>8.2394278333522379</c:v>
                </c:pt>
                <c:pt idx="824">
                  <c:v>8.2494278333324473</c:v>
                </c:pt>
                <c:pt idx="825">
                  <c:v>8.2594268333341461</c:v>
                </c:pt>
                <c:pt idx="826">
                  <c:v>8.2694258333358448</c:v>
                </c:pt>
                <c:pt idx="827">
                  <c:v>8.279425833345158</c:v>
                </c:pt>
                <c:pt idx="828">
                  <c:v>8.2894248333468568</c:v>
                </c:pt>
                <c:pt idx="829">
                  <c:v>8.2994238333485555</c:v>
                </c:pt>
                <c:pt idx="830">
                  <c:v>8.3094228333502542</c:v>
                </c:pt>
                <c:pt idx="831">
                  <c:v>8.3194228333304636</c:v>
                </c:pt>
                <c:pt idx="832">
                  <c:v>8.3294218333321624</c:v>
                </c:pt>
                <c:pt idx="833">
                  <c:v>8.3394208333338611</c:v>
                </c:pt>
                <c:pt idx="834">
                  <c:v>8.3494208333431743</c:v>
                </c:pt>
                <c:pt idx="835">
                  <c:v>8.359419833344873</c:v>
                </c:pt>
                <c:pt idx="836">
                  <c:v>8.3694188333465718</c:v>
                </c:pt>
                <c:pt idx="837">
                  <c:v>8.379418833355885</c:v>
                </c:pt>
                <c:pt idx="838">
                  <c:v>8.3894178333575837</c:v>
                </c:pt>
                <c:pt idx="839">
                  <c:v>8.3994168333592825</c:v>
                </c:pt>
                <c:pt idx="840">
                  <c:v>8.4094168333394919</c:v>
                </c:pt>
                <c:pt idx="841">
                  <c:v>8.4194158333411906</c:v>
                </c:pt>
                <c:pt idx="842">
                  <c:v>8.4294148333428893</c:v>
                </c:pt>
                <c:pt idx="843">
                  <c:v>8.4394148333522025</c:v>
                </c:pt>
                <c:pt idx="844">
                  <c:v>8.4494138333539013</c:v>
                </c:pt>
                <c:pt idx="845">
                  <c:v>8.4594128333556</c:v>
                </c:pt>
                <c:pt idx="846">
                  <c:v>8.4694128333358094</c:v>
                </c:pt>
                <c:pt idx="847">
                  <c:v>8.4794118333375081</c:v>
                </c:pt>
                <c:pt idx="848">
                  <c:v>8.4894108333392069</c:v>
                </c:pt>
                <c:pt idx="849">
                  <c:v>8.4994108333485201</c:v>
                </c:pt>
                <c:pt idx="850">
                  <c:v>8.5094098333502188</c:v>
                </c:pt>
                <c:pt idx="851">
                  <c:v>8.5194088333519176</c:v>
                </c:pt>
                <c:pt idx="852">
                  <c:v>8.529408833332127</c:v>
                </c:pt>
                <c:pt idx="853">
                  <c:v>8.5394078333338257</c:v>
                </c:pt>
                <c:pt idx="854">
                  <c:v>8.5494068333355244</c:v>
                </c:pt>
                <c:pt idx="855">
                  <c:v>8.5594058333372232</c:v>
                </c:pt>
                <c:pt idx="856">
                  <c:v>8.5694058333465364</c:v>
                </c:pt>
                <c:pt idx="857">
                  <c:v>8.5794048333482351</c:v>
                </c:pt>
                <c:pt idx="858">
                  <c:v>8.5894038333499338</c:v>
                </c:pt>
                <c:pt idx="859">
                  <c:v>8.5994038333592471</c:v>
                </c:pt>
                <c:pt idx="860">
                  <c:v>8.609402833331842</c:v>
                </c:pt>
                <c:pt idx="861">
                  <c:v>8.6194018333335407</c:v>
                </c:pt>
                <c:pt idx="862">
                  <c:v>8.6294018333428539</c:v>
                </c:pt>
                <c:pt idx="863">
                  <c:v>8.6394008333445527</c:v>
                </c:pt>
                <c:pt idx="864">
                  <c:v>8.6493998333462514</c:v>
                </c:pt>
                <c:pt idx="865">
                  <c:v>8.6593998333555646</c:v>
                </c:pt>
                <c:pt idx="866">
                  <c:v>8.6693988333572634</c:v>
                </c:pt>
                <c:pt idx="867">
                  <c:v>8.6793978333589621</c:v>
                </c:pt>
                <c:pt idx="868">
                  <c:v>8.6893978333391715</c:v>
                </c:pt>
                <c:pt idx="869">
                  <c:v>8.6993968333408702</c:v>
                </c:pt>
                <c:pt idx="870">
                  <c:v>8.7093958333425689</c:v>
                </c:pt>
                <c:pt idx="871">
                  <c:v>8.7193958333518822</c:v>
                </c:pt>
                <c:pt idx="872">
                  <c:v>8.7293948333535809</c:v>
                </c:pt>
                <c:pt idx="873">
                  <c:v>8.7393938333552796</c:v>
                </c:pt>
                <c:pt idx="874">
                  <c:v>8.749393833335489</c:v>
                </c:pt>
                <c:pt idx="875">
                  <c:v>8.7593928333371878</c:v>
                </c:pt>
                <c:pt idx="876">
                  <c:v>8.7693918333388865</c:v>
                </c:pt>
                <c:pt idx="877">
                  <c:v>8.7793918333481997</c:v>
                </c:pt>
                <c:pt idx="878">
                  <c:v>8.7893908333498985</c:v>
                </c:pt>
                <c:pt idx="879">
                  <c:v>8.7993898333515972</c:v>
                </c:pt>
                <c:pt idx="880">
                  <c:v>8.8093888333532959</c:v>
                </c:pt>
                <c:pt idx="881">
                  <c:v>8.8193888333335053</c:v>
                </c:pt>
                <c:pt idx="882">
                  <c:v>8.829387833335204</c:v>
                </c:pt>
                <c:pt idx="883">
                  <c:v>8.8393868333369028</c:v>
                </c:pt>
                <c:pt idx="884">
                  <c:v>8.849386833346216</c:v>
                </c:pt>
                <c:pt idx="885">
                  <c:v>8.8593858333479147</c:v>
                </c:pt>
                <c:pt idx="886">
                  <c:v>8.8693848333496135</c:v>
                </c:pt>
                <c:pt idx="887">
                  <c:v>8.8793848333589267</c:v>
                </c:pt>
                <c:pt idx="888">
                  <c:v>8.8893838333315216</c:v>
                </c:pt>
                <c:pt idx="889">
                  <c:v>8.8993828333332203</c:v>
                </c:pt>
                <c:pt idx="890">
                  <c:v>8.9093828333425336</c:v>
                </c:pt>
                <c:pt idx="891">
                  <c:v>8.9193818333442323</c:v>
                </c:pt>
                <c:pt idx="892">
                  <c:v>8.929380833345931</c:v>
                </c:pt>
                <c:pt idx="893">
                  <c:v>8.9393808333552442</c:v>
                </c:pt>
                <c:pt idx="894">
                  <c:v>8.949379833356943</c:v>
                </c:pt>
                <c:pt idx="895">
                  <c:v>8.9593788333586417</c:v>
                </c:pt>
                <c:pt idx="896">
                  <c:v>8.9693788333388511</c:v>
                </c:pt>
                <c:pt idx="897">
                  <c:v>8.9793778333405498</c:v>
                </c:pt>
                <c:pt idx="898">
                  <c:v>8.9893768333422486</c:v>
                </c:pt>
                <c:pt idx="899">
                  <c:v>8.9993768333515618</c:v>
                </c:pt>
                <c:pt idx="900">
                  <c:v>9.0093758333532605</c:v>
                </c:pt>
                <c:pt idx="901">
                  <c:v>9.0193748333549593</c:v>
                </c:pt>
                <c:pt idx="902">
                  <c:v>9.0293748333351687</c:v>
                </c:pt>
                <c:pt idx="903">
                  <c:v>9.0393738333368674</c:v>
                </c:pt>
                <c:pt idx="904">
                  <c:v>9.0493728333385661</c:v>
                </c:pt>
                <c:pt idx="905">
                  <c:v>9.0593728333478794</c:v>
                </c:pt>
                <c:pt idx="906">
                  <c:v>9.0693718333495781</c:v>
                </c:pt>
                <c:pt idx="907">
                  <c:v>9.0793708333512768</c:v>
                </c:pt>
                <c:pt idx="908">
                  <c:v>9.0893698333529755</c:v>
                </c:pt>
                <c:pt idx="909">
                  <c:v>9.0993698333331849</c:v>
                </c:pt>
                <c:pt idx="910">
                  <c:v>9.1093688333348837</c:v>
                </c:pt>
                <c:pt idx="911">
                  <c:v>9.1193678333365824</c:v>
                </c:pt>
                <c:pt idx="912">
                  <c:v>9.1293674583430402</c:v>
                </c:pt>
                <c:pt idx="913">
                  <c:v>9.1393664583447389</c:v>
                </c:pt>
                <c:pt idx="914">
                  <c:v>9.1493654583464377</c:v>
                </c:pt>
                <c:pt idx="915">
                  <c:v>9.1593654583557509</c:v>
                </c:pt>
                <c:pt idx="916">
                  <c:v>9.1693644583574496</c:v>
                </c:pt>
                <c:pt idx="917">
                  <c:v>9.1793634583591484</c:v>
                </c:pt>
                <c:pt idx="918">
                  <c:v>9.1893634583393577</c:v>
                </c:pt>
                <c:pt idx="919">
                  <c:v>9.1993624583410565</c:v>
                </c:pt>
                <c:pt idx="920">
                  <c:v>9.2093614583427552</c:v>
                </c:pt>
                <c:pt idx="921">
                  <c:v>9.2193614583520684</c:v>
                </c:pt>
                <c:pt idx="922">
                  <c:v>9.2293604583537672</c:v>
                </c:pt>
                <c:pt idx="923">
                  <c:v>9.2393594583554659</c:v>
                </c:pt>
                <c:pt idx="924">
                  <c:v>9.2493594583356753</c:v>
                </c:pt>
                <c:pt idx="925">
                  <c:v>9.259358458337374</c:v>
                </c:pt>
                <c:pt idx="926">
                  <c:v>9.2693574583390728</c:v>
                </c:pt>
                <c:pt idx="927">
                  <c:v>9.279357458348386</c:v>
                </c:pt>
                <c:pt idx="928">
                  <c:v>9.2893564583500847</c:v>
                </c:pt>
                <c:pt idx="929">
                  <c:v>9.2993554583517835</c:v>
                </c:pt>
                <c:pt idx="930">
                  <c:v>9.3093554583319928</c:v>
                </c:pt>
                <c:pt idx="931">
                  <c:v>9.3193544583336916</c:v>
                </c:pt>
                <c:pt idx="932">
                  <c:v>9.3293534583353903</c:v>
                </c:pt>
                <c:pt idx="933">
                  <c:v>9.3393534583447035</c:v>
                </c:pt>
                <c:pt idx="934">
                  <c:v>9.3493524583464023</c:v>
                </c:pt>
                <c:pt idx="935">
                  <c:v>9.359351458348101</c:v>
                </c:pt>
                <c:pt idx="936">
                  <c:v>9.3693514583574142</c:v>
                </c:pt>
                <c:pt idx="937">
                  <c:v>9.379350458359113</c:v>
                </c:pt>
                <c:pt idx="938">
                  <c:v>9.3893494583317079</c:v>
                </c:pt>
                <c:pt idx="939">
                  <c:v>9.3993494583410211</c:v>
                </c:pt>
                <c:pt idx="940">
                  <c:v>9.4093484583427198</c:v>
                </c:pt>
                <c:pt idx="941">
                  <c:v>9.4193474583444186</c:v>
                </c:pt>
                <c:pt idx="942">
                  <c:v>9.4293464583461173</c:v>
                </c:pt>
                <c:pt idx="943">
                  <c:v>9.4393464583554305</c:v>
                </c:pt>
                <c:pt idx="944">
                  <c:v>9.4493454583571292</c:v>
                </c:pt>
                <c:pt idx="945">
                  <c:v>9.459344458358828</c:v>
                </c:pt>
                <c:pt idx="946">
                  <c:v>9.4693444583390374</c:v>
                </c:pt>
                <c:pt idx="947">
                  <c:v>9.4793434583407361</c:v>
                </c:pt>
                <c:pt idx="948">
                  <c:v>9.4893424583424348</c:v>
                </c:pt>
                <c:pt idx="949">
                  <c:v>9.4993424583517481</c:v>
                </c:pt>
                <c:pt idx="950">
                  <c:v>9.5093414583534468</c:v>
                </c:pt>
                <c:pt idx="951">
                  <c:v>9.5193404583551455</c:v>
                </c:pt>
                <c:pt idx="952">
                  <c:v>9.5293404583353549</c:v>
                </c:pt>
                <c:pt idx="953">
                  <c:v>9.5393394583370537</c:v>
                </c:pt>
                <c:pt idx="954">
                  <c:v>9.5493384583387524</c:v>
                </c:pt>
                <c:pt idx="955">
                  <c:v>9.5593384583480656</c:v>
                </c:pt>
                <c:pt idx="956">
                  <c:v>9.5693374583497643</c:v>
                </c:pt>
                <c:pt idx="957">
                  <c:v>9.5793364583514631</c:v>
                </c:pt>
                <c:pt idx="958">
                  <c:v>9.5893364583316725</c:v>
                </c:pt>
                <c:pt idx="959">
                  <c:v>9.5993354583333712</c:v>
                </c:pt>
                <c:pt idx="960">
                  <c:v>9.6093344583350699</c:v>
                </c:pt>
                <c:pt idx="961">
                  <c:v>9.6193344583443832</c:v>
                </c:pt>
                <c:pt idx="962">
                  <c:v>9.6293334583460819</c:v>
                </c:pt>
                <c:pt idx="963">
                  <c:v>9.6393324583477806</c:v>
                </c:pt>
                <c:pt idx="964">
                  <c:v>9.6493324583570939</c:v>
                </c:pt>
                <c:pt idx="965">
                  <c:v>9.6593314583587926</c:v>
                </c:pt>
                <c:pt idx="966">
                  <c:v>9.6693304583313875</c:v>
                </c:pt>
                <c:pt idx="967">
                  <c:v>9.6793304583407007</c:v>
                </c:pt>
                <c:pt idx="968">
                  <c:v>9.6893294583423994</c:v>
                </c:pt>
                <c:pt idx="969">
                  <c:v>9.6993284583440982</c:v>
                </c:pt>
                <c:pt idx="970">
                  <c:v>9.7093284583534114</c:v>
                </c:pt>
                <c:pt idx="971">
                  <c:v>9.7193274583551101</c:v>
                </c:pt>
                <c:pt idx="972">
                  <c:v>9.7293264583568089</c:v>
                </c:pt>
                <c:pt idx="973">
                  <c:v>9.7393264583370183</c:v>
                </c:pt>
                <c:pt idx="974">
                  <c:v>9.749325458338717</c:v>
                </c:pt>
                <c:pt idx="975">
                  <c:v>9.7593244583404157</c:v>
                </c:pt>
                <c:pt idx="976">
                  <c:v>9.7693234583421145</c:v>
                </c:pt>
                <c:pt idx="977">
                  <c:v>9.7793234583514277</c:v>
                </c:pt>
                <c:pt idx="978">
                  <c:v>9.7893224583531264</c:v>
                </c:pt>
                <c:pt idx="979">
                  <c:v>9.7993214583548252</c:v>
                </c:pt>
                <c:pt idx="980">
                  <c:v>9.8093214583350345</c:v>
                </c:pt>
                <c:pt idx="981">
                  <c:v>9.8193204583367333</c:v>
                </c:pt>
                <c:pt idx="982">
                  <c:v>9.829319458338432</c:v>
                </c:pt>
                <c:pt idx="983">
                  <c:v>9.8393194583477452</c:v>
                </c:pt>
                <c:pt idx="984">
                  <c:v>9.849318458349444</c:v>
                </c:pt>
                <c:pt idx="985">
                  <c:v>9.8593174583511427</c:v>
                </c:pt>
                <c:pt idx="986">
                  <c:v>9.8693174583313521</c:v>
                </c:pt>
                <c:pt idx="987">
                  <c:v>9.8793164583330508</c:v>
                </c:pt>
                <c:pt idx="988">
                  <c:v>9.8893154583347496</c:v>
                </c:pt>
                <c:pt idx="989">
                  <c:v>9.8993154583440628</c:v>
                </c:pt>
                <c:pt idx="990">
                  <c:v>9.9093144583457615</c:v>
                </c:pt>
                <c:pt idx="991">
                  <c:v>9.9193134583474603</c:v>
                </c:pt>
                <c:pt idx="992">
                  <c:v>9.9293134583567735</c:v>
                </c:pt>
                <c:pt idx="993">
                  <c:v>9.9393124583584722</c:v>
                </c:pt>
                <c:pt idx="994">
                  <c:v>9.9493114583310671</c:v>
                </c:pt>
                <c:pt idx="995">
                  <c:v>9.9593114583403803</c:v>
                </c:pt>
                <c:pt idx="996">
                  <c:v>9.9693104583420791</c:v>
                </c:pt>
                <c:pt idx="997">
                  <c:v>9.9793094583437778</c:v>
                </c:pt>
                <c:pt idx="998">
                  <c:v>9.989309458353091</c:v>
                </c:pt>
                <c:pt idx="999">
                  <c:v>9.9993084583547898</c:v>
                </c:pt>
                <c:pt idx="1000">
                  <c:v>10.009307458356488</c:v>
                </c:pt>
                <c:pt idx="1001">
                  <c:v>10.019307458336698</c:v>
                </c:pt>
                <c:pt idx="1002">
                  <c:v>10.029306458338397</c:v>
                </c:pt>
                <c:pt idx="1003">
                  <c:v>10.039305458340095</c:v>
                </c:pt>
                <c:pt idx="1004">
                  <c:v>10.049305458349409</c:v>
                </c:pt>
                <c:pt idx="1005">
                  <c:v>10.059304458351107</c:v>
                </c:pt>
                <c:pt idx="1006">
                  <c:v>10.069303458352806</c:v>
                </c:pt>
                <c:pt idx="1007">
                  <c:v>10.079303458333015</c:v>
                </c:pt>
                <c:pt idx="1008">
                  <c:v>10.089302458334714</c:v>
                </c:pt>
                <c:pt idx="1009">
                  <c:v>10.099301458336413</c:v>
                </c:pt>
                <c:pt idx="1010">
                  <c:v>10.109301458345726</c:v>
                </c:pt>
                <c:pt idx="1011">
                  <c:v>10.119300458347425</c:v>
                </c:pt>
                <c:pt idx="1012">
                  <c:v>10.129302500019548</c:v>
                </c:pt>
                <c:pt idx="1013">
                  <c:v>10.139302499999758</c:v>
                </c:pt>
                <c:pt idx="1014">
                  <c:v>10.149301500001457</c:v>
                </c:pt>
                <c:pt idx="1015">
                  <c:v>10.159300500003155</c:v>
                </c:pt>
                <c:pt idx="1016">
                  <c:v>10.169300500012469</c:v>
                </c:pt>
                <c:pt idx="1017">
                  <c:v>10.179299500014167</c:v>
                </c:pt>
                <c:pt idx="1018">
                  <c:v>10.189298500015866</c:v>
                </c:pt>
                <c:pt idx="1019">
                  <c:v>10.199297500017565</c:v>
                </c:pt>
                <c:pt idx="1020">
                  <c:v>10.209297499997774</c:v>
                </c:pt>
                <c:pt idx="1021">
                  <c:v>10.219296499999473</c:v>
                </c:pt>
                <c:pt idx="1022">
                  <c:v>10.229295500001172</c:v>
                </c:pt>
                <c:pt idx="1023">
                  <c:v>10.239295500010485</c:v>
                </c:pt>
                <c:pt idx="1024">
                  <c:v>10.249294500012184</c:v>
                </c:pt>
                <c:pt idx="1025">
                  <c:v>10.259293500013882</c:v>
                </c:pt>
                <c:pt idx="1026">
                  <c:v>10.269293500023196</c:v>
                </c:pt>
                <c:pt idx="1027">
                  <c:v>10.279292500024894</c:v>
                </c:pt>
                <c:pt idx="1028">
                  <c:v>10.289291499997489</c:v>
                </c:pt>
                <c:pt idx="1029">
                  <c:v>10.299291500006802</c:v>
                </c:pt>
                <c:pt idx="1030">
                  <c:v>10.309290500008501</c:v>
                </c:pt>
                <c:pt idx="1031">
                  <c:v>10.3192895000102</c:v>
                </c:pt>
                <c:pt idx="1032">
                  <c:v>10.329289500019513</c:v>
                </c:pt>
                <c:pt idx="1033">
                  <c:v>10.339288500021212</c:v>
                </c:pt>
                <c:pt idx="1034">
                  <c:v>10.349287500022911</c:v>
                </c:pt>
                <c:pt idx="1035">
                  <c:v>10.35928750000312</c:v>
                </c:pt>
                <c:pt idx="1036">
                  <c:v>10.369286500004819</c:v>
                </c:pt>
                <c:pt idx="1037">
                  <c:v>10.379285500006517</c:v>
                </c:pt>
                <c:pt idx="1038">
                  <c:v>10.389285500015831</c:v>
                </c:pt>
                <c:pt idx="1039">
                  <c:v>10.399284500017529</c:v>
                </c:pt>
                <c:pt idx="1040">
                  <c:v>10.409283500019228</c:v>
                </c:pt>
                <c:pt idx="1041">
                  <c:v>10.419283499999437</c:v>
                </c:pt>
                <c:pt idx="1042">
                  <c:v>10.429282500001136</c:v>
                </c:pt>
                <c:pt idx="1043">
                  <c:v>10.439281500002835</c:v>
                </c:pt>
                <c:pt idx="1044">
                  <c:v>10.449281500012148</c:v>
                </c:pt>
                <c:pt idx="1045">
                  <c:v>10.459280500013847</c:v>
                </c:pt>
                <c:pt idx="1046">
                  <c:v>10.469279500015546</c:v>
                </c:pt>
                <c:pt idx="1047">
                  <c:v>10.479279500024859</c:v>
                </c:pt>
                <c:pt idx="1048">
                  <c:v>10.489278499997454</c:v>
                </c:pt>
                <c:pt idx="1049">
                  <c:v>10.499277499999152</c:v>
                </c:pt>
                <c:pt idx="1050">
                  <c:v>10.509277500008466</c:v>
                </c:pt>
                <c:pt idx="1051">
                  <c:v>10.519276500010164</c:v>
                </c:pt>
                <c:pt idx="1052">
                  <c:v>10.529275500011863</c:v>
                </c:pt>
                <c:pt idx="1053">
                  <c:v>10.539275500021176</c:v>
                </c:pt>
                <c:pt idx="1054">
                  <c:v>10.549274500022875</c:v>
                </c:pt>
                <c:pt idx="1055">
                  <c:v>10.559273500024574</c:v>
                </c:pt>
                <c:pt idx="1056">
                  <c:v>10.569273500004783</c:v>
                </c:pt>
                <c:pt idx="1057">
                  <c:v>10.579272500006482</c:v>
                </c:pt>
                <c:pt idx="1058">
                  <c:v>10.589271500008181</c:v>
                </c:pt>
                <c:pt idx="1059">
                  <c:v>10.599271500017494</c:v>
                </c:pt>
                <c:pt idx="1060">
                  <c:v>10.609270500019193</c:v>
                </c:pt>
                <c:pt idx="1061">
                  <c:v>10.619269500020891</c:v>
                </c:pt>
                <c:pt idx="1062">
                  <c:v>10.629269500001101</c:v>
                </c:pt>
                <c:pt idx="1063">
                  <c:v>10.6392685000028</c:v>
                </c:pt>
                <c:pt idx="1064">
                  <c:v>10.649267500004498</c:v>
                </c:pt>
                <c:pt idx="1065">
                  <c:v>10.659267500013812</c:v>
                </c:pt>
                <c:pt idx="1066">
                  <c:v>10.66926650001551</c:v>
                </c:pt>
                <c:pt idx="1067">
                  <c:v>10.679265500017209</c:v>
                </c:pt>
                <c:pt idx="1068">
                  <c:v>10.689265499997418</c:v>
                </c:pt>
                <c:pt idx="1069">
                  <c:v>10.699264499999117</c:v>
                </c:pt>
                <c:pt idx="1070">
                  <c:v>10.709263500000816</c:v>
                </c:pt>
                <c:pt idx="1071">
                  <c:v>10.719263500010129</c:v>
                </c:pt>
                <c:pt idx="1072">
                  <c:v>10.729262500011828</c:v>
                </c:pt>
                <c:pt idx="1073">
                  <c:v>10.739261500013527</c:v>
                </c:pt>
                <c:pt idx="1074">
                  <c:v>10.74926150002284</c:v>
                </c:pt>
                <c:pt idx="1075">
                  <c:v>10.759260500024538</c:v>
                </c:pt>
                <c:pt idx="1076">
                  <c:v>10.769259499997133</c:v>
                </c:pt>
                <c:pt idx="1077">
                  <c:v>10.779259500006447</c:v>
                </c:pt>
                <c:pt idx="1078">
                  <c:v>10.789258500008145</c:v>
                </c:pt>
                <c:pt idx="1079">
                  <c:v>10.799257500009844</c:v>
                </c:pt>
                <c:pt idx="1080">
                  <c:v>10.809257500019157</c:v>
                </c:pt>
                <c:pt idx="1081">
                  <c:v>10.819256500020856</c:v>
                </c:pt>
                <c:pt idx="1082">
                  <c:v>10.829255500022555</c:v>
                </c:pt>
                <c:pt idx="1083">
                  <c:v>10.839255500002764</c:v>
                </c:pt>
                <c:pt idx="1084">
                  <c:v>10.849254500004463</c:v>
                </c:pt>
                <c:pt idx="1085">
                  <c:v>10.859253500006162</c:v>
                </c:pt>
                <c:pt idx="1086">
                  <c:v>10.86925250000786</c:v>
                </c:pt>
                <c:pt idx="1087">
                  <c:v>10.879252500017174</c:v>
                </c:pt>
                <c:pt idx="1088">
                  <c:v>10.889251500018872</c:v>
                </c:pt>
                <c:pt idx="1089">
                  <c:v>10.899250500020571</c:v>
                </c:pt>
                <c:pt idx="1090">
                  <c:v>10.90925050000078</c:v>
                </c:pt>
                <c:pt idx="1091">
                  <c:v>10.919249500002479</c:v>
                </c:pt>
                <c:pt idx="1092">
                  <c:v>10.929248500004178</c:v>
                </c:pt>
                <c:pt idx="1093">
                  <c:v>10.939248500013491</c:v>
                </c:pt>
                <c:pt idx="1094">
                  <c:v>10.94924750001519</c:v>
                </c:pt>
                <c:pt idx="1095">
                  <c:v>10.959246500016889</c:v>
                </c:pt>
                <c:pt idx="1096">
                  <c:v>10.969246499997098</c:v>
                </c:pt>
                <c:pt idx="1097">
                  <c:v>10.979245499998797</c:v>
                </c:pt>
                <c:pt idx="1098">
                  <c:v>10.98924550000811</c:v>
                </c:pt>
                <c:pt idx="1099">
                  <c:v>10.999244500009809</c:v>
                </c:pt>
                <c:pt idx="1100">
                  <c:v>11.009243500011507</c:v>
                </c:pt>
                <c:pt idx="1101">
                  <c:v>11.019242500013206</c:v>
                </c:pt>
                <c:pt idx="1102">
                  <c:v>11.029242500022519</c:v>
                </c:pt>
                <c:pt idx="1103">
                  <c:v>11.039241500024218</c:v>
                </c:pt>
                <c:pt idx="1104">
                  <c:v>11.049240500025917</c:v>
                </c:pt>
                <c:pt idx="1105">
                  <c:v>11.059240500006126</c:v>
                </c:pt>
                <c:pt idx="1106">
                  <c:v>11.069239500007825</c:v>
                </c:pt>
                <c:pt idx="1107">
                  <c:v>11.079238500009524</c:v>
                </c:pt>
                <c:pt idx="1108">
                  <c:v>11.089238500018837</c:v>
                </c:pt>
                <c:pt idx="1109">
                  <c:v>11.099237500020536</c:v>
                </c:pt>
                <c:pt idx="1110">
                  <c:v>11.109236500022234</c:v>
                </c:pt>
                <c:pt idx="1111">
                  <c:v>11.119236500002444</c:v>
                </c:pt>
                <c:pt idx="1112">
                  <c:v>11.129232083330862</c:v>
                </c:pt>
                <c:pt idx="1113">
                  <c:v>11.139231083332561</c:v>
                </c:pt>
                <c:pt idx="1114">
                  <c:v>11.149231083341874</c:v>
                </c:pt>
                <c:pt idx="1115">
                  <c:v>11.159230083343573</c:v>
                </c:pt>
                <c:pt idx="1116">
                  <c:v>11.169229083345272</c:v>
                </c:pt>
                <c:pt idx="1117">
                  <c:v>11.179229083354585</c:v>
                </c:pt>
                <c:pt idx="1118">
                  <c:v>11.189228083356284</c:v>
                </c:pt>
                <c:pt idx="1119">
                  <c:v>11.199227083357982</c:v>
                </c:pt>
                <c:pt idx="1120">
                  <c:v>11.209227083338192</c:v>
                </c:pt>
                <c:pt idx="1121">
                  <c:v>11.21922608333989</c:v>
                </c:pt>
                <c:pt idx="1122">
                  <c:v>11.229225083341589</c:v>
                </c:pt>
                <c:pt idx="1123">
                  <c:v>11.239225083350902</c:v>
                </c:pt>
                <c:pt idx="1124">
                  <c:v>11.249224083352601</c:v>
                </c:pt>
                <c:pt idx="1125">
                  <c:v>11.2592230833543</c:v>
                </c:pt>
                <c:pt idx="1126">
                  <c:v>11.269223083334509</c:v>
                </c:pt>
                <c:pt idx="1127">
                  <c:v>11.279222083336208</c:v>
                </c:pt>
                <c:pt idx="1128">
                  <c:v>11.289221083337907</c:v>
                </c:pt>
                <c:pt idx="1129">
                  <c:v>11.29922108334722</c:v>
                </c:pt>
                <c:pt idx="1130">
                  <c:v>11.309220083348919</c:v>
                </c:pt>
                <c:pt idx="1131">
                  <c:v>11.319219083350617</c:v>
                </c:pt>
                <c:pt idx="1132">
                  <c:v>11.329219083330827</c:v>
                </c:pt>
                <c:pt idx="1133">
                  <c:v>11.339218083332526</c:v>
                </c:pt>
                <c:pt idx="1134">
                  <c:v>11.349217083334224</c:v>
                </c:pt>
                <c:pt idx="1135">
                  <c:v>11.359217083343538</c:v>
                </c:pt>
                <c:pt idx="1136">
                  <c:v>11.369216083345236</c:v>
                </c:pt>
                <c:pt idx="1137">
                  <c:v>11.379215083346935</c:v>
                </c:pt>
                <c:pt idx="1138">
                  <c:v>11.389215083356248</c:v>
                </c:pt>
                <c:pt idx="1139">
                  <c:v>11.399214083357947</c:v>
                </c:pt>
                <c:pt idx="1140">
                  <c:v>11.409213083330542</c:v>
                </c:pt>
                <c:pt idx="1141">
                  <c:v>11.419213083339855</c:v>
                </c:pt>
                <c:pt idx="1142">
                  <c:v>11.429212083341554</c:v>
                </c:pt>
                <c:pt idx="1143">
                  <c:v>11.439211083343253</c:v>
                </c:pt>
                <c:pt idx="1144">
                  <c:v>11.449211083352566</c:v>
                </c:pt>
                <c:pt idx="1145">
                  <c:v>11.459210083354264</c:v>
                </c:pt>
                <c:pt idx="1146">
                  <c:v>11.469209083355963</c:v>
                </c:pt>
                <c:pt idx="1147">
                  <c:v>11.479209083336173</c:v>
                </c:pt>
                <c:pt idx="1148">
                  <c:v>11.489208083337871</c:v>
                </c:pt>
                <c:pt idx="1149">
                  <c:v>11.49920708333957</c:v>
                </c:pt>
                <c:pt idx="1150">
                  <c:v>11.509207083348883</c:v>
                </c:pt>
                <c:pt idx="1151">
                  <c:v>11.519206083350582</c:v>
                </c:pt>
                <c:pt idx="1152">
                  <c:v>11.529205083352281</c:v>
                </c:pt>
                <c:pt idx="1153">
                  <c:v>11.53920508333249</c:v>
                </c:pt>
                <c:pt idx="1154">
                  <c:v>11.549204083334189</c:v>
                </c:pt>
                <c:pt idx="1155">
                  <c:v>11.559203083335888</c:v>
                </c:pt>
                <c:pt idx="1156">
                  <c:v>11.569203083345201</c:v>
                </c:pt>
                <c:pt idx="1157">
                  <c:v>11.5792020833469</c:v>
                </c:pt>
                <c:pt idx="1158">
                  <c:v>11.589201083348598</c:v>
                </c:pt>
                <c:pt idx="1159">
                  <c:v>11.599201083357912</c:v>
                </c:pt>
                <c:pt idx="1160">
                  <c:v>11.609200083330506</c:v>
                </c:pt>
                <c:pt idx="1161">
                  <c:v>11.619199083332205</c:v>
                </c:pt>
                <c:pt idx="1162">
                  <c:v>11.629199083341518</c:v>
                </c:pt>
                <c:pt idx="1163">
                  <c:v>11.639198083343217</c:v>
                </c:pt>
                <c:pt idx="1164">
                  <c:v>11.649197083344916</c:v>
                </c:pt>
                <c:pt idx="1165">
                  <c:v>11.659197083354229</c:v>
                </c:pt>
                <c:pt idx="1166">
                  <c:v>11.669196083355928</c:v>
                </c:pt>
                <c:pt idx="1167">
                  <c:v>11.679195083357627</c:v>
                </c:pt>
                <c:pt idx="1168">
                  <c:v>11.689195083337836</c:v>
                </c:pt>
                <c:pt idx="1169">
                  <c:v>11.699194083339535</c:v>
                </c:pt>
                <c:pt idx="1170">
                  <c:v>11.709193083341233</c:v>
                </c:pt>
                <c:pt idx="1171">
                  <c:v>11.719193083350547</c:v>
                </c:pt>
                <c:pt idx="1172">
                  <c:v>11.729192083352245</c:v>
                </c:pt>
                <c:pt idx="1173">
                  <c:v>11.739191083353944</c:v>
                </c:pt>
                <c:pt idx="1174">
                  <c:v>11.749191083334154</c:v>
                </c:pt>
                <c:pt idx="1175">
                  <c:v>11.759190083335852</c:v>
                </c:pt>
                <c:pt idx="1176">
                  <c:v>11.769189083337551</c:v>
                </c:pt>
                <c:pt idx="1177">
                  <c:v>11.779189083346864</c:v>
                </c:pt>
                <c:pt idx="1178">
                  <c:v>11.789188083348563</c:v>
                </c:pt>
                <c:pt idx="1179">
                  <c:v>11.799187083350262</c:v>
                </c:pt>
                <c:pt idx="1180">
                  <c:v>11.809187083330471</c:v>
                </c:pt>
                <c:pt idx="1181">
                  <c:v>11.81918608333217</c:v>
                </c:pt>
                <c:pt idx="1182">
                  <c:v>11.829185083333869</c:v>
                </c:pt>
                <c:pt idx="1183">
                  <c:v>11.839185083343182</c:v>
                </c:pt>
                <c:pt idx="1184">
                  <c:v>11.84918408334488</c:v>
                </c:pt>
                <c:pt idx="1185">
                  <c:v>11.859183083346579</c:v>
                </c:pt>
                <c:pt idx="1186">
                  <c:v>11.869183083355892</c:v>
                </c:pt>
                <c:pt idx="1187">
                  <c:v>11.879182083357591</c:v>
                </c:pt>
                <c:pt idx="1188">
                  <c:v>11.88918108335929</c:v>
                </c:pt>
                <c:pt idx="1189">
                  <c:v>11.899181083339499</c:v>
                </c:pt>
                <c:pt idx="1190">
                  <c:v>11.909180083341198</c:v>
                </c:pt>
                <c:pt idx="1191">
                  <c:v>11.919179083342897</c:v>
                </c:pt>
                <c:pt idx="1192">
                  <c:v>11.92917908335221</c:v>
                </c:pt>
                <c:pt idx="1193">
                  <c:v>11.939178083353909</c:v>
                </c:pt>
                <c:pt idx="1194">
                  <c:v>11.949177083355607</c:v>
                </c:pt>
                <c:pt idx="1195">
                  <c:v>11.959177083335817</c:v>
                </c:pt>
                <c:pt idx="1196">
                  <c:v>11.969176083337516</c:v>
                </c:pt>
                <c:pt idx="1197">
                  <c:v>11.979175083339214</c:v>
                </c:pt>
                <c:pt idx="1198">
                  <c:v>11.989175083348528</c:v>
                </c:pt>
                <c:pt idx="1199">
                  <c:v>11.999174083350226</c:v>
                </c:pt>
                <c:pt idx="1200">
                  <c:v>12.009173083351925</c:v>
                </c:pt>
                <c:pt idx="1201">
                  <c:v>12.019173083332134</c:v>
                </c:pt>
                <c:pt idx="1202">
                  <c:v>12.029172083333833</c:v>
                </c:pt>
                <c:pt idx="1203">
                  <c:v>12.039171083335532</c:v>
                </c:pt>
                <c:pt idx="1204">
                  <c:v>12.049171083344845</c:v>
                </c:pt>
                <c:pt idx="1205">
                  <c:v>12.059170083346544</c:v>
                </c:pt>
                <c:pt idx="1206">
                  <c:v>12.069169083348243</c:v>
                </c:pt>
                <c:pt idx="1207">
                  <c:v>12.079169083357556</c:v>
                </c:pt>
                <c:pt idx="1208">
                  <c:v>12.089168083359255</c:v>
                </c:pt>
                <c:pt idx="1209">
                  <c:v>12.099167083331849</c:v>
                </c:pt>
                <c:pt idx="1210">
                  <c:v>12.109167083341163</c:v>
                </c:pt>
                <c:pt idx="1211">
                  <c:v>12.119166083342861</c:v>
                </c:pt>
                <c:pt idx="1212">
                  <c:v>12.129165583348367</c:v>
                </c:pt>
                <c:pt idx="1213">
                  <c:v>12.139165583357681</c:v>
                </c:pt>
                <c:pt idx="1214">
                  <c:v>12.149164583359379</c:v>
                </c:pt>
                <c:pt idx="1215">
                  <c:v>12.159163583331974</c:v>
                </c:pt>
                <c:pt idx="1216">
                  <c:v>12.169163583341287</c:v>
                </c:pt>
                <c:pt idx="1217">
                  <c:v>12.179162583342986</c:v>
                </c:pt>
                <c:pt idx="1218">
                  <c:v>12.189161583344685</c:v>
                </c:pt>
                <c:pt idx="1219">
                  <c:v>12.199161583353998</c:v>
                </c:pt>
                <c:pt idx="1220">
                  <c:v>12.209160583355697</c:v>
                </c:pt>
                <c:pt idx="1221">
                  <c:v>12.219159583357396</c:v>
                </c:pt>
                <c:pt idx="1222">
                  <c:v>12.229159583337605</c:v>
                </c:pt>
                <c:pt idx="1223">
                  <c:v>12.239158583339304</c:v>
                </c:pt>
                <c:pt idx="1224">
                  <c:v>12.249157583341002</c:v>
                </c:pt>
                <c:pt idx="1225">
                  <c:v>12.259157583350316</c:v>
                </c:pt>
                <c:pt idx="1226">
                  <c:v>12.269156583352014</c:v>
                </c:pt>
                <c:pt idx="1227">
                  <c:v>12.279155583353713</c:v>
                </c:pt>
                <c:pt idx="1228">
                  <c:v>12.289155583333923</c:v>
                </c:pt>
                <c:pt idx="1229">
                  <c:v>12.299154583335621</c:v>
                </c:pt>
                <c:pt idx="1230">
                  <c:v>12.30915358333732</c:v>
                </c:pt>
                <c:pt idx="1231">
                  <c:v>12.319153583346633</c:v>
                </c:pt>
                <c:pt idx="1232">
                  <c:v>12.329152583348332</c:v>
                </c:pt>
                <c:pt idx="1233">
                  <c:v>12.339151583350031</c:v>
                </c:pt>
                <c:pt idx="1234">
                  <c:v>12.349151583359344</c:v>
                </c:pt>
                <c:pt idx="1235">
                  <c:v>12.359150583331939</c:v>
                </c:pt>
                <c:pt idx="1236">
                  <c:v>12.369149583333638</c:v>
                </c:pt>
                <c:pt idx="1237">
                  <c:v>12.379149583342951</c:v>
                </c:pt>
                <c:pt idx="1238">
                  <c:v>12.38914858334465</c:v>
                </c:pt>
                <c:pt idx="1239">
                  <c:v>12.399147583346348</c:v>
                </c:pt>
                <c:pt idx="1240">
                  <c:v>12.409147583355661</c:v>
                </c:pt>
                <c:pt idx="1241">
                  <c:v>12.41914658335736</c:v>
                </c:pt>
                <c:pt idx="1242">
                  <c:v>12.429145583359059</c:v>
                </c:pt>
                <c:pt idx="1243">
                  <c:v>12.439145583339268</c:v>
                </c:pt>
                <c:pt idx="1244">
                  <c:v>12.449144583340967</c:v>
                </c:pt>
                <c:pt idx="1245">
                  <c:v>12.459143583342666</c:v>
                </c:pt>
                <c:pt idx="1246">
                  <c:v>12.469143583351979</c:v>
                </c:pt>
                <c:pt idx="1247">
                  <c:v>12.479142583353678</c:v>
                </c:pt>
                <c:pt idx="1248">
                  <c:v>12.489141583355376</c:v>
                </c:pt>
                <c:pt idx="1249">
                  <c:v>12.499141583335586</c:v>
                </c:pt>
                <c:pt idx="1250">
                  <c:v>12.509140583337285</c:v>
                </c:pt>
                <c:pt idx="1251">
                  <c:v>12.519139583338983</c:v>
                </c:pt>
                <c:pt idx="1252">
                  <c:v>12.529139583348297</c:v>
                </c:pt>
                <c:pt idx="1253">
                  <c:v>12.539138583349995</c:v>
                </c:pt>
                <c:pt idx="1254">
                  <c:v>12.549137583351694</c:v>
                </c:pt>
                <c:pt idx="1255">
                  <c:v>12.559137583331903</c:v>
                </c:pt>
                <c:pt idx="1256">
                  <c:v>12.569136583333602</c:v>
                </c:pt>
                <c:pt idx="1257">
                  <c:v>12.579135583335301</c:v>
                </c:pt>
                <c:pt idx="1258">
                  <c:v>12.589135583344614</c:v>
                </c:pt>
                <c:pt idx="1259">
                  <c:v>12.599134583346313</c:v>
                </c:pt>
                <c:pt idx="1260">
                  <c:v>12.609133583348012</c:v>
                </c:pt>
                <c:pt idx="1261">
                  <c:v>12.619133583357325</c:v>
                </c:pt>
                <c:pt idx="1262">
                  <c:v>12.629132583359024</c:v>
                </c:pt>
                <c:pt idx="1263">
                  <c:v>12.639131583331618</c:v>
                </c:pt>
                <c:pt idx="1264">
                  <c:v>12.649131583340932</c:v>
                </c:pt>
                <c:pt idx="1265">
                  <c:v>12.65913058334263</c:v>
                </c:pt>
                <c:pt idx="1266">
                  <c:v>12.669129583344329</c:v>
                </c:pt>
                <c:pt idx="1267">
                  <c:v>12.679129583353642</c:v>
                </c:pt>
                <c:pt idx="1268">
                  <c:v>12.689128583355341</c:v>
                </c:pt>
                <c:pt idx="1269">
                  <c:v>12.69912758335704</c:v>
                </c:pt>
                <c:pt idx="1270">
                  <c:v>12.709127583337249</c:v>
                </c:pt>
                <c:pt idx="1271">
                  <c:v>12.719126583338948</c:v>
                </c:pt>
                <c:pt idx="1272">
                  <c:v>12.729125583340647</c:v>
                </c:pt>
                <c:pt idx="1273">
                  <c:v>12.73912558334996</c:v>
                </c:pt>
                <c:pt idx="1274">
                  <c:v>12.749124583351659</c:v>
                </c:pt>
                <c:pt idx="1275">
                  <c:v>12.759123583353357</c:v>
                </c:pt>
                <c:pt idx="1276">
                  <c:v>12.769123583333567</c:v>
                </c:pt>
                <c:pt idx="1277">
                  <c:v>12.779122583335266</c:v>
                </c:pt>
                <c:pt idx="1278">
                  <c:v>12.789121583336964</c:v>
                </c:pt>
                <c:pt idx="1279">
                  <c:v>12.799121583346277</c:v>
                </c:pt>
                <c:pt idx="1280">
                  <c:v>12.809120583347976</c:v>
                </c:pt>
                <c:pt idx="1281">
                  <c:v>12.819120583357289</c:v>
                </c:pt>
                <c:pt idx="1282">
                  <c:v>12.829119583358988</c:v>
                </c:pt>
                <c:pt idx="1283">
                  <c:v>12.839118583331583</c:v>
                </c:pt>
                <c:pt idx="1284">
                  <c:v>12.849118583340896</c:v>
                </c:pt>
                <c:pt idx="1285">
                  <c:v>12.859117583342595</c:v>
                </c:pt>
                <c:pt idx="1286">
                  <c:v>12.869116583344294</c:v>
                </c:pt>
                <c:pt idx="1287">
                  <c:v>12.879116583353607</c:v>
                </c:pt>
                <c:pt idx="1288">
                  <c:v>12.889115583355306</c:v>
                </c:pt>
                <c:pt idx="1289">
                  <c:v>12.899114583357004</c:v>
                </c:pt>
                <c:pt idx="1290">
                  <c:v>12.909114583337214</c:v>
                </c:pt>
                <c:pt idx="1291">
                  <c:v>12.919113583338913</c:v>
                </c:pt>
                <c:pt idx="1292">
                  <c:v>12.929112583340611</c:v>
                </c:pt>
                <c:pt idx="1293">
                  <c:v>12.939112583349925</c:v>
                </c:pt>
                <c:pt idx="1294">
                  <c:v>12.949111583351623</c:v>
                </c:pt>
                <c:pt idx="1295">
                  <c:v>12.959110583353322</c:v>
                </c:pt>
                <c:pt idx="1296">
                  <c:v>12.969110583333531</c:v>
                </c:pt>
                <c:pt idx="1297">
                  <c:v>12.97910958333523</c:v>
                </c:pt>
                <c:pt idx="1298">
                  <c:v>12.989108583336929</c:v>
                </c:pt>
                <c:pt idx="1299">
                  <c:v>12.999108583346242</c:v>
                </c:pt>
                <c:pt idx="1300">
                  <c:v>13.009107583347941</c:v>
                </c:pt>
                <c:pt idx="1301">
                  <c:v>13.01910658334964</c:v>
                </c:pt>
                <c:pt idx="1302">
                  <c:v>13.029106583358953</c:v>
                </c:pt>
                <c:pt idx="1303">
                  <c:v>13.039105583331548</c:v>
                </c:pt>
                <c:pt idx="1304">
                  <c:v>13.049104583333246</c:v>
                </c:pt>
                <c:pt idx="1305">
                  <c:v>13.05910458334256</c:v>
                </c:pt>
                <c:pt idx="1306">
                  <c:v>13.069103583344258</c:v>
                </c:pt>
                <c:pt idx="1307">
                  <c:v>13.079102583345957</c:v>
                </c:pt>
                <c:pt idx="1308">
                  <c:v>13.08910258335527</c:v>
                </c:pt>
                <c:pt idx="1309">
                  <c:v>13.099101583356969</c:v>
                </c:pt>
                <c:pt idx="1310">
                  <c:v>13.109100583358668</c:v>
                </c:pt>
                <c:pt idx="1311">
                  <c:v>13.119100583338877</c:v>
                </c:pt>
                <c:pt idx="1312">
                  <c:v>13.129099000012502</c:v>
                </c:pt>
                <c:pt idx="1313">
                  <c:v>13.139098000014201</c:v>
                </c:pt>
                <c:pt idx="1314">
                  <c:v>13.149098000023514</c:v>
                </c:pt>
                <c:pt idx="1315">
                  <c:v>13.159097000025213</c:v>
                </c:pt>
                <c:pt idx="1316">
                  <c:v>13.169095999997808</c:v>
                </c:pt>
                <c:pt idx="1317">
                  <c:v>13.179096000007121</c:v>
                </c:pt>
                <c:pt idx="1318">
                  <c:v>13.18909500000882</c:v>
                </c:pt>
                <c:pt idx="1319">
                  <c:v>13.199094000010518</c:v>
                </c:pt>
                <c:pt idx="1320">
                  <c:v>13.209094000019832</c:v>
                </c:pt>
                <c:pt idx="1321">
                  <c:v>13.21909300002153</c:v>
                </c:pt>
                <c:pt idx="1322">
                  <c:v>13.229092000023229</c:v>
                </c:pt>
                <c:pt idx="1323">
                  <c:v>13.239092000003438</c:v>
                </c:pt>
                <c:pt idx="1324">
                  <c:v>13.249091000005137</c:v>
                </c:pt>
                <c:pt idx="1325">
                  <c:v>13.259090000006836</c:v>
                </c:pt>
                <c:pt idx="1326">
                  <c:v>13.269090000016149</c:v>
                </c:pt>
                <c:pt idx="1327">
                  <c:v>13.279089000017848</c:v>
                </c:pt>
                <c:pt idx="1328">
                  <c:v>13.289088000019547</c:v>
                </c:pt>
                <c:pt idx="1329">
                  <c:v>13.299087999999756</c:v>
                </c:pt>
                <c:pt idx="1330">
                  <c:v>13.309087000001455</c:v>
                </c:pt>
                <c:pt idx="1331">
                  <c:v>13.319086000003153</c:v>
                </c:pt>
                <c:pt idx="1332">
                  <c:v>13.329086000012467</c:v>
                </c:pt>
                <c:pt idx="1333">
                  <c:v>13.339085000014165</c:v>
                </c:pt>
                <c:pt idx="1334">
                  <c:v>13.349085000023479</c:v>
                </c:pt>
                <c:pt idx="1335">
                  <c:v>13.359084000025177</c:v>
                </c:pt>
                <c:pt idx="1336">
                  <c:v>13.369082999997772</c:v>
                </c:pt>
                <c:pt idx="1337">
                  <c:v>13.379083000007086</c:v>
                </c:pt>
                <c:pt idx="1338">
                  <c:v>13.389082000008784</c:v>
                </c:pt>
                <c:pt idx="1339">
                  <c:v>13.399081000010483</c:v>
                </c:pt>
                <c:pt idx="1340">
                  <c:v>13.409080000012182</c:v>
                </c:pt>
                <c:pt idx="1341">
                  <c:v>13.419080000021495</c:v>
                </c:pt>
                <c:pt idx="1342">
                  <c:v>13.429079000023194</c:v>
                </c:pt>
                <c:pt idx="1343">
                  <c:v>13.439079000003403</c:v>
                </c:pt>
                <c:pt idx="1344">
                  <c:v>13.449078000005102</c:v>
                </c:pt>
                <c:pt idx="1345">
                  <c:v>13.459077000006801</c:v>
                </c:pt>
                <c:pt idx="1346">
                  <c:v>13.469077000016114</c:v>
                </c:pt>
                <c:pt idx="1347">
                  <c:v>13.479076000017812</c:v>
                </c:pt>
                <c:pt idx="1348">
                  <c:v>13.489075000019511</c:v>
                </c:pt>
                <c:pt idx="1349">
                  <c:v>13.499074999999721</c:v>
                </c:pt>
                <c:pt idx="1350">
                  <c:v>13.509074000001419</c:v>
                </c:pt>
                <c:pt idx="1351">
                  <c:v>13.519073000003118</c:v>
                </c:pt>
                <c:pt idx="1352">
                  <c:v>13.529073000012431</c:v>
                </c:pt>
                <c:pt idx="1353">
                  <c:v>13.53907200001413</c:v>
                </c:pt>
                <c:pt idx="1354">
                  <c:v>13.549071000015829</c:v>
                </c:pt>
                <c:pt idx="1355">
                  <c:v>13.559071000025142</c:v>
                </c:pt>
                <c:pt idx="1356">
                  <c:v>13.569069999997737</c:v>
                </c:pt>
                <c:pt idx="1357">
                  <c:v>13.579068999999436</c:v>
                </c:pt>
                <c:pt idx="1358">
                  <c:v>13.589069000008749</c:v>
                </c:pt>
                <c:pt idx="1359">
                  <c:v>13.599068000010448</c:v>
                </c:pt>
                <c:pt idx="1360">
                  <c:v>13.609067000012146</c:v>
                </c:pt>
                <c:pt idx="1361">
                  <c:v>13.61906700002146</c:v>
                </c:pt>
                <c:pt idx="1362">
                  <c:v>13.629066000023158</c:v>
                </c:pt>
                <c:pt idx="1363">
                  <c:v>13.639065000024857</c:v>
                </c:pt>
                <c:pt idx="1364">
                  <c:v>13.649065000005066</c:v>
                </c:pt>
                <c:pt idx="1365">
                  <c:v>13.659064000006765</c:v>
                </c:pt>
                <c:pt idx="1366">
                  <c:v>13.669063000008464</c:v>
                </c:pt>
                <c:pt idx="1367">
                  <c:v>13.679063000017777</c:v>
                </c:pt>
                <c:pt idx="1368">
                  <c:v>13.689062000019476</c:v>
                </c:pt>
                <c:pt idx="1369">
                  <c:v>13.699061000021175</c:v>
                </c:pt>
                <c:pt idx="1370">
                  <c:v>13.709061000001384</c:v>
                </c:pt>
                <c:pt idx="1371">
                  <c:v>13.719060000003083</c:v>
                </c:pt>
                <c:pt idx="1372">
                  <c:v>13.729059000004781</c:v>
                </c:pt>
                <c:pt idx="1373">
                  <c:v>13.739059000014095</c:v>
                </c:pt>
                <c:pt idx="1374">
                  <c:v>13.749058000015793</c:v>
                </c:pt>
                <c:pt idx="1375">
                  <c:v>13.759057000017492</c:v>
                </c:pt>
                <c:pt idx="1376">
                  <c:v>13.769056999997701</c:v>
                </c:pt>
                <c:pt idx="1377">
                  <c:v>13.7790559999994</c:v>
                </c:pt>
                <c:pt idx="1378">
                  <c:v>13.789055000001099</c:v>
                </c:pt>
                <c:pt idx="1379">
                  <c:v>13.799055000010412</c:v>
                </c:pt>
                <c:pt idx="1380">
                  <c:v>13.809054000012111</c:v>
                </c:pt>
                <c:pt idx="1381">
                  <c:v>13.819054000021424</c:v>
                </c:pt>
                <c:pt idx="1382">
                  <c:v>13.829053000023123</c:v>
                </c:pt>
                <c:pt idx="1383">
                  <c:v>13.839052000024822</c:v>
                </c:pt>
                <c:pt idx="1384">
                  <c:v>13.849052000005031</c:v>
                </c:pt>
                <c:pt idx="1385">
                  <c:v>13.85905100000673</c:v>
                </c:pt>
                <c:pt idx="1386">
                  <c:v>13.869050000008428</c:v>
                </c:pt>
                <c:pt idx="1387">
                  <c:v>13.879050000017742</c:v>
                </c:pt>
                <c:pt idx="1388">
                  <c:v>13.88904900001944</c:v>
                </c:pt>
                <c:pt idx="1389">
                  <c:v>13.899048000021139</c:v>
                </c:pt>
                <c:pt idx="1390">
                  <c:v>13.909048000001349</c:v>
                </c:pt>
                <c:pt idx="1391">
                  <c:v>13.919047000003047</c:v>
                </c:pt>
                <c:pt idx="1392">
                  <c:v>13.929046000004746</c:v>
                </c:pt>
                <c:pt idx="1393">
                  <c:v>13.939046000014059</c:v>
                </c:pt>
                <c:pt idx="1394">
                  <c:v>13.949045000015758</c:v>
                </c:pt>
                <c:pt idx="1395">
                  <c:v>13.959044000017457</c:v>
                </c:pt>
                <c:pt idx="1396">
                  <c:v>13.969043999997666</c:v>
                </c:pt>
                <c:pt idx="1397">
                  <c:v>13.979042999999365</c:v>
                </c:pt>
                <c:pt idx="1398">
                  <c:v>13.989042000001064</c:v>
                </c:pt>
                <c:pt idx="1399">
                  <c:v>13.999042000010377</c:v>
                </c:pt>
                <c:pt idx="1400">
                  <c:v>14.009041000012076</c:v>
                </c:pt>
                <c:pt idx="1401">
                  <c:v>14.019040000013774</c:v>
                </c:pt>
                <c:pt idx="1402">
                  <c:v>14.029040000023087</c:v>
                </c:pt>
                <c:pt idx="1403">
                  <c:v>14.039039000024786</c:v>
                </c:pt>
                <c:pt idx="1404">
                  <c:v>14.049037999997381</c:v>
                </c:pt>
                <c:pt idx="1405">
                  <c:v>14.059038000006694</c:v>
                </c:pt>
                <c:pt idx="1406">
                  <c:v>14.069037000008393</c:v>
                </c:pt>
                <c:pt idx="1407">
                  <c:v>14.079036000010092</c:v>
                </c:pt>
                <c:pt idx="1408">
                  <c:v>14.089036000019405</c:v>
                </c:pt>
                <c:pt idx="1409">
                  <c:v>14.099035000021104</c:v>
                </c:pt>
                <c:pt idx="1410">
                  <c:v>14.109034000022803</c:v>
                </c:pt>
                <c:pt idx="1411">
                  <c:v>14.119034000003012</c:v>
                </c:pt>
                <c:pt idx="1412">
                  <c:v>14.129033833334688</c:v>
                </c:pt>
                <c:pt idx="1413">
                  <c:v>14.139032833336387</c:v>
                </c:pt>
                <c:pt idx="1414">
                  <c:v>14.1490328333457</c:v>
                </c:pt>
                <c:pt idx="1415">
                  <c:v>14.159031833347399</c:v>
                </c:pt>
                <c:pt idx="1416">
                  <c:v>14.169031833356712</c:v>
                </c:pt>
                <c:pt idx="1417">
                  <c:v>14.179030833358411</c:v>
                </c:pt>
                <c:pt idx="1418">
                  <c:v>14.189029833331006</c:v>
                </c:pt>
                <c:pt idx="1419">
                  <c:v>14.199028833332704</c:v>
                </c:pt>
                <c:pt idx="1420">
                  <c:v>14.209028833342018</c:v>
                </c:pt>
                <c:pt idx="1421">
                  <c:v>14.219027833343716</c:v>
                </c:pt>
                <c:pt idx="1422">
                  <c:v>14.22902783335303</c:v>
                </c:pt>
                <c:pt idx="1423">
                  <c:v>14.239026833354728</c:v>
                </c:pt>
                <c:pt idx="1424">
                  <c:v>14.249025833356427</c:v>
                </c:pt>
                <c:pt idx="1425">
                  <c:v>14.259025833336636</c:v>
                </c:pt>
                <c:pt idx="1426">
                  <c:v>14.269024833338335</c:v>
                </c:pt>
                <c:pt idx="1427">
                  <c:v>14.279023833340034</c:v>
                </c:pt>
                <c:pt idx="1428">
                  <c:v>14.289023833349347</c:v>
                </c:pt>
                <c:pt idx="1429">
                  <c:v>14.299022833351046</c:v>
                </c:pt>
                <c:pt idx="1430">
                  <c:v>14.309021833352745</c:v>
                </c:pt>
                <c:pt idx="1431">
                  <c:v>14.319021833332954</c:v>
                </c:pt>
                <c:pt idx="1432">
                  <c:v>14.329020833334653</c:v>
                </c:pt>
                <c:pt idx="1433">
                  <c:v>14.339019833336351</c:v>
                </c:pt>
                <c:pt idx="1434">
                  <c:v>14.349019833345665</c:v>
                </c:pt>
                <c:pt idx="1435">
                  <c:v>14.359018833347363</c:v>
                </c:pt>
                <c:pt idx="1436">
                  <c:v>14.369017833349062</c:v>
                </c:pt>
                <c:pt idx="1437">
                  <c:v>14.379017833358375</c:v>
                </c:pt>
                <c:pt idx="1438">
                  <c:v>14.38901683333097</c:v>
                </c:pt>
                <c:pt idx="1439">
                  <c:v>14.399015833332669</c:v>
                </c:pt>
                <c:pt idx="1440">
                  <c:v>14.409015833341982</c:v>
                </c:pt>
                <c:pt idx="1441">
                  <c:v>14.419014833343681</c:v>
                </c:pt>
                <c:pt idx="1442">
                  <c:v>14.42901383334538</c:v>
                </c:pt>
                <c:pt idx="1443">
                  <c:v>14.439013833354693</c:v>
                </c:pt>
                <c:pt idx="1444">
                  <c:v>14.449012833356392</c:v>
                </c:pt>
                <c:pt idx="1445">
                  <c:v>14.45901183335809</c:v>
                </c:pt>
                <c:pt idx="1446">
                  <c:v>14.4690118333383</c:v>
                </c:pt>
                <c:pt idx="1447">
                  <c:v>14.479010833339998</c:v>
                </c:pt>
                <c:pt idx="1448">
                  <c:v>14.489010833349312</c:v>
                </c:pt>
                <c:pt idx="1449">
                  <c:v>14.49900983335101</c:v>
                </c:pt>
                <c:pt idx="1450">
                  <c:v>14.509008833352709</c:v>
                </c:pt>
                <c:pt idx="1451">
                  <c:v>14.519008833332919</c:v>
                </c:pt>
                <c:pt idx="1452">
                  <c:v>14.529007833334617</c:v>
                </c:pt>
                <c:pt idx="1453">
                  <c:v>14.539006833336316</c:v>
                </c:pt>
                <c:pt idx="1454">
                  <c:v>14.549006833345629</c:v>
                </c:pt>
                <c:pt idx="1455">
                  <c:v>14.559005833347328</c:v>
                </c:pt>
                <c:pt idx="1456">
                  <c:v>14.569004833349027</c:v>
                </c:pt>
                <c:pt idx="1457">
                  <c:v>14.57900483335834</c:v>
                </c:pt>
                <c:pt idx="1458">
                  <c:v>14.589003833330935</c:v>
                </c:pt>
                <c:pt idx="1459">
                  <c:v>14.599002833332634</c:v>
                </c:pt>
                <c:pt idx="1460">
                  <c:v>14.609002833341947</c:v>
                </c:pt>
                <c:pt idx="1461">
                  <c:v>14.619001833343646</c:v>
                </c:pt>
                <c:pt idx="1462">
                  <c:v>14.629000833345344</c:v>
                </c:pt>
                <c:pt idx="1463">
                  <c:v>14.639000833354658</c:v>
                </c:pt>
                <c:pt idx="1464">
                  <c:v>14.648999833356356</c:v>
                </c:pt>
                <c:pt idx="1465">
                  <c:v>14.658998833358055</c:v>
                </c:pt>
                <c:pt idx="1466">
                  <c:v>14.668998833338264</c:v>
                </c:pt>
                <c:pt idx="1467">
                  <c:v>14.678997833339963</c:v>
                </c:pt>
                <c:pt idx="1468">
                  <c:v>14.688996833341662</c:v>
                </c:pt>
                <c:pt idx="1469">
                  <c:v>14.698996833350975</c:v>
                </c:pt>
                <c:pt idx="1470">
                  <c:v>14.708995833352674</c:v>
                </c:pt>
                <c:pt idx="1471">
                  <c:v>14.718994833354373</c:v>
                </c:pt>
                <c:pt idx="1472">
                  <c:v>14.728994833334582</c:v>
                </c:pt>
                <c:pt idx="1473">
                  <c:v>14.738993833336281</c:v>
                </c:pt>
                <c:pt idx="1474">
                  <c:v>14.748992833337979</c:v>
                </c:pt>
                <c:pt idx="1475">
                  <c:v>14.758992833347293</c:v>
                </c:pt>
                <c:pt idx="1476">
                  <c:v>14.768991833348991</c:v>
                </c:pt>
                <c:pt idx="1477">
                  <c:v>14.778991833358305</c:v>
                </c:pt>
                <c:pt idx="1478">
                  <c:v>14.788990833330899</c:v>
                </c:pt>
                <c:pt idx="1479">
                  <c:v>14.798989833332598</c:v>
                </c:pt>
                <c:pt idx="1480">
                  <c:v>14.808989833341911</c:v>
                </c:pt>
                <c:pt idx="1481">
                  <c:v>14.81898883334361</c:v>
                </c:pt>
                <c:pt idx="1482">
                  <c:v>14.828987833345309</c:v>
                </c:pt>
                <c:pt idx="1483">
                  <c:v>14.838987833354622</c:v>
                </c:pt>
                <c:pt idx="1484">
                  <c:v>14.848986833356321</c:v>
                </c:pt>
                <c:pt idx="1485">
                  <c:v>14.85898583335802</c:v>
                </c:pt>
                <c:pt idx="1486">
                  <c:v>14.868985833338229</c:v>
                </c:pt>
                <c:pt idx="1487">
                  <c:v>14.878984833339928</c:v>
                </c:pt>
                <c:pt idx="1488">
                  <c:v>14.888983833341626</c:v>
                </c:pt>
                <c:pt idx="1489">
                  <c:v>14.89898383335094</c:v>
                </c:pt>
                <c:pt idx="1490">
                  <c:v>14.908982833352638</c:v>
                </c:pt>
                <c:pt idx="1491">
                  <c:v>14.918981833354337</c:v>
                </c:pt>
                <c:pt idx="1492">
                  <c:v>14.928981833334547</c:v>
                </c:pt>
                <c:pt idx="1493">
                  <c:v>14.938980833336245</c:v>
                </c:pt>
                <c:pt idx="1494">
                  <c:v>14.948979833337944</c:v>
                </c:pt>
                <c:pt idx="1495">
                  <c:v>14.958979833347257</c:v>
                </c:pt>
                <c:pt idx="1496">
                  <c:v>14.968978833348956</c:v>
                </c:pt>
                <c:pt idx="1497">
                  <c:v>14.978977833350655</c:v>
                </c:pt>
                <c:pt idx="1498">
                  <c:v>14.988977833330864</c:v>
                </c:pt>
                <c:pt idx="1499">
                  <c:v>14.998976833332563</c:v>
                </c:pt>
              </c:numCache>
            </c:numRef>
          </c:xVal>
          <c:yVal>
            <c:numRef>
              <c:f>Gyroscope!$D$2:$D$1501</c:f>
              <c:numCache>
                <c:formatCode>General</c:formatCode>
                <c:ptCount val="1500"/>
                <c:pt idx="0">
                  <c:v>3.7191357463598251E-2</c:v>
                </c:pt>
                <c:pt idx="1">
                  <c:v>4.2573358863592148E-2</c:v>
                </c:pt>
                <c:pt idx="2">
                  <c:v>4.3993353843688965E-2</c:v>
                </c:pt>
                <c:pt idx="3">
                  <c:v>4.4182386249303818E-2</c:v>
                </c:pt>
                <c:pt idx="4">
                  <c:v>4.1674219071865082E-2</c:v>
                </c:pt>
                <c:pt idx="5">
                  <c:v>4.4296354055404663E-2</c:v>
                </c:pt>
                <c:pt idx="6">
                  <c:v>4.1402563452720642E-2</c:v>
                </c:pt>
                <c:pt idx="7">
                  <c:v>4.5763034373521805E-2</c:v>
                </c:pt>
                <c:pt idx="8">
                  <c:v>4.7433100640773773E-2</c:v>
                </c:pt>
                <c:pt idx="9">
                  <c:v>5.3984042257070541E-2</c:v>
                </c:pt>
                <c:pt idx="10">
                  <c:v>5.7625915855169296E-2</c:v>
                </c:pt>
                <c:pt idx="11">
                  <c:v>5.8013815432786942E-2</c:v>
                </c:pt>
                <c:pt idx="12">
                  <c:v>6.0257796198129654E-2</c:v>
                </c:pt>
                <c:pt idx="13">
                  <c:v>5.8373779058456421E-2</c:v>
                </c:pt>
                <c:pt idx="14">
                  <c:v>6.0748785734176636E-2</c:v>
                </c:pt>
                <c:pt idx="15">
                  <c:v>5.8715086430311203E-2</c:v>
                </c:pt>
                <c:pt idx="16">
                  <c:v>5.1553308963775635E-2</c:v>
                </c:pt>
                <c:pt idx="17">
                  <c:v>5.0028339028358459E-2</c:v>
                </c:pt>
                <c:pt idx="18">
                  <c:v>5.364198237657547E-2</c:v>
                </c:pt>
                <c:pt idx="19">
                  <c:v>5.8762669563293457E-2</c:v>
                </c:pt>
                <c:pt idx="20">
                  <c:v>6.3850641250610352E-2</c:v>
                </c:pt>
                <c:pt idx="21">
                  <c:v>7.6504737138748169E-2</c:v>
                </c:pt>
                <c:pt idx="22">
                  <c:v>8.1814810633659363E-2</c:v>
                </c:pt>
                <c:pt idx="23">
                  <c:v>8.432362973690033E-2</c:v>
                </c:pt>
                <c:pt idx="24">
                  <c:v>8.5416324436664581E-2</c:v>
                </c:pt>
                <c:pt idx="25">
                  <c:v>8.2032859325408936E-2</c:v>
                </c:pt>
                <c:pt idx="26">
                  <c:v>7.1704059839248657E-2</c:v>
                </c:pt>
                <c:pt idx="27">
                  <c:v>6.8494856357574463E-2</c:v>
                </c:pt>
                <c:pt idx="28">
                  <c:v>7.3538616299629211E-2</c:v>
                </c:pt>
                <c:pt idx="29">
                  <c:v>8.1404045224189758E-2</c:v>
                </c:pt>
                <c:pt idx="30">
                  <c:v>9.8134279251098633E-2</c:v>
                </c:pt>
                <c:pt idx="31">
                  <c:v>0.10929884016513824</c:v>
                </c:pt>
                <c:pt idx="32">
                  <c:v>0.11823613941669464</c:v>
                </c:pt>
                <c:pt idx="33">
                  <c:v>0.11941965669393539</c:v>
                </c:pt>
                <c:pt idx="34">
                  <c:v>0.12192676216363907</c:v>
                </c:pt>
                <c:pt idx="35">
                  <c:v>0.12096748501062393</c:v>
                </c:pt>
                <c:pt idx="36">
                  <c:v>0.11790192872285843</c:v>
                </c:pt>
                <c:pt idx="37">
                  <c:v>0.11889982223510742</c:v>
                </c:pt>
                <c:pt idx="38">
                  <c:v>0.12806269526481628</c:v>
                </c:pt>
                <c:pt idx="39">
                  <c:v>0.13839903473854065</c:v>
                </c:pt>
                <c:pt idx="40">
                  <c:v>0.14257833361625671</c:v>
                </c:pt>
                <c:pt idx="41">
                  <c:v>0.15186692774295807</c:v>
                </c:pt>
                <c:pt idx="42">
                  <c:v>0.14998620748519897</c:v>
                </c:pt>
                <c:pt idx="43">
                  <c:v>0.14293307065963745</c:v>
                </c:pt>
                <c:pt idx="44">
                  <c:v>0.13625678420066833</c:v>
                </c:pt>
                <c:pt idx="45">
                  <c:v>0.137696772813797</c:v>
                </c:pt>
                <c:pt idx="46">
                  <c:v>0.14196369051933289</c:v>
                </c:pt>
                <c:pt idx="47">
                  <c:v>0.14522862434387207</c:v>
                </c:pt>
                <c:pt idx="48">
                  <c:v>0.14891044795513153</c:v>
                </c:pt>
                <c:pt idx="49">
                  <c:v>0.15180167555809021</c:v>
                </c:pt>
                <c:pt idx="50">
                  <c:v>0.15598975121974945</c:v>
                </c:pt>
                <c:pt idx="51">
                  <c:v>0.16505670547485352</c:v>
                </c:pt>
                <c:pt idx="52">
                  <c:v>0.1711028665304184</c:v>
                </c:pt>
                <c:pt idx="53">
                  <c:v>0.17184187471866608</c:v>
                </c:pt>
                <c:pt idx="54">
                  <c:v>0.1734917014837265</c:v>
                </c:pt>
                <c:pt idx="55">
                  <c:v>0.17141683399677277</c:v>
                </c:pt>
                <c:pt idx="56">
                  <c:v>0.17668004333972931</c:v>
                </c:pt>
                <c:pt idx="57">
                  <c:v>0.18397888541221619</c:v>
                </c:pt>
                <c:pt idx="58">
                  <c:v>0.18396477401256561</c:v>
                </c:pt>
                <c:pt idx="59">
                  <c:v>0.18543154001235962</c:v>
                </c:pt>
                <c:pt idx="60">
                  <c:v>0.18626724183559418</c:v>
                </c:pt>
                <c:pt idx="61">
                  <c:v>0.18313834071159363</c:v>
                </c:pt>
                <c:pt idx="62">
                  <c:v>0.17726421356201172</c:v>
                </c:pt>
                <c:pt idx="63">
                  <c:v>0.1776304692029953</c:v>
                </c:pt>
                <c:pt idx="64">
                  <c:v>0.17524613440036774</c:v>
                </c:pt>
                <c:pt idx="65">
                  <c:v>0.17780372500419617</c:v>
                </c:pt>
                <c:pt idx="66">
                  <c:v>0.18309463560581207</c:v>
                </c:pt>
                <c:pt idx="67">
                  <c:v>0.1950911283493042</c:v>
                </c:pt>
                <c:pt idx="68">
                  <c:v>0.21777912974357605</c:v>
                </c:pt>
                <c:pt idx="69">
                  <c:v>0.23052424192428589</c:v>
                </c:pt>
                <c:pt idx="70">
                  <c:v>0.23001851141452789</c:v>
                </c:pt>
                <c:pt idx="71">
                  <c:v>0.22215937077999115</c:v>
                </c:pt>
                <c:pt idx="72">
                  <c:v>0.21389824151992798</c:v>
                </c:pt>
                <c:pt idx="73">
                  <c:v>0.2121429443359375</c:v>
                </c:pt>
                <c:pt idx="74">
                  <c:v>0.21250885725021362</c:v>
                </c:pt>
                <c:pt idx="75">
                  <c:v>0.2128315269947052</c:v>
                </c:pt>
                <c:pt idx="76">
                  <c:v>0.21926119923591614</c:v>
                </c:pt>
                <c:pt idx="77">
                  <c:v>0.21881352365016937</c:v>
                </c:pt>
                <c:pt idx="78">
                  <c:v>0.21160753071308136</c:v>
                </c:pt>
                <c:pt idx="79">
                  <c:v>0.20450213551521301</c:v>
                </c:pt>
                <c:pt idx="80">
                  <c:v>0.19716991484165192</c:v>
                </c:pt>
                <c:pt idx="81">
                  <c:v>0.19440799951553345</c:v>
                </c:pt>
                <c:pt idx="82">
                  <c:v>0.20023100078105927</c:v>
                </c:pt>
                <c:pt idx="83">
                  <c:v>0.21699708700180054</c:v>
                </c:pt>
                <c:pt idx="84">
                  <c:v>0.23422427475452423</c:v>
                </c:pt>
                <c:pt idx="85">
                  <c:v>0.26165899634361267</c:v>
                </c:pt>
                <c:pt idx="86">
                  <c:v>0.2910403311252594</c:v>
                </c:pt>
                <c:pt idx="87">
                  <c:v>0.31640946865081787</c:v>
                </c:pt>
                <c:pt idx="88">
                  <c:v>0.33855819702148438</c:v>
                </c:pt>
                <c:pt idx="89">
                  <c:v>0.35551252961158752</c:v>
                </c:pt>
                <c:pt idx="90">
                  <c:v>0.37410777807235718</c:v>
                </c:pt>
                <c:pt idx="91">
                  <c:v>0.39483195543289185</c:v>
                </c:pt>
                <c:pt idx="92">
                  <c:v>0.41092568635940552</c:v>
                </c:pt>
                <c:pt idx="93">
                  <c:v>0.42791524529457092</c:v>
                </c:pt>
                <c:pt idx="94">
                  <c:v>0.45559746026992798</c:v>
                </c:pt>
                <c:pt idx="95">
                  <c:v>0.48526972532272339</c:v>
                </c:pt>
                <c:pt idx="96">
                  <c:v>0.51903647184371948</c:v>
                </c:pt>
                <c:pt idx="97">
                  <c:v>0.56167382001876831</c:v>
                </c:pt>
                <c:pt idx="98">
                  <c:v>0.62213128805160522</c:v>
                </c:pt>
                <c:pt idx="99">
                  <c:v>0.68999278545379639</c:v>
                </c:pt>
                <c:pt idx="100">
                  <c:v>0.76600742340087891</c:v>
                </c:pt>
                <c:pt idx="101">
                  <c:v>0.83418494462966919</c:v>
                </c:pt>
                <c:pt idx="102">
                  <c:v>0.87595450878143311</c:v>
                </c:pt>
                <c:pt idx="103">
                  <c:v>0.90889716148376465</c:v>
                </c:pt>
                <c:pt idx="104">
                  <c:v>0.93031293153762817</c:v>
                </c:pt>
                <c:pt idx="105">
                  <c:v>0.95010638236999512</c:v>
                </c:pt>
                <c:pt idx="106">
                  <c:v>0.97443115711212158</c:v>
                </c:pt>
                <c:pt idx="107">
                  <c:v>1.0032036304473877</c:v>
                </c:pt>
                <c:pt idx="108">
                  <c:v>1.0169690847396851</c:v>
                </c:pt>
                <c:pt idx="109">
                  <c:v>1.026882529258728</c:v>
                </c:pt>
                <c:pt idx="110">
                  <c:v>1.0425217151641846</c:v>
                </c:pt>
                <c:pt idx="111">
                  <c:v>1.0545030832290649</c:v>
                </c:pt>
                <c:pt idx="112">
                  <c:v>1.0780912637710571</c:v>
                </c:pt>
                <c:pt idx="113">
                  <c:v>1.1103458404541016</c:v>
                </c:pt>
                <c:pt idx="114">
                  <c:v>1.1491611003875732</c:v>
                </c:pt>
                <c:pt idx="115">
                  <c:v>1.1943279504776001</c:v>
                </c:pt>
                <c:pt idx="116">
                  <c:v>1.2555785179138184</c:v>
                </c:pt>
                <c:pt idx="117">
                  <c:v>1.3383239507675171</c:v>
                </c:pt>
                <c:pt idx="118">
                  <c:v>1.4318225383758545</c:v>
                </c:pt>
                <c:pt idx="119">
                  <c:v>1.5415736436843872</c:v>
                </c:pt>
                <c:pt idx="120">
                  <c:v>1.6382131576538086</c:v>
                </c:pt>
                <c:pt idx="121">
                  <c:v>1.7308200597763062</c:v>
                </c:pt>
                <c:pt idx="122">
                  <c:v>1.825206995010376</c:v>
                </c:pt>
                <c:pt idx="123">
                  <c:v>1.91956627368927</c:v>
                </c:pt>
                <c:pt idx="124">
                  <c:v>2.0177991390228271</c:v>
                </c:pt>
                <c:pt idx="125">
                  <c:v>2.1391792297363281</c:v>
                </c:pt>
                <c:pt idx="126">
                  <c:v>2.2865650653839111</c:v>
                </c:pt>
                <c:pt idx="127">
                  <c:v>2.4445765018463135</c:v>
                </c:pt>
                <c:pt idx="128">
                  <c:v>2.5671000480651855</c:v>
                </c:pt>
                <c:pt idx="129">
                  <c:v>2.6545851230621338</c:v>
                </c:pt>
                <c:pt idx="130">
                  <c:v>2.689899206161499</c:v>
                </c:pt>
                <c:pt idx="131">
                  <c:v>2.6934621334075928</c:v>
                </c:pt>
                <c:pt idx="132">
                  <c:v>2.6456892490386963</c:v>
                </c:pt>
                <c:pt idx="133">
                  <c:v>2.5633463859558105</c:v>
                </c:pt>
                <c:pt idx="134">
                  <c:v>2.4964659214019775</c:v>
                </c:pt>
                <c:pt idx="135">
                  <c:v>2.4347894191741943</c:v>
                </c:pt>
                <c:pt idx="136">
                  <c:v>2.2971441745758057</c:v>
                </c:pt>
                <c:pt idx="137">
                  <c:v>2.0522794723510742</c:v>
                </c:pt>
                <c:pt idx="138">
                  <c:v>1.6916729211807251</c:v>
                </c:pt>
                <c:pt idx="139">
                  <c:v>1.2581976652145386</c:v>
                </c:pt>
                <c:pt idx="140">
                  <c:v>0.73360759019851685</c:v>
                </c:pt>
                <c:pt idx="141">
                  <c:v>0.25618007779121399</c:v>
                </c:pt>
                <c:pt idx="142">
                  <c:v>-0.43500769138336182</c:v>
                </c:pt>
                <c:pt idx="143">
                  <c:v>-1.2785181999206543</c:v>
                </c:pt>
                <c:pt idx="144">
                  <c:v>-1.9242109060287476</c:v>
                </c:pt>
                <c:pt idx="145">
                  <c:v>-2.2463874816894531</c:v>
                </c:pt>
                <c:pt idx="146">
                  <c:v>-2.311546802520752</c:v>
                </c:pt>
                <c:pt idx="147">
                  <c:v>-2.2022976875305176</c:v>
                </c:pt>
                <c:pt idx="148">
                  <c:v>-2.0696015357971191</c:v>
                </c:pt>
                <c:pt idx="149">
                  <c:v>-2.1208536624908447</c:v>
                </c:pt>
                <c:pt idx="150">
                  <c:v>-2.4285075664520264</c:v>
                </c:pt>
                <c:pt idx="151">
                  <c:v>-2.9160492420196533</c:v>
                </c:pt>
                <c:pt idx="152">
                  <c:v>-3.4869711399078369</c:v>
                </c:pt>
                <c:pt idx="153">
                  <c:v>-4.0086026191711426</c:v>
                </c:pt>
                <c:pt idx="154">
                  <c:v>-4.4174327850341797</c:v>
                </c:pt>
                <c:pt idx="155">
                  <c:v>-4.7036385536193848</c:v>
                </c:pt>
                <c:pt idx="156">
                  <c:v>-4.9068074226379395</c:v>
                </c:pt>
                <c:pt idx="157">
                  <c:v>-5.0599608421325684</c:v>
                </c:pt>
                <c:pt idx="158">
                  <c:v>-5.181361198425293</c:v>
                </c:pt>
                <c:pt idx="159">
                  <c:v>-5.2683291435241699</c:v>
                </c:pt>
                <c:pt idx="160">
                  <c:v>-5.3131122589111328</c:v>
                </c:pt>
                <c:pt idx="161">
                  <c:v>-5.3212318420410156</c:v>
                </c:pt>
                <c:pt idx="162">
                  <c:v>-5.2972526550292969</c:v>
                </c:pt>
                <c:pt idx="163">
                  <c:v>-5.2419915199279785</c:v>
                </c:pt>
                <c:pt idx="164">
                  <c:v>-5.1954069137573242</c:v>
                </c:pt>
                <c:pt idx="165">
                  <c:v>-5.1935410499572754</c:v>
                </c:pt>
                <c:pt idx="166">
                  <c:v>-5.2674627304077148</c:v>
                </c:pt>
                <c:pt idx="167">
                  <c:v>-5.3710727691650391</c:v>
                </c:pt>
                <c:pt idx="168">
                  <c:v>-5.4564743041992188</c:v>
                </c:pt>
                <c:pt idx="169">
                  <c:v>-5.4561152458190918</c:v>
                </c:pt>
                <c:pt idx="170">
                  <c:v>-5.3246316909790039</c:v>
                </c:pt>
                <c:pt idx="171">
                  <c:v>-5.0244383811950684</c:v>
                </c:pt>
                <c:pt idx="172">
                  <c:v>-4.570350170135498</c:v>
                </c:pt>
                <c:pt idx="173">
                  <c:v>-3.9909501075744629</c:v>
                </c:pt>
                <c:pt idx="174">
                  <c:v>-3.3196077346801758</c:v>
                </c:pt>
                <c:pt idx="175">
                  <c:v>-2.555919885635376</c:v>
                </c:pt>
                <c:pt idx="176">
                  <c:v>-1.7166671752929688</c:v>
                </c:pt>
                <c:pt idx="177">
                  <c:v>-0.85116493701934814</c:v>
                </c:pt>
                <c:pt idx="178">
                  <c:v>6.9044828414916992E-3</c:v>
                </c:pt>
                <c:pt idx="179">
                  <c:v>0.81902432441711426</c:v>
                </c:pt>
                <c:pt idx="180">
                  <c:v>1.4859641790390015</c:v>
                </c:pt>
                <c:pt idx="181">
                  <c:v>1.9602985382080078</c:v>
                </c:pt>
                <c:pt idx="182">
                  <c:v>2.3346586227416992</c:v>
                </c:pt>
                <c:pt idx="183">
                  <c:v>2.3762946128845215</c:v>
                </c:pt>
                <c:pt idx="184">
                  <c:v>1.8182797431945801</c:v>
                </c:pt>
                <c:pt idx="185">
                  <c:v>0.50057786703109741</c:v>
                </c:pt>
                <c:pt idx="186">
                  <c:v>-1.0588246583938599</c:v>
                </c:pt>
                <c:pt idx="187">
                  <c:v>-1.1797348260879517</c:v>
                </c:pt>
                <c:pt idx="188">
                  <c:v>0.20897209644317627</c:v>
                </c:pt>
                <c:pt idx="189">
                  <c:v>1.7232358455657959</c:v>
                </c:pt>
                <c:pt idx="190">
                  <c:v>2.8472537994384766</c:v>
                </c:pt>
                <c:pt idx="191">
                  <c:v>3.2478361129760742</c:v>
                </c:pt>
                <c:pt idx="192">
                  <c:v>2.5349042415618896</c:v>
                </c:pt>
                <c:pt idx="193">
                  <c:v>1.3258320093154907</c:v>
                </c:pt>
                <c:pt idx="194">
                  <c:v>0.80584311485290527</c:v>
                </c:pt>
                <c:pt idx="195">
                  <c:v>0.99881488084793091</c:v>
                </c:pt>
                <c:pt idx="196">
                  <c:v>1.393541693687439</c:v>
                </c:pt>
                <c:pt idx="197">
                  <c:v>1.6308801174163818</c:v>
                </c:pt>
                <c:pt idx="198">
                  <c:v>1.6834841966629028</c:v>
                </c:pt>
                <c:pt idx="199">
                  <c:v>1.5995895862579346</c:v>
                </c:pt>
                <c:pt idx="200">
                  <c:v>1.4778869152069092</c:v>
                </c:pt>
                <c:pt idx="201">
                  <c:v>1.4424183368682861</c:v>
                </c:pt>
                <c:pt idx="202">
                  <c:v>1.5258604288101196</c:v>
                </c:pt>
                <c:pt idx="203">
                  <c:v>1.6454124450683594</c:v>
                </c:pt>
                <c:pt idx="204">
                  <c:v>1.7191941738128662</c:v>
                </c:pt>
                <c:pt idx="205">
                  <c:v>1.7498935461044312</c:v>
                </c:pt>
                <c:pt idx="206">
                  <c:v>1.755290150642395</c:v>
                </c:pt>
                <c:pt idx="207">
                  <c:v>1.6504173278808594</c:v>
                </c:pt>
                <c:pt idx="208">
                  <c:v>1.4258168935775757</c:v>
                </c:pt>
                <c:pt idx="209">
                  <c:v>1.1749391555786133</c:v>
                </c:pt>
                <c:pt idx="210">
                  <c:v>0.9536365270614624</c:v>
                </c:pt>
                <c:pt idx="211">
                  <c:v>0.77235555648803711</c:v>
                </c:pt>
                <c:pt idx="212">
                  <c:v>0.63054513931274414</c:v>
                </c:pt>
                <c:pt idx="213">
                  <c:v>0.53677260875701904</c:v>
                </c:pt>
                <c:pt idx="214">
                  <c:v>0.50472062826156616</c:v>
                </c:pt>
                <c:pt idx="215">
                  <c:v>0.52981984615325928</c:v>
                </c:pt>
                <c:pt idx="216">
                  <c:v>0.59592193365097046</c:v>
                </c:pt>
                <c:pt idx="217">
                  <c:v>0.66689670085906982</c:v>
                </c:pt>
                <c:pt idx="218">
                  <c:v>0.69311314821243286</c:v>
                </c:pt>
                <c:pt idx="219">
                  <c:v>0.67996674776077271</c:v>
                </c:pt>
                <c:pt idx="220">
                  <c:v>0.63540804386138916</c:v>
                </c:pt>
                <c:pt idx="221">
                  <c:v>0.59560763835906982</c:v>
                </c:pt>
                <c:pt idx="222">
                  <c:v>0.5507163405418396</c:v>
                </c:pt>
                <c:pt idx="223">
                  <c:v>0.51593023538589478</c:v>
                </c:pt>
                <c:pt idx="224">
                  <c:v>0.50661689043045044</c:v>
                </c:pt>
                <c:pt idx="225">
                  <c:v>0.51600819826126099</c:v>
                </c:pt>
                <c:pt idx="226">
                  <c:v>0.56720775365829468</c:v>
                </c:pt>
                <c:pt idx="227">
                  <c:v>0.64455407857894897</c:v>
                </c:pt>
                <c:pt idx="228">
                  <c:v>0.72667080163955688</c:v>
                </c:pt>
                <c:pt idx="229">
                  <c:v>0.79837626218795776</c:v>
                </c:pt>
                <c:pt idx="230">
                  <c:v>0.85362964868545532</c:v>
                </c:pt>
                <c:pt idx="231">
                  <c:v>0.87900227308273315</c:v>
                </c:pt>
                <c:pt idx="232">
                  <c:v>0.89905959367752075</c:v>
                </c:pt>
                <c:pt idx="233">
                  <c:v>0.92229652404785156</c:v>
                </c:pt>
                <c:pt idx="234">
                  <c:v>0.95317345857620239</c:v>
                </c:pt>
                <c:pt idx="235">
                  <c:v>1.0074328184127808</c:v>
                </c:pt>
                <c:pt idx="236">
                  <c:v>1.0748722553253174</c:v>
                </c:pt>
                <c:pt idx="237">
                  <c:v>1.1455154418945312</c:v>
                </c:pt>
                <c:pt idx="238">
                  <c:v>1.2330974340438843</c:v>
                </c:pt>
                <c:pt idx="239">
                  <c:v>1.3567574024200439</c:v>
                </c:pt>
                <c:pt idx="240">
                  <c:v>1.5028266906738281</c:v>
                </c:pt>
                <c:pt idx="241">
                  <c:v>1.6484966278076172</c:v>
                </c:pt>
                <c:pt idx="242">
                  <c:v>1.7623794078826904</c:v>
                </c:pt>
                <c:pt idx="243">
                  <c:v>1.8478468656539917</c:v>
                </c:pt>
                <c:pt idx="244">
                  <c:v>1.888469934463501</c:v>
                </c:pt>
                <c:pt idx="245">
                  <c:v>1.8679797649383545</c:v>
                </c:pt>
                <c:pt idx="246">
                  <c:v>1.8446578979492188</c:v>
                </c:pt>
                <c:pt idx="247">
                  <c:v>1.8881055116653442</c:v>
                </c:pt>
                <c:pt idx="248">
                  <c:v>1.9961754083633423</c:v>
                </c:pt>
                <c:pt idx="249">
                  <c:v>2.1632406711578369</c:v>
                </c:pt>
                <c:pt idx="250">
                  <c:v>2.359666109085083</c:v>
                </c:pt>
                <c:pt idx="251">
                  <c:v>2.5509471893310547</c:v>
                </c:pt>
                <c:pt idx="252">
                  <c:v>2.7097117900848389</c:v>
                </c:pt>
                <c:pt idx="253">
                  <c:v>2.8048484325408936</c:v>
                </c:pt>
                <c:pt idx="254">
                  <c:v>2.855372428894043</c:v>
                </c:pt>
                <c:pt idx="255">
                  <c:v>2.8842043876647949</c:v>
                </c:pt>
                <c:pt idx="256">
                  <c:v>2.9026460647583008</c:v>
                </c:pt>
                <c:pt idx="257">
                  <c:v>2.9499557018280029</c:v>
                </c:pt>
                <c:pt idx="258">
                  <c:v>3.0681650638580322</c:v>
                </c:pt>
                <c:pt idx="259">
                  <c:v>3.261796236038208</c:v>
                </c:pt>
                <c:pt idx="260">
                  <c:v>3.4398834705352783</c:v>
                </c:pt>
                <c:pt idx="261">
                  <c:v>3.5177655220031738</c:v>
                </c:pt>
                <c:pt idx="262">
                  <c:v>3.4610595703125</c:v>
                </c:pt>
                <c:pt idx="263">
                  <c:v>3.298081636428833</c:v>
                </c:pt>
                <c:pt idx="264">
                  <c:v>2.9888942241668701</c:v>
                </c:pt>
                <c:pt idx="265">
                  <c:v>2.4790704250335693</c:v>
                </c:pt>
                <c:pt idx="266">
                  <c:v>2.0473980903625488</c:v>
                </c:pt>
                <c:pt idx="267">
                  <c:v>1.8350241184234619</c:v>
                </c:pt>
                <c:pt idx="268">
                  <c:v>1.6127157211303711</c:v>
                </c:pt>
                <c:pt idx="269">
                  <c:v>1.1114789247512817</c:v>
                </c:pt>
                <c:pt idx="270">
                  <c:v>0.4804190993309021</c:v>
                </c:pt>
                <c:pt idx="271">
                  <c:v>-0.52938520908355713</c:v>
                </c:pt>
                <c:pt idx="272">
                  <c:v>-1.7297557592391968</c:v>
                </c:pt>
                <c:pt idx="273">
                  <c:v>-2.6093482971191406</c:v>
                </c:pt>
                <c:pt idx="274">
                  <c:v>-3.0364358425140381</c:v>
                </c:pt>
                <c:pt idx="275">
                  <c:v>-3.1497597694396973</c:v>
                </c:pt>
                <c:pt idx="276">
                  <c:v>-3.1205422878265381</c:v>
                </c:pt>
                <c:pt idx="277">
                  <c:v>-3.0758616924285889</c:v>
                </c:pt>
                <c:pt idx="278">
                  <c:v>-3.0864219665527344</c:v>
                </c:pt>
                <c:pt idx="279">
                  <c:v>-3.2188069820404053</c:v>
                </c:pt>
                <c:pt idx="280">
                  <c:v>-3.4997670650482178</c:v>
                </c:pt>
                <c:pt idx="281">
                  <c:v>-3.8990418910980225</c:v>
                </c:pt>
                <c:pt idx="282">
                  <c:v>-4.3458051681518555</c:v>
                </c:pt>
                <c:pt idx="283">
                  <c:v>-4.7460474967956543</c:v>
                </c:pt>
                <c:pt idx="284">
                  <c:v>-5.0600776672363281</c:v>
                </c:pt>
                <c:pt idx="285">
                  <c:v>-5.322260856628418</c:v>
                </c:pt>
                <c:pt idx="286">
                  <c:v>-5.5939946174621582</c:v>
                </c:pt>
                <c:pt idx="287">
                  <c:v>-5.8720049858093262</c:v>
                </c:pt>
                <c:pt idx="288">
                  <c:v>-6.1111311912536621</c:v>
                </c:pt>
                <c:pt idx="289">
                  <c:v>-6.2932868003845215</c:v>
                </c:pt>
                <c:pt idx="290">
                  <c:v>-6.4212121963500977</c:v>
                </c:pt>
                <c:pt idx="291">
                  <c:v>-6.4859199523925781</c:v>
                </c:pt>
                <c:pt idx="292">
                  <c:v>-6.4406442642211914</c:v>
                </c:pt>
                <c:pt idx="293">
                  <c:v>-6.3111233711242676</c:v>
                </c:pt>
                <c:pt idx="294">
                  <c:v>-6.164766788482666</c:v>
                </c:pt>
                <c:pt idx="295">
                  <c:v>-6.1343660354614258</c:v>
                </c:pt>
                <c:pt idx="296">
                  <c:v>-6.2450084686279297</c:v>
                </c:pt>
                <c:pt idx="297">
                  <c:v>-6.1254816055297852</c:v>
                </c:pt>
                <c:pt idx="298">
                  <c:v>-5.5655984878540039</c:v>
                </c:pt>
                <c:pt idx="299">
                  <c:v>-4.5751924514770508</c:v>
                </c:pt>
                <c:pt idx="300">
                  <c:v>-3.3534221649169922</c:v>
                </c:pt>
                <c:pt idx="301">
                  <c:v>-2.1967642307281494</c:v>
                </c:pt>
                <c:pt idx="302">
                  <c:v>-1.2096313238143921</c:v>
                </c:pt>
                <c:pt idx="303">
                  <c:v>-0.36597001552581787</c:v>
                </c:pt>
                <c:pt idx="304">
                  <c:v>0.39126843214035034</c:v>
                </c:pt>
                <c:pt idx="305">
                  <c:v>1.0844616889953613</c:v>
                </c:pt>
                <c:pt idx="306">
                  <c:v>1.7040716409683228</c:v>
                </c:pt>
                <c:pt idx="307">
                  <c:v>2.1833019256591797</c:v>
                </c:pt>
                <c:pt idx="308">
                  <c:v>2.589069128036499</c:v>
                </c:pt>
                <c:pt idx="309">
                  <c:v>2.570521354675293</c:v>
                </c:pt>
                <c:pt idx="310">
                  <c:v>1.9052455425262451</c:v>
                </c:pt>
                <c:pt idx="311">
                  <c:v>0.56315827369689941</c:v>
                </c:pt>
                <c:pt idx="312">
                  <c:v>-1.1560038328170776</c:v>
                </c:pt>
                <c:pt idx="313">
                  <c:v>-1.4376382827758789</c:v>
                </c:pt>
                <c:pt idx="314">
                  <c:v>9.1028228402137756E-2</c:v>
                </c:pt>
                <c:pt idx="315">
                  <c:v>2.259091854095459</c:v>
                </c:pt>
                <c:pt idx="316">
                  <c:v>3.7754051685333252</c:v>
                </c:pt>
                <c:pt idx="317">
                  <c:v>3.9716377258300781</c:v>
                </c:pt>
                <c:pt idx="318">
                  <c:v>2.9760425090789795</c:v>
                </c:pt>
                <c:pt idx="319">
                  <c:v>1.8202363252639771</c:v>
                </c:pt>
                <c:pt idx="320">
                  <c:v>1.3488470315933228</c:v>
                </c:pt>
                <c:pt idx="321">
                  <c:v>1.4527382850646973</c:v>
                </c:pt>
                <c:pt idx="322">
                  <c:v>1.7746372222900391</c:v>
                </c:pt>
                <c:pt idx="323">
                  <c:v>1.9750726222991943</c:v>
                </c:pt>
                <c:pt idx="324">
                  <c:v>1.8881456851959229</c:v>
                </c:pt>
                <c:pt idx="325">
                  <c:v>1.5714752674102783</c:v>
                </c:pt>
                <c:pt idx="326">
                  <c:v>1.2281607389450073</c:v>
                </c:pt>
                <c:pt idx="327">
                  <c:v>1.034879207611084</c:v>
                </c:pt>
                <c:pt idx="328">
                  <c:v>1.0461779832839966</c:v>
                </c:pt>
                <c:pt idx="329">
                  <c:v>1.1839941740036011</c:v>
                </c:pt>
                <c:pt idx="330">
                  <c:v>1.3212870359420776</c:v>
                </c:pt>
                <c:pt idx="331">
                  <c:v>1.4160486459732056</c:v>
                </c:pt>
                <c:pt idx="332">
                  <c:v>1.4551560878753662</c:v>
                </c:pt>
                <c:pt idx="333">
                  <c:v>1.4164601564407349</c:v>
                </c:pt>
                <c:pt idx="334">
                  <c:v>1.3183879852294922</c:v>
                </c:pt>
                <c:pt idx="335">
                  <c:v>1.1616464853286743</c:v>
                </c:pt>
                <c:pt idx="336">
                  <c:v>0.95360147953033447</c:v>
                </c:pt>
                <c:pt idx="337">
                  <c:v>0.73121362924575806</c:v>
                </c:pt>
                <c:pt idx="338">
                  <c:v>0.55064839124679565</c:v>
                </c:pt>
                <c:pt idx="339">
                  <c:v>0.46412268280982971</c:v>
                </c:pt>
                <c:pt idx="340">
                  <c:v>0.41752803325653076</c:v>
                </c:pt>
                <c:pt idx="341">
                  <c:v>0.43632817268371582</c:v>
                </c:pt>
                <c:pt idx="342">
                  <c:v>0.53391093015670776</c:v>
                </c:pt>
                <c:pt idx="343">
                  <c:v>0.64947545528411865</c:v>
                </c:pt>
                <c:pt idx="344">
                  <c:v>0.78192192316055298</c:v>
                </c:pt>
                <c:pt idx="345">
                  <c:v>0.87145817279815674</c:v>
                </c:pt>
                <c:pt idx="346">
                  <c:v>0.89229446649551392</c:v>
                </c:pt>
                <c:pt idx="347">
                  <c:v>0.86055541038513184</c:v>
                </c:pt>
                <c:pt idx="348">
                  <c:v>0.79619342088699341</c:v>
                </c:pt>
                <c:pt idx="349">
                  <c:v>0.73543983697891235</c:v>
                </c:pt>
                <c:pt idx="350">
                  <c:v>0.70485049486160278</c:v>
                </c:pt>
                <c:pt idx="351">
                  <c:v>0.70267218351364136</c:v>
                </c:pt>
                <c:pt idx="352">
                  <c:v>0.72957491874694824</c:v>
                </c:pt>
                <c:pt idx="353">
                  <c:v>0.77826774120330811</c:v>
                </c:pt>
                <c:pt idx="354">
                  <c:v>0.84707319736480713</c:v>
                </c:pt>
                <c:pt idx="355">
                  <c:v>0.90884655714035034</c:v>
                </c:pt>
                <c:pt idx="356">
                  <c:v>0.97063297033309937</c:v>
                </c:pt>
                <c:pt idx="357">
                  <c:v>1.0323412418365479</c:v>
                </c:pt>
                <c:pt idx="358">
                  <c:v>1.1108120679855347</c:v>
                </c:pt>
                <c:pt idx="359">
                  <c:v>1.2023649215698242</c:v>
                </c:pt>
                <c:pt idx="360">
                  <c:v>1.3050092458724976</c:v>
                </c:pt>
                <c:pt idx="361">
                  <c:v>1.4013725519180298</c:v>
                </c:pt>
                <c:pt idx="362">
                  <c:v>1.4904597997665405</c:v>
                </c:pt>
                <c:pt idx="363">
                  <c:v>1.5813963413238525</c:v>
                </c:pt>
                <c:pt idx="364">
                  <c:v>1.6665586233139038</c:v>
                </c:pt>
                <c:pt idx="365">
                  <c:v>1.7412624359130859</c:v>
                </c:pt>
                <c:pt idx="366">
                  <c:v>1.8139553070068359</c:v>
                </c:pt>
                <c:pt idx="367">
                  <c:v>1.8641915321350098</c:v>
                </c:pt>
                <c:pt idx="368">
                  <c:v>1.8693459033966064</c:v>
                </c:pt>
                <c:pt idx="369">
                  <c:v>1.8789950609207153</c:v>
                </c:pt>
                <c:pt idx="370">
                  <c:v>1.9293516874313354</c:v>
                </c:pt>
                <c:pt idx="371">
                  <c:v>2.0288877487182617</c:v>
                </c:pt>
                <c:pt idx="372">
                  <c:v>2.1432793140411377</c:v>
                </c:pt>
                <c:pt idx="373">
                  <c:v>2.2379794120788574</c:v>
                </c:pt>
                <c:pt idx="374">
                  <c:v>2.2916889190673828</c:v>
                </c:pt>
                <c:pt idx="375">
                  <c:v>2.3124570846557617</c:v>
                </c:pt>
                <c:pt idx="376">
                  <c:v>2.2897264957427979</c:v>
                </c:pt>
                <c:pt idx="377">
                  <c:v>2.2257840633392334</c:v>
                </c:pt>
                <c:pt idx="378">
                  <c:v>2.1521778106689453</c:v>
                </c:pt>
                <c:pt idx="379">
                  <c:v>2.1167891025543213</c:v>
                </c:pt>
                <c:pt idx="380">
                  <c:v>2.143812894821167</c:v>
                </c:pt>
                <c:pt idx="381">
                  <c:v>2.2709896564483643</c:v>
                </c:pt>
                <c:pt idx="382">
                  <c:v>2.5396256446838379</c:v>
                </c:pt>
                <c:pt idx="383">
                  <c:v>2.8961555957794189</c:v>
                </c:pt>
                <c:pt idx="384">
                  <c:v>3.2288539409637451</c:v>
                </c:pt>
                <c:pt idx="385">
                  <c:v>3.4070694446563721</c:v>
                </c:pt>
                <c:pt idx="386">
                  <c:v>3.3182213306427002</c:v>
                </c:pt>
                <c:pt idx="387">
                  <c:v>3.0226447582244873</c:v>
                </c:pt>
                <c:pt idx="388">
                  <c:v>2.748333215713501</c:v>
                </c:pt>
                <c:pt idx="389">
                  <c:v>2.7156851291656494</c:v>
                </c:pt>
                <c:pt idx="390">
                  <c:v>2.556480884552002</c:v>
                </c:pt>
                <c:pt idx="391">
                  <c:v>2.0989010334014893</c:v>
                </c:pt>
                <c:pt idx="392">
                  <c:v>1.3033956289291382</c:v>
                </c:pt>
                <c:pt idx="393">
                  <c:v>0.55747175216674805</c:v>
                </c:pt>
                <c:pt idx="394">
                  <c:v>-0.19670034945011139</c:v>
                </c:pt>
                <c:pt idx="395">
                  <c:v>-1.1700727939605713</c:v>
                </c:pt>
                <c:pt idx="396">
                  <c:v>-2.1072013378143311</c:v>
                </c:pt>
                <c:pt idx="397">
                  <c:v>-2.7351751327514648</c:v>
                </c:pt>
                <c:pt idx="398">
                  <c:v>-3.0811858177185059</c:v>
                </c:pt>
                <c:pt idx="399">
                  <c:v>-3.1836600303649902</c:v>
                </c:pt>
                <c:pt idx="400">
                  <c:v>-3.0663166046142578</c:v>
                </c:pt>
                <c:pt idx="401">
                  <c:v>-2.8927676677703857</c:v>
                </c:pt>
                <c:pt idx="402">
                  <c:v>-2.8629038333892822</c:v>
                </c:pt>
                <c:pt idx="403">
                  <c:v>-3.0418508052825928</c:v>
                </c:pt>
                <c:pt idx="404">
                  <c:v>-3.444223165512085</c:v>
                </c:pt>
                <c:pt idx="405">
                  <c:v>-3.998659610748291</c:v>
                </c:pt>
                <c:pt idx="406">
                  <c:v>-4.5756802558898926</c:v>
                </c:pt>
                <c:pt idx="407">
                  <c:v>-5.0820884704589844</c:v>
                </c:pt>
                <c:pt idx="408">
                  <c:v>-5.4833860397338867</c:v>
                </c:pt>
                <c:pt idx="409">
                  <c:v>-5.8060922622680664</c:v>
                </c:pt>
                <c:pt idx="410">
                  <c:v>-6.0492172241210938</c:v>
                </c:pt>
                <c:pt idx="411">
                  <c:v>-6.2275996208190918</c:v>
                </c:pt>
                <c:pt idx="412">
                  <c:v>-6.3453459739685059</c:v>
                </c:pt>
                <c:pt idx="413">
                  <c:v>-6.4297828674316406</c:v>
                </c:pt>
                <c:pt idx="414">
                  <c:v>-6.4685192108154297</c:v>
                </c:pt>
                <c:pt idx="415">
                  <c:v>-6.4479060173034668</c:v>
                </c:pt>
                <c:pt idx="416">
                  <c:v>-6.3614225387573242</c:v>
                </c:pt>
                <c:pt idx="417">
                  <c:v>-6.2105779647827148</c:v>
                </c:pt>
                <c:pt idx="418">
                  <c:v>-5.9936890602111816</c:v>
                </c:pt>
                <c:pt idx="419">
                  <c:v>-5.7575922012329102</c:v>
                </c:pt>
                <c:pt idx="420">
                  <c:v>-5.487943172454834</c:v>
                </c:pt>
                <c:pt idx="421">
                  <c:v>-5.0703868865966797</c:v>
                </c:pt>
                <c:pt idx="422">
                  <c:v>-4.4058341979980469</c:v>
                </c:pt>
                <c:pt idx="423">
                  <c:v>-3.4894416332244873</c:v>
                </c:pt>
                <c:pt idx="424">
                  <c:v>-2.4148349761962891</c:v>
                </c:pt>
                <c:pt idx="425">
                  <c:v>-1.3345067501068115</c:v>
                </c:pt>
                <c:pt idx="426">
                  <c:v>-0.40001630783081055</c:v>
                </c:pt>
                <c:pt idx="427">
                  <c:v>0.37621283531188965</c:v>
                </c:pt>
                <c:pt idx="428">
                  <c:v>1.0855841636657715</c:v>
                </c:pt>
                <c:pt idx="429">
                  <c:v>1.7918068170547485</c:v>
                </c:pt>
                <c:pt idx="430">
                  <c:v>2.3744313716888428</c:v>
                </c:pt>
                <c:pt idx="431">
                  <c:v>2.4884471893310547</c:v>
                </c:pt>
                <c:pt idx="432">
                  <c:v>1.8642340898513794</c:v>
                </c:pt>
                <c:pt idx="433">
                  <c:v>0.43041503429412842</c:v>
                </c:pt>
                <c:pt idx="434">
                  <c:v>-0.92141938209533691</c:v>
                </c:pt>
                <c:pt idx="435">
                  <c:v>-1.0510759353637695</c:v>
                </c:pt>
                <c:pt idx="436">
                  <c:v>0.4489402174949646</c:v>
                </c:pt>
                <c:pt idx="437">
                  <c:v>2.3531486988067627</c:v>
                </c:pt>
                <c:pt idx="438">
                  <c:v>3.4030427932739258</c:v>
                </c:pt>
                <c:pt idx="439">
                  <c:v>3.6488778591156006</c:v>
                </c:pt>
                <c:pt idx="440">
                  <c:v>3.7267482280731201</c:v>
                </c:pt>
                <c:pt idx="441">
                  <c:v>3.7370302677154541</c:v>
                </c:pt>
                <c:pt idx="442">
                  <c:v>3.314302921295166</c:v>
                </c:pt>
                <c:pt idx="443">
                  <c:v>2.7937705516815186</c:v>
                </c:pt>
                <c:pt idx="444">
                  <c:v>2.5012426376342773</c:v>
                </c:pt>
                <c:pt idx="445">
                  <c:v>1.9349691867828369</c:v>
                </c:pt>
                <c:pt idx="446">
                  <c:v>1.4595179557800293</c:v>
                </c:pt>
                <c:pt idx="447">
                  <c:v>1.20916748046875</c:v>
                </c:pt>
                <c:pt idx="448">
                  <c:v>1.018440842628479</c:v>
                </c:pt>
                <c:pt idx="449">
                  <c:v>0.96093332767486572</c:v>
                </c:pt>
                <c:pt idx="450">
                  <c:v>0.98939961194992065</c:v>
                </c:pt>
                <c:pt idx="451">
                  <c:v>1.0367273092269897</c:v>
                </c:pt>
                <c:pt idx="452">
                  <c:v>1.1803151369094849</c:v>
                </c:pt>
                <c:pt idx="453">
                  <c:v>1.3952441215515137</c:v>
                </c:pt>
                <c:pt idx="454">
                  <c:v>1.5219581127166748</c:v>
                </c:pt>
                <c:pt idx="455">
                  <c:v>1.4635641574859619</c:v>
                </c:pt>
                <c:pt idx="456">
                  <c:v>1.237458348274231</c:v>
                </c:pt>
                <c:pt idx="457">
                  <c:v>0.90445566177368164</c:v>
                </c:pt>
                <c:pt idx="458">
                  <c:v>0.56327861547470093</c:v>
                </c:pt>
                <c:pt idx="459">
                  <c:v>0.34764823317527771</c:v>
                </c:pt>
                <c:pt idx="460">
                  <c:v>0.24366457760334015</c:v>
                </c:pt>
                <c:pt idx="461">
                  <c:v>0.19192159175872803</c:v>
                </c:pt>
                <c:pt idx="462">
                  <c:v>0.18319894373416901</c:v>
                </c:pt>
                <c:pt idx="463">
                  <c:v>0.23716284334659576</c:v>
                </c:pt>
                <c:pt idx="464">
                  <c:v>0.35558456182479858</c:v>
                </c:pt>
                <c:pt idx="465">
                  <c:v>0.48814877867698669</c:v>
                </c:pt>
                <c:pt idx="466">
                  <c:v>0.58825969696044922</c:v>
                </c:pt>
                <c:pt idx="467">
                  <c:v>0.62802797555923462</c:v>
                </c:pt>
                <c:pt idx="468">
                  <c:v>0.59943068027496338</c:v>
                </c:pt>
                <c:pt idx="469">
                  <c:v>0.56569862365722656</c:v>
                </c:pt>
                <c:pt idx="470">
                  <c:v>0.5608561635017395</c:v>
                </c:pt>
                <c:pt idx="471">
                  <c:v>0.60713660717010498</c:v>
                </c:pt>
                <c:pt idx="472">
                  <c:v>0.68560290336608887</c:v>
                </c:pt>
                <c:pt idx="473">
                  <c:v>0.75436407327651978</c:v>
                </c:pt>
                <c:pt idx="474">
                  <c:v>0.79878908395767212</c:v>
                </c:pt>
                <c:pt idx="475">
                  <c:v>0.81881099939346313</c:v>
                </c:pt>
                <c:pt idx="476">
                  <c:v>0.81992709636688232</c:v>
                </c:pt>
                <c:pt idx="477">
                  <c:v>0.83465021848678589</c:v>
                </c:pt>
                <c:pt idx="478">
                  <c:v>0.88047629594802856</c:v>
                </c:pt>
                <c:pt idx="479">
                  <c:v>0.96522605419158936</c:v>
                </c:pt>
                <c:pt idx="480">
                  <c:v>1.0949544906616211</c:v>
                </c:pt>
                <c:pt idx="481">
                  <c:v>1.242242693901062</c:v>
                </c:pt>
                <c:pt idx="482">
                  <c:v>1.3934884071350098</c:v>
                </c:pt>
                <c:pt idx="483">
                  <c:v>1.5252426862716675</c:v>
                </c:pt>
                <c:pt idx="484">
                  <c:v>1.6315238475799561</c:v>
                </c:pt>
                <c:pt idx="485">
                  <c:v>1.7075574398040771</c:v>
                </c:pt>
                <c:pt idx="486">
                  <c:v>1.7584275007247925</c:v>
                </c:pt>
                <c:pt idx="487">
                  <c:v>1.8145751953125</c:v>
                </c:pt>
                <c:pt idx="488">
                  <c:v>1.8140164613723755</c:v>
                </c:pt>
                <c:pt idx="489">
                  <c:v>1.7699431180953979</c:v>
                </c:pt>
                <c:pt idx="490">
                  <c:v>1.7465754747390747</c:v>
                </c:pt>
                <c:pt idx="491">
                  <c:v>1.8020222187042236</c:v>
                </c:pt>
                <c:pt idx="492">
                  <c:v>1.9442366361618042</c:v>
                </c:pt>
                <c:pt idx="493">
                  <c:v>2.116950511932373</c:v>
                </c:pt>
                <c:pt idx="494">
                  <c:v>2.3042111396789551</c:v>
                </c:pt>
                <c:pt idx="495">
                  <c:v>2.4493846893310547</c:v>
                </c:pt>
                <c:pt idx="496">
                  <c:v>2.5002119541168213</c:v>
                </c:pt>
                <c:pt idx="497">
                  <c:v>2.53067946434021</c:v>
                </c:pt>
                <c:pt idx="498">
                  <c:v>2.5923333168029785</c:v>
                </c:pt>
                <c:pt idx="499">
                  <c:v>2.6405479907989502</c:v>
                </c:pt>
                <c:pt idx="500">
                  <c:v>2.656435489654541</c:v>
                </c:pt>
                <c:pt idx="501">
                  <c:v>2.7378637790679932</c:v>
                </c:pt>
                <c:pt idx="502">
                  <c:v>2.9606704711914062</c:v>
                </c:pt>
                <c:pt idx="503">
                  <c:v>3.2096147537231445</c:v>
                </c:pt>
                <c:pt idx="504">
                  <c:v>3.4225594997406006</c:v>
                </c:pt>
                <c:pt idx="505">
                  <c:v>3.5539593696594238</c:v>
                </c:pt>
                <c:pt idx="506">
                  <c:v>3.5085773468017578</c:v>
                </c:pt>
                <c:pt idx="507">
                  <c:v>3.2093620300292969</c:v>
                </c:pt>
                <c:pt idx="508">
                  <c:v>2.8498706817626953</c:v>
                </c:pt>
                <c:pt idx="509">
                  <c:v>2.5369763374328613</c:v>
                </c:pt>
                <c:pt idx="510">
                  <c:v>2.109976053237915</c:v>
                </c:pt>
                <c:pt idx="511">
                  <c:v>1.5001676082611084</c:v>
                </c:pt>
                <c:pt idx="512">
                  <c:v>0.78324192762374878</c:v>
                </c:pt>
                <c:pt idx="513">
                  <c:v>0.15135493874549866</c:v>
                </c:pt>
                <c:pt idx="514">
                  <c:v>-0.61103427410125732</c:v>
                </c:pt>
                <c:pt idx="515">
                  <c:v>-1.5863320827484131</c:v>
                </c:pt>
                <c:pt idx="516">
                  <c:v>-2.4934072494506836</c:v>
                </c:pt>
                <c:pt idx="517">
                  <c:v>-3.1101787090301514</c:v>
                </c:pt>
                <c:pt idx="518">
                  <c:v>-3.4330534934997559</c:v>
                </c:pt>
                <c:pt idx="519">
                  <c:v>-3.4904055595397949</c:v>
                </c:pt>
                <c:pt idx="520">
                  <c:v>-3.3280847072601318</c:v>
                </c:pt>
                <c:pt idx="521">
                  <c:v>-3.1176528930664062</c:v>
                </c:pt>
                <c:pt idx="522">
                  <c:v>-3.0521581172943115</c:v>
                </c:pt>
                <c:pt idx="523">
                  <c:v>-3.2164938449859619</c:v>
                </c:pt>
                <c:pt idx="524">
                  <c:v>-3.6033663749694824</c:v>
                </c:pt>
                <c:pt idx="525">
                  <c:v>-4.1562714576721191</c:v>
                </c:pt>
                <c:pt idx="526">
                  <c:v>-4.7265129089355469</c:v>
                </c:pt>
                <c:pt idx="527">
                  <c:v>-5.2124843597412109</c:v>
                </c:pt>
                <c:pt idx="528">
                  <c:v>-5.5985565185546875</c:v>
                </c:pt>
                <c:pt idx="529">
                  <c:v>-5.9169788360595703</c:v>
                </c:pt>
                <c:pt idx="530">
                  <c:v>-6.1693224906921387</c:v>
                </c:pt>
                <c:pt idx="531">
                  <c:v>-6.3319683074951172</c:v>
                </c:pt>
                <c:pt idx="532">
                  <c:v>-6.4269142150878906</c:v>
                </c:pt>
                <c:pt idx="533">
                  <c:v>-6.4651904106140137</c:v>
                </c:pt>
                <c:pt idx="534">
                  <c:v>-6.4260683059692383</c:v>
                </c:pt>
                <c:pt idx="535">
                  <c:v>-6.292107105255127</c:v>
                </c:pt>
                <c:pt idx="536">
                  <c:v>-6.0747814178466797</c:v>
                </c:pt>
                <c:pt idx="537">
                  <c:v>-5.8244462013244629</c:v>
                </c:pt>
                <c:pt idx="538">
                  <c:v>-5.6072516441345215</c:v>
                </c:pt>
                <c:pt idx="539">
                  <c:v>-5.4664678573608398</c:v>
                </c:pt>
                <c:pt idx="540">
                  <c:v>-5.251436710357666</c:v>
                </c:pt>
                <c:pt idx="541">
                  <c:v>-4.7331814765930176</c:v>
                </c:pt>
                <c:pt idx="542">
                  <c:v>-3.9236235618591309</c:v>
                </c:pt>
                <c:pt idx="543">
                  <c:v>-2.9730432033538818</c:v>
                </c:pt>
                <c:pt idx="544">
                  <c:v>-2.0620639324188232</c:v>
                </c:pt>
                <c:pt idx="545">
                  <c:v>-1.2150179147720337</c:v>
                </c:pt>
                <c:pt idx="546">
                  <c:v>-0.37966790795326233</c:v>
                </c:pt>
                <c:pt idx="547">
                  <c:v>0.45953372120857239</c:v>
                </c:pt>
                <c:pt idx="548">
                  <c:v>1.2719550132751465</c:v>
                </c:pt>
                <c:pt idx="549">
                  <c:v>2.046339750289917</c:v>
                </c:pt>
                <c:pt idx="550">
                  <c:v>2.6337254047393799</c:v>
                </c:pt>
                <c:pt idx="551">
                  <c:v>2.5343086719512939</c:v>
                </c:pt>
                <c:pt idx="552">
                  <c:v>1.4282346963882446</c:v>
                </c:pt>
                <c:pt idx="553">
                  <c:v>-0.12084370851516724</c:v>
                </c:pt>
                <c:pt idx="554">
                  <c:v>-1.012883186340332</c:v>
                </c:pt>
                <c:pt idx="555">
                  <c:v>-0.67007583379745483</c:v>
                </c:pt>
                <c:pt idx="556">
                  <c:v>0.59699976444244385</c:v>
                </c:pt>
                <c:pt idx="557">
                  <c:v>1.9743720293045044</c:v>
                </c:pt>
                <c:pt idx="558">
                  <c:v>2.7966487407684326</c:v>
                </c:pt>
                <c:pt idx="559">
                  <c:v>2.9668128490447998</c:v>
                </c:pt>
                <c:pt idx="560">
                  <c:v>2.8812716007232666</c:v>
                </c:pt>
                <c:pt idx="561">
                  <c:v>2.9011940956115723</c:v>
                </c:pt>
                <c:pt idx="562">
                  <c:v>2.8040413856506348</c:v>
                </c:pt>
                <c:pt idx="563">
                  <c:v>2.6455206871032715</c:v>
                </c:pt>
                <c:pt idx="564">
                  <c:v>2.4031157493591309</c:v>
                </c:pt>
                <c:pt idx="565">
                  <c:v>1.8993334770202637</c:v>
                </c:pt>
                <c:pt idx="566">
                  <c:v>1.486128568649292</c:v>
                </c:pt>
                <c:pt idx="567">
                  <c:v>1.3423285484313965</c:v>
                </c:pt>
                <c:pt idx="568">
                  <c:v>1.3349477052688599</c:v>
                </c:pt>
                <c:pt idx="569">
                  <c:v>1.2682710886001587</c:v>
                </c:pt>
                <c:pt idx="570">
                  <c:v>1.2439678907394409</c:v>
                </c:pt>
                <c:pt idx="571">
                  <c:v>1.3588812351226807</c:v>
                </c:pt>
                <c:pt idx="572">
                  <c:v>1.5057388544082642</c:v>
                </c:pt>
                <c:pt idx="573">
                  <c:v>1.6049138307571411</c:v>
                </c:pt>
                <c:pt idx="574">
                  <c:v>1.5835225582122803</c:v>
                </c:pt>
                <c:pt idx="575">
                  <c:v>1.4100078344345093</c:v>
                </c:pt>
                <c:pt idx="576">
                  <c:v>1.1078064441680908</c:v>
                </c:pt>
                <c:pt idx="577">
                  <c:v>0.75573825836181641</c:v>
                </c:pt>
                <c:pt idx="578">
                  <c:v>0.44787445664405823</c:v>
                </c:pt>
                <c:pt idx="579">
                  <c:v>0.24802988767623901</c:v>
                </c:pt>
                <c:pt idx="580">
                  <c:v>0.15319204330444336</c:v>
                </c:pt>
                <c:pt idx="581">
                  <c:v>0.14169448614120483</c:v>
                </c:pt>
                <c:pt idx="582">
                  <c:v>0.21201393008232117</c:v>
                </c:pt>
                <c:pt idx="583">
                  <c:v>0.33194133639335632</c:v>
                </c:pt>
                <c:pt idx="584">
                  <c:v>0.47615659236907959</c:v>
                </c:pt>
                <c:pt idx="585">
                  <c:v>0.60451292991638184</c:v>
                </c:pt>
                <c:pt idx="586">
                  <c:v>0.67035692930221558</c:v>
                </c:pt>
                <c:pt idx="587">
                  <c:v>0.66003543138504028</c:v>
                </c:pt>
                <c:pt idx="588">
                  <c:v>0.59823119640350342</c:v>
                </c:pt>
                <c:pt idx="589">
                  <c:v>0.53896176815032959</c:v>
                </c:pt>
                <c:pt idx="590">
                  <c:v>0.52899491786956787</c:v>
                </c:pt>
                <c:pt idx="591">
                  <c:v>0.57208585739135742</c:v>
                </c:pt>
                <c:pt idx="592">
                  <c:v>0.6432497501373291</c:v>
                </c:pt>
                <c:pt idx="593">
                  <c:v>0.71804940700531006</c:v>
                </c:pt>
                <c:pt idx="594">
                  <c:v>0.79644036293029785</c:v>
                </c:pt>
                <c:pt idx="595">
                  <c:v>0.88322025537490845</c:v>
                </c:pt>
                <c:pt idx="596">
                  <c:v>0.96855592727661133</c:v>
                </c:pt>
                <c:pt idx="597">
                  <c:v>1.0576242208480835</c:v>
                </c:pt>
                <c:pt idx="598">
                  <c:v>1.1437907218933105</c:v>
                </c:pt>
                <c:pt idx="599">
                  <c:v>1.2569185495376587</c:v>
                </c:pt>
                <c:pt idx="600">
                  <c:v>1.3878482580184937</c:v>
                </c:pt>
                <c:pt idx="601">
                  <c:v>1.5224778652191162</c:v>
                </c:pt>
                <c:pt idx="602">
                  <c:v>1.6390916109085083</c:v>
                </c:pt>
                <c:pt idx="603">
                  <c:v>1.7352182865142822</c:v>
                </c:pt>
                <c:pt idx="604">
                  <c:v>1.7931934595108032</c:v>
                </c:pt>
                <c:pt idx="605">
                  <c:v>1.8473800420761108</c:v>
                </c:pt>
                <c:pt idx="606">
                  <c:v>1.9034451246261597</c:v>
                </c:pt>
                <c:pt idx="607">
                  <c:v>1.9311255216598511</c:v>
                </c:pt>
                <c:pt idx="608">
                  <c:v>1.9062638282775879</c:v>
                </c:pt>
                <c:pt idx="609">
                  <c:v>1.8531321287155151</c:v>
                </c:pt>
                <c:pt idx="610">
                  <c:v>1.8636766672134399</c:v>
                </c:pt>
                <c:pt idx="611">
                  <c:v>1.9294096231460571</c:v>
                </c:pt>
                <c:pt idx="612">
                  <c:v>2.0641398429870605</c:v>
                </c:pt>
                <c:pt idx="613">
                  <c:v>2.2939550876617432</c:v>
                </c:pt>
                <c:pt idx="614">
                  <c:v>2.5604310035705566</c:v>
                </c:pt>
                <c:pt idx="615">
                  <c:v>2.7466850280761719</c:v>
                </c:pt>
                <c:pt idx="616">
                  <c:v>2.82212233543396</c:v>
                </c:pt>
                <c:pt idx="617">
                  <c:v>2.8571279048919678</c:v>
                </c:pt>
                <c:pt idx="618">
                  <c:v>2.8673131465911865</c:v>
                </c:pt>
                <c:pt idx="619">
                  <c:v>2.8748264312744141</c:v>
                </c:pt>
                <c:pt idx="620">
                  <c:v>2.9365110397338867</c:v>
                </c:pt>
                <c:pt idx="621">
                  <c:v>3.1175577640533447</c:v>
                </c:pt>
                <c:pt idx="622">
                  <c:v>3.3816149234771729</c:v>
                </c:pt>
                <c:pt idx="623">
                  <c:v>3.5525388717651367</c:v>
                </c:pt>
                <c:pt idx="624">
                  <c:v>3.5887413024902344</c:v>
                </c:pt>
                <c:pt idx="625">
                  <c:v>3.4984481334686279</c:v>
                </c:pt>
                <c:pt idx="626">
                  <c:v>3.2083339691162109</c:v>
                </c:pt>
                <c:pt idx="627">
                  <c:v>2.8562047481536865</c:v>
                </c:pt>
                <c:pt idx="628">
                  <c:v>2.385164737701416</c:v>
                </c:pt>
                <c:pt idx="629">
                  <c:v>1.9039288759231567</c:v>
                </c:pt>
                <c:pt idx="630">
                  <c:v>1.4070557355880737</c:v>
                </c:pt>
                <c:pt idx="631">
                  <c:v>0.8222847580909729</c:v>
                </c:pt>
                <c:pt idx="632">
                  <c:v>4.4294953346252441E-2</c:v>
                </c:pt>
                <c:pt idx="633">
                  <c:v>-1.0030841827392578</c:v>
                </c:pt>
                <c:pt idx="634">
                  <c:v>-2.1783163547515869</c:v>
                </c:pt>
                <c:pt idx="635">
                  <c:v>-3.1579413414001465</c:v>
                </c:pt>
                <c:pt idx="636">
                  <c:v>-3.6956472396850586</c:v>
                </c:pt>
                <c:pt idx="637">
                  <c:v>-3.8287479877471924</c:v>
                </c:pt>
                <c:pt idx="638">
                  <c:v>-3.6995503902435303</c:v>
                </c:pt>
                <c:pt idx="639">
                  <c:v>-3.4789178371429443</c:v>
                </c:pt>
                <c:pt idx="640">
                  <c:v>-3.3458874225616455</c:v>
                </c:pt>
                <c:pt idx="641">
                  <c:v>-3.4035892486572266</c:v>
                </c:pt>
                <c:pt idx="642">
                  <c:v>-3.6792523860931396</c:v>
                </c:pt>
                <c:pt idx="643">
                  <c:v>-4.1537728309631348</c:v>
                </c:pt>
                <c:pt idx="644">
                  <c:v>-4.709897518157959</c:v>
                </c:pt>
                <c:pt idx="645">
                  <c:v>-5.1866297721862793</c:v>
                </c:pt>
                <c:pt idx="646">
                  <c:v>-5.5588617324829102</c:v>
                </c:pt>
                <c:pt idx="647">
                  <c:v>-5.8660707473754883</c:v>
                </c:pt>
                <c:pt idx="648">
                  <c:v>-6.1359553337097168</c:v>
                </c:pt>
                <c:pt idx="649">
                  <c:v>-6.351872444152832</c:v>
                </c:pt>
                <c:pt idx="650">
                  <c:v>-6.482027530670166</c:v>
                </c:pt>
                <c:pt idx="651">
                  <c:v>-6.503532886505127</c:v>
                </c:pt>
                <c:pt idx="652">
                  <c:v>-6.3954381942749023</c:v>
                </c:pt>
                <c:pt idx="653">
                  <c:v>-6.1730265617370605</c:v>
                </c:pt>
                <c:pt idx="654">
                  <c:v>-5.8872947692871094</c:v>
                </c:pt>
                <c:pt idx="655">
                  <c:v>-5.6020088195800781</c:v>
                </c:pt>
                <c:pt idx="656">
                  <c:v>-5.3820581436157227</c:v>
                </c:pt>
                <c:pt idx="657">
                  <c:v>-5.2148308753967285</c:v>
                </c:pt>
                <c:pt idx="658">
                  <c:v>-4.9376368522644043</c:v>
                </c:pt>
                <c:pt idx="659">
                  <c:v>-4.4088373184204102</c:v>
                </c:pt>
                <c:pt idx="660">
                  <c:v>-3.671255350112915</c:v>
                </c:pt>
                <c:pt idx="661">
                  <c:v>-2.8319892883300781</c:v>
                </c:pt>
                <c:pt idx="662">
                  <c:v>-2.0230467319488525</c:v>
                </c:pt>
                <c:pt idx="663">
                  <c:v>-1.2887746095657349</c:v>
                </c:pt>
                <c:pt idx="664">
                  <c:v>-0.60155147314071655</c:v>
                </c:pt>
                <c:pt idx="665">
                  <c:v>0.1053742915391922</c:v>
                </c:pt>
                <c:pt idx="666">
                  <c:v>0.88890367746353149</c:v>
                </c:pt>
                <c:pt idx="667">
                  <c:v>1.5769097805023193</c:v>
                </c:pt>
                <c:pt idx="668">
                  <c:v>2.2612800598144531</c:v>
                </c:pt>
                <c:pt idx="669">
                  <c:v>2.5060975551605225</c:v>
                </c:pt>
                <c:pt idx="670">
                  <c:v>1.34596848487854</c:v>
                </c:pt>
                <c:pt idx="671">
                  <c:v>-0.23728345334529877</c:v>
                </c:pt>
                <c:pt idx="672">
                  <c:v>-0.7545926570892334</c:v>
                </c:pt>
                <c:pt idx="673">
                  <c:v>0.36607426404953003</c:v>
                </c:pt>
                <c:pt idx="674">
                  <c:v>2.0898182392120361</c:v>
                </c:pt>
                <c:pt idx="675">
                  <c:v>3.1555681228637695</c:v>
                </c:pt>
                <c:pt idx="676">
                  <c:v>3.3456497192382812</c:v>
                </c:pt>
                <c:pt idx="677">
                  <c:v>3.1133763790130615</c:v>
                </c:pt>
                <c:pt idx="678">
                  <c:v>2.8679969310760498</c:v>
                </c:pt>
                <c:pt idx="679">
                  <c:v>2.594867467880249</c:v>
                </c:pt>
                <c:pt idx="680">
                  <c:v>2.3193256855010986</c:v>
                </c:pt>
                <c:pt idx="681">
                  <c:v>2.2808318138122559</c:v>
                </c:pt>
                <c:pt idx="682">
                  <c:v>2.2169394493103027</c:v>
                </c:pt>
                <c:pt idx="683">
                  <c:v>1.8190183639526367</c:v>
                </c:pt>
                <c:pt idx="684">
                  <c:v>1.4641329050064087</c:v>
                </c:pt>
                <c:pt idx="685">
                  <c:v>1.2343589067459106</c:v>
                </c:pt>
                <c:pt idx="686">
                  <c:v>1.2238618135452271</c:v>
                </c:pt>
                <c:pt idx="687">
                  <c:v>1.4037458896636963</c:v>
                </c:pt>
                <c:pt idx="688">
                  <c:v>1.6726769208908081</c:v>
                </c:pt>
                <c:pt idx="689">
                  <c:v>1.9214479923248291</c:v>
                </c:pt>
                <c:pt idx="690">
                  <c:v>2.0489015579223633</c:v>
                </c:pt>
                <c:pt idx="691">
                  <c:v>1.9261519908905029</c:v>
                </c:pt>
                <c:pt idx="692">
                  <c:v>1.5518436431884766</c:v>
                </c:pt>
                <c:pt idx="693">
                  <c:v>1.0751277208328247</c:v>
                </c:pt>
                <c:pt idx="694">
                  <c:v>0.68576383590698242</c:v>
                </c:pt>
                <c:pt idx="695">
                  <c:v>0.4430442750453949</c:v>
                </c:pt>
                <c:pt idx="696">
                  <c:v>0.30264961719512939</c:v>
                </c:pt>
                <c:pt idx="697">
                  <c:v>0.24054171144962311</c:v>
                </c:pt>
                <c:pt idx="698">
                  <c:v>0.20904770493507385</c:v>
                </c:pt>
                <c:pt idx="699">
                  <c:v>0.31163230538368225</c:v>
                </c:pt>
                <c:pt idx="700">
                  <c:v>0.53810346126556396</c:v>
                </c:pt>
                <c:pt idx="701">
                  <c:v>0.73416310548782349</c:v>
                </c:pt>
                <c:pt idx="702">
                  <c:v>0.78682923316955566</c:v>
                </c:pt>
                <c:pt idx="703">
                  <c:v>0.74561691284179688</c:v>
                </c:pt>
                <c:pt idx="704">
                  <c:v>0.69096243381500244</c:v>
                </c:pt>
                <c:pt idx="705">
                  <c:v>0.64471691846847534</c:v>
                </c:pt>
                <c:pt idx="706">
                  <c:v>0.60575193166732788</c:v>
                </c:pt>
                <c:pt idx="707">
                  <c:v>0.58426177501678467</c:v>
                </c:pt>
                <c:pt idx="708">
                  <c:v>0.58453977108001709</c:v>
                </c:pt>
                <c:pt idx="709">
                  <c:v>0.61175096035003662</c:v>
                </c:pt>
                <c:pt idx="710">
                  <c:v>0.65170663595199585</c:v>
                </c:pt>
                <c:pt idx="711">
                  <c:v>0.67994087934494019</c:v>
                </c:pt>
                <c:pt idx="712">
                  <c:v>0.67804521322250366</c:v>
                </c:pt>
                <c:pt idx="713">
                  <c:v>0.69305366277694702</c:v>
                </c:pt>
                <c:pt idx="714">
                  <c:v>0.74226886034011841</c:v>
                </c:pt>
                <c:pt idx="715">
                  <c:v>0.83986413478851318</c:v>
                </c:pt>
                <c:pt idx="716">
                  <c:v>0.97098433971405029</c:v>
                </c:pt>
                <c:pt idx="717">
                  <c:v>1.1149780750274658</c:v>
                </c:pt>
                <c:pt idx="718">
                  <c:v>1.2695490121841431</c:v>
                </c:pt>
                <c:pt idx="719">
                  <c:v>1.4291454553604126</c:v>
                </c:pt>
                <c:pt idx="720">
                  <c:v>1.5536665916442871</c:v>
                </c:pt>
                <c:pt idx="721">
                  <c:v>1.656615138053894</c:v>
                </c:pt>
                <c:pt idx="722">
                  <c:v>1.76179039478302</c:v>
                </c:pt>
                <c:pt idx="723">
                  <c:v>1.8628264665603638</c:v>
                </c:pt>
                <c:pt idx="724">
                  <c:v>1.94410240650177</c:v>
                </c:pt>
                <c:pt idx="725">
                  <c:v>1.9959441423416138</c:v>
                </c:pt>
                <c:pt idx="726">
                  <c:v>1.9818078279495239</c:v>
                </c:pt>
                <c:pt idx="727">
                  <c:v>1.946952223777771</c:v>
                </c:pt>
                <c:pt idx="728">
                  <c:v>1.9719851016998291</c:v>
                </c:pt>
                <c:pt idx="729">
                  <c:v>2.0900211334228516</c:v>
                </c:pt>
                <c:pt idx="730">
                  <c:v>2.284672737121582</c:v>
                </c:pt>
                <c:pt idx="731">
                  <c:v>2.4800541400909424</c:v>
                </c:pt>
                <c:pt idx="732">
                  <c:v>2.6276917457580566</c:v>
                </c:pt>
                <c:pt idx="733">
                  <c:v>2.7331023216247559</c:v>
                </c:pt>
                <c:pt idx="734">
                  <c:v>2.8203206062316895</c:v>
                </c:pt>
                <c:pt idx="735">
                  <c:v>2.8824605941772461</c:v>
                </c:pt>
                <c:pt idx="736">
                  <c:v>2.9133174419403076</c:v>
                </c:pt>
                <c:pt idx="737">
                  <c:v>2.9099345207214355</c:v>
                </c:pt>
                <c:pt idx="738">
                  <c:v>3.022639274597168</c:v>
                </c:pt>
                <c:pt idx="739">
                  <c:v>3.3381257057189941</c:v>
                </c:pt>
                <c:pt idx="740">
                  <c:v>3.6046867370605469</c:v>
                </c:pt>
                <c:pt idx="741">
                  <c:v>3.6770186424255371</c:v>
                </c:pt>
                <c:pt idx="742">
                  <c:v>3.620457649230957</c:v>
                </c:pt>
                <c:pt idx="743">
                  <c:v>3.3755192756652832</c:v>
                </c:pt>
                <c:pt idx="744">
                  <c:v>2.9181501865386963</c:v>
                </c:pt>
                <c:pt idx="745">
                  <c:v>2.2903172969818115</c:v>
                </c:pt>
                <c:pt idx="746">
                  <c:v>1.8319203853607178</c:v>
                </c:pt>
                <c:pt idx="747">
                  <c:v>1.5464731454849243</c:v>
                </c:pt>
                <c:pt idx="748">
                  <c:v>1.1571570634841919</c:v>
                </c:pt>
                <c:pt idx="749">
                  <c:v>0.57191884517669678</c:v>
                </c:pt>
                <c:pt idx="750">
                  <c:v>-0.30468139052391052</c:v>
                </c:pt>
                <c:pt idx="751">
                  <c:v>-1.3683463335037231</c:v>
                </c:pt>
                <c:pt idx="752">
                  <c:v>-2.3233981132507324</c:v>
                </c:pt>
                <c:pt idx="753">
                  <c:v>-2.9340524673461914</c:v>
                </c:pt>
                <c:pt idx="754">
                  <c:v>-3.1880114078521729</c:v>
                </c:pt>
                <c:pt idx="755">
                  <c:v>-3.2467441558837891</c:v>
                </c:pt>
                <c:pt idx="756">
                  <c:v>-3.3116137981414795</c:v>
                </c:pt>
                <c:pt idx="757">
                  <c:v>-3.4490206241607666</c:v>
                </c:pt>
                <c:pt idx="758">
                  <c:v>-3.6529300212860107</c:v>
                </c:pt>
                <c:pt idx="759">
                  <c:v>-3.9142220020294189</c:v>
                </c:pt>
                <c:pt idx="760">
                  <c:v>-4.2425937652587891</c:v>
                </c:pt>
                <c:pt idx="761">
                  <c:v>-4.6070938110351562</c:v>
                </c:pt>
                <c:pt idx="762">
                  <c:v>-4.9624948501586914</c:v>
                </c:pt>
                <c:pt idx="763">
                  <c:v>-5.2435717582702637</c:v>
                </c:pt>
                <c:pt idx="764">
                  <c:v>-5.4708657264709473</c:v>
                </c:pt>
                <c:pt idx="765">
                  <c:v>-5.6759219169616699</c:v>
                </c:pt>
                <c:pt idx="766">
                  <c:v>-5.8620848655700684</c:v>
                </c:pt>
                <c:pt idx="767">
                  <c:v>-6.0193338394165039</c:v>
                </c:pt>
                <c:pt idx="768">
                  <c:v>-6.1696090698242188</c:v>
                </c:pt>
                <c:pt idx="769">
                  <c:v>-6.2975239753723145</c:v>
                </c:pt>
                <c:pt idx="770">
                  <c:v>-6.3585495948791504</c:v>
                </c:pt>
                <c:pt idx="771">
                  <c:v>-6.3161544799804688</c:v>
                </c:pt>
                <c:pt idx="772">
                  <c:v>-6.1704940795898438</c:v>
                </c:pt>
                <c:pt idx="773">
                  <c:v>-5.9464998245239258</c:v>
                </c:pt>
                <c:pt idx="774">
                  <c:v>-5.7321667671203613</c:v>
                </c:pt>
                <c:pt idx="775">
                  <c:v>-5.5895709991455078</c:v>
                </c:pt>
                <c:pt idx="776">
                  <c:v>-5.4090886116027832</c:v>
                </c:pt>
                <c:pt idx="777">
                  <c:v>-4.9660367965698242</c:v>
                </c:pt>
                <c:pt idx="778">
                  <c:v>-4.1766371726989746</c:v>
                </c:pt>
                <c:pt idx="779">
                  <c:v>-3.1024584770202637</c:v>
                </c:pt>
                <c:pt idx="780">
                  <c:v>-1.9459822177886963</c:v>
                </c:pt>
                <c:pt idx="781">
                  <c:v>-0.91642379760742188</c:v>
                </c:pt>
                <c:pt idx="782">
                  <c:v>-7.9537659883499146E-2</c:v>
                </c:pt>
                <c:pt idx="783">
                  <c:v>0.61616581678390503</c:v>
                </c:pt>
                <c:pt idx="784">
                  <c:v>1.2389854192733765</c:v>
                </c:pt>
                <c:pt idx="785">
                  <c:v>1.8701591491699219</c:v>
                </c:pt>
                <c:pt idx="786">
                  <c:v>2.2921736240386963</c:v>
                </c:pt>
                <c:pt idx="787">
                  <c:v>2.3679842948913574</c:v>
                </c:pt>
                <c:pt idx="788">
                  <c:v>1.4268798828125</c:v>
                </c:pt>
                <c:pt idx="789">
                  <c:v>-1.043953001499176E-2</c:v>
                </c:pt>
                <c:pt idx="790">
                  <c:v>-0.85507756471633911</c:v>
                </c:pt>
                <c:pt idx="791">
                  <c:v>-0.33168533444404602</c:v>
                </c:pt>
                <c:pt idx="792">
                  <c:v>1.1869229078292847</c:v>
                </c:pt>
                <c:pt idx="793">
                  <c:v>2.5764980316162109</c:v>
                </c:pt>
                <c:pt idx="794">
                  <c:v>3.2523472309112549</c:v>
                </c:pt>
                <c:pt idx="795">
                  <c:v>3.2026138305664062</c:v>
                </c:pt>
                <c:pt idx="796">
                  <c:v>2.8635694980621338</c:v>
                </c:pt>
                <c:pt idx="797">
                  <c:v>2.5986618995666504</c:v>
                </c:pt>
                <c:pt idx="798">
                  <c:v>2.3760116100311279</c:v>
                </c:pt>
                <c:pt idx="799">
                  <c:v>2.2784535884857178</c:v>
                </c:pt>
                <c:pt idx="800">
                  <c:v>2.2562539577484131</c:v>
                </c:pt>
                <c:pt idx="801">
                  <c:v>1.9523561000823975</c:v>
                </c:pt>
                <c:pt idx="802">
                  <c:v>1.627372145652771</c:v>
                </c:pt>
                <c:pt idx="803">
                  <c:v>1.423503041267395</c:v>
                </c:pt>
                <c:pt idx="804">
                  <c:v>1.3133125305175781</c:v>
                </c:pt>
                <c:pt idx="805">
                  <c:v>1.3604917526245117</c:v>
                </c:pt>
                <c:pt idx="806">
                  <c:v>1.5468970537185669</c:v>
                </c:pt>
                <c:pt idx="807">
                  <c:v>1.8129996061325073</c:v>
                </c:pt>
                <c:pt idx="808">
                  <c:v>2.0284252166748047</c:v>
                </c:pt>
                <c:pt idx="809">
                  <c:v>2.0791361331939697</c:v>
                </c:pt>
                <c:pt idx="810">
                  <c:v>1.8864994049072266</c:v>
                </c:pt>
                <c:pt idx="811">
                  <c:v>1.4567430019378662</c:v>
                </c:pt>
                <c:pt idx="812">
                  <c:v>0.96471869945526123</c:v>
                </c:pt>
                <c:pt idx="813">
                  <c:v>0.60834288597106934</c:v>
                </c:pt>
                <c:pt idx="814">
                  <c:v>0.42253413796424866</c:v>
                </c:pt>
                <c:pt idx="815">
                  <c:v>0.28043383359909058</c:v>
                </c:pt>
                <c:pt idx="816">
                  <c:v>0.15189158916473389</c:v>
                </c:pt>
                <c:pt idx="817">
                  <c:v>7.0823796093463898E-2</c:v>
                </c:pt>
                <c:pt idx="818">
                  <c:v>8.42575803399086E-2</c:v>
                </c:pt>
                <c:pt idx="819">
                  <c:v>0.2207292914390564</c:v>
                </c:pt>
                <c:pt idx="820">
                  <c:v>0.45210790634155273</c:v>
                </c:pt>
                <c:pt idx="821">
                  <c:v>0.66861808300018311</c:v>
                </c:pt>
                <c:pt idx="822">
                  <c:v>0.76011127233505249</c:v>
                </c:pt>
                <c:pt idx="823">
                  <c:v>0.7378050684928894</c:v>
                </c:pt>
                <c:pt idx="824">
                  <c:v>0.66640758514404297</c:v>
                </c:pt>
                <c:pt idx="825">
                  <c:v>0.60868179798126221</c:v>
                </c:pt>
                <c:pt idx="826">
                  <c:v>0.59723579883575439</c:v>
                </c:pt>
                <c:pt idx="827">
                  <c:v>0.58951723575592041</c:v>
                </c:pt>
                <c:pt idx="828">
                  <c:v>0.5787883996963501</c:v>
                </c:pt>
                <c:pt idx="829">
                  <c:v>0.57526963949203491</c:v>
                </c:pt>
                <c:pt idx="830">
                  <c:v>0.59695202112197876</c:v>
                </c:pt>
                <c:pt idx="831">
                  <c:v>0.63804817199707031</c:v>
                </c:pt>
                <c:pt idx="832">
                  <c:v>0.70154035091400146</c:v>
                </c:pt>
                <c:pt idx="833">
                  <c:v>0.7871023416519165</c:v>
                </c:pt>
                <c:pt idx="834">
                  <c:v>0.89486634731292725</c:v>
                </c:pt>
                <c:pt idx="835">
                  <c:v>1.0185369253158569</c:v>
                </c:pt>
                <c:pt idx="836">
                  <c:v>1.1637601852416992</c:v>
                </c:pt>
                <c:pt idx="837">
                  <c:v>1.3308635950088501</c:v>
                </c:pt>
                <c:pt idx="838">
                  <c:v>1.4960442781448364</c:v>
                </c:pt>
                <c:pt idx="839">
                  <c:v>1.6468311548233032</c:v>
                </c:pt>
                <c:pt idx="840">
                  <c:v>1.7569872140884399</c:v>
                </c:pt>
                <c:pt idx="841">
                  <c:v>1.8182580471038818</c:v>
                </c:pt>
                <c:pt idx="842">
                  <c:v>1.8663192987442017</c:v>
                </c:pt>
                <c:pt idx="843">
                  <c:v>1.9261852502822876</c:v>
                </c:pt>
                <c:pt idx="844">
                  <c:v>1.9910315275192261</c:v>
                </c:pt>
                <c:pt idx="845">
                  <c:v>2.0007100105285645</c:v>
                </c:pt>
                <c:pt idx="846">
                  <c:v>1.9751261472702026</c:v>
                </c:pt>
                <c:pt idx="847">
                  <c:v>1.9687108993530273</c:v>
                </c:pt>
                <c:pt idx="848">
                  <c:v>2.0263447761535645</c:v>
                </c:pt>
                <c:pt idx="849">
                  <c:v>2.1703438758850098</c:v>
                </c:pt>
                <c:pt idx="850">
                  <c:v>2.3397815227508545</c:v>
                </c:pt>
                <c:pt idx="851">
                  <c:v>2.4764556884765625</c:v>
                </c:pt>
                <c:pt idx="852">
                  <c:v>2.5318992137908936</c:v>
                </c:pt>
                <c:pt idx="853">
                  <c:v>2.5487906932830811</c:v>
                </c:pt>
                <c:pt idx="854">
                  <c:v>2.5573058128356934</c:v>
                </c:pt>
                <c:pt idx="855">
                  <c:v>2.5839748382568359</c:v>
                </c:pt>
                <c:pt idx="856">
                  <c:v>2.6102981567382812</c:v>
                </c:pt>
                <c:pt idx="857">
                  <c:v>2.7229962348937988</c:v>
                </c:pt>
                <c:pt idx="858">
                  <c:v>2.9826483726501465</c:v>
                </c:pt>
                <c:pt idx="859">
                  <c:v>3.3211896419525146</c:v>
                </c:pt>
                <c:pt idx="860">
                  <c:v>3.6157653331756592</c:v>
                </c:pt>
                <c:pt idx="861">
                  <c:v>3.7405705451965332</c:v>
                </c:pt>
                <c:pt idx="862">
                  <c:v>3.6740133762359619</c:v>
                </c:pt>
                <c:pt idx="863">
                  <c:v>3.4612057209014893</c:v>
                </c:pt>
                <c:pt idx="864">
                  <c:v>3.301161527633667</c:v>
                </c:pt>
                <c:pt idx="865">
                  <c:v>2.8871312141418457</c:v>
                </c:pt>
                <c:pt idx="866">
                  <c:v>2.153125524520874</c:v>
                </c:pt>
                <c:pt idx="867">
                  <c:v>1.226340651512146</c:v>
                </c:pt>
                <c:pt idx="868">
                  <c:v>0.48333740234375</c:v>
                </c:pt>
                <c:pt idx="869">
                  <c:v>-1.0892266407608986E-2</c:v>
                </c:pt>
                <c:pt idx="870">
                  <c:v>-0.8175504207611084</c:v>
                </c:pt>
                <c:pt idx="871">
                  <c:v>-1.8032162189483643</c:v>
                </c:pt>
                <c:pt idx="872">
                  <c:v>-2.6301920413970947</c:v>
                </c:pt>
                <c:pt idx="873">
                  <c:v>-3.1331257820129395</c:v>
                </c:pt>
                <c:pt idx="874">
                  <c:v>-3.352135181427002</c:v>
                </c:pt>
                <c:pt idx="875">
                  <c:v>-3.3967154026031494</c:v>
                </c:pt>
                <c:pt idx="876">
                  <c:v>-3.404900074005127</c:v>
                </c:pt>
                <c:pt idx="877">
                  <c:v>-3.4861054420471191</c:v>
                </c:pt>
                <c:pt idx="878">
                  <c:v>-3.6828083992004395</c:v>
                </c:pt>
                <c:pt idx="879">
                  <c:v>-3.9836137294769287</c:v>
                </c:pt>
                <c:pt idx="880">
                  <c:v>-4.3597564697265625</c:v>
                </c:pt>
                <c:pt idx="881">
                  <c:v>-4.7728767395019531</c:v>
                </c:pt>
                <c:pt idx="882">
                  <c:v>-5.1384530067443848</c:v>
                </c:pt>
                <c:pt idx="883">
                  <c:v>-5.4426074028015137</c:v>
                </c:pt>
                <c:pt idx="884">
                  <c:v>-5.7218012809753418</c:v>
                </c:pt>
                <c:pt idx="885">
                  <c:v>-5.9834051132202148</c:v>
                </c:pt>
                <c:pt idx="886">
                  <c:v>-6.2114968299865723</c:v>
                </c:pt>
                <c:pt idx="887">
                  <c:v>-6.3946304321289062</c:v>
                </c:pt>
                <c:pt idx="888">
                  <c:v>-6.5283374786376953</c:v>
                </c:pt>
                <c:pt idx="889">
                  <c:v>-6.6101136207580566</c:v>
                </c:pt>
                <c:pt idx="890">
                  <c:v>-6.6211929321289062</c:v>
                </c:pt>
                <c:pt idx="891">
                  <c:v>-6.5384578704833984</c:v>
                </c:pt>
                <c:pt idx="892">
                  <c:v>-6.3517508506774902</c:v>
                </c:pt>
                <c:pt idx="893">
                  <c:v>-6.089134693145752</c:v>
                </c:pt>
                <c:pt idx="894">
                  <c:v>-5.8620600700378418</c:v>
                </c:pt>
                <c:pt idx="895">
                  <c:v>-5.628204345703125</c:v>
                </c:pt>
                <c:pt idx="896">
                  <c:v>-5.1252617835998535</c:v>
                </c:pt>
                <c:pt idx="897">
                  <c:v>-4.247187614440918</c:v>
                </c:pt>
                <c:pt idx="898">
                  <c:v>-3.1034133434295654</c:v>
                </c:pt>
                <c:pt idx="899">
                  <c:v>-1.96077561378479</c:v>
                </c:pt>
                <c:pt idx="900">
                  <c:v>-0.91912519931793213</c:v>
                </c:pt>
                <c:pt idx="901">
                  <c:v>2.508874237537384E-2</c:v>
                </c:pt>
                <c:pt idx="902">
                  <c:v>0.79292255640029907</c:v>
                </c:pt>
                <c:pt idx="903">
                  <c:v>1.4239245653152466</c:v>
                </c:pt>
                <c:pt idx="904">
                  <c:v>2.1108672618865967</c:v>
                </c:pt>
                <c:pt idx="905">
                  <c:v>2.8271136283874512</c:v>
                </c:pt>
                <c:pt idx="906">
                  <c:v>3.073904275894165</c:v>
                </c:pt>
                <c:pt idx="907">
                  <c:v>2.476886510848999</c:v>
                </c:pt>
                <c:pt idx="908">
                  <c:v>0.98737668991088867</c:v>
                </c:pt>
                <c:pt idx="909">
                  <c:v>-0.91352599859237671</c:v>
                </c:pt>
                <c:pt idx="910">
                  <c:v>-1.5027154684066772</c:v>
                </c:pt>
                <c:pt idx="911">
                  <c:v>8.3829864859580994E-2</c:v>
                </c:pt>
                <c:pt idx="912">
                  <c:v>2.0969836711883545</c:v>
                </c:pt>
                <c:pt idx="913">
                  <c:v>3.3746161460876465</c:v>
                </c:pt>
                <c:pt idx="914">
                  <c:v>3.8510284423828125</c:v>
                </c:pt>
                <c:pt idx="915">
                  <c:v>3.4218599796295166</c:v>
                </c:pt>
                <c:pt idx="916">
                  <c:v>2.5653896331787109</c:v>
                </c:pt>
                <c:pt idx="917">
                  <c:v>2.1929891109466553</c:v>
                </c:pt>
                <c:pt idx="918">
                  <c:v>2.2728621959686279</c:v>
                </c:pt>
                <c:pt idx="919">
                  <c:v>2.3420429229736328</c:v>
                </c:pt>
                <c:pt idx="920">
                  <c:v>2.2315530776977539</c:v>
                </c:pt>
                <c:pt idx="921">
                  <c:v>1.9630588293075562</c:v>
                </c:pt>
                <c:pt idx="922">
                  <c:v>1.6491775512695312</c:v>
                </c:pt>
                <c:pt idx="923">
                  <c:v>1.3492574691772461</c:v>
                </c:pt>
                <c:pt idx="924">
                  <c:v>1.0776305198669434</c:v>
                </c:pt>
                <c:pt idx="925">
                  <c:v>0.96416419744491577</c:v>
                </c:pt>
                <c:pt idx="926">
                  <c:v>1.0158683061599731</c:v>
                </c:pt>
                <c:pt idx="927">
                  <c:v>1.1071244478225708</c:v>
                </c:pt>
                <c:pt idx="928">
                  <c:v>1.2144621610641479</c:v>
                </c:pt>
                <c:pt idx="929">
                  <c:v>1.2953095436096191</c:v>
                </c:pt>
                <c:pt idx="930">
                  <c:v>1.2902154922485352</c:v>
                </c:pt>
                <c:pt idx="931">
                  <c:v>1.1616923809051514</c:v>
                </c:pt>
                <c:pt idx="932">
                  <c:v>0.92054450511932373</c:v>
                </c:pt>
                <c:pt idx="933">
                  <c:v>0.67813289165496826</c:v>
                </c:pt>
                <c:pt idx="934">
                  <c:v>0.50504261255264282</c:v>
                </c:pt>
                <c:pt idx="935">
                  <c:v>0.3976847231388092</c:v>
                </c:pt>
                <c:pt idx="936">
                  <c:v>0.346701979637146</c:v>
                </c:pt>
                <c:pt idx="937">
                  <c:v>0.34550884366035461</c:v>
                </c:pt>
                <c:pt idx="938">
                  <c:v>0.38352066278457642</c:v>
                </c:pt>
                <c:pt idx="939">
                  <c:v>0.44625633955001831</c:v>
                </c:pt>
                <c:pt idx="940">
                  <c:v>0.53300422430038452</c:v>
                </c:pt>
                <c:pt idx="941">
                  <c:v>0.6065903902053833</c:v>
                </c:pt>
                <c:pt idx="942">
                  <c:v>0.65555953979492188</c:v>
                </c:pt>
                <c:pt idx="943">
                  <c:v>0.68525427579879761</c:v>
                </c:pt>
                <c:pt idx="944">
                  <c:v>0.69739377498626709</c:v>
                </c:pt>
                <c:pt idx="945">
                  <c:v>0.72179454565048218</c:v>
                </c:pt>
                <c:pt idx="946">
                  <c:v>0.7464977502822876</c:v>
                </c:pt>
                <c:pt idx="947">
                  <c:v>0.77007764577865601</c:v>
                </c:pt>
                <c:pt idx="948">
                  <c:v>0.79165828227996826</c:v>
                </c:pt>
                <c:pt idx="949">
                  <c:v>0.81511074304580688</c:v>
                </c:pt>
                <c:pt idx="950">
                  <c:v>0.84884423017501831</c:v>
                </c:pt>
                <c:pt idx="951">
                  <c:v>0.88515722751617432</c:v>
                </c:pt>
                <c:pt idx="952">
                  <c:v>0.91818100214004517</c:v>
                </c:pt>
                <c:pt idx="953">
                  <c:v>0.97175461053848267</c:v>
                </c:pt>
                <c:pt idx="954">
                  <c:v>1.0402535200119019</c:v>
                </c:pt>
                <c:pt idx="955">
                  <c:v>1.1346035003662109</c:v>
                </c:pt>
                <c:pt idx="956">
                  <c:v>1.2527847290039062</c:v>
                </c:pt>
                <c:pt idx="957">
                  <c:v>1.4030797481536865</c:v>
                </c:pt>
                <c:pt idx="958">
                  <c:v>1.5523797273635864</c:v>
                </c:pt>
                <c:pt idx="959">
                  <c:v>1.6866865158081055</c:v>
                </c:pt>
                <c:pt idx="960">
                  <c:v>1.7982652187347412</c:v>
                </c:pt>
                <c:pt idx="961">
                  <c:v>1.9028029441833496</c:v>
                </c:pt>
                <c:pt idx="962">
                  <c:v>2.0053911209106445</c:v>
                </c:pt>
                <c:pt idx="963">
                  <c:v>2.1026761531829834</c:v>
                </c:pt>
                <c:pt idx="964">
                  <c:v>2.1298749446868896</c:v>
                </c:pt>
                <c:pt idx="965">
                  <c:v>2.104999303817749</c:v>
                </c:pt>
                <c:pt idx="966">
                  <c:v>2.0974769592285156</c:v>
                </c:pt>
                <c:pt idx="967">
                  <c:v>2.1638247966766357</c:v>
                </c:pt>
                <c:pt idx="968">
                  <c:v>2.2913041114807129</c:v>
                </c:pt>
                <c:pt idx="969">
                  <c:v>2.454742431640625</c:v>
                </c:pt>
                <c:pt idx="970">
                  <c:v>2.6152365207672119</c:v>
                </c:pt>
                <c:pt idx="971">
                  <c:v>2.7171657085418701</c:v>
                </c:pt>
                <c:pt idx="972">
                  <c:v>2.7548155784606934</c:v>
                </c:pt>
                <c:pt idx="973">
                  <c:v>2.76460862159729</c:v>
                </c:pt>
                <c:pt idx="974">
                  <c:v>2.7484171390533447</c:v>
                </c:pt>
                <c:pt idx="975">
                  <c:v>2.7517263889312744</c:v>
                </c:pt>
                <c:pt idx="976">
                  <c:v>2.8913989067077637</c:v>
                </c:pt>
                <c:pt idx="977">
                  <c:v>3.2250182628631592</c:v>
                </c:pt>
                <c:pt idx="978">
                  <c:v>3.5568220615386963</c:v>
                </c:pt>
                <c:pt idx="979">
                  <c:v>3.6957156658172607</c:v>
                </c:pt>
                <c:pt idx="980">
                  <c:v>3.6560025215148926</c:v>
                </c:pt>
                <c:pt idx="981">
                  <c:v>3.550382137298584</c:v>
                </c:pt>
                <c:pt idx="982">
                  <c:v>3.5176682472229004</c:v>
                </c:pt>
                <c:pt idx="983">
                  <c:v>3.3267691135406494</c:v>
                </c:pt>
                <c:pt idx="984">
                  <c:v>2.630061149597168</c:v>
                </c:pt>
                <c:pt idx="985">
                  <c:v>1.7472934722900391</c:v>
                </c:pt>
                <c:pt idx="986">
                  <c:v>0.84695667028427124</c:v>
                </c:pt>
                <c:pt idx="987">
                  <c:v>0.26157745718955994</c:v>
                </c:pt>
                <c:pt idx="988">
                  <c:v>-0.25647073984146118</c:v>
                </c:pt>
                <c:pt idx="989">
                  <c:v>-1.1883268356323242</c:v>
                </c:pt>
                <c:pt idx="990">
                  <c:v>-2.2347521781921387</c:v>
                </c:pt>
                <c:pt idx="991">
                  <c:v>-3.0118262767791748</c:v>
                </c:pt>
                <c:pt idx="992">
                  <c:v>-3.4154443740844727</c:v>
                </c:pt>
                <c:pt idx="993">
                  <c:v>-3.5232465267181396</c:v>
                </c:pt>
                <c:pt idx="994">
                  <c:v>-3.418550968170166</c:v>
                </c:pt>
                <c:pt idx="995">
                  <c:v>-3.2861785888671875</c:v>
                </c:pt>
                <c:pt idx="996">
                  <c:v>-3.2964086532592773</c:v>
                </c:pt>
                <c:pt idx="997">
                  <c:v>-3.5152528285980225</c:v>
                </c:pt>
                <c:pt idx="998">
                  <c:v>-3.9323081970214844</c:v>
                </c:pt>
                <c:pt idx="999">
                  <c:v>-4.4892492294311523</c:v>
                </c:pt>
                <c:pt idx="1000">
                  <c:v>-5.0533032417297363</c:v>
                </c:pt>
                <c:pt idx="1001">
                  <c:v>-5.5084366798400879</c:v>
                </c:pt>
                <c:pt idx="1002">
                  <c:v>-5.8436932563781738</c:v>
                </c:pt>
                <c:pt idx="1003">
                  <c:v>-6.1088600158691406</c:v>
                </c:pt>
                <c:pt idx="1004">
                  <c:v>-6.3396997451782227</c:v>
                </c:pt>
                <c:pt idx="1005">
                  <c:v>-6.521385669708252</c:v>
                </c:pt>
                <c:pt idx="1006">
                  <c:v>-6.6717596054077148</c:v>
                </c:pt>
                <c:pt idx="1007">
                  <c:v>-6.7917337417602539</c:v>
                </c:pt>
                <c:pt idx="1008">
                  <c:v>-6.8380560874938965</c:v>
                </c:pt>
                <c:pt idx="1009">
                  <c:v>-6.7802891731262207</c:v>
                </c:pt>
                <c:pt idx="1010">
                  <c:v>-6.5978789329528809</c:v>
                </c:pt>
                <c:pt idx="1011">
                  <c:v>-6.2832260131835938</c:v>
                </c:pt>
                <c:pt idx="1012">
                  <c:v>-5.8970823287963867</c:v>
                </c:pt>
                <c:pt idx="1013">
                  <c:v>-5.4961166381835938</c:v>
                </c:pt>
                <c:pt idx="1014">
                  <c:v>-5.0080137252807617</c:v>
                </c:pt>
                <c:pt idx="1015">
                  <c:v>-4.3383851051330566</c:v>
                </c:pt>
                <c:pt idx="1016">
                  <c:v>-3.4815306663513184</c:v>
                </c:pt>
                <c:pt idx="1017">
                  <c:v>-2.5093057155609131</c:v>
                </c:pt>
                <c:pt idx="1018">
                  <c:v>-1.6045013666152954</c:v>
                </c:pt>
                <c:pt idx="1019">
                  <c:v>-0.8893965482711792</c:v>
                </c:pt>
                <c:pt idx="1020">
                  <c:v>-0.32776385545730591</c:v>
                </c:pt>
                <c:pt idx="1021">
                  <c:v>0.24521955847740173</c:v>
                </c:pt>
                <c:pt idx="1022">
                  <c:v>0.98466008901596069</c:v>
                </c:pt>
                <c:pt idx="1023">
                  <c:v>1.8399810791015625</c:v>
                </c:pt>
                <c:pt idx="1024">
                  <c:v>2.5041079521179199</c:v>
                </c:pt>
                <c:pt idx="1025">
                  <c:v>2.8090000152587891</c:v>
                </c:pt>
                <c:pt idx="1026">
                  <c:v>2.5236415863037109</c:v>
                </c:pt>
                <c:pt idx="1027">
                  <c:v>1.4215255975723267</c:v>
                </c:pt>
                <c:pt idx="1028">
                  <c:v>-0.53065699338912964</c:v>
                </c:pt>
                <c:pt idx="1029">
                  <c:v>-1.9706470966339111</c:v>
                </c:pt>
                <c:pt idx="1030">
                  <c:v>-0.9118533730506897</c:v>
                </c:pt>
                <c:pt idx="1031">
                  <c:v>0.93683910369873047</c:v>
                </c:pt>
                <c:pt idx="1032">
                  <c:v>2.8416764736175537</c:v>
                </c:pt>
                <c:pt idx="1033">
                  <c:v>4.1096735000610352</c:v>
                </c:pt>
                <c:pt idx="1034">
                  <c:v>4.2666897773742676</c:v>
                </c:pt>
                <c:pt idx="1035">
                  <c:v>3.3021411895751953</c:v>
                </c:pt>
                <c:pt idx="1036">
                  <c:v>2.2882592678070068</c:v>
                </c:pt>
                <c:pt idx="1037">
                  <c:v>1.9332175254821777</c:v>
                </c:pt>
                <c:pt idx="1038">
                  <c:v>1.9469807147979736</c:v>
                </c:pt>
                <c:pt idx="1039">
                  <c:v>2.0535261631011963</c:v>
                </c:pt>
                <c:pt idx="1040">
                  <c:v>2.1631669998168945</c:v>
                </c:pt>
                <c:pt idx="1041">
                  <c:v>2.1040401458740234</c:v>
                </c:pt>
                <c:pt idx="1042">
                  <c:v>1.7123932838439941</c:v>
                </c:pt>
                <c:pt idx="1043">
                  <c:v>1.2468693256378174</c:v>
                </c:pt>
                <c:pt idx="1044">
                  <c:v>1.0392605066299438</c:v>
                </c:pt>
                <c:pt idx="1045">
                  <c:v>1.1395739316940308</c:v>
                </c:pt>
                <c:pt idx="1046">
                  <c:v>1.3134139776229858</c:v>
                </c:pt>
                <c:pt idx="1047">
                  <c:v>1.4420778751373291</c:v>
                </c:pt>
                <c:pt idx="1048">
                  <c:v>1.455508828163147</c:v>
                </c:pt>
                <c:pt idx="1049">
                  <c:v>1.3564388751983643</c:v>
                </c:pt>
                <c:pt idx="1050">
                  <c:v>1.178413987159729</c:v>
                </c:pt>
                <c:pt idx="1051">
                  <c:v>0.9544529914855957</c:v>
                </c:pt>
                <c:pt idx="1052">
                  <c:v>0.70687699317932129</c:v>
                </c:pt>
                <c:pt idx="1053">
                  <c:v>0.47870367765426636</c:v>
                </c:pt>
                <c:pt idx="1054">
                  <c:v>0.34357142448425293</c:v>
                </c:pt>
                <c:pt idx="1055">
                  <c:v>0.3043874204158783</c:v>
                </c:pt>
                <c:pt idx="1056">
                  <c:v>0.32934549450874329</c:v>
                </c:pt>
                <c:pt idx="1057">
                  <c:v>0.40207335352897644</c:v>
                </c:pt>
                <c:pt idx="1058">
                  <c:v>0.50440347194671631</c:v>
                </c:pt>
                <c:pt idx="1059">
                  <c:v>0.59952574968338013</c:v>
                </c:pt>
                <c:pt idx="1060">
                  <c:v>0.64379227161407471</c:v>
                </c:pt>
                <c:pt idx="1061">
                  <c:v>0.63777828216552734</c:v>
                </c:pt>
                <c:pt idx="1062">
                  <c:v>0.60744595527648926</c:v>
                </c:pt>
                <c:pt idx="1063">
                  <c:v>0.57894498109817505</c:v>
                </c:pt>
                <c:pt idx="1064">
                  <c:v>0.55166089534759521</c:v>
                </c:pt>
                <c:pt idx="1065">
                  <c:v>0.54479342699050903</c:v>
                </c:pt>
                <c:pt idx="1066">
                  <c:v>0.55913776159286499</c:v>
                </c:pt>
                <c:pt idx="1067">
                  <c:v>0.59957867860794067</c:v>
                </c:pt>
                <c:pt idx="1068">
                  <c:v>0.63829386234283447</c:v>
                </c:pt>
                <c:pt idx="1069">
                  <c:v>0.67747336626052856</c:v>
                </c:pt>
                <c:pt idx="1070">
                  <c:v>0.71897202730178833</c:v>
                </c:pt>
                <c:pt idx="1071">
                  <c:v>0.78256922960281372</c:v>
                </c:pt>
                <c:pt idx="1072">
                  <c:v>0.86876112222671509</c:v>
                </c:pt>
                <c:pt idx="1073">
                  <c:v>0.98965507745742798</c:v>
                </c:pt>
                <c:pt idx="1074">
                  <c:v>1.1138383150100708</c:v>
                </c:pt>
                <c:pt idx="1075">
                  <c:v>1.2324591875076294</c:v>
                </c:pt>
                <c:pt idx="1076">
                  <c:v>1.363994836807251</c:v>
                </c:pt>
                <c:pt idx="1077">
                  <c:v>1.4939479827880859</c:v>
                </c:pt>
                <c:pt idx="1078">
                  <c:v>1.6202913522720337</c:v>
                </c:pt>
                <c:pt idx="1079">
                  <c:v>1.7324889898300171</c:v>
                </c:pt>
                <c:pt idx="1080">
                  <c:v>1.8205524682998657</c:v>
                </c:pt>
                <c:pt idx="1081">
                  <c:v>1.9011914730072021</c:v>
                </c:pt>
                <c:pt idx="1082">
                  <c:v>1.952692985534668</c:v>
                </c:pt>
                <c:pt idx="1083">
                  <c:v>1.9321653842926025</c:v>
                </c:pt>
                <c:pt idx="1084">
                  <c:v>1.8936834335327148</c:v>
                </c:pt>
                <c:pt idx="1085">
                  <c:v>1.9099054336547852</c:v>
                </c:pt>
                <c:pt idx="1086">
                  <c:v>2.0102431774139404</c:v>
                </c:pt>
                <c:pt idx="1087">
                  <c:v>2.1704781055450439</c:v>
                </c:pt>
                <c:pt idx="1088">
                  <c:v>2.3372135162353516</c:v>
                </c:pt>
                <c:pt idx="1089">
                  <c:v>2.4820711612701416</c:v>
                </c:pt>
                <c:pt idx="1090">
                  <c:v>2.59403395652771</c:v>
                </c:pt>
                <c:pt idx="1091">
                  <c:v>2.6688222885131836</c:v>
                </c:pt>
                <c:pt idx="1092">
                  <c:v>2.7299177646636963</c:v>
                </c:pt>
                <c:pt idx="1093">
                  <c:v>2.7944109439849854</c:v>
                </c:pt>
                <c:pt idx="1094">
                  <c:v>2.8506631851196289</c:v>
                </c:pt>
                <c:pt idx="1095">
                  <c:v>2.9643180370330811</c:v>
                </c:pt>
                <c:pt idx="1096">
                  <c:v>3.2014205455780029</c:v>
                </c:pt>
                <c:pt idx="1097">
                  <c:v>3.4913837909698486</c:v>
                </c:pt>
                <c:pt idx="1098">
                  <c:v>3.6881790161132812</c:v>
                </c:pt>
                <c:pt idx="1099">
                  <c:v>3.7672038078308105</c:v>
                </c:pt>
                <c:pt idx="1100">
                  <c:v>3.7202663421630859</c:v>
                </c:pt>
                <c:pt idx="1101">
                  <c:v>3.5382506847381592</c:v>
                </c:pt>
                <c:pt idx="1102">
                  <c:v>3.112978458404541</c:v>
                </c:pt>
                <c:pt idx="1103">
                  <c:v>2.4074883460998535</c:v>
                </c:pt>
                <c:pt idx="1104">
                  <c:v>1.7689915895462036</c:v>
                </c:pt>
                <c:pt idx="1105">
                  <c:v>1.3259648084640503</c:v>
                </c:pt>
                <c:pt idx="1106">
                  <c:v>0.79556381702423096</c:v>
                </c:pt>
                <c:pt idx="1107">
                  <c:v>0.41541507840156555</c:v>
                </c:pt>
                <c:pt idx="1108">
                  <c:v>-0.19294175505638123</c:v>
                </c:pt>
                <c:pt idx="1109">
                  <c:v>-1.2784547805786133</c:v>
                </c:pt>
                <c:pt idx="1110">
                  <c:v>-2.4157216548919678</c:v>
                </c:pt>
                <c:pt idx="1111">
                  <c:v>-3.2413778305053711</c:v>
                </c:pt>
                <c:pt idx="1112">
                  <c:v>-3.6594874858856201</c:v>
                </c:pt>
                <c:pt idx="1113">
                  <c:v>-3.7662982940673828</c:v>
                </c:pt>
                <c:pt idx="1114">
                  <c:v>-3.6766388416290283</c:v>
                </c:pt>
                <c:pt idx="1115">
                  <c:v>-3.5263755321502686</c:v>
                </c:pt>
                <c:pt idx="1116">
                  <c:v>-3.4515762329101562</c:v>
                </c:pt>
                <c:pt idx="1117">
                  <c:v>-3.5419163703918457</c:v>
                </c:pt>
                <c:pt idx="1118">
                  <c:v>-3.8354043960571289</c:v>
                </c:pt>
                <c:pt idx="1119">
                  <c:v>-4.3036074638366699</c:v>
                </c:pt>
                <c:pt idx="1120">
                  <c:v>-4.8344597816467285</c:v>
                </c:pt>
                <c:pt idx="1121">
                  <c:v>-5.2556905746459961</c:v>
                </c:pt>
                <c:pt idx="1122">
                  <c:v>-5.5377593040466309</c:v>
                </c:pt>
                <c:pt idx="1123">
                  <c:v>-5.7348012924194336</c:v>
                </c:pt>
                <c:pt idx="1124">
                  <c:v>-5.8979024887084961</c:v>
                </c:pt>
                <c:pt idx="1125">
                  <c:v>-6.0576858520507812</c:v>
                </c:pt>
                <c:pt idx="1126">
                  <c:v>-6.2187633514404297</c:v>
                </c:pt>
                <c:pt idx="1127">
                  <c:v>-6.3591609001159668</c:v>
                </c:pt>
                <c:pt idx="1128">
                  <c:v>-6.4474930763244629</c:v>
                </c:pt>
                <c:pt idx="1129">
                  <c:v>-6.4601407051086426</c:v>
                </c:pt>
                <c:pt idx="1130">
                  <c:v>-6.368034839630127</c:v>
                </c:pt>
                <c:pt idx="1131">
                  <c:v>-6.2002277374267578</c:v>
                </c:pt>
                <c:pt idx="1132">
                  <c:v>-5.9985346794128418</c:v>
                </c:pt>
                <c:pt idx="1133">
                  <c:v>-5.7810144424438477</c:v>
                </c:pt>
                <c:pt idx="1134">
                  <c:v>-5.4857573509216309</c:v>
                </c:pt>
                <c:pt idx="1135">
                  <c:v>-4.9810342788696289</c:v>
                </c:pt>
                <c:pt idx="1136">
                  <c:v>-4.2450809478759766</c:v>
                </c:pt>
                <c:pt idx="1137">
                  <c:v>-3.3549454212188721</c:v>
                </c:pt>
                <c:pt idx="1138">
                  <c:v>-2.4392015933990479</c:v>
                </c:pt>
                <c:pt idx="1139">
                  <c:v>-1.5552749633789062</c:v>
                </c:pt>
                <c:pt idx="1140">
                  <c:v>-0.67517071962356567</c:v>
                </c:pt>
                <c:pt idx="1141">
                  <c:v>0.20780418813228607</c:v>
                </c:pt>
                <c:pt idx="1142">
                  <c:v>0.99458932876586914</c:v>
                </c:pt>
                <c:pt idx="1143">
                  <c:v>1.6824405193328857</c:v>
                </c:pt>
                <c:pt idx="1144">
                  <c:v>2.2635097503662109</c:v>
                </c:pt>
                <c:pt idx="1145">
                  <c:v>2.6507492065429688</c:v>
                </c:pt>
                <c:pt idx="1146">
                  <c:v>2.665736198425293</c:v>
                </c:pt>
                <c:pt idx="1147">
                  <c:v>2.1200449466705322</c:v>
                </c:pt>
                <c:pt idx="1148">
                  <c:v>0.93746405839920044</c:v>
                </c:pt>
                <c:pt idx="1149">
                  <c:v>-0.75224339962005615</c:v>
                </c:pt>
                <c:pt idx="1150">
                  <c:v>-1.5862182378768921</c:v>
                </c:pt>
                <c:pt idx="1151">
                  <c:v>-0.39233654737472534</c:v>
                </c:pt>
                <c:pt idx="1152">
                  <c:v>1.5995521545410156</c:v>
                </c:pt>
                <c:pt idx="1153">
                  <c:v>3.0158514976501465</c:v>
                </c:pt>
                <c:pt idx="1154">
                  <c:v>3.7615318298339844</c:v>
                </c:pt>
                <c:pt idx="1155">
                  <c:v>3.5328786373138428</c:v>
                </c:pt>
                <c:pt idx="1156">
                  <c:v>2.546332836151123</c:v>
                </c:pt>
                <c:pt idx="1157">
                  <c:v>1.8035420179367065</c:v>
                </c:pt>
                <c:pt idx="1158">
                  <c:v>1.7159448862075806</c:v>
                </c:pt>
                <c:pt idx="1159">
                  <c:v>1.9018036127090454</c:v>
                </c:pt>
                <c:pt idx="1160">
                  <c:v>2.0714750289916992</c:v>
                </c:pt>
                <c:pt idx="1161">
                  <c:v>2.1291718482971191</c:v>
                </c:pt>
                <c:pt idx="1162">
                  <c:v>2.0387053489685059</c:v>
                </c:pt>
                <c:pt idx="1163">
                  <c:v>1.7963454723358154</c:v>
                </c:pt>
                <c:pt idx="1164">
                  <c:v>1.4938263893127441</c:v>
                </c:pt>
                <c:pt idx="1165">
                  <c:v>1.2751845121383667</c:v>
                </c:pt>
                <c:pt idx="1166">
                  <c:v>1.267695426940918</c:v>
                </c:pt>
                <c:pt idx="1167">
                  <c:v>1.4447377920150757</c:v>
                </c:pt>
                <c:pt idx="1168">
                  <c:v>1.5704236030578613</c:v>
                </c:pt>
                <c:pt idx="1169">
                  <c:v>1.5486278533935547</c:v>
                </c:pt>
                <c:pt idx="1170">
                  <c:v>1.4107702970504761</c:v>
                </c:pt>
                <c:pt idx="1171">
                  <c:v>1.2381047010421753</c:v>
                </c:pt>
                <c:pt idx="1172">
                  <c:v>1.0675958395004272</c:v>
                </c:pt>
                <c:pt idx="1173">
                  <c:v>0.9003756046295166</c:v>
                </c:pt>
                <c:pt idx="1174">
                  <c:v>0.73621279001235962</c:v>
                </c:pt>
                <c:pt idx="1175">
                  <c:v>0.61659097671508789</c:v>
                </c:pt>
                <c:pt idx="1176">
                  <c:v>0.56705671548843384</c:v>
                </c:pt>
                <c:pt idx="1177">
                  <c:v>0.57273167371749878</c:v>
                </c:pt>
                <c:pt idx="1178">
                  <c:v>0.62010800838470459</c:v>
                </c:pt>
                <c:pt idx="1179">
                  <c:v>0.6733977198600769</c:v>
                </c:pt>
                <c:pt idx="1180">
                  <c:v>0.70608246326446533</c:v>
                </c:pt>
                <c:pt idx="1181">
                  <c:v>0.69974488019943237</c:v>
                </c:pt>
                <c:pt idx="1182">
                  <c:v>0.66198468208312988</c:v>
                </c:pt>
                <c:pt idx="1183">
                  <c:v>0.61386209726333618</c:v>
                </c:pt>
                <c:pt idx="1184">
                  <c:v>0.5724337100982666</c:v>
                </c:pt>
                <c:pt idx="1185">
                  <c:v>0.55714493989944458</c:v>
                </c:pt>
                <c:pt idx="1186">
                  <c:v>0.54462540149688721</c:v>
                </c:pt>
                <c:pt idx="1187">
                  <c:v>0.54971933364868164</c:v>
                </c:pt>
                <c:pt idx="1188">
                  <c:v>0.56097221374511719</c:v>
                </c:pt>
                <c:pt idx="1189">
                  <c:v>0.58654087781906128</c:v>
                </c:pt>
                <c:pt idx="1190">
                  <c:v>0.61844581365585327</c:v>
                </c:pt>
                <c:pt idx="1191">
                  <c:v>0.65681749582290649</c:v>
                </c:pt>
                <c:pt idx="1192">
                  <c:v>0.68374204635620117</c:v>
                </c:pt>
                <c:pt idx="1193">
                  <c:v>0.7131965160369873</c:v>
                </c:pt>
                <c:pt idx="1194">
                  <c:v>0.76123464107513428</c:v>
                </c:pt>
                <c:pt idx="1195">
                  <c:v>0.82861709594726562</c:v>
                </c:pt>
                <c:pt idx="1196">
                  <c:v>0.92544084787368774</c:v>
                </c:pt>
                <c:pt idx="1197">
                  <c:v>1.0471065044403076</c:v>
                </c:pt>
                <c:pt idx="1198">
                  <c:v>1.1609625816345215</c:v>
                </c:pt>
                <c:pt idx="1199">
                  <c:v>1.2589422464370728</c:v>
                </c:pt>
                <c:pt idx="1200">
                  <c:v>1.34941565990448</c:v>
                </c:pt>
                <c:pt idx="1201">
                  <c:v>1.4380048513412476</c:v>
                </c:pt>
                <c:pt idx="1202">
                  <c:v>1.5369423627853394</c:v>
                </c:pt>
                <c:pt idx="1203">
                  <c:v>1.6473759412765503</c:v>
                </c:pt>
                <c:pt idx="1204">
                  <c:v>1.7620594501495361</c:v>
                </c:pt>
                <c:pt idx="1205">
                  <c:v>1.874373197555542</c:v>
                </c:pt>
                <c:pt idx="1206">
                  <c:v>1.9561090469360352</c:v>
                </c:pt>
                <c:pt idx="1207">
                  <c:v>1.9713164567947388</c:v>
                </c:pt>
                <c:pt idx="1208">
                  <c:v>1.9622387886047363</c:v>
                </c:pt>
                <c:pt idx="1209">
                  <c:v>1.9940254688262939</c:v>
                </c:pt>
                <c:pt idx="1210">
                  <c:v>2.0765511989593506</c:v>
                </c:pt>
                <c:pt idx="1211">
                  <c:v>2.1996986865997314</c:v>
                </c:pt>
                <c:pt idx="1212">
                  <c:v>2.3301982879638672</c:v>
                </c:pt>
                <c:pt idx="1213">
                  <c:v>2.4352967739105225</c:v>
                </c:pt>
                <c:pt idx="1214">
                  <c:v>2.5006303787231445</c:v>
                </c:pt>
                <c:pt idx="1215">
                  <c:v>2.5333778858184814</c:v>
                </c:pt>
                <c:pt idx="1216">
                  <c:v>2.5701560974121094</c:v>
                </c:pt>
                <c:pt idx="1217">
                  <c:v>2.5871992111206055</c:v>
                </c:pt>
                <c:pt idx="1218">
                  <c:v>2.5569953918457031</c:v>
                </c:pt>
                <c:pt idx="1219">
                  <c:v>2.5588743686676025</c:v>
                </c:pt>
                <c:pt idx="1220">
                  <c:v>2.7420480251312256</c:v>
                </c:pt>
                <c:pt idx="1221">
                  <c:v>3.1073169708251953</c:v>
                </c:pt>
                <c:pt idx="1222">
                  <c:v>3.4371764659881592</c:v>
                </c:pt>
                <c:pt idx="1223">
                  <c:v>3.6149823665618896</c:v>
                </c:pt>
                <c:pt idx="1224">
                  <c:v>3.6514837741851807</c:v>
                </c:pt>
                <c:pt idx="1225">
                  <c:v>3.5365443229675293</c:v>
                </c:pt>
                <c:pt idx="1226">
                  <c:v>3.2971594333648682</c:v>
                </c:pt>
                <c:pt idx="1227">
                  <c:v>2.8198432922363281</c:v>
                </c:pt>
                <c:pt idx="1228">
                  <c:v>2.1812229156494141</c:v>
                </c:pt>
                <c:pt idx="1229">
                  <c:v>1.4573616981506348</c:v>
                </c:pt>
                <c:pt idx="1230">
                  <c:v>0.73856455087661743</c:v>
                </c:pt>
                <c:pt idx="1231">
                  <c:v>0.30271095037460327</c:v>
                </c:pt>
                <c:pt idx="1232">
                  <c:v>-0.10797327011823654</c:v>
                </c:pt>
                <c:pt idx="1233">
                  <c:v>-0.9876779317855835</c:v>
                </c:pt>
                <c:pt idx="1234">
                  <c:v>-1.9711945056915283</c:v>
                </c:pt>
                <c:pt idx="1235">
                  <c:v>-2.661060094833374</c:v>
                </c:pt>
                <c:pt idx="1236">
                  <c:v>-3.0035874843597412</c:v>
                </c:pt>
                <c:pt idx="1237">
                  <c:v>-3.1113276481628418</c:v>
                </c:pt>
                <c:pt idx="1238">
                  <c:v>-3.0239427089691162</c:v>
                </c:pt>
                <c:pt idx="1239">
                  <c:v>-2.8386025428771973</c:v>
                </c:pt>
                <c:pt idx="1240">
                  <c:v>-2.7290878295898438</c:v>
                </c:pt>
                <c:pt idx="1241">
                  <c:v>-2.821723461151123</c:v>
                </c:pt>
                <c:pt idx="1242">
                  <c:v>-3.1474263668060303</c:v>
                </c:pt>
                <c:pt idx="1243">
                  <c:v>-3.6740031242370605</c:v>
                </c:pt>
                <c:pt idx="1244">
                  <c:v>-4.2590136528015137</c:v>
                </c:pt>
                <c:pt idx="1245">
                  <c:v>-4.765657901763916</c:v>
                </c:pt>
                <c:pt idx="1246">
                  <c:v>-5.1517581939697266</c:v>
                </c:pt>
                <c:pt idx="1247">
                  <c:v>-5.4305877685546875</c:v>
                </c:pt>
                <c:pt idx="1248">
                  <c:v>-5.6162338256835938</c:v>
                </c:pt>
                <c:pt idx="1249">
                  <c:v>-5.7338986396789551</c:v>
                </c:pt>
                <c:pt idx="1250">
                  <c:v>-5.7976212501525879</c:v>
                </c:pt>
                <c:pt idx="1251">
                  <c:v>-5.8370819091796875</c:v>
                </c:pt>
                <c:pt idx="1252">
                  <c:v>-5.8630919456481934</c:v>
                </c:pt>
                <c:pt idx="1253">
                  <c:v>-5.8725624084472656</c:v>
                </c:pt>
                <c:pt idx="1254">
                  <c:v>-5.8616981506347656</c:v>
                </c:pt>
                <c:pt idx="1255">
                  <c:v>-5.7887468338012695</c:v>
                </c:pt>
                <c:pt idx="1256">
                  <c:v>-5.6659727096557617</c:v>
                </c:pt>
                <c:pt idx="1257">
                  <c:v>-5.5141763687133789</c:v>
                </c:pt>
                <c:pt idx="1258">
                  <c:v>-5.3212652206420898</c:v>
                </c:pt>
                <c:pt idx="1259">
                  <c:v>-5.0544261932373047</c:v>
                </c:pt>
                <c:pt idx="1260">
                  <c:v>-4.6981849670410156</c:v>
                </c:pt>
                <c:pt idx="1261">
                  <c:v>-4.3193979263305664</c:v>
                </c:pt>
                <c:pt idx="1262">
                  <c:v>-3.9886133670806885</c:v>
                </c:pt>
                <c:pt idx="1263">
                  <c:v>-3.7087399959564209</c:v>
                </c:pt>
                <c:pt idx="1264">
                  <c:v>-3.3457059860229492</c:v>
                </c:pt>
                <c:pt idx="1265">
                  <c:v>-2.775705099105835</c:v>
                </c:pt>
                <c:pt idx="1266">
                  <c:v>-2.0452544689178467</c:v>
                </c:pt>
                <c:pt idx="1267">
                  <c:v>-1.2542855739593506</c:v>
                </c:pt>
                <c:pt idx="1268">
                  <c:v>-0.47076162695884705</c:v>
                </c:pt>
                <c:pt idx="1269">
                  <c:v>0.26198658347129822</c:v>
                </c:pt>
                <c:pt idx="1270">
                  <c:v>0.9082190990447998</c:v>
                </c:pt>
                <c:pt idx="1271">
                  <c:v>1.4108121395111084</c:v>
                </c:pt>
                <c:pt idx="1272">
                  <c:v>1.6725622415542603</c:v>
                </c:pt>
                <c:pt idx="1273">
                  <c:v>1.7014889717102051</c:v>
                </c:pt>
                <c:pt idx="1274">
                  <c:v>1.5561701059341431</c:v>
                </c:pt>
                <c:pt idx="1275">
                  <c:v>1.2063812017440796</c:v>
                </c:pt>
                <c:pt idx="1276">
                  <c:v>0.51966643333435059</c:v>
                </c:pt>
                <c:pt idx="1277">
                  <c:v>-0.65117549896240234</c:v>
                </c:pt>
                <c:pt idx="1278">
                  <c:v>-1.8272918462753296</c:v>
                </c:pt>
                <c:pt idx="1279">
                  <c:v>-1.6290162801742554</c:v>
                </c:pt>
                <c:pt idx="1280">
                  <c:v>0.22481143474578857</c:v>
                </c:pt>
                <c:pt idx="1281">
                  <c:v>2.1259927749633789</c:v>
                </c:pt>
                <c:pt idx="1282">
                  <c:v>3.1679582595825195</c:v>
                </c:pt>
                <c:pt idx="1283">
                  <c:v>3.4126648902893066</c:v>
                </c:pt>
                <c:pt idx="1284">
                  <c:v>3.1068413257598877</c:v>
                </c:pt>
                <c:pt idx="1285">
                  <c:v>2.5889077186584473</c:v>
                </c:pt>
                <c:pt idx="1286">
                  <c:v>2.1661231517791748</c:v>
                </c:pt>
                <c:pt idx="1287">
                  <c:v>1.989485502243042</c:v>
                </c:pt>
                <c:pt idx="1288">
                  <c:v>1.975217342376709</c:v>
                </c:pt>
                <c:pt idx="1289">
                  <c:v>1.9631035327911377</c:v>
                </c:pt>
                <c:pt idx="1290">
                  <c:v>1.6721256971359253</c:v>
                </c:pt>
                <c:pt idx="1291">
                  <c:v>1.0613365173339844</c:v>
                </c:pt>
                <c:pt idx="1292">
                  <c:v>0.42985707521438599</c:v>
                </c:pt>
                <c:pt idx="1293">
                  <c:v>5.1845315843820572E-2</c:v>
                </c:pt>
                <c:pt idx="1294">
                  <c:v>-2.0449386909604073E-2</c:v>
                </c:pt>
                <c:pt idx="1295">
                  <c:v>9.9261835217475891E-2</c:v>
                </c:pt>
                <c:pt idx="1296">
                  <c:v>0.28995588421821594</c:v>
                </c:pt>
                <c:pt idx="1297">
                  <c:v>0.51218658685684204</c:v>
                </c:pt>
                <c:pt idx="1298">
                  <c:v>0.72191900014877319</c:v>
                </c:pt>
                <c:pt idx="1299">
                  <c:v>0.87733232975006104</c:v>
                </c:pt>
                <c:pt idx="1300">
                  <c:v>0.92811721563339233</c:v>
                </c:pt>
                <c:pt idx="1301">
                  <c:v>0.85129612684249878</c:v>
                </c:pt>
                <c:pt idx="1302">
                  <c:v>0.68868166208267212</c:v>
                </c:pt>
                <c:pt idx="1303">
                  <c:v>0.51943433284759521</c:v>
                </c:pt>
                <c:pt idx="1304">
                  <c:v>0.36221250891685486</c:v>
                </c:pt>
                <c:pt idx="1305">
                  <c:v>0.22894446551799774</c:v>
                </c:pt>
                <c:pt idx="1306">
                  <c:v>0.13395057618618011</c:v>
                </c:pt>
                <c:pt idx="1307">
                  <c:v>7.1222685277462006E-2</c:v>
                </c:pt>
                <c:pt idx="1308">
                  <c:v>5.0874006003141403E-2</c:v>
                </c:pt>
                <c:pt idx="1309">
                  <c:v>7.6507523655891418E-2</c:v>
                </c:pt>
                <c:pt idx="1310">
                  <c:v>0.12883037328720093</c:v>
                </c:pt>
                <c:pt idx="1311">
                  <c:v>0.19158761203289032</c:v>
                </c:pt>
                <c:pt idx="1312">
                  <c:v>0.25723558664321899</c:v>
                </c:pt>
                <c:pt idx="1313">
                  <c:v>0.31132343411445618</c:v>
                </c:pt>
                <c:pt idx="1314">
                  <c:v>0.3461834192276001</c:v>
                </c:pt>
                <c:pt idx="1315">
                  <c:v>0.35541912913322449</c:v>
                </c:pt>
                <c:pt idx="1316">
                  <c:v>0.34011900424957275</c:v>
                </c:pt>
                <c:pt idx="1317">
                  <c:v>0.31086960434913635</c:v>
                </c:pt>
                <c:pt idx="1318">
                  <c:v>0.27755612134933472</c:v>
                </c:pt>
                <c:pt idx="1319">
                  <c:v>0.24005889892578125</c:v>
                </c:pt>
                <c:pt idx="1320">
                  <c:v>0.22077254951000214</c:v>
                </c:pt>
                <c:pt idx="1321">
                  <c:v>0.21769122779369354</c:v>
                </c:pt>
                <c:pt idx="1322">
                  <c:v>0.24302640557289124</c:v>
                </c:pt>
                <c:pt idx="1323">
                  <c:v>0.29105708003044128</c:v>
                </c:pt>
                <c:pt idx="1324">
                  <c:v>0.35175397992134094</c:v>
                </c:pt>
                <c:pt idx="1325">
                  <c:v>0.4101090133190155</c:v>
                </c:pt>
                <c:pt idx="1326">
                  <c:v>0.46836593747138977</c:v>
                </c:pt>
                <c:pt idx="1327">
                  <c:v>0.51157486438751221</c:v>
                </c:pt>
                <c:pt idx="1328">
                  <c:v>0.54285901784896851</c:v>
                </c:pt>
                <c:pt idx="1329">
                  <c:v>0.5623285174369812</c:v>
                </c:pt>
                <c:pt idx="1330">
                  <c:v>0.57551515102386475</c:v>
                </c:pt>
                <c:pt idx="1331">
                  <c:v>0.57712483406066895</c:v>
                </c:pt>
                <c:pt idx="1332">
                  <c:v>0.57367497682571411</c:v>
                </c:pt>
                <c:pt idx="1333">
                  <c:v>0.55478739738464355</c:v>
                </c:pt>
                <c:pt idx="1334">
                  <c:v>0.53272336721420288</c:v>
                </c:pt>
                <c:pt idx="1335">
                  <c:v>0.50677245855331421</c:v>
                </c:pt>
                <c:pt idx="1336">
                  <c:v>0.48009368777275085</c:v>
                </c:pt>
                <c:pt idx="1337">
                  <c:v>0.45335960388183594</c:v>
                </c:pt>
                <c:pt idx="1338">
                  <c:v>0.4212203323841095</c:v>
                </c:pt>
                <c:pt idx="1339">
                  <c:v>0.38760051131248474</c:v>
                </c:pt>
                <c:pt idx="1340">
                  <c:v>0.36515885591506958</c:v>
                </c:pt>
                <c:pt idx="1341">
                  <c:v>0.33988946676254272</c:v>
                </c:pt>
                <c:pt idx="1342">
                  <c:v>0.3119901716709137</c:v>
                </c:pt>
                <c:pt idx="1343">
                  <c:v>0.29023021459579468</c:v>
                </c:pt>
                <c:pt idx="1344">
                  <c:v>0.28845867514610291</c:v>
                </c:pt>
                <c:pt idx="1345">
                  <c:v>0.29180172085762024</c:v>
                </c:pt>
                <c:pt idx="1346">
                  <c:v>0.30288338661193848</c:v>
                </c:pt>
                <c:pt idx="1347">
                  <c:v>0.32670271396636963</c:v>
                </c:pt>
                <c:pt idx="1348">
                  <c:v>0.34645351767539978</c:v>
                </c:pt>
                <c:pt idx="1349">
                  <c:v>0.35844799876213074</c:v>
                </c:pt>
                <c:pt idx="1350">
                  <c:v>0.35639205574989319</c:v>
                </c:pt>
                <c:pt idx="1351">
                  <c:v>0.33603760600090027</c:v>
                </c:pt>
                <c:pt idx="1352">
                  <c:v>0.30411747097969055</c:v>
                </c:pt>
                <c:pt idx="1353">
                  <c:v>0.27806535363197327</c:v>
                </c:pt>
                <c:pt idx="1354">
                  <c:v>0.25439837574958801</c:v>
                </c:pt>
                <c:pt idx="1355">
                  <c:v>0.23162195086479187</c:v>
                </c:pt>
                <c:pt idx="1356">
                  <c:v>0.20415331423282623</c:v>
                </c:pt>
                <c:pt idx="1357">
                  <c:v>0.17704042792320251</c:v>
                </c:pt>
                <c:pt idx="1358">
                  <c:v>0.14797095954418182</c:v>
                </c:pt>
                <c:pt idx="1359">
                  <c:v>0.11942990124225616</c:v>
                </c:pt>
                <c:pt idx="1360">
                  <c:v>9.6153870224952698E-2</c:v>
                </c:pt>
                <c:pt idx="1361">
                  <c:v>7.8376054763793945E-2</c:v>
                </c:pt>
                <c:pt idx="1362">
                  <c:v>6.6488496959209442E-2</c:v>
                </c:pt>
                <c:pt idx="1363">
                  <c:v>5.9738136827945709E-2</c:v>
                </c:pt>
                <c:pt idx="1364">
                  <c:v>5.2800599485635757E-2</c:v>
                </c:pt>
                <c:pt idx="1365">
                  <c:v>4.119076207280159E-2</c:v>
                </c:pt>
                <c:pt idx="1366">
                  <c:v>2.5684505701065063E-2</c:v>
                </c:pt>
                <c:pt idx="1367">
                  <c:v>9.9936909973621368E-3</c:v>
                </c:pt>
                <c:pt idx="1368">
                  <c:v>-1.4378227293491364E-2</c:v>
                </c:pt>
                <c:pt idx="1369">
                  <c:v>-3.3326406031847E-2</c:v>
                </c:pt>
                <c:pt idx="1370">
                  <c:v>-4.9315225332975388E-2</c:v>
                </c:pt>
                <c:pt idx="1371">
                  <c:v>-6.8629585206508636E-2</c:v>
                </c:pt>
                <c:pt idx="1372">
                  <c:v>-8.2867905497550964E-2</c:v>
                </c:pt>
                <c:pt idx="1373">
                  <c:v>-8.0580577254295349E-2</c:v>
                </c:pt>
                <c:pt idx="1374">
                  <c:v>-6.8977713584899902E-2</c:v>
                </c:pt>
                <c:pt idx="1375">
                  <c:v>-5.2618775516748428E-2</c:v>
                </c:pt>
                <c:pt idx="1376">
                  <c:v>-3.4648563712835312E-2</c:v>
                </c:pt>
                <c:pt idx="1377">
                  <c:v>-1.823592372238636E-2</c:v>
                </c:pt>
                <c:pt idx="1378">
                  <c:v>2.1191486157476902E-3</c:v>
                </c:pt>
                <c:pt idx="1379">
                  <c:v>1.4364846050739288E-2</c:v>
                </c:pt>
                <c:pt idx="1380">
                  <c:v>1.9387301057577133E-2</c:v>
                </c:pt>
                <c:pt idx="1381">
                  <c:v>2.5328595191240311E-2</c:v>
                </c:pt>
                <c:pt idx="1382">
                  <c:v>2.4354409426450729E-2</c:v>
                </c:pt>
                <c:pt idx="1383">
                  <c:v>1.9957957789301872E-2</c:v>
                </c:pt>
                <c:pt idx="1384">
                  <c:v>1.7480151727795601E-2</c:v>
                </c:pt>
                <c:pt idx="1385">
                  <c:v>1.0373087599873543E-2</c:v>
                </c:pt>
                <c:pt idx="1386">
                  <c:v>4.2563388124108315E-3</c:v>
                </c:pt>
                <c:pt idx="1387">
                  <c:v>9.4067938625812531E-3</c:v>
                </c:pt>
                <c:pt idx="1388">
                  <c:v>1.2642269022762775E-2</c:v>
                </c:pt>
                <c:pt idx="1389">
                  <c:v>1.5017697587609291E-2</c:v>
                </c:pt>
                <c:pt idx="1390">
                  <c:v>1.7813483253121376E-2</c:v>
                </c:pt>
                <c:pt idx="1391">
                  <c:v>2.9031239449977875E-2</c:v>
                </c:pt>
                <c:pt idx="1392">
                  <c:v>3.9038602262735367E-2</c:v>
                </c:pt>
                <c:pt idx="1393">
                  <c:v>4.1968517005443573E-2</c:v>
                </c:pt>
                <c:pt idx="1394">
                  <c:v>4.5434087514877319E-2</c:v>
                </c:pt>
                <c:pt idx="1395">
                  <c:v>4.0934938937425613E-2</c:v>
                </c:pt>
                <c:pt idx="1396">
                  <c:v>3.1692706048488617E-2</c:v>
                </c:pt>
                <c:pt idx="1397">
                  <c:v>1.9923664629459381E-2</c:v>
                </c:pt>
                <c:pt idx="1398">
                  <c:v>6.4454060047864914E-3</c:v>
                </c:pt>
                <c:pt idx="1399">
                  <c:v>-5.4331542924046516E-4</c:v>
                </c:pt>
                <c:pt idx="1400">
                  <c:v>-8.6244111880660057E-3</c:v>
                </c:pt>
                <c:pt idx="1401">
                  <c:v>-8.5146911442279816E-3</c:v>
                </c:pt>
                <c:pt idx="1402">
                  <c:v>-6.3740424811840057E-3</c:v>
                </c:pt>
                <c:pt idx="1403">
                  <c:v>-8.7155476212501526E-3</c:v>
                </c:pt>
                <c:pt idx="1404">
                  <c:v>-1.5665598213672638E-2</c:v>
                </c:pt>
                <c:pt idx="1405">
                  <c:v>-2.1790711209177971E-2</c:v>
                </c:pt>
                <c:pt idx="1406">
                  <c:v>-2.6967896148562431E-2</c:v>
                </c:pt>
                <c:pt idx="1407">
                  <c:v>-2.863471582531929E-2</c:v>
                </c:pt>
                <c:pt idx="1408">
                  <c:v>-2.7711663395166397E-2</c:v>
                </c:pt>
                <c:pt idx="1409">
                  <c:v>-2.6306748390197754E-2</c:v>
                </c:pt>
                <c:pt idx="1410">
                  <c:v>-2.1453671157360077E-2</c:v>
                </c:pt>
                <c:pt idx="1411">
                  <c:v>-2.1039485931396484E-2</c:v>
                </c:pt>
                <c:pt idx="1412">
                  <c:v>-2.5009993463754654E-2</c:v>
                </c:pt>
                <c:pt idx="1413">
                  <c:v>-2.3138217628002167E-2</c:v>
                </c:pt>
                <c:pt idx="1414">
                  <c:v>-2.4419732391834259E-2</c:v>
                </c:pt>
                <c:pt idx="1415">
                  <c:v>-2.2115305066108704E-2</c:v>
                </c:pt>
                <c:pt idx="1416">
                  <c:v>-2.0256418734788895E-2</c:v>
                </c:pt>
                <c:pt idx="1417">
                  <c:v>-1.5677951276302338E-2</c:v>
                </c:pt>
                <c:pt idx="1418">
                  <c:v>-1.3190826401114464E-2</c:v>
                </c:pt>
                <c:pt idx="1419">
                  <c:v>-1.1401022784411907E-2</c:v>
                </c:pt>
                <c:pt idx="1420">
                  <c:v>-1.3685748912394047E-2</c:v>
                </c:pt>
                <c:pt idx="1421">
                  <c:v>-1.4577329158782959E-2</c:v>
                </c:pt>
                <c:pt idx="1422">
                  <c:v>-1.6668442636728287E-2</c:v>
                </c:pt>
                <c:pt idx="1423">
                  <c:v>-1.4874216169118881E-2</c:v>
                </c:pt>
                <c:pt idx="1424">
                  <c:v>-1.1127680540084839E-2</c:v>
                </c:pt>
                <c:pt idx="1425">
                  <c:v>-8.582758717238903E-3</c:v>
                </c:pt>
                <c:pt idx="1426">
                  <c:v>-6.2250625342130661E-3</c:v>
                </c:pt>
                <c:pt idx="1427">
                  <c:v>-4.8758536577224731E-3</c:v>
                </c:pt>
                <c:pt idx="1428">
                  <c:v>-5.3211343474686146E-3</c:v>
                </c:pt>
                <c:pt idx="1429">
                  <c:v>-6.8011591210961342E-3</c:v>
                </c:pt>
                <c:pt idx="1430">
                  <c:v>-1.0364735499024391E-2</c:v>
                </c:pt>
                <c:pt idx="1431">
                  <c:v>-4.892309196293354E-3</c:v>
                </c:pt>
                <c:pt idx="1432">
                  <c:v>-9.3296682462096214E-3</c:v>
                </c:pt>
                <c:pt idx="1433">
                  <c:v>-1.2360190041363239E-2</c:v>
                </c:pt>
                <c:pt idx="1434">
                  <c:v>-1.4484327286481857E-2</c:v>
                </c:pt>
                <c:pt idx="1435">
                  <c:v>-1.7936583608388901E-2</c:v>
                </c:pt>
                <c:pt idx="1436">
                  <c:v>-1.6317913308739662E-2</c:v>
                </c:pt>
                <c:pt idx="1437">
                  <c:v>-1.2479819357395172E-2</c:v>
                </c:pt>
                <c:pt idx="1438">
                  <c:v>-6.5513569861650467E-3</c:v>
                </c:pt>
                <c:pt idx="1439">
                  <c:v>-5.2677607163786888E-3</c:v>
                </c:pt>
                <c:pt idx="1440">
                  <c:v>-3.4703933633863926E-3</c:v>
                </c:pt>
                <c:pt idx="1441">
                  <c:v>2.318941056728363E-3</c:v>
                </c:pt>
                <c:pt idx="1442">
                  <c:v>3.3876672387123108E-3</c:v>
                </c:pt>
                <c:pt idx="1443">
                  <c:v>2.4272301234304905E-3</c:v>
                </c:pt>
                <c:pt idx="1444">
                  <c:v>-2.3653949610888958E-3</c:v>
                </c:pt>
                <c:pt idx="1445">
                  <c:v>-6.8571874871850014E-3</c:v>
                </c:pt>
                <c:pt idx="1446">
                  <c:v>-7.5014065951108932E-3</c:v>
                </c:pt>
                <c:pt idx="1447">
                  <c:v>1.4456873759627342E-4</c:v>
                </c:pt>
                <c:pt idx="1448">
                  <c:v>1.2185252271592617E-2</c:v>
                </c:pt>
                <c:pt idx="1449">
                  <c:v>1.9699264317750931E-2</c:v>
                </c:pt>
                <c:pt idx="1450">
                  <c:v>2.9402490705251694E-2</c:v>
                </c:pt>
                <c:pt idx="1451">
                  <c:v>3.3717874437570572E-2</c:v>
                </c:pt>
                <c:pt idx="1452">
                  <c:v>3.7133380770683289E-2</c:v>
                </c:pt>
                <c:pt idx="1453">
                  <c:v>3.3060662448406219E-2</c:v>
                </c:pt>
                <c:pt idx="1454">
                  <c:v>3.2640948891639709E-2</c:v>
                </c:pt>
                <c:pt idx="1455">
                  <c:v>3.5843774676322937E-2</c:v>
                </c:pt>
                <c:pt idx="1456">
                  <c:v>3.5330053418874741E-2</c:v>
                </c:pt>
                <c:pt idx="1457">
                  <c:v>3.2345391809940338E-2</c:v>
                </c:pt>
                <c:pt idx="1458">
                  <c:v>2.4934612214565277E-2</c:v>
                </c:pt>
                <c:pt idx="1459">
                  <c:v>2.1668087691068649E-2</c:v>
                </c:pt>
                <c:pt idx="1460">
                  <c:v>1.6842173412442207E-2</c:v>
                </c:pt>
                <c:pt idx="1461">
                  <c:v>1.0295270942151546E-2</c:v>
                </c:pt>
                <c:pt idx="1462">
                  <c:v>5.5612362921237946E-3</c:v>
                </c:pt>
                <c:pt idx="1463">
                  <c:v>5.5811516940593719E-3</c:v>
                </c:pt>
                <c:pt idx="1464">
                  <c:v>5.0567751750349998E-3</c:v>
                </c:pt>
                <c:pt idx="1465">
                  <c:v>4.9735871143639088E-3</c:v>
                </c:pt>
                <c:pt idx="1466">
                  <c:v>1.670468132942915E-3</c:v>
                </c:pt>
                <c:pt idx="1467">
                  <c:v>8.078988641500473E-3</c:v>
                </c:pt>
                <c:pt idx="1468">
                  <c:v>7.8393043950200081E-3</c:v>
                </c:pt>
                <c:pt idx="1469">
                  <c:v>1.0060216300189495E-2</c:v>
                </c:pt>
                <c:pt idx="1470">
                  <c:v>4.4289631769061089E-3</c:v>
                </c:pt>
                <c:pt idx="1471">
                  <c:v>2.790483646094799E-3</c:v>
                </c:pt>
                <c:pt idx="1472">
                  <c:v>-1.0836729779839516E-4</c:v>
                </c:pt>
                <c:pt idx="1473">
                  <c:v>8.0370716750621796E-4</c:v>
                </c:pt>
                <c:pt idx="1474">
                  <c:v>2.078828401863575E-3</c:v>
                </c:pt>
                <c:pt idx="1475">
                  <c:v>-5.7884305715560913E-4</c:v>
                </c:pt>
                <c:pt idx="1476">
                  <c:v>-2.1351946052163839E-3</c:v>
                </c:pt>
                <c:pt idx="1477">
                  <c:v>-4.6739773824810982E-3</c:v>
                </c:pt>
                <c:pt idx="1478">
                  <c:v>-1.9072191789746284E-3</c:v>
                </c:pt>
                <c:pt idx="1479">
                  <c:v>-1.6737277619540691E-3</c:v>
                </c:pt>
                <c:pt idx="1480">
                  <c:v>-2.399971941486001E-3</c:v>
                </c:pt>
                <c:pt idx="1481">
                  <c:v>-1.7707124352455139E-3</c:v>
                </c:pt>
                <c:pt idx="1482">
                  <c:v>3.8008866831660271E-3</c:v>
                </c:pt>
                <c:pt idx="1483">
                  <c:v>3.9727194234728813E-3</c:v>
                </c:pt>
                <c:pt idx="1484">
                  <c:v>7.3450803756713867E-3</c:v>
                </c:pt>
                <c:pt idx="1485">
                  <c:v>1.4475051313638687E-2</c:v>
                </c:pt>
                <c:pt idx="1486">
                  <c:v>1.5116607770323753E-2</c:v>
                </c:pt>
                <c:pt idx="1487">
                  <c:v>1.8408592790365219E-2</c:v>
                </c:pt>
                <c:pt idx="1488">
                  <c:v>1.5225580893456936E-2</c:v>
                </c:pt>
                <c:pt idx="1489">
                  <c:v>1.2911031022667885E-2</c:v>
                </c:pt>
                <c:pt idx="1490">
                  <c:v>1.0426567867398262E-2</c:v>
                </c:pt>
                <c:pt idx="1491">
                  <c:v>8.6521077901124954E-3</c:v>
                </c:pt>
                <c:pt idx="1492">
                  <c:v>9.6401404589414597E-3</c:v>
                </c:pt>
                <c:pt idx="1493">
                  <c:v>1.5719544142484665E-2</c:v>
                </c:pt>
                <c:pt idx="1494">
                  <c:v>1.6080137342214584E-2</c:v>
                </c:pt>
                <c:pt idx="1495">
                  <c:v>1.5603220090270042E-2</c:v>
                </c:pt>
                <c:pt idx="1496">
                  <c:v>2.485344372689724E-2</c:v>
                </c:pt>
                <c:pt idx="1497">
                  <c:v>2.6565322652459145E-2</c:v>
                </c:pt>
                <c:pt idx="1498">
                  <c:v>2.8996257111430168E-2</c:v>
                </c:pt>
                <c:pt idx="1499">
                  <c:v>2.753913402557373E-2</c:v>
                </c:pt>
              </c:numCache>
            </c:numRef>
          </c:yVal>
          <c:smooth val="0"/>
          <c:extLst>
            <c:ext xmlns:c16="http://schemas.microsoft.com/office/drawing/2014/chart" uri="{C3380CC4-5D6E-409C-BE32-E72D297353CC}">
              <c16:uniqueId val="{00000000-0509-41D7-9815-F46AAE4609DC}"/>
            </c:ext>
          </c:extLst>
        </c:ser>
        <c:dLbls>
          <c:showLegendKey val="0"/>
          <c:showVal val="0"/>
          <c:showCatName val="0"/>
          <c:showSerName val="0"/>
          <c:showPercent val="0"/>
          <c:showBubbleSize val="0"/>
        </c:dLbls>
        <c:axId val="2079025647"/>
        <c:axId val="2079024815"/>
      </c:scatterChart>
      <c:scatterChart>
        <c:scatterStyle val="lineMarker"/>
        <c:varyColors val="0"/>
        <c:ser>
          <c:idx val="1"/>
          <c:order val="1"/>
          <c:tx>
            <c:strRef>
              <c:f>Gyroscope!$F$1</c:f>
              <c:strCache>
                <c:ptCount val="1"/>
                <c:pt idx="0">
                  <c:v>z-Axis Angular Displacement (rad)</c:v>
                </c:pt>
              </c:strCache>
            </c:strRef>
          </c:tx>
          <c:spPr>
            <a:ln w="19050" cap="rnd">
              <a:noFill/>
              <a:round/>
            </a:ln>
            <a:effectLst/>
          </c:spPr>
          <c:marker>
            <c:symbol val="circle"/>
            <c:size val="5"/>
            <c:spPr>
              <a:solidFill>
                <a:schemeClr val="accent2"/>
              </a:solidFill>
              <a:ln w="9525">
                <a:solidFill>
                  <a:schemeClr val="accent2"/>
                </a:solidFill>
              </a:ln>
              <a:effectLst/>
            </c:spPr>
          </c:marker>
          <c:xVal>
            <c:numRef>
              <c:f>Gyroscope!$A$2:$A$1501</c:f>
              <c:numCache>
                <c:formatCode>General</c:formatCode>
                <c:ptCount val="1500"/>
                <c:pt idx="0">
                  <c:v>1.0001583345001563E-2</c:v>
                </c:pt>
                <c:pt idx="1">
                  <c:v>2.0000583346700296E-2</c:v>
                </c:pt>
                <c:pt idx="2">
                  <c:v>2.9999583348399028E-2</c:v>
                </c:pt>
                <c:pt idx="3">
                  <c:v>3.9998583350097761E-2</c:v>
                </c:pt>
                <c:pt idx="4">
                  <c:v>4.9998583359410986E-2</c:v>
                </c:pt>
                <c:pt idx="5">
                  <c:v>5.9997583332005888E-2</c:v>
                </c:pt>
                <c:pt idx="6">
                  <c:v>6.9996583333704621E-2</c:v>
                </c:pt>
                <c:pt idx="7">
                  <c:v>7.9996583343017846E-2</c:v>
                </c:pt>
                <c:pt idx="8">
                  <c:v>8.9995583344716579E-2</c:v>
                </c:pt>
                <c:pt idx="9">
                  <c:v>9.9994583346415311E-2</c:v>
                </c:pt>
                <c:pt idx="10">
                  <c:v>0.10999358334811404</c:v>
                </c:pt>
                <c:pt idx="11">
                  <c:v>0.11999287499929778</c:v>
                </c:pt>
                <c:pt idx="12">
                  <c:v>0.12999187500099652</c:v>
                </c:pt>
                <c:pt idx="13">
                  <c:v>0.13999087500269525</c:v>
                </c:pt>
                <c:pt idx="14">
                  <c:v>0.14999087501200847</c:v>
                </c:pt>
                <c:pt idx="15">
                  <c:v>0.15998987501370721</c:v>
                </c:pt>
                <c:pt idx="16">
                  <c:v>0.16998887501540594</c:v>
                </c:pt>
                <c:pt idx="17">
                  <c:v>0.17998787501710467</c:v>
                </c:pt>
                <c:pt idx="18">
                  <c:v>0.18998787499731407</c:v>
                </c:pt>
                <c:pt idx="19">
                  <c:v>0.1999868749990128</c:v>
                </c:pt>
                <c:pt idx="20">
                  <c:v>0.20998587500071153</c:v>
                </c:pt>
                <c:pt idx="21">
                  <c:v>0.21998587501002476</c:v>
                </c:pt>
                <c:pt idx="22">
                  <c:v>0.22998487501172349</c:v>
                </c:pt>
                <c:pt idx="23">
                  <c:v>0.23998387501342222</c:v>
                </c:pt>
                <c:pt idx="24">
                  <c:v>0.24998287501512095</c:v>
                </c:pt>
                <c:pt idx="25">
                  <c:v>0.25998287502443418</c:v>
                </c:pt>
                <c:pt idx="26">
                  <c:v>0.26998187499702908</c:v>
                </c:pt>
                <c:pt idx="27">
                  <c:v>0.27998087499872781</c:v>
                </c:pt>
                <c:pt idx="28">
                  <c:v>0.28998087500804104</c:v>
                </c:pt>
                <c:pt idx="29">
                  <c:v>0.29997987500973977</c:v>
                </c:pt>
                <c:pt idx="30">
                  <c:v>0.3099788750114385</c:v>
                </c:pt>
                <c:pt idx="31">
                  <c:v>0.31997787501313724</c:v>
                </c:pt>
                <c:pt idx="32">
                  <c:v>0.32997787502245046</c:v>
                </c:pt>
                <c:pt idx="33">
                  <c:v>0.33997687502414919</c:v>
                </c:pt>
                <c:pt idx="34">
                  <c:v>0.34997587502584793</c:v>
                </c:pt>
                <c:pt idx="35">
                  <c:v>0.35997587500605732</c:v>
                </c:pt>
                <c:pt idx="36">
                  <c:v>0.36997487500775605</c:v>
                </c:pt>
                <c:pt idx="37">
                  <c:v>0.37997387500945479</c:v>
                </c:pt>
                <c:pt idx="38">
                  <c:v>0.38997287501115352</c:v>
                </c:pt>
                <c:pt idx="39">
                  <c:v>0.39997287502046674</c:v>
                </c:pt>
                <c:pt idx="40">
                  <c:v>0.40997187502216548</c:v>
                </c:pt>
                <c:pt idx="41">
                  <c:v>0.41997087502386421</c:v>
                </c:pt>
                <c:pt idx="42">
                  <c:v>0.4299708750040736</c:v>
                </c:pt>
                <c:pt idx="43">
                  <c:v>0.43996987500577234</c:v>
                </c:pt>
                <c:pt idx="44">
                  <c:v>0.44996887500747107</c:v>
                </c:pt>
                <c:pt idx="45">
                  <c:v>0.4599678750091698</c:v>
                </c:pt>
                <c:pt idx="46">
                  <c:v>0.46996787501848303</c:v>
                </c:pt>
                <c:pt idx="47">
                  <c:v>0.47996687502018176</c:v>
                </c:pt>
                <c:pt idx="48">
                  <c:v>0.48996587502188049</c:v>
                </c:pt>
                <c:pt idx="49">
                  <c:v>0.49996587500208989</c:v>
                </c:pt>
                <c:pt idx="50">
                  <c:v>0.50996487500378862</c:v>
                </c:pt>
                <c:pt idx="51">
                  <c:v>0.51996387500548735</c:v>
                </c:pt>
                <c:pt idx="52">
                  <c:v>0.52996287500718608</c:v>
                </c:pt>
                <c:pt idx="53">
                  <c:v>0.53996287501649931</c:v>
                </c:pt>
                <c:pt idx="54">
                  <c:v>0.54996187501819804</c:v>
                </c:pt>
                <c:pt idx="55">
                  <c:v>0.55996087501989678</c:v>
                </c:pt>
                <c:pt idx="56">
                  <c:v>0.56996087500010617</c:v>
                </c:pt>
                <c:pt idx="57">
                  <c:v>0.5799598750018049</c:v>
                </c:pt>
                <c:pt idx="58">
                  <c:v>0.58995887500350364</c:v>
                </c:pt>
                <c:pt idx="59">
                  <c:v>0.59995787500520237</c:v>
                </c:pt>
                <c:pt idx="60">
                  <c:v>0.60995787501451559</c:v>
                </c:pt>
                <c:pt idx="61">
                  <c:v>0.61995687501621433</c:v>
                </c:pt>
                <c:pt idx="62">
                  <c:v>0.62995587501791306</c:v>
                </c:pt>
                <c:pt idx="63">
                  <c:v>0.63995587499812245</c:v>
                </c:pt>
                <c:pt idx="64">
                  <c:v>0.64995487499982119</c:v>
                </c:pt>
                <c:pt idx="65">
                  <c:v>0.65995387500151992</c:v>
                </c:pt>
                <c:pt idx="66">
                  <c:v>0.66995287500321865</c:v>
                </c:pt>
                <c:pt idx="67">
                  <c:v>0.67995287501253188</c:v>
                </c:pt>
                <c:pt idx="68">
                  <c:v>0.68995187501423061</c:v>
                </c:pt>
                <c:pt idx="69">
                  <c:v>0.69995087501592934</c:v>
                </c:pt>
                <c:pt idx="70">
                  <c:v>0.70995087502524257</c:v>
                </c:pt>
                <c:pt idx="71">
                  <c:v>0.71994987499783747</c:v>
                </c:pt>
                <c:pt idx="72">
                  <c:v>0.7299488749995362</c:v>
                </c:pt>
                <c:pt idx="73">
                  <c:v>0.73994787500123493</c:v>
                </c:pt>
                <c:pt idx="74">
                  <c:v>0.74994787501054816</c:v>
                </c:pt>
                <c:pt idx="75">
                  <c:v>0.75994687501224689</c:v>
                </c:pt>
                <c:pt idx="76">
                  <c:v>0.76994587501394562</c:v>
                </c:pt>
                <c:pt idx="77">
                  <c:v>0.77994587502325885</c:v>
                </c:pt>
                <c:pt idx="78">
                  <c:v>0.78994487502495758</c:v>
                </c:pt>
                <c:pt idx="79">
                  <c:v>0.79994387499755248</c:v>
                </c:pt>
                <c:pt idx="80">
                  <c:v>0.80994287499925122</c:v>
                </c:pt>
                <c:pt idx="81">
                  <c:v>0.81994287500856444</c:v>
                </c:pt>
                <c:pt idx="82">
                  <c:v>0.82994187501026317</c:v>
                </c:pt>
                <c:pt idx="83">
                  <c:v>0.83994087501196191</c:v>
                </c:pt>
                <c:pt idx="84">
                  <c:v>0.84994087502127513</c:v>
                </c:pt>
                <c:pt idx="85">
                  <c:v>0.85993987502297387</c:v>
                </c:pt>
                <c:pt idx="86">
                  <c:v>0.8699388750246726</c:v>
                </c:pt>
                <c:pt idx="87">
                  <c:v>0.8799378749972675</c:v>
                </c:pt>
                <c:pt idx="88">
                  <c:v>0.88993787500658073</c:v>
                </c:pt>
                <c:pt idx="89">
                  <c:v>0.89993687500827946</c:v>
                </c:pt>
                <c:pt idx="90">
                  <c:v>0.90993587500997819</c:v>
                </c:pt>
                <c:pt idx="91">
                  <c:v>0.91993587501929142</c:v>
                </c:pt>
                <c:pt idx="92">
                  <c:v>0.92993487502099015</c:v>
                </c:pt>
                <c:pt idx="93">
                  <c:v>0.93993387502268888</c:v>
                </c:pt>
                <c:pt idx="94">
                  <c:v>0.94993287502438761</c:v>
                </c:pt>
                <c:pt idx="95">
                  <c:v>0.95993287500459701</c:v>
                </c:pt>
                <c:pt idx="96">
                  <c:v>0.96993187500629574</c:v>
                </c:pt>
                <c:pt idx="97">
                  <c:v>0.97993087500799447</c:v>
                </c:pt>
                <c:pt idx="98">
                  <c:v>0.9899308750173077</c:v>
                </c:pt>
                <c:pt idx="99">
                  <c:v>0.99992987501900643</c:v>
                </c:pt>
                <c:pt idx="100">
                  <c:v>1.0099288750207052</c:v>
                </c:pt>
                <c:pt idx="101">
                  <c:v>1.0199278750224039</c:v>
                </c:pt>
                <c:pt idx="102">
                  <c:v>1.0299278750026133</c:v>
                </c:pt>
                <c:pt idx="103">
                  <c:v>1.039926875004312</c:v>
                </c:pt>
                <c:pt idx="104">
                  <c:v>1.0499258750060108</c:v>
                </c:pt>
                <c:pt idx="105">
                  <c:v>1.059925875015324</c:v>
                </c:pt>
                <c:pt idx="106">
                  <c:v>1.0699248750170227</c:v>
                </c:pt>
                <c:pt idx="107">
                  <c:v>1.0799238750187214</c:v>
                </c:pt>
                <c:pt idx="108">
                  <c:v>1.0899238749989308</c:v>
                </c:pt>
                <c:pt idx="109">
                  <c:v>1.0999228750006296</c:v>
                </c:pt>
                <c:pt idx="110">
                  <c:v>1.1099218750023283</c:v>
                </c:pt>
                <c:pt idx="111">
                  <c:v>1.1199217083340045</c:v>
                </c:pt>
                <c:pt idx="112">
                  <c:v>1.1299217083433177</c:v>
                </c:pt>
                <c:pt idx="113">
                  <c:v>1.1399207083450165</c:v>
                </c:pt>
                <c:pt idx="114">
                  <c:v>1.1499197083467152</c:v>
                </c:pt>
                <c:pt idx="115">
                  <c:v>1.1599197083560284</c:v>
                </c:pt>
                <c:pt idx="116">
                  <c:v>1.1699187083577272</c:v>
                </c:pt>
                <c:pt idx="117">
                  <c:v>1.1799177083594259</c:v>
                </c:pt>
                <c:pt idx="118">
                  <c:v>1.1899167083320208</c:v>
                </c:pt>
                <c:pt idx="119">
                  <c:v>1.199916708341334</c:v>
                </c:pt>
                <c:pt idx="120">
                  <c:v>1.2099157083430327</c:v>
                </c:pt>
                <c:pt idx="121">
                  <c:v>1.2199147083447315</c:v>
                </c:pt>
                <c:pt idx="122">
                  <c:v>1.2299147083540447</c:v>
                </c:pt>
                <c:pt idx="123">
                  <c:v>1.2399137083557434</c:v>
                </c:pt>
                <c:pt idx="124">
                  <c:v>1.2499127083574422</c:v>
                </c:pt>
                <c:pt idx="125">
                  <c:v>1.2599117083591409</c:v>
                </c:pt>
                <c:pt idx="126">
                  <c:v>1.2699117083393503</c:v>
                </c:pt>
                <c:pt idx="127">
                  <c:v>1.279910708341049</c:v>
                </c:pt>
                <c:pt idx="128">
                  <c:v>1.2899097083427478</c:v>
                </c:pt>
                <c:pt idx="129">
                  <c:v>1.299909708352061</c:v>
                </c:pt>
                <c:pt idx="130">
                  <c:v>1.3099087083537597</c:v>
                </c:pt>
                <c:pt idx="131">
                  <c:v>1.3199077083554585</c:v>
                </c:pt>
                <c:pt idx="132">
                  <c:v>1.3299067083571572</c:v>
                </c:pt>
                <c:pt idx="133">
                  <c:v>1.3399067083373666</c:v>
                </c:pt>
                <c:pt idx="134">
                  <c:v>1.3499057083390653</c:v>
                </c:pt>
                <c:pt idx="135">
                  <c:v>1.359904708340764</c:v>
                </c:pt>
                <c:pt idx="136">
                  <c:v>1.3699047083500773</c:v>
                </c:pt>
                <c:pt idx="137">
                  <c:v>1.379903708351776</c:v>
                </c:pt>
                <c:pt idx="138">
                  <c:v>1.3899027083534747</c:v>
                </c:pt>
                <c:pt idx="139">
                  <c:v>1.3999027083336841</c:v>
                </c:pt>
                <c:pt idx="140">
                  <c:v>1.4099017083353829</c:v>
                </c:pt>
                <c:pt idx="141">
                  <c:v>1.4199007083370816</c:v>
                </c:pt>
                <c:pt idx="142">
                  <c:v>1.4298997083387803</c:v>
                </c:pt>
                <c:pt idx="143">
                  <c:v>1.4398997083480936</c:v>
                </c:pt>
                <c:pt idx="144">
                  <c:v>1.4498987083497923</c:v>
                </c:pt>
                <c:pt idx="145">
                  <c:v>1.459897708351491</c:v>
                </c:pt>
                <c:pt idx="146">
                  <c:v>1.4698977083317004</c:v>
                </c:pt>
                <c:pt idx="147">
                  <c:v>1.4798967083333991</c:v>
                </c:pt>
                <c:pt idx="148">
                  <c:v>1.4898957083350979</c:v>
                </c:pt>
                <c:pt idx="149">
                  <c:v>1.4998947083367966</c:v>
                </c:pt>
                <c:pt idx="150">
                  <c:v>1.5098947083461098</c:v>
                </c:pt>
                <c:pt idx="151">
                  <c:v>1.5198937083478086</c:v>
                </c:pt>
                <c:pt idx="152">
                  <c:v>1.5298927083495073</c:v>
                </c:pt>
                <c:pt idx="153">
                  <c:v>1.5398927083588205</c:v>
                </c:pt>
                <c:pt idx="154">
                  <c:v>1.5498917083314154</c:v>
                </c:pt>
                <c:pt idx="155">
                  <c:v>1.5598907083331142</c:v>
                </c:pt>
                <c:pt idx="156">
                  <c:v>1.5698897083348129</c:v>
                </c:pt>
                <c:pt idx="157">
                  <c:v>1.5798897083441261</c:v>
                </c:pt>
                <c:pt idx="158">
                  <c:v>1.5898887083458249</c:v>
                </c:pt>
                <c:pt idx="159">
                  <c:v>1.5998877083475236</c:v>
                </c:pt>
                <c:pt idx="160">
                  <c:v>1.6098877083568368</c:v>
                </c:pt>
                <c:pt idx="161">
                  <c:v>1.6198867083585355</c:v>
                </c:pt>
                <c:pt idx="162">
                  <c:v>1.6298857083311304</c:v>
                </c:pt>
                <c:pt idx="163">
                  <c:v>1.6398857083404437</c:v>
                </c:pt>
                <c:pt idx="164">
                  <c:v>1.6498847083421424</c:v>
                </c:pt>
                <c:pt idx="165">
                  <c:v>1.6598837083438411</c:v>
                </c:pt>
                <c:pt idx="166">
                  <c:v>1.6698827083455399</c:v>
                </c:pt>
                <c:pt idx="167">
                  <c:v>1.6798827083548531</c:v>
                </c:pt>
                <c:pt idx="168">
                  <c:v>1.6898817083565518</c:v>
                </c:pt>
                <c:pt idx="169">
                  <c:v>1.6998807083582506</c:v>
                </c:pt>
                <c:pt idx="170">
                  <c:v>1.70988070833846</c:v>
                </c:pt>
                <c:pt idx="171">
                  <c:v>1.7198797083401587</c:v>
                </c:pt>
                <c:pt idx="172">
                  <c:v>1.7298787083418574</c:v>
                </c:pt>
                <c:pt idx="173">
                  <c:v>1.7398777083435562</c:v>
                </c:pt>
                <c:pt idx="174">
                  <c:v>1.7498777083528694</c:v>
                </c:pt>
                <c:pt idx="175">
                  <c:v>1.7598767083545681</c:v>
                </c:pt>
                <c:pt idx="176">
                  <c:v>1.7698757083562668</c:v>
                </c:pt>
                <c:pt idx="177">
                  <c:v>1.7798757083364762</c:v>
                </c:pt>
                <c:pt idx="178">
                  <c:v>1.789874708338175</c:v>
                </c:pt>
                <c:pt idx="179">
                  <c:v>1.7998737083398737</c:v>
                </c:pt>
                <c:pt idx="180">
                  <c:v>1.8098727083415724</c:v>
                </c:pt>
                <c:pt idx="181">
                  <c:v>1.8198727083508857</c:v>
                </c:pt>
                <c:pt idx="182">
                  <c:v>1.8298717083525844</c:v>
                </c:pt>
                <c:pt idx="183">
                  <c:v>1.8398707083542831</c:v>
                </c:pt>
                <c:pt idx="184">
                  <c:v>1.8498707083344925</c:v>
                </c:pt>
                <c:pt idx="185">
                  <c:v>1.8598697083361913</c:v>
                </c:pt>
                <c:pt idx="186">
                  <c:v>1.86986870833789</c:v>
                </c:pt>
                <c:pt idx="187">
                  <c:v>1.8798687083472032</c:v>
                </c:pt>
                <c:pt idx="188">
                  <c:v>1.8898677083489019</c:v>
                </c:pt>
                <c:pt idx="189">
                  <c:v>1.8998667083506007</c:v>
                </c:pt>
                <c:pt idx="190">
                  <c:v>1.9098657083522994</c:v>
                </c:pt>
                <c:pt idx="191">
                  <c:v>1.9198657083325088</c:v>
                </c:pt>
                <c:pt idx="192">
                  <c:v>1.9298647083342075</c:v>
                </c:pt>
                <c:pt idx="193">
                  <c:v>1.9398637083359063</c:v>
                </c:pt>
                <c:pt idx="194">
                  <c:v>1.9498637083452195</c:v>
                </c:pt>
                <c:pt idx="195">
                  <c:v>1.9598627083469182</c:v>
                </c:pt>
                <c:pt idx="196">
                  <c:v>1.969861708348617</c:v>
                </c:pt>
                <c:pt idx="197">
                  <c:v>1.9798607083503157</c:v>
                </c:pt>
                <c:pt idx="198">
                  <c:v>1.9898607083305251</c:v>
                </c:pt>
                <c:pt idx="199">
                  <c:v>1.9998597083322238</c:v>
                </c:pt>
                <c:pt idx="200">
                  <c:v>2.0098587083339226</c:v>
                </c:pt>
                <c:pt idx="201">
                  <c:v>2.0198587083432358</c:v>
                </c:pt>
                <c:pt idx="202">
                  <c:v>2.0298577083449345</c:v>
                </c:pt>
                <c:pt idx="203">
                  <c:v>2.0398567083466332</c:v>
                </c:pt>
                <c:pt idx="204">
                  <c:v>2.0498567083559465</c:v>
                </c:pt>
                <c:pt idx="205">
                  <c:v>2.0598557083576452</c:v>
                </c:pt>
                <c:pt idx="206">
                  <c:v>2.0698547083593439</c:v>
                </c:pt>
                <c:pt idx="207">
                  <c:v>2.0798537083319388</c:v>
                </c:pt>
                <c:pt idx="208">
                  <c:v>2.0898537083412521</c:v>
                </c:pt>
                <c:pt idx="209">
                  <c:v>2.0998527083429508</c:v>
                </c:pt>
                <c:pt idx="210">
                  <c:v>2.1098517083446495</c:v>
                </c:pt>
                <c:pt idx="211">
                  <c:v>2.1198515833530109</c:v>
                </c:pt>
                <c:pt idx="212">
                  <c:v>2.1298505833547097</c:v>
                </c:pt>
                <c:pt idx="213">
                  <c:v>2.1398495833564084</c:v>
                </c:pt>
                <c:pt idx="214">
                  <c:v>2.1498495833366178</c:v>
                </c:pt>
                <c:pt idx="215">
                  <c:v>2.1598485833383165</c:v>
                </c:pt>
                <c:pt idx="216">
                  <c:v>2.1698475833400153</c:v>
                </c:pt>
                <c:pt idx="217">
                  <c:v>2.179846583341714</c:v>
                </c:pt>
                <c:pt idx="218">
                  <c:v>2.1898465833510272</c:v>
                </c:pt>
                <c:pt idx="219">
                  <c:v>2.199845583352726</c:v>
                </c:pt>
                <c:pt idx="220">
                  <c:v>2.2098445833544247</c:v>
                </c:pt>
                <c:pt idx="221">
                  <c:v>2.2198445833346341</c:v>
                </c:pt>
                <c:pt idx="222">
                  <c:v>2.2298435833363328</c:v>
                </c:pt>
                <c:pt idx="223">
                  <c:v>2.2398425833380315</c:v>
                </c:pt>
                <c:pt idx="224">
                  <c:v>2.2498425833473448</c:v>
                </c:pt>
                <c:pt idx="225">
                  <c:v>2.2598415833490435</c:v>
                </c:pt>
                <c:pt idx="226">
                  <c:v>2.2698405833507422</c:v>
                </c:pt>
                <c:pt idx="227">
                  <c:v>2.279839583352441</c:v>
                </c:pt>
                <c:pt idx="228">
                  <c:v>2.2898395833326504</c:v>
                </c:pt>
                <c:pt idx="229">
                  <c:v>2.2998385833343491</c:v>
                </c:pt>
                <c:pt idx="230">
                  <c:v>2.3098375833360478</c:v>
                </c:pt>
                <c:pt idx="231">
                  <c:v>2.3198375833453611</c:v>
                </c:pt>
                <c:pt idx="232">
                  <c:v>2.3298365833470598</c:v>
                </c:pt>
                <c:pt idx="233">
                  <c:v>2.3398355833487585</c:v>
                </c:pt>
                <c:pt idx="234">
                  <c:v>2.3498345833504573</c:v>
                </c:pt>
                <c:pt idx="235">
                  <c:v>2.3598345833306666</c:v>
                </c:pt>
                <c:pt idx="236">
                  <c:v>2.3698335833323654</c:v>
                </c:pt>
                <c:pt idx="237">
                  <c:v>2.3798325833340641</c:v>
                </c:pt>
                <c:pt idx="238">
                  <c:v>2.3898325833433773</c:v>
                </c:pt>
                <c:pt idx="239">
                  <c:v>2.3998315833450761</c:v>
                </c:pt>
                <c:pt idx="240">
                  <c:v>2.4098305833467748</c:v>
                </c:pt>
                <c:pt idx="241">
                  <c:v>2.419830583356088</c:v>
                </c:pt>
                <c:pt idx="242">
                  <c:v>2.4298295833577868</c:v>
                </c:pt>
                <c:pt idx="243">
                  <c:v>2.4398285833303817</c:v>
                </c:pt>
                <c:pt idx="244">
                  <c:v>2.4498275833320804</c:v>
                </c:pt>
                <c:pt idx="245">
                  <c:v>2.4598275833413936</c:v>
                </c:pt>
                <c:pt idx="246">
                  <c:v>2.4698265833430924</c:v>
                </c:pt>
                <c:pt idx="247">
                  <c:v>2.4798255833447911</c:v>
                </c:pt>
                <c:pt idx="248">
                  <c:v>2.4898255833541043</c:v>
                </c:pt>
                <c:pt idx="249">
                  <c:v>2.499824583355803</c:v>
                </c:pt>
                <c:pt idx="250">
                  <c:v>2.5098235833575018</c:v>
                </c:pt>
                <c:pt idx="251">
                  <c:v>2.5198235833377112</c:v>
                </c:pt>
                <c:pt idx="252">
                  <c:v>2.5298225833394099</c:v>
                </c:pt>
                <c:pt idx="253">
                  <c:v>2.5398215833411086</c:v>
                </c:pt>
                <c:pt idx="254">
                  <c:v>2.5498205833428074</c:v>
                </c:pt>
                <c:pt idx="255">
                  <c:v>2.5598205833521206</c:v>
                </c:pt>
                <c:pt idx="256">
                  <c:v>2.5698195833538193</c:v>
                </c:pt>
                <c:pt idx="257">
                  <c:v>2.5798185833555181</c:v>
                </c:pt>
                <c:pt idx="258">
                  <c:v>2.5898185833357275</c:v>
                </c:pt>
                <c:pt idx="259">
                  <c:v>2.5998175833374262</c:v>
                </c:pt>
                <c:pt idx="260">
                  <c:v>2.6098165833391249</c:v>
                </c:pt>
                <c:pt idx="261">
                  <c:v>2.6198165833484381</c:v>
                </c:pt>
                <c:pt idx="262">
                  <c:v>2.6298155833501369</c:v>
                </c:pt>
                <c:pt idx="263">
                  <c:v>2.6398145833518356</c:v>
                </c:pt>
                <c:pt idx="264">
                  <c:v>2.6498135833535343</c:v>
                </c:pt>
                <c:pt idx="265">
                  <c:v>2.6598135833337437</c:v>
                </c:pt>
                <c:pt idx="266">
                  <c:v>2.6698125833354425</c:v>
                </c:pt>
                <c:pt idx="267">
                  <c:v>2.6798115833371412</c:v>
                </c:pt>
                <c:pt idx="268">
                  <c:v>2.6898115833464544</c:v>
                </c:pt>
                <c:pt idx="269">
                  <c:v>2.6998105833481532</c:v>
                </c:pt>
                <c:pt idx="270">
                  <c:v>2.7098095833498519</c:v>
                </c:pt>
                <c:pt idx="271">
                  <c:v>2.7198095833591651</c:v>
                </c:pt>
                <c:pt idx="272">
                  <c:v>2.72980858333176</c:v>
                </c:pt>
                <c:pt idx="273">
                  <c:v>2.7398075833334588</c:v>
                </c:pt>
                <c:pt idx="274">
                  <c:v>2.7498065833351575</c:v>
                </c:pt>
                <c:pt idx="275">
                  <c:v>2.7598065833444707</c:v>
                </c:pt>
                <c:pt idx="276">
                  <c:v>2.7698055833461694</c:v>
                </c:pt>
                <c:pt idx="277">
                  <c:v>2.7798045833478682</c:v>
                </c:pt>
                <c:pt idx="278">
                  <c:v>2.7898045833571814</c:v>
                </c:pt>
                <c:pt idx="279">
                  <c:v>2.7998035833588801</c:v>
                </c:pt>
                <c:pt idx="280">
                  <c:v>2.809802583331475</c:v>
                </c:pt>
                <c:pt idx="281">
                  <c:v>2.8198015833331738</c:v>
                </c:pt>
                <c:pt idx="282">
                  <c:v>2.829801583342487</c:v>
                </c:pt>
                <c:pt idx="283">
                  <c:v>2.8398005833441857</c:v>
                </c:pt>
                <c:pt idx="284">
                  <c:v>2.8497995833458845</c:v>
                </c:pt>
                <c:pt idx="285">
                  <c:v>2.8597995833551977</c:v>
                </c:pt>
                <c:pt idx="286">
                  <c:v>2.8697985833568964</c:v>
                </c:pt>
                <c:pt idx="287">
                  <c:v>2.8797975833585951</c:v>
                </c:pt>
                <c:pt idx="288">
                  <c:v>2.8897975833388045</c:v>
                </c:pt>
                <c:pt idx="289">
                  <c:v>2.8997965833405033</c:v>
                </c:pt>
                <c:pt idx="290">
                  <c:v>2.909795583342202</c:v>
                </c:pt>
                <c:pt idx="291">
                  <c:v>2.9197945833439007</c:v>
                </c:pt>
                <c:pt idx="292">
                  <c:v>2.929794583353214</c:v>
                </c:pt>
                <c:pt idx="293">
                  <c:v>2.9397935833549127</c:v>
                </c:pt>
                <c:pt idx="294">
                  <c:v>2.9497925833566114</c:v>
                </c:pt>
                <c:pt idx="295">
                  <c:v>2.9597925833368208</c:v>
                </c:pt>
                <c:pt idx="296">
                  <c:v>2.9697915833385196</c:v>
                </c:pt>
                <c:pt idx="297">
                  <c:v>2.9797905833402183</c:v>
                </c:pt>
                <c:pt idx="298">
                  <c:v>2.9897905833495315</c:v>
                </c:pt>
                <c:pt idx="299">
                  <c:v>2.9997895833512302</c:v>
                </c:pt>
                <c:pt idx="300">
                  <c:v>3.009788583352929</c:v>
                </c:pt>
                <c:pt idx="301">
                  <c:v>3.0197885833331384</c:v>
                </c:pt>
                <c:pt idx="302">
                  <c:v>3.0297875833348371</c:v>
                </c:pt>
                <c:pt idx="303">
                  <c:v>3.0397865833365358</c:v>
                </c:pt>
                <c:pt idx="304">
                  <c:v>3.0497855833382346</c:v>
                </c:pt>
                <c:pt idx="305">
                  <c:v>3.0597855833475478</c:v>
                </c:pt>
                <c:pt idx="306">
                  <c:v>3.0697845833492465</c:v>
                </c:pt>
                <c:pt idx="307">
                  <c:v>3.0797835833509453</c:v>
                </c:pt>
                <c:pt idx="308">
                  <c:v>3.0897835833311547</c:v>
                </c:pt>
                <c:pt idx="309">
                  <c:v>3.0997825833328534</c:v>
                </c:pt>
                <c:pt idx="310">
                  <c:v>3.1097815833345521</c:v>
                </c:pt>
                <c:pt idx="311">
                  <c:v>3.1197800833324436</c:v>
                </c:pt>
                <c:pt idx="312">
                  <c:v>3.1297800833417568</c:v>
                </c:pt>
                <c:pt idx="313">
                  <c:v>3.1397790833434556</c:v>
                </c:pt>
                <c:pt idx="314">
                  <c:v>3.1497780833451543</c:v>
                </c:pt>
                <c:pt idx="315">
                  <c:v>3.1597780833544675</c:v>
                </c:pt>
                <c:pt idx="316">
                  <c:v>3.1697770833561663</c:v>
                </c:pt>
                <c:pt idx="317">
                  <c:v>3.179776083357865</c:v>
                </c:pt>
                <c:pt idx="318">
                  <c:v>3.1897760833380744</c:v>
                </c:pt>
                <c:pt idx="319">
                  <c:v>3.1997750833397731</c:v>
                </c:pt>
                <c:pt idx="320">
                  <c:v>3.2097740833414719</c:v>
                </c:pt>
                <c:pt idx="321">
                  <c:v>3.2197740833507851</c:v>
                </c:pt>
                <c:pt idx="322">
                  <c:v>3.2297730833524838</c:v>
                </c:pt>
                <c:pt idx="323">
                  <c:v>3.2397720833541825</c:v>
                </c:pt>
                <c:pt idx="324">
                  <c:v>3.2497710833558813</c:v>
                </c:pt>
                <c:pt idx="325">
                  <c:v>3.2597710833360907</c:v>
                </c:pt>
                <c:pt idx="326">
                  <c:v>3.2697700833377894</c:v>
                </c:pt>
                <c:pt idx="327">
                  <c:v>3.2797690833394881</c:v>
                </c:pt>
                <c:pt idx="328">
                  <c:v>3.2897690833488014</c:v>
                </c:pt>
                <c:pt idx="329">
                  <c:v>3.2997680833505001</c:v>
                </c:pt>
                <c:pt idx="330">
                  <c:v>3.3097670833521988</c:v>
                </c:pt>
                <c:pt idx="331">
                  <c:v>3.3197660833538976</c:v>
                </c:pt>
                <c:pt idx="332">
                  <c:v>3.329766083334107</c:v>
                </c:pt>
                <c:pt idx="333">
                  <c:v>3.3397650833358057</c:v>
                </c:pt>
                <c:pt idx="334">
                  <c:v>3.3497640833375044</c:v>
                </c:pt>
                <c:pt idx="335">
                  <c:v>3.3597640833468176</c:v>
                </c:pt>
                <c:pt idx="336">
                  <c:v>3.3697630833485164</c:v>
                </c:pt>
                <c:pt idx="337">
                  <c:v>3.3797620833502151</c:v>
                </c:pt>
                <c:pt idx="338">
                  <c:v>3.3897620833304245</c:v>
                </c:pt>
                <c:pt idx="339">
                  <c:v>3.3997610833321232</c:v>
                </c:pt>
                <c:pt idx="340">
                  <c:v>3.409760083333822</c:v>
                </c:pt>
                <c:pt idx="341">
                  <c:v>3.4197600833431352</c:v>
                </c:pt>
                <c:pt idx="342">
                  <c:v>3.4297590833448339</c:v>
                </c:pt>
                <c:pt idx="343">
                  <c:v>3.4397580833465327</c:v>
                </c:pt>
                <c:pt idx="344">
                  <c:v>3.4497570833482314</c:v>
                </c:pt>
                <c:pt idx="345">
                  <c:v>3.4597570833575446</c:v>
                </c:pt>
                <c:pt idx="346">
                  <c:v>3.4697560833592433</c:v>
                </c:pt>
                <c:pt idx="347">
                  <c:v>3.4797550833318383</c:v>
                </c:pt>
                <c:pt idx="348">
                  <c:v>3.4897550833411515</c:v>
                </c:pt>
                <c:pt idx="349">
                  <c:v>3.4997540833428502</c:v>
                </c:pt>
                <c:pt idx="350">
                  <c:v>3.5097530833445489</c:v>
                </c:pt>
                <c:pt idx="351">
                  <c:v>3.5197530833538622</c:v>
                </c:pt>
                <c:pt idx="352">
                  <c:v>3.5297520833555609</c:v>
                </c:pt>
                <c:pt idx="353">
                  <c:v>3.5397510833572596</c:v>
                </c:pt>
                <c:pt idx="354">
                  <c:v>3.5497500833589584</c:v>
                </c:pt>
                <c:pt idx="355">
                  <c:v>3.5597500833391678</c:v>
                </c:pt>
                <c:pt idx="356">
                  <c:v>3.5697490833408665</c:v>
                </c:pt>
                <c:pt idx="357">
                  <c:v>3.5797480833425652</c:v>
                </c:pt>
                <c:pt idx="358">
                  <c:v>3.5897480833518784</c:v>
                </c:pt>
                <c:pt idx="359">
                  <c:v>3.5997470833535772</c:v>
                </c:pt>
                <c:pt idx="360">
                  <c:v>3.6097460833552759</c:v>
                </c:pt>
                <c:pt idx="361">
                  <c:v>3.6197460833354853</c:v>
                </c:pt>
                <c:pt idx="362">
                  <c:v>3.629745083337184</c:v>
                </c:pt>
                <c:pt idx="363">
                  <c:v>3.6397440833388828</c:v>
                </c:pt>
                <c:pt idx="364">
                  <c:v>3.6497430833405815</c:v>
                </c:pt>
                <c:pt idx="365">
                  <c:v>3.6597430833498947</c:v>
                </c:pt>
                <c:pt idx="366">
                  <c:v>3.6697420833515935</c:v>
                </c:pt>
                <c:pt idx="367">
                  <c:v>3.6797410833532922</c:v>
                </c:pt>
                <c:pt idx="368">
                  <c:v>3.6897410833335016</c:v>
                </c:pt>
                <c:pt idx="369">
                  <c:v>3.6997400833352003</c:v>
                </c:pt>
                <c:pt idx="370">
                  <c:v>3.7097390833368991</c:v>
                </c:pt>
                <c:pt idx="371">
                  <c:v>3.7197390833462123</c:v>
                </c:pt>
                <c:pt idx="372">
                  <c:v>3.729738083347911</c:v>
                </c:pt>
                <c:pt idx="373">
                  <c:v>3.7397370833496097</c:v>
                </c:pt>
                <c:pt idx="374">
                  <c:v>3.749737083358923</c:v>
                </c:pt>
                <c:pt idx="375">
                  <c:v>3.7597360833315179</c:v>
                </c:pt>
                <c:pt idx="376">
                  <c:v>3.7697350833332166</c:v>
                </c:pt>
                <c:pt idx="377">
                  <c:v>3.7797340833349153</c:v>
                </c:pt>
                <c:pt idx="378">
                  <c:v>3.7897340833442286</c:v>
                </c:pt>
                <c:pt idx="379">
                  <c:v>3.7997330833459273</c:v>
                </c:pt>
                <c:pt idx="380">
                  <c:v>3.809732083347626</c:v>
                </c:pt>
                <c:pt idx="381">
                  <c:v>3.8197320833569393</c:v>
                </c:pt>
                <c:pt idx="382">
                  <c:v>3.829731083358638</c:v>
                </c:pt>
                <c:pt idx="383">
                  <c:v>3.8397300833312329</c:v>
                </c:pt>
                <c:pt idx="384">
                  <c:v>3.8497300833405461</c:v>
                </c:pt>
                <c:pt idx="385">
                  <c:v>3.8597290833422448</c:v>
                </c:pt>
                <c:pt idx="386">
                  <c:v>3.8697280833439436</c:v>
                </c:pt>
                <c:pt idx="387">
                  <c:v>3.8797270833456423</c:v>
                </c:pt>
                <c:pt idx="388">
                  <c:v>3.8897270833549555</c:v>
                </c:pt>
                <c:pt idx="389">
                  <c:v>3.8997260833566543</c:v>
                </c:pt>
                <c:pt idx="390">
                  <c:v>3.909725083358353</c:v>
                </c:pt>
                <c:pt idx="391">
                  <c:v>3.9197250833385624</c:v>
                </c:pt>
                <c:pt idx="392">
                  <c:v>3.9297240833402611</c:v>
                </c:pt>
                <c:pt idx="393">
                  <c:v>3.9397230833419599</c:v>
                </c:pt>
                <c:pt idx="394">
                  <c:v>3.9497230833512731</c:v>
                </c:pt>
                <c:pt idx="395">
                  <c:v>3.9597220833529718</c:v>
                </c:pt>
                <c:pt idx="396">
                  <c:v>3.9697210833546706</c:v>
                </c:pt>
                <c:pt idx="397">
                  <c:v>3.9797210833348799</c:v>
                </c:pt>
                <c:pt idx="398">
                  <c:v>3.9897200833365787</c:v>
                </c:pt>
                <c:pt idx="399">
                  <c:v>3.9997190833382774</c:v>
                </c:pt>
                <c:pt idx="400">
                  <c:v>4.0097180833399761</c:v>
                </c:pt>
                <c:pt idx="401">
                  <c:v>4.0197180833492894</c:v>
                </c:pt>
                <c:pt idx="402">
                  <c:v>4.0297170833509881</c:v>
                </c:pt>
                <c:pt idx="403">
                  <c:v>4.0397160833526868</c:v>
                </c:pt>
                <c:pt idx="404">
                  <c:v>4.0497160833328962</c:v>
                </c:pt>
                <c:pt idx="405">
                  <c:v>4.059715083334595</c:v>
                </c:pt>
                <c:pt idx="406">
                  <c:v>4.0697140833362937</c:v>
                </c:pt>
                <c:pt idx="407">
                  <c:v>4.0797140833456069</c:v>
                </c:pt>
                <c:pt idx="408">
                  <c:v>4.0897130833473057</c:v>
                </c:pt>
                <c:pt idx="409">
                  <c:v>4.0997120833490044</c:v>
                </c:pt>
                <c:pt idx="410">
                  <c:v>4.1097110833507031</c:v>
                </c:pt>
                <c:pt idx="411">
                  <c:v>4.119711458333768</c:v>
                </c:pt>
                <c:pt idx="412">
                  <c:v>4.1297104583354667</c:v>
                </c:pt>
                <c:pt idx="413">
                  <c:v>4.1397094583371654</c:v>
                </c:pt>
                <c:pt idx="414">
                  <c:v>4.1497094583464786</c:v>
                </c:pt>
                <c:pt idx="415">
                  <c:v>4.1597084583481774</c:v>
                </c:pt>
                <c:pt idx="416">
                  <c:v>4.1697074583498761</c:v>
                </c:pt>
                <c:pt idx="417">
                  <c:v>4.1797074583591893</c:v>
                </c:pt>
                <c:pt idx="418">
                  <c:v>4.1897064583317842</c:v>
                </c:pt>
                <c:pt idx="419">
                  <c:v>4.199705458333483</c:v>
                </c:pt>
                <c:pt idx="420">
                  <c:v>4.2097054583427962</c:v>
                </c:pt>
                <c:pt idx="421">
                  <c:v>4.2197044583444949</c:v>
                </c:pt>
                <c:pt idx="422">
                  <c:v>4.2297034583461937</c:v>
                </c:pt>
                <c:pt idx="423">
                  <c:v>4.2397024583478924</c:v>
                </c:pt>
                <c:pt idx="424">
                  <c:v>4.2497024583572056</c:v>
                </c:pt>
                <c:pt idx="425">
                  <c:v>4.2597014583589043</c:v>
                </c:pt>
                <c:pt idx="426">
                  <c:v>4.2697004583314992</c:v>
                </c:pt>
                <c:pt idx="427">
                  <c:v>4.2797004583408125</c:v>
                </c:pt>
                <c:pt idx="428">
                  <c:v>4.2896994583425112</c:v>
                </c:pt>
                <c:pt idx="429">
                  <c:v>4.2996984583442099</c:v>
                </c:pt>
                <c:pt idx="430">
                  <c:v>4.3096984583535232</c:v>
                </c:pt>
                <c:pt idx="431">
                  <c:v>4.3196974583552219</c:v>
                </c:pt>
                <c:pt idx="432">
                  <c:v>4.3296964583569206</c:v>
                </c:pt>
                <c:pt idx="433">
                  <c:v>4.3396954583586194</c:v>
                </c:pt>
                <c:pt idx="434">
                  <c:v>4.3496954583388288</c:v>
                </c:pt>
                <c:pt idx="435">
                  <c:v>4.3596944583405275</c:v>
                </c:pt>
                <c:pt idx="436">
                  <c:v>4.3696934583422262</c:v>
                </c:pt>
                <c:pt idx="437">
                  <c:v>4.3796934583515394</c:v>
                </c:pt>
                <c:pt idx="438">
                  <c:v>4.3896924583532382</c:v>
                </c:pt>
                <c:pt idx="439">
                  <c:v>4.3996914583549369</c:v>
                </c:pt>
                <c:pt idx="440">
                  <c:v>4.4096914583351463</c:v>
                </c:pt>
                <c:pt idx="441">
                  <c:v>4.419690458336845</c:v>
                </c:pt>
                <c:pt idx="442">
                  <c:v>4.4296894583385438</c:v>
                </c:pt>
                <c:pt idx="443">
                  <c:v>4.439689458347857</c:v>
                </c:pt>
                <c:pt idx="444">
                  <c:v>4.4496884583495557</c:v>
                </c:pt>
                <c:pt idx="445">
                  <c:v>4.4596874583512545</c:v>
                </c:pt>
                <c:pt idx="446">
                  <c:v>4.4696864583529532</c:v>
                </c:pt>
                <c:pt idx="447">
                  <c:v>4.4796864583331626</c:v>
                </c:pt>
                <c:pt idx="448">
                  <c:v>4.4896854583348613</c:v>
                </c:pt>
                <c:pt idx="449">
                  <c:v>4.4996844583365601</c:v>
                </c:pt>
                <c:pt idx="450">
                  <c:v>4.5096844583458733</c:v>
                </c:pt>
                <c:pt idx="451">
                  <c:v>4.519683458347572</c:v>
                </c:pt>
                <c:pt idx="452">
                  <c:v>4.5296824583492707</c:v>
                </c:pt>
                <c:pt idx="453">
                  <c:v>4.539682458358584</c:v>
                </c:pt>
                <c:pt idx="454">
                  <c:v>4.5496814583311789</c:v>
                </c:pt>
                <c:pt idx="455">
                  <c:v>4.5596804583328776</c:v>
                </c:pt>
                <c:pt idx="456">
                  <c:v>4.5696794583345763</c:v>
                </c:pt>
                <c:pt idx="457">
                  <c:v>4.5796794583438896</c:v>
                </c:pt>
                <c:pt idx="458">
                  <c:v>4.5896784583455883</c:v>
                </c:pt>
                <c:pt idx="459">
                  <c:v>4.599677458347287</c:v>
                </c:pt>
                <c:pt idx="460">
                  <c:v>4.6096774583566003</c:v>
                </c:pt>
                <c:pt idx="461">
                  <c:v>4.619676458358299</c:v>
                </c:pt>
                <c:pt idx="462">
                  <c:v>4.6296754583308939</c:v>
                </c:pt>
                <c:pt idx="463">
                  <c:v>4.6396754583402071</c:v>
                </c:pt>
                <c:pt idx="464">
                  <c:v>4.6496744583419058</c:v>
                </c:pt>
                <c:pt idx="465">
                  <c:v>4.6596734583436046</c:v>
                </c:pt>
                <c:pt idx="466">
                  <c:v>4.6696734583529178</c:v>
                </c:pt>
                <c:pt idx="467">
                  <c:v>4.6796724583546165</c:v>
                </c:pt>
                <c:pt idx="468">
                  <c:v>4.6896714583563153</c:v>
                </c:pt>
                <c:pt idx="469">
                  <c:v>4.699670458358014</c:v>
                </c:pt>
                <c:pt idx="470">
                  <c:v>4.7096704583382234</c:v>
                </c:pt>
                <c:pt idx="471">
                  <c:v>4.7196694583399221</c:v>
                </c:pt>
                <c:pt idx="472">
                  <c:v>4.7296684583416209</c:v>
                </c:pt>
                <c:pt idx="473">
                  <c:v>4.7396684583509341</c:v>
                </c:pt>
                <c:pt idx="474">
                  <c:v>4.7496674583526328</c:v>
                </c:pt>
                <c:pt idx="475">
                  <c:v>4.7596664583543316</c:v>
                </c:pt>
                <c:pt idx="476">
                  <c:v>4.7696664583345409</c:v>
                </c:pt>
                <c:pt idx="477">
                  <c:v>4.7796654583362397</c:v>
                </c:pt>
                <c:pt idx="478">
                  <c:v>4.7896644583379384</c:v>
                </c:pt>
                <c:pt idx="479">
                  <c:v>4.7996644583472516</c:v>
                </c:pt>
                <c:pt idx="480">
                  <c:v>4.8096634583489504</c:v>
                </c:pt>
                <c:pt idx="481">
                  <c:v>4.8196624583506491</c:v>
                </c:pt>
                <c:pt idx="482">
                  <c:v>4.8296614583523478</c:v>
                </c:pt>
                <c:pt idx="483">
                  <c:v>4.8396614583325572</c:v>
                </c:pt>
                <c:pt idx="484">
                  <c:v>4.849660458334256</c:v>
                </c:pt>
                <c:pt idx="485">
                  <c:v>4.8596594583359547</c:v>
                </c:pt>
                <c:pt idx="486">
                  <c:v>4.8696594583452679</c:v>
                </c:pt>
                <c:pt idx="487">
                  <c:v>4.8796584583469667</c:v>
                </c:pt>
                <c:pt idx="488">
                  <c:v>4.8896574583486654</c:v>
                </c:pt>
                <c:pt idx="489">
                  <c:v>4.8996574583579786</c:v>
                </c:pt>
                <c:pt idx="490">
                  <c:v>4.9096564583305735</c:v>
                </c:pt>
                <c:pt idx="491">
                  <c:v>4.9196554583322722</c:v>
                </c:pt>
                <c:pt idx="492">
                  <c:v>4.9296554583415855</c:v>
                </c:pt>
                <c:pt idx="493">
                  <c:v>4.9396544583432842</c:v>
                </c:pt>
                <c:pt idx="494">
                  <c:v>4.9496534583449829</c:v>
                </c:pt>
                <c:pt idx="495">
                  <c:v>4.9596524583466817</c:v>
                </c:pt>
                <c:pt idx="496">
                  <c:v>4.9696524583559949</c:v>
                </c:pt>
                <c:pt idx="497">
                  <c:v>4.9796514583576936</c:v>
                </c:pt>
                <c:pt idx="498">
                  <c:v>4.9896504583593924</c:v>
                </c:pt>
                <c:pt idx="499">
                  <c:v>4.9996504583396018</c:v>
                </c:pt>
                <c:pt idx="500">
                  <c:v>5.0096494583413005</c:v>
                </c:pt>
                <c:pt idx="501">
                  <c:v>5.0196484583429992</c:v>
                </c:pt>
                <c:pt idx="502">
                  <c:v>5.0296484583523124</c:v>
                </c:pt>
                <c:pt idx="503">
                  <c:v>5.0396474583540112</c:v>
                </c:pt>
                <c:pt idx="504">
                  <c:v>5.0496464583557099</c:v>
                </c:pt>
                <c:pt idx="505">
                  <c:v>5.0596464583359193</c:v>
                </c:pt>
                <c:pt idx="506">
                  <c:v>5.069645458337618</c:v>
                </c:pt>
                <c:pt idx="507">
                  <c:v>5.0796444583393168</c:v>
                </c:pt>
                <c:pt idx="508">
                  <c:v>5.0896434583410155</c:v>
                </c:pt>
                <c:pt idx="509">
                  <c:v>5.0996434583503287</c:v>
                </c:pt>
                <c:pt idx="510">
                  <c:v>5.1096424583520275</c:v>
                </c:pt>
                <c:pt idx="511">
                  <c:v>5.1196418333565816</c:v>
                </c:pt>
                <c:pt idx="512">
                  <c:v>5.129641833336791</c:v>
                </c:pt>
                <c:pt idx="513">
                  <c:v>5.1396408333384898</c:v>
                </c:pt>
                <c:pt idx="514">
                  <c:v>5.1496398333401885</c:v>
                </c:pt>
                <c:pt idx="515">
                  <c:v>5.1596398333495017</c:v>
                </c:pt>
                <c:pt idx="516">
                  <c:v>5.1696388333512004</c:v>
                </c:pt>
                <c:pt idx="517">
                  <c:v>5.1796378333528992</c:v>
                </c:pt>
                <c:pt idx="518">
                  <c:v>5.1896378333331086</c:v>
                </c:pt>
                <c:pt idx="519">
                  <c:v>5.1996368333348073</c:v>
                </c:pt>
                <c:pt idx="520">
                  <c:v>5.209635833336506</c:v>
                </c:pt>
                <c:pt idx="521">
                  <c:v>5.2196348333382048</c:v>
                </c:pt>
                <c:pt idx="522">
                  <c:v>5.229634833347518</c:v>
                </c:pt>
                <c:pt idx="523">
                  <c:v>5.2396338333492167</c:v>
                </c:pt>
                <c:pt idx="524">
                  <c:v>5.2496328333509155</c:v>
                </c:pt>
                <c:pt idx="525">
                  <c:v>5.2596328333311249</c:v>
                </c:pt>
                <c:pt idx="526">
                  <c:v>5.2696318333328236</c:v>
                </c:pt>
                <c:pt idx="527">
                  <c:v>5.2796308333345223</c:v>
                </c:pt>
                <c:pt idx="528">
                  <c:v>5.2896308333438355</c:v>
                </c:pt>
                <c:pt idx="529">
                  <c:v>5.2996298333455343</c:v>
                </c:pt>
                <c:pt idx="530">
                  <c:v>5.309628833347233</c:v>
                </c:pt>
                <c:pt idx="531">
                  <c:v>5.3196288333565462</c:v>
                </c:pt>
                <c:pt idx="532">
                  <c:v>5.329627833358245</c:v>
                </c:pt>
                <c:pt idx="533">
                  <c:v>5.3396268333308399</c:v>
                </c:pt>
                <c:pt idx="534">
                  <c:v>5.3496268333401531</c:v>
                </c:pt>
                <c:pt idx="535">
                  <c:v>5.3596258333418518</c:v>
                </c:pt>
                <c:pt idx="536">
                  <c:v>5.3696248333435506</c:v>
                </c:pt>
                <c:pt idx="537">
                  <c:v>5.3796238333452493</c:v>
                </c:pt>
                <c:pt idx="538">
                  <c:v>5.3896238333545625</c:v>
                </c:pt>
                <c:pt idx="539">
                  <c:v>5.3996228333562613</c:v>
                </c:pt>
                <c:pt idx="540">
                  <c:v>5.40962183335796</c:v>
                </c:pt>
                <c:pt idx="541">
                  <c:v>5.4196218333381694</c:v>
                </c:pt>
                <c:pt idx="542">
                  <c:v>5.4296208333398681</c:v>
                </c:pt>
                <c:pt idx="543">
                  <c:v>5.4396198333415668</c:v>
                </c:pt>
                <c:pt idx="544">
                  <c:v>5.4496198333508801</c:v>
                </c:pt>
                <c:pt idx="545">
                  <c:v>5.4596188333525788</c:v>
                </c:pt>
                <c:pt idx="546">
                  <c:v>5.4696178333542775</c:v>
                </c:pt>
                <c:pt idx="547">
                  <c:v>5.4796178333344869</c:v>
                </c:pt>
                <c:pt idx="548">
                  <c:v>5.4896168333361857</c:v>
                </c:pt>
                <c:pt idx="549">
                  <c:v>5.4996158333378844</c:v>
                </c:pt>
                <c:pt idx="550">
                  <c:v>5.5096148333395831</c:v>
                </c:pt>
                <c:pt idx="551">
                  <c:v>5.5196148333488964</c:v>
                </c:pt>
                <c:pt idx="552">
                  <c:v>5.5296138333505951</c:v>
                </c:pt>
                <c:pt idx="553">
                  <c:v>5.5396128333522938</c:v>
                </c:pt>
                <c:pt idx="554">
                  <c:v>5.5496128333325032</c:v>
                </c:pt>
                <c:pt idx="555">
                  <c:v>5.5596118333342019</c:v>
                </c:pt>
                <c:pt idx="556">
                  <c:v>5.5696108333359007</c:v>
                </c:pt>
                <c:pt idx="557">
                  <c:v>5.5796108333452139</c:v>
                </c:pt>
                <c:pt idx="558">
                  <c:v>5.5896098333469126</c:v>
                </c:pt>
                <c:pt idx="559">
                  <c:v>5.5996088333486114</c:v>
                </c:pt>
                <c:pt idx="560">
                  <c:v>5.6096088333579246</c:v>
                </c:pt>
                <c:pt idx="561">
                  <c:v>5.6196078333305195</c:v>
                </c:pt>
                <c:pt idx="562">
                  <c:v>5.6296068333322182</c:v>
                </c:pt>
                <c:pt idx="563">
                  <c:v>5.639605833333917</c:v>
                </c:pt>
                <c:pt idx="564">
                  <c:v>5.6496058333432302</c:v>
                </c:pt>
                <c:pt idx="565">
                  <c:v>5.6596048333449289</c:v>
                </c:pt>
                <c:pt idx="566">
                  <c:v>5.6696038333466277</c:v>
                </c:pt>
                <c:pt idx="567">
                  <c:v>5.6796038333559409</c:v>
                </c:pt>
                <c:pt idx="568">
                  <c:v>5.6896028333576396</c:v>
                </c:pt>
                <c:pt idx="569">
                  <c:v>5.6996018333593383</c:v>
                </c:pt>
                <c:pt idx="570">
                  <c:v>5.7096018333395477</c:v>
                </c:pt>
                <c:pt idx="571">
                  <c:v>5.7196008333412465</c:v>
                </c:pt>
                <c:pt idx="572">
                  <c:v>5.7295998333429452</c:v>
                </c:pt>
                <c:pt idx="573">
                  <c:v>5.7395998333522584</c:v>
                </c:pt>
                <c:pt idx="574">
                  <c:v>5.7495988333539572</c:v>
                </c:pt>
                <c:pt idx="575">
                  <c:v>5.7595978333556559</c:v>
                </c:pt>
                <c:pt idx="576">
                  <c:v>5.7695968333573546</c:v>
                </c:pt>
                <c:pt idx="577">
                  <c:v>5.779596833337564</c:v>
                </c:pt>
                <c:pt idx="578">
                  <c:v>5.7895958333392628</c:v>
                </c:pt>
                <c:pt idx="579">
                  <c:v>5.7995948333409615</c:v>
                </c:pt>
                <c:pt idx="580">
                  <c:v>5.8095948333502747</c:v>
                </c:pt>
                <c:pt idx="581">
                  <c:v>5.8195938333519734</c:v>
                </c:pt>
                <c:pt idx="582">
                  <c:v>5.8295928333536722</c:v>
                </c:pt>
                <c:pt idx="583">
                  <c:v>5.8395928333338816</c:v>
                </c:pt>
                <c:pt idx="584">
                  <c:v>5.8495918333355803</c:v>
                </c:pt>
                <c:pt idx="585">
                  <c:v>5.859590833337279</c:v>
                </c:pt>
                <c:pt idx="586">
                  <c:v>5.8695908333465923</c:v>
                </c:pt>
                <c:pt idx="587">
                  <c:v>5.879589833348291</c:v>
                </c:pt>
                <c:pt idx="588">
                  <c:v>5.8895888333499897</c:v>
                </c:pt>
                <c:pt idx="589">
                  <c:v>5.899588833359303</c:v>
                </c:pt>
                <c:pt idx="590">
                  <c:v>5.9095878333318979</c:v>
                </c:pt>
                <c:pt idx="591">
                  <c:v>5.9195868333335966</c:v>
                </c:pt>
                <c:pt idx="592">
                  <c:v>5.9295858333352953</c:v>
                </c:pt>
                <c:pt idx="593">
                  <c:v>5.9395858333446085</c:v>
                </c:pt>
                <c:pt idx="594">
                  <c:v>5.9495848333463073</c:v>
                </c:pt>
                <c:pt idx="595">
                  <c:v>5.959583833348006</c:v>
                </c:pt>
                <c:pt idx="596">
                  <c:v>5.9695838333573192</c:v>
                </c:pt>
                <c:pt idx="597">
                  <c:v>5.979582833359018</c:v>
                </c:pt>
                <c:pt idx="598">
                  <c:v>5.9895818333316129</c:v>
                </c:pt>
                <c:pt idx="599">
                  <c:v>5.9995818333409261</c:v>
                </c:pt>
                <c:pt idx="600">
                  <c:v>6.0095808333426248</c:v>
                </c:pt>
                <c:pt idx="601">
                  <c:v>6.0195798333443236</c:v>
                </c:pt>
                <c:pt idx="602">
                  <c:v>6.0295798333536368</c:v>
                </c:pt>
                <c:pt idx="603">
                  <c:v>6.0395788333553355</c:v>
                </c:pt>
                <c:pt idx="604">
                  <c:v>6.0495778333570343</c:v>
                </c:pt>
                <c:pt idx="605">
                  <c:v>6.0595778333372436</c:v>
                </c:pt>
                <c:pt idx="606">
                  <c:v>6.0695768333389424</c:v>
                </c:pt>
                <c:pt idx="607">
                  <c:v>6.0795758333406411</c:v>
                </c:pt>
                <c:pt idx="608">
                  <c:v>6.0895748333423398</c:v>
                </c:pt>
                <c:pt idx="609">
                  <c:v>6.0995748333516531</c:v>
                </c:pt>
                <c:pt idx="610">
                  <c:v>6.1095738333533518</c:v>
                </c:pt>
                <c:pt idx="611">
                  <c:v>6.1195728333550505</c:v>
                </c:pt>
                <c:pt idx="612">
                  <c:v>6.1295728333352599</c:v>
                </c:pt>
                <c:pt idx="613">
                  <c:v>6.1395718333369587</c:v>
                </c:pt>
                <c:pt idx="614">
                  <c:v>6.1495708333386574</c:v>
                </c:pt>
                <c:pt idx="615">
                  <c:v>6.1595708333479706</c:v>
                </c:pt>
                <c:pt idx="616">
                  <c:v>6.1695698333496694</c:v>
                </c:pt>
                <c:pt idx="617">
                  <c:v>6.1795688333513681</c:v>
                </c:pt>
                <c:pt idx="618">
                  <c:v>6.1895688333315775</c:v>
                </c:pt>
                <c:pt idx="619">
                  <c:v>6.1995678333332762</c:v>
                </c:pt>
                <c:pt idx="620">
                  <c:v>6.2095668333349749</c:v>
                </c:pt>
                <c:pt idx="621">
                  <c:v>6.2195668333442882</c:v>
                </c:pt>
                <c:pt idx="622">
                  <c:v>6.2295658333459869</c:v>
                </c:pt>
                <c:pt idx="623">
                  <c:v>6.2395648333476856</c:v>
                </c:pt>
                <c:pt idx="624">
                  <c:v>6.2495638333493844</c:v>
                </c:pt>
                <c:pt idx="625">
                  <c:v>6.2595638333586976</c:v>
                </c:pt>
                <c:pt idx="626">
                  <c:v>6.2695628333312925</c:v>
                </c:pt>
                <c:pt idx="627">
                  <c:v>6.2795618333329912</c:v>
                </c:pt>
                <c:pt idx="628">
                  <c:v>6.2895618333423045</c:v>
                </c:pt>
                <c:pt idx="629">
                  <c:v>6.2995608333440032</c:v>
                </c:pt>
                <c:pt idx="630">
                  <c:v>6.3095598333457019</c:v>
                </c:pt>
                <c:pt idx="631">
                  <c:v>6.3195598333550151</c:v>
                </c:pt>
                <c:pt idx="632">
                  <c:v>6.3295588333567139</c:v>
                </c:pt>
                <c:pt idx="633">
                  <c:v>6.3395578333584126</c:v>
                </c:pt>
                <c:pt idx="634">
                  <c:v>6.349557833338622</c:v>
                </c:pt>
                <c:pt idx="635">
                  <c:v>6.3595568333403207</c:v>
                </c:pt>
                <c:pt idx="636">
                  <c:v>6.3695558333420195</c:v>
                </c:pt>
                <c:pt idx="637">
                  <c:v>6.3795558333513327</c:v>
                </c:pt>
                <c:pt idx="638">
                  <c:v>6.3895548333530314</c:v>
                </c:pt>
                <c:pt idx="639">
                  <c:v>6.3995538333547302</c:v>
                </c:pt>
                <c:pt idx="640">
                  <c:v>6.4095528333564289</c:v>
                </c:pt>
                <c:pt idx="641">
                  <c:v>6.4195528333366383</c:v>
                </c:pt>
                <c:pt idx="642">
                  <c:v>6.429551833338337</c:v>
                </c:pt>
                <c:pt idx="643">
                  <c:v>6.4395508333400358</c:v>
                </c:pt>
                <c:pt idx="644">
                  <c:v>6.449550833349349</c:v>
                </c:pt>
                <c:pt idx="645">
                  <c:v>6.4595498333510477</c:v>
                </c:pt>
                <c:pt idx="646">
                  <c:v>6.4695488333527464</c:v>
                </c:pt>
                <c:pt idx="647">
                  <c:v>6.4795488333329558</c:v>
                </c:pt>
                <c:pt idx="648">
                  <c:v>6.4895478333346546</c:v>
                </c:pt>
                <c:pt idx="649">
                  <c:v>6.4995468333363533</c:v>
                </c:pt>
                <c:pt idx="650">
                  <c:v>6.5095468333456665</c:v>
                </c:pt>
                <c:pt idx="651">
                  <c:v>6.5195458333473653</c:v>
                </c:pt>
                <c:pt idx="652">
                  <c:v>6.529544833349064</c:v>
                </c:pt>
                <c:pt idx="653">
                  <c:v>6.5395448333583772</c:v>
                </c:pt>
                <c:pt idx="654">
                  <c:v>6.5495438333309721</c:v>
                </c:pt>
                <c:pt idx="655">
                  <c:v>6.5595428333326709</c:v>
                </c:pt>
                <c:pt idx="656">
                  <c:v>6.5695418333343696</c:v>
                </c:pt>
                <c:pt idx="657">
                  <c:v>6.5795418333436828</c:v>
                </c:pt>
                <c:pt idx="658">
                  <c:v>6.5895408333453815</c:v>
                </c:pt>
                <c:pt idx="659">
                  <c:v>6.5995398333470803</c:v>
                </c:pt>
                <c:pt idx="660">
                  <c:v>6.6095398333563935</c:v>
                </c:pt>
                <c:pt idx="661">
                  <c:v>6.6195388333580922</c:v>
                </c:pt>
                <c:pt idx="662">
                  <c:v>6.6295378333306871</c:v>
                </c:pt>
                <c:pt idx="663">
                  <c:v>6.6395378333400004</c:v>
                </c:pt>
                <c:pt idx="664">
                  <c:v>6.6495368333416991</c:v>
                </c:pt>
                <c:pt idx="665">
                  <c:v>6.6595358333433978</c:v>
                </c:pt>
                <c:pt idx="666">
                  <c:v>6.6695358333527111</c:v>
                </c:pt>
                <c:pt idx="667">
                  <c:v>6.6795348333544098</c:v>
                </c:pt>
                <c:pt idx="668">
                  <c:v>6.6895338333561085</c:v>
                </c:pt>
                <c:pt idx="669">
                  <c:v>6.6995338333363179</c:v>
                </c:pt>
                <c:pt idx="670">
                  <c:v>6.7095328333380166</c:v>
                </c:pt>
                <c:pt idx="671">
                  <c:v>6.7195318333397154</c:v>
                </c:pt>
                <c:pt idx="672">
                  <c:v>6.7295308333414141</c:v>
                </c:pt>
                <c:pt idx="673">
                  <c:v>6.7395308333507273</c:v>
                </c:pt>
                <c:pt idx="674">
                  <c:v>6.7495298333524261</c:v>
                </c:pt>
                <c:pt idx="675">
                  <c:v>6.7595288333541248</c:v>
                </c:pt>
                <c:pt idx="676">
                  <c:v>6.7695288333343342</c:v>
                </c:pt>
                <c:pt idx="677">
                  <c:v>6.7795278333360329</c:v>
                </c:pt>
                <c:pt idx="678">
                  <c:v>6.7895268333377317</c:v>
                </c:pt>
                <c:pt idx="679">
                  <c:v>6.7995268333470449</c:v>
                </c:pt>
                <c:pt idx="680">
                  <c:v>6.8095258333487436</c:v>
                </c:pt>
                <c:pt idx="681">
                  <c:v>6.8195248333504423</c:v>
                </c:pt>
                <c:pt idx="682">
                  <c:v>6.8295248333306517</c:v>
                </c:pt>
                <c:pt idx="683">
                  <c:v>6.8395238333323505</c:v>
                </c:pt>
                <c:pt idx="684">
                  <c:v>6.8495228333340492</c:v>
                </c:pt>
                <c:pt idx="685">
                  <c:v>6.8595228333433624</c:v>
                </c:pt>
                <c:pt idx="686">
                  <c:v>6.8695218333450612</c:v>
                </c:pt>
                <c:pt idx="687">
                  <c:v>6.8795208333467599</c:v>
                </c:pt>
                <c:pt idx="688">
                  <c:v>6.8895198333484586</c:v>
                </c:pt>
                <c:pt idx="689">
                  <c:v>6.8995198333577719</c:v>
                </c:pt>
                <c:pt idx="690">
                  <c:v>6.9095188333303668</c:v>
                </c:pt>
                <c:pt idx="691">
                  <c:v>6.9195178333320655</c:v>
                </c:pt>
                <c:pt idx="692">
                  <c:v>6.9295178333413787</c:v>
                </c:pt>
                <c:pt idx="693">
                  <c:v>6.9395168333430775</c:v>
                </c:pt>
                <c:pt idx="694">
                  <c:v>6.9495158333447762</c:v>
                </c:pt>
                <c:pt idx="695">
                  <c:v>6.9595158333540894</c:v>
                </c:pt>
                <c:pt idx="696">
                  <c:v>6.9695148333557881</c:v>
                </c:pt>
                <c:pt idx="697">
                  <c:v>6.9795138333574869</c:v>
                </c:pt>
                <c:pt idx="698">
                  <c:v>6.9895138333376963</c:v>
                </c:pt>
                <c:pt idx="699">
                  <c:v>6.999512833339395</c:v>
                </c:pt>
                <c:pt idx="700">
                  <c:v>7.0095118333410937</c:v>
                </c:pt>
                <c:pt idx="701">
                  <c:v>7.019511833350407</c:v>
                </c:pt>
                <c:pt idx="702">
                  <c:v>7.0295108333521057</c:v>
                </c:pt>
                <c:pt idx="703">
                  <c:v>7.0395098333538044</c:v>
                </c:pt>
                <c:pt idx="704">
                  <c:v>7.0495098333340138</c:v>
                </c:pt>
                <c:pt idx="705">
                  <c:v>7.0595088333357126</c:v>
                </c:pt>
                <c:pt idx="706">
                  <c:v>7.0695078333374113</c:v>
                </c:pt>
                <c:pt idx="707">
                  <c:v>7.07950683333911</c:v>
                </c:pt>
                <c:pt idx="708">
                  <c:v>7.0895068333484232</c:v>
                </c:pt>
                <c:pt idx="709">
                  <c:v>7.099505833350122</c:v>
                </c:pt>
                <c:pt idx="710">
                  <c:v>7.1095048333518207</c:v>
                </c:pt>
                <c:pt idx="711">
                  <c:v>7.1195042500039563</c:v>
                </c:pt>
                <c:pt idx="712">
                  <c:v>7.129503250005655</c:v>
                </c:pt>
                <c:pt idx="713">
                  <c:v>7.1395022500073537</c:v>
                </c:pt>
                <c:pt idx="714">
                  <c:v>7.1495022500166669</c:v>
                </c:pt>
                <c:pt idx="715">
                  <c:v>7.1595012500183657</c:v>
                </c:pt>
                <c:pt idx="716">
                  <c:v>7.1695002500200644</c:v>
                </c:pt>
                <c:pt idx="717">
                  <c:v>7.1795002500002738</c:v>
                </c:pt>
                <c:pt idx="718">
                  <c:v>7.1894992500019725</c:v>
                </c:pt>
                <c:pt idx="719">
                  <c:v>7.1994982500036713</c:v>
                </c:pt>
                <c:pt idx="720">
                  <c:v>7.2094982500129845</c:v>
                </c:pt>
                <c:pt idx="721">
                  <c:v>7.2194972500146832</c:v>
                </c:pt>
                <c:pt idx="722">
                  <c:v>7.229496250016382</c:v>
                </c:pt>
                <c:pt idx="723">
                  <c:v>7.2394962500256952</c:v>
                </c:pt>
                <c:pt idx="724">
                  <c:v>7.2494952499982901</c:v>
                </c:pt>
                <c:pt idx="725">
                  <c:v>7.2594942499999888</c:v>
                </c:pt>
                <c:pt idx="726">
                  <c:v>7.269494250009302</c:v>
                </c:pt>
                <c:pt idx="727">
                  <c:v>7.2794932500110008</c:v>
                </c:pt>
                <c:pt idx="728">
                  <c:v>7.2894922500126995</c:v>
                </c:pt>
                <c:pt idx="729">
                  <c:v>7.2994912500143982</c:v>
                </c:pt>
                <c:pt idx="730">
                  <c:v>7.3094912500237115</c:v>
                </c:pt>
                <c:pt idx="731">
                  <c:v>7.3194902500254102</c:v>
                </c:pt>
                <c:pt idx="732">
                  <c:v>7.3294892499980051</c:v>
                </c:pt>
                <c:pt idx="733">
                  <c:v>7.3394892500073183</c:v>
                </c:pt>
                <c:pt idx="734">
                  <c:v>7.3494882500090171</c:v>
                </c:pt>
                <c:pt idx="735">
                  <c:v>7.3594872500107158</c:v>
                </c:pt>
                <c:pt idx="736">
                  <c:v>7.369487250020029</c:v>
                </c:pt>
                <c:pt idx="737">
                  <c:v>7.3794862500217278</c:v>
                </c:pt>
                <c:pt idx="738">
                  <c:v>7.3894852500234265</c:v>
                </c:pt>
                <c:pt idx="739">
                  <c:v>7.3994852500036359</c:v>
                </c:pt>
                <c:pt idx="740">
                  <c:v>7.4094842500053346</c:v>
                </c:pt>
                <c:pt idx="741">
                  <c:v>7.4194832500070333</c:v>
                </c:pt>
                <c:pt idx="742">
                  <c:v>7.4294832500163466</c:v>
                </c:pt>
                <c:pt idx="743">
                  <c:v>7.4394822500180453</c:v>
                </c:pt>
                <c:pt idx="744">
                  <c:v>7.449481250019744</c:v>
                </c:pt>
                <c:pt idx="745">
                  <c:v>7.4594812499999534</c:v>
                </c:pt>
                <c:pt idx="746">
                  <c:v>7.4694802500016522</c:v>
                </c:pt>
                <c:pt idx="747">
                  <c:v>7.4794792500033509</c:v>
                </c:pt>
                <c:pt idx="748">
                  <c:v>7.4894782500050496</c:v>
                </c:pt>
                <c:pt idx="749">
                  <c:v>7.4994782500143629</c:v>
                </c:pt>
                <c:pt idx="750">
                  <c:v>7.5094772500160616</c:v>
                </c:pt>
                <c:pt idx="751">
                  <c:v>7.5194762500177603</c:v>
                </c:pt>
                <c:pt idx="752">
                  <c:v>7.5294762499979697</c:v>
                </c:pt>
                <c:pt idx="753">
                  <c:v>7.5394752499996684</c:v>
                </c:pt>
                <c:pt idx="754">
                  <c:v>7.5494742500013672</c:v>
                </c:pt>
                <c:pt idx="755">
                  <c:v>7.5594742500106804</c:v>
                </c:pt>
                <c:pt idx="756">
                  <c:v>7.5694732500123791</c:v>
                </c:pt>
                <c:pt idx="757">
                  <c:v>7.5794722500140779</c:v>
                </c:pt>
                <c:pt idx="758">
                  <c:v>7.5894722500233911</c:v>
                </c:pt>
                <c:pt idx="759">
                  <c:v>7.5994712500250898</c:v>
                </c:pt>
                <c:pt idx="760">
                  <c:v>7.6094702499976847</c:v>
                </c:pt>
                <c:pt idx="761">
                  <c:v>7.619470250006998</c:v>
                </c:pt>
                <c:pt idx="762">
                  <c:v>7.6294692500086967</c:v>
                </c:pt>
                <c:pt idx="763">
                  <c:v>7.6394682500103954</c:v>
                </c:pt>
                <c:pt idx="764">
                  <c:v>7.6494672500120942</c:v>
                </c:pt>
                <c:pt idx="765">
                  <c:v>7.6594672500214074</c:v>
                </c:pt>
                <c:pt idx="766">
                  <c:v>7.6694662500231061</c:v>
                </c:pt>
                <c:pt idx="767">
                  <c:v>7.6794652500248048</c:v>
                </c:pt>
                <c:pt idx="768">
                  <c:v>7.6894652500050142</c:v>
                </c:pt>
                <c:pt idx="769">
                  <c:v>7.699464250006713</c:v>
                </c:pt>
                <c:pt idx="770">
                  <c:v>7.7094632500084117</c:v>
                </c:pt>
                <c:pt idx="771">
                  <c:v>7.7194632500177249</c:v>
                </c:pt>
                <c:pt idx="772">
                  <c:v>7.7294622500194237</c:v>
                </c:pt>
                <c:pt idx="773">
                  <c:v>7.7394612500211224</c:v>
                </c:pt>
                <c:pt idx="774">
                  <c:v>7.7494612500013318</c:v>
                </c:pt>
                <c:pt idx="775">
                  <c:v>7.7594602500030305</c:v>
                </c:pt>
                <c:pt idx="776">
                  <c:v>7.7694592500047293</c:v>
                </c:pt>
                <c:pt idx="777">
                  <c:v>7.7794592500140425</c:v>
                </c:pt>
                <c:pt idx="778">
                  <c:v>7.7894582500157412</c:v>
                </c:pt>
                <c:pt idx="779">
                  <c:v>7.7994572500174399</c:v>
                </c:pt>
                <c:pt idx="780">
                  <c:v>7.8094572499976493</c:v>
                </c:pt>
                <c:pt idx="781">
                  <c:v>7.8194562499993481</c:v>
                </c:pt>
                <c:pt idx="782">
                  <c:v>7.8294552500010468</c:v>
                </c:pt>
                <c:pt idx="783">
                  <c:v>7.83945525001036</c:v>
                </c:pt>
                <c:pt idx="784">
                  <c:v>7.8494542500120588</c:v>
                </c:pt>
                <c:pt idx="785">
                  <c:v>7.8594532500137575</c:v>
                </c:pt>
                <c:pt idx="786">
                  <c:v>7.8694522500154562</c:v>
                </c:pt>
                <c:pt idx="787">
                  <c:v>7.8794522500247695</c:v>
                </c:pt>
                <c:pt idx="788">
                  <c:v>7.8894512499973644</c:v>
                </c:pt>
                <c:pt idx="789">
                  <c:v>7.8994502499990631</c:v>
                </c:pt>
                <c:pt idx="790">
                  <c:v>7.9094502500083763</c:v>
                </c:pt>
                <c:pt idx="791">
                  <c:v>7.919449250010075</c:v>
                </c:pt>
                <c:pt idx="792">
                  <c:v>7.9294482500117738</c:v>
                </c:pt>
                <c:pt idx="793">
                  <c:v>7.939448250021087</c:v>
                </c:pt>
                <c:pt idx="794">
                  <c:v>7.9494472500227857</c:v>
                </c:pt>
                <c:pt idx="795">
                  <c:v>7.9594462500244845</c:v>
                </c:pt>
                <c:pt idx="796">
                  <c:v>7.9694462500046939</c:v>
                </c:pt>
                <c:pt idx="797">
                  <c:v>7.9794452500063926</c:v>
                </c:pt>
                <c:pt idx="798">
                  <c:v>7.9894442500080913</c:v>
                </c:pt>
                <c:pt idx="799">
                  <c:v>7.9994442500174046</c:v>
                </c:pt>
                <c:pt idx="800">
                  <c:v>8.0094432500191033</c:v>
                </c:pt>
                <c:pt idx="801">
                  <c:v>8.019442250020802</c:v>
                </c:pt>
                <c:pt idx="802">
                  <c:v>8.0294422500010114</c:v>
                </c:pt>
                <c:pt idx="803">
                  <c:v>8.0394412500027101</c:v>
                </c:pt>
                <c:pt idx="804">
                  <c:v>8.0494402500044089</c:v>
                </c:pt>
                <c:pt idx="805">
                  <c:v>8.0594402500137221</c:v>
                </c:pt>
                <c:pt idx="806">
                  <c:v>8.0694392500154208</c:v>
                </c:pt>
                <c:pt idx="807">
                  <c:v>8.0794382500171196</c:v>
                </c:pt>
                <c:pt idx="808">
                  <c:v>8.0894372500188183</c:v>
                </c:pt>
                <c:pt idx="809">
                  <c:v>8.0994372499990277</c:v>
                </c:pt>
                <c:pt idx="810">
                  <c:v>8.1094362500007264</c:v>
                </c:pt>
                <c:pt idx="811">
                  <c:v>8.119435833330499</c:v>
                </c:pt>
                <c:pt idx="812">
                  <c:v>8.1294358333398122</c:v>
                </c:pt>
                <c:pt idx="813">
                  <c:v>8.139434833341511</c:v>
                </c:pt>
                <c:pt idx="814">
                  <c:v>8.1494338333432097</c:v>
                </c:pt>
                <c:pt idx="815">
                  <c:v>8.1594338333525229</c:v>
                </c:pt>
                <c:pt idx="816">
                  <c:v>8.1694328333542217</c:v>
                </c:pt>
                <c:pt idx="817">
                  <c:v>8.1794318333559204</c:v>
                </c:pt>
                <c:pt idx="818">
                  <c:v>8.1894318333361298</c:v>
                </c:pt>
                <c:pt idx="819">
                  <c:v>8.1994308333378285</c:v>
                </c:pt>
                <c:pt idx="820">
                  <c:v>8.2094298333395272</c:v>
                </c:pt>
                <c:pt idx="821">
                  <c:v>8.2194298333488405</c:v>
                </c:pt>
                <c:pt idx="822">
                  <c:v>8.2294288333505392</c:v>
                </c:pt>
                <c:pt idx="823">
                  <c:v>8.2394278333522379</c:v>
                </c:pt>
                <c:pt idx="824">
                  <c:v>8.2494278333324473</c:v>
                </c:pt>
                <c:pt idx="825">
                  <c:v>8.2594268333341461</c:v>
                </c:pt>
                <c:pt idx="826">
                  <c:v>8.2694258333358448</c:v>
                </c:pt>
                <c:pt idx="827">
                  <c:v>8.279425833345158</c:v>
                </c:pt>
                <c:pt idx="828">
                  <c:v>8.2894248333468568</c:v>
                </c:pt>
                <c:pt idx="829">
                  <c:v>8.2994238333485555</c:v>
                </c:pt>
                <c:pt idx="830">
                  <c:v>8.3094228333502542</c:v>
                </c:pt>
                <c:pt idx="831">
                  <c:v>8.3194228333304636</c:v>
                </c:pt>
                <c:pt idx="832">
                  <c:v>8.3294218333321624</c:v>
                </c:pt>
                <c:pt idx="833">
                  <c:v>8.3394208333338611</c:v>
                </c:pt>
                <c:pt idx="834">
                  <c:v>8.3494208333431743</c:v>
                </c:pt>
                <c:pt idx="835">
                  <c:v>8.359419833344873</c:v>
                </c:pt>
                <c:pt idx="836">
                  <c:v>8.3694188333465718</c:v>
                </c:pt>
                <c:pt idx="837">
                  <c:v>8.379418833355885</c:v>
                </c:pt>
                <c:pt idx="838">
                  <c:v>8.3894178333575837</c:v>
                </c:pt>
                <c:pt idx="839">
                  <c:v>8.3994168333592825</c:v>
                </c:pt>
                <c:pt idx="840">
                  <c:v>8.4094168333394919</c:v>
                </c:pt>
                <c:pt idx="841">
                  <c:v>8.4194158333411906</c:v>
                </c:pt>
                <c:pt idx="842">
                  <c:v>8.4294148333428893</c:v>
                </c:pt>
                <c:pt idx="843">
                  <c:v>8.4394148333522025</c:v>
                </c:pt>
                <c:pt idx="844">
                  <c:v>8.4494138333539013</c:v>
                </c:pt>
                <c:pt idx="845">
                  <c:v>8.4594128333556</c:v>
                </c:pt>
                <c:pt idx="846">
                  <c:v>8.4694128333358094</c:v>
                </c:pt>
                <c:pt idx="847">
                  <c:v>8.4794118333375081</c:v>
                </c:pt>
                <c:pt idx="848">
                  <c:v>8.4894108333392069</c:v>
                </c:pt>
                <c:pt idx="849">
                  <c:v>8.4994108333485201</c:v>
                </c:pt>
                <c:pt idx="850">
                  <c:v>8.5094098333502188</c:v>
                </c:pt>
                <c:pt idx="851">
                  <c:v>8.5194088333519176</c:v>
                </c:pt>
                <c:pt idx="852">
                  <c:v>8.529408833332127</c:v>
                </c:pt>
                <c:pt idx="853">
                  <c:v>8.5394078333338257</c:v>
                </c:pt>
                <c:pt idx="854">
                  <c:v>8.5494068333355244</c:v>
                </c:pt>
                <c:pt idx="855">
                  <c:v>8.5594058333372232</c:v>
                </c:pt>
                <c:pt idx="856">
                  <c:v>8.5694058333465364</c:v>
                </c:pt>
                <c:pt idx="857">
                  <c:v>8.5794048333482351</c:v>
                </c:pt>
                <c:pt idx="858">
                  <c:v>8.5894038333499338</c:v>
                </c:pt>
                <c:pt idx="859">
                  <c:v>8.5994038333592471</c:v>
                </c:pt>
                <c:pt idx="860">
                  <c:v>8.609402833331842</c:v>
                </c:pt>
                <c:pt idx="861">
                  <c:v>8.6194018333335407</c:v>
                </c:pt>
                <c:pt idx="862">
                  <c:v>8.6294018333428539</c:v>
                </c:pt>
                <c:pt idx="863">
                  <c:v>8.6394008333445527</c:v>
                </c:pt>
                <c:pt idx="864">
                  <c:v>8.6493998333462514</c:v>
                </c:pt>
                <c:pt idx="865">
                  <c:v>8.6593998333555646</c:v>
                </c:pt>
                <c:pt idx="866">
                  <c:v>8.6693988333572634</c:v>
                </c:pt>
                <c:pt idx="867">
                  <c:v>8.6793978333589621</c:v>
                </c:pt>
                <c:pt idx="868">
                  <c:v>8.6893978333391715</c:v>
                </c:pt>
                <c:pt idx="869">
                  <c:v>8.6993968333408702</c:v>
                </c:pt>
                <c:pt idx="870">
                  <c:v>8.7093958333425689</c:v>
                </c:pt>
                <c:pt idx="871">
                  <c:v>8.7193958333518822</c:v>
                </c:pt>
                <c:pt idx="872">
                  <c:v>8.7293948333535809</c:v>
                </c:pt>
                <c:pt idx="873">
                  <c:v>8.7393938333552796</c:v>
                </c:pt>
                <c:pt idx="874">
                  <c:v>8.749393833335489</c:v>
                </c:pt>
                <c:pt idx="875">
                  <c:v>8.7593928333371878</c:v>
                </c:pt>
                <c:pt idx="876">
                  <c:v>8.7693918333388865</c:v>
                </c:pt>
                <c:pt idx="877">
                  <c:v>8.7793918333481997</c:v>
                </c:pt>
                <c:pt idx="878">
                  <c:v>8.7893908333498985</c:v>
                </c:pt>
                <c:pt idx="879">
                  <c:v>8.7993898333515972</c:v>
                </c:pt>
                <c:pt idx="880">
                  <c:v>8.8093888333532959</c:v>
                </c:pt>
                <c:pt idx="881">
                  <c:v>8.8193888333335053</c:v>
                </c:pt>
                <c:pt idx="882">
                  <c:v>8.829387833335204</c:v>
                </c:pt>
                <c:pt idx="883">
                  <c:v>8.8393868333369028</c:v>
                </c:pt>
                <c:pt idx="884">
                  <c:v>8.849386833346216</c:v>
                </c:pt>
                <c:pt idx="885">
                  <c:v>8.8593858333479147</c:v>
                </c:pt>
                <c:pt idx="886">
                  <c:v>8.8693848333496135</c:v>
                </c:pt>
                <c:pt idx="887">
                  <c:v>8.8793848333589267</c:v>
                </c:pt>
                <c:pt idx="888">
                  <c:v>8.8893838333315216</c:v>
                </c:pt>
                <c:pt idx="889">
                  <c:v>8.8993828333332203</c:v>
                </c:pt>
                <c:pt idx="890">
                  <c:v>8.9093828333425336</c:v>
                </c:pt>
                <c:pt idx="891">
                  <c:v>8.9193818333442323</c:v>
                </c:pt>
                <c:pt idx="892">
                  <c:v>8.929380833345931</c:v>
                </c:pt>
                <c:pt idx="893">
                  <c:v>8.9393808333552442</c:v>
                </c:pt>
                <c:pt idx="894">
                  <c:v>8.949379833356943</c:v>
                </c:pt>
                <c:pt idx="895">
                  <c:v>8.9593788333586417</c:v>
                </c:pt>
                <c:pt idx="896">
                  <c:v>8.9693788333388511</c:v>
                </c:pt>
                <c:pt idx="897">
                  <c:v>8.9793778333405498</c:v>
                </c:pt>
                <c:pt idx="898">
                  <c:v>8.9893768333422486</c:v>
                </c:pt>
                <c:pt idx="899">
                  <c:v>8.9993768333515618</c:v>
                </c:pt>
                <c:pt idx="900">
                  <c:v>9.0093758333532605</c:v>
                </c:pt>
                <c:pt idx="901">
                  <c:v>9.0193748333549593</c:v>
                </c:pt>
                <c:pt idx="902">
                  <c:v>9.0293748333351687</c:v>
                </c:pt>
                <c:pt idx="903">
                  <c:v>9.0393738333368674</c:v>
                </c:pt>
                <c:pt idx="904">
                  <c:v>9.0493728333385661</c:v>
                </c:pt>
                <c:pt idx="905">
                  <c:v>9.0593728333478794</c:v>
                </c:pt>
                <c:pt idx="906">
                  <c:v>9.0693718333495781</c:v>
                </c:pt>
                <c:pt idx="907">
                  <c:v>9.0793708333512768</c:v>
                </c:pt>
                <c:pt idx="908">
                  <c:v>9.0893698333529755</c:v>
                </c:pt>
                <c:pt idx="909">
                  <c:v>9.0993698333331849</c:v>
                </c:pt>
                <c:pt idx="910">
                  <c:v>9.1093688333348837</c:v>
                </c:pt>
                <c:pt idx="911">
                  <c:v>9.1193678333365824</c:v>
                </c:pt>
                <c:pt idx="912">
                  <c:v>9.1293674583430402</c:v>
                </c:pt>
                <c:pt idx="913">
                  <c:v>9.1393664583447389</c:v>
                </c:pt>
                <c:pt idx="914">
                  <c:v>9.1493654583464377</c:v>
                </c:pt>
                <c:pt idx="915">
                  <c:v>9.1593654583557509</c:v>
                </c:pt>
                <c:pt idx="916">
                  <c:v>9.1693644583574496</c:v>
                </c:pt>
                <c:pt idx="917">
                  <c:v>9.1793634583591484</c:v>
                </c:pt>
                <c:pt idx="918">
                  <c:v>9.1893634583393577</c:v>
                </c:pt>
                <c:pt idx="919">
                  <c:v>9.1993624583410565</c:v>
                </c:pt>
                <c:pt idx="920">
                  <c:v>9.2093614583427552</c:v>
                </c:pt>
                <c:pt idx="921">
                  <c:v>9.2193614583520684</c:v>
                </c:pt>
                <c:pt idx="922">
                  <c:v>9.2293604583537672</c:v>
                </c:pt>
                <c:pt idx="923">
                  <c:v>9.2393594583554659</c:v>
                </c:pt>
                <c:pt idx="924">
                  <c:v>9.2493594583356753</c:v>
                </c:pt>
                <c:pt idx="925">
                  <c:v>9.259358458337374</c:v>
                </c:pt>
                <c:pt idx="926">
                  <c:v>9.2693574583390728</c:v>
                </c:pt>
                <c:pt idx="927">
                  <c:v>9.279357458348386</c:v>
                </c:pt>
                <c:pt idx="928">
                  <c:v>9.2893564583500847</c:v>
                </c:pt>
                <c:pt idx="929">
                  <c:v>9.2993554583517835</c:v>
                </c:pt>
                <c:pt idx="930">
                  <c:v>9.3093554583319928</c:v>
                </c:pt>
                <c:pt idx="931">
                  <c:v>9.3193544583336916</c:v>
                </c:pt>
                <c:pt idx="932">
                  <c:v>9.3293534583353903</c:v>
                </c:pt>
                <c:pt idx="933">
                  <c:v>9.3393534583447035</c:v>
                </c:pt>
                <c:pt idx="934">
                  <c:v>9.3493524583464023</c:v>
                </c:pt>
                <c:pt idx="935">
                  <c:v>9.359351458348101</c:v>
                </c:pt>
                <c:pt idx="936">
                  <c:v>9.3693514583574142</c:v>
                </c:pt>
                <c:pt idx="937">
                  <c:v>9.379350458359113</c:v>
                </c:pt>
                <c:pt idx="938">
                  <c:v>9.3893494583317079</c:v>
                </c:pt>
                <c:pt idx="939">
                  <c:v>9.3993494583410211</c:v>
                </c:pt>
                <c:pt idx="940">
                  <c:v>9.4093484583427198</c:v>
                </c:pt>
                <c:pt idx="941">
                  <c:v>9.4193474583444186</c:v>
                </c:pt>
                <c:pt idx="942">
                  <c:v>9.4293464583461173</c:v>
                </c:pt>
                <c:pt idx="943">
                  <c:v>9.4393464583554305</c:v>
                </c:pt>
                <c:pt idx="944">
                  <c:v>9.4493454583571292</c:v>
                </c:pt>
                <c:pt idx="945">
                  <c:v>9.459344458358828</c:v>
                </c:pt>
                <c:pt idx="946">
                  <c:v>9.4693444583390374</c:v>
                </c:pt>
                <c:pt idx="947">
                  <c:v>9.4793434583407361</c:v>
                </c:pt>
                <c:pt idx="948">
                  <c:v>9.4893424583424348</c:v>
                </c:pt>
                <c:pt idx="949">
                  <c:v>9.4993424583517481</c:v>
                </c:pt>
                <c:pt idx="950">
                  <c:v>9.5093414583534468</c:v>
                </c:pt>
                <c:pt idx="951">
                  <c:v>9.5193404583551455</c:v>
                </c:pt>
                <c:pt idx="952">
                  <c:v>9.5293404583353549</c:v>
                </c:pt>
                <c:pt idx="953">
                  <c:v>9.5393394583370537</c:v>
                </c:pt>
                <c:pt idx="954">
                  <c:v>9.5493384583387524</c:v>
                </c:pt>
                <c:pt idx="955">
                  <c:v>9.5593384583480656</c:v>
                </c:pt>
                <c:pt idx="956">
                  <c:v>9.5693374583497643</c:v>
                </c:pt>
                <c:pt idx="957">
                  <c:v>9.5793364583514631</c:v>
                </c:pt>
                <c:pt idx="958">
                  <c:v>9.5893364583316725</c:v>
                </c:pt>
                <c:pt idx="959">
                  <c:v>9.5993354583333712</c:v>
                </c:pt>
                <c:pt idx="960">
                  <c:v>9.6093344583350699</c:v>
                </c:pt>
                <c:pt idx="961">
                  <c:v>9.6193344583443832</c:v>
                </c:pt>
                <c:pt idx="962">
                  <c:v>9.6293334583460819</c:v>
                </c:pt>
                <c:pt idx="963">
                  <c:v>9.6393324583477806</c:v>
                </c:pt>
                <c:pt idx="964">
                  <c:v>9.6493324583570939</c:v>
                </c:pt>
                <c:pt idx="965">
                  <c:v>9.6593314583587926</c:v>
                </c:pt>
                <c:pt idx="966">
                  <c:v>9.6693304583313875</c:v>
                </c:pt>
                <c:pt idx="967">
                  <c:v>9.6793304583407007</c:v>
                </c:pt>
                <c:pt idx="968">
                  <c:v>9.6893294583423994</c:v>
                </c:pt>
                <c:pt idx="969">
                  <c:v>9.6993284583440982</c:v>
                </c:pt>
                <c:pt idx="970">
                  <c:v>9.7093284583534114</c:v>
                </c:pt>
                <c:pt idx="971">
                  <c:v>9.7193274583551101</c:v>
                </c:pt>
                <c:pt idx="972">
                  <c:v>9.7293264583568089</c:v>
                </c:pt>
                <c:pt idx="973">
                  <c:v>9.7393264583370183</c:v>
                </c:pt>
                <c:pt idx="974">
                  <c:v>9.749325458338717</c:v>
                </c:pt>
                <c:pt idx="975">
                  <c:v>9.7593244583404157</c:v>
                </c:pt>
                <c:pt idx="976">
                  <c:v>9.7693234583421145</c:v>
                </c:pt>
                <c:pt idx="977">
                  <c:v>9.7793234583514277</c:v>
                </c:pt>
                <c:pt idx="978">
                  <c:v>9.7893224583531264</c:v>
                </c:pt>
                <c:pt idx="979">
                  <c:v>9.7993214583548252</c:v>
                </c:pt>
                <c:pt idx="980">
                  <c:v>9.8093214583350345</c:v>
                </c:pt>
                <c:pt idx="981">
                  <c:v>9.8193204583367333</c:v>
                </c:pt>
                <c:pt idx="982">
                  <c:v>9.829319458338432</c:v>
                </c:pt>
                <c:pt idx="983">
                  <c:v>9.8393194583477452</c:v>
                </c:pt>
                <c:pt idx="984">
                  <c:v>9.849318458349444</c:v>
                </c:pt>
                <c:pt idx="985">
                  <c:v>9.8593174583511427</c:v>
                </c:pt>
                <c:pt idx="986">
                  <c:v>9.8693174583313521</c:v>
                </c:pt>
                <c:pt idx="987">
                  <c:v>9.8793164583330508</c:v>
                </c:pt>
                <c:pt idx="988">
                  <c:v>9.8893154583347496</c:v>
                </c:pt>
                <c:pt idx="989">
                  <c:v>9.8993154583440628</c:v>
                </c:pt>
                <c:pt idx="990">
                  <c:v>9.9093144583457615</c:v>
                </c:pt>
                <c:pt idx="991">
                  <c:v>9.9193134583474603</c:v>
                </c:pt>
                <c:pt idx="992">
                  <c:v>9.9293134583567735</c:v>
                </c:pt>
                <c:pt idx="993">
                  <c:v>9.9393124583584722</c:v>
                </c:pt>
                <c:pt idx="994">
                  <c:v>9.9493114583310671</c:v>
                </c:pt>
                <c:pt idx="995">
                  <c:v>9.9593114583403803</c:v>
                </c:pt>
                <c:pt idx="996">
                  <c:v>9.9693104583420791</c:v>
                </c:pt>
                <c:pt idx="997">
                  <c:v>9.9793094583437778</c:v>
                </c:pt>
                <c:pt idx="998">
                  <c:v>9.989309458353091</c:v>
                </c:pt>
                <c:pt idx="999">
                  <c:v>9.9993084583547898</c:v>
                </c:pt>
                <c:pt idx="1000">
                  <c:v>10.009307458356488</c:v>
                </c:pt>
                <c:pt idx="1001">
                  <c:v>10.019307458336698</c:v>
                </c:pt>
                <c:pt idx="1002">
                  <c:v>10.029306458338397</c:v>
                </c:pt>
                <c:pt idx="1003">
                  <c:v>10.039305458340095</c:v>
                </c:pt>
                <c:pt idx="1004">
                  <c:v>10.049305458349409</c:v>
                </c:pt>
                <c:pt idx="1005">
                  <c:v>10.059304458351107</c:v>
                </c:pt>
                <c:pt idx="1006">
                  <c:v>10.069303458352806</c:v>
                </c:pt>
                <c:pt idx="1007">
                  <c:v>10.079303458333015</c:v>
                </c:pt>
                <c:pt idx="1008">
                  <c:v>10.089302458334714</c:v>
                </c:pt>
                <c:pt idx="1009">
                  <c:v>10.099301458336413</c:v>
                </c:pt>
                <c:pt idx="1010">
                  <c:v>10.109301458345726</c:v>
                </c:pt>
                <c:pt idx="1011">
                  <c:v>10.119300458347425</c:v>
                </c:pt>
                <c:pt idx="1012">
                  <c:v>10.129302500019548</c:v>
                </c:pt>
                <c:pt idx="1013">
                  <c:v>10.139302499999758</c:v>
                </c:pt>
                <c:pt idx="1014">
                  <c:v>10.149301500001457</c:v>
                </c:pt>
                <c:pt idx="1015">
                  <c:v>10.159300500003155</c:v>
                </c:pt>
                <c:pt idx="1016">
                  <c:v>10.169300500012469</c:v>
                </c:pt>
                <c:pt idx="1017">
                  <c:v>10.179299500014167</c:v>
                </c:pt>
                <c:pt idx="1018">
                  <c:v>10.189298500015866</c:v>
                </c:pt>
                <c:pt idx="1019">
                  <c:v>10.199297500017565</c:v>
                </c:pt>
                <c:pt idx="1020">
                  <c:v>10.209297499997774</c:v>
                </c:pt>
                <c:pt idx="1021">
                  <c:v>10.219296499999473</c:v>
                </c:pt>
                <c:pt idx="1022">
                  <c:v>10.229295500001172</c:v>
                </c:pt>
                <c:pt idx="1023">
                  <c:v>10.239295500010485</c:v>
                </c:pt>
                <c:pt idx="1024">
                  <c:v>10.249294500012184</c:v>
                </c:pt>
                <c:pt idx="1025">
                  <c:v>10.259293500013882</c:v>
                </c:pt>
                <c:pt idx="1026">
                  <c:v>10.269293500023196</c:v>
                </c:pt>
                <c:pt idx="1027">
                  <c:v>10.279292500024894</c:v>
                </c:pt>
                <c:pt idx="1028">
                  <c:v>10.289291499997489</c:v>
                </c:pt>
                <c:pt idx="1029">
                  <c:v>10.299291500006802</c:v>
                </c:pt>
                <c:pt idx="1030">
                  <c:v>10.309290500008501</c:v>
                </c:pt>
                <c:pt idx="1031">
                  <c:v>10.3192895000102</c:v>
                </c:pt>
                <c:pt idx="1032">
                  <c:v>10.329289500019513</c:v>
                </c:pt>
                <c:pt idx="1033">
                  <c:v>10.339288500021212</c:v>
                </c:pt>
                <c:pt idx="1034">
                  <c:v>10.349287500022911</c:v>
                </c:pt>
                <c:pt idx="1035">
                  <c:v>10.35928750000312</c:v>
                </c:pt>
                <c:pt idx="1036">
                  <c:v>10.369286500004819</c:v>
                </c:pt>
                <c:pt idx="1037">
                  <c:v>10.379285500006517</c:v>
                </c:pt>
                <c:pt idx="1038">
                  <c:v>10.389285500015831</c:v>
                </c:pt>
                <c:pt idx="1039">
                  <c:v>10.399284500017529</c:v>
                </c:pt>
                <c:pt idx="1040">
                  <c:v>10.409283500019228</c:v>
                </c:pt>
                <c:pt idx="1041">
                  <c:v>10.419283499999437</c:v>
                </c:pt>
                <c:pt idx="1042">
                  <c:v>10.429282500001136</c:v>
                </c:pt>
                <c:pt idx="1043">
                  <c:v>10.439281500002835</c:v>
                </c:pt>
                <c:pt idx="1044">
                  <c:v>10.449281500012148</c:v>
                </c:pt>
                <c:pt idx="1045">
                  <c:v>10.459280500013847</c:v>
                </c:pt>
                <c:pt idx="1046">
                  <c:v>10.469279500015546</c:v>
                </c:pt>
                <c:pt idx="1047">
                  <c:v>10.479279500024859</c:v>
                </c:pt>
                <c:pt idx="1048">
                  <c:v>10.489278499997454</c:v>
                </c:pt>
                <c:pt idx="1049">
                  <c:v>10.499277499999152</c:v>
                </c:pt>
                <c:pt idx="1050">
                  <c:v>10.509277500008466</c:v>
                </c:pt>
                <c:pt idx="1051">
                  <c:v>10.519276500010164</c:v>
                </c:pt>
                <c:pt idx="1052">
                  <c:v>10.529275500011863</c:v>
                </c:pt>
                <c:pt idx="1053">
                  <c:v>10.539275500021176</c:v>
                </c:pt>
                <c:pt idx="1054">
                  <c:v>10.549274500022875</c:v>
                </c:pt>
                <c:pt idx="1055">
                  <c:v>10.559273500024574</c:v>
                </c:pt>
                <c:pt idx="1056">
                  <c:v>10.569273500004783</c:v>
                </c:pt>
                <c:pt idx="1057">
                  <c:v>10.579272500006482</c:v>
                </c:pt>
                <c:pt idx="1058">
                  <c:v>10.589271500008181</c:v>
                </c:pt>
                <c:pt idx="1059">
                  <c:v>10.599271500017494</c:v>
                </c:pt>
                <c:pt idx="1060">
                  <c:v>10.609270500019193</c:v>
                </c:pt>
                <c:pt idx="1061">
                  <c:v>10.619269500020891</c:v>
                </c:pt>
                <c:pt idx="1062">
                  <c:v>10.629269500001101</c:v>
                </c:pt>
                <c:pt idx="1063">
                  <c:v>10.6392685000028</c:v>
                </c:pt>
                <c:pt idx="1064">
                  <c:v>10.649267500004498</c:v>
                </c:pt>
                <c:pt idx="1065">
                  <c:v>10.659267500013812</c:v>
                </c:pt>
                <c:pt idx="1066">
                  <c:v>10.66926650001551</c:v>
                </c:pt>
                <c:pt idx="1067">
                  <c:v>10.679265500017209</c:v>
                </c:pt>
                <c:pt idx="1068">
                  <c:v>10.689265499997418</c:v>
                </c:pt>
                <c:pt idx="1069">
                  <c:v>10.699264499999117</c:v>
                </c:pt>
                <c:pt idx="1070">
                  <c:v>10.709263500000816</c:v>
                </c:pt>
                <c:pt idx="1071">
                  <c:v>10.719263500010129</c:v>
                </c:pt>
                <c:pt idx="1072">
                  <c:v>10.729262500011828</c:v>
                </c:pt>
                <c:pt idx="1073">
                  <c:v>10.739261500013527</c:v>
                </c:pt>
                <c:pt idx="1074">
                  <c:v>10.74926150002284</c:v>
                </c:pt>
                <c:pt idx="1075">
                  <c:v>10.759260500024538</c:v>
                </c:pt>
                <c:pt idx="1076">
                  <c:v>10.769259499997133</c:v>
                </c:pt>
                <c:pt idx="1077">
                  <c:v>10.779259500006447</c:v>
                </c:pt>
                <c:pt idx="1078">
                  <c:v>10.789258500008145</c:v>
                </c:pt>
                <c:pt idx="1079">
                  <c:v>10.799257500009844</c:v>
                </c:pt>
                <c:pt idx="1080">
                  <c:v>10.809257500019157</c:v>
                </c:pt>
                <c:pt idx="1081">
                  <c:v>10.819256500020856</c:v>
                </c:pt>
                <c:pt idx="1082">
                  <c:v>10.829255500022555</c:v>
                </c:pt>
                <c:pt idx="1083">
                  <c:v>10.839255500002764</c:v>
                </c:pt>
                <c:pt idx="1084">
                  <c:v>10.849254500004463</c:v>
                </c:pt>
                <c:pt idx="1085">
                  <c:v>10.859253500006162</c:v>
                </c:pt>
                <c:pt idx="1086">
                  <c:v>10.86925250000786</c:v>
                </c:pt>
                <c:pt idx="1087">
                  <c:v>10.879252500017174</c:v>
                </c:pt>
                <c:pt idx="1088">
                  <c:v>10.889251500018872</c:v>
                </c:pt>
                <c:pt idx="1089">
                  <c:v>10.899250500020571</c:v>
                </c:pt>
                <c:pt idx="1090">
                  <c:v>10.90925050000078</c:v>
                </c:pt>
                <c:pt idx="1091">
                  <c:v>10.919249500002479</c:v>
                </c:pt>
                <c:pt idx="1092">
                  <c:v>10.929248500004178</c:v>
                </c:pt>
                <c:pt idx="1093">
                  <c:v>10.939248500013491</c:v>
                </c:pt>
                <c:pt idx="1094">
                  <c:v>10.94924750001519</c:v>
                </c:pt>
                <c:pt idx="1095">
                  <c:v>10.959246500016889</c:v>
                </c:pt>
                <c:pt idx="1096">
                  <c:v>10.969246499997098</c:v>
                </c:pt>
                <c:pt idx="1097">
                  <c:v>10.979245499998797</c:v>
                </c:pt>
                <c:pt idx="1098">
                  <c:v>10.98924550000811</c:v>
                </c:pt>
                <c:pt idx="1099">
                  <c:v>10.999244500009809</c:v>
                </c:pt>
                <c:pt idx="1100">
                  <c:v>11.009243500011507</c:v>
                </c:pt>
                <c:pt idx="1101">
                  <c:v>11.019242500013206</c:v>
                </c:pt>
                <c:pt idx="1102">
                  <c:v>11.029242500022519</c:v>
                </c:pt>
                <c:pt idx="1103">
                  <c:v>11.039241500024218</c:v>
                </c:pt>
                <c:pt idx="1104">
                  <c:v>11.049240500025917</c:v>
                </c:pt>
                <c:pt idx="1105">
                  <c:v>11.059240500006126</c:v>
                </c:pt>
                <c:pt idx="1106">
                  <c:v>11.069239500007825</c:v>
                </c:pt>
                <c:pt idx="1107">
                  <c:v>11.079238500009524</c:v>
                </c:pt>
                <c:pt idx="1108">
                  <c:v>11.089238500018837</c:v>
                </c:pt>
                <c:pt idx="1109">
                  <c:v>11.099237500020536</c:v>
                </c:pt>
                <c:pt idx="1110">
                  <c:v>11.109236500022234</c:v>
                </c:pt>
                <c:pt idx="1111">
                  <c:v>11.119236500002444</c:v>
                </c:pt>
                <c:pt idx="1112">
                  <c:v>11.129232083330862</c:v>
                </c:pt>
                <c:pt idx="1113">
                  <c:v>11.139231083332561</c:v>
                </c:pt>
                <c:pt idx="1114">
                  <c:v>11.149231083341874</c:v>
                </c:pt>
                <c:pt idx="1115">
                  <c:v>11.159230083343573</c:v>
                </c:pt>
                <c:pt idx="1116">
                  <c:v>11.169229083345272</c:v>
                </c:pt>
                <c:pt idx="1117">
                  <c:v>11.179229083354585</c:v>
                </c:pt>
                <c:pt idx="1118">
                  <c:v>11.189228083356284</c:v>
                </c:pt>
                <c:pt idx="1119">
                  <c:v>11.199227083357982</c:v>
                </c:pt>
                <c:pt idx="1120">
                  <c:v>11.209227083338192</c:v>
                </c:pt>
                <c:pt idx="1121">
                  <c:v>11.21922608333989</c:v>
                </c:pt>
                <c:pt idx="1122">
                  <c:v>11.229225083341589</c:v>
                </c:pt>
                <c:pt idx="1123">
                  <c:v>11.239225083350902</c:v>
                </c:pt>
                <c:pt idx="1124">
                  <c:v>11.249224083352601</c:v>
                </c:pt>
                <c:pt idx="1125">
                  <c:v>11.2592230833543</c:v>
                </c:pt>
                <c:pt idx="1126">
                  <c:v>11.269223083334509</c:v>
                </c:pt>
                <c:pt idx="1127">
                  <c:v>11.279222083336208</c:v>
                </c:pt>
                <c:pt idx="1128">
                  <c:v>11.289221083337907</c:v>
                </c:pt>
                <c:pt idx="1129">
                  <c:v>11.29922108334722</c:v>
                </c:pt>
                <c:pt idx="1130">
                  <c:v>11.309220083348919</c:v>
                </c:pt>
                <c:pt idx="1131">
                  <c:v>11.319219083350617</c:v>
                </c:pt>
                <c:pt idx="1132">
                  <c:v>11.329219083330827</c:v>
                </c:pt>
                <c:pt idx="1133">
                  <c:v>11.339218083332526</c:v>
                </c:pt>
                <c:pt idx="1134">
                  <c:v>11.349217083334224</c:v>
                </c:pt>
                <c:pt idx="1135">
                  <c:v>11.359217083343538</c:v>
                </c:pt>
                <c:pt idx="1136">
                  <c:v>11.369216083345236</c:v>
                </c:pt>
                <c:pt idx="1137">
                  <c:v>11.379215083346935</c:v>
                </c:pt>
                <c:pt idx="1138">
                  <c:v>11.389215083356248</c:v>
                </c:pt>
                <c:pt idx="1139">
                  <c:v>11.399214083357947</c:v>
                </c:pt>
                <c:pt idx="1140">
                  <c:v>11.409213083330542</c:v>
                </c:pt>
                <c:pt idx="1141">
                  <c:v>11.419213083339855</c:v>
                </c:pt>
                <c:pt idx="1142">
                  <c:v>11.429212083341554</c:v>
                </c:pt>
                <c:pt idx="1143">
                  <c:v>11.439211083343253</c:v>
                </c:pt>
                <c:pt idx="1144">
                  <c:v>11.449211083352566</c:v>
                </c:pt>
                <c:pt idx="1145">
                  <c:v>11.459210083354264</c:v>
                </c:pt>
                <c:pt idx="1146">
                  <c:v>11.469209083355963</c:v>
                </c:pt>
                <c:pt idx="1147">
                  <c:v>11.479209083336173</c:v>
                </c:pt>
                <c:pt idx="1148">
                  <c:v>11.489208083337871</c:v>
                </c:pt>
                <c:pt idx="1149">
                  <c:v>11.49920708333957</c:v>
                </c:pt>
                <c:pt idx="1150">
                  <c:v>11.509207083348883</c:v>
                </c:pt>
                <c:pt idx="1151">
                  <c:v>11.519206083350582</c:v>
                </c:pt>
                <c:pt idx="1152">
                  <c:v>11.529205083352281</c:v>
                </c:pt>
                <c:pt idx="1153">
                  <c:v>11.53920508333249</c:v>
                </c:pt>
                <c:pt idx="1154">
                  <c:v>11.549204083334189</c:v>
                </c:pt>
                <c:pt idx="1155">
                  <c:v>11.559203083335888</c:v>
                </c:pt>
                <c:pt idx="1156">
                  <c:v>11.569203083345201</c:v>
                </c:pt>
                <c:pt idx="1157">
                  <c:v>11.5792020833469</c:v>
                </c:pt>
                <c:pt idx="1158">
                  <c:v>11.589201083348598</c:v>
                </c:pt>
                <c:pt idx="1159">
                  <c:v>11.599201083357912</c:v>
                </c:pt>
                <c:pt idx="1160">
                  <c:v>11.609200083330506</c:v>
                </c:pt>
                <c:pt idx="1161">
                  <c:v>11.619199083332205</c:v>
                </c:pt>
                <c:pt idx="1162">
                  <c:v>11.629199083341518</c:v>
                </c:pt>
                <c:pt idx="1163">
                  <c:v>11.639198083343217</c:v>
                </c:pt>
                <c:pt idx="1164">
                  <c:v>11.649197083344916</c:v>
                </c:pt>
                <c:pt idx="1165">
                  <c:v>11.659197083354229</c:v>
                </c:pt>
                <c:pt idx="1166">
                  <c:v>11.669196083355928</c:v>
                </c:pt>
                <c:pt idx="1167">
                  <c:v>11.679195083357627</c:v>
                </c:pt>
                <c:pt idx="1168">
                  <c:v>11.689195083337836</c:v>
                </c:pt>
                <c:pt idx="1169">
                  <c:v>11.699194083339535</c:v>
                </c:pt>
                <c:pt idx="1170">
                  <c:v>11.709193083341233</c:v>
                </c:pt>
                <c:pt idx="1171">
                  <c:v>11.719193083350547</c:v>
                </c:pt>
                <c:pt idx="1172">
                  <c:v>11.729192083352245</c:v>
                </c:pt>
                <c:pt idx="1173">
                  <c:v>11.739191083353944</c:v>
                </c:pt>
                <c:pt idx="1174">
                  <c:v>11.749191083334154</c:v>
                </c:pt>
                <c:pt idx="1175">
                  <c:v>11.759190083335852</c:v>
                </c:pt>
                <c:pt idx="1176">
                  <c:v>11.769189083337551</c:v>
                </c:pt>
                <c:pt idx="1177">
                  <c:v>11.779189083346864</c:v>
                </c:pt>
                <c:pt idx="1178">
                  <c:v>11.789188083348563</c:v>
                </c:pt>
                <c:pt idx="1179">
                  <c:v>11.799187083350262</c:v>
                </c:pt>
                <c:pt idx="1180">
                  <c:v>11.809187083330471</c:v>
                </c:pt>
                <c:pt idx="1181">
                  <c:v>11.81918608333217</c:v>
                </c:pt>
                <c:pt idx="1182">
                  <c:v>11.829185083333869</c:v>
                </c:pt>
                <c:pt idx="1183">
                  <c:v>11.839185083343182</c:v>
                </c:pt>
                <c:pt idx="1184">
                  <c:v>11.84918408334488</c:v>
                </c:pt>
                <c:pt idx="1185">
                  <c:v>11.859183083346579</c:v>
                </c:pt>
                <c:pt idx="1186">
                  <c:v>11.869183083355892</c:v>
                </c:pt>
                <c:pt idx="1187">
                  <c:v>11.879182083357591</c:v>
                </c:pt>
                <c:pt idx="1188">
                  <c:v>11.88918108335929</c:v>
                </c:pt>
                <c:pt idx="1189">
                  <c:v>11.899181083339499</c:v>
                </c:pt>
                <c:pt idx="1190">
                  <c:v>11.909180083341198</c:v>
                </c:pt>
                <c:pt idx="1191">
                  <c:v>11.919179083342897</c:v>
                </c:pt>
                <c:pt idx="1192">
                  <c:v>11.92917908335221</c:v>
                </c:pt>
                <c:pt idx="1193">
                  <c:v>11.939178083353909</c:v>
                </c:pt>
                <c:pt idx="1194">
                  <c:v>11.949177083355607</c:v>
                </c:pt>
                <c:pt idx="1195">
                  <c:v>11.959177083335817</c:v>
                </c:pt>
                <c:pt idx="1196">
                  <c:v>11.969176083337516</c:v>
                </c:pt>
                <c:pt idx="1197">
                  <c:v>11.979175083339214</c:v>
                </c:pt>
                <c:pt idx="1198">
                  <c:v>11.989175083348528</c:v>
                </c:pt>
                <c:pt idx="1199">
                  <c:v>11.999174083350226</c:v>
                </c:pt>
                <c:pt idx="1200">
                  <c:v>12.009173083351925</c:v>
                </c:pt>
                <c:pt idx="1201">
                  <c:v>12.019173083332134</c:v>
                </c:pt>
                <c:pt idx="1202">
                  <c:v>12.029172083333833</c:v>
                </c:pt>
                <c:pt idx="1203">
                  <c:v>12.039171083335532</c:v>
                </c:pt>
                <c:pt idx="1204">
                  <c:v>12.049171083344845</c:v>
                </c:pt>
                <c:pt idx="1205">
                  <c:v>12.059170083346544</c:v>
                </c:pt>
                <c:pt idx="1206">
                  <c:v>12.069169083348243</c:v>
                </c:pt>
                <c:pt idx="1207">
                  <c:v>12.079169083357556</c:v>
                </c:pt>
                <c:pt idx="1208">
                  <c:v>12.089168083359255</c:v>
                </c:pt>
                <c:pt idx="1209">
                  <c:v>12.099167083331849</c:v>
                </c:pt>
                <c:pt idx="1210">
                  <c:v>12.109167083341163</c:v>
                </c:pt>
                <c:pt idx="1211">
                  <c:v>12.119166083342861</c:v>
                </c:pt>
                <c:pt idx="1212">
                  <c:v>12.129165583348367</c:v>
                </c:pt>
                <c:pt idx="1213">
                  <c:v>12.139165583357681</c:v>
                </c:pt>
                <c:pt idx="1214">
                  <c:v>12.149164583359379</c:v>
                </c:pt>
                <c:pt idx="1215">
                  <c:v>12.159163583331974</c:v>
                </c:pt>
                <c:pt idx="1216">
                  <c:v>12.169163583341287</c:v>
                </c:pt>
                <c:pt idx="1217">
                  <c:v>12.179162583342986</c:v>
                </c:pt>
                <c:pt idx="1218">
                  <c:v>12.189161583344685</c:v>
                </c:pt>
                <c:pt idx="1219">
                  <c:v>12.199161583353998</c:v>
                </c:pt>
                <c:pt idx="1220">
                  <c:v>12.209160583355697</c:v>
                </c:pt>
                <c:pt idx="1221">
                  <c:v>12.219159583357396</c:v>
                </c:pt>
                <c:pt idx="1222">
                  <c:v>12.229159583337605</c:v>
                </c:pt>
                <c:pt idx="1223">
                  <c:v>12.239158583339304</c:v>
                </c:pt>
                <c:pt idx="1224">
                  <c:v>12.249157583341002</c:v>
                </c:pt>
                <c:pt idx="1225">
                  <c:v>12.259157583350316</c:v>
                </c:pt>
                <c:pt idx="1226">
                  <c:v>12.269156583352014</c:v>
                </c:pt>
                <c:pt idx="1227">
                  <c:v>12.279155583353713</c:v>
                </c:pt>
                <c:pt idx="1228">
                  <c:v>12.289155583333923</c:v>
                </c:pt>
                <c:pt idx="1229">
                  <c:v>12.299154583335621</c:v>
                </c:pt>
                <c:pt idx="1230">
                  <c:v>12.30915358333732</c:v>
                </c:pt>
                <c:pt idx="1231">
                  <c:v>12.319153583346633</c:v>
                </c:pt>
                <c:pt idx="1232">
                  <c:v>12.329152583348332</c:v>
                </c:pt>
                <c:pt idx="1233">
                  <c:v>12.339151583350031</c:v>
                </c:pt>
                <c:pt idx="1234">
                  <c:v>12.349151583359344</c:v>
                </c:pt>
                <c:pt idx="1235">
                  <c:v>12.359150583331939</c:v>
                </c:pt>
                <c:pt idx="1236">
                  <c:v>12.369149583333638</c:v>
                </c:pt>
                <c:pt idx="1237">
                  <c:v>12.379149583342951</c:v>
                </c:pt>
                <c:pt idx="1238">
                  <c:v>12.38914858334465</c:v>
                </c:pt>
                <c:pt idx="1239">
                  <c:v>12.399147583346348</c:v>
                </c:pt>
                <c:pt idx="1240">
                  <c:v>12.409147583355661</c:v>
                </c:pt>
                <c:pt idx="1241">
                  <c:v>12.41914658335736</c:v>
                </c:pt>
                <c:pt idx="1242">
                  <c:v>12.429145583359059</c:v>
                </c:pt>
                <c:pt idx="1243">
                  <c:v>12.439145583339268</c:v>
                </c:pt>
                <c:pt idx="1244">
                  <c:v>12.449144583340967</c:v>
                </c:pt>
                <c:pt idx="1245">
                  <c:v>12.459143583342666</c:v>
                </c:pt>
                <c:pt idx="1246">
                  <c:v>12.469143583351979</c:v>
                </c:pt>
                <c:pt idx="1247">
                  <c:v>12.479142583353678</c:v>
                </c:pt>
                <c:pt idx="1248">
                  <c:v>12.489141583355376</c:v>
                </c:pt>
                <c:pt idx="1249">
                  <c:v>12.499141583335586</c:v>
                </c:pt>
                <c:pt idx="1250">
                  <c:v>12.509140583337285</c:v>
                </c:pt>
                <c:pt idx="1251">
                  <c:v>12.519139583338983</c:v>
                </c:pt>
                <c:pt idx="1252">
                  <c:v>12.529139583348297</c:v>
                </c:pt>
                <c:pt idx="1253">
                  <c:v>12.539138583349995</c:v>
                </c:pt>
                <c:pt idx="1254">
                  <c:v>12.549137583351694</c:v>
                </c:pt>
                <c:pt idx="1255">
                  <c:v>12.559137583331903</c:v>
                </c:pt>
                <c:pt idx="1256">
                  <c:v>12.569136583333602</c:v>
                </c:pt>
                <c:pt idx="1257">
                  <c:v>12.579135583335301</c:v>
                </c:pt>
                <c:pt idx="1258">
                  <c:v>12.589135583344614</c:v>
                </c:pt>
                <c:pt idx="1259">
                  <c:v>12.599134583346313</c:v>
                </c:pt>
                <c:pt idx="1260">
                  <c:v>12.609133583348012</c:v>
                </c:pt>
                <c:pt idx="1261">
                  <c:v>12.619133583357325</c:v>
                </c:pt>
                <c:pt idx="1262">
                  <c:v>12.629132583359024</c:v>
                </c:pt>
                <c:pt idx="1263">
                  <c:v>12.639131583331618</c:v>
                </c:pt>
                <c:pt idx="1264">
                  <c:v>12.649131583340932</c:v>
                </c:pt>
                <c:pt idx="1265">
                  <c:v>12.65913058334263</c:v>
                </c:pt>
                <c:pt idx="1266">
                  <c:v>12.669129583344329</c:v>
                </c:pt>
                <c:pt idx="1267">
                  <c:v>12.679129583353642</c:v>
                </c:pt>
                <c:pt idx="1268">
                  <c:v>12.689128583355341</c:v>
                </c:pt>
                <c:pt idx="1269">
                  <c:v>12.69912758335704</c:v>
                </c:pt>
                <c:pt idx="1270">
                  <c:v>12.709127583337249</c:v>
                </c:pt>
                <c:pt idx="1271">
                  <c:v>12.719126583338948</c:v>
                </c:pt>
                <c:pt idx="1272">
                  <c:v>12.729125583340647</c:v>
                </c:pt>
                <c:pt idx="1273">
                  <c:v>12.73912558334996</c:v>
                </c:pt>
                <c:pt idx="1274">
                  <c:v>12.749124583351659</c:v>
                </c:pt>
                <c:pt idx="1275">
                  <c:v>12.759123583353357</c:v>
                </c:pt>
                <c:pt idx="1276">
                  <c:v>12.769123583333567</c:v>
                </c:pt>
                <c:pt idx="1277">
                  <c:v>12.779122583335266</c:v>
                </c:pt>
                <c:pt idx="1278">
                  <c:v>12.789121583336964</c:v>
                </c:pt>
                <c:pt idx="1279">
                  <c:v>12.799121583346277</c:v>
                </c:pt>
                <c:pt idx="1280">
                  <c:v>12.809120583347976</c:v>
                </c:pt>
                <c:pt idx="1281">
                  <c:v>12.819120583357289</c:v>
                </c:pt>
                <c:pt idx="1282">
                  <c:v>12.829119583358988</c:v>
                </c:pt>
                <c:pt idx="1283">
                  <c:v>12.839118583331583</c:v>
                </c:pt>
                <c:pt idx="1284">
                  <c:v>12.849118583340896</c:v>
                </c:pt>
                <c:pt idx="1285">
                  <c:v>12.859117583342595</c:v>
                </c:pt>
                <c:pt idx="1286">
                  <c:v>12.869116583344294</c:v>
                </c:pt>
                <c:pt idx="1287">
                  <c:v>12.879116583353607</c:v>
                </c:pt>
                <c:pt idx="1288">
                  <c:v>12.889115583355306</c:v>
                </c:pt>
                <c:pt idx="1289">
                  <c:v>12.899114583357004</c:v>
                </c:pt>
                <c:pt idx="1290">
                  <c:v>12.909114583337214</c:v>
                </c:pt>
                <c:pt idx="1291">
                  <c:v>12.919113583338913</c:v>
                </c:pt>
                <c:pt idx="1292">
                  <c:v>12.929112583340611</c:v>
                </c:pt>
                <c:pt idx="1293">
                  <c:v>12.939112583349925</c:v>
                </c:pt>
                <c:pt idx="1294">
                  <c:v>12.949111583351623</c:v>
                </c:pt>
                <c:pt idx="1295">
                  <c:v>12.959110583353322</c:v>
                </c:pt>
                <c:pt idx="1296">
                  <c:v>12.969110583333531</c:v>
                </c:pt>
                <c:pt idx="1297">
                  <c:v>12.97910958333523</c:v>
                </c:pt>
                <c:pt idx="1298">
                  <c:v>12.989108583336929</c:v>
                </c:pt>
                <c:pt idx="1299">
                  <c:v>12.999108583346242</c:v>
                </c:pt>
                <c:pt idx="1300">
                  <c:v>13.009107583347941</c:v>
                </c:pt>
                <c:pt idx="1301">
                  <c:v>13.01910658334964</c:v>
                </c:pt>
                <c:pt idx="1302">
                  <c:v>13.029106583358953</c:v>
                </c:pt>
                <c:pt idx="1303">
                  <c:v>13.039105583331548</c:v>
                </c:pt>
                <c:pt idx="1304">
                  <c:v>13.049104583333246</c:v>
                </c:pt>
                <c:pt idx="1305">
                  <c:v>13.05910458334256</c:v>
                </c:pt>
                <c:pt idx="1306">
                  <c:v>13.069103583344258</c:v>
                </c:pt>
                <c:pt idx="1307">
                  <c:v>13.079102583345957</c:v>
                </c:pt>
                <c:pt idx="1308">
                  <c:v>13.08910258335527</c:v>
                </c:pt>
                <c:pt idx="1309">
                  <c:v>13.099101583356969</c:v>
                </c:pt>
                <c:pt idx="1310">
                  <c:v>13.109100583358668</c:v>
                </c:pt>
                <c:pt idx="1311">
                  <c:v>13.119100583338877</c:v>
                </c:pt>
                <c:pt idx="1312">
                  <c:v>13.129099000012502</c:v>
                </c:pt>
                <c:pt idx="1313">
                  <c:v>13.139098000014201</c:v>
                </c:pt>
                <c:pt idx="1314">
                  <c:v>13.149098000023514</c:v>
                </c:pt>
                <c:pt idx="1315">
                  <c:v>13.159097000025213</c:v>
                </c:pt>
                <c:pt idx="1316">
                  <c:v>13.169095999997808</c:v>
                </c:pt>
                <c:pt idx="1317">
                  <c:v>13.179096000007121</c:v>
                </c:pt>
                <c:pt idx="1318">
                  <c:v>13.18909500000882</c:v>
                </c:pt>
                <c:pt idx="1319">
                  <c:v>13.199094000010518</c:v>
                </c:pt>
                <c:pt idx="1320">
                  <c:v>13.209094000019832</c:v>
                </c:pt>
                <c:pt idx="1321">
                  <c:v>13.21909300002153</c:v>
                </c:pt>
                <c:pt idx="1322">
                  <c:v>13.229092000023229</c:v>
                </c:pt>
                <c:pt idx="1323">
                  <c:v>13.239092000003438</c:v>
                </c:pt>
                <c:pt idx="1324">
                  <c:v>13.249091000005137</c:v>
                </c:pt>
                <c:pt idx="1325">
                  <c:v>13.259090000006836</c:v>
                </c:pt>
                <c:pt idx="1326">
                  <c:v>13.269090000016149</c:v>
                </c:pt>
                <c:pt idx="1327">
                  <c:v>13.279089000017848</c:v>
                </c:pt>
                <c:pt idx="1328">
                  <c:v>13.289088000019547</c:v>
                </c:pt>
                <c:pt idx="1329">
                  <c:v>13.299087999999756</c:v>
                </c:pt>
                <c:pt idx="1330">
                  <c:v>13.309087000001455</c:v>
                </c:pt>
                <c:pt idx="1331">
                  <c:v>13.319086000003153</c:v>
                </c:pt>
                <c:pt idx="1332">
                  <c:v>13.329086000012467</c:v>
                </c:pt>
                <c:pt idx="1333">
                  <c:v>13.339085000014165</c:v>
                </c:pt>
                <c:pt idx="1334">
                  <c:v>13.349085000023479</c:v>
                </c:pt>
                <c:pt idx="1335">
                  <c:v>13.359084000025177</c:v>
                </c:pt>
                <c:pt idx="1336">
                  <c:v>13.369082999997772</c:v>
                </c:pt>
                <c:pt idx="1337">
                  <c:v>13.379083000007086</c:v>
                </c:pt>
                <c:pt idx="1338">
                  <c:v>13.389082000008784</c:v>
                </c:pt>
                <c:pt idx="1339">
                  <c:v>13.399081000010483</c:v>
                </c:pt>
                <c:pt idx="1340">
                  <c:v>13.409080000012182</c:v>
                </c:pt>
                <c:pt idx="1341">
                  <c:v>13.419080000021495</c:v>
                </c:pt>
                <c:pt idx="1342">
                  <c:v>13.429079000023194</c:v>
                </c:pt>
                <c:pt idx="1343">
                  <c:v>13.439079000003403</c:v>
                </c:pt>
                <c:pt idx="1344">
                  <c:v>13.449078000005102</c:v>
                </c:pt>
                <c:pt idx="1345">
                  <c:v>13.459077000006801</c:v>
                </c:pt>
                <c:pt idx="1346">
                  <c:v>13.469077000016114</c:v>
                </c:pt>
                <c:pt idx="1347">
                  <c:v>13.479076000017812</c:v>
                </c:pt>
                <c:pt idx="1348">
                  <c:v>13.489075000019511</c:v>
                </c:pt>
                <c:pt idx="1349">
                  <c:v>13.499074999999721</c:v>
                </c:pt>
                <c:pt idx="1350">
                  <c:v>13.509074000001419</c:v>
                </c:pt>
                <c:pt idx="1351">
                  <c:v>13.519073000003118</c:v>
                </c:pt>
                <c:pt idx="1352">
                  <c:v>13.529073000012431</c:v>
                </c:pt>
                <c:pt idx="1353">
                  <c:v>13.53907200001413</c:v>
                </c:pt>
                <c:pt idx="1354">
                  <c:v>13.549071000015829</c:v>
                </c:pt>
                <c:pt idx="1355">
                  <c:v>13.559071000025142</c:v>
                </c:pt>
                <c:pt idx="1356">
                  <c:v>13.569069999997737</c:v>
                </c:pt>
                <c:pt idx="1357">
                  <c:v>13.579068999999436</c:v>
                </c:pt>
                <c:pt idx="1358">
                  <c:v>13.589069000008749</c:v>
                </c:pt>
                <c:pt idx="1359">
                  <c:v>13.599068000010448</c:v>
                </c:pt>
                <c:pt idx="1360">
                  <c:v>13.609067000012146</c:v>
                </c:pt>
                <c:pt idx="1361">
                  <c:v>13.61906700002146</c:v>
                </c:pt>
                <c:pt idx="1362">
                  <c:v>13.629066000023158</c:v>
                </c:pt>
                <c:pt idx="1363">
                  <c:v>13.639065000024857</c:v>
                </c:pt>
                <c:pt idx="1364">
                  <c:v>13.649065000005066</c:v>
                </c:pt>
                <c:pt idx="1365">
                  <c:v>13.659064000006765</c:v>
                </c:pt>
                <c:pt idx="1366">
                  <c:v>13.669063000008464</c:v>
                </c:pt>
                <c:pt idx="1367">
                  <c:v>13.679063000017777</c:v>
                </c:pt>
                <c:pt idx="1368">
                  <c:v>13.689062000019476</c:v>
                </c:pt>
                <c:pt idx="1369">
                  <c:v>13.699061000021175</c:v>
                </c:pt>
                <c:pt idx="1370">
                  <c:v>13.709061000001384</c:v>
                </c:pt>
                <c:pt idx="1371">
                  <c:v>13.719060000003083</c:v>
                </c:pt>
                <c:pt idx="1372">
                  <c:v>13.729059000004781</c:v>
                </c:pt>
                <c:pt idx="1373">
                  <c:v>13.739059000014095</c:v>
                </c:pt>
                <c:pt idx="1374">
                  <c:v>13.749058000015793</c:v>
                </c:pt>
                <c:pt idx="1375">
                  <c:v>13.759057000017492</c:v>
                </c:pt>
                <c:pt idx="1376">
                  <c:v>13.769056999997701</c:v>
                </c:pt>
                <c:pt idx="1377">
                  <c:v>13.7790559999994</c:v>
                </c:pt>
                <c:pt idx="1378">
                  <c:v>13.789055000001099</c:v>
                </c:pt>
                <c:pt idx="1379">
                  <c:v>13.799055000010412</c:v>
                </c:pt>
                <c:pt idx="1380">
                  <c:v>13.809054000012111</c:v>
                </c:pt>
                <c:pt idx="1381">
                  <c:v>13.819054000021424</c:v>
                </c:pt>
                <c:pt idx="1382">
                  <c:v>13.829053000023123</c:v>
                </c:pt>
                <c:pt idx="1383">
                  <c:v>13.839052000024822</c:v>
                </c:pt>
                <c:pt idx="1384">
                  <c:v>13.849052000005031</c:v>
                </c:pt>
                <c:pt idx="1385">
                  <c:v>13.85905100000673</c:v>
                </c:pt>
                <c:pt idx="1386">
                  <c:v>13.869050000008428</c:v>
                </c:pt>
                <c:pt idx="1387">
                  <c:v>13.879050000017742</c:v>
                </c:pt>
                <c:pt idx="1388">
                  <c:v>13.88904900001944</c:v>
                </c:pt>
                <c:pt idx="1389">
                  <c:v>13.899048000021139</c:v>
                </c:pt>
                <c:pt idx="1390">
                  <c:v>13.909048000001349</c:v>
                </c:pt>
                <c:pt idx="1391">
                  <c:v>13.919047000003047</c:v>
                </c:pt>
                <c:pt idx="1392">
                  <c:v>13.929046000004746</c:v>
                </c:pt>
                <c:pt idx="1393">
                  <c:v>13.939046000014059</c:v>
                </c:pt>
                <c:pt idx="1394">
                  <c:v>13.949045000015758</c:v>
                </c:pt>
                <c:pt idx="1395">
                  <c:v>13.959044000017457</c:v>
                </c:pt>
                <c:pt idx="1396">
                  <c:v>13.969043999997666</c:v>
                </c:pt>
                <c:pt idx="1397">
                  <c:v>13.979042999999365</c:v>
                </c:pt>
                <c:pt idx="1398">
                  <c:v>13.989042000001064</c:v>
                </c:pt>
                <c:pt idx="1399">
                  <c:v>13.999042000010377</c:v>
                </c:pt>
                <c:pt idx="1400">
                  <c:v>14.009041000012076</c:v>
                </c:pt>
                <c:pt idx="1401">
                  <c:v>14.019040000013774</c:v>
                </c:pt>
                <c:pt idx="1402">
                  <c:v>14.029040000023087</c:v>
                </c:pt>
                <c:pt idx="1403">
                  <c:v>14.039039000024786</c:v>
                </c:pt>
                <c:pt idx="1404">
                  <c:v>14.049037999997381</c:v>
                </c:pt>
                <c:pt idx="1405">
                  <c:v>14.059038000006694</c:v>
                </c:pt>
                <c:pt idx="1406">
                  <c:v>14.069037000008393</c:v>
                </c:pt>
                <c:pt idx="1407">
                  <c:v>14.079036000010092</c:v>
                </c:pt>
                <c:pt idx="1408">
                  <c:v>14.089036000019405</c:v>
                </c:pt>
                <c:pt idx="1409">
                  <c:v>14.099035000021104</c:v>
                </c:pt>
                <c:pt idx="1410">
                  <c:v>14.109034000022803</c:v>
                </c:pt>
                <c:pt idx="1411">
                  <c:v>14.119034000003012</c:v>
                </c:pt>
                <c:pt idx="1412">
                  <c:v>14.129033833334688</c:v>
                </c:pt>
                <c:pt idx="1413">
                  <c:v>14.139032833336387</c:v>
                </c:pt>
                <c:pt idx="1414">
                  <c:v>14.1490328333457</c:v>
                </c:pt>
                <c:pt idx="1415">
                  <c:v>14.159031833347399</c:v>
                </c:pt>
                <c:pt idx="1416">
                  <c:v>14.169031833356712</c:v>
                </c:pt>
                <c:pt idx="1417">
                  <c:v>14.179030833358411</c:v>
                </c:pt>
                <c:pt idx="1418">
                  <c:v>14.189029833331006</c:v>
                </c:pt>
                <c:pt idx="1419">
                  <c:v>14.199028833332704</c:v>
                </c:pt>
                <c:pt idx="1420">
                  <c:v>14.209028833342018</c:v>
                </c:pt>
                <c:pt idx="1421">
                  <c:v>14.219027833343716</c:v>
                </c:pt>
                <c:pt idx="1422">
                  <c:v>14.22902783335303</c:v>
                </c:pt>
                <c:pt idx="1423">
                  <c:v>14.239026833354728</c:v>
                </c:pt>
                <c:pt idx="1424">
                  <c:v>14.249025833356427</c:v>
                </c:pt>
                <c:pt idx="1425">
                  <c:v>14.259025833336636</c:v>
                </c:pt>
                <c:pt idx="1426">
                  <c:v>14.269024833338335</c:v>
                </c:pt>
                <c:pt idx="1427">
                  <c:v>14.279023833340034</c:v>
                </c:pt>
                <c:pt idx="1428">
                  <c:v>14.289023833349347</c:v>
                </c:pt>
                <c:pt idx="1429">
                  <c:v>14.299022833351046</c:v>
                </c:pt>
                <c:pt idx="1430">
                  <c:v>14.309021833352745</c:v>
                </c:pt>
                <c:pt idx="1431">
                  <c:v>14.319021833332954</c:v>
                </c:pt>
                <c:pt idx="1432">
                  <c:v>14.329020833334653</c:v>
                </c:pt>
                <c:pt idx="1433">
                  <c:v>14.339019833336351</c:v>
                </c:pt>
                <c:pt idx="1434">
                  <c:v>14.349019833345665</c:v>
                </c:pt>
                <c:pt idx="1435">
                  <c:v>14.359018833347363</c:v>
                </c:pt>
                <c:pt idx="1436">
                  <c:v>14.369017833349062</c:v>
                </c:pt>
                <c:pt idx="1437">
                  <c:v>14.379017833358375</c:v>
                </c:pt>
                <c:pt idx="1438">
                  <c:v>14.38901683333097</c:v>
                </c:pt>
                <c:pt idx="1439">
                  <c:v>14.399015833332669</c:v>
                </c:pt>
                <c:pt idx="1440">
                  <c:v>14.409015833341982</c:v>
                </c:pt>
                <c:pt idx="1441">
                  <c:v>14.419014833343681</c:v>
                </c:pt>
                <c:pt idx="1442">
                  <c:v>14.42901383334538</c:v>
                </c:pt>
                <c:pt idx="1443">
                  <c:v>14.439013833354693</c:v>
                </c:pt>
                <c:pt idx="1444">
                  <c:v>14.449012833356392</c:v>
                </c:pt>
                <c:pt idx="1445">
                  <c:v>14.45901183335809</c:v>
                </c:pt>
                <c:pt idx="1446">
                  <c:v>14.4690118333383</c:v>
                </c:pt>
                <c:pt idx="1447">
                  <c:v>14.479010833339998</c:v>
                </c:pt>
                <c:pt idx="1448">
                  <c:v>14.489010833349312</c:v>
                </c:pt>
                <c:pt idx="1449">
                  <c:v>14.49900983335101</c:v>
                </c:pt>
                <c:pt idx="1450">
                  <c:v>14.509008833352709</c:v>
                </c:pt>
                <c:pt idx="1451">
                  <c:v>14.519008833332919</c:v>
                </c:pt>
                <c:pt idx="1452">
                  <c:v>14.529007833334617</c:v>
                </c:pt>
                <c:pt idx="1453">
                  <c:v>14.539006833336316</c:v>
                </c:pt>
                <c:pt idx="1454">
                  <c:v>14.549006833345629</c:v>
                </c:pt>
                <c:pt idx="1455">
                  <c:v>14.559005833347328</c:v>
                </c:pt>
                <c:pt idx="1456">
                  <c:v>14.569004833349027</c:v>
                </c:pt>
                <c:pt idx="1457">
                  <c:v>14.57900483335834</c:v>
                </c:pt>
                <c:pt idx="1458">
                  <c:v>14.589003833330935</c:v>
                </c:pt>
                <c:pt idx="1459">
                  <c:v>14.599002833332634</c:v>
                </c:pt>
                <c:pt idx="1460">
                  <c:v>14.609002833341947</c:v>
                </c:pt>
                <c:pt idx="1461">
                  <c:v>14.619001833343646</c:v>
                </c:pt>
                <c:pt idx="1462">
                  <c:v>14.629000833345344</c:v>
                </c:pt>
                <c:pt idx="1463">
                  <c:v>14.639000833354658</c:v>
                </c:pt>
                <c:pt idx="1464">
                  <c:v>14.648999833356356</c:v>
                </c:pt>
                <c:pt idx="1465">
                  <c:v>14.658998833358055</c:v>
                </c:pt>
                <c:pt idx="1466">
                  <c:v>14.668998833338264</c:v>
                </c:pt>
                <c:pt idx="1467">
                  <c:v>14.678997833339963</c:v>
                </c:pt>
                <c:pt idx="1468">
                  <c:v>14.688996833341662</c:v>
                </c:pt>
                <c:pt idx="1469">
                  <c:v>14.698996833350975</c:v>
                </c:pt>
                <c:pt idx="1470">
                  <c:v>14.708995833352674</c:v>
                </c:pt>
                <c:pt idx="1471">
                  <c:v>14.718994833354373</c:v>
                </c:pt>
                <c:pt idx="1472">
                  <c:v>14.728994833334582</c:v>
                </c:pt>
                <c:pt idx="1473">
                  <c:v>14.738993833336281</c:v>
                </c:pt>
                <c:pt idx="1474">
                  <c:v>14.748992833337979</c:v>
                </c:pt>
                <c:pt idx="1475">
                  <c:v>14.758992833347293</c:v>
                </c:pt>
                <c:pt idx="1476">
                  <c:v>14.768991833348991</c:v>
                </c:pt>
                <c:pt idx="1477">
                  <c:v>14.778991833358305</c:v>
                </c:pt>
                <c:pt idx="1478">
                  <c:v>14.788990833330899</c:v>
                </c:pt>
                <c:pt idx="1479">
                  <c:v>14.798989833332598</c:v>
                </c:pt>
                <c:pt idx="1480">
                  <c:v>14.808989833341911</c:v>
                </c:pt>
                <c:pt idx="1481">
                  <c:v>14.81898883334361</c:v>
                </c:pt>
                <c:pt idx="1482">
                  <c:v>14.828987833345309</c:v>
                </c:pt>
                <c:pt idx="1483">
                  <c:v>14.838987833354622</c:v>
                </c:pt>
                <c:pt idx="1484">
                  <c:v>14.848986833356321</c:v>
                </c:pt>
                <c:pt idx="1485">
                  <c:v>14.85898583335802</c:v>
                </c:pt>
                <c:pt idx="1486">
                  <c:v>14.868985833338229</c:v>
                </c:pt>
                <c:pt idx="1487">
                  <c:v>14.878984833339928</c:v>
                </c:pt>
                <c:pt idx="1488">
                  <c:v>14.888983833341626</c:v>
                </c:pt>
                <c:pt idx="1489">
                  <c:v>14.89898383335094</c:v>
                </c:pt>
                <c:pt idx="1490">
                  <c:v>14.908982833352638</c:v>
                </c:pt>
                <c:pt idx="1491">
                  <c:v>14.918981833354337</c:v>
                </c:pt>
                <c:pt idx="1492">
                  <c:v>14.928981833334547</c:v>
                </c:pt>
                <c:pt idx="1493">
                  <c:v>14.938980833336245</c:v>
                </c:pt>
                <c:pt idx="1494">
                  <c:v>14.948979833337944</c:v>
                </c:pt>
                <c:pt idx="1495">
                  <c:v>14.958979833347257</c:v>
                </c:pt>
                <c:pt idx="1496">
                  <c:v>14.968978833348956</c:v>
                </c:pt>
                <c:pt idx="1497">
                  <c:v>14.978977833350655</c:v>
                </c:pt>
                <c:pt idx="1498">
                  <c:v>14.988977833330864</c:v>
                </c:pt>
                <c:pt idx="1499">
                  <c:v>14.998976833332563</c:v>
                </c:pt>
              </c:numCache>
            </c:numRef>
          </c:xVal>
          <c:yVal>
            <c:numRef>
              <c:f>Gyroscope!$F$2:$F$1501</c:f>
              <c:numCache>
                <c:formatCode>General</c:formatCode>
                <c:ptCount val="1500"/>
                <c:pt idx="0">
                  <c:v>0</c:v>
                </c:pt>
                <c:pt idx="1">
                  <c:v>4.2569101534937863E-4</c:v>
                </c:pt>
                <c:pt idx="2">
                  <c:v>8.6558056050715752E-4</c:v>
                </c:pt>
                <c:pt idx="3">
                  <c:v>1.3073602406890004E-3</c:v>
                </c:pt>
                <c:pt idx="4">
                  <c:v>1.7241024317957727E-3</c:v>
                </c:pt>
                <c:pt idx="5">
                  <c:v>2.167021674781818E-3</c:v>
                </c:pt>
                <c:pt idx="6">
                  <c:v>2.5810059068159035E-3</c:v>
                </c:pt>
                <c:pt idx="7">
                  <c:v>3.0386362509773231E-3</c:v>
                </c:pt>
                <c:pt idx="8">
                  <c:v>3.5129198243649962E-3</c:v>
                </c:pt>
                <c:pt idx="9">
                  <c:v>4.052706262985149E-3</c:v>
                </c:pt>
                <c:pt idx="10">
                  <c:v>4.6289077957188778E-3</c:v>
                </c:pt>
                <c:pt idx="11">
                  <c:v>5.2090048560292585E-3</c:v>
                </c:pt>
                <c:pt idx="12">
                  <c:v>5.8115225603167188E-3</c:v>
                </c:pt>
                <c:pt idx="13">
                  <c:v>6.3952019772213859E-3</c:v>
                </c:pt>
                <c:pt idx="14">
                  <c:v>7.0026898351289195E-3</c:v>
                </c:pt>
                <c:pt idx="15">
                  <c:v>7.5897819844453424E-3</c:v>
                </c:pt>
                <c:pt idx="16">
                  <c:v>8.1052635208617094E-3</c:v>
                </c:pt>
                <c:pt idx="17">
                  <c:v>8.6054968828912504E-3</c:v>
                </c:pt>
                <c:pt idx="18">
                  <c:v>9.141916705595398E-3</c:v>
                </c:pt>
                <c:pt idx="19">
                  <c:v>9.7294846386585913E-3</c:v>
                </c:pt>
                <c:pt idx="20">
                  <c:v>1.0367927200631909E-2</c:v>
                </c:pt>
                <c:pt idx="21">
                  <c:v>1.1132974572731897E-2</c:v>
                </c:pt>
                <c:pt idx="22">
                  <c:v>1.1951040864396838E-2</c:v>
                </c:pt>
                <c:pt idx="23">
                  <c:v>1.2794192838279348E-2</c:v>
                </c:pt>
                <c:pt idx="24">
                  <c:v>1.3648270666466657E-2</c:v>
                </c:pt>
                <c:pt idx="25">
                  <c:v>1.4468599260484737E-2</c:v>
                </c:pt>
                <c:pt idx="26">
                  <c:v>1.5185568152852328E-2</c:v>
                </c:pt>
                <c:pt idx="27">
                  <c:v>1.5870448221688069E-2</c:v>
                </c:pt>
                <c:pt idx="28">
                  <c:v>1.6605834385369243E-2</c:v>
                </c:pt>
                <c:pt idx="29">
                  <c:v>1.74197934337042E-2</c:v>
                </c:pt>
                <c:pt idx="30">
                  <c:v>1.840103809210264E-2</c:v>
                </c:pt>
                <c:pt idx="31">
                  <c:v>1.9493917195099526E-2</c:v>
                </c:pt>
                <c:pt idx="32">
                  <c:v>2.0676278590367633E-2</c:v>
                </c:pt>
                <c:pt idx="33">
                  <c:v>2.1870355737853155E-2</c:v>
                </c:pt>
                <c:pt idx="34">
                  <c:v>2.3089501432934503E-2</c:v>
                </c:pt>
                <c:pt idx="35">
                  <c:v>2.4299176280646723E-2</c:v>
                </c:pt>
                <c:pt idx="36">
                  <c:v>2.5478077666146869E-2</c:v>
                </c:pt>
                <c:pt idx="37">
                  <c:v>2.6666956988877687E-2</c:v>
                </c:pt>
                <c:pt idx="38">
                  <c:v>2.7947455879048129E-2</c:v>
                </c:pt>
                <c:pt idx="39">
                  <c:v>2.9331446227722477E-2</c:v>
                </c:pt>
                <c:pt idx="40">
                  <c:v>3.075708698579363E-2</c:v>
                </c:pt>
                <c:pt idx="41">
                  <c:v>3.2275604396553449E-2</c:v>
                </c:pt>
                <c:pt idx="42">
                  <c:v>3.3775466468437119E-2</c:v>
                </c:pt>
                <c:pt idx="43">
                  <c:v>3.5204654242205639E-2</c:v>
                </c:pt>
                <c:pt idx="44">
                  <c:v>3.6567085827659586E-2</c:v>
                </c:pt>
                <c:pt idx="45">
                  <c:v>3.7943915859258652E-2</c:v>
                </c:pt>
                <c:pt idx="46">
                  <c:v>3.9363552765774121E-2</c:v>
                </c:pt>
                <c:pt idx="47">
                  <c:v>4.0815693780835202E-2</c:v>
                </c:pt>
                <c:pt idx="48">
                  <c:v>4.2304649350191521E-2</c:v>
                </c:pt>
                <c:pt idx="49">
                  <c:v>4.3822666102768179E-2</c:v>
                </c:pt>
                <c:pt idx="50">
                  <c:v>4.5382407625479439E-2</c:v>
                </c:pt>
                <c:pt idx="51">
                  <c:v>4.7032809623802886E-2</c:v>
                </c:pt>
                <c:pt idx="52">
                  <c:v>4.8743667186531198E-2</c:v>
                </c:pt>
                <c:pt idx="53">
                  <c:v>5.0462085935318257E-2</c:v>
                </c:pt>
                <c:pt idx="54">
                  <c:v>5.2196829458748754E-2</c:v>
                </c:pt>
                <c:pt idx="55">
                  <c:v>5.3910826382173677E-2</c:v>
                </c:pt>
                <c:pt idx="56">
                  <c:v>5.5677626812074367E-2</c:v>
                </c:pt>
                <c:pt idx="57">
                  <c:v>5.7517231687623648E-2</c:v>
                </c:pt>
                <c:pt idx="58">
                  <c:v>5.9356695463287798E-2</c:v>
                </c:pt>
                <c:pt idx="59">
                  <c:v>6.121082543218638E-2</c:v>
                </c:pt>
                <c:pt idx="60">
                  <c:v>6.3073497852277075E-2</c:v>
                </c:pt>
                <c:pt idx="61">
                  <c:v>6.4904698121363402E-2</c:v>
                </c:pt>
                <c:pt idx="62">
                  <c:v>6.6677162993071082E-2</c:v>
                </c:pt>
                <c:pt idx="63">
                  <c:v>6.8453467681585625E-2</c:v>
                </c:pt>
                <c:pt idx="64">
                  <c:v>7.0205753779752605E-2</c:v>
                </c:pt>
                <c:pt idx="65">
                  <c:v>7.1983613226371604E-2</c:v>
                </c:pt>
                <c:pt idx="66">
                  <c:v>7.3814376488105155E-2</c:v>
                </c:pt>
                <c:pt idx="67">
                  <c:v>7.5765287773415124E-2</c:v>
                </c:pt>
                <c:pt idx="68">
                  <c:v>7.794286129209109E-2</c:v>
                </c:pt>
                <c:pt idx="69">
                  <c:v>8.0247873187483623E-2</c:v>
                </c:pt>
                <c:pt idx="70">
                  <c:v>8.2548058303771113E-2</c:v>
                </c:pt>
                <c:pt idx="71">
                  <c:v>8.4769429846111952E-2</c:v>
                </c:pt>
                <c:pt idx="72">
                  <c:v>8.6908198363433067E-2</c:v>
                </c:pt>
                <c:pt idx="73">
                  <c:v>8.9029415664208481E-2</c:v>
                </c:pt>
                <c:pt idx="74">
                  <c:v>9.115450423868976E-2</c:v>
                </c:pt>
                <c:pt idx="75">
                  <c:v>9.3282606677471361E-2</c:v>
                </c:pt>
                <c:pt idx="76">
                  <c:v>9.5474999409003752E-2</c:v>
                </c:pt>
                <c:pt idx="77">
                  <c:v>9.7663134647543309E-2</c:v>
                </c:pt>
                <c:pt idx="78">
                  <c:v>9.9778998347502867E-2</c:v>
                </c:pt>
                <c:pt idx="79">
                  <c:v>0.10182381519491508</c:v>
                </c:pt>
                <c:pt idx="80">
                  <c:v>0.10379531717375171</c:v>
                </c:pt>
                <c:pt idx="81">
                  <c:v>0.10573939717071761</c:v>
                </c:pt>
                <c:pt idx="82">
                  <c:v>0.10774150694786755</c:v>
                </c:pt>
                <c:pt idx="83">
                  <c:v>0.10991126082116717</c:v>
                </c:pt>
                <c:pt idx="84">
                  <c:v>0.1122535035708938</c:v>
                </c:pt>
                <c:pt idx="85">
                  <c:v>0.11486983187577807</c:v>
                </c:pt>
                <c:pt idx="86">
                  <c:v>0.11777994414719394</c:v>
                </c:pt>
                <c:pt idx="87">
                  <c:v>0.12094372241556223</c:v>
                </c:pt>
                <c:pt idx="88">
                  <c:v>0.12432930438893014</c:v>
                </c:pt>
                <c:pt idx="89">
                  <c:v>0.12788407417312031</c:v>
                </c:pt>
                <c:pt idx="90">
                  <c:v>0.13162477784670132</c:v>
                </c:pt>
                <c:pt idx="91">
                  <c:v>0.13557309740470741</c:v>
                </c:pt>
                <c:pt idx="92">
                  <c:v>0.13968194334331316</c:v>
                </c:pt>
                <c:pt idx="93">
                  <c:v>0.1439606678817405</c:v>
                </c:pt>
                <c:pt idx="94">
                  <c:v>0.14851618688775345</c:v>
                </c:pt>
                <c:pt idx="95">
                  <c:v>0.15336888413137689</c:v>
                </c:pt>
                <c:pt idx="96">
                  <c:v>0.15855872981422395</c:v>
                </c:pt>
                <c:pt idx="97">
                  <c:v>0.16417490634154575</c:v>
                </c:pt>
                <c:pt idx="98">
                  <c:v>0.17039621922785586</c:v>
                </c:pt>
                <c:pt idx="99">
                  <c:v>0.17729545709078048</c:v>
                </c:pt>
                <c:pt idx="100">
                  <c:v>0.18495476531866711</c:v>
                </c:pt>
                <c:pt idx="101">
                  <c:v>0.19329578058143623</c:v>
                </c:pt>
                <c:pt idx="102">
                  <c:v>0.20205532565191489</c:v>
                </c:pt>
                <c:pt idx="103">
                  <c:v>0.21114338837113503</c:v>
                </c:pt>
                <c:pt idx="104">
                  <c:v>0.22044558737516012</c:v>
                </c:pt>
                <c:pt idx="105">
                  <c:v>0.22994665120770863</c:v>
                </c:pt>
                <c:pt idx="106">
                  <c:v>0.23968998834932803</c:v>
                </c:pt>
                <c:pt idx="107">
                  <c:v>0.24972102145187564</c:v>
                </c:pt>
                <c:pt idx="108">
                  <c:v>0.25989071227914606</c:v>
                </c:pt>
                <c:pt idx="109">
                  <c:v>0.27015851069094848</c:v>
                </c:pt>
                <c:pt idx="110">
                  <c:v>0.28058268532264613</c:v>
                </c:pt>
                <c:pt idx="111">
                  <c:v>0.29112754040267547</c:v>
                </c:pt>
                <c:pt idx="112">
                  <c:v>0.30190845305042657</c:v>
                </c:pt>
                <c:pt idx="113">
                  <c:v>0.31301080111101331</c:v>
                </c:pt>
                <c:pt idx="114">
                  <c:v>0.32450126295574078</c:v>
                </c:pt>
                <c:pt idx="115">
                  <c:v>0.3364445424716398</c:v>
                </c:pt>
                <c:pt idx="116">
                  <c:v>0.34899907207439296</c:v>
                </c:pt>
                <c:pt idx="117">
                  <c:v>0.36238097326039082</c:v>
                </c:pt>
                <c:pt idx="118">
                  <c:v>0.37669776678237177</c:v>
                </c:pt>
                <c:pt idx="119">
                  <c:v>0.39211350323357264</c:v>
                </c:pt>
                <c:pt idx="120">
                  <c:v>0.40849399659973595</c:v>
                </c:pt>
                <c:pt idx="121">
                  <c:v>0.42580046638037944</c:v>
                </c:pt>
                <c:pt idx="122">
                  <c:v>0.44405253634748176</c:v>
                </c:pt>
                <c:pt idx="123">
                  <c:v>0.4632462795213616</c:v>
                </c:pt>
                <c:pt idx="124">
                  <c:v>0.48342225311587855</c:v>
                </c:pt>
                <c:pt idx="125">
                  <c:v>0.50481190623764594</c:v>
                </c:pt>
                <c:pt idx="126">
                  <c:v>0.52767755684623252</c:v>
                </c:pt>
                <c:pt idx="127">
                  <c:v>0.55212087729234649</c:v>
                </c:pt>
                <c:pt idx="128">
                  <c:v>0.5777893106773111</c:v>
                </c:pt>
                <c:pt idx="129">
                  <c:v>0.60433516193265513</c:v>
                </c:pt>
                <c:pt idx="130">
                  <c:v>0.63123146409963338</c:v>
                </c:pt>
                <c:pt idx="131">
                  <c:v>0.65816339197615137</c:v>
                </c:pt>
                <c:pt idx="132">
                  <c:v>0.68461763878178361</c:v>
                </c:pt>
                <c:pt idx="133">
                  <c:v>0.71025110259061153</c:v>
                </c:pt>
                <c:pt idx="134">
                  <c:v>0.73521326534295073</c:v>
                </c:pt>
                <c:pt idx="135">
                  <c:v>0.75955872474940955</c:v>
                </c:pt>
                <c:pt idx="136">
                  <c:v>0.78253016651656138</c:v>
                </c:pt>
                <c:pt idx="137">
                  <c:v>0.80305090896408604</c:v>
                </c:pt>
                <c:pt idx="138">
                  <c:v>0.81996594650584576</c:v>
                </c:pt>
                <c:pt idx="139">
                  <c:v>0.83254792313309067</c:v>
                </c:pt>
                <c:pt idx="140">
                  <c:v>0.83988326542873182</c:v>
                </c:pt>
                <c:pt idx="141">
                  <c:v>0.84244481002700133</c:v>
                </c:pt>
                <c:pt idx="142">
                  <c:v>0.83809516812012008</c:v>
                </c:pt>
                <c:pt idx="143">
                  <c:v>0.82530998610900641</c:v>
                </c:pt>
                <c:pt idx="144">
                  <c:v>0.8060698012563563</c:v>
                </c:pt>
                <c:pt idx="145">
                  <c:v>0.78360817282312745</c:v>
                </c:pt>
                <c:pt idx="146">
                  <c:v>0.76049270484366682</c:v>
                </c:pt>
                <c:pt idx="147">
                  <c:v>0.73847193026230806</c:v>
                </c:pt>
                <c:pt idx="148">
                  <c:v>0.71777798450235697</c:v>
                </c:pt>
                <c:pt idx="149">
                  <c:v>0.69657156872750825</c:v>
                </c:pt>
                <c:pt idx="150">
                  <c:v>0.67228649304037069</c:v>
                </c:pt>
                <c:pt idx="151">
                  <c:v>0.64312891666446259</c:v>
                </c:pt>
                <c:pt idx="152">
                  <c:v>0.6082626922306007</c:v>
                </c:pt>
                <c:pt idx="153">
                  <c:v>0.56817666600155625</c:v>
                </c:pt>
                <c:pt idx="154">
                  <c:v>0.52400675570505961</c:v>
                </c:pt>
                <c:pt idx="155">
                  <c:v>0.47697507379942916</c:v>
                </c:pt>
                <c:pt idx="156">
                  <c:v>0.42791190637213705</c:v>
                </c:pt>
                <c:pt idx="157">
                  <c:v>0.37731229790368681</c:v>
                </c:pt>
                <c:pt idx="158">
                  <c:v>0.32550386727183056</c:v>
                </c:pt>
                <c:pt idx="159">
                  <c:v>0.2728258441567829</c:v>
                </c:pt>
                <c:pt idx="160">
                  <c:v>0.21969472151818936</c:v>
                </c:pt>
                <c:pt idx="161">
                  <c:v>0.1664877243205819</c:v>
                </c:pt>
                <c:pt idx="162">
                  <c:v>0.11352049516811569</c:v>
                </c:pt>
                <c:pt idx="163">
                  <c:v>6.1100579920016052E-2</c:v>
                </c:pt>
                <c:pt idx="164">
                  <c:v>9.1517061805309607E-3</c:v>
                </c:pt>
                <c:pt idx="165">
                  <c:v>-4.2778510786814272E-2</c:v>
                </c:pt>
                <c:pt idx="166">
                  <c:v>-9.5447870637109022E-2</c:v>
                </c:pt>
                <c:pt idx="167">
                  <c:v>-0.14915859837878143</c:v>
                </c:pt>
                <c:pt idx="168">
                  <c:v>-0.2037178849557385</c:v>
                </c:pt>
                <c:pt idx="169">
                  <c:v>-0.25827358130795208</c:v>
                </c:pt>
                <c:pt idx="170">
                  <c:v>-0.31151989811236447</c:v>
                </c:pt>
                <c:pt idx="171">
                  <c:v>-0.36175925749446913</c:v>
                </c:pt>
                <c:pt idx="172">
                  <c:v>-0.40745818885341778</c:v>
                </c:pt>
                <c:pt idx="173">
                  <c:v>-0.44736369898583439</c:v>
                </c:pt>
                <c:pt idx="174">
                  <c:v>-0.4805597763635524</c:v>
                </c:pt>
                <c:pt idx="175">
                  <c:v>-0.50611641930436235</c:v>
                </c:pt>
                <c:pt idx="176">
                  <c:v>-0.52328137439303291</c:v>
                </c:pt>
                <c:pt idx="177">
                  <c:v>-0.53179302374638127</c:v>
                </c:pt>
                <c:pt idx="178">
                  <c:v>-0.53172398582243741</c:v>
                </c:pt>
                <c:pt idx="179">
                  <c:v>-0.52353456160119938</c:v>
                </c:pt>
                <c:pt idx="180">
                  <c:v>-0.5086764057724642</c:v>
                </c:pt>
                <c:pt idx="181">
                  <c:v>-0.48907342037212742</c:v>
                </c:pt>
                <c:pt idx="182">
                  <c:v>-0.46572916879936721</c:v>
                </c:pt>
                <c:pt idx="183">
                  <c:v>-0.44196859896109819</c:v>
                </c:pt>
                <c:pt idx="184">
                  <c:v>-0.42378580156513723</c:v>
                </c:pt>
                <c:pt idx="185">
                  <c:v>-0.41878052347184291</c:v>
                </c:pt>
                <c:pt idx="186">
                  <c:v>-0.42936771123292178</c:v>
                </c:pt>
                <c:pt idx="187">
                  <c:v>-0.44116505950478846</c:v>
                </c:pt>
                <c:pt idx="188">
                  <c:v>-0.43907554751209815</c:v>
                </c:pt>
                <c:pt idx="189">
                  <c:v>-0.42184491228935844</c:v>
                </c:pt>
                <c:pt idx="190">
                  <c:v>-0.39337522154393639</c:v>
                </c:pt>
                <c:pt idx="191">
                  <c:v>-0.36089686047845226</c:v>
                </c:pt>
                <c:pt idx="192">
                  <c:v>-0.33555035296276881</c:v>
                </c:pt>
                <c:pt idx="193">
                  <c:v>-0.32229335869937098</c:v>
                </c:pt>
                <c:pt idx="194">
                  <c:v>-0.31423492754333693</c:v>
                </c:pt>
                <c:pt idx="195">
                  <c:v>-0.30424777754804178</c:v>
                </c:pt>
                <c:pt idx="196">
                  <c:v>-0.29031375415049382</c:v>
                </c:pt>
                <c:pt idx="197">
                  <c:v>-0.27400658385367699</c:v>
                </c:pt>
                <c:pt idx="198">
                  <c:v>-0.25717174192036513</c:v>
                </c:pt>
                <c:pt idx="199">
                  <c:v>-0.24117744564465476</c:v>
                </c:pt>
                <c:pt idx="200">
                  <c:v>-0.22640005437699035</c:v>
                </c:pt>
                <c:pt idx="201">
                  <c:v>-0.21197587099487392</c:v>
                </c:pt>
                <c:pt idx="202">
                  <c:v>-0.1967187925646095</c:v>
                </c:pt>
                <c:pt idx="203">
                  <c:v>-0.18026631352357586</c:v>
                </c:pt>
                <c:pt idx="204">
                  <c:v>-0.16307437176943596</c:v>
                </c:pt>
                <c:pt idx="205">
                  <c:v>-0.14557718619896515</c:v>
                </c:pt>
                <c:pt idx="206">
                  <c:v>-0.12802603997971007</c:v>
                </c:pt>
                <c:pt idx="207">
                  <c:v>-0.11152351716345921</c:v>
                </c:pt>
                <c:pt idx="208">
                  <c:v>-9.7265348214404496E-2</c:v>
                </c:pt>
                <c:pt idx="209">
                  <c:v>-8.5517131595778034E-2</c:v>
                </c:pt>
                <c:pt idx="210">
                  <c:v>-7.5981719960070498E-2</c:v>
                </c:pt>
                <c:pt idx="211">
                  <c:v>-6.8258260933176704E-2</c:v>
                </c:pt>
                <c:pt idx="212">
                  <c:v>-6.1953440084117448E-2</c:v>
                </c:pt>
                <c:pt idx="213">
                  <c:v>-5.6586250768244181E-2</c:v>
                </c:pt>
                <c:pt idx="214">
                  <c:v>-5.1539044495617248E-2</c:v>
                </c:pt>
                <c:pt idx="215">
                  <c:v>-4.6241375853030786E-2</c:v>
                </c:pt>
                <c:pt idx="216">
                  <c:v>-4.0282752437442421E-2</c:v>
                </c:pt>
                <c:pt idx="217">
                  <c:v>-3.3614452324419702E-2</c:v>
                </c:pt>
                <c:pt idx="218">
                  <c:v>-2.6683320835840255E-2</c:v>
                </c:pt>
                <c:pt idx="219">
                  <c:v>-1.9884333323825207E-2</c:v>
                </c:pt>
                <c:pt idx="220">
                  <c:v>-1.3530888292175788E-2</c:v>
                </c:pt>
                <c:pt idx="221">
                  <c:v>-7.5748119203725255E-3</c:v>
                </c:pt>
                <c:pt idx="222">
                  <c:v>-2.0681992303591516E-3</c:v>
                </c:pt>
                <c:pt idx="223">
                  <c:v>3.0905871941408376E-3</c:v>
                </c:pt>
                <c:pt idx="224">
                  <c:v>8.1567561031635795E-3</c:v>
                </c:pt>
                <c:pt idx="225">
                  <c:v>1.3316322078454488E-2</c:v>
                </c:pt>
                <c:pt idx="226">
                  <c:v>1.8987832408247311E-2</c:v>
                </c:pt>
                <c:pt idx="227">
                  <c:v>2.5432728641053146E-2</c:v>
                </c:pt>
                <c:pt idx="228">
                  <c:v>3.2699436643067459E-2</c:v>
                </c:pt>
                <c:pt idx="229">
                  <c:v>4.0682400890041076E-2</c:v>
                </c:pt>
                <c:pt idx="230">
                  <c:v>4.9217843748697032E-2</c:v>
                </c:pt>
                <c:pt idx="231">
                  <c:v>5.800786648771071E-2</c:v>
                </c:pt>
                <c:pt idx="232">
                  <c:v>6.6997563366419502E-2</c:v>
                </c:pt>
                <c:pt idx="233">
                  <c:v>7.6219606311940705E-2</c:v>
                </c:pt>
                <c:pt idx="234">
                  <c:v>8.5750387725863339E-2</c:v>
                </c:pt>
                <c:pt idx="235">
                  <c:v>9.5824715890053438E-2</c:v>
                </c:pt>
                <c:pt idx="236">
                  <c:v>0.10657236357287721</c:v>
                </c:pt>
                <c:pt idx="237">
                  <c:v>0.11802637247832655</c:v>
                </c:pt>
                <c:pt idx="238">
                  <c:v>0.13035734683024952</c:v>
                </c:pt>
                <c:pt idx="239">
                  <c:v>0.14392356409935231</c:v>
                </c:pt>
                <c:pt idx="240">
                  <c:v>0.15895032818195282</c:v>
                </c:pt>
                <c:pt idx="241">
                  <c:v>0.17543529447538181</c:v>
                </c:pt>
                <c:pt idx="242">
                  <c:v>0.19305732617779464</c:v>
                </c:pt>
                <c:pt idx="243">
                  <c:v>0.21153394693682848</c:v>
                </c:pt>
                <c:pt idx="244">
                  <c:v>0.23041675781473703</c:v>
                </c:pt>
                <c:pt idx="245">
                  <c:v>0.24909655548151749</c:v>
                </c:pt>
                <c:pt idx="246">
                  <c:v>0.26754128980624531</c:v>
                </c:pt>
                <c:pt idx="247">
                  <c:v>0.28642045682059447</c:v>
                </c:pt>
                <c:pt idx="248">
                  <c:v>0.3063822109228187</c:v>
                </c:pt>
                <c:pt idx="249">
                  <c:v>0.32801245439740068</c:v>
                </c:pt>
                <c:pt idx="250">
                  <c:v>0.35160675582615086</c:v>
                </c:pt>
                <c:pt idx="251">
                  <c:v>0.37711622766897662</c:v>
                </c:pt>
                <c:pt idx="252">
                  <c:v>0.404210635862638</c:v>
                </c:pt>
                <c:pt idx="253">
                  <c:v>0.43225631534437908</c:v>
                </c:pt>
                <c:pt idx="254">
                  <c:v>0.46080718426574113</c:v>
                </c:pt>
                <c:pt idx="255">
                  <c:v>0.48964922816925033</c:v>
                </c:pt>
                <c:pt idx="256">
                  <c:v>0.51867278617569945</c:v>
                </c:pt>
                <c:pt idx="257">
                  <c:v>0.54816939324328884</c:v>
                </c:pt>
                <c:pt idx="258">
                  <c:v>0.57885104382114827</c:v>
                </c:pt>
                <c:pt idx="259">
                  <c:v>0.61146574439083523</c:v>
                </c:pt>
                <c:pt idx="260">
                  <c:v>0.64586113921856092</c:v>
                </c:pt>
                <c:pt idx="261">
                  <c:v>0.6810387944713544</c:v>
                </c:pt>
                <c:pt idx="262">
                  <c:v>0.7156459291207885</c:v>
                </c:pt>
                <c:pt idx="263">
                  <c:v>0.74862344740904296</c:v>
                </c:pt>
                <c:pt idx="264">
                  <c:v>0.77850940076156483</c:v>
                </c:pt>
                <c:pt idx="265">
                  <c:v>0.80330010496283821</c:v>
                </c:pt>
                <c:pt idx="266">
                  <c:v>0.82377203847185132</c:v>
                </c:pt>
                <c:pt idx="267">
                  <c:v>0.84212044463508473</c:v>
                </c:pt>
                <c:pt idx="268">
                  <c:v>0.85824760186140803</c:v>
                </c:pt>
                <c:pt idx="269">
                  <c:v>0.86936127963188414</c:v>
                </c:pt>
                <c:pt idx="270">
                  <c:v>0.87416499020690996</c:v>
                </c:pt>
                <c:pt idx="271">
                  <c:v>0.86887113811114414</c:v>
                </c:pt>
                <c:pt idx="272">
                  <c:v>0.85157531032191558</c:v>
                </c:pt>
                <c:pt idx="273">
                  <c:v>0.82548443669458871</c:v>
                </c:pt>
                <c:pt idx="274">
                  <c:v>0.79512311470013275</c:v>
                </c:pt>
                <c:pt idx="275">
                  <c:v>0.76362551697640135</c:v>
                </c:pt>
                <c:pt idx="276">
                  <c:v>0.73242321463512283</c:v>
                </c:pt>
                <c:pt idx="277">
                  <c:v>0.70166767356730431</c:v>
                </c:pt>
                <c:pt idx="278">
                  <c:v>0.67080345387303242</c:v>
                </c:pt>
                <c:pt idx="279">
                  <c:v>0.63861860285414251</c:v>
                </c:pt>
                <c:pt idx="280">
                  <c:v>0.60362443206663685</c:v>
                </c:pt>
                <c:pt idx="281">
                  <c:v>0.5646379121909243</c:v>
                </c:pt>
                <c:pt idx="282">
                  <c:v>0.52117986046893228</c:v>
                </c:pt>
                <c:pt idx="283">
                  <c:v>0.47372413154041026</c:v>
                </c:pt>
                <c:pt idx="284">
                  <c:v>0.4231284149371185</c:v>
                </c:pt>
                <c:pt idx="285">
                  <c:v>0.36990580632126691</c:v>
                </c:pt>
                <c:pt idx="286">
                  <c:v>0.31397145413176009</c:v>
                </c:pt>
                <c:pt idx="287">
                  <c:v>0.25525727626867767</c:v>
                </c:pt>
                <c:pt idx="288">
                  <c:v>0.19414596447708404</c:v>
                </c:pt>
                <c:pt idx="289">
                  <c:v>0.1312193897493486</c:v>
                </c:pt>
                <c:pt idx="290">
                  <c:v>6.7013688987136055E-2</c:v>
                </c:pt>
                <c:pt idx="291">
                  <c:v>2.1609753721448244E-3</c:v>
                </c:pt>
                <c:pt idx="292">
                  <c:v>-6.2245467330050264E-2</c:v>
                </c:pt>
                <c:pt idx="293">
                  <c:v>-0.12535038992864272</c:v>
                </c:pt>
                <c:pt idx="294">
                  <c:v>-0.18699189305715319</c:v>
                </c:pt>
                <c:pt idx="295">
                  <c:v>-0.24833555329036464</c:v>
                </c:pt>
                <c:pt idx="296">
                  <c:v>-0.31077939297878387</c:v>
                </c:pt>
                <c:pt idx="297">
                  <c:v>-0.37202808356288175</c:v>
                </c:pt>
                <c:pt idx="298">
                  <c:v>-0.42768406849325546</c:v>
                </c:pt>
                <c:pt idx="299">
                  <c:v>-0.47343141782334652</c:v>
                </c:pt>
                <c:pt idx="300">
                  <c:v>-0.50696228605604809</c:v>
                </c:pt>
                <c:pt idx="301">
                  <c:v>-0.5289299283198543</c:v>
                </c:pt>
                <c:pt idx="302">
                  <c:v>-0.54102503192872931</c:v>
                </c:pt>
                <c:pt idx="303">
                  <c:v>-0.5446843661145937</c:v>
                </c:pt>
                <c:pt idx="304">
                  <c:v>-0.54077207306095765</c:v>
                </c:pt>
                <c:pt idx="305">
                  <c:v>-0.5299274561609042</c:v>
                </c:pt>
                <c:pt idx="306">
                  <c:v>-0.51288844381996723</c:v>
                </c:pt>
                <c:pt idx="307">
                  <c:v>-0.49105760786159225</c:v>
                </c:pt>
                <c:pt idx="308">
                  <c:v>-0.46516691663246651</c:v>
                </c:pt>
                <c:pt idx="309">
                  <c:v>-0.43946427360270163</c:v>
                </c:pt>
                <c:pt idx="310">
                  <c:v>-0.4204137234197452</c:v>
                </c:pt>
                <c:pt idx="311">
                  <c:v>-0.41478298542137415</c:v>
                </c:pt>
                <c:pt idx="312">
                  <c:v>-0.42634302376031108</c:v>
                </c:pt>
                <c:pt idx="313">
                  <c:v>-0.44071796895222926</c:v>
                </c:pt>
                <c:pt idx="314">
                  <c:v>-0.43980777769628165</c:v>
                </c:pt>
                <c:pt idx="315">
                  <c:v>-0.41721685913428763</c:v>
                </c:pt>
                <c:pt idx="316">
                  <c:v>-0.37946658284770951</c:v>
                </c:pt>
                <c:pt idx="317">
                  <c:v>-0.33975417722038781</c:v>
                </c:pt>
                <c:pt idx="318">
                  <c:v>-0.30999375218849567</c:v>
                </c:pt>
                <c:pt idx="319">
                  <c:v>-0.29179320916908907</c:v>
                </c:pt>
                <c:pt idx="320">
                  <c:v>-0.27830608769789611</c:v>
                </c:pt>
                <c:pt idx="321">
                  <c:v>-0.26377870483371946</c:v>
                </c:pt>
                <c:pt idx="322">
                  <c:v>-0.24603410724502672</c:v>
                </c:pt>
                <c:pt idx="323">
                  <c:v>-0.22628535609130196</c:v>
                </c:pt>
                <c:pt idx="324">
                  <c:v>-0.20740578738182047</c:v>
                </c:pt>
                <c:pt idx="325">
                  <c:v>-0.19169103473881813</c:v>
                </c:pt>
                <c:pt idx="326">
                  <c:v>-0.17941065550802068</c:v>
                </c:pt>
                <c:pt idx="327">
                  <c:v>-0.16906289830935947</c:v>
                </c:pt>
                <c:pt idx="328">
                  <c:v>-0.15860111846677621</c:v>
                </c:pt>
                <c:pt idx="329">
                  <c:v>-0.14676236071890292</c:v>
                </c:pt>
                <c:pt idx="330">
                  <c:v>-0.13355081164427357</c:v>
                </c:pt>
                <c:pt idx="331">
                  <c:v>-0.119391741230782</c:v>
                </c:pt>
                <c:pt idx="332">
                  <c:v>-0.10484018038082676</c:v>
                </c:pt>
                <c:pt idx="333">
                  <c:v>-9.0676995274169669E-2</c:v>
                </c:pt>
                <c:pt idx="334">
                  <c:v>-7.7494433807620389E-2</c:v>
                </c:pt>
                <c:pt idx="335">
                  <c:v>-6.587796894351497E-2</c:v>
                </c:pt>
                <c:pt idx="336">
                  <c:v>-5.6342907748071241E-2</c:v>
                </c:pt>
                <c:pt idx="337">
                  <c:v>-4.903150266800077E-2</c:v>
                </c:pt>
                <c:pt idx="338">
                  <c:v>-4.352501876643048E-2</c:v>
                </c:pt>
                <c:pt idx="339">
                  <c:v>-3.8884256060226573E-2</c:v>
                </c:pt>
                <c:pt idx="340">
                  <c:v>-3.4709393254985253E-2</c:v>
                </c:pt>
                <c:pt idx="341">
                  <c:v>-3.0346111524084472E-2</c:v>
                </c:pt>
                <c:pt idx="342">
                  <c:v>-2.500753613254058E-2</c:v>
                </c:pt>
                <c:pt idx="343">
                  <c:v>-1.8513431054051392E-2</c:v>
                </c:pt>
                <c:pt idx="344">
                  <c:v>-1.0694993743040747E-2</c:v>
                </c:pt>
                <c:pt idx="345">
                  <c:v>-1.9804120069430928E-3</c:v>
                </c:pt>
                <c:pt idx="346">
                  <c:v>6.9416403650613204E-3</c:v>
                </c:pt>
                <c:pt idx="347">
                  <c:v>1.5546333889918648E-2</c:v>
                </c:pt>
                <c:pt idx="348">
                  <c:v>2.3508268106203711E-2</c:v>
                </c:pt>
                <c:pt idx="349">
                  <c:v>3.0861931037405171E-2</c:v>
                </c:pt>
                <c:pt idx="350">
                  <c:v>3.790973113672369E-2</c:v>
                </c:pt>
                <c:pt idx="351">
                  <c:v>4.4936452978404248E-2</c:v>
                </c:pt>
                <c:pt idx="352">
                  <c:v>5.2231472592194336E-2</c:v>
                </c:pt>
                <c:pt idx="353">
                  <c:v>6.0013371737808283E-2</c:v>
                </c:pt>
                <c:pt idx="354">
                  <c:v>6.848325663969794E-2</c:v>
                </c:pt>
                <c:pt idx="355">
                  <c:v>7.7571722193114825E-2</c:v>
                </c:pt>
                <c:pt idx="356">
                  <c:v>8.7277081265124332E-2</c:v>
                </c:pt>
                <c:pt idx="357">
                  <c:v>9.7599461344001645E-2</c:v>
                </c:pt>
                <c:pt idx="358">
                  <c:v>0.10870758203420224</c:v>
                </c:pt>
                <c:pt idx="359">
                  <c:v>0.1207300288870214</c:v>
                </c:pt>
                <c:pt idx="360">
                  <c:v>0.13377881633871735</c:v>
                </c:pt>
                <c:pt idx="361">
                  <c:v>0.14779254183016363</c:v>
                </c:pt>
                <c:pt idx="362">
                  <c:v>0.16269564937056116</c:v>
                </c:pt>
                <c:pt idx="363">
                  <c:v>0.17850803139014473</c:v>
                </c:pt>
                <c:pt idx="364">
                  <c:v>0.19517195106749149</c:v>
                </c:pt>
                <c:pt idx="365">
                  <c:v>0.21258457544283912</c:v>
                </c:pt>
                <c:pt idx="366">
                  <c:v>0.2307223145606819</c:v>
                </c:pt>
                <c:pt idx="367">
                  <c:v>0.24936236569366663</c:v>
                </c:pt>
                <c:pt idx="368">
                  <c:v>0.26805582469063721</c:v>
                </c:pt>
                <c:pt idx="369">
                  <c:v>0.28684389630797535</c:v>
                </c:pt>
                <c:pt idx="370">
                  <c:v>0.30613548383387873</c:v>
                </c:pt>
                <c:pt idx="371">
                  <c:v>0.32642436133995684</c:v>
                </c:pt>
                <c:pt idx="372">
                  <c:v>0.34785501120469503</c:v>
                </c:pt>
                <c:pt idx="373">
                  <c:v>0.37023256734987325</c:v>
                </c:pt>
                <c:pt idx="374">
                  <c:v>0.3931494565618901</c:v>
                </c:pt>
                <c:pt idx="375">
                  <c:v>0.41627171488798997</c:v>
                </c:pt>
                <c:pt idx="376">
                  <c:v>0.43916669012281184</c:v>
                </c:pt>
                <c:pt idx="377">
                  <c:v>0.46142230497592185</c:v>
                </c:pt>
                <c:pt idx="378">
                  <c:v>0.48294408310265502</c:v>
                </c:pt>
                <c:pt idx="379">
                  <c:v>0.50410985734269154</c:v>
                </c:pt>
                <c:pt idx="380">
                  <c:v>0.52554584248165015</c:v>
                </c:pt>
                <c:pt idx="381">
                  <c:v>0.54825573906728398</c:v>
                </c:pt>
                <c:pt idx="382">
                  <c:v>0.57364945589279182</c:v>
                </c:pt>
                <c:pt idx="383">
                  <c:v>0.60260811561562078</c:v>
                </c:pt>
                <c:pt idx="384">
                  <c:v>0.63489665505532922</c:v>
                </c:pt>
                <c:pt idx="385">
                  <c:v>0.66896394243823598</c:v>
                </c:pt>
                <c:pt idx="386">
                  <c:v>0.70214283752896911</c:v>
                </c:pt>
                <c:pt idx="387">
                  <c:v>0.73236626247159042</c:v>
                </c:pt>
                <c:pt idx="388">
                  <c:v>0.75984959465432134</c:v>
                </c:pt>
                <c:pt idx="389">
                  <c:v>0.78700373026546189</c:v>
                </c:pt>
                <c:pt idx="390">
                  <c:v>0.81256598263444013</c:v>
                </c:pt>
                <c:pt idx="391">
                  <c:v>0.83355499292691648</c:v>
                </c:pt>
                <c:pt idx="392">
                  <c:v>0.846587645822793</c:v>
                </c:pt>
                <c:pt idx="393">
                  <c:v>0.85216180587365531</c:v>
                </c:pt>
                <c:pt idx="394">
                  <c:v>0.85019480237732226</c:v>
                </c:pt>
                <c:pt idx="395">
                  <c:v>0.83849524450852286</c:v>
                </c:pt>
                <c:pt idx="396">
                  <c:v>0.8174253383281378</c:v>
                </c:pt>
                <c:pt idx="397">
                  <c:v>0.79007358705475395</c:v>
                </c:pt>
                <c:pt idx="398">
                  <c:v>0.7592648100581525</c:v>
                </c:pt>
                <c:pt idx="399">
                  <c:v>0.72743139340912477</c:v>
                </c:pt>
                <c:pt idx="400">
                  <c:v>0.69677129367437796</c:v>
                </c:pt>
                <c:pt idx="401">
                  <c:v>0.66784361696973304</c:v>
                </c:pt>
                <c:pt idx="402">
                  <c:v>0.6392174415348103</c:v>
                </c:pt>
                <c:pt idx="403">
                  <c:v>0.60880197532762237</c:v>
                </c:pt>
                <c:pt idx="404">
                  <c:v>0.57435974374066479</c:v>
                </c:pt>
                <c:pt idx="405">
                  <c:v>0.53437714628599997</c:v>
                </c:pt>
                <c:pt idx="406">
                  <c:v>0.48862491939958408</c:v>
                </c:pt>
                <c:pt idx="407">
                  <c:v>0.4378040346476636</c:v>
                </c:pt>
                <c:pt idx="408">
                  <c:v>0.38297565762704966</c:v>
                </c:pt>
                <c:pt idx="409">
                  <c:v>0.32492054108676827</c:v>
                </c:pt>
                <c:pt idx="410">
                  <c:v>0.26443441805250545</c:v>
                </c:pt>
                <c:pt idx="411">
                  <c:v>0.20215608659992218</c:v>
                </c:pt>
                <c:pt idx="412">
                  <c:v>0.13870897219543205</c:v>
                </c:pt>
                <c:pt idx="413">
                  <c:v>7.441757329306059E-2</c:v>
                </c:pt>
                <c:pt idx="414">
                  <c:v>9.7323811246635139E-3</c:v>
                </c:pt>
                <c:pt idx="415">
                  <c:v>-5.4740231153307117E-2</c:v>
                </c:pt>
                <c:pt idx="416">
                  <c:v>-0.11834809512914796</c:v>
                </c:pt>
                <c:pt idx="417">
                  <c:v>-0.18045387483481562</c:v>
                </c:pt>
                <c:pt idx="418">
                  <c:v>-0.2403847715836096</c:v>
                </c:pt>
                <c:pt idx="419">
                  <c:v>-0.29795493601351808</c:v>
                </c:pt>
                <c:pt idx="420">
                  <c:v>-0.35283436778917687</c:v>
                </c:pt>
                <c:pt idx="421">
                  <c:v>-0.4035331662768703</c:v>
                </c:pt>
                <c:pt idx="422">
                  <c:v>-0.44758710243013711</c:v>
                </c:pt>
                <c:pt idx="423">
                  <c:v>-0.48247802932667638</c:v>
                </c:pt>
                <c:pt idx="424">
                  <c:v>-0.50662637911112918</c:v>
                </c:pt>
                <c:pt idx="425">
                  <c:v>-0.51997011210771416</c:v>
                </c:pt>
                <c:pt idx="426">
                  <c:v>-0.52396987515875193</c:v>
                </c:pt>
                <c:pt idx="427">
                  <c:v>-0.52020774680212933</c:v>
                </c:pt>
                <c:pt idx="428">
                  <c:v>-0.50935299074779117</c:v>
                </c:pt>
                <c:pt idx="429">
                  <c:v>-0.49143671438101694</c:v>
                </c:pt>
                <c:pt idx="430">
                  <c:v>-0.46769240064201489</c:v>
                </c:pt>
                <c:pt idx="431">
                  <c:v>-0.44281041719166647</c:v>
                </c:pt>
                <c:pt idx="432">
                  <c:v>-0.42416994052407569</c:v>
                </c:pt>
                <c:pt idx="433">
                  <c:v>-0.41986622059543754</c:v>
                </c:pt>
                <c:pt idx="434">
                  <c:v>-0.42908041439815547</c:v>
                </c:pt>
                <c:pt idx="435">
                  <c:v>-0.4395901226776433</c:v>
                </c:pt>
                <c:pt idx="436">
                  <c:v>-0.43510116944214849</c:v>
                </c:pt>
                <c:pt idx="437">
                  <c:v>-0.41156968243216546</c:v>
                </c:pt>
                <c:pt idx="438">
                  <c:v>-0.37754265753643862</c:v>
                </c:pt>
                <c:pt idx="439">
                  <c:v>-0.34105752781694326</c:v>
                </c:pt>
                <c:pt idx="440">
                  <c:v>-0.30379004560996664</c:v>
                </c:pt>
                <c:pt idx="441">
                  <c:v>-0.2664234799567316</c:v>
                </c:pt>
                <c:pt idx="442">
                  <c:v>-0.23328376504107112</c:v>
                </c:pt>
                <c:pt idx="443">
                  <c:v>-0.20534605949823692</c:v>
                </c:pt>
                <c:pt idx="444">
                  <c:v>-0.18033613436028284</c:v>
                </c:pt>
                <c:pt idx="445">
                  <c:v>-0.16098837745835426</c:v>
                </c:pt>
                <c:pt idx="446">
                  <c:v>-0.14639465741603042</c:v>
                </c:pt>
                <c:pt idx="447">
                  <c:v>-0.13430298263527307</c:v>
                </c:pt>
                <c:pt idx="448">
                  <c:v>-0.12411959264810085</c:v>
                </c:pt>
                <c:pt idx="449">
                  <c:v>-0.1145112203030475</c:v>
                </c:pt>
                <c:pt idx="450">
                  <c:v>-0.10461722417433379</c:v>
                </c:pt>
                <c:pt idx="451">
                  <c:v>-9.4250987807611999E-2</c:v>
                </c:pt>
                <c:pt idx="452">
                  <c:v>-8.2449016751649021E-2</c:v>
                </c:pt>
                <c:pt idx="453">
                  <c:v>-6.8496575523139661E-2</c:v>
                </c:pt>
                <c:pt idx="454">
                  <c:v>-5.3278516395795041E-2</c:v>
                </c:pt>
                <c:pt idx="455">
                  <c:v>-3.8644338382606704E-2</c:v>
                </c:pt>
                <c:pt idx="456">
                  <c:v>-2.6270992356110558E-2</c:v>
                </c:pt>
                <c:pt idx="457">
                  <c:v>-1.7226435729950342E-2</c:v>
                </c:pt>
                <c:pt idx="458">
                  <c:v>-1.1594212852861947E-2</c:v>
                </c:pt>
                <c:pt idx="459">
                  <c:v>-8.1180781687517842E-3</c:v>
                </c:pt>
                <c:pt idx="460">
                  <c:v>-5.6814323904490795E-3</c:v>
                </c:pt>
                <c:pt idx="461">
                  <c:v>-3.7624083941275345E-3</c:v>
                </c:pt>
                <c:pt idx="462">
                  <c:v>-1.9306021607501636E-3</c:v>
                </c:pt>
                <c:pt idx="463">
                  <c:v>4.4102627492454511E-4</c:v>
                </c:pt>
                <c:pt idx="464">
                  <c:v>3.9965163092147496E-3</c:v>
                </c:pt>
                <c:pt idx="465">
                  <c:v>8.8775159480351737E-3</c:v>
                </c:pt>
                <c:pt idx="466">
                  <c:v>1.4760112923118261E-2</c:v>
                </c:pt>
                <c:pt idx="467">
                  <c:v>2.10397646518019E-2</c:v>
                </c:pt>
                <c:pt idx="468">
                  <c:v>2.7033472024889531E-2</c:v>
                </c:pt>
                <c:pt idx="469">
                  <c:v>3.268989256379911E-2</c:v>
                </c:pt>
                <c:pt idx="470">
                  <c:v>3.8298454187716824E-2</c:v>
                </c:pt>
                <c:pt idx="471">
                  <c:v>4.4369213123842066E-2</c:v>
                </c:pt>
                <c:pt idx="472">
                  <c:v>5.1224556555764245E-2</c:v>
                </c:pt>
                <c:pt idx="473">
                  <c:v>5.8768197295555005E-2</c:v>
                </c:pt>
                <c:pt idx="474">
                  <c:v>6.6755289347404698E-2</c:v>
                </c:pt>
                <c:pt idx="475">
                  <c:v>7.4942580531730876E-2</c:v>
                </c:pt>
                <c:pt idx="476">
                  <c:v>8.3141851479172843E-2</c:v>
                </c:pt>
                <c:pt idx="477">
                  <c:v>9.1487519015240062E-2</c:v>
                </c:pt>
                <c:pt idx="478">
                  <c:v>0.10029140149992009</c:v>
                </c:pt>
                <c:pt idx="479">
                  <c:v>0.10994366205082536</c:v>
                </c:pt>
                <c:pt idx="480">
                  <c:v>0.12089211200481094</c:v>
                </c:pt>
                <c:pt idx="481">
                  <c:v>0.13331329670323788</c:v>
                </c:pt>
                <c:pt idx="482">
                  <c:v>0.14724678728854801</c:v>
                </c:pt>
                <c:pt idx="483">
                  <c:v>0.16249921412107921</c:v>
                </c:pt>
                <c:pt idx="484">
                  <c:v>0.17881282107580271</c:v>
                </c:pt>
                <c:pt idx="485">
                  <c:v>0.19588668791930436</c:v>
                </c:pt>
                <c:pt idx="486">
                  <c:v>0.21347096294292892</c:v>
                </c:pt>
                <c:pt idx="487">
                  <c:v>0.23161490032394108</c:v>
                </c:pt>
                <c:pt idx="488">
                  <c:v>0.24975325092428499</c:v>
                </c:pt>
                <c:pt idx="489">
                  <c:v>0.26745268212172285</c:v>
                </c:pt>
                <c:pt idx="490">
                  <c:v>0.28491669024577376</c:v>
                </c:pt>
                <c:pt idx="491">
                  <c:v>0.30293511041365845</c:v>
                </c:pt>
                <c:pt idx="492">
                  <c:v>0.32237747679338358</c:v>
                </c:pt>
                <c:pt idx="493">
                  <c:v>0.34354486496579151</c:v>
                </c:pt>
                <c:pt idx="494">
                  <c:v>0.36658467215535562</c:v>
                </c:pt>
                <c:pt idx="495">
                  <c:v>0.39107606966813768</c:v>
                </c:pt>
                <c:pt idx="496">
                  <c:v>0.41607818923259093</c:v>
                </c:pt>
                <c:pt idx="497">
                  <c:v>0.44138245320082764</c:v>
                </c:pt>
                <c:pt idx="498">
                  <c:v>0.4673031940399443</c:v>
                </c:pt>
                <c:pt idx="499">
                  <c:v>0.49370867389567574</c:v>
                </c:pt>
                <c:pt idx="500">
                  <c:v>0.52027037236124407</c:v>
                </c:pt>
                <c:pt idx="501">
                  <c:v>0.54764627229279583</c:v>
                </c:pt>
                <c:pt idx="502">
                  <c:v>0.57725297703228329</c:v>
                </c:pt>
                <c:pt idx="503">
                  <c:v>0.60934591496021329</c:v>
                </c:pt>
                <c:pt idx="504">
                  <c:v>0.64356808740393356</c:v>
                </c:pt>
                <c:pt idx="505">
                  <c:v>0.67910768103019281</c:v>
                </c:pt>
                <c:pt idx="506">
                  <c:v>0.71418994592682372</c:v>
                </c:pt>
                <c:pt idx="507">
                  <c:v>0.74628035687053851</c:v>
                </c:pt>
                <c:pt idx="508">
                  <c:v>0.77477621382232487</c:v>
                </c:pt>
                <c:pt idx="509">
                  <c:v>0.80014597722028091</c:v>
                </c:pt>
                <c:pt idx="510">
                  <c:v>0.82124362778019111</c:v>
                </c:pt>
                <c:pt idx="511">
                  <c:v>0.83624436626487908</c:v>
                </c:pt>
                <c:pt idx="512">
                  <c:v>0.84407678552561571</c:v>
                </c:pt>
                <c:pt idx="513">
                  <c:v>0.84559018355838911</c:v>
                </c:pt>
                <c:pt idx="514">
                  <c:v>0.83948045185061271</c:v>
                </c:pt>
                <c:pt idx="515">
                  <c:v>0.82361713100835465</c:v>
                </c:pt>
                <c:pt idx="516">
                  <c:v>0.79868555191686164</c:v>
                </c:pt>
                <c:pt idx="517">
                  <c:v>0.76758687499998579</c:v>
                </c:pt>
                <c:pt idx="518">
                  <c:v>0.7332563401329304</c:v>
                </c:pt>
                <c:pt idx="519">
                  <c:v>0.69835577493716272</c:v>
                </c:pt>
                <c:pt idx="520">
                  <c:v>0.66507825594361514</c:v>
                </c:pt>
                <c:pt idx="521">
                  <c:v>0.63390484466054808</c:v>
                </c:pt>
                <c:pt idx="522">
                  <c:v>0.60338326345917959</c:v>
                </c:pt>
                <c:pt idx="523">
                  <c:v>0.57122154149770099</c:v>
                </c:pt>
                <c:pt idx="524">
                  <c:v>0.53519148110825998</c:v>
                </c:pt>
                <c:pt idx="525">
                  <c:v>0.4936287666137939</c:v>
                </c:pt>
                <c:pt idx="526">
                  <c:v>0.44636836402931829</c:v>
                </c:pt>
                <c:pt idx="527">
                  <c:v>0.3942487329074113</c:v>
                </c:pt>
                <c:pt idx="528">
                  <c:v>0.33826316766972381</c:v>
                </c:pt>
                <c:pt idx="529">
                  <c:v>0.2790992962779128</c:v>
                </c:pt>
                <c:pt idx="530">
                  <c:v>0.21741224068300208</c:v>
                </c:pt>
                <c:pt idx="531">
                  <c:v>0.15409255754907986</c:v>
                </c:pt>
                <c:pt idx="532">
                  <c:v>8.982984230149843E-2</c:v>
                </c:pt>
                <c:pt idx="533">
                  <c:v>2.5184403562948085E-2</c:v>
                </c:pt>
                <c:pt idx="534">
                  <c:v>-3.9076279556591723E-2</c:v>
                </c:pt>
                <c:pt idx="535">
                  <c:v>-0.10199105851272634</c:v>
                </c:pt>
                <c:pt idx="536">
                  <c:v>-0.16273279792009471</c:v>
                </c:pt>
                <c:pt idx="537">
                  <c:v>-0.22097143549703219</c:v>
                </c:pt>
                <c:pt idx="538">
                  <c:v>-0.277043951990599</c:v>
                </c:pt>
                <c:pt idx="539">
                  <c:v>-0.33170316410563611</c:v>
                </c:pt>
                <c:pt idx="540">
                  <c:v>-0.38421227978142319</c:v>
                </c:pt>
                <c:pt idx="541">
                  <c:v>-0.43154409445368086</c:v>
                </c:pt>
                <c:pt idx="542">
                  <c:v>-0.4707764064553755</c:v>
                </c:pt>
                <c:pt idx="543">
                  <c:v>-0.50050386545076142</c:v>
                </c:pt>
                <c:pt idx="544">
                  <c:v>-0.52112450479415418</c:v>
                </c:pt>
                <c:pt idx="545">
                  <c:v>-0.53327346892602367</c:v>
                </c:pt>
                <c:pt idx="546">
                  <c:v>-0.53706976833829334</c:v>
                </c:pt>
                <c:pt idx="547">
                  <c:v>-0.53247443113530202</c:v>
                </c:pt>
                <c:pt idx="548">
                  <c:v>-0.51975615295540312</c:v>
                </c:pt>
                <c:pt idx="549">
                  <c:v>-0.49929480178877805</c:v>
                </c:pt>
                <c:pt idx="550">
                  <c:v>-0.472960181462315</c:v>
                </c:pt>
                <c:pt idx="551">
                  <c:v>-0.44761709471919947</c:v>
                </c:pt>
                <c:pt idx="552">
                  <c:v>-0.43333617598758722</c:v>
                </c:pt>
                <c:pt idx="553">
                  <c:v>-0.43454449222923563</c:v>
                </c:pt>
                <c:pt idx="554">
                  <c:v>-0.44467332407259341</c:v>
                </c:pt>
                <c:pt idx="555">
                  <c:v>-0.45137341233587247</c:v>
                </c:pt>
                <c:pt idx="556">
                  <c:v>-0.44540401169019833</c:v>
                </c:pt>
                <c:pt idx="557">
                  <c:v>-0.42566029137876549</c:v>
                </c:pt>
                <c:pt idx="558">
                  <c:v>-0.39769660061507117</c:v>
                </c:pt>
                <c:pt idx="559">
                  <c:v>-0.3680314389324324</c:v>
                </c:pt>
                <c:pt idx="560">
                  <c:v>-0.3392187228983658</c:v>
                </c:pt>
                <c:pt idx="561">
                  <c:v>-0.31020968321585318</c:v>
                </c:pt>
                <c:pt idx="562">
                  <c:v>-0.28217207339596917</c:v>
                </c:pt>
                <c:pt idx="563">
                  <c:v>-0.25571951204112953</c:v>
                </c:pt>
                <c:pt idx="564">
                  <c:v>-0.23168835452515746</c:v>
                </c:pt>
                <c:pt idx="565">
                  <c:v>-0.21269691908520538</c:v>
                </c:pt>
                <c:pt idx="566">
                  <c:v>-0.19783711952475658</c:v>
                </c:pt>
                <c:pt idx="567">
                  <c:v>-0.1844138340279412</c:v>
                </c:pt>
                <c:pt idx="568">
                  <c:v>-0.17106569192069015</c:v>
                </c:pt>
                <c:pt idx="569">
                  <c:v>-0.15838424930362272</c:v>
                </c:pt>
                <c:pt idx="570">
                  <c:v>-0.14594457042084719</c:v>
                </c:pt>
                <c:pt idx="571">
                  <c:v>-0.13235711694854713</c:v>
                </c:pt>
                <c:pt idx="572">
                  <c:v>-0.11730123414076105</c:v>
                </c:pt>
                <c:pt idx="573">
                  <c:v>-0.10125209581824271</c:v>
                </c:pt>
                <c:pt idx="574">
                  <c:v>-8.5418453755988138E-2</c:v>
                </c:pt>
                <c:pt idx="575">
                  <c:v>-7.1319785417082254E-2</c:v>
                </c:pt>
                <c:pt idx="576">
                  <c:v>-6.0242828779963647E-2</c:v>
                </c:pt>
                <c:pt idx="577">
                  <c:v>-5.2685446211302001E-2</c:v>
                </c:pt>
                <c:pt idx="578">
                  <c:v>-4.8207149518557244E-2</c:v>
                </c:pt>
                <c:pt idx="579">
                  <c:v>-4.5727098671261193E-2</c:v>
                </c:pt>
                <c:pt idx="580">
                  <c:v>-4.4195178236790048E-2</c:v>
                </c:pt>
                <c:pt idx="581">
                  <c:v>-4.2778375069623439E-2</c:v>
                </c:pt>
                <c:pt idx="582">
                  <c:v>-4.0658447782370155E-2</c:v>
                </c:pt>
                <c:pt idx="583">
                  <c:v>-3.7339034425005913E-2</c:v>
                </c:pt>
                <c:pt idx="584">
                  <c:v>-3.2577944657098623E-2</c:v>
                </c:pt>
                <c:pt idx="585">
                  <c:v>-2.6533419869837815E-2</c:v>
                </c:pt>
                <c:pt idx="586">
                  <c:v>-1.9829850570572474E-2</c:v>
                </c:pt>
                <c:pt idx="587">
                  <c:v>-1.3230156291032233E-2</c:v>
                </c:pt>
                <c:pt idx="588">
                  <c:v>-7.2484425571773675E-3</c:v>
                </c:pt>
                <c:pt idx="589">
                  <c:v>-1.858824870654599E-3</c:v>
                </c:pt>
                <c:pt idx="590">
                  <c:v>3.4305952986260525E-3</c:v>
                </c:pt>
                <c:pt idx="591">
                  <c:v>9.1508817876540562E-3</c:v>
                </c:pt>
                <c:pt idx="592">
                  <c:v>1.5582736040369919E-2</c:v>
                </c:pt>
                <c:pt idx="593">
                  <c:v>2.2763230117110376E-2</c:v>
                </c:pt>
                <c:pt idx="594">
                  <c:v>3.0726837307403363E-2</c:v>
                </c:pt>
                <c:pt idx="595">
                  <c:v>3.9558156642397424E-2</c:v>
                </c:pt>
                <c:pt idx="596">
                  <c:v>4.9243715924183917E-2</c:v>
                </c:pt>
                <c:pt idx="597">
                  <c:v>5.9818900510240525E-2</c:v>
                </c:pt>
                <c:pt idx="598">
                  <c:v>7.125566390710604E-2</c:v>
                </c:pt>
                <c:pt idx="599">
                  <c:v>8.3824849414188593E-2</c:v>
                </c:pt>
                <c:pt idx="600">
                  <c:v>9.7701944148473094E-2</c:v>
                </c:pt>
                <c:pt idx="601">
                  <c:v>0.11292520032538532</c:v>
                </c:pt>
                <c:pt idx="602">
                  <c:v>0.12931611644973562</c:v>
                </c:pt>
                <c:pt idx="603">
                  <c:v>0.1466665640995396</c:v>
                </c:pt>
                <c:pt idx="604">
                  <c:v>0.16459670550423428</c:v>
                </c:pt>
                <c:pt idx="605">
                  <c:v>0.18307050588843463</c:v>
                </c:pt>
                <c:pt idx="606">
                  <c:v>0.20210305369280504</c:v>
                </c:pt>
                <c:pt idx="607">
                  <c:v>0.22141237778716236</c:v>
                </c:pt>
                <c:pt idx="608">
                  <c:v>0.24047310980934819</c:v>
                </c:pt>
                <c:pt idx="609">
                  <c:v>0.25900443111376198</c:v>
                </c:pt>
                <c:pt idx="610">
                  <c:v>0.27763933411239505</c:v>
                </c:pt>
                <c:pt idx="611">
                  <c:v>0.29693150093751003</c:v>
                </c:pt>
                <c:pt idx="612">
                  <c:v>0.31757289932653004</c:v>
                </c:pt>
                <c:pt idx="613">
                  <c:v>0.34051015625195663</c:v>
                </c:pt>
                <c:pt idx="614">
                  <c:v>0.36611190586100811</c:v>
                </c:pt>
                <c:pt idx="615">
                  <c:v>0.39357875616735033</c:v>
                </c:pt>
                <c:pt idx="616">
                  <c:v>0.42179715740414853</c:v>
                </c:pt>
                <c:pt idx="617">
                  <c:v>0.45036557933001681</c:v>
                </c:pt>
                <c:pt idx="618">
                  <c:v>0.4790387107391828</c:v>
                </c:pt>
                <c:pt idx="619">
                  <c:v>0.50778410023037923</c:v>
                </c:pt>
                <c:pt idx="620">
                  <c:v>0.53714627412166671</c:v>
                </c:pt>
                <c:pt idx="621">
                  <c:v>0.56832185179123473</c:v>
                </c:pt>
                <c:pt idx="622">
                  <c:v>0.60213461941682744</c:v>
                </c:pt>
                <c:pt idx="623">
                  <c:v>0.63765645560164186</c:v>
                </c:pt>
                <c:pt idx="624">
                  <c:v>0.67354027989133802</c:v>
                </c:pt>
                <c:pt idx="625">
                  <c:v>0.70852476125860608</c:v>
                </c:pt>
                <c:pt idx="626">
                  <c:v>0.74060489252787431</c:v>
                </c:pt>
                <c:pt idx="627">
                  <c:v>0.76916408380951495</c:v>
                </c:pt>
                <c:pt idx="628">
                  <c:v>0.79301573120874269</c:v>
                </c:pt>
                <c:pt idx="629">
                  <c:v>0.81205311604233255</c:v>
                </c:pt>
                <c:pt idx="630">
                  <c:v>0.82612226634486796</c:v>
                </c:pt>
                <c:pt idx="631">
                  <c:v>0.8343451139334358</c:v>
                </c:pt>
                <c:pt idx="632">
                  <c:v>0.83478801917202028</c:v>
                </c:pt>
                <c:pt idx="633">
                  <c:v>0.82475818042710647</c:v>
                </c:pt>
                <c:pt idx="634">
                  <c:v>0.80297501692270079</c:v>
                </c:pt>
                <c:pt idx="635">
                  <c:v>0.77139876144467623</c:v>
                </c:pt>
                <c:pt idx="636">
                  <c:v>0.73444598468878741</c:v>
                </c:pt>
                <c:pt idx="637">
                  <c:v>0.69615850477565755</c:v>
                </c:pt>
                <c:pt idx="638">
                  <c:v>0.65916670041732794</c:v>
                </c:pt>
                <c:pt idx="639">
                  <c:v>0.62438100095782589</c:v>
                </c:pt>
                <c:pt idx="640">
                  <c:v>0.59092547261394823</c:v>
                </c:pt>
                <c:pt idx="641">
                  <c:v>0.55688958019473511</c:v>
                </c:pt>
                <c:pt idx="642">
                  <c:v>0.52010073557993974</c:v>
                </c:pt>
                <c:pt idx="643">
                  <c:v>0.47856716103608321</c:v>
                </c:pt>
                <c:pt idx="644">
                  <c:v>0.43146818581063928</c:v>
                </c:pt>
                <c:pt idx="645">
                  <c:v>0.37960707470973798</c:v>
                </c:pt>
                <c:pt idx="646">
                  <c:v>0.32402401623719834</c:v>
                </c:pt>
                <c:pt idx="647">
                  <c:v>0.26536330887953652</c:v>
                </c:pt>
                <c:pt idx="648">
                  <c:v>0.20400989148734971</c:v>
                </c:pt>
                <c:pt idx="649">
                  <c:v>0.14049751890747542</c:v>
                </c:pt>
                <c:pt idx="650">
                  <c:v>7.567724354040517E-2</c:v>
                </c:pt>
                <c:pt idx="651">
                  <c:v>1.0648418197192644E-2</c:v>
                </c:pt>
                <c:pt idx="652">
                  <c:v>-5.3299568318226243E-2</c:v>
                </c:pt>
                <c:pt idx="653">
                  <c:v>-0.11502983399308764</c:v>
                </c:pt>
                <c:pt idx="654">
                  <c:v>-0.17389689422984755</c:v>
                </c:pt>
                <c:pt idx="655">
                  <c:v>-0.22991138042634507</c:v>
                </c:pt>
                <c:pt idx="656">
                  <c:v>-0.28372657981350136</c:v>
                </c:pt>
                <c:pt idx="657">
                  <c:v>-0.33587488861603554</c:v>
                </c:pt>
                <c:pt idx="658">
                  <c:v>-0.38524631951021504</c:v>
                </c:pt>
                <c:pt idx="659">
                  <c:v>-0.42933028386459016</c:v>
                </c:pt>
                <c:pt idx="660">
                  <c:v>-0.46604283739991054</c:v>
                </c:pt>
                <c:pt idx="661">
                  <c:v>-0.49435989829873378</c:v>
                </c:pt>
                <c:pt idx="662">
                  <c:v>-0.51458834251604857</c:v>
                </c:pt>
                <c:pt idx="663">
                  <c:v>-0.52747608862370854</c:v>
                </c:pt>
                <c:pt idx="664">
                  <c:v>-0.53349100180466447</c:v>
                </c:pt>
                <c:pt idx="665">
                  <c:v>-0.53243736426338506</c:v>
                </c:pt>
                <c:pt idx="666">
                  <c:v>-0.5235483274804712</c:v>
                </c:pt>
                <c:pt idx="667">
                  <c:v>-0.50778080658254976</c:v>
                </c:pt>
                <c:pt idx="668">
                  <c:v>-0.48517026726062373</c:v>
                </c:pt>
                <c:pt idx="669">
                  <c:v>-0.4601092917586157</c:v>
                </c:pt>
                <c:pt idx="670">
                  <c:v>-0.44665095287602874</c:v>
                </c:pt>
                <c:pt idx="671">
                  <c:v>-0.44902355012643147</c:v>
                </c:pt>
                <c:pt idx="672">
                  <c:v>-0.45656872210594857</c:v>
                </c:pt>
                <c:pt idx="673">
                  <c:v>-0.45290797946204392</c:v>
                </c:pt>
                <c:pt idx="674">
                  <c:v>-0.43201188688461273</c:v>
                </c:pt>
                <c:pt idx="675">
                  <c:v>-0.40045936121873743</c:v>
                </c:pt>
                <c:pt idx="676">
                  <c:v>-0.36700286409256705</c:v>
                </c:pt>
                <c:pt idx="677">
                  <c:v>-0.33587221367352665</c:v>
                </c:pt>
                <c:pt idx="678">
                  <c:v>-0.30719511235482527</c:v>
                </c:pt>
                <c:pt idx="679">
                  <c:v>-0.2812464376518562</c:v>
                </c:pt>
                <c:pt idx="680">
                  <c:v>-0.2580555001185908</c:v>
                </c:pt>
                <c:pt idx="681">
                  <c:v>-0.23524946280840753</c:v>
                </c:pt>
                <c:pt idx="682">
                  <c:v>-0.21308006835917909</c:v>
                </c:pt>
                <c:pt idx="683">
                  <c:v>-0.19489170373492665</c:v>
                </c:pt>
                <c:pt idx="684">
                  <c:v>-0.1802518388152804</c:v>
                </c:pt>
                <c:pt idx="685">
                  <c:v>-0.16790824973632543</c:v>
                </c:pt>
                <c:pt idx="686">
                  <c:v>-0.15567085546060769</c:v>
                </c:pt>
                <c:pt idx="687">
                  <c:v>-0.1416348003074758</c:v>
                </c:pt>
                <c:pt idx="688">
                  <c:v>-0.12490970377264718</c:v>
                </c:pt>
                <c:pt idx="689">
                  <c:v>-0.10569522383150401</c:v>
                </c:pt>
                <c:pt idx="690">
                  <c:v>-8.5208257209988647E-2</c:v>
                </c:pt>
                <c:pt idx="691">
                  <c:v>-6.5948663449802492E-2</c:v>
                </c:pt>
                <c:pt idx="692">
                  <c:v>-5.0430227003465056E-2</c:v>
                </c:pt>
                <c:pt idx="693">
                  <c:v>-3.9680024921031287E-2</c:v>
                </c:pt>
                <c:pt idx="694">
                  <c:v>-3.2823072324632441E-2</c:v>
                </c:pt>
                <c:pt idx="695">
                  <c:v>-2.839262957005232E-2</c:v>
                </c:pt>
                <c:pt idx="696">
                  <c:v>-2.5366436047204101E-2</c:v>
                </c:pt>
                <c:pt idx="697">
                  <c:v>-2.2961259474010703E-2</c:v>
                </c:pt>
                <c:pt idx="698">
                  <c:v>-2.0870782428797145E-2</c:v>
                </c:pt>
                <c:pt idx="699">
                  <c:v>-1.7754771006736326E-2</c:v>
                </c:pt>
                <c:pt idx="700">
                  <c:v>-1.2374274496627858E-2</c:v>
                </c:pt>
                <c:pt idx="701">
                  <c:v>-5.0326434349121964E-3</c:v>
                </c:pt>
                <c:pt idx="702">
                  <c:v>2.834862068886803E-3</c:v>
                </c:pt>
                <c:pt idx="703">
                  <c:v>1.0290285581658534E-2</c:v>
                </c:pt>
                <c:pt idx="704">
                  <c:v>1.7199909906133994E-2</c:v>
                </c:pt>
                <c:pt idx="705">
                  <c:v>2.364643437499548E-2</c:v>
                </c:pt>
                <c:pt idx="706">
                  <c:v>2.9703347940766102E-2</c:v>
                </c:pt>
                <c:pt idx="707">
                  <c:v>3.5545381430151436E-2</c:v>
                </c:pt>
                <c:pt idx="708">
                  <c:v>4.1390779146395558E-2</c:v>
                </c:pt>
                <c:pt idx="709">
                  <c:v>4.7507676999974775E-2</c:v>
                </c:pt>
                <c:pt idx="710">
                  <c:v>5.4024091653965857E-2</c:v>
                </c:pt>
                <c:pt idx="711">
                  <c:v>6.0823103805355341E-2</c:v>
                </c:pt>
                <c:pt idx="712">
                  <c:v>6.7602877893518973E-2</c:v>
                </c:pt>
                <c:pt idx="713">
                  <c:v>7.4532721468802979E-2</c:v>
                </c:pt>
                <c:pt idx="714">
                  <c:v>8.195541007911708E-2</c:v>
                </c:pt>
                <c:pt idx="715">
                  <c:v>9.0353211564294128E-2</c:v>
                </c:pt>
                <c:pt idx="716">
                  <c:v>0.10006208397874436</c:v>
                </c:pt>
                <c:pt idx="717">
                  <c:v>0.11121186470695293</c:v>
                </c:pt>
                <c:pt idx="718">
                  <c:v>0.1239060852819388</c:v>
                </c:pt>
                <c:pt idx="719">
                  <c:v>0.13819611069251531</c:v>
                </c:pt>
                <c:pt idx="720">
                  <c:v>0.15373277662342782</c:v>
                </c:pt>
                <c:pt idx="721">
                  <c:v>0.17029727139164286</c:v>
                </c:pt>
                <c:pt idx="722">
                  <c:v>0.18791341355207108</c:v>
                </c:pt>
                <c:pt idx="723">
                  <c:v>0.20654167823502365</c:v>
                </c:pt>
                <c:pt idx="724">
                  <c:v>0.22598075814435653</c:v>
                </c:pt>
                <c:pt idx="725">
                  <c:v>0.2459382036270209</c:v>
                </c:pt>
                <c:pt idx="726">
                  <c:v>0.26575628192497314</c:v>
                </c:pt>
                <c:pt idx="727">
                  <c:v>0.28522385721383442</c:v>
                </c:pt>
                <c:pt idx="728">
                  <c:v>0.30494173624908089</c:v>
                </c:pt>
                <c:pt idx="729">
                  <c:v>0.32583985756572637</c:v>
                </c:pt>
                <c:pt idx="730">
                  <c:v>0.34868658495821986</c:v>
                </c:pt>
                <c:pt idx="731">
                  <c:v>0.37348464630920214</c:v>
                </c:pt>
                <c:pt idx="732">
                  <c:v>0.39975893600302481</c:v>
                </c:pt>
                <c:pt idx="733">
                  <c:v>0.42708995924472637</c:v>
                </c:pt>
                <c:pt idx="734">
                  <c:v>0.455290344991228</c:v>
                </c:pt>
                <c:pt idx="735">
                  <c:v>0.48411206847730281</c:v>
                </c:pt>
                <c:pt idx="736">
                  <c:v>0.51324524292383833</c:v>
                </c:pt>
                <c:pt idx="737">
                  <c:v>0.54234167820147516</c:v>
                </c:pt>
                <c:pt idx="738">
                  <c:v>0.5725650483133069</c:v>
                </c:pt>
                <c:pt idx="739">
                  <c:v>0.60594630530443327</c:v>
                </c:pt>
                <c:pt idx="740">
                  <c:v>0.64198956799442508</c:v>
                </c:pt>
                <c:pt idx="741">
                  <c:v>0.6787560774062843</c:v>
                </c:pt>
                <c:pt idx="742">
                  <c:v>0.71496065393231201</c:v>
                </c:pt>
                <c:pt idx="743">
                  <c:v>0.74871247117542328</c:v>
                </c:pt>
                <c:pt idx="744">
                  <c:v>0.77789105489558086</c:v>
                </c:pt>
                <c:pt idx="745">
                  <c:v>0.80079422782007226</c:v>
                </c:pt>
                <c:pt idx="746">
                  <c:v>0.81911159975640602</c:v>
                </c:pt>
                <c:pt idx="747">
                  <c:v>0.83457478474073676</c:v>
                </c:pt>
                <c:pt idx="748">
                  <c:v>0.84614519822048084</c:v>
                </c:pt>
                <c:pt idx="749">
                  <c:v>0.85186438667757425</c:v>
                </c:pt>
                <c:pt idx="750">
                  <c:v>0.84881787745320814</c:v>
                </c:pt>
                <c:pt idx="751">
                  <c:v>0.8351357824621799</c:v>
                </c:pt>
                <c:pt idx="752">
                  <c:v>0.81190180137565404</c:v>
                </c:pt>
                <c:pt idx="753">
                  <c:v>0.7825642107496753</c:v>
                </c:pt>
                <c:pt idx="754">
                  <c:v>0.75068728467714585</c:v>
                </c:pt>
                <c:pt idx="755">
                  <c:v>0.7182198430880703</c:v>
                </c:pt>
                <c:pt idx="756">
                  <c:v>0.6851070167148281</c:v>
                </c:pt>
                <c:pt idx="757">
                  <c:v>0.65062025948798563</c:v>
                </c:pt>
                <c:pt idx="758">
                  <c:v>0.61409095924110502</c:v>
                </c:pt>
                <c:pt idx="759">
                  <c:v>0.57495265343616364</c:v>
                </c:pt>
                <c:pt idx="760">
                  <c:v>0.53253095849360976</c:v>
                </c:pt>
                <c:pt idx="761">
                  <c:v>0.4864600203403513</c:v>
                </c:pt>
                <c:pt idx="762">
                  <c:v>0.43684003432518459</c:v>
                </c:pt>
                <c:pt idx="763">
                  <c:v>0.3844095603053328</c:v>
                </c:pt>
                <c:pt idx="764">
                  <c:v>0.32970637389705626</c:v>
                </c:pt>
                <c:pt idx="765">
                  <c:v>0.27294715467457842</c:v>
                </c:pt>
                <c:pt idx="766">
                  <c:v>0.21433216809378519</c:v>
                </c:pt>
                <c:pt idx="767">
                  <c:v>0.15414484902323433</c:v>
                </c:pt>
                <c:pt idx="768">
                  <c:v>9.2448758447092438E-2</c:v>
                </c:pt>
                <c:pt idx="769">
                  <c:v>2.9479816206646858E-2</c:v>
                </c:pt>
                <c:pt idx="770">
                  <c:v>-3.4099321203351241E-2</c:v>
                </c:pt>
                <c:pt idx="771">
                  <c:v>-9.7260866061979701E-2</c:v>
                </c:pt>
                <c:pt idx="772">
                  <c:v>-0.15895963637428057</c:v>
                </c:pt>
                <c:pt idx="773">
                  <c:v>-0.21841868812979681</c:v>
                </c:pt>
                <c:pt idx="774">
                  <c:v>-0.27574035568755739</c:v>
                </c:pt>
                <c:pt idx="775">
                  <c:v>-0.33163047611750851</c:v>
                </c:pt>
                <c:pt idx="776">
                  <c:v>-0.38571595315411333</c:v>
                </c:pt>
                <c:pt idx="777">
                  <c:v>-0.4353763211660614</c:v>
                </c:pt>
                <c:pt idx="778">
                  <c:v>-0.47713851626297343</c:v>
                </c:pt>
                <c:pt idx="779">
                  <c:v>-0.5081599985799693</c:v>
                </c:pt>
                <c:pt idx="780">
                  <c:v>-0.5276198207193441</c:v>
                </c:pt>
                <c:pt idx="781">
                  <c:v>-0.53678314227317747</c:v>
                </c:pt>
                <c:pt idx="782">
                  <c:v>-0.53757843933448768</c:v>
                </c:pt>
                <c:pt idx="783">
                  <c:v>-0.53141678116091018</c:v>
                </c:pt>
                <c:pt idx="784">
                  <c:v>-0.51902816595149104</c:v>
                </c:pt>
                <c:pt idx="785">
                  <c:v>-0.50032844461576409</c:v>
                </c:pt>
                <c:pt idx="786">
                  <c:v>-0.47740900054510738</c:v>
                </c:pt>
                <c:pt idx="787">
                  <c:v>-0.45372915757414023</c:v>
                </c:pt>
                <c:pt idx="788">
                  <c:v>-0.43946178566500183</c:v>
                </c:pt>
                <c:pt idx="789">
                  <c:v>-0.43956617052563945</c:v>
                </c:pt>
                <c:pt idx="790">
                  <c:v>-0.44811694618076636</c:v>
                </c:pt>
                <c:pt idx="791">
                  <c:v>-0.45143346784043581</c:v>
                </c:pt>
                <c:pt idx="792">
                  <c:v>-0.43956542568303453</c:v>
                </c:pt>
                <c:pt idx="793">
                  <c:v>-0.41380044534287691</c:v>
                </c:pt>
                <c:pt idx="794">
                  <c:v>-0.38128022537547041</c:v>
                </c:pt>
                <c:pt idx="795">
                  <c:v>-0.34925728967819653</c:v>
                </c:pt>
                <c:pt idx="796">
                  <c:v>-0.32062159475424695</c:v>
                </c:pt>
                <c:pt idx="797">
                  <c:v>-0.29463757441606558</c:v>
                </c:pt>
                <c:pt idx="798">
                  <c:v>-0.27087983432332813</c:v>
                </c:pt>
                <c:pt idx="799">
                  <c:v>-0.2480952984172512</c:v>
                </c:pt>
                <c:pt idx="800">
                  <c:v>-0.22553501508989204</c:v>
                </c:pt>
                <c:pt idx="801">
                  <c:v>-0.20601340644185162</c:v>
                </c:pt>
                <c:pt idx="802">
                  <c:v>-0.18973968501753058</c:v>
                </c:pt>
                <c:pt idx="803">
                  <c:v>-0.17550607810547975</c:v>
                </c:pt>
                <c:pt idx="804">
                  <c:v>-0.16237426611060352</c:v>
                </c:pt>
                <c:pt idx="805">
                  <c:v>-0.14876934857168783</c:v>
                </c:pt>
                <c:pt idx="806">
                  <c:v>-0.13330192492892812</c:v>
                </c:pt>
                <c:pt idx="807">
                  <c:v>-0.11517374186412938</c:v>
                </c:pt>
                <c:pt idx="808">
                  <c:v>-9.4891518119152252E-2</c:v>
                </c:pt>
                <c:pt idx="809">
                  <c:v>-7.4100156828359909E-2</c:v>
                </c:pt>
                <c:pt idx="810">
                  <c:v>-5.5237049275487893E-2</c:v>
                </c:pt>
                <c:pt idx="811">
                  <c:v>-4.0670226237547145E-2</c:v>
                </c:pt>
                <c:pt idx="812">
                  <c:v>-3.102303923400989E-2</c:v>
                </c:pt>
                <c:pt idx="813">
                  <c:v>-2.4940218716151756E-2</c:v>
                </c:pt>
                <c:pt idx="814">
                  <c:v>-2.0715299869929461E-2</c:v>
                </c:pt>
                <c:pt idx="815">
                  <c:v>-1.7910961531326812E-2</c:v>
                </c:pt>
                <c:pt idx="816">
                  <c:v>-1.6392197531010615E-2</c:v>
                </c:pt>
                <c:pt idx="817">
                  <c:v>-1.5684030393751758E-2</c:v>
                </c:pt>
                <c:pt idx="818">
                  <c:v>-1.4841454592020182E-2</c:v>
                </c:pt>
                <c:pt idx="819">
                  <c:v>-1.2634382406546097E-2</c:v>
                </c:pt>
                <c:pt idx="820">
                  <c:v>-8.1137554502689006E-3</c:v>
                </c:pt>
                <c:pt idx="821">
                  <c:v>-1.4275746140400784E-3</c:v>
                </c:pt>
                <c:pt idx="822">
                  <c:v>6.1727779993293371E-3</c:v>
                </c:pt>
                <c:pt idx="823">
                  <c:v>1.3550090880443072E-2</c:v>
                </c:pt>
                <c:pt idx="824">
                  <c:v>2.0214166718694894E-2</c:v>
                </c:pt>
                <c:pt idx="825">
                  <c:v>2.6300376017743522E-2</c:v>
                </c:pt>
                <c:pt idx="826">
                  <c:v>3.2272136771316774E-2</c:v>
                </c:pt>
                <c:pt idx="827">
                  <c:v>3.8167309134366285E-2</c:v>
                </c:pt>
                <c:pt idx="828">
                  <c:v>4.3954614343913297E-2</c:v>
                </c:pt>
                <c:pt idx="829">
                  <c:v>4.9706735470171383E-2</c:v>
                </c:pt>
                <c:pt idx="830">
                  <c:v>5.567565873038411E-2</c:v>
                </c:pt>
                <c:pt idx="831">
                  <c:v>6.2056140437727454E-2</c:v>
                </c:pt>
                <c:pt idx="832">
                  <c:v>6.9070842407708277E-2</c:v>
                </c:pt>
                <c:pt idx="833">
                  <c:v>7.6941078723222867E-2</c:v>
                </c:pt>
                <c:pt idx="834">
                  <c:v>8.5889742204686231E-2</c:v>
                </c:pt>
                <c:pt idx="835">
                  <c:v>9.6074092922649706E-2</c:v>
                </c:pt>
                <c:pt idx="836">
                  <c:v>0.10771053101685837</c:v>
                </c:pt>
                <c:pt idx="837">
                  <c:v>0.12101916697934151</c:v>
                </c:pt>
                <c:pt idx="838">
                  <c:v>0.13597811371905311</c:v>
                </c:pt>
                <c:pt idx="839">
                  <c:v>0.15244477843892884</c:v>
                </c:pt>
                <c:pt idx="840">
                  <c:v>0.17001465054504139</c:v>
                </c:pt>
                <c:pt idx="841">
                  <c:v>0.18819541276112184</c:v>
                </c:pt>
                <c:pt idx="842">
                  <c:v>0.20685673943243549</c:v>
                </c:pt>
                <c:pt idx="843">
                  <c:v>0.22611859195319736</c:v>
                </c:pt>
                <c:pt idx="844">
                  <c:v>0.24602691620024433</c:v>
                </c:pt>
                <c:pt idx="845">
                  <c:v>0.26603201559891809</c:v>
                </c:pt>
                <c:pt idx="846">
                  <c:v>0.2857832770325312</c:v>
                </c:pt>
                <c:pt idx="847">
                  <c:v>0.30546841731850644</c:v>
                </c:pt>
                <c:pt idx="848">
                  <c:v>0.32572983873870814</c:v>
                </c:pt>
                <c:pt idx="849">
                  <c:v>0.34743327751777114</c:v>
                </c:pt>
                <c:pt idx="850">
                  <c:v>0.3708287529677316</c:v>
                </c:pt>
                <c:pt idx="851">
                  <c:v>0.39559083340101558</c:v>
                </c:pt>
                <c:pt idx="852">
                  <c:v>0.42090982548881672</c:v>
                </c:pt>
                <c:pt idx="853">
                  <c:v>0.44639518363528397</c:v>
                </c:pt>
                <c:pt idx="854">
                  <c:v>0.47196568446217224</c:v>
                </c:pt>
                <c:pt idx="855">
                  <c:v>0.49780284887429183</c:v>
                </c:pt>
                <c:pt idx="856">
                  <c:v>0.52390583046598493</c:v>
                </c:pt>
                <c:pt idx="857">
                  <c:v>0.55113306982331367</c:v>
                </c:pt>
                <c:pt idx="858">
                  <c:v>0.58095657090650921</c:v>
                </c:pt>
                <c:pt idx="859">
                  <c:v>0.6141684673569654</c:v>
                </c:pt>
                <c:pt idx="860">
                  <c:v>0.65032250482429843</c:v>
                </c:pt>
                <c:pt idx="861">
                  <c:v>0.68772446971207279</c:v>
                </c:pt>
                <c:pt idx="862">
                  <c:v>0.72446460350864927</c:v>
                </c:pt>
                <c:pt idx="863">
                  <c:v>0.75907319951782293</c:v>
                </c:pt>
                <c:pt idx="864">
                  <c:v>0.79208151363823975</c:v>
                </c:pt>
                <c:pt idx="865">
                  <c:v>0.82095282580654672</c:v>
                </c:pt>
                <c:pt idx="866">
                  <c:v>0.84248192792988852</c:v>
                </c:pt>
                <c:pt idx="867">
                  <c:v>0.85474410810644175</c:v>
                </c:pt>
                <c:pt idx="868">
                  <c:v>0.85957748212031371</c:v>
                </c:pt>
                <c:pt idx="869">
                  <c:v>0.85946857034848556</c:v>
                </c:pt>
                <c:pt idx="870">
                  <c:v>0.85129388368990644</c:v>
                </c:pt>
                <c:pt idx="871">
                  <c:v>0.83326172148362909</c:v>
                </c:pt>
                <c:pt idx="872">
                  <c:v>0.80696243125723155</c:v>
                </c:pt>
                <c:pt idx="873">
                  <c:v>0.77563430655756183</c:v>
                </c:pt>
                <c:pt idx="874">
                  <c:v>0.74211295480963257</c:v>
                </c:pt>
                <c:pt idx="875">
                  <c:v>0.70814919749323357</c:v>
                </c:pt>
                <c:pt idx="876">
                  <c:v>0.67410360164747229</c:v>
                </c:pt>
                <c:pt idx="877">
                  <c:v>0.63924254719453422</c:v>
                </c:pt>
                <c:pt idx="878">
                  <c:v>0.60241814600467292</c:v>
                </c:pt>
                <c:pt idx="879">
                  <c:v>0.56258599231686601</c:v>
                </c:pt>
                <c:pt idx="880">
                  <c:v>0.51899278736866405</c:v>
                </c:pt>
                <c:pt idx="881">
                  <c:v>0.47126402006810264</c:v>
                </c:pt>
                <c:pt idx="882">
                  <c:v>0.41988462844493668</c:v>
                </c:pt>
                <c:pt idx="883">
                  <c:v>0.36546399701507881</c:v>
                </c:pt>
                <c:pt idx="884">
                  <c:v>0.30824598415203697</c:v>
                </c:pt>
                <c:pt idx="885">
                  <c:v>0.24841791641478383</c:v>
                </c:pt>
                <c:pt idx="886">
                  <c:v>0.18630915960119643</c:v>
                </c:pt>
                <c:pt idx="887">
                  <c:v>0.12236285522035273</c:v>
                </c:pt>
                <c:pt idx="888">
                  <c:v>5.7086008950364142E-2</c:v>
                </c:pt>
                <c:pt idx="889">
                  <c:v>-9.0085171548244802E-3</c:v>
                </c:pt>
                <c:pt idx="890">
                  <c:v>-7.5220446537778207E-2</c:v>
                </c:pt>
                <c:pt idx="891">
                  <c:v>-0.1405984867958488</c:v>
                </c:pt>
                <c:pt idx="892">
                  <c:v>-0.20410964356256295</c:v>
                </c:pt>
                <c:pt idx="893">
                  <c:v>-0.26500099055072995</c:v>
                </c:pt>
                <c:pt idx="894">
                  <c:v>-0.3236157292009964</c:v>
                </c:pt>
                <c:pt idx="895">
                  <c:v>-0.37989214446324276</c:v>
                </c:pt>
                <c:pt idx="896">
                  <c:v>-0.43114476219780928</c:v>
                </c:pt>
                <c:pt idx="897">
                  <c:v>-0.47361239116181886</c:v>
                </c:pt>
                <c:pt idx="898">
                  <c:v>-0.50464342118804295</c:v>
                </c:pt>
                <c:pt idx="899">
                  <c:v>-0.52425117734415205</c:v>
                </c:pt>
                <c:pt idx="900">
                  <c:v>-0.53344151021369335</c:v>
                </c:pt>
                <c:pt idx="901">
                  <c:v>-0.53319064787863935</c:v>
                </c:pt>
                <c:pt idx="902">
                  <c:v>-0.5252614223303288</c:v>
                </c:pt>
                <c:pt idx="903">
                  <c:v>-0.51102360059932272</c:v>
                </c:pt>
                <c:pt idx="904">
                  <c:v>-0.48991703884413285</c:v>
                </c:pt>
                <c:pt idx="905">
                  <c:v>-0.46164590253392879</c:v>
                </c:pt>
                <c:pt idx="906">
                  <c:v>-0.43090993367404129</c:v>
                </c:pt>
                <c:pt idx="907">
                  <c:v>-0.40614354544785458</c:v>
                </c:pt>
                <c:pt idx="908">
                  <c:v>-0.39627076592375832</c:v>
                </c:pt>
                <c:pt idx="909">
                  <c:v>-0.40540602589160285</c:v>
                </c:pt>
                <c:pt idx="910">
                  <c:v>-0.42043167786275393</c:v>
                </c:pt>
                <c:pt idx="911">
                  <c:v>-0.41959346304388057</c:v>
                </c:pt>
                <c:pt idx="912">
                  <c:v>-0.39862441268733184</c:v>
                </c:pt>
                <c:pt idx="913">
                  <c:v>-0.36488162583686889</c:v>
                </c:pt>
                <c:pt idx="914">
                  <c:v>-0.32637519243494129</c:v>
                </c:pt>
                <c:pt idx="915">
                  <c:v>-0.29215659260677757</c:v>
                </c:pt>
                <c:pt idx="916">
                  <c:v>-0.26650526166026572</c:v>
                </c:pt>
                <c:pt idx="917">
                  <c:v>-0.24457756353618482</c:v>
                </c:pt>
                <c:pt idx="918">
                  <c:v>-0.22184894162147986</c:v>
                </c:pt>
                <c:pt idx="919">
                  <c:v>-0.198430854430688</c:v>
                </c:pt>
                <c:pt idx="920">
                  <c:v>-0.17611755520299735</c:v>
                </c:pt>
                <c:pt idx="921">
                  <c:v>-0.15648696689163938</c:v>
                </c:pt>
                <c:pt idx="922">
                  <c:v>-0.13999684055369382</c:v>
                </c:pt>
                <c:pt idx="923">
                  <c:v>-0.12650561511709851</c:v>
                </c:pt>
                <c:pt idx="924">
                  <c:v>-0.11572930993975604</c:v>
                </c:pt>
                <c:pt idx="925">
                  <c:v>-0.10608863212786647</c:v>
                </c:pt>
                <c:pt idx="926">
                  <c:v>-9.593096493284721E-2</c:v>
                </c:pt>
                <c:pt idx="927">
                  <c:v>-8.4859720444310602E-2</c:v>
                </c:pt>
                <c:pt idx="928">
                  <c:v>-7.271631329376714E-2</c:v>
                </c:pt>
                <c:pt idx="929">
                  <c:v>-5.9764513165014174E-2</c:v>
                </c:pt>
                <c:pt idx="930">
                  <c:v>-4.6862358268062967E-2</c:v>
                </c:pt>
                <c:pt idx="931">
                  <c:v>-3.5246596149418954E-2</c:v>
                </c:pt>
                <c:pt idx="932">
                  <c:v>-2.6042071641167078E-2</c:v>
                </c:pt>
                <c:pt idx="933">
                  <c:v>-1.926074271830179E-2</c:v>
                </c:pt>
                <c:pt idx="934">
                  <c:v>-1.4210821634529983E-2</c:v>
                </c:pt>
                <c:pt idx="935">
                  <c:v>-1.0234372087189469E-2</c:v>
                </c:pt>
                <c:pt idx="936">
                  <c:v>-6.7673522875890957E-3</c:v>
                </c:pt>
                <c:pt idx="937">
                  <c:v>-3.3126093592422828E-3</c:v>
                </c:pt>
                <c:pt idx="938">
                  <c:v>5.2221373743027537E-4</c:v>
                </c:pt>
                <c:pt idx="939">
                  <c:v>4.9847771370865445E-3</c:v>
                </c:pt>
                <c:pt idx="940">
                  <c:v>1.0314286376771521E-2</c:v>
                </c:pt>
                <c:pt idx="941">
                  <c:v>1.6379583689465585E-2</c:v>
                </c:pt>
                <c:pt idx="942">
                  <c:v>2.2934523528988629E-2</c:v>
                </c:pt>
                <c:pt idx="943">
                  <c:v>2.9787066293358533E-2</c:v>
                </c:pt>
                <c:pt idx="944">
                  <c:v>3.6760306650630903E-2</c:v>
                </c:pt>
                <c:pt idx="945">
                  <c:v>4.397753031381621E-2</c:v>
                </c:pt>
                <c:pt idx="946">
                  <c:v>5.1442507801865447E-2</c:v>
                </c:pt>
                <c:pt idx="947">
                  <c:v>5.9142514183314385E-2</c:v>
                </c:pt>
                <c:pt idx="948">
                  <c:v>6.7058305349176603E-2</c:v>
                </c:pt>
                <c:pt idx="949">
                  <c:v>7.5209412787225982E-2</c:v>
                </c:pt>
                <c:pt idx="950">
                  <c:v>8.3697006246187949E-2</c:v>
                </c:pt>
                <c:pt idx="951">
                  <c:v>9.2547693365625822E-2</c:v>
                </c:pt>
                <c:pt idx="952">
                  <c:v>0.10172950336885492</c:v>
                </c:pt>
                <c:pt idx="953">
                  <c:v>0.11144607772127996</c:v>
                </c:pt>
                <c:pt idx="954">
                  <c:v>0.12184757266964608</c:v>
                </c:pt>
                <c:pt idx="955">
                  <c:v>0.133193607683875</c:v>
                </c:pt>
                <c:pt idx="956">
                  <c:v>0.14572020219131321</c:v>
                </c:pt>
                <c:pt idx="957">
                  <c:v>0.15974959659548538</c:v>
                </c:pt>
                <c:pt idx="958">
                  <c:v>0.17527339383839871</c:v>
                </c:pt>
                <c:pt idx="959">
                  <c:v>0.19213857231282919</c:v>
                </c:pt>
                <c:pt idx="960">
                  <c:v>0.21011942623801264</c:v>
                </c:pt>
                <c:pt idx="961">
                  <c:v>0.22914745569756736</c:v>
                </c:pt>
                <c:pt idx="962">
                  <c:v>0.24919936151895952</c:v>
                </c:pt>
                <c:pt idx="963">
                  <c:v>0.27022402037820803</c:v>
                </c:pt>
                <c:pt idx="964">
                  <c:v>0.29152276984491293</c:v>
                </c:pt>
                <c:pt idx="965">
                  <c:v>0.31257065788736244</c:v>
                </c:pt>
                <c:pt idx="966">
                  <c:v>0.3335433299452068</c:v>
                </c:pt>
                <c:pt idx="967">
                  <c:v>0.35518157793212535</c:v>
                </c:pt>
                <c:pt idx="968">
                  <c:v>0.37809232774671331</c:v>
                </c:pt>
                <c:pt idx="969">
                  <c:v>0.40263729732485787</c:v>
                </c:pt>
                <c:pt idx="970">
                  <c:v>0.42878966255688628</c:v>
                </c:pt>
                <c:pt idx="971">
                  <c:v>0.45595860248121217</c:v>
                </c:pt>
                <c:pt idx="972">
                  <c:v>0.48350400345492034</c:v>
                </c:pt>
                <c:pt idx="973">
                  <c:v>0.51115008961617991</c:v>
                </c:pt>
                <c:pt idx="974">
                  <c:v>0.53863151259424313</c:v>
                </c:pt>
                <c:pt idx="975">
                  <c:v>0.56614602476184139</c:v>
                </c:pt>
                <c:pt idx="976">
                  <c:v>0.59505712243492404</c:v>
                </c:pt>
                <c:pt idx="977">
                  <c:v>0.62730730509359089</c:v>
                </c:pt>
                <c:pt idx="978">
                  <c:v>0.66287196889295841</c:v>
                </c:pt>
                <c:pt idx="979">
                  <c:v>0.69982542984174323</c:v>
                </c:pt>
                <c:pt idx="980">
                  <c:v>0.73638545498453767</c:v>
                </c:pt>
                <c:pt idx="981">
                  <c:v>0.77188572598141736</c:v>
                </c:pt>
                <c:pt idx="982">
                  <c:v>0.80705889079137472</c:v>
                </c:pt>
                <c:pt idx="983">
                  <c:v>0.84032658195776411</c:v>
                </c:pt>
                <c:pt idx="984">
                  <c:v>0.86662456339705396</c:v>
                </c:pt>
                <c:pt idx="985">
                  <c:v>0.88409575082945024</c:v>
                </c:pt>
                <c:pt idx="986">
                  <c:v>0.89256531751553114</c:v>
                </c:pt>
                <c:pt idx="987">
                  <c:v>0.89518083051041386</c:v>
                </c:pt>
                <c:pt idx="988">
                  <c:v>0.89261637958230344</c:v>
                </c:pt>
                <c:pt idx="989">
                  <c:v>0.88073311121491304</c:v>
                </c:pt>
                <c:pt idx="990">
                  <c:v>0.8583878241813736</c:v>
                </c:pt>
                <c:pt idx="991">
                  <c:v>0.82827257323474235</c:v>
                </c:pt>
                <c:pt idx="992">
                  <c:v>0.79411812946208882</c:v>
                </c:pt>
                <c:pt idx="993">
                  <c:v>0.75888918743544909</c:v>
                </c:pt>
                <c:pt idx="994">
                  <c:v>0.72470709639840136</c:v>
                </c:pt>
                <c:pt idx="995">
                  <c:v>0.69184531047912456</c:v>
                </c:pt>
                <c:pt idx="996">
                  <c:v>0.65888452034958533</c:v>
                </c:pt>
                <c:pt idx="997">
                  <c:v>0.62373550731046223</c:v>
                </c:pt>
                <c:pt idx="998">
                  <c:v>0.58441242530362492</c:v>
                </c:pt>
                <c:pt idx="999">
                  <c:v>0.53952442225091679</c:v>
                </c:pt>
                <c:pt idx="1000">
                  <c:v>0.48899644312827695</c:v>
                </c:pt>
                <c:pt idx="1001">
                  <c:v>0.43391207643889135</c:v>
                </c:pt>
                <c:pt idx="1002">
                  <c:v>0.37548098755843912</c:v>
                </c:pt>
                <c:pt idx="1003">
                  <c:v>0.31439849624938626</c:v>
                </c:pt>
                <c:pt idx="1004">
                  <c:v>0.25100149873856098</c:v>
                </c:pt>
                <c:pt idx="1005">
                  <c:v>0.18579416341607008</c:v>
                </c:pt>
                <c:pt idx="1006">
                  <c:v>0.1190832391102648</c:v>
                </c:pt>
                <c:pt idx="1007">
                  <c:v>5.1165901827074783E-2</c:v>
                </c:pt>
                <c:pt idx="1008">
                  <c:v>-1.7207821003392715E-2</c:v>
                </c:pt>
                <c:pt idx="1009">
                  <c:v>-8.5003932456999692E-2</c:v>
                </c:pt>
                <c:pt idx="1010">
                  <c:v>-0.15098272184797604</c:v>
                </c:pt>
                <c:pt idx="1011">
                  <c:v>-0.21380869876447231</c:v>
                </c:pt>
                <c:pt idx="1012">
                  <c:v>-0.27279156196103743</c:v>
                </c:pt>
                <c:pt idx="1013">
                  <c:v>-0.3277527282341019</c:v>
                </c:pt>
                <c:pt idx="1014">
                  <c:v>-0.37782785748169151</c:v>
                </c:pt>
                <c:pt idx="1015">
                  <c:v>-0.4212073701552867</c:v>
                </c:pt>
                <c:pt idx="1016">
                  <c:v>-0.45602267685122416</c:v>
                </c:pt>
                <c:pt idx="1017">
                  <c:v>-0.48111322470538037</c:v>
                </c:pt>
                <c:pt idx="1018">
                  <c:v>-0.49715663387289233</c:v>
                </c:pt>
                <c:pt idx="1019">
                  <c:v>-0.50604970996056675</c:v>
                </c:pt>
                <c:pt idx="1020">
                  <c:v>-0.50932734850865313</c:v>
                </c:pt>
                <c:pt idx="1021">
                  <c:v>-0.50687539814302107</c:v>
                </c:pt>
                <c:pt idx="1022">
                  <c:v>-0.49702978191127778</c:v>
                </c:pt>
                <c:pt idx="1023">
                  <c:v>-0.478629971103126</c:v>
                </c:pt>
                <c:pt idx="1024">
                  <c:v>-0.4535913956856451</c:v>
                </c:pt>
                <c:pt idx="1025">
                  <c:v>-0.42550420452830073</c:v>
                </c:pt>
                <c:pt idx="1026">
                  <c:v>-0.40026778864176038</c:v>
                </c:pt>
                <c:pt idx="1027">
                  <c:v>-0.38605395418921989</c:v>
                </c:pt>
                <c:pt idx="1028">
                  <c:v>-0.39135999345157507</c:v>
                </c:pt>
                <c:pt idx="1029">
                  <c:v>-0.41106646443626726</c:v>
                </c:pt>
                <c:pt idx="1030">
                  <c:v>-0.42018408631495008</c:v>
                </c:pt>
                <c:pt idx="1031">
                  <c:v>-0.41081663211547503</c:v>
                </c:pt>
                <c:pt idx="1032">
                  <c:v>-0.38239986735283432</c:v>
                </c:pt>
                <c:pt idx="1033">
                  <c:v>-0.3413072420187428</c:v>
                </c:pt>
                <c:pt idx="1034">
                  <c:v>-0.29864461092752953</c:v>
                </c:pt>
                <c:pt idx="1035">
                  <c:v>-0.26562319909712895</c:v>
                </c:pt>
                <c:pt idx="1036">
                  <c:v>-0.24274289467443955</c:v>
                </c:pt>
                <c:pt idx="1037">
                  <c:v>-0.22341265263385923</c:v>
                </c:pt>
                <c:pt idx="1038">
                  <c:v>-0.20394284546774682</c:v>
                </c:pt>
                <c:pt idx="1039">
                  <c:v>-0.18340963735940957</c:v>
                </c:pt>
                <c:pt idx="1040">
                  <c:v>-0.1617801305245658</c:v>
                </c:pt>
                <c:pt idx="1041">
                  <c:v>-0.14073972910746579</c:v>
                </c:pt>
                <c:pt idx="1042">
                  <c:v>-0.1236175086594008</c:v>
                </c:pt>
                <c:pt idx="1043">
                  <c:v>-0.11115006227023017</c:v>
                </c:pt>
                <c:pt idx="1044">
                  <c:v>-0.10075745719425186</c:v>
                </c:pt>
                <c:pt idx="1045">
                  <c:v>-8.9362857449307415E-2</c:v>
                </c:pt>
                <c:pt idx="1046">
                  <c:v>-7.623003108482404E-2</c:v>
                </c:pt>
                <c:pt idx="1047">
                  <c:v>-6.1809252320020353E-2</c:v>
                </c:pt>
                <c:pt idx="1048">
                  <c:v>-4.7255619587105405E-2</c:v>
                </c:pt>
                <c:pt idx="1049">
                  <c:v>-3.3692587271692734E-2</c:v>
                </c:pt>
                <c:pt idx="1050">
                  <c:v>-2.1908447389120608E-2</c:v>
                </c:pt>
                <c:pt idx="1051">
                  <c:v>-1.2364871925634777E-2</c:v>
                </c:pt>
                <c:pt idx="1052">
                  <c:v>-5.2968088696339483E-3</c:v>
                </c:pt>
                <c:pt idx="1053">
                  <c:v>-5.0977208863300927E-4</c:v>
                </c:pt>
                <c:pt idx="1054">
                  <c:v>2.9255985853686717E-3</c:v>
                </c:pt>
                <c:pt idx="1055">
                  <c:v>5.9691684026241115E-3</c:v>
                </c:pt>
                <c:pt idx="1056">
                  <c:v>9.2626233411935988E-3</c:v>
                </c:pt>
                <c:pt idx="1057">
                  <c:v>1.3282954803812849E-2</c:v>
                </c:pt>
                <c:pt idx="1058">
                  <c:v>1.8326485120664912E-2</c:v>
                </c:pt>
                <c:pt idx="1059">
                  <c:v>2.4321742623082232E-2</c:v>
                </c:pt>
                <c:pt idx="1060">
                  <c:v>3.0759021548044996E-2</c:v>
                </c:pt>
                <c:pt idx="1061">
                  <c:v>3.7136166592501518E-2</c:v>
                </c:pt>
                <c:pt idx="1062">
                  <c:v>4.3210626133244688E-2</c:v>
                </c:pt>
                <c:pt idx="1063">
                  <c:v>4.8999497000228813E-2</c:v>
                </c:pt>
                <c:pt idx="1064">
                  <c:v>5.4515554293746542E-2</c:v>
                </c:pt>
                <c:pt idx="1065">
                  <c:v>5.9963488568725416E-2</c:v>
                </c:pt>
                <c:pt idx="1066">
                  <c:v>6.5554307047842292E-2</c:v>
                </c:pt>
                <c:pt idx="1067">
                  <c:v>7.1549494256261614E-2</c:v>
                </c:pt>
                <c:pt idx="1068">
                  <c:v>7.7932432867057741E-2</c:v>
                </c:pt>
                <c:pt idx="1069">
                  <c:v>8.4706489057447612E-2</c:v>
                </c:pt>
                <c:pt idx="1070">
                  <c:v>9.1895490359659535E-2</c:v>
                </c:pt>
                <c:pt idx="1071">
                  <c:v>9.9721182662975916E-2</c:v>
                </c:pt>
                <c:pt idx="1072">
                  <c:v>0.10840792512559663</c:v>
                </c:pt>
                <c:pt idx="1073">
                  <c:v>0.11830348624677461</c:v>
                </c:pt>
                <c:pt idx="1074">
                  <c:v>0.12944186940724875</c:v>
                </c:pt>
                <c:pt idx="1075">
                  <c:v>0.14176522882523115</c:v>
                </c:pt>
                <c:pt idx="1076">
                  <c:v>0.15540381316108645</c:v>
                </c:pt>
                <c:pt idx="1077">
                  <c:v>0.17034329300288079</c:v>
                </c:pt>
                <c:pt idx="1078">
                  <c:v>0.18654458623700129</c:v>
                </c:pt>
                <c:pt idx="1079">
                  <c:v>0.20386774364925467</c:v>
                </c:pt>
                <c:pt idx="1080">
                  <c:v>0.22207326834920854</c:v>
                </c:pt>
                <c:pt idx="1081">
                  <c:v>0.24108328189103717</c:v>
                </c:pt>
                <c:pt idx="1082">
                  <c:v>0.26060825905671542</c:v>
                </c:pt>
                <c:pt idx="1083">
                  <c:v>0.27992991286140273</c:v>
                </c:pt>
                <c:pt idx="1084">
                  <c:v>0.29886485351651321</c:v>
                </c:pt>
                <c:pt idx="1085">
                  <c:v>0.31796199795087182</c:v>
                </c:pt>
                <c:pt idx="1086">
                  <c:v>0.33806241948524868</c:v>
                </c:pt>
                <c:pt idx="1087">
                  <c:v>0.35976720056091327</c:v>
                </c:pt>
                <c:pt idx="1088">
                  <c:v>0.38313699851372085</c:v>
                </c:pt>
                <c:pt idx="1089">
                  <c:v>0.40795522805947737</c:v>
                </c:pt>
                <c:pt idx="1090">
                  <c:v>0.43389556757341696</c:v>
                </c:pt>
                <c:pt idx="1091">
                  <c:v>0.4605811216407939</c:v>
                </c:pt>
                <c:pt idx="1092">
                  <c:v>0.4878775693743036</c:v>
                </c:pt>
                <c:pt idx="1093">
                  <c:v>0.51582167884017838</c:v>
                </c:pt>
                <c:pt idx="1094">
                  <c:v>0.54432546003303206</c:v>
                </c:pt>
                <c:pt idx="1095">
                  <c:v>0.57396567609036142</c:v>
                </c:pt>
                <c:pt idx="1096">
                  <c:v>0.60597988148278337</c:v>
                </c:pt>
                <c:pt idx="1097">
                  <c:v>0.64089022801462181</c:v>
                </c:pt>
                <c:pt idx="1098">
                  <c:v>0.67777201821010347</c:v>
                </c:pt>
                <c:pt idx="1099">
                  <c:v>0.71544028909100321</c:v>
                </c:pt>
                <c:pt idx="1100">
                  <c:v>0.75263923225261165</c:v>
                </c:pt>
                <c:pt idx="1101">
                  <c:v>0.78801820085531904</c:v>
                </c:pt>
                <c:pt idx="1102">
                  <c:v>0.81914798546835632</c:v>
                </c:pt>
                <c:pt idx="1103">
                  <c:v>0.84322046144509843</c:v>
                </c:pt>
                <c:pt idx="1104">
                  <c:v>0.86090860835197591</c:v>
                </c:pt>
                <c:pt idx="1105">
                  <c:v>0.87416825641037477</c:v>
                </c:pt>
                <c:pt idx="1106">
                  <c:v>0.88212309901815145</c:v>
                </c:pt>
                <c:pt idx="1107">
                  <c:v>0.88627683438779437</c:v>
                </c:pt>
                <c:pt idx="1108">
                  <c:v>0.88434741683543361</c:v>
                </c:pt>
                <c:pt idx="1109">
                  <c:v>0.8715641474822563</c:v>
                </c:pt>
                <c:pt idx="1110">
                  <c:v>0.84740934665088785</c:v>
                </c:pt>
                <c:pt idx="1111">
                  <c:v>0.814995568409983</c:v>
                </c:pt>
                <c:pt idx="1112">
                  <c:v>0.77841685630550883</c:v>
                </c:pt>
                <c:pt idx="1113">
                  <c:v>0.74075763965673114</c:v>
                </c:pt>
                <c:pt idx="1114">
                  <c:v>0.70399125120619943</c:v>
                </c:pt>
                <c:pt idx="1115">
                  <c:v>0.66873102225423853</c:v>
                </c:pt>
                <c:pt idx="1116">
                  <c:v>0.63421871149550657</c:v>
                </c:pt>
                <c:pt idx="1117">
                  <c:v>0.59879954775860145</c:v>
                </c:pt>
                <c:pt idx="1118">
                  <c:v>0.56044933919591089</c:v>
                </c:pt>
                <c:pt idx="1119">
                  <c:v>0.51741756815769735</c:v>
                </c:pt>
                <c:pt idx="1120">
                  <c:v>0.46907297043690693</c:v>
                </c:pt>
                <c:pt idx="1121">
                  <c:v>0.41652132037209361</c:v>
                </c:pt>
                <c:pt idx="1122">
                  <c:v>0.36114926508152417</c:v>
                </c:pt>
                <c:pt idx="1123">
                  <c:v>0.30380125210392034</c:v>
                </c:pt>
                <c:pt idx="1124">
                  <c:v>0.24482812510930513</c:v>
                </c:pt>
                <c:pt idx="1125">
                  <c:v>0.18425732426435898</c:v>
                </c:pt>
                <c:pt idx="1126">
                  <c:v>0.12206969087302777</c:v>
                </c:pt>
                <c:pt idx="1127">
                  <c:v>5.8484441021965705E-2</c:v>
                </c:pt>
                <c:pt idx="1128">
                  <c:v>-5.9840422591551645E-3</c:v>
                </c:pt>
                <c:pt idx="1129">
                  <c:v>-7.0585449370406339E-2</c:v>
                </c:pt>
                <c:pt idx="1130">
                  <c:v>-0.13425942974268557</c:v>
                </c:pt>
                <c:pt idx="1131">
                  <c:v>-0.19625550689974824</c:v>
                </c:pt>
                <c:pt idx="1132">
                  <c:v>-0.25624085357516202</c:v>
                </c:pt>
                <c:pt idx="1133">
                  <c:v>-0.31404521699497845</c:v>
                </c:pt>
                <c:pt idx="1134">
                  <c:v>-0.36889730475616267</c:v>
                </c:pt>
                <c:pt idx="1135">
                  <c:v>-0.41870764759124846</c:v>
                </c:pt>
                <c:pt idx="1136">
                  <c:v>-0.4611542119962716</c:v>
                </c:pt>
                <c:pt idx="1137">
                  <c:v>-0.49470031126873826</c:v>
                </c:pt>
                <c:pt idx="1138">
                  <c:v>-0.51909232722544552</c:v>
                </c:pt>
                <c:pt idx="1139">
                  <c:v>-0.5346435215869132</c:v>
                </c:pt>
                <c:pt idx="1140">
                  <c:v>-0.54139455359392608</c:v>
                </c:pt>
                <c:pt idx="1141">
                  <c:v>-0.53931651171066786</c:v>
                </c:pt>
                <c:pt idx="1142">
                  <c:v>-0.52937161301064839</c:v>
                </c:pt>
                <c:pt idx="1143">
                  <c:v>-0.51254889025498085</c:v>
                </c:pt>
                <c:pt idx="1144">
                  <c:v>-0.48991379273023816</c:v>
                </c:pt>
                <c:pt idx="1145">
                  <c:v>-0.4634089514095121</c:v>
                </c:pt>
                <c:pt idx="1146">
                  <c:v>-0.43675425515692923</c:v>
                </c:pt>
                <c:pt idx="1147">
                  <c:v>-0.41555380573218087</c:v>
                </c:pt>
                <c:pt idx="1148">
                  <c:v>-0.40618010261065474</c:v>
                </c:pt>
                <c:pt idx="1149">
                  <c:v>-0.41370178436473354</c:v>
                </c:pt>
                <c:pt idx="1150">
                  <c:v>-0.42956396675827524</c:v>
                </c:pt>
                <c:pt idx="1151">
                  <c:v>-0.43348693989614162</c:v>
                </c:pt>
                <c:pt idx="1152">
                  <c:v>-0.41749301790016879</c:v>
                </c:pt>
                <c:pt idx="1153">
                  <c:v>-0.38733450298335287</c:v>
                </c:pt>
                <c:pt idx="1154">
                  <c:v>-0.34972294621045302</c:v>
                </c:pt>
                <c:pt idx="1155">
                  <c:v>-0.31439769270995049</c:v>
                </c:pt>
                <c:pt idx="1156">
                  <c:v>-0.28893436432472469</c:v>
                </c:pt>
                <c:pt idx="1157">
                  <c:v>-0.27090074768431183</c:v>
                </c:pt>
                <c:pt idx="1158">
                  <c:v>-0.2537430147642073</c:v>
                </c:pt>
                <c:pt idx="1159">
                  <c:v>-0.23472497861940492</c:v>
                </c:pt>
                <c:pt idx="1160">
                  <c:v>-0.21401229986128589</c:v>
                </c:pt>
                <c:pt idx="1161">
                  <c:v>-0.19272271054654611</c:v>
                </c:pt>
                <c:pt idx="1162">
                  <c:v>-0.17233565703787412</c:v>
                </c:pt>
                <c:pt idx="1163">
                  <c:v>-0.1543739986569368</c:v>
                </c:pt>
                <c:pt idx="1164">
                  <c:v>-0.13943722858766106</c:v>
                </c:pt>
                <c:pt idx="1165">
                  <c:v>-0.12668538345440131</c:v>
                </c:pt>
                <c:pt idx="1166">
                  <c:v>-0.11400969687826559</c:v>
                </c:pt>
                <c:pt idx="1167">
                  <c:v>-9.9563763693452628E-2</c:v>
                </c:pt>
                <c:pt idx="1168">
                  <c:v>-8.3859527693953648E-2</c:v>
                </c:pt>
                <c:pt idx="1169">
                  <c:v>-6.837479778524079E-2</c:v>
                </c:pt>
                <c:pt idx="1170">
                  <c:v>-5.4268505582636559E-2</c:v>
                </c:pt>
                <c:pt idx="1171">
                  <c:v>-4.1887458560684057E-2</c:v>
                </c:pt>
                <c:pt idx="1172">
                  <c:v>-3.1212567759705726E-2</c:v>
                </c:pt>
                <c:pt idx="1173">
                  <c:v>-2.2209712087485692E-2</c:v>
                </c:pt>
                <c:pt idx="1174">
                  <c:v>-1.4847584201932192E-2</c:v>
                </c:pt>
                <c:pt idx="1175">
                  <c:v>-8.6822910247106051E-3</c:v>
                </c:pt>
                <c:pt idx="1176">
                  <c:v>-3.0122909255784775E-3</c:v>
                </c:pt>
                <c:pt idx="1177">
                  <c:v>2.7150258169304897E-3</c:v>
                </c:pt>
                <c:pt idx="1178">
                  <c:v>8.9154857938225484E-3</c:v>
                </c:pt>
                <c:pt idx="1179">
                  <c:v>1.5648789595847382E-2</c:v>
                </c:pt>
                <c:pt idx="1180">
                  <c:v>2.2709614214518236E-2</c:v>
                </c:pt>
                <c:pt idx="1181">
                  <c:v>2.970636327282104E-2</c:v>
                </c:pt>
                <c:pt idx="1182">
                  <c:v>3.6325548110094794E-2</c:v>
                </c:pt>
                <c:pt idx="1183">
                  <c:v>4.2464169088445192E-2</c:v>
                </c:pt>
                <c:pt idx="1184">
                  <c:v>4.8187933756690171E-2</c:v>
                </c:pt>
                <c:pt idx="1185">
                  <c:v>5.3758826011691158E-2</c:v>
                </c:pt>
                <c:pt idx="1186">
                  <c:v>5.9205080031732249E-2</c:v>
                </c:pt>
                <c:pt idx="1187">
                  <c:v>6.4701723649819243E-2</c:v>
                </c:pt>
                <c:pt idx="1188">
                  <c:v>7.0310884816009611E-2</c:v>
                </c:pt>
                <c:pt idx="1189">
                  <c:v>7.617629358259223E-2</c:v>
                </c:pt>
                <c:pt idx="1190">
                  <c:v>8.2360133274387681E-2</c:v>
                </c:pt>
                <c:pt idx="1191">
                  <c:v>8.892765141623668E-2</c:v>
                </c:pt>
                <c:pt idx="1192">
                  <c:v>9.5765071886166536E-2</c:v>
                </c:pt>
                <c:pt idx="1193">
                  <c:v>0.1028963238512319</c:v>
                </c:pt>
                <c:pt idx="1194">
                  <c:v>0.1105079090286353</c:v>
                </c:pt>
                <c:pt idx="1195">
                  <c:v>0.11879407997170913</c:v>
                </c:pt>
                <c:pt idx="1196">
                  <c:v>0.12804756301117021</c:v>
                </c:pt>
                <c:pt idx="1197">
                  <c:v>0.1385175809508476</c:v>
                </c:pt>
                <c:pt idx="1198">
                  <c:v>0.15012720677800512</c:v>
                </c:pt>
                <c:pt idx="1199">
                  <c:v>0.16271537030226801</c:v>
                </c:pt>
                <c:pt idx="1200">
                  <c:v>0.17620817748794521</c:v>
                </c:pt>
                <c:pt idx="1201">
                  <c:v>0.19058822597289871</c:v>
                </c:pt>
                <c:pt idx="1202">
                  <c:v>0.20595611266100017</c:v>
                </c:pt>
                <c:pt idx="1203">
                  <c:v>0.22242822470062285</c:v>
                </c:pt>
                <c:pt idx="1204">
                  <c:v>0.24004881921852866</c:v>
                </c:pt>
                <c:pt idx="1205">
                  <c:v>0.25879067682407059</c:v>
                </c:pt>
                <c:pt idx="1206">
                  <c:v>0.27834981118770691</c:v>
                </c:pt>
                <c:pt idx="1207">
                  <c:v>0.29806297577401364</c:v>
                </c:pt>
                <c:pt idx="1208">
                  <c:v>0.31768340142460572</c:v>
                </c:pt>
                <c:pt idx="1209">
                  <c:v>0.33762166203275334</c:v>
                </c:pt>
                <c:pt idx="1210">
                  <c:v>0.35838717404168624</c:v>
                </c:pt>
                <c:pt idx="1211">
                  <c:v>0.38038196121273365</c:v>
                </c:pt>
                <c:pt idx="1212">
                  <c:v>0.40368277900605837</c:v>
                </c:pt>
                <c:pt idx="1213">
                  <c:v>0.42803574676784406</c:v>
                </c:pt>
                <c:pt idx="1214">
                  <c:v>0.45303954992894468</c:v>
                </c:pt>
                <c:pt idx="1215">
                  <c:v>0.47837079533981619</c:v>
                </c:pt>
                <c:pt idx="1216">
                  <c:v>0.50407235633787373</c:v>
                </c:pt>
                <c:pt idx="1217">
                  <c:v>0.52994176125426362</c:v>
                </c:pt>
                <c:pt idx="1218">
                  <c:v>0.55550915818167246</c:v>
                </c:pt>
                <c:pt idx="1219">
                  <c:v>0.5810979018921798</c:v>
                </c:pt>
                <c:pt idx="1220">
                  <c:v>0.60851564010012493</c:v>
                </c:pt>
                <c:pt idx="1221">
                  <c:v>0.63958570249668456</c:v>
                </c:pt>
                <c:pt idx="1222">
                  <c:v>0.67395746708854232</c:v>
                </c:pt>
                <c:pt idx="1223">
                  <c:v>0.71010367577793554</c:v>
                </c:pt>
                <c:pt idx="1224">
                  <c:v>0.74661486204221605</c:v>
                </c:pt>
                <c:pt idx="1225">
                  <c:v>0.78198030530482798</c:v>
                </c:pt>
                <c:pt idx="1226">
                  <c:v>0.81494860248464429</c:v>
                </c:pt>
                <c:pt idx="1227">
                  <c:v>0.8431442155685055</c:v>
                </c:pt>
                <c:pt idx="1228">
                  <c:v>0.86495644468183186</c:v>
                </c:pt>
                <c:pt idx="1229">
                  <c:v>0.87952860430411572</c:v>
                </c:pt>
                <c:pt idx="1230">
                  <c:v>0.88691351124958562</c:v>
                </c:pt>
                <c:pt idx="1231">
                  <c:v>0.88994062075615088</c:v>
                </c:pt>
                <c:pt idx="1232">
                  <c:v>0.88886099602805524</c:v>
                </c:pt>
                <c:pt idx="1233">
                  <c:v>0.87898520438645344</c:v>
                </c:pt>
                <c:pt idx="1234">
                  <c:v>0.85927325931118004</c:v>
                </c:pt>
                <c:pt idx="1235">
                  <c:v>0.83266531949586775</c:v>
                </c:pt>
                <c:pt idx="1236">
                  <c:v>0.80263244823465241</c:v>
                </c:pt>
                <c:pt idx="1237">
                  <c:v>0.77151917172404749</c:v>
                </c:pt>
                <c:pt idx="1238">
                  <c:v>0.74128276857192843</c:v>
                </c:pt>
                <c:pt idx="1239">
                  <c:v>0.71289958174087731</c:v>
                </c:pt>
                <c:pt idx="1240">
                  <c:v>0.68560870341956226</c:v>
                </c:pt>
                <c:pt idx="1241">
                  <c:v>0.65739429052671883</c:v>
                </c:pt>
                <c:pt idx="1242">
                  <c:v>0.6259231742796787</c:v>
                </c:pt>
                <c:pt idx="1243">
                  <c:v>0.58918314311001885</c:v>
                </c:pt>
                <c:pt idx="1244">
                  <c:v>0.54659726558842159</c:v>
                </c:pt>
                <c:pt idx="1245">
                  <c:v>0.49894545222058861</c:v>
                </c:pt>
                <c:pt idx="1246">
                  <c:v>0.44742787023291186</c:v>
                </c:pt>
                <c:pt idx="1247">
                  <c:v>0.39312742312590843</c:v>
                </c:pt>
                <c:pt idx="1248">
                  <c:v>0.33697070109335769</c:v>
                </c:pt>
                <c:pt idx="1249">
                  <c:v>0.27963171481004545</c:v>
                </c:pt>
                <c:pt idx="1250">
                  <c:v>0.22166129991992112</c:v>
                </c:pt>
                <c:pt idx="1251">
                  <c:v>0.16329631790011778</c:v>
                </c:pt>
                <c:pt idx="1252">
                  <c:v>0.10466539838903155</c:v>
                </c:pt>
                <c:pt idx="1253">
                  <c:v>4.5945646856991429E-2</c:v>
                </c:pt>
                <c:pt idx="1254">
                  <c:v>-1.2665472961163049E-2</c:v>
                </c:pt>
                <c:pt idx="1255">
                  <c:v>-7.0552941184612944E-2</c:v>
                </c:pt>
                <c:pt idx="1256">
                  <c:v>-0.12720700231808588</c:v>
                </c:pt>
                <c:pt idx="1257">
                  <c:v>-0.18234325183821806</c:v>
                </c:pt>
                <c:pt idx="1258">
                  <c:v>-0.2355559040941971</c:v>
                </c:pt>
                <c:pt idx="1259">
                  <c:v>-0.28609511160896306</c:v>
                </c:pt>
                <c:pt idx="1260">
                  <c:v>-0.33307226310238713</c:v>
                </c:pt>
                <c:pt idx="1261">
                  <c:v>-0.37626624240592033</c:v>
                </c:pt>
                <c:pt idx="1262">
                  <c:v>-0.41614838747013572</c:v>
                </c:pt>
                <c:pt idx="1263">
                  <c:v>-0.45323207858806558</c:v>
                </c:pt>
                <c:pt idx="1264">
                  <c:v>-0.48668913847945439</c:v>
                </c:pt>
                <c:pt idx="1265">
                  <c:v>-0.51444341377012881</c:v>
                </c:pt>
                <c:pt idx="1266">
                  <c:v>-0.5348939132083127</c:v>
                </c:pt>
                <c:pt idx="1267">
                  <c:v>-0.54743676895958759</c:v>
                </c:pt>
                <c:pt idx="1268">
                  <c:v>-0.55214391446834876</c:v>
                </c:pt>
                <c:pt idx="1269">
                  <c:v>-0.54952431061977425</c:v>
                </c:pt>
                <c:pt idx="1270">
                  <c:v>-0.54044211964730049</c:v>
                </c:pt>
                <c:pt idx="1271">
                  <c:v>-0.52633540906193232</c:v>
                </c:pt>
                <c:pt idx="1272">
                  <c:v>-0.5096114592057901</c:v>
                </c:pt>
                <c:pt idx="1273">
                  <c:v>-0.49259656947284169</c:v>
                </c:pt>
                <c:pt idx="1274">
                  <c:v>-0.47703642458096268</c:v>
                </c:pt>
                <c:pt idx="1275">
                  <c:v>-0.46497381894267431</c:v>
                </c:pt>
                <c:pt idx="1276">
                  <c:v>-0.45977715461961532</c:v>
                </c:pt>
                <c:pt idx="1277">
                  <c:v>-0.46628825843484656</c:v>
                </c:pt>
                <c:pt idx="1278">
                  <c:v>-0.48455934960885766</c:v>
                </c:pt>
                <c:pt idx="1279">
                  <c:v>-0.50084951242577158</c:v>
                </c:pt>
                <c:pt idx="1280">
                  <c:v>-0.49860162288936655</c:v>
                </c:pt>
                <c:pt idx="1281">
                  <c:v>-0.47734169511993291</c:v>
                </c:pt>
                <c:pt idx="1282">
                  <c:v>-0.44566528047698578</c:v>
                </c:pt>
                <c:pt idx="1283">
                  <c:v>-0.41154204433250741</c:v>
                </c:pt>
                <c:pt idx="1284">
                  <c:v>-0.38047363104597381</c:v>
                </c:pt>
                <c:pt idx="1285">
                  <c:v>-0.35458714276271014</c:v>
                </c:pt>
                <c:pt idx="1286">
                  <c:v>-0.33292807736439051</c:v>
                </c:pt>
                <c:pt idx="1287">
                  <c:v>-0.31303322232343156</c:v>
                </c:pt>
                <c:pt idx="1288">
                  <c:v>-0.29328302411365148</c:v>
                </c:pt>
                <c:pt idx="1289">
                  <c:v>-0.27365395188593811</c:v>
                </c:pt>
                <c:pt idx="1290">
                  <c:v>-0.25693269494767124</c:v>
                </c:pt>
                <c:pt idx="1291">
                  <c:v>-0.2463203911090458</c:v>
                </c:pt>
                <c:pt idx="1292">
                  <c:v>-0.24202225021324694</c:v>
                </c:pt>
                <c:pt idx="1293">
                  <c:v>-0.2415037970543259</c:v>
                </c:pt>
                <c:pt idx="1294">
                  <c:v>-0.24170827047406976</c:v>
                </c:pt>
                <c:pt idx="1295">
                  <c:v>-0.2407157513835616</c:v>
                </c:pt>
                <c:pt idx="1296">
                  <c:v>-0.23781619254711786</c:v>
                </c:pt>
                <c:pt idx="1297">
                  <c:v>-0.23269483886426623</c:v>
                </c:pt>
                <c:pt idx="1298">
                  <c:v>-0.2254763707805523</c:v>
                </c:pt>
                <c:pt idx="1299">
                  <c:v>-0.21670304747488089</c:v>
                </c:pt>
                <c:pt idx="1300">
                  <c:v>-0.20742280343418598</c:v>
                </c:pt>
                <c:pt idx="1301">
                  <c:v>-0.19891069346044171</c:v>
                </c:pt>
                <c:pt idx="1302">
                  <c:v>-0.19202387683320116</c:v>
                </c:pt>
                <c:pt idx="1303">
                  <c:v>-0.18683005295329319</c:v>
                </c:pt>
                <c:pt idx="1304">
                  <c:v>-0.18320829007601824</c:v>
                </c:pt>
                <c:pt idx="1305">
                  <c:v>-0.18091884541870606</c:v>
                </c:pt>
                <c:pt idx="1306">
                  <c:v>-0.1795794736071929</c:v>
                </c:pt>
                <c:pt idx="1307">
                  <c:v>-0.17886731797698258</c:v>
                </c:pt>
                <c:pt idx="1308">
                  <c:v>-0.17835857791647736</c:v>
                </c:pt>
                <c:pt idx="1309">
                  <c:v>-0.17759357918731214</c:v>
                </c:pt>
                <c:pt idx="1310">
                  <c:v>-0.17630540428459457</c:v>
                </c:pt>
                <c:pt idx="1311">
                  <c:v>-0.17438952816805731</c:v>
                </c:pt>
                <c:pt idx="1312">
                  <c:v>-0.17181757958951407</c:v>
                </c:pt>
                <c:pt idx="1313">
                  <c:v>-0.16870465657127476</c:v>
                </c:pt>
                <c:pt idx="1314">
                  <c:v>-0.16524282237577467</c:v>
                </c:pt>
                <c:pt idx="1315">
                  <c:v>-0.16168898650296781</c:v>
                </c:pt>
                <c:pt idx="1316">
                  <c:v>-0.15828813658879734</c:v>
                </c:pt>
                <c:pt idx="1317">
                  <c:v>-0.15517944054241078</c:v>
                </c:pt>
                <c:pt idx="1318">
                  <c:v>-0.15240415688456729</c:v>
                </c:pt>
                <c:pt idx="1319">
                  <c:v>-0.15000380795380061</c:v>
                </c:pt>
                <c:pt idx="1320">
                  <c:v>-0.1477960824566445</c:v>
                </c:pt>
                <c:pt idx="1321">
                  <c:v>-0.14561938786956555</c:v>
                </c:pt>
                <c:pt idx="1322">
                  <c:v>-0.14318936683982936</c:v>
                </c:pt>
                <c:pt idx="1323">
                  <c:v>-0.14027879604528515</c:v>
                </c:pt>
                <c:pt idx="1324">
                  <c:v>-0.13676160799945414</c:v>
                </c:pt>
                <c:pt idx="1325">
                  <c:v>-0.13266092797458062</c:v>
                </c:pt>
                <c:pt idx="1326">
                  <c:v>-0.12797726859550473</c:v>
                </c:pt>
                <c:pt idx="1327">
                  <c:v>-0.12286203152562497</c:v>
                </c:pt>
                <c:pt idx="1328">
                  <c:v>-0.11743398420523096</c:v>
                </c:pt>
                <c:pt idx="1329">
                  <c:v>-0.11181069904198997</c:v>
                </c:pt>
                <c:pt idx="1330">
                  <c:v>-0.1060561230459247</c:v>
                </c:pt>
                <c:pt idx="1331">
                  <c:v>-0.10028545182917169</c:v>
                </c:pt>
                <c:pt idx="1332">
                  <c:v>-9.4548702055571782E-2</c:v>
                </c:pt>
                <c:pt idx="1333">
                  <c:v>-8.9001382868180295E-2</c:v>
                </c:pt>
                <c:pt idx="1334">
                  <c:v>-8.3674149191076894E-2</c:v>
                </c:pt>
                <c:pt idx="1335">
                  <c:v>-7.8606931377141434E-2</c:v>
                </c:pt>
                <c:pt idx="1336">
                  <c:v>-7.3806474606258707E-2</c:v>
                </c:pt>
                <c:pt idx="1337">
                  <c:v>-6.9272878563218107E-2</c:v>
                </c:pt>
                <c:pt idx="1338">
                  <c:v>-6.5061096458993856E-2</c:v>
                </c:pt>
                <c:pt idx="1339">
                  <c:v>-6.1185478945721891E-2</c:v>
                </c:pt>
                <c:pt idx="1340">
                  <c:v>-5.7534255544806803E-2</c:v>
                </c:pt>
                <c:pt idx="1341">
                  <c:v>-5.4135360874015909E-2</c:v>
                </c:pt>
                <c:pt idx="1342">
                  <c:v>-5.1015771146948455E-2</c:v>
                </c:pt>
                <c:pt idx="1343">
                  <c:v>-4.8113469006734341E-2</c:v>
                </c:pt>
                <c:pt idx="1344">
                  <c:v>-4.5229170713458444E-2</c:v>
                </c:pt>
                <c:pt idx="1345">
                  <c:v>-4.2311445306107406E-2</c:v>
                </c:pt>
                <c:pt idx="1346">
                  <c:v>-3.92826114371672E-2</c:v>
                </c:pt>
                <c:pt idx="1347">
                  <c:v>-3.601591099966249E-2</c:v>
                </c:pt>
                <c:pt idx="1348">
                  <c:v>-3.2551722275837636E-2</c:v>
                </c:pt>
                <c:pt idx="1349">
                  <c:v>-2.8967242295310232E-2</c:v>
                </c:pt>
                <c:pt idx="1350">
                  <c:v>-2.5403678129261635E-2</c:v>
                </c:pt>
                <c:pt idx="1351">
                  <c:v>-2.2043638106287795E-2</c:v>
                </c:pt>
                <c:pt idx="1352">
                  <c:v>-1.9002463393658575E-2</c:v>
                </c:pt>
                <c:pt idx="1353">
                  <c:v>-1.6222087922220116E-2</c:v>
                </c:pt>
                <c:pt idx="1354">
                  <c:v>-1.3678358562667831E-2</c:v>
                </c:pt>
                <c:pt idx="1355">
                  <c:v>-1.1362139051862764E-2</c:v>
                </c:pt>
                <c:pt idx="1356">
                  <c:v>-9.320810068443576E-3</c:v>
                </c:pt>
                <c:pt idx="1357">
                  <c:v>-7.5505828293387298E-3</c:v>
                </c:pt>
                <c:pt idx="1358">
                  <c:v>-6.0708732325188246E-3</c:v>
                </c:pt>
                <c:pt idx="1359">
                  <c:v>-4.8766936497946257E-3</c:v>
                </c:pt>
                <c:pt idx="1360">
                  <c:v>-3.915251101251984E-3</c:v>
                </c:pt>
                <c:pt idx="1361">
                  <c:v>-3.1314905528841107E-3</c:v>
                </c:pt>
                <c:pt idx="1362">
                  <c:v>-2.4666720716760293E-3</c:v>
                </c:pt>
                <c:pt idx="1363">
                  <c:v>-1.8693504414319211E-3</c:v>
                </c:pt>
                <c:pt idx="1364">
                  <c:v>-1.3413444476205192E-3</c:v>
                </c:pt>
                <c:pt idx="1365">
                  <c:v>-9.2947801758460399E-4</c:v>
                </c:pt>
                <c:pt idx="1366">
                  <c:v>-6.7265864503602332E-4</c:v>
                </c:pt>
                <c:pt idx="1367">
                  <c:v>-5.7272173496932845E-4</c:v>
                </c:pt>
                <c:pt idx="1368">
                  <c:v>-7.1648962970137335E-4</c:v>
                </c:pt>
                <c:pt idx="1369">
                  <c:v>-1.0497203636704242E-3</c:v>
                </c:pt>
                <c:pt idx="1370">
                  <c:v>-1.5428726160241998E-3</c:v>
                </c:pt>
                <c:pt idx="1371">
                  <c:v>-2.2290998386206629E-3</c:v>
                </c:pt>
                <c:pt idx="1372">
                  <c:v>-3.0576960258314454E-3</c:v>
                </c:pt>
                <c:pt idx="1373">
                  <c:v>-3.863501799124864E-3</c:v>
                </c:pt>
                <c:pt idx="1374">
                  <c:v>-4.5532099573774524E-3</c:v>
                </c:pt>
                <c:pt idx="1375">
                  <c:v>-5.0793450938588051E-3</c:v>
                </c:pt>
                <c:pt idx="1376">
                  <c:v>-5.4258307303014421E-3</c:v>
                </c:pt>
                <c:pt idx="1377">
                  <c:v>-5.6081717316325613E-3</c:v>
                </c:pt>
                <c:pt idx="1378">
                  <c:v>-5.5869823646201005E-3</c:v>
                </c:pt>
                <c:pt idx="1379">
                  <c:v>-5.4433339039789246E-3</c:v>
                </c:pt>
                <c:pt idx="1380">
                  <c:v>-5.249480280671277E-3</c:v>
                </c:pt>
                <c:pt idx="1381">
                  <c:v>-4.9961943285229829E-3</c:v>
                </c:pt>
                <c:pt idx="1382">
                  <c:v>-4.7526745886265305E-3</c:v>
                </c:pt>
                <c:pt idx="1383">
                  <c:v>-4.5531149686573978E-3</c:v>
                </c:pt>
                <c:pt idx="1384">
                  <c:v>-4.3783134517253845E-3</c:v>
                </c:pt>
                <c:pt idx="1385">
                  <c:v>-4.2745929487966279E-3</c:v>
                </c:pt>
                <c:pt idx="1386">
                  <c:v>-4.2320338170041012E-3</c:v>
                </c:pt>
                <c:pt idx="1387">
                  <c:v>-4.137965878290681E-3</c:v>
                </c:pt>
                <c:pt idx="1388">
                  <c:v>-4.0115558303105998E-3</c:v>
                </c:pt>
                <c:pt idx="1389">
                  <c:v>-3.8613938721065834E-3</c:v>
                </c:pt>
                <c:pt idx="1390">
                  <c:v>-3.6832590399279094E-3</c:v>
                </c:pt>
                <c:pt idx="1391">
                  <c:v>-3.3929756766182644E-3</c:v>
                </c:pt>
                <c:pt idx="1392">
                  <c:v>-3.0026286925268573E-3</c:v>
                </c:pt>
                <c:pt idx="1393">
                  <c:v>-2.5829435220815593E-3</c:v>
                </c:pt>
                <c:pt idx="1394">
                  <c:v>-2.1286480809431206E-3</c:v>
                </c:pt>
                <c:pt idx="1395">
                  <c:v>-1.7193396264382644E-3</c:v>
                </c:pt>
                <c:pt idx="1396">
                  <c:v>-1.402412566580596E-3</c:v>
                </c:pt>
                <c:pt idx="1397">
                  <c:v>-1.2031958439167867E-3</c:v>
                </c:pt>
                <c:pt idx="1398">
                  <c:v>-1.1387482292639776E-3</c:v>
                </c:pt>
                <c:pt idx="1399">
                  <c:v>-1.1441813835614423E-3</c:v>
                </c:pt>
                <c:pt idx="1400">
                  <c:v>-1.2304168710455649E-3</c:v>
                </c:pt>
                <c:pt idx="1401">
                  <c:v>-1.3155552678111647E-3</c:v>
                </c:pt>
                <c:pt idx="1402">
                  <c:v>-1.3792956926823676E-3</c:v>
                </c:pt>
                <c:pt idx="1403">
                  <c:v>-1.4664424533620533E-3</c:v>
                </c:pt>
                <c:pt idx="1404">
                  <c:v>-1.6230827694712487E-3</c:v>
                </c:pt>
                <c:pt idx="1405">
                  <c:v>-1.8409898817659703E-3</c:v>
                </c:pt>
                <c:pt idx="1406">
                  <c:v>-2.1106418754012575E-3</c:v>
                </c:pt>
                <c:pt idx="1407">
                  <c:v>-2.3969603989872678E-3</c:v>
                </c:pt>
                <c:pt idx="1408">
                  <c:v>-2.6740770331970167E-3</c:v>
                </c:pt>
                <c:pt idx="1409">
                  <c:v>-2.9371182103952922E-3</c:v>
                </c:pt>
                <c:pt idx="1410">
                  <c:v>-3.1516334683341796E-3</c:v>
                </c:pt>
                <c:pt idx="1411">
                  <c:v>-3.3620283272317603E-3</c:v>
                </c:pt>
                <c:pt idx="1412">
                  <c:v>-3.6121240934956179E-3</c:v>
                </c:pt>
                <c:pt idx="1413">
                  <c:v>-3.8434831315973172E-3</c:v>
                </c:pt>
                <c:pt idx="1414">
                  <c:v>-4.0876804557430863E-3</c:v>
                </c:pt>
                <c:pt idx="1415">
                  <c:v>-4.3088113911366752E-3</c:v>
                </c:pt>
                <c:pt idx="1416">
                  <c:v>-4.5113755786732167E-3</c:v>
                </c:pt>
                <c:pt idx="1417">
                  <c:v>-4.6681394135115965E-3</c:v>
                </c:pt>
                <c:pt idx="1418">
                  <c:v>-4.8000344863348438E-3</c:v>
                </c:pt>
                <c:pt idx="1419">
                  <c:v>-4.9140333131755462E-3</c:v>
                </c:pt>
                <c:pt idx="1420">
                  <c:v>-5.0508908024269449E-3</c:v>
                </c:pt>
                <c:pt idx="1421">
                  <c:v>-5.1966495167103787E-3</c:v>
                </c:pt>
                <c:pt idx="1422">
                  <c:v>-5.3633339432328985E-3</c:v>
                </c:pt>
                <c:pt idx="1423">
                  <c:v>-5.5120612307331856E-3</c:v>
                </c:pt>
                <c:pt idx="1424">
                  <c:v>-5.6233269084723968E-3</c:v>
                </c:pt>
                <c:pt idx="1425">
                  <c:v>-5.7091544954749277E-3</c:v>
                </c:pt>
                <c:pt idx="1426">
                  <c:v>-5.7713988957650989E-3</c:v>
                </c:pt>
                <c:pt idx="1427">
                  <c:v>-5.8201525564969487E-3</c:v>
                </c:pt>
                <c:pt idx="1428">
                  <c:v>-5.8733639000211916E-3</c:v>
                </c:pt>
                <c:pt idx="1429">
                  <c:v>-5.9413686900845857E-3</c:v>
                </c:pt>
                <c:pt idx="1430">
                  <c:v>-6.0450056803569375E-3</c:v>
                </c:pt>
                <c:pt idx="1431">
                  <c:v>-6.0939287722230496E-3</c:v>
                </c:pt>
                <c:pt idx="1432">
                  <c:v>-6.1872161250327486E-3</c:v>
                </c:pt>
                <c:pt idx="1433">
                  <c:v>-6.3108056652773359E-3</c:v>
                </c:pt>
                <c:pt idx="1434">
                  <c:v>-6.4556489382770503E-3</c:v>
                </c:pt>
                <c:pt idx="1435">
                  <c:v>-6.6349968378078003E-3</c:v>
                </c:pt>
                <c:pt idx="1436">
                  <c:v>-6.798159653009608E-3</c:v>
                </c:pt>
                <c:pt idx="1437">
                  <c:v>-6.9229578466997871E-3</c:v>
                </c:pt>
                <c:pt idx="1438">
                  <c:v>-6.9884648650249109E-3</c:v>
                </c:pt>
                <c:pt idx="1439">
                  <c:v>-7.0411372044369303E-3</c:v>
                </c:pt>
                <c:pt idx="1440">
                  <c:v>-7.0758411381031151E-3</c:v>
                </c:pt>
                <c:pt idx="1441">
                  <c:v>-7.052654046472949E-3</c:v>
                </c:pt>
                <c:pt idx="1442">
                  <c:v>-7.0187807617473098E-3</c:v>
                </c:pt>
                <c:pt idx="1443">
                  <c:v>-6.9945084604903993E-3</c:v>
                </c:pt>
                <c:pt idx="1444">
                  <c:v>-7.0181600447103455E-3</c:v>
                </c:pt>
                <c:pt idx="1445">
                  <c:v>-7.0867250624063564E-3</c:v>
                </c:pt>
                <c:pt idx="1446">
                  <c:v>-7.1617391282090079E-3</c:v>
                </c:pt>
                <c:pt idx="1447">
                  <c:v>-7.160293585401537E-3</c:v>
                </c:pt>
                <c:pt idx="1448">
                  <c:v>-7.0384410625721266E-3</c:v>
                </c:pt>
                <c:pt idx="1449">
                  <c:v>-6.8414681186254713E-3</c:v>
                </c:pt>
                <c:pt idx="1450">
                  <c:v>-6.5474726140137126E-3</c:v>
                </c:pt>
                <c:pt idx="1451">
                  <c:v>-6.2102938703053039E-3</c:v>
                </c:pt>
                <c:pt idx="1452">
                  <c:v>-5.8389971959161621E-3</c:v>
                </c:pt>
                <c:pt idx="1453">
                  <c:v>-5.508423632038387E-3</c:v>
                </c:pt>
                <c:pt idx="1454">
                  <c:v>-5.1820141428179974E-3</c:v>
                </c:pt>
                <c:pt idx="1455">
                  <c:v>-4.8236122397685554E-3</c:v>
                </c:pt>
                <c:pt idx="1456">
                  <c:v>-4.4703470355732106E-3</c:v>
                </c:pt>
                <c:pt idx="1457">
                  <c:v>-4.1468931171725672E-3</c:v>
                </c:pt>
                <c:pt idx="1458">
                  <c:v>-3.8975719303224647E-3</c:v>
                </c:pt>
                <c:pt idx="1459">
                  <c:v>-3.680912721462661E-3</c:v>
                </c:pt>
                <c:pt idx="1460">
                  <c:v>-3.512490987181384E-3</c:v>
                </c:pt>
                <c:pt idx="1461">
                  <c:v>-3.4095485730133218E-3</c:v>
                </c:pt>
                <c:pt idx="1462">
                  <c:v>-3.3539417713189289E-3</c:v>
                </c:pt>
                <c:pt idx="1463">
                  <c:v>-3.2981302543263567E-3</c:v>
                </c:pt>
                <c:pt idx="1464">
                  <c:v>-3.2475675593425916E-3</c:v>
                </c:pt>
                <c:pt idx="1465">
                  <c:v>-3.1978366617776179E-3</c:v>
                </c:pt>
                <c:pt idx="1466">
                  <c:v>-3.1811319804812481E-3</c:v>
                </c:pt>
                <c:pt idx="1467">
                  <c:v>-3.1003501730411608E-3</c:v>
                </c:pt>
                <c:pt idx="1468">
                  <c:v>-3.0219649683820389E-3</c:v>
                </c:pt>
                <c:pt idx="1469">
                  <c:v>-2.9213628052864506E-3</c:v>
                </c:pt>
                <c:pt idx="1470">
                  <c:v>-2.8770776024730428E-3</c:v>
                </c:pt>
                <c:pt idx="1471">
                  <c:v>-2.8491755564910006E-3</c:v>
                </c:pt>
                <c:pt idx="1472">
                  <c:v>-2.85025922946684E-3</c:v>
                </c:pt>
                <c:pt idx="1473">
                  <c:v>-2.8422229614975801E-3</c:v>
                </c:pt>
                <c:pt idx="1474">
                  <c:v>-2.8214367563038148E-3</c:v>
                </c:pt>
                <c:pt idx="1475">
                  <c:v>-2.8272251868807618E-3</c:v>
                </c:pt>
                <c:pt idx="1476">
                  <c:v>-2.8485749977419476E-3</c:v>
                </c:pt>
                <c:pt idx="1477">
                  <c:v>-2.8953147716102882E-3</c:v>
                </c:pt>
                <c:pt idx="1478">
                  <c:v>-2.9143850561285881E-3</c:v>
                </c:pt>
                <c:pt idx="1479">
                  <c:v>-2.9311206600232103E-3</c:v>
                </c:pt>
                <c:pt idx="1480">
                  <c:v>-2.9551203794604217E-3</c:v>
                </c:pt>
                <c:pt idx="1481">
                  <c:v>-2.9728257331034496E-3</c:v>
                </c:pt>
                <c:pt idx="1482">
                  <c:v>-2.9348206671520158E-3</c:v>
                </c:pt>
                <c:pt idx="1483">
                  <c:v>-2.8950934728802884E-3</c:v>
                </c:pt>
                <c:pt idx="1484">
                  <c:v>-2.8216500141914728E-3</c:v>
                </c:pt>
                <c:pt idx="1485">
                  <c:v>-2.6769139760818104E-3</c:v>
                </c:pt>
                <c:pt idx="1486">
                  <c:v>-2.5257478986777395E-3</c:v>
                </c:pt>
                <c:pt idx="1487">
                  <c:v>-2.3416803793356064E-3</c:v>
                </c:pt>
                <c:pt idx="1488">
                  <c:v>-2.1894397959560663E-3</c:v>
                </c:pt>
                <c:pt idx="1489">
                  <c:v>-2.0603294856091441E-3</c:v>
                </c:pt>
                <c:pt idx="1490">
                  <c:v>-1.9560742334853169E-3</c:v>
                </c:pt>
                <c:pt idx="1491">
                  <c:v>-1.8695618076772845E-3</c:v>
                </c:pt>
                <c:pt idx="1492">
                  <c:v>-1.7731604032786541E-3</c:v>
                </c:pt>
                <c:pt idx="1493">
                  <c:v>-1.6159806813712467E-3</c:v>
                </c:pt>
                <c:pt idx="1494">
                  <c:v>-1.4551953880591272E-3</c:v>
                </c:pt>
                <c:pt idx="1495">
                  <c:v>-1.2991631870111105E-3</c:v>
                </c:pt>
                <c:pt idx="1496">
                  <c:v>-1.0506536031436456E-3</c:v>
                </c:pt>
                <c:pt idx="1497">
                  <c:v>-7.8502694189657926E-4</c:v>
                </c:pt>
                <c:pt idx="1498">
                  <c:v>-4.950643713561311E-4</c:v>
                </c:pt>
                <c:pt idx="1499">
                  <c:v>-2.1970057018763775E-4</c:v>
                </c:pt>
              </c:numCache>
            </c:numRef>
          </c:yVal>
          <c:smooth val="0"/>
          <c:extLst>
            <c:ext xmlns:c16="http://schemas.microsoft.com/office/drawing/2014/chart" uri="{C3380CC4-5D6E-409C-BE32-E72D297353CC}">
              <c16:uniqueId val="{00000001-0509-41D7-9815-F46AAE4609DC}"/>
            </c:ext>
          </c:extLst>
        </c:ser>
        <c:dLbls>
          <c:showLegendKey val="0"/>
          <c:showVal val="0"/>
          <c:showCatName val="0"/>
          <c:showSerName val="0"/>
          <c:showPercent val="0"/>
          <c:showBubbleSize val="0"/>
        </c:dLbls>
        <c:axId val="2112218271"/>
        <c:axId val="118032991"/>
      </c:scatterChart>
      <c:valAx>
        <c:axId val="2079025647"/>
        <c:scaling>
          <c:orientation val="minMax"/>
          <c:max val="14"/>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Time (s)</a:t>
                </a:r>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079024815"/>
        <c:crosses val="autoZero"/>
        <c:crossBetween val="midCat"/>
      </c:valAx>
      <c:valAx>
        <c:axId val="2079024815"/>
        <c:scaling>
          <c:orientation val="minMax"/>
          <c:max val="10"/>
          <c:min val="-10"/>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Angular Velocity (rad/s)</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079025647"/>
        <c:crosses val="autoZero"/>
        <c:crossBetween val="midCat"/>
      </c:valAx>
      <c:valAx>
        <c:axId val="118032991"/>
        <c:scaling>
          <c:orientation val="minMax"/>
          <c:min val="-1"/>
        </c:scaling>
        <c:delete val="0"/>
        <c:axPos val="r"/>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Angular Displacement (rad)</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out"/>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112218271"/>
        <c:crosses val="max"/>
        <c:crossBetween val="midCat"/>
      </c:valAx>
      <c:valAx>
        <c:axId val="2112218271"/>
        <c:scaling>
          <c:orientation val="minMax"/>
        </c:scaling>
        <c:delete val="1"/>
        <c:axPos val="b"/>
        <c:numFmt formatCode="General" sourceLinked="1"/>
        <c:majorTickMark val="out"/>
        <c:minorTickMark val="none"/>
        <c:tickLblPos val="nextTo"/>
        <c:crossAx val="118032991"/>
        <c:crosses val="autoZero"/>
        <c:crossBetween val="midCat"/>
      </c:valAx>
      <c:spPr>
        <a:noFill/>
        <a:ln>
          <a:noFill/>
        </a:ln>
        <a:effectLst/>
      </c:spPr>
    </c:plotArea>
    <c:legend>
      <c:legendPos val="b"/>
      <c:layout>
        <c:manualLayout>
          <c:xMode val="edge"/>
          <c:yMode val="edge"/>
          <c:x val="0.15053894762639866"/>
          <c:y val="0.7935114777319503"/>
          <c:w val="0.71882162739323918"/>
          <c:h val="5.8726593482384043E-2"/>
        </c:manualLayout>
      </c:layout>
      <c:overlay val="0"/>
      <c:spPr>
        <a:solidFill>
          <a:schemeClr val="bg1"/>
        </a:solidFill>
        <a:ln>
          <a:solidFill>
            <a:schemeClr val="tx1"/>
          </a:solidFill>
        </a:ln>
        <a:effectLst/>
      </c:spPr>
      <c:txPr>
        <a:bodyPr rot="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964081544601445"/>
          <c:y val="3.1119183094813877E-2"/>
          <c:w val="0.78997766831657457"/>
          <c:h val="0.83191248539188078"/>
        </c:manualLayout>
      </c:layout>
      <c:scatterChart>
        <c:scatterStyle val="lineMarker"/>
        <c:varyColors val="0"/>
        <c:ser>
          <c:idx val="0"/>
          <c:order val="0"/>
          <c:tx>
            <c:strRef>
              <c:f>Gyroscope!$D$1</c:f>
              <c:strCache>
                <c:ptCount val="1"/>
                <c:pt idx="0">
                  <c:v>z-Axis Angular Velocity (rad/s)</c:v>
                </c:pt>
              </c:strCache>
            </c:strRef>
          </c:tx>
          <c:spPr>
            <a:ln w="19050" cap="rnd">
              <a:noFill/>
              <a:round/>
            </a:ln>
            <a:effectLst/>
          </c:spPr>
          <c:marker>
            <c:symbol val="circle"/>
            <c:size val="5"/>
            <c:spPr>
              <a:solidFill>
                <a:schemeClr val="accent1"/>
              </a:solidFill>
              <a:ln w="9525">
                <a:solidFill>
                  <a:schemeClr val="accent1"/>
                </a:solidFill>
              </a:ln>
              <a:effectLst/>
            </c:spPr>
          </c:marker>
          <c:xVal>
            <c:numRef>
              <c:f>Gyroscope!$A$2:$A$1501</c:f>
              <c:numCache>
                <c:formatCode>General</c:formatCode>
                <c:ptCount val="1500"/>
                <c:pt idx="0">
                  <c:v>1.0001583345001563E-2</c:v>
                </c:pt>
                <c:pt idx="1">
                  <c:v>2.0000583346700296E-2</c:v>
                </c:pt>
                <c:pt idx="2">
                  <c:v>2.9999583348399028E-2</c:v>
                </c:pt>
                <c:pt idx="3">
                  <c:v>3.9998583350097761E-2</c:v>
                </c:pt>
                <c:pt idx="4">
                  <c:v>4.9998583359410986E-2</c:v>
                </c:pt>
                <c:pt idx="5">
                  <c:v>5.9997583332005888E-2</c:v>
                </c:pt>
                <c:pt idx="6">
                  <c:v>6.9996583333704621E-2</c:v>
                </c:pt>
                <c:pt idx="7">
                  <c:v>7.9996583343017846E-2</c:v>
                </c:pt>
                <c:pt idx="8">
                  <c:v>8.9995583344716579E-2</c:v>
                </c:pt>
                <c:pt idx="9">
                  <c:v>9.9994583346415311E-2</c:v>
                </c:pt>
                <c:pt idx="10">
                  <c:v>0.10999358334811404</c:v>
                </c:pt>
                <c:pt idx="11">
                  <c:v>0.11999287499929778</c:v>
                </c:pt>
                <c:pt idx="12">
                  <c:v>0.12999187500099652</c:v>
                </c:pt>
                <c:pt idx="13">
                  <c:v>0.13999087500269525</c:v>
                </c:pt>
                <c:pt idx="14">
                  <c:v>0.14999087501200847</c:v>
                </c:pt>
                <c:pt idx="15">
                  <c:v>0.15998987501370721</c:v>
                </c:pt>
                <c:pt idx="16">
                  <c:v>0.16998887501540594</c:v>
                </c:pt>
                <c:pt idx="17">
                  <c:v>0.17998787501710467</c:v>
                </c:pt>
                <c:pt idx="18">
                  <c:v>0.18998787499731407</c:v>
                </c:pt>
                <c:pt idx="19">
                  <c:v>0.1999868749990128</c:v>
                </c:pt>
                <c:pt idx="20">
                  <c:v>0.20998587500071153</c:v>
                </c:pt>
                <c:pt idx="21">
                  <c:v>0.21998587501002476</c:v>
                </c:pt>
                <c:pt idx="22">
                  <c:v>0.22998487501172349</c:v>
                </c:pt>
                <c:pt idx="23">
                  <c:v>0.23998387501342222</c:v>
                </c:pt>
                <c:pt idx="24">
                  <c:v>0.24998287501512095</c:v>
                </c:pt>
                <c:pt idx="25">
                  <c:v>0.25998287502443418</c:v>
                </c:pt>
                <c:pt idx="26">
                  <c:v>0.26998187499702908</c:v>
                </c:pt>
                <c:pt idx="27">
                  <c:v>0.27998087499872781</c:v>
                </c:pt>
                <c:pt idx="28">
                  <c:v>0.28998087500804104</c:v>
                </c:pt>
                <c:pt idx="29">
                  <c:v>0.29997987500973977</c:v>
                </c:pt>
                <c:pt idx="30">
                  <c:v>0.3099788750114385</c:v>
                </c:pt>
                <c:pt idx="31">
                  <c:v>0.31997787501313724</c:v>
                </c:pt>
                <c:pt idx="32">
                  <c:v>0.32997787502245046</c:v>
                </c:pt>
                <c:pt idx="33">
                  <c:v>0.33997687502414919</c:v>
                </c:pt>
                <c:pt idx="34">
                  <c:v>0.34997587502584793</c:v>
                </c:pt>
                <c:pt idx="35">
                  <c:v>0.35997587500605732</c:v>
                </c:pt>
                <c:pt idx="36">
                  <c:v>0.36997487500775605</c:v>
                </c:pt>
                <c:pt idx="37">
                  <c:v>0.37997387500945479</c:v>
                </c:pt>
                <c:pt idx="38">
                  <c:v>0.38997287501115352</c:v>
                </c:pt>
                <c:pt idx="39">
                  <c:v>0.39997287502046674</c:v>
                </c:pt>
                <c:pt idx="40">
                  <c:v>0.40997187502216548</c:v>
                </c:pt>
                <c:pt idx="41">
                  <c:v>0.41997087502386421</c:v>
                </c:pt>
                <c:pt idx="42">
                  <c:v>0.4299708750040736</c:v>
                </c:pt>
                <c:pt idx="43">
                  <c:v>0.43996987500577234</c:v>
                </c:pt>
                <c:pt idx="44">
                  <c:v>0.44996887500747107</c:v>
                </c:pt>
                <c:pt idx="45">
                  <c:v>0.4599678750091698</c:v>
                </c:pt>
                <c:pt idx="46">
                  <c:v>0.46996787501848303</c:v>
                </c:pt>
                <c:pt idx="47">
                  <c:v>0.47996687502018176</c:v>
                </c:pt>
                <c:pt idx="48">
                  <c:v>0.48996587502188049</c:v>
                </c:pt>
                <c:pt idx="49">
                  <c:v>0.49996587500208989</c:v>
                </c:pt>
                <c:pt idx="50">
                  <c:v>0.50996487500378862</c:v>
                </c:pt>
                <c:pt idx="51">
                  <c:v>0.51996387500548735</c:v>
                </c:pt>
                <c:pt idx="52">
                  <c:v>0.52996287500718608</c:v>
                </c:pt>
                <c:pt idx="53">
                  <c:v>0.53996287501649931</c:v>
                </c:pt>
                <c:pt idx="54">
                  <c:v>0.54996187501819804</c:v>
                </c:pt>
                <c:pt idx="55">
                  <c:v>0.55996087501989678</c:v>
                </c:pt>
                <c:pt idx="56">
                  <c:v>0.56996087500010617</c:v>
                </c:pt>
                <c:pt idx="57">
                  <c:v>0.5799598750018049</c:v>
                </c:pt>
                <c:pt idx="58">
                  <c:v>0.58995887500350364</c:v>
                </c:pt>
                <c:pt idx="59">
                  <c:v>0.59995787500520237</c:v>
                </c:pt>
                <c:pt idx="60">
                  <c:v>0.60995787501451559</c:v>
                </c:pt>
                <c:pt idx="61">
                  <c:v>0.61995687501621433</c:v>
                </c:pt>
                <c:pt idx="62">
                  <c:v>0.62995587501791306</c:v>
                </c:pt>
                <c:pt idx="63">
                  <c:v>0.63995587499812245</c:v>
                </c:pt>
                <c:pt idx="64">
                  <c:v>0.64995487499982119</c:v>
                </c:pt>
                <c:pt idx="65">
                  <c:v>0.65995387500151992</c:v>
                </c:pt>
                <c:pt idx="66">
                  <c:v>0.66995287500321865</c:v>
                </c:pt>
                <c:pt idx="67">
                  <c:v>0.67995287501253188</c:v>
                </c:pt>
                <c:pt idx="68">
                  <c:v>0.68995187501423061</c:v>
                </c:pt>
                <c:pt idx="69">
                  <c:v>0.69995087501592934</c:v>
                </c:pt>
                <c:pt idx="70">
                  <c:v>0.70995087502524257</c:v>
                </c:pt>
                <c:pt idx="71">
                  <c:v>0.71994987499783747</c:v>
                </c:pt>
                <c:pt idx="72">
                  <c:v>0.7299488749995362</c:v>
                </c:pt>
                <c:pt idx="73">
                  <c:v>0.73994787500123493</c:v>
                </c:pt>
                <c:pt idx="74">
                  <c:v>0.74994787501054816</c:v>
                </c:pt>
                <c:pt idx="75">
                  <c:v>0.75994687501224689</c:v>
                </c:pt>
                <c:pt idx="76">
                  <c:v>0.76994587501394562</c:v>
                </c:pt>
                <c:pt idx="77">
                  <c:v>0.77994587502325885</c:v>
                </c:pt>
                <c:pt idx="78">
                  <c:v>0.78994487502495758</c:v>
                </c:pt>
                <c:pt idx="79">
                  <c:v>0.79994387499755248</c:v>
                </c:pt>
                <c:pt idx="80">
                  <c:v>0.80994287499925122</c:v>
                </c:pt>
                <c:pt idx="81">
                  <c:v>0.81994287500856444</c:v>
                </c:pt>
                <c:pt idx="82">
                  <c:v>0.82994187501026317</c:v>
                </c:pt>
                <c:pt idx="83">
                  <c:v>0.83994087501196191</c:v>
                </c:pt>
                <c:pt idx="84">
                  <c:v>0.84994087502127513</c:v>
                </c:pt>
                <c:pt idx="85">
                  <c:v>0.85993987502297387</c:v>
                </c:pt>
                <c:pt idx="86">
                  <c:v>0.8699388750246726</c:v>
                </c:pt>
                <c:pt idx="87">
                  <c:v>0.8799378749972675</c:v>
                </c:pt>
                <c:pt idx="88">
                  <c:v>0.88993787500658073</c:v>
                </c:pt>
                <c:pt idx="89">
                  <c:v>0.89993687500827946</c:v>
                </c:pt>
                <c:pt idx="90">
                  <c:v>0.90993587500997819</c:v>
                </c:pt>
                <c:pt idx="91">
                  <c:v>0.91993587501929142</c:v>
                </c:pt>
                <c:pt idx="92">
                  <c:v>0.92993487502099015</c:v>
                </c:pt>
                <c:pt idx="93">
                  <c:v>0.93993387502268888</c:v>
                </c:pt>
                <c:pt idx="94">
                  <c:v>0.94993287502438761</c:v>
                </c:pt>
                <c:pt idx="95">
                  <c:v>0.95993287500459701</c:v>
                </c:pt>
                <c:pt idx="96">
                  <c:v>0.96993187500629574</c:v>
                </c:pt>
                <c:pt idx="97">
                  <c:v>0.97993087500799447</c:v>
                </c:pt>
                <c:pt idx="98">
                  <c:v>0.9899308750173077</c:v>
                </c:pt>
                <c:pt idx="99">
                  <c:v>0.99992987501900643</c:v>
                </c:pt>
                <c:pt idx="100">
                  <c:v>1.0099288750207052</c:v>
                </c:pt>
                <c:pt idx="101">
                  <c:v>1.0199278750224039</c:v>
                </c:pt>
                <c:pt idx="102">
                  <c:v>1.0299278750026133</c:v>
                </c:pt>
                <c:pt idx="103">
                  <c:v>1.039926875004312</c:v>
                </c:pt>
                <c:pt idx="104">
                  <c:v>1.0499258750060108</c:v>
                </c:pt>
                <c:pt idx="105">
                  <c:v>1.059925875015324</c:v>
                </c:pt>
                <c:pt idx="106">
                  <c:v>1.0699248750170227</c:v>
                </c:pt>
                <c:pt idx="107">
                  <c:v>1.0799238750187214</c:v>
                </c:pt>
                <c:pt idx="108">
                  <c:v>1.0899238749989308</c:v>
                </c:pt>
                <c:pt idx="109">
                  <c:v>1.0999228750006296</c:v>
                </c:pt>
                <c:pt idx="110">
                  <c:v>1.1099218750023283</c:v>
                </c:pt>
                <c:pt idx="111">
                  <c:v>1.1199217083340045</c:v>
                </c:pt>
                <c:pt idx="112">
                  <c:v>1.1299217083433177</c:v>
                </c:pt>
                <c:pt idx="113">
                  <c:v>1.1399207083450165</c:v>
                </c:pt>
                <c:pt idx="114">
                  <c:v>1.1499197083467152</c:v>
                </c:pt>
                <c:pt idx="115">
                  <c:v>1.1599197083560284</c:v>
                </c:pt>
                <c:pt idx="116">
                  <c:v>1.1699187083577272</c:v>
                </c:pt>
                <c:pt idx="117">
                  <c:v>1.1799177083594259</c:v>
                </c:pt>
                <c:pt idx="118">
                  <c:v>1.1899167083320208</c:v>
                </c:pt>
                <c:pt idx="119">
                  <c:v>1.199916708341334</c:v>
                </c:pt>
                <c:pt idx="120">
                  <c:v>1.2099157083430327</c:v>
                </c:pt>
                <c:pt idx="121">
                  <c:v>1.2199147083447315</c:v>
                </c:pt>
                <c:pt idx="122">
                  <c:v>1.2299147083540447</c:v>
                </c:pt>
                <c:pt idx="123">
                  <c:v>1.2399137083557434</c:v>
                </c:pt>
                <c:pt idx="124">
                  <c:v>1.2499127083574422</c:v>
                </c:pt>
                <c:pt idx="125">
                  <c:v>1.2599117083591409</c:v>
                </c:pt>
                <c:pt idx="126">
                  <c:v>1.2699117083393503</c:v>
                </c:pt>
                <c:pt idx="127">
                  <c:v>1.279910708341049</c:v>
                </c:pt>
                <c:pt idx="128">
                  <c:v>1.2899097083427478</c:v>
                </c:pt>
                <c:pt idx="129">
                  <c:v>1.299909708352061</c:v>
                </c:pt>
                <c:pt idx="130">
                  <c:v>1.3099087083537597</c:v>
                </c:pt>
                <c:pt idx="131">
                  <c:v>1.3199077083554585</c:v>
                </c:pt>
                <c:pt idx="132">
                  <c:v>1.3299067083571572</c:v>
                </c:pt>
                <c:pt idx="133">
                  <c:v>1.3399067083373666</c:v>
                </c:pt>
                <c:pt idx="134">
                  <c:v>1.3499057083390653</c:v>
                </c:pt>
                <c:pt idx="135">
                  <c:v>1.359904708340764</c:v>
                </c:pt>
                <c:pt idx="136">
                  <c:v>1.3699047083500773</c:v>
                </c:pt>
                <c:pt idx="137">
                  <c:v>1.379903708351776</c:v>
                </c:pt>
                <c:pt idx="138">
                  <c:v>1.3899027083534747</c:v>
                </c:pt>
                <c:pt idx="139">
                  <c:v>1.3999027083336841</c:v>
                </c:pt>
                <c:pt idx="140">
                  <c:v>1.4099017083353829</c:v>
                </c:pt>
                <c:pt idx="141">
                  <c:v>1.4199007083370816</c:v>
                </c:pt>
                <c:pt idx="142">
                  <c:v>1.4298997083387803</c:v>
                </c:pt>
                <c:pt idx="143">
                  <c:v>1.4398997083480936</c:v>
                </c:pt>
                <c:pt idx="144">
                  <c:v>1.4498987083497923</c:v>
                </c:pt>
                <c:pt idx="145">
                  <c:v>1.459897708351491</c:v>
                </c:pt>
                <c:pt idx="146">
                  <c:v>1.4698977083317004</c:v>
                </c:pt>
                <c:pt idx="147">
                  <c:v>1.4798967083333991</c:v>
                </c:pt>
                <c:pt idx="148">
                  <c:v>1.4898957083350979</c:v>
                </c:pt>
                <c:pt idx="149">
                  <c:v>1.4998947083367966</c:v>
                </c:pt>
                <c:pt idx="150">
                  <c:v>1.5098947083461098</c:v>
                </c:pt>
                <c:pt idx="151">
                  <c:v>1.5198937083478086</c:v>
                </c:pt>
                <c:pt idx="152">
                  <c:v>1.5298927083495073</c:v>
                </c:pt>
                <c:pt idx="153">
                  <c:v>1.5398927083588205</c:v>
                </c:pt>
                <c:pt idx="154">
                  <c:v>1.5498917083314154</c:v>
                </c:pt>
                <c:pt idx="155">
                  <c:v>1.5598907083331142</c:v>
                </c:pt>
                <c:pt idx="156">
                  <c:v>1.5698897083348129</c:v>
                </c:pt>
                <c:pt idx="157">
                  <c:v>1.5798897083441261</c:v>
                </c:pt>
                <c:pt idx="158">
                  <c:v>1.5898887083458249</c:v>
                </c:pt>
                <c:pt idx="159">
                  <c:v>1.5998877083475236</c:v>
                </c:pt>
                <c:pt idx="160">
                  <c:v>1.6098877083568368</c:v>
                </c:pt>
                <c:pt idx="161">
                  <c:v>1.6198867083585355</c:v>
                </c:pt>
                <c:pt idx="162">
                  <c:v>1.6298857083311304</c:v>
                </c:pt>
                <c:pt idx="163">
                  <c:v>1.6398857083404437</c:v>
                </c:pt>
                <c:pt idx="164">
                  <c:v>1.6498847083421424</c:v>
                </c:pt>
                <c:pt idx="165">
                  <c:v>1.6598837083438411</c:v>
                </c:pt>
                <c:pt idx="166">
                  <c:v>1.6698827083455399</c:v>
                </c:pt>
                <c:pt idx="167">
                  <c:v>1.6798827083548531</c:v>
                </c:pt>
                <c:pt idx="168">
                  <c:v>1.6898817083565518</c:v>
                </c:pt>
                <c:pt idx="169">
                  <c:v>1.6998807083582506</c:v>
                </c:pt>
                <c:pt idx="170">
                  <c:v>1.70988070833846</c:v>
                </c:pt>
                <c:pt idx="171">
                  <c:v>1.7198797083401587</c:v>
                </c:pt>
                <c:pt idx="172">
                  <c:v>1.7298787083418574</c:v>
                </c:pt>
                <c:pt idx="173">
                  <c:v>1.7398777083435562</c:v>
                </c:pt>
                <c:pt idx="174">
                  <c:v>1.7498777083528694</c:v>
                </c:pt>
                <c:pt idx="175">
                  <c:v>1.7598767083545681</c:v>
                </c:pt>
                <c:pt idx="176">
                  <c:v>1.7698757083562668</c:v>
                </c:pt>
                <c:pt idx="177">
                  <c:v>1.7798757083364762</c:v>
                </c:pt>
                <c:pt idx="178">
                  <c:v>1.789874708338175</c:v>
                </c:pt>
                <c:pt idx="179">
                  <c:v>1.7998737083398737</c:v>
                </c:pt>
                <c:pt idx="180">
                  <c:v>1.8098727083415724</c:v>
                </c:pt>
                <c:pt idx="181">
                  <c:v>1.8198727083508857</c:v>
                </c:pt>
                <c:pt idx="182">
                  <c:v>1.8298717083525844</c:v>
                </c:pt>
                <c:pt idx="183">
                  <c:v>1.8398707083542831</c:v>
                </c:pt>
                <c:pt idx="184">
                  <c:v>1.8498707083344925</c:v>
                </c:pt>
                <c:pt idx="185">
                  <c:v>1.8598697083361913</c:v>
                </c:pt>
                <c:pt idx="186">
                  <c:v>1.86986870833789</c:v>
                </c:pt>
                <c:pt idx="187">
                  <c:v>1.8798687083472032</c:v>
                </c:pt>
                <c:pt idx="188">
                  <c:v>1.8898677083489019</c:v>
                </c:pt>
                <c:pt idx="189">
                  <c:v>1.8998667083506007</c:v>
                </c:pt>
                <c:pt idx="190">
                  <c:v>1.9098657083522994</c:v>
                </c:pt>
                <c:pt idx="191">
                  <c:v>1.9198657083325088</c:v>
                </c:pt>
                <c:pt idx="192">
                  <c:v>1.9298647083342075</c:v>
                </c:pt>
                <c:pt idx="193">
                  <c:v>1.9398637083359063</c:v>
                </c:pt>
                <c:pt idx="194">
                  <c:v>1.9498637083452195</c:v>
                </c:pt>
                <c:pt idx="195">
                  <c:v>1.9598627083469182</c:v>
                </c:pt>
                <c:pt idx="196">
                  <c:v>1.969861708348617</c:v>
                </c:pt>
                <c:pt idx="197">
                  <c:v>1.9798607083503157</c:v>
                </c:pt>
                <c:pt idx="198">
                  <c:v>1.9898607083305251</c:v>
                </c:pt>
                <c:pt idx="199">
                  <c:v>1.9998597083322238</c:v>
                </c:pt>
                <c:pt idx="200">
                  <c:v>2.0098587083339226</c:v>
                </c:pt>
                <c:pt idx="201">
                  <c:v>2.0198587083432358</c:v>
                </c:pt>
                <c:pt idx="202">
                  <c:v>2.0298577083449345</c:v>
                </c:pt>
                <c:pt idx="203">
                  <c:v>2.0398567083466332</c:v>
                </c:pt>
                <c:pt idx="204">
                  <c:v>2.0498567083559465</c:v>
                </c:pt>
                <c:pt idx="205">
                  <c:v>2.0598557083576452</c:v>
                </c:pt>
                <c:pt idx="206">
                  <c:v>2.0698547083593439</c:v>
                </c:pt>
                <c:pt idx="207">
                  <c:v>2.0798537083319388</c:v>
                </c:pt>
                <c:pt idx="208">
                  <c:v>2.0898537083412521</c:v>
                </c:pt>
                <c:pt idx="209">
                  <c:v>2.0998527083429508</c:v>
                </c:pt>
                <c:pt idx="210">
                  <c:v>2.1098517083446495</c:v>
                </c:pt>
                <c:pt idx="211">
                  <c:v>2.1198515833530109</c:v>
                </c:pt>
                <c:pt idx="212">
                  <c:v>2.1298505833547097</c:v>
                </c:pt>
                <c:pt idx="213">
                  <c:v>2.1398495833564084</c:v>
                </c:pt>
                <c:pt idx="214">
                  <c:v>2.1498495833366178</c:v>
                </c:pt>
                <c:pt idx="215">
                  <c:v>2.1598485833383165</c:v>
                </c:pt>
                <c:pt idx="216">
                  <c:v>2.1698475833400153</c:v>
                </c:pt>
                <c:pt idx="217">
                  <c:v>2.179846583341714</c:v>
                </c:pt>
                <c:pt idx="218">
                  <c:v>2.1898465833510272</c:v>
                </c:pt>
                <c:pt idx="219">
                  <c:v>2.199845583352726</c:v>
                </c:pt>
                <c:pt idx="220">
                  <c:v>2.2098445833544247</c:v>
                </c:pt>
                <c:pt idx="221">
                  <c:v>2.2198445833346341</c:v>
                </c:pt>
                <c:pt idx="222">
                  <c:v>2.2298435833363328</c:v>
                </c:pt>
                <c:pt idx="223">
                  <c:v>2.2398425833380315</c:v>
                </c:pt>
                <c:pt idx="224">
                  <c:v>2.2498425833473448</c:v>
                </c:pt>
                <c:pt idx="225">
                  <c:v>2.2598415833490435</c:v>
                </c:pt>
                <c:pt idx="226">
                  <c:v>2.2698405833507422</c:v>
                </c:pt>
                <c:pt idx="227">
                  <c:v>2.279839583352441</c:v>
                </c:pt>
                <c:pt idx="228">
                  <c:v>2.2898395833326504</c:v>
                </c:pt>
                <c:pt idx="229">
                  <c:v>2.2998385833343491</c:v>
                </c:pt>
                <c:pt idx="230">
                  <c:v>2.3098375833360478</c:v>
                </c:pt>
                <c:pt idx="231">
                  <c:v>2.3198375833453611</c:v>
                </c:pt>
                <c:pt idx="232">
                  <c:v>2.3298365833470598</c:v>
                </c:pt>
                <c:pt idx="233">
                  <c:v>2.3398355833487585</c:v>
                </c:pt>
                <c:pt idx="234">
                  <c:v>2.3498345833504573</c:v>
                </c:pt>
                <c:pt idx="235">
                  <c:v>2.3598345833306666</c:v>
                </c:pt>
                <c:pt idx="236">
                  <c:v>2.3698335833323654</c:v>
                </c:pt>
                <c:pt idx="237">
                  <c:v>2.3798325833340641</c:v>
                </c:pt>
                <c:pt idx="238">
                  <c:v>2.3898325833433773</c:v>
                </c:pt>
                <c:pt idx="239">
                  <c:v>2.3998315833450761</c:v>
                </c:pt>
                <c:pt idx="240">
                  <c:v>2.4098305833467748</c:v>
                </c:pt>
                <c:pt idx="241">
                  <c:v>2.419830583356088</c:v>
                </c:pt>
                <c:pt idx="242">
                  <c:v>2.4298295833577868</c:v>
                </c:pt>
                <c:pt idx="243">
                  <c:v>2.4398285833303817</c:v>
                </c:pt>
                <c:pt idx="244">
                  <c:v>2.4498275833320804</c:v>
                </c:pt>
                <c:pt idx="245">
                  <c:v>2.4598275833413936</c:v>
                </c:pt>
                <c:pt idx="246">
                  <c:v>2.4698265833430924</c:v>
                </c:pt>
                <c:pt idx="247">
                  <c:v>2.4798255833447911</c:v>
                </c:pt>
                <c:pt idx="248">
                  <c:v>2.4898255833541043</c:v>
                </c:pt>
                <c:pt idx="249">
                  <c:v>2.499824583355803</c:v>
                </c:pt>
                <c:pt idx="250">
                  <c:v>2.5098235833575018</c:v>
                </c:pt>
                <c:pt idx="251">
                  <c:v>2.5198235833377112</c:v>
                </c:pt>
                <c:pt idx="252">
                  <c:v>2.5298225833394099</c:v>
                </c:pt>
                <c:pt idx="253">
                  <c:v>2.5398215833411086</c:v>
                </c:pt>
                <c:pt idx="254">
                  <c:v>2.5498205833428074</c:v>
                </c:pt>
                <c:pt idx="255">
                  <c:v>2.5598205833521206</c:v>
                </c:pt>
                <c:pt idx="256">
                  <c:v>2.5698195833538193</c:v>
                </c:pt>
                <c:pt idx="257">
                  <c:v>2.5798185833555181</c:v>
                </c:pt>
                <c:pt idx="258">
                  <c:v>2.5898185833357275</c:v>
                </c:pt>
                <c:pt idx="259">
                  <c:v>2.5998175833374262</c:v>
                </c:pt>
                <c:pt idx="260">
                  <c:v>2.6098165833391249</c:v>
                </c:pt>
                <c:pt idx="261">
                  <c:v>2.6198165833484381</c:v>
                </c:pt>
                <c:pt idx="262">
                  <c:v>2.6298155833501369</c:v>
                </c:pt>
                <c:pt idx="263">
                  <c:v>2.6398145833518356</c:v>
                </c:pt>
                <c:pt idx="264">
                  <c:v>2.6498135833535343</c:v>
                </c:pt>
                <c:pt idx="265">
                  <c:v>2.6598135833337437</c:v>
                </c:pt>
                <c:pt idx="266">
                  <c:v>2.6698125833354425</c:v>
                </c:pt>
                <c:pt idx="267">
                  <c:v>2.6798115833371412</c:v>
                </c:pt>
                <c:pt idx="268">
                  <c:v>2.6898115833464544</c:v>
                </c:pt>
                <c:pt idx="269">
                  <c:v>2.6998105833481532</c:v>
                </c:pt>
                <c:pt idx="270">
                  <c:v>2.7098095833498519</c:v>
                </c:pt>
                <c:pt idx="271">
                  <c:v>2.7198095833591651</c:v>
                </c:pt>
                <c:pt idx="272">
                  <c:v>2.72980858333176</c:v>
                </c:pt>
                <c:pt idx="273">
                  <c:v>2.7398075833334588</c:v>
                </c:pt>
                <c:pt idx="274">
                  <c:v>2.7498065833351575</c:v>
                </c:pt>
                <c:pt idx="275">
                  <c:v>2.7598065833444707</c:v>
                </c:pt>
                <c:pt idx="276">
                  <c:v>2.7698055833461694</c:v>
                </c:pt>
                <c:pt idx="277">
                  <c:v>2.7798045833478682</c:v>
                </c:pt>
                <c:pt idx="278">
                  <c:v>2.7898045833571814</c:v>
                </c:pt>
                <c:pt idx="279">
                  <c:v>2.7998035833588801</c:v>
                </c:pt>
                <c:pt idx="280">
                  <c:v>2.809802583331475</c:v>
                </c:pt>
                <c:pt idx="281">
                  <c:v>2.8198015833331738</c:v>
                </c:pt>
                <c:pt idx="282">
                  <c:v>2.829801583342487</c:v>
                </c:pt>
                <c:pt idx="283">
                  <c:v>2.8398005833441857</c:v>
                </c:pt>
                <c:pt idx="284">
                  <c:v>2.8497995833458845</c:v>
                </c:pt>
                <c:pt idx="285">
                  <c:v>2.8597995833551977</c:v>
                </c:pt>
                <c:pt idx="286">
                  <c:v>2.8697985833568964</c:v>
                </c:pt>
                <c:pt idx="287">
                  <c:v>2.8797975833585951</c:v>
                </c:pt>
                <c:pt idx="288">
                  <c:v>2.8897975833388045</c:v>
                </c:pt>
                <c:pt idx="289">
                  <c:v>2.8997965833405033</c:v>
                </c:pt>
                <c:pt idx="290">
                  <c:v>2.909795583342202</c:v>
                </c:pt>
                <c:pt idx="291">
                  <c:v>2.9197945833439007</c:v>
                </c:pt>
                <c:pt idx="292">
                  <c:v>2.929794583353214</c:v>
                </c:pt>
                <c:pt idx="293">
                  <c:v>2.9397935833549127</c:v>
                </c:pt>
                <c:pt idx="294">
                  <c:v>2.9497925833566114</c:v>
                </c:pt>
                <c:pt idx="295">
                  <c:v>2.9597925833368208</c:v>
                </c:pt>
                <c:pt idx="296">
                  <c:v>2.9697915833385196</c:v>
                </c:pt>
                <c:pt idx="297">
                  <c:v>2.9797905833402183</c:v>
                </c:pt>
                <c:pt idx="298">
                  <c:v>2.9897905833495315</c:v>
                </c:pt>
                <c:pt idx="299">
                  <c:v>2.9997895833512302</c:v>
                </c:pt>
                <c:pt idx="300">
                  <c:v>3.009788583352929</c:v>
                </c:pt>
                <c:pt idx="301">
                  <c:v>3.0197885833331384</c:v>
                </c:pt>
                <c:pt idx="302">
                  <c:v>3.0297875833348371</c:v>
                </c:pt>
                <c:pt idx="303">
                  <c:v>3.0397865833365358</c:v>
                </c:pt>
                <c:pt idx="304">
                  <c:v>3.0497855833382346</c:v>
                </c:pt>
                <c:pt idx="305">
                  <c:v>3.0597855833475478</c:v>
                </c:pt>
                <c:pt idx="306">
                  <c:v>3.0697845833492465</c:v>
                </c:pt>
                <c:pt idx="307">
                  <c:v>3.0797835833509453</c:v>
                </c:pt>
                <c:pt idx="308">
                  <c:v>3.0897835833311547</c:v>
                </c:pt>
                <c:pt idx="309">
                  <c:v>3.0997825833328534</c:v>
                </c:pt>
                <c:pt idx="310">
                  <c:v>3.1097815833345521</c:v>
                </c:pt>
                <c:pt idx="311">
                  <c:v>3.1197800833324436</c:v>
                </c:pt>
                <c:pt idx="312">
                  <c:v>3.1297800833417568</c:v>
                </c:pt>
                <c:pt idx="313">
                  <c:v>3.1397790833434556</c:v>
                </c:pt>
                <c:pt idx="314">
                  <c:v>3.1497780833451543</c:v>
                </c:pt>
                <c:pt idx="315">
                  <c:v>3.1597780833544675</c:v>
                </c:pt>
                <c:pt idx="316">
                  <c:v>3.1697770833561663</c:v>
                </c:pt>
                <c:pt idx="317">
                  <c:v>3.179776083357865</c:v>
                </c:pt>
                <c:pt idx="318">
                  <c:v>3.1897760833380744</c:v>
                </c:pt>
                <c:pt idx="319">
                  <c:v>3.1997750833397731</c:v>
                </c:pt>
                <c:pt idx="320">
                  <c:v>3.2097740833414719</c:v>
                </c:pt>
                <c:pt idx="321">
                  <c:v>3.2197740833507851</c:v>
                </c:pt>
                <c:pt idx="322">
                  <c:v>3.2297730833524838</c:v>
                </c:pt>
                <c:pt idx="323">
                  <c:v>3.2397720833541825</c:v>
                </c:pt>
                <c:pt idx="324">
                  <c:v>3.2497710833558813</c:v>
                </c:pt>
                <c:pt idx="325">
                  <c:v>3.2597710833360907</c:v>
                </c:pt>
                <c:pt idx="326">
                  <c:v>3.2697700833377894</c:v>
                </c:pt>
                <c:pt idx="327">
                  <c:v>3.2797690833394881</c:v>
                </c:pt>
                <c:pt idx="328">
                  <c:v>3.2897690833488014</c:v>
                </c:pt>
                <c:pt idx="329">
                  <c:v>3.2997680833505001</c:v>
                </c:pt>
                <c:pt idx="330">
                  <c:v>3.3097670833521988</c:v>
                </c:pt>
                <c:pt idx="331">
                  <c:v>3.3197660833538976</c:v>
                </c:pt>
                <c:pt idx="332">
                  <c:v>3.329766083334107</c:v>
                </c:pt>
                <c:pt idx="333">
                  <c:v>3.3397650833358057</c:v>
                </c:pt>
                <c:pt idx="334">
                  <c:v>3.3497640833375044</c:v>
                </c:pt>
                <c:pt idx="335">
                  <c:v>3.3597640833468176</c:v>
                </c:pt>
                <c:pt idx="336">
                  <c:v>3.3697630833485164</c:v>
                </c:pt>
                <c:pt idx="337">
                  <c:v>3.3797620833502151</c:v>
                </c:pt>
                <c:pt idx="338">
                  <c:v>3.3897620833304245</c:v>
                </c:pt>
                <c:pt idx="339">
                  <c:v>3.3997610833321232</c:v>
                </c:pt>
                <c:pt idx="340">
                  <c:v>3.409760083333822</c:v>
                </c:pt>
                <c:pt idx="341">
                  <c:v>3.4197600833431352</c:v>
                </c:pt>
                <c:pt idx="342">
                  <c:v>3.4297590833448339</c:v>
                </c:pt>
                <c:pt idx="343">
                  <c:v>3.4397580833465327</c:v>
                </c:pt>
                <c:pt idx="344">
                  <c:v>3.4497570833482314</c:v>
                </c:pt>
                <c:pt idx="345">
                  <c:v>3.4597570833575446</c:v>
                </c:pt>
                <c:pt idx="346">
                  <c:v>3.4697560833592433</c:v>
                </c:pt>
                <c:pt idx="347">
                  <c:v>3.4797550833318383</c:v>
                </c:pt>
                <c:pt idx="348">
                  <c:v>3.4897550833411515</c:v>
                </c:pt>
                <c:pt idx="349">
                  <c:v>3.4997540833428502</c:v>
                </c:pt>
                <c:pt idx="350">
                  <c:v>3.5097530833445489</c:v>
                </c:pt>
                <c:pt idx="351">
                  <c:v>3.5197530833538622</c:v>
                </c:pt>
                <c:pt idx="352">
                  <c:v>3.5297520833555609</c:v>
                </c:pt>
                <c:pt idx="353">
                  <c:v>3.5397510833572596</c:v>
                </c:pt>
                <c:pt idx="354">
                  <c:v>3.5497500833589584</c:v>
                </c:pt>
                <c:pt idx="355">
                  <c:v>3.5597500833391678</c:v>
                </c:pt>
                <c:pt idx="356">
                  <c:v>3.5697490833408665</c:v>
                </c:pt>
                <c:pt idx="357">
                  <c:v>3.5797480833425652</c:v>
                </c:pt>
                <c:pt idx="358">
                  <c:v>3.5897480833518784</c:v>
                </c:pt>
                <c:pt idx="359">
                  <c:v>3.5997470833535772</c:v>
                </c:pt>
                <c:pt idx="360">
                  <c:v>3.6097460833552759</c:v>
                </c:pt>
                <c:pt idx="361">
                  <c:v>3.6197460833354853</c:v>
                </c:pt>
                <c:pt idx="362">
                  <c:v>3.629745083337184</c:v>
                </c:pt>
                <c:pt idx="363">
                  <c:v>3.6397440833388828</c:v>
                </c:pt>
                <c:pt idx="364">
                  <c:v>3.6497430833405815</c:v>
                </c:pt>
                <c:pt idx="365">
                  <c:v>3.6597430833498947</c:v>
                </c:pt>
                <c:pt idx="366">
                  <c:v>3.6697420833515935</c:v>
                </c:pt>
                <c:pt idx="367">
                  <c:v>3.6797410833532922</c:v>
                </c:pt>
                <c:pt idx="368">
                  <c:v>3.6897410833335016</c:v>
                </c:pt>
                <c:pt idx="369">
                  <c:v>3.6997400833352003</c:v>
                </c:pt>
                <c:pt idx="370">
                  <c:v>3.7097390833368991</c:v>
                </c:pt>
                <c:pt idx="371">
                  <c:v>3.7197390833462123</c:v>
                </c:pt>
                <c:pt idx="372">
                  <c:v>3.729738083347911</c:v>
                </c:pt>
                <c:pt idx="373">
                  <c:v>3.7397370833496097</c:v>
                </c:pt>
                <c:pt idx="374">
                  <c:v>3.749737083358923</c:v>
                </c:pt>
                <c:pt idx="375">
                  <c:v>3.7597360833315179</c:v>
                </c:pt>
                <c:pt idx="376">
                  <c:v>3.7697350833332166</c:v>
                </c:pt>
                <c:pt idx="377">
                  <c:v>3.7797340833349153</c:v>
                </c:pt>
                <c:pt idx="378">
                  <c:v>3.7897340833442286</c:v>
                </c:pt>
                <c:pt idx="379">
                  <c:v>3.7997330833459273</c:v>
                </c:pt>
                <c:pt idx="380">
                  <c:v>3.809732083347626</c:v>
                </c:pt>
                <c:pt idx="381">
                  <c:v>3.8197320833569393</c:v>
                </c:pt>
                <c:pt idx="382">
                  <c:v>3.829731083358638</c:v>
                </c:pt>
                <c:pt idx="383">
                  <c:v>3.8397300833312329</c:v>
                </c:pt>
                <c:pt idx="384">
                  <c:v>3.8497300833405461</c:v>
                </c:pt>
                <c:pt idx="385">
                  <c:v>3.8597290833422448</c:v>
                </c:pt>
                <c:pt idx="386">
                  <c:v>3.8697280833439436</c:v>
                </c:pt>
                <c:pt idx="387">
                  <c:v>3.8797270833456423</c:v>
                </c:pt>
                <c:pt idx="388">
                  <c:v>3.8897270833549555</c:v>
                </c:pt>
                <c:pt idx="389">
                  <c:v>3.8997260833566543</c:v>
                </c:pt>
                <c:pt idx="390">
                  <c:v>3.909725083358353</c:v>
                </c:pt>
                <c:pt idx="391">
                  <c:v>3.9197250833385624</c:v>
                </c:pt>
                <c:pt idx="392">
                  <c:v>3.9297240833402611</c:v>
                </c:pt>
                <c:pt idx="393">
                  <c:v>3.9397230833419599</c:v>
                </c:pt>
                <c:pt idx="394">
                  <c:v>3.9497230833512731</c:v>
                </c:pt>
                <c:pt idx="395">
                  <c:v>3.9597220833529718</c:v>
                </c:pt>
                <c:pt idx="396">
                  <c:v>3.9697210833546706</c:v>
                </c:pt>
                <c:pt idx="397">
                  <c:v>3.9797210833348799</c:v>
                </c:pt>
                <c:pt idx="398">
                  <c:v>3.9897200833365787</c:v>
                </c:pt>
                <c:pt idx="399">
                  <c:v>3.9997190833382774</c:v>
                </c:pt>
                <c:pt idx="400">
                  <c:v>4.0097180833399761</c:v>
                </c:pt>
                <c:pt idx="401">
                  <c:v>4.0197180833492894</c:v>
                </c:pt>
                <c:pt idx="402">
                  <c:v>4.0297170833509881</c:v>
                </c:pt>
                <c:pt idx="403">
                  <c:v>4.0397160833526868</c:v>
                </c:pt>
                <c:pt idx="404">
                  <c:v>4.0497160833328962</c:v>
                </c:pt>
                <c:pt idx="405">
                  <c:v>4.059715083334595</c:v>
                </c:pt>
                <c:pt idx="406">
                  <c:v>4.0697140833362937</c:v>
                </c:pt>
                <c:pt idx="407">
                  <c:v>4.0797140833456069</c:v>
                </c:pt>
                <c:pt idx="408">
                  <c:v>4.0897130833473057</c:v>
                </c:pt>
                <c:pt idx="409">
                  <c:v>4.0997120833490044</c:v>
                </c:pt>
                <c:pt idx="410">
                  <c:v>4.1097110833507031</c:v>
                </c:pt>
                <c:pt idx="411">
                  <c:v>4.119711458333768</c:v>
                </c:pt>
                <c:pt idx="412">
                  <c:v>4.1297104583354667</c:v>
                </c:pt>
                <c:pt idx="413">
                  <c:v>4.1397094583371654</c:v>
                </c:pt>
                <c:pt idx="414">
                  <c:v>4.1497094583464786</c:v>
                </c:pt>
                <c:pt idx="415">
                  <c:v>4.1597084583481774</c:v>
                </c:pt>
                <c:pt idx="416">
                  <c:v>4.1697074583498761</c:v>
                </c:pt>
                <c:pt idx="417">
                  <c:v>4.1797074583591893</c:v>
                </c:pt>
                <c:pt idx="418">
                  <c:v>4.1897064583317842</c:v>
                </c:pt>
                <c:pt idx="419">
                  <c:v>4.199705458333483</c:v>
                </c:pt>
                <c:pt idx="420">
                  <c:v>4.2097054583427962</c:v>
                </c:pt>
                <c:pt idx="421">
                  <c:v>4.2197044583444949</c:v>
                </c:pt>
                <c:pt idx="422">
                  <c:v>4.2297034583461937</c:v>
                </c:pt>
                <c:pt idx="423">
                  <c:v>4.2397024583478924</c:v>
                </c:pt>
                <c:pt idx="424">
                  <c:v>4.2497024583572056</c:v>
                </c:pt>
                <c:pt idx="425">
                  <c:v>4.2597014583589043</c:v>
                </c:pt>
                <c:pt idx="426">
                  <c:v>4.2697004583314992</c:v>
                </c:pt>
                <c:pt idx="427">
                  <c:v>4.2797004583408125</c:v>
                </c:pt>
                <c:pt idx="428">
                  <c:v>4.2896994583425112</c:v>
                </c:pt>
                <c:pt idx="429">
                  <c:v>4.2996984583442099</c:v>
                </c:pt>
                <c:pt idx="430">
                  <c:v>4.3096984583535232</c:v>
                </c:pt>
                <c:pt idx="431">
                  <c:v>4.3196974583552219</c:v>
                </c:pt>
                <c:pt idx="432">
                  <c:v>4.3296964583569206</c:v>
                </c:pt>
                <c:pt idx="433">
                  <c:v>4.3396954583586194</c:v>
                </c:pt>
                <c:pt idx="434">
                  <c:v>4.3496954583388288</c:v>
                </c:pt>
                <c:pt idx="435">
                  <c:v>4.3596944583405275</c:v>
                </c:pt>
                <c:pt idx="436">
                  <c:v>4.3696934583422262</c:v>
                </c:pt>
                <c:pt idx="437">
                  <c:v>4.3796934583515394</c:v>
                </c:pt>
                <c:pt idx="438">
                  <c:v>4.3896924583532382</c:v>
                </c:pt>
                <c:pt idx="439">
                  <c:v>4.3996914583549369</c:v>
                </c:pt>
                <c:pt idx="440">
                  <c:v>4.4096914583351463</c:v>
                </c:pt>
                <c:pt idx="441">
                  <c:v>4.419690458336845</c:v>
                </c:pt>
                <c:pt idx="442">
                  <c:v>4.4296894583385438</c:v>
                </c:pt>
                <c:pt idx="443">
                  <c:v>4.439689458347857</c:v>
                </c:pt>
                <c:pt idx="444">
                  <c:v>4.4496884583495557</c:v>
                </c:pt>
                <c:pt idx="445">
                  <c:v>4.4596874583512545</c:v>
                </c:pt>
                <c:pt idx="446">
                  <c:v>4.4696864583529532</c:v>
                </c:pt>
                <c:pt idx="447">
                  <c:v>4.4796864583331626</c:v>
                </c:pt>
                <c:pt idx="448">
                  <c:v>4.4896854583348613</c:v>
                </c:pt>
                <c:pt idx="449">
                  <c:v>4.4996844583365601</c:v>
                </c:pt>
                <c:pt idx="450">
                  <c:v>4.5096844583458733</c:v>
                </c:pt>
                <c:pt idx="451">
                  <c:v>4.519683458347572</c:v>
                </c:pt>
                <c:pt idx="452">
                  <c:v>4.5296824583492707</c:v>
                </c:pt>
                <c:pt idx="453">
                  <c:v>4.539682458358584</c:v>
                </c:pt>
                <c:pt idx="454">
                  <c:v>4.5496814583311789</c:v>
                </c:pt>
                <c:pt idx="455">
                  <c:v>4.5596804583328776</c:v>
                </c:pt>
                <c:pt idx="456">
                  <c:v>4.5696794583345763</c:v>
                </c:pt>
                <c:pt idx="457">
                  <c:v>4.5796794583438896</c:v>
                </c:pt>
                <c:pt idx="458">
                  <c:v>4.5896784583455883</c:v>
                </c:pt>
                <c:pt idx="459">
                  <c:v>4.599677458347287</c:v>
                </c:pt>
                <c:pt idx="460">
                  <c:v>4.6096774583566003</c:v>
                </c:pt>
                <c:pt idx="461">
                  <c:v>4.619676458358299</c:v>
                </c:pt>
                <c:pt idx="462">
                  <c:v>4.6296754583308939</c:v>
                </c:pt>
                <c:pt idx="463">
                  <c:v>4.6396754583402071</c:v>
                </c:pt>
                <c:pt idx="464">
                  <c:v>4.6496744583419058</c:v>
                </c:pt>
                <c:pt idx="465">
                  <c:v>4.6596734583436046</c:v>
                </c:pt>
                <c:pt idx="466">
                  <c:v>4.6696734583529178</c:v>
                </c:pt>
                <c:pt idx="467">
                  <c:v>4.6796724583546165</c:v>
                </c:pt>
                <c:pt idx="468">
                  <c:v>4.6896714583563153</c:v>
                </c:pt>
                <c:pt idx="469">
                  <c:v>4.699670458358014</c:v>
                </c:pt>
                <c:pt idx="470">
                  <c:v>4.7096704583382234</c:v>
                </c:pt>
                <c:pt idx="471">
                  <c:v>4.7196694583399221</c:v>
                </c:pt>
                <c:pt idx="472">
                  <c:v>4.7296684583416209</c:v>
                </c:pt>
                <c:pt idx="473">
                  <c:v>4.7396684583509341</c:v>
                </c:pt>
                <c:pt idx="474">
                  <c:v>4.7496674583526328</c:v>
                </c:pt>
                <c:pt idx="475">
                  <c:v>4.7596664583543316</c:v>
                </c:pt>
                <c:pt idx="476">
                  <c:v>4.7696664583345409</c:v>
                </c:pt>
                <c:pt idx="477">
                  <c:v>4.7796654583362397</c:v>
                </c:pt>
                <c:pt idx="478">
                  <c:v>4.7896644583379384</c:v>
                </c:pt>
                <c:pt idx="479">
                  <c:v>4.7996644583472516</c:v>
                </c:pt>
                <c:pt idx="480">
                  <c:v>4.8096634583489504</c:v>
                </c:pt>
                <c:pt idx="481">
                  <c:v>4.8196624583506491</c:v>
                </c:pt>
                <c:pt idx="482">
                  <c:v>4.8296614583523478</c:v>
                </c:pt>
                <c:pt idx="483">
                  <c:v>4.8396614583325572</c:v>
                </c:pt>
                <c:pt idx="484">
                  <c:v>4.849660458334256</c:v>
                </c:pt>
                <c:pt idx="485">
                  <c:v>4.8596594583359547</c:v>
                </c:pt>
                <c:pt idx="486">
                  <c:v>4.8696594583452679</c:v>
                </c:pt>
                <c:pt idx="487">
                  <c:v>4.8796584583469667</c:v>
                </c:pt>
                <c:pt idx="488">
                  <c:v>4.8896574583486654</c:v>
                </c:pt>
                <c:pt idx="489">
                  <c:v>4.8996574583579786</c:v>
                </c:pt>
                <c:pt idx="490">
                  <c:v>4.9096564583305735</c:v>
                </c:pt>
                <c:pt idx="491">
                  <c:v>4.9196554583322722</c:v>
                </c:pt>
                <c:pt idx="492">
                  <c:v>4.9296554583415855</c:v>
                </c:pt>
                <c:pt idx="493">
                  <c:v>4.9396544583432842</c:v>
                </c:pt>
                <c:pt idx="494">
                  <c:v>4.9496534583449829</c:v>
                </c:pt>
                <c:pt idx="495">
                  <c:v>4.9596524583466817</c:v>
                </c:pt>
                <c:pt idx="496">
                  <c:v>4.9696524583559949</c:v>
                </c:pt>
                <c:pt idx="497">
                  <c:v>4.9796514583576936</c:v>
                </c:pt>
                <c:pt idx="498">
                  <c:v>4.9896504583593924</c:v>
                </c:pt>
                <c:pt idx="499">
                  <c:v>4.9996504583396018</c:v>
                </c:pt>
                <c:pt idx="500">
                  <c:v>5.0096494583413005</c:v>
                </c:pt>
                <c:pt idx="501">
                  <c:v>5.0196484583429992</c:v>
                </c:pt>
                <c:pt idx="502">
                  <c:v>5.0296484583523124</c:v>
                </c:pt>
                <c:pt idx="503">
                  <c:v>5.0396474583540112</c:v>
                </c:pt>
                <c:pt idx="504">
                  <c:v>5.0496464583557099</c:v>
                </c:pt>
                <c:pt idx="505">
                  <c:v>5.0596464583359193</c:v>
                </c:pt>
                <c:pt idx="506">
                  <c:v>5.069645458337618</c:v>
                </c:pt>
                <c:pt idx="507">
                  <c:v>5.0796444583393168</c:v>
                </c:pt>
                <c:pt idx="508">
                  <c:v>5.0896434583410155</c:v>
                </c:pt>
                <c:pt idx="509">
                  <c:v>5.0996434583503287</c:v>
                </c:pt>
                <c:pt idx="510">
                  <c:v>5.1096424583520275</c:v>
                </c:pt>
                <c:pt idx="511">
                  <c:v>5.1196418333565816</c:v>
                </c:pt>
                <c:pt idx="512">
                  <c:v>5.129641833336791</c:v>
                </c:pt>
                <c:pt idx="513">
                  <c:v>5.1396408333384898</c:v>
                </c:pt>
                <c:pt idx="514">
                  <c:v>5.1496398333401885</c:v>
                </c:pt>
                <c:pt idx="515">
                  <c:v>5.1596398333495017</c:v>
                </c:pt>
                <c:pt idx="516">
                  <c:v>5.1696388333512004</c:v>
                </c:pt>
                <c:pt idx="517">
                  <c:v>5.1796378333528992</c:v>
                </c:pt>
                <c:pt idx="518">
                  <c:v>5.1896378333331086</c:v>
                </c:pt>
                <c:pt idx="519">
                  <c:v>5.1996368333348073</c:v>
                </c:pt>
                <c:pt idx="520">
                  <c:v>5.209635833336506</c:v>
                </c:pt>
                <c:pt idx="521">
                  <c:v>5.2196348333382048</c:v>
                </c:pt>
                <c:pt idx="522">
                  <c:v>5.229634833347518</c:v>
                </c:pt>
                <c:pt idx="523">
                  <c:v>5.2396338333492167</c:v>
                </c:pt>
                <c:pt idx="524">
                  <c:v>5.2496328333509155</c:v>
                </c:pt>
                <c:pt idx="525">
                  <c:v>5.2596328333311249</c:v>
                </c:pt>
                <c:pt idx="526">
                  <c:v>5.2696318333328236</c:v>
                </c:pt>
                <c:pt idx="527">
                  <c:v>5.2796308333345223</c:v>
                </c:pt>
                <c:pt idx="528">
                  <c:v>5.2896308333438355</c:v>
                </c:pt>
                <c:pt idx="529">
                  <c:v>5.2996298333455343</c:v>
                </c:pt>
                <c:pt idx="530">
                  <c:v>5.309628833347233</c:v>
                </c:pt>
                <c:pt idx="531">
                  <c:v>5.3196288333565462</c:v>
                </c:pt>
                <c:pt idx="532">
                  <c:v>5.329627833358245</c:v>
                </c:pt>
                <c:pt idx="533">
                  <c:v>5.3396268333308399</c:v>
                </c:pt>
                <c:pt idx="534">
                  <c:v>5.3496268333401531</c:v>
                </c:pt>
                <c:pt idx="535">
                  <c:v>5.3596258333418518</c:v>
                </c:pt>
                <c:pt idx="536">
                  <c:v>5.3696248333435506</c:v>
                </c:pt>
                <c:pt idx="537">
                  <c:v>5.3796238333452493</c:v>
                </c:pt>
                <c:pt idx="538">
                  <c:v>5.3896238333545625</c:v>
                </c:pt>
                <c:pt idx="539">
                  <c:v>5.3996228333562613</c:v>
                </c:pt>
                <c:pt idx="540">
                  <c:v>5.40962183335796</c:v>
                </c:pt>
                <c:pt idx="541">
                  <c:v>5.4196218333381694</c:v>
                </c:pt>
                <c:pt idx="542">
                  <c:v>5.4296208333398681</c:v>
                </c:pt>
                <c:pt idx="543">
                  <c:v>5.4396198333415668</c:v>
                </c:pt>
                <c:pt idx="544">
                  <c:v>5.4496198333508801</c:v>
                </c:pt>
                <c:pt idx="545">
                  <c:v>5.4596188333525788</c:v>
                </c:pt>
                <c:pt idx="546">
                  <c:v>5.4696178333542775</c:v>
                </c:pt>
                <c:pt idx="547">
                  <c:v>5.4796178333344869</c:v>
                </c:pt>
                <c:pt idx="548">
                  <c:v>5.4896168333361857</c:v>
                </c:pt>
                <c:pt idx="549">
                  <c:v>5.4996158333378844</c:v>
                </c:pt>
                <c:pt idx="550">
                  <c:v>5.5096148333395831</c:v>
                </c:pt>
                <c:pt idx="551">
                  <c:v>5.5196148333488964</c:v>
                </c:pt>
                <c:pt idx="552">
                  <c:v>5.5296138333505951</c:v>
                </c:pt>
                <c:pt idx="553">
                  <c:v>5.5396128333522938</c:v>
                </c:pt>
                <c:pt idx="554">
                  <c:v>5.5496128333325032</c:v>
                </c:pt>
                <c:pt idx="555">
                  <c:v>5.5596118333342019</c:v>
                </c:pt>
                <c:pt idx="556">
                  <c:v>5.5696108333359007</c:v>
                </c:pt>
                <c:pt idx="557">
                  <c:v>5.5796108333452139</c:v>
                </c:pt>
                <c:pt idx="558">
                  <c:v>5.5896098333469126</c:v>
                </c:pt>
                <c:pt idx="559">
                  <c:v>5.5996088333486114</c:v>
                </c:pt>
                <c:pt idx="560">
                  <c:v>5.6096088333579246</c:v>
                </c:pt>
                <c:pt idx="561">
                  <c:v>5.6196078333305195</c:v>
                </c:pt>
                <c:pt idx="562">
                  <c:v>5.6296068333322182</c:v>
                </c:pt>
                <c:pt idx="563">
                  <c:v>5.639605833333917</c:v>
                </c:pt>
                <c:pt idx="564">
                  <c:v>5.6496058333432302</c:v>
                </c:pt>
                <c:pt idx="565">
                  <c:v>5.6596048333449289</c:v>
                </c:pt>
                <c:pt idx="566">
                  <c:v>5.6696038333466277</c:v>
                </c:pt>
                <c:pt idx="567">
                  <c:v>5.6796038333559409</c:v>
                </c:pt>
                <c:pt idx="568">
                  <c:v>5.6896028333576396</c:v>
                </c:pt>
                <c:pt idx="569">
                  <c:v>5.6996018333593383</c:v>
                </c:pt>
                <c:pt idx="570">
                  <c:v>5.7096018333395477</c:v>
                </c:pt>
                <c:pt idx="571">
                  <c:v>5.7196008333412465</c:v>
                </c:pt>
                <c:pt idx="572">
                  <c:v>5.7295998333429452</c:v>
                </c:pt>
                <c:pt idx="573">
                  <c:v>5.7395998333522584</c:v>
                </c:pt>
                <c:pt idx="574">
                  <c:v>5.7495988333539572</c:v>
                </c:pt>
                <c:pt idx="575">
                  <c:v>5.7595978333556559</c:v>
                </c:pt>
                <c:pt idx="576">
                  <c:v>5.7695968333573546</c:v>
                </c:pt>
                <c:pt idx="577">
                  <c:v>5.779596833337564</c:v>
                </c:pt>
                <c:pt idx="578">
                  <c:v>5.7895958333392628</c:v>
                </c:pt>
                <c:pt idx="579">
                  <c:v>5.7995948333409615</c:v>
                </c:pt>
                <c:pt idx="580">
                  <c:v>5.8095948333502747</c:v>
                </c:pt>
                <c:pt idx="581">
                  <c:v>5.8195938333519734</c:v>
                </c:pt>
                <c:pt idx="582">
                  <c:v>5.8295928333536722</c:v>
                </c:pt>
                <c:pt idx="583">
                  <c:v>5.8395928333338816</c:v>
                </c:pt>
                <c:pt idx="584">
                  <c:v>5.8495918333355803</c:v>
                </c:pt>
                <c:pt idx="585">
                  <c:v>5.859590833337279</c:v>
                </c:pt>
                <c:pt idx="586">
                  <c:v>5.8695908333465923</c:v>
                </c:pt>
                <c:pt idx="587">
                  <c:v>5.879589833348291</c:v>
                </c:pt>
                <c:pt idx="588">
                  <c:v>5.8895888333499897</c:v>
                </c:pt>
                <c:pt idx="589">
                  <c:v>5.899588833359303</c:v>
                </c:pt>
                <c:pt idx="590">
                  <c:v>5.9095878333318979</c:v>
                </c:pt>
                <c:pt idx="591">
                  <c:v>5.9195868333335966</c:v>
                </c:pt>
                <c:pt idx="592">
                  <c:v>5.9295858333352953</c:v>
                </c:pt>
                <c:pt idx="593">
                  <c:v>5.9395858333446085</c:v>
                </c:pt>
                <c:pt idx="594">
                  <c:v>5.9495848333463073</c:v>
                </c:pt>
                <c:pt idx="595">
                  <c:v>5.959583833348006</c:v>
                </c:pt>
                <c:pt idx="596">
                  <c:v>5.9695838333573192</c:v>
                </c:pt>
                <c:pt idx="597">
                  <c:v>5.979582833359018</c:v>
                </c:pt>
                <c:pt idx="598">
                  <c:v>5.9895818333316129</c:v>
                </c:pt>
                <c:pt idx="599">
                  <c:v>5.9995818333409261</c:v>
                </c:pt>
                <c:pt idx="600">
                  <c:v>6.0095808333426248</c:v>
                </c:pt>
                <c:pt idx="601">
                  <c:v>6.0195798333443236</c:v>
                </c:pt>
                <c:pt idx="602">
                  <c:v>6.0295798333536368</c:v>
                </c:pt>
                <c:pt idx="603">
                  <c:v>6.0395788333553355</c:v>
                </c:pt>
                <c:pt idx="604">
                  <c:v>6.0495778333570343</c:v>
                </c:pt>
                <c:pt idx="605">
                  <c:v>6.0595778333372436</c:v>
                </c:pt>
                <c:pt idx="606">
                  <c:v>6.0695768333389424</c:v>
                </c:pt>
                <c:pt idx="607">
                  <c:v>6.0795758333406411</c:v>
                </c:pt>
                <c:pt idx="608">
                  <c:v>6.0895748333423398</c:v>
                </c:pt>
                <c:pt idx="609">
                  <c:v>6.0995748333516531</c:v>
                </c:pt>
                <c:pt idx="610">
                  <c:v>6.1095738333533518</c:v>
                </c:pt>
                <c:pt idx="611">
                  <c:v>6.1195728333550505</c:v>
                </c:pt>
                <c:pt idx="612">
                  <c:v>6.1295728333352599</c:v>
                </c:pt>
                <c:pt idx="613">
                  <c:v>6.1395718333369587</c:v>
                </c:pt>
                <c:pt idx="614">
                  <c:v>6.1495708333386574</c:v>
                </c:pt>
                <c:pt idx="615">
                  <c:v>6.1595708333479706</c:v>
                </c:pt>
                <c:pt idx="616">
                  <c:v>6.1695698333496694</c:v>
                </c:pt>
                <c:pt idx="617">
                  <c:v>6.1795688333513681</c:v>
                </c:pt>
                <c:pt idx="618">
                  <c:v>6.1895688333315775</c:v>
                </c:pt>
                <c:pt idx="619">
                  <c:v>6.1995678333332762</c:v>
                </c:pt>
                <c:pt idx="620">
                  <c:v>6.2095668333349749</c:v>
                </c:pt>
                <c:pt idx="621">
                  <c:v>6.2195668333442882</c:v>
                </c:pt>
                <c:pt idx="622">
                  <c:v>6.2295658333459869</c:v>
                </c:pt>
                <c:pt idx="623">
                  <c:v>6.2395648333476856</c:v>
                </c:pt>
                <c:pt idx="624">
                  <c:v>6.2495638333493844</c:v>
                </c:pt>
                <c:pt idx="625">
                  <c:v>6.2595638333586976</c:v>
                </c:pt>
                <c:pt idx="626">
                  <c:v>6.2695628333312925</c:v>
                </c:pt>
                <c:pt idx="627">
                  <c:v>6.2795618333329912</c:v>
                </c:pt>
                <c:pt idx="628">
                  <c:v>6.2895618333423045</c:v>
                </c:pt>
                <c:pt idx="629">
                  <c:v>6.2995608333440032</c:v>
                </c:pt>
                <c:pt idx="630">
                  <c:v>6.3095598333457019</c:v>
                </c:pt>
                <c:pt idx="631">
                  <c:v>6.3195598333550151</c:v>
                </c:pt>
                <c:pt idx="632">
                  <c:v>6.3295588333567139</c:v>
                </c:pt>
                <c:pt idx="633">
                  <c:v>6.3395578333584126</c:v>
                </c:pt>
                <c:pt idx="634">
                  <c:v>6.349557833338622</c:v>
                </c:pt>
                <c:pt idx="635">
                  <c:v>6.3595568333403207</c:v>
                </c:pt>
                <c:pt idx="636">
                  <c:v>6.3695558333420195</c:v>
                </c:pt>
                <c:pt idx="637">
                  <c:v>6.3795558333513327</c:v>
                </c:pt>
                <c:pt idx="638">
                  <c:v>6.3895548333530314</c:v>
                </c:pt>
                <c:pt idx="639">
                  <c:v>6.3995538333547302</c:v>
                </c:pt>
                <c:pt idx="640">
                  <c:v>6.4095528333564289</c:v>
                </c:pt>
                <c:pt idx="641">
                  <c:v>6.4195528333366383</c:v>
                </c:pt>
                <c:pt idx="642">
                  <c:v>6.429551833338337</c:v>
                </c:pt>
                <c:pt idx="643">
                  <c:v>6.4395508333400358</c:v>
                </c:pt>
                <c:pt idx="644">
                  <c:v>6.449550833349349</c:v>
                </c:pt>
                <c:pt idx="645">
                  <c:v>6.4595498333510477</c:v>
                </c:pt>
                <c:pt idx="646">
                  <c:v>6.4695488333527464</c:v>
                </c:pt>
                <c:pt idx="647">
                  <c:v>6.4795488333329558</c:v>
                </c:pt>
                <c:pt idx="648">
                  <c:v>6.4895478333346546</c:v>
                </c:pt>
                <c:pt idx="649">
                  <c:v>6.4995468333363533</c:v>
                </c:pt>
                <c:pt idx="650">
                  <c:v>6.5095468333456665</c:v>
                </c:pt>
                <c:pt idx="651">
                  <c:v>6.5195458333473653</c:v>
                </c:pt>
                <c:pt idx="652">
                  <c:v>6.529544833349064</c:v>
                </c:pt>
                <c:pt idx="653">
                  <c:v>6.5395448333583772</c:v>
                </c:pt>
                <c:pt idx="654">
                  <c:v>6.5495438333309721</c:v>
                </c:pt>
                <c:pt idx="655">
                  <c:v>6.5595428333326709</c:v>
                </c:pt>
                <c:pt idx="656">
                  <c:v>6.5695418333343696</c:v>
                </c:pt>
                <c:pt idx="657">
                  <c:v>6.5795418333436828</c:v>
                </c:pt>
                <c:pt idx="658">
                  <c:v>6.5895408333453815</c:v>
                </c:pt>
                <c:pt idx="659">
                  <c:v>6.5995398333470803</c:v>
                </c:pt>
                <c:pt idx="660">
                  <c:v>6.6095398333563935</c:v>
                </c:pt>
                <c:pt idx="661">
                  <c:v>6.6195388333580922</c:v>
                </c:pt>
                <c:pt idx="662">
                  <c:v>6.6295378333306871</c:v>
                </c:pt>
                <c:pt idx="663">
                  <c:v>6.6395378333400004</c:v>
                </c:pt>
                <c:pt idx="664">
                  <c:v>6.6495368333416991</c:v>
                </c:pt>
                <c:pt idx="665">
                  <c:v>6.6595358333433978</c:v>
                </c:pt>
                <c:pt idx="666">
                  <c:v>6.6695358333527111</c:v>
                </c:pt>
                <c:pt idx="667">
                  <c:v>6.6795348333544098</c:v>
                </c:pt>
                <c:pt idx="668">
                  <c:v>6.6895338333561085</c:v>
                </c:pt>
                <c:pt idx="669">
                  <c:v>6.6995338333363179</c:v>
                </c:pt>
                <c:pt idx="670">
                  <c:v>6.7095328333380166</c:v>
                </c:pt>
                <c:pt idx="671">
                  <c:v>6.7195318333397154</c:v>
                </c:pt>
                <c:pt idx="672">
                  <c:v>6.7295308333414141</c:v>
                </c:pt>
                <c:pt idx="673">
                  <c:v>6.7395308333507273</c:v>
                </c:pt>
                <c:pt idx="674">
                  <c:v>6.7495298333524261</c:v>
                </c:pt>
                <c:pt idx="675">
                  <c:v>6.7595288333541248</c:v>
                </c:pt>
                <c:pt idx="676">
                  <c:v>6.7695288333343342</c:v>
                </c:pt>
                <c:pt idx="677">
                  <c:v>6.7795278333360329</c:v>
                </c:pt>
                <c:pt idx="678">
                  <c:v>6.7895268333377317</c:v>
                </c:pt>
                <c:pt idx="679">
                  <c:v>6.7995268333470449</c:v>
                </c:pt>
                <c:pt idx="680">
                  <c:v>6.8095258333487436</c:v>
                </c:pt>
                <c:pt idx="681">
                  <c:v>6.8195248333504423</c:v>
                </c:pt>
                <c:pt idx="682">
                  <c:v>6.8295248333306517</c:v>
                </c:pt>
                <c:pt idx="683">
                  <c:v>6.8395238333323505</c:v>
                </c:pt>
                <c:pt idx="684">
                  <c:v>6.8495228333340492</c:v>
                </c:pt>
                <c:pt idx="685">
                  <c:v>6.8595228333433624</c:v>
                </c:pt>
                <c:pt idx="686">
                  <c:v>6.8695218333450612</c:v>
                </c:pt>
                <c:pt idx="687">
                  <c:v>6.8795208333467599</c:v>
                </c:pt>
                <c:pt idx="688">
                  <c:v>6.8895198333484586</c:v>
                </c:pt>
                <c:pt idx="689">
                  <c:v>6.8995198333577719</c:v>
                </c:pt>
                <c:pt idx="690">
                  <c:v>6.9095188333303668</c:v>
                </c:pt>
                <c:pt idx="691">
                  <c:v>6.9195178333320655</c:v>
                </c:pt>
                <c:pt idx="692">
                  <c:v>6.9295178333413787</c:v>
                </c:pt>
                <c:pt idx="693">
                  <c:v>6.9395168333430775</c:v>
                </c:pt>
                <c:pt idx="694">
                  <c:v>6.9495158333447762</c:v>
                </c:pt>
                <c:pt idx="695">
                  <c:v>6.9595158333540894</c:v>
                </c:pt>
                <c:pt idx="696">
                  <c:v>6.9695148333557881</c:v>
                </c:pt>
                <c:pt idx="697">
                  <c:v>6.9795138333574869</c:v>
                </c:pt>
                <c:pt idx="698">
                  <c:v>6.9895138333376963</c:v>
                </c:pt>
                <c:pt idx="699">
                  <c:v>6.999512833339395</c:v>
                </c:pt>
                <c:pt idx="700">
                  <c:v>7.0095118333410937</c:v>
                </c:pt>
                <c:pt idx="701">
                  <c:v>7.019511833350407</c:v>
                </c:pt>
                <c:pt idx="702">
                  <c:v>7.0295108333521057</c:v>
                </c:pt>
                <c:pt idx="703">
                  <c:v>7.0395098333538044</c:v>
                </c:pt>
                <c:pt idx="704">
                  <c:v>7.0495098333340138</c:v>
                </c:pt>
                <c:pt idx="705">
                  <c:v>7.0595088333357126</c:v>
                </c:pt>
                <c:pt idx="706">
                  <c:v>7.0695078333374113</c:v>
                </c:pt>
                <c:pt idx="707">
                  <c:v>7.07950683333911</c:v>
                </c:pt>
                <c:pt idx="708">
                  <c:v>7.0895068333484232</c:v>
                </c:pt>
                <c:pt idx="709">
                  <c:v>7.099505833350122</c:v>
                </c:pt>
                <c:pt idx="710">
                  <c:v>7.1095048333518207</c:v>
                </c:pt>
                <c:pt idx="711">
                  <c:v>7.1195042500039563</c:v>
                </c:pt>
                <c:pt idx="712">
                  <c:v>7.129503250005655</c:v>
                </c:pt>
                <c:pt idx="713">
                  <c:v>7.1395022500073537</c:v>
                </c:pt>
                <c:pt idx="714">
                  <c:v>7.1495022500166669</c:v>
                </c:pt>
                <c:pt idx="715">
                  <c:v>7.1595012500183657</c:v>
                </c:pt>
                <c:pt idx="716">
                  <c:v>7.1695002500200644</c:v>
                </c:pt>
                <c:pt idx="717">
                  <c:v>7.1795002500002738</c:v>
                </c:pt>
                <c:pt idx="718">
                  <c:v>7.1894992500019725</c:v>
                </c:pt>
                <c:pt idx="719">
                  <c:v>7.1994982500036713</c:v>
                </c:pt>
                <c:pt idx="720">
                  <c:v>7.2094982500129845</c:v>
                </c:pt>
                <c:pt idx="721">
                  <c:v>7.2194972500146832</c:v>
                </c:pt>
                <c:pt idx="722">
                  <c:v>7.229496250016382</c:v>
                </c:pt>
                <c:pt idx="723">
                  <c:v>7.2394962500256952</c:v>
                </c:pt>
                <c:pt idx="724">
                  <c:v>7.2494952499982901</c:v>
                </c:pt>
                <c:pt idx="725">
                  <c:v>7.2594942499999888</c:v>
                </c:pt>
                <c:pt idx="726">
                  <c:v>7.269494250009302</c:v>
                </c:pt>
                <c:pt idx="727">
                  <c:v>7.2794932500110008</c:v>
                </c:pt>
                <c:pt idx="728">
                  <c:v>7.2894922500126995</c:v>
                </c:pt>
                <c:pt idx="729">
                  <c:v>7.2994912500143982</c:v>
                </c:pt>
                <c:pt idx="730">
                  <c:v>7.3094912500237115</c:v>
                </c:pt>
                <c:pt idx="731">
                  <c:v>7.3194902500254102</c:v>
                </c:pt>
                <c:pt idx="732">
                  <c:v>7.3294892499980051</c:v>
                </c:pt>
                <c:pt idx="733">
                  <c:v>7.3394892500073183</c:v>
                </c:pt>
                <c:pt idx="734">
                  <c:v>7.3494882500090171</c:v>
                </c:pt>
                <c:pt idx="735">
                  <c:v>7.3594872500107158</c:v>
                </c:pt>
                <c:pt idx="736">
                  <c:v>7.369487250020029</c:v>
                </c:pt>
                <c:pt idx="737">
                  <c:v>7.3794862500217278</c:v>
                </c:pt>
                <c:pt idx="738">
                  <c:v>7.3894852500234265</c:v>
                </c:pt>
                <c:pt idx="739">
                  <c:v>7.3994852500036359</c:v>
                </c:pt>
                <c:pt idx="740">
                  <c:v>7.4094842500053346</c:v>
                </c:pt>
                <c:pt idx="741">
                  <c:v>7.4194832500070333</c:v>
                </c:pt>
                <c:pt idx="742">
                  <c:v>7.4294832500163466</c:v>
                </c:pt>
                <c:pt idx="743">
                  <c:v>7.4394822500180453</c:v>
                </c:pt>
                <c:pt idx="744">
                  <c:v>7.449481250019744</c:v>
                </c:pt>
                <c:pt idx="745">
                  <c:v>7.4594812499999534</c:v>
                </c:pt>
                <c:pt idx="746">
                  <c:v>7.4694802500016522</c:v>
                </c:pt>
                <c:pt idx="747">
                  <c:v>7.4794792500033509</c:v>
                </c:pt>
                <c:pt idx="748">
                  <c:v>7.4894782500050496</c:v>
                </c:pt>
                <c:pt idx="749">
                  <c:v>7.4994782500143629</c:v>
                </c:pt>
                <c:pt idx="750">
                  <c:v>7.5094772500160616</c:v>
                </c:pt>
                <c:pt idx="751">
                  <c:v>7.5194762500177603</c:v>
                </c:pt>
                <c:pt idx="752">
                  <c:v>7.5294762499979697</c:v>
                </c:pt>
                <c:pt idx="753">
                  <c:v>7.5394752499996684</c:v>
                </c:pt>
                <c:pt idx="754">
                  <c:v>7.5494742500013672</c:v>
                </c:pt>
                <c:pt idx="755">
                  <c:v>7.5594742500106804</c:v>
                </c:pt>
                <c:pt idx="756">
                  <c:v>7.5694732500123791</c:v>
                </c:pt>
                <c:pt idx="757">
                  <c:v>7.5794722500140779</c:v>
                </c:pt>
                <c:pt idx="758">
                  <c:v>7.5894722500233911</c:v>
                </c:pt>
                <c:pt idx="759">
                  <c:v>7.5994712500250898</c:v>
                </c:pt>
                <c:pt idx="760">
                  <c:v>7.6094702499976847</c:v>
                </c:pt>
                <c:pt idx="761">
                  <c:v>7.619470250006998</c:v>
                </c:pt>
                <c:pt idx="762">
                  <c:v>7.6294692500086967</c:v>
                </c:pt>
                <c:pt idx="763">
                  <c:v>7.6394682500103954</c:v>
                </c:pt>
                <c:pt idx="764">
                  <c:v>7.6494672500120942</c:v>
                </c:pt>
                <c:pt idx="765">
                  <c:v>7.6594672500214074</c:v>
                </c:pt>
                <c:pt idx="766">
                  <c:v>7.6694662500231061</c:v>
                </c:pt>
                <c:pt idx="767">
                  <c:v>7.6794652500248048</c:v>
                </c:pt>
                <c:pt idx="768">
                  <c:v>7.6894652500050142</c:v>
                </c:pt>
                <c:pt idx="769">
                  <c:v>7.699464250006713</c:v>
                </c:pt>
                <c:pt idx="770">
                  <c:v>7.7094632500084117</c:v>
                </c:pt>
                <c:pt idx="771">
                  <c:v>7.7194632500177249</c:v>
                </c:pt>
                <c:pt idx="772">
                  <c:v>7.7294622500194237</c:v>
                </c:pt>
                <c:pt idx="773">
                  <c:v>7.7394612500211224</c:v>
                </c:pt>
                <c:pt idx="774">
                  <c:v>7.7494612500013318</c:v>
                </c:pt>
                <c:pt idx="775">
                  <c:v>7.7594602500030305</c:v>
                </c:pt>
                <c:pt idx="776">
                  <c:v>7.7694592500047293</c:v>
                </c:pt>
                <c:pt idx="777">
                  <c:v>7.7794592500140425</c:v>
                </c:pt>
                <c:pt idx="778">
                  <c:v>7.7894582500157412</c:v>
                </c:pt>
                <c:pt idx="779">
                  <c:v>7.7994572500174399</c:v>
                </c:pt>
                <c:pt idx="780">
                  <c:v>7.8094572499976493</c:v>
                </c:pt>
                <c:pt idx="781">
                  <c:v>7.8194562499993481</c:v>
                </c:pt>
                <c:pt idx="782">
                  <c:v>7.8294552500010468</c:v>
                </c:pt>
                <c:pt idx="783">
                  <c:v>7.83945525001036</c:v>
                </c:pt>
                <c:pt idx="784">
                  <c:v>7.8494542500120588</c:v>
                </c:pt>
                <c:pt idx="785">
                  <c:v>7.8594532500137575</c:v>
                </c:pt>
                <c:pt idx="786">
                  <c:v>7.8694522500154562</c:v>
                </c:pt>
                <c:pt idx="787">
                  <c:v>7.8794522500247695</c:v>
                </c:pt>
                <c:pt idx="788">
                  <c:v>7.8894512499973644</c:v>
                </c:pt>
                <c:pt idx="789">
                  <c:v>7.8994502499990631</c:v>
                </c:pt>
                <c:pt idx="790">
                  <c:v>7.9094502500083763</c:v>
                </c:pt>
                <c:pt idx="791">
                  <c:v>7.919449250010075</c:v>
                </c:pt>
                <c:pt idx="792">
                  <c:v>7.9294482500117738</c:v>
                </c:pt>
                <c:pt idx="793">
                  <c:v>7.939448250021087</c:v>
                </c:pt>
                <c:pt idx="794">
                  <c:v>7.9494472500227857</c:v>
                </c:pt>
                <c:pt idx="795">
                  <c:v>7.9594462500244845</c:v>
                </c:pt>
                <c:pt idx="796">
                  <c:v>7.9694462500046939</c:v>
                </c:pt>
                <c:pt idx="797">
                  <c:v>7.9794452500063926</c:v>
                </c:pt>
                <c:pt idx="798">
                  <c:v>7.9894442500080913</c:v>
                </c:pt>
                <c:pt idx="799">
                  <c:v>7.9994442500174046</c:v>
                </c:pt>
                <c:pt idx="800">
                  <c:v>8.0094432500191033</c:v>
                </c:pt>
                <c:pt idx="801">
                  <c:v>8.019442250020802</c:v>
                </c:pt>
                <c:pt idx="802">
                  <c:v>8.0294422500010114</c:v>
                </c:pt>
                <c:pt idx="803">
                  <c:v>8.0394412500027101</c:v>
                </c:pt>
                <c:pt idx="804">
                  <c:v>8.0494402500044089</c:v>
                </c:pt>
                <c:pt idx="805">
                  <c:v>8.0594402500137221</c:v>
                </c:pt>
                <c:pt idx="806">
                  <c:v>8.0694392500154208</c:v>
                </c:pt>
                <c:pt idx="807">
                  <c:v>8.0794382500171196</c:v>
                </c:pt>
                <c:pt idx="808">
                  <c:v>8.0894372500188183</c:v>
                </c:pt>
                <c:pt idx="809">
                  <c:v>8.0994372499990277</c:v>
                </c:pt>
                <c:pt idx="810">
                  <c:v>8.1094362500007264</c:v>
                </c:pt>
                <c:pt idx="811">
                  <c:v>8.119435833330499</c:v>
                </c:pt>
                <c:pt idx="812">
                  <c:v>8.1294358333398122</c:v>
                </c:pt>
                <c:pt idx="813">
                  <c:v>8.139434833341511</c:v>
                </c:pt>
                <c:pt idx="814">
                  <c:v>8.1494338333432097</c:v>
                </c:pt>
                <c:pt idx="815">
                  <c:v>8.1594338333525229</c:v>
                </c:pt>
                <c:pt idx="816">
                  <c:v>8.1694328333542217</c:v>
                </c:pt>
                <c:pt idx="817">
                  <c:v>8.1794318333559204</c:v>
                </c:pt>
                <c:pt idx="818">
                  <c:v>8.1894318333361298</c:v>
                </c:pt>
                <c:pt idx="819">
                  <c:v>8.1994308333378285</c:v>
                </c:pt>
                <c:pt idx="820">
                  <c:v>8.2094298333395272</c:v>
                </c:pt>
                <c:pt idx="821">
                  <c:v>8.2194298333488405</c:v>
                </c:pt>
                <c:pt idx="822">
                  <c:v>8.2294288333505392</c:v>
                </c:pt>
                <c:pt idx="823">
                  <c:v>8.2394278333522379</c:v>
                </c:pt>
                <c:pt idx="824">
                  <c:v>8.2494278333324473</c:v>
                </c:pt>
                <c:pt idx="825">
                  <c:v>8.2594268333341461</c:v>
                </c:pt>
                <c:pt idx="826">
                  <c:v>8.2694258333358448</c:v>
                </c:pt>
                <c:pt idx="827">
                  <c:v>8.279425833345158</c:v>
                </c:pt>
                <c:pt idx="828">
                  <c:v>8.2894248333468568</c:v>
                </c:pt>
                <c:pt idx="829">
                  <c:v>8.2994238333485555</c:v>
                </c:pt>
                <c:pt idx="830">
                  <c:v>8.3094228333502542</c:v>
                </c:pt>
                <c:pt idx="831">
                  <c:v>8.3194228333304636</c:v>
                </c:pt>
                <c:pt idx="832">
                  <c:v>8.3294218333321624</c:v>
                </c:pt>
                <c:pt idx="833">
                  <c:v>8.3394208333338611</c:v>
                </c:pt>
                <c:pt idx="834">
                  <c:v>8.3494208333431743</c:v>
                </c:pt>
                <c:pt idx="835">
                  <c:v>8.359419833344873</c:v>
                </c:pt>
                <c:pt idx="836">
                  <c:v>8.3694188333465718</c:v>
                </c:pt>
                <c:pt idx="837">
                  <c:v>8.379418833355885</c:v>
                </c:pt>
                <c:pt idx="838">
                  <c:v>8.3894178333575837</c:v>
                </c:pt>
                <c:pt idx="839">
                  <c:v>8.3994168333592825</c:v>
                </c:pt>
                <c:pt idx="840">
                  <c:v>8.4094168333394919</c:v>
                </c:pt>
                <c:pt idx="841">
                  <c:v>8.4194158333411906</c:v>
                </c:pt>
                <c:pt idx="842">
                  <c:v>8.4294148333428893</c:v>
                </c:pt>
                <c:pt idx="843">
                  <c:v>8.4394148333522025</c:v>
                </c:pt>
                <c:pt idx="844">
                  <c:v>8.4494138333539013</c:v>
                </c:pt>
                <c:pt idx="845">
                  <c:v>8.4594128333556</c:v>
                </c:pt>
                <c:pt idx="846">
                  <c:v>8.4694128333358094</c:v>
                </c:pt>
                <c:pt idx="847">
                  <c:v>8.4794118333375081</c:v>
                </c:pt>
                <c:pt idx="848">
                  <c:v>8.4894108333392069</c:v>
                </c:pt>
                <c:pt idx="849">
                  <c:v>8.4994108333485201</c:v>
                </c:pt>
                <c:pt idx="850">
                  <c:v>8.5094098333502188</c:v>
                </c:pt>
                <c:pt idx="851">
                  <c:v>8.5194088333519176</c:v>
                </c:pt>
                <c:pt idx="852">
                  <c:v>8.529408833332127</c:v>
                </c:pt>
                <c:pt idx="853">
                  <c:v>8.5394078333338257</c:v>
                </c:pt>
                <c:pt idx="854">
                  <c:v>8.5494068333355244</c:v>
                </c:pt>
                <c:pt idx="855">
                  <c:v>8.5594058333372232</c:v>
                </c:pt>
                <c:pt idx="856">
                  <c:v>8.5694058333465364</c:v>
                </c:pt>
                <c:pt idx="857">
                  <c:v>8.5794048333482351</c:v>
                </c:pt>
                <c:pt idx="858">
                  <c:v>8.5894038333499338</c:v>
                </c:pt>
                <c:pt idx="859">
                  <c:v>8.5994038333592471</c:v>
                </c:pt>
                <c:pt idx="860">
                  <c:v>8.609402833331842</c:v>
                </c:pt>
                <c:pt idx="861">
                  <c:v>8.6194018333335407</c:v>
                </c:pt>
                <c:pt idx="862">
                  <c:v>8.6294018333428539</c:v>
                </c:pt>
                <c:pt idx="863">
                  <c:v>8.6394008333445527</c:v>
                </c:pt>
                <c:pt idx="864">
                  <c:v>8.6493998333462514</c:v>
                </c:pt>
                <c:pt idx="865">
                  <c:v>8.6593998333555646</c:v>
                </c:pt>
                <c:pt idx="866">
                  <c:v>8.6693988333572634</c:v>
                </c:pt>
                <c:pt idx="867">
                  <c:v>8.6793978333589621</c:v>
                </c:pt>
                <c:pt idx="868">
                  <c:v>8.6893978333391715</c:v>
                </c:pt>
                <c:pt idx="869">
                  <c:v>8.6993968333408702</c:v>
                </c:pt>
                <c:pt idx="870">
                  <c:v>8.7093958333425689</c:v>
                </c:pt>
                <c:pt idx="871">
                  <c:v>8.7193958333518822</c:v>
                </c:pt>
                <c:pt idx="872">
                  <c:v>8.7293948333535809</c:v>
                </c:pt>
                <c:pt idx="873">
                  <c:v>8.7393938333552796</c:v>
                </c:pt>
                <c:pt idx="874">
                  <c:v>8.749393833335489</c:v>
                </c:pt>
                <c:pt idx="875">
                  <c:v>8.7593928333371878</c:v>
                </c:pt>
                <c:pt idx="876">
                  <c:v>8.7693918333388865</c:v>
                </c:pt>
                <c:pt idx="877">
                  <c:v>8.7793918333481997</c:v>
                </c:pt>
                <c:pt idx="878">
                  <c:v>8.7893908333498985</c:v>
                </c:pt>
                <c:pt idx="879">
                  <c:v>8.7993898333515972</c:v>
                </c:pt>
                <c:pt idx="880">
                  <c:v>8.8093888333532959</c:v>
                </c:pt>
                <c:pt idx="881">
                  <c:v>8.8193888333335053</c:v>
                </c:pt>
                <c:pt idx="882">
                  <c:v>8.829387833335204</c:v>
                </c:pt>
                <c:pt idx="883">
                  <c:v>8.8393868333369028</c:v>
                </c:pt>
                <c:pt idx="884">
                  <c:v>8.849386833346216</c:v>
                </c:pt>
                <c:pt idx="885">
                  <c:v>8.8593858333479147</c:v>
                </c:pt>
                <c:pt idx="886">
                  <c:v>8.8693848333496135</c:v>
                </c:pt>
                <c:pt idx="887">
                  <c:v>8.8793848333589267</c:v>
                </c:pt>
                <c:pt idx="888">
                  <c:v>8.8893838333315216</c:v>
                </c:pt>
                <c:pt idx="889">
                  <c:v>8.8993828333332203</c:v>
                </c:pt>
                <c:pt idx="890">
                  <c:v>8.9093828333425336</c:v>
                </c:pt>
                <c:pt idx="891">
                  <c:v>8.9193818333442323</c:v>
                </c:pt>
                <c:pt idx="892">
                  <c:v>8.929380833345931</c:v>
                </c:pt>
                <c:pt idx="893">
                  <c:v>8.9393808333552442</c:v>
                </c:pt>
                <c:pt idx="894">
                  <c:v>8.949379833356943</c:v>
                </c:pt>
                <c:pt idx="895">
                  <c:v>8.9593788333586417</c:v>
                </c:pt>
                <c:pt idx="896">
                  <c:v>8.9693788333388511</c:v>
                </c:pt>
                <c:pt idx="897">
                  <c:v>8.9793778333405498</c:v>
                </c:pt>
                <c:pt idx="898">
                  <c:v>8.9893768333422486</c:v>
                </c:pt>
                <c:pt idx="899">
                  <c:v>8.9993768333515618</c:v>
                </c:pt>
                <c:pt idx="900">
                  <c:v>9.0093758333532605</c:v>
                </c:pt>
                <c:pt idx="901">
                  <c:v>9.0193748333549593</c:v>
                </c:pt>
                <c:pt idx="902">
                  <c:v>9.0293748333351687</c:v>
                </c:pt>
                <c:pt idx="903">
                  <c:v>9.0393738333368674</c:v>
                </c:pt>
                <c:pt idx="904">
                  <c:v>9.0493728333385661</c:v>
                </c:pt>
                <c:pt idx="905">
                  <c:v>9.0593728333478794</c:v>
                </c:pt>
                <c:pt idx="906">
                  <c:v>9.0693718333495781</c:v>
                </c:pt>
                <c:pt idx="907">
                  <c:v>9.0793708333512768</c:v>
                </c:pt>
                <c:pt idx="908">
                  <c:v>9.0893698333529755</c:v>
                </c:pt>
                <c:pt idx="909">
                  <c:v>9.0993698333331849</c:v>
                </c:pt>
                <c:pt idx="910">
                  <c:v>9.1093688333348837</c:v>
                </c:pt>
                <c:pt idx="911">
                  <c:v>9.1193678333365824</c:v>
                </c:pt>
                <c:pt idx="912">
                  <c:v>9.1293674583430402</c:v>
                </c:pt>
                <c:pt idx="913">
                  <c:v>9.1393664583447389</c:v>
                </c:pt>
                <c:pt idx="914">
                  <c:v>9.1493654583464377</c:v>
                </c:pt>
                <c:pt idx="915">
                  <c:v>9.1593654583557509</c:v>
                </c:pt>
                <c:pt idx="916">
                  <c:v>9.1693644583574496</c:v>
                </c:pt>
                <c:pt idx="917">
                  <c:v>9.1793634583591484</c:v>
                </c:pt>
                <c:pt idx="918">
                  <c:v>9.1893634583393577</c:v>
                </c:pt>
                <c:pt idx="919">
                  <c:v>9.1993624583410565</c:v>
                </c:pt>
                <c:pt idx="920">
                  <c:v>9.2093614583427552</c:v>
                </c:pt>
                <c:pt idx="921">
                  <c:v>9.2193614583520684</c:v>
                </c:pt>
                <c:pt idx="922">
                  <c:v>9.2293604583537672</c:v>
                </c:pt>
                <c:pt idx="923">
                  <c:v>9.2393594583554659</c:v>
                </c:pt>
                <c:pt idx="924">
                  <c:v>9.2493594583356753</c:v>
                </c:pt>
                <c:pt idx="925">
                  <c:v>9.259358458337374</c:v>
                </c:pt>
                <c:pt idx="926">
                  <c:v>9.2693574583390728</c:v>
                </c:pt>
                <c:pt idx="927">
                  <c:v>9.279357458348386</c:v>
                </c:pt>
                <c:pt idx="928">
                  <c:v>9.2893564583500847</c:v>
                </c:pt>
                <c:pt idx="929">
                  <c:v>9.2993554583517835</c:v>
                </c:pt>
                <c:pt idx="930">
                  <c:v>9.3093554583319928</c:v>
                </c:pt>
                <c:pt idx="931">
                  <c:v>9.3193544583336916</c:v>
                </c:pt>
                <c:pt idx="932">
                  <c:v>9.3293534583353903</c:v>
                </c:pt>
                <c:pt idx="933">
                  <c:v>9.3393534583447035</c:v>
                </c:pt>
                <c:pt idx="934">
                  <c:v>9.3493524583464023</c:v>
                </c:pt>
                <c:pt idx="935">
                  <c:v>9.359351458348101</c:v>
                </c:pt>
                <c:pt idx="936">
                  <c:v>9.3693514583574142</c:v>
                </c:pt>
                <c:pt idx="937">
                  <c:v>9.379350458359113</c:v>
                </c:pt>
                <c:pt idx="938">
                  <c:v>9.3893494583317079</c:v>
                </c:pt>
                <c:pt idx="939">
                  <c:v>9.3993494583410211</c:v>
                </c:pt>
                <c:pt idx="940">
                  <c:v>9.4093484583427198</c:v>
                </c:pt>
                <c:pt idx="941">
                  <c:v>9.4193474583444186</c:v>
                </c:pt>
                <c:pt idx="942">
                  <c:v>9.4293464583461173</c:v>
                </c:pt>
                <c:pt idx="943">
                  <c:v>9.4393464583554305</c:v>
                </c:pt>
                <c:pt idx="944">
                  <c:v>9.4493454583571292</c:v>
                </c:pt>
                <c:pt idx="945">
                  <c:v>9.459344458358828</c:v>
                </c:pt>
                <c:pt idx="946">
                  <c:v>9.4693444583390374</c:v>
                </c:pt>
                <c:pt idx="947">
                  <c:v>9.4793434583407361</c:v>
                </c:pt>
                <c:pt idx="948">
                  <c:v>9.4893424583424348</c:v>
                </c:pt>
                <c:pt idx="949">
                  <c:v>9.4993424583517481</c:v>
                </c:pt>
                <c:pt idx="950">
                  <c:v>9.5093414583534468</c:v>
                </c:pt>
                <c:pt idx="951">
                  <c:v>9.5193404583551455</c:v>
                </c:pt>
                <c:pt idx="952">
                  <c:v>9.5293404583353549</c:v>
                </c:pt>
                <c:pt idx="953">
                  <c:v>9.5393394583370537</c:v>
                </c:pt>
                <c:pt idx="954">
                  <c:v>9.5493384583387524</c:v>
                </c:pt>
                <c:pt idx="955">
                  <c:v>9.5593384583480656</c:v>
                </c:pt>
                <c:pt idx="956">
                  <c:v>9.5693374583497643</c:v>
                </c:pt>
                <c:pt idx="957">
                  <c:v>9.5793364583514631</c:v>
                </c:pt>
                <c:pt idx="958">
                  <c:v>9.5893364583316725</c:v>
                </c:pt>
                <c:pt idx="959">
                  <c:v>9.5993354583333712</c:v>
                </c:pt>
                <c:pt idx="960">
                  <c:v>9.6093344583350699</c:v>
                </c:pt>
                <c:pt idx="961">
                  <c:v>9.6193344583443832</c:v>
                </c:pt>
                <c:pt idx="962">
                  <c:v>9.6293334583460819</c:v>
                </c:pt>
                <c:pt idx="963">
                  <c:v>9.6393324583477806</c:v>
                </c:pt>
                <c:pt idx="964">
                  <c:v>9.6493324583570939</c:v>
                </c:pt>
                <c:pt idx="965">
                  <c:v>9.6593314583587926</c:v>
                </c:pt>
                <c:pt idx="966">
                  <c:v>9.6693304583313875</c:v>
                </c:pt>
                <c:pt idx="967">
                  <c:v>9.6793304583407007</c:v>
                </c:pt>
                <c:pt idx="968">
                  <c:v>9.6893294583423994</c:v>
                </c:pt>
                <c:pt idx="969">
                  <c:v>9.6993284583440982</c:v>
                </c:pt>
                <c:pt idx="970">
                  <c:v>9.7093284583534114</c:v>
                </c:pt>
                <c:pt idx="971">
                  <c:v>9.7193274583551101</c:v>
                </c:pt>
                <c:pt idx="972">
                  <c:v>9.7293264583568089</c:v>
                </c:pt>
                <c:pt idx="973">
                  <c:v>9.7393264583370183</c:v>
                </c:pt>
                <c:pt idx="974">
                  <c:v>9.749325458338717</c:v>
                </c:pt>
                <c:pt idx="975">
                  <c:v>9.7593244583404157</c:v>
                </c:pt>
                <c:pt idx="976">
                  <c:v>9.7693234583421145</c:v>
                </c:pt>
                <c:pt idx="977">
                  <c:v>9.7793234583514277</c:v>
                </c:pt>
                <c:pt idx="978">
                  <c:v>9.7893224583531264</c:v>
                </c:pt>
                <c:pt idx="979">
                  <c:v>9.7993214583548252</c:v>
                </c:pt>
                <c:pt idx="980">
                  <c:v>9.8093214583350345</c:v>
                </c:pt>
                <c:pt idx="981">
                  <c:v>9.8193204583367333</c:v>
                </c:pt>
                <c:pt idx="982">
                  <c:v>9.829319458338432</c:v>
                </c:pt>
                <c:pt idx="983">
                  <c:v>9.8393194583477452</c:v>
                </c:pt>
                <c:pt idx="984">
                  <c:v>9.849318458349444</c:v>
                </c:pt>
                <c:pt idx="985">
                  <c:v>9.8593174583511427</c:v>
                </c:pt>
                <c:pt idx="986">
                  <c:v>9.8693174583313521</c:v>
                </c:pt>
                <c:pt idx="987">
                  <c:v>9.8793164583330508</c:v>
                </c:pt>
                <c:pt idx="988">
                  <c:v>9.8893154583347496</c:v>
                </c:pt>
                <c:pt idx="989">
                  <c:v>9.8993154583440628</c:v>
                </c:pt>
                <c:pt idx="990">
                  <c:v>9.9093144583457615</c:v>
                </c:pt>
                <c:pt idx="991">
                  <c:v>9.9193134583474603</c:v>
                </c:pt>
                <c:pt idx="992">
                  <c:v>9.9293134583567735</c:v>
                </c:pt>
                <c:pt idx="993">
                  <c:v>9.9393124583584722</c:v>
                </c:pt>
                <c:pt idx="994">
                  <c:v>9.9493114583310671</c:v>
                </c:pt>
                <c:pt idx="995">
                  <c:v>9.9593114583403803</c:v>
                </c:pt>
                <c:pt idx="996">
                  <c:v>9.9693104583420791</c:v>
                </c:pt>
                <c:pt idx="997">
                  <c:v>9.9793094583437778</c:v>
                </c:pt>
                <c:pt idx="998">
                  <c:v>9.989309458353091</c:v>
                </c:pt>
                <c:pt idx="999">
                  <c:v>9.9993084583547898</c:v>
                </c:pt>
                <c:pt idx="1000">
                  <c:v>10.009307458356488</c:v>
                </c:pt>
                <c:pt idx="1001">
                  <c:v>10.019307458336698</c:v>
                </c:pt>
                <c:pt idx="1002">
                  <c:v>10.029306458338397</c:v>
                </c:pt>
                <c:pt idx="1003">
                  <c:v>10.039305458340095</c:v>
                </c:pt>
                <c:pt idx="1004">
                  <c:v>10.049305458349409</c:v>
                </c:pt>
                <c:pt idx="1005">
                  <c:v>10.059304458351107</c:v>
                </c:pt>
                <c:pt idx="1006">
                  <c:v>10.069303458352806</c:v>
                </c:pt>
                <c:pt idx="1007">
                  <c:v>10.079303458333015</c:v>
                </c:pt>
                <c:pt idx="1008">
                  <c:v>10.089302458334714</c:v>
                </c:pt>
                <c:pt idx="1009">
                  <c:v>10.099301458336413</c:v>
                </c:pt>
                <c:pt idx="1010">
                  <c:v>10.109301458345726</c:v>
                </c:pt>
                <c:pt idx="1011">
                  <c:v>10.119300458347425</c:v>
                </c:pt>
                <c:pt idx="1012">
                  <c:v>10.129302500019548</c:v>
                </c:pt>
                <c:pt idx="1013">
                  <c:v>10.139302499999758</c:v>
                </c:pt>
                <c:pt idx="1014">
                  <c:v>10.149301500001457</c:v>
                </c:pt>
                <c:pt idx="1015">
                  <c:v>10.159300500003155</c:v>
                </c:pt>
                <c:pt idx="1016">
                  <c:v>10.169300500012469</c:v>
                </c:pt>
                <c:pt idx="1017">
                  <c:v>10.179299500014167</c:v>
                </c:pt>
                <c:pt idx="1018">
                  <c:v>10.189298500015866</c:v>
                </c:pt>
                <c:pt idx="1019">
                  <c:v>10.199297500017565</c:v>
                </c:pt>
                <c:pt idx="1020">
                  <c:v>10.209297499997774</c:v>
                </c:pt>
                <c:pt idx="1021">
                  <c:v>10.219296499999473</c:v>
                </c:pt>
                <c:pt idx="1022">
                  <c:v>10.229295500001172</c:v>
                </c:pt>
                <c:pt idx="1023">
                  <c:v>10.239295500010485</c:v>
                </c:pt>
                <c:pt idx="1024">
                  <c:v>10.249294500012184</c:v>
                </c:pt>
                <c:pt idx="1025">
                  <c:v>10.259293500013882</c:v>
                </c:pt>
                <c:pt idx="1026">
                  <c:v>10.269293500023196</c:v>
                </c:pt>
                <c:pt idx="1027">
                  <c:v>10.279292500024894</c:v>
                </c:pt>
                <c:pt idx="1028">
                  <c:v>10.289291499997489</c:v>
                </c:pt>
                <c:pt idx="1029">
                  <c:v>10.299291500006802</c:v>
                </c:pt>
                <c:pt idx="1030">
                  <c:v>10.309290500008501</c:v>
                </c:pt>
                <c:pt idx="1031">
                  <c:v>10.3192895000102</c:v>
                </c:pt>
                <c:pt idx="1032">
                  <c:v>10.329289500019513</c:v>
                </c:pt>
                <c:pt idx="1033">
                  <c:v>10.339288500021212</c:v>
                </c:pt>
                <c:pt idx="1034">
                  <c:v>10.349287500022911</c:v>
                </c:pt>
                <c:pt idx="1035">
                  <c:v>10.35928750000312</c:v>
                </c:pt>
                <c:pt idx="1036">
                  <c:v>10.369286500004819</c:v>
                </c:pt>
                <c:pt idx="1037">
                  <c:v>10.379285500006517</c:v>
                </c:pt>
                <c:pt idx="1038">
                  <c:v>10.389285500015831</c:v>
                </c:pt>
                <c:pt idx="1039">
                  <c:v>10.399284500017529</c:v>
                </c:pt>
                <c:pt idx="1040">
                  <c:v>10.409283500019228</c:v>
                </c:pt>
                <c:pt idx="1041">
                  <c:v>10.419283499999437</c:v>
                </c:pt>
                <c:pt idx="1042">
                  <c:v>10.429282500001136</c:v>
                </c:pt>
                <c:pt idx="1043">
                  <c:v>10.439281500002835</c:v>
                </c:pt>
                <c:pt idx="1044">
                  <c:v>10.449281500012148</c:v>
                </c:pt>
                <c:pt idx="1045">
                  <c:v>10.459280500013847</c:v>
                </c:pt>
                <c:pt idx="1046">
                  <c:v>10.469279500015546</c:v>
                </c:pt>
                <c:pt idx="1047">
                  <c:v>10.479279500024859</c:v>
                </c:pt>
                <c:pt idx="1048">
                  <c:v>10.489278499997454</c:v>
                </c:pt>
                <c:pt idx="1049">
                  <c:v>10.499277499999152</c:v>
                </c:pt>
                <c:pt idx="1050">
                  <c:v>10.509277500008466</c:v>
                </c:pt>
                <c:pt idx="1051">
                  <c:v>10.519276500010164</c:v>
                </c:pt>
                <c:pt idx="1052">
                  <c:v>10.529275500011863</c:v>
                </c:pt>
                <c:pt idx="1053">
                  <c:v>10.539275500021176</c:v>
                </c:pt>
                <c:pt idx="1054">
                  <c:v>10.549274500022875</c:v>
                </c:pt>
                <c:pt idx="1055">
                  <c:v>10.559273500024574</c:v>
                </c:pt>
                <c:pt idx="1056">
                  <c:v>10.569273500004783</c:v>
                </c:pt>
                <c:pt idx="1057">
                  <c:v>10.579272500006482</c:v>
                </c:pt>
                <c:pt idx="1058">
                  <c:v>10.589271500008181</c:v>
                </c:pt>
                <c:pt idx="1059">
                  <c:v>10.599271500017494</c:v>
                </c:pt>
                <c:pt idx="1060">
                  <c:v>10.609270500019193</c:v>
                </c:pt>
                <c:pt idx="1061">
                  <c:v>10.619269500020891</c:v>
                </c:pt>
                <c:pt idx="1062">
                  <c:v>10.629269500001101</c:v>
                </c:pt>
                <c:pt idx="1063">
                  <c:v>10.6392685000028</c:v>
                </c:pt>
                <c:pt idx="1064">
                  <c:v>10.649267500004498</c:v>
                </c:pt>
                <c:pt idx="1065">
                  <c:v>10.659267500013812</c:v>
                </c:pt>
                <c:pt idx="1066">
                  <c:v>10.66926650001551</c:v>
                </c:pt>
                <c:pt idx="1067">
                  <c:v>10.679265500017209</c:v>
                </c:pt>
                <c:pt idx="1068">
                  <c:v>10.689265499997418</c:v>
                </c:pt>
                <c:pt idx="1069">
                  <c:v>10.699264499999117</c:v>
                </c:pt>
                <c:pt idx="1070">
                  <c:v>10.709263500000816</c:v>
                </c:pt>
                <c:pt idx="1071">
                  <c:v>10.719263500010129</c:v>
                </c:pt>
                <c:pt idx="1072">
                  <c:v>10.729262500011828</c:v>
                </c:pt>
                <c:pt idx="1073">
                  <c:v>10.739261500013527</c:v>
                </c:pt>
                <c:pt idx="1074">
                  <c:v>10.74926150002284</c:v>
                </c:pt>
                <c:pt idx="1075">
                  <c:v>10.759260500024538</c:v>
                </c:pt>
                <c:pt idx="1076">
                  <c:v>10.769259499997133</c:v>
                </c:pt>
                <c:pt idx="1077">
                  <c:v>10.779259500006447</c:v>
                </c:pt>
                <c:pt idx="1078">
                  <c:v>10.789258500008145</c:v>
                </c:pt>
                <c:pt idx="1079">
                  <c:v>10.799257500009844</c:v>
                </c:pt>
                <c:pt idx="1080">
                  <c:v>10.809257500019157</c:v>
                </c:pt>
                <c:pt idx="1081">
                  <c:v>10.819256500020856</c:v>
                </c:pt>
                <c:pt idx="1082">
                  <c:v>10.829255500022555</c:v>
                </c:pt>
                <c:pt idx="1083">
                  <c:v>10.839255500002764</c:v>
                </c:pt>
                <c:pt idx="1084">
                  <c:v>10.849254500004463</c:v>
                </c:pt>
                <c:pt idx="1085">
                  <c:v>10.859253500006162</c:v>
                </c:pt>
                <c:pt idx="1086">
                  <c:v>10.86925250000786</c:v>
                </c:pt>
                <c:pt idx="1087">
                  <c:v>10.879252500017174</c:v>
                </c:pt>
                <c:pt idx="1088">
                  <c:v>10.889251500018872</c:v>
                </c:pt>
                <c:pt idx="1089">
                  <c:v>10.899250500020571</c:v>
                </c:pt>
                <c:pt idx="1090">
                  <c:v>10.90925050000078</c:v>
                </c:pt>
                <c:pt idx="1091">
                  <c:v>10.919249500002479</c:v>
                </c:pt>
                <c:pt idx="1092">
                  <c:v>10.929248500004178</c:v>
                </c:pt>
                <c:pt idx="1093">
                  <c:v>10.939248500013491</c:v>
                </c:pt>
                <c:pt idx="1094">
                  <c:v>10.94924750001519</c:v>
                </c:pt>
                <c:pt idx="1095">
                  <c:v>10.959246500016889</c:v>
                </c:pt>
                <c:pt idx="1096">
                  <c:v>10.969246499997098</c:v>
                </c:pt>
                <c:pt idx="1097">
                  <c:v>10.979245499998797</c:v>
                </c:pt>
                <c:pt idx="1098">
                  <c:v>10.98924550000811</c:v>
                </c:pt>
                <c:pt idx="1099">
                  <c:v>10.999244500009809</c:v>
                </c:pt>
                <c:pt idx="1100">
                  <c:v>11.009243500011507</c:v>
                </c:pt>
                <c:pt idx="1101">
                  <c:v>11.019242500013206</c:v>
                </c:pt>
                <c:pt idx="1102">
                  <c:v>11.029242500022519</c:v>
                </c:pt>
                <c:pt idx="1103">
                  <c:v>11.039241500024218</c:v>
                </c:pt>
                <c:pt idx="1104">
                  <c:v>11.049240500025917</c:v>
                </c:pt>
                <c:pt idx="1105">
                  <c:v>11.059240500006126</c:v>
                </c:pt>
                <c:pt idx="1106">
                  <c:v>11.069239500007825</c:v>
                </c:pt>
                <c:pt idx="1107">
                  <c:v>11.079238500009524</c:v>
                </c:pt>
                <c:pt idx="1108">
                  <c:v>11.089238500018837</c:v>
                </c:pt>
                <c:pt idx="1109">
                  <c:v>11.099237500020536</c:v>
                </c:pt>
                <c:pt idx="1110">
                  <c:v>11.109236500022234</c:v>
                </c:pt>
                <c:pt idx="1111">
                  <c:v>11.119236500002444</c:v>
                </c:pt>
                <c:pt idx="1112">
                  <c:v>11.129232083330862</c:v>
                </c:pt>
                <c:pt idx="1113">
                  <c:v>11.139231083332561</c:v>
                </c:pt>
                <c:pt idx="1114">
                  <c:v>11.149231083341874</c:v>
                </c:pt>
                <c:pt idx="1115">
                  <c:v>11.159230083343573</c:v>
                </c:pt>
                <c:pt idx="1116">
                  <c:v>11.169229083345272</c:v>
                </c:pt>
                <c:pt idx="1117">
                  <c:v>11.179229083354585</c:v>
                </c:pt>
                <c:pt idx="1118">
                  <c:v>11.189228083356284</c:v>
                </c:pt>
                <c:pt idx="1119">
                  <c:v>11.199227083357982</c:v>
                </c:pt>
                <c:pt idx="1120">
                  <c:v>11.209227083338192</c:v>
                </c:pt>
                <c:pt idx="1121">
                  <c:v>11.21922608333989</c:v>
                </c:pt>
                <c:pt idx="1122">
                  <c:v>11.229225083341589</c:v>
                </c:pt>
                <c:pt idx="1123">
                  <c:v>11.239225083350902</c:v>
                </c:pt>
                <c:pt idx="1124">
                  <c:v>11.249224083352601</c:v>
                </c:pt>
                <c:pt idx="1125">
                  <c:v>11.2592230833543</c:v>
                </c:pt>
                <c:pt idx="1126">
                  <c:v>11.269223083334509</c:v>
                </c:pt>
                <c:pt idx="1127">
                  <c:v>11.279222083336208</c:v>
                </c:pt>
                <c:pt idx="1128">
                  <c:v>11.289221083337907</c:v>
                </c:pt>
                <c:pt idx="1129">
                  <c:v>11.29922108334722</c:v>
                </c:pt>
                <c:pt idx="1130">
                  <c:v>11.309220083348919</c:v>
                </c:pt>
                <c:pt idx="1131">
                  <c:v>11.319219083350617</c:v>
                </c:pt>
                <c:pt idx="1132">
                  <c:v>11.329219083330827</c:v>
                </c:pt>
                <c:pt idx="1133">
                  <c:v>11.339218083332526</c:v>
                </c:pt>
                <c:pt idx="1134">
                  <c:v>11.349217083334224</c:v>
                </c:pt>
                <c:pt idx="1135">
                  <c:v>11.359217083343538</c:v>
                </c:pt>
                <c:pt idx="1136">
                  <c:v>11.369216083345236</c:v>
                </c:pt>
                <c:pt idx="1137">
                  <c:v>11.379215083346935</c:v>
                </c:pt>
                <c:pt idx="1138">
                  <c:v>11.389215083356248</c:v>
                </c:pt>
                <c:pt idx="1139">
                  <c:v>11.399214083357947</c:v>
                </c:pt>
                <c:pt idx="1140">
                  <c:v>11.409213083330542</c:v>
                </c:pt>
                <c:pt idx="1141">
                  <c:v>11.419213083339855</c:v>
                </c:pt>
                <c:pt idx="1142">
                  <c:v>11.429212083341554</c:v>
                </c:pt>
                <c:pt idx="1143">
                  <c:v>11.439211083343253</c:v>
                </c:pt>
                <c:pt idx="1144">
                  <c:v>11.449211083352566</c:v>
                </c:pt>
                <c:pt idx="1145">
                  <c:v>11.459210083354264</c:v>
                </c:pt>
                <c:pt idx="1146">
                  <c:v>11.469209083355963</c:v>
                </c:pt>
                <c:pt idx="1147">
                  <c:v>11.479209083336173</c:v>
                </c:pt>
                <c:pt idx="1148">
                  <c:v>11.489208083337871</c:v>
                </c:pt>
                <c:pt idx="1149">
                  <c:v>11.49920708333957</c:v>
                </c:pt>
                <c:pt idx="1150">
                  <c:v>11.509207083348883</c:v>
                </c:pt>
                <c:pt idx="1151">
                  <c:v>11.519206083350582</c:v>
                </c:pt>
                <c:pt idx="1152">
                  <c:v>11.529205083352281</c:v>
                </c:pt>
                <c:pt idx="1153">
                  <c:v>11.53920508333249</c:v>
                </c:pt>
                <c:pt idx="1154">
                  <c:v>11.549204083334189</c:v>
                </c:pt>
                <c:pt idx="1155">
                  <c:v>11.559203083335888</c:v>
                </c:pt>
                <c:pt idx="1156">
                  <c:v>11.569203083345201</c:v>
                </c:pt>
                <c:pt idx="1157">
                  <c:v>11.5792020833469</c:v>
                </c:pt>
                <c:pt idx="1158">
                  <c:v>11.589201083348598</c:v>
                </c:pt>
                <c:pt idx="1159">
                  <c:v>11.599201083357912</c:v>
                </c:pt>
                <c:pt idx="1160">
                  <c:v>11.609200083330506</c:v>
                </c:pt>
                <c:pt idx="1161">
                  <c:v>11.619199083332205</c:v>
                </c:pt>
                <c:pt idx="1162">
                  <c:v>11.629199083341518</c:v>
                </c:pt>
                <c:pt idx="1163">
                  <c:v>11.639198083343217</c:v>
                </c:pt>
                <c:pt idx="1164">
                  <c:v>11.649197083344916</c:v>
                </c:pt>
                <c:pt idx="1165">
                  <c:v>11.659197083354229</c:v>
                </c:pt>
                <c:pt idx="1166">
                  <c:v>11.669196083355928</c:v>
                </c:pt>
                <c:pt idx="1167">
                  <c:v>11.679195083357627</c:v>
                </c:pt>
                <c:pt idx="1168">
                  <c:v>11.689195083337836</c:v>
                </c:pt>
                <c:pt idx="1169">
                  <c:v>11.699194083339535</c:v>
                </c:pt>
                <c:pt idx="1170">
                  <c:v>11.709193083341233</c:v>
                </c:pt>
                <c:pt idx="1171">
                  <c:v>11.719193083350547</c:v>
                </c:pt>
                <c:pt idx="1172">
                  <c:v>11.729192083352245</c:v>
                </c:pt>
                <c:pt idx="1173">
                  <c:v>11.739191083353944</c:v>
                </c:pt>
                <c:pt idx="1174">
                  <c:v>11.749191083334154</c:v>
                </c:pt>
                <c:pt idx="1175">
                  <c:v>11.759190083335852</c:v>
                </c:pt>
                <c:pt idx="1176">
                  <c:v>11.769189083337551</c:v>
                </c:pt>
                <c:pt idx="1177">
                  <c:v>11.779189083346864</c:v>
                </c:pt>
                <c:pt idx="1178">
                  <c:v>11.789188083348563</c:v>
                </c:pt>
                <c:pt idx="1179">
                  <c:v>11.799187083350262</c:v>
                </c:pt>
                <c:pt idx="1180">
                  <c:v>11.809187083330471</c:v>
                </c:pt>
                <c:pt idx="1181">
                  <c:v>11.81918608333217</c:v>
                </c:pt>
                <c:pt idx="1182">
                  <c:v>11.829185083333869</c:v>
                </c:pt>
                <c:pt idx="1183">
                  <c:v>11.839185083343182</c:v>
                </c:pt>
                <c:pt idx="1184">
                  <c:v>11.84918408334488</c:v>
                </c:pt>
                <c:pt idx="1185">
                  <c:v>11.859183083346579</c:v>
                </c:pt>
                <c:pt idx="1186">
                  <c:v>11.869183083355892</c:v>
                </c:pt>
                <c:pt idx="1187">
                  <c:v>11.879182083357591</c:v>
                </c:pt>
                <c:pt idx="1188">
                  <c:v>11.88918108335929</c:v>
                </c:pt>
                <c:pt idx="1189">
                  <c:v>11.899181083339499</c:v>
                </c:pt>
                <c:pt idx="1190">
                  <c:v>11.909180083341198</c:v>
                </c:pt>
                <c:pt idx="1191">
                  <c:v>11.919179083342897</c:v>
                </c:pt>
                <c:pt idx="1192">
                  <c:v>11.92917908335221</c:v>
                </c:pt>
                <c:pt idx="1193">
                  <c:v>11.939178083353909</c:v>
                </c:pt>
                <c:pt idx="1194">
                  <c:v>11.949177083355607</c:v>
                </c:pt>
                <c:pt idx="1195">
                  <c:v>11.959177083335817</c:v>
                </c:pt>
                <c:pt idx="1196">
                  <c:v>11.969176083337516</c:v>
                </c:pt>
                <c:pt idx="1197">
                  <c:v>11.979175083339214</c:v>
                </c:pt>
                <c:pt idx="1198">
                  <c:v>11.989175083348528</c:v>
                </c:pt>
                <c:pt idx="1199">
                  <c:v>11.999174083350226</c:v>
                </c:pt>
                <c:pt idx="1200">
                  <c:v>12.009173083351925</c:v>
                </c:pt>
                <c:pt idx="1201">
                  <c:v>12.019173083332134</c:v>
                </c:pt>
                <c:pt idx="1202">
                  <c:v>12.029172083333833</c:v>
                </c:pt>
                <c:pt idx="1203">
                  <c:v>12.039171083335532</c:v>
                </c:pt>
                <c:pt idx="1204">
                  <c:v>12.049171083344845</c:v>
                </c:pt>
                <c:pt idx="1205">
                  <c:v>12.059170083346544</c:v>
                </c:pt>
                <c:pt idx="1206">
                  <c:v>12.069169083348243</c:v>
                </c:pt>
                <c:pt idx="1207">
                  <c:v>12.079169083357556</c:v>
                </c:pt>
                <c:pt idx="1208">
                  <c:v>12.089168083359255</c:v>
                </c:pt>
                <c:pt idx="1209">
                  <c:v>12.099167083331849</c:v>
                </c:pt>
                <c:pt idx="1210">
                  <c:v>12.109167083341163</c:v>
                </c:pt>
                <c:pt idx="1211">
                  <c:v>12.119166083342861</c:v>
                </c:pt>
                <c:pt idx="1212">
                  <c:v>12.129165583348367</c:v>
                </c:pt>
                <c:pt idx="1213">
                  <c:v>12.139165583357681</c:v>
                </c:pt>
                <c:pt idx="1214">
                  <c:v>12.149164583359379</c:v>
                </c:pt>
                <c:pt idx="1215">
                  <c:v>12.159163583331974</c:v>
                </c:pt>
                <c:pt idx="1216">
                  <c:v>12.169163583341287</c:v>
                </c:pt>
                <c:pt idx="1217">
                  <c:v>12.179162583342986</c:v>
                </c:pt>
                <c:pt idx="1218">
                  <c:v>12.189161583344685</c:v>
                </c:pt>
                <c:pt idx="1219">
                  <c:v>12.199161583353998</c:v>
                </c:pt>
                <c:pt idx="1220">
                  <c:v>12.209160583355697</c:v>
                </c:pt>
                <c:pt idx="1221">
                  <c:v>12.219159583357396</c:v>
                </c:pt>
                <c:pt idx="1222">
                  <c:v>12.229159583337605</c:v>
                </c:pt>
                <c:pt idx="1223">
                  <c:v>12.239158583339304</c:v>
                </c:pt>
                <c:pt idx="1224">
                  <c:v>12.249157583341002</c:v>
                </c:pt>
                <c:pt idx="1225">
                  <c:v>12.259157583350316</c:v>
                </c:pt>
                <c:pt idx="1226">
                  <c:v>12.269156583352014</c:v>
                </c:pt>
                <c:pt idx="1227">
                  <c:v>12.279155583353713</c:v>
                </c:pt>
                <c:pt idx="1228">
                  <c:v>12.289155583333923</c:v>
                </c:pt>
                <c:pt idx="1229">
                  <c:v>12.299154583335621</c:v>
                </c:pt>
                <c:pt idx="1230">
                  <c:v>12.30915358333732</c:v>
                </c:pt>
                <c:pt idx="1231">
                  <c:v>12.319153583346633</c:v>
                </c:pt>
                <c:pt idx="1232">
                  <c:v>12.329152583348332</c:v>
                </c:pt>
                <c:pt idx="1233">
                  <c:v>12.339151583350031</c:v>
                </c:pt>
                <c:pt idx="1234">
                  <c:v>12.349151583359344</c:v>
                </c:pt>
                <c:pt idx="1235">
                  <c:v>12.359150583331939</c:v>
                </c:pt>
                <c:pt idx="1236">
                  <c:v>12.369149583333638</c:v>
                </c:pt>
                <c:pt idx="1237">
                  <c:v>12.379149583342951</c:v>
                </c:pt>
                <c:pt idx="1238">
                  <c:v>12.38914858334465</c:v>
                </c:pt>
                <c:pt idx="1239">
                  <c:v>12.399147583346348</c:v>
                </c:pt>
                <c:pt idx="1240">
                  <c:v>12.409147583355661</c:v>
                </c:pt>
                <c:pt idx="1241">
                  <c:v>12.41914658335736</c:v>
                </c:pt>
                <c:pt idx="1242">
                  <c:v>12.429145583359059</c:v>
                </c:pt>
                <c:pt idx="1243">
                  <c:v>12.439145583339268</c:v>
                </c:pt>
                <c:pt idx="1244">
                  <c:v>12.449144583340967</c:v>
                </c:pt>
                <c:pt idx="1245">
                  <c:v>12.459143583342666</c:v>
                </c:pt>
                <c:pt idx="1246">
                  <c:v>12.469143583351979</c:v>
                </c:pt>
                <c:pt idx="1247">
                  <c:v>12.479142583353678</c:v>
                </c:pt>
                <c:pt idx="1248">
                  <c:v>12.489141583355376</c:v>
                </c:pt>
                <c:pt idx="1249">
                  <c:v>12.499141583335586</c:v>
                </c:pt>
                <c:pt idx="1250">
                  <c:v>12.509140583337285</c:v>
                </c:pt>
                <c:pt idx="1251">
                  <c:v>12.519139583338983</c:v>
                </c:pt>
                <c:pt idx="1252">
                  <c:v>12.529139583348297</c:v>
                </c:pt>
                <c:pt idx="1253">
                  <c:v>12.539138583349995</c:v>
                </c:pt>
                <c:pt idx="1254">
                  <c:v>12.549137583351694</c:v>
                </c:pt>
                <c:pt idx="1255">
                  <c:v>12.559137583331903</c:v>
                </c:pt>
                <c:pt idx="1256">
                  <c:v>12.569136583333602</c:v>
                </c:pt>
                <c:pt idx="1257">
                  <c:v>12.579135583335301</c:v>
                </c:pt>
                <c:pt idx="1258">
                  <c:v>12.589135583344614</c:v>
                </c:pt>
                <c:pt idx="1259">
                  <c:v>12.599134583346313</c:v>
                </c:pt>
                <c:pt idx="1260">
                  <c:v>12.609133583348012</c:v>
                </c:pt>
                <c:pt idx="1261">
                  <c:v>12.619133583357325</c:v>
                </c:pt>
                <c:pt idx="1262">
                  <c:v>12.629132583359024</c:v>
                </c:pt>
                <c:pt idx="1263">
                  <c:v>12.639131583331618</c:v>
                </c:pt>
                <c:pt idx="1264">
                  <c:v>12.649131583340932</c:v>
                </c:pt>
                <c:pt idx="1265">
                  <c:v>12.65913058334263</c:v>
                </c:pt>
                <c:pt idx="1266">
                  <c:v>12.669129583344329</c:v>
                </c:pt>
                <c:pt idx="1267">
                  <c:v>12.679129583353642</c:v>
                </c:pt>
                <c:pt idx="1268">
                  <c:v>12.689128583355341</c:v>
                </c:pt>
                <c:pt idx="1269">
                  <c:v>12.69912758335704</c:v>
                </c:pt>
                <c:pt idx="1270">
                  <c:v>12.709127583337249</c:v>
                </c:pt>
                <c:pt idx="1271">
                  <c:v>12.719126583338948</c:v>
                </c:pt>
                <c:pt idx="1272">
                  <c:v>12.729125583340647</c:v>
                </c:pt>
                <c:pt idx="1273">
                  <c:v>12.73912558334996</c:v>
                </c:pt>
                <c:pt idx="1274">
                  <c:v>12.749124583351659</c:v>
                </c:pt>
                <c:pt idx="1275">
                  <c:v>12.759123583353357</c:v>
                </c:pt>
                <c:pt idx="1276">
                  <c:v>12.769123583333567</c:v>
                </c:pt>
                <c:pt idx="1277">
                  <c:v>12.779122583335266</c:v>
                </c:pt>
                <c:pt idx="1278">
                  <c:v>12.789121583336964</c:v>
                </c:pt>
                <c:pt idx="1279">
                  <c:v>12.799121583346277</c:v>
                </c:pt>
                <c:pt idx="1280">
                  <c:v>12.809120583347976</c:v>
                </c:pt>
                <c:pt idx="1281">
                  <c:v>12.819120583357289</c:v>
                </c:pt>
                <c:pt idx="1282">
                  <c:v>12.829119583358988</c:v>
                </c:pt>
                <c:pt idx="1283">
                  <c:v>12.839118583331583</c:v>
                </c:pt>
                <c:pt idx="1284">
                  <c:v>12.849118583340896</c:v>
                </c:pt>
                <c:pt idx="1285">
                  <c:v>12.859117583342595</c:v>
                </c:pt>
                <c:pt idx="1286">
                  <c:v>12.869116583344294</c:v>
                </c:pt>
                <c:pt idx="1287">
                  <c:v>12.879116583353607</c:v>
                </c:pt>
                <c:pt idx="1288">
                  <c:v>12.889115583355306</c:v>
                </c:pt>
                <c:pt idx="1289">
                  <c:v>12.899114583357004</c:v>
                </c:pt>
                <c:pt idx="1290">
                  <c:v>12.909114583337214</c:v>
                </c:pt>
                <c:pt idx="1291">
                  <c:v>12.919113583338913</c:v>
                </c:pt>
                <c:pt idx="1292">
                  <c:v>12.929112583340611</c:v>
                </c:pt>
                <c:pt idx="1293">
                  <c:v>12.939112583349925</c:v>
                </c:pt>
                <c:pt idx="1294">
                  <c:v>12.949111583351623</c:v>
                </c:pt>
                <c:pt idx="1295">
                  <c:v>12.959110583353322</c:v>
                </c:pt>
                <c:pt idx="1296">
                  <c:v>12.969110583333531</c:v>
                </c:pt>
                <c:pt idx="1297">
                  <c:v>12.97910958333523</c:v>
                </c:pt>
                <c:pt idx="1298">
                  <c:v>12.989108583336929</c:v>
                </c:pt>
                <c:pt idx="1299">
                  <c:v>12.999108583346242</c:v>
                </c:pt>
                <c:pt idx="1300">
                  <c:v>13.009107583347941</c:v>
                </c:pt>
                <c:pt idx="1301">
                  <c:v>13.01910658334964</c:v>
                </c:pt>
                <c:pt idx="1302">
                  <c:v>13.029106583358953</c:v>
                </c:pt>
                <c:pt idx="1303">
                  <c:v>13.039105583331548</c:v>
                </c:pt>
                <c:pt idx="1304">
                  <c:v>13.049104583333246</c:v>
                </c:pt>
                <c:pt idx="1305">
                  <c:v>13.05910458334256</c:v>
                </c:pt>
                <c:pt idx="1306">
                  <c:v>13.069103583344258</c:v>
                </c:pt>
                <c:pt idx="1307">
                  <c:v>13.079102583345957</c:v>
                </c:pt>
                <c:pt idx="1308">
                  <c:v>13.08910258335527</c:v>
                </c:pt>
                <c:pt idx="1309">
                  <c:v>13.099101583356969</c:v>
                </c:pt>
                <c:pt idx="1310">
                  <c:v>13.109100583358668</c:v>
                </c:pt>
                <c:pt idx="1311">
                  <c:v>13.119100583338877</c:v>
                </c:pt>
                <c:pt idx="1312">
                  <c:v>13.129099000012502</c:v>
                </c:pt>
                <c:pt idx="1313">
                  <c:v>13.139098000014201</c:v>
                </c:pt>
                <c:pt idx="1314">
                  <c:v>13.149098000023514</c:v>
                </c:pt>
                <c:pt idx="1315">
                  <c:v>13.159097000025213</c:v>
                </c:pt>
                <c:pt idx="1316">
                  <c:v>13.169095999997808</c:v>
                </c:pt>
                <c:pt idx="1317">
                  <c:v>13.179096000007121</c:v>
                </c:pt>
                <c:pt idx="1318">
                  <c:v>13.18909500000882</c:v>
                </c:pt>
                <c:pt idx="1319">
                  <c:v>13.199094000010518</c:v>
                </c:pt>
                <c:pt idx="1320">
                  <c:v>13.209094000019832</c:v>
                </c:pt>
                <c:pt idx="1321">
                  <c:v>13.21909300002153</c:v>
                </c:pt>
                <c:pt idx="1322">
                  <c:v>13.229092000023229</c:v>
                </c:pt>
                <c:pt idx="1323">
                  <c:v>13.239092000003438</c:v>
                </c:pt>
                <c:pt idx="1324">
                  <c:v>13.249091000005137</c:v>
                </c:pt>
                <c:pt idx="1325">
                  <c:v>13.259090000006836</c:v>
                </c:pt>
                <c:pt idx="1326">
                  <c:v>13.269090000016149</c:v>
                </c:pt>
                <c:pt idx="1327">
                  <c:v>13.279089000017848</c:v>
                </c:pt>
                <c:pt idx="1328">
                  <c:v>13.289088000019547</c:v>
                </c:pt>
                <c:pt idx="1329">
                  <c:v>13.299087999999756</c:v>
                </c:pt>
                <c:pt idx="1330">
                  <c:v>13.309087000001455</c:v>
                </c:pt>
                <c:pt idx="1331">
                  <c:v>13.319086000003153</c:v>
                </c:pt>
                <c:pt idx="1332">
                  <c:v>13.329086000012467</c:v>
                </c:pt>
                <c:pt idx="1333">
                  <c:v>13.339085000014165</c:v>
                </c:pt>
                <c:pt idx="1334">
                  <c:v>13.349085000023479</c:v>
                </c:pt>
                <c:pt idx="1335">
                  <c:v>13.359084000025177</c:v>
                </c:pt>
                <c:pt idx="1336">
                  <c:v>13.369082999997772</c:v>
                </c:pt>
                <c:pt idx="1337">
                  <c:v>13.379083000007086</c:v>
                </c:pt>
                <c:pt idx="1338">
                  <c:v>13.389082000008784</c:v>
                </c:pt>
                <c:pt idx="1339">
                  <c:v>13.399081000010483</c:v>
                </c:pt>
                <c:pt idx="1340">
                  <c:v>13.409080000012182</c:v>
                </c:pt>
                <c:pt idx="1341">
                  <c:v>13.419080000021495</c:v>
                </c:pt>
                <c:pt idx="1342">
                  <c:v>13.429079000023194</c:v>
                </c:pt>
                <c:pt idx="1343">
                  <c:v>13.439079000003403</c:v>
                </c:pt>
                <c:pt idx="1344">
                  <c:v>13.449078000005102</c:v>
                </c:pt>
                <c:pt idx="1345">
                  <c:v>13.459077000006801</c:v>
                </c:pt>
                <c:pt idx="1346">
                  <c:v>13.469077000016114</c:v>
                </c:pt>
                <c:pt idx="1347">
                  <c:v>13.479076000017812</c:v>
                </c:pt>
                <c:pt idx="1348">
                  <c:v>13.489075000019511</c:v>
                </c:pt>
                <c:pt idx="1349">
                  <c:v>13.499074999999721</c:v>
                </c:pt>
                <c:pt idx="1350">
                  <c:v>13.509074000001419</c:v>
                </c:pt>
                <c:pt idx="1351">
                  <c:v>13.519073000003118</c:v>
                </c:pt>
                <c:pt idx="1352">
                  <c:v>13.529073000012431</c:v>
                </c:pt>
                <c:pt idx="1353">
                  <c:v>13.53907200001413</c:v>
                </c:pt>
                <c:pt idx="1354">
                  <c:v>13.549071000015829</c:v>
                </c:pt>
                <c:pt idx="1355">
                  <c:v>13.559071000025142</c:v>
                </c:pt>
                <c:pt idx="1356">
                  <c:v>13.569069999997737</c:v>
                </c:pt>
                <c:pt idx="1357">
                  <c:v>13.579068999999436</c:v>
                </c:pt>
                <c:pt idx="1358">
                  <c:v>13.589069000008749</c:v>
                </c:pt>
                <c:pt idx="1359">
                  <c:v>13.599068000010448</c:v>
                </c:pt>
                <c:pt idx="1360">
                  <c:v>13.609067000012146</c:v>
                </c:pt>
                <c:pt idx="1361">
                  <c:v>13.61906700002146</c:v>
                </c:pt>
                <c:pt idx="1362">
                  <c:v>13.629066000023158</c:v>
                </c:pt>
                <c:pt idx="1363">
                  <c:v>13.639065000024857</c:v>
                </c:pt>
                <c:pt idx="1364">
                  <c:v>13.649065000005066</c:v>
                </c:pt>
                <c:pt idx="1365">
                  <c:v>13.659064000006765</c:v>
                </c:pt>
                <c:pt idx="1366">
                  <c:v>13.669063000008464</c:v>
                </c:pt>
                <c:pt idx="1367">
                  <c:v>13.679063000017777</c:v>
                </c:pt>
                <c:pt idx="1368">
                  <c:v>13.689062000019476</c:v>
                </c:pt>
                <c:pt idx="1369">
                  <c:v>13.699061000021175</c:v>
                </c:pt>
                <c:pt idx="1370">
                  <c:v>13.709061000001384</c:v>
                </c:pt>
                <c:pt idx="1371">
                  <c:v>13.719060000003083</c:v>
                </c:pt>
                <c:pt idx="1372">
                  <c:v>13.729059000004781</c:v>
                </c:pt>
                <c:pt idx="1373">
                  <c:v>13.739059000014095</c:v>
                </c:pt>
                <c:pt idx="1374">
                  <c:v>13.749058000015793</c:v>
                </c:pt>
                <c:pt idx="1375">
                  <c:v>13.759057000017492</c:v>
                </c:pt>
                <c:pt idx="1376">
                  <c:v>13.769056999997701</c:v>
                </c:pt>
                <c:pt idx="1377">
                  <c:v>13.7790559999994</c:v>
                </c:pt>
                <c:pt idx="1378">
                  <c:v>13.789055000001099</c:v>
                </c:pt>
                <c:pt idx="1379">
                  <c:v>13.799055000010412</c:v>
                </c:pt>
                <c:pt idx="1380">
                  <c:v>13.809054000012111</c:v>
                </c:pt>
                <c:pt idx="1381">
                  <c:v>13.819054000021424</c:v>
                </c:pt>
                <c:pt idx="1382">
                  <c:v>13.829053000023123</c:v>
                </c:pt>
                <c:pt idx="1383">
                  <c:v>13.839052000024822</c:v>
                </c:pt>
                <c:pt idx="1384">
                  <c:v>13.849052000005031</c:v>
                </c:pt>
                <c:pt idx="1385">
                  <c:v>13.85905100000673</c:v>
                </c:pt>
                <c:pt idx="1386">
                  <c:v>13.869050000008428</c:v>
                </c:pt>
                <c:pt idx="1387">
                  <c:v>13.879050000017742</c:v>
                </c:pt>
                <c:pt idx="1388">
                  <c:v>13.88904900001944</c:v>
                </c:pt>
                <c:pt idx="1389">
                  <c:v>13.899048000021139</c:v>
                </c:pt>
                <c:pt idx="1390">
                  <c:v>13.909048000001349</c:v>
                </c:pt>
                <c:pt idx="1391">
                  <c:v>13.919047000003047</c:v>
                </c:pt>
                <c:pt idx="1392">
                  <c:v>13.929046000004746</c:v>
                </c:pt>
                <c:pt idx="1393">
                  <c:v>13.939046000014059</c:v>
                </c:pt>
                <c:pt idx="1394">
                  <c:v>13.949045000015758</c:v>
                </c:pt>
                <c:pt idx="1395">
                  <c:v>13.959044000017457</c:v>
                </c:pt>
                <c:pt idx="1396">
                  <c:v>13.969043999997666</c:v>
                </c:pt>
                <c:pt idx="1397">
                  <c:v>13.979042999999365</c:v>
                </c:pt>
                <c:pt idx="1398">
                  <c:v>13.989042000001064</c:v>
                </c:pt>
                <c:pt idx="1399">
                  <c:v>13.999042000010377</c:v>
                </c:pt>
                <c:pt idx="1400">
                  <c:v>14.009041000012076</c:v>
                </c:pt>
                <c:pt idx="1401">
                  <c:v>14.019040000013774</c:v>
                </c:pt>
                <c:pt idx="1402">
                  <c:v>14.029040000023087</c:v>
                </c:pt>
                <c:pt idx="1403">
                  <c:v>14.039039000024786</c:v>
                </c:pt>
                <c:pt idx="1404">
                  <c:v>14.049037999997381</c:v>
                </c:pt>
                <c:pt idx="1405">
                  <c:v>14.059038000006694</c:v>
                </c:pt>
                <c:pt idx="1406">
                  <c:v>14.069037000008393</c:v>
                </c:pt>
                <c:pt idx="1407">
                  <c:v>14.079036000010092</c:v>
                </c:pt>
                <c:pt idx="1408">
                  <c:v>14.089036000019405</c:v>
                </c:pt>
                <c:pt idx="1409">
                  <c:v>14.099035000021104</c:v>
                </c:pt>
                <c:pt idx="1410">
                  <c:v>14.109034000022803</c:v>
                </c:pt>
                <c:pt idx="1411">
                  <c:v>14.119034000003012</c:v>
                </c:pt>
                <c:pt idx="1412">
                  <c:v>14.129033833334688</c:v>
                </c:pt>
                <c:pt idx="1413">
                  <c:v>14.139032833336387</c:v>
                </c:pt>
                <c:pt idx="1414">
                  <c:v>14.1490328333457</c:v>
                </c:pt>
                <c:pt idx="1415">
                  <c:v>14.159031833347399</c:v>
                </c:pt>
                <c:pt idx="1416">
                  <c:v>14.169031833356712</c:v>
                </c:pt>
                <c:pt idx="1417">
                  <c:v>14.179030833358411</c:v>
                </c:pt>
                <c:pt idx="1418">
                  <c:v>14.189029833331006</c:v>
                </c:pt>
                <c:pt idx="1419">
                  <c:v>14.199028833332704</c:v>
                </c:pt>
                <c:pt idx="1420">
                  <c:v>14.209028833342018</c:v>
                </c:pt>
                <c:pt idx="1421">
                  <c:v>14.219027833343716</c:v>
                </c:pt>
                <c:pt idx="1422">
                  <c:v>14.22902783335303</c:v>
                </c:pt>
                <c:pt idx="1423">
                  <c:v>14.239026833354728</c:v>
                </c:pt>
                <c:pt idx="1424">
                  <c:v>14.249025833356427</c:v>
                </c:pt>
                <c:pt idx="1425">
                  <c:v>14.259025833336636</c:v>
                </c:pt>
                <c:pt idx="1426">
                  <c:v>14.269024833338335</c:v>
                </c:pt>
                <c:pt idx="1427">
                  <c:v>14.279023833340034</c:v>
                </c:pt>
                <c:pt idx="1428">
                  <c:v>14.289023833349347</c:v>
                </c:pt>
                <c:pt idx="1429">
                  <c:v>14.299022833351046</c:v>
                </c:pt>
                <c:pt idx="1430">
                  <c:v>14.309021833352745</c:v>
                </c:pt>
                <c:pt idx="1431">
                  <c:v>14.319021833332954</c:v>
                </c:pt>
                <c:pt idx="1432">
                  <c:v>14.329020833334653</c:v>
                </c:pt>
                <c:pt idx="1433">
                  <c:v>14.339019833336351</c:v>
                </c:pt>
                <c:pt idx="1434">
                  <c:v>14.349019833345665</c:v>
                </c:pt>
                <c:pt idx="1435">
                  <c:v>14.359018833347363</c:v>
                </c:pt>
                <c:pt idx="1436">
                  <c:v>14.369017833349062</c:v>
                </c:pt>
                <c:pt idx="1437">
                  <c:v>14.379017833358375</c:v>
                </c:pt>
                <c:pt idx="1438">
                  <c:v>14.38901683333097</c:v>
                </c:pt>
                <c:pt idx="1439">
                  <c:v>14.399015833332669</c:v>
                </c:pt>
                <c:pt idx="1440">
                  <c:v>14.409015833341982</c:v>
                </c:pt>
                <c:pt idx="1441">
                  <c:v>14.419014833343681</c:v>
                </c:pt>
                <c:pt idx="1442">
                  <c:v>14.42901383334538</c:v>
                </c:pt>
                <c:pt idx="1443">
                  <c:v>14.439013833354693</c:v>
                </c:pt>
                <c:pt idx="1444">
                  <c:v>14.449012833356392</c:v>
                </c:pt>
                <c:pt idx="1445">
                  <c:v>14.45901183335809</c:v>
                </c:pt>
                <c:pt idx="1446">
                  <c:v>14.4690118333383</c:v>
                </c:pt>
                <c:pt idx="1447">
                  <c:v>14.479010833339998</c:v>
                </c:pt>
                <c:pt idx="1448">
                  <c:v>14.489010833349312</c:v>
                </c:pt>
                <c:pt idx="1449">
                  <c:v>14.49900983335101</c:v>
                </c:pt>
                <c:pt idx="1450">
                  <c:v>14.509008833352709</c:v>
                </c:pt>
                <c:pt idx="1451">
                  <c:v>14.519008833332919</c:v>
                </c:pt>
                <c:pt idx="1452">
                  <c:v>14.529007833334617</c:v>
                </c:pt>
                <c:pt idx="1453">
                  <c:v>14.539006833336316</c:v>
                </c:pt>
                <c:pt idx="1454">
                  <c:v>14.549006833345629</c:v>
                </c:pt>
                <c:pt idx="1455">
                  <c:v>14.559005833347328</c:v>
                </c:pt>
                <c:pt idx="1456">
                  <c:v>14.569004833349027</c:v>
                </c:pt>
                <c:pt idx="1457">
                  <c:v>14.57900483335834</c:v>
                </c:pt>
                <c:pt idx="1458">
                  <c:v>14.589003833330935</c:v>
                </c:pt>
                <c:pt idx="1459">
                  <c:v>14.599002833332634</c:v>
                </c:pt>
                <c:pt idx="1460">
                  <c:v>14.609002833341947</c:v>
                </c:pt>
                <c:pt idx="1461">
                  <c:v>14.619001833343646</c:v>
                </c:pt>
                <c:pt idx="1462">
                  <c:v>14.629000833345344</c:v>
                </c:pt>
                <c:pt idx="1463">
                  <c:v>14.639000833354658</c:v>
                </c:pt>
                <c:pt idx="1464">
                  <c:v>14.648999833356356</c:v>
                </c:pt>
                <c:pt idx="1465">
                  <c:v>14.658998833358055</c:v>
                </c:pt>
                <c:pt idx="1466">
                  <c:v>14.668998833338264</c:v>
                </c:pt>
                <c:pt idx="1467">
                  <c:v>14.678997833339963</c:v>
                </c:pt>
                <c:pt idx="1468">
                  <c:v>14.688996833341662</c:v>
                </c:pt>
                <c:pt idx="1469">
                  <c:v>14.698996833350975</c:v>
                </c:pt>
                <c:pt idx="1470">
                  <c:v>14.708995833352674</c:v>
                </c:pt>
                <c:pt idx="1471">
                  <c:v>14.718994833354373</c:v>
                </c:pt>
                <c:pt idx="1472">
                  <c:v>14.728994833334582</c:v>
                </c:pt>
                <c:pt idx="1473">
                  <c:v>14.738993833336281</c:v>
                </c:pt>
                <c:pt idx="1474">
                  <c:v>14.748992833337979</c:v>
                </c:pt>
                <c:pt idx="1475">
                  <c:v>14.758992833347293</c:v>
                </c:pt>
                <c:pt idx="1476">
                  <c:v>14.768991833348991</c:v>
                </c:pt>
                <c:pt idx="1477">
                  <c:v>14.778991833358305</c:v>
                </c:pt>
                <c:pt idx="1478">
                  <c:v>14.788990833330899</c:v>
                </c:pt>
                <c:pt idx="1479">
                  <c:v>14.798989833332598</c:v>
                </c:pt>
                <c:pt idx="1480">
                  <c:v>14.808989833341911</c:v>
                </c:pt>
                <c:pt idx="1481">
                  <c:v>14.81898883334361</c:v>
                </c:pt>
                <c:pt idx="1482">
                  <c:v>14.828987833345309</c:v>
                </c:pt>
                <c:pt idx="1483">
                  <c:v>14.838987833354622</c:v>
                </c:pt>
                <c:pt idx="1484">
                  <c:v>14.848986833356321</c:v>
                </c:pt>
                <c:pt idx="1485">
                  <c:v>14.85898583335802</c:v>
                </c:pt>
                <c:pt idx="1486">
                  <c:v>14.868985833338229</c:v>
                </c:pt>
                <c:pt idx="1487">
                  <c:v>14.878984833339928</c:v>
                </c:pt>
                <c:pt idx="1488">
                  <c:v>14.888983833341626</c:v>
                </c:pt>
                <c:pt idx="1489">
                  <c:v>14.89898383335094</c:v>
                </c:pt>
                <c:pt idx="1490">
                  <c:v>14.908982833352638</c:v>
                </c:pt>
                <c:pt idx="1491">
                  <c:v>14.918981833354337</c:v>
                </c:pt>
                <c:pt idx="1492">
                  <c:v>14.928981833334547</c:v>
                </c:pt>
                <c:pt idx="1493">
                  <c:v>14.938980833336245</c:v>
                </c:pt>
                <c:pt idx="1494">
                  <c:v>14.948979833337944</c:v>
                </c:pt>
                <c:pt idx="1495">
                  <c:v>14.958979833347257</c:v>
                </c:pt>
                <c:pt idx="1496">
                  <c:v>14.968978833348956</c:v>
                </c:pt>
                <c:pt idx="1497">
                  <c:v>14.978977833350655</c:v>
                </c:pt>
                <c:pt idx="1498">
                  <c:v>14.988977833330864</c:v>
                </c:pt>
                <c:pt idx="1499">
                  <c:v>14.998976833332563</c:v>
                </c:pt>
              </c:numCache>
            </c:numRef>
          </c:xVal>
          <c:yVal>
            <c:numRef>
              <c:f>Gyroscope!$D$2:$D$1501</c:f>
              <c:numCache>
                <c:formatCode>General</c:formatCode>
                <c:ptCount val="1500"/>
                <c:pt idx="0">
                  <c:v>3.7191357463598251E-2</c:v>
                </c:pt>
                <c:pt idx="1">
                  <c:v>4.2573358863592148E-2</c:v>
                </c:pt>
                <c:pt idx="2">
                  <c:v>4.3993353843688965E-2</c:v>
                </c:pt>
                <c:pt idx="3">
                  <c:v>4.4182386249303818E-2</c:v>
                </c:pt>
                <c:pt idx="4">
                  <c:v>4.1674219071865082E-2</c:v>
                </c:pt>
                <c:pt idx="5">
                  <c:v>4.4296354055404663E-2</c:v>
                </c:pt>
                <c:pt idx="6">
                  <c:v>4.1402563452720642E-2</c:v>
                </c:pt>
                <c:pt idx="7">
                  <c:v>4.5763034373521805E-2</c:v>
                </c:pt>
                <c:pt idx="8">
                  <c:v>4.7433100640773773E-2</c:v>
                </c:pt>
                <c:pt idx="9">
                  <c:v>5.3984042257070541E-2</c:v>
                </c:pt>
                <c:pt idx="10">
                  <c:v>5.7625915855169296E-2</c:v>
                </c:pt>
                <c:pt idx="11">
                  <c:v>5.8013815432786942E-2</c:v>
                </c:pt>
                <c:pt idx="12">
                  <c:v>6.0257796198129654E-2</c:v>
                </c:pt>
                <c:pt idx="13">
                  <c:v>5.8373779058456421E-2</c:v>
                </c:pt>
                <c:pt idx="14">
                  <c:v>6.0748785734176636E-2</c:v>
                </c:pt>
                <c:pt idx="15">
                  <c:v>5.8715086430311203E-2</c:v>
                </c:pt>
                <c:pt idx="16">
                  <c:v>5.1553308963775635E-2</c:v>
                </c:pt>
                <c:pt idx="17">
                  <c:v>5.0028339028358459E-2</c:v>
                </c:pt>
                <c:pt idx="18">
                  <c:v>5.364198237657547E-2</c:v>
                </c:pt>
                <c:pt idx="19">
                  <c:v>5.8762669563293457E-2</c:v>
                </c:pt>
                <c:pt idx="20">
                  <c:v>6.3850641250610352E-2</c:v>
                </c:pt>
                <c:pt idx="21">
                  <c:v>7.6504737138748169E-2</c:v>
                </c:pt>
                <c:pt idx="22">
                  <c:v>8.1814810633659363E-2</c:v>
                </c:pt>
                <c:pt idx="23">
                  <c:v>8.432362973690033E-2</c:v>
                </c:pt>
                <c:pt idx="24">
                  <c:v>8.5416324436664581E-2</c:v>
                </c:pt>
                <c:pt idx="25">
                  <c:v>8.2032859325408936E-2</c:v>
                </c:pt>
                <c:pt idx="26">
                  <c:v>7.1704059839248657E-2</c:v>
                </c:pt>
                <c:pt idx="27">
                  <c:v>6.8494856357574463E-2</c:v>
                </c:pt>
                <c:pt idx="28">
                  <c:v>7.3538616299629211E-2</c:v>
                </c:pt>
                <c:pt idx="29">
                  <c:v>8.1404045224189758E-2</c:v>
                </c:pt>
                <c:pt idx="30">
                  <c:v>9.8134279251098633E-2</c:v>
                </c:pt>
                <c:pt idx="31">
                  <c:v>0.10929884016513824</c:v>
                </c:pt>
                <c:pt idx="32">
                  <c:v>0.11823613941669464</c:v>
                </c:pt>
                <c:pt idx="33">
                  <c:v>0.11941965669393539</c:v>
                </c:pt>
                <c:pt idx="34">
                  <c:v>0.12192676216363907</c:v>
                </c:pt>
                <c:pt idx="35">
                  <c:v>0.12096748501062393</c:v>
                </c:pt>
                <c:pt idx="36">
                  <c:v>0.11790192872285843</c:v>
                </c:pt>
                <c:pt idx="37">
                  <c:v>0.11889982223510742</c:v>
                </c:pt>
                <c:pt idx="38">
                  <c:v>0.12806269526481628</c:v>
                </c:pt>
                <c:pt idx="39">
                  <c:v>0.13839903473854065</c:v>
                </c:pt>
                <c:pt idx="40">
                  <c:v>0.14257833361625671</c:v>
                </c:pt>
                <c:pt idx="41">
                  <c:v>0.15186692774295807</c:v>
                </c:pt>
                <c:pt idx="42">
                  <c:v>0.14998620748519897</c:v>
                </c:pt>
                <c:pt idx="43">
                  <c:v>0.14293307065963745</c:v>
                </c:pt>
                <c:pt idx="44">
                  <c:v>0.13625678420066833</c:v>
                </c:pt>
                <c:pt idx="45">
                  <c:v>0.137696772813797</c:v>
                </c:pt>
                <c:pt idx="46">
                  <c:v>0.14196369051933289</c:v>
                </c:pt>
                <c:pt idx="47">
                  <c:v>0.14522862434387207</c:v>
                </c:pt>
                <c:pt idx="48">
                  <c:v>0.14891044795513153</c:v>
                </c:pt>
                <c:pt idx="49">
                  <c:v>0.15180167555809021</c:v>
                </c:pt>
                <c:pt idx="50">
                  <c:v>0.15598975121974945</c:v>
                </c:pt>
                <c:pt idx="51">
                  <c:v>0.16505670547485352</c:v>
                </c:pt>
                <c:pt idx="52">
                  <c:v>0.1711028665304184</c:v>
                </c:pt>
                <c:pt idx="53">
                  <c:v>0.17184187471866608</c:v>
                </c:pt>
                <c:pt idx="54">
                  <c:v>0.1734917014837265</c:v>
                </c:pt>
                <c:pt idx="55">
                  <c:v>0.17141683399677277</c:v>
                </c:pt>
                <c:pt idx="56">
                  <c:v>0.17668004333972931</c:v>
                </c:pt>
                <c:pt idx="57">
                  <c:v>0.18397888541221619</c:v>
                </c:pt>
                <c:pt idx="58">
                  <c:v>0.18396477401256561</c:v>
                </c:pt>
                <c:pt idx="59">
                  <c:v>0.18543154001235962</c:v>
                </c:pt>
                <c:pt idx="60">
                  <c:v>0.18626724183559418</c:v>
                </c:pt>
                <c:pt idx="61">
                  <c:v>0.18313834071159363</c:v>
                </c:pt>
                <c:pt idx="62">
                  <c:v>0.17726421356201172</c:v>
                </c:pt>
                <c:pt idx="63">
                  <c:v>0.1776304692029953</c:v>
                </c:pt>
                <c:pt idx="64">
                  <c:v>0.17524613440036774</c:v>
                </c:pt>
                <c:pt idx="65">
                  <c:v>0.17780372500419617</c:v>
                </c:pt>
                <c:pt idx="66">
                  <c:v>0.18309463560581207</c:v>
                </c:pt>
                <c:pt idx="67">
                  <c:v>0.1950911283493042</c:v>
                </c:pt>
                <c:pt idx="68">
                  <c:v>0.21777912974357605</c:v>
                </c:pt>
                <c:pt idx="69">
                  <c:v>0.23052424192428589</c:v>
                </c:pt>
                <c:pt idx="70">
                  <c:v>0.23001851141452789</c:v>
                </c:pt>
                <c:pt idx="71">
                  <c:v>0.22215937077999115</c:v>
                </c:pt>
                <c:pt idx="72">
                  <c:v>0.21389824151992798</c:v>
                </c:pt>
                <c:pt idx="73">
                  <c:v>0.2121429443359375</c:v>
                </c:pt>
                <c:pt idx="74">
                  <c:v>0.21250885725021362</c:v>
                </c:pt>
                <c:pt idx="75">
                  <c:v>0.2128315269947052</c:v>
                </c:pt>
                <c:pt idx="76">
                  <c:v>0.21926119923591614</c:v>
                </c:pt>
                <c:pt idx="77">
                  <c:v>0.21881352365016937</c:v>
                </c:pt>
                <c:pt idx="78">
                  <c:v>0.21160753071308136</c:v>
                </c:pt>
                <c:pt idx="79">
                  <c:v>0.20450213551521301</c:v>
                </c:pt>
                <c:pt idx="80">
                  <c:v>0.19716991484165192</c:v>
                </c:pt>
                <c:pt idx="81">
                  <c:v>0.19440799951553345</c:v>
                </c:pt>
                <c:pt idx="82">
                  <c:v>0.20023100078105927</c:v>
                </c:pt>
                <c:pt idx="83">
                  <c:v>0.21699708700180054</c:v>
                </c:pt>
                <c:pt idx="84">
                  <c:v>0.23422427475452423</c:v>
                </c:pt>
                <c:pt idx="85">
                  <c:v>0.26165899634361267</c:v>
                </c:pt>
                <c:pt idx="86">
                  <c:v>0.2910403311252594</c:v>
                </c:pt>
                <c:pt idx="87">
                  <c:v>0.31640946865081787</c:v>
                </c:pt>
                <c:pt idx="88">
                  <c:v>0.33855819702148438</c:v>
                </c:pt>
                <c:pt idx="89">
                  <c:v>0.35551252961158752</c:v>
                </c:pt>
                <c:pt idx="90">
                  <c:v>0.37410777807235718</c:v>
                </c:pt>
                <c:pt idx="91">
                  <c:v>0.39483195543289185</c:v>
                </c:pt>
                <c:pt idx="92">
                  <c:v>0.41092568635940552</c:v>
                </c:pt>
                <c:pt idx="93">
                  <c:v>0.42791524529457092</c:v>
                </c:pt>
                <c:pt idx="94">
                  <c:v>0.45559746026992798</c:v>
                </c:pt>
                <c:pt idx="95">
                  <c:v>0.48526972532272339</c:v>
                </c:pt>
                <c:pt idx="96">
                  <c:v>0.51903647184371948</c:v>
                </c:pt>
                <c:pt idx="97">
                  <c:v>0.56167382001876831</c:v>
                </c:pt>
                <c:pt idx="98">
                  <c:v>0.62213128805160522</c:v>
                </c:pt>
                <c:pt idx="99">
                  <c:v>0.68999278545379639</c:v>
                </c:pt>
                <c:pt idx="100">
                  <c:v>0.76600742340087891</c:v>
                </c:pt>
                <c:pt idx="101">
                  <c:v>0.83418494462966919</c:v>
                </c:pt>
                <c:pt idx="102">
                  <c:v>0.87595450878143311</c:v>
                </c:pt>
                <c:pt idx="103">
                  <c:v>0.90889716148376465</c:v>
                </c:pt>
                <c:pt idx="104">
                  <c:v>0.93031293153762817</c:v>
                </c:pt>
                <c:pt idx="105">
                  <c:v>0.95010638236999512</c:v>
                </c:pt>
                <c:pt idx="106">
                  <c:v>0.97443115711212158</c:v>
                </c:pt>
                <c:pt idx="107">
                  <c:v>1.0032036304473877</c:v>
                </c:pt>
                <c:pt idx="108">
                  <c:v>1.0169690847396851</c:v>
                </c:pt>
                <c:pt idx="109">
                  <c:v>1.026882529258728</c:v>
                </c:pt>
                <c:pt idx="110">
                  <c:v>1.0425217151641846</c:v>
                </c:pt>
                <c:pt idx="111">
                  <c:v>1.0545030832290649</c:v>
                </c:pt>
                <c:pt idx="112">
                  <c:v>1.0780912637710571</c:v>
                </c:pt>
                <c:pt idx="113">
                  <c:v>1.1103458404541016</c:v>
                </c:pt>
                <c:pt idx="114">
                  <c:v>1.1491611003875732</c:v>
                </c:pt>
                <c:pt idx="115">
                  <c:v>1.1943279504776001</c:v>
                </c:pt>
                <c:pt idx="116">
                  <c:v>1.2555785179138184</c:v>
                </c:pt>
                <c:pt idx="117">
                  <c:v>1.3383239507675171</c:v>
                </c:pt>
                <c:pt idx="118">
                  <c:v>1.4318225383758545</c:v>
                </c:pt>
                <c:pt idx="119">
                  <c:v>1.5415736436843872</c:v>
                </c:pt>
                <c:pt idx="120">
                  <c:v>1.6382131576538086</c:v>
                </c:pt>
                <c:pt idx="121">
                  <c:v>1.7308200597763062</c:v>
                </c:pt>
                <c:pt idx="122">
                  <c:v>1.825206995010376</c:v>
                </c:pt>
                <c:pt idx="123">
                  <c:v>1.91956627368927</c:v>
                </c:pt>
                <c:pt idx="124">
                  <c:v>2.0177991390228271</c:v>
                </c:pt>
                <c:pt idx="125">
                  <c:v>2.1391792297363281</c:v>
                </c:pt>
                <c:pt idx="126">
                  <c:v>2.2865650653839111</c:v>
                </c:pt>
                <c:pt idx="127">
                  <c:v>2.4445765018463135</c:v>
                </c:pt>
                <c:pt idx="128">
                  <c:v>2.5671000480651855</c:v>
                </c:pt>
                <c:pt idx="129">
                  <c:v>2.6545851230621338</c:v>
                </c:pt>
                <c:pt idx="130">
                  <c:v>2.689899206161499</c:v>
                </c:pt>
                <c:pt idx="131">
                  <c:v>2.6934621334075928</c:v>
                </c:pt>
                <c:pt idx="132">
                  <c:v>2.6456892490386963</c:v>
                </c:pt>
                <c:pt idx="133">
                  <c:v>2.5633463859558105</c:v>
                </c:pt>
                <c:pt idx="134">
                  <c:v>2.4964659214019775</c:v>
                </c:pt>
                <c:pt idx="135">
                  <c:v>2.4347894191741943</c:v>
                </c:pt>
                <c:pt idx="136">
                  <c:v>2.2971441745758057</c:v>
                </c:pt>
                <c:pt idx="137">
                  <c:v>2.0522794723510742</c:v>
                </c:pt>
                <c:pt idx="138">
                  <c:v>1.6916729211807251</c:v>
                </c:pt>
                <c:pt idx="139">
                  <c:v>1.2581976652145386</c:v>
                </c:pt>
                <c:pt idx="140">
                  <c:v>0.73360759019851685</c:v>
                </c:pt>
                <c:pt idx="141">
                  <c:v>0.25618007779121399</c:v>
                </c:pt>
                <c:pt idx="142">
                  <c:v>-0.43500769138336182</c:v>
                </c:pt>
                <c:pt idx="143">
                  <c:v>-1.2785181999206543</c:v>
                </c:pt>
                <c:pt idx="144">
                  <c:v>-1.9242109060287476</c:v>
                </c:pt>
                <c:pt idx="145">
                  <c:v>-2.2463874816894531</c:v>
                </c:pt>
                <c:pt idx="146">
                  <c:v>-2.311546802520752</c:v>
                </c:pt>
                <c:pt idx="147">
                  <c:v>-2.2022976875305176</c:v>
                </c:pt>
                <c:pt idx="148">
                  <c:v>-2.0696015357971191</c:v>
                </c:pt>
                <c:pt idx="149">
                  <c:v>-2.1208536624908447</c:v>
                </c:pt>
                <c:pt idx="150">
                  <c:v>-2.4285075664520264</c:v>
                </c:pt>
                <c:pt idx="151">
                  <c:v>-2.9160492420196533</c:v>
                </c:pt>
                <c:pt idx="152">
                  <c:v>-3.4869711399078369</c:v>
                </c:pt>
                <c:pt idx="153">
                  <c:v>-4.0086026191711426</c:v>
                </c:pt>
                <c:pt idx="154">
                  <c:v>-4.4174327850341797</c:v>
                </c:pt>
                <c:pt idx="155">
                  <c:v>-4.7036385536193848</c:v>
                </c:pt>
                <c:pt idx="156">
                  <c:v>-4.9068074226379395</c:v>
                </c:pt>
                <c:pt idx="157">
                  <c:v>-5.0599608421325684</c:v>
                </c:pt>
                <c:pt idx="158">
                  <c:v>-5.181361198425293</c:v>
                </c:pt>
                <c:pt idx="159">
                  <c:v>-5.2683291435241699</c:v>
                </c:pt>
                <c:pt idx="160">
                  <c:v>-5.3131122589111328</c:v>
                </c:pt>
                <c:pt idx="161">
                  <c:v>-5.3212318420410156</c:v>
                </c:pt>
                <c:pt idx="162">
                  <c:v>-5.2972526550292969</c:v>
                </c:pt>
                <c:pt idx="163">
                  <c:v>-5.2419915199279785</c:v>
                </c:pt>
                <c:pt idx="164">
                  <c:v>-5.1954069137573242</c:v>
                </c:pt>
                <c:pt idx="165">
                  <c:v>-5.1935410499572754</c:v>
                </c:pt>
                <c:pt idx="166">
                  <c:v>-5.2674627304077148</c:v>
                </c:pt>
                <c:pt idx="167">
                  <c:v>-5.3710727691650391</c:v>
                </c:pt>
                <c:pt idx="168">
                  <c:v>-5.4564743041992188</c:v>
                </c:pt>
                <c:pt idx="169">
                  <c:v>-5.4561152458190918</c:v>
                </c:pt>
                <c:pt idx="170">
                  <c:v>-5.3246316909790039</c:v>
                </c:pt>
                <c:pt idx="171">
                  <c:v>-5.0244383811950684</c:v>
                </c:pt>
                <c:pt idx="172">
                  <c:v>-4.570350170135498</c:v>
                </c:pt>
                <c:pt idx="173">
                  <c:v>-3.9909501075744629</c:v>
                </c:pt>
                <c:pt idx="174">
                  <c:v>-3.3196077346801758</c:v>
                </c:pt>
                <c:pt idx="175">
                  <c:v>-2.555919885635376</c:v>
                </c:pt>
                <c:pt idx="176">
                  <c:v>-1.7166671752929688</c:v>
                </c:pt>
                <c:pt idx="177">
                  <c:v>-0.85116493701934814</c:v>
                </c:pt>
                <c:pt idx="178">
                  <c:v>6.9044828414916992E-3</c:v>
                </c:pt>
                <c:pt idx="179">
                  <c:v>0.81902432441711426</c:v>
                </c:pt>
                <c:pt idx="180">
                  <c:v>1.4859641790390015</c:v>
                </c:pt>
                <c:pt idx="181">
                  <c:v>1.9602985382080078</c:v>
                </c:pt>
                <c:pt idx="182">
                  <c:v>2.3346586227416992</c:v>
                </c:pt>
                <c:pt idx="183">
                  <c:v>2.3762946128845215</c:v>
                </c:pt>
                <c:pt idx="184">
                  <c:v>1.8182797431945801</c:v>
                </c:pt>
                <c:pt idx="185">
                  <c:v>0.50057786703109741</c:v>
                </c:pt>
                <c:pt idx="186">
                  <c:v>-1.0588246583938599</c:v>
                </c:pt>
                <c:pt idx="187">
                  <c:v>-1.1797348260879517</c:v>
                </c:pt>
                <c:pt idx="188">
                  <c:v>0.20897209644317627</c:v>
                </c:pt>
                <c:pt idx="189">
                  <c:v>1.7232358455657959</c:v>
                </c:pt>
                <c:pt idx="190">
                  <c:v>2.8472537994384766</c:v>
                </c:pt>
                <c:pt idx="191">
                  <c:v>3.2478361129760742</c:v>
                </c:pt>
                <c:pt idx="192">
                  <c:v>2.5349042415618896</c:v>
                </c:pt>
                <c:pt idx="193">
                  <c:v>1.3258320093154907</c:v>
                </c:pt>
                <c:pt idx="194">
                  <c:v>0.80584311485290527</c:v>
                </c:pt>
                <c:pt idx="195">
                  <c:v>0.99881488084793091</c:v>
                </c:pt>
                <c:pt idx="196">
                  <c:v>1.393541693687439</c:v>
                </c:pt>
                <c:pt idx="197">
                  <c:v>1.6308801174163818</c:v>
                </c:pt>
                <c:pt idx="198">
                  <c:v>1.6834841966629028</c:v>
                </c:pt>
                <c:pt idx="199">
                  <c:v>1.5995895862579346</c:v>
                </c:pt>
                <c:pt idx="200">
                  <c:v>1.4778869152069092</c:v>
                </c:pt>
                <c:pt idx="201">
                  <c:v>1.4424183368682861</c:v>
                </c:pt>
                <c:pt idx="202">
                  <c:v>1.5258604288101196</c:v>
                </c:pt>
                <c:pt idx="203">
                  <c:v>1.6454124450683594</c:v>
                </c:pt>
                <c:pt idx="204">
                  <c:v>1.7191941738128662</c:v>
                </c:pt>
                <c:pt idx="205">
                  <c:v>1.7498935461044312</c:v>
                </c:pt>
                <c:pt idx="206">
                  <c:v>1.755290150642395</c:v>
                </c:pt>
                <c:pt idx="207">
                  <c:v>1.6504173278808594</c:v>
                </c:pt>
                <c:pt idx="208">
                  <c:v>1.4258168935775757</c:v>
                </c:pt>
                <c:pt idx="209">
                  <c:v>1.1749391555786133</c:v>
                </c:pt>
                <c:pt idx="210">
                  <c:v>0.9536365270614624</c:v>
                </c:pt>
                <c:pt idx="211">
                  <c:v>0.77235555648803711</c:v>
                </c:pt>
                <c:pt idx="212">
                  <c:v>0.63054513931274414</c:v>
                </c:pt>
                <c:pt idx="213">
                  <c:v>0.53677260875701904</c:v>
                </c:pt>
                <c:pt idx="214">
                  <c:v>0.50472062826156616</c:v>
                </c:pt>
                <c:pt idx="215">
                  <c:v>0.52981984615325928</c:v>
                </c:pt>
                <c:pt idx="216">
                  <c:v>0.59592193365097046</c:v>
                </c:pt>
                <c:pt idx="217">
                  <c:v>0.66689670085906982</c:v>
                </c:pt>
                <c:pt idx="218">
                  <c:v>0.69311314821243286</c:v>
                </c:pt>
                <c:pt idx="219">
                  <c:v>0.67996674776077271</c:v>
                </c:pt>
                <c:pt idx="220">
                  <c:v>0.63540804386138916</c:v>
                </c:pt>
                <c:pt idx="221">
                  <c:v>0.59560763835906982</c:v>
                </c:pt>
                <c:pt idx="222">
                  <c:v>0.5507163405418396</c:v>
                </c:pt>
                <c:pt idx="223">
                  <c:v>0.51593023538589478</c:v>
                </c:pt>
                <c:pt idx="224">
                  <c:v>0.50661689043045044</c:v>
                </c:pt>
                <c:pt idx="225">
                  <c:v>0.51600819826126099</c:v>
                </c:pt>
                <c:pt idx="226">
                  <c:v>0.56720775365829468</c:v>
                </c:pt>
                <c:pt idx="227">
                  <c:v>0.64455407857894897</c:v>
                </c:pt>
                <c:pt idx="228">
                  <c:v>0.72667080163955688</c:v>
                </c:pt>
                <c:pt idx="229">
                  <c:v>0.79837626218795776</c:v>
                </c:pt>
                <c:pt idx="230">
                  <c:v>0.85362964868545532</c:v>
                </c:pt>
                <c:pt idx="231">
                  <c:v>0.87900227308273315</c:v>
                </c:pt>
                <c:pt idx="232">
                  <c:v>0.89905959367752075</c:v>
                </c:pt>
                <c:pt idx="233">
                  <c:v>0.92229652404785156</c:v>
                </c:pt>
                <c:pt idx="234">
                  <c:v>0.95317345857620239</c:v>
                </c:pt>
                <c:pt idx="235">
                  <c:v>1.0074328184127808</c:v>
                </c:pt>
                <c:pt idx="236">
                  <c:v>1.0748722553253174</c:v>
                </c:pt>
                <c:pt idx="237">
                  <c:v>1.1455154418945312</c:v>
                </c:pt>
                <c:pt idx="238">
                  <c:v>1.2330974340438843</c:v>
                </c:pt>
                <c:pt idx="239">
                  <c:v>1.3567574024200439</c:v>
                </c:pt>
                <c:pt idx="240">
                  <c:v>1.5028266906738281</c:v>
                </c:pt>
                <c:pt idx="241">
                  <c:v>1.6484966278076172</c:v>
                </c:pt>
                <c:pt idx="242">
                  <c:v>1.7623794078826904</c:v>
                </c:pt>
                <c:pt idx="243">
                  <c:v>1.8478468656539917</c:v>
                </c:pt>
                <c:pt idx="244">
                  <c:v>1.888469934463501</c:v>
                </c:pt>
                <c:pt idx="245">
                  <c:v>1.8679797649383545</c:v>
                </c:pt>
                <c:pt idx="246">
                  <c:v>1.8446578979492188</c:v>
                </c:pt>
                <c:pt idx="247">
                  <c:v>1.8881055116653442</c:v>
                </c:pt>
                <c:pt idx="248">
                  <c:v>1.9961754083633423</c:v>
                </c:pt>
                <c:pt idx="249">
                  <c:v>2.1632406711578369</c:v>
                </c:pt>
                <c:pt idx="250">
                  <c:v>2.359666109085083</c:v>
                </c:pt>
                <c:pt idx="251">
                  <c:v>2.5509471893310547</c:v>
                </c:pt>
                <c:pt idx="252">
                  <c:v>2.7097117900848389</c:v>
                </c:pt>
                <c:pt idx="253">
                  <c:v>2.8048484325408936</c:v>
                </c:pt>
                <c:pt idx="254">
                  <c:v>2.855372428894043</c:v>
                </c:pt>
                <c:pt idx="255">
                  <c:v>2.8842043876647949</c:v>
                </c:pt>
                <c:pt idx="256">
                  <c:v>2.9026460647583008</c:v>
                </c:pt>
                <c:pt idx="257">
                  <c:v>2.9499557018280029</c:v>
                </c:pt>
                <c:pt idx="258">
                  <c:v>3.0681650638580322</c:v>
                </c:pt>
                <c:pt idx="259">
                  <c:v>3.261796236038208</c:v>
                </c:pt>
                <c:pt idx="260">
                  <c:v>3.4398834705352783</c:v>
                </c:pt>
                <c:pt idx="261">
                  <c:v>3.5177655220031738</c:v>
                </c:pt>
                <c:pt idx="262">
                  <c:v>3.4610595703125</c:v>
                </c:pt>
                <c:pt idx="263">
                  <c:v>3.298081636428833</c:v>
                </c:pt>
                <c:pt idx="264">
                  <c:v>2.9888942241668701</c:v>
                </c:pt>
                <c:pt idx="265">
                  <c:v>2.4790704250335693</c:v>
                </c:pt>
                <c:pt idx="266">
                  <c:v>2.0473980903625488</c:v>
                </c:pt>
                <c:pt idx="267">
                  <c:v>1.8350241184234619</c:v>
                </c:pt>
                <c:pt idx="268">
                  <c:v>1.6127157211303711</c:v>
                </c:pt>
                <c:pt idx="269">
                  <c:v>1.1114789247512817</c:v>
                </c:pt>
                <c:pt idx="270">
                  <c:v>0.4804190993309021</c:v>
                </c:pt>
                <c:pt idx="271">
                  <c:v>-0.52938520908355713</c:v>
                </c:pt>
                <c:pt idx="272">
                  <c:v>-1.7297557592391968</c:v>
                </c:pt>
                <c:pt idx="273">
                  <c:v>-2.6093482971191406</c:v>
                </c:pt>
                <c:pt idx="274">
                  <c:v>-3.0364358425140381</c:v>
                </c:pt>
                <c:pt idx="275">
                  <c:v>-3.1497597694396973</c:v>
                </c:pt>
                <c:pt idx="276">
                  <c:v>-3.1205422878265381</c:v>
                </c:pt>
                <c:pt idx="277">
                  <c:v>-3.0758616924285889</c:v>
                </c:pt>
                <c:pt idx="278">
                  <c:v>-3.0864219665527344</c:v>
                </c:pt>
                <c:pt idx="279">
                  <c:v>-3.2188069820404053</c:v>
                </c:pt>
                <c:pt idx="280">
                  <c:v>-3.4997670650482178</c:v>
                </c:pt>
                <c:pt idx="281">
                  <c:v>-3.8990418910980225</c:v>
                </c:pt>
                <c:pt idx="282">
                  <c:v>-4.3458051681518555</c:v>
                </c:pt>
                <c:pt idx="283">
                  <c:v>-4.7460474967956543</c:v>
                </c:pt>
                <c:pt idx="284">
                  <c:v>-5.0600776672363281</c:v>
                </c:pt>
                <c:pt idx="285">
                  <c:v>-5.322260856628418</c:v>
                </c:pt>
                <c:pt idx="286">
                  <c:v>-5.5939946174621582</c:v>
                </c:pt>
                <c:pt idx="287">
                  <c:v>-5.8720049858093262</c:v>
                </c:pt>
                <c:pt idx="288">
                  <c:v>-6.1111311912536621</c:v>
                </c:pt>
                <c:pt idx="289">
                  <c:v>-6.2932868003845215</c:v>
                </c:pt>
                <c:pt idx="290">
                  <c:v>-6.4212121963500977</c:v>
                </c:pt>
                <c:pt idx="291">
                  <c:v>-6.4859199523925781</c:v>
                </c:pt>
                <c:pt idx="292">
                  <c:v>-6.4406442642211914</c:v>
                </c:pt>
                <c:pt idx="293">
                  <c:v>-6.3111233711242676</c:v>
                </c:pt>
                <c:pt idx="294">
                  <c:v>-6.164766788482666</c:v>
                </c:pt>
                <c:pt idx="295">
                  <c:v>-6.1343660354614258</c:v>
                </c:pt>
                <c:pt idx="296">
                  <c:v>-6.2450084686279297</c:v>
                </c:pt>
                <c:pt idx="297">
                  <c:v>-6.1254816055297852</c:v>
                </c:pt>
                <c:pt idx="298">
                  <c:v>-5.5655984878540039</c:v>
                </c:pt>
                <c:pt idx="299">
                  <c:v>-4.5751924514770508</c:v>
                </c:pt>
                <c:pt idx="300">
                  <c:v>-3.3534221649169922</c:v>
                </c:pt>
                <c:pt idx="301">
                  <c:v>-2.1967642307281494</c:v>
                </c:pt>
                <c:pt idx="302">
                  <c:v>-1.2096313238143921</c:v>
                </c:pt>
                <c:pt idx="303">
                  <c:v>-0.36597001552581787</c:v>
                </c:pt>
                <c:pt idx="304">
                  <c:v>0.39126843214035034</c:v>
                </c:pt>
                <c:pt idx="305">
                  <c:v>1.0844616889953613</c:v>
                </c:pt>
                <c:pt idx="306">
                  <c:v>1.7040716409683228</c:v>
                </c:pt>
                <c:pt idx="307">
                  <c:v>2.1833019256591797</c:v>
                </c:pt>
                <c:pt idx="308">
                  <c:v>2.589069128036499</c:v>
                </c:pt>
                <c:pt idx="309">
                  <c:v>2.570521354675293</c:v>
                </c:pt>
                <c:pt idx="310">
                  <c:v>1.9052455425262451</c:v>
                </c:pt>
                <c:pt idx="311">
                  <c:v>0.56315827369689941</c:v>
                </c:pt>
                <c:pt idx="312">
                  <c:v>-1.1560038328170776</c:v>
                </c:pt>
                <c:pt idx="313">
                  <c:v>-1.4376382827758789</c:v>
                </c:pt>
                <c:pt idx="314">
                  <c:v>9.1028228402137756E-2</c:v>
                </c:pt>
                <c:pt idx="315">
                  <c:v>2.259091854095459</c:v>
                </c:pt>
                <c:pt idx="316">
                  <c:v>3.7754051685333252</c:v>
                </c:pt>
                <c:pt idx="317">
                  <c:v>3.9716377258300781</c:v>
                </c:pt>
                <c:pt idx="318">
                  <c:v>2.9760425090789795</c:v>
                </c:pt>
                <c:pt idx="319">
                  <c:v>1.8202363252639771</c:v>
                </c:pt>
                <c:pt idx="320">
                  <c:v>1.3488470315933228</c:v>
                </c:pt>
                <c:pt idx="321">
                  <c:v>1.4527382850646973</c:v>
                </c:pt>
                <c:pt idx="322">
                  <c:v>1.7746372222900391</c:v>
                </c:pt>
                <c:pt idx="323">
                  <c:v>1.9750726222991943</c:v>
                </c:pt>
                <c:pt idx="324">
                  <c:v>1.8881456851959229</c:v>
                </c:pt>
                <c:pt idx="325">
                  <c:v>1.5714752674102783</c:v>
                </c:pt>
                <c:pt idx="326">
                  <c:v>1.2281607389450073</c:v>
                </c:pt>
                <c:pt idx="327">
                  <c:v>1.034879207611084</c:v>
                </c:pt>
                <c:pt idx="328">
                  <c:v>1.0461779832839966</c:v>
                </c:pt>
                <c:pt idx="329">
                  <c:v>1.1839941740036011</c:v>
                </c:pt>
                <c:pt idx="330">
                  <c:v>1.3212870359420776</c:v>
                </c:pt>
                <c:pt idx="331">
                  <c:v>1.4160486459732056</c:v>
                </c:pt>
                <c:pt idx="332">
                  <c:v>1.4551560878753662</c:v>
                </c:pt>
                <c:pt idx="333">
                  <c:v>1.4164601564407349</c:v>
                </c:pt>
                <c:pt idx="334">
                  <c:v>1.3183879852294922</c:v>
                </c:pt>
                <c:pt idx="335">
                  <c:v>1.1616464853286743</c:v>
                </c:pt>
                <c:pt idx="336">
                  <c:v>0.95360147953033447</c:v>
                </c:pt>
                <c:pt idx="337">
                  <c:v>0.73121362924575806</c:v>
                </c:pt>
                <c:pt idx="338">
                  <c:v>0.55064839124679565</c:v>
                </c:pt>
                <c:pt idx="339">
                  <c:v>0.46412268280982971</c:v>
                </c:pt>
                <c:pt idx="340">
                  <c:v>0.41752803325653076</c:v>
                </c:pt>
                <c:pt idx="341">
                  <c:v>0.43632817268371582</c:v>
                </c:pt>
                <c:pt idx="342">
                  <c:v>0.53391093015670776</c:v>
                </c:pt>
                <c:pt idx="343">
                  <c:v>0.64947545528411865</c:v>
                </c:pt>
                <c:pt idx="344">
                  <c:v>0.78192192316055298</c:v>
                </c:pt>
                <c:pt idx="345">
                  <c:v>0.87145817279815674</c:v>
                </c:pt>
                <c:pt idx="346">
                  <c:v>0.89229446649551392</c:v>
                </c:pt>
                <c:pt idx="347">
                  <c:v>0.86055541038513184</c:v>
                </c:pt>
                <c:pt idx="348">
                  <c:v>0.79619342088699341</c:v>
                </c:pt>
                <c:pt idx="349">
                  <c:v>0.73543983697891235</c:v>
                </c:pt>
                <c:pt idx="350">
                  <c:v>0.70485049486160278</c:v>
                </c:pt>
                <c:pt idx="351">
                  <c:v>0.70267218351364136</c:v>
                </c:pt>
                <c:pt idx="352">
                  <c:v>0.72957491874694824</c:v>
                </c:pt>
                <c:pt idx="353">
                  <c:v>0.77826774120330811</c:v>
                </c:pt>
                <c:pt idx="354">
                  <c:v>0.84707319736480713</c:v>
                </c:pt>
                <c:pt idx="355">
                  <c:v>0.90884655714035034</c:v>
                </c:pt>
                <c:pt idx="356">
                  <c:v>0.97063297033309937</c:v>
                </c:pt>
                <c:pt idx="357">
                  <c:v>1.0323412418365479</c:v>
                </c:pt>
                <c:pt idx="358">
                  <c:v>1.1108120679855347</c:v>
                </c:pt>
                <c:pt idx="359">
                  <c:v>1.2023649215698242</c:v>
                </c:pt>
                <c:pt idx="360">
                  <c:v>1.3050092458724976</c:v>
                </c:pt>
                <c:pt idx="361">
                  <c:v>1.4013725519180298</c:v>
                </c:pt>
                <c:pt idx="362">
                  <c:v>1.4904597997665405</c:v>
                </c:pt>
                <c:pt idx="363">
                  <c:v>1.5813963413238525</c:v>
                </c:pt>
                <c:pt idx="364">
                  <c:v>1.6665586233139038</c:v>
                </c:pt>
                <c:pt idx="365">
                  <c:v>1.7412624359130859</c:v>
                </c:pt>
                <c:pt idx="366">
                  <c:v>1.8139553070068359</c:v>
                </c:pt>
                <c:pt idx="367">
                  <c:v>1.8641915321350098</c:v>
                </c:pt>
                <c:pt idx="368">
                  <c:v>1.8693459033966064</c:v>
                </c:pt>
                <c:pt idx="369">
                  <c:v>1.8789950609207153</c:v>
                </c:pt>
                <c:pt idx="370">
                  <c:v>1.9293516874313354</c:v>
                </c:pt>
                <c:pt idx="371">
                  <c:v>2.0288877487182617</c:v>
                </c:pt>
                <c:pt idx="372">
                  <c:v>2.1432793140411377</c:v>
                </c:pt>
                <c:pt idx="373">
                  <c:v>2.2379794120788574</c:v>
                </c:pt>
                <c:pt idx="374">
                  <c:v>2.2916889190673828</c:v>
                </c:pt>
                <c:pt idx="375">
                  <c:v>2.3124570846557617</c:v>
                </c:pt>
                <c:pt idx="376">
                  <c:v>2.2897264957427979</c:v>
                </c:pt>
                <c:pt idx="377">
                  <c:v>2.2257840633392334</c:v>
                </c:pt>
                <c:pt idx="378">
                  <c:v>2.1521778106689453</c:v>
                </c:pt>
                <c:pt idx="379">
                  <c:v>2.1167891025543213</c:v>
                </c:pt>
                <c:pt idx="380">
                  <c:v>2.143812894821167</c:v>
                </c:pt>
                <c:pt idx="381">
                  <c:v>2.2709896564483643</c:v>
                </c:pt>
                <c:pt idx="382">
                  <c:v>2.5396256446838379</c:v>
                </c:pt>
                <c:pt idx="383">
                  <c:v>2.8961555957794189</c:v>
                </c:pt>
                <c:pt idx="384">
                  <c:v>3.2288539409637451</c:v>
                </c:pt>
                <c:pt idx="385">
                  <c:v>3.4070694446563721</c:v>
                </c:pt>
                <c:pt idx="386">
                  <c:v>3.3182213306427002</c:v>
                </c:pt>
                <c:pt idx="387">
                  <c:v>3.0226447582244873</c:v>
                </c:pt>
                <c:pt idx="388">
                  <c:v>2.748333215713501</c:v>
                </c:pt>
                <c:pt idx="389">
                  <c:v>2.7156851291656494</c:v>
                </c:pt>
                <c:pt idx="390">
                  <c:v>2.556480884552002</c:v>
                </c:pt>
                <c:pt idx="391">
                  <c:v>2.0989010334014893</c:v>
                </c:pt>
                <c:pt idx="392">
                  <c:v>1.3033956289291382</c:v>
                </c:pt>
                <c:pt idx="393">
                  <c:v>0.55747175216674805</c:v>
                </c:pt>
                <c:pt idx="394">
                  <c:v>-0.19670034945011139</c:v>
                </c:pt>
                <c:pt idx="395">
                  <c:v>-1.1700727939605713</c:v>
                </c:pt>
                <c:pt idx="396">
                  <c:v>-2.1072013378143311</c:v>
                </c:pt>
                <c:pt idx="397">
                  <c:v>-2.7351751327514648</c:v>
                </c:pt>
                <c:pt idx="398">
                  <c:v>-3.0811858177185059</c:v>
                </c:pt>
                <c:pt idx="399">
                  <c:v>-3.1836600303649902</c:v>
                </c:pt>
                <c:pt idx="400">
                  <c:v>-3.0663166046142578</c:v>
                </c:pt>
                <c:pt idx="401">
                  <c:v>-2.8927676677703857</c:v>
                </c:pt>
                <c:pt idx="402">
                  <c:v>-2.8629038333892822</c:v>
                </c:pt>
                <c:pt idx="403">
                  <c:v>-3.0418508052825928</c:v>
                </c:pt>
                <c:pt idx="404">
                  <c:v>-3.444223165512085</c:v>
                </c:pt>
                <c:pt idx="405">
                  <c:v>-3.998659610748291</c:v>
                </c:pt>
                <c:pt idx="406">
                  <c:v>-4.5756802558898926</c:v>
                </c:pt>
                <c:pt idx="407">
                  <c:v>-5.0820884704589844</c:v>
                </c:pt>
                <c:pt idx="408">
                  <c:v>-5.4833860397338867</c:v>
                </c:pt>
                <c:pt idx="409">
                  <c:v>-5.8060922622680664</c:v>
                </c:pt>
                <c:pt idx="410">
                  <c:v>-6.0492172241210938</c:v>
                </c:pt>
                <c:pt idx="411">
                  <c:v>-6.2275996208190918</c:v>
                </c:pt>
                <c:pt idx="412">
                  <c:v>-6.3453459739685059</c:v>
                </c:pt>
                <c:pt idx="413">
                  <c:v>-6.4297828674316406</c:v>
                </c:pt>
                <c:pt idx="414">
                  <c:v>-6.4685192108154297</c:v>
                </c:pt>
                <c:pt idx="415">
                  <c:v>-6.4479060173034668</c:v>
                </c:pt>
                <c:pt idx="416">
                  <c:v>-6.3614225387573242</c:v>
                </c:pt>
                <c:pt idx="417">
                  <c:v>-6.2105779647827148</c:v>
                </c:pt>
                <c:pt idx="418">
                  <c:v>-5.9936890602111816</c:v>
                </c:pt>
                <c:pt idx="419">
                  <c:v>-5.7575922012329102</c:v>
                </c:pt>
                <c:pt idx="420">
                  <c:v>-5.487943172454834</c:v>
                </c:pt>
                <c:pt idx="421">
                  <c:v>-5.0703868865966797</c:v>
                </c:pt>
                <c:pt idx="422">
                  <c:v>-4.4058341979980469</c:v>
                </c:pt>
                <c:pt idx="423">
                  <c:v>-3.4894416332244873</c:v>
                </c:pt>
                <c:pt idx="424">
                  <c:v>-2.4148349761962891</c:v>
                </c:pt>
                <c:pt idx="425">
                  <c:v>-1.3345067501068115</c:v>
                </c:pt>
                <c:pt idx="426">
                  <c:v>-0.40001630783081055</c:v>
                </c:pt>
                <c:pt idx="427">
                  <c:v>0.37621283531188965</c:v>
                </c:pt>
                <c:pt idx="428">
                  <c:v>1.0855841636657715</c:v>
                </c:pt>
                <c:pt idx="429">
                  <c:v>1.7918068170547485</c:v>
                </c:pt>
                <c:pt idx="430">
                  <c:v>2.3744313716888428</c:v>
                </c:pt>
                <c:pt idx="431">
                  <c:v>2.4884471893310547</c:v>
                </c:pt>
                <c:pt idx="432">
                  <c:v>1.8642340898513794</c:v>
                </c:pt>
                <c:pt idx="433">
                  <c:v>0.43041503429412842</c:v>
                </c:pt>
                <c:pt idx="434">
                  <c:v>-0.92141938209533691</c:v>
                </c:pt>
                <c:pt idx="435">
                  <c:v>-1.0510759353637695</c:v>
                </c:pt>
                <c:pt idx="436">
                  <c:v>0.4489402174949646</c:v>
                </c:pt>
                <c:pt idx="437">
                  <c:v>2.3531486988067627</c:v>
                </c:pt>
                <c:pt idx="438">
                  <c:v>3.4030427932739258</c:v>
                </c:pt>
                <c:pt idx="439">
                  <c:v>3.6488778591156006</c:v>
                </c:pt>
                <c:pt idx="440">
                  <c:v>3.7267482280731201</c:v>
                </c:pt>
                <c:pt idx="441">
                  <c:v>3.7370302677154541</c:v>
                </c:pt>
                <c:pt idx="442">
                  <c:v>3.314302921295166</c:v>
                </c:pt>
                <c:pt idx="443">
                  <c:v>2.7937705516815186</c:v>
                </c:pt>
                <c:pt idx="444">
                  <c:v>2.5012426376342773</c:v>
                </c:pt>
                <c:pt idx="445">
                  <c:v>1.9349691867828369</c:v>
                </c:pt>
                <c:pt idx="446">
                  <c:v>1.4595179557800293</c:v>
                </c:pt>
                <c:pt idx="447">
                  <c:v>1.20916748046875</c:v>
                </c:pt>
                <c:pt idx="448">
                  <c:v>1.018440842628479</c:v>
                </c:pt>
                <c:pt idx="449">
                  <c:v>0.96093332767486572</c:v>
                </c:pt>
                <c:pt idx="450">
                  <c:v>0.98939961194992065</c:v>
                </c:pt>
                <c:pt idx="451">
                  <c:v>1.0367273092269897</c:v>
                </c:pt>
                <c:pt idx="452">
                  <c:v>1.1803151369094849</c:v>
                </c:pt>
                <c:pt idx="453">
                  <c:v>1.3952441215515137</c:v>
                </c:pt>
                <c:pt idx="454">
                  <c:v>1.5219581127166748</c:v>
                </c:pt>
                <c:pt idx="455">
                  <c:v>1.4635641574859619</c:v>
                </c:pt>
                <c:pt idx="456">
                  <c:v>1.237458348274231</c:v>
                </c:pt>
                <c:pt idx="457">
                  <c:v>0.90445566177368164</c:v>
                </c:pt>
                <c:pt idx="458">
                  <c:v>0.56327861547470093</c:v>
                </c:pt>
                <c:pt idx="459">
                  <c:v>0.34764823317527771</c:v>
                </c:pt>
                <c:pt idx="460">
                  <c:v>0.24366457760334015</c:v>
                </c:pt>
                <c:pt idx="461">
                  <c:v>0.19192159175872803</c:v>
                </c:pt>
                <c:pt idx="462">
                  <c:v>0.18319894373416901</c:v>
                </c:pt>
                <c:pt idx="463">
                  <c:v>0.23716284334659576</c:v>
                </c:pt>
                <c:pt idx="464">
                  <c:v>0.35558456182479858</c:v>
                </c:pt>
                <c:pt idx="465">
                  <c:v>0.48814877867698669</c:v>
                </c:pt>
                <c:pt idx="466">
                  <c:v>0.58825969696044922</c:v>
                </c:pt>
                <c:pt idx="467">
                  <c:v>0.62802797555923462</c:v>
                </c:pt>
                <c:pt idx="468">
                  <c:v>0.59943068027496338</c:v>
                </c:pt>
                <c:pt idx="469">
                  <c:v>0.56569862365722656</c:v>
                </c:pt>
                <c:pt idx="470">
                  <c:v>0.5608561635017395</c:v>
                </c:pt>
                <c:pt idx="471">
                  <c:v>0.60713660717010498</c:v>
                </c:pt>
                <c:pt idx="472">
                  <c:v>0.68560290336608887</c:v>
                </c:pt>
                <c:pt idx="473">
                  <c:v>0.75436407327651978</c:v>
                </c:pt>
                <c:pt idx="474">
                  <c:v>0.79878908395767212</c:v>
                </c:pt>
                <c:pt idx="475">
                  <c:v>0.81881099939346313</c:v>
                </c:pt>
                <c:pt idx="476">
                  <c:v>0.81992709636688232</c:v>
                </c:pt>
                <c:pt idx="477">
                  <c:v>0.83465021848678589</c:v>
                </c:pt>
                <c:pt idx="478">
                  <c:v>0.88047629594802856</c:v>
                </c:pt>
                <c:pt idx="479">
                  <c:v>0.96522605419158936</c:v>
                </c:pt>
                <c:pt idx="480">
                  <c:v>1.0949544906616211</c:v>
                </c:pt>
                <c:pt idx="481">
                  <c:v>1.242242693901062</c:v>
                </c:pt>
                <c:pt idx="482">
                  <c:v>1.3934884071350098</c:v>
                </c:pt>
                <c:pt idx="483">
                  <c:v>1.5252426862716675</c:v>
                </c:pt>
                <c:pt idx="484">
                  <c:v>1.6315238475799561</c:v>
                </c:pt>
                <c:pt idx="485">
                  <c:v>1.7075574398040771</c:v>
                </c:pt>
                <c:pt idx="486">
                  <c:v>1.7584275007247925</c:v>
                </c:pt>
                <c:pt idx="487">
                  <c:v>1.8145751953125</c:v>
                </c:pt>
                <c:pt idx="488">
                  <c:v>1.8140164613723755</c:v>
                </c:pt>
                <c:pt idx="489">
                  <c:v>1.7699431180953979</c:v>
                </c:pt>
                <c:pt idx="490">
                  <c:v>1.7465754747390747</c:v>
                </c:pt>
                <c:pt idx="491">
                  <c:v>1.8020222187042236</c:v>
                </c:pt>
                <c:pt idx="492">
                  <c:v>1.9442366361618042</c:v>
                </c:pt>
                <c:pt idx="493">
                  <c:v>2.116950511932373</c:v>
                </c:pt>
                <c:pt idx="494">
                  <c:v>2.3042111396789551</c:v>
                </c:pt>
                <c:pt idx="495">
                  <c:v>2.4493846893310547</c:v>
                </c:pt>
                <c:pt idx="496">
                  <c:v>2.5002119541168213</c:v>
                </c:pt>
                <c:pt idx="497">
                  <c:v>2.53067946434021</c:v>
                </c:pt>
                <c:pt idx="498">
                  <c:v>2.5923333168029785</c:v>
                </c:pt>
                <c:pt idx="499">
                  <c:v>2.6405479907989502</c:v>
                </c:pt>
                <c:pt idx="500">
                  <c:v>2.656435489654541</c:v>
                </c:pt>
                <c:pt idx="501">
                  <c:v>2.7378637790679932</c:v>
                </c:pt>
                <c:pt idx="502">
                  <c:v>2.9606704711914062</c:v>
                </c:pt>
                <c:pt idx="503">
                  <c:v>3.2096147537231445</c:v>
                </c:pt>
                <c:pt idx="504">
                  <c:v>3.4225594997406006</c:v>
                </c:pt>
                <c:pt idx="505">
                  <c:v>3.5539593696594238</c:v>
                </c:pt>
                <c:pt idx="506">
                  <c:v>3.5085773468017578</c:v>
                </c:pt>
                <c:pt idx="507">
                  <c:v>3.2093620300292969</c:v>
                </c:pt>
                <c:pt idx="508">
                  <c:v>2.8498706817626953</c:v>
                </c:pt>
                <c:pt idx="509">
                  <c:v>2.5369763374328613</c:v>
                </c:pt>
                <c:pt idx="510">
                  <c:v>2.109976053237915</c:v>
                </c:pt>
                <c:pt idx="511">
                  <c:v>1.5001676082611084</c:v>
                </c:pt>
                <c:pt idx="512">
                  <c:v>0.78324192762374878</c:v>
                </c:pt>
                <c:pt idx="513">
                  <c:v>0.15135493874549866</c:v>
                </c:pt>
                <c:pt idx="514">
                  <c:v>-0.61103427410125732</c:v>
                </c:pt>
                <c:pt idx="515">
                  <c:v>-1.5863320827484131</c:v>
                </c:pt>
                <c:pt idx="516">
                  <c:v>-2.4934072494506836</c:v>
                </c:pt>
                <c:pt idx="517">
                  <c:v>-3.1101787090301514</c:v>
                </c:pt>
                <c:pt idx="518">
                  <c:v>-3.4330534934997559</c:v>
                </c:pt>
                <c:pt idx="519">
                  <c:v>-3.4904055595397949</c:v>
                </c:pt>
                <c:pt idx="520">
                  <c:v>-3.3280847072601318</c:v>
                </c:pt>
                <c:pt idx="521">
                  <c:v>-3.1176528930664062</c:v>
                </c:pt>
                <c:pt idx="522">
                  <c:v>-3.0521581172943115</c:v>
                </c:pt>
                <c:pt idx="523">
                  <c:v>-3.2164938449859619</c:v>
                </c:pt>
                <c:pt idx="524">
                  <c:v>-3.6033663749694824</c:v>
                </c:pt>
                <c:pt idx="525">
                  <c:v>-4.1562714576721191</c:v>
                </c:pt>
                <c:pt idx="526">
                  <c:v>-4.7265129089355469</c:v>
                </c:pt>
                <c:pt idx="527">
                  <c:v>-5.2124843597412109</c:v>
                </c:pt>
                <c:pt idx="528">
                  <c:v>-5.5985565185546875</c:v>
                </c:pt>
                <c:pt idx="529">
                  <c:v>-5.9169788360595703</c:v>
                </c:pt>
                <c:pt idx="530">
                  <c:v>-6.1693224906921387</c:v>
                </c:pt>
                <c:pt idx="531">
                  <c:v>-6.3319683074951172</c:v>
                </c:pt>
                <c:pt idx="532">
                  <c:v>-6.4269142150878906</c:v>
                </c:pt>
                <c:pt idx="533">
                  <c:v>-6.4651904106140137</c:v>
                </c:pt>
                <c:pt idx="534">
                  <c:v>-6.4260683059692383</c:v>
                </c:pt>
                <c:pt idx="535">
                  <c:v>-6.292107105255127</c:v>
                </c:pt>
                <c:pt idx="536">
                  <c:v>-6.0747814178466797</c:v>
                </c:pt>
                <c:pt idx="537">
                  <c:v>-5.8244462013244629</c:v>
                </c:pt>
                <c:pt idx="538">
                  <c:v>-5.6072516441345215</c:v>
                </c:pt>
                <c:pt idx="539">
                  <c:v>-5.4664678573608398</c:v>
                </c:pt>
                <c:pt idx="540">
                  <c:v>-5.251436710357666</c:v>
                </c:pt>
                <c:pt idx="541">
                  <c:v>-4.7331814765930176</c:v>
                </c:pt>
                <c:pt idx="542">
                  <c:v>-3.9236235618591309</c:v>
                </c:pt>
                <c:pt idx="543">
                  <c:v>-2.9730432033538818</c:v>
                </c:pt>
                <c:pt idx="544">
                  <c:v>-2.0620639324188232</c:v>
                </c:pt>
                <c:pt idx="545">
                  <c:v>-1.2150179147720337</c:v>
                </c:pt>
                <c:pt idx="546">
                  <c:v>-0.37966790795326233</c:v>
                </c:pt>
                <c:pt idx="547">
                  <c:v>0.45953372120857239</c:v>
                </c:pt>
                <c:pt idx="548">
                  <c:v>1.2719550132751465</c:v>
                </c:pt>
                <c:pt idx="549">
                  <c:v>2.046339750289917</c:v>
                </c:pt>
                <c:pt idx="550">
                  <c:v>2.6337254047393799</c:v>
                </c:pt>
                <c:pt idx="551">
                  <c:v>2.5343086719512939</c:v>
                </c:pt>
                <c:pt idx="552">
                  <c:v>1.4282346963882446</c:v>
                </c:pt>
                <c:pt idx="553">
                  <c:v>-0.12084370851516724</c:v>
                </c:pt>
                <c:pt idx="554">
                  <c:v>-1.012883186340332</c:v>
                </c:pt>
                <c:pt idx="555">
                  <c:v>-0.67007583379745483</c:v>
                </c:pt>
                <c:pt idx="556">
                  <c:v>0.59699976444244385</c:v>
                </c:pt>
                <c:pt idx="557">
                  <c:v>1.9743720293045044</c:v>
                </c:pt>
                <c:pt idx="558">
                  <c:v>2.7966487407684326</c:v>
                </c:pt>
                <c:pt idx="559">
                  <c:v>2.9668128490447998</c:v>
                </c:pt>
                <c:pt idx="560">
                  <c:v>2.8812716007232666</c:v>
                </c:pt>
                <c:pt idx="561">
                  <c:v>2.9011940956115723</c:v>
                </c:pt>
                <c:pt idx="562">
                  <c:v>2.8040413856506348</c:v>
                </c:pt>
                <c:pt idx="563">
                  <c:v>2.6455206871032715</c:v>
                </c:pt>
                <c:pt idx="564">
                  <c:v>2.4031157493591309</c:v>
                </c:pt>
                <c:pt idx="565">
                  <c:v>1.8993334770202637</c:v>
                </c:pt>
                <c:pt idx="566">
                  <c:v>1.486128568649292</c:v>
                </c:pt>
                <c:pt idx="567">
                  <c:v>1.3423285484313965</c:v>
                </c:pt>
                <c:pt idx="568">
                  <c:v>1.3349477052688599</c:v>
                </c:pt>
                <c:pt idx="569">
                  <c:v>1.2682710886001587</c:v>
                </c:pt>
                <c:pt idx="570">
                  <c:v>1.2439678907394409</c:v>
                </c:pt>
                <c:pt idx="571">
                  <c:v>1.3588812351226807</c:v>
                </c:pt>
                <c:pt idx="572">
                  <c:v>1.5057388544082642</c:v>
                </c:pt>
                <c:pt idx="573">
                  <c:v>1.6049138307571411</c:v>
                </c:pt>
                <c:pt idx="574">
                  <c:v>1.5835225582122803</c:v>
                </c:pt>
                <c:pt idx="575">
                  <c:v>1.4100078344345093</c:v>
                </c:pt>
                <c:pt idx="576">
                  <c:v>1.1078064441680908</c:v>
                </c:pt>
                <c:pt idx="577">
                  <c:v>0.75573825836181641</c:v>
                </c:pt>
                <c:pt idx="578">
                  <c:v>0.44787445664405823</c:v>
                </c:pt>
                <c:pt idx="579">
                  <c:v>0.24802988767623901</c:v>
                </c:pt>
                <c:pt idx="580">
                  <c:v>0.15319204330444336</c:v>
                </c:pt>
                <c:pt idx="581">
                  <c:v>0.14169448614120483</c:v>
                </c:pt>
                <c:pt idx="582">
                  <c:v>0.21201393008232117</c:v>
                </c:pt>
                <c:pt idx="583">
                  <c:v>0.33194133639335632</c:v>
                </c:pt>
                <c:pt idx="584">
                  <c:v>0.47615659236907959</c:v>
                </c:pt>
                <c:pt idx="585">
                  <c:v>0.60451292991638184</c:v>
                </c:pt>
                <c:pt idx="586">
                  <c:v>0.67035692930221558</c:v>
                </c:pt>
                <c:pt idx="587">
                  <c:v>0.66003543138504028</c:v>
                </c:pt>
                <c:pt idx="588">
                  <c:v>0.59823119640350342</c:v>
                </c:pt>
                <c:pt idx="589">
                  <c:v>0.53896176815032959</c:v>
                </c:pt>
                <c:pt idx="590">
                  <c:v>0.52899491786956787</c:v>
                </c:pt>
                <c:pt idx="591">
                  <c:v>0.57208585739135742</c:v>
                </c:pt>
                <c:pt idx="592">
                  <c:v>0.6432497501373291</c:v>
                </c:pt>
                <c:pt idx="593">
                  <c:v>0.71804940700531006</c:v>
                </c:pt>
                <c:pt idx="594">
                  <c:v>0.79644036293029785</c:v>
                </c:pt>
                <c:pt idx="595">
                  <c:v>0.88322025537490845</c:v>
                </c:pt>
                <c:pt idx="596">
                  <c:v>0.96855592727661133</c:v>
                </c:pt>
                <c:pt idx="597">
                  <c:v>1.0576242208480835</c:v>
                </c:pt>
                <c:pt idx="598">
                  <c:v>1.1437907218933105</c:v>
                </c:pt>
                <c:pt idx="599">
                  <c:v>1.2569185495376587</c:v>
                </c:pt>
                <c:pt idx="600">
                  <c:v>1.3878482580184937</c:v>
                </c:pt>
                <c:pt idx="601">
                  <c:v>1.5224778652191162</c:v>
                </c:pt>
                <c:pt idx="602">
                  <c:v>1.6390916109085083</c:v>
                </c:pt>
                <c:pt idx="603">
                  <c:v>1.7352182865142822</c:v>
                </c:pt>
                <c:pt idx="604">
                  <c:v>1.7931934595108032</c:v>
                </c:pt>
                <c:pt idx="605">
                  <c:v>1.8473800420761108</c:v>
                </c:pt>
                <c:pt idx="606">
                  <c:v>1.9034451246261597</c:v>
                </c:pt>
                <c:pt idx="607">
                  <c:v>1.9311255216598511</c:v>
                </c:pt>
                <c:pt idx="608">
                  <c:v>1.9062638282775879</c:v>
                </c:pt>
                <c:pt idx="609">
                  <c:v>1.8531321287155151</c:v>
                </c:pt>
                <c:pt idx="610">
                  <c:v>1.8636766672134399</c:v>
                </c:pt>
                <c:pt idx="611">
                  <c:v>1.9294096231460571</c:v>
                </c:pt>
                <c:pt idx="612">
                  <c:v>2.0641398429870605</c:v>
                </c:pt>
                <c:pt idx="613">
                  <c:v>2.2939550876617432</c:v>
                </c:pt>
                <c:pt idx="614">
                  <c:v>2.5604310035705566</c:v>
                </c:pt>
                <c:pt idx="615">
                  <c:v>2.7466850280761719</c:v>
                </c:pt>
                <c:pt idx="616">
                  <c:v>2.82212233543396</c:v>
                </c:pt>
                <c:pt idx="617">
                  <c:v>2.8571279048919678</c:v>
                </c:pt>
                <c:pt idx="618">
                  <c:v>2.8673131465911865</c:v>
                </c:pt>
                <c:pt idx="619">
                  <c:v>2.8748264312744141</c:v>
                </c:pt>
                <c:pt idx="620">
                  <c:v>2.9365110397338867</c:v>
                </c:pt>
                <c:pt idx="621">
                  <c:v>3.1175577640533447</c:v>
                </c:pt>
                <c:pt idx="622">
                  <c:v>3.3816149234771729</c:v>
                </c:pt>
                <c:pt idx="623">
                  <c:v>3.5525388717651367</c:v>
                </c:pt>
                <c:pt idx="624">
                  <c:v>3.5887413024902344</c:v>
                </c:pt>
                <c:pt idx="625">
                  <c:v>3.4984481334686279</c:v>
                </c:pt>
                <c:pt idx="626">
                  <c:v>3.2083339691162109</c:v>
                </c:pt>
                <c:pt idx="627">
                  <c:v>2.8562047481536865</c:v>
                </c:pt>
                <c:pt idx="628">
                  <c:v>2.385164737701416</c:v>
                </c:pt>
                <c:pt idx="629">
                  <c:v>1.9039288759231567</c:v>
                </c:pt>
                <c:pt idx="630">
                  <c:v>1.4070557355880737</c:v>
                </c:pt>
                <c:pt idx="631">
                  <c:v>0.8222847580909729</c:v>
                </c:pt>
                <c:pt idx="632">
                  <c:v>4.4294953346252441E-2</c:v>
                </c:pt>
                <c:pt idx="633">
                  <c:v>-1.0030841827392578</c:v>
                </c:pt>
                <c:pt idx="634">
                  <c:v>-2.1783163547515869</c:v>
                </c:pt>
                <c:pt idx="635">
                  <c:v>-3.1579413414001465</c:v>
                </c:pt>
                <c:pt idx="636">
                  <c:v>-3.6956472396850586</c:v>
                </c:pt>
                <c:pt idx="637">
                  <c:v>-3.8287479877471924</c:v>
                </c:pt>
                <c:pt idx="638">
                  <c:v>-3.6995503902435303</c:v>
                </c:pt>
                <c:pt idx="639">
                  <c:v>-3.4789178371429443</c:v>
                </c:pt>
                <c:pt idx="640">
                  <c:v>-3.3458874225616455</c:v>
                </c:pt>
                <c:pt idx="641">
                  <c:v>-3.4035892486572266</c:v>
                </c:pt>
                <c:pt idx="642">
                  <c:v>-3.6792523860931396</c:v>
                </c:pt>
                <c:pt idx="643">
                  <c:v>-4.1537728309631348</c:v>
                </c:pt>
                <c:pt idx="644">
                  <c:v>-4.709897518157959</c:v>
                </c:pt>
                <c:pt idx="645">
                  <c:v>-5.1866297721862793</c:v>
                </c:pt>
                <c:pt idx="646">
                  <c:v>-5.5588617324829102</c:v>
                </c:pt>
                <c:pt idx="647">
                  <c:v>-5.8660707473754883</c:v>
                </c:pt>
                <c:pt idx="648">
                  <c:v>-6.1359553337097168</c:v>
                </c:pt>
                <c:pt idx="649">
                  <c:v>-6.351872444152832</c:v>
                </c:pt>
                <c:pt idx="650">
                  <c:v>-6.482027530670166</c:v>
                </c:pt>
                <c:pt idx="651">
                  <c:v>-6.503532886505127</c:v>
                </c:pt>
                <c:pt idx="652">
                  <c:v>-6.3954381942749023</c:v>
                </c:pt>
                <c:pt idx="653">
                  <c:v>-6.1730265617370605</c:v>
                </c:pt>
                <c:pt idx="654">
                  <c:v>-5.8872947692871094</c:v>
                </c:pt>
                <c:pt idx="655">
                  <c:v>-5.6020088195800781</c:v>
                </c:pt>
                <c:pt idx="656">
                  <c:v>-5.3820581436157227</c:v>
                </c:pt>
                <c:pt idx="657">
                  <c:v>-5.2148308753967285</c:v>
                </c:pt>
                <c:pt idx="658">
                  <c:v>-4.9376368522644043</c:v>
                </c:pt>
                <c:pt idx="659">
                  <c:v>-4.4088373184204102</c:v>
                </c:pt>
                <c:pt idx="660">
                  <c:v>-3.671255350112915</c:v>
                </c:pt>
                <c:pt idx="661">
                  <c:v>-2.8319892883300781</c:v>
                </c:pt>
                <c:pt idx="662">
                  <c:v>-2.0230467319488525</c:v>
                </c:pt>
                <c:pt idx="663">
                  <c:v>-1.2887746095657349</c:v>
                </c:pt>
                <c:pt idx="664">
                  <c:v>-0.60155147314071655</c:v>
                </c:pt>
                <c:pt idx="665">
                  <c:v>0.1053742915391922</c:v>
                </c:pt>
                <c:pt idx="666">
                  <c:v>0.88890367746353149</c:v>
                </c:pt>
                <c:pt idx="667">
                  <c:v>1.5769097805023193</c:v>
                </c:pt>
                <c:pt idx="668">
                  <c:v>2.2612800598144531</c:v>
                </c:pt>
                <c:pt idx="669">
                  <c:v>2.5060975551605225</c:v>
                </c:pt>
                <c:pt idx="670">
                  <c:v>1.34596848487854</c:v>
                </c:pt>
                <c:pt idx="671">
                  <c:v>-0.23728345334529877</c:v>
                </c:pt>
                <c:pt idx="672">
                  <c:v>-0.7545926570892334</c:v>
                </c:pt>
                <c:pt idx="673">
                  <c:v>0.36607426404953003</c:v>
                </c:pt>
                <c:pt idx="674">
                  <c:v>2.0898182392120361</c:v>
                </c:pt>
                <c:pt idx="675">
                  <c:v>3.1555681228637695</c:v>
                </c:pt>
                <c:pt idx="676">
                  <c:v>3.3456497192382812</c:v>
                </c:pt>
                <c:pt idx="677">
                  <c:v>3.1133763790130615</c:v>
                </c:pt>
                <c:pt idx="678">
                  <c:v>2.8679969310760498</c:v>
                </c:pt>
                <c:pt idx="679">
                  <c:v>2.594867467880249</c:v>
                </c:pt>
                <c:pt idx="680">
                  <c:v>2.3193256855010986</c:v>
                </c:pt>
                <c:pt idx="681">
                  <c:v>2.2808318138122559</c:v>
                </c:pt>
                <c:pt idx="682">
                  <c:v>2.2169394493103027</c:v>
                </c:pt>
                <c:pt idx="683">
                  <c:v>1.8190183639526367</c:v>
                </c:pt>
                <c:pt idx="684">
                  <c:v>1.4641329050064087</c:v>
                </c:pt>
                <c:pt idx="685">
                  <c:v>1.2343589067459106</c:v>
                </c:pt>
                <c:pt idx="686">
                  <c:v>1.2238618135452271</c:v>
                </c:pt>
                <c:pt idx="687">
                  <c:v>1.4037458896636963</c:v>
                </c:pt>
                <c:pt idx="688">
                  <c:v>1.6726769208908081</c:v>
                </c:pt>
                <c:pt idx="689">
                  <c:v>1.9214479923248291</c:v>
                </c:pt>
                <c:pt idx="690">
                  <c:v>2.0489015579223633</c:v>
                </c:pt>
                <c:pt idx="691">
                  <c:v>1.9261519908905029</c:v>
                </c:pt>
                <c:pt idx="692">
                  <c:v>1.5518436431884766</c:v>
                </c:pt>
                <c:pt idx="693">
                  <c:v>1.0751277208328247</c:v>
                </c:pt>
                <c:pt idx="694">
                  <c:v>0.68576383590698242</c:v>
                </c:pt>
                <c:pt idx="695">
                  <c:v>0.4430442750453949</c:v>
                </c:pt>
                <c:pt idx="696">
                  <c:v>0.30264961719512939</c:v>
                </c:pt>
                <c:pt idx="697">
                  <c:v>0.24054171144962311</c:v>
                </c:pt>
                <c:pt idx="698">
                  <c:v>0.20904770493507385</c:v>
                </c:pt>
                <c:pt idx="699">
                  <c:v>0.31163230538368225</c:v>
                </c:pt>
                <c:pt idx="700">
                  <c:v>0.53810346126556396</c:v>
                </c:pt>
                <c:pt idx="701">
                  <c:v>0.73416310548782349</c:v>
                </c:pt>
                <c:pt idx="702">
                  <c:v>0.78682923316955566</c:v>
                </c:pt>
                <c:pt idx="703">
                  <c:v>0.74561691284179688</c:v>
                </c:pt>
                <c:pt idx="704">
                  <c:v>0.69096243381500244</c:v>
                </c:pt>
                <c:pt idx="705">
                  <c:v>0.64471691846847534</c:v>
                </c:pt>
                <c:pt idx="706">
                  <c:v>0.60575193166732788</c:v>
                </c:pt>
                <c:pt idx="707">
                  <c:v>0.58426177501678467</c:v>
                </c:pt>
                <c:pt idx="708">
                  <c:v>0.58453977108001709</c:v>
                </c:pt>
                <c:pt idx="709">
                  <c:v>0.61175096035003662</c:v>
                </c:pt>
                <c:pt idx="710">
                  <c:v>0.65170663595199585</c:v>
                </c:pt>
                <c:pt idx="711">
                  <c:v>0.67994087934494019</c:v>
                </c:pt>
                <c:pt idx="712">
                  <c:v>0.67804521322250366</c:v>
                </c:pt>
                <c:pt idx="713">
                  <c:v>0.69305366277694702</c:v>
                </c:pt>
                <c:pt idx="714">
                  <c:v>0.74226886034011841</c:v>
                </c:pt>
                <c:pt idx="715">
                  <c:v>0.83986413478851318</c:v>
                </c:pt>
                <c:pt idx="716">
                  <c:v>0.97098433971405029</c:v>
                </c:pt>
                <c:pt idx="717">
                  <c:v>1.1149780750274658</c:v>
                </c:pt>
                <c:pt idx="718">
                  <c:v>1.2695490121841431</c:v>
                </c:pt>
                <c:pt idx="719">
                  <c:v>1.4291454553604126</c:v>
                </c:pt>
                <c:pt idx="720">
                  <c:v>1.5536665916442871</c:v>
                </c:pt>
                <c:pt idx="721">
                  <c:v>1.656615138053894</c:v>
                </c:pt>
                <c:pt idx="722">
                  <c:v>1.76179039478302</c:v>
                </c:pt>
                <c:pt idx="723">
                  <c:v>1.8628264665603638</c:v>
                </c:pt>
                <c:pt idx="724">
                  <c:v>1.94410240650177</c:v>
                </c:pt>
                <c:pt idx="725">
                  <c:v>1.9959441423416138</c:v>
                </c:pt>
                <c:pt idx="726">
                  <c:v>1.9818078279495239</c:v>
                </c:pt>
                <c:pt idx="727">
                  <c:v>1.946952223777771</c:v>
                </c:pt>
                <c:pt idx="728">
                  <c:v>1.9719851016998291</c:v>
                </c:pt>
                <c:pt idx="729">
                  <c:v>2.0900211334228516</c:v>
                </c:pt>
                <c:pt idx="730">
                  <c:v>2.284672737121582</c:v>
                </c:pt>
                <c:pt idx="731">
                  <c:v>2.4800541400909424</c:v>
                </c:pt>
                <c:pt idx="732">
                  <c:v>2.6276917457580566</c:v>
                </c:pt>
                <c:pt idx="733">
                  <c:v>2.7331023216247559</c:v>
                </c:pt>
                <c:pt idx="734">
                  <c:v>2.8203206062316895</c:v>
                </c:pt>
                <c:pt idx="735">
                  <c:v>2.8824605941772461</c:v>
                </c:pt>
                <c:pt idx="736">
                  <c:v>2.9133174419403076</c:v>
                </c:pt>
                <c:pt idx="737">
                  <c:v>2.9099345207214355</c:v>
                </c:pt>
                <c:pt idx="738">
                  <c:v>3.022639274597168</c:v>
                </c:pt>
                <c:pt idx="739">
                  <c:v>3.3381257057189941</c:v>
                </c:pt>
                <c:pt idx="740">
                  <c:v>3.6046867370605469</c:v>
                </c:pt>
                <c:pt idx="741">
                  <c:v>3.6770186424255371</c:v>
                </c:pt>
                <c:pt idx="742">
                  <c:v>3.620457649230957</c:v>
                </c:pt>
                <c:pt idx="743">
                  <c:v>3.3755192756652832</c:v>
                </c:pt>
                <c:pt idx="744">
                  <c:v>2.9181501865386963</c:v>
                </c:pt>
                <c:pt idx="745">
                  <c:v>2.2903172969818115</c:v>
                </c:pt>
                <c:pt idx="746">
                  <c:v>1.8319203853607178</c:v>
                </c:pt>
                <c:pt idx="747">
                  <c:v>1.5464731454849243</c:v>
                </c:pt>
                <c:pt idx="748">
                  <c:v>1.1571570634841919</c:v>
                </c:pt>
                <c:pt idx="749">
                  <c:v>0.57191884517669678</c:v>
                </c:pt>
                <c:pt idx="750">
                  <c:v>-0.30468139052391052</c:v>
                </c:pt>
                <c:pt idx="751">
                  <c:v>-1.3683463335037231</c:v>
                </c:pt>
                <c:pt idx="752">
                  <c:v>-2.3233981132507324</c:v>
                </c:pt>
                <c:pt idx="753">
                  <c:v>-2.9340524673461914</c:v>
                </c:pt>
                <c:pt idx="754">
                  <c:v>-3.1880114078521729</c:v>
                </c:pt>
                <c:pt idx="755">
                  <c:v>-3.2467441558837891</c:v>
                </c:pt>
                <c:pt idx="756">
                  <c:v>-3.3116137981414795</c:v>
                </c:pt>
                <c:pt idx="757">
                  <c:v>-3.4490206241607666</c:v>
                </c:pt>
                <c:pt idx="758">
                  <c:v>-3.6529300212860107</c:v>
                </c:pt>
                <c:pt idx="759">
                  <c:v>-3.9142220020294189</c:v>
                </c:pt>
                <c:pt idx="760">
                  <c:v>-4.2425937652587891</c:v>
                </c:pt>
                <c:pt idx="761">
                  <c:v>-4.6070938110351562</c:v>
                </c:pt>
                <c:pt idx="762">
                  <c:v>-4.9624948501586914</c:v>
                </c:pt>
                <c:pt idx="763">
                  <c:v>-5.2435717582702637</c:v>
                </c:pt>
                <c:pt idx="764">
                  <c:v>-5.4708657264709473</c:v>
                </c:pt>
                <c:pt idx="765">
                  <c:v>-5.6759219169616699</c:v>
                </c:pt>
                <c:pt idx="766">
                  <c:v>-5.8620848655700684</c:v>
                </c:pt>
                <c:pt idx="767">
                  <c:v>-6.0193338394165039</c:v>
                </c:pt>
                <c:pt idx="768">
                  <c:v>-6.1696090698242188</c:v>
                </c:pt>
                <c:pt idx="769">
                  <c:v>-6.2975239753723145</c:v>
                </c:pt>
                <c:pt idx="770">
                  <c:v>-6.3585495948791504</c:v>
                </c:pt>
                <c:pt idx="771">
                  <c:v>-6.3161544799804688</c:v>
                </c:pt>
                <c:pt idx="772">
                  <c:v>-6.1704940795898438</c:v>
                </c:pt>
                <c:pt idx="773">
                  <c:v>-5.9464998245239258</c:v>
                </c:pt>
                <c:pt idx="774">
                  <c:v>-5.7321667671203613</c:v>
                </c:pt>
                <c:pt idx="775">
                  <c:v>-5.5895709991455078</c:v>
                </c:pt>
                <c:pt idx="776">
                  <c:v>-5.4090886116027832</c:v>
                </c:pt>
                <c:pt idx="777">
                  <c:v>-4.9660367965698242</c:v>
                </c:pt>
                <c:pt idx="778">
                  <c:v>-4.1766371726989746</c:v>
                </c:pt>
                <c:pt idx="779">
                  <c:v>-3.1024584770202637</c:v>
                </c:pt>
                <c:pt idx="780">
                  <c:v>-1.9459822177886963</c:v>
                </c:pt>
                <c:pt idx="781">
                  <c:v>-0.91642379760742188</c:v>
                </c:pt>
                <c:pt idx="782">
                  <c:v>-7.9537659883499146E-2</c:v>
                </c:pt>
                <c:pt idx="783">
                  <c:v>0.61616581678390503</c:v>
                </c:pt>
                <c:pt idx="784">
                  <c:v>1.2389854192733765</c:v>
                </c:pt>
                <c:pt idx="785">
                  <c:v>1.8701591491699219</c:v>
                </c:pt>
                <c:pt idx="786">
                  <c:v>2.2921736240386963</c:v>
                </c:pt>
                <c:pt idx="787">
                  <c:v>2.3679842948913574</c:v>
                </c:pt>
                <c:pt idx="788">
                  <c:v>1.4268798828125</c:v>
                </c:pt>
                <c:pt idx="789">
                  <c:v>-1.043953001499176E-2</c:v>
                </c:pt>
                <c:pt idx="790">
                  <c:v>-0.85507756471633911</c:v>
                </c:pt>
                <c:pt idx="791">
                  <c:v>-0.33168533444404602</c:v>
                </c:pt>
                <c:pt idx="792">
                  <c:v>1.1869229078292847</c:v>
                </c:pt>
                <c:pt idx="793">
                  <c:v>2.5764980316162109</c:v>
                </c:pt>
                <c:pt idx="794">
                  <c:v>3.2523472309112549</c:v>
                </c:pt>
                <c:pt idx="795">
                  <c:v>3.2026138305664062</c:v>
                </c:pt>
                <c:pt idx="796">
                  <c:v>2.8635694980621338</c:v>
                </c:pt>
                <c:pt idx="797">
                  <c:v>2.5986618995666504</c:v>
                </c:pt>
                <c:pt idx="798">
                  <c:v>2.3760116100311279</c:v>
                </c:pt>
                <c:pt idx="799">
                  <c:v>2.2784535884857178</c:v>
                </c:pt>
                <c:pt idx="800">
                  <c:v>2.2562539577484131</c:v>
                </c:pt>
                <c:pt idx="801">
                  <c:v>1.9523561000823975</c:v>
                </c:pt>
                <c:pt idx="802">
                  <c:v>1.627372145652771</c:v>
                </c:pt>
                <c:pt idx="803">
                  <c:v>1.423503041267395</c:v>
                </c:pt>
                <c:pt idx="804">
                  <c:v>1.3133125305175781</c:v>
                </c:pt>
                <c:pt idx="805">
                  <c:v>1.3604917526245117</c:v>
                </c:pt>
                <c:pt idx="806">
                  <c:v>1.5468970537185669</c:v>
                </c:pt>
                <c:pt idx="807">
                  <c:v>1.8129996061325073</c:v>
                </c:pt>
                <c:pt idx="808">
                  <c:v>2.0284252166748047</c:v>
                </c:pt>
                <c:pt idx="809">
                  <c:v>2.0791361331939697</c:v>
                </c:pt>
                <c:pt idx="810">
                  <c:v>1.8864994049072266</c:v>
                </c:pt>
                <c:pt idx="811">
                  <c:v>1.4567430019378662</c:v>
                </c:pt>
                <c:pt idx="812">
                  <c:v>0.96471869945526123</c:v>
                </c:pt>
                <c:pt idx="813">
                  <c:v>0.60834288597106934</c:v>
                </c:pt>
                <c:pt idx="814">
                  <c:v>0.42253413796424866</c:v>
                </c:pt>
                <c:pt idx="815">
                  <c:v>0.28043383359909058</c:v>
                </c:pt>
                <c:pt idx="816">
                  <c:v>0.15189158916473389</c:v>
                </c:pt>
                <c:pt idx="817">
                  <c:v>7.0823796093463898E-2</c:v>
                </c:pt>
                <c:pt idx="818">
                  <c:v>8.42575803399086E-2</c:v>
                </c:pt>
                <c:pt idx="819">
                  <c:v>0.2207292914390564</c:v>
                </c:pt>
                <c:pt idx="820">
                  <c:v>0.45210790634155273</c:v>
                </c:pt>
                <c:pt idx="821">
                  <c:v>0.66861808300018311</c:v>
                </c:pt>
                <c:pt idx="822">
                  <c:v>0.76011127233505249</c:v>
                </c:pt>
                <c:pt idx="823">
                  <c:v>0.7378050684928894</c:v>
                </c:pt>
                <c:pt idx="824">
                  <c:v>0.66640758514404297</c:v>
                </c:pt>
                <c:pt idx="825">
                  <c:v>0.60868179798126221</c:v>
                </c:pt>
                <c:pt idx="826">
                  <c:v>0.59723579883575439</c:v>
                </c:pt>
                <c:pt idx="827">
                  <c:v>0.58951723575592041</c:v>
                </c:pt>
                <c:pt idx="828">
                  <c:v>0.5787883996963501</c:v>
                </c:pt>
                <c:pt idx="829">
                  <c:v>0.57526963949203491</c:v>
                </c:pt>
                <c:pt idx="830">
                  <c:v>0.59695202112197876</c:v>
                </c:pt>
                <c:pt idx="831">
                  <c:v>0.63804817199707031</c:v>
                </c:pt>
                <c:pt idx="832">
                  <c:v>0.70154035091400146</c:v>
                </c:pt>
                <c:pt idx="833">
                  <c:v>0.7871023416519165</c:v>
                </c:pt>
                <c:pt idx="834">
                  <c:v>0.89486634731292725</c:v>
                </c:pt>
                <c:pt idx="835">
                  <c:v>1.0185369253158569</c:v>
                </c:pt>
                <c:pt idx="836">
                  <c:v>1.1637601852416992</c:v>
                </c:pt>
                <c:pt idx="837">
                  <c:v>1.3308635950088501</c:v>
                </c:pt>
                <c:pt idx="838">
                  <c:v>1.4960442781448364</c:v>
                </c:pt>
                <c:pt idx="839">
                  <c:v>1.6468311548233032</c:v>
                </c:pt>
                <c:pt idx="840">
                  <c:v>1.7569872140884399</c:v>
                </c:pt>
                <c:pt idx="841">
                  <c:v>1.8182580471038818</c:v>
                </c:pt>
                <c:pt idx="842">
                  <c:v>1.8663192987442017</c:v>
                </c:pt>
                <c:pt idx="843">
                  <c:v>1.9261852502822876</c:v>
                </c:pt>
                <c:pt idx="844">
                  <c:v>1.9910315275192261</c:v>
                </c:pt>
                <c:pt idx="845">
                  <c:v>2.0007100105285645</c:v>
                </c:pt>
                <c:pt idx="846">
                  <c:v>1.9751261472702026</c:v>
                </c:pt>
                <c:pt idx="847">
                  <c:v>1.9687108993530273</c:v>
                </c:pt>
                <c:pt idx="848">
                  <c:v>2.0263447761535645</c:v>
                </c:pt>
                <c:pt idx="849">
                  <c:v>2.1703438758850098</c:v>
                </c:pt>
                <c:pt idx="850">
                  <c:v>2.3397815227508545</c:v>
                </c:pt>
                <c:pt idx="851">
                  <c:v>2.4764556884765625</c:v>
                </c:pt>
                <c:pt idx="852">
                  <c:v>2.5318992137908936</c:v>
                </c:pt>
                <c:pt idx="853">
                  <c:v>2.5487906932830811</c:v>
                </c:pt>
                <c:pt idx="854">
                  <c:v>2.5573058128356934</c:v>
                </c:pt>
                <c:pt idx="855">
                  <c:v>2.5839748382568359</c:v>
                </c:pt>
                <c:pt idx="856">
                  <c:v>2.6102981567382812</c:v>
                </c:pt>
                <c:pt idx="857">
                  <c:v>2.7229962348937988</c:v>
                </c:pt>
                <c:pt idx="858">
                  <c:v>2.9826483726501465</c:v>
                </c:pt>
                <c:pt idx="859">
                  <c:v>3.3211896419525146</c:v>
                </c:pt>
                <c:pt idx="860">
                  <c:v>3.6157653331756592</c:v>
                </c:pt>
                <c:pt idx="861">
                  <c:v>3.7405705451965332</c:v>
                </c:pt>
                <c:pt idx="862">
                  <c:v>3.6740133762359619</c:v>
                </c:pt>
                <c:pt idx="863">
                  <c:v>3.4612057209014893</c:v>
                </c:pt>
                <c:pt idx="864">
                  <c:v>3.301161527633667</c:v>
                </c:pt>
                <c:pt idx="865">
                  <c:v>2.8871312141418457</c:v>
                </c:pt>
                <c:pt idx="866">
                  <c:v>2.153125524520874</c:v>
                </c:pt>
                <c:pt idx="867">
                  <c:v>1.226340651512146</c:v>
                </c:pt>
                <c:pt idx="868">
                  <c:v>0.48333740234375</c:v>
                </c:pt>
                <c:pt idx="869">
                  <c:v>-1.0892266407608986E-2</c:v>
                </c:pt>
                <c:pt idx="870">
                  <c:v>-0.8175504207611084</c:v>
                </c:pt>
                <c:pt idx="871">
                  <c:v>-1.8032162189483643</c:v>
                </c:pt>
                <c:pt idx="872">
                  <c:v>-2.6301920413970947</c:v>
                </c:pt>
                <c:pt idx="873">
                  <c:v>-3.1331257820129395</c:v>
                </c:pt>
                <c:pt idx="874">
                  <c:v>-3.352135181427002</c:v>
                </c:pt>
                <c:pt idx="875">
                  <c:v>-3.3967154026031494</c:v>
                </c:pt>
                <c:pt idx="876">
                  <c:v>-3.404900074005127</c:v>
                </c:pt>
                <c:pt idx="877">
                  <c:v>-3.4861054420471191</c:v>
                </c:pt>
                <c:pt idx="878">
                  <c:v>-3.6828083992004395</c:v>
                </c:pt>
                <c:pt idx="879">
                  <c:v>-3.9836137294769287</c:v>
                </c:pt>
                <c:pt idx="880">
                  <c:v>-4.3597564697265625</c:v>
                </c:pt>
                <c:pt idx="881">
                  <c:v>-4.7728767395019531</c:v>
                </c:pt>
                <c:pt idx="882">
                  <c:v>-5.1384530067443848</c:v>
                </c:pt>
                <c:pt idx="883">
                  <c:v>-5.4426074028015137</c:v>
                </c:pt>
                <c:pt idx="884">
                  <c:v>-5.7218012809753418</c:v>
                </c:pt>
                <c:pt idx="885">
                  <c:v>-5.9834051132202148</c:v>
                </c:pt>
                <c:pt idx="886">
                  <c:v>-6.2114968299865723</c:v>
                </c:pt>
                <c:pt idx="887">
                  <c:v>-6.3946304321289062</c:v>
                </c:pt>
                <c:pt idx="888">
                  <c:v>-6.5283374786376953</c:v>
                </c:pt>
                <c:pt idx="889">
                  <c:v>-6.6101136207580566</c:v>
                </c:pt>
                <c:pt idx="890">
                  <c:v>-6.6211929321289062</c:v>
                </c:pt>
                <c:pt idx="891">
                  <c:v>-6.5384578704833984</c:v>
                </c:pt>
                <c:pt idx="892">
                  <c:v>-6.3517508506774902</c:v>
                </c:pt>
                <c:pt idx="893">
                  <c:v>-6.089134693145752</c:v>
                </c:pt>
                <c:pt idx="894">
                  <c:v>-5.8620600700378418</c:v>
                </c:pt>
                <c:pt idx="895">
                  <c:v>-5.628204345703125</c:v>
                </c:pt>
                <c:pt idx="896">
                  <c:v>-5.1252617835998535</c:v>
                </c:pt>
                <c:pt idx="897">
                  <c:v>-4.247187614440918</c:v>
                </c:pt>
                <c:pt idx="898">
                  <c:v>-3.1034133434295654</c:v>
                </c:pt>
                <c:pt idx="899">
                  <c:v>-1.96077561378479</c:v>
                </c:pt>
                <c:pt idx="900">
                  <c:v>-0.91912519931793213</c:v>
                </c:pt>
                <c:pt idx="901">
                  <c:v>2.508874237537384E-2</c:v>
                </c:pt>
                <c:pt idx="902">
                  <c:v>0.79292255640029907</c:v>
                </c:pt>
                <c:pt idx="903">
                  <c:v>1.4239245653152466</c:v>
                </c:pt>
                <c:pt idx="904">
                  <c:v>2.1108672618865967</c:v>
                </c:pt>
                <c:pt idx="905">
                  <c:v>2.8271136283874512</c:v>
                </c:pt>
                <c:pt idx="906">
                  <c:v>3.073904275894165</c:v>
                </c:pt>
                <c:pt idx="907">
                  <c:v>2.476886510848999</c:v>
                </c:pt>
                <c:pt idx="908">
                  <c:v>0.98737668991088867</c:v>
                </c:pt>
                <c:pt idx="909">
                  <c:v>-0.91352599859237671</c:v>
                </c:pt>
                <c:pt idx="910">
                  <c:v>-1.5027154684066772</c:v>
                </c:pt>
                <c:pt idx="911">
                  <c:v>8.3829864859580994E-2</c:v>
                </c:pt>
                <c:pt idx="912">
                  <c:v>2.0969836711883545</c:v>
                </c:pt>
                <c:pt idx="913">
                  <c:v>3.3746161460876465</c:v>
                </c:pt>
                <c:pt idx="914">
                  <c:v>3.8510284423828125</c:v>
                </c:pt>
                <c:pt idx="915">
                  <c:v>3.4218599796295166</c:v>
                </c:pt>
                <c:pt idx="916">
                  <c:v>2.5653896331787109</c:v>
                </c:pt>
                <c:pt idx="917">
                  <c:v>2.1929891109466553</c:v>
                </c:pt>
                <c:pt idx="918">
                  <c:v>2.2728621959686279</c:v>
                </c:pt>
                <c:pt idx="919">
                  <c:v>2.3420429229736328</c:v>
                </c:pt>
                <c:pt idx="920">
                  <c:v>2.2315530776977539</c:v>
                </c:pt>
                <c:pt idx="921">
                  <c:v>1.9630588293075562</c:v>
                </c:pt>
                <c:pt idx="922">
                  <c:v>1.6491775512695312</c:v>
                </c:pt>
                <c:pt idx="923">
                  <c:v>1.3492574691772461</c:v>
                </c:pt>
                <c:pt idx="924">
                  <c:v>1.0776305198669434</c:v>
                </c:pt>
                <c:pt idx="925">
                  <c:v>0.96416419744491577</c:v>
                </c:pt>
                <c:pt idx="926">
                  <c:v>1.0158683061599731</c:v>
                </c:pt>
                <c:pt idx="927">
                  <c:v>1.1071244478225708</c:v>
                </c:pt>
                <c:pt idx="928">
                  <c:v>1.2144621610641479</c:v>
                </c:pt>
                <c:pt idx="929">
                  <c:v>1.2953095436096191</c:v>
                </c:pt>
                <c:pt idx="930">
                  <c:v>1.2902154922485352</c:v>
                </c:pt>
                <c:pt idx="931">
                  <c:v>1.1616923809051514</c:v>
                </c:pt>
                <c:pt idx="932">
                  <c:v>0.92054450511932373</c:v>
                </c:pt>
                <c:pt idx="933">
                  <c:v>0.67813289165496826</c:v>
                </c:pt>
                <c:pt idx="934">
                  <c:v>0.50504261255264282</c:v>
                </c:pt>
                <c:pt idx="935">
                  <c:v>0.3976847231388092</c:v>
                </c:pt>
                <c:pt idx="936">
                  <c:v>0.346701979637146</c:v>
                </c:pt>
                <c:pt idx="937">
                  <c:v>0.34550884366035461</c:v>
                </c:pt>
                <c:pt idx="938">
                  <c:v>0.38352066278457642</c:v>
                </c:pt>
                <c:pt idx="939">
                  <c:v>0.44625633955001831</c:v>
                </c:pt>
                <c:pt idx="940">
                  <c:v>0.53300422430038452</c:v>
                </c:pt>
                <c:pt idx="941">
                  <c:v>0.6065903902053833</c:v>
                </c:pt>
                <c:pt idx="942">
                  <c:v>0.65555953979492188</c:v>
                </c:pt>
                <c:pt idx="943">
                  <c:v>0.68525427579879761</c:v>
                </c:pt>
                <c:pt idx="944">
                  <c:v>0.69739377498626709</c:v>
                </c:pt>
                <c:pt idx="945">
                  <c:v>0.72179454565048218</c:v>
                </c:pt>
                <c:pt idx="946">
                  <c:v>0.7464977502822876</c:v>
                </c:pt>
                <c:pt idx="947">
                  <c:v>0.77007764577865601</c:v>
                </c:pt>
                <c:pt idx="948">
                  <c:v>0.79165828227996826</c:v>
                </c:pt>
                <c:pt idx="949">
                  <c:v>0.81511074304580688</c:v>
                </c:pt>
                <c:pt idx="950">
                  <c:v>0.84884423017501831</c:v>
                </c:pt>
                <c:pt idx="951">
                  <c:v>0.88515722751617432</c:v>
                </c:pt>
                <c:pt idx="952">
                  <c:v>0.91818100214004517</c:v>
                </c:pt>
                <c:pt idx="953">
                  <c:v>0.97175461053848267</c:v>
                </c:pt>
                <c:pt idx="954">
                  <c:v>1.0402535200119019</c:v>
                </c:pt>
                <c:pt idx="955">
                  <c:v>1.1346035003662109</c:v>
                </c:pt>
                <c:pt idx="956">
                  <c:v>1.2527847290039062</c:v>
                </c:pt>
                <c:pt idx="957">
                  <c:v>1.4030797481536865</c:v>
                </c:pt>
                <c:pt idx="958">
                  <c:v>1.5523797273635864</c:v>
                </c:pt>
                <c:pt idx="959">
                  <c:v>1.6866865158081055</c:v>
                </c:pt>
                <c:pt idx="960">
                  <c:v>1.7982652187347412</c:v>
                </c:pt>
                <c:pt idx="961">
                  <c:v>1.9028029441833496</c:v>
                </c:pt>
                <c:pt idx="962">
                  <c:v>2.0053911209106445</c:v>
                </c:pt>
                <c:pt idx="963">
                  <c:v>2.1026761531829834</c:v>
                </c:pt>
                <c:pt idx="964">
                  <c:v>2.1298749446868896</c:v>
                </c:pt>
                <c:pt idx="965">
                  <c:v>2.104999303817749</c:v>
                </c:pt>
                <c:pt idx="966">
                  <c:v>2.0974769592285156</c:v>
                </c:pt>
                <c:pt idx="967">
                  <c:v>2.1638247966766357</c:v>
                </c:pt>
                <c:pt idx="968">
                  <c:v>2.2913041114807129</c:v>
                </c:pt>
                <c:pt idx="969">
                  <c:v>2.454742431640625</c:v>
                </c:pt>
                <c:pt idx="970">
                  <c:v>2.6152365207672119</c:v>
                </c:pt>
                <c:pt idx="971">
                  <c:v>2.7171657085418701</c:v>
                </c:pt>
                <c:pt idx="972">
                  <c:v>2.7548155784606934</c:v>
                </c:pt>
                <c:pt idx="973">
                  <c:v>2.76460862159729</c:v>
                </c:pt>
                <c:pt idx="974">
                  <c:v>2.7484171390533447</c:v>
                </c:pt>
                <c:pt idx="975">
                  <c:v>2.7517263889312744</c:v>
                </c:pt>
                <c:pt idx="976">
                  <c:v>2.8913989067077637</c:v>
                </c:pt>
                <c:pt idx="977">
                  <c:v>3.2250182628631592</c:v>
                </c:pt>
                <c:pt idx="978">
                  <c:v>3.5568220615386963</c:v>
                </c:pt>
                <c:pt idx="979">
                  <c:v>3.6957156658172607</c:v>
                </c:pt>
                <c:pt idx="980">
                  <c:v>3.6560025215148926</c:v>
                </c:pt>
                <c:pt idx="981">
                  <c:v>3.550382137298584</c:v>
                </c:pt>
                <c:pt idx="982">
                  <c:v>3.5176682472229004</c:v>
                </c:pt>
                <c:pt idx="983">
                  <c:v>3.3267691135406494</c:v>
                </c:pt>
                <c:pt idx="984">
                  <c:v>2.630061149597168</c:v>
                </c:pt>
                <c:pt idx="985">
                  <c:v>1.7472934722900391</c:v>
                </c:pt>
                <c:pt idx="986">
                  <c:v>0.84695667028427124</c:v>
                </c:pt>
                <c:pt idx="987">
                  <c:v>0.26157745718955994</c:v>
                </c:pt>
                <c:pt idx="988">
                  <c:v>-0.25647073984146118</c:v>
                </c:pt>
                <c:pt idx="989">
                  <c:v>-1.1883268356323242</c:v>
                </c:pt>
                <c:pt idx="990">
                  <c:v>-2.2347521781921387</c:v>
                </c:pt>
                <c:pt idx="991">
                  <c:v>-3.0118262767791748</c:v>
                </c:pt>
                <c:pt idx="992">
                  <c:v>-3.4154443740844727</c:v>
                </c:pt>
                <c:pt idx="993">
                  <c:v>-3.5232465267181396</c:v>
                </c:pt>
                <c:pt idx="994">
                  <c:v>-3.418550968170166</c:v>
                </c:pt>
                <c:pt idx="995">
                  <c:v>-3.2861785888671875</c:v>
                </c:pt>
                <c:pt idx="996">
                  <c:v>-3.2964086532592773</c:v>
                </c:pt>
                <c:pt idx="997">
                  <c:v>-3.5152528285980225</c:v>
                </c:pt>
                <c:pt idx="998">
                  <c:v>-3.9323081970214844</c:v>
                </c:pt>
                <c:pt idx="999">
                  <c:v>-4.4892492294311523</c:v>
                </c:pt>
                <c:pt idx="1000">
                  <c:v>-5.0533032417297363</c:v>
                </c:pt>
                <c:pt idx="1001">
                  <c:v>-5.5084366798400879</c:v>
                </c:pt>
                <c:pt idx="1002">
                  <c:v>-5.8436932563781738</c:v>
                </c:pt>
                <c:pt idx="1003">
                  <c:v>-6.1088600158691406</c:v>
                </c:pt>
                <c:pt idx="1004">
                  <c:v>-6.3396997451782227</c:v>
                </c:pt>
                <c:pt idx="1005">
                  <c:v>-6.521385669708252</c:v>
                </c:pt>
                <c:pt idx="1006">
                  <c:v>-6.6717596054077148</c:v>
                </c:pt>
                <c:pt idx="1007">
                  <c:v>-6.7917337417602539</c:v>
                </c:pt>
                <c:pt idx="1008">
                  <c:v>-6.8380560874938965</c:v>
                </c:pt>
                <c:pt idx="1009">
                  <c:v>-6.7802891731262207</c:v>
                </c:pt>
                <c:pt idx="1010">
                  <c:v>-6.5978789329528809</c:v>
                </c:pt>
                <c:pt idx="1011">
                  <c:v>-6.2832260131835938</c:v>
                </c:pt>
                <c:pt idx="1012">
                  <c:v>-5.8970823287963867</c:v>
                </c:pt>
                <c:pt idx="1013">
                  <c:v>-5.4961166381835938</c:v>
                </c:pt>
                <c:pt idx="1014">
                  <c:v>-5.0080137252807617</c:v>
                </c:pt>
                <c:pt idx="1015">
                  <c:v>-4.3383851051330566</c:v>
                </c:pt>
                <c:pt idx="1016">
                  <c:v>-3.4815306663513184</c:v>
                </c:pt>
                <c:pt idx="1017">
                  <c:v>-2.5093057155609131</c:v>
                </c:pt>
                <c:pt idx="1018">
                  <c:v>-1.6045013666152954</c:v>
                </c:pt>
                <c:pt idx="1019">
                  <c:v>-0.8893965482711792</c:v>
                </c:pt>
                <c:pt idx="1020">
                  <c:v>-0.32776385545730591</c:v>
                </c:pt>
                <c:pt idx="1021">
                  <c:v>0.24521955847740173</c:v>
                </c:pt>
                <c:pt idx="1022">
                  <c:v>0.98466008901596069</c:v>
                </c:pt>
                <c:pt idx="1023">
                  <c:v>1.8399810791015625</c:v>
                </c:pt>
                <c:pt idx="1024">
                  <c:v>2.5041079521179199</c:v>
                </c:pt>
                <c:pt idx="1025">
                  <c:v>2.8090000152587891</c:v>
                </c:pt>
                <c:pt idx="1026">
                  <c:v>2.5236415863037109</c:v>
                </c:pt>
                <c:pt idx="1027">
                  <c:v>1.4215255975723267</c:v>
                </c:pt>
                <c:pt idx="1028">
                  <c:v>-0.53065699338912964</c:v>
                </c:pt>
                <c:pt idx="1029">
                  <c:v>-1.9706470966339111</c:v>
                </c:pt>
                <c:pt idx="1030">
                  <c:v>-0.9118533730506897</c:v>
                </c:pt>
                <c:pt idx="1031">
                  <c:v>0.93683910369873047</c:v>
                </c:pt>
                <c:pt idx="1032">
                  <c:v>2.8416764736175537</c:v>
                </c:pt>
                <c:pt idx="1033">
                  <c:v>4.1096735000610352</c:v>
                </c:pt>
                <c:pt idx="1034">
                  <c:v>4.2666897773742676</c:v>
                </c:pt>
                <c:pt idx="1035">
                  <c:v>3.3021411895751953</c:v>
                </c:pt>
                <c:pt idx="1036">
                  <c:v>2.2882592678070068</c:v>
                </c:pt>
                <c:pt idx="1037">
                  <c:v>1.9332175254821777</c:v>
                </c:pt>
                <c:pt idx="1038">
                  <c:v>1.9469807147979736</c:v>
                </c:pt>
                <c:pt idx="1039">
                  <c:v>2.0535261631011963</c:v>
                </c:pt>
                <c:pt idx="1040">
                  <c:v>2.1631669998168945</c:v>
                </c:pt>
                <c:pt idx="1041">
                  <c:v>2.1040401458740234</c:v>
                </c:pt>
                <c:pt idx="1042">
                  <c:v>1.7123932838439941</c:v>
                </c:pt>
                <c:pt idx="1043">
                  <c:v>1.2468693256378174</c:v>
                </c:pt>
                <c:pt idx="1044">
                  <c:v>1.0392605066299438</c:v>
                </c:pt>
                <c:pt idx="1045">
                  <c:v>1.1395739316940308</c:v>
                </c:pt>
                <c:pt idx="1046">
                  <c:v>1.3134139776229858</c:v>
                </c:pt>
                <c:pt idx="1047">
                  <c:v>1.4420778751373291</c:v>
                </c:pt>
                <c:pt idx="1048">
                  <c:v>1.455508828163147</c:v>
                </c:pt>
                <c:pt idx="1049">
                  <c:v>1.3564388751983643</c:v>
                </c:pt>
                <c:pt idx="1050">
                  <c:v>1.178413987159729</c:v>
                </c:pt>
                <c:pt idx="1051">
                  <c:v>0.9544529914855957</c:v>
                </c:pt>
                <c:pt idx="1052">
                  <c:v>0.70687699317932129</c:v>
                </c:pt>
                <c:pt idx="1053">
                  <c:v>0.47870367765426636</c:v>
                </c:pt>
                <c:pt idx="1054">
                  <c:v>0.34357142448425293</c:v>
                </c:pt>
                <c:pt idx="1055">
                  <c:v>0.3043874204158783</c:v>
                </c:pt>
                <c:pt idx="1056">
                  <c:v>0.32934549450874329</c:v>
                </c:pt>
                <c:pt idx="1057">
                  <c:v>0.40207335352897644</c:v>
                </c:pt>
                <c:pt idx="1058">
                  <c:v>0.50440347194671631</c:v>
                </c:pt>
                <c:pt idx="1059">
                  <c:v>0.59952574968338013</c:v>
                </c:pt>
                <c:pt idx="1060">
                  <c:v>0.64379227161407471</c:v>
                </c:pt>
                <c:pt idx="1061">
                  <c:v>0.63777828216552734</c:v>
                </c:pt>
                <c:pt idx="1062">
                  <c:v>0.60744595527648926</c:v>
                </c:pt>
                <c:pt idx="1063">
                  <c:v>0.57894498109817505</c:v>
                </c:pt>
                <c:pt idx="1064">
                  <c:v>0.55166089534759521</c:v>
                </c:pt>
                <c:pt idx="1065">
                  <c:v>0.54479342699050903</c:v>
                </c:pt>
                <c:pt idx="1066">
                  <c:v>0.55913776159286499</c:v>
                </c:pt>
                <c:pt idx="1067">
                  <c:v>0.59957867860794067</c:v>
                </c:pt>
                <c:pt idx="1068">
                  <c:v>0.63829386234283447</c:v>
                </c:pt>
                <c:pt idx="1069">
                  <c:v>0.67747336626052856</c:v>
                </c:pt>
                <c:pt idx="1070">
                  <c:v>0.71897202730178833</c:v>
                </c:pt>
                <c:pt idx="1071">
                  <c:v>0.78256922960281372</c:v>
                </c:pt>
                <c:pt idx="1072">
                  <c:v>0.86876112222671509</c:v>
                </c:pt>
                <c:pt idx="1073">
                  <c:v>0.98965507745742798</c:v>
                </c:pt>
                <c:pt idx="1074">
                  <c:v>1.1138383150100708</c:v>
                </c:pt>
                <c:pt idx="1075">
                  <c:v>1.2324591875076294</c:v>
                </c:pt>
                <c:pt idx="1076">
                  <c:v>1.363994836807251</c:v>
                </c:pt>
                <c:pt idx="1077">
                  <c:v>1.4939479827880859</c:v>
                </c:pt>
                <c:pt idx="1078">
                  <c:v>1.6202913522720337</c:v>
                </c:pt>
                <c:pt idx="1079">
                  <c:v>1.7324889898300171</c:v>
                </c:pt>
                <c:pt idx="1080">
                  <c:v>1.8205524682998657</c:v>
                </c:pt>
                <c:pt idx="1081">
                  <c:v>1.9011914730072021</c:v>
                </c:pt>
                <c:pt idx="1082">
                  <c:v>1.952692985534668</c:v>
                </c:pt>
                <c:pt idx="1083">
                  <c:v>1.9321653842926025</c:v>
                </c:pt>
                <c:pt idx="1084">
                  <c:v>1.8936834335327148</c:v>
                </c:pt>
                <c:pt idx="1085">
                  <c:v>1.9099054336547852</c:v>
                </c:pt>
                <c:pt idx="1086">
                  <c:v>2.0102431774139404</c:v>
                </c:pt>
                <c:pt idx="1087">
                  <c:v>2.1704781055450439</c:v>
                </c:pt>
                <c:pt idx="1088">
                  <c:v>2.3372135162353516</c:v>
                </c:pt>
                <c:pt idx="1089">
                  <c:v>2.4820711612701416</c:v>
                </c:pt>
                <c:pt idx="1090">
                  <c:v>2.59403395652771</c:v>
                </c:pt>
                <c:pt idx="1091">
                  <c:v>2.6688222885131836</c:v>
                </c:pt>
                <c:pt idx="1092">
                  <c:v>2.7299177646636963</c:v>
                </c:pt>
                <c:pt idx="1093">
                  <c:v>2.7944109439849854</c:v>
                </c:pt>
                <c:pt idx="1094">
                  <c:v>2.8506631851196289</c:v>
                </c:pt>
                <c:pt idx="1095">
                  <c:v>2.9643180370330811</c:v>
                </c:pt>
                <c:pt idx="1096">
                  <c:v>3.2014205455780029</c:v>
                </c:pt>
                <c:pt idx="1097">
                  <c:v>3.4913837909698486</c:v>
                </c:pt>
                <c:pt idx="1098">
                  <c:v>3.6881790161132812</c:v>
                </c:pt>
                <c:pt idx="1099">
                  <c:v>3.7672038078308105</c:v>
                </c:pt>
                <c:pt idx="1100">
                  <c:v>3.7202663421630859</c:v>
                </c:pt>
                <c:pt idx="1101">
                  <c:v>3.5382506847381592</c:v>
                </c:pt>
                <c:pt idx="1102">
                  <c:v>3.112978458404541</c:v>
                </c:pt>
                <c:pt idx="1103">
                  <c:v>2.4074883460998535</c:v>
                </c:pt>
                <c:pt idx="1104">
                  <c:v>1.7689915895462036</c:v>
                </c:pt>
                <c:pt idx="1105">
                  <c:v>1.3259648084640503</c:v>
                </c:pt>
                <c:pt idx="1106">
                  <c:v>0.79556381702423096</c:v>
                </c:pt>
                <c:pt idx="1107">
                  <c:v>0.41541507840156555</c:v>
                </c:pt>
                <c:pt idx="1108">
                  <c:v>-0.19294175505638123</c:v>
                </c:pt>
                <c:pt idx="1109">
                  <c:v>-1.2784547805786133</c:v>
                </c:pt>
                <c:pt idx="1110">
                  <c:v>-2.4157216548919678</c:v>
                </c:pt>
                <c:pt idx="1111">
                  <c:v>-3.2413778305053711</c:v>
                </c:pt>
                <c:pt idx="1112">
                  <c:v>-3.6594874858856201</c:v>
                </c:pt>
                <c:pt idx="1113">
                  <c:v>-3.7662982940673828</c:v>
                </c:pt>
                <c:pt idx="1114">
                  <c:v>-3.6766388416290283</c:v>
                </c:pt>
                <c:pt idx="1115">
                  <c:v>-3.5263755321502686</c:v>
                </c:pt>
                <c:pt idx="1116">
                  <c:v>-3.4515762329101562</c:v>
                </c:pt>
                <c:pt idx="1117">
                  <c:v>-3.5419163703918457</c:v>
                </c:pt>
                <c:pt idx="1118">
                  <c:v>-3.8354043960571289</c:v>
                </c:pt>
                <c:pt idx="1119">
                  <c:v>-4.3036074638366699</c:v>
                </c:pt>
                <c:pt idx="1120">
                  <c:v>-4.8344597816467285</c:v>
                </c:pt>
                <c:pt idx="1121">
                  <c:v>-5.2556905746459961</c:v>
                </c:pt>
                <c:pt idx="1122">
                  <c:v>-5.5377593040466309</c:v>
                </c:pt>
                <c:pt idx="1123">
                  <c:v>-5.7348012924194336</c:v>
                </c:pt>
                <c:pt idx="1124">
                  <c:v>-5.8979024887084961</c:v>
                </c:pt>
                <c:pt idx="1125">
                  <c:v>-6.0576858520507812</c:v>
                </c:pt>
                <c:pt idx="1126">
                  <c:v>-6.2187633514404297</c:v>
                </c:pt>
                <c:pt idx="1127">
                  <c:v>-6.3591609001159668</c:v>
                </c:pt>
                <c:pt idx="1128">
                  <c:v>-6.4474930763244629</c:v>
                </c:pt>
                <c:pt idx="1129">
                  <c:v>-6.4601407051086426</c:v>
                </c:pt>
                <c:pt idx="1130">
                  <c:v>-6.368034839630127</c:v>
                </c:pt>
                <c:pt idx="1131">
                  <c:v>-6.2002277374267578</c:v>
                </c:pt>
                <c:pt idx="1132">
                  <c:v>-5.9985346794128418</c:v>
                </c:pt>
                <c:pt idx="1133">
                  <c:v>-5.7810144424438477</c:v>
                </c:pt>
                <c:pt idx="1134">
                  <c:v>-5.4857573509216309</c:v>
                </c:pt>
                <c:pt idx="1135">
                  <c:v>-4.9810342788696289</c:v>
                </c:pt>
                <c:pt idx="1136">
                  <c:v>-4.2450809478759766</c:v>
                </c:pt>
                <c:pt idx="1137">
                  <c:v>-3.3549454212188721</c:v>
                </c:pt>
                <c:pt idx="1138">
                  <c:v>-2.4392015933990479</c:v>
                </c:pt>
                <c:pt idx="1139">
                  <c:v>-1.5552749633789062</c:v>
                </c:pt>
                <c:pt idx="1140">
                  <c:v>-0.67517071962356567</c:v>
                </c:pt>
                <c:pt idx="1141">
                  <c:v>0.20780418813228607</c:v>
                </c:pt>
                <c:pt idx="1142">
                  <c:v>0.99458932876586914</c:v>
                </c:pt>
                <c:pt idx="1143">
                  <c:v>1.6824405193328857</c:v>
                </c:pt>
                <c:pt idx="1144">
                  <c:v>2.2635097503662109</c:v>
                </c:pt>
                <c:pt idx="1145">
                  <c:v>2.6507492065429688</c:v>
                </c:pt>
                <c:pt idx="1146">
                  <c:v>2.665736198425293</c:v>
                </c:pt>
                <c:pt idx="1147">
                  <c:v>2.1200449466705322</c:v>
                </c:pt>
                <c:pt idx="1148">
                  <c:v>0.93746405839920044</c:v>
                </c:pt>
                <c:pt idx="1149">
                  <c:v>-0.75224339962005615</c:v>
                </c:pt>
                <c:pt idx="1150">
                  <c:v>-1.5862182378768921</c:v>
                </c:pt>
                <c:pt idx="1151">
                  <c:v>-0.39233654737472534</c:v>
                </c:pt>
                <c:pt idx="1152">
                  <c:v>1.5995521545410156</c:v>
                </c:pt>
                <c:pt idx="1153">
                  <c:v>3.0158514976501465</c:v>
                </c:pt>
                <c:pt idx="1154">
                  <c:v>3.7615318298339844</c:v>
                </c:pt>
                <c:pt idx="1155">
                  <c:v>3.5328786373138428</c:v>
                </c:pt>
                <c:pt idx="1156">
                  <c:v>2.546332836151123</c:v>
                </c:pt>
                <c:pt idx="1157">
                  <c:v>1.8035420179367065</c:v>
                </c:pt>
                <c:pt idx="1158">
                  <c:v>1.7159448862075806</c:v>
                </c:pt>
                <c:pt idx="1159">
                  <c:v>1.9018036127090454</c:v>
                </c:pt>
                <c:pt idx="1160">
                  <c:v>2.0714750289916992</c:v>
                </c:pt>
                <c:pt idx="1161">
                  <c:v>2.1291718482971191</c:v>
                </c:pt>
                <c:pt idx="1162">
                  <c:v>2.0387053489685059</c:v>
                </c:pt>
                <c:pt idx="1163">
                  <c:v>1.7963454723358154</c:v>
                </c:pt>
                <c:pt idx="1164">
                  <c:v>1.4938263893127441</c:v>
                </c:pt>
                <c:pt idx="1165">
                  <c:v>1.2751845121383667</c:v>
                </c:pt>
                <c:pt idx="1166">
                  <c:v>1.267695426940918</c:v>
                </c:pt>
                <c:pt idx="1167">
                  <c:v>1.4447377920150757</c:v>
                </c:pt>
                <c:pt idx="1168">
                  <c:v>1.5704236030578613</c:v>
                </c:pt>
                <c:pt idx="1169">
                  <c:v>1.5486278533935547</c:v>
                </c:pt>
                <c:pt idx="1170">
                  <c:v>1.4107702970504761</c:v>
                </c:pt>
                <c:pt idx="1171">
                  <c:v>1.2381047010421753</c:v>
                </c:pt>
                <c:pt idx="1172">
                  <c:v>1.0675958395004272</c:v>
                </c:pt>
                <c:pt idx="1173">
                  <c:v>0.9003756046295166</c:v>
                </c:pt>
                <c:pt idx="1174">
                  <c:v>0.73621279001235962</c:v>
                </c:pt>
                <c:pt idx="1175">
                  <c:v>0.61659097671508789</c:v>
                </c:pt>
                <c:pt idx="1176">
                  <c:v>0.56705671548843384</c:v>
                </c:pt>
                <c:pt idx="1177">
                  <c:v>0.57273167371749878</c:v>
                </c:pt>
                <c:pt idx="1178">
                  <c:v>0.62010800838470459</c:v>
                </c:pt>
                <c:pt idx="1179">
                  <c:v>0.6733977198600769</c:v>
                </c:pt>
                <c:pt idx="1180">
                  <c:v>0.70608246326446533</c:v>
                </c:pt>
                <c:pt idx="1181">
                  <c:v>0.69974488019943237</c:v>
                </c:pt>
                <c:pt idx="1182">
                  <c:v>0.66198468208312988</c:v>
                </c:pt>
                <c:pt idx="1183">
                  <c:v>0.61386209726333618</c:v>
                </c:pt>
                <c:pt idx="1184">
                  <c:v>0.5724337100982666</c:v>
                </c:pt>
                <c:pt idx="1185">
                  <c:v>0.55714493989944458</c:v>
                </c:pt>
                <c:pt idx="1186">
                  <c:v>0.54462540149688721</c:v>
                </c:pt>
                <c:pt idx="1187">
                  <c:v>0.54971933364868164</c:v>
                </c:pt>
                <c:pt idx="1188">
                  <c:v>0.56097221374511719</c:v>
                </c:pt>
                <c:pt idx="1189">
                  <c:v>0.58654087781906128</c:v>
                </c:pt>
                <c:pt idx="1190">
                  <c:v>0.61844581365585327</c:v>
                </c:pt>
                <c:pt idx="1191">
                  <c:v>0.65681749582290649</c:v>
                </c:pt>
                <c:pt idx="1192">
                  <c:v>0.68374204635620117</c:v>
                </c:pt>
                <c:pt idx="1193">
                  <c:v>0.7131965160369873</c:v>
                </c:pt>
                <c:pt idx="1194">
                  <c:v>0.76123464107513428</c:v>
                </c:pt>
                <c:pt idx="1195">
                  <c:v>0.82861709594726562</c:v>
                </c:pt>
                <c:pt idx="1196">
                  <c:v>0.92544084787368774</c:v>
                </c:pt>
                <c:pt idx="1197">
                  <c:v>1.0471065044403076</c:v>
                </c:pt>
                <c:pt idx="1198">
                  <c:v>1.1609625816345215</c:v>
                </c:pt>
                <c:pt idx="1199">
                  <c:v>1.2589422464370728</c:v>
                </c:pt>
                <c:pt idx="1200">
                  <c:v>1.34941565990448</c:v>
                </c:pt>
                <c:pt idx="1201">
                  <c:v>1.4380048513412476</c:v>
                </c:pt>
                <c:pt idx="1202">
                  <c:v>1.5369423627853394</c:v>
                </c:pt>
                <c:pt idx="1203">
                  <c:v>1.6473759412765503</c:v>
                </c:pt>
                <c:pt idx="1204">
                  <c:v>1.7620594501495361</c:v>
                </c:pt>
                <c:pt idx="1205">
                  <c:v>1.874373197555542</c:v>
                </c:pt>
                <c:pt idx="1206">
                  <c:v>1.9561090469360352</c:v>
                </c:pt>
                <c:pt idx="1207">
                  <c:v>1.9713164567947388</c:v>
                </c:pt>
                <c:pt idx="1208">
                  <c:v>1.9622387886047363</c:v>
                </c:pt>
                <c:pt idx="1209">
                  <c:v>1.9940254688262939</c:v>
                </c:pt>
                <c:pt idx="1210">
                  <c:v>2.0765511989593506</c:v>
                </c:pt>
                <c:pt idx="1211">
                  <c:v>2.1996986865997314</c:v>
                </c:pt>
                <c:pt idx="1212">
                  <c:v>2.3301982879638672</c:v>
                </c:pt>
                <c:pt idx="1213">
                  <c:v>2.4352967739105225</c:v>
                </c:pt>
                <c:pt idx="1214">
                  <c:v>2.5006303787231445</c:v>
                </c:pt>
                <c:pt idx="1215">
                  <c:v>2.5333778858184814</c:v>
                </c:pt>
                <c:pt idx="1216">
                  <c:v>2.5701560974121094</c:v>
                </c:pt>
                <c:pt idx="1217">
                  <c:v>2.5871992111206055</c:v>
                </c:pt>
                <c:pt idx="1218">
                  <c:v>2.5569953918457031</c:v>
                </c:pt>
                <c:pt idx="1219">
                  <c:v>2.5588743686676025</c:v>
                </c:pt>
                <c:pt idx="1220">
                  <c:v>2.7420480251312256</c:v>
                </c:pt>
                <c:pt idx="1221">
                  <c:v>3.1073169708251953</c:v>
                </c:pt>
                <c:pt idx="1222">
                  <c:v>3.4371764659881592</c:v>
                </c:pt>
                <c:pt idx="1223">
                  <c:v>3.6149823665618896</c:v>
                </c:pt>
                <c:pt idx="1224">
                  <c:v>3.6514837741851807</c:v>
                </c:pt>
                <c:pt idx="1225">
                  <c:v>3.5365443229675293</c:v>
                </c:pt>
                <c:pt idx="1226">
                  <c:v>3.2971594333648682</c:v>
                </c:pt>
                <c:pt idx="1227">
                  <c:v>2.8198432922363281</c:v>
                </c:pt>
                <c:pt idx="1228">
                  <c:v>2.1812229156494141</c:v>
                </c:pt>
                <c:pt idx="1229">
                  <c:v>1.4573616981506348</c:v>
                </c:pt>
                <c:pt idx="1230">
                  <c:v>0.73856455087661743</c:v>
                </c:pt>
                <c:pt idx="1231">
                  <c:v>0.30271095037460327</c:v>
                </c:pt>
                <c:pt idx="1232">
                  <c:v>-0.10797327011823654</c:v>
                </c:pt>
                <c:pt idx="1233">
                  <c:v>-0.9876779317855835</c:v>
                </c:pt>
                <c:pt idx="1234">
                  <c:v>-1.9711945056915283</c:v>
                </c:pt>
                <c:pt idx="1235">
                  <c:v>-2.661060094833374</c:v>
                </c:pt>
                <c:pt idx="1236">
                  <c:v>-3.0035874843597412</c:v>
                </c:pt>
                <c:pt idx="1237">
                  <c:v>-3.1113276481628418</c:v>
                </c:pt>
                <c:pt idx="1238">
                  <c:v>-3.0239427089691162</c:v>
                </c:pt>
                <c:pt idx="1239">
                  <c:v>-2.8386025428771973</c:v>
                </c:pt>
                <c:pt idx="1240">
                  <c:v>-2.7290878295898438</c:v>
                </c:pt>
                <c:pt idx="1241">
                  <c:v>-2.821723461151123</c:v>
                </c:pt>
                <c:pt idx="1242">
                  <c:v>-3.1474263668060303</c:v>
                </c:pt>
                <c:pt idx="1243">
                  <c:v>-3.6740031242370605</c:v>
                </c:pt>
                <c:pt idx="1244">
                  <c:v>-4.2590136528015137</c:v>
                </c:pt>
                <c:pt idx="1245">
                  <c:v>-4.765657901763916</c:v>
                </c:pt>
                <c:pt idx="1246">
                  <c:v>-5.1517581939697266</c:v>
                </c:pt>
                <c:pt idx="1247">
                  <c:v>-5.4305877685546875</c:v>
                </c:pt>
                <c:pt idx="1248">
                  <c:v>-5.6162338256835938</c:v>
                </c:pt>
                <c:pt idx="1249">
                  <c:v>-5.7338986396789551</c:v>
                </c:pt>
                <c:pt idx="1250">
                  <c:v>-5.7976212501525879</c:v>
                </c:pt>
                <c:pt idx="1251">
                  <c:v>-5.8370819091796875</c:v>
                </c:pt>
                <c:pt idx="1252">
                  <c:v>-5.8630919456481934</c:v>
                </c:pt>
                <c:pt idx="1253">
                  <c:v>-5.8725624084472656</c:v>
                </c:pt>
                <c:pt idx="1254">
                  <c:v>-5.8616981506347656</c:v>
                </c:pt>
                <c:pt idx="1255">
                  <c:v>-5.7887468338012695</c:v>
                </c:pt>
                <c:pt idx="1256">
                  <c:v>-5.6659727096557617</c:v>
                </c:pt>
                <c:pt idx="1257">
                  <c:v>-5.5141763687133789</c:v>
                </c:pt>
                <c:pt idx="1258">
                  <c:v>-5.3212652206420898</c:v>
                </c:pt>
                <c:pt idx="1259">
                  <c:v>-5.0544261932373047</c:v>
                </c:pt>
                <c:pt idx="1260">
                  <c:v>-4.6981849670410156</c:v>
                </c:pt>
                <c:pt idx="1261">
                  <c:v>-4.3193979263305664</c:v>
                </c:pt>
                <c:pt idx="1262">
                  <c:v>-3.9886133670806885</c:v>
                </c:pt>
                <c:pt idx="1263">
                  <c:v>-3.7087399959564209</c:v>
                </c:pt>
                <c:pt idx="1264">
                  <c:v>-3.3457059860229492</c:v>
                </c:pt>
                <c:pt idx="1265">
                  <c:v>-2.775705099105835</c:v>
                </c:pt>
                <c:pt idx="1266">
                  <c:v>-2.0452544689178467</c:v>
                </c:pt>
                <c:pt idx="1267">
                  <c:v>-1.2542855739593506</c:v>
                </c:pt>
                <c:pt idx="1268">
                  <c:v>-0.47076162695884705</c:v>
                </c:pt>
                <c:pt idx="1269">
                  <c:v>0.26198658347129822</c:v>
                </c:pt>
                <c:pt idx="1270">
                  <c:v>0.9082190990447998</c:v>
                </c:pt>
                <c:pt idx="1271">
                  <c:v>1.4108121395111084</c:v>
                </c:pt>
                <c:pt idx="1272">
                  <c:v>1.6725622415542603</c:v>
                </c:pt>
                <c:pt idx="1273">
                  <c:v>1.7014889717102051</c:v>
                </c:pt>
                <c:pt idx="1274">
                  <c:v>1.5561701059341431</c:v>
                </c:pt>
                <c:pt idx="1275">
                  <c:v>1.2063812017440796</c:v>
                </c:pt>
                <c:pt idx="1276">
                  <c:v>0.51966643333435059</c:v>
                </c:pt>
                <c:pt idx="1277">
                  <c:v>-0.65117549896240234</c:v>
                </c:pt>
                <c:pt idx="1278">
                  <c:v>-1.8272918462753296</c:v>
                </c:pt>
                <c:pt idx="1279">
                  <c:v>-1.6290162801742554</c:v>
                </c:pt>
                <c:pt idx="1280">
                  <c:v>0.22481143474578857</c:v>
                </c:pt>
                <c:pt idx="1281">
                  <c:v>2.1259927749633789</c:v>
                </c:pt>
                <c:pt idx="1282">
                  <c:v>3.1679582595825195</c:v>
                </c:pt>
                <c:pt idx="1283">
                  <c:v>3.4126648902893066</c:v>
                </c:pt>
                <c:pt idx="1284">
                  <c:v>3.1068413257598877</c:v>
                </c:pt>
                <c:pt idx="1285">
                  <c:v>2.5889077186584473</c:v>
                </c:pt>
                <c:pt idx="1286">
                  <c:v>2.1661231517791748</c:v>
                </c:pt>
                <c:pt idx="1287">
                  <c:v>1.989485502243042</c:v>
                </c:pt>
                <c:pt idx="1288">
                  <c:v>1.975217342376709</c:v>
                </c:pt>
                <c:pt idx="1289">
                  <c:v>1.9631035327911377</c:v>
                </c:pt>
                <c:pt idx="1290">
                  <c:v>1.6721256971359253</c:v>
                </c:pt>
                <c:pt idx="1291">
                  <c:v>1.0613365173339844</c:v>
                </c:pt>
                <c:pt idx="1292">
                  <c:v>0.42985707521438599</c:v>
                </c:pt>
                <c:pt idx="1293">
                  <c:v>5.1845315843820572E-2</c:v>
                </c:pt>
                <c:pt idx="1294">
                  <c:v>-2.0449386909604073E-2</c:v>
                </c:pt>
                <c:pt idx="1295">
                  <c:v>9.9261835217475891E-2</c:v>
                </c:pt>
                <c:pt idx="1296">
                  <c:v>0.28995588421821594</c:v>
                </c:pt>
                <c:pt idx="1297">
                  <c:v>0.51218658685684204</c:v>
                </c:pt>
                <c:pt idx="1298">
                  <c:v>0.72191900014877319</c:v>
                </c:pt>
                <c:pt idx="1299">
                  <c:v>0.87733232975006104</c:v>
                </c:pt>
                <c:pt idx="1300">
                  <c:v>0.92811721563339233</c:v>
                </c:pt>
                <c:pt idx="1301">
                  <c:v>0.85129612684249878</c:v>
                </c:pt>
                <c:pt idx="1302">
                  <c:v>0.68868166208267212</c:v>
                </c:pt>
                <c:pt idx="1303">
                  <c:v>0.51943433284759521</c:v>
                </c:pt>
                <c:pt idx="1304">
                  <c:v>0.36221250891685486</c:v>
                </c:pt>
                <c:pt idx="1305">
                  <c:v>0.22894446551799774</c:v>
                </c:pt>
                <c:pt idx="1306">
                  <c:v>0.13395057618618011</c:v>
                </c:pt>
                <c:pt idx="1307">
                  <c:v>7.1222685277462006E-2</c:v>
                </c:pt>
                <c:pt idx="1308">
                  <c:v>5.0874006003141403E-2</c:v>
                </c:pt>
                <c:pt idx="1309">
                  <c:v>7.6507523655891418E-2</c:v>
                </c:pt>
                <c:pt idx="1310">
                  <c:v>0.12883037328720093</c:v>
                </c:pt>
                <c:pt idx="1311">
                  <c:v>0.19158761203289032</c:v>
                </c:pt>
                <c:pt idx="1312">
                  <c:v>0.25723558664321899</c:v>
                </c:pt>
                <c:pt idx="1313">
                  <c:v>0.31132343411445618</c:v>
                </c:pt>
                <c:pt idx="1314">
                  <c:v>0.3461834192276001</c:v>
                </c:pt>
                <c:pt idx="1315">
                  <c:v>0.35541912913322449</c:v>
                </c:pt>
                <c:pt idx="1316">
                  <c:v>0.34011900424957275</c:v>
                </c:pt>
                <c:pt idx="1317">
                  <c:v>0.31086960434913635</c:v>
                </c:pt>
                <c:pt idx="1318">
                  <c:v>0.27755612134933472</c:v>
                </c:pt>
                <c:pt idx="1319">
                  <c:v>0.24005889892578125</c:v>
                </c:pt>
                <c:pt idx="1320">
                  <c:v>0.22077254951000214</c:v>
                </c:pt>
                <c:pt idx="1321">
                  <c:v>0.21769122779369354</c:v>
                </c:pt>
                <c:pt idx="1322">
                  <c:v>0.24302640557289124</c:v>
                </c:pt>
                <c:pt idx="1323">
                  <c:v>0.29105708003044128</c:v>
                </c:pt>
                <c:pt idx="1324">
                  <c:v>0.35175397992134094</c:v>
                </c:pt>
                <c:pt idx="1325">
                  <c:v>0.4101090133190155</c:v>
                </c:pt>
                <c:pt idx="1326">
                  <c:v>0.46836593747138977</c:v>
                </c:pt>
                <c:pt idx="1327">
                  <c:v>0.51157486438751221</c:v>
                </c:pt>
                <c:pt idx="1328">
                  <c:v>0.54285901784896851</c:v>
                </c:pt>
                <c:pt idx="1329">
                  <c:v>0.5623285174369812</c:v>
                </c:pt>
                <c:pt idx="1330">
                  <c:v>0.57551515102386475</c:v>
                </c:pt>
                <c:pt idx="1331">
                  <c:v>0.57712483406066895</c:v>
                </c:pt>
                <c:pt idx="1332">
                  <c:v>0.57367497682571411</c:v>
                </c:pt>
                <c:pt idx="1333">
                  <c:v>0.55478739738464355</c:v>
                </c:pt>
                <c:pt idx="1334">
                  <c:v>0.53272336721420288</c:v>
                </c:pt>
                <c:pt idx="1335">
                  <c:v>0.50677245855331421</c:v>
                </c:pt>
                <c:pt idx="1336">
                  <c:v>0.48009368777275085</c:v>
                </c:pt>
                <c:pt idx="1337">
                  <c:v>0.45335960388183594</c:v>
                </c:pt>
                <c:pt idx="1338">
                  <c:v>0.4212203323841095</c:v>
                </c:pt>
                <c:pt idx="1339">
                  <c:v>0.38760051131248474</c:v>
                </c:pt>
                <c:pt idx="1340">
                  <c:v>0.36515885591506958</c:v>
                </c:pt>
                <c:pt idx="1341">
                  <c:v>0.33988946676254272</c:v>
                </c:pt>
                <c:pt idx="1342">
                  <c:v>0.3119901716709137</c:v>
                </c:pt>
                <c:pt idx="1343">
                  <c:v>0.29023021459579468</c:v>
                </c:pt>
                <c:pt idx="1344">
                  <c:v>0.28845867514610291</c:v>
                </c:pt>
                <c:pt idx="1345">
                  <c:v>0.29180172085762024</c:v>
                </c:pt>
                <c:pt idx="1346">
                  <c:v>0.30288338661193848</c:v>
                </c:pt>
                <c:pt idx="1347">
                  <c:v>0.32670271396636963</c:v>
                </c:pt>
                <c:pt idx="1348">
                  <c:v>0.34645351767539978</c:v>
                </c:pt>
                <c:pt idx="1349">
                  <c:v>0.35844799876213074</c:v>
                </c:pt>
                <c:pt idx="1350">
                  <c:v>0.35639205574989319</c:v>
                </c:pt>
                <c:pt idx="1351">
                  <c:v>0.33603760600090027</c:v>
                </c:pt>
                <c:pt idx="1352">
                  <c:v>0.30411747097969055</c:v>
                </c:pt>
                <c:pt idx="1353">
                  <c:v>0.27806535363197327</c:v>
                </c:pt>
                <c:pt idx="1354">
                  <c:v>0.25439837574958801</c:v>
                </c:pt>
                <c:pt idx="1355">
                  <c:v>0.23162195086479187</c:v>
                </c:pt>
                <c:pt idx="1356">
                  <c:v>0.20415331423282623</c:v>
                </c:pt>
                <c:pt idx="1357">
                  <c:v>0.17704042792320251</c:v>
                </c:pt>
                <c:pt idx="1358">
                  <c:v>0.14797095954418182</c:v>
                </c:pt>
                <c:pt idx="1359">
                  <c:v>0.11942990124225616</c:v>
                </c:pt>
                <c:pt idx="1360">
                  <c:v>9.6153870224952698E-2</c:v>
                </c:pt>
                <c:pt idx="1361">
                  <c:v>7.8376054763793945E-2</c:v>
                </c:pt>
                <c:pt idx="1362">
                  <c:v>6.6488496959209442E-2</c:v>
                </c:pt>
                <c:pt idx="1363">
                  <c:v>5.9738136827945709E-2</c:v>
                </c:pt>
                <c:pt idx="1364">
                  <c:v>5.2800599485635757E-2</c:v>
                </c:pt>
                <c:pt idx="1365">
                  <c:v>4.119076207280159E-2</c:v>
                </c:pt>
                <c:pt idx="1366">
                  <c:v>2.5684505701065063E-2</c:v>
                </c:pt>
                <c:pt idx="1367">
                  <c:v>9.9936909973621368E-3</c:v>
                </c:pt>
                <c:pt idx="1368">
                  <c:v>-1.4378227293491364E-2</c:v>
                </c:pt>
                <c:pt idx="1369">
                  <c:v>-3.3326406031847E-2</c:v>
                </c:pt>
                <c:pt idx="1370">
                  <c:v>-4.9315225332975388E-2</c:v>
                </c:pt>
                <c:pt idx="1371">
                  <c:v>-6.8629585206508636E-2</c:v>
                </c:pt>
                <c:pt idx="1372">
                  <c:v>-8.2867905497550964E-2</c:v>
                </c:pt>
                <c:pt idx="1373">
                  <c:v>-8.0580577254295349E-2</c:v>
                </c:pt>
                <c:pt idx="1374">
                  <c:v>-6.8977713584899902E-2</c:v>
                </c:pt>
                <c:pt idx="1375">
                  <c:v>-5.2618775516748428E-2</c:v>
                </c:pt>
                <c:pt idx="1376">
                  <c:v>-3.4648563712835312E-2</c:v>
                </c:pt>
                <c:pt idx="1377">
                  <c:v>-1.823592372238636E-2</c:v>
                </c:pt>
                <c:pt idx="1378">
                  <c:v>2.1191486157476902E-3</c:v>
                </c:pt>
                <c:pt idx="1379">
                  <c:v>1.4364846050739288E-2</c:v>
                </c:pt>
                <c:pt idx="1380">
                  <c:v>1.9387301057577133E-2</c:v>
                </c:pt>
                <c:pt idx="1381">
                  <c:v>2.5328595191240311E-2</c:v>
                </c:pt>
                <c:pt idx="1382">
                  <c:v>2.4354409426450729E-2</c:v>
                </c:pt>
                <c:pt idx="1383">
                  <c:v>1.9957957789301872E-2</c:v>
                </c:pt>
                <c:pt idx="1384">
                  <c:v>1.7480151727795601E-2</c:v>
                </c:pt>
                <c:pt idx="1385">
                  <c:v>1.0373087599873543E-2</c:v>
                </c:pt>
                <c:pt idx="1386">
                  <c:v>4.2563388124108315E-3</c:v>
                </c:pt>
                <c:pt idx="1387">
                  <c:v>9.4067938625812531E-3</c:v>
                </c:pt>
                <c:pt idx="1388">
                  <c:v>1.2642269022762775E-2</c:v>
                </c:pt>
                <c:pt idx="1389">
                  <c:v>1.5017697587609291E-2</c:v>
                </c:pt>
                <c:pt idx="1390">
                  <c:v>1.7813483253121376E-2</c:v>
                </c:pt>
                <c:pt idx="1391">
                  <c:v>2.9031239449977875E-2</c:v>
                </c:pt>
                <c:pt idx="1392">
                  <c:v>3.9038602262735367E-2</c:v>
                </c:pt>
                <c:pt idx="1393">
                  <c:v>4.1968517005443573E-2</c:v>
                </c:pt>
                <c:pt idx="1394">
                  <c:v>4.5434087514877319E-2</c:v>
                </c:pt>
                <c:pt idx="1395">
                  <c:v>4.0934938937425613E-2</c:v>
                </c:pt>
                <c:pt idx="1396">
                  <c:v>3.1692706048488617E-2</c:v>
                </c:pt>
                <c:pt idx="1397">
                  <c:v>1.9923664629459381E-2</c:v>
                </c:pt>
                <c:pt idx="1398">
                  <c:v>6.4454060047864914E-3</c:v>
                </c:pt>
                <c:pt idx="1399">
                  <c:v>-5.4331542924046516E-4</c:v>
                </c:pt>
                <c:pt idx="1400">
                  <c:v>-8.6244111880660057E-3</c:v>
                </c:pt>
                <c:pt idx="1401">
                  <c:v>-8.5146911442279816E-3</c:v>
                </c:pt>
                <c:pt idx="1402">
                  <c:v>-6.3740424811840057E-3</c:v>
                </c:pt>
                <c:pt idx="1403">
                  <c:v>-8.7155476212501526E-3</c:v>
                </c:pt>
                <c:pt idx="1404">
                  <c:v>-1.5665598213672638E-2</c:v>
                </c:pt>
                <c:pt idx="1405">
                  <c:v>-2.1790711209177971E-2</c:v>
                </c:pt>
                <c:pt idx="1406">
                  <c:v>-2.6967896148562431E-2</c:v>
                </c:pt>
                <c:pt idx="1407">
                  <c:v>-2.863471582531929E-2</c:v>
                </c:pt>
                <c:pt idx="1408">
                  <c:v>-2.7711663395166397E-2</c:v>
                </c:pt>
                <c:pt idx="1409">
                  <c:v>-2.6306748390197754E-2</c:v>
                </c:pt>
                <c:pt idx="1410">
                  <c:v>-2.1453671157360077E-2</c:v>
                </c:pt>
                <c:pt idx="1411">
                  <c:v>-2.1039485931396484E-2</c:v>
                </c:pt>
                <c:pt idx="1412">
                  <c:v>-2.5009993463754654E-2</c:v>
                </c:pt>
                <c:pt idx="1413">
                  <c:v>-2.3138217628002167E-2</c:v>
                </c:pt>
                <c:pt idx="1414">
                  <c:v>-2.4419732391834259E-2</c:v>
                </c:pt>
                <c:pt idx="1415">
                  <c:v>-2.2115305066108704E-2</c:v>
                </c:pt>
                <c:pt idx="1416">
                  <c:v>-2.0256418734788895E-2</c:v>
                </c:pt>
                <c:pt idx="1417">
                  <c:v>-1.5677951276302338E-2</c:v>
                </c:pt>
                <c:pt idx="1418">
                  <c:v>-1.3190826401114464E-2</c:v>
                </c:pt>
                <c:pt idx="1419">
                  <c:v>-1.1401022784411907E-2</c:v>
                </c:pt>
                <c:pt idx="1420">
                  <c:v>-1.3685748912394047E-2</c:v>
                </c:pt>
                <c:pt idx="1421">
                  <c:v>-1.4577329158782959E-2</c:v>
                </c:pt>
                <c:pt idx="1422">
                  <c:v>-1.6668442636728287E-2</c:v>
                </c:pt>
                <c:pt idx="1423">
                  <c:v>-1.4874216169118881E-2</c:v>
                </c:pt>
                <c:pt idx="1424">
                  <c:v>-1.1127680540084839E-2</c:v>
                </c:pt>
                <c:pt idx="1425">
                  <c:v>-8.582758717238903E-3</c:v>
                </c:pt>
                <c:pt idx="1426">
                  <c:v>-6.2250625342130661E-3</c:v>
                </c:pt>
                <c:pt idx="1427">
                  <c:v>-4.8758536577224731E-3</c:v>
                </c:pt>
                <c:pt idx="1428">
                  <c:v>-5.3211343474686146E-3</c:v>
                </c:pt>
                <c:pt idx="1429">
                  <c:v>-6.8011591210961342E-3</c:v>
                </c:pt>
                <c:pt idx="1430">
                  <c:v>-1.0364735499024391E-2</c:v>
                </c:pt>
                <c:pt idx="1431">
                  <c:v>-4.892309196293354E-3</c:v>
                </c:pt>
                <c:pt idx="1432">
                  <c:v>-9.3296682462096214E-3</c:v>
                </c:pt>
                <c:pt idx="1433">
                  <c:v>-1.2360190041363239E-2</c:v>
                </c:pt>
                <c:pt idx="1434">
                  <c:v>-1.4484327286481857E-2</c:v>
                </c:pt>
                <c:pt idx="1435">
                  <c:v>-1.7936583608388901E-2</c:v>
                </c:pt>
                <c:pt idx="1436">
                  <c:v>-1.6317913308739662E-2</c:v>
                </c:pt>
                <c:pt idx="1437">
                  <c:v>-1.2479819357395172E-2</c:v>
                </c:pt>
                <c:pt idx="1438">
                  <c:v>-6.5513569861650467E-3</c:v>
                </c:pt>
                <c:pt idx="1439">
                  <c:v>-5.2677607163786888E-3</c:v>
                </c:pt>
                <c:pt idx="1440">
                  <c:v>-3.4703933633863926E-3</c:v>
                </c:pt>
                <c:pt idx="1441">
                  <c:v>2.318941056728363E-3</c:v>
                </c:pt>
                <c:pt idx="1442">
                  <c:v>3.3876672387123108E-3</c:v>
                </c:pt>
                <c:pt idx="1443">
                  <c:v>2.4272301234304905E-3</c:v>
                </c:pt>
                <c:pt idx="1444">
                  <c:v>-2.3653949610888958E-3</c:v>
                </c:pt>
                <c:pt idx="1445">
                  <c:v>-6.8571874871850014E-3</c:v>
                </c:pt>
                <c:pt idx="1446">
                  <c:v>-7.5014065951108932E-3</c:v>
                </c:pt>
                <c:pt idx="1447">
                  <c:v>1.4456873759627342E-4</c:v>
                </c:pt>
                <c:pt idx="1448">
                  <c:v>1.2185252271592617E-2</c:v>
                </c:pt>
                <c:pt idx="1449">
                  <c:v>1.9699264317750931E-2</c:v>
                </c:pt>
                <c:pt idx="1450">
                  <c:v>2.9402490705251694E-2</c:v>
                </c:pt>
                <c:pt idx="1451">
                  <c:v>3.3717874437570572E-2</c:v>
                </c:pt>
                <c:pt idx="1452">
                  <c:v>3.7133380770683289E-2</c:v>
                </c:pt>
                <c:pt idx="1453">
                  <c:v>3.3060662448406219E-2</c:v>
                </c:pt>
                <c:pt idx="1454">
                  <c:v>3.2640948891639709E-2</c:v>
                </c:pt>
                <c:pt idx="1455">
                  <c:v>3.5843774676322937E-2</c:v>
                </c:pt>
                <c:pt idx="1456">
                  <c:v>3.5330053418874741E-2</c:v>
                </c:pt>
                <c:pt idx="1457">
                  <c:v>3.2345391809940338E-2</c:v>
                </c:pt>
                <c:pt idx="1458">
                  <c:v>2.4934612214565277E-2</c:v>
                </c:pt>
                <c:pt idx="1459">
                  <c:v>2.1668087691068649E-2</c:v>
                </c:pt>
                <c:pt idx="1460">
                  <c:v>1.6842173412442207E-2</c:v>
                </c:pt>
                <c:pt idx="1461">
                  <c:v>1.0295270942151546E-2</c:v>
                </c:pt>
                <c:pt idx="1462">
                  <c:v>5.5612362921237946E-3</c:v>
                </c:pt>
                <c:pt idx="1463">
                  <c:v>5.5811516940593719E-3</c:v>
                </c:pt>
                <c:pt idx="1464">
                  <c:v>5.0567751750349998E-3</c:v>
                </c:pt>
                <c:pt idx="1465">
                  <c:v>4.9735871143639088E-3</c:v>
                </c:pt>
                <c:pt idx="1466">
                  <c:v>1.670468132942915E-3</c:v>
                </c:pt>
                <c:pt idx="1467">
                  <c:v>8.078988641500473E-3</c:v>
                </c:pt>
                <c:pt idx="1468">
                  <c:v>7.8393043950200081E-3</c:v>
                </c:pt>
                <c:pt idx="1469">
                  <c:v>1.0060216300189495E-2</c:v>
                </c:pt>
                <c:pt idx="1470">
                  <c:v>4.4289631769061089E-3</c:v>
                </c:pt>
                <c:pt idx="1471">
                  <c:v>2.790483646094799E-3</c:v>
                </c:pt>
                <c:pt idx="1472">
                  <c:v>-1.0836729779839516E-4</c:v>
                </c:pt>
                <c:pt idx="1473">
                  <c:v>8.0370716750621796E-4</c:v>
                </c:pt>
                <c:pt idx="1474">
                  <c:v>2.078828401863575E-3</c:v>
                </c:pt>
                <c:pt idx="1475">
                  <c:v>-5.7884305715560913E-4</c:v>
                </c:pt>
                <c:pt idx="1476">
                  <c:v>-2.1351946052163839E-3</c:v>
                </c:pt>
                <c:pt idx="1477">
                  <c:v>-4.6739773824810982E-3</c:v>
                </c:pt>
                <c:pt idx="1478">
                  <c:v>-1.9072191789746284E-3</c:v>
                </c:pt>
                <c:pt idx="1479">
                  <c:v>-1.6737277619540691E-3</c:v>
                </c:pt>
                <c:pt idx="1480">
                  <c:v>-2.399971941486001E-3</c:v>
                </c:pt>
                <c:pt idx="1481">
                  <c:v>-1.7707124352455139E-3</c:v>
                </c:pt>
                <c:pt idx="1482">
                  <c:v>3.8008866831660271E-3</c:v>
                </c:pt>
                <c:pt idx="1483">
                  <c:v>3.9727194234728813E-3</c:v>
                </c:pt>
                <c:pt idx="1484">
                  <c:v>7.3450803756713867E-3</c:v>
                </c:pt>
                <c:pt idx="1485">
                  <c:v>1.4475051313638687E-2</c:v>
                </c:pt>
                <c:pt idx="1486">
                  <c:v>1.5116607770323753E-2</c:v>
                </c:pt>
                <c:pt idx="1487">
                  <c:v>1.8408592790365219E-2</c:v>
                </c:pt>
                <c:pt idx="1488">
                  <c:v>1.5225580893456936E-2</c:v>
                </c:pt>
                <c:pt idx="1489">
                  <c:v>1.2911031022667885E-2</c:v>
                </c:pt>
                <c:pt idx="1490">
                  <c:v>1.0426567867398262E-2</c:v>
                </c:pt>
                <c:pt idx="1491">
                  <c:v>8.6521077901124954E-3</c:v>
                </c:pt>
                <c:pt idx="1492">
                  <c:v>9.6401404589414597E-3</c:v>
                </c:pt>
                <c:pt idx="1493">
                  <c:v>1.5719544142484665E-2</c:v>
                </c:pt>
                <c:pt idx="1494">
                  <c:v>1.6080137342214584E-2</c:v>
                </c:pt>
                <c:pt idx="1495">
                  <c:v>1.5603220090270042E-2</c:v>
                </c:pt>
                <c:pt idx="1496">
                  <c:v>2.485344372689724E-2</c:v>
                </c:pt>
                <c:pt idx="1497">
                  <c:v>2.6565322652459145E-2</c:v>
                </c:pt>
                <c:pt idx="1498">
                  <c:v>2.8996257111430168E-2</c:v>
                </c:pt>
                <c:pt idx="1499">
                  <c:v>2.753913402557373E-2</c:v>
                </c:pt>
              </c:numCache>
            </c:numRef>
          </c:yVal>
          <c:smooth val="0"/>
          <c:extLst>
            <c:ext xmlns:c16="http://schemas.microsoft.com/office/drawing/2014/chart" uri="{C3380CC4-5D6E-409C-BE32-E72D297353CC}">
              <c16:uniqueId val="{00000000-0509-41D7-9815-F46AAE4609DC}"/>
            </c:ext>
          </c:extLst>
        </c:ser>
        <c:dLbls>
          <c:showLegendKey val="0"/>
          <c:showVal val="0"/>
          <c:showCatName val="0"/>
          <c:showSerName val="0"/>
          <c:showPercent val="0"/>
          <c:showBubbleSize val="0"/>
        </c:dLbls>
        <c:axId val="2079025647"/>
        <c:axId val="2079024815"/>
      </c:scatterChart>
      <c:scatterChart>
        <c:scatterStyle val="lineMarker"/>
        <c:varyColors val="0"/>
        <c:ser>
          <c:idx val="1"/>
          <c:order val="1"/>
          <c:tx>
            <c:strRef>
              <c:f>Gyroscope!$F$1</c:f>
              <c:strCache>
                <c:ptCount val="1"/>
                <c:pt idx="0">
                  <c:v>z-Axis Angular Displacement (rad)</c:v>
                </c:pt>
              </c:strCache>
            </c:strRef>
          </c:tx>
          <c:spPr>
            <a:ln w="19050" cap="rnd">
              <a:noFill/>
              <a:round/>
            </a:ln>
            <a:effectLst/>
          </c:spPr>
          <c:marker>
            <c:symbol val="circle"/>
            <c:size val="5"/>
            <c:spPr>
              <a:solidFill>
                <a:schemeClr val="accent2"/>
              </a:solidFill>
              <a:ln w="9525">
                <a:solidFill>
                  <a:schemeClr val="accent2"/>
                </a:solidFill>
              </a:ln>
              <a:effectLst/>
            </c:spPr>
          </c:marker>
          <c:xVal>
            <c:numRef>
              <c:f>Gyroscope!$A$2:$A$1501</c:f>
              <c:numCache>
                <c:formatCode>General</c:formatCode>
                <c:ptCount val="1500"/>
                <c:pt idx="0">
                  <c:v>1.0001583345001563E-2</c:v>
                </c:pt>
                <c:pt idx="1">
                  <c:v>2.0000583346700296E-2</c:v>
                </c:pt>
                <c:pt idx="2">
                  <c:v>2.9999583348399028E-2</c:v>
                </c:pt>
                <c:pt idx="3">
                  <c:v>3.9998583350097761E-2</c:v>
                </c:pt>
                <c:pt idx="4">
                  <c:v>4.9998583359410986E-2</c:v>
                </c:pt>
                <c:pt idx="5">
                  <c:v>5.9997583332005888E-2</c:v>
                </c:pt>
                <c:pt idx="6">
                  <c:v>6.9996583333704621E-2</c:v>
                </c:pt>
                <c:pt idx="7">
                  <c:v>7.9996583343017846E-2</c:v>
                </c:pt>
                <c:pt idx="8">
                  <c:v>8.9995583344716579E-2</c:v>
                </c:pt>
                <c:pt idx="9">
                  <c:v>9.9994583346415311E-2</c:v>
                </c:pt>
                <c:pt idx="10">
                  <c:v>0.10999358334811404</c:v>
                </c:pt>
                <c:pt idx="11">
                  <c:v>0.11999287499929778</c:v>
                </c:pt>
                <c:pt idx="12">
                  <c:v>0.12999187500099652</c:v>
                </c:pt>
                <c:pt idx="13">
                  <c:v>0.13999087500269525</c:v>
                </c:pt>
                <c:pt idx="14">
                  <c:v>0.14999087501200847</c:v>
                </c:pt>
                <c:pt idx="15">
                  <c:v>0.15998987501370721</c:v>
                </c:pt>
                <c:pt idx="16">
                  <c:v>0.16998887501540594</c:v>
                </c:pt>
                <c:pt idx="17">
                  <c:v>0.17998787501710467</c:v>
                </c:pt>
                <c:pt idx="18">
                  <c:v>0.18998787499731407</c:v>
                </c:pt>
                <c:pt idx="19">
                  <c:v>0.1999868749990128</c:v>
                </c:pt>
                <c:pt idx="20">
                  <c:v>0.20998587500071153</c:v>
                </c:pt>
                <c:pt idx="21">
                  <c:v>0.21998587501002476</c:v>
                </c:pt>
                <c:pt idx="22">
                  <c:v>0.22998487501172349</c:v>
                </c:pt>
                <c:pt idx="23">
                  <c:v>0.23998387501342222</c:v>
                </c:pt>
                <c:pt idx="24">
                  <c:v>0.24998287501512095</c:v>
                </c:pt>
                <c:pt idx="25">
                  <c:v>0.25998287502443418</c:v>
                </c:pt>
                <c:pt idx="26">
                  <c:v>0.26998187499702908</c:v>
                </c:pt>
                <c:pt idx="27">
                  <c:v>0.27998087499872781</c:v>
                </c:pt>
                <c:pt idx="28">
                  <c:v>0.28998087500804104</c:v>
                </c:pt>
                <c:pt idx="29">
                  <c:v>0.29997987500973977</c:v>
                </c:pt>
                <c:pt idx="30">
                  <c:v>0.3099788750114385</c:v>
                </c:pt>
                <c:pt idx="31">
                  <c:v>0.31997787501313724</c:v>
                </c:pt>
                <c:pt idx="32">
                  <c:v>0.32997787502245046</c:v>
                </c:pt>
                <c:pt idx="33">
                  <c:v>0.33997687502414919</c:v>
                </c:pt>
                <c:pt idx="34">
                  <c:v>0.34997587502584793</c:v>
                </c:pt>
                <c:pt idx="35">
                  <c:v>0.35997587500605732</c:v>
                </c:pt>
                <c:pt idx="36">
                  <c:v>0.36997487500775605</c:v>
                </c:pt>
                <c:pt idx="37">
                  <c:v>0.37997387500945479</c:v>
                </c:pt>
                <c:pt idx="38">
                  <c:v>0.38997287501115352</c:v>
                </c:pt>
                <c:pt idx="39">
                  <c:v>0.39997287502046674</c:v>
                </c:pt>
                <c:pt idx="40">
                  <c:v>0.40997187502216548</c:v>
                </c:pt>
                <c:pt idx="41">
                  <c:v>0.41997087502386421</c:v>
                </c:pt>
                <c:pt idx="42">
                  <c:v>0.4299708750040736</c:v>
                </c:pt>
                <c:pt idx="43">
                  <c:v>0.43996987500577234</c:v>
                </c:pt>
                <c:pt idx="44">
                  <c:v>0.44996887500747107</c:v>
                </c:pt>
                <c:pt idx="45">
                  <c:v>0.4599678750091698</c:v>
                </c:pt>
                <c:pt idx="46">
                  <c:v>0.46996787501848303</c:v>
                </c:pt>
                <c:pt idx="47">
                  <c:v>0.47996687502018176</c:v>
                </c:pt>
                <c:pt idx="48">
                  <c:v>0.48996587502188049</c:v>
                </c:pt>
                <c:pt idx="49">
                  <c:v>0.49996587500208989</c:v>
                </c:pt>
                <c:pt idx="50">
                  <c:v>0.50996487500378862</c:v>
                </c:pt>
                <c:pt idx="51">
                  <c:v>0.51996387500548735</c:v>
                </c:pt>
                <c:pt idx="52">
                  <c:v>0.52996287500718608</c:v>
                </c:pt>
                <c:pt idx="53">
                  <c:v>0.53996287501649931</c:v>
                </c:pt>
                <c:pt idx="54">
                  <c:v>0.54996187501819804</c:v>
                </c:pt>
                <c:pt idx="55">
                  <c:v>0.55996087501989678</c:v>
                </c:pt>
                <c:pt idx="56">
                  <c:v>0.56996087500010617</c:v>
                </c:pt>
                <c:pt idx="57">
                  <c:v>0.5799598750018049</c:v>
                </c:pt>
                <c:pt idx="58">
                  <c:v>0.58995887500350364</c:v>
                </c:pt>
                <c:pt idx="59">
                  <c:v>0.59995787500520237</c:v>
                </c:pt>
                <c:pt idx="60">
                  <c:v>0.60995787501451559</c:v>
                </c:pt>
                <c:pt idx="61">
                  <c:v>0.61995687501621433</c:v>
                </c:pt>
                <c:pt idx="62">
                  <c:v>0.62995587501791306</c:v>
                </c:pt>
                <c:pt idx="63">
                  <c:v>0.63995587499812245</c:v>
                </c:pt>
                <c:pt idx="64">
                  <c:v>0.64995487499982119</c:v>
                </c:pt>
                <c:pt idx="65">
                  <c:v>0.65995387500151992</c:v>
                </c:pt>
                <c:pt idx="66">
                  <c:v>0.66995287500321865</c:v>
                </c:pt>
                <c:pt idx="67">
                  <c:v>0.67995287501253188</c:v>
                </c:pt>
                <c:pt idx="68">
                  <c:v>0.68995187501423061</c:v>
                </c:pt>
                <c:pt idx="69">
                  <c:v>0.69995087501592934</c:v>
                </c:pt>
                <c:pt idx="70">
                  <c:v>0.70995087502524257</c:v>
                </c:pt>
                <c:pt idx="71">
                  <c:v>0.71994987499783747</c:v>
                </c:pt>
                <c:pt idx="72">
                  <c:v>0.7299488749995362</c:v>
                </c:pt>
                <c:pt idx="73">
                  <c:v>0.73994787500123493</c:v>
                </c:pt>
                <c:pt idx="74">
                  <c:v>0.74994787501054816</c:v>
                </c:pt>
                <c:pt idx="75">
                  <c:v>0.75994687501224689</c:v>
                </c:pt>
                <c:pt idx="76">
                  <c:v>0.76994587501394562</c:v>
                </c:pt>
                <c:pt idx="77">
                  <c:v>0.77994587502325885</c:v>
                </c:pt>
                <c:pt idx="78">
                  <c:v>0.78994487502495758</c:v>
                </c:pt>
                <c:pt idx="79">
                  <c:v>0.79994387499755248</c:v>
                </c:pt>
                <c:pt idx="80">
                  <c:v>0.80994287499925122</c:v>
                </c:pt>
                <c:pt idx="81">
                  <c:v>0.81994287500856444</c:v>
                </c:pt>
                <c:pt idx="82">
                  <c:v>0.82994187501026317</c:v>
                </c:pt>
                <c:pt idx="83">
                  <c:v>0.83994087501196191</c:v>
                </c:pt>
                <c:pt idx="84">
                  <c:v>0.84994087502127513</c:v>
                </c:pt>
                <c:pt idx="85">
                  <c:v>0.85993987502297387</c:v>
                </c:pt>
                <c:pt idx="86">
                  <c:v>0.8699388750246726</c:v>
                </c:pt>
                <c:pt idx="87">
                  <c:v>0.8799378749972675</c:v>
                </c:pt>
                <c:pt idx="88">
                  <c:v>0.88993787500658073</c:v>
                </c:pt>
                <c:pt idx="89">
                  <c:v>0.89993687500827946</c:v>
                </c:pt>
                <c:pt idx="90">
                  <c:v>0.90993587500997819</c:v>
                </c:pt>
                <c:pt idx="91">
                  <c:v>0.91993587501929142</c:v>
                </c:pt>
                <c:pt idx="92">
                  <c:v>0.92993487502099015</c:v>
                </c:pt>
                <c:pt idx="93">
                  <c:v>0.93993387502268888</c:v>
                </c:pt>
                <c:pt idx="94">
                  <c:v>0.94993287502438761</c:v>
                </c:pt>
                <c:pt idx="95">
                  <c:v>0.95993287500459701</c:v>
                </c:pt>
                <c:pt idx="96">
                  <c:v>0.96993187500629574</c:v>
                </c:pt>
                <c:pt idx="97">
                  <c:v>0.97993087500799447</c:v>
                </c:pt>
                <c:pt idx="98">
                  <c:v>0.9899308750173077</c:v>
                </c:pt>
                <c:pt idx="99">
                  <c:v>0.99992987501900643</c:v>
                </c:pt>
                <c:pt idx="100">
                  <c:v>1.0099288750207052</c:v>
                </c:pt>
                <c:pt idx="101">
                  <c:v>1.0199278750224039</c:v>
                </c:pt>
                <c:pt idx="102">
                  <c:v>1.0299278750026133</c:v>
                </c:pt>
                <c:pt idx="103">
                  <c:v>1.039926875004312</c:v>
                </c:pt>
                <c:pt idx="104">
                  <c:v>1.0499258750060108</c:v>
                </c:pt>
                <c:pt idx="105">
                  <c:v>1.059925875015324</c:v>
                </c:pt>
                <c:pt idx="106">
                  <c:v>1.0699248750170227</c:v>
                </c:pt>
                <c:pt idx="107">
                  <c:v>1.0799238750187214</c:v>
                </c:pt>
                <c:pt idx="108">
                  <c:v>1.0899238749989308</c:v>
                </c:pt>
                <c:pt idx="109">
                  <c:v>1.0999228750006296</c:v>
                </c:pt>
                <c:pt idx="110">
                  <c:v>1.1099218750023283</c:v>
                </c:pt>
                <c:pt idx="111">
                  <c:v>1.1199217083340045</c:v>
                </c:pt>
                <c:pt idx="112">
                  <c:v>1.1299217083433177</c:v>
                </c:pt>
                <c:pt idx="113">
                  <c:v>1.1399207083450165</c:v>
                </c:pt>
                <c:pt idx="114">
                  <c:v>1.1499197083467152</c:v>
                </c:pt>
                <c:pt idx="115">
                  <c:v>1.1599197083560284</c:v>
                </c:pt>
                <c:pt idx="116">
                  <c:v>1.1699187083577272</c:v>
                </c:pt>
                <c:pt idx="117">
                  <c:v>1.1799177083594259</c:v>
                </c:pt>
                <c:pt idx="118">
                  <c:v>1.1899167083320208</c:v>
                </c:pt>
                <c:pt idx="119">
                  <c:v>1.199916708341334</c:v>
                </c:pt>
                <c:pt idx="120">
                  <c:v>1.2099157083430327</c:v>
                </c:pt>
                <c:pt idx="121">
                  <c:v>1.2199147083447315</c:v>
                </c:pt>
                <c:pt idx="122">
                  <c:v>1.2299147083540447</c:v>
                </c:pt>
                <c:pt idx="123">
                  <c:v>1.2399137083557434</c:v>
                </c:pt>
                <c:pt idx="124">
                  <c:v>1.2499127083574422</c:v>
                </c:pt>
                <c:pt idx="125">
                  <c:v>1.2599117083591409</c:v>
                </c:pt>
                <c:pt idx="126">
                  <c:v>1.2699117083393503</c:v>
                </c:pt>
                <c:pt idx="127">
                  <c:v>1.279910708341049</c:v>
                </c:pt>
                <c:pt idx="128">
                  <c:v>1.2899097083427478</c:v>
                </c:pt>
                <c:pt idx="129">
                  <c:v>1.299909708352061</c:v>
                </c:pt>
                <c:pt idx="130">
                  <c:v>1.3099087083537597</c:v>
                </c:pt>
                <c:pt idx="131">
                  <c:v>1.3199077083554585</c:v>
                </c:pt>
                <c:pt idx="132">
                  <c:v>1.3299067083571572</c:v>
                </c:pt>
                <c:pt idx="133">
                  <c:v>1.3399067083373666</c:v>
                </c:pt>
                <c:pt idx="134">
                  <c:v>1.3499057083390653</c:v>
                </c:pt>
                <c:pt idx="135">
                  <c:v>1.359904708340764</c:v>
                </c:pt>
                <c:pt idx="136">
                  <c:v>1.3699047083500773</c:v>
                </c:pt>
                <c:pt idx="137">
                  <c:v>1.379903708351776</c:v>
                </c:pt>
                <c:pt idx="138">
                  <c:v>1.3899027083534747</c:v>
                </c:pt>
                <c:pt idx="139">
                  <c:v>1.3999027083336841</c:v>
                </c:pt>
                <c:pt idx="140">
                  <c:v>1.4099017083353829</c:v>
                </c:pt>
                <c:pt idx="141">
                  <c:v>1.4199007083370816</c:v>
                </c:pt>
                <c:pt idx="142">
                  <c:v>1.4298997083387803</c:v>
                </c:pt>
                <c:pt idx="143">
                  <c:v>1.4398997083480936</c:v>
                </c:pt>
                <c:pt idx="144">
                  <c:v>1.4498987083497923</c:v>
                </c:pt>
                <c:pt idx="145">
                  <c:v>1.459897708351491</c:v>
                </c:pt>
                <c:pt idx="146">
                  <c:v>1.4698977083317004</c:v>
                </c:pt>
                <c:pt idx="147">
                  <c:v>1.4798967083333991</c:v>
                </c:pt>
                <c:pt idx="148">
                  <c:v>1.4898957083350979</c:v>
                </c:pt>
                <c:pt idx="149">
                  <c:v>1.4998947083367966</c:v>
                </c:pt>
                <c:pt idx="150">
                  <c:v>1.5098947083461098</c:v>
                </c:pt>
                <c:pt idx="151">
                  <c:v>1.5198937083478086</c:v>
                </c:pt>
                <c:pt idx="152">
                  <c:v>1.5298927083495073</c:v>
                </c:pt>
                <c:pt idx="153">
                  <c:v>1.5398927083588205</c:v>
                </c:pt>
                <c:pt idx="154">
                  <c:v>1.5498917083314154</c:v>
                </c:pt>
                <c:pt idx="155">
                  <c:v>1.5598907083331142</c:v>
                </c:pt>
                <c:pt idx="156">
                  <c:v>1.5698897083348129</c:v>
                </c:pt>
                <c:pt idx="157">
                  <c:v>1.5798897083441261</c:v>
                </c:pt>
                <c:pt idx="158">
                  <c:v>1.5898887083458249</c:v>
                </c:pt>
                <c:pt idx="159">
                  <c:v>1.5998877083475236</c:v>
                </c:pt>
                <c:pt idx="160">
                  <c:v>1.6098877083568368</c:v>
                </c:pt>
                <c:pt idx="161">
                  <c:v>1.6198867083585355</c:v>
                </c:pt>
                <c:pt idx="162">
                  <c:v>1.6298857083311304</c:v>
                </c:pt>
                <c:pt idx="163">
                  <c:v>1.6398857083404437</c:v>
                </c:pt>
                <c:pt idx="164">
                  <c:v>1.6498847083421424</c:v>
                </c:pt>
                <c:pt idx="165">
                  <c:v>1.6598837083438411</c:v>
                </c:pt>
                <c:pt idx="166">
                  <c:v>1.6698827083455399</c:v>
                </c:pt>
                <c:pt idx="167">
                  <c:v>1.6798827083548531</c:v>
                </c:pt>
                <c:pt idx="168">
                  <c:v>1.6898817083565518</c:v>
                </c:pt>
                <c:pt idx="169">
                  <c:v>1.6998807083582506</c:v>
                </c:pt>
                <c:pt idx="170">
                  <c:v>1.70988070833846</c:v>
                </c:pt>
                <c:pt idx="171">
                  <c:v>1.7198797083401587</c:v>
                </c:pt>
                <c:pt idx="172">
                  <c:v>1.7298787083418574</c:v>
                </c:pt>
                <c:pt idx="173">
                  <c:v>1.7398777083435562</c:v>
                </c:pt>
                <c:pt idx="174">
                  <c:v>1.7498777083528694</c:v>
                </c:pt>
                <c:pt idx="175">
                  <c:v>1.7598767083545681</c:v>
                </c:pt>
                <c:pt idx="176">
                  <c:v>1.7698757083562668</c:v>
                </c:pt>
                <c:pt idx="177">
                  <c:v>1.7798757083364762</c:v>
                </c:pt>
                <c:pt idx="178">
                  <c:v>1.789874708338175</c:v>
                </c:pt>
                <c:pt idx="179">
                  <c:v>1.7998737083398737</c:v>
                </c:pt>
                <c:pt idx="180">
                  <c:v>1.8098727083415724</c:v>
                </c:pt>
                <c:pt idx="181">
                  <c:v>1.8198727083508857</c:v>
                </c:pt>
                <c:pt idx="182">
                  <c:v>1.8298717083525844</c:v>
                </c:pt>
                <c:pt idx="183">
                  <c:v>1.8398707083542831</c:v>
                </c:pt>
                <c:pt idx="184">
                  <c:v>1.8498707083344925</c:v>
                </c:pt>
                <c:pt idx="185">
                  <c:v>1.8598697083361913</c:v>
                </c:pt>
                <c:pt idx="186">
                  <c:v>1.86986870833789</c:v>
                </c:pt>
                <c:pt idx="187">
                  <c:v>1.8798687083472032</c:v>
                </c:pt>
                <c:pt idx="188">
                  <c:v>1.8898677083489019</c:v>
                </c:pt>
                <c:pt idx="189">
                  <c:v>1.8998667083506007</c:v>
                </c:pt>
                <c:pt idx="190">
                  <c:v>1.9098657083522994</c:v>
                </c:pt>
                <c:pt idx="191">
                  <c:v>1.9198657083325088</c:v>
                </c:pt>
                <c:pt idx="192">
                  <c:v>1.9298647083342075</c:v>
                </c:pt>
                <c:pt idx="193">
                  <c:v>1.9398637083359063</c:v>
                </c:pt>
                <c:pt idx="194">
                  <c:v>1.9498637083452195</c:v>
                </c:pt>
                <c:pt idx="195">
                  <c:v>1.9598627083469182</c:v>
                </c:pt>
                <c:pt idx="196">
                  <c:v>1.969861708348617</c:v>
                </c:pt>
                <c:pt idx="197">
                  <c:v>1.9798607083503157</c:v>
                </c:pt>
                <c:pt idx="198">
                  <c:v>1.9898607083305251</c:v>
                </c:pt>
                <c:pt idx="199">
                  <c:v>1.9998597083322238</c:v>
                </c:pt>
                <c:pt idx="200">
                  <c:v>2.0098587083339226</c:v>
                </c:pt>
                <c:pt idx="201">
                  <c:v>2.0198587083432358</c:v>
                </c:pt>
                <c:pt idx="202">
                  <c:v>2.0298577083449345</c:v>
                </c:pt>
                <c:pt idx="203">
                  <c:v>2.0398567083466332</c:v>
                </c:pt>
                <c:pt idx="204">
                  <c:v>2.0498567083559465</c:v>
                </c:pt>
                <c:pt idx="205">
                  <c:v>2.0598557083576452</c:v>
                </c:pt>
                <c:pt idx="206">
                  <c:v>2.0698547083593439</c:v>
                </c:pt>
                <c:pt idx="207">
                  <c:v>2.0798537083319388</c:v>
                </c:pt>
                <c:pt idx="208">
                  <c:v>2.0898537083412521</c:v>
                </c:pt>
                <c:pt idx="209">
                  <c:v>2.0998527083429508</c:v>
                </c:pt>
                <c:pt idx="210">
                  <c:v>2.1098517083446495</c:v>
                </c:pt>
                <c:pt idx="211">
                  <c:v>2.1198515833530109</c:v>
                </c:pt>
                <c:pt idx="212">
                  <c:v>2.1298505833547097</c:v>
                </c:pt>
                <c:pt idx="213">
                  <c:v>2.1398495833564084</c:v>
                </c:pt>
                <c:pt idx="214">
                  <c:v>2.1498495833366178</c:v>
                </c:pt>
                <c:pt idx="215">
                  <c:v>2.1598485833383165</c:v>
                </c:pt>
                <c:pt idx="216">
                  <c:v>2.1698475833400153</c:v>
                </c:pt>
                <c:pt idx="217">
                  <c:v>2.179846583341714</c:v>
                </c:pt>
                <c:pt idx="218">
                  <c:v>2.1898465833510272</c:v>
                </c:pt>
                <c:pt idx="219">
                  <c:v>2.199845583352726</c:v>
                </c:pt>
                <c:pt idx="220">
                  <c:v>2.2098445833544247</c:v>
                </c:pt>
                <c:pt idx="221">
                  <c:v>2.2198445833346341</c:v>
                </c:pt>
                <c:pt idx="222">
                  <c:v>2.2298435833363328</c:v>
                </c:pt>
                <c:pt idx="223">
                  <c:v>2.2398425833380315</c:v>
                </c:pt>
                <c:pt idx="224">
                  <c:v>2.2498425833473448</c:v>
                </c:pt>
                <c:pt idx="225">
                  <c:v>2.2598415833490435</c:v>
                </c:pt>
                <c:pt idx="226">
                  <c:v>2.2698405833507422</c:v>
                </c:pt>
                <c:pt idx="227">
                  <c:v>2.279839583352441</c:v>
                </c:pt>
                <c:pt idx="228">
                  <c:v>2.2898395833326504</c:v>
                </c:pt>
                <c:pt idx="229">
                  <c:v>2.2998385833343491</c:v>
                </c:pt>
                <c:pt idx="230">
                  <c:v>2.3098375833360478</c:v>
                </c:pt>
                <c:pt idx="231">
                  <c:v>2.3198375833453611</c:v>
                </c:pt>
                <c:pt idx="232">
                  <c:v>2.3298365833470598</c:v>
                </c:pt>
                <c:pt idx="233">
                  <c:v>2.3398355833487585</c:v>
                </c:pt>
                <c:pt idx="234">
                  <c:v>2.3498345833504573</c:v>
                </c:pt>
                <c:pt idx="235">
                  <c:v>2.3598345833306666</c:v>
                </c:pt>
                <c:pt idx="236">
                  <c:v>2.3698335833323654</c:v>
                </c:pt>
                <c:pt idx="237">
                  <c:v>2.3798325833340641</c:v>
                </c:pt>
                <c:pt idx="238">
                  <c:v>2.3898325833433773</c:v>
                </c:pt>
                <c:pt idx="239">
                  <c:v>2.3998315833450761</c:v>
                </c:pt>
                <c:pt idx="240">
                  <c:v>2.4098305833467748</c:v>
                </c:pt>
                <c:pt idx="241">
                  <c:v>2.419830583356088</c:v>
                </c:pt>
                <c:pt idx="242">
                  <c:v>2.4298295833577868</c:v>
                </c:pt>
                <c:pt idx="243">
                  <c:v>2.4398285833303817</c:v>
                </c:pt>
                <c:pt idx="244">
                  <c:v>2.4498275833320804</c:v>
                </c:pt>
                <c:pt idx="245">
                  <c:v>2.4598275833413936</c:v>
                </c:pt>
                <c:pt idx="246">
                  <c:v>2.4698265833430924</c:v>
                </c:pt>
                <c:pt idx="247">
                  <c:v>2.4798255833447911</c:v>
                </c:pt>
                <c:pt idx="248">
                  <c:v>2.4898255833541043</c:v>
                </c:pt>
                <c:pt idx="249">
                  <c:v>2.499824583355803</c:v>
                </c:pt>
                <c:pt idx="250">
                  <c:v>2.5098235833575018</c:v>
                </c:pt>
                <c:pt idx="251">
                  <c:v>2.5198235833377112</c:v>
                </c:pt>
                <c:pt idx="252">
                  <c:v>2.5298225833394099</c:v>
                </c:pt>
                <c:pt idx="253">
                  <c:v>2.5398215833411086</c:v>
                </c:pt>
                <c:pt idx="254">
                  <c:v>2.5498205833428074</c:v>
                </c:pt>
                <c:pt idx="255">
                  <c:v>2.5598205833521206</c:v>
                </c:pt>
                <c:pt idx="256">
                  <c:v>2.5698195833538193</c:v>
                </c:pt>
                <c:pt idx="257">
                  <c:v>2.5798185833555181</c:v>
                </c:pt>
                <c:pt idx="258">
                  <c:v>2.5898185833357275</c:v>
                </c:pt>
                <c:pt idx="259">
                  <c:v>2.5998175833374262</c:v>
                </c:pt>
                <c:pt idx="260">
                  <c:v>2.6098165833391249</c:v>
                </c:pt>
                <c:pt idx="261">
                  <c:v>2.6198165833484381</c:v>
                </c:pt>
                <c:pt idx="262">
                  <c:v>2.6298155833501369</c:v>
                </c:pt>
                <c:pt idx="263">
                  <c:v>2.6398145833518356</c:v>
                </c:pt>
                <c:pt idx="264">
                  <c:v>2.6498135833535343</c:v>
                </c:pt>
                <c:pt idx="265">
                  <c:v>2.6598135833337437</c:v>
                </c:pt>
                <c:pt idx="266">
                  <c:v>2.6698125833354425</c:v>
                </c:pt>
                <c:pt idx="267">
                  <c:v>2.6798115833371412</c:v>
                </c:pt>
                <c:pt idx="268">
                  <c:v>2.6898115833464544</c:v>
                </c:pt>
                <c:pt idx="269">
                  <c:v>2.6998105833481532</c:v>
                </c:pt>
                <c:pt idx="270">
                  <c:v>2.7098095833498519</c:v>
                </c:pt>
                <c:pt idx="271">
                  <c:v>2.7198095833591651</c:v>
                </c:pt>
                <c:pt idx="272">
                  <c:v>2.72980858333176</c:v>
                </c:pt>
                <c:pt idx="273">
                  <c:v>2.7398075833334588</c:v>
                </c:pt>
                <c:pt idx="274">
                  <c:v>2.7498065833351575</c:v>
                </c:pt>
                <c:pt idx="275">
                  <c:v>2.7598065833444707</c:v>
                </c:pt>
                <c:pt idx="276">
                  <c:v>2.7698055833461694</c:v>
                </c:pt>
                <c:pt idx="277">
                  <c:v>2.7798045833478682</c:v>
                </c:pt>
                <c:pt idx="278">
                  <c:v>2.7898045833571814</c:v>
                </c:pt>
                <c:pt idx="279">
                  <c:v>2.7998035833588801</c:v>
                </c:pt>
                <c:pt idx="280">
                  <c:v>2.809802583331475</c:v>
                </c:pt>
                <c:pt idx="281">
                  <c:v>2.8198015833331738</c:v>
                </c:pt>
                <c:pt idx="282">
                  <c:v>2.829801583342487</c:v>
                </c:pt>
                <c:pt idx="283">
                  <c:v>2.8398005833441857</c:v>
                </c:pt>
                <c:pt idx="284">
                  <c:v>2.8497995833458845</c:v>
                </c:pt>
                <c:pt idx="285">
                  <c:v>2.8597995833551977</c:v>
                </c:pt>
                <c:pt idx="286">
                  <c:v>2.8697985833568964</c:v>
                </c:pt>
                <c:pt idx="287">
                  <c:v>2.8797975833585951</c:v>
                </c:pt>
                <c:pt idx="288">
                  <c:v>2.8897975833388045</c:v>
                </c:pt>
                <c:pt idx="289">
                  <c:v>2.8997965833405033</c:v>
                </c:pt>
                <c:pt idx="290">
                  <c:v>2.909795583342202</c:v>
                </c:pt>
                <c:pt idx="291">
                  <c:v>2.9197945833439007</c:v>
                </c:pt>
                <c:pt idx="292">
                  <c:v>2.929794583353214</c:v>
                </c:pt>
                <c:pt idx="293">
                  <c:v>2.9397935833549127</c:v>
                </c:pt>
                <c:pt idx="294">
                  <c:v>2.9497925833566114</c:v>
                </c:pt>
                <c:pt idx="295">
                  <c:v>2.9597925833368208</c:v>
                </c:pt>
                <c:pt idx="296">
                  <c:v>2.9697915833385196</c:v>
                </c:pt>
                <c:pt idx="297">
                  <c:v>2.9797905833402183</c:v>
                </c:pt>
                <c:pt idx="298">
                  <c:v>2.9897905833495315</c:v>
                </c:pt>
                <c:pt idx="299">
                  <c:v>2.9997895833512302</c:v>
                </c:pt>
                <c:pt idx="300">
                  <c:v>3.009788583352929</c:v>
                </c:pt>
                <c:pt idx="301">
                  <c:v>3.0197885833331384</c:v>
                </c:pt>
                <c:pt idx="302">
                  <c:v>3.0297875833348371</c:v>
                </c:pt>
                <c:pt idx="303">
                  <c:v>3.0397865833365358</c:v>
                </c:pt>
                <c:pt idx="304">
                  <c:v>3.0497855833382346</c:v>
                </c:pt>
                <c:pt idx="305">
                  <c:v>3.0597855833475478</c:v>
                </c:pt>
                <c:pt idx="306">
                  <c:v>3.0697845833492465</c:v>
                </c:pt>
                <c:pt idx="307">
                  <c:v>3.0797835833509453</c:v>
                </c:pt>
                <c:pt idx="308">
                  <c:v>3.0897835833311547</c:v>
                </c:pt>
                <c:pt idx="309">
                  <c:v>3.0997825833328534</c:v>
                </c:pt>
                <c:pt idx="310">
                  <c:v>3.1097815833345521</c:v>
                </c:pt>
                <c:pt idx="311">
                  <c:v>3.1197800833324436</c:v>
                </c:pt>
                <c:pt idx="312">
                  <c:v>3.1297800833417568</c:v>
                </c:pt>
                <c:pt idx="313">
                  <c:v>3.1397790833434556</c:v>
                </c:pt>
                <c:pt idx="314">
                  <c:v>3.1497780833451543</c:v>
                </c:pt>
                <c:pt idx="315">
                  <c:v>3.1597780833544675</c:v>
                </c:pt>
                <c:pt idx="316">
                  <c:v>3.1697770833561663</c:v>
                </c:pt>
                <c:pt idx="317">
                  <c:v>3.179776083357865</c:v>
                </c:pt>
                <c:pt idx="318">
                  <c:v>3.1897760833380744</c:v>
                </c:pt>
                <c:pt idx="319">
                  <c:v>3.1997750833397731</c:v>
                </c:pt>
                <c:pt idx="320">
                  <c:v>3.2097740833414719</c:v>
                </c:pt>
                <c:pt idx="321">
                  <c:v>3.2197740833507851</c:v>
                </c:pt>
                <c:pt idx="322">
                  <c:v>3.2297730833524838</c:v>
                </c:pt>
                <c:pt idx="323">
                  <c:v>3.2397720833541825</c:v>
                </c:pt>
                <c:pt idx="324">
                  <c:v>3.2497710833558813</c:v>
                </c:pt>
                <c:pt idx="325">
                  <c:v>3.2597710833360907</c:v>
                </c:pt>
                <c:pt idx="326">
                  <c:v>3.2697700833377894</c:v>
                </c:pt>
                <c:pt idx="327">
                  <c:v>3.2797690833394881</c:v>
                </c:pt>
                <c:pt idx="328">
                  <c:v>3.2897690833488014</c:v>
                </c:pt>
                <c:pt idx="329">
                  <c:v>3.2997680833505001</c:v>
                </c:pt>
                <c:pt idx="330">
                  <c:v>3.3097670833521988</c:v>
                </c:pt>
                <c:pt idx="331">
                  <c:v>3.3197660833538976</c:v>
                </c:pt>
                <c:pt idx="332">
                  <c:v>3.329766083334107</c:v>
                </c:pt>
                <c:pt idx="333">
                  <c:v>3.3397650833358057</c:v>
                </c:pt>
                <c:pt idx="334">
                  <c:v>3.3497640833375044</c:v>
                </c:pt>
                <c:pt idx="335">
                  <c:v>3.3597640833468176</c:v>
                </c:pt>
                <c:pt idx="336">
                  <c:v>3.3697630833485164</c:v>
                </c:pt>
                <c:pt idx="337">
                  <c:v>3.3797620833502151</c:v>
                </c:pt>
                <c:pt idx="338">
                  <c:v>3.3897620833304245</c:v>
                </c:pt>
                <c:pt idx="339">
                  <c:v>3.3997610833321232</c:v>
                </c:pt>
                <c:pt idx="340">
                  <c:v>3.409760083333822</c:v>
                </c:pt>
                <c:pt idx="341">
                  <c:v>3.4197600833431352</c:v>
                </c:pt>
                <c:pt idx="342">
                  <c:v>3.4297590833448339</c:v>
                </c:pt>
                <c:pt idx="343">
                  <c:v>3.4397580833465327</c:v>
                </c:pt>
                <c:pt idx="344">
                  <c:v>3.4497570833482314</c:v>
                </c:pt>
                <c:pt idx="345">
                  <c:v>3.4597570833575446</c:v>
                </c:pt>
                <c:pt idx="346">
                  <c:v>3.4697560833592433</c:v>
                </c:pt>
                <c:pt idx="347">
                  <c:v>3.4797550833318383</c:v>
                </c:pt>
                <c:pt idx="348">
                  <c:v>3.4897550833411515</c:v>
                </c:pt>
                <c:pt idx="349">
                  <c:v>3.4997540833428502</c:v>
                </c:pt>
                <c:pt idx="350">
                  <c:v>3.5097530833445489</c:v>
                </c:pt>
                <c:pt idx="351">
                  <c:v>3.5197530833538622</c:v>
                </c:pt>
                <c:pt idx="352">
                  <c:v>3.5297520833555609</c:v>
                </c:pt>
                <c:pt idx="353">
                  <c:v>3.5397510833572596</c:v>
                </c:pt>
                <c:pt idx="354">
                  <c:v>3.5497500833589584</c:v>
                </c:pt>
                <c:pt idx="355">
                  <c:v>3.5597500833391678</c:v>
                </c:pt>
                <c:pt idx="356">
                  <c:v>3.5697490833408665</c:v>
                </c:pt>
                <c:pt idx="357">
                  <c:v>3.5797480833425652</c:v>
                </c:pt>
                <c:pt idx="358">
                  <c:v>3.5897480833518784</c:v>
                </c:pt>
                <c:pt idx="359">
                  <c:v>3.5997470833535772</c:v>
                </c:pt>
                <c:pt idx="360">
                  <c:v>3.6097460833552759</c:v>
                </c:pt>
                <c:pt idx="361">
                  <c:v>3.6197460833354853</c:v>
                </c:pt>
                <c:pt idx="362">
                  <c:v>3.629745083337184</c:v>
                </c:pt>
                <c:pt idx="363">
                  <c:v>3.6397440833388828</c:v>
                </c:pt>
                <c:pt idx="364">
                  <c:v>3.6497430833405815</c:v>
                </c:pt>
                <c:pt idx="365">
                  <c:v>3.6597430833498947</c:v>
                </c:pt>
                <c:pt idx="366">
                  <c:v>3.6697420833515935</c:v>
                </c:pt>
                <c:pt idx="367">
                  <c:v>3.6797410833532922</c:v>
                </c:pt>
                <c:pt idx="368">
                  <c:v>3.6897410833335016</c:v>
                </c:pt>
                <c:pt idx="369">
                  <c:v>3.6997400833352003</c:v>
                </c:pt>
                <c:pt idx="370">
                  <c:v>3.7097390833368991</c:v>
                </c:pt>
                <c:pt idx="371">
                  <c:v>3.7197390833462123</c:v>
                </c:pt>
                <c:pt idx="372">
                  <c:v>3.729738083347911</c:v>
                </c:pt>
                <c:pt idx="373">
                  <c:v>3.7397370833496097</c:v>
                </c:pt>
                <c:pt idx="374">
                  <c:v>3.749737083358923</c:v>
                </c:pt>
                <c:pt idx="375">
                  <c:v>3.7597360833315179</c:v>
                </c:pt>
                <c:pt idx="376">
                  <c:v>3.7697350833332166</c:v>
                </c:pt>
                <c:pt idx="377">
                  <c:v>3.7797340833349153</c:v>
                </c:pt>
                <c:pt idx="378">
                  <c:v>3.7897340833442286</c:v>
                </c:pt>
                <c:pt idx="379">
                  <c:v>3.7997330833459273</c:v>
                </c:pt>
                <c:pt idx="380">
                  <c:v>3.809732083347626</c:v>
                </c:pt>
                <c:pt idx="381">
                  <c:v>3.8197320833569393</c:v>
                </c:pt>
                <c:pt idx="382">
                  <c:v>3.829731083358638</c:v>
                </c:pt>
                <c:pt idx="383">
                  <c:v>3.8397300833312329</c:v>
                </c:pt>
                <c:pt idx="384">
                  <c:v>3.8497300833405461</c:v>
                </c:pt>
                <c:pt idx="385">
                  <c:v>3.8597290833422448</c:v>
                </c:pt>
                <c:pt idx="386">
                  <c:v>3.8697280833439436</c:v>
                </c:pt>
                <c:pt idx="387">
                  <c:v>3.8797270833456423</c:v>
                </c:pt>
                <c:pt idx="388">
                  <c:v>3.8897270833549555</c:v>
                </c:pt>
                <c:pt idx="389">
                  <c:v>3.8997260833566543</c:v>
                </c:pt>
                <c:pt idx="390">
                  <c:v>3.909725083358353</c:v>
                </c:pt>
                <c:pt idx="391">
                  <c:v>3.9197250833385624</c:v>
                </c:pt>
                <c:pt idx="392">
                  <c:v>3.9297240833402611</c:v>
                </c:pt>
                <c:pt idx="393">
                  <c:v>3.9397230833419599</c:v>
                </c:pt>
                <c:pt idx="394">
                  <c:v>3.9497230833512731</c:v>
                </c:pt>
                <c:pt idx="395">
                  <c:v>3.9597220833529718</c:v>
                </c:pt>
                <c:pt idx="396">
                  <c:v>3.9697210833546706</c:v>
                </c:pt>
                <c:pt idx="397">
                  <c:v>3.9797210833348799</c:v>
                </c:pt>
                <c:pt idx="398">
                  <c:v>3.9897200833365787</c:v>
                </c:pt>
                <c:pt idx="399">
                  <c:v>3.9997190833382774</c:v>
                </c:pt>
                <c:pt idx="400">
                  <c:v>4.0097180833399761</c:v>
                </c:pt>
                <c:pt idx="401">
                  <c:v>4.0197180833492894</c:v>
                </c:pt>
                <c:pt idx="402">
                  <c:v>4.0297170833509881</c:v>
                </c:pt>
                <c:pt idx="403">
                  <c:v>4.0397160833526868</c:v>
                </c:pt>
                <c:pt idx="404">
                  <c:v>4.0497160833328962</c:v>
                </c:pt>
                <c:pt idx="405">
                  <c:v>4.059715083334595</c:v>
                </c:pt>
                <c:pt idx="406">
                  <c:v>4.0697140833362937</c:v>
                </c:pt>
                <c:pt idx="407">
                  <c:v>4.0797140833456069</c:v>
                </c:pt>
                <c:pt idx="408">
                  <c:v>4.0897130833473057</c:v>
                </c:pt>
                <c:pt idx="409">
                  <c:v>4.0997120833490044</c:v>
                </c:pt>
                <c:pt idx="410">
                  <c:v>4.1097110833507031</c:v>
                </c:pt>
                <c:pt idx="411">
                  <c:v>4.119711458333768</c:v>
                </c:pt>
                <c:pt idx="412">
                  <c:v>4.1297104583354667</c:v>
                </c:pt>
                <c:pt idx="413">
                  <c:v>4.1397094583371654</c:v>
                </c:pt>
                <c:pt idx="414">
                  <c:v>4.1497094583464786</c:v>
                </c:pt>
                <c:pt idx="415">
                  <c:v>4.1597084583481774</c:v>
                </c:pt>
                <c:pt idx="416">
                  <c:v>4.1697074583498761</c:v>
                </c:pt>
                <c:pt idx="417">
                  <c:v>4.1797074583591893</c:v>
                </c:pt>
                <c:pt idx="418">
                  <c:v>4.1897064583317842</c:v>
                </c:pt>
                <c:pt idx="419">
                  <c:v>4.199705458333483</c:v>
                </c:pt>
                <c:pt idx="420">
                  <c:v>4.2097054583427962</c:v>
                </c:pt>
                <c:pt idx="421">
                  <c:v>4.2197044583444949</c:v>
                </c:pt>
                <c:pt idx="422">
                  <c:v>4.2297034583461937</c:v>
                </c:pt>
                <c:pt idx="423">
                  <c:v>4.2397024583478924</c:v>
                </c:pt>
                <c:pt idx="424">
                  <c:v>4.2497024583572056</c:v>
                </c:pt>
                <c:pt idx="425">
                  <c:v>4.2597014583589043</c:v>
                </c:pt>
                <c:pt idx="426">
                  <c:v>4.2697004583314992</c:v>
                </c:pt>
                <c:pt idx="427">
                  <c:v>4.2797004583408125</c:v>
                </c:pt>
                <c:pt idx="428">
                  <c:v>4.2896994583425112</c:v>
                </c:pt>
                <c:pt idx="429">
                  <c:v>4.2996984583442099</c:v>
                </c:pt>
                <c:pt idx="430">
                  <c:v>4.3096984583535232</c:v>
                </c:pt>
                <c:pt idx="431">
                  <c:v>4.3196974583552219</c:v>
                </c:pt>
                <c:pt idx="432">
                  <c:v>4.3296964583569206</c:v>
                </c:pt>
                <c:pt idx="433">
                  <c:v>4.3396954583586194</c:v>
                </c:pt>
                <c:pt idx="434">
                  <c:v>4.3496954583388288</c:v>
                </c:pt>
                <c:pt idx="435">
                  <c:v>4.3596944583405275</c:v>
                </c:pt>
                <c:pt idx="436">
                  <c:v>4.3696934583422262</c:v>
                </c:pt>
                <c:pt idx="437">
                  <c:v>4.3796934583515394</c:v>
                </c:pt>
                <c:pt idx="438">
                  <c:v>4.3896924583532382</c:v>
                </c:pt>
                <c:pt idx="439">
                  <c:v>4.3996914583549369</c:v>
                </c:pt>
                <c:pt idx="440">
                  <c:v>4.4096914583351463</c:v>
                </c:pt>
                <c:pt idx="441">
                  <c:v>4.419690458336845</c:v>
                </c:pt>
                <c:pt idx="442">
                  <c:v>4.4296894583385438</c:v>
                </c:pt>
                <c:pt idx="443">
                  <c:v>4.439689458347857</c:v>
                </c:pt>
                <c:pt idx="444">
                  <c:v>4.4496884583495557</c:v>
                </c:pt>
                <c:pt idx="445">
                  <c:v>4.4596874583512545</c:v>
                </c:pt>
                <c:pt idx="446">
                  <c:v>4.4696864583529532</c:v>
                </c:pt>
                <c:pt idx="447">
                  <c:v>4.4796864583331626</c:v>
                </c:pt>
                <c:pt idx="448">
                  <c:v>4.4896854583348613</c:v>
                </c:pt>
                <c:pt idx="449">
                  <c:v>4.4996844583365601</c:v>
                </c:pt>
                <c:pt idx="450">
                  <c:v>4.5096844583458733</c:v>
                </c:pt>
                <c:pt idx="451">
                  <c:v>4.519683458347572</c:v>
                </c:pt>
                <c:pt idx="452">
                  <c:v>4.5296824583492707</c:v>
                </c:pt>
                <c:pt idx="453">
                  <c:v>4.539682458358584</c:v>
                </c:pt>
                <c:pt idx="454">
                  <c:v>4.5496814583311789</c:v>
                </c:pt>
                <c:pt idx="455">
                  <c:v>4.5596804583328776</c:v>
                </c:pt>
                <c:pt idx="456">
                  <c:v>4.5696794583345763</c:v>
                </c:pt>
                <c:pt idx="457">
                  <c:v>4.5796794583438896</c:v>
                </c:pt>
                <c:pt idx="458">
                  <c:v>4.5896784583455883</c:v>
                </c:pt>
                <c:pt idx="459">
                  <c:v>4.599677458347287</c:v>
                </c:pt>
                <c:pt idx="460">
                  <c:v>4.6096774583566003</c:v>
                </c:pt>
                <c:pt idx="461">
                  <c:v>4.619676458358299</c:v>
                </c:pt>
                <c:pt idx="462">
                  <c:v>4.6296754583308939</c:v>
                </c:pt>
                <c:pt idx="463">
                  <c:v>4.6396754583402071</c:v>
                </c:pt>
                <c:pt idx="464">
                  <c:v>4.6496744583419058</c:v>
                </c:pt>
                <c:pt idx="465">
                  <c:v>4.6596734583436046</c:v>
                </c:pt>
                <c:pt idx="466">
                  <c:v>4.6696734583529178</c:v>
                </c:pt>
                <c:pt idx="467">
                  <c:v>4.6796724583546165</c:v>
                </c:pt>
                <c:pt idx="468">
                  <c:v>4.6896714583563153</c:v>
                </c:pt>
                <c:pt idx="469">
                  <c:v>4.699670458358014</c:v>
                </c:pt>
                <c:pt idx="470">
                  <c:v>4.7096704583382234</c:v>
                </c:pt>
                <c:pt idx="471">
                  <c:v>4.7196694583399221</c:v>
                </c:pt>
                <c:pt idx="472">
                  <c:v>4.7296684583416209</c:v>
                </c:pt>
                <c:pt idx="473">
                  <c:v>4.7396684583509341</c:v>
                </c:pt>
                <c:pt idx="474">
                  <c:v>4.7496674583526328</c:v>
                </c:pt>
                <c:pt idx="475">
                  <c:v>4.7596664583543316</c:v>
                </c:pt>
                <c:pt idx="476">
                  <c:v>4.7696664583345409</c:v>
                </c:pt>
                <c:pt idx="477">
                  <c:v>4.7796654583362397</c:v>
                </c:pt>
                <c:pt idx="478">
                  <c:v>4.7896644583379384</c:v>
                </c:pt>
                <c:pt idx="479">
                  <c:v>4.7996644583472516</c:v>
                </c:pt>
                <c:pt idx="480">
                  <c:v>4.8096634583489504</c:v>
                </c:pt>
                <c:pt idx="481">
                  <c:v>4.8196624583506491</c:v>
                </c:pt>
                <c:pt idx="482">
                  <c:v>4.8296614583523478</c:v>
                </c:pt>
                <c:pt idx="483">
                  <c:v>4.8396614583325572</c:v>
                </c:pt>
                <c:pt idx="484">
                  <c:v>4.849660458334256</c:v>
                </c:pt>
                <c:pt idx="485">
                  <c:v>4.8596594583359547</c:v>
                </c:pt>
                <c:pt idx="486">
                  <c:v>4.8696594583452679</c:v>
                </c:pt>
                <c:pt idx="487">
                  <c:v>4.8796584583469667</c:v>
                </c:pt>
                <c:pt idx="488">
                  <c:v>4.8896574583486654</c:v>
                </c:pt>
                <c:pt idx="489">
                  <c:v>4.8996574583579786</c:v>
                </c:pt>
                <c:pt idx="490">
                  <c:v>4.9096564583305735</c:v>
                </c:pt>
                <c:pt idx="491">
                  <c:v>4.9196554583322722</c:v>
                </c:pt>
                <c:pt idx="492">
                  <c:v>4.9296554583415855</c:v>
                </c:pt>
                <c:pt idx="493">
                  <c:v>4.9396544583432842</c:v>
                </c:pt>
                <c:pt idx="494">
                  <c:v>4.9496534583449829</c:v>
                </c:pt>
                <c:pt idx="495">
                  <c:v>4.9596524583466817</c:v>
                </c:pt>
                <c:pt idx="496">
                  <c:v>4.9696524583559949</c:v>
                </c:pt>
                <c:pt idx="497">
                  <c:v>4.9796514583576936</c:v>
                </c:pt>
                <c:pt idx="498">
                  <c:v>4.9896504583593924</c:v>
                </c:pt>
                <c:pt idx="499">
                  <c:v>4.9996504583396018</c:v>
                </c:pt>
                <c:pt idx="500">
                  <c:v>5.0096494583413005</c:v>
                </c:pt>
                <c:pt idx="501">
                  <c:v>5.0196484583429992</c:v>
                </c:pt>
                <c:pt idx="502">
                  <c:v>5.0296484583523124</c:v>
                </c:pt>
                <c:pt idx="503">
                  <c:v>5.0396474583540112</c:v>
                </c:pt>
                <c:pt idx="504">
                  <c:v>5.0496464583557099</c:v>
                </c:pt>
                <c:pt idx="505">
                  <c:v>5.0596464583359193</c:v>
                </c:pt>
                <c:pt idx="506">
                  <c:v>5.069645458337618</c:v>
                </c:pt>
                <c:pt idx="507">
                  <c:v>5.0796444583393168</c:v>
                </c:pt>
                <c:pt idx="508">
                  <c:v>5.0896434583410155</c:v>
                </c:pt>
                <c:pt idx="509">
                  <c:v>5.0996434583503287</c:v>
                </c:pt>
                <c:pt idx="510">
                  <c:v>5.1096424583520275</c:v>
                </c:pt>
                <c:pt idx="511">
                  <c:v>5.1196418333565816</c:v>
                </c:pt>
                <c:pt idx="512">
                  <c:v>5.129641833336791</c:v>
                </c:pt>
                <c:pt idx="513">
                  <c:v>5.1396408333384898</c:v>
                </c:pt>
                <c:pt idx="514">
                  <c:v>5.1496398333401885</c:v>
                </c:pt>
                <c:pt idx="515">
                  <c:v>5.1596398333495017</c:v>
                </c:pt>
                <c:pt idx="516">
                  <c:v>5.1696388333512004</c:v>
                </c:pt>
                <c:pt idx="517">
                  <c:v>5.1796378333528992</c:v>
                </c:pt>
                <c:pt idx="518">
                  <c:v>5.1896378333331086</c:v>
                </c:pt>
                <c:pt idx="519">
                  <c:v>5.1996368333348073</c:v>
                </c:pt>
                <c:pt idx="520">
                  <c:v>5.209635833336506</c:v>
                </c:pt>
                <c:pt idx="521">
                  <c:v>5.2196348333382048</c:v>
                </c:pt>
                <c:pt idx="522">
                  <c:v>5.229634833347518</c:v>
                </c:pt>
                <c:pt idx="523">
                  <c:v>5.2396338333492167</c:v>
                </c:pt>
                <c:pt idx="524">
                  <c:v>5.2496328333509155</c:v>
                </c:pt>
                <c:pt idx="525">
                  <c:v>5.2596328333311249</c:v>
                </c:pt>
                <c:pt idx="526">
                  <c:v>5.2696318333328236</c:v>
                </c:pt>
                <c:pt idx="527">
                  <c:v>5.2796308333345223</c:v>
                </c:pt>
                <c:pt idx="528">
                  <c:v>5.2896308333438355</c:v>
                </c:pt>
                <c:pt idx="529">
                  <c:v>5.2996298333455343</c:v>
                </c:pt>
                <c:pt idx="530">
                  <c:v>5.309628833347233</c:v>
                </c:pt>
                <c:pt idx="531">
                  <c:v>5.3196288333565462</c:v>
                </c:pt>
                <c:pt idx="532">
                  <c:v>5.329627833358245</c:v>
                </c:pt>
                <c:pt idx="533">
                  <c:v>5.3396268333308399</c:v>
                </c:pt>
                <c:pt idx="534">
                  <c:v>5.3496268333401531</c:v>
                </c:pt>
                <c:pt idx="535">
                  <c:v>5.3596258333418518</c:v>
                </c:pt>
                <c:pt idx="536">
                  <c:v>5.3696248333435506</c:v>
                </c:pt>
                <c:pt idx="537">
                  <c:v>5.3796238333452493</c:v>
                </c:pt>
                <c:pt idx="538">
                  <c:v>5.3896238333545625</c:v>
                </c:pt>
                <c:pt idx="539">
                  <c:v>5.3996228333562613</c:v>
                </c:pt>
                <c:pt idx="540">
                  <c:v>5.40962183335796</c:v>
                </c:pt>
                <c:pt idx="541">
                  <c:v>5.4196218333381694</c:v>
                </c:pt>
                <c:pt idx="542">
                  <c:v>5.4296208333398681</c:v>
                </c:pt>
                <c:pt idx="543">
                  <c:v>5.4396198333415668</c:v>
                </c:pt>
                <c:pt idx="544">
                  <c:v>5.4496198333508801</c:v>
                </c:pt>
                <c:pt idx="545">
                  <c:v>5.4596188333525788</c:v>
                </c:pt>
                <c:pt idx="546">
                  <c:v>5.4696178333542775</c:v>
                </c:pt>
                <c:pt idx="547">
                  <c:v>5.4796178333344869</c:v>
                </c:pt>
                <c:pt idx="548">
                  <c:v>5.4896168333361857</c:v>
                </c:pt>
                <c:pt idx="549">
                  <c:v>5.4996158333378844</c:v>
                </c:pt>
                <c:pt idx="550">
                  <c:v>5.5096148333395831</c:v>
                </c:pt>
                <c:pt idx="551">
                  <c:v>5.5196148333488964</c:v>
                </c:pt>
                <c:pt idx="552">
                  <c:v>5.5296138333505951</c:v>
                </c:pt>
                <c:pt idx="553">
                  <c:v>5.5396128333522938</c:v>
                </c:pt>
                <c:pt idx="554">
                  <c:v>5.5496128333325032</c:v>
                </c:pt>
                <c:pt idx="555">
                  <c:v>5.5596118333342019</c:v>
                </c:pt>
                <c:pt idx="556">
                  <c:v>5.5696108333359007</c:v>
                </c:pt>
                <c:pt idx="557">
                  <c:v>5.5796108333452139</c:v>
                </c:pt>
                <c:pt idx="558">
                  <c:v>5.5896098333469126</c:v>
                </c:pt>
                <c:pt idx="559">
                  <c:v>5.5996088333486114</c:v>
                </c:pt>
                <c:pt idx="560">
                  <c:v>5.6096088333579246</c:v>
                </c:pt>
                <c:pt idx="561">
                  <c:v>5.6196078333305195</c:v>
                </c:pt>
                <c:pt idx="562">
                  <c:v>5.6296068333322182</c:v>
                </c:pt>
                <c:pt idx="563">
                  <c:v>5.639605833333917</c:v>
                </c:pt>
                <c:pt idx="564">
                  <c:v>5.6496058333432302</c:v>
                </c:pt>
                <c:pt idx="565">
                  <c:v>5.6596048333449289</c:v>
                </c:pt>
                <c:pt idx="566">
                  <c:v>5.6696038333466277</c:v>
                </c:pt>
                <c:pt idx="567">
                  <c:v>5.6796038333559409</c:v>
                </c:pt>
                <c:pt idx="568">
                  <c:v>5.6896028333576396</c:v>
                </c:pt>
                <c:pt idx="569">
                  <c:v>5.6996018333593383</c:v>
                </c:pt>
                <c:pt idx="570">
                  <c:v>5.7096018333395477</c:v>
                </c:pt>
                <c:pt idx="571">
                  <c:v>5.7196008333412465</c:v>
                </c:pt>
                <c:pt idx="572">
                  <c:v>5.7295998333429452</c:v>
                </c:pt>
                <c:pt idx="573">
                  <c:v>5.7395998333522584</c:v>
                </c:pt>
                <c:pt idx="574">
                  <c:v>5.7495988333539572</c:v>
                </c:pt>
                <c:pt idx="575">
                  <c:v>5.7595978333556559</c:v>
                </c:pt>
                <c:pt idx="576">
                  <c:v>5.7695968333573546</c:v>
                </c:pt>
                <c:pt idx="577">
                  <c:v>5.779596833337564</c:v>
                </c:pt>
                <c:pt idx="578">
                  <c:v>5.7895958333392628</c:v>
                </c:pt>
                <c:pt idx="579">
                  <c:v>5.7995948333409615</c:v>
                </c:pt>
                <c:pt idx="580">
                  <c:v>5.8095948333502747</c:v>
                </c:pt>
                <c:pt idx="581">
                  <c:v>5.8195938333519734</c:v>
                </c:pt>
                <c:pt idx="582">
                  <c:v>5.8295928333536722</c:v>
                </c:pt>
                <c:pt idx="583">
                  <c:v>5.8395928333338816</c:v>
                </c:pt>
                <c:pt idx="584">
                  <c:v>5.8495918333355803</c:v>
                </c:pt>
                <c:pt idx="585">
                  <c:v>5.859590833337279</c:v>
                </c:pt>
                <c:pt idx="586">
                  <c:v>5.8695908333465923</c:v>
                </c:pt>
                <c:pt idx="587">
                  <c:v>5.879589833348291</c:v>
                </c:pt>
                <c:pt idx="588">
                  <c:v>5.8895888333499897</c:v>
                </c:pt>
                <c:pt idx="589">
                  <c:v>5.899588833359303</c:v>
                </c:pt>
                <c:pt idx="590">
                  <c:v>5.9095878333318979</c:v>
                </c:pt>
                <c:pt idx="591">
                  <c:v>5.9195868333335966</c:v>
                </c:pt>
                <c:pt idx="592">
                  <c:v>5.9295858333352953</c:v>
                </c:pt>
                <c:pt idx="593">
                  <c:v>5.9395858333446085</c:v>
                </c:pt>
                <c:pt idx="594">
                  <c:v>5.9495848333463073</c:v>
                </c:pt>
                <c:pt idx="595">
                  <c:v>5.959583833348006</c:v>
                </c:pt>
                <c:pt idx="596">
                  <c:v>5.9695838333573192</c:v>
                </c:pt>
                <c:pt idx="597">
                  <c:v>5.979582833359018</c:v>
                </c:pt>
                <c:pt idx="598">
                  <c:v>5.9895818333316129</c:v>
                </c:pt>
                <c:pt idx="599">
                  <c:v>5.9995818333409261</c:v>
                </c:pt>
                <c:pt idx="600">
                  <c:v>6.0095808333426248</c:v>
                </c:pt>
                <c:pt idx="601">
                  <c:v>6.0195798333443236</c:v>
                </c:pt>
                <c:pt idx="602">
                  <c:v>6.0295798333536368</c:v>
                </c:pt>
                <c:pt idx="603">
                  <c:v>6.0395788333553355</c:v>
                </c:pt>
                <c:pt idx="604">
                  <c:v>6.0495778333570343</c:v>
                </c:pt>
                <c:pt idx="605">
                  <c:v>6.0595778333372436</c:v>
                </c:pt>
                <c:pt idx="606">
                  <c:v>6.0695768333389424</c:v>
                </c:pt>
                <c:pt idx="607">
                  <c:v>6.0795758333406411</c:v>
                </c:pt>
                <c:pt idx="608">
                  <c:v>6.0895748333423398</c:v>
                </c:pt>
                <c:pt idx="609">
                  <c:v>6.0995748333516531</c:v>
                </c:pt>
                <c:pt idx="610">
                  <c:v>6.1095738333533518</c:v>
                </c:pt>
                <c:pt idx="611">
                  <c:v>6.1195728333550505</c:v>
                </c:pt>
                <c:pt idx="612">
                  <c:v>6.1295728333352599</c:v>
                </c:pt>
                <c:pt idx="613">
                  <c:v>6.1395718333369587</c:v>
                </c:pt>
                <c:pt idx="614">
                  <c:v>6.1495708333386574</c:v>
                </c:pt>
                <c:pt idx="615">
                  <c:v>6.1595708333479706</c:v>
                </c:pt>
                <c:pt idx="616">
                  <c:v>6.1695698333496694</c:v>
                </c:pt>
                <c:pt idx="617">
                  <c:v>6.1795688333513681</c:v>
                </c:pt>
                <c:pt idx="618">
                  <c:v>6.1895688333315775</c:v>
                </c:pt>
                <c:pt idx="619">
                  <c:v>6.1995678333332762</c:v>
                </c:pt>
                <c:pt idx="620">
                  <c:v>6.2095668333349749</c:v>
                </c:pt>
                <c:pt idx="621">
                  <c:v>6.2195668333442882</c:v>
                </c:pt>
                <c:pt idx="622">
                  <c:v>6.2295658333459869</c:v>
                </c:pt>
                <c:pt idx="623">
                  <c:v>6.2395648333476856</c:v>
                </c:pt>
                <c:pt idx="624">
                  <c:v>6.2495638333493844</c:v>
                </c:pt>
                <c:pt idx="625">
                  <c:v>6.2595638333586976</c:v>
                </c:pt>
                <c:pt idx="626">
                  <c:v>6.2695628333312925</c:v>
                </c:pt>
                <c:pt idx="627">
                  <c:v>6.2795618333329912</c:v>
                </c:pt>
                <c:pt idx="628">
                  <c:v>6.2895618333423045</c:v>
                </c:pt>
                <c:pt idx="629">
                  <c:v>6.2995608333440032</c:v>
                </c:pt>
                <c:pt idx="630">
                  <c:v>6.3095598333457019</c:v>
                </c:pt>
                <c:pt idx="631">
                  <c:v>6.3195598333550151</c:v>
                </c:pt>
                <c:pt idx="632">
                  <c:v>6.3295588333567139</c:v>
                </c:pt>
                <c:pt idx="633">
                  <c:v>6.3395578333584126</c:v>
                </c:pt>
                <c:pt idx="634">
                  <c:v>6.349557833338622</c:v>
                </c:pt>
                <c:pt idx="635">
                  <c:v>6.3595568333403207</c:v>
                </c:pt>
                <c:pt idx="636">
                  <c:v>6.3695558333420195</c:v>
                </c:pt>
                <c:pt idx="637">
                  <c:v>6.3795558333513327</c:v>
                </c:pt>
                <c:pt idx="638">
                  <c:v>6.3895548333530314</c:v>
                </c:pt>
                <c:pt idx="639">
                  <c:v>6.3995538333547302</c:v>
                </c:pt>
                <c:pt idx="640">
                  <c:v>6.4095528333564289</c:v>
                </c:pt>
                <c:pt idx="641">
                  <c:v>6.4195528333366383</c:v>
                </c:pt>
                <c:pt idx="642">
                  <c:v>6.429551833338337</c:v>
                </c:pt>
                <c:pt idx="643">
                  <c:v>6.4395508333400358</c:v>
                </c:pt>
                <c:pt idx="644">
                  <c:v>6.449550833349349</c:v>
                </c:pt>
                <c:pt idx="645">
                  <c:v>6.4595498333510477</c:v>
                </c:pt>
                <c:pt idx="646">
                  <c:v>6.4695488333527464</c:v>
                </c:pt>
                <c:pt idx="647">
                  <c:v>6.4795488333329558</c:v>
                </c:pt>
                <c:pt idx="648">
                  <c:v>6.4895478333346546</c:v>
                </c:pt>
                <c:pt idx="649">
                  <c:v>6.4995468333363533</c:v>
                </c:pt>
                <c:pt idx="650">
                  <c:v>6.5095468333456665</c:v>
                </c:pt>
                <c:pt idx="651">
                  <c:v>6.5195458333473653</c:v>
                </c:pt>
                <c:pt idx="652">
                  <c:v>6.529544833349064</c:v>
                </c:pt>
                <c:pt idx="653">
                  <c:v>6.5395448333583772</c:v>
                </c:pt>
                <c:pt idx="654">
                  <c:v>6.5495438333309721</c:v>
                </c:pt>
                <c:pt idx="655">
                  <c:v>6.5595428333326709</c:v>
                </c:pt>
                <c:pt idx="656">
                  <c:v>6.5695418333343696</c:v>
                </c:pt>
                <c:pt idx="657">
                  <c:v>6.5795418333436828</c:v>
                </c:pt>
                <c:pt idx="658">
                  <c:v>6.5895408333453815</c:v>
                </c:pt>
                <c:pt idx="659">
                  <c:v>6.5995398333470803</c:v>
                </c:pt>
                <c:pt idx="660">
                  <c:v>6.6095398333563935</c:v>
                </c:pt>
                <c:pt idx="661">
                  <c:v>6.6195388333580922</c:v>
                </c:pt>
                <c:pt idx="662">
                  <c:v>6.6295378333306871</c:v>
                </c:pt>
                <c:pt idx="663">
                  <c:v>6.6395378333400004</c:v>
                </c:pt>
                <c:pt idx="664">
                  <c:v>6.6495368333416991</c:v>
                </c:pt>
                <c:pt idx="665">
                  <c:v>6.6595358333433978</c:v>
                </c:pt>
                <c:pt idx="666">
                  <c:v>6.6695358333527111</c:v>
                </c:pt>
                <c:pt idx="667">
                  <c:v>6.6795348333544098</c:v>
                </c:pt>
                <c:pt idx="668">
                  <c:v>6.6895338333561085</c:v>
                </c:pt>
                <c:pt idx="669">
                  <c:v>6.6995338333363179</c:v>
                </c:pt>
                <c:pt idx="670">
                  <c:v>6.7095328333380166</c:v>
                </c:pt>
                <c:pt idx="671">
                  <c:v>6.7195318333397154</c:v>
                </c:pt>
                <c:pt idx="672">
                  <c:v>6.7295308333414141</c:v>
                </c:pt>
                <c:pt idx="673">
                  <c:v>6.7395308333507273</c:v>
                </c:pt>
                <c:pt idx="674">
                  <c:v>6.7495298333524261</c:v>
                </c:pt>
                <c:pt idx="675">
                  <c:v>6.7595288333541248</c:v>
                </c:pt>
                <c:pt idx="676">
                  <c:v>6.7695288333343342</c:v>
                </c:pt>
                <c:pt idx="677">
                  <c:v>6.7795278333360329</c:v>
                </c:pt>
                <c:pt idx="678">
                  <c:v>6.7895268333377317</c:v>
                </c:pt>
                <c:pt idx="679">
                  <c:v>6.7995268333470449</c:v>
                </c:pt>
                <c:pt idx="680">
                  <c:v>6.8095258333487436</c:v>
                </c:pt>
                <c:pt idx="681">
                  <c:v>6.8195248333504423</c:v>
                </c:pt>
                <c:pt idx="682">
                  <c:v>6.8295248333306517</c:v>
                </c:pt>
                <c:pt idx="683">
                  <c:v>6.8395238333323505</c:v>
                </c:pt>
                <c:pt idx="684">
                  <c:v>6.8495228333340492</c:v>
                </c:pt>
                <c:pt idx="685">
                  <c:v>6.8595228333433624</c:v>
                </c:pt>
                <c:pt idx="686">
                  <c:v>6.8695218333450612</c:v>
                </c:pt>
                <c:pt idx="687">
                  <c:v>6.8795208333467599</c:v>
                </c:pt>
                <c:pt idx="688">
                  <c:v>6.8895198333484586</c:v>
                </c:pt>
                <c:pt idx="689">
                  <c:v>6.8995198333577719</c:v>
                </c:pt>
                <c:pt idx="690">
                  <c:v>6.9095188333303668</c:v>
                </c:pt>
                <c:pt idx="691">
                  <c:v>6.9195178333320655</c:v>
                </c:pt>
                <c:pt idx="692">
                  <c:v>6.9295178333413787</c:v>
                </c:pt>
                <c:pt idx="693">
                  <c:v>6.9395168333430775</c:v>
                </c:pt>
                <c:pt idx="694">
                  <c:v>6.9495158333447762</c:v>
                </c:pt>
                <c:pt idx="695">
                  <c:v>6.9595158333540894</c:v>
                </c:pt>
                <c:pt idx="696">
                  <c:v>6.9695148333557881</c:v>
                </c:pt>
                <c:pt idx="697">
                  <c:v>6.9795138333574869</c:v>
                </c:pt>
                <c:pt idx="698">
                  <c:v>6.9895138333376963</c:v>
                </c:pt>
                <c:pt idx="699">
                  <c:v>6.999512833339395</c:v>
                </c:pt>
                <c:pt idx="700">
                  <c:v>7.0095118333410937</c:v>
                </c:pt>
                <c:pt idx="701">
                  <c:v>7.019511833350407</c:v>
                </c:pt>
                <c:pt idx="702">
                  <c:v>7.0295108333521057</c:v>
                </c:pt>
                <c:pt idx="703">
                  <c:v>7.0395098333538044</c:v>
                </c:pt>
                <c:pt idx="704">
                  <c:v>7.0495098333340138</c:v>
                </c:pt>
                <c:pt idx="705">
                  <c:v>7.0595088333357126</c:v>
                </c:pt>
                <c:pt idx="706">
                  <c:v>7.0695078333374113</c:v>
                </c:pt>
                <c:pt idx="707">
                  <c:v>7.07950683333911</c:v>
                </c:pt>
                <c:pt idx="708">
                  <c:v>7.0895068333484232</c:v>
                </c:pt>
                <c:pt idx="709">
                  <c:v>7.099505833350122</c:v>
                </c:pt>
                <c:pt idx="710">
                  <c:v>7.1095048333518207</c:v>
                </c:pt>
                <c:pt idx="711">
                  <c:v>7.1195042500039563</c:v>
                </c:pt>
                <c:pt idx="712">
                  <c:v>7.129503250005655</c:v>
                </c:pt>
                <c:pt idx="713">
                  <c:v>7.1395022500073537</c:v>
                </c:pt>
                <c:pt idx="714">
                  <c:v>7.1495022500166669</c:v>
                </c:pt>
                <c:pt idx="715">
                  <c:v>7.1595012500183657</c:v>
                </c:pt>
                <c:pt idx="716">
                  <c:v>7.1695002500200644</c:v>
                </c:pt>
                <c:pt idx="717">
                  <c:v>7.1795002500002738</c:v>
                </c:pt>
                <c:pt idx="718">
                  <c:v>7.1894992500019725</c:v>
                </c:pt>
                <c:pt idx="719">
                  <c:v>7.1994982500036713</c:v>
                </c:pt>
                <c:pt idx="720">
                  <c:v>7.2094982500129845</c:v>
                </c:pt>
                <c:pt idx="721">
                  <c:v>7.2194972500146832</c:v>
                </c:pt>
                <c:pt idx="722">
                  <c:v>7.229496250016382</c:v>
                </c:pt>
                <c:pt idx="723">
                  <c:v>7.2394962500256952</c:v>
                </c:pt>
                <c:pt idx="724">
                  <c:v>7.2494952499982901</c:v>
                </c:pt>
                <c:pt idx="725">
                  <c:v>7.2594942499999888</c:v>
                </c:pt>
                <c:pt idx="726">
                  <c:v>7.269494250009302</c:v>
                </c:pt>
                <c:pt idx="727">
                  <c:v>7.2794932500110008</c:v>
                </c:pt>
                <c:pt idx="728">
                  <c:v>7.2894922500126995</c:v>
                </c:pt>
                <c:pt idx="729">
                  <c:v>7.2994912500143982</c:v>
                </c:pt>
                <c:pt idx="730">
                  <c:v>7.3094912500237115</c:v>
                </c:pt>
                <c:pt idx="731">
                  <c:v>7.3194902500254102</c:v>
                </c:pt>
                <c:pt idx="732">
                  <c:v>7.3294892499980051</c:v>
                </c:pt>
                <c:pt idx="733">
                  <c:v>7.3394892500073183</c:v>
                </c:pt>
                <c:pt idx="734">
                  <c:v>7.3494882500090171</c:v>
                </c:pt>
                <c:pt idx="735">
                  <c:v>7.3594872500107158</c:v>
                </c:pt>
                <c:pt idx="736">
                  <c:v>7.369487250020029</c:v>
                </c:pt>
                <c:pt idx="737">
                  <c:v>7.3794862500217278</c:v>
                </c:pt>
                <c:pt idx="738">
                  <c:v>7.3894852500234265</c:v>
                </c:pt>
                <c:pt idx="739">
                  <c:v>7.3994852500036359</c:v>
                </c:pt>
                <c:pt idx="740">
                  <c:v>7.4094842500053346</c:v>
                </c:pt>
                <c:pt idx="741">
                  <c:v>7.4194832500070333</c:v>
                </c:pt>
                <c:pt idx="742">
                  <c:v>7.4294832500163466</c:v>
                </c:pt>
                <c:pt idx="743">
                  <c:v>7.4394822500180453</c:v>
                </c:pt>
                <c:pt idx="744">
                  <c:v>7.449481250019744</c:v>
                </c:pt>
                <c:pt idx="745">
                  <c:v>7.4594812499999534</c:v>
                </c:pt>
                <c:pt idx="746">
                  <c:v>7.4694802500016522</c:v>
                </c:pt>
                <c:pt idx="747">
                  <c:v>7.4794792500033509</c:v>
                </c:pt>
                <c:pt idx="748">
                  <c:v>7.4894782500050496</c:v>
                </c:pt>
                <c:pt idx="749">
                  <c:v>7.4994782500143629</c:v>
                </c:pt>
                <c:pt idx="750">
                  <c:v>7.5094772500160616</c:v>
                </c:pt>
                <c:pt idx="751">
                  <c:v>7.5194762500177603</c:v>
                </c:pt>
                <c:pt idx="752">
                  <c:v>7.5294762499979697</c:v>
                </c:pt>
                <c:pt idx="753">
                  <c:v>7.5394752499996684</c:v>
                </c:pt>
                <c:pt idx="754">
                  <c:v>7.5494742500013672</c:v>
                </c:pt>
                <c:pt idx="755">
                  <c:v>7.5594742500106804</c:v>
                </c:pt>
                <c:pt idx="756">
                  <c:v>7.5694732500123791</c:v>
                </c:pt>
                <c:pt idx="757">
                  <c:v>7.5794722500140779</c:v>
                </c:pt>
                <c:pt idx="758">
                  <c:v>7.5894722500233911</c:v>
                </c:pt>
                <c:pt idx="759">
                  <c:v>7.5994712500250898</c:v>
                </c:pt>
                <c:pt idx="760">
                  <c:v>7.6094702499976847</c:v>
                </c:pt>
                <c:pt idx="761">
                  <c:v>7.619470250006998</c:v>
                </c:pt>
                <c:pt idx="762">
                  <c:v>7.6294692500086967</c:v>
                </c:pt>
                <c:pt idx="763">
                  <c:v>7.6394682500103954</c:v>
                </c:pt>
                <c:pt idx="764">
                  <c:v>7.6494672500120942</c:v>
                </c:pt>
                <c:pt idx="765">
                  <c:v>7.6594672500214074</c:v>
                </c:pt>
                <c:pt idx="766">
                  <c:v>7.6694662500231061</c:v>
                </c:pt>
                <c:pt idx="767">
                  <c:v>7.6794652500248048</c:v>
                </c:pt>
                <c:pt idx="768">
                  <c:v>7.6894652500050142</c:v>
                </c:pt>
                <c:pt idx="769">
                  <c:v>7.699464250006713</c:v>
                </c:pt>
                <c:pt idx="770">
                  <c:v>7.7094632500084117</c:v>
                </c:pt>
                <c:pt idx="771">
                  <c:v>7.7194632500177249</c:v>
                </c:pt>
                <c:pt idx="772">
                  <c:v>7.7294622500194237</c:v>
                </c:pt>
                <c:pt idx="773">
                  <c:v>7.7394612500211224</c:v>
                </c:pt>
                <c:pt idx="774">
                  <c:v>7.7494612500013318</c:v>
                </c:pt>
                <c:pt idx="775">
                  <c:v>7.7594602500030305</c:v>
                </c:pt>
                <c:pt idx="776">
                  <c:v>7.7694592500047293</c:v>
                </c:pt>
                <c:pt idx="777">
                  <c:v>7.7794592500140425</c:v>
                </c:pt>
                <c:pt idx="778">
                  <c:v>7.7894582500157412</c:v>
                </c:pt>
                <c:pt idx="779">
                  <c:v>7.7994572500174399</c:v>
                </c:pt>
                <c:pt idx="780">
                  <c:v>7.8094572499976493</c:v>
                </c:pt>
                <c:pt idx="781">
                  <c:v>7.8194562499993481</c:v>
                </c:pt>
                <c:pt idx="782">
                  <c:v>7.8294552500010468</c:v>
                </c:pt>
                <c:pt idx="783">
                  <c:v>7.83945525001036</c:v>
                </c:pt>
                <c:pt idx="784">
                  <c:v>7.8494542500120588</c:v>
                </c:pt>
                <c:pt idx="785">
                  <c:v>7.8594532500137575</c:v>
                </c:pt>
                <c:pt idx="786">
                  <c:v>7.8694522500154562</c:v>
                </c:pt>
                <c:pt idx="787">
                  <c:v>7.8794522500247695</c:v>
                </c:pt>
                <c:pt idx="788">
                  <c:v>7.8894512499973644</c:v>
                </c:pt>
                <c:pt idx="789">
                  <c:v>7.8994502499990631</c:v>
                </c:pt>
                <c:pt idx="790">
                  <c:v>7.9094502500083763</c:v>
                </c:pt>
                <c:pt idx="791">
                  <c:v>7.919449250010075</c:v>
                </c:pt>
                <c:pt idx="792">
                  <c:v>7.9294482500117738</c:v>
                </c:pt>
                <c:pt idx="793">
                  <c:v>7.939448250021087</c:v>
                </c:pt>
                <c:pt idx="794">
                  <c:v>7.9494472500227857</c:v>
                </c:pt>
                <c:pt idx="795">
                  <c:v>7.9594462500244845</c:v>
                </c:pt>
                <c:pt idx="796">
                  <c:v>7.9694462500046939</c:v>
                </c:pt>
                <c:pt idx="797">
                  <c:v>7.9794452500063926</c:v>
                </c:pt>
                <c:pt idx="798">
                  <c:v>7.9894442500080913</c:v>
                </c:pt>
                <c:pt idx="799">
                  <c:v>7.9994442500174046</c:v>
                </c:pt>
                <c:pt idx="800">
                  <c:v>8.0094432500191033</c:v>
                </c:pt>
                <c:pt idx="801">
                  <c:v>8.019442250020802</c:v>
                </c:pt>
                <c:pt idx="802">
                  <c:v>8.0294422500010114</c:v>
                </c:pt>
                <c:pt idx="803">
                  <c:v>8.0394412500027101</c:v>
                </c:pt>
                <c:pt idx="804">
                  <c:v>8.0494402500044089</c:v>
                </c:pt>
                <c:pt idx="805">
                  <c:v>8.0594402500137221</c:v>
                </c:pt>
                <c:pt idx="806">
                  <c:v>8.0694392500154208</c:v>
                </c:pt>
                <c:pt idx="807">
                  <c:v>8.0794382500171196</c:v>
                </c:pt>
                <c:pt idx="808">
                  <c:v>8.0894372500188183</c:v>
                </c:pt>
                <c:pt idx="809">
                  <c:v>8.0994372499990277</c:v>
                </c:pt>
                <c:pt idx="810">
                  <c:v>8.1094362500007264</c:v>
                </c:pt>
                <c:pt idx="811">
                  <c:v>8.119435833330499</c:v>
                </c:pt>
                <c:pt idx="812">
                  <c:v>8.1294358333398122</c:v>
                </c:pt>
                <c:pt idx="813">
                  <c:v>8.139434833341511</c:v>
                </c:pt>
                <c:pt idx="814">
                  <c:v>8.1494338333432097</c:v>
                </c:pt>
                <c:pt idx="815">
                  <c:v>8.1594338333525229</c:v>
                </c:pt>
                <c:pt idx="816">
                  <c:v>8.1694328333542217</c:v>
                </c:pt>
                <c:pt idx="817">
                  <c:v>8.1794318333559204</c:v>
                </c:pt>
                <c:pt idx="818">
                  <c:v>8.1894318333361298</c:v>
                </c:pt>
                <c:pt idx="819">
                  <c:v>8.1994308333378285</c:v>
                </c:pt>
                <c:pt idx="820">
                  <c:v>8.2094298333395272</c:v>
                </c:pt>
                <c:pt idx="821">
                  <c:v>8.2194298333488405</c:v>
                </c:pt>
                <c:pt idx="822">
                  <c:v>8.2294288333505392</c:v>
                </c:pt>
                <c:pt idx="823">
                  <c:v>8.2394278333522379</c:v>
                </c:pt>
                <c:pt idx="824">
                  <c:v>8.2494278333324473</c:v>
                </c:pt>
                <c:pt idx="825">
                  <c:v>8.2594268333341461</c:v>
                </c:pt>
                <c:pt idx="826">
                  <c:v>8.2694258333358448</c:v>
                </c:pt>
                <c:pt idx="827">
                  <c:v>8.279425833345158</c:v>
                </c:pt>
                <c:pt idx="828">
                  <c:v>8.2894248333468568</c:v>
                </c:pt>
                <c:pt idx="829">
                  <c:v>8.2994238333485555</c:v>
                </c:pt>
                <c:pt idx="830">
                  <c:v>8.3094228333502542</c:v>
                </c:pt>
                <c:pt idx="831">
                  <c:v>8.3194228333304636</c:v>
                </c:pt>
                <c:pt idx="832">
                  <c:v>8.3294218333321624</c:v>
                </c:pt>
                <c:pt idx="833">
                  <c:v>8.3394208333338611</c:v>
                </c:pt>
                <c:pt idx="834">
                  <c:v>8.3494208333431743</c:v>
                </c:pt>
                <c:pt idx="835">
                  <c:v>8.359419833344873</c:v>
                </c:pt>
                <c:pt idx="836">
                  <c:v>8.3694188333465718</c:v>
                </c:pt>
                <c:pt idx="837">
                  <c:v>8.379418833355885</c:v>
                </c:pt>
                <c:pt idx="838">
                  <c:v>8.3894178333575837</c:v>
                </c:pt>
                <c:pt idx="839">
                  <c:v>8.3994168333592825</c:v>
                </c:pt>
                <c:pt idx="840">
                  <c:v>8.4094168333394919</c:v>
                </c:pt>
                <c:pt idx="841">
                  <c:v>8.4194158333411906</c:v>
                </c:pt>
                <c:pt idx="842">
                  <c:v>8.4294148333428893</c:v>
                </c:pt>
                <c:pt idx="843">
                  <c:v>8.4394148333522025</c:v>
                </c:pt>
                <c:pt idx="844">
                  <c:v>8.4494138333539013</c:v>
                </c:pt>
                <c:pt idx="845">
                  <c:v>8.4594128333556</c:v>
                </c:pt>
                <c:pt idx="846">
                  <c:v>8.4694128333358094</c:v>
                </c:pt>
                <c:pt idx="847">
                  <c:v>8.4794118333375081</c:v>
                </c:pt>
                <c:pt idx="848">
                  <c:v>8.4894108333392069</c:v>
                </c:pt>
                <c:pt idx="849">
                  <c:v>8.4994108333485201</c:v>
                </c:pt>
                <c:pt idx="850">
                  <c:v>8.5094098333502188</c:v>
                </c:pt>
                <c:pt idx="851">
                  <c:v>8.5194088333519176</c:v>
                </c:pt>
                <c:pt idx="852">
                  <c:v>8.529408833332127</c:v>
                </c:pt>
                <c:pt idx="853">
                  <c:v>8.5394078333338257</c:v>
                </c:pt>
                <c:pt idx="854">
                  <c:v>8.5494068333355244</c:v>
                </c:pt>
                <c:pt idx="855">
                  <c:v>8.5594058333372232</c:v>
                </c:pt>
                <c:pt idx="856">
                  <c:v>8.5694058333465364</c:v>
                </c:pt>
                <c:pt idx="857">
                  <c:v>8.5794048333482351</c:v>
                </c:pt>
                <c:pt idx="858">
                  <c:v>8.5894038333499338</c:v>
                </c:pt>
                <c:pt idx="859">
                  <c:v>8.5994038333592471</c:v>
                </c:pt>
                <c:pt idx="860">
                  <c:v>8.609402833331842</c:v>
                </c:pt>
                <c:pt idx="861">
                  <c:v>8.6194018333335407</c:v>
                </c:pt>
                <c:pt idx="862">
                  <c:v>8.6294018333428539</c:v>
                </c:pt>
                <c:pt idx="863">
                  <c:v>8.6394008333445527</c:v>
                </c:pt>
                <c:pt idx="864">
                  <c:v>8.6493998333462514</c:v>
                </c:pt>
                <c:pt idx="865">
                  <c:v>8.6593998333555646</c:v>
                </c:pt>
                <c:pt idx="866">
                  <c:v>8.6693988333572634</c:v>
                </c:pt>
                <c:pt idx="867">
                  <c:v>8.6793978333589621</c:v>
                </c:pt>
                <c:pt idx="868">
                  <c:v>8.6893978333391715</c:v>
                </c:pt>
                <c:pt idx="869">
                  <c:v>8.6993968333408702</c:v>
                </c:pt>
                <c:pt idx="870">
                  <c:v>8.7093958333425689</c:v>
                </c:pt>
                <c:pt idx="871">
                  <c:v>8.7193958333518822</c:v>
                </c:pt>
                <c:pt idx="872">
                  <c:v>8.7293948333535809</c:v>
                </c:pt>
                <c:pt idx="873">
                  <c:v>8.7393938333552796</c:v>
                </c:pt>
                <c:pt idx="874">
                  <c:v>8.749393833335489</c:v>
                </c:pt>
                <c:pt idx="875">
                  <c:v>8.7593928333371878</c:v>
                </c:pt>
                <c:pt idx="876">
                  <c:v>8.7693918333388865</c:v>
                </c:pt>
                <c:pt idx="877">
                  <c:v>8.7793918333481997</c:v>
                </c:pt>
                <c:pt idx="878">
                  <c:v>8.7893908333498985</c:v>
                </c:pt>
                <c:pt idx="879">
                  <c:v>8.7993898333515972</c:v>
                </c:pt>
                <c:pt idx="880">
                  <c:v>8.8093888333532959</c:v>
                </c:pt>
                <c:pt idx="881">
                  <c:v>8.8193888333335053</c:v>
                </c:pt>
                <c:pt idx="882">
                  <c:v>8.829387833335204</c:v>
                </c:pt>
                <c:pt idx="883">
                  <c:v>8.8393868333369028</c:v>
                </c:pt>
                <c:pt idx="884">
                  <c:v>8.849386833346216</c:v>
                </c:pt>
                <c:pt idx="885">
                  <c:v>8.8593858333479147</c:v>
                </c:pt>
                <c:pt idx="886">
                  <c:v>8.8693848333496135</c:v>
                </c:pt>
                <c:pt idx="887">
                  <c:v>8.8793848333589267</c:v>
                </c:pt>
                <c:pt idx="888">
                  <c:v>8.8893838333315216</c:v>
                </c:pt>
                <c:pt idx="889">
                  <c:v>8.8993828333332203</c:v>
                </c:pt>
                <c:pt idx="890">
                  <c:v>8.9093828333425336</c:v>
                </c:pt>
                <c:pt idx="891">
                  <c:v>8.9193818333442323</c:v>
                </c:pt>
                <c:pt idx="892">
                  <c:v>8.929380833345931</c:v>
                </c:pt>
                <c:pt idx="893">
                  <c:v>8.9393808333552442</c:v>
                </c:pt>
                <c:pt idx="894">
                  <c:v>8.949379833356943</c:v>
                </c:pt>
                <c:pt idx="895">
                  <c:v>8.9593788333586417</c:v>
                </c:pt>
                <c:pt idx="896">
                  <c:v>8.9693788333388511</c:v>
                </c:pt>
                <c:pt idx="897">
                  <c:v>8.9793778333405498</c:v>
                </c:pt>
                <c:pt idx="898">
                  <c:v>8.9893768333422486</c:v>
                </c:pt>
                <c:pt idx="899">
                  <c:v>8.9993768333515618</c:v>
                </c:pt>
                <c:pt idx="900">
                  <c:v>9.0093758333532605</c:v>
                </c:pt>
                <c:pt idx="901">
                  <c:v>9.0193748333549593</c:v>
                </c:pt>
                <c:pt idx="902">
                  <c:v>9.0293748333351687</c:v>
                </c:pt>
                <c:pt idx="903">
                  <c:v>9.0393738333368674</c:v>
                </c:pt>
                <c:pt idx="904">
                  <c:v>9.0493728333385661</c:v>
                </c:pt>
                <c:pt idx="905">
                  <c:v>9.0593728333478794</c:v>
                </c:pt>
                <c:pt idx="906">
                  <c:v>9.0693718333495781</c:v>
                </c:pt>
                <c:pt idx="907">
                  <c:v>9.0793708333512768</c:v>
                </c:pt>
                <c:pt idx="908">
                  <c:v>9.0893698333529755</c:v>
                </c:pt>
                <c:pt idx="909">
                  <c:v>9.0993698333331849</c:v>
                </c:pt>
                <c:pt idx="910">
                  <c:v>9.1093688333348837</c:v>
                </c:pt>
                <c:pt idx="911">
                  <c:v>9.1193678333365824</c:v>
                </c:pt>
                <c:pt idx="912">
                  <c:v>9.1293674583430402</c:v>
                </c:pt>
                <c:pt idx="913">
                  <c:v>9.1393664583447389</c:v>
                </c:pt>
                <c:pt idx="914">
                  <c:v>9.1493654583464377</c:v>
                </c:pt>
                <c:pt idx="915">
                  <c:v>9.1593654583557509</c:v>
                </c:pt>
                <c:pt idx="916">
                  <c:v>9.1693644583574496</c:v>
                </c:pt>
                <c:pt idx="917">
                  <c:v>9.1793634583591484</c:v>
                </c:pt>
                <c:pt idx="918">
                  <c:v>9.1893634583393577</c:v>
                </c:pt>
                <c:pt idx="919">
                  <c:v>9.1993624583410565</c:v>
                </c:pt>
                <c:pt idx="920">
                  <c:v>9.2093614583427552</c:v>
                </c:pt>
                <c:pt idx="921">
                  <c:v>9.2193614583520684</c:v>
                </c:pt>
                <c:pt idx="922">
                  <c:v>9.2293604583537672</c:v>
                </c:pt>
                <c:pt idx="923">
                  <c:v>9.2393594583554659</c:v>
                </c:pt>
                <c:pt idx="924">
                  <c:v>9.2493594583356753</c:v>
                </c:pt>
                <c:pt idx="925">
                  <c:v>9.259358458337374</c:v>
                </c:pt>
                <c:pt idx="926">
                  <c:v>9.2693574583390728</c:v>
                </c:pt>
                <c:pt idx="927">
                  <c:v>9.279357458348386</c:v>
                </c:pt>
                <c:pt idx="928">
                  <c:v>9.2893564583500847</c:v>
                </c:pt>
                <c:pt idx="929">
                  <c:v>9.2993554583517835</c:v>
                </c:pt>
                <c:pt idx="930">
                  <c:v>9.3093554583319928</c:v>
                </c:pt>
                <c:pt idx="931">
                  <c:v>9.3193544583336916</c:v>
                </c:pt>
                <c:pt idx="932">
                  <c:v>9.3293534583353903</c:v>
                </c:pt>
                <c:pt idx="933">
                  <c:v>9.3393534583447035</c:v>
                </c:pt>
                <c:pt idx="934">
                  <c:v>9.3493524583464023</c:v>
                </c:pt>
                <c:pt idx="935">
                  <c:v>9.359351458348101</c:v>
                </c:pt>
                <c:pt idx="936">
                  <c:v>9.3693514583574142</c:v>
                </c:pt>
                <c:pt idx="937">
                  <c:v>9.379350458359113</c:v>
                </c:pt>
                <c:pt idx="938">
                  <c:v>9.3893494583317079</c:v>
                </c:pt>
                <c:pt idx="939">
                  <c:v>9.3993494583410211</c:v>
                </c:pt>
                <c:pt idx="940">
                  <c:v>9.4093484583427198</c:v>
                </c:pt>
                <c:pt idx="941">
                  <c:v>9.4193474583444186</c:v>
                </c:pt>
                <c:pt idx="942">
                  <c:v>9.4293464583461173</c:v>
                </c:pt>
                <c:pt idx="943">
                  <c:v>9.4393464583554305</c:v>
                </c:pt>
                <c:pt idx="944">
                  <c:v>9.4493454583571292</c:v>
                </c:pt>
                <c:pt idx="945">
                  <c:v>9.459344458358828</c:v>
                </c:pt>
                <c:pt idx="946">
                  <c:v>9.4693444583390374</c:v>
                </c:pt>
                <c:pt idx="947">
                  <c:v>9.4793434583407361</c:v>
                </c:pt>
                <c:pt idx="948">
                  <c:v>9.4893424583424348</c:v>
                </c:pt>
                <c:pt idx="949">
                  <c:v>9.4993424583517481</c:v>
                </c:pt>
                <c:pt idx="950">
                  <c:v>9.5093414583534468</c:v>
                </c:pt>
                <c:pt idx="951">
                  <c:v>9.5193404583551455</c:v>
                </c:pt>
                <c:pt idx="952">
                  <c:v>9.5293404583353549</c:v>
                </c:pt>
                <c:pt idx="953">
                  <c:v>9.5393394583370537</c:v>
                </c:pt>
                <c:pt idx="954">
                  <c:v>9.5493384583387524</c:v>
                </c:pt>
                <c:pt idx="955">
                  <c:v>9.5593384583480656</c:v>
                </c:pt>
                <c:pt idx="956">
                  <c:v>9.5693374583497643</c:v>
                </c:pt>
                <c:pt idx="957">
                  <c:v>9.5793364583514631</c:v>
                </c:pt>
                <c:pt idx="958">
                  <c:v>9.5893364583316725</c:v>
                </c:pt>
                <c:pt idx="959">
                  <c:v>9.5993354583333712</c:v>
                </c:pt>
                <c:pt idx="960">
                  <c:v>9.6093344583350699</c:v>
                </c:pt>
                <c:pt idx="961">
                  <c:v>9.6193344583443832</c:v>
                </c:pt>
                <c:pt idx="962">
                  <c:v>9.6293334583460819</c:v>
                </c:pt>
                <c:pt idx="963">
                  <c:v>9.6393324583477806</c:v>
                </c:pt>
                <c:pt idx="964">
                  <c:v>9.6493324583570939</c:v>
                </c:pt>
                <c:pt idx="965">
                  <c:v>9.6593314583587926</c:v>
                </c:pt>
                <c:pt idx="966">
                  <c:v>9.6693304583313875</c:v>
                </c:pt>
                <c:pt idx="967">
                  <c:v>9.6793304583407007</c:v>
                </c:pt>
                <c:pt idx="968">
                  <c:v>9.6893294583423994</c:v>
                </c:pt>
                <c:pt idx="969">
                  <c:v>9.6993284583440982</c:v>
                </c:pt>
                <c:pt idx="970">
                  <c:v>9.7093284583534114</c:v>
                </c:pt>
                <c:pt idx="971">
                  <c:v>9.7193274583551101</c:v>
                </c:pt>
                <c:pt idx="972">
                  <c:v>9.7293264583568089</c:v>
                </c:pt>
                <c:pt idx="973">
                  <c:v>9.7393264583370183</c:v>
                </c:pt>
                <c:pt idx="974">
                  <c:v>9.749325458338717</c:v>
                </c:pt>
                <c:pt idx="975">
                  <c:v>9.7593244583404157</c:v>
                </c:pt>
                <c:pt idx="976">
                  <c:v>9.7693234583421145</c:v>
                </c:pt>
                <c:pt idx="977">
                  <c:v>9.7793234583514277</c:v>
                </c:pt>
                <c:pt idx="978">
                  <c:v>9.7893224583531264</c:v>
                </c:pt>
                <c:pt idx="979">
                  <c:v>9.7993214583548252</c:v>
                </c:pt>
                <c:pt idx="980">
                  <c:v>9.8093214583350345</c:v>
                </c:pt>
                <c:pt idx="981">
                  <c:v>9.8193204583367333</c:v>
                </c:pt>
                <c:pt idx="982">
                  <c:v>9.829319458338432</c:v>
                </c:pt>
                <c:pt idx="983">
                  <c:v>9.8393194583477452</c:v>
                </c:pt>
                <c:pt idx="984">
                  <c:v>9.849318458349444</c:v>
                </c:pt>
                <c:pt idx="985">
                  <c:v>9.8593174583511427</c:v>
                </c:pt>
                <c:pt idx="986">
                  <c:v>9.8693174583313521</c:v>
                </c:pt>
                <c:pt idx="987">
                  <c:v>9.8793164583330508</c:v>
                </c:pt>
                <c:pt idx="988">
                  <c:v>9.8893154583347496</c:v>
                </c:pt>
                <c:pt idx="989">
                  <c:v>9.8993154583440628</c:v>
                </c:pt>
                <c:pt idx="990">
                  <c:v>9.9093144583457615</c:v>
                </c:pt>
                <c:pt idx="991">
                  <c:v>9.9193134583474603</c:v>
                </c:pt>
                <c:pt idx="992">
                  <c:v>9.9293134583567735</c:v>
                </c:pt>
                <c:pt idx="993">
                  <c:v>9.9393124583584722</c:v>
                </c:pt>
                <c:pt idx="994">
                  <c:v>9.9493114583310671</c:v>
                </c:pt>
                <c:pt idx="995">
                  <c:v>9.9593114583403803</c:v>
                </c:pt>
                <c:pt idx="996">
                  <c:v>9.9693104583420791</c:v>
                </c:pt>
                <c:pt idx="997">
                  <c:v>9.9793094583437778</c:v>
                </c:pt>
                <c:pt idx="998">
                  <c:v>9.989309458353091</c:v>
                </c:pt>
                <c:pt idx="999">
                  <c:v>9.9993084583547898</c:v>
                </c:pt>
                <c:pt idx="1000">
                  <c:v>10.009307458356488</c:v>
                </c:pt>
                <c:pt idx="1001">
                  <c:v>10.019307458336698</c:v>
                </c:pt>
                <c:pt idx="1002">
                  <c:v>10.029306458338397</c:v>
                </c:pt>
                <c:pt idx="1003">
                  <c:v>10.039305458340095</c:v>
                </c:pt>
                <c:pt idx="1004">
                  <c:v>10.049305458349409</c:v>
                </c:pt>
                <c:pt idx="1005">
                  <c:v>10.059304458351107</c:v>
                </c:pt>
                <c:pt idx="1006">
                  <c:v>10.069303458352806</c:v>
                </c:pt>
                <c:pt idx="1007">
                  <c:v>10.079303458333015</c:v>
                </c:pt>
                <c:pt idx="1008">
                  <c:v>10.089302458334714</c:v>
                </c:pt>
                <c:pt idx="1009">
                  <c:v>10.099301458336413</c:v>
                </c:pt>
                <c:pt idx="1010">
                  <c:v>10.109301458345726</c:v>
                </c:pt>
                <c:pt idx="1011">
                  <c:v>10.119300458347425</c:v>
                </c:pt>
                <c:pt idx="1012">
                  <c:v>10.129302500019548</c:v>
                </c:pt>
                <c:pt idx="1013">
                  <c:v>10.139302499999758</c:v>
                </c:pt>
                <c:pt idx="1014">
                  <c:v>10.149301500001457</c:v>
                </c:pt>
                <c:pt idx="1015">
                  <c:v>10.159300500003155</c:v>
                </c:pt>
                <c:pt idx="1016">
                  <c:v>10.169300500012469</c:v>
                </c:pt>
                <c:pt idx="1017">
                  <c:v>10.179299500014167</c:v>
                </c:pt>
                <c:pt idx="1018">
                  <c:v>10.189298500015866</c:v>
                </c:pt>
                <c:pt idx="1019">
                  <c:v>10.199297500017565</c:v>
                </c:pt>
                <c:pt idx="1020">
                  <c:v>10.209297499997774</c:v>
                </c:pt>
                <c:pt idx="1021">
                  <c:v>10.219296499999473</c:v>
                </c:pt>
                <c:pt idx="1022">
                  <c:v>10.229295500001172</c:v>
                </c:pt>
                <c:pt idx="1023">
                  <c:v>10.239295500010485</c:v>
                </c:pt>
                <c:pt idx="1024">
                  <c:v>10.249294500012184</c:v>
                </c:pt>
                <c:pt idx="1025">
                  <c:v>10.259293500013882</c:v>
                </c:pt>
                <c:pt idx="1026">
                  <c:v>10.269293500023196</c:v>
                </c:pt>
                <c:pt idx="1027">
                  <c:v>10.279292500024894</c:v>
                </c:pt>
                <c:pt idx="1028">
                  <c:v>10.289291499997489</c:v>
                </c:pt>
                <c:pt idx="1029">
                  <c:v>10.299291500006802</c:v>
                </c:pt>
                <c:pt idx="1030">
                  <c:v>10.309290500008501</c:v>
                </c:pt>
                <c:pt idx="1031">
                  <c:v>10.3192895000102</c:v>
                </c:pt>
                <c:pt idx="1032">
                  <c:v>10.329289500019513</c:v>
                </c:pt>
                <c:pt idx="1033">
                  <c:v>10.339288500021212</c:v>
                </c:pt>
                <c:pt idx="1034">
                  <c:v>10.349287500022911</c:v>
                </c:pt>
                <c:pt idx="1035">
                  <c:v>10.35928750000312</c:v>
                </c:pt>
                <c:pt idx="1036">
                  <c:v>10.369286500004819</c:v>
                </c:pt>
                <c:pt idx="1037">
                  <c:v>10.379285500006517</c:v>
                </c:pt>
                <c:pt idx="1038">
                  <c:v>10.389285500015831</c:v>
                </c:pt>
                <c:pt idx="1039">
                  <c:v>10.399284500017529</c:v>
                </c:pt>
                <c:pt idx="1040">
                  <c:v>10.409283500019228</c:v>
                </c:pt>
                <c:pt idx="1041">
                  <c:v>10.419283499999437</c:v>
                </c:pt>
                <c:pt idx="1042">
                  <c:v>10.429282500001136</c:v>
                </c:pt>
                <c:pt idx="1043">
                  <c:v>10.439281500002835</c:v>
                </c:pt>
                <c:pt idx="1044">
                  <c:v>10.449281500012148</c:v>
                </c:pt>
                <c:pt idx="1045">
                  <c:v>10.459280500013847</c:v>
                </c:pt>
                <c:pt idx="1046">
                  <c:v>10.469279500015546</c:v>
                </c:pt>
                <c:pt idx="1047">
                  <c:v>10.479279500024859</c:v>
                </c:pt>
                <c:pt idx="1048">
                  <c:v>10.489278499997454</c:v>
                </c:pt>
                <c:pt idx="1049">
                  <c:v>10.499277499999152</c:v>
                </c:pt>
                <c:pt idx="1050">
                  <c:v>10.509277500008466</c:v>
                </c:pt>
                <c:pt idx="1051">
                  <c:v>10.519276500010164</c:v>
                </c:pt>
                <c:pt idx="1052">
                  <c:v>10.529275500011863</c:v>
                </c:pt>
                <c:pt idx="1053">
                  <c:v>10.539275500021176</c:v>
                </c:pt>
                <c:pt idx="1054">
                  <c:v>10.549274500022875</c:v>
                </c:pt>
                <c:pt idx="1055">
                  <c:v>10.559273500024574</c:v>
                </c:pt>
                <c:pt idx="1056">
                  <c:v>10.569273500004783</c:v>
                </c:pt>
                <c:pt idx="1057">
                  <c:v>10.579272500006482</c:v>
                </c:pt>
                <c:pt idx="1058">
                  <c:v>10.589271500008181</c:v>
                </c:pt>
                <c:pt idx="1059">
                  <c:v>10.599271500017494</c:v>
                </c:pt>
                <c:pt idx="1060">
                  <c:v>10.609270500019193</c:v>
                </c:pt>
                <c:pt idx="1061">
                  <c:v>10.619269500020891</c:v>
                </c:pt>
                <c:pt idx="1062">
                  <c:v>10.629269500001101</c:v>
                </c:pt>
                <c:pt idx="1063">
                  <c:v>10.6392685000028</c:v>
                </c:pt>
                <c:pt idx="1064">
                  <c:v>10.649267500004498</c:v>
                </c:pt>
                <c:pt idx="1065">
                  <c:v>10.659267500013812</c:v>
                </c:pt>
                <c:pt idx="1066">
                  <c:v>10.66926650001551</c:v>
                </c:pt>
                <c:pt idx="1067">
                  <c:v>10.679265500017209</c:v>
                </c:pt>
                <c:pt idx="1068">
                  <c:v>10.689265499997418</c:v>
                </c:pt>
                <c:pt idx="1069">
                  <c:v>10.699264499999117</c:v>
                </c:pt>
                <c:pt idx="1070">
                  <c:v>10.709263500000816</c:v>
                </c:pt>
                <c:pt idx="1071">
                  <c:v>10.719263500010129</c:v>
                </c:pt>
                <c:pt idx="1072">
                  <c:v>10.729262500011828</c:v>
                </c:pt>
                <c:pt idx="1073">
                  <c:v>10.739261500013527</c:v>
                </c:pt>
                <c:pt idx="1074">
                  <c:v>10.74926150002284</c:v>
                </c:pt>
                <c:pt idx="1075">
                  <c:v>10.759260500024538</c:v>
                </c:pt>
                <c:pt idx="1076">
                  <c:v>10.769259499997133</c:v>
                </c:pt>
                <c:pt idx="1077">
                  <c:v>10.779259500006447</c:v>
                </c:pt>
                <c:pt idx="1078">
                  <c:v>10.789258500008145</c:v>
                </c:pt>
                <c:pt idx="1079">
                  <c:v>10.799257500009844</c:v>
                </c:pt>
                <c:pt idx="1080">
                  <c:v>10.809257500019157</c:v>
                </c:pt>
                <c:pt idx="1081">
                  <c:v>10.819256500020856</c:v>
                </c:pt>
                <c:pt idx="1082">
                  <c:v>10.829255500022555</c:v>
                </c:pt>
                <c:pt idx="1083">
                  <c:v>10.839255500002764</c:v>
                </c:pt>
                <c:pt idx="1084">
                  <c:v>10.849254500004463</c:v>
                </c:pt>
                <c:pt idx="1085">
                  <c:v>10.859253500006162</c:v>
                </c:pt>
                <c:pt idx="1086">
                  <c:v>10.86925250000786</c:v>
                </c:pt>
                <c:pt idx="1087">
                  <c:v>10.879252500017174</c:v>
                </c:pt>
                <c:pt idx="1088">
                  <c:v>10.889251500018872</c:v>
                </c:pt>
                <c:pt idx="1089">
                  <c:v>10.899250500020571</c:v>
                </c:pt>
                <c:pt idx="1090">
                  <c:v>10.90925050000078</c:v>
                </c:pt>
                <c:pt idx="1091">
                  <c:v>10.919249500002479</c:v>
                </c:pt>
                <c:pt idx="1092">
                  <c:v>10.929248500004178</c:v>
                </c:pt>
                <c:pt idx="1093">
                  <c:v>10.939248500013491</c:v>
                </c:pt>
                <c:pt idx="1094">
                  <c:v>10.94924750001519</c:v>
                </c:pt>
                <c:pt idx="1095">
                  <c:v>10.959246500016889</c:v>
                </c:pt>
                <c:pt idx="1096">
                  <c:v>10.969246499997098</c:v>
                </c:pt>
                <c:pt idx="1097">
                  <c:v>10.979245499998797</c:v>
                </c:pt>
                <c:pt idx="1098">
                  <c:v>10.98924550000811</c:v>
                </c:pt>
                <c:pt idx="1099">
                  <c:v>10.999244500009809</c:v>
                </c:pt>
                <c:pt idx="1100">
                  <c:v>11.009243500011507</c:v>
                </c:pt>
                <c:pt idx="1101">
                  <c:v>11.019242500013206</c:v>
                </c:pt>
                <c:pt idx="1102">
                  <c:v>11.029242500022519</c:v>
                </c:pt>
                <c:pt idx="1103">
                  <c:v>11.039241500024218</c:v>
                </c:pt>
                <c:pt idx="1104">
                  <c:v>11.049240500025917</c:v>
                </c:pt>
                <c:pt idx="1105">
                  <c:v>11.059240500006126</c:v>
                </c:pt>
                <c:pt idx="1106">
                  <c:v>11.069239500007825</c:v>
                </c:pt>
                <c:pt idx="1107">
                  <c:v>11.079238500009524</c:v>
                </c:pt>
                <c:pt idx="1108">
                  <c:v>11.089238500018837</c:v>
                </c:pt>
                <c:pt idx="1109">
                  <c:v>11.099237500020536</c:v>
                </c:pt>
                <c:pt idx="1110">
                  <c:v>11.109236500022234</c:v>
                </c:pt>
                <c:pt idx="1111">
                  <c:v>11.119236500002444</c:v>
                </c:pt>
                <c:pt idx="1112">
                  <c:v>11.129232083330862</c:v>
                </c:pt>
                <c:pt idx="1113">
                  <c:v>11.139231083332561</c:v>
                </c:pt>
                <c:pt idx="1114">
                  <c:v>11.149231083341874</c:v>
                </c:pt>
                <c:pt idx="1115">
                  <c:v>11.159230083343573</c:v>
                </c:pt>
                <c:pt idx="1116">
                  <c:v>11.169229083345272</c:v>
                </c:pt>
                <c:pt idx="1117">
                  <c:v>11.179229083354585</c:v>
                </c:pt>
                <c:pt idx="1118">
                  <c:v>11.189228083356284</c:v>
                </c:pt>
                <c:pt idx="1119">
                  <c:v>11.199227083357982</c:v>
                </c:pt>
                <c:pt idx="1120">
                  <c:v>11.209227083338192</c:v>
                </c:pt>
                <c:pt idx="1121">
                  <c:v>11.21922608333989</c:v>
                </c:pt>
                <c:pt idx="1122">
                  <c:v>11.229225083341589</c:v>
                </c:pt>
                <c:pt idx="1123">
                  <c:v>11.239225083350902</c:v>
                </c:pt>
                <c:pt idx="1124">
                  <c:v>11.249224083352601</c:v>
                </c:pt>
                <c:pt idx="1125">
                  <c:v>11.2592230833543</c:v>
                </c:pt>
                <c:pt idx="1126">
                  <c:v>11.269223083334509</c:v>
                </c:pt>
                <c:pt idx="1127">
                  <c:v>11.279222083336208</c:v>
                </c:pt>
                <c:pt idx="1128">
                  <c:v>11.289221083337907</c:v>
                </c:pt>
                <c:pt idx="1129">
                  <c:v>11.29922108334722</c:v>
                </c:pt>
                <c:pt idx="1130">
                  <c:v>11.309220083348919</c:v>
                </c:pt>
                <c:pt idx="1131">
                  <c:v>11.319219083350617</c:v>
                </c:pt>
                <c:pt idx="1132">
                  <c:v>11.329219083330827</c:v>
                </c:pt>
                <c:pt idx="1133">
                  <c:v>11.339218083332526</c:v>
                </c:pt>
                <c:pt idx="1134">
                  <c:v>11.349217083334224</c:v>
                </c:pt>
                <c:pt idx="1135">
                  <c:v>11.359217083343538</c:v>
                </c:pt>
                <c:pt idx="1136">
                  <c:v>11.369216083345236</c:v>
                </c:pt>
                <c:pt idx="1137">
                  <c:v>11.379215083346935</c:v>
                </c:pt>
                <c:pt idx="1138">
                  <c:v>11.389215083356248</c:v>
                </c:pt>
                <c:pt idx="1139">
                  <c:v>11.399214083357947</c:v>
                </c:pt>
                <c:pt idx="1140">
                  <c:v>11.409213083330542</c:v>
                </c:pt>
                <c:pt idx="1141">
                  <c:v>11.419213083339855</c:v>
                </c:pt>
                <c:pt idx="1142">
                  <c:v>11.429212083341554</c:v>
                </c:pt>
                <c:pt idx="1143">
                  <c:v>11.439211083343253</c:v>
                </c:pt>
                <c:pt idx="1144">
                  <c:v>11.449211083352566</c:v>
                </c:pt>
                <c:pt idx="1145">
                  <c:v>11.459210083354264</c:v>
                </c:pt>
                <c:pt idx="1146">
                  <c:v>11.469209083355963</c:v>
                </c:pt>
                <c:pt idx="1147">
                  <c:v>11.479209083336173</c:v>
                </c:pt>
                <c:pt idx="1148">
                  <c:v>11.489208083337871</c:v>
                </c:pt>
                <c:pt idx="1149">
                  <c:v>11.49920708333957</c:v>
                </c:pt>
                <c:pt idx="1150">
                  <c:v>11.509207083348883</c:v>
                </c:pt>
                <c:pt idx="1151">
                  <c:v>11.519206083350582</c:v>
                </c:pt>
                <c:pt idx="1152">
                  <c:v>11.529205083352281</c:v>
                </c:pt>
                <c:pt idx="1153">
                  <c:v>11.53920508333249</c:v>
                </c:pt>
                <c:pt idx="1154">
                  <c:v>11.549204083334189</c:v>
                </c:pt>
                <c:pt idx="1155">
                  <c:v>11.559203083335888</c:v>
                </c:pt>
                <c:pt idx="1156">
                  <c:v>11.569203083345201</c:v>
                </c:pt>
                <c:pt idx="1157">
                  <c:v>11.5792020833469</c:v>
                </c:pt>
                <c:pt idx="1158">
                  <c:v>11.589201083348598</c:v>
                </c:pt>
                <c:pt idx="1159">
                  <c:v>11.599201083357912</c:v>
                </c:pt>
                <c:pt idx="1160">
                  <c:v>11.609200083330506</c:v>
                </c:pt>
                <c:pt idx="1161">
                  <c:v>11.619199083332205</c:v>
                </c:pt>
                <c:pt idx="1162">
                  <c:v>11.629199083341518</c:v>
                </c:pt>
                <c:pt idx="1163">
                  <c:v>11.639198083343217</c:v>
                </c:pt>
                <c:pt idx="1164">
                  <c:v>11.649197083344916</c:v>
                </c:pt>
                <c:pt idx="1165">
                  <c:v>11.659197083354229</c:v>
                </c:pt>
                <c:pt idx="1166">
                  <c:v>11.669196083355928</c:v>
                </c:pt>
                <c:pt idx="1167">
                  <c:v>11.679195083357627</c:v>
                </c:pt>
                <c:pt idx="1168">
                  <c:v>11.689195083337836</c:v>
                </c:pt>
                <c:pt idx="1169">
                  <c:v>11.699194083339535</c:v>
                </c:pt>
                <c:pt idx="1170">
                  <c:v>11.709193083341233</c:v>
                </c:pt>
                <c:pt idx="1171">
                  <c:v>11.719193083350547</c:v>
                </c:pt>
                <c:pt idx="1172">
                  <c:v>11.729192083352245</c:v>
                </c:pt>
                <c:pt idx="1173">
                  <c:v>11.739191083353944</c:v>
                </c:pt>
                <c:pt idx="1174">
                  <c:v>11.749191083334154</c:v>
                </c:pt>
                <c:pt idx="1175">
                  <c:v>11.759190083335852</c:v>
                </c:pt>
                <c:pt idx="1176">
                  <c:v>11.769189083337551</c:v>
                </c:pt>
                <c:pt idx="1177">
                  <c:v>11.779189083346864</c:v>
                </c:pt>
                <c:pt idx="1178">
                  <c:v>11.789188083348563</c:v>
                </c:pt>
                <c:pt idx="1179">
                  <c:v>11.799187083350262</c:v>
                </c:pt>
                <c:pt idx="1180">
                  <c:v>11.809187083330471</c:v>
                </c:pt>
                <c:pt idx="1181">
                  <c:v>11.81918608333217</c:v>
                </c:pt>
                <c:pt idx="1182">
                  <c:v>11.829185083333869</c:v>
                </c:pt>
                <c:pt idx="1183">
                  <c:v>11.839185083343182</c:v>
                </c:pt>
                <c:pt idx="1184">
                  <c:v>11.84918408334488</c:v>
                </c:pt>
                <c:pt idx="1185">
                  <c:v>11.859183083346579</c:v>
                </c:pt>
                <c:pt idx="1186">
                  <c:v>11.869183083355892</c:v>
                </c:pt>
                <c:pt idx="1187">
                  <c:v>11.879182083357591</c:v>
                </c:pt>
                <c:pt idx="1188">
                  <c:v>11.88918108335929</c:v>
                </c:pt>
                <c:pt idx="1189">
                  <c:v>11.899181083339499</c:v>
                </c:pt>
                <c:pt idx="1190">
                  <c:v>11.909180083341198</c:v>
                </c:pt>
                <c:pt idx="1191">
                  <c:v>11.919179083342897</c:v>
                </c:pt>
                <c:pt idx="1192">
                  <c:v>11.92917908335221</c:v>
                </c:pt>
                <c:pt idx="1193">
                  <c:v>11.939178083353909</c:v>
                </c:pt>
                <c:pt idx="1194">
                  <c:v>11.949177083355607</c:v>
                </c:pt>
                <c:pt idx="1195">
                  <c:v>11.959177083335817</c:v>
                </c:pt>
                <c:pt idx="1196">
                  <c:v>11.969176083337516</c:v>
                </c:pt>
                <c:pt idx="1197">
                  <c:v>11.979175083339214</c:v>
                </c:pt>
                <c:pt idx="1198">
                  <c:v>11.989175083348528</c:v>
                </c:pt>
                <c:pt idx="1199">
                  <c:v>11.999174083350226</c:v>
                </c:pt>
                <c:pt idx="1200">
                  <c:v>12.009173083351925</c:v>
                </c:pt>
                <c:pt idx="1201">
                  <c:v>12.019173083332134</c:v>
                </c:pt>
                <c:pt idx="1202">
                  <c:v>12.029172083333833</c:v>
                </c:pt>
                <c:pt idx="1203">
                  <c:v>12.039171083335532</c:v>
                </c:pt>
                <c:pt idx="1204">
                  <c:v>12.049171083344845</c:v>
                </c:pt>
                <c:pt idx="1205">
                  <c:v>12.059170083346544</c:v>
                </c:pt>
                <c:pt idx="1206">
                  <c:v>12.069169083348243</c:v>
                </c:pt>
                <c:pt idx="1207">
                  <c:v>12.079169083357556</c:v>
                </c:pt>
                <c:pt idx="1208">
                  <c:v>12.089168083359255</c:v>
                </c:pt>
                <c:pt idx="1209">
                  <c:v>12.099167083331849</c:v>
                </c:pt>
                <c:pt idx="1210">
                  <c:v>12.109167083341163</c:v>
                </c:pt>
                <c:pt idx="1211">
                  <c:v>12.119166083342861</c:v>
                </c:pt>
                <c:pt idx="1212">
                  <c:v>12.129165583348367</c:v>
                </c:pt>
                <c:pt idx="1213">
                  <c:v>12.139165583357681</c:v>
                </c:pt>
                <c:pt idx="1214">
                  <c:v>12.149164583359379</c:v>
                </c:pt>
                <c:pt idx="1215">
                  <c:v>12.159163583331974</c:v>
                </c:pt>
                <c:pt idx="1216">
                  <c:v>12.169163583341287</c:v>
                </c:pt>
                <c:pt idx="1217">
                  <c:v>12.179162583342986</c:v>
                </c:pt>
                <c:pt idx="1218">
                  <c:v>12.189161583344685</c:v>
                </c:pt>
                <c:pt idx="1219">
                  <c:v>12.199161583353998</c:v>
                </c:pt>
                <c:pt idx="1220">
                  <c:v>12.209160583355697</c:v>
                </c:pt>
                <c:pt idx="1221">
                  <c:v>12.219159583357396</c:v>
                </c:pt>
                <c:pt idx="1222">
                  <c:v>12.229159583337605</c:v>
                </c:pt>
                <c:pt idx="1223">
                  <c:v>12.239158583339304</c:v>
                </c:pt>
                <c:pt idx="1224">
                  <c:v>12.249157583341002</c:v>
                </c:pt>
                <c:pt idx="1225">
                  <c:v>12.259157583350316</c:v>
                </c:pt>
                <c:pt idx="1226">
                  <c:v>12.269156583352014</c:v>
                </c:pt>
                <c:pt idx="1227">
                  <c:v>12.279155583353713</c:v>
                </c:pt>
                <c:pt idx="1228">
                  <c:v>12.289155583333923</c:v>
                </c:pt>
                <c:pt idx="1229">
                  <c:v>12.299154583335621</c:v>
                </c:pt>
                <c:pt idx="1230">
                  <c:v>12.30915358333732</c:v>
                </c:pt>
                <c:pt idx="1231">
                  <c:v>12.319153583346633</c:v>
                </c:pt>
                <c:pt idx="1232">
                  <c:v>12.329152583348332</c:v>
                </c:pt>
                <c:pt idx="1233">
                  <c:v>12.339151583350031</c:v>
                </c:pt>
                <c:pt idx="1234">
                  <c:v>12.349151583359344</c:v>
                </c:pt>
                <c:pt idx="1235">
                  <c:v>12.359150583331939</c:v>
                </c:pt>
                <c:pt idx="1236">
                  <c:v>12.369149583333638</c:v>
                </c:pt>
                <c:pt idx="1237">
                  <c:v>12.379149583342951</c:v>
                </c:pt>
                <c:pt idx="1238">
                  <c:v>12.38914858334465</c:v>
                </c:pt>
                <c:pt idx="1239">
                  <c:v>12.399147583346348</c:v>
                </c:pt>
                <c:pt idx="1240">
                  <c:v>12.409147583355661</c:v>
                </c:pt>
                <c:pt idx="1241">
                  <c:v>12.41914658335736</c:v>
                </c:pt>
                <c:pt idx="1242">
                  <c:v>12.429145583359059</c:v>
                </c:pt>
                <c:pt idx="1243">
                  <c:v>12.439145583339268</c:v>
                </c:pt>
                <c:pt idx="1244">
                  <c:v>12.449144583340967</c:v>
                </c:pt>
                <c:pt idx="1245">
                  <c:v>12.459143583342666</c:v>
                </c:pt>
                <c:pt idx="1246">
                  <c:v>12.469143583351979</c:v>
                </c:pt>
                <c:pt idx="1247">
                  <c:v>12.479142583353678</c:v>
                </c:pt>
                <c:pt idx="1248">
                  <c:v>12.489141583355376</c:v>
                </c:pt>
                <c:pt idx="1249">
                  <c:v>12.499141583335586</c:v>
                </c:pt>
                <c:pt idx="1250">
                  <c:v>12.509140583337285</c:v>
                </c:pt>
                <c:pt idx="1251">
                  <c:v>12.519139583338983</c:v>
                </c:pt>
                <c:pt idx="1252">
                  <c:v>12.529139583348297</c:v>
                </c:pt>
                <c:pt idx="1253">
                  <c:v>12.539138583349995</c:v>
                </c:pt>
                <c:pt idx="1254">
                  <c:v>12.549137583351694</c:v>
                </c:pt>
                <c:pt idx="1255">
                  <c:v>12.559137583331903</c:v>
                </c:pt>
                <c:pt idx="1256">
                  <c:v>12.569136583333602</c:v>
                </c:pt>
                <c:pt idx="1257">
                  <c:v>12.579135583335301</c:v>
                </c:pt>
                <c:pt idx="1258">
                  <c:v>12.589135583344614</c:v>
                </c:pt>
                <c:pt idx="1259">
                  <c:v>12.599134583346313</c:v>
                </c:pt>
                <c:pt idx="1260">
                  <c:v>12.609133583348012</c:v>
                </c:pt>
                <c:pt idx="1261">
                  <c:v>12.619133583357325</c:v>
                </c:pt>
                <c:pt idx="1262">
                  <c:v>12.629132583359024</c:v>
                </c:pt>
                <c:pt idx="1263">
                  <c:v>12.639131583331618</c:v>
                </c:pt>
                <c:pt idx="1264">
                  <c:v>12.649131583340932</c:v>
                </c:pt>
                <c:pt idx="1265">
                  <c:v>12.65913058334263</c:v>
                </c:pt>
                <c:pt idx="1266">
                  <c:v>12.669129583344329</c:v>
                </c:pt>
                <c:pt idx="1267">
                  <c:v>12.679129583353642</c:v>
                </c:pt>
                <c:pt idx="1268">
                  <c:v>12.689128583355341</c:v>
                </c:pt>
                <c:pt idx="1269">
                  <c:v>12.69912758335704</c:v>
                </c:pt>
                <c:pt idx="1270">
                  <c:v>12.709127583337249</c:v>
                </c:pt>
                <c:pt idx="1271">
                  <c:v>12.719126583338948</c:v>
                </c:pt>
                <c:pt idx="1272">
                  <c:v>12.729125583340647</c:v>
                </c:pt>
                <c:pt idx="1273">
                  <c:v>12.73912558334996</c:v>
                </c:pt>
                <c:pt idx="1274">
                  <c:v>12.749124583351659</c:v>
                </c:pt>
                <c:pt idx="1275">
                  <c:v>12.759123583353357</c:v>
                </c:pt>
                <c:pt idx="1276">
                  <c:v>12.769123583333567</c:v>
                </c:pt>
                <c:pt idx="1277">
                  <c:v>12.779122583335266</c:v>
                </c:pt>
                <c:pt idx="1278">
                  <c:v>12.789121583336964</c:v>
                </c:pt>
                <c:pt idx="1279">
                  <c:v>12.799121583346277</c:v>
                </c:pt>
                <c:pt idx="1280">
                  <c:v>12.809120583347976</c:v>
                </c:pt>
                <c:pt idx="1281">
                  <c:v>12.819120583357289</c:v>
                </c:pt>
                <c:pt idx="1282">
                  <c:v>12.829119583358988</c:v>
                </c:pt>
                <c:pt idx="1283">
                  <c:v>12.839118583331583</c:v>
                </c:pt>
                <c:pt idx="1284">
                  <c:v>12.849118583340896</c:v>
                </c:pt>
                <c:pt idx="1285">
                  <c:v>12.859117583342595</c:v>
                </c:pt>
                <c:pt idx="1286">
                  <c:v>12.869116583344294</c:v>
                </c:pt>
                <c:pt idx="1287">
                  <c:v>12.879116583353607</c:v>
                </c:pt>
                <c:pt idx="1288">
                  <c:v>12.889115583355306</c:v>
                </c:pt>
                <c:pt idx="1289">
                  <c:v>12.899114583357004</c:v>
                </c:pt>
                <c:pt idx="1290">
                  <c:v>12.909114583337214</c:v>
                </c:pt>
                <c:pt idx="1291">
                  <c:v>12.919113583338913</c:v>
                </c:pt>
                <c:pt idx="1292">
                  <c:v>12.929112583340611</c:v>
                </c:pt>
                <c:pt idx="1293">
                  <c:v>12.939112583349925</c:v>
                </c:pt>
                <c:pt idx="1294">
                  <c:v>12.949111583351623</c:v>
                </c:pt>
                <c:pt idx="1295">
                  <c:v>12.959110583353322</c:v>
                </c:pt>
                <c:pt idx="1296">
                  <c:v>12.969110583333531</c:v>
                </c:pt>
                <c:pt idx="1297">
                  <c:v>12.97910958333523</c:v>
                </c:pt>
                <c:pt idx="1298">
                  <c:v>12.989108583336929</c:v>
                </c:pt>
                <c:pt idx="1299">
                  <c:v>12.999108583346242</c:v>
                </c:pt>
                <c:pt idx="1300">
                  <c:v>13.009107583347941</c:v>
                </c:pt>
                <c:pt idx="1301">
                  <c:v>13.01910658334964</c:v>
                </c:pt>
                <c:pt idx="1302">
                  <c:v>13.029106583358953</c:v>
                </c:pt>
                <c:pt idx="1303">
                  <c:v>13.039105583331548</c:v>
                </c:pt>
                <c:pt idx="1304">
                  <c:v>13.049104583333246</c:v>
                </c:pt>
                <c:pt idx="1305">
                  <c:v>13.05910458334256</c:v>
                </c:pt>
                <c:pt idx="1306">
                  <c:v>13.069103583344258</c:v>
                </c:pt>
                <c:pt idx="1307">
                  <c:v>13.079102583345957</c:v>
                </c:pt>
                <c:pt idx="1308">
                  <c:v>13.08910258335527</c:v>
                </c:pt>
                <c:pt idx="1309">
                  <c:v>13.099101583356969</c:v>
                </c:pt>
                <c:pt idx="1310">
                  <c:v>13.109100583358668</c:v>
                </c:pt>
                <c:pt idx="1311">
                  <c:v>13.119100583338877</c:v>
                </c:pt>
                <c:pt idx="1312">
                  <c:v>13.129099000012502</c:v>
                </c:pt>
                <c:pt idx="1313">
                  <c:v>13.139098000014201</c:v>
                </c:pt>
                <c:pt idx="1314">
                  <c:v>13.149098000023514</c:v>
                </c:pt>
                <c:pt idx="1315">
                  <c:v>13.159097000025213</c:v>
                </c:pt>
                <c:pt idx="1316">
                  <c:v>13.169095999997808</c:v>
                </c:pt>
                <c:pt idx="1317">
                  <c:v>13.179096000007121</c:v>
                </c:pt>
                <c:pt idx="1318">
                  <c:v>13.18909500000882</c:v>
                </c:pt>
                <c:pt idx="1319">
                  <c:v>13.199094000010518</c:v>
                </c:pt>
                <c:pt idx="1320">
                  <c:v>13.209094000019832</c:v>
                </c:pt>
                <c:pt idx="1321">
                  <c:v>13.21909300002153</c:v>
                </c:pt>
                <c:pt idx="1322">
                  <c:v>13.229092000023229</c:v>
                </c:pt>
                <c:pt idx="1323">
                  <c:v>13.239092000003438</c:v>
                </c:pt>
                <c:pt idx="1324">
                  <c:v>13.249091000005137</c:v>
                </c:pt>
                <c:pt idx="1325">
                  <c:v>13.259090000006836</c:v>
                </c:pt>
                <c:pt idx="1326">
                  <c:v>13.269090000016149</c:v>
                </c:pt>
                <c:pt idx="1327">
                  <c:v>13.279089000017848</c:v>
                </c:pt>
                <c:pt idx="1328">
                  <c:v>13.289088000019547</c:v>
                </c:pt>
                <c:pt idx="1329">
                  <c:v>13.299087999999756</c:v>
                </c:pt>
                <c:pt idx="1330">
                  <c:v>13.309087000001455</c:v>
                </c:pt>
                <c:pt idx="1331">
                  <c:v>13.319086000003153</c:v>
                </c:pt>
                <c:pt idx="1332">
                  <c:v>13.329086000012467</c:v>
                </c:pt>
                <c:pt idx="1333">
                  <c:v>13.339085000014165</c:v>
                </c:pt>
                <c:pt idx="1334">
                  <c:v>13.349085000023479</c:v>
                </c:pt>
                <c:pt idx="1335">
                  <c:v>13.359084000025177</c:v>
                </c:pt>
                <c:pt idx="1336">
                  <c:v>13.369082999997772</c:v>
                </c:pt>
                <c:pt idx="1337">
                  <c:v>13.379083000007086</c:v>
                </c:pt>
                <c:pt idx="1338">
                  <c:v>13.389082000008784</c:v>
                </c:pt>
                <c:pt idx="1339">
                  <c:v>13.399081000010483</c:v>
                </c:pt>
                <c:pt idx="1340">
                  <c:v>13.409080000012182</c:v>
                </c:pt>
                <c:pt idx="1341">
                  <c:v>13.419080000021495</c:v>
                </c:pt>
                <c:pt idx="1342">
                  <c:v>13.429079000023194</c:v>
                </c:pt>
                <c:pt idx="1343">
                  <c:v>13.439079000003403</c:v>
                </c:pt>
                <c:pt idx="1344">
                  <c:v>13.449078000005102</c:v>
                </c:pt>
                <c:pt idx="1345">
                  <c:v>13.459077000006801</c:v>
                </c:pt>
                <c:pt idx="1346">
                  <c:v>13.469077000016114</c:v>
                </c:pt>
                <c:pt idx="1347">
                  <c:v>13.479076000017812</c:v>
                </c:pt>
                <c:pt idx="1348">
                  <c:v>13.489075000019511</c:v>
                </c:pt>
                <c:pt idx="1349">
                  <c:v>13.499074999999721</c:v>
                </c:pt>
                <c:pt idx="1350">
                  <c:v>13.509074000001419</c:v>
                </c:pt>
                <c:pt idx="1351">
                  <c:v>13.519073000003118</c:v>
                </c:pt>
                <c:pt idx="1352">
                  <c:v>13.529073000012431</c:v>
                </c:pt>
                <c:pt idx="1353">
                  <c:v>13.53907200001413</c:v>
                </c:pt>
                <c:pt idx="1354">
                  <c:v>13.549071000015829</c:v>
                </c:pt>
                <c:pt idx="1355">
                  <c:v>13.559071000025142</c:v>
                </c:pt>
                <c:pt idx="1356">
                  <c:v>13.569069999997737</c:v>
                </c:pt>
                <c:pt idx="1357">
                  <c:v>13.579068999999436</c:v>
                </c:pt>
                <c:pt idx="1358">
                  <c:v>13.589069000008749</c:v>
                </c:pt>
                <c:pt idx="1359">
                  <c:v>13.599068000010448</c:v>
                </c:pt>
                <c:pt idx="1360">
                  <c:v>13.609067000012146</c:v>
                </c:pt>
                <c:pt idx="1361">
                  <c:v>13.61906700002146</c:v>
                </c:pt>
                <c:pt idx="1362">
                  <c:v>13.629066000023158</c:v>
                </c:pt>
                <c:pt idx="1363">
                  <c:v>13.639065000024857</c:v>
                </c:pt>
                <c:pt idx="1364">
                  <c:v>13.649065000005066</c:v>
                </c:pt>
                <c:pt idx="1365">
                  <c:v>13.659064000006765</c:v>
                </c:pt>
                <c:pt idx="1366">
                  <c:v>13.669063000008464</c:v>
                </c:pt>
                <c:pt idx="1367">
                  <c:v>13.679063000017777</c:v>
                </c:pt>
                <c:pt idx="1368">
                  <c:v>13.689062000019476</c:v>
                </c:pt>
                <c:pt idx="1369">
                  <c:v>13.699061000021175</c:v>
                </c:pt>
                <c:pt idx="1370">
                  <c:v>13.709061000001384</c:v>
                </c:pt>
                <c:pt idx="1371">
                  <c:v>13.719060000003083</c:v>
                </c:pt>
                <c:pt idx="1372">
                  <c:v>13.729059000004781</c:v>
                </c:pt>
                <c:pt idx="1373">
                  <c:v>13.739059000014095</c:v>
                </c:pt>
                <c:pt idx="1374">
                  <c:v>13.749058000015793</c:v>
                </c:pt>
                <c:pt idx="1375">
                  <c:v>13.759057000017492</c:v>
                </c:pt>
                <c:pt idx="1376">
                  <c:v>13.769056999997701</c:v>
                </c:pt>
                <c:pt idx="1377">
                  <c:v>13.7790559999994</c:v>
                </c:pt>
                <c:pt idx="1378">
                  <c:v>13.789055000001099</c:v>
                </c:pt>
                <c:pt idx="1379">
                  <c:v>13.799055000010412</c:v>
                </c:pt>
                <c:pt idx="1380">
                  <c:v>13.809054000012111</c:v>
                </c:pt>
                <c:pt idx="1381">
                  <c:v>13.819054000021424</c:v>
                </c:pt>
                <c:pt idx="1382">
                  <c:v>13.829053000023123</c:v>
                </c:pt>
                <c:pt idx="1383">
                  <c:v>13.839052000024822</c:v>
                </c:pt>
                <c:pt idx="1384">
                  <c:v>13.849052000005031</c:v>
                </c:pt>
                <c:pt idx="1385">
                  <c:v>13.85905100000673</c:v>
                </c:pt>
                <c:pt idx="1386">
                  <c:v>13.869050000008428</c:v>
                </c:pt>
                <c:pt idx="1387">
                  <c:v>13.879050000017742</c:v>
                </c:pt>
                <c:pt idx="1388">
                  <c:v>13.88904900001944</c:v>
                </c:pt>
                <c:pt idx="1389">
                  <c:v>13.899048000021139</c:v>
                </c:pt>
                <c:pt idx="1390">
                  <c:v>13.909048000001349</c:v>
                </c:pt>
                <c:pt idx="1391">
                  <c:v>13.919047000003047</c:v>
                </c:pt>
                <c:pt idx="1392">
                  <c:v>13.929046000004746</c:v>
                </c:pt>
                <c:pt idx="1393">
                  <c:v>13.939046000014059</c:v>
                </c:pt>
                <c:pt idx="1394">
                  <c:v>13.949045000015758</c:v>
                </c:pt>
                <c:pt idx="1395">
                  <c:v>13.959044000017457</c:v>
                </c:pt>
                <c:pt idx="1396">
                  <c:v>13.969043999997666</c:v>
                </c:pt>
                <c:pt idx="1397">
                  <c:v>13.979042999999365</c:v>
                </c:pt>
                <c:pt idx="1398">
                  <c:v>13.989042000001064</c:v>
                </c:pt>
                <c:pt idx="1399">
                  <c:v>13.999042000010377</c:v>
                </c:pt>
                <c:pt idx="1400">
                  <c:v>14.009041000012076</c:v>
                </c:pt>
                <c:pt idx="1401">
                  <c:v>14.019040000013774</c:v>
                </c:pt>
                <c:pt idx="1402">
                  <c:v>14.029040000023087</c:v>
                </c:pt>
                <c:pt idx="1403">
                  <c:v>14.039039000024786</c:v>
                </c:pt>
                <c:pt idx="1404">
                  <c:v>14.049037999997381</c:v>
                </c:pt>
                <c:pt idx="1405">
                  <c:v>14.059038000006694</c:v>
                </c:pt>
                <c:pt idx="1406">
                  <c:v>14.069037000008393</c:v>
                </c:pt>
                <c:pt idx="1407">
                  <c:v>14.079036000010092</c:v>
                </c:pt>
                <c:pt idx="1408">
                  <c:v>14.089036000019405</c:v>
                </c:pt>
                <c:pt idx="1409">
                  <c:v>14.099035000021104</c:v>
                </c:pt>
                <c:pt idx="1410">
                  <c:v>14.109034000022803</c:v>
                </c:pt>
                <c:pt idx="1411">
                  <c:v>14.119034000003012</c:v>
                </c:pt>
                <c:pt idx="1412">
                  <c:v>14.129033833334688</c:v>
                </c:pt>
                <c:pt idx="1413">
                  <c:v>14.139032833336387</c:v>
                </c:pt>
                <c:pt idx="1414">
                  <c:v>14.1490328333457</c:v>
                </c:pt>
                <c:pt idx="1415">
                  <c:v>14.159031833347399</c:v>
                </c:pt>
                <c:pt idx="1416">
                  <c:v>14.169031833356712</c:v>
                </c:pt>
                <c:pt idx="1417">
                  <c:v>14.179030833358411</c:v>
                </c:pt>
                <c:pt idx="1418">
                  <c:v>14.189029833331006</c:v>
                </c:pt>
                <c:pt idx="1419">
                  <c:v>14.199028833332704</c:v>
                </c:pt>
                <c:pt idx="1420">
                  <c:v>14.209028833342018</c:v>
                </c:pt>
                <c:pt idx="1421">
                  <c:v>14.219027833343716</c:v>
                </c:pt>
                <c:pt idx="1422">
                  <c:v>14.22902783335303</c:v>
                </c:pt>
                <c:pt idx="1423">
                  <c:v>14.239026833354728</c:v>
                </c:pt>
                <c:pt idx="1424">
                  <c:v>14.249025833356427</c:v>
                </c:pt>
                <c:pt idx="1425">
                  <c:v>14.259025833336636</c:v>
                </c:pt>
                <c:pt idx="1426">
                  <c:v>14.269024833338335</c:v>
                </c:pt>
                <c:pt idx="1427">
                  <c:v>14.279023833340034</c:v>
                </c:pt>
                <c:pt idx="1428">
                  <c:v>14.289023833349347</c:v>
                </c:pt>
                <c:pt idx="1429">
                  <c:v>14.299022833351046</c:v>
                </c:pt>
                <c:pt idx="1430">
                  <c:v>14.309021833352745</c:v>
                </c:pt>
                <c:pt idx="1431">
                  <c:v>14.319021833332954</c:v>
                </c:pt>
                <c:pt idx="1432">
                  <c:v>14.329020833334653</c:v>
                </c:pt>
                <c:pt idx="1433">
                  <c:v>14.339019833336351</c:v>
                </c:pt>
                <c:pt idx="1434">
                  <c:v>14.349019833345665</c:v>
                </c:pt>
                <c:pt idx="1435">
                  <c:v>14.359018833347363</c:v>
                </c:pt>
                <c:pt idx="1436">
                  <c:v>14.369017833349062</c:v>
                </c:pt>
                <c:pt idx="1437">
                  <c:v>14.379017833358375</c:v>
                </c:pt>
                <c:pt idx="1438">
                  <c:v>14.38901683333097</c:v>
                </c:pt>
                <c:pt idx="1439">
                  <c:v>14.399015833332669</c:v>
                </c:pt>
                <c:pt idx="1440">
                  <c:v>14.409015833341982</c:v>
                </c:pt>
                <c:pt idx="1441">
                  <c:v>14.419014833343681</c:v>
                </c:pt>
                <c:pt idx="1442">
                  <c:v>14.42901383334538</c:v>
                </c:pt>
                <c:pt idx="1443">
                  <c:v>14.439013833354693</c:v>
                </c:pt>
                <c:pt idx="1444">
                  <c:v>14.449012833356392</c:v>
                </c:pt>
                <c:pt idx="1445">
                  <c:v>14.45901183335809</c:v>
                </c:pt>
                <c:pt idx="1446">
                  <c:v>14.4690118333383</c:v>
                </c:pt>
                <c:pt idx="1447">
                  <c:v>14.479010833339998</c:v>
                </c:pt>
                <c:pt idx="1448">
                  <c:v>14.489010833349312</c:v>
                </c:pt>
                <c:pt idx="1449">
                  <c:v>14.49900983335101</c:v>
                </c:pt>
                <c:pt idx="1450">
                  <c:v>14.509008833352709</c:v>
                </c:pt>
                <c:pt idx="1451">
                  <c:v>14.519008833332919</c:v>
                </c:pt>
                <c:pt idx="1452">
                  <c:v>14.529007833334617</c:v>
                </c:pt>
                <c:pt idx="1453">
                  <c:v>14.539006833336316</c:v>
                </c:pt>
                <c:pt idx="1454">
                  <c:v>14.549006833345629</c:v>
                </c:pt>
                <c:pt idx="1455">
                  <c:v>14.559005833347328</c:v>
                </c:pt>
                <c:pt idx="1456">
                  <c:v>14.569004833349027</c:v>
                </c:pt>
                <c:pt idx="1457">
                  <c:v>14.57900483335834</c:v>
                </c:pt>
                <c:pt idx="1458">
                  <c:v>14.589003833330935</c:v>
                </c:pt>
                <c:pt idx="1459">
                  <c:v>14.599002833332634</c:v>
                </c:pt>
                <c:pt idx="1460">
                  <c:v>14.609002833341947</c:v>
                </c:pt>
                <c:pt idx="1461">
                  <c:v>14.619001833343646</c:v>
                </c:pt>
                <c:pt idx="1462">
                  <c:v>14.629000833345344</c:v>
                </c:pt>
                <c:pt idx="1463">
                  <c:v>14.639000833354658</c:v>
                </c:pt>
                <c:pt idx="1464">
                  <c:v>14.648999833356356</c:v>
                </c:pt>
                <c:pt idx="1465">
                  <c:v>14.658998833358055</c:v>
                </c:pt>
                <c:pt idx="1466">
                  <c:v>14.668998833338264</c:v>
                </c:pt>
                <c:pt idx="1467">
                  <c:v>14.678997833339963</c:v>
                </c:pt>
                <c:pt idx="1468">
                  <c:v>14.688996833341662</c:v>
                </c:pt>
                <c:pt idx="1469">
                  <c:v>14.698996833350975</c:v>
                </c:pt>
                <c:pt idx="1470">
                  <c:v>14.708995833352674</c:v>
                </c:pt>
                <c:pt idx="1471">
                  <c:v>14.718994833354373</c:v>
                </c:pt>
                <c:pt idx="1472">
                  <c:v>14.728994833334582</c:v>
                </c:pt>
                <c:pt idx="1473">
                  <c:v>14.738993833336281</c:v>
                </c:pt>
                <c:pt idx="1474">
                  <c:v>14.748992833337979</c:v>
                </c:pt>
                <c:pt idx="1475">
                  <c:v>14.758992833347293</c:v>
                </c:pt>
                <c:pt idx="1476">
                  <c:v>14.768991833348991</c:v>
                </c:pt>
                <c:pt idx="1477">
                  <c:v>14.778991833358305</c:v>
                </c:pt>
                <c:pt idx="1478">
                  <c:v>14.788990833330899</c:v>
                </c:pt>
                <c:pt idx="1479">
                  <c:v>14.798989833332598</c:v>
                </c:pt>
                <c:pt idx="1480">
                  <c:v>14.808989833341911</c:v>
                </c:pt>
                <c:pt idx="1481">
                  <c:v>14.81898883334361</c:v>
                </c:pt>
                <c:pt idx="1482">
                  <c:v>14.828987833345309</c:v>
                </c:pt>
                <c:pt idx="1483">
                  <c:v>14.838987833354622</c:v>
                </c:pt>
                <c:pt idx="1484">
                  <c:v>14.848986833356321</c:v>
                </c:pt>
                <c:pt idx="1485">
                  <c:v>14.85898583335802</c:v>
                </c:pt>
                <c:pt idx="1486">
                  <c:v>14.868985833338229</c:v>
                </c:pt>
                <c:pt idx="1487">
                  <c:v>14.878984833339928</c:v>
                </c:pt>
                <c:pt idx="1488">
                  <c:v>14.888983833341626</c:v>
                </c:pt>
                <c:pt idx="1489">
                  <c:v>14.89898383335094</c:v>
                </c:pt>
                <c:pt idx="1490">
                  <c:v>14.908982833352638</c:v>
                </c:pt>
                <c:pt idx="1491">
                  <c:v>14.918981833354337</c:v>
                </c:pt>
                <c:pt idx="1492">
                  <c:v>14.928981833334547</c:v>
                </c:pt>
                <c:pt idx="1493">
                  <c:v>14.938980833336245</c:v>
                </c:pt>
                <c:pt idx="1494">
                  <c:v>14.948979833337944</c:v>
                </c:pt>
                <c:pt idx="1495">
                  <c:v>14.958979833347257</c:v>
                </c:pt>
                <c:pt idx="1496">
                  <c:v>14.968978833348956</c:v>
                </c:pt>
                <c:pt idx="1497">
                  <c:v>14.978977833350655</c:v>
                </c:pt>
                <c:pt idx="1498">
                  <c:v>14.988977833330864</c:v>
                </c:pt>
                <c:pt idx="1499">
                  <c:v>14.998976833332563</c:v>
                </c:pt>
              </c:numCache>
            </c:numRef>
          </c:xVal>
          <c:yVal>
            <c:numRef>
              <c:f>Gyroscope!$F$2:$F$1501</c:f>
              <c:numCache>
                <c:formatCode>General</c:formatCode>
                <c:ptCount val="1500"/>
                <c:pt idx="0">
                  <c:v>0</c:v>
                </c:pt>
                <c:pt idx="1">
                  <c:v>4.2569101534937863E-4</c:v>
                </c:pt>
                <c:pt idx="2">
                  <c:v>8.6558056050715752E-4</c:v>
                </c:pt>
                <c:pt idx="3">
                  <c:v>1.3073602406890004E-3</c:v>
                </c:pt>
                <c:pt idx="4">
                  <c:v>1.7241024317957727E-3</c:v>
                </c:pt>
                <c:pt idx="5">
                  <c:v>2.167021674781818E-3</c:v>
                </c:pt>
                <c:pt idx="6">
                  <c:v>2.5810059068159035E-3</c:v>
                </c:pt>
                <c:pt idx="7">
                  <c:v>3.0386362509773231E-3</c:v>
                </c:pt>
                <c:pt idx="8">
                  <c:v>3.5129198243649962E-3</c:v>
                </c:pt>
                <c:pt idx="9">
                  <c:v>4.052706262985149E-3</c:v>
                </c:pt>
                <c:pt idx="10">
                  <c:v>4.6289077957188778E-3</c:v>
                </c:pt>
                <c:pt idx="11">
                  <c:v>5.2090048560292585E-3</c:v>
                </c:pt>
                <c:pt idx="12">
                  <c:v>5.8115225603167188E-3</c:v>
                </c:pt>
                <c:pt idx="13">
                  <c:v>6.3952019772213859E-3</c:v>
                </c:pt>
                <c:pt idx="14">
                  <c:v>7.0026898351289195E-3</c:v>
                </c:pt>
                <c:pt idx="15">
                  <c:v>7.5897819844453424E-3</c:v>
                </c:pt>
                <c:pt idx="16">
                  <c:v>8.1052635208617094E-3</c:v>
                </c:pt>
                <c:pt idx="17">
                  <c:v>8.6054968828912504E-3</c:v>
                </c:pt>
                <c:pt idx="18">
                  <c:v>9.141916705595398E-3</c:v>
                </c:pt>
                <c:pt idx="19">
                  <c:v>9.7294846386585913E-3</c:v>
                </c:pt>
                <c:pt idx="20">
                  <c:v>1.0367927200631909E-2</c:v>
                </c:pt>
                <c:pt idx="21">
                  <c:v>1.1132974572731897E-2</c:v>
                </c:pt>
                <c:pt idx="22">
                  <c:v>1.1951040864396838E-2</c:v>
                </c:pt>
                <c:pt idx="23">
                  <c:v>1.2794192838279348E-2</c:v>
                </c:pt>
                <c:pt idx="24">
                  <c:v>1.3648270666466657E-2</c:v>
                </c:pt>
                <c:pt idx="25">
                  <c:v>1.4468599260484737E-2</c:v>
                </c:pt>
                <c:pt idx="26">
                  <c:v>1.5185568152852328E-2</c:v>
                </c:pt>
                <c:pt idx="27">
                  <c:v>1.5870448221688069E-2</c:v>
                </c:pt>
                <c:pt idx="28">
                  <c:v>1.6605834385369243E-2</c:v>
                </c:pt>
                <c:pt idx="29">
                  <c:v>1.74197934337042E-2</c:v>
                </c:pt>
                <c:pt idx="30">
                  <c:v>1.840103809210264E-2</c:v>
                </c:pt>
                <c:pt idx="31">
                  <c:v>1.9493917195099526E-2</c:v>
                </c:pt>
                <c:pt idx="32">
                  <c:v>2.0676278590367633E-2</c:v>
                </c:pt>
                <c:pt idx="33">
                  <c:v>2.1870355737853155E-2</c:v>
                </c:pt>
                <c:pt idx="34">
                  <c:v>2.3089501432934503E-2</c:v>
                </c:pt>
                <c:pt idx="35">
                  <c:v>2.4299176280646723E-2</c:v>
                </c:pt>
                <c:pt idx="36">
                  <c:v>2.5478077666146869E-2</c:v>
                </c:pt>
                <c:pt idx="37">
                  <c:v>2.6666956988877687E-2</c:v>
                </c:pt>
                <c:pt idx="38">
                  <c:v>2.7947455879048129E-2</c:v>
                </c:pt>
                <c:pt idx="39">
                  <c:v>2.9331446227722477E-2</c:v>
                </c:pt>
                <c:pt idx="40">
                  <c:v>3.075708698579363E-2</c:v>
                </c:pt>
                <c:pt idx="41">
                  <c:v>3.2275604396553449E-2</c:v>
                </c:pt>
                <c:pt idx="42">
                  <c:v>3.3775466468437119E-2</c:v>
                </c:pt>
                <c:pt idx="43">
                  <c:v>3.5204654242205639E-2</c:v>
                </c:pt>
                <c:pt idx="44">
                  <c:v>3.6567085827659586E-2</c:v>
                </c:pt>
                <c:pt idx="45">
                  <c:v>3.7943915859258652E-2</c:v>
                </c:pt>
                <c:pt idx="46">
                  <c:v>3.9363552765774121E-2</c:v>
                </c:pt>
                <c:pt idx="47">
                  <c:v>4.0815693780835202E-2</c:v>
                </c:pt>
                <c:pt idx="48">
                  <c:v>4.2304649350191521E-2</c:v>
                </c:pt>
                <c:pt idx="49">
                  <c:v>4.3822666102768179E-2</c:v>
                </c:pt>
                <c:pt idx="50">
                  <c:v>4.5382407625479439E-2</c:v>
                </c:pt>
                <c:pt idx="51">
                  <c:v>4.7032809623802886E-2</c:v>
                </c:pt>
                <c:pt idx="52">
                  <c:v>4.8743667186531198E-2</c:v>
                </c:pt>
                <c:pt idx="53">
                  <c:v>5.0462085935318257E-2</c:v>
                </c:pt>
                <c:pt idx="54">
                  <c:v>5.2196829458748754E-2</c:v>
                </c:pt>
                <c:pt idx="55">
                  <c:v>5.3910826382173677E-2</c:v>
                </c:pt>
                <c:pt idx="56">
                  <c:v>5.5677626812074367E-2</c:v>
                </c:pt>
                <c:pt idx="57">
                  <c:v>5.7517231687623648E-2</c:v>
                </c:pt>
                <c:pt idx="58">
                  <c:v>5.9356695463287798E-2</c:v>
                </c:pt>
                <c:pt idx="59">
                  <c:v>6.121082543218638E-2</c:v>
                </c:pt>
                <c:pt idx="60">
                  <c:v>6.3073497852277075E-2</c:v>
                </c:pt>
                <c:pt idx="61">
                  <c:v>6.4904698121363402E-2</c:v>
                </c:pt>
                <c:pt idx="62">
                  <c:v>6.6677162993071082E-2</c:v>
                </c:pt>
                <c:pt idx="63">
                  <c:v>6.8453467681585625E-2</c:v>
                </c:pt>
                <c:pt idx="64">
                  <c:v>7.0205753779752605E-2</c:v>
                </c:pt>
                <c:pt idx="65">
                  <c:v>7.1983613226371604E-2</c:v>
                </c:pt>
                <c:pt idx="66">
                  <c:v>7.3814376488105155E-2</c:v>
                </c:pt>
                <c:pt idx="67">
                  <c:v>7.5765287773415124E-2</c:v>
                </c:pt>
                <c:pt idx="68">
                  <c:v>7.794286129209109E-2</c:v>
                </c:pt>
                <c:pt idx="69">
                  <c:v>8.0247873187483623E-2</c:v>
                </c:pt>
                <c:pt idx="70">
                  <c:v>8.2548058303771113E-2</c:v>
                </c:pt>
                <c:pt idx="71">
                  <c:v>8.4769429846111952E-2</c:v>
                </c:pt>
                <c:pt idx="72">
                  <c:v>8.6908198363433067E-2</c:v>
                </c:pt>
                <c:pt idx="73">
                  <c:v>8.9029415664208481E-2</c:v>
                </c:pt>
                <c:pt idx="74">
                  <c:v>9.115450423868976E-2</c:v>
                </c:pt>
                <c:pt idx="75">
                  <c:v>9.3282606677471361E-2</c:v>
                </c:pt>
                <c:pt idx="76">
                  <c:v>9.5474999409003752E-2</c:v>
                </c:pt>
                <c:pt idx="77">
                  <c:v>9.7663134647543309E-2</c:v>
                </c:pt>
                <c:pt idx="78">
                  <c:v>9.9778998347502867E-2</c:v>
                </c:pt>
                <c:pt idx="79">
                  <c:v>0.10182381519491508</c:v>
                </c:pt>
                <c:pt idx="80">
                  <c:v>0.10379531717375171</c:v>
                </c:pt>
                <c:pt idx="81">
                  <c:v>0.10573939717071761</c:v>
                </c:pt>
                <c:pt idx="82">
                  <c:v>0.10774150694786755</c:v>
                </c:pt>
                <c:pt idx="83">
                  <c:v>0.10991126082116717</c:v>
                </c:pt>
                <c:pt idx="84">
                  <c:v>0.1122535035708938</c:v>
                </c:pt>
                <c:pt idx="85">
                  <c:v>0.11486983187577807</c:v>
                </c:pt>
                <c:pt idx="86">
                  <c:v>0.11777994414719394</c:v>
                </c:pt>
                <c:pt idx="87">
                  <c:v>0.12094372241556223</c:v>
                </c:pt>
                <c:pt idx="88">
                  <c:v>0.12432930438893014</c:v>
                </c:pt>
                <c:pt idx="89">
                  <c:v>0.12788407417312031</c:v>
                </c:pt>
                <c:pt idx="90">
                  <c:v>0.13162477784670132</c:v>
                </c:pt>
                <c:pt idx="91">
                  <c:v>0.13557309740470741</c:v>
                </c:pt>
                <c:pt idx="92">
                  <c:v>0.13968194334331316</c:v>
                </c:pt>
                <c:pt idx="93">
                  <c:v>0.1439606678817405</c:v>
                </c:pt>
                <c:pt idx="94">
                  <c:v>0.14851618688775345</c:v>
                </c:pt>
                <c:pt idx="95">
                  <c:v>0.15336888413137689</c:v>
                </c:pt>
                <c:pt idx="96">
                  <c:v>0.15855872981422395</c:v>
                </c:pt>
                <c:pt idx="97">
                  <c:v>0.16417490634154575</c:v>
                </c:pt>
                <c:pt idx="98">
                  <c:v>0.17039621922785586</c:v>
                </c:pt>
                <c:pt idx="99">
                  <c:v>0.17729545709078048</c:v>
                </c:pt>
                <c:pt idx="100">
                  <c:v>0.18495476531866711</c:v>
                </c:pt>
                <c:pt idx="101">
                  <c:v>0.19329578058143623</c:v>
                </c:pt>
                <c:pt idx="102">
                  <c:v>0.20205532565191489</c:v>
                </c:pt>
                <c:pt idx="103">
                  <c:v>0.21114338837113503</c:v>
                </c:pt>
                <c:pt idx="104">
                  <c:v>0.22044558737516012</c:v>
                </c:pt>
                <c:pt idx="105">
                  <c:v>0.22994665120770863</c:v>
                </c:pt>
                <c:pt idx="106">
                  <c:v>0.23968998834932803</c:v>
                </c:pt>
                <c:pt idx="107">
                  <c:v>0.24972102145187564</c:v>
                </c:pt>
                <c:pt idx="108">
                  <c:v>0.25989071227914606</c:v>
                </c:pt>
                <c:pt idx="109">
                  <c:v>0.27015851069094848</c:v>
                </c:pt>
                <c:pt idx="110">
                  <c:v>0.28058268532264613</c:v>
                </c:pt>
                <c:pt idx="111">
                  <c:v>0.29112754040267547</c:v>
                </c:pt>
                <c:pt idx="112">
                  <c:v>0.30190845305042657</c:v>
                </c:pt>
                <c:pt idx="113">
                  <c:v>0.31301080111101331</c:v>
                </c:pt>
                <c:pt idx="114">
                  <c:v>0.32450126295574078</c:v>
                </c:pt>
                <c:pt idx="115">
                  <c:v>0.3364445424716398</c:v>
                </c:pt>
                <c:pt idx="116">
                  <c:v>0.34899907207439296</c:v>
                </c:pt>
                <c:pt idx="117">
                  <c:v>0.36238097326039082</c:v>
                </c:pt>
                <c:pt idx="118">
                  <c:v>0.37669776678237177</c:v>
                </c:pt>
                <c:pt idx="119">
                  <c:v>0.39211350323357264</c:v>
                </c:pt>
                <c:pt idx="120">
                  <c:v>0.40849399659973595</c:v>
                </c:pt>
                <c:pt idx="121">
                  <c:v>0.42580046638037944</c:v>
                </c:pt>
                <c:pt idx="122">
                  <c:v>0.44405253634748176</c:v>
                </c:pt>
                <c:pt idx="123">
                  <c:v>0.4632462795213616</c:v>
                </c:pt>
                <c:pt idx="124">
                  <c:v>0.48342225311587855</c:v>
                </c:pt>
                <c:pt idx="125">
                  <c:v>0.50481190623764594</c:v>
                </c:pt>
                <c:pt idx="126">
                  <c:v>0.52767755684623252</c:v>
                </c:pt>
                <c:pt idx="127">
                  <c:v>0.55212087729234649</c:v>
                </c:pt>
                <c:pt idx="128">
                  <c:v>0.5777893106773111</c:v>
                </c:pt>
                <c:pt idx="129">
                  <c:v>0.60433516193265513</c:v>
                </c:pt>
                <c:pt idx="130">
                  <c:v>0.63123146409963338</c:v>
                </c:pt>
                <c:pt idx="131">
                  <c:v>0.65816339197615137</c:v>
                </c:pt>
                <c:pt idx="132">
                  <c:v>0.68461763878178361</c:v>
                </c:pt>
                <c:pt idx="133">
                  <c:v>0.71025110259061153</c:v>
                </c:pt>
                <c:pt idx="134">
                  <c:v>0.73521326534295073</c:v>
                </c:pt>
                <c:pt idx="135">
                  <c:v>0.75955872474940955</c:v>
                </c:pt>
                <c:pt idx="136">
                  <c:v>0.78253016651656138</c:v>
                </c:pt>
                <c:pt idx="137">
                  <c:v>0.80305090896408604</c:v>
                </c:pt>
                <c:pt idx="138">
                  <c:v>0.81996594650584576</c:v>
                </c:pt>
                <c:pt idx="139">
                  <c:v>0.83254792313309067</c:v>
                </c:pt>
                <c:pt idx="140">
                  <c:v>0.83988326542873182</c:v>
                </c:pt>
                <c:pt idx="141">
                  <c:v>0.84244481002700133</c:v>
                </c:pt>
                <c:pt idx="142">
                  <c:v>0.83809516812012008</c:v>
                </c:pt>
                <c:pt idx="143">
                  <c:v>0.82530998610900641</c:v>
                </c:pt>
                <c:pt idx="144">
                  <c:v>0.8060698012563563</c:v>
                </c:pt>
                <c:pt idx="145">
                  <c:v>0.78360817282312745</c:v>
                </c:pt>
                <c:pt idx="146">
                  <c:v>0.76049270484366682</c:v>
                </c:pt>
                <c:pt idx="147">
                  <c:v>0.73847193026230806</c:v>
                </c:pt>
                <c:pt idx="148">
                  <c:v>0.71777798450235697</c:v>
                </c:pt>
                <c:pt idx="149">
                  <c:v>0.69657156872750825</c:v>
                </c:pt>
                <c:pt idx="150">
                  <c:v>0.67228649304037069</c:v>
                </c:pt>
                <c:pt idx="151">
                  <c:v>0.64312891666446259</c:v>
                </c:pt>
                <c:pt idx="152">
                  <c:v>0.6082626922306007</c:v>
                </c:pt>
                <c:pt idx="153">
                  <c:v>0.56817666600155625</c:v>
                </c:pt>
                <c:pt idx="154">
                  <c:v>0.52400675570505961</c:v>
                </c:pt>
                <c:pt idx="155">
                  <c:v>0.47697507379942916</c:v>
                </c:pt>
                <c:pt idx="156">
                  <c:v>0.42791190637213705</c:v>
                </c:pt>
                <c:pt idx="157">
                  <c:v>0.37731229790368681</c:v>
                </c:pt>
                <c:pt idx="158">
                  <c:v>0.32550386727183056</c:v>
                </c:pt>
                <c:pt idx="159">
                  <c:v>0.2728258441567829</c:v>
                </c:pt>
                <c:pt idx="160">
                  <c:v>0.21969472151818936</c:v>
                </c:pt>
                <c:pt idx="161">
                  <c:v>0.1664877243205819</c:v>
                </c:pt>
                <c:pt idx="162">
                  <c:v>0.11352049516811569</c:v>
                </c:pt>
                <c:pt idx="163">
                  <c:v>6.1100579920016052E-2</c:v>
                </c:pt>
                <c:pt idx="164">
                  <c:v>9.1517061805309607E-3</c:v>
                </c:pt>
                <c:pt idx="165">
                  <c:v>-4.2778510786814272E-2</c:v>
                </c:pt>
                <c:pt idx="166">
                  <c:v>-9.5447870637109022E-2</c:v>
                </c:pt>
                <c:pt idx="167">
                  <c:v>-0.14915859837878143</c:v>
                </c:pt>
                <c:pt idx="168">
                  <c:v>-0.2037178849557385</c:v>
                </c:pt>
                <c:pt idx="169">
                  <c:v>-0.25827358130795208</c:v>
                </c:pt>
                <c:pt idx="170">
                  <c:v>-0.31151989811236447</c:v>
                </c:pt>
                <c:pt idx="171">
                  <c:v>-0.36175925749446913</c:v>
                </c:pt>
                <c:pt idx="172">
                  <c:v>-0.40745818885341778</c:v>
                </c:pt>
                <c:pt idx="173">
                  <c:v>-0.44736369898583439</c:v>
                </c:pt>
                <c:pt idx="174">
                  <c:v>-0.4805597763635524</c:v>
                </c:pt>
                <c:pt idx="175">
                  <c:v>-0.50611641930436235</c:v>
                </c:pt>
                <c:pt idx="176">
                  <c:v>-0.52328137439303291</c:v>
                </c:pt>
                <c:pt idx="177">
                  <c:v>-0.53179302374638127</c:v>
                </c:pt>
                <c:pt idx="178">
                  <c:v>-0.53172398582243741</c:v>
                </c:pt>
                <c:pt idx="179">
                  <c:v>-0.52353456160119938</c:v>
                </c:pt>
                <c:pt idx="180">
                  <c:v>-0.5086764057724642</c:v>
                </c:pt>
                <c:pt idx="181">
                  <c:v>-0.48907342037212742</c:v>
                </c:pt>
                <c:pt idx="182">
                  <c:v>-0.46572916879936721</c:v>
                </c:pt>
                <c:pt idx="183">
                  <c:v>-0.44196859896109819</c:v>
                </c:pt>
                <c:pt idx="184">
                  <c:v>-0.42378580156513723</c:v>
                </c:pt>
                <c:pt idx="185">
                  <c:v>-0.41878052347184291</c:v>
                </c:pt>
                <c:pt idx="186">
                  <c:v>-0.42936771123292178</c:v>
                </c:pt>
                <c:pt idx="187">
                  <c:v>-0.44116505950478846</c:v>
                </c:pt>
                <c:pt idx="188">
                  <c:v>-0.43907554751209815</c:v>
                </c:pt>
                <c:pt idx="189">
                  <c:v>-0.42184491228935844</c:v>
                </c:pt>
                <c:pt idx="190">
                  <c:v>-0.39337522154393639</c:v>
                </c:pt>
                <c:pt idx="191">
                  <c:v>-0.36089686047845226</c:v>
                </c:pt>
                <c:pt idx="192">
                  <c:v>-0.33555035296276881</c:v>
                </c:pt>
                <c:pt idx="193">
                  <c:v>-0.32229335869937098</c:v>
                </c:pt>
                <c:pt idx="194">
                  <c:v>-0.31423492754333693</c:v>
                </c:pt>
                <c:pt idx="195">
                  <c:v>-0.30424777754804178</c:v>
                </c:pt>
                <c:pt idx="196">
                  <c:v>-0.29031375415049382</c:v>
                </c:pt>
                <c:pt idx="197">
                  <c:v>-0.27400658385367699</c:v>
                </c:pt>
                <c:pt idx="198">
                  <c:v>-0.25717174192036513</c:v>
                </c:pt>
                <c:pt idx="199">
                  <c:v>-0.24117744564465476</c:v>
                </c:pt>
                <c:pt idx="200">
                  <c:v>-0.22640005437699035</c:v>
                </c:pt>
                <c:pt idx="201">
                  <c:v>-0.21197587099487392</c:v>
                </c:pt>
                <c:pt idx="202">
                  <c:v>-0.1967187925646095</c:v>
                </c:pt>
                <c:pt idx="203">
                  <c:v>-0.18026631352357586</c:v>
                </c:pt>
                <c:pt idx="204">
                  <c:v>-0.16307437176943596</c:v>
                </c:pt>
                <c:pt idx="205">
                  <c:v>-0.14557718619896515</c:v>
                </c:pt>
                <c:pt idx="206">
                  <c:v>-0.12802603997971007</c:v>
                </c:pt>
                <c:pt idx="207">
                  <c:v>-0.11152351716345921</c:v>
                </c:pt>
                <c:pt idx="208">
                  <c:v>-9.7265348214404496E-2</c:v>
                </c:pt>
                <c:pt idx="209">
                  <c:v>-8.5517131595778034E-2</c:v>
                </c:pt>
                <c:pt idx="210">
                  <c:v>-7.5981719960070498E-2</c:v>
                </c:pt>
                <c:pt idx="211">
                  <c:v>-6.8258260933176704E-2</c:v>
                </c:pt>
                <c:pt idx="212">
                  <c:v>-6.1953440084117448E-2</c:v>
                </c:pt>
                <c:pt idx="213">
                  <c:v>-5.6586250768244181E-2</c:v>
                </c:pt>
                <c:pt idx="214">
                  <c:v>-5.1539044495617248E-2</c:v>
                </c:pt>
                <c:pt idx="215">
                  <c:v>-4.6241375853030786E-2</c:v>
                </c:pt>
                <c:pt idx="216">
                  <c:v>-4.0282752437442421E-2</c:v>
                </c:pt>
                <c:pt idx="217">
                  <c:v>-3.3614452324419702E-2</c:v>
                </c:pt>
                <c:pt idx="218">
                  <c:v>-2.6683320835840255E-2</c:v>
                </c:pt>
                <c:pt idx="219">
                  <c:v>-1.9884333323825207E-2</c:v>
                </c:pt>
                <c:pt idx="220">
                  <c:v>-1.3530888292175788E-2</c:v>
                </c:pt>
                <c:pt idx="221">
                  <c:v>-7.5748119203725255E-3</c:v>
                </c:pt>
                <c:pt idx="222">
                  <c:v>-2.0681992303591516E-3</c:v>
                </c:pt>
                <c:pt idx="223">
                  <c:v>3.0905871941408376E-3</c:v>
                </c:pt>
                <c:pt idx="224">
                  <c:v>8.1567561031635795E-3</c:v>
                </c:pt>
                <c:pt idx="225">
                  <c:v>1.3316322078454488E-2</c:v>
                </c:pt>
                <c:pt idx="226">
                  <c:v>1.8987832408247311E-2</c:v>
                </c:pt>
                <c:pt idx="227">
                  <c:v>2.5432728641053146E-2</c:v>
                </c:pt>
                <c:pt idx="228">
                  <c:v>3.2699436643067459E-2</c:v>
                </c:pt>
                <c:pt idx="229">
                  <c:v>4.0682400890041076E-2</c:v>
                </c:pt>
                <c:pt idx="230">
                  <c:v>4.9217843748697032E-2</c:v>
                </c:pt>
                <c:pt idx="231">
                  <c:v>5.800786648771071E-2</c:v>
                </c:pt>
                <c:pt idx="232">
                  <c:v>6.6997563366419502E-2</c:v>
                </c:pt>
                <c:pt idx="233">
                  <c:v>7.6219606311940705E-2</c:v>
                </c:pt>
                <c:pt idx="234">
                  <c:v>8.5750387725863339E-2</c:v>
                </c:pt>
                <c:pt idx="235">
                  <c:v>9.5824715890053438E-2</c:v>
                </c:pt>
                <c:pt idx="236">
                  <c:v>0.10657236357287721</c:v>
                </c:pt>
                <c:pt idx="237">
                  <c:v>0.11802637247832655</c:v>
                </c:pt>
                <c:pt idx="238">
                  <c:v>0.13035734683024952</c:v>
                </c:pt>
                <c:pt idx="239">
                  <c:v>0.14392356409935231</c:v>
                </c:pt>
                <c:pt idx="240">
                  <c:v>0.15895032818195282</c:v>
                </c:pt>
                <c:pt idx="241">
                  <c:v>0.17543529447538181</c:v>
                </c:pt>
                <c:pt idx="242">
                  <c:v>0.19305732617779464</c:v>
                </c:pt>
                <c:pt idx="243">
                  <c:v>0.21153394693682848</c:v>
                </c:pt>
                <c:pt idx="244">
                  <c:v>0.23041675781473703</c:v>
                </c:pt>
                <c:pt idx="245">
                  <c:v>0.24909655548151749</c:v>
                </c:pt>
                <c:pt idx="246">
                  <c:v>0.26754128980624531</c:v>
                </c:pt>
                <c:pt idx="247">
                  <c:v>0.28642045682059447</c:v>
                </c:pt>
                <c:pt idx="248">
                  <c:v>0.3063822109228187</c:v>
                </c:pt>
                <c:pt idx="249">
                  <c:v>0.32801245439740068</c:v>
                </c:pt>
                <c:pt idx="250">
                  <c:v>0.35160675582615086</c:v>
                </c:pt>
                <c:pt idx="251">
                  <c:v>0.37711622766897662</c:v>
                </c:pt>
                <c:pt idx="252">
                  <c:v>0.404210635862638</c:v>
                </c:pt>
                <c:pt idx="253">
                  <c:v>0.43225631534437908</c:v>
                </c:pt>
                <c:pt idx="254">
                  <c:v>0.46080718426574113</c:v>
                </c:pt>
                <c:pt idx="255">
                  <c:v>0.48964922816925033</c:v>
                </c:pt>
                <c:pt idx="256">
                  <c:v>0.51867278617569945</c:v>
                </c:pt>
                <c:pt idx="257">
                  <c:v>0.54816939324328884</c:v>
                </c:pt>
                <c:pt idx="258">
                  <c:v>0.57885104382114827</c:v>
                </c:pt>
                <c:pt idx="259">
                  <c:v>0.61146574439083523</c:v>
                </c:pt>
                <c:pt idx="260">
                  <c:v>0.64586113921856092</c:v>
                </c:pt>
                <c:pt idx="261">
                  <c:v>0.6810387944713544</c:v>
                </c:pt>
                <c:pt idx="262">
                  <c:v>0.7156459291207885</c:v>
                </c:pt>
                <c:pt idx="263">
                  <c:v>0.74862344740904296</c:v>
                </c:pt>
                <c:pt idx="264">
                  <c:v>0.77850940076156483</c:v>
                </c:pt>
                <c:pt idx="265">
                  <c:v>0.80330010496283821</c:v>
                </c:pt>
                <c:pt idx="266">
                  <c:v>0.82377203847185132</c:v>
                </c:pt>
                <c:pt idx="267">
                  <c:v>0.84212044463508473</c:v>
                </c:pt>
                <c:pt idx="268">
                  <c:v>0.85824760186140803</c:v>
                </c:pt>
                <c:pt idx="269">
                  <c:v>0.86936127963188414</c:v>
                </c:pt>
                <c:pt idx="270">
                  <c:v>0.87416499020690996</c:v>
                </c:pt>
                <c:pt idx="271">
                  <c:v>0.86887113811114414</c:v>
                </c:pt>
                <c:pt idx="272">
                  <c:v>0.85157531032191558</c:v>
                </c:pt>
                <c:pt idx="273">
                  <c:v>0.82548443669458871</c:v>
                </c:pt>
                <c:pt idx="274">
                  <c:v>0.79512311470013275</c:v>
                </c:pt>
                <c:pt idx="275">
                  <c:v>0.76362551697640135</c:v>
                </c:pt>
                <c:pt idx="276">
                  <c:v>0.73242321463512283</c:v>
                </c:pt>
                <c:pt idx="277">
                  <c:v>0.70166767356730431</c:v>
                </c:pt>
                <c:pt idx="278">
                  <c:v>0.67080345387303242</c:v>
                </c:pt>
                <c:pt idx="279">
                  <c:v>0.63861860285414251</c:v>
                </c:pt>
                <c:pt idx="280">
                  <c:v>0.60362443206663685</c:v>
                </c:pt>
                <c:pt idx="281">
                  <c:v>0.5646379121909243</c:v>
                </c:pt>
                <c:pt idx="282">
                  <c:v>0.52117986046893228</c:v>
                </c:pt>
                <c:pt idx="283">
                  <c:v>0.47372413154041026</c:v>
                </c:pt>
                <c:pt idx="284">
                  <c:v>0.4231284149371185</c:v>
                </c:pt>
                <c:pt idx="285">
                  <c:v>0.36990580632126691</c:v>
                </c:pt>
                <c:pt idx="286">
                  <c:v>0.31397145413176009</c:v>
                </c:pt>
                <c:pt idx="287">
                  <c:v>0.25525727626867767</c:v>
                </c:pt>
                <c:pt idx="288">
                  <c:v>0.19414596447708404</c:v>
                </c:pt>
                <c:pt idx="289">
                  <c:v>0.1312193897493486</c:v>
                </c:pt>
                <c:pt idx="290">
                  <c:v>6.7013688987136055E-2</c:v>
                </c:pt>
                <c:pt idx="291">
                  <c:v>2.1609753721448244E-3</c:v>
                </c:pt>
                <c:pt idx="292">
                  <c:v>-6.2245467330050264E-2</c:v>
                </c:pt>
                <c:pt idx="293">
                  <c:v>-0.12535038992864272</c:v>
                </c:pt>
                <c:pt idx="294">
                  <c:v>-0.18699189305715319</c:v>
                </c:pt>
                <c:pt idx="295">
                  <c:v>-0.24833555329036464</c:v>
                </c:pt>
                <c:pt idx="296">
                  <c:v>-0.31077939297878387</c:v>
                </c:pt>
                <c:pt idx="297">
                  <c:v>-0.37202808356288175</c:v>
                </c:pt>
                <c:pt idx="298">
                  <c:v>-0.42768406849325546</c:v>
                </c:pt>
                <c:pt idx="299">
                  <c:v>-0.47343141782334652</c:v>
                </c:pt>
                <c:pt idx="300">
                  <c:v>-0.50696228605604809</c:v>
                </c:pt>
                <c:pt idx="301">
                  <c:v>-0.5289299283198543</c:v>
                </c:pt>
                <c:pt idx="302">
                  <c:v>-0.54102503192872931</c:v>
                </c:pt>
                <c:pt idx="303">
                  <c:v>-0.5446843661145937</c:v>
                </c:pt>
                <c:pt idx="304">
                  <c:v>-0.54077207306095765</c:v>
                </c:pt>
                <c:pt idx="305">
                  <c:v>-0.5299274561609042</c:v>
                </c:pt>
                <c:pt idx="306">
                  <c:v>-0.51288844381996723</c:v>
                </c:pt>
                <c:pt idx="307">
                  <c:v>-0.49105760786159225</c:v>
                </c:pt>
                <c:pt idx="308">
                  <c:v>-0.46516691663246651</c:v>
                </c:pt>
                <c:pt idx="309">
                  <c:v>-0.43946427360270163</c:v>
                </c:pt>
                <c:pt idx="310">
                  <c:v>-0.4204137234197452</c:v>
                </c:pt>
                <c:pt idx="311">
                  <c:v>-0.41478298542137415</c:v>
                </c:pt>
                <c:pt idx="312">
                  <c:v>-0.42634302376031108</c:v>
                </c:pt>
                <c:pt idx="313">
                  <c:v>-0.44071796895222926</c:v>
                </c:pt>
                <c:pt idx="314">
                  <c:v>-0.43980777769628165</c:v>
                </c:pt>
                <c:pt idx="315">
                  <c:v>-0.41721685913428763</c:v>
                </c:pt>
                <c:pt idx="316">
                  <c:v>-0.37946658284770951</c:v>
                </c:pt>
                <c:pt idx="317">
                  <c:v>-0.33975417722038781</c:v>
                </c:pt>
                <c:pt idx="318">
                  <c:v>-0.30999375218849567</c:v>
                </c:pt>
                <c:pt idx="319">
                  <c:v>-0.29179320916908907</c:v>
                </c:pt>
                <c:pt idx="320">
                  <c:v>-0.27830608769789611</c:v>
                </c:pt>
                <c:pt idx="321">
                  <c:v>-0.26377870483371946</c:v>
                </c:pt>
                <c:pt idx="322">
                  <c:v>-0.24603410724502672</c:v>
                </c:pt>
                <c:pt idx="323">
                  <c:v>-0.22628535609130196</c:v>
                </c:pt>
                <c:pt idx="324">
                  <c:v>-0.20740578738182047</c:v>
                </c:pt>
                <c:pt idx="325">
                  <c:v>-0.19169103473881813</c:v>
                </c:pt>
                <c:pt idx="326">
                  <c:v>-0.17941065550802068</c:v>
                </c:pt>
                <c:pt idx="327">
                  <c:v>-0.16906289830935947</c:v>
                </c:pt>
                <c:pt idx="328">
                  <c:v>-0.15860111846677621</c:v>
                </c:pt>
                <c:pt idx="329">
                  <c:v>-0.14676236071890292</c:v>
                </c:pt>
                <c:pt idx="330">
                  <c:v>-0.13355081164427357</c:v>
                </c:pt>
                <c:pt idx="331">
                  <c:v>-0.119391741230782</c:v>
                </c:pt>
                <c:pt idx="332">
                  <c:v>-0.10484018038082676</c:v>
                </c:pt>
                <c:pt idx="333">
                  <c:v>-9.0676995274169669E-2</c:v>
                </c:pt>
                <c:pt idx="334">
                  <c:v>-7.7494433807620389E-2</c:v>
                </c:pt>
                <c:pt idx="335">
                  <c:v>-6.587796894351497E-2</c:v>
                </c:pt>
                <c:pt idx="336">
                  <c:v>-5.6342907748071241E-2</c:v>
                </c:pt>
                <c:pt idx="337">
                  <c:v>-4.903150266800077E-2</c:v>
                </c:pt>
                <c:pt idx="338">
                  <c:v>-4.352501876643048E-2</c:v>
                </c:pt>
                <c:pt idx="339">
                  <c:v>-3.8884256060226573E-2</c:v>
                </c:pt>
                <c:pt idx="340">
                  <c:v>-3.4709393254985253E-2</c:v>
                </c:pt>
                <c:pt idx="341">
                  <c:v>-3.0346111524084472E-2</c:v>
                </c:pt>
                <c:pt idx="342">
                  <c:v>-2.500753613254058E-2</c:v>
                </c:pt>
                <c:pt idx="343">
                  <c:v>-1.8513431054051392E-2</c:v>
                </c:pt>
                <c:pt idx="344">
                  <c:v>-1.0694993743040747E-2</c:v>
                </c:pt>
                <c:pt idx="345">
                  <c:v>-1.9804120069430928E-3</c:v>
                </c:pt>
                <c:pt idx="346">
                  <c:v>6.9416403650613204E-3</c:v>
                </c:pt>
                <c:pt idx="347">
                  <c:v>1.5546333889918648E-2</c:v>
                </c:pt>
                <c:pt idx="348">
                  <c:v>2.3508268106203711E-2</c:v>
                </c:pt>
                <c:pt idx="349">
                  <c:v>3.0861931037405171E-2</c:v>
                </c:pt>
                <c:pt idx="350">
                  <c:v>3.790973113672369E-2</c:v>
                </c:pt>
                <c:pt idx="351">
                  <c:v>4.4936452978404248E-2</c:v>
                </c:pt>
                <c:pt idx="352">
                  <c:v>5.2231472592194336E-2</c:v>
                </c:pt>
                <c:pt idx="353">
                  <c:v>6.0013371737808283E-2</c:v>
                </c:pt>
                <c:pt idx="354">
                  <c:v>6.848325663969794E-2</c:v>
                </c:pt>
                <c:pt idx="355">
                  <c:v>7.7571722193114825E-2</c:v>
                </c:pt>
                <c:pt idx="356">
                  <c:v>8.7277081265124332E-2</c:v>
                </c:pt>
                <c:pt idx="357">
                  <c:v>9.7599461344001645E-2</c:v>
                </c:pt>
                <c:pt idx="358">
                  <c:v>0.10870758203420224</c:v>
                </c:pt>
                <c:pt idx="359">
                  <c:v>0.1207300288870214</c:v>
                </c:pt>
                <c:pt idx="360">
                  <c:v>0.13377881633871735</c:v>
                </c:pt>
                <c:pt idx="361">
                  <c:v>0.14779254183016363</c:v>
                </c:pt>
                <c:pt idx="362">
                  <c:v>0.16269564937056116</c:v>
                </c:pt>
                <c:pt idx="363">
                  <c:v>0.17850803139014473</c:v>
                </c:pt>
                <c:pt idx="364">
                  <c:v>0.19517195106749149</c:v>
                </c:pt>
                <c:pt idx="365">
                  <c:v>0.21258457544283912</c:v>
                </c:pt>
                <c:pt idx="366">
                  <c:v>0.2307223145606819</c:v>
                </c:pt>
                <c:pt idx="367">
                  <c:v>0.24936236569366663</c:v>
                </c:pt>
                <c:pt idx="368">
                  <c:v>0.26805582469063721</c:v>
                </c:pt>
                <c:pt idx="369">
                  <c:v>0.28684389630797535</c:v>
                </c:pt>
                <c:pt idx="370">
                  <c:v>0.30613548383387873</c:v>
                </c:pt>
                <c:pt idx="371">
                  <c:v>0.32642436133995684</c:v>
                </c:pt>
                <c:pt idx="372">
                  <c:v>0.34785501120469503</c:v>
                </c:pt>
                <c:pt idx="373">
                  <c:v>0.37023256734987325</c:v>
                </c:pt>
                <c:pt idx="374">
                  <c:v>0.3931494565618901</c:v>
                </c:pt>
                <c:pt idx="375">
                  <c:v>0.41627171488798997</c:v>
                </c:pt>
                <c:pt idx="376">
                  <c:v>0.43916669012281184</c:v>
                </c:pt>
                <c:pt idx="377">
                  <c:v>0.46142230497592185</c:v>
                </c:pt>
                <c:pt idx="378">
                  <c:v>0.48294408310265502</c:v>
                </c:pt>
                <c:pt idx="379">
                  <c:v>0.50410985734269154</c:v>
                </c:pt>
                <c:pt idx="380">
                  <c:v>0.52554584248165015</c:v>
                </c:pt>
                <c:pt idx="381">
                  <c:v>0.54825573906728398</c:v>
                </c:pt>
                <c:pt idx="382">
                  <c:v>0.57364945589279182</c:v>
                </c:pt>
                <c:pt idx="383">
                  <c:v>0.60260811561562078</c:v>
                </c:pt>
                <c:pt idx="384">
                  <c:v>0.63489665505532922</c:v>
                </c:pt>
                <c:pt idx="385">
                  <c:v>0.66896394243823598</c:v>
                </c:pt>
                <c:pt idx="386">
                  <c:v>0.70214283752896911</c:v>
                </c:pt>
                <c:pt idx="387">
                  <c:v>0.73236626247159042</c:v>
                </c:pt>
                <c:pt idx="388">
                  <c:v>0.75984959465432134</c:v>
                </c:pt>
                <c:pt idx="389">
                  <c:v>0.78700373026546189</c:v>
                </c:pt>
                <c:pt idx="390">
                  <c:v>0.81256598263444013</c:v>
                </c:pt>
                <c:pt idx="391">
                  <c:v>0.83355499292691648</c:v>
                </c:pt>
                <c:pt idx="392">
                  <c:v>0.846587645822793</c:v>
                </c:pt>
                <c:pt idx="393">
                  <c:v>0.85216180587365531</c:v>
                </c:pt>
                <c:pt idx="394">
                  <c:v>0.85019480237732226</c:v>
                </c:pt>
                <c:pt idx="395">
                  <c:v>0.83849524450852286</c:v>
                </c:pt>
                <c:pt idx="396">
                  <c:v>0.8174253383281378</c:v>
                </c:pt>
                <c:pt idx="397">
                  <c:v>0.79007358705475395</c:v>
                </c:pt>
                <c:pt idx="398">
                  <c:v>0.7592648100581525</c:v>
                </c:pt>
                <c:pt idx="399">
                  <c:v>0.72743139340912477</c:v>
                </c:pt>
                <c:pt idx="400">
                  <c:v>0.69677129367437796</c:v>
                </c:pt>
                <c:pt idx="401">
                  <c:v>0.66784361696973304</c:v>
                </c:pt>
                <c:pt idx="402">
                  <c:v>0.6392174415348103</c:v>
                </c:pt>
                <c:pt idx="403">
                  <c:v>0.60880197532762237</c:v>
                </c:pt>
                <c:pt idx="404">
                  <c:v>0.57435974374066479</c:v>
                </c:pt>
                <c:pt idx="405">
                  <c:v>0.53437714628599997</c:v>
                </c:pt>
                <c:pt idx="406">
                  <c:v>0.48862491939958408</c:v>
                </c:pt>
                <c:pt idx="407">
                  <c:v>0.4378040346476636</c:v>
                </c:pt>
                <c:pt idx="408">
                  <c:v>0.38297565762704966</c:v>
                </c:pt>
                <c:pt idx="409">
                  <c:v>0.32492054108676827</c:v>
                </c:pt>
                <c:pt idx="410">
                  <c:v>0.26443441805250545</c:v>
                </c:pt>
                <c:pt idx="411">
                  <c:v>0.20215608659992218</c:v>
                </c:pt>
                <c:pt idx="412">
                  <c:v>0.13870897219543205</c:v>
                </c:pt>
                <c:pt idx="413">
                  <c:v>7.441757329306059E-2</c:v>
                </c:pt>
                <c:pt idx="414">
                  <c:v>9.7323811246635139E-3</c:v>
                </c:pt>
                <c:pt idx="415">
                  <c:v>-5.4740231153307117E-2</c:v>
                </c:pt>
                <c:pt idx="416">
                  <c:v>-0.11834809512914796</c:v>
                </c:pt>
                <c:pt idx="417">
                  <c:v>-0.18045387483481562</c:v>
                </c:pt>
                <c:pt idx="418">
                  <c:v>-0.2403847715836096</c:v>
                </c:pt>
                <c:pt idx="419">
                  <c:v>-0.29795493601351808</c:v>
                </c:pt>
                <c:pt idx="420">
                  <c:v>-0.35283436778917687</c:v>
                </c:pt>
                <c:pt idx="421">
                  <c:v>-0.4035331662768703</c:v>
                </c:pt>
                <c:pt idx="422">
                  <c:v>-0.44758710243013711</c:v>
                </c:pt>
                <c:pt idx="423">
                  <c:v>-0.48247802932667638</c:v>
                </c:pt>
                <c:pt idx="424">
                  <c:v>-0.50662637911112918</c:v>
                </c:pt>
                <c:pt idx="425">
                  <c:v>-0.51997011210771416</c:v>
                </c:pt>
                <c:pt idx="426">
                  <c:v>-0.52396987515875193</c:v>
                </c:pt>
                <c:pt idx="427">
                  <c:v>-0.52020774680212933</c:v>
                </c:pt>
                <c:pt idx="428">
                  <c:v>-0.50935299074779117</c:v>
                </c:pt>
                <c:pt idx="429">
                  <c:v>-0.49143671438101694</c:v>
                </c:pt>
                <c:pt idx="430">
                  <c:v>-0.46769240064201489</c:v>
                </c:pt>
                <c:pt idx="431">
                  <c:v>-0.44281041719166647</c:v>
                </c:pt>
                <c:pt idx="432">
                  <c:v>-0.42416994052407569</c:v>
                </c:pt>
                <c:pt idx="433">
                  <c:v>-0.41986622059543754</c:v>
                </c:pt>
                <c:pt idx="434">
                  <c:v>-0.42908041439815547</c:v>
                </c:pt>
                <c:pt idx="435">
                  <c:v>-0.4395901226776433</c:v>
                </c:pt>
                <c:pt idx="436">
                  <c:v>-0.43510116944214849</c:v>
                </c:pt>
                <c:pt idx="437">
                  <c:v>-0.41156968243216546</c:v>
                </c:pt>
                <c:pt idx="438">
                  <c:v>-0.37754265753643862</c:v>
                </c:pt>
                <c:pt idx="439">
                  <c:v>-0.34105752781694326</c:v>
                </c:pt>
                <c:pt idx="440">
                  <c:v>-0.30379004560996664</c:v>
                </c:pt>
                <c:pt idx="441">
                  <c:v>-0.2664234799567316</c:v>
                </c:pt>
                <c:pt idx="442">
                  <c:v>-0.23328376504107112</c:v>
                </c:pt>
                <c:pt idx="443">
                  <c:v>-0.20534605949823692</c:v>
                </c:pt>
                <c:pt idx="444">
                  <c:v>-0.18033613436028284</c:v>
                </c:pt>
                <c:pt idx="445">
                  <c:v>-0.16098837745835426</c:v>
                </c:pt>
                <c:pt idx="446">
                  <c:v>-0.14639465741603042</c:v>
                </c:pt>
                <c:pt idx="447">
                  <c:v>-0.13430298263527307</c:v>
                </c:pt>
                <c:pt idx="448">
                  <c:v>-0.12411959264810085</c:v>
                </c:pt>
                <c:pt idx="449">
                  <c:v>-0.1145112203030475</c:v>
                </c:pt>
                <c:pt idx="450">
                  <c:v>-0.10461722417433379</c:v>
                </c:pt>
                <c:pt idx="451">
                  <c:v>-9.4250987807611999E-2</c:v>
                </c:pt>
                <c:pt idx="452">
                  <c:v>-8.2449016751649021E-2</c:v>
                </c:pt>
                <c:pt idx="453">
                  <c:v>-6.8496575523139661E-2</c:v>
                </c:pt>
                <c:pt idx="454">
                  <c:v>-5.3278516395795041E-2</c:v>
                </c:pt>
                <c:pt idx="455">
                  <c:v>-3.8644338382606704E-2</c:v>
                </c:pt>
                <c:pt idx="456">
                  <c:v>-2.6270992356110558E-2</c:v>
                </c:pt>
                <c:pt idx="457">
                  <c:v>-1.7226435729950342E-2</c:v>
                </c:pt>
                <c:pt idx="458">
                  <c:v>-1.1594212852861947E-2</c:v>
                </c:pt>
                <c:pt idx="459">
                  <c:v>-8.1180781687517842E-3</c:v>
                </c:pt>
                <c:pt idx="460">
                  <c:v>-5.6814323904490795E-3</c:v>
                </c:pt>
                <c:pt idx="461">
                  <c:v>-3.7624083941275345E-3</c:v>
                </c:pt>
                <c:pt idx="462">
                  <c:v>-1.9306021607501636E-3</c:v>
                </c:pt>
                <c:pt idx="463">
                  <c:v>4.4102627492454511E-4</c:v>
                </c:pt>
                <c:pt idx="464">
                  <c:v>3.9965163092147496E-3</c:v>
                </c:pt>
                <c:pt idx="465">
                  <c:v>8.8775159480351737E-3</c:v>
                </c:pt>
                <c:pt idx="466">
                  <c:v>1.4760112923118261E-2</c:v>
                </c:pt>
                <c:pt idx="467">
                  <c:v>2.10397646518019E-2</c:v>
                </c:pt>
                <c:pt idx="468">
                  <c:v>2.7033472024889531E-2</c:v>
                </c:pt>
                <c:pt idx="469">
                  <c:v>3.268989256379911E-2</c:v>
                </c:pt>
                <c:pt idx="470">
                  <c:v>3.8298454187716824E-2</c:v>
                </c:pt>
                <c:pt idx="471">
                  <c:v>4.4369213123842066E-2</c:v>
                </c:pt>
                <c:pt idx="472">
                  <c:v>5.1224556555764245E-2</c:v>
                </c:pt>
                <c:pt idx="473">
                  <c:v>5.8768197295555005E-2</c:v>
                </c:pt>
                <c:pt idx="474">
                  <c:v>6.6755289347404698E-2</c:v>
                </c:pt>
                <c:pt idx="475">
                  <c:v>7.4942580531730876E-2</c:v>
                </c:pt>
                <c:pt idx="476">
                  <c:v>8.3141851479172843E-2</c:v>
                </c:pt>
                <c:pt idx="477">
                  <c:v>9.1487519015240062E-2</c:v>
                </c:pt>
                <c:pt idx="478">
                  <c:v>0.10029140149992009</c:v>
                </c:pt>
                <c:pt idx="479">
                  <c:v>0.10994366205082536</c:v>
                </c:pt>
                <c:pt idx="480">
                  <c:v>0.12089211200481094</c:v>
                </c:pt>
                <c:pt idx="481">
                  <c:v>0.13331329670323788</c:v>
                </c:pt>
                <c:pt idx="482">
                  <c:v>0.14724678728854801</c:v>
                </c:pt>
                <c:pt idx="483">
                  <c:v>0.16249921412107921</c:v>
                </c:pt>
                <c:pt idx="484">
                  <c:v>0.17881282107580271</c:v>
                </c:pt>
                <c:pt idx="485">
                  <c:v>0.19588668791930436</c:v>
                </c:pt>
                <c:pt idx="486">
                  <c:v>0.21347096294292892</c:v>
                </c:pt>
                <c:pt idx="487">
                  <c:v>0.23161490032394108</c:v>
                </c:pt>
                <c:pt idx="488">
                  <c:v>0.24975325092428499</c:v>
                </c:pt>
                <c:pt idx="489">
                  <c:v>0.26745268212172285</c:v>
                </c:pt>
                <c:pt idx="490">
                  <c:v>0.28491669024577376</c:v>
                </c:pt>
                <c:pt idx="491">
                  <c:v>0.30293511041365845</c:v>
                </c:pt>
                <c:pt idx="492">
                  <c:v>0.32237747679338358</c:v>
                </c:pt>
                <c:pt idx="493">
                  <c:v>0.34354486496579151</c:v>
                </c:pt>
                <c:pt idx="494">
                  <c:v>0.36658467215535562</c:v>
                </c:pt>
                <c:pt idx="495">
                  <c:v>0.39107606966813768</c:v>
                </c:pt>
                <c:pt idx="496">
                  <c:v>0.41607818923259093</c:v>
                </c:pt>
                <c:pt idx="497">
                  <c:v>0.44138245320082764</c:v>
                </c:pt>
                <c:pt idx="498">
                  <c:v>0.4673031940399443</c:v>
                </c:pt>
                <c:pt idx="499">
                  <c:v>0.49370867389567574</c:v>
                </c:pt>
                <c:pt idx="500">
                  <c:v>0.52027037236124407</c:v>
                </c:pt>
                <c:pt idx="501">
                  <c:v>0.54764627229279583</c:v>
                </c:pt>
                <c:pt idx="502">
                  <c:v>0.57725297703228329</c:v>
                </c:pt>
                <c:pt idx="503">
                  <c:v>0.60934591496021329</c:v>
                </c:pt>
                <c:pt idx="504">
                  <c:v>0.64356808740393356</c:v>
                </c:pt>
                <c:pt idx="505">
                  <c:v>0.67910768103019281</c:v>
                </c:pt>
                <c:pt idx="506">
                  <c:v>0.71418994592682372</c:v>
                </c:pt>
                <c:pt idx="507">
                  <c:v>0.74628035687053851</c:v>
                </c:pt>
                <c:pt idx="508">
                  <c:v>0.77477621382232487</c:v>
                </c:pt>
                <c:pt idx="509">
                  <c:v>0.80014597722028091</c:v>
                </c:pt>
                <c:pt idx="510">
                  <c:v>0.82124362778019111</c:v>
                </c:pt>
                <c:pt idx="511">
                  <c:v>0.83624436626487908</c:v>
                </c:pt>
                <c:pt idx="512">
                  <c:v>0.84407678552561571</c:v>
                </c:pt>
                <c:pt idx="513">
                  <c:v>0.84559018355838911</c:v>
                </c:pt>
                <c:pt idx="514">
                  <c:v>0.83948045185061271</c:v>
                </c:pt>
                <c:pt idx="515">
                  <c:v>0.82361713100835465</c:v>
                </c:pt>
                <c:pt idx="516">
                  <c:v>0.79868555191686164</c:v>
                </c:pt>
                <c:pt idx="517">
                  <c:v>0.76758687499998579</c:v>
                </c:pt>
                <c:pt idx="518">
                  <c:v>0.7332563401329304</c:v>
                </c:pt>
                <c:pt idx="519">
                  <c:v>0.69835577493716272</c:v>
                </c:pt>
                <c:pt idx="520">
                  <c:v>0.66507825594361514</c:v>
                </c:pt>
                <c:pt idx="521">
                  <c:v>0.63390484466054808</c:v>
                </c:pt>
                <c:pt idx="522">
                  <c:v>0.60338326345917959</c:v>
                </c:pt>
                <c:pt idx="523">
                  <c:v>0.57122154149770099</c:v>
                </c:pt>
                <c:pt idx="524">
                  <c:v>0.53519148110825998</c:v>
                </c:pt>
                <c:pt idx="525">
                  <c:v>0.4936287666137939</c:v>
                </c:pt>
                <c:pt idx="526">
                  <c:v>0.44636836402931829</c:v>
                </c:pt>
                <c:pt idx="527">
                  <c:v>0.3942487329074113</c:v>
                </c:pt>
                <c:pt idx="528">
                  <c:v>0.33826316766972381</c:v>
                </c:pt>
                <c:pt idx="529">
                  <c:v>0.2790992962779128</c:v>
                </c:pt>
                <c:pt idx="530">
                  <c:v>0.21741224068300208</c:v>
                </c:pt>
                <c:pt idx="531">
                  <c:v>0.15409255754907986</c:v>
                </c:pt>
                <c:pt idx="532">
                  <c:v>8.982984230149843E-2</c:v>
                </c:pt>
                <c:pt idx="533">
                  <c:v>2.5184403562948085E-2</c:v>
                </c:pt>
                <c:pt idx="534">
                  <c:v>-3.9076279556591723E-2</c:v>
                </c:pt>
                <c:pt idx="535">
                  <c:v>-0.10199105851272634</c:v>
                </c:pt>
                <c:pt idx="536">
                  <c:v>-0.16273279792009471</c:v>
                </c:pt>
                <c:pt idx="537">
                  <c:v>-0.22097143549703219</c:v>
                </c:pt>
                <c:pt idx="538">
                  <c:v>-0.277043951990599</c:v>
                </c:pt>
                <c:pt idx="539">
                  <c:v>-0.33170316410563611</c:v>
                </c:pt>
                <c:pt idx="540">
                  <c:v>-0.38421227978142319</c:v>
                </c:pt>
                <c:pt idx="541">
                  <c:v>-0.43154409445368086</c:v>
                </c:pt>
                <c:pt idx="542">
                  <c:v>-0.4707764064553755</c:v>
                </c:pt>
                <c:pt idx="543">
                  <c:v>-0.50050386545076142</c:v>
                </c:pt>
                <c:pt idx="544">
                  <c:v>-0.52112450479415418</c:v>
                </c:pt>
                <c:pt idx="545">
                  <c:v>-0.53327346892602367</c:v>
                </c:pt>
                <c:pt idx="546">
                  <c:v>-0.53706976833829334</c:v>
                </c:pt>
                <c:pt idx="547">
                  <c:v>-0.53247443113530202</c:v>
                </c:pt>
                <c:pt idx="548">
                  <c:v>-0.51975615295540312</c:v>
                </c:pt>
                <c:pt idx="549">
                  <c:v>-0.49929480178877805</c:v>
                </c:pt>
                <c:pt idx="550">
                  <c:v>-0.472960181462315</c:v>
                </c:pt>
                <c:pt idx="551">
                  <c:v>-0.44761709471919947</c:v>
                </c:pt>
                <c:pt idx="552">
                  <c:v>-0.43333617598758722</c:v>
                </c:pt>
                <c:pt idx="553">
                  <c:v>-0.43454449222923563</c:v>
                </c:pt>
                <c:pt idx="554">
                  <c:v>-0.44467332407259341</c:v>
                </c:pt>
                <c:pt idx="555">
                  <c:v>-0.45137341233587247</c:v>
                </c:pt>
                <c:pt idx="556">
                  <c:v>-0.44540401169019833</c:v>
                </c:pt>
                <c:pt idx="557">
                  <c:v>-0.42566029137876549</c:v>
                </c:pt>
                <c:pt idx="558">
                  <c:v>-0.39769660061507117</c:v>
                </c:pt>
                <c:pt idx="559">
                  <c:v>-0.3680314389324324</c:v>
                </c:pt>
                <c:pt idx="560">
                  <c:v>-0.3392187228983658</c:v>
                </c:pt>
                <c:pt idx="561">
                  <c:v>-0.31020968321585318</c:v>
                </c:pt>
                <c:pt idx="562">
                  <c:v>-0.28217207339596917</c:v>
                </c:pt>
                <c:pt idx="563">
                  <c:v>-0.25571951204112953</c:v>
                </c:pt>
                <c:pt idx="564">
                  <c:v>-0.23168835452515746</c:v>
                </c:pt>
                <c:pt idx="565">
                  <c:v>-0.21269691908520538</c:v>
                </c:pt>
                <c:pt idx="566">
                  <c:v>-0.19783711952475658</c:v>
                </c:pt>
                <c:pt idx="567">
                  <c:v>-0.1844138340279412</c:v>
                </c:pt>
                <c:pt idx="568">
                  <c:v>-0.17106569192069015</c:v>
                </c:pt>
                <c:pt idx="569">
                  <c:v>-0.15838424930362272</c:v>
                </c:pt>
                <c:pt idx="570">
                  <c:v>-0.14594457042084719</c:v>
                </c:pt>
                <c:pt idx="571">
                  <c:v>-0.13235711694854713</c:v>
                </c:pt>
                <c:pt idx="572">
                  <c:v>-0.11730123414076105</c:v>
                </c:pt>
                <c:pt idx="573">
                  <c:v>-0.10125209581824271</c:v>
                </c:pt>
                <c:pt idx="574">
                  <c:v>-8.5418453755988138E-2</c:v>
                </c:pt>
                <c:pt idx="575">
                  <c:v>-7.1319785417082254E-2</c:v>
                </c:pt>
                <c:pt idx="576">
                  <c:v>-6.0242828779963647E-2</c:v>
                </c:pt>
                <c:pt idx="577">
                  <c:v>-5.2685446211302001E-2</c:v>
                </c:pt>
                <c:pt idx="578">
                  <c:v>-4.8207149518557244E-2</c:v>
                </c:pt>
                <c:pt idx="579">
                  <c:v>-4.5727098671261193E-2</c:v>
                </c:pt>
                <c:pt idx="580">
                  <c:v>-4.4195178236790048E-2</c:v>
                </c:pt>
                <c:pt idx="581">
                  <c:v>-4.2778375069623439E-2</c:v>
                </c:pt>
                <c:pt idx="582">
                  <c:v>-4.0658447782370155E-2</c:v>
                </c:pt>
                <c:pt idx="583">
                  <c:v>-3.7339034425005913E-2</c:v>
                </c:pt>
                <c:pt idx="584">
                  <c:v>-3.2577944657098623E-2</c:v>
                </c:pt>
                <c:pt idx="585">
                  <c:v>-2.6533419869837815E-2</c:v>
                </c:pt>
                <c:pt idx="586">
                  <c:v>-1.9829850570572474E-2</c:v>
                </c:pt>
                <c:pt idx="587">
                  <c:v>-1.3230156291032233E-2</c:v>
                </c:pt>
                <c:pt idx="588">
                  <c:v>-7.2484425571773675E-3</c:v>
                </c:pt>
                <c:pt idx="589">
                  <c:v>-1.858824870654599E-3</c:v>
                </c:pt>
                <c:pt idx="590">
                  <c:v>3.4305952986260525E-3</c:v>
                </c:pt>
                <c:pt idx="591">
                  <c:v>9.1508817876540562E-3</c:v>
                </c:pt>
                <c:pt idx="592">
                  <c:v>1.5582736040369919E-2</c:v>
                </c:pt>
                <c:pt idx="593">
                  <c:v>2.2763230117110376E-2</c:v>
                </c:pt>
                <c:pt idx="594">
                  <c:v>3.0726837307403363E-2</c:v>
                </c:pt>
                <c:pt idx="595">
                  <c:v>3.9558156642397424E-2</c:v>
                </c:pt>
                <c:pt idx="596">
                  <c:v>4.9243715924183917E-2</c:v>
                </c:pt>
                <c:pt idx="597">
                  <c:v>5.9818900510240525E-2</c:v>
                </c:pt>
                <c:pt idx="598">
                  <c:v>7.125566390710604E-2</c:v>
                </c:pt>
                <c:pt idx="599">
                  <c:v>8.3824849414188593E-2</c:v>
                </c:pt>
                <c:pt idx="600">
                  <c:v>9.7701944148473094E-2</c:v>
                </c:pt>
                <c:pt idx="601">
                  <c:v>0.11292520032538532</c:v>
                </c:pt>
                <c:pt idx="602">
                  <c:v>0.12931611644973562</c:v>
                </c:pt>
                <c:pt idx="603">
                  <c:v>0.1466665640995396</c:v>
                </c:pt>
                <c:pt idx="604">
                  <c:v>0.16459670550423428</c:v>
                </c:pt>
                <c:pt idx="605">
                  <c:v>0.18307050588843463</c:v>
                </c:pt>
                <c:pt idx="606">
                  <c:v>0.20210305369280504</c:v>
                </c:pt>
                <c:pt idx="607">
                  <c:v>0.22141237778716236</c:v>
                </c:pt>
                <c:pt idx="608">
                  <c:v>0.24047310980934819</c:v>
                </c:pt>
                <c:pt idx="609">
                  <c:v>0.25900443111376198</c:v>
                </c:pt>
                <c:pt idx="610">
                  <c:v>0.27763933411239505</c:v>
                </c:pt>
                <c:pt idx="611">
                  <c:v>0.29693150093751003</c:v>
                </c:pt>
                <c:pt idx="612">
                  <c:v>0.31757289932653004</c:v>
                </c:pt>
                <c:pt idx="613">
                  <c:v>0.34051015625195663</c:v>
                </c:pt>
                <c:pt idx="614">
                  <c:v>0.36611190586100811</c:v>
                </c:pt>
                <c:pt idx="615">
                  <c:v>0.39357875616735033</c:v>
                </c:pt>
                <c:pt idx="616">
                  <c:v>0.42179715740414853</c:v>
                </c:pt>
                <c:pt idx="617">
                  <c:v>0.45036557933001681</c:v>
                </c:pt>
                <c:pt idx="618">
                  <c:v>0.4790387107391828</c:v>
                </c:pt>
                <c:pt idx="619">
                  <c:v>0.50778410023037923</c:v>
                </c:pt>
                <c:pt idx="620">
                  <c:v>0.53714627412166671</c:v>
                </c:pt>
                <c:pt idx="621">
                  <c:v>0.56832185179123473</c:v>
                </c:pt>
                <c:pt idx="622">
                  <c:v>0.60213461941682744</c:v>
                </c:pt>
                <c:pt idx="623">
                  <c:v>0.63765645560164186</c:v>
                </c:pt>
                <c:pt idx="624">
                  <c:v>0.67354027989133802</c:v>
                </c:pt>
                <c:pt idx="625">
                  <c:v>0.70852476125860608</c:v>
                </c:pt>
                <c:pt idx="626">
                  <c:v>0.74060489252787431</c:v>
                </c:pt>
                <c:pt idx="627">
                  <c:v>0.76916408380951495</c:v>
                </c:pt>
                <c:pt idx="628">
                  <c:v>0.79301573120874269</c:v>
                </c:pt>
                <c:pt idx="629">
                  <c:v>0.81205311604233255</c:v>
                </c:pt>
                <c:pt idx="630">
                  <c:v>0.82612226634486796</c:v>
                </c:pt>
                <c:pt idx="631">
                  <c:v>0.8343451139334358</c:v>
                </c:pt>
                <c:pt idx="632">
                  <c:v>0.83478801917202028</c:v>
                </c:pt>
                <c:pt idx="633">
                  <c:v>0.82475818042710647</c:v>
                </c:pt>
                <c:pt idx="634">
                  <c:v>0.80297501692270079</c:v>
                </c:pt>
                <c:pt idx="635">
                  <c:v>0.77139876144467623</c:v>
                </c:pt>
                <c:pt idx="636">
                  <c:v>0.73444598468878741</c:v>
                </c:pt>
                <c:pt idx="637">
                  <c:v>0.69615850477565755</c:v>
                </c:pt>
                <c:pt idx="638">
                  <c:v>0.65916670041732794</c:v>
                </c:pt>
                <c:pt idx="639">
                  <c:v>0.62438100095782589</c:v>
                </c:pt>
                <c:pt idx="640">
                  <c:v>0.59092547261394823</c:v>
                </c:pt>
                <c:pt idx="641">
                  <c:v>0.55688958019473511</c:v>
                </c:pt>
                <c:pt idx="642">
                  <c:v>0.52010073557993974</c:v>
                </c:pt>
                <c:pt idx="643">
                  <c:v>0.47856716103608321</c:v>
                </c:pt>
                <c:pt idx="644">
                  <c:v>0.43146818581063928</c:v>
                </c:pt>
                <c:pt idx="645">
                  <c:v>0.37960707470973798</c:v>
                </c:pt>
                <c:pt idx="646">
                  <c:v>0.32402401623719834</c:v>
                </c:pt>
                <c:pt idx="647">
                  <c:v>0.26536330887953652</c:v>
                </c:pt>
                <c:pt idx="648">
                  <c:v>0.20400989148734971</c:v>
                </c:pt>
                <c:pt idx="649">
                  <c:v>0.14049751890747542</c:v>
                </c:pt>
                <c:pt idx="650">
                  <c:v>7.567724354040517E-2</c:v>
                </c:pt>
                <c:pt idx="651">
                  <c:v>1.0648418197192644E-2</c:v>
                </c:pt>
                <c:pt idx="652">
                  <c:v>-5.3299568318226243E-2</c:v>
                </c:pt>
                <c:pt idx="653">
                  <c:v>-0.11502983399308764</c:v>
                </c:pt>
                <c:pt idx="654">
                  <c:v>-0.17389689422984755</c:v>
                </c:pt>
                <c:pt idx="655">
                  <c:v>-0.22991138042634507</c:v>
                </c:pt>
                <c:pt idx="656">
                  <c:v>-0.28372657981350136</c:v>
                </c:pt>
                <c:pt idx="657">
                  <c:v>-0.33587488861603554</c:v>
                </c:pt>
                <c:pt idx="658">
                  <c:v>-0.38524631951021504</c:v>
                </c:pt>
                <c:pt idx="659">
                  <c:v>-0.42933028386459016</c:v>
                </c:pt>
                <c:pt idx="660">
                  <c:v>-0.46604283739991054</c:v>
                </c:pt>
                <c:pt idx="661">
                  <c:v>-0.49435989829873378</c:v>
                </c:pt>
                <c:pt idx="662">
                  <c:v>-0.51458834251604857</c:v>
                </c:pt>
                <c:pt idx="663">
                  <c:v>-0.52747608862370854</c:v>
                </c:pt>
                <c:pt idx="664">
                  <c:v>-0.53349100180466447</c:v>
                </c:pt>
                <c:pt idx="665">
                  <c:v>-0.53243736426338506</c:v>
                </c:pt>
                <c:pt idx="666">
                  <c:v>-0.5235483274804712</c:v>
                </c:pt>
                <c:pt idx="667">
                  <c:v>-0.50778080658254976</c:v>
                </c:pt>
                <c:pt idx="668">
                  <c:v>-0.48517026726062373</c:v>
                </c:pt>
                <c:pt idx="669">
                  <c:v>-0.4601092917586157</c:v>
                </c:pt>
                <c:pt idx="670">
                  <c:v>-0.44665095287602874</c:v>
                </c:pt>
                <c:pt idx="671">
                  <c:v>-0.44902355012643147</c:v>
                </c:pt>
                <c:pt idx="672">
                  <c:v>-0.45656872210594857</c:v>
                </c:pt>
                <c:pt idx="673">
                  <c:v>-0.45290797946204392</c:v>
                </c:pt>
                <c:pt idx="674">
                  <c:v>-0.43201188688461273</c:v>
                </c:pt>
                <c:pt idx="675">
                  <c:v>-0.40045936121873743</c:v>
                </c:pt>
                <c:pt idx="676">
                  <c:v>-0.36700286409256705</c:v>
                </c:pt>
                <c:pt idx="677">
                  <c:v>-0.33587221367352665</c:v>
                </c:pt>
                <c:pt idx="678">
                  <c:v>-0.30719511235482527</c:v>
                </c:pt>
                <c:pt idx="679">
                  <c:v>-0.2812464376518562</c:v>
                </c:pt>
                <c:pt idx="680">
                  <c:v>-0.2580555001185908</c:v>
                </c:pt>
                <c:pt idx="681">
                  <c:v>-0.23524946280840753</c:v>
                </c:pt>
                <c:pt idx="682">
                  <c:v>-0.21308006835917909</c:v>
                </c:pt>
                <c:pt idx="683">
                  <c:v>-0.19489170373492665</c:v>
                </c:pt>
                <c:pt idx="684">
                  <c:v>-0.1802518388152804</c:v>
                </c:pt>
                <c:pt idx="685">
                  <c:v>-0.16790824973632543</c:v>
                </c:pt>
                <c:pt idx="686">
                  <c:v>-0.15567085546060769</c:v>
                </c:pt>
                <c:pt idx="687">
                  <c:v>-0.1416348003074758</c:v>
                </c:pt>
                <c:pt idx="688">
                  <c:v>-0.12490970377264718</c:v>
                </c:pt>
                <c:pt idx="689">
                  <c:v>-0.10569522383150401</c:v>
                </c:pt>
                <c:pt idx="690">
                  <c:v>-8.5208257209988647E-2</c:v>
                </c:pt>
                <c:pt idx="691">
                  <c:v>-6.5948663449802492E-2</c:v>
                </c:pt>
                <c:pt idx="692">
                  <c:v>-5.0430227003465056E-2</c:v>
                </c:pt>
                <c:pt idx="693">
                  <c:v>-3.9680024921031287E-2</c:v>
                </c:pt>
                <c:pt idx="694">
                  <c:v>-3.2823072324632441E-2</c:v>
                </c:pt>
                <c:pt idx="695">
                  <c:v>-2.839262957005232E-2</c:v>
                </c:pt>
                <c:pt idx="696">
                  <c:v>-2.5366436047204101E-2</c:v>
                </c:pt>
                <c:pt idx="697">
                  <c:v>-2.2961259474010703E-2</c:v>
                </c:pt>
                <c:pt idx="698">
                  <c:v>-2.0870782428797145E-2</c:v>
                </c:pt>
                <c:pt idx="699">
                  <c:v>-1.7754771006736326E-2</c:v>
                </c:pt>
                <c:pt idx="700">
                  <c:v>-1.2374274496627858E-2</c:v>
                </c:pt>
                <c:pt idx="701">
                  <c:v>-5.0326434349121964E-3</c:v>
                </c:pt>
                <c:pt idx="702">
                  <c:v>2.834862068886803E-3</c:v>
                </c:pt>
                <c:pt idx="703">
                  <c:v>1.0290285581658534E-2</c:v>
                </c:pt>
                <c:pt idx="704">
                  <c:v>1.7199909906133994E-2</c:v>
                </c:pt>
                <c:pt idx="705">
                  <c:v>2.364643437499548E-2</c:v>
                </c:pt>
                <c:pt idx="706">
                  <c:v>2.9703347940766102E-2</c:v>
                </c:pt>
                <c:pt idx="707">
                  <c:v>3.5545381430151436E-2</c:v>
                </c:pt>
                <c:pt idx="708">
                  <c:v>4.1390779146395558E-2</c:v>
                </c:pt>
                <c:pt idx="709">
                  <c:v>4.7507676999974775E-2</c:v>
                </c:pt>
                <c:pt idx="710">
                  <c:v>5.4024091653965857E-2</c:v>
                </c:pt>
                <c:pt idx="711">
                  <c:v>6.0823103805355341E-2</c:v>
                </c:pt>
                <c:pt idx="712">
                  <c:v>6.7602877893518973E-2</c:v>
                </c:pt>
                <c:pt idx="713">
                  <c:v>7.4532721468802979E-2</c:v>
                </c:pt>
                <c:pt idx="714">
                  <c:v>8.195541007911708E-2</c:v>
                </c:pt>
                <c:pt idx="715">
                  <c:v>9.0353211564294128E-2</c:v>
                </c:pt>
                <c:pt idx="716">
                  <c:v>0.10006208397874436</c:v>
                </c:pt>
                <c:pt idx="717">
                  <c:v>0.11121186470695293</c:v>
                </c:pt>
                <c:pt idx="718">
                  <c:v>0.1239060852819388</c:v>
                </c:pt>
                <c:pt idx="719">
                  <c:v>0.13819611069251531</c:v>
                </c:pt>
                <c:pt idx="720">
                  <c:v>0.15373277662342782</c:v>
                </c:pt>
                <c:pt idx="721">
                  <c:v>0.17029727139164286</c:v>
                </c:pt>
                <c:pt idx="722">
                  <c:v>0.18791341355207108</c:v>
                </c:pt>
                <c:pt idx="723">
                  <c:v>0.20654167823502365</c:v>
                </c:pt>
                <c:pt idx="724">
                  <c:v>0.22598075814435653</c:v>
                </c:pt>
                <c:pt idx="725">
                  <c:v>0.2459382036270209</c:v>
                </c:pt>
                <c:pt idx="726">
                  <c:v>0.26575628192497314</c:v>
                </c:pt>
                <c:pt idx="727">
                  <c:v>0.28522385721383442</c:v>
                </c:pt>
                <c:pt idx="728">
                  <c:v>0.30494173624908089</c:v>
                </c:pt>
                <c:pt idx="729">
                  <c:v>0.32583985756572637</c:v>
                </c:pt>
                <c:pt idx="730">
                  <c:v>0.34868658495821986</c:v>
                </c:pt>
                <c:pt idx="731">
                  <c:v>0.37348464630920214</c:v>
                </c:pt>
                <c:pt idx="732">
                  <c:v>0.39975893600302481</c:v>
                </c:pt>
                <c:pt idx="733">
                  <c:v>0.42708995924472637</c:v>
                </c:pt>
                <c:pt idx="734">
                  <c:v>0.455290344991228</c:v>
                </c:pt>
                <c:pt idx="735">
                  <c:v>0.48411206847730281</c:v>
                </c:pt>
                <c:pt idx="736">
                  <c:v>0.51324524292383833</c:v>
                </c:pt>
                <c:pt idx="737">
                  <c:v>0.54234167820147516</c:v>
                </c:pt>
                <c:pt idx="738">
                  <c:v>0.5725650483133069</c:v>
                </c:pt>
                <c:pt idx="739">
                  <c:v>0.60594630530443327</c:v>
                </c:pt>
                <c:pt idx="740">
                  <c:v>0.64198956799442508</c:v>
                </c:pt>
                <c:pt idx="741">
                  <c:v>0.6787560774062843</c:v>
                </c:pt>
                <c:pt idx="742">
                  <c:v>0.71496065393231201</c:v>
                </c:pt>
                <c:pt idx="743">
                  <c:v>0.74871247117542328</c:v>
                </c:pt>
                <c:pt idx="744">
                  <c:v>0.77789105489558086</c:v>
                </c:pt>
                <c:pt idx="745">
                  <c:v>0.80079422782007226</c:v>
                </c:pt>
                <c:pt idx="746">
                  <c:v>0.81911159975640602</c:v>
                </c:pt>
                <c:pt idx="747">
                  <c:v>0.83457478474073676</c:v>
                </c:pt>
                <c:pt idx="748">
                  <c:v>0.84614519822048084</c:v>
                </c:pt>
                <c:pt idx="749">
                  <c:v>0.85186438667757425</c:v>
                </c:pt>
                <c:pt idx="750">
                  <c:v>0.84881787745320814</c:v>
                </c:pt>
                <c:pt idx="751">
                  <c:v>0.8351357824621799</c:v>
                </c:pt>
                <c:pt idx="752">
                  <c:v>0.81190180137565404</c:v>
                </c:pt>
                <c:pt idx="753">
                  <c:v>0.7825642107496753</c:v>
                </c:pt>
                <c:pt idx="754">
                  <c:v>0.75068728467714585</c:v>
                </c:pt>
                <c:pt idx="755">
                  <c:v>0.7182198430880703</c:v>
                </c:pt>
                <c:pt idx="756">
                  <c:v>0.6851070167148281</c:v>
                </c:pt>
                <c:pt idx="757">
                  <c:v>0.65062025948798563</c:v>
                </c:pt>
                <c:pt idx="758">
                  <c:v>0.61409095924110502</c:v>
                </c:pt>
                <c:pt idx="759">
                  <c:v>0.57495265343616364</c:v>
                </c:pt>
                <c:pt idx="760">
                  <c:v>0.53253095849360976</c:v>
                </c:pt>
                <c:pt idx="761">
                  <c:v>0.4864600203403513</c:v>
                </c:pt>
                <c:pt idx="762">
                  <c:v>0.43684003432518459</c:v>
                </c:pt>
                <c:pt idx="763">
                  <c:v>0.3844095603053328</c:v>
                </c:pt>
                <c:pt idx="764">
                  <c:v>0.32970637389705626</c:v>
                </c:pt>
                <c:pt idx="765">
                  <c:v>0.27294715467457842</c:v>
                </c:pt>
                <c:pt idx="766">
                  <c:v>0.21433216809378519</c:v>
                </c:pt>
                <c:pt idx="767">
                  <c:v>0.15414484902323433</c:v>
                </c:pt>
                <c:pt idx="768">
                  <c:v>9.2448758447092438E-2</c:v>
                </c:pt>
                <c:pt idx="769">
                  <c:v>2.9479816206646858E-2</c:v>
                </c:pt>
                <c:pt idx="770">
                  <c:v>-3.4099321203351241E-2</c:v>
                </c:pt>
                <c:pt idx="771">
                  <c:v>-9.7260866061979701E-2</c:v>
                </c:pt>
                <c:pt idx="772">
                  <c:v>-0.15895963637428057</c:v>
                </c:pt>
                <c:pt idx="773">
                  <c:v>-0.21841868812979681</c:v>
                </c:pt>
                <c:pt idx="774">
                  <c:v>-0.27574035568755739</c:v>
                </c:pt>
                <c:pt idx="775">
                  <c:v>-0.33163047611750851</c:v>
                </c:pt>
                <c:pt idx="776">
                  <c:v>-0.38571595315411333</c:v>
                </c:pt>
                <c:pt idx="777">
                  <c:v>-0.4353763211660614</c:v>
                </c:pt>
                <c:pt idx="778">
                  <c:v>-0.47713851626297343</c:v>
                </c:pt>
                <c:pt idx="779">
                  <c:v>-0.5081599985799693</c:v>
                </c:pt>
                <c:pt idx="780">
                  <c:v>-0.5276198207193441</c:v>
                </c:pt>
                <c:pt idx="781">
                  <c:v>-0.53678314227317747</c:v>
                </c:pt>
                <c:pt idx="782">
                  <c:v>-0.53757843933448768</c:v>
                </c:pt>
                <c:pt idx="783">
                  <c:v>-0.53141678116091018</c:v>
                </c:pt>
                <c:pt idx="784">
                  <c:v>-0.51902816595149104</c:v>
                </c:pt>
                <c:pt idx="785">
                  <c:v>-0.50032844461576409</c:v>
                </c:pt>
                <c:pt idx="786">
                  <c:v>-0.47740900054510738</c:v>
                </c:pt>
                <c:pt idx="787">
                  <c:v>-0.45372915757414023</c:v>
                </c:pt>
                <c:pt idx="788">
                  <c:v>-0.43946178566500183</c:v>
                </c:pt>
                <c:pt idx="789">
                  <c:v>-0.43956617052563945</c:v>
                </c:pt>
                <c:pt idx="790">
                  <c:v>-0.44811694618076636</c:v>
                </c:pt>
                <c:pt idx="791">
                  <c:v>-0.45143346784043581</c:v>
                </c:pt>
                <c:pt idx="792">
                  <c:v>-0.43956542568303453</c:v>
                </c:pt>
                <c:pt idx="793">
                  <c:v>-0.41380044534287691</c:v>
                </c:pt>
                <c:pt idx="794">
                  <c:v>-0.38128022537547041</c:v>
                </c:pt>
                <c:pt idx="795">
                  <c:v>-0.34925728967819653</c:v>
                </c:pt>
                <c:pt idx="796">
                  <c:v>-0.32062159475424695</c:v>
                </c:pt>
                <c:pt idx="797">
                  <c:v>-0.29463757441606558</c:v>
                </c:pt>
                <c:pt idx="798">
                  <c:v>-0.27087983432332813</c:v>
                </c:pt>
                <c:pt idx="799">
                  <c:v>-0.2480952984172512</c:v>
                </c:pt>
                <c:pt idx="800">
                  <c:v>-0.22553501508989204</c:v>
                </c:pt>
                <c:pt idx="801">
                  <c:v>-0.20601340644185162</c:v>
                </c:pt>
                <c:pt idx="802">
                  <c:v>-0.18973968501753058</c:v>
                </c:pt>
                <c:pt idx="803">
                  <c:v>-0.17550607810547975</c:v>
                </c:pt>
                <c:pt idx="804">
                  <c:v>-0.16237426611060352</c:v>
                </c:pt>
                <c:pt idx="805">
                  <c:v>-0.14876934857168783</c:v>
                </c:pt>
                <c:pt idx="806">
                  <c:v>-0.13330192492892812</c:v>
                </c:pt>
                <c:pt idx="807">
                  <c:v>-0.11517374186412938</c:v>
                </c:pt>
                <c:pt idx="808">
                  <c:v>-9.4891518119152252E-2</c:v>
                </c:pt>
                <c:pt idx="809">
                  <c:v>-7.4100156828359909E-2</c:v>
                </c:pt>
                <c:pt idx="810">
                  <c:v>-5.5237049275487893E-2</c:v>
                </c:pt>
                <c:pt idx="811">
                  <c:v>-4.0670226237547145E-2</c:v>
                </c:pt>
                <c:pt idx="812">
                  <c:v>-3.102303923400989E-2</c:v>
                </c:pt>
                <c:pt idx="813">
                  <c:v>-2.4940218716151756E-2</c:v>
                </c:pt>
                <c:pt idx="814">
                  <c:v>-2.0715299869929461E-2</c:v>
                </c:pt>
                <c:pt idx="815">
                  <c:v>-1.7910961531326812E-2</c:v>
                </c:pt>
                <c:pt idx="816">
                  <c:v>-1.6392197531010615E-2</c:v>
                </c:pt>
                <c:pt idx="817">
                  <c:v>-1.5684030393751758E-2</c:v>
                </c:pt>
                <c:pt idx="818">
                  <c:v>-1.4841454592020182E-2</c:v>
                </c:pt>
                <c:pt idx="819">
                  <c:v>-1.2634382406546097E-2</c:v>
                </c:pt>
                <c:pt idx="820">
                  <c:v>-8.1137554502689006E-3</c:v>
                </c:pt>
                <c:pt idx="821">
                  <c:v>-1.4275746140400784E-3</c:v>
                </c:pt>
                <c:pt idx="822">
                  <c:v>6.1727779993293371E-3</c:v>
                </c:pt>
                <c:pt idx="823">
                  <c:v>1.3550090880443072E-2</c:v>
                </c:pt>
                <c:pt idx="824">
                  <c:v>2.0214166718694894E-2</c:v>
                </c:pt>
                <c:pt idx="825">
                  <c:v>2.6300376017743522E-2</c:v>
                </c:pt>
                <c:pt idx="826">
                  <c:v>3.2272136771316774E-2</c:v>
                </c:pt>
                <c:pt idx="827">
                  <c:v>3.8167309134366285E-2</c:v>
                </c:pt>
                <c:pt idx="828">
                  <c:v>4.3954614343913297E-2</c:v>
                </c:pt>
                <c:pt idx="829">
                  <c:v>4.9706735470171383E-2</c:v>
                </c:pt>
                <c:pt idx="830">
                  <c:v>5.567565873038411E-2</c:v>
                </c:pt>
                <c:pt idx="831">
                  <c:v>6.2056140437727454E-2</c:v>
                </c:pt>
                <c:pt idx="832">
                  <c:v>6.9070842407708277E-2</c:v>
                </c:pt>
                <c:pt idx="833">
                  <c:v>7.6941078723222867E-2</c:v>
                </c:pt>
                <c:pt idx="834">
                  <c:v>8.5889742204686231E-2</c:v>
                </c:pt>
                <c:pt idx="835">
                  <c:v>9.6074092922649706E-2</c:v>
                </c:pt>
                <c:pt idx="836">
                  <c:v>0.10771053101685837</c:v>
                </c:pt>
                <c:pt idx="837">
                  <c:v>0.12101916697934151</c:v>
                </c:pt>
                <c:pt idx="838">
                  <c:v>0.13597811371905311</c:v>
                </c:pt>
                <c:pt idx="839">
                  <c:v>0.15244477843892884</c:v>
                </c:pt>
                <c:pt idx="840">
                  <c:v>0.17001465054504139</c:v>
                </c:pt>
                <c:pt idx="841">
                  <c:v>0.18819541276112184</c:v>
                </c:pt>
                <c:pt idx="842">
                  <c:v>0.20685673943243549</c:v>
                </c:pt>
                <c:pt idx="843">
                  <c:v>0.22611859195319736</c:v>
                </c:pt>
                <c:pt idx="844">
                  <c:v>0.24602691620024433</c:v>
                </c:pt>
                <c:pt idx="845">
                  <c:v>0.26603201559891809</c:v>
                </c:pt>
                <c:pt idx="846">
                  <c:v>0.2857832770325312</c:v>
                </c:pt>
                <c:pt idx="847">
                  <c:v>0.30546841731850644</c:v>
                </c:pt>
                <c:pt idx="848">
                  <c:v>0.32572983873870814</c:v>
                </c:pt>
                <c:pt idx="849">
                  <c:v>0.34743327751777114</c:v>
                </c:pt>
                <c:pt idx="850">
                  <c:v>0.3708287529677316</c:v>
                </c:pt>
                <c:pt idx="851">
                  <c:v>0.39559083340101558</c:v>
                </c:pt>
                <c:pt idx="852">
                  <c:v>0.42090982548881672</c:v>
                </c:pt>
                <c:pt idx="853">
                  <c:v>0.44639518363528397</c:v>
                </c:pt>
                <c:pt idx="854">
                  <c:v>0.47196568446217224</c:v>
                </c:pt>
                <c:pt idx="855">
                  <c:v>0.49780284887429183</c:v>
                </c:pt>
                <c:pt idx="856">
                  <c:v>0.52390583046598493</c:v>
                </c:pt>
                <c:pt idx="857">
                  <c:v>0.55113306982331367</c:v>
                </c:pt>
                <c:pt idx="858">
                  <c:v>0.58095657090650921</c:v>
                </c:pt>
                <c:pt idx="859">
                  <c:v>0.6141684673569654</c:v>
                </c:pt>
                <c:pt idx="860">
                  <c:v>0.65032250482429843</c:v>
                </c:pt>
                <c:pt idx="861">
                  <c:v>0.68772446971207279</c:v>
                </c:pt>
                <c:pt idx="862">
                  <c:v>0.72446460350864927</c:v>
                </c:pt>
                <c:pt idx="863">
                  <c:v>0.75907319951782293</c:v>
                </c:pt>
                <c:pt idx="864">
                  <c:v>0.79208151363823975</c:v>
                </c:pt>
                <c:pt idx="865">
                  <c:v>0.82095282580654672</c:v>
                </c:pt>
                <c:pt idx="866">
                  <c:v>0.84248192792988852</c:v>
                </c:pt>
                <c:pt idx="867">
                  <c:v>0.85474410810644175</c:v>
                </c:pt>
                <c:pt idx="868">
                  <c:v>0.85957748212031371</c:v>
                </c:pt>
                <c:pt idx="869">
                  <c:v>0.85946857034848556</c:v>
                </c:pt>
                <c:pt idx="870">
                  <c:v>0.85129388368990644</c:v>
                </c:pt>
                <c:pt idx="871">
                  <c:v>0.83326172148362909</c:v>
                </c:pt>
                <c:pt idx="872">
                  <c:v>0.80696243125723155</c:v>
                </c:pt>
                <c:pt idx="873">
                  <c:v>0.77563430655756183</c:v>
                </c:pt>
                <c:pt idx="874">
                  <c:v>0.74211295480963257</c:v>
                </c:pt>
                <c:pt idx="875">
                  <c:v>0.70814919749323357</c:v>
                </c:pt>
                <c:pt idx="876">
                  <c:v>0.67410360164747229</c:v>
                </c:pt>
                <c:pt idx="877">
                  <c:v>0.63924254719453422</c:v>
                </c:pt>
                <c:pt idx="878">
                  <c:v>0.60241814600467292</c:v>
                </c:pt>
                <c:pt idx="879">
                  <c:v>0.56258599231686601</c:v>
                </c:pt>
                <c:pt idx="880">
                  <c:v>0.51899278736866405</c:v>
                </c:pt>
                <c:pt idx="881">
                  <c:v>0.47126402006810264</c:v>
                </c:pt>
                <c:pt idx="882">
                  <c:v>0.41988462844493668</c:v>
                </c:pt>
                <c:pt idx="883">
                  <c:v>0.36546399701507881</c:v>
                </c:pt>
                <c:pt idx="884">
                  <c:v>0.30824598415203697</c:v>
                </c:pt>
                <c:pt idx="885">
                  <c:v>0.24841791641478383</c:v>
                </c:pt>
                <c:pt idx="886">
                  <c:v>0.18630915960119643</c:v>
                </c:pt>
                <c:pt idx="887">
                  <c:v>0.12236285522035273</c:v>
                </c:pt>
                <c:pt idx="888">
                  <c:v>5.7086008950364142E-2</c:v>
                </c:pt>
                <c:pt idx="889">
                  <c:v>-9.0085171548244802E-3</c:v>
                </c:pt>
                <c:pt idx="890">
                  <c:v>-7.5220446537778207E-2</c:v>
                </c:pt>
                <c:pt idx="891">
                  <c:v>-0.1405984867958488</c:v>
                </c:pt>
                <c:pt idx="892">
                  <c:v>-0.20410964356256295</c:v>
                </c:pt>
                <c:pt idx="893">
                  <c:v>-0.26500099055072995</c:v>
                </c:pt>
                <c:pt idx="894">
                  <c:v>-0.3236157292009964</c:v>
                </c:pt>
                <c:pt idx="895">
                  <c:v>-0.37989214446324276</c:v>
                </c:pt>
                <c:pt idx="896">
                  <c:v>-0.43114476219780928</c:v>
                </c:pt>
                <c:pt idx="897">
                  <c:v>-0.47361239116181886</c:v>
                </c:pt>
                <c:pt idx="898">
                  <c:v>-0.50464342118804295</c:v>
                </c:pt>
                <c:pt idx="899">
                  <c:v>-0.52425117734415205</c:v>
                </c:pt>
                <c:pt idx="900">
                  <c:v>-0.53344151021369335</c:v>
                </c:pt>
                <c:pt idx="901">
                  <c:v>-0.53319064787863935</c:v>
                </c:pt>
                <c:pt idx="902">
                  <c:v>-0.5252614223303288</c:v>
                </c:pt>
                <c:pt idx="903">
                  <c:v>-0.51102360059932272</c:v>
                </c:pt>
                <c:pt idx="904">
                  <c:v>-0.48991703884413285</c:v>
                </c:pt>
                <c:pt idx="905">
                  <c:v>-0.46164590253392879</c:v>
                </c:pt>
                <c:pt idx="906">
                  <c:v>-0.43090993367404129</c:v>
                </c:pt>
                <c:pt idx="907">
                  <c:v>-0.40614354544785458</c:v>
                </c:pt>
                <c:pt idx="908">
                  <c:v>-0.39627076592375832</c:v>
                </c:pt>
                <c:pt idx="909">
                  <c:v>-0.40540602589160285</c:v>
                </c:pt>
                <c:pt idx="910">
                  <c:v>-0.42043167786275393</c:v>
                </c:pt>
                <c:pt idx="911">
                  <c:v>-0.41959346304388057</c:v>
                </c:pt>
                <c:pt idx="912">
                  <c:v>-0.39862441268733184</c:v>
                </c:pt>
                <c:pt idx="913">
                  <c:v>-0.36488162583686889</c:v>
                </c:pt>
                <c:pt idx="914">
                  <c:v>-0.32637519243494129</c:v>
                </c:pt>
                <c:pt idx="915">
                  <c:v>-0.29215659260677757</c:v>
                </c:pt>
                <c:pt idx="916">
                  <c:v>-0.26650526166026572</c:v>
                </c:pt>
                <c:pt idx="917">
                  <c:v>-0.24457756353618482</c:v>
                </c:pt>
                <c:pt idx="918">
                  <c:v>-0.22184894162147986</c:v>
                </c:pt>
                <c:pt idx="919">
                  <c:v>-0.198430854430688</c:v>
                </c:pt>
                <c:pt idx="920">
                  <c:v>-0.17611755520299735</c:v>
                </c:pt>
                <c:pt idx="921">
                  <c:v>-0.15648696689163938</c:v>
                </c:pt>
                <c:pt idx="922">
                  <c:v>-0.13999684055369382</c:v>
                </c:pt>
                <c:pt idx="923">
                  <c:v>-0.12650561511709851</c:v>
                </c:pt>
                <c:pt idx="924">
                  <c:v>-0.11572930993975604</c:v>
                </c:pt>
                <c:pt idx="925">
                  <c:v>-0.10608863212786647</c:v>
                </c:pt>
                <c:pt idx="926">
                  <c:v>-9.593096493284721E-2</c:v>
                </c:pt>
                <c:pt idx="927">
                  <c:v>-8.4859720444310602E-2</c:v>
                </c:pt>
                <c:pt idx="928">
                  <c:v>-7.271631329376714E-2</c:v>
                </c:pt>
                <c:pt idx="929">
                  <c:v>-5.9764513165014174E-2</c:v>
                </c:pt>
                <c:pt idx="930">
                  <c:v>-4.6862358268062967E-2</c:v>
                </c:pt>
                <c:pt idx="931">
                  <c:v>-3.5246596149418954E-2</c:v>
                </c:pt>
                <c:pt idx="932">
                  <c:v>-2.6042071641167078E-2</c:v>
                </c:pt>
                <c:pt idx="933">
                  <c:v>-1.926074271830179E-2</c:v>
                </c:pt>
                <c:pt idx="934">
                  <c:v>-1.4210821634529983E-2</c:v>
                </c:pt>
                <c:pt idx="935">
                  <c:v>-1.0234372087189469E-2</c:v>
                </c:pt>
                <c:pt idx="936">
                  <c:v>-6.7673522875890957E-3</c:v>
                </c:pt>
                <c:pt idx="937">
                  <c:v>-3.3126093592422828E-3</c:v>
                </c:pt>
                <c:pt idx="938">
                  <c:v>5.2221373743027537E-4</c:v>
                </c:pt>
                <c:pt idx="939">
                  <c:v>4.9847771370865445E-3</c:v>
                </c:pt>
                <c:pt idx="940">
                  <c:v>1.0314286376771521E-2</c:v>
                </c:pt>
                <c:pt idx="941">
                  <c:v>1.6379583689465585E-2</c:v>
                </c:pt>
                <c:pt idx="942">
                  <c:v>2.2934523528988629E-2</c:v>
                </c:pt>
                <c:pt idx="943">
                  <c:v>2.9787066293358533E-2</c:v>
                </c:pt>
                <c:pt idx="944">
                  <c:v>3.6760306650630903E-2</c:v>
                </c:pt>
                <c:pt idx="945">
                  <c:v>4.397753031381621E-2</c:v>
                </c:pt>
                <c:pt idx="946">
                  <c:v>5.1442507801865447E-2</c:v>
                </c:pt>
                <c:pt idx="947">
                  <c:v>5.9142514183314385E-2</c:v>
                </c:pt>
                <c:pt idx="948">
                  <c:v>6.7058305349176603E-2</c:v>
                </c:pt>
                <c:pt idx="949">
                  <c:v>7.5209412787225982E-2</c:v>
                </c:pt>
                <c:pt idx="950">
                  <c:v>8.3697006246187949E-2</c:v>
                </c:pt>
                <c:pt idx="951">
                  <c:v>9.2547693365625822E-2</c:v>
                </c:pt>
                <c:pt idx="952">
                  <c:v>0.10172950336885492</c:v>
                </c:pt>
                <c:pt idx="953">
                  <c:v>0.11144607772127996</c:v>
                </c:pt>
                <c:pt idx="954">
                  <c:v>0.12184757266964608</c:v>
                </c:pt>
                <c:pt idx="955">
                  <c:v>0.133193607683875</c:v>
                </c:pt>
                <c:pt idx="956">
                  <c:v>0.14572020219131321</c:v>
                </c:pt>
                <c:pt idx="957">
                  <c:v>0.15974959659548538</c:v>
                </c:pt>
                <c:pt idx="958">
                  <c:v>0.17527339383839871</c:v>
                </c:pt>
                <c:pt idx="959">
                  <c:v>0.19213857231282919</c:v>
                </c:pt>
                <c:pt idx="960">
                  <c:v>0.21011942623801264</c:v>
                </c:pt>
                <c:pt idx="961">
                  <c:v>0.22914745569756736</c:v>
                </c:pt>
                <c:pt idx="962">
                  <c:v>0.24919936151895952</c:v>
                </c:pt>
                <c:pt idx="963">
                  <c:v>0.27022402037820803</c:v>
                </c:pt>
                <c:pt idx="964">
                  <c:v>0.29152276984491293</c:v>
                </c:pt>
                <c:pt idx="965">
                  <c:v>0.31257065788736244</c:v>
                </c:pt>
                <c:pt idx="966">
                  <c:v>0.3335433299452068</c:v>
                </c:pt>
                <c:pt idx="967">
                  <c:v>0.35518157793212535</c:v>
                </c:pt>
                <c:pt idx="968">
                  <c:v>0.37809232774671331</c:v>
                </c:pt>
                <c:pt idx="969">
                  <c:v>0.40263729732485787</c:v>
                </c:pt>
                <c:pt idx="970">
                  <c:v>0.42878966255688628</c:v>
                </c:pt>
                <c:pt idx="971">
                  <c:v>0.45595860248121217</c:v>
                </c:pt>
                <c:pt idx="972">
                  <c:v>0.48350400345492034</c:v>
                </c:pt>
                <c:pt idx="973">
                  <c:v>0.51115008961617991</c:v>
                </c:pt>
                <c:pt idx="974">
                  <c:v>0.53863151259424313</c:v>
                </c:pt>
                <c:pt idx="975">
                  <c:v>0.56614602476184139</c:v>
                </c:pt>
                <c:pt idx="976">
                  <c:v>0.59505712243492404</c:v>
                </c:pt>
                <c:pt idx="977">
                  <c:v>0.62730730509359089</c:v>
                </c:pt>
                <c:pt idx="978">
                  <c:v>0.66287196889295841</c:v>
                </c:pt>
                <c:pt idx="979">
                  <c:v>0.69982542984174323</c:v>
                </c:pt>
                <c:pt idx="980">
                  <c:v>0.73638545498453767</c:v>
                </c:pt>
                <c:pt idx="981">
                  <c:v>0.77188572598141736</c:v>
                </c:pt>
                <c:pt idx="982">
                  <c:v>0.80705889079137472</c:v>
                </c:pt>
                <c:pt idx="983">
                  <c:v>0.84032658195776411</c:v>
                </c:pt>
                <c:pt idx="984">
                  <c:v>0.86662456339705396</c:v>
                </c:pt>
                <c:pt idx="985">
                  <c:v>0.88409575082945024</c:v>
                </c:pt>
                <c:pt idx="986">
                  <c:v>0.89256531751553114</c:v>
                </c:pt>
                <c:pt idx="987">
                  <c:v>0.89518083051041386</c:v>
                </c:pt>
                <c:pt idx="988">
                  <c:v>0.89261637958230344</c:v>
                </c:pt>
                <c:pt idx="989">
                  <c:v>0.88073311121491304</c:v>
                </c:pt>
                <c:pt idx="990">
                  <c:v>0.8583878241813736</c:v>
                </c:pt>
                <c:pt idx="991">
                  <c:v>0.82827257323474235</c:v>
                </c:pt>
                <c:pt idx="992">
                  <c:v>0.79411812946208882</c:v>
                </c:pt>
                <c:pt idx="993">
                  <c:v>0.75888918743544909</c:v>
                </c:pt>
                <c:pt idx="994">
                  <c:v>0.72470709639840136</c:v>
                </c:pt>
                <c:pt idx="995">
                  <c:v>0.69184531047912456</c:v>
                </c:pt>
                <c:pt idx="996">
                  <c:v>0.65888452034958533</c:v>
                </c:pt>
                <c:pt idx="997">
                  <c:v>0.62373550731046223</c:v>
                </c:pt>
                <c:pt idx="998">
                  <c:v>0.58441242530362492</c:v>
                </c:pt>
                <c:pt idx="999">
                  <c:v>0.53952442225091679</c:v>
                </c:pt>
                <c:pt idx="1000">
                  <c:v>0.48899644312827695</c:v>
                </c:pt>
                <c:pt idx="1001">
                  <c:v>0.43391207643889135</c:v>
                </c:pt>
                <c:pt idx="1002">
                  <c:v>0.37548098755843912</c:v>
                </c:pt>
                <c:pt idx="1003">
                  <c:v>0.31439849624938626</c:v>
                </c:pt>
                <c:pt idx="1004">
                  <c:v>0.25100149873856098</c:v>
                </c:pt>
                <c:pt idx="1005">
                  <c:v>0.18579416341607008</c:v>
                </c:pt>
                <c:pt idx="1006">
                  <c:v>0.1190832391102648</c:v>
                </c:pt>
                <c:pt idx="1007">
                  <c:v>5.1165901827074783E-2</c:v>
                </c:pt>
                <c:pt idx="1008">
                  <c:v>-1.7207821003392715E-2</c:v>
                </c:pt>
                <c:pt idx="1009">
                  <c:v>-8.5003932456999692E-2</c:v>
                </c:pt>
                <c:pt idx="1010">
                  <c:v>-0.15098272184797604</c:v>
                </c:pt>
                <c:pt idx="1011">
                  <c:v>-0.21380869876447231</c:v>
                </c:pt>
                <c:pt idx="1012">
                  <c:v>-0.27279156196103743</c:v>
                </c:pt>
                <c:pt idx="1013">
                  <c:v>-0.3277527282341019</c:v>
                </c:pt>
                <c:pt idx="1014">
                  <c:v>-0.37782785748169151</c:v>
                </c:pt>
                <c:pt idx="1015">
                  <c:v>-0.4212073701552867</c:v>
                </c:pt>
                <c:pt idx="1016">
                  <c:v>-0.45602267685122416</c:v>
                </c:pt>
                <c:pt idx="1017">
                  <c:v>-0.48111322470538037</c:v>
                </c:pt>
                <c:pt idx="1018">
                  <c:v>-0.49715663387289233</c:v>
                </c:pt>
                <c:pt idx="1019">
                  <c:v>-0.50604970996056675</c:v>
                </c:pt>
                <c:pt idx="1020">
                  <c:v>-0.50932734850865313</c:v>
                </c:pt>
                <c:pt idx="1021">
                  <c:v>-0.50687539814302107</c:v>
                </c:pt>
                <c:pt idx="1022">
                  <c:v>-0.49702978191127778</c:v>
                </c:pt>
                <c:pt idx="1023">
                  <c:v>-0.478629971103126</c:v>
                </c:pt>
                <c:pt idx="1024">
                  <c:v>-0.4535913956856451</c:v>
                </c:pt>
                <c:pt idx="1025">
                  <c:v>-0.42550420452830073</c:v>
                </c:pt>
                <c:pt idx="1026">
                  <c:v>-0.40026778864176038</c:v>
                </c:pt>
                <c:pt idx="1027">
                  <c:v>-0.38605395418921989</c:v>
                </c:pt>
                <c:pt idx="1028">
                  <c:v>-0.39135999345157507</c:v>
                </c:pt>
                <c:pt idx="1029">
                  <c:v>-0.41106646443626726</c:v>
                </c:pt>
                <c:pt idx="1030">
                  <c:v>-0.42018408631495008</c:v>
                </c:pt>
                <c:pt idx="1031">
                  <c:v>-0.41081663211547503</c:v>
                </c:pt>
                <c:pt idx="1032">
                  <c:v>-0.38239986735283432</c:v>
                </c:pt>
                <c:pt idx="1033">
                  <c:v>-0.3413072420187428</c:v>
                </c:pt>
                <c:pt idx="1034">
                  <c:v>-0.29864461092752953</c:v>
                </c:pt>
                <c:pt idx="1035">
                  <c:v>-0.26562319909712895</c:v>
                </c:pt>
                <c:pt idx="1036">
                  <c:v>-0.24274289467443955</c:v>
                </c:pt>
                <c:pt idx="1037">
                  <c:v>-0.22341265263385923</c:v>
                </c:pt>
                <c:pt idx="1038">
                  <c:v>-0.20394284546774682</c:v>
                </c:pt>
                <c:pt idx="1039">
                  <c:v>-0.18340963735940957</c:v>
                </c:pt>
                <c:pt idx="1040">
                  <c:v>-0.1617801305245658</c:v>
                </c:pt>
                <c:pt idx="1041">
                  <c:v>-0.14073972910746579</c:v>
                </c:pt>
                <c:pt idx="1042">
                  <c:v>-0.1236175086594008</c:v>
                </c:pt>
                <c:pt idx="1043">
                  <c:v>-0.11115006227023017</c:v>
                </c:pt>
                <c:pt idx="1044">
                  <c:v>-0.10075745719425186</c:v>
                </c:pt>
                <c:pt idx="1045">
                  <c:v>-8.9362857449307415E-2</c:v>
                </c:pt>
                <c:pt idx="1046">
                  <c:v>-7.623003108482404E-2</c:v>
                </c:pt>
                <c:pt idx="1047">
                  <c:v>-6.1809252320020353E-2</c:v>
                </c:pt>
                <c:pt idx="1048">
                  <c:v>-4.7255619587105405E-2</c:v>
                </c:pt>
                <c:pt idx="1049">
                  <c:v>-3.3692587271692734E-2</c:v>
                </c:pt>
                <c:pt idx="1050">
                  <c:v>-2.1908447389120608E-2</c:v>
                </c:pt>
                <c:pt idx="1051">
                  <c:v>-1.2364871925634777E-2</c:v>
                </c:pt>
                <c:pt idx="1052">
                  <c:v>-5.2968088696339483E-3</c:v>
                </c:pt>
                <c:pt idx="1053">
                  <c:v>-5.0977208863300927E-4</c:v>
                </c:pt>
                <c:pt idx="1054">
                  <c:v>2.9255985853686717E-3</c:v>
                </c:pt>
                <c:pt idx="1055">
                  <c:v>5.9691684026241115E-3</c:v>
                </c:pt>
                <c:pt idx="1056">
                  <c:v>9.2626233411935988E-3</c:v>
                </c:pt>
                <c:pt idx="1057">
                  <c:v>1.3282954803812849E-2</c:v>
                </c:pt>
                <c:pt idx="1058">
                  <c:v>1.8326485120664912E-2</c:v>
                </c:pt>
                <c:pt idx="1059">
                  <c:v>2.4321742623082232E-2</c:v>
                </c:pt>
                <c:pt idx="1060">
                  <c:v>3.0759021548044996E-2</c:v>
                </c:pt>
                <c:pt idx="1061">
                  <c:v>3.7136166592501518E-2</c:v>
                </c:pt>
                <c:pt idx="1062">
                  <c:v>4.3210626133244688E-2</c:v>
                </c:pt>
                <c:pt idx="1063">
                  <c:v>4.8999497000228813E-2</c:v>
                </c:pt>
                <c:pt idx="1064">
                  <c:v>5.4515554293746542E-2</c:v>
                </c:pt>
                <c:pt idx="1065">
                  <c:v>5.9963488568725416E-2</c:v>
                </c:pt>
                <c:pt idx="1066">
                  <c:v>6.5554307047842292E-2</c:v>
                </c:pt>
                <c:pt idx="1067">
                  <c:v>7.1549494256261614E-2</c:v>
                </c:pt>
                <c:pt idx="1068">
                  <c:v>7.7932432867057741E-2</c:v>
                </c:pt>
                <c:pt idx="1069">
                  <c:v>8.4706489057447612E-2</c:v>
                </c:pt>
                <c:pt idx="1070">
                  <c:v>9.1895490359659535E-2</c:v>
                </c:pt>
                <c:pt idx="1071">
                  <c:v>9.9721182662975916E-2</c:v>
                </c:pt>
                <c:pt idx="1072">
                  <c:v>0.10840792512559663</c:v>
                </c:pt>
                <c:pt idx="1073">
                  <c:v>0.11830348624677461</c:v>
                </c:pt>
                <c:pt idx="1074">
                  <c:v>0.12944186940724875</c:v>
                </c:pt>
                <c:pt idx="1075">
                  <c:v>0.14176522882523115</c:v>
                </c:pt>
                <c:pt idx="1076">
                  <c:v>0.15540381316108645</c:v>
                </c:pt>
                <c:pt idx="1077">
                  <c:v>0.17034329300288079</c:v>
                </c:pt>
                <c:pt idx="1078">
                  <c:v>0.18654458623700129</c:v>
                </c:pt>
                <c:pt idx="1079">
                  <c:v>0.20386774364925467</c:v>
                </c:pt>
                <c:pt idx="1080">
                  <c:v>0.22207326834920854</c:v>
                </c:pt>
                <c:pt idx="1081">
                  <c:v>0.24108328189103717</c:v>
                </c:pt>
                <c:pt idx="1082">
                  <c:v>0.26060825905671542</c:v>
                </c:pt>
                <c:pt idx="1083">
                  <c:v>0.27992991286140273</c:v>
                </c:pt>
                <c:pt idx="1084">
                  <c:v>0.29886485351651321</c:v>
                </c:pt>
                <c:pt idx="1085">
                  <c:v>0.31796199795087182</c:v>
                </c:pt>
                <c:pt idx="1086">
                  <c:v>0.33806241948524868</c:v>
                </c:pt>
                <c:pt idx="1087">
                  <c:v>0.35976720056091327</c:v>
                </c:pt>
                <c:pt idx="1088">
                  <c:v>0.38313699851372085</c:v>
                </c:pt>
                <c:pt idx="1089">
                  <c:v>0.40795522805947737</c:v>
                </c:pt>
                <c:pt idx="1090">
                  <c:v>0.43389556757341696</c:v>
                </c:pt>
                <c:pt idx="1091">
                  <c:v>0.4605811216407939</c:v>
                </c:pt>
                <c:pt idx="1092">
                  <c:v>0.4878775693743036</c:v>
                </c:pt>
                <c:pt idx="1093">
                  <c:v>0.51582167884017838</c:v>
                </c:pt>
                <c:pt idx="1094">
                  <c:v>0.54432546003303206</c:v>
                </c:pt>
                <c:pt idx="1095">
                  <c:v>0.57396567609036142</c:v>
                </c:pt>
                <c:pt idx="1096">
                  <c:v>0.60597988148278337</c:v>
                </c:pt>
                <c:pt idx="1097">
                  <c:v>0.64089022801462181</c:v>
                </c:pt>
                <c:pt idx="1098">
                  <c:v>0.67777201821010347</c:v>
                </c:pt>
                <c:pt idx="1099">
                  <c:v>0.71544028909100321</c:v>
                </c:pt>
                <c:pt idx="1100">
                  <c:v>0.75263923225261165</c:v>
                </c:pt>
                <c:pt idx="1101">
                  <c:v>0.78801820085531904</c:v>
                </c:pt>
                <c:pt idx="1102">
                  <c:v>0.81914798546835632</c:v>
                </c:pt>
                <c:pt idx="1103">
                  <c:v>0.84322046144509843</c:v>
                </c:pt>
                <c:pt idx="1104">
                  <c:v>0.86090860835197591</c:v>
                </c:pt>
                <c:pt idx="1105">
                  <c:v>0.87416825641037477</c:v>
                </c:pt>
                <c:pt idx="1106">
                  <c:v>0.88212309901815145</c:v>
                </c:pt>
                <c:pt idx="1107">
                  <c:v>0.88627683438779437</c:v>
                </c:pt>
                <c:pt idx="1108">
                  <c:v>0.88434741683543361</c:v>
                </c:pt>
                <c:pt idx="1109">
                  <c:v>0.8715641474822563</c:v>
                </c:pt>
                <c:pt idx="1110">
                  <c:v>0.84740934665088785</c:v>
                </c:pt>
                <c:pt idx="1111">
                  <c:v>0.814995568409983</c:v>
                </c:pt>
                <c:pt idx="1112">
                  <c:v>0.77841685630550883</c:v>
                </c:pt>
                <c:pt idx="1113">
                  <c:v>0.74075763965673114</c:v>
                </c:pt>
                <c:pt idx="1114">
                  <c:v>0.70399125120619943</c:v>
                </c:pt>
                <c:pt idx="1115">
                  <c:v>0.66873102225423853</c:v>
                </c:pt>
                <c:pt idx="1116">
                  <c:v>0.63421871149550657</c:v>
                </c:pt>
                <c:pt idx="1117">
                  <c:v>0.59879954775860145</c:v>
                </c:pt>
                <c:pt idx="1118">
                  <c:v>0.56044933919591089</c:v>
                </c:pt>
                <c:pt idx="1119">
                  <c:v>0.51741756815769735</c:v>
                </c:pt>
                <c:pt idx="1120">
                  <c:v>0.46907297043690693</c:v>
                </c:pt>
                <c:pt idx="1121">
                  <c:v>0.41652132037209361</c:v>
                </c:pt>
                <c:pt idx="1122">
                  <c:v>0.36114926508152417</c:v>
                </c:pt>
                <c:pt idx="1123">
                  <c:v>0.30380125210392034</c:v>
                </c:pt>
                <c:pt idx="1124">
                  <c:v>0.24482812510930513</c:v>
                </c:pt>
                <c:pt idx="1125">
                  <c:v>0.18425732426435898</c:v>
                </c:pt>
                <c:pt idx="1126">
                  <c:v>0.12206969087302777</c:v>
                </c:pt>
                <c:pt idx="1127">
                  <c:v>5.8484441021965705E-2</c:v>
                </c:pt>
                <c:pt idx="1128">
                  <c:v>-5.9840422591551645E-3</c:v>
                </c:pt>
                <c:pt idx="1129">
                  <c:v>-7.0585449370406339E-2</c:v>
                </c:pt>
                <c:pt idx="1130">
                  <c:v>-0.13425942974268557</c:v>
                </c:pt>
                <c:pt idx="1131">
                  <c:v>-0.19625550689974824</c:v>
                </c:pt>
                <c:pt idx="1132">
                  <c:v>-0.25624085357516202</c:v>
                </c:pt>
                <c:pt idx="1133">
                  <c:v>-0.31404521699497845</c:v>
                </c:pt>
                <c:pt idx="1134">
                  <c:v>-0.36889730475616267</c:v>
                </c:pt>
                <c:pt idx="1135">
                  <c:v>-0.41870764759124846</c:v>
                </c:pt>
                <c:pt idx="1136">
                  <c:v>-0.4611542119962716</c:v>
                </c:pt>
                <c:pt idx="1137">
                  <c:v>-0.49470031126873826</c:v>
                </c:pt>
                <c:pt idx="1138">
                  <c:v>-0.51909232722544552</c:v>
                </c:pt>
                <c:pt idx="1139">
                  <c:v>-0.5346435215869132</c:v>
                </c:pt>
                <c:pt idx="1140">
                  <c:v>-0.54139455359392608</c:v>
                </c:pt>
                <c:pt idx="1141">
                  <c:v>-0.53931651171066786</c:v>
                </c:pt>
                <c:pt idx="1142">
                  <c:v>-0.52937161301064839</c:v>
                </c:pt>
                <c:pt idx="1143">
                  <c:v>-0.51254889025498085</c:v>
                </c:pt>
                <c:pt idx="1144">
                  <c:v>-0.48991379273023816</c:v>
                </c:pt>
                <c:pt idx="1145">
                  <c:v>-0.4634089514095121</c:v>
                </c:pt>
                <c:pt idx="1146">
                  <c:v>-0.43675425515692923</c:v>
                </c:pt>
                <c:pt idx="1147">
                  <c:v>-0.41555380573218087</c:v>
                </c:pt>
                <c:pt idx="1148">
                  <c:v>-0.40618010261065474</c:v>
                </c:pt>
                <c:pt idx="1149">
                  <c:v>-0.41370178436473354</c:v>
                </c:pt>
                <c:pt idx="1150">
                  <c:v>-0.42956396675827524</c:v>
                </c:pt>
                <c:pt idx="1151">
                  <c:v>-0.43348693989614162</c:v>
                </c:pt>
                <c:pt idx="1152">
                  <c:v>-0.41749301790016879</c:v>
                </c:pt>
                <c:pt idx="1153">
                  <c:v>-0.38733450298335287</c:v>
                </c:pt>
                <c:pt idx="1154">
                  <c:v>-0.34972294621045302</c:v>
                </c:pt>
                <c:pt idx="1155">
                  <c:v>-0.31439769270995049</c:v>
                </c:pt>
                <c:pt idx="1156">
                  <c:v>-0.28893436432472469</c:v>
                </c:pt>
                <c:pt idx="1157">
                  <c:v>-0.27090074768431183</c:v>
                </c:pt>
                <c:pt idx="1158">
                  <c:v>-0.2537430147642073</c:v>
                </c:pt>
                <c:pt idx="1159">
                  <c:v>-0.23472497861940492</c:v>
                </c:pt>
                <c:pt idx="1160">
                  <c:v>-0.21401229986128589</c:v>
                </c:pt>
                <c:pt idx="1161">
                  <c:v>-0.19272271054654611</c:v>
                </c:pt>
                <c:pt idx="1162">
                  <c:v>-0.17233565703787412</c:v>
                </c:pt>
                <c:pt idx="1163">
                  <c:v>-0.1543739986569368</c:v>
                </c:pt>
                <c:pt idx="1164">
                  <c:v>-0.13943722858766106</c:v>
                </c:pt>
                <c:pt idx="1165">
                  <c:v>-0.12668538345440131</c:v>
                </c:pt>
                <c:pt idx="1166">
                  <c:v>-0.11400969687826559</c:v>
                </c:pt>
                <c:pt idx="1167">
                  <c:v>-9.9563763693452628E-2</c:v>
                </c:pt>
                <c:pt idx="1168">
                  <c:v>-8.3859527693953648E-2</c:v>
                </c:pt>
                <c:pt idx="1169">
                  <c:v>-6.837479778524079E-2</c:v>
                </c:pt>
                <c:pt idx="1170">
                  <c:v>-5.4268505582636559E-2</c:v>
                </c:pt>
                <c:pt idx="1171">
                  <c:v>-4.1887458560684057E-2</c:v>
                </c:pt>
                <c:pt idx="1172">
                  <c:v>-3.1212567759705726E-2</c:v>
                </c:pt>
                <c:pt idx="1173">
                  <c:v>-2.2209712087485692E-2</c:v>
                </c:pt>
                <c:pt idx="1174">
                  <c:v>-1.4847584201932192E-2</c:v>
                </c:pt>
                <c:pt idx="1175">
                  <c:v>-8.6822910247106051E-3</c:v>
                </c:pt>
                <c:pt idx="1176">
                  <c:v>-3.0122909255784775E-3</c:v>
                </c:pt>
                <c:pt idx="1177">
                  <c:v>2.7150258169304897E-3</c:v>
                </c:pt>
                <c:pt idx="1178">
                  <c:v>8.9154857938225484E-3</c:v>
                </c:pt>
                <c:pt idx="1179">
                  <c:v>1.5648789595847382E-2</c:v>
                </c:pt>
                <c:pt idx="1180">
                  <c:v>2.2709614214518236E-2</c:v>
                </c:pt>
                <c:pt idx="1181">
                  <c:v>2.970636327282104E-2</c:v>
                </c:pt>
                <c:pt idx="1182">
                  <c:v>3.6325548110094794E-2</c:v>
                </c:pt>
                <c:pt idx="1183">
                  <c:v>4.2464169088445192E-2</c:v>
                </c:pt>
                <c:pt idx="1184">
                  <c:v>4.8187933756690171E-2</c:v>
                </c:pt>
                <c:pt idx="1185">
                  <c:v>5.3758826011691158E-2</c:v>
                </c:pt>
                <c:pt idx="1186">
                  <c:v>5.9205080031732249E-2</c:v>
                </c:pt>
                <c:pt idx="1187">
                  <c:v>6.4701723649819243E-2</c:v>
                </c:pt>
                <c:pt idx="1188">
                  <c:v>7.0310884816009611E-2</c:v>
                </c:pt>
                <c:pt idx="1189">
                  <c:v>7.617629358259223E-2</c:v>
                </c:pt>
                <c:pt idx="1190">
                  <c:v>8.2360133274387681E-2</c:v>
                </c:pt>
                <c:pt idx="1191">
                  <c:v>8.892765141623668E-2</c:v>
                </c:pt>
                <c:pt idx="1192">
                  <c:v>9.5765071886166536E-2</c:v>
                </c:pt>
                <c:pt idx="1193">
                  <c:v>0.1028963238512319</c:v>
                </c:pt>
                <c:pt idx="1194">
                  <c:v>0.1105079090286353</c:v>
                </c:pt>
                <c:pt idx="1195">
                  <c:v>0.11879407997170913</c:v>
                </c:pt>
                <c:pt idx="1196">
                  <c:v>0.12804756301117021</c:v>
                </c:pt>
                <c:pt idx="1197">
                  <c:v>0.1385175809508476</c:v>
                </c:pt>
                <c:pt idx="1198">
                  <c:v>0.15012720677800512</c:v>
                </c:pt>
                <c:pt idx="1199">
                  <c:v>0.16271537030226801</c:v>
                </c:pt>
                <c:pt idx="1200">
                  <c:v>0.17620817748794521</c:v>
                </c:pt>
                <c:pt idx="1201">
                  <c:v>0.19058822597289871</c:v>
                </c:pt>
                <c:pt idx="1202">
                  <c:v>0.20595611266100017</c:v>
                </c:pt>
                <c:pt idx="1203">
                  <c:v>0.22242822470062285</c:v>
                </c:pt>
                <c:pt idx="1204">
                  <c:v>0.24004881921852866</c:v>
                </c:pt>
                <c:pt idx="1205">
                  <c:v>0.25879067682407059</c:v>
                </c:pt>
                <c:pt idx="1206">
                  <c:v>0.27834981118770691</c:v>
                </c:pt>
                <c:pt idx="1207">
                  <c:v>0.29806297577401364</c:v>
                </c:pt>
                <c:pt idx="1208">
                  <c:v>0.31768340142460572</c:v>
                </c:pt>
                <c:pt idx="1209">
                  <c:v>0.33762166203275334</c:v>
                </c:pt>
                <c:pt idx="1210">
                  <c:v>0.35838717404168624</c:v>
                </c:pt>
                <c:pt idx="1211">
                  <c:v>0.38038196121273365</c:v>
                </c:pt>
                <c:pt idx="1212">
                  <c:v>0.40368277900605837</c:v>
                </c:pt>
                <c:pt idx="1213">
                  <c:v>0.42803574676784406</c:v>
                </c:pt>
                <c:pt idx="1214">
                  <c:v>0.45303954992894468</c:v>
                </c:pt>
                <c:pt idx="1215">
                  <c:v>0.47837079533981619</c:v>
                </c:pt>
                <c:pt idx="1216">
                  <c:v>0.50407235633787373</c:v>
                </c:pt>
                <c:pt idx="1217">
                  <c:v>0.52994176125426362</c:v>
                </c:pt>
                <c:pt idx="1218">
                  <c:v>0.55550915818167246</c:v>
                </c:pt>
                <c:pt idx="1219">
                  <c:v>0.5810979018921798</c:v>
                </c:pt>
                <c:pt idx="1220">
                  <c:v>0.60851564010012493</c:v>
                </c:pt>
                <c:pt idx="1221">
                  <c:v>0.63958570249668456</c:v>
                </c:pt>
                <c:pt idx="1222">
                  <c:v>0.67395746708854232</c:v>
                </c:pt>
                <c:pt idx="1223">
                  <c:v>0.71010367577793554</c:v>
                </c:pt>
                <c:pt idx="1224">
                  <c:v>0.74661486204221605</c:v>
                </c:pt>
                <c:pt idx="1225">
                  <c:v>0.78198030530482798</c:v>
                </c:pt>
                <c:pt idx="1226">
                  <c:v>0.81494860248464429</c:v>
                </c:pt>
                <c:pt idx="1227">
                  <c:v>0.8431442155685055</c:v>
                </c:pt>
                <c:pt idx="1228">
                  <c:v>0.86495644468183186</c:v>
                </c:pt>
                <c:pt idx="1229">
                  <c:v>0.87952860430411572</c:v>
                </c:pt>
                <c:pt idx="1230">
                  <c:v>0.88691351124958562</c:v>
                </c:pt>
                <c:pt idx="1231">
                  <c:v>0.88994062075615088</c:v>
                </c:pt>
                <c:pt idx="1232">
                  <c:v>0.88886099602805524</c:v>
                </c:pt>
                <c:pt idx="1233">
                  <c:v>0.87898520438645344</c:v>
                </c:pt>
                <c:pt idx="1234">
                  <c:v>0.85927325931118004</c:v>
                </c:pt>
                <c:pt idx="1235">
                  <c:v>0.83266531949586775</c:v>
                </c:pt>
                <c:pt idx="1236">
                  <c:v>0.80263244823465241</c:v>
                </c:pt>
                <c:pt idx="1237">
                  <c:v>0.77151917172404749</c:v>
                </c:pt>
                <c:pt idx="1238">
                  <c:v>0.74128276857192843</c:v>
                </c:pt>
                <c:pt idx="1239">
                  <c:v>0.71289958174087731</c:v>
                </c:pt>
                <c:pt idx="1240">
                  <c:v>0.68560870341956226</c:v>
                </c:pt>
                <c:pt idx="1241">
                  <c:v>0.65739429052671883</c:v>
                </c:pt>
                <c:pt idx="1242">
                  <c:v>0.6259231742796787</c:v>
                </c:pt>
                <c:pt idx="1243">
                  <c:v>0.58918314311001885</c:v>
                </c:pt>
                <c:pt idx="1244">
                  <c:v>0.54659726558842159</c:v>
                </c:pt>
                <c:pt idx="1245">
                  <c:v>0.49894545222058861</c:v>
                </c:pt>
                <c:pt idx="1246">
                  <c:v>0.44742787023291186</c:v>
                </c:pt>
                <c:pt idx="1247">
                  <c:v>0.39312742312590843</c:v>
                </c:pt>
                <c:pt idx="1248">
                  <c:v>0.33697070109335769</c:v>
                </c:pt>
                <c:pt idx="1249">
                  <c:v>0.27963171481004545</c:v>
                </c:pt>
                <c:pt idx="1250">
                  <c:v>0.22166129991992112</c:v>
                </c:pt>
                <c:pt idx="1251">
                  <c:v>0.16329631790011778</c:v>
                </c:pt>
                <c:pt idx="1252">
                  <c:v>0.10466539838903155</c:v>
                </c:pt>
                <c:pt idx="1253">
                  <c:v>4.5945646856991429E-2</c:v>
                </c:pt>
                <c:pt idx="1254">
                  <c:v>-1.2665472961163049E-2</c:v>
                </c:pt>
                <c:pt idx="1255">
                  <c:v>-7.0552941184612944E-2</c:v>
                </c:pt>
                <c:pt idx="1256">
                  <c:v>-0.12720700231808588</c:v>
                </c:pt>
                <c:pt idx="1257">
                  <c:v>-0.18234325183821806</c:v>
                </c:pt>
                <c:pt idx="1258">
                  <c:v>-0.2355559040941971</c:v>
                </c:pt>
                <c:pt idx="1259">
                  <c:v>-0.28609511160896306</c:v>
                </c:pt>
                <c:pt idx="1260">
                  <c:v>-0.33307226310238713</c:v>
                </c:pt>
                <c:pt idx="1261">
                  <c:v>-0.37626624240592033</c:v>
                </c:pt>
                <c:pt idx="1262">
                  <c:v>-0.41614838747013572</c:v>
                </c:pt>
                <c:pt idx="1263">
                  <c:v>-0.45323207858806558</c:v>
                </c:pt>
                <c:pt idx="1264">
                  <c:v>-0.48668913847945439</c:v>
                </c:pt>
                <c:pt idx="1265">
                  <c:v>-0.51444341377012881</c:v>
                </c:pt>
                <c:pt idx="1266">
                  <c:v>-0.5348939132083127</c:v>
                </c:pt>
                <c:pt idx="1267">
                  <c:v>-0.54743676895958759</c:v>
                </c:pt>
                <c:pt idx="1268">
                  <c:v>-0.55214391446834876</c:v>
                </c:pt>
                <c:pt idx="1269">
                  <c:v>-0.54952431061977425</c:v>
                </c:pt>
                <c:pt idx="1270">
                  <c:v>-0.54044211964730049</c:v>
                </c:pt>
                <c:pt idx="1271">
                  <c:v>-0.52633540906193232</c:v>
                </c:pt>
                <c:pt idx="1272">
                  <c:v>-0.5096114592057901</c:v>
                </c:pt>
                <c:pt idx="1273">
                  <c:v>-0.49259656947284169</c:v>
                </c:pt>
                <c:pt idx="1274">
                  <c:v>-0.47703642458096268</c:v>
                </c:pt>
                <c:pt idx="1275">
                  <c:v>-0.46497381894267431</c:v>
                </c:pt>
                <c:pt idx="1276">
                  <c:v>-0.45977715461961532</c:v>
                </c:pt>
                <c:pt idx="1277">
                  <c:v>-0.46628825843484656</c:v>
                </c:pt>
                <c:pt idx="1278">
                  <c:v>-0.48455934960885766</c:v>
                </c:pt>
                <c:pt idx="1279">
                  <c:v>-0.50084951242577158</c:v>
                </c:pt>
                <c:pt idx="1280">
                  <c:v>-0.49860162288936655</c:v>
                </c:pt>
                <c:pt idx="1281">
                  <c:v>-0.47734169511993291</c:v>
                </c:pt>
                <c:pt idx="1282">
                  <c:v>-0.44566528047698578</c:v>
                </c:pt>
                <c:pt idx="1283">
                  <c:v>-0.41154204433250741</c:v>
                </c:pt>
                <c:pt idx="1284">
                  <c:v>-0.38047363104597381</c:v>
                </c:pt>
                <c:pt idx="1285">
                  <c:v>-0.35458714276271014</c:v>
                </c:pt>
                <c:pt idx="1286">
                  <c:v>-0.33292807736439051</c:v>
                </c:pt>
                <c:pt idx="1287">
                  <c:v>-0.31303322232343156</c:v>
                </c:pt>
                <c:pt idx="1288">
                  <c:v>-0.29328302411365148</c:v>
                </c:pt>
                <c:pt idx="1289">
                  <c:v>-0.27365395188593811</c:v>
                </c:pt>
                <c:pt idx="1290">
                  <c:v>-0.25693269494767124</c:v>
                </c:pt>
                <c:pt idx="1291">
                  <c:v>-0.2463203911090458</c:v>
                </c:pt>
                <c:pt idx="1292">
                  <c:v>-0.24202225021324694</c:v>
                </c:pt>
                <c:pt idx="1293">
                  <c:v>-0.2415037970543259</c:v>
                </c:pt>
                <c:pt idx="1294">
                  <c:v>-0.24170827047406976</c:v>
                </c:pt>
                <c:pt idx="1295">
                  <c:v>-0.2407157513835616</c:v>
                </c:pt>
                <c:pt idx="1296">
                  <c:v>-0.23781619254711786</c:v>
                </c:pt>
                <c:pt idx="1297">
                  <c:v>-0.23269483886426623</c:v>
                </c:pt>
                <c:pt idx="1298">
                  <c:v>-0.2254763707805523</c:v>
                </c:pt>
                <c:pt idx="1299">
                  <c:v>-0.21670304747488089</c:v>
                </c:pt>
                <c:pt idx="1300">
                  <c:v>-0.20742280343418598</c:v>
                </c:pt>
                <c:pt idx="1301">
                  <c:v>-0.19891069346044171</c:v>
                </c:pt>
                <c:pt idx="1302">
                  <c:v>-0.19202387683320116</c:v>
                </c:pt>
                <c:pt idx="1303">
                  <c:v>-0.18683005295329319</c:v>
                </c:pt>
                <c:pt idx="1304">
                  <c:v>-0.18320829007601824</c:v>
                </c:pt>
                <c:pt idx="1305">
                  <c:v>-0.18091884541870606</c:v>
                </c:pt>
                <c:pt idx="1306">
                  <c:v>-0.1795794736071929</c:v>
                </c:pt>
                <c:pt idx="1307">
                  <c:v>-0.17886731797698258</c:v>
                </c:pt>
                <c:pt idx="1308">
                  <c:v>-0.17835857791647736</c:v>
                </c:pt>
                <c:pt idx="1309">
                  <c:v>-0.17759357918731214</c:v>
                </c:pt>
                <c:pt idx="1310">
                  <c:v>-0.17630540428459457</c:v>
                </c:pt>
                <c:pt idx="1311">
                  <c:v>-0.17438952816805731</c:v>
                </c:pt>
                <c:pt idx="1312">
                  <c:v>-0.17181757958951407</c:v>
                </c:pt>
                <c:pt idx="1313">
                  <c:v>-0.16870465657127476</c:v>
                </c:pt>
                <c:pt idx="1314">
                  <c:v>-0.16524282237577467</c:v>
                </c:pt>
                <c:pt idx="1315">
                  <c:v>-0.16168898650296781</c:v>
                </c:pt>
                <c:pt idx="1316">
                  <c:v>-0.15828813658879734</c:v>
                </c:pt>
                <c:pt idx="1317">
                  <c:v>-0.15517944054241078</c:v>
                </c:pt>
                <c:pt idx="1318">
                  <c:v>-0.15240415688456729</c:v>
                </c:pt>
                <c:pt idx="1319">
                  <c:v>-0.15000380795380061</c:v>
                </c:pt>
                <c:pt idx="1320">
                  <c:v>-0.1477960824566445</c:v>
                </c:pt>
                <c:pt idx="1321">
                  <c:v>-0.14561938786956555</c:v>
                </c:pt>
                <c:pt idx="1322">
                  <c:v>-0.14318936683982936</c:v>
                </c:pt>
                <c:pt idx="1323">
                  <c:v>-0.14027879604528515</c:v>
                </c:pt>
                <c:pt idx="1324">
                  <c:v>-0.13676160799945414</c:v>
                </c:pt>
                <c:pt idx="1325">
                  <c:v>-0.13266092797458062</c:v>
                </c:pt>
                <c:pt idx="1326">
                  <c:v>-0.12797726859550473</c:v>
                </c:pt>
                <c:pt idx="1327">
                  <c:v>-0.12286203152562497</c:v>
                </c:pt>
                <c:pt idx="1328">
                  <c:v>-0.11743398420523096</c:v>
                </c:pt>
                <c:pt idx="1329">
                  <c:v>-0.11181069904198997</c:v>
                </c:pt>
                <c:pt idx="1330">
                  <c:v>-0.1060561230459247</c:v>
                </c:pt>
                <c:pt idx="1331">
                  <c:v>-0.10028545182917169</c:v>
                </c:pt>
                <c:pt idx="1332">
                  <c:v>-9.4548702055571782E-2</c:v>
                </c:pt>
                <c:pt idx="1333">
                  <c:v>-8.9001382868180295E-2</c:v>
                </c:pt>
                <c:pt idx="1334">
                  <c:v>-8.3674149191076894E-2</c:v>
                </c:pt>
                <c:pt idx="1335">
                  <c:v>-7.8606931377141434E-2</c:v>
                </c:pt>
                <c:pt idx="1336">
                  <c:v>-7.3806474606258707E-2</c:v>
                </c:pt>
                <c:pt idx="1337">
                  <c:v>-6.9272878563218107E-2</c:v>
                </c:pt>
                <c:pt idx="1338">
                  <c:v>-6.5061096458993856E-2</c:v>
                </c:pt>
                <c:pt idx="1339">
                  <c:v>-6.1185478945721891E-2</c:v>
                </c:pt>
                <c:pt idx="1340">
                  <c:v>-5.7534255544806803E-2</c:v>
                </c:pt>
                <c:pt idx="1341">
                  <c:v>-5.4135360874015909E-2</c:v>
                </c:pt>
                <c:pt idx="1342">
                  <c:v>-5.1015771146948455E-2</c:v>
                </c:pt>
                <c:pt idx="1343">
                  <c:v>-4.8113469006734341E-2</c:v>
                </c:pt>
                <c:pt idx="1344">
                  <c:v>-4.5229170713458444E-2</c:v>
                </c:pt>
                <c:pt idx="1345">
                  <c:v>-4.2311445306107406E-2</c:v>
                </c:pt>
                <c:pt idx="1346">
                  <c:v>-3.92826114371672E-2</c:v>
                </c:pt>
                <c:pt idx="1347">
                  <c:v>-3.601591099966249E-2</c:v>
                </c:pt>
                <c:pt idx="1348">
                  <c:v>-3.2551722275837636E-2</c:v>
                </c:pt>
                <c:pt idx="1349">
                  <c:v>-2.8967242295310232E-2</c:v>
                </c:pt>
                <c:pt idx="1350">
                  <c:v>-2.5403678129261635E-2</c:v>
                </c:pt>
                <c:pt idx="1351">
                  <c:v>-2.2043638106287795E-2</c:v>
                </c:pt>
                <c:pt idx="1352">
                  <c:v>-1.9002463393658575E-2</c:v>
                </c:pt>
                <c:pt idx="1353">
                  <c:v>-1.6222087922220116E-2</c:v>
                </c:pt>
                <c:pt idx="1354">
                  <c:v>-1.3678358562667831E-2</c:v>
                </c:pt>
                <c:pt idx="1355">
                  <c:v>-1.1362139051862764E-2</c:v>
                </c:pt>
                <c:pt idx="1356">
                  <c:v>-9.320810068443576E-3</c:v>
                </c:pt>
                <c:pt idx="1357">
                  <c:v>-7.5505828293387298E-3</c:v>
                </c:pt>
                <c:pt idx="1358">
                  <c:v>-6.0708732325188246E-3</c:v>
                </c:pt>
                <c:pt idx="1359">
                  <c:v>-4.8766936497946257E-3</c:v>
                </c:pt>
                <c:pt idx="1360">
                  <c:v>-3.915251101251984E-3</c:v>
                </c:pt>
                <c:pt idx="1361">
                  <c:v>-3.1314905528841107E-3</c:v>
                </c:pt>
                <c:pt idx="1362">
                  <c:v>-2.4666720716760293E-3</c:v>
                </c:pt>
                <c:pt idx="1363">
                  <c:v>-1.8693504414319211E-3</c:v>
                </c:pt>
                <c:pt idx="1364">
                  <c:v>-1.3413444476205192E-3</c:v>
                </c:pt>
                <c:pt idx="1365">
                  <c:v>-9.2947801758460399E-4</c:v>
                </c:pt>
                <c:pt idx="1366">
                  <c:v>-6.7265864503602332E-4</c:v>
                </c:pt>
                <c:pt idx="1367">
                  <c:v>-5.7272173496932845E-4</c:v>
                </c:pt>
                <c:pt idx="1368">
                  <c:v>-7.1648962970137335E-4</c:v>
                </c:pt>
                <c:pt idx="1369">
                  <c:v>-1.0497203636704242E-3</c:v>
                </c:pt>
                <c:pt idx="1370">
                  <c:v>-1.5428726160241998E-3</c:v>
                </c:pt>
                <c:pt idx="1371">
                  <c:v>-2.2290998386206629E-3</c:v>
                </c:pt>
                <c:pt idx="1372">
                  <c:v>-3.0576960258314454E-3</c:v>
                </c:pt>
                <c:pt idx="1373">
                  <c:v>-3.863501799124864E-3</c:v>
                </c:pt>
                <c:pt idx="1374">
                  <c:v>-4.5532099573774524E-3</c:v>
                </c:pt>
                <c:pt idx="1375">
                  <c:v>-5.0793450938588051E-3</c:v>
                </c:pt>
                <c:pt idx="1376">
                  <c:v>-5.4258307303014421E-3</c:v>
                </c:pt>
                <c:pt idx="1377">
                  <c:v>-5.6081717316325613E-3</c:v>
                </c:pt>
                <c:pt idx="1378">
                  <c:v>-5.5869823646201005E-3</c:v>
                </c:pt>
                <c:pt idx="1379">
                  <c:v>-5.4433339039789246E-3</c:v>
                </c:pt>
                <c:pt idx="1380">
                  <c:v>-5.249480280671277E-3</c:v>
                </c:pt>
                <c:pt idx="1381">
                  <c:v>-4.9961943285229829E-3</c:v>
                </c:pt>
                <c:pt idx="1382">
                  <c:v>-4.7526745886265305E-3</c:v>
                </c:pt>
                <c:pt idx="1383">
                  <c:v>-4.5531149686573978E-3</c:v>
                </c:pt>
                <c:pt idx="1384">
                  <c:v>-4.3783134517253845E-3</c:v>
                </c:pt>
                <c:pt idx="1385">
                  <c:v>-4.2745929487966279E-3</c:v>
                </c:pt>
                <c:pt idx="1386">
                  <c:v>-4.2320338170041012E-3</c:v>
                </c:pt>
                <c:pt idx="1387">
                  <c:v>-4.137965878290681E-3</c:v>
                </c:pt>
                <c:pt idx="1388">
                  <c:v>-4.0115558303105998E-3</c:v>
                </c:pt>
                <c:pt idx="1389">
                  <c:v>-3.8613938721065834E-3</c:v>
                </c:pt>
                <c:pt idx="1390">
                  <c:v>-3.6832590399279094E-3</c:v>
                </c:pt>
                <c:pt idx="1391">
                  <c:v>-3.3929756766182644E-3</c:v>
                </c:pt>
                <c:pt idx="1392">
                  <c:v>-3.0026286925268573E-3</c:v>
                </c:pt>
                <c:pt idx="1393">
                  <c:v>-2.5829435220815593E-3</c:v>
                </c:pt>
                <c:pt idx="1394">
                  <c:v>-2.1286480809431206E-3</c:v>
                </c:pt>
                <c:pt idx="1395">
                  <c:v>-1.7193396264382644E-3</c:v>
                </c:pt>
                <c:pt idx="1396">
                  <c:v>-1.402412566580596E-3</c:v>
                </c:pt>
                <c:pt idx="1397">
                  <c:v>-1.2031958439167867E-3</c:v>
                </c:pt>
                <c:pt idx="1398">
                  <c:v>-1.1387482292639776E-3</c:v>
                </c:pt>
                <c:pt idx="1399">
                  <c:v>-1.1441813835614423E-3</c:v>
                </c:pt>
                <c:pt idx="1400">
                  <c:v>-1.2304168710455649E-3</c:v>
                </c:pt>
                <c:pt idx="1401">
                  <c:v>-1.3155552678111647E-3</c:v>
                </c:pt>
                <c:pt idx="1402">
                  <c:v>-1.3792956926823676E-3</c:v>
                </c:pt>
                <c:pt idx="1403">
                  <c:v>-1.4664424533620533E-3</c:v>
                </c:pt>
                <c:pt idx="1404">
                  <c:v>-1.6230827694712487E-3</c:v>
                </c:pt>
                <c:pt idx="1405">
                  <c:v>-1.8409898817659703E-3</c:v>
                </c:pt>
                <c:pt idx="1406">
                  <c:v>-2.1106418754012575E-3</c:v>
                </c:pt>
                <c:pt idx="1407">
                  <c:v>-2.3969603989872678E-3</c:v>
                </c:pt>
                <c:pt idx="1408">
                  <c:v>-2.6740770331970167E-3</c:v>
                </c:pt>
                <c:pt idx="1409">
                  <c:v>-2.9371182103952922E-3</c:v>
                </c:pt>
                <c:pt idx="1410">
                  <c:v>-3.1516334683341796E-3</c:v>
                </c:pt>
                <c:pt idx="1411">
                  <c:v>-3.3620283272317603E-3</c:v>
                </c:pt>
                <c:pt idx="1412">
                  <c:v>-3.6121240934956179E-3</c:v>
                </c:pt>
                <c:pt idx="1413">
                  <c:v>-3.8434831315973172E-3</c:v>
                </c:pt>
                <c:pt idx="1414">
                  <c:v>-4.0876804557430863E-3</c:v>
                </c:pt>
                <c:pt idx="1415">
                  <c:v>-4.3088113911366752E-3</c:v>
                </c:pt>
                <c:pt idx="1416">
                  <c:v>-4.5113755786732167E-3</c:v>
                </c:pt>
                <c:pt idx="1417">
                  <c:v>-4.6681394135115965E-3</c:v>
                </c:pt>
                <c:pt idx="1418">
                  <c:v>-4.8000344863348438E-3</c:v>
                </c:pt>
                <c:pt idx="1419">
                  <c:v>-4.9140333131755462E-3</c:v>
                </c:pt>
                <c:pt idx="1420">
                  <c:v>-5.0508908024269449E-3</c:v>
                </c:pt>
                <c:pt idx="1421">
                  <c:v>-5.1966495167103787E-3</c:v>
                </c:pt>
                <c:pt idx="1422">
                  <c:v>-5.3633339432328985E-3</c:v>
                </c:pt>
                <c:pt idx="1423">
                  <c:v>-5.5120612307331856E-3</c:v>
                </c:pt>
                <c:pt idx="1424">
                  <c:v>-5.6233269084723968E-3</c:v>
                </c:pt>
                <c:pt idx="1425">
                  <c:v>-5.7091544954749277E-3</c:v>
                </c:pt>
                <c:pt idx="1426">
                  <c:v>-5.7713988957650989E-3</c:v>
                </c:pt>
                <c:pt idx="1427">
                  <c:v>-5.8201525564969487E-3</c:v>
                </c:pt>
                <c:pt idx="1428">
                  <c:v>-5.8733639000211916E-3</c:v>
                </c:pt>
                <c:pt idx="1429">
                  <c:v>-5.9413686900845857E-3</c:v>
                </c:pt>
                <c:pt idx="1430">
                  <c:v>-6.0450056803569375E-3</c:v>
                </c:pt>
                <c:pt idx="1431">
                  <c:v>-6.0939287722230496E-3</c:v>
                </c:pt>
                <c:pt idx="1432">
                  <c:v>-6.1872161250327486E-3</c:v>
                </c:pt>
                <c:pt idx="1433">
                  <c:v>-6.3108056652773359E-3</c:v>
                </c:pt>
                <c:pt idx="1434">
                  <c:v>-6.4556489382770503E-3</c:v>
                </c:pt>
                <c:pt idx="1435">
                  <c:v>-6.6349968378078003E-3</c:v>
                </c:pt>
                <c:pt idx="1436">
                  <c:v>-6.798159653009608E-3</c:v>
                </c:pt>
                <c:pt idx="1437">
                  <c:v>-6.9229578466997871E-3</c:v>
                </c:pt>
                <c:pt idx="1438">
                  <c:v>-6.9884648650249109E-3</c:v>
                </c:pt>
                <c:pt idx="1439">
                  <c:v>-7.0411372044369303E-3</c:v>
                </c:pt>
                <c:pt idx="1440">
                  <c:v>-7.0758411381031151E-3</c:v>
                </c:pt>
                <c:pt idx="1441">
                  <c:v>-7.052654046472949E-3</c:v>
                </c:pt>
                <c:pt idx="1442">
                  <c:v>-7.0187807617473098E-3</c:v>
                </c:pt>
                <c:pt idx="1443">
                  <c:v>-6.9945084604903993E-3</c:v>
                </c:pt>
                <c:pt idx="1444">
                  <c:v>-7.0181600447103455E-3</c:v>
                </c:pt>
                <c:pt idx="1445">
                  <c:v>-7.0867250624063564E-3</c:v>
                </c:pt>
                <c:pt idx="1446">
                  <c:v>-7.1617391282090079E-3</c:v>
                </c:pt>
                <c:pt idx="1447">
                  <c:v>-7.160293585401537E-3</c:v>
                </c:pt>
                <c:pt idx="1448">
                  <c:v>-7.0384410625721266E-3</c:v>
                </c:pt>
                <c:pt idx="1449">
                  <c:v>-6.8414681186254713E-3</c:v>
                </c:pt>
                <c:pt idx="1450">
                  <c:v>-6.5474726140137126E-3</c:v>
                </c:pt>
                <c:pt idx="1451">
                  <c:v>-6.2102938703053039E-3</c:v>
                </c:pt>
                <c:pt idx="1452">
                  <c:v>-5.8389971959161621E-3</c:v>
                </c:pt>
                <c:pt idx="1453">
                  <c:v>-5.508423632038387E-3</c:v>
                </c:pt>
                <c:pt idx="1454">
                  <c:v>-5.1820141428179974E-3</c:v>
                </c:pt>
                <c:pt idx="1455">
                  <c:v>-4.8236122397685554E-3</c:v>
                </c:pt>
                <c:pt idx="1456">
                  <c:v>-4.4703470355732106E-3</c:v>
                </c:pt>
                <c:pt idx="1457">
                  <c:v>-4.1468931171725672E-3</c:v>
                </c:pt>
                <c:pt idx="1458">
                  <c:v>-3.8975719303224647E-3</c:v>
                </c:pt>
                <c:pt idx="1459">
                  <c:v>-3.680912721462661E-3</c:v>
                </c:pt>
                <c:pt idx="1460">
                  <c:v>-3.512490987181384E-3</c:v>
                </c:pt>
                <c:pt idx="1461">
                  <c:v>-3.4095485730133218E-3</c:v>
                </c:pt>
                <c:pt idx="1462">
                  <c:v>-3.3539417713189289E-3</c:v>
                </c:pt>
                <c:pt idx="1463">
                  <c:v>-3.2981302543263567E-3</c:v>
                </c:pt>
                <c:pt idx="1464">
                  <c:v>-3.2475675593425916E-3</c:v>
                </c:pt>
                <c:pt idx="1465">
                  <c:v>-3.1978366617776179E-3</c:v>
                </c:pt>
                <c:pt idx="1466">
                  <c:v>-3.1811319804812481E-3</c:v>
                </c:pt>
                <c:pt idx="1467">
                  <c:v>-3.1003501730411608E-3</c:v>
                </c:pt>
                <c:pt idx="1468">
                  <c:v>-3.0219649683820389E-3</c:v>
                </c:pt>
                <c:pt idx="1469">
                  <c:v>-2.9213628052864506E-3</c:v>
                </c:pt>
                <c:pt idx="1470">
                  <c:v>-2.8770776024730428E-3</c:v>
                </c:pt>
                <c:pt idx="1471">
                  <c:v>-2.8491755564910006E-3</c:v>
                </c:pt>
                <c:pt idx="1472">
                  <c:v>-2.85025922946684E-3</c:v>
                </c:pt>
                <c:pt idx="1473">
                  <c:v>-2.8422229614975801E-3</c:v>
                </c:pt>
                <c:pt idx="1474">
                  <c:v>-2.8214367563038148E-3</c:v>
                </c:pt>
                <c:pt idx="1475">
                  <c:v>-2.8272251868807618E-3</c:v>
                </c:pt>
                <c:pt idx="1476">
                  <c:v>-2.8485749977419476E-3</c:v>
                </c:pt>
                <c:pt idx="1477">
                  <c:v>-2.8953147716102882E-3</c:v>
                </c:pt>
                <c:pt idx="1478">
                  <c:v>-2.9143850561285881E-3</c:v>
                </c:pt>
                <c:pt idx="1479">
                  <c:v>-2.9311206600232103E-3</c:v>
                </c:pt>
                <c:pt idx="1480">
                  <c:v>-2.9551203794604217E-3</c:v>
                </c:pt>
                <c:pt idx="1481">
                  <c:v>-2.9728257331034496E-3</c:v>
                </c:pt>
                <c:pt idx="1482">
                  <c:v>-2.9348206671520158E-3</c:v>
                </c:pt>
                <c:pt idx="1483">
                  <c:v>-2.8950934728802884E-3</c:v>
                </c:pt>
                <c:pt idx="1484">
                  <c:v>-2.8216500141914728E-3</c:v>
                </c:pt>
                <c:pt idx="1485">
                  <c:v>-2.6769139760818104E-3</c:v>
                </c:pt>
                <c:pt idx="1486">
                  <c:v>-2.5257478986777395E-3</c:v>
                </c:pt>
                <c:pt idx="1487">
                  <c:v>-2.3416803793356064E-3</c:v>
                </c:pt>
                <c:pt idx="1488">
                  <c:v>-2.1894397959560663E-3</c:v>
                </c:pt>
                <c:pt idx="1489">
                  <c:v>-2.0603294856091441E-3</c:v>
                </c:pt>
                <c:pt idx="1490">
                  <c:v>-1.9560742334853169E-3</c:v>
                </c:pt>
                <c:pt idx="1491">
                  <c:v>-1.8695618076772845E-3</c:v>
                </c:pt>
                <c:pt idx="1492">
                  <c:v>-1.7731604032786541E-3</c:v>
                </c:pt>
                <c:pt idx="1493">
                  <c:v>-1.6159806813712467E-3</c:v>
                </c:pt>
                <c:pt idx="1494">
                  <c:v>-1.4551953880591272E-3</c:v>
                </c:pt>
                <c:pt idx="1495">
                  <c:v>-1.2991631870111105E-3</c:v>
                </c:pt>
                <c:pt idx="1496">
                  <c:v>-1.0506536031436456E-3</c:v>
                </c:pt>
                <c:pt idx="1497">
                  <c:v>-7.8502694189657926E-4</c:v>
                </c:pt>
                <c:pt idx="1498">
                  <c:v>-4.950643713561311E-4</c:v>
                </c:pt>
                <c:pt idx="1499">
                  <c:v>-2.1970057018763775E-4</c:v>
                </c:pt>
              </c:numCache>
            </c:numRef>
          </c:yVal>
          <c:smooth val="0"/>
          <c:extLst>
            <c:ext xmlns:c16="http://schemas.microsoft.com/office/drawing/2014/chart" uri="{C3380CC4-5D6E-409C-BE32-E72D297353CC}">
              <c16:uniqueId val="{00000001-0509-41D7-9815-F46AAE4609DC}"/>
            </c:ext>
          </c:extLst>
        </c:ser>
        <c:dLbls>
          <c:showLegendKey val="0"/>
          <c:showVal val="0"/>
          <c:showCatName val="0"/>
          <c:showSerName val="0"/>
          <c:showPercent val="0"/>
          <c:showBubbleSize val="0"/>
        </c:dLbls>
        <c:axId val="2112218271"/>
        <c:axId val="118032991"/>
      </c:scatterChart>
      <c:valAx>
        <c:axId val="2079025647"/>
        <c:scaling>
          <c:orientation val="minMax"/>
          <c:max val="8.5"/>
          <c:min val="6"/>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Time (s)</a:t>
                </a:r>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079024815"/>
        <c:crosses val="autoZero"/>
        <c:crossBetween val="midCat"/>
      </c:valAx>
      <c:valAx>
        <c:axId val="2079024815"/>
        <c:scaling>
          <c:orientation val="minMax"/>
          <c:max val="12"/>
          <c:min val="-8"/>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Angular Velocity (rad/s)</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079025647"/>
        <c:crosses val="autoZero"/>
        <c:crossBetween val="midCat"/>
      </c:valAx>
      <c:valAx>
        <c:axId val="118032991"/>
        <c:scaling>
          <c:orientation val="minMax"/>
          <c:max val="1.2"/>
          <c:min val="-0.8"/>
        </c:scaling>
        <c:delete val="0"/>
        <c:axPos val="r"/>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Angular Displacement (rad)</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out"/>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112218271"/>
        <c:crosses val="max"/>
        <c:crossBetween val="midCat"/>
      </c:valAx>
      <c:valAx>
        <c:axId val="2112218271"/>
        <c:scaling>
          <c:orientation val="minMax"/>
        </c:scaling>
        <c:delete val="1"/>
        <c:axPos val="b"/>
        <c:numFmt formatCode="General" sourceLinked="1"/>
        <c:majorTickMark val="out"/>
        <c:minorTickMark val="none"/>
        <c:tickLblPos val="nextTo"/>
        <c:crossAx val="118032991"/>
        <c:crosses val="autoZero"/>
        <c:crossBetween val="midCat"/>
      </c:valAx>
      <c:spPr>
        <a:noFill/>
        <a:ln>
          <a:noFill/>
        </a:ln>
        <a:effectLst/>
      </c:spPr>
    </c:plotArea>
    <c:legend>
      <c:legendPos val="b"/>
      <c:layout>
        <c:manualLayout>
          <c:xMode val="edge"/>
          <c:yMode val="edge"/>
          <c:x val="0.11199728412095764"/>
          <c:y val="3.7955922176394617E-2"/>
          <c:w val="0.27923833011496635"/>
          <c:h val="0.12645152689247177"/>
        </c:manualLayout>
      </c:layout>
      <c:overlay val="0"/>
      <c:spPr>
        <a:solidFill>
          <a:schemeClr val="bg1"/>
        </a:solidFill>
        <a:ln>
          <a:solidFill>
            <a:schemeClr val="tx1"/>
          </a:solidFill>
        </a:ln>
        <a:effectLst/>
      </c:spPr>
      <c:txPr>
        <a:bodyPr rot="0" spcFirstLastPara="1" vertOverflow="ellipsis" vert="horz" wrap="square" anchor="ctr" anchorCtr="1"/>
        <a:lstStyle/>
        <a:p>
          <a:pPr>
            <a:defRPr sz="16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pPr>
      <a:endParaRPr lang="en-US"/>
    </a:p>
  </c:txPr>
  <c:externalData r:id="rId3">
    <c:autoUpdate val="0"/>
  </c:externalData>
  <c:userShapes r:id="rId4"/>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964081544601445"/>
          <c:y val="3.1119183094813877E-2"/>
          <c:w val="0.78997766831657457"/>
          <c:h val="0.83191248539188078"/>
        </c:manualLayout>
      </c:layout>
      <c:scatterChart>
        <c:scatterStyle val="lineMarker"/>
        <c:varyColors val="0"/>
        <c:ser>
          <c:idx val="0"/>
          <c:order val="0"/>
          <c:tx>
            <c:strRef>
              <c:f>Gyroscope!$D$1</c:f>
              <c:strCache>
                <c:ptCount val="1"/>
                <c:pt idx="0">
                  <c:v>z-Axis Angular Velocity (rad/s)</c:v>
                </c:pt>
              </c:strCache>
            </c:strRef>
          </c:tx>
          <c:spPr>
            <a:ln w="19050" cap="rnd">
              <a:noFill/>
              <a:round/>
            </a:ln>
            <a:effectLst/>
          </c:spPr>
          <c:marker>
            <c:symbol val="circle"/>
            <c:size val="5"/>
            <c:spPr>
              <a:solidFill>
                <a:schemeClr val="accent1"/>
              </a:solidFill>
              <a:ln w="9525">
                <a:solidFill>
                  <a:schemeClr val="accent1"/>
                </a:solidFill>
              </a:ln>
              <a:effectLst/>
            </c:spPr>
          </c:marker>
          <c:xVal>
            <c:numRef>
              <c:f>Gyroscope!$A$2:$A$1501</c:f>
              <c:numCache>
                <c:formatCode>General</c:formatCode>
                <c:ptCount val="1500"/>
                <c:pt idx="0">
                  <c:v>1.0001583345001563E-2</c:v>
                </c:pt>
                <c:pt idx="1">
                  <c:v>2.0000583346700296E-2</c:v>
                </c:pt>
                <c:pt idx="2">
                  <c:v>2.9999583348399028E-2</c:v>
                </c:pt>
                <c:pt idx="3">
                  <c:v>3.9998583350097761E-2</c:v>
                </c:pt>
                <c:pt idx="4">
                  <c:v>4.9998583359410986E-2</c:v>
                </c:pt>
                <c:pt idx="5">
                  <c:v>5.9997583332005888E-2</c:v>
                </c:pt>
                <c:pt idx="6">
                  <c:v>6.9996583333704621E-2</c:v>
                </c:pt>
                <c:pt idx="7">
                  <c:v>7.9996583343017846E-2</c:v>
                </c:pt>
                <c:pt idx="8">
                  <c:v>8.9995583344716579E-2</c:v>
                </c:pt>
                <c:pt idx="9">
                  <c:v>9.9994583346415311E-2</c:v>
                </c:pt>
                <c:pt idx="10">
                  <c:v>0.10999358334811404</c:v>
                </c:pt>
                <c:pt idx="11">
                  <c:v>0.11999287499929778</c:v>
                </c:pt>
                <c:pt idx="12">
                  <c:v>0.12999187500099652</c:v>
                </c:pt>
                <c:pt idx="13">
                  <c:v>0.13999087500269525</c:v>
                </c:pt>
                <c:pt idx="14">
                  <c:v>0.14999087501200847</c:v>
                </c:pt>
                <c:pt idx="15">
                  <c:v>0.15998987501370721</c:v>
                </c:pt>
                <c:pt idx="16">
                  <c:v>0.16998887501540594</c:v>
                </c:pt>
                <c:pt idx="17">
                  <c:v>0.17998787501710467</c:v>
                </c:pt>
                <c:pt idx="18">
                  <c:v>0.18998787499731407</c:v>
                </c:pt>
                <c:pt idx="19">
                  <c:v>0.1999868749990128</c:v>
                </c:pt>
                <c:pt idx="20">
                  <c:v>0.20998587500071153</c:v>
                </c:pt>
                <c:pt idx="21">
                  <c:v>0.21998587501002476</c:v>
                </c:pt>
                <c:pt idx="22">
                  <c:v>0.22998487501172349</c:v>
                </c:pt>
                <c:pt idx="23">
                  <c:v>0.23998387501342222</c:v>
                </c:pt>
                <c:pt idx="24">
                  <c:v>0.24998287501512095</c:v>
                </c:pt>
                <c:pt idx="25">
                  <c:v>0.25998287502443418</c:v>
                </c:pt>
                <c:pt idx="26">
                  <c:v>0.26998187499702908</c:v>
                </c:pt>
                <c:pt idx="27">
                  <c:v>0.27998087499872781</c:v>
                </c:pt>
                <c:pt idx="28">
                  <c:v>0.28998087500804104</c:v>
                </c:pt>
                <c:pt idx="29">
                  <c:v>0.29997987500973977</c:v>
                </c:pt>
                <c:pt idx="30">
                  <c:v>0.3099788750114385</c:v>
                </c:pt>
                <c:pt idx="31">
                  <c:v>0.31997787501313724</c:v>
                </c:pt>
                <c:pt idx="32">
                  <c:v>0.32997787502245046</c:v>
                </c:pt>
                <c:pt idx="33">
                  <c:v>0.33997687502414919</c:v>
                </c:pt>
                <c:pt idx="34">
                  <c:v>0.34997587502584793</c:v>
                </c:pt>
                <c:pt idx="35">
                  <c:v>0.35997587500605732</c:v>
                </c:pt>
                <c:pt idx="36">
                  <c:v>0.36997487500775605</c:v>
                </c:pt>
                <c:pt idx="37">
                  <c:v>0.37997387500945479</c:v>
                </c:pt>
                <c:pt idx="38">
                  <c:v>0.38997287501115352</c:v>
                </c:pt>
                <c:pt idx="39">
                  <c:v>0.39997287502046674</c:v>
                </c:pt>
                <c:pt idx="40">
                  <c:v>0.40997187502216548</c:v>
                </c:pt>
                <c:pt idx="41">
                  <c:v>0.41997087502386421</c:v>
                </c:pt>
                <c:pt idx="42">
                  <c:v>0.4299708750040736</c:v>
                </c:pt>
                <c:pt idx="43">
                  <c:v>0.43996987500577234</c:v>
                </c:pt>
                <c:pt idx="44">
                  <c:v>0.44996887500747107</c:v>
                </c:pt>
                <c:pt idx="45">
                  <c:v>0.4599678750091698</c:v>
                </c:pt>
                <c:pt idx="46">
                  <c:v>0.46996787501848303</c:v>
                </c:pt>
                <c:pt idx="47">
                  <c:v>0.47996687502018176</c:v>
                </c:pt>
                <c:pt idx="48">
                  <c:v>0.48996587502188049</c:v>
                </c:pt>
                <c:pt idx="49">
                  <c:v>0.49996587500208989</c:v>
                </c:pt>
                <c:pt idx="50">
                  <c:v>0.50996487500378862</c:v>
                </c:pt>
                <c:pt idx="51">
                  <c:v>0.51996387500548735</c:v>
                </c:pt>
                <c:pt idx="52">
                  <c:v>0.52996287500718608</c:v>
                </c:pt>
                <c:pt idx="53">
                  <c:v>0.53996287501649931</c:v>
                </c:pt>
                <c:pt idx="54">
                  <c:v>0.54996187501819804</c:v>
                </c:pt>
                <c:pt idx="55">
                  <c:v>0.55996087501989678</c:v>
                </c:pt>
                <c:pt idx="56">
                  <c:v>0.56996087500010617</c:v>
                </c:pt>
                <c:pt idx="57">
                  <c:v>0.5799598750018049</c:v>
                </c:pt>
                <c:pt idx="58">
                  <c:v>0.58995887500350364</c:v>
                </c:pt>
                <c:pt idx="59">
                  <c:v>0.59995787500520237</c:v>
                </c:pt>
                <c:pt idx="60">
                  <c:v>0.60995787501451559</c:v>
                </c:pt>
                <c:pt idx="61">
                  <c:v>0.61995687501621433</c:v>
                </c:pt>
                <c:pt idx="62">
                  <c:v>0.62995587501791306</c:v>
                </c:pt>
                <c:pt idx="63">
                  <c:v>0.63995587499812245</c:v>
                </c:pt>
                <c:pt idx="64">
                  <c:v>0.64995487499982119</c:v>
                </c:pt>
                <c:pt idx="65">
                  <c:v>0.65995387500151992</c:v>
                </c:pt>
                <c:pt idx="66">
                  <c:v>0.66995287500321865</c:v>
                </c:pt>
                <c:pt idx="67">
                  <c:v>0.67995287501253188</c:v>
                </c:pt>
                <c:pt idx="68">
                  <c:v>0.68995187501423061</c:v>
                </c:pt>
                <c:pt idx="69">
                  <c:v>0.69995087501592934</c:v>
                </c:pt>
                <c:pt idx="70">
                  <c:v>0.70995087502524257</c:v>
                </c:pt>
                <c:pt idx="71">
                  <c:v>0.71994987499783747</c:v>
                </c:pt>
                <c:pt idx="72">
                  <c:v>0.7299488749995362</c:v>
                </c:pt>
                <c:pt idx="73">
                  <c:v>0.73994787500123493</c:v>
                </c:pt>
                <c:pt idx="74">
                  <c:v>0.74994787501054816</c:v>
                </c:pt>
                <c:pt idx="75">
                  <c:v>0.75994687501224689</c:v>
                </c:pt>
                <c:pt idx="76">
                  <c:v>0.76994587501394562</c:v>
                </c:pt>
                <c:pt idx="77">
                  <c:v>0.77994587502325885</c:v>
                </c:pt>
                <c:pt idx="78">
                  <c:v>0.78994487502495758</c:v>
                </c:pt>
                <c:pt idx="79">
                  <c:v>0.79994387499755248</c:v>
                </c:pt>
                <c:pt idx="80">
                  <c:v>0.80994287499925122</c:v>
                </c:pt>
                <c:pt idx="81">
                  <c:v>0.81994287500856444</c:v>
                </c:pt>
                <c:pt idx="82">
                  <c:v>0.82994187501026317</c:v>
                </c:pt>
                <c:pt idx="83">
                  <c:v>0.83994087501196191</c:v>
                </c:pt>
                <c:pt idx="84">
                  <c:v>0.84994087502127513</c:v>
                </c:pt>
                <c:pt idx="85">
                  <c:v>0.85993987502297387</c:v>
                </c:pt>
                <c:pt idx="86">
                  <c:v>0.8699388750246726</c:v>
                </c:pt>
                <c:pt idx="87">
                  <c:v>0.8799378749972675</c:v>
                </c:pt>
                <c:pt idx="88">
                  <c:v>0.88993787500658073</c:v>
                </c:pt>
                <c:pt idx="89">
                  <c:v>0.89993687500827946</c:v>
                </c:pt>
                <c:pt idx="90">
                  <c:v>0.90993587500997819</c:v>
                </c:pt>
                <c:pt idx="91">
                  <c:v>0.91993587501929142</c:v>
                </c:pt>
                <c:pt idx="92">
                  <c:v>0.92993487502099015</c:v>
                </c:pt>
                <c:pt idx="93">
                  <c:v>0.93993387502268888</c:v>
                </c:pt>
                <c:pt idx="94">
                  <c:v>0.94993287502438761</c:v>
                </c:pt>
                <c:pt idx="95">
                  <c:v>0.95993287500459701</c:v>
                </c:pt>
                <c:pt idx="96">
                  <c:v>0.96993187500629574</c:v>
                </c:pt>
                <c:pt idx="97">
                  <c:v>0.97993087500799447</c:v>
                </c:pt>
                <c:pt idx="98">
                  <c:v>0.9899308750173077</c:v>
                </c:pt>
                <c:pt idx="99">
                  <c:v>0.99992987501900643</c:v>
                </c:pt>
                <c:pt idx="100">
                  <c:v>1.0099288750207052</c:v>
                </c:pt>
                <c:pt idx="101">
                  <c:v>1.0199278750224039</c:v>
                </c:pt>
                <c:pt idx="102">
                  <c:v>1.0299278750026133</c:v>
                </c:pt>
                <c:pt idx="103">
                  <c:v>1.039926875004312</c:v>
                </c:pt>
                <c:pt idx="104">
                  <c:v>1.0499258750060108</c:v>
                </c:pt>
                <c:pt idx="105">
                  <c:v>1.059925875015324</c:v>
                </c:pt>
                <c:pt idx="106">
                  <c:v>1.0699248750170227</c:v>
                </c:pt>
                <c:pt idx="107">
                  <c:v>1.0799238750187214</c:v>
                </c:pt>
                <c:pt idx="108">
                  <c:v>1.0899238749989308</c:v>
                </c:pt>
                <c:pt idx="109">
                  <c:v>1.0999228750006296</c:v>
                </c:pt>
                <c:pt idx="110">
                  <c:v>1.1099218750023283</c:v>
                </c:pt>
                <c:pt idx="111">
                  <c:v>1.1199217083340045</c:v>
                </c:pt>
                <c:pt idx="112">
                  <c:v>1.1299217083433177</c:v>
                </c:pt>
                <c:pt idx="113">
                  <c:v>1.1399207083450165</c:v>
                </c:pt>
                <c:pt idx="114">
                  <c:v>1.1499197083467152</c:v>
                </c:pt>
                <c:pt idx="115">
                  <c:v>1.1599197083560284</c:v>
                </c:pt>
                <c:pt idx="116">
                  <c:v>1.1699187083577272</c:v>
                </c:pt>
                <c:pt idx="117">
                  <c:v>1.1799177083594259</c:v>
                </c:pt>
                <c:pt idx="118">
                  <c:v>1.1899167083320208</c:v>
                </c:pt>
                <c:pt idx="119">
                  <c:v>1.199916708341334</c:v>
                </c:pt>
                <c:pt idx="120">
                  <c:v>1.2099157083430327</c:v>
                </c:pt>
                <c:pt idx="121">
                  <c:v>1.2199147083447315</c:v>
                </c:pt>
                <c:pt idx="122">
                  <c:v>1.2299147083540447</c:v>
                </c:pt>
                <c:pt idx="123">
                  <c:v>1.2399137083557434</c:v>
                </c:pt>
                <c:pt idx="124">
                  <c:v>1.2499127083574422</c:v>
                </c:pt>
                <c:pt idx="125">
                  <c:v>1.2599117083591409</c:v>
                </c:pt>
                <c:pt idx="126">
                  <c:v>1.2699117083393503</c:v>
                </c:pt>
                <c:pt idx="127">
                  <c:v>1.279910708341049</c:v>
                </c:pt>
                <c:pt idx="128">
                  <c:v>1.2899097083427478</c:v>
                </c:pt>
                <c:pt idx="129">
                  <c:v>1.299909708352061</c:v>
                </c:pt>
                <c:pt idx="130">
                  <c:v>1.3099087083537597</c:v>
                </c:pt>
                <c:pt idx="131">
                  <c:v>1.3199077083554585</c:v>
                </c:pt>
                <c:pt idx="132">
                  <c:v>1.3299067083571572</c:v>
                </c:pt>
                <c:pt idx="133">
                  <c:v>1.3399067083373666</c:v>
                </c:pt>
                <c:pt idx="134">
                  <c:v>1.3499057083390653</c:v>
                </c:pt>
                <c:pt idx="135">
                  <c:v>1.359904708340764</c:v>
                </c:pt>
                <c:pt idx="136">
                  <c:v>1.3699047083500773</c:v>
                </c:pt>
                <c:pt idx="137">
                  <c:v>1.379903708351776</c:v>
                </c:pt>
                <c:pt idx="138">
                  <c:v>1.3899027083534747</c:v>
                </c:pt>
                <c:pt idx="139">
                  <c:v>1.3999027083336841</c:v>
                </c:pt>
                <c:pt idx="140">
                  <c:v>1.4099017083353829</c:v>
                </c:pt>
                <c:pt idx="141">
                  <c:v>1.4199007083370816</c:v>
                </c:pt>
                <c:pt idx="142">
                  <c:v>1.4298997083387803</c:v>
                </c:pt>
                <c:pt idx="143">
                  <c:v>1.4398997083480936</c:v>
                </c:pt>
                <c:pt idx="144">
                  <c:v>1.4498987083497923</c:v>
                </c:pt>
                <c:pt idx="145">
                  <c:v>1.459897708351491</c:v>
                </c:pt>
                <c:pt idx="146">
                  <c:v>1.4698977083317004</c:v>
                </c:pt>
                <c:pt idx="147">
                  <c:v>1.4798967083333991</c:v>
                </c:pt>
                <c:pt idx="148">
                  <c:v>1.4898957083350979</c:v>
                </c:pt>
                <c:pt idx="149">
                  <c:v>1.4998947083367966</c:v>
                </c:pt>
                <c:pt idx="150">
                  <c:v>1.5098947083461098</c:v>
                </c:pt>
                <c:pt idx="151">
                  <c:v>1.5198937083478086</c:v>
                </c:pt>
                <c:pt idx="152">
                  <c:v>1.5298927083495073</c:v>
                </c:pt>
                <c:pt idx="153">
                  <c:v>1.5398927083588205</c:v>
                </c:pt>
                <c:pt idx="154">
                  <c:v>1.5498917083314154</c:v>
                </c:pt>
                <c:pt idx="155">
                  <c:v>1.5598907083331142</c:v>
                </c:pt>
                <c:pt idx="156">
                  <c:v>1.5698897083348129</c:v>
                </c:pt>
                <c:pt idx="157">
                  <c:v>1.5798897083441261</c:v>
                </c:pt>
                <c:pt idx="158">
                  <c:v>1.5898887083458249</c:v>
                </c:pt>
                <c:pt idx="159">
                  <c:v>1.5998877083475236</c:v>
                </c:pt>
                <c:pt idx="160">
                  <c:v>1.6098877083568368</c:v>
                </c:pt>
                <c:pt idx="161">
                  <c:v>1.6198867083585355</c:v>
                </c:pt>
                <c:pt idx="162">
                  <c:v>1.6298857083311304</c:v>
                </c:pt>
                <c:pt idx="163">
                  <c:v>1.6398857083404437</c:v>
                </c:pt>
                <c:pt idx="164">
                  <c:v>1.6498847083421424</c:v>
                </c:pt>
                <c:pt idx="165">
                  <c:v>1.6598837083438411</c:v>
                </c:pt>
                <c:pt idx="166">
                  <c:v>1.6698827083455399</c:v>
                </c:pt>
                <c:pt idx="167">
                  <c:v>1.6798827083548531</c:v>
                </c:pt>
                <c:pt idx="168">
                  <c:v>1.6898817083565518</c:v>
                </c:pt>
                <c:pt idx="169">
                  <c:v>1.6998807083582506</c:v>
                </c:pt>
                <c:pt idx="170">
                  <c:v>1.70988070833846</c:v>
                </c:pt>
                <c:pt idx="171">
                  <c:v>1.7198797083401587</c:v>
                </c:pt>
                <c:pt idx="172">
                  <c:v>1.7298787083418574</c:v>
                </c:pt>
                <c:pt idx="173">
                  <c:v>1.7398777083435562</c:v>
                </c:pt>
                <c:pt idx="174">
                  <c:v>1.7498777083528694</c:v>
                </c:pt>
                <c:pt idx="175">
                  <c:v>1.7598767083545681</c:v>
                </c:pt>
                <c:pt idx="176">
                  <c:v>1.7698757083562668</c:v>
                </c:pt>
                <c:pt idx="177">
                  <c:v>1.7798757083364762</c:v>
                </c:pt>
                <c:pt idx="178">
                  <c:v>1.789874708338175</c:v>
                </c:pt>
                <c:pt idx="179">
                  <c:v>1.7998737083398737</c:v>
                </c:pt>
                <c:pt idx="180">
                  <c:v>1.8098727083415724</c:v>
                </c:pt>
                <c:pt idx="181">
                  <c:v>1.8198727083508857</c:v>
                </c:pt>
                <c:pt idx="182">
                  <c:v>1.8298717083525844</c:v>
                </c:pt>
                <c:pt idx="183">
                  <c:v>1.8398707083542831</c:v>
                </c:pt>
                <c:pt idx="184">
                  <c:v>1.8498707083344925</c:v>
                </c:pt>
                <c:pt idx="185">
                  <c:v>1.8598697083361913</c:v>
                </c:pt>
                <c:pt idx="186">
                  <c:v>1.86986870833789</c:v>
                </c:pt>
                <c:pt idx="187">
                  <c:v>1.8798687083472032</c:v>
                </c:pt>
                <c:pt idx="188">
                  <c:v>1.8898677083489019</c:v>
                </c:pt>
                <c:pt idx="189">
                  <c:v>1.8998667083506007</c:v>
                </c:pt>
                <c:pt idx="190">
                  <c:v>1.9098657083522994</c:v>
                </c:pt>
                <c:pt idx="191">
                  <c:v>1.9198657083325088</c:v>
                </c:pt>
                <c:pt idx="192">
                  <c:v>1.9298647083342075</c:v>
                </c:pt>
                <c:pt idx="193">
                  <c:v>1.9398637083359063</c:v>
                </c:pt>
                <c:pt idx="194">
                  <c:v>1.9498637083452195</c:v>
                </c:pt>
                <c:pt idx="195">
                  <c:v>1.9598627083469182</c:v>
                </c:pt>
                <c:pt idx="196">
                  <c:v>1.969861708348617</c:v>
                </c:pt>
                <c:pt idx="197">
                  <c:v>1.9798607083503157</c:v>
                </c:pt>
                <c:pt idx="198">
                  <c:v>1.9898607083305251</c:v>
                </c:pt>
                <c:pt idx="199">
                  <c:v>1.9998597083322238</c:v>
                </c:pt>
                <c:pt idx="200">
                  <c:v>2.0098587083339226</c:v>
                </c:pt>
                <c:pt idx="201">
                  <c:v>2.0198587083432358</c:v>
                </c:pt>
                <c:pt idx="202">
                  <c:v>2.0298577083449345</c:v>
                </c:pt>
                <c:pt idx="203">
                  <c:v>2.0398567083466332</c:v>
                </c:pt>
                <c:pt idx="204">
                  <c:v>2.0498567083559465</c:v>
                </c:pt>
                <c:pt idx="205">
                  <c:v>2.0598557083576452</c:v>
                </c:pt>
                <c:pt idx="206">
                  <c:v>2.0698547083593439</c:v>
                </c:pt>
                <c:pt idx="207">
                  <c:v>2.0798537083319388</c:v>
                </c:pt>
                <c:pt idx="208">
                  <c:v>2.0898537083412521</c:v>
                </c:pt>
                <c:pt idx="209">
                  <c:v>2.0998527083429508</c:v>
                </c:pt>
                <c:pt idx="210">
                  <c:v>2.1098517083446495</c:v>
                </c:pt>
                <c:pt idx="211">
                  <c:v>2.1198515833530109</c:v>
                </c:pt>
                <c:pt idx="212">
                  <c:v>2.1298505833547097</c:v>
                </c:pt>
                <c:pt idx="213">
                  <c:v>2.1398495833564084</c:v>
                </c:pt>
                <c:pt idx="214">
                  <c:v>2.1498495833366178</c:v>
                </c:pt>
                <c:pt idx="215">
                  <c:v>2.1598485833383165</c:v>
                </c:pt>
                <c:pt idx="216">
                  <c:v>2.1698475833400153</c:v>
                </c:pt>
                <c:pt idx="217">
                  <c:v>2.179846583341714</c:v>
                </c:pt>
                <c:pt idx="218">
                  <c:v>2.1898465833510272</c:v>
                </c:pt>
                <c:pt idx="219">
                  <c:v>2.199845583352726</c:v>
                </c:pt>
                <c:pt idx="220">
                  <c:v>2.2098445833544247</c:v>
                </c:pt>
                <c:pt idx="221">
                  <c:v>2.2198445833346341</c:v>
                </c:pt>
                <c:pt idx="222">
                  <c:v>2.2298435833363328</c:v>
                </c:pt>
                <c:pt idx="223">
                  <c:v>2.2398425833380315</c:v>
                </c:pt>
                <c:pt idx="224">
                  <c:v>2.2498425833473448</c:v>
                </c:pt>
                <c:pt idx="225">
                  <c:v>2.2598415833490435</c:v>
                </c:pt>
                <c:pt idx="226">
                  <c:v>2.2698405833507422</c:v>
                </c:pt>
                <c:pt idx="227">
                  <c:v>2.279839583352441</c:v>
                </c:pt>
                <c:pt idx="228">
                  <c:v>2.2898395833326504</c:v>
                </c:pt>
                <c:pt idx="229">
                  <c:v>2.2998385833343491</c:v>
                </c:pt>
                <c:pt idx="230">
                  <c:v>2.3098375833360478</c:v>
                </c:pt>
                <c:pt idx="231">
                  <c:v>2.3198375833453611</c:v>
                </c:pt>
                <c:pt idx="232">
                  <c:v>2.3298365833470598</c:v>
                </c:pt>
                <c:pt idx="233">
                  <c:v>2.3398355833487585</c:v>
                </c:pt>
                <c:pt idx="234">
                  <c:v>2.3498345833504573</c:v>
                </c:pt>
                <c:pt idx="235">
                  <c:v>2.3598345833306666</c:v>
                </c:pt>
                <c:pt idx="236">
                  <c:v>2.3698335833323654</c:v>
                </c:pt>
                <c:pt idx="237">
                  <c:v>2.3798325833340641</c:v>
                </c:pt>
                <c:pt idx="238">
                  <c:v>2.3898325833433773</c:v>
                </c:pt>
                <c:pt idx="239">
                  <c:v>2.3998315833450761</c:v>
                </c:pt>
                <c:pt idx="240">
                  <c:v>2.4098305833467748</c:v>
                </c:pt>
                <c:pt idx="241">
                  <c:v>2.419830583356088</c:v>
                </c:pt>
                <c:pt idx="242">
                  <c:v>2.4298295833577868</c:v>
                </c:pt>
                <c:pt idx="243">
                  <c:v>2.4398285833303817</c:v>
                </c:pt>
                <c:pt idx="244">
                  <c:v>2.4498275833320804</c:v>
                </c:pt>
                <c:pt idx="245">
                  <c:v>2.4598275833413936</c:v>
                </c:pt>
                <c:pt idx="246">
                  <c:v>2.4698265833430924</c:v>
                </c:pt>
                <c:pt idx="247">
                  <c:v>2.4798255833447911</c:v>
                </c:pt>
                <c:pt idx="248">
                  <c:v>2.4898255833541043</c:v>
                </c:pt>
                <c:pt idx="249">
                  <c:v>2.499824583355803</c:v>
                </c:pt>
                <c:pt idx="250">
                  <c:v>2.5098235833575018</c:v>
                </c:pt>
                <c:pt idx="251">
                  <c:v>2.5198235833377112</c:v>
                </c:pt>
                <c:pt idx="252">
                  <c:v>2.5298225833394099</c:v>
                </c:pt>
                <c:pt idx="253">
                  <c:v>2.5398215833411086</c:v>
                </c:pt>
                <c:pt idx="254">
                  <c:v>2.5498205833428074</c:v>
                </c:pt>
                <c:pt idx="255">
                  <c:v>2.5598205833521206</c:v>
                </c:pt>
                <c:pt idx="256">
                  <c:v>2.5698195833538193</c:v>
                </c:pt>
                <c:pt idx="257">
                  <c:v>2.5798185833555181</c:v>
                </c:pt>
                <c:pt idx="258">
                  <c:v>2.5898185833357275</c:v>
                </c:pt>
                <c:pt idx="259">
                  <c:v>2.5998175833374262</c:v>
                </c:pt>
                <c:pt idx="260">
                  <c:v>2.6098165833391249</c:v>
                </c:pt>
                <c:pt idx="261">
                  <c:v>2.6198165833484381</c:v>
                </c:pt>
                <c:pt idx="262">
                  <c:v>2.6298155833501369</c:v>
                </c:pt>
                <c:pt idx="263">
                  <c:v>2.6398145833518356</c:v>
                </c:pt>
                <c:pt idx="264">
                  <c:v>2.6498135833535343</c:v>
                </c:pt>
                <c:pt idx="265">
                  <c:v>2.6598135833337437</c:v>
                </c:pt>
                <c:pt idx="266">
                  <c:v>2.6698125833354425</c:v>
                </c:pt>
                <c:pt idx="267">
                  <c:v>2.6798115833371412</c:v>
                </c:pt>
                <c:pt idx="268">
                  <c:v>2.6898115833464544</c:v>
                </c:pt>
                <c:pt idx="269">
                  <c:v>2.6998105833481532</c:v>
                </c:pt>
                <c:pt idx="270">
                  <c:v>2.7098095833498519</c:v>
                </c:pt>
                <c:pt idx="271">
                  <c:v>2.7198095833591651</c:v>
                </c:pt>
                <c:pt idx="272">
                  <c:v>2.72980858333176</c:v>
                </c:pt>
                <c:pt idx="273">
                  <c:v>2.7398075833334588</c:v>
                </c:pt>
                <c:pt idx="274">
                  <c:v>2.7498065833351575</c:v>
                </c:pt>
                <c:pt idx="275">
                  <c:v>2.7598065833444707</c:v>
                </c:pt>
                <c:pt idx="276">
                  <c:v>2.7698055833461694</c:v>
                </c:pt>
                <c:pt idx="277">
                  <c:v>2.7798045833478682</c:v>
                </c:pt>
                <c:pt idx="278">
                  <c:v>2.7898045833571814</c:v>
                </c:pt>
                <c:pt idx="279">
                  <c:v>2.7998035833588801</c:v>
                </c:pt>
                <c:pt idx="280">
                  <c:v>2.809802583331475</c:v>
                </c:pt>
                <c:pt idx="281">
                  <c:v>2.8198015833331738</c:v>
                </c:pt>
                <c:pt idx="282">
                  <c:v>2.829801583342487</c:v>
                </c:pt>
                <c:pt idx="283">
                  <c:v>2.8398005833441857</c:v>
                </c:pt>
                <c:pt idx="284">
                  <c:v>2.8497995833458845</c:v>
                </c:pt>
                <c:pt idx="285">
                  <c:v>2.8597995833551977</c:v>
                </c:pt>
                <c:pt idx="286">
                  <c:v>2.8697985833568964</c:v>
                </c:pt>
                <c:pt idx="287">
                  <c:v>2.8797975833585951</c:v>
                </c:pt>
                <c:pt idx="288">
                  <c:v>2.8897975833388045</c:v>
                </c:pt>
                <c:pt idx="289">
                  <c:v>2.8997965833405033</c:v>
                </c:pt>
                <c:pt idx="290">
                  <c:v>2.909795583342202</c:v>
                </c:pt>
                <c:pt idx="291">
                  <c:v>2.9197945833439007</c:v>
                </c:pt>
                <c:pt idx="292">
                  <c:v>2.929794583353214</c:v>
                </c:pt>
                <c:pt idx="293">
                  <c:v>2.9397935833549127</c:v>
                </c:pt>
                <c:pt idx="294">
                  <c:v>2.9497925833566114</c:v>
                </c:pt>
                <c:pt idx="295">
                  <c:v>2.9597925833368208</c:v>
                </c:pt>
                <c:pt idx="296">
                  <c:v>2.9697915833385196</c:v>
                </c:pt>
                <c:pt idx="297">
                  <c:v>2.9797905833402183</c:v>
                </c:pt>
                <c:pt idx="298">
                  <c:v>2.9897905833495315</c:v>
                </c:pt>
                <c:pt idx="299">
                  <c:v>2.9997895833512302</c:v>
                </c:pt>
                <c:pt idx="300">
                  <c:v>3.009788583352929</c:v>
                </c:pt>
                <c:pt idx="301">
                  <c:v>3.0197885833331384</c:v>
                </c:pt>
                <c:pt idx="302">
                  <c:v>3.0297875833348371</c:v>
                </c:pt>
                <c:pt idx="303">
                  <c:v>3.0397865833365358</c:v>
                </c:pt>
                <c:pt idx="304">
                  <c:v>3.0497855833382346</c:v>
                </c:pt>
                <c:pt idx="305">
                  <c:v>3.0597855833475478</c:v>
                </c:pt>
                <c:pt idx="306">
                  <c:v>3.0697845833492465</c:v>
                </c:pt>
                <c:pt idx="307">
                  <c:v>3.0797835833509453</c:v>
                </c:pt>
                <c:pt idx="308">
                  <c:v>3.0897835833311547</c:v>
                </c:pt>
                <c:pt idx="309">
                  <c:v>3.0997825833328534</c:v>
                </c:pt>
                <c:pt idx="310">
                  <c:v>3.1097815833345521</c:v>
                </c:pt>
                <c:pt idx="311">
                  <c:v>3.1197800833324436</c:v>
                </c:pt>
                <c:pt idx="312">
                  <c:v>3.1297800833417568</c:v>
                </c:pt>
                <c:pt idx="313">
                  <c:v>3.1397790833434556</c:v>
                </c:pt>
                <c:pt idx="314">
                  <c:v>3.1497780833451543</c:v>
                </c:pt>
                <c:pt idx="315">
                  <c:v>3.1597780833544675</c:v>
                </c:pt>
                <c:pt idx="316">
                  <c:v>3.1697770833561663</c:v>
                </c:pt>
                <c:pt idx="317">
                  <c:v>3.179776083357865</c:v>
                </c:pt>
                <c:pt idx="318">
                  <c:v>3.1897760833380744</c:v>
                </c:pt>
                <c:pt idx="319">
                  <c:v>3.1997750833397731</c:v>
                </c:pt>
                <c:pt idx="320">
                  <c:v>3.2097740833414719</c:v>
                </c:pt>
                <c:pt idx="321">
                  <c:v>3.2197740833507851</c:v>
                </c:pt>
                <c:pt idx="322">
                  <c:v>3.2297730833524838</c:v>
                </c:pt>
                <c:pt idx="323">
                  <c:v>3.2397720833541825</c:v>
                </c:pt>
                <c:pt idx="324">
                  <c:v>3.2497710833558813</c:v>
                </c:pt>
                <c:pt idx="325">
                  <c:v>3.2597710833360907</c:v>
                </c:pt>
                <c:pt idx="326">
                  <c:v>3.2697700833377894</c:v>
                </c:pt>
                <c:pt idx="327">
                  <c:v>3.2797690833394881</c:v>
                </c:pt>
                <c:pt idx="328">
                  <c:v>3.2897690833488014</c:v>
                </c:pt>
                <c:pt idx="329">
                  <c:v>3.2997680833505001</c:v>
                </c:pt>
                <c:pt idx="330">
                  <c:v>3.3097670833521988</c:v>
                </c:pt>
                <c:pt idx="331">
                  <c:v>3.3197660833538976</c:v>
                </c:pt>
                <c:pt idx="332">
                  <c:v>3.329766083334107</c:v>
                </c:pt>
                <c:pt idx="333">
                  <c:v>3.3397650833358057</c:v>
                </c:pt>
                <c:pt idx="334">
                  <c:v>3.3497640833375044</c:v>
                </c:pt>
                <c:pt idx="335">
                  <c:v>3.3597640833468176</c:v>
                </c:pt>
                <c:pt idx="336">
                  <c:v>3.3697630833485164</c:v>
                </c:pt>
                <c:pt idx="337">
                  <c:v>3.3797620833502151</c:v>
                </c:pt>
                <c:pt idx="338">
                  <c:v>3.3897620833304245</c:v>
                </c:pt>
                <c:pt idx="339">
                  <c:v>3.3997610833321232</c:v>
                </c:pt>
                <c:pt idx="340">
                  <c:v>3.409760083333822</c:v>
                </c:pt>
                <c:pt idx="341">
                  <c:v>3.4197600833431352</c:v>
                </c:pt>
                <c:pt idx="342">
                  <c:v>3.4297590833448339</c:v>
                </c:pt>
                <c:pt idx="343">
                  <c:v>3.4397580833465327</c:v>
                </c:pt>
                <c:pt idx="344">
                  <c:v>3.4497570833482314</c:v>
                </c:pt>
                <c:pt idx="345">
                  <c:v>3.4597570833575446</c:v>
                </c:pt>
                <c:pt idx="346">
                  <c:v>3.4697560833592433</c:v>
                </c:pt>
                <c:pt idx="347">
                  <c:v>3.4797550833318383</c:v>
                </c:pt>
                <c:pt idx="348">
                  <c:v>3.4897550833411515</c:v>
                </c:pt>
                <c:pt idx="349">
                  <c:v>3.4997540833428502</c:v>
                </c:pt>
                <c:pt idx="350">
                  <c:v>3.5097530833445489</c:v>
                </c:pt>
                <c:pt idx="351">
                  <c:v>3.5197530833538622</c:v>
                </c:pt>
                <c:pt idx="352">
                  <c:v>3.5297520833555609</c:v>
                </c:pt>
                <c:pt idx="353">
                  <c:v>3.5397510833572596</c:v>
                </c:pt>
                <c:pt idx="354">
                  <c:v>3.5497500833589584</c:v>
                </c:pt>
                <c:pt idx="355">
                  <c:v>3.5597500833391678</c:v>
                </c:pt>
                <c:pt idx="356">
                  <c:v>3.5697490833408665</c:v>
                </c:pt>
                <c:pt idx="357">
                  <c:v>3.5797480833425652</c:v>
                </c:pt>
                <c:pt idx="358">
                  <c:v>3.5897480833518784</c:v>
                </c:pt>
                <c:pt idx="359">
                  <c:v>3.5997470833535772</c:v>
                </c:pt>
                <c:pt idx="360">
                  <c:v>3.6097460833552759</c:v>
                </c:pt>
                <c:pt idx="361">
                  <c:v>3.6197460833354853</c:v>
                </c:pt>
                <c:pt idx="362">
                  <c:v>3.629745083337184</c:v>
                </c:pt>
                <c:pt idx="363">
                  <c:v>3.6397440833388828</c:v>
                </c:pt>
                <c:pt idx="364">
                  <c:v>3.6497430833405815</c:v>
                </c:pt>
                <c:pt idx="365">
                  <c:v>3.6597430833498947</c:v>
                </c:pt>
                <c:pt idx="366">
                  <c:v>3.6697420833515935</c:v>
                </c:pt>
                <c:pt idx="367">
                  <c:v>3.6797410833532922</c:v>
                </c:pt>
                <c:pt idx="368">
                  <c:v>3.6897410833335016</c:v>
                </c:pt>
                <c:pt idx="369">
                  <c:v>3.6997400833352003</c:v>
                </c:pt>
                <c:pt idx="370">
                  <c:v>3.7097390833368991</c:v>
                </c:pt>
                <c:pt idx="371">
                  <c:v>3.7197390833462123</c:v>
                </c:pt>
                <c:pt idx="372">
                  <c:v>3.729738083347911</c:v>
                </c:pt>
                <c:pt idx="373">
                  <c:v>3.7397370833496097</c:v>
                </c:pt>
                <c:pt idx="374">
                  <c:v>3.749737083358923</c:v>
                </c:pt>
                <c:pt idx="375">
                  <c:v>3.7597360833315179</c:v>
                </c:pt>
                <c:pt idx="376">
                  <c:v>3.7697350833332166</c:v>
                </c:pt>
                <c:pt idx="377">
                  <c:v>3.7797340833349153</c:v>
                </c:pt>
                <c:pt idx="378">
                  <c:v>3.7897340833442286</c:v>
                </c:pt>
                <c:pt idx="379">
                  <c:v>3.7997330833459273</c:v>
                </c:pt>
                <c:pt idx="380">
                  <c:v>3.809732083347626</c:v>
                </c:pt>
                <c:pt idx="381">
                  <c:v>3.8197320833569393</c:v>
                </c:pt>
                <c:pt idx="382">
                  <c:v>3.829731083358638</c:v>
                </c:pt>
                <c:pt idx="383">
                  <c:v>3.8397300833312329</c:v>
                </c:pt>
                <c:pt idx="384">
                  <c:v>3.8497300833405461</c:v>
                </c:pt>
                <c:pt idx="385">
                  <c:v>3.8597290833422448</c:v>
                </c:pt>
                <c:pt idx="386">
                  <c:v>3.8697280833439436</c:v>
                </c:pt>
                <c:pt idx="387">
                  <c:v>3.8797270833456423</c:v>
                </c:pt>
                <c:pt idx="388">
                  <c:v>3.8897270833549555</c:v>
                </c:pt>
                <c:pt idx="389">
                  <c:v>3.8997260833566543</c:v>
                </c:pt>
                <c:pt idx="390">
                  <c:v>3.909725083358353</c:v>
                </c:pt>
                <c:pt idx="391">
                  <c:v>3.9197250833385624</c:v>
                </c:pt>
                <c:pt idx="392">
                  <c:v>3.9297240833402611</c:v>
                </c:pt>
                <c:pt idx="393">
                  <c:v>3.9397230833419599</c:v>
                </c:pt>
                <c:pt idx="394">
                  <c:v>3.9497230833512731</c:v>
                </c:pt>
                <c:pt idx="395">
                  <c:v>3.9597220833529718</c:v>
                </c:pt>
                <c:pt idx="396">
                  <c:v>3.9697210833546706</c:v>
                </c:pt>
                <c:pt idx="397">
                  <c:v>3.9797210833348799</c:v>
                </c:pt>
                <c:pt idx="398">
                  <c:v>3.9897200833365787</c:v>
                </c:pt>
                <c:pt idx="399">
                  <c:v>3.9997190833382774</c:v>
                </c:pt>
                <c:pt idx="400">
                  <c:v>4.0097180833399761</c:v>
                </c:pt>
                <c:pt idx="401">
                  <c:v>4.0197180833492894</c:v>
                </c:pt>
                <c:pt idx="402">
                  <c:v>4.0297170833509881</c:v>
                </c:pt>
                <c:pt idx="403">
                  <c:v>4.0397160833526868</c:v>
                </c:pt>
                <c:pt idx="404">
                  <c:v>4.0497160833328962</c:v>
                </c:pt>
                <c:pt idx="405">
                  <c:v>4.059715083334595</c:v>
                </c:pt>
                <c:pt idx="406">
                  <c:v>4.0697140833362937</c:v>
                </c:pt>
                <c:pt idx="407">
                  <c:v>4.0797140833456069</c:v>
                </c:pt>
                <c:pt idx="408">
                  <c:v>4.0897130833473057</c:v>
                </c:pt>
                <c:pt idx="409">
                  <c:v>4.0997120833490044</c:v>
                </c:pt>
                <c:pt idx="410">
                  <c:v>4.1097110833507031</c:v>
                </c:pt>
                <c:pt idx="411">
                  <c:v>4.119711458333768</c:v>
                </c:pt>
                <c:pt idx="412">
                  <c:v>4.1297104583354667</c:v>
                </c:pt>
                <c:pt idx="413">
                  <c:v>4.1397094583371654</c:v>
                </c:pt>
                <c:pt idx="414">
                  <c:v>4.1497094583464786</c:v>
                </c:pt>
                <c:pt idx="415">
                  <c:v>4.1597084583481774</c:v>
                </c:pt>
                <c:pt idx="416">
                  <c:v>4.1697074583498761</c:v>
                </c:pt>
                <c:pt idx="417">
                  <c:v>4.1797074583591893</c:v>
                </c:pt>
                <c:pt idx="418">
                  <c:v>4.1897064583317842</c:v>
                </c:pt>
                <c:pt idx="419">
                  <c:v>4.199705458333483</c:v>
                </c:pt>
                <c:pt idx="420">
                  <c:v>4.2097054583427962</c:v>
                </c:pt>
                <c:pt idx="421">
                  <c:v>4.2197044583444949</c:v>
                </c:pt>
                <c:pt idx="422">
                  <c:v>4.2297034583461937</c:v>
                </c:pt>
                <c:pt idx="423">
                  <c:v>4.2397024583478924</c:v>
                </c:pt>
                <c:pt idx="424">
                  <c:v>4.2497024583572056</c:v>
                </c:pt>
                <c:pt idx="425">
                  <c:v>4.2597014583589043</c:v>
                </c:pt>
                <c:pt idx="426">
                  <c:v>4.2697004583314992</c:v>
                </c:pt>
                <c:pt idx="427">
                  <c:v>4.2797004583408125</c:v>
                </c:pt>
                <c:pt idx="428">
                  <c:v>4.2896994583425112</c:v>
                </c:pt>
                <c:pt idx="429">
                  <c:v>4.2996984583442099</c:v>
                </c:pt>
                <c:pt idx="430">
                  <c:v>4.3096984583535232</c:v>
                </c:pt>
                <c:pt idx="431">
                  <c:v>4.3196974583552219</c:v>
                </c:pt>
                <c:pt idx="432">
                  <c:v>4.3296964583569206</c:v>
                </c:pt>
                <c:pt idx="433">
                  <c:v>4.3396954583586194</c:v>
                </c:pt>
                <c:pt idx="434">
                  <c:v>4.3496954583388288</c:v>
                </c:pt>
                <c:pt idx="435">
                  <c:v>4.3596944583405275</c:v>
                </c:pt>
                <c:pt idx="436">
                  <c:v>4.3696934583422262</c:v>
                </c:pt>
                <c:pt idx="437">
                  <c:v>4.3796934583515394</c:v>
                </c:pt>
                <c:pt idx="438">
                  <c:v>4.3896924583532382</c:v>
                </c:pt>
                <c:pt idx="439">
                  <c:v>4.3996914583549369</c:v>
                </c:pt>
                <c:pt idx="440">
                  <c:v>4.4096914583351463</c:v>
                </c:pt>
                <c:pt idx="441">
                  <c:v>4.419690458336845</c:v>
                </c:pt>
                <c:pt idx="442">
                  <c:v>4.4296894583385438</c:v>
                </c:pt>
                <c:pt idx="443">
                  <c:v>4.439689458347857</c:v>
                </c:pt>
                <c:pt idx="444">
                  <c:v>4.4496884583495557</c:v>
                </c:pt>
                <c:pt idx="445">
                  <c:v>4.4596874583512545</c:v>
                </c:pt>
                <c:pt idx="446">
                  <c:v>4.4696864583529532</c:v>
                </c:pt>
                <c:pt idx="447">
                  <c:v>4.4796864583331626</c:v>
                </c:pt>
                <c:pt idx="448">
                  <c:v>4.4896854583348613</c:v>
                </c:pt>
                <c:pt idx="449">
                  <c:v>4.4996844583365601</c:v>
                </c:pt>
                <c:pt idx="450">
                  <c:v>4.5096844583458733</c:v>
                </c:pt>
                <c:pt idx="451">
                  <c:v>4.519683458347572</c:v>
                </c:pt>
                <c:pt idx="452">
                  <c:v>4.5296824583492707</c:v>
                </c:pt>
                <c:pt idx="453">
                  <c:v>4.539682458358584</c:v>
                </c:pt>
                <c:pt idx="454">
                  <c:v>4.5496814583311789</c:v>
                </c:pt>
                <c:pt idx="455">
                  <c:v>4.5596804583328776</c:v>
                </c:pt>
                <c:pt idx="456">
                  <c:v>4.5696794583345763</c:v>
                </c:pt>
                <c:pt idx="457">
                  <c:v>4.5796794583438896</c:v>
                </c:pt>
                <c:pt idx="458">
                  <c:v>4.5896784583455883</c:v>
                </c:pt>
                <c:pt idx="459">
                  <c:v>4.599677458347287</c:v>
                </c:pt>
                <c:pt idx="460">
                  <c:v>4.6096774583566003</c:v>
                </c:pt>
                <c:pt idx="461">
                  <c:v>4.619676458358299</c:v>
                </c:pt>
                <c:pt idx="462">
                  <c:v>4.6296754583308939</c:v>
                </c:pt>
                <c:pt idx="463">
                  <c:v>4.6396754583402071</c:v>
                </c:pt>
                <c:pt idx="464">
                  <c:v>4.6496744583419058</c:v>
                </c:pt>
                <c:pt idx="465">
                  <c:v>4.6596734583436046</c:v>
                </c:pt>
                <c:pt idx="466">
                  <c:v>4.6696734583529178</c:v>
                </c:pt>
                <c:pt idx="467">
                  <c:v>4.6796724583546165</c:v>
                </c:pt>
                <c:pt idx="468">
                  <c:v>4.6896714583563153</c:v>
                </c:pt>
                <c:pt idx="469">
                  <c:v>4.699670458358014</c:v>
                </c:pt>
                <c:pt idx="470">
                  <c:v>4.7096704583382234</c:v>
                </c:pt>
                <c:pt idx="471">
                  <c:v>4.7196694583399221</c:v>
                </c:pt>
                <c:pt idx="472">
                  <c:v>4.7296684583416209</c:v>
                </c:pt>
                <c:pt idx="473">
                  <c:v>4.7396684583509341</c:v>
                </c:pt>
                <c:pt idx="474">
                  <c:v>4.7496674583526328</c:v>
                </c:pt>
                <c:pt idx="475">
                  <c:v>4.7596664583543316</c:v>
                </c:pt>
                <c:pt idx="476">
                  <c:v>4.7696664583345409</c:v>
                </c:pt>
                <c:pt idx="477">
                  <c:v>4.7796654583362397</c:v>
                </c:pt>
                <c:pt idx="478">
                  <c:v>4.7896644583379384</c:v>
                </c:pt>
                <c:pt idx="479">
                  <c:v>4.7996644583472516</c:v>
                </c:pt>
                <c:pt idx="480">
                  <c:v>4.8096634583489504</c:v>
                </c:pt>
                <c:pt idx="481">
                  <c:v>4.8196624583506491</c:v>
                </c:pt>
                <c:pt idx="482">
                  <c:v>4.8296614583523478</c:v>
                </c:pt>
                <c:pt idx="483">
                  <c:v>4.8396614583325572</c:v>
                </c:pt>
                <c:pt idx="484">
                  <c:v>4.849660458334256</c:v>
                </c:pt>
                <c:pt idx="485">
                  <c:v>4.8596594583359547</c:v>
                </c:pt>
                <c:pt idx="486">
                  <c:v>4.8696594583452679</c:v>
                </c:pt>
                <c:pt idx="487">
                  <c:v>4.8796584583469667</c:v>
                </c:pt>
                <c:pt idx="488">
                  <c:v>4.8896574583486654</c:v>
                </c:pt>
                <c:pt idx="489">
                  <c:v>4.8996574583579786</c:v>
                </c:pt>
                <c:pt idx="490">
                  <c:v>4.9096564583305735</c:v>
                </c:pt>
                <c:pt idx="491">
                  <c:v>4.9196554583322722</c:v>
                </c:pt>
                <c:pt idx="492">
                  <c:v>4.9296554583415855</c:v>
                </c:pt>
                <c:pt idx="493">
                  <c:v>4.9396544583432842</c:v>
                </c:pt>
                <c:pt idx="494">
                  <c:v>4.9496534583449829</c:v>
                </c:pt>
                <c:pt idx="495">
                  <c:v>4.9596524583466817</c:v>
                </c:pt>
                <c:pt idx="496">
                  <c:v>4.9696524583559949</c:v>
                </c:pt>
                <c:pt idx="497">
                  <c:v>4.9796514583576936</c:v>
                </c:pt>
                <c:pt idx="498">
                  <c:v>4.9896504583593924</c:v>
                </c:pt>
                <c:pt idx="499">
                  <c:v>4.9996504583396018</c:v>
                </c:pt>
                <c:pt idx="500">
                  <c:v>5.0096494583413005</c:v>
                </c:pt>
                <c:pt idx="501">
                  <c:v>5.0196484583429992</c:v>
                </c:pt>
                <c:pt idx="502">
                  <c:v>5.0296484583523124</c:v>
                </c:pt>
                <c:pt idx="503">
                  <c:v>5.0396474583540112</c:v>
                </c:pt>
                <c:pt idx="504">
                  <c:v>5.0496464583557099</c:v>
                </c:pt>
                <c:pt idx="505">
                  <c:v>5.0596464583359193</c:v>
                </c:pt>
                <c:pt idx="506">
                  <c:v>5.069645458337618</c:v>
                </c:pt>
                <c:pt idx="507">
                  <c:v>5.0796444583393168</c:v>
                </c:pt>
                <c:pt idx="508">
                  <c:v>5.0896434583410155</c:v>
                </c:pt>
                <c:pt idx="509">
                  <c:v>5.0996434583503287</c:v>
                </c:pt>
                <c:pt idx="510">
                  <c:v>5.1096424583520275</c:v>
                </c:pt>
                <c:pt idx="511">
                  <c:v>5.1196418333565816</c:v>
                </c:pt>
                <c:pt idx="512">
                  <c:v>5.129641833336791</c:v>
                </c:pt>
                <c:pt idx="513">
                  <c:v>5.1396408333384898</c:v>
                </c:pt>
                <c:pt idx="514">
                  <c:v>5.1496398333401885</c:v>
                </c:pt>
                <c:pt idx="515">
                  <c:v>5.1596398333495017</c:v>
                </c:pt>
                <c:pt idx="516">
                  <c:v>5.1696388333512004</c:v>
                </c:pt>
                <c:pt idx="517">
                  <c:v>5.1796378333528992</c:v>
                </c:pt>
                <c:pt idx="518">
                  <c:v>5.1896378333331086</c:v>
                </c:pt>
                <c:pt idx="519">
                  <c:v>5.1996368333348073</c:v>
                </c:pt>
                <c:pt idx="520">
                  <c:v>5.209635833336506</c:v>
                </c:pt>
                <c:pt idx="521">
                  <c:v>5.2196348333382048</c:v>
                </c:pt>
                <c:pt idx="522">
                  <c:v>5.229634833347518</c:v>
                </c:pt>
                <c:pt idx="523">
                  <c:v>5.2396338333492167</c:v>
                </c:pt>
                <c:pt idx="524">
                  <c:v>5.2496328333509155</c:v>
                </c:pt>
                <c:pt idx="525">
                  <c:v>5.2596328333311249</c:v>
                </c:pt>
                <c:pt idx="526">
                  <c:v>5.2696318333328236</c:v>
                </c:pt>
                <c:pt idx="527">
                  <c:v>5.2796308333345223</c:v>
                </c:pt>
                <c:pt idx="528">
                  <c:v>5.2896308333438355</c:v>
                </c:pt>
                <c:pt idx="529">
                  <c:v>5.2996298333455343</c:v>
                </c:pt>
                <c:pt idx="530">
                  <c:v>5.309628833347233</c:v>
                </c:pt>
                <c:pt idx="531">
                  <c:v>5.3196288333565462</c:v>
                </c:pt>
                <c:pt idx="532">
                  <c:v>5.329627833358245</c:v>
                </c:pt>
                <c:pt idx="533">
                  <c:v>5.3396268333308399</c:v>
                </c:pt>
                <c:pt idx="534">
                  <c:v>5.3496268333401531</c:v>
                </c:pt>
                <c:pt idx="535">
                  <c:v>5.3596258333418518</c:v>
                </c:pt>
                <c:pt idx="536">
                  <c:v>5.3696248333435506</c:v>
                </c:pt>
                <c:pt idx="537">
                  <c:v>5.3796238333452493</c:v>
                </c:pt>
                <c:pt idx="538">
                  <c:v>5.3896238333545625</c:v>
                </c:pt>
                <c:pt idx="539">
                  <c:v>5.3996228333562613</c:v>
                </c:pt>
                <c:pt idx="540">
                  <c:v>5.40962183335796</c:v>
                </c:pt>
                <c:pt idx="541">
                  <c:v>5.4196218333381694</c:v>
                </c:pt>
                <c:pt idx="542">
                  <c:v>5.4296208333398681</c:v>
                </c:pt>
                <c:pt idx="543">
                  <c:v>5.4396198333415668</c:v>
                </c:pt>
                <c:pt idx="544">
                  <c:v>5.4496198333508801</c:v>
                </c:pt>
                <c:pt idx="545">
                  <c:v>5.4596188333525788</c:v>
                </c:pt>
                <c:pt idx="546">
                  <c:v>5.4696178333542775</c:v>
                </c:pt>
                <c:pt idx="547">
                  <c:v>5.4796178333344869</c:v>
                </c:pt>
                <c:pt idx="548">
                  <c:v>5.4896168333361857</c:v>
                </c:pt>
                <c:pt idx="549">
                  <c:v>5.4996158333378844</c:v>
                </c:pt>
                <c:pt idx="550">
                  <c:v>5.5096148333395831</c:v>
                </c:pt>
                <c:pt idx="551">
                  <c:v>5.5196148333488964</c:v>
                </c:pt>
                <c:pt idx="552">
                  <c:v>5.5296138333505951</c:v>
                </c:pt>
                <c:pt idx="553">
                  <c:v>5.5396128333522938</c:v>
                </c:pt>
                <c:pt idx="554">
                  <c:v>5.5496128333325032</c:v>
                </c:pt>
                <c:pt idx="555">
                  <c:v>5.5596118333342019</c:v>
                </c:pt>
                <c:pt idx="556">
                  <c:v>5.5696108333359007</c:v>
                </c:pt>
                <c:pt idx="557">
                  <c:v>5.5796108333452139</c:v>
                </c:pt>
                <c:pt idx="558">
                  <c:v>5.5896098333469126</c:v>
                </c:pt>
                <c:pt idx="559">
                  <c:v>5.5996088333486114</c:v>
                </c:pt>
                <c:pt idx="560">
                  <c:v>5.6096088333579246</c:v>
                </c:pt>
                <c:pt idx="561">
                  <c:v>5.6196078333305195</c:v>
                </c:pt>
                <c:pt idx="562">
                  <c:v>5.6296068333322182</c:v>
                </c:pt>
                <c:pt idx="563">
                  <c:v>5.639605833333917</c:v>
                </c:pt>
                <c:pt idx="564">
                  <c:v>5.6496058333432302</c:v>
                </c:pt>
                <c:pt idx="565">
                  <c:v>5.6596048333449289</c:v>
                </c:pt>
                <c:pt idx="566">
                  <c:v>5.6696038333466277</c:v>
                </c:pt>
                <c:pt idx="567">
                  <c:v>5.6796038333559409</c:v>
                </c:pt>
                <c:pt idx="568">
                  <c:v>5.6896028333576396</c:v>
                </c:pt>
                <c:pt idx="569">
                  <c:v>5.6996018333593383</c:v>
                </c:pt>
                <c:pt idx="570">
                  <c:v>5.7096018333395477</c:v>
                </c:pt>
                <c:pt idx="571">
                  <c:v>5.7196008333412465</c:v>
                </c:pt>
                <c:pt idx="572">
                  <c:v>5.7295998333429452</c:v>
                </c:pt>
                <c:pt idx="573">
                  <c:v>5.7395998333522584</c:v>
                </c:pt>
                <c:pt idx="574">
                  <c:v>5.7495988333539572</c:v>
                </c:pt>
                <c:pt idx="575">
                  <c:v>5.7595978333556559</c:v>
                </c:pt>
                <c:pt idx="576">
                  <c:v>5.7695968333573546</c:v>
                </c:pt>
                <c:pt idx="577">
                  <c:v>5.779596833337564</c:v>
                </c:pt>
                <c:pt idx="578">
                  <c:v>5.7895958333392628</c:v>
                </c:pt>
                <c:pt idx="579">
                  <c:v>5.7995948333409615</c:v>
                </c:pt>
                <c:pt idx="580">
                  <c:v>5.8095948333502747</c:v>
                </c:pt>
                <c:pt idx="581">
                  <c:v>5.8195938333519734</c:v>
                </c:pt>
                <c:pt idx="582">
                  <c:v>5.8295928333536722</c:v>
                </c:pt>
                <c:pt idx="583">
                  <c:v>5.8395928333338816</c:v>
                </c:pt>
                <c:pt idx="584">
                  <c:v>5.8495918333355803</c:v>
                </c:pt>
                <c:pt idx="585">
                  <c:v>5.859590833337279</c:v>
                </c:pt>
                <c:pt idx="586">
                  <c:v>5.8695908333465923</c:v>
                </c:pt>
                <c:pt idx="587">
                  <c:v>5.879589833348291</c:v>
                </c:pt>
                <c:pt idx="588">
                  <c:v>5.8895888333499897</c:v>
                </c:pt>
                <c:pt idx="589">
                  <c:v>5.899588833359303</c:v>
                </c:pt>
                <c:pt idx="590">
                  <c:v>5.9095878333318979</c:v>
                </c:pt>
                <c:pt idx="591">
                  <c:v>5.9195868333335966</c:v>
                </c:pt>
                <c:pt idx="592">
                  <c:v>5.9295858333352953</c:v>
                </c:pt>
                <c:pt idx="593">
                  <c:v>5.9395858333446085</c:v>
                </c:pt>
                <c:pt idx="594">
                  <c:v>5.9495848333463073</c:v>
                </c:pt>
                <c:pt idx="595">
                  <c:v>5.959583833348006</c:v>
                </c:pt>
                <c:pt idx="596">
                  <c:v>5.9695838333573192</c:v>
                </c:pt>
                <c:pt idx="597">
                  <c:v>5.979582833359018</c:v>
                </c:pt>
                <c:pt idx="598">
                  <c:v>5.9895818333316129</c:v>
                </c:pt>
                <c:pt idx="599">
                  <c:v>5.9995818333409261</c:v>
                </c:pt>
                <c:pt idx="600">
                  <c:v>6.0095808333426248</c:v>
                </c:pt>
                <c:pt idx="601">
                  <c:v>6.0195798333443236</c:v>
                </c:pt>
                <c:pt idx="602">
                  <c:v>6.0295798333536368</c:v>
                </c:pt>
                <c:pt idx="603">
                  <c:v>6.0395788333553355</c:v>
                </c:pt>
                <c:pt idx="604">
                  <c:v>6.0495778333570343</c:v>
                </c:pt>
                <c:pt idx="605">
                  <c:v>6.0595778333372436</c:v>
                </c:pt>
                <c:pt idx="606">
                  <c:v>6.0695768333389424</c:v>
                </c:pt>
                <c:pt idx="607">
                  <c:v>6.0795758333406411</c:v>
                </c:pt>
                <c:pt idx="608">
                  <c:v>6.0895748333423398</c:v>
                </c:pt>
                <c:pt idx="609">
                  <c:v>6.0995748333516531</c:v>
                </c:pt>
                <c:pt idx="610">
                  <c:v>6.1095738333533518</c:v>
                </c:pt>
                <c:pt idx="611">
                  <c:v>6.1195728333550505</c:v>
                </c:pt>
                <c:pt idx="612">
                  <c:v>6.1295728333352599</c:v>
                </c:pt>
                <c:pt idx="613">
                  <c:v>6.1395718333369587</c:v>
                </c:pt>
                <c:pt idx="614">
                  <c:v>6.1495708333386574</c:v>
                </c:pt>
                <c:pt idx="615">
                  <c:v>6.1595708333479706</c:v>
                </c:pt>
                <c:pt idx="616">
                  <c:v>6.1695698333496694</c:v>
                </c:pt>
                <c:pt idx="617">
                  <c:v>6.1795688333513681</c:v>
                </c:pt>
                <c:pt idx="618">
                  <c:v>6.1895688333315775</c:v>
                </c:pt>
                <c:pt idx="619">
                  <c:v>6.1995678333332762</c:v>
                </c:pt>
                <c:pt idx="620">
                  <c:v>6.2095668333349749</c:v>
                </c:pt>
                <c:pt idx="621">
                  <c:v>6.2195668333442882</c:v>
                </c:pt>
                <c:pt idx="622">
                  <c:v>6.2295658333459869</c:v>
                </c:pt>
                <c:pt idx="623">
                  <c:v>6.2395648333476856</c:v>
                </c:pt>
                <c:pt idx="624">
                  <c:v>6.2495638333493844</c:v>
                </c:pt>
                <c:pt idx="625">
                  <c:v>6.2595638333586976</c:v>
                </c:pt>
                <c:pt idx="626">
                  <c:v>6.2695628333312925</c:v>
                </c:pt>
                <c:pt idx="627">
                  <c:v>6.2795618333329912</c:v>
                </c:pt>
                <c:pt idx="628">
                  <c:v>6.2895618333423045</c:v>
                </c:pt>
                <c:pt idx="629">
                  <c:v>6.2995608333440032</c:v>
                </c:pt>
                <c:pt idx="630">
                  <c:v>6.3095598333457019</c:v>
                </c:pt>
                <c:pt idx="631">
                  <c:v>6.3195598333550151</c:v>
                </c:pt>
                <c:pt idx="632">
                  <c:v>6.3295588333567139</c:v>
                </c:pt>
                <c:pt idx="633">
                  <c:v>6.3395578333584126</c:v>
                </c:pt>
                <c:pt idx="634">
                  <c:v>6.349557833338622</c:v>
                </c:pt>
                <c:pt idx="635">
                  <c:v>6.3595568333403207</c:v>
                </c:pt>
                <c:pt idx="636">
                  <c:v>6.3695558333420195</c:v>
                </c:pt>
                <c:pt idx="637">
                  <c:v>6.3795558333513327</c:v>
                </c:pt>
                <c:pt idx="638">
                  <c:v>6.3895548333530314</c:v>
                </c:pt>
                <c:pt idx="639">
                  <c:v>6.3995538333547302</c:v>
                </c:pt>
                <c:pt idx="640">
                  <c:v>6.4095528333564289</c:v>
                </c:pt>
                <c:pt idx="641">
                  <c:v>6.4195528333366383</c:v>
                </c:pt>
                <c:pt idx="642">
                  <c:v>6.429551833338337</c:v>
                </c:pt>
                <c:pt idx="643">
                  <c:v>6.4395508333400358</c:v>
                </c:pt>
                <c:pt idx="644">
                  <c:v>6.449550833349349</c:v>
                </c:pt>
                <c:pt idx="645">
                  <c:v>6.4595498333510477</c:v>
                </c:pt>
                <c:pt idx="646">
                  <c:v>6.4695488333527464</c:v>
                </c:pt>
                <c:pt idx="647">
                  <c:v>6.4795488333329558</c:v>
                </c:pt>
                <c:pt idx="648">
                  <c:v>6.4895478333346546</c:v>
                </c:pt>
                <c:pt idx="649">
                  <c:v>6.4995468333363533</c:v>
                </c:pt>
                <c:pt idx="650">
                  <c:v>6.5095468333456665</c:v>
                </c:pt>
                <c:pt idx="651">
                  <c:v>6.5195458333473653</c:v>
                </c:pt>
                <c:pt idx="652">
                  <c:v>6.529544833349064</c:v>
                </c:pt>
                <c:pt idx="653">
                  <c:v>6.5395448333583772</c:v>
                </c:pt>
                <c:pt idx="654">
                  <c:v>6.5495438333309721</c:v>
                </c:pt>
                <c:pt idx="655">
                  <c:v>6.5595428333326709</c:v>
                </c:pt>
                <c:pt idx="656">
                  <c:v>6.5695418333343696</c:v>
                </c:pt>
                <c:pt idx="657">
                  <c:v>6.5795418333436828</c:v>
                </c:pt>
                <c:pt idx="658">
                  <c:v>6.5895408333453815</c:v>
                </c:pt>
                <c:pt idx="659">
                  <c:v>6.5995398333470803</c:v>
                </c:pt>
                <c:pt idx="660">
                  <c:v>6.6095398333563935</c:v>
                </c:pt>
                <c:pt idx="661">
                  <c:v>6.6195388333580922</c:v>
                </c:pt>
                <c:pt idx="662">
                  <c:v>6.6295378333306871</c:v>
                </c:pt>
                <c:pt idx="663">
                  <c:v>6.6395378333400004</c:v>
                </c:pt>
                <c:pt idx="664">
                  <c:v>6.6495368333416991</c:v>
                </c:pt>
                <c:pt idx="665">
                  <c:v>6.6595358333433978</c:v>
                </c:pt>
                <c:pt idx="666">
                  <c:v>6.6695358333527111</c:v>
                </c:pt>
                <c:pt idx="667">
                  <c:v>6.6795348333544098</c:v>
                </c:pt>
                <c:pt idx="668">
                  <c:v>6.6895338333561085</c:v>
                </c:pt>
                <c:pt idx="669">
                  <c:v>6.6995338333363179</c:v>
                </c:pt>
                <c:pt idx="670">
                  <c:v>6.7095328333380166</c:v>
                </c:pt>
                <c:pt idx="671">
                  <c:v>6.7195318333397154</c:v>
                </c:pt>
                <c:pt idx="672">
                  <c:v>6.7295308333414141</c:v>
                </c:pt>
                <c:pt idx="673">
                  <c:v>6.7395308333507273</c:v>
                </c:pt>
                <c:pt idx="674">
                  <c:v>6.7495298333524261</c:v>
                </c:pt>
                <c:pt idx="675">
                  <c:v>6.7595288333541248</c:v>
                </c:pt>
                <c:pt idx="676">
                  <c:v>6.7695288333343342</c:v>
                </c:pt>
                <c:pt idx="677">
                  <c:v>6.7795278333360329</c:v>
                </c:pt>
                <c:pt idx="678">
                  <c:v>6.7895268333377317</c:v>
                </c:pt>
                <c:pt idx="679">
                  <c:v>6.7995268333470449</c:v>
                </c:pt>
                <c:pt idx="680">
                  <c:v>6.8095258333487436</c:v>
                </c:pt>
                <c:pt idx="681">
                  <c:v>6.8195248333504423</c:v>
                </c:pt>
                <c:pt idx="682">
                  <c:v>6.8295248333306517</c:v>
                </c:pt>
                <c:pt idx="683">
                  <c:v>6.8395238333323505</c:v>
                </c:pt>
                <c:pt idx="684">
                  <c:v>6.8495228333340492</c:v>
                </c:pt>
                <c:pt idx="685">
                  <c:v>6.8595228333433624</c:v>
                </c:pt>
                <c:pt idx="686">
                  <c:v>6.8695218333450612</c:v>
                </c:pt>
                <c:pt idx="687">
                  <c:v>6.8795208333467599</c:v>
                </c:pt>
                <c:pt idx="688">
                  <c:v>6.8895198333484586</c:v>
                </c:pt>
                <c:pt idx="689">
                  <c:v>6.8995198333577719</c:v>
                </c:pt>
                <c:pt idx="690">
                  <c:v>6.9095188333303668</c:v>
                </c:pt>
                <c:pt idx="691">
                  <c:v>6.9195178333320655</c:v>
                </c:pt>
                <c:pt idx="692">
                  <c:v>6.9295178333413787</c:v>
                </c:pt>
                <c:pt idx="693">
                  <c:v>6.9395168333430775</c:v>
                </c:pt>
                <c:pt idx="694">
                  <c:v>6.9495158333447762</c:v>
                </c:pt>
                <c:pt idx="695">
                  <c:v>6.9595158333540894</c:v>
                </c:pt>
                <c:pt idx="696">
                  <c:v>6.9695148333557881</c:v>
                </c:pt>
                <c:pt idx="697">
                  <c:v>6.9795138333574869</c:v>
                </c:pt>
                <c:pt idx="698">
                  <c:v>6.9895138333376963</c:v>
                </c:pt>
                <c:pt idx="699">
                  <c:v>6.999512833339395</c:v>
                </c:pt>
                <c:pt idx="700">
                  <c:v>7.0095118333410937</c:v>
                </c:pt>
                <c:pt idx="701">
                  <c:v>7.019511833350407</c:v>
                </c:pt>
                <c:pt idx="702">
                  <c:v>7.0295108333521057</c:v>
                </c:pt>
                <c:pt idx="703">
                  <c:v>7.0395098333538044</c:v>
                </c:pt>
                <c:pt idx="704">
                  <c:v>7.0495098333340138</c:v>
                </c:pt>
                <c:pt idx="705">
                  <c:v>7.0595088333357126</c:v>
                </c:pt>
                <c:pt idx="706">
                  <c:v>7.0695078333374113</c:v>
                </c:pt>
                <c:pt idx="707">
                  <c:v>7.07950683333911</c:v>
                </c:pt>
                <c:pt idx="708">
                  <c:v>7.0895068333484232</c:v>
                </c:pt>
                <c:pt idx="709">
                  <c:v>7.099505833350122</c:v>
                </c:pt>
                <c:pt idx="710">
                  <c:v>7.1095048333518207</c:v>
                </c:pt>
                <c:pt idx="711">
                  <c:v>7.1195042500039563</c:v>
                </c:pt>
                <c:pt idx="712">
                  <c:v>7.129503250005655</c:v>
                </c:pt>
                <c:pt idx="713">
                  <c:v>7.1395022500073537</c:v>
                </c:pt>
                <c:pt idx="714">
                  <c:v>7.1495022500166669</c:v>
                </c:pt>
                <c:pt idx="715">
                  <c:v>7.1595012500183657</c:v>
                </c:pt>
                <c:pt idx="716">
                  <c:v>7.1695002500200644</c:v>
                </c:pt>
                <c:pt idx="717">
                  <c:v>7.1795002500002738</c:v>
                </c:pt>
                <c:pt idx="718">
                  <c:v>7.1894992500019725</c:v>
                </c:pt>
                <c:pt idx="719">
                  <c:v>7.1994982500036713</c:v>
                </c:pt>
                <c:pt idx="720">
                  <c:v>7.2094982500129845</c:v>
                </c:pt>
                <c:pt idx="721">
                  <c:v>7.2194972500146832</c:v>
                </c:pt>
                <c:pt idx="722">
                  <c:v>7.229496250016382</c:v>
                </c:pt>
                <c:pt idx="723">
                  <c:v>7.2394962500256952</c:v>
                </c:pt>
                <c:pt idx="724">
                  <c:v>7.2494952499982901</c:v>
                </c:pt>
                <c:pt idx="725">
                  <c:v>7.2594942499999888</c:v>
                </c:pt>
                <c:pt idx="726">
                  <c:v>7.269494250009302</c:v>
                </c:pt>
                <c:pt idx="727">
                  <c:v>7.2794932500110008</c:v>
                </c:pt>
                <c:pt idx="728">
                  <c:v>7.2894922500126995</c:v>
                </c:pt>
                <c:pt idx="729">
                  <c:v>7.2994912500143982</c:v>
                </c:pt>
                <c:pt idx="730">
                  <c:v>7.3094912500237115</c:v>
                </c:pt>
                <c:pt idx="731">
                  <c:v>7.3194902500254102</c:v>
                </c:pt>
                <c:pt idx="732">
                  <c:v>7.3294892499980051</c:v>
                </c:pt>
                <c:pt idx="733">
                  <c:v>7.3394892500073183</c:v>
                </c:pt>
                <c:pt idx="734">
                  <c:v>7.3494882500090171</c:v>
                </c:pt>
                <c:pt idx="735">
                  <c:v>7.3594872500107158</c:v>
                </c:pt>
                <c:pt idx="736">
                  <c:v>7.369487250020029</c:v>
                </c:pt>
                <c:pt idx="737">
                  <c:v>7.3794862500217278</c:v>
                </c:pt>
                <c:pt idx="738">
                  <c:v>7.3894852500234265</c:v>
                </c:pt>
                <c:pt idx="739">
                  <c:v>7.3994852500036359</c:v>
                </c:pt>
                <c:pt idx="740">
                  <c:v>7.4094842500053346</c:v>
                </c:pt>
                <c:pt idx="741">
                  <c:v>7.4194832500070333</c:v>
                </c:pt>
                <c:pt idx="742">
                  <c:v>7.4294832500163466</c:v>
                </c:pt>
                <c:pt idx="743">
                  <c:v>7.4394822500180453</c:v>
                </c:pt>
                <c:pt idx="744">
                  <c:v>7.449481250019744</c:v>
                </c:pt>
                <c:pt idx="745">
                  <c:v>7.4594812499999534</c:v>
                </c:pt>
                <c:pt idx="746">
                  <c:v>7.4694802500016522</c:v>
                </c:pt>
                <c:pt idx="747">
                  <c:v>7.4794792500033509</c:v>
                </c:pt>
                <c:pt idx="748">
                  <c:v>7.4894782500050496</c:v>
                </c:pt>
                <c:pt idx="749">
                  <c:v>7.4994782500143629</c:v>
                </c:pt>
                <c:pt idx="750">
                  <c:v>7.5094772500160616</c:v>
                </c:pt>
                <c:pt idx="751">
                  <c:v>7.5194762500177603</c:v>
                </c:pt>
                <c:pt idx="752">
                  <c:v>7.5294762499979697</c:v>
                </c:pt>
                <c:pt idx="753">
                  <c:v>7.5394752499996684</c:v>
                </c:pt>
                <c:pt idx="754">
                  <c:v>7.5494742500013672</c:v>
                </c:pt>
                <c:pt idx="755">
                  <c:v>7.5594742500106804</c:v>
                </c:pt>
                <c:pt idx="756">
                  <c:v>7.5694732500123791</c:v>
                </c:pt>
                <c:pt idx="757">
                  <c:v>7.5794722500140779</c:v>
                </c:pt>
                <c:pt idx="758">
                  <c:v>7.5894722500233911</c:v>
                </c:pt>
                <c:pt idx="759">
                  <c:v>7.5994712500250898</c:v>
                </c:pt>
                <c:pt idx="760">
                  <c:v>7.6094702499976847</c:v>
                </c:pt>
                <c:pt idx="761">
                  <c:v>7.619470250006998</c:v>
                </c:pt>
                <c:pt idx="762">
                  <c:v>7.6294692500086967</c:v>
                </c:pt>
                <c:pt idx="763">
                  <c:v>7.6394682500103954</c:v>
                </c:pt>
                <c:pt idx="764">
                  <c:v>7.6494672500120942</c:v>
                </c:pt>
                <c:pt idx="765">
                  <c:v>7.6594672500214074</c:v>
                </c:pt>
                <c:pt idx="766">
                  <c:v>7.6694662500231061</c:v>
                </c:pt>
                <c:pt idx="767">
                  <c:v>7.6794652500248048</c:v>
                </c:pt>
                <c:pt idx="768">
                  <c:v>7.6894652500050142</c:v>
                </c:pt>
                <c:pt idx="769">
                  <c:v>7.699464250006713</c:v>
                </c:pt>
                <c:pt idx="770">
                  <c:v>7.7094632500084117</c:v>
                </c:pt>
                <c:pt idx="771">
                  <c:v>7.7194632500177249</c:v>
                </c:pt>
                <c:pt idx="772">
                  <c:v>7.7294622500194237</c:v>
                </c:pt>
                <c:pt idx="773">
                  <c:v>7.7394612500211224</c:v>
                </c:pt>
                <c:pt idx="774">
                  <c:v>7.7494612500013318</c:v>
                </c:pt>
                <c:pt idx="775">
                  <c:v>7.7594602500030305</c:v>
                </c:pt>
                <c:pt idx="776">
                  <c:v>7.7694592500047293</c:v>
                </c:pt>
                <c:pt idx="777">
                  <c:v>7.7794592500140425</c:v>
                </c:pt>
                <c:pt idx="778">
                  <c:v>7.7894582500157412</c:v>
                </c:pt>
                <c:pt idx="779">
                  <c:v>7.7994572500174399</c:v>
                </c:pt>
                <c:pt idx="780">
                  <c:v>7.8094572499976493</c:v>
                </c:pt>
                <c:pt idx="781">
                  <c:v>7.8194562499993481</c:v>
                </c:pt>
                <c:pt idx="782">
                  <c:v>7.8294552500010468</c:v>
                </c:pt>
                <c:pt idx="783">
                  <c:v>7.83945525001036</c:v>
                </c:pt>
                <c:pt idx="784">
                  <c:v>7.8494542500120588</c:v>
                </c:pt>
                <c:pt idx="785">
                  <c:v>7.8594532500137575</c:v>
                </c:pt>
                <c:pt idx="786">
                  <c:v>7.8694522500154562</c:v>
                </c:pt>
                <c:pt idx="787">
                  <c:v>7.8794522500247695</c:v>
                </c:pt>
                <c:pt idx="788">
                  <c:v>7.8894512499973644</c:v>
                </c:pt>
                <c:pt idx="789">
                  <c:v>7.8994502499990631</c:v>
                </c:pt>
                <c:pt idx="790">
                  <c:v>7.9094502500083763</c:v>
                </c:pt>
                <c:pt idx="791">
                  <c:v>7.919449250010075</c:v>
                </c:pt>
                <c:pt idx="792">
                  <c:v>7.9294482500117738</c:v>
                </c:pt>
                <c:pt idx="793">
                  <c:v>7.939448250021087</c:v>
                </c:pt>
                <c:pt idx="794">
                  <c:v>7.9494472500227857</c:v>
                </c:pt>
                <c:pt idx="795">
                  <c:v>7.9594462500244845</c:v>
                </c:pt>
                <c:pt idx="796">
                  <c:v>7.9694462500046939</c:v>
                </c:pt>
                <c:pt idx="797">
                  <c:v>7.9794452500063926</c:v>
                </c:pt>
                <c:pt idx="798">
                  <c:v>7.9894442500080913</c:v>
                </c:pt>
                <c:pt idx="799">
                  <c:v>7.9994442500174046</c:v>
                </c:pt>
                <c:pt idx="800">
                  <c:v>8.0094432500191033</c:v>
                </c:pt>
                <c:pt idx="801">
                  <c:v>8.019442250020802</c:v>
                </c:pt>
                <c:pt idx="802">
                  <c:v>8.0294422500010114</c:v>
                </c:pt>
                <c:pt idx="803">
                  <c:v>8.0394412500027101</c:v>
                </c:pt>
                <c:pt idx="804">
                  <c:v>8.0494402500044089</c:v>
                </c:pt>
                <c:pt idx="805">
                  <c:v>8.0594402500137221</c:v>
                </c:pt>
                <c:pt idx="806">
                  <c:v>8.0694392500154208</c:v>
                </c:pt>
                <c:pt idx="807">
                  <c:v>8.0794382500171196</c:v>
                </c:pt>
                <c:pt idx="808">
                  <c:v>8.0894372500188183</c:v>
                </c:pt>
                <c:pt idx="809">
                  <c:v>8.0994372499990277</c:v>
                </c:pt>
                <c:pt idx="810">
                  <c:v>8.1094362500007264</c:v>
                </c:pt>
                <c:pt idx="811">
                  <c:v>8.119435833330499</c:v>
                </c:pt>
                <c:pt idx="812">
                  <c:v>8.1294358333398122</c:v>
                </c:pt>
                <c:pt idx="813">
                  <c:v>8.139434833341511</c:v>
                </c:pt>
                <c:pt idx="814">
                  <c:v>8.1494338333432097</c:v>
                </c:pt>
                <c:pt idx="815">
                  <c:v>8.1594338333525229</c:v>
                </c:pt>
                <c:pt idx="816">
                  <c:v>8.1694328333542217</c:v>
                </c:pt>
                <c:pt idx="817">
                  <c:v>8.1794318333559204</c:v>
                </c:pt>
                <c:pt idx="818">
                  <c:v>8.1894318333361298</c:v>
                </c:pt>
                <c:pt idx="819">
                  <c:v>8.1994308333378285</c:v>
                </c:pt>
                <c:pt idx="820">
                  <c:v>8.2094298333395272</c:v>
                </c:pt>
                <c:pt idx="821">
                  <c:v>8.2194298333488405</c:v>
                </c:pt>
                <c:pt idx="822">
                  <c:v>8.2294288333505392</c:v>
                </c:pt>
                <c:pt idx="823">
                  <c:v>8.2394278333522379</c:v>
                </c:pt>
                <c:pt idx="824">
                  <c:v>8.2494278333324473</c:v>
                </c:pt>
                <c:pt idx="825">
                  <c:v>8.2594268333341461</c:v>
                </c:pt>
                <c:pt idx="826">
                  <c:v>8.2694258333358448</c:v>
                </c:pt>
                <c:pt idx="827">
                  <c:v>8.279425833345158</c:v>
                </c:pt>
                <c:pt idx="828">
                  <c:v>8.2894248333468568</c:v>
                </c:pt>
                <c:pt idx="829">
                  <c:v>8.2994238333485555</c:v>
                </c:pt>
                <c:pt idx="830">
                  <c:v>8.3094228333502542</c:v>
                </c:pt>
                <c:pt idx="831">
                  <c:v>8.3194228333304636</c:v>
                </c:pt>
                <c:pt idx="832">
                  <c:v>8.3294218333321624</c:v>
                </c:pt>
                <c:pt idx="833">
                  <c:v>8.3394208333338611</c:v>
                </c:pt>
                <c:pt idx="834">
                  <c:v>8.3494208333431743</c:v>
                </c:pt>
                <c:pt idx="835">
                  <c:v>8.359419833344873</c:v>
                </c:pt>
                <c:pt idx="836">
                  <c:v>8.3694188333465718</c:v>
                </c:pt>
                <c:pt idx="837">
                  <c:v>8.379418833355885</c:v>
                </c:pt>
                <c:pt idx="838">
                  <c:v>8.3894178333575837</c:v>
                </c:pt>
                <c:pt idx="839">
                  <c:v>8.3994168333592825</c:v>
                </c:pt>
                <c:pt idx="840">
                  <c:v>8.4094168333394919</c:v>
                </c:pt>
                <c:pt idx="841">
                  <c:v>8.4194158333411906</c:v>
                </c:pt>
                <c:pt idx="842">
                  <c:v>8.4294148333428893</c:v>
                </c:pt>
                <c:pt idx="843">
                  <c:v>8.4394148333522025</c:v>
                </c:pt>
                <c:pt idx="844">
                  <c:v>8.4494138333539013</c:v>
                </c:pt>
                <c:pt idx="845">
                  <c:v>8.4594128333556</c:v>
                </c:pt>
                <c:pt idx="846">
                  <c:v>8.4694128333358094</c:v>
                </c:pt>
                <c:pt idx="847">
                  <c:v>8.4794118333375081</c:v>
                </c:pt>
                <c:pt idx="848">
                  <c:v>8.4894108333392069</c:v>
                </c:pt>
                <c:pt idx="849">
                  <c:v>8.4994108333485201</c:v>
                </c:pt>
                <c:pt idx="850">
                  <c:v>8.5094098333502188</c:v>
                </c:pt>
                <c:pt idx="851">
                  <c:v>8.5194088333519176</c:v>
                </c:pt>
                <c:pt idx="852">
                  <c:v>8.529408833332127</c:v>
                </c:pt>
                <c:pt idx="853">
                  <c:v>8.5394078333338257</c:v>
                </c:pt>
                <c:pt idx="854">
                  <c:v>8.5494068333355244</c:v>
                </c:pt>
                <c:pt idx="855">
                  <c:v>8.5594058333372232</c:v>
                </c:pt>
                <c:pt idx="856">
                  <c:v>8.5694058333465364</c:v>
                </c:pt>
                <c:pt idx="857">
                  <c:v>8.5794048333482351</c:v>
                </c:pt>
                <c:pt idx="858">
                  <c:v>8.5894038333499338</c:v>
                </c:pt>
                <c:pt idx="859">
                  <c:v>8.5994038333592471</c:v>
                </c:pt>
                <c:pt idx="860">
                  <c:v>8.609402833331842</c:v>
                </c:pt>
                <c:pt idx="861">
                  <c:v>8.6194018333335407</c:v>
                </c:pt>
                <c:pt idx="862">
                  <c:v>8.6294018333428539</c:v>
                </c:pt>
                <c:pt idx="863">
                  <c:v>8.6394008333445527</c:v>
                </c:pt>
                <c:pt idx="864">
                  <c:v>8.6493998333462514</c:v>
                </c:pt>
                <c:pt idx="865">
                  <c:v>8.6593998333555646</c:v>
                </c:pt>
                <c:pt idx="866">
                  <c:v>8.6693988333572634</c:v>
                </c:pt>
                <c:pt idx="867">
                  <c:v>8.6793978333589621</c:v>
                </c:pt>
                <c:pt idx="868">
                  <c:v>8.6893978333391715</c:v>
                </c:pt>
                <c:pt idx="869">
                  <c:v>8.6993968333408702</c:v>
                </c:pt>
                <c:pt idx="870">
                  <c:v>8.7093958333425689</c:v>
                </c:pt>
                <c:pt idx="871">
                  <c:v>8.7193958333518822</c:v>
                </c:pt>
                <c:pt idx="872">
                  <c:v>8.7293948333535809</c:v>
                </c:pt>
                <c:pt idx="873">
                  <c:v>8.7393938333552796</c:v>
                </c:pt>
                <c:pt idx="874">
                  <c:v>8.749393833335489</c:v>
                </c:pt>
                <c:pt idx="875">
                  <c:v>8.7593928333371878</c:v>
                </c:pt>
                <c:pt idx="876">
                  <c:v>8.7693918333388865</c:v>
                </c:pt>
                <c:pt idx="877">
                  <c:v>8.7793918333481997</c:v>
                </c:pt>
                <c:pt idx="878">
                  <c:v>8.7893908333498985</c:v>
                </c:pt>
                <c:pt idx="879">
                  <c:v>8.7993898333515972</c:v>
                </c:pt>
                <c:pt idx="880">
                  <c:v>8.8093888333532959</c:v>
                </c:pt>
                <c:pt idx="881">
                  <c:v>8.8193888333335053</c:v>
                </c:pt>
                <c:pt idx="882">
                  <c:v>8.829387833335204</c:v>
                </c:pt>
                <c:pt idx="883">
                  <c:v>8.8393868333369028</c:v>
                </c:pt>
                <c:pt idx="884">
                  <c:v>8.849386833346216</c:v>
                </c:pt>
                <c:pt idx="885">
                  <c:v>8.8593858333479147</c:v>
                </c:pt>
                <c:pt idx="886">
                  <c:v>8.8693848333496135</c:v>
                </c:pt>
                <c:pt idx="887">
                  <c:v>8.8793848333589267</c:v>
                </c:pt>
                <c:pt idx="888">
                  <c:v>8.8893838333315216</c:v>
                </c:pt>
                <c:pt idx="889">
                  <c:v>8.8993828333332203</c:v>
                </c:pt>
                <c:pt idx="890">
                  <c:v>8.9093828333425336</c:v>
                </c:pt>
                <c:pt idx="891">
                  <c:v>8.9193818333442323</c:v>
                </c:pt>
                <c:pt idx="892">
                  <c:v>8.929380833345931</c:v>
                </c:pt>
                <c:pt idx="893">
                  <c:v>8.9393808333552442</c:v>
                </c:pt>
                <c:pt idx="894">
                  <c:v>8.949379833356943</c:v>
                </c:pt>
                <c:pt idx="895">
                  <c:v>8.9593788333586417</c:v>
                </c:pt>
                <c:pt idx="896">
                  <c:v>8.9693788333388511</c:v>
                </c:pt>
                <c:pt idx="897">
                  <c:v>8.9793778333405498</c:v>
                </c:pt>
                <c:pt idx="898">
                  <c:v>8.9893768333422486</c:v>
                </c:pt>
                <c:pt idx="899">
                  <c:v>8.9993768333515618</c:v>
                </c:pt>
                <c:pt idx="900">
                  <c:v>9.0093758333532605</c:v>
                </c:pt>
                <c:pt idx="901">
                  <c:v>9.0193748333549593</c:v>
                </c:pt>
                <c:pt idx="902">
                  <c:v>9.0293748333351687</c:v>
                </c:pt>
                <c:pt idx="903">
                  <c:v>9.0393738333368674</c:v>
                </c:pt>
                <c:pt idx="904">
                  <c:v>9.0493728333385661</c:v>
                </c:pt>
                <c:pt idx="905">
                  <c:v>9.0593728333478794</c:v>
                </c:pt>
                <c:pt idx="906">
                  <c:v>9.0693718333495781</c:v>
                </c:pt>
                <c:pt idx="907">
                  <c:v>9.0793708333512768</c:v>
                </c:pt>
                <c:pt idx="908">
                  <c:v>9.0893698333529755</c:v>
                </c:pt>
                <c:pt idx="909">
                  <c:v>9.0993698333331849</c:v>
                </c:pt>
                <c:pt idx="910">
                  <c:v>9.1093688333348837</c:v>
                </c:pt>
                <c:pt idx="911">
                  <c:v>9.1193678333365824</c:v>
                </c:pt>
                <c:pt idx="912">
                  <c:v>9.1293674583430402</c:v>
                </c:pt>
                <c:pt idx="913">
                  <c:v>9.1393664583447389</c:v>
                </c:pt>
                <c:pt idx="914">
                  <c:v>9.1493654583464377</c:v>
                </c:pt>
                <c:pt idx="915">
                  <c:v>9.1593654583557509</c:v>
                </c:pt>
                <c:pt idx="916">
                  <c:v>9.1693644583574496</c:v>
                </c:pt>
                <c:pt idx="917">
                  <c:v>9.1793634583591484</c:v>
                </c:pt>
                <c:pt idx="918">
                  <c:v>9.1893634583393577</c:v>
                </c:pt>
                <c:pt idx="919">
                  <c:v>9.1993624583410565</c:v>
                </c:pt>
                <c:pt idx="920">
                  <c:v>9.2093614583427552</c:v>
                </c:pt>
                <c:pt idx="921">
                  <c:v>9.2193614583520684</c:v>
                </c:pt>
                <c:pt idx="922">
                  <c:v>9.2293604583537672</c:v>
                </c:pt>
                <c:pt idx="923">
                  <c:v>9.2393594583554659</c:v>
                </c:pt>
                <c:pt idx="924">
                  <c:v>9.2493594583356753</c:v>
                </c:pt>
                <c:pt idx="925">
                  <c:v>9.259358458337374</c:v>
                </c:pt>
                <c:pt idx="926">
                  <c:v>9.2693574583390728</c:v>
                </c:pt>
                <c:pt idx="927">
                  <c:v>9.279357458348386</c:v>
                </c:pt>
                <c:pt idx="928">
                  <c:v>9.2893564583500847</c:v>
                </c:pt>
                <c:pt idx="929">
                  <c:v>9.2993554583517835</c:v>
                </c:pt>
                <c:pt idx="930">
                  <c:v>9.3093554583319928</c:v>
                </c:pt>
                <c:pt idx="931">
                  <c:v>9.3193544583336916</c:v>
                </c:pt>
                <c:pt idx="932">
                  <c:v>9.3293534583353903</c:v>
                </c:pt>
                <c:pt idx="933">
                  <c:v>9.3393534583447035</c:v>
                </c:pt>
                <c:pt idx="934">
                  <c:v>9.3493524583464023</c:v>
                </c:pt>
                <c:pt idx="935">
                  <c:v>9.359351458348101</c:v>
                </c:pt>
                <c:pt idx="936">
                  <c:v>9.3693514583574142</c:v>
                </c:pt>
                <c:pt idx="937">
                  <c:v>9.379350458359113</c:v>
                </c:pt>
                <c:pt idx="938">
                  <c:v>9.3893494583317079</c:v>
                </c:pt>
                <c:pt idx="939">
                  <c:v>9.3993494583410211</c:v>
                </c:pt>
                <c:pt idx="940">
                  <c:v>9.4093484583427198</c:v>
                </c:pt>
                <c:pt idx="941">
                  <c:v>9.4193474583444186</c:v>
                </c:pt>
                <c:pt idx="942">
                  <c:v>9.4293464583461173</c:v>
                </c:pt>
                <c:pt idx="943">
                  <c:v>9.4393464583554305</c:v>
                </c:pt>
                <c:pt idx="944">
                  <c:v>9.4493454583571292</c:v>
                </c:pt>
                <c:pt idx="945">
                  <c:v>9.459344458358828</c:v>
                </c:pt>
                <c:pt idx="946">
                  <c:v>9.4693444583390374</c:v>
                </c:pt>
                <c:pt idx="947">
                  <c:v>9.4793434583407361</c:v>
                </c:pt>
                <c:pt idx="948">
                  <c:v>9.4893424583424348</c:v>
                </c:pt>
                <c:pt idx="949">
                  <c:v>9.4993424583517481</c:v>
                </c:pt>
                <c:pt idx="950">
                  <c:v>9.5093414583534468</c:v>
                </c:pt>
                <c:pt idx="951">
                  <c:v>9.5193404583551455</c:v>
                </c:pt>
                <c:pt idx="952">
                  <c:v>9.5293404583353549</c:v>
                </c:pt>
                <c:pt idx="953">
                  <c:v>9.5393394583370537</c:v>
                </c:pt>
                <c:pt idx="954">
                  <c:v>9.5493384583387524</c:v>
                </c:pt>
                <c:pt idx="955">
                  <c:v>9.5593384583480656</c:v>
                </c:pt>
                <c:pt idx="956">
                  <c:v>9.5693374583497643</c:v>
                </c:pt>
                <c:pt idx="957">
                  <c:v>9.5793364583514631</c:v>
                </c:pt>
                <c:pt idx="958">
                  <c:v>9.5893364583316725</c:v>
                </c:pt>
                <c:pt idx="959">
                  <c:v>9.5993354583333712</c:v>
                </c:pt>
                <c:pt idx="960">
                  <c:v>9.6093344583350699</c:v>
                </c:pt>
                <c:pt idx="961">
                  <c:v>9.6193344583443832</c:v>
                </c:pt>
                <c:pt idx="962">
                  <c:v>9.6293334583460819</c:v>
                </c:pt>
                <c:pt idx="963">
                  <c:v>9.6393324583477806</c:v>
                </c:pt>
                <c:pt idx="964">
                  <c:v>9.6493324583570939</c:v>
                </c:pt>
                <c:pt idx="965">
                  <c:v>9.6593314583587926</c:v>
                </c:pt>
                <c:pt idx="966">
                  <c:v>9.6693304583313875</c:v>
                </c:pt>
                <c:pt idx="967">
                  <c:v>9.6793304583407007</c:v>
                </c:pt>
                <c:pt idx="968">
                  <c:v>9.6893294583423994</c:v>
                </c:pt>
                <c:pt idx="969">
                  <c:v>9.6993284583440982</c:v>
                </c:pt>
                <c:pt idx="970">
                  <c:v>9.7093284583534114</c:v>
                </c:pt>
                <c:pt idx="971">
                  <c:v>9.7193274583551101</c:v>
                </c:pt>
                <c:pt idx="972">
                  <c:v>9.7293264583568089</c:v>
                </c:pt>
                <c:pt idx="973">
                  <c:v>9.7393264583370183</c:v>
                </c:pt>
                <c:pt idx="974">
                  <c:v>9.749325458338717</c:v>
                </c:pt>
                <c:pt idx="975">
                  <c:v>9.7593244583404157</c:v>
                </c:pt>
                <c:pt idx="976">
                  <c:v>9.7693234583421145</c:v>
                </c:pt>
                <c:pt idx="977">
                  <c:v>9.7793234583514277</c:v>
                </c:pt>
                <c:pt idx="978">
                  <c:v>9.7893224583531264</c:v>
                </c:pt>
                <c:pt idx="979">
                  <c:v>9.7993214583548252</c:v>
                </c:pt>
                <c:pt idx="980">
                  <c:v>9.8093214583350345</c:v>
                </c:pt>
                <c:pt idx="981">
                  <c:v>9.8193204583367333</c:v>
                </c:pt>
                <c:pt idx="982">
                  <c:v>9.829319458338432</c:v>
                </c:pt>
                <c:pt idx="983">
                  <c:v>9.8393194583477452</c:v>
                </c:pt>
                <c:pt idx="984">
                  <c:v>9.849318458349444</c:v>
                </c:pt>
                <c:pt idx="985">
                  <c:v>9.8593174583511427</c:v>
                </c:pt>
                <c:pt idx="986">
                  <c:v>9.8693174583313521</c:v>
                </c:pt>
                <c:pt idx="987">
                  <c:v>9.8793164583330508</c:v>
                </c:pt>
                <c:pt idx="988">
                  <c:v>9.8893154583347496</c:v>
                </c:pt>
                <c:pt idx="989">
                  <c:v>9.8993154583440628</c:v>
                </c:pt>
                <c:pt idx="990">
                  <c:v>9.9093144583457615</c:v>
                </c:pt>
                <c:pt idx="991">
                  <c:v>9.9193134583474603</c:v>
                </c:pt>
                <c:pt idx="992">
                  <c:v>9.9293134583567735</c:v>
                </c:pt>
                <c:pt idx="993">
                  <c:v>9.9393124583584722</c:v>
                </c:pt>
                <c:pt idx="994">
                  <c:v>9.9493114583310671</c:v>
                </c:pt>
                <c:pt idx="995">
                  <c:v>9.9593114583403803</c:v>
                </c:pt>
                <c:pt idx="996">
                  <c:v>9.9693104583420791</c:v>
                </c:pt>
                <c:pt idx="997">
                  <c:v>9.9793094583437778</c:v>
                </c:pt>
                <c:pt idx="998">
                  <c:v>9.989309458353091</c:v>
                </c:pt>
                <c:pt idx="999">
                  <c:v>9.9993084583547898</c:v>
                </c:pt>
                <c:pt idx="1000">
                  <c:v>10.009307458356488</c:v>
                </c:pt>
                <c:pt idx="1001">
                  <c:v>10.019307458336698</c:v>
                </c:pt>
                <c:pt idx="1002">
                  <c:v>10.029306458338397</c:v>
                </c:pt>
                <c:pt idx="1003">
                  <c:v>10.039305458340095</c:v>
                </c:pt>
                <c:pt idx="1004">
                  <c:v>10.049305458349409</c:v>
                </c:pt>
                <c:pt idx="1005">
                  <c:v>10.059304458351107</c:v>
                </c:pt>
                <c:pt idx="1006">
                  <c:v>10.069303458352806</c:v>
                </c:pt>
                <c:pt idx="1007">
                  <c:v>10.079303458333015</c:v>
                </c:pt>
                <c:pt idx="1008">
                  <c:v>10.089302458334714</c:v>
                </c:pt>
                <c:pt idx="1009">
                  <c:v>10.099301458336413</c:v>
                </c:pt>
                <c:pt idx="1010">
                  <c:v>10.109301458345726</c:v>
                </c:pt>
                <c:pt idx="1011">
                  <c:v>10.119300458347425</c:v>
                </c:pt>
                <c:pt idx="1012">
                  <c:v>10.129302500019548</c:v>
                </c:pt>
                <c:pt idx="1013">
                  <c:v>10.139302499999758</c:v>
                </c:pt>
                <c:pt idx="1014">
                  <c:v>10.149301500001457</c:v>
                </c:pt>
                <c:pt idx="1015">
                  <c:v>10.159300500003155</c:v>
                </c:pt>
                <c:pt idx="1016">
                  <c:v>10.169300500012469</c:v>
                </c:pt>
                <c:pt idx="1017">
                  <c:v>10.179299500014167</c:v>
                </c:pt>
                <c:pt idx="1018">
                  <c:v>10.189298500015866</c:v>
                </c:pt>
                <c:pt idx="1019">
                  <c:v>10.199297500017565</c:v>
                </c:pt>
                <c:pt idx="1020">
                  <c:v>10.209297499997774</c:v>
                </c:pt>
                <c:pt idx="1021">
                  <c:v>10.219296499999473</c:v>
                </c:pt>
                <c:pt idx="1022">
                  <c:v>10.229295500001172</c:v>
                </c:pt>
                <c:pt idx="1023">
                  <c:v>10.239295500010485</c:v>
                </c:pt>
                <c:pt idx="1024">
                  <c:v>10.249294500012184</c:v>
                </c:pt>
                <c:pt idx="1025">
                  <c:v>10.259293500013882</c:v>
                </c:pt>
                <c:pt idx="1026">
                  <c:v>10.269293500023196</c:v>
                </c:pt>
                <c:pt idx="1027">
                  <c:v>10.279292500024894</c:v>
                </c:pt>
                <c:pt idx="1028">
                  <c:v>10.289291499997489</c:v>
                </c:pt>
                <c:pt idx="1029">
                  <c:v>10.299291500006802</c:v>
                </c:pt>
                <c:pt idx="1030">
                  <c:v>10.309290500008501</c:v>
                </c:pt>
                <c:pt idx="1031">
                  <c:v>10.3192895000102</c:v>
                </c:pt>
                <c:pt idx="1032">
                  <c:v>10.329289500019513</c:v>
                </c:pt>
                <c:pt idx="1033">
                  <c:v>10.339288500021212</c:v>
                </c:pt>
                <c:pt idx="1034">
                  <c:v>10.349287500022911</c:v>
                </c:pt>
                <c:pt idx="1035">
                  <c:v>10.35928750000312</c:v>
                </c:pt>
                <c:pt idx="1036">
                  <c:v>10.369286500004819</c:v>
                </c:pt>
                <c:pt idx="1037">
                  <c:v>10.379285500006517</c:v>
                </c:pt>
                <c:pt idx="1038">
                  <c:v>10.389285500015831</c:v>
                </c:pt>
                <c:pt idx="1039">
                  <c:v>10.399284500017529</c:v>
                </c:pt>
                <c:pt idx="1040">
                  <c:v>10.409283500019228</c:v>
                </c:pt>
                <c:pt idx="1041">
                  <c:v>10.419283499999437</c:v>
                </c:pt>
                <c:pt idx="1042">
                  <c:v>10.429282500001136</c:v>
                </c:pt>
                <c:pt idx="1043">
                  <c:v>10.439281500002835</c:v>
                </c:pt>
                <c:pt idx="1044">
                  <c:v>10.449281500012148</c:v>
                </c:pt>
                <c:pt idx="1045">
                  <c:v>10.459280500013847</c:v>
                </c:pt>
                <c:pt idx="1046">
                  <c:v>10.469279500015546</c:v>
                </c:pt>
                <c:pt idx="1047">
                  <c:v>10.479279500024859</c:v>
                </c:pt>
                <c:pt idx="1048">
                  <c:v>10.489278499997454</c:v>
                </c:pt>
                <c:pt idx="1049">
                  <c:v>10.499277499999152</c:v>
                </c:pt>
                <c:pt idx="1050">
                  <c:v>10.509277500008466</c:v>
                </c:pt>
                <c:pt idx="1051">
                  <c:v>10.519276500010164</c:v>
                </c:pt>
                <c:pt idx="1052">
                  <c:v>10.529275500011863</c:v>
                </c:pt>
                <c:pt idx="1053">
                  <c:v>10.539275500021176</c:v>
                </c:pt>
                <c:pt idx="1054">
                  <c:v>10.549274500022875</c:v>
                </c:pt>
                <c:pt idx="1055">
                  <c:v>10.559273500024574</c:v>
                </c:pt>
                <c:pt idx="1056">
                  <c:v>10.569273500004783</c:v>
                </c:pt>
                <c:pt idx="1057">
                  <c:v>10.579272500006482</c:v>
                </c:pt>
                <c:pt idx="1058">
                  <c:v>10.589271500008181</c:v>
                </c:pt>
                <c:pt idx="1059">
                  <c:v>10.599271500017494</c:v>
                </c:pt>
                <c:pt idx="1060">
                  <c:v>10.609270500019193</c:v>
                </c:pt>
                <c:pt idx="1061">
                  <c:v>10.619269500020891</c:v>
                </c:pt>
                <c:pt idx="1062">
                  <c:v>10.629269500001101</c:v>
                </c:pt>
                <c:pt idx="1063">
                  <c:v>10.6392685000028</c:v>
                </c:pt>
                <c:pt idx="1064">
                  <c:v>10.649267500004498</c:v>
                </c:pt>
                <c:pt idx="1065">
                  <c:v>10.659267500013812</c:v>
                </c:pt>
                <c:pt idx="1066">
                  <c:v>10.66926650001551</c:v>
                </c:pt>
                <c:pt idx="1067">
                  <c:v>10.679265500017209</c:v>
                </c:pt>
                <c:pt idx="1068">
                  <c:v>10.689265499997418</c:v>
                </c:pt>
                <c:pt idx="1069">
                  <c:v>10.699264499999117</c:v>
                </c:pt>
                <c:pt idx="1070">
                  <c:v>10.709263500000816</c:v>
                </c:pt>
                <c:pt idx="1071">
                  <c:v>10.719263500010129</c:v>
                </c:pt>
                <c:pt idx="1072">
                  <c:v>10.729262500011828</c:v>
                </c:pt>
                <c:pt idx="1073">
                  <c:v>10.739261500013527</c:v>
                </c:pt>
                <c:pt idx="1074">
                  <c:v>10.74926150002284</c:v>
                </c:pt>
                <c:pt idx="1075">
                  <c:v>10.759260500024538</c:v>
                </c:pt>
                <c:pt idx="1076">
                  <c:v>10.769259499997133</c:v>
                </c:pt>
                <c:pt idx="1077">
                  <c:v>10.779259500006447</c:v>
                </c:pt>
                <c:pt idx="1078">
                  <c:v>10.789258500008145</c:v>
                </c:pt>
                <c:pt idx="1079">
                  <c:v>10.799257500009844</c:v>
                </c:pt>
                <c:pt idx="1080">
                  <c:v>10.809257500019157</c:v>
                </c:pt>
                <c:pt idx="1081">
                  <c:v>10.819256500020856</c:v>
                </c:pt>
                <c:pt idx="1082">
                  <c:v>10.829255500022555</c:v>
                </c:pt>
                <c:pt idx="1083">
                  <c:v>10.839255500002764</c:v>
                </c:pt>
                <c:pt idx="1084">
                  <c:v>10.849254500004463</c:v>
                </c:pt>
                <c:pt idx="1085">
                  <c:v>10.859253500006162</c:v>
                </c:pt>
                <c:pt idx="1086">
                  <c:v>10.86925250000786</c:v>
                </c:pt>
                <c:pt idx="1087">
                  <c:v>10.879252500017174</c:v>
                </c:pt>
                <c:pt idx="1088">
                  <c:v>10.889251500018872</c:v>
                </c:pt>
                <c:pt idx="1089">
                  <c:v>10.899250500020571</c:v>
                </c:pt>
                <c:pt idx="1090">
                  <c:v>10.90925050000078</c:v>
                </c:pt>
                <c:pt idx="1091">
                  <c:v>10.919249500002479</c:v>
                </c:pt>
                <c:pt idx="1092">
                  <c:v>10.929248500004178</c:v>
                </c:pt>
                <c:pt idx="1093">
                  <c:v>10.939248500013491</c:v>
                </c:pt>
                <c:pt idx="1094">
                  <c:v>10.94924750001519</c:v>
                </c:pt>
                <c:pt idx="1095">
                  <c:v>10.959246500016889</c:v>
                </c:pt>
                <c:pt idx="1096">
                  <c:v>10.969246499997098</c:v>
                </c:pt>
                <c:pt idx="1097">
                  <c:v>10.979245499998797</c:v>
                </c:pt>
                <c:pt idx="1098">
                  <c:v>10.98924550000811</c:v>
                </c:pt>
                <c:pt idx="1099">
                  <c:v>10.999244500009809</c:v>
                </c:pt>
                <c:pt idx="1100">
                  <c:v>11.009243500011507</c:v>
                </c:pt>
                <c:pt idx="1101">
                  <c:v>11.019242500013206</c:v>
                </c:pt>
                <c:pt idx="1102">
                  <c:v>11.029242500022519</c:v>
                </c:pt>
                <c:pt idx="1103">
                  <c:v>11.039241500024218</c:v>
                </c:pt>
                <c:pt idx="1104">
                  <c:v>11.049240500025917</c:v>
                </c:pt>
                <c:pt idx="1105">
                  <c:v>11.059240500006126</c:v>
                </c:pt>
                <c:pt idx="1106">
                  <c:v>11.069239500007825</c:v>
                </c:pt>
                <c:pt idx="1107">
                  <c:v>11.079238500009524</c:v>
                </c:pt>
                <c:pt idx="1108">
                  <c:v>11.089238500018837</c:v>
                </c:pt>
                <c:pt idx="1109">
                  <c:v>11.099237500020536</c:v>
                </c:pt>
                <c:pt idx="1110">
                  <c:v>11.109236500022234</c:v>
                </c:pt>
                <c:pt idx="1111">
                  <c:v>11.119236500002444</c:v>
                </c:pt>
                <c:pt idx="1112">
                  <c:v>11.129232083330862</c:v>
                </c:pt>
                <c:pt idx="1113">
                  <c:v>11.139231083332561</c:v>
                </c:pt>
                <c:pt idx="1114">
                  <c:v>11.149231083341874</c:v>
                </c:pt>
                <c:pt idx="1115">
                  <c:v>11.159230083343573</c:v>
                </c:pt>
                <c:pt idx="1116">
                  <c:v>11.169229083345272</c:v>
                </c:pt>
                <c:pt idx="1117">
                  <c:v>11.179229083354585</c:v>
                </c:pt>
                <c:pt idx="1118">
                  <c:v>11.189228083356284</c:v>
                </c:pt>
                <c:pt idx="1119">
                  <c:v>11.199227083357982</c:v>
                </c:pt>
                <c:pt idx="1120">
                  <c:v>11.209227083338192</c:v>
                </c:pt>
                <c:pt idx="1121">
                  <c:v>11.21922608333989</c:v>
                </c:pt>
                <c:pt idx="1122">
                  <c:v>11.229225083341589</c:v>
                </c:pt>
                <c:pt idx="1123">
                  <c:v>11.239225083350902</c:v>
                </c:pt>
                <c:pt idx="1124">
                  <c:v>11.249224083352601</c:v>
                </c:pt>
                <c:pt idx="1125">
                  <c:v>11.2592230833543</c:v>
                </c:pt>
                <c:pt idx="1126">
                  <c:v>11.269223083334509</c:v>
                </c:pt>
                <c:pt idx="1127">
                  <c:v>11.279222083336208</c:v>
                </c:pt>
                <c:pt idx="1128">
                  <c:v>11.289221083337907</c:v>
                </c:pt>
                <c:pt idx="1129">
                  <c:v>11.29922108334722</c:v>
                </c:pt>
                <c:pt idx="1130">
                  <c:v>11.309220083348919</c:v>
                </c:pt>
                <c:pt idx="1131">
                  <c:v>11.319219083350617</c:v>
                </c:pt>
                <c:pt idx="1132">
                  <c:v>11.329219083330827</c:v>
                </c:pt>
                <c:pt idx="1133">
                  <c:v>11.339218083332526</c:v>
                </c:pt>
                <c:pt idx="1134">
                  <c:v>11.349217083334224</c:v>
                </c:pt>
                <c:pt idx="1135">
                  <c:v>11.359217083343538</c:v>
                </c:pt>
                <c:pt idx="1136">
                  <c:v>11.369216083345236</c:v>
                </c:pt>
                <c:pt idx="1137">
                  <c:v>11.379215083346935</c:v>
                </c:pt>
                <c:pt idx="1138">
                  <c:v>11.389215083356248</c:v>
                </c:pt>
                <c:pt idx="1139">
                  <c:v>11.399214083357947</c:v>
                </c:pt>
                <c:pt idx="1140">
                  <c:v>11.409213083330542</c:v>
                </c:pt>
                <c:pt idx="1141">
                  <c:v>11.419213083339855</c:v>
                </c:pt>
                <c:pt idx="1142">
                  <c:v>11.429212083341554</c:v>
                </c:pt>
                <c:pt idx="1143">
                  <c:v>11.439211083343253</c:v>
                </c:pt>
                <c:pt idx="1144">
                  <c:v>11.449211083352566</c:v>
                </c:pt>
                <c:pt idx="1145">
                  <c:v>11.459210083354264</c:v>
                </c:pt>
                <c:pt idx="1146">
                  <c:v>11.469209083355963</c:v>
                </c:pt>
                <c:pt idx="1147">
                  <c:v>11.479209083336173</c:v>
                </c:pt>
                <c:pt idx="1148">
                  <c:v>11.489208083337871</c:v>
                </c:pt>
                <c:pt idx="1149">
                  <c:v>11.49920708333957</c:v>
                </c:pt>
                <c:pt idx="1150">
                  <c:v>11.509207083348883</c:v>
                </c:pt>
                <c:pt idx="1151">
                  <c:v>11.519206083350582</c:v>
                </c:pt>
                <c:pt idx="1152">
                  <c:v>11.529205083352281</c:v>
                </c:pt>
                <c:pt idx="1153">
                  <c:v>11.53920508333249</c:v>
                </c:pt>
                <c:pt idx="1154">
                  <c:v>11.549204083334189</c:v>
                </c:pt>
                <c:pt idx="1155">
                  <c:v>11.559203083335888</c:v>
                </c:pt>
                <c:pt idx="1156">
                  <c:v>11.569203083345201</c:v>
                </c:pt>
                <c:pt idx="1157">
                  <c:v>11.5792020833469</c:v>
                </c:pt>
                <c:pt idx="1158">
                  <c:v>11.589201083348598</c:v>
                </c:pt>
                <c:pt idx="1159">
                  <c:v>11.599201083357912</c:v>
                </c:pt>
                <c:pt idx="1160">
                  <c:v>11.609200083330506</c:v>
                </c:pt>
                <c:pt idx="1161">
                  <c:v>11.619199083332205</c:v>
                </c:pt>
                <c:pt idx="1162">
                  <c:v>11.629199083341518</c:v>
                </c:pt>
                <c:pt idx="1163">
                  <c:v>11.639198083343217</c:v>
                </c:pt>
                <c:pt idx="1164">
                  <c:v>11.649197083344916</c:v>
                </c:pt>
                <c:pt idx="1165">
                  <c:v>11.659197083354229</c:v>
                </c:pt>
                <c:pt idx="1166">
                  <c:v>11.669196083355928</c:v>
                </c:pt>
                <c:pt idx="1167">
                  <c:v>11.679195083357627</c:v>
                </c:pt>
                <c:pt idx="1168">
                  <c:v>11.689195083337836</c:v>
                </c:pt>
                <c:pt idx="1169">
                  <c:v>11.699194083339535</c:v>
                </c:pt>
                <c:pt idx="1170">
                  <c:v>11.709193083341233</c:v>
                </c:pt>
                <c:pt idx="1171">
                  <c:v>11.719193083350547</c:v>
                </c:pt>
                <c:pt idx="1172">
                  <c:v>11.729192083352245</c:v>
                </c:pt>
                <c:pt idx="1173">
                  <c:v>11.739191083353944</c:v>
                </c:pt>
                <c:pt idx="1174">
                  <c:v>11.749191083334154</c:v>
                </c:pt>
                <c:pt idx="1175">
                  <c:v>11.759190083335852</c:v>
                </c:pt>
                <c:pt idx="1176">
                  <c:v>11.769189083337551</c:v>
                </c:pt>
                <c:pt idx="1177">
                  <c:v>11.779189083346864</c:v>
                </c:pt>
                <c:pt idx="1178">
                  <c:v>11.789188083348563</c:v>
                </c:pt>
                <c:pt idx="1179">
                  <c:v>11.799187083350262</c:v>
                </c:pt>
                <c:pt idx="1180">
                  <c:v>11.809187083330471</c:v>
                </c:pt>
                <c:pt idx="1181">
                  <c:v>11.81918608333217</c:v>
                </c:pt>
                <c:pt idx="1182">
                  <c:v>11.829185083333869</c:v>
                </c:pt>
                <c:pt idx="1183">
                  <c:v>11.839185083343182</c:v>
                </c:pt>
                <c:pt idx="1184">
                  <c:v>11.84918408334488</c:v>
                </c:pt>
                <c:pt idx="1185">
                  <c:v>11.859183083346579</c:v>
                </c:pt>
                <c:pt idx="1186">
                  <c:v>11.869183083355892</c:v>
                </c:pt>
                <c:pt idx="1187">
                  <c:v>11.879182083357591</c:v>
                </c:pt>
                <c:pt idx="1188">
                  <c:v>11.88918108335929</c:v>
                </c:pt>
                <c:pt idx="1189">
                  <c:v>11.899181083339499</c:v>
                </c:pt>
                <c:pt idx="1190">
                  <c:v>11.909180083341198</c:v>
                </c:pt>
                <c:pt idx="1191">
                  <c:v>11.919179083342897</c:v>
                </c:pt>
                <c:pt idx="1192">
                  <c:v>11.92917908335221</c:v>
                </c:pt>
                <c:pt idx="1193">
                  <c:v>11.939178083353909</c:v>
                </c:pt>
                <c:pt idx="1194">
                  <c:v>11.949177083355607</c:v>
                </c:pt>
                <c:pt idx="1195">
                  <c:v>11.959177083335817</c:v>
                </c:pt>
                <c:pt idx="1196">
                  <c:v>11.969176083337516</c:v>
                </c:pt>
                <c:pt idx="1197">
                  <c:v>11.979175083339214</c:v>
                </c:pt>
                <c:pt idx="1198">
                  <c:v>11.989175083348528</c:v>
                </c:pt>
                <c:pt idx="1199">
                  <c:v>11.999174083350226</c:v>
                </c:pt>
                <c:pt idx="1200">
                  <c:v>12.009173083351925</c:v>
                </c:pt>
                <c:pt idx="1201">
                  <c:v>12.019173083332134</c:v>
                </c:pt>
                <c:pt idx="1202">
                  <c:v>12.029172083333833</c:v>
                </c:pt>
                <c:pt idx="1203">
                  <c:v>12.039171083335532</c:v>
                </c:pt>
                <c:pt idx="1204">
                  <c:v>12.049171083344845</c:v>
                </c:pt>
                <c:pt idx="1205">
                  <c:v>12.059170083346544</c:v>
                </c:pt>
                <c:pt idx="1206">
                  <c:v>12.069169083348243</c:v>
                </c:pt>
                <c:pt idx="1207">
                  <c:v>12.079169083357556</c:v>
                </c:pt>
                <c:pt idx="1208">
                  <c:v>12.089168083359255</c:v>
                </c:pt>
                <c:pt idx="1209">
                  <c:v>12.099167083331849</c:v>
                </c:pt>
                <c:pt idx="1210">
                  <c:v>12.109167083341163</c:v>
                </c:pt>
                <c:pt idx="1211">
                  <c:v>12.119166083342861</c:v>
                </c:pt>
                <c:pt idx="1212">
                  <c:v>12.129165583348367</c:v>
                </c:pt>
                <c:pt idx="1213">
                  <c:v>12.139165583357681</c:v>
                </c:pt>
                <c:pt idx="1214">
                  <c:v>12.149164583359379</c:v>
                </c:pt>
                <c:pt idx="1215">
                  <c:v>12.159163583331974</c:v>
                </c:pt>
                <c:pt idx="1216">
                  <c:v>12.169163583341287</c:v>
                </c:pt>
                <c:pt idx="1217">
                  <c:v>12.179162583342986</c:v>
                </c:pt>
                <c:pt idx="1218">
                  <c:v>12.189161583344685</c:v>
                </c:pt>
                <c:pt idx="1219">
                  <c:v>12.199161583353998</c:v>
                </c:pt>
                <c:pt idx="1220">
                  <c:v>12.209160583355697</c:v>
                </c:pt>
                <c:pt idx="1221">
                  <c:v>12.219159583357396</c:v>
                </c:pt>
                <c:pt idx="1222">
                  <c:v>12.229159583337605</c:v>
                </c:pt>
                <c:pt idx="1223">
                  <c:v>12.239158583339304</c:v>
                </c:pt>
                <c:pt idx="1224">
                  <c:v>12.249157583341002</c:v>
                </c:pt>
                <c:pt idx="1225">
                  <c:v>12.259157583350316</c:v>
                </c:pt>
                <c:pt idx="1226">
                  <c:v>12.269156583352014</c:v>
                </c:pt>
                <c:pt idx="1227">
                  <c:v>12.279155583353713</c:v>
                </c:pt>
                <c:pt idx="1228">
                  <c:v>12.289155583333923</c:v>
                </c:pt>
                <c:pt idx="1229">
                  <c:v>12.299154583335621</c:v>
                </c:pt>
                <c:pt idx="1230">
                  <c:v>12.30915358333732</c:v>
                </c:pt>
                <c:pt idx="1231">
                  <c:v>12.319153583346633</c:v>
                </c:pt>
                <c:pt idx="1232">
                  <c:v>12.329152583348332</c:v>
                </c:pt>
                <c:pt idx="1233">
                  <c:v>12.339151583350031</c:v>
                </c:pt>
                <c:pt idx="1234">
                  <c:v>12.349151583359344</c:v>
                </c:pt>
                <c:pt idx="1235">
                  <c:v>12.359150583331939</c:v>
                </c:pt>
                <c:pt idx="1236">
                  <c:v>12.369149583333638</c:v>
                </c:pt>
                <c:pt idx="1237">
                  <c:v>12.379149583342951</c:v>
                </c:pt>
                <c:pt idx="1238">
                  <c:v>12.38914858334465</c:v>
                </c:pt>
                <c:pt idx="1239">
                  <c:v>12.399147583346348</c:v>
                </c:pt>
                <c:pt idx="1240">
                  <c:v>12.409147583355661</c:v>
                </c:pt>
                <c:pt idx="1241">
                  <c:v>12.41914658335736</c:v>
                </c:pt>
                <c:pt idx="1242">
                  <c:v>12.429145583359059</c:v>
                </c:pt>
                <c:pt idx="1243">
                  <c:v>12.439145583339268</c:v>
                </c:pt>
                <c:pt idx="1244">
                  <c:v>12.449144583340967</c:v>
                </c:pt>
                <c:pt idx="1245">
                  <c:v>12.459143583342666</c:v>
                </c:pt>
                <c:pt idx="1246">
                  <c:v>12.469143583351979</c:v>
                </c:pt>
                <c:pt idx="1247">
                  <c:v>12.479142583353678</c:v>
                </c:pt>
                <c:pt idx="1248">
                  <c:v>12.489141583355376</c:v>
                </c:pt>
                <c:pt idx="1249">
                  <c:v>12.499141583335586</c:v>
                </c:pt>
                <c:pt idx="1250">
                  <c:v>12.509140583337285</c:v>
                </c:pt>
                <c:pt idx="1251">
                  <c:v>12.519139583338983</c:v>
                </c:pt>
                <c:pt idx="1252">
                  <c:v>12.529139583348297</c:v>
                </c:pt>
                <c:pt idx="1253">
                  <c:v>12.539138583349995</c:v>
                </c:pt>
                <c:pt idx="1254">
                  <c:v>12.549137583351694</c:v>
                </c:pt>
                <c:pt idx="1255">
                  <c:v>12.559137583331903</c:v>
                </c:pt>
                <c:pt idx="1256">
                  <c:v>12.569136583333602</c:v>
                </c:pt>
                <c:pt idx="1257">
                  <c:v>12.579135583335301</c:v>
                </c:pt>
                <c:pt idx="1258">
                  <c:v>12.589135583344614</c:v>
                </c:pt>
                <c:pt idx="1259">
                  <c:v>12.599134583346313</c:v>
                </c:pt>
                <c:pt idx="1260">
                  <c:v>12.609133583348012</c:v>
                </c:pt>
                <c:pt idx="1261">
                  <c:v>12.619133583357325</c:v>
                </c:pt>
                <c:pt idx="1262">
                  <c:v>12.629132583359024</c:v>
                </c:pt>
                <c:pt idx="1263">
                  <c:v>12.639131583331618</c:v>
                </c:pt>
                <c:pt idx="1264">
                  <c:v>12.649131583340932</c:v>
                </c:pt>
                <c:pt idx="1265">
                  <c:v>12.65913058334263</c:v>
                </c:pt>
                <c:pt idx="1266">
                  <c:v>12.669129583344329</c:v>
                </c:pt>
                <c:pt idx="1267">
                  <c:v>12.679129583353642</c:v>
                </c:pt>
                <c:pt idx="1268">
                  <c:v>12.689128583355341</c:v>
                </c:pt>
                <c:pt idx="1269">
                  <c:v>12.69912758335704</c:v>
                </c:pt>
                <c:pt idx="1270">
                  <c:v>12.709127583337249</c:v>
                </c:pt>
                <c:pt idx="1271">
                  <c:v>12.719126583338948</c:v>
                </c:pt>
                <c:pt idx="1272">
                  <c:v>12.729125583340647</c:v>
                </c:pt>
                <c:pt idx="1273">
                  <c:v>12.73912558334996</c:v>
                </c:pt>
                <c:pt idx="1274">
                  <c:v>12.749124583351659</c:v>
                </c:pt>
                <c:pt idx="1275">
                  <c:v>12.759123583353357</c:v>
                </c:pt>
                <c:pt idx="1276">
                  <c:v>12.769123583333567</c:v>
                </c:pt>
                <c:pt idx="1277">
                  <c:v>12.779122583335266</c:v>
                </c:pt>
                <c:pt idx="1278">
                  <c:v>12.789121583336964</c:v>
                </c:pt>
                <c:pt idx="1279">
                  <c:v>12.799121583346277</c:v>
                </c:pt>
                <c:pt idx="1280">
                  <c:v>12.809120583347976</c:v>
                </c:pt>
                <c:pt idx="1281">
                  <c:v>12.819120583357289</c:v>
                </c:pt>
                <c:pt idx="1282">
                  <c:v>12.829119583358988</c:v>
                </c:pt>
                <c:pt idx="1283">
                  <c:v>12.839118583331583</c:v>
                </c:pt>
                <c:pt idx="1284">
                  <c:v>12.849118583340896</c:v>
                </c:pt>
                <c:pt idx="1285">
                  <c:v>12.859117583342595</c:v>
                </c:pt>
                <c:pt idx="1286">
                  <c:v>12.869116583344294</c:v>
                </c:pt>
                <c:pt idx="1287">
                  <c:v>12.879116583353607</c:v>
                </c:pt>
                <c:pt idx="1288">
                  <c:v>12.889115583355306</c:v>
                </c:pt>
                <c:pt idx="1289">
                  <c:v>12.899114583357004</c:v>
                </c:pt>
                <c:pt idx="1290">
                  <c:v>12.909114583337214</c:v>
                </c:pt>
                <c:pt idx="1291">
                  <c:v>12.919113583338913</c:v>
                </c:pt>
                <c:pt idx="1292">
                  <c:v>12.929112583340611</c:v>
                </c:pt>
                <c:pt idx="1293">
                  <c:v>12.939112583349925</c:v>
                </c:pt>
                <c:pt idx="1294">
                  <c:v>12.949111583351623</c:v>
                </c:pt>
                <c:pt idx="1295">
                  <c:v>12.959110583353322</c:v>
                </c:pt>
                <c:pt idx="1296">
                  <c:v>12.969110583333531</c:v>
                </c:pt>
                <c:pt idx="1297">
                  <c:v>12.97910958333523</c:v>
                </c:pt>
                <c:pt idx="1298">
                  <c:v>12.989108583336929</c:v>
                </c:pt>
                <c:pt idx="1299">
                  <c:v>12.999108583346242</c:v>
                </c:pt>
                <c:pt idx="1300">
                  <c:v>13.009107583347941</c:v>
                </c:pt>
                <c:pt idx="1301">
                  <c:v>13.01910658334964</c:v>
                </c:pt>
                <c:pt idx="1302">
                  <c:v>13.029106583358953</c:v>
                </c:pt>
                <c:pt idx="1303">
                  <c:v>13.039105583331548</c:v>
                </c:pt>
                <c:pt idx="1304">
                  <c:v>13.049104583333246</c:v>
                </c:pt>
                <c:pt idx="1305">
                  <c:v>13.05910458334256</c:v>
                </c:pt>
                <c:pt idx="1306">
                  <c:v>13.069103583344258</c:v>
                </c:pt>
                <c:pt idx="1307">
                  <c:v>13.079102583345957</c:v>
                </c:pt>
                <c:pt idx="1308">
                  <c:v>13.08910258335527</c:v>
                </c:pt>
                <c:pt idx="1309">
                  <c:v>13.099101583356969</c:v>
                </c:pt>
                <c:pt idx="1310">
                  <c:v>13.109100583358668</c:v>
                </c:pt>
                <c:pt idx="1311">
                  <c:v>13.119100583338877</c:v>
                </c:pt>
                <c:pt idx="1312">
                  <c:v>13.129099000012502</c:v>
                </c:pt>
                <c:pt idx="1313">
                  <c:v>13.139098000014201</c:v>
                </c:pt>
                <c:pt idx="1314">
                  <c:v>13.149098000023514</c:v>
                </c:pt>
                <c:pt idx="1315">
                  <c:v>13.159097000025213</c:v>
                </c:pt>
                <c:pt idx="1316">
                  <c:v>13.169095999997808</c:v>
                </c:pt>
                <c:pt idx="1317">
                  <c:v>13.179096000007121</c:v>
                </c:pt>
                <c:pt idx="1318">
                  <c:v>13.18909500000882</c:v>
                </c:pt>
                <c:pt idx="1319">
                  <c:v>13.199094000010518</c:v>
                </c:pt>
                <c:pt idx="1320">
                  <c:v>13.209094000019832</c:v>
                </c:pt>
                <c:pt idx="1321">
                  <c:v>13.21909300002153</c:v>
                </c:pt>
                <c:pt idx="1322">
                  <c:v>13.229092000023229</c:v>
                </c:pt>
                <c:pt idx="1323">
                  <c:v>13.239092000003438</c:v>
                </c:pt>
                <c:pt idx="1324">
                  <c:v>13.249091000005137</c:v>
                </c:pt>
                <c:pt idx="1325">
                  <c:v>13.259090000006836</c:v>
                </c:pt>
                <c:pt idx="1326">
                  <c:v>13.269090000016149</c:v>
                </c:pt>
                <c:pt idx="1327">
                  <c:v>13.279089000017848</c:v>
                </c:pt>
                <c:pt idx="1328">
                  <c:v>13.289088000019547</c:v>
                </c:pt>
                <c:pt idx="1329">
                  <c:v>13.299087999999756</c:v>
                </c:pt>
                <c:pt idx="1330">
                  <c:v>13.309087000001455</c:v>
                </c:pt>
                <c:pt idx="1331">
                  <c:v>13.319086000003153</c:v>
                </c:pt>
                <c:pt idx="1332">
                  <c:v>13.329086000012467</c:v>
                </c:pt>
                <c:pt idx="1333">
                  <c:v>13.339085000014165</c:v>
                </c:pt>
                <c:pt idx="1334">
                  <c:v>13.349085000023479</c:v>
                </c:pt>
                <c:pt idx="1335">
                  <c:v>13.359084000025177</c:v>
                </c:pt>
                <c:pt idx="1336">
                  <c:v>13.369082999997772</c:v>
                </c:pt>
                <c:pt idx="1337">
                  <c:v>13.379083000007086</c:v>
                </c:pt>
                <c:pt idx="1338">
                  <c:v>13.389082000008784</c:v>
                </c:pt>
                <c:pt idx="1339">
                  <c:v>13.399081000010483</c:v>
                </c:pt>
                <c:pt idx="1340">
                  <c:v>13.409080000012182</c:v>
                </c:pt>
                <c:pt idx="1341">
                  <c:v>13.419080000021495</c:v>
                </c:pt>
                <c:pt idx="1342">
                  <c:v>13.429079000023194</c:v>
                </c:pt>
                <c:pt idx="1343">
                  <c:v>13.439079000003403</c:v>
                </c:pt>
                <c:pt idx="1344">
                  <c:v>13.449078000005102</c:v>
                </c:pt>
                <c:pt idx="1345">
                  <c:v>13.459077000006801</c:v>
                </c:pt>
                <c:pt idx="1346">
                  <c:v>13.469077000016114</c:v>
                </c:pt>
                <c:pt idx="1347">
                  <c:v>13.479076000017812</c:v>
                </c:pt>
                <c:pt idx="1348">
                  <c:v>13.489075000019511</c:v>
                </c:pt>
                <c:pt idx="1349">
                  <c:v>13.499074999999721</c:v>
                </c:pt>
                <c:pt idx="1350">
                  <c:v>13.509074000001419</c:v>
                </c:pt>
                <c:pt idx="1351">
                  <c:v>13.519073000003118</c:v>
                </c:pt>
                <c:pt idx="1352">
                  <c:v>13.529073000012431</c:v>
                </c:pt>
                <c:pt idx="1353">
                  <c:v>13.53907200001413</c:v>
                </c:pt>
                <c:pt idx="1354">
                  <c:v>13.549071000015829</c:v>
                </c:pt>
                <c:pt idx="1355">
                  <c:v>13.559071000025142</c:v>
                </c:pt>
                <c:pt idx="1356">
                  <c:v>13.569069999997737</c:v>
                </c:pt>
                <c:pt idx="1357">
                  <c:v>13.579068999999436</c:v>
                </c:pt>
                <c:pt idx="1358">
                  <c:v>13.589069000008749</c:v>
                </c:pt>
                <c:pt idx="1359">
                  <c:v>13.599068000010448</c:v>
                </c:pt>
                <c:pt idx="1360">
                  <c:v>13.609067000012146</c:v>
                </c:pt>
                <c:pt idx="1361">
                  <c:v>13.61906700002146</c:v>
                </c:pt>
                <c:pt idx="1362">
                  <c:v>13.629066000023158</c:v>
                </c:pt>
                <c:pt idx="1363">
                  <c:v>13.639065000024857</c:v>
                </c:pt>
                <c:pt idx="1364">
                  <c:v>13.649065000005066</c:v>
                </c:pt>
                <c:pt idx="1365">
                  <c:v>13.659064000006765</c:v>
                </c:pt>
                <c:pt idx="1366">
                  <c:v>13.669063000008464</c:v>
                </c:pt>
                <c:pt idx="1367">
                  <c:v>13.679063000017777</c:v>
                </c:pt>
                <c:pt idx="1368">
                  <c:v>13.689062000019476</c:v>
                </c:pt>
                <c:pt idx="1369">
                  <c:v>13.699061000021175</c:v>
                </c:pt>
                <c:pt idx="1370">
                  <c:v>13.709061000001384</c:v>
                </c:pt>
                <c:pt idx="1371">
                  <c:v>13.719060000003083</c:v>
                </c:pt>
                <c:pt idx="1372">
                  <c:v>13.729059000004781</c:v>
                </c:pt>
                <c:pt idx="1373">
                  <c:v>13.739059000014095</c:v>
                </c:pt>
                <c:pt idx="1374">
                  <c:v>13.749058000015793</c:v>
                </c:pt>
                <c:pt idx="1375">
                  <c:v>13.759057000017492</c:v>
                </c:pt>
                <c:pt idx="1376">
                  <c:v>13.769056999997701</c:v>
                </c:pt>
                <c:pt idx="1377">
                  <c:v>13.7790559999994</c:v>
                </c:pt>
                <c:pt idx="1378">
                  <c:v>13.789055000001099</c:v>
                </c:pt>
                <c:pt idx="1379">
                  <c:v>13.799055000010412</c:v>
                </c:pt>
                <c:pt idx="1380">
                  <c:v>13.809054000012111</c:v>
                </c:pt>
                <c:pt idx="1381">
                  <c:v>13.819054000021424</c:v>
                </c:pt>
                <c:pt idx="1382">
                  <c:v>13.829053000023123</c:v>
                </c:pt>
                <c:pt idx="1383">
                  <c:v>13.839052000024822</c:v>
                </c:pt>
                <c:pt idx="1384">
                  <c:v>13.849052000005031</c:v>
                </c:pt>
                <c:pt idx="1385">
                  <c:v>13.85905100000673</c:v>
                </c:pt>
                <c:pt idx="1386">
                  <c:v>13.869050000008428</c:v>
                </c:pt>
                <c:pt idx="1387">
                  <c:v>13.879050000017742</c:v>
                </c:pt>
                <c:pt idx="1388">
                  <c:v>13.88904900001944</c:v>
                </c:pt>
                <c:pt idx="1389">
                  <c:v>13.899048000021139</c:v>
                </c:pt>
                <c:pt idx="1390">
                  <c:v>13.909048000001349</c:v>
                </c:pt>
                <c:pt idx="1391">
                  <c:v>13.919047000003047</c:v>
                </c:pt>
                <c:pt idx="1392">
                  <c:v>13.929046000004746</c:v>
                </c:pt>
                <c:pt idx="1393">
                  <c:v>13.939046000014059</c:v>
                </c:pt>
                <c:pt idx="1394">
                  <c:v>13.949045000015758</c:v>
                </c:pt>
                <c:pt idx="1395">
                  <c:v>13.959044000017457</c:v>
                </c:pt>
                <c:pt idx="1396">
                  <c:v>13.969043999997666</c:v>
                </c:pt>
                <c:pt idx="1397">
                  <c:v>13.979042999999365</c:v>
                </c:pt>
                <c:pt idx="1398">
                  <c:v>13.989042000001064</c:v>
                </c:pt>
                <c:pt idx="1399">
                  <c:v>13.999042000010377</c:v>
                </c:pt>
                <c:pt idx="1400">
                  <c:v>14.009041000012076</c:v>
                </c:pt>
                <c:pt idx="1401">
                  <c:v>14.019040000013774</c:v>
                </c:pt>
                <c:pt idx="1402">
                  <c:v>14.029040000023087</c:v>
                </c:pt>
                <c:pt idx="1403">
                  <c:v>14.039039000024786</c:v>
                </c:pt>
                <c:pt idx="1404">
                  <c:v>14.049037999997381</c:v>
                </c:pt>
                <c:pt idx="1405">
                  <c:v>14.059038000006694</c:v>
                </c:pt>
                <c:pt idx="1406">
                  <c:v>14.069037000008393</c:v>
                </c:pt>
                <c:pt idx="1407">
                  <c:v>14.079036000010092</c:v>
                </c:pt>
                <c:pt idx="1408">
                  <c:v>14.089036000019405</c:v>
                </c:pt>
                <c:pt idx="1409">
                  <c:v>14.099035000021104</c:v>
                </c:pt>
                <c:pt idx="1410">
                  <c:v>14.109034000022803</c:v>
                </c:pt>
                <c:pt idx="1411">
                  <c:v>14.119034000003012</c:v>
                </c:pt>
                <c:pt idx="1412">
                  <c:v>14.129033833334688</c:v>
                </c:pt>
                <c:pt idx="1413">
                  <c:v>14.139032833336387</c:v>
                </c:pt>
                <c:pt idx="1414">
                  <c:v>14.1490328333457</c:v>
                </c:pt>
                <c:pt idx="1415">
                  <c:v>14.159031833347399</c:v>
                </c:pt>
                <c:pt idx="1416">
                  <c:v>14.169031833356712</c:v>
                </c:pt>
                <c:pt idx="1417">
                  <c:v>14.179030833358411</c:v>
                </c:pt>
                <c:pt idx="1418">
                  <c:v>14.189029833331006</c:v>
                </c:pt>
                <c:pt idx="1419">
                  <c:v>14.199028833332704</c:v>
                </c:pt>
                <c:pt idx="1420">
                  <c:v>14.209028833342018</c:v>
                </c:pt>
                <c:pt idx="1421">
                  <c:v>14.219027833343716</c:v>
                </c:pt>
                <c:pt idx="1422">
                  <c:v>14.22902783335303</c:v>
                </c:pt>
                <c:pt idx="1423">
                  <c:v>14.239026833354728</c:v>
                </c:pt>
                <c:pt idx="1424">
                  <c:v>14.249025833356427</c:v>
                </c:pt>
                <c:pt idx="1425">
                  <c:v>14.259025833336636</c:v>
                </c:pt>
                <c:pt idx="1426">
                  <c:v>14.269024833338335</c:v>
                </c:pt>
                <c:pt idx="1427">
                  <c:v>14.279023833340034</c:v>
                </c:pt>
                <c:pt idx="1428">
                  <c:v>14.289023833349347</c:v>
                </c:pt>
                <c:pt idx="1429">
                  <c:v>14.299022833351046</c:v>
                </c:pt>
                <c:pt idx="1430">
                  <c:v>14.309021833352745</c:v>
                </c:pt>
                <c:pt idx="1431">
                  <c:v>14.319021833332954</c:v>
                </c:pt>
                <c:pt idx="1432">
                  <c:v>14.329020833334653</c:v>
                </c:pt>
                <c:pt idx="1433">
                  <c:v>14.339019833336351</c:v>
                </c:pt>
                <c:pt idx="1434">
                  <c:v>14.349019833345665</c:v>
                </c:pt>
                <c:pt idx="1435">
                  <c:v>14.359018833347363</c:v>
                </c:pt>
                <c:pt idx="1436">
                  <c:v>14.369017833349062</c:v>
                </c:pt>
                <c:pt idx="1437">
                  <c:v>14.379017833358375</c:v>
                </c:pt>
                <c:pt idx="1438">
                  <c:v>14.38901683333097</c:v>
                </c:pt>
                <c:pt idx="1439">
                  <c:v>14.399015833332669</c:v>
                </c:pt>
                <c:pt idx="1440">
                  <c:v>14.409015833341982</c:v>
                </c:pt>
                <c:pt idx="1441">
                  <c:v>14.419014833343681</c:v>
                </c:pt>
                <c:pt idx="1442">
                  <c:v>14.42901383334538</c:v>
                </c:pt>
                <c:pt idx="1443">
                  <c:v>14.439013833354693</c:v>
                </c:pt>
                <c:pt idx="1444">
                  <c:v>14.449012833356392</c:v>
                </c:pt>
                <c:pt idx="1445">
                  <c:v>14.45901183335809</c:v>
                </c:pt>
                <c:pt idx="1446">
                  <c:v>14.4690118333383</c:v>
                </c:pt>
                <c:pt idx="1447">
                  <c:v>14.479010833339998</c:v>
                </c:pt>
                <c:pt idx="1448">
                  <c:v>14.489010833349312</c:v>
                </c:pt>
                <c:pt idx="1449">
                  <c:v>14.49900983335101</c:v>
                </c:pt>
                <c:pt idx="1450">
                  <c:v>14.509008833352709</c:v>
                </c:pt>
                <c:pt idx="1451">
                  <c:v>14.519008833332919</c:v>
                </c:pt>
                <c:pt idx="1452">
                  <c:v>14.529007833334617</c:v>
                </c:pt>
                <c:pt idx="1453">
                  <c:v>14.539006833336316</c:v>
                </c:pt>
                <c:pt idx="1454">
                  <c:v>14.549006833345629</c:v>
                </c:pt>
                <c:pt idx="1455">
                  <c:v>14.559005833347328</c:v>
                </c:pt>
                <c:pt idx="1456">
                  <c:v>14.569004833349027</c:v>
                </c:pt>
                <c:pt idx="1457">
                  <c:v>14.57900483335834</c:v>
                </c:pt>
                <c:pt idx="1458">
                  <c:v>14.589003833330935</c:v>
                </c:pt>
                <c:pt idx="1459">
                  <c:v>14.599002833332634</c:v>
                </c:pt>
                <c:pt idx="1460">
                  <c:v>14.609002833341947</c:v>
                </c:pt>
                <c:pt idx="1461">
                  <c:v>14.619001833343646</c:v>
                </c:pt>
                <c:pt idx="1462">
                  <c:v>14.629000833345344</c:v>
                </c:pt>
                <c:pt idx="1463">
                  <c:v>14.639000833354658</c:v>
                </c:pt>
                <c:pt idx="1464">
                  <c:v>14.648999833356356</c:v>
                </c:pt>
                <c:pt idx="1465">
                  <c:v>14.658998833358055</c:v>
                </c:pt>
                <c:pt idx="1466">
                  <c:v>14.668998833338264</c:v>
                </c:pt>
                <c:pt idx="1467">
                  <c:v>14.678997833339963</c:v>
                </c:pt>
                <c:pt idx="1468">
                  <c:v>14.688996833341662</c:v>
                </c:pt>
                <c:pt idx="1469">
                  <c:v>14.698996833350975</c:v>
                </c:pt>
                <c:pt idx="1470">
                  <c:v>14.708995833352674</c:v>
                </c:pt>
                <c:pt idx="1471">
                  <c:v>14.718994833354373</c:v>
                </c:pt>
                <c:pt idx="1472">
                  <c:v>14.728994833334582</c:v>
                </c:pt>
                <c:pt idx="1473">
                  <c:v>14.738993833336281</c:v>
                </c:pt>
                <c:pt idx="1474">
                  <c:v>14.748992833337979</c:v>
                </c:pt>
                <c:pt idx="1475">
                  <c:v>14.758992833347293</c:v>
                </c:pt>
                <c:pt idx="1476">
                  <c:v>14.768991833348991</c:v>
                </c:pt>
                <c:pt idx="1477">
                  <c:v>14.778991833358305</c:v>
                </c:pt>
                <c:pt idx="1478">
                  <c:v>14.788990833330899</c:v>
                </c:pt>
                <c:pt idx="1479">
                  <c:v>14.798989833332598</c:v>
                </c:pt>
                <c:pt idx="1480">
                  <c:v>14.808989833341911</c:v>
                </c:pt>
                <c:pt idx="1481">
                  <c:v>14.81898883334361</c:v>
                </c:pt>
                <c:pt idx="1482">
                  <c:v>14.828987833345309</c:v>
                </c:pt>
                <c:pt idx="1483">
                  <c:v>14.838987833354622</c:v>
                </c:pt>
                <c:pt idx="1484">
                  <c:v>14.848986833356321</c:v>
                </c:pt>
                <c:pt idx="1485">
                  <c:v>14.85898583335802</c:v>
                </c:pt>
                <c:pt idx="1486">
                  <c:v>14.868985833338229</c:v>
                </c:pt>
                <c:pt idx="1487">
                  <c:v>14.878984833339928</c:v>
                </c:pt>
                <c:pt idx="1488">
                  <c:v>14.888983833341626</c:v>
                </c:pt>
                <c:pt idx="1489">
                  <c:v>14.89898383335094</c:v>
                </c:pt>
                <c:pt idx="1490">
                  <c:v>14.908982833352638</c:v>
                </c:pt>
                <c:pt idx="1491">
                  <c:v>14.918981833354337</c:v>
                </c:pt>
                <c:pt idx="1492">
                  <c:v>14.928981833334547</c:v>
                </c:pt>
                <c:pt idx="1493">
                  <c:v>14.938980833336245</c:v>
                </c:pt>
                <c:pt idx="1494">
                  <c:v>14.948979833337944</c:v>
                </c:pt>
                <c:pt idx="1495">
                  <c:v>14.958979833347257</c:v>
                </c:pt>
                <c:pt idx="1496">
                  <c:v>14.968978833348956</c:v>
                </c:pt>
                <c:pt idx="1497">
                  <c:v>14.978977833350655</c:v>
                </c:pt>
                <c:pt idx="1498">
                  <c:v>14.988977833330864</c:v>
                </c:pt>
                <c:pt idx="1499">
                  <c:v>14.998976833332563</c:v>
                </c:pt>
              </c:numCache>
            </c:numRef>
          </c:xVal>
          <c:yVal>
            <c:numRef>
              <c:f>Gyroscope!$D$2:$D$1501</c:f>
              <c:numCache>
                <c:formatCode>General</c:formatCode>
                <c:ptCount val="1500"/>
                <c:pt idx="0">
                  <c:v>3.7191357463598251E-2</c:v>
                </c:pt>
                <c:pt idx="1">
                  <c:v>4.2573358863592148E-2</c:v>
                </c:pt>
                <c:pt idx="2">
                  <c:v>4.3993353843688965E-2</c:v>
                </c:pt>
                <c:pt idx="3">
                  <c:v>4.4182386249303818E-2</c:v>
                </c:pt>
                <c:pt idx="4">
                  <c:v>4.1674219071865082E-2</c:v>
                </c:pt>
                <c:pt idx="5">
                  <c:v>4.4296354055404663E-2</c:v>
                </c:pt>
                <c:pt idx="6">
                  <c:v>4.1402563452720642E-2</c:v>
                </c:pt>
                <c:pt idx="7">
                  <c:v>4.5763034373521805E-2</c:v>
                </c:pt>
                <c:pt idx="8">
                  <c:v>4.7433100640773773E-2</c:v>
                </c:pt>
                <c:pt idx="9">
                  <c:v>5.3984042257070541E-2</c:v>
                </c:pt>
                <c:pt idx="10">
                  <c:v>5.7625915855169296E-2</c:v>
                </c:pt>
                <c:pt idx="11">
                  <c:v>5.8013815432786942E-2</c:v>
                </c:pt>
                <c:pt idx="12">
                  <c:v>6.0257796198129654E-2</c:v>
                </c:pt>
                <c:pt idx="13">
                  <c:v>5.8373779058456421E-2</c:v>
                </c:pt>
                <c:pt idx="14">
                  <c:v>6.0748785734176636E-2</c:v>
                </c:pt>
                <c:pt idx="15">
                  <c:v>5.8715086430311203E-2</c:v>
                </c:pt>
                <c:pt idx="16">
                  <c:v>5.1553308963775635E-2</c:v>
                </c:pt>
                <c:pt idx="17">
                  <c:v>5.0028339028358459E-2</c:v>
                </c:pt>
                <c:pt idx="18">
                  <c:v>5.364198237657547E-2</c:v>
                </c:pt>
                <c:pt idx="19">
                  <c:v>5.8762669563293457E-2</c:v>
                </c:pt>
                <c:pt idx="20">
                  <c:v>6.3850641250610352E-2</c:v>
                </c:pt>
                <c:pt idx="21">
                  <c:v>7.6504737138748169E-2</c:v>
                </c:pt>
                <c:pt idx="22">
                  <c:v>8.1814810633659363E-2</c:v>
                </c:pt>
                <c:pt idx="23">
                  <c:v>8.432362973690033E-2</c:v>
                </c:pt>
                <c:pt idx="24">
                  <c:v>8.5416324436664581E-2</c:v>
                </c:pt>
                <c:pt idx="25">
                  <c:v>8.2032859325408936E-2</c:v>
                </c:pt>
                <c:pt idx="26">
                  <c:v>7.1704059839248657E-2</c:v>
                </c:pt>
                <c:pt idx="27">
                  <c:v>6.8494856357574463E-2</c:v>
                </c:pt>
                <c:pt idx="28">
                  <c:v>7.3538616299629211E-2</c:v>
                </c:pt>
                <c:pt idx="29">
                  <c:v>8.1404045224189758E-2</c:v>
                </c:pt>
                <c:pt idx="30">
                  <c:v>9.8134279251098633E-2</c:v>
                </c:pt>
                <c:pt idx="31">
                  <c:v>0.10929884016513824</c:v>
                </c:pt>
                <c:pt idx="32">
                  <c:v>0.11823613941669464</c:v>
                </c:pt>
                <c:pt idx="33">
                  <c:v>0.11941965669393539</c:v>
                </c:pt>
                <c:pt idx="34">
                  <c:v>0.12192676216363907</c:v>
                </c:pt>
                <c:pt idx="35">
                  <c:v>0.12096748501062393</c:v>
                </c:pt>
                <c:pt idx="36">
                  <c:v>0.11790192872285843</c:v>
                </c:pt>
                <c:pt idx="37">
                  <c:v>0.11889982223510742</c:v>
                </c:pt>
                <c:pt idx="38">
                  <c:v>0.12806269526481628</c:v>
                </c:pt>
                <c:pt idx="39">
                  <c:v>0.13839903473854065</c:v>
                </c:pt>
                <c:pt idx="40">
                  <c:v>0.14257833361625671</c:v>
                </c:pt>
                <c:pt idx="41">
                  <c:v>0.15186692774295807</c:v>
                </c:pt>
                <c:pt idx="42">
                  <c:v>0.14998620748519897</c:v>
                </c:pt>
                <c:pt idx="43">
                  <c:v>0.14293307065963745</c:v>
                </c:pt>
                <c:pt idx="44">
                  <c:v>0.13625678420066833</c:v>
                </c:pt>
                <c:pt idx="45">
                  <c:v>0.137696772813797</c:v>
                </c:pt>
                <c:pt idx="46">
                  <c:v>0.14196369051933289</c:v>
                </c:pt>
                <c:pt idx="47">
                  <c:v>0.14522862434387207</c:v>
                </c:pt>
                <c:pt idx="48">
                  <c:v>0.14891044795513153</c:v>
                </c:pt>
                <c:pt idx="49">
                  <c:v>0.15180167555809021</c:v>
                </c:pt>
                <c:pt idx="50">
                  <c:v>0.15598975121974945</c:v>
                </c:pt>
                <c:pt idx="51">
                  <c:v>0.16505670547485352</c:v>
                </c:pt>
                <c:pt idx="52">
                  <c:v>0.1711028665304184</c:v>
                </c:pt>
                <c:pt idx="53">
                  <c:v>0.17184187471866608</c:v>
                </c:pt>
                <c:pt idx="54">
                  <c:v>0.1734917014837265</c:v>
                </c:pt>
                <c:pt idx="55">
                  <c:v>0.17141683399677277</c:v>
                </c:pt>
                <c:pt idx="56">
                  <c:v>0.17668004333972931</c:v>
                </c:pt>
                <c:pt idx="57">
                  <c:v>0.18397888541221619</c:v>
                </c:pt>
                <c:pt idx="58">
                  <c:v>0.18396477401256561</c:v>
                </c:pt>
                <c:pt idx="59">
                  <c:v>0.18543154001235962</c:v>
                </c:pt>
                <c:pt idx="60">
                  <c:v>0.18626724183559418</c:v>
                </c:pt>
                <c:pt idx="61">
                  <c:v>0.18313834071159363</c:v>
                </c:pt>
                <c:pt idx="62">
                  <c:v>0.17726421356201172</c:v>
                </c:pt>
                <c:pt idx="63">
                  <c:v>0.1776304692029953</c:v>
                </c:pt>
                <c:pt idx="64">
                  <c:v>0.17524613440036774</c:v>
                </c:pt>
                <c:pt idx="65">
                  <c:v>0.17780372500419617</c:v>
                </c:pt>
                <c:pt idx="66">
                  <c:v>0.18309463560581207</c:v>
                </c:pt>
                <c:pt idx="67">
                  <c:v>0.1950911283493042</c:v>
                </c:pt>
                <c:pt idx="68">
                  <c:v>0.21777912974357605</c:v>
                </c:pt>
                <c:pt idx="69">
                  <c:v>0.23052424192428589</c:v>
                </c:pt>
                <c:pt idx="70">
                  <c:v>0.23001851141452789</c:v>
                </c:pt>
                <c:pt idx="71">
                  <c:v>0.22215937077999115</c:v>
                </c:pt>
                <c:pt idx="72">
                  <c:v>0.21389824151992798</c:v>
                </c:pt>
                <c:pt idx="73">
                  <c:v>0.2121429443359375</c:v>
                </c:pt>
                <c:pt idx="74">
                  <c:v>0.21250885725021362</c:v>
                </c:pt>
                <c:pt idx="75">
                  <c:v>0.2128315269947052</c:v>
                </c:pt>
                <c:pt idx="76">
                  <c:v>0.21926119923591614</c:v>
                </c:pt>
                <c:pt idx="77">
                  <c:v>0.21881352365016937</c:v>
                </c:pt>
                <c:pt idx="78">
                  <c:v>0.21160753071308136</c:v>
                </c:pt>
                <c:pt idx="79">
                  <c:v>0.20450213551521301</c:v>
                </c:pt>
                <c:pt idx="80">
                  <c:v>0.19716991484165192</c:v>
                </c:pt>
                <c:pt idx="81">
                  <c:v>0.19440799951553345</c:v>
                </c:pt>
                <c:pt idx="82">
                  <c:v>0.20023100078105927</c:v>
                </c:pt>
                <c:pt idx="83">
                  <c:v>0.21699708700180054</c:v>
                </c:pt>
                <c:pt idx="84">
                  <c:v>0.23422427475452423</c:v>
                </c:pt>
                <c:pt idx="85">
                  <c:v>0.26165899634361267</c:v>
                </c:pt>
                <c:pt idx="86">
                  <c:v>0.2910403311252594</c:v>
                </c:pt>
                <c:pt idx="87">
                  <c:v>0.31640946865081787</c:v>
                </c:pt>
                <c:pt idx="88">
                  <c:v>0.33855819702148438</c:v>
                </c:pt>
                <c:pt idx="89">
                  <c:v>0.35551252961158752</c:v>
                </c:pt>
                <c:pt idx="90">
                  <c:v>0.37410777807235718</c:v>
                </c:pt>
                <c:pt idx="91">
                  <c:v>0.39483195543289185</c:v>
                </c:pt>
                <c:pt idx="92">
                  <c:v>0.41092568635940552</c:v>
                </c:pt>
                <c:pt idx="93">
                  <c:v>0.42791524529457092</c:v>
                </c:pt>
                <c:pt idx="94">
                  <c:v>0.45559746026992798</c:v>
                </c:pt>
                <c:pt idx="95">
                  <c:v>0.48526972532272339</c:v>
                </c:pt>
                <c:pt idx="96">
                  <c:v>0.51903647184371948</c:v>
                </c:pt>
                <c:pt idx="97">
                  <c:v>0.56167382001876831</c:v>
                </c:pt>
                <c:pt idx="98">
                  <c:v>0.62213128805160522</c:v>
                </c:pt>
                <c:pt idx="99">
                  <c:v>0.68999278545379639</c:v>
                </c:pt>
                <c:pt idx="100">
                  <c:v>0.76600742340087891</c:v>
                </c:pt>
                <c:pt idx="101">
                  <c:v>0.83418494462966919</c:v>
                </c:pt>
                <c:pt idx="102">
                  <c:v>0.87595450878143311</c:v>
                </c:pt>
                <c:pt idx="103">
                  <c:v>0.90889716148376465</c:v>
                </c:pt>
                <c:pt idx="104">
                  <c:v>0.93031293153762817</c:v>
                </c:pt>
                <c:pt idx="105">
                  <c:v>0.95010638236999512</c:v>
                </c:pt>
                <c:pt idx="106">
                  <c:v>0.97443115711212158</c:v>
                </c:pt>
                <c:pt idx="107">
                  <c:v>1.0032036304473877</c:v>
                </c:pt>
                <c:pt idx="108">
                  <c:v>1.0169690847396851</c:v>
                </c:pt>
                <c:pt idx="109">
                  <c:v>1.026882529258728</c:v>
                </c:pt>
                <c:pt idx="110">
                  <c:v>1.0425217151641846</c:v>
                </c:pt>
                <c:pt idx="111">
                  <c:v>1.0545030832290649</c:v>
                </c:pt>
                <c:pt idx="112">
                  <c:v>1.0780912637710571</c:v>
                </c:pt>
                <c:pt idx="113">
                  <c:v>1.1103458404541016</c:v>
                </c:pt>
                <c:pt idx="114">
                  <c:v>1.1491611003875732</c:v>
                </c:pt>
                <c:pt idx="115">
                  <c:v>1.1943279504776001</c:v>
                </c:pt>
                <c:pt idx="116">
                  <c:v>1.2555785179138184</c:v>
                </c:pt>
                <c:pt idx="117">
                  <c:v>1.3383239507675171</c:v>
                </c:pt>
                <c:pt idx="118">
                  <c:v>1.4318225383758545</c:v>
                </c:pt>
                <c:pt idx="119">
                  <c:v>1.5415736436843872</c:v>
                </c:pt>
                <c:pt idx="120">
                  <c:v>1.6382131576538086</c:v>
                </c:pt>
                <c:pt idx="121">
                  <c:v>1.7308200597763062</c:v>
                </c:pt>
                <c:pt idx="122">
                  <c:v>1.825206995010376</c:v>
                </c:pt>
                <c:pt idx="123">
                  <c:v>1.91956627368927</c:v>
                </c:pt>
                <c:pt idx="124">
                  <c:v>2.0177991390228271</c:v>
                </c:pt>
                <c:pt idx="125">
                  <c:v>2.1391792297363281</c:v>
                </c:pt>
                <c:pt idx="126">
                  <c:v>2.2865650653839111</c:v>
                </c:pt>
                <c:pt idx="127">
                  <c:v>2.4445765018463135</c:v>
                </c:pt>
                <c:pt idx="128">
                  <c:v>2.5671000480651855</c:v>
                </c:pt>
                <c:pt idx="129">
                  <c:v>2.6545851230621338</c:v>
                </c:pt>
                <c:pt idx="130">
                  <c:v>2.689899206161499</c:v>
                </c:pt>
                <c:pt idx="131">
                  <c:v>2.6934621334075928</c:v>
                </c:pt>
                <c:pt idx="132">
                  <c:v>2.6456892490386963</c:v>
                </c:pt>
                <c:pt idx="133">
                  <c:v>2.5633463859558105</c:v>
                </c:pt>
                <c:pt idx="134">
                  <c:v>2.4964659214019775</c:v>
                </c:pt>
                <c:pt idx="135">
                  <c:v>2.4347894191741943</c:v>
                </c:pt>
                <c:pt idx="136">
                  <c:v>2.2971441745758057</c:v>
                </c:pt>
                <c:pt idx="137">
                  <c:v>2.0522794723510742</c:v>
                </c:pt>
                <c:pt idx="138">
                  <c:v>1.6916729211807251</c:v>
                </c:pt>
                <c:pt idx="139">
                  <c:v>1.2581976652145386</c:v>
                </c:pt>
                <c:pt idx="140">
                  <c:v>0.73360759019851685</c:v>
                </c:pt>
                <c:pt idx="141">
                  <c:v>0.25618007779121399</c:v>
                </c:pt>
                <c:pt idx="142">
                  <c:v>-0.43500769138336182</c:v>
                </c:pt>
                <c:pt idx="143">
                  <c:v>-1.2785181999206543</c:v>
                </c:pt>
                <c:pt idx="144">
                  <c:v>-1.9242109060287476</c:v>
                </c:pt>
                <c:pt idx="145">
                  <c:v>-2.2463874816894531</c:v>
                </c:pt>
                <c:pt idx="146">
                  <c:v>-2.311546802520752</c:v>
                </c:pt>
                <c:pt idx="147">
                  <c:v>-2.2022976875305176</c:v>
                </c:pt>
                <c:pt idx="148">
                  <c:v>-2.0696015357971191</c:v>
                </c:pt>
                <c:pt idx="149">
                  <c:v>-2.1208536624908447</c:v>
                </c:pt>
                <c:pt idx="150">
                  <c:v>-2.4285075664520264</c:v>
                </c:pt>
                <c:pt idx="151">
                  <c:v>-2.9160492420196533</c:v>
                </c:pt>
                <c:pt idx="152">
                  <c:v>-3.4869711399078369</c:v>
                </c:pt>
                <c:pt idx="153">
                  <c:v>-4.0086026191711426</c:v>
                </c:pt>
                <c:pt idx="154">
                  <c:v>-4.4174327850341797</c:v>
                </c:pt>
                <c:pt idx="155">
                  <c:v>-4.7036385536193848</c:v>
                </c:pt>
                <c:pt idx="156">
                  <c:v>-4.9068074226379395</c:v>
                </c:pt>
                <c:pt idx="157">
                  <c:v>-5.0599608421325684</c:v>
                </c:pt>
                <c:pt idx="158">
                  <c:v>-5.181361198425293</c:v>
                </c:pt>
                <c:pt idx="159">
                  <c:v>-5.2683291435241699</c:v>
                </c:pt>
                <c:pt idx="160">
                  <c:v>-5.3131122589111328</c:v>
                </c:pt>
                <c:pt idx="161">
                  <c:v>-5.3212318420410156</c:v>
                </c:pt>
                <c:pt idx="162">
                  <c:v>-5.2972526550292969</c:v>
                </c:pt>
                <c:pt idx="163">
                  <c:v>-5.2419915199279785</c:v>
                </c:pt>
                <c:pt idx="164">
                  <c:v>-5.1954069137573242</c:v>
                </c:pt>
                <c:pt idx="165">
                  <c:v>-5.1935410499572754</c:v>
                </c:pt>
                <c:pt idx="166">
                  <c:v>-5.2674627304077148</c:v>
                </c:pt>
                <c:pt idx="167">
                  <c:v>-5.3710727691650391</c:v>
                </c:pt>
                <c:pt idx="168">
                  <c:v>-5.4564743041992188</c:v>
                </c:pt>
                <c:pt idx="169">
                  <c:v>-5.4561152458190918</c:v>
                </c:pt>
                <c:pt idx="170">
                  <c:v>-5.3246316909790039</c:v>
                </c:pt>
                <c:pt idx="171">
                  <c:v>-5.0244383811950684</c:v>
                </c:pt>
                <c:pt idx="172">
                  <c:v>-4.570350170135498</c:v>
                </c:pt>
                <c:pt idx="173">
                  <c:v>-3.9909501075744629</c:v>
                </c:pt>
                <c:pt idx="174">
                  <c:v>-3.3196077346801758</c:v>
                </c:pt>
                <c:pt idx="175">
                  <c:v>-2.555919885635376</c:v>
                </c:pt>
                <c:pt idx="176">
                  <c:v>-1.7166671752929688</c:v>
                </c:pt>
                <c:pt idx="177">
                  <c:v>-0.85116493701934814</c:v>
                </c:pt>
                <c:pt idx="178">
                  <c:v>6.9044828414916992E-3</c:v>
                </c:pt>
                <c:pt idx="179">
                  <c:v>0.81902432441711426</c:v>
                </c:pt>
                <c:pt idx="180">
                  <c:v>1.4859641790390015</c:v>
                </c:pt>
                <c:pt idx="181">
                  <c:v>1.9602985382080078</c:v>
                </c:pt>
                <c:pt idx="182">
                  <c:v>2.3346586227416992</c:v>
                </c:pt>
                <c:pt idx="183">
                  <c:v>2.3762946128845215</c:v>
                </c:pt>
                <c:pt idx="184">
                  <c:v>1.8182797431945801</c:v>
                </c:pt>
                <c:pt idx="185">
                  <c:v>0.50057786703109741</c:v>
                </c:pt>
                <c:pt idx="186">
                  <c:v>-1.0588246583938599</c:v>
                </c:pt>
                <c:pt idx="187">
                  <c:v>-1.1797348260879517</c:v>
                </c:pt>
                <c:pt idx="188">
                  <c:v>0.20897209644317627</c:v>
                </c:pt>
                <c:pt idx="189">
                  <c:v>1.7232358455657959</c:v>
                </c:pt>
                <c:pt idx="190">
                  <c:v>2.8472537994384766</c:v>
                </c:pt>
                <c:pt idx="191">
                  <c:v>3.2478361129760742</c:v>
                </c:pt>
                <c:pt idx="192">
                  <c:v>2.5349042415618896</c:v>
                </c:pt>
                <c:pt idx="193">
                  <c:v>1.3258320093154907</c:v>
                </c:pt>
                <c:pt idx="194">
                  <c:v>0.80584311485290527</c:v>
                </c:pt>
                <c:pt idx="195">
                  <c:v>0.99881488084793091</c:v>
                </c:pt>
                <c:pt idx="196">
                  <c:v>1.393541693687439</c:v>
                </c:pt>
                <c:pt idx="197">
                  <c:v>1.6308801174163818</c:v>
                </c:pt>
                <c:pt idx="198">
                  <c:v>1.6834841966629028</c:v>
                </c:pt>
                <c:pt idx="199">
                  <c:v>1.5995895862579346</c:v>
                </c:pt>
                <c:pt idx="200">
                  <c:v>1.4778869152069092</c:v>
                </c:pt>
                <c:pt idx="201">
                  <c:v>1.4424183368682861</c:v>
                </c:pt>
                <c:pt idx="202">
                  <c:v>1.5258604288101196</c:v>
                </c:pt>
                <c:pt idx="203">
                  <c:v>1.6454124450683594</c:v>
                </c:pt>
                <c:pt idx="204">
                  <c:v>1.7191941738128662</c:v>
                </c:pt>
                <c:pt idx="205">
                  <c:v>1.7498935461044312</c:v>
                </c:pt>
                <c:pt idx="206">
                  <c:v>1.755290150642395</c:v>
                </c:pt>
                <c:pt idx="207">
                  <c:v>1.6504173278808594</c:v>
                </c:pt>
                <c:pt idx="208">
                  <c:v>1.4258168935775757</c:v>
                </c:pt>
                <c:pt idx="209">
                  <c:v>1.1749391555786133</c:v>
                </c:pt>
                <c:pt idx="210">
                  <c:v>0.9536365270614624</c:v>
                </c:pt>
                <c:pt idx="211">
                  <c:v>0.77235555648803711</c:v>
                </c:pt>
                <c:pt idx="212">
                  <c:v>0.63054513931274414</c:v>
                </c:pt>
                <c:pt idx="213">
                  <c:v>0.53677260875701904</c:v>
                </c:pt>
                <c:pt idx="214">
                  <c:v>0.50472062826156616</c:v>
                </c:pt>
                <c:pt idx="215">
                  <c:v>0.52981984615325928</c:v>
                </c:pt>
                <c:pt idx="216">
                  <c:v>0.59592193365097046</c:v>
                </c:pt>
                <c:pt idx="217">
                  <c:v>0.66689670085906982</c:v>
                </c:pt>
                <c:pt idx="218">
                  <c:v>0.69311314821243286</c:v>
                </c:pt>
                <c:pt idx="219">
                  <c:v>0.67996674776077271</c:v>
                </c:pt>
                <c:pt idx="220">
                  <c:v>0.63540804386138916</c:v>
                </c:pt>
                <c:pt idx="221">
                  <c:v>0.59560763835906982</c:v>
                </c:pt>
                <c:pt idx="222">
                  <c:v>0.5507163405418396</c:v>
                </c:pt>
                <c:pt idx="223">
                  <c:v>0.51593023538589478</c:v>
                </c:pt>
                <c:pt idx="224">
                  <c:v>0.50661689043045044</c:v>
                </c:pt>
                <c:pt idx="225">
                  <c:v>0.51600819826126099</c:v>
                </c:pt>
                <c:pt idx="226">
                  <c:v>0.56720775365829468</c:v>
                </c:pt>
                <c:pt idx="227">
                  <c:v>0.64455407857894897</c:v>
                </c:pt>
                <c:pt idx="228">
                  <c:v>0.72667080163955688</c:v>
                </c:pt>
                <c:pt idx="229">
                  <c:v>0.79837626218795776</c:v>
                </c:pt>
                <c:pt idx="230">
                  <c:v>0.85362964868545532</c:v>
                </c:pt>
                <c:pt idx="231">
                  <c:v>0.87900227308273315</c:v>
                </c:pt>
                <c:pt idx="232">
                  <c:v>0.89905959367752075</c:v>
                </c:pt>
                <c:pt idx="233">
                  <c:v>0.92229652404785156</c:v>
                </c:pt>
                <c:pt idx="234">
                  <c:v>0.95317345857620239</c:v>
                </c:pt>
                <c:pt idx="235">
                  <c:v>1.0074328184127808</c:v>
                </c:pt>
                <c:pt idx="236">
                  <c:v>1.0748722553253174</c:v>
                </c:pt>
                <c:pt idx="237">
                  <c:v>1.1455154418945312</c:v>
                </c:pt>
                <c:pt idx="238">
                  <c:v>1.2330974340438843</c:v>
                </c:pt>
                <c:pt idx="239">
                  <c:v>1.3567574024200439</c:v>
                </c:pt>
                <c:pt idx="240">
                  <c:v>1.5028266906738281</c:v>
                </c:pt>
                <c:pt idx="241">
                  <c:v>1.6484966278076172</c:v>
                </c:pt>
                <c:pt idx="242">
                  <c:v>1.7623794078826904</c:v>
                </c:pt>
                <c:pt idx="243">
                  <c:v>1.8478468656539917</c:v>
                </c:pt>
                <c:pt idx="244">
                  <c:v>1.888469934463501</c:v>
                </c:pt>
                <c:pt idx="245">
                  <c:v>1.8679797649383545</c:v>
                </c:pt>
                <c:pt idx="246">
                  <c:v>1.8446578979492188</c:v>
                </c:pt>
                <c:pt idx="247">
                  <c:v>1.8881055116653442</c:v>
                </c:pt>
                <c:pt idx="248">
                  <c:v>1.9961754083633423</c:v>
                </c:pt>
                <c:pt idx="249">
                  <c:v>2.1632406711578369</c:v>
                </c:pt>
                <c:pt idx="250">
                  <c:v>2.359666109085083</c:v>
                </c:pt>
                <c:pt idx="251">
                  <c:v>2.5509471893310547</c:v>
                </c:pt>
                <c:pt idx="252">
                  <c:v>2.7097117900848389</c:v>
                </c:pt>
                <c:pt idx="253">
                  <c:v>2.8048484325408936</c:v>
                </c:pt>
                <c:pt idx="254">
                  <c:v>2.855372428894043</c:v>
                </c:pt>
                <c:pt idx="255">
                  <c:v>2.8842043876647949</c:v>
                </c:pt>
                <c:pt idx="256">
                  <c:v>2.9026460647583008</c:v>
                </c:pt>
                <c:pt idx="257">
                  <c:v>2.9499557018280029</c:v>
                </c:pt>
                <c:pt idx="258">
                  <c:v>3.0681650638580322</c:v>
                </c:pt>
                <c:pt idx="259">
                  <c:v>3.261796236038208</c:v>
                </c:pt>
                <c:pt idx="260">
                  <c:v>3.4398834705352783</c:v>
                </c:pt>
                <c:pt idx="261">
                  <c:v>3.5177655220031738</c:v>
                </c:pt>
                <c:pt idx="262">
                  <c:v>3.4610595703125</c:v>
                </c:pt>
                <c:pt idx="263">
                  <c:v>3.298081636428833</c:v>
                </c:pt>
                <c:pt idx="264">
                  <c:v>2.9888942241668701</c:v>
                </c:pt>
                <c:pt idx="265">
                  <c:v>2.4790704250335693</c:v>
                </c:pt>
                <c:pt idx="266">
                  <c:v>2.0473980903625488</c:v>
                </c:pt>
                <c:pt idx="267">
                  <c:v>1.8350241184234619</c:v>
                </c:pt>
                <c:pt idx="268">
                  <c:v>1.6127157211303711</c:v>
                </c:pt>
                <c:pt idx="269">
                  <c:v>1.1114789247512817</c:v>
                </c:pt>
                <c:pt idx="270">
                  <c:v>0.4804190993309021</c:v>
                </c:pt>
                <c:pt idx="271">
                  <c:v>-0.52938520908355713</c:v>
                </c:pt>
                <c:pt idx="272">
                  <c:v>-1.7297557592391968</c:v>
                </c:pt>
                <c:pt idx="273">
                  <c:v>-2.6093482971191406</c:v>
                </c:pt>
                <c:pt idx="274">
                  <c:v>-3.0364358425140381</c:v>
                </c:pt>
                <c:pt idx="275">
                  <c:v>-3.1497597694396973</c:v>
                </c:pt>
                <c:pt idx="276">
                  <c:v>-3.1205422878265381</c:v>
                </c:pt>
                <c:pt idx="277">
                  <c:v>-3.0758616924285889</c:v>
                </c:pt>
                <c:pt idx="278">
                  <c:v>-3.0864219665527344</c:v>
                </c:pt>
                <c:pt idx="279">
                  <c:v>-3.2188069820404053</c:v>
                </c:pt>
                <c:pt idx="280">
                  <c:v>-3.4997670650482178</c:v>
                </c:pt>
                <c:pt idx="281">
                  <c:v>-3.8990418910980225</c:v>
                </c:pt>
                <c:pt idx="282">
                  <c:v>-4.3458051681518555</c:v>
                </c:pt>
                <c:pt idx="283">
                  <c:v>-4.7460474967956543</c:v>
                </c:pt>
                <c:pt idx="284">
                  <c:v>-5.0600776672363281</c:v>
                </c:pt>
                <c:pt idx="285">
                  <c:v>-5.322260856628418</c:v>
                </c:pt>
                <c:pt idx="286">
                  <c:v>-5.5939946174621582</c:v>
                </c:pt>
                <c:pt idx="287">
                  <c:v>-5.8720049858093262</c:v>
                </c:pt>
                <c:pt idx="288">
                  <c:v>-6.1111311912536621</c:v>
                </c:pt>
                <c:pt idx="289">
                  <c:v>-6.2932868003845215</c:v>
                </c:pt>
                <c:pt idx="290">
                  <c:v>-6.4212121963500977</c:v>
                </c:pt>
                <c:pt idx="291">
                  <c:v>-6.4859199523925781</c:v>
                </c:pt>
                <c:pt idx="292">
                  <c:v>-6.4406442642211914</c:v>
                </c:pt>
                <c:pt idx="293">
                  <c:v>-6.3111233711242676</c:v>
                </c:pt>
                <c:pt idx="294">
                  <c:v>-6.164766788482666</c:v>
                </c:pt>
                <c:pt idx="295">
                  <c:v>-6.1343660354614258</c:v>
                </c:pt>
                <c:pt idx="296">
                  <c:v>-6.2450084686279297</c:v>
                </c:pt>
                <c:pt idx="297">
                  <c:v>-6.1254816055297852</c:v>
                </c:pt>
                <c:pt idx="298">
                  <c:v>-5.5655984878540039</c:v>
                </c:pt>
                <c:pt idx="299">
                  <c:v>-4.5751924514770508</c:v>
                </c:pt>
                <c:pt idx="300">
                  <c:v>-3.3534221649169922</c:v>
                </c:pt>
                <c:pt idx="301">
                  <c:v>-2.1967642307281494</c:v>
                </c:pt>
                <c:pt idx="302">
                  <c:v>-1.2096313238143921</c:v>
                </c:pt>
                <c:pt idx="303">
                  <c:v>-0.36597001552581787</c:v>
                </c:pt>
                <c:pt idx="304">
                  <c:v>0.39126843214035034</c:v>
                </c:pt>
                <c:pt idx="305">
                  <c:v>1.0844616889953613</c:v>
                </c:pt>
                <c:pt idx="306">
                  <c:v>1.7040716409683228</c:v>
                </c:pt>
                <c:pt idx="307">
                  <c:v>2.1833019256591797</c:v>
                </c:pt>
                <c:pt idx="308">
                  <c:v>2.589069128036499</c:v>
                </c:pt>
                <c:pt idx="309">
                  <c:v>2.570521354675293</c:v>
                </c:pt>
                <c:pt idx="310">
                  <c:v>1.9052455425262451</c:v>
                </c:pt>
                <c:pt idx="311">
                  <c:v>0.56315827369689941</c:v>
                </c:pt>
                <c:pt idx="312">
                  <c:v>-1.1560038328170776</c:v>
                </c:pt>
                <c:pt idx="313">
                  <c:v>-1.4376382827758789</c:v>
                </c:pt>
                <c:pt idx="314">
                  <c:v>9.1028228402137756E-2</c:v>
                </c:pt>
                <c:pt idx="315">
                  <c:v>2.259091854095459</c:v>
                </c:pt>
                <c:pt idx="316">
                  <c:v>3.7754051685333252</c:v>
                </c:pt>
                <c:pt idx="317">
                  <c:v>3.9716377258300781</c:v>
                </c:pt>
                <c:pt idx="318">
                  <c:v>2.9760425090789795</c:v>
                </c:pt>
                <c:pt idx="319">
                  <c:v>1.8202363252639771</c:v>
                </c:pt>
                <c:pt idx="320">
                  <c:v>1.3488470315933228</c:v>
                </c:pt>
                <c:pt idx="321">
                  <c:v>1.4527382850646973</c:v>
                </c:pt>
                <c:pt idx="322">
                  <c:v>1.7746372222900391</c:v>
                </c:pt>
                <c:pt idx="323">
                  <c:v>1.9750726222991943</c:v>
                </c:pt>
                <c:pt idx="324">
                  <c:v>1.8881456851959229</c:v>
                </c:pt>
                <c:pt idx="325">
                  <c:v>1.5714752674102783</c:v>
                </c:pt>
                <c:pt idx="326">
                  <c:v>1.2281607389450073</c:v>
                </c:pt>
                <c:pt idx="327">
                  <c:v>1.034879207611084</c:v>
                </c:pt>
                <c:pt idx="328">
                  <c:v>1.0461779832839966</c:v>
                </c:pt>
                <c:pt idx="329">
                  <c:v>1.1839941740036011</c:v>
                </c:pt>
                <c:pt idx="330">
                  <c:v>1.3212870359420776</c:v>
                </c:pt>
                <c:pt idx="331">
                  <c:v>1.4160486459732056</c:v>
                </c:pt>
                <c:pt idx="332">
                  <c:v>1.4551560878753662</c:v>
                </c:pt>
                <c:pt idx="333">
                  <c:v>1.4164601564407349</c:v>
                </c:pt>
                <c:pt idx="334">
                  <c:v>1.3183879852294922</c:v>
                </c:pt>
                <c:pt idx="335">
                  <c:v>1.1616464853286743</c:v>
                </c:pt>
                <c:pt idx="336">
                  <c:v>0.95360147953033447</c:v>
                </c:pt>
                <c:pt idx="337">
                  <c:v>0.73121362924575806</c:v>
                </c:pt>
                <c:pt idx="338">
                  <c:v>0.55064839124679565</c:v>
                </c:pt>
                <c:pt idx="339">
                  <c:v>0.46412268280982971</c:v>
                </c:pt>
                <c:pt idx="340">
                  <c:v>0.41752803325653076</c:v>
                </c:pt>
                <c:pt idx="341">
                  <c:v>0.43632817268371582</c:v>
                </c:pt>
                <c:pt idx="342">
                  <c:v>0.53391093015670776</c:v>
                </c:pt>
                <c:pt idx="343">
                  <c:v>0.64947545528411865</c:v>
                </c:pt>
                <c:pt idx="344">
                  <c:v>0.78192192316055298</c:v>
                </c:pt>
                <c:pt idx="345">
                  <c:v>0.87145817279815674</c:v>
                </c:pt>
                <c:pt idx="346">
                  <c:v>0.89229446649551392</c:v>
                </c:pt>
                <c:pt idx="347">
                  <c:v>0.86055541038513184</c:v>
                </c:pt>
                <c:pt idx="348">
                  <c:v>0.79619342088699341</c:v>
                </c:pt>
                <c:pt idx="349">
                  <c:v>0.73543983697891235</c:v>
                </c:pt>
                <c:pt idx="350">
                  <c:v>0.70485049486160278</c:v>
                </c:pt>
                <c:pt idx="351">
                  <c:v>0.70267218351364136</c:v>
                </c:pt>
                <c:pt idx="352">
                  <c:v>0.72957491874694824</c:v>
                </c:pt>
                <c:pt idx="353">
                  <c:v>0.77826774120330811</c:v>
                </c:pt>
                <c:pt idx="354">
                  <c:v>0.84707319736480713</c:v>
                </c:pt>
                <c:pt idx="355">
                  <c:v>0.90884655714035034</c:v>
                </c:pt>
                <c:pt idx="356">
                  <c:v>0.97063297033309937</c:v>
                </c:pt>
                <c:pt idx="357">
                  <c:v>1.0323412418365479</c:v>
                </c:pt>
                <c:pt idx="358">
                  <c:v>1.1108120679855347</c:v>
                </c:pt>
                <c:pt idx="359">
                  <c:v>1.2023649215698242</c:v>
                </c:pt>
                <c:pt idx="360">
                  <c:v>1.3050092458724976</c:v>
                </c:pt>
                <c:pt idx="361">
                  <c:v>1.4013725519180298</c:v>
                </c:pt>
                <c:pt idx="362">
                  <c:v>1.4904597997665405</c:v>
                </c:pt>
                <c:pt idx="363">
                  <c:v>1.5813963413238525</c:v>
                </c:pt>
                <c:pt idx="364">
                  <c:v>1.6665586233139038</c:v>
                </c:pt>
                <c:pt idx="365">
                  <c:v>1.7412624359130859</c:v>
                </c:pt>
                <c:pt idx="366">
                  <c:v>1.8139553070068359</c:v>
                </c:pt>
                <c:pt idx="367">
                  <c:v>1.8641915321350098</c:v>
                </c:pt>
                <c:pt idx="368">
                  <c:v>1.8693459033966064</c:v>
                </c:pt>
                <c:pt idx="369">
                  <c:v>1.8789950609207153</c:v>
                </c:pt>
                <c:pt idx="370">
                  <c:v>1.9293516874313354</c:v>
                </c:pt>
                <c:pt idx="371">
                  <c:v>2.0288877487182617</c:v>
                </c:pt>
                <c:pt idx="372">
                  <c:v>2.1432793140411377</c:v>
                </c:pt>
                <c:pt idx="373">
                  <c:v>2.2379794120788574</c:v>
                </c:pt>
                <c:pt idx="374">
                  <c:v>2.2916889190673828</c:v>
                </c:pt>
                <c:pt idx="375">
                  <c:v>2.3124570846557617</c:v>
                </c:pt>
                <c:pt idx="376">
                  <c:v>2.2897264957427979</c:v>
                </c:pt>
                <c:pt idx="377">
                  <c:v>2.2257840633392334</c:v>
                </c:pt>
                <c:pt idx="378">
                  <c:v>2.1521778106689453</c:v>
                </c:pt>
                <c:pt idx="379">
                  <c:v>2.1167891025543213</c:v>
                </c:pt>
                <c:pt idx="380">
                  <c:v>2.143812894821167</c:v>
                </c:pt>
                <c:pt idx="381">
                  <c:v>2.2709896564483643</c:v>
                </c:pt>
                <c:pt idx="382">
                  <c:v>2.5396256446838379</c:v>
                </c:pt>
                <c:pt idx="383">
                  <c:v>2.8961555957794189</c:v>
                </c:pt>
                <c:pt idx="384">
                  <c:v>3.2288539409637451</c:v>
                </c:pt>
                <c:pt idx="385">
                  <c:v>3.4070694446563721</c:v>
                </c:pt>
                <c:pt idx="386">
                  <c:v>3.3182213306427002</c:v>
                </c:pt>
                <c:pt idx="387">
                  <c:v>3.0226447582244873</c:v>
                </c:pt>
                <c:pt idx="388">
                  <c:v>2.748333215713501</c:v>
                </c:pt>
                <c:pt idx="389">
                  <c:v>2.7156851291656494</c:v>
                </c:pt>
                <c:pt idx="390">
                  <c:v>2.556480884552002</c:v>
                </c:pt>
                <c:pt idx="391">
                  <c:v>2.0989010334014893</c:v>
                </c:pt>
                <c:pt idx="392">
                  <c:v>1.3033956289291382</c:v>
                </c:pt>
                <c:pt idx="393">
                  <c:v>0.55747175216674805</c:v>
                </c:pt>
                <c:pt idx="394">
                  <c:v>-0.19670034945011139</c:v>
                </c:pt>
                <c:pt idx="395">
                  <c:v>-1.1700727939605713</c:v>
                </c:pt>
                <c:pt idx="396">
                  <c:v>-2.1072013378143311</c:v>
                </c:pt>
                <c:pt idx="397">
                  <c:v>-2.7351751327514648</c:v>
                </c:pt>
                <c:pt idx="398">
                  <c:v>-3.0811858177185059</c:v>
                </c:pt>
                <c:pt idx="399">
                  <c:v>-3.1836600303649902</c:v>
                </c:pt>
                <c:pt idx="400">
                  <c:v>-3.0663166046142578</c:v>
                </c:pt>
                <c:pt idx="401">
                  <c:v>-2.8927676677703857</c:v>
                </c:pt>
                <c:pt idx="402">
                  <c:v>-2.8629038333892822</c:v>
                </c:pt>
                <c:pt idx="403">
                  <c:v>-3.0418508052825928</c:v>
                </c:pt>
                <c:pt idx="404">
                  <c:v>-3.444223165512085</c:v>
                </c:pt>
                <c:pt idx="405">
                  <c:v>-3.998659610748291</c:v>
                </c:pt>
                <c:pt idx="406">
                  <c:v>-4.5756802558898926</c:v>
                </c:pt>
                <c:pt idx="407">
                  <c:v>-5.0820884704589844</c:v>
                </c:pt>
                <c:pt idx="408">
                  <c:v>-5.4833860397338867</c:v>
                </c:pt>
                <c:pt idx="409">
                  <c:v>-5.8060922622680664</c:v>
                </c:pt>
                <c:pt idx="410">
                  <c:v>-6.0492172241210938</c:v>
                </c:pt>
                <c:pt idx="411">
                  <c:v>-6.2275996208190918</c:v>
                </c:pt>
                <c:pt idx="412">
                  <c:v>-6.3453459739685059</c:v>
                </c:pt>
                <c:pt idx="413">
                  <c:v>-6.4297828674316406</c:v>
                </c:pt>
                <c:pt idx="414">
                  <c:v>-6.4685192108154297</c:v>
                </c:pt>
                <c:pt idx="415">
                  <c:v>-6.4479060173034668</c:v>
                </c:pt>
                <c:pt idx="416">
                  <c:v>-6.3614225387573242</c:v>
                </c:pt>
                <c:pt idx="417">
                  <c:v>-6.2105779647827148</c:v>
                </c:pt>
                <c:pt idx="418">
                  <c:v>-5.9936890602111816</c:v>
                </c:pt>
                <c:pt idx="419">
                  <c:v>-5.7575922012329102</c:v>
                </c:pt>
                <c:pt idx="420">
                  <c:v>-5.487943172454834</c:v>
                </c:pt>
                <c:pt idx="421">
                  <c:v>-5.0703868865966797</c:v>
                </c:pt>
                <c:pt idx="422">
                  <c:v>-4.4058341979980469</c:v>
                </c:pt>
                <c:pt idx="423">
                  <c:v>-3.4894416332244873</c:v>
                </c:pt>
                <c:pt idx="424">
                  <c:v>-2.4148349761962891</c:v>
                </c:pt>
                <c:pt idx="425">
                  <c:v>-1.3345067501068115</c:v>
                </c:pt>
                <c:pt idx="426">
                  <c:v>-0.40001630783081055</c:v>
                </c:pt>
                <c:pt idx="427">
                  <c:v>0.37621283531188965</c:v>
                </c:pt>
                <c:pt idx="428">
                  <c:v>1.0855841636657715</c:v>
                </c:pt>
                <c:pt idx="429">
                  <c:v>1.7918068170547485</c:v>
                </c:pt>
                <c:pt idx="430">
                  <c:v>2.3744313716888428</c:v>
                </c:pt>
                <c:pt idx="431">
                  <c:v>2.4884471893310547</c:v>
                </c:pt>
                <c:pt idx="432">
                  <c:v>1.8642340898513794</c:v>
                </c:pt>
                <c:pt idx="433">
                  <c:v>0.43041503429412842</c:v>
                </c:pt>
                <c:pt idx="434">
                  <c:v>-0.92141938209533691</c:v>
                </c:pt>
                <c:pt idx="435">
                  <c:v>-1.0510759353637695</c:v>
                </c:pt>
                <c:pt idx="436">
                  <c:v>0.4489402174949646</c:v>
                </c:pt>
                <c:pt idx="437">
                  <c:v>2.3531486988067627</c:v>
                </c:pt>
                <c:pt idx="438">
                  <c:v>3.4030427932739258</c:v>
                </c:pt>
                <c:pt idx="439">
                  <c:v>3.6488778591156006</c:v>
                </c:pt>
                <c:pt idx="440">
                  <c:v>3.7267482280731201</c:v>
                </c:pt>
                <c:pt idx="441">
                  <c:v>3.7370302677154541</c:v>
                </c:pt>
                <c:pt idx="442">
                  <c:v>3.314302921295166</c:v>
                </c:pt>
                <c:pt idx="443">
                  <c:v>2.7937705516815186</c:v>
                </c:pt>
                <c:pt idx="444">
                  <c:v>2.5012426376342773</c:v>
                </c:pt>
                <c:pt idx="445">
                  <c:v>1.9349691867828369</c:v>
                </c:pt>
                <c:pt idx="446">
                  <c:v>1.4595179557800293</c:v>
                </c:pt>
                <c:pt idx="447">
                  <c:v>1.20916748046875</c:v>
                </c:pt>
                <c:pt idx="448">
                  <c:v>1.018440842628479</c:v>
                </c:pt>
                <c:pt idx="449">
                  <c:v>0.96093332767486572</c:v>
                </c:pt>
                <c:pt idx="450">
                  <c:v>0.98939961194992065</c:v>
                </c:pt>
                <c:pt idx="451">
                  <c:v>1.0367273092269897</c:v>
                </c:pt>
                <c:pt idx="452">
                  <c:v>1.1803151369094849</c:v>
                </c:pt>
                <c:pt idx="453">
                  <c:v>1.3952441215515137</c:v>
                </c:pt>
                <c:pt idx="454">
                  <c:v>1.5219581127166748</c:v>
                </c:pt>
                <c:pt idx="455">
                  <c:v>1.4635641574859619</c:v>
                </c:pt>
                <c:pt idx="456">
                  <c:v>1.237458348274231</c:v>
                </c:pt>
                <c:pt idx="457">
                  <c:v>0.90445566177368164</c:v>
                </c:pt>
                <c:pt idx="458">
                  <c:v>0.56327861547470093</c:v>
                </c:pt>
                <c:pt idx="459">
                  <c:v>0.34764823317527771</c:v>
                </c:pt>
                <c:pt idx="460">
                  <c:v>0.24366457760334015</c:v>
                </c:pt>
                <c:pt idx="461">
                  <c:v>0.19192159175872803</c:v>
                </c:pt>
                <c:pt idx="462">
                  <c:v>0.18319894373416901</c:v>
                </c:pt>
                <c:pt idx="463">
                  <c:v>0.23716284334659576</c:v>
                </c:pt>
                <c:pt idx="464">
                  <c:v>0.35558456182479858</c:v>
                </c:pt>
                <c:pt idx="465">
                  <c:v>0.48814877867698669</c:v>
                </c:pt>
                <c:pt idx="466">
                  <c:v>0.58825969696044922</c:v>
                </c:pt>
                <c:pt idx="467">
                  <c:v>0.62802797555923462</c:v>
                </c:pt>
                <c:pt idx="468">
                  <c:v>0.59943068027496338</c:v>
                </c:pt>
                <c:pt idx="469">
                  <c:v>0.56569862365722656</c:v>
                </c:pt>
                <c:pt idx="470">
                  <c:v>0.5608561635017395</c:v>
                </c:pt>
                <c:pt idx="471">
                  <c:v>0.60713660717010498</c:v>
                </c:pt>
                <c:pt idx="472">
                  <c:v>0.68560290336608887</c:v>
                </c:pt>
                <c:pt idx="473">
                  <c:v>0.75436407327651978</c:v>
                </c:pt>
                <c:pt idx="474">
                  <c:v>0.79878908395767212</c:v>
                </c:pt>
                <c:pt idx="475">
                  <c:v>0.81881099939346313</c:v>
                </c:pt>
                <c:pt idx="476">
                  <c:v>0.81992709636688232</c:v>
                </c:pt>
                <c:pt idx="477">
                  <c:v>0.83465021848678589</c:v>
                </c:pt>
                <c:pt idx="478">
                  <c:v>0.88047629594802856</c:v>
                </c:pt>
                <c:pt idx="479">
                  <c:v>0.96522605419158936</c:v>
                </c:pt>
                <c:pt idx="480">
                  <c:v>1.0949544906616211</c:v>
                </c:pt>
                <c:pt idx="481">
                  <c:v>1.242242693901062</c:v>
                </c:pt>
                <c:pt idx="482">
                  <c:v>1.3934884071350098</c:v>
                </c:pt>
                <c:pt idx="483">
                  <c:v>1.5252426862716675</c:v>
                </c:pt>
                <c:pt idx="484">
                  <c:v>1.6315238475799561</c:v>
                </c:pt>
                <c:pt idx="485">
                  <c:v>1.7075574398040771</c:v>
                </c:pt>
                <c:pt idx="486">
                  <c:v>1.7584275007247925</c:v>
                </c:pt>
                <c:pt idx="487">
                  <c:v>1.8145751953125</c:v>
                </c:pt>
                <c:pt idx="488">
                  <c:v>1.8140164613723755</c:v>
                </c:pt>
                <c:pt idx="489">
                  <c:v>1.7699431180953979</c:v>
                </c:pt>
                <c:pt idx="490">
                  <c:v>1.7465754747390747</c:v>
                </c:pt>
                <c:pt idx="491">
                  <c:v>1.8020222187042236</c:v>
                </c:pt>
                <c:pt idx="492">
                  <c:v>1.9442366361618042</c:v>
                </c:pt>
                <c:pt idx="493">
                  <c:v>2.116950511932373</c:v>
                </c:pt>
                <c:pt idx="494">
                  <c:v>2.3042111396789551</c:v>
                </c:pt>
                <c:pt idx="495">
                  <c:v>2.4493846893310547</c:v>
                </c:pt>
                <c:pt idx="496">
                  <c:v>2.5002119541168213</c:v>
                </c:pt>
                <c:pt idx="497">
                  <c:v>2.53067946434021</c:v>
                </c:pt>
                <c:pt idx="498">
                  <c:v>2.5923333168029785</c:v>
                </c:pt>
                <c:pt idx="499">
                  <c:v>2.6405479907989502</c:v>
                </c:pt>
                <c:pt idx="500">
                  <c:v>2.656435489654541</c:v>
                </c:pt>
                <c:pt idx="501">
                  <c:v>2.7378637790679932</c:v>
                </c:pt>
                <c:pt idx="502">
                  <c:v>2.9606704711914062</c:v>
                </c:pt>
                <c:pt idx="503">
                  <c:v>3.2096147537231445</c:v>
                </c:pt>
                <c:pt idx="504">
                  <c:v>3.4225594997406006</c:v>
                </c:pt>
                <c:pt idx="505">
                  <c:v>3.5539593696594238</c:v>
                </c:pt>
                <c:pt idx="506">
                  <c:v>3.5085773468017578</c:v>
                </c:pt>
                <c:pt idx="507">
                  <c:v>3.2093620300292969</c:v>
                </c:pt>
                <c:pt idx="508">
                  <c:v>2.8498706817626953</c:v>
                </c:pt>
                <c:pt idx="509">
                  <c:v>2.5369763374328613</c:v>
                </c:pt>
                <c:pt idx="510">
                  <c:v>2.109976053237915</c:v>
                </c:pt>
                <c:pt idx="511">
                  <c:v>1.5001676082611084</c:v>
                </c:pt>
                <c:pt idx="512">
                  <c:v>0.78324192762374878</c:v>
                </c:pt>
                <c:pt idx="513">
                  <c:v>0.15135493874549866</c:v>
                </c:pt>
                <c:pt idx="514">
                  <c:v>-0.61103427410125732</c:v>
                </c:pt>
                <c:pt idx="515">
                  <c:v>-1.5863320827484131</c:v>
                </c:pt>
                <c:pt idx="516">
                  <c:v>-2.4934072494506836</c:v>
                </c:pt>
                <c:pt idx="517">
                  <c:v>-3.1101787090301514</c:v>
                </c:pt>
                <c:pt idx="518">
                  <c:v>-3.4330534934997559</c:v>
                </c:pt>
                <c:pt idx="519">
                  <c:v>-3.4904055595397949</c:v>
                </c:pt>
                <c:pt idx="520">
                  <c:v>-3.3280847072601318</c:v>
                </c:pt>
                <c:pt idx="521">
                  <c:v>-3.1176528930664062</c:v>
                </c:pt>
                <c:pt idx="522">
                  <c:v>-3.0521581172943115</c:v>
                </c:pt>
                <c:pt idx="523">
                  <c:v>-3.2164938449859619</c:v>
                </c:pt>
                <c:pt idx="524">
                  <c:v>-3.6033663749694824</c:v>
                </c:pt>
                <c:pt idx="525">
                  <c:v>-4.1562714576721191</c:v>
                </c:pt>
                <c:pt idx="526">
                  <c:v>-4.7265129089355469</c:v>
                </c:pt>
                <c:pt idx="527">
                  <c:v>-5.2124843597412109</c:v>
                </c:pt>
                <c:pt idx="528">
                  <c:v>-5.5985565185546875</c:v>
                </c:pt>
                <c:pt idx="529">
                  <c:v>-5.9169788360595703</c:v>
                </c:pt>
                <c:pt idx="530">
                  <c:v>-6.1693224906921387</c:v>
                </c:pt>
                <c:pt idx="531">
                  <c:v>-6.3319683074951172</c:v>
                </c:pt>
                <c:pt idx="532">
                  <c:v>-6.4269142150878906</c:v>
                </c:pt>
                <c:pt idx="533">
                  <c:v>-6.4651904106140137</c:v>
                </c:pt>
                <c:pt idx="534">
                  <c:v>-6.4260683059692383</c:v>
                </c:pt>
                <c:pt idx="535">
                  <c:v>-6.292107105255127</c:v>
                </c:pt>
                <c:pt idx="536">
                  <c:v>-6.0747814178466797</c:v>
                </c:pt>
                <c:pt idx="537">
                  <c:v>-5.8244462013244629</c:v>
                </c:pt>
                <c:pt idx="538">
                  <c:v>-5.6072516441345215</c:v>
                </c:pt>
                <c:pt idx="539">
                  <c:v>-5.4664678573608398</c:v>
                </c:pt>
                <c:pt idx="540">
                  <c:v>-5.251436710357666</c:v>
                </c:pt>
                <c:pt idx="541">
                  <c:v>-4.7331814765930176</c:v>
                </c:pt>
                <c:pt idx="542">
                  <c:v>-3.9236235618591309</c:v>
                </c:pt>
                <c:pt idx="543">
                  <c:v>-2.9730432033538818</c:v>
                </c:pt>
                <c:pt idx="544">
                  <c:v>-2.0620639324188232</c:v>
                </c:pt>
                <c:pt idx="545">
                  <c:v>-1.2150179147720337</c:v>
                </c:pt>
                <c:pt idx="546">
                  <c:v>-0.37966790795326233</c:v>
                </c:pt>
                <c:pt idx="547">
                  <c:v>0.45953372120857239</c:v>
                </c:pt>
                <c:pt idx="548">
                  <c:v>1.2719550132751465</c:v>
                </c:pt>
                <c:pt idx="549">
                  <c:v>2.046339750289917</c:v>
                </c:pt>
                <c:pt idx="550">
                  <c:v>2.6337254047393799</c:v>
                </c:pt>
                <c:pt idx="551">
                  <c:v>2.5343086719512939</c:v>
                </c:pt>
                <c:pt idx="552">
                  <c:v>1.4282346963882446</c:v>
                </c:pt>
                <c:pt idx="553">
                  <c:v>-0.12084370851516724</c:v>
                </c:pt>
                <c:pt idx="554">
                  <c:v>-1.012883186340332</c:v>
                </c:pt>
                <c:pt idx="555">
                  <c:v>-0.67007583379745483</c:v>
                </c:pt>
                <c:pt idx="556">
                  <c:v>0.59699976444244385</c:v>
                </c:pt>
                <c:pt idx="557">
                  <c:v>1.9743720293045044</c:v>
                </c:pt>
                <c:pt idx="558">
                  <c:v>2.7966487407684326</c:v>
                </c:pt>
                <c:pt idx="559">
                  <c:v>2.9668128490447998</c:v>
                </c:pt>
                <c:pt idx="560">
                  <c:v>2.8812716007232666</c:v>
                </c:pt>
                <c:pt idx="561">
                  <c:v>2.9011940956115723</c:v>
                </c:pt>
                <c:pt idx="562">
                  <c:v>2.8040413856506348</c:v>
                </c:pt>
                <c:pt idx="563">
                  <c:v>2.6455206871032715</c:v>
                </c:pt>
                <c:pt idx="564">
                  <c:v>2.4031157493591309</c:v>
                </c:pt>
                <c:pt idx="565">
                  <c:v>1.8993334770202637</c:v>
                </c:pt>
                <c:pt idx="566">
                  <c:v>1.486128568649292</c:v>
                </c:pt>
                <c:pt idx="567">
                  <c:v>1.3423285484313965</c:v>
                </c:pt>
                <c:pt idx="568">
                  <c:v>1.3349477052688599</c:v>
                </c:pt>
                <c:pt idx="569">
                  <c:v>1.2682710886001587</c:v>
                </c:pt>
                <c:pt idx="570">
                  <c:v>1.2439678907394409</c:v>
                </c:pt>
                <c:pt idx="571">
                  <c:v>1.3588812351226807</c:v>
                </c:pt>
                <c:pt idx="572">
                  <c:v>1.5057388544082642</c:v>
                </c:pt>
                <c:pt idx="573">
                  <c:v>1.6049138307571411</c:v>
                </c:pt>
                <c:pt idx="574">
                  <c:v>1.5835225582122803</c:v>
                </c:pt>
                <c:pt idx="575">
                  <c:v>1.4100078344345093</c:v>
                </c:pt>
                <c:pt idx="576">
                  <c:v>1.1078064441680908</c:v>
                </c:pt>
                <c:pt idx="577">
                  <c:v>0.75573825836181641</c:v>
                </c:pt>
                <c:pt idx="578">
                  <c:v>0.44787445664405823</c:v>
                </c:pt>
                <c:pt idx="579">
                  <c:v>0.24802988767623901</c:v>
                </c:pt>
                <c:pt idx="580">
                  <c:v>0.15319204330444336</c:v>
                </c:pt>
                <c:pt idx="581">
                  <c:v>0.14169448614120483</c:v>
                </c:pt>
                <c:pt idx="582">
                  <c:v>0.21201393008232117</c:v>
                </c:pt>
                <c:pt idx="583">
                  <c:v>0.33194133639335632</c:v>
                </c:pt>
                <c:pt idx="584">
                  <c:v>0.47615659236907959</c:v>
                </c:pt>
                <c:pt idx="585">
                  <c:v>0.60451292991638184</c:v>
                </c:pt>
                <c:pt idx="586">
                  <c:v>0.67035692930221558</c:v>
                </c:pt>
                <c:pt idx="587">
                  <c:v>0.66003543138504028</c:v>
                </c:pt>
                <c:pt idx="588">
                  <c:v>0.59823119640350342</c:v>
                </c:pt>
                <c:pt idx="589">
                  <c:v>0.53896176815032959</c:v>
                </c:pt>
                <c:pt idx="590">
                  <c:v>0.52899491786956787</c:v>
                </c:pt>
                <c:pt idx="591">
                  <c:v>0.57208585739135742</c:v>
                </c:pt>
                <c:pt idx="592">
                  <c:v>0.6432497501373291</c:v>
                </c:pt>
                <c:pt idx="593">
                  <c:v>0.71804940700531006</c:v>
                </c:pt>
                <c:pt idx="594">
                  <c:v>0.79644036293029785</c:v>
                </c:pt>
                <c:pt idx="595">
                  <c:v>0.88322025537490845</c:v>
                </c:pt>
                <c:pt idx="596">
                  <c:v>0.96855592727661133</c:v>
                </c:pt>
                <c:pt idx="597">
                  <c:v>1.0576242208480835</c:v>
                </c:pt>
                <c:pt idx="598">
                  <c:v>1.1437907218933105</c:v>
                </c:pt>
                <c:pt idx="599">
                  <c:v>1.2569185495376587</c:v>
                </c:pt>
                <c:pt idx="600">
                  <c:v>1.3878482580184937</c:v>
                </c:pt>
                <c:pt idx="601">
                  <c:v>1.5224778652191162</c:v>
                </c:pt>
                <c:pt idx="602">
                  <c:v>1.6390916109085083</c:v>
                </c:pt>
                <c:pt idx="603">
                  <c:v>1.7352182865142822</c:v>
                </c:pt>
                <c:pt idx="604">
                  <c:v>1.7931934595108032</c:v>
                </c:pt>
                <c:pt idx="605">
                  <c:v>1.8473800420761108</c:v>
                </c:pt>
                <c:pt idx="606">
                  <c:v>1.9034451246261597</c:v>
                </c:pt>
                <c:pt idx="607">
                  <c:v>1.9311255216598511</c:v>
                </c:pt>
                <c:pt idx="608">
                  <c:v>1.9062638282775879</c:v>
                </c:pt>
                <c:pt idx="609">
                  <c:v>1.8531321287155151</c:v>
                </c:pt>
                <c:pt idx="610">
                  <c:v>1.8636766672134399</c:v>
                </c:pt>
                <c:pt idx="611">
                  <c:v>1.9294096231460571</c:v>
                </c:pt>
                <c:pt idx="612">
                  <c:v>2.0641398429870605</c:v>
                </c:pt>
                <c:pt idx="613">
                  <c:v>2.2939550876617432</c:v>
                </c:pt>
                <c:pt idx="614">
                  <c:v>2.5604310035705566</c:v>
                </c:pt>
                <c:pt idx="615">
                  <c:v>2.7466850280761719</c:v>
                </c:pt>
                <c:pt idx="616">
                  <c:v>2.82212233543396</c:v>
                </c:pt>
                <c:pt idx="617">
                  <c:v>2.8571279048919678</c:v>
                </c:pt>
                <c:pt idx="618">
                  <c:v>2.8673131465911865</c:v>
                </c:pt>
                <c:pt idx="619">
                  <c:v>2.8748264312744141</c:v>
                </c:pt>
                <c:pt idx="620">
                  <c:v>2.9365110397338867</c:v>
                </c:pt>
                <c:pt idx="621">
                  <c:v>3.1175577640533447</c:v>
                </c:pt>
                <c:pt idx="622">
                  <c:v>3.3816149234771729</c:v>
                </c:pt>
                <c:pt idx="623">
                  <c:v>3.5525388717651367</c:v>
                </c:pt>
                <c:pt idx="624">
                  <c:v>3.5887413024902344</c:v>
                </c:pt>
                <c:pt idx="625">
                  <c:v>3.4984481334686279</c:v>
                </c:pt>
                <c:pt idx="626">
                  <c:v>3.2083339691162109</c:v>
                </c:pt>
                <c:pt idx="627">
                  <c:v>2.8562047481536865</c:v>
                </c:pt>
                <c:pt idx="628">
                  <c:v>2.385164737701416</c:v>
                </c:pt>
                <c:pt idx="629">
                  <c:v>1.9039288759231567</c:v>
                </c:pt>
                <c:pt idx="630">
                  <c:v>1.4070557355880737</c:v>
                </c:pt>
                <c:pt idx="631">
                  <c:v>0.8222847580909729</c:v>
                </c:pt>
                <c:pt idx="632">
                  <c:v>4.4294953346252441E-2</c:v>
                </c:pt>
                <c:pt idx="633">
                  <c:v>-1.0030841827392578</c:v>
                </c:pt>
                <c:pt idx="634">
                  <c:v>-2.1783163547515869</c:v>
                </c:pt>
                <c:pt idx="635">
                  <c:v>-3.1579413414001465</c:v>
                </c:pt>
                <c:pt idx="636">
                  <c:v>-3.6956472396850586</c:v>
                </c:pt>
                <c:pt idx="637">
                  <c:v>-3.8287479877471924</c:v>
                </c:pt>
                <c:pt idx="638">
                  <c:v>-3.6995503902435303</c:v>
                </c:pt>
                <c:pt idx="639">
                  <c:v>-3.4789178371429443</c:v>
                </c:pt>
                <c:pt idx="640">
                  <c:v>-3.3458874225616455</c:v>
                </c:pt>
                <c:pt idx="641">
                  <c:v>-3.4035892486572266</c:v>
                </c:pt>
                <c:pt idx="642">
                  <c:v>-3.6792523860931396</c:v>
                </c:pt>
                <c:pt idx="643">
                  <c:v>-4.1537728309631348</c:v>
                </c:pt>
                <c:pt idx="644">
                  <c:v>-4.709897518157959</c:v>
                </c:pt>
                <c:pt idx="645">
                  <c:v>-5.1866297721862793</c:v>
                </c:pt>
                <c:pt idx="646">
                  <c:v>-5.5588617324829102</c:v>
                </c:pt>
                <c:pt idx="647">
                  <c:v>-5.8660707473754883</c:v>
                </c:pt>
                <c:pt idx="648">
                  <c:v>-6.1359553337097168</c:v>
                </c:pt>
                <c:pt idx="649">
                  <c:v>-6.351872444152832</c:v>
                </c:pt>
                <c:pt idx="650">
                  <c:v>-6.482027530670166</c:v>
                </c:pt>
                <c:pt idx="651">
                  <c:v>-6.503532886505127</c:v>
                </c:pt>
                <c:pt idx="652">
                  <c:v>-6.3954381942749023</c:v>
                </c:pt>
                <c:pt idx="653">
                  <c:v>-6.1730265617370605</c:v>
                </c:pt>
                <c:pt idx="654">
                  <c:v>-5.8872947692871094</c:v>
                </c:pt>
                <c:pt idx="655">
                  <c:v>-5.6020088195800781</c:v>
                </c:pt>
                <c:pt idx="656">
                  <c:v>-5.3820581436157227</c:v>
                </c:pt>
                <c:pt idx="657">
                  <c:v>-5.2148308753967285</c:v>
                </c:pt>
                <c:pt idx="658">
                  <c:v>-4.9376368522644043</c:v>
                </c:pt>
                <c:pt idx="659">
                  <c:v>-4.4088373184204102</c:v>
                </c:pt>
                <c:pt idx="660">
                  <c:v>-3.671255350112915</c:v>
                </c:pt>
                <c:pt idx="661">
                  <c:v>-2.8319892883300781</c:v>
                </c:pt>
                <c:pt idx="662">
                  <c:v>-2.0230467319488525</c:v>
                </c:pt>
                <c:pt idx="663">
                  <c:v>-1.2887746095657349</c:v>
                </c:pt>
                <c:pt idx="664">
                  <c:v>-0.60155147314071655</c:v>
                </c:pt>
                <c:pt idx="665">
                  <c:v>0.1053742915391922</c:v>
                </c:pt>
                <c:pt idx="666">
                  <c:v>0.88890367746353149</c:v>
                </c:pt>
                <c:pt idx="667">
                  <c:v>1.5769097805023193</c:v>
                </c:pt>
                <c:pt idx="668">
                  <c:v>2.2612800598144531</c:v>
                </c:pt>
                <c:pt idx="669">
                  <c:v>2.5060975551605225</c:v>
                </c:pt>
                <c:pt idx="670">
                  <c:v>1.34596848487854</c:v>
                </c:pt>
                <c:pt idx="671">
                  <c:v>-0.23728345334529877</c:v>
                </c:pt>
                <c:pt idx="672">
                  <c:v>-0.7545926570892334</c:v>
                </c:pt>
                <c:pt idx="673">
                  <c:v>0.36607426404953003</c:v>
                </c:pt>
                <c:pt idx="674">
                  <c:v>2.0898182392120361</c:v>
                </c:pt>
                <c:pt idx="675">
                  <c:v>3.1555681228637695</c:v>
                </c:pt>
                <c:pt idx="676">
                  <c:v>3.3456497192382812</c:v>
                </c:pt>
                <c:pt idx="677">
                  <c:v>3.1133763790130615</c:v>
                </c:pt>
                <c:pt idx="678">
                  <c:v>2.8679969310760498</c:v>
                </c:pt>
                <c:pt idx="679">
                  <c:v>2.594867467880249</c:v>
                </c:pt>
                <c:pt idx="680">
                  <c:v>2.3193256855010986</c:v>
                </c:pt>
                <c:pt idx="681">
                  <c:v>2.2808318138122559</c:v>
                </c:pt>
                <c:pt idx="682">
                  <c:v>2.2169394493103027</c:v>
                </c:pt>
                <c:pt idx="683">
                  <c:v>1.8190183639526367</c:v>
                </c:pt>
                <c:pt idx="684">
                  <c:v>1.4641329050064087</c:v>
                </c:pt>
                <c:pt idx="685">
                  <c:v>1.2343589067459106</c:v>
                </c:pt>
                <c:pt idx="686">
                  <c:v>1.2238618135452271</c:v>
                </c:pt>
                <c:pt idx="687">
                  <c:v>1.4037458896636963</c:v>
                </c:pt>
                <c:pt idx="688">
                  <c:v>1.6726769208908081</c:v>
                </c:pt>
                <c:pt idx="689">
                  <c:v>1.9214479923248291</c:v>
                </c:pt>
                <c:pt idx="690">
                  <c:v>2.0489015579223633</c:v>
                </c:pt>
                <c:pt idx="691">
                  <c:v>1.9261519908905029</c:v>
                </c:pt>
                <c:pt idx="692">
                  <c:v>1.5518436431884766</c:v>
                </c:pt>
                <c:pt idx="693">
                  <c:v>1.0751277208328247</c:v>
                </c:pt>
                <c:pt idx="694">
                  <c:v>0.68576383590698242</c:v>
                </c:pt>
                <c:pt idx="695">
                  <c:v>0.4430442750453949</c:v>
                </c:pt>
                <c:pt idx="696">
                  <c:v>0.30264961719512939</c:v>
                </c:pt>
                <c:pt idx="697">
                  <c:v>0.24054171144962311</c:v>
                </c:pt>
                <c:pt idx="698">
                  <c:v>0.20904770493507385</c:v>
                </c:pt>
                <c:pt idx="699">
                  <c:v>0.31163230538368225</c:v>
                </c:pt>
                <c:pt idx="700">
                  <c:v>0.53810346126556396</c:v>
                </c:pt>
                <c:pt idx="701">
                  <c:v>0.73416310548782349</c:v>
                </c:pt>
                <c:pt idx="702">
                  <c:v>0.78682923316955566</c:v>
                </c:pt>
                <c:pt idx="703">
                  <c:v>0.74561691284179688</c:v>
                </c:pt>
                <c:pt idx="704">
                  <c:v>0.69096243381500244</c:v>
                </c:pt>
                <c:pt idx="705">
                  <c:v>0.64471691846847534</c:v>
                </c:pt>
                <c:pt idx="706">
                  <c:v>0.60575193166732788</c:v>
                </c:pt>
                <c:pt idx="707">
                  <c:v>0.58426177501678467</c:v>
                </c:pt>
                <c:pt idx="708">
                  <c:v>0.58453977108001709</c:v>
                </c:pt>
                <c:pt idx="709">
                  <c:v>0.61175096035003662</c:v>
                </c:pt>
                <c:pt idx="710">
                  <c:v>0.65170663595199585</c:v>
                </c:pt>
                <c:pt idx="711">
                  <c:v>0.67994087934494019</c:v>
                </c:pt>
                <c:pt idx="712">
                  <c:v>0.67804521322250366</c:v>
                </c:pt>
                <c:pt idx="713">
                  <c:v>0.69305366277694702</c:v>
                </c:pt>
                <c:pt idx="714">
                  <c:v>0.74226886034011841</c:v>
                </c:pt>
                <c:pt idx="715">
                  <c:v>0.83986413478851318</c:v>
                </c:pt>
                <c:pt idx="716">
                  <c:v>0.97098433971405029</c:v>
                </c:pt>
                <c:pt idx="717">
                  <c:v>1.1149780750274658</c:v>
                </c:pt>
                <c:pt idx="718">
                  <c:v>1.2695490121841431</c:v>
                </c:pt>
                <c:pt idx="719">
                  <c:v>1.4291454553604126</c:v>
                </c:pt>
                <c:pt idx="720">
                  <c:v>1.5536665916442871</c:v>
                </c:pt>
                <c:pt idx="721">
                  <c:v>1.656615138053894</c:v>
                </c:pt>
                <c:pt idx="722">
                  <c:v>1.76179039478302</c:v>
                </c:pt>
                <c:pt idx="723">
                  <c:v>1.8628264665603638</c:v>
                </c:pt>
                <c:pt idx="724">
                  <c:v>1.94410240650177</c:v>
                </c:pt>
                <c:pt idx="725">
                  <c:v>1.9959441423416138</c:v>
                </c:pt>
                <c:pt idx="726">
                  <c:v>1.9818078279495239</c:v>
                </c:pt>
                <c:pt idx="727">
                  <c:v>1.946952223777771</c:v>
                </c:pt>
                <c:pt idx="728">
                  <c:v>1.9719851016998291</c:v>
                </c:pt>
                <c:pt idx="729">
                  <c:v>2.0900211334228516</c:v>
                </c:pt>
                <c:pt idx="730">
                  <c:v>2.284672737121582</c:v>
                </c:pt>
                <c:pt idx="731">
                  <c:v>2.4800541400909424</c:v>
                </c:pt>
                <c:pt idx="732">
                  <c:v>2.6276917457580566</c:v>
                </c:pt>
                <c:pt idx="733">
                  <c:v>2.7331023216247559</c:v>
                </c:pt>
                <c:pt idx="734">
                  <c:v>2.8203206062316895</c:v>
                </c:pt>
                <c:pt idx="735">
                  <c:v>2.8824605941772461</c:v>
                </c:pt>
                <c:pt idx="736">
                  <c:v>2.9133174419403076</c:v>
                </c:pt>
                <c:pt idx="737">
                  <c:v>2.9099345207214355</c:v>
                </c:pt>
                <c:pt idx="738">
                  <c:v>3.022639274597168</c:v>
                </c:pt>
                <c:pt idx="739">
                  <c:v>3.3381257057189941</c:v>
                </c:pt>
                <c:pt idx="740">
                  <c:v>3.6046867370605469</c:v>
                </c:pt>
                <c:pt idx="741">
                  <c:v>3.6770186424255371</c:v>
                </c:pt>
                <c:pt idx="742">
                  <c:v>3.620457649230957</c:v>
                </c:pt>
                <c:pt idx="743">
                  <c:v>3.3755192756652832</c:v>
                </c:pt>
                <c:pt idx="744">
                  <c:v>2.9181501865386963</c:v>
                </c:pt>
                <c:pt idx="745">
                  <c:v>2.2903172969818115</c:v>
                </c:pt>
                <c:pt idx="746">
                  <c:v>1.8319203853607178</c:v>
                </c:pt>
                <c:pt idx="747">
                  <c:v>1.5464731454849243</c:v>
                </c:pt>
                <c:pt idx="748">
                  <c:v>1.1571570634841919</c:v>
                </c:pt>
                <c:pt idx="749">
                  <c:v>0.57191884517669678</c:v>
                </c:pt>
                <c:pt idx="750">
                  <c:v>-0.30468139052391052</c:v>
                </c:pt>
                <c:pt idx="751">
                  <c:v>-1.3683463335037231</c:v>
                </c:pt>
                <c:pt idx="752">
                  <c:v>-2.3233981132507324</c:v>
                </c:pt>
                <c:pt idx="753">
                  <c:v>-2.9340524673461914</c:v>
                </c:pt>
                <c:pt idx="754">
                  <c:v>-3.1880114078521729</c:v>
                </c:pt>
                <c:pt idx="755">
                  <c:v>-3.2467441558837891</c:v>
                </c:pt>
                <c:pt idx="756">
                  <c:v>-3.3116137981414795</c:v>
                </c:pt>
                <c:pt idx="757">
                  <c:v>-3.4490206241607666</c:v>
                </c:pt>
                <c:pt idx="758">
                  <c:v>-3.6529300212860107</c:v>
                </c:pt>
                <c:pt idx="759">
                  <c:v>-3.9142220020294189</c:v>
                </c:pt>
                <c:pt idx="760">
                  <c:v>-4.2425937652587891</c:v>
                </c:pt>
                <c:pt idx="761">
                  <c:v>-4.6070938110351562</c:v>
                </c:pt>
                <c:pt idx="762">
                  <c:v>-4.9624948501586914</c:v>
                </c:pt>
                <c:pt idx="763">
                  <c:v>-5.2435717582702637</c:v>
                </c:pt>
                <c:pt idx="764">
                  <c:v>-5.4708657264709473</c:v>
                </c:pt>
                <c:pt idx="765">
                  <c:v>-5.6759219169616699</c:v>
                </c:pt>
                <c:pt idx="766">
                  <c:v>-5.8620848655700684</c:v>
                </c:pt>
                <c:pt idx="767">
                  <c:v>-6.0193338394165039</c:v>
                </c:pt>
                <c:pt idx="768">
                  <c:v>-6.1696090698242188</c:v>
                </c:pt>
                <c:pt idx="769">
                  <c:v>-6.2975239753723145</c:v>
                </c:pt>
                <c:pt idx="770">
                  <c:v>-6.3585495948791504</c:v>
                </c:pt>
                <c:pt idx="771">
                  <c:v>-6.3161544799804688</c:v>
                </c:pt>
                <c:pt idx="772">
                  <c:v>-6.1704940795898438</c:v>
                </c:pt>
                <c:pt idx="773">
                  <c:v>-5.9464998245239258</c:v>
                </c:pt>
                <c:pt idx="774">
                  <c:v>-5.7321667671203613</c:v>
                </c:pt>
                <c:pt idx="775">
                  <c:v>-5.5895709991455078</c:v>
                </c:pt>
                <c:pt idx="776">
                  <c:v>-5.4090886116027832</c:v>
                </c:pt>
                <c:pt idx="777">
                  <c:v>-4.9660367965698242</c:v>
                </c:pt>
                <c:pt idx="778">
                  <c:v>-4.1766371726989746</c:v>
                </c:pt>
                <c:pt idx="779">
                  <c:v>-3.1024584770202637</c:v>
                </c:pt>
                <c:pt idx="780">
                  <c:v>-1.9459822177886963</c:v>
                </c:pt>
                <c:pt idx="781">
                  <c:v>-0.91642379760742188</c:v>
                </c:pt>
                <c:pt idx="782">
                  <c:v>-7.9537659883499146E-2</c:v>
                </c:pt>
                <c:pt idx="783">
                  <c:v>0.61616581678390503</c:v>
                </c:pt>
                <c:pt idx="784">
                  <c:v>1.2389854192733765</c:v>
                </c:pt>
                <c:pt idx="785">
                  <c:v>1.8701591491699219</c:v>
                </c:pt>
                <c:pt idx="786">
                  <c:v>2.2921736240386963</c:v>
                </c:pt>
                <c:pt idx="787">
                  <c:v>2.3679842948913574</c:v>
                </c:pt>
                <c:pt idx="788">
                  <c:v>1.4268798828125</c:v>
                </c:pt>
                <c:pt idx="789">
                  <c:v>-1.043953001499176E-2</c:v>
                </c:pt>
                <c:pt idx="790">
                  <c:v>-0.85507756471633911</c:v>
                </c:pt>
                <c:pt idx="791">
                  <c:v>-0.33168533444404602</c:v>
                </c:pt>
                <c:pt idx="792">
                  <c:v>1.1869229078292847</c:v>
                </c:pt>
                <c:pt idx="793">
                  <c:v>2.5764980316162109</c:v>
                </c:pt>
                <c:pt idx="794">
                  <c:v>3.2523472309112549</c:v>
                </c:pt>
                <c:pt idx="795">
                  <c:v>3.2026138305664062</c:v>
                </c:pt>
                <c:pt idx="796">
                  <c:v>2.8635694980621338</c:v>
                </c:pt>
                <c:pt idx="797">
                  <c:v>2.5986618995666504</c:v>
                </c:pt>
                <c:pt idx="798">
                  <c:v>2.3760116100311279</c:v>
                </c:pt>
                <c:pt idx="799">
                  <c:v>2.2784535884857178</c:v>
                </c:pt>
                <c:pt idx="800">
                  <c:v>2.2562539577484131</c:v>
                </c:pt>
                <c:pt idx="801">
                  <c:v>1.9523561000823975</c:v>
                </c:pt>
                <c:pt idx="802">
                  <c:v>1.627372145652771</c:v>
                </c:pt>
                <c:pt idx="803">
                  <c:v>1.423503041267395</c:v>
                </c:pt>
                <c:pt idx="804">
                  <c:v>1.3133125305175781</c:v>
                </c:pt>
                <c:pt idx="805">
                  <c:v>1.3604917526245117</c:v>
                </c:pt>
                <c:pt idx="806">
                  <c:v>1.5468970537185669</c:v>
                </c:pt>
                <c:pt idx="807">
                  <c:v>1.8129996061325073</c:v>
                </c:pt>
                <c:pt idx="808">
                  <c:v>2.0284252166748047</c:v>
                </c:pt>
                <c:pt idx="809">
                  <c:v>2.0791361331939697</c:v>
                </c:pt>
                <c:pt idx="810">
                  <c:v>1.8864994049072266</c:v>
                </c:pt>
                <c:pt idx="811">
                  <c:v>1.4567430019378662</c:v>
                </c:pt>
                <c:pt idx="812">
                  <c:v>0.96471869945526123</c:v>
                </c:pt>
                <c:pt idx="813">
                  <c:v>0.60834288597106934</c:v>
                </c:pt>
                <c:pt idx="814">
                  <c:v>0.42253413796424866</c:v>
                </c:pt>
                <c:pt idx="815">
                  <c:v>0.28043383359909058</c:v>
                </c:pt>
                <c:pt idx="816">
                  <c:v>0.15189158916473389</c:v>
                </c:pt>
                <c:pt idx="817">
                  <c:v>7.0823796093463898E-2</c:v>
                </c:pt>
                <c:pt idx="818">
                  <c:v>8.42575803399086E-2</c:v>
                </c:pt>
                <c:pt idx="819">
                  <c:v>0.2207292914390564</c:v>
                </c:pt>
                <c:pt idx="820">
                  <c:v>0.45210790634155273</c:v>
                </c:pt>
                <c:pt idx="821">
                  <c:v>0.66861808300018311</c:v>
                </c:pt>
                <c:pt idx="822">
                  <c:v>0.76011127233505249</c:v>
                </c:pt>
                <c:pt idx="823">
                  <c:v>0.7378050684928894</c:v>
                </c:pt>
                <c:pt idx="824">
                  <c:v>0.66640758514404297</c:v>
                </c:pt>
                <c:pt idx="825">
                  <c:v>0.60868179798126221</c:v>
                </c:pt>
                <c:pt idx="826">
                  <c:v>0.59723579883575439</c:v>
                </c:pt>
                <c:pt idx="827">
                  <c:v>0.58951723575592041</c:v>
                </c:pt>
                <c:pt idx="828">
                  <c:v>0.5787883996963501</c:v>
                </c:pt>
                <c:pt idx="829">
                  <c:v>0.57526963949203491</c:v>
                </c:pt>
                <c:pt idx="830">
                  <c:v>0.59695202112197876</c:v>
                </c:pt>
                <c:pt idx="831">
                  <c:v>0.63804817199707031</c:v>
                </c:pt>
                <c:pt idx="832">
                  <c:v>0.70154035091400146</c:v>
                </c:pt>
                <c:pt idx="833">
                  <c:v>0.7871023416519165</c:v>
                </c:pt>
                <c:pt idx="834">
                  <c:v>0.89486634731292725</c:v>
                </c:pt>
                <c:pt idx="835">
                  <c:v>1.0185369253158569</c:v>
                </c:pt>
                <c:pt idx="836">
                  <c:v>1.1637601852416992</c:v>
                </c:pt>
                <c:pt idx="837">
                  <c:v>1.3308635950088501</c:v>
                </c:pt>
                <c:pt idx="838">
                  <c:v>1.4960442781448364</c:v>
                </c:pt>
                <c:pt idx="839">
                  <c:v>1.6468311548233032</c:v>
                </c:pt>
                <c:pt idx="840">
                  <c:v>1.7569872140884399</c:v>
                </c:pt>
                <c:pt idx="841">
                  <c:v>1.8182580471038818</c:v>
                </c:pt>
                <c:pt idx="842">
                  <c:v>1.8663192987442017</c:v>
                </c:pt>
                <c:pt idx="843">
                  <c:v>1.9261852502822876</c:v>
                </c:pt>
                <c:pt idx="844">
                  <c:v>1.9910315275192261</c:v>
                </c:pt>
                <c:pt idx="845">
                  <c:v>2.0007100105285645</c:v>
                </c:pt>
                <c:pt idx="846">
                  <c:v>1.9751261472702026</c:v>
                </c:pt>
                <c:pt idx="847">
                  <c:v>1.9687108993530273</c:v>
                </c:pt>
                <c:pt idx="848">
                  <c:v>2.0263447761535645</c:v>
                </c:pt>
                <c:pt idx="849">
                  <c:v>2.1703438758850098</c:v>
                </c:pt>
                <c:pt idx="850">
                  <c:v>2.3397815227508545</c:v>
                </c:pt>
                <c:pt idx="851">
                  <c:v>2.4764556884765625</c:v>
                </c:pt>
                <c:pt idx="852">
                  <c:v>2.5318992137908936</c:v>
                </c:pt>
                <c:pt idx="853">
                  <c:v>2.5487906932830811</c:v>
                </c:pt>
                <c:pt idx="854">
                  <c:v>2.5573058128356934</c:v>
                </c:pt>
                <c:pt idx="855">
                  <c:v>2.5839748382568359</c:v>
                </c:pt>
                <c:pt idx="856">
                  <c:v>2.6102981567382812</c:v>
                </c:pt>
                <c:pt idx="857">
                  <c:v>2.7229962348937988</c:v>
                </c:pt>
                <c:pt idx="858">
                  <c:v>2.9826483726501465</c:v>
                </c:pt>
                <c:pt idx="859">
                  <c:v>3.3211896419525146</c:v>
                </c:pt>
                <c:pt idx="860">
                  <c:v>3.6157653331756592</c:v>
                </c:pt>
                <c:pt idx="861">
                  <c:v>3.7405705451965332</c:v>
                </c:pt>
                <c:pt idx="862">
                  <c:v>3.6740133762359619</c:v>
                </c:pt>
                <c:pt idx="863">
                  <c:v>3.4612057209014893</c:v>
                </c:pt>
                <c:pt idx="864">
                  <c:v>3.301161527633667</c:v>
                </c:pt>
                <c:pt idx="865">
                  <c:v>2.8871312141418457</c:v>
                </c:pt>
                <c:pt idx="866">
                  <c:v>2.153125524520874</c:v>
                </c:pt>
                <c:pt idx="867">
                  <c:v>1.226340651512146</c:v>
                </c:pt>
                <c:pt idx="868">
                  <c:v>0.48333740234375</c:v>
                </c:pt>
                <c:pt idx="869">
                  <c:v>-1.0892266407608986E-2</c:v>
                </c:pt>
                <c:pt idx="870">
                  <c:v>-0.8175504207611084</c:v>
                </c:pt>
                <c:pt idx="871">
                  <c:v>-1.8032162189483643</c:v>
                </c:pt>
                <c:pt idx="872">
                  <c:v>-2.6301920413970947</c:v>
                </c:pt>
                <c:pt idx="873">
                  <c:v>-3.1331257820129395</c:v>
                </c:pt>
                <c:pt idx="874">
                  <c:v>-3.352135181427002</c:v>
                </c:pt>
                <c:pt idx="875">
                  <c:v>-3.3967154026031494</c:v>
                </c:pt>
                <c:pt idx="876">
                  <c:v>-3.404900074005127</c:v>
                </c:pt>
                <c:pt idx="877">
                  <c:v>-3.4861054420471191</c:v>
                </c:pt>
                <c:pt idx="878">
                  <c:v>-3.6828083992004395</c:v>
                </c:pt>
                <c:pt idx="879">
                  <c:v>-3.9836137294769287</c:v>
                </c:pt>
                <c:pt idx="880">
                  <c:v>-4.3597564697265625</c:v>
                </c:pt>
                <c:pt idx="881">
                  <c:v>-4.7728767395019531</c:v>
                </c:pt>
                <c:pt idx="882">
                  <c:v>-5.1384530067443848</c:v>
                </c:pt>
                <c:pt idx="883">
                  <c:v>-5.4426074028015137</c:v>
                </c:pt>
                <c:pt idx="884">
                  <c:v>-5.7218012809753418</c:v>
                </c:pt>
                <c:pt idx="885">
                  <c:v>-5.9834051132202148</c:v>
                </c:pt>
                <c:pt idx="886">
                  <c:v>-6.2114968299865723</c:v>
                </c:pt>
                <c:pt idx="887">
                  <c:v>-6.3946304321289062</c:v>
                </c:pt>
                <c:pt idx="888">
                  <c:v>-6.5283374786376953</c:v>
                </c:pt>
                <c:pt idx="889">
                  <c:v>-6.6101136207580566</c:v>
                </c:pt>
                <c:pt idx="890">
                  <c:v>-6.6211929321289062</c:v>
                </c:pt>
                <c:pt idx="891">
                  <c:v>-6.5384578704833984</c:v>
                </c:pt>
                <c:pt idx="892">
                  <c:v>-6.3517508506774902</c:v>
                </c:pt>
                <c:pt idx="893">
                  <c:v>-6.089134693145752</c:v>
                </c:pt>
                <c:pt idx="894">
                  <c:v>-5.8620600700378418</c:v>
                </c:pt>
                <c:pt idx="895">
                  <c:v>-5.628204345703125</c:v>
                </c:pt>
                <c:pt idx="896">
                  <c:v>-5.1252617835998535</c:v>
                </c:pt>
                <c:pt idx="897">
                  <c:v>-4.247187614440918</c:v>
                </c:pt>
                <c:pt idx="898">
                  <c:v>-3.1034133434295654</c:v>
                </c:pt>
                <c:pt idx="899">
                  <c:v>-1.96077561378479</c:v>
                </c:pt>
                <c:pt idx="900">
                  <c:v>-0.91912519931793213</c:v>
                </c:pt>
                <c:pt idx="901">
                  <c:v>2.508874237537384E-2</c:v>
                </c:pt>
                <c:pt idx="902">
                  <c:v>0.79292255640029907</c:v>
                </c:pt>
                <c:pt idx="903">
                  <c:v>1.4239245653152466</c:v>
                </c:pt>
                <c:pt idx="904">
                  <c:v>2.1108672618865967</c:v>
                </c:pt>
                <c:pt idx="905">
                  <c:v>2.8271136283874512</c:v>
                </c:pt>
                <c:pt idx="906">
                  <c:v>3.073904275894165</c:v>
                </c:pt>
                <c:pt idx="907">
                  <c:v>2.476886510848999</c:v>
                </c:pt>
                <c:pt idx="908">
                  <c:v>0.98737668991088867</c:v>
                </c:pt>
                <c:pt idx="909">
                  <c:v>-0.91352599859237671</c:v>
                </c:pt>
                <c:pt idx="910">
                  <c:v>-1.5027154684066772</c:v>
                </c:pt>
                <c:pt idx="911">
                  <c:v>8.3829864859580994E-2</c:v>
                </c:pt>
                <c:pt idx="912">
                  <c:v>2.0969836711883545</c:v>
                </c:pt>
                <c:pt idx="913">
                  <c:v>3.3746161460876465</c:v>
                </c:pt>
                <c:pt idx="914">
                  <c:v>3.8510284423828125</c:v>
                </c:pt>
                <c:pt idx="915">
                  <c:v>3.4218599796295166</c:v>
                </c:pt>
                <c:pt idx="916">
                  <c:v>2.5653896331787109</c:v>
                </c:pt>
                <c:pt idx="917">
                  <c:v>2.1929891109466553</c:v>
                </c:pt>
                <c:pt idx="918">
                  <c:v>2.2728621959686279</c:v>
                </c:pt>
                <c:pt idx="919">
                  <c:v>2.3420429229736328</c:v>
                </c:pt>
                <c:pt idx="920">
                  <c:v>2.2315530776977539</c:v>
                </c:pt>
                <c:pt idx="921">
                  <c:v>1.9630588293075562</c:v>
                </c:pt>
                <c:pt idx="922">
                  <c:v>1.6491775512695312</c:v>
                </c:pt>
                <c:pt idx="923">
                  <c:v>1.3492574691772461</c:v>
                </c:pt>
                <c:pt idx="924">
                  <c:v>1.0776305198669434</c:v>
                </c:pt>
                <c:pt idx="925">
                  <c:v>0.96416419744491577</c:v>
                </c:pt>
                <c:pt idx="926">
                  <c:v>1.0158683061599731</c:v>
                </c:pt>
                <c:pt idx="927">
                  <c:v>1.1071244478225708</c:v>
                </c:pt>
                <c:pt idx="928">
                  <c:v>1.2144621610641479</c:v>
                </c:pt>
                <c:pt idx="929">
                  <c:v>1.2953095436096191</c:v>
                </c:pt>
                <c:pt idx="930">
                  <c:v>1.2902154922485352</c:v>
                </c:pt>
                <c:pt idx="931">
                  <c:v>1.1616923809051514</c:v>
                </c:pt>
                <c:pt idx="932">
                  <c:v>0.92054450511932373</c:v>
                </c:pt>
                <c:pt idx="933">
                  <c:v>0.67813289165496826</c:v>
                </c:pt>
                <c:pt idx="934">
                  <c:v>0.50504261255264282</c:v>
                </c:pt>
                <c:pt idx="935">
                  <c:v>0.3976847231388092</c:v>
                </c:pt>
                <c:pt idx="936">
                  <c:v>0.346701979637146</c:v>
                </c:pt>
                <c:pt idx="937">
                  <c:v>0.34550884366035461</c:v>
                </c:pt>
                <c:pt idx="938">
                  <c:v>0.38352066278457642</c:v>
                </c:pt>
                <c:pt idx="939">
                  <c:v>0.44625633955001831</c:v>
                </c:pt>
                <c:pt idx="940">
                  <c:v>0.53300422430038452</c:v>
                </c:pt>
                <c:pt idx="941">
                  <c:v>0.6065903902053833</c:v>
                </c:pt>
                <c:pt idx="942">
                  <c:v>0.65555953979492188</c:v>
                </c:pt>
                <c:pt idx="943">
                  <c:v>0.68525427579879761</c:v>
                </c:pt>
                <c:pt idx="944">
                  <c:v>0.69739377498626709</c:v>
                </c:pt>
                <c:pt idx="945">
                  <c:v>0.72179454565048218</c:v>
                </c:pt>
                <c:pt idx="946">
                  <c:v>0.7464977502822876</c:v>
                </c:pt>
                <c:pt idx="947">
                  <c:v>0.77007764577865601</c:v>
                </c:pt>
                <c:pt idx="948">
                  <c:v>0.79165828227996826</c:v>
                </c:pt>
                <c:pt idx="949">
                  <c:v>0.81511074304580688</c:v>
                </c:pt>
                <c:pt idx="950">
                  <c:v>0.84884423017501831</c:v>
                </c:pt>
                <c:pt idx="951">
                  <c:v>0.88515722751617432</c:v>
                </c:pt>
                <c:pt idx="952">
                  <c:v>0.91818100214004517</c:v>
                </c:pt>
                <c:pt idx="953">
                  <c:v>0.97175461053848267</c:v>
                </c:pt>
                <c:pt idx="954">
                  <c:v>1.0402535200119019</c:v>
                </c:pt>
                <c:pt idx="955">
                  <c:v>1.1346035003662109</c:v>
                </c:pt>
                <c:pt idx="956">
                  <c:v>1.2527847290039062</c:v>
                </c:pt>
                <c:pt idx="957">
                  <c:v>1.4030797481536865</c:v>
                </c:pt>
                <c:pt idx="958">
                  <c:v>1.5523797273635864</c:v>
                </c:pt>
                <c:pt idx="959">
                  <c:v>1.6866865158081055</c:v>
                </c:pt>
                <c:pt idx="960">
                  <c:v>1.7982652187347412</c:v>
                </c:pt>
                <c:pt idx="961">
                  <c:v>1.9028029441833496</c:v>
                </c:pt>
                <c:pt idx="962">
                  <c:v>2.0053911209106445</c:v>
                </c:pt>
                <c:pt idx="963">
                  <c:v>2.1026761531829834</c:v>
                </c:pt>
                <c:pt idx="964">
                  <c:v>2.1298749446868896</c:v>
                </c:pt>
                <c:pt idx="965">
                  <c:v>2.104999303817749</c:v>
                </c:pt>
                <c:pt idx="966">
                  <c:v>2.0974769592285156</c:v>
                </c:pt>
                <c:pt idx="967">
                  <c:v>2.1638247966766357</c:v>
                </c:pt>
                <c:pt idx="968">
                  <c:v>2.2913041114807129</c:v>
                </c:pt>
                <c:pt idx="969">
                  <c:v>2.454742431640625</c:v>
                </c:pt>
                <c:pt idx="970">
                  <c:v>2.6152365207672119</c:v>
                </c:pt>
                <c:pt idx="971">
                  <c:v>2.7171657085418701</c:v>
                </c:pt>
                <c:pt idx="972">
                  <c:v>2.7548155784606934</c:v>
                </c:pt>
                <c:pt idx="973">
                  <c:v>2.76460862159729</c:v>
                </c:pt>
                <c:pt idx="974">
                  <c:v>2.7484171390533447</c:v>
                </c:pt>
                <c:pt idx="975">
                  <c:v>2.7517263889312744</c:v>
                </c:pt>
                <c:pt idx="976">
                  <c:v>2.8913989067077637</c:v>
                </c:pt>
                <c:pt idx="977">
                  <c:v>3.2250182628631592</c:v>
                </c:pt>
                <c:pt idx="978">
                  <c:v>3.5568220615386963</c:v>
                </c:pt>
                <c:pt idx="979">
                  <c:v>3.6957156658172607</c:v>
                </c:pt>
                <c:pt idx="980">
                  <c:v>3.6560025215148926</c:v>
                </c:pt>
                <c:pt idx="981">
                  <c:v>3.550382137298584</c:v>
                </c:pt>
                <c:pt idx="982">
                  <c:v>3.5176682472229004</c:v>
                </c:pt>
                <c:pt idx="983">
                  <c:v>3.3267691135406494</c:v>
                </c:pt>
                <c:pt idx="984">
                  <c:v>2.630061149597168</c:v>
                </c:pt>
                <c:pt idx="985">
                  <c:v>1.7472934722900391</c:v>
                </c:pt>
                <c:pt idx="986">
                  <c:v>0.84695667028427124</c:v>
                </c:pt>
                <c:pt idx="987">
                  <c:v>0.26157745718955994</c:v>
                </c:pt>
                <c:pt idx="988">
                  <c:v>-0.25647073984146118</c:v>
                </c:pt>
                <c:pt idx="989">
                  <c:v>-1.1883268356323242</c:v>
                </c:pt>
                <c:pt idx="990">
                  <c:v>-2.2347521781921387</c:v>
                </c:pt>
                <c:pt idx="991">
                  <c:v>-3.0118262767791748</c:v>
                </c:pt>
                <c:pt idx="992">
                  <c:v>-3.4154443740844727</c:v>
                </c:pt>
                <c:pt idx="993">
                  <c:v>-3.5232465267181396</c:v>
                </c:pt>
                <c:pt idx="994">
                  <c:v>-3.418550968170166</c:v>
                </c:pt>
                <c:pt idx="995">
                  <c:v>-3.2861785888671875</c:v>
                </c:pt>
                <c:pt idx="996">
                  <c:v>-3.2964086532592773</c:v>
                </c:pt>
                <c:pt idx="997">
                  <c:v>-3.5152528285980225</c:v>
                </c:pt>
                <c:pt idx="998">
                  <c:v>-3.9323081970214844</c:v>
                </c:pt>
                <c:pt idx="999">
                  <c:v>-4.4892492294311523</c:v>
                </c:pt>
                <c:pt idx="1000">
                  <c:v>-5.0533032417297363</c:v>
                </c:pt>
                <c:pt idx="1001">
                  <c:v>-5.5084366798400879</c:v>
                </c:pt>
                <c:pt idx="1002">
                  <c:v>-5.8436932563781738</c:v>
                </c:pt>
                <c:pt idx="1003">
                  <c:v>-6.1088600158691406</c:v>
                </c:pt>
                <c:pt idx="1004">
                  <c:v>-6.3396997451782227</c:v>
                </c:pt>
                <c:pt idx="1005">
                  <c:v>-6.521385669708252</c:v>
                </c:pt>
                <c:pt idx="1006">
                  <c:v>-6.6717596054077148</c:v>
                </c:pt>
                <c:pt idx="1007">
                  <c:v>-6.7917337417602539</c:v>
                </c:pt>
                <c:pt idx="1008">
                  <c:v>-6.8380560874938965</c:v>
                </c:pt>
                <c:pt idx="1009">
                  <c:v>-6.7802891731262207</c:v>
                </c:pt>
                <c:pt idx="1010">
                  <c:v>-6.5978789329528809</c:v>
                </c:pt>
                <c:pt idx="1011">
                  <c:v>-6.2832260131835938</c:v>
                </c:pt>
                <c:pt idx="1012">
                  <c:v>-5.8970823287963867</c:v>
                </c:pt>
                <c:pt idx="1013">
                  <c:v>-5.4961166381835938</c:v>
                </c:pt>
                <c:pt idx="1014">
                  <c:v>-5.0080137252807617</c:v>
                </c:pt>
                <c:pt idx="1015">
                  <c:v>-4.3383851051330566</c:v>
                </c:pt>
                <c:pt idx="1016">
                  <c:v>-3.4815306663513184</c:v>
                </c:pt>
                <c:pt idx="1017">
                  <c:v>-2.5093057155609131</c:v>
                </c:pt>
                <c:pt idx="1018">
                  <c:v>-1.6045013666152954</c:v>
                </c:pt>
                <c:pt idx="1019">
                  <c:v>-0.8893965482711792</c:v>
                </c:pt>
                <c:pt idx="1020">
                  <c:v>-0.32776385545730591</c:v>
                </c:pt>
                <c:pt idx="1021">
                  <c:v>0.24521955847740173</c:v>
                </c:pt>
                <c:pt idx="1022">
                  <c:v>0.98466008901596069</c:v>
                </c:pt>
                <c:pt idx="1023">
                  <c:v>1.8399810791015625</c:v>
                </c:pt>
                <c:pt idx="1024">
                  <c:v>2.5041079521179199</c:v>
                </c:pt>
                <c:pt idx="1025">
                  <c:v>2.8090000152587891</c:v>
                </c:pt>
                <c:pt idx="1026">
                  <c:v>2.5236415863037109</c:v>
                </c:pt>
                <c:pt idx="1027">
                  <c:v>1.4215255975723267</c:v>
                </c:pt>
                <c:pt idx="1028">
                  <c:v>-0.53065699338912964</c:v>
                </c:pt>
                <c:pt idx="1029">
                  <c:v>-1.9706470966339111</c:v>
                </c:pt>
                <c:pt idx="1030">
                  <c:v>-0.9118533730506897</c:v>
                </c:pt>
                <c:pt idx="1031">
                  <c:v>0.93683910369873047</c:v>
                </c:pt>
                <c:pt idx="1032">
                  <c:v>2.8416764736175537</c:v>
                </c:pt>
                <c:pt idx="1033">
                  <c:v>4.1096735000610352</c:v>
                </c:pt>
                <c:pt idx="1034">
                  <c:v>4.2666897773742676</c:v>
                </c:pt>
                <c:pt idx="1035">
                  <c:v>3.3021411895751953</c:v>
                </c:pt>
                <c:pt idx="1036">
                  <c:v>2.2882592678070068</c:v>
                </c:pt>
                <c:pt idx="1037">
                  <c:v>1.9332175254821777</c:v>
                </c:pt>
                <c:pt idx="1038">
                  <c:v>1.9469807147979736</c:v>
                </c:pt>
                <c:pt idx="1039">
                  <c:v>2.0535261631011963</c:v>
                </c:pt>
                <c:pt idx="1040">
                  <c:v>2.1631669998168945</c:v>
                </c:pt>
                <c:pt idx="1041">
                  <c:v>2.1040401458740234</c:v>
                </c:pt>
                <c:pt idx="1042">
                  <c:v>1.7123932838439941</c:v>
                </c:pt>
                <c:pt idx="1043">
                  <c:v>1.2468693256378174</c:v>
                </c:pt>
                <c:pt idx="1044">
                  <c:v>1.0392605066299438</c:v>
                </c:pt>
                <c:pt idx="1045">
                  <c:v>1.1395739316940308</c:v>
                </c:pt>
                <c:pt idx="1046">
                  <c:v>1.3134139776229858</c:v>
                </c:pt>
                <c:pt idx="1047">
                  <c:v>1.4420778751373291</c:v>
                </c:pt>
                <c:pt idx="1048">
                  <c:v>1.455508828163147</c:v>
                </c:pt>
                <c:pt idx="1049">
                  <c:v>1.3564388751983643</c:v>
                </c:pt>
                <c:pt idx="1050">
                  <c:v>1.178413987159729</c:v>
                </c:pt>
                <c:pt idx="1051">
                  <c:v>0.9544529914855957</c:v>
                </c:pt>
                <c:pt idx="1052">
                  <c:v>0.70687699317932129</c:v>
                </c:pt>
                <c:pt idx="1053">
                  <c:v>0.47870367765426636</c:v>
                </c:pt>
                <c:pt idx="1054">
                  <c:v>0.34357142448425293</c:v>
                </c:pt>
                <c:pt idx="1055">
                  <c:v>0.3043874204158783</c:v>
                </c:pt>
                <c:pt idx="1056">
                  <c:v>0.32934549450874329</c:v>
                </c:pt>
                <c:pt idx="1057">
                  <c:v>0.40207335352897644</c:v>
                </c:pt>
                <c:pt idx="1058">
                  <c:v>0.50440347194671631</c:v>
                </c:pt>
                <c:pt idx="1059">
                  <c:v>0.59952574968338013</c:v>
                </c:pt>
                <c:pt idx="1060">
                  <c:v>0.64379227161407471</c:v>
                </c:pt>
                <c:pt idx="1061">
                  <c:v>0.63777828216552734</c:v>
                </c:pt>
                <c:pt idx="1062">
                  <c:v>0.60744595527648926</c:v>
                </c:pt>
                <c:pt idx="1063">
                  <c:v>0.57894498109817505</c:v>
                </c:pt>
                <c:pt idx="1064">
                  <c:v>0.55166089534759521</c:v>
                </c:pt>
                <c:pt idx="1065">
                  <c:v>0.54479342699050903</c:v>
                </c:pt>
                <c:pt idx="1066">
                  <c:v>0.55913776159286499</c:v>
                </c:pt>
                <c:pt idx="1067">
                  <c:v>0.59957867860794067</c:v>
                </c:pt>
                <c:pt idx="1068">
                  <c:v>0.63829386234283447</c:v>
                </c:pt>
                <c:pt idx="1069">
                  <c:v>0.67747336626052856</c:v>
                </c:pt>
                <c:pt idx="1070">
                  <c:v>0.71897202730178833</c:v>
                </c:pt>
                <c:pt idx="1071">
                  <c:v>0.78256922960281372</c:v>
                </c:pt>
                <c:pt idx="1072">
                  <c:v>0.86876112222671509</c:v>
                </c:pt>
                <c:pt idx="1073">
                  <c:v>0.98965507745742798</c:v>
                </c:pt>
                <c:pt idx="1074">
                  <c:v>1.1138383150100708</c:v>
                </c:pt>
                <c:pt idx="1075">
                  <c:v>1.2324591875076294</c:v>
                </c:pt>
                <c:pt idx="1076">
                  <c:v>1.363994836807251</c:v>
                </c:pt>
                <c:pt idx="1077">
                  <c:v>1.4939479827880859</c:v>
                </c:pt>
                <c:pt idx="1078">
                  <c:v>1.6202913522720337</c:v>
                </c:pt>
                <c:pt idx="1079">
                  <c:v>1.7324889898300171</c:v>
                </c:pt>
                <c:pt idx="1080">
                  <c:v>1.8205524682998657</c:v>
                </c:pt>
                <c:pt idx="1081">
                  <c:v>1.9011914730072021</c:v>
                </c:pt>
                <c:pt idx="1082">
                  <c:v>1.952692985534668</c:v>
                </c:pt>
                <c:pt idx="1083">
                  <c:v>1.9321653842926025</c:v>
                </c:pt>
                <c:pt idx="1084">
                  <c:v>1.8936834335327148</c:v>
                </c:pt>
                <c:pt idx="1085">
                  <c:v>1.9099054336547852</c:v>
                </c:pt>
                <c:pt idx="1086">
                  <c:v>2.0102431774139404</c:v>
                </c:pt>
                <c:pt idx="1087">
                  <c:v>2.1704781055450439</c:v>
                </c:pt>
                <c:pt idx="1088">
                  <c:v>2.3372135162353516</c:v>
                </c:pt>
                <c:pt idx="1089">
                  <c:v>2.4820711612701416</c:v>
                </c:pt>
                <c:pt idx="1090">
                  <c:v>2.59403395652771</c:v>
                </c:pt>
                <c:pt idx="1091">
                  <c:v>2.6688222885131836</c:v>
                </c:pt>
                <c:pt idx="1092">
                  <c:v>2.7299177646636963</c:v>
                </c:pt>
                <c:pt idx="1093">
                  <c:v>2.7944109439849854</c:v>
                </c:pt>
                <c:pt idx="1094">
                  <c:v>2.8506631851196289</c:v>
                </c:pt>
                <c:pt idx="1095">
                  <c:v>2.9643180370330811</c:v>
                </c:pt>
                <c:pt idx="1096">
                  <c:v>3.2014205455780029</c:v>
                </c:pt>
                <c:pt idx="1097">
                  <c:v>3.4913837909698486</c:v>
                </c:pt>
                <c:pt idx="1098">
                  <c:v>3.6881790161132812</c:v>
                </c:pt>
                <c:pt idx="1099">
                  <c:v>3.7672038078308105</c:v>
                </c:pt>
                <c:pt idx="1100">
                  <c:v>3.7202663421630859</c:v>
                </c:pt>
                <c:pt idx="1101">
                  <c:v>3.5382506847381592</c:v>
                </c:pt>
                <c:pt idx="1102">
                  <c:v>3.112978458404541</c:v>
                </c:pt>
                <c:pt idx="1103">
                  <c:v>2.4074883460998535</c:v>
                </c:pt>
                <c:pt idx="1104">
                  <c:v>1.7689915895462036</c:v>
                </c:pt>
                <c:pt idx="1105">
                  <c:v>1.3259648084640503</c:v>
                </c:pt>
                <c:pt idx="1106">
                  <c:v>0.79556381702423096</c:v>
                </c:pt>
                <c:pt idx="1107">
                  <c:v>0.41541507840156555</c:v>
                </c:pt>
                <c:pt idx="1108">
                  <c:v>-0.19294175505638123</c:v>
                </c:pt>
                <c:pt idx="1109">
                  <c:v>-1.2784547805786133</c:v>
                </c:pt>
                <c:pt idx="1110">
                  <c:v>-2.4157216548919678</c:v>
                </c:pt>
                <c:pt idx="1111">
                  <c:v>-3.2413778305053711</c:v>
                </c:pt>
                <c:pt idx="1112">
                  <c:v>-3.6594874858856201</c:v>
                </c:pt>
                <c:pt idx="1113">
                  <c:v>-3.7662982940673828</c:v>
                </c:pt>
                <c:pt idx="1114">
                  <c:v>-3.6766388416290283</c:v>
                </c:pt>
                <c:pt idx="1115">
                  <c:v>-3.5263755321502686</c:v>
                </c:pt>
                <c:pt idx="1116">
                  <c:v>-3.4515762329101562</c:v>
                </c:pt>
                <c:pt idx="1117">
                  <c:v>-3.5419163703918457</c:v>
                </c:pt>
                <c:pt idx="1118">
                  <c:v>-3.8354043960571289</c:v>
                </c:pt>
                <c:pt idx="1119">
                  <c:v>-4.3036074638366699</c:v>
                </c:pt>
                <c:pt idx="1120">
                  <c:v>-4.8344597816467285</c:v>
                </c:pt>
                <c:pt idx="1121">
                  <c:v>-5.2556905746459961</c:v>
                </c:pt>
                <c:pt idx="1122">
                  <c:v>-5.5377593040466309</c:v>
                </c:pt>
                <c:pt idx="1123">
                  <c:v>-5.7348012924194336</c:v>
                </c:pt>
                <c:pt idx="1124">
                  <c:v>-5.8979024887084961</c:v>
                </c:pt>
                <c:pt idx="1125">
                  <c:v>-6.0576858520507812</c:v>
                </c:pt>
                <c:pt idx="1126">
                  <c:v>-6.2187633514404297</c:v>
                </c:pt>
                <c:pt idx="1127">
                  <c:v>-6.3591609001159668</c:v>
                </c:pt>
                <c:pt idx="1128">
                  <c:v>-6.4474930763244629</c:v>
                </c:pt>
                <c:pt idx="1129">
                  <c:v>-6.4601407051086426</c:v>
                </c:pt>
                <c:pt idx="1130">
                  <c:v>-6.368034839630127</c:v>
                </c:pt>
                <c:pt idx="1131">
                  <c:v>-6.2002277374267578</c:v>
                </c:pt>
                <c:pt idx="1132">
                  <c:v>-5.9985346794128418</c:v>
                </c:pt>
                <c:pt idx="1133">
                  <c:v>-5.7810144424438477</c:v>
                </c:pt>
                <c:pt idx="1134">
                  <c:v>-5.4857573509216309</c:v>
                </c:pt>
                <c:pt idx="1135">
                  <c:v>-4.9810342788696289</c:v>
                </c:pt>
                <c:pt idx="1136">
                  <c:v>-4.2450809478759766</c:v>
                </c:pt>
                <c:pt idx="1137">
                  <c:v>-3.3549454212188721</c:v>
                </c:pt>
                <c:pt idx="1138">
                  <c:v>-2.4392015933990479</c:v>
                </c:pt>
                <c:pt idx="1139">
                  <c:v>-1.5552749633789062</c:v>
                </c:pt>
                <c:pt idx="1140">
                  <c:v>-0.67517071962356567</c:v>
                </c:pt>
                <c:pt idx="1141">
                  <c:v>0.20780418813228607</c:v>
                </c:pt>
                <c:pt idx="1142">
                  <c:v>0.99458932876586914</c:v>
                </c:pt>
                <c:pt idx="1143">
                  <c:v>1.6824405193328857</c:v>
                </c:pt>
                <c:pt idx="1144">
                  <c:v>2.2635097503662109</c:v>
                </c:pt>
                <c:pt idx="1145">
                  <c:v>2.6507492065429688</c:v>
                </c:pt>
                <c:pt idx="1146">
                  <c:v>2.665736198425293</c:v>
                </c:pt>
                <c:pt idx="1147">
                  <c:v>2.1200449466705322</c:v>
                </c:pt>
                <c:pt idx="1148">
                  <c:v>0.93746405839920044</c:v>
                </c:pt>
                <c:pt idx="1149">
                  <c:v>-0.75224339962005615</c:v>
                </c:pt>
                <c:pt idx="1150">
                  <c:v>-1.5862182378768921</c:v>
                </c:pt>
                <c:pt idx="1151">
                  <c:v>-0.39233654737472534</c:v>
                </c:pt>
                <c:pt idx="1152">
                  <c:v>1.5995521545410156</c:v>
                </c:pt>
                <c:pt idx="1153">
                  <c:v>3.0158514976501465</c:v>
                </c:pt>
                <c:pt idx="1154">
                  <c:v>3.7615318298339844</c:v>
                </c:pt>
                <c:pt idx="1155">
                  <c:v>3.5328786373138428</c:v>
                </c:pt>
                <c:pt idx="1156">
                  <c:v>2.546332836151123</c:v>
                </c:pt>
                <c:pt idx="1157">
                  <c:v>1.8035420179367065</c:v>
                </c:pt>
                <c:pt idx="1158">
                  <c:v>1.7159448862075806</c:v>
                </c:pt>
                <c:pt idx="1159">
                  <c:v>1.9018036127090454</c:v>
                </c:pt>
                <c:pt idx="1160">
                  <c:v>2.0714750289916992</c:v>
                </c:pt>
                <c:pt idx="1161">
                  <c:v>2.1291718482971191</c:v>
                </c:pt>
                <c:pt idx="1162">
                  <c:v>2.0387053489685059</c:v>
                </c:pt>
                <c:pt idx="1163">
                  <c:v>1.7963454723358154</c:v>
                </c:pt>
                <c:pt idx="1164">
                  <c:v>1.4938263893127441</c:v>
                </c:pt>
                <c:pt idx="1165">
                  <c:v>1.2751845121383667</c:v>
                </c:pt>
                <c:pt idx="1166">
                  <c:v>1.267695426940918</c:v>
                </c:pt>
                <c:pt idx="1167">
                  <c:v>1.4447377920150757</c:v>
                </c:pt>
                <c:pt idx="1168">
                  <c:v>1.5704236030578613</c:v>
                </c:pt>
                <c:pt idx="1169">
                  <c:v>1.5486278533935547</c:v>
                </c:pt>
                <c:pt idx="1170">
                  <c:v>1.4107702970504761</c:v>
                </c:pt>
                <c:pt idx="1171">
                  <c:v>1.2381047010421753</c:v>
                </c:pt>
                <c:pt idx="1172">
                  <c:v>1.0675958395004272</c:v>
                </c:pt>
                <c:pt idx="1173">
                  <c:v>0.9003756046295166</c:v>
                </c:pt>
                <c:pt idx="1174">
                  <c:v>0.73621279001235962</c:v>
                </c:pt>
                <c:pt idx="1175">
                  <c:v>0.61659097671508789</c:v>
                </c:pt>
                <c:pt idx="1176">
                  <c:v>0.56705671548843384</c:v>
                </c:pt>
                <c:pt idx="1177">
                  <c:v>0.57273167371749878</c:v>
                </c:pt>
                <c:pt idx="1178">
                  <c:v>0.62010800838470459</c:v>
                </c:pt>
                <c:pt idx="1179">
                  <c:v>0.6733977198600769</c:v>
                </c:pt>
                <c:pt idx="1180">
                  <c:v>0.70608246326446533</c:v>
                </c:pt>
                <c:pt idx="1181">
                  <c:v>0.69974488019943237</c:v>
                </c:pt>
                <c:pt idx="1182">
                  <c:v>0.66198468208312988</c:v>
                </c:pt>
                <c:pt idx="1183">
                  <c:v>0.61386209726333618</c:v>
                </c:pt>
                <c:pt idx="1184">
                  <c:v>0.5724337100982666</c:v>
                </c:pt>
                <c:pt idx="1185">
                  <c:v>0.55714493989944458</c:v>
                </c:pt>
                <c:pt idx="1186">
                  <c:v>0.54462540149688721</c:v>
                </c:pt>
                <c:pt idx="1187">
                  <c:v>0.54971933364868164</c:v>
                </c:pt>
                <c:pt idx="1188">
                  <c:v>0.56097221374511719</c:v>
                </c:pt>
                <c:pt idx="1189">
                  <c:v>0.58654087781906128</c:v>
                </c:pt>
                <c:pt idx="1190">
                  <c:v>0.61844581365585327</c:v>
                </c:pt>
                <c:pt idx="1191">
                  <c:v>0.65681749582290649</c:v>
                </c:pt>
                <c:pt idx="1192">
                  <c:v>0.68374204635620117</c:v>
                </c:pt>
                <c:pt idx="1193">
                  <c:v>0.7131965160369873</c:v>
                </c:pt>
                <c:pt idx="1194">
                  <c:v>0.76123464107513428</c:v>
                </c:pt>
                <c:pt idx="1195">
                  <c:v>0.82861709594726562</c:v>
                </c:pt>
                <c:pt idx="1196">
                  <c:v>0.92544084787368774</c:v>
                </c:pt>
                <c:pt idx="1197">
                  <c:v>1.0471065044403076</c:v>
                </c:pt>
                <c:pt idx="1198">
                  <c:v>1.1609625816345215</c:v>
                </c:pt>
                <c:pt idx="1199">
                  <c:v>1.2589422464370728</c:v>
                </c:pt>
                <c:pt idx="1200">
                  <c:v>1.34941565990448</c:v>
                </c:pt>
                <c:pt idx="1201">
                  <c:v>1.4380048513412476</c:v>
                </c:pt>
                <c:pt idx="1202">
                  <c:v>1.5369423627853394</c:v>
                </c:pt>
                <c:pt idx="1203">
                  <c:v>1.6473759412765503</c:v>
                </c:pt>
                <c:pt idx="1204">
                  <c:v>1.7620594501495361</c:v>
                </c:pt>
                <c:pt idx="1205">
                  <c:v>1.874373197555542</c:v>
                </c:pt>
                <c:pt idx="1206">
                  <c:v>1.9561090469360352</c:v>
                </c:pt>
                <c:pt idx="1207">
                  <c:v>1.9713164567947388</c:v>
                </c:pt>
                <c:pt idx="1208">
                  <c:v>1.9622387886047363</c:v>
                </c:pt>
                <c:pt idx="1209">
                  <c:v>1.9940254688262939</c:v>
                </c:pt>
                <c:pt idx="1210">
                  <c:v>2.0765511989593506</c:v>
                </c:pt>
                <c:pt idx="1211">
                  <c:v>2.1996986865997314</c:v>
                </c:pt>
                <c:pt idx="1212">
                  <c:v>2.3301982879638672</c:v>
                </c:pt>
                <c:pt idx="1213">
                  <c:v>2.4352967739105225</c:v>
                </c:pt>
                <c:pt idx="1214">
                  <c:v>2.5006303787231445</c:v>
                </c:pt>
                <c:pt idx="1215">
                  <c:v>2.5333778858184814</c:v>
                </c:pt>
                <c:pt idx="1216">
                  <c:v>2.5701560974121094</c:v>
                </c:pt>
                <c:pt idx="1217">
                  <c:v>2.5871992111206055</c:v>
                </c:pt>
                <c:pt idx="1218">
                  <c:v>2.5569953918457031</c:v>
                </c:pt>
                <c:pt idx="1219">
                  <c:v>2.5588743686676025</c:v>
                </c:pt>
                <c:pt idx="1220">
                  <c:v>2.7420480251312256</c:v>
                </c:pt>
                <c:pt idx="1221">
                  <c:v>3.1073169708251953</c:v>
                </c:pt>
                <c:pt idx="1222">
                  <c:v>3.4371764659881592</c:v>
                </c:pt>
                <c:pt idx="1223">
                  <c:v>3.6149823665618896</c:v>
                </c:pt>
                <c:pt idx="1224">
                  <c:v>3.6514837741851807</c:v>
                </c:pt>
                <c:pt idx="1225">
                  <c:v>3.5365443229675293</c:v>
                </c:pt>
                <c:pt idx="1226">
                  <c:v>3.2971594333648682</c:v>
                </c:pt>
                <c:pt idx="1227">
                  <c:v>2.8198432922363281</c:v>
                </c:pt>
                <c:pt idx="1228">
                  <c:v>2.1812229156494141</c:v>
                </c:pt>
                <c:pt idx="1229">
                  <c:v>1.4573616981506348</c:v>
                </c:pt>
                <c:pt idx="1230">
                  <c:v>0.73856455087661743</c:v>
                </c:pt>
                <c:pt idx="1231">
                  <c:v>0.30271095037460327</c:v>
                </c:pt>
                <c:pt idx="1232">
                  <c:v>-0.10797327011823654</c:v>
                </c:pt>
                <c:pt idx="1233">
                  <c:v>-0.9876779317855835</c:v>
                </c:pt>
                <c:pt idx="1234">
                  <c:v>-1.9711945056915283</c:v>
                </c:pt>
                <c:pt idx="1235">
                  <c:v>-2.661060094833374</c:v>
                </c:pt>
                <c:pt idx="1236">
                  <c:v>-3.0035874843597412</c:v>
                </c:pt>
                <c:pt idx="1237">
                  <c:v>-3.1113276481628418</c:v>
                </c:pt>
                <c:pt idx="1238">
                  <c:v>-3.0239427089691162</c:v>
                </c:pt>
                <c:pt idx="1239">
                  <c:v>-2.8386025428771973</c:v>
                </c:pt>
                <c:pt idx="1240">
                  <c:v>-2.7290878295898438</c:v>
                </c:pt>
                <c:pt idx="1241">
                  <c:v>-2.821723461151123</c:v>
                </c:pt>
                <c:pt idx="1242">
                  <c:v>-3.1474263668060303</c:v>
                </c:pt>
                <c:pt idx="1243">
                  <c:v>-3.6740031242370605</c:v>
                </c:pt>
                <c:pt idx="1244">
                  <c:v>-4.2590136528015137</c:v>
                </c:pt>
                <c:pt idx="1245">
                  <c:v>-4.765657901763916</c:v>
                </c:pt>
                <c:pt idx="1246">
                  <c:v>-5.1517581939697266</c:v>
                </c:pt>
                <c:pt idx="1247">
                  <c:v>-5.4305877685546875</c:v>
                </c:pt>
                <c:pt idx="1248">
                  <c:v>-5.6162338256835938</c:v>
                </c:pt>
                <c:pt idx="1249">
                  <c:v>-5.7338986396789551</c:v>
                </c:pt>
                <c:pt idx="1250">
                  <c:v>-5.7976212501525879</c:v>
                </c:pt>
                <c:pt idx="1251">
                  <c:v>-5.8370819091796875</c:v>
                </c:pt>
                <c:pt idx="1252">
                  <c:v>-5.8630919456481934</c:v>
                </c:pt>
                <c:pt idx="1253">
                  <c:v>-5.8725624084472656</c:v>
                </c:pt>
                <c:pt idx="1254">
                  <c:v>-5.8616981506347656</c:v>
                </c:pt>
                <c:pt idx="1255">
                  <c:v>-5.7887468338012695</c:v>
                </c:pt>
                <c:pt idx="1256">
                  <c:v>-5.6659727096557617</c:v>
                </c:pt>
                <c:pt idx="1257">
                  <c:v>-5.5141763687133789</c:v>
                </c:pt>
                <c:pt idx="1258">
                  <c:v>-5.3212652206420898</c:v>
                </c:pt>
                <c:pt idx="1259">
                  <c:v>-5.0544261932373047</c:v>
                </c:pt>
                <c:pt idx="1260">
                  <c:v>-4.6981849670410156</c:v>
                </c:pt>
                <c:pt idx="1261">
                  <c:v>-4.3193979263305664</c:v>
                </c:pt>
                <c:pt idx="1262">
                  <c:v>-3.9886133670806885</c:v>
                </c:pt>
                <c:pt idx="1263">
                  <c:v>-3.7087399959564209</c:v>
                </c:pt>
                <c:pt idx="1264">
                  <c:v>-3.3457059860229492</c:v>
                </c:pt>
                <c:pt idx="1265">
                  <c:v>-2.775705099105835</c:v>
                </c:pt>
                <c:pt idx="1266">
                  <c:v>-2.0452544689178467</c:v>
                </c:pt>
                <c:pt idx="1267">
                  <c:v>-1.2542855739593506</c:v>
                </c:pt>
                <c:pt idx="1268">
                  <c:v>-0.47076162695884705</c:v>
                </c:pt>
                <c:pt idx="1269">
                  <c:v>0.26198658347129822</c:v>
                </c:pt>
                <c:pt idx="1270">
                  <c:v>0.9082190990447998</c:v>
                </c:pt>
                <c:pt idx="1271">
                  <c:v>1.4108121395111084</c:v>
                </c:pt>
                <c:pt idx="1272">
                  <c:v>1.6725622415542603</c:v>
                </c:pt>
                <c:pt idx="1273">
                  <c:v>1.7014889717102051</c:v>
                </c:pt>
                <c:pt idx="1274">
                  <c:v>1.5561701059341431</c:v>
                </c:pt>
                <c:pt idx="1275">
                  <c:v>1.2063812017440796</c:v>
                </c:pt>
                <c:pt idx="1276">
                  <c:v>0.51966643333435059</c:v>
                </c:pt>
                <c:pt idx="1277">
                  <c:v>-0.65117549896240234</c:v>
                </c:pt>
                <c:pt idx="1278">
                  <c:v>-1.8272918462753296</c:v>
                </c:pt>
                <c:pt idx="1279">
                  <c:v>-1.6290162801742554</c:v>
                </c:pt>
                <c:pt idx="1280">
                  <c:v>0.22481143474578857</c:v>
                </c:pt>
                <c:pt idx="1281">
                  <c:v>2.1259927749633789</c:v>
                </c:pt>
                <c:pt idx="1282">
                  <c:v>3.1679582595825195</c:v>
                </c:pt>
                <c:pt idx="1283">
                  <c:v>3.4126648902893066</c:v>
                </c:pt>
                <c:pt idx="1284">
                  <c:v>3.1068413257598877</c:v>
                </c:pt>
                <c:pt idx="1285">
                  <c:v>2.5889077186584473</c:v>
                </c:pt>
                <c:pt idx="1286">
                  <c:v>2.1661231517791748</c:v>
                </c:pt>
                <c:pt idx="1287">
                  <c:v>1.989485502243042</c:v>
                </c:pt>
                <c:pt idx="1288">
                  <c:v>1.975217342376709</c:v>
                </c:pt>
                <c:pt idx="1289">
                  <c:v>1.9631035327911377</c:v>
                </c:pt>
                <c:pt idx="1290">
                  <c:v>1.6721256971359253</c:v>
                </c:pt>
                <c:pt idx="1291">
                  <c:v>1.0613365173339844</c:v>
                </c:pt>
                <c:pt idx="1292">
                  <c:v>0.42985707521438599</c:v>
                </c:pt>
                <c:pt idx="1293">
                  <c:v>5.1845315843820572E-2</c:v>
                </c:pt>
                <c:pt idx="1294">
                  <c:v>-2.0449386909604073E-2</c:v>
                </c:pt>
                <c:pt idx="1295">
                  <c:v>9.9261835217475891E-2</c:v>
                </c:pt>
                <c:pt idx="1296">
                  <c:v>0.28995588421821594</c:v>
                </c:pt>
                <c:pt idx="1297">
                  <c:v>0.51218658685684204</c:v>
                </c:pt>
                <c:pt idx="1298">
                  <c:v>0.72191900014877319</c:v>
                </c:pt>
                <c:pt idx="1299">
                  <c:v>0.87733232975006104</c:v>
                </c:pt>
                <c:pt idx="1300">
                  <c:v>0.92811721563339233</c:v>
                </c:pt>
                <c:pt idx="1301">
                  <c:v>0.85129612684249878</c:v>
                </c:pt>
                <c:pt idx="1302">
                  <c:v>0.68868166208267212</c:v>
                </c:pt>
                <c:pt idx="1303">
                  <c:v>0.51943433284759521</c:v>
                </c:pt>
                <c:pt idx="1304">
                  <c:v>0.36221250891685486</c:v>
                </c:pt>
                <c:pt idx="1305">
                  <c:v>0.22894446551799774</c:v>
                </c:pt>
                <c:pt idx="1306">
                  <c:v>0.13395057618618011</c:v>
                </c:pt>
                <c:pt idx="1307">
                  <c:v>7.1222685277462006E-2</c:v>
                </c:pt>
                <c:pt idx="1308">
                  <c:v>5.0874006003141403E-2</c:v>
                </c:pt>
                <c:pt idx="1309">
                  <c:v>7.6507523655891418E-2</c:v>
                </c:pt>
                <c:pt idx="1310">
                  <c:v>0.12883037328720093</c:v>
                </c:pt>
                <c:pt idx="1311">
                  <c:v>0.19158761203289032</c:v>
                </c:pt>
                <c:pt idx="1312">
                  <c:v>0.25723558664321899</c:v>
                </c:pt>
                <c:pt idx="1313">
                  <c:v>0.31132343411445618</c:v>
                </c:pt>
                <c:pt idx="1314">
                  <c:v>0.3461834192276001</c:v>
                </c:pt>
                <c:pt idx="1315">
                  <c:v>0.35541912913322449</c:v>
                </c:pt>
                <c:pt idx="1316">
                  <c:v>0.34011900424957275</c:v>
                </c:pt>
                <c:pt idx="1317">
                  <c:v>0.31086960434913635</c:v>
                </c:pt>
                <c:pt idx="1318">
                  <c:v>0.27755612134933472</c:v>
                </c:pt>
                <c:pt idx="1319">
                  <c:v>0.24005889892578125</c:v>
                </c:pt>
                <c:pt idx="1320">
                  <c:v>0.22077254951000214</c:v>
                </c:pt>
                <c:pt idx="1321">
                  <c:v>0.21769122779369354</c:v>
                </c:pt>
                <c:pt idx="1322">
                  <c:v>0.24302640557289124</c:v>
                </c:pt>
                <c:pt idx="1323">
                  <c:v>0.29105708003044128</c:v>
                </c:pt>
                <c:pt idx="1324">
                  <c:v>0.35175397992134094</c:v>
                </c:pt>
                <c:pt idx="1325">
                  <c:v>0.4101090133190155</c:v>
                </c:pt>
                <c:pt idx="1326">
                  <c:v>0.46836593747138977</c:v>
                </c:pt>
                <c:pt idx="1327">
                  <c:v>0.51157486438751221</c:v>
                </c:pt>
                <c:pt idx="1328">
                  <c:v>0.54285901784896851</c:v>
                </c:pt>
                <c:pt idx="1329">
                  <c:v>0.5623285174369812</c:v>
                </c:pt>
                <c:pt idx="1330">
                  <c:v>0.57551515102386475</c:v>
                </c:pt>
                <c:pt idx="1331">
                  <c:v>0.57712483406066895</c:v>
                </c:pt>
                <c:pt idx="1332">
                  <c:v>0.57367497682571411</c:v>
                </c:pt>
                <c:pt idx="1333">
                  <c:v>0.55478739738464355</c:v>
                </c:pt>
                <c:pt idx="1334">
                  <c:v>0.53272336721420288</c:v>
                </c:pt>
                <c:pt idx="1335">
                  <c:v>0.50677245855331421</c:v>
                </c:pt>
                <c:pt idx="1336">
                  <c:v>0.48009368777275085</c:v>
                </c:pt>
                <c:pt idx="1337">
                  <c:v>0.45335960388183594</c:v>
                </c:pt>
                <c:pt idx="1338">
                  <c:v>0.4212203323841095</c:v>
                </c:pt>
                <c:pt idx="1339">
                  <c:v>0.38760051131248474</c:v>
                </c:pt>
                <c:pt idx="1340">
                  <c:v>0.36515885591506958</c:v>
                </c:pt>
                <c:pt idx="1341">
                  <c:v>0.33988946676254272</c:v>
                </c:pt>
                <c:pt idx="1342">
                  <c:v>0.3119901716709137</c:v>
                </c:pt>
                <c:pt idx="1343">
                  <c:v>0.29023021459579468</c:v>
                </c:pt>
                <c:pt idx="1344">
                  <c:v>0.28845867514610291</c:v>
                </c:pt>
                <c:pt idx="1345">
                  <c:v>0.29180172085762024</c:v>
                </c:pt>
                <c:pt idx="1346">
                  <c:v>0.30288338661193848</c:v>
                </c:pt>
                <c:pt idx="1347">
                  <c:v>0.32670271396636963</c:v>
                </c:pt>
                <c:pt idx="1348">
                  <c:v>0.34645351767539978</c:v>
                </c:pt>
                <c:pt idx="1349">
                  <c:v>0.35844799876213074</c:v>
                </c:pt>
                <c:pt idx="1350">
                  <c:v>0.35639205574989319</c:v>
                </c:pt>
                <c:pt idx="1351">
                  <c:v>0.33603760600090027</c:v>
                </c:pt>
                <c:pt idx="1352">
                  <c:v>0.30411747097969055</c:v>
                </c:pt>
                <c:pt idx="1353">
                  <c:v>0.27806535363197327</c:v>
                </c:pt>
                <c:pt idx="1354">
                  <c:v>0.25439837574958801</c:v>
                </c:pt>
                <c:pt idx="1355">
                  <c:v>0.23162195086479187</c:v>
                </c:pt>
                <c:pt idx="1356">
                  <c:v>0.20415331423282623</c:v>
                </c:pt>
                <c:pt idx="1357">
                  <c:v>0.17704042792320251</c:v>
                </c:pt>
                <c:pt idx="1358">
                  <c:v>0.14797095954418182</c:v>
                </c:pt>
                <c:pt idx="1359">
                  <c:v>0.11942990124225616</c:v>
                </c:pt>
                <c:pt idx="1360">
                  <c:v>9.6153870224952698E-2</c:v>
                </c:pt>
                <c:pt idx="1361">
                  <c:v>7.8376054763793945E-2</c:v>
                </c:pt>
                <c:pt idx="1362">
                  <c:v>6.6488496959209442E-2</c:v>
                </c:pt>
                <c:pt idx="1363">
                  <c:v>5.9738136827945709E-2</c:v>
                </c:pt>
                <c:pt idx="1364">
                  <c:v>5.2800599485635757E-2</c:v>
                </c:pt>
                <c:pt idx="1365">
                  <c:v>4.119076207280159E-2</c:v>
                </c:pt>
                <c:pt idx="1366">
                  <c:v>2.5684505701065063E-2</c:v>
                </c:pt>
                <c:pt idx="1367">
                  <c:v>9.9936909973621368E-3</c:v>
                </c:pt>
                <c:pt idx="1368">
                  <c:v>-1.4378227293491364E-2</c:v>
                </c:pt>
                <c:pt idx="1369">
                  <c:v>-3.3326406031847E-2</c:v>
                </c:pt>
                <c:pt idx="1370">
                  <c:v>-4.9315225332975388E-2</c:v>
                </c:pt>
                <c:pt idx="1371">
                  <c:v>-6.8629585206508636E-2</c:v>
                </c:pt>
                <c:pt idx="1372">
                  <c:v>-8.2867905497550964E-2</c:v>
                </c:pt>
                <c:pt idx="1373">
                  <c:v>-8.0580577254295349E-2</c:v>
                </c:pt>
                <c:pt idx="1374">
                  <c:v>-6.8977713584899902E-2</c:v>
                </c:pt>
                <c:pt idx="1375">
                  <c:v>-5.2618775516748428E-2</c:v>
                </c:pt>
                <c:pt idx="1376">
                  <c:v>-3.4648563712835312E-2</c:v>
                </c:pt>
                <c:pt idx="1377">
                  <c:v>-1.823592372238636E-2</c:v>
                </c:pt>
                <c:pt idx="1378">
                  <c:v>2.1191486157476902E-3</c:v>
                </c:pt>
                <c:pt idx="1379">
                  <c:v>1.4364846050739288E-2</c:v>
                </c:pt>
                <c:pt idx="1380">
                  <c:v>1.9387301057577133E-2</c:v>
                </c:pt>
                <c:pt idx="1381">
                  <c:v>2.5328595191240311E-2</c:v>
                </c:pt>
                <c:pt idx="1382">
                  <c:v>2.4354409426450729E-2</c:v>
                </c:pt>
                <c:pt idx="1383">
                  <c:v>1.9957957789301872E-2</c:v>
                </c:pt>
                <c:pt idx="1384">
                  <c:v>1.7480151727795601E-2</c:v>
                </c:pt>
                <c:pt idx="1385">
                  <c:v>1.0373087599873543E-2</c:v>
                </c:pt>
                <c:pt idx="1386">
                  <c:v>4.2563388124108315E-3</c:v>
                </c:pt>
                <c:pt idx="1387">
                  <c:v>9.4067938625812531E-3</c:v>
                </c:pt>
                <c:pt idx="1388">
                  <c:v>1.2642269022762775E-2</c:v>
                </c:pt>
                <c:pt idx="1389">
                  <c:v>1.5017697587609291E-2</c:v>
                </c:pt>
                <c:pt idx="1390">
                  <c:v>1.7813483253121376E-2</c:v>
                </c:pt>
                <c:pt idx="1391">
                  <c:v>2.9031239449977875E-2</c:v>
                </c:pt>
                <c:pt idx="1392">
                  <c:v>3.9038602262735367E-2</c:v>
                </c:pt>
                <c:pt idx="1393">
                  <c:v>4.1968517005443573E-2</c:v>
                </c:pt>
                <c:pt idx="1394">
                  <c:v>4.5434087514877319E-2</c:v>
                </c:pt>
                <c:pt idx="1395">
                  <c:v>4.0934938937425613E-2</c:v>
                </c:pt>
                <c:pt idx="1396">
                  <c:v>3.1692706048488617E-2</c:v>
                </c:pt>
                <c:pt idx="1397">
                  <c:v>1.9923664629459381E-2</c:v>
                </c:pt>
                <c:pt idx="1398">
                  <c:v>6.4454060047864914E-3</c:v>
                </c:pt>
                <c:pt idx="1399">
                  <c:v>-5.4331542924046516E-4</c:v>
                </c:pt>
                <c:pt idx="1400">
                  <c:v>-8.6244111880660057E-3</c:v>
                </c:pt>
                <c:pt idx="1401">
                  <c:v>-8.5146911442279816E-3</c:v>
                </c:pt>
                <c:pt idx="1402">
                  <c:v>-6.3740424811840057E-3</c:v>
                </c:pt>
                <c:pt idx="1403">
                  <c:v>-8.7155476212501526E-3</c:v>
                </c:pt>
                <c:pt idx="1404">
                  <c:v>-1.5665598213672638E-2</c:v>
                </c:pt>
                <c:pt idx="1405">
                  <c:v>-2.1790711209177971E-2</c:v>
                </c:pt>
                <c:pt idx="1406">
                  <c:v>-2.6967896148562431E-2</c:v>
                </c:pt>
                <c:pt idx="1407">
                  <c:v>-2.863471582531929E-2</c:v>
                </c:pt>
                <c:pt idx="1408">
                  <c:v>-2.7711663395166397E-2</c:v>
                </c:pt>
                <c:pt idx="1409">
                  <c:v>-2.6306748390197754E-2</c:v>
                </c:pt>
                <c:pt idx="1410">
                  <c:v>-2.1453671157360077E-2</c:v>
                </c:pt>
                <c:pt idx="1411">
                  <c:v>-2.1039485931396484E-2</c:v>
                </c:pt>
                <c:pt idx="1412">
                  <c:v>-2.5009993463754654E-2</c:v>
                </c:pt>
                <c:pt idx="1413">
                  <c:v>-2.3138217628002167E-2</c:v>
                </c:pt>
                <c:pt idx="1414">
                  <c:v>-2.4419732391834259E-2</c:v>
                </c:pt>
                <c:pt idx="1415">
                  <c:v>-2.2115305066108704E-2</c:v>
                </c:pt>
                <c:pt idx="1416">
                  <c:v>-2.0256418734788895E-2</c:v>
                </c:pt>
                <c:pt idx="1417">
                  <c:v>-1.5677951276302338E-2</c:v>
                </c:pt>
                <c:pt idx="1418">
                  <c:v>-1.3190826401114464E-2</c:v>
                </c:pt>
                <c:pt idx="1419">
                  <c:v>-1.1401022784411907E-2</c:v>
                </c:pt>
                <c:pt idx="1420">
                  <c:v>-1.3685748912394047E-2</c:v>
                </c:pt>
                <c:pt idx="1421">
                  <c:v>-1.4577329158782959E-2</c:v>
                </c:pt>
                <c:pt idx="1422">
                  <c:v>-1.6668442636728287E-2</c:v>
                </c:pt>
                <c:pt idx="1423">
                  <c:v>-1.4874216169118881E-2</c:v>
                </c:pt>
                <c:pt idx="1424">
                  <c:v>-1.1127680540084839E-2</c:v>
                </c:pt>
                <c:pt idx="1425">
                  <c:v>-8.582758717238903E-3</c:v>
                </c:pt>
                <c:pt idx="1426">
                  <c:v>-6.2250625342130661E-3</c:v>
                </c:pt>
                <c:pt idx="1427">
                  <c:v>-4.8758536577224731E-3</c:v>
                </c:pt>
                <c:pt idx="1428">
                  <c:v>-5.3211343474686146E-3</c:v>
                </c:pt>
                <c:pt idx="1429">
                  <c:v>-6.8011591210961342E-3</c:v>
                </c:pt>
                <c:pt idx="1430">
                  <c:v>-1.0364735499024391E-2</c:v>
                </c:pt>
                <c:pt idx="1431">
                  <c:v>-4.892309196293354E-3</c:v>
                </c:pt>
                <c:pt idx="1432">
                  <c:v>-9.3296682462096214E-3</c:v>
                </c:pt>
                <c:pt idx="1433">
                  <c:v>-1.2360190041363239E-2</c:v>
                </c:pt>
                <c:pt idx="1434">
                  <c:v>-1.4484327286481857E-2</c:v>
                </c:pt>
                <c:pt idx="1435">
                  <c:v>-1.7936583608388901E-2</c:v>
                </c:pt>
                <c:pt idx="1436">
                  <c:v>-1.6317913308739662E-2</c:v>
                </c:pt>
                <c:pt idx="1437">
                  <c:v>-1.2479819357395172E-2</c:v>
                </c:pt>
                <c:pt idx="1438">
                  <c:v>-6.5513569861650467E-3</c:v>
                </c:pt>
                <c:pt idx="1439">
                  <c:v>-5.2677607163786888E-3</c:v>
                </c:pt>
                <c:pt idx="1440">
                  <c:v>-3.4703933633863926E-3</c:v>
                </c:pt>
                <c:pt idx="1441">
                  <c:v>2.318941056728363E-3</c:v>
                </c:pt>
                <c:pt idx="1442">
                  <c:v>3.3876672387123108E-3</c:v>
                </c:pt>
                <c:pt idx="1443">
                  <c:v>2.4272301234304905E-3</c:v>
                </c:pt>
                <c:pt idx="1444">
                  <c:v>-2.3653949610888958E-3</c:v>
                </c:pt>
                <c:pt idx="1445">
                  <c:v>-6.8571874871850014E-3</c:v>
                </c:pt>
                <c:pt idx="1446">
                  <c:v>-7.5014065951108932E-3</c:v>
                </c:pt>
                <c:pt idx="1447">
                  <c:v>1.4456873759627342E-4</c:v>
                </c:pt>
                <c:pt idx="1448">
                  <c:v>1.2185252271592617E-2</c:v>
                </c:pt>
                <c:pt idx="1449">
                  <c:v>1.9699264317750931E-2</c:v>
                </c:pt>
                <c:pt idx="1450">
                  <c:v>2.9402490705251694E-2</c:v>
                </c:pt>
                <c:pt idx="1451">
                  <c:v>3.3717874437570572E-2</c:v>
                </c:pt>
                <c:pt idx="1452">
                  <c:v>3.7133380770683289E-2</c:v>
                </c:pt>
                <c:pt idx="1453">
                  <c:v>3.3060662448406219E-2</c:v>
                </c:pt>
                <c:pt idx="1454">
                  <c:v>3.2640948891639709E-2</c:v>
                </c:pt>
                <c:pt idx="1455">
                  <c:v>3.5843774676322937E-2</c:v>
                </c:pt>
                <c:pt idx="1456">
                  <c:v>3.5330053418874741E-2</c:v>
                </c:pt>
                <c:pt idx="1457">
                  <c:v>3.2345391809940338E-2</c:v>
                </c:pt>
                <c:pt idx="1458">
                  <c:v>2.4934612214565277E-2</c:v>
                </c:pt>
                <c:pt idx="1459">
                  <c:v>2.1668087691068649E-2</c:v>
                </c:pt>
                <c:pt idx="1460">
                  <c:v>1.6842173412442207E-2</c:v>
                </c:pt>
                <c:pt idx="1461">
                  <c:v>1.0295270942151546E-2</c:v>
                </c:pt>
                <c:pt idx="1462">
                  <c:v>5.5612362921237946E-3</c:v>
                </c:pt>
                <c:pt idx="1463">
                  <c:v>5.5811516940593719E-3</c:v>
                </c:pt>
                <c:pt idx="1464">
                  <c:v>5.0567751750349998E-3</c:v>
                </c:pt>
                <c:pt idx="1465">
                  <c:v>4.9735871143639088E-3</c:v>
                </c:pt>
                <c:pt idx="1466">
                  <c:v>1.670468132942915E-3</c:v>
                </c:pt>
                <c:pt idx="1467">
                  <c:v>8.078988641500473E-3</c:v>
                </c:pt>
                <c:pt idx="1468">
                  <c:v>7.8393043950200081E-3</c:v>
                </c:pt>
                <c:pt idx="1469">
                  <c:v>1.0060216300189495E-2</c:v>
                </c:pt>
                <c:pt idx="1470">
                  <c:v>4.4289631769061089E-3</c:v>
                </c:pt>
                <c:pt idx="1471">
                  <c:v>2.790483646094799E-3</c:v>
                </c:pt>
                <c:pt idx="1472">
                  <c:v>-1.0836729779839516E-4</c:v>
                </c:pt>
                <c:pt idx="1473">
                  <c:v>8.0370716750621796E-4</c:v>
                </c:pt>
                <c:pt idx="1474">
                  <c:v>2.078828401863575E-3</c:v>
                </c:pt>
                <c:pt idx="1475">
                  <c:v>-5.7884305715560913E-4</c:v>
                </c:pt>
                <c:pt idx="1476">
                  <c:v>-2.1351946052163839E-3</c:v>
                </c:pt>
                <c:pt idx="1477">
                  <c:v>-4.6739773824810982E-3</c:v>
                </c:pt>
                <c:pt idx="1478">
                  <c:v>-1.9072191789746284E-3</c:v>
                </c:pt>
                <c:pt idx="1479">
                  <c:v>-1.6737277619540691E-3</c:v>
                </c:pt>
                <c:pt idx="1480">
                  <c:v>-2.399971941486001E-3</c:v>
                </c:pt>
                <c:pt idx="1481">
                  <c:v>-1.7707124352455139E-3</c:v>
                </c:pt>
                <c:pt idx="1482">
                  <c:v>3.8008866831660271E-3</c:v>
                </c:pt>
                <c:pt idx="1483">
                  <c:v>3.9727194234728813E-3</c:v>
                </c:pt>
                <c:pt idx="1484">
                  <c:v>7.3450803756713867E-3</c:v>
                </c:pt>
                <c:pt idx="1485">
                  <c:v>1.4475051313638687E-2</c:v>
                </c:pt>
                <c:pt idx="1486">
                  <c:v>1.5116607770323753E-2</c:v>
                </c:pt>
                <c:pt idx="1487">
                  <c:v>1.8408592790365219E-2</c:v>
                </c:pt>
                <c:pt idx="1488">
                  <c:v>1.5225580893456936E-2</c:v>
                </c:pt>
                <c:pt idx="1489">
                  <c:v>1.2911031022667885E-2</c:v>
                </c:pt>
                <c:pt idx="1490">
                  <c:v>1.0426567867398262E-2</c:v>
                </c:pt>
                <c:pt idx="1491">
                  <c:v>8.6521077901124954E-3</c:v>
                </c:pt>
                <c:pt idx="1492">
                  <c:v>9.6401404589414597E-3</c:v>
                </c:pt>
                <c:pt idx="1493">
                  <c:v>1.5719544142484665E-2</c:v>
                </c:pt>
                <c:pt idx="1494">
                  <c:v>1.6080137342214584E-2</c:v>
                </c:pt>
                <c:pt idx="1495">
                  <c:v>1.5603220090270042E-2</c:v>
                </c:pt>
                <c:pt idx="1496">
                  <c:v>2.485344372689724E-2</c:v>
                </c:pt>
                <c:pt idx="1497">
                  <c:v>2.6565322652459145E-2</c:v>
                </c:pt>
                <c:pt idx="1498">
                  <c:v>2.8996257111430168E-2</c:v>
                </c:pt>
                <c:pt idx="1499">
                  <c:v>2.753913402557373E-2</c:v>
                </c:pt>
              </c:numCache>
            </c:numRef>
          </c:yVal>
          <c:smooth val="0"/>
          <c:extLst>
            <c:ext xmlns:c16="http://schemas.microsoft.com/office/drawing/2014/chart" uri="{C3380CC4-5D6E-409C-BE32-E72D297353CC}">
              <c16:uniqueId val="{00000000-0509-41D7-9815-F46AAE4609DC}"/>
            </c:ext>
          </c:extLst>
        </c:ser>
        <c:dLbls>
          <c:showLegendKey val="0"/>
          <c:showVal val="0"/>
          <c:showCatName val="0"/>
          <c:showSerName val="0"/>
          <c:showPercent val="0"/>
          <c:showBubbleSize val="0"/>
        </c:dLbls>
        <c:axId val="2079025647"/>
        <c:axId val="2079024815"/>
      </c:scatterChart>
      <c:scatterChart>
        <c:scatterStyle val="lineMarker"/>
        <c:varyColors val="0"/>
        <c:ser>
          <c:idx val="1"/>
          <c:order val="1"/>
          <c:tx>
            <c:strRef>
              <c:f>Gyroscope!$F$1</c:f>
              <c:strCache>
                <c:ptCount val="1"/>
                <c:pt idx="0">
                  <c:v>z-Axis Angular Displacement (rad)</c:v>
                </c:pt>
              </c:strCache>
            </c:strRef>
          </c:tx>
          <c:spPr>
            <a:ln w="19050" cap="rnd">
              <a:noFill/>
              <a:round/>
            </a:ln>
            <a:effectLst/>
          </c:spPr>
          <c:marker>
            <c:symbol val="circle"/>
            <c:size val="5"/>
            <c:spPr>
              <a:solidFill>
                <a:schemeClr val="accent2"/>
              </a:solidFill>
              <a:ln w="9525">
                <a:solidFill>
                  <a:schemeClr val="accent2"/>
                </a:solidFill>
              </a:ln>
              <a:effectLst/>
            </c:spPr>
          </c:marker>
          <c:xVal>
            <c:numRef>
              <c:f>Gyroscope!$A$2:$A$1501</c:f>
              <c:numCache>
                <c:formatCode>General</c:formatCode>
                <c:ptCount val="1500"/>
                <c:pt idx="0">
                  <c:v>1.0001583345001563E-2</c:v>
                </c:pt>
                <c:pt idx="1">
                  <c:v>2.0000583346700296E-2</c:v>
                </c:pt>
                <c:pt idx="2">
                  <c:v>2.9999583348399028E-2</c:v>
                </c:pt>
                <c:pt idx="3">
                  <c:v>3.9998583350097761E-2</c:v>
                </c:pt>
                <c:pt idx="4">
                  <c:v>4.9998583359410986E-2</c:v>
                </c:pt>
                <c:pt idx="5">
                  <c:v>5.9997583332005888E-2</c:v>
                </c:pt>
                <c:pt idx="6">
                  <c:v>6.9996583333704621E-2</c:v>
                </c:pt>
                <c:pt idx="7">
                  <c:v>7.9996583343017846E-2</c:v>
                </c:pt>
                <c:pt idx="8">
                  <c:v>8.9995583344716579E-2</c:v>
                </c:pt>
                <c:pt idx="9">
                  <c:v>9.9994583346415311E-2</c:v>
                </c:pt>
                <c:pt idx="10">
                  <c:v>0.10999358334811404</c:v>
                </c:pt>
                <c:pt idx="11">
                  <c:v>0.11999287499929778</c:v>
                </c:pt>
                <c:pt idx="12">
                  <c:v>0.12999187500099652</c:v>
                </c:pt>
                <c:pt idx="13">
                  <c:v>0.13999087500269525</c:v>
                </c:pt>
                <c:pt idx="14">
                  <c:v>0.14999087501200847</c:v>
                </c:pt>
                <c:pt idx="15">
                  <c:v>0.15998987501370721</c:v>
                </c:pt>
                <c:pt idx="16">
                  <c:v>0.16998887501540594</c:v>
                </c:pt>
                <c:pt idx="17">
                  <c:v>0.17998787501710467</c:v>
                </c:pt>
                <c:pt idx="18">
                  <c:v>0.18998787499731407</c:v>
                </c:pt>
                <c:pt idx="19">
                  <c:v>0.1999868749990128</c:v>
                </c:pt>
                <c:pt idx="20">
                  <c:v>0.20998587500071153</c:v>
                </c:pt>
                <c:pt idx="21">
                  <c:v>0.21998587501002476</c:v>
                </c:pt>
                <c:pt idx="22">
                  <c:v>0.22998487501172349</c:v>
                </c:pt>
                <c:pt idx="23">
                  <c:v>0.23998387501342222</c:v>
                </c:pt>
                <c:pt idx="24">
                  <c:v>0.24998287501512095</c:v>
                </c:pt>
                <c:pt idx="25">
                  <c:v>0.25998287502443418</c:v>
                </c:pt>
                <c:pt idx="26">
                  <c:v>0.26998187499702908</c:v>
                </c:pt>
                <c:pt idx="27">
                  <c:v>0.27998087499872781</c:v>
                </c:pt>
                <c:pt idx="28">
                  <c:v>0.28998087500804104</c:v>
                </c:pt>
                <c:pt idx="29">
                  <c:v>0.29997987500973977</c:v>
                </c:pt>
                <c:pt idx="30">
                  <c:v>0.3099788750114385</c:v>
                </c:pt>
                <c:pt idx="31">
                  <c:v>0.31997787501313724</c:v>
                </c:pt>
                <c:pt idx="32">
                  <c:v>0.32997787502245046</c:v>
                </c:pt>
                <c:pt idx="33">
                  <c:v>0.33997687502414919</c:v>
                </c:pt>
                <c:pt idx="34">
                  <c:v>0.34997587502584793</c:v>
                </c:pt>
                <c:pt idx="35">
                  <c:v>0.35997587500605732</c:v>
                </c:pt>
                <c:pt idx="36">
                  <c:v>0.36997487500775605</c:v>
                </c:pt>
                <c:pt idx="37">
                  <c:v>0.37997387500945479</c:v>
                </c:pt>
                <c:pt idx="38">
                  <c:v>0.38997287501115352</c:v>
                </c:pt>
                <c:pt idx="39">
                  <c:v>0.39997287502046674</c:v>
                </c:pt>
                <c:pt idx="40">
                  <c:v>0.40997187502216548</c:v>
                </c:pt>
                <c:pt idx="41">
                  <c:v>0.41997087502386421</c:v>
                </c:pt>
                <c:pt idx="42">
                  <c:v>0.4299708750040736</c:v>
                </c:pt>
                <c:pt idx="43">
                  <c:v>0.43996987500577234</c:v>
                </c:pt>
                <c:pt idx="44">
                  <c:v>0.44996887500747107</c:v>
                </c:pt>
                <c:pt idx="45">
                  <c:v>0.4599678750091698</c:v>
                </c:pt>
                <c:pt idx="46">
                  <c:v>0.46996787501848303</c:v>
                </c:pt>
                <c:pt idx="47">
                  <c:v>0.47996687502018176</c:v>
                </c:pt>
                <c:pt idx="48">
                  <c:v>0.48996587502188049</c:v>
                </c:pt>
                <c:pt idx="49">
                  <c:v>0.49996587500208989</c:v>
                </c:pt>
                <c:pt idx="50">
                  <c:v>0.50996487500378862</c:v>
                </c:pt>
                <c:pt idx="51">
                  <c:v>0.51996387500548735</c:v>
                </c:pt>
                <c:pt idx="52">
                  <c:v>0.52996287500718608</c:v>
                </c:pt>
                <c:pt idx="53">
                  <c:v>0.53996287501649931</c:v>
                </c:pt>
                <c:pt idx="54">
                  <c:v>0.54996187501819804</c:v>
                </c:pt>
                <c:pt idx="55">
                  <c:v>0.55996087501989678</c:v>
                </c:pt>
                <c:pt idx="56">
                  <c:v>0.56996087500010617</c:v>
                </c:pt>
                <c:pt idx="57">
                  <c:v>0.5799598750018049</c:v>
                </c:pt>
                <c:pt idx="58">
                  <c:v>0.58995887500350364</c:v>
                </c:pt>
                <c:pt idx="59">
                  <c:v>0.59995787500520237</c:v>
                </c:pt>
                <c:pt idx="60">
                  <c:v>0.60995787501451559</c:v>
                </c:pt>
                <c:pt idx="61">
                  <c:v>0.61995687501621433</c:v>
                </c:pt>
                <c:pt idx="62">
                  <c:v>0.62995587501791306</c:v>
                </c:pt>
                <c:pt idx="63">
                  <c:v>0.63995587499812245</c:v>
                </c:pt>
                <c:pt idx="64">
                  <c:v>0.64995487499982119</c:v>
                </c:pt>
                <c:pt idx="65">
                  <c:v>0.65995387500151992</c:v>
                </c:pt>
                <c:pt idx="66">
                  <c:v>0.66995287500321865</c:v>
                </c:pt>
                <c:pt idx="67">
                  <c:v>0.67995287501253188</c:v>
                </c:pt>
                <c:pt idx="68">
                  <c:v>0.68995187501423061</c:v>
                </c:pt>
                <c:pt idx="69">
                  <c:v>0.69995087501592934</c:v>
                </c:pt>
                <c:pt idx="70">
                  <c:v>0.70995087502524257</c:v>
                </c:pt>
                <c:pt idx="71">
                  <c:v>0.71994987499783747</c:v>
                </c:pt>
                <c:pt idx="72">
                  <c:v>0.7299488749995362</c:v>
                </c:pt>
                <c:pt idx="73">
                  <c:v>0.73994787500123493</c:v>
                </c:pt>
                <c:pt idx="74">
                  <c:v>0.74994787501054816</c:v>
                </c:pt>
                <c:pt idx="75">
                  <c:v>0.75994687501224689</c:v>
                </c:pt>
                <c:pt idx="76">
                  <c:v>0.76994587501394562</c:v>
                </c:pt>
                <c:pt idx="77">
                  <c:v>0.77994587502325885</c:v>
                </c:pt>
                <c:pt idx="78">
                  <c:v>0.78994487502495758</c:v>
                </c:pt>
                <c:pt idx="79">
                  <c:v>0.79994387499755248</c:v>
                </c:pt>
                <c:pt idx="80">
                  <c:v>0.80994287499925122</c:v>
                </c:pt>
                <c:pt idx="81">
                  <c:v>0.81994287500856444</c:v>
                </c:pt>
                <c:pt idx="82">
                  <c:v>0.82994187501026317</c:v>
                </c:pt>
                <c:pt idx="83">
                  <c:v>0.83994087501196191</c:v>
                </c:pt>
                <c:pt idx="84">
                  <c:v>0.84994087502127513</c:v>
                </c:pt>
                <c:pt idx="85">
                  <c:v>0.85993987502297387</c:v>
                </c:pt>
                <c:pt idx="86">
                  <c:v>0.8699388750246726</c:v>
                </c:pt>
                <c:pt idx="87">
                  <c:v>0.8799378749972675</c:v>
                </c:pt>
                <c:pt idx="88">
                  <c:v>0.88993787500658073</c:v>
                </c:pt>
                <c:pt idx="89">
                  <c:v>0.89993687500827946</c:v>
                </c:pt>
                <c:pt idx="90">
                  <c:v>0.90993587500997819</c:v>
                </c:pt>
                <c:pt idx="91">
                  <c:v>0.91993587501929142</c:v>
                </c:pt>
                <c:pt idx="92">
                  <c:v>0.92993487502099015</c:v>
                </c:pt>
                <c:pt idx="93">
                  <c:v>0.93993387502268888</c:v>
                </c:pt>
                <c:pt idx="94">
                  <c:v>0.94993287502438761</c:v>
                </c:pt>
                <c:pt idx="95">
                  <c:v>0.95993287500459701</c:v>
                </c:pt>
                <c:pt idx="96">
                  <c:v>0.96993187500629574</c:v>
                </c:pt>
                <c:pt idx="97">
                  <c:v>0.97993087500799447</c:v>
                </c:pt>
                <c:pt idx="98">
                  <c:v>0.9899308750173077</c:v>
                </c:pt>
                <c:pt idx="99">
                  <c:v>0.99992987501900643</c:v>
                </c:pt>
                <c:pt idx="100">
                  <c:v>1.0099288750207052</c:v>
                </c:pt>
                <c:pt idx="101">
                  <c:v>1.0199278750224039</c:v>
                </c:pt>
                <c:pt idx="102">
                  <c:v>1.0299278750026133</c:v>
                </c:pt>
                <c:pt idx="103">
                  <c:v>1.039926875004312</c:v>
                </c:pt>
                <c:pt idx="104">
                  <c:v>1.0499258750060108</c:v>
                </c:pt>
                <c:pt idx="105">
                  <c:v>1.059925875015324</c:v>
                </c:pt>
                <c:pt idx="106">
                  <c:v>1.0699248750170227</c:v>
                </c:pt>
                <c:pt idx="107">
                  <c:v>1.0799238750187214</c:v>
                </c:pt>
                <c:pt idx="108">
                  <c:v>1.0899238749989308</c:v>
                </c:pt>
                <c:pt idx="109">
                  <c:v>1.0999228750006296</c:v>
                </c:pt>
                <c:pt idx="110">
                  <c:v>1.1099218750023283</c:v>
                </c:pt>
                <c:pt idx="111">
                  <c:v>1.1199217083340045</c:v>
                </c:pt>
                <c:pt idx="112">
                  <c:v>1.1299217083433177</c:v>
                </c:pt>
                <c:pt idx="113">
                  <c:v>1.1399207083450165</c:v>
                </c:pt>
                <c:pt idx="114">
                  <c:v>1.1499197083467152</c:v>
                </c:pt>
                <c:pt idx="115">
                  <c:v>1.1599197083560284</c:v>
                </c:pt>
                <c:pt idx="116">
                  <c:v>1.1699187083577272</c:v>
                </c:pt>
                <c:pt idx="117">
                  <c:v>1.1799177083594259</c:v>
                </c:pt>
                <c:pt idx="118">
                  <c:v>1.1899167083320208</c:v>
                </c:pt>
                <c:pt idx="119">
                  <c:v>1.199916708341334</c:v>
                </c:pt>
                <c:pt idx="120">
                  <c:v>1.2099157083430327</c:v>
                </c:pt>
                <c:pt idx="121">
                  <c:v>1.2199147083447315</c:v>
                </c:pt>
                <c:pt idx="122">
                  <c:v>1.2299147083540447</c:v>
                </c:pt>
                <c:pt idx="123">
                  <c:v>1.2399137083557434</c:v>
                </c:pt>
                <c:pt idx="124">
                  <c:v>1.2499127083574422</c:v>
                </c:pt>
                <c:pt idx="125">
                  <c:v>1.2599117083591409</c:v>
                </c:pt>
                <c:pt idx="126">
                  <c:v>1.2699117083393503</c:v>
                </c:pt>
                <c:pt idx="127">
                  <c:v>1.279910708341049</c:v>
                </c:pt>
                <c:pt idx="128">
                  <c:v>1.2899097083427478</c:v>
                </c:pt>
                <c:pt idx="129">
                  <c:v>1.299909708352061</c:v>
                </c:pt>
                <c:pt idx="130">
                  <c:v>1.3099087083537597</c:v>
                </c:pt>
                <c:pt idx="131">
                  <c:v>1.3199077083554585</c:v>
                </c:pt>
                <c:pt idx="132">
                  <c:v>1.3299067083571572</c:v>
                </c:pt>
                <c:pt idx="133">
                  <c:v>1.3399067083373666</c:v>
                </c:pt>
                <c:pt idx="134">
                  <c:v>1.3499057083390653</c:v>
                </c:pt>
                <c:pt idx="135">
                  <c:v>1.359904708340764</c:v>
                </c:pt>
                <c:pt idx="136">
                  <c:v>1.3699047083500773</c:v>
                </c:pt>
                <c:pt idx="137">
                  <c:v>1.379903708351776</c:v>
                </c:pt>
                <c:pt idx="138">
                  <c:v>1.3899027083534747</c:v>
                </c:pt>
                <c:pt idx="139">
                  <c:v>1.3999027083336841</c:v>
                </c:pt>
                <c:pt idx="140">
                  <c:v>1.4099017083353829</c:v>
                </c:pt>
                <c:pt idx="141">
                  <c:v>1.4199007083370816</c:v>
                </c:pt>
                <c:pt idx="142">
                  <c:v>1.4298997083387803</c:v>
                </c:pt>
                <c:pt idx="143">
                  <c:v>1.4398997083480936</c:v>
                </c:pt>
                <c:pt idx="144">
                  <c:v>1.4498987083497923</c:v>
                </c:pt>
                <c:pt idx="145">
                  <c:v>1.459897708351491</c:v>
                </c:pt>
                <c:pt idx="146">
                  <c:v>1.4698977083317004</c:v>
                </c:pt>
                <c:pt idx="147">
                  <c:v>1.4798967083333991</c:v>
                </c:pt>
                <c:pt idx="148">
                  <c:v>1.4898957083350979</c:v>
                </c:pt>
                <c:pt idx="149">
                  <c:v>1.4998947083367966</c:v>
                </c:pt>
                <c:pt idx="150">
                  <c:v>1.5098947083461098</c:v>
                </c:pt>
                <c:pt idx="151">
                  <c:v>1.5198937083478086</c:v>
                </c:pt>
                <c:pt idx="152">
                  <c:v>1.5298927083495073</c:v>
                </c:pt>
                <c:pt idx="153">
                  <c:v>1.5398927083588205</c:v>
                </c:pt>
                <c:pt idx="154">
                  <c:v>1.5498917083314154</c:v>
                </c:pt>
                <c:pt idx="155">
                  <c:v>1.5598907083331142</c:v>
                </c:pt>
                <c:pt idx="156">
                  <c:v>1.5698897083348129</c:v>
                </c:pt>
                <c:pt idx="157">
                  <c:v>1.5798897083441261</c:v>
                </c:pt>
                <c:pt idx="158">
                  <c:v>1.5898887083458249</c:v>
                </c:pt>
                <c:pt idx="159">
                  <c:v>1.5998877083475236</c:v>
                </c:pt>
                <c:pt idx="160">
                  <c:v>1.6098877083568368</c:v>
                </c:pt>
                <c:pt idx="161">
                  <c:v>1.6198867083585355</c:v>
                </c:pt>
                <c:pt idx="162">
                  <c:v>1.6298857083311304</c:v>
                </c:pt>
                <c:pt idx="163">
                  <c:v>1.6398857083404437</c:v>
                </c:pt>
                <c:pt idx="164">
                  <c:v>1.6498847083421424</c:v>
                </c:pt>
                <c:pt idx="165">
                  <c:v>1.6598837083438411</c:v>
                </c:pt>
                <c:pt idx="166">
                  <c:v>1.6698827083455399</c:v>
                </c:pt>
                <c:pt idx="167">
                  <c:v>1.6798827083548531</c:v>
                </c:pt>
                <c:pt idx="168">
                  <c:v>1.6898817083565518</c:v>
                </c:pt>
                <c:pt idx="169">
                  <c:v>1.6998807083582506</c:v>
                </c:pt>
                <c:pt idx="170">
                  <c:v>1.70988070833846</c:v>
                </c:pt>
                <c:pt idx="171">
                  <c:v>1.7198797083401587</c:v>
                </c:pt>
                <c:pt idx="172">
                  <c:v>1.7298787083418574</c:v>
                </c:pt>
                <c:pt idx="173">
                  <c:v>1.7398777083435562</c:v>
                </c:pt>
                <c:pt idx="174">
                  <c:v>1.7498777083528694</c:v>
                </c:pt>
                <c:pt idx="175">
                  <c:v>1.7598767083545681</c:v>
                </c:pt>
                <c:pt idx="176">
                  <c:v>1.7698757083562668</c:v>
                </c:pt>
                <c:pt idx="177">
                  <c:v>1.7798757083364762</c:v>
                </c:pt>
                <c:pt idx="178">
                  <c:v>1.789874708338175</c:v>
                </c:pt>
                <c:pt idx="179">
                  <c:v>1.7998737083398737</c:v>
                </c:pt>
                <c:pt idx="180">
                  <c:v>1.8098727083415724</c:v>
                </c:pt>
                <c:pt idx="181">
                  <c:v>1.8198727083508857</c:v>
                </c:pt>
                <c:pt idx="182">
                  <c:v>1.8298717083525844</c:v>
                </c:pt>
                <c:pt idx="183">
                  <c:v>1.8398707083542831</c:v>
                </c:pt>
                <c:pt idx="184">
                  <c:v>1.8498707083344925</c:v>
                </c:pt>
                <c:pt idx="185">
                  <c:v>1.8598697083361913</c:v>
                </c:pt>
                <c:pt idx="186">
                  <c:v>1.86986870833789</c:v>
                </c:pt>
                <c:pt idx="187">
                  <c:v>1.8798687083472032</c:v>
                </c:pt>
                <c:pt idx="188">
                  <c:v>1.8898677083489019</c:v>
                </c:pt>
                <c:pt idx="189">
                  <c:v>1.8998667083506007</c:v>
                </c:pt>
                <c:pt idx="190">
                  <c:v>1.9098657083522994</c:v>
                </c:pt>
                <c:pt idx="191">
                  <c:v>1.9198657083325088</c:v>
                </c:pt>
                <c:pt idx="192">
                  <c:v>1.9298647083342075</c:v>
                </c:pt>
                <c:pt idx="193">
                  <c:v>1.9398637083359063</c:v>
                </c:pt>
                <c:pt idx="194">
                  <c:v>1.9498637083452195</c:v>
                </c:pt>
                <c:pt idx="195">
                  <c:v>1.9598627083469182</c:v>
                </c:pt>
                <c:pt idx="196">
                  <c:v>1.969861708348617</c:v>
                </c:pt>
                <c:pt idx="197">
                  <c:v>1.9798607083503157</c:v>
                </c:pt>
                <c:pt idx="198">
                  <c:v>1.9898607083305251</c:v>
                </c:pt>
                <c:pt idx="199">
                  <c:v>1.9998597083322238</c:v>
                </c:pt>
                <c:pt idx="200">
                  <c:v>2.0098587083339226</c:v>
                </c:pt>
                <c:pt idx="201">
                  <c:v>2.0198587083432358</c:v>
                </c:pt>
                <c:pt idx="202">
                  <c:v>2.0298577083449345</c:v>
                </c:pt>
                <c:pt idx="203">
                  <c:v>2.0398567083466332</c:v>
                </c:pt>
                <c:pt idx="204">
                  <c:v>2.0498567083559465</c:v>
                </c:pt>
                <c:pt idx="205">
                  <c:v>2.0598557083576452</c:v>
                </c:pt>
                <c:pt idx="206">
                  <c:v>2.0698547083593439</c:v>
                </c:pt>
                <c:pt idx="207">
                  <c:v>2.0798537083319388</c:v>
                </c:pt>
                <c:pt idx="208">
                  <c:v>2.0898537083412521</c:v>
                </c:pt>
                <c:pt idx="209">
                  <c:v>2.0998527083429508</c:v>
                </c:pt>
                <c:pt idx="210">
                  <c:v>2.1098517083446495</c:v>
                </c:pt>
                <c:pt idx="211">
                  <c:v>2.1198515833530109</c:v>
                </c:pt>
                <c:pt idx="212">
                  <c:v>2.1298505833547097</c:v>
                </c:pt>
                <c:pt idx="213">
                  <c:v>2.1398495833564084</c:v>
                </c:pt>
                <c:pt idx="214">
                  <c:v>2.1498495833366178</c:v>
                </c:pt>
                <c:pt idx="215">
                  <c:v>2.1598485833383165</c:v>
                </c:pt>
                <c:pt idx="216">
                  <c:v>2.1698475833400153</c:v>
                </c:pt>
                <c:pt idx="217">
                  <c:v>2.179846583341714</c:v>
                </c:pt>
                <c:pt idx="218">
                  <c:v>2.1898465833510272</c:v>
                </c:pt>
                <c:pt idx="219">
                  <c:v>2.199845583352726</c:v>
                </c:pt>
                <c:pt idx="220">
                  <c:v>2.2098445833544247</c:v>
                </c:pt>
                <c:pt idx="221">
                  <c:v>2.2198445833346341</c:v>
                </c:pt>
                <c:pt idx="222">
                  <c:v>2.2298435833363328</c:v>
                </c:pt>
                <c:pt idx="223">
                  <c:v>2.2398425833380315</c:v>
                </c:pt>
                <c:pt idx="224">
                  <c:v>2.2498425833473448</c:v>
                </c:pt>
                <c:pt idx="225">
                  <c:v>2.2598415833490435</c:v>
                </c:pt>
                <c:pt idx="226">
                  <c:v>2.2698405833507422</c:v>
                </c:pt>
                <c:pt idx="227">
                  <c:v>2.279839583352441</c:v>
                </c:pt>
                <c:pt idx="228">
                  <c:v>2.2898395833326504</c:v>
                </c:pt>
                <c:pt idx="229">
                  <c:v>2.2998385833343491</c:v>
                </c:pt>
                <c:pt idx="230">
                  <c:v>2.3098375833360478</c:v>
                </c:pt>
                <c:pt idx="231">
                  <c:v>2.3198375833453611</c:v>
                </c:pt>
                <c:pt idx="232">
                  <c:v>2.3298365833470598</c:v>
                </c:pt>
                <c:pt idx="233">
                  <c:v>2.3398355833487585</c:v>
                </c:pt>
                <c:pt idx="234">
                  <c:v>2.3498345833504573</c:v>
                </c:pt>
                <c:pt idx="235">
                  <c:v>2.3598345833306666</c:v>
                </c:pt>
                <c:pt idx="236">
                  <c:v>2.3698335833323654</c:v>
                </c:pt>
                <c:pt idx="237">
                  <c:v>2.3798325833340641</c:v>
                </c:pt>
                <c:pt idx="238">
                  <c:v>2.3898325833433773</c:v>
                </c:pt>
                <c:pt idx="239">
                  <c:v>2.3998315833450761</c:v>
                </c:pt>
                <c:pt idx="240">
                  <c:v>2.4098305833467748</c:v>
                </c:pt>
                <c:pt idx="241">
                  <c:v>2.419830583356088</c:v>
                </c:pt>
                <c:pt idx="242">
                  <c:v>2.4298295833577868</c:v>
                </c:pt>
                <c:pt idx="243">
                  <c:v>2.4398285833303817</c:v>
                </c:pt>
                <c:pt idx="244">
                  <c:v>2.4498275833320804</c:v>
                </c:pt>
                <c:pt idx="245">
                  <c:v>2.4598275833413936</c:v>
                </c:pt>
                <c:pt idx="246">
                  <c:v>2.4698265833430924</c:v>
                </c:pt>
                <c:pt idx="247">
                  <c:v>2.4798255833447911</c:v>
                </c:pt>
                <c:pt idx="248">
                  <c:v>2.4898255833541043</c:v>
                </c:pt>
                <c:pt idx="249">
                  <c:v>2.499824583355803</c:v>
                </c:pt>
                <c:pt idx="250">
                  <c:v>2.5098235833575018</c:v>
                </c:pt>
                <c:pt idx="251">
                  <c:v>2.5198235833377112</c:v>
                </c:pt>
                <c:pt idx="252">
                  <c:v>2.5298225833394099</c:v>
                </c:pt>
                <c:pt idx="253">
                  <c:v>2.5398215833411086</c:v>
                </c:pt>
                <c:pt idx="254">
                  <c:v>2.5498205833428074</c:v>
                </c:pt>
                <c:pt idx="255">
                  <c:v>2.5598205833521206</c:v>
                </c:pt>
                <c:pt idx="256">
                  <c:v>2.5698195833538193</c:v>
                </c:pt>
                <c:pt idx="257">
                  <c:v>2.5798185833555181</c:v>
                </c:pt>
                <c:pt idx="258">
                  <c:v>2.5898185833357275</c:v>
                </c:pt>
                <c:pt idx="259">
                  <c:v>2.5998175833374262</c:v>
                </c:pt>
                <c:pt idx="260">
                  <c:v>2.6098165833391249</c:v>
                </c:pt>
                <c:pt idx="261">
                  <c:v>2.6198165833484381</c:v>
                </c:pt>
                <c:pt idx="262">
                  <c:v>2.6298155833501369</c:v>
                </c:pt>
                <c:pt idx="263">
                  <c:v>2.6398145833518356</c:v>
                </c:pt>
                <c:pt idx="264">
                  <c:v>2.6498135833535343</c:v>
                </c:pt>
                <c:pt idx="265">
                  <c:v>2.6598135833337437</c:v>
                </c:pt>
                <c:pt idx="266">
                  <c:v>2.6698125833354425</c:v>
                </c:pt>
                <c:pt idx="267">
                  <c:v>2.6798115833371412</c:v>
                </c:pt>
                <c:pt idx="268">
                  <c:v>2.6898115833464544</c:v>
                </c:pt>
                <c:pt idx="269">
                  <c:v>2.6998105833481532</c:v>
                </c:pt>
                <c:pt idx="270">
                  <c:v>2.7098095833498519</c:v>
                </c:pt>
                <c:pt idx="271">
                  <c:v>2.7198095833591651</c:v>
                </c:pt>
                <c:pt idx="272">
                  <c:v>2.72980858333176</c:v>
                </c:pt>
                <c:pt idx="273">
                  <c:v>2.7398075833334588</c:v>
                </c:pt>
                <c:pt idx="274">
                  <c:v>2.7498065833351575</c:v>
                </c:pt>
                <c:pt idx="275">
                  <c:v>2.7598065833444707</c:v>
                </c:pt>
                <c:pt idx="276">
                  <c:v>2.7698055833461694</c:v>
                </c:pt>
                <c:pt idx="277">
                  <c:v>2.7798045833478682</c:v>
                </c:pt>
                <c:pt idx="278">
                  <c:v>2.7898045833571814</c:v>
                </c:pt>
                <c:pt idx="279">
                  <c:v>2.7998035833588801</c:v>
                </c:pt>
                <c:pt idx="280">
                  <c:v>2.809802583331475</c:v>
                </c:pt>
                <c:pt idx="281">
                  <c:v>2.8198015833331738</c:v>
                </c:pt>
                <c:pt idx="282">
                  <c:v>2.829801583342487</c:v>
                </c:pt>
                <c:pt idx="283">
                  <c:v>2.8398005833441857</c:v>
                </c:pt>
                <c:pt idx="284">
                  <c:v>2.8497995833458845</c:v>
                </c:pt>
                <c:pt idx="285">
                  <c:v>2.8597995833551977</c:v>
                </c:pt>
                <c:pt idx="286">
                  <c:v>2.8697985833568964</c:v>
                </c:pt>
                <c:pt idx="287">
                  <c:v>2.8797975833585951</c:v>
                </c:pt>
                <c:pt idx="288">
                  <c:v>2.8897975833388045</c:v>
                </c:pt>
                <c:pt idx="289">
                  <c:v>2.8997965833405033</c:v>
                </c:pt>
                <c:pt idx="290">
                  <c:v>2.909795583342202</c:v>
                </c:pt>
                <c:pt idx="291">
                  <c:v>2.9197945833439007</c:v>
                </c:pt>
                <c:pt idx="292">
                  <c:v>2.929794583353214</c:v>
                </c:pt>
                <c:pt idx="293">
                  <c:v>2.9397935833549127</c:v>
                </c:pt>
                <c:pt idx="294">
                  <c:v>2.9497925833566114</c:v>
                </c:pt>
                <c:pt idx="295">
                  <c:v>2.9597925833368208</c:v>
                </c:pt>
                <c:pt idx="296">
                  <c:v>2.9697915833385196</c:v>
                </c:pt>
                <c:pt idx="297">
                  <c:v>2.9797905833402183</c:v>
                </c:pt>
                <c:pt idx="298">
                  <c:v>2.9897905833495315</c:v>
                </c:pt>
                <c:pt idx="299">
                  <c:v>2.9997895833512302</c:v>
                </c:pt>
                <c:pt idx="300">
                  <c:v>3.009788583352929</c:v>
                </c:pt>
                <c:pt idx="301">
                  <c:v>3.0197885833331384</c:v>
                </c:pt>
                <c:pt idx="302">
                  <c:v>3.0297875833348371</c:v>
                </c:pt>
                <c:pt idx="303">
                  <c:v>3.0397865833365358</c:v>
                </c:pt>
                <c:pt idx="304">
                  <c:v>3.0497855833382346</c:v>
                </c:pt>
                <c:pt idx="305">
                  <c:v>3.0597855833475478</c:v>
                </c:pt>
                <c:pt idx="306">
                  <c:v>3.0697845833492465</c:v>
                </c:pt>
                <c:pt idx="307">
                  <c:v>3.0797835833509453</c:v>
                </c:pt>
                <c:pt idx="308">
                  <c:v>3.0897835833311547</c:v>
                </c:pt>
                <c:pt idx="309">
                  <c:v>3.0997825833328534</c:v>
                </c:pt>
                <c:pt idx="310">
                  <c:v>3.1097815833345521</c:v>
                </c:pt>
                <c:pt idx="311">
                  <c:v>3.1197800833324436</c:v>
                </c:pt>
                <c:pt idx="312">
                  <c:v>3.1297800833417568</c:v>
                </c:pt>
                <c:pt idx="313">
                  <c:v>3.1397790833434556</c:v>
                </c:pt>
                <c:pt idx="314">
                  <c:v>3.1497780833451543</c:v>
                </c:pt>
                <c:pt idx="315">
                  <c:v>3.1597780833544675</c:v>
                </c:pt>
                <c:pt idx="316">
                  <c:v>3.1697770833561663</c:v>
                </c:pt>
                <c:pt idx="317">
                  <c:v>3.179776083357865</c:v>
                </c:pt>
                <c:pt idx="318">
                  <c:v>3.1897760833380744</c:v>
                </c:pt>
                <c:pt idx="319">
                  <c:v>3.1997750833397731</c:v>
                </c:pt>
                <c:pt idx="320">
                  <c:v>3.2097740833414719</c:v>
                </c:pt>
                <c:pt idx="321">
                  <c:v>3.2197740833507851</c:v>
                </c:pt>
                <c:pt idx="322">
                  <c:v>3.2297730833524838</c:v>
                </c:pt>
                <c:pt idx="323">
                  <c:v>3.2397720833541825</c:v>
                </c:pt>
                <c:pt idx="324">
                  <c:v>3.2497710833558813</c:v>
                </c:pt>
                <c:pt idx="325">
                  <c:v>3.2597710833360907</c:v>
                </c:pt>
                <c:pt idx="326">
                  <c:v>3.2697700833377894</c:v>
                </c:pt>
                <c:pt idx="327">
                  <c:v>3.2797690833394881</c:v>
                </c:pt>
                <c:pt idx="328">
                  <c:v>3.2897690833488014</c:v>
                </c:pt>
                <c:pt idx="329">
                  <c:v>3.2997680833505001</c:v>
                </c:pt>
                <c:pt idx="330">
                  <c:v>3.3097670833521988</c:v>
                </c:pt>
                <c:pt idx="331">
                  <c:v>3.3197660833538976</c:v>
                </c:pt>
                <c:pt idx="332">
                  <c:v>3.329766083334107</c:v>
                </c:pt>
                <c:pt idx="333">
                  <c:v>3.3397650833358057</c:v>
                </c:pt>
                <c:pt idx="334">
                  <c:v>3.3497640833375044</c:v>
                </c:pt>
                <c:pt idx="335">
                  <c:v>3.3597640833468176</c:v>
                </c:pt>
                <c:pt idx="336">
                  <c:v>3.3697630833485164</c:v>
                </c:pt>
                <c:pt idx="337">
                  <c:v>3.3797620833502151</c:v>
                </c:pt>
                <c:pt idx="338">
                  <c:v>3.3897620833304245</c:v>
                </c:pt>
                <c:pt idx="339">
                  <c:v>3.3997610833321232</c:v>
                </c:pt>
                <c:pt idx="340">
                  <c:v>3.409760083333822</c:v>
                </c:pt>
                <c:pt idx="341">
                  <c:v>3.4197600833431352</c:v>
                </c:pt>
                <c:pt idx="342">
                  <c:v>3.4297590833448339</c:v>
                </c:pt>
                <c:pt idx="343">
                  <c:v>3.4397580833465327</c:v>
                </c:pt>
                <c:pt idx="344">
                  <c:v>3.4497570833482314</c:v>
                </c:pt>
                <c:pt idx="345">
                  <c:v>3.4597570833575446</c:v>
                </c:pt>
                <c:pt idx="346">
                  <c:v>3.4697560833592433</c:v>
                </c:pt>
                <c:pt idx="347">
                  <c:v>3.4797550833318383</c:v>
                </c:pt>
                <c:pt idx="348">
                  <c:v>3.4897550833411515</c:v>
                </c:pt>
                <c:pt idx="349">
                  <c:v>3.4997540833428502</c:v>
                </c:pt>
                <c:pt idx="350">
                  <c:v>3.5097530833445489</c:v>
                </c:pt>
                <c:pt idx="351">
                  <c:v>3.5197530833538622</c:v>
                </c:pt>
                <c:pt idx="352">
                  <c:v>3.5297520833555609</c:v>
                </c:pt>
                <c:pt idx="353">
                  <c:v>3.5397510833572596</c:v>
                </c:pt>
                <c:pt idx="354">
                  <c:v>3.5497500833589584</c:v>
                </c:pt>
                <c:pt idx="355">
                  <c:v>3.5597500833391678</c:v>
                </c:pt>
                <c:pt idx="356">
                  <c:v>3.5697490833408665</c:v>
                </c:pt>
                <c:pt idx="357">
                  <c:v>3.5797480833425652</c:v>
                </c:pt>
                <c:pt idx="358">
                  <c:v>3.5897480833518784</c:v>
                </c:pt>
                <c:pt idx="359">
                  <c:v>3.5997470833535772</c:v>
                </c:pt>
                <c:pt idx="360">
                  <c:v>3.6097460833552759</c:v>
                </c:pt>
                <c:pt idx="361">
                  <c:v>3.6197460833354853</c:v>
                </c:pt>
                <c:pt idx="362">
                  <c:v>3.629745083337184</c:v>
                </c:pt>
                <c:pt idx="363">
                  <c:v>3.6397440833388828</c:v>
                </c:pt>
                <c:pt idx="364">
                  <c:v>3.6497430833405815</c:v>
                </c:pt>
                <c:pt idx="365">
                  <c:v>3.6597430833498947</c:v>
                </c:pt>
                <c:pt idx="366">
                  <c:v>3.6697420833515935</c:v>
                </c:pt>
                <c:pt idx="367">
                  <c:v>3.6797410833532922</c:v>
                </c:pt>
                <c:pt idx="368">
                  <c:v>3.6897410833335016</c:v>
                </c:pt>
                <c:pt idx="369">
                  <c:v>3.6997400833352003</c:v>
                </c:pt>
                <c:pt idx="370">
                  <c:v>3.7097390833368991</c:v>
                </c:pt>
                <c:pt idx="371">
                  <c:v>3.7197390833462123</c:v>
                </c:pt>
                <c:pt idx="372">
                  <c:v>3.729738083347911</c:v>
                </c:pt>
                <c:pt idx="373">
                  <c:v>3.7397370833496097</c:v>
                </c:pt>
                <c:pt idx="374">
                  <c:v>3.749737083358923</c:v>
                </c:pt>
                <c:pt idx="375">
                  <c:v>3.7597360833315179</c:v>
                </c:pt>
                <c:pt idx="376">
                  <c:v>3.7697350833332166</c:v>
                </c:pt>
                <c:pt idx="377">
                  <c:v>3.7797340833349153</c:v>
                </c:pt>
                <c:pt idx="378">
                  <c:v>3.7897340833442286</c:v>
                </c:pt>
                <c:pt idx="379">
                  <c:v>3.7997330833459273</c:v>
                </c:pt>
                <c:pt idx="380">
                  <c:v>3.809732083347626</c:v>
                </c:pt>
                <c:pt idx="381">
                  <c:v>3.8197320833569393</c:v>
                </c:pt>
                <c:pt idx="382">
                  <c:v>3.829731083358638</c:v>
                </c:pt>
                <c:pt idx="383">
                  <c:v>3.8397300833312329</c:v>
                </c:pt>
                <c:pt idx="384">
                  <c:v>3.8497300833405461</c:v>
                </c:pt>
                <c:pt idx="385">
                  <c:v>3.8597290833422448</c:v>
                </c:pt>
                <c:pt idx="386">
                  <c:v>3.8697280833439436</c:v>
                </c:pt>
                <c:pt idx="387">
                  <c:v>3.8797270833456423</c:v>
                </c:pt>
                <c:pt idx="388">
                  <c:v>3.8897270833549555</c:v>
                </c:pt>
                <c:pt idx="389">
                  <c:v>3.8997260833566543</c:v>
                </c:pt>
                <c:pt idx="390">
                  <c:v>3.909725083358353</c:v>
                </c:pt>
                <c:pt idx="391">
                  <c:v>3.9197250833385624</c:v>
                </c:pt>
                <c:pt idx="392">
                  <c:v>3.9297240833402611</c:v>
                </c:pt>
                <c:pt idx="393">
                  <c:v>3.9397230833419599</c:v>
                </c:pt>
                <c:pt idx="394">
                  <c:v>3.9497230833512731</c:v>
                </c:pt>
                <c:pt idx="395">
                  <c:v>3.9597220833529718</c:v>
                </c:pt>
                <c:pt idx="396">
                  <c:v>3.9697210833546706</c:v>
                </c:pt>
                <c:pt idx="397">
                  <c:v>3.9797210833348799</c:v>
                </c:pt>
                <c:pt idx="398">
                  <c:v>3.9897200833365787</c:v>
                </c:pt>
                <c:pt idx="399">
                  <c:v>3.9997190833382774</c:v>
                </c:pt>
                <c:pt idx="400">
                  <c:v>4.0097180833399761</c:v>
                </c:pt>
                <c:pt idx="401">
                  <c:v>4.0197180833492894</c:v>
                </c:pt>
                <c:pt idx="402">
                  <c:v>4.0297170833509881</c:v>
                </c:pt>
                <c:pt idx="403">
                  <c:v>4.0397160833526868</c:v>
                </c:pt>
                <c:pt idx="404">
                  <c:v>4.0497160833328962</c:v>
                </c:pt>
                <c:pt idx="405">
                  <c:v>4.059715083334595</c:v>
                </c:pt>
                <c:pt idx="406">
                  <c:v>4.0697140833362937</c:v>
                </c:pt>
                <c:pt idx="407">
                  <c:v>4.0797140833456069</c:v>
                </c:pt>
                <c:pt idx="408">
                  <c:v>4.0897130833473057</c:v>
                </c:pt>
                <c:pt idx="409">
                  <c:v>4.0997120833490044</c:v>
                </c:pt>
                <c:pt idx="410">
                  <c:v>4.1097110833507031</c:v>
                </c:pt>
                <c:pt idx="411">
                  <c:v>4.119711458333768</c:v>
                </c:pt>
                <c:pt idx="412">
                  <c:v>4.1297104583354667</c:v>
                </c:pt>
                <c:pt idx="413">
                  <c:v>4.1397094583371654</c:v>
                </c:pt>
                <c:pt idx="414">
                  <c:v>4.1497094583464786</c:v>
                </c:pt>
                <c:pt idx="415">
                  <c:v>4.1597084583481774</c:v>
                </c:pt>
                <c:pt idx="416">
                  <c:v>4.1697074583498761</c:v>
                </c:pt>
                <c:pt idx="417">
                  <c:v>4.1797074583591893</c:v>
                </c:pt>
                <c:pt idx="418">
                  <c:v>4.1897064583317842</c:v>
                </c:pt>
                <c:pt idx="419">
                  <c:v>4.199705458333483</c:v>
                </c:pt>
                <c:pt idx="420">
                  <c:v>4.2097054583427962</c:v>
                </c:pt>
                <c:pt idx="421">
                  <c:v>4.2197044583444949</c:v>
                </c:pt>
                <c:pt idx="422">
                  <c:v>4.2297034583461937</c:v>
                </c:pt>
                <c:pt idx="423">
                  <c:v>4.2397024583478924</c:v>
                </c:pt>
                <c:pt idx="424">
                  <c:v>4.2497024583572056</c:v>
                </c:pt>
                <c:pt idx="425">
                  <c:v>4.2597014583589043</c:v>
                </c:pt>
                <c:pt idx="426">
                  <c:v>4.2697004583314992</c:v>
                </c:pt>
                <c:pt idx="427">
                  <c:v>4.2797004583408125</c:v>
                </c:pt>
                <c:pt idx="428">
                  <c:v>4.2896994583425112</c:v>
                </c:pt>
                <c:pt idx="429">
                  <c:v>4.2996984583442099</c:v>
                </c:pt>
                <c:pt idx="430">
                  <c:v>4.3096984583535232</c:v>
                </c:pt>
                <c:pt idx="431">
                  <c:v>4.3196974583552219</c:v>
                </c:pt>
                <c:pt idx="432">
                  <c:v>4.3296964583569206</c:v>
                </c:pt>
                <c:pt idx="433">
                  <c:v>4.3396954583586194</c:v>
                </c:pt>
                <c:pt idx="434">
                  <c:v>4.3496954583388288</c:v>
                </c:pt>
                <c:pt idx="435">
                  <c:v>4.3596944583405275</c:v>
                </c:pt>
                <c:pt idx="436">
                  <c:v>4.3696934583422262</c:v>
                </c:pt>
                <c:pt idx="437">
                  <c:v>4.3796934583515394</c:v>
                </c:pt>
                <c:pt idx="438">
                  <c:v>4.3896924583532382</c:v>
                </c:pt>
                <c:pt idx="439">
                  <c:v>4.3996914583549369</c:v>
                </c:pt>
                <c:pt idx="440">
                  <c:v>4.4096914583351463</c:v>
                </c:pt>
                <c:pt idx="441">
                  <c:v>4.419690458336845</c:v>
                </c:pt>
                <c:pt idx="442">
                  <c:v>4.4296894583385438</c:v>
                </c:pt>
                <c:pt idx="443">
                  <c:v>4.439689458347857</c:v>
                </c:pt>
                <c:pt idx="444">
                  <c:v>4.4496884583495557</c:v>
                </c:pt>
                <c:pt idx="445">
                  <c:v>4.4596874583512545</c:v>
                </c:pt>
                <c:pt idx="446">
                  <c:v>4.4696864583529532</c:v>
                </c:pt>
                <c:pt idx="447">
                  <c:v>4.4796864583331626</c:v>
                </c:pt>
                <c:pt idx="448">
                  <c:v>4.4896854583348613</c:v>
                </c:pt>
                <c:pt idx="449">
                  <c:v>4.4996844583365601</c:v>
                </c:pt>
                <c:pt idx="450">
                  <c:v>4.5096844583458733</c:v>
                </c:pt>
                <c:pt idx="451">
                  <c:v>4.519683458347572</c:v>
                </c:pt>
                <c:pt idx="452">
                  <c:v>4.5296824583492707</c:v>
                </c:pt>
                <c:pt idx="453">
                  <c:v>4.539682458358584</c:v>
                </c:pt>
                <c:pt idx="454">
                  <c:v>4.5496814583311789</c:v>
                </c:pt>
                <c:pt idx="455">
                  <c:v>4.5596804583328776</c:v>
                </c:pt>
                <c:pt idx="456">
                  <c:v>4.5696794583345763</c:v>
                </c:pt>
                <c:pt idx="457">
                  <c:v>4.5796794583438896</c:v>
                </c:pt>
                <c:pt idx="458">
                  <c:v>4.5896784583455883</c:v>
                </c:pt>
                <c:pt idx="459">
                  <c:v>4.599677458347287</c:v>
                </c:pt>
                <c:pt idx="460">
                  <c:v>4.6096774583566003</c:v>
                </c:pt>
                <c:pt idx="461">
                  <c:v>4.619676458358299</c:v>
                </c:pt>
                <c:pt idx="462">
                  <c:v>4.6296754583308939</c:v>
                </c:pt>
                <c:pt idx="463">
                  <c:v>4.6396754583402071</c:v>
                </c:pt>
                <c:pt idx="464">
                  <c:v>4.6496744583419058</c:v>
                </c:pt>
                <c:pt idx="465">
                  <c:v>4.6596734583436046</c:v>
                </c:pt>
                <c:pt idx="466">
                  <c:v>4.6696734583529178</c:v>
                </c:pt>
                <c:pt idx="467">
                  <c:v>4.6796724583546165</c:v>
                </c:pt>
                <c:pt idx="468">
                  <c:v>4.6896714583563153</c:v>
                </c:pt>
                <c:pt idx="469">
                  <c:v>4.699670458358014</c:v>
                </c:pt>
                <c:pt idx="470">
                  <c:v>4.7096704583382234</c:v>
                </c:pt>
                <c:pt idx="471">
                  <c:v>4.7196694583399221</c:v>
                </c:pt>
                <c:pt idx="472">
                  <c:v>4.7296684583416209</c:v>
                </c:pt>
                <c:pt idx="473">
                  <c:v>4.7396684583509341</c:v>
                </c:pt>
                <c:pt idx="474">
                  <c:v>4.7496674583526328</c:v>
                </c:pt>
                <c:pt idx="475">
                  <c:v>4.7596664583543316</c:v>
                </c:pt>
                <c:pt idx="476">
                  <c:v>4.7696664583345409</c:v>
                </c:pt>
                <c:pt idx="477">
                  <c:v>4.7796654583362397</c:v>
                </c:pt>
                <c:pt idx="478">
                  <c:v>4.7896644583379384</c:v>
                </c:pt>
                <c:pt idx="479">
                  <c:v>4.7996644583472516</c:v>
                </c:pt>
                <c:pt idx="480">
                  <c:v>4.8096634583489504</c:v>
                </c:pt>
                <c:pt idx="481">
                  <c:v>4.8196624583506491</c:v>
                </c:pt>
                <c:pt idx="482">
                  <c:v>4.8296614583523478</c:v>
                </c:pt>
                <c:pt idx="483">
                  <c:v>4.8396614583325572</c:v>
                </c:pt>
                <c:pt idx="484">
                  <c:v>4.849660458334256</c:v>
                </c:pt>
                <c:pt idx="485">
                  <c:v>4.8596594583359547</c:v>
                </c:pt>
                <c:pt idx="486">
                  <c:v>4.8696594583452679</c:v>
                </c:pt>
                <c:pt idx="487">
                  <c:v>4.8796584583469667</c:v>
                </c:pt>
                <c:pt idx="488">
                  <c:v>4.8896574583486654</c:v>
                </c:pt>
                <c:pt idx="489">
                  <c:v>4.8996574583579786</c:v>
                </c:pt>
                <c:pt idx="490">
                  <c:v>4.9096564583305735</c:v>
                </c:pt>
                <c:pt idx="491">
                  <c:v>4.9196554583322722</c:v>
                </c:pt>
                <c:pt idx="492">
                  <c:v>4.9296554583415855</c:v>
                </c:pt>
                <c:pt idx="493">
                  <c:v>4.9396544583432842</c:v>
                </c:pt>
                <c:pt idx="494">
                  <c:v>4.9496534583449829</c:v>
                </c:pt>
                <c:pt idx="495">
                  <c:v>4.9596524583466817</c:v>
                </c:pt>
                <c:pt idx="496">
                  <c:v>4.9696524583559949</c:v>
                </c:pt>
                <c:pt idx="497">
                  <c:v>4.9796514583576936</c:v>
                </c:pt>
                <c:pt idx="498">
                  <c:v>4.9896504583593924</c:v>
                </c:pt>
                <c:pt idx="499">
                  <c:v>4.9996504583396018</c:v>
                </c:pt>
                <c:pt idx="500">
                  <c:v>5.0096494583413005</c:v>
                </c:pt>
                <c:pt idx="501">
                  <c:v>5.0196484583429992</c:v>
                </c:pt>
                <c:pt idx="502">
                  <c:v>5.0296484583523124</c:v>
                </c:pt>
                <c:pt idx="503">
                  <c:v>5.0396474583540112</c:v>
                </c:pt>
                <c:pt idx="504">
                  <c:v>5.0496464583557099</c:v>
                </c:pt>
                <c:pt idx="505">
                  <c:v>5.0596464583359193</c:v>
                </c:pt>
                <c:pt idx="506">
                  <c:v>5.069645458337618</c:v>
                </c:pt>
                <c:pt idx="507">
                  <c:v>5.0796444583393168</c:v>
                </c:pt>
                <c:pt idx="508">
                  <c:v>5.0896434583410155</c:v>
                </c:pt>
                <c:pt idx="509">
                  <c:v>5.0996434583503287</c:v>
                </c:pt>
                <c:pt idx="510">
                  <c:v>5.1096424583520275</c:v>
                </c:pt>
                <c:pt idx="511">
                  <c:v>5.1196418333565816</c:v>
                </c:pt>
                <c:pt idx="512">
                  <c:v>5.129641833336791</c:v>
                </c:pt>
                <c:pt idx="513">
                  <c:v>5.1396408333384898</c:v>
                </c:pt>
                <c:pt idx="514">
                  <c:v>5.1496398333401885</c:v>
                </c:pt>
                <c:pt idx="515">
                  <c:v>5.1596398333495017</c:v>
                </c:pt>
                <c:pt idx="516">
                  <c:v>5.1696388333512004</c:v>
                </c:pt>
                <c:pt idx="517">
                  <c:v>5.1796378333528992</c:v>
                </c:pt>
                <c:pt idx="518">
                  <c:v>5.1896378333331086</c:v>
                </c:pt>
                <c:pt idx="519">
                  <c:v>5.1996368333348073</c:v>
                </c:pt>
                <c:pt idx="520">
                  <c:v>5.209635833336506</c:v>
                </c:pt>
                <c:pt idx="521">
                  <c:v>5.2196348333382048</c:v>
                </c:pt>
                <c:pt idx="522">
                  <c:v>5.229634833347518</c:v>
                </c:pt>
                <c:pt idx="523">
                  <c:v>5.2396338333492167</c:v>
                </c:pt>
                <c:pt idx="524">
                  <c:v>5.2496328333509155</c:v>
                </c:pt>
                <c:pt idx="525">
                  <c:v>5.2596328333311249</c:v>
                </c:pt>
                <c:pt idx="526">
                  <c:v>5.2696318333328236</c:v>
                </c:pt>
                <c:pt idx="527">
                  <c:v>5.2796308333345223</c:v>
                </c:pt>
                <c:pt idx="528">
                  <c:v>5.2896308333438355</c:v>
                </c:pt>
                <c:pt idx="529">
                  <c:v>5.2996298333455343</c:v>
                </c:pt>
                <c:pt idx="530">
                  <c:v>5.309628833347233</c:v>
                </c:pt>
                <c:pt idx="531">
                  <c:v>5.3196288333565462</c:v>
                </c:pt>
                <c:pt idx="532">
                  <c:v>5.329627833358245</c:v>
                </c:pt>
                <c:pt idx="533">
                  <c:v>5.3396268333308399</c:v>
                </c:pt>
                <c:pt idx="534">
                  <c:v>5.3496268333401531</c:v>
                </c:pt>
                <c:pt idx="535">
                  <c:v>5.3596258333418518</c:v>
                </c:pt>
                <c:pt idx="536">
                  <c:v>5.3696248333435506</c:v>
                </c:pt>
                <c:pt idx="537">
                  <c:v>5.3796238333452493</c:v>
                </c:pt>
                <c:pt idx="538">
                  <c:v>5.3896238333545625</c:v>
                </c:pt>
                <c:pt idx="539">
                  <c:v>5.3996228333562613</c:v>
                </c:pt>
                <c:pt idx="540">
                  <c:v>5.40962183335796</c:v>
                </c:pt>
                <c:pt idx="541">
                  <c:v>5.4196218333381694</c:v>
                </c:pt>
                <c:pt idx="542">
                  <c:v>5.4296208333398681</c:v>
                </c:pt>
                <c:pt idx="543">
                  <c:v>5.4396198333415668</c:v>
                </c:pt>
                <c:pt idx="544">
                  <c:v>5.4496198333508801</c:v>
                </c:pt>
                <c:pt idx="545">
                  <c:v>5.4596188333525788</c:v>
                </c:pt>
                <c:pt idx="546">
                  <c:v>5.4696178333542775</c:v>
                </c:pt>
                <c:pt idx="547">
                  <c:v>5.4796178333344869</c:v>
                </c:pt>
                <c:pt idx="548">
                  <c:v>5.4896168333361857</c:v>
                </c:pt>
                <c:pt idx="549">
                  <c:v>5.4996158333378844</c:v>
                </c:pt>
                <c:pt idx="550">
                  <c:v>5.5096148333395831</c:v>
                </c:pt>
                <c:pt idx="551">
                  <c:v>5.5196148333488964</c:v>
                </c:pt>
                <c:pt idx="552">
                  <c:v>5.5296138333505951</c:v>
                </c:pt>
                <c:pt idx="553">
                  <c:v>5.5396128333522938</c:v>
                </c:pt>
                <c:pt idx="554">
                  <c:v>5.5496128333325032</c:v>
                </c:pt>
                <c:pt idx="555">
                  <c:v>5.5596118333342019</c:v>
                </c:pt>
                <c:pt idx="556">
                  <c:v>5.5696108333359007</c:v>
                </c:pt>
                <c:pt idx="557">
                  <c:v>5.5796108333452139</c:v>
                </c:pt>
                <c:pt idx="558">
                  <c:v>5.5896098333469126</c:v>
                </c:pt>
                <c:pt idx="559">
                  <c:v>5.5996088333486114</c:v>
                </c:pt>
                <c:pt idx="560">
                  <c:v>5.6096088333579246</c:v>
                </c:pt>
                <c:pt idx="561">
                  <c:v>5.6196078333305195</c:v>
                </c:pt>
                <c:pt idx="562">
                  <c:v>5.6296068333322182</c:v>
                </c:pt>
                <c:pt idx="563">
                  <c:v>5.639605833333917</c:v>
                </c:pt>
                <c:pt idx="564">
                  <c:v>5.6496058333432302</c:v>
                </c:pt>
                <c:pt idx="565">
                  <c:v>5.6596048333449289</c:v>
                </c:pt>
                <c:pt idx="566">
                  <c:v>5.6696038333466277</c:v>
                </c:pt>
                <c:pt idx="567">
                  <c:v>5.6796038333559409</c:v>
                </c:pt>
                <c:pt idx="568">
                  <c:v>5.6896028333576396</c:v>
                </c:pt>
                <c:pt idx="569">
                  <c:v>5.6996018333593383</c:v>
                </c:pt>
                <c:pt idx="570">
                  <c:v>5.7096018333395477</c:v>
                </c:pt>
                <c:pt idx="571">
                  <c:v>5.7196008333412465</c:v>
                </c:pt>
                <c:pt idx="572">
                  <c:v>5.7295998333429452</c:v>
                </c:pt>
                <c:pt idx="573">
                  <c:v>5.7395998333522584</c:v>
                </c:pt>
                <c:pt idx="574">
                  <c:v>5.7495988333539572</c:v>
                </c:pt>
                <c:pt idx="575">
                  <c:v>5.7595978333556559</c:v>
                </c:pt>
                <c:pt idx="576">
                  <c:v>5.7695968333573546</c:v>
                </c:pt>
                <c:pt idx="577">
                  <c:v>5.779596833337564</c:v>
                </c:pt>
                <c:pt idx="578">
                  <c:v>5.7895958333392628</c:v>
                </c:pt>
                <c:pt idx="579">
                  <c:v>5.7995948333409615</c:v>
                </c:pt>
                <c:pt idx="580">
                  <c:v>5.8095948333502747</c:v>
                </c:pt>
                <c:pt idx="581">
                  <c:v>5.8195938333519734</c:v>
                </c:pt>
                <c:pt idx="582">
                  <c:v>5.8295928333536722</c:v>
                </c:pt>
                <c:pt idx="583">
                  <c:v>5.8395928333338816</c:v>
                </c:pt>
                <c:pt idx="584">
                  <c:v>5.8495918333355803</c:v>
                </c:pt>
                <c:pt idx="585">
                  <c:v>5.859590833337279</c:v>
                </c:pt>
                <c:pt idx="586">
                  <c:v>5.8695908333465923</c:v>
                </c:pt>
                <c:pt idx="587">
                  <c:v>5.879589833348291</c:v>
                </c:pt>
                <c:pt idx="588">
                  <c:v>5.8895888333499897</c:v>
                </c:pt>
                <c:pt idx="589">
                  <c:v>5.899588833359303</c:v>
                </c:pt>
                <c:pt idx="590">
                  <c:v>5.9095878333318979</c:v>
                </c:pt>
                <c:pt idx="591">
                  <c:v>5.9195868333335966</c:v>
                </c:pt>
                <c:pt idx="592">
                  <c:v>5.9295858333352953</c:v>
                </c:pt>
                <c:pt idx="593">
                  <c:v>5.9395858333446085</c:v>
                </c:pt>
                <c:pt idx="594">
                  <c:v>5.9495848333463073</c:v>
                </c:pt>
                <c:pt idx="595">
                  <c:v>5.959583833348006</c:v>
                </c:pt>
                <c:pt idx="596">
                  <c:v>5.9695838333573192</c:v>
                </c:pt>
                <c:pt idx="597">
                  <c:v>5.979582833359018</c:v>
                </c:pt>
                <c:pt idx="598">
                  <c:v>5.9895818333316129</c:v>
                </c:pt>
                <c:pt idx="599">
                  <c:v>5.9995818333409261</c:v>
                </c:pt>
                <c:pt idx="600">
                  <c:v>6.0095808333426248</c:v>
                </c:pt>
                <c:pt idx="601">
                  <c:v>6.0195798333443236</c:v>
                </c:pt>
                <c:pt idx="602">
                  <c:v>6.0295798333536368</c:v>
                </c:pt>
                <c:pt idx="603">
                  <c:v>6.0395788333553355</c:v>
                </c:pt>
                <c:pt idx="604">
                  <c:v>6.0495778333570343</c:v>
                </c:pt>
                <c:pt idx="605">
                  <c:v>6.0595778333372436</c:v>
                </c:pt>
                <c:pt idx="606">
                  <c:v>6.0695768333389424</c:v>
                </c:pt>
                <c:pt idx="607">
                  <c:v>6.0795758333406411</c:v>
                </c:pt>
                <c:pt idx="608">
                  <c:v>6.0895748333423398</c:v>
                </c:pt>
                <c:pt idx="609">
                  <c:v>6.0995748333516531</c:v>
                </c:pt>
                <c:pt idx="610">
                  <c:v>6.1095738333533518</c:v>
                </c:pt>
                <c:pt idx="611">
                  <c:v>6.1195728333550505</c:v>
                </c:pt>
                <c:pt idx="612">
                  <c:v>6.1295728333352599</c:v>
                </c:pt>
                <c:pt idx="613">
                  <c:v>6.1395718333369587</c:v>
                </c:pt>
                <c:pt idx="614">
                  <c:v>6.1495708333386574</c:v>
                </c:pt>
                <c:pt idx="615">
                  <c:v>6.1595708333479706</c:v>
                </c:pt>
                <c:pt idx="616">
                  <c:v>6.1695698333496694</c:v>
                </c:pt>
                <c:pt idx="617">
                  <c:v>6.1795688333513681</c:v>
                </c:pt>
                <c:pt idx="618">
                  <c:v>6.1895688333315775</c:v>
                </c:pt>
                <c:pt idx="619">
                  <c:v>6.1995678333332762</c:v>
                </c:pt>
                <c:pt idx="620">
                  <c:v>6.2095668333349749</c:v>
                </c:pt>
                <c:pt idx="621">
                  <c:v>6.2195668333442882</c:v>
                </c:pt>
                <c:pt idx="622">
                  <c:v>6.2295658333459869</c:v>
                </c:pt>
                <c:pt idx="623">
                  <c:v>6.2395648333476856</c:v>
                </c:pt>
                <c:pt idx="624">
                  <c:v>6.2495638333493844</c:v>
                </c:pt>
                <c:pt idx="625">
                  <c:v>6.2595638333586976</c:v>
                </c:pt>
                <c:pt idx="626">
                  <c:v>6.2695628333312925</c:v>
                </c:pt>
                <c:pt idx="627">
                  <c:v>6.2795618333329912</c:v>
                </c:pt>
                <c:pt idx="628">
                  <c:v>6.2895618333423045</c:v>
                </c:pt>
                <c:pt idx="629">
                  <c:v>6.2995608333440032</c:v>
                </c:pt>
                <c:pt idx="630">
                  <c:v>6.3095598333457019</c:v>
                </c:pt>
                <c:pt idx="631">
                  <c:v>6.3195598333550151</c:v>
                </c:pt>
                <c:pt idx="632">
                  <c:v>6.3295588333567139</c:v>
                </c:pt>
                <c:pt idx="633">
                  <c:v>6.3395578333584126</c:v>
                </c:pt>
                <c:pt idx="634">
                  <c:v>6.349557833338622</c:v>
                </c:pt>
                <c:pt idx="635">
                  <c:v>6.3595568333403207</c:v>
                </c:pt>
                <c:pt idx="636">
                  <c:v>6.3695558333420195</c:v>
                </c:pt>
                <c:pt idx="637">
                  <c:v>6.3795558333513327</c:v>
                </c:pt>
                <c:pt idx="638">
                  <c:v>6.3895548333530314</c:v>
                </c:pt>
                <c:pt idx="639">
                  <c:v>6.3995538333547302</c:v>
                </c:pt>
                <c:pt idx="640">
                  <c:v>6.4095528333564289</c:v>
                </c:pt>
                <c:pt idx="641">
                  <c:v>6.4195528333366383</c:v>
                </c:pt>
                <c:pt idx="642">
                  <c:v>6.429551833338337</c:v>
                </c:pt>
                <c:pt idx="643">
                  <c:v>6.4395508333400358</c:v>
                </c:pt>
                <c:pt idx="644">
                  <c:v>6.449550833349349</c:v>
                </c:pt>
                <c:pt idx="645">
                  <c:v>6.4595498333510477</c:v>
                </c:pt>
                <c:pt idx="646">
                  <c:v>6.4695488333527464</c:v>
                </c:pt>
                <c:pt idx="647">
                  <c:v>6.4795488333329558</c:v>
                </c:pt>
                <c:pt idx="648">
                  <c:v>6.4895478333346546</c:v>
                </c:pt>
                <c:pt idx="649">
                  <c:v>6.4995468333363533</c:v>
                </c:pt>
                <c:pt idx="650">
                  <c:v>6.5095468333456665</c:v>
                </c:pt>
                <c:pt idx="651">
                  <c:v>6.5195458333473653</c:v>
                </c:pt>
                <c:pt idx="652">
                  <c:v>6.529544833349064</c:v>
                </c:pt>
                <c:pt idx="653">
                  <c:v>6.5395448333583772</c:v>
                </c:pt>
                <c:pt idx="654">
                  <c:v>6.5495438333309721</c:v>
                </c:pt>
                <c:pt idx="655">
                  <c:v>6.5595428333326709</c:v>
                </c:pt>
                <c:pt idx="656">
                  <c:v>6.5695418333343696</c:v>
                </c:pt>
                <c:pt idx="657">
                  <c:v>6.5795418333436828</c:v>
                </c:pt>
                <c:pt idx="658">
                  <c:v>6.5895408333453815</c:v>
                </c:pt>
                <c:pt idx="659">
                  <c:v>6.5995398333470803</c:v>
                </c:pt>
                <c:pt idx="660">
                  <c:v>6.6095398333563935</c:v>
                </c:pt>
                <c:pt idx="661">
                  <c:v>6.6195388333580922</c:v>
                </c:pt>
                <c:pt idx="662">
                  <c:v>6.6295378333306871</c:v>
                </c:pt>
                <c:pt idx="663">
                  <c:v>6.6395378333400004</c:v>
                </c:pt>
                <c:pt idx="664">
                  <c:v>6.6495368333416991</c:v>
                </c:pt>
                <c:pt idx="665">
                  <c:v>6.6595358333433978</c:v>
                </c:pt>
                <c:pt idx="666">
                  <c:v>6.6695358333527111</c:v>
                </c:pt>
                <c:pt idx="667">
                  <c:v>6.6795348333544098</c:v>
                </c:pt>
                <c:pt idx="668">
                  <c:v>6.6895338333561085</c:v>
                </c:pt>
                <c:pt idx="669">
                  <c:v>6.6995338333363179</c:v>
                </c:pt>
                <c:pt idx="670">
                  <c:v>6.7095328333380166</c:v>
                </c:pt>
                <c:pt idx="671">
                  <c:v>6.7195318333397154</c:v>
                </c:pt>
                <c:pt idx="672">
                  <c:v>6.7295308333414141</c:v>
                </c:pt>
                <c:pt idx="673">
                  <c:v>6.7395308333507273</c:v>
                </c:pt>
                <c:pt idx="674">
                  <c:v>6.7495298333524261</c:v>
                </c:pt>
                <c:pt idx="675">
                  <c:v>6.7595288333541248</c:v>
                </c:pt>
                <c:pt idx="676">
                  <c:v>6.7695288333343342</c:v>
                </c:pt>
                <c:pt idx="677">
                  <c:v>6.7795278333360329</c:v>
                </c:pt>
                <c:pt idx="678">
                  <c:v>6.7895268333377317</c:v>
                </c:pt>
                <c:pt idx="679">
                  <c:v>6.7995268333470449</c:v>
                </c:pt>
                <c:pt idx="680">
                  <c:v>6.8095258333487436</c:v>
                </c:pt>
                <c:pt idx="681">
                  <c:v>6.8195248333504423</c:v>
                </c:pt>
                <c:pt idx="682">
                  <c:v>6.8295248333306517</c:v>
                </c:pt>
                <c:pt idx="683">
                  <c:v>6.8395238333323505</c:v>
                </c:pt>
                <c:pt idx="684">
                  <c:v>6.8495228333340492</c:v>
                </c:pt>
                <c:pt idx="685">
                  <c:v>6.8595228333433624</c:v>
                </c:pt>
                <c:pt idx="686">
                  <c:v>6.8695218333450612</c:v>
                </c:pt>
                <c:pt idx="687">
                  <c:v>6.8795208333467599</c:v>
                </c:pt>
                <c:pt idx="688">
                  <c:v>6.8895198333484586</c:v>
                </c:pt>
                <c:pt idx="689">
                  <c:v>6.8995198333577719</c:v>
                </c:pt>
                <c:pt idx="690">
                  <c:v>6.9095188333303668</c:v>
                </c:pt>
                <c:pt idx="691">
                  <c:v>6.9195178333320655</c:v>
                </c:pt>
                <c:pt idx="692">
                  <c:v>6.9295178333413787</c:v>
                </c:pt>
                <c:pt idx="693">
                  <c:v>6.9395168333430775</c:v>
                </c:pt>
                <c:pt idx="694">
                  <c:v>6.9495158333447762</c:v>
                </c:pt>
                <c:pt idx="695">
                  <c:v>6.9595158333540894</c:v>
                </c:pt>
                <c:pt idx="696">
                  <c:v>6.9695148333557881</c:v>
                </c:pt>
                <c:pt idx="697">
                  <c:v>6.9795138333574869</c:v>
                </c:pt>
                <c:pt idx="698">
                  <c:v>6.9895138333376963</c:v>
                </c:pt>
                <c:pt idx="699">
                  <c:v>6.999512833339395</c:v>
                </c:pt>
                <c:pt idx="700">
                  <c:v>7.0095118333410937</c:v>
                </c:pt>
                <c:pt idx="701">
                  <c:v>7.019511833350407</c:v>
                </c:pt>
                <c:pt idx="702">
                  <c:v>7.0295108333521057</c:v>
                </c:pt>
                <c:pt idx="703">
                  <c:v>7.0395098333538044</c:v>
                </c:pt>
                <c:pt idx="704">
                  <c:v>7.0495098333340138</c:v>
                </c:pt>
                <c:pt idx="705">
                  <c:v>7.0595088333357126</c:v>
                </c:pt>
                <c:pt idx="706">
                  <c:v>7.0695078333374113</c:v>
                </c:pt>
                <c:pt idx="707">
                  <c:v>7.07950683333911</c:v>
                </c:pt>
                <c:pt idx="708">
                  <c:v>7.0895068333484232</c:v>
                </c:pt>
                <c:pt idx="709">
                  <c:v>7.099505833350122</c:v>
                </c:pt>
                <c:pt idx="710">
                  <c:v>7.1095048333518207</c:v>
                </c:pt>
                <c:pt idx="711">
                  <c:v>7.1195042500039563</c:v>
                </c:pt>
                <c:pt idx="712">
                  <c:v>7.129503250005655</c:v>
                </c:pt>
                <c:pt idx="713">
                  <c:v>7.1395022500073537</c:v>
                </c:pt>
                <c:pt idx="714">
                  <c:v>7.1495022500166669</c:v>
                </c:pt>
                <c:pt idx="715">
                  <c:v>7.1595012500183657</c:v>
                </c:pt>
                <c:pt idx="716">
                  <c:v>7.1695002500200644</c:v>
                </c:pt>
                <c:pt idx="717">
                  <c:v>7.1795002500002738</c:v>
                </c:pt>
                <c:pt idx="718">
                  <c:v>7.1894992500019725</c:v>
                </c:pt>
                <c:pt idx="719">
                  <c:v>7.1994982500036713</c:v>
                </c:pt>
                <c:pt idx="720">
                  <c:v>7.2094982500129845</c:v>
                </c:pt>
                <c:pt idx="721">
                  <c:v>7.2194972500146832</c:v>
                </c:pt>
                <c:pt idx="722">
                  <c:v>7.229496250016382</c:v>
                </c:pt>
                <c:pt idx="723">
                  <c:v>7.2394962500256952</c:v>
                </c:pt>
                <c:pt idx="724">
                  <c:v>7.2494952499982901</c:v>
                </c:pt>
                <c:pt idx="725">
                  <c:v>7.2594942499999888</c:v>
                </c:pt>
                <c:pt idx="726">
                  <c:v>7.269494250009302</c:v>
                </c:pt>
                <c:pt idx="727">
                  <c:v>7.2794932500110008</c:v>
                </c:pt>
                <c:pt idx="728">
                  <c:v>7.2894922500126995</c:v>
                </c:pt>
                <c:pt idx="729">
                  <c:v>7.2994912500143982</c:v>
                </c:pt>
                <c:pt idx="730">
                  <c:v>7.3094912500237115</c:v>
                </c:pt>
                <c:pt idx="731">
                  <c:v>7.3194902500254102</c:v>
                </c:pt>
                <c:pt idx="732">
                  <c:v>7.3294892499980051</c:v>
                </c:pt>
                <c:pt idx="733">
                  <c:v>7.3394892500073183</c:v>
                </c:pt>
                <c:pt idx="734">
                  <c:v>7.3494882500090171</c:v>
                </c:pt>
                <c:pt idx="735">
                  <c:v>7.3594872500107158</c:v>
                </c:pt>
                <c:pt idx="736">
                  <c:v>7.369487250020029</c:v>
                </c:pt>
                <c:pt idx="737">
                  <c:v>7.3794862500217278</c:v>
                </c:pt>
                <c:pt idx="738">
                  <c:v>7.3894852500234265</c:v>
                </c:pt>
                <c:pt idx="739">
                  <c:v>7.3994852500036359</c:v>
                </c:pt>
                <c:pt idx="740">
                  <c:v>7.4094842500053346</c:v>
                </c:pt>
                <c:pt idx="741">
                  <c:v>7.4194832500070333</c:v>
                </c:pt>
                <c:pt idx="742">
                  <c:v>7.4294832500163466</c:v>
                </c:pt>
                <c:pt idx="743">
                  <c:v>7.4394822500180453</c:v>
                </c:pt>
                <c:pt idx="744">
                  <c:v>7.449481250019744</c:v>
                </c:pt>
                <c:pt idx="745">
                  <c:v>7.4594812499999534</c:v>
                </c:pt>
                <c:pt idx="746">
                  <c:v>7.4694802500016522</c:v>
                </c:pt>
                <c:pt idx="747">
                  <c:v>7.4794792500033509</c:v>
                </c:pt>
                <c:pt idx="748">
                  <c:v>7.4894782500050496</c:v>
                </c:pt>
                <c:pt idx="749">
                  <c:v>7.4994782500143629</c:v>
                </c:pt>
                <c:pt idx="750">
                  <c:v>7.5094772500160616</c:v>
                </c:pt>
                <c:pt idx="751">
                  <c:v>7.5194762500177603</c:v>
                </c:pt>
                <c:pt idx="752">
                  <c:v>7.5294762499979697</c:v>
                </c:pt>
                <c:pt idx="753">
                  <c:v>7.5394752499996684</c:v>
                </c:pt>
                <c:pt idx="754">
                  <c:v>7.5494742500013672</c:v>
                </c:pt>
                <c:pt idx="755">
                  <c:v>7.5594742500106804</c:v>
                </c:pt>
                <c:pt idx="756">
                  <c:v>7.5694732500123791</c:v>
                </c:pt>
                <c:pt idx="757">
                  <c:v>7.5794722500140779</c:v>
                </c:pt>
                <c:pt idx="758">
                  <c:v>7.5894722500233911</c:v>
                </c:pt>
                <c:pt idx="759">
                  <c:v>7.5994712500250898</c:v>
                </c:pt>
                <c:pt idx="760">
                  <c:v>7.6094702499976847</c:v>
                </c:pt>
                <c:pt idx="761">
                  <c:v>7.619470250006998</c:v>
                </c:pt>
                <c:pt idx="762">
                  <c:v>7.6294692500086967</c:v>
                </c:pt>
                <c:pt idx="763">
                  <c:v>7.6394682500103954</c:v>
                </c:pt>
                <c:pt idx="764">
                  <c:v>7.6494672500120942</c:v>
                </c:pt>
                <c:pt idx="765">
                  <c:v>7.6594672500214074</c:v>
                </c:pt>
                <c:pt idx="766">
                  <c:v>7.6694662500231061</c:v>
                </c:pt>
                <c:pt idx="767">
                  <c:v>7.6794652500248048</c:v>
                </c:pt>
                <c:pt idx="768">
                  <c:v>7.6894652500050142</c:v>
                </c:pt>
                <c:pt idx="769">
                  <c:v>7.699464250006713</c:v>
                </c:pt>
                <c:pt idx="770">
                  <c:v>7.7094632500084117</c:v>
                </c:pt>
                <c:pt idx="771">
                  <c:v>7.7194632500177249</c:v>
                </c:pt>
                <c:pt idx="772">
                  <c:v>7.7294622500194237</c:v>
                </c:pt>
                <c:pt idx="773">
                  <c:v>7.7394612500211224</c:v>
                </c:pt>
                <c:pt idx="774">
                  <c:v>7.7494612500013318</c:v>
                </c:pt>
                <c:pt idx="775">
                  <c:v>7.7594602500030305</c:v>
                </c:pt>
                <c:pt idx="776">
                  <c:v>7.7694592500047293</c:v>
                </c:pt>
                <c:pt idx="777">
                  <c:v>7.7794592500140425</c:v>
                </c:pt>
                <c:pt idx="778">
                  <c:v>7.7894582500157412</c:v>
                </c:pt>
                <c:pt idx="779">
                  <c:v>7.7994572500174399</c:v>
                </c:pt>
                <c:pt idx="780">
                  <c:v>7.8094572499976493</c:v>
                </c:pt>
                <c:pt idx="781">
                  <c:v>7.8194562499993481</c:v>
                </c:pt>
                <c:pt idx="782">
                  <c:v>7.8294552500010468</c:v>
                </c:pt>
                <c:pt idx="783">
                  <c:v>7.83945525001036</c:v>
                </c:pt>
                <c:pt idx="784">
                  <c:v>7.8494542500120588</c:v>
                </c:pt>
                <c:pt idx="785">
                  <c:v>7.8594532500137575</c:v>
                </c:pt>
                <c:pt idx="786">
                  <c:v>7.8694522500154562</c:v>
                </c:pt>
                <c:pt idx="787">
                  <c:v>7.8794522500247695</c:v>
                </c:pt>
                <c:pt idx="788">
                  <c:v>7.8894512499973644</c:v>
                </c:pt>
                <c:pt idx="789">
                  <c:v>7.8994502499990631</c:v>
                </c:pt>
                <c:pt idx="790">
                  <c:v>7.9094502500083763</c:v>
                </c:pt>
                <c:pt idx="791">
                  <c:v>7.919449250010075</c:v>
                </c:pt>
                <c:pt idx="792">
                  <c:v>7.9294482500117738</c:v>
                </c:pt>
                <c:pt idx="793">
                  <c:v>7.939448250021087</c:v>
                </c:pt>
                <c:pt idx="794">
                  <c:v>7.9494472500227857</c:v>
                </c:pt>
                <c:pt idx="795">
                  <c:v>7.9594462500244845</c:v>
                </c:pt>
                <c:pt idx="796">
                  <c:v>7.9694462500046939</c:v>
                </c:pt>
                <c:pt idx="797">
                  <c:v>7.9794452500063926</c:v>
                </c:pt>
                <c:pt idx="798">
                  <c:v>7.9894442500080913</c:v>
                </c:pt>
                <c:pt idx="799">
                  <c:v>7.9994442500174046</c:v>
                </c:pt>
                <c:pt idx="800">
                  <c:v>8.0094432500191033</c:v>
                </c:pt>
                <c:pt idx="801">
                  <c:v>8.019442250020802</c:v>
                </c:pt>
                <c:pt idx="802">
                  <c:v>8.0294422500010114</c:v>
                </c:pt>
                <c:pt idx="803">
                  <c:v>8.0394412500027101</c:v>
                </c:pt>
                <c:pt idx="804">
                  <c:v>8.0494402500044089</c:v>
                </c:pt>
                <c:pt idx="805">
                  <c:v>8.0594402500137221</c:v>
                </c:pt>
                <c:pt idx="806">
                  <c:v>8.0694392500154208</c:v>
                </c:pt>
                <c:pt idx="807">
                  <c:v>8.0794382500171196</c:v>
                </c:pt>
                <c:pt idx="808">
                  <c:v>8.0894372500188183</c:v>
                </c:pt>
                <c:pt idx="809">
                  <c:v>8.0994372499990277</c:v>
                </c:pt>
                <c:pt idx="810">
                  <c:v>8.1094362500007264</c:v>
                </c:pt>
                <c:pt idx="811">
                  <c:v>8.119435833330499</c:v>
                </c:pt>
                <c:pt idx="812">
                  <c:v>8.1294358333398122</c:v>
                </c:pt>
                <c:pt idx="813">
                  <c:v>8.139434833341511</c:v>
                </c:pt>
                <c:pt idx="814">
                  <c:v>8.1494338333432097</c:v>
                </c:pt>
                <c:pt idx="815">
                  <c:v>8.1594338333525229</c:v>
                </c:pt>
                <c:pt idx="816">
                  <c:v>8.1694328333542217</c:v>
                </c:pt>
                <c:pt idx="817">
                  <c:v>8.1794318333559204</c:v>
                </c:pt>
                <c:pt idx="818">
                  <c:v>8.1894318333361298</c:v>
                </c:pt>
                <c:pt idx="819">
                  <c:v>8.1994308333378285</c:v>
                </c:pt>
                <c:pt idx="820">
                  <c:v>8.2094298333395272</c:v>
                </c:pt>
                <c:pt idx="821">
                  <c:v>8.2194298333488405</c:v>
                </c:pt>
                <c:pt idx="822">
                  <c:v>8.2294288333505392</c:v>
                </c:pt>
                <c:pt idx="823">
                  <c:v>8.2394278333522379</c:v>
                </c:pt>
                <c:pt idx="824">
                  <c:v>8.2494278333324473</c:v>
                </c:pt>
                <c:pt idx="825">
                  <c:v>8.2594268333341461</c:v>
                </c:pt>
                <c:pt idx="826">
                  <c:v>8.2694258333358448</c:v>
                </c:pt>
                <c:pt idx="827">
                  <c:v>8.279425833345158</c:v>
                </c:pt>
                <c:pt idx="828">
                  <c:v>8.2894248333468568</c:v>
                </c:pt>
                <c:pt idx="829">
                  <c:v>8.2994238333485555</c:v>
                </c:pt>
                <c:pt idx="830">
                  <c:v>8.3094228333502542</c:v>
                </c:pt>
                <c:pt idx="831">
                  <c:v>8.3194228333304636</c:v>
                </c:pt>
                <c:pt idx="832">
                  <c:v>8.3294218333321624</c:v>
                </c:pt>
                <c:pt idx="833">
                  <c:v>8.3394208333338611</c:v>
                </c:pt>
                <c:pt idx="834">
                  <c:v>8.3494208333431743</c:v>
                </c:pt>
                <c:pt idx="835">
                  <c:v>8.359419833344873</c:v>
                </c:pt>
                <c:pt idx="836">
                  <c:v>8.3694188333465718</c:v>
                </c:pt>
                <c:pt idx="837">
                  <c:v>8.379418833355885</c:v>
                </c:pt>
                <c:pt idx="838">
                  <c:v>8.3894178333575837</c:v>
                </c:pt>
                <c:pt idx="839">
                  <c:v>8.3994168333592825</c:v>
                </c:pt>
                <c:pt idx="840">
                  <c:v>8.4094168333394919</c:v>
                </c:pt>
                <c:pt idx="841">
                  <c:v>8.4194158333411906</c:v>
                </c:pt>
                <c:pt idx="842">
                  <c:v>8.4294148333428893</c:v>
                </c:pt>
                <c:pt idx="843">
                  <c:v>8.4394148333522025</c:v>
                </c:pt>
                <c:pt idx="844">
                  <c:v>8.4494138333539013</c:v>
                </c:pt>
                <c:pt idx="845">
                  <c:v>8.4594128333556</c:v>
                </c:pt>
                <c:pt idx="846">
                  <c:v>8.4694128333358094</c:v>
                </c:pt>
                <c:pt idx="847">
                  <c:v>8.4794118333375081</c:v>
                </c:pt>
                <c:pt idx="848">
                  <c:v>8.4894108333392069</c:v>
                </c:pt>
                <c:pt idx="849">
                  <c:v>8.4994108333485201</c:v>
                </c:pt>
                <c:pt idx="850">
                  <c:v>8.5094098333502188</c:v>
                </c:pt>
                <c:pt idx="851">
                  <c:v>8.5194088333519176</c:v>
                </c:pt>
                <c:pt idx="852">
                  <c:v>8.529408833332127</c:v>
                </c:pt>
                <c:pt idx="853">
                  <c:v>8.5394078333338257</c:v>
                </c:pt>
                <c:pt idx="854">
                  <c:v>8.5494068333355244</c:v>
                </c:pt>
                <c:pt idx="855">
                  <c:v>8.5594058333372232</c:v>
                </c:pt>
                <c:pt idx="856">
                  <c:v>8.5694058333465364</c:v>
                </c:pt>
                <c:pt idx="857">
                  <c:v>8.5794048333482351</c:v>
                </c:pt>
                <c:pt idx="858">
                  <c:v>8.5894038333499338</c:v>
                </c:pt>
                <c:pt idx="859">
                  <c:v>8.5994038333592471</c:v>
                </c:pt>
                <c:pt idx="860">
                  <c:v>8.609402833331842</c:v>
                </c:pt>
                <c:pt idx="861">
                  <c:v>8.6194018333335407</c:v>
                </c:pt>
                <c:pt idx="862">
                  <c:v>8.6294018333428539</c:v>
                </c:pt>
                <c:pt idx="863">
                  <c:v>8.6394008333445527</c:v>
                </c:pt>
                <c:pt idx="864">
                  <c:v>8.6493998333462514</c:v>
                </c:pt>
                <c:pt idx="865">
                  <c:v>8.6593998333555646</c:v>
                </c:pt>
                <c:pt idx="866">
                  <c:v>8.6693988333572634</c:v>
                </c:pt>
                <c:pt idx="867">
                  <c:v>8.6793978333589621</c:v>
                </c:pt>
                <c:pt idx="868">
                  <c:v>8.6893978333391715</c:v>
                </c:pt>
                <c:pt idx="869">
                  <c:v>8.6993968333408702</c:v>
                </c:pt>
                <c:pt idx="870">
                  <c:v>8.7093958333425689</c:v>
                </c:pt>
                <c:pt idx="871">
                  <c:v>8.7193958333518822</c:v>
                </c:pt>
                <c:pt idx="872">
                  <c:v>8.7293948333535809</c:v>
                </c:pt>
                <c:pt idx="873">
                  <c:v>8.7393938333552796</c:v>
                </c:pt>
                <c:pt idx="874">
                  <c:v>8.749393833335489</c:v>
                </c:pt>
                <c:pt idx="875">
                  <c:v>8.7593928333371878</c:v>
                </c:pt>
                <c:pt idx="876">
                  <c:v>8.7693918333388865</c:v>
                </c:pt>
                <c:pt idx="877">
                  <c:v>8.7793918333481997</c:v>
                </c:pt>
                <c:pt idx="878">
                  <c:v>8.7893908333498985</c:v>
                </c:pt>
                <c:pt idx="879">
                  <c:v>8.7993898333515972</c:v>
                </c:pt>
                <c:pt idx="880">
                  <c:v>8.8093888333532959</c:v>
                </c:pt>
                <c:pt idx="881">
                  <c:v>8.8193888333335053</c:v>
                </c:pt>
                <c:pt idx="882">
                  <c:v>8.829387833335204</c:v>
                </c:pt>
                <c:pt idx="883">
                  <c:v>8.8393868333369028</c:v>
                </c:pt>
                <c:pt idx="884">
                  <c:v>8.849386833346216</c:v>
                </c:pt>
                <c:pt idx="885">
                  <c:v>8.8593858333479147</c:v>
                </c:pt>
                <c:pt idx="886">
                  <c:v>8.8693848333496135</c:v>
                </c:pt>
                <c:pt idx="887">
                  <c:v>8.8793848333589267</c:v>
                </c:pt>
                <c:pt idx="888">
                  <c:v>8.8893838333315216</c:v>
                </c:pt>
                <c:pt idx="889">
                  <c:v>8.8993828333332203</c:v>
                </c:pt>
                <c:pt idx="890">
                  <c:v>8.9093828333425336</c:v>
                </c:pt>
                <c:pt idx="891">
                  <c:v>8.9193818333442323</c:v>
                </c:pt>
                <c:pt idx="892">
                  <c:v>8.929380833345931</c:v>
                </c:pt>
                <c:pt idx="893">
                  <c:v>8.9393808333552442</c:v>
                </c:pt>
                <c:pt idx="894">
                  <c:v>8.949379833356943</c:v>
                </c:pt>
                <c:pt idx="895">
                  <c:v>8.9593788333586417</c:v>
                </c:pt>
                <c:pt idx="896">
                  <c:v>8.9693788333388511</c:v>
                </c:pt>
                <c:pt idx="897">
                  <c:v>8.9793778333405498</c:v>
                </c:pt>
                <c:pt idx="898">
                  <c:v>8.9893768333422486</c:v>
                </c:pt>
                <c:pt idx="899">
                  <c:v>8.9993768333515618</c:v>
                </c:pt>
                <c:pt idx="900">
                  <c:v>9.0093758333532605</c:v>
                </c:pt>
                <c:pt idx="901">
                  <c:v>9.0193748333549593</c:v>
                </c:pt>
                <c:pt idx="902">
                  <c:v>9.0293748333351687</c:v>
                </c:pt>
                <c:pt idx="903">
                  <c:v>9.0393738333368674</c:v>
                </c:pt>
                <c:pt idx="904">
                  <c:v>9.0493728333385661</c:v>
                </c:pt>
                <c:pt idx="905">
                  <c:v>9.0593728333478794</c:v>
                </c:pt>
                <c:pt idx="906">
                  <c:v>9.0693718333495781</c:v>
                </c:pt>
                <c:pt idx="907">
                  <c:v>9.0793708333512768</c:v>
                </c:pt>
                <c:pt idx="908">
                  <c:v>9.0893698333529755</c:v>
                </c:pt>
                <c:pt idx="909">
                  <c:v>9.0993698333331849</c:v>
                </c:pt>
                <c:pt idx="910">
                  <c:v>9.1093688333348837</c:v>
                </c:pt>
                <c:pt idx="911">
                  <c:v>9.1193678333365824</c:v>
                </c:pt>
                <c:pt idx="912">
                  <c:v>9.1293674583430402</c:v>
                </c:pt>
                <c:pt idx="913">
                  <c:v>9.1393664583447389</c:v>
                </c:pt>
                <c:pt idx="914">
                  <c:v>9.1493654583464377</c:v>
                </c:pt>
                <c:pt idx="915">
                  <c:v>9.1593654583557509</c:v>
                </c:pt>
                <c:pt idx="916">
                  <c:v>9.1693644583574496</c:v>
                </c:pt>
                <c:pt idx="917">
                  <c:v>9.1793634583591484</c:v>
                </c:pt>
                <c:pt idx="918">
                  <c:v>9.1893634583393577</c:v>
                </c:pt>
                <c:pt idx="919">
                  <c:v>9.1993624583410565</c:v>
                </c:pt>
                <c:pt idx="920">
                  <c:v>9.2093614583427552</c:v>
                </c:pt>
                <c:pt idx="921">
                  <c:v>9.2193614583520684</c:v>
                </c:pt>
                <c:pt idx="922">
                  <c:v>9.2293604583537672</c:v>
                </c:pt>
                <c:pt idx="923">
                  <c:v>9.2393594583554659</c:v>
                </c:pt>
                <c:pt idx="924">
                  <c:v>9.2493594583356753</c:v>
                </c:pt>
                <c:pt idx="925">
                  <c:v>9.259358458337374</c:v>
                </c:pt>
                <c:pt idx="926">
                  <c:v>9.2693574583390728</c:v>
                </c:pt>
                <c:pt idx="927">
                  <c:v>9.279357458348386</c:v>
                </c:pt>
                <c:pt idx="928">
                  <c:v>9.2893564583500847</c:v>
                </c:pt>
                <c:pt idx="929">
                  <c:v>9.2993554583517835</c:v>
                </c:pt>
                <c:pt idx="930">
                  <c:v>9.3093554583319928</c:v>
                </c:pt>
                <c:pt idx="931">
                  <c:v>9.3193544583336916</c:v>
                </c:pt>
                <c:pt idx="932">
                  <c:v>9.3293534583353903</c:v>
                </c:pt>
                <c:pt idx="933">
                  <c:v>9.3393534583447035</c:v>
                </c:pt>
                <c:pt idx="934">
                  <c:v>9.3493524583464023</c:v>
                </c:pt>
                <c:pt idx="935">
                  <c:v>9.359351458348101</c:v>
                </c:pt>
                <c:pt idx="936">
                  <c:v>9.3693514583574142</c:v>
                </c:pt>
                <c:pt idx="937">
                  <c:v>9.379350458359113</c:v>
                </c:pt>
                <c:pt idx="938">
                  <c:v>9.3893494583317079</c:v>
                </c:pt>
                <c:pt idx="939">
                  <c:v>9.3993494583410211</c:v>
                </c:pt>
                <c:pt idx="940">
                  <c:v>9.4093484583427198</c:v>
                </c:pt>
                <c:pt idx="941">
                  <c:v>9.4193474583444186</c:v>
                </c:pt>
                <c:pt idx="942">
                  <c:v>9.4293464583461173</c:v>
                </c:pt>
                <c:pt idx="943">
                  <c:v>9.4393464583554305</c:v>
                </c:pt>
                <c:pt idx="944">
                  <c:v>9.4493454583571292</c:v>
                </c:pt>
                <c:pt idx="945">
                  <c:v>9.459344458358828</c:v>
                </c:pt>
                <c:pt idx="946">
                  <c:v>9.4693444583390374</c:v>
                </c:pt>
                <c:pt idx="947">
                  <c:v>9.4793434583407361</c:v>
                </c:pt>
                <c:pt idx="948">
                  <c:v>9.4893424583424348</c:v>
                </c:pt>
                <c:pt idx="949">
                  <c:v>9.4993424583517481</c:v>
                </c:pt>
                <c:pt idx="950">
                  <c:v>9.5093414583534468</c:v>
                </c:pt>
                <c:pt idx="951">
                  <c:v>9.5193404583551455</c:v>
                </c:pt>
                <c:pt idx="952">
                  <c:v>9.5293404583353549</c:v>
                </c:pt>
                <c:pt idx="953">
                  <c:v>9.5393394583370537</c:v>
                </c:pt>
                <c:pt idx="954">
                  <c:v>9.5493384583387524</c:v>
                </c:pt>
                <c:pt idx="955">
                  <c:v>9.5593384583480656</c:v>
                </c:pt>
                <c:pt idx="956">
                  <c:v>9.5693374583497643</c:v>
                </c:pt>
                <c:pt idx="957">
                  <c:v>9.5793364583514631</c:v>
                </c:pt>
                <c:pt idx="958">
                  <c:v>9.5893364583316725</c:v>
                </c:pt>
                <c:pt idx="959">
                  <c:v>9.5993354583333712</c:v>
                </c:pt>
                <c:pt idx="960">
                  <c:v>9.6093344583350699</c:v>
                </c:pt>
                <c:pt idx="961">
                  <c:v>9.6193344583443832</c:v>
                </c:pt>
                <c:pt idx="962">
                  <c:v>9.6293334583460819</c:v>
                </c:pt>
                <c:pt idx="963">
                  <c:v>9.6393324583477806</c:v>
                </c:pt>
                <c:pt idx="964">
                  <c:v>9.6493324583570939</c:v>
                </c:pt>
                <c:pt idx="965">
                  <c:v>9.6593314583587926</c:v>
                </c:pt>
                <c:pt idx="966">
                  <c:v>9.6693304583313875</c:v>
                </c:pt>
                <c:pt idx="967">
                  <c:v>9.6793304583407007</c:v>
                </c:pt>
                <c:pt idx="968">
                  <c:v>9.6893294583423994</c:v>
                </c:pt>
                <c:pt idx="969">
                  <c:v>9.6993284583440982</c:v>
                </c:pt>
                <c:pt idx="970">
                  <c:v>9.7093284583534114</c:v>
                </c:pt>
                <c:pt idx="971">
                  <c:v>9.7193274583551101</c:v>
                </c:pt>
                <c:pt idx="972">
                  <c:v>9.7293264583568089</c:v>
                </c:pt>
                <c:pt idx="973">
                  <c:v>9.7393264583370183</c:v>
                </c:pt>
                <c:pt idx="974">
                  <c:v>9.749325458338717</c:v>
                </c:pt>
                <c:pt idx="975">
                  <c:v>9.7593244583404157</c:v>
                </c:pt>
                <c:pt idx="976">
                  <c:v>9.7693234583421145</c:v>
                </c:pt>
                <c:pt idx="977">
                  <c:v>9.7793234583514277</c:v>
                </c:pt>
                <c:pt idx="978">
                  <c:v>9.7893224583531264</c:v>
                </c:pt>
                <c:pt idx="979">
                  <c:v>9.7993214583548252</c:v>
                </c:pt>
                <c:pt idx="980">
                  <c:v>9.8093214583350345</c:v>
                </c:pt>
                <c:pt idx="981">
                  <c:v>9.8193204583367333</c:v>
                </c:pt>
                <c:pt idx="982">
                  <c:v>9.829319458338432</c:v>
                </c:pt>
                <c:pt idx="983">
                  <c:v>9.8393194583477452</c:v>
                </c:pt>
                <c:pt idx="984">
                  <c:v>9.849318458349444</c:v>
                </c:pt>
                <c:pt idx="985">
                  <c:v>9.8593174583511427</c:v>
                </c:pt>
                <c:pt idx="986">
                  <c:v>9.8693174583313521</c:v>
                </c:pt>
                <c:pt idx="987">
                  <c:v>9.8793164583330508</c:v>
                </c:pt>
                <c:pt idx="988">
                  <c:v>9.8893154583347496</c:v>
                </c:pt>
                <c:pt idx="989">
                  <c:v>9.8993154583440628</c:v>
                </c:pt>
                <c:pt idx="990">
                  <c:v>9.9093144583457615</c:v>
                </c:pt>
                <c:pt idx="991">
                  <c:v>9.9193134583474603</c:v>
                </c:pt>
                <c:pt idx="992">
                  <c:v>9.9293134583567735</c:v>
                </c:pt>
                <c:pt idx="993">
                  <c:v>9.9393124583584722</c:v>
                </c:pt>
                <c:pt idx="994">
                  <c:v>9.9493114583310671</c:v>
                </c:pt>
                <c:pt idx="995">
                  <c:v>9.9593114583403803</c:v>
                </c:pt>
                <c:pt idx="996">
                  <c:v>9.9693104583420791</c:v>
                </c:pt>
                <c:pt idx="997">
                  <c:v>9.9793094583437778</c:v>
                </c:pt>
                <c:pt idx="998">
                  <c:v>9.989309458353091</c:v>
                </c:pt>
                <c:pt idx="999">
                  <c:v>9.9993084583547898</c:v>
                </c:pt>
                <c:pt idx="1000">
                  <c:v>10.009307458356488</c:v>
                </c:pt>
                <c:pt idx="1001">
                  <c:v>10.019307458336698</c:v>
                </c:pt>
                <c:pt idx="1002">
                  <c:v>10.029306458338397</c:v>
                </c:pt>
                <c:pt idx="1003">
                  <c:v>10.039305458340095</c:v>
                </c:pt>
                <c:pt idx="1004">
                  <c:v>10.049305458349409</c:v>
                </c:pt>
                <c:pt idx="1005">
                  <c:v>10.059304458351107</c:v>
                </c:pt>
                <c:pt idx="1006">
                  <c:v>10.069303458352806</c:v>
                </c:pt>
                <c:pt idx="1007">
                  <c:v>10.079303458333015</c:v>
                </c:pt>
                <c:pt idx="1008">
                  <c:v>10.089302458334714</c:v>
                </c:pt>
                <c:pt idx="1009">
                  <c:v>10.099301458336413</c:v>
                </c:pt>
                <c:pt idx="1010">
                  <c:v>10.109301458345726</c:v>
                </c:pt>
                <c:pt idx="1011">
                  <c:v>10.119300458347425</c:v>
                </c:pt>
                <c:pt idx="1012">
                  <c:v>10.129302500019548</c:v>
                </c:pt>
                <c:pt idx="1013">
                  <c:v>10.139302499999758</c:v>
                </c:pt>
                <c:pt idx="1014">
                  <c:v>10.149301500001457</c:v>
                </c:pt>
                <c:pt idx="1015">
                  <c:v>10.159300500003155</c:v>
                </c:pt>
                <c:pt idx="1016">
                  <c:v>10.169300500012469</c:v>
                </c:pt>
                <c:pt idx="1017">
                  <c:v>10.179299500014167</c:v>
                </c:pt>
                <c:pt idx="1018">
                  <c:v>10.189298500015866</c:v>
                </c:pt>
                <c:pt idx="1019">
                  <c:v>10.199297500017565</c:v>
                </c:pt>
                <c:pt idx="1020">
                  <c:v>10.209297499997774</c:v>
                </c:pt>
                <c:pt idx="1021">
                  <c:v>10.219296499999473</c:v>
                </c:pt>
                <c:pt idx="1022">
                  <c:v>10.229295500001172</c:v>
                </c:pt>
                <c:pt idx="1023">
                  <c:v>10.239295500010485</c:v>
                </c:pt>
                <c:pt idx="1024">
                  <c:v>10.249294500012184</c:v>
                </c:pt>
                <c:pt idx="1025">
                  <c:v>10.259293500013882</c:v>
                </c:pt>
                <c:pt idx="1026">
                  <c:v>10.269293500023196</c:v>
                </c:pt>
                <c:pt idx="1027">
                  <c:v>10.279292500024894</c:v>
                </c:pt>
                <c:pt idx="1028">
                  <c:v>10.289291499997489</c:v>
                </c:pt>
                <c:pt idx="1029">
                  <c:v>10.299291500006802</c:v>
                </c:pt>
                <c:pt idx="1030">
                  <c:v>10.309290500008501</c:v>
                </c:pt>
                <c:pt idx="1031">
                  <c:v>10.3192895000102</c:v>
                </c:pt>
                <c:pt idx="1032">
                  <c:v>10.329289500019513</c:v>
                </c:pt>
                <c:pt idx="1033">
                  <c:v>10.339288500021212</c:v>
                </c:pt>
                <c:pt idx="1034">
                  <c:v>10.349287500022911</c:v>
                </c:pt>
                <c:pt idx="1035">
                  <c:v>10.35928750000312</c:v>
                </c:pt>
                <c:pt idx="1036">
                  <c:v>10.369286500004819</c:v>
                </c:pt>
                <c:pt idx="1037">
                  <c:v>10.379285500006517</c:v>
                </c:pt>
                <c:pt idx="1038">
                  <c:v>10.389285500015831</c:v>
                </c:pt>
                <c:pt idx="1039">
                  <c:v>10.399284500017529</c:v>
                </c:pt>
                <c:pt idx="1040">
                  <c:v>10.409283500019228</c:v>
                </c:pt>
                <c:pt idx="1041">
                  <c:v>10.419283499999437</c:v>
                </c:pt>
                <c:pt idx="1042">
                  <c:v>10.429282500001136</c:v>
                </c:pt>
                <c:pt idx="1043">
                  <c:v>10.439281500002835</c:v>
                </c:pt>
                <c:pt idx="1044">
                  <c:v>10.449281500012148</c:v>
                </c:pt>
                <c:pt idx="1045">
                  <c:v>10.459280500013847</c:v>
                </c:pt>
                <c:pt idx="1046">
                  <c:v>10.469279500015546</c:v>
                </c:pt>
                <c:pt idx="1047">
                  <c:v>10.479279500024859</c:v>
                </c:pt>
                <c:pt idx="1048">
                  <c:v>10.489278499997454</c:v>
                </c:pt>
                <c:pt idx="1049">
                  <c:v>10.499277499999152</c:v>
                </c:pt>
                <c:pt idx="1050">
                  <c:v>10.509277500008466</c:v>
                </c:pt>
                <c:pt idx="1051">
                  <c:v>10.519276500010164</c:v>
                </c:pt>
                <c:pt idx="1052">
                  <c:v>10.529275500011863</c:v>
                </c:pt>
                <c:pt idx="1053">
                  <c:v>10.539275500021176</c:v>
                </c:pt>
                <c:pt idx="1054">
                  <c:v>10.549274500022875</c:v>
                </c:pt>
                <c:pt idx="1055">
                  <c:v>10.559273500024574</c:v>
                </c:pt>
                <c:pt idx="1056">
                  <c:v>10.569273500004783</c:v>
                </c:pt>
                <c:pt idx="1057">
                  <c:v>10.579272500006482</c:v>
                </c:pt>
                <c:pt idx="1058">
                  <c:v>10.589271500008181</c:v>
                </c:pt>
                <c:pt idx="1059">
                  <c:v>10.599271500017494</c:v>
                </c:pt>
                <c:pt idx="1060">
                  <c:v>10.609270500019193</c:v>
                </c:pt>
                <c:pt idx="1061">
                  <c:v>10.619269500020891</c:v>
                </c:pt>
                <c:pt idx="1062">
                  <c:v>10.629269500001101</c:v>
                </c:pt>
                <c:pt idx="1063">
                  <c:v>10.6392685000028</c:v>
                </c:pt>
                <c:pt idx="1064">
                  <c:v>10.649267500004498</c:v>
                </c:pt>
                <c:pt idx="1065">
                  <c:v>10.659267500013812</c:v>
                </c:pt>
                <c:pt idx="1066">
                  <c:v>10.66926650001551</c:v>
                </c:pt>
                <c:pt idx="1067">
                  <c:v>10.679265500017209</c:v>
                </c:pt>
                <c:pt idx="1068">
                  <c:v>10.689265499997418</c:v>
                </c:pt>
                <c:pt idx="1069">
                  <c:v>10.699264499999117</c:v>
                </c:pt>
                <c:pt idx="1070">
                  <c:v>10.709263500000816</c:v>
                </c:pt>
                <c:pt idx="1071">
                  <c:v>10.719263500010129</c:v>
                </c:pt>
                <c:pt idx="1072">
                  <c:v>10.729262500011828</c:v>
                </c:pt>
                <c:pt idx="1073">
                  <c:v>10.739261500013527</c:v>
                </c:pt>
                <c:pt idx="1074">
                  <c:v>10.74926150002284</c:v>
                </c:pt>
                <c:pt idx="1075">
                  <c:v>10.759260500024538</c:v>
                </c:pt>
                <c:pt idx="1076">
                  <c:v>10.769259499997133</c:v>
                </c:pt>
                <c:pt idx="1077">
                  <c:v>10.779259500006447</c:v>
                </c:pt>
                <c:pt idx="1078">
                  <c:v>10.789258500008145</c:v>
                </c:pt>
                <c:pt idx="1079">
                  <c:v>10.799257500009844</c:v>
                </c:pt>
                <c:pt idx="1080">
                  <c:v>10.809257500019157</c:v>
                </c:pt>
                <c:pt idx="1081">
                  <c:v>10.819256500020856</c:v>
                </c:pt>
                <c:pt idx="1082">
                  <c:v>10.829255500022555</c:v>
                </c:pt>
                <c:pt idx="1083">
                  <c:v>10.839255500002764</c:v>
                </c:pt>
                <c:pt idx="1084">
                  <c:v>10.849254500004463</c:v>
                </c:pt>
                <c:pt idx="1085">
                  <c:v>10.859253500006162</c:v>
                </c:pt>
                <c:pt idx="1086">
                  <c:v>10.86925250000786</c:v>
                </c:pt>
                <c:pt idx="1087">
                  <c:v>10.879252500017174</c:v>
                </c:pt>
                <c:pt idx="1088">
                  <c:v>10.889251500018872</c:v>
                </c:pt>
                <c:pt idx="1089">
                  <c:v>10.899250500020571</c:v>
                </c:pt>
                <c:pt idx="1090">
                  <c:v>10.90925050000078</c:v>
                </c:pt>
                <c:pt idx="1091">
                  <c:v>10.919249500002479</c:v>
                </c:pt>
                <c:pt idx="1092">
                  <c:v>10.929248500004178</c:v>
                </c:pt>
                <c:pt idx="1093">
                  <c:v>10.939248500013491</c:v>
                </c:pt>
                <c:pt idx="1094">
                  <c:v>10.94924750001519</c:v>
                </c:pt>
                <c:pt idx="1095">
                  <c:v>10.959246500016889</c:v>
                </c:pt>
                <c:pt idx="1096">
                  <c:v>10.969246499997098</c:v>
                </c:pt>
                <c:pt idx="1097">
                  <c:v>10.979245499998797</c:v>
                </c:pt>
                <c:pt idx="1098">
                  <c:v>10.98924550000811</c:v>
                </c:pt>
                <c:pt idx="1099">
                  <c:v>10.999244500009809</c:v>
                </c:pt>
                <c:pt idx="1100">
                  <c:v>11.009243500011507</c:v>
                </c:pt>
                <c:pt idx="1101">
                  <c:v>11.019242500013206</c:v>
                </c:pt>
                <c:pt idx="1102">
                  <c:v>11.029242500022519</c:v>
                </c:pt>
                <c:pt idx="1103">
                  <c:v>11.039241500024218</c:v>
                </c:pt>
                <c:pt idx="1104">
                  <c:v>11.049240500025917</c:v>
                </c:pt>
                <c:pt idx="1105">
                  <c:v>11.059240500006126</c:v>
                </c:pt>
                <c:pt idx="1106">
                  <c:v>11.069239500007825</c:v>
                </c:pt>
                <c:pt idx="1107">
                  <c:v>11.079238500009524</c:v>
                </c:pt>
                <c:pt idx="1108">
                  <c:v>11.089238500018837</c:v>
                </c:pt>
                <c:pt idx="1109">
                  <c:v>11.099237500020536</c:v>
                </c:pt>
                <c:pt idx="1110">
                  <c:v>11.109236500022234</c:v>
                </c:pt>
                <c:pt idx="1111">
                  <c:v>11.119236500002444</c:v>
                </c:pt>
                <c:pt idx="1112">
                  <c:v>11.129232083330862</c:v>
                </c:pt>
                <c:pt idx="1113">
                  <c:v>11.139231083332561</c:v>
                </c:pt>
                <c:pt idx="1114">
                  <c:v>11.149231083341874</c:v>
                </c:pt>
                <c:pt idx="1115">
                  <c:v>11.159230083343573</c:v>
                </c:pt>
                <c:pt idx="1116">
                  <c:v>11.169229083345272</c:v>
                </c:pt>
                <c:pt idx="1117">
                  <c:v>11.179229083354585</c:v>
                </c:pt>
                <c:pt idx="1118">
                  <c:v>11.189228083356284</c:v>
                </c:pt>
                <c:pt idx="1119">
                  <c:v>11.199227083357982</c:v>
                </c:pt>
                <c:pt idx="1120">
                  <c:v>11.209227083338192</c:v>
                </c:pt>
                <c:pt idx="1121">
                  <c:v>11.21922608333989</c:v>
                </c:pt>
                <c:pt idx="1122">
                  <c:v>11.229225083341589</c:v>
                </c:pt>
                <c:pt idx="1123">
                  <c:v>11.239225083350902</c:v>
                </c:pt>
                <c:pt idx="1124">
                  <c:v>11.249224083352601</c:v>
                </c:pt>
                <c:pt idx="1125">
                  <c:v>11.2592230833543</c:v>
                </c:pt>
                <c:pt idx="1126">
                  <c:v>11.269223083334509</c:v>
                </c:pt>
                <c:pt idx="1127">
                  <c:v>11.279222083336208</c:v>
                </c:pt>
                <c:pt idx="1128">
                  <c:v>11.289221083337907</c:v>
                </c:pt>
                <c:pt idx="1129">
                  <c:v>11.29922108334722</c:v>
                </c:pt>
                <c:pt idx="1130">
                  <c:v>11.309220083348919</c:v>
                </c:pt>
                <c:pt idx="1131">
                  <c:v>11.319219083350617</c:v>
                </c:pt>
                <c:pt idx="1132">
                  <c:v>11.329219083330827</c:v>
                </c:pt>
                <c:pt idx="1133">
                  <c:v>11.339218083332526</c:v>
                </c:pt>
                <c:pt idx="1134">
                  <c:v>11.349217083334224</c:v>
                </c:pt>
                <c:pt idx="1135">
                  <c:v>11.359217083343538</c:v>
                </c:pt>
                <c:pt idx="1136">
                  <c:v>11.369216083345236</c:v>
                </c:pt>
                <c:pt idx="1137">
                  <c:v>11.379215083346935</c:v>
                </c:pt>
                <c:pt idx="1138">
                  <c:v>11.389215083356248</c:v>
                </c:pt>
                <c:pt idx="1139">
                  <c:v>11.399214083357947</c:v>
                </c:pt>
                <c:pt idx="1140">
                  <c:v>11.409213083330542</c:v>
                </c:pt>
                <c:pt idx="1141">
                  <c:v>11.419213083339855</c:v>
                </c:pt>
                <c:pt idx="1142">
                  <c:v>11.429212083341554</c:v>
                </c:pt>
                <c:pt idx="1143">
                  <c:v>11.439211083343253</c:v>
                </c:pt>
                <c:pt idx="1144">
                  <c:v>11.449211083352566</c:v>
                </c:pt>
                <c:pt idx="1145">
                  <c:v>11.459210083354264</c:v>
                </c:pt>
                <c:pt idx="1146">
                  <c:v>11.469209083355963</c:v>
                </c:pt>
                <c:pt idx="1147">
                  <c:v>11.479209083336173</c:v>
                </c:pt>
                <c:pt idx="1148">
                  <c:v>11.489208083337871</c:v>
                </c:pt>
                <c:pt idx="1149">
                  <c:v>11.49920708333957</c:v>
                </c:pt>
                <c:pt idx="1150">
                  <c:v>11.509207083348883</c:v>
                </c:pt>
                <c:pt idx="1151">
                  <c:v>11.519206083350582</c:v>
                </c:pt>
                <c:pt idx="1152">
                  <c:v>11.529205083352281</c:v>
                </c:pt>
                <c:pt idx="1153">
                  <c:v>11.53920508333249</c:v>
                </c:pt>
                <c:pt idx="1154">
                  <c:v>11.549204083334189</c:v>
                </c:pt>
                <c:pt idx="1155">
                  <c:v>11.559203083335888</c:v>
                </c:pt>
                <c:pt idx="1156">
                  <c:v>11.569203083345201</c:v>
                </c:pt>
                <c:pt idx="1157">
                  <c:v>11.5792020833469</c:v>
                </c:pt>
                <c:pt idx="1158">
                  <c:v>11.589201083348598</c:v>
                </c:pt>
                <c:pt idx="1159">
                  <c:v>11.599201083357912</c:v>
                </c:pt>
                <c:pt idx="1160">
                  <c:v>11.609200083330506</c:v>
                </c:pt>
                <c:pt idx="1161">
                  <c:v>11.619199083332205</c:v>
                </c:pt>
                <c:pt idx="1162">
                  <c:v>11.629199083341518</c:v>
                </c:pt>
                <c:pt idx="1163">
                  <c:v>11.639198083343217</c:v>
                </c:pt>
                <c:pt idx="1164">
                  <c:v>11.649197083344916</c:v>
                </c:pt>
                <c:pt idx="1165">
                  <c:v>11.659197083354229</c:v>
                </c:pt>
                <c:pt idx="1166">
                  <c:v>11.669196083355928</c:v>
                </c:pt>
                <c:pt idx="1167">
                  <c:v>11.679195083357627</c:v>
                </c:pt>
                <c:pt idx="1168">
                  <c:v>11.689195083337836</c:v>
                </c:pt>
                <c:pt idx="1169">
                  <c:v>11.699194083339535</c:v>
                </c:pt>
                <c:pt idx="1170">
                  <c:v>11.709193083341233</c:v>
                </c:pt>
                <c:pt idx="1171">
                  <c:v>11.719193083350547</c:v>
                </c:pt>
                <c:pt idx="1172">
                  <c:v>11.729192083352245</c:v>
                </c:pt>
                <c:pt idx="1173">
                  <c:v>11.739191083353944</c:v>
                </c:pt>
                <c:pt idx="1174">
                  <c:v>11.749191083334154</c:v>
                </c:pt>
                <c:pt idx="1175">
                  <c:v>11.759190083335852</c:v>
                </c:pt>
                <c:pt idx="1176">
                  <c:v>11.769189083337551</c:v>
                </c:pt>
                <c:pt idx="1177">
                  <c:v>11.779189083346864</c:v>
                </c:pt>
                <c:pt idx="1178">
                  <c:v>11.789188083348563</c:v>
                </c:pt>
                <c:pt idx="1179">
                  <c:v>11.799187083350262</c:v>
                </c:pt>
                <c:pt idx="1180">
                  <c:v>11.809187083330471</c:v>
                </c:pt>
                <c:pt idx="1181">
                  <c:v>11.81918608333217</c:v>
                </c:pt>
                <c:pt idx="1182">
                  <c:v>11.829185083333869</c:v>
                </c:pt>
                <c:pt idx="1183">
                  <c:v>11.839185083343182</c:v>
                </c:pt>
                <c:pt idx="1184">
                  <c:v>11.84918408334488</c:v>
                </c:pt>
                <c:pt idx="1185">
                  <c:v>11.859183083346579</c:v>
                </c:pt>
                <c:pt idx="1186">
                  <c:v>11.869183083355892</c:v>
                </c:pt>
                <c:pt idx="1187">
                  <c:v>11.879182083357591</c:v>
                </c:pt>
                <c:pt idx="1188">
                  <c:v>11.88918108335929</c:v>
                </c:pt>
                <c:pt idx="1189">
                  <c:v>11.899181083339499</c:v>
                </c:pt>
                <c:pt idx="1190">
                  <c:v>11.909180083341198</c:v>
                </c:pt>
                <c:pt idx="1191">
                  <c:v>11.919179083342897</c:v>
                </c:pt>
                <c:pt idx="1192">
                  <c:v>11.92917908335221</c:v>
                </c:pt>
                <c:pt idx="1193">
                  <c:v>11.939178083353909</c:v>
                </c:pt>
                <c:pt idx="1194">
                  <c:v>11.949177083355607</c:v>
                </c:pt>
                <c:pt idx="1195">
                  <c:v>11.959177083335817</c:v>
                </c:pt>
                <c:pt idx="1196">
                  <c:v>11.969176083337516</c:v>
                </c:pt>
                <c:pt idx="1197">
                  <c:v>11.979175083339214</c:v>
                </c:pt>
                <c:pt idx="1198">
                  <c:v>11.989175083348528</c:v>
                </c:pt>
                <c:pt idx="1199">
                  <c:v>11.999174083350226</c:v>
                </c:pt>
                <c:pt idx="1200">
                  <c:v>12.009173083351925</c:v>
                </c:pt>
                <c:pt idx="1201">
                  <c:v>12.019173083332134</c:v>
                </c:pt>
                <c:pt idx="1202">
                  <c:v>12.029172083333833</c:v>
                </c:pt>
                <c:pt idx="1203">
                  <c:v>12.039171083335532</c:v>
                </c:pt>
                <c:pt idx="1204">
                  <c:v>12.049171083344845</c:v>
                </c:pt>
                <c:pt idx="1205">
                  <c:v>12.059170083346544</c:v>
                </c:pt>
                <c:pt idx="1206">
                  <c:v>12.069169083348243</c:v>
                </c:pt>
                <c:pt idx="1207">
                  <c:v>12.079169083357556</c:v>
                </c:pt>
                <c:pt idx="1208">
                  <c:v>12.089168083359255</c:v>
                </c:pt>
                <c:pt idx="1209">
                  <c:v>12.099167083331849</c:v>
                </c:pt>
                <c:pt idx="1210">
                  <c:v>12.109167083341163</c:v>
                </c:pt>
                <c:pt idx="1211">
                  <c:v>12.119166083342861</c:v>
                </c:pt>
                <c:pt idx="1212">
                  <c:v>12.129165583348367</c:v>
                </c:pt>
                <c:pt idx="1213">
                  <c:v>12.139165583357681</c:v>
                </c:pt>
                <c:pt idx="1214">
                  <c:v>12.149164583359379</c:v>
                </c:pt>
                <c:pt idx="1215">
                  <c:v>12.159163583331974</c:v>
                </c:pt>
                <c:pt idx="1216">
                  <c:v>12.169163583341287</c:v>
                </c:pt>
                <c:pt idx="1217">
                  <c:v>12.179162583342986</c:v>
                </c:pt>
                <c:pt idx="1218">
                  <c:v>12.189161583344685</c:v>
                </c:pt>
                <c:pt idx="1219">
                  <c:v>12.199161583353998</c:v>
                </c:pt>
                <c:pt idx="1220">
                  <c:v>12.209160583355697</c:v>
                </c:pt>
                <c:pt idx="1221">
                  <c:v>12.219159583357396</c:v>
                </c:pt>
                <c:pt idx="1222">
                  <c:v>12.229159583337605</c:v>
                </c:pt>
                <c:pt idx="1223">
                  <c:v>12.239158583339304</c:v>
                </c:pt>
                <c:pt idx="1224">
                  <c:v>12.249157583341002</c:v>
                </c:pt>
                <c:pt idx="1225">
                  <c:v>12.259157583350316</c:v>
                </c:pt>
                <c:pt idx="1226">
                  <c:v>12.269156583352014</c:v>
                </c:pt>
                <c:pt idx="1227">
                  <c:v>12.279155583353713</c:v>
                </c:pt>
                <c:pt idx="1228">
                  <c:v>12.289155583333923</c:v>
                </c:pt>
                <c:pt idx="1229">
                  <c:v>12.299154583335621</c:v>
                </c:pt>
                <c:pt idx="1230">
                  <c:v>12.30915358333732</c:v>
                </c:pt>
                <c:pt idx="1231">
                  <c:v>12.319153583346633</c:v>
                </c:pt>
                <c:pt idx="1232">
                  <c:v>12.329152583348332</c:v>
                </c:pt>
                <c:pt idx="1233">
                  <c:v>12.339151583350031</c:v>
                </c:pt>
                <c:pt idx="1234">
                  <c:v>12.349151583359344</c:v>
                </c:pt>
                <c:pt idx="1235">
                  <c:v>12.359150583331939</c:v>
                </c:pt>
                <c:pt idx="1236">
                  <c:v>12.369149583333638</c:v>
                </c:pt>
                <c:pt idx="1237">
                  <c:v>12.379149583342951</c:v>
                </c:pt>
                <c:pt idx="1238">
                  <c:v>12.38914858334465</c:v>
                </c:pt>
                <c:pt idx="1239">
                  <c:v>12.399147583346348</c:v>
                </c:pt>
                <c:pt idx="1240">
                  <c:v>12.409147583355661</c:v>
                </c:pt>
                <c:pt idx="1241">
                  <c:v>12.41914658335736</c:v>
                </c:pt>
                <c:pt idx="1242">
                  <c:v>12.429145583359059</c:v>
                </c:pt>
                <c:pt idx="1243">
                  <c:v>12.439145583339268</c:v>
                </c:pt>
                <c:pt idx="1244">
                  <c:v>12.449144583340967</c:v>
                </c:pt>
                <c:pt idx="1245">
                  <c:v>12.459143583342666</c:v>
                </c:pt>
                <c:pt idx="1246">
                  <c:v>12.469143583351979</c:v>
                </c:pt>
                <c:pt idx="1247">
                  <c:v>12.479142583353678</c:v>
                </c:pt>
                <c:pt idx="1248">
                  <c:v>12.489141583355376</c:v>
                </c:pt>
                <c:pt idx="1249">
                  <c:v>12.499141583335586</c:v>
                </c:pt>
                <c:pt idx="1250">
                  <c:v>12.509140583337285</c:v>
                </c:pt>
                <c:pt idx="1251">
                  <c:v>12.519139583338983</c:v>
                </c:pt>
                <c:pt idx="1252">
                  <c:v>12.529139583348297</c:v>
                </c:pt>
                <c:pt idx="1253">
                  <c:v>12.539138583349995</c:v>
                </c:pt>
                <c:pt idx="1254">
                  <c:v>12.549137583351694</c:v>
                </c:pt>
                <c:pt idx="1255">
                  <c:v>12.559137583331903</c:v>
                </c:pt>
                <c:pt idx="1256">
                  <c:v>12.569136583333602</c:v>
                </c:pt>
                <c:pt idx="1257">
                  <c:v>12.579135583335301</c:v>
                </c:pt>
                <c:pt idx="1258">
                  <c:v>12.589135583344614</c:v>
                </c:pt>
                <c:pt idx="1259">
                  <c:v>12.599134583346313</c:v>
                </c:pt>
                <c:pt idx="1260">
                  <c:v>12.609133583348012</c:v>
                </c:pt>
                <c:pt idx="1261">
                  <c:v>12.619133583357325</c:v>
                </c:pt>
                <c:pt idx="1262">
                  <c:v>12.629132583359024</c:v>
                </c:pt>
                <c:pt idx="1263">
                  <c:v>12.639131583331618</c:v>
                </c:pt>
                <c:pt idx="1264">
                  <c:v>12.649131583340932</c:v>
                </c:pt>
                <c:pt idx="1265">
                  <c:v>12.65913058334263</c:v>
                </c:pt>
                <c:pt idx="1266">
                  <c:v>12.669129583344329</c:v>
                </c:pt>
                <c:pt idx="1267">
                  <c:v>12.679129583353642</c:v>
                </c:pt>
                <c:pt idx="1268">
                  <c:v>12.689128583355341</c:v>
                </c:pt>
                <c:pt idx="1269">
                  <c:v>12.69912758335704</c:v>
                </c:pt>
                <c:pt idx="1270">
                  <c:v>12.709127583337249</c:v>
                </c:pt>
                <c:pt idx="1271">
                  <c:v>12.719126583338948</c:v>
                </c:pt>
                <c:pt idx="1272">
                  <c:v>12.729125583340647</c:v>
                </c:pt>
                <c:pt idx="1273">
                  <c:v>12.73912558334996</c:v>
                </c:pt>
                <c:pt idx="1274">
                  <c:v>12.749124583351659</c:v>
                </c:pt>
                <c:pt idx="1275">
                  <c:v>12.759123583353357</c:v>
                </c:pt>
                <c:pt idx="1276">
                  <c:v>12.769123583333567</c:v>
                </c:pt>
                <c:pt idx="1277">
                  <c:v>12.779122583335266</c:v>
                </c:pt>
                <c:pt idx="1278">
                  <c:v>12.789121583336964</c:v>
                </c:pt>
                <c:pt idx="1279">
                  <c:v>12.799121583346277</c:v>
                </c:pt>
                <c:pt idx="1280">
                  <c:v>12.809120583347976</c:v>
                </c:pt>
                <c:pt idx="1281">
                  <c:v>12.819120583357289</c:v>
                </c:pt>
                <c:pt idx="1282">
                  <c:v>12.829119583358988</c:v>
                </c:pt>
                <c:pt idx="1283">
                  <c:v>12.839118583331583</c:v>
                </c:pt>
                <c:pt idx="1284">
                  <c:v>12.849118583340896</c:v>
                </c:pt>
                <c:pt idx="1285">
                  <c:v>12.859117583342595</c:v>
                </c:pt>
                <c:pt idx="1286">
                  <c:v>12.869116583344294</c:v>
                </c:pt>
                <c:pt idx="1287">
                  <c:v>12.879116583353607</c:v>
                </c:pt>
                <c:pt idx="1288">
                  <c:v>12.889115583355306</c:v>
                </c:pt>
                <c:pt idx="1289">
                  <c:v>12.899114583357004</c:v>
                </c:pt>
                <c:pt idx="1290">
                  <c:v>12.909114583337214</c:v>
                </c:pt>
                <c:pt idx="1291">
                  <c:v>12.919113583338913</c:v>
                </c:pt>
                <c:pt idx="1292">
                  <c:v>12.929112583340611</c:v>
                </c:pt>
                <c:pt idx="1293">
                  <c:v>12.939112583349925</c:v>
                </c:pt>
                <c:pt idx="1294">
                  <c:v>12.949111583351623</c:v>
                </c:pt>
                <c:pt idx="1295">
                  <c:v>12.959110583353322</c:v>
                </c:pt>
                <c:pt idx="1296">
                  <c:v>12.969110583333531</c:v>
                </c:pt>
                <c:pt idx="1297">
                  <c:v>12.97910958333523</c:v>
                </c:pt>
                <c:pt idx="1298">
                  <c:v>12.989108583336929</c:v>
                </c:pt>
                <c:pt idx="1299">
                  <c:v>12.999108583346242</c:v>
                </c:pt>
                <c:pt idx="1300">
                  <c:v>13.009107583347941</c:v>
                </c:pt>
                <c:pt idx="1301">
                  <c:v>13.01910658334964</c:v>
                </c:pt>
                <c:pt idx="1302">
                  <c:v>13.029106583358953</c:v>
                </c:pt>
                <c:pt idx="1303">
                  <c:v>13.039105583331548</c:v>
                </c:pt>
                <c:pt idx="1304">
                  <c:v>13.049104583333246</c:v>
                </c:pt>
                <c:pt idx="1305">
                  <c:v>13.05910458334256</c:v>
                </c:pt>
                <c:pt idx="1306">
                  <c:v>13.069103583344258</c:v>
                </c:pt>
                <c:pt idx="1307">
                  <c:v>13.079102583345957</c:v>
                </c:pt>
                <c:pt idx="1308">
                  <c:v>13.08910258335527</c:v>
                </c:pt>
                <c:pt idx="1309">
                  <c:v>13.099101583356969</c:v>
                </c:pt>
                <c:pt idx="1310">
                  <c:v>13.109100583358668</c:v>
                </c:pt>
                <c:pt idx="1311">
                  <c:v>13.119100583338877</c:v>
                </c:pt>
                <c:pt idx="1312">
                  <c:v>13.129099000012502</c:v>
                </c:pt>
                <c:pt idx="1313">
                  <c:v>13.139098000014201</c:v>
                </c:pt>
                <c:pt idx="1314">
                  <c:v>13.149098000023514</c:v>
                </c:pt>
                <c:pt idx="1315">
                  <c:v>13.159097000025213</c:v>
                </c:pt>
                <c:pt idx="1316">
                  <c:v>13.169095999997808</c:v>
                </c:pt>
                <c:pt idx="1317">
                  <c:v>13.179096000007121</c:v>
                </c:pt>
                <c:pt idx="1318">
                  <c:v>13.18909500000882</c:v>
                </c:pt>
                <c:pt idx="1319">
                  <c:v>13.199094000010518</c:v>
                </c:pt>
                <c:pt idx="1320">
                  <c:v>13.209094000019832</c:v>
                </c:pt>
                <c:pt idx="1321">
                  <c:v>13.21909300002153</c:v>
                </c:pt>
                <c:pt idx="1322">
                  <c:v>13.229092000023229</c:v>
                </c:pt>
                <c:pt idx="1323">
                  <c:v>13.239092000003438</c:v>
                </c:pt>
                <c:pt idx="1324">
                  <c:v>13.249091000005137</c:v>
                </c:pt>
                <c:pt idx="1325">
                  <c:v>13.259090000006836</c:v>
                </c:pt>
                <c:pt idx="1326">
                  <c:v>13.269090000016149</c:v>
                </c:pt>
                <c:pt idx="1327">
                  <c:v>13.279089000017848</c:v>
                </c:pt>
                <c:pt idx="1328">
                  <c:v>13.289088000019547</c:v>
                </c:pt>
                <c:pt idx="1329">
                  <c:v>13.299087999999756</c:v>
                </c:pt>
                <c:pt idx="1330">
                  <c:v>13.309087000001455</c:v>
                </c:pt>
                <c:pt idx="1331">
                  <c:v>13.319086000003153</c:v>
                </c:pt>
                <c:pt idx="1332">
                  <c:v>13.329086000012467</c:v>
                </c:pt>
                <c:pt idx="1333">
                  <c:v>13.339085000014165</c:v>
                </c:pt>
                <c:pt idx="1334">
                  <c:v>13.349085000023479</c:v>
                </c:pt>
                <c:pt idx="1335">
                  <c:v>13.359084000025177</c:v>
                </c:pt>
                <c:pt idx="1336">
                  <c:v>13.369082999997772</c:v>
                </c:pt>
                <c:pt idx="1337">
                  <c:v>13.379083000007086</c:v>
                </c:pt>
                <c:pt idx="1338">
                  <c:v>13.389082000008784</c:v>
                </c:pt>
                <c:pt idx="1339">
                  <c:v>13.399081000010483</c:v>
                </c:pt>
                <c:pt idx="1340">
                  <c:v>13.409080000012182</c:v>
                </c:pt>
                <c:pt idx="1341">
                  <c:v>13.419080000021495</c:v>
                </c:pt>
                <c:pt idx="1342">
                  <c:v>13.429079000023194</c:v>
                </c:pt>
                <c:pt idx="1343">
                  <c:v>13.439079000003403</c:v>
                </c:pt>
                <c:pt idx="1344">
                  <c:v>13.449078000005102</c:v>
                </c:pt>
                <c:pt idx="1345">
                  <c:v>13.459077000006801</c:v>
                </c:pt>
                <c:pt idx="1346">
                  <c:v>13.469077000016114</c:v>
                </c:pt>
                <c:pt idx="1347">
                  <c:v>13.479076000017812</c:v>
                </c:pt>
                <c:pt idx="1348">
                  <c:v>13.489075000019511</c:v>
                </c:pt>
                <c:pt idx="1349">
                  <c:v>13.499074999999721</c:v>
                </c:pt>
                <c:pt idx="1350">
                  <c:v>13.509074000001419</c:v>
                </c:pt>
                <c:pt idx="1351">
                  <c:v>13.519073000003118</c:v>
                </c:pt>
                <c:pt idx="1352">
                  <c:v>13.529073000012431</c:v>
                </c:pt>
                <c:pt idx="1353">
                  <c:v>13.53907200001413</c:v>
                </c:pt>
                <c:pt idx="1354">
                  <c:v>13.549071000015829</c:v>
                </c:pt>
                <c:pt idx="1355">
                  <c:v>13.559071000025142</c:v>
                </c:pt>
                <c:pt idx="1356">
                  <c:v>13.569069999997737</c:v>
                </c:pt>
                <c:pt idx="1357">
                  <c:v>13.579068999999436</c:v>
                </c:pt>
                <c:pt idx="1358">
                  <c:v>13.589069000008749</c:v>
                </c:pt>
                <c:pt idx="1359">
                  <c:v>13.599068000010448</c:v>
                </c:pt>
                <c:pt idx="1360">
                  <c:v>13.609067000012146</c:v>
                </c:pt>
                <c:pt idx="1361">
                  <c:v>13.61906700002146</c:v>
                </c:pt>
                <c:pt idx="1362">
                  <c:v>13.629066000023158</c:v>
                </c:pt>
                <c:pt idx="1363">
                  <c:v>13.639065000024857</c:v>
                </c:pt>
                <c:pt idx="1364">
                  <c:v>13.649065000005066</c:v>
                </c:pt>
                <c:pt idx="1365">
                  <c:v>13.659064000006765</c:v>
                </c:pt>
                <c:pt idx="1366">
                  <c:v>13.669063000008464</c:v>
                </c:pt>
                <c:pt idx="1367">
                  <c:v>13.679063000017777</c:v>
                </c:pt>
                <c:pt idx="1368">
                  <c:v>13.689062000019476</c:v>
                </c:pt>
                <c:pt idx="1369">
                  <c:v>13.699061000021175</c:v>
                </c:pt>
                <c:pt idx="1370">
                  <c:v>13.709061000001384</c:v>
                </c:pt>
                <c:pt idx="1371">
                  <c:v>13.719060000003083</c:v>
                </c:pt>
                <c:pt idx="1372">
                  <c:v>13.729059000004781</c:v>
                </c:pt>
                <c:pt idx="1373">
                  <c:v>13.739059000014095</c:v>
                </c:pt>
                <c:pt idx="1374">
                  <c:v>13.749058000015793</c:v>
                </c:pt>
                <c:pt idx="1375">
                  <c:v>13.759057000017492</c:v>
                </c:pt>
                <c:pt idx="1376">
                  <c:v>13.769056999997701</c:v>
                </c:pt>
                <c:pt idx="1377">
                  <c:v>13.7790559999994</c:v>
                </c:pt>
                <c:pt idx="1378">
                  <c:v>13.789055000001099</c:v>
                </c:pt>
                <c:pt idx="1379">
                  <c:v>13.799055000010412</c:v>
                </c:pt>
                <c:pt idx="1380">
                  <c:v>13.809054000012111</c:v>
                </c:pt>
                <c:pt idx="1381">
                  <c:v>13.819054000021424</c:v>
                </c:pt>
                <c:pt idx="1382">
                  <c:v>13.829053000023123</c:v>
                </c:pt>
                <c:pt idx="1383">
                  <c:v>13.839052000024822</c:v>
                </c:pt>
                <c:pt idx="1384">
                  <c:v>13.849052000005031</c:v>
                </c:pt>
                <c:pt idx="1385">
                  <c:v>13.85905100000673</c:v>
                </c:pt>
                <c:pt idx="1386">
                  <c:v>13.869050000008428</c:v>
                </c:pt>
                <c:pt idx="1387">
                  <c:v>13.879050000017742</c:v>
                </c:pt>
                <c:pt idx="1388">
                  <c:v>13.88904900001944</c:v>
                </c:pt>
                <c:pt idx="1389">
                  <c:v>13.899048000021139</c:v>
                </c:pt>
                <c:pt idx="1390">
                  <c:v>13.909048000001349</c:v>
                </c:pt>
                <c:pt idx="1391">
                  <c:v>13.919047000003047</c:v>
                </c:pt>
                <c:pt idx="1392">
                  <c:v>13.929046000004746</c:v>
                </c:pt>
                <c:pt idx="1393">
                  <c:v>13.939046000014059</c:v>
                </c:pt>
                <c:pt idx="1394">
                  <c:v>13.949045000015758</c:v>
                </c:pt>
                <c:pt idx="1395">
                  <c:v>13.959044000017457</c:v>
                </c:pt>
                <c:pt idx="1396">
                  <c:v>13.969043999997666</c:v>
                </c:pt>
                <c:pt idx="1397">
                  <c:v>13.979042999999365</c:v>
                </c:pt>
                <c:pt idx="1398">
                  <c:v>13.989042000001064</c:v>
                </c:pt>
                <c:pt idx="1399">
                  <c:v>13.999042000010377</c:v>
                </c:pt>
                <c:pt idx="1400">
                  <c:v>14.009041000012076</c:v>
                </c:pt>
                <c:pt idx="1401">
                  <c:v>14.019040000013774</c:v>
                </c:pt>
                <c:pt idx="1402">
                  <c:v>14.029040000023087</c:v>
                </c:pt>
                <c:pt idx="1403">
                  <c:v>14.039039000024786</c:v>
                </c:pt>
                <c:pt idx="1404">
                  <c:v>14.049037999997381</c:v>
                </c:pt>
                <c:pt idx="1405">
                  <c:v>14.059038000006694</c:v>
                </c:pt>
                <c:pt idx="1406">
                  <c:v>14.069037000008393</c:v>
                </c:pt>
                <c:pt idx="1407">
                  <c:v>14.079036000010092</c:v>
                </c:pt>
                <c:pt idx="1408">
                  <c:v>14.089036000019405</c:v>
                </c:pt>
                <c:pt idx="1409">
                  <c:v>14.099035000021104</c:v>
                </c:pt>
                <c:pt idx="1410">
                  <c:v>14.109034000022803</c:v>
                </c:pt>
                <c:pt idx="1411">
                  <c:v>14.119034000003012</c:v>
                </c:pt>
                <c:pt idx="1412">
                  <c:v>14.129033833334688</c:v>
                </c:pt>
                <c:pt idx="1413">
                  <c:v>14.139032833336387</c:v>
                </c:pt>
                <c:pt idx="1414">
                  <c:v>14.1490328333457</c:v>
                </c:pt>
                <c:pt idx="1415">
                  <c:v>14.159031833347399</c:v>
                </c:pt>
                <c:pt idx="1416">
                  <c:v>14.169031833356712</c:v>
                </c:pt>
                <c:pt idx="1417">
                  <c:v>14.179030833358411</c:v>
                </c:pt>
                <c:pt idx="1418">
                  <c:v>14.189029833331006</c:v>
                </c:pt>
                <c:pt idx="1419">
                  <c:v>14.199028833332704</c:v>
                </c:pt>
                <c:pt idx="1420">
                  <c:v>14.209028833342018</c:v>
                </c:pt>
                <c:pt idx="1421">
                  <c:v>14.219027833343716</c:v>
                </c:pt>
                <c:pt idx="1422">
                  <c:v>14.22902783335303</c:v>
                </c:pt>
                <c:pt idx="1423">
                  <c:v>14.239026833354728</c:v>
                </c:pt>
                <c:pt idx="1424">
                  <c:v>14.249025833356427</c:v>
                </c:pt>
                <c:pt idx="1425">
                  <c:v>14.259025833336636</c:v>
                </c:pt>
                <c:pt idx="1426">
                  <c:v>14.269024833338335</c:v>
                </c:pt>
                <c:pt idx="1427">
                  <c:v>14.279023833340034</c:v>
                </c:pt>
                <c:pt idx="1428">
                  <c:v>14.289023833349347</c:v>
                </c:pt>
                <c:pt idx="1429">
                  <c:v>14.299022833351046</c:v>
                </c:pt>
                <c:pt idx="1430">
                  <c:v>14.309021833352745</c:v>
                </c:pt>
                <c:pt idx="1431">
                  <c:v>14.319021833332954</c:v>
                </c:pt>
                <c:pt idx="1432">
                  <c:v>14.329020833334653</c:v>
                </c:pt>
                <c:pt idx="1433">
                  <c:v>14.339019833336351</c:v>
                </c:pt>
                <c:pt idx="1434">
                  <c:v>14.349019833345665</c:v>
                </c:pt>
                <c:pt idx="1435">
                  <c:v>14.359018833347363</c:v>
                </c:pt>
                <c:pt idx="1436">
                  <c:v>14.369017833349062</c:v>
                </c:pt>
                <c:pt idx="1437">
                  <c:v>14.379017833358375</c:v>
                </c:pt>
                <c:pt idx="1438">
                  <c:v>14.38901683333097</c:v>
                </c:pt>
                <c:pt idx="1439">
                  <c:v>14.399015833332669</c:v>
                </c:pt>
                <c:pt idx="1440">
                  <c:v>14.409015833341982</c:v>
                </c:pt>
                <c:pt idx="1441">
                  <c:v>14.419014833343681</c:v>
                </c:pt>
                <c:pt idx="1442">
                  <c:v>14.42901383334538</c:v>
                </c:pt>
                <c:pt idx="1443">
                  <c:v>14.439013833354693</c:v>
                </c:pt>
                <c:pt idx="1444">
                  <c:v>14.449012833356392</c:v>
                </c:pt>
                <c:pt idx="1445">
                  <c:v>14.45901183335809</c:v>
                </c:pt>
                <c:pt idx="1446">
                  <c:v>14.4690118333383</c:v>
                </c:pt>
                <c:pt idx="1447">
                  <c:v>14.479010833339998</c:v>
                </c:pt>
                <c:pt idx="1448">
                  <c:v>14.489010833349312</c:v>
                </c:pt>
                <c:pt idx="1449">
                  <c:v>14.49900983335101</c:v>
                </c:pt>
                <c:pt idx="1450">
                  <c:v>14.509008833352709</c:v>
                </c:pt>
                <c:pt idx="1451">
                  <c:v>14.519008833332919</c:v>
                </c:pt>
                <c:pt idx="1452">
                  <c:v>14.529007833334617</c:v>
                </c:pt>
                <c:pt idx="1453">
                  <c:v>14.539006833336316</c:v>
                </c:pt>
                <c:pt idx="1454">
                  <c:v>14.549006833345629</c:v>
                </c:pt>
                <c:pt idx="1455">
                  <c:v>14.559005833347328</c:v>
                </c:pt>
                <c:pt idx="1456">
                  <c:v>14.569004833349027</c:v>
                </c:pt>
                <c:pt idx="1457">
                  <c:v>14.57900483335834</c:v>
                </c:pt>
                <c:pt idx="1458">
                  <c:v>14.589003833330935</c:v>
                </c:pt>
                <c:pt idx="1459">
                  <c:v>14.599002833332634</c:v>
                </c:pt>
                <c:pt idx="1460">
                  <c:v>14.609002833341947</c:v>
                </c:pt>
                <c:pt idx="1461">
                  <c:v>14.619001833343646</c:v>
                </c:pt>
                <c:pt idx="1462">
                  <c:v>14.629000833345344</c:v>
                </c:pt>
                <c:pt idx="1463">
                  <c:v>14.639000833354658</c:v>
                </c:pt>
                <c:pt idx="1464">
                  <c:v>14.648999833356356</c:v>
                </c:pt>
                <c:pt idx="1465">
                  <c:v>14.658998833358055</c:v>
                </c:pt>
                <c:pt idx="1466">
                  <c:v>14.668998833338264</c:v>
                </c:pt>
                <c:pt idx="1467">
                  <c:v>14.678997833339963</c:v>
                </c:pt>
                <c:pt idx="1468">
                  <c:v>14.688996833341662</c:v>
                </c:pt>
                <c:pt idx="1469">
                  <c:v>14.698996833350975</c:v>
                </c:pt>
                <c:pt idx="1470">
                  <c:v>14.708995833352674</c:v>
                </c:pt>
                <c:pt idx="1471">
                  <c:v>14.718994833354373</c:v>
                </c:pt>
                <c:pt idx="1472">
                  <c:v>14.728994833334582</c:v>
                </c:pt>
                <c:pt idx="1473">
                  <c:v>14.738993833336281</c:v>
                </c:pt>
                <c:pt idx="1474">
                  <c:v>14.748992833337979</c:v>
                </c:pt>
                <c:pt idx="1475">
                  <c:v>14.758992833347293</c:v>
                </c:pt>
                <c:pt idx="1476">
                  <c:v>14.768991833348991</c:v>
                </c:pt>
                <c:pt idx="1477">
                  <c:v>14.778991833358305</c:v>
                </c:pt>
                <c:pt idx="1478">
                  <c:v>14.788990833330899</c:v>
                </c:pt>
                <c:pt idx="1479">
                  <c:v>14.798989833332598</c:v>
                </c:pt>
                <c:pt idx="1480">
                  <c:v>14.808989833341911</c:v>
                </c:pt>
                <c:pt idx="1481">
                  <c:v>14.81898883334361</c:v>
                </c:pt>
                <c:pt idx="1482">
                  <c:v>14.828987833345309</c:v>
                </c:pt>
                <c:pt idx="1483">
                  <c:v>14.838987833354622</c:v>
                </c:pt>
                <c:pt idx="1484">
                  <c:v>14.848986833356321</c:v>
                </c:pt>
                <c:pt idx="1485">
                  <c:v>14.85898583335802</c:v>
                </c:pt>
                <c:pt idx="1486">
                  <c:v>14.868985833338229</c:v>
                </c:pt>
                <c:pt idx="1487">
                  <c:v>14.878984833339928</c:v>
                </c:pt>
                <c:pt idx="1488">
                  <c:v>14.888983833341626</c:v>
                </c:pt>
                <c:pt idx="1489">
                  <c:v>14.89898383335094</c:v>
                </c:pt>
                <c:pt idx="1490">
                  <c:v>14.908982833352638</c:v>
                </c:pt>
                <c:pt idx="1491">
                  <c:v>14.918981833354337</c:v>
                </c:pt>
                <c:pt idx="1492">
                  <c:v>14.928981833334547</c:v>
                </c:pt>
                <c:pt idx="1493">
                  <c:v>14.938980833336245</c:v>
                </c:pt>
                <c:pt idx="1494">
                  <c:v>14.948979833337944</c:v>
                </c:pt>
                <c:pt idx="1495">
                  <c:v>14.958979833347257</c:v>
                </c:pt>
                <c:pt idx="1496">
                  <c:v>14.968978833348956</c:v>
                </c:pt>
                <c:pt idx="1497">
                  <c:v>14.978977833350655</c:v>
                </c:pt>
                <c:pt idx="1498">
                  <c:v>14.988977833330864</c:v>
                </c:pt>
                <c:pt idx="1499">
                  <c:v>14.998976833332563</c:v>
                </c:pt>
              </c:numCache>
            </c:numRef>
          </c:xVal>
          <c:yVal>
            <c:numRef>
              <c:f>Gyroscope!$F$2:$F$1501</c:f>
              <c:numCache>
                <c:formatCode>General</c:formatCode>
                <c:ptCount val="1500"/>
                <c:pt idx="0">
                  <c:v>0</c:v>
                </c:pt>
                <c:pt idx="1">
                  <c:v>4.2569101534937863E-4</c:v>
                </c:pt>
                <c:pt idx="2">
                  <c:v>8.6558056050715752E-4</c:v>
                </c:pt>
                <c:pt idx="3">
                  <c:v>1.3073602406890004E-3</c:v>
                </c:pt>
                <c:pt idx="4">
                  <c:v>1.7241024317957727E-3</c:v>
                </c:pt>
                <c:pt idx="5">
                  <c:v>2.167021674781818E-3</c:v>
                </c:pt>
                <c:pt idx="6">
                  <c:v>2.5810059068159035E-3</c:v>
                </c:pt>
                <c:pt idx="7">
                  <c:v>3.0386362509773231E-3</c:v>
                </c:pt>
                <c:pt idx="8">
                  <c:v>3.5129198243649962E-3</c:v>
                </c:pt>
                <c:pt idx="9">
                  <c:v>4.052706262985149E-3</c:v>
                </c:pt>
                <c:pt idx="10">
                  <c:v>4.6289077957188778E-3</c:v>
                </c:pt>
                <c:pt idx="11">
                  <c:v>5.2090048560292585E-3</c:v>
                </c:pt>
                <c:pt idx="12">
                  <c:v>5.8115225603167188E-3</c:v>
                </c:pt>
                <c:pt idx="13">
                  <c:v>6.3952019772213859E-3</c:v>
                </c:pt>
                <c:pt idx="14">
                  <c:v>7.0026898351289195E-3</c:v>
                </c:pt>
                <c:pt idx="15">
                  <c:v>7.5897819844453424E-3</c:v>
                </c:pt>
                <c:pt idx="16">
                  <c:v>8.1052635208617094E-3</c:v>
                </c:pt>
                <c:pt idx="17">
                  <c:v>8.6054968828912504E-3</c:v>
                </c:pt>
                <c:pt idx="18">
                  <c:v>9.141916705595398E-3</c:v>
                </c:pt>
                <c:pt idx="19">
                  <c:v>9.7294846386585913E-3</c:v>
                </c:pt>
                <c:pt idx="20">
                  <c:v>1.0367927200631909E-2</c:v>
                </c:pt>
                <c:pt idx="21">
                  <c:v>1.1132974572731897E-2</c:v>
                </c:pt>
                <c:pt idx="22">
                  <c:v>1.1951040864396838E-2</c:v>
                </c:pt>
                <c:pt idx="23">
                  <c:v>1.2794192838279348E-2</c:v>
                </c:pt>
                <c:pt idx="24">
                  <c:v>1.3648270666466657E-2</c:v>
                </c:pt>
                <c:pt idx="25">
                  <c:v>1.4468599260484737E-2</c:v>
                </c:pt>
                <c:pt idx="26">
                  <c:v>1.5185568152852328E-2</c:v>
                </c:pt>
                <c:pt idx="27">
                  <c:v>1.5870448221688069E-2</c:v>
                </c:pt>
                <c:pt idx="28">
                  <c:v>1.6605834385369243E-2</c:v>
                </c:pt>
                <c:pt idx="29">
                  <c:v>1.74197934337042E-2</c:v>
                </c:pt>
                <c:pt idx="30">
                  <c:v>1.840103809210264E-2</c:v>
                </c:pt>
                <c:pt idx="31">
                  <c:v>1.9493917195099526E-2</c:v>
                </c:pt>
                <c:pt idx="32">
                  <c:v>2.0676278590367633E-2</c:v>
                </c:pt>
                <c:pt idx="33">
                  <c:v>2.1870355737853155E-2</c:v>
                </c:pt>
                <c:pt idx="34">
                  <c:v>2.3089501432934503E-2</c:v>
                </c:pt>
                <c:pt idx="35">
                  <c:v>2.4299176280646723E-2</c:v>
                </c:pt>
                <c:pt idx="36">
                  <c:v>2.5478077666146869E-2</c:v>
                </c:pt>
                <c:pt idx="37">
                  <c:v>2.6666956988877687E-2</c:v>
                </c:pt>
                <c:pt idx="38">
                  <c:v>2.7947455879048129E-2</c:v>
                </c:pt>
                <c:pt idx="39">
                  <c:v>2.9331446227722477E-2</c:v>
                </c:pt>
                <c:pt idx="40">
                  <c:v>3.075708698579363E-2</c:v>
                </c:pt>
                <c:pt idx="41">
                  <c:v>3.2275604396553449E-2</c:v>
                </c:pt>
                <c:pt idx="42">
                  <c:v>3.3775466468437119E-2</c:v>
                </c:pt>
                <c:pt idx="43">
                  <c:v>3.5204654242205639E-2</c:v>
                </c:pt>
                <c:pt idx="44">
                  <c:v>3.6567085827659586E-2</c:v>
                </c:pt>
                <c:pt idx="45">
                  <c:v>3.7943915859258652E-2</c:v>
                </c:pt>
                <c:pt idx="46">
                  <c:v>3.9363552765774121E-2</c:v>
                </c:pt>
                <c:pt idx="47">
                  <c:v>4.0815693780835202E-2</c:v>
                </c:pt>
                <c:pt idx="48">
                  <c:v>4.2304649350191521E-2</c:v>
                </c:pt>
                <c:pt idx="49">
                  <c:v>4.3822666102768179E-2</c:v>
                </c:pt>
                <c:pt idx="50">
                  <c:v>4.5382407625479439E-2</c:v>
                </c:pt>
                <c:pt idx="51">
                  <c:v>4.7032809623802886E-2</c:v>
                </c:pt>
                <c:pt idx="52">
                  <c:v>4.8743667186531198E-2</c:v>
                </c:pt>
                <c:pt idx="53">
                  <c:v>5.0462085935318257E-2</c:v>
                </c:pt>
                <c:pt idx="54">
                  <c:v>5.2196829458748754E-2</c:v>
                </c:pt>
                <c:pt idx="55">
                  <c:v>5.3910826382173677E-2</c:v>
                </c:pt>
                <c:pt idx="56">
                  <c:v>5.5677626812074367E-2</c:v>
                </c:pt>
                <c:pt idx="57">
                  <c:v>5.7517231687623648E-2</c:v>
                </c:pt>
                <c:pt idx="58">
                  <c:v>5.9356695463287798E-2</c:v>
                </c:pt>
                <c:pt idx="59">
                  <c:v>6.121082543218638E-2</c:v>
                </c:pt>
                <c:pt idx="60">
                  <c:v>6.3073497852277075E-2</c:v>
                </c:pt>
                <c:pt idx="61">
                  <c:v>6.4904698121363402E-2</c:v>
                </c:pt>
                <c:pt idx="62">
                  <c:v>6.6677162993071082E-2</c:v>
                </c:pt>
                <c:pt idx="63">
                  <c:v>6.8453467681585625E-2</c:v>
                </c:pt>
                <c:pt idx="64">
                  <c:v>7.0205753779752605E-2</c:v>
                </c:pt>
                <c:pt idx="65">
                  <c:v>7.1983613226371604E-2</c:v>
                </c:pt>
                <c:pt idx="66">
                  <c:v>7.3814376488105155E-2</c:v>
                </c:pt>
                <c:pt idx="67">
                  <c:v>7.5765287773415124E-2</c:v>
                </c:pt>
                <c:pt idx="68">
                  <c:v>7.794286129209109E-2</c:v>
                </c:pt>
                <c:pt idx="69">
                  <c:v>8.0247873187483623E-2</c:v>
                </c:pt>
                <c:pt idx="70">
                  <c:v>8.2548058303771113E-2</c:v>
                </c:pt>
                <c:pt idx="71">
                  <c:v>8.4769429846111952E-2</c:v>
                </c:pt>
                <c:pt idx="72">
                  <c:v>8.6908198363433067E-2</c:v>
                </c:pt>
                <c:pt idx="73">
                  <c:v>8.9029415664208481E-2</c:v>
                </c:pt>
                <c:pt idx="74">
                  <c:v>9.115450423868976E-2</c:v>
                </c:pt>
                <c:pt idx="75">
                  <c:v>9.3282606677471361E-2</c:v>
                </c:pt>
                <c:pt idx="76">
                  <c:v>9.5474999409003752E-2</c:v>
                </c:pt>
                <c:pt idx="77">
                  <c:v>9.7663134647543309E-2</c:v>
                </c:pt>
                <c:pt idx="78">
                  <c:v>9.9778998347502867E-2</c:v>
                </c:pt>
                <c:pt idx="79">
                  <c:v>0.10182381519491508</c:v>
                </c:pt>
                <c:pt idx="80">
                  <c:v>0.10379531717375171</c:v>
                </c:pt>
                <c:pt idx="81">
                  <c:v>0.10573939717071761</c:v>
                </c:pt>
                <c:pt idx="82">
                  <c:v>0.10774150694786755</c:v>
                </c:pt>
                <c:pt idx="83">
                  <c:v>0.10991126082116717</c:v>
                </c:pt>
                <c:pt idx="84">
                  <c:v>0.1122535035708938</c:v>
                </c:pt>
                <c:pt idx="85">
                  <c:v>0.11486983187577807</c:v>
                </c:pt>
                <c:pt idx="86">
                  <c:v>0.11777994414719394</c:v>
                </c:pt>
                <c:pt idx="87">
                  <c:v>0.12094372241556223</c:v>
                </c:pt>
                <c:pt idx="88">
                  <c:v>0.12432930438893014</c:v>
                </c:pt>
                <c:pt idx="89">
                  <c:v>0.12788407417312031</c:v>
                </c:pt>
                <c:pt idx="90">
                  <c:v>0.13162477784670132</c:v>
                </c:pt>
                <c:pt idx="91">
                  <c:v>0.13557309740470741</c:v>
                </c:pt>
                <c:pt idx="92">
                  <c:v>0.13968194334331316</c:v>
                </c:pt>
                <c:pt idx="93">
                  <c:v>0.1439606678817405</c:v>
                </c:pt>
                <c:pt idx="94">
                  <c:v>0.14851618688775345</c:v>
                </c:pt>
                <c:pt idx="95">
                  <c:v>0.15336888413137689</c:v>
                </c:pt>
                <c:pt idx="96">
                  <c:v>0.15855872981422395</c:v>
                </c:pt>
                <c:pt idx="97">
                  <c:v>0.16417490634154575</c:v>
                </c:pt>
                <c:pt idx="98">
                  <c:v>0.17039621922785586</c:v>
                </c:pt>
                <c:pt idx="99">
                  <c:v>0.17729545709078048</c:v>
                </c:pt>
                <c:pt idx="100">
                  <c:v>0.18495476531866711</c:v>
                </c:pt>
                <c:pt idx="101">
                  <c:v>0.19329578058143623</c:v>
                </c:pt>
                <c:pt idx="102">
                  <c:v>0.20205532565191489</c:v>
                </c:pt>
                <c:pt idx="103">
                  <c:v>0.21114338837113503</c:v>
                </c:pt>
                <c:pt idx="104">
                  <c:v>0.22044558737516012</c:v>
                </c:pt>
                <c:pt idx="105">
                  <c:v>0.22994665120770863</c:v>
                </c:pt>
                <c:pt idx="106">
                  <c:v>0.23968998834932803</c:v>
                </c:pt>
                <c:pt idx="107">
                  <c:v>0.24972102145187564</c:v>
                </c:pt>
                <c:pt idx="108">
                  <c:v>0.25989071227914606</c:v>
                </c:pt>
                <c:pt idx="109">
                  <c:v>0.27015851069094848</c:v>
                </c:pt>
                <c:pt idx="110">
                  <c:v>0.28058268532264613</c:v>
                </c:pt>
                <c:pt idx="111">
                  <c:v>0.29112754040267547</c:v>
                </c:pt>
                <c:pt idx="112">
                  <c:v>0.30190845305042657</c:v>
                </c:pt>
                <c:pt idx="113">
                  <c:v>0.31301080111101331</c:v>
                </c:pt>
                <c:pt idx="114">
                  <c:v>0.32450126295574078</c:v>
                </c:pt>
                <c:pt idx="115">
                  <c:v>0.3364445424716398</c:v>
                </c:pt>
                <c:pt idx="116">
                  <c:v>0.34899907207439296</c:v>
                </c:pt>
                <c:pt idx="117">
                  <c:v>0.36238097326039082</c:v>
                </c:pt>
                <c:pt idx="118">
                  <c:v>0.37669776678237177</c:v>
                </c:pt>
                <c:pt idx="119">
                  <c:v>0.39211350323357264</c:v>
                </c:pt>
                <c:pt idx="120">
                  <c:v>0.40849399659973595</c:v>
                </c:pt>
                <c:pt idx="121">
                  <c:v>0.42580046638037944</c:v>
                </c:pt>
                <c:pt idx="122">
                  <c:v>0.44405253634748176</c:v>
                </c:pt>
                <c:pt idx="123">
                  <c:v>0.4632462795213616</c:v>
                </c:pt>
                <c:pt idx="124">
                  <c:v>0.48342225311587855</c:v>
                </c:pt>
                <c:pt idx="125">
                  <c:v>0.50481190623764594</c:v>
                </c:pt>
                <c:pt idx="126">
                  <c:v>0.52767755684623252</c:v>
                </c:pt>
                <c:pt idx="127">
                  <c:v>0.55212087729234649</c:v>
                </c:pt>
                <c:pt idx="128">
                  <c:v>0.5777893106773111</c:v>
                </c:pt>
                <c:pt idx="129">
                  <c:v>0.60433516193265513</c:v>
                </c:pt>
                <c:pt idx="130">
                  <c:v>0.63123146409963338</c:v>
                </c:pt>
                <c:pt idx="131">
                  <c:v>0.65816339197615137</c:v>
                </c:pt>
                <c:pt idx="132">
                  <c:v>0.68461763878178361</c:v>
                </c:pt>
                <c:pt idx="133">
                  <c:v>0.71025110259061153</c:v>
                </c:pt>
                <c:pt idx="134">
                  <c:v>0.73521326534295073</c:v>
                </c:pt>
                <c:pt idx="135">
                  <c:v>0.75955872474940955</c:v>
                </c:pt>
                <c:pt idx="136">
                  <c:v>0.78253016651656138</c:v>
                </c:pt>
                <c:pt idx="137">
                  <c:v>0.80305090896408604</c:v>
                </c:pt>
                <c:pt idx="138">
                  <c:v>0.81996594650584576</c:v>
                </c:pt>
                <c:pt idx="139">
                  <c:v>0.83254792313309067</c:v>
                </c:pt>
                <c:pt idx="140">
                  <c:v>0.83988326542873182</c:v>
                </c:pt>
                <c:pt idx="141">
                  <c:v>0.84244481002700133</c:v>
                </c:pt>
                <c:pt idx="142">
                  <c:v>0.83809516812012008</c:v>
                </c:pt>
                <c:pt idx="143">
                  <c:v>0.82530998610900641</c:v>
                </c:pt>
                <c:pt idx="144">
                  <c:v>0.8060698012563563</c:v>
                </c:pt>
                <c:pt idx="145">
                  <c:v>0.78360817282312745</c:v>
                </c:pt>
                <c:pt idx="146">
                  <c:v>0.76049270484366682</c:v>
                </c:pt>
                <c:pt idx="147">
                  <c:v>0.73847193026230806</c:v>
                </c:pt>
                <c:pt idx="148">
                  <c:v>0.71777798450235697</c:v>
                </c:pt>
                <c:pt idx="149">
                  <c:v>0.69657156872750825</c:v>
                </c:pt>
                <c:pt idx="150">
                  <c:v>0.67228649304037069</c:v>
                </c:pt>
                <c:pt idx="151">
                  <c:v>0.64312891666446259</c:v>
                </c:pt>
                <c:pt idx="152">
                  <c:v>0.6082626922306007</c:v>
                </c:pt>
                <c:pt idx="153">
                  <c:v>0.56817666600155625</c:v>
                </c:pt>
                <c:pt idx="154">
                  <c:v>0.52400675570505961</c:v>
                </c:pt>
                <c:pt idx="155">
                  <c:v>0.47697507379942916</c:v>
                </c:pt>
                <c:pt idx="156">
                  <c:v>0.42791190637213705</c:v>
                </c:pt>
                <c:pt idx="157">
                  <c:v>0.37731229790368681</c:v>
                </c:pt>
                <c:pt idx="158">
                  <c:v>0.32550386727183056</c:v>
                </c:pt>
                <c:pt idx="159">
                  <c:v>0.2728258441567829</c:v>
                </c:pt>
                <c:pt idx="160">
                  <c:v>0.21969472151818936</c:v>
                </c:pt>
                <c:pt idx="161">
                  <c:v>0.1664877243205819</c:v>
                </c:pt>
                <c:pt idx="162">
                  <c:v>0.11352049516811569</c:v>
                </c:pt>
                <c:pt idx="163">
                  <c:v>6.1100579920016052E-2</c:v>
                </c:pt>
                <c:pt idx="164">
                  <c:v>9.1517061805309607E-3</c:v>
                </c:pt>
                <c:pt idx="165">
                  <c:v>-4.2778510786814272E-2</c:v>
                </c:pt>
                <c:pt idx="166">
                  <c:v>-9.5447870637109022E-2</c:v>
                </c:pt>
                <c:pt idx="167">
                  <c:v>-0.14915859837878143</c:v>
                </c:pt>
                <c:pt idx="168">
                  <c:v>-0.2037178849557385</c:v>
                </c:pt>
                <c:pt idx="169">
                  <c:v>-0.25827358130795208</c:v>
                </c:pt>
                <c:pt idx="170">
                  <c:v>-0.31151989811236447</c:v>
                </c:pt>
                <c:pt idx="171">
                  <c:v>-0.36175925749446913</c:v>
                </c:pt>
                <c:pt idx="172">
                  <c:v>-0.40745818885341778</c:v>
                </c:pt>
                <c:pt idx="173">
                  <c:v>-0.44736369898583439</c:v>
                </c:pt>
                <c:pt idx="174">
                  <c:v>-0.4805597763635524</c:v>
                </c:pt>
                <c:pt idx="175">
                  <c:v>-0.50611641930436235</c:v>
                </c:pt>
                <c:pt idx="176">
                  <c:v>-0.52328137439303291</c:v>
                </c:pt>
                <c:pt idx="177">
                  <c:v>-0.53179302374638127</c:v>
                </c:pt>
                <c:pt idx="178">
                  <c:v>-0.53172398582243741</c:v>
                </c:pt>
                <c:pt idx="179">
                  <c:v>-0.52353456160119938</c:v>
                </c:pt>
                <c:pt idx="180">
                  <c:v>-0.5086764057724642</c:v>
                </c:pt>
                <c:pt idx="181">
                  <c:v>-0.48907342037212742</c:v>
                </c:pt>
                <c:pt idx="182">
                  <c:v>-0.46572916879936721</c:v>
                </c:pt>
                <c:pt idx="183">
                  <c:v>-0.44196859896109819</c:v>
                </c:pt>
                <c:pt idx="184">
                  <c:v>-0.42378580156513723</c:v>
                </c:pt>
                <c:pt idx="185">
                  <c:v>-0.41878052347184291</c:v>
                </c:pt>
                <c:pt idx="186">
                  <c:v>-0.42936771123292178</c:v>
                </c:pt>
                <c:pt idx="187">
                  <c:v>-0.44116505950478846</c:v>
                </c:pt>
                <c:pt idx="188">
                  <c:v>-0.43907554751209815</c:v>
                </c:pt>
                <c:pt idx="189">
                  <c:v>-0.42184491228935844</c:v>
                </c:pt>
                <c:pt idx="190">
                  <c:v>-0.39337522154393639</c:v>
                </c:pt>
                <c:pt idx="191">
                  <c:v>-0.36089686047845226</c:v>
                </c:pt>
                <c:pt idx="192">
                  <c:v>-0.33555035296276881</c:v>
                </c:pt>
                <c:pt idx="193">
                  <c:v>-0.32229335869937098</c:v>
                </c:pt>
                <c:pt idx="194">
                  <c:v>-0.31423492754333693</c:v>
                </c:pt>
                <c:pt idx="195">
                  <c:v>-0.30424777754804178</c:v>
                </c:pt>
                <c:pt idx="196">
                  <c:v>-0.29031375415049382</c:v>
                </c:pt>
                <c:pt idx="197">
                  <c:v>-0.27400658385367699</c:v>
                </c:pt>
                <c:pt idx="198">
                  <c:v>-0.25717174192036513</c:v>
                </c:pt>
                <c:pt idx="199">
                  <c:v>-0.24117744564465476</c:v>
                </c:pt>
                <c:pt idx="200">
                  <c:v>-0.22640005437699035</c:v>
                </c:pt>
                <c:pt idx="201">
                  <c:v>-0.21197587099487392</c:v>
                </c:pt>
                <c:pt idx="202">
                  <c:v>-0.1967187925646095</c:v>
                </c:pt>
                <c:pt idx="203">
                  <c:v>-0.18026631352357586</c:v>
                </c:pt>
                <c:pt idx="204">
                  <c:v>-0.16307437176943596</c:v>
                </c:pt>
                <c:pt idx="205">
                  <c:v>-0.14557718619896515</c:v>
                </c:pt>
                <c:pt idx="206">
                  <c:v>-0.12802603997971007</c:v>
                </c:pt>
                <c:pt idx="207">
                  <c:v>-0.11152351716345921</c:v>
                </c:pt>
                <c:pt idx="208">
                  <c:v>-9.7265348214404496E-2</c:v>
                </c:pt>
                <c:pt idx="209">
                  <c:v>-8.5517131595778034E-2</c:v>
                </c:pt>
                <c:pt idx="210">
                  <c:v>-7.5981719960070498E-2</c:v>
                </c:pt>
                <c:pt idx="211">
                  <c:v>-6.8258260933176704E-2</c:v>
                </c:pt>
                <c:pt idx="212">
                  <c:v>-6.1953440084117448E-2</c:v>
                </c:pt>
                <c:pt idx="213">
                  <c:v>-5.6586250768244181E-2</c:v>
                </c:pt>
                <c:pt idx="214">
                  <c:v>-5.1539044495617248E-2</c:v>
                </c:pt>
                <c:pt idx="215">
                  <c:v>-4.6241375853030786E-2</c:v>
                </c:pt>
                <c:pt idx="216">
                  <c:v>-4.0282752437442421E-2</c:v>
                </c:pt>
                <c:pt idx="217">
                  <c:v>-3.3614452324419702E-2</c:v>
                </c:pt>
                <c:pt idx="218">
                  <c:v>-2.6683320835840255E-2</c:v>
                </c:pt>
                <c:pt idx="219">
                  <c:v>-1.9884333323825207E-2</c:v>
                </c:pt>
                <c:pt idx="220">
                  <c:v>-1.3530888292175788E-2</c:v>
                </c:pt>
                <c:pt idx="221">
                  <c:v>-7.5748119203725255E-3</c:v>
                </c:pt>
                <c:pt idx="222">
                  <c:v>-2.0681992303591516E-3</c:v>
                </c:pt>
                <c:pt idx="223">
                  <c:v>3.0905871941408376E-3</c:v>
                </c:pt>
                <c:pt idx="224">
                  <c:v>8.1567561031635795E-3</c:v>
                </c:pt>
                <c:pt idx="225">
                  <c:v>1.3316322078454488E-2</c:v>
                </c:pt>
                <c:pt idx="226">
                  <c:v>1.8987832408247311E-2</c:v>
                </c:pt>
                <c:pt idx="227">
                  <c:v>2.5432728641053146E-2</c:v>
                </c:pt>
                <c:pt idx="228">
                  <c:v>3.2699436643067459E-2</c:v>
                </c:pt>
                <c:pt idx="229">
                  <c:v>4.0682400890041076E-2</c:v>
                </c:pt>
                <c:pt idx="230">
                  <c:v>4.9217843748697032E-2</c:v>
                </c:pt>
                <c:pt idx="231">
                  <c:v>5.800786648771071E-2</c:v>
                </c:pt>
                <c:pt idx="232">
                  <c:v>6.6997563366419502E-2</c:v>
                </c:pt>
                <c:pt idx="233">
                  <c:v>7.6219606311940705E-2</c:v>
                </c:pt>
                <c:pt idx="234">
                  <c:v>8.5750387725863339E-2</c:v>
                </c:pt>
                <c:pt idx="235">
                  <c:v>9.5824715890053438E-2</c:v>
                </c:pt>
                <c:pt idx="236">
                  <c:v>0.10657236357287721</c:v>
                </c:pt>
                <c:pt idx="237">
                  <c:v>0.11802637247832655</c:v>
                </c:pt>
                <c:pt idx="238">
                  <c:v>0.13035734683024952</c:v>
                </c:pt>
                <c:pt idx="239">
                  <c:v>0.14392356409935231</c:v>
                </c:pt>
                <c:pt idx="240">
                  <c:v>0.15895032818195282</c:v>
                </c:pt>
                <c:pt idx="241">
                  <c:v>0.17543529447538181</c:v>
                </c:pt>
                <c:pt idx="242">
                  <c:v>0.19305732617779464</c:v>
                </c:pt>
                <c:pt idx="243">
                  <c:v>0.21153394693682848</c:v>
                </c:pt>
                <c:pt idx="244">
                  <c:v>0.23041675781473703</c:v>
                </c:pt>
                <c:pt idx="245">
                  <c:v>0.24909655548151749</c:v>
                </c:pt>
                <c:pt idx="246">
                  <c:v>0.26754128980624531</c:v>
                </c:pt>
                <c:pt idx="247">
                  <c:v>0.28642045682059447</c:v>
                </c:pt>
                <c:pt idx="248">
                  <c:v>0.3063822109228187</c:v>
                </c:pt>
                <c:pt idx="249">
                  <c:v>0.32801245439740068</c:v>
                </c:pt>
                <c:pt idx="250">
                  <c:v>0.35160675582615086</c:v>
                </c:pt>
                <c:pt idx="251">
                  <c:v>0.37711622766897662</c:v>
                </c:pt>
                <c:pt idx="252">
                  <c:v>0.404210635862638</c:v>
                </c:pt>
                <c:pt idx="253">
                  <c:v>0.43225631534437908</c:v>
                </c:pt>
                <c:pt idx="254">
                  <c:v>0.46080718426574113</c:v>
                </c:pt>
                <c:pt idx="255">
                  <c:v>0.48964922816925033</c:v>
                </c:pt>
                <c:pt idx="256">
                  <c:v>0.51867278617569945</c:v>
                </c:pt>
                <c:pt idx="257">
                  <c:v>0.54816939324328884</c:v>
                </c:pt>
                <c:pt idx="258">
                  <c:v>0.57885104382114827</c:v>
                </c:pt>
                <c:pt idx="259">
                  <c:v>0.61146574439083523</c:v>
                </c:pt>
                <c:pt idx="260">
                  <c:v>0.64586113921856092</c:v>
                </c:pt>
                <c:pt idx="261">
                  <c:v>0.6810387944713544</c:v>
                </c:pt>
                <c:pt idx="262">
                  <c:v>0.7156459291207885</c:v>
                </c:pt>
                <c:pt idx="263">
                  <c:v>0.74862344740904296</c:v>
                </c:pt>
                <c:pt idx="264">
                  <c:v>0.77850940076156483</c:v>
                </c:pt>
                <c:pt idx="265">
                  <c:v>0.80330010496283821</c:v>
                </c:pt>
                <c:pt idx="266">
                  <c:v>0.82377203847185132</c:v>
                </c:pt>
                <c:pt idx="267">
                  <c:v>0.84212044463508473</c:v>
                </c:pt>
                <c:pt idx="268">
                  <c:v>0.85824760186140803</c:v>
                </c:pt>
                <c:pt idx="269">
                  <c:v>0.86936127963188414</c:v>
                </c:pt>
                <c:pt idx="270">
                  <c:v>0.87416499020690996</c:v>
                </c:pt>
                <c:pt idx="271">
                  <c:v>0.86887113811114414</c:v>
                </c:pt>
                <c:pt idx="272">
                  <c:v>0.85157531032191558</c:v>
                </c:pt>
                <c:pt idx="273">
                  <c:v>0.82548443669458871</c:v>
                </c:pt>
                <c:pt idx="274">
                  <c:v>0.79512311470013275</c:v>
                </c:pt>
                <c:pt idx="275">
                  <c:v>0.76362551697640135</c:v>
                </c:pt>
                <c:pt idx="276">
                  <c:v>0.73242321463512283</c:v>
                </c:pt>
                <c:pt idx="277">
                  <c:v>0.70166767356730431</c:v>
                </c:pt>
                <c:pt idx="278">
                  <c:v>0.67080345387303242</c:v>
                </c:pt>
                <c:pt idx="279">
                  <c:v>0.63861860285414251</c:v>
                </c:pt>
                <c:pt idx="280">
                  <c:v>0.60362443206663685</c:v>
                </c:pt>
                <c:pt idx="281">
                  <c:v>0.5646379121909243</c:v>
                </c:pt>
                <c:pt idx="282">
                  <c:v>0.52117986046893228</c:v>
                </c:pt>
                <c:pt idx="283">
                  <c:v>0.47372413154041026</c:v>
                </c:pt>
                <c:pt idx="284">
                  <c:v>0.4231284149371185</c:v>
                </c:pt>
                <c:pt idx="285">
                  <c:v>0.36990580632126691</c:v>
                </c:pt>
                <c:pt idx="286">
                  <c:v>0.31397145413176009</c:v>
                </c:pt>
                <c:pt idx="287">
                  <c:v>0.25525727626867767</c:v>
                </c:pt>
                <c:pt idx="288">
                  <c:v>0.19414596447708404</c:v>
                </c:pt>
                <c:pt idx="289">
                  <c:v>0.1312193897493486</c:v>
                </c:pt>
                <c:pt idx="290">
                  <c:v>6.7013688987136055E-2</c:v>
                </c:pt>
                <c:pt idx="291">
                  <c:v>2.1609753721448244E-3</c:v>
                </c:pt>
                <c:pt idx="292">
                  <c:v>-6.2245467330050264E-2</c:v>
                </c:pt>
                <c:pt idx="293">
                  <c:v>-0.12535038992864272</c:v>
                </c:pt>
                <c:pt idx="294">
                  <c:v>-0.18699189305715319</c:v>
                </c:pt>
                <c:pt idx="295">
                  <c:v>-0.24833555329036464</c:v>
                </c:pt>
                <c:pt idx="296">
                  <c:v>-0.31077939297878387</c:v>
                </c:pt>
                <c:pt idx="297">
                  <c:v>-0.37202808356288175</c:v>
                </c:pt>
                <c:pt idx="298">
                  <c:v>-0.42768406849325546</c:v>
                </c:pt>
                <c:pt idx="299">
                  <c:v>-0.47343141782334652</c:v>
                </c:pt>
                <c:pt idx="300">
                  <c:v>-0.50696228605604809</c:v>
                </c:pt>
                <c:pt idx="301">
                  <c:v>-0.5289299283198543</c:v>
                </c:pt>
                <c:pt idx="302">
                  <c:v>-0.54102503192872931</c:v>
                </c:pt>
                <c:pt idx="303">
                  <c:v>-0.5446843661145937</c:v>
                </c:pt>
                <c:pt idx="304">
                  <c:v>-0.54077207306095765</c:v>
                </c:pt>
                <c:pt idx="305">
                  <c:v>-0.5299274561609042</c:v>
                </c:pt>
                <c:pt idx="306">
                  <c:v>-0.51288844381996723</c:v>
                </c:pt>
                <c:pt idx="307">
                  <c:v>-0.49105760786159225</c:v>
                </c:pt>
                <c:pt idx="308">
                  <c:v>-0.46516691663246651</c:v>
                </c:pt>
                <c:pt idx="309">
                  <c:v>-0.43946427360270163</c:v>
                </c:pt>
                <c:pt idx="310">
                  <c:v>-0.4204137234197452</c:v>
                </c:pt>
                <c:pt idx="311">
                  <c:v>-0.41478298542137415</c:v>
                </c:pt>
                <c:pt idx="312">
                  <c:v>-0.42634302376031108</c:v>
                </c:pt>
                <c:pt idx="313">
                  <c:v>-0.44071796895222926</c:v>
                </c:pt>
                <c:pt idx="314">
                  <c:v>-0.43980777769628165</c:v>
                </c:pt>
                <c:pt idx="315">
                  <c:v>-0.41721685913428763</c:v>
                </c:pt>
                <c:pt idx="316">
                  <c:v>-0.37946658284770951</c:v>
                </c:pt>
                <c:pt idx="317">
                  <c:v>-0.33975417722038781</c:v>
                </c:pt>
                <c:pt idx="318">
                  <c:v>-0.30999375218849567</c:v>
                </c:pt>
                <c:pt idx="319">
                  <c:v>-0.29179320916908907</c:v>
                </c:pt>
                <c:pt idx="320">
                  <c:v>-0.27830608769789611</c:v>
                </c:pt>
                <c:pt idx="321">
                  <c:v>-0.26377870483371946</c:v>
                </c:pt>
                <c:pt idx="322">
                  <c:v>-0.24603410724502672</c:v>
                </c:pt>
                <c:pt idx="323">
                  <c:v>-0.22628535609130196</c:v>
                </c:pt>
                <c:pt idx="324">
                  <c:v>-0.20740578738182047</c:v>
                </c:pt>
                <c:pt idx="325">
                  <c:v>-0.19169103473881813</c:v>
                </c:pt>
                <c:pt idx="326">
                  <c:v>-0.17941065550802068</c:v>
                </c:pt>
                <c:pt idx="327">
                  <c:v>-0.16906289830935947</c:v>
                </c:pt>
                <c:pt idx="328">
                  <c:v>-0.15860111846677621</c:v>
                </c:pt>
                <c:pt idx="329">
                  <c:v>-0.14676236071890292</c:v>
                </c:pt>
                <c:pt idx="330">
                  <c:v>-0.13355081164427357</c:v>
                </c:pt>
                <c:pt idx="331">
                  <c:v>-0.119391741230782</c:v>
                </c:pt>
                <c:pt idx="332">
                  <c:v>-0.10484018038082676</c:v>
                </c:pt>
                <c:pt idx="333">
                  <c:v>-9.0676995274169669E-2</c:v>
                </c:pt>
                <c:pt idx="334">
                  <c:v>-7.7494433807620389E-2</c:v>
                </c:pt>
                <c:pt idx="335">
                  <c:v>-6.587796894351497E-2</c:v>
                </c:pt>
                <c:pt idx="336">
                  <c:v>-5.6342907748071241E-2</c:v>
                </c:pt>
                <c:pt idx="337">
                  <c:v>-4.903150266800077E-2</c:v>
                </c:pt>
                <c:pt idx="338">
                  <c:v>-4.352501876643048E-2</c:v>
                </c:pt>
                <c:pt idx="339">
                  <c:v>-3.8884256060226573E-2</c:v>
                </c:pt>
                <c:pt idx="340">
                  <c:v>-3.4709393254985253E-2</c:v>
                </c:pt>
                <c:pt idx="341">
                  <c:v>-3.0346111524084472E-2</c:v>
                </c:pt>
                <c:pt idx="342">
                  <c:v>-2.500753613254058E-2</c:v>
                </c:pt>
                <c:pt idx="343">
                  <c:v>-1.8513431054051392E-2</c:v>
                </c:pt>
                <c:pt idx="344">
                  <c:v>-1.0694993743040747E-2</c:v>
                </c:pt>
                <c:pt idx="345">
                  <c:v>-1.9804120069430928E-3</c:v>
                </c:pt>
                <c:pt idx="346">
                  <c:v>6.9416403650613204E-3</c:v>
                </c:pt>
                <c:pt idx="347">
                  <c:v>1.5546333889918648E-2</c:v>
                </c:pt>
                <c:pt idx="348">
                  <c:v>2.3508268106203711E-2</c:v>
                </c:pt>
                <c:pt idx="349">
                  <c:v>3.0861931037405171E-2</c:v>
                </c:pt>
                <c:pt idx="350">
                  <c:v>3.790973113672369E-2</c:v>
                </c:pt>
                <c:pt idx="351">
                  <c:v>4.4936452978404248E-2</c:v>
                </c:pt>
                <c:pt idx="352">
                  <c:v>5.2231472592194336E-2</c:v>
                </c:pt>
                <c:pt idx="353">
                  <c:v>6.0013371737808283E-2</c:v>
                </c:pt>
                <c:pt idx="354">
                  <c:v>6.848325663969794E-2</c:v>
                </c:pt>
                <c:pt idx="355">
                  <c:v>7.7571722193114825E-2</c:v>
                </c:pt>
                <c:pt idx="356">
                  <c:v>8.7277081265124332E-2</c:v>
                </c:pt>
                <c:pt idx="357">
                  <c:v>9.7599461344001645E-2</c:v>
                </c:pt>
                <c:pt idx="358">
                  <c:v>0.10870758203420224</c:v>
                </c:pt>
                <c:pt idx="359">
                  <c:v>0.1207300288870214</c:v>
                </c:pt>
                <c:pt idx="360">
                  <c:v>0.13377881633871735</c:v>
                </c:pt>
                <c:pt idx="361">
                  <c:v>0.14779254183016363</c:v>
                </c:pt>
                <c:pt idx="362">
                  <c:v>0.16269564937056116</c:v>
                </c:pt>
                <c:pt idx="363">
                  <c:v>0.17850803139014473</c:v>
                </c:pt>
                <c:pt idx="364">
                  <c:v>0.19517195106749149</c:v>
                </c:pt>
                <c:pt idx="365">
                  <c:v>0.21258457544283912</c:v>
                </c:pt>
                <c:pt idx="366">
                  <c:v>0.2307223145606819</c:v>
                </c:pt>
                <c:pt idx="367">
                  <c:v>0.24936236569366663</c:v>
                </c:pt>
                <c:pt idx="368">
                  <c:v>0.26805582469063721</c:v>
                </c:pt>
                <c:pt idx="369">
                  <c:v>0.28684389630797535</c:v>
                </c:pt>
                <c:pt idx="370">
                  <c:v>0.30613548383387873</c:v>
                </c:pt>
                <c:pt idx="371">
                  <c:v>0.32642436133995684</c:v>
                </c:pt>
                <c:pt idx="372">
                  <c:v>0.34785501120469503</c:v>
                </c:pt>
                <c:pt idx="373">
                  <c:v>0.37023256734987325</c:v>
                </c:pt>
                <c:pt idx="374">
                  <c:v>0.3931494565618901</c:v>
                </c:pt>
                <c:pt idx="375">
                  <c:v>0.41627171488798997</c:v>
                </c:pt>
                <c:pt idx="376">
                  <c:v>0.43916669012281184</c:v>
                </c:pt>
                <c:pt idx="377">
                  <c:v>0.46142230497592185</c:v>
                </c:pt>
                <c:pt idx="378">
                  <c:v>0.48294408310265502</c:v>
                </c:pt>
                <c:pt idx="379">
                  <c:v>0.50410985734269154</c:v>
                </c:pt>
                <c:pt idx="380">
                  <c:v>0.52554584248165015</c:v>
                </c:pt>
                <c:pt idx="381">
                  <c:v>0.54825573906728398</c:v>
                </c:pt>
                <c:pt idx="382">
                  <c:v>0.57364945589279182</c:v>
                </c:pt>
                <c:pt idx="383">
                  <c:v>0.60260811561562078</c:v>
                </c:pt>
                <c:pt idx="384">
                  <c:v>0.63489665505532922</c:v>
                </c:pt>
                <c:pt idx="385">
                  <c:v>0.66896394243823598</c:v>
                </c:pt>
                <c:pt idx="386">
                  <c:v>0.70214283752896911</c:v>
                </c:pt>
                <c:pt idx="387">
                  <c:v>0.73236626247159042</c:v>
                </c:pt>
                <c:pt idx="388">
                  <c:v>0.75984959465432134</c:v>
                </c:pt>
                <c:pt idx="389">
                  <c:v>0.78700373026546189</c:v>
                </c:pt>
                <c:pt idx="390">
                  <c:v>0.81256598263444013</c:v>
                </c:pt>
                <c:pt idx="391">
                  <c:v>0.83355499292691648</c:v>
                </c:pt>
                <c:pt idx="392">
                  <c:v>0.846587645822793</c:v>
                </c:pt>
                <c:pt idx="393">
                  <c:v>0.85216180587365531</c:v>
                </c:pt>
                <c:pt idx="394">
                  <c:v>0.85019480237732226</c:v>
                </c:pt>
                <c:pt idx="395">
                  <c:v>0.83849524450852286</c:v>
                </c:pt>
                <c:pt idx="396">
                  <c:v>0.8174253383281378</c:v>
                </c:pt>
                <c:pt idx="397">
                  <c:v>0.79007358705475395</c:v>
                </c:pt>
                <c:pt idx="398">
                  <c:v>0.7592648100581525</c:v>
                </c:pt>
                <c:pt idx="399">
                  <c:v>0.72743139340912477</c:v>
                </c:pt>
                <c:pt idx="400">
                  <c:v>0.69677129367437796</c:v>
                </c:pt>
                <c:pt idx="401">
                  <c:v>0.66784361696973304</c:v>
                </c:pt>
                <c:pt idx="402">
                  <c:v>0.6392174415348103</c:v>
                </c:pt>
                <c:pt idx="403">
                  <c:v>0.60880197532762237</c:v>
                </c:pt>
                <c:pt idx="404">
                  <c:v>0.57435974374066479</c:v>
                </c:pt>
                <c:pt idx="405">
                  <c:v>0.53437714628599997</c:v>
                </c:pt>
                <c:pt idx="406">
                  <c:v>0.48862491939958408</c:v>
                </c:pt>
                <c:pt idx="407">
                  <c:v>0.4378040346476636</c:v>
                </c:pt>
                <c:pt idx="408">
                  <c:v>0.38297565762704966</c:v>
                </c:pt>
                <c:pt idx="409">
                  <c:v>0.32492054108676827</c:v>
                </c:pt>
                <c:pt idx="410">
                  <c:v>0.26443441805250545</c:v>
                </c:pt>
                <c:pt idx="411">
                  <c:v>0.20215608659992218</c:v>
                </c:pt>
                <c:pt idx="412">
                  <c:v>0.13870897219543205</c:v>
                </c:pt>
                <c:pt idx="413">
                  <c:v>7.441757329306059E-2</c:v>
                </c:pt>
                <c:pt idx="414">
                  <c:v>9.7323811246635139E-3</c:v>
                </c:pt>
                <c:pt idx="415">
                  <c:v>-5.4740231153307117E-2</c:v>
                </c:pt>
                <c:pt idx="416">
                  <c:v>-0.11834809512914796</c:v>
                </c:pt>
                <c:pt idx="417">
                  <c:v>-0.18045387483481562</c:v>
                </c:pt>
                <c:pt idx="418">
                  <c:v>-0.2403847715836096</c:v>
                </c:pt>
                <c:pt idx="419">
                  <c:v>-0.29795493601351808</c:v>
                </c:pt>
                <c:pt idx="420">
                  <c:v>-0.35283436778917687</c:v>
                </c:pt>
                <c:pt idx="421">
                  <c:v>-0.4035331662768703</c:v>
                </c:pt>
                <c:pt idx="422">
                  <c:v>-0.44758710243013711</c:v>
                </c:pt>
                <c:pt idx="423">
                  <c:v>-0.48247802932667638</c:v>
                </c:pt>
                <c:pt idx="424">
                  <c:v>-0.50662637911112918</c:v>
                </c:pt>
                <c:pt idx="425">
                  <c:v>-0.51997011210771416</c:v>
                </c:pt>
                <c:pt idx="426">
                  <c:v>-0.52396987515875193</c:v>
                </c:pt>
                <c:pt idx="427">
                  <c:v>-0.52020774680212933</c:v>
                </c:pt>
                <c:pt idx="428">
                  <c:v>-0.50935299074779117</c:v>
                </c:pt>
                <c:pt idx="429">
                  <c:v>-0.49143671438101694</c:v>
                </c:pt>
                <c:pt idx="430">
                  <c:v>-0.46769240064201489</c:v>
                </c:pt>
                <c:pt idx="431">
                  <c:v>-0.44281041719166647</c:v>
                </c:pt>
                <c:pt idx="432">
                  <c:v>-0.42416994052407569</c:v>
                </c:pt>
                <c:pt idx="433">
                  <c:v>-0.41986622059543754</c:v>
                </c:pt>
                <c:pt idx="434">
                  <c:v>-0.42908041439815547</c:v>
                </c:pt>
                <c:pt idx="435">
                  <c:v>-0.4395901226776433</c:v>
                </c:pt>
                <c:pt idx="436">
                  <c:v>-0.43510116944214849</c:v>
                </c:pt>
                <c:pt idx="437">
                  <c:v>-0.41156968243216546</c:v>
                </c:pt>
                <c:pt idx="438">
                  <c:v>-0.37754265753643862</c:v>
                </c:pt>
                <c:pt idx="439">
                  <c:v>-0.34105752781694326</c:v>
                </c:pt>
                <c:pt idx="440">
                  <c:v>-0.30379004560996664</c:v>
                </c:pt>
                <c:pt idx="441">
                  <c:v>-0.2664234799567316</c:v>
                </c:pt>
                <c:pt idx="442">
                  <c:v>-0.23328376504107112</c:v>
                </c:pt>
                <c:pt idx="443">
                  <c:v>-0.20534605949823692</c:v>
                </c:pt>
                <c:pt idx="444">
                  <c:v>-0.18033613436028284</c:v>
                </c:pt>
                <c:pt idx="445">
                  <c:v>-0.16098837745835426</c:v>
                </c:pt>
                <c:pt idx="446">
                  <c:v>-0.14639465741603042</c:v>
                </c:pt>
                <c:pt idx="447">
                  <c:v>-0.13430298263527307</c:v>
                </c:pt>
                <c:pt idx="448">
                  <c:v>-0.12411959264810085</c:v>
                </c:pt>
                <c:pt idx="449">
                  <c:v>-0.1145112203030475</c:v>
                </c:pt>
                <c:pt idx="450">
                  <c:v>-0.10461722417433379</c:v>
                </c:pt>
                <c:pt idx="451">
                  <c:v>-9.4250987807611999E-2</c:v>
                </c:pt>
                <c:pt idx="452">
                  <c:v>-8.2449016751649021E-2</c:v>
                </c:pt>
                <c:pt idx="453">
                  <c:v>-6.8496575523139661E-2</c:v>
                </c:pt>
                <c:pt idx="454">
                  <c:v>-5.3278516395795041E-2</c:v>
                </c:pt>
                <c:pt idx="455">
                  <c:v>-3.8644338382606704E-2</c:v>
                </c:pt>
                <c:pt idx="456">
                  <c:v>-2.6270992356110558E-2</c:v>
                </c:pt>
                <c:pt idx="457">
                  <c:v>-1.7226435729950342E-2</c:v>
                </c:pt>
                <c:pt idx="458">
                  <c:v>-1.1594212852861947E-2</c:v>
                </c:pt>
                <c:pt idx="459">
                  <c:v>-8.1180781687517842E-3</c:v>
                </c:pt>
                <c:pt idx="460">
                  <c:v>-5.6814323904490795E-3</c:v>
                </c:pt>
                <c:pt idx="461">
                  <c:v>-3.7624083941275345E-3</c:v>
                </c:pt>
                <c:pt idx="462">
                  <c:v>-1.9306021607501636E-3</c:v>
                </c:pt>
                <c:pt idx="463">
                  <c:v>4.4102627492454511E-4</c:v>
                </c:pt>
                <c:pt idx="464">
                  <c:v>3.9965163092147496E-3</c:v>
                </c:pt>
                <c:pt idx="465">
                  <c:v>8.8775159480351737E-3</c:v>
                </c:pt>
                <c:pt idx="466">
                  <c:v>1.4760112923118261E-2</c:v>
                </c:pt>
                <c:pt idx="467">
                  <c:v>2.10397646518019E-2</c:v>
                </c:pt>
                <c:pt idx="468">
                  <c:v>2.7033472024889531E-2</c:v>
                </c:pt>
                <c:pt idx="469">
                  <c:v>3.268989256379911E-2</c:v>
                </c:pt>
                <c:pt idx="470">
                  <c:v>3.8298454187716824E-2</c:v>
                </c:pt>
                <c:pt idx="471">
                  <c:v>4.4369213123842066E-2</c:v>
                </c:pt>
                <c:pt idx="472">
                  <c:v>5.1224556555764245E-2</c:v>
                </c:pt>
                <c:pt idx="473">
                  <c:v>5.8768197295555005E-2</c:v>
                </c:pt>
                <c:pt idx="474">
                  <c:v>6.6755289347404698E-2</c:v>
                </c:pt>
                <c:pt idx="475">
                  <c:v>7.4942580531730876E-2</c:v>
                </c:pt>
                <c:pt idx="476">
                  <c:v>8.3141851479172843E-2</c:v>
                </c:pt>
                <c:pt idx="477">
                  <c:v>9.1487519015240062E-2</c:v>
                </c:pt>
                <c:pt idx="478">
                  <c:v>0.10029140149992009</c:v>
                </c:pt>
                <c:pt idx="479">
                  <c:v>0.10994366205082536</c:v>
                </c:pt>
                <c:pt idx="480">
                  <c:v>0.12089211200481094</c:v>
                </c:pt>
                <c:pt idx="481">
                  <c:v>0.13331329670323788</c:v>
                </c:pt>
                <c:pt idx="482">
                  <c:v>0.14724678728854801</c:v>
                </c:pt>
                <c:pt idx="483">
                  <c:v>0.16249921412107921</c:v>
                </c:pt>
                <c:pt idx="484">
                  <c:v>0.17881282107580271</c:v>
                </c:pt>
                <c:pt idx="485">
                  <c:v>0.19588668791930436</c:v>
                </c:pt>
                <c:pt idx="486">
                  <c:v>0.21347096294292892</c:v>
                </c:pt>
                <c:pt idx="487">
                  <c:v>0.23161490032394108</c:v>
                </c:pt>
                <c:pt idx="488">
                  <c:v>0.24975325092428499</c:v>
                </c:pt>
                <c:pt idx="489">
                  <c:v>0.26745268212172285</c:v>
                </c:pt>
                <c:pt idx="490">
                  <c:v>0.28491669024577376</c:v>
                </c:pt>
                <c:pt idx="491">
                  <c:v>0.30293511041365845</c:v>
                </c:pt>
                <c:pt idx="492">
                  <c:v>0.32237747679338358</c:v>
                </c:pt>
                <c:pt idx="493">
                  <c:v>0.34354486496579151</c:v>
                </c:pt>
                <c:pt idx="494">
                  <c:v>0.36658467215535562</c:v>
                </c:pt>
                <c:pt idx="495">
                  <c:v>0.39107606966813768</c:v>
                </c:pt>
                <c:pt idx="496">
                  <c:v>0.41607818923259093</c:v>
                </c:pt>
                <c:pt idx="497">
                  <c:v>0.44138245320082764</c:v>
                </c:pt>
                <c:pt idx="498">
                  <c:v>0.4673031940399443</c:v>
                </c:pt>
                <c:pt idx="499">
                  <c:v>0.49370867389567574</c:v>
                </c:pt>
                <c:pt idx="500">
                  <c:v>0.52027037236124407</c:v>
                </c:pt>
                <c:pt idx="501">
                  <c:v>0.54764627229279583</c:v>
                </c:pt>
                <c:pt idx="502">
                  <c:v>0.57725297703228329</c:v>
                </c:pt>
                <c:pt idx="503">
                  <c:v>0.60934591496021329</c:v>
                </c:pt>
                <c:pt idx="504">
                  <c:v>0.64356808740393356</c:v>
                </c:pt>
                <c:pt idx="505">
                  <c:v>0.67910768103019281</c:v>
                </c:pt>
                <c:pt idx="506">
                  <c:v>0.71418994592682372</c:v>
                </c:pt>
                <c:pt idx="507">
                  <c:v>0.74628035687053851</c:v>
                </c:pt>
                <c:pt idx="508">
                  <c:v>0.77477621382232487</c:v>
                </c:pt>
                <c:pt idx="509">
                  <c:v>0.80014597722028091</c:v>
                </c:pt>
                <c:pt idx="510">
                  <c:v>0.82124362778019111</c:v>
                </c:pt>
                <c:pt idx="511">
                  <c:v>0.83624436626487908</c:v>
                </c:pt>
                <c:pt idx="512">
                  <c:v>0.84407678552561571</c:v>
                </c:pt>
                <c:pt idx="513">
                  <c:v>0.84559018355838911</c:v>
                </c:pt>
                <c:pt idx="514">
                  <c:v>0.83948045185061271</c:v>
                </c:pt>
                <c:pt idx="515">
                  <c:v>0.82361713100835465</c:v>
                </c:pt>
                <c:pt idx="516">
                  <c:v>0.79868555191686164</c:v>
                </c:pt>
                <c:pt idx="517">
                  <c:v>0.76758687499998579</c:v>
                </c:pt>
                <c:pt idx="518">
                  <c:v>0.7332563401329304</c:v>
                </c:pt>
                <c:pt idx="519">
                  <c:v>0.69835577493716272</c:v>
                </c:pt>
                <c:pt idx="520">
                  <c:v>0.66507825594361514</c:v>
                </c:pt>
                <c:pt idx="521">
                  <c:v>0.63390484466054808</c:v>
                </c:pt>
                <c:pt idx="522">
                  <c:v>0.60338326345917959</c:v>
                </c:pt>
                <c:pt idx="523">
                  <c:v>0.57122154149770099</c:v>
                </c:pt>
                <c:pt idx="524">
                  <c:v>0.53519148110825998</c:v>
                </c:pt>
                <c:pt idx="525">
                  <c:v>0.4936287666137939</c:v>
                </c:pt>
                <c:pt idx="526">
                  <c:v>0.44636836402931829</c:v>
                </c:pt>
                <c:pt idx="527">
                  <c:v>0.3942487329074113</c:v>
                </c:pt>
                <c:pt idx="528">
                  <c:v>0.33826316766972381</c:v>
                </c:pt>
                <c:pt idx="529">
                  <c:v>0.2790992962779128</c:v>
                </c:pt>
                <c:pt idx="530">
                  <c:v>0.21741224068300208</c:v>
                </c:pt>
                <c:pt idx="531">
                  <c:v>0.15409255754907986</c:v>
                </c:pt>
                <c:pt idx="532">
                  <c:v>8.982984230149843E-2</c:v>
                </c:pt>
                <c:pt idx="533">
                  <c:v>2.5184403562948085E-2</c:v>
                </c:pt>
                <c:pt idx="534">
                  <c:v>-3.9076279556591723E-2</c:v>
                </c:pt>
                <c:pt idx="535">
                  <c:v>-0.10199105851272634</c:v>
                </c:pt>
                <c:pt idx="536">
                  <c:v>-0.16273279792009471</c:v>
                </c:pt>
                <c:pt idx="537">
                  <c:v>-0.22097143549703219</c:v>
                </c:pt>
                <c:pt idx="538">
                  <c:v>-0.277043951990599</c:v>
                </c:pt>
                <c:pt idx="539">
                  <c:v>-0.33170316410563611</c:v>
                </c:pt>
                <c:pt idx="540">
                  <c:v>-0.38421227978142319</c:v>
                </c:pt>
                <c:pt idx="541">
                  <c:v>-0.43154409445368086</c:v>
                </c:pt>
                <c:pt idx="542">
                  <c:v>-0.4707764064553755</c:v>
                </c:pt>
                <c:pt idx="543">
                  <c:v>-0.50050386545076142</c:v>
                </c:pt>
                <c:pt idx="544">
                  <c:v>-0.52112450479415418</c:v>
                </c:pt>
                <c:pt idx="545">
                  <c:v>-0.53327346892602367</c:v>
                </c:pt>
                <c:pt idx="546">
                  <c:v>-0.53706976833829334</c:v>
                </c:pt>
                <c:pt idx="547">
                  <c:v>-0.53247443113530202</c:v>
                </c:pt>
                <c:pt idx="548">
                  <c:v>-0.51975615295540312</c:v>
                </c:pt>
                <c:pt idx="549">
                  <c:v>-0.49929480178877805</c:v>
                </c:pt>
                <c:pt idx="550">
                  <c:v>-0.472960181462315</c:v>
                </c:pt>
                <c:pt idx="551">
                  <c:v>-0.44761709471919947</c:v>
                </c:pt>
                <c:pt idx="552">
                  <c:v>-0.43333617598758722</c:v>
                </c:pt>
                <c:pt idx="553">
                  <c:v>-0.43454449222923563</c:v>
                </c:pt>
                <c:pt idx="554">
                  <c:v>-0.44467332407259341</c:v>
                </c:pt>
                <c:pt idx="555">
                  <c:v>-0.45137341233587247</c:v>
                </c:pt>
                <c:pt idx="556">
                  <c:v>-0.44540401169019833</c:v>
                </c:pt>
                <c:pt idx="557">
                  <c:v>-0.42566029137876549</c:v>
                </c:pt>
                <c:pt idx="558">
                  <c:v>-0.39769660061507117</c:v>
                </c:pt>
                <c:pt idx="559">
                  <c:v>-0.3680314389324324</c:v>
                </c:pt>
                <c:pt idx="560">
                  <c:v>-0.3392187228983658</c:v>
                </c:pt>
                <c:pt idx="561">
                  <c:v>-0.31020968321585318</c:v>
                </c:pt>
                <c:pt idx="562">
                  <c:v>-0.28217207339596917</c:v>
                </c:pt>
                <c:pt idx="563">
                  <c:v>-0.25571951204112953</c:v>
                </c:pt>
                <c:pt idx="564">
                  <c:v>-0.23168835452515746</c:v>
                </c:pt>
                <c:pt idx="565">
                  <c:v>-0.21269691908520538</c:v>
                </c:pt>
                <c:pt idx="566">
                  <c:v>-0.19783711952475658</c:v>
                </c:pt>
                <c:pt idx="567">
                  <c:v>-0.1844138340279412</c:v>
                </c:pt>
                <c:pt idx="568">
                  <c:v>-0.17106569192069015</c:v>
                </c:pt>
                <c:pt idx="569">
                  <c:v>-0.15838424930362272</c:v>
                </c:pt>
                <c:pt idx="570">
                  <c:v>-0.14594457042084719</c:v>
                </c:pt>
                <c:pt idx="571">
                  <c:v>-0.13235711694854713</c:v>
                </c:pt>
                <c:pt idx="572">
                  <c:v>-0.11730123414076105</c:v>
                </c:pt>
                <c:pt idx="573">
                  <c:v>-0.10125209581824271</c:v>
                </c:pt>
                <c:pt idx="574">
                  <c:v>-8.5418453755988138E-2</c:v>
                </c:pt>
                <c:pt idx="575">
                  <c:v>-7.1319785417082254E-2</c:v>
                </c:pt>
                <c:pt idx="576">
                  <c:v>-6.0242828779963647E-2</c:v>
                </c:pt>
                <c:pt idx="577">
                  <c:v>-5.2685446211302001E-2</c:v>
                </c:pt>
                <c:pt idx="578">
                  <c:v>-4.8207149518557244E-2</c:v>
                </c:pt>
                <c:pt idx="579">
                  <c:v>-4.5727098671261193E-2</c:v>
                </c:pt>
                <c:pt idx="580">
                  <c:v>-4.4195178236790048E-2</c:v>
                </c:pt>
                <c:pt idx="581">
                  <c:v>-4.2778375069623439E-2</c:v>
                </c:pt>
                <c:pt idx="582">
                  <c:v>-4.0658447782370155E-2</c:v>
                </c:pt>
                <c:pt idx="583">
                  <c:v>-3.7339034425005913E-2</c:v>
                </c:pt>
                <c:pt idx="584">
                  <c:v>-3.2577944657098623E-2</c:v>
                </c:pt>
                <c:pt idx="585">
                  <c:v>-2.6533419869837815E-2</c:v>
                </c:pt>
                <c:pt idx="586">
                  <c:v>-1.9829850570572474E-2</c:v>
                </c:pt>
                <c:pt idx="587">
                  <c:v>-1.3230156291032233E-2</c:v>
                </c:pt>
                <c:pt idx="588">
                  <c:v>-7.2484425571773675E-3</c:v>
                </c:pt>
                <c:pt idx="589">
                  <c:v>-1.858824870654599E-3</c:v>
                </c:pt>
                <c:pt idx="590">
                  <c:v>3.4305952986260525E-3</c:v>
                </c:pt>
                <c:pt idx="591">
                  <c:v>9.1508817876540562E-3</c:v>
                </c:pt>
                <c:pt idx="592">
                  <c:v>1.5582736040369919E-2</c:v>
                </c:pt>
                <c:pt idx="593">
                  <c:v>2.2763230117110376E-2</c:v>
                </c:pt>
                <c:pt idx="594">
                  <c:v>3.0726837307403363E-2</c:v>
                </c:pt>
                <c:pt idx="595">
                  <c:v>3.9558156642397424E-2</c:v>
                </c:pt>
                <c:pt idx="596">
                  <c:v>4.9243715924183917E-2</c:v>
                </c:pt>
                <c:pt idx="597">
                  <c:v>5.9818900510240525E-2</c:v>
                </c:pt>
                <c:pt idx="598">
                  <c:v>7.125566390710604E-2</c:v>
                </c:pt>
                <c:pt idx="599">
                  <c:v>8.3824849414188593E-2</c:v>
                </c:pt>
                <c:pt idx="600">
                  <c:v>9.7701944148473094E-2</c:v>
                </c:pt>
                <c:pt idx="601">
                  <c:v>0.11292520032538532</c:v>
                </c:pt>
                <c:pt idx="602">
                  <c:v>0.12931611644973562</c:v>
                </c:pt>
                <c:pt idx="603">
                  <c:v>0.1466665640995396</c:v>
                </c:pt>
                <c:pt idx="604">
                  <c:v>0.16459670550423428</c:v>
                </c:pt>
                <c:pt idx="605">
                  <c:v>0.18307050588843463</c:v>
                </c:pt>
                <c:pt idx="606">
                  <c:v>0.20210305369280504</c:v>
                </c:pt>
                <c:pt idx="607">
                  <c:v>0.22141237778716236</c:v>
                </c:pt>
                <c:pt idx="608">
                  <c:v>0.24047310980934819</c:v>
                </c:pt>
                <c:pt idx="609">
                  <c:v>0.25900443111376198</c:v>
                </c:pt>
                <c:pt idx="610">
                  <c:v>0.27763933411239505</c:v>
                </c:pt>
                <c:pt idx="611">
                  <c:v>0.29693150093751003</c:v>
                </c:pt>
                <c:pt idx="612">
                  <c:v>0.31757289932653004</c:v>
                </c:pt>
                <c:pt idx="613">
                  <c:v>0.34051015625195663</c:v>
                </c:pt>
                <c:pt idx="614">
                  <c:v>0.36611190586100811</c:v>
                </c:pt>
                <c:pt idx="615">
                  <c:v>0.39357875616735033</c:v>
                </c:pt>
                <c:pt idx="616">
                  <c:v>0.42179715740414853</c:v>
                </c:pt>
                <c:pt idx="617">
                  <c:v>0.45036557933001681</c:v>
                </c:pt>
                <c:pt idx="618">
                  <c:v>0.4790387107391828</c:v>
                </c:pt>
                <c:pt idx="619">
                  <c:v>0.50778410023037923</c:v>
                </c:pt>
                <c:pt idx="620">
                  <c:v>0.53714627412166671</c:v>
                </c:pt>
                <c:pt idx="621">
                  <c:v>0.56832185179123473</c:v>
                </c:pt>
                <c:pt idx="622">
                  <c:v>0.60213461941682744</c:v>
                </c:pt>
                <c:pt idx="623">
                  <c:v>0.63765645560164186</c:v>
                </c:pt>
                <c:pt idx="624">
                  <c:v>0.67354027989133802</c:v>
                </c:pt>
                <c:pt idx="625">
                  <c:v>0.70852476125860608</c:v>
                </c:pt>
                <c:pt idx="626">
                  <c:v>0.74060489252787431</c:v>
                </c:pt>
                <c:pt idx="627">
                  <c:v>0.76916408380951495</c:v>
                </c:pt>
                <c:pt idx="628">
                  <c:v>0.79301573120874269</c:v>
                </c:pt>
                <c:pt idx="629">
                  <c:v>0.81205311604233255</c:v>
                </c:pt>
                <c:pt idx="630">
                  <c:v>0.82612226634486796</c:v>
                </c:pt>
                <c:pt idx="631">
                  <c:v>0.8343451139334358</c:v>
                </c:pt>
                <c:pt idx="632">
                  <c:v>0.83478801917202028</c:v>
                </c:pt>
                <c:pt idx="633">
                  <c:v>0.82475818042710647</c:v>
                </c:pt>
                <c:pt idx="634">
                  <c:v>0.80297501692270079</c:v>
                </c:pt>
                <c:pt idx="635">
                  <c:v>0.77139876144467623</c:v>
                </c:pt>
                <c:pt idx="636">
                  <c:v>0.73444598468878741</c:v>
                </c:pt>
                <c:pt idx="637">
                  <c:v>0.69615850477565755</c:v>
                </c:pt>
                <c:pt idx="638">
                  <c:v>0.65916670041732794</c:v>
                </c:pt>
                <c:pt idx="639">
                  <c:v>0.62438100095782589</c:v>
                </c:pt>
                <c:pt idx="640">
                  <c:v>0.59092547261394823</c:v>
                </c:pt>
                <c:pt idx="641">
                  <c:v>0.55688958019473511</c:v>
                </c:pt>
                <c:pt idx="642">
                  <c:v>0.52010073557993974</c:v>
                </c:pt>
                <c:pt idx="643">
                  <c:v>0.47856716103608321</c:v>
                </c:pt>
                <c:pt idx="644">
                  <c:v>0.43146818581063928</c:v>
                </c:pt>
                <c:pt idx="645">
                  <c:v>0.37960707470973798</c:v>
                </c:pt>
                <c:pt idx="646">
                  <c:v>0.32402401623719834</c:v>
                </c:pt>
                <c:pt idx="647">
                  <c:v>0.26536330887953652</c:v>
                </c:pt>
                <c:pt idx="648">
                  <c:v>0.20400989148734971</c:v>
                </c:pt>
                <c:pt idx="649">
                  <c:v>0.14049751890747542</c:v>
                </c:pt>
                <c:pt idx="650">
                  <c:v>7.567724354040517E-2</c:v>
                </c:pt>
                <c:pt idx="651">
                  <c:v>1.0648418197192644E-2</c:v>
                </c:pt>
                <c:pt idx="652">
                  <c:v>-5.3299568318226243E-2</c:v>
                </c:pt>
                <c:pt idx="653">
                  <c:v>-0.11502983399308764</c:v>
                </c:pt>
                <c:pt idx="654">
                  <c:v>-0.17389689422984755</c:v>
                </c:pt>
                <c:pt idx="655">
                  <c:v>-0.22991138042634507</c:v>
                </c:pt>
                <c:pt idx="656">
                  <c:v>-0.28372657981350136</c:v>
                </c:pt>
                <c:pt idx="657">
                  <c:v>-0.33587488861603554</c:v>
                </c:pt>
                <c:pt idx="658">
                  <c:v>-0.38524631951021504</c:v>
                </c:pt>
                <c:pt idx="659">
                  <c:v>-0.42933028386459016</c:v>
                </c:pt>
                <c:pt idx="660">
                  <c:v>-0.46604283739991054</c:v>
                </c:pt>
                <c:pt idx="661">
                  <c:v>-0.49435989829873378</c:v>
                </c:pt>
                <c:pt idx="662">
                  <c:v>-0.51458834251604857</c:v>
                </c:pt>
                <c:pt idx="663">
                  <c:v>-0.52747608862370854</c:v>
                </c:pt>
                <c:pt idx="664">
                  <c:v>-0.53349100180466447</c:v>
                </c:pt>
                <c:pt idx="665">
                  <c:v>-0.53243736426338506</c:v>
                </c:pt>
                <c:pt idx="666">
                  <c:v>-0.5235483274804712</c:v>
                </c:pt>
                <c:pt idx="667">
                  <c:v>-0.50778080658254976</c:v>
                </c:pt>
                <c:pt idx="668">
                  <c:v>-0.48517026726062373</c:v>
                </c:pt>
                <c:pt idx="669">
                  <c:v>-0.4601092917586157</c:v>
                </c:pt>
                <c:pt idx="670">
                  <c:v>-0.44665095287602874</c:v>
                </c:pt>
                <c:pt idx="671">
                  <c:v>-0.44902355012643147</c:v>
                </c:pt>
                <c:pt idx="672">
                  <c:v>-0.45656872210594857</c:v>
                </c:pt>
                <c:pt idx="673">
                  <c:v>-0.45290797946204392</c:v>
                </c:pt>
                <c:pt idx="674">
                  <c:v>-0.43201188688461273</c:v>
                </c:pt>
                <c:pt idx="675">
                  <c:v>-0.40045936121873743</c:v>
                </c:pt>
                <c:pt idx="676">
                  <c:v>-0.36700286409256705</c:v>
                </c:pt>
                <c:pt idx="677">
                  <c:v>-0.33587221367352665</c:v>
                </c:pt>
                <c:pt idx="678">
                  <c:v>-0.30719511235482527</c:v>
                </c:pt>
                <c:pt idx="679">
                  <c:v>-0.2812464376518562</c:v>
                </c:pt>
                <c:pt idx="680">
                  <c:v>-0.2580555001185908</c:v>
                </c:pt>
                <c:pt idx="681">
                  <c:v>-0.23524946280840753</c:v>
                </c:pt>
                <c:pt idx="682">
                  <c:v>-0.21308006835917909</c:v>
                </c:pt>
                <c:pt idx="683">
                  <c:v>-0.19489170373492665</c:v>
                </c:pt>
                <c:pt idx="684">
                  <c:v>-0.1802518388152804</c:v>
                </c:pt>
                <c:pt idx="685">
                  <c:v>-0.16790824973632543</c:v>
                </c:pt>
                <c:pt idx="686">
                  <c:v>-0.15567085546060769</c:v>
                </c:pt>
                <c:pt idx="687">
                  <c:v>-0.1416348003074758</c:v>
                </c:pt>
                <c:pt idx="688">
                  <c:v>-0.12490970377264718</c:v>
                </c:pt>
                <c:pt idx="689">
                  <c:v>-0.10569522383150401</c:v>
                </c:pt>
                <c:pt idx="690">
                  <c:v>-8.5208257209988647E-2</c:v>
                </c:pt>
                <c:pt idx="691">
                  <c:v>-6.5948663449802492E-2</c:v>
                </c:pt>
                <c:pt idx="692">
                  <c:v>-5.0430227003465056E-2</c:v>
                </c:pt>
                <c:pt idx="693">
                  <c:v>-3.9680024921031287E-2</c:v>
                </c:pt>
                <c:pt idx="694">
                  <c:v>-3.2823072324632441E-2</c:v>
                </c:pt>
                <c:pt idx="695">
                  <c:v>-2.839262957005232E-2</c:v>
                </c:pt>
                <c:pt idx="696">
                  <c:v>-2.5366436047204101E-2</c:v>
                </c:pt>
                <c:pt idx="697">
                  <c:v>-2.2961259474010703E-2</c:v>
                </c:pt>
                <c:pt idx="698">
                  <c:v>-2.0870782428797145E-2</c:v>
                </c:pt>
                <c:pt idx="699">
                  <c:v>-1.7754771006736326E-2</c:v>
                </c:pt>
                <c:pt idx="700">
                  <c:v>-1.2374274496627858E-2</c:v>
                </c:pt>
                <c:pt idx="701">
                  <c:v>-5.0326434349121964E-3</c:v>
                </c:pt>
                <c:pt idx="702">
                  <c:v>2.834862068886803E-3</c:v>
                </c:pt>
                <c:pt idx="703">
                  <c:v>1.0290285581658534E-2</c:v>
                </c:pt>
                <c:pt idx="704">
                  <c:v>1.7199909906133994E-2</c:v>
                </c:pt>
                <c:pt idx="705">
                  <c:v>2.364643437499548E-2</c:v>
                </c:pt>
                <c:pt idx="706">
                  <c:v>2.9703347940766102E-2</c:v>
                </c:pt>
                <c:pt idx="707">
                  <c:v>3.5545381430151436E-2</c:v>
                </c:pt>
                <c:pt idx="708">
                  <c:v>4.1390779146395558E-2</c:v>
                </c:pt>
                <c:pt idx="709">
                  <c:v>4.7507676999974775E-2</c:v>
                </c:pt>
                <c:pt idx="710">
                  <c:v>5.4024091653965857E-2</c:v>
                </c:pt>
                <c:pt idx="711">
                  <c:v>6.0823103805355341E-2</c:v>
                </c:pt>
                <c:pt idx="712">
                  <c:v>6.7602877893518973E-2</c:v>
                </c:pt>
                <c:pt idx="713">
                  <c:v>7.4532721468802979E-2</c:v>
                </c:pt>
                <c:pt idx="714">
                  <c:v>8.195541007911708E-2</c:v>
                </c:pt>
                <c:pt idx="715">
                  <c:v>9.0353211564294128E-2</c:v>
                </c:pt>
                <c:pt idx="716">
                  <c:v>0.10006208397874436</c:v>
                </c:pt>
                <c:pt idx="717">
                  <c:v>0.11121186470695293</c:v>
                </c:pt>
                <c:pt idx="718">
                  <c:v>0.1239060852819388</c:v>
                </c:pt>
                <c:pt idx="719">
                  <c:v>0.13819611069251531</c:v>
                </c:pt>
                <c:pt idx="720">
                  <c:v>0.15373277662342782</c:v>
                </c:pt>
                <c:pt idx="721">
                  <c:v>0.17029727139164286</c:v>
                </c:pt>
                <c:pt idx="722">
                  <c:v>0.18791341355207108</c:v>
                </c:pt>
                <c:pt idx="723">
                  <c:v>0.20654167823502365</c:v>
                </c:pt>
                <c:pt idx="724">
                  <c:v>0.22598075814435653</c:v>
                </c:pt>
                <c:pt idx="725">
                  <c:v>0.2459382036270209</c:v>
                </c:pt>
                <c:pt idx="726">
                  <c:v>0.26575628192497314</c:v>
                </c:pt>
                <c:pt idx="727">
                  <c:v>0.28522385721383442</c:v>
                </c:pt>
                <c:pt idx="728">
                  <c:v>0.30494173624908089</c:v>
                </c:pt>
                <c:pt idx="729">
                  <c:v>0.32583985756572637</c:v>
                </c:pt>
                <c:pt idx="730">
                  <c:v>0.34868658495821986</c:v>
                </c:pt>
                <c:pt idx="731">
                  <c:v>0.37348464630920214</c:v>
                </c:pt>
                <c:pt idx="732">
                  <c:v>0.39975893600302481</c:v>
                </c:pt>
                <c:pt idx="733">
                  <c:v>0.42708995924472637</c:v>
                </c:pt>
                <c:pt idx="734">
                  <c:v>0.455290344991228</c:v>
                </c:pt>
                <c:pt idx="735">
                  <c:v>0.48411206847730281</c:v>
                </c:pt>
                <c:pt idx="736">
                  <c:v>0.51324524292383833</c:v>
                </c:pt>
                <c:pt idx="737">
                  <c:v>0.54234167820147516</c:v>
                </c:pt>
                <c:pt idx="738">
                  <c:v>0.5725650483133069</c:v>
                </c:pt>
                <c:pt idx="739">
                  <c:v>0.60594630530443327</c:v>
                </c:pt>
                <c:pt idx="740">
                  <c:v>0.64198956799442508</c:v>
                </c:pt>
                <c:pt idx="741">
                  <c:v>0.6787560774062843</c:v>
                </c:pt>
                <c:pt idx="742">
                  <c:v>0.71496065393231201</c:v>
                </c:pt>
                <c:pt idx="743">
                  <c:v>0.74871247117542328</c:v>
                </c:pt>
                <c:pt idx="744">
                  <c:v>0.77789105489558086</c:v>
                </c:pt>
                <c:pt idx="745">
                  <c:v>0.80079422782007226</c:v>
                </c:pt>
                <c:pt idx="746">
                  <c:v>0.81911159975640602</c:v>
                </c:pt>
                <c:pt idx="747">
                  <c:v>0.83457478474073676</c:v>
                </c:pt>
                <c:pt idx="748">
                  <c:v>0.84614519822048084</c:v>
                </c:pt>
                <c:pt idx="749">
                  <c:v>0.85186438667757425</c:v>
                </c:pt>
                <c:pt idx="750">
                  <c:v>0.84881787745320814</c:v>
                </c:pt>
                <c:pt idx="751">
                  <c:v>0.8351357824621799</c:v>
                </c:pt>
                <c:pt idx="752">
                  <c:v>0.81190180137565404</c:v>
                </c:pt>
                <c:pt idx="753">
                  <c:v>0.7825642107496753</c:v>
                </c:pt>
                <c:pt idx="754">
                  <c:v>0.75068728467714585</c:v>
                </c:pt>
                <c:pt idx="755">
                  <c:v>0.7182198430880703</c:v>
                </c:pt>
                <c:pt idx="756">
                  <c:v>0.6851070167148281</c:v>
                </c:pt>
                <c:pt idx="757">
                  <c:v>0.65062025948798563</c:v>
                </c:pt>
                <c:pt idx="758">
                  <c:v>0.61409095924110502</c:v>
                </c:pt>
                <c:pt idx="759">
                  <c:v>0.57495265343616364</c:v>
                </c:pt>
                <c:pt idx="760">
                  <c:v>0.53253095849360976</c:v>
                </c:pt>
                <c:pt idx="761">
                  <c:v>0.4864600203403513</c:v>
                </c:pt>
                <c:pt idx="762">
                  <c:v>0.43684003432518459</c:v>
                </c:pt>
                <c:pt idx="763">
                  <c:v>0.3844095603053328</c:v>
                </c:pt>
                <c:pt idx="764">
                  <c:v>0.32970637389705626</c:v>
                </c:pt>
                <c:pt idx="765">
                  <c:v>0.27294715467457842</c:v>
                </c:pt>
                <c:pt idx="766">
                  <c:v>0.21433216809378519</c:v>
                </c:pt>
                <c:pt idx="767">
                  <c:v>0.15414484902323433</c:v>
                </c:pt>
                <c:pt idx="768">
                  <c:v>9.2448758447092438E-2</c:v>
                </c:pt>
                <c:pt idx="769">
                  <c:v>2.9479816206646858E-2</c:v>
                </c:pt>
                <c:pt idx="770">
                  <c:v>-3.4099321203351241E-2</c:v>
                </c:pt>
                <c:pt idx="771">
                  <c:v>-9.7260866061979701E-2</c:v>
                </c:pt>
                <c:pt idx="772">
                  <c:v>-0.15895963637428057</c:v>
                </c:pt>
                <c:pt idx="773">
                  <c:v>-0.21841868812979681</c:v>
                </c:pt>
                <c:pt idx="774">
                  <c:v>-0.27574035568755739</c:v>
                </c:pt>
                <c:pt idx="775">
                  <c:v>-0.33163047611750851</c:v>
                </c:pt>
                <c:pt idx="776">
                  <c:v>-0.38571595315411333</c:v>
                </c:pt>
                <c:pt idx="777">
                  <c:v>-0.4353763211660614</c:v>
                </c:pt>
                <c:pt idx="778">
                  <c:v>-0.47713851626297343</c:v>
                </c:pt>
                <c:pt idx="779">
                  <c:v>-0.5081599985799693</c:v>
                </c:pt>
                <c:pt idx="780">
                  <c:v>-0.5276198207193441</c:v>
                </c:pt>
                <c:pt idx="781">
                  <c:v>-0.53678314227317747</c:v>
                </c:pt>
                <c:pt idx="782">
                  <c:v>-0.53757843933448768</c:v>
                </c:pt>
                <c:pt idx="783">
                  <c:v>-0.53141678116091018</c:v>
                </c:pt>
                <c:pt idx="784">
                  <c:v>-0.51902816595149104</c:v>
                </c:pt>
                <c:pt idx="785">
                  <c:v>-0.50032844461576409</c:v>
                </c:pt>
                <c:pt idx="786">
                  <c:v>-0.47740900054510738</c:v>
                </c:pt>
                <c:pt idx="787">
                  <c:v>-0.45372915757414023</c:v>
                </c:pt>
                <c:pt idx="788">
                  <c:v>-0.43946178566500183</c:v>
                </c:pt>
                <c:pt idx="789">
                  <c:v>-0.43956617052563945</c:v>
                </c:pt>
                <c:pt idx="790">
                  <c:v>-0.44811694618076636</c:v>
                </c:pt>
                <c:pt idx="791">
                  <c:v>-0.45143346784043581</c:v>
                </c:pt>
                <c:pt idx="792">
                  <c:v>-0.43956542568303453</c:v>
                </c:pt>
                <c:pt idx="793">
                  <c:v>-0.41380044534287691</c:v>
                </c:pt>
                <c:pt idx="794">
                  <c:v>-0.38128022537547041</c:v>
                </c:pt>
                <c:pt idx="795">
                  <c:v>-0.34925728967819653</c:v>
                </c:pt>
                <c:pt idx="796">
                  <c:v>-0.32062159475424695</c:v>
                </c:pt>
                <c:pt idx="797">
                  <c:v>-0.29463757441606558</c:v>
                </c:pt>
                <c:pt idx="798">
                  <c:v>-0.27087983432332813</c:v>
                </c:pt>
                <c:pt idx="799">
                  <c:v>-0.2480952984172512</c:v>
                </c:pt>
                <c:pt idx="800">
                  <c:v>-0.22553501508989204</c:v>
                </c:pt>
                <c:pt idx="801">
                  <c:v>-0.20601340644185162</c:v>
                </c:pt>
                <c:pt idx="802">
                  <c:v>-0.18973968501753058</c:v>
                </c:pt>
                <c:pt idx="803">
                  <c:v>-0.17550607810547975</c:v>
                </c:pt>
                <c:pt idx="804">
                  <c:v>-0.16237426611060352</c:v>
                </c:pt>
                <c:pt idx="805">
                  <c:v>-0.14876934857168783</c:v>
                </c:pt>
                <c:pt idx="806">
                  <c:v>-0.13330192492892812</c:v>
                </c:pt>
                <c:pt idx="807">
                  <c:v>-0.11517374186412938</c:v>
                </c:pt>
                <c:pt idx="808">
                  <c:v>-9.4891518119152252E-2</c:v>
                </c:pt>
                <c:pt idx="809">
                  <c:v>-7.4100156828359909E-2</c:v>
                </c:pt>
                <c:pt idx="810">
                  <c:v>-5.5237049275487893E-2</c:v>
                </c:pt>
                <c:pt idx="811">
                  <c:v>-4.0670226237547145E-2</c:v>
                </c:pt>
                <c:pt idx="812">
                  <c:v>-3.102303923400989E-2</c:v>
                </c:pt>
                <c:pt idx="813">
                  <c:v>-2.4940218716151756E-2</c:v>
                </c:pt>
                <c:pt idx="814">
                  <c:v>-2.0715299869929461E-2</c:v>
                </c:pt>
                <c:pt idx="815">
                  <c:v>-1.7910961531326812E-2</c:v>
                </c:pt>
                <c:pt idx="816">
                  <c:v>-1.6392197531010615E-2</c:v>
                </c:pt>
                <c:pt idx="817">
                  <c:v>-1.5684030393751758E-2</c:v>
                </c:pt>
                <c:pt idx="818">
                  <c:v>-1.4841454592020182E-2</c:v>
                </c:pt>
                <c:pt idx="819">
                  <c:v>-1.2634382406546097E-2</c:v>
                </c:pt>
                <c:pt idx="820">
                  <c:v>-8.1137554502689006E-3</c:v>
                </c:pt>
                <c:pt idx="821">
                  <c:v>-1.4275746140400784E-3</c:v>
                </c:pt>
                <c:pt idx="822">
                  <c:v>6.1727779993293371E-3</c:v>
                </c:pt>
                <c:pt idx="823">
                  <c:v>1.3550090880443072E-2</c:v>
                </c:pt>
                <c:pt idx="824">
                  <c:v>2.0214166718694894E-2</c:v>
                </c:pt>
                <c:pt idx="825">
                  <c:v>2.6300376017743522E-2</c:v>
                </c:pt>
                <c:pt idx="826">
                  <c:v>3.2272136771316774E-2</c:v>
                </c:pt>
                <c:pt idx="827">
                  <c:v>3.8167309134366285E-2</c:v>
                </c:pt>
                <c:pt idx="828">
                  <c:v>4.3954614343913297E-2</c:v>
                </c:pt>
                <c:pt idx="829">
                  <c:v>4.9706735470171383E-2</c:v>
                </c:pt>
                <c:pt idx="830">
                  <c:v>5.567565873038411E-2</c:v>
                </c:pt>
                <c:pt idx="831">
                  <c:v>6.2056140437727454E-2</c:v>
                </c:pt>
                <c:pt idx="832">
                  <c:v>6.9070842407708277E-2</c:v>
                </c:pt>
                <c:pt idx="833">
                  <c:v>7.6941078723222867E-2</c:v>
                </c:pt>
                <c:pt idx="834">
                  <c:v>8.5889742204686231E-2</c:v>
                </c:pt>
                <c:pt idx="835">
                  <c:v>9.6074092922649706E-2</c:v>
                </c:pt>
                <c:pt idx="836">
                  <c:v>0.10771053101685837</c:v>
                </c:pt>
                <c:pt idx="837">
                  <c:v>0.12101916697934151</c:v>
                </c:pt>
                <c:pt idx="838">
                  <c:v>0.13597811371905311</c:v>
                </c:pt>
                <c:pt idx="839">
                  <c:v>0.15244477843892884</c:v>
                </c:pt>
                <c:pt idx="840">
                  <c:v>0.17001465054504139</c:v>
                </c:pt>
                <c:pt idx="841">
                  <c:v>0.18819541276112184</c:v>
                </c:pt>
                <c:pt idx="842">
                  <c:v>0.20685673943243549</c:v>
                </c:pt>
                <c:pt idx="843">
                  <c:v>0.22611859195319736</c:v>
                </c:pt>
                <c:pt idx="844">
                  <c:v>0.24602691620024433</c:v>
                </c:pt>
                <c:pt idx="845">
                  <c:v>0.26603201559891809</c:v>
                </c:pt>
                <c:pt idx="846">
                  <c:v>0.2857832770325312</c:v>
                </c:pt>
                <c:pt idx="847">
                  <c:v>0.30546841731850644</c:v>
                </c:pt>
                <c:pt idx="848">
                  <c:v>0.32572983873870814</c:v>
                </c:pt>
                <c:pt idx="849">
                  <c:v>0.34743327751777114</c:v>
                </c:pt>
                <c:pt idx="850">
                  <c:v>0.3708287529677316</c:v>
                </c:pt>
                <c:pt idx="851">
                  <c:v>0.39559083340101558</c:v>
                </c:pt>
                <c:pt idx="852">
                  <c:v>0.42090982548881672</c:v>
                </c:pt>
                <c:pt idx="853">
                  <c:v>0.44639518363528397</c:v>
                </c:pt>
                <c:pt idx="854">
                  <c:v>0.47196568446217224</c:v>
                </c:pt>
                <c:pt idx="855">
                  <c:v>0.49780284887429183</c:v>
                </c:pt>
                <c:pt idx="856">
                  <c:v>0.52390583046598493</c:v>
                </c:pt>
                <c:pt idx="857">
                  <c:v>0.55113306982331367</c:v>
                </c:pt>
                <c:pt idx="858">
                  <c:v>0.58095657090650921</c:v>
                </c:pt>
                <c:pt idx="859">
                  <c:v>0.6141684673569654</c:v>
                </c:pt>
                <c:pt idx="860">
                  <c:v>0.65032250482429843</c:v>
                </c:pt>
                <c:pt idx="861">
                  <c:v>0.68772446971207279</c:v>
                </c:pt>
                <c:pt idx="862">
                  <c:v>0.72446460350864927</c:v>
                </c:pt>
                <c:pt idx="863">
                  <c:v>0.75907319951782293</c:v>
                </c:pt>
                <c:pt idx="864">
                  <c:v>0.79208151363823975</c:v>
                </c:pt>
                <c:pt idx="865">
                  <c:v>0.82095282580654672</c:v>
                </c:pt>
                <c:pt idx="866">
                  <c:v>0.84248192792988852</c:v>
                </c:pt>
                <c:pt idx="867">
                  <c:v>0.85474410810644175</c:v>
                </c:pt>
                <c:pt idx="868">
                  <c:v>0.85957748212031371</c:v>
                </c:pt>
                <c:pt idx="869">
                  <c:v>0.85946857034848556</c:v>
                </c:pt>
                <c:pt idx="870">
                  <c:v>0.85129388368990644</c:v>
                </c:pt>
                <c:pt idx="871">
                  <c:v>0.83326172148362909</c:v>
                </c:pt>
                <c:pt idx="872">
                  <c:v>0.80696243125723155</c:v>
                </c:pt>
                <c:pt idx="873">
                  <c:v>0.77563430655756183</c:v>
                </c:pt>
                <c:pt idx="874">
                  <c:v>0.74211295480963257</c:v>
                </c:pt>
                <c:pt idx="875">
                  <c:v>0.70814919749323357</c:v>
                </c:pt>
                <c:pt idx="876">
                  <c:v>0.67410360164747229</c:v>
                </c:pt>
                <c:pt idx="877">
                  <c:v>0.63924254719453422</c:v>
                </c:pt>
                <c:pt idx="878">
                  <c:v>0.60241814600467292</c:v>
                </c:pt>
                <c:pt idx="879">
                  <c:v>0.56258599231686601</c:v>
                </c:pt>
                <c:pt idx="880">
                  <c:v>0.51899278736866405</c:v>
                </c:pt>
                <c:pt idx="881">
                  <c:v>0.47126402006810264</c:v>
                </c:pt>
                <c:pt idx="882">
                  <c:v>0.41988462844493668</c:v>
                </c:pt>
                <c:pt idx="883">
                  <c:v>0.36546399701507881</c:v>
                </c:pt>
                <c:pt idx="884">
                  <c:v>0.30824598415203697</c:v>
                </c:pt>
                <c:pt idx="885">
                  <c:v>0.24841791641478383</c:v>
                </c:pt>
                <c:pt idx="886">
                  <c:v>0.18630915960119643</c:v>
                </c:pt>
                <c:pt idx="887">
                  <c:v>0.12236285522035273</c:v>
                </c:pt>
                <c:pt idx="888">
                  <c:v>5.7086008950364142E-2</c:v>
                </c:pt>
                <c:pt idx="889">
                  <c:v>-9.0085171548244802E-3</c:v>
                </c:pt>
                <c:pt idx="890">
                  <c:v>-7.5220446537778207E-2</c:v>
                </c:pt>
                <c:pt idx="891">
                  <c:v>-0.1405984867958488</c:v>
                </c:pt>
                <c:pt idx="892">
                  <c:v>-0.20410964356256295</c:v>
                </c:pt>
                <c:pt idx="893">
                  <c:v>-0.26500099055072995</c:v>
                </c:pt>
                <c:pt idx="894">
                  <c:v>-0.3236157292009964</c:v>
                </c:pt>
                <c:pt idx="895">
                  <c:v>-0.37989214446324276</c:v>
                </c:pt>
                <c:pt idx="896">
                  <c:v>-0.43114476219780928</c:v>
                </c:pt>
                <c:pt idx="897">
                  <c:v>-0.47361239116181886</c:v>
                </c:pt>
                <c:pt idx="898">
                  <c:v>-0.50464342118804295</c:v>
                </c:pt>
                <c:pt idx="899">
                  <c:v>-0.52425117734415205</c:v>
                </c:pt>
                <c:pt idx="900">
                  <c:v>-0.53344151021369335</c:v>
                </c:pt>
                <c:pt idx="901">
                  <c:v>-0.53319064787863935</c:v>
                </c:pt>
                <c:pt idx="902">
                  <c:v>-0.5252614223303288</c:v>
                </c:pt>
                <c:pt idx="903">
                  <c:v>-0.51102360059932272</c:v>
                </c:pt>
                <c:pt idx="904">
                  <c:v>-0.48991703884413285</c:v>
                </c:pt>
                <c:pt idx="905">
                  <c:v>-0.46164590253392879</c:v>
                </c:pt>
                <c:pt idx="906">
                  <c:v>-0.43090993367404129</c:v>
                </c:pt>
                <c:pt idx="907">
                  <c:v>-0.40614354544785458</c:v>
                </c:pt>
                <c:pt idx="908">
                  <c:v>-0.39627076592375832</c:v>
                </c:pt>
                <c:pt idx="909">
                  <c:v>-0.40540602589160285</c:v>
                </c:pt>
                <c:pt idx="910">
                  <c:v>-0.42043167786275393</c:v>
                </c:pt>
                <c:pt idx="911">
                  <c:v>-0.41959346304388057</c:v>
                </c:pt>
                <c:pt idx="912">
                  <c:v>-0.39862441268733184</c:v>
                </c:pt>
                <c:pt idx="913">
                  <c:v>-0.36488162583686889</c:v>
                </c:pt>
                <c:pt idx="914">
                  <c:v>-0.32637519243494129</c:v>
                </c:pt>
                <c:pt idx="915">
                  <c:v>-0.29215659260677757</c:v>
                </c:pt>
                <c:pt idx="916">
                  <c:v>-0.26650526166026572</c:v>
                </c:pt>
                <c:pt idx="917">
                  <c:v>-0.24457756353618482</c:v>
                </c:pt>
                <c:pt idx="918">
                  <c:v>-0.22184894162147986</c:v>
                </c:pt>
                <c:pt idx="919">
                  <c:v>-0.198430854430688</c:v>
                </c:pt>
                <c:pt idx="920">
                  <c:v>-0.17611755520299735</c:v>
                </c:pt>
                <c:pt idx="921">
                  <c:v>-0.15648696689163938</c:v>
                </c:pt>
                <c:pt idx="922">
                  <c:v>-0.13999684055369382</c:v>
                </c:pt>
                <c:pt idx="923">
                  <c:v>-0.12650561511709851</c:v>
                </c:pt>
                <c:pt idx="924">
                  <c:v>-0.11572930993975604</c:v>
                </c:pt>
                <c:pt idx="925">
                  <c:v>-0.10608863212786647</c:v>
                </c:pt>
                <c:pt idx="926">
                  <c:v>-9.593096493284721E-2</c:v>
                </c:pt>
                <c:pt idx="927">
                  <c:v>-8.4859720444310602E-2</c:v>
                </c:pt>
                <c:pt idx="928">
                  <c:v>-7.271631329376714E-2</c:v>
                </c:pt>
                <c:pt idx="929">
                  <c:v>-5.9764513165014174E-2</c:v>
                </c:pt>
                <c:pt idx="930">
                  <c:v>-4.6862358268062967E-2</c:v>
                </c:pt>
                <c:pt idx="931">
                  <c:v>-3.5246596149418954E-2</c:v>
                </c:pt>
                <c:pt idx="932">
                  <c:v>-2.6042071641167078E-2</c:v>
                </c:pt>
                <c:pt idx="933">
                  <c:v>-1.926074271830179E-2</c:v>
                </c:pt>
                <c:pt idx="934">
                  <c:v>-1.4210821634529983E-2</c:v>
                </c:pt>
                <c:pt idx="935">
                  <c:v>-1.0234372087189469E-2</c:v>
                </c:pt>
                <c:pt idx="936">
                  <c:v>-6.7673522875890957E-3</c:v>
                </c:pt>
                <c:pt idx="937">
                  <c:v>-3.3126093592422828E-3</c:v>
                </c:pt>
                <c:pt idx="938">
                  <c:v>5.2221373743027537E-4</c:v>
                </c:pt>
                <c:pt idx="939">
                  <c:v>4.9847771370865445E-3</c:v>
                </c:pt>
                <c:pt idx="940">
                  <c:v>1.0314286376771521E-2</c:v>
                </c:pt>
                <c:pt idx="941">
                  <c:v>1.6379583689465585E-2</c:v>
                </c:pt>
                <c:pt idx="942">
                  <c:v>2.2934523528988629E-2</c:v>
                </c:pt>
                <c:pt idx="943">
                  <c:v>2.9787066293358533E-2</c:v>
                </c:pt>
                <c:pt idx="944">
                  <c:v>3.6760306650630903E-2</c:v>
                </c:pt>
                <c:pt idx="945">
                  <c:v>4.397753031381621E-2</c:v>
                </c:pt>
                <c:pt idx="946">
                  <c:v>5.1442507801865447E-2</c:v>
                </c:pt>
                <c:pt idx="947">
                  <c:v>5.9142514183314385E-2</c:v>
                </c:pt>
                <c:pt idx="948">
                  <c:v>6.7058305349176603E-2</c:v>
                </c:pt>
                <c:pt idx="949">
                  <c:v>7.5209412787225982E-2</c:v>
                </c:pt>
                <c:pt idx="950">
                  <c:v>8.3697006246187949E-2</c:v>
                </c:pt>
                <c:pt idx="951">
                  <c:v>9.2547693365625822E-2</c:v>
                </c:pt>
                <c:pt idx="952">
                  <c:v>0.10172950336885492</c:v>
                </c:pt>
                <c:pt idx="953">
                  <c:v>0.11144607772127996</c:v>
                </c:pt>
                <c:pt idx="954">
                  <c:v>0.12184757266964608</c:v>
                </c:pt>
                <c:pt idx="955">
                  <c:v>0.133193607683875</c:v>
                </c:pt>
                <c:pt idx="956">
                  <c:v>0.14572020219131321</c:v>
                </c:pt>
                <c:pt idx="957">
                  <c:v>0.15974959659548538</c:v>
                </c:pt>
                <c:pt idx="958">
                  <c:v>0.17527339383839871</c:v>
                </c:pt>
                <c:pt idx="959">
                  <c:v>0.19213857231282919</c:v>
                </c:pt>
                <c:pt idx="960">
                  <c:v>0.21011942623801264</c:v>
                </c:pt>
                <c:pt idx="961">
                  <c:v>0.22914745569756736</c:v>
                </c:pt>
                <c:pt idx="962">
                  <c:v>0.24919936151895952</c:v>
                </c:pt>
                <c:pt idx="963">
                  <c:v>0.27022402037820803</c:v>
                </c:pt>
                <c:pt idx="964">
                  <c:v>0.29152276984491293</c:v>
                </c:pt>
                <c:pt idx="965">
                  <c:v>0.31257065788736244</c:v>
                </c:pt>
                <c:pt idx="966">
                  <c:v>0.3335433299452068</c:v>
                </c:pt>
                <c:pt idx="967">
                  <c:v>0.35518157793212535</c:v>
                </c:pt>
                <c:pt idx="968">
                  <c:v>0.37809232774671331</c:v>
                </c:pt>
                <c:pt idx="969">
                  <c:v>0.40263729732485787</c:v>
                </c:pt>
                <c:pt idx="970">
                  <c:v>0.42878966255688628</c:v>
                </c:pt>
                <c:pt idx="971">
                  <c:v>0.45595860248121217</c:v>
                </c:pt>
                <c:pt idx="972">
                  <c:v>0.48350400345492034</c:v>
                </c:pt>
                <c:pt idx="973">
                  <c:v>0.51115008961617991</c:v>
                </c:pt>
                <c:pt idx="974">
                  <c:v>0.53863151259424313</c:v>
                </c:pt>
                <c:pt idx="975">
                  <c:v>0.56614602476184139</c:v>
                </c:pt>
                <c:pt idx="976">
                  <c:v>0.59505712243492404</c:v>
                </c:pt>
                <c:pt idx="977">
                  <c:v>0.62730730509359089</c:v>
                </c:pt>
                <c:pt idx="978">
                  <c:v>0.66287196889295841</c:v>
                </c:pt>
                <c:pt idx="979">
                  <c:v>0.69982542984174323</c:v>
                </c:pt>
                <c:pt idx="980">
                  <c:v>0.73638545498453767</c:v>
                </c:pt>
                <c:pt idx="981">
                  <c:v>0.77188572598141736</c:v>
                </c:pt>
                <c:pt idx="982">
                  <c:v>0.80705889079137472</c:v>
                </c:pt>
                <c:pt idx="983">
                  <c:v>0.84032658195776411</c:v>
                </c:pt>
                <c:pt idx="984">
                  <c:v>0.86662456339705396</c:v>
                </c:pt>
                <c:pt idx="985">
                  <c:v>0.88409575082945024</c:v>
                </c:pt>
                <c:pt idx="986">
                  <c:v>0.89256531751553114</c:v>
                </c:pt>
                <c:pt idx="987">
                  <c:v>0.89518083051041386</c:v>
                </c:pt>
                <c:pt idx="988">
                  <c:v>0.89261637958230344</c:v>
                </c:pt>
                <c:pt idx="989">
                  <c:v>0.88073311121491304</c:v>
                </c:pt>
                <c:pt idx="990">
                  <c:v>0.8583878241813736</c:v>
                </c:pt>
                <c:pt idx="991">
                  <c:v>0.82827257323474235</c:v>
                </c:pt>
                <c:pt idx="992">
                  <c:v>0.79411812946208882</c:v>
                </c:pt>
                <c:pt idx="993">
                  <c:v>0.75888918743544909</c:v>
                </c:pt>
                <c:pt idx="994">
                  <c:v>0.72470709639840136</c:v>
                </c:pt>
                <c:pt idx="995">
                  <c:v>0.69184531047912456</c:v>
                </c:pt>
                <c:pt idx="996">
                  <c:v>0.65888452034958533</c:v>
                </c:pt>
                <c:pt idx="997">
                  <c:v>0.62373550731046223</c:v>
                </c:pt>
                <c:pt idx="998">
                  <c:v>0.58441242530362492</c:v>
                </c:pt>
                <c:pt idx="999">
                  <c:v>0.53952442225091679</c:v>
                </c:pt>
                <c:pt idx="1000">
                  <c:v>0.48899644312827695</c:v>
                </c:pt>
                <c:pt idx="1001">
                  <c:v>0.43391207643889135</c:v>
                </c:pt>
                <c:pt idx="1002">
                  <c:v>0.37548098755843912</c:v>
                </c:pt>
                <c:pt idx="1003">
                  <c:v>0.31439849624938626</c:v>
                </c:pt>
                <c:pt idx="1004">
                  <c:v>0.25100149873856098</c:v>
                </c:pt>
                <c:pt idx="1005">
                  <c:v>0.18579416341607008</c:v>
                </c:pt>
                <c:pt idx="1006">
                  <c:v>0.1190832391102648</c:v>
                </c:pt>
                <c:pt idx="1007">
                  <c:v>5.1165901827074783E-2</c:v>
                </c:pt>
                <c:pt idx="1008">
                  <c:v>-1.7207821003392715E-2</c:v>
                </c:pt>
                <c:pt idx="1009">
                  <c:v>-8.5003932456999692E-2</c:v>
                </c:pt>
                <c:pt idx="1010">
                  <c:v>-0.15098272184797604</c:v>
                </c:pt>
                <c:pt idx="1011">
                  <c:v>-0.21380869876447231</c:v>
                </c:pt>
                <c:pt idx="1012">
                  <c:v>-0.27279156196103743</c:v>
                </c:pt>
                <c:pt idx="1013">
                  <c:v>-0.3277527282341019</c:v>
                </c:pt>
                <c:pt idx="1014">
                  <c:v>-0.37782785748169151</c:v>
                </c:pt>
                <c:pt idx="1015">
                  <c:v>-0.4212073701552867</c:v>
                </c:pt>
                <c:pt idx="1016">
                  <c:v>-0.45602267685122416</c:v>
                </c:pt>
                <c:pt idx="1017">
                  <c:v>-0.48111322470538037</c:v>
                </c:pt>
                <c:pt idx="1018">
                  <c:v>-0.49715663387289233</c:v>
                </c:pt>
                <c:pt idx="1019">
                  <c:v>-0.50604970996056675</c:v>
                </c:pt>
                <c:pt idx="1020">
                  <c:v>-0.50932734850865313</c:v>
                </c:pt>
                <c:pt idx="1021">
                  <c:v>-0.50687539814302107</c:v>
                </c:pt>
                <c:pt idx="1022">
                  <c:v>-0.49702978191127778</c:v>
                </c:pt>
                <c:pt idx="1023">
                  <c:v>-0.478629971103126</c:v>
                </c:pt>
                <c:pt idx="1024">
                  <c:v>-0.4535913956856451</c:v>
                </c:pt>
                <c:pt idx="1025">
                  <c:v>-0.42550420452830073</c:v>
                </c:pt>
                <c:pt idx="1026">
                  <c:v>-0.40026778864176038</c:v>
                </c:pt>
                <c:pt idx="1027">
                  <c:v>-0.38605395418921989</c:v>
                </c:pt>
                <c:pt idx="1028">
                  <c:v>-0.39135999345157507</c:v>
                </c:pt>
                <c:pt idx="1029">
                  <c:v>-0.41106646443626726</c:v>
                </c:pt>
                <c:pt idx="1030">
                  <c:v>-0.42018408631495008</c:v>
                </c:pt>
                <c:pt idx="1031">
                  <c:v>-0.41081663211547503</c:v>
                </c:pt>
                <c:pt idx="1032">
                  <c:v>-0.38239986735283432</c:v>
                </c:pt>
                <c:pt idx="1033">
                  <c:v>-0.3413072420187428</c:v>
                </c:pt>
                <c:pt idx="1034">
                  <c:v>-0.29864461092752953</c:v>
                </c:pt>
                <c:pt idx="1035">
                  <c:v>-0.26562319909712895</c:v>
                </c:pt>
                <c:pt idx="1036">
                  <c:v>-0.24274289467443955</c:v>
                </c:pt>
                <c:pt idx="1037">
                  <c:v>-0.22341265263385923</c:v>
                </c:pt>
                <c:pt idx="1038">
                  <c:v>-0.20394284546774682</c:v>
                </c:pt>
                <c:pt idx="1039">
                  <c:v>-0.18340963735940957</c:v>
                </c:pt>
                <c:pt idx="1040">
                  <c:v>-0.1617801305245658</c:v>
                </c:pt>
                <c:pt idx="1041">
                  <c:v>-0.14073972910746579</c:v>
                </c:pt>
                <c:pt idx="1042">
                  <c:v>-0.1236175086594008</c:v>
                </c:pt>
                <c:pt idx="1043">
                  <c:v>-0.11115006227023017</c:v>
                </c:pt>
                <c:pt idx="1044">
                  <c:v>-0.10075745719425186</c:v>
                </c:pt>
                <c:pt idx="1045">
                  <c:v>-8.9362857449307415E-2</c:v>
                </c:pt>
                <c:pt idx="1046">
                  <c:v>-7.623003108482404E-2</c:v>
                </c:pt>
                <c:pt idx="1047">
                  <c:v>-6.1809252320020353E-2</c:v>
                </c:pt>
                <c:pt idx="1048">
                  <c:v>-4.7255619587105405E-2</c:v>
                </c:pt>
                <c:pt idx="1049">
                  <c:v>-3.3692587271692734E-2</c:v>
                </c:pt>
                <c:pt idx="1050">
                  <c:v>-2.1908447389120608E-2</c:v>
                </c:pt>
                <c:pt idx="1051">
                  <c:v>-1.2364871925634777E-2</c:v>
                </c:pt>
                <c:pt idx="1052">
                  <c:v>-5.2968088696339483E-3</c:v>
                </c:pt>
                <c:pt idx="1053">
                  <c:v>-5.0977208863300927E-4</c:v>
                </c:pt>
                <c:pt idx="1054">
                  <c:v>2.9255985853686717E-3</c:v>
                </c:pt>
                <c:pt idx="1055">
                  <c:v>5.9691684026241115E-3</c:v>
                </c:pt>
                <c:pt idx="1056">
                  <c:v>9.2626233411935988E-3</c:v>
                </c:pt>
                <c:pt idx="1057">
                  <c:v>1.3282954803812849E-2</c:v>
                </c:pt>
                <c:pt idx="1058">
                  <c:v>1.8326485120664912E-2</c:v>
                </c:pt>
                <c:pt idx="1059">
                  <c:v>2.4321742623082232E-2</c:v>
                </c:pt>
                <c:pt idx="1060">
                  <c:v>3.0759021548044996E-2</c:v>
                </c:pt>
                <c:pt idx="1061">
                  <c:v>3.7136166592501518E-2</c:v>
                </c:pt>
                <c:pt idx="1062">
                  <c:v>4.3210626133244688E-2</c:v>
                </c:pt>
                <c:pt idx="1063">
                  <c:v>4.8999497000228813E-2</c:v>
                </c:pt>
                <c:pt idx="1064">
                  <c:v>5.4515554293746542E-2</c:v>
                </c:pt>
                <c:pt idx="1065">
                  <c:v>5.9963488568725416E-2</c:v>
                </c:pt>
                <c:pt idx="1066">
                  <c:v>6.5554307047842292E-2</c:v>
                </c:pt>
                <c:pt idx="1067">
                  <c:v>7.1549494256261614E-2</c:v>
                </c:pt>
                <c:pt idx="1068">
                  <c:v>7.7932432867057741E-2</c:v>
                </c:pt>
                <c:pt idx="1069">
                  <c:v>8.4706489057447612E-2</c:v>
                </c:pt>
                <c:pt idx="1070">
                  <c:v>9.1895490359659535E-2</c:v>
                </c:pt>
                <c:pt idx="1071">
                  <c:v>9.9721182662975916E-2</c:v>
                </c:pt>
                <c:pt idx="1072">
                  <c:v>0.10840792512559663</c:v>
                </c:pt>
                <c:pt idx="1073">
                  <c:v>0.11830348624677461</c:v>
                </c:pt>
                <c:pt idx="1074">
                  <c:v>0.12944186940724875</c:v>
                </c:pt>
                <c:pt idx="1075">
                  <c:v>0.14176522882523115</c:v>
                </c:pt>
                <c:pt idx="1076">
                  <c:v>0.15540381316108645</c:v>
                </c:pt>
                <c:pt idx="1077">
                  <c:v>0.17034329300288079</c:v>
                </c:pt>
                <c:pt idx="1078">
                  <c:v>0.18654458623700129</c:v>
                </c:pt>
                <c:pt idx="1079">
                  <c:v>0.20386774364925467</c:v>
                </c:pt>
                <c:pt idx="1080">
                  <c:v>0.22207326834920854</c:v>
                </c:pt>
                <c:pt idx="1081">
                  <c:v>0.24108328189103717</c:v>
                </c:pt>
                <c:pt idx="1082">
                  <c:v>0.26060825905671542</c:v>
                </c:pt>
                <c:pt idx="1083">
                  <c:v>0.27992991286140273</c:v>
                </c:pt>
                <c:pt idx="1084">
                  <c:v>0.29886485351651321</c:v>
                </c:pt>
                <c:pt idx="1085">
                  <c:v>0.31796199795087182</c:v>
                </c:pt>
                <c:pt idx="1086">
                  <c:v>0.33806241948524868</c:v>
                </c:pt>
                <c:pt idx="1087">
                  <c:v>0.35976720056091327</c:v>
                </c:pt>
                <c:pt idx="1088">
                  <c:v>0.38313699851372085</c:v>
                </c:pt>
                <c:pt idx="1089">
                  <c:v>0.40795522805947737</c:v>
                </c:pt>
                <c:pt idx="1090">
                  <c:v>0.43389556757341696</c:v>
                </c:pt>
                <c:pt idx="1091">
                  <c:v>0.4605811216407939</c:v>
                </c:pt>
                <c:pt idx="1092">
                  <c:v>0.4878775693743036</c:v>
                </c:pt>
                <c:pt idx="1093">
                  <c:v>0.51582167884017838</c:v>
                </c:pt>
                <c:pt idx="1094">
                  <c:v>0.54432546003303206</c:v>
                </c:pt>
                <c:pt idx="1095">
                  <c:v>0.57396567609036142</c:v>
                </c:pt>
                <c:pt idx="1096">
                  <c:v>0.60597988148278337</c:v>
                </c:pt>
                <c:pt idx="1097">
                  <c:v>0.64089022801462181</c:v>
                </c:pt>
                <c:pt idx="1098">
                  <c:v>0.67777201821010347</c:v>
                </c:pt>
                <c:pt idx="1099">
                  <c:v>0.71544028909100321</c:v>
                </c:pt>
                <c:pt idx="1100">
                  <c:v>0.75263923225261165</c:v>
                </c:pt>
                <c:pt idx="1101">
                  <c:v>0.78801820085531904</c:v>
                </c:pt>
                <c:pt idx="1102">
                  <c:v>0.81914798546835632</c:v>
                </c:pt>
                <c:pt idx="1103">
                  <c:v>0.84322046144509843</c:v>
                </c:pt>
                <c:pt idx="1104">
                  <c:v>0.86090860835197591</c:v>
                </c:pt>
                <c:pt idx="1105">
                  <c:v>0.87416825641037477</c:v>
                </c:pt>
                <c:pt idx="1106">
                  <c:v>0.88212309901815145</c:v>
                </c:pt>
                <c:pt idx="1107">
                  <c:v>0.88627683438779437</c:v>
                </c:pt>
                <c:pt idx="1108">
                  <c:v>0.88434741683543361</c:v>
                </c:pt>
                <c:pt idx="1109">
                  <c:v>0.8715641474822563</c:v>
                </c:pt>
                <c:pt idx="1110">
                  <c:v>0.84740934665088785</c:v>
                </c:pt>
                <c:pt idx="1111">
                  <c:v>0.814995568409983</c:v>
                </c:pt>
                <c:pt idx="1112">
                  <c:v>0.77841685630550883</c:v>
                </c:pt>
                <c:pt idx="1113">
                  <c:v>0.74075763965673114</c:v>
                </c:pt>
                <c:pt idx="1114">
                  <c:v>0.70399125120619943</c:v>
                </c:pt>
                <c:pt idx="1115">
                  <c:v>0.66873102225423853</c:v>
                </c:pt>
                <c:pt idx="1116">
                  <c:v>0.63421871149550657</c:v>
                </c:pt>
                <c:pt idx="1117">
                  <c:v>0.59879954775860145</c:v>
                </c:pt>
                <c:pt idx="1118">
                  <c:v>0.56044933919591089</c:v>
                </c:pt>
                <c:pt idx="1119">
                  <c:v>0.51741756815769735</c:v>
                </c:pt>
                <c:pt idx="1120">
                  <c:v>0.46907297043690693</c:v>
                </c:pt>
                <c:pt idx="1121">
                  <c:v>0.41652132037209361</c:v>
                </c:pt>
                <c:pt idx="1122">
                  <c:v>0.36114926508152417</c:v>
                </c:pt>
                <c:pt idx="1123">
                  <c:v>0.30380125210392034</c:v>
                </c:pt>
                <c:pt idx="1124">
                  <c:v>0.24482812510930513</c:v>
                </c:pt>
                <c:pt idx="1125">
                  <c:v>0.18425732426435898</c:v>
                </c:pt>
                <c:pt idx="1126">
                  <c:v>0.12206969087302777</c:v>
                </c:pt>
                <c:pt idx="1127">
                  <c:v>5.8484441021965705E-2</c:v>
                </c:pt>
                <c:pt idx="1128">
                  <c:v>-5.9840422591551645E-3</c:v>
                </c:pt>
                <c:pt idx="1129">
                  <c:v>-7.0585449370406339E-2</c:v>
                </c:pt>
                <c:pt idx="1130">
                  <c:v>-0.13425942974268557</c:v>
                </c:pt>
                <c:pt idx="1131">
                  <c:v>-0.19625550689974824</c:v>
                </c:pt>
                <c:pt idx="1132">
                  <c:v>-0.25624085357516202</c:v>
                </c:pt>
                <c:pt idx="1133">
                  <c:v>-0.31404521699497845</c:v>
                </c:pt>
                <c:pt idx="1134">
                  <c:v>-0.36889730475616267</c:v>
                </c:pt>
                <c:pt idx="1135">
                  <c:v>-0.41870764759124846</c:v>
                </c:pt>
                <c:pt idx="1136">
                  <c:v>-0.4611542119962716</c:v>
                </c:pt>
                <c:pt idx="1137">
                  <c:v>-0.49470031126873826</c:v>
                </c:pt>
                <c:pt idx="1138">
                  <c:v>-0.51909232722544552</c:v>
                </c:pt>
                <c:pt idx="1139">
                  <c:v>-0.5346435215869132</c:v>
                </c:pt>
                <c:pt idx="1140">
                  <c:v>-0.54139455359392608</c:v>
                </c:pt>
                <c:pt idx="1141">
                  <c:v>-0.53931651171066786</c:v>
                </c:pt>
                <c:pt idx="1142">
                  <c:v>-0.52937161301064839</c:v>
                </c:pt>
                <c:pt idx="1143">
                  <c:v>-0.51254889025498085</c:v>
                </c:pt>
                <c:pt idx="1144">
                  <c:v>-0.48991379273023816</c:v>
                </c:pt>
                <c:pt idx="1145">
                  <c:v>-0.4634089514095121</c:v>
                </c:pt>
                <c:pt idx="1146">
                  <c:v>-0.43675425515692923</c:v>
                </c:pt>
                <c:pt idx="1147">
                  <c:v>-0.41555380573218087</c:v>
                </c:pt>
                <c:pt idx="1148">
                  <c:v>-0.40618010261065474</c:v>
                </c:pt>
                <c:pt idx="1149">
                  <c:v>-0.41370178436473354</c:v>
                </c:pt>
                <c:pt idx="1150">
                  <c:v>-0.42956396675827524</c:v>
                </c:pt>
                <c:pt idx="1151">
                  <c:v>-0.43348693989614162</c:v>
                </c:pt>
                <c:pt idx="1152">
                  <c:v>-0.41749301790016879</c:v>
                </c:pt>
                <c:pt idx="1153">
                  <c:v>-0.38733450298335287</c:v>
                </c:pt>
                <c:pt idx="1154">
                  <c:v>-0.34972294621045302</c:v>
                </c:pt>
                <c:pt idx="1155">
                  <c:v>-0.31439769270995049</c:v>
                </c:pt>
                <c:pt idx="1156">
                  <c:v>-0.28893436432472469</c:v>
                </c:pt>
                <c:pt idx="1157">
                  <c:v>-0.27090074768431183</c:v>
                </c:pt>
                <c:pt idx="1158">
                  <c:v>-0.2537430147642073</c:v>
                </c:pt>
                <c:pt idx="1159">
                  <c:v>-0.23472497861940492</c:v>
                </c:pt>
                <c:pt idx="1160">
                  <c:v>-0.21401229986128589</c:v>
                </c:pt>
                <c:pt idx="1161">
                  <c:v>-0.19272271054654611</c:v>
                </c:pt>
                <c:pt idx="1162">
                  <c:v>-0.17233565703787412</c:v>
                </c:pt>
                <c:pt idx="1163">
                  <c:v>-0.1543739986569368</c:v>
                </c:pt>
                <c:pt idx="1164">
                  <c:v>-0.13943722858766106</c:v>
                </c:pt>
                <c:pt idx="1165">
                  <c:v>-0.12668538345440131</c:v>
                </c:pt>
                <c:pt idx="1166">
                  <c:v>-0.11400969687826559</c:v>
                </c:pt>
                <c:pt idx="1167">
                  <c:v>-9.9563763693452628E-2</c:v>
                </c:pt>
                <c:pt idx="1168">
                  <c:v>-8.3859527693953648E-2</c:v>
                </c:pt>
                <c:pt idx="1169">
                  <c:v>-6.837479778524079E-2</c:v>
                </c:pt>
                <c:pt idx="1170">
                  <c:v>-5.4268505582636559E-2</c:v>
                </c:pt>
                <c:pt idx="1171">
                  <c:v>-4.1887458560684057E-2</c:v>
                </c:pt>
                <c:pt idx="1172">
                  <c:v>-3.1212567759705726E-2</c:v>
                </c:pt>
                <c:pt idx="1173">
                  <c:v>-2.2209712087485692E-2</c:v>
                </c:pt>
                <c:pt idx="1174">
                  <c:v>-1.4847584201932192E-2</c:v>
                </c:pt>
                <c:pt idx="1175">
                  <c:v>-8.6822910247106051E-3</c:v>
                </c:pt>
                <c:pt idx="1176">
                  <c:v>-3.0122909255784775E-3</c:v>
                </c:pt>
                <c:pt idx="1177">
                  <c:v>2.7150258169304897E-3</c:v>
                </c:pt>
                <c:pt idx="1178">
                  <c:v>8.9154857938225484E-3</c:v>
                </c:pt>
                <c:pt idx="1179">
                  <c:v>1.5648789595847382E-2</c:v>
                </c:pt>
                <c:pt idx="1180">
                  <c:v>2.2709614214518236E-2</c:v>
                </c:pt>
                <c:pt idx="1181">
                  <c:v>2.970636327282104E-2</c:v>
                </c:pt>
                <c:pt idx="1182">
                  <c:v>3.6325548110094794E-2</c:v>
                </c:pt>
                <c:pt idx="1183">
                  <c:v>4.2464169088445192E-2</c:v>
                </c:pt>
                <c:pt idx="1184">
                  <c:v>4.8187933756690171E-2</c:v>
                </c:pt>
                <c:pt idx="1185">
                  <c:v>5.3758826011691158E-2</c:v>
                </c:pt>
                <c:pt idx="1186">
                  <c:v>5.9205080031732249E-2</c:v>
                </c:pt>
                <c:pt idx="1187">
                  <c:v>6.4701723649819243E-2</c:v>
                </c:pt>
                <c:pt idx="1188">
                  <c:v>7.0310884816009611E-2</c:v>
                </c:pt>
                <c:pt idx="1189">
                  <c:v>7.617629358259223E-2</c:v>
                </c:pt>
                <c:pt idx="1190">
                  <c:v>8.2360133274387681E-2</c:v>
                </c:pt>
                <c:pt idx="1191">
                  <c:v>8.892765141623668E-2</c:v>
                </c:pt>
                <c:pt idx="1192">
                  <c:v>9.5765071886166536E-2</c:v>
                </c:pt>
                <c:pt idx="1193">
                  <c:v>0.1028963238512319</c:v>
                </c:pt>
                <c:pt idx="1194">
                  <c:v>0.1105079090286353</c:v>
                </c:pt>
                <c:pt idx="1195">
                  <c:v>0.11879407997170913</c:v>
                </c:pt>
                <c:pt idx="1196">
                  <c:v>0.12804756301117021</c:v>
                </c:pt>
                <c:pt idx="1197">
                  <c:v>0.1385175809508476</c:v>
                </c:pt>
                <c:pt idx="1198">
                  <c:v>0.15012720677800512</c:v>
                </c:pt>
                <c:pt idx="1199">
                  <c:v>0.16271537030226801</c:v>
                </c:pt>
                <c:pt idx="1200">
                  <c:v>0.17620817748794521</c:v>
                </c:pt>
                <c:pt idx="1201">
                  <c:v>0.19058822597289871</c:v>
                </c:pt>
                <c:pt idx="1202">
                  <c:v>0.20595611266100017</c:v>
                </c:pt>
                <c:pt idx="1203">
                  <c:v>0.22242822470062285</c:v>
                </c:pt>
                <c:pt idx="1204">
                  <c:v>0.24004881921852866</c:v>
                </c:pt>
                <c:pt idx="1205">
                  <c:v>0.25879067682407059</c:v>
                </c:pt>
                <c:pt idx="1206">
                  <c:v>0.27834981118770691</c:v>
                </c:pt>
                <c:pt idx="1207">
                  <c:v>0.29806297577401364</c:v>
                </c:pt>
                <c:pt idx="1208">
                  <c:v>0.31768340142460572</c:v>
                </c:pt>
                <c:pt idx="1209">
                  <c:v>0.33762166203275334</c:v>
                </c:pt>
                <c:pt idx="1210">
                  <c:v>0.35838717404168624</c:v>
                </c:pt>
                <c:pt idx="1211">
                  <c:v>0.38038196121273365</c:v>
                </c:pt>
                <c:pt idx="1212">
                  <c:v>0.40368277900605837</c:v>
                </c:pt>
                <c:pt idx="1213">
                  <c:v>0.42803574676784406</c:v>
                </c:pt>
                <c:pt idx="1214">
                  <c:v>0.45303954992894468</c:v>
                </c:pt>
                <c:pt idx="1215">
                  <c:v>0.47837079533981619</c:v>
                </c:pt>
                <c:pt idx="1216">
                  <c:v>0.50407235633787373</c:v>
                </c:pt>
                <c:pt idx="1217">
                  <c:v>0.52994176125426362</c:v>
                </c:pt>
                <c:pt idx="1218">
                  <c:v>0.55550915818167246</c:v>
                </c:pt>
                <c:pt idx="1219">
                  <c:v>0.5810979018921798</c:v>
                </c:pt>
                <c:pt idx="1220">
                  <c:v>0.60851564010012493</c:v>
                </c:pt>
                <c:pt idx="1221">
                  <c:v>0.63958570249668456</c:v>
                </c:pt>
                <c:pt idx="1222">
                  <c:v>0.67395746708854232</c:v>
                </c:pt>
                <c:pt idx="1223">
                  <c:v>0.71010367577793554</c:v>
                </c:pt>
                <c:pt idx="1224">
                  <c:v>0.74661486204221605</c:v>
                </c:pt>
                <c:pt idx="1225">
                  <c:v>0.78198030530482798</c:v>
                </c:pt>
                <c:pt idx="1226">
                  <c:v>0.81494860248464429</c:v>
                </c:pt>
                <c:pt idx="1227">
                  <c:v>0.8431442155685055</c:v>
                </c:pt>
                <c:pt idx="1228">
                  <c:v>0.86495644468183186</c:v>
                </c:pt>
                <c:pt idx="1229">
                  <c:v>0.87952860430411572</c:v>
                </c:pt>
                <c:pt idx="1230">
                  <c:v>0.88691351124958562</c:v>
                </c:pt>
                <c:pt idx="1231">
                  <c:v>0.88994062075615088</c:v>
                </c:pt>
                <c:pt idx="1232">
                  <c:v>0.88886099602805524</c:v>
                </c:pt>
                <c:pt idx="1233">
                  <c:v>0.87898520438645344</c:v>
                </c:pt>
                <c:pt idx="1234">
                  <c:v>0.85927325931118004</c:v>
                </c:pt>
                <c:pt idx="1235">
                  <c:v>0.83266531949586775</c:v>
                </c:pt>
                <c:pt idx="1236">
                  <c:v>0.80263244823465241</c:v>
                </c:pt>
                <c:pt idx="1237">
                  <c:v>0.77151917172404749</c:v>
                </c:pt>
                <c:pt idx="1238">
                  <c:v>0.74128276857192843</c:v>
                </c:pt>
                <c:pt idx="1239">
                  <c:v>0.71289958174087731</c:v>
                </c:pt>
                <c:pt idx="1240">
                  <c:v>0.68560870341956226</c:v>
                </c:pt>
                <c:pt idx="1241">
                  <c:v>0.65739429052671883</c:v>
                </c:pt>
                <c:pt idx="1242">
                  <c:v>0.6259231742796787</c:v>
                </c:pt>
                <c:pt idx="1243">
                  <c:v>0.58918314311001885</c:v>
                </c:pt>
                <c:pt idx="1244">
                  <c:v>0.54659726558842159</c:v>
                </c:pt>
                <c:pt idx="1245">
                  <c:v>0.49894545222058861</c:v>
                </c:pt>
                <c:pt idx="1246">
                  <c:v>0.44742787023291186</c:v>
                </c:pt>
                <c:pt idx="1247">
                  <c:v>0.39312742312590843</c:v>
                </c:pt>
                <c:pt idx="1248">
                  <c:v>0.33697070109335769</c:v>
                </c:pt>
                <c:pt idx="1249">
                  <c:v>0.27963171481004545</c:v>
                </c:pt>
                <c:pt idx="1250">
                  <c:v>0.22166129991992112</c:v>
                </c:pt>
                <c:pt idx="1251">
                  <c:v>0.16329631790011778</c:v>
                </c:pt>
                <c:pt idx="1252">
                  <c:v>0.10466539838903155</c:v>
                </c:pt>
                <c:pt idx="1253">
                  <c:v>4.5945646856991429E-2</c:v>
                </c:pt>
                <c:pt idx="1254">
                  <c:v>-1.2665472961163049E-2</c:v>
                </c:pt>
                <c:pt idx="1255">
                  <c:v>-7.0552941184612944E-2</c:v>
                </c:pt>
                <c:pt idx="1256">
                  <c:v>-0.12720700231808588</c:v>
                </c:pt>
                <c:pt idx="1257">
                  <c:v>-0.18234325183821806</c:v>
                </c:pt>
                <c:pt idx="1258">
                  <c:v>-0.2355559040941971</c:v>
                </c:pt>
                <c:pt idx="1259">
                  <c:v>-0.28609511160896306</c:v>
                </c:pt>
                <c:pt idx="1260">
                  <c:v>-0.33307226310238713</c:v>
                </c:pt>
                <c:pt idx="1261">
                  <c:v>-0.37626624240592033</c:v>
                </c:pt>
                <c:pt idx="1262">
                  <c:v>-0.41614838747013572</c:v>
                </c:pt>
                <c:pt idx="1263">
                  <c:v>-0.45323207858806558</c:v>
                </c:pt>
                <c:pt idx="1264">
                  <c:v>-0.48668913847945439</c:v>
                </c:pt>
                <c:pt idx="1265">
                  <c:v>-0.51444341377012881</c:v>
                </c:pt>
                <c:pt idx="1266">
                  <c:v>-0.5348939132083127</c:v>
                </c:pt>
                <c:pt idx="1267">
                  <c:v>-0.54743676895958759</c:v>
                </c:pt>
                <c:pt idx="1268">
                  <c:v>-0.55214391446834876</c:v>
                </c:pt>
                <c:pt idx="1269">
                  <c:v>-0.54952431061977425</c:v>
                </c:pt>
                <c:pt idx="1270">
                  <c:v>-0.54044211964730049</c:v>
                </c:pt>
                <c:pt idx="1271">
                  <c:v>-0.52633540906193232</c:v>
                </c:pt>
                <c:pt idx="1272">
                  <c:v>-0.5096114592057901</c:v>
                </c:pt>
                <c:pt idx="1273">
                  <c:v>-0.49259656947284169</c:v>
                </c:pt>
                <c:pt idx="1274">
                  <c:v>-0.47703642458096268</c:v>
                </c:pt>
                <c:pt idx="1275">
                  <c:v>-0.46497381894267431</c:v>
                </c:pt>
                <c:pt idx="1276">
                  <c:v>-0.45977715461961532</c:v>
                </c:pt>
                <c:pt idx="1277">
                  <c:v>-0.46628825843484656</c:v>
                </c:pt>
                <c:pt idx="1278">
                  <c:v>-0.48455934960885766</c:v>
                </c:pt>
                <c:pt idx="1279">
                  <c:v>-0.50084951242577158</c:v>
                </c:pt>
                <c:pt idx="1280">
                  <c:v>-0.49860162288936655</c:v>
                </c:pt>
                <c:pt idx="1281">
                  <c:v>-0.47734169511993291</c:v>
                </c:pt>
                <c:pt idx="1282">
                  <c:v>-0.44566528047698578</c:v>
                </c:pt>
                <c:pt idx="1283">
                  <c:v>-0.41154204433250741</c:v>
                </c:pt>
                <c:pt idx="1284">
                  <c:v>-0.38047363104597381</c:v>
                </c:pt>
                <c:pt idx="1285">
                  <c:v>-0.35458714276271014</c:v>
                </c:pt>
                <c:pt idx="1286">
                  <c:v>-0.33292807736439051</c:v>
                </c:pt>
                <c:pt idx="1287">
                  <c:v>-0.31303322232343156</c:v>
                </c:pt>
                <c:pt idx="1288">
                  <c:v>-0.29328302411365148</c:v>
                </c:pt>
                <c:pt idx="1289">
                  <c:v>-0.27365395188593811</c:v>
                </c:pt>
                <c:pt idx="1290">
                  <c:v>-0.25693269494767124</c:v>
                </c:pt>
                <c:pt idx="1291">
                  <c:v>-0.2463203911090458</c:v>
                </c:pt>
                <c:pt idx="1292">
                  <c:v>-0.24202225021324694</c:v>
                </c:pt>
                <c:pt idx="1293">
                  <c:v>-0.2415037970543259</c:v>
                </c:pt>
                <c:pt idx="1294">
                  <c:v>-0.24170827047406976</c:v>
                </c:pt>
                <c:pt idx="1295">
                  <c:v>-0.2407157513835616</c:v>
                </c:pt>
                <c:pt idx="1296">
                  <c:v>-0.23781619254711786</c:v>
                </c:pt>
                <c:pt idx="1297">
                  <c:v>-0.23269483886426623</c:v>
                </c:pt>
                <c:pt idx="1298">
                  <c:v>-0.2254763707805523</c:v>
                </c:pt>
                <c:pt idx="1299">
                  <c:v>-0.21670304747488089</c:v>
                </c:pt>
                <c:pt idx="1300">
                  <c:v>-0.20742280343418598</c:v>
                </c:pt>
                <c:pt idx="1301">
                  <c:v>-0.19891069346044171</c:v>
                </c:pt>
                <c:pt idx="1302">
                  <c:v>-0.19202387683320116</c:v>
                </c:pt>
                <c:pt idx="1303">
                  <c:v>-0.18683005295329319</c:v>
                </c:pt>
                <c:pt idx="1304">
                  <c:v>-0.18320829007601824</c:v>
                </c:pt>
                <c:pt idx="1305">
                  <c:v>-0.18091884541870606</c:v>
                </c:pt>
                <c:pt idx="1306">
                  <c:v>-0.1795794736071929</c:v>
                </c:pt>
                <c:pt idx="1307">
                  <c:v>-0.17886731797698258</c:v>
                </c:pt>
                <c:pt idx="1308">
                  <c:v>-0.17835857791647736</c:v>
                </c:pt>
                <c:pt idx="1309">
                  <c:v>-0.17759357918731214</c:v>
                </c:pt>
                <c:pt idx="1310">
                  <c:v>-0.17630540428459457</c:v>
                </c:pt>
                <c:pt idx="1311">
                  <c:v>-0.17438952816805731</c:v>
                </c:pt>
                <c:pt idx="1312">
                  <c:v>-0.17181757958951407</c:v>
                </c:pt>
                <c:pt idx="1313">
                  <c:v>-0.16870465657127476</c:v>
                </c:pt>
                <c:pt idx="1314">
                  <c:v>-0.16524282237577467</c:v>
                </c:pt>
                <c:pt idx="1315">
                  <c:v>-0.16168898650296781</c:v>
                </c:pt>
                <c:pt idx="1316">
                  <c:v>-0.15828813658879734</c:v>
                </c:pt>
                <c:pt idx="1317">
                  <c:v>-0.15517944054241078</c:v>
                </c:pt>
                <c:pt idx="1318">
                  <c:v>-0.15240415688456729</c:v>
                </c:pt>
                <c:pt idx="1319">
                  <c:v>-0.15000380795380061</c:v>
                </c:pt>
                <c:pt idx="1320">
                  <c:v>-0.1477960824566445</c:v>
                </c:pt>
                <c:pt idx="1321">
                  <c:v>-0.14561938786956555</c:v>
                </c:pt>
                <c:pt idx="1322">
                  <c:v>-0.14318936683982936</c:v>
                </c:pt>
                <c:pt idx="1323">
                  <c:v>-0.14027879604528515</c:v>
                </c:pt>
                <c:pt idx="1324">
                  <c:v>-0.13676160799945414</c:v>
                </c:pt>
                <c:pt idx="1325">
                  <c:v>-0.13266092797458062</c:v>
                </c:pt>
                <c:pt idx="1326">
                  <c:v>-0.12797726859550473</c:v>
                </c:pt>
                <c:pt idx="1327">
                  <c:v>-0.12286203152562497</c:v>
                </c:pt>
                <c:pt idx="1328">
                  <c:v>-0.11743398420523096</c:v>
                </c:pt>
                <c:pt idx="1329">
                  <c:v>-0.11181069904198997</c:v>
                </c:pt>
                <c:pt idx="1330">
                  <c:v>-0.1060561230459247</c:v>
                </c:pt>
                <c:pt idx="1331">
                  <c:v>-0.10028545182917169</c:v>
                </c:pt>
                <c:pt idx="1332">
                  <c:v>-9.4548702055571782E-2</c:v>
                </c:pt>
                <c:pt idx="1333">
                  <c:v>-8.9001382868180295E-2</c:v>
                </c:pt>
                <c:pt idx="1334">
                  <c:v>-8.3674149191076894E-2</c:v>
                </c:pt>
                <c:pt idx="1335">
                  <c:v>-7.8606931377141434E-2</c:v>
                </c:pt>
                <c:pt idx="1336">
                  <c:v>-7.3806474606258707E-2</c:v>
                </c:pt>
                <c:pt idx="1337">
                  <c:v>-6.9272878563218107E-2</c:v>
                </c:pt>
                <c:pt idx="1338">
                  <c:v>-6.5061096458993856E-2</c:v>
                </c:pt>
                <c:pt idx="1339">
                  <c:v>-6.1185478945721891E-2</c:v>
                </c:pt>
                <c:pt idx="1340">
                  <c:v>-5.7534255544806803E-2</c:v>
                </c:pt>
                <c:pt idx="1341">
                  <c:v>-5.4135360874015909E-2</c:v>
                </c:pt>
                <c:pt idx="1342">
                  <c:v>-5.1015771146948455E-2</c:v>
                </c:pt>
                <c:pt idx="1343">
                  <c:v>-4.8113469006734341E-2</c:v>
                </c:pt>
                <c:pt idx="1344">
                  <c:v>-4.5229170713458444E-2</c:v>
                </c:pt>
                <c:pt idx="1345">
                  <c:v>-4.2311445306107406E-2</c:v>
                </c:pt>
                <c:pt idx="1346">
                  <c:v>-3.92826114371672E-2</c:v>
                </c:pt>
                <c:pt idx="1347">
                  <c:v>-3.601591099966249E-2</c:v>
                </c:pt>
                <c:pt idx="1348">
                  <c:v>-3.2551722275837636E-2</c:v>
                </c:pt>
                <c:pt idx="1349">
                  <c:v>-2.8967242295310232E-2</c:v>
                </c:pt>
                <c:pt idx="1350">
                  <c:v>-2.5403678129261635E-2</c:v>
                </c:pt>
                <c:pt idx="1351">
                  <c:v>-2.2043638106287795E-2</c:v>
                </c:pt>
                <c:pt idx="1352">
                  <c:v>-1.9002463393658575E-2</c:v>
                </c:pt>
                <c:pt idx="1353">
                  <c:v>-1.6222087922220116E-2</c:v>
                </c:pt>
                <c:pt idx="1354">
                  <c:v>-1.3678358562667831E-2</c:v>
                </c:pt>
                <c:pt idx="1355">
                  <c:v>-1.1362139051862764E-2</c:v>
                </c:pt>
                <c:pt idx="1356">
                  <c:v>-9.320810068443576E-3</c:v>
                </c:pt>
                <c:pt idx="1357">
                  <c:v>-7.5505828293387298E-3</c:v>
                </c:pt>
                <c:pt idx="1358">
                  <c:v>-6.0708732325188246E-3</c:v>
                </c:pt>
                <c:pt idx="1359">
                  <c:v>-4.8766936497946257E-3</c:v>
                </c:pt>
                <c:pt idx="1360">
                  <c:v>-3.915251101251984E-3</c:v>
                </c:pt>
                <c:pt idx="1361">
                  <c:v>-3.1314905528841107E-3</c:v>
                </c:pt>
                <c:pt idx="1362">
                  <c:v>-2.4666720716760293E-3</c:v>
                </c:pt>
                <c:pt idx="1363">
                  <c:v>-1.8693504414319211E-3</c:v>
                </c:pt>
                <c:pt idx="1364">
                  <c:v>-1.3413444476205192E-3</c:v>
                </c:pt>
                <c:pt idx="1365">
                  <c:v>-9.2947801758460399E-4</c:v>
                </c:pt>
                <c:pt idx="1366">
                  <c:v>-6.7265864503602332E-4</c:v>
                </c:pt>
                <c:pt idx="1367">
                  <c:v>-5.7272173496932845E-4</c:v>
                </c:pt>
                <c:pt idx="1368">
                  <c:v>-7.1648962970137335E-4</c:v>
                </c:pt>
                <c:pt idx="1369">
                  <c:v>-1.0497203636704242E-3</c:v>
                </c:pt>
                <c:pt idx="1370">
                  <c:v>-1.5428726160241998E-3</c:v>
                </c:pt>
                <c:pt idx="1371">
                  <c:v>-2.2290998386206629E-3</c:v>
                </c:pt>
                <c:pt idx="1372">
                  <c:v>-3.0576960258314454E-3</c:v>
                </c:pt>
                <c:pt idx="1373">
                  <c:v>-3.863501799124864E-3</c:v>
                </c:pt>
                <c:pt idx="1374">
                  <c:v>-4.5532099573774524E-3</c:v>
                </c:pt>
                <c:pt idx="1375">
                  <c:v>-5.0793450938588051E-3</c:v>
                </c:pt>
                <c:pt idx="1376">
                  <c:v>-5.4258307303014421E-3</c:v>
                </c:pt>
                <c:pt idx="1377">
                  <c:v>-5.6081717316325613E-3</c:v>
                </c:pt>
                <c:pt idx="1378">
                  <c:v>-5.5869823646201005E-3</c:v>
                </c:pt>
                <c:pt idx="1379">
                  <c:v>-5.4433339039789246E-3</c:v>
                </c:pt>
                <c:pt idx="1380">
                  <c:v>-5.249480280671277E-3</c:v>
                </c:pt>
                <c:pt idx="1381">
                  <c:v>-4.9961943285229829E-3</c:v>
                </c:pt>
                <c:pt idx="1382">
                  <c:v>-4.7526745886265305E-3</c:v>
                </c:pt>
                <c:pt idx="1383">
                  <c:v>-4.5531149686573978E-3</c:v>
                </c:pt>
                <c:pt idx="1384">
                  <c:v>-4.3783134517253845E-3</c:v>
                </c:pt>
                <c:pt idx="1385">
                  <c:v>-4.2745929487966279E-3</c:v>
                </c:pt>
                <c:pt idx="1386">
                  <c:v>-4.2320338170041012E-3</c:v>
                </c:pt>
                <c:pt idx="1387">
                  <c:v>-4.137965878290681E-3</c:v>
                </c:pt>
                <c:pt idx="1388">
                  <c:v>-4.0115558303105998E-3</c:v>
                </c:pt>
                <c:pt idx="1389">
                  <c:v>-3.8613938721065834E-3</c:v>
                </c:pt>
                <c:pt idx="1390">
                  <c:v>-3.6832590399279094E-3</c:v>
                </c:pt>
                <c:pt idx="1391">
                  <c:v>-3.3929756766182644E-3</c:v>
                </c:pt>
                <c:pt idx="1392">
                  <c:v>-3.0026286925268573E-3</c:v>
                </c:pt>
                <c:pt idx="1393">
                  <c:v>-2.5829435220815593E-3</c:v>
                </c:pt>
                <c:pt idx="1394">
                  <c:v>-2.1286480809431206E-3</c:v>
                </c:pt>
                <c:pt idx="1395">
                  <c:v>-1.7193396264382644E-3</c:v>
                </c:pt>
                <c:pt idx="1396">
                  <c:v>-1.402412566580596E-3</c:v>
                </c:pt>
                <c:pt idx="1397">
                  <c:v>-1.2031958439167867E-3</c:v>
                </c:pt>
                <c:pt idx="1398">
                  <c:v>-1.1387482292639776E-3</c:v>
                </c:pt>
                <c:pt idx="1399">
                  <c:v>-1.1441813835614423E-3</c:v>
                </c:pt>
                <c:pt idx="1400">
                  <c:v>-1.2304168710455649E-3</c:v>
                </c:pt>
                <c:pt idx="1401">
                  <c:v>-1.3155552678111647E-3</c:v>
                </c:pt>
                <c:pt idx="1402">
                  <c:v>-1.3792956926823676E-3</c:v>
                </c:pt>
                <c:pt idx="1403">
                  <c:v>-1.4664424533620533E-3</c:v>
                </c:pt>
                <c:pt idx="1404">
                  <c:v>-1.6230827694712487E-3</c:v>
                </c:pt>
                <c:pt idx="1405">
                  <c:v>-1.8409898817659703E-3</c:v>
                </c:pt>
                <c:pt idx="1406">
                  <c:v>-2.1106418754012575E-3</c:v>
                </c:pt>
                <c:pt idx="1407">
                  <c:v>-2.3969603989872678E-3</c:v>
                </c:pt>
                <c:pt idx="1408">
                  <c:v>-2.6740770331970167E-3</c:v>
                </c:pt>
                <c:pt idx="1409">
                  <c:v>-2.9371182103952922E-3</c:v>
                </c:pt>
                <c:pt idx="1410">
                  <c:v>-3.1516334683341796E-3</c:v>
                </c:pt>
                <c:pt idx="1411">
                  <c:v>-3.3620283272317603E-3</c:v>
                </c:pt>
                <c:pt idx="1412">
                  <c:v>-3.6121240934956179E-3</c:v>
                </c:pt>
                <c:pt idx="1413">
                  <c:v>-3.8434831315973172E-3</c:v>
                </c:pt>
                <c:pt idx="1414">
                  <c:v>-4.0876804557430863E-3</c:v>
                </c:pt>
                <c:pt idx="1415">
                  <c:v>-4.3088113911366752E-3</c:v>
                </c:pt>
                <c:pt idx="1416">
                  <c:v>-4.5113755786732167E-3</c:v>
                </c:pt>
                <c:pt idx="1417">
                  <c:v>-4.6681394135115965E-3</c:v>
                </c:pt>
                <c:pt idx="1418">
                  <c:v>-4.8000344863348438E-3</c:v>
                </c:pt>
                <c:pt idx="1419">
                  <c:v>-4.9140333131755462E-3</c:v>
                </c:pt>
                <c:pt idx="1420">
                  <c:v>-5.0508908024269449E-3</c:v>
                </c:pt>
                <c:pt idx="1421">
                  <c:v>-5.1966495167103787E-3</c:v>
                </c:pt>
                <c:pt idx="1422">
                  <c:v>-5.3633339432328985E-3</c:v>
                </c:pt>
                <c:pt idx="1423">
                  <c:v>-5.5120612307331856E-3</c:v>
                </c:pt>
                <c:pt idx="1424">
                  <c:v>-5.6233269084723968E-3</c:v>
                </c:pt>
                <c:pt idx="1425">
                  <c:v>-5.7091544954749277E-3</c:v>
                </c:pt>
                <c:pt idx="1426">
                  <c:v>-5.7713988957650989E-3</c:v>
                </c:pt>
                <c:pt idx="1427">
                  <c:v>-5.8201525564969487E-3</c:v>
                </c:pt>
                <c:pt idx="1428">
                  <c:v>-5.8733639000211916E-3</c:v>
                </c:pt>
                <c:pt idx="1429">
                  <c:v>-5.9413686900845857E-3</c:v>
                </c:pt>
                <c:pt idx="1430">
                  <c:v>-6.0450056803569375E-3</c:v>
                </c:pt>
                <c:pt idx="1431">
                  <c:v>-6.0939287722230496E-3</c:v>
                </c:pt>
                <c:pt idx="1432">
                  <c:v>-6.1872161250327486E-3</c:v>
                </c:pt>
                <c:pt idx="1433">
                  <c:v>-6.3108056652773359E-3</c:v>
                </c:pt>
                <c:pt idx="1434">
                  <c:v>-6.4556489382770503E-3</c:v>
                </c:pt>
                <c:pt idx="1435">
                  <c:v>-6.6349968378078003E-3</c:v>
                </c:pt>
                <c:pt idx="1436">
                  <c:v>-6.798159653009608E-3</c:v>
                </c:pt>
                <c:pt idx="1437">
                  <c:v>-6.9229578466997871E-3</c:v>
                </c:pt>
                <c:pt idx="1438">
                  <c:v>-6.9884648650249109E-3</c:v>
                </c:pt>
                <c:pt idx="1439">
                  <c:v>-7.0411372044369303E-3</c:v>
                </c:pt>
                <c:pt idx="1440">
                  <c:v>-7.0758411381031151E-3</c:v>
                </c:pt>
                <c:pt idx="1441">
                  <c:v>-7.052654046472949E-3</c:v>
                </c:pt>
                <c:pt idx="1442">
                  <c:v>-7.0187807617473098E-3</c:v>
                </c:pt>
                <c:pt idx="1443">
                  <c:v>-6.9945084604903993E-3</c:v>
                </c:pt>
                <c:pt idx="1444">
                  <c:v>-7.0181600447103455E-3</c:v>
                </c:pt>
                <c:pt idx="1445">
                  <c:v>-7.0867250624063564E-3</c:v>
                </c:pt>
                <c:pt idx="1446">
                  <c:v>-7.1617391282090079E-3</c:v>
                </c:pt>
                <c:pt idx="1447">
                  <c:v>-7.160293585401537E-3</c:v>
                </c:pt>
                <c:pt idx="1448">
                  <c:v>-7.0384410625721266E-3</c:v>
                </c:pt>
                <c:pt idx="1449">
                  <c:v>-6.8414681186254713E-3</c:v>
                </c:pt>
                <c:pt idx="1450">
                  <c:v>-6.5474726140137126E-3</c:v>
                </c:pt>
                <c:pt idx="1451">
                  <c:v>-6.2102938703053039E-3</c:v>
                </c:pt>
                <c:pt idx="1452">
                  <c:v>-5.8389971959161621E-3</c:v>
                </c:pt>
                <c:pt idx="1453">
                  <c:v>-5.508423632038387E-3</c:v>
                </c:pt>
                <c:pt idx="1454">
                  <c:v>-5.1820141428179974E-3</c:v>
                </c:pt>
                <c:pt idx="1455">
                  <c:v>-4.8236122397685554E-3</c:v>
                </c:pt>
                <c:pt idx="1456">
                  <c:v>-4.4703470355732106E-3</c:v>
                </c:pt>
                <c:pt idx="1457">
                  <c:v>-4.1468931171725672E-3</c:v>
                </c:pt>
                <c:pt idx="1458">
                  <c:v>-3.8975719303224647E-3</c:v>
                </c:pt>
                <c:pt idx="1459">
                  <c:v>-3.680912721462661E-3</c:v>
                </c:pt>
                <c:pt idx="1460">
                  <c:v>-3.512490987181384E-3</c:v>
                </c:pt>
                <c:pt idx="1461">
                  <c:v>-3.4095485730133218E-3</c:v>
                </c:pt>
                <c:pt idx="1462">
                  <c:v>-3.3539417713189289E-3</c:v>
                </c:pt>
                <c:pt idx="1463">
                  <c:v>-3.2981302543263567E-3</c:v>
                </c:pt>
                <c:pt idx="1464">
                  <c:v>-3.2475675593425916E-3</c:v>
                </c:pt>
                <c:pt idx="1465">
                  <c:v>-3.1978366617776179E-3</c:v>
                </c:pt>
                <c:pt idx="1466">
                  <c:v>-3.1811319804812481E-3</c:v>
                </c:pt>
                <c:pt idx="1467">
                  <c:v>-3.1003501730411608E-3</c:v>
                </c:pt>
                <c:pt idx="1468">
                  <c:v>-3.0219649683820389E-3</c:v>
                </c:pt>
                <c:pt idx="1469">
                  <c:v>-2.9213628052864506E-3</c:v>
                </c:pt>
                <c:pt idx="1470">
                  <c:v>-2.8770776024730428E-3</c:v>
                </c:pt>
                <c:pt idx="1471">
                  <c:v>-2.8491755564910006E-3</c:v>
                </c:pt>
                <c:pt idx="1472">
                  <c:v>-2.85025922946684E-3</c:v>
                </c:pt>
                <c:pt idx="1473">
                  <c:v>-2.8422229614975801E-3</c:v>
                </c:pt>
                <c:pt idx="1474">
                  <c:v>-2.8214367563038148E-3</c:v>
                </c:pt>
                <c:pt idx="1475">
                  <c:v>-2.8272251868807618E-3</c:v>
                </c:pt>
                <c:pt idx="1476">
                  <c:v>-2.8485749977419476E-3</c:v>
                </c:pt>
                <c:pt idx="1477">
                  <c:v>-2.8953147716102882E-3</c:v>
                </c:pt>
                <c:pt idx="1478">
                  <c:v>-2.9143850561285881E-3</c:v>
                </c:pt>
                <c:pt idx="1479">
                  <c:v>-2.9311206600232103E-3</c:v>
                </c:pt>
                <c:pt idx="1480">
                  <c:v>-2.9551203794604217E-3</c:v>
                </c:pt>
                <c:pt idx="1481">
                  <c:v>-2.9728257331034496E-3</c:v>
                </c:pt>
                <c:pt idx="1482">
                  <c:v>-2.9348206671520158E-3</c:v>
                </c:pt>
                <c:pt idx="1483">
                  <c:v>-2.8950934728802884E-3</c:v>
                </c:pt>
                <c:pt idx="1484">
                  <c:v>-2.8216500141914728E-3</c:v>
                </c:pt>
                <c:pt idx="1485">
                  <c:v>-2.6769139760818104E-3</c:v>
                </c:pt>
                <c:pt idx="1486">
                  <c:v>-2.5257478986777395E-3</c:v>
                </c:pt>
                <c:pt idx="1487">
                  <c:v>-2.3416803793356064E-3</c:v>
                </c:pt>
                <c:pt idx="1488">
                  <c:v>-2.1894397959560663E-3</c:v>
                </c:pt>
                <c:pt idx="1489">
                  <c:v>-2.0603294856091441E-3</c:v>
                </c:pt>
                <c:pt idx="1490">
                  <c:v>-1.9560742334853169E-3</c:v>
                </c:pt>
                <c:pt idx="1491">
                  <c:v>-1.8695618076772845E-3</c:v>
                </c:pt>
                <c:pt idx="1492">
                  <c:v>-1.7731604032786541E-3</c:v>
                </c:pt>
                <c:pt idx="1493">
                  <c:v>-1.6159806813712467E-3</c:v>
                </c:pt>
                <c:pt idx="1494">
                  <c:v>-1.4551953880591272E-3</c:v>
                </c:pt>
                <c:pt idx="1495">
                  <c:v>-1.2991631870111105E-3</c:v>
                </c:pt>
                <c:pt idx="1496">
                  <c:v>-1.0506536031436456E-3</c:v>
                </c:pt>
                <c:pt idx="1497">
                  <c:v>-7.8502694189657926E-4</c:v>
                </c:pt>
                <c:pt idx="1498">
                  <c:v>-4.950643713561311E-4</c:v>
                </c:pt>
                <c:pt idx="1499">
                  <c:v>-2.1970057018763775E-4</c:v>
                </c:pt>
              </c:numCache>
            </c:numRef>
          </c:yVal>
          <c:smooth val="0"/>
          <c:extLst>
            <c:ext xmlns:c16="http://schemas.microsoft.com/office/drawing/2014/chart" uri="{C3380CC4-5D6E-409C-BE32-E72D297353CC}">
              <c16:uniqueId val="{00000001-0509-41D7-9815-F46AAE4609DC}"/>
            </c:ext>
          </c:extLst>
        </c:ser>
        <c:dLbls>
          <c:showLegendKey val="0"/>
          <c:showVal val="0"/>
          <c:showCatName val="0"/>
          <c:showSerName val="0"/>
          <c:showPercent val="0"/>
          <c:showBubbleSize val="0"/>
        </c:dLbls>
        <c:axId val="2112218271"/>
        <c:axId val="118032991"/>
      </c:scatterChart>
      <c:valAx>
        <c:axId val="2079025647"/>
        <c:scaling>
          <c:orientation val="minMax"/>
          <c:max val="14"/>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Time (s)</a:t>
                </a:r>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079024815"/>
        <c:crosses val="autoZero"/>
        <c:crossBetween val="midCat"/>
      </c:valAx>
      <c:valAx>
        <c:axId val="2079024815"/>
        <c:scaling>
          <c:orientation val="minMax"/>
          <c:max val="15"/>
          <c:min val="-15"/>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Angular Velocity (rad/s)</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079025647"/>
        <c:crosses val="autoZero"/>
        <c:crossBetween val="midCat"/>
      </c:valAx>
      <c:valAx>
        <c:axId val="118032991"/>
        <c:scaling>
          <c:orientation val="minMax"/>
          <c:min val="-1.5"/>
        </c:scaling>
        <c:delete val="0"/>
        <c:axPos val="r"/>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Angular Displacement (rad)</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out"/>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112218271"/>
        <c:crosses val="max"/>
        <c:crossBetween val="midCat"/>
      </c:valAx>
      <c:valAx>
        <c:axId val="2112218271"/>
        <c:scaling>
          <c:orientation val="minMax"/>
        </c:scaling>
        <c:delete val="1"/>
        <c:axPos val="b"/>
        <c:numFmt formatCode="General" sourceLinked="1"/>
        <c:majorTickMark val="out"/>
        <c:minorTickMark val="none"/>
        <c:tickLblPos val="nextTo"/>
        <c:crossAx val="118032991"/>
        <c:crosses val="autoZero"/>
        <c:crossBetween val="midCat"/>
      </c:valAx>
      <c:spPr>
        <a:noFill/>
        <a:ln>
          <a:noFill/>
        </a:ln>
        <a:effectLst/>
      </c:spPr>
    </c:plotArea>
    <c:legend>
      <c:legendPos val="b"/>
      <c:layout>
        <c:manualLayout>
          <c:xMode val="edge"/>
          <c:yMode val="edge"/>
          <c:x val="0.15053894762639866"/>
          <c:y val="0.7935114777319503"/>
          <c:w val="0.71882162739323918"/>
          <c:h val="5.8726593482384043E-2"/>
        </c:manualLayout>
      </c:layout>
      <c:overlay val="0"/>
      <c:spPr>
        <a:solidFill>
          <a:schemeClr val="bg1"/>
        </a:solidFill>
        <a:ln>
          <a:solidFill>
            <a:schemeClr val="tx1"/>
          </a:solidFill>
        </a:ln>
        <a:effectLst/>
      </c:spPr>
      <c:txPr>
        <a:bodyPr rot="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375705380577428"/>
          <c:y val="3.1056232540929631E-2"/>
          <c:w val="0.86649753937007878"/>
          <c:h val="0.81615198921732357"/>
        </c:manualLayout>
      </c:layout>
      <c:scatterChart>
        <c:scatterStyle val="lineMarker"/>
        <c:varyColors val="0"/>
        <c:ser>
          <c:idx val="7"/>
          <c:order val="0"/>
          <c:tx>
            <c:strRef>
              <c:f>Accelerometer!$I$1</c:f>
              <c:strCache>
                <c:ptCount val="1"/>
                <c:pt idx="0">
                  <c:v>Angular Velocity Y (rad/s)</c:v>
                </c:pt>
              </c:strCache>
            </c:strRef>
          </c:tx>
          <c:spPr>
            <a:ln w="19050" cap="rnd">
              <a:solidFill>
                <a:schemeClr val="accent2">
                  <a:lumMod val="50000"/>
                </a:schemeClr>
              </a:solidFill>
              <a:round/>
            </a:ln>
            <a:effectLst/>
          </c:spPr>
          <c:marker>
            <c:symbol val="circle"/>
            <c:size val="5"/>
            <c:spPr>
              <a:solidFill>
                <a:schemeClr val="accent2">
                  <a:lumMod val="50000"/>
                </a:schemeClr>
              </a:solidFill>
              <a:ln w="9525">
                <a:solidFill>
                  <a:schemeClr val="accent2">
                    <a:lumMod val="50000"/>
                  </a:schemeClr>
                </a:solidFill>
              </a:ln>
              <a:effectLst/>
            </c:spPr>
          </c:marker>
          <c:xVal>
            <c:numRef>
              <c:f>Accelerometer!$A$2:$A$1502</c:f>
              <c:numCache>
                <c:formatCode>General</c:formatCode>
                <c:ptCount val="1501"/>
                <c:pt idx="0">
                  <c:v>-1.2474166578613222E-3</c:v>
                </c:pt>
                <c:pt idx="1">
                  <c:v>8.7525833514519036E-3</c:v>
                </c:pt>
                <c:pt idx="2">
                  <c:v>1.8751583353150636E-2</c:v>
                </c:pt>
                <c:pt idx="3">
                  <c:v>2.8750583354849368E-2</c:v>
                </c:pt>
                <c:pt idx="4">
                  <c:v>3.8749583356548101E-2</c:v>
                </c:pt>
                <c:pt idx="5">
                  <c:v>4.8749583336757496E-2</c:v>
                </c:pt>
                <c:pt idx="6">
                  <c:v>5.8748583338456228E-2</c:v>
                </c:pt>
                <c:pt idx="7">
                  <c:v>6.8747583340154961E-2</c:v>
                </c:pt>
                <c:pt idx="8">
                  <c:v>7.8747583349468186E-2</c:v>
                </c:pt>
                <c:pt idx="9">
                  <c:v>8.8746583351166919E-2</c:v>
                </c:pt>
                <c:pt idx="10">
                  <c:v>9.8745583352865651E-2</c:v>
                </c:pt>
                <c:pt idx="11">
                  <c:v>0.10874458335456438</c:v>
                </c:pt>
                <c:pt idx="12">
                  <c:v>0.11874387500574812</c:v>
                </c:pt>
                <c:pt idx="13">
                  <c:v>0.12874287500744686</c:v>
                </c:pt>
                <c:pt idx="14">
                  <c:v>0.13874187500914559</c:v>
                </c:pt>
                <c:pt idx="15">
                  <c:v>0.14874187501845881</c:v>
                </c:pt>
                <c:pt idx="16">
                  <c:v>0.15874087502015755</c:v>
                </c:pt>
                <c:pt idx="17">
                  <c:v>0.16873987502185628</c:v>
                </c:pt>
                <c:pt idx="18">
                  <c:v>0.17873887502355501</c:v>
                </c:pt>
                <c:pt idx="19">
                  <c:v>0.18873887500376441</c:v>
                </c:pt>
                <c:pt idx="20">
                  <c:v>0.19873787500546314</c:v>
                </c:pt>
                <c:pt idx="21">
                  <c:v>0.20873687500716187</c:v>
                </c:pt>
                <c:pt idx="22">
                  <c:v>0.2187368750164751</c:v>
                </c:pt>
                <c:pt idx="23">
                  <c:v>0.22873587501817383</c:v>
                </c:pt>
                <c:pt idx="24">
                  <c:v>0.23873487501987256</c:v>
                </c:pt>
                <c:pt idx="25">
                  <c:v>0.24873387502157129</c:v>
                </c:pt>
                <c:pt idx="26">
                  <c:v>0.25873387500178069</c:v>
                </c:pt>
                <c:pt idx="27">
                  <c:v>0.26873287500347942</c:v>
                </c:pt>
                <c:pt idx="28">
                  <c:v>0.27873187500517815</c:v>
                </c:pt>
                <c:pt idx="29">
                  <c:v>0.28873187501449138</c:v>
                </c:pt>
                <c:pt idx="30">
                  <c:v>0.29873087501619011</c:v>
                </c:pt>
                <c:pt idx="31">
                  <c:v>0.30872987501788884</c:v>
                </c:pt>
                <c:pt idx="32">
                  <c:v>0.31872887501958758</c:v>
                </c:pt>
                <c:pt idx="33">
                  <c:v>0.32872887499979697</c:v>
                </c:pt>
                <c:pt idx="34">
                  <c:v>0.3387278750014957</c:v>
                </c:pt>
                <c:pt idx="35">
                  <c:v>0.34872687500319444</c:v>
                </c:pt>
                <c:pt idx="36">
                  <c:v>0.35872687501250766</c:v>
                </c:pt>
                <c:pt idx="37">
                  <c:v>0.36872587501420639</c:v>
                </c:pt>
                <c:pt idx="38">
                  <c:v>0.37872487501590513</c:v>
                </c:pt>
                <c:pt idx="39">
                  <c:v>0.38872387501760386</c:v>
                </c:pt>
                <c:pt idx="40">
                  <c:v>0.39872387499781325</c:v>
                </c:pt>
                <c:pt idx="41">
                  <c:v>0.40872287499951199</c:v>
                </c:pt>
                <c:pt idx="42">
                  <c:v>0.41872187500121072</c:v>
                </c:pt>
                <c:pt idx="43">
                  <c:v>0.42872187501052395</c:v>
                </c:pt>
                <c:pt idx="44">
                  <c:v>0.43872087501222268</c:v>
                </c:pt>
                <c:pt idx="45">
                  <c:v>0.44871987501392141</c:v>
                </c:pt>
                <c:pt idx="46">
                  <c:v>0.45871887501562014</c:v>
                </c:pt>
                <c:pt idx="47">
                  <c:v>0.46871887502493337</c:v>
                </c:pt>
                <c:pt idx="48">
                  <c:v>0.47871787499752827</c:v>
                </c:pt>
                <c:pt idx="49">
                  <c:v>0.488716874999227</c:v>
                </c:pt>
                <c:pt idx="50">
                  <c:v>0.49871687500854023</c:v>
                </c:pt>
                <c:pt idx="51">
                  <c:v>0.50871587501023896</c:v>
                </c:pt>
                <c:pt idx="52">
                  <c:v>0.51871487501193769</c:v>
                </c:pt>
                <c:pt idx="53">
                  <c:v>0.52871387501363643</c:v>
                </c:pt>
                <c:pt idx="54">
                  <c:v>0.53871387502294965</c:v>
                </c:pt>
                <c:pt idx="55">
                  <c:v>0.54871287502464838</c:v>
                </c:pt>
                <c:pt idx="56">
                  <c:v>0.55871187499724329</c:v>
                </c:pt>
                <c:pt idx="57">
                  <c:v>0.56871187500655651</c:v>
                </c:pt>
                <c:pt idx="58">
                  <c:v>0.57871087500825524</c:v>
                </c:pt>
                <c:pt idx="59">
                  <c:v>0.58870987500995398</c:v>
                </c:pt>
                <c:pt idx="60">
                  <c:v>0.59870887501165271</c:v>
                </c:pt>
                <c:pt idx="61">
                  <c:v>0.60870887502096593</c:v>
                </c:pt>
                <c:pt idx="62">
                  <c:v>0.61870787502266467</c:v>
                </c:pt>
                <c:pt idx="63">
                  <c:v>0.6287068750243634</c:v>
                </c:pt>
                <c:pt idx="64">
                  <c:v>0.63870687500457279</c:v>
                </c:pt>
                <c:pt idx="65">
                  <c:v>0.64870587500627153</c:v>
                </c:pt>
                <c:pt idx="66">
                  <c:v>0.65870487500797026</c:v>
                </c:pt>
                <c:pt idx="67">
                  <c:v>0.66870387500966899</c:v>
                </c:pt>
                <c:pt idx="68">
                  <c:v>0.67870387501898222</c:v>
                </c:pt>
                <c:pt idx="69">
                  <c:v>0.68870287502068095</c:v>
                </c:pt>
                <c:pt idx="70">
                  <c:v>0.69870187502237968</c:v>
                </c:pt>
                <c:pt idx="71">
                  <c:v>0.70870187500258908</c:v>
                </c:pt>
                <c:pt idx="72">
                  <c:v>0.71870087500428781</c:v>
                </c:pt>
                <c:pt idx="73">
                  <c:v>0.72869987500598654</c:v>
                </c:pt>
                <c:pt idx="74">
                  <c:v>0.73869887500768527</c:v>
                </c:pt>
                <c:pt idx="75">
                  <c:v>0.7486988750169985</c:v>
                </c:pt>
                <c:pt idx="76">
                  <c:v>0.75869787501869723</c:v>
                </c:pt>
                <c:pt idx="77">
                  <c:v>0.76869687502039596</c:v>
                </c:pt>
                <c:pt idx="78">
                  <c:v>0.77869687500060536</c:v>
                </c:pt>
                <c:pt idx="79">
                  <c:v>0.78869587500230409</c:v>
                </c:pt>
                <c:pt idx="80">
                  <c:v>0.79869487500400282</c:v>
                </c:pt>
                <c:pt idx="81">
                  <c:v>0.80869387500570156</c:v>
                </c:pt>
                <c:pt idx="82">
                  <c:v>0.81869387501501478</c:v>
                </c:pt>
                <c:pt idx="83">
                  <c:v>0.82869287501671351</c:v>
                </c:pt>
                <c:pt idx="84">
                  <c:v>0.83869187501841225</c:v>
                </c:pt>
                <c:pt idx="85">
                  <c:v>0.84869187499862164</c:v>
                </c:pt>
                <c:pt idx="86">
                  <c:v>0.85869087500032037</c:v>
                </c:pt>
                <c:pt idx="87">
                  <c:v>0.86868987500201911</c:v>
                </c:pt>
                <c:pt idx="88">
                  <c:v>0.87868887500371784</c:v>
                </c:pt>
                <c:pt idx="89">
                  <c:v>0.88868887501303107</c:v>
                </c:pt>
                <c:pt idx="90">
                  <c:v>0.8986878750147298</c:v>
                </c:pt>
                <c:pt idx="91">
                  <c:v>0.90868687501642853</c:v>
                </c:pt>
                <c:pt idx="92">
                  <c:v>0.91868687502574176</c:v>
                </c:pt>
                <c:pt idx="93">
                  <c:v>0.92868587499833666</c:v>
                </c:pt>
                <c:pt idx="94">
                  <c:v>0.93868487500003539</c:v>
                </c:pt>
                <c:pt idx="95">
                  <c:v>0.94868387500173412</c:v>
                </c:pt>
                <c:pt idx="96">
                  <c:v>0.95868387501104735</c:v>
                </c:pt>
                <c:pt idx="97">
                  <c:v>0.96868287501274608</c:v>
                </c:pt>
                <c:pt idx="98">
                  <c:v>0.97868187501444481</c:v>
                </c:pt>
                <c:pt idx="99">
                  <c:v>0.98868187502375804</c:v>
                </c:pt>
                <c:pt idx="100">
                  <c:v>0.99868087502545677</c:v>
                </c:pt>
                <c:pt idx="101">
                  <c:v>1.0086798749980517</c:v>
                </c:pt>
                <c:pt idx="102">
                  <c:v>1.0186788749997504</c:v>
                </c:pt>
                <c:pt idx="103">
                  <c:v>1.0286788750090636</c:v>
                </c:pt>
                <c:pt idx="104">
                  <c:v>1.0386778750107624</c:v>
                </c:pt>
                <c:pt idx="105">
                  <c:v>1.0486768750124611</c:v>
                </c:pt>
                <c:pt idx="106">
                  <c:v>1.0586768750217743</c:v>
                </c:pt>
                <c:pt idx="107">
                  <c:v>1.0686758750234731</c:v>
                </c:pt>
                <c:pt idx="108">
                  <c:v>1.0786748750251718</c:v>
                </c:pt>
                <c:pt idx="109">
                  <c:v>1.0886748750053812</c:v>
                </c:pt>
                <c:pt idx="110">
                  <c:v>1.0986738750070799</c:v>
                </c:pt>
                <c:pt idx="111">
                  <c:v>1.1086728750087786</c:v>
                </c:pt>
                <c:pt idx="112">
                  <c:v>1.1186727083404548</c:v>
                </c:pt>
                <c:pt idx="113">
                  <c:v>1.1286727083497681</c:v>
                </c:pt>
                <c:pt idx="114">
                  <c:v>1.1386717083514668</c:v>
                </c:pt>
                <c:pt idx="115">
                  <c:v>1.1486707083531655</c:v>
                </c:pt>
                <c:pt idx="116">
                  <c:v>1.1586707083333749</c:v>
                </c:pt>
                <c:pt idx="117">
                  <c:v>1.1686697083350737</c:v>
                </c:pt>
                <c:pt idx="118">
                  <c:v>1.1786687083367724</c:v>
                </c:pt>
                <c:pt idx="119">
                  <c:v>1.1886677083384711</c:v>
                </c:pt>
                <c:pt idx="120">
                  <c:v>1.1986677083477844</c:v>
                </c:pt>
                <c:pt idx="121">
                  <c:v>1.2086667083494831</c:v>
                </c:pt>
                <c:pt idx="122">
                  <c:v>1.2186657083511818</c:v>
                </c:pt>
                <c:pt idx="123">
                  <c:v>1.2286657083313912</c:v>
                </c:pt>
                <c:pt idx="124">
                  <c:v>1.2386647083330899</c:v>
                </c:pt>
                <c:pt idx="125">
                  <c:v>1.2486637083347887</c:v>
                </c:pt>
                <c:pt idx="126">
                  <c:v>1.2586627083364874</c:v>
                </c:pt>
                <c:pt idx="127">
                  <c:v>1.2686627083458006</c:v>
                </c:pt>
                <c:pt idx="128">
                  <c:v>1.2786617083474994</c:v>
                </c:pt>
                <c:pt idx="129">
                  <c:v>1.2886607083491981</c:v>
                </c:pt>
                <c:pt idx="130">
                  <c:v>1.2986607083585113</c:v>
                </c:pt>
                <c:pt idx="131">
                  <c:v>1.3086597083311062</c:v>
                </c:pt>
                <c:pt idx="132">
                  <c:v>1.318658708332805</c:v>
                </c:pt>
                <c:pt idx="133">
                  <c:v>1.3286577083345037</c:v>
                </c:pt>
                <c:pt idx="134">
                  <c:v>1.3386577083438169</c:v>
                </c:pt>
                <c:pt idx="135">
                  <c:v>1.3486567083455157</c:v>
                </c:pt>
                <c:pt idx="136">
                  <c:v>1.3586557083472144</c:v>
                </c:pt>
                <c:pt idx="137">
                  <c:v>1.3686557083565276</c:v>
                </c:pt>
                <c:pt idx="138">
                  <c:v>1.3786547083582263</c:v>
                </c:pt>
                <c:pt idx="139">
                  <c:v>1.3886537083308212</c:v>
                </c:pt>
                <c:pt idx="140">
                  <c:v>1.3986537083401345</c:v>
                </c:pt>
                <c:pt idx="141">
                  <c:v>1.4086527083418332</c:v>
                </c:pt>
                <c:pt idx="142">
                  <c:v>1.4186517083435319</c:v>
                </c:pt>
                <c:pt idx="143">
                  <c:v>1.4286507083452307</c:v>
                </c:pt>
                <c:pt idx="144">
                  <c:v>1.4386507083545439</c:v>
                </c:pt>
                <c:pt idx="145">
                  <c:v>1.4486497083562426</c:v>
                </c:pt>
                <c:pt idx="146">
                  <c:v>1.4586487083579414</c:v>
                </c:pt>
                <c:pt idx="147">
                  <c:v>1.4686487083381508</c:v>
                </c:pt>
                <c:pt idx="148">
                  <c:v>1.4786477083398495</c:v>
                </c:pt>
                <c:pt idx="149">
                  <c:v>1.4886467083415482</c:v>
                </c:pt>
                <c:pt idx="150">
                  <c:v>1.498645708343247</c:v>
                </c:pt>
                <c:pt idx="151">
                  <c:v>1.5086457083525602</c:v>
                </c:pt>
                <c:pt idx="152">
                  <c:v>1.5186447083542589</c:v>
                </c:pt>
                <c:pt idx="153">
                  <c:v>1.5286437083559576</c:v>
                </c:pt>
                <c:pt idx="154">
                  <c:v>1.538643708336167</c:v>
                </c:pt>
                <c:pt idx="155">
                  <c:v>1.5486427083378658</c:v>
                </c:pt>
                <c:pt idx="156">
                  <c:v>1.5586417083395645</c:v>
                </c:pt>
                <c:pt idx="157">
                  <c:v>1.5686407083412632</c:v>
                </c:pt>
                <c:pt idx="158">
                  <c:v>1.5786407083505765</c:v>
                </c:pt>
                <c:pt idx="159">
                  <c:v>1.5886397083522752</c:v>
                </c:pt>
                <c:pt idx="160">
                  <c:v>1.5986387083539739</c:v>
                </c:pt>
                <c:pt idx="161">
                  <c:v>1.6086387083341833</c:v>
                </c:pt>
                <c:pt idx="162">
                  <c:v>1.6186377083358821</c:v>
                </c:pt>
                <c:pt idx="163">
                  <c:v>1.6286367083375808</c:v>
                </c:pt>
                <c:pt idx="164">
                  <c:v>1.638636708346894</c:v>
                </c:pt>
                <c:pt idx="165">
                  <c:v>1.6486357083485927</c:v>
                </c:pt>
                <c:pt idx="166">
                  <c:v>1.6586347083502915</c:v>
                </c:pt>
                <c:pt idx="167">
                  <c:v>1.6686337083519902</c:v>
                </c:pt>
                <c:pt idx="168">
                  <c:v>1.6786337083321996</c:v>
                </c:pt>
                <c:pt idx="169">
                  <c:v>1.6886327083338983</c:v>
                </c:pt>
                <c:pt idx="170">
                  <c:v>1.6986317083355971</c:v>
                </c:pt>
                <c:pt idx="171">
                  <c:v>1.7086317083449103</c:v>
                </c:pt>
                <c:pt idx="172">
                  <c:v>1.718630708346609</c:v>
                </c:pt>
                <c:pt idx="173">
                  <c:v>1.7286297083483078</c:v>
                </c:pt>
                <c:pt idx="174">
                  <c:v>1.7386287083500065</c:v>
                </c:pt>
                <c:pt idx="175">
                  <c:v>1.7486287083593197</c:v>
                </c:pt>
                <c:pt idx="176">
                  <c:v>1.7586277083319146</c:v>
                </c:pt>
                <c:pt idx="177">
                  <c:v>1.7686267083336134</c:v>
                </c:pt>
                <c:pt idx="178">
                  <c:v>1.7786267083429266</c:v>
                </c:pt>
                <c:pt idx="179">
                  <c:v>1.7886257083446253</c:v>
                </c:pt>
                <c:pt idx="180">
                  <c:v>1.798624708346324</c:v>
                </c:pt>
                <c:pt idx="181">
                  <c:v>1.8086237083480228</c:v>
                </c:pt>
                <c:pt idx="182">
                  <c:v>1.818623708357336</c:v>
                </c:pt>
                <c:pt idx="183">
                  <c:v>1.8286227083590347</c:v>
                </c:pt>
                <c:pt idx="184">
                  <c:v>1.8386217083316296</c:v>
                </c:pt>
                <c:pt idx="185">
                  <c:v>1.8486217083409429</c:v>
                </c:pt>
                <c:pt idx="186">
                  <c:v>1.8586207083426416</c:v>
                </c:pt>
                <c:pt idx="187">
                  <c:v>1.8686197083443403</c:v>
                </c:pt>
                <c:pt idx="188">
                  <c:v>1.8786197083536536</c:v>
                </c:pt>
                <c:pt idx="189">
                  <c:v>1.8886187083553523</c:v>
                </c:pt>
                <c:pt idx="190">
                  <c:v>1.898617708357051</c:v>
                </c:pt>
                <c:pt idx="191">
                  <c:v>1.9086167083587497</c:v>
                </c:pt>
                <c:pt idx="192">
                  <c:v>1.9186167083389591</c:v>
                </c:pt>
                <c:pt idx="193">
                  <c:v>1.9286157083406579</c:v>
                </c:pt>
                <c:pt idx="194">
                  <c:v>1.9386147083423566</c:v>
                </c:pt>
                <c:pt idx="195">
                  <c:v>1.9486147083516698</c:v>
                </c:pt>
                <c:pt idx="196">
                  <c:v>1.9586137083533686</c:v>
                </c:pt>
                <c:pt idx="197">
                  <c:v>1.9686127083550673</c:v>
                </c:pt>
                <c:pt idx="198">
                  <c:v>1.978611708356766</c:v>
                </c:pt>
                <c:pt idx="199">
                  <c:v>1.9886117083369754</c:v>
                </c:pt>
                <c:pt idx="200">
                  <c:v>1.9986107083386742</c:v>
                </c:pt>
                <c:pt idx="201">
                  <c:v>2.0086097083403729</c:v>
                </c:pt>
                <c:pt idx="202">
                  <c:v>2.0186097083496861</c:v>
                </c:pt>
                <c:pt idx="203">
                  <c:v>2.0286087083513848</c:v>
                </c:pt>
                <c:pt idx="204">
                  <c:v>2.0386077083530836</c:v>
                </c:pt>
                <c:pt idx="205">
                  <c:v>2.048607708333293</c:v>
                </c:pt>
                <c:pt idx="206">
                  <c:v>2.0586067083349917</c:v>
                </c:pt>
                <c:pt idx="207">
                  <c:v>2.0686057083366904</c:v>
                </c:pt>
                <c:pt idx="208">
                  <c:v>2.0786047083383892</c:v>
                </c:pt>
                <c:pt idx="209">
                  <c:v>2.0886047083477024</c:v>
                </c:pt>
                <c:pt idx="210">
                  <c:v>2.0986037083494011</c:v>
                </c:pt>
                <c:pt idx="211">
                  <c:v>2.1086027083510999</c:v>
                </c:pt>
                <c:pt idx="212">
                  <c:v>2.1186025833303574</c:v>
                </c:pt>
                <c:pt idx="213">
                  <c:v>2.1286015833320562</c:v>
                </c:pt>
                <c:pt idx="214">
                  <c:v>2.1386005833337549</c:v>
                </c:pt>
                <c:pt idx="215">
                  <c:v>2.1486005833430681</c:v>
                </c:pt>
                <c:pt idx="216">
                  <c:v>2.1585995833447669</c:v>
                </c:pt>
                <c:pt idx="217">
                  <c:v>2.1685985833464656</c:v>
                </c:pt>
                <c:pt idx="218">
                  <c:v>2.1785975833481643</c:v>
                </c:pt>
                <c:pt idx="219">
                  <c:v>2.1885975833574776</c:v>
                </c:pt>
                <c:pt idx="220">
                  <c:v>2.1985965833591763</c:v>
                </c:pt>
                <c:pt idx="221">
                  <c:v>2.2085955833317712</c:v>
                </c:pt>
                <c:pt idx="222">
                  <c:v>2.2185955833410844</c:v>
                </c:pt>
                <c:pt idx="223">
                  <c:v>2.2285945833427832</c:v>
                </c:pt>
                <c:pt idx="224">
                  <c:v>2.2385935833444819</c:v>
                </c:pt>
                <c:pt idx="225">
                  <c:v>2.2485935833537951</c:v>
                </c:pt>
                <c:pt idx="226">
                  <c:v>2.2585925833554938</c:v>
                </c:pt>
                <c:pt idx="227">
                  <c:v>2.2685915833571926</c:v>
                </c:pt>
                <c:pt idx="228">
                  <c:v>2.2785905833588913</c:v>
                </c:pt>
                <c:pt idx="229">
                  <c:v>2.2885905833391007</c:v>
                </c:pt>
                <c:pt idx="230">
                  <c:v>2.2985895833407994</c:v>
                </c:pt>
                <c:pt idx="231">
                  <c:v>2.3085885833424982</c:v>
                </c:pt>
                <c:pt idx="232">
                  <c:v>2.3185885833518114</c:v>
                </c:pt>
                <c:pt idx="233">
                  <c:v>2.3285875833535101</c:v>
                </c:pt>
                <c:pt idx="234">
                  <c:v>2.3385865833552089</c:v>
                </c:pt>
                <c:pt idx="235">
                  <c:v>2.3485855833569076</c:v>
                </c:pt>
                <c:pt idx="236">
                  <c:v>2.358585583337117</c:v>
                </c:pt>
                <c:pt idx="237">
                  <c:v>2.3685845833388157</c:v>
                </c:pt>
                <c:pt idx="238">
                  <c:v>2.3785835833405145</c:v>
                </c:pt>
                <c:pt idx="239">
                  <c:v>2.3885835833498277</c:v>
                </c:pt>
                <c:pt idx="240">
                  <c:v>2.3985825833515264</c:v>
                </c:pt>
                <c:pt idx="241">
                  <c:v>2.4085815833532251</c:v>
                </c:pt>
                <c:pt idx="242">
                  <c:v>2.4185815833334345</c:v>
                </c:pt>
                <c:pt idx="243">
                  <c:v>2.4285805833351333</c:v>
                </c:pt>
                <c:pt idx="244">
                  <c:v>2.438579583336832</c:v>
                </c:pt>
                <c:pt idx="245">
                  <c:v>2.4485785833385307</c:v>
                </c:pt>
                <c:pt idx="246">
                  <c:v>2.458578583347844</c:v>
                </c:pt>
                <c:pt idx="247">
                  <c:v>2.4685775833495427</c:v>
                </c:pt>
                <c:pt idx="248">
                  <c:v>2.4785765833512414</c:v>
                </c:pt>
                <c:pt idx="249">
                  <c:v>2.4885765833314508</c:v>
                </c:pt>
                <c:pt idx="250">
                  <c:v>2.4985755833331496</c:v>
                </c:pt>
                <c:pt idx="251">
                  <c:v>2.5085745833348483</c:v>
                </c:pt>
                <c:pt idx="252">
                  <c:v>2.5185745833441615</c:v>
                </c:pt>
                <c:pt idx="253">
                  <c:v>2.5285735833458602</c:v>
                </c:pt>
                <c:pt idx="254">
                  <c:v>2.538572583347559</c:v>
                </c:pt>
                <c:pt idx="255">
                  <c:v>2.5485715833492577</c:v>
                </c:pt>
                <c:pt idx="256">
                  <c:v>2.5585715833585709</c:v>
                </c:pt>
                <c:pt idx="257">
                  <c:v>2.5685705833311658</c:v>
                </c:pt>
                <c:pt idx="258">
                  <c:v>2.5785695833328646</c:v>
                </c:pt>
                <c:pt idx="259">
                  <c:v>2.5885695833421778</c:v>
                </c:pt>
                <c:pt idx="260">
                  <c:v>2.5985685833438765</c:v>
                </c:pt>
                <c:pt idx="261">
                  <c:v>2.6085675833455753</c:v>
                </c:pt>
                <c:pt idx="262">
                  <c:v>2.6185675833548885</c:v>
                </c:pt>
                <c:pt idx="263">
                  <c:v>2.6285665833565872</c:v>
                </c:pt>
                <c:pt idx="264">
                  <c:v>2.6385655833582859</c:v>
                </c:pt>
                <c:pt idx="265">
                  <c:v>2.6485645833308809</c:v>
                </c:pt>
                <c:pt idx="266">
                  <c:v>2.6585645833401941</c:v>
                </c:pt>
                <c:pt idx="267">
                  <c:v>2.6685635833418928</c:v>
                </c:pt>
                <c:pt idx="268">
                  <c:v>2.6785625833435915</c:v>
                </c:pt>
                <c:pt idx="269">
                  <c:v>2.6885625833529048</c:v>
                </c:pt>
                <c:pt idx="270">
                  <c:v>2.6985615833546035</c:v>
                </c:pt>
                <c:pt idx="271">
                  <c:v>2.7085605833563022</c:v>
                </c:pt>
                <c:pt idx="272">
                  <c:v>2.7185605833365116</c:v>
                </c:pt>
                <c:pt idx="273">
                  <c:v>2.7285595833382104</c:v>
                </c:pt>
                <c:pt idx="274">
                  <c:v>2.7385585833399091</c:v>
                </c:pt>
                <c:pt idx="275">
                  <c:v>2.7485575833416078</c:v>
                </c:pt>
                <c:pt idx="276">
                  <c:v>2.758557583350921</c:v>
                </c:pt>
                <c:pt idx="277">
                  <c:v>2.7685565833526198</c:v>
                </c:pt>
                <c:pt idx="278">
                  <c:v>2.7785555833543185</c:v>
                </c:pt>
                <c:pt idx="279">
                  <c:v>2.7885555833345279</c:v>
                </c:pt>
                <c:pt idx="280">
                  <c:v>2.7985545833362266</c:v>
                </c:pt>
                <c:pt idx="281">
                  <c:v>2.8085535833379254</c:v>
                </c:pt>
                <c:pt idx="282">
                  <c:v>2.8185525833396241</c:v>
                </c:pt>
                <c:pt idx="283">
                  <c:v>2.8285525833489373</c:v>
                </c:pt>
                <c:pt idx="284">
                  <c:v>2.8385515833506361</c:v>
                </c:pt>
                <c:pt idx="285">
                  <c:v>2.8485505833523348</c:v>
                </c:pt>
                <c:pt idx="286">
                  <c:v>2.8585505833325442</c:v>
                </c:pt>
                <c:pt idx="287">
                  <c:v>2.8685495833342429</c:v>
                </c:pt>
                <c:pt idx="288">
                  <c:v>2.8785485833359417</c:v>
                </c:pt>
                <c:pt idx="289">
                  <c:v>2.8885485833452549</c:v>
                </c:pt>
                <c:pt idx="290">
                  <c:v>2.8985475833469536</c:v>
                </c:pt>
                <c:pt idx="291">
                  <c:v>2.9085465833486523</c:v>
                </c:pt>
                <c:pt idx="292">
                  <c:v>2.9185455833503511</c:v>
                </c:pt>
                <c:pt idx="293">
                  <c:v>2.9285455833305605</c:v>
                </c:pt>
                <c:pt idx="294">
                  <c:v>2.9385445833322592</c:v>
                </c:pt>
                <c:pt idx="295">
                  <c:v>2.9485435833339579</c:v>
                </c:pt>
                <c:pt idx="296">
                  <c:v>2.9585435833432712</c:v>
                </c:pt>
                <c:pt idx="297">
                  <c:v>2.9685425833449699</c:v>
                </c:pt>
                <c:pt idx="298">
                  <c:v>2.9785415833466686</c:v>
                </c:pt>
                <c:pt idx="299">
                  <c:v>2.9885415833559819</c:v>
                </c:pt>
                <c:pt idx="300">
                  <c:v>2.9985405833576806</c:v>
                </c:pt>
                <c:pt idx="301">
                  <c:v>3.0085395833593793</c:v>
                </c:pt>
                <c:pt idx="302">
                  <c:v>3.0185395833395887</c:v>
                </c:pt>
                <c:pt idx="303">
                  <c:v>3.0285385833412874</c:v>
                </c:pt>
                <c:pt idx="304">
                  <c:v>3.0385375833429862</c:v>
                </c:pt>
                <c:pt idx="305">
                  <c:v>3.0485365833446849</c:v>
                </c:pt>
                <c:pt idx="306">
                  <c:v>3.0585365833539981</c:v>
                </c:pt>
                <c:pt idx="307">
                  <c:v>3.0685355833556969</c:v>
                </c:pt>
                <c:pt idx="308">
                  <c:v>3.0785345833573956</c:v>
                </c:pt>
                <c:pt idx="309">
                  <c:v>3.088534583337605</c:v>
                </c:pt>
                <c:pt idx="310">
                  <c:v>3.0985335833393037</c:v>
                </c:pt>
                <c:pt idx="311">
                  <c:v>3.1085325833410025</c:v>
                </c:pt>
                <c:pt idx="312">
                  <c:v>3.1185310833388939</c:v>
                </c:pt>
                <c:pt idx="313">
                  <c:v>3.1285310833482072</c:v>
                </c:pt>
                <c:pt idx="314">
                  <c:v>3.1385300833499059</c:v>
                </c:pt>
                <c:pt idx="315">
                  <c:v>3.1485290833516046</c:v>
                </c:pt>
                <c:pt idx="316">
                  <c:v>3.158529083331814</c:v>
                </c:pt>
                <c:pt idx="317">
                  <c:v>3.1685280833335128</c:v>
                </c:pt>
                <c:pt idx="318">
                  <c:v>3.1785270833352115</c:v>
                </c:pt>
                <c:pt idx="319">
                  <c:v>3.1885270833445247</c:v>
                </c:pt>
                <c:pt idx="320">
                  <c:v>3.1985260833462235</c:v>
                </c:pt>
                <c:pt idx="321">
                  <c:v>3.2085250833479222</c:v>
                </c:pt>
                <c:pt idx="322">
                  <c:v>3.2185250833572354</c:v>
                </c:pt>
                <c:pt idx="323">
                  <c:v>3.2285240833589341</c:v>
                </c:pt>
                <c:pt idx="324">
                  <c:v>3.2385230833315291</c:v>
                </c:pt>
                <c:pt idx="325">
                  <c:v>3.2485220833332278</c:v>
                </c:pt>
                <c:pt idx="326">
                  <c:v>3.258522083342541</c:v>
                </c:pt>
                <c:pt idx="327">
                  <c:v>3.2685210833442397</c:v>
                </c:pt>
                <c:pt idx="328">
                  <c:v>3.2785200833459385</c:v>
                </c:pt>
                <c:pt idx="329">
                  <c:v>3.2885200833552517</c:v>
                </c:pt>
                <c:pt idx="330">
                  <c:v>3.2985190833569504</c:v>
                </c:pt>
                <c:pt idx="331">
                  <c:v>3.3085180833586492</c:v>
                </c:pt>
                <c:pt idx="332">
                  <c:v>3.3185170833312441</c:v>
                </c:pt>
                <c:pt idx="333">
                  <c:v>3.3285170833405573</c:v>
                </c:pt>
                <c:pt idx="334">
                  <c:v>3.338516083342256</c:v>
                </c:pt>
                <c:pt idx="335">
                  <c:v>3.3485150833439548</c:v>
                </c:pt>
                <c:pt idx="336">
                  <c:v>3.358515083353268</c:v>
                </c:pt>
                <c:pt idx="337">
                  <c:v>3.3685140833549667</c:v>
                </c:pt>
                <c:pt idx="338">
                  <c:v>3.3785130833566654</c:v>
                </c:pt>
                <c:pt idx="339">
                  <c:v>3.3885130833368748</c:v>
                </c:pt>
                <c:pt idx="340">
                  <c:v>3.3985120833385736</c:v>
                </c:pt>
                <c:pt idx="341">
                  <c:v>3.4085110833402723</c:v>
                </c:pt>
                <c:pt idx="342">
                  <c:v>3.4185110833495855</c:v>
                </c:pt>
                <c:pt idx="343">
                  <c:v>3.4285100833512843</c:v>
                </c:pt>
                <c:pt idx="344">
                  <c:v>3.438509083352983</c:v>
                </c:pt>
                <c:pt idx="345">
                  <c:v>3.4485080833546817</c:v>
                </c:pt>
                <c:pt idx="346">
                  <c:v>3.4585080833348911</c:v>
                </c:pt>
                <c:pt idx="347">
                  <c:v>3.4685070833365899</c:v>
                </c:pt>
                <c:pt idx="348">
                  <c:v>3.4785060833382886</c:v>
                </c:pt>
                <c:pt idx="349">
                  <c:v>3.4885060833476018</c:v>
                </c:pt>
                <c:pt idx="350">
                  <c:v>3.4985050833493005</c:v>
                </c:pt>
                <c:pt idx="351">
                  <c:v>3.5085040833509993</c:v>
                </c:pt>
                <c:pt idx="352">
                  <c:v>3.5185040833312087</c:v>
                </c:pt>
                <c:pt idx="353">
                  <c:v>3.5285030833329074</c:v>
                </c:pt>
                <c:pt idx="354">
                  <c:v>3.5385020833346061</c:v>
                </c:pt>
                <c:pt idx="355">
                  <c:v>3.5485010833363049</c:v>
                </c:pt>
                <c:pt idx="356">
                  <c:v>3.5585010833456181</c:v>
                </c:pt>
                <c:pt idx="357">
                  <c:v>3.5685000833473168</c:v>
                </c:pt>
                <c:pt idx="358">
                  <c:v>3.5784990833490156</c:v>
                </c:pt>
                <c:pt idx="359">
                  <c:v>3.5884990833583288</c:v>
                </c:pt>
                <c:pt idx="360">
                  <c:v>3.5984980833309237</c:v>
                </c:pt>
                <c:pt idx="361">
                  <c:v>3.6084970833326224</c:v>
                </c:pt>
                <c:pt idx="362">
                  <c:v>3.6184970833419356</c:v>
                </c:pt>
                <c:pt idx="363">
                  <c:v>3.6284960833436344</c:v>
                </c:pt>
                <c:pt idx="364">
                  <c:v>3.6384950833453331</c:v>
                </c:pt>
                <c:pt idx="365">
                  <c:v>3.6484940833470318</c:v>
                </c:pt>
                <c:pt idx="366">
                  <c:v>3.6584940833563451</c:v>
                </c:pt>
                <c:pt idx="367">
                  <c:v>3.6684930833580438</c:v>
                </c:pt>
                <c:pt idx="368">
                  <c:v>3.6784920833306387</c:v>
                </c:pt>
                <c:pt idx="369">
                  <c:v>3.6884920833399519</c:v>
                </c:pt>
                <c:pt idx="370">
                  <c:v>3.6984910833416507</c:v>
                </c:pt>
                <c:pt idx="371">
                  <c:v>3.7084900833433494</c:v>
                </c:pt>
                <c:pt idx="372">
                  <c:v>3.7184900833526626</c:v>
                </c:pt>
                <c:pt idx="373">
                  <c:v>3.7284890833543614</c:v>
                </c:pt>
                <c:pt idx="374">
                  <c:v>3.7384880833560601</c:v>
                </c:pt>
                <c:pt idx="375">
                  <c:v>3.7484880833362695</c:v>
                </c:pt>
                <c:pt idx="376">
                  <c:v>3.7584870833379682</c:v>
                </c:pt>
                <c:pt idx="377">
                  <c:v>3.7684860833396669</c:v>
                </c:pt>
                <c:pt idx="378">
                  <c:v>3.7784850833413657</c:v>
                </c:pt>
                <c:pt idx="379">
                  <c:v>3.7884850833506789</c:v>
                </c:pt>
                <c:pt idx="380">
                  <c:v>3.7984840833523776</c:v>
                </c:pt>
                <c:pt idx="381">
                  <c:v>3.8084830833540764</c:v>
                </c:pt>
                <c:pt idx="382">
                  <c:v>3.8184830833342858</c:v>
                </c:pt>
                <c:pt idx="383">
                  <c:v>3.8284820833359845</c:v>
                </c:pt>
                <c:pt idx="384">
                  <c:v>3.8384810833376832</c:v>
                </c:pt>
                <c:pt idx="385">
                  <c:v>3.8484810833469965</c:v>
                </c:pt>
                <c:pt idx="386">
                  <c:v>3.8584800833486952</c:v>
                </c:pt>
                <c:pt idx="387">
                  <c:v>3.8684790833503939</c:v>
                </c:pt>
                <c:pt idx="388">
                  <c:v>3.8784780833520927</c:v>
                </c:pt>
                <c:pt idx="389">
                  <c:v>3.888478083332302</c:v>
                </c:pt>
                <c:pt idx="390">
                  <c:v>3.8984770833340008</c:v>
                </c:pt>
                <c:pt idx="391">
                  <c:v>3.9084760833356995</c:v>
                </c:pt>
                <c:pt idx="392">
                  <c:v>3.9184760833450127</c:v>
                </c:pt>
                <c:pt idx="393">
                  <c:v>3.9284750833467115</c:v>
                </c:pt>
                <c:pt idx="394">
                  <c:v>3.9384740833484102</c:v>
                </c:pt>
                <c:pt idx="395">
                  <c:v>3.9484740833577234</c:v>
                </c:pt>
                <c:pt idx="396">
                  <c:v>3.9584730833594222</c:v>
                </c:pt>
                <c:pt idx="397">
                  <c:v>3.9684720833320171</c:v>
                </c:pt>
                <c:pt idx="398">
                  <c:v>3.9784720833413303</c:v>
                </c:pt>
                <c:pt idx="399">
                  <c:v>3.988471083343029</c:v>
                </c:pt>
                <c:pt idx="400">
                  <c:v>3.9984700833447278</c:v>
                </c:pt>
                <c:pt idx="401">
                  <c:v>4.0084690833464265</c:v>
                </c:pt>
                <c:pt idx="402">
                  <c:v>4.0184690833557397</c:v>
                </c:pt>
                <c:pt idx="403">
                  <c:v>4.0284680833574384</c:v>
                </c:pt>
                <c:pt idx="404">
                  <c:v>4.0384670833591372</c:v>
                </c:pt>
                <c:pt idx="405">
                  <c:v>4.0484670833393466</c:v>
                </c:pt>
                <c:pt idx="406">
                  <c:v>4.0584660833410453</c:v>
                </c:pt>
                <c:pt idx="407">
                  <c:v>4.068465083342744</c:v>
                </c:pt>
                <c:pt idx="408">
                  <c:v>4.0784650833520573</c:v>
                </c:pt>
                <c:pt idx="409">
                  <c:v>4.088464083353756</c:v>
                </c:pt>
                <c:pt idx="410">
                  <c:v>4.0984630833554547</c:v>
                </c:pt>
                <c:pt idx="411">
                  <c:v>4.1084620833571535</c:v>
                </c:pt>
                <c:pt idx="412">
                  <c:v>4.1184624583402183</c:v>
                </c:pt>
                <c:pt idx="413">
                  <c:v>4.128461458341917</c:v>
                </c:pt>
                <c:pt idx="414">
                  <c:v>4.1384604583436158</c:v>
                </c:pt>
                <c:pt idx="415">
                  <c:v>4.148460458352929</c:v>
                </c:pt>
                <c:pt idx="416">
                  <c:v>4.1584594583546277</c:v>
                </c:pt>
                <c:pt idx="417">
                  <c:v>4.1684584583563264</c:v>
                </c:pt>
                <c:pt idx="418">
                  <c:v>4.1784584583365358</c:v>
                </c:pt>
                <c:pt idx="419">
                  <c:v>4.1884574583382346</c:v>
                </c:pt>
                <c:pt idx="420">
                  <c:v>4.1984564583399333</c:v>
                </c:pt>
                <c:pt idx="421">
                  <c:v>4.2084564583492465</c:v>
                </c:pt>
                <c:pt idx="422">
                  <c:v>4.2184554583509453</c:v>
                </c:pt>
                <c:pt idx="423">
                  <c:v>4.228454458352644</c:v>
                </c:pt>
                <c:pt idx="424">
                  <c:v>4.2384534583543427</c:v>
                </c:pt>
                <c:pt idx="425">
                  <c:v>4.2484534583345521</c:v>
                </c:pt>
                <c:pt idx="426">
                  <c:v>4.2584524583362509</c:v>
                </c:pt>
                <c:pt idx="427">
                  <c:v>4.2684514583379496</c:v>
                </c:pt>
                <c:pt idx="428">
                  <c:v>4.2784514583472628</c:v>
                </c:pt>
                <c:pt idx="429">
                  <c:v>4.2884504583489615</c:v>
                </c:pt>
                <c:pt idx="430">
                  <c:v>4.2984494583506603</c:v>
                </c:pt>
                <c:pt idx="431">
                  <c:v>4.3084494583308697</c:v>
                </c:pt>
                <c:pt idx="432">
                  <c:v>4.3184484583325684</c:v>
                </c:pt>
                <c:pt idx="433">
                  <c:v>4.3284474583342671</c:v>
                </c:pt>
                <c:pt idx="434">
                  <c:v>4.3384464583359659</c:v>
                </c:pt>
                <c:pt idx="435">
                  <c:v>4.3484464583452791</c:v>
                </c:pt>
                <c:pt idx="436">
                  <c:v>4.3584454583469778</c:v>
                </c:pt>
                <c:pt idx="437">
                  <c:v>4.3684444583486766</c:v>
                </c:pt>
                <c:pt idx="438">
                  <c:v>4.3784444583579898</c:v>
                </c:pt>
                <c:pt idx="439">
                  <c:v>4.3884434583305847</c:v>
                </c:pt>
                <c:pt idx="440">
                  <c:v>4.3984424583322834</c:v>
                </c:pt>
                <c:pt idx="441">
                  <c:v>4.4084424583415966</c:v>
                </c:pt>
                <c:pt idx="442">
                  <c:v>4.4184414583432954</c:v>
                </c:pt>
                <c:pt idx="443">
                  <c:v>4.4284404583449941</c:v>
                </c:pt>
                <c:pt idx="444">
                  <c:v>4.4384404583543073</c:v>
                </c:pt>
                <c:pt idx="445">
                  <c:v>4.4484394583560061</c:v>
                </c:pt>
                <c:pt idx="446">
                  <c:v>4.4584384583577048</c:v>
                </c:pt>
                <c:pt idx="447">
                  <c:v>4.4684374583594035</c:v>
                </c:pt>
                <c:pt idx="448">
                  <c:v>4.4784374583396129</c:v>
                </c:pt>
                <c:pt idx="449">
                  <c:v>4.4884364583413117</c:v>
                </c:pt>
                <c:pt idx="450">
                  <c:v>4.4984354583430104</c:v>
                </c:pt>
                <c:pt idx="451">
                  <c:v>4.5084354583523236</c:v>
                </c:pt>
                <c:pt idx="452">
                  <c:v>4.5184344583540224</c:v>
                </c:pt>
                <c:pt idx="453">
                  <c:v>4.5284334583557211</c:v>
                </c:pt>
                <c:pt idx="454">
                  <c:v>4.5384334583359305</c:v>
                </c:pt>
                <c:pt idx="455">
                  <c:v>4.5484324583376292</c:v>
                </c:pt>
                <c:pt idx="456">
                  <c:v>4.5584314583393279</c:v>
                </c:pt>
                <c:pt idx="457">
                  <c:v>4.5684304583410267</c:v>
                </c:pt>
                <c:pt idx="458">
                  <c:v>4.5784304583503399</c:v>
                </c:pt>
                <c:pt idx="459">
                  <c:v>4.5884294583520386</c:v>
                </c:pt>
                <c:pt idx="460">
                  <c:v>4.5984284583537374</c:v>
                </c:pt>
                <c:pt idx="461">
                  <c:v>4.6084284583339468</c:v>
                </c:pt>
                <c:pt idx="462">
                  <c:v>4.6184274583356455</c:v>
                </c:pt>
                <c:pt idx="463">
                  <c:v>4.6284264583373442</c:v>
                </c:pt>
                <c:pt idx="464">
                  <c:v>4.6384264583466575</c:v>
                </c:pt>
                <c:pt idx="465">
                  <c:v>4.6484254583483562</c:v>
                </c:pt>
                <c:pt idx="466">
                  <c:v>4.6584244583500549</c:v>
                </c:pt>
                <c:pt idx="467">
                  <c:v>4.6684244583593681</c:v>
                </c:pt>
                <c:pt idx="468">
                  <c:v>4.678423458331963</c:v>
                </c:pt>
                <c:pt idx="469">
                  <c:v>4.6884224583336618</c:v>
                </c:pt>
                <c:pt idx="470">
                  <c:v>4.6984214583353605</c:v>
                </c:pt>
                <c:pt idx="471">
                  <c:v>4.7084214583446737</c:v>
                </c:pt>
                <c:pt idx="472">
                  <c:v>4.7184204583463725</c:v>
                </c:pt>
                <c:pt idx="473">
                  <c:v>4.7284194583480712</c:v>
                </c:pt>
                <c:pt idx="474">
                  <c:v>4.7384194583573844</c:v>
                </c:pt>
                <c:pt idx="475">
                  <c:v>4.7484184583590832</c:v>
                </c:pt>
                <c:pt idx="476">
                  <c:v>4.7584174583316781</c:v>
                </c:pt>
                <c:pt idx="477">
                  <c:v>4.7684174583409913</c:v>
                </c:pt>
                <c:pt idx="478">
                  <c:v>4.77841645834269</c:v>
                </c:pt>
                <c:pt idx="479">
                  <c:v>4.7884154583443888</c:v>
                </c:pt>
                <c:pt idx="480">
                  <c:v>4.798415458353702</c:v>
                </c:pt>
                <c:pt idx="481">
                  <c:v>4.8084144583554007</c:v>
                </c:pt>
                <c:pt idx="482">
                  <c:v>4.8184134583570994</c:v>
                </c:pt>
                <c:pt idx="483">
                  <c:v>4.8284124583587982</c:v>
                </c:pt>
                <c:pt idx="484">
                  <c:v>4.8384124583390076</c:v>
                </c:pt>
                <c:pt idx="485">
                  <c:v>4.8484114583407063</c:v>
                </c:pt>
                <c:pt idx="486">
                  <c:v>4.858410458342405</c:v>
                </c:pt>
                <c:pt idx="487">
                  <c:v>4.8684104583517183</c:v>
                </c:pt>
                <c:pt idx="488">
                  <c:v>4.878409458353417</c:v>
                </c:pt>
                <c:pt idx="489">
                  <c:v>4.8884084583551157</c:v>
                </c:pt>
                <c:pt idx="490">
                  <c:v>4.8984084583353251</c:v>
                </c:pt>
                <c:pt idx="491">
                  <c:v>4.9084074583370239</c:v>
                </c:pt>
                <c:pt idx="492">
                  <c:v>4.9184064583387226</c:v>
                </c:pt>
                <c:pt idx="493">
                  <c:v>4.9284064583480358</c:v>
                </c:pt>
                <c:pt idx="494">
                  <c:v>4.9384054583497345</c:v>
                </c:pt>
                <c:pt idx="495">
                  <c:v>4.9484044583514333</c:v>
                </c:pt>
                <c:pt idx="496">
                  <c:v>4.958403458353132</c:v>
                </c:pt>
                <c:pt idx="497">
                  <c:v>4.9684034583333414</c:v>
                </c:pt>
                <c:pt idx="498">
                  <c:v>4.9784024583350401</c:v>
                </c:pt>
                <c:pt idx="499">
                  <c:v>4.9884014583367389</c:v>
                </c:pt>
                <c:pt idx="500">
                  <c:v>4.9984014583460521</c:v>
                </c:pt>
                <c:pt idx="501">
                  <c:v>5.0084004583477508</c:v>
                </c:pt>
                <c:pt idx="502">
                  <c:v>5.0183994583494496</c:v>
                </c:pt>
                <c:pt idx="503">
                  <c:v>5.0283994583587628</c:v>
                </c:pt>
                <c:pt idx="504">
                  <c:v>5.0383984583313577</c:v>
                </c:pt>
                <c:pt idx="505">
                  <c:v>5.0483974583330564</c:v>
                </c:pt>
                <c:pt idx="506">
                  <c:v>5.0583974583423696</c:v>
                </c:pt>
                <c:pt idx="507">
                  <c:v>5.0683964583440684</c:v>
                </c:pt>
                <c:pt idx="508">
                  <c:v>5.0783954583457671</c:v>
                </c:pt>
                <c:pt idx="509">
                  <c:v>5.0883944583474658</c:v>
                </c:pt>
                <c:pt idx="510">
                  <c:v>5.0983944583567791</c:v>
                </c:pt>
                <c:pt idx="511">
                  <c:v>5.1083934583584778</c:v>
                </c:pt>
                <c:pt idx="512">
                  <c:v>5.1183928333339281</c:v>
                </c:pt>
                <c:pt idx="513">
                  <c:v>5.1283928333432414</c:v>
                </c:pt>
                <c:pt idx="514">
                  <c:v>5.1383918333449401</c:v>
                </c:pt>
                <c:pt idx="515">
                  <c:v>5.1483908333466388</c:v>
                </c:pt>
                <c:pt idx="516">
                  <c:v>5.1583908333559521</c:v>
                </c:pt>
                <c:pt idx="517">
                  <c:v>5.1683898333576508</c:v>
                </c:pt>
                <c:pt idx="518">
                  <c:v>5.1783888333593495</c:v>
                </c:pt>
                <c:pt idx="519">
                  <c:v>5.1883888333395589</c:v>
                </c:pt>
                <c:pt idx="520">
                  <c:v>5.1983878333412576</c:v>
                </c:pt>
                <c:pt idx="521">
                  <c:v>5.2083868333429564</c:v>
                </c:pt>
                <c:pt idx="522">
                  <c:v>5.2183858333446551</c:v>
                </c:pt>
                <c:pt idx="523">
                  <c:v>5.2283858333539683</c:v>
                </c:pt>
                <c:pt idx="524">
                  <c:v>5.2383848333556671</c:v>
                </c:pt>
                <c:pt idx="525">
                  <c:v>5.2483838333573658</c:v>
                </c:pt>
                <c:pt idx="526">
                  <c:v>5.2583838333375752</c:v>
                </c:pt>
                <c:pt idx="527">
                  <c:v>5.2683828333392739</c:v>
                </c:pt>
                <c:pt idx="528">
                  <c:v>5.2783818333409727</c:v>
                </c:pt>
                <c:pt idx="529">
                  <c:v>5.2883818333502859</c:v>
                </c:pt>
                <c:pt idx="530">
                  <c:v>5.2983808333519846</c:v>
                </c:pt>
                <c:pt idx="531">
                  <c:v>5.3083798333536834</c:v>
                </c:pt>
                <c:pt idx="532">
                  <c:v>5.3183798333338927</c:v>
                </c:pt>
                <c:pt idx="533">
                  <c:v>5.3283788333355915</c:v>
                </c:pt>
                <c:pt idx="534">
                  <c:v>5.3383778333372902</c:v>
                </c:pt>
                <c:pt idx="535">
                  <c:v>5.3483778333466034</c:v>
                </c:pt>
                <c:pt idx="536">
                  <c:v>5.3583768333483022</c:v>
                </c:pt>
                <c:pt idx="537">
                  <c:v>5.3683758333500009</c:v>
                </c:pt>
                <c:pt idx="538">
                  <c:v>5.3783748333516996</c:v>
                </c:pt>
                <c:pt idx="539">
                  <c:v>5.388374833331909</c:v>
                </c:pt>
                <c:pt idx="540">
                  <c:v>5.3983738333336078</c:v>
                </c:pt>
                <c:pt idx="541">
                  <c:v>5.4083728333353065</c:v>
                </c:pt>
                <c:pt idx="542">
                  <c:v>5.4183728333446197</c:v>
                </c:pt>
                <c:pt idx="543">
                  <c:v>5.4283718333463185</c:v>
                </c:pt>
                <c:pt idx="544">
                  <c:v>5.4383708333480172</c:v>
                </c:pt>
                <c:pt idx="545">
                  <c:v>5.4483708333573304</c:v>
                </c:pt>
                <c:pt idx="546">
                  <c:v>5.4583698333590291</c:v>
                </c:pt>
                <c:pt idx="547">
                  <c:v>5.468368833331624</c:v>
                </c:pt>
                <c:pt idx="548">
                  <c:v>5.4783688333409373</c:v>
                </c:pt>
                <c:pt idx="549">
                  <c:v>5.488367833342636</c:v>
                </c:pt>
                <c:pt idx="550">
                  <c:v>5.4983668333443347</c:v>
                </c:pt>
                <c:pt idx="551">
                  <c:v>5.5083658333460335</c:v>
                </c:pt>
                <c:pt idx="552">
                  <c:v>5.5183658333553467</c:v>
                </c:pt>
                <c:pt idx="553">
                  <c:v>5.5283648333570454</c:v>
                </c:pt>
                <c:pt idx="554">
                  <c:v>5.5383638333587442</c:v>
                </c:pt>
                <c:pt idx="555">
                  <c:v>5.5483638333389536</c:v>
                </c:pt>
                <c:pt idx="556">
                  <c:v>5.5583628333406523</c:v>
                </c:pt>
                <c:pt idx="557">
                  <c:v>5.568361833342351</c:v>
                </c:pt>
                <c:pt idx="558">
                  <c:v>5.5783618333516642</c:v>
                </c:pt>
                <c:pt idx="559">
                  <c:v>5.588360833353363</c:v>
                </c:pt>
                <c:pt idx="560">
                  <c:v>5.5983598333550617</c:v>
                </c:pt>
                <c:pt idx="561">
                  <c:v>5.6083598333352711</c:v>
                </c:pt>
                <c:pt idx="562">
                  <c:v>5.6183588333369698</c:v>
                </c:pt>
                <c:pt idx="563">
                  <c:v>5.6283578333386686</c:v>
                </c:pt>
                <c:pt idx="564">
                  <c:v>5.6383568333403673</c:v>
                </c:pt>
                <c:pt idx="565">
                  <c:v>5.6483568333496805</c:v>
                </c:pt>
                <c:pt idx="566">
                  <c:v>5.6583558333513793</c:v>
                </c:pt>
                <c:pt idx="567">
                  <c:v>5.668354833353078</c:v>
                </c:pt>
                <c:pt idx="568">
                  <c:v>5.6783548333332874</c:v>
                </c:pt>
                <c:pt idx="569">
                  <c:v>5.6883538333349861</c:v>
                </c:pt>
                <c:pt idx="570">
                  <c:v>5.6983528333366849</c:v>
                </c:pt>
                <c:pt idx="571">
                  <c:v>5.7083528333459981</c:v>
                </c:pt>
                <c:pt idx="572">
                  <c:v>5.7183518333476968</c:v>
                </c:pt>
                <c:pt idx="573">
                  <c:v>5.7283508333493955</c:v>
                </c:pt>
                <c:pt idx="574">
                  <c:v>5.7383508333587088</c:v>
                </c:pt>
                <c:pt idx="575">
                  <c:v>5.7483498333313037</c:v>
                </c:pt>
                <c:pt idx="576">
                  <c:v>5.7583488333330024</c:v>
                </c:pt>
                <c:pt idx="577">
                  <c:v>5.7683478333347011</c:v>
                </c:pt>
                <c:pt idx="578">
                  <c:v>5.7783478333440144</c:v>
                </c:pt>
                <c:pt idx="579">
                  <c:v>5.7883468333457131</c:v>
                </c:pt>
                <c:pt idx="580">
                  <c:v>5.7983458333474118</c:v>
                </c:pt>
                <c:pt idx="581">
                  <c:v>5.8083458333567251</c:v>
                </c:pt>
                <c:pt idx="582">
                  <c:v>5.8183448333584238</c:v>
                </c:pt>
                <c:pt idx="583">
                  <c:v>5.8283438333310187</c:v>
                </c:pt>
                <c:pt idx="584">
                  <c:v>5.8383438333403319</c:v>
                </c:pt>
                <c:pt idx="585">
                  <c:v>5.8483428333420306</c:v>
                </c:pt>
                <c:pt idx="586">
                  <c:v>5.8583418333437294</c:v>
                </c:pt>
                <c:pt idx="587">
                  <c:v>5.8683418333530426</c:v>
                </c:pt>
                <c:pt idx="588">
                  <c:v>5.8783408333547413</c:v>
                </c:pt>
                <c:pt idx="589">
                  <c:v>5.8883398333564401</c:v>
                </c:pt>
                <c:pt idx="590">
                  <c:v>5.8983398333366495</c:v>
                </c:pt>
                <c:pt idx="591">
                  <c:v>5.9083388333383482</c:v>
                </c:pt>
                <c:pt idx="592">
                  <c:v>5.9183378333400469</c:v>
                </c:pt>
                <c:pt idx="593">
                  <c:v>5.9283368333417457</c:v>
                </c:pt>
                <c:pt idx="594">
                  <c:v>5.9383368333510589</c:v>
                </c:pt>
                <c:pt idx="595">
                  <c:v>5.9483358333527576</c:v>
                </c:pt>
                <c:pt idx="596">
                  <c:v>5.9583348333544564</c:v>
                </c:pt>
                <c:pt idx="597">
                  <c:v>5.9683348333346657</c:v>
                </c:pt>
                <c:pt idx="598">
                  <c:v>5.9783338333363645</c:v>
                </c:pt>
                <c:pt idx="599">
                  <c:v>5.9883328333380632</c:v>
                </c:pt>
                <c:pt idx="600">
                  <c:v>5.9983328333473764</c:v>
                </c:pt>
                <c:pt idx="601">
                  <c:v>6.0083318333490752</c:v>
                </c:pt>
                <c:pt idx="602">
                  <c:v>6.0183308333507739</c:v>
                </c:pt>
                <c:pt idx="603">
                  <c:v>6.0283308333309833</c:v>
                </c:pt>
                <c:pt idx="604">
                  <c:v>6.038329833332682</c:v>
                </c:pt>
                <c:pt idx="605">
                  <c:v>6.0483288333343808</c:v>
                </c:pt>
                <c:pt idx="606">
                  <c:v>6.058328833343694</c:v>
                </c:pt>
                <c:pt idx="607">
                  <c:v>6.0683278333453927</c:v>
                </c:pt>
                <c:pt idx="608">
                  <c:v>6.0783268333470915</c:v>
                </c:pt>
                <c:pt idx="609">
                  <c:v>6.0883258333487902</c:v>
                </c:pt>
                <c:pt idx="610">
                  <c:v>6.0983258333581034</c:v>
                </c:pt>
                <c:pt idx="611">
                  <c:v>6.1083248333306983</c:v>
                </c:pt>
                <c:pt idx="612">
                  <c:v>6.118323833332397</c:v>
                </c:pt>
                <c:pt idx="613">
                  <c:v>6.1283238333417103</c:v>
                </c:pt>
                <c:pt idx="614">
                  <c:v>6.138322833343409</c:v>
                </c:pt>
                <c:pt idx="615">
                  <c:v>6.1483218333451077</c:v>
                </c:pt>
                <c:pt idx="616">
                  <c:v>6.158321833354421</c:v>
                </c:pt>
                <c:pt idx="617">
                  <c:v>6.1683208333561197</c:v>
                </c:pt>
                <c:pt idx="618">
                  <c:v>6.1783198333578184</c:v>
                </c:pt>
                <c:pt idx="619">
                  <c:v>6.1883198333380278</c:v>
                </c:pt>
                <c:pt idx="620">
                  <c:v>6.1983188333397266</c:v>
                </c:pt>
                <c:pt idx="621">
                  <c:v>6.2083178333414253</c:v>
                </c:pt>
                <c:pt idx="622">
                  <c:v>6.2183178333507385</c:v>
                </c:pt>
                <c:pt idx="623">
                  <c:v>6.2283168333524372</c:v>
                </c:pt>
                <c:pt idx="624">
                  <c:v>6.238315833354136</c:v>
                </c:pt>
                <c:pt idx="625">
                  <c:v>6.2483148333558347</c:v>
                </c:pt>
                <c:pt idx="626">
                  <c:v>6.2583148333360441</c:v>
                </c:pt>
                <c:pt idx="627">
                  <c:v>6.2683138333377428</c:v>
                </c:pt>
                <c:pt idx="628">
                  <c:v>6.2783128333394416</c:v>
                </c:pt>
                <c:pt idx="629">
                  <c:v>6.2883128333487548</c:v>
                </c:pt>
                <c:pt idx="630">
                  <c:v>6.2983118333504535</c:v>
                </c:pt>
                <c:pt idx="631">
                  <c:v>6.3083108333521523</c:v>
                </c:pt>
                <c:pt idx="632">
                  <c:v>6.3183108333323617</c:v>
                </c:pt>
                <c:pt idx="633">
                  <c:v>6.3283098333340604</c:v>
                </c:pt>
                <c:pt idx="634">
                  <c:v>6.3383088333357591</c:v>
                </c:pt>
                <c:pt idx="635">
                  <c:v>6.3483088333450723</c:v>
                </c:pt>
                <c:pt idx="636">
                  <c:v>6.3583078333467711</c:v>
                </c:pt>
                <c:pt idx="637">
                  <c:v>6.3683068333484698</c:v>
                </c:pt>
                <c:pt idx="638">
                  <c:v>6.378306833357783</c:v>
                </c:pt>
                <c:pt idx="639">
                  <c:v>6.3883058333303779</c:v>
                </c:pt>
                <c:pt idx="640">
                  <c:v>6.3983048333320767</c:v>
                </c:pt>
                <c:pt idx="641">
                  <c:v>6.4083038333337754</c:v>
                </c:pt>
                <c:pt idx="642">
                  <c:v>6.4183038333430886</c:v>
                </c:pt>
                <c:pt idx="643">
                  <c:v>6.4283028333447874</c:v>
                </c:pt>
                <c:pt idx="644">
                  <c:v>6.4383018333464861</c:v>
                </c:pt>
                <c:pt idx="645">
                  <c:v>6.4483018333557993</c:v>
                </c:pt>
                <c:pt idx="646">
                  <c:v>6.458300833357498</c:v>
                </c:pt>
                <c:pt idx="647">
                  <c:v>6.4682998333591968</c:v>
                </c:pt>
                <c:pt idx="648">
                  <c:v>6.4782998333394062</c:v>
                </c:pt>
                <c:pt idx="649">
                  <c:v>6.4882988333411049</c:v>
                </c:pt>
                <c:pt idx="650">
                  <c:v>6.4982978333428036</c:v>
                </c:pt>
                <c:pt idx="651">
                  <c:v>6.5082978333521169</c:v>
                </c:pt>
                <c:pt idx="652">
                  <c:v>6.5182968333538156</c:v>
                </c:pt>
                <c:pt idx="653">
                  <c:v>6.5282958333555143</c:v>
                </c:pt>
                <c:pt idx="654">
                  <c:v>6.5382958333357237</c:v>
                </c:pt>
                <c:pt idx="655">
                  <c:v>6.5482948333374225</c:v>
                </c:pt>
                <c:pt idx="656">
                  <c:v>6.5582938333391212</c:v>
                </c:pt>
                <c:pt idx="657">
                  <c:v>6.5682928333408199</c:v>
                </c:pt>
                <c:pt idx="658">
                  <c:v>6.5782928333501332</c:v>
                </c:pt>
                <c:pt idx="659">
                  <c:v>6.5882918333518319</c:v>
                </c:pt>
                <c:pt idx="660">
                  <c:v>6.5982908333535306</c:v>
                </c:pt>
                <c:pt idx="661">
                  <c:v>6.60829083333374</c:v>
                </c:pt>
                <c:pt idx="662">
                  <c:v>6.6182898333354387</c:v>
                </c:pt>
                <c:pt idx="663">
                  <c:v>6.6282888333371375</c:v>
                </c:pt>
                <c:pt idx="664">
                  <c:v>6.6382888333464507</c:v>
                </c:pt>
                <c:pt idx="665">
                  <c:v>6.6482878333481494</c:v>
                </c:pt>
                <c:pt idx="666">
                  <c:v>6.6582868333498482</c:v>
                </c:pt>
                <c:pt idx="667">
                  <c:v>6.6682868333591614</c:v>
                </c:pt>
                <c:pt idx="668">
                  <c:v>6.6782858333317563</c:v>
                </c:pt>
                <c:pt idx="669">
                  <c:v>6.688284833333455</c:v>
                </c:pt>
                <c:pt idx="670">
                  <c:v>6.6982848333427683</c:v>
                </c:pt>
                <c:pt idx="671">
                  <c:v>6.708283833344467</c:v>
                </c:pt>
                <c:pt idx="672">
                  <c:v>6.7182828333461657</c:v>
                </c:pt>
                <c:pt idx="673">
                  <c:v>6.7282818333478644</c:v>
                </c:pt>
                <c:pt idx="674">
                  <c:v>6.7382818333571777</c:v>
                </c:pt>
                <c:pt idx="675">
                  <c:v>6.7482808333588764</c:v>
                </c:pt>
                <c:pt idx="676">
                  <c:v>6.7582798333314713</c:v>
                </c:pt>
                <c:pt idx="677">
                  <c:v>6.7682798333407845</c:v>
                </c:pt>
                <c:pt idx="678">
                  <c:v>6.7782788333424833</c:v>
                </c:pt>
                <c:pt idx="679">
                  <c:v>6.788277833344182</c:v>
                </c:pt>
                <c:pt idx="680">
                  <c:v>6.7982778333534952</c:v>
                </c:pt>
                <c:pt idx="681">
                  <c:v>6.808276833355194</c:v>
                </c:pt>
                <c:pt idx="682">
                  <c:v>6.8182758333568927</c:v>
                </c:pt>
                <c:pt idx="683">
                  <c:v>6.8282758333371021</c:v>
                </c:pt>
                <c:pt idx="684">
                  <c:v>6.8382748333388008</c:v>
                </c:pt>
                <c:pt idx="685">
                  <c:v>6.8482738333404996</c:v>
                </c:pt>
                <c:pt idx="686">
                  <c:v>6.8582738333498128</c:v>
                </c:pt>
                <c:pt idx="687">
                  <c:v>6.8682728333515115</c:v>
                </c:pt>
                <c:pt idx="688">
                  <c:v>6.8782718333532102</c:v>
                </c:pt>
                <c:pt idx="689">
                  <c:v>6.888270833354909</c:v>
                </c:pt>
                <c:pt idx="690">
                  <c:v>6.8982708333351184</c:v>
                </c:pt>
                <c:pt idx="691">
                  <c:v>6.9082698333368171</c:v>
                </c:pt>
                <c:pt idx="692">
                  <c:v>6.9182688333385158</c:v>
                </c:pt>
                <c:pt idx="693">
                  <c:v>6.9282688333478291</c:v>
                </c:pt>
                <c:pt idx="694">
                  <c:v>6.9382678333495278</c:v>
                </c:pt>
                <c:pt idx="695">
                  <c:v>6.9482668333512265</c:v>
                </c:pt>
                <c:pt idx="696">
                  <c:v>6.9582668333314359</c:v>
                </c:pt>
                <c:pt idx="697">
                  <c:v>6.9682658333331347</c:v>
                </c:pt>
                <c:pt idx="698">
                  <c:v>6.9782648333348334</c:v>
                </c:pt>
                <c:pt idx="699">
                  <c:v>6.9882648333441466</c:v>
                </c:pt>
                <c:pt idx="700">
                  <c:v>6.9982638333458453</c:v>
                </c:pt>
                <c:pt idx="701">
                  <c:v>7.0082628333475441</c:v>
                </c:pt>
                <c:pt idx="702">
                  <c:v>7.0182628333568573</c:v>
                </c:pt>
                <c:pt idx="703">
                  <c:v>7.028261833358556</c:v>
                </c:pt>
                <c:pt idx="704">
                  <c:v>7.0382608333311509</c:v>
                </c:pt>
                <c:pt idx="705">
                  <c:v>7.0482608333404642</c:v>
                </c:pt>
                <c:pt idx="706">
                  <c:v>7.0582598333421629</c:v>
                </c:pt>
                <c:pt idx="707">
                  <c:v>7.0682588333438616</c:v>
                </c:pt>
                <c:pt idx="708">
                  <c:v>7.0782578333455604</c:v>
                </c:pt>
                <c:pt idx="709">
                  <c:v>7.0882578333548736</c:v>
                </c:pt>
                <c:pt idx="710">
                  <c:v>7.0982568333565723</c:v>
                </c:pt>
                <c:pt idx="711">
                  <c:v>7.108255833358271</c:v>
                </c:pt>
                <c:pt idx="712">
                  <c:v>7.1182552500104066</c:v>
                </c:pt>
                <c:pt idx="713">
                  <c:v>7.1282542500121053</c:v>
                </c:pt>
                <c:pt idx="714">
                  <c:v>7.1382532500138041</c:v>
                </c:pt>
                <c:pt idx="715">
                  <c:v>7.1482532500231173</c:v>
                </c:pt>
                <c:pt idx="716">
                  <c:v>7.158252250024816</c:v>
                </c:pt>
                <c:pt idx="717">
                  <c:v>7.1682512499974109</c:v>
                </c:pt>
                <c:pt idx="718">
                  <c:v>7.1782512500067241</c:v>
                </c:pt>
                <c:pt idx="719">
                  <c:v>7.1882502500084229</c:v>
                </c:pt>
                <c:pt idx="720">
                  <c:v>7.1982492500101216</c:v>
                </c:pt>
                <c:pt idx="721">
                  <c:v>7.2082492500194348</c:v>
                </c:pt>
                <c:pt idx="722">
                  <c:v>7.2182482500211336</c:v>
                </c:pt>
                <c:pt idx="723">
                  <c:v>7.2282472500228323</c:v>
                </c:pt>
                <c:pt idx="724">
                  <c:v>7.2382472500030417</c:v>
                </c:pt>
                <c:pt idx="725">
                  <c:v>7.2482462500047404</c:v>
                </c:pt>
                <c:pt idx="726">
                  <c:v>7.2582452500064392</c:v>
                </c:pt>
                <c:pt idx="727">
                  <c:v>7.2682452500157524</c:v>
                </c:pt>
                <c:pt idx="728">
                  <c:v>7.2782442500174511</c:v>
                </c:pt>
                <c:pt idx="729">
                  <c:v>7.2882432500191499</c:v>
                </c:pt>
                <c:pt idx="730">
                  <c:v>7.2982422500208486</c:v>
                </c:pt>
                <c:pt idx="731">
                  <c:v>7.308242250001058</c:v>
                </c:pt>
                <c:pt idx="732">
                  <c:v>7.3182412500027567</c:v>
                </c:pt>
                <c:pt idx="733">
                  <c:v>7.3282402500044554</c:v>
                </c:pt>
                <c:pt idx="734">
                  <c:v>7.3382402500137687</c:v>
                </c:pt>
                <c:pt idx="735">
                  <c:v>7.3482392500154674</c:v>
                </c:pt>
                <c:pt idx="736">
                  <c:v>7.3582382500171661</c:v>
                </c:pt>
                <c:pt idx="737">
                  <c:v>7.3682382499973755</c:v>
                </c:pt>
                <c:pt idx="738">
                  <c:v>7.3782372499990743</c:v>
                </c:pt>
                <c:pt idx="739">
                  <c:v>7.388236250000773</c:v>
                </c:pt>
                <c:pt idx="740">
                  <c:v>7.3982362500100862</c:v>
                </c:pt>
                <c:pt idx="741">
                  <c:v>7.408235250011785</c:v>
                </c:pt>
                <c:pt idx="742">
                  <c:v>7.4182342500134837</c:v>
                </c:pt>
                <c:pt idx="743">
                  <c:v>7.4282342500227969</c:v>
                </c:pt>
                <c:pt idx="744">
                  <c:v>7.4382332500244956</c:v>
                </c:pt>
                <c:pt idx="745">
                  <c:v>7.4482322499970905</c:v>
                </c:pt>
                <c:pt idx="746">
                  <c:v>7.4582322500064038</c:v>
                </c:pt>
                <c:pt idx="747">
                  <c:v>7.4682312500081025</c:v>
                </c:pt>
                <c:pt idx="748">
                  <c:v>7.4782302500098012</c:v>
                </c:pt>
                <c:pt idx="749">
                  <c:v>7.4882292500115</c:v>
                </c:pt>
                <c:pt idx="750">
                  <c:v>7.4982292500208132</c:v>
                </c:pt>
                <c:pt idx="751">
                  <c:v>7.5082282500225119</c:v>
                </c:pt>
                <c:pt idx="752">
                  <c:v>7.5182272500242107</c:v>
                </c:pt>
                <c:pt idx="753">
                  <c:v>7.5282272500044201</c:v>
                </c:pt>
                <c:pt idx="754">
                  <c:v>7.5382262500061188</c:v>
                </c:pt>
                <c:pt idx="755">
                  <c:v>7.5482252500078175</c:v>
                </c:pt>
                <c:pt idx="756">
                  <c:v>7.5582252500171307</c:v>
                </c:pt>
                <c:pt idx="757">
                  <c:v>7.5682242500188295</c:v>
                </c:pt>
                <c:pt idx="758">
                  <c:v>7.5782232500205282</c:v>
                </c:pt>
                <c:pt idx="759">
                  <c:v>7.5882232500007376</c:v>
                </c:pt>
                <c:pt idx="760">
                  <c:v>7.5982222500024363</c:v>
                </c:pt>
                <c:pt idx="761">
                  <c:v>7.6082212500041351</c:v>
                </c:pt>
                <c:pt idx="762">
                  <c:v>7.6182212500134483</c:v>
                </c:pt>
                <c:pt idx="763">
                  <c:v>7.628220250015147</c:v>
                </c:pt>
                <c:pt idx="764">
                  <c:v>7.6382192500168458</c:v>
                </c:pt>
                <c:pt idx="765">
                  <c:v>7.6482182500185445</c:v>
                </c:pt>
                <c:pt idx="766">
                  <c:v>7.6582182499987539</c:v>
                </c:pt>
                <c:pt idx="767">
                  <c:v>7.6682172500004526</c:v>
                </c:pt>
                <c:pt idx="768">
                  <c:v>7.6782162500021514</c:v>
                </c:pt>
                <c:pt idx="769">
                  <c:v>7.6882162500114646</c:v>
                </c:pt>
                <c:pt idx="770">
                  <c:v>7.6982152500131633</c:v>
                </c:pt>
                <c:pt idx="771">
                  <c:v>7.708214250014862</c:v>
                </c:pt>
                <c:pt idx="772">
                  <c:v>7.7182142500241753</c:v>
                </c:pt>
                <c:pt idx="773">
                  <c:v>7.728213250025874</c:v>
                </c:pt>
                <c:pt idx="774">
                  <c:v>7.7382122499984689</c:v>
                </c:pt>
                <c:pt idx="775">
                  <c:v>7.7482122500077821</c:v>
                </c:pt>
                <c:pt idx="776">
                  <c:v>7.7582112500094809</c:v>
                </c:pt>
                <c:pt idx="777">
                  <c:v>7.7682102500111796</c:v>
                </c:pt>
                <c:pt idx="778">
                  <c:v>7.7782102500204928</c:v>
                </c:pt>
                <c:pt idx="779">
                  <c:v>7.7882092500221916</c:v>
                </c:pt>
                <c:pt idx="780">
                  <c:v>7.7982082500238903</c:v>
                </c:pt>
                <c:pt idx="781">
                  <c:v>7.8082082500040997</c:v>
                </c:pt>
                <c:pt idx="782">
                  <c:v>7.8182072500057984</c:v>
                </c:pt>
                <c:pt idx="783">
                  <c:v>7.8282062500074971</c:v>
                </c:pt>
                <c:pt idx="784">
                  <c:v>7.8382062500168104</c:v>
                </c:pt>
                <c:pt idx="785">
                  <c:v>7.8482052500185091</c:v>
                </c:pt>
                <c:pt idx="786">
                  <c:v>7.8582042500202078</c:v>
                </c:pt>
                <c:pt idx="787">
                  <c:v>7.8682032500219066</c:v>
                </c:pt>
                <c:pt idx="788">
                  <c:v>7.878203250002116</c:v>
                </c:pt>
                <c:pt idx="789">
                  <c:v>7.8882022500038147</c:v>
                </c:pt>
                <c:pt idx="790">
                  <c:v>7.8982012500055134</c:v>
                </c:pt>
                <c:pt idx="791">
                  <c:v>7.9082012500148267</c:v>
                </c:pt>
                <c:pt idx="792">
                  <c:v>7.9182002500165254</c:v>
                </c:pt>
                <c:pt idx="793">
                  <c:v>7.9281992500182241</c:v>
                </c:pt>
                <c:pt idx="794">
                  <c:v>7.9381992499984335</c:v>
                </c:pt>
                <c:pt idx="795">
                  <c:v>7.9481982500001322</c:v>
                </c:pt>
                <c:pt idx="796">
                  <c:v>7.958197250001831</c:v>
                </c:pt>
                <c:pt idx="797">
                  <c:v>7.9681972500111442</c:v>
                </c:pt>
                <c:pt idx="798">
                  <c:v>7.9781962500128429</c:v>
                </c:pt>
                <c:pt idx="799">
                  <c:v>7.9881952500145417</c:v>
                </c:pt>
                <c:pt idx="800">
                  <c:v>7.9981952500238549</c:v>
                </c:pt>
                <c:pt idx="801">
                  <c:v>8.0081942500255536</c:v>
                </c:pt>
                <c:pt idx="802">
                  <c:v>8.0181932499981485</c:v>
                </c:pt>
                <c:pt idx="803">
                  <c:v>8.0281932500074618</c:v>
                </c:pt>
                <c:pt idx="804">
                  <c:v>8.0381922500091605</c:v>
                </c:pt>
                <c:pt idx="805">
                  <c:v>8.0481912500108592</c:v>
                </c:pt>
                <c:pt idx="806">
                  <c:v>8.0581912500201724</c:v>
                </c:pt>
                <c:pt idx="807">
                  <c:v>8.0681902500218712</c:v>
                </c:pt>
                <c:pt idx="808">
                  <c:v>8.0781892500235699</c:v>
                </c:pt>
                <c:pt idx="809">
                  <c:v>8.0881882500252686</c:v>
                </c:pt>
                <c:pt idx="810">
                  <c:v>8.098188250005478</c:v>
                </c:pt>
                <c:pt idx="811">
                  <c:v>8.1081872500071768</c:v>
                </c:pt>
                <c:pt idx="812">
                  <c:v>8.1181868333369493</c:v>
                </c:pt>
                <c:pt idx="813">
                  <c:v>8.1281868333462626</c:v>
                </c:pt>
                <c:pt idx="814">
                  <c:v>8.1381858333479613</c:v>
                </c:pt>
                <c:pt idx="815">
                  <c:v>8.14818483334966</c:v>
                </c:pt>
                <c:pt idx="816">
                  <c:v>8.1581848333589733</c:v>
                </c:pt>
                <c:pt idx="817">
                  <c:v>8.1681838333315682</c:v>
                </c:pt>
                <c:pt idx="818">
                  <c:v>8.1781828333332669</c:v>
                </c:pt>
                <c:pt idx="819">
                  <c:v>8.1881828333425801</c:v>
                </c:pt>
                <c:pt idx="820">
                  <c:v>8.1981818333442789</c:v>
                </c:pt>
                <c:pt idx="821">
                  <c:v>8.2081808333459776</c:v>
                </c:pt>
                <c:pt idx="822">
                  <c:v>8.2181808333552908</c:v>
                </c:pt>
                <c:pt idx="823">
                  <c:v>8.2281798333569895</c:v>
                </c:pt>
                <c:pt idx="824">
                  <c:v>8.2381788333586883</c:v>
                </c:pt>
                <c:pt idx="825">
                  <c:v>8.2481788333388977</c:v>
                </c:pt>
                <c:pt idx="826">
                  <c:v>8.2581778333405964</c:v>
                </c:pt>
                <c:pt idx="827">
                  <c:v>8.2681768333422951</c:v>
                </c:pt>
                <c:pt idx="828">
                  <c:v>8.2781768333516084</c:v>
                </c:pt>
                <c:pt idx="829">
                  <c:v>8.2881758333533071</c:v>
                </c:pt>
                <c:pt idx="830">
                  <c:v>8.2981748333550058</c:v>
                </c:pt>
                <c:pt idx="831">
                  <c:v>8.3081738333567046</c:v>
                </c:pt>
                <c:pt idx="832">
                  <c:v>8.318173833336914</c:v>
                </c:pt>
                <c:pt idx="833">
                  <c:v>8.3281728333386127</c:v>
                </c:pt>
                <c:pt idx="834">
                  <c:v>8.3381718333403114</c:v>
                </c:pt>
                <c:pt idx="835">
                  <c:v>8.3481718333496246</c:v>
                </c:pt>
                <c:pt idx="836">
                  <c:v>8.3581708333513234</c:v>
                </c:pt>
                <c:pt idx="837">
                  <c:v>8.3681698333530221</c:v>
                </c:pt>
                <c:pt idx="838">
                  <c:v>8.3781698333332315</c:v>
                </c:pt>
                <c:pt idx="839">
                  <c:v>8.3881688333349302</c:v>
                </c:pt>
                <c:pt idx="840">
                  <c:v>8.398167833336629</c:v>
                </c:pt>
                <c:pt idx="841">
                  <c:v>8.4081678333459422</c:v>
                </c:pt>
                <c:pt idx="842">
                  <c:v>8.4181668333476409</c:v>
                </c:pt>
                <c:pt idx="843">
                  <c:v>8.4281658333493397</c:v>
                </c:pt>
                <c:pt idx="844">
                  <c:v>8.4381658333586529</c:v>
                </c:pt>
                <c:pt idx="845">
                  <c:v>8.4481648333312478</c:v>
                </c:pt>
                <c:pt idx="846">
                  <c:v>8.4581638333329465</c:v>
                </c:pt>
                <c:pt idx="847">
                  <c:v>8.4681638333422597</c:v>
                </c:pt>
                <c:pt idx="848">
                  <c:v>8.4781628333439585</c:v>
                </c:pt>
                <c:pt idx="849">
                  <c:v>8.4881618333456572</c:v>
                </c:pt>
                <c:pt idx="850">
                  <c:v>8.4981618333549704</c:v>
                </c:pt>
                <c:pt idx="851">
                  <c:v>8.5081608333566692</c:v>
                </c:pt>
                <c:pt idx="852">
                  <c:v>8.5181598333583679</c:v>
                </c:pt>
                <c:pt idx="853">
                  <c:v>8.5281598333385773</c:v>
                </c:pt>
                <c:pt idx="854">
                  <c:v>8.538158833340276</c:v>
                </c:pt>
                <c:pt idx="855">
                  <c:v>8.5481578333419748</c:v>
                </c:pt>
                <c:pt idx="856">
                  <c:v>8.5581568333436735</c:v>
                </c:pt>
                <c:pt idx="857">
                  <c:v>8.5681568333529867</c:v>
                </c:pt>
                <c:pt idx="858">
                  <c:v>8.5781558333546855</c:v>
                </c:pt>
                <c:pt idx="859">
                  <c:v>8.5881548333563842</c:v>
                </c:pt>
                <c:pt idx="860">
                  <c:v>8.5981548333365936</c:v>
                </c:pt>
                <c:pt idx="861">
                  <c:v>8.6081538333382923</c:v>
                </c:pt>
                <c:pt idx="862">
                  <c:v>8.618152833339991</c:v>
                </c:pt>
                <c:pt idx="863">
                  <c:v>8.6281528333493043</c:v>
                </c:pt>
                <c:pt idx="864">
                  <c:v>8.638151833351003</c:v>
                </c:pt>
                <c:pt idx="865">
                  <c:v>8.6481508333527017</c:v>
                </c:pt>
                <c:pt idx="866">
                  <c:v>8.6581508333329111</c:v>
                </c:pt>
                <c:pt idx="867">
                  <c:v>8.6681498333346099</c:v>
                </c:pt>
                <c:pt idx="868">
                  <c:v>8.6781488333363086</c:v>
                </c:pt>
                <c:pt idx="869">
                  <c:v>8.6881488333456218</c:v>
                </c:pt>
                <c:pt idx="870">
                  <c:v>8.6981478333473206</c:v>
                </c:pt>
                <c:pt idx="871">
                  <c:v>8.7081468333490193</c:v>
                </c:pt>
                <c:pt idx="872">
                  <c:v>8.7181468333583325</c:v>
                </c:pt>
                <c:pt idx="873">
                  <c:v>8.7281458333309274</c:v>
                </c:pt>
                <c:pt idx="874">
                  <c:v>8.7381448333326261</c:v>
                </c:pt>
                <c:pt idx="875">
                  <c:v>8.7481448333419394</c:v>
                </c:pt>
                <c:pt idx="876">
                  <c:v>8.7581438333436381</c:v>
                </c:pt>
                <c:pt idx="877">
                  <c:v>8.7681428333453368</c:v>
                </c:pt>
                <c:pt idx="878">
                  <c:v>8.7781428333546501</c:v>
                </c:pt>
                <c:pt idx="879">
                  <c:v>8.7881418333563488</c:v>
                </c:pt>
                <c:pt idx="880">
                  <c:v>8.7981408333580475</c:v>
                </c:pt>
                <c:pt idx="881">
                  <c:v>8.8081398333306424</c:v>
                </c:pt>
                <c:pt idx="882">
                  <c:v>8.8181398333399557</c:v>
                </c:pt>
                <c:pt idx="883">
                  <c:v>8.8281388333416544</c:v>
                </c:pt>
                <c:pt idx="884">
                  <c:v>8.8381378333433531</c:v>
                </c:pt>
                <c:pt idx="885">
                  <c:v>8.8481378333526663</c:v>
                </c:pt>
                <c:pt idx="886">
                  <c:v>8.8581368333543651</c:v>
                </c:pt>
                <c:pt idx="887">
                  <c:v>8.8681358333560638</c:v>
                </c:pt>
                <c:pt idx="888">
                  <c:v>8.8781358333362732</c:v>
                </c:pt>
                <c:pt idx="889">
                  <c:v>8.8881348333379719</c:v>
                </c:pt>
                <c:pt idx="890">
                  <c:v>8.8981338333396707</c:v>
                </c:pt>
                <c:pt idx="891">
                  <c:v>8.9081338333489839</c:v>
                </c:pt>
                <c:pt idx="892">
                  <c:v>8.9181328333506826</c:v>
                </c:pt>
                <c:pt idx="893">
                  <c:v>8.9281318333523814</c:v>
                </c:pt>
                <c:pt idx="894">
                  <c:v>8.9381318333325908</c:v>
                </c:pt>
                <c:pt idx="895">
                  <c:v>8.9481308333342895</c:v>
                </c:pt>
                <c:pt idx="896">
                  <c:v>8.9581298333359882</c:v>
                </c:pt>
                <c:pt idx="897">
                  <c:v>8.9681298333453014</c:v>
                </c:pt>
                <c:pt idx="898">
                  <c:v>8.9781288333470002</c:v>
                </c:pt>
                <c:pt idx="899">
                  <c:v>8.9881278333486989</c:v>
                </c:pt>
                <c:pt idx="900">
                  <c:v>8.9981278333580121</c:v>
                </c:pt>
                <c:pt idx="901">
                  <c:v>9.008126833330607</c:v>
                </c:pt>
                <c:pt idx="902">
                  <c:v>9.0181258333323058</c:v>
                </c:pt>
                <c:pt idx="903">
                  <c:v>9.028125833341619</c:v>
                </c:pt>
                <c:pt idx="904">
                  <c:v>9.0381248333433177</c:v>
                </c:pt>
                <c:pt idx="905">
                  <c:v>9.0481238333450165</c:v>
                </c:pt>
                <c:pt idx="906">
                  <c:v>9.0581238333543297</c:v>
                </c:pt>
                <c:pt idx="907">
                  <c:v>9.0681228333560284</c:v>
                </c:pt>
                <c:pt idx="908">
                  <c:v>9.0781218333577272</c:v>
                </c:pt>
                <c:pt idx="909">
                  <c:v>9.0881208333594259</c:v>
                </c:pt>
                <c:pt idx="910">
                  <c:v>9.0981208333396353</c:v>
                </c:pt>
                <c:pt idx="911">
                  <c:v>9.108119833341334</c:v>
                </c:pt>
                <c:pt idx="912">
                  <c:v>9.1181188333430327</c:v>
                </c:pt>
                <c:pt idx="913">
                  <c:v>9.1281184583494905</c:v>
                </c:pt>
                <c:pt idx="914">
                  <c:v>9.1381174583511893</c:v>
                </c:pt>
                <c:pt idx="915">
                  <c:v>9.148116458352888</c:v>
                </c:pt>
                <c:pt idx="916">
                  <c:v>9.1581164583330974</c:v>
                </c:pt>
                <c:pt idx="917">
                  <c:v>9.1681154583347961</c:v>
                </c:pt>
                <c:pt idx="918">
                  <c:v>9.1781144583364949</c:v>
                </c:pt>
                <c:pt idx="919">
                  <c:v>9.1881144583458081</c:v>
                </c:pt>
                <c:pt idx="920">
                  <c:v>9.1981134583475068</c:v>
                </c:pt>
                <c:pt idx="921">
                  <c:v>9.2081124583492056</c:v>
                </c:pt>
                <c:pt idx="922">
                  <c:v>9.2181124583585188</c:v>
                </c:pt>
                <c:pt idx="923">
                  <c:v>9.2281114583311137</c:v>
                </c:pt>
                <c:pt idx="924">
                  <c:v>9.2381104583328124</c:v>
                </c:pt>
                <c:pt idx="925">
                  <c:v>9.2481104583421256</c:v>
                </c:pt>
                <c:pt idx="926">
                  <c:v>9.2581094583438244</c:v>
                </c:pt>
                <c:pt idx="927">
                  <c:v>9.2681084583455231</c:v>
                </c:pt>
                <c:pt idx="928">
                  <c:v>9.2781084583548363</c:v>
                </c:pt>
                <c:pt idx="929">
                  <c:v>9.2881074583565351</c:v>
                </c:pt>
                <c:pt idx="930">
                  <c:v>9.2981064583582338</c:v>
                </c:pt>
                <c:pt idx="931">
                  <c:v>9.3081064583384432</c:v>
                </c:pt>
                <c:pt idx="932">
                  <c:v>9.3181054583401419</c:v>
                </c:pt>
                <c:pt idx="933">
                  <c:v>9.3281044583418407</c:v>
                </c:pt>
                <c:pt idx="934">
                  <c:v>9.3381044583511539</c:v>
                </c:pt>
                <c:pt idx="935">
                  <c:v>9.3481034583528526</c:v>
                </c:pt>
                <c:pt idx="936">
                  <c:v>9.3581024583545513</c:v>
                </c:pt>
                <c:pt idx="937">
                  <c:v>9.3681024583347607</c:v>
                </c:pt>
                <c:pt idx="938">
                  <c:v>9.3781014583364595</c:v>
                </c:pt>
                <c:pt idx="939">
                  <c:v>9.3881004583381582</c:v>
                </c:pt>
                <c:pt idx="940">
                  <c:v>9.3981004583474714</c:v>
                </c:pt>
                <c:pt idx="941">
                  <c:v>9.4080994583491702</c:v>
                </c:pt>
                <c:pt idx="942">
                  <c:v>9.4180984583508689</c:v>
                </c:pt>
                <c:pt idx="943">
                  <c:v>9.4280974583525676</c:v>
                </c:pt>
                <c:pt idx="944">
                  <c:v>9.438097458332777</c:v>
                </c:pt>
                <c:pt idx="945">
                  <c:v>9.4480964583344758</c:v>
                </c:pt>
                <c:pt idx="946">
                  <c:v>9.4580954583361745</c:v>
                </c:pt>
                <c:pt idx="947">
                  <c:v>9.4680954583454877</c:v>
                </c:pt>
                <c:pt idx="948">
                  <c:v>9.4780944583471864</c:v>
                </c:pt>
                <c:pt idx="949">
                  <c:v>9.4880934583488852</c:v>
                </c:pt>
                <c:pt idx="950">
                  <c:v>9.4980934583581984</c:v>
                </c:pt>
                <c:pt idx="951">
                  <c:v>9.5080924583307933</c:v>
                </c:pt>
                <c:pt idx="952">
                  <c:v>9.518091458332492</c:v>
                </c:pt>
                <c:pt idx="953">
                  <c:v>9.5280914583418053</c:v>
                </c:pt>
                <c:pt idx="954">
                  <c:v>9.538090458343504</c:v>
                </c:pt>
                <c:pt idx="955">
                  <c:v>9.5480894583452027</c:v>
                </c:pt>
                <c:pt idx="956">
                  <c:v>9.558089458354516</c:v>
                </c:pt>
                <c:pt idx="957">
                  <c:v>9.5680884583562147</c:v>
                </c:pt>
                <c:pt idx="958">
                  <c:v>9.5780874583579134</c:v>
                </c:pt>
                <c:pt idx="959">
                  <c:v>9.5880874583381228</c:v>
                </c:pt>
                <c:pt idx="960">
                  <c:v>9.5980864583398215</c:v>
                </c:pt>
                <c:pt idx="961">
                  <c:v>9.6080854583415203</c:v>
                </c:pt>
                <c:pt idx="962">
                  <c:v>9.6180854583508335</c:v>
                </c:pt>
                <c:pt idx="963">
                  <c:v>9.6280844583525322</c:v>
                </c:pt>
                <c:pt idx="964">
                  <c:v>9.638083458354231</c:v>
                </c:pt>
                <c:pt idx="965">
                  <c:v>9.6480834583344404</c:v>
                </c:pt>
                <c:pt idx="966">
                  <c:v>9.6580824583361391</c:v>
                </c:pt>
                <c:pt idx="967">
                  <c:v>9.6680814583378378</c:v>
                </c:pt>
                <c:pt idx="968">
                  <c:v>9.6780814583471511</c:v>
                </c:pt>
                <c:pt idx="969">
                  <c:v>9.6880804583488498</c:v>
                </c:pt>
                <c:pt idx="970">
                  <c:v>9.6980794583505485</c:v>
                </c:pt>
                <c:pt idx="971">
                  <c:v>9.7080794583307579</c:v>
                </c:pt>
                <c:pt idx="972">
                  <c:v>9.7180784583324566</c:v>
                </c:pt>
                <c:pt idx="973">
                  <c:v>9.7280774583341554</c:v>
                </c:pt>
                <c:pt idx="974">
                  <c:v>9.7380774583434686</c:v>
                </c:pt>
                <c:pt idx="975">
                  <c:v>9.7480764583451673</c:v>
                </c:pt>
                <c:pt idx="976">
                  <c:v>9.7580754583468661</c:v>
                </c:pt>
                <c:pt idx="977">
                  <c:v>9.7680744583485648</c:v>
                </c:pt>
                <c:pt idx="978">
                  <c:v>9.778074458357878</c:v>
                </c:pt>
                <c:pt idx="979">
                  <c:v>9.7880734583304729</c:v>
                </c:pt>
                <c:pt idx="980">
                  <c:v>9.7980724583321717</c:v>
                </c:pt>
                <c:pt idx="981">
                  <c:v>9.8080724583414849</c:v>
                </c:pt>
                <c:pt idx="982">
                  <c:v>9.8180714583431836</c:v>
                </c:pt>
                <c:pt idx="983">
                  <c:v>9.8280704583448824</c:v>
                </c:pt>
                <c:pt idx="984">
                  <c:v>9.8380704583541956</c:v>
                </c:pt>
                <c:pt idx="985">
                  <c:v>9.8480694583558943</c:v>
                </c:pt>
                <c:pt idx="986">
                  <c:v>9.858068458357593</c:v>
                </c:pt>
                <c:pt idx="987">
                  <c:v>9.8680684583378024</c:v>
                </c:pt>
                <c:pt idx="988">
                  <c:v>9.8780674583395012</c:v>
                </c:pt>
                <c:pt idx="989">
                  <c:v>9.8880664583411999</c:v>
                </c:pt>
                <c:pt idx="990">
                  <c:v>9.8980664583505131</c:v>
                </c:pt>
                <c:pt idx="991">
                  <c:v>9.9080654583522119</c:v>
                </c:pt>
                <c:pt idx="992">
                  <c:v>9.9180644583539106</c:v>
                </c:pt>
                <c:pt idx="993">
                  <c:v>9.92806445833412</c:v>
                </c:pt>
                <c:pt idx="994">
                  <c:v>9.9380634583358187</c:v>
                </c:pt>
                <c:pt idx="995">
                  <c:v>9.9480624583375175</c:v>
                </c:pt>
                <c:pt idx="996">
                  <c:v>9.9580624583468307</c:v>
                </c:pt>
                <c:pt idx="997">
                  <c:v>9.9680614583485294</c:v>
                </c:pt>
                <c:pt idx="998">
                  <c:v>9.9780604583502281</c:v>
                </c:pt>
                <c:pt idx="999">
                  <c:v>9.9880604583304375</c:v>
                </c:pt>
                <c:pt idx="1000">
                  <c:v>9.9980594583321363</c:v>
                </c:pt>
                <c:pt idx="1001">
                  <c:v>10.008058458333835</c:v>
                </c:pt>
                <c:pt idx="1002">
                  <c:v>10.018058458343148</c:v>
                </c:pt>
                <c:pt idx="1003">
                  <c:v>10.028057458344847</c:v>
                </c:pt>
                <c:pt idx="1004">
                  <c:v>10.038056458346546</c:v>
                </c:pt>
                <c:pt idx="1005">
                  <c:v>10.048056458355859</c:v>
                </c:pt>
                <c:pt idx="1006">
                  <c:v>10.058055458357558</c:v>
                </c:pt>
                <c:pt idx="1007">
                  <c:v>10.068054458359256</c:v>
                </c:pt>
                <c:pt idx="1008">
                  <c:v>10.078054458339466</c:v>
                </c:pt>
                <c:pt idx="1009">
                  <c:v>10.088053458341165</c:v>
                </c:pt>
                <c:pt idx="1010">
                  <c:v>10.098052458342863</c:v>
                </c:pt>
                <c:pt idx="1011">
                  <c:v>10.108052458352176</c:v>
                </c:pt>
                <c:pt idx="1012">
                  <c:v>10.118051458353875</c:v>
                </c:pt>
                <c:pt idx="1013">
                  <c:v>10.128053500025999</c:v>
                </c:pt>
                <c:pt idx="1014">
                  <c:v>10.138053500006208</c:v>
                </c:pt>
                <c:pt idx="1015">
                  <c:v>10.148052500007907</c:v>
                </c:pt>
                <c:pt idx="1016">
                  <c:v>10.158051500009606</c:v>
                </c:pt>
                <c:pt idx="1017">
                  <c:v>10.168051500018919</c:v>
                </c:pt>
                <c:pt idx="1018">
                  <c:v>10.178050500020618</c:v>
                </c:pt>
                <c:pt idx="1019">
                  <c:v>10.188049500022316</c:v>
                </c:pt>
                <c:pt idx="1020">
                  <c:v>10.198048500024015</c:v>
                </c:pt>
                <c:pt idx="1021">
                  <c:v>10.208048500004224</c:v>
                </c:pt>
                <c:pt idx="1022">
                  <c:v>10.218047500005923</c:v>
                </c:pt>
                <c:pt idx="1023">
                  <c:v>10.228046500007622</c:v>
                </c:pt>
                <c:pt idx="1024">
                  <c:v>10.238046500016935</c:v>
                </c:pt>
                <c:pt idx="1025">
                  <c:v>10.248045500018634</c:v>
                </c:pt>
                <c:pt idx="1026">
                  <c:v>10.258044500020333</c:v>
                </c:pt>
                <c:pt idx="1027">
                  <c:v>10.268044500000542</c:v>
                </c:pt>
                <c:pt idx="1028">
                  <c:v>10.278043500002241</c:v>
                </c:pt>
                <c:pt idx="1029">
                  <c:v>10.288042500003939</c:v>
                </c:pt>
                <c:pt idx="1030">
                  <c:v>10.298042500013253</c:v>
                </c:pt>
                <c:pt idx="1031">
                  <c:v>10.308041500014951</c:v>
                </c:pt>
                <c:pt idx="1032">
                  <c:v>10.31804050001665</c:v>
                </c:pt>
                <c:pt idx="1033">
                  <c:v>10.328040500025963</c:v>
                </c:pt>
                <c:pt idx="1034">
                  <c:v>10.338039499998558</c:v>
                </c:pt>
                <c:pt idx="1035">
                  <c:v>10.348038500000257</c:v>
                </c:pt>
                <c:pt idx="1036">
                  <c:v>10.35803850000957</c:v>
                </c:pt>
                <c:pt idx="1037">
                  <c:v>10.368037500011269</c:v>
                </c:pt>
                <c:pt idx="1038">
                  <c:v>10.378036500012968</c:v>
                </c:pt>
                <c:pt idx="1039">
                  <c:v>10.388036500022281</c:v>
                </c:pt>
                <c:pt idx="1040">
                  <c:v>10.39803550002398</c:v>
                </c:pt>
                <c:pt idx="1041">
                  <c:v>10.408034500025678</c:v>
                </c:pt>
                <c:pt idx="1042">
                  <c:v>10.418034500005888</c:v>
                </c:pt>
                <c:pt idx="1043">
                  <c:v>10.428033500007587</c:v>
                </c:pt>
                <c:pt idx="1044">
                  <c:v>10.438032500009285</c:v>
                </c:pt>
                <c:pt idx="1045">
                  <c:v>10.448032500018599</c:v>
                </c:pt>
                <c:pt idx="1046">
                  <c:v>10.458031500020297</c:v>
                </c:pt>
                <c:pt idx="1047">
                  <c:v>10.468030500021996</c:v>
                </c:pt>
                <c:pt idx="1048">
                  <c:v>10.478030500002205</c:v>
                </c:pt>
                <c:pt idx="1049">
                  <c:v>10.488029500003904</c:v>
                </c:pt>
                <c:pt idx="1050">
                  <c:v>10.498028500005603</c:v>
                </c:pt>
                <c:pt idx="1051">
                  <c:v>10.508028500014916</c:v>
                </c:pt>
                <c:pt idx="1052">
                  <c:v>10.518027500016615</c:v>
                </c:pt>
                <c:pt idx="1053">
                  <c:v>10.528026500018314</c:v>
                </c:pt>
                <c:pt idx="1054">
                  <c:v>10.538026499998523</c:v>
                </c:pt>
                <c:pt idx="1055">
                  <c:v>10.548025500000222</c:v>
                </c:pt>
                <c:pt idx="1056">
                  <c:v>10.55802450000192</c:v>
                </c:pt>
                <c:pt idx="1057">
                  <c:v>10.568024500011234</c:v>
                </c:pt>
                <c:pt idx="1058">
                  <c:v>10.578023500012932</c:v>
                </c:pt>
                <c:pt idx="1059">
                  <c:v>10.588022500014631</c:v>
                </c:pt>
                <c:pt idx="1060">
                  <c:v>10.598022500023944</c:v>
                </c:pt>
                <c:pt idx="1061">
                  <c:v>10.608021500025643</c:v>
                </c:pt>
                <c:pt idx="1062">
                  <c:v>10.618020499998238</c:v>
                </c:pt>
                <c:pt idx="1063">
                  <c:v>10.628020500007551</c:v>
                </c:pt>
                <c:pt idx="1064">
                  <c:v>10.63801950000925</c:v>
                </c:pt>
                <c:pt idx="1065">
                  <c:v>10.648018500010949</c:v>
                </c:pt>
                <c:pt idx="1066">
                  <c:v>10.658018500020262</c:v>
                </c:pt>
                <c:pt idx="1067">
                  <c:v>10.668017500021961</c:v>
                </c:pt>
                <c:pt idx="1068">
                  <c:v>10.678016500023659</c:v>
                </c:pt>
                <c:pt idx="1069">
                  <c:v>10.688016500003869</c:v>
                </c:pt>
                <c:pt idx="1070">
                  <c:v>10.698015500005567</c:v>
                </c:pt>
                <c:pt idx="1071">
                  <c:v>10.708014500007266</c:v>
                </c:pt>
                <c:pt idx="1072">
                  <c:v>10.718014500016579</c:v>
                </c:pt>
                <c:pt idx="1073">
                  <c:v>10.728013500018278</c:v>
                </c:pt>
                <c:pt idx="1074">
                  <c:v>10.738012500019977</c:v>
                </c:pt>
                <c:pt idx="1075">
                  <c:v>10.748012500000186</c:v>
                </c:pt>
                <c:pt idx="1076">
                  <c:v>10.758011500001885</c:v>
                </c:pt>
                <c:pt idx="1077">
                  <c:v>10.768010500003584</c:v>
                </c:pt>
                <c:pt idx="1078">
                  <c:v>10.778010500012897</c:v>
                </c:pt>
                <c:pt idx="1079">
                  <c:v>10.788009500014596</c:v>
                </c:pt>
                <c:pt idx="1080">
                  <c:v>10.798008500016294</c:v>
                </c:pt>
                <c:pt idx="1081">
                  <c:v>10.808008500025608</c:v>
                </c:pt>
                <c:pt idx="1082">
                  <c:v>10.818007499998203</c:v>
                </c:pt>
                <c:pt idx="1083">
                  <c:v>10.828006499999901</c:v>
                </c:pt>
                <c:pt idx="1084">
                  <c:v>10.838006500009215</c:v>
                </c:pt>
                <c:pt idx="1085">
                  <c:v>10.848005500010913</c:v>
                </c:pt>
                <c:pt idx="1086">
                  <c:v>10.858004500012612</c:v>
                </c:pt>
                <c:pt idx="1087">
                  <c:v>10.868003500014311</c:v>
                </c:pt>
                <c:pt idx="1088">
                  <c:v>10.878003500023624</c:v>
                </c:pt>
                <c:pt idx="1089">
                  <c:v>10.888002500025323</c:v>
                </c:pt>
                <c:pt idx="1090">
                  <c:v>10.898001499997918</c:v>
                </c:pt>
                <c:pt idx="1091">
                  <c:v>10.908001500007231</c:v>
                </c:pt>
                <c:pt idx="1092">
                  <c:v>10.91800050000893</c:v>
                </c:pt>
                <c:pt idx="1093">
                  <c:v>10.927999500010628</c:v>
                </c:pt>
                <c:pt idx="1094">
                  <c:v>10.937999500019941</c:v>
                </c:pt>
                <c:pt idx="1095">
                  <c:v>10.94799850002164</c:v>
                </c:pt>
                <c:pt idx="1096">
                  <c:v>10.957997500023339</c:v>
                </c:pt>
                <c:pt idx="1097">
                  <c:v>10.967997500003548</c:v>
                </c:pt>
                <c:pt idx="1098">
                  <c:v>10.977996500005247</c:v>
                </c:pt>
                <c:pt idx="1099">
                  <c:v>10.98799650001456</c:v>
                </c:pt>
                <c:pt idx="1100">
                  <c:v>10.997995500016259</c:v>
                </c:pt>
                <c:pt idx="1101">
                  <c:v>11.007994500017958</c:v>
                </c:pt>
                <c:pt idx="1102">
                  <c:v>11.017993500019656</c:v>
                </c:pt>
                <c:pt idx="1103">
                  <c:v>11.027993499999866</c:v>
                </c:pt>
                <c:pt idx="1104">
                  <c:v>11.037992500001565</c:v>
                </c:pt>
                <c:pt idx="1105">
                  <c:v>11.047991500003263</c:v>
                </c:pt>
                <c:pt idx="1106">
                  <c:v>11.057991500012577</c:v>
                </c:pt>
                <c:pt idx="1107">
                  <c:v>11.067990500014275</c:v>
                </c:pt>
                <c:pt idx="1108">
                  <c:v>11.077989500015974</c:v>
                </c:pt>
                <c:pt idx="1109">
                  <c:v>11.087989500025287</c:v>
                </c:pt>
                <c:pt idx="1110">
                  <c:v>11.097988499997882</c:v>
                </c:pt>
                <c:pt idx="1111">
                  <c:v>11.107987499999581</c:v>
                </c:pt>
                <c:pt idx="1112">
                  <c:v>11.117987500008894</c:v>
                </c:pt>
                <c:pt idx="1113">
                  <c:v>11.127983083337313</c:v>
                </c:pt>
                <c:pt idx="1114">
                  <c:v>11.137982083339011</c:v>
                </c:pt>
                <c:pt idx="1115">
                  <c:v>11.147982083348325</c:v>
                </c:pt>
                <c:pt idx="1116">
                  <c:v>11.157981083350023</c:v>
                </c:pt>
                <c:pt idx="1117">
                  <c:v>11.167980083351722</c:v>
                </c:pt>
                <c:pt idx="1118">
                  <c:v>11.177980083331931</c:v>
                </c:pt>
                <c:pt idx="1119">
                  <c:v>11.18797908333363</c:v>
                </c:pt>
                <c:pt idx="1120">
                  <c:v>11.197978083335329</c:v>
                </c:pt>
                <c:pt idx="1121">
                  <c:v>11.207978083344642</c:v>
                </c:pt>
                <c:pt idx="1122">
                  <c:v>11.217977083346341</c:v>
                </c:pt>
                <c:pt idx="1123">
                  <c:v>11.22797608334804</c:v>
                </c:pt>
                <c:pt idx="1124">
                  <c:v>11.237976083357353</c:v>
                </c:pt>
                <c:pt idx="1125">
                  <c:v>11.247975083359051</c:v>
                </c:pt>
                <c:pt idx="1126">
                  <c:v>11.257974083331646</c:v>
                </c:pt>
                <c:pt idx="1127">
                  <c:v>11.26797408334096</c:v>
                </c:pt>
                <c:pt idx="1128">
                  <c:v>11.277973083342658</c:v>
                </c:pt>
                <c:pt idx="1129">
                  <c:v>11.287972083344357</c:v>
                </c:pt>
                <c:pt idx="1130">
                  <c:v>11.29797208335367</c:v>
                </c:pt>
                <c:pt idx="1131">
                  <c:v>11.307971083355369</c:v>
                </c:pt>
                <c:pt idx="1132">
                  <c:v>11.317970083357068</c:v>
                </c:pt>
                <c:pt idx="1133">
                  <c:v>11.327970083337277</c:v>
                </c:pt>
                <c:pt idx="1134">
                  <c:v>11.337969083338976</c:v>
                </c:pt>
                <c:pt idx="1135">
                  <c:v>11.347968083340675</c:v>
                </c:pt>
                <c:pt idx="1136">
                  <c:v>11.357968083349988</c:v>
                </c:pt>
                <c:pt idx="1137">
                  <c:v>11.367967083351687</c:v>
                </c:pt>
                <c:pt idx="1138">
                  <c:v>11.377966083353385</c:v>
                </c:pt>
                <c:pt idx="1139">
                  <c:v>11.387966083333595</c:v>
                </c:pt>
                <c:pt idx="1140">
                  <c:v>11.397965083335293</c:v>
                </c:pt>
                <c:pt idx="1141">
                  <c:v>11.407964083336992</c:v>
                </c:pt>
                <c:pt idx="1142">
                  <c:v>11.417964083346305</c:v>
                </c:pt>
                <c:pt idx="1143">
                  <c:v>11.427963083348004</c:v>
                </c:pt>
                <c:pt idx="1144">
                  <c:v>11.437962083349703</c:v>
                </c:pt>
                <c:pt idx="1145">
                  <c:v>11.447962083359016</c:v>
                </c:pt>
                <c:pt idx="1146">
                  <c:v>11.457961083331611</c:v>
                </c:pt>
                <c:pt idx="1147">
                  <c:v>11.46796008333331</c:v>
                </c:pt>
                <c:pt idx="1148">
                  <c:v>11.477960083342623</c:v>
                </c:pt>
                <c:pt idx="1149">
                  <c:v>11.487959083344322</c:v>
                </c:pt>
                <c:pt idx="1150">
                  <c:v>11.49795808334602</c:v>
                </c:pt>
                <c:pt idx="1151">
                  <c:v>11.507958083355334</c:v>
                </c:pt>
                <c:pt idx="1152">
                  <c:v>11.517957083357032</c:v>
                </c:pt>
                <c:pt idx="1153">
                  <c:v>11.527956083358731</c:v>
                </c:pt>
                <c:pt idx="1154">
                  <c:v>11.537956083338941</c:v>
                </c:pt>
                <c:pt idx="1155">
                  <c:v>11.547955083340639</c:v>
                </c:pt>
                <c:pt idx="1156">
                  <c:v>11.557954083342338</c:v>
                </c:pt>
                <c:pt idx="1157">
                  <c:v>11.567954083351651</c:v>
                </c:pt>
                <c:pt idx="1158">
                  <c:v>11.57795308335335</c:v>
                </c:pt>
                <c:pt idx="1159">
                  <c:v>11.587952083355049</c:v>
                </c:pt>
                <c:pt idx="1160">
                  <c:v>11.597952083335258</c:v>
                </c:pt>
                <c:pt idx="1161">
                  <c:v>11.607951083336957</c:v>
                </c:pt>
                <c:pt idx="1162">
                  <c:v>11.617950083338656</c:v>
                </c:pt>
                <c:pt idx="1163">
                  <c:v>11.627950083347969</c:v>
                </c:pt>
                <c:pt idx="1164">
                  <c:v>11.637949083349667</c:v>
                </c:pt>
                <c:pt idx="1165">
                  <c:v>11.647948083351366</c:v>
                </c:pt>
                <c:pt idx="1166">
                  <c:v>11.657948083331576</c:v>
                </c:pt>
                <c:pt idx="1167">
                  <c:v>11.667947083333274</c:v>
                </c:pt>
                <c:pt idx="1168">
                  <c:v>11.677946083334973</c:v>
                </c:pt>
                <c:pt idx="1169">
                  <c:v>11.687946083344286</c:v>
                </c:pt>
                <c:pt idx="1170">
                  <c:v>11.697945083345985</c:v>
                </c:pt>
                <c:pt idx="1171">
                  <c:v>11.707944083347684</c:v>
                </c:pt>
                <c:pt idx="1172">
                  <c:v>11.717944083356997</c:v>
                </c:pt>
                <c:pt idx="1173">
                  <c:v>11.727943083358696</c:v>
                </c:pt>
                <c:pt idx="1174">
                  <c:v>11.737942083331291</c:v>
                </c:pt>
                <c:pt idx="1175">
                  <c:v>11.747942083340604</c:v>
                </c:pt>
                <c:pt idx="1176">
                  <c:v>11.757941083342303</c:v>
                </c:pt>
                <c:pt idx="1177">
                  <c:v>11.767940083344001</c:v>
                </c:pt>
                <c:pt idx="1178">
                  <c:v>11.777940083353315</c:v>
                </c:pt>
                <c:pt idx="1179">
                  <c:v>11.787939083355013</c:v>
                </c:pt>
                <c:pt idx="1180">
                  <c:v>11.797938083356712</c:v>
                </c:pt>
                <c:pt idx="1181">
                  <c:v>11.807938083336921</c:v>
                </c:pt>
                <c:pt idx="1182">
                  <c:v>11.81793708333862</c:v>
                </c:pt>
                <c:pt idx="1183">
                  <c:v>11.827936083340319</c:v>
                </c:pt>
                <c:pt idx="1184">
                  <c:v>11.837936083349632</c:v>
                </c:pt>
                <c:pt idx="1185">
                  <c:v>11.847935083351331</c:v>
                </c:pt>
                <c:pt idx="1186">
                  <c:v>11.85793408335303</c:v>
                </c:pt>
                <c:pt idx="1187">
                  <c:v>11.867934083333239</c:v>
                </c:pt>
                <c:pt idx="1188">
                  <c:v>11.877933083334938</c:v>
                </c:pt>
                <c:pt idx="1189">
                  <c:v>11.887932083336636</c:v>
                </c:pt>
                <c:pt idx="1190">
                  <c:v>11.89793208334595</c:v>
                </c:pt>
                <c:pt idx="1191">
                  <c:v>11.907931083347648</c:v>
                </c:pt>
                <c:pt idx="1192">
                  <c:v>11.917930083349347</c:v>
                </c:pt>
                <c:pt idx="1193">
                  <c:v>11.92793008335866</c:v>
                </c:pt>
                <c:pt idx="1194">
                  <c:v>11.937929083331255</c:v>
                </c:pt>
                <c:pt idx="1195">
                  <c:v>11.947928083332954</c:v>
                </c:pt>
                <c:pt idx="1196">
                  <c:v>11.957928083342267</c:v>
                </c:pt>
                <c:pt idx="1197">
                  <c:v>11.967927083343966</c:v>
                </c:pt>
                <c:pt idx="1198">
                  <c:v>11.977926083345665</c:v>
                </c:pt>
                <c:pt idx="1199">
                  <c:v>11.987926083354978</c:v>
                </c:pt>
                <c:pt idx="1200">
                  <c:v>11.997925083356677</c:v>
                </c:pt>
                <c:pt idx="1201">
                  <c:v>12.007924083358375</c:v>
                </c:pt>
                <c:pt idx="1202">
                  <c:v>12.017924083338585</c:v>
                </c:pt>
                <c:pt idx="1203">
                  <c:v>12.027923083340283</c:v>
                </c:pt>
                <c:pt idx="1204">
                  <c:v>12.037922083341982</c:v>
                </c:pt>
                <c:pt idx="1205">
                  <c:v>12.047922083351295</c:v>
                </c:pt>
                <c:pt idx="1206">
                  <c:v>12.057921083352994</c:v>
                </c:pt>
                <c:pt idx="1207">
                  <c:v>12.067920083354693</c:v>
                </c:pt>
                <c:pt idx="1208">
                  <c:v>12.077920083334902</c:v>
                </c:pt>
                <c:pt idx="1209">
                  <c:v>12.087919083336601</c:v>
                </c:pt>
                <c:pt idx="1210">
                  <c:v>12.0979180833383</c:v>
                </c:pt>
                <c:pt idx="1211">
                  <c:v>12.107918083347613</c:v>
                </c:pt>
                <c:pt idx="1212">
                  <c:v>12.117917083349312</c:v>
                </c:pt>
                <c:pt idx="1213">
                  <c:v>12.127916583354818</c:v>
                </c:pt>
                <c:pt idx="1214">
                  <c:v>12.137916583335027</c:v>
                </c:pt>
                <c:pt idx="1215">
                  <c:v>12.147915583336726</c:v>
                </c:pt>
                <c:pt idx="1216">
                  <c:v>12.157914583338425</c:v>
                </c:pt>
                <c:pt idx="1217">
                  <c:v>12.167914583347738</c:v>
                </c:pt>
                <c:pt idx="1218">
                  <c:v>12.177913583349437</c:v>
                </c:pt>
                <c:pt idx="1219">
                  <c:v>12.187912583351135</c:v>
                </c:pt>
                <c:pt idx="1220">
                  <c:v>12.197912583331345</c:v>
                </c:pt>
                <c:pt idx="1221">
                  <c:v>12.207911583333043</c:v>
                </c:pt>
                <c:pt idx="1222">
                  <c:v>12.217910583334742</c:v>
                </c:pt>
                <c:pt idx="1223">
                  <c:v>12.227910583344055</c:v>
                </c:pt>
                <c:pt idx="1224">
                  <c:v>12.237909583345754</c:v>
                </c:pt>
                <c:pt idx="1225">
                  <c:v>12.247908583347453</c:v>
                </c:pt>
                <c:pt idx="1226">
                  <c:v>12.257908583356766</c:v>
                </c:pt>
                <c:pt idx="1227">
                  <c:v>12.267907583358465</c:v>
                </c:pt>
                <c:pt idx="1228">
                  <c:v>12.27790658333106</c:v>
                </c:pt>
                <c:pt idx="1229">
                  <c:v>12.287906583340373</c:v>
                </c:pt>
                <c:pt idx="1230">
                  <c:v>12.297905583342072</c:v>
                </c:pt>
                <c:pt idx="1231">
                  <c:v>12.30790458334377</c:v>
                </c:pt>
                <c:pt idx="1232">
                  <c:v>12.317904583353084</c:v>
                </c:pt>
                <c:pt idx="1233">
                  <c:v>12.327903583354782</c:v>
                </c:pt>
                <c:pt idx="1234">
                  <c:v>12.337902583356481</c:v>
                </c:pt>
                <c:pt idx="1235">
                  <c:v>12.34790258333669</c:v>
                </c:pt>
                <c:pt idx="1236">
                  <c:v>12.357901583338389</c:v>
                </c:pt>
                <c:pt idx="1237">
                  <c:v>12.367900583340088</c:v>
                </c:pt>
                <c:pt idx="1238">
                  <c:v>12.377900583349401</c:v>
                </c:pt>
                <c:pt idx="1239">
                  <c:v>12.3878995833511</c:v>
                </c:pt>
                <c:pt idx="1240">
                  <c:v>12.397898583352799</c:v>
                </c:pt>
                <c:pt idx="1241">
                  <c:v>12.407898583333008</c:v>
                </c:pt>
                <c:pt idx="1242">
                  <c:v>12.417897583334707</c:v>
                </c:pt>
                <c:pt idx="1243">
                  <c:v>12.427896583336405</c:v>
                </c:pt>
                <c:pt idx="1244">
                  <c:v>12.437896583345719</c:v>
                </c:pt>
                <c:pt idx="1245">
                  <c:v>12.447895583347417</c:v>
                </c:pt>
                <c:pt idx="1246">
                  <c:v>12.457894583349116</c:v>
                </c:pt>
                <c:pt idx="1247">
                  <c:v>12.467894583358429</c:v>
                </c:pt>
                <c:pt idx="1248">
                  <c:v>12.477893583331024</c:v>
                </c:pt>
                <c:pt idx="1249">
                  <c:v>12.487892583332723</c:v>
                </c:pt>
                <c:pt idx="1250">
                  <c:v>12.497892583342036</c:v>
                </c:pt>
                <c:pt idx="1251">
                  <c:v>12.507891583343735</c:v>
                </c:pt>
                <c:pt idx="1252">
                  <c:v>12.517890583345434</c:v>
                </c:pt>
                <c:pt idx="1253">
                  <c:v>12.527890583354747</c:v>
                </c:pt>
                <c:pt idx="1254">
                  <c:v>12.537889583356446</c:v>
                </c:pt>
                <c:pt idx="1255">
                  <c:v>12.547888583358144</c:v>
                </c:pt>
                <c:pt idx="1256">
                  <c:v>12.557888583338354</c:v>
                </c:pt>
                <c:pt idx="1257">
                  <c:v>12.567887583340053</c:v>
                </c:pt>
                <c:pt idx="1258">
                  <c:v>12.577886583341751</c:v>
                </c:pt>
                <c:pt idx="1259">
                  <c:v>12.587886583351064</c:v>
                </c:pt>
                <c:pt idx="1260">
                  <c:v>12.597885583352763</c:v>
                </c:pt>
                <c:pt idx="1261">
                  <c:v>12.607884583354462</c:v>
                </c:pt>
                <c:pt idx="1262">
                  <c:v>12.617884583334671</c:v>
                </c:pt>
                <c:pt idx="1263">
                  <c:v>12.62788358333637</c:v>
                </c:pt>
                <c:pt idx="1264">
                  <c:v>12.637882583338069</c:v>
                </c:pt>
                <c:pt idx="1265">
                  <c:v>12.647882583347382</c:v>
                </c:pt>
                <c:pt idx="1266">
                  <c:v>12.657881583349081</c:v>
                </c:pt>
                <c:pt idx="1267">
                  <c:v>12.667880583350779</c:v>
                </c:pt>
                <c:pt idx="1268">
                  <c:v>12.677880583330989</c:v>
                </c:pt>
                <c:pt idx="1269">
                  <c:v>12.687879583332688</c:v>
                </c:pt>
                <c:pt idx="1270">
                  <c:v>12.697878583334386</c:v>
                </c:pt>
                <c:pt idx="1271">
                  <c:v>12.7078785833437</c:v>
                </c:pt>
                <c:pt idx="1272">
                  <c:v>12.717877583345398</c:v>
                </c:pt>
                <c:pt idx="1273">
                  <c:v>12.727876583347097</c:v>
                </c:pt>
                <c:pt idx="1274">
                  <c:v>12.73787658335641</c:v>
                </c:pt>
                <c:pt idx="1275">
                  <c:v>12.747875583358109</c:v>
                </c:pt>
                <c:pt idx="1276">
                  <c:v>12.757874583330704</c:v>
                </c:pt>
                <c:pt idx="1277">
                  <c:v>12.767874583340017</c:v>
                </c:pt>
                <c:pt idx="1278">
                  <c:v>12.777873583341716</c:v>
                </c:pt>
                <c:pt idx="1279">
                  <c:v>12.787872583343415</c:v>
                </c:pt>
                <c:pt idx="1280">
                  <c:v>12.797872583352728</c:v>
                </c:pt>
                <c:pt idx="1281">
                  <c:v>12.807871583354427</c:v>
                </c:pt>
                <c:pt idx="1282">
                  <c:v>12.817871583334636</c:v>
                </c:pt>
                <c:pt idx="1283">
                  <c:v>12.827870583336335</c:v>
                </c:pt>
                <c:pt idx="1284">
                  <c:v>12.837869583338033</c:v>
                </c:pt>
                <c:pt idx="1285">
                  <c:v>12.847869583347347</c:v>
                </c:pt>
                <c:pt idx="1286">
                  <c:v>12.857868583349045</c:v>
                </c:pt>
                <c:pt idx="1287">
                  <c:v>12.867867583350744</c:v>
                </c:pt>
                <c:pt idx="1288">
                  <c:v>12.877867583330953</c:v>
                </c:pt>
                <c:pt idx="1289">
                  <c:v>12.887866583332652</c:v>
                </c:pt>
                <c:pt idx="1290">
                  <c:v>12.897865583334351</c:v>
                </c:pt>
                <c:pt idx="1291">
                  <c:v>12.907865583343664</c:v>
                </c:pt>
                <c:pt idx="1292">
                  <c:v>12.917864583345363</c:v>
                </c:pt>
                <c:pt idx="1293">
                  <c:v>12.927863583347062</c:v>
                </c:pt>
                <c:pt idx="1294">
                  <c:v>12.937863583356375</c:v>
                </c:pt>
                <c:pt idx="1295">
                  <c:v>12.947862583358074</c:v>
                </c:pt>
                <c:pt idx="1296">
                  <c:v>12.957861583330669</c:v>
                </c:pt>
                <c:pt idx="1297">
                  <c:v>12.967861583339982</c:v>
                </c:pt>
                <c:pt idx="1298">
                  <c:v>12.97786058334168</c:v>
                </c:pt>
                <c:pt idx="1299">
                  <c:v>12.987859583343379</c:v>
                </c:pt>
                <c:pt idx="1300">
                  <c:v>12.997859583352692</c:v>
                </c:pt>
                <c:pt idx="1301">
                  <c:v>13.007858583354391</c:v>
                </c:pt>
                <c:pt idx="1302">
                  <c:v>13.01785758335609</c:v>
                </c:pt>
                <c:pt idx="1303">
                  <c:v>13.027857583336299</c:v>
                </c:pt>
                <c:pt idx="1304">
                  <c:v>13.037856583337998</c:v>
                </c:pt>
                <c:pt idx="1305">
                  <c:v>13.047855583339697</c:v>
                </c:pt>
                <c:pt idx="1306">
                  <c:v>13.05785558334901</c:v>
                </c:pt>
                <c:pt idx="1307">
                  <c:v>13.067854583350709</c:v>
                </c:pt>
                <c:pt idx="1308">
                  <c:v>13.077853583352407</c:v>
                </c:pt>
                <c:pt idx="1309">
                  <c:v>13.087853583332617</c:v>
                </c:pt>
                <c:pt idx="1310">
                  <c:v>13.097852583334316</c:v>
                </c:pt>
                <c:pt idx="1311">
                  <c:v>13.107851583336014</c:v>
                </c:pt>
                <c:pt idx="1312">
                  <c:v>13.117851583345328</c:v>
                </c:pt>
                <c:pt idx="1313">
                  <c:v>13.127850000018952</c:v>
                </c:pt>
                <c:pt idx="1314">
                  <c:v>13.137849000020651</c:v>
                </c:pt>
                <c:pt idx="1315">
                  <c:v>13.147849000000861</c:v>
                </c:pt>
                <c:pt idx="1316">
                  <c:v>13.157848000002559</c:v>
                </c:pt>
                <c:pt idx="1317">
                  <c:v>13.167847000004258</c:v>
                </c:pt>
                <c:pt idx="1318">
                  <c:v>13.177847000013571</c:v>
                </c:pt>
                <c:pt idx="1319">
                  <c:v>13.18784600001527</c:v>
                </c:pt>
                <c:pt idx="1320">
                  <c:v>13.197845000016969</c:v>
                </c:pt>
                <c:pt idx="1321">
                  <c:v>13.207844999997178</c:v>
                </c:pt>
                <c:pt idx="1322">
                  <c:v>13.217843999998877</c:v>
                </c:pt>
                <c:pt idx="1323">
                  <c:v>13.227843000000576</c:v>
                </c:pt>
                <c:pt idx="1324">
                  <c:v>13.237843000009889</c:v>
                </c:pt>
                <c:pt idx="1325">
                  <c:v>13.247842000011588</c:v>
                </c:pt>
                <c:pt idx="1326">
                  <c:v>13.257841000013286</c:v>
                </c:pt>
                <c:pt idx="1327">
                  <c:v>13.267841000022599</c:v>
                </c:pt>
                <c:pt idx="1328">
                  <c:v>13.277840000024298</c:v>
                </c:pt>
                <c:pt idx="1329">
                  <c:v>13.287839000025997</c:v>
                </c:pt>
                <c:pt idx="1330">
                  <c:v>13.297839000006206</c:v>
                </c:pt>
                <c:pt idx="1331">
                  <c:v>13.307838000007905</c:v>
                </c:pt>
                <c:pt idx="1332">
                  <c:v>13.317837000009604</c:v>
                </c:pt>
                <c:pt idx="1333">
                  <c:v>13.327837000018917</c:v>
                </c:pt>
                <c:pt idx="1334">
                  <c:v>13.337836000020616</c:v>
                </c:pt>
                <c:pt idx="1335">
                  <c:v>13.347836000000825</c:v>
                </c:pt>
                <c:pt idx="1336">
                  <c:v>13.357835000002524</c:v>
                </c:pt>
                <c:pt idx="1337">
                  <c:v>13.367834000004223</c:v>
                </c:pt>
                <c:pt idx="1338">
                  <c:v>13.377834000013536</c:v>
                </c:pt>
                <c:pt idx="1339">
                  <c:v>13.387833000015235</c:v>
                </c:pt>
                <c:pt idx="1340">
                  <c:v>13.397832000016933</c:v>
                </c:pt>
                <c:pt idx="1341">
                  <c:v>13.407831000018632</c:v>
                </c:pt>
                <c:pt idx="1342">
                  <c:v>13.417830999998841</c:v>
                </c:pt>
                <c:pt idx="1343">
                  <c:v>13.42783000000054</c:v>
                </c:pt>
                <c:pt idx="1344">
                  <c:v>13.437830000009853</c:v>
                </c:pt>
                <c:pt idx="1345">
                  <c:v>13.447829000011552</c:v>
                </c:pt>
                <c:pt idx="1346">
                  <c:v>13.457828000013251</c:v>
                </c:pt>
                <c:pt idx="1347">
                  <c:v>13.467828000022564</c:v>
                </c:pt>
                <c:pt idx="1348">
                  <c:v>13.477827000024263</c:v>
                </c:pt>
                <c:pt idx="1349">
                  <c:v>13.487826000025962</c:v>
                </c:pt>
                <c:pt idx="1350">
                  <c:v>13.497826000006171</c:v>
                </c:pt>
                <c:pt idx="1351">
                  <c:v>13.50782500000787</c:v>
                </c:pt>
                <c:pt idx="1352">
                  <c:v>13.517824000009568</c:v>
                </c:pt>
                <c:pt idx="1353">
                  <c:v>13.527824000018882</c:v>
                </c:pt>
                <c:pt idx="1354">
                  <c:v>13.53782300002058</c:v>
                </c:pt>
                <c:pt idx="1355">
                  <c:v>13.547822000022279</c:v>
                </c:pt>
                <c:pt idx="1356">
                  <c:v>13.557822000002488</c:v>
                </c:pt>
                <c:pt idx="1357">
                  <c:v>13.567821000004187</c:v>
                </c:pt>
                <c:pt idx="1358">
                  <c:v>13.577820000005886</c:v>
                </c:pt>
                <c:pt idx="1359">
                  <c:v>13.587820000015199</c:v>
                </c:pt>
                <c:pt idx="1360">
                  <c:v>13.597819000016898</c:v>
                </c:pt>
                <c:pt idx="1361">
                  <c:v>13.607818000018597</c:v>
                </c:pt>
                <c:pt idx="1362">
                  <c:v>13.617817999998806</c:v>
                </c:pt>
                <c:pt idx="1363">
                  <c:v>13.627817000000505</c:v>
                </c:pt>
                <c:pt idx="1364">
                  <c:v>13.637816000002204</c:v>
                </c:pt>
                <c:pt idx="1365">
                  <c:v>13.647816000011517</c:v>
                </c:pt>
                <c:pt idx="1366">
                  <c:v>13.657815000013215</c:v>
                </c:pt>
                <c:pt idx="1367">
                  <c:v>13.667814000014914</c:v>
                </c:pt>
                <c:pt idx="1368">
                  <c:v>13.677814000024227</c:v>
                </c:pt>
                <c:pt idx="1369">
                  <c:v>13.687813000025926</c:v>
                </c:pt>
                <c:pt idx="1370">
                  <c:v>13.697811999998521</c:v>
                </c:pt>
                <c:pt idx="1371">
                  <c:v>13.707812000007834</c:v>
                </c:pt>
                <c:pt idx="1372">
                  <c:v>13.717811000009533</c:v>
                </c:pt>
                <c:pt idx="1373">
                  <c:v>13.727810000011232</c:v>
                </c:pt>
                <c:pt idx="1374">
                  <c:v>13.737810000020545</c:v>
                </c:pt>
                <c:pt idx="1375">
                  <c:v>13.747809000022244</c:v>
                </c:pt>
                <c:pt idx="1376">
                  <c:v>13.757808000023942</c:v>
                </c:pt>
                <c:pt idx="1377">
                  <c:v>13.767808000004152</c:v>
                </c:pt>
                <c:pt idx="1378">
                  <c:v>13.777807000005851</c:v>
                </c:pt>
                <c:pt idx="1379">
                  <c:v>13.787806000007549</c:v>
                </c:pt>
                <c:pt idx="1380">
                  <c:v>13.797806000016863</c:v>
                </c:pt>
                <c:pt idx="1381">
                  <c:v>13.807805000018561</c:v>
                </c:pt>
                <c:pt idx="1382">
                  <c:v>13.817804999998771</c:v>
                </c:pt>
                <c:pt idx="1383">
                  <c:v>13.827804000000469</c:v>
                </c:pt>
                <c:pt idx="1384">
                  <c:v>13.837803000002168</c:v>
                </c:pt>
                <c:pt idx="1385">
                  <c:v>13.847803000011481</c:v>
                </c:pt>
                <c:pt idx="1386">
                  <c:v>13.85780200001318</c:v>
                </c:pt>
                <c:pt idx="1387">
                  <c:v>13.867801000014879</c:v>
                </c:pt>
                <c:pt idx="1388">
                  <c:v>13.877801000024192</c:v>
                </c:pt>
                <c:pt idx="1389">
                  <c:v>13.887800000025891</c:v>
                </c:pt>
                <c:pt idx="1390">
                  <c:v>13.897798999998486</c:v>
                </c:pt>
                <c:pt idx="1391">
                  <c:v>13.907799000007799</c:v>
                </c:pt>
                <c:pt idx="1392">
                  <c:v>13.917798000009498</c:v>
                </c:pt>
                <c:pt idx="1393">
                  <c:v>13.927797000011196</c:v>
                </c:pt>
                <c:pt idx="1394">
                  <c:v>13.93779700002051</c:v>
                </c:pt>
                <c:pt idx="1395">
                  <c:v>13.947796000022208</c:v>
                </c:pt>
                <c:pt idx="1396">
                  <c:v>13.957795000023907</c:v>
                </c:pt>
                <c:pt idx="1397">
                  <c:v>13.967795000004116</c:v>
                </c:pt>
                <c:pt idx="1398">
                  <c:v>13.977794000005815</c:v>
                </c:pt>
                <c:pt idx="1399">
                  <c:v>13.987793000007514</c:v>
                </c:pt>
                <c:pt idx="1400">
                  <c:v>13.997793000016827</c:v>
                </c:pt>
                <c:pt idx="1401">
                  <c:v>14.007792000018526</c:v>
                </c:pt>
                <c:pt idx="1402">
                  <c:v>14.017791000020225</c:v>
                </c:pt>
                <c:pt idx="1403">
                  <c:v>14.027791000000434</c:v>
                </c:pt>
                <c:pt idx="1404">
                  <c:v>14.037790000002133</c:v>
                </c:pt>
                <c:pt idx="1405">
                  <c:v>14.047789000003831</c:v>
                </c:pt>
                <c:pt idx="1406">
                  <c:v>14.057789000013145</c:v>
                </c:pt>
                <c:pt idx="1407">
                  <c:v>14.067788000014843</c:v>
                </c:pt>
                <c:pt idx="1408">
                  <c:v>14.077787000016542</c:v>
                </c:pt>
                <c:pt idx="1409">
                  <c:v>14.087787000025855</c:v>
                </c:pt>
                <c:pt idx="1410">
                  <c:v>14.09778599999845</c:v>
                </c:pt>
                <c:pt idx="1411">
                  <c:v>14.107785000000149</c:v>
                </c:pt>
                <c:pt idx="1412">
                  <c:v>14.117785000009462</c:v>
                </c:pt>
                <c:pt idx="1413">
                  <c:v>14.127784833341138</c:v>
                </c:pt>
                <c:pt idx="1414">
                  <c:v>14.137783833342837</c:v>
                </c:pt>
                <c:pt idx="1415">
                  <c:v>14.14778383335215</c:v>
                </c:pt>
                <c:pt idx="1416">
                  <c:v>14.157782833353849</c:v>
                </c:pt>
                <c:pt idx="1417">
                  <c:v>14.167782833334059</c:v>
                </c:pt>
                <c:pt idx="1418">
                  <c:v>14.177781833335757</c:v>
                </c:pt>
                <c:pt idx="1419">
                  <c:v>14.187780833337456</c:v>
                </c:pt>
                <c:pt idx="1420">
                  <c:v>14.197779833339155</c:v>
                </c:pt>
                <c:pt idx="1421">
                  <c:v>14.207779833348468</c:v>
                </c:pt>
                <c:pt idx="1422">
                  <c:v>14.217778833350167</c:v>
                </c:pt>
                <c:pt idx="1423">
                  <c:v>14.227778833330376</c:v>
                </c:pt>
                <c:pt idx="1424">
                  <c:v>14.237777833332075</c:v>
                </c:pt>
                <c:pt idx="1425">
                  <c:v>14.247776833333774</c:v>
                </c:pt>
                <c:pt idx="1426">
                  <c:v>14.257776833343087</c:v>
                </c:pt>
                <c:pt idx="1427">
                  <c:v>14.267775833344785</c:v>
                </c:pt>
                <c:pt idx="1428">
                  <c:v>14.277774833346484</c:v>
                </c:pt>
                <c:pt idx="1429">
                  <c:v>14.287774833355797</c:v>
                </c:pt>
                <c:pt idx="1430">
                  <c:v>14.297773833357496</c:v>
                </c:pt>
                <c:pt idx="1431">
                  <c:v>14.307772833359195</c:v>
                </c:pt>
                <c:pt idx="1432">
                  <c:v>14.317772833339404</c:v>
                </c:pt>
                <c:pt idx="1433">
                  <c:v>14.327771833341103</c:v>
                </c:pt>
                <c:pt idx="1434">
                  <c:v>14.337770833342802</c:v>
                </c:pt>
                <c:pt idx="1435">
                  <c:v>14.347770833352115</c:v>
                </c:pt>
                <c:pt idx="1436">
                  <c:v>14.357769833353814</c:v>
                </c:pt>
                <c:pt idx="1437">
                  <c:v>14.367768833355512</c:v>
                </c:pt>
                <c:pt idx="1438">
                  <c:v>14.377768833335722</c:v>
                </c:pt>
                <c:pt idx="1439">
                  <c:v>14.387767833337421</c:v>
                </c:pt>
                <c:pt idx="1440">
                  <c:v>14.397766833339119</c:v>
                </c:pt>
                <c:pt idx="1441">
                  <c:v>14.407766833348433</c:v>
                </c:pt>
                <c:pt idx="1442">
                  <c:v>14.417765833350131</c:v>
                </c:pt>
                <c:pt idx="1443">
                  <c:v>14.42776483335183</c:v>
                </c:pt>
                <c:pt idx="1444">
                  <c:v>14.437764833332039</c:v>
                </c:pt>
                <c:pt idx="1445">
                  <c:v>14.447763833333738</c:v>
                </c:pt>
                <c:pt idx="1446">
                  <c:v>14.457762833335437</c:v>
                </c:pt>
                <c:pt idx="1447">
                  <c:v>14.46776283334475</c:v>
                </c:pt>
                <c:pt idx="1448">
                  <c:v>14.477761833346449</c:v>
                </c:pt>
                <c:pt idx="1449">
                  <c:v>14.487761833355762</c:v>
                </c:pt>
                <c:pt idx="1450">
                  <c:v>14.497760833357461</c:v>
                </c:pt>
                <c:pt idx="1451">
                  <c:v>14.50775983335916</c:v>
                </c:pt>
                <c:pt idx="1452">
                  <c:v>14.517759833339369</c:v>
                </c:pt>
                <c:pt idx="1453">
                  <c:v>14.527758833341068</c:v>
                </c:pt>
                <c:pt idx="1454">
                  <c:v>14.537757833342766</c:v>
                </c:pt>
                <c:pt idx="1455">
                  <c:v>14.54775783335208</c:v>
                </c:pt>
                <c:pt idx="1456">
                  <c:v>14.557756833353778</c:v>
                </c:pt>
                <c:pt idx="1457">
                  <c:v>14.567755833355477</c:v>
                </c:pt>
                <c:pt idx="1458">
                  <c:v>14.577755833335686</c:v>
                </c:pt>
                <c:pt idx="1459">
                  <c:v>14.587754833337385</c:v>
                </c:pt>
                <c:pt idx="1460">
                  <c:v>14.597753833339084</c:v>
                </c:pt>
                <c:pt idx="1461">
                  <c:v>14.607753833348397</c:v>
                </c:pt>
                <c:pt idx="1462">
                  <c:v>14.617752833350096</c:v>
                </c:pt>
                <c:pt idx="1463">
                  <c:v>14.627751833351795</c:v>
                </c:pt>
                <c:pt idx="1464">
                  <c:v>14.637751833332004</c:v>
                </c:pt>
                <c:pt idx="1465">
                  <c:v>14.647750833333703</c:v>
                </c:pt>
                <c:pt idx="1466">
                  <c:v>14.657749833335401</c:v>
                </c:pt>
                <c:pt idx="1467">
                  <c:v>14.667749833344715</c:v>
                </c:pt>
                <c:pt idx="1468">
                  <c:v>14.677748833346413</c:v>
                </c:pt>
                <c:pt idx="1469">
                  <c:v>14.687747833348112</c:v>
                </c:pt>
                <c:pt idx="1470">
                  <c:v>14.697747833357425</c:v>
                </c:pt>
                <c:pt idx="1471">
                  <c:v>14.707746833359124</c:v>
                </c:pt>
                <c:pt idx="1472">
                  <c:v>14.717745833331719</c:v>
                </c:pt>
                <c:pt idx="1473">
                  <c:v>14.727745833341032</c:v>
                </c:pt>
                <c:pt idx="1474">
                  <c:v>14.737744833342731</c:v>
                </c:pt>
                <c:pt idx="1475">
                  <c:v>14.74774383334443</c:v>
                </c:pt>
                <c:pt idx="1476">
                  <c:v>14.757743833353743</c:v>
                </c:pt>
                <c:pt idx="1477">
                  <c:v>14.767742833355442</c:v>
                </c:pt>
                <c:pt idx="1478">
                  <c:v>14.777742833335651</c:v>
                </c:pt>
                <c:pt idx="1479">
                  <c:v>14.78774183333735</c:v>
                </c:pt>
                <c:pt idx="1480">
                  <c:v>14.797740833339049</c:v>
                </c:pt>
                <c:pt idx="1481">
                  <c:v>14.807740833348362</c:v>
                </c:pt>
                <c:pt idx="1482">
                  <c:v>14.817739833350061</c:v>
                </c:pt>
                <c:pt idx="1483">
                  <c:v>14.827738833351759</c:v>
                </c:pt>
                <c:pt idx="1484">
                  <c:v>14.837738833331969</c:v>
                </c:pt>
                <c:pt idx="1485">
                  <c:v>14.847737833333667</c:v>
                </c:pt>
                <c:pt idx="1486">
                  <c:v>14.857736833335366</c:v>
                </c:pt>
                <c:pt idx="1487">
                  <c:v>14.867736833344679</c:v>
                </c:pt>
                <c:pt idx="1488">
                  <c:v>14.877735833346378</c:v>
                </c:pt>
                <c:pt idx="1489">
                  <c:v>14.887734833348077</c:v>
                </c:pt>
                <c:pt idx="1490">
                  <c:v>14.89773483335739</c:v>
                </c:pt>
                <c:pt idx="1491">
                  <c:v>14.907733833359089</c:v>
                </c:pt>
                <c:pt idx="1492">
                  <c:v>14.917732833331684</c:v>
                </c:pt>
                <c:pt idx="1493">
                  <c:v>14.927732833340997</c:v>
                </c:pt>
                <c:pt idx="1494">
                  <c:v>14.937731833342696</c:v>
                </c:pt>
                <c:pt idx="1495">
                  <c:v>14.947730833344394</c:v>
                </c:pt>
                <c:pt idx="1496">
                  <c:v>14.957730833353708</c:v>
                </c:pt>
                <c:pt idx="1497">
                  <c:v>14.967729833355406</c:v>
                </c:pt>
                <c:pt idx="1498">
                  <c:v>14.977728833357105</c:v>
                </c:pt>
                <c:pt idx="1499">
                  <c:v>14.987728833337314</c:v>
                </c:pt>
                <c:pt idx="1500">
                  <c:v>14.997727833339013</c:v>
                </c:pt>
              </c:numCache>
            </c:numRef>
          </c:xVal>
          <c:yVal>
            <c:numRef>
              <c:f>Accelerometer!$I$2:$I$1502</c:f>
              <c:numCache>
                <c:formatCode>General</c:formatCode>
                <c:ptCount val="1501"/>
                <c:pt idx="0">
                  <c:v>1.4215247705578804E-2</c:v>
                </c:pt>
                <c:pt idx="1">
                  <c:v>1.9815897569060326E-2</c:v>
                </c:pt>
                <c:pt idx="2">
                  <c:v>1.5532469376921654E-2</c:v>
                </c:pt>
                <c:pt idx="3">
                  <c:v>1.6461165621876717E-2</c:v>
                </c:pt>
                <c:pt idx="4">
                  <c:v>2.1622372791171074E-2</c:v>
                </c:pt>
                <c:pt idx="5">
                  <c:v>2.6578499004244804E-2</c:v>
                </c:pt>
                <c:pt idx="6">
                  <c:v>2.4317741394042969E-2</c:v>
                </c:pt>
                <c:pt idx="7">
                  <c:v>1.6157519072294235E-2</c:v>
                </c:pt>
                <c:pt idx="8">
                  <c:v>1.3807812705636024E-2</c:v>
                </c:pt>
                <c:pt idx="9">
                  <c:v>8.3535425364971161E-3</c:v>
                </c:pt>
                <c:pt idx="10">
                  <c:v>1.6024300130084157E-3</c:v>
                </c:pt>
                <c:pt idx="11">
                  <c:v>-5.1848143339157104E-3</c:v>
                </c:pt>
                <c:pt idx="12">
                  <c:v>-6.0316999442875385E-3</c:v>
                </c:pt>
                <c:pt idx="13">
                  <c:v>1.6905381926335394E-4</c:v>
                </c:pt>
                <c:pt idx="14">
                  <c:v>7.6445466838777065E-3</c:v>
                </c:pt>
                <c:pt idx="15">
                  <c:v>2.1344216540455818E-2</c:v>
                </c:pt>
                <c:pt idx="16">
                  <c:v>3.7337031215429306E-2</c:v>
                </c:pt>
                <c:pt idx="17">
                  <c:v>4.0740877389907837E-2</c:v>
                </c:pt>
                <c:pt idx="18">
                  <c:v>3.8841776549816132E-2</c:v>
                </c:pt>
                <c:pt idx="19">
                  <c:v>2.950107678771019E-2</c:v>
                </c:pt>
                <c:pt idx="20">
                  <c:v>1.8405549228191376E-2</c:v>
                </c:pt>
                <c:pt idx="21">
                  <c:v>2.753489650785923E-3</c:v>
                </c:pt>
                <c:pt idx="22">
                  <c:v>-2.6442052330821753E-3</c:v>
                </c:pt>
                <c:pt idx="23">
                  <c:v>-1.078892732039094E-3</c:v>
                </c:pt>
                <c:pt idx="24">
                  <c:v>1.411737035959959E-2</c:v>
                </c:pt>
                <c:pt idx="25">
                  <c:v>3.0426442623138428E-2</c:v>
                </c:pt>
                <c:pt idx="26">
                  <c:v>4.6517793089151382E-2</c:v>
                </c:pt>
                <c:pt idx="27">
                  <c:v>5.8350600302219391E-2</c:v>
                </c:pt>
                <c:pt idx="28">
                  <c:v>5.7642199099063873E-2</c:v>
                </c:pt>
                <c:pt idx="29">
                  <c:v>4.610186442732811E-2</c:v>
                </c:pt>
                <c:pt idx="30">
                  <c:v>3.3965840935707092E-2</c:v>
                </c:pt>
                <c:pt idx="31">
                  <c:v>2.3244429379701614E-2</c:v>
                </c:pt>
                <c:pt idx="32">
                  <c:v>1.9768204540014267E-2</c:v>
                </c:pt>
                <c:pt idx="33">
                  <c:v>1.9941061735153198E-2</c:v>
                </c:pt>
                <c:pt idx="34">
                  <c:v>3.5786870867013931E-2</c:v>
                </c:pt>
                <c:pt idx="35">
                  <c:v>5.3863074630498886E-2</c:v>
                </c:pt>
                <c:pt idx="36">
                  <c:v>5.36460280418396E-2</c:v>
                </c:pt>
                <c:pt idx="37">
                  <c:v>4.7923166304826736E-2</c:v>
                </c:pt>
                <c:pt idx="38">
                  <c:v>4.4134020805358887E-2</c:v>
                </c:pt>
                <c:pt idx="39">
                  <c:v>4.2946644127368927E-2</c:v>
                </c:pt>
                <c:pt idx="40">
                  <c:v>4.59166020154953E-2</c:v>
                </c:pt>
                <c:pt idx="41">
                  <c:v>5.224217101931572E-2</c:v>
                </c:pt>
                <c:pt idx="42">
                  <c:v>6.8715684115886688E-2</c:v>
                </c:pt>
                <c:pt idx="43">
                  <c:v>7.4271276593208313E-2</c:v>
                </c:pt>
                <c:pt idx="44">
                  <c:v>7.7912084758281708E-2</c:v>
                </c:pt>
                <c:pt idx="45">
                  <c:v>7.9353146255016327E-2</c:v>
                </c:pt>
                <c:pt idx="46">
                  <c:v>7.6087579131126404E-2</c:v>
                </c:pt>
                <c:pt idx="47">
                  <c:v>8.3761587738990784E-2</c:v>
                </c:pt>
                <c:pt idx="48">
                  <c:v>7.6996356248855591E-2</c:v>
                </c:pt>
                <c:pt idx="49">
                  <c:v>6.2433004379272461E-2</c:v>
                </c:pt>
                <c:pt idx="50">
                  <c:v>4.2266484349966049E-2</c:v>
                </c:pt>
                <c:pt idx="51">
                  <c:v>2.3036118596792221E-2</c:v>
                </c:pt>
                <c:pt idx="52">
                  <c:v>1.6581680625677109E-2</c:v>
                </c:pt>
                <c:pt idx="53">
                  <c:v>1.4780659228563309E-2</c:v>
                </c:pt>
                <c:pt idx="54">
                  <c:v>7.9424604773521423E-3</c:v>
                </c:pt>
                <c:pt idx="55">
                  <c:v>1.7711201682686806E-2</c:v>
                </c:pt>
                <c:pt idx="56">
                  <c:v>4.4438421726226807E-2</c:v>
                </c:pt>
                <c:pt idx="57">
                  <c:v>6.6250547766685486E-2</c:v>
                </c:pt>
                <c:pt idx="58">
                  <c:v>9.096122533082962E-2</c:v>
                </c:pt>
                <c:pt idx="59">
                  <c:v>0.11711996048688889</c:v>
                </c:pt>
                <c:pt idx="60">
                  <c:v>0.13893258571624756</c:v>
                </c:pt>
                <c:pt idx="61">
                  <c:v>0.13820788264274597</c:v>
                </c:pt>
                <c:pt idx="62">
                  <c:v>0.132471963763237</c:v>
                </c:pt>
                <c:pt idx="63">
                  <c:v>0.1142902597784996</c:v>
                </c:pt>
                <c:pt idx="64">
                  <c:v>8.8821917772293091E-2</c:v>
                </c:pt>
                <c:pt idx="65">
                  <c:v>5.2442982792854309E-2</c:v>
                </c:pt>
                <c:pt idx="66">
                  <c:v>3.4658538643270731E-3</c:v>
                </c:pt>
                <c:pt idx="67">
                  <c:v>-3.508375957608223E-2</c:v>
                </c:pt>
                <c:pt idx="68">
                  <c:v>-4.0182113647460938E-2</c:v>
                </c:pt>
                <c:pt idx="69">
                  <c:v>-2.5697952136397362E-2</c:v>
                </c:pt>
                <c:pt idx="70">
                  <c:v>-1.0812480002641678E-2</c:v>
                </c:pt>
                <c:pt idx="71">
                  <c:v>5.88622922077775E-3</c:v>
                </c:pt>
                <c:pt idx="72">
                  <c:v>1.7031025141477585E-2</c:v>
                </c:pt>
                <c:pt idx="73">
                  <c:v>1.8318658694624901E-2</c:v>
                </c:pt>
                <c:pt idx="74">
                  <c:v>1.4336700551211834E-2</c:v>
                </c:pt>
                <c:pt idx="75">
                  <c:v>1.0820627212524414E-2</c:v>
                </c:pt>
                <c:pt idx="76">
                  <c:v>1.2328775599598885E-2</c:v>
                </c:pt>
                <c:pt idx="77">
                  <c:v>1.0668838396668434E-2</c:v>
                </c:pt>
                <c:pt idx="78">
                  <c:v>8.1167314201593399E-3</c:v>
                </c:pt>
                <c:pt idx="79">
                  <c:v>1.9473634660243988E-2</c:v>
                </c:pt>
                <c:pt idx="80">
                  <c:v>2.7854070067405701E-2</c:v>
                </c:pt>
                <c:pt idx="81">
                  <c:v>3.8728233426809311E-2</c:v>
                </c:pt>
                <c:pt idx="82">
                  <c:v>4.6140607446432114E-2</c:v>
                </c:pt>
                <c:pt idx="83">
                  <c:v>4.4177684932947159E-2</c:v>
                </c:pt>
                <c:pt idx="84">
                  <c:v>5.5166419595479965E-2</c:v>
                </c:pt>
                <c:pt idx="85">
                  <c:v>5.9626799076795578E-2</c:v>
                </c:pt>
                <c:pt idx="86">
                  <c:v>5.2814964205026627E-2</c:v>
                </c:pt>
                <c:pt idx="87">
                  <c:v>5.797228217124939E-2</c:v>
                </c:pt>
                <c:pt idx="88">
                  <c:v>5.231892317533493E-2</c:v>
                </c:pt>
                <c:pt idx="89">
                  <c:v>4.4117875397205353E-2</c:v>
                </c:pt>
                <c:pt idx="90">
                  <c:v>2.9402311891317368E-2</c:v>
                </c:pt>
                <c:pt idx="91">
                  <c:v>2.5045907124876976E-2</c:v>
                </c:pt>
                <c:pt idx="92">
                  <c:v>3.754488134291023E-4</c:v>
                </c:pt>
                <c:pt idx="93">
                  <c:v>-1.415303535759449E-2</c:v>
                </c:pt>
                <c:pt idx="94">
                  <c:v>-1.577463373541832E-2</c:v>
                </c:pt>
                <c:pt idx="95">
                  <c:v>7.2629214264452457E-3</c:v>
                </c:pt>
                <c:pt idx="96">
                  <c:v>2.1846124902367592E-2</c:v>
                </c:pt>
                <c:pt idx="97">
                  <c:v>6.1016272753477097E-2</c:v>
                </c:pt>
                <c:pt idx="98">
                  <c:v>9.2095628380775452E-2</c:v>
                </c:pt>
                <c:pt idx="99">
                  <c:v>9.9327810108661652E-2</c:v>
                </c:pt>
                <c:pt idx="100">
                  <c:v>0.12655916810035706</c:v>
                </c:pt>
                <c:pt idx="101">
                  <c:v>0.15935693681240082</c:v>
                </c:pt>
                <c:pt idx="102">
                  <c:v>0.16676850616931915</c:v>
                </c:pt>
                <c:pt idx="103">
                  <c:v>0.16339953243732452</c:v>
                </c:pt>
                <c:pt idx="104">
                  <c:v>0.14488762617111206</c:v>
                </c:pt>
                <c:pt idx="105">
                  <c:v>0.10436097532510757</c:v>
                </c:pt>
                <c:pt idx="106">
                  <c:v>3.9842434227466583E-2</c:v>
                </c:pt>
                <c:pt idx="107">
                  <c:v>-1.1338192969560623E-2</c:v>
                </c:pt>
                <c:pt idx="108">
                  <c:v>-5.0321813672780991E-2</c:v>
                </c:pt>
                <c:pt idx="109">
                  <c:v>-6.9429352879524231E-2</c:v>
                </c:pt>
                <c:pt idx="110">
                  <c:v>-7.7757589519023895E-2</c:v>
                </c:pt>
                <c:pt idx="111">
                  <c:v>-6.8561255931854248E-2</c:v>
                </c:pt>
                <c:pt idx="112">
                  <c:v>-4.5001603662967682E-2</c:v>
                </c:pt>
                <c:pt idx="113">
                  <c:v>-6.4784465357661247E-3</c:v>
                </c:pt>
                <c:pt idx="114">
                  <c:v>3.1364008784294128E-2</c:v>
                </c:pt>
                <c:pt idx="115">
                  <c:v>7.1076445281505585E-2</c:v>
                </c:pt>
                <c:pt idx="116">
                  <c:v>0.10247059166431427</c:v>
                </c:pt>
                <c:pt idx="117">
                  <c:v>0.11101236194372177</c:v>
                </c:pt>
                <c:pt idx="118">
                  <c:v>9.5897592604160309E-2</c:v>
                </c:pt>
                <c:pt idx="119">
                  <c:v>5.6834153831005096E-2</c:v>
                </c:pt>
                <c:pt idx="120">
                  <c:v>8.430936373770237E-3</c:v>
                </c:pt>
                <c:pt idx="121">
                  <c:v>-8.2409963011741638E-2</c:v>
                </c:pt>
                <c:pt idx="122">
                  <c:v>-0.18876996636390686</c:v>
                </c:pt>
                <c:pt idx="123">
                  <c:v>-0.28743287920951843</c:v>
                </c:pt>
                <c:pt idx="124">
                  <c:v>-0.38866817951202393</c:v>
                </c:pt>
                <c:pt idx="125">
                  <c:v>-0.48588797450065613</c:v>
                </c:pt>
                <c:pt idx="126">
                  <c:v>-0.56362271308898926</c:v>
                </c:pt>
                <c:pt idx="127">
                  <c:v>-0.61507886648178101</c:v>
                </c:pt>
                <c:pt idx="128">
                  <c:v>-0.66430050134658813</c:v>
                </c:pt>
                <c:pt idx="129">
                  <c:v>-0.7522314190864563</c:v>
                </c:pt>
                <c:pt idx="130">
                  <c:v>-0.88784569501876831</c:v>
                </c:pt>
                <c:pt idx="131">
                  <c:v>-1.0951507091522217</c:v>
                </c:pt>
                <c:pt idx="132">
                  <c:v>-1.3735741376876831</c:v>
                </c:pt>
                <c:pt idx="133">
                  <c:v>-1.6670898199081421</c:v>
                </c:pt>
                <c:pt idx="134">
                  <c:v>-1.8796164989471436</c:v>
                </c:pt>
                <c:pt idx="135">
                  <c:v>-1.9575018882751465</c:v>
                </c:pt>
                <c:pt idx="136">
                  <c:v>-1.9208328723907471</c:v>
                </c:pt>
                <c:pt idx="137">
                  <c:v>-1.8982152938842773</c:v>
                </c:pt>
                <c:pt idx="138">
                  <c:v>-1.986200213432312</c:v>
                </c:pt>
                <c:pt idx="139">
                  <c:v>-1.9241325855255127</c:v>
                </c:pt>
                <c:pt idx="140">
                  <c:v>-1.6534606218338013</c:v>
                </c:pt>
                <c:pt idx="141">
                  <c:v>-0.94655483961105347</c:v>
                </c:pt>
                <c:pt idx="142">
                  <c:v>-0.13302761316299438</c:v>
                </c:pt>
                <c:pt idx="143">
                  <c:v>0.43317493796348572</c:v>
                </c:pt>
                <c:pt idx="144">
                  <c:v>0.68117225170135498</c:v>
                </c:pt>
                <c:pt idx="145">
                  <c:v>0.70698773860931396</c:v>
                </c:pt>
                <c:pt idx="146">
                  <c:v>0.83854043483734131</c:v>
                </c:pt>
                <c:pt idx="147">
                  <c:v>1.1549642086029053</c:v>
                </c:pt>
                <c:pt idx="148">
                  <c:v>1.3735717535018921</c:v>
                </c:pt>
                <c:pt idx="149">
                  <c:v>1.4317916631698608</c:v>
                </c:pt>
                <c:pt idx="150">
                  <c:v>1.3973335027694702</c:v>
                </c:pt>
                <c:pt idx="151">
                  <c:v>1.316103458404541</c:v>
                </c:pt>
                <c:pt idx="152">
                  <c:v>1.2687219381332397</c:v>
                </c:pt>
                <c:pt idx="153">
                  <c:v>1.3024933338165283</c:v>
                </c:pt>
                <c:pt idx="154">
                  <c:v>1.4399808645248413</c:v>
                </c:pt>
                <c:pt idx="155">
                  <c:v>1.6287132501602173</c:v>
                </c:pt>
                <c:pt idx="156">
                  <c:v>1.7544384002685547</c:v>
                </c:pt>
                <c:pt idx="157">
                  <c:v>1.7623662948608398</c:v>
                </c:pt>
                <c:pt idx="158">
                  <c:v>1.6286511421203613</c:v>
                </c:pt>
                <c:pt idx="159">
                  <c:v>1.3895206451416016</c:v>
                </c:pt>
                <c:pt idx="160">
                  <c:v>1.0874545574188232</c:v>
                </c:pt>
                <c:pt idx="161">
                  <c:v>0.77342873811721802</c:v>
                </c:pt>
                <c:pt idx="162">
                  <c:v>0.46706989407539368</c:v>
                </c:pt>
                <c:pt idx="163">
                  <c:v>0.17802254855632782</c:v>
                </c:pt>
                <c:pt idx="164">
                  <c:v>-7.3332987725734711E-2</c:v>
                </c:pt>
                <c:pt idx="165">
                  <c:v>-0.35833200812339783</c:v>
                </c:pt>
                <c:pt idx="166">
                  <c:v>-0.66717404127120972</c:v>
                </c:pt>
                <c:pt idx="167">
                  <c:v>-0.96193039417266846</c:v>
                </c:pt>
                <c:pt idx="168">
                  <c:v>-1.2215890884399414</c:v>
                </c:pt>
                <c:pt idx="169">
                  <c:v>-1.4485383033752441</c:v>
                </c:pt>
                <c:pt idx="170">
                  <c:v>-1.6033817529678345</c:v>
                </c:pt>
                <c:pt idx="171">
                  <c:v>-1.6658433675765991</c:v>
                </c:pt>
                <c:pt idx="172">
                  <c:v>-1.7085721492767334</c:v>
                </c:pt>
                <c:pt idx="173">
                  <c:v>-1.8015900850296021</c:v>
                </c:pt>
                <c:pt idx="174">
                  <c:v>-1.9414049386978149</c:v>
                </c:pt>
                <c:pt idx="175">
                  <c:v>-2.1276645660400391</c:v>
                </c:pt>
                <c:pt idx="176">
                  <c:v>-2.3747797012329102</c:v>
                </c:pt>
                <c:pt idx="177">
                  <c:v>-2.5545153617858887</c:v>
                </c:pt>
                <c:pt idx="178">
                  <c:v>-2.5423455238342285</c:v>
                </c:pt>
                <c:pt idx="179">
                  <c:v>-2.2461700439453125</c:v>
                </c:pt>
                <c:pt idx="180">
                  <c:v>-1.6964339017868042</c:v>
                </c:pt>
                <c:pt idx="181">
                  <c:v>-1.1212629079818726</c:v>
                </c:pt>
                <c:pt idx="182">
                  <c:v>-0.26896372437477112</c:v>
                </c:pt>
                <c:pt idx="183">
                  <c:v>0.83960670232772827</c:v>
                </c:pt>
                <c:pt idx="184">
                  <c:v>1.8562848567962646</c:v>
                </c:pt>
                <c:pt idx="185">
                  <c:v>2.8815832138061523</c:v>
                </c:pt>
                <c:pt idx="186">
                  <c:v>3.2808871269226074</c:v>
                </c:pt>
                <c:pt idx="187">
                  <c:v>3.5561492443084717</c:v>
                </c:pt>
                <c:pt idx="188">
                  <c:v>2.7440669536590576</c:v>
                </c:pt>
                <c:pt idx="189">
                  <c:v>1.687212347984314</c:v>
                </c:pt>
                <c:pt idx="190">
                  <c:v>0.93585205078125</c:v>
                </c:pt>
                <c:pt idx="191">
                  <c:v>0.25755065679550171</c:v>
                </c:pt>
                <c:pt idx="192">
                  <c:v>-0.27164024114608765</c:v>
                </c:pt>
                <c:pt idx="193">
                  <c:v>-0.34101265668869019</c:v>
                </c:pt>
                <c:pt idx="194">
                  <c:v>-7.6924547553062439E-2</c:v>
                </c:pt>
                <c:pt idx="195">
                  <c:v>0.62681502103805542</c:v>
                </c:pt>
                <c:pt idx="196">
                  <c:v>1.4504561424255371</c:v>
                </c:pt>
                <c:pt idx="197">
                  <c:v>1.849748969078064</c:v>
                </c:pt>
                <c:pt idx="198">
                  <c:v>1.7141836881637573</c:v>
                </c:pt>
                <c:pt idx="199">
                  <c:v>1.2011688947677612</c:v>
                </c:pt>
                <c:pt idx="200">
                  <c:v>0.59718495607376099</c:v>
                </c:pt>
                <c:pt idx="201">
                  <c:v>0.21673308312892914</c:v>
                </c:pt>
                <c:pt idx="202">
                  <c:v>2.3474939167499542E-2</c:v>
                </c:pt>
                <c:pt idx="203">
                  <c:v>-0.10255990922451019</c:v>
                </c:pt>
                <c:pt idx="204">
                  <c:v>-0.12323801964521408</c:v>
                </c:pt>
                <c:pt idx="205">
                  <c:v>-6.8873904645442963E-2</c:v>
                </c:pt>
                <c:pt idx="206">
                  <c:v>-3.7053920328617096E-2</c:v>
                </c:pt>
                <c:pt idx="207">
                  <c:v>-4.2271547019481659E-2</c:v>
                </c:pt>
                <c:pt idx="208">
                  <c:v>-7.0610940456390381E-3</c:v>
                </c:pt>
                <c:pt idx="209">
                  <c:v>0.10734815895557404</c:v>
                </c:pt>
                <c:pt idx="210">
                  <c:v>0.31495034694671631</c:v>
                </c:pt>
                <c:pt idx="211">
                  <c:v>0.50972044467926025</c:v>
                </c:pt>
                <c:pt idx="212">
                  <c:v>0.56676959991455078</c:v>
                </c:pt>
                <c:pt idx="213">
                  <c:v>0.47050541639328003</c:v>
                </c:pt>
                <c:pt idx="214">
                  <c:v>0.2884940505027771</c:v>
                </c:pt>
                <c:pt idx="215">
                  <c:v>7.0983663201332092E-2</c:v>
                </c:pt>
                <c:pt idx="216">
                  <c:v>-0.10516020655632019</c:v>
                </c:pt>
                <c:pt idx="217">
                  <c:v>-0.21892639994621277</c:v>
                </c:pt>
                <c:pt idx="218">
                  <c:v>-0.29461422562599182</c:v>
                </c:pt>
                <c:pt idx="219">
                  <c:v>-0.33098489046096802</c:v>
                </c:pt>
                <c:pt idx="220">
                  <c:v>-0.31301122903823853</c:v>
                </c:pt>
                <c:pt idx="221">
                  <c:v>-0.24161021411418915</c:v>
                </c:pt>
                <c:pt idx="222">
                  <c:v>-0.12743997573852539</c:v>
                </c:pt>
                <c:pt idx="223">
                  <c:v>-1.5605408698320389E-2</c:v>
                </c:pt>
                <c:pt idx="224">
                  <c:v>3.0259018763899803E-2</c:v>
                </c:pt>
                <c:pt idx="225">
                  <c:v>2.6907749474048615E-2</c:v>
                </c:pt>
                <c:pt idx="226">
                  <c:v>-2.8621307574212551E-3</c:v>
                </c:pt>
                <c:pt idx="227">
                  <c:v>-5.7747643440961838E-2</c:v>
                </c:pt>
                <c:pt idx="228">
                  <c:v>-0.12502601742744446</c:v>
                </c:pt>
                <c:pt idx="229">
                  <c:v>-0.17967763543128967</c:v>
                </c:pt>
                <c:pt idx="230">
                  <c:v>-0.23178026080131531</c:v>
                </c:pt>
                <c:pt idx="231">
                  <c:v>-0.26942446827888489</c:v>
                </c:pt>
                <c:pt idx="232">
                  <c:v>-0.2952885627746582</c:v>
                </c:pt>
                <c:pt idx="233">
                  <c:v>-0.28706422448158264</c:v>
                </c:pt>
                <c:pt idx="234">
                  <c:v>-0.23674274981021881</c:v>
                </c:pt>
                <c:pt idx="235">
                  <c:v>-0.16915209591388702</c:v>
                </c:pt>
                <c:pt idx="236">
                  <c:v>-0.12243519723415375</c:v>
                </c:pt>
                <c:pt idx="237">
                  <c:v>-0.10889283567667007</c:v>
                </c:pt>
                <c:pt idx="238">
                  <c:v>-0.11411023885011673</c:v>
                </c:pt>
                <c:pt idx="239">
                  <c:v>-0.11824831366539001</c:v>
                </c:pt>
                <c:pt idx="240">
                  <c:v>-0.11418326199054718</c:v>
                </c:pt>
                <c:pt idx="241">
                  <c:v>-8.4286302328109741E-2</c:v>
                </c:pt>
                <c:pt idx="242">
                  <c:v>-2.8501870110630989E-2</c:v>
                </c:pt>
                <c:pt idx="243">
                  <c:v>7.0430874824523926E-2</c:v>
                </c:pt>
                <c:pt idx="244">
                  <c:v>0.17516660690307617</c:v>
                </c:pt>
                <c:pt idx="245">
                  <c:v>0.19470813870429993</c:v>
                </c:pt>
                <c:pt idx="246">
                  <c:v>0.1163821741938591</c:v>
                </c:pt>
                <c:pt idx="247">
                  <c:v>-2.3922599852085114E-2</c:v>
                </c:pt>
                <c:pt idx="248">
                  <c:v>-0.19271108508110046</c:v>
                </c:pt>
                <c:pt idx="249">
                  <c:v>-0.33619421720504761</c:v>
                </c:pt>
                <c:pt idx="250">
                  <c:v>-0.39751511812210083</c:v>
                </c:pt>
                <c:pt idx="251">
                  <c:v>-0.35660511255264282</c:v>
                </c:pt>
                <c:pt idx="252">
                  <c:v>-0.27284443378448486</c:v>
                </c:pt>
                <c:pt idx="253">
                  <c:v>-0.22255104780197144</c:v>
                </c:pt>
                <c:pt idx="254">
                  <c:v>-0.22518251836299896</c:v>
                </c:pt>
                <c:pt idx="255">
                  <c:v>-0.27095255255699158</c:v>
                </c:pt>
                <c:pt idx="256">
                  <c:v>-0.36074128746986389</c:v>
                </c:pt>
                <c:pt idx="257">
                  <c:v>-0.50058603286743164</c:v>
                </c:pt>
                <c:pt idx="258">
                  <c:v>-0.72477728128433228</c:v>
                </c:pt>
                <c:pt idx="259">
                  <c:v>-1.0691100358963013</c:v>
                </c:pt>
                <c:pt idx="260">
                  <c:v>-1.5549737215042114</c:v>
                </c:pt>
                <c:pt idx="261">
                  <c:v>-2.0833258628845215</c:v>
                </c:pt>
                <c:pt idx="262">
                  <c:v>-2.5037581920623779</c:v>
                </c:pt>
                <c:pt idx="263">
                  <c:v>-2.8036444187164307</c:v>
                </c:pt>
                <c:pt idx="264">
                  <c:v>-3.0606770515441895</c:v>
                </c:pt>
                <c:pt idx="265">
                  <c:v>-3.2625651359558105</c:v>
                </c:pt>
                <c:pt idx="266">
                  <c:v>-3.1214096546173096</c:v>
                </c:pt>
                <c:pt idx="267">
                  <c:v>-2.660912036895752</c:v>
                </c:pt>
                <c:pt idx="268">
                  <c:v>-1.8357405662536621</c:v>
                </c:pt>
                <c:pt idx="269">
                  <c:v>-1.0573995113372803</c:v>
                </c:pt>
                <c:pt idx="270">
                  <c:v>-0.16194558143615723</c:v>
                </c:pt>
                <c:pt idx="271">
                  <c:v>0.79945069551467896</c:v>
                </c:pt>
                <c:pt idx="272">
                  <c:v>1.6284493207931519</c:v>
                </c:pt>
                <c:pt idx="273">
                  <c:v>2.0128207206726074</c:v>
                </c:pt>
                <c:pt idx="274">
                  <c:v>1.9827311038970947</c:v>
                </c:pt>
                <c:pt idx="275">
                  <c:v>1.8567774295806885</c:v>
                </c:pt>
                <c:pt idx="276">
                  <c:v>1.8107700347900391</c:v>
                </c:pt>
                <c:pt idx="277">
                  <c:v>1.7064319849014282</c:v>
                </c:pt>
                <c:pt idx="278">
                  <c:v>1.511272668838501</c:v>
                </c:pt>
                <c:pt idx="279">
                  <c:v>1.3050216436386108</c:v>
                </c:pt>
                <c:pt idx="280">
                  <c:v>1.1367162466049194</c:v>
                </c:pt>
                <c:pt idx="281">
                  <c:v>1.0347511768341064</c:v>
                </c:pt>
                <c:pt idx="282">
                  <c:v>1.0390902757644653</c:v>
                </c:pt>
                <c:pt idx="283">
                  <c:v>1.1846823692321777</c:v>
                </c:pt>
                <c:pt idx="284">
                  <c:v>1.4450117349624634</c:v>
                </c:pt>
                <c:pt idx="285">
                  <c:v>1.7143685817718506</c:v>
                </c:pt>
                <c:pt idx="286">
                  <c:v>1.8942574262619019</c:v>
                </c:pt>
                <c:pt idx="287">
                  <c:v>1.947702169418335</c:v>
                </c:pt>
                <c:pt idx="288">
                  <c:v>1.888810396194458</c:v>
                </c:pt>
                <c:pt idx="289">
                  <c:v>1.6896592378616333</c:v>
                </c:pt>
                <c:pt idx="290">
                  <c:v>1.3325251340866089</c:v>
                </c:pt>
                <c:pt idx="291">
                  <c:v>0.89740782976150513</c:v>
                </c:pt>
                <c:pt idx="292">
                  <c:v>0.54708820581436157</c:v>
                </c:pt>
                <c:pt idx="293">
                  <c:v>0.25174960494041443</c:v>
                </c:pt>
                <c:pt idx="294">
                  <c:v>-0.10481970757246017</c:v>
                </c:pt>
                <c:pt idx="295">
                  <c:v>-0.63110792636871338</c:v>
                </c:pt>
                <c:pt idx="296">
                  <c:v>-1.2944403886795044</c:v>
                </c:pt>
                <c:pt idx="297">
                  <c:v>-1.9491367340087891</c:v>
                </c:pt>
                <c:pt idx="298">
                  <c:v>-2.32405686378479</c:v>
                </c:pt>
                <c:pt idx="299">
                  <c:v>-2.4267711639404297</c:v>
                </c:pt>
                <c:pt idx="300">
                  <c:v>-2.5962097644805908</c:v>
                </c:pt>
                <c:pt idx="301">
                  <c:v>-3.0244569778442383</c:v>
                </c:pt>
                <c:pt idx="302">
                  <c:v>-3.5400180816650391</c:v>
                </c:pt>
                <c:pt idx="303">
                  <c:v>-3.8327803611755371</c:v>
                </c:pt>
                <c:pt idx="304">
                  <c:v>-3.6930983066558838</c:v>
                </c:pt>
                <c:pt idx="305">
                  <c:v>-2.9704470634460449</c:v>
                </c:pt>
                <c:pt idx="306">
                  <c:v>-1.7835355997085571</c:v>
                </c:pt>
                <c:pt idx="307">
                  <c:v>-0.65971916913986206</c:v>
                </c:pt>
                <c:pt idx="308">
                  <c:v>0.33213949203491211</c:v>
                </c:pt>
                <c:pt idx="309">
                  <c:v>1.332250714302063</c:v>
                </c:pt>
                <c:pt idx="310">
                  <c:v>2.1116304397583008</c:v>
                </c:pt>
                <c:pt idx="311">
                  <c:v>2.9056057929992676</c:v>
                </c:pt>
                <c:pt idx="312">
                  <c:v>3.1090078353881836</c:v>
                </c:pt>
                <c:pt idx="313">
                  <c:v>3.0705907344818115</c:v>
                </c:pt>
                <c:pt idx="314">
                  <c:v>2.0753617286682129</c:v>
                </c:pt>
                <c:pt idx="315">
                  <c:v>0.70142316818237305</c:v>
                </c:pt>
                <c:pt idx="316">
                  <c:v>-0.19546021521091461</c:v>
                </c:pt>
                <c:pt idx="317">
                  <c:v>-0.78116422891616821</c:v>
                </c:pt>
                <c:pt idx="318">
                  <c:v>-1.0994505882263184</c:v>
                </c:pt>
                <c:pt idx="319">
                  <c:v>-1.2702044248580933</c:v>
                </c:pt>
                <c:pt idx="320">
                  <c:v>-1.1523609161376953</c:v>
                </c:pt>
                <c:pt idx="321">
                  <c:v>-0.19883345067501068</c:v>
                </c:pt>
                <c:pt idx="322">
                  <c:v>0.9338875412940979</c:v>
                </c:pt>
                <c:pt idx="323">
                  <c:v>1.4950579404830933</c:v>
                </c:pt>
                <c:pt idx="324">
                  <c:v>1.5159951448440552</c:v>
                </c:pt>
                <c:pt idx="325">
                  <c:v>1.205757737159729</c:v>
                </c:pt>
                <c:pt idx="326">
                  <c:v>0.83821278810501099</c:v>
                </c:pt>
                <c:pt idx="327">
                  <c:v>0.57655715942382812</c:v>
                </c:pt>
                <c:pt idx="328">
                  <c:v>0.42284137010574341</c:v>
                </c:pt>
                <c:pt idx="329">
                  <c:v>0.33083900809288025</c:v>
                </c:pt>
                <c:pt idx="330">
                  <c:v>0.17161045968532562</c:v>
                </c:pt>
                <c:pt idx="331">
                  <c:v>-7.3651500046253204E-2</c:v>
                </c:pt>
                <c:pt idx="332">
                  <c:v>-0.30836200714111328</c:v>
                </c:pt>
                <c:pt idx="333">
                  <c:v>-0.43623316287994385</c:v>
                </c:pt>
                <c:pt idx="334">
                  <c:v>-0.47780245542526245</c:v>
                </c:pt>
                <c:pt idx="335">
                  <c:v>-0.44662487506866455</c:v>
                </c:pt>
                <c:pt idx="336">
                  <c:v>-0.33485999703407288</c:v>
                </c:pt>
                <c:pt idx="337">
                  <c:v>-0.17465060949325562</c:v>
                </c:pt>
                <c:pt idx="338">
                  <c:v>1.3386936858296394E-2</c:v>
                </c:pt>
                <c:pt idx="339">
                  <c:v>0.13083463907241821</c:v>
                </c:pt>
                <c:pt idx="340">
                  <c:v>0.14667272567749023</c:v>
                </c:pt>
                <c:pt idx="341">
                  <c:v>4.4094830751419067E-2</c:v>
                </c:pt>
                <c:pt idx="342">
                  <c:v>-0.16699984669685364</c:v>
                </c:pt>
                <c:pt idx="343">
                  <c:v>-0.32286196947097778</c:v>
                </c:pt>
                <c:pt idx="344">
                  <c:v>-0.3666246235370636</c:v>
                </c:pt>
                <c:pt idx="345">
                  <c:v>-0.35321614146232605</c:v>
                </c:pt>
                <c:pt idx="346">
                  <c:v>-0.32156288623809814</c:v>
                </c:pt>
                <c:pt idx="347">
                  <c:v>-0.29754430055618286</c:v>
                </c:pt>
                <c:pt idx="348">
                  <c:v>-0.2599463164806366</c:v>
                </c:pt>
                <c:pt idx="349">
                  <c:v>-0.20526145398616791</c:v>
                </c:pt>
                <c:pt idx="350">
                  <c:v>-0.12914431095123291</c:v>
                </c:pt>
                <c:pt idx="351">
                  <c:v>-4.7947939485311508E-2</c:v>
                </c:pt>
                <c:pt idx="352">
                  <c:v>1.5445148572325706E-2</c:v>
                </c:pt>
                <c:pt idx="353">
                  <c:v>5.3723178803920746E-2</c:v>
                </c:pt>
                <c:pt idx="354">
                  <c:v>6.0518499463796616E-2</c:v>
                </c:pt>
                <c:pt idx="355">
                  <c:v>2.9401328414678574E-2</c:v>
                </c:pt>
                <c:pt idx="356">
                  <c:v>-3.2473225146532059E-2</c:v>
                </c:pt>
                <c:pt idx="357">
                  <c:v>-0.10474317520856857</c:v>
                </c:pt>
                <c:pt idx="358">
                  <c:v>-0.15396025776863098</c:v>
                </c:pt>
                <c:pt idx="359">
                  <c:v>-0.1417694091796875</c:v>
                </c:pt>
                <c:pt idx="360">
                  <c:v>-0.12727569043636322</c:v>
                </c:pt>
                <c:pt idx="361">
                  <c:v>-8.1335790455341339E-2</c:v>
                </c:pt>
                <c:pt idx="362">
                  <c:v>3.2784291543066502E-3</c:v>
                </c:pt>
                <c:pt idx="363">
                  <c:v>0.11319699883460999</c:v>
                </c:pt>
                <c:pt idx="364">
                  <c:v>0.21191531419754028</c:v>
                </c:pt>
                <c:pt idx="365">
                  <c:v>0.32134807109832764</c:v>
                </c:pt>
                <c:pt idx="366">
                  <c:v>0.48923242092132568</c:v>
                </c:pt>
                <c:pt idx="367">
                  <c:v>0.62381386756896973</c:v>
                </c:pt>
                <c:pt idx="368">
                  <c:v>0.6113467812538147</c:v>
                </c:pt>
                <c:pt idx="369">
                  <c:v>0.43179857730865479</c:v>
                </c:pt>
                <c:pt idx="370">
                  <c:v>0.16008664667606354</c:v>
                </c:pt>
                <c:pt idx="371">
                  <c:v>-6.4192861318588257E-2</c:v>
                </c:pt>
                <c:pt idx="372">
                  <c:v>-0.22023598849773407</c:v>
                </c:pt>
                <c:pt idx="373">
                  <c:v>-0.30288425087928772</c:v>
                </c:pt>
                <c:pt idx="374">
                  <c:v>-0.26065075397491455</c:v>
                </c:pt>
                <c:pt idx="375">
                  <c:v>-0.12352889031171799</c:v>
                </c:pt>
                <c:pt idx="376">
                  <c:v>3.3581633120775223E-2</c:v>
                </c:pt>
                <c:pt idx="377">
                  <c:v>0.16115300357341766</c:v>
                </c:pt>
                <c:pt idx="378">
                  <c:v>0.22799782454967499</c:v>
                </c:pt>
                <c:pt idx="379">
                  <c:v>0.19684155285358429</c:v>
                </c:pt>
                <c:pt idx="380">
                  <c:v>3.1902402639389038E-2</c:v>
                </c:pt>
                <c:pt idx="381">
                  <c:v>-0.19905900955200195</c:v>
                </c:pt>
                <c:pt idx="382">
                  <c:v>-0.37070560455322266</c:v>
                </c:pt>
                <c:pt idx="383">
                  <c:v>-0.50546073913574219</c:v>
                </c:pt>
                <c:pt idx="384">
                  <c:v>-0.69426125288009644</c:v>
                </c:pt>
                <c:pt idx="385">
                  <c:v>-0.96171855926513672</c:v>
                </c:pt>
                <c:pt idx="386">
                  <c:v>-1.1947779655456543</c:v>
                </c:pt>
                <c:pt idx="387">
                  <c:v>-1.3158020973205566</c:v>
                </c:pt>
                <c:pt idx="388">
                  <c:v>-1.4073668718338013</c:v>
                </c:pt>
                <c:pt idx="389">
                  <c:v>-1.693840503692627</c:v>
                </c:pt>
                <c:pt idx="390">
                  <c:v>-2.0173978805541992</c:v>
                </c:pt>
                <c:pt idx="391">
                  <c:v>-2.2247262001037598</c:v>
                </c:pt>
                <c:pt idx="392">
                  <c:v>-1.9089932441711426</c:v>
                </c:pt>
                <c:pt idx="393">
                  <c:v>-1.0088341236114502</c:v>
                </c:pt>
                <c:pt idx="394">
                  <c:v>-0.18546943366527557</c:v>
                </c:pt>
                <c:pt idx="395">
                  <c:v>0.38366904854774475</c:v>
                </c:pt>
                <c:pt idx="396">
                  <c:v>0.62693864107131958</c:v>
                </c:pt>
                <c:pt idx="397">
                  <c:v>0.56152206659317017</c:v>
                </c:pt>
                <c:pt idx="398">
                  <c:v>0.43346637487411499</c:v>
                </c:pt>
                <c:pt idx="399">
                  <c:v>0.45282277464866638</c:v>
                </c:pt>
                <c:pt idx="400">
                  <c:v>0.5335051417350769</c:v>
                </c:pt>
                <c:pt idx="401">
                  <c:v>0.66820842027664185</c:v>
                </c:pt>
                <c:pt idx="402">
                  <c:v>0.81808549165725708</c:v>
                </c:pt>
                <c:pt idx="403">
                  <c:v>0.89003998041152954</c:v>
                </c:pt>
                <c:pt idx="404">
                  <c:v>0.8540995717048645</c:v>
                </c:pt>
                <c:pt idx="405">
                  <c:v>0.84871196746826172</c:v>
                </c:pt>
                <c:pt idx="406">
                  <c:v>0.99610090255737305</c:v>
                </c:pt>
                <c:pt idx="407">
                  <c:v>1.3165742158889771</c:v>
                </c:pt>
                <c:pt idx="408">
                  <c:v>1.6708648204803467</c:v>
                </c:pt>
                <c:pt idx="409">
                  <c:v>1.9185264110565186</c:v>
                </c:pt>
                <c:pt idx="410">
                  <c:v>2.0133082866668701</c:v>
                </c:pt>
                <c:pt idx="411">
                  <c:v>1.9710087776184082</c:v>
                </c:pt>
                <c:pt idx="412">
                  <c:v>1.7681730985641479</c:v>
                </c:pt>
                <c:pt idx="413">
                  <c:v>1.4134587049484253</c:v>
                </c:pt>
                <c:pt idx="414">
                  <c:v>0.94263553619384766</c:v>
                </c:pt>
                <c:pt idx="415">
                  <c:v>0.40369078516960144</c:v>
                </c:pt>
                <c:pt idx="416">
                  <c:v>-0.19038750231266022</c:v>
                </c:pt>
                <c:pt idx="417">
                  <c:v>-0.7566186785697937</c:v>
                </c:pt>
                <c:pt idx="418">
                  <c:v>-1.2641990184783936</c:v>
                </c:pt>
                <c:pt idx="419">
                  <c:v>-1.7121833562850952</c:v>
                </c:pt>
                <c:pt idx="420">
                  <c:v>-2.2161369323730469</c:v>
                </c:pt>
                <c:pt idx="421">
                  <c:v>-2.6901230812072754</c:v>
                </c:pt>
                <c:pt idx="422">
                  <c:v>-3.091381311416626</c:v>
                </c:pt>
                <c:pt idx="423">
                  <c:v>-3.4267148971557617</c:v>
                </c:pt>
                <c:pt idx="424">
                  <c:v>-3.650153636932373</c:v>
                </c:pt>
                <c:pt idx="425">
                  <c:v>-3.7336833477020264</c:v>
                </c:pt>
                <c:pt idx="426">
                  <c:v>-3.7000858783721924</c:v>
                </c:pt>
                <c:pt idx="427">
                  <c:v>-3.496119499206543</c:v>
                </c:pt>
                <c:pt idx="428">
                  <c:v>-2.8582074642181396</c:v>
                </c:pt>
                <c:pt idx="429">
                  <c:v>-1.8583401441574097</c:v>
                </c:pt>
                <c:pt idx="430">
                  <c:v>-0.61483907699584961</c:v>
                </c:pt>
                <c:pt idx="431">
                  <c:v>0.53765714168548584</c:v>
                </c:pt>
                <c:pt idx="432">
                  <c:v>1.9012432098388672</c:v>
                </c:pt>
                <c:pt idx="433">
                  <c:v>2.8680028915405273</c:v>
                </c:pt>
                <c:pt idx="434">
                  <c:v>3.0593066215515137</c:v>
                </c:pt>
                <c:pt idx="435">
                  <c:v>3.0571544170379639</c:v>
                </c:pt>
                <c:pt idx="436">
                  <c:v>2.4705283641815186</c:v>
                </c:pt>
                <c:pt idx="437">
                  <c:v>1.1791419982910156</c:v>
                </c:pt>
                <c:pt idx="438">
                  <c:v>0.15261934697628021</c:v>
                </c:pt>
                <c:pt idx="439">
                  <c:v>-0.40792727470397949</c:v>
                </c:pt>
                <c:pt idx="440">
                  <c:v>-0.63826698064804077</c:v>
                </c:pt>
                <c:pt idx="441">
                  <c:v>-0.57271552085876465</c:v>
                </c:pt>
                <c:pt idx="442">
                  <c:v>-0.34888455271720886</c:v>
                </c:pt>
                <c:pt idx="443">
                  <c:v>-0.28776749968528748</c:v>
                </c:pt>
                <c:pt idx="444">
                  <c:v>8.1277899444103241E-2</c:v>
                </c:pt>
                <c:pt idx="445">
                  <c:v>0.91487360000610352</c:v>
                </c:pt>
                <c:pt idx="446">
                  <c:v>1.3356990814208984</c:v>
                </c:pt>
                <c:pt idx="447">
                  <c:v>1.5203062295913696</c:v>
                </c:pt>
                <c:pt idx="448">
                  <c:v>1.6316887140274048</c:v>
                </c:pt>
                <c:pt idx="449">
                  <c:v>1.3624330759048462</c:v>
                </c:pt>
                <c:pt idx="450">
                  <c:v>0.8690028190612793</c:v>
                </c:pt>
                <c:pt idx="451">
                  <c:v>0.31183835864067078</c:v>
                </c:pt>
                <c:pt idx="452">
                  <c:v>-8.4530554711818695E-2</c:v>
                </c:pt>
                <c:pt idx="453">
                  <c:v>-0.27763983607292175</c:v>
                </c:pt>
                <c:pt idx="454">
                  <c:v>-0.37164488434791565</c:v>
                </c:pt>
                <c:pt idx="455">
                  <c:v>-0.41344675421714783</c:v>
                </c:pt>
                <c:pt idx="456">
                  <c:v>-0.46097514033317566</c:v>
                </c:pt>
                <c:pt idx="457">
                  <c:v>-0.46410015225410461</c:v>
                </c:pt>
                <c:pt idx="458">
                  <c:v>-0.32048198580741882</c:v>
                </c:pt>
                <c:pt idx="459">
                  <c:v>-5.7902198284864426E-2</c:v>
                </c:pt>
                <c:pt idx="460">
                  <c:v>0.14632603526115417</c:v>
                </c:pt>
                <c:pt idx="461">
                  <c:v>0.18229404091835022</c:v>
                </c:pt>
                <c:pt idx="462">
                  <c:v>7.8065909445285797E-2</c:v>
                </c:pt>
                <c:pt idx="463">
                  <c:v>-4.5394230633974075E-2</c:v>
                </c:pt>
                <c:pt idx="464">
                  <c:v>-0.10723283141851425</c:v>
                </c:pt>
                <c:pt idx="465">
                  <c:v>-0.10070974379777908</c:v>
                </c:pt>
                <c:pt idx="466">
                  <c:v>-8.6424015462398529E-2</c:v>
                </c:pt>
                <c:pt idx="467">
                  <c:v>-0.10317222028970718</c:v>
                </c:pt>
                <c:pt idx="468">
                  <c:v>-9.2093735933303833E-2</c:v>
                </c:pt>
                <c:pt idx="469">
                  <c:v>-0.11315058171749115</c:v>
                </c:pt>
                <c:pt idx="470">
                  <c:v>-0.13947220146656036</c:v>
                </c:pt>
                <c:pt idx="471">
                  <c:v>-0.14111430943012238</c:v>
                </c:pt>
                <c:pt idx="472">
                  <c:v>-0.16093061864376068</c:v>
                </c:pt>
                <c:pt idx="473">
                  <c:v>-0.16824741661548615</c:v>
                </c:pt>
                <c:pt idx="474">
                  <c:v>-0.18450574576854706</c:v>
                </c:pt>
                <c:pt idx="475">
                  <c:v>-0.22314848005771637</c:v>
                </c:pt>
                <c:pt idx="476">
                  <c:v>-0.24064704775810242</c:v>
                </c:pt>
                <c:pt idx="477">
                  <c:v>-0.24619151651859283</c:v>
                </c:pt>
                <c:pt idx="478">
                  <c:v>-0.23923587799072266</c:v>
                </c:pt>
                <c:pt idx="479">
                  <c:v>-0.21656008064746857</c:v>
                </c:pt>
                <c:pt idx="480">
                  <c:v>-0.16424679756164551</c:v>
                </c:pt>
                <c:pt idx="481">
                  <c:v>-7.9527430236339569E-2</c:v>
                </c:pt>
                <c:pt idx="482">
                  <c:v>7.3283710516989231E-3</c:v>
                </c:pt>
                <c:pt idx="483">
                  <c:v>7.9634420573711395E-2</c:v>
                </c:pt>
                <c:pt idx="484">
                  <c:v>0.14489011466503143</c:v>
                </c:pt>
                <c:pt idx="485">
                  <c:v>0.1849716454744339</c:v>
                </c:pt>
                <c:pt idx="486">
                  <c:v>0.25538027286529541</c:v>
                </c:pt>
                <c:pt idx="487">
                  <c:v>0.37560397386550903</c:v>
                </c:pt>
                <c:pt idx="488">
                  <c:v>0.40314984321594238</c:v>
                </c:pt>
                <c:pt idx="489">
                  <c:v>0.27685794234275818</c:v>
                </c:pt>
                <c:pt idx="490">
                  <c:v>6.1053473502397537E-2</c:v>
                </c:pt>
                <c:pt idx="491">
                  <c:v>-0.14492149651050568</c:v>
                </c:pt>
                <c:pt idx="492">
                  <c:v>-0.28249719738960266</c:v>
                </c:pt>
                <c:pt idx="493">
                  <c:v>-0.30911791324615479</c:v>
                </c:pt>
                <c:pt idx="494">
                  <c:v>-0.24528567492961884</c:v>
                </c:pt>
                <c:pt idx="495">
                  <c:v>-0.10867611318826675</c:v>
                </c:pt>
                <c:pt idx="496">
                  <c:v>1.8803015351295471E-2</c:v>
                </c:pt>
                <c:pt idx="497">
                  <c:v>0.1121918186545372</c:v>
                </c:pt>
                <c:pt idx="498">
                  <c:v>0.1944158524274826</c:v>
                </c:pt>
                <c:pt idx="499">
                  <c:v>0.21276658773422241</c:v>
                </c:pt>
                <c:pt idx="500">
                  <c:v>8.1162750720977783E-2</c:v>
                </c:pt>
                <c:pt idx="501">
                  <c:v>-0.2451128363609314</c:v>
                </c:pt>
                <c:pt idx="502">
                  <c:v>-0.66494584083557129</c:v>
                </c:pt>
                <c:pt idx="503">
                  <c:v>-1.0181382894515991</c:v>
                </c:pt>
                <c:pt idx="504">
                  <c:v>-1.3046530485153198</c:v>
                </c:pt>
                <c:pt idx="505">
                  <c:v>-1.5902100801467896</c:v>
                </c:pt>
                <c:pt idx="506">
                  <c:v>-1.8112485408782959</c:v>
                </c:pt>
                <c:pt idx="507">
                  <c:v>-1.9924324750900269</c:v>
                </c:pt>
                <c:pt idx="508">
                  <c:v>-2.33660888671875</c:v>
                </c:pt>
                <c:pt idx="509">
                  <c:v>-2.8548703193664551</c:v>
                </c:pt>
                <c:pt idx="510">
                  <c:v>-3.0609328746795654</c:v>
                </c:pt>
                <c:pt idx="511">
                  <c:v>-2.7092468738555908</c:v>
                </c:pt>
                <c:pt idx="512">
                  <c:v>-1.6171640157699585</c:v>
                </c:pt>
                <c:pt idx="513">
                  <c:v>-0.33927053213119507</c:v>
                </c:pt>
                <c:pt idx="514">
                  <c:v>0.52999800443649292</c:v>
                </c:pt>
                <c:pt idx="515">
                  <c:v>1.0445255041122437</c:v>
                </c:pt>
                <c:pt idx="516">
                  <c:v>1.2534180879592896</c:v>
                </c:pt>
                <c:pt idx="517">
                  <c:v>1.2393475770950317</c:v>
                </c:pt>
                <c:pt idx="518">
                  <c:v>1.1876676082611084</c:v>
                </c:pt>
                <c:pt idx="519">
                  <c:v>1.2536131143569946</c:v>
                </c:pt>
                <c:pt idx="520">
                  <c:v>1.2992829084396362</c:v>
                </c:pt>
                <c:pt idx="521">
                  <c:v>1.2698984146118164</c:v>
                </c:pt>
                <c:pt idx="522">
                  <c:v>1.2234139442443848</c:v>
                </c:pt>
                <c:pt idx="523">
                  <c:v>1.1242331266403198</c:v>
                </c:pt>
                <c:pt idx="524">
                  <c:v>0.99226045608520508</c:v>
                </c:pt>
                <c:pt idx="525">
                  <c:v>0.96095830202102661</c:v>
                </c:pt>
                <c:pt idx="526">
                  <c:v>1.0838006734848022</c:v>
                </c:pt>
                <c:pt idx="527">
                  <c:v>1.3537986278533936</c:v>
                </c:pt>
                <c:pt idx="528">
                  <c:v>1.6939984560012817</c:v>
                </c:pt>
                <c:pt idx="529">
                  <c:v>1.9386478662490845</c:v>
                </c:pt>
                <c:pt idx="530">
                  <c:v>2.0278754234313965</c:v>
                </c:pt>
                <c:pt idx="531">
                  <c:v>1.9622370004653931</c:v>
                </c:pt>
                <c:pt idx="532">
                  <c:v>1.7290173768997192</c:v>
                </c:pt>
                <c:pt idx="533">
                  <c:v>1.3005081415176392</c:v>
                </c:pt>
                <c:pt idx="534">
                  <c:v>0.75369429588317871</c:v>
                </c:pt>
                <c:pt idx="535">
                  <c:v>0.19432929158210754</c:v>
                </c:pt>
                <c:pt idx="536">
                  <c:v>-0.3025963306427002</c:v>
                </c:pt>
                <c:pt idx="537">
                  <c:v>-0.77403223514556885</c:v>
                </c:pt>
                <c:pt idx="538">
                  <c:v>-1.3140717744827271</c:v>
                </c:pt>
                <c:pt idx="539">
                  <c:v>-1.9888437986373901</c:v>
                </c:pt>
                <c:pt idx="540">
                  <c:v>-2.6303772926330566</c:v>
                </c:pt>
                <c:pt idx="541">
                  <c:v>-2.8969047069549561</c:v>
                </c:pt>
                <c:pt idx="542">
                  <c:v>-2.8435168266296387</c:v>
                </c:pt>
                <c:pt idx="543">
                  <c:v>-2.8512322902679443</c:v>
                </c:pt>
                <c:pt idx="544">
                  <c:v>-3.0313756465911865</c:v>
                </c:pt>
                <c:pt idx="545">
                  <c:v>-3.1763186454772949</c:v>
                </c:pt>
                <c:pt idx="546">
                  <c:v>-3.1753935813903809</c:v>
                </c:pt>
                <c:pt idx="547">
                  <c:v>-2.8833208084106445</c:v>
                </c:pt>
                <c:pt idx="548">
                  <c:v>-2.187816858291626</c:v>
                </c:pt>
                <c:pt idx="549">
                  <c:v>-1.2210416793823242</c:v>
                </c:pt>
                <c:pt idx="550">
                  <c:v>-0.21197196841239929</c:v>
                </c:pt>
                <c:pt idx="551">
                  <c:v>0.86513543128967285</c:v>
                </c:pt>
                <c:pt idx="552">
                  <c:v>2.0079131126403809</c:v>
                </c:pt>
                <c:pt idx="553">
                  <c:v>2.5658948421478271</c:v>
                </c:pt>
                <c:pt idx="554">
                  <c:v>2.4370589256286621</c:v>
                </c:pt>
                <c:pt idx="555">
                  <c:v>2.3211019039154053</c:v>
                </c:pt>
                <c:pt idx="556">
                  <c:v>1.7628016471862793</c:v>
                </c:pt>
                <c:pt idx="557">
                  <c:v>0.7004164457321167</c:v>
                </c:pt>
                <c:pt idx="558">
                  <c:v>-0.34034267067909241</c:v>
                </c:pt>
                <c:pt idx="559">
                  <c:v>-1.1536382436752319</c:v>
                </c:pt>
                <c:pt idx="560">
                  <c:v>-1.1170190572738647</c:v>
                </c:pt>
                <c:pt idx="561">
                  <c:v>-0.72835719585418701</c:v>
                </c:pt>
                <c:pt idx="562">
                  <c:v>-0.16601982712745667</c:v>
                </c:pt>
                <c:pt idx="563">
                  <c:v>0.48932477831840515</c:v>
                </c:pt>
                <c:pt idx="564">
                  <c:v>1.1533880233764648</c:v>
                </c:pt>
                <c:pt idx="565">
                  <c:v>1.5439649820327759</c:v>
                </c:pt>
                <c:pt idx="566">
                  <c:v>1.5650103092193604</c:v>
                </c:pt>
                <c:pt idx="567">
                  <c:v>1.4887609481811523</c:v>
                </c:pt>
                <c:pt idx="568">
                  <c:v>1.1701853275299072</c:v>
                </c:pt>
                <c:pt idx="569">
                  <c:v>0.75043642520904541</c:v>
                </c:pt>
                <c:pt idx="570">
                  <c:v>0.33785393834114075</c:v>
                </c:pt>
                <c:pt idx="571">
                  <c:v>-0.13247890770435333</c:v>
                </c:pt>
                <c:pt idx="572">
                  <c:v>-0.36600592732429504</c:v>
                </c:pt>
                <c:pt idx="573">
                  <c:v>-0.41130471229553223</c:v>
                </c:pt>
                <c:pt idx="574">
                  <c:v>-0.43109014630317688</c:v>
                </c:pt>
                <c:pt idx="575">
                  <c:v>-0.40332984924316406</c:v>
                </c:pt>
                <c:pt idx="576">
                  <c:v>-0.32776796817779541</c:v>
                </c:pt>
                <c:pt idx="577">
                  <c:v>-0.1920570582151413</c:v>
                </c:pt>
                <c:pt idx="578">
                  <c:v>4.4594891369342804E-2</c:v>
                </c:pt>
                <c:pt idx="579">
                  <c:v>0.28057402372360229</c:v>
                </c:pt>
                <c:pt idx="580">
                  <c:v>0.37742412090301514</c:v>
                </c:pt>
                <c:pt idx="581">
                  <c:v>0.32072907686233521</c:v>
                </c:pt>
                <c:pt idx="582">
                  <c:v>0.14434604346752167</c:v>
                </c:pt>
                <c:pt idx="583">
                  <c:v>-7.9399384558200836E-2</c:v>
                </c:pt>
                <c:pt idx="584">
                  <c:v>-0.19465672969818115</c:v>
                </c:pt>
                <c:pt idx="585">
                  <c:v>-0.20424512028694153</c:v>
                </c:pt>
                <c:pt idx="586">
                  <c:v>-0.19982694089412689</c:v>
                </c:pt>
                <c:pt idx="587">
                  <c:v>-0.19891789555549622</c:v>
                </c:pt>
                <c:pt idx="588">
                  <c:v>-0.19585898518562317</c:v>
                </c:pt>
                <c:pt idx="589">
                  <c:v>-0.16181851923465729</c:v>
                </c:pt>
                <c:pt idx="590">
                  <c:v>-9.7272545099258423E-2</c:v>
                </c:pt>
                <c:pt idx="591">
                  <c:v>-2.202589251101017E-2</c:v>
                </c:pt>
                <c:pt idx="592">
                  <c:v>3.5587605088949203E-2</c:v>
                </c:pt>
                <c:pt idx="593">
                  <c:v>6.9731444120407104E-2</c:v>
                </c:pt>
                <c:pt idx="594">
                  <c:v>9.2486560344696045E-2</c:v>
                </c:pt>
                <c:pt idx="595">
                  <c:v>0.13228005170822144</c:v>
                </c:pt>
                <c:pt idx="596">
                  <c:v>0.16639673709869385</c:v>
                </c:pt>
                <c:pt idx="597">
                  <c:v>0.1504247635602951</c:v>
                </c:pt>
                <c:pt idx="598">
                  <c:v>0.12299073487520218</c:v>
                </c:pt>
                <c:pt idx="599">
                  <c:v>0.11990407854318619</c:v>
                </c:pt>
                <c:pt idx="600">
                  <c:v>0.11339850723743439</c:v>
                </c:pt>
                <c:pt idx="601">
                  <c:v>0.10191746056079865</c:v>
                </c:pt>
                <c:pt idx="602">
                  <c:v>0.13871727883815765</c:v>
                </c:pt>
                <c:pt idx="603">
                  <c:v>0.14965957403182983</c:v>
                </c:pt>
                <c:pt idx="604">
                  <c:v>0.13101957738399506</c:v>
                </c:pt>
                <c:pt idx="605">
                  <c:v>0.14370015263557434</c:v>
                </c:pt>
                <c:pt idx="606">
                  <c:v>0.24746835231781006</c:v>
                </c:pt>
                <c:pt idx="607">
                  <c:v>0.37246859073638916</c:v>
                </c:pt>
                <c:pt idx="608">
                  <c:v>0.40720206499099731</c:v>
                </c:pt>
                <c:pt idx="609">
                  <c:v>0.30876418948173523</c:v>
                </c:pt>
                <c:pt idx="610">
                  <c:v>0.13749122619628906</c:v>
                </c:pt>
                <c:pt idx="611">
                  <c:v>-2.4490918964147568E-2</c:v>
                </c:pt>
                <c:pt idx="612">
                  <c:v>-0.15511789917945862</c:v>
                </c:pt>
                <c:pt idx="613">
                  <c:v>-0.17878445982933044</c:v>
                </c:pt>
                <c:pt idx="614">
                  <c:v>-4.473876953125E-2</c:v>
                </c:pt>
                <c:pt idx="615">
                  <c:v>0.1090058907866478</c:v>
                </c:pt>
                <c:pt idx="616">
                  <c:v>0.14255774021148682</c:v>
                </c:pt>
                <c:pt idx="617">
                  <c:v>0.13325695693492889</c:v>
                </c:pt>
                <c:pt idx="618">
                  <c:v>0.10238133370876312</c:v>
                </c:pt>
                <c:pt idx="619">
                  <c:v>-3.6953400820493698E-2</c:v>
                </c:pt>
                <c:pt idx="620">
                  <c:v>-0.27282825112342834</c:v>
                </c:pt>
                <c:pt idx="621">
                  <c:v>-0.52081489562988281</c:v>
                </c:pt>
                <c:pt idx="622">
                  <c:v>-0.81017506122589111</c:v>
                </c:pt>
                <c:pt idx="623">
                  <c:v>-1.2403359413146973</c:v>
                </c:pt>
                <c:pt idx="624">
                  <c:v>-1.8752812147140503</c:v>
                </c:pt>
                <c:pt idx="625">
                  <c:v>-2.4361677169799805</c:v>
                </c:pt>
                <c:pt idx="626">
                  <c:v>-2.8443672657012939</c:v>
                </c:pt>
                <c:pt idx="627">
                  <c:v>-3.1222269535064697</c:v>
                </c:pt>
                <c:pt idx="628">
                  <c:v>-3.2773592472076416</c:v>
                </c:pt>
                <c:pt idx="629">
                  <c:v>-2.978806734085083</c:v>
                </c:pt>
                <c:pt idx="630">
                  <c:v>-2.3579103946685791</c:v>
                </c:pt>
                <c:pt idx="631">
                  <c:v>-0.99228733777999878</c:v>
                </c:pt>
                <c:pt idx="632">
                  <c:v>0.44309675693511963</c:v>
                </c:pt>
                <c:pt idx="633">
                  <c:v>1.0075920820236206</c:v>
                </c:pt>
                <c:pt idx="634">
                  <c:v>1.239836573600769</c:v>
                </c:pt>
                <c:pt idx="635">
                  <c:v>1.4935204982757568</c:v>
                </c:pt>
                <c:pt idx="636">
                  <c:v>1.6522685289382935</c:v>
                </c:pt>
                <c:pt idx="637">
                  <c:v>1.7725276947021484</c:v>
                </c:pt>
                <c:pt idx="638">
                  <c:v>1.8222060203552246</c:v>
                </c:pt>
                <c:pt idx="639">
                  <c:v>1.7937537431716919</c:v>
                </c:pt>
                <c:pt idx="640">
                  <c:v>1.692563533782959</c:v>
                </c:pt>
                <c:pt idx="641">
                  <c:v>1.486413836479187</c:v>
                </c:pt>
                <c:pt idx="642">
                  <c:v>1.2572083473205566</c:v>
                </c:pt>
                <c:pt idx="643">
                  <c:v>1.1193181276321411</c:v>
                </c:pt>
                <c:pt idx="644">
                  <c:v>1.1712883710861206</c:v>
                </c:pt>
                <c:pt idx="645">
                  <c:v>1.4702008962631226</c:v>
                </c:pt>
                <c:pt idx="646">
                  <c:v>1.9094570875167847</c:v>
                </c:pt>
                <c:pt idx="647">
                  <c:v>2.2561521530151367</c:v>
                </c:pt>
                <c:pt idx="648">
                  <c:v>2.4094324111938477</c:v>
                </c:pt>
                <c:pt idx="649">
                  <c:v>2.3786094188690186</c:v>
                </c:pt>
                <c:pt idx="650">
                  <c:v>2.1273634433746338</c:v>
                </c:pt>
                <c:pt idx="651">
                  <c:v>1.6117221117019653</c:v>
                </c:pt>
                <c:pt idx="652">
                  <c:v>0.93164080381393433</c:v>
                </c:pt>
                <c:pt idx="653">
                  <c:v>0.25610479712486267</c:v>
                </c:pt>
                <c:pt idx="654">
                  <c:v>-0.3416408896446228</c:v>
                </c:pt>
                <c:pt idx="655">
                  <c:v>-0.92535054683685303</c:v>
                </c:pt>
                <c:pt idx="656">
                  <c:v>-1.5999071598052979</c:v>
                </c:pt>
                <c:pt idx="657">
                  <c:v>-2.3209912776947021</c:v>
                </c:pt>
                <c:pt idx="658">
                  <c:v>-2.847193717956543</c:v>
                </c:pt>
                <c:pt idx="659">
                  <c:v>-2.9943292140960693</c:v>
                </c:pt>
                <c:pt idx="660">
                  <c:v>-2.8921794891357422</c:v>
                </c:pt>
                <c:pt idx="661">
                  <c:v>-2.8112995624542236</c:v>
                </c:pt>
                <c:pt idx="662">
                  <c:v>-2.8289585113525391</c:v>
                </c:pt>
                <c:pt idx="663">
                  <c:v>-2.8188574314117432</c:v>
                </c:pt>
                <c:pt idx="664">
                  <c:v>-2.7242648601531982</c:v>
                </c:pt>
                <c:pt idx="665">
                  <c:v>-2.4683558940887451</c:v>
                </c:pt>
                <c:pt idx="666">
                  <c:v>-1.9305323362350464</c:v>
                </c:pt>
                <c:pt idx="667">
                  <c:v>-1.1048070192337036</c:v>
                </c:pt>
                <c:pt idx="668">
                  <c:v>-0.33444294333457947</c:v>
                </c:pt>
                <c:pt idx="669">
                  <c:v>1.1282082796096802</c:v>
                </c:pt>
                <c:pt idx="670">
                  <c:v>2.4689006805419922</c:v>
                </c:pt>
                <c:pt idx="671">
                  <c:v>2.8958237171173096</c:v>
                </c:pt>
                <c:pt idx="672">
                  <c:v>2.7667665481567383</c:v>
                </c:pt>
                <c:pt idx="673">
                  <c:v>2.7122108936309814</c:v>
                </c:pt>
                <c:pt idx="674">
                  <c:v>2.4239265918731689</c:v>
                </c:pt>
                <c:pt idx="675">
                  <c:v>1.8219215869903564</c:v>
                </c:pt>
                <c:pt idx="676">
                  <c:v>0.73837083578109741</c:v>
                </c:pt>
                <c:pt idx="677">
                  <c:v>-0.34548303484916687</c:v>
                </c:pt>
                <c:pt idx="678">
                  <c:v>-0.66165512800216675</c:v>
                </c:pt>
                <c:pt idx="679">
                  <c:v>-0.36842906475067139</c:v>
                </c:pt>
                <c:pt idx="680">
                  <c:v>0.16475282609462738</c:v>
                </c:pt>
                <c:pt idx="681">
                  <c:v>0.67835068702697754</c:v>
                </c:pt>
                <c:pt idx="682">
                  <c:v>1.2044719457626343</c:v>
                </c:pt>
                <c:pt idx="683">
                  <c:v>1.5952106714248657</c:v>
                </c:pt>
                <c:pt idx="684">
                  <c:v>1.5262027978897095</c:v>
                </c:pt>
                <c:pt idx="685">
                  <c:v>1.3437255620956421</c:v>
                </c:pt>
                <c:pt idx="686">
                  <c:v>0.97581708431243896</c:v>
                </c:pt>
                <c:pt idx="687">
                  <c:v>0.38606509566307068</c:v>
                </c:pt>
                <c:pt idx="688">
                  <c:v>2.8708010911941528E-2</c:v>
                </c:pt>
                <c:pt idx="689">
                  <c:v>0.10593821108341217</c:v>
                </c:pt>
                <c:pt idx="690">
                  <c:v>0.10973161458969116</c:v>
                </c:pt>
                <c:pt idx="691">
                  <c:v>-0.16621395945549011</c:v>
                </c:pt>
                <c:pt idx="692">
                  <c:v>-0.40563958883285522</c:v>
                </c:pt>
                <c:pt idx="693">
                  <c:v>-0.37527146935462952</c:v>
                </c:pt>
                <c:pt idx="694">
                  <c:v>-1.3060520403087139E-2</c:v>
                </c:pt>
                <c:pt idx="695">
                  <c:v>0.59218096733093262</c:v>
                </c:pt>
                <c:pt idx="696">
                  <c:v>0.81924980878829956</c:v>
                </c:pt>
                <c:pt idx="697">
                  <c:v>0.51428550481796265</c:v>
                </c:pt>
                <c:pt idx="698">
                  <c:v>0.11991047859191895</c:v>
                </c:pt>
                <c:pt idx="699">
                  <c:v>-9.5642752945423126E-2</c:v>
                </c:pt>
                <c:pt idx="700">
                  <c:v>-0.11853049695491791</c:v>
                </c:pt>
                <c:pt idx="701">
                  <c:v>-0.11149179935455322</c:v>
                </c:pt>
                <c:pt idx="702">
                  <c:v>-0.19216746091842651</c:v>
                </c:pt>
                <c:pt idx="703">
                  <c:v>-0.28155013918876648</c:v>
                </c:pt>
                <c:pt idx="704">
                  <c:v>-0.3050229549407959</c:v>
                </c:pt>
                <c:pt idx="705">
                  <c:v>-0.25067749619483948</c:v>
                </c:pt>
                <c:pt idx="706">
                  <c:v>-0.15628229081630707</c:v>
                </c:pt>
                <c:pt idx="707">
                  <c:v>-9.4475589692592621E-2</c:v>
                </c:pt>
                <c:pt idx="708">
                  <c:v>-7.5133055448532104E-2</c:v>
                </c:pt>
                <c:pt idx="709">
                  <c:v>-6.9227509200572968E-2</c:v>
                </c:pt>
                <c:pt idx="710">
                  <c:v>-6.1835367232561111E-2</c:v>
                </c:pt>
                <c:pt idx="711">
                  <c:v>-7.7830515801906586E-2</c:v>
                </c:pt>
                <c:pt idx="712">
                  <c:v>-0.14071653783321381</c:v>
                </c:pt>
                <c:pt idx="713">
                  <c:v>-0.21133367717266083</c:v>
                </c:pt>
                <c:pt idx="714">
                  <c:v>-0.26129269599914551</c:v>
                </c:pt>
                <c:pt idx="715">
                  <c:v>-0.28576049208641052</c:v>
                </c:pt>
                <c:pt idx="716">
                  <c:v>-0.32151290774345398</c:v>
                </c:pt>
                <c:pt idx="717">
                  <c:v>-0.34076094627380371</c:v>
                </c:pt>
                <c:pt idx="718">
                  <c:v>-0.29669231176376343</c:v>
                </c:pt>
                <c:pt idx="719">
                  <c:v>-0.21494059264659882</c:v>
                </c:pt>
                <c:pt idx="720">
                  <c:v>-0.15689752995967865</c:v>
                </c:pt>
                <c:pt idx="721">
                  <c:v>-9.5702461898326874E-2</c:v>
                </c:pt>
                <c:pt idx="722">
                  <c:v>4.6401703730225563E-4</c:v>
                </c:pt>
                <c:pt idx="723">
                  <c:v>0.10465394705533981</c:v>
                </c:pt>
                <c:pt idx="724">
                  <c:v>0.23437173664569855</c:v>
                </c:pt>
                <c:pt idx="725">
                  <c:v>0.34282574057579041</c:v>
                </c:pt>
                <c:pt idx="726">
                  <c:v>0.32561293244361877</c:v>
                </c:pt>
                <c:pt idx="727">
                  <c:v>0.17665614187717438</c:v>
                </c:pt>
                <c:pt idx="728">
                  <c:v>-6.4573779702186584E-2</c:v>
                </c:pt>
                <c:pt idx="729">
                  <c:v>-0.22828982770442963</c:v>
                </c:pt>
                <c:pt idx="730">
                  <c:v>-0.25558805465698242</c:v>
                </c:pt>
                <c:pt idx="731">
                  <c:v>-0.20096571743488312</c:v>
                </c:pt>
                <c:pt idx="732">
                  <c:v>-7.0604518055915833E-2</c:v>
                </c:pt>
                <c:pt idx="733">
                  <c:v>8.9239977300167084E-2</c:v>
                </c:pt>
                <c:pt idx="734">
                  <c:v>0.21603946387767792</c:v>
                </c:pt>
                <c:pt idx="735">
                  <c:v>0.22630484402179718</c:v>
                </c:pt>
                <c:pt idx="736">
                  <c:v>3.2393950968980789E-2</c:v>
                </c:pt>
                <c:pt idx="737">
                  <c:v>-0.33126389980316162</c:v>
                </c:pt>
                <c:pt idx="738">
                  <c:v>-0.76596182584762573</c:v>
                </c:pt>
                <c:pt idx="739">
                  <c:v>-1.2385414838790894</c:v>
                </c:pt>
                <c:pt idx="740">
                  <c:v>-1.748064398765564</c:v>
                </c:pt>
                <c:pt idx="741">
                  <c:v>-2.3341565132141113</c:v>
                </c:pt>
                <c:pt idx="742">
                  <c:v>-2.9585747718811035</c:v>
                </c:pt>
                <c:pt idx="743">
                  <c:v>-3.471447229385376</c:v>
                </c:pt>
                <c:pt idx="744">
                  <c:v>-3.8411028385162354</c:v>
                </c:pt>
                <c:pt idx="745">
                  <c:v>-3.9723572731018066</c:v>
                </c:pt>
                <c:pt idx="746">
                  <c:v>-3.6549816131591797</c:v>
                </c:pt>
                <c:pt idx="747">
                  <c:v>-3.1552910804748535</c:v>
                </c:pt>
                <c:pt idx="748">
                  <c:v>-1.9681926965713501</c:v>
                </c:pt>
                <c:pt idx="749">
                  <c:v>-0.61080449819564819</c:v>
                </c:pt>
                <c:pt idx="750">
                  <c:v>0.15341329574584961</c:v>
                </c:pt>
                <c:pt idx="751">
                  <c:v>0.67233139276504517</c:v>
                </c:pt>
                <c:pt idx="752">
                  <c:v>1.194793701171875</c:v>
                </c:pt>
                <c:pt idx="753">
                  <c:v>1.5841381549835205</c:v>
                </c:pt>
                <c:pt idx="754">
                  <c:v>1.8066599369049072</c:v>
                </c:pt>
                <c:pt idx="755">
                  <c:v>1.9801332950592041</c:v>
                </c:pt>
                <c:pt idx="756">
                  <c:v>2.0328295230865479</c:v>
                </c:pt>
                <c:pt idx="757">
                  <c:v>1.9209285974502563</c:v>
                </c:pt>
                <c:pt idx="758">
                  <c:v>1.7032208442687988</c:v>
                </c:pt>
                <c:pt idx="759">
                  <c:v>1.4838769435882568</c:v>
                </c:pt>
                <c:pt idx="760">
                  <c:v>1.3670071363449097</c:v>
                </c:pt>
                <c:pt idx="761">
                  <c:v>1.4186011552810669</c:v>
                </c:pt>
                <c:pt idx="762">
                  <c:v>1.6448580026626587</c:v>
                </c:pt>
                <c:pt idx="763">
                  <c:v>1.990791916847229</c:v>
                </c:pt>
                <c:pt idx="764">
                  <c:v>2.3004806041717529</c:v>
                </c:pt>
                <c:pt idx="765">
                  <c:v>2.4978718757629395</c:v>
                </c:pt>
                <c:pt idx="766">
                  <c:v>2.5908570289611816</c:v>
                </c:pt>
                <c:pt idx="767">
                  <c:v>2.5628690719604492</c:v>
                </c:pt>
                <c:pt idx="768">
                  <c:v>2.3561816215515137</c:v>
                </c:pt>
                <c:pt idx="769">
                  <c:v>1.9592015743255615</c:v>
                </c:pt>
                <c:pt idx="770">
                  <c:v>1.3965384960174561</c:v>
                </c:pt>
                <c:pt idx="771">
                  <c:v>0.75401169061660767</c:v>
                </c:pt>
                <c:pt idx="772">
                  <c:v>0.19427093863487244</c:v>
                </c:pt>
                <c:pt idx="773">
                  <c:v>-0.21918961405754089</c:v>
                </c:pt>
                <c:pt idx="774">
                  <c:v>-0.67149823904037476</c:v>
                </c:pt>
                <c:pt idx="775">
                  <c:v>-1.3387148380279541</c:v>
                </c:pt>
                <c:pt idx="776">
                  <c:v>-2.1270380020141602</c:v>
                </c:pt>
                <c:pt idx="777">
                  <c:v>-2.6743276119232178</c:v>
                </c:pt>
                <c:pt idx="778">
                  <c:v>-2.8730521202087402</c:v>
                </c:pt>
                <c:pt idx="779">
                  <c:v>-3.1044347286224365</c:v>
                </c:pt>
                <c:pt idx="780">
                  <c:v>-3.4344100952148438</c:v>
                </c:pt>
                <c:pt idx="781">
                  <c:v>-3.6074287891387939</c:v>
                </c:pt>
                <c:pt idx="782">
                  <c:v>-3.5351982116699219</c:v>
                </c:pt>
                <c:pt idx="783">
                  <c:v>-3.2664413452148438</c:v>
                </c:pt>
                <c:pt idx="784">
                  <c:v>-2.6984937191009521</c:v>
                </c:pt>
                <c:pt idx="785">
                  <c:v>-1.6941158771514893</c:v>
                </c:pt>
                <c:pt idx="786">
                  <c:v>-0.45904704928398132</c:v>
                </c:pt>
                <c:pt idx="787">
                  <c:v>0.76670753955841064</c:v>
                </c:pt>
                <c:pt idx="788">
                  <c:v>2.3789405822753906</c:v>
                </c:pt>
                <c:pt idx="789">
                  <c:v>2.9233169555664062</c:v>
                </c:pt>
                <c:pt idx="790">
                  <c:v>2.9000411033630371</c:v>
                </c:pt>
                <c:pt idx="791">
                  <c:v>2.9592165946960449</c:v>
                </c:pt>
                <c:pt idx="792">
                  <c:v>2.8877243995666504</c:v>
                </c:pt>
                <c:pt idx="793">
                  <c:v>2.2527775764465332</c:v>
                </c:pt>
                <c:pt idx="794">
                  <c:v>1.0256983041763306</c:v>
                </c:pt>
                <c:pt idx="795">
                  <c:v>-0.18491467833518982</c:v>
                </c:pt>
                <c:pt idx="796">
                  <c:v>-0.63108682632446289</c:v>
                </c:pt>
                <c:pt idx="797">
                  <c:v>-0.55392104387283325</c:v>
                </c:pt>
                <c:pt idx="798">
                  <c:v>-0.21227318048477173</c:v>
                </c:pt>
                <c:pt idx="799">
                  <c:v>0.34065878391265869</c:v>
                </c:pt>
                <c:pt idx="800">
                  <c:v>1.0384163856506348</c:v>
                </c:pt>
                <c:pt idx="801">
                  <c:v>1.5893878936767578</c:v>
                </c:pt>
                <c:pt idx="802">
                  <c:v>1.603687047958374</c:v>
                </c:pt>
                <c:pt idx="803">
                  <c:v>1.279299259185791</c:v>
                </c:pt>
                <c:pt idx="804">
                  <c:v>0.89936602115631104</c:v>
                </c:pt>
                <c:pt idx="805">
                  <c:v>0.340436190366745</c:v>
                </c:pt>
                <c:pt idx="806">
                  <c:v>-0.21147251129150391</c:v>
                </c:pt>
                <c:pt idx="807">
                  <c:v>-0.53863924741744995</c:v>
                </c:pt>
                <c:pt idx="808">
                  <c:v>-0.52809309959411621</c:v>
                </c:pt>
                <c:pt idx="809">
                  <c:v>-0.5254364013671875</c:v>
                </c:pt>
                <c:pt idx="810">
                  <c:v>-0.76039457321166992</c:v>
                </c:pt>
                <c:pt idx="811">
                  <c:v>-0.91065436601638794</c:v>
                </c:pt>
                <c:pt idx="812">
                  <c:v>-0.82632565498352051</c:v>
                </c:pt>
                <c:pt idx="813">
                  <c:v>-0.46083784103393555</c:v>
                </c:pt>
                <c:pt idx="814">
                  <c:v>0.15865787863731384</c:v>
                </c:pt>
                <c:pt idx="815">
                  <c:v>0.57308638095855713</c:v>
                </c:pt>
                <c:pt idx="816">
                  <c:v>0.56190347671508789</c:v>
                </c:pt>
                <c:pt idx="817">
                  <c:v>0.28772774338722229</c:v>
                </c:pt>
                <c:pt idx="818">
                  <c:v>-8.1307046115398407E-2</c:v>
                </c:pt>
                <c:pt idx="819">
                  <c:v>-0.34113213419914246</c:v>
                </c:pt>
                <c:pt idx="820">
                  <c:v>-0.36228454113006592</c:v>
                </c:pt>
                <c:pt idx="821">
                  <c:v>-0.29359170794487</c:v>
                </c:pt>
                <c:pt idx="822">
                  <c:v>-0.29488706588745117</c:v>
                </c:pt>
                <c:pt idx="823">
                  <c:v>-0.36963504552841187</c:v>
                </c:pt>
                <c:pt idx="824">
                  <c:v>-0.41995573043823242</c:v>
                </c:pt>
                <c:pt idx="825">
                  <c:v>-0.39526724815368652</c:v>
                </c:pt>
                <c:pt idx="826">
                  <c:v>-0.30901172757148743</c:v>
                </c:pt>
                <c:pt idx="827">
                  <c:v>-0.21783821284770966</c:v>
                </c:pt>
                <c:pt idx="828">
                  <c:v>-0.16139064729213715</c:v>
                </c:pt>
                <c:pt idx="829">
                  <c:v>-0.14729858934879303</c:v>
                </c:pt>
                <c:pt idx="830">
                  <c:v>-0.15699222683906555</c:v>
                </c:pt>
                <c:pt idx="831">
                  <c:v>-0.15489622950553894</c:v>
                </c:pt>
                <c:pt idx="832">
                  <c:v>-0.15796126425266266</c:v>
                </c:pt>
                <c:pt idx="833">
                  <c:v>-0.15971243381500244</c:v>
                </c:pt>
                <c:pt idx="834">
                  <c:v>-0.14398381114006042</c:v>
                </c:pt>
                <c:pt idx="835">
                  <c:v>-0.12561815977096558</c:v>
                </c:pt>
                <c:pt idx="836">
                  <c:v>-0.1081201359629631</c:v>
                </c:pt>
                <c:pt idx="837">
                  <c:v>-6.1859853565692902E-2</c:v>
                </c:pt>
                <c:pt idx="838">
                  <c:v>6.3319839537143707E-3</c:v>
                </c:pt>
                <c:pt idx="839">
                  <c:v>5.4199960082769394E-2</c:v>
                </c:pt>
                <c:pt idx="840">
                  <c:v>0.11620740592479706</c:v>
                </c:pt>
                <c:pt idx="841">
                  <c:v>0.14433608949184418</c:v>
                </c:pt>
                <c:pt idx="842">
                  <c:v>0.18676955997943878</c:v>
                </c:pt>
                <c:pt idx="843">
                  <c:v>0.2648155689239502</c:v>
                </c:pt>
                <c:pt idx="844">
                  <c:v>0.41746798157691956</c:v>
                </c:pt>
                <c:pt idx="845">
                  <c:v>0.4863160252571106</c:v>
                </c:pt>
                <c:pt idx="846">
                  <c:v>0.38458406925201416</c:v>
                </c:pt>
                <c:pt idx="847">
                  <c:v>0.17238247394561768</c:v>
                </c:pt>
                <c:pt idx="848">
                  <c:v>-5.5764943361282349E-2</c:v>
                </c:pt>
                <c:pt idx="849">
                  <c:v>-0.18032453954219818</c:v>
                </c:pt>
                <c:pt idx="850">
                  <c:v>-0.18966664373874664</c:v>
                </c:pt>
                <c:pt idx="851">
                  <c:v>-0.12522390484809875</c:v>
                </c:pt>
                <c:pt idx="852">
                  <c:v>-5.2033852785825729E-2</c:v>
                </c:pt>
                <c:pt idx="853">
                  <c:v>-3.626594552770257E-3</c:v>
                </c:pt>
                <c:pt idx="854">
                  <c:v>1.7190003767609596E-2</c:v>
                </c:pt>
                <c:pt idx="855">
                  <c:v>2.9154371470212936E-2</c:v>
                </c:pt>
                <c:pt idx="856">
                  <c:v>-0.10315307229757309</c:v>
                </c:pt>
                <c:pt idx="857">
                  <c:v>-0.40634772181510925</c:v>
                </c:pt>
                <c:pt idx="858">
                  <c:v>-0.78583192825317383</c:v>
                </c:pt>
                <c:pt idx="859">
                  <c:v>-1.1441754102706909</c:v>
                </c:pt>
                <c:pt idx="860">
                  <c:v>-1.5626081228256226</c:v>
                </c:pt>
                <c:pt idx="861">
                  <c:v>-2.0700986385345459</c:v>
                </c:pt>
                <c:pt idx="862">
                  <c:v>-2.5270388126373291</c:v>
                </c:pt>
                <c:pt idx="863">
                  <c:v>-2.8217597007751465</c:v>
                </c:pt>
                <c:pt idx="864">
                  <c:v>-3.1683528423309326</c:v>
                </c:pt>
                <c:pt idx="865">
                  <c:v>-3.5759942531585693</c:v>
                </c:pt>
                <c:pt idx="866">
                  <c:v>-3.4714789390563965</c:v>
                </c:pt>
                <c:pt idx="867">
                  <c:v>-2.9648306369781494</c:v>
                </c:pt>
                <c:pt idx="868">
                  <c:v>-1.9652172327041626</c:v>
                </c:pt>
                <c:pt idx="869">
                  <c:v>-0.81338697671890259</c:v>
                </c:pt>
                <c:pt idx="870">
                  <c:v>4.3844111263751984E-2</c:v>
                </c:pt>
                <c:pt idx="871">
                  <c:v>0.61902117729187012</c:v>
                </c:pt>
                <c:pt idx="872">
                  <c:v>1.0007783174514771</c:v>
                </c:pt>
                <c:pt idx="873">
                  <c:v>1.2156223058700562</c:v>
                </c:pt>
                <c:pt idx="874">
                  <c:v>1.3912945985794067</c:v>
                </c:pt>
                <c:pt idx="875">
                  <c:v>1.5081896781921387</c:v>
                </c:pt>
                <c:pt idx="876">
                  <c:v>1.5454491376876831</c:v>
                </c:pt>
                <c:pt idx="877">
                  <c:v>1.458575963973999</c:v>
                </c:pt>
                <c:pt idx="878">
                  <c:v>1.2808055877685547</c:v>
                </c:pt>
                <c:pt idx="879">
                  <c:v>1.1142467260360718</c:v>
                </c:pt>
                <c:pt idx="880">
                  <c:v>1.048474907875061</c:v>
                </c:pt>
                <c:pt idx="881">
                  <c:v>1.1549617052078247</c:v>
                </c:pt>
                <c:pt idx="882">
                  <c:v>1.4330524206161499</c:v>
                </c:pt>
                <c:pt idx="883">
                  <c:v>1.7586536407470703</c:v>
                </c:pt>
                <c:pt idx="884">
                  <c:v>2.0152990818023682</c:v>
                </c:pt>
                <c:pt idx="885">
                  <c:v>2.1464443206787109</c:v>
                </c:pt>
                <c:pt idx="886">
                  <c:v>2.1680433750152588</c:v>
                </c:pt>
                <c:pt idx="887">
                  <c:v>2.0424067974090576</c:v>
                </c:pt>
                <c:pt idx="888">
                  <c:v>1.7331641912460327</c:v>
                </c:pt>
                <c:pt idx="889">
                  <c:v>1.2613496780395508</c:v>
                </c:pt>
                <c:pt idx="890">
                  <c:v>0.69674593210220337</c:v>
                </c:pt>
                <c:pt idx="891">
                  <c:v>0.14274361729621887</c:v>
                </c:pt>
                <c:pt idx="892">
                  <c:v>-0.32273539900779724</c:v>
                </c:pt>
                <c:pt idx="893">
                  <c:v>-0.80944830179214478</c:v>
                </c:pt>
                <c:pt idx="894">
                  <c:v>-1.4845873117446899</c:v>
                </c:pt>
                <c:pt idx="895">
                  <c:v>-2.3153963088989258</c:v>
                </c:pt>
                <c:pt idx="896">
                  <c:v>-2.7627503871917725</c:v>
                </c:pt>
                <c:pt idx="897">
                  <c:v>-2.7651946544647217</c:v>
                </c:pt>
                <c:pt idx="898">
                  <c:v>-2.8791012763977051</c:v>
                </c:pt>
                <c:pt idx="899">
                  <c:v>-3.1669931411743164</c:v>
                </c:pt>
                <c:pt idx="900">
                  <c:v>-3.2947690486907959</c:v>
                </c:pt>
                <c:pt idx="901">
                  <c:v>-3.1212770938873291</c:v>
                </c:pt>
                <c:pt idx="902">
                  <c:v>-2.7323493957519531</c:v>
                </c:pt>
                <c:pt idx="903">
                  <c:v>-2.1067111492156982</c:v>
                </c:pt>
                <c:pt idx="904">
                  <c:v>-1.2231334447860718</c:v>
                </c:pt>
                <c:pt idx="905">
                  <c:v>6.378684937953949E-2</c:v>
                </c:pt>
                <c:pt idx="906">
                  <c:v>1.6378852128982544</c:v>
                </c:pt>
                <c:pt idx="907">
                  <c:v>2.8728711605072021</c:v>
                </c:pt>
                <c:pt idx="908">
                  <c:v>3.8453247547149658</c:v>
                </c:pt>
                <c:pt idx="909">
                  <c:v>4.3331465721130371</c:v>
                </c:pt>
                <c:pt idx="910">
                  <c:v>4.4984211921691895</c:v>
                </c:pt>
                <c:pt idx="911">
                  <c:v>4.073124885559082</c:v>
                </c:pt>
                <c:pt idx="912">
                  <c:v>2.7474985122680664</c:v>
                </c:pt>
                <c:pt idx="913">
                  <c:v>1.4012832641601562</c:v>
                </c:pt>
                <c:pt idx="914">
                  <c:v>0.18258312344551086</c:v>
                </c:pt>
                <c:pt idx="915">
                  <c:v>-1.0875906944274902</c:v>
                </c:pt>
                <c:pt idx="916">
                  <c:v>-1.4960756301879883</c:v>
                </c:pt>
                <c:pt idx="917">
                  <c:v>-1.1797174215316772</c:v>
                </c:pt>
                <c:pt idx="918">
                  <c:v>-0.52595055103302002</c:v>
                </c:pt>
                <c:pt idx="919">
                  <c:v>0.48019066452980042</c:v>
                </c:pt>
                <c:pt idx="920">
                  <c:v>1.206289529800415</c:v>
                </c:pt>
                <c:pt idx="921">
                  <c:v>1.5411179065704346</c:v>
                </c:pt>
                <c:pt idx="922">
                  <c:v>1.5060243606567383</c:v>
                </c:pt>
                <c:pt idx="923">
                  <c:v>1.1502393484115601</c:v>
                </c:pt>
                <c:pt idx="924">
                  <c:v>0.92026287317276001</c:v>
                </c:pt>
                <c:pt idx="925">
                  <c:v>0.62652379274368286</c:v>
                </c:pt>
                <c:pt idx="926">
                  <c:v>0.2614196240901947</c:v>
                </c:pt>
                <c:pt idx="927">
                  <c:v>2.8001332655549049E-2</c:v>
                </c:pt>
                <c:pt idx="928">
                  <c:v>-9.1310948133468628E-2</c:v>
                </c:pt>
                <c:pt idx="929">
                  <c:v>-8.1563256680965424E-2</c:v>
                </c:pt>
                <c:pt idx="930">
                  <c:v>-3.6461561918258667E-2</c:v>
                </c:pt>
                <c:pt idx="931">
                  <c:v>-0.10688570141792297</c:v>
                </c:pt>
                <c:pt idx="932">
                  <c:v>-0.16467443108558655</c:v>
                </c:pt>
                <c:pt idx="933">
                  <c:v>-0.13383762538433075</c:v>
                </c:pt>
                <c:pt idx="934">
                  <c:v>-7.6206028461456299E-2</c:v>
                </c:pt>
                <c:pt idx="935">
                  <c:v>-6.6192378289997578E-3</c:v>
                </c:pt>
                <c:pt idx="936">
                  <c:v>3.0765950679779053E-2</c:v>
                </c:pt>
                <c:pt idx="937">
                  <c:v>-1.3823029585182667E-2</c:v>
                </c:pt>
                <c:pt idx="938">
                  <c:v>-9.7317919135093689E-2</c:v>
                </c:pt>
                <c:pt idx="939">
                  <c:v>-0.17770235240459442</c:v>
                </c:pt>
                <c:pt idx="940">
                  <c:v>-0.22961241006851196</c:v>
                </c:pt>
                <c:pt idx="941">
                  <c:v>-0.26678353548049927</c:v>
                </c:pt>
                <c:pt idx="942">
                  <c:v>-0.27248936891555786</c:v>
                </c:pt>
                <c:pt idx="943">
                  <c:v>-0.29696029424667358</c:v>
                </c:pt>
                <c:pt idx="944">
                  <c:v>-0.30678042769432068</c:v>
                </c:pt>
                <c:pt idx="945">
                  <c:v>-0.29471755027770996</c:v>
                </c:pt>
                <c:pt idx="946">
                  <c:v>-0.26883214712142944</c:v>
                </c:pt>
                <c:pt idx="947">
                  <c:v>-0.24345937371253967</c:v>
                </c:pt>
                <c:pt idx="948">
                  <c:v>-0.20621372759342194</c:v>
                </c:pt>
                <c:pt idx="949">
                  <c:v>-0.13510128855705261</c:v>
                </c:pt>
                <c:pt idx="950">
                  <c:v>-5.988243967294693E-2</c:v>
                </c:pt>
                <c:pt idx="951">
                  <c:v>-1.9689001142978668E-2</c:v>
                </c:pt>
                <c:pt idx="952">
                  <c:v>-1.0949305258691311E-2</c:v>
                </c:pt>
                <c:pt idx="953">
                  <c:v>-4.0236730128526688E-2</c:v>
                </c:pt>
                <c:pt idx="954">
                  <c:v>-8.6621806025505066E-2</c:v>
                </c:pt>
                <c:pt idx="955">
                  <c:v>-0.14903064072132111</c:v>
                </c:pt>
                <c:pt idx="956">
                  <c:v>-0.20191648602485657</c:v>
                </c:pt>
                <c:pt idx="957">
                  <c:v>-0.21334819495677948</c:v>
                </c:pt>
                <c:pt idx="958">
                  <c:v>-0.18592348694801331</c:v>
                </c:pt>
                <c:pt idx="959">
                  <c:v>-0.14444577693939209</c:v>
                </c:pt>
                <c:pt idx="960">
                  <c:v>-6.5866805613040924E-2</c:v>
                </c:pt>
                <c:pt idx="961">
                  <c:v>3.8022011518478394E-2</c:v>
                </c:pt>
                <c:pt idx="962">
                  <c:v>0.19617223739624023</c:v>
                </c:pt>
                <c:pt idx="963">
                  <c:v>0.40018311142921448</c:v>
                </c:pt>
                <c:pt idx="964">
                  <c:v>0.52996587753295898</c:v>
                </c:pt>
                <c:pt idx="965">
                  <c:v>0.45113235712051392</c:v>
                </c:pt>
                <c:pt idx="966">
                  <c:v>0.22988839447498322</c:v>
                </c:pt>
                <c:pt idx="967">
                  <c:v>1.2946148635819554E-3</c:v>
                </c:pt>
                <c:pt idx="968">
                  <c:v>-0.1653130054473877</c:v>
                </c:pt>
                <c:pt idx="969">
                  <c:v>-0.24636566638946533</c:v>
                </c:pt>
                <c:pt idx="970">
                  <c:v>-0.27484071254730225</c:v>
                </c:pt>
                <c:pt idx="971">
                  <c:v>-0.28596183657646179</c:v>
                </c:pt>
                <c:pt idx="972">
                  <c:v>-0.32658889889717102</c:v>
                </c:pt>
                <c:pt idx="973">
                  <c:v>-0.38905805349349976</c:v>
                </c:pt>
                <c:pt idx="974">
                  <c:v>-0.52821487188339233</c:v>
                </c:pt>
                <c:pt idx="975">
                  <c:v>-0.79146021604537964</c:v>
                </c:pt>
                <c:pt idx="976">
                  <c:v>-1.1080126762390137</c:v>
                </c:pt>
                <c:pt idx="977">
                  <c:v>-1.4189151525497437</c:v>
                </c:pt>
                <c:pt idx="978">
                  <c:v>-1.7465130090713501</c:v>
                </c:pt>
                <c:pt idx="979">
                  <c:v>-2.1464641094207764</c:v>
                </c:pt>
                <c:pt idx="980">
                  <c:v>-2.5638978481292725</c:v>
                </c:pt>
                <c:pt idx="981">
                  <c:v>-2.8631219863891602</c:v>
                </c:pt>
                <c:pt idx="982">
                  <c:v>-3.0719876289367676</c:v>
                </c:pt>
                <c:pt idx="983">
                  <c:v>-3.3648431301116943</c:v>
                </c:pt>
                <c:pt idx="984">
                  <c:v>-3.4641215801239014</c:v>
                </c:pt>
                <c:pt idx="985">
                  <c:v>-2.9431190490722656</c:v>
                </c:pt>
                <c:pt idx="986">
                  <c:v>-2.423879861831665</c:v>
                </c:pt>
                <c:pt idx="987">
                  <c:v>-1.5223690271377563</c:v>
                </c:pt>
                <c:pt idx="988">
                  <c:v>-0.38579124212265015</c:v>
                </c:pt>
                <c:pt idx="989">
                  <c:v>0.63000494241714478</c:v>
                </c:pt>
                <c:pt idx="990">
                  <c:v>1.2594215869903564</c:v>
                </c:pt>
                <c:pt idx="991">
                  <c:v>1.4732347726821899</c:v>
                </c:pt>
                <c:pt idx="992">
                  <c:v>1.4722251892089844</c:v>
                </c:pt>
                <c:pt idx="993">
                  <c:v>1.5354135036468506</c:v>
                </c:pt>
                <c:pt idx="994">
                  <c:v>1.630953311920166</c:v>
                </c:pt>
                <c:pt idx="995">
                  <c:v>1.6682958602905273</c:v>
                </c:pt>
                <c:pt idx="996">
                  <c:v>1.5809957981109619</c:v>
                </c:pt>
                <c:pt idx="997">
                  <c:v>1.3858505487442017</c:v>
                </c:pt>
                <c:pt idx="998">
                  <c:v>1.1957194805145264</c:v>
                </c:pt>
                <c:pt idx="999">
                  <c:v>1.1167171001434326</c:v>
                </c:pt>
                <c:pt idx="1000">
                  <c:v>1.2105668783187866</c:v>
                </c:pt>
                <c:pt idx="1001">
                  <c:v>1.4971849918365479</c:v>
                </c:pt>
                <c:pt idx="1002">
                  <c:v>1.8414273262023926</c:v>
                </c:pt>
                <c:pt idx="1003">
                  <c:v>2.1339592933654785</c:v>
                </c:pt>
                <c:pt idx="1004">
                  <c:v>2.3542435169219971</c:v>
                </c:pt>
                <c:pt idx="1005">
                  <c:v>2.4748179912567139</c:v>
                </c:pt>
                <c:pt idx="1006">
                  <c:v>2.4181768894195557</c:v>
                </c:pt>
                <c:pt idx="1007">
                  <c:v>2.1598427295684814</c:v>
                </c:pt>
                <c:pt idx="1008">
                  <c:v>1.7143913507461548</c:v>
                </c:pt>
                <c:pt idx="1009">
                  <c:v>1.1516517400741577</c:v>
                </c:pt>
                <c:pt idx="1010">
                  <c:v>0.52621924877166748</c:v>
                </c:pt>
                <c:pt idx="1011">
                  <c:v>-0.10958091914653778</c:v>
                </c:pt>
                <c:pt idx="1012">
                  <c:v>-0.80760771036148071</c:v>
                </c:pt>
                <c:pt idx="1013">
                  <c:v>-1.5990660190582275</c:v>
                </c:pt>
                <c:pt idx="1014">
                  <c:v>-2.3926911354064941</c:v>
                </c:pt>
                <c:pt idx="1015">
                  <c:v>-2.9498436450958252</c:v>
                </c:pt>
                <c:pt idx="1016">
                  <c:v>-3.1838717460632324</c:v>
                </c:pt>
                <c:pt idx="1017">
                  <c:v>-3.2020351886749268</c:v>
                </c:pt>
                <c:pt idx="1018">
                  <c:v>-3.1389138698577881</c:v>
                </c:pt>
                <c:pt idx="1019">
                  <c:v>-3.0966331958770752</c:v>
                </c:pt>
                <c:pt idx="1020">
                  <c:v>-3.024268627166748</c:v>
                </c:pt>
                <c:pt idx="1021">
                  <c:v>-2.7563533782958984</c:v>
                </c:pt>
                <c:pt idx="1022">
                  <c:v>-2.1347734928131104</c:v>
                </c:pt>
                <c:pt idx="1023">
                  <c:v>-1.2876294851303101</c:v>
                </c:pt>
                <c:pt idx="1024">
                  <c:v>-0.46210312843322754</c:v>
                </c:pt>
                <c:pt idx="1025">
                  <c:v>0.49072179198265076</c:v>
                </c:pt>
                <c:pt idx="1026">
                  <c:v>1.6218075752258301</c:v>
                </c:pt>
                <c:pt idx="1027">
                  <c:v>2.6617639064788818</c:v>
                </c:pt>
                <c:pt idx="1028">
                  <c:v>3.4138879776000977</c:v>
                </c:pt>
                <c:pt idx="1029">
                  <c:v>3.5757443904876709</c:v>
                </c:pt>
                <c:pt idx="1030">
                  <c:v>3.1835882663726807</c:v>
                </c:pt>
                <c:pt idx="1031">
                  <c:v>1.6661665439605713</c:v>
                </c:pt>
                <c:pt idx="1032">
                  <c:v>0.81836885213851929</c:v>
                </c:pt>
                <c:pt idx="1033">
                  <c:v>0.28714475035667419</c:v>
                </c:pt>
                <c:pt idx="1034">
                  <c:v>-0.59024059772491455</c:v>
                </c:pt>
                <c:pt idx="1035">
                  <c:v>-1.0435043573379517</c:v>
                </c:pt>
                <c:pt idx="1036">
                  <c:v>-0.79617828130722046</c:v>
                </c:pt>
                <c:pt idx="1037">
                  <c:v>-0.29492542147636414</c:v>
                </c:pt>
                <c:pt idx="1038">
                  <c:v>0.70826417207717896</c:v>
                </c:pt>
                <c:pt idx="1039">
                  <c:v>1.632779598236084</c:v>
                </c:pt>
                <c:pt idx="1040">
                  <c:v>2.0972414016723633</c:v>
                </c:pt>
                <c:pt idx="1041">
                  <c:v>1.9134906530380249</c:v>
                </c:pt>
                <c:pt idx="1042">
                  <c:v>1.2549300193786621</c:v>
                </c:pt>
                <c:pt idx="1043">
                  <c:v>0.68198239803314209</c:v>
                </c:pt>
                <c:pt idx="1044">
                  <c:v>0.23748670518398285</c:v>
                </c:pt>
                <c:pt idx="1045">
                  <c:v>2.8663769364356995E-2</c:v>
                </c:pt>
                <c:pt idx="1046">
                  <c:v>7.4654161930084229E-2</c:v>
                </c:pt>
                <c:pt idx="1047">
                  <c:v>0.11945966631174088</c:v>
                </c:pt>
                <c:pt idx="1048">
                  <c:v>4.4314052909612656E-2</c:v>
                </c:pt>
                <c:pt idx="1049">
                  <c:v>-6.5861180424690247E-2</c:v>
                </c:pt>
                <c:pt idx="1050">
                  <c:v>-8.4034055471420288E-2</c:v>
                </c:pt>
                <c:pt idx="1051">
                  <c:v>-2.4415319785475731E-2</c:v>
                </c:pt>
                <c:pt idx="1052">
                  <c:v>8.0982476472854614E-2</c:v>
                </c:pt>
                <c:pt idx="1053">
                  <c:v>0.25125065445899963</c:v>
                </c:pt>
                <c:pt idx="1054">
                  <c:v>0.35215222835540771</c:v>
                </c:pt>
                <c:pt idx="1055">
                  <c:v>0.3099052906036377</c:v>
                </c:pt>
                <c:pt idx="1056">
                  <c:v>0.14210963249206543</c:v>
                </c:pt>
                <c:pt idx="1057">
                  <c:v>-5.3494051098823547E-2</c:v>
                </c:pt>
                <c:pt idx="1058">
                  <c:v>-0.17767991125583649</c:v>
                </c:pt>
                <c:pt idx="1059">
                  <c:v>-0.20352321863174438</c:v>
                </c:pt>
                <c:pt idx="1060">
                  <c:v>-0.20184649527072906</c:v>
                </c:pt>
                <c:pt idx="1061">
                  <c:v>-0.18418788909912109</c:v>
                </c:pt>
                <c:pt idx="1062">
                  <c:v>-0.13736020028591156</c:v>
                </c:pt>
                <c:pt idx="1063">
                  <c:v>-7.4989713728427887E-2</c:v>
                </c:pt>
                <c:pt idx="1064">
                  <c:v>-3.9035972207784653E-2</c:v>
                </c:pt>
                <c:pt idx="1065">
                  <c:v>-3.4596476703882217E-2</c:v>
                </c:pt>
                <c:pt idx="1066">
                  <c:v>-5.3423959761857986E-2</c:v>
                </c:pt>
                <c:pt idx="1067">
                  <c:v>-8.3346232771873474E-2</c:v>
                </c:pt>
                <c:pt idx="1068">
                  <c:v>-0.14486950635910034</c:v>
                </c:pt>
                <c:pt idx="1069">
                  <c:v>-0.22122776508331299</c:v>
                </c:pt>
                <c:pt idx="1070">
                  <c:v>-0.3206920325756073</c:v>
                </c:pt>
                <c:pt idx="1071">
                  <c:v>-0.40738627314567566</c:v>
                </c:pt>
                <c:pt idx="1072">
                  <c:v>-0.40960788726806641</c:v>
                </c:pt>
                <c:pt idx="1073">
                  <c:v>-0.34694084525108337</c:v>
                </c:pt>
                <c:pt idx="1074">
                  <c:v>-0.2879619300365448</c:v>
                </c:pt>
                <c:pt idx="1075">
                  <c:v>-0.22441749274730682</c:v>
                </c:pt>
                <c:pt idx="1076">
                  <c:v>-0.16982029378414154</c:v>
                </c:pt>
                <c:pt idx="1077">
                  <c:v>-9.2093273997306824E-2</c:v>
                </c:pt>
                <c:pt idx="1078">
                  <c:v>1.7540814355015755E-2</c:v>
                </c:pt>
                <c:pt idx="1079">
                  <c:v>0.10258721560239792</c:v>
                </c:pt>
                <c:pt idx="1080">
                  <c:v>0.177252396941185</c:v>
                </c:pt>
                <c:pt idx="1081">
                  <c:v>0.31255212426185608</c:v>
                </c:pt>
                <c:pt idx="1082">
                  <c:v>0.41405531764030457</c:v>
                </c:pt>
                <c:pt idx="1083">
                  <c:v>0.40589034557342529</c:v>
                </c:pt>
                <c:pt idx="1084">
                  <c:v>0.2462620884180069</c:v>
                </c:pt>
                <c:pt idx="1085">
                  <c:v>2.0389974117279053E-2</c:v>
                </c:pt>
                <c:pt idx="1086">
                  <c:v>-0.16863667964935303</c:v>
                </c:pt>
                <c:pt idx="1087">
                  <c:v>-0.27235051989555359</c:v>
                </c:pt>
                <c:pt idx="1088">
                  <c:v>-0.33270761370658875</c:v>
                </c:pt>
                <c:pt idx="1089">
                  <c:v>-0.35910153388977051</c:v>
                </c:pt>
                <c:pt idx="1090">
                  <c:v>-0.34527227282524109</c:v>
                </c:pt>
                <c:pt idx="1091">
                  <c:v>-0.3302823007106781</c:v>
                </c:pt>
                <c:pt idx="1092">
                  <c:v>-0.34808740019798279</c:v>
                </c:pt>
                <c:pt idx="1093">
                  <c:v>-0.44289985299110413</c:v>
                </c:pt>
                <c:pt idx="1094">
                  <c:v>-0.68338119983673096</c:v>
                </c:pt>
                <c:pt idx="1095">
                  <c:v>-1.0059219598770142</c:v>
                </c:pt>
                <c:pt idx="1096">
                  <c:v>-1.3403521776199341</c:v>
                </c:pt>
                <c:pt idx="1097">
                  <c:v>-1.6733185052871704</c:v>
                </c:pt>
                <c:pt idx="1098">
                  <c:v>-2.0687007904052734</c:v>
                </c:pt>
                <c:pt idx="1099">
                  <c:v>-2.5750634670257568</c:v>
                </c:pt>
                <c:pt idx="1100">
                  <c:v>-3.0875749588012695</c:v>
                </c:pt>
                <c:pt idx="1101">
                  <c:v>-3.4679546356201172</c:v>
                </c:pt>
                <c:pt idx="1102">
                  <c:v>-3.7570762634277344</c:v>
                </c:pt>
                <c:pt idx="1103">
                  <c:v>-3.8267843723297119</c:v>
                </c:pt>
                <c:pt idx="1104">
                  <c:v>-3.3193278312683105</c:v>
                </c:pt>
                <c:pt idx="1105">
                  <c:v>-2.4767999649047852</c:v>
                </c:pt>
                <c:pt idx="1106">
                  <c:v>-1.5728757381439209</c:v>
                </c:pt>
                <c:pt idx="1107">
                  <c:v>-0.46977227926254272</c:v>
                </c:pt>
                <c:pt idx="1108">
                  <c:v>0.74839568138122559</c:v>
                </c:pt>
                <c:pt idx="1109">
                  <c:v>1.7307817935943604</c:v>
                </c:pt>
                <c:pt idx="1110">
                  <c:v>2.345034122467041</c:v>
                </c:pt>
                <c:pt idx="1111">
                  <c:v>2.5895800590515137</c:v>
                </c:pt>
                <c:pt idx="1112">
                  <c:v>2.5283381938934326</c:v>
                </c:pt>
                <c:pt idx="1113">
                  <c:v>2.4270823001861572</c:v>
                </c:pt>
                <c:pt idx="1114">
                  <c:v>2.3529417514801025</c:v>
                </c:pt>
                <c:pt idx="1115">
                  <c:v>2.248898983001709</c:v>
                </c:pt>
                <c:pt idx="1116">
                  <c:v>2.068056583404541</c:v>
                </c:pt>
                <c:pt idx="1117">
                  <c:v>1.7866895198822021</c:v>
                </c:pt>
                <c:pt idx="1118">
                  <c:v>1.4667824506759644</c:v>
                </c:pt>
                <c:pt idx="1119">
                  <c:v>1.2419165372848511</c:v>
                </c:pt>
                <c:pt idx="1120">
                  <c:v>1.2015882730484009</c:v>
                </c:pt>
                <c:pt idx="1121">
                  <c:v>1.3725650310516357</c:v>
                </c:pt>
                <c:pt idx="1122">
                  <c:v>1.6348291635513306</c:v>
                </c:pt>
                <c:pt idx="1123">
                  <c:v>1.8719556331634521</c:v>
                </c:pt>
                <c:pt idx="1124">
                  <c:v>2.032550573348999</c:v>
                </c:pt>
                <c:pt idx="1125">
                  <c:v>2.0909018516540527</c:v>
                </c:pt>
                <c:pt idx="1126">
                  <c:v>2.0235114097595215</c:v>
                </c:pt>
                <c:pt idx="1127">
                  <c:v>1.7659468650817871</c:v>
                </c:pt>
                <c:pt idx="1128">
                  <c:v>1.3348962068557739</c:v>
                </c:pt>
                <c:pt idx="1129">
                  <c:v>0.81477981805801392</c:v>
                </c:pt>
                <c:pt idx="1130">
                  <c:v>0.27713021636009216</c:v>
                </c:pt>
                <c:pt idx="1131">
                  <c:v>-0.20377136766910553</c:v>
                </c:pt>
                <c:pt idx="1132">
                  <c:v>-0.73471462726593018</c:v>
                </c:pt>
                <c:pt idx="1133">
                  <c:v>-1.4208115339279175</c:v>
                </c:pt>
                <c:pt idx="1134">
                  <c:v>-2.213292121887207</c:v>
                </c:pt>
                <c:pt idx="1135">
                  <c:v>-2.7479722499847412</c:v>
                </c:pt>
                <c:pt idx="1136">
                  <c:v>-2.9461202621459961</c:v>
                </c:pt>
                <c:pt idx="1137">
                  <c:v>-3.1659805774688721</c:v>
                </c:pt>
                <c:pt idx="1138">
                  <c:v>-3.5451502799987793</c:v>
                </c:pt>
                <c:pt idx="1139">
                  <c:v>-3.8542284965515137</c:v>
                </c:pt>
                <c:pt idx="1140">
                  <c:v>-3.8949766159057617</c:v>
                </c:pt>
                <c:pt idx="1141">
                  <c:v>-3.7144925594329834</c:v>
                </c:pt>
                <c:pt idx="1142">
                  <c:v>-3.1993453502655029</c:v>
                </c:pt>
                <c:pt idx="1143">
                  <c:v>-2.3719320297241211</c:v>
                </c:pt>
                <c:pt idx="1144">
                  <c:v>-1.3797074556350708</c:v>
                </c:pt>
                <c:pt idx="1145">
                  <c:v>-0.335447758436203</c:v>
                </c:pt>
                <c:pt idx="1146">
                  <c:v>0.96629661321640015</c:v>
                </c:pt>
                <c:pt idx="1147">
                  <c:v>2.3305220603942871</c:v>
                </c:pt>
                <c:pt idx="1148">
                  <c:v>3.3861269950866699</c:v>
                </c:pt>
                <c:pt idx="1149">
                  <c:v>3.9599721431732178</c:v>
                </c:pt>
                <c:pt idx="1150">
                  <c:v>4.157895565032959</c:v>
                </c:pt>
                <c:pt idx="1151">
                  <c:v>3.8093264102935791</c:v>
                </c:pt>
                <c:pt idx="1152">
                  <c:v>2.6101951599121094</c:v>
                </c:pt>
                <c:pt idx="1153">
                  <c:v>1.5298842191696167</c:v>
                </c:pt>
                <c:pt idx="1154">
                  <c:v>0.58073586225509644</c:v>
                </c:pt>
                <c:pt idx="1155">
                  <c:v>-0.43952855467796326</c:v>
                </c:pt>
                <c:pt idx="1156">
                  <c:v>-0.87380331754684448</c:v>
                </c:pt>
                <c:pt idx="1157">
                  <c:v>-0.70021384954452515</c:v>
                </c:pt>
                <c:pt idx="1158">
                  <c:v>-0.16041740775108337</c:v>
                </c:pt>
                <c:pt idx="1159">
                  <c:v>0.76515460014343262</c:v>
                </c:pt>
                <c:pt idx="1160">
                  <c:v>1.6276097297668457</c:v>
                </c:pt>
                <c:pt idx="1161">
                  <c:v>1.9176771640777588</c:v>
                </c:pt>
                <c:pt idx="1162">
                  <c:v>1.817240834236145</c:v>
                </c:pt>
                <c:pt idx="1163">
                  <c:v>1.4010920524597168</c:v>
                </c:pt>
                <c:pt idx="1164">
                  <c:v>0.71103739738464355</c:v>
                </c:pt>
                <c:pt idx="1165">
                  <c:v>0.28516104817390442</c:v>
                </c:pt>
                <c:pt idx="1166">
                  <c:v>0.21075235307216644</c:v>
                </c:pt>
                <c:pt idx="1167">
                  <c:v>0.21671389043331146</c:v>
                </c:pt>
                <c:pt idx="1168">
                  <c:v>0.19036270678043365</c:v>
                </c:pt>
                <c:pt idx="1169">
                  <c:v>4.6523943543434143E-2</c:v>
                </c:pt>
                <c:pt idx="1170">
                  <c:v>-0.11262869089841843</c:v>
                </c:pt>
                <c:pt idx="1171">
                  <c:v>-0.19421659409999847</c:v>
                </c:pt>
                <c:pt idx="1172">
                  <c:v>-0.17115494608879089</c:v>
                </c:pt>
                <c:pt idx="1173">
                  <c:v>-9.1305665671825409E-2</c:v>
                </c:pt>
                <c:pt idx="1174">
                  <c:v>-1.1330671608448029E-2</c:v>
                </c:pt>
                <c:pt idx="1175">
                  <c:v>7.6630427502095699E-3</c:v>
                </c:pt>
                <c:pt idx="1176">
                  <c:v>-9.2664092779159546E-2</c:v>
                </c:pt>
                <c:pt idx="1177">
                  <c:v>-0.27497956156730652</c:v>
                </c:pt>
                <c:pt idx="1178">
                  <c:v>-0.4536539614200592</c:v>
                </c:pt>
                <c:pt idx="1179">
                  <c:v>-0.61005359888076782</c:v>
                </c:pt>
                <c:pt idx="1180">
                  <c:v>-0.72605180740356445</c:v>
                </c:pt>
                <c:pt idx="1181">
                  <c:v>-0.7749093770980835</c:v>
                </c:pt>
                <c:pt idx="1182">
                  <c:v>-0.76001483201980591</c:v>
                </c:pt>
                <c:pt idx="1183">
                  <c:v>-0.67600911855697632</c:v>
                </c:pt>
                <c:pt idx="1184">
                  <c:v>-0.53674417734146118</c:v>
                </c:pt>
                <c:pt idx="1185">
                  <c:v>-0.38969996571540833</c:v>
                </c:pt>
                <c:pt idx="1186">
                  <c:v>-0.27634784579277039</c:v>
                </c:pt>
                <c:pt idx="1187">
                  <c:v>-0.22308680415153503</c:v>
                </c:pt>
                <c:pt idx="1188">
                  <c:v>-0.21008285880088806</c:v>
                </c:pt>
                <c:pt idx="1189">
                  <c:v>-0.2083810567855835</c:v>
                </c:pt>
                <c:pt idx="1190">
                  <c:v>-0.20673336088657379</c:v>
                </c:pt>
                <c:pt idx="1191">
                  <c:v>-0.21911837160587311</c:v>
                </c:pt>
                <c:pt idx="1192">
                  <c:v>-0.24841926991939545</c:v>
                </c:pt>
                <c:pt idx="1193">
                  <c:v>-0.29870292544364929</c:v>
                </c:pt>
                <c:pt idx="1194">
                  <c:v>-0.34453058242797852</c:v>
                </c:pt>
                <c:pt idx="1195">
                  <c:v>-0.36129114031791687</c:v>
                </c:pt>
                <c:pt idx="1196">
                  <c:v>-0.33357003331184387</c:v>
                </c:pt>
                <c:pt idx="1197">
                  <c:v>-0.2636265754699707</c:v>
                </c:pt>
                <c:pt idx="1198">
                  <c:v>-0.19730080664157867</c:v>
                </c:pt>
                <c:pt idx="1199">
                  <c:v>-0.15711657702922821</c:v>
                </c:pt>
                <c:pt idx="1200">
                  <c:v>-0.114421047270298</c:v>
                </c:pt>
                <c:pt idx="1201">
                  <c:v>-7.736998051404953E-2</c:v>
                </c:pt>
                <c:pt idx="1202">
                  <c:v>-1.3014161959290504E-2</c:v>
                </c:pt>
                <c:pt idx="1203">
                  <c:v>7.622053474187851E-2</c:v>
                </c:pt>
                <c:pt idx="1204">
                  <c:v>0.17321953177452087</c:v>
                </c:pt>
                <c:pt idx="1205">
                  <c:v>0.29883870482444763</c:v>
                </c:pt>
                <c:pt idx="1206">
                  <c:v>0.39379289746284485</c:v>
                </c:pt>
                <c:pt idx="1207">
                  <c:v>0.38595181703567505</c:v>
                </c:pt>
                <c:pt idx="1208">
                  <c:v>0.23414444923400879</c:v>
                </c:pt>
                <c:pt idx="1209">
                  <c:v>2.2622929885983467E-2</c:v>
                </c:pt>
                <c:pt idx="1210">
                  <c:v>-0.17541159689426422</c:v>
                </c:pt>
                <c:pt idx="1211">
                  <c:v>-0.31095317006111145</c:v>
                </c:pt>
                <c:pt idx="1212">
                  <c:v>-0.387459397315979</c:v>
                </c:pt>
                <c:pt idx="1213">
                  <c:v>-0.3910025954246521</c:v>
                </c:pt>
                <c:pt idx="1214">
                  <c:v>-0.32646378874778748</c:v>
                </c:pt>
                <c:pt idx="1215">
                  <c:v>-0.23708944022655487</c:v>
                </c:pt>
                <c:pt idx="1216">
                  <c:v>-0.16258218884468079</c:v>
                </c:pt>
                <c:pt idx="1217">
                  <c:v>-0.16974268853664398</c:v>
                </c:pt>
                <c:pt idx="1218">
                  <c:v>-0.33014196157455444</c:v>
                </c:pt>
                <c:pt idx="1219">
                  <c:v>-0.6351621150970459</c:v>
                </c:pt>
                <c:pt idx="1220">
                  <c:v>-0.99613815546035767</c:v>
                </c:pt>
                <c:pt idx="1221">
                  <c:v>-1.369808554649353</c:v>
                </c:pt>
                <c:pt idx="1222">
                  <c:v>-1.7628117799758911</c:v>
                </c:pt>
                <c:pt idx="1223">
                  <c:v>-2.1886641979217529</c:v>
                </c:pt>
                <c:pt idx="1224">
                  <c:v>-2.5862839221954346</c:v>
                </c:pt>
                <c:pt idx="1225">
                  <c:v>-2.928776741027832</c:v>
                </c:pt>
                <c:pt idx="1226">
                  <c:v>-3.3807449340820312</c:v>
                </c:pt>
                <c:pt idx="1227">
                  <c:v>-3.7760448455810547</c:v>
                </c:pt>
                <c:pt idx="1228">
                  <c:v>-3.5582175254821777</c:v>
                </c:pt>
                <c:pt idx="1229">
                  <c:v>-2.4895846843719482</c:v>
                </c:pt>
                <c:pt idx="1230">
                  <c:v>-1.589181661605835</c:v>
                </c:pt>
                <c:pt idx="1231">
                  <c:v>-0.72104179859161377</c:v>
                </c:pt>
                <c:pt idx="1232">
                  <c:v>0.28372061252593994</c:v>
                </c:pt>
                <c:pt idx="1233">
                  <c:v>1.300490140914917</c:v>
                </c:pt>
                <c:pt idx="1234">
                  <c:v>1.7577874660491943</c:v>
                </c:pt>
                <c:pt idx="1235">
                  <c:v>1.772210955619812</c:v>
                </c:pt>
                <c:pt idx="1236">
                  <c:v>1.6624943017959595</c:v>
                </c:pt>
                <c:pt idx="1237">
                  <c:v>1.6238633394241333</c:v>
                </c:pt>
                <c:pt idx="1238">
                  <c:v>1.5942783355712891</c:v>
                </c:pt>
                <c:pt idx="1239">
                  <c:v>1.5582723617553711</c:v>
                </c:pt>
                <c:pt idx="1240">
                  <c:v>1.4973040819168091</c:v>
                </c:pt>
                <c:pt idx="1241">
                  <c:v>1.3622725009918213</c:v>
                </c:pt>
                <c:pt idx="1242">
                  <c:v>1.1846719980239868</c:v>
                </c:pt>
                <c:pt idx="1243">
                  <c:v>1.0825854539871216</c:v>
                </c:pt>
                <c:pt idx="1244">
                  <c:v>1.140549898147583</c:v>
                </c:pt>
                <c:pt idx="1245">
                  <c:v>1.3791344165802002</c:v>
                </c:pt>
                <c:pt idx="1246">
                  <c:v>1.7355343103408813</c:v>
                </c:pt>
                <c:pt idx="1247">
                  <c:v>2.0732841491699219</c:v>
                </c:pt>
                <c:pt idx="1248">
                  <c:v>2.3335361480712891</c:v>
                </c:pt>
                <c:pt idx="1249">
                  <c:v>2.5046560764312744</c:v>
                </c:pt>
                <c:pt idx="1250">
                  <c:v>2.5176448822021484</c:v>
                </c:pt>
                <c:pt idx="1251">
                  <c:v>2.3773877620697021</c:v>
                </c:pt>
                <c:pt idx="1252">
                  <c:v>2.1249642372131348</c:v>
                </c:pt>
                <c:pt idx="1253">
                  <c:v>1.7623757123947144</c:v>
                </c:pt>
                <c:pt idx="1254">
                  <c:v>1.2629443407058716</c:v>
                </c:pt>
                <c:pt idx="1255">
                  <c:v>0.64364081621170044</c:v>
                </c:pt>
                <c:pt idx="1256">
                  <c:v>-3.7539366632699966E-2</c:v>
                </c:pt>
                <c:pt idx="1257">
                  <c:v>-0.71334165334701538</c:v>
                </c:pt>
                <c:pt idx="1258">
                  <c:v>-1.3774940967559814</c:v>
                </c:pt>
                <c:pt idx="1259">
                  <c:v>-1.9523981809616089</c:v>
                </c:pt>
                <c:pt idx="1260">
                  <c:v>-2.3021469116210938</c:v>
                </c:pt>
                <c:pt idx="1261">
                  <c:v>-2.4929652214050293</c:v>
                </c:pt>
                <c:pt idx="1262">
                  <c:v>-2.7208786010742188</c:v>
                </c:pt>
                <c:pt idx="1263">
                  <c:v>-3.0172760486602783</c:v>
                </c:pt>
                <c:pt idx="1264">
                  <c:v>-3.2005445957183838</c:v>
                </c:pt>
                <c:pt idx="1265">
                  <c:v>-3.1839821338653564</c:v>
                </c:pt>
                <c:pt idx="1266">
                  <c:v>-3.0255317687988281</c:v>
                </c:pt>
                <c:pt idx="1267">
                  <c:v>-2.8364739418029785</c:v>
                </c:pt>
                <c:pt idx="1268">
                  <c:v>-2.580209493637085</c:v>
                </c:pt>
                <c:pt idx="1269">
                  <c:v>-2.0118625164031982</c:v>
                </c:pt>
                <c:pt idx="1270">
                  <c:v>-1.0772230625152588</c:v>
                </c:pt>
                <c:pt idx="1271">
                  <c:v>-5.5858410894870758E-2</c:v>
                </c:pt>
                <c:pt idx="1272">
                  <c:v>0.79157835245132446</c:v>
                </c:pt>
                <c:pt idx="1273">
                  <c:v>1.3641390800476074</c:v>
                </c:pt>
                <c:pt idx="1274">
                  <c:v>1.9503812789916992</c:v>
                </c:pt>
                <c:pt idx="1275">
                  <c:v>2.6156406402587891</c:v>
                </c:pt>
                <c:pt idx="1276">
                  <c:v>3.2391297817230225</c:v>
                </c:pt>
                <c:pt idx="1277">
                  <c:v>3.7464728355407715</c:v>
                </c:pt>
                <c:pt idx="1278">
                  <c:v>3.9447090625762939</c:v>
                </c:pt>
                <c:pt idx="1279">
                  <c:v>3.1873092651367188</c:v>
                </c:pt>
                <c:pt idx="1280">
                  <c:v>0.72527074813842773</c:v>
                </c:pt>
                <c:pt idx="1281">
                  <c:v>-1.0656286478042603</c:v>
                </c:pt>
                <c:pt idx="1282">
                  <c:v>-1.1478968858718872</c:v>
                </c:pt>
                <c:pt idx="1283">
                  <c:v>-1.1005423069000244</c:v>
                </c:pt>
                <c:pt idx="1284">
                  <c:v>-1.2032665014266968</c:v>
                </c:pt>
                <c:pt idx="1285">
                  <c:v>-1.2047696113586426</c:v>
                </c:pt>
                <c:pt idx="1286">
                  <c:v>-0.85379630327224731</c:v>
                </c:pt>
                <c:pt idx="1287">
                  <c:v>9.4581440091133118E-2</c:v>
                </c:pt>
                <c:pt idx="1288">
                  <c:v>1.0139509439468384</c:v>
                </c:pt>
                <c:pt idx="1289">
                  <c:v>1.4459536075592041</c:v>
                </c:pt>
                <c:pt idx="1290">
                  <c:v>1.6486949920654297</c:v>
                </c:pt>
                <c:pt idx="1291">
                  <c:v>1.5485779047012329</c:v>
                </c:pt>
                <c:pt idx="1292">
                  <c:v>1.239843487739563</c:v>
                </c:pt>
                <c:pt idx="1293">
                  <c:v>1.1039862632751465</c:v>
                </c:pt>
                <c:pt idx="1294">
                  <c:v>1.0665339231491089</c:v>
                </c:pt>
                <c:pt idx="1295">
                  <c:v>0.95000821352005005</c:v>
                </c:pt>
                <c:pt idx="1296">
                  <c:v>0.73555535078048706</c:v>
                </c:pt>
                <c:pt idx="1297">
                  <c:v>0.4528982937335968</c:v>
                </c:pt>
                <c:pt idx="1298">
                  <c:v>0.21709643304347992</c:v>
                </c:pt>
                <c:pt idx="1299">
                  <c:v>6.6722102463245392E-2</c:v>
                </c:pt>
                <c:pt idx="1300">
                  <c:v>-6.7472450435161591E-2</c:v>
                </c:pt>
                <c:pt idx="1301">
                  <c:v>-0.1906912624835968</c:v>
                </c:pt>
                <c:pt idx="1302">
                  <c:v>-0.25155302882194519</c:v>
                </c:pt>
                <c:pt idx="1303">
                  <c:v>-0.18793468177318573</c:v>
                </c:pt>
                <c:pt idx="1304">
                  <c:v>-1.1783884838223457E-2</c:v>
                </c:pt>
                <c:pt idx="1305">
                  <c:v>0.18800139427185059</c:v>
                </c:pt>
                <c:pt idx="1306">
                  <c:v>0.30719542503356934</c:v>
                </c:pt>
                <c:pt idx="1307">
                  <c:v>0.34169036149978638</c:v>
                </c:pt>
                <c:pt idx="1308">
                  <c:v>0.33785328269004822</c:v>
                </c:pt>
                <c:pt idx="1309">
                  <c:v>0.29664450883865356</c:v>
                </c:pt>
                <c:pt idx="1310">
                  <c:v>0.22462758421897888</c:v>
                </c:pt>
                <c:pt idx="1311">
                  <c:v>0.15986660122871399</c:v>
                </c:pt>
                <c:pt idx="1312">
                  <c:v>8.732181042432785E-2</c:v>
                </c:pt>
                <c:pt idx="1313">
                  <c:v>2.0904334262013435E-2</c:v>
                </c:pt>
                <c:pt idx="1314">
                  <c:v>-3.822263702750206E-2</c:v>
                </c:pt>
                <c:pt idx="1315">
                  <c:v>-7.5017288327217102E-2</c:v>
                </c:pt>
                <c:pt idx="1316">
                  <c:v>-7.3603950440883636E-2</c:v>
                </c:pt>
                <c:pt idx="1317">
                  <c:v>-4.2323581874370575E-2</c:v>
                </c:pt>
                <c:pt idx="1318">
                  <c:v>-5.3328066132962704E-3</c:v>
                </c:pt>
                <c:pt idx="1319">
                  <c:v>5.3445722907781601E-2</c:v>
                </c:pt>
                <c:pt idx="1320">
                  <c:v>0.10075278580188751</c:v>
                </c:pt>
                <c:pt idx="1321">
                  <c:v>0.12116942554712296</c:v>
                </c:pt>
                <c:pt idx="1322">
                  <c:v>0.10830369591712952</c:v>
                </c:pt>
                <c:pt idx="1323">
                  <c:v>9.447411447763443E-2</c:v>
                </c:pt>
                <c:pt idx="1324">
                  <c:v>7.4890553951263428E-2</c:v>
                </c:pt>
                <c:pt idx="1325">
                  <c:v>8.0207981169223785E-2</c:v>
                </c:pt>
                <c:pt idx="1326">
                  <c:v>9.5308631658554077E-2</c:v>
                </c:pt>
                <c:pt idx="1327">
                  <c:v>0.11554365605115891</c:v>
                </c:pt>
                <c:pt idx="1328">
                  <c:v>0.12233152240514755</c:v>
                </c:pt>
                <c:pt idx="1329">
                  <c:v>0.11647048592567444</c:v>
                </c:pt>
                <c:pt idx="1330">
                  <c:v>8.7590634822845459E-2</c:v>
                </c:pt>
                <c:pt idx="1331">
                  <c:v>4.7505751252174377E-2</c:v>
                </c:pt>
                <c:pt idx="1332">
                  <c:v>2.0214742049574852E-2</c:v>
                </c:pt>
                <c:pt idx="1333">
                  <c:v>-6.5050749108195305E-3</c:v>
                </c:pt>
                <c:pt idx="1334">
                  <c:v>-4.6447962522506714E-2</c:v>
                </c:pt>
                <c:pt idx="1335">
                  <c:v>-0.10671290755271912</c:v>
                </c:pt>
                <c:pt idx="1336">
                  <c:v>-0.14958740770816803</c:v>
                </c:pt>
                <c:pt idx="1337">
                  <c:v>-0.16853131353855133</c:v>
                </c:pt>
                <c:pt idx="1338">
                  <c:v>-0.18065749108791351</c:v>
                </c:pt>
                <c:pt idx="1339">
                  <c:v>-0.18377226591110229</c:v>
                </c:pt>
                <c:pt idx="1340">
                  <c:v>-0.13840770721435547</c:v>
                </c:pt>
                <c:pt idx="1341">
                  <c:v>-9.0312086045742035E-2</c:v>
                </c:pt>
                <c:pt idx="1342">
                  <c:v>-6.8734355270862579E-2</c:v>
                </c:pt>
                <c:pt idx="1343">
                  <c:v>-6.582207977771759E-2</c:v>
                </c:pt>
                <c:pt idx="1344">
                  <c:v>-5.3899109363555908E-2</c:v>
                </c:pt>
                <c:pt idx="1345">
                  <c:v>-2.5977471843361855E-2</c:v>
                </c:pt>
                <c:pt idx="1346">
                  <c:v>-2.2015754133462906E-2</c:v>
                </c:pt>
                <c:pt idx="1347">
                  <c:v>-3.7320934236049652E-2</c:v>
                </c:pt>
                <c:pt idx="1348">
                  <c:v>-5.0125680863857269E-2</c:v>
                </c:pt>
                <c:pt idx="1349">
                  <c:v>-5.6971769779920578E-2</c:v>
                </c:pt>
                <c:pt idx="1350">
                  <c:v>-6.1128962785005569E-2</c:v>
                </c:pt>
                <c:pt idx="1351">
                  <c:v>-6.7888908088207245E-2</c:v>
                </c:pt>
                <c:pt idx="1352">
                  <c:v>-7.3412038385868073E-2</c:v>
                </c:pt>
                <c:pt idx="1353">
                  <c:v>-8.5830099880695343E-2</c:v>
                </c:pt>
                <c:pt idx="1354">
                  <c:v>-8.4449782967567444E-2</c:v>
                </c:pt>
                <c:pt idx="1355">
                  <c:v>-6.7208200693130493E-2</c:v>
                </c:pt>
                <c:pt idx="1356">
                  <c:v>-4.9957845360040665E-2</c:v>
                </c:pt>
                <c:pt idx="1357">
                  <c:v>-6.530558317899704E-2</c:v>
                </c:pt>
                <c:pt idx="1358">
                  <c:v>-9.1245576739311218E-2</c:v>
                </c:pt>
                <c:pt idx="1359">
                  <c:v>-0.10741901397705078</c:v>
                </c:pt>
                <c:pt idx="1360">
                  <c:v>-0.1176396906375885</c:v>
                </c:pt>
                <c:pt idx="1361">
                  <c:v>-0.13567365705966949</c:v>
                </c:pt>
                <c:pt idx="1362">
                  <c:v>-0.14784829318523407</c:v>
                </c:pt>
                <c:pt idx="1363">
                  <c:v>-0.16020797193050385</c:v>
                </c:pt>
                <c:pt idx="1364">
                  <c:v>-0.17078737914562225</c:v>
                </c:pt>
                <c:pt idx="1365">
                  <c:v>-0.18275824189186096</c:v>
                </c:pt>
                <c:pt idx="1366">
                  <c:v>-0.1901136189699173</c:v>
                </c:pt>
                <c:pt idx="1367">
                  <c:v>-0.18026977777481079</c:v>
                </c:pt>
                <c:pt idx="1368">
                  <c:v>-0.17044378817081451</c:v>
                </c:pt>
                <c:pt idx="1369">
                  <c:v>-0.14740045368671417</c:v>
                </c:pt>
                <c:pt idx="1370">
                  <c:v>-0.11827400326728821</c:v>
                </c:pt>
                <c:pt idx="1371">
                  <c:v>-9.0769343078136444E-2</c:v>
                </c:pt>
                <c:pt idx="1372">
                  <c:v>-6.0998138040304184E-2</c:v>
                </c:pt>
                <c:pt idx="1373">
                  <c:v>-4.4718451797962189E-2</c:v>
                </c:pt>
                <c:pt idx="1374">
                  <c:v>-3.8211550563573837E-2</c:v>
                </c:pt>
                <c:pt idx="1375">
                  <c:v>-4.6432413160800934E-2</c:v>
                </c:pt>
                <c:pt idx="1376">
                  <c:v>-6.5357893705368042E-2</c:v>
                </c:pt>
                <c:pt idx="1377">
                  <c:v>-8.0275170505046844E-2</c:v>
                </c:pt>
                <c:pt idx="1378">
                  <c:v>-9.2328369617462158E-2</c:v>
                </c:pt>
                <c:pt idx="1379">
                  <c:v>-0.10821619629859924</c:v>
                </c:pt>
                <c:pt idx="1380">
                  <c:v>-0.10970011353492737</c:v>
                </c:pt>
                <c:pt idx="1381">
                  <c:v>-0.1020347997546196</c:v>
                </c:pt>
                <c:pt idx="1382">
                  <c:v>-8.8667862117290497E-2</c:v>
                </c:pt>
                <c:pt idx="1383">
                  <c:v>-6.9611497223377228E-2</c:v>
                </c:pt>
                <c:pt idx="1384">
                  <c:v>-3.9528701454401016E-2</c:v>
                </c:pt>
                <c:pt idx="1385">
                  <c:v>-1.2918494641780853E-2</c:v>
                </c:pt>
                <c:pt idx="1386">
                  <c:v>7.2051491588354111E-3</c:v>
                </c:pt>
                <c:pt idx="1387">
                  <c:v>2.6160042732954025E-2</c:v>
                </c:pt>
                <c:pt idx="1388">
                  <c:v>3.9010860025882721E-2</c:v>
                </c:pt>
                <c:pt idx="1389">
                  <c:v>3.379116952419281E-2</c:v>
                </c:pt>
                <c:pt idx="1390">
                  <c:v>2.7880016714334488E-2</c:v>
                </c:pt>
                <c:pt idx="1391">
                  <c:v>2.463175356388092E-2</c:v>
                </c:pt>
                <c:pt idx="1392">
                  <c:v>2.2987782955169678E-2</c:v>
                </c:pt>
                <c:pt idx="1393">
                  <c:v>2.1809447556734085E-2</c:v>
                </c:pt>
                <c:pt idx="1394">
                  <c:v>2.3118391633033752E-2</c:v>
                </c:pt>
                <c:pt idx="1395">
                  <c:v>2.8945386409759521E-2</c:v>
                </c:pt>
                <c:pt idx="1396">
                  <c:v>2.9832752421498299E-2</c:v>
                </c:pt>
                <c:pt idx="1397">
                  <c:v>3.6838196218013763E-2</c:v>
                </c:pt>
                <c:pt idx="1398">
                  <c:v>3.3582482486963272E-2</c:v>
                </c:pt>
                <c:pt idx="1399">
                  <c:v>2.6912914589047432E-2</c:v>
                </c:pt>
                <c:pt idx="1400">
                  <c:v>2.0920801907777786E-2</c:v>
                </c:pt>
                <c:pt idx="1401">
                  <c:v>2.094237320125103E-2</c:v>
                </c:pt>
                <c:pt idx="1402">
                  <c:v>2.3386888206005096E-2</c:v>
                </c:pt>
                <c:pt idx="1403">
                  <c:v>1.4541517943143845E-2</c:v>
                </c:pt>
                <c:pt idx="1404">
                  <c:v>7.5413989834487438E-3</c:v>
                </c:pt>
                <c:pt idx="1405">
                  <c:v>-1.8916793633252382E-3</c:v>
                </c:pt>
                <c:pt idx="1406">
                  <c:v>-4.232331644743681E-3</c:v>
                </c:pt>
                <c:pt idx="1407">
                  <c:v>-2.6874847244471312E-3</c:v>
                </c:pt>
                <c:pt idx="1408">
                  <c:v>2.0691871177405119E-3</c:v>
                </c:pt>
                <c:pt idx="1409">
                  <c:v>8.7107308208942413E-3</c:v>
                </c:pt>
                <c:pt idx="1410">
                  <c:v>9.7054215148091316E-3</c:v>
                </c:pt>
                <c:pt idx="1411">
                  <c:v>1.4602930285036564E-2</c:v>
                </c:pt>
                <c:pt idx="1412">
                  <c:v>1.6460483893752098E-2</c:v>
                </c:pt>
                <c:pt idx="1413">
                  <c:v>1.7403403297066689E-2</c:v>
                </c:pt>
                <c:pt idx="1414">
                  <c:v>1.1742054484784603E-2</c:v>
                </c:pt>
                <c:pt idx="1415">
                  <c:v>8.1116277724504471E-3</c:v>
                </c:pt>
                <c:pt idx="1416">
                  <c:v>7.4505753582343459E-4</c:v>
                </c:pt>
                <c:pt idx="1417">
                  <c:v>-5.2978582680225372E-3</c:v>
                </c:pt>
                <c:pt idx="1418">
                  <c:v>-6.7444872111082077E-3</c:v>
                </c:pt>
                <c:pt idx="1419">
                  <c:v>-4.0852148085832596E-3</c:v>
                </c:pt>
                <c:pt idx="1420">
                  <c:v>-1.9114068709313869E-4</c:v>
                </c:pt>
                <c:pt idx="1421">
                  <c:v>1.0333878919482231E-2</c:v>
                </c:pt>
                <c:pt idx="1422">
                  <c:v>1.6865281388163567E-2</c:v>
                </c:pt>
                <c:pt idx="1423">
                  <c:v>1.796245202422142E-2</c:v>
                </c:pt>
                <c:pt idx="1424">
                  <c:v>2.4478409439325333E-2</c:v>
                </c:pt>
                <c:pt idx="1425">
                  <c:v>2.8088860213756561E-2</c:v>
                </c:pt>
                <c:pt idx="1426">
                  <c:v>2.6289628818631172E-2</c:v>
                </c:pt>
                <c:pt idx="1427">
                  <c:v>1.6864115372300148E-2</c:v>
                </c:pt>
                <c:pt idx="1428">
                  <c:v>9.3824965879321098E-3</c:v>
                </c:pt>
                <c:pt idx="1429">
                  <c:v>7.7386335469782352E-3</c:v>
                </c:pt>
                <c:pt idx="1430">
                  <c:v>1.1767462827265263E-2</c:v>
                </c:pt>
                <c:pt idx="1431">
                  <c:v>1.473007258027792E-2</c:v>
                </c:pt>
                <c:pt idx="1432">
                  <c:v>2.5130514055490494E-2</c:v>
                </c:pt>
                <c:pt idx="1433">
                  <c:v>2.639269083738327E-2</c:v>
                </c:pt>
                <c:pt idx="1434">
                  <c:v>1.9984858110547066E-2</c:v>
                </c:pt>
                <c:pt idx="1435">
                  <c:v>2.1774236112833023E-2</c:v>
                </c:pt>
                <c:pt idx="1436">
                  <c:v>1.8634369596838951E-2</c:v>
                </c:pt>
                <c:pt idx="1437">
                  <c:v>1.5377643518149853E-2</c:v>
                </c:pt>
                <c:pt idx="1438">
                  <c:v>9.7666289657354355E-3</c:v>
                </c:pt>
                <c:pt idx="1439">
                  <c:v>5.3911125287413597E-3</c:v>
                </c:pt>
                <c:pt idx="1440">
                  <c:v>9.8353959619998932E-3</c:v>
                </c:pt>
                <c:pt idx="1441">
                  <c:v>1.2177483178675175E-2</c:v>
                </c:pt>
                <c:pt idx="1442">
                  <c:v>1.0511942207813263E-2</c:v>
                </c:pt>
                <c:pt idx="1443">
                  <c:v>1.0203657671809196E-2</c:v>
                </c:pt>
                <c:pt idx="1444">
                  <c:v>1.1636172421276569E-2</c:v>
                </c:pt>
                <c:pt idx="1445">
                  <c:v>9.5768570899963379E-3</c:v>
                </c:pt>
                <c:pt idx="1446">
                  <c:v>7.4617741629481316E-3</c:v>
                </c:pt>
                <c:pt idx="1447">
                  <c:v>1.5938285738229752E-2</c:v>
                </c:pt>
                <c:pt idx="1448">
                  <c:v>2.2980749607086182E-2</c:v>
                </c:pt>
                <c:pt idx="1449">
                  <c:v>2.7865633368492126E-2</c:v>
                </c:pt>
                <c:pt idx="1450">
                  <c:v>3.5501185804605484E-2</c:v>
                </c:pt>
                <c:pt idx="1451">
                  <c:v>3.1091785058379173E-2</c:v>
                </c:pt>
                <c:pt idx="1452">
                  <c:v>3.2841484993696213E-2</c:v>
                </c:pt>
                <c:pt idx="1453">
                  <c:v>2.9727131128311157E-2</c:v>
                </c:pt>
                <c:pt idx="1454">
                  <c:v>2.8685301542282104E-2</c:v>
                </c:pt>
                <c:pt idx="1455">
                  <c:v>3.0603203922510147E-2</c:v>
                </c:pt>
                <c:pt idx="1456">
                  <c:v>2.5221223011612892E-2</c:v>
                </c:pt>
                <c:pt idx="1457">
                  <c:v>1.9932769238948822E-2</c:v>
                </c:pt>
                <c:pt idx="1458">
                  <c:v>1.0830618441104889E-2</c:v>
                </c:pt>
                <c:pt idx="1459">
                  <c:v>1.1819344013929367E-2</c:v>
                </c:pt>
                <c:pt idx="1460">
                  <c:v>1.6152571886777878E-2</c:v>
                </c:pt>
                <c:pt idx="1461">
                  <c:v>1.6189644113183022E-2</c:v>
                </c:pt>
                <c:pt idx="1462">
                  <c:v>1.5957949683070183E-2</c:v>
                </c:pt>
                <c:pt idx="1463">
                  <c:v>1.7849376425147057E-2</c:v>
                </c:pt>
                <c:pt idx="1464">
                  <c:v>1.3794712722301483E-2</c:v>
                </c:pt>
                <c:pt idx="1465">
                  <c:v>1.4491507783532143E-2</c:v>
                </c:pt>
                <c:pt idx="1466">
                  <c:v>1.195085234940052E-2</c:v>
                </c:pt>
                <c:pt idx="1467">
                  <c:v>1.5851423144340515E-2</c:v>
                </c:pt>
                <c:pt idx="1468">
                  <c:v>2.0756965503096581E-2</c:v>
                </c:pt>
                <c:pt idx="1469">
                  <c:v>2.0953129976987839E-2</c:v>
                </c:pt>
                <c:pt idx="1470">
                  <c:v>2.3859703913331032E-2</c:v>
                </c:pt>
                <c:pt idx="1471">
                  <c:v>2.2503998130559921E-2</c:v>
                </c:pt>
                <c:pt idx="1472">
                  <c:v>2.1041657775640488E-2</c:v>
                </c:pt>
                <c:pt idx="1473">
                  <c:v>1.555159967392683E-2</c:v>
                </c:pt>
                <c:pt idx="1474">
                  <c:v>1.6276514157652855E-2</c:v>
                </c:pt>
                <c:pt idx="1475">
                  <c:v>8.3390697836875916E-3</c:v>
                </c:pt>
                <c:pt idx="1476">
                  <c:v>4.8689711838960648E-3</c:v>
                </c:pt>
                <c:pt idx="1477">
                  <c:v>4.5158993452787399E-4</c:v>
                </c:pt>
                <c:pt idx="1478">
                  <c:v>7.9361377283930779E-3</c:v>
                </c:pt>
                <c:pt idx="1479">
                  <c:v>1.7510779201984406E-2</c:v>
                </c:pt>
                <c:pt idx="1480">
                  <c:v>2.9435083270072937E-2</c:v>
                </c:pt>
                <c:pt idx="1481">
                  <c:v>2.6785030961036682E-2</c:v>
                </c:pt>
                <c:pt idx="1482">
                  <c:v>2.1112764254212379E-2</c:v>
                </c:pt>
                <c:pt idx="1483">
                  <c:v>2.1021099761128426E-2</c:v>
                </c:pt>
                <c:pt idx="1484">
                  <c:v>1.3084879145026207E-2</c:v>
                </c:pt>
                <c:pt idx="1485">
                  <c:v>8.6763883009552956E-3</c:v>
                </c:pt>
                <c:pt idx="1486">
                  <c:v>1.7899860395118594E-3</c:v>
                </c:pt>
                <c:pt idx="1487">
                  <c:v>-2.4210584815591574E-3</c:v>
                </c:pt>
                <c:pt idx="1488">
                  <c:v>-4.0714195929467678E-3</c:v>
                </c:pt>
                <c:pt idx="1489">
                  <c:v>2.4663766380399466E-3</c:v>
                </c:pt>
                <c:pt idx="1490">
                  <c:v>6.4712385646998882E-3</c:v>
                </c:pt>
                <c:pt idx="1491">
                  <c:v>1.1605015024542809E-2</c:v>
                </c:pt>
                <c:pt idx="1492">
                  <c:v>1.8246140331029892E-2</c:v>
                </c:pt>
                <c:pt idx="1493">
                  <c:v>2.250964380800724E-2</c:v>
                </c:pt>
                <c:pt idx="1494">
                  <c:v>2.5125401094555855E-2</c:v>
                </c:pt>
                <c:pt idx="1495">
                  <c:v>2.7760282158851624E-2</c:v>
                </c:pt>
                <c:pt idx="1496">
                  <c:v>3.4119907766580582E-2</c:v>
                </c:pt>
                <c:pt idx="1497">
                  <c:v>3.1098021194338799E-2</c:v>
                </c:pt>
                <c:pt idx="1498">
                  <c:v>3.2522812485694885E-2</c:v>
                </c:pt>
                <c:pt idx="1499">
                  <c:v>3.7954431027173996E-2</c:v>
                </c:pt>
              </c:numCache>
            </c:numRef>
          </c:yVal>
          <c:smooth val="0"/>
          <c:extLst>
            <c:ext xmlns:c16="http://schemas.microsoft.com/office/drawing/2014/chart" uri="{C3380CC4-5D6E-409C-BE32-E72D297353CC}">
              <c16:uniqueId val="{00000007-8B0B-408C-8643-8790FE39F7E6}"/>
            </c:ext>
          </c:extLst>
        </c:ser>
        <c:dLbls>
          <c:showLegendKey val="0"/>
          <c:showVal val="0"/>
          <c:showCatName val="0"/>
          <c:showSerName val="0"/>
          <c:showPercent val="0"/>
          <c:showBubbleSize val="0"/>
        </c:dLbls>
        <c:axId val="906600808"/>
        <c:axId val="906603104"/>
      </c:scatterChart>
      <c:valAx>
        <c:axId val="906600808"/>
        <c:scaling>
          <c:orientation val="minMax"/>
          <c:max val="14"/>
          <c:min val="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Time</a:t>
                </a:r>
                <a:r>
                  <a:rPr lang="en-US" sz="2400" baseline="0" dirty="0"/>
                  <a:t> (s)</a:t>
                </a:r>
                <a:endParaRPr lang="en-US" sz="2400" dirty="0"/>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906603104"/>
        <c:crosses val="autoZero"/>
        <c:crossBetween val="midCat"/>
      </c:valAx>
      <c:valAx>
        <c:axId val="906603104"/>
        <c:scaling>
          <c:orientation val="minMax"/>
          <c:min val="-6"/>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Angular Velocity (rad/s)</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906600808"/>
        <c:crosses val="autoZero"/>
        <c:crossBetween val="midCat"/>
      </c:valAx>
      <c:spPr>
        <a:noFill/>
        <a:ln>
          <a:noFill/>
        </a:ln>
        <a:effectLst/>
      </c:spPr>
    </c:plotArea>
    <c:legend>
      <c:legendPos val="r"/>
      <c:layout>
        <c:manualLayout>
          <c:xMode val="edge"/>
          <c:yMode val="edge"/>
          <c:x val="0.68954625984251972"/>
          <c:y val="4.8288633456898371E-2"/>
          <c:w val="0.26746940616797904"/>
          <c:h val="5.8010324627039013E-2"/>
        </c:manualLayout>
      </c:layout>
      <c:overlay val="0"/>
      <c:spPr>
        <a:solidFill>
          <a:schemeClr val="bg1"/>
        </a:solidFill>
        <a:ln>
          <a:solidFill>
            <a:schemeClr val="tx1"/>
          </a:solidFill>
        </a:ln>
        <a:effectLst/>
      </c:spPr>
      <c:txPr>
        <a:bodyPr rot="0" spcFirstLastPara="1" vertOverflow="ellipsis" vert="horz" wrap="square" anchor="ctr" anchorCtr="1"/>
        <a:lstStyle/>
        <a:p>
          <a:pPr>
            <a:defRPr sz="20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lt1"/>
    </a:solidFill>
    <a:ln>
      <a:noFill/>
    </a:ln>
    <a:effectLst/>
  </c:spPr>
  <c:txPr>
    <a:bodyPr/>
    <a:lstStyle/>
    <a:p>
      <a:pPr>
        <a:defRPr/>
      </a:pPr>
      <a:endParaRPr lang="en-US"/>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1"/>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693194597174604"/>
          <c:y val="4.1961890590447845E-2"/>
          <c:w val="0.76794824475065615"/>
          <c:h val="0.81228656457312909"/>
        </c:manualLayout>
      </c:layout>
      <c:scatterChart>
        <c:scatterStyle val="lineMarker"/>
        <c:varyColors val="0"/>
        <c:ser>
          <c:idx val="0"/>
          <c:order val="0"/>
          <c:tx>
            <c:strRef>
              <c:f>Gyroscope!$C$1</c:f>
              <c:strCache>
                <c:ptCount val="1"/>
                <c:pt idx="0">
                  <c:v>y-Axis Angular Velocity  (rad/s)</c:v>
                </c:pt>
              </c:strCache>
            </c:strRef>
          </c:tx>
          <c:spPr>
            <a:ln w="19050" cap="rnd">
              <a:noFill/>
              <a:round/>
            </a:ln>
            <a:effectLst/>
          </c:spPr>
          <c:marker>
            <c:symbol val="circle"/>
            <c:size val="5"/>
            <c:spPr>
              <a:solidFill>
                <a:schemeClr val="accent1"/>
              </a:solidFill>
              <a:ln w="9525">
                <a:solidFill>
                  <a:schemeClr val="accent1"/>
                </a:solidFill>
              </a:ln>
              <a:effectLst/>
            </c:spPr>
          </c:marker>
          <c:xVal>
            <c:numRef>
              <c:f>Gyroscope!$A$2:$A$1501</c:f>
              <c:numCache>
                <c:formatCode>General</c:formatCode>
                <c:ptCount val="1500"/>
                <c:pt idx="0">
                  <c:v>1.0001583345001563E-2</c:v>
                </c:pt>
                <c:pt idx="1">
                  <c:v>2.0000583346700296E-2</c:v>
                </c:pt>
                <c:pt idx="2">
                  <c:v>2.9999583348399028E-2</c:v>
                </c:pt>
                <c:pt idx="3">
                  <c:v>3.9998583350097761E-2</c:v>
                </c:pt>
                <c:pt idx="4">
                  <c:v>4.9998583359410986E-2</c:v>
                </c:pt>
                <c:pt idx="5">
                  <c:v>5.9997583332005888E-2</c:v>
                </c:pt>
                <c:pt idx="6">
                  <c:v>6.9996583333704621E-2</c:v>
                </c:pt>
                <c:pt idx="7">
                  <c:v>7.9996583343017846E-2</c:v>
                </c:pt>
                <c:pt idx="8">
                  <c:v>8.9995583344716579E-2</c:v>
                </c:pt>
                <c:pt idx="9">
                  <c:v>9.9994583346415311E-2</c:v>
                </c:pt>
                <c:pt idx="10">
                  <c:v>0.10999358334811404</c:v>
                </c:pt>
                <c:pt idx="11">
                  <c:v>0.11999287499929778</c:v>
                </c:pt>
                <c:pt idx="12">
                  <c:v>0.12999187500099652</c:v>
                </c:pt>
                <c:pt idx="13">
                  <c:v>0.13999087500269525</c:v>
                </c:pt>
                <c:pt idx="14">
                  <c:v>0.14999087501200847</c:v>
                </c:pt>
                <c:pt idx="15">
                  <c:v>0.15998987501370721</c:v>
                </c:pt>
                <c:pt idx="16">
                  <c:v>0.16998887501540594</c:v>
                </c:pt>
                <c:pt idx="17">
                  <c:v>0.17998787501710467</c:v>
                </c:pt>
                <c:pt idx="18">
                  <c:v>0.18998787499731407</c:v>
                </c:pt>
                <c:pt idx="19">
                  <c:v>0.1999868749990128</c:v>
                </c:pt>
                <c:pt idx="20">
                  <c:v>0.20998587500071153</c:v>
                </c:pt>
                <c:pt idx="21">
                  <c:v>0.21998587501002476</c:v>
                </c:pt>
                <c:pt idx="22">
                  <c:v>0.22998487501172349</c:v>
                </c:pt>
                <c:pt idx="23">
                  <c:v>0.23998387501342222</c:v>
                </c:pt>
                <c:pt idx="24">
                  <c:v>0.24998287501512095</c:v>
                </c:pt>
                <c:pt idx="25">
                  <c:v>0.25998287502443418</c:v>
                </c:pt>
                <c:pt idx="26">
                  <c:v>0.26998187499702908</c:v>
                </c:pt>
                <c:pt idx="27">
                  <c:v>0.27998087499872781</c:v>
                </c:pt>
                <c:pt idx="28">
                  <c:v>0.28998087500804104</c:v>
                </c:pt>
                <c:pt idx="29">
                  <c:v>0.29997987500973977</c:v>
                </c:pt>
                <c:pt idx="30">
                  <c:v>0.3099788750114385</c:v>
                </c:pt>
                <c:pt idx="31">
                  <c:v>0.31997787501313724</c:v>
                </c:pt>
                <c:pt idx="32">
                  <c:v>0.32997787502245046</c:v>
                </c:pt>
                <c:pt idx="33">
                  <c:v>0.33997687502414919</c:v>
                </c:pt>
                <c:pt idx="34">
                  <c:v>0.34997587502584793</c:v>
                </c:pt>
                <c:pt idx="35">
                  <c:v>0.35997587500605732</c:v>
                </c:pt>
                <c:pt idx="36">
                  <c:v>0.36997487500775605</c:v>
                </c:pt>
                <c:pt idx="37">
                  <c:v>0.37997387500945479</c:v>
                </c:pt>
                <c:pt idx="38">
                  <c:v>0.38997287501115352</c:v>
                </c:pt>
                <c:pt idx="39">
                  <c:v>0.39997287502046674</c:v>
                </c:pt>
                <c:pt idx="40">
                  <c:v>0.40997187502216548</c:v>
                </c:pt>
                <c:pt idx="41">
                  <c:v>0.41997087502386421</c:v>
                </c:pt>
                <c:pt idx="42">
                  <c:v>0.4299708750040736</c:v>
                </c:pt>
                <c:pt idx="43">
                  <c:v>0.43996987500577234</c:v>
                </c:pt>
                <c:pt idx="44">
                  <c:v>0.44996887500747107</c:v>
                </c:pt>
                <c:pt idx="45">
                  <c:v>0.4599678750091698</c:v>
                </c:pt>
                <c:pt idx="46">
                  <c:v>0.46996787501848303</c:v>
                </c:pt>
                <c:pt idx="47">
                  <c:v>0.47996687502018176</c:v>
                </c:pt>
                <c:pt idx="48">
                  <c:v>0.48996587502188049</c:v>
                </c:pt>
                <c:pt idx="49">
                  <c:v>0.49996587500208989</c:v>
                </c:pt>
                <c:pt idx="50">
                  <c:v>0.50996487500378862</c:v>
                </c:pt>
                <c:pt idx="51">
                  <c:v>0.51996387500548735</c:v>
                </c:pt>
                <c:pt idx="52">
                  <c:v>0.52996287500718608</c:v>
                </c:pt>
                <c:pt idx="53">
                  <c:v>0.53996287501649931</c:v>
                </c:pt>
                <c:pt idx="54">
                  <c:v>0.54996187501819804</c:v>
                </c:pt>
                <c:pt idx="55">
                  <c:v>0.55996087501989678</c:v>
                </c:pt>
                <c:pt idx="56">
                  <c:v>0.56996087500010617</c:v>
                </c:pt>
                <c:pt idx="57">
                  <c:v>0.5799598750018049</c:v>
                </c:pt>
                <c:pt idx="58">
                  <c:v>0.58995887500350364</c:v>
                </c:pt>
                <c:pt idx="59">
                  <c:v>0.59995787500520237</c:v>
                </c:pt>
                <c:pt idx="60">
                  <c:v>0.60995787501451559</c:v>
                </c:pt>
                <c:pt idx="61">
                  <c:v>0.61995687501621433</c:v>
                </c:pt>
                <c:pt idx="62">
                  <c:v>0.62995587501791306</c:v>
                </c:pt>
                <c:pt idx="63">
                  <c:v>0.63995587499812245</c:v>
                </c:pt>
                <c:pt idx="64">
                  <c:v>0.64995487499982119</c:v>
                </c:pt>
                <c:pt idx="65">
                  <c:v>0.65995387500151992</c:v>
                </c:pt>
                <c:pt idx="66">
                  <c:v>0.66995287500321865</c:v>
                </c:pt>
                <c:pt idx="67">
                  <c:v>0.67995287501253188</c:v>
                </c:pt>
                <c:pt idx="68">
                  <c:v>0.68995187501423061</c:v>
                </c:pt>
                <c:pt idx="69">
                  <c:v>0.69995087501592934</c:v>
                </c:pt>
                <c:pt idx="70">
                  <c:v>0.70995087502524257</c:v>
                </c:pt>
                <c:pt idx="71">
                  <c:v>0.71994987499783747</c:v>
                </c:pt>
                <c:pt idx="72">
                  <c:v>0.7299488749995362</c:v>
                </c:pt>
                <c:pt idx="73">
                  <c:v>0.73994787500123493</c:v>
                </c:pt>
                <c:pt idx="74">
                  <c:v>0.74994787501054816</c:v>
                </c:pt>
                <c:pt idx="75">
                  <c:v>0.75994687501224689</c:v>
                </c:pt>
                <c:pt idx="76">
                  <c:v>0.76994587501394562</c:v>
                </c:pt>
                <c:pt idx="77">
                  <c:v>0.77994587502325885</c:v>
                </c:pt>
                <c:pt idx="78">
                  <c:v>0.78994487502495758</c:v>
                </c:pt>
                <c:pt idx="79">
                  <c:v>0.79994387499755248</c:v>
                </c:pt>
                <c:pt idx="80">
                  <c:v>0.80994287499925122</c:v>
                </c:pt>
                <c:pt idx="81">
                  <c:v>0.81994287500856444</c:v>
                </c:pt>
                <c:pt idx="82">
                  <c:v>0.82994187501026317</c:v>
                </c:pt>
                <c:pt idx="83">
                  <c:v>0.83994087501196191</c:v>
                </c:pt>
                <c:pt idx="84">
                  <c:v>0.84994087502127513</c:v>
                </c:pt>
                <c:pt idx="85">
                  <c:v>0.85993987502297387</c:v>
                </c:pt>
                <c:pt idx="86">
                  <c:v>0.8699388750246726</c:v>
                </c:pt>
                <c:pt idx="87">
                  <c:v>0.8799378749972675</c:v>
                </c:pt>
                <c:pt idx="88">
                  <c:v>0.88993787500658073</c:v>
                </c:pt>
                <c:pt idx="89">
                  <c:v>0.89993687500827946</c:v>
                </c:pt>
                <c:pt idx="90">
                  <c:v>0.90993587500997819</c:v>
                </c:pt>
                <c:pt idx="91">
                  <c:v>0.91993587501929142</c:v>
                </c:pt>
                <c:pt idx="92">
                  <c:v>0.92993487502099015</c:v>
                </c:pt>
                <c:pt idx="93">
                  <c:v>0.93993387502268888</c:v>
                </c:pt>
                <c:pt idx="94">
                  <c:v>0.94993287502438761</c:v>
                </c:pt>
                <c:pt idx="95">
                  <c:v>0.95993287500459701</c:v>
                </c:pt>
                <c:pt idx="96">
                  <c:v>0.96993187500629574</c:v>
                </c:pt>
                <c:pt idx="97">
                  <c:v>0.97993087500799447</c:v>
                </c:pt>
                <c:pt idx="98">
                  <c:v>0.9899308750173077</c:v>
                </c:pt>
                <c:pt idx="99">
                  <c:v>0.99992987501900643</c:v>
                </c:pt>
                <c:pt idx="100">
                  <c:v>1.0099288750207052</c:v>
                </c:pt>
                <c:pt idx="101">
                  <c:v>1.0199278750224039</c:v>
                </c:pt>
                <c:pt idx="102">
                  <c:v>1.0299278750026133</c:v>
                </c:pt>
                <c:pt idx="103">
                  <c:v>1.039926875004312</c:v>
                </c:pt>
                <c:pt idx="104">
                  <c:v>1.0499258750060108</c:v>
                </c:pt>
                <c:pt idx="105">
                  <c:v>1.059925875015324</c:v>
                </c:pt>
                <c:pt idx="106">
                  <c:v>1.0699248750170227</c:v>
                </c:pt>
                <c:pt idx="107">
                  <c:v>1.0799238750187214</c:v>
                </c:pt>
                <c:pt idx="108">
                  <c:v>1.0899238749989308</c:v>
                </c:pt>
                <c:pt idx="109">
                  <c:v>1.0999228750006296</c:v>
                </c:pt>
                <c:pt idx="110">
                  <c:v>1.1099218750023283</c:v>
                </c:pt>
                <c:pt idx="111">
                  <c:v>1.1199217083340045</c:v>
                </c:pt>
                <c:pt idx="112">
                  <c:v>1.1299217083433177</c:v>
                </c:pt>
                <c:pt idx="113">
                  <c:v>1.1399207083450165</c:v>
                </c:pt>
                <c:pt idx="114">
                  <c:v>1.1499197083467152</c:v>
                </c:pt>
                <c:pt idx="115">
                  <c:v>1.1599197083560284</c:v>
                </c:pt>
                <c:pt idx="116">
                  <c:v>1.1699187083577272</c:v>
                </c:pt>
                <c:pt idx="117">
                  <c:v>1.1799177083594259</c:v>
                </c:pt>
                <c:pt idx="118">
                  <c:v>1.1899167083320208</c:v>
                </c:pt>
                <c:pt idx="119">
                  <c:v>1.199916708341334</c:v>
                </c:pt>
                <c:pt idx="120">
                  <c:v>1.2099157083430327</c:v>
                </c:pt>
                <c:pt idx="121">
                  <c:v>1.2199147083447315</c:v>
                </c:pt>
                <c:pt idx="122">
                  <c:v>1.2299147083540447</c:v>
                </c:pt>
                <c:pt idx="123">
                  <c:v>1.2399137083557434</c:v>
                </c:pt>
                <c:pt idx="124">
                  <c:v>1.2499127083574422</c:v>
                </c:pt>
                <c:pt idx="125">
                  <c:v>1.2599117083591409</c:v>
                </c:pt>
                <c:pt idx="126">
                  <c:v>1.2699117083393503</c:v>
                </c:pt>
                <c:pt idx="127">
                  <c:v>1.279910708341049</c:v>
                </c:pt>
                <c:pt idx="128">
                  <c:v>1.2899097083427478</c:v>
                </c:pt>
                <c:pt idx="129">
                  <c:v>1.299909708352061</c:v>
                </c:pt>
                <c:pt idx="130">
                  <c:v>1.3099087083537597</c:v>
                </c:pt>
                <c:pt idx="131">
                  <c:v>1.3199077083554585</c:v>
                </c:pt>
                <c:pt idx="132">
                  <c:v>1.3299067083571572</c:v>
                </c:pt>
                <c:pt idx="133">
                  <c:v>1.3399067083373666</c:v>
                </c:pt>
                <c:pt idx="134">
                  <c:v>1.3499057083390653</c:v>
                </c:pt>
                <c:pt idx="135">
                  <c:v>1.359904708340764</c:v>
                </c:pt>
                <c:pt idx="136">
                  <c:v>1.3699047083500773</c:v>
                </c:pt>
                <c:pt idx="137">
                  <c:v>1.379903708351776</c:v>
                </c:pt>
                <c:pt idx="138">
                  <c:v>1.3899027083534747</c:v>
                </c:pt>
                <c:pt idx="139">
                  <c:v>1.3999027083336841</c:v>
                </c:pt>
                <c:pt idx="140">
                  <c:v>1.4099017083353829</c:v>
                </c:pt>
                <c:pt idx="141">
                  <c:v>1.4199007083370816</c:v>
                </c:pt>
                <c:pt idx="142">
                  <c:v>1.4298997083387803</c:v>
                </c:pt>
                <c:pt idx="143">
                  <c:v>1.4398997083480936</c:v>
                </c:pt>
                <c:pt idx="144">
                  <c:v>1.4498987083497923</c:v>
                </c:pt>
                <c:pt idx="145">
                  <c:v>1.459897708351491</c:v>
                </c:pt>
                <c:pt idx="146">
                  <c:v>1.4698977083317004</c:v>
                </c:pt>
                <c:pt idx="147">
                  <c:v>1.4798967083333991</c:v>
                </c:pt>
                <c:pt idx="148">
                  <c:v>1.4898957083350979</c:v>
                </c:pt>
                <c:pt idx="149">
                  <c:v>1.4998947083367966</c:v>
                </c:pt>
                <c:pt idx="150">
                  <c:v>1.5098947083461098</c:v>
                </c:pt>
                <c:pt idx="151">
                  <c:v>1.5198937083478086</c:v>
                </c:pt>
                <c:pt idx="152">
                  <c:v>1.5298927083495073</c:v>
                </c:pt>
                <c:pt idx="153">
                  <c:v>1.5398927083588205</c:v>
                </c:pt>
                <c:pt idx="154">
                  <c:v>1.5498917083314154</c:v>
                </c:pt>
                <c:pt idx="155">
                  <c:v>1.5598907083331142</c:v>
                </c:pt>
                <c:pt idx="156">
                  <c:v>1.5698897083348129</c:v>
                </c:pt>
                <c:pt idx="157">
                  <c:v>1.5798897083441261</c:v>
                </c:pt>
                <c:pt idx="158">
                  <c:v>1.5898887083458249</c:v>
                </c:pt>
                <c:pt idx="159">
                  <c:v>1.5998877083475236</c:v>
                </c:pt>
                <c:pt idx="160">
                  <c:v>1.6098877083568368</c:v>
                </c:pt>
                <c:pt idx="161">
                  <c:v>1.6198867083585355</c:v>
                </c:pt>
                <c:pt idx="162">
                  <c:v>1.6298857083311304</c:v>
                </c:pt>
                <c:pt idx="163">
                  <c:v>1.6398857083404437</c:v>
                </c:pt>
                <c:pt idx="164">
                  <c:v>1.6498847083421424</c:v>
                </c:pt>
                <c:pt idx="165">
                  <c:v>1.6598837083438411</c:v>
                </c:pt>
                <c:pt idx="166">
                  <c:v>1.6698827083455399</c:v>
                </c:pt>
                <c:pt idx="167">
                  <c:v>1.6798827083548531</c:v>
                </c:pt>
                <c:pt idx="168">
                  <c:v>1.6898817083565518</c:v>
                </c:pt>
                <c:pt idx="169">
                  <c:v>1.6998807083582506</c:v>
                </c:pt>
                <c:pt idx="170">
                  <c:v>1.70988070833846</c:v>
                </c:pt>
                <c:pt idx="171">
                  <c:v>1.7198797083401587</c:v>
                </c:pt>
                <c:pt idx="172">
                  <c:v>1.7298787083418574</c:v>
                </c:pt>
                <c:pt idx="173">
                  <c:v>1.7398777083435562</c:v>
                </c:pt>
                <c:pt idx="174">
                  <c:v>1.7498777083528694</c:v>
                </c:pt>
                <c:pt idx="175">
                  <c:v>1.7598767083545681</c:v>
                </c:pt>
                <c:pt idx="176">
                  <c:v>1.7698757083562668</c:v>
                </c:pt>
                <c:pt idx="177">
                  <c:v>1.7798757083364762</c:v>
                </c:pt>
                <c:pt idx="178">
                  <c:v>1.789874708338175</c:v>
                </c:pt>
                <c:pt idx="179">
                  <c:v>1.7998737083398737</c:v>
                </c:pt>
                <c:pt idx="180">
                  <c:v>1.8098727083415724</c:v>
                </c:pt>
                <c:pt idx="181">
                  <c:v>1.8198727083508857</c:v>
                </c:pt>
                <c:pt idx="182">
                  <c:v>1.8298717083525844</c:v>
                </c:pt>
                <c:pt idx="183">
                  <c:v>1.8398707083542831</c:v>
                </c:pt>
                <c:pt idx="184">
                  <c:v>1.8498707083344925</c:v>
                </c:pt>
                <c:pt idx="185">
                  <c:v>1.8598697083361913</c:v>
                </c:pt>
                <c:pt idx="186">
                  <c:v>1.86986870833789</c:v>
                </c:pt>
                <c:pt idx="187">
                  <c:v>1.8798687083472032</c:v>
                </c:pt>
                <c:pt idx="188">
                  <c:v>1.8898677083489019</c:v>
                </c:pt>
                <c:pt idx="189">
                  <c:v>1.8998667083506007</c:v>
                </c:pt>
                <c:pt idx="190">
                  <c:v>1.9098657083522994</c:v>
                </c:pt>
                <c:pt idx="191">
                  <c:v>1.9198657083325088</c:v>
                </c:pt>
                <c:pt idx="192">
                  <c:v>1.9298647083342075</c:v>
                </c:pt>
                <c:pt idx="193">
                  <c:v>1.9398637083359063</c:v>
                </c:pt>
                <c:pt idx="194">
                  <c:v>1.9498637083452195</c:v>
                </c:pt>
                <c:pt idx="195">
                  <c:v>1.9598627083469182</c:v>
                </c:pt>
                <c:pt idx="196">
                  <c:v>1.969861708348617</c:v>
                </c:pt>
                <c:pt idx="197">
                  <c:v>1.9798607083503157</c:v>
                </c:pt>
                <c:pt idx="198">
                  <c:v>1.9898607083305251</c:v>
                </c:pt>
                <c:pt idx="199">
                  <c:v>1.9998597083322238</c:v>
                </c:pt>
                <c:pt idx="200">
                  <c:v>2.0098587083339226</c:v>
                </c:pt>
                <c:pt idx="201">
                  <c:v>2.0198587083432358</c:v>
                </c:pt>
                <c:pt idx="202">
                  <c:v>2.0298577083449345</c:v>
                </c:pt>
                <c:pt idx="203">
                  <c:v>2.0398567083466332</c:v>
                </c:pt>
                <c:pt idx="204">
                  <c:v>2.0498567083559465</c:v>
                </c:pt>
                <c:pt idx="205">
                  <c:v>2.0598557083576452</c:v>
                </c:pt>
                <c:pt idx="206">
                  <c:v>2.0698547083593439</c:v>
                </c:pt>
                <c:pt idx="207">
                  <c:v>2.0798537083319388</c:v>
                </c:pt>
                <c:pt idx="208">
                  <c:v>2.0898537083412521</c:v>
                </c:pt>
                <c:pt idx="209">
                  <c:v>2.0998527083429508</c:v>
                </c:pt>
                <c:pt idx="210">
                  <c:v>2.1098517083446495</c:v>
                </c:pt>
                <c:pt idx="211">
                  <c:v>2.1198515833530109</c:v>
                </c:pt>
                <c:pt idx="212">
                  <c:v>2.1298505833547097</c:v>
                </c:pt>
                <c:pt idx="213">
                  <c:v>2.1398495833564084</c:v>
                </c:pt>
                <c:pt idx="214">
                  <c:v>2.1498495833366178</c:v>
                </c:pt>
                <c:pt idx="215">
                  <c:v>2.1598485833383165</c:v>
                </c:pt>
                <c:pt idx="216">
                  <c:v>2.1698475833400153</c:v>
                </c:pt>
                <c:pt idx="217">
                  <c:v>2.179846583341714</c:v>
                </c:pt>
                <c:pt idx="218">
                  <c:v>2.1898465833510272</c:v>
                </c:pt>
                <c:pt idx="219">
                  <c:v>2.199845583352726</c:v>
                </c:pt>
                <c:pt idx="220">
                  <c:v>2.2098445833544247</c:v>
                </c:pt>
                <c:pt idx="221">
                  <c:v>2.2198445833346341</c:v>
                </c:pt>
                <c:pt idx="222">
                  <c:v>2.2298435833363328</c:v>
                </c:pt>
                <c:pt idx="223">
                  <c:v>2.2398425833380315</c:v>
                </c:pt>
                <c:pt idx="224">
                  <c:v>2.2498425833473448</c:v>
                </c:pt>
                <c:pt idx="225">
                  <c:v>2.2598415833490435</c:v>
                </c:pt>
                <c:pt idx="226">
                  <c:v>2.2698405833507422</c:v>
                </c:pt>
                <c:pt idx="227">
                  <c:v>2.279839583352441</c:v>
                </c:pt>
                <c:pt idx="228">
                  <c:v>2.2898395833326504</c:v>
                </c:pt>
                <c:pt idx="229">
                  <c:v>2.2998385833343491</c:v>
                </c:pt>
                <c:pt idx="230">
                  <c:v>2.3098375833360478</c:v>
                </c:pt>
                <c:pt idx="231">
                  <c:v>2.3198375833453611</c:v>
                </c:pt>
                <c:pt idx="232">
                  <c:v>2.3298365833470598</c:v>
                </c:pt>
                <c:pt idx="233">
                  <c:v>2.3398355833487585</c:v>
                </c:pt>
                <c:pt idx="234">
                  <c:v>2.3498345833504573</c:v>
                </c:pt>
                <c:pt idx="235">
                  <c:v>2.3598345833306666</c:v>
                </c:pt>
                <c:pt idx="236">
                  <c:v>2.3698335833323654</c:v>
                </c:pt>
                <c:pt idx="237">
                  <c:v>2.3798325833340641</c:v>
                </c:pt>
                <c:pt idx="238">
                  <c:v>2.3898325833433773</c:v>
                </c:pt>
                <c:pt idx="239">
                  <c:v>2.3998315833450761</c:v>
                </c:pt>
                <c:pt idx="240">
                  <c:v>2.4098305833467748</c:v>
                </c:pt>
                <c:pt idx="241">
                  <c:v>2.419830583356088</c:v>
                </c:pt>
                <c:pt idx="242">
                  <c:v>2.4298295833577868</c:v>
                </c:pt>
                <c:pt idx="243">
                  <c:v>2.4398285833303817</c:v>
                </c:pt>
                <c:pt idx="244">
                  <c:v>2.4498275833320804</c:v>
                </c:pt>
                <c:pt idx="245">
                  <c:v>2.4598275833413936</c:v>
                </c:pt>
                <c:pt idx="246">
                  <c:v>2.4698265833430924</c:v>
                </c:pt>
                <c:pt idx="247">
                  <c:v>2.4798255833447911</c:v>
                </c:pt>
                <c:pt idx="248">
                  <c:v>2.4898255833541043</c:v>
                </c:pt>
                <c:pt idx="249">
                  <c:v>2.499824583355803</c:v>
                </c:pt>
                <c:pt idx="250">
                  <c:v>2.5098235833575018</c:v>
                </c:pt>
                <c:pt idx="251">
                  <c:v>2.5198235833377112</c:v>
                </c:pt>
                <c:pt idx="252">
                  <c:v>2.5298225833394099</c:v>
                </c:pt>
                <c:pt idx="253">
                  <c:v>2.5398215833411086</c:v>
                </c:pt>
                <c:pt idx="254">
                  <c:v>2.5498205833428074</c:v>
                </c:pt>
                <c:pt idx="255">
                  <c:v>2.5598205833521206</c:v>
                </c:pt>
                <c:pt idx="256">
                  <c:v>2.5698195833538193</c:v>
                </c:pt>
                <c:pt idx="257">
                  <c:v>2.5798185833555181</c:v>
                </c:pt>
                <c:pt idx="258">
                  <c:v>2.5898185833357275</c:v>
                </c:pt>
                <c:pt idx="259">
                  <c:v>2.5998175833374262</c:v>
                </c:pt>
                <c:pt idx="260">
                  <c:v>2.6098165833391249</c:v>
                </c:pt>
                <c:pt idx="261">
                  <c:v>2.6198165833484381</c:v>
                </c:pt>
                <c:pt idx="262">
                  <c:v>2.6298155833501369</c:v>
                </c:pt>
                <c:pt idx="263">
                  <c:v>2.6398145833518356</c:v>
                </c:pt>
                <c:pt idx="264">
                  <c:v>2.6498135833535343</c:v>
                </c:pt>
                <c:pt idx="265">
                  <c:v>2.6598135833337437</c:v>
                </c:pt>
                <c:pt idx="266">
                  <c:v>2.6698125833354425</c:v>
                </c:pt>
                <c:pt idx="267">
                  <c:v>2.6798115833371412</c:v>
                </c:pt>
                <c:pt idx="268">
                  <c:v>2.6898115833464544</c:v>
                </c:pt>
                <c:pt idx="269">
                  <c:v>2.6998105833481532</c:v>
                </c:pt>
                <c:pt idx="270">
                  <c:v>2.7098095833498519</c:v>
                </c:pt>
                <c:pt idx="271">
                  <c:v>2.7198095833591651</c:v>
                </c:pt>
                <c:pt idx="272">
                  <c:v>2.72980858333176</c:v>
                </c:pt>
                <c:pt idx="273">
                  <c:v>2.7398075833334588</c:v>
                </c:pt>
                <c:pt idx="274">
                  <c:v>2.7498065833351575</c:v>
                </c:pt>
                <c:pt idx="275">
                  <c:v>2.7598065833444707</c:v>
                </c:pt>
                <c:pt idx="276">
                  <c:v>2.7698055833461694</c:v>
                </c:pt>
                <c:pt idx="277">
                  <c:v>2.7798045833478682</c:v>
                </c:pt>
                <c:pt idx="278">
                  <c:v>2.7898045833571814</c:v>
                </c:pt>
                <c:pt idx="279">
                  <c:v>2.7998035833588801</c:v>
                </c:pt>
                <c:pt idx="280">
                  <c:v>2.809802583331475</c:v>
                </c:pt>
                <c:pt idx="281">
                  <c:v>2.8198015833331738</c:v>
                </c:pt>
                <c:pt idx="282">
                  <c:v>2.829801583342487</c:v>
                </c:pt>
                <c:pt idx="283">
                  <c:v>2.8398005833441857</c:v>
                </c:pt>
                <c:pt idx="284">
                  <c:v>2.8497995833458845</c:v>
                </c:pt>
                <c:pt idx="285">
                  <c:v>2.8597995833551977</c:v>
                </c:pt>
                <c:pt idx="286">
                  <c:v>2.8697985833568964</c:v>
                </c:pt>
                <c:pt idx="287">
                  <c:v>2.8797975833585951</c:v>
                </c:pt>
                <c:pt idx="288">
                  <c:v>2.8897975833388045</c:v>
                </c:pt>
                <c:pt idx="289">
                  <c:v>2.8997965833405033</c:v>
                </c:pt>
                <c:pt idx="290">
                  <c:v>2.909795583342202</c:v>
                </c:pt>
                <c:pt idx="291">
                  <c:v>2.9197945833439007</c:v>
                </c:pt>
                <c:pt idx="292">
                  <c:v>2.929794583353214</c:v>
                </c:pt>
                <c:pt idx="293">
                  <c:v>2.9397935833549127</c:v>
                </c:pt>
                <c:pt idx="294">
                  <c:v>2.9497925833566114</c:v>
                </c:pt>
                <c:pt idx="295">
                  <c:v>2.9597925833368208</c:v>
                </c:pt>
                <c:pt idx="296">
                  <c:v>2.9697915833385196</c:v>
                </c:pt>
                <c:pt idx="297">
                  <c:v>2.9797905833402183</c:v>
                </c:pt>
                <c:pt idx="298">
                  <c:v>2.9897905833495315</c:v>
                </c:pt>
                <c:pt idx="299">
                  <c:v>2.9997895833512302</c:v>
                </c:pt>
                <c:pt idx="300">
                  <c:v>3.009788583352929</c:v>
                </c:pt>
                <c:pt idx="301">
                  <c:v>3.0197885833331384</c:v>
                </c:pt>
                <c:pt idx="302">
                  <c:v>3.0297875833348371</c:v>
                </c:pt>
                <c:pt idx="303">
                  <c:v>3.0397865833365358</c:v>
                </c:pt>
                <c:pt idx="304">
                  <c:v>3.0497855833382346</c:v>
                </c:pt>
                <c:pt idx="305">
                  <c:v>3.0597855833475478</c:v>
                </c:pt>
                <c:pt idx="306">
                  <c:v>3.0697845833492465</c:v>
                </c:pt>
                <c:pt idx="307">
                  <c:v>3.0797835833509453</c:v>
                </c:pt>
                <c:pt idx="308">
                  <c:v>3.0897835833311547</c:v>
                </c:pt>
                <c:pt idx="309">
                  <c:v>3.0997825833328534</c:v>
                </c:pt>
                <c:pt idx="310">
                  <c:v>3.1097815833345521</c:v>
                </c:pt>
                <c:pt idx="311">
                  <c:v>3.1197800833324436</c:v>
                </c:pt>
                <c:pt idx="312">
                  <c:v>3.1297800833417568</c:v>
                </c:pt>
                <c:pt idx="313">
                  <c:v>3.1397790833434556</c:v>
                </c:pt>
                <c:pt idx="314">
                  <c:v>3.1497780833451543</c:v>
                </c:pt>
                <c:pt idx="315">
                  <c:v>3.1597780833544675</c:v>
                </c:pt>
                <c:pt idx="316">
                  <c:v>3.1697770833561663</c:v>
                </c:pt>
                <c:pt idx="317">
                  <c:v>3.179776083357865</c:v>
                </c:pt>
                <c:pt idx="318">
                  <c:v>3.1897760833380744</c:v>
                </c:pt>
                <c:pt idx="319">
                  <c:v>3.1997750833397731</c:v>
                </c:pt>
                <c:pt idx="320">
                  <c:v>3.2097740833414719</c:v>
                </c:pt>
                <c:pt idx="321">
                  <c:v>3.2197740833507851</c:v>
                </c:pt>
                <c:pt idx="322">
                  <c:v>3.2297730833524838</c:v>
                </c:pt>
                <c:pt idx="323">
                  <c:v>3.2397720833541825</c:v>
                </c:pt>
                <c:pt idx="324">
                  <c:v>3.2497710833558813</c:v>
                </c:pt>
                <c:pt idx="325">
                  <c:v>3.2597710833360907</c:v>
                </c:pt>
                <c:pt idx="326">
                  <c:v>3.2697700833377894</c:v>
                </c:pt>
                <c:pt idx="327">
                  <c:v>3.2797690833394881</c:v>
                </c:pt>
                <c:pt idx="328">
                  <c:v>3.2897690833488014</c:v>
                </c:pt>
                <c:pt idx="329">
                  <c:v>3.2997680833505001</c:v>
                </c:pt>
                <c:pt idx="330">
                  <c:v>3.3097670833521988</c:v>
                </c:pt>
                <c:pt idx="331">
                  <c:v>3.3197660833538976</c:v>
                </c:pt>
                <c:pt idx="332">
                  <c:v>3.329766083334107</c:v>
                </c:pt>
                <c:pt idx="333">
                  <c:v>3.3397650833358057</c:v>
                </c:pt>
                <c:pt idx="334">
                  <c:v>3.3497640833375044</c:v>
                </c:pt>
                <c:pt idx="335">
                  <c:v>3.3597640833468176</c:v>
                </c:pt>
                <c:pt idx="336">
                  <c:v>3.3697630833485164</c:v>
                </c:pt>
                <c:pt idx="337">
                  <c:v>3.3797620833502151</c:v>
                </c:pt>
                <c:pt idx="338">
                  <c:v>3.3897620833304245</c:v>
                </c:pt>
                <c:pt idx="339">
                  <c:v>3.3997610833321232</c:v>
                </c:pt>
                <c:pt idx="340">
                  <c:v>3.409760083333822</c:v>
                </c:pt>
                <c:pt idx="341">
                  <c:v>3.4197600833431352</c:v>
                </c:pt>
                <c:pt idx="342">
                  <c:v>3.4297590833448339</c:v>
                </c:pt>
                <c:pt idx="343">
                  <c:v>3.4397580833465327</c:v>
                </c:pt>
                <c:pt idx="344">
                  <c:v>3.4497570833482314</c:v>
                </c:pt>
                <c:pt idx="345">
                  <c:v>3.4597570833575446</c:v>
                </c:pt>
                <c:pt idx="346">
                  <c:v>3.4697560833592433</c:v>
                </c:pt>
                <c:pt idx="347">
                  <c:v>3.4797550833318383</c:v>
                </c:pt>
                <c:pt idx="348">
                  <c:v>3.4897550833411515</c:v>
                </c:pt>
                <c:pt idx="349">
                  <c:v>3.4997540833428502</c:v>
                </c:pt>
                <c:pt idx="350">
                  <c:v>3.5097530833445489</c:v>
                </c:pt>
                <c:pt idx="351">
                  <c:v>3.5197530833538622</c:v>
                </c:pt>
                <c:pt idx="352">
                  <c:v>3.5297520833555609</c:v>
                </c:pt>
                <c:pt idx="353">
                  <c:v>3.5397510833572596</c:v>
                </c:pt>
                <c:pt idx="354">
                  <c:v>3.5497500833589584</c:v>
                </c:pt>
                <c:pt idx="355">
                  <c:v>3.5597500833391678</c:v>
                </c:pt>
                <c:pt idx="356">
                  <c:v>3.5697490833408665</c:v>
                </c:pt>
                <c:pt idx="357">
                  <c:v>3.5797480833425652</c:v>
                </c:pt>
                <c:pt idx="358">
                  <c:v>3.5897480833518784</c:v>
                </c:pt>
                <c:pt idx="359">
                  <c:v>3.5997470833535772</c:v>
                </c:pt>
                <c:pt idx="360">
                  <c:v>3.6097460833552759</c:v>
                </c:pt>
                <c:pt idx="361">
                  <c:v>3.6197460833354853</c:v>
                </c:pt>
                <c:pt idx="362">
                  <c:v>3.629745083337184</c:v>
                </c:pt>
                <c:pt idx="363">
                  <c:v>3.6397440833388828</c:v>
                </c:pt>
                <c:pt idx="364">
                  <c:v>3.6497430833405815</c:v>
                </c:pt>
                <c:pt idx="365">
                  <c:v>3.6597430833498947</c:v>
                </c:pt>
                <c:pt idx="366">
                  <c:v>3.6697420833515935</c:v>
                </c:pt>
                <c:pt idx="367">
                  <c:v>3.6797410833532922</c:v>
                </c:pt>
                <c:pt idx="368">
                  <c:v>3.6897410833335016</c:v>
                </c:pt>
                <c:pt idx="369">
                  <c:v>3.6997400833352003</c:v>
                </c:pt>
                <c:pt idx="370">
                  <c:v>3.7097390833368991</c:v>
                </c:pt>
                <c:pt idx="371">
                  <c:v>3.7197390833462123</c:v>
                </c:pt>
                <c:pt idx="372">
                  <c:v>3.729738083347911</c:v>
                </c:pt>
                <c:pt idx="373">
                  <c:v>3.7397370833496097</c:v>
                </c:pt>
                <c:pt idx="374">
                  <c:v>3.749737083358923</c:v>
                </c:pt>
                <c:pt idx="375">
                  <c:v>3.7597360833315179</c:v>
                </c:pt>
                <c:pt idx="376">
                  <c:v>3.7697350833332166</c:v>
                </c:pt>
                <c:pt idx="377">
                  <c:v>3.7797340833349153</c:v>
                </c:pt>
                <c:pt idx="378">
                  <c:v>3.7897340833442286</c:v>
                </c:pt>
                <c:pt idx="379">
                  <c:v>3.7997330833459273</c:v>
                </c:pt>
                <c:pt idx="380">
                  <c:v>3.809732083347626</c:v>
                </c:pt>
                <c:pt idx="381">
                  <c:v>3.8197320833569393</c:v>
                </c:pt>
                <c:pt idx="382">
                  <c:v>3.829731083358638</c:v>
                </c:pt>
                <c:pt idx="383">
                  <c:v>3.8397300833312329</c:v>
                </c:pt>
                <c:pt idx="384">
                  <c:v>3.8497300833405461</c:v>
                </c:pt>
                <c:pt idx="385">
                  <c:v>3.8597290833422448</c:v>
                </c:pt>
                <c:pt idx="386">
                  <c:v>3.8697280833439436</c:v>
                </c:pt>
                <c:pt idx="387">
                  <c:v>3.8797270833456423</c:v>
                </c:pt>
                <c:pt idx="388">
                  <c:v>3.8897270833549555</c:v>
                </c:pt>
                <c:pt idx="389">
                  <c:v>3.8997260833566543</c:v>
                </c:pt>
                <c:pt idx="390">
                  <c:v>3.909725083358353</c:v>
                </c:pt>
                <c:pt idx="391">
                  <c:v>3.9197250833385624</c:v>
                </c:pt>
                <c:pt idx="392">
                  <c:v>3.9297240833402611</c:v>
                </c:pt>
                <c:pt idx="393">
                  <c:v>3.9397230833419599</c:v>
                </c:pt>
                <c:pt idx="394">
                  <c:v>3.9497230833512731</c:v>
                </c:pt>
                <c:pt idx="395">
                  <c:v>3.9597220833529718</c:v>
                </c:pt>
                <c:pt idx="396">
                  <c:v>3.9697210833546706</c:v>
                </c:pt>
                <c:pt idx="397">
                  <c:v>3.9797210833348799</c:v>
                </c:pt>
                <c:pt idx="398">
                  <c:v>3.9897200833365787</c:v>
                </c:pt>
                <c:pt idx="399">
                  <c:v>3.9997190833382774</c:v>
                </c:pt>
                <c:pt idx="400">
                  <c:v>4.0097180833399761</c:v>
                </c:pt>
                <c:pt idx="401">
                  <c:v>4.0197180833492894</c:v>
                </c:pt>
                <c:pt idx="402">
                  <c:v>4.0297170833509881</c:v>
                </c:pt>
                <c:pt idx="403">
                  <c:v>4.0397160833526868</c:v>
                </c:pt>
                <c:pt idx="404">
                  <c:v>4.0497160833328962</c:v>
                </c:pt>
                <c:pt idx="405">
                  <c:v>4.059715083334595</c:v>
                </c:pt>
                <c:pt idx="406">
                  <c:v>4.0697140833362937</c:v>
                </c:pt>
                <c:pt idx="407">
                  <c:v>4.0797140833456069</c:v>
                </c:pt>
                <c:pt idx="408">
                  <c:v>4.0897130833473057</c:v>
                </c:pt>
                <c:pt idx="409">
                  <c:v>4.0997120833490044</c:v>
                </c:pt>
                <c:pt idx="410">
                  <c:v>4.1097110833507031</c:v>
                </c:pt>
                <c:pt idx="411">
                  <c:v>4.119711458333768</c:v>
                </c:pt>
                <c:pt idx="412">
                  <c:v>4.1297104583354667</c:v>
                </c:pt>
                <c:pt idx="413">
                  <c:v>4.1397094583371654</c:v>
                </c:pt>
                <c:pt idx="414">
                  <c:v>4.1497094583464786</c:v>
                </c:pt>
                <c:pt idx="415">
                  <c:v>4.1597084583481774</c:v>
                </c:pt>
                <c:pt idx="416">
                  <c:v>4.1697074583498761</c:v>
                </c:pt>
                <c:pt idx="417">
                  <c:v>4.1797074583591893</c:v>
                </c:pt>
                <c:pt idx="418">
                  <c:v>4.1897064583317842</c:v>
                </c:pt>
                <c:pt idx="419">
                  <c:v>4.199705458333483</c:v>
                </c:pt>
                <c:pt idx="420">
                  <c:v>4.2097054583427962</c:v>
                </c:pt>
                <c:pt idx="421">
                  <c:v>4.2197044583444949</c:v>
                </c:pt>
                <c:pt idx="422">
                  <c:v>4.2297034583461937</c:v>
                </c:pt>
                <c:pt idx="423">
                  <c:v>4.2397024583478924</c:v>
                </c:pt>
                <c:pt idx="424">
                  <c:v>4.2497024583572056</c:v>
                </c:pt>
                <c:pt idx="425">
                  <c:v>4.2597014583589043</c:v>
                </c:pt>
                <c:pt idx="426">
                  <c:v>4.2697004583314992</c:v>
                </c:pt>
                <c:pt idx="427">
                  <c:v>4.2797004583408125</c:v>
                </c:pt>
                <c:pt idx="428">
                  <c:v>4.2896994583425112</c:v>
                </c:pt>
                <c:pt idx="429">
                  <c:v>4.2996984583442099</c:v>
                </c:pt>
                <c:pt idx="430">
                  <c:v>4.3096984583535232</c:v>
                </c:pt>
                <c:pt idx="431">
                  <c:v>4.3196974583552219</c:v>
                </c:pt>
                <c:pt idx="432">
                  <c:v>4.3296964583569206</c:v>
                </c:pt>
                <c:pt idx="433">
                  <c:v>4.3396954583586194</c:v>
                </c:pt>
                <c:pt idx="434">
                  <c:v>4.3496954583388288</c:v>
                </c:pt>
                <c:pt idx="435">
                  <c:v>4.3596944583405275</c:v>
                </c:pt>
                <c:pt idx="436">
                  <c:v>4.3696934583422262</c:v>
                </c:pt>
                <c:pt idx="437">
                  <c:v>4.3796934583515394</c:v>
                </c:pt>
                <c:pt idx="438">
                  <c:v>4.3896924583532382</c:v>
                </c:pt>
                <c:pt idx="439">
                  <c:v>4.3996914583549369</c:v>
                </c:pt>
                <c:pt idx="440">
                  <c:v>4.4096914583351463</c:v>
                </c:pt>
                <c:pt idx="441">
                  <c:v>4.419690458336845</c:v>
                </c:pt>
                <c:pt idx="442">
                  <c:v>4.4296894583385438</c:v>
                </c:pt>
                <c:pt idx="443">
                  <c:v>4.439689458347857</c:v>
                </c:pt>
                <c:pt idx="444">
                  <c:v>4.4496884583495557</c:v>
                </c:pt>
                <c:pt idx="445">
                  <c:v>4.4596874583512545</c:v>
                </c:pt>
                <c:pt idx="446">
                  <c:v>4.4696864583529532</c:v>
                </c:pt>
                <c:pt idx="447">
                  <c:v>4.4796864583331626</c:v>
                </c:pt>
                <c:pt idx="448">
                  <c:v>4.4896854583348613</c:v>
                </c:pt>
                <c:pt idx="449">
                  <c:v>4.4996844583365601</c:v>
                </c:pt>
                <c:pt idx="450">
                  <c:v>4.5096844583458733</c:v>
                </c:pt>
                <c:pt idx="451">
                  <c:v>4.519683458347572</c:v>
                </c:pt>
                <c:pt idx="452">
                  <c:v>4.5296824583492707</c:v>
                </c:pt>
                <c:pt idx="453">
                  <c:v>4.539682458358584</c:v>
                </c:pt>
                <c:pt idx="454">
                  <c:v>4.5496814583311789</c:v>
                </c:pt>
                <c:pt idx="455">
                  <c:v>4.5596804583328776</c:v>
                </c:pt>
                <c:pt idx="456">
                  <c:v>4.5696794583345763</c:v>
                </c:pt>
                <c:pt idx="457">
                  <c:v>4.5796794583438896</c:v>
                </c:pt>
                <c:pt idx="458">
                  <c:v>4.5896784583455883</c:v>
                </c:pt>
                <c:pt idx="459">
                  <c:v>4.599677458347287</c:v>
                </c:pt>
                <c:pt idx="460">
                  <c:v>4.6096774583566003</c:v>
                </c:pt>
                <c:pt idx="461">
                  <c:v>4.619676458358299</c:v>
                </c:pt>
                <c:pt idx="462">
                  <c:v>4.6296754583308939</c:v>
                </c:pt>
                <c:pt idx="463">
                  <c:v>4.6396754583402071</c:v>
                </c:pt>
                <c:pt idx="464">
                  <c:v>4.6496744583419058</c:v>
                </c:pt>
                <c:pt idx="465">
                  <c:v>4.6596734583436046</c:v>
                </c:pt>
                <c:pt idx="466">
                  <c:v>4.6696734583529178</c:v>
                </c:pt>
                <c:pt idx="467">
                  <c:v>4.6796724583546165</c:v>
                </c:pt>
                <c:pt idx="468">
                  <c:v>4.6896714583563153</c:v>
                </c:pt>
                <c:pt idx="469">
                  <c:v>4.699670458358014</c:v>
                </c:pt>
                <c:pt idx="470">
                  <c:v>4.7096704583382234</c:v>
                </c:pt>
                <c:pt idx="471">
                  <c:v>4.7196694583399221</c:v>
                </c:pt>
                <c:pt idx="472">
                  <c:v>4.7296684583416209</c:v>
                </c:pt>
                <c:pt idx="473">
                  <c:v>4.7396684583509341</c:v>
                </c:pt>
                <c:pt idx="474">
                  <c:v>4.7496674583526328</c:v>
                </c:pt>
                <c:pt idx="475">
                  <c:v>4.7596664583543316</c:v>
                </c:pt>
                <c:pt idx="476">
                  <c:v>4.7696664583345409</c:v>
                </c:pt>
                <c:pt idx="477">
                  <c:v>4.7796654583362397</c:v>
                </c:pt>
                <c:pt idx="478">
                  <c:v>4.7896644583379384</c:v>
                </c:pt>
                <c:pt idx="479">
                  <c:v>4.7996644583472516</c:v>
                </c:pt>
                <c:pt idx="480">
                  <c:v>4.8096634583489504</c:v>
                </c:pt>
                <c:pt idx="481">
                  <c:v>4.8196624583506491</c:v>
                </c:pt>
                <c:pt idx="482">
                  <c:v>4.8296614583523478</c:v>
                </c:pt>
                <c:pt idx="483">
                  <c:v>4.8396614583325572</c:v>
                </c:pt>
                <c:pt idx="484">
                  <c:v>4.849660458334256</c:v>
                </c:pt>
                <c:pt idx="485">
                  <c:v>4.8596594583359547</c:v>
                </c:pt>
                <c:pt idx="486">
                  <c:v>4.8696594583452679</c:v>
                </c:pt>
                <c:pt idx="487">
                  <c:v>4.8796584583469667</c:v>
                </c:pt>
                <c:pt idx="488">
                  <c:v>4.8896574583486654</c:v>
                </c:pt>
                <c:pt idx="489">
                  <c:v>4.8996574583579786</c:v>
                </c:pt>
                <c:pt idx="490">
                  <c:v>4.9096564583305735</c:v>
                </c:pt>
                <c:pt idx="491">
                  <c:v>4.9196554583322722</c:v>
                </c:pt>
                <c:pt idx="492">
                  <c:v>4.9296554583415855</c:v>
                </c:pt>
                <c:pt idx="493">
                  <c:v>4.9396544583432842</c:v>
                </c:pt>
                <c:pt idx="494">
                  <c:v>4.9496534583449829</c:v>
                </c:pt>
                <c:pt idx="495">
                  <c:v>4.9596524583466817</c:v>
                </c:pt>
                <c:pt idx="496">
                  <c:v>4.9696524583559949</c:v>
                </c:pt>
                <c:pt idx="497">
                  <c:v>4.9796514583576936</c:v>
                </c:pt>
                <c:pt idx="498">
                  <c:v>4.9896504583593924</c:v>
                </c:pt>
                <c:pt idx="499">
                  <c:v>4.9996504583396018</c:v>
                </c:pt>
                <c:pt idx="500">
                  <c:v>5.0096494583413005</c:v>
                </c:pt>
                <c:pt idx="501">
                  <c:v>5.0196484583429992</c:v>
                </c:pt>
                <c:pt idx="502">
                  <c:v>5.0296484583523124</c:v>
                </c:pt>
                <c:pt idx="503">
                  <c:v>5.0396474583540112</c:v>
                </c:pt>
                <c:pt idx="504">
                  <c:v>5.0496464583557099</c:v>
                </c:pt>
                <c:pt idx="505">
                  <c:v>5.0596464583359193</c:v>
                </c:pt>
                <c:pt idx="506">
                  <c:v>5.069645458337618</c:v>
                </c:pt>
                <c:pt idx="507">
                  <c:v>5.0796444583393168</c:v>
                </c:pt>
                <c:pt idx="508">
                  <c:v>5.0896434583410155</c:v>
                </c:pt>
                <c:pt idx="509">
                  <c:v>5.0996434583503287</c:v>
                </c:pt>
                <c:pt idx="510">
                  <c:v>5.1096424583520275</c:v>
                </c:pt>
                <c:pt idx="511">
                  <c:v>5.1196418333565816</c:v>
                </c:pt>
                <c:pt idx="512">
                  <c:v>5.129641833336791</c:v>
                </c:pt>
                <c:pt idx="513">
                  <c:v>5.1396408333384898</c:v>
                </c:pt>
                <c:pt idx="514">
                  <c:v>5.1496398333401885</c:v>
                </c:pt>
                <c:pt idx="515">
                  <c:v>5.1596398333495017</c:v>
                </c:pt>
                <c:pt idx="516">
                  <c:v>5.1696388333512004</c:v>
                </c:pt>
                <c:pt idx="517">
                  <c:v>5.1796378333528992</c:v>
                </c:pt>
                <c:pt idx="518">
                  <c:v>5.1896378333331086</c:v>
                </c:pt>
                <c:pt idx="519">
                  <c:v>5.1996368333348073</c:v>
                </c:pt>
                <c:pt idx="520">
                  <c:v>5.209635833336506</c:v>
                </c:pt>
                <c:pt idx="521">
                  <c:v>5.2196348333382048</c:v>
                </c:pt>
                <c:pt idx="522">
                  <c:v>5.229634833347518</c:v>
                </c:pt>
                <c:pt idx="523">
                  <c:v>5.2396338333492167</c:v>
                </c:pt>
                <c:pt idx="524">
                  <c:v>5.2496328333509155</c:v>
                </c:pt>
                <c:pt idx="525">
                  <c:v>5.2596328333311249</c:v>
                </c:pt>
                <c:pt idx="526">
                  <c:v>5.2696318333328236</c:v>
                </c:pt>
                <c:pt idx="527">
                  <c:v>5.2796308333345223</c:v>
                </c:pt>
                <c:pt idx="528">
                  <c:v>5.2896308333438355</c:v>
                </c:pt>
                <c:pt idx="529">
                  <c:v>5.2996298333455343</c:v>
                </c:pt>
                <c:pt idx="530">
                  <c:v>5.309628833347233</c:v>
                </c:pt>
                <c:pt idx="531">
                  <c:v>5.3196288333565462</c:v>
                </c:pt>
                <c:pt idx="532">
                  <c:v>5.329627833358245</c:v>
                </c:pt>
                <c:pt idx="533">
                  <c:v>5.3396268333308399</c:v>
                </c:pt>
                <c:pt idx="534">
                  <c:v>5.3496268333401531</c:v>
                </c:pt>
                <c:pt idx="535">
                  <c:v>5.3596258333418518</c:v>
                </c:pt>
                <c:pt idx="536">
                  <c:v>5.3696248333435506</c:v>
                </c:pt>
                <c:pt idx="537">
                  <c:v>5.3796238333452493</c:v>
                </c:pt>
                <c:pt idx="538">
                  <c:v>5.3896238333545625</c:v>
                </c:pt>
                <c:pt idx="539">
                  <c:v>5.3996228333562613</c:v>
                </c:pt>
                <c:pt idx="540">
                  <c:v>5.40962183335796</c:v>
                </c:pt>
                <c:pt idx="541">
                  <c:v>5.4196218333381694</c:v>
                </c:pt>
                <c:pt idx="542">
                  <c:v>5.4296208333398681</c:v>
                </c:pt>
                <c:pt idx="543">
                  <c:v>5.4396198333415668</c:v>
                </c:pt>
                <c:pt idx="544">
                  <c:v>5.4496198333508801</c:v>
                </c:pt>
                <c:pt idx="545">
                  <c:v>5.4596188333525788</c:v>
                </c:pt>
                <c:pt idx="546">
                  <c:v>5.4696178333542775</c:v>
                </c:pt>
                <c:pt idx="547">
                  <c:v>5.4796178333344869</c:v>
                </c:pt>
                <c:pt idx="548">
                  <c:v>5.4896168333361857</c:v>
                </c:pt>
                <c:pt idx="549">
                  <c:v>5.4996158333378844</c:v>
                </c:pt>
                <c:pt idx="550">
                  <c:v>5.5096148333395831</c:v>
                </c:pt>
                <c:pt idx="551">
                  <c:v>5.5196148333488964</c:v>
                </c:pt>
                <c:pt idx="552">
                  <c:v>5.5296138333505951</c:v>
                </c:pt>
                <c:pt idx="553">
                  <c:v>5.5396128333522938</c:v>
                </c:pt>
                <c:pt idx="554">
                  <c:v>5.5496128333325032</c:v>
                </c:pt>
                <c:pt idx="555">
                  <c:v>5.5596118333342019</c:v>
                </c:pt>
                <c:pt idx="556">
                  <c:v>5.5696108333359007</c:v>
                </c:pt>
                <c:pt idx="557">
                  <c:v>5.5796108333452139</c:v>
                </c:pt>
                <c:pt idx="558">
                  <c:v>5.5896098333469126</c:v>
                </c:pt>
                <c:pt idx="559">
                  <c:v>5.5996088333486114</c:v>
                </c:pt>
                <c:pt idx="560">
                  <c:v>5.6096088333579246</c:v>
                </c:pt>
                <c:pt idx="561">
                  <c:v>5.6196078333305195</c:v>
                </c:pt>
                <c:pt idx="562">
                  <c:v>5.6296068333322182</c:v>
                </c:pt>
                <c:pt idx="563">
                  <c:v>5.639605833333917</c:v>
                </c:pt>
                <c:pt idx="564">
                  <c:v>5.6496058333432302</c:v>
                </c:pt>
                <c:pt idx="565">
                  <c:v>5.6596048333449289</c:v>
                </c:pt>
                <c:pt idx="566">
                  <c:v>5.6696038333466277</c:v>
                </c:pt>
                <c:pt idx="567">
                  <c:v>5.6796038333559409</c:v>
                </c:pt>
                <c:pt idx="568">
                  <c:v>5.6896028333576396</c:v>
                </c:pt>
                <c:pt idx="569">
                  <c:v>5.6996018333593383</c:v>
                </c:pt>
                <c:pt idx="570">
                  <c:v>5.7096018333395477</c:v>
                </c:pt>
                <c:pt idx="571">
                  <c:v>5.7196008333412465</c:v>
                </c:pt>
                <c:pt idx="572">
                  <c:v>5.7295998333429452</c:v>
                </c:pt>
                <c:pt idx="573">
                  <c:v>5.7395998333522584</c:v>
                </c:pt>
                <c:pt idx="574">
                  <c:v>5.7495988333539572</c:v>
                </c:pt>
                <c:pt idx="575">
                  <c:v>5.7595978333556559</c:v>
                </c:pt>
                <c:pt idx="576">
                  <c:v>5.7695968333573546</c:v>
                </c:pt>
                <c:pt idx="577">
                  <c:v>5.779596833337564</c:v>
                </c:pt>
                <c:pt idx="578">
                  <c:v>5.7895958333392628</c:v>
                </c:pt>
                <c:pt idx="579">
                  <c:v>5.7995948333409615</c:v>
                </c:pt>
                <c:pt idx="580">
                  <c:v>5.8095948333502747</c:v>
                </c:pt>
                <c:pt idx="581">
                  <c:v>5.8195938333519734</c:v>
                </c:pt>
                <c:pt idx="582">
                  <c:v>5.8295928333536722</c:v>
                </c:pt>
                <c:pt idx="583">
                  <c:v>5.8395928333338816</c:v>
                </c:pt>
                <c:pt idx="584">
                  <c:v>5.8495918333355803</c:v>
                </c:pt>
                <c:pt idx="585">
                  <c:v>5.859590833337279</c:v>
                </c:pt>
                <c:pt idx="586">
                  <c:v>5.8695908333465923</c:v>
                </c:pt>
                <c:pt idx="587">
                  <c:v>5.879589833348291</c:v>
                </c:pt>
                <c:pt idx="588">
                  <c:v>5.8895888333499897</c:v>
                </c:pt>
                <c:pt idx="589">
                  <c:v>5.899588833359303</c:v>
                </c:pt>
                <c:pt idx="590">
                  <c:v>5.9095878333318979</c:v>
                </c:pt>
                <c:pt idx="591">
                  <c:v>5.9195868333335966</c:v>
                </c:pt>
                <c:pt idx="592">
                  <c:v>5.9295858333352953</c:v>
                </c:pt>
                <c:pt idx="593">
                  <c:v>5.9395858333446085</c:v>
                </c:pt>
                <c:pt idx="594">
                  <c:v>5.9495848333463073</c:v>
                </c:pt>
                <c:pt idx="595">
                  <c:v>5.959583833348006</c:v>
                </c:pt>
                <c:pt idx="596">
                  <c:v>5.9695838333573192</c:v>
                </c:pt>
                <c:pt idx="597">
                  <c:v>5.979582833359018</c:v>
                </c:pt>
                <c:pt idx="598">
                  <c:v>5.9895818333316129</c:v>
                </c:pt>
                <c:pt idx="599">
                  <c:v>5.9995818333409261</c:v>
                </c:pt>
                <c:pt idx="600">
                  <c:v>6.0095808333426248</c:v>
                </c:pt>
                <c:pt idx="601">
                  <c:v>6.0195798333443236</c:v>
                </c:pt>
                <c:pt idx="602">
                  <c:v>6.0295798333536368</c:v>
                </c:pt>
                <c:pt idx="603">
                  <c:v>6.0395788333553355</c:v>
                </c:pt>
                <c:pt idx="604">
                  <c:v>6.0495778333570343</c:v>
                </c:pt>
                <c:pt idx="605">
                  <c:v>6.0595778333372436</c:v>
                </c:pt>
                <c:pt idx="606">
                  <c:v>6.0695768333389424</c:v>
                </c:pt>
                <c:pt idx="607">
                  <c:v>6.0795758333406411</c:v>
                </c:pt>
                <c:pt idx="608">
                  <c:v>6.0895748333423398</c:v>
                </c:pt>
                <c:pt idx="609">
                  <c:v>6.0995748333516531</c:v>
                </c:pt>
                <c:pt idx="610">
                  <c:v>6.1095738333533518</c:v>
                </c:pt>
                <c:pt idx="611">
                  <c:v>6.1195728333550505</c:v>
                </c:pt>
                <c:pt idx="612">
                  <c:v>6.1295728333352599</c:v>
                </c:pt>
                <c:pt idx="613">
                  <c:v>6.1395718333369587</c:v>
                </c:pt>
                <c:pt idx="614">
                  <c:v>6.1495708333386574</c:v>
                </c:pt>
                <c:pt idx="615">
                  <c:v>6.1595708333479706</c:v>
                </c:pt>
                <c:pt idx="616">
                  <c:v>6.1695698333496694</c:v>
                </c:pt>
                <c:pt idx="617">
                  <c:v>6.1795688333513681</c:v>
                </c:pt>
                <c:pt idx="618">
                  <c:v>6.1895688333315775</c:v>
                </c:pt>
                <c:pt idx="619">
                  <c:v>6.1995678333332762</c:v>
                </c:pt>
                <c:pt idx="620">
                  <c:v>6.2095668333349749</c:v>
                </c:pt>
                <c:pt idx="621">
                  <c:v>6.2195668333442882</c:v>
                </c:pt>
                <c:pt idx="622">
                  <c:v>6.2295658333459869</c:v>
                </c:pt>
                <c:pt idx="623">
                  <c:v>6.2395648333476856</c:v>
                </c:pt>
                <c:pt idx="624">
                  <c:v>6.2495638333493844</c:v>
                </c:pt>
                <c:pt idx="625">
                  <c:v>6.2595638333586976</c:v>
                </c:pt>
                <c:pt idx="626">
                  <c:v>6.2695628333312925</c:v>
                </c:pt>
                <c:pt idx="627">
                  <c:v>6.2795618333329912</c:v>
                </c:pt>
                <c:pt idx="628">
                  <c:v>6.2895618333423045</c:v>
                </c:pt>
                <c:pt idx="629">
                  <c:v>6.2995608333440032</c:v>
                </c:pt>
                <c:pt idx="630">
                  <c:v>6.3095598333457019</c:v>
                </c:pt>
                <c:pt idx="631">
                  <c:v>6.3195598333550151</c:v>
                </c:pt>
                <c:pt idx="632">
                  <c:v>6.3295588333567139</c:v>
                </c:pt>
                <c:pt idx="633">
                  <c:v>6.3395578333584126</c:v>
                </c:pt>
                <c:pt idx="634">
                  <c:v>6.349557833338622</c:v>
                </c:pt>
                <c:pt idx="635">
                  <c:v>6.3595568333403207</c:v>
                </c:pt>
                <c:pt idx="636">
                  <c:v>6.3695558333420195</c:v>
                </c:pt>
                <c:pt idx="637">
                  <c:v>6.3795558333513327</c:v>
                </c:pt>
                <c:pt idx="638">
                  <c:v>6.3895548333530314</c:v>
                </c:pt>
                <c:pt idx="639">
                  <c:v>6.3995538333547302</c:v>
                </c:pt>
                <c:pt idx="640">
                  <c:v>6.4095528333564289</c:v>
                </c:pt>
                <c:pt idx="641">
                  <c:v>6.4195528333366383</c:v>
                </c:pt>
                <c:pt idx="642">
                  <c:v>6.429551833338337</c:v>
                </c:pt>
                <c:pt idx="643">
                  <c:v>6.4395508333400358</c:v>
                </c:pt>
                <c:pt idx="644">
                  <c:v>6.449550833349349</c:v>
                </c:pt>
                <c:pt idx="645">
                  <c:v>6.4595498333510477</c:v>
                </c:pt>
                <c:pt idx="646">
                  <c:v>6.4695488333527464</c:v>
                </c:pt>
                <c:pt idx="647">
                  <c:v>6.4795488333329558</c:v>
                </c:pt>
                <c:pt idx="648">
                  <c:v>6.4895478333346546</c:v>
                </c:pt>
                <c:pt idx="649">
                  <c:v>6.4995468333363533</c:v>
                </c:pt>
                <c:pt idx="650">
                  <c:v>6.5095468333456665</c:v>
                </c:pt>
                <c:pt idx="651">
                  <c:v>6.5195458333473653</c:v>
                </c:pt>
                <c:pt idx="652">
                  <c:v>6.529544833349064</c:v>
                </c:pt>
                <c:pt idx="653">
                  <c:v>6.5395448333583772</c:v>
                </c:pt>
                <c:pt idx="654">
                  <c:v>6.5495438333309721</c:v>
                </c:pt>
                <c:pt idx="655">
                  <c:v>6.5595428333326709</c:v>
                </c:pt>
                <c:pt idx="656">
                  <c:v>6.5695418333343696</c:v>
                </c:pt>
                <c:pt idx="657">
                  <c:v>6.5795418333436828</c:v>
                </c:pt>
                <c:pt idx="658">
                  <c:v>6.5895408333453815</c:v>
                </c:pt>
                <c:pt idx="659">
                  <c:v>6.5995398333470803</c:v>
                </c:pt>
                <c:pt idx="660">
                  <c:v>6.6095398333563935</c:v>
                </c:pt>
                <c:pt idx="661">
                  <c:v>6.6195388333580922</c:v>
                </c:pt>
                <c:pt idx="662">
                  <c:v>6.6295378333306871</c:v>
                </c:pt>
                <c:pt idx="663">
                  <c:v>6.6395378333400004</c:v>
                </c:pt>
                <c:pt idx="664">
                  <c:v>6.6495368333416991</c:v>
                </c:pt>
                <c:pt idx="665">
                  <c:v>6.6595358333433978</c:v>
                </c:pt>
                <c:pt idx="666">
                  <c:v>6.6695358333527111</c:v>
                </c:pt>
                <c:pt idx="667">
                  <c:v>6.6795348333544098</c:v>
                </c:pt>
                <c:pt idx="668">
                  <c:v>6.6895338333561085</c:v>
                </c:pt>
                <c:pt idx="669">
                  <c:v>6.6995338333363179</c:v>
                </c:pt>
                <c:pt idx="670">
                  <c:v>6.7095328333380166</c:v>
                </c:pt>
                <c:pt idx="671">
                  <c:v>6.7195318333397154</c:v>
                </c:pt>
                <c:pt idx="672">
                  <c:v>6.7295308333414141</c:v>
                </c:pt>
                <c:pt idx="673">
                  <c:v>6.7395308333507273</c:v>
                </c:pt>
                <c:pt idx="674">
                  <c:v>6.7495298333524261</c:v>
                </c:pt>
                <c:pt idx="675">
                  <c:v>6.7595288333541248</c:v>
                </c:pt>
                <c:pt idx="676">
                  <c:v>6.7695288333343342</c:v>
                </c:pt>
                <c:pt idx="677">
                  <c:v>6.7795278333360329</c:v>
                </c:pt>
                <c:pt idx="678">
                  <c:v>6.7895268333377317</c:v>
                </c:pt>
                <c:pt idx="679">
                  <c:v>6.7995268333470449</c:v>
                </c:pt>
                <c:pt idx="680">
                  <c:v>6.8095258333487436</c:v>
                </c:pt>
                <c:pt idx="681">
                  <c:v>6.8195248333504423</c:v>
                </c:pt>
                <c:pt idx="682">
                  <c:v>6.8295248333306517</c:v>
                </c:pt>
                <c:pt idx="683">
                  <c:v>6.8395238333323505</c:v>
                </c:pt>
                <c:pt idx="684">
                  <c:v>6.8495228333340492</c:v>
                </c:pt>
                <c:pt idx="685">
                  <c:v>6.8595228333433624</c:v>
                </c:pt>
                <c:pt idx="686">
                  <c:v>6.8695218333450612</c:v>
                </c:pt>
                <c:pt idx="687">
                  <c:v>6.8795208333467599</c:v>
                </c:pt>
                <c:pt idx="688">
                  <c:v>6.8895198333484586</c:v>
                </c:pt>
                <c:pt idx="689">
                  <c:v>6.8995198333577719</c:v>
                </c:pt>
                <c:pt idx="690">
                  <c:v>6.9095188333303668</c:v>
                </c:pt>
                <c:pt idx="691">
                  <c:v>6.9195178333320655</c:v>
                </c:pt>
                <c:pt idx="692">
                  <c:v>6.9295178333413787</c:v>
                </c:pt>
                <c:pt idx="693">
                  <c:v>6.9395168333430775</c:v>
                </c:pt>
                <c:pt idx="694">
                  <c:v>6.9495158333447762</c:v>
                </c:pt>
                <c:pt idx="695">
                  <c:v>6.9595158333540894</c:v>
                </c:pt>
                <c:pt idx="696">
                  <c:v>6.9695148333557881</c:v>
                </c:pt>
                <c:pt idx="697">
                  <c:v>6.9795138333574869</c:v>
                </c:pt>
                <c:pt idx="698">
                  <c:v>6.9895138333376963</c:v>
                </c:pt>
                <c:pt idx="699">
                  <c:v>6.999512833339395</c:v>
                </c:pt>
                <c:pt idx="700">
                  <c:v>7.0095118333410937</c:v>
                </c:pt>
                <c:pt idx="701">
                  <c:v>7.019511833350407</c:v>
                </c:pt>
                <c:pt idx="702">
                  <c:v>7.0295108333521057</c:v>
                </c:pt>
                <c:pt idx="703">
                  <c:v>7.0395098333538044</c:v>
                </c:pt>
                <c:pt idx="704">
                  <c:v>7.0495098333340138</c:v>
                </c:pt>
                <c:pt idx="705">
                  <c:v>7.0595088333357126</c:v>
                </c:pt>
                <c:pt idx="706">
                  <c:v>7.0695078333374113</c:v>
                </c:pt>
                <c:pt idx="707">
                  <c:v>7.07950683333911</c:v>
                </c:pt>
                <c:pt idx="708">
                  <c:v>7.0895068333484232</c:v>
                </c:pt>
                <c:pt idx="709">
                  <c:v>7.099505833350122</c:v>
                </c:pt>
                <c:pt idx="710">
                  <c:v>7.1095048333518207</c:v>
                </c:pt>
                <c:pt idx="711">
                  <c:v>7.1195042500039563</c:v>
                </c:pt>
                <c:pt idx="712">
                  <c:v>7.129503250005655</c:v>
                </c:pt>
                <c:pt idx="713">
                  <c:v>7.1395022500073537</c:v>
                </c:pt>
                <c:pt idx="714">
                  <c:v>7.1495022500166669</c:v>
                </c:pt>
                <c:pt idx="715">
                  <c:v>7.1595012500183657</c:v>
                </c:pt>
                <c:pt idx="716">
                  <c:v>7.1695002500200644</c:v>
                </c:pt>
                <c:pt idx="717">
                  <c:v>7.1795002500002738</c:v>
                </c:pt>
                <c:pt idx="718">
                  <c:v>7.1894992500019725</c:v>
                </c:pt>
                <c:pt idx="719">
                  <c:v>7.1994982500036713</c:v>
                </c:pt>
                <c:pt idx="720">
                  <c:v>7.2094982500129845</c:v>
                </c:pt>
                <c:pt idx="721">
                  <c:v>7.2194972500146832</c:v>
                </c:pt>
                <c:pt idx="722">
                  <c:v>7.229496250016382</c:v>
                </c:pt>
                <c:pt idx="723">
                  <c:v>7.2394962500256952</c:v>
                </c:pt>
                <c:pt idx="724">
                  <c:v>7.2494952499982901</c:v>
                </c:pt>
                <c:pt idx="725">
                  <c:v>7.2594942499999888</c:v>
                </c:pt>
                <c:pt idx="726">
                  <c:v>7.269494250009302</c:v>
                </c:pt>
                <c:pt idx="727">
                  <c:v>7.2794932500110008</c:v>
                </c:pt>
                <c:pt idx="728">
                  <c:v>7.2894922500126995</c:v>
                </c:pt>
                <c:pt idx="729">
                  <c:v>7.2994912500143982</c:v>
                </c:pt>
                <c:pt idx="730">
                  <c:v>7.3094912500237115</c:v>
                </c:pt>
                <c:pt idx="731">
                  <c:v>7.3194902500254102</c:v>
                </c:pt>
                <c:pt idx="732">
                  <c:v>7.3294892499980051</c:v>
                </c:pt>
                <c:pt idx="733">
                  <c:v>7.3394892500073183</c:v>
                </c:pt>
                <c:pt idx="734">
                  <c:v>7.3494882500090171</c:v>
                </c:pt>
                <c:pt idx="735">
                  <c:v>7.3594872500107158</c:v>
                </c:pt>
                <c:pt idx="736">
                  <c:v>7.369487250020029</c:v>
                </c:pt>
                <c:pt idx="737">
                  <c:v>7.3794862500217278</c:v>
                </c:pt>
                <c:pt idx="738">
                  <c:v>7.3894852500234265</c:v>
                </c:pt>
                <c:pt idx="739">
                  <c:v>7.3994852500036359</c:v>
                </c:pt>
                <c:pt idx="740">
                  <c:v>7.4094842500053346</c:v>
                </c:pt>
                <c:pt idx="741">
                  <c:v>7.4194832500070333</c:v>
                </c:pt>
                <c:pt idx="742">
                  <c:v>7.4294832500163466</c:v>
                </c:pt>
                <c:pt idx="743">
                  <c:v>7.4394822500180453</c:v>
                </c:pt>
                <c:pt idx="744">
                  <c:v>7.449481250019744</c:v>
                </c:pt>
                <c:pt idx="745">
                  <c:v>7.4594812499999534</c:v>
                </c:pt>
                <c:pt idx="746">
                  <c:v>7.4694802500016522</c:v>
                </c:pt>
                <c:pt idx="747">
                  <c:v>7.4794792500033509</c:v>
                </c:pt>
                <c:pt idx="748">
                  <c:v>7.4894782500050496</c:v>
                </c:pt>
                <c:pt idx="749">
                  <c:v>7.4994782500143629</c:v>
                </c:pt>
                <c:pt idx="750">
                  <c:v>7.5094772500160616</c:v>
                </c:pt>
                <c:pt idx="751">
                  <c:v>7.5194762500177603</c:v>
                </c:pt>
                <c:pt idx="752">
                  <c:v>7.5294762499979697</c:v>
                </c:pt>
                <c:pt idx="753">
                  <c:v>7.5394752499996684</c:v>
                </c:pt>
                <c:pt idx="754">
                  <c:v>7.5494742500013672</c:v>
                </c:pt>
                <c:pt idx="755">
                  <c:v>7.5594742500106804</c:v>
                </c:pt>
                <c:pt idx="756">
                  <c:v>7.5694732500123791</c:v>
                </c:pt>
                <c:pt idx="757">
                  <c:v>7.5794722500140779</c:v>
                </c:pt>
                <c:pt idx="758">
                  <c:v>7.5894722500233911</c:v>
                </c:pt>
                <c:pt idx="759">
                  <c:v>7.5994712500250898</c:v>
                </c:pt>
                <c:pt idx="760">
                  <c:v>7.6094702499976847</c:v>
                </c:pt>
                <c:pt idx="761">
                  <c:v>7.619470250006998</c:v>
                </c:pt>
                <c:pt idx="762">
                  <c:v>7.6294692500086967</c:v>
                </c:pt>
                <c:pt idx="763">
                  <c:v>7.6394682500103954</c:v>
                </c:pt>
                <c:pt idx="764">
                  <c:v>7.6494672500120942</c:v>
                </c:pt>
                <c:pt idx="765">
                  <c:v>7.6594672500214074</c:v>
                </c:pt>
                <c:pt idx="766">
                  <c:v>7.6694662500231061</c:v>
                </c:pt>
                <c:pt idx="767">
                  <c:v>7.6794652500248048</c:v>
                </c:pt>
                <c:pt idx="768">
                  <c:v>7.6894652500050142</c:v>
                </c:pt>
                <c:pt idx="769">
                  <c:v>7.699464250006713</c:v>
                </c:pt>
                <c:pt idx="770">
                  <c:v>7.7094632500084117</c:v>
                </c:pt>
                <c:pt idx="771">
                  <c:v>7.7194632500177249</c:v>
                </c:pt>
                <c:pt idx="772">
                  <c:v>7.7294622500194237</c:v>
                </c:pt>
                <c:pt idx="773">
                  <c:v>7.7394612500211224</c:v>
                </c:pt>
                <c:pt idx="774">
                  <c:v>7.7494612500013318</c:v>
                </c:pt>
                <c:pt idx="775">
                  <c:v>7.7594602500030305</c:v>
                </c:pt>
                <c:pt idx="776">
                  <c:v>7.7694592500047293</c:v>
                </c:pt>
                <c:pt idx="777">
                  <c:v>7.7794592500140425</c:v>
                </c:pt>
                <c:pt idx="778">
                  <c:v>7.7894582500157412</c:v>
                </c:pt>
                <c:pt idx="779">
                  <c:v>7.7994572500174399</c:v>
                </c:pt>
                <c:pt idx="780">
                  <c:v>7.8094572499976493</c:v>
                </c:pt>
                <c:pt idx="781">
                  <c:v>7.8194562499993481</c:v>
                </c:pt>
                <c:pt idx="782">
                  <c:v>7.8294552500010468</c:v>
                </c:pt>
                <c:pt idx="783">
                  <c:v>7.83945525001036</c:v>
                </c:pt>
                <c:pt idx="784">
                  <c:v>7.8494542500120588</c:v>
                </c:pt>
                <c:pt idx="785">
                  <c:v>7.8594532500137575</c:v>
                </c:pt>
                <c:pt idx="786">
                  <c:v>7.8694522500154562</c:v>
                </c:pt>
                <c:pt idx="787">
                  <c:v>7.8794522500247695</c:v>
                </c:pt>
                <c:pt idx="788">
                  <c:v>7.8894512499973644</c:v>
                </c:pt>
                <c:pt idx="789">
                  <c:v>7.8994502499990631</c:v>
                </c:pt>
                <c:pt idx="790">
                  <c:v>7.9094502500083763</c:v>
                </c:pt>
                <c:pt idx="791">
                  <c:v>7.919449250010075</c:v>
                </c:pt>
                <c:pt idx="792">
                  <c:v>7.9294482500117738</c:v>
                </c:pt>
                <c:pt idx="793">
                  <c:v>7.939448250021087</c:v>
                </c:pt>
                <c:pt idx="794">
                  <c:v>7.9494472500227857</c:v>
                </c:pt>
                <c:pt idx="795">
                  <c:v>7.9594462500244845</c:v>
                </c:pt>
                <c:pt idx="796">
                  <c:v>7.9694462500046939</c:v>
                </c:pt>
                <c:pt idx="797">
                  <c:v>7.9794452500063926</c:v>
                </c:pt>
                <c:pt idx="798">
                  <c:v>7.9894442500080913</c:v>
                </c:pt>
                <c:pt idx="799">
                  <c:v>7.9994442500174046</c:v>
                </c:pt>
                <c:pt idx="800">
                  <c:v>8.0094432500191033</c:v>
                </c:pt>
                <c:pt idx="801">
                  <c:v>8.019442250020802</c:v>
                </c:pt>
                <c:pt idx="802">
                  <c:v>8.0294422500010114</c:v>
                </c:pt>
                <c:pt idx="803">
                  <c:v>8.0394412500027101</c:v>
                </c:pt>
                <c:pt idx="804">
                  <c:v>8.0494402500044089</c:v>
                </c:pt>
                <c:pt idx="805">
                  <c:v>8.0594402500137221</c:v>
                </c:pt>
                <c:pt idx="806">
                  <c:v>8.0694392500154208</c:v>
                </c:pt>
                <c:pt idx="807">
                  <c:v>8.0794382500171196</c:v>
                </c:pt>
                <c:pt idx="808">
                  <c:v>8.0894372500188183</c:v>
                </c:pt>
                <c:pt idx="809">
                  <c:v>8.0994372499990277</c:v>
                </c:pt>
                <c:pt idx="810">
                  <c:v>8.1094362500007264</c:v>
                </c:pt>
                <c:pt idx="811">
                  <c:v>8.119435833330499</c:v>
                </c:pt>
                <c:pt idx="812">
                  <c:v>8.1294358333398122</c:v>
                </c:pt>
                <c:pt idx="813">
                  <c:v>8.139434833341511</c:v>
                </c:pt>
                <c:pt idx="814">
                  <c:v>8.1494338333432097</c:v>
                </c:pt>
                <c:pt idx="815">
                  <c:v>8.1594338333525229</c:v>
                </c:pt>
                <c:pt idx="816">
                  <c:v>8.1694328333542217</c:v>
                </c:pt>
                <c:pt idx="817">
                  <c:v>8.1794318333559204</c:v>
                </c:pt>
                <c:pt idx="818">
                  <c:v>8.1894318333361298</c:v>
                </c:pt>
                <c:pt idx="819">
                  <c:v>8.1994308333378285</c:v>
                </c:pt>
                <c:pt idx="820">
                  <c:v>8.2094298333395272</c:v>
                </c:pt>
                <c:pt idx="821">
                  <c:v>8.2194298333488405</c:v>
                </c:pt>
                <c:pt idx="822">
                  <c:v>8.2294288333505392</c:v>
                </c:pt>
                <c:pt idx="823">
                  <c:v>8.2394278333522379</c:v>
                </c:pt>
                <c:pt idx="824">
                  <c:v>8.2494278333324473</c:v>
                </c:pt>
                <c:pt idx="825">
                  <c:v>8.2594268333341461</c:v>
                </c:pt>
                <c:pt idx="826">
                  <c:v>8.2694258333358448</c:v>
                </c:pt>
                <c:pt idx="827">
                  <c:v>8.279425833345158</c:v>
                </c:pt>
                <c:pt idx="828">
                  <c:v>8.2894248333468568</c:v>
                </c:pt>
                <c:pt idx="829">
                  <c:v>8.2994238333485555</c:v>
                </c:pt>
                <c:pt idx="830">
                  <c:v>8.3094228333502542</c:v>
                </c:pt>
                <c:pt idx="831">
                  <c:v>8.3194228333304636</c:v>
                </c:pt>
                <c:pt idx="832">
                  <c:v>8.3294218333321624</c:v>
                </c:pt>
                <c:pt idx="833">
                  <c:v>8.3394208333338611</c:v>
                </c:pt>
                <c:pt idx="834">
                  <c:v>8.3494208333431743</c:v>
                </c:pt>
                <c:pt idx="835">
                  <c:v>8.359419833344873</c:v>
                </c:pt>
                <c:pt idx="836">
                  <c:v>8.3694188333465718</c:v>
                </c:pt>
                <c:pt idx="837">
                  <c:v>8.379418833355885</c:v>
                </c:pt>
                <c:pt idx="838">
                  <c:v>8.3894178333575837</c:v>
                </c:pt>
                <c:pt idx="839">
                  <c:v>8.3994168333592825</c:v>
                </c:pt>
                <c:pt idx="840">
                  <c:v>8.4094168333394919</c:v>
                </c:pt>
                <c:pt idx="841">
                  <c:v>8.4194158333411906</c:v>
                </c:pt>
                <c:pt idx="842">
                  <c:v>8.4294148333428893</c:v>
                </c:pt>
                <c:pt idx="843">
                  <c:v>8.4394148333522025</c:v>
                </c:pt>
                <c:pt idx="844">
                  <c:v>8.4494138333539013</c:v>
                </c:pt>
                <c:pt idx="845">
                  <c:v>8.4594128333556</c:v>
                </c:pt>
                <c:pt idx="846">
                  <c:v>8.4694128333358094</c:v>
                </c:pt>
                <c:pt idx="847">
                  <c:v>8.4794118333375081</c:v>
                </c:pt>
                <c:pt idx="848">
                  <c:v>8.4894108333392069</c:v>
                </c:pt>
                <c:pt idx="849">
                  <c:v>8.4994108333485201</c:v>
                </c:pt>
                <c:pt idx="850">
                  <c:v>8.5094098333502188</c:v>
                </c:pt>
                <c:pt idx="851">
                  <c:v>8.5194088333519176</c:v>
                </c:pt>
                <c:pt idx="852">
                  <c:v>8.529408833332127</c:v>
                </c:pt>
                <c:pt idx="853">
                  <c:v>8.5394078333338257</c:v>
                </c:pt>
                <c:pt idx="854">
                  <c:v>8.5494068333355244</c:v>
                </c:pt>
                <c:pt idx="855">
                  <c:v>8.5594058333372232</c:v>
                </c:pt>
                <c:pt idx="856">
                  <c:v>8.5694058333465364</c:v>
                </c:pt>
                <c:pt idx="857">
                  <c:v>8.5794048333482351</c:v>
                </c:pt>
                <c:pt idx="858">
                  <c:v>8.5894038333499338</c:v>
                </c:pt>
                <c:pt idx="859">
                  <c:v>8.5994038333592471</c:v>
                </c:pt>
                <c:pt idx="860">
                  <c:v>8.609402833331842</c:v>
                </c:pt>
                <c:pt idx="861">
                  <c:v>8.6194018333335407</c:v>
                </c:pt>
                <c:pt idx="862">
                  <c:v>8.6294018333428539</c:v>
                </c:pt>
                <c:pt idx="863">
                  <c:v>8.6394008333445527</c:v>
                </c:pt>
                <c:pt idx="864">
                  <c:v>8.6493998333462514</c:v>
                </c:pt>
                <c:pt idx="865">
                  <c:v>8.6593998333555646</c:v>
                </c:pt>
                <c:pt idx="866">
                  <c:v>8.6693988333572634</c:v>
                </c:pt>
                <c:pt idx="867">
                  <c:v>8.6793978333589621</c:v>
                </c:pt>
                <c:pt idx="868">
                  <c:v>8.6893978333391715</c:v>
                </c:pt>
                <c:pt idx="869">
                  <c:v>8.6993968333408702</c:v>
                </c:pt>
                <c:pt idx="870">
                  <c:v>8.7093958333425689</c:v>
                </c:pt>
                <c:pt idx="871">
                  <c:v>8.7193958333518822</c:v>
                </c:pt>
                <c:pt idx="872">
                  <c:v>8.7293948333535809</c:v>
                </c:pt>
                <c:pt idx="873">
                  <c:v>8.7393938333552796</c:v>
                </c:pt>
                <c:pt idx="874">
                  <c:v>8.749393833335489</c:v>
                </c:pt>
                <c:pt idx="875">
                  <c:v>8.7593928333371878</c:v>
                </c:pt>
                <c:pt idx="876">
                  <c:v>8.7693918333388865</c:v>
                </c:pt>
                <c:pt idx="877">
                  <c:v>8.7793918333481997</c:v>
                </c:pt>
                <c:pt idx="878">
                  <c:v>8.7893908333498985</c:v>
                </c:pt>
                <c:pt idx="879">
                  <c:v>8.7993898333515972</c:v>
                </c:pt>
                <c:pt idx="880">
                  <c:v>8.8093888333532959</c:v>
                </c:pt>
                <c:pt idx="881">
                  <c:v>8.8193888333335053</c:v>
                </c:pt>
                <c:pt idx="882">
                  <c:v>8.829387833335204</c:v>
                </c:pt>
                <c:pt idx="883">
                  <c:v>8.8393868333369028</c:v>
                </c:pt>
                <c:pt idx="884">
                  <c:v>8.849386833346216</c:v>
                </c:pt>
                <c:pt idx="885">
                  <c:v>8.8593858333479147</c:v>
                </c:pt>
                <c:pt idx="886">
                  <c:v>8.8693848333496135</c:v>
                </c:pt>
                <c:pt idx="887">
                  <c:v>8.8793848333589267</c:v>
                </c:pt>
                <c:pt idx="888">
                  <c:v>8.8893838333315216</c:v>
                </c:pt>
                <c:pt idx="889">
                  <c:v>8.8993828333332203</c:v>
                </c:pt>
                <c:pt idx="890">
                  <c:v>8.9093828333425336</c:v>
                </c:pt>
                <c:pt idx="891">
                  <c:v>8.9193818333442323</c:v>
                </c:pt>
                <c:pt idx="892">
                  <c:v>8.929380833345931</c:v>
                </c:pt>
                <c:pt idx="893">
                  <c:v>8.9393808333552442</c:v>
                </c:pt>
                <c:pt idx="894">
                  <c:v>8.949379833356943</c:v>
                </c:pt>
                <c:pt idx="895">
                  <c:v>8.9593788333586417</c:v>
                </c:pt>
                <c:pt idx="896">
                  <c:v>8.9693788333388511</c:v>
                </c:pt>
                <c:pt idx="897">
                  <c:v>8.9793778333405498</c:v>
                </c:pt>
                <c:pt idx="898">
                  <c:v>8.9893768333422486</c:v>
                </c:pt>
                <c:pt idx="899">
                  <c:v>8.9993768333515618</c:v>
                </c:pt>
                <c:pt idx="900">
                  <c:v>9.0093758333532605</c:v>
                </c:pt>
                <c:pt idx="901">
                  <c:v>9.0193748333549593</c:v>
                </c:pt>
                <c:pt idx="902">
                  <c:v>9.0293748333351687</c:v>
                </c:pt>
                <c:pt idx="903">
                  <c:v>9.0393738333368674</c:v>
                </c:pt>
                <c:pt idx="904">
                  <c:v>9.0493728333385661</c:v>
                </c:pt>
                <c:pt idx="905">
                  <c:v>9.0593728333478794</c:v>
                </c:pt>
                <c:pt idx="906">
                  <c:v>9.0693718333495781</c:v>
                </c:pt>
                <c:pt idx="907">
                  <c:v>9.0793708333512768</c:v>
                </c:pt>
                <c:pt idx="908">
                  <c:v>9.0893698333529755</c:v>
                </c:pt>
                <c:pt idx="909">
                  <c:v>9.0993698333331849</c:v>
                </c:pt>
                <c:pt idx="910">
                  <c:v>9.1093688333348837</c:v>
                </c:pt>
                <c:pt idx="911">
                  <c:v>9.1193678333365824</c:v>
                </c:pt>
                <c:pt idx="912">
                  <c:v>9.1293674583430402</c:v>
                </c:pt>
                <c:pt idx="913">
                  <c:v>9.1393664583447389</c:v>
                </c:pt>
                <c:pt idx="914">
                  <c:v>9.1493654583464377</c:v>
                </c:pt>
                <c:pt idx="915">
                  <c:v>9.1593654583557509</c:v>
                </c:pt>
                <c:pt idx="916">
                  <c:v>9.1693644583574496</c:v>
                </c:pt>
                <c:pt idx="917">
                  <c:v>9.1793634583591484</c:v>
                </c:pt>
                <c:pt idx="918">
                  <c:v>9.1893634583393577</c:v>
                </c:pt>
                <c:pt idx="919">
                  <c:v>9.1993624583410565</c:v>
                </c:pt>
                <c:pt idx="920">
                  <c:v>9.2093614583427552</c:v>
                </c:pt>
                <c:pt idx="921">
                  <c:v>9.2193614583520684</c:v>
                </c:pt>
                <c:pt idx="922">
                  <c:v>9.2293604583537672</c:v>
                </c:pt>
                <c:pt idx="923">
                  <c:v>9.2393594583554659</c:v>
                </c:pt>
                <c:pt idx="924">
                  <c:v>9.2493594583356753</c:v>
                </c:pt>
                <c:pt idx="925">
                  <c:v>9.259358458337374</c:v>
                </c:pt>
                <c:pt idx="926">
                  <c:v>9.2693574583390728</c:v>
                </c:pt>
                <c:pt idx="927">
                  <c:v>9.279357458348386</c:v>
                </c:pt>
                <c:pt idx="928">
                  <c:v>9.2893564583500847</c:v>
                </c:pt>
                <c:pt idx="929">
                  <c:v>9.2993554583517835</c:v>
                </c:pt>
                <c:pt idx="930">
                  <c:v>9.3093554583319928</c:v>
                </c:pt>
                <c:pt idx="931">
                  <c:v>9.3193544583336916</c:v>
                </c:pt>
                <c:pt idx="932">
                  <c:v>9.3293534583353903</c:v>
                </c:pt>
                <c:pt idx="933">
                  <c:v>9.3393534583447035</c:v>
                </c:pt>
                <c:pt idx="934">
                  <c:v>9.3493524583464023</c:v>
                </c:pt>
                <c:pt idx="935">
                  <c:v>9.359351458348101</c:v>
                </c:pt>
                <c:pt idx="936">
                  <c:v>9.3693514583574142</c:v>
                </c:pt>
                <c:pt idx="937">
                  <c:v>9.379350458359113</c:v>
                </c:pt>
                <c:pt idx="938">
                  <c:v>9.3893494583317079</c:v>
                </c:pt>
                <c:pt idx="939">
                  <c:v>9.3993494583410211</c:v>
                </c:pt>
                <c:pt idx="940">
                  <c:v>9.4093484583427198</c:v>
                </c:pt>
                <c:pt idx="941">
                  <c:v>9.4193474583444186</c:v>
                </c:pt>
                <c:pt idx="942">
                  <c:v>9.4293464583461173</c:v>
                </c:pt>
                <c:pt idx="943">
                  <c:v>9.4393464583554305</c:v>
                </c:pt>
                <c:pt idx="944">
                  <c:v>9.4493454583571292</c:v>
                </c:pt>
                <c:pt idx="945">
                  <c:v>9.459344458358828</c:v>
                </c:pt>
                <c:pt idx="946">
                  <c:v>9.4693444583390374</c:v>
                </c:pt>
                <c:pt idx="947">
                  <c:v>9.4793434583407361</c:v>
                </c:pt>
                <c:pt idx="948">
                  <c:v>9.4893424583424348</c:v>
                </c:pt>
                <c:pt idx="949">
                  <c:v>9.4993424583517481</c:v>
                </c:pt>
                <c:pt idx="950">
                  <c:v>9.5093414583534468</c:v>
                </c:pt>
                <c:pt idx="951">
                  <c:v>9.5193404583551455</c:v>
                </c:pt>
                <c:pt idx="952">
                  <c:v>9.5293404583353549</c:v>
                </c:pt>
                <c:pt idx="953">
                  <c:v>9.5393394583370537</c:v>
                </c:pt>
                <c:pt idx="954">
                  <c:v>9.5493384583387524</c:v>
                </c:pt>
                <c:pt idx="955">
                  <c:v>9.5593384583480656</c:v>
                </c:pt>
                <c:pt idx="956">
                  <c:v>9.5693374583497643</c:v>
                </c:pt>
                <c:pt idx="957">
                  <c:v>9.5793364583514631</c:v>
                </c:pt>
                <c:pt idx="958">
                  <c:v>9.5893364583316725</c:v>
                </c:pt>
                <c:pt idx="959">
                  <c:v>9.5993354583333712</c:v>
                </c:pt>
                <c:pt idx="960">
                  <c:v>9.6093344583350699</c:v>
                </c:pt>
                <c:pt idx="961">
                  <c:v>9.6193344583443832</c:v>
                </c:pt>
                <c:pt idx="962">
                  <c:v>9.6293334583460819</c:v>
                </c:pt>
                <c:pt idx="963">
                  <c:v>9.6393324583477806</c:v>
                </c:pt>
                <c:pt idx="964">
                  <c:v>9.6493324583570939</c:v>
                </c:pt>
                <c:pt idx="965">
                  <c:v>9.6593314583587926</c:v>
                </c:pt>
                <c:pt idx="966">
                  <c:v>9.6693304583313875</c:v>
                </c:pt>
                <c:pt idx="967">
                  <c:v>9.6793304583407007</c:v>
                </c:pt>
                <c:pt idx="968">
                  <c:v>9.6893294583423994</c:v>
                </c:pt>
                <c:pt idx="969">
                  <c:v>9.6993284583440982</c:v>
                </c:pt>
                <c:pt idx="970">
                  <c:v>9.7093284583534114</c:v>
                </c:pt>
                <c:pt idx="971">
                  <c:v>9.7193274583551101</c:v>
                </c:pt>
                <c:pt idx="972">
                  <c:v>9.7293264583568089</c:v>
                </c:pt>
                <c:pt idx="973">
                  <c:v>9.7393264583370183</c:v>
                </c:pt>
                <c:pt idx="974">
                  <c:v>9.749325458338717</c:v>
                </c:pt>
                <c:pt idx="975">
                  <c:v>9.7593244583404157</c:v>
                </c:pt>
                <c:pt idx="976">
                  <c:v>9.7693234583421145</c:v>
                </c:pt>
                <c:pt idx="977">
                  <c:v>9.7793234583514277</c:v>
                </c:pt>
                <c:pt idx="978">
                  <c:v>9.7893224583531264</c:v>
                </c:pt>
                <c:pt idx="979">
                  <c:v>9.7993214583548252</c:v>
                </c:pt>
                <c:pt idx="980">
                  <c:v>9.8093214583350345</c:v>
                </c:pt>
                <c:pt idx="981">
                  <c:v>9.8193204583367333</c:v>
                </c:pt>
                <c:pt idx="982">
                  <c:v>9.829319458338432</c:v>
                </c:pt>
                <c:pt idx="983">
                  <c:v>9.8393194583477452</c:v>
                </c:pt>
                <c:pt idx="984">
                  <c:v>9.849318458349444</c:v>
                </c:pt>
                <c:pt idx="985">
                  <c:v>9.8593174583511427</c:v>
                </c:pt>
                <c:pt idx="986">
                  <c:v>9.8693174583313521</c:v>
                </c:pt>
                <c:pt idx="987">
                  <c:v>9.8793164583330508</c:v>
                </c:pt>
                <c:pt idx="988">
                  <c:v>9.8893154583347496</c:v>
                </c:pt>
                <c:pt idx="989">
                  <c:v>9.8993154583440628</c:v>
                </c:pt>
                <c:pt idx="990">
                  <c:v>9.9093144583457615</c:v>
                </c:pt>
                <c:pt idx="991">
                  <c:v>9.9193134583474603</c:v>
                </c:pt>
                <c:pt idx="992">
                  <c:v>9.9293134583567735</c:v>
                </c:pt>
                <c:pt idx="993">
                  <c:v>9.9393124583584722</c:v>
                </c:pt>
                <c:pt idx="994">
                  <c:v>9.9493114583310671</c:v>
                </c:pt>
                <c:pt idx="995">
                  <c:v>9.9593114583403803</c:v>
                </c:pt>
                <c:pt idx="996">
                  <c:v>9.9693104583420791</c:v>
                </c:pt>
                <c:pt idx="997">
                  <c:v>9.9793094583437778</c:v>
                </c:pt>
                <c:pt idx="998">
                  <c:v>9.989309458353091</c:v>
                </c:pt>
                <c:pt idx="999">
                  <c:v>9.9993084583547898</c:v>
                </c:pt>
                <c:pt idx="1000">
                  <c:v>10.009307458356488</c:v>
                </c:pt>
                <c:pt idx="1001">
                  <c:v>10.019307458336698</c:v>
                </c:pt>
                <c:pt idx="1002">
                  <c:v>10.029306458338397</c:v>
                </c:pt>
                <c:pt idx="1003">
                  <c:v>10.039305458340095</c:v>
                </c:pt>
                <c:pt idx="1004">
                  <c:v>10.049305458349409</c:v>
                </c:pt>
                <c:pt idx="1005">
                  <c:v>10.059304458351107</c:v>
                </c:pt>
                <c:pt idx="1006">
                  <c:v>10.069303458352806</c:v>
                </c:pt>
                <c:pt idx="1007">
                  <c:v>10.079303458333015</c:v>
                </c:pt>
                <c:pt idx="1008">
                  <c:v>10.089302458334714</c:v>
                </c:pt>
                <c:pt idx="1009">
                  <c:v>10.099301458336413</c:v>
                </c:pt>
                <c:pt idx="1010">
                  <c:v>10.109301458345726</c:v>
                </c:pt>
                <c:pt idx="1011">
                  <c:v>10.119300458347425</c:v>
                </c:pt>
                <c:pt idx="1012">
                  <c:v>10.129302500019548</c:v>
                </c:pt>
                <c:pt idx="1013">
                  <c:v>10.139302499999758</c:v>
                </c:pt>
                <c:pt idx="1014">
                  <c:v>10.149301500001457</c:v>
                </c:pt>
                <c:pt idx="1015">
                  <c:v>10.159300500003155</c:v>
                </c:pt>
                <c:pt idx="1016">
                  <c:v>10.169300500012469</c:v>
                </c:pt>
                <c:pt idx="1017">
                  <c:v>10.179299500014167</c:v>
                </c:pt>
                <c:pt idx="1018">
                  <c:v>10.189298500015866</c:v>
                </c:pt>
                <c:pt idx="1019">
                  <c:v>10.199297500017565</c:v>
                </c:pt>
                <c:pt idx="1020">
                  <c:v>10.209297499997774</c:v>
                </c:pt>
                <c:pt idx="1021">
                  <c:v>10.219296499999473</c:v>
                </c:pt>
                <c:pt idx="1022">
                  <c:v>10.229295500001172</c:v>
                </c:pt>
                <c:pt idx="1023">
                  <c:v>10.239295500010485</c:v>
                </c:pt>
                <c:pt idx="1024">
                  <c:v>10.249294500012184</c:v>
                </c:pt>
                <c:pt idx="1025">
                  <c:v>10.259293500013882</c:v>
                </c:pt>
                <c:pt idx="1026">
                  <c:v>10.269293500023196</c:v>
                </c:pt>
                <c:pt idx="1027">
                  <c:v>10.279292500024894</c:v>
                </c:pt>
                <c:pt idx="1028">
                  <c:v>10.289291499997489</c:v>
                </c:pt>
                <c:pt idx="1029">
                  <c:v>10.299291500006802</c:v>
                </c:pt>
                <c:pt idx="1030">
                  <c:v>10.309290500008501</c:v>
                </c:pt>
                <c:pt idx="1031">
                  <c:v>10.3192895000102</c:v>
                </c:pt>
                <c:pt idx="1032">
                  <c:v>10.329289500019513</c:v>
                </c:pt>
                <c:pt idx="1033">
                  <c:v>10.339288500021212</c:v>
                </c:pt>
                <c:pt idx="1034">
                  <c:v>10.349287500022911</c:v>
                </c:pt>
                <c:pt idx="1035">
                  <c:v>10.35928750000312</c:v>
                </c:pt>
                <c:pt idx="1036">
                  <c:v>10.369286500004819</c:v>
                </c:pt>
                <c:pt idx="1037">
                  <c:v>10.379285500006517</c:v>
                </c:pt>
                <c:pt idx="1038">
                  <c:v>10.389285500015831</c:v>
                </c:pt>
                <c:pt idx="1039">
                  <c:v>10.399284500017529</c:v>
                </c:pt>
                <c:pt idx="1040">
                  <c:v>10.409283500019228</c:v>
                </c:pt>
                <c:pt idx="1041">
                  <c:v>10.419283499999437</c:v>
                </c:pt>
                <c:pt idx="1042">
                  <c:v>10.429282500001136</c:v>
                </c:pt>
                <c:pt idx="1043">
                  <c:v>10.439281500002835</c:v>
                </c:pt>
                <c:pt idx="1044">
                  <c:v>10.449281500012148</c:v>
                </c:pt>
                <c:pt idx="1045">
                  <c:v>10.459280500013847</c:v>
                </c:pt>
                <c:pt idx="1046">
                  <c:v>10.469279500015546</c:v>
                </c:pt>
                <c:pt idx="1047">
                  <c:v>10.479279500024859</c:v>
                </c:pt>
                <c:pt idx="1048">
                  <c:v>10.489278499997454</c:v>
                </c:pt>
                <c:pt idx="1049">
                  <c:v>10.499277499999152</c:v>
                </c:pt>
                <c:pt idx="1050">
                  <c:v>10.509277500008466</c:v>
                </c:pt>
                <c:pt idx="1051">
                  <c:v>10.519276500010164</c:v>
                </c:pt>
                <c:pt idx="1052">
                  <c:v>10.529275500011863</c:v>
                </c:pt>
                <c:pt idx="1053">
                  <c:v>10.539275500021176</c:v>
                </c:pt>
                <c:pt idx="1054">
                  <c:v>10.549274500022875</c:v>
                </c:pt>
                <c:pt idx="1055">
                  <c:v>10.559273500024574</c:v>
                </c:pt>
                <c:pt idx="1056">
                  <c:v>10.569273500004783</c:v>
                </c:pt>
                <c:pt idx="1057">
                  <c:v>10.579272500006482</c:v>
                </c:pt>
                <c:pt idx="1058">
                  <c:v>10.589271500008181</c:v>
                </c:pt>
                <c:pt idx="1059">
                  <c:v>10.599271500017494</c:v>
                </c:pt>
                <c:pt idx="1060">
                  <c:v>10.609270500019193</c:v>
                </c:pt>
                <c:pt idx="1061">
                  <c:v>10.619269500020891</c:v>
                </c:pt>
                <c:pt idx="1062">
                  <c:v>10.629269500001101</c:v>
                </c:pt>
                <c:pt idx="1063">
                  <c:v>10.6392685000028</c:v>
                </c:pt>
                <c:pt idx="1064">
                  <c:v>10.649267500004498</c:v>
                </c:pt>
                <c:pt idx="1065">
                  <c:v>10.659267500013812</c:v>
                </c:pt>
                <c:pt idx="1066">
                  <c:v>10.66926650001551</c:v>
                </c:pt>
                <c:pt idx="1067">
                  <c:v>10.679265500017209</c:v>
                </c:pt>
                <c:pt idx="1068">
                  <c:v>10.689265499997418</c:v>
                </c:pt>
                <c:pt idx="1069">
                  <c:v>10.699264499999117</c:v>
                </c:pt>
                <c:pt idx="1070">
                  <c:v>10.709263500000816</c:v>
                </c:pt>
                <c:pt idx="1071">
                  <c:v>10.719263500010129</c:v>
                </c:pt>
                <c:pt idx="1072">
                  <c:v>10.729262500011828</c:v>
                </c:pt>
                <c:pt idx="1073">
                  <c:v>10.739261500013527</c:v>
                </c:pt>
                <c:pt idx="1074">
                  <c:v>10.74926150002284</c:v>
                </c:pt>
                <c:pt idx="1075">
                  <c:v>10.759260500024538</c:v>
                </c:pt>
                <c:pt idx="1076">
                  <c:v>10.769259499997133</c:v>
                </c:pt>
                <c:pt idx="1077">
                  <c:v>10.779259500006447</c:v>
                </c:pt>
                <c:pt idx="1078">
                  <c:v>10.789258500008145</c:v>
                </c:pt>
                <c:pt idx="1079">
                  <c:v>10.799257500009844</c:v>
                </c:pt>
                <c:pt idx="1080">
                  <c:v>10.809257500019157</c:v>
                </c:pt>
                <c:pt idx="1081">
                  <c:v>10.819256500020856</c:v>
                </c:pt>
                <c:pt idx="1082">
                  <c:v>10.829255500022555</c:v>
                </c:pt>
                <c:pt idx="1083">
                  <c:v>10.839255500002764</c:v>
                </c:pt>
                <c:pt idx="1084">
                  <c:v>10.849254500004463</c:v>
                </c:pt>
                <c:pt idx="1085">
                  <c:v>10.859253500006162</c:v>
                </c:pt>
                <c:pt idx="1086">
                  <c:v>10.86925250000786</c:v>
                </c:pt>
                <c:pt idx="1087">
                  <c:v>10.879252500017174</c:v>
                </c:pt>
                <c:pt idx="1088">
                  <c:v>10.889251500018872</c:v>
                </c:pt>
                <c:pt idx="1089">
                  <c:v>10.899250500020571</c:v>
                </c:pt>
                <c:pt idx="1090">
                  <c:v>10.90925050000078</c:v>
                </c:pt>
                <c:pt idx="1091">
                  <c:v>10.919249500002479</c:v>
                </c:pt>
                <c:pt idx="1092">
                  <c:v>10.929248500004178</c:v>
                </c:pt>
                <c:pt idx="1093">
                  <c:v>10.939248500013491</c:v>
                </c:pt>
                <c:pt idx="1094">
                  <c:v>10.94924750001519</c:v>
                </c:pt>
                <c:pt idx="1095">
                  <c:v>10.959246500016889</c:v>
                </c:pt>
                <c:pt idx="1096">
                  <c:v>10.969246499997098</c:v>
                </c:pt>
                <c:pt idx="1097">
                  <c:v>10.979245499998797</c:v>
                </c:pt>
                <c:pt idx="1098">
                  <c:v>10.98924550000811</c:v>
                </c:pt>
                <c:pt idx="1099">
                  <c:v>10.999244500009809</c:v>
                </c:pt>
                <c:pt idx="1100">
                  <c:v>11.009243500011507</c:v>
                </c:pt>
                <c:pt idx="1101">
                  <c:v>11.019242500013206</c:v>
                </c:pt>
                <c:pt idx="1102">
                  <c:v>11.029242500022519</c:v>
                </c:pt>
                <c:pt idx="1103">
                  <c:v>11.039241500024218</c:v>
                </c:pt>
                <c:pt idx="1104">
                  <c:v>11.049240500025917</c:v>
                </c:pt>
                <c:pt idx="1105">
                  <c:v>11.059240500006126</c:v>
                </c:pt>
                <c:pt idx="1106">
                  <c:v>11.069239500007825</c:v>
                </c:pt>
                <c:pt idx="1107">
                  <c:v>11.079238500009524</c:v>
                </c:pt>
                <c:pt idx="1108">
                  <c:v>11.089238500018837</c:v>
                </c:pt>
                <c:pt idx="1109">
                  <c:v>11.099237500020536</c:v>
                </c:pt>
                <c:pt idx="1110">
                  <c:v>11.109236500022234</c:v>
                </c:pt>
                <c:pt idx="1111">
                  <c:v>11.119236500002444</c:v>
                </c:pt>
                <c:pt idx="1112">
                  <c:v>11.129232083330862</c:v>
                </c:pt>
                <c:pt idx="1113">
                  <c:v>11.139231083332561</c:v>
                </c:pt>
                <c:pt idx="1114">
                  <c:v>11.149231083341874</c:v>
                </c:pt>
                <c:pt idx="1115">
                  <c:v>11.159230083343573</c:v>
                </c:pt>
                <c:pt idx="1116">
                  <c:v>11.169229083345272</c:v>
                </c:pt>
                <c:pt idx="1117">
                  <c:v>11.179229083354585</c:v>
                </c:pt>
                <c:pt idx="1118">
                  <c:v>11.189228083356284</c:v>
                </c:pt>
                <c:pt idx="1119">
                  <c:v>11.199227083357982</c:v>
                </c:pt>
                <c:pt idx="1120">
                  <c:v>11.209227083338192</c:v>
                </c:pt>
                <c:pt idx="1121">
                  <c:v>11.21922608333989</c:v>
                </c:pt>
                <c:pt idx="1122">
                  <c:v>11.229225083341589</c:v>
                </c:pt>
                <c:pt idx="1123">
                  <c:v>11.239225083350902</c:v>
                </c:pt>
                <c:pt idx="1124">
                  <c:v>11.249224083352601</c:v>
                </c:pt>
                <c:pt idx="1125">
                  <c:v>11.2592230833543</c:v>
                </c:pt>
                <c:pt idx="1126">
                  <c:v>11.269223083334509</c:v>
                </c:pt>
                <c:pt idx="1127">
                  <c:v>11.279222083336208</c:v>
                </c:pt>
                <c:pt idx="1128">
                  <c:v>11.289221083337907</c:v>
                </c:pt>
                <c:pt idx="1129">
                  <c:v>11.29922108334722</c:v>
                </c:pt>
                <c:pt idx="1130">
                  <c:v>11.309220083348919</c:v>
                </c:pt>
                <c:pt idx="1131">
                  <c:v>11.319219083350617</c:v>
                </c:pt>
                <c:pt idx="1132">
                  <c:v>11.329219083330827</c:v>
                </c:pt>
                <c:pt idx="1133">
                  <c:v>11.339218083332526</c:v>
                </c:pt>
                <c:pt idx="1134">
                  <c:v>11.349217083334224</c:v>
                </c:pt>
                <c:pt idx="1135">
                  <c:v>11.359217083343538</c:v>
                </c:pt>
                <c:pt idx="1136">
                  <c:v>11.369216083345236</c:v>
                </c:pt>
                <c:pt idx="1137">
                  <c:v>11.379215083346935</c:v>
                </c:pt>
                <c:pt idx="1138">
                  <c:v>11.389215083356248</c:v>
                </c:pt>
                <c:pt idx="1139">
                  <c:v>11.399214083357947</c:v>
                </c:pt>
                <c:pt idx="1140">
                  <c:v>11.409213083330542</c:v>
                </c:pt>
                <c:pt idx="1141">
                  <c:v>11.419213083339855</c:v>
                </c:pt>
                <c:pt idx="1142">
                  <c:v>11.429212083341554</c:v>
                </c:pt>
                <c:pt idx="1143">
                  <c:v>11.439211083343253</c:v>
                </c:pt>
                <c:pt idx="1144">
                  <c:v>11.449211083352566</c:v>
                </c:pt>
                <c:pt idx="1145">
                  <c:v>11.459210083354264</c:v>
                </c:pt>
                <c:pt idx="1146">
                  <c:v>11.469209083355963</c:v>
                </c:pt>
                <c:pt idx="1147">
                  <c:v>11.479209083336173</c:v>
                </c:pt>
                <c:pt idx="1148">
                  <c:v>11.489208083337871</c:v>
                </c:pt>
                <c:pt idx="1149">
                  <c:v>11.49920708333957</c:v>
                </c:pt>
                <c:pt idx="1150">
                  <c:v>11.509207083348883</c:v>
                </c:pt>
                <c:pt idx="1151">
                  <c:v>11.519206083350582</c:v>
                </c:pt>
                <c:pt idx="1152">
                  <c:v>11.529205083352281</c:v>
                </c:pt>
                <c:pt idx="1153">
                  <c:v>11.53920508333249</c:v>
                </c:pt>
                <c:pt idx="1154">
                  <c:v>11.549204083334189</c:v>
                </c:pt>
                <c:pt idx="1155">
                  <c:v>11.559203083335888</c:v>
                </c:pt>
                <c:pt idx="1156">
                  <c:v>11.569203083345201</c:v>
                </c:pt>
                <c:pt idx="1157">
                  <c:v>11.5792020833469</c:v>
                </c:pt>
                <c:pt idx="1158">
                  <c:v>11.589201083348598</c:v>
                </c:pt>
                <c:pt idx="1159">
                  <c:v>11.599201083357912</c:v>
                </c:pt>
                <c:pt idx="1160">
                  <c:v>11.609200083330506</c:v>
                </c:pt>
                <c:pt idx="1161">
                  <c:v>11.619199083332205</c:v>
                </c:pt>
                <c:pt idx="1162">
                  <c:v>11.629199083341518</c:v>
                </c:pt>
                <c:pt idx="1163">
                  <c:v>11.639198083343217</c:v>
                </c:pt>
                <c:pt idx="1164">
                  <c:v>11.649197083344916</c:v>
                </c:pt>
                <c:pt idx="1165">
                  <c:v>11.659197083354229</c:v>
                </c:pt>
                <c:pt idx="1166">
                  <c:v>11.669196083355928</c:v>
                </c:pt>
                <c:pt idx="1167">
                  <c:v>11.679195083357627</c:v>
                </c:pt>
                <c:pt idx="1168">
                  <c:v>11.689195083337836</c:v>
                </c:pt>
                <c:pt idx="1169">
                  <c:v>11.699194083339535</c:v>
                </c:pt>
                <c:pt idx="1170">
                  <c:v>11.709193083341233</c:v>
                </c:pt>
                <c:pt idx="1171">
                  <c:v>11.719193083350547</c:v>
                </c:pt>
                <c:pt idx="1172">
                  <c:v>11.729192083352245</c:v>
                </c:pt>
                <c:pt idx="1173">
                  <c:v>11.739191083353944</c:v>
                </c:pt>
                <c:pt idx="1174">
                  <c:v>11.749191083334154</c:v>
                </c:pt>
                <c:pt idx="1175">
                  <c:v>11.759190083335852</c:v>
                </c:pt>
                <c:pt idx="1176">
                  <c:v>11.769189083337551</c:v>
                </c:pt>
                <c:pt idx="1177">
                  <c:v>11.779189083346864</c:v>
                </c:pt>
                <c:pt idx="1178">
                  <c:v>11.789188083348563</c:v>
                </c:pt>
                <c:pt idx="1179">
                  <c:v>11.799187083350262</c:v>
                </c:pt>
                <c:pt idx="1180">
                  <c:v>11.809187083330471</c:v>
                </c:pt>
                <c:pt idx="1181">
                  <c:v>11.81918608333217</c:v>
                </c:pt>
                <c:pt idx="1182">
                  <c:v>11.829185083333869</c:v>
                </c:pt>
                <c:pt idx="1183">
                  <c:v>11.839185083343182</c:v>
                </c:pt>
                <c:pt idx="1184">
                  <c:v>11.84918408334488</c:v>
                </c:pt>
                <c:pt idx="1185">
                  <c:v>11.859183083346579</c:v>
                </c:pt>
                <c:pt idx="1186">
                  <c:v>11.869183083355892</c:v>
                </c:pt>
                <c:pt idx="1187">
                  <c:v>11.879182083357591</c:v>
                </c:pt>
                <c:pt idx="1188">
                  <c:v>11.88918108335929</c:v>
                </c:pt>
                <c:pt idx="1189">
                  <c:v>11.899181083339499</c:v>
                </c:pt>
                <c:pt idx="1190">
                  <c:v>11.909180083341198</c:v>
                </c:pt>
                <c:pt idx="1191">
                  <c:v>11.919179083342897</c:v>
                </c:pt>
                <c:pt idx="1192">
                  <c:v>11.92917908335221</c:v>
                </c:pt>
                <c:pt idx="1193">
                  <c:v>11.939178083353909</c:v>
                </c:pt>
                <c:pt idx="1194">
                  <c:v>11.949177083355607</c:v>
                </c:pt>
                <c:pt idx="1195">
                  <c:v>11.959177083335817</c:v>
                </c:pt>
                <c:pt idx="1196">
                  <c:v>11.969176083337516</c:v>
                </c:pt>
                <c:pt idx="1197">
                  <c:v>11.979175083339214</c:v>
                </c:pt>
                <c:pt idx="1198">
                  <c:v>11.989175083348528</c:v>
                </c:pt>
                <c:pt idx="1199">
                  <c:v>11.999174083350226</c:v>
                </c:pt>
                <c:pt idx="1200">
                  <c:v>12.009173083351925</c:v>
                </c:pt>
                <c:pt idx="1201">
                  <c:v>12.019173083332134</c:v>
                </c:pt>
                <c:pt idx="1202">
                  <c:v>12.029172083333833</c:v>
                </c:pt>
                <c:pt idx="1203">
                  <c:v>12.039171083335532</c:v>
                </c:pt>
                <c:pt idx="1204">
                  <c:v>12.049171083344845</c:v>
                </c:pt>
                <c:pt idx="1205">
                  <c:v>12.059170083346544</c:v>
                </c:pt>
                <c:pt idx="1206">
                  <c:v>12.069169083348243</c:v>
                </c:pt>
                <c:pt idx="1207">
                  <c:v>12.079169083357556</c:v>
                </c:pt>
                <c:pt idx="1208">
                  <c:v>12.089168083359255</c:v>
                </c:pt>
                <c:pt idx="1209">
                  <c:v>12.099167083331849</c:v>
                </c:pt>
                <c:pt idx="1210">
                  <c:v>12.109167083341163</c:v>
                </c:pt>
                <c:pt idx="1211">
                  <c:v>12.119166083342861</c:v>
                </c:pt>
                <c:pt idx="1212">
                  <c:v>12.129165583348367</c:v>
                </c:pt>
                <c:pt idx="1213">
                  <c:v>12.139165583357681</c:v>
                </c:pt>
                <c:pt idx="1214">
                  <c:v>12.149164583359379</c:v>
                </c:pt>
                <c:pt idx="1215">
                  <c:v>12.159163583331974</c:v>
                </c:pt>
                <c:pt idx="1216">
                  <c:v>12.169163583341287</c:v>
                </c:pt>
                <c:pt idx="1217">
                  <c:v>12.179162583342986</c:v>
                </c:pt>
                <c:pt idx="1218">
                  <c:v>12.189161583344685</c:v>
                </c:pt>
                <c:pt idx="1219">
                  <c:v>12.199161583353998</c:v>
                </c:pt>
                <c:pt idx="1220">
                  <c:v>12.209160583355697</c:v>
                </c:pt>
                <c:pt idx="1221">
                  <c:v>12.219159583357396</c:v>
                </c:pt>
                <c:pt idx="1222">
                  <c:v>12.229159583337605</c:v>
                </c:pt>
                <c:pt idx="1223">
                  <c:v>12.239158583339304</c:v>
                </c:pt>
                <c:pt idx="1224">
                  <c:v>12.249157583341002</c:v>
                </c:pt>
                <c:pt idx="1225">
                  <c:v>12.259157583350316</c:v>
                </c:pt>
                <c:pt idx="1226">
                  <c:v>12.269156583352014</c:v>
                </c:pt>
                <c:pt idx="1227">
                  <c:v>12.279155583353713</c:v>
                </c:pt>
                <c:pt idx="1228">
                  <c:v>12.289155583333923</c:v>
                </c:pt>
                <c:pt idx="1229">
                  <c:v>12.299154583335621</c:v>
                </c:pt>
                <c:pt idx="1230">
                  <c:v>12.30915358333732</c:v>
                </c:pt>
                <c:pt idx="1231">
                  <c:v>12.319153583346633</c:v>
                </c:pt>
                <c:pt idx="1232">
                  <c:v>12.329152583348332</c:v>
                </c:pt>
                <c:pt idx="1233">
                  <c:v>12.339151583350031</c:v>
                </c:pt>
                <c:pt idx="1234">
                  <c:v>12.349151583359344</c:v>
                </c:pt>
                <c:pt idx="1235">
                  <c:v>12.359150583331939</c:v>
                </c:pt>
                <c:pt idx="1236">
                  <c:v>12.369149583333638</c:v>
                </c:pt>
                <c:pt idx="1237">
                  <c:v>12.379149583342951</c:v>
                </c:pt>
                <c:pt idx="1238">
                  <c:v>12.38914858334465</c:v>
                </c:pt>
                <c:pt idx="1239">
                  <c:v>12.399147583346348</c:v>
                </c:pt>
                <c:pt idx="1240">
                  <c:v>12.409147583355661</c:v>
                </c:pt>
                <c:pt idx="1241">
                  <c:v>12.41914658335736</c:v>
                </c:pt>
                <c:pt idx="1242">
                  <c:v>12.429145583359059</c:v>
                </c:pt>
                <c:pt idx="1243">
                  <c:v>12.439145583339268</c:v>
                </c:pt>
                <c:pt idx="1244">
                  <c:v>12.449144583340967</c:v>
                </c:pt>
                <c:pt idx="1245">
                  <c:v>12.459143583342666</c:v>
                </c:pt>
                <c:pt idx="1246">
                  <c:v>12.469143583351979</c:v>
                </c:pt>
                <c:pt idx="1247">
                  <c:v>12.479142583353678</c:v>
                </c:pt>
                <c:pt idx="1248">
                  <c:v>12.489141583355376</c:v>
                </c:pt>
                <c:pt idx="1249">
                  <c:v>12.499141583335586</c:v>
                </c:pt>
                <c:pt idx="1250">
                  <c:v>12.509140583337285</c:v>
                </c:pt>
                <c:pt idx="1251">
                  <c:v>12.519139583338983</c:v>
                </c:pt>
                <c:pt idx="1252">
                  <c:v>12.529139583348297</c:v>
                </c:pt>
                <c:pt idx="1253">
                  <c:v>12.539138583349995</c:v>
                </c:pt>
                <c:pt idx="1254">
                  <c:v>12.549137583351694</c:v>
                </c:pt>
                <c:pt idx="1255">
                  <c:v>12.559137583331903</c:v>
                </c:pt>
                <c:pt idx="1256">
                  <c:v>12.569136583333602</c:v>
                </c:pt>
                <c:pt idx="1257">
                  <c:v>12.579135583335301</c:v>
                </c:pt>
                <c:pt idx="1258">
                  <c:v>12.589135583344614</c:v>
                </c:pt>
                <c:pt idx="1259">
                  <c:v>12.599134583346313</c:v>
                </c:pt>
                <c:pt idx="1260">
                  <c:v>12.609133583348012</c:v>
                </c:pt>
                <c:pt idx="1261">
                  <c:v>12.619133583357325</c:v>
                </c:pt>
                <c:pt idx="1262">
                  <c:v>12.629132583359024</c:v>
                </c:pt>
                <c:pt idx="1263">
                  <c:v>12.639131583331618</c:v>
                </c:pt>
                <c:pt idx="1264">
                  <c:v>12.649131583340932</c:v>
                </c:pt>
                <c:pt idx="1265">
                  <c:v>12.65913058334263</c:v>
                </c:pt>
                <c:pt idx="1266">
                  <c:v>12.669129583344329</c:v>
                </c:pt>
                <c:pt idx="1267">
                  <c:v>12.679129583353642</c:v>
                </c:pt>
                <c:pt idx="1268">
                  <c:v>12.689128583355341</c:v>
                </c:pt>
                <c:pt idx="1269">
                  <c:v>12.69912758335704</c:v>
                </c:pt>
                <c:pt idx="1270">
                  <c:v>12.709127583337249</c:v>
                </c:pt>
                <c:pt idx="1271">
                  <c:v>12.719126583338948</c:v>
                </c:pt>
                <c:pt idx="1272">
                  <c:v>12.729125583340647</c:v>
                </c:pt>
                <c:pt idx="1273">
                  <c:v>12.73912558334996</c:v>
                </c:pt>
                <c:pt idx="1274">
                  <c:v>12.749124583351659</c:v>
                </c:pt>
                <c:pt idx="1275">
                  <c:v>12.759123583353357</c:v>
                </c:pt>
                <c:pt idx="1276">
                  <c:v>12.769123583333567</c:v>
                </c:pt>
                <c:pt idx="1277">
                  <c:v>12.779122583335266</c:v>
                </c:pt>
                <c:pt idx="1278">
                  <c:v>12.789121583336964</c:v>
                </c:pt>
                <c:pt idx="1279">
                  <c:v>12.799121583346277</c:v>
                </c:pt>
                <c:pt idx="1280">
                  <c:v>12.809120583347976</c:v>
                </c:pt>
                <c:pt idx="1281">
                  <c:v>12.819120583357289</c:v>
                </c:pt>
                <c:pt idx="1282">
                  <c:v>12.829119583358988</c:v>
                </c:pt>
                <c:pt idx="1283">
                  <c:v>12.839118583331583</c:v>
                </c:pt>
                <c:pt idx="1284">
                  <c:v>12.849118583340896</c:v>
                </c:pt>
                <c:pt idx="1285">
                  <c:v>12.859117583342595</c:v>
                </c:pt>
                <c:pt idx="1286">
                  <c:v>12.869116583344294</c:v>
                </c:pt>
                <c:pt idx="1287">
                  <c:v>12.879116583353607</c:v>
                </c:pt>
                <c:pt idx="1288">
                  <c:v>12.889115583355306</c:v>
                </c:pt>
                <c:pt idx="1289">
                  <c:v>12.899114583357004</c:v>
                </c:pt>
                <c:pt idx="1290">
                  <c:v>12.909114583337214</c:v>
                </c:pt>
                <c:pt idx="1291">
                  <c:v>12.919113583338913</c:v>
                </c:pt>
                <c:pt idx="1292">
                  <c:v>12.929112583340611</c:v>
                </c:pt>
                <c:pt idx="1293">
                  <c:v>12.939112583349925</c:v>
                </c:pt>
                <c:pt idx="1294">
                  <c:v>12.949111583351623</c:v>
                </c:pt>
                <c:pt idx="1295">
                  <c:v>12.959110583353322</c:v>
                </c:pt>
                <c:pt idx="1296">
                  <c:v>12.969110583333531</c:v>
                </c:pt>
                <c:pt idx="1297">
                  <c:v>12.97910958333523</c:v>
                </c:pt>
                <c:pt idx="1298">
                  <c:v>12.989108583336929</c:v>
                </c:pt>
                <c:pt idx="1299">
                  <c:v>12.999108583346242</c:v>
                </c:pt>
                <c:pt idx="1300">
                  <c:v>13.009107583347941</c:v>
                </c:pt>
                <c:pt idx="1301">
                  <c:v>13.01910658334964</c:v>
                </c:pt>
                <c:pt idx="1302">
                  <c:v>13.029106583358953</c:v>
                </c:pt>
                <c:pt idx="1303">
                  <c:v>13.039105583331548</c:v>
                </c:pt>
                <c:pt idx="1304">
                  <c:v>13.049104583333246</c:v>
                </c:pt>
                <c:pt idx="1305">
                  <c:v>13.05910458334256</c:v>
                </c:pt>
                <c:pt idx="1306">
                  <c:v>13.069103583344258</c:v>
                </c:pt>
                <c:pt idx="1307">
                  <c:v>13.079102583345957</c:v>
                </c:pt>
                <c:pt idx="1308">
                  <c:v>13.08910258335527</c:v>
                </c:pt>
                <c:pt idx="1309">
                  <c:v>13.099101583356969</c:v>
                </c:pt>
                <c:pt idx="1310">
                  <c:v>13.109100583358668</c:v>
                </c:pt>
                <c:pt idx="1311">
                  <c:v>13.119100583338877</c:v>
                </c:pt>
                <c:pt idx="1312">
                  <c:v>13.129099000012502</c:v>
                </c:pt>
                <c:pt idx="1313">
                  <c:v>13.139098000014201</c:v>
                </c:pt>
                <c:pt idx="1314">
                  <c:v>13.149098000023514</c:v>
                </c:pt>
                <c:pt idx="1315">
                  <c:v>13.159097000025213</c:v>
                </c:pt>
                <c:pt idx="1316">
                  <c:v>13.169095999997808</c:v>
                </c:pt>
                <c:pt idx="1317">
                  <c:v>13.179096000007121</c:v>
                </c:pt>
                <c:pt idx="1318">
                  <c:v>13.18909500000882</c:v>
                </c:pt>
                <c:pt idx="1319">
                  <c:v>13.199094000010518</c:v>
                </c:pt>
                <c:pt idx="1320">
                  <c:v>13.209094000019832</c:v>
                </c:pt>
                <c:pt idx="1321">
                  <c:v>13.21909300002153</c:v>
                </c:pt>
                <c:pt idx="1322">
                  <c:v>13.229092000023229</c:v>
                </c:pt>
                <c:pt idx="1323">
                  <c:v>13.239092000003438</c:v>
                </c:pt>
                <c:pt idx="1324">
                  <c:v>13.249091000005137</c:v>
                </c:pt>
                <c:pt idx="1325">
                  <c:v>13.259090000006836</c:v>
                </c:pt>
                <c:pt idx="1326">
                  <c:v>13.269090000016149</c:v>
                </c:pt>
                <c:pt idx="1327">
                  <c:v>13.279089000017848</c:v>
                </c:pt>
                <c:pt idx="1328">
                  <c:v>13.289088000019547</c:v>
                </c:pt>
                <c:pt idx="1329">
                  <c:v>13.299087999999756</c:v>
                </c:pt>
                <c:pt idx="1330">
                  <c:v>13.309087000001455</c:v>
                </c:pt>
                <c:pt idx="1331">
                  <c:v>13.319086000003153</c:v>
                </c:pt>
                <c:pt idx="1332">
                  <c:v>13.329086000012467</c:v>
                </c:pt>
                <c:pt idx="1333">
                  <c:v>13.339085000014165</c:v>
                </c:pt>
                <c:pt idx="1334">
                  <c:v>13.349085000023479</c:v>
                </c:pt>
                <c:pt idx="1335">
                  <c:v>13.359084000025177</c:v>
                </c:pt>
                <c:pt idx="1336">
                  <c:v>13.369082999997772</c:v>
                </c:pt>
                <c:pt idx="1337">
                  <c:v>13.379083000007086</c:v>
                </c:pt>
                <c:pt idx="1338">
                  <c:v>13.389082000008784</c:v>
                </c:pt>
                <c:pt idx="1339">
                  <c:v>13.399081000010483</c:v>
                </c:pt>
                <c:pt idx="1340">
                  <c:v>13.409080000012182</c:v>
                </c:pt>
                <c:pt idx="1341">
                  <c:v>13.419080000021495</c:v>
                </c:pt>
                <c:pt idx="1342">
                  <c:v>13.429079000023194</c:v>
                </c:pt>
                <c:pt idx="1343">
                  <c:v>13.439079000003403</c:v>
                </c:pt>
                <c:pt idx="1344">
                  <c:v>13.449078000005102</c:v>
                </c:pt>
                <c:pt idx="1345">
                  <c:v>13.459077000006801</c:v>
                </c:pt>
                <c:pt idx="1346">
                  <c:v>13.469077000016114</c:v>
                </c:pt>
                <c:pt idx="1347">
                  <c:v>13.479076000017812</c:v>
                </c:pt>
                <c:pt idx="1348">
                  <c:v>13.489075000019511</c:v>
                </c:pt>
                <c:pt idx="1349">
                  <c:v>13.499074999999721</c:v>
                </c:pt>
                <c:pt idx="1350">
                  <c:v>13.509074000001419</c:v>
                </c:pt>
                <c:pt idx="1351">
                  <c:v>13.519073000003118</c:v>
                </c:pt>
                <c:pt idx="1352">
                  <c:v>13.529073000012431</c:v>
                </c:pt>
                <c:pt idx="1353">
                  <c:v>13.53907200001413</c:v>
                </c:pt>
                <c:pt idx="1354">
                  <c:v>13.549071000015829</c:v>
                </c:pt>
                <c:pt idx="1355">
                  <c:v>13.559071000025142</c:v>
                </c:pt>
                <c:pt idx="1356">
                  <c:v>13.569069999997737</c:v>
                </c:pt>
                <c:pt idx="1357">
                  <c:v>13.579068999999436</c:v>
                </c:pt>
                <c:pt idx="1358">
                  <c:v>13.589069000008749</c:v>
                </c:pt>
                <c:pt idx="1359">
                  <c:v>13.599068000010448</c:v>
                </c:pt>
                <c:pt idx="1360">
                  <c:v>13.609067000012146</c:v>
                </c:pt>
                <c:pt idx="1361">
                  <c:v>13.61906700002146</c:v>
                </c:pt>
                <c:pt idx="1362">
                  <c:v>13.629066000023158</c:v>
                </c:pt>
                <c:pt idx="1363">
                  <c:v>13.639065000024857</c:v>
                </c:pt>
                <c:pt idx="1364">
                  <c:v>13.649065000005066</c:v>
                </c:pt>
                <c:pt idx="1365">
                  <c:v>13.659064000006765</c:v>
                </c:pt>
                <c:pt idx="1366">
                  <c:v>13.669063000008464</c:v>
                </c:pt>
                <c:pt idx="1367">
                  <c:v>13.679063000017777</c:v>
                </c:pt>
                <c:pt idx="1368">
                  <c:v>13.689062000019476</c:v>
                </c:pt>
                <c:pt idx="1369">
                  <c:v>13.699061000021175</c:v>
                </c:pt>
                <c:pt idx="1370">
                  <c:v>13.709061000001384</c:v>
                </c:pt>
                <c:pt idx="1371">
                  <c:v>13.719060000003083</c:v>
                </c:pt>
                <c:pt idx="1372">
                  <c:v>13.729059000004781</c:v>
                </c:pt>
                <c:pt idx="1373">
                  <c:v>13.739059000014095</c:v>
                </c:pt>
                <c:pt idx="1374">
                  <c:v>13.749058000015793</c:v>
                </c:pt>
                <c:pt idx="1375">
                  <c:v>13.759057000017492</c:v>
                </c:pt>
                <c:pt idx="1376">
                  <c:v>13.769056999997701</c:v>
                </c:pt>
                <c:pt idx="1377">
                  <c:v>13.7790559999994</c:v>
                </c:pt>
                <c:pt idx="1378">
                  <c:v>13.789055000001099</c:v>
                </c:pt>
                <c:pt idx="1379">
                  <c:v>13.799055000010412</c:v>
                </c:pt>
                <c:pt idx="1380">
                  <c:v>13.809054000012111</c:v>
                </c:pt>
                <c:pt idx="1381">
                  <c:v>13.819054000021424</c:v>
                </c:pt>
                <c:pt idx="1382">
                  <c:v>13.829053000023123</c:v>
                </c:pt>
                <c:pt idx="1383">
                  <c:v>13.839052000024822</c:v>
                </c:pt>
                <c:pt idx="1384">
                  <c:v>13.849052000005031</c:v>
                </c:pt>
                <c:pt idx="1385">
                  <c:v>13.85905100000673</c:v>
                </c:pt>
                <c:pt idx="1386">
                  <c:v>13.869050000008428</c:v>
                </c:pt>
                <c:pt idx="1387">
                  <c:v>13.879050000017742</c:v>
                </c:pt>
                <c:pt idx="1388">
                  <c:v>13.88904900001944</c:v>
                </c:pt>
                <c:pt idx="1389">
                  <c:v>13.899048000021139</c:v>
                </c:pt>
                <c:pt idx="1390">
                  <c:v>13.909048000001349</c:v>
                </c:pt>
                <c:pt idx="1391">
                  <c:v>13.919047000003047</c:v>
                </c:pt>
                <c:pt idx="1392">
                  <c:v>13.929046000004746</c:v>
                </c:pt>
                <c:pt idx="1393">
                  <c:v>13.939046000014059</c:v>
                </c:pt>
                <c:pt idx="1394">
                  <c:v>13.949045000015758</c:v>
                </c:pt>
                <c:pt idx="1395">
                  <c:v>13.959044000017457</c:v>
                </c:pt>
                <c:pt idx="1396">
                  <c:v>13.969043999997666</c:v>
                </c:pt>
                <c:pt idx="1397">
                  <c:v>13.979042999999365</c:v>
                </c:pt>
                <c:pt idx="1398">
                  <c:v>13.989042000001064</c:v>
                </c:pt>
                <c:pt idx="1399">
                  <c:v>13.999042000010377</c:v>
                </c:pt>
                <c:pt idx="1400">
                  <c:v>14.009041000012076</c:v>
                </c:pt>
                <c:pt idx="1401">
                  <c:v>14.019040000013774</c:v>
                </c:pt>
                <c:pt idx="1402">
                  <c:v>14.029040000023087</c:v>
                </c:pt>
                <c:pt idx="1403">
                  <c:v>14.039039000024786</c:v>
                </c:pt>
                <c:pt idx="1404">
                  <c:v>14.049037999997381</c:v>
                </c:pt>
                <c:pt idx="1405">
                  <c:v>14.059038000006694</c:v>
                </c:pt>
                <c:pt idx="1406">
                  <c:v>14.069037000008393</c:v>
                </c:pt>
                <c:pt idx="1407">
                  <c:v>14.079036000010092</c:v>
                </c:pt>
                <c:pt idx="1408">
                  <c:v>14.089036000019405</c:v>
                </c:pt>
                <c:pt idx="1409">
                  <c:v>14.099035000021104</c:v>
                </c:pt>
                <c:pt idx="1410">
                  <c:v>14.109034000022803</c:v>
                </c:pt>
                <c:pt idx="1411">
                  <c:v>14.119034000003012</c:v>
                </c:pt>
                <c:pt idx="1412">
                  <c:v>14.129033833334688</c:v>
                </c:pt>
                <c:pt idx="1413">
                  <c:v>14.139032833336387</c:v>
                </c:pt>
                <c:pt idx="1414">
                  <c:v>14.1490328333457</c:v>
                </c:pt>
                <c:pt idx="1415">
                  <c:v>14.159031833347399</c:v>
                </c:pt>
                <c:pt idx="1416">
                  <c:v>14.169031833356712</c:v>
                </c:pt>
                <c:pt idx="1417">
                  <c:v>14.179030833358411</c:v>
                </c:pt>
                <c:pt idx="1418">
                  <c:v>14.189029833331006</c:v>
                </c:pt>
                <c:pt idx="1419">
                  <c:v>14.199028833332704</c:v>
                </c:pt>
                <c:pt idx="1420">
                  <c:v>14.209028833342018</c:v>
                </c:pt>
                <c:pt idx="1421">
                  <c:v>14.219027833343716</c:v>
                </c:pt>
                <c:pt idx="1422">
                  <c:v>14.22902783335303</c:v>
                </c:pt>
                <c:pt idx="1423">
                  <c:v>14.239026833354728</c:v>
                </c:pt>
                <c:pt idx="1424">
                  <c:v>14.249025833356427</c:v>
                </c:pt>
                <c:pt idx="1425">
                  <c:v>14.259025833336636</c:v>
                </c:pt>
                <c:pt idx="1426">
                  <c:v>14.269024833338335</c:v>
                </c:pt>
                <c:pt idx="1427">
                  <c:v>14.279023833340034</c:v>
                </c:pt>
                <c:pt idx="1428">
                  <c:v>14.289023833349347</c:v>
                </c:pt>
                <c:pt idx="1429">
                  <c:v>14.299022833351046</c:v>
                </c:pt>
                <c:pt idx="1430">
                  <c:v>14.309021833352745</c:v>
                </c:pt>
                <c:pt idx="1431">
                  <c:v>14.319021833332954</c:v>
                </c:pt>
                <c:pt idx="1432">
                  <c:v>14.329020833334653</c:v>
                </c:pt>
                <c:pt idx="1433">
                  <c:v>14.339019833336351</c:v>
                </c:pt>
                <c:pt idx="1434">
                  <c:v>14.349019833345665</c:v>
                </c:pt>
                <c:pt idx="1435">
                  <c:v>14.359018833347363</c:v>
                </c:pt>
                <c:pt idx="1436">
                  <c:v>14.369017833349062</c:v>
                </c:pt>
                <c:pt idx="1437">
                  <c:v>14.379017833358375</c:v>
                </c:pt>
                <c:pt idx="1438">
                  <c:v>14.38901683333097</c:v>
                </c:pt>
                <c:pt idx="1439">
                  <c:v>14.399015833332669</c:v>
                </c:pt>
                <c:pt idx="1440">
                  <c:v>14.409015833341982</c:v>
                </c:pt>
                <c:pt idx="1441">
                  <c:v>14.419014833343681</c:v>
                </c:pt>
                <c:pt idx="1442">
                  <c:v>14.42901383334538</c:v>
                </c:pt>
                <c:pt idx="1443">
                  <c:v>14.439013833354693</c:v>
                </c:pt>
                <c:pt idx="1444">
                  <c:v>14.449012833356392</c:v>
                </c:pt>
                <c:pt idx="1445">
                  <c:v>14.45901183335809</c:v>
                </c:pt>
                <c:pt idx="1446">
                  <c:v>14.4690118333383</c:v>
                </c:pt>
                <c:pt idx="1447">
                  <c:v>14.479010833339998</c:v>
                </c:pt>
                <c:pt idx="1448">
                  <c:v>14.489010833349312</c:v>
                </c:pt>
                <c:pt idx="1449">
                  <c:v>14.49900983335101</c:v>
                </c:pt>
                <c:pt idx="1450">
                  <c:v>14.509008833352709</c:v>
                </c:pt>
                <c:pt idx="1451">
                  <c:v>14.519008833332919</c:v>
                </c:pt>
                <c:pt idx="1452">
                  <c:v>14.529007833334617</c:v>
                </c:pt>
                <c:pt idx="1453">
                  <c:v>14.539006833336316</c:v>
                </c:pt>
                <c:pt idx="1454">
                  <c:v>14.549006833345629</c:v>
                </c:pt>
                <c:pt idx="1455">
                  <c:v>14.559005833347328</c:v>
                </c:pt>
                <c:pt idx="1456">
                  <c:v>14.569004833349027</c:v>
                </c:pt>
                <c:pt idx="1457">
                  <c:v>14.57900483335834</c:v>
                </c:pt>
                <c:pt idx="1458">
                  <c:v>14.589003833330935</c:v>
                </c:pt>
                <c:pt idx="1459">
                  <c:v>14.599002833332634</c:v>
                </c:pt>
                <c:pt idx="1460">
                  <c:v>14.609002833341947</c:v>
                </c:pt>
                <c:pt idx="1461">
                  <c:v>14.619001833343646</c:v>
                </c:pt>
                <c:pt idx="1462">
                  <c:v>14.629000833345344</c:v>
                </c:pt>
                <c:pt idx="1463">
                  <c:v>14.639000833354658</c:v>
                </c:pt>
                <c:pt idx="1464">
                  <c:v>14.648999833356356</c:v>
                </c:pt>
                <c:pt idx="1465">
                  <c:v>14.658998833358055</c:v>
                </c:pt>
                <c:pt idx="1466">
                  <c:v>14.668998833338264</c:v>
                </c:pt>
                <c:pt idx="1467">
                  <c:v>14.678997833339963</c:v>
                </c:pt>
                <c:pt idx="1468">
                  <c:v>14.688996833341662</c:v>
                </c:pt>
                <c:pt idx="1469">
                  <c:v>14.698996833350975</c:v>
                </c:pt>
                <c:pt idx="1470">
                  <c:v>14.708995833352674</c:v>
                </c:pt>
                <c:pt idx="1471">
                  <c:v>14.718994833354373</c:v>
                </c:pt>
                <c:pt idx="1472">
                  <c:v>14.728994833334582</c:v>
                </c:pt>
                <c:pt idx="1473">
                  <c:v>14.738993833336281</c:v>
                </c:pt>
                <c:pt idx="1474">
                  <c:v>14.748992833337979</c:v>
                </c:pt>
                <c:pt idx="1475">
                  <c:v>14.758992833347293</c:v>
                </c:pt>
                <c:pt idx="1476">
                  <c:v>14.768991833348991</c:v>
                </c:pt>
                <c:pt idx="1477">
                  <c:v>14.778991833358305</c:v>
                </c:pt>
                <c:pt idx="1478">
                  <c:v>14.788990833330899</c:v>
                </c:pt>
                <c:pt idx="1479">
                  <c:v>14.798989833332598</c:v>
                </c:pt>
                <c:pt idx="1480">
                  <c:v>14.808989833341911</c:v>
                </c:pt>
                <c:pt idx="1481">
                  <c:v>14.81898883334361</c:v>
                </c:pt>
                <c:pt idx="1482">
                  <c:v>14.828987833345309</c:v>
                </c:pt>
                <c:pt idx="1483">
                  <c:v>14.838987833354622</c:v>
                </c:pt>
                <c:pt idx="1484">
                  <c:v>14.848986833356321</c:v>
                </c:pt>
                <c:pt idx="1485">
                  <c:v>14.85898583335802</c:v>
                </c:pt>
                <c:pt idx="1486">
                  <c:v>14.868985833338229</c:v>
                </c:pt>
                <c:pt idx="1487">
                  <c:v>14.878984833339928</c:v>
                </c:pt>
                <c:pt idx="1488">
                  <c:v>14.888983833341626</c:v>
                </c:pt>
                <c:pt idx="1489">
                  <c:v>14.89898383335094</c:v>
                </c:pt>
                <c:pt idx="1490">
                  <c:v>14.908982833352638</c:v>
                </c:pt>
                <c:pt idx="1491">
                  <c:v>14.918981833354337</c:v>
                </c:pt>
                <c:pt idx="1492">
                  <c:v>14.928981833334547</c:v>
                </c:pt>
                <c:pt idx="1493">
                  <c:v>14.938980833336245</c:v>
                </c:pt>
                <c:pt idx="1494">
                  <c:v>14.948979833337944</c:v>
                </c:pt>
                <c:pt idx="1495">
                  <c:v>14.958979833347257</c:v>
                </c:pt>
                <c:pt idx="1496">
                  <c:v>14.968978833348956</c:v>
                </c:pt>
                <c:pt idx="1497">
                  <c:v>14.978977833350655</c:v>
                </c:pt>
                <c:pt idx="1498">
                  <c:v>14.988977833330864</c:v>
                </c:pt>
                <c:pt idx="1499">
                  <c:v>14.998976833332563</c:v>
                </c:pt>
              </c:numCache>
            </c:numRef>
          </c:xVal>
          <c:yVal>
            <c:numRef>
              <c:f>Gyroscope!$C$2:$C$1501</c:f>
              <c:numCache>
                <c:formatCode>General</c:formatCode>
                <c:ptCount val="1500"/>
                <c:pt idx="0">
                  <c:v>1.4215247705578804E-2</c:v>
                </c:pt>
                <c:pt idx="1">
                  <c:v>1.9815897569060326E-2</c:v>
                </c:pt>
                <c:pt idx="2">
                  <c:v>1.5532469376921654E-2</c:v>
                </c:pt>
                <c:pt idx="3">
                  <c:v>1.6461165621876717E-2</c:v>
                </c:pt>
                <c:pt idx="4">
                  <c:v>2.1622372791171074E-2</c:v>
                </c:pt>
                <c:pt idx="5">
                  <c:v>2.6578499004244804E-2</c:v>
                </c:pt>
                <c:pt idx="6">
                  <c:v>2.4317741394042969E-2</c:v>
                </c:pt>
                <c:pt idx="7">
                  <c:v>1.6157519072294235E-2</c:v>
                </c:pt>
                <c:pt idx="8">
                  <c:v>1.3807812705636024E-2</c:v>
                </c:pt>
                <c:pt idx="9">
                  <c:v>8.3535425364971161E-3</c:v>
                </c:pt>
                <c:pt idx="10">
                  <c:v>1.6024300130084157E-3</c:v>
                </c:pt>
                <c:pt idx="11">
                  <c:v>-5.1848143339157104E-3</c:v>
                </c:pt>
                <c:pt idx="12">
                  <c:v>-6.0316999442875385E-3</c:v>
                </c:pt>
                <c:pt idx="13">
                  <c:v>1.6905381926335394E-4</c:v>
                </c:pt>
                <c:pt idx="14">
                  <c:v>7.6445466838777065E-3</c:v>
                </c:pt>
                <c:pt idx="15">
                  <c:v>2.1344216540455818E-2</c:v>
                </c:pt>
                <c:pt idx="16">
                  <c:v>3.7337031215429306E-2</c:v>
                </c:pt>
                <c:pt idx="17">
                  <c:v>4.0740877389907837E-2</c:v>
                </c:pt>
                <c:pt idx="18">
                  <c:v>3.8841776549816132E-2</c:v>
                </c:pt>
                <c:pt idx="19">
                  <c:v>2.950107678771019E-2</c:v>
                </c:pt>
                <c:pt idx="20">
                  <c:v>1.8405549228191376E-2</c:v>
                </c:pt>
                <c:pt idx="21">
                  <c:v>2.753489650785923E-3</c:v>
                </c:pt>
                <c:pt idx="22">
                  <c:v>-2.6442052330821753E-3</c:v>
                </c:pt>
                <c:pt idx="23">
                  <c:v>-1.078892732039094E-3</c:v>
                </c:pt>
                <c:pt idx="24">
                  <c:v>1.411737035959959E-2</c:v>
                </c:pt>
                <c:pt idx="25">
                  <c:v>3.0426442623138428E-2</c:v>
                </c:pt>
                <c:pt idx="26">
                  <c:v>4.6517793089151382E-2</c:v>
                </c:pt>
                <c:pt idx="27">
                  <c:v>5.8350600302219391E-2</c:v>
                </c:pt>
                <c:pt idx="28">
                  <c:v>5.7642199099063873E-2</c:v>
                </c:pt>
                <c:pt idx="29">
                  <c:v>4.610186442732811E-2</c:v>
                </c:pt>
                <c:pt idx="30">
                  <c:v>3.3965840935707092E-2</c:v>
                </c:pt>
                <c:pt idx="31">
                  <c:v>2.3244429379701614E-2</c:v>
                </c:pt>
                <c:pt idx="32">
                  <c:v>1.9768204540014267E-2</c:v>
                </c:pt>
                <c:pt idx="33">
                  <c:v>1.9941061735153198E-2</c:v>
                </c:pt>
                <c:pt idx="34">
                  <c:v>3.5786870867013931E-2</c:v>
                </c:pt>
                <c:pt idx="35">
                  <c:v>5.3863074630498886E-2</c:v>
                </c:pt>
                <c:pt idx="36">
                  <c:v>5.36460280418396E-2</c:v>
                </c:pt>
                <c:pt idx="37">
                  <c:v>4.7923166304826736E-2</c:v>
                </c:pt>
                <c:pt idx="38">
                  <c:v>4.4134020805358887E-2</c:v>
                </c:pt>
                <c:pt idx="39">
                  <c:v>4.2946644127368927E-2</c:v>
                </c:pt>
                <c:pt idx="40">
                  <c:v>4.59166020154953E-2</c:v>
                </c:pt>
                <c:pt idx="41">
                  <c:v>5.224217101931572E-2</c:v>
                </c:pt>
                <c:pt idx="42">
                  <c:v>6.8715684115886688E-2</c:v>
                </c:pt>
                <c:pt idx="43">
                  <c:v>7.4271276593208313E-2</c:v>
                </c:pt>
                <c:pt idx="44">
                  <c:v>7.7912084758281708E-2</c:v>
                </c:pt>
                <c:pt idx="45">
                  <c:v>7.9353146255016327E-2</c:v>
                </c:pt>
                <c:pt idx="46">
                  <c:v>7.6087579131126404E-2</c:v>
                </c:pt>
                <c:pt idx="47">
                  <c:v>8.3761587738990784E-2</c:v>
                </c:pt>
                <c:pt idx="48">
                  <c:v>7.6996356248855591E-2</c:v>
                </c:pt>
                <c:pt idx="49">
                  <c:v>6.2433004379272461E-2</c:v>
                </c:pt>
                <c:pt idx="50">
                  <c:v>4.2266484349966049E-2</c:v>
                </c:pt>
                <c:pt idx="51">
                  <c:v>2.3036118596792221E-2</c:v>
                </c:pt>
                <c:pt idx="52">
                  <c:v>1.6581680625677109E-2</c:v>
                </c:pt>
                <c:pt idx="53">
                  <c:v>1.4780659228563309E-2</c:v>
                </c:pt>
                <c:pt idx="54">
                  <c:v>7.9424604773521423E-3</c:v>
                </c:pt>
                <c:pt idx="55">
                  <c:v>1.7711201682686806E-2</c:v>
                </c:pt>
                <c:pt idx="56">
                  <c:v>4.4438421726226807E-2</c:v>
                </c:pt>
                <c:pt idx="57">
                  <c:v>6.6250547766685486E-2</c:v>
                </c:pt>
                <c:pt idx="58">
                  <c:v>9.096122533082962E-2</c:v>
                </c:pt>
                <c:pt idx="59">
                  <c:v>0.11711996048688889</c:v>
                </c:pt>
                <c:pt idx="60">
                  <c:v>0.13893258571624756</c:v>
                </c:pt>
                <c:pt idx="61">
                  <c:v>0.13820788264274597</c:v>
                </c:pt>
                <c:pt idx="62">
                  <c:v>0.132471963763237</c:v>
                </c:pt>
                <c:pt idx="63">
                  <c:v>0.1142902597784996</c:v>
                </c:pt>
                <c:pt idx="64">
                  <c:v>8.8821917772293091E-2</c:v>
                </c:pt>
                <c:pt idx="65">
                  <c:v>5.2442982792854309E-2</c:v>
                </c:pt>
                <c:pt idx="66">
                  <c:v>3.4658538643270731E-3</c:v>
                </c:pt>
                <c:pt idx="67">
                  <c:v>-3.508375957608223E-2</c:v>
                </c:pt>
                <c:pt idx="68">
                  <c:v>-4.0182113647460938E-2</c:v>
                </c:pt>
                <c:pt idx="69">
                  <c:v>-2.5697952136397362E-2</c:v>
                </c:pt>
                <c:pt idx="70">
                  <c:v>-1.0812480002641678E-2</c:v>
                </c:pt>
                <c:pt idx="71">
                  <c:v>5.88622922077775E-3</c:v>
                </c:pt>
                <c:pt idx="72">
                  <c:v>1.7031025141477585E-2</c:v>
                </c:pt>
                <c:pt idx="73">
                  <c:v>1.8318658694624901E-2</c:v>
                </c:pt>
                <c:pt idx="74">
                  <c:v>1.4336700551211834E-2</c:v>
                </c:pt>
                <c:pt idx="75">
                  <c:v>1.0820627212524414E-2</c:v>
                </c:pt>
                <c:pt idx="76">
                  <c:v>1.2328775599598885E-2</c:v>
                </c:pt>
                <c:pt idx="77">
                  <c:v>1.0668838396668434E-2</c:v>
                </c:pt>
                <c:pt idx="78">
                  <c:v>8.1167314201593399E-3</c:v>
                </c:pt>
                <c:pt idx="79">
                  <c:v>1.9473634660243988E-2</c:v>
                </c:pt>
                <c:pt idx="80">
                  <c:v>2.7854070067405701E-2</c:v>
                </c:pt>
                <c:pt idx="81">
                  <c:v>3.8728233426809311E-2</c:v>
                </c:pt>
                <c:pt idx="82">
                  <c:v>4.6140607446432114E-2</c:v>
                </c:pt>
                <c:pt idx="83">
                  <c:v>4.4177684932947159E-2</c:v>
                </c:pt>
                <c:pt idx="84">
                  <c:v>5.5166419595479965E-2</c:v>
                </c:pt>
                <c:pt idx="85">
                  <c:v>5.9626799076795578E-2</c:v>
                </c:pt>
                <c:pt idx="86">
                  <c:v>5.2814964205026627E-2</c:v>
                </c:pt>
                <c:pt idx="87">
                  <c:v>5.797228217124939E-2</c:v>
                </c:pt>
                <c:pt idx="88">
                  <c:v>5.231892317533493E-2</c:v>
                </c:pt>
                <c:pt idx="89">
                  <c:v>4.4117875397205353E-2</c:v>
                </c:pt>
                <c:pt idx="90">
                  <c:v>2.9402311891317368E-2</c:v>
                </c:pt>
                <c:pt idx="91">
                  <c:v>2.5045907124876976E-2</c:v>
                </c:pt>
                <c:pt idx="92">
                  <c:v>3.754488134291023E-4</c:v>
                </c:pt>
                <c:pt idx="93">
                  <c:v>-1.415303535759449E-2</c:v>
                </c:pt>
                <c:pt idx="94">
                  <c:v>-1.577463373541832E-2</c:v>
                </c:pt>
                <c:pt idx="95">
                  <c:v>7.2629214264452457E-3</c:v>
                </c:pt>
                <c:pt idx="96">
                  <c:v>2.1846124902367592E-2</c:v>
                </c:pt>
                <c:pt idx="97">
                  <c:v>6.1016272753477097E-2</c:v>
                </c:pt>
                <c:pt idx="98">
                  <c:v>9.2095628380775452E-2</c:v>
                </c:pt>
                <c:pt idx="99">
                  <c:v>9.9327810108661652E-2</c:v>
                </c:pt>
                <c:pt idx="100">
                  <c:v>0.12655916810035706</c:v>
                </c:pt>
                <c:pt idx="101">
                  <c:v>0.15935693681240082</c:v>
                </c:pt>
                <c:pt idx="102">
                  <c:v>0.16676850616931915</c:v>
                </c:pt>
                <c:pt idx="103">
                  <c:v>0.16339953243732452</c:v>
                </c:pt>
                <c:pt idx="104">
                  <c:v>0.14488762617111206</c:v>
                </c:pt>
                <c:pt idx="105">
                  <c:v>0.10436097532510757</c:v>
                </c:pt>
                <c:pt idx="106">
                  <c:v>3.9842434227466583E-2</c:v>
                </c:pt>
                <c:pt idx="107">
                  <c:v>-1.1338192969560623E-2</c:v>
                </c:pt>
                <c:pt idx="108">
                  <c:v>-5.0321813672780991E-2</c:v>
                </c:pt>
                <c:pt idx="109">
                  <c:v>-6.9429352879524231E-2</c:v>
                </c:pt>
                <c:pt idx="110">
                  <c:v>-7.7757589519023895E-2</c:v>
                </c:pt>
                <c:pt idx="111">
                  <c:v>-6.8561255931854248E-2</c:v>
                </c:pt>
                <c:pt idx="112">
                  <c:v>-4.5001603662967682E-2</c:v>
                </c:pt>
                <c:pt idx="113">
                  <c:v>-6.4784465357661247E-3</c:v>
                </c:pt>
                <c:pt idx="114">
                  <c:v>3.1364008784294128E-2</c:v>
                </c:pt>
                <c:pt idx="115">
                  <c:v>7.1076445281505585E-2</c:v>
                </c:pt>
                <c:pt idx="116">
                  <c:v>0.10247059166431427</c:v>
                </c:pt>
                <c:pt idx="117">
                  <c:v>0.11101236194372177</c:v>
                </c:pt>
                <c:pt idx="118">
                  <c:v>9.5897592604160309E-2</c:v>
                </c:pt>
                <c:pt idx="119">
                  <c:v>5.6834153831005096E-2</c:v>
                </c:pt>
                <c:pt idx="120">
                  <c:v>8.430936373770237E-3</c:v>
                </c:pt>
                <c:pt idx="121">
                  <c:v>-8.2409963011741638E-2</c:v>
                </c:pt>
                <c:pt idx="122">
                  <c:v>-0.18876996636390686</c:v>
                </c:pt>
                <c:pt idx="123">
                  <c:v>-0.28743287920951843</c:v>
                </c:pt>
                <c:pt idx="124">
                  <c:v>-0.38866817951202393</c:v>
                </c:pt>
                <c:pt idx="125">
                  <c:v>-0.48588797450065613</c:v>
                </c:pt>
                <c:pt idx="126">
                  <c:v>-0.56362271308898926</c:v>
                </c:pt>
                <c:pt idx="127">
                  <c:v>-0.61507886648178101</c:v>
                </c:pt>
                <c:pt idx="128">
                  <c:v>-0.66430050134658813</c:v>
                </c:pt>
                <c:pt idx="129">
                  <c:v>-0.7522314190864563</c:v>
                </c:pt>
                <c:pt idx="130">
                  <c:v>-0.88784569501876831</c:v>
                </c:pt>
                <c:pt idx="131">
                  <c:v>-1.0951507091522217</c:v>
                </c:pt>
                <c:pt idx="132">
                  <c:v>-1.3735741376876831</c:v>
                </c:pt>
                <c:pt idx="133">
                  <c:v>-1.6670898199081421</c:v>
                </c:pt>
                <c:pt idx="134">
                  <c:v>-1.8796164989471436</c:v>
                </c:pt>
                <c:pt idx="135">
                  <c:v>-1.9575018882751465</c:v>
                </c:pt>
                <c:pt idx="136">
                  <c:v>-1.9208328723907471</c:v>
                </c:pt>
                <c:pt idx="137">
                  <c:v>-1.8982152938842773</c:v>
                </c:pt>
                <c:pt idx="138">
                  <c:v>-1.986200213432312</c:v>
                </c:pt>
                <c:pt idx="139">
                  <c:v>-1.9241325855255127</c:v>
                </c:pt>
                <c:pt idx="140">
                  <c:v>-1.6534606218338013</c:v>
                </c:pt>
                <c:pt idx="141">
                  <c:v>-0.94655483961105347</c:v>
                </c:pt>
                <c:pt idx="142">
                  <c:v>-0.13302761316299438</c:v>
                </c:pt>
                <c:pt idx="143">
                  <c:v>0.43317493796348572</c:v>
                </c:pt>
                <c:pt idx="144">
                  <c:v>0.68117225170135498</c:v>
                </c:pt>
                <c:pt idx="145">
                  <c:v>0.70698773860931396</c:v>
                </c:pt>
                <c:pt idx="146">
                  <c:v>0.83854043483734131</c:v>
                </c:pt>
                <c:pt idx="147">
                  <c:v>1.1549642086029053</c:v>
                </c:pt>
                <c:pt idx="148">
                  <c:v>1.3735717535018921</c:v>
                </c:pt>
                <c:pt idx="149">
                  <c:v>1.4317916631698608</c:v>
                </c:pt>
                <c:pt idx="150">
                  <c:v>1.3973335027694702</c:v>
                </c:pt>
                <c:pt idx="151">
                  <c:v>1.316103458404541</c:v>
                </c:pt>
                <c:pt idx="152">
                  <c:v>1.2687219381332397</c:v>
                </c:pt>
                <c:pt idx="153">
                  <c:v>1.3024933338165283</c:v>
                </c:pt>
                <c:pt idx="154">
                  <c:v>1.4399808645248413</c:v>
                </c:pt>
                <c:pt idx="155">
                  <c:v>1.6287132501602173</c:v>
                </c:pt>
                <c:pt idx="156">
                  <c:v>1.7544384002685547</c:v>
                </c:pt>
                <c:pt idx="157">
                  <c:v>1.7623662948608398</c:v>
                </c:pt>
                <c:pt idx="158">
                  <c:v>1.6286511421203613</c:v>
                </c:pt>
                <c:pt idx="159">
                  <c:v>1.3895206451416016</c:v>
                </c:pt>
                <c:pt idx="160">
                  <c:v>1.0874545574188232</c:v>
                </c:pt>
                <c:pt idx="161">
                  <c:v>0.77342873811721802</c:v>
                </c:pt>
                <c:pt idx="162">
                  <c:v>0.46706989407539368</c:v>
                </c:pt>
                <c:pt idx="163">
                  <c:v>0.17802254855632782</c:v>
                </c:pt>
                <c:pt idx="164">
                  <c:v>-7.3332987725734711E-2</c:v>
                </c:pt>
                <c:pt idx="165">
                  <c:v>-0.35833200812339783</c:v>
                </c:pt>
                <c:pt idx="166">
                  <c:v>-0.66717404127120972</c:v>
                </c:pt>
                <c:pt idx="167">
                  <c:v>-0.96193039417266846</c:v>
                </c:pt>
                <c:pt idx="168">
                  <c:v>-1.2215890884399414</c:v>
                </c:pt>
                <c:pt idx="169">
                  <c:v>-1.4485383033752441</c:v>
                </c:pt>
                <c:pt idx="170">
                  <c:v>-1.6033817529678345</c:v>
                </c:pt>
                <c:pt idx="171">
                  <c:v>-1.6658433675765991</c:v>
                </c:pt>
                <c:pt idx="172">
                  <c:v>-1.7085721492767334</c:v>
                </c:pt>
                <c:pt idx="173">
                  <c:v>-1.8015900850296021</c:v>
                </c:pt>
                <c:pt idx="174">
                  <c:v>-1.9414049386978149</c:v>
                </c:pt>
                <c:pt idx="175">
                  <c:v>-2.1276645660400391</c:v>
                </c:pt>
                <c:pt idx="176">
                  <c:v>-2.3747797012329102</c:v>
                </c:pt>
                <c:pt idx="177">
                  <c:v>-2.5545153617858887</c:v>
                </c:pt>
                <c:pt idx="178">
                  <c:v>-2.5423455238342285</c:v>
                </c:pt>
                <c:pt idx="179">
                  <c:v>-2.2461700439453125</c:v>
                </c:pt>
                <c:pt idx="180">
                  <c:v>-1.6964339017868042</c:v>
                </c:pt>
                <c:pt idx="181">
                  <c:v>-1.1212629079818726</c:v>
                </c:pt>
                <c:pt idx="182">
                  <c:v>-0.26896372437477112</c:v>
                </c:pt>
                <c:pt idx="183">
                  <c:v>0.83960670232772827</c:v>
                </c:pt>
                <c:pt idx="184">
                  <c:v>1.8562848567962646</c:v>
                </c:pt>
                <c:pt idx="185">
                  <c:v>2.8815832138061523</c:v>
                </c:pt>
                <c:pt idx="186">
                  <c:v>3.2808871269226074</c:v>
                </c:pt>
                <c:pt idx="187">
                  <c:v>3.5561492443084717</c:v>
                </c:pt>
                <c:pt idx="188">
                  <c:v>2.7440669536590576</c:v>
                </c:pt>
                <c:pt idx="189">
                  <c:v>1.687212347984314</c:v>
                </c:pt>
                <c:pt idx="190">
                  <c:v>0.93585205078125</c:v>
                </c:pt>
                <c:pt idx="191">
                  <c:v>0.25755065679550171</c:v>
                </c:pt>
                <c:pt idx="192">
                  <c:v>-0.27164024114608765</c:v>
                </c:pt>
                <c:pt idx="193">
                  <c:v>-0.34101265668869019</c:v>
                </c:pt>
                <c:pt idx="194">
                  <c:v>-7.6924547553062439E-2</c:v>
                </c:pt>
                <c:pt idx="195">
                  <c:v>0.62681502103805542</c:v>
                </c:pt>
                <c:pt idx="196">
                  <c:v>1.4504561424255371</c:v>
                </c:pt>
                <c:pt idx="197">
                  <c:v>1.849748969078064</c:v>
                </c:pt>
                <c:pt idx="198">
                  <c:v>1.7141836881637573</c:v>
                </c:pt>
                <c:pt idx="199">
                  <c:v>1.2011688947677612</c:v>
                </c:pt>
                <c:pt idx="200">
                  <c:v>0.59718495607376099</c:v>
                </c:pt>
                <c:pt idx="201">
                  <c:v>0.21673308312892914</c:v>
                </c:pt>
                <c:pt idx="202">
                  <c:v>2.3474939167499542E-2</c:v>
                </c:pt>
                <c:pt idx="203">
                  <c:v>-0.10255990922451019</c:v>
                </c:pt>
                <c:pt idx="204">
                  <c:v>-0.12323801964521408</c:v>
                </c:pt>
                <c:pt idx="205">
                  <c:v>-6.8873904645442963E-2</c:v>
                </c:pt>
                <c:pt idx="206">
                  <c:v>-3.7053920328617096E-2</c:v>
                </c:pt>
                <c:pt idx="207">
                  <c:v>-4.2271547019481659E-2</c:v>
                </c:pt>
                <c:pt idx="208">
                  <c:v>-7.0610940456390381E-3</c:v>
                </c:pt>
                <c:pt idx="209">
                  <c:v>0.10734815895557404</c:v>
                </c:pt>
                <c:pt idx="210">
                  <c:v>0.31495034694671631</c:v>
                </c:pt>
                <c:pt idx="211">
                  <c:v>0.50972044467926025</c:v>
                </c:pt>
                <c:pt idx="212">
                  <c:v>0.56676959991455078</c:v>
                </c:pt>
                <c:pt idx="213">
                  <c:v>0.47050541639328003</c:v>
                </c:pt>
                <c:pt idx="214">
                  <c:v>0.2884940505027771</c:v>
                </c:pt>
                <c:pt idx="215">
                  <c:v>7.0983663201332092E-2</c:v>
                </c:pt>
                <c:pt idx="216">
                  <c:v>-0.10516020655632019</c:v>
                </c:pt>
                <c:pt idx="217">
                  <c:v>-0.21892639994621277</c:v>
                </c:pt>
                <c:pt idx="218">
                  <c:v>-0.29461422562599182</c:v>
                </c:pt>
                <c:pt idx="219">
                  <c:v>-0.33098489046096802</c:v>
                </c:pt>
                <c:pt idx="220">
                  <c:v>-0.31301122903823853</c:v>
                </c:pt>
                <c:pt idx="221">
                  <c:v>-0.24161021411418915</c:v>
                </c:pt>
                <c:pt idx="222">
                  <c:v>-0.12743997573852539</c:v>
                </c:pt>
                <c:pt idx="223">
                  <c:v>-1.5605408698320389E-2</c:v>
                </c:pt>
                <c:pt idx="224">
                  <c:v>3.0259018763899803E-2</c:v>
                </c:pt>
                <c:pt idx="225">
                  <c:v>2.6907749474048615E-2</c:v>
                </c:pt>
                <c:pt idx="226">
                  <c:v>-2.8621307574212551E-3</c:v>
                </c:pt>
                <c:pt idx="227">
                  <c:v>-5.7747643440961838E-2</c:v>
                </c:pt>
                <c:pt idx="228">
                  <c:v>-0.12502601742744446</c:v>
                </c:pt>
                <c:pt idx="229">
                  <c:v>-0.17967763543128967</c:v>
                </c:pt>
                <c:pt idx="230">
                  <c:v>-0.23178026080131531</c:v>
                </c:pt>
                <c:pt idx="231">
                  <c:v>-0.26942446827888489</c:v>
                </c:pt>
                <c:pt idx="232">
                  <c:v>-0.2952885627746582</c:v>
                </c:pt>
                <c:pt idx="233">
                  <c:v>-0.28706422448158264</c:v>
                </c:pt>
                <c:pt idx="234">
                  <c:v>-0.23674274981021881</c:v>
                </c:pt>
                <c:pt idx="235">
                  <c:v>-0.16915209591388702</c:v>
                </c:pt>
                <c:pt idx="236">
                  <c:v>-0.12243519723415375</c:v>
                </c:pt>
                <c:pt idx="237">
                  <c:v>-0.10889283567667007</c:v>
                </c:pt>
                <c:pt idx="238">
                  <c:v>-0.11411023885011673</c:v>
                </c:pt>
                <c:pt idx="239">
                  <c:v>-0.11824831366539001</c:v>
                </c:pt>
                <c:pt idx="240">
                  <c:v>-0.11418326199054718</c:v>
                </c:pt>
                <c:pt idx="241">
                  <c:v>-8.4286302328109741E-2</c:v>
                </c:pt>
                <c:pt idx="242">
                  <c:v>-2.8501870110630989E-2</c:v>
                </c:pt>
                <c:pt idx="243">
                  <c:v>7.0430874824523926E-2</c:v>
                </c:pt>
                <c:pt idx="244">
                  <c:v>0.17516660690307617</c:v>
                </c:pt>
                <c:pt idx="245">
                  <c:v>0.19470813870429993</c:v>
                </c:pt>
                <c:pt idx="246">
                  <c:v>0.1163821741938591</c:v>
                </c:pt>
                <c:pt idx="247">
                  <c:v>-2.3922599852085114E-2</c:v>
                </c:pt>
                <c:pt idx="248">
                  <c:v>-0.19271108508110046</c:v>
                </c:pt>
                <c:pt idx="249">
                  <c:v>-0.33619421720504761</c:v>
                </c:pt>
                <c:pt idx="250">
                  <c:v>-0.39751511812210083</c:v>
                </c:pt>
                <c:pt idx="251">
                  <c:v>-0.35660511255264282</c:v>
                </c:pt>
                <c:pt idx="252">
                  <c:v>-0.27284443378448486</c:v>
                </c:pt>
                <c:pt idx="253">
                  <c:v>-0.22255104780197144</c:v>
                </c:pt>
                <c:pt idx="254">
                  <c:v>-0.22518251836299896</c:v>
                </c:pt>
                <c:pt idx="255">
                  <c:v>-0.27095255255699158</c:v>
                </c:pt>
                <c:pt idx="256">
                  <c:v>-0.36074128746986389</c:v>
                </c:pt>
                <c:pt idx="257">
                  <c:v>-0.50058603286743164</c:v>
                </c:pt>
                <c:pt idx="258">
                  <c:v>-0.72477728128433228</c:v>
                </c:pt>
                <c:pt idx="259">
                  <c:v>-1.0691100358963013</c:v>
                </c:pt>
                <c:pt idx="260">
                  <c:v>-1.5549737215042114</c:v>
                </c:pt>
                <c:pt idx="261">
                  <c:v>-2.0833258628845215</c:v>
                </c:pt>
                <c:pt idx="262">
                  <c:v>-2.5037581920623779</c:v>
                </c:pt>
                <c:pt idx="263">
                  <c:v>-2.8036444187164307</c:v>
                </c:pt>
                <c:pt idx="264">
                  <c:v>-3.0606770515441895</c:v>
                </c:pt>
                <c:pt idx="265">
                  <c:v>-3.2625651359558105</c:v>
                </c:pt>
                <c:pt idx="266">
                  <c:v>-3.1214096546173096</c:v>
                </c:pt>
                <c:pt idx="267">
                  <c:v>-2.660912036895752</c:v>
                </c:pt>
                <c:pt idx="268">
                  <c:v>-1.8357405662536621</c:v>
                </c:pt>
                <c:pt idx="269">
                  <c:v>-1.0573995113372803</c:v>
                </c:pt>
                <c:pt idx="270">
                  <c:v>-0.16194558143615723</c:v>
                </c:pt>
                <c:pt idx="271">
                  <c:v>0.79945069551467896</c:v>
                </c:pt>
                <c:pt idx="272">
                  <c:v>1.6284493207931519</c:v>
                </c:pt>
                <c:pt idx="273">
                  <c:v>2.0128207206726074</c:v>
                </c:pt>
                <c:pt idx="274">
                  <c:v>1.9827311038970947</c:v>
                </c:pt>
                <c:pt idx="275">
                  <c:v>1.8567774295806885</c:v>
                </c:pt>
                <c:pt idx="276">
                  <c:v>1.8107700347900391</c:v>
                </c:pt>
                <c:pt idx="277">
                  <c:v>1.7064319849014282</c:v>
                </c:pt>
                <c:pt idx="278">
                  <c:v>1.511272668838501</c:v>
                </c:pt>
                <c:pt idx="279">
                  <c:v>1.3050216436386108</c:v>
                </c:pt>
                <c:pt idx="280">
                  <c:v>1.1367162466049194</c:v>
                </c:pt>
                <c:pt idx="281">
                  <c:v>1.0347511768341064</c:v>
                </c:pt>
                <c:pt idx="282">
                  <c:v>1.0390902757644653</c:v>
                </c:pt>
                <c:pt idx="283">
                  <c:v>1.1846823692321777</c:v>
                </c:pt>
                <c:pt idx="284">
                  <c:v>1.4450117349624634</c:v>
                </c:pt>
                <c:pt idx="285">
                  <c:v>1.7143685817718506</c:v>
                </c:pt>
                <c:pt idx="286">
                  <c:v>1.8942574262619019</c:v>
                </c:pt>
                <c:pt idx="287">
                  <c:v>1.947702169418335</c:v>
                </c:pt>
                <c:pt idx="288">
                  <c:v>1.888810396194458</c:v>
                </c:pt>
                <c:pt idx="289">
                  <c:v>1.6896592378616333</c:v>
                </c:pt>
                <c:pt idx="290">
                  <c:v>1.3325251340866089</c:v>
                </c:pt>
                <c:pt idx="291">
                  <c:v>0.89740782976150513</c:v>
                </c:pt>
                <c:pt idx="292">
                  <c:v>0.54708820581436157</c:v>
                </c:pt>
                <c:pt idx="293">
                  <c:v>0.25174960494041443</c:v>
                </c:pt>
                <c:pt idx="294">
                  <c:v>-0.10481970757246017</c:v>
                </c:pt>
                <c:pt idx="295">
                  <c:v>-0.63110792636871338</c:v>
                </c:pt>
                <c:pt idx="296">
                  <c:v>-1.2944403886795044</c:v>
                </c:pt>
                <c:pt idx="297">
                  <c:v>-1.9491367340087891</c:v>
                </c:pt>
                <c:pt idx="298">
                  <c:v>-2.32405686378479</c:v>
                </c:pt>
                <c:pt idx="299">
                  <c:v>-2.4267711639404297</c:v>
                </c:pt>
                <c:pt idx="300">
                  <c:v>-2.5962097644805908</c:v>
                </c:pt>
                <c:pt idx="301">
                  <c:v>-3.0244569778442383</c:v>
                </c:pt>
                <c:pt idx="302">
                  <c:v>-3.5400180816650391</c:v>
                </c:pt>
                <c:pt idx="303">
                  <c:v>-3.8327803611755371</c:v>
                </c:pt>
                <c:pt idx="304">
                  <c:v>-3.6930983066558838</c:v>
                </c:pt>
                <c:pt idx="305">
                  <c:v>-2.9704470634460449</c:v>
                </c:pt>
                <c:pt idx="306">
                  <c:v>-1.7835355997085571</c:v>
                </c:pt>
                <c:pt idx="307">
                  <c:v>-0.65971916913986206</c:v>
                </c:pt>
                <c:pt idx="308">
                  <c:v>0.33213949203491211</c:v>
                </c:pt>
                <c:pt idx="309">
                  <c:v>1.332250714302063</c:v>
                </c:pt>
                <c:pt idx="310">
                  <c:v>2.1116304397583008</c:v>
                </c:pt>
                <c:pt idx="311">
                  <c:v>2.9056057929992676</c:v>
                </c:pt>
                <c:pt idx="312">
                  <c:v>3.1090078353881836</c:v>
                </c:pt>
                <c:pt idx="313">
                  <c:v>3.0705907344818115</c:v>
                </c:pt>
                <c:pt idx="314">
                  <c:v>2.0753617286682129</c:v>
                </c:pt>
                <c:pt idx="315">
                  <c:v>0.70142316818237305</c:v>
                </c:pt>
                <c:pt idx="316">
                  <c:v>-0.19546021521091461</c:v>
                </c:pt>
                <c:pt idx="317">
                  <c:v>-0.78116422891616821</c:v>
                </c:pt>
                <c:pt idx="318">
                  <c:v>-1.0994505882263184</c:v>
                </c:pt>
                <c:pt idx="319">
                  <c:v>-1.2702044248580933</c:v>
                </c:pt>
                <c:pt idx="320">
                  <c:v>-1.1523609161376953</c:v>
                </c:pt>
                <c:pt idx="321">
                  <c:v>-0.19883345067501068</c:v>
                </c:pt>
                <c:pt idx="322">
                  <c:v>0.9338875412940979</c:v>
                </c:pt>
                <c:pt idx="323">
                  <c:v>1.4950579404830933</c:v>
                </c:pt>
                <c:pt idx="324">
                  <c:v>1.5159951448440552</c:v>
                </c:pt>
                <c:pt idx="325">
                  <c:v>1.205757737159729</c:v>
                </c:pt>
                <c:pt idx="326">
                  <c:v>0.83821278810501099</c:v>
                </c:pt>
                <c:pt idx="327">
                  <c:v>0.57655715942382812</c:v>
                </c:pt>
                <c:pt idx="328">
                  <c:v>0.42284137010574341</c:v>
                </c:pt>
                <c:pt idx="329">
                  <c:v>0.33083900809288025</c:v>
                </c:pt>
                <c:pt idx="330">
                  <c:v>0.17161045968532562</c:v>
                </c:pt>
                <c:pt idx="331">
                  <c:v>-7.3651500046253204E-2</c:v>
                </c:pt>
                <c:pt idx="332">
                  <c:v>-0.30836200714111328</c:v>
                </c:pt>
                <c:pt idx="333">
                  <c:v>-0.43623316287994385</c:v>
                </c:pt>
                <c:pt idx="334">
                  <c:v>-0.47780245542526245</c:v>
                </c:pt>
                <c:pt idx="335">
                  <c:v>-0.44662487506866455</c:v>
                </c:pt>
                <c:pt idx="336">
                  <c:v>-0.33485999703407288</c:v>
                </c:pt>
                <c:pt idx="337">
                  <c:v>-0.17465060949325562</c:v>
                </c:pt>
                <c:pt idx="338">
                  <c:v>1.3386936858296394E-2</c:v>
                </c:pt>
                <c:pt idx="339">
                  <c:v>0.13083463907241821</c:v>
                </c:pt>
                <c:pt idx="340">
                  <c:v>0.14667272567749023</c:v>
                </c:pt>
                <c:pt idx="341">
                  <c:v>4.4094830751419067E-2</c:v>
                </c:pt>
                <c:pt idx="342">
                  <c:v>-0.16699984669685364</c:v>
                </c:pt>
                <c:pt idx="343">
                  <c:v>-0.32286196947097778</c:v>
                </c:pt>
                <c:pt idx="344">
                  <c:v>-0.3666246235370636</c:v>
                </c:pt>
                <c:pt idx="345">
                  <c:v>-0.35321614146232605</c:v>
                </c:pt>
                <c:pt idx="346">
                  <c:v>-0.32156288623809814</c:v>
                </c:pt>
                <c:pt idx="347">
                  <c:v>-0.29754430055618286</c:v>
                </c:pt>
                <c:pt idx="348">
                  <c:v>-0.2599463164806366</c:v>
                </c:pt>
                <c:pt idx="349">
                  <c:v>-0.20526145398616791</c:v>
                </c:pt>
                <c:pt idx="350">
                  <c:v>-0.12914431095123291</c:v>
                </c:pt>
                <c:pt idx="351">
                  <c:v>-4.7947939485311508E-2</c:v>
                </c:pt>
                <c:pt idx="352">
                  <c:v>1.5445148572325706E-2</c:v>
                </c:pt>
                <c:pt idx="353">
                  <c:v>5.3723178803920746E-2</c:v>
                </c:pt>
                <c:pt idx="354">
                  <c:v>6.0518499463796616E-2</c:v>
                </c:pt>
                <c:pt idx="355">
                  <c:v>2.9401328414678574E-2</c:v>
                </c:pt>
                <c:pt idx="356">
                  <c:v>-3.2473225146532059E-2</c:v>
                </c:pt>
                <c:pt idx="357">
                  <c:v>-0.10474317520856857</c:v>
                </c:pt>
                <c:pt idx="358">
                  <c:v>-0.15396025776863098</c:v>
                </c:pt>
                <c:pt idx="359">
                  <c:v>-0.1417694091796875</c:v>
                </c:pt>
                <c:pt idx="360">
                  <c:v>-0.12727569043636322</c:v>
                </c:pt>
                <c:pt idx="361">
                  <c:v>-8.1335790455341339E-2</c:v>
                </c:pt>
                <c:pt idx="362">
                  <c:v>3.2784291543066502E-3</c:v>
                </c:pt>
                <c:pt idx="363">
                  <c:v>0.11319699883460999</c:v>
                </c:pt>
                <c:pt idx="364">
                  <c:v>0.21191531419754028</c:v>
                </c:pt>
                <c:pt idx="365">
                  <c:v>0.32134807109832764</c:v>
                </c:pt>
                <c:pt idx="366">
                  <c:v>0.48923242092132568</c:v>
                </c:pt>
                <c:pt idx="367">
                  <c:v>0.62381386756896973</c:v>
                </c:pt>
                <c:pt idx="368">
                  <c:v>0.6113467812538147</c:v>
                </c:pt>
                <c:pt idx="369">
                  <c:v>0.43179857730865479</c:v>
                </c:pt>
                <c:pt idx="370">
                  <c:v>0.16008664667606354</c:v>
                </c:pt>
                <c:pt idx="371">
                  <c:v>-6.4192861318588257E-2</c:v>
                </c:pt>
                <c:pt idx="372">
                  <c:v>-0.22023598849773407</c:v>
                </c:pt>
                <c:pt idx="373">
                  <c:v>-0.30288425087928772</c:v>
                </c:pt>
                <c:pt idx="374">
                  <c:v>-0.26065075397491455</c:v>
                </c:pt>
                <c:pt idx="375">
                  <c:v>-0.12352889031171799</c:v>
                </c:pt>
                <c:pt idx="376">
                  <c:v>3.3581633120775223E-2</c:v>
                </c:pt>
                <c:pt idx="377">
                  <c:v>0.16115300357341766</c:v>
                </c:pt>
                <c:pt idx="378">
                  <c:v>0.22799782454967499</c:v>
                </c:pt>
                <c:pt idx="379">
                  <c:v>0.19684155285358429</c:v>
                </c:pt>
                <c:pt idx="380">
                  <c:v>3.1902402639389038E-2</c:v>
                </c:pt>
                <c:pt idx="381">
                  <c:v>-0.19905900955200195</c:v>
                </c:pt>
                <c:pt idx="382">
                  <c:v>-0.37070560455322266</c:v>
                </c:pt>
                <c:pt idx="383">
                  <c:v>-0.50546073913574219</c:v>
                </c:pt>
                <c:pt idx="384">
                  <c:v>-0.69426125288009644</c:v>
                </c:pt>
                <c:pt idx="385">
                  <c:v>-0.96171855926513672</c:v>
                </c:pt>
                <c:pt idx="386">
                  <c:v>-1.1947779655456543</c:v>
                </c:pt>
                <c:pt idx="387">
                  <c:v>-1.3158020973205566</c:v>
                </c:pt>
                <c:pt idx="388">
                  <c:v>-1.4073668718338013</c:v>
                </c:pt>
                <c:pt idx="389">
                  <c:v>-1.693840503692627</c:v>
                </c:pt>
                <c:pt idx="390">
                  <c:v>-2.0173978805541992</c:v>
                </c:pt>
                <c:pt idx="391">
                  <c:v>-2.2247262001037598</c:v>
                </c:pt>
                <c:pt idx="392">
                  <c:v>-1.9089932441711426</c:v>
                </c:pt>
                <c:pt idx="393">
                  <c:v>-1.0088341236114502</c:v>
                </c:pt>
                <c:pt idx="394">
                  <c:v>-0.18546943366527557</c:v>
                </c:pt>
                <c:pt idx="395">
                  <c:v>0.38366904854774475</c:v>
                </c:pt>
                <c:pt idx="396">
                  <c:v>0.62693864107131958</c:v>
                </c:pt>
                <c:pt idx="397">
                  <c:v>0.56152206659317017</c:v>
                </c:pt>
                <c:pt idx="398">
                  <c:v>0.43346637487411499</c:v>
                </c:pt>
                <c:pt idx="399">
                  <c:v>0.45282277464866638</c:v>
                </c:pt>
                <c:pt idx="400">
                  <c:v>0.5335051417350769</c:v>
                </c:pt>
                <c:pt idx="401">
                  <c:v>0.66820842027664185</c:v>
                </c:pt>
                <c:pt idx="402">
                  <c:v>0.81808549165725708</c:v>
                </c:pt>
                <c:pt idx="403">
                  <c:v>0.89003998041152954</c:v>
                </c:pt>
                <c:pt idx="404">
                  <c:v>0.8540995717048645</c:v>
                </c:pt>
                <c:pt idx="405">
                  <c:v>0.84871196746826172</c:v>
                </c:pt>
                <c:pt idx="406">
                  <c:v>0.99610090255737305</c:v>
                </c:pt>
                <c:pt idx="407">
                  <c:v>1.3165742158889771</c:v>
                </c:pt>
                <c:pt idx="408">
                  <c:v>1.6708648204803467</c:v>
                </c:pt>
                <c:pt idx="409">
                  <c:v>1.9185264110565186</c:v>
                </c:pt>
                <c:pt idx="410">
                  <c:v>2.0133082866668701</c:v>
                </c:pt>
                <c:pt idx="411">
                  <c:v>1.9710087776184082</c:v>
                </c:pt>
                <c:pt idx="412">
                  <c:v>1.7681730985641479</c:v>
                </c:pt>
                <c:pt idx="413">
                  <c:v>1.4134587049484253</c:v>
                </c:pt>
                <c:pt idx="414">
                  <c:v>0.94263553619384766</c:v>
                </c:pt>
                <c:pt idx="415">
                  <c:v>0.40369078516960144</c:v>
                </c:pt>
                <c:pt idx="416">
                  <c:v>-0.19038750231266022</c:v>
                </c:pt>
                <c:pt idx="417">
                  <c:v>-0.7566186785697937</c:v>
                </c:pt>
                <c:pt idx="418">
                  <c:v>-1.2641990184783936</c:v>
                </c:pt>
                <c:pt idx="419">
                  <c:v>-1.7121833562850952</c:v>
                </c:pt>
                <c:pt idx="420">
                  <c:v>-2.2161369323730469</c:v>
                </c:pt>
                <c:pt idx="421">
                  <c:v>-2.6901230812072754</c:v>
                </c:pt>
                <c:pt idx="422">
                  <c:v>-3.091381311416626</c:v>
                </c:pt>
                <c:pt idx="423">
                  <c:v>-3.4267148971557617</c:v>
                </c:pt>
                <c:pt idx="424">
                  <c:v>-3.650153636932373</c:v>
                </c:pt>
                <c:pt idx="425">
                  <c:v>-3.7336833477020264</c:v>
                </c:pt>
                <c:pt idx="426">
                  <c:v>-3.7000858783721924</c:v>
                </c:pt>
                <c:pt idx="427">
                  <c:v>-3.496119499206543</c:v>
                </c:pt>
                <c:pt idx="428">
                  <c:v>-2.8582074642181396</c:v>
                </c:pt>
                <c:pt idx="429">
                  <c:v>-1.8583401441574097</c:v>
                </c:pt>
                <c:pt idx="430">
                  <c:v>-0.61483907699584961</c:v>
                </c:pt>
                <c:pt idx="431">
                  <c:v>0.53765714168548584</c:v>
                </c:pt>
                <c:pt idx="432">
                  <c:v>1.9012432098388672</c:v>
                </c:pt>
                <c:pt idx="433">
                  <c:v>2.8680028915405273</c:v>
                </c:pt>
                <c:pt idx="434">
                  <c:v>3.0593066215515137</c:v>
                </c:pt>
                <c:pt idx="435">
                  <c:v>3.0571544170379639</c:v>
                </c:pt>
                <c:pt idx="436">
                  <c:v>2.4705283641815186</c:v>
                </c:pt>
                <c:pt idx="437">
                  <c:v>1.1791419982910156</c:v>
                </c:pt>
                <c:pt idx="438">
                  <c:v>0.15261934697628021</c:v>
                </c:pt>
                <c:pt idx="439">
                  <c:v>-0.40792727470397949</c:v>
                </c:pt>
                <c:pt idx="440">
                  <c:v>-0.63826698064804077</c:v>
                </c:pt>
                <c:pt idx="441">
                  <c:v>-0.57271552085876465</c:v>
                </c:pt>
                <c:pt idx="442">
                  <c:v>-0.34888455271720886</c:v>
                </c:pt>
                <c:pt idx="443">
                  <c:v>-0.28776749968528748</c:v>
                </c:pt>
                <c:pt idx="444">
                  <c:v>8.1277899444103241E-2</c:v>
                </c:pt>
                <c:pt idx="445">
                  <c:v>0.91487360000610352</c:v>
                </c:pt>
                <c:pt idx="446">
                  <c:v>1.3356990814208984</c:v>
                </c:pt>
                <c:pt idx="447">
                  <c:v>1.5203062295913696</c:v>
                </c:pt>
                <c:pt idx="448">
                  <c:v>1.6316887140274048</c:v>
                </c:pt>
                <c:pt idx="449">
                  <c:v>1.3624330759048462</c:v>
                </c:pt>
                <c:pt idx="450">
                  <c:v>0.8690028190612793</c:v>
                </c:pt>
                <c:pt idx="451">
                  <c:v>0.31183835864067078</c:v>
                </c:pt>
                <c:pt idx="452">
                  <c:v>-8.4530554711818695E-2</c:v>
                </c:pt>
                <c:pt idx="453">
                  <c:v>-0.27763983607292175</c:v>
                </c:pt>
                <c:pt idx="454">
                  <c:v>-0.37164488434791565</c:v>
                </c:pt>
                <c:pt idx="455">
                  <c:v>-0.41344675421714783</c:v>
                </c:pt>
                <c:pt idx="456">
                  <c:v>-0.46097514033317566</c:v>
                </c:pt>
                <c:pt idx="457">
                  <c:v>-0.46410015225410461</c:v>
                </c:pt>
                <c:pt idx="458">
                  <c:v>-0.32048198580741882</c:v>
                </c:pt>
                <c:pt idx="459">
                  <c:v>-5.7902198284864426E-2</c:v>
                </c:pt>
                <c:pt idx="460">
                  <c:v>0.14632603526115417</c:v>
                </c:pt>
                <c:pt idx="461">
                  <c:v>0.18229404091835022</c:v>
                </c:pt>
                <c:pt idx="462">
                  <c:v>7.8065909445285797E-2</c:v>
                </c:pt>
                <c:pt idx="463">
                  <c:v>-4.5394230633974075E-2</c:v>
                </c:pt>
                <c:pt idx="464">
                  <c:v>-0.10723283141851425</c:v>
                </c:pt>
                <c:pt idx="465">
                  <c:v>-0.10070974379777908</c:v>
                </c:pt>
                <c:pt idx="466">
                  <c:v>-8.6424015462398529E-2</c:v>
                </c:pt>
                <c:pt idx="467">
                  <c:v>-0.10317222028970718</c:v>
                </c:pt>
                <c:pt idx="468">
                  <c:v>-9.2093735933303833E-2</c:v>
                </c:pt>
                <c:pt idx="469">
                  <c:v>-0.11315058171749115</c:v>
                </c:pt>
                <c:pt idx="470">
                  <c:v>-0.13947220146656036</c:v>
                </c:pt>
                <c:pt idx="471">
                  <c:v>-0.14111430943012238</c:v>
                </c:pt>
                <c:pt idx="472">
                  <c:v>-0.16093061864376068</c:v>
                </c:pt>
                <c:pt idx="473">
                  <c:v>-0.16824741661548615</c:v>
                </c:pt>
                <c:pt idx="474">
                  <c:v>-0.18450574576854706</c:v>
                </c:pt>
                <c:pt idx="475">
                  <c:v>-0.22314848005771637</c:v>
                </c:pt>
                <c:pt idx="476">
                  <c:v>-0.24064704775810242</c:v>
                </c:pt>
                <c:pt idx="477">
                  <c:v>-0.24619151651859283</c:v>
                </c:pt>
                <c:pt idx="478">
                  <c:v>-0.23923587799072266</c:v>
                </c:pt>
                <c:pt idx="479">
                  <c:v>-0.21656008064746857</c:v>
                </c:pt>
                <c:pt idx="480">
                  <c:v>-0.16424679756164551</c:v>
                </c:pt>
                <c:pt idx="481">
                  <c:v>-7.9527430236339569E-2</c:v>
                </c:pt>
                <c:pt idx="482">
                  <c:v>7.3283710516989231E-3</c:v>
                </c:pt>
                <c:pt idx="483">
                  <c:v>7.9634420573711395E-2</c:v>
                </c:pt>
                <c:pt idx="484">
                  <c:v>0.14489011466503143</c:v>
                </c:pt>
                <c:pt idx="485">
                  <c:v>0.1849716454744339</c:v>
                </c:pt>
                <c:pt idx="486">
                  <c:v>0.25538027286529541</c:v>
                </c:pt>
                <c:pt idx="487">
                  <c:v>0.37560397386550903</c:v>
                </c:pt>
                <c:pt idx="488">
                  <c:v>0.40314984321594238</c:v>
                </c:pt>
                <c:pt idx="489">
                  <c:v>0.27685794234275818</c:v>
                </c:pt>
                <c:pt idx="490">
                  <c:v>6.1053473502397537E-2</c:v>
                </c:pt>
                <c:pt idx="491">
                  <c:v>-0.14492149651050568</c:v>
                </c:pt>
                <c:pt idx="492">
                  <c:v>-0.28249719738960266</c:v>
                </c:pt>
                <c:pt idx="493">
                  <c:v>-0.30911791324615479</c:v>
                </c:pt>
                <c:pt idx="494">
                  <c:v>-0.24528567492961884</c:v>
                </c:pt>
                <c:pt idx="495">
                  <c:v>-0.10867611318826675</c:v>
                </c:pt>
                <c:pt idx="496">
                  <c:v>1.8803015351295471E-2</c:v>
                </c:pt>
                <c:pt idx="497">
                  <c:v>0.1121918186545372</c:v>
                </c:pt>
                <c:pt idx="498">
                  <c:v>0.1944158524274826</c:v>
                </c:pt>
                <c:pt idx="499">
                  <c:v>0.21276658773422241</c:v>
                </c:pt>
                <c:pt idx="500">
                  <c:v>8.1162750720977783E-2</c:v>
                </c:pt>
                <c:pt idx="501">
                  <c:v>-0.2451128363609314</c:v>
                </c:pt>
                <c:pt idx="502">
                  <c:v>-0.66494584083557129</c:v>
                </c:pt>
                <c:pt idx="503">
                  <c:v>-1.0181382894515991</c:v>
                </c:pt>
                <c:pt idx="504">
                  <c:v>-1.3046530485153198</c:v>
                </c:pt>
                <c:pt idx="505">
                  <c:v>-1.5902100801467896</c:v>
                </c:pt>
                <c:pt idx="506">
                  <c:v>-1.8112485408782959</c:v>
                </c:pt>
                <c:pt idx="507">
                  <c:v>-1.9924324750900269</c:v>
                </c:pt>
                <c:pt idx="508">
                  <c:v>-2.33660888671875</c:v>
                </c:pt>
                <c:pt idx="509">
                  <c:v>-2.8548703193664551</c:v>
                </c:pt>
                <c:pt idx="510">
                  <c:v>-3.0609328746795654</c:v>
                </c:pt>
                <c:pt idx="511">
                  <c:v>-2.7092468738555908</c:v>
                </c:pt>
                <c:pt idx="512">
                  <c:v>-1.6171640157699585</c:v>
                </c:pt>
                <c:pt idx="513">
                  <c:v>-0.33927053213119507</c:v>
                </c:pt>
                <c:pt idx="514">
                  <c:v>0.52999800443649292</c:v>
                </c:pt>
                <c:pt idx="515">
                  <c:v>1.0445255041122437</c:v>
                </c:pt>
                <c:pt idx="516">
                  <c:v>1.2534180879592896</c:v>
                </c:pt>
                <c:pt idx="517">
                  <c:v>1.2393475770950317</c:v>
                </c:pt>
                <c:pt idx="518">
                  <c:v>1.1876676082611084</c:v>
                </c:pt>
                <c:pt idx="519">
                  <c:v>1.2536131143569946</c:v>
                </c:pt>
                <c:pt idx="520">
                  <c:v>1.2992829084396362</c:v>
                </c:pt>
                <c:pt idx="521">
                  <c:v>1.2698984146118164</c:v>
                </c:pt>
                <c:pt idx="522">
                  <c:v>1.2234139442443848</c:v>
                </c:pt>
                <c:pt idx="523">
                  <c:v>1.1242331266403198</c:v>
                </c:pt>
                <c:pt idx="524">
                  <c:v>0.99226045608520508</c:v>
                </c:pt>
                <c:pt idx="525">
                  <c:v>0.96095830202102661</c:v>
                </c:pt>
                <c:pt idx="526">
                  <c:v>1.0838006734848022</c:v>
                </c:pt>
                <c:pt idx="527">
                  <c:v>1.3537986278533936</c:v>
                </c:pt>
                <c:pt idx="528">
                  <c:v>1.6939984560012817</c:v>
                </c:pt>
                <c:pt idx="529">
                  <c:v>1.9386478662490845</c:v>
                </c:pt>
                <c:pt idx="530">
                  <c:v>2.0278754234313965</c:v>
                </c:pt>
                <c:pt idx="531">
                  <c:v>1.9622370004653931</c:v>
                </c:pt>
                <c:pt idx="532">
                  <c:v>1.7290173768997192</c:v>
                </c:pt>
                <c:pt idx="533">
                  <c:v>1.3005081415176392</c:v>
                </c:pt>
                <c:pt idx="534">
                  <c:v>0.75369429588317871</c:v>
                </c:pt>
                <c:pt idx="535">
                  <c:v>0.19432929158210754</c:v>
                </c:pt>
                <c:pt idx="536">
                  <c:v>-0.3025963306427002</c:v>
                </c:pt>
                <c:pt idx="537">
                  <c:v>-0.77403223514556885</c:v>
                </c:pt>
                <c:pt idx="538">
                  <c:v>-1.3140717744827271</c:v>
                </c:pt>
                <c:pt idx="539">
                  <c:v>-1.9888437986373901</c:v>
                </c:pt>
                <c:pt idx="540">
                  <c:v>-2.6303772926330566</c:v>
                </c:pt>
                <c:pt idx="541">
                  <c:v>-2.8969047069549561</c:v>
                </c:pt>
                <c:pt idx="542">
                  <c:v>-2.8435168266296387</c:v>
                </c:pt>
                <c:pt idx="543">
                  <c:v>-2.8512322902679443</c:v>
                </c:pt>
                <c:pt idx="544">
                  <c:v>-3.0313756465911865</c:v>
                </c:pt>
                <c:pt idx="545">
                  <c:v>-3.1763186454772949</c:v>
                </c:pt>
                <c:pt idx="546">
                  <c:v>-3.1753935813903809</c:v>
                </c:pt>
                <c:pt idx="547">
                  <c:v>-2.8833208084106445</c:v>
                </c:pt>
                <c:pt idx="548">
                  <c:v>-2.187816858291626</c:v>
                </c:pt>
                <c:pt idx="549">
                  <c:v>-1.2210416793823242</c:v>
                </c:pt>
                <c:pt idx="550">
                  <c:v>-0.21197196841239929</c:v>
                </c:pt>
                <c:pt idx="551">
                  <c:v>0.86513543128967285</c:v>
                </c:pt>
                <c:pt idx="552">
                  <c:v>2.0079131126403809</c:v>
                </c:pt>
                <c:pt idx="553">
                  <c:v>2.5658948421478271</c:v>
                </c:pt>
                <c:pt idx="554">
                  <c:v>2.4370589256286621</c:v>
                </c:pt>
                <c:pt idx="555">
                  <c:v>2.3211019039154053</c:v>
                </c:pt>
                <c:pt idx="556">
                  <c:v>1.7628016471862793</c:v>
                </c:pt>
                <c:pt idx="557">
                  <c:v>0.7004164457321167</c:v>
                </c:pt>
                <c:pt idx="558">
                  <c:v>-0.34034267067909241</c:v>
                </c:pt>
                <c:pt idx="559">
                  <c:v>-1.1536382436752319</c:v>
                </c:pt>
                <c:pt idx="560">
                  <c:v>-1.1170190572738647</c:v>
                </c:pt>
                <c:pt idx="561">
                  <c:v>-0.72835719585418701</c:v>
                </c:pt>
                <c:pt idx="562">
                  <c:v>-0.16601982712745667</c:v>
                </c:pt>
                <c:pt idx="563">
                  <c:v>0.48932477831840515</c:v>
                </c:pt>
                <c:pt idx="564">
                  <c:v>1.1533880233764648</c:v>
                </c:pt>
                <c:pt idx="565">
                  <c:v>1.5439649820327759</c:v>
                </c:pt>
                <c:pt idx="566">
                  <c:v>1.5650103092193604</c:v>
                </c:pt>
                <c:pt idx="567">
                  <c:v>1.4887609481811523</c:v>
                </c:pt>
                <c:pt idx="568">
                  <c:v>1.1701853275299072</c:v>
                </c:pt>
                <c:pt idx="569">
                  <c:v>0.75043642520904541</c:v>
                </c:pt>
                <c:pt idx="570">
                  <c:v>0.33785393834114075</c:v>
                </c:pt>
                <c:pt idx="571">
                  <c:v>-0.13247890770435333</c:v>
                </c:pt>
                <c:pt idx="572">
                  <c:v>-0.36600592732429504</c:v>
                </c:pt>
                <c:pt idx="573">
                  <c:v>-0.41130471229553223</c:v>
                </c:pt>
                <c:pt idx="574">
                  <c:v>-0.43109014630317688</c:v>
                </c:pt>
                <c:pt idx="575">
                  <c:v>-0.40332984924316406</c:v>
                </c:pt>
                <c:pt idx="576">
                  <c:v>-0.32776796817779541</c:v>
                </c:pt>
                <c:pt idx="577">
                  <c:v>-0.1920570582151413</c:v>
                </c:pt>
                <c:pt idx="578">
                  <c:v>4.4594891369342804E-2</c:v>
                </c:pt>
                <c:pt idx="579">
                  <c:v>0.28057402372360229</c:v>
                </c:pt>
                <c:pt idx="580">
                  <c:v>0.37742412090301514</c:v>
                </c:pt>
                <c:pt idx="581">
                  <c:v>0.32072907686233521</c:v>
                </c:pt>
                <c:pt idx="582">
                  <c:v>0.14434604346752167</c:v>
                </c:pt>
                <c:pt idx="583">
                  <c:v>-7.9399384558200836E-2</c:v>
                </c:pt>
                <c:pt idx="584">
                  <c:v>-0.19465672969818115</c:v>
                </c:pt>
                <c:pt idx="585">
                  <c:v>-0.20424512028694153</c:v>
                </c:pt>
                <c:pt idx="586">
                  <c:v>-0.19982694089412689</c:v>
                </c:pt>
                <c:pt idx="587">
                  <c:v>-0.19891789555549622</c:v>
                </c:pt>
                <c:pt idx="588">
                  <c:v>-0.19585898518562317</c:v>
                </c:pt>
                <c:pt idx="589">
                  <c:v>-0.16181851923465729</c:v>
                </c:pt>
                <c:pt idx="590">
                  <c:v>-9.7272545099258423E-2</c:v>
                </c:pt>
                <c:pt idx="591">
                  <c:v>-2.202589251101017E-2</c:v>
                </c:pt>
                <c:pt idx="592">
                  <c:v>3.5587605088949203E-2</c:v>
                </c:pt>
                <c:pt idx="593">
                  <c:v>6.9731444120407104E-2</c:v>
                </c:pt>
                <c:pt idx="594">
                  <c:v>9.2486560344696045E-2</c:v>
                </c:pt>
                <c:pt idx="595">
                  <c:v>0.13228005170822144</c:v>
                </c:pt>
                <c:pt idx="596">
                  <c:v>0.16639673709869385</c:v>
                </c:pt>
                <c:pt idx="597">
                  <c:v>0.1504247635602951</c:v>
                </c:pt>
                <c:pt idx="598">
                  <c:v>0.12299073487520218</c:v>
                </c:pt>
                <c:pt idx="599">
                  <c:v>0.11990407854318619</c:v>
                </c:pt>
                <c:pt idx="600">
                  <c:v>0.11339850723743439</c:v>
                </c:pt>
                <c:pt idx="601">
                  <c:v>0.10191746056079865</c:v>
                </c:pt>
                <c:pt idx="602">
                  <c:v>0.13871727883815765</c:v>
                </c:pt>
                <c:pt idx="603">
                  <c:v>0.14965957403182983</c:v>
                </c:pt>
                <c:pt idx="604">
                  <c:v>0.13101957738399506</c:v>
                </c:pt>
                <c:pt idx="605">
                  <c:v>0.14370015263557434</c:v>
                </c:pt>
                <c:pt idx="606">
                  <c:v>0.24746835231781006</c:v>
                </c:pt>
                <c:pt idx="607">
                  <c:v>0.37246859073638916</c:v>
                </c:pt>
                <c:pt idx="608">
                  <c:v>0.40720206499099731</c:v>
                </c:pt>
                <c:pt idx="609">
                  <c:v>0.30876418948173523</c:v>
                </c:pt>
                <c:pt idx="610">
                  <c:v>0.13749122619628906</c:v>
                </c:pt>
                <c:pt idx="611">
                  <c:v>-2.4490918964147568E-2</c:v>
                </c:pt>
                <c:pt idx="612">
                  <c:v>-0.15511789917945862</c:v>
                </c:pt>
                <c:pt idx="613">
                  <c:v>-0.17878445982933044</c:v>
                </c:pt>
                <c:pt idx="614">
                  <c:v>-4.473876953125E-2</c:v>
                </c:pt>
                <c:pt idx="615">
                  <c:v>0.1090058907866478</c:v>
                </c:pt>
                <c:pt idx="616">
                  <c:v>0.14255774021148682</c:v>
                </c:pt>
                <c:pt idx="617">
                  <c:v>0.13325695693492889</c:v>
                </c:pt>
                <c:pt idx="618">
                  <c:v>0.10238133370876312</c:v>
                </c:pt>
                <c:pt idx="619">
                  <c:v>-3.6953400820493698E-2</c:v>
                </c:pt>
                <c:pt idx="620">
                  <c:v>-0.27282825112342834</c:v>
                </c:pt>
                <c:pt idx="621">
                  <c:v>-0.52081489562988281</c:v>
                </c:pt>
                <c:pt idx="622">
                  <c:v>-0.81017506122589111</c:v>
                </c:pt>
                <c:pt idx="623">
                  <c:v>-1.2403359413146973</c:v>
                </c:pt>
                <c:pt idx="624">
                  <c:v>-1.8752812147140503</c:v>
                </c:pt>
                <c:pt idx="625">
                  <c:v>-2.4361677169799805</c:v>
                </c:pt>
                <c:pt idx="626">
                  <c:v>-2.8443672657012939</c:v>
                </c:pt>
                <c:pt idx="627">
                  <c:v>-3.1222269535064697</c:v>
                </c:pt>
                <c:pt idx="628">
                  <c:v>-3.2773592472076416</c:v>
                </c:pt>
                <c:pt idx="629">
                  <c:v>-2.978806734085083</c:v>
                </c:pt>
                <c:pt idx="630">
                  <c:v>-2.3579103946685791</c:v>
                </c:pt>
                <c:pt idx="631">
                  <c:v>-0.99228733777999878</c:v>
                </c:pt>
                <c:pt idx="632">
                  <c:v>0.44309675693511963</c:v>
                </c:pt>
                <c:pt idx="633">
                  <c:v>1.0075920820236206</c:v>
                </c:pt>
                <c:pt idx="634">
                  <c:v>1.239836573600769</c:v>
                </c:pt>
                <c:pt idx="635">
                  <c:v>1.4935204982757568</c:v>
                </c:pt>
                <c:pt idx="636">
                  <c:v>1.6522685289382935</c:v>
                </c:pt>
                <c:pt idx="637">
                  <c:v>1.7725276947021484</c:v>
                </c:pt>
                <c:pt idx="638">
                  <c:v>1.8222060203552246</c:v>
                </c:pt>
                <c:pt idx="639">
                  <c:v>1.7937537431716919</c:v>
                </c:pt>
                <c:pt idx="640">
                  <c:v>1.692563533782959</c:v>
                </c:pt>
                <c:pt idx="641">
                  <c:v>1.486413836479187</c:v>
                </c:pt>
                <c:pt idx="642">
                  <c:v>1.2572083473205566</c:v>
                </c:pt>
                <c:pt idx="643">
                  <c:v>1.1193181276321411</c:v>
                </c:pt>
                <c:pt idx="644">
                  <c:v>1.1712883710861206</c:v>
                </c:pt>
                <c:pt idx="645">
                  <c:v>1.4702008962631226</c:v>
                </c:pt>
                <c:pt idx="646">
                  <c:v>1.9094570875167847</c:v>
                </c:pt>
                <c:pt idx="647">
                  <c:v>2.2561521530151367</c:v>
                </c:pt>
                <c:pt idx="648">
                  <c:v>2.4094324111938477</c:v>
                </c:pt>
                <c:pt idx="649">
                  <c:v>2.3786094188690186</c:v>
                </c:pt>
                <c:pt idx="650">
                  <c:v>2.1273634433746338</c:v>
                </c:pt>
                <c:pt idx="651">
                  <c:v>1.6117221117019653</c:v>
                </c:pt>
                <c:pt idx="652">
                  <c:v>0.93164080381393433</c:v>
                </c:pt>
                <c:pt idx="653">
                  <c:v>0.25610479712486267</c:v>
                </c:pt>
                <c:pt idx="654">
                  <c:v>-0.3416408896446228</c:v>
                </c:pt>
                <c:pt idx="655">
                  <c:v>-0.92535054683685303</c:v>
                </c:pt>
                <c:pt idx="656">
                  <c:v>-1.5999071598052979</c:v>
                </c:pt>
                <c:pt idx="657">
                  <c:v>-2.3209912776947021</c:v>
                </c:pt>
                <c:pt idx="658">
                  <c:v>-2.847193717956543</c:v>
                </c:pt>
                <c:pt idx="659">
                  <c:v>-2.9943292140960693</c:v>
                </c:pt>
                <c:pt idx="660">
                  <c:v>-2.8921794891357422</c:v>
                </c:pt>
                <c:pt idx="661">
                  <c:v>-2.8112995624542236</c:v>
                </c:pt>
                <c:pt idx="662">
                  <c:v>-2.8289585113525391</c:v>
                </c:pt>
                <c:pt idx="663">
                  <c:v>-2.8188574314117432</c:v>
                </c:pt>
                <c:pt idx="664">
                  <c:v>-2.7242648601531982</c:v>
                </c:pt>
                <c:pt idx="665">
                  <c:v>-2.4683558940887451</c:v>
                </c:pt>
                <c:pt idx="666">
                  <c:v>-1.9305323362350464</c:v>
                </c:pt>
                <c:pt idx="667">
                  <c:v>-1.1048070192337036</c:v>
                </c:pt>
                <c:pt idx="668">
                  <c:v>-0.33444294333457947</c:v>
                </c:pt>
                <c:pt idx="669">
                  <c:v>1.1282082796096802</c:v>
                </c:pt>
                <c:pt idx="670">
                  <c:v>2.4689006805419922</c:v>
                </c:pt>
                <c:pt idx="671">
                  <c:v>2.8958237171173096</c:v>
                </c:pt>
                <c:pt idx="672">
                  <c:v>2.7667665481567383</c:v>
                </c:pt>
                <c:pt idx="673">
                  <c:v>2.7122108936309814</c:v>
                </c:pt>
                <c:pt idx="674">
                  <c:v>2.4239265918731689</c:v>
                </c:pt>
                <c:pt idx="675">
                  <c:v>1.8219215869903564</c:v>
                </c:pt>
                <c:pt idx="676">
                  <c:v>0.73837083578109741</c:v>
                </c:pt>
                <c:pt idx="677">
                  <c:v>-0.34548303484916687</c:v>
                </c:pt>
                <c:pt idx="678">
                  <c:v>-0.66165512800216675</c:v>
                </c:pt>
                <c:pt idx="679">
                  <c:v>-0.36842906475067139</c:v>
                </c:pt>
                <c:pt idx="680">
                  <c:v>0.16475282609462738</c:v>
                </c:pt>
                <c:pt idx="681">
                  <c:v>0.67835068702697754</c:v>
                </c:pt>
                <c:pt idx="682">
                  <c:v>1.2044719457626343</c:v>
                </c:pt>
                <c:pt idx="683">
                  <c:v>1.5952106714248657</c:v>
                </c:pt>
                <c:pt idx="684">
                  <c:v>1.5262027978897095</c:v>
                </c:pt>
                <c:pt idx="685">
                  <c:v>1.3437255620956421</c:v>
                </c:pt>
                <c:pt idx="686">
                  <c:v>0.97581708431243896</c:v>
                </c:pt>
                <c:pt idx="687">
                  <c:v>0.38606509566307068</c:v>
                </c:pt>
                <c:pt idx="688">
                  <c:v>2.8708010911941528E-2</c:v>
                </c:pt>
                <c:pt idx="689">
                  <c:v>0.10593821108341217</c:v>
                </c:pt>
                <c:pt idx="690">
                  <c:v>0.10973161458969116</c:v>
                </c:pt>
                <c:pt idx="691">
                  <c:v>-0.16621395945549011</c:v>
                </c:pt>
                <c:pt idx="692">
                  <c:v>-0.40563958883285522</c:v>
                </c:pt>
                <c:pt idx="693">
                  <c:v>-0.37527146935462952</c:v>
                </c:pt>
                <c:pt idx="694">
                  <c:v>-1.3060520403087139E-2</c:v>
                </c:pt>
                <c:pt idx="695">
                  <c:v>0.59218096733093262</c:v>
                </c:pt>
                <c:pt idx="696">
                  <c:v>0.81924980878829956</c:v>
                </c:pt>
                <c:pt idx="697">
                  <c:v>0.51428550481796265</c:v>
                </c:pt>
                <c:pt idx="698">
                  <c:v>0.11991047859191895</c:v>
                </c:pt>
                <c:pt idx="699">
                  <c:v>-9.5642752945423126E-2</c:v>
                </c:pt>
                <c:pt idx="700">
                  <c:v>-0.11853049695491791</c:v>
                </c:pt>
                <c:pt idx="701">
                  <c:v>-0.11149179935455322</c:v>
                </c:pt>
                <c:pt idx="702">
                  <c:v>-0.19216746091842651</c:v>
                </c:pt>
                <c:pt idx="703">
                  <c:v>-0.28155013918876648</c:v>
                </c:pt>
                <c:pt idx="704">
                  <c:v>-0.3050229549407959</c:v>
                </c:pt>
                <c:pt idx="705">
                  <c:v>-0.25067749619483948</c:v>
                </c:pt>
                <c:pt idx="706">
                  <c:v>-0.15628229081630707</c:v>
                </c:pt>
                <c:pt idx="707">
                  <c:v>-9.4475589692592621E-2</c:v>
                </c:pt>
                <c:pt idx="708">
                  <c:v>-7.5133055448532104E-2</c:v>
                </c:pt>
                <c:pt idx="709">
                  <c:v>-6.9227509200572968E-2</c:v>
                </c:pt>
                <c:pt idx="710">
                  <c:v>-6.1835367232561111E-2</c:v>
                </c:pt>
                <c:pt idx="711">
                  <c:v>-7.7830515801906586E-2</c:v>
                </c:pt>
                <c:pt idx="712">
                  <c:v>-0.14071653783321381</c:v>
                </c:pt>
                <c:pt idx="713">
                  <c:v>-0.21133367717266083</c:v>
                </c:pt>
                <c:pt idx="714">
                  <c:v>-0.26129269599914551</c:v>
                </c:pt>
                <c:pt idx="715">
                  <c:v>-0.28576049208641052</c:v>
                </c:pt>
                <c:pt idx="716">
                  <c:v>-0.32151290774345398</c:v>
                </c:pt>
                <c:pt idx="717">
                  <c:v>-0.34076094627380371</c:v>
                </c:pt>
                <c:pt idx="718">
                  <c:v>-0.29669231176376343</c:v>
                </c:pt>
                <c:pt idx="719">
                  <c:v>-0.21494059264659882</c:v>
                </c:pt>
                <c:pt idx="720">
                  <c:v>-0.15689752995967865</c:v>
                </c:pt>
                <c:pt idx="721">
                  <c:v>-9.5702461898326874E-2</c:v>
                </c:pt>
                <c:pt idx="722">
                  <c:v>4.6401703730225563E-4</c:v>
                </c:pt>
                <c:pt idx="723">
                  <c:v>0.10465394705533981</c:v>
                </c:pt>
                <c:pt idx="724">
                  <c:v>0.23437173664569855</c:v>
                </c:pt>
                <c:pt idx="725">
                  <c:v>0.34282574057579041</c:v>
                </c:pt>
                <c:pt idx="726">
                  <c:v>0.32561293244361877</c:v>
                </c:pt>
                <c:pt idx="727">
                  <c:v>0.17665614187717438</c:v>
                </c:pt>
                <c:pt idx="728">
                  <c:v>-6.4573779702186584E-2</c:v>
                </c:pt>
                <c:pt idx="729">
                  <c:v>-0.22828982770442963</c:v>
                </c:pt>
                <c:pt idx="730">
                  <c:v>-0.25558805465698242</c:v>
                </c:pt>
                <c:pt idx="731">
                  <c:v>-0.20096571743488312</c:v>
                </c:pt>
                <c:pt idx="732">
                  <c:v>-7.0604518055915833E-2</c:v>
                </c:pt>
                <c:pt idx="733">
                  <c:v>8.9239977300167084E-2</c:v>
                </c:pt>
                <c:pt idx="734">
                  <c:v>0.21603946387767792</c:v>
                </c:pt>
                <c:pt idx="735">
                  <c:v>0.22630484402179718</c:v>
                </c:pt>
                <c:pt idx="736">
                  <c:v>3.2393950968980789E-2</c:v>
                </c:pt>
                <c:pt idx="737">
                  <c:v>-0.33126389980316162</c:v>
                </c:pt>
                <c:pt idx="738">
                  <c:v>-0.76596182584762573</c:v>
                </c:pt>
                <c:pt idx="739">
                  <c:v>-1.2385414838790894</c:v>
                </c:pt>
                <c:pt idx="740">
                  <c:v>-1.748064398765564</c:v>
                </c:pt>
                <c:pt idx="741">
                  <c:v>-2.3341565132141113</c:v>
                </c:pt>
                <c:pt idx="742">
                  <c:v>-2.9585747718811035</c:v>
                </c:pt>
                <c:pt idx="743">
                  <c:v>-3.471447229385376</c:v>
                </c:pt>
                <c:pt idx="744">
                  <c:v>-3.8411028385162354</c:v>
                </c:pt>
                <c:pt idx="745">
                  <c:v>-3.9723572731018066</c:v>
                </c:pt>
                <c:pt idx="746">
                  <c:v>-3.6549816131591797</c:v>
                </c:pt>
                <c:pt idx="747">
                  <c:v>-3.1552910804748535</c:v>
                </c:pt>
                <c:pt idx="748">
                  <c:v>-1.9681926965713501</c:v>
                </c:pt>
                <c:pt idx="749">
                  <c:v>-0.61080449819564819</c:v>
                </c:pt>
                <c:pt idx="750">
                  <c:v>0.15341329574584961</c:v>
                </c:pt>
                <c:pt idx="751">
                  <c:v>0.67233139276504517</c:v>
                </c:pt>
                <c:pt idx="752">
                  <c:v>1.194793701171875</c:v>
                </c:pt>
                <c:pt idx="753">
                  <c:v>1.5841381549835205</c:v>
                </c:pt>
                <c:pt idx="754">
                  <c:v>1.8066599369049072</c:v>
                </c:pt>
                <c:pt idx="755">
                  <c:v>1.9801332950592041</c:v>
                </c:pt>
                <c:pt idx="756">
                  <c:v>2.0328295230865479</c:v>
                </c:pt>
                <c:pt idx="757">
                  <c:v>1.9209285974502563</c:v>
                </c:pt>
                <c:pt idx="758">
                  <c:v>1.7032208442687988</c:v>
                </c:pt>
                <c:pt idx="759">
                  <c:v>1.4838769435882568</c:v>
                </c:pt>
                <c:pt idx="760">
                  <c:v>1.3670071363449097</c:v>
                </c:pt>
                <c:pt idx="761">
                  <c:v>1.4186011552810669</c:v>
                </c:pt>
                <c:pt idx="762">
                  <c:v>1.6448580026626587</c:v>
                </c:pt>
                <c:pt idx="763">
                  <c:v>1.990791916847229</c:v>
                </c:pt>
                <c:pt idx="764">
                  <c:v>2.3004806041717529</c:v>
                </c:pt>
                <c:pt idx="765">
                  <c:v>2.4978718757629395</c:v>
                </c:pt>
                <c:pt idx="766">
                  <c:v>2.5908570289611816</c:v>
                </c:pt>
                <c:pt idx="767">
                  <c:v>2.5628690719604492</c:v>
                </c:pt>
                <c:pt idx="768">
                  <c:v>2.3561816215515137</c:v>
                </c:pt>
                <c:pt idx="769">
                  <c:v>1.9592015743255615</c:v>
                </c:pt>
                <c:pt idx="770">
                  <c:v>1.3965384960174561</c:v>
                </c:pt>
                <c:pt idx="771">
                  <c:v>0.75401169061660767</c:v>
                </c:pt>
                <c:pt idx="772">
                  <c:v>0.19427093863487244</c:v>
                </c:pt>
                <c:pt idx="773">
                  <c:v>-0.21918961405754089</c:v>
                </c:pt>
                <c:pt idx="774">
                  <c:v>-0.67149823904037476</c:v>
                </c:pt>
                <c:pt idx="775">
                  <c:v>-1.3387148380279541</c:v>
                </c:pt>
                <c:pt idx="776">
                  <c:v>-2.1270380020141602</c:v>
                </c:pt>
                <c:pt idx="777">
                  <c:v>-2.6743276119232178</c:v>
                </c:pt>
                <c:pt idx="778">
                  <c:v>-2.8730521202087402</c:v>
                </c:pt>
                <c:pt idx="779">
                  <c:v>-3.1044347286224365</c:v>
                </c:pt>
                <c:pt idx="780">
                  <c:v>-3.4344100952148438</c:v>
                </c:pt>
                <c:pt idx="781">
                  <c:v>-3.6074287891387939</c:v>
                </c:pt>
                <c:pt idx="782">
                  <c:v>-3.5351982116699219</c:v>
                </c:pt>
                <c:pt idx="783">
                  <c:v>-3.2664413452148438</c:v>
                </c:pt>
                <c:pt idx="784">
                  <c:v>-2.6984937191009521</c:v>
                </c:pt>
                <c:pt idx="785">
                  <c:v>-1.6941158771514893</c:v>
                </c:pt>
                <c:pt idx="786">
                  <c:v>-0.45904704928398132</c:v>
                </c:pt>
                <c:pt idx="787">
                  <c:v>0.76670753955841064</c:v>
                </c:pt>
                <c:pt idx="788">
                  <c:v>2.3789405822753906</c:v>
                </c:pt>
                <c:pt idx="789">
                  <c:v>2.9233169555664062</c:v>
                </c:pt>
                <c:pt idx="790">
                  <c:v>2.9000411033630371</c:v>
                </c:pt>
                <c:pt idx="791">
                  <c:v>2.9592165946960449</c:v>
                </c:pt>
                <c:pt idx="792">
                  <c:v>2.8877243995666504</c:v>
                </c:pt>
                <c:pt idx="793">
                  <c:v>2.2527775764465332</c:v>
                </c:pt>
                <c:pt idx="794">
                  <c:v>1.0256983041763306</c:v>
                </c:pt>
                <c:pt idx="795">
                  <c:v>-0.18491467833518982</c:v>
                </c:pt>
                <c:pt idx="796">
                  <c:v>-0.63108682632446289</c:v>
                </c:pt>
                <c:pt idx="797">
                  <c:v>-0.55392104387283325</c:v>
                </c:pt>
                <c:pt idx="798">
                  <c:v>-0.21227318048477173</c:v>
                </c:pt>
                <c:pt idx="799">
                  <c:v>0.34065878391265869</c:v>
                </c:pt>
                <c:pt idx="800">
                  <c:v>1.0384163856506348</c:v>
                </c:pt>
                <c:pt idx="801">
                  <c:v>1.5893878936767578</c:v>
                </c:pt>
                <c:pt idx="802">
                  <c:v>1.603687047958374</c:v>
                </c:pt>
                <c:pt idx="803">
                  <c:v>1.279299259185791</c:v>
                </c:pt>
                <c:pt idx="804">
                  <c:v>0.89936602115631104</c:v>
                </c:pt>
                <c:pt idx="805">
                  <c:v>0.340436190366745</c:v>
                </c:pt>
                <c:pt idx="806">
                  <c:v>-0.21147251129150391</c:v>
                </c:pt>
                <c:pt idx="807">
                  <c:v>-0.53863924741744995</c:v>
                </c:pt>
                <c:pt idx="808">
                  <c:v>-0.52809309959411621</c:v>
                </c:pt>
                <c:pt idx="809">
                  <c:v>-0.5254364013671875</c:v>
                </c:pt>
                <c:pt idx="810">
                  <c:v>-0.76039457321166992</c:v>
                </c:pt>
                <c:pt idx="811">
                  <c:v>-0.91065436601638794</c:v>
                </c:pt>
                <c:pt idx="812">
                  <c:v>-0.82632565498352051</c:v>
                </c:pt>
                <c:pt idx="813">
                  <c:v>-0.46083784103393555</c:v>
                </c:pt>
                <c:pt idx="814">
                  <c:v>0.15865787863731384</c:v>
                </c:pt>
                <c:pt idx="815">
                  <c:v>0.57308638095855713</c:v>
                </c:pt>
                <c:pt idx="816">
                  <c:v>0.56190347671508789</c:v>
                </c:pt>
                <c:pt idx="817">
                  <c:v>0.28772774338722229</c:v>
                </c:pt>
                <c:pt idx="818">
                  <c:v>-8.1307046115398407E-2</c:v>
                </c:pt>
                <c:pt idx="819">
                  <c:v>-0.34113213419914246</c:v>
                </c:pt>
                <c:pt idx="820">
                  <c:v>-0.36228454113006592</c:v>
                </c:pt>
                <c:pt idx="821">
                  <c:v>-0.29359170794487</c:v>
                </c:pt>
                <c:pt idx="822">
                  <c:v>-0.29488706588745117</c:v>
                </c:pt>
                <c:pt idx="823">
                  <c:v>-0.36963504552841187</c:v>
                </c:pt>
                <c:pt idx="824">
                  <c:v>-0.41995573043823242</c:v>
                </c:pt>
                <c:pt idx="825">
                  <c:v>-0.39526724815368652</c:v>
                </c:pt>
                <c:pt idx="826">
                  <c:v>-0.30901172757148743</c:v>
                </c:pt>
                <c:pt idx="827">
                  <c:v>-0.21783821284770966</c:v>
                </c:pt>
                <c:pt idx="828">
                  <c:v>-0.16139064729213715</c:v>
                </c:pt>
                <c:pt idx="829">
                  <c:v>-0.14729858934879303</c:v>
                </c:pt>
                <c:pt idx="830">
                  <c:v>-0.15699222683906555</c:v>
                </c:pt>
                <c:pt idx="831">
                  <c:v>-0.15489622950553894</c:v>
                </c:pt>
                <c:pt idx="832">
                  <c:v>-0.15796126425266266</c:v>
                </c:pt>
                <c:pt idx="833">
                  <c:v>-0.15971243381500244</c:v>
                </c:pt>
                <c:pt idx="834">
                  <c:v>-0.14398381114006042</c:v>
                </c:pt>
                <c:pt idx="835">
                  <c:v>-0.12561815977096558</c:v>
                </c:pt>
                <c:pt idx="836">
                  <c:v>-0.1081201359629631</c:v>
                </c:pt>
                <c:pt idx="837">
                  <c:v>-6.1859853565692902E-2</c:v>
                </c:pt>
                <c:pt idx="838">
                  <c:v>6.3319839537143707E-3</c:v>
                </c:pt>
                <c:pt idx="839">
                  <c:v>5.4199960082769394E-2</c:v>
                </c:pt>
                <c:pt idx="840">
                  <c:v>0.11620740592479706</c:v>
                </c:pt>
                <c:pt idx="841">
                  <c:v>0.14433608949184418</c:v>
                </c:pt>
                <c:pt idx="842">
                  <c:v>0.18676955997943878</c:v>
                </c:pt>
                <c:pt idx="843">
                  <c:v>0.2648155689239502</c:v>
                </c:pt>
                <c:pt idx="844">
                  <c:v>0.41746798157691956</c:v>
                </c:pt>
                <c:pt idx="845">
                  <c:v>0.4863160252571106</c:v>
                </c:pt>
                <c:pt idx="846">
                  <c:v>0.38458406925201416</c:v>
                </c:pt>
                <c:pt idx="847">
                  <c:v>0.17238247394561768</c:v>
                </c:pt>
                <c:pt idx="848">
                  <c:v>-5.5764943361282349E-2</c:v>
                </c:pt>
                <c:pt idx="849">
                  <c:v>-0.18032453954219818</c:v>
                </c:pt>
                <c:pt idx="850">
                  <c:v>-0.18966664373874664</c:v>
                </c:pt>
                <c:pt idx="851">
                  <c:v>-0.12522390484809875</c:v>
                </c:pt>
                <c:pt idx="852">
                  <c:v>-5.2033852785825729E-2</c:v>
                </c:pt>
                <c:pt idx="853">
                  <c:v>-3.626594552770257E-3</c:v>
                </c:pt>
                <c:pt idx="854">
                  <c:v>1.7190003767609596E-2</c:v>
                </c:pt>
                <c:pt idx="855">
                  <c:v>2.9154371470212936E-2</c:v>
                </c:pt>
                <c:pt idx="856">
                  <c:v>-0.10315307229757309</c:v>
                </c:pt>
                <c:pt idx="857">
                  <c:v>-0.40634772181510925</c:v>
                </c:pt>
                <c:pt idx="858">
                  <c:v>-0.78583192825317383</c:v>
                </c:pt>
                <c:pt idx="859">
                  <c:v>-1.1441754102706909</c:v>
                </c:pt>
                <c:pt idx="860">
                  <c:v>-1.5626081228256226</c:v>
                </c:pt>
                <c:pt idx="861">
                  <c:v>-2.0700986385345459</c:v>
                </c:pt>
                <c:pt idx="862">
                  <c:v>-2.5270388126373291</c:v>
                </c:pt>
                <c:pt idx="863">
                  <c:v>-2.8217597007751465</c:v>
                </c:pt>
                <c:pt idx="864">
                  <c:v>-3.1683528423309326</c:v>
                </c:pt>
                <c:pt idx="865">
                  <c:v>-3.5759942531585693</c:v>
                </c:pt>
                <c:pt idx="866">
                  <c:v>-3.4714789390563965</c:v>
                </c:pt>
                <c:pt idx="867">
                  <c:v>-2.9648306369781494</c:v>
                </c:pt>
                <c:pt idx="868">
                  <c:v>-1.9652172327041626</c:v>
                </c:pt>
                <c:pt idx="869">
                  <c:v>-0.81338697671890259</c:v>
                </c:pt>
                <c:pt idx="870">
                  <c:v>4.3844111263751984E-2</c:v>
                </c:pt>
                <c:pt idx="871">
                  <c:v>0.61902117729187012</c:v>
                </c:pt>
                <c:pt idx="872">
                  <c:v>1.0007783174514771</c:v>
                </c:pt>
                <c:pt idx="873">
                  <c:v>1.2156223058700562</c:v>
                </c:pt>
                <c:pt idx="874">
                  <c:v>1.3912945985794067</c:v>
                </c:pt>
                <c:pt idx="875">
                  <c:v>1.5081896781921387</c:v>
                </c:pt>
                <c:pt idx="876">
                  <c:v>1.5454491376876831</c:v>
                </c:pt>
                <c:pt idx="877">
                  <c:v>1.458575963973999</c:v>
                </c:pt>
                <c:pt idx="878">
                  <c:v>1.2808055877685547</c:v>
                </c:pt>
                <c:pt idx="879">
                  <c:v>1.1142467260360718</c:v>
                </c:pt>
                <c:pt idx="880">
                  <c:v>1.048474907875061</c:v>
                </c:pt>
                <c:pt idx="881">
                  <c:v>1.1549617052078247</c:v>
                </c:pt>
                <c:pt idx="882">
                  <c:v>1.4330524206161499</c:v>
                </c:pt>
                <c:pt idx="883">
                  <c:v>1.7586536407470703</c:v>
                </c:pt>
                <c:pt idx="884">
                  <c:v>2.0152990818023682</c:v>
                </c:pt>
                <c:pt idx="885">
                  <c:v>2.1464443206787109</c:v>
                </c:pt>
                <c:pt idx="886">
                  <c:v>2.1680433750152588</c:v>
                </c:pt>
                <c:pt idx="887">
                  <c:v>2.0424067974090576</c:v>
                </c:pt>
                <c:pt idx="888">
                  <c:v>1.7331641912460327</c:v>
                </c:pt>
                <c:pt idx="889">
                  <c:v>1.2613496780395508</c:v>
                </c:pt>
                <c:pt idx="890">
                  <c:v>0.69674593210220337</c:v>
                </c:pt>
                <c:pt idx="891">
                  <c:v>0.14274361729621887</c:v>
                </c:pt>
                <c:pt idx="892">
                  <c:v>-0.32273539900779724</c:v>
                </c:pt>
                <c:pt idx="893">
                  <c:v>-0.80944830179214478</c:v>
                </c:pt>
                <c:pt idx="894">
                  <c:v>-1.4845873117446899</c:v>
                </c:pt>
                <c:pt idx="895">
                  <c:v>-2.3153963088989258</c:v>
                </c:pt>
                <c:pt idx="896">
                  <c:v>-2.7627503871917725</c:v>
                </c:pt>
                <c:pt idx="897">
                  <c:v>-2.7651946544647217</c:v>
                </c:pt>
                <c:pt idx="898">
                  <c:v>-2.8791012763977051</c:v>
                </c:pt>
                <c:pt idx="899">
                  <c:v>-3.1669931411743164</c:v>
                </c:pt>
                <c:pt idx="900">
                  <c:v>-3.2947690486907959</c:v>
                </c:pt>
                <c:pt idx="901">
                  <c:v>-3.1212770938873291</c:v>
                </c:pt>
                <c:pt idx="902">
                  <c:v>-2.7323493957519531</c:v>
                </c:pt>
                <c:pt idx="903">
                  <c:v>-2.1067111492156982</c:v>
                </c:pt>
                <c:pt idx="904">
                  <c:v>-1.2231334447860718</c:v>
                </c:pt>
                <c:pt idx="905">
                  <c:v>6.378684937953949E-2</c:v>
                </c:pt>
                <c:pt idx="906">
                  <c:v>1.6378852128982544</c:v>
                </c:pt>
                <c:pt idx="907">
                  <c:v>2.8728711605072021</c:v>
                </c:pt>
                <c:pt idx="908">
                  <c:v>3.8453247547149658</c:v>
                </c:pt>
                <c:pt idx="909">
                  <c:v>4.3331465721130371</c:v>
                </c:pt>
                <c:pt idx="910">
                  <c:v>4.4984211921691895</c:v>
                </c:pt>
                <c:pt idx="911">
                  <c:v>4.073124885559082</c:v>
                </c:pt>
                <c:pt idx="912">
                  <c:v>2.7474985122680664</c:v>
                </c:pt>
                <c:pt idx="913">
                  <c:v>1.4012832641601562</c:v>
                </c:pt>
                <c:pt idx="914">
                  <c:v>0.18258312344551086</c:v>
                </c:pt>
                <c:pt idx="915">
                  <c:v>-1.0875906944274902</c:v>
                </c:pt>
                <c:pt idx="916">
                  <c:v>-1.4960756301879883</c:v>
                </c:pt>
                <c:pt idx="917">
                  <c:v>-1.1797174215316772</c:v>
                </c:pt>
                <c:pt idx="918">
                  <c:v>-0.52595055103302002</c:v>
                </c:pt>
                <c:pt idx="919">
                  <c:v>0.48019066452980042</c:v>
                </c:pt>
                <c:pt idx="920">
                  <c:v>1.206289529800415</c:v>
                </c:pt>
                <c:pt idx="921">
                  <c:v>1.5411179065704346</c:v>
                </c:pt>
                <c:pt idx="922">
                  <c:v>1.5060243606567383</c:v>
                </c:pt>
                <c:pt idx="923">
                  <c:v>1.1502393484115601</c:v>
                </c:pt>
                <c:pt idx="924">
                  <c:v>0.92026287317276001</c:v>
                </c:pt>
                <c:pt idx="925">
                  <c:v>0.62652379274368286</c:v>
                </c:pt>
                <c:pt idx="926">
                  <c:v>0.2614196240901947</c:v>
                </c:pt>
                <c:pt idx="927">
                  <c:v>2.8001332655549049E-2</c:v>
                </c:pt>
                <c:pt idx="928">
                  <c:v>-9.1310948133468628E-2</c:v>
                </c:pt>
                <c:pt idx="929">
                  <c:v>-8.1563256680965424E-2</c:v>
                </c:pt>
                <c:pt idx="930">
                  <c:v>-3.6461561918258667E-2</c:v>
                </c:pt>
                <c:pt idx="931">
                  <c:v>-0.10688570141792297</c:v>
                </c:pt>
                <c:pt idx="932">
                  <c:v>-0.16467443108558655</c:v>
                </c:pt>
                <c:pt idx="933">
                  <c:v>-0.13383762538433075</c:v>
                </c:pt>
                <c:pt idx="934">
                  <c:v>-7.6206028461456299E-2</c:v>
                </c:pt>
                <c:pt idx="935">
                  <c:v>-6.6192378289997578E-3</c:v>
                </c:pt>
                <c:pt idx="936">
                  <c:v>3.0765950679779053E-2</c:v>
                </c:pt>
                <c:pt idx="937">
                  <c:v>-1.3823029585182667E-2</c:v>
                </c:pt>
                <c:pt idx="938">
                  <c:v>-9.7317919135093689E-2</c:v>
                </c:pt>
                <c:pt idx="939">
                  <c:v>-0.17770235240459442</c:v>
                </c:pt>
                <c:pt idx="940">
                  <c:v>-0.22961241006851196</c:v>
                </c:pt>
                <c:pt idx="941">
                  <c:v>-0.26678353548049927</c:v>
                </c:pt>
                <c:pt idx="942">
                  <c:v>-0.27248936891555786</c:v>
                </c:pt>
                <c:pt idx="943">
                  <c:v>-0.29696029424667358</c:v>
                </c:pt>
                <c:pt idx="944">
                  <c:v>-0.30678042769432068</c:v>
                </c:pt>
                <c:pt idx="945">
                  <c:v>-0.29471755027770996</c:v>
                </c:pt>
                <c:pt idx="946">
                  <c:v>-0.26883214712142944</c:v>
                </c:pt>
                <c:pt idx="947">
                  <c:v>-0.24345937371253967</c:v>
                </c:pt>
                <c:pt idx="948">
                  <c:v>-0.20621372759342194</c:v>
                </c:pt>
                <c:pt idx="949">
                  <c:v>-0.13510128855705261</c:v>
                </c:pt>
                <c:pt idx="950">
                  <c:v>-5.988243967294693E-2</c:v>
                </c:pt>
                <c:pt idx="951">
                  <c:v>-1.9689001142978668E-2</c:v>
                </c:pt>
                <c:pt idx="952">
                  <c:v>-1.0949305258691311E-2</c:v>
                </c:pt>
                <c:pt idx="953">
                  <c:v>-4.0236730128526688E-2</c:v>
                </c:pt>
                <c:pt idx="954">
                  <c:v>-8.6621806025505066E-2</c:v>
                </c:pt>
                <c:pt idx="955">
                  <c:v>-0.14903064072132111</c:v>
                </c:pt>
                <c:pt idx="956">
                  <c:v>-0.20191648602485657</c:v>
                </c:pt>
                <c:pt idx="957">
                  <c:v>-0.21334819495677948</c:v>
                </c:pt>
                <c:pt idx="958">
                  <c:v>-0.18592348694801331</c:v>
                </c:pt>
                <c:pt idx="959">
                  <c:v>-0.14444577693939209</c:v>
                </c:pt>
                <c:pt idx="960">
                  <c:v>-6.5866805613040924E-2</c:v>
                </c:pt>
                <c:pt idx="961">
                  <c:v>3.8022011518478394E-2</c:v>
                </c:pt>
                <c:pt idx="962">
                  <c:v>0.19617223739624023</c:v>
                </c:pt>
                <c:pt idx="963">
                  <c:v>0.40018311142921448</c:v>
                </c:pt>
                <c:pt idx="964">
                  <c:v>0.52996587753295898</c:v>
                </c:pt>
                <c:pt idx="965">
                  <c:v>0.45113235712051392</c:v>
                </c:pt>
                <c:pt idx="966">
                  <c:v>0.22988839447498322</c:v>
                </c:pt>
                <c:pt idx="967">
                  <c:v>1.2946148635819554E-3</c:v>
                </c:pt>
                <c:pt idx="968">
                  <c:v>-0.1653130054473877</c:v>
                </c:pt>
                <c:pt idx="969">
                  <c:v>-0.24636566638946533</c:v>
                </c:pt>
                <c:pt idx="970">
                  <c:v>-0.27484071254730225</c:v>
                </c:pt>
                <c:pt idx="971">
                  <c:v>-0.28596183657646179</c:v>
                </c:pt>
                <c:pt idx="972">
                  <c:v>-0.32658889889717102</c:v>
                </c:pt>
                <c:pt idx="973">
                  <c:v>-0.38905805349349976</c:v>
                </c:pt>
                <c:pt idx="974">
                  <c:v>-0.52821487188339233</c:v>
                </c:pt>
                <c:pt idx="975">
                  <c:v>-0.79146021604537964</c:v>
                </c:pt>
                <c:pt idx="976">
                  <c:v>-1.1080126762390137</c:v>
                </c:pt>
                <c:pt idx="977">
                  <c:v>-1.4189151525497437</c:v>
                </c:pt>
                <c:pt idx="978">
                  <c:v>-1.7465130090713501</c:v>
                </c:pt>
                <c:pt idx="979">
                  <c:v>-2.1464641094207764</c:v>
                </c:pt>
                <c:pt idx="980">
                  <c:v>-2.5638978481292725</c:v>
                </c:pt>
                <c:pt idx="981">
                  <c:v>-2.8631219863891602</c:v>
                </c:pt>
                <c:pt idx="982">
                  <c:v>-3.0719876289367676</c:v>
                </c:pt>
                <c:pt idx="983">
                  <c:v>-3.3648431301116943</c:v>
                </c:pt>
                <c:pt idx="984">
                  <c:v>-3.4641215801239014</c:v>
                </c:pt>
                <c:pt idx="985">
                  <c:v>-2.9431190490722656</c:v>
                </c:pt>
                <c:pt idx="986">
                  <c:v>-2.423879861831665</c:v>
                </c:pt>
                <c:pt idx="987">
                  <c:v>-1.5223690271377563</c:v>
                </c:pt>
                <c:pt idx="988">
                  <c:v>-0.38579124212265015</c:v>
                </c:pt>
                <c:pt idx="989">
                  <c:v>0.63000494241714478</c:v>
                </c:pt>
                <c:pt idx="990">
                  <c:v>1.2594215869903564</c:v>
                </c:pt>
                <c:pt idx="991">
                  <c:v>1.4732347726821899</c:v>
                </c:pt>
                <c:pt idx="992">
                  <c:v>1.4722251892089844</c:v>
                </c:pt>
                <c:pt idx="993">
                  <c:v>1.5354135036468506</c:v>
                </c:pt>
                <c:pt idx="994">
                  <c:v>1.630953311920166</c:v>
                </c:pt>
                <c:pt idx="995">
                  <c:v>1.6682958602905273</c:v>
                </c:pt>
                <c:pt idx="996">
                  <c:v>1.5809957981109619</c:v>
                </c:pt>
                <c:pt idx="997">
                  <c:v>1.3858505487442017</c:v>
                </c:pt>
                <c:pt idx="998">
                  <c:v>1.1957194805145264</c:v>
                </c:pt>
                <c:pt idx="999">
                  <c:v>1.1167171001434326</c:v>
                </c:pt>
                <c:pt idx="1000">
                  <c:v>1.2105668783187866</c:v>
                </c:pt>
                <c:pt idx="1001">
                  <c:v>1.4971849918365479</c:v>
                </c:pt>
                <c:pt idx="1002">
                  <c:v>1.8414273262023926</c:v>
                </c:pt>
                <c:pt idx="1003">
                  <c:v>2.1339592933654785</c:v>
                </c:pt>
                <c:pt idx="1004">
                  <c:v>2.3542435169219971</c:v>
                </c:pt>
                <c:pt idx="1005">
                  <c:v>2.4748179912567139</c:v>
                </c:pt>
                <c:pt idx="1006">
                  <c:v>2.4181768894195557</c:v>
                </c:pt>
                <c:pt idx="1007">
                  <c:v>2.1598427295684814</c:v>
                </c:pt>
                <c:pt idx="1008">
                  <c:v>1.7143913507461548</c:v>
                </c:pt>
                <c:pt idx="1009">
                  <c:v>1.1516517400741577</c:v>
                </c:pt>
                <c:pt idx="1010">
                  <c:v>0.52621924877166748</c:v>
                </c:pt>
                <c:pt idx="1011">
                  <c:v>-0.10958091914653778</c:v>
                </c:pt>
                <c:pt idx="1012">
                  <c:v>-0.80760771036148071</c:v>
                </c:pt>
                <c:pt idx="1013">
                  <c:v>-1.5990660190582275</c:v>
                </c:pt>
                <c:pt idx="1014">
                  <c:v>-2.3926911354064941</c:v>
                </c:pt>
                <c:pt idx="1015">
                  <c:v>-2.9498436450958252</c:v>
                </c:pt>
                <c:pt idx="1016">
                  <c:v>-3.1838717460632324</c:v>
                </c:pt>
                <c:pt idx="1017">
                  <c:v>-3.2020351886749268</c:v>
                </c:pt>
                <c:pt idx="1018">
                  <c:v>-3.1389138698577881</c:v>
                </c:pt>
                <c:pt idx="1019">
                  <c:v>-3.0966331958770752</c:v>
                </c:pt>
                <c:pt idx="1020">
                  <c:v>-3.024268627166748</c:v>
                </c:pt>
                <c:pt idx="1021">
                  <c:v>-2.7563533782958984</c:v>
                </c:pt>
                <c:pt idx="1022">
                  <c:v>-2.1347734928131104</c:v>
                </c:pt>
                <c:pt idx="1023">
                  <c:v>-1.2876294851303101</c:v>
                </c:pt>
                <c:pt idx="1024">
                  <c:v>-0.46210312843322754</c:v>
                </c:pt>
                <c:pt idx="1025">
                  <c:v>0.49072179198265076</c:v>
                </c:pt>
                <c:pt idx="1026">
                  <c:v>1.6218075752258301</c:v>
                </c:pt>
                <c:pt idx="1027">
                  <c:v>2.6617639064788818</c:v>
                </c:pt>
                <c:pt idx="1028">
                  <c:v>3.4138879776000977</c:v>
                </c:pt>
                <c:pt idx="1029">
                  <c:v>3.5757443904876709</c:v>
                </c:pt>
                <c:pt idx="1030">
                  <c:v>3.1835882663726807</c:v>
                </c:pt>
                <c:pt idx="1031">
                  <c:v>1.6661665439605713</c:v>
                </c:pt>
                <c:pt idx="1032">
                  <c:v>0.81836885213851929</c:v>
                </c:pt>
                <c:pt idx="1033">
                  <c:v>0.28714475035667419</c:v>
                </c:pt>
                <c:pt idx="1034">
                  <c:v>-0.59024059772491455</c:v>
                </c:pt>
                <c:pt idx="1035">
                  <c:v>-1.0435043573379517</c:v>
                </c:pt>
                <c:pt idx="1036">
                  <c:v>-0.79617828130722046</c:v>
                </c:pt>
                <c:pt idx="1037">
                  <c:v>-0.29492542147636414</c:v>
                </c:pt>
                <c:pt idx="1038">
                  <c:v>0.70826417207717896</c:v>
                </c:pt>
                <c:pt idx="1039">
                  <c:v>1.632779598236084</c:v>
                </c:pt>
                <c:pt idx="1040">
                  <c:v>2.0972414016723633</c:v>
                </c:pt>
                <c:pt idx="1041">
                  <c:v>1.9134906530380249</c:v>
                </c:pt>
                <c:pt idx="1042">
                  <c:v>1.2549300193786621</c:v>
                </c:pt>
                <c:pt idx="1043">
                  <c:v>0.68198239803314209</c:v>
                </c:pt>
                <c:pt idx="1044">
                  <c:v>0.23748670518398285</c:v>
                </c:pt>
                <c:pt idx="1045">
                  <c:v>2.8663769364356995E-2</c:v>
                </c:pt>
                <c:pt idx="1046">
                  <c:v>7.4654161930084229E-2</c:v>
                </c:pt>
                <c:pt idx="1047">
                  <c:v>0.11945966631174088</c:v>
                </c:pt>
                <c:pt idx="1048">
                  <c:v>4.4314052909612656E-2</c:v>
                </c:pt>
                <c:pt idx="1049">
                  <c:v>-6.5861180424690247E-2</c:v>
                </c:pt>
                <c:pt idx="1050">
                  <c:v>-8.4034055471420288E-2</c:v>
                </c:pt>
                <c:pt idx="1051">
                  <c:v>-2.4415319785475731E-2</c:v>
                </c:pt>
                <c:pt idx="1052">
                  <c:v>8.0982476472854614E-2</c:v>
                </c:pt>
                <c:pt idx="1053">
                  <c:v>0.25125065445899963</c:v>
                </c:pt>
                <c:pt idx="1054">
                  <c:v>0.35215222835540771</c:v>
                </c:pt>
                <c:pt idx="1055">
                  <c:v>0.3099052906036377</c:v>
                </c:pt>
                <c:pt idx="1056">
                  <c:v>0.14210963249206543</c:v>
                </c:pt>
                <c:pt idx="1057">
                  <c:v>-5.3494051098823547E-2</c:v>
                </c:pt>
                <c:pt idx="1058">
                  <c:v>-0.17767991125583649</c:v>
                </c:pt>
                <c:pt idx="1059">
                  <c:v>-0.20352321863174438</c:v>
                </c:pt>
                <c:pt idx="1060">
                  <c:v>-0.20184649527072906</c:v>
                </c:pt>
                <c:pt idx="1061">
                  <c:v>-0.18418788909912109</c:v>
                </c:pt>
                <c:pt idx="1062">
                  <c:v>-0.13736020028591156</c:v>
                </c:pt>
                <c:pt idx="1063">
                  <c:v>-7.4989713728427887E-2</c:v>
                </c:pt>
                <c:pt idx="1064">
                  <c:v>-3.9035972207784653E-2</c:v>
                </c:pt>
                <c:pt idx="1065">
                  <c:v>-3.4596476703882217E-2</c:v>
                </c:pt>
                <c:pt idx="1066">
                  <c:v>-5.3423959761857986E-2</c:v>
                </c:pt>
                <c:pt idx="1067">
                  <c:v>-8.3346232771873474E-2</c:v>
                </c:pt>
                <c:pt idx="1068">
                  <c:v>-0.14486950635910034</c:v>
                </c:pt>
                <c:pt idx="1069">
                  <c:v>-0.22122776508331299</c:v>
                </c:pt>
                <c:pt idx="1070">
                  <c:v>-0.3206920325756073</c:v>
                </c:pt>
                <c:pt idx="1071">
                  <c:v>-0.40738627314567566</c:v>
                </c:pt>
                <c:pt idx="1072">
                  <c:v>-0.40960788726806641</c:v>
                </c:pt>
                <c:pt idx="1073">
                  <c:v>-0.34694084525108337</c:v>
                </c:pt>
                <c:pt idx="1074">
                  <c:v>-0.2879619300365448</c:v>
                </c:pt>
                <c:pt idx="1075">
                  <c:v>-0.22441749274730682</c:v>
                </c:pt>
                <c:pt idx="1076">
                  <c:v>-0.16982029378414154</c:v>
                </c:pt>
                <c:pt idx="1077">
                  <c:v>-9.2093273997306824E-2</c:v>
                </c:pt>
                <c:pt idx="1078">
                  <c:v>1.7540814355015755E-2</c:v>
                </c:pt>
                <c:pt idx="1079">
                  <c:v>0.10258721560239792</c:v>
                </c:pt>
                <c:pt idx="1080">
                  <c:v>0.177252396941185</c:v>
                </c:pt>
                <c:pt idx="1081">
                  <c:v>0.31255212426185608</c:v>
                </c:pt>
                <c:pt idx="1082">
                  <c:v>0.41405531764030457</c:v>
                </c:pt>
                <c:pt idx="1083">
                  <c:v>0.40589034557342529</c:v>
                </c:pt>
                <c:pt idx="1084">
                  <c:v>0.2462620884180069</c:v>
                </c:pt>
                <c:pt idx="1085">
                  <c:v>2.0389974117279053E-2</c:v>
                </c:pt>
                <c:pt idx="1086">
                  <c:v>-0.16863667964935303</c:v>
                </c:pt>
                <c:pt idx="1087">
                  <c:v>-0.27235051989555359</c:v>
                </c:pt>
                <c:pt idx="1088">
                  <c:v>-0.33270761370658875</c:v>
                </c:pt>
                <c:pt idx="1089">
                  <c:v>-0.35910153388977051</c:v>
                </c:pt>
                <c:pt idx="1090">
                  <c:v>-0.34527227282524109</c:v>
                </c:pt>
                <c:pt idx="1091">
                  <c:v>-0.3302823007106781</c:v>
                </c:pt>
                <c:pt idx="1092">
                  <c:v>-0.34808740019798279</c:v>
                </c:pt>
                <c:pt idx="1093">
                  <c:v>-0.44289985299110413</c:v>
                </c:pt>
                <c:pt idx="1094">
                  <c:v>-0.68338119983673096</c:v>
                </c:pt>
                <c:pt idx="1095">
                  <c:v>-1.0059219598770142</c:v>
                </c:pt>
                <c:pt idx="1096">
                  <c:v>-1.3403521776199341</c:v>
                </c:pt>
                <c:pt idx="1097">
                  <c:v>-1.6733185052871704</c:v>
                </c:pt>
                <c:pt idx="1098">
                  <c:v>-2.0687007904052734</c:v>
                </c:pt>
                <c:pt idx="1099">
                  <c:v>-2.5750634670257568</c:v>
                </c:pt>
                <c:pt idx="1100">
                  <c:v>-3.0875749588012695</c:v>
                </c:pt>
                <c:pt idx="1101">
                  <c:v>-3.4679546356201172</c:v>
                </c:pt>
                <c:pt idx="1102">
                  <c:v>-3.7570762634277344</c:v>
                </c:pt>
                <c:pt idx="1103">
                  <c:v>-3.8267843723297119</c:v>
                </c:pt>
                <c:pt idx="1104">
                  <c:v>-3.3193278312683105</c:v>
                </c:pt>
                <c:pt idx="1105">
                  <c:v>-2.4767999649047852</c:v>
                </c:pt>
                <c:pt idx="1106">
                  <c:v>-1.5728757381439209</c:v>
                </c:pt>
                <c:pt idx="1107">
                  <c:v>-0.46977227926254272</c:v>
                </c:pt>
                <c:pt idx="1108">
                  <c:v>0.74839568138122559</c:v>
                </c:pt>
                <c:pt idx="1109">
                  <c:v>1.7307817935943604</c:v>
                </c:pt>
                <c:pt idx="1110">
                  <c:v>2.345034122467041</c:v>
                </c:pt>
                <c:pt idx="1111">
                  <c:v>2.5895800590515137</c:v>
                </c:pt>
                <c:pt idx="1112">
                  <c:v>2.5283381938934326</c:v>
                </c:pt>
                <c:pt idx="1113">
                  <c:v>2.4270823001861572</c:v>
                </c:pt>
                <c:pt idx="1114">
                  <c:v>2.3529417514801025</c:v>
                </c:pt>
                <c:pt idx="1115">
                  <c:v>2.248898983001709</c:v>
                </c:pt>
                <c:pt idx="1116">
                  <c:v>2.068056583404541</c:v>
                </c:pt>
                <c:pt idx="1117">
                  <c:v>1.7866895198822021</c:v>
                </c:pt>
                <c:pt idx="1118">
                  <c:v>1.4667824506759644</c:v>
                </c:pt>
                <c:pt idx="1119">
                  <c:v>1.2419165372848511</c:v>
                </c:pt>
                <c:pt idx="1120">
                  <c:v>1.2015882730484009</c:v>
                </c:pt>
                <c:pt idx="1121">
                  <c:v>1.3725650310516357</c:v>
                </c:pt>
                <c:pt idx="1122">
                  <c:v>1.6348291635513306</c:v>
                </c:pt>
                <c:pt idx="1123">
                  <c:v>1.8719556331634521</c:v>
                </c:pt>
                <c:pt idx="1124">
                  <c:v>2.032550573348999</c:v>
                </c:pt>
                <c:pt idx="1125">
                  <c:v>2.0909018516540527</c:v>
                </c:pt>
                <c:pt idx="1126">
                  <c:v>2.0235114097595215</c:v>
                </c:pt>
                <c:pt idx="1127">
                  <c:v>1.7659468650817871</c:v>
                </c:pt>
                <c:pt idx="1128">
                  <c:v>1.3348962068557739</c:v>
                </c:pt>
                <c:pt idx="1129">
                  <c:v>0.81477981805801392</c:v>
                </c:pt>
                <c:pt idx="1130">
                  <c:v>0.27713021636009216</c:v>
                </c:pt>
                <c:pt idx="1131">
                  <c:v>-0.20377136766910553</c:v>
                </c:pt>
                <c:pt idx="1132">
                  <c:v>-0.73471462726593018</c:v>
                </c:pt>
                <c:pt idx="1133">
                  <c:v>-1.4208115339279175</c:v>
                </c:pt>
                <c:pt idx="1134">
                  <c:v>-2.213292121887207</c:v>
                </c:pt>
                <c:pt idx="1135">
                  <c:v>-2.7479722499847412</c:v>
                </c:pt>
                <c:pt idx="1136">
                  <c:v>-2.9461202621459961</c:v>
                </c:pt>
                <c:pt idx="1137">
                  <c:v>-3.1659805774688721</c:v>
                </c:pt>
                <c:pt idx="1138">
                  <c:v>-3.5451502799987793</c:v>
                </c:pt>
                <c:pt idx="1139">
                  <c:v>-3.8542284965515137</c:v>
                </c:pt>
                <c:pt idx="1140">
                  <c:v>-3.8949766159057617</c:v>
                </c:pt>
                <c:pt idx="1141">
                  <c:v>-3.7144925594329834</c:v>
                </c:pt>
                <c:pt idx="1142">
                  <c:v>-3.1993453502655029</c:v>
                </c:pt>
                <c:pt idx="1143">
                  <c:v>-2.3719320297241211</c:v>
                </c:pt>
                <c:pt idx="1144">
                  <c:v>-1.3797074556350708</c:v>
                </c:pt>
                <c:pt idx="1145">
                  <c:v>-0.335447758436203</c:v>
                </c:pt>
                <c:pt idx="1146">
                  <c:v>0.96629661321640015</c:v>
                </c:pt>
                <c:pt idx="1147">
                  <c:v>2.3305220603942871</c:v>
                </c:pt>
                <c:pt idx="1148">
                  <c:v>3.3861269950866699</c:v>
                </c:pt>
                <c:pt idx="1149">
                  <c:v>3.9599721431732178</c:v>
                </c:pt>
                <c:pt idx="1150">
                  <c:v>4.157895565032959</c:v>
                </c:pt>
                <c:pt idx="1151">
                  <c:v>3.8093264102935791</c:v>
                </c:pt>
                <c:pt idx="1152">
                  <c:v>2.6101951599121094</c:v>
                </c:pt>
                <c:pt idx="1153">
                  <c:v>1.5298842191696167</c:v>
                </c:pt>
                <c:pt idx="1154">
                  <c:v>0.58073586225509644</c:v>
                </c:pt>
                <c:pt idx="1155">
                  <c:v>-0.43952855467796326</c:v>
                </c:pt>
                <c:pt idx="1156">
                  <c:v>-0.87380331754684448</c:v>
                </c:pt>
                <c:pt idx="1157">
                  <c:v>-0.70021384954452515</c:v>
                </c:pt>
                <c:pt idx="1158">
                  <c:v>-0.16041740775108337</c:v>
                </c:pt>
                <c:pt idx="1159">
                  <c:v>0.76515460014343262</c:v>
                </c:pt>
                <c:pt idx="1160">
                  <c:v>1.6276097297668457</c:v>
                </c:pt>
                <c:pt idx="1161">
                  <c:v>1.9176771640777588</c:v>
                </c:pt>
                <c:pt idx="1162">
                  <c:v>1.817240834236145</c:v>
                </c:pt>
                <c:pt idx="1163">
                  <c:v>1.4010920524597168</c:v>
                </c:pt>
                <c:pt idx="1164">
                  <c:v>0.71103739738464355</c:v>
                </c:pt>
                <c:pt idx="1165">
                  <c:v>0.28516104817390442</c:v>
                </c:pt>
                <c:pt idx="1166">
                  <c:v>0.21075235307216644</c:v>
                </c:pt>
                <c:pt idx="1167">
                  <c:v>0.21671389043331146</c:v>
                </c:pt>
                <c:pt idx="1168">
                  <c:v>0.19036270678043365</c:v>
                </c:pt>
                <c:pt idx="1169">
                  <c:v>4.6523943543434143E-2</c:v>
                </c:pt>
                <c:pt idx="1170">
                  <c:v>-0.11262869089841843</c:v>
                </c:pt>
                <c:pt idx="1171">
                  <c:v>-0.19421659409999847</c:v>
                </c:pt>
                <c:pt idx="1172">
                  <c:v>-0.17115494608879089</c:v>
                </c:pt>
                <c:pt idx="1173">
                  <c:v>-9.1305665671825409E-2</c:v>
                </c:pt>
                <c:pt idx="1174">
                  <c:v>-1.1330671608448029E-2</c:v>
                </c:pt>
                <c:pt idx="1175">
                  <c:v>7.6630427502095699E-3</c:v>
                </c:pt>
                <c:pt idx="1176">
                  <c:v>-9.2664092779159546E-2</c:v>
                </c:pt>
                <c:pt idx="1177">
                  <c:v>-0.27497956156730652</c:v>
                </c:pt>
                <c:pt idx="1178">
                  <c:v>-0.4536539614200592</c:v>
                </c:pt>
                <c:pt idx="1179">
                  <c:v>-0.61005359888076782</c:v>
                </c:pt>
                <c:pt idx="1180">
                  <c:v>-0.72605180740356445</c:v>
                </c:pt>
                <c:pt idx="1181">
                  <c:v>-0.7749093770980835</c:v>
                </c:pt>
                <c:pt idx="1182">
                  <c:v>-0.76001483201980591</c:v>
                </c:pt>
                <c:pt idx="1183">
                  <c:v>-0.67600911855697632</c:v>
                </c:pt>
                <c:pt idx="1184">
                  <c:v>-0.53674417734146118</c:v>
                </c:pt>
                <c:pt idx="1185">
                  <c:v>-0.38969996571540833</c:v>
                </c:pt>
                <c:pt idx="1186">
                  <c:v>-0.27634784579277039</c:v>
                </c:pt>
                <c:pt idx="1187">
                  <c:v>-0.22308680415153503</c:v>
                </c:pt>
                <c:pt idx="1188">
                  <c:v>-0.21008285880088806</c:v>
                </c:pt>
                <c:pt idx="1189">
                  <c:v>-0.2083810567855835</c:v>
                </c:pt>
                <c:pt idx="1190">
                  <c:v>-0.20673336088657379</c:v>
                </c:pt>
                <c:pt idx="1191">
                  <c:v>-0.21911837160587311</c:v>
                </c:pt>
                <c:pt idx="1192">
                  <c:v>-0.24841926991939545</c:v>
                </c:pt>
                <c:pt idx="1193">
                  <c:v>-0.29870292544364929</c:v>
                </c:pt>
                <c:pt idx="1194">
                  <c:v>-0.34453058242797852</c:v>
                </c:pt>
                <c:pt idx="1195">
                  <c:v>-0.36129114031791687</c:v>
                </c:pt>
                <c:pt idx="1196">
                  <c:v>-0.33357003331184387</c:v>
                </c:pt>
                <c:pt idx="1197">
                  <c:v>-0.2636265754699707</c:v>
                </c:pt>
                <c:pt idx="1198">
                  <c:v>-0.19730080664157867</c:v>
                </c:pt>
                <c:pt idx="1199">
                  <c:v>-0.15711657702922821</c:v>
                </c:pt>
                <c:pt idx="1200">
                  <c:v>-0.114421047270298</c:v>
                </c:pt>
                <c:pt idx="1201">
                  <c:v>-7.736998051404953E-2</c:v>
                </c:pt>
                <c:pt idx="1202">
                  <c:v>-1.3014161959290504E-2</c:v>
                </c:pt>
                <c:pt idx="1203">
                  <c:v>7.622053474187851E-2</c:v>
                </c:pt>
                <c:pt idx="1204">
                  <c:v>0.17321953177452087</c:v>
                </c:pt>
                <c:pt idx="1205">
                  <c:v>0.29883870482444763</c:v>
                </c:pt>
                <c:pt idx="1206">
                  <c:v>0.39379289746284485</c:v>
                </c:pt>
                <c:pt idx="1207">
                  <c:v>0.38595181703567505</c:v>
                </c:pt>
                <c:pt idx="1208">
                  <c:v>0.23414444923400879</c:v>
                </c:pt>
                <c:pt idx="1209">
                  <c:v>2.2622929885983467E-2</c:v>
                </c:pt>
                <c:pt idx="1210">
                  <c:v>-0.17541159689426422</c:v>
                </c:pt>
                <c:pt idx="1211">
                  <c:v>-0.31095317006111145</c:v>
                </c:pt>
                <c:pt idx="1212">
                  <c:v>-0.387459397315979</c:v>
                </c:pt>
                <c:pt idx="1213">
                  <c:v>-0.3910025954246521</c:v>
                </c:pt>
                <c:pt idx="1214">
                  <c:v>-0.32646378874778748</c:v>
                </c:pt>
                <c:pt idx="1215">
                  <c:v>-0.23708944022655487</c:v>
                </c:pt>
                <c:pt idx="1216">
                  <c:v>-0.16258218884468079</c:v>
                </c:pt>
                <c:pt idx="1217">
                  <c:v>-0.16974268853664398</c:v>
                </c:pt>
                <c:pt idx="1218">
                  <c:v>-0.33014196157455444</c:v>
                </c:pt>
                <c:pt idx="1219">
                  <c:v>-0.6351621150970459</c:v>
                </c:pt>
                <c:pt idx="1220">
                  <c:v>-0.99613815546035767</c:v>
                </c:pt>
                <c:pt idx="1221">
                  <c:v>-1.369808554649353</c:v>
                </c:pt>
                <c:pt idx="1222">
                  <c:v>-1.7628117799758911</c:v>
                </c:pt>
                <c:pt idx="1223">
                  <c:v>-2.1886641979217529</c:v>
                </c:pt>
                <c:pt idx="1224">
                  <c:v>-2.5862839221954346</c:v>
                </c:pt>
                <c:pt idx="1225">
                  <c:v>-2.928776741027832</c:v>
                </c:pt>
                <c:pt idx="1226">
                  <c:v>-3.3807449340820312</c:v>
                </c:pt>
                <c:pt idx="1227">
                  <c:v>-3.7760448455810547</c:v>
                </c:pt>
                <c:pt idx="1228">
                  <c:v>-3.5582175254821777</c:v>
                </c:pt>
                <c:pt idx="1229">
                  <c:v>-2.4895846843719482</c:v>
                </c:pt>
                <c:pt idx="1230">
                  <c:v>-1.589181661605835</c:v>
                </c:pt>
                <c:pt idx="1231">
                  <c:v>-0.72104179859161377</c:v>
                </c:pt>
                <c:pt idx="1232">
                  <c:v>0.28372061252593994</c:v>
                </c:pt>
                <c:pt idx="1233">
                  <c:v>1.300490140914917</c:v>
                </c:pt>
                <c:pt idx="1234">
                  <c:v>1.7577874660491943</c:v>
                </c:pt>
                <c:pt idx="1235">
                  <c:v>1.772210955619812</c:v>
                </c:pt>
                <c:pt idx="1236">
                  <c:v>1.6624943017959595</c:v>
                </c:pt>
                <c:pt idx="1237">
                  <c:v>1.6238633394241333</c:v>
                </c:pt>
                <c:pt idx="1238">
                  <c:v>1.5942783355712891</c:v>
                </c:pt>
                <c:pt idx="1239">
                  <c:v>1.5582723617553711</c:v>
                </c:pt>
                <c:pt idx="1240">
                  <c:v>1.4973040819168091</c:v>
                </c:pt>
                <c:pt idx="1241">
                  <c:v>1.3622725009918213</c:v>
                </c:pt>
                <c:pt idx="1242">
                  <c:v>1.1846719980239868</c:v>
                </c:pt>
                <c:pt idx="1243">
                  <c:v>1.0825854539871216</c:v>
                </c:pt>
                <c:pt idx="1244">
                  <c:v>1.140549898147583</c:v>
                </c:pt>
                <c:pt idx="1245">
                  <c:v>1.3791344165802002</c:v>
                </c:pt>
                <c:pt idx="1246">
                  <c:v>1.7355343103408813</c:v>
                </c:pt>
                <c:pt idx="1247">
                  <c:v>2.0732841491699219</c:v>
                </c:pt>
                <c:pt idx="1248">
                  <c:v>2.3335361480712891</c:v>
                </c:pt>
                <c:pt idx="1249">
                  <c:v>2.5046560764312744</c:v>
                </c:pt>
                <c:pt idx="1250">
                  <c:v>2.5176448822021484</c:v>
                </c:pt>
                <c:pt idx="1251">
                  <c:v>2.3773877620697021</c:v>
                </c:pt>
                <c:pt idx="1252">
                  <c:v>2.1249642372131348</c:v>
                </c:pt>
                <c:pt idx="1253">
                  <c:v>1.7623757123947144</c:v>
                </c:pt>
                <c:pt idx="1254">
                  <c:v>1.2629443407058716</c:v>
                </c:pt>
                <c:pt idx="1255">
                  <c:v>0.64364081621170044</c:v>
                </c:pt>
                <c:pt idx="1256">
                  <c:v>-3.7539366632699966E-2</c:v>
                </c:pt>
                <c:pt idx="1257">
                  <c:v>-0.71334165334701538</c:v>
                </c:pt>
                <c:pt idx="1258">
                  <c:v>-1.3774940967559814</c:v>
                </c:pt>
                <c:pt idx="1259">
                  <c:v>-1.9523981809616089</c:v>
                </c:pt>
                <c:pt idx="1260">
                  <c:v>-2.3021469116210938</c:v>
                </c:pt>
                <c:pt idx="1261">
                  <c:v>-2.4929652214050293</c:v>
                </c:pt>
                <c:pt idx="1262">
                  <c:v>-2.7208786010742188</c:v>
                </c:pt>
                <c:pt idx="1263">
                  <c:v>-3.0172760486602783</c:v>
                </c:pt>
                <c:pt idx="1264">
                  <c:v>-3.2005445957183838</c:v>
                </c:pt>
                <c:pt idx="1265">
                  <c:v>-3.1839821338653564</c:v>
                </c:pt>
                <c:pt idx="1266">
                  <c:v>-3.0255317687988281</c:v>
                </c:pt>
                <c:pt idx="1267">
                  <c:v>-2.8364739418029785</c:v>
                </c:pt>
                <c:pt idx="1268">
                  <c:v>-2.580209493637085</c:v>
                </c:pt>
                <c:pt idx="1269">
                  <c:v>-2.0118625164031982</c:v>
                </c:pt>
                <c:pt idx="1270">
                  <c:v>-1.0772230625152588</c:v>
                </c:pt>
                <c:pt idx="1271">
                  <c:v>-5.5858410894870758E-2</c:v>
                </c:pt>
                <c:pt idx="1272">
                  <c:v>0.79157835245132446</c:v>
                </c:pt>
                <c:pt idx="1273">
                  <c:v>1.3641390800476074</c:v>
                </c:pt>
                <c:pt idx="1274">
                  <c:v>1.9503812789916992</c:v>
                </c:pt>
                <c:pt idx="1275">
                  <c:v>2.6156406402587891</c:v>
                </c:pt>
                <c:pt idx="1276">
                  <c:v>3.2391297817230225</c:v>
                </c:pt>
                <c:pt idx="1277">
                  <c:v>3.7464728355407715</c:v>
                </c:pt>
                <c:pt idx="1278">
                  <c:v>3.9447090625762939</c:v>
                </c:pt>
                <c:pt idx="1279">
                  <c:v>3.1873092651367188</c:v>
                </c:pt>
                <c:pt idx="1280">
                  <c:v>0.72527074813842773</c:v>
                </c:pt>
                <c:pt idx="1281">
                  <c:v>-1.0656286478042603</c:v>
                </c:pt>
                <c:pt idx="1282">
                  <c:v>-1.1478968858718872</c:v>
                </c:pt>
                <c:pt idx="1283">
                  <c:v>-1.1005423069000244</c:v>
                </c:pt>
                <c:pt idx="1284">
                  <c:v>-1.2032665014266968</c:v>
                </c:pt>
                <c:pt idx="1285">
                  <c:v>-1.2047696113586426</c:v>
                </c:pt>
                <c:pt idx="1286">
                  <c:v>-0.85379630327224731</c:v>
                </c:pt>
                <c:pt idx="1287">
                  <c:v>9.4581440091133118E-2</c:v>
                </c:pt>
                <c:pt idx="1288">
                  <c:v>1.0139509439468384</c:v>
                </c:pt>
                <c:pt idx="1289">
                  <c:v>1.4459536075592041</c:v>
                </c:pt>
                <c:pt idx="1290">
                  <c:v>1.6486949920654297</c:v>
                </c:pt>
                <c:pt idx="1291">
                  <c:v>1.5485779047012329</c:v>
                </c:pt>
                <c:pt idx="1292">
                  <c:v>1.239843487739563</c:v>
                </c:pt>
                <c:pt idx="1293">
                  <c:v>1.1039862632751465</c:v>
                </c:pt>
                <c:pt idx="1294">
                  <c:v>1.0665339231491089</c:v>
                </c:pt>
                <c:pt idx="1295">
                  <c:v>0.95000821352005005</c:v>
                </c:pt>
                <c:pt idx="1296">
                  <c:v>0.73555535078048706</c:v>
                </c:pt>
                <c:pt idx="1297">
                  <c:v>0.4528982937335968</c:v>
                </c:pt>
                <c:pt idx="1298">
                  <c:v>0.21709643304347992</c:v>
                </c:pt>
                <c:pt idx="1299">
                  <c:v>6.6722102463245392E-2</c:v>
                </c:pt>
                <c:pt idx="1300">
                  <c:v>-6.7472450435161591E-2</c:v>
                </c:pt>
                <c:pt idx="1301">
                  <c:v>-0.1906912624835968</c:v>
                </c:pt>
                <c:pt idx="1302">
                  <c:v>-0.25155302882194519</c:v>
                </c:pt>
                <c:pt idx="1303">
                  <c:v>-0.18793468177318573</c:v>
                </c:pt>
                <c:pt idx="1304">
                  <c:v>-1.1783884838223457E-2</c:v>
                </c:pt>
                <c:pt idx="1305">
                  <c:v>0.18800139427185059</c:v>
                </c:pt>
                <c:pt idx="1306">
                  <c:v>0.30719542503356934</c:v>
                </c:pt>
                <c:pt idx="1307">
                  <c:v>0.34169036149978638</c:v>
                </c:pt>
                <c:pt idx="1308">
                  <c:v>0.33785328269004822</c:v>
                </c:pt>
                <c:pt idx="1309">
                  <c:v>0.29664450883865356</c:v>
                </c:pt>
                <c:pt idx="1310">
                  <c:v>0.22462758421897888</c:v>
                </c:pt>
                <c:pt idx="1311">
                  <c:v>0.15986660122871399</c:v>
                </c:pt>
                <c:pt idx="1312">
                  <c:v>8.732181042432785E-2</c:v>
                </c:pt>
                <c:pt idx="1313">
                  <c:v>2.0904334262013435E-2</c:v>
                </c:pt>
                <c:pt idx="1314">
                  <c:v>-3.822263702750206E-2</c:v>
                </c:pt>
                <c:pt idx="1315">
                  <c:v>-7.5017288327217102E-2</c:v>
                </c:pt>
                <c:pt idx="1316">
                  <c:v>-7.3603950440883636E-2</c:v>
                </c:pt>
                <c:pt idx="1317">
                  <c:v>-4.2323581874370575E-2</c:v>
                </c:pt>
                <c:pt idx="1318">
                  <c:v>-5.3328066132962704E-3</c:v>
                </c:pt>
                <c:pt idx="1319">
                  <c:v>5.3445722907781601E-2</c:v>
                </c:pt>
                <c:pt idx="1320">
                  <c:v>0.10075278580188751</c:v>
                </c:pt>
                <c:pt idx="1321">
                  <c:v>0.12116942554712296</c:v>
                </c:pt>
                <c:pt idx="1322">
                  <c:v>0.10830369591712952</c:v>
                </c:pt>
                <c:pt idx="1323">
                  <c:v>9.447411447763443E-2</c:v>
                </c:pt>
                <c:pt idx="1324">
                  <c:v>7.4890553951263428E-2</c:v>
                </c:pt>
                <c:pt idx="1325">
                  <c:v>8.0207981169223785E-2</c:v>
                </c:pt>
                <c:pt idx="1326">
                  <c:v>9.5308631658554077E-2</c:v>
                </c:pt>
                <c:pt idx="1327">
                  <c:v>0.11554365605115891</c:v>
                </c:pt>
                <c:pt idx="1328">
                  <c:v>0.12233152240514755</c:v>
                </c:pt>
                <c:pt idx="1329">
                  <c:v>0.11647048592567444</c:v>
                </c:pt>
                <c:pt idx="1330">
                  <c:v>8.7590634822845459E-2</c:v>
                </c:pt>
                <c:pt idx="1331">
                  <c:v>4.7505751252174377E-2</c:v>
                </c:pt>
                <c:pt idx="1332">
                  <c:v>2.0214742049574852E-2</c:v>
                </c:pt>
                <c:pt idx="1333">
                  <c:v>-6.5050749108195305E-3</c:v>
                </c:pt>
                <c:pt idx="1334">
                  <c:v>-4.6447962522506714E-2</c:v>
                </c:pt>
                <c:pt idx="1335">
                  <c:v>-0.10671290755271912</c:v>
                </c:pt>
                <c:pt idx="1336">
                  <c:v>-0.14958740770816803</c:v>
                </c:pt>
                <c:pt idx="1337">
                  <c:v>-0.16853131353855133</c:v>
                </c:pt>
                <c:pt idx="1338">
                  <c:v>-0.18065749108791351</c:v>
                </c:pt>
                <c:pt idx="1339">
                  <c:v>-0.18377226591110229</c:v>
                </c:pt>
                <c:pt idx="1340">
                  <c:v>-0.13840770721435547</c:v>
                </c:pt>
                <c:pt idx="1341">
                  <c:v>-9.0312086045742035E-2</c:v>
                </c:pt>
                <c:pt idx="1342">
                  <c:v>-6.8734355270862579E-2</c:v>
                </c:pt>
                <c:pt idx="1343">
                  <c:v>-6.582207977771759E-2</c:v>
                </c:pt>
                <c:pt idx="1344">
                  <c:v>-5.3899109363555908E-2</c:v>
                </c:pt>
                <c:pt idx="1345">
                  <c:v>-2.5977471843361855E-2</c:v>
                </c:pt>
                <c:pt idx="1346">
                  <c:v>-2.2015754133462906E-2</c:v>
                </c:pt>
                <c:pt idx="1347">
                  <c:v>-3.7320934236049652E-2</c:v>
                </c:pt>
                <c:pt idx="1348">
                  <c:v>-5.0125680863857269E-2</c:v>
                </c:pt>
                <c:pt idx="1349">
                  <c:v>-5.6971769779920578E-2</c:v>
                </c:pt>
                <c:pt idx="1350">
                  <c:v>-6.1128962785005569E-2</c:v>
                </c:pt>
                <c:pt idx="1351">
                  <c:v>-6.7888908088207245E-2</c:v>
                </c:pt>
                <c:pt idx="1352">
                  <c:v>-7.3412038385868073E-2</c:v>
                </c:pt>
                <c:pt idx="1353">
                  <c:v>-8.5830099880695343E-2</c:v>
                </c:pt>
                <c:pt idx="1354">
                  <c:v>-8.4449782967567444E-2</c:v>
                </c:pt>
                <c:pt idx="1355">
                  <c:v>-6.7208200693130493E-2</c:v>
                </c:pt>
                <c:pt idx="1356">
                  <c:v>-4.9957845360040665E-2</c:v>
                </c:pt>
                <c:pt idx="1357">
                  <c:v>-6.530558317899704E-2</c:v>
                </c:pt>
                <c:pt idx="1358">
                  <c:v>-9.1245576739311218E-2</c:v>
                </c:pt>
                <c:pt idx="1359">
                  <c:v>-0.10741901397705078</c:v>
                </c:pt>
                <c:pt idx="1360">
                  <c:v>-0.1176396906375885</c:v>
                </c:pt>
                <c:pt idx="1361">
                  <c:v>-0.13567365705966949</c:v>
                </c:pt>
                <c:pt idx="1362">
                  <c:v>-0.14784829318523407</c:v>
                </c:pt>
                <c:pt idx="1363">
                  <c:v>-0.16020797193050385</c:v>
                </c:pt>
                <c:pt idx="1364">
                  <c:v>-0.17078737914562225</c:v>
                </c:pt>
                <c:pt idx="1365">
                  <c:v>-0.18275824189186096</c:v>
                </c:pt>
                <c:pt idx="1366">
                  <c:v>-0.1901136189699173</c:v>
                </c:pt>
                <c:pt idx="1367">
                  <c:v>-0.18026977777481079</c:v>
                </c:pt>
                <c:pt idx="1368">
                  <c:v>-0.17044378817081451</c:v>
                </c:pt>
                <c:pt idx="1369">
                  <c:v>-0.14740045368671417</c:v>
                </c:pt>
                <c:pt idx="1370">
                  <c:v>-0.11827400326728821</c:v>
                </c:pt>
                <c:pt idx="1371">
                  <c:v>-9.0769343078136444E-2</c:v>
                </c:pt>
                <c:pt idx="1372">
                  <c:v>-6.0998138040304184E-2</c:v>
                </c:pt>
                <c:pt idx="1373">
                  <c:v>-4.4718451797962189E-2</c:v>
                </c:pt>
                <c:pt idx="1374">
                  <c:v>-3.8211550563573837E-2</c:v>
                </c:pt>
                <c:pt idx="1375">
                  <c:v>-4.6432413160800934E-2</c:v>
                </c:pt>
                <c:pt idx="1376">
                  <c:v>-6.5357893705368042E-2</c:v>
                </c:pt>
                <c:pt idx="1377">
                  <c:v>-8.0275170505046844E-2</c:v>
                </c:pt>
                <c:pt idx="1378">
                  <c:v>-9.2328369617462158E-2</c:v>
                </c:pt>
                <c:pt idx="1379">
                  <c:v>-0.10821619629859924</c:v>
                </c:pt>
                <c:pt idx="1380">
                  <c:v>-0.10970011353492737</c:v>
                </c:pt>
                <c:pt idx="1381">
                  <c:v>-0.1020347997546196</c:v>
                </c:pt>
                <c:pt idx="1382">
                  <c:v>-8.8667862117290497E-2</c:v>
                </c:pt>
                <c:pt idx="1383">
                  <c:v>-6.9611497223377228E-2</c:v>
                </c:pt>
                <c:pt idx="1384">
                  <c:v>-3.9528701454401016E-2</c:v>
                </c:pt>
                <c:pt idx="1385">
                  <c:v>-1.2918494641780853E-2</c:v>
                </c:pt>
                <c:pt idx="1386">
                  <c:v>7.2051491588354111E-3</c:v>
                </c:pt>
                <c:pt idx="1387">
                  <c:v>2.6160042732954025E-2</c:v>
                </c:pt>
                <c:pt idx="1388">
                  <c:v>3.9010860025882721E-2</c:v>
                </c:pt>
                <c:pt idx="1389">
                  <c:v>3.379116952419281E-2</c:v>
                </c:pt>
                <c:pt idx="1390">
                  <c:v>2.7880016714334488E-2</c:v>
                </c:pt>
                <c:pt idx="1391">
                  <c:v>2.463175356388092E-2</c:v>
                </c:pt>
                <c:pt idx="1392">
                  <c:v>2.2987782955169678E-2</c:v>
                </c:pt>
                <c:pt idx="1393">
                  <c:v>2.1809447556734085E-2</c:v>
                </c:pt>
                <c:pt idx="1394">
                  <c:v>2.3118391633033752E-2</c:v>
                </c:pt>
                <c:pt idx="1395">
                  <c:v>2.8945386409759521E-2</c:v>
                </c:pt>
                <c:pt idx="1396">
                  <c:v>2.9832752421498299E-2</c:v>
                </c:pt>
                <c:pt idx="1397">
                  <c:v>3.6838196218013763E-2</c:v>
                </c:pt>
                <c:pt idx="1398">
                  <c:v>3.3582482486963272E-2</c:v>
                </c:pt>
                <c:pt idx="1399">
                  <c:v>2.6912914589047432E-2</c:v>
                </c:pt>
                <c:pt idx="1400">
                  <c:v>2.0920801907777786E-2</c:v>
                </c:pt>
                <c:pt idx="1401">
                  <c:v>2.094237320125103E-2</c:v>
                </c:pt>
                <c:pt idx="1402">
                  <c:v>2.3386888206005096E-2</c:v>
                </c:pt>
                <c:pt idx="1403">
                  <c:v>1.4541517943143845E-2</c:v>
                </c:pt>
                <c:pt idx="1404">
                  <c:v>7.5413989834487438E-3</c:v>
                </c:pt>
                <c:pt idx="1405">
                  <c:v>-1.8916793633252382E-3</c:v>
                </c:pt>
                <c:pt idx="1406">
                  <c:v>-4.232331644743681E-3</c:v>
                </c:pt>
                <c:pt idx="1407">
                  <c:v>-2.6874847244471312E-3</c:v>
                </c:pt>
                <c:pt idx="1408">
                  <c:v>2.0691871177405119E-3</c:v>
                </c:pt>
                <c:pt idx="1409">
                  <c:v>8.7107308208942413E-3</c:v>
                </c:pt>
                <c:pt idx="1410">
                  <c:v>9.7054215148091316E-3</c:v>
                </c:pt>
                <c:pt idx="1411">
                  <c:v>1.4602930285036564E-2</c:v>
                </c:pt>
                <c:pt idx="1412">
                  <c:v>1.6460483893752098E-2</c:v>
                </c:pt>
                <c:pt idx="1413">
                  <c:v>1.7403403297066689E-2</c:v>
                </c:pt>
                <c:pt idx="1414">
                  <c:v>1.1742054484784603E-2</c:v>
                </c:pt>
                <c:pt idx="1415">
                  <c:v>8.1116277724504471E-3</c:v>
                </c:pt>
                <c:pt idx="1416">
                  <c:v>7.4505753582343459E-4</c:v>
                </c:pt>
                <c:pt idx="1417">
                  <c:v>-5.2978582680225372E-3</c:v>
                </c:pt>
                <c:pt idx="1418">
                  <c:v>-6.7444872111082077E-3</c:v>
                </c:pt>
                <c:pt idx="1419">
                  <c:v>-4.0852148085832596E-3</c:v>
                </c:pt>
                <c:pt idx="1420">
                  <c:v>-1.9114068709313869E-4</c:v>
                </c:pt>
                <c:pt idx="1421">
                  <c:v>1.0333878919482231E-2</c:v>
                </c:pt>
                <c:pt idx="1422">
                  <c:v>1.6865281388163567E-2</c:v>
                </c:pt>
                <c:pt idx="1423">
                  <c:v>1.796245202422142E-2</c:v>
                </c:pt>
                <c:pt idx="1424">
                  <c:v>2.4478409439325333E-2</c:v>
                </c:pt>
                <c:pt idx="1425">
                  <c:v>2.8088860213756561E-2</c:v>
                </c:pt>
                <c:pt idx="1426">
                  <c:v>2.6289628818631172E-2</c:v>
                </c:pt>
                <c:pt idx="1427">
                  <c:v>1.6864115372300148E-2</c:v>
                </c:pt>
                <c:pt idx="1428">
                  <c:v>9.3824965879321098E-3</c:v>
                </c:pt>
                <c:pt idx="1429">
                  <c:v>7.7386335469782352E-3</c:v>
                </c:pt>
                <c:pt idx="1430">
                  <c:v>1.1767462827265263E-2</c:v>
                </c:pt>
                <c:pt idx="1431">
                  <c:v>1.473007258027792E-2</c:v>
                </c:pt>
                <c:pt idx="1432">
                  <c:v>2.5130514055490494E-2</c:v>
                </c:pt>
                <c:pt idx="1433">
                  <c:v>2.639269083738327E-2</c:v>
                </c:pt>
                <c:pt idx="1434">
                  <c:v>1.9984858110547066E-2</c:v>
                </c:pt>
                <c:pt idx="1435">
                  <c:v>2.1774236112833023E-2</c:v>
                </c:pt>
                <c:pt idx="1436">
                  <c:v>1.8634369596838951E-2</c:v>
                </c:pt>
                <c:pt idx="1437">
                  <c:v>1.5377643518149853E-2</c:v>
                </c:pt>
                <c:pt idx="1438">
                  <c:v>9.7666289657354355E-3</c:v>
                </c:pt>
                <c:pt idx="1439">
                  <c:v>5.3911125287413597E-3</c:v>
                </c:pt>
                <c:pt idx="1440">
                  <c:v>9.8353959619998932E-3</c:v>
                </c:pt>
                <c:pt idx="1441">
                  <c:v>1.2177483178675175E-2</c:v>
                </c:pt>
                <c:pt idx="1442">
                  <c:v>1.0511942207813263E-2</c:v>
                </c:pt>
                <c:pt idx="1443">
                  <c:v>1.0203657671809196E-2</c:v>
                </c:pt>
                <c:pt idx="1444">
                  <c:v>1.1636172421276569E-2</c:v>
                </c:pt>
                <c:pt idx="1445">
                  <c:v>9.5768570899963379E-3</c:v>
                </c:pt>
                <c:pt idx="1446">
                  <c:v>7.4617741629481316E-3</c:v>
                </c:pt>
                <c:pt idx="1447">
                  <c:v>1.5938285738229752E-2</c:v>
                </c:pt>
                <c:pt idx="1448">
                  <c:v>2.2980749607086182E-2</c:v>
                </c:pt>
                <c:pt idx="1449">
                  <c:v>2.7865633368492126E-2</c:v>
                </c:pt>
                <c:pt idx="1450">
                  <c:v>3.5501185804605484E-2</c:v>
                </c:pt>
                <c:pt idx="1451">
                  <c:v>3.1091785058379173E-2</c:v>
                </c:pt>
                <c:pt idx="1452">
                  <c:v>3.2841484993696213E-2</c:v>
                </c:pt>
                <c:pt idx="1453">
                  <c:v>2.9727131128311157E-2</c:v>
                </c:pt>
                <c:pt idx="1454">
                  <c:v>2.8685301542282104E-2</c:v>
                </c:pt>
                <c:pt idx="1455">
                  <c:v>3.0603203922510147E-2</c:v>
                </c:pt>
                <c:pt idx="1456">
                  <c:v>2.5221223011612892E-2</c:v>
                </c:pt>
                <c:pt idx="1457">
                  <c:v>1.9932769238948822E-2</c:v>
                </c:pt>
                <c:pt idx="1458">
                  <c:v>1.0830618441104889E-2</c:v>
                </c:pt>
                <c:pt idx="1459">
                  <c:v>1.1819344013929367E-2</c:v>
                </c:pt>
                <c:pt idx="1460">
                  <c:v>1.6152571886777878E-2</c:v>
                </c:pt>
                <c:pt idx="1461">
                  <c:v>1.6189644113183022E-2</c:v>
                </c:pt>
                <c:pt idx="1462">
                  <c:v>1.5957949683070183E-2</c:v>
                </c:pt>
                <c:pt idx="1463">
                  <c:v>1.7849376425147057E-2</c:v>
                </c:pt>
                <c:pt idx="1464">
                  <c:v>1.3794712722301483E-2</c:v>
                </c:pt>
                <c:pt idx="1465">
                  <c:v>1.4491507783532143E-2</c:v>
                </c:pt>
                <c:pt idx="1466">
                  <c:v>1.195085234940052E-2</c:v>
                </c:pt>
                <c:pt idx="1467">
                  <c:v>1.5851423144340515E-2</c:v>
                </c:pt>
                <c:pt idx="1468">
                  <c:v>2.0756965503096581E-2</c:v>
                </c:pt>
                <c:pt idx="1469">
                  <c:v>2.0953129976987839E-2</c:v>
                </c:pt>
                <c:pt idx="1470">
                  <c:v>2.3859703913331032E-2</c:v>
                </c:pt>
                <c:pt idx="1471">
                  <c:v>2.2503998130559921E-2</c:v>
                </c:pt>
                <c:pt idx="1472">
                  <c:v>2.1041657775640488E-2</c:v>
                </c:pt>
                <c:pt idx="1473">
                  <c:v>1.555159967392683E-2</c:v>
                </c:pt>
                <c:pt idx="1474">
                  <c:v>1.6276514157652855E-2</c:v>
                </c:pt>
                <c:pt idx="1475">
                  <c:v>8.3390697836875916E-3</c:v>
                </c:pt>
                <c:pt idx="1476">
                  <c:v>4.8689711838960648E-3</c:v>
                </c:pt>
                <c:pt idx="1477">
                  <c:v>4.5158993452787399E-4</c:v>
                </c:pt>
                <c:pt idx="1478">
                  <c:v>7.9361377283930779E-3</c:v>
                </c:pt>
                <c:pt idx="1479">
                  <c:v>1.7510779201984406E-2</c:v>
                </c:pt>
                <c:pt idx="1480">
                  <c:v>2.9435083270072937E-2</c:v>
                </c:pt>
                <c:pt idx="1481">
                  <c:v>2.6785030961036682E-2</c:v>
                </c:pt>
                <c:pt idx="1482">
                  <c:v>2.1112764254212379E-2</c:v>
                </c:pt>
                <c:pt idx="1483">
                  <c:v>2.1021099761128426E-2</c:v>
                </c:pt>
                <c:pt idx="1484">
                  <c:v>1.3084879145026207E-2</c:v>
                </c:pt>
                <c:pt idx="1485">
                  <c:v>8.6763883009552956E-3</c:v>
                </c:pt>
                <c:pt idx="1486">
                  <c:v>1.7899860395118594E-3</c:v>
                </c:pt>
                <c:pt idx="1487">
                  <c:v>-2.4210584815591574E-3</c:v>
                </c:pt>
                <c:pt idx="1488">
                  <c:v>-4.0714195929467678E-3</c:v>
                </c:pt>
                <c:pt idx="1489">
                  <c:v>2.4663766380399466E-3</c:v>
                </c:pt>
                <c:pt idx="1490">
                  <c:v>6.4712385646998882E-3</c:v>
                </c:pt>
                <c:pt idx="1491">
                  <c:v>1.1605015024542809E-2</c:v>
                </c:pt>
                <c:pt idx="1492">
                  <c:v>1.8246140331029892E-2</c:v>
                </c:pt>
                <c:pt idx="1493">
                  <c:v>2.250964380800724E-2</c:v>
                </c:pt>
                <c:pt idx="1494">
                  <c:v>2.5125401094555855E-2</c:v>
                </c:pt>
                <c:pt idx="1495">
                  <c:v>2.7760282158851624E-2</c:v>
                </c:pt>
                <c:pt idx="1496">
                  <c:v>3.4119907766580582E-2</c:v>
                </c:pt>
                <c:pt idx="1497">
                  <c:v>3.1098021194338799E-2</c:v>
                </c:pt>
                <c:pt idx="1498">
                  <c:v>3.2522812485694885E-2</c:v>
                </c:pt>
                <c:pt idx="1499">
                  <c:v>3.7954431027173996E-2</c:v>
                </c:pt>
              </c:numCache>
            </c:numRef>
          </c:yVal>
          <c:smooth val="0"/>
          <c:extLst>
            <c:ext xmlns:c16="http://schemas.microsoft.com/office/drawing/2014/chart" uri="{C3380CC4-5D6E-409C-BE32-E72D297353CC}">
              <c16:uniqueId val="{00000000-F51C-45D8-81B4-F402072E14A6}"/>
            </c:ext>
          </c:extLst>
        </c:ser>
        <c:dLbls>
          <c:showLegendKey val="0"/>
          <c:showVal val="0"/>
          <c:showCatName val="0"/>
          <c:showSerName val="0"/>
          <c:showPercent val="0"/>
          <c:showBubbleSize val="0"/>
        </c:dLbls>
        <c:axId val="222310655"/>
        <c:axId val="119823487"/>
      </c:scatterChart>
      <c:scatterChart>
        <c:scatterStyle val="lineMarker"/>
        <c:varyColors val="0"/>
        <c:ser>
          <c:idx val="1"/>
          <c:order val="1"/>
          <c:tx>
            <c:strRef>
              <c:f>Gyroscope!$H$1</c:f>
              <c:strCache>
                <c:ptCount val="1"/>
                <c:pt idx="0">
                  <c:v>y-Axis Angular Displacement (rad)</c:v>
                </c:pt>
              </c:strCache>
            </c:strRef>
          </c:tx>
          <c:spPr>
            <a:ln w="19050" cap="rnd">
              <a:noFill/>
              <a:round/>
            </a:ln>
            <a:effectLst/>
          </c:spPr>
          <c:marker>
            <c:symbol val="circle"/>
            <c:size val="5"/>
            <c:spPr>
              <a:solidFill>
                <a:schemeClr val="accent2"/>
              </a:solidFill>
              <a:ln w="9525">
                <a:solidFill>
                  <a:schemeClr val="accent2"/>
                </a:solidFill>
              </a:ln>
              <a:effectLst/>
            </c:spPr>
          </c:marker>
          <c:xVal>
            <c:numRef>
              <c:f>Gyroscope!$A$2:$A$1501</c:f>
              <c:numCache>
                <c:formatCode>General</c:formatCode>
                <c:ptCount val="1500"/>
                <c:pt idx="0">
                  <c:v>1.0001583345001563E-2</c:v>
                </c:pt>
                <c:pt idx="1">
                  <c:v>2.0000583346700296E-2</c:v>
                </c:pt>
                <c:pt idx="2">
                  <c:v>2.9999583348399028E-2</c:v>
                </c:pt>
                <c:pt idx="3">
                  <c:v>3.9998583350097761E-2</c:v>
                </c:pt>
                <c:pt idx="4">
                  <c:v>4.9998583359410986E-2</c:v>
                </c:pt>
                <c:pt idx="5">
                  <c:v>5.9997583332005888E-2</c:v>
                </c:pt>
                <c:pt idx="6">
                  <c:v>6.9996583333704621E-2</c:v>
                </c:pt>
                <c:pt idx="7">
                  <c:v>7.9996583343017846E-2</c:v>
                </c:pt>
                <c:pt idx="8">
                  <c:v>8.9995583344716579E-2</c:v>
                </c:pt>
                <c:pt idx="9">
                  <c:v>9.9994583346415311E-2</c:v>
                </c:pt>
                <c:pt idx="10">
                  <c:v>0.10999358334811404</c:v>
                </c:pt>
                <c:pt idx="11">
                  <c:v>0.11999287499929778</c:v>
                </c:pt>
                <c:pt idx="12">
                  <c:v>0.12999187500099652</c:v>
                </c:pt>
                <c:pt idx="13">
                  <c:v>0.13999087500269525</c:v>
                </c:pt>
                <c:pt idx="14">
                  <c:v>0.14999087501200847</c:v>
                </c:pt>
                <c:pt idx="15">
                  <c:v>0.15998987501370721</c:v>
                </c:pt>
                <c:pt idx="16">
                  <c:v>0.16998887501540594</c:v>
                </c:pt>
                <c:pt idx="17">
                  <c:v>0.17998787501710467</c:v>
                </c:pt>
                <c:pt idx="18">
                  <c:v>0.18998787499731407</c:v>
                </c:pt>
                <c:pt idx="19">
                  <c:v>0.1999868749990128</c:v>
                </c:pt>
                <c:pt idx="20">
                  <c:v>0.20998587500071153</c:v>
                </c:pt>
                <c:pt idx="21">
                  <c:v>0.21998587501002476</c:v>
                </c:pt>
                <c:pt idx="22">
                  <c:v>0.22998487501172349</c:v>
                </c:pt>
                <c:pt idx="23">
                  <c:v>0.23998387501342222</c:v>
                </c:pt>
                <c:pt idx="24">
                  <c:v>0.24998287501512095</c:v>
                </c:pt>
                <c:pt idx="25">
                  <c:v>0.25998287502443418</c:v>
                </c:pt>
                <c:pt idx="26">
                  <c:v>0.26998187499702908</c:v>
                </c:pt>
                <c:pt idx="27">
                  <c:v>0.27998087499872781</c:v>
                </c:pt>
                <c:pt idx="28">
                  <c:v>0.28998087500804104</c:v>
                </c:pt>
                <c:pt idx="29">
                  <c:v>0.29997987500973977</c:v>
                </c:pt>
                <c:pt idx="30">
                  <c:v>0.3099788750114385</c:v>
                </c:pt>
                <c:pt idx="31">
                  <c:v>0.31997787501313724</c:v>
                </c:pt>
                <c:pt idx="32">
                  <c:v>0.32997787502245046</c:v>
                </c:pt>
                <c:pt idx="33">
                  <c:v>0.33997687502414919</c:v>
                </c:pt>
                <c:pt idx="34">
                  <c:v>0.34997587502584793</c:v>
                </c:pt>
                <c:pt idx="35">
                  <c:v>0.35997587500605732</c:v>
                </c:pt>
                <c:pt idx="36">
                  <c:v>0.36997487500775605</c:v>
                </c:pt>
                <c:pt idx="37">
                  <c:v>0.37997387500945479</c:v>
                </c:pt>
                <c:pt idx="38">
                  <c:v>0.38997287501115352</c:v>
                </c:pt>
                <c:pt idx="39">
                  <c:v>0.39997287502046674</c:v>
                </c:pt>
                <c:pt idx="40">
                  <c:v>0.40997187502216548</c:v>
                </c:pt>
                <c:pt idx="41">
                  <c:v>0.41997087502386421</c:v>
                </c:pt>
                <c:pt idx="42">
                  <c:v>0.4299708750040736</c:v>
                </c:pt>
                <c:pt idx="43">
                  <c:v>0.43996987500577234</c:v>
                </c:pt>
                <c:pt idx="44">
                  <c:v>0.44996887500747107</c:v>
                </c:pt>
                <c:pt idx="45">
                  <c:v>0.4599678750091698</c:v>
                </c:pt>
                <c:pt idx="46">
                  <c:v>0.46996787501848303</c:v>
                </c:pt>
                <c:pt idx="47">
                  <c:v>0.47996687502018176</c:v>
                </c:pt>
                <c:pt idx="48">
                  <c:v>0.48996587502188049</c:v>
                </c:pt>
                <c:pt idx="49">
                  <c:v>0.49996587500208989</c:v>
                </c:pt>
                <c:pt idx="50">
                  <c:v>0.50996487500378862</c:v>
                </c:pt>
                <c:pt idx="51">
                  <c:v>0.51996387500548735</c:v>
                </c:pt>
                <c:pt idx="52">
                  <c:v>0.52996287500718608</c:v>
                </c:pt>
                <c:pt idx="53">
                  <c:v>0.53996287501649931</c:v>
                </c:pt>
                <c:pt idx="54">
                  <c:v>0.54996187501819804</c:v>
                </c:pt>
                <c:pt idx="55">
                  <c:v>0.55996087501989678</c:v>
                </c:pt>
                <c:pt idx="56">
                  <c:v>0.56996087500010617</c:v>
                </c:pt>
                <c:pt idx="57">
                  <c:v>0.5799598750018049</c:v>
                </c:pt>
                <c:pt idx="58">
                  <c:v>0.58995887500350364</c:v>
                </c:pt>
                <c:pt idx="59">
                  <c:v>0.59995787500520237</c:v>
                </c:pt>
                <c:pt idx="60">
                  <c:v>0.60995787501451559</c:v>
                </c:pt>
                <c:pt idx="61">
                  <c:v>0.61995687501621433</c:v>
                </c:pt>
                <c:pt idx="62">
                  <c:v>0.62995587501791306</c:v>
                </c:pt>
                <c:pt idx="63">
                  <c:v>0.63995587499812245</c:v>
                </c:pt>
                <c:pt idx="64">
                  <c:v>0.64995487499982119</c:v>
                </c:pt>
                <c:pt idx="65">
                  <c:v>0.65995387500151992</c:v>
                </c:pt>
                <c:pt idx="66">
                  <c:v>0.66995287500321865</c:v>
                </c:pt>
                <c:pt idx="67">
                  <c:v>0.67995287501253188</c:v>
                </c:pt>
                <c:pt idx="68">
                  <c:v>0.68995187501423061</c:v>
                </c:pt>
                <c:pt idx="69">
                  <c:v>0.69995087501592934</c:v>
                </c:pt>
                <c:pt idx="70">
                  <c:v>0.70995087502524257</c:v>
                </c:pt>
                <c:pt idx="71">
                  <c:v>0.71994987499783747</c:v>
                </c:pt>
                <c:pt idx="72">
                  <c:v>0.7299488749995362</c:v>
                </c:pt>
                <c:pt idx="73">
                  <c:v>0.73994787500123493</c:v>
                </c:pt>
                <c:pt idx="74">
                  <c:v>0.74994787501054816</c:v>
                </c:pt>
                <c:pt idx="75">
                  <c:v>0.75994687501224689</c:v>
                </c:pt>
                <c:pt idx="76">
                  <c:v>0.76994587501394562</c:v>
                </c:pt>
                <c:pt idx="77">
                  <c:v>0.77994587502325885</c:v>
                </c:pt>
                <c:pt idx="78">
                  <c:v>0.78994487502495758</c:v>
                </c:pt>
                <c:pt idx="79">
                  <c:v>0.79994387499755248</c:v>
                </c:pt>
                <c:pt idx="80">
                  <c:v>0.80994287499925122</c:v>
                </c:pt>
                <c:pt idx="81">
                  <c:v>0.81994287500856444</c:v>
                </c:pt>
                <c:pt idx="82">
                  <c:v>0.82994187501026317</c:v>
                </c:pt>
                <c:pt idx="83">
                  <c:v>0.83994087501196191</c:v>
                </c:pt>
                <c:pt idx="84">
                  <c:v>0.84994087502127513</c:v>
                </c:pt>
                <c:pt idx="85">
                  <c:v>0.85993987502297387</c:v>
                </c:pt>
                <c:pt idx="86">
                  <c:v>0.8699388750246726</c:v>
                </c:pt>
                <c:pt idx="87">
                  <c:v>0.8799378749972675</c:v>
                </c:pt>
                <c:pt idx="88">
                  <c:v>0.88993787500658073</c:v>
                </c:pt>
                <c:pt idx="89">
                  <c:v>0.89993687500827946</c:v>
                </c:pt>
                <c:pt idx="90">
                  <c:v>0.90993587500997819</c:v>
                </c:pt>
                <c:pt idx="91">
                  <c:v>0.91993587501929142</c:v>
                </c:pt>
                <c:pt idx="92">
                  <c:v>0.92993487502099015</c:v>
                </c:pt>
                <c:pt idx="93">
                  <c:v>0.93993387502268888</c:v>
                </c:pt>
                <c:pt idx="94">
                  <c:v>0.94993287502438761</c:v>
                </c:pt>
                <c:pt idx="95">
                  <c:v>0.95993287500459701</c:v>
                </c:pt>
                <c:pt idx="96">
                  <c:v>0.96993187500629574</c:v>
                </c:pt>
                <c:pt idx="97">
                  <c:v>0.97993087500799447</c:v>
                </c:pt>
                <c:pt idx="98">
                  <c:v>0.9899308750173077</c:v>
                </c:pt>
                <c:pt idx="99">
                  <c:v>0.99992987501900643</c:v>
                </c:pt>
                <c:pt idx="100">
                  <c:v>1.0099288750207052</c:v>
                </c:pt>
                <c:pt idx="101">
                  <c:v>1.0199278750224039</c:v>
                </c:pt>
                <c:pt idx="102">
                  <c:v>1.0299278750026133</c:v>
                </c:pt>
                <c:pt idx="103">
                  <c:v>1.039926875004312</c:v>
                </c:pt>
                <c:pt idx="104">
                  <c:v>1.0499258750060108</c:v>
                </c:pt>
                <c:pt idx="105">
                  <c:v>1.059925875015324</c:v>
                </c:pt>
                <c:pt idx="106">
                  <c:v>1.0699248750170227</c:v>
                </c:pt>
                <c:pt idx="107">
                  <c:v>1.0799238750187214</c:v>
                </c:pt>
                <c:pt idx="108">
                  <c:v>1.0899238749989308</c:v>
                </c:pt>
                <c:pt idx="109">
                  <c:v>1.0999228750006296</c:v>
                </c:pt>
                <c:pt idx="110">
                  <c:v>1.1099218750023283</c:v>
                </c:pt>
                <c:pt idx="111">
                  <c:v>1.1199217083340045</c:v>
                </c:pt>
                <c:pt idx="112">
                  <c:v>1.1299217083433177</c:v>
                </c:pt>
                <c:pt idx="113">
                  <c:v>1.1399207083450165</c:v>
                </c:pt>
                <c:pt idx="114">
                  <c:v>1.1499197083467152</c:v>
                </c:pt>
                <c:pt idx="115">
                  <c:v>1.1599197083560284</c:v>
                </c:pt>
                <c:pt idx="116">
                  <c:v>1.1699187083577272</c:v>
                </c:pt>
                <c:pt idx="117">
                  <c:v>1.1799177083594259</c:v>
                </c:pt>
                <c:pt idx="118">
                  <c:v>1.1899167083320208</c:v>
                </c:pt>
                <c:pt idx="119">
                  <c:v>1.199916708341334</c:v>
                </c:pt>
                <c:pt idx="120">
                  <c:v>1.2099157083430327</c:v>
                </c:pt>
                <c:pt idx="121">
                  <c:v>1.2199147083447315</c:v>
                </c:pt>
                <c:pt idx="122">
                  <c:v>1.2299147083540447</c:v>
                </c:pt>
                <c:pt idx="123">
                  <c:v>1.2399137083557434</c:v>
                </c:pt>
                <c:pt idx="124">
                  <c:v>1.2499127083574422</c:v>
                </c:pt>
                <c:pt idx="125">
                  <c:v>1.2599117083591409</c:v>
                </c:pt>
                <c:pt idx="126">
                  <c:v>1.2699117083393503</c:v>
                </c:pt>
                <c:pt idx="127">
                  <c:v>1.279910708341049</c:v>
                </c:pt>
                <c:pt idx="128">
                  <c:v>1.2899097083427478</c:v>
                </c:pt>
                <c:pt idx="129">
                  <c:v>1.299909708352061</c:v>
                </c:pt>
                <c:pt idx="130">
                  <c:v>1.3099087083537597</c:v>
                </c:pt>
                <c:pt idx="131">
                  <c:v>1.3199077083554585</c:v>
                </c:pt>
                <c:pt idx="132">
                  <c:v>1.3299067083571572</c:v>
                </c:pt>
                <c:pt idx="133">
                  <c:v>1.3399067083373666</c:v>
                </c:pt>
                <c:pt idx="134">
                  <c:v>1.3499057083390653</c:v>
                </c:pt>
                <c:pt idx="135">
                  <c:v>1.359904708340764</c:v>
                </c:pt>
                <c:pt idx="136">
                  <c:v>1.3699047083500773</c:v>
                </c:pt>
                <c:pt idx="137">
                  <c:v>1.379903708351776</c:v>
                </c:pt>
                <c:pt idx="138">
                  <c:v>1.3899027083534747</c:v>
                </c:pt>
                <c:pt idx="139">
                  <c:v>1.3999027083336841</c:v>
                </c:pt>
                <c:pt idx="140">
                  <c:v>1.4099017083353829</c:v>
                </c:pt>
                <c:pt idx="141">
                  <c:v>1.4199007083370816</c:v>
                </c:pt>
                <c:pt idx="142">
                  <c:v>1.4298997083387803</c:v>
                </c:pt>
                <c:pt idx="143">
                  <c:v>1.4398997083480936</c:v>
                </c:pt>
                <c:pt idx="144">
                  <c:v>1.4498987083497923</c:v>
                </c:pt>
                <c:pt idx="145">
                  <c:v>1.459897708351491</c:v>
                </c:pt>
                <c:pt idx="146">
                  <c:v>1.4698977083317004</c:v>
                </c:pt>
                <c:pt idx="147">
                  <c:v>1.4798967083333991</c:v>
                </c:pt>
                <c:pt idx="148">
                  <c:v>1.4898957083350979</c:v>
                </c:pt>
                <c:pt idx="149">
                  <c:v>1.4998947083367966</c:v>
                </c:pt>
                <c:pt idx="150">
                  <c:v>1.5098947083461098</c:v>
                </c:pt>
                <c:pt idx="151">
                  <c:v>1.5198937083478086</c:v>
                </c:pt>
                <c:pt idx="152">
                  <c:v>1.5298927083495073</c:v>
                </c:pt>
                <c:pt idx="153">
                  <c:v>1.5398927083588205</c:v>
                </c:pt>
                <c:pt idx="154">
                  <c:v>1.5498917083314154</c:v>
                </c:pt>
                <c:pt idx="155">
                  <c:v>1.5598907083331142</c:v>
                </c:pt>
                <c:pt idx="156">
                  <c:v>1.5698897083348129</c:v>
                </c:pt>
                <c:pt idx="157">
                  <c:v>1.5798897083441261</c:v>
                </c:pt>
                <c:pt idx="158">
                  <c:v>1.5898887083458249</c:v>
                </c:pt>
                <c:pt idx="159">
                  <c:v>1.5998877083475236</c:v>
                </c:pt>
                <c:pt idx="160">
                  <c:v>1.6098877083568368</c:v>
                </c:pt>
                <c:pt idx="161">
                  <c:v>1.6198867083585355</c:v>
                </c:pt>
                <c:pt idx="162">
                  <c:v>1.6298857083311304</c:v>
                </c:pt>
                <c:pt idx="163">
                  <c:v>1.6398857083404437</c:v>
                </c:pt>
                <c:pt idx="164">
                  <c:v>1.6498847083421424</c:v>
                </c:pt>
                <c:pt idx="165">
                  <c:v>1.6598837083438411</c:v>
                </c:pt>
                <c:pt idx="166">
                  <c:v>1.6698827083455399</c:v>
                </c:pt>
                <c:pt idx="167">
                  <c:v>1.6798827083548531</c:v>
                </c:pt>
                <c:pt idx="168">
                  <c:v>1.6898817083565518</c:v>
                </c:pt>
                <c:pt idx="169">
                  <c:v>1.6998807083582506</c:v>
                </c:pt>
                <c:pt idx="170">
                  <c:v>1.70988070833846</c:v>
                </c:pt>
                <c:pt idx="171">
                  <c:v>1.7198797083401587</c:v>
                </c:pt>
                <c:pt idx="172">
                  <c:v>1.7298787083418574</c:v>
                </c:pt>
                <c:pt idx="173">
                  <c:v>1.7398777083435562</c:v>
                </c:pt>
                <c:pt idx="174">
                  <c:v>1.7498777083528694</c:v>
                </c:pt>
                <c:pt idx="175">
                  <c:v>1.7598767083545681</c:v>
                </c:pt>
                <c:pt idx="176">
                  <c:v>1.7698757083562668</c:v>
                </c:pt>
                <c:pt idx="177">
                  <c:v>1.7798757083364762</c:v>
                </c:pt>
                <c:pt idx="178">
                  <c:v>1.789874708338175</c:v>
                </c:pt>
                <c:pt idx="179">
                  <c:v>1.7998737083398737</c:v>
                </c:pt>
                <c:pt idx="180">
                  <c:v>1.8098727083415724</c:v>
                </c:pt>
                <c:pt idx="181">
                  <c:v>1.8198727083508857</c:v>
                </c:pt>
                <c:pt idx="182">
                  <c:v>1.8298717083525844</c:v>
                </c:pt>
                <c:pt idx="183">
                  <c:v>1.8398707083542831</c:v>
                </c:pt>
                <c:pt idx="184">
                  <c:v>1.8498707083344925</c:v>
                </c:pt>
                <c:pt idx="185">
                  <c:v>1.8598697083361913</c:v>
                </c:pt>
                <c:pt idx="186">
                  <c:v>1.86986870833789</c:v>
                </c:pt>
                <c:pt idx="187">
                  <c:v>1.8798687083472032</c:v>
                </c:pt>
                <c:pt idx="188">
                  <c:v>1.8898677083489019</c:v>
                </c:pt>
                <c:pt idx="189">
                  <c:v>1.8998667083506007</c:v>
                </c:pt>
                <c:pt idx="190">
                  <c:v>1.9098657083522994</c:v>
                </c:pt>
                <c:pt idx="191">
                  <c:v>1.9198657083325088</c:v>
                </c:pt>
                <c:pt idx="192">
                  <c:v>1.9298647083342075</c:v>
                </c:pt>
                <c:pt idx="193">
                  <c:v>1.9398637083359063</c:v>
                </c:pt>
                <c:pt idx="194">
                  <c:v>1.9498637083452195</c:v>
                </c:pt>
                <c:pt idx="195">
                  <c:v>1.9598627083469182</c:v>
                </c:pt>
                <c:pt idx="196">
                  <c:v>1.969861708348617</c:v>
                </c:pt>
                <c:pt idx="197">
                  <c:v>1.9798607083503157</c:v>
                </c:pt>
                <c:pt idx="198">
                  <c:v>1.9898607083305251</c:v>
                </c:pt>
                <c:pt idx="199">
                  <c:v>1.9998597083322238</c:v>
                </c:pt>
                <c:pt idx="200">
                  <c:v>2.0098587083339226</c:v>
                </c:pt>
                <c:pt idx="201">
                  <c:v>2.0198587083432358</c:v>
                </c:pt>
                <c:pt idx="202">
                  <c:v>2.0298577083449345</c:v>
                </c:pt>
                <c:pt idx="203">
                  <c:v>2.0398567083466332</c:v>
                </c:pt>
                <c:pt idx="204">
                  <c:v>2.0498567083559465</c:v>
                </c:pt>
                <c:pt idx="205">
                  <c:v>2.0598557083576452</c:v>
                </c:pt>
                <c:pt idx="206">
                  <c:v>2.0698547083593439</c:v>
                </c:pt>
                <c:pt idx="207">
                  <c:v>2.0798537083319388</c:v>
                </c:pt>
                <c:pt idx="208">
                  <c:v>2.0898537083412521</c:v>
                </c:pt>
                <c:pt idx="209">
                  <c:v>2.0998527083429508</c:v>
                </c:pt>
                <c:pt idx="210">
                  <c:v>2.1098517083446495</c:v>
                </c:pt>
                <c:pt idx="211">
                  <c:v>2.1198515833530109</c:v>
                </c:pt>
                <c:pt idx="212">
                  <c:v>2.1298505833547097</c:v>
                </c:pt>
                <c:pt idx="213">
                  <c:v>2.1398495833564084</c:v>
                </c:pt>
                <c:pt idx="214">
                  <c:v>2.1498495833366178</c:v>
                </c:pt>
                <c:pt idx="215">
                  <c:v>2.1598485833383165</c:v>
                </c:pt>
                <c:pt idx="216">
                  <c:v>2.1698475833400153</c:v>
                </c:pt>
                <c:pt idx="217">
                  <c:v>2.179846583341714</c:v>
                </c:pt>
                <c:pt idx="218">
                  <c:v>2.1898465833510272</c:v>
                </c:pt>
                <c:pt idx="219">
                  <c:v>2.199845583352726</c:v>
                </c:pt>
                <c:pt idx="220">
                  <c:v>2.2098445833544247</c:v>
                </c:pt>
                <c:pt idx="221">
                  <c:v>2.2198445833346341</c:v>
                </c:pt>
                <c:pt idx="222">
                  <c:v>2.2298435833363328</c:v>
                </c:pt>
                <c:pt idx="223">
                  <c:v>2.2398425833380315</c:v>
                </c:pt>
                <c:pt idx="224">
                  <c:v>2.2498425833473448</c:v>
                </c:pt>
                <c:pt idx="225">
                  <c:v>2.2598415833490435</c:v>
                </c:pt>
                <c:pt idx="226">
                  <c:v>2.2698405833507422</c:v>
                </c:pt>
                <c:pt idx="227">
                  <c:v>2.279839583352441</c:v>
                </c:pt>
                <c:pt idx="228">
                  <c:v>2.2898395833326504</c:v>
                </c:pt>
                <c:pt idx="229">
                  <c:v>2.2998385833343491</c:v>
                </c:pt>
                <c:pt idx="230">
                  <c:v>2.3098375833360478</c:v>
                </c:pt>
                <c:pt idx="231">
                  <c:v>2.3198375833453611</c:v>
                </c:pt>
                <c:pt idx="232">
                  <c:v>2.3298365833470598</c:v>
                </c:pt>
                <c:pt idx="233">
                  <c:v>2.3398355833487585</c:v>
                </c:pt>
                <c:pt idx="234">
                  <c:v>2.3498345833504573</c:v>
                </c:pt>
                <c:pt idx="235">
                  <c:v>2.3598345833306666</c:v>
                </c:pt>
                <c:pt idx="236">
                  <c:v>2.3698335833323654</c:v>
                </c:pt>
                <c:pt idx="237">
                  <c:v>2.3798325833340641</c:v>
                </c:pt>
                <c:pt idx="238">
                  <c:v>2.3898325833433773</c:v>
                </c:pt>
                <c:pt idx="239">
                  <c:v>2.3998315833450761</c:v>
                </c:pt>
                <c:pt idx="240">
                  <c:v>2.4098305833467748</c:v>
                </c:pt>
                <c:pt idx="241">
                  <c:v>2.419830583356088</c:v>
                </c:pt>
                <c:pt idx="242">
                  <c:v>2.4298295833577868</c:v>
                </c:pt>
                <c:pt idx="243">
                  <c:v>2.4398285833303817</c:v>
                </c:pt>
                <c:pt idx="244">
                  <c:v>2.4498275833320804</c:v>
                </c:pt>
                <c:pt idx="245">
                  <c:v>2.4598275833413936</c:v>
                </c:pt>
                <c:pt idx="246">
                  <c:v>2.4698265833430924</c:v>
                </c:pt>
                <c:pt idx="247">
                  <c:v>2.4798255833447911</c:v>
                </c:pt>
                <c:pt idx="248">
                  <c:v>2.4898255833541043</c:v>
                </c:pt>
                <c:pt idx="249">
                  <c:v>2.499824583355803</c:v>
                </c:pt>
                <c:pt idx="250">
                  <c:v>2.5098235833575018</c:v>
                </c:pt>
                <c:pt idx="251">
                  <c:v>2.5198235833377112</c:v>
                </c:pt>
                <c:pt idx="252">
                  <c:v>2.5298225833394099</c:v>
                </c:pt>
                <c:pt idx="253">
                  <c:v>2.5398215833411086</c:v>
                </c:pt>
                <c:pt idx="254">
                  <c:v>2.5498205833428074</c:v>
                </c:pt>
                <c:pt idx="255">
                  <c:v>2.5598205833521206</c:v>
                </c:pt>
                <c:pt idx="256">
                  <c:v>2.5698195833538193</c:v>
                </c:pt>
                <c:pt idx="257">
                  <c:v>2.5798185833555181</c:v>
                </c:pt>
                <c:pt idx="258">
                  <c:v>2.5898185833357275</c:v>
                </c:pt>
                <c:pt idx="259">
                  <c:v>2.5998175833374262</c:v>
                </c:pt>
                <c:pt idx="260">
                  <c:v>2.6098165833391249</c:v>
                </c:pt>
                <c:pt idx="261">
                  <c:v>2.6198165833484381</c:v>
                </c:pt>
                <c:pt idx="262">
                  <c:v>2.6298155833501369</c:v>
                </c:pt>
                <c:pt idx="263">
                  <c:v>2.6398145833518356</c:v>
                </c:pt>
                <c:pt idx="264">
                  <c:v>2.6498135833535343</c:v>
                </c:pt>
                <c:pt idx="265">
                  <c:v>2.6598135833337437</c:v>
                </c:pt>
                <c:pt idx="266">
                  <c:v>2.6698125833354425</c:v>
                </c:pt>
                <c:pt idx="267">
                  <c:v>2.6798115833371412</c:v>
                </c:pt>
                <c:pt idx="268">
                  <c:v>2.6898115833464544</c:v>
                </c:pt>
                <c:pt idx="269">
                  <c:v>2.6998105833481532</c:v>
                </c:pt>
                <c:pt idx="270">
                  <c:v>2.7098095833498519</c:v>
                </c:pt>
                <c:pt idx="271">
                  <c:v>2.7198095833591651</c:v>
                </c:pt>
                <c:pt idx="272">
                  <c:v>2.72980858333176</c:v>
                </c:pt>
                <c:pt idx="273">
                  <c:v>2.7398075833334588</c:v>
                </c:pt>
                <c:pt idx="274">
                  <c:v>2.7498065833351575</c:v>
                </c:pt>
                <c:pt idx="275">
                  <c:v>2.7598065833444707</c:v>
                </c:pt>
                <c:pt idx="276">
                  <c:v>2.7698055833461694</c:v>
                </c:pt>
                <c:pt idx="277">
                  <c:v>2.7798045833478682</c:v>
                </c:pt>
                <c:pt idx="278">
                  <c:v>2.7898045833571814</c:v>
                </c:pt>
                <c:pt idx="279">
                  <c:v>2.7998035833588801</c:v>
                </c:pt>
                <c:pt idx="280">
                  <c:v>2.809802583331475</c:v>
                </c:pt>
                <c:pt idx="281">
                  <c:v>2.8198015833331738</c:v>
                </c:pt>
                <c:pt idx="282">
                  <c:v>2.829801583342487</c:v>
                </c:pt>
                <c:pt idx="283">
                  <c:v>2.8398005833441857</c:v>
                </c:pt>
                <c:pt idx="284">
                  <c:v>2.8497995833458845</c:v>
                </c:pt>
                <c:pt idx="285">
                  <c:v>2.8597995833551977</c:v>
                </c:pt>
                <c:pt idx="286">
                  <c:v>2.8697985833568964</c:v>
                </c:pt>
                <c:pt idx="287">
                  <c:v>2.8797975833585951</c:v>
                </c:pt>
                <c:pt idx="288">
                  <c:v>2.8897975833388045</c:v>
                </c:pt>
                <c:pt idx="289">
                  <c:v>2.8997965833405033</c:v>
                </c:pt>
                <c:pt idx="290">
                  <c:v>2.909795583342202</c:v>
                </c:pt>
                <c:pt idx="291">
                  <c:v>2.9197945833439007</c:v>
                </c:pt>
                <c:pt idx="292">
                  <c:v>2.929794583353214</c:v>
                </c:pt>
                <c:pt idx="293">
                  <c:v>2.9397935833549127</c:v>
                </c:pt>
                <c:pt idx="294">
                  <c:v>2.9497925833566114</c:v>
                </c:pt>
                <c:pt idx="295">
                  <c:v>2.9597925833368208</c:v>
                </c:pt>
                <c:pt idx="296">
                  <c:v>2.9697915833385196</c:v>
                </c:pt>
                <c:pt idx="297">
                  <c:v>2.9797905833402183</c:v>
                </c:pt>
                <c:pt idx="298">
                  <c:v>2.9897905833495315</c:v>
                </c:pt>
                <c:pt idx="299">
                  <c:v>2.9997895833512302</c:v>
                </c:pt>
                <c:pt idx="300">
                  <c:v>3.009788583352929</c:v>
                </c:pt>
                <c:pt idx="301">
                  <c:v>3.0197885833331384</c:v>
                </c:pt>
                <c:pt idx="302">
                  <c:v>3.0297875833348371</c:v>
                </c:pt>
                <c:pt idx="303">
                  <c:v>3.0397865833365358</c:v>
                </c:pt>
                <c:pt idx="304">
                  <c:v>3.0497855833382346</c:v>
                </c:pt>
                <c:pt idx="305">
                  <c:v>3.0597855833475478</c:v>
                </c:pt>
                <c:pt idx="306">
                  <c:v>3.0697845833492465</c:v>
                </c:pt>
                <c:pt idx="307">
                  <c:v>3.0797835833509453</c:v>
                </c:pt>
                <c:pt idx="308">
                  <c:v>3.0897835833311547</c:v>
                </c:pt>
                <c:pt idx="309">
                  <c:v>3.0997825833328534</c:v>
                </c:pt>
                <c:pt idx="310">
                  <c:v>3.1097815833345521</c:v>
                </c:pt>
                <c:pt idx="311">
                  <c:v>3.1197800833324436</c:v>
                </c:pt>
                <c:pt idx="312">
                  <c:v>3.1297800833417568</c:v>
                </c:pt>
                <c:pt idx="313">
                  <c:v>3.1397790833434556</c:v>
                </c:pt>
                <c:pt idx="314">
                  <c:v>3.1497780833451543</c:v>
                </c:pt>
                <c:pt idx="315">
                  <c:v>3.1597780833544675</c:v>
                </c:pt>
                <c:pt idx="316">
                  <c:v>3.1697770833561663</c:v>
                </c:pt>
                <c:pt idx="317">
                  <c:v>3.179776083357865</c:v>
                </c:pt>
                <c:pt idx="318">
                  <c:v>3.1897760833380744</c:v>
                </c:pt>
                <c:pt idx="319">
                  <c:v>3.1997750833397731</c:v>
                </c:pt>
                <c:pt idx="320">
                  <c:v>3.2097740833414719</c:v>
                </c:pt>
                <c:pt idx="321">
                  <c:v>3.2197740833507851</c:v>
                </c:pt>
                <c:pt idx="322">
                  <c:v>3.2297730833524838</c:v>
                </c:pt>
                <c:pt idx="323">
                  <c:v>3.2397720833541825</c:v>
                </c:pt>
                <c:pt idx="324">
                  <c:v>3.2497710833558813</c:v>
                </c:pt>
                <c:pt idx="325">
                  <c:v>3.2597710833360907</c:v>
                </c:pt>
                <c:pt idx="326">
                  <c:v>3.2697700833377894</c:v>
                </c:pt>
                <c:pt idx="327">
                  <c:v>3.2797690833394881</c:v>
                </c:pt>
                <c:pt idx="328">
                  <c:v>3.2897690833488014</c:v>
                </c:pt>
                <c:pt idx="329">
                  <c:v>3.2997680833505001</c:v>
                </c:pt>
                <c:pt idx="330">
                  <c:v>3.3097670833521988</c:v>
                </c:pt>
                <c:pt idx="331">
                  <c:v>3.3197660833538976</c:v>
                </c:pt>
                <c:pt idx="332">
                  <c:v>3.329766083334107</c:v>
                </c:pt>
                <c:pt idx="333">
                  <c:v>3.3397650833358057</c:v>
                </c:pt>
                <c:pt idx="334">
                  <c:v>3.3497640833375044</c:v>
                </c:pt>
                <c:pt idx="335">
                  <c:v>3.3597640833468176</c:v>
                </c:pt>
                <c:pt idx="336">
                  <c:v>3.3697630833485164</c:v>
                </c:pt>
                <c:pt idx="337">
                  <c:v>3.3797620833502151</c:v>
                </c:pt>
                <c:pt idx="338">
                  <c:v>3.3897620833304245</c:v>
                </c:pt>
                <c:pt idx="339">
                  <c:v>3.3997610833321232</c:v>
                </c:pt>
                <c:pt idx="340">
                  <c:v>3.409760083333822</c:v>
                </c:pt>
                <c:pt idx="341">
                  <c:v>3.4197600833431352</c:v>
                </c:pt>
                <c:pt idx="342">
                  <c:v>3.4297590833448339</c:v>
                </c:pt>
                <c:pt idx="343">
                  <c:v>3.4397580833465327</c:v>
                </c:pt>
                <c:pt idx="344">
                  <c:v>3.4497570833482314</c:v>
                </c:pt>
                <c:pt idx="345">
                  <c:v>3.4597570833575446</c:v>
                </c:pt>
                <c:pt idx="346">
                  <c:v>3.4697560833592433</c:v>
                </c:pt>
                <c:pt idx="347">
                  <c:v>3.4797550833318383</c:v>
                </c:pt>
                <c:pt idx="348">
                  <c:v>3.4897550833411515</c:v>
                </c:pt>
                <c:pt idx="349">
                  <c:v>3.4997540833428502</c:v>
                </c:pt>
                <c:pt idx="350">
                  <c:v>3.5097530833445489</c:v>
                </c:pt>
                <c:pt idx="351">
                  <c:v>3.5197530833538622</c:v>
                </c:pt>
                <c:pt idx="352">
                  <c:v>3.5297520833555609</c:v>
                </c:pt>
                <c:pt idx="353">
                  <c:v>3.5397510833572596</c:v>
                </c:pt>
                <c:pt idx="354">
                  <c:v>3.5497500833589584</c:v>
                </c:pt>
                <c:pt idx="355">
                  <c:v>3.5597500833391678</c:v>
                </c:pt>
                <c:pt idx="356">
                  <c:v>3.5697490833408665</c:v>
                </c:pt>
                <c:pt idx="357">
                  <c:v>3.5797480833425652</c:v>
                </c:pt>
                <c:pt idx="358">
                  <c:v>3.5897480833518784</c:v>
                </c:pt>
                <c:pt idx="359">
                  <c:v>3.5997470833535772</c:v>
                </c:pt>
                <c:pt idx="360">
                  <c:v>3.6097460833552759</c:v>
                </c:pt>
                <c:pt idx="361">
                  <c:v>3.6197460833354853</c:v>
                </c:pt>
                <c:pt idx="362">
                  <c:v>3.629745083337184</c:v>
                </c:pt>
                <c:pt idx="363">
                  <c:v>3.6397440833388828</c:v>
                </c:pt>
                <c:pt idx="364">
                  <c:v>3.6497430833405815</c:v>
                </c:pt>
                <c:pt idx="365">
                  <c:v>3.6597430833498947</c:v>
                </c:pt>
                <c:pt idx="366">
                  <c:v>3.6697420833515935</c:v>
                </c:pt>
                <c:pt idx="367">
                  <c:v>3.6797410833532922</c:v>
                </c:pt>
                <c:pt idx="368">
                  <c:v>3.6897410833335016</c:v>
                </c:pt>
                <c:pt idx="369">
                  <c:v>3.6997400833352003</c:v>
                </c:pt>
                <c:pt idx="370">
                  <c:v>3.7097390833368991</c:v>
                </c:pt>
                <c:pt idx="371">
                  <c:v>3.7197390833462123</c:v>
                </c:pt>
                <c:pt idx="372">
                  <c:v>3.729738083347911</c:v>
                </c:pt>
                <c:pt idx="373">
                  <c:v>3.7397370833496097</c:v>
                </c:pt>
                <c:pt idx="374">
                  <c:v>3.749737083358923</c:v>
                </c:pt>
                <c:pt idx="375">
                  <c:v>3.7597360833315179</c:v>
                </c:pt>
                <c:pt idx="376">
                  <c:v>3.7697350833332166</c:v>
                </c:pt>
                <c:pt idx="377">
                  <c:v>3.7797340833349153</c:v>
                </c:pt>
                <c:pt idx="378">
                  <c:v>3.7897340833442286</c:v>
                </c:pt>
                <c:pt idx="379">
                  <c:v>3.7997330833459273</c:v>
                </c:pt>
                <c:pt idx="380">
                  <c:v>3.809732083347626</c:v>
                </c:pt>
                <c:pt idx="381">
                  <c:v>3.8197320833569393</c:v>
                </c:pt>
                <c:pt idx="382">
                  <c:v>3.829731083358638</c:v>
                </c:pt>
                <c:pt idx="383">
                  <c:v>3.8397300833312329</c:v>
                </c:pt>
                <c:pt idx="384">
                  <c:v>3.8497300833405461</c:v>
                </c:pt>
                <c:pt idx="385">
                  <c:v>3.8597290833422448</c:v>
                </c:pt>
                <c:pt idx="386">
                  <c:v>3.8697280833439436</c:v>
                </c:pt>
                <c:pt idx="387">
                  <c:v>3.8797270833456423</c:v>
                </c:pt>
                <c:pt idx="388">
                  <c:v>3.8897270833549555</c:v>
                </c:pt>
                <c:pt idx="389">
                  <c:v>3.8997260833566543</c:v>
                </c:pt>
                <c:pt idx="390">
                  <c:v>3.909725083358353</c:v>
                </c:pt>
                <c:pt idx="391">
                  <c:v>3.9197250833385624</c:v>
                </c:pt>
                <c:pt idx="392">
                  <c:v>3.9297240833402611</c:v>
                </c:pt>
                <c:pt idx="393">
                  <c:v>3.9397230833419599</c:v>
                </c:pt>
                <c:pt idx="394">
                  <c:v>3.9497230833512731</c:v>
                </c:pt>
                <c:pt idx="395">
                  <c:v>3.9597220833529718</c:v>
                </c:pt>
                <c:pt idx="396">
                  <c:v>3.9697210833546706</c:v>
                </c:pt>
                <c:pt idx="397">
                  <c:v>3.9797210833348799</c:v>
                </c:pt>
                <c:pt idx="398">
                  <c:v>3.9897200833365787</c:v>
                </c:pt>
                <c:pt idx="399">
                  <c:v>3.9997190833382774</c:v>
                </c:pt>
                <c:pt idx="400">
                  <c:v>4.0097180833399761</c:v>
                </c:pt>
                <c:pt idx="401">
                  <c:v>4.0197180833492894</c:v>
                </c:pt>
                <c:pt idx="402">
                  <c:v>4.0297170833509881</c:v>
                </c:pt>
                <c:pt idx="403">
                  <c:v>4.0397160833526868</c:v>
                </c:pt>
                <c:pt idx="404">
                  <c:v>4.0497160833328962</c:v>
                </c:pt>
                <c:pt idx="405">
                  <c:v>4.059715083334595</c:v>
                </c:pt>
                <c:pt idx="406">
                  <c:v>4.0697140833362937</c:v>
                </c:pt>
                <c:pt idx="407">
                  <c:v>4.0797140833456069</c:v>
                </c:pt>
                <c:pt idx="408">
                  <c:v>4.0897130833473057</c:v>
                </c:pt>
                <c:pt idx="409">
                  <c:v>4.0997120833490044</c:v>
                </c:pt>
                <c:pt idx="410">
                  <c:v>4.1097110833507031</c:v>
                </c:pt>
                <c:pt idx="411">
                  <c:v>4.119711458333768</c:v>
                </c:pt>
                <c:pt idx="412">
                  <c:v>4.1297104583354667</c:v>
                </c:pt>
                <c:pt idx="413">
                  <c:v>4.1397094583371654</c:v>
                </c:pt>
                <c:pt idx="414">
                  <c:v>4.1497094583464786</c:v>
                </c:pt>
                <c:pt idx="415">
                  <c:v>4.1597084583481774</c:v>
                </c:pt>
                <c:pt idx="416">
                  <c:v>4.1697074583498761</c:v>
                </c:pt>
                <c:pt idx="417">
                  <c:v>4.1797074583591893</c:v>
                </c:pt>
                <c:pt idx="418">
                  <c:v>4.1897064583317842</c:v>
                </c:pt>
                <c:pt idx="419">
                  <c:v>4.199705458333483</c:v>
                </c:pt>
                <c:pt idx="420">
                  <c:v>4.2097054583427962</c:v>
                </c:pt>
                <c:pt idx="421">
                  <c:v>4.2197044583444949</c:v>
                </c:pt>
                <c:pt idx="422">
                  <c:v>4.2297034583461937</c:v>
                </c:pt>
                <c:pt idx="423">
                  <c:v>4.2397024583478924</c:v>
                </c:pt>
                <c:pt idx="424">
                  <c:v>4.2497024583572056</c:v>
                </c:pt>
                <c:pt idx="425">
                  <c:v>4.2597014583589043</c:v>
                </c:pt>
                <c:pt idx="426">
                  <c:v>4.2697004583314992</c:v>
                </c:pt>
                <c:pt idx="427">
                  <c:v>4.2797004583408125</c:v>
                </c:pt>
                <c:pt idx="428">
                  <c:v>4.2896994583425112</c:v>
                </c:pt>
                <c:pt idx="429">
                  <c:v>4.2996984583442099</c:v>
                </c:pt>
                <c:pt idx="430">
                  <c:v>4.3096984583535232</c:v>
                </c:pt>
                <c:pt idx="431">
                  <c:v>4.3196974583552219</c:v>
                </c:pt>
                <c:pt idx="432">
                  <c:v>4.3296964583569206</c:v>
                </c:pt>
                <c:pt idx="433">
                  <c:v>4.3396954583586194</c:v>
                </c:pt>
                <c:pt idx="434">
                  <c:v>4.3496954583388288</c:v>
                </c:pt>
                <c:pt idx="435">
                  <c:v>4.3596944583405275</c:v>
                </c:pt>
                <c:pt idx="436">
                  <c:v>4.3696934583422262</c:v>
                </c:pt>
                <c:pt idx="437">
                  <c:v>4.3796934583515394</c:v>
                </c:pt>
                <c:pt idx="438">
                  <c:v>4.3896924583532382</c:v>
                </c:pt>
                <c:pt idx="439">
                  <c:v>4.3996914583549369</c:v>
                </c:pt>
                <c:pt idx="440">
                  <c:v>4.4096914583351463</c:v>
                </c:pt>
                <c:pt idx="441">
                  <c:v>4.419690458336845</c:v>
                </c:pt>
                <c:pt idx="442">
                  <c:v>4.4296894583385438</c:v>
                </c:pt>
                <c:pt idx="443">
                  <c:v>4.439689458347857</c:v>
                </c:pt>
                <c:pt idx="444">
                  <c:v>4.4496884583495557</c:v>
                </c:pt>
                <c:pt idx="445">
                  <c:v>4.4596874583512545</c:v>
                </c:pt>
                <c:pt idx="446">
                  <c:v>4.4696864583529532</c:v>
                </c:pt>
                <c:pt idx="447">
                  <c:v>4.4796864583331626</c:v>
                </c:pt>
                <c:pt idx="448">
                  <c:v>4.4896854583348613</c:v>
                </c:pt>
                <c:pt idx="449">
                  <c:v>4.4996844583365601</c:v>
                </c:pt>
                <c:pt idx="450">
                  <c:v>4.5096844583458733</c:v>
                </c:pt>
                <c:pt idx="451">
                  <c:v>4.519683458347572</c:v>
                </c:pt>
                <c:pt idx="452">
                  <c:v>4.5296824583492707</c:v>
                </c:pt>
                <c:pt idx="453">
                  <c:v>4.539682458358584</c:v>
                </c:pt>
                <c:pt idx="454">
                  <c:v>4.5496814583311789</c:v>
                </c:pt>
                <c:pt idx="455">
                  <c:v>4.5596804583328776</c:v>
                </c:pt>
                <c:pt idx="456">
                  <c:v>4.5696794583345763</c:v>
                </c:pt>
                <c:pt idx="457">
                  <c:v>4.5796794583438896</c:v>
                </c:pt>
                <c:pt idx="458">
                  <c:v>4.5896784583455883</c:v>
                </c:pt>
                <c:pt idx="459">
                  <c:v>4.599677458347287</c:v>
                </c:pt>
                <c:pt idx="460">
                  <c:v>4.6096774583566003</c:v>
                </c:pt>
                <c:pt idx="461">
                  <c:v>4.619676458358299</c:v>
                </c:pt>
                <c:pt idx="462">
                  <c:v>4.6296754583308939</c:v>
                </c:pt>
                <c:pt idx="463">
                  <c:v>4.6396754583402071</c:v>
                </c:pt>
                <c:pt idx="464">
                  <c:v>4.6496744583419058</c:v>
                </c:pt>
                <c:pt idx="465">
                  <c:v>4.6596734583436046</c:v>
                </c:pt>
                <c:pt idx="466">
                  <c:v>4.6696734583529178</c:v>
                </c:pt>
                <c:pt idx="467">
                  <c:v>4.6796724583546165</c:v>
                </c:pt>
                <c:pt idx="468">
                  <c:v>4.6896714583563153</c:v>
                </c:pt>
                <c:pt idx="469">
                  <c:v>4.699670458358014</c:v>
                </c:pt>
                <c:pt idx="470">
                  <c:v>4.7096704583382234</c:v>
                </c:pt>
                <c:pt idx="471">
                  <c:v>4.7196694583399221</c:v>
                </c:pt>
                <c:pt idx="472">
                  <c:v>4.7296684583416209</c:v>
                </c:pt>
                <c:pt idx="473">
                  <c:v>4.7396684583509341</c:v>
                </c:pt>
                <c:pt idx="474">
                  <c:v>4.7496674583526328</c:v>
                </c:pt>
                <c:pt idx="475">
                  <c:v>4.7596664583543316</c:v>
                </c:pt>
                <c:pt idx="476">
                  <c:v>4.7696664583345409</c:v>
                </c:pt>
                <c:pt idx="477">
                  <c:v>4.7796654583362397</c:v>
                </c:pt>
                <c:pt idx="478">
                  <c:v>4.7896644583379384</c:v>
                </c:pt>
                <c:pt idx="479">
                  <c:v>4.7996644583472516</c:v>
                </c:pt>
                <c:pt idx="480">
                  <c:v>4.8096634583489504</c:v>
                </c:pt>
                <c:pt idx="481">
                  <c:v>4.8196624583506491</c:v>
                </c:pt>
                <c:pt idx="482">
                  <c:v>4.8296614583523478</c:v>
                </c:pt>
                <c:pt idx="483">
                  <c:v>4.8396614583325572</c:v>
                </c:pt>
                <c:pt idx="484">
                  <c:v>4.849660458334256</c:v>
                </c:pt>
                <c:pt idx="485">
                  <c:v>4.8596594583359547</c:v>
                </c:pt>
                <c:pt idx="486">
                  <c:v>4.8696594583452679</c:v>
                </c:pt>
                <c:pt idx="487">
                  <c:v>4.8796584583469667</c:v>
                </c:pt>
                <c:pt idx="488">
                  <c:v>4.8896574583486654</c:v>
                </c:pt>
                <c:pt idx="489">
                  <c:v>4.8996574583579786</c:v>
                </c:pt>
                <c:pt idx="490">
                  <c:v>4.9096564583305735</c:v>
                </c:pt>
                <c:pt idx="491">
                  <c:v>4.9196554583322722</c:v>
                </c:pt>
                <c:pt idx="492">
                  <c:v>4.9296554583415855</c:v>
                </c:pt>
                <c:pt idx="493">
                  <c:v>4.9396544583432842</c:v>
                </c:pt>
                <c:pt idx="494">
                  <c:v>4.9496534583449829</c:v>
                </c:pt>
                <c:pt idx="495">
                  <c:v>4.9596524583466817</c:v>
                </c:pt>
                <c:pt idx="496">
                  <c:v>4.9696524583559949</c:v>
                </c:pt>
                <c:pt idx="497">
                  <c:v>4.9796514583576936</c:v>
                </c:pt>
                <c:pt idx="498">
                  <c:v>4.9896504583593924</c:v>
                </c:pt>
                <c:pt idx="499">
                  <c:v>4.9996504583396018</c:v>
                </c:pt>
                <c:pt idx="500">
                  <c:v>5.0096494583413005</c:v>
                </c:pt>
                <c:pt idx="501">
                  <c:v>5.0196484583429992</c:v>
                </c:pt>
                <c:pt idx="502">
                  <c:v>5.0296484583523124</c:v>
                </c:pt>
                <c:pt idx="503">
                  <c:v>5.0396474583540112</c:v>
                </c:pt>
                <c:pt idx="504">
                  <c:v>5.0496464583557099</c:v>
                </c:pt>
                <c:pt idx="505">
                  <c:v>5.0596464583359193</c:v>
                </c:pt>
                <c:pt idx="506">
                  <c:v>5.069645458337618</c:v>
                </c:pt>
                <c:pt idx="507">
                  <c:v>5.0796444583393168</c:v>
                </c:pt>
                <c:pt idx="508">
                  <c:v>5.0896434583410155</c:v>
                </c:pt>
                <c:pt idx="509">
                  <c:v>5.0996434583503287</c:v>
                </c:pt>
                <c:pt idx="510">
                  <c:v>5.1096424583520275</c:v>
                </c:pt>
                <c:pt idx="511">
                  <c:v>5.1196418333565816</c:v>
                </c:pt>
                <c:pt idx="512">
                  <c:v>5.129641833336791</c:v>
                </c:pt>
                <c:pt idx="513">
                  <c:v>5.1396408333384898</c:v>
                </c:pt>
                <c:pt idx="514">
                  <c:v>5.1496398333401885</c:v>
                </c:pt>
                <c:pt idx="515">
                  <c:v>5.1596398333495017</c:v>
                </c:pt>
                <c:pt idx="516">
                  <c:v>5.1696388333512004</c:v>
                </c:pt>
                <c:pt idx="517">
                  <c:v>5.1796378333528992</c:v>
                </c:pt>
                <c:pt idx="518">
                  <c:v>5.1896378333331086</c:v>
                </c:pt>
                <c:pt idx="519">
                  <c:v>5.1996368333348073</c:v>
                </c:pt>
                <c:pt idx="520">
                  <c:v>5.209635833336506</c:v>
                </c:pt>
                <c:pt idx="521">
                  <c:v>5.2196348333382048</c:v>
                </c:pt>
                <c:pt idx="522">
                  <c:v>5.229634833347518</c:v>
                </c:pt>
                <c:pt idx="523">
                  <c:v>5.2396338333492167</c:v>
                </c:pt>
                <c:pt idx="524">
                  <c:v>5.2496328333509155</c:v>
                </c:pt>
                <c:pt idx="525">
                  <c:v>5.2596328333311249</c:v>
                </c:pt>
                <c:pt idx="526">
                  <c:v>5.2696318333328236</c:v>
                </c:pt>
                <c:pt idx="527">
                  <c:v>5.2796308333345223</c:v>
                </c:pt>
                <c:pt idx="528">
                  <c:v>5.2896308333438355</c:v>
                </c:pt>
                <c:pt idx="529">
                  <c:v>5.2996298333455343</c:v>
                </c:pt>
                <c:pt idx="530">
                  <c:v>5.309628833347233</c:v>
                </c:pt>
                <c:pt idx="531">
                  <c:v>5.3196288333565462</c:v>
                </c:pt>
                <c:pt idx="532">
                  <c:v>5.329627833358245</c:v>
                </c:pt>
                <c:pt idx="533">
                  <c:v>5.3396268333308399</c:v>
                </c:pt>
                <c:pt idx="534">
                  <c:v>5.3496268333401531</c:v>
                </c:pt>
                <c:pt idx="535">
                  <c:v>5.3596258333418518</c:v>
                </c:pt>
                <c:pt idx="536">
                  <c:v>5.3696248333435506</c:v>
                </c:pt>
                <c:pt idx="537">
                  <c:v>5.3796238333452493</c:v>
                </c:pt>
                <c:pt idx="538">
                  <c:v>5.3896238333545625</c:v>
                </c:pt>
                <c:pt idx="539">
                  <c:v>5.3996228333562613</c:v>
                </c:pt>
                <c:pt idx="540">
                  <c:v>5.40962183335796</c:v>
                </c:pt>
                <c:pt idx="541">
                  <c:v>5.4196218333381694</c:v>
                </c:pt>
                <c:pt idx="542">
                  <c:v>5.4296208333398681</c:v>
                </c:pt>
                <c:pt idx="543">
                  <c:v>5.4396198333415668</c:v>
                </c:pt>
                <c:pt idx="544">
                  <c:v>5.4496198333508801</c:v>
                </c:pt>
                <c:pt idx="545">
                  <c:v>5.4596188333525788</c:v>
                </c:pt>
                <c:pt idx="546">
                  <c:v>5.4696178333542775</c:v>
                </c:pt>
                <c:pt idx="547">
                  <c:v>5.4796178333344869</c:v>
                </c:pt>
                <c:pt idx="548">
                  <c:v>5.4896168333361857</c:v>
                </c:pt>
                <c:pt idx="549">
                  <c:v>5.4996158333378844</c:v>
                </c:pt>
                <c:pt idx="550">
                  <c:v>5.5096148333395831</c:v>
                </c:pt>
                <c:pt idx="551">
                  <c:v>5.5196148333488964</c:v>
                </c:pt>
                <c:pt idx="552">
                  <c:v>5.5296138333505951</c:v>
                </c:pt>
                <c:pt idx="553">
                  <c:v>5.5396128333522938</c:v>
                </c:pt>
                <c:pt idx="554">
                  <c:v>5.5496128333325032</c:v>
                </c:pt>
                <c:pt idx="555">
                  <c:v>5.5596118333342019</c:v>
                </c:pt>
                <c:pt idx="556">
                  <c:v>5.5696108333359007</c:v>
                </c:pt>
                <c:pt idx="557">
                  <c:v>5.5796108333452139</c:v>
                </c:pt>
                <c:pt idx="558">
                  <c:v>5.5896098333469126</c:v>
                </c:pt>
                <c:pt idx="559">
                  <c:v>5.5996088333486114</c:v>
                </c:pt>
                <c:pt idx="560">
                  <c:v>5.6096088333579246</c:v>
                </c:pt>
                <c:pt idx="561">
                  <c:v>5.6196078333305195</c:v>
                </c:pt>
                <c:pt idx="562">
                  <c:v>5.6296068333322182</c:v>
                </c:pt>
                <c:pt idx="563">
                  <c:v>5.639605833333917</c:v>
                </c:pt>
                <c:pt idx="564">
                  <c:v>5.6496058333432302</c:v>
                </c:pt>
                <c:pt idx="565">
                  <c:v>5.6596048333449289</c:v>
                </c:pt>
                <c:pt idx="566">
                  <c:v>5.6696038333466277</c:v>
                </c:pt>
                <c:pt idx="567">
                  <c:v>5.6796038333559409</c:v>
                </c:pt>
                <c:pt idx="568">
                  <c:v>5.6896028333576396</c:v>
                </c:pt>
                <c:pt idx="569">
                  <c:v>5.6996018333593383</c:v>
                </c:pt>
                <c:pt idx="570">
                  <c:v>5.7096018333395477</c:v>
                </c:pt>
                <c:pt idx="571">
                  <c:v>5.7196008333412465</c:v>
                </c:pt>
                <c:pt idx="572">
                  <c:v>5.7295998333429452</c:v>
                </c:pt>
                <c:pt idx="573">
                  <c:v>5.7395998333522584</c:v>
                </c:pt>
                <c:pt idx="574">
                  <c:v>5.7495988333539572</c:v>
                </c:pt>
                <c:pt idx="575">
                  <c:v>5.7595978333556559</c:v>
                </c:pt>
                <c:pt idx="576">
                  <c:v>5.7695968333573546</c:v>
                </c:pt>
                <c:pt idx="577">
                  <c:v>5.779596833337564</c:v>
                </c:pt>
                <c:pt idx="578">
                  <c:v>5.7895958333392628</c:v>
                </c:pt>
                <c:pt idx="579">
                  <c:v>5.7995948333409615</c:v>
                </c:pt>
                <c:pt idx="580">
                  <c:v>5.8095948333502747</c:v>
                </c:pt>
                <c:pt idx="581">
                  <c:v>5.8195938333519734</c:v>
                </c:pt>
                <c:pt idx="582">
                  <c:v>5.8295928333536722</c:v>
                </c:pt>
                <c:pt idx="583">
                  <c:v>5.8395928333338816</c:v>
                </c:pt>
                <c:pt idx="584">
                  <c:v>5.8495918333355803</c:v>
                </c:pt>
                <c:pt idx="585">
                  <c:v>5.859590833337279</c:v>
                </c:pt>
                <c:pt idx="586">
                  <c:v>5.8695908333465923</c:v>
                </c:pt>
                <c:pt idx="587">
                  <c:v>5.879589833348291</c:v>
                </c:pt>
                <c:pt idx="588">
                  <c:v>5.8895888333499897</c:v>
                </c:pt>
                <c:pt idx="589">
                  <c:v>5.899588833359303</c:v>
                </c:pt>
                <c:pt idx="590">
                  <c:v>5.9095878333318979</c:v>
                </c:pt>
                <c:pt idx="591">
                  <c:v>5.9195868333335966</c:v>
                </c:pt>
                <c:pt idx="592">
                  <c:v>5.9295858333352953</c:v>
                </c:pt>
                <c:pt idx="593">
                  <c:v>5.9395858333446085</c:v>
                </c:pt>
                <c:pt idx="594">
                  <c:v>5.9495848333463073</c:v>
                </c:pt>
                <c:pt idx="595">
                  <c:v>5.959583833348006</c:v>
                </c:pt>
                <c:pt idx="596">
                  <c:v>5.9695838333573192</c:v>
                </c:pt>
                <c:pt idx="597">
                  <c:v>5.979582833359018</c:v>
                </c:pt>
                <c:pt idx="598">
                  <c:v>5.9895818333316129</c:v>
                </c:pt>
                <c:pt idx="599">
                  <c:v>5.9995818333409261</c:v>
                </c:pt>
                <c:pt idx="600">
                  <c:v>6.0095808333426248</c:v>
                </c:pt>
                <c:pt idx="601">
                  <c:v>6.0195798333443236</c:v>
                </c:pt>
                <c:pt idx="602">
                  <c:v>6.0295798333536368</c:v>
                </c:pt>
                <c:pt idx="603">
                  <c:v>6.0395788333553355</c:v>
                </c:pt>
                <c:pt idx="604">
                  <c:v>6.0495778333570343</c:v>
                </c:pt>
                <c:pt idx="605">
                  <c:v>6.0595778333372436</c:v>
                </c:pt>
                <c:pt idx="606">
                  <c:v>6.0695768333389424</c:v>
                </c:pt>
                <c:pt idx="607">
                  <c:v>6.0795758333406411</c:v>
                </c:pt>
                <c:pt idx="608">
                  <c:v>6.0895748333423398</c:v>
                </c:pt>
                <c:pt idx="609">
                  <c:v>6.0995748333516531</c:v>
                </c:pt>
                <c:pt idx="610">
                  <c:v>6.1095738333533518</c:v>
                </c:pt>
                <c:pt idx="611">
                  <c:v>6.1195728333550505</c:v>
                </c:pt>
                <c:pt idx="612">
                  <c:v>6.1295728333352599</c:v>
                </c:pt>
                <c:pt idx="613">
                  <c:v>6.1395718333369587</c:v>
                </c:pt>
                <c:pt idx="614">
                  <c:v>6.1495708333386574</c:v>
                </c:pt>
                <c:pt idx="615">
                  <c:v>6.1595708333479706</c:v>
                </c:pt>
                <c:pt idx="616">
                  <c:v>6.1695698333496694</c:v>
                </c:pt>
                <c:pt idx="617">
                  <c:v>6.1795688333513681</c:v>
                </c:pt>
                <c:pt idx="618">
                  <c:v>6.1895688333315775</c:v>
                </c:pt>
                <c:pt idx="619">
                  <c:v>6.1995678333332762</c:v>
                </c:pt>
                <c:pt idx="620">
                  <c:v>6.2095668333349749</c:v>
                </c:pt>
                <c:pt idx="621">
                  <c:v>6.2195668333442882</c:v>
                </c:pt>
                <c:pt idx="622">
                  <c:v>6.2295658333459869</c:v>
                </c:pt>
                <c:pt idx="623">
                  <c:v>6.2395648333476856</c:v>
                </c:pt>
                <c:pt idx="624">
                  <c:v>6.2495638333493844</c:v>
                </c:pt>
                <c:pt idx="625">
                  <c:v>6.2595638333586976</c:v>
                </c:pt>
                <c:pt idx="626">
                  <c:v>6.2695628333312925</c:v>
                </c:pt>
                <c:pt idx="627">
                  <c:v>6.2795618333329912</c:v>
                </c:pt>
                <c:pt idx="628">
                  <c:v>6.2895618333423045</c:v>
                </c:pt>
                <c:pt idx="629">
                  <c:v>6.2995608333440032</c:v>
                </c:pt>
                <c:pt idx="630">
                  <c:v>6.3095598333457019</c:v>
                </c:pt>
                <c:pt idx="631">
                  <c:v>6.3195598333550151</c:v>
                </c:pt>
                <c:pt idx="632">
                  <c:v>6.3295588333567139</c:v>
                </c:pt>
                <c:pt idx="633">
                  <c:v>6.3395578333584126</c:v>
                </c:pt>
                <c:pt idx="634">
                  <c:v>6.349557833338622</c:v>
                </c:pt>
                <c:pt idx="635">
                  <c:v>6.3595568333403207</c:v>
                </c:pt>
                <c:pt idx="636">
                  <c:v>6.3695558333420195</c:v>
                </c:pt>
                <c:pt idx="637">
                  <c:v>6.3795558333513327</c:v>
                </c:pt>
                <c:pt idx="638">
                  <c:v>6.3895548333530314</c:v>
                </c:pt>
                <c:pt idx="639">
                  <c:v>6.3995538333547302</c:v>
                </c:pt>
                <c:pt idx="640">
                  <c:v>6.4095528333564289</c:v>
                </c:pt>
                <c:pt idx="641">
                  <c:v>6.4195528333366383</c:v>
                </c:pt>
                <c:pt idx="642">
                  <c:v>6.429551833338337</c:v>
                </c:pt>
                <c:pt idx="643">
                  <c:v>6.4395508333400358</c:v>
                </c:pt>
                <c:pt idx="644">
                  <c:v>6.449550833349349</c:v>
                </c:pt>
                <c:pt idx="645">
                  <c:v>6.4595498333510477</c:v>
                </c:pt>
                <c:pt idx="646">
                  <c:v>6.4695488333527464</c:v>
                </c:pt>
                <c:pt idx="647">
                  <c:v>6.4795488333329558</c:v>
                </c:pt>
                <c:pt idx="648">
                  <c:v>6.4895478333346546</c:v>
                </c:pt>
                <c:pt idx="649">
                  <c:v>6.4995468333363533</c:v>
                </c:pt>
                <c:pt idx="650">
                  <c:v>6.5095468333456665</c:v>
                </c:pt>
                <c:pt idx="651">
                  <c:v>6.5195458333473653</c:v>
                </c:pt>
                <c:pt idx="652">
                  <c:v>6.529544833349064</c:v>
                </c:pt>
                <c:pt idx="653">
                  <c:v>6.5395448333583772</c:v>
                </c:pt>
                <c:pt idx="654">
                  <c:v>6.5495438333309721</c:v>
                </c:pt>
                <c:pt idx="655">
                  <c:v>6.5595428333326709</c:v>
                </c:pt>
                <c:pt idx="656">
                  <c:v>6.5695418333343696</c:v>
                </c:pt>
                <c:pt idx="657">
                  <c:v>6.5795418333436828</c:v>
                </c:pt>
                <c:pt idx="658">
                  <c:v>6.5895408333453815</c:v>
                </c:pt>
                <c:pt idx="659">
                  <c:v>6.5995398333470803</c:v>
                </c:pt>
                <c:pt idx="660">
                  <c:v>6.6095398333563935</c:v>
                </c:pt>
                <c:pt idx="661">
                  <c:v>6.6195388333580922</c:v>
                </c:pt>
                <c:pt idx="662">
                  <c:v>6.6295378333306871</c:v>
                </c:pt>
                <c:pt idx="663">
                  <c:v>6.6395378333400004</c:v>
                </c:pt>
                <c:pt idx="664">
                  <c:v>6.6495368333416991</c:v>
                </c:pt>
                <c:pt idx="665">
                  <c:v>6.6595358333433978</c:v>
                </c:pt>
                <c:pt idx="666">
                  <c:v>6.6695358333527111</c:v>
                </c:pt>
                <c:pt idx="667">
                  <c:v>6.6795348333544098</c:v>
                </c:pt>
                <c:pt idx="668">
                  <c:v>6.6895338333561085</c:v>
                </c:pt>
                <c:pt idx="669">
                  <c:v>6.6995338333363179</c:v>
                </c:pt>
                <c:pt idx="670">
                  <c:v>6.7095328333380166</c:v>
                </c:pt>
                <c:pt idx="671">
                  <c:v>6.7195318333397154</c:v>
                </c:pt>
                <c:pt idx="672">
                  <c:v>6.7295308333414141</c:v>
                </c:pt>
                <c:pt idx="673">
                  <c:v>6.7395308333507273</c:v>
                </c:pt>
                <c:pt idx="674">
                  <c:v>6.7495298333524261</c:v>
                </c:pt>
                <c:pt idx="675">
                  <c:v>6.7595288333541248</c:v>
                </c:pt>
                <c:pt idx="676">
                  <c:v>6.7695288333343342</c:v>
                </c:pt>
                <c:pt idx="677">
                  <c:v>6.7795278333360329</c:v>
                </c:pt>
                <c:pt idx="678">
                  <c:v>6.7895268333377317</c:v>
                </c:pt>
                <c:pt idx="679">
                  <c:v>6.7995268333470449</c:v>
                </c:pt>
                <c:pt idx="680">
                  <c:v>6.8095258333487436</c:v>
                </c:pt>
                <c:pt idx="681">
                  <c:v>6.8195248333504423</c:v>
                </c:pt>
                <c:pt idx="682">
                  <c:v>6.8295248333306517</c:v>
                </c:pt>
                <c:pt idx="683">
                  <c:v>6.8395238333323505</c:v>
                </c:pt>
                <c:pt idx="684">
                  <c:v>6.8495228333340492</c:v>
                </c:pt>
                <c:pt idx="685">
                  <c:v>6.8595228333433624</c:v>
                </c:pt>
                <c:pt idx="686">
                  <c:v>6.8695218333450612</c:v>
                </c:pt>
                <c:pt idx="687">
                  <c:v>6.8795208333467599</c:v>
                </c:pt>
                <c:pt idx="688">
                  <c:v>6.8895198333484586</c:v>
                </c:pt>
                <c:pt idx="689">
                  <c:v>6.8995198333577719</c:v>
                </c:pt>
                <c:pt idx="690">
                  <c:v>6.9095188333303668</c:v>
                </c:pt>
                <c:pt idx="691">
                  <c:v>6.9195178333320655</c:v>
                </c:pt>
                <c:pt idx="692">
                  <c:v>6.9295178333413787</c:v>
                </c:pt>
                <c:pt idx="693">
                  <c:v>6.9395168333430775</c:v>
                </c:pt>
                <c:pt idx="694">
                  <c:v>6.9495158333447762</c:v>
                </c:pt>
                <c:pt idx="695">
                  <c:v>6.9595158333540894</c:v>
                </c:pt>
                <c:pt idx="696">
                  <c:v>6.9695148333557881</c:v>
                </c:pt>
                <c:pt idx="697">
                  <c:v>6.9795138333574869</c:v>
                </c:pt>
                <c:pt idx="698">
                  <c:v>6.9895138333376963</c:v>
                </c:pt>
                <c:pt idx="699">
                  <c:v>6.999512833339395</c:v>
                </c:pt>
                <c:pt idx="700">
                  <c:v>7.0095118333410937</c:v>
                </c:pt>
                <c:pt idx="701">
                  <c:v>7.019511833350407</c:v>
                </c:pt>
                <c:pt idx="702">
                  <c:v>7.0295108333521057</c:v>
                </c:pt>
                <c:pt idx="703">
                  <c:v>7.0395098333538044</c:v>
                </c:pt>
                <c:pt idx="704">
                  <c:v>7.0495098333340138</c:v>
                </c:pt>
                <c:pt idx="705">
                  <c:v>7.0595088333357126</c:v>
                </c:pt>
                <c:pt idx="706">
                  <c:v>7.0695078333374113</c:v>
                </c:pt>
                <c:pt idx="707">
                  <c:v>7.07950683333911</c:v>
                </c:pt>
                <c:pt idx="708">
                  <c:v>7.0895068333484232</c:v>
                </c:pt>
                <c:pt idx="709">
                  <c:v>7.099505833350122</c:v>
                </c:pt>
                <c:pt idx="710">
                  <c:v>7.1095048333518207</c:v>
                </c:pt>
                <c:pt idx="711">
                  <c:v>7.1195042500039563</c:v>
                </c:pt>
                <c:pt idx="712">
                  <c:v>7.129503250005655</c:v>
                </c:pt>
                <c:pt idx="713">
                  <c:v>7.1395022500073537</c:v>
                </c:pt>
                <c:pt idx="714">
                  <c:v>7.1495022500166669</c:v>
                </c:pt>
                <c:pt idx="715">
                  <c:v>7.1595012500183657</c:v>
                </c:pt>
                <c:pt idx="716">
                  <c:v>7.1695002500200644</c:v>
                </c:pt>
                <c:pt idx="717">
                  <c:v>7.1795002500002738</c:v>
                </c:pt>
                <c:pt idx="718">
                  <c:v>7.1894992500019725</c:v>
                </c:pt>
                <c:pt idx="719">
                  <c:v>7.1994982500036713</c:v>
                </c:pt>
                <c:pt idx="720">
                  <c:v>7.2094982500129845</c:v>
                </c:pt>
                <c:pt idx="721">
                  <c:v>7.2194972500146832</c:v>
                </c:pt>
                <c:pt idx="722">
                  <c:v>7.229496250016382</c:v>
                </c:pt>
                <c:pt idx="723">
                  <c:v>7.2394962500256952</c:v>
                </c:pt>
                <c:pt idx="724">
                  <c:v>7.2494952499982901</c:v>
                </c:pt>
                <c:pt idx="725">
                  <c:v>7.2594942499999888</c:v>
                </c:pt>
                <c:pt idx="726">
                  <c:v>7.269494250009302</c:v>
                </c:pt>
                <c:pt idx="727">
                  <c:v>7.2794932500110008</c:v>
                </c:pt>
                <c:pt idx="728">
                  <c:v>7.2894922500126995</c:v>
                </c:pt>
                <c:pt idx="729">
                  <c:v>7.2994912500143982</c:v>
                </c:pt>
                <c:pt idx="730">
                  <c:v>7.3094912500237115</c:v>
                </c:pt>
                <c:pt idx="731">
                  <c:v>7.3194902500254102</c:v>
                </c:pt>
                <c:pt idx="732">
                  <c:v>7.3294892499980051</c:v>
                </c:pt>
                <c:pt idx="733">
                  <c:v>7.3394892500073183</c:v>
                </c:pt>
                <c:pt idx="734">
                  <c:v>7.3494882500090171</c:v>
                </c:pt>
                <c:pt idx="735">
                  <c:v>7.3594872500107158</c:v>
                </c:pt>
                <c:pt idx="736">
                  <c:v>7.369487250020029</c:v>
                </c:pt>
                <c:pt idx="737">
                  <c:v>7.3794862500217278</c:v>
                </c:pt>
                <c:pt idx="738">
                  <c:v>7.3894852500234265</c:v>
                </c:pt>
                <c:pt idx="739">
                  <c:v>7.3994852500036359</c:v>
                </c:pt>
                <c:pt idx="740">
                  <c:v>7.4094842500053346</c:v>
                </c:pt>
                <c:pt idx="741">
                  <c:v>7.4194832500070333</c:v>
                </c:pt>
                <c:pt idx="742">
                  <c:v>7.4294832500163466</c:v>
                </c:pt>
                <c:pt idx="743">
                  <c:v>7.4394822500180453</c:v>
                </c:pt>
                <c:pt idx="744">
                  <c:v>7.449481250019744</c:v>
                </c:pt>
                <c:pt idx="745">
                  <c:v>7.4594812499999534</c:v>
                </c:pt>
                <c:pt idx="746">
                  <c:v>7.4694802500016522</c:v>
                </c:pt>
                <c:pt idx="747">
                  <c:v>7.4794792500033509</c:v>
                </c:pt>
                <c:pt idx="748">
                  <c:v>7.4894782500050496</c:v>
                </c:pt>
                <c:pt idx="749">
                  <c:v>7.4994782500143629</c:v>
                </c:pt>
                <c:pt idx="750">
                  <c:v>7.5094772500160616</c:v>
                </c:pt>
                <c:pt idx="751">
                  <c:v>7.5194762500177603</c:v>
                </c:pt>
                <c:pt idx="752">
                  <c:v>7.5294762499979697</c:v>
                </c:pt>
                <c:pt idx="753">
                  <c:v>7.5394752499996684</c:v>
                </c:pt>
                <c:pt idx="754">
                  <c:v>7.5494742500013672</c:v>
                </c:pt>
                <c:pt idx="755">
                  <c:v>7.5594742500106804</c:v>
                </c:pt>
                <c:pt idx="756">
                  <c:v>7.5694732500123791</c:v>
                </c:pt>
                <c:pt idx="757">
                  <c:v>7.5794722500140779</c:v>
                </c:pt>
                <c:pt idx="758">
                  <c:v>7.5894722500233911</c:v>
                </c:pt>
                <c:pt idx="759">
                  <c:v>7.5994712500250898</c:v>
                </c:pt>
                <c:pt idx="760">
                  <c:v>7.6094702499976847</c:v>
                </c:pt>
                <c:pt idx="761">
                  <c:v>7.619470250006998</c:v>
                </c:pt>
                <c:pt idx="762">
                  <c:v>7.6294692500086967</c:v>
                </c:pt>
                <c:pt idx="763">
                  <c:v>7.6394682500103954</c:v>
                </c:pt>
                <c:pt idx="764">
                  <c:v>7.6494672500120942</c:v>
                </c:pt>
                <c:pt idx="765">
                  <c:v>7.6594672500214074</c:v>
                </c:pt>
                <c:pt idx="766">
                  <c:v>7.6694662500231061</c:v>
                </c:pt>
                <c:pt idx="767">
                  <c:v>7.6794652500248048</c:v>
                </c:pt>
                <c:pt idx="768">
                  <c:v>7.6894652500050142</c:v>
                </c:pt>
                <c:pt idx="769">
                  <c:v>7.699464250006713</c:v>
                </c:pt>
                <c:pt idx="770">
                  <c:v>7.7094632500084117</c:v>
                </c:pt>
                <c:pt idx="771">
                  <c:v>7.7194632500177249</c:v>
                </c:pt>
                <c:pt idx="772">
                  <c:v>7.7294622500194237</c:v>
                </c:pt>
                <c:pt idx="773">
                  <c:v>7.7394612500211224</c:v>
                </c:pt>
                <c:pt idx="774">
                  <c:v>7.7494612500013318</c:v>
                </c:pt>
                <c:pt idx="775">
                  <c:v>7.7594602500030305</c:v>
                </c:pt>
                <c:pt idx="776">
                  <c:v>7.7694592500047293</c:v>
                </c:pt>
                <c:pt idx="777">
                  <c:v>7.7794592500140425</c:v>
                </c:pt>
                <c:pt idx="778">
                  <c:v>7.7894582500157412</c:v>
                </c:pt>
                <c:pt idx="779">
                  <c:v>7.7994572500174399</c:v>
                </c:pt>
                <c:pt idx="780">
                  <c:v>7.8094572499976493</c:v>
                </c:pt>
                <c:pt idx="781">
                  <c:v>7.8194562499993481</c:v>
                </c:pt>
                <c:pt idx="782">
                  <c:v>7.8294552500010468</c:v>
                </c:pt>
                <c:pt idx="783">
                  <c:v>7.83945525001036</c:v>
                </c:pt>
                <c:pt idx="784">
                  <c:v>7.8494542500120588</c:v>
                </c:pt>
                <c:pt idx="785">
                  <c:v>7.8594532500137575</c:v>
                </c:pt>
                <c:pt idx="786">
                  <c:v>7.8694522500154562</c:v>
                </c:pt>
                <c:pt idx="787">
                  <c:v>7.8794522500247695</c:v>
                </c:pt>
                <c:pt idx="788">
                  <c:v>7.8894512499973644</c:v>
                </c:pt>
                <c:pt idx="789">
                  <c:v>7.8994502499990631</c:v>
                </c:pt>
                <c:pt idx="790">
                  <c:v>7.9094502500083763</c:v>
                </c:pt>
                <c:pt idx="791">
                  <c:v>7.919449250010075</c:v>
                </c:pt>
                <c:pt idx="792">
                  <c:v>7.9294482500117738</c:v>
                </c:pt>
                <c:pt idx="793">
                  <c:v>7.939448250021087</c:v>
                </c:pt>
                <c:pt idx="794">
                  <c:v>7.9494472500227857</c:v>
                </c:pt>
                <c:pt idx="795">
                  <c:v>7.9594462500244845</c:v>
                </c:pt>
                <c:pt idx="796">
                  <c:v>7.9694462500046939</c:v>
                </c:pt>
                <c:pt idx="797">
                  <c:v>7.9794452500063926</c:v>
                </c:pt>
                <c:pt idx="798">
                  <c:v>7.9894442500080913</c:v>
                </c:pt>
                <c:pt idx="799">
                  <c:v>7.9994442500174046</c:v>
                </c:pt>
                <c:pt idx="800">
                  <c:v>8.0094432500191033</c:v>
                </c:pt>
                <c:pt idx="801">
                  <c:v>8.019442250020802</c:v>
                </c:pt>
                <c:pt idx="802">
                  <c:v>8.0294422500010114</c:v>
                </c:pt>
                <c:pt idx="803">
                  <c:v>8.0394412500027101</c:v>
                </c:pt>
                <c:pt idx="804">
                  <c:v>8.0494402500044089</c:v>
                </c:pt>
                <c:pt idx="805">
                  <c:v>8.0594402500137221</c:v>
                </c:pt>
                <c:pt idx="806">
                  <c:v>8.0694392500154208</c:v>
                </c:pt>
                <c:pt idx="807">
                  <c:v>8.0794382500171196</c:v>
                </c:pt>
                <c:pt idx="808">
                  <c:v>8.0894372500188183</c:v>
                </c:pt>
                <c:pt idx="809">
                  <c:v>8.0994372499990277</c:v>
                </c:pt>
                <c:pt idx="810">
                  <c:v>8.1094362500007264</c:v>
                </c:pt>
                <c:pt idx="811">
                  <c:v>8.119435833330499</c:v>
                </c:pt>
                <c:pt idx="812">
                  <c:v>8.1294358333398122</c:v>
                </c:pt>
                <c:pt idx="813">
                  <c:v>8.139434833341511</c:v>
                </c:pt>
                <c:pt idx="814">
                  <c:v>8.1494338333432097</c:v>
                </c:pt>
                <c:pt idx="815">
                  <c:v>8.1594338333525229</c:v>
                </c:pt>
                <c:pt idx="816">
                  <c:v>8.1694328333542217</c:v>
                </c:pt>
                <c:pt idx="817">
                  <c:v>8.1794318333559204</c:v>
                </c:pt>
                <c:pt idx="818">
                  <c:v>8.1894318333361298</c:v>
                </c:pt>
                <c:pt idx="819">
                  <c:v>8.1994308333378285</c:v>
                </c:pt>
                <c:pt idx="820">
                  <c:v>8.2094298333395272</c:v>
                </c:pt>
                <c:pt idx="821">
                  <c:v>8.2194298333488405</c:v>
                </c:pt>
                <c:pt idx="822">
                  <c:v>8.2294288333505392</c:v>
                </c:pt>
                <c:pt idx="823">
                  <c:v>8.2394278333522379</c:v>
                </c:pt>
                <c:pt idx="824">
                  <c:v>8.2494278333324473</c:v>
                </c:pt>
                <c:pt idx="825">
                  <c:v>8.2594268333341461</c:v>
                </c:pt>
                <c:pt idx="826">
                  <c:v>8.2694258333358448</c:v>
                </c:pt>
                <c:pt idx="827">
                  <c:v>8.279425833345158</c:v>
                </c:pt>
                <c:pt idx="828">
                  <c:v>8.2894248333468568</c:v>
                </c:pt>
                <c:pt idx="829">
                  <c:v>8.2994238333485555</c:v>
                </c:pt>
                <c:pt idx="830">
                  <c:v>8.3094228333502542</c:v>
                </c:pt>
                <c:pt idx="831">
                  <c:v>8.3194228333304636</c:v>
                </c:pt>
                <c:pt idx="832">
                  <c:v>8.3294218333321624</c:v>
                </c:pt>
                <c:pt idx="833">
                  <c:v>8.3394208333338611</c:v>
                </c:pt>
                <c:pt idx="834">
                  <c:v>8.3494208333431743</c:v>
                </c:pt>
                <c:pt idx="835">
                  <c:v>8.359419833344873</c:v>
                </c:pt>
                <c:pt idx="836">
                  <c:v>8.3694188333465718</c:v>
                </c:pt>
                <c:pt idx="837">
                  <c:v>8.379418833355885</c:v>
                </c:pt>
                <c:pt idx="838">
                  <c:v>8.3894178333575837</c:v>
                </c:pt>
                <c:pt idx="839">
                  <c:v>8.3994168333592825</c:v>
                </c:pt>
                <c:pt idx="840">
                  <c:v>8.4094168333394919</c:v>
                </c:pt>
                <c:pt idx="841">
                  <c:v>8.4194158333411906</c:v>
                </c:pt>
                <c:pt idx="842">
                  <c:v>8.4294148333428893</c:v>
                </c:pt>
                <c:pt idx="843">
                  <c:v>8.4394148333522025</c:v>
                </c:pt>
                <c:pt idx="844">
                  <c:v>8.4494138333539013</c:v>
                </c:pt>
                <c:pt idx="845">
                  <c:v>8.4594128333556</c:v>
                </c:pt>
                <c:pt idx="846">
                  <c:v>8.4694128333358094</c:v>
                </c:pt>
                <c:pt idx="847">
                  <c:v>8.4794118333375081</c:v>
                </c:pt>
                <c:pt idx="848">
                  <c:v>8.4894108333392069</c:v>
                </c:pt>
                <c:pt idx="849">
                  <c:v>8.4994108333485201</c:v>
                </c:pt>
                <c:pt idx="850">
                  <c:v>8.5094098333502188</c:v>
                </c:pt>
                <c:pt idx="851">
                  <c:v>8.5194088333519176</c:v>
                </c:pt>
                <c:pt idx="852">
                  <c:v>8.529408833332127</c:v>
                </c:pt>
                <c:pt idx="853">
                  <c:v>8.5394078333338257</c:v>
                </c:pt>
                <c:pt idx="854">
                  <c:v>8.5494068333355244</c:v>
                </c:pt>
                <c:pt idx="855">
                  <c:v>8.5594058333372232</c:v>
                </c:pt>
                <c:pt idx="856">
                  <c:v>8.5694058333465364</c:v>
                </c:pt>
                <c:pt idx="857">
                  <c:v>8.5794048333482351</c:v>
                </c:pt>
                <c:pt idx="858">
                  <c:v>8.5894038333499338</c:v>
                </c:pt>
                <c:pt idx="859">
                  <c:v>8.5994038333592471</c:v>
                </c:pt>
                <c:pt idx="860">
                  <c:v>8.609402833331842</c:v>
                </c:pt>
                <c:pt idx="861">
                  <c:v>8.6194018333335407</c:v>
                </c:pt>
                <c:pt idx="862">
                  <c:v>8.6294018333428539</c:v>
                </c:pt>
                <c:pt idx="863">
                  <c:v>8.6394008333445527</c:v>
                </c:pt>
                <c:pt idx="864">
                  <c:v>8.6493998333462514</c:v>
                </c:pt>
                <c:pt idx="865">
                  <c:v>8.6593998333555646</c:v>
                </c:pt>
                <c:pt idx="866">
                  <c:v>8.6693988333572634</c:v>
                </c:pt>
                <c:pt idx="867">
                  <c:v>8.6793978333589621</c:v>
                </c:pt>
                <c:pt idx="868">
                  <c:v>8.6893978333391715</c:v>
                </c:pt>
                <c:pt idx="869">
                  <c:v>8.6993968333408702</c:v>
                </c:pt>
                <c:pt idx="870">
                  <c:v>8.7093958333425689</c:v>
                </c:pt>
                <c:pt idx="871">
                  <c:v>8.7193958333518822</c:v>
                </c:pt>
                <c:pt idx="872">
                  <c:v>8.7293948333535809</c:v>
                </c:pt>
                <c:pt idx="873">
                  <c:v>8.7393938333552796</c:v>
                </c:pt>
                <c:pt idx="874">
                  <c:v>8.749393833335489</c:v>
                </c:pt>
                <c:pt idx="875">
                  <c:v>8.7593928333371878</c:v>
                </c:pt>
                <c:pt idx="876">
                  <c:v>8.7693918333388865</c:v>
                </c:pt>
                <c:pt idx="877">
                  <c:v>8.7793918333481997</c:v>
                </c:pt>
                <c:pt idx="878">
                  <c:v>8.7893908333498985</c:v>
                </c:pt>
                <c:pt idx="879">
                  <c:v>8.7993898333515972</c:v>
                </c:pt>
                <c:pt idx="880">
                  <c:v>8.8093888333532959</c:v>
                </c:pt>
                <c:pt idx="881">
                  <c:v>8.8193888333335053</c:v>
                </c:pt>
                <c:pt idx="882">
                  <c:v>8.829387833335204</c:v>
                </c:pt>
                <c:pt idx="883">
                  <c:v>8.8393868333369028</c:v>
                </c:pt>
                <c:pt idx="884">
                  <c:v>8.849386833346216</c:v>
                </c:pt>
                <c:pt idx="885">
                  <c:v>8.8593858333479147</c:v>
                </c:pt>
                <c:pt idx="886">
                  <c:v>8.8693848333496135</c:v>
                </c:pt>
                <c:pt idx="887">
                  <c:v>8.8793848333589267</c:v>
                </c:pt>
                <c:pt idx="888">
                  <c:v>8.8893838333315216</c:v>
                </c:pt>
                <c:pt idx="889">
                  <c:v>8.8993828333332203</c:v>
                </c:pt>
                <c:pt idx="890">
                  <c:v>8.9093828333425336</c:v>
                </c:pt>
                <c:pt idx="891">
                  <c:v>8.9193818333442323</c:v>
                </c:pt>
                <c:pt idx="892">
                  <c:v>8.929380833345931</c:v>
                </c:pt>
                <c:pt idx="893">
                  <c:v>8.9393808333552442</c:v>
                </c:pt>
                <c:pt idx="894">
                  <c:v>8.949379833356943</c:v>
                </c:pt>
                <c:pt idx="895">
                  <c:v>8.9593788333586417</c:v>
                </c:pt>
                <c:pt idx="896">
                  <c:v>8.9693788333388511</c:v>
                </c:pt>
                <c:pt idx="897">
                  <c:v>8.9793778333405498</c:v>
                </c:pt>
                <c:pt idx="898">
                  <c:v>8.9893768333422486</c:v>
                </c:pt>
                <c:pt idx="899">
                  <c:v>8.9993768333515618</c:v>
                </c:pt>
                <c:pt idx="900">
                  <c:v>9.0093758333532605</c:v>
                </c:pt>
                <c:pt idx="901">
                  <c:v>9.0193748333549593</c:v>
                </c:pt>
                <c:pt idx="902">
                  <c:v>9.0293748333351687</c:v>
                </c:pt>
                <c:pt idx="903">
                  <c:v>9.0393738333368674</c:v>
                </c:pt>
                <c:pt idx="904">
                  <c:v>9.0493728333385661</c:v>
                </c:pt>
                <c:pt idx="905">
                  <c:v>9.0593728333478794</c:v>
                </c:pt>
                <c:pt idx="906">
                  <c:v>9.0693718333495781</c:v>
                </c:pt>
                <c:pt idx="907">
                  <c:v>9.0793708333512768</c:v>
                </c:pt>
                <c:pt idx="908">
                  <c:v>9.0893698333529755</c:v>
                </c:pt>
                <c:pt idx="909">
                  <c:v>9.0993698333331849</c:v>
                </c:pt>
                <c:pt idx="910">
                  <c:v>9.1093688333348837</c:v>
                </c:pt>
                <c:pt idx="911">
                  <c:v>9.1193678333365824</c:v>
                </c:pt>
                <c:pt idx="912">
                  <c:v>9.1293674583430402</c:v>
                </c:pt>
                <c:pt idx="913">
                  <c:v>9.1393664583447389</c:v>
                </c:pt>
                <c:pt idx="914">
                  <c:v>9.1493654583464377</c:v>
                </c:pt>
                <c:pt idx="915">
                  <c:v>9.1593654583557509</c:v>
                </c:pt>
                <c:pt idx="916">
                  <c:v>9.1693644583574496</c:v>
                </c:pt>
                <c:pt idx="917">
                  <c:v>9.1793634583591484</c:v>
                </c:pt>
                <c:pt idx="918">
                  <c:v>9.1893634583393577</c:v>
                </c:pt>
                <c:pt idx="919">
                  <c:v>9.1993624583410565</c:v>
                </c:pt>
                <c:pt idx="920">
                  <c:v>9.2093614583427552</c:v>
                </c:pt>
                <c:pt idx="921">
                  <c:v>9.2193614583520684</c:v>
                </c:pt>
                <c:pt idx="922">
                  <c:v>9.2293604583537672</c:v>
                </c:pt>
                <c:pt idx="923">
                  <c:v>9.2393594583554659</c:v>
                </c:pt>
                <c:pt idx="924">
                  <c:v>9.2493594583356753</c:v>
                </c:pt>
                <c:pt idx="925">
                  <c:v>9.259358458337374</c:v>
                </c:pt>
                <c:pt idx="926">
                  <c:v>9.2693574583390728</c:v>
                </c:pt>
                <c:pt idx="927">
                  <c:v>9.279357458348386</c:v>
                </c:pt>
                <c:pt idx="928">
                  <c:v>9.2893564583500847</c:v>
                </c:pt>
                <c:pt idx="929">
                  <c:v>9.2993554583517835</c:v>
                </c:pt>
                <c:pt idx="930">
                  <c:v>9.3093554583319928</c:v>
                </c:pt>
                <c:pt idx="931">
                  <c:v>9.3193544583336916</c:v>
                </c:pt>
                <c:pt idx="932">
                  <c:v>9.3293534583353903</c:v>
                </c:pt>
                <c:pt idx="933">
                  <c:v>9.3393534583447035</c:v>
                </c:pt>
                <c:pt idx="934">
                  <c:v>9.3493524583464023</c:v>
                </c:pt>
                <c:pt idx="935">
                  <c:v>9.359351458348101</c:v>
                </c:pt>
                <c:pt idx="936">
                  <c:v>9.3693514583574142</c:v>
                </c:pt>
                <c:pt idx="937">
                  <c:v>9.379350458359113</c:v>
                </c:pt>
                <c:pt idx="938">
                  <c:v>9.3893494583317079</c:v>
                </c:pt>
                <c:pt idx="939">
                  <c:v>9.3993494583410211</c:v>
                </c:pt>
                <c:pt idx="940">
                  <c:v>9.4093484583427198</c:v>
                </c:pt>
                <c:pt idx="941">
                  <c:v>9.4193474583444186</c:v>
                </c:pt>
                <c:pt idx="942">
                  <c:v>9.4293464583461173</c:v>
                </c:pt>
                <c:pt idx="943">
                  <c:v>9.4393464583554305</c:v>
                </c:pt>
                <c:pt idx="944">
                  <c:v>9.4493454583571292</c:v>
                </c:pt>
                <c:pt idx="945">
                  <c:v>9.459344458358828</c:v>
                </c:pt>
                <c:pt idx="946">
                  <c:v>9.4693444583390374</c:v>
                </c:pt>
                <c:pt idx="947">
                  <c:v>9.4793434583407361</c:v>
                </c:pt>
                <c:pt idx="948">
                  <c:v>9.4893424583424348</c:v>
                </c:pt>
                <c:pt idx="949">
                  <c:v>9.4993424583517481</c:v>
                </c:pt>
                <c:pt idx="950">
                  <c:v>9.5093414583534468</c:v>
                </c:pt>
                <c:pt idx="951">
                  <c:v>9.5193404583551455</c:v>
                </c:pt>
                <c:pt idx="952">
                  <c:v>9.5293404583353549</c:v>
                </c:pt>
                <c:pt idx="953">
                  <c:v>9.5393394583370537</c:v>
                </c:pt>
                <c:pt idx="954">
                  <c:v>9.5493384583387524</c:v>
                </c:pt>
                <c:pt idx="955">
                  <c:v>9.5593384583480656</c:v>
                </c:pt>
                <c:pt idx="956">
                  <c:v>9.5693374583497643</c:v>
                </c:pt>
                <c:pt idx="957">
                  <c:v>9.5793364583514631</c:v>
                </c:pt>
                <c:pt idx="958">
                  <c:v>9.5893364583316725</c:v>
                </c:pt>
                <c:pt idx="959">
                  <c:v>9.5993354583333712</c:v>
                </c:pt>
                <c:pt idx="960">
                  <c:v>9.6093344583350699</c:v>
                </c:pt>
                <c:pt idx="961">
                  <c:v>9.6193344583443832</c:v>
                </c:pt>
                <c:pt idx="962">
                  <c:v>9.6293334583460819</c:v>
                </c:pt>
                <c:pt idx="963">
                  <c:v>9.6393324583477806</c:v>
                </c:pt>
                <c:pt idx="964">
                  <c:v>9.6493324583570939</c:v>
                </c:pt>
                <c:pt idx="965">
                  <c:v>9.6593314583587926</c:v>
                </c:pt>
                <c:pt idx="966">
                  <c:v>9.6693304583313875</c:v>
                </c:pt>
                <c:pt idx="967">
                  <c:v>9.6793304583407007</c:v>
                </c:pt>
                <c:pt idx="968">
                  <c:v>9.6893294583423994</c:v>
                </c:pt>
                <c:pt idx="969">
                  <c:v>9.6993284583440982</c:v>
                </c:pt>
                <c:pt idx="970">
                  <c:v>9.7093284583534114</c:v>
                </c:pt>
                <c:pt idx="971">
                  <c:v>9.7193274583551101</c:v>
                </c:pt>
                <c:pt idx="972">
                  <c:v>9.7293264583568089</c:v>
                </c:pt>
                <c:pt idx="973">
                  <c:v>9.7393264583370183</c:v>
                </c:pt>
                <c:pt idx="974">
                  <c:v>9.749325458338717</c:v>
                </c:pt>
                <c:pt idx="975">
                  <c:v>9.7593244583404157</c:v>
                </c:pt>
                <c:pt idx="976">
                  <c:v>9.7693234583421145</c:v>
                </c:pt>
                <c:pt idx="977">
                  <c:v>9.7793234583514277</c:v>
                </c:pt>
                <c:pt idx="978">
                  <c:v>9.7893224583531264</c:v>
                </c:pt>
                <c:pt idx="979">
                  <c:v>9.7993214583548252</c:v>
                </c:pt>
                <c:pt idx="980">
                  <c:v>9.8093214583350345</c:v>
                </c:pt>
                <c:pt idx="981">
                  <c:v>9.8193204583367333</c:v>
                </c:pt>
                <c:pt idx="982">
                  <c:v>9.829319458338432</c:v>
                </c:pt>
                <c:pt idx="983">
                  <c:v>9.8393194583477452</c:v>
                </c:pt>
                <c:pt idx="984">
                  <c:v>9.849318458349444</c:v>
                </c:pt>
                <c:pt idx="985">
                  <c:v>9.8593174583511427</c:v>
                </c:pt>
                <c:pt idx="986">
                  <c:v>9.8693174583313521</c:v>
                </c:pt>
                <c:pt idx="987">
                  <c:v>9.8793164583330508</c:v>
                </c:pt>
                <c:pt idx="988">
                  <c:v>9.8893154583347496</c:v>
                </c:pt>
                <c:pt idx="989">
                  <c:v>9.8993154583440628</c:v>
                </c:pt>
                <c:pt idx="990">
                  <c:v>9.9093144583457615</c:v>
                </c:pt>
                <c:pt idx="991">
                  <c:v>9.9193134583474603</c:v>
                </c:pt>
                <c:pt idx="992">
                  <c:v>9.9293134583567735</c:v>
                </c:pt>
                <c:pt idx="993">
                  <c:v>9.9393124583584722</c:v>
                </c:pt>
                <c:pt idx="994">
                  <c:v>9.9493114583310671</c:v>
                </c:pt>
                <c:pt idx="995">
                  <c:v>9.9593114583403803</c:v>
                </c:pt>
                <c:pt idx="996">
                  <c:v>9.9693104583420791</c:v>
                </c:pt>
                <c:pt idx="997">
                  <c:v>9.9793094583437778</c:v>
                </c:pt>
                <c:pt idx="998">
                  <c:v>9.989309458353091</c:v>
                </c:pt>
                <c:pt idx="999">
                  <c:v>9.9993084583547898</c:v>
                </c:pt>
                <c:pt idx="1000">
                  <c:v>10.009307458356488</c:v>
                </c:pt>
                <c:pt idx="1001">
                  <c:v>10.019307458336698</c:v>
                </c:pt>
                <c:pt idx="1002">
                  <c:v>10.029306458338397</c:v>
                </c:pt>
                <c:pt idx="1003">
                  <c:v>10.039305458340095</c:v>
                </c:pt>
                <c:pt idx="1004">
                  <c:v>10.049305458349409</c:v>
                </c:pt>
                <c:pt idx="1005">
                  <c:v>10.059304458351107</c:v>
                </c:pt>
                <c:pt idx="1006">
                  <c:v>10.069303458352806</c:v>
                </c:pt>
                <c:pt idx="1007">
                  <c:v>10.079303458333015</c:v>
                </c:pt>
                <c:pt idx="1008">
                  <c:v>10.089302458334714</c:v>
                </c:pt>
                <c:pt idx="1009">
                  <c:v>10.099301458336413</c:v>
                </c:pt>
                <c:pt idx="1010">
                  <c:v>10.109301458345726</c:v>
                </c:pt>
                <c:pt idx="1011">
                  <c:v>10.119300458347425</c:v>
                </c:pt>
                <c:pt idx="1012">
                  <c:v>10.129302500019548</c:v>
                </c:pt>
                <c:pt idx="1013">
                  <c:v>10.139302499999758</c:v>
                </c:pt>
                <c:pt idx="1014">
                  <c:v>10.149301500001457</c:v>
                </c:pt>
                <c:pt idx="1015">
                  <c:v>10.159300500003155</c:v>
                </c:pt>
                <c:pt idx="1016">
                  <c:v>10.169300500012469</c:v>
                </c:pt>
                <c:pt idx="1017">
                  <c:v>10.179299500014167</c:v>
                </c:pt>
                <c:pt idx="1018">
                  <c:v>10.189298500015866</c:v>
                </c:pt>
                <c:pt idx="1019">
                  <c:v>10.199297500017565</c:v>
                </c:pt>
                <c:pt idx="1020">
                  <c:v>10.209297499997774</c:v>
                </c:pt>
                <c:pt idx="1021">
                  <c:v>10.219296499999473</c:v>
                </c:pt>
                <c:pt idx="1022">
                  <c:v>10.229295500001172</c:v>
                </c:pt>
                <c:pt idx="1023">
                  <c:v>10.239295500010485</c:v>
                </c:pt>
                <c:pt idx="1024">
                  <c:v>10.249294500012184</c:v>
                </c:pt>
                <c:pt idx="1025">
                  <c:v>10.259293500013882</c:v>
                </c:pt>
                <c:pt idx="1026">
                  <c:v>10.269293500023196</c:v>
                </c:pt>
                <c:pt idx="1027">
                  <c:v>10.279292500024894</c:v>
                </c:pt>
                <c:pt idx="1028">
                  <c:v>10.289291499997489</c:v>
                </c:pt>
                <c:pt idx="1029">
                  <c:v>10.299291500006802</c:v>
                </c:pt>
                <c:pt idx="1030">
                  <c:v>10.309290500008501</c:v>
                </c:pt>
                <c:pt idx="1031">
                  <c:v>10.3192895000102</c:v>
                </c:pt>
                <c:pt idx="1032">
                  <c:v>10.329289500019513</c:v>
                </c:pt>
                <c:pt idx="1033">
                  <c:v>10.339288500021212</c:v>
                </c:pt>
                <c:pt idx="1034">
                  <c:v>10.349287500022911</c:v>
                </c:pt>
                <c:pt idx="1035">
                  <c:v>10.35928750000312</c:v>
                </c:pt>
                <c:pt idx="1036">
                  <c:v>10.369286500004819</c:v>
                </c:pt>
                <c:pt idx="1037">
                  <c:v>10.379285500006517</c:v>
                </c:pt>
                <c:pt idx="1038">
                  <c:v>10.389285500015831</c:v>
                </c:pt>
                <c:pt idx="1039">
                  <c:v>10.399284500017529</c:v>
                </c:pt>
                <c:pt idx="1040">
                  <c:v>10.409283500019228</c:v>
                </c:pt>
                <c:pt idx="1041">
                  <c:v>10.419283499999437</c:v>
                </c:pt>
                <c:pt idx="1042">
                  <c:v>10.429282500001136</c:v>
                </c:pt>
                <c:pt idx="1043">
                  <c:v>10.439281500002835</c:v>
                </c:pt>
                <c:pt idx="1044">
                  <c:v>10.449281500012148</c:v>
                </c:pt>
                <c:pt idx="1045">
                  <c:v>10.459280500013847</c:v>
                </c:pt>
                <c:pt idx="1046">
                  <c:v>10.469279500015546</c:v>
                </c:pt>
                <c:pt idx="1047">
                  <c:v>10.479279500024859</c:v>
                </c:pt>
                <c:pt idx="1048">
                  <c:v>10.489278499997454</c:v>
                </c:pt>
                <c:pt idx="1049">
                  <c:v>10.499277499999152</c:v>
                </c:pt>
                <c:pt idx="1050">
                  <c:v>10.509277500008466</c:v>
                </c:pt>
                <c:pt idx="1051">
                  <c:v>10.519276500010164</c:v>
                </c:pt>
                <c:pt idx="1052">
                  <c:v>10.529275500011863</c:v>
                </c:pt>
                <c:pt idx="1053">
                  <c:v>10.539275500021176</c:v>
                </c:pt>
                <c:pt idx="1054">
                  <c:v>10.549274500022875</c:v>
                </c:pt>
                <c:pt idx="1055">
                  <c:v>10.559273500024574</c:v>
                </c:pt>
                <c:pt idx="1056">
                  <c:v>10.569273500004783</c:v>
                </c:pt>
                <c:pt idx="1057">
                  <c:v>10.579272500006482</c:v>
                </c:pt>
                <c:pt idx="1058">
                  <c:v>10.589271500008181</c:v>
                </c:pt>
                <c:pt idx="1059">
                  <c:v>10.599271500017494</c:v>
                </c:pt>
                <c:pt idx="1060">
                  <c:v>10.609270500019193</c:v>
                </c:pt>
                <c:pt idx="1061">
                  <c:v>10.619269500020891</c:v>
                </c:pt>
                <c:pt idx="1062">
                  <c:v>10.629269500001101</c:v>
                </c:pt>
                <c:pt idx="1063">
                  <c:v>10.6392685000028</c:v>
                </c:pt>
                <c:pt idx="1064">
                  <c:v>10.649267500004498</c:v>
                </c:pt>
                <c:pt idx="1065">
                  <c:v>10.659267500013812</c:v>
                </c:pt>
                <c:pt idx="1066">
                  <c:v>10.66926650001551</c:v>
                </c:pt>
                <c:pt idx="1067">
                  <c:v>10.679265500017209</c:v>
                </c:pt>
                <c:pt idx="1068">
                  <c:v>10.689265499997418</c:v>
                </c:pt>
                <c:pt idx="1069">
                  <c:v>10.699264499999117</c:v>
                </c:pt>
                <c:pt idx="1070">
                  <c:v>10.709263500000816</c:v>
                </c:pt>
                <c:pt idx="1071">
                  <c:v>10.719263500010129</c:v>
                </c:pt>
                <c:pt idx="1072">
                  <c:v>10.729262500011828</c:v>
                </c:pt>
                <c:pt idx="1073">
                  <c:v>10.739261500013527</c:v>
                </c:pt>
                <c:pt idx="1074">
                  <c:v>10.74926150002284</c:v>
                </c:pt>
                <c:pt idx="1075">
                  <c:v>10.759260500024538</c:v>
                </c:pt>
                <c:pt idx="1076">
                  <c:v>10.769259499997133</c:v>
                </c:pt>
                <c:pt idx="1077">
                  <c:v>10.779259500006447</c:v>
                </c:pt>
                <c:pt idx="1078">
                  <c:v>10.789258500008145</c:v>
                </c:pt>
                <c:pt idx="1079">
                  <c:v>10.799257500009844</c:v>
                </c:pt>
                <c:pt idx="1080">
                  <c:v>10.809257500019157</c:v>
                </c:pt>
                <c:pt idx="1081">
                  <c:v>10.819256500020856</c:v>
                </c:pt>
                <c:pt idx="1082">
                  <c:v>10.829255500022555</c:v>
                </c:pt>
                <c:pt idx="1083">
                  <c:v>10.839255500002764</c:v>
                </c:pt>
                <c:pt idx="1084">
                  <c:v>10.849254500004463</c:v>
                </c:pt>
                <c:pt idx="1085">
                  <c:v>10.859253500006162</c:v>
                </c:pt>
                <c:pt idx="1086">
                  <c:v>10.86925250000786</c:v>
                </c:pt>
                <c:pt idx="1087">
                  <c:v>10.879252500017174</c:v>
                </c:pt>
                <c:pt idx="1088">
                  <c:v>10.889251500018872</c:v>
                </c:pt>
                <c:pt idx="1089">
                  <c:v>10.899250500020571</c:v>
                </c:pt>
                <c:pt idx="1090">
                  <c:v>10.90925050000078</c:v>
                </c:pt>
                <c:pt idx="1091">
                  <c:v>10.919249500002479</c:v>
                </c:pt>
                <c:pt idx="1092">
                  <c:v>10.929248500004178</c:v>
                </c:pt>
                <c:pt idx="1093">
                  <c:v>10.939248500013491</c:v>
                </c:pt>
                <c:pt idx="1094">
                  <c:v>10.94924750001519</c:v>
                </c:pt>
                <c:pt idx="1095">
                  <c:v>10.959246500016889</c:v>
                </c:pt>
                <c:pt idx="1096">
                  <c:v>10.969246499997098</c:v>
                </c:pt>
                <c:pt idx="1097">
                  <c:v>10.979245499998797</c:v>
                </c:pt>
                <c:pt idx="1098">
                  <c:v>10.98924550000811</c:v>
                </c:pt>
                <c:pt idx="1099">
                  <c:v>10.999244500009809</c:v>
                </c:pt>
                <c:pt idx="1100">
                  <c:v>11.009243500011507</c:v>
                </c:pt>
                <c:pt idx="1101">
                  <c:v>11.019242500013206</c:v>
                </c:pt>
                <c:pt idx="1102">
                  <c:v>11.029242500022519</c:v>
                </c:pt>
                <c:pt idx="1103">
                  <c:v>11.039241500024218</c:v>
                </c:pt>
                <c:pt idx="1104">
                  <c:v>11.049240500025917</c:v>
                </c:pt>
                <c:pt idx="1105">
                  <c:v>11.059240500006126</c:v>
                </c:pt>
                <c:pt idx="1106">
                  <c:v>11.069239500007825</c:v>
                </c:pt>
                <c:pt idx="1107">
                  <c:v>11.079238500009524</c:v>
                </c:pt>
                <c:pt idx="1108">
                  <c:v>11.089238500018837</c:v>
                </c:pt>
                <c:pt idx="1109">
                  <c:v>11.099237500020536</c:v>
                </c:pt>
                <c:pt idx="1110">
                  <c:v>11.109236500022234</c:v>
                </c:pt>
                <c:pt idx="1111">
                  <c:v>11.119236500002444</c:v>
                </c:pt>
                <c:pt idx="1112">
                  <c:v>11.129232083330862</c:v>
                </c:pt>
                <c:pt idx="1113">
                  <c:v>11.139231083332561</c:v>
                </c:pt>
                <c:pt idx="1114">
                  <c:v>11.149231083341874</c:v>
                </c:pt>
                <c:pt idx="1115">
                  <c:v>11.159230083343573</c:v>
                </c:pt>
                <c:pt idx="1116">
                  <c:v>11.169229083345272</c:v>
                </c:pt>
                <c:pt idx="1117">
                  <c:v>11.179229083354585</c:v>
                </c:pt>
                <c:pt idx="1118">
                  <c:v>11.189228083356284</c:v>
                </c:pt>
                <c:pt idx="1119">
                  <c:v>11.199227083357982</c:v>
                </c:pt>
                <c:pt idx="1120">
                  <c:v>11.209227083338192</c:v>
                </c:pt>
                <c:pt idx="1121">
                  <c:v>11.21922608333989</c:v>
                </c:pt>
                <c:pt idx="1122">
                  <c:v>11.229225083341589</c:v>
                </c:pt>
                <c:pt idx="1123">
                  <c:v>11.239225083350902</c:v>
                </c:pt>
                <c:pt idx="1124">
                  <c:v>11.249224083352601</c:v>
                </c:pt>
                <c:pt idx="1125">
                  <c:v>11.2592230833543</c:v>
                </c:pt>
                <c:pt idx="1126">
                  <c:v>11.269223083334509</c:v>
                </c:pt>
                <c:pt idx="1127">
                  <c:v>11.279222083336208</c:v>
                </c:pt>
                <c:pt idx="1128">
                  <c:v>11.289221083337907</c:v>
                </c:pt>
                <c:pt idx="1129">
                  <c:v>11.29922108334722</c:v>
                </c:pt>
                <c:pt idx="1130">
                  <c:v>11.309220083348919</c:v>
                </c:pt>
                <c:pt idx="1131">
                  <c:v>11.319219083350617</c:v>
                </c:pt>
                <c:pt idx="1132">
                  <c:v>11.329219083330827</c:v>
                </c:pt>
                <c:pt idx="1133">
                  <c:v>11.339218083332526</c:v>
                </c:pt>
                <c:pt idx="1134">
                  <c:v>11.349217083334224</c:v>
                </c:pt>
                <c:pt idx="1135">
                  <c:v>11.359217083343538</c:v>
                </c:pt>
                <c:pt idx="1136">
                  <c:v>11.369216083345236</c:v>
                </c:pt>
                <c:pt idx="1137">
                  <c:v>11.379215083346935</c:v>
                </c:pt>
                <c:pt idx="1138">
                  <c:v>11.389215083356248</c:v>
                </c:pt>
                <c:pt idx="1139">
                  <c:v>11.399214083357947</c:v>
                </c:pt>
                <c:pt idx="1140">
                  <c:v>11.409213083330542</c:v>
                </c:pt>
                <c:pt idx="1141">
                  <c:v>11.419213083339855</c:v>
                </c:pt>
                <c:pt idx="1142">
                  <c:v>11.429212083341554</c:v>
                </c:pt>
                <c:pt idx="1143">
                  <c:v>11.439211083343253</c:v>
                </c:pt>
                <c:pt idx="1144">
                  <c:v>11.449211083352566</c:v>
                </c:pt>
                <c:pt idx="1145">
                  <c:v>11.459210083354264</c:v>
                </c:pt>
                <c:pt idx="1146">
                  <c:v>11.469209083355963</c:v>
                </c:pt>
                <c:pt idx="1147">
                  <c:v>11.479209083336173</c:v>
                </c:pt>
                <c:pt idx="1148">
                  <c:v>11.489208083337871</c:v>
                </c:pt>
                <c:pt idx="1149">
                  <c:v>11.49920708333957</c:v>
                </c:pt>
                <c:pt idx="1150">
                  <c:v>11.509207083348883</c:v>
                </c:pt>
                <c:pt idx="1151">
                  <c:v>11.519206083350582</c:v>
                </c:pt>
                <c:pt idx="1152">
                  <c:v>11.529205083352281</c:v>
                </c:pt>
                <c:pt idx="1153">
                  <c:v>11.53920508333249</c:v>
                </c:pt>
                <c:pt idx="1154">
                  <c:v>11.549204083334189</c:v>
                </c:pt>
                <c:pt idx="1155">
                  <c:v>11.559203083335888</c:v>
                </c:pt>
                <c:pt idx="1156">
                  <c:v>11.569203083345201</c:v>
                </c:pt>
                <c:pt idx="1157">
                  <c:v>11.5792020833469</c:v>
                </c:pt>
                <c:pt idx="1158">
                  <c:v>11.589201083348598</c:v>
                </c:pt>
                <c:pt idx="1159">
                  <c:v>11.599201083357912</c:v>
                </c:pt>
                <c:pt idx="1160">
                  <c:v>11.609200083330506</c:v>
                </c:pt>
                <c:pt idx="1161">
                  <c:v>11.619199083332205</c:v>
                </c:pt>
                <c:pt idx="1162">
                  <c:v>11.629199083341518</c:v>
                </c:pt>
                <c:pt idx="1163">
                  <c:v>11.639198083343217</c:v>
                </c:pt>
                <c:pt idx="1164">
                  <c:v>11.649197083344916</c:v>
                </c:pt>
                <c:pt idx="1165">
                  <c:v>11.659197083354229</c:v>
                </c:pt>
                <c:pt idx="1166">
                  <c:v>11.669196083355928</c:v>
                </c:pt>
                <c:pt idx="1167">
                  <c:v>11.679195083357627</c:v>
                </c:pt>
                <c:pt idx="1168">
                  <c:v>11.689195083337836</c:v>
                </c:pt>
                <c:pt idx="1169">
                  <c:v>11.699194083339535</c:v>
                </c:pt>
                <c:pt idx="1170">
                  <c:v>11.709193083341233</c:v>
                </c:pt>
                <c:pt idx="1171">
                  <c:v>11.719193083350547</c:v>
                </c:pt>
                <c:pt idx="1172">
                  <c:v>11.729192083352245</c:v>
                </c:pt>
                <c:pt idx="1173">
                  <c:v>11.739191083353944</c:v>
                </c:pt>
                <c:pt idx="1174">
                  <c:v>11.749191083334154</c:v>
                </c:pt>
                <c:pt idx="1175">
                  <c:v>11.759190083335852</c:v>
                </c:pt>
                <c:pt idx="1176">
                  <c:v>11.769189083337551</c:v>
                </c:pt>
                <c:pt idx="1177">
                  <c:v>11.779189083346864</c:v>
                </c:pt>
                <c:pt idx="1178">
                  <c:v>11.789188083348563</c:v>
                </c:pt>
                <c:pt idx="1179">
                  <c:v>11.799187083350262</c:v>
                </c:pt>
                <c:pt idx="1180">
                  <c:v>11.809187083330471</c:v>
                </c:pt>
                <c:pt idx="1181">
                  <c:v>11.81918608333217</c:v>
                </c:pt>
                <c:pt idx="1182">
                  <c:v>11.829185083333869</c:v>
                </c:pt>
                <c:pt idx="1183">
                  <c:v>11.839185083343182</c:v>
                </c:pt>
                <c:pt idx="1184">
                  <c:v>11.84918408334488</c:v>
                </c:pt>
                <c:pt idx="1185">
                  <c:v>11.859183083346579</c:v>
                </c:pt>
                <c:pt idx="1186">
                  <c:v>11.869183083355892</c:v>
                </c:pt>
                <c:pt idx="1187">
                  <c:v>11.879182083357591</c:v>
                </c:pt>
                <c:pt idx="1188">
                  <c:v>11.88918108335929</c:v>
                </c:pt>
                <c:pt idx="1189">
                  <c:v>11.899181083339499</c:v>
                </c:pt>
                <c:pt idx="1190">
                  <c:v>11.909180083341198</c:v>
                </c:pt>
                <c:pt idx="1191">
                  <c:v>11.919179083342897</c:v>
                </c:pt>
                <c:pt idx="1192">
                  <c:v>11.92917908335221</c:v>
                </c:pt>
                <c:pt idx="1193">
                  <c:v>11.939178083353909</c:v>
                </c:pt>
                <c:pt idx="1194">
                  <c:v>11.949177083355607</c:v>
                </c:pt>
                <c:pt idx="1195">
                  <c:v>11.959177083335817</c:v>
                </c:pt>
                <c:pt idx="1196">
                  <c:v>11.969176083337516</c:v>
                </c:pt>
                <c:pt idx="1197">
                  <c:v>11.979175083339214</c:v>
                </c:pt>
                <c:pt idx="1198">
                  <c:v>11.989175083348528</c:v>
                </c:pt>
                <c:pt idx="1199">
                  <c:v>11.999174083350226</c:v>
                </c:pt>
                <c:pt idx="1200">
                  <c:v>12.009173083351925</c:v>
                </c:pt>
                <c:pt idx="1201">
                  <c:v>12.019173083332134</c:v>
                </c:pt>
                <c:pt idx="1202">
                  <c:v>12.029172083333833</c:v>
                </c:pt>
                <c:pt idx="1203">
                  <c:v>12.039171083335532</c:v>
                </c:pt>
                <c:pt idx="1204">
                  <c:v>12.049171083344845</c:v>
                </c:pt>
                <c:pt idx="1205">
                  <c:v>12.059170083346544</c:v>
                </c:pt>
                <c:pt idx="1206">
                  <c:v>12.069169083348243</c:v>
                </c:pt>
                <c:pt idx="1207">
                  <c:v>12.079169083357556</c:v>
                </c:pt>
                <c:pt idx="1208">
                  <c:v>12.089168083359255</c:v>
                </c:pt>
                <c:pt idx="1209">
                  <c:v>12.099167083331849</c:v>
                </c:pt>
                <c:pt idx="1210">
                  <c:v>12.109167083341163</c:v>
                </c:pt>
                <c:pt idx="1211">
                  <c:v>12.119166083342861</c:v>
                </c:pt>
                <c:pt idx="1212">
                  <c:v>12.129165583348367</c:v>
                </c:pt>
                <c:pt idx="1213">
                  <c:v>12.139165583357681</c:v>
                </c:pt>
                <c:pt idx="1214">
                  <c:v>12.149164583359379</c:v>
                </c:pt>
                <c:pt idx="1215">
                  <c:v>12.159163583331974</c:v>
                </c:pt>
                <c:pt idx="1216">
                  <c:v>12.169163583341287</c:v>
                </c:pt>
                <c:pt idx="1217">
                  <c:v>12.179162583342986</c:v>
                </c:pt>
                <c:pt idx="1218">
                  <c:v>12.189161583344685</c:v>
                </c:pt>
                <c:pt idx="1219">
                  <c:v>12.199161583353998</c:v>
                </c:pt>
                <c:pt idx="1220">
                  <c:v>12.209160583355697</c:v>
                </c:pt>
                <c:pt idx="1221">
                  <c:v>12.219159583357396</c:v>
                </c:pt>
                <c:pt idx="1222">
                  <c:v>12.229159583337605</c:v>
                </c:pt>
                <c:pt idx="1223">
                  <c:v>12.239158583339304</c:v>
                </c:pt>
                <c:pt idx="1224">
                  <c:v>12.249157583341002</c:v>
                </c:pt>
                <c:pt idx="1225">
                  <c:v>12.259157583350316</c:v>
                </c:pt>
                <c:pt idx="1226">
                  <c:v>12.269156583352014</c:v>
                </c:pt>
                <c:pt idx="1227">
                  <c:v>12.279155583353713</c:v>
                </c:pt>
                <c:pt idx="1228">
                  <c:v>12.289155583333923</c:v>
                </c:pt>
                <c:pt idx="1229">
                  <c:v>12.299154583335621</c:v>
                </c:pt>
                <c:pt idx="1230">
                  <c:v>12.30915358333732</c:v>
                </c:pt>
                <c:pt idx="1231">
                  <c:v>12.319153583346633</c:v>
                </c:pt>
                <c:pt idx="1232">
                  <c:v>12.329152583348332</c:v>
                </c:pt>
                <c:pt idx="1233">
                  <c:v>12.339151583350031</c:v>
                </c:pt>
                <c:pt idx="1234">
                  <c:v>12.349151583359344</c:v>
                </c:pt>
                <c:pt idx="1235">
                  <c:v>12.359150583331939</c:v>
                </c:pt>
                <c:pt idx="1236">
                  <c:v>12.369149583333638</c:v>
                </c:pt>
                <c:pt idx="1237">
                  <c:v>12.379149583342951</c:v>
                </c:pt>
                <c:pt idx="1238">
                  <c:v>12.38914858334465</c:v>
                </c:pt>
                <c:pt idx="1239">
                  <c:v>12.399147583346348</c:v>
                </c:pt>
                <c:pt idx="1240">
                  <c:v>12.409147583355661</c:v>
                </c:pt>
                <c:pt idx="1241">
                  <c:v>12.41914658335736</c:v>
                </c:pt>
                <c:pt idx="1242">
                  <c:v>12.429145583359059</c:v>
                </c:pt>
                <c:pt idx="1243">
                  <c:v>12.439145583339268</c:v>
                </c:pt>
                <c:pt idx="1244">
                  <c:v>12.449144583340967</c:v>
                </c:pt>
                <c:pt idx="1245">
                  <c:v>12.459143583342666</c:v>
                </c:pt>
                <c:pt idx="1246">
                  <c:v>12.469143583351979</c:v>
                </c:pt>
                <c:pt idx="1247">
                  <c:v>12.479142583353678</c:v>
                </c:pt>
                <c:pt idx="1248">
                  <c:v>12.489141583355376</c:v>
                </c:pt>
                <c:pt idx="1249">
                  <c:v>12.499141583335586</c:v>
                </c:pt>
                <c:pt idx="1250">
                  <c:v>12.509140583337285</c:v>
                </c:pt>
                <c:pt idx="1251">
                  <c:v>12.519139583338983</c:v>
                </c:pt>
                <c:pt idx="1252">
                  <c:v>12.529139583348297</c:v>
                </c:pt>
                <c:pt idx="1253">
                  <c:v>12.539138583349995</c:v>
                </c:pt>
                <c:pt idx="1254">
                  <c:v>12.549137583351694</c:v>
                </c:pt>
                <c:pt idx="1255">
                  <c:v>12.559137583331903</c:v>
                </c:pt>
                <c:pt idx="1256">
                  <c:v>12.569136583333602</c:v>
                </c:pt>
                <c:pt idx="1257">
                  <c:v>12.579135583335301</c:v>
                </c:pt>
                <c:pt idx="1258">
                  <c:v>12.589135583344614</c:v>
                </c:pt>
                <c:pt idx="1259">
                  <c:v>12.599134583346313</c:v>
                </c:pt>
                <c:pt idx="1260">
                  <c:v>12.609133583348012</c:v>
                </c:pt>
                <c:pt idx="1261">
                  <c:v>12.619133583357325</c:v>
                </c:pt>
                <c:pt idx="1262">
                  <c:v>12.629132583359024</c:v>
                </c:pt>
                <c:pt idx="1263">
                  <c:v>12.639131583331618</c:v>
                </c:pt>
                <c:pt idx="1264">
                  <c:v>12.649131583340932</c:v>
                </c:pt>
                <c:pt idx="1265">
                  <c:v>12.65913058334263</c:v>
                </c:pt>
                <c:pt idx="1266">
                  <c:v>12.669129583344329</c:v>
                </c:pt>
                <c:pt idx="1267">
                  <c:v>12.679129583353642</c:v>
                </c:pt>
                <c:pt idx="1268">
                  <c:v>12.689128583355341</c:v>
                </c:pt>
                <c:pt idx="1269">
                  <c:v>12.69912758335704</c:v>
                </c:pt>
                <c:pt idx="1270">
                  <c:v>12.709127583337249</c:v>
                </c:pt>
                <c:pt idx="1271">
                  <c:v>12.719126583338948</c:v>
                </c:pt>
                <c:pt idx="1272">
                  <c:v>12.729125583340647</c:v>
                </c:pt>
                <c:pt idx="1273">
                  <c:v>12.73912558334996</c:v>
                </c:pt>
                <c:pt idx="1274">
                  <c:v>12.749124583351659</c:v>
                </c:pt>
                <c:pt idx="1275">
                  <c:v>12.759123583353357</c:v>
                </c:pt>
                <c:pt idx="1276">
                  <c:v>12.769123583333567</c:v>
                </c:pt>
                <c:pt idx="1277">
                  <c:v>12.779122583335266</c:v>
                </c:pt>
                <c:pt idx="1278">
                  <c:v>12.789121583336964</c:v>
                </c:pt>
                <c:pt idx="1279">
                  <c:v>12.799121583346277</c:v>
                </c:pt>
                <c:pt idx="1280">
                  <c:v>12.809120583347976</c:v>
                </c:pt>
                <c:pt idx="1281">
                  <c:v>12.819120583357289</c:v>
                </c:pt>
                <c:pt idx="1282">
                  <c:v>12.829119583358988</c:v>
                </c:pt>
                <c:pt idx="1283">
                  <c:v>12.839118583331583</c:v>
                </c:pt>
                <c:pt idx="1284">
                  <c:v>12.849118583340896</c:v>
                </c:pt>
                <c:pt idx="1285">
                  <c:v>12.859117583342595</c:v>
                </c:pt>
                <c:pt idx="1286">
                  <c:v>12.869116583344294</c:v>
                </c:pt>
                <c:pt idx="1287">
                  <c:v>12.879116583353607</c:v>
                </c:pt>
                <c:pt idx="1288">
                  <c:v>12.889115583355306</c:v>
                </c:pt>
                <c:pt idx="1289">
                  <c:v>12.899114583357004</c:v>
                </c:pt>
                <c:pt idx="1290">
                  <c:v>12.909114583337214</c:v>
                </c:pt>
                <c:pt idx="1291">
                  <c:v>12.919113583338913</c:v>
                </c:pt>
                <c:pt idx="1292">
                  <c:v>12.929112583340611</c:v>
                </c:pt>
                <c:pt idx="1293">
                  <c:v>12.939112583349925</c:v>
                </c:pt>
                <c:pt idx="1294">
                  <c:v>12.949111583351623</c:v>
                </c:pt>
                <c:pt idx="1295">
                  <c:v>12.959110583353322</c:v>
                </c:pt>
                <c:pt idx="1296">
                  <c:v>12.969110583333531</c:v>
                </c:pt>
                <c:pt idx="1297">
                  <c:v>12.97910958333523</c:v>
                </c:pt>
                <c:pt idx="1298">
                  <c:v>12.989108583336929</c:v>
                </c:pt>
                <c:pt idx="1299">
                  <c:v>12.999108583346242</c:v>
                </c:pt>
                <c:pt idx="1300">
                  <c:v>13.009107583347941</c:v>
                </c:pt>
                <c:pt idx="1301">
                  <c:v>13.01910658334964</c:v>
                </c:pt>
                <c:pt idx="1302">
                  <c:v>13.029106583358953</c:v>
                </c:pt>
                <c:pt idx="1303">
                  <c:v>13.039105583331548</c:v>
                </c:pt>
                <c:pt idx="1304">
                  <c:v>13.049104583333246</c:v>
                </c:pt>
                <c:pt idx="1305">
                  <c:v>13.05910458334256</c:v>
                </c:pt>
                <c:pt idx="1306">
                  <c:v>13.069103583344258</c:v>
                </c:pt>
                <c:pt idx="1307">
                  <c:v>13.079102583345957</c:v>
                </c:pt>
                <c:pt idx="1308">
                  <c:v>13.08910258335527</c:v>
                </c:pt>
                <c:pt idx="1309">
                  <c:v>13.099101583356969</c:v>
                </c:pt>
                <c:pt idx="1310">
                  <c:v>13.109100583358668</c:v>
                </c:pt>
                <c:pt idx="1311">
                  <c:v>13.119100583338877</c:v>
                </c:pt>
                <c:pt idx="1312">
                  <c:v>13.129099000012502</c:v>
                </c:pt>
                <c:pt idx="1313">
                  <c:v>13.139098000014201</c:v>
                </c:pt>
                <c:pt idx="1314">
                  <c:v>13.149098000023514</c:v>
                </c:pt>
                <c:pt idx="1315">
                  <c:v>13.159097000025213</c:v>
                </c:pt>
                <c:pt idx="1316">
                  <c:v>13.169095999997808</c:v>
                </c:pt>
                <c:pt idx="1317">
                  <c:v>13.179096000007121</c:v>
                </c:pt>
                <c:pt idx="1318">
                  <c:v>13.18909500000882</c:v>
                </c:pt>
                <c:pt idx="1319">
                  <c:v>13.199094000010518</c:v>
                </c:pt>
                <c:pt idx="1320">
                  <c:v>13.209094000019832</c:v>
                </c:pt>
                <c:pt idx="1321">
                  <c:v>13.21909300002153</c:v>
                </c:pt>
                <c:pt idx="1322">
                  <c:v>13.229092000023229</c:v>
                </c:pt>
                <c:pt idx="1323">
                  <c:v>13.239092000003438</c:v>
                </c:pt>
                <c:pt idx="1324">
                  <c:v>13.249091000005137</c:v>
                </c:pt>
                <c:pt idx="1325">
                  <c:v>13.259090000006836</c:v>
                </c:pt>
                <c:pt idx="1326">
                  <c:v>13.269090000016149</c:v>
                </c:pt>
                <c:pt idx="1327">
                  <c:v>13.279089000017848</c:v>
                </c:pt>
                <c:pt idx="1328">
                  <c:v>13.289088000019547</c:v>
                </c:pt>
                <c:pt idx="1329">
                  <c:v>13.299087999999756</c:v>
                </c:pt>
                <c:pt idx="1330">
                  <c:v>13.309087000001455</c:v>
                </c:pt>
                <c:pt idx="1331">
                  <c:v>13.319086000003153</c:v>
                </c:pt>
                <c:pt idx="1332">
                  <c:v>13.329086000012467</c:v>
                </c:pt>
                <c:pt idx="1333">
                  <c:v>13.339085000014165</c:v>
                </c:pt>
                <c:pt idx="1334">
                  <c:v>13.349085000023479</c:v>
                </c:pt>
                <c:pt idx="1335">
                  <c:v>13.359084000025177</c:v>
                </c:pt>
                <c:pt idx="1336">
                  <c:v>13.369082999997772</c:v>
                </c:pt>
                <c:pt idx="1337">
                  <c:v>13.379083000007086</c:v>
                </c:pt>
                <c:pt idx="1338">
                  <c:v>13.389082000008784</c:v>
                </c:pt>
                <c:pt idx="1339">
                  <c:v>13.399081000010483</c:v>
                </c:pt>
                <c:pt idx="1340">
                  <c:v>13.409080000012182</c:v>
                </c:pt>
                <c:pt idx="1341">
                  <c:v>13.419080000021495</c:v>
                </c:pt>
                <c:pt idx="1342">
                  <c:v>13.429079000023194</c:v>
                </c:pt>
                <c:pt idx="1343">
                  <c:v>13.439079000003403</c:v>
                </c:pt>
                <c:pt idx="1344">
                  <c:v>13.449078000005102</c:v>
                </c:pt>
                <c:pt idx="1345">
                  <c:v>13.459077000006801</c:v>
                </c:pt>
                <c:pt idx="1346">
                  <c:v>13.469077000016114</c:v>
                </c:pt>
                <c:pt idx="1347">
                  <c:v>13.479076000017812</c:v>
                </c:pt>
                <c:pt idx="1348">
                  <c:v>13.489075000019511</c:v>
                </c:pt>
                <c:pt idx="1349">
                  <c:v>13.499074999999721</c:v>
                </c:pt>
                <c:pt idx="1350">
                  <c:v>13.509074000001419</c:v>
                </c:pt>
                <c:pt idx="1351">
                  <c:v>13.519073000003118</c:v>
                </c:pt>
                <c:pt idx="1352">
                  <c:v>13.529073000012431</c:v>
                </c:pt>
                <c:pt idx="1353">
                  <c:v>13.53907200001413</c:v>
                </c:pt>
                <c:pt idx="1354">
                  <c:v>13.549071000015829</c:v>
                </c:pt>
                <c:pt idx="1355">
                  <c:v>13.559071000025142</c:v>
                </c:pt>
                <c:pt idx="1356">
                  <c:v>13.569069999997737</c:v>
                </c:pt>
                <c:pt idx="1357">
                  <c:v>13.579068999999436</c:v>
                </c:pt>
                <c:pt idx="1358">
                  <c:v>13.589069000008749</c:v>
                </c:pt>
                <c:pt idx="1359">
                  <c:v>13.599068000010448</c:v>
                </c:pt>
                <c:pt idx="1360">
                  <c:v>13.609067000012146</c:v>
                </c:pt>
                <c:pt idx="1361">
                  <c:v>13.61906700002146</c:v>
                </c:pt>
                <c:pt idx="1362">
                  <c:v>13.629066000023158</c:v>
                </c:pt>
                <c:pt idx="1363">
                  <c:v>13.639065000024857</c:v>
                </c:pt>
                <c:pt idx="1364">
                  <c:v>13.649065000005066</c:v>
                </c:pt>
                <c:pt idx="1365">
                  <c:v>13.659064000006765</c:v>
                </c:pt>
                <c:pt idx="1366">
                  <c:v>13.669063000008464</c:v>
                </c:pt>
                <c:pt idx="1367">
                  <c:v>13.679063000017777</c:v>
                </c:pt>
                <c:pt idx="1368">
                  <c:v>13.689062000019476</c:v>
                </c:pt>
                <c:pt idx="1369">
                  <c:v>13.699061000021175</c:v>
                </c:pt>
                <c:pt idx="1370">
                  <c:v>13.709061000001384</c:v>
                </c:pt>
                <c:pt idx="1371">
                  <c:v>13.719060000003083</c:v>
                </c:pt>
                <c:pt idx="1372">
                  <c:v>13.729059000004781</c:v>
                </c:pt>
                <c:pt idx="1373">
                  <c:v>13.739059000014095</c:v>
                </c:pt>
                <c:pt idx="1374">
                  <c:v>13.749058000015793</c:v>
                </c:pt>
                <c:pt idx="1375">
                  <c:v>13.759057000017492</c:v>
                </c:pt>
                <c:pt idx="1376">
                  <c:v>13.769056999997701</c:v>
                </c:pt>
                <c:pt idx="1377">
                  <c:v>13.7790559999994</c:v>
                </c:pt>
                <c:pt idx="1378">
                  <c:v>13.789055000001099</c:v>
                </c:pt>
                <c:pt idx="1379">
                  <c:v>13.799055000010412</c:v>
                </c:pt>
                <c:pt idx="1380">
                  <c:v>13.809054000012111</c:v>
                </c:pt>
                <c:pt idx="1381">
                  <c:v>13.819054000021424</c:v>
                </c:pt>
                <c:pt idx="1382">
                  <c:v>13.829053000023123</c:v>
                </c:pt>
                <c:pt idx="1383">
                  <c:v>13.839052000024822</c:v>
                </c:pt>
                <c:pt idx="1384">
                  <c:v>13.849052000005031</c:v>
                </c:pt>
                <c:pt idx="1385">
                  <c:v>13.85905100000673</c:v>
                </c:pt>
                <c:pt idx="1386">
                  <c:v>13.869050000008428</c:v>
                </c:pt>
                <c:pt idx="1387">
                  <c:v>13.879050000017742</c:v>
                </c:pt>
                <c:pt idx="1388">
                  <c:v>13.88904900001944</c:v>
                </c:pt>
                <c:pt idx="1389">
                  <c:v>13.899048000021139</c:v>
                </c:pt>
                <c:pt idx="1390">
                  <c:v>13.909048000001349</c:v>
                </c:pt>
                <c:pt idx="1391">
                  <c:v>13.919047000003047</c:v>
                </c:pt>
                <c:pt idx="1392">
                  <c:v>13.929046000004746</c:v>
                </c:pt>
                <c:pt idx="1393">
                  <c:v>13.939046000014059</c:v>
                </c:pt>
                <c:pt idx="1394">
                  <c:v>13.949045000015758</c:v>
                </c:pt>
                <c:pt idx="1395">
                  <c:v>13.959044000017457</c:v>
                </c:pt>
                <c:pt idx="1396">
                  <c:v>13.969043999997666</c:v>
                </c:pt>
                <c:pt idx="1397">
                  <c:v>13.979042999999365</c:v>
                </c:pt>
                <c:pt idx="1398">
                  <c:v>13.989042000001064</c:v>
                </c:pt>
                <c:pt idx="1399">
                  <c:v>13.999042000010377</c:v>
                </c:pt>
                <c:pt idx="1400">
                  <c:v>14.009041000012076</c:v>
                </c:pt>
                <c:pt idx="1401">
                  <c:v>14.019040000013774</c:v>
                </c:pt>
                <c:pt idx="1402">
                  <c:v>14.029040000023087</c:v>
                </c:pt>
                <c:pt idx="1403">
                  <c:v>14.039039000024786</c:v>
                </c:pt>
                <c:pt idx="1404">
                  <c:v>14.049037999997381</c:v>
                </c:pt>
                <c:pt idx="1405">
                  <c:v>14.059038000006694</c:v>
                </c:pt>
                <c:pt idx="1406">
                  <c:v>14.069037000008393</c:v>
                </c:pt>
                <c:pt idx="1407">
                  <c:v>14.079036000010092</c:v>
                </c:pt>
                <c:pt idx="1408">
                  <c:v>14.089036000019405</c:v>
                </c:pt>
                <c:pt idx="1409">
                  <c:v>14.099035000021104</c:v>
                </c:pt>
                <c:pt idx="1410">
                  <c:v>14.109034000022803</c:v>
                </c:pt>
                <c:pt idx="1411">
                  <c:v>14.119034000003012</c:v>
                </c:pt>
                <c:pt idx="1412">
                  <c:v>14.129033833334688</c:v>
                </c:pt>
                <c:pt idx="1413">
                  <c:v>14.139032833336387</c:v>
                </c:pt>
                <c:pt idx="1414">
                  <c:v>14.1490328333457</c:v>
                </c:pt>
                <c:pt idx="1415">
                  <c:v>14.159031833347399</c:v>
                </c:pt>
                <c:pt idx="1416">
                  <c:v>14.169031833356712</c:v>
                </c:pt>
                <c:pt idx="1417">
                  <c:v>14.179030833358411</c:v>
                </c:pt>
                <c:pt idx="1418">
                  <c:v>14.189029833331006</c:v>
                </c:pt>
                <c:pt idx="1419">
                  <c:v>14.199028833332704</c:v>
                </c:pt>
                <c:pt idx="1420">
                  <c:v>14.209028833342018</c:v>
                </c:pt>
                <c:pt idx="1421">
                  <c:v>14.219027833343716</c:v>
                </c:pt>
                <c:pt idx="1422">
                  <c:v>14.22902783335303</c:v>
                </c:pt>
                <c:pt idx="1423">
                  <c:v>14.239026833354728</c:v>
                </c:pt>
                <c:pt idx="1424">
                  <c:v>14.249025833356427</c:v>
                </c:pt>
                <c:pt idx="1425">
                  <c:v>14.259025833336636</c:v>
                </c:pt>
                <c:pt idx="1426">
                  <c:v>14.269024833338335</c:v>
                </c:pt>
                <c:pt idx="1427">
                  <c:v>14.279023833340034</c:v>
                </c:pt>
                <c:pt idx="1428">
                  <c:v>14.289023833349347</c:v>
                </c:pt>
                <c:pt idx="1429">
                  <c:v>14.299022833351046</c:v>
                </c:pt>
                <c:pt idx="1430">
                  <c:v>14.309021833352745</c:v>
                </c:pt>
                <c:pt idx="1431">
                  <c:v>14.319021833332954</c:v>
                </c:pt>
                <c:pt idx="1432">
                  <c:v>14.329020833334653</c:v>
                </c:pt>
                <c:pt idx="1433">
                  <c:v>14.339019833336351</c:v>
                </c:pt>
                <c:pt idx="1434">
                  <c:v>14.349019833345665</c:v>
                </c:pt>
                <c:pt idx="1435">
                  <c:v>14.359018833347363</c:v>
                </c:pt>
                <c:pt idx="1436">
                  <c:v>14.369017833349062</c:v>
                </c:pt>
                <c:pt idx="1437">
                  <c:v>14.379017833358375</c:v>
                </c:pt>
                <c:pt idx="1438">
                  <c:v>14.38901683333097</c:v>
                </c:pt>
                <c:pt idx="1439">
                  <c:v>14.399015833332669</c:v>
                </c:pt>
                <c:pt idx="1440">
                  <c:v>14.409015833341982</c:v>
                </c:pt>
                <c:pt idx="1441">
                  <c:v>14.419014833343681</c:v>
                </c:pt>
                <c:pt idx="1442">
                  <c:v>14.42901383334538</c:v>
                </c:pt>
                <c:pt idx="1443">
                  <c:v>14.439013833354693</c:v>
                </c:pt>
                <c:pt idx="1444">
                  <c:v>14.449012833356392</c:v>
                </c:pt>
                <c:pt idx="1445">
                  <c:v>14.45901183335809</c:v>
                </c:pt>
                <c:pt idx="1446">
                  <c:v>14.4690118333383</c:v>
                </c:pt>
                <c:pt idx="1447">
                  <c:v>14.479010833339998</c:v>
                </c:pt>
                <c:pt idx="1448">
                  <c:v>14.489010833349312</c:v>
                </c:pt>
                <c:pt idx="1449">
                  <c:v>14.49900983335101</c:v>
                </c:pt>
                <c:pt idx="1450">
                  <c:v>14.509008833352709</c:v>
                </c:pt>
                <c:pt idx="1451">
                  <c:v>14.519008833332919</c:v>
                </c:pt>
                <c:pt idx="1452">
                  <c:v>14.529007833334617</c:v>
                </c:pt>
                <c:pt idx="1453">
                  <c:v>14.539006833336316</c:v>
                </c:pt>
                <c:pt idx="1454">
                  <c:v>14.549006833345629</c:v>
                </c:pt>
                <c:pt idx="1455">
                  <c:v>14.559005833347328</c:v>
                </c:pt>
                <c:pt idx="1456">
                  <c:v>14.569004833349027</c:v>
                </c:pt>
                <c:pt idx="1457">
                  <c:v>14.57900483335834</c:v>
                </c:pt>
                <c:pt idx="1458">
                  <c:v>14.589003833330935</c:v>
                </c:pt>
                <c:pt idx="1459">
                  <c:v>14.599002833332634</c:v>
                </c:pt>
                <c:pt idx="1460">
                  <c:v>14.609002833341947</c:v>
                </c:pt>
                <c:pt idx="1461">
                  <c:v>14.619001833343646</c:v>
                </c:pt>
                <c:pt idx="1462">
                  <c:v>14.629000833345344</c:v>
                </c:pt>
                <c:pt idx="1463">
                  <c:v>14.639000833354658</c:v>
                </c:pt>
                <c:pt idx="1464">
                  <c:v>14.648999833356356</c:v>
                </c:pt>
                <c:pt idx="1465">
                  <c:v>14.658998833358055</c:v>
                </c:pt>
                <c:pt idx="1466">
                  <c:v>14.668998833338264</c:v>
                </c:pt>
                <c:pt idx="1467">
                  <c:v>14.678997833339963</c:v>
                </c:pt>
                <c:pt idx="1468">
                  <c:v>14.688996833341662</c:v>
                </c:pt>
                <c:pt idx="1469">
                  <c:v>14.698996833350975</c:v>
                </c:pt>
                <c:pt idx="1470">
                  <c:v>14.708995833352674</c:v>
                </c:pt>
                <c:pt idx="1471">
                  <c:v>14.718994833354373</c:v>
                </c:pt>
                <c:pt idx="1472">
                  <c:v>14.728994833334582</c:v>
                </c:pt>
                <c:pt idx="1473">
                  <c:v>14.738993833336281</c:v>
                </c:pt>
                <c:pt idx="1474">
                  <c:v>14.748992833337979</c:v>
                </c:pt>
                <c:pt idx="1475">
                  <c:v>14.758992833347293</c:v>
                </c:pt>
                <c:pt idx="1476">
                  <c:v>14.768991833348991</c:v>
                </c:pt>
                <c:pt idx="1477">
                  <c:v>14.778991833358305</c:v>
                </c:pt>
                <c:pt idx="1478">
                  <c:v>14.788990833330899</c:v>
                </c:pt>
                <c:pt idx="1479">
                  <c:v>14.798989833332598</c:v>
                </c:pt>
                <c:pt idx="1480">
                  <c:v>14.808989833341911</c:v>
                </c:pt>
                <c:pt idx="1481">
                  <c:v>14.81898883334361</c:v>
                </c:pt>
                <c:pt idx="1482">
                  <c:v>14.828987833345309</c:v>
                </c:pt>
                <c:pt idx="1483">
                  <c:v>14.838987833354622</c:v>
                </c:pt>
                <c:pt idx="1484">
                  <c:v>14.848986833356321</c:v>
                </c:pt>
                <c:pt idx="1485">
                  <c:v>14.85898583335802</c:v>
                </c:pt>
                <c:pt idx="1486">
                  <c:v>14.868985833338229</c:v>
                </c:pt>
                <c:pt idx="1487">
                  <c:v>14.878984833339928</c:v>
                </c:pt>
                <c:pt idx="1488">
                  <c:v>14.888983833341626</c:v>
                </c:pt>
                <c:pt idx="1489">
                  <c:v>14.89898383335094</c:v>
                </c:pt>
                <c:pt idx="1490">
                  <c:v>14.908982833352638</c:v>
                </c:pt>
                <c:pt idx="1491">
                  <c:v>14.918981833354337</c:v>
                </c:pt>
                <c:pt idx="1492">
                  <c:v>14.928981833334547</c:v>
                </c:pt>
                <c:pt idx="1493">
                  <c:v>14.938980833336245</c:v>
                </c:pt>
                <c:pt idx="1494">
                  <c:v>14.948979833337944</c:v>
                </c:pt>
                <c:pt idx="1495">
                  <c:v>14.958979833347257</c:v>
                </c:pt>
                <c:pt idx="1496">
                  <c:v>14.968978833348956</c:v>
                </c:pt>
                <c:pt idx="1497">
                  <c:v>14.978977833350655</c:v>
                </c:pt>
                <c:pt idx="1498">
                  <c:v>14.988977833330864</c:v>
                </c:pt>
                <c:pt idx="1499">
                  <c:v>14.998976833332563</c:v>
                </c:pt>
              </c:numCache>
            </c:numRef>
          </c:xVal>
          <c:yVal>
            <c:numRef>
              <c:f>Gyroscope!$H$2:$H$1501</c:f>
              <c:numCache>
                <c:formatCode>General</c:formatCode>
                <c:ptCount val="1500"/>
                <c:pt idx="600">
                  <c:v>0</c:v>
                </c:pt>
                <c:pt idx="601">
                  <c:v>1.0190726883205561E-3</c:v>
                </c:pt>
                <c:pt idx="602">
                  <c:v>2.406245477994038E-3</c:v>
                </c:pt>
                <c:pt idx="603">
                  <c:v>3.9026915589925361E-3</c:v>
                </c:pt>
                <c:pt idx="604">
                  <c:v>5.2127563134776699E-3</c:v>
                </c:pt>
                <c:pt idx="605">
                  <c:v>6.6497578369895003E-3</c:v>
                </c:pt>
                <c:pt idx="606">
                  <c:v>9.1241938922356665E-3</c:v>
                </c:pt>
                <c:pt idx="607">
                  <c:v>1.2848507331641546E-2</c:v>
                </c:pt>
                <c:pt idx="608">
                  <c:v>1.6920120780178256E-2</c:v>
                </c:pt>
                <c:pt idx="609">
                  <c:v>2.0007762677871199E-2</c:v>
                </c:pt>
                <c:pt idx="610">
                  <c:v>2.1382537448841454E-2</c:v>
                </c:pt>
                <c:pt idx="611">
                  <c:v>2.113765275007734E-2</c:v>
                </c:pt>
                <c:pt idx="612">
                  <c:v>1.958647376135263E-2</c:v>
                </c:pt>
                <c:pt idx="613">
                  <c:v>1.7798807947215448E-2</c:v>
                </c:pt>
                <c:pt idx="614">
                  <c:v>1.735146499059648E-2</c:v>
                </c:pt>
                <c:pt idx="615">
                  <c:v>1.8441523899478153E-2</c:v>
                </c:pt>
                <c:pt idx="616">
                  <c:v>1.9866958744094977E-2</c:v>
                </c:pt>
                <c:pt idx="617">
                  <c:v>2.1199395056713699E-2</c:v>
                </c:pt>
                <c:pt idx="618">
                  <c:v>2.2223208391775141E-2</c:v>
                </c:pt>
                <c:pt idx="619">
                  <c:v>2.1853711336908249E-2</c:v>
                </c:pt>
                <c:pt idx="620">
                  <c:v>1.9125701653461627E-2</c:v>
                </c:pt>
                <c:pt idx="621">
                  <c:v>1.3917552692312332E-2</c:v>
                </c:pt>
                <c:pt idx="622">
                  <c:v>5.8166122537383763E-3</c:v>
                </c:pt>
                <c:pt idx="623">
                  <c:v>-6.5855068255742805E-3</c:v>
                </c:pt>
                <c:pt idx="624">
                  <c:v>-2.533644369468567E-2</c:v>
                </c:pt>
                <c:pt idx="625">
                  <c:v>-4.9698120887174055E-2</c:v>
                </c:pt>
                <c:pt idx="626">
                  <c:v>-7.8138949098971122E-2</c:v>
                </c:pt>
                <c:pt idx="627">
                  <c:v>-0.10935809641238614</c:v>
                </c:pt>
                <c:pt idx="628">
                  <c:v>-0.14213168891498534</c:v>
                </c:pt>
                <c:pt idx="629">
                  <c:v>-0.17191677745416228</c:v>
                </c:pt>
                <c:pt idx="630">
                  <c:v>-0.19549352349445887</c:v>
                </c:pt>
                <c:pt idx="631">
                  <c:v>-0.20541639688150026</c:v>
                </c:pt>
                <c:pt idx="632">
                  <c:v>-0.2009858724081533</c:v>
                </c:pt>
                <c:pt idx="633">
                  <c:v>-0.19091095917828749</c:v>
                </c:pt>
                <c:pt idx="634">
                  <c:v>-0.17851259346681692</c:v>
                </c:pt>
                <c:pt idx="635">
                  <c:v>-0.16357888200202053</c:v>
                </c:pt>
                <c:pt idx="636">
                  <c:v>-0.14705784897835977</c:v>
                </c:pt>
                <c:pt idx="637">
                  <c:v>-0.12933257201483034</c:v>
                </c:pt>
                <c:pt idx="638">
                  <c:v>-0.11111233401420301</c:v>
                </c:pt>
                <c:pt idx="639">
                  <c:v>-9.3176590333182152E-2</c:v>
                </c:pt>
                <c:pt idx="640">
                  <c:v>-7.6252647556011133E-2</c:v>
                </c:pt>
                <c:pt idx="641">
                  <c:v>-6.1388509220636295E-2</c:v>
                </c:pt>
                <c:pt idx="642">
                  <c:v>-4.8817682953642388E-2</c:v>
                </c:pt>
                <c:pt idx="643">
                  <c:v>-3.7625620993547187E-2</c:v>
                </c:pt>
                <c:pt idx="644">
                  <c:v>-2.5912737271777508E-2</c:v>
                </c:pt>
                <c:pt idx="645">
                  <c:v>-1.1212198507545068E-2</c:v>
                </c:pt>
                <c:pt idx="646">
                  <c:v>7.8804629137789184E-3</c:v>
                </c:pt>
                <c:pt idx="647">
                  <c:v>3.044198439927967E-2</c:v>
                </c:pt>
                <c:pt idx="648">
                  <c:v>5.4533899082899934E-2</c:v>
                </c:pt>
                <c:pt idx="649">
                  <c:v>7.8317614666211871E-2</c:v>
                </c:pt>
                <c:pt idx="650">
                  <c:v>9.9591249119770825E-2</c:v>
                </c:pt>
                <c:pt idx="651">
                  <c:v>0.11570685851741666</c:v>
                </c:pt>
                <c:pt idx="652">
                  <c:v>0.1250223349163348</c:v>
                </c:pt>
                <c:pt idx="653">
                  <c:v>0.12758338288996859</c:v>
                </c:pt>
                <c:pt idx="654">
                  <c:v>0.12416731564377471</c:v>
                </c:pt>
                <c:pt idx="655">
                  <c:v>0.1149147355243811</c:v>
                </c:pt>
                <c:pt idx="656">
                  <c:v>9.8917263830770111E-2</c:v>
                </c:pt>
                <c:pt idx="657">
                  <c:v>7.5707351032207174E-2</c:v>
                </c:pt>
                <c:pt idx="658">
                  <c:v>4.723826104152308E-2</c:v>
                </c:pt>
                <c:pt idx="659">
                  <c:v>1.7297963224689919E-2</c:v>
                </c:pt>
                <c:pt idx="660">
                  <c:v>-1.1623831693603023E-2</c:v>
                </c:pt>
                <c:pt idx="661">
                  <c:v>-3.9734016023358451E-2</c:v>
                </c:pt>
                <c:pt idx="662">
                  <c:v>-6.8020772100844604E-2</c:v>
                </c:pt>
                <c:pt idx="663">
                  <c:v>-9.6209346441214691E-2</c:v>
                </c:pt>
                <c:pt idx="664">
                  <c:v>-0.12344927078251432</c:v>
                </c:pt>
                <c:pt idx="665">
                  <c:v>-0.14813036137170077</c:v>
                </c:pt>
                <c:pt idx="666">
                  <c:v>-0.16743568475203072</c:v>
                </c:pt>
                <c:pt idx="667">
                  <c:v>-0.17848265013922529</c:v>
                </c:pt>
                <c:pt idx="668">
                  <c:v>-0.18182674513019587</c:v>
                </c:pt>
                <c:pt idx="669">
                  <c:v>-0.17054466235642698</c:v>
                </c:pt>
                <c:pt idx="670">
                  <c:v>-0.1458581244474936</c:v>
                </c:pt>
                <c:pt idx="671">
                  <c:v>-0.1169027830951184</c:v>
                </c:pt>
                <c:pt idx="672">
                  <c:v>-8.9237884375399174E-2</c:v>
                </c:pt>
                <c:pt idx="673">
                  <c:v>-6.2115775413829927E-2</c:v>
                </c:pt>
                <c:pt idx="674">
                  <c:v>-3.7878933417572508E-2</c:v>
                </c:pt>
                <c:pt idx="675">
                  <c:v>-1.9661539466160977E-2</c:v>
                </c:pt>
                <c:pt idx="676">
                  <c:v>-1.2277831122962808E-2</c:v>
                </c:pt>
                <c:pt idx="677">
                  <c:v>-1.5732315989006512E-2</c:v>
                </c:pt>
                <c:pt idx="678">
                  <c:v>-2.2348205615024153E-2</c:v>
                </c:pt>
                <c:pt idx="679">
                  <c:v>-2.603249626596213E-2</c:v>
                </c:pt>
                <c:pt idx="680">
                  <c:v>-2.4385132757562079E-2</c:v>
                </c:pt>
                <c:pt idx="681">
                  <c:v>-1.7602304236826995E-2</c:v>
                </c:pt>
                <c:pt idx="682">
                  <c:v>-5.5575848030378801E-3</c:v>
                </c:pt>
                <c:pt idx="683">
                  <c:v>1.0392926703249188E-2</c:v>
                </c:pt>
                <c:pt idx="684">
                  <c:v>2.5653428481941003E-2</c:v>
                </c:pt>
                <c:pt idx="685">
                  <c:v>3.9090684115411847E-2</c:v>
                </c:pt>
                <c:pt idx="686">
                  <c:v>4.8847879143109577E-2</c:v>
                </c:pt>
                <c:pt idx="687">
                  <c:v>5.2708144035300442E-2</c:v>
                </c:pt>
                <c:pt idx="688">
                  <c:v>5.2995195436457712E-2</c:v>
                </c:pt>
                <c:pt idx="689">
                  <c:v>5.4054577548278457E-2</c:v>
                </c:pt>
                <c:pt idx="690">
                  <c:v>5.5151783959553571E-2</c:v>
                </c:pt>
                <c:pt idx="691">
                  <c:v>5.3489810578675773E-2</c:v>
                </c:pt>
                <c:pt idx="692">
                  <c:v>4.9433414686569407E-2</c:v>
                </c:pt>
                <c:pt idx="693">
                  <c:v>4.5681075263854981E-2</c:v>
                </c:pt>
                <c:pt idx="694">
                  <c:v>4.5550483120322324E-2</c:v>
                </c:pt>
                <c:pt idx="695">
                  <c:v>5.1472292799146765E-2</c:v>
                </c:pt>
                <c:pt idx="696">
                  <c:v>5.9663971638612659E-2</c:v>
                </c:pt>
                <c:pt idx="697">
                  <c:v>6.4806312402161101E-2</c:v>
                </c:pt>
                <c:pt idx="698">
                  <c:v>6.6005417185707183E-2</c:v>
                </c:pt>
                <c:pt idx="699">
                  <c:v>6.5049085298843429E-2</c:v>
                </c:pt>
                <c:pt idx="700">
                  <c:v>6.3863898859589846E-2</c:v>
                </c:pt>
                <c:pt idx="701">
                  <c:v>6.2748980865005966E-2</c:v>
                </c:pt>
                <c:pt idx="702">
                  <c:v>6.0827498422956178E-2</c:v>
                </c:pt>
                <c:pt idx="703">
                  <c:v>5.8012278580729423E-2</c:v>
                </c:pt>
                <c:pt idx="704">
                  <c:v>5.4962049037358053E-2</c:v>
                </c:pt>
                <c:pt idx="705">
                  <c:v>5.2455524752480019E-2</c:v>
                </c:pt>
                <c:pt idx="706">
                  <c:v>5.0892858126342283E-2</c:v>
                </c:pt>
                <c:pt idx="707">
                  <c:v>4.9948196704845557E-2</c:v>
                </c:pt>
                <c:pt idx="708">
                  <c:v>4.9196866149660505E-2</c:v>
                </c:pt>
                <c:pt idx="709">
                  <c:v>4.850466028504638E-2</c:v>
                </c:pt>
                <c:pt idx="710">
                  <c:v>4.7886368447982962E-2</c:v>
                </c:pt>
                <c:pt idx="711">
                  <c:v>4.7108108692229075E-2</c:v>
                </c:pt>
                <c:pt idx="712">
                  <c:v>4.5701084030195731E-2</c:v>
                </c:pt>
                <c:pt idx="713">
                  <c:v>4.3587958591787296E-2</c:v>
                </c:pt>
                <c:pt idx="714">
                  <c:v>4.0975031629362363E-2</c:v>
                </c:pt>
                <c:pt idx="715">
                  <c:v>3.8117712468504913E-2</c:v>
                </c:pt>
                <c:pt idx="716">
                  <c:v>3.4902904903431953E-2</c:v>
                </c:pt>
                <c:pt idx="717">
                  <c:v>3.1495295447437781E-2</c:v>
                </c:pt>
                <c:pt idx="718">
                  <c:v>2.8528669021607909E-2</c:v>
                </c:pt>
                <c:pt idx="719">
                  <c:v>2.6379478035369441E-2</c:v>
                </c:pt>
                <c:pt idx="720">
                  <c:v>2.4810502734311433E-2</c:v>
                </c:pt>
                <c:pt idx="721">
                  <c:v>2.3853573817627489E-2</c:v>
                </c:pt>
                <c:pt idx="722">
                  <c:v>2.3858213523984262E-2</c:v>
                </c:pt>
                <c:pt idx="723">
                  <c:v>2.4904752995512328E-2</c:v>
                </c:pt>
                <c:pt idx="724">
                  <c:v>2.7248235983809686E-2</c:v>
                </c:pt>
                <c:pt idx="725">
                  <c:v>3.0676150564409383E-2</c:v>
                </c:pt>
                <c:pt idx="726">
                  <c:v>3.3932279891878081E-2</c:v>
                </c:pt>
                <c:pt idx="727">
                  <c:v>3.5698664654808039E-2</c:v>
                </c:pt>
                <c:pt idx="728">
                  <c:v>3.5052991431456182E-2</c:v>
                </c:pt>
                <c:pt idx="729">
                  <c:v>3.2770321443851787E-2</c:v>
                </c:pt>
                <c:pt idx="730">
                  <c:v>3.0214440894901613E-2</c:v>
                </c:pt>
                <c:pt idx="731">
                  <c:v>2.820498468592883E-2</c:v>
                </c:pt>
                <c:pt idx="732">
                  <c:v>2.7499010111822653E-2</c:v>
                </c:pt>
                <c:pt idx="733">
                  <c:v>2.8391409885655437E-2</c:v>
                </c:pt>
                <c:pt idx="734">
                  <c:v>3.0551588485335332E-2</c:v>
                </c:pt>
                <c:pt idx="735">
                  <c:v>3.2814410621093713E-2</c:v>
                </c:pt>
                <c:pt idx="736">
                  <c:v>3.3138350131085216E-2</c:v>
                </c:pt>
                <c:pt idx="737">
                  <c:v>2.9826042396390674E-2</c:v>
                </c:pt>
                <c:pt idx="738">
                  <c:v>2.21671900984391E-2</c:v>
                </c:pt>
                <c:pt idx="739">
                  <c:v>9.7817752841596918E-3</c:v>
                </c:pt>
                <c:pt idx="740">
                  <c:v>-7.6971206420666759E-3</c:v>
                </c:pt>
                <c:pt idx="741">
                  <c:v>-3.1036351621659682E-2</c:v>
                </c:pt>
                <c:pt idx="742">
                  <c:v>-6.0622099368024596E-2</c:v>
                </c:pt>
                <c:pt idx="743">
                  <c:v>-9.533310022054603E-2</c:v>
                </c:pt>
                <c:pt idx="744">
                  <c:v>-0.13374028750939487</c:v>
                </c:pt>
                <c:pt idx="745">
                  <c:v>-0.1734638601617976</c:v>
                </c:pt>
                <c:pt idx="746">
                  <c:v>-0.21001002131798507</c:v>
                </c:pt>
                <c:pt idx="747">
                  <c:v>-0.24155977683701313</c:v>
                </c:pt>
                <c:pt idx="748">
                  <c:v>-0.26123973561337349</c:v>
                </c:pt>
                <c:pt idx="749">
                  <c:v>-0.26734778060101855</c:v>
                </c:pt>
                <c:pt idx="750">
                  <c:v>-0.26581380105659519</c:v>
                </c:pt>
                <c:pt idx="751">
                  <c:v>-0.25909115945919536</c:v>
                </c:pt>
                <c:pt idx="752">
                  <c:v>-0.2471432224711223</c:v>
                </c:pt>
                <c:pt idx="753">
                  <c:v>-0.23130342505675106</c:v>
                </c:pt>
                <c:pt idx="754">
                  <c:v>-0.21323863234456986</c:v>
                </c:pt>
                <c:pt idx="755">
                  <c:v>-0.19343729937553639</c:v>
                </c:pt>
                <c:pt idx="756">
                  <c:v>-0.17311103697074076</c:v>
                </c:pt>
                <c:pt idx="757">
                  <c:v>-0.1539036719215725</c:v>
                </c:pt>
                <c:pt idx="758">
                  <c:v>-0.13687146346302204</c:v>
                </c:pt>
                <c:pt idx="759">
                  <c:v>-0.12203417790156235</c:v>
                </c:pt>
                <c:pt idx="760">
                  <c:v>-0.10836547358271256</c:v>
                </c:pt>
                <c:pt idx="761">
                  <c:v>-9.4179462016690141E-2</c:v>
                </c:pt>
                <c:pt idx="762">
                  <c:v>-7.7732526845272043E-2</c:v>
                </c:pt>
                <c:pt idx="763">
                  <c:v>-5.7826598465334778E-2</c:v>
                </c:pt>
                <c:pt idx="764">
                  <c:v>-3.4824092900313519E-2</c:v>
                </c:pt>
                <c:pt idx="765">
                  <c:v>-9.8453741194208799E-3</c:v>
                </c:pt>
                <c:pt idx="766">
                  <c:v>1.6060605317563148E-2</c:v>
                </c:pt>
                <c:pt idx="767">
                  <c:v>4.1686733172449308E-2</c:v>
                </c:pt>
                <c:pt idx="768">
                  <c:v>6.5248549341334186E-2</c:v>
                </c:pt>
                <c:pt idx="769">
                  <c:v>8.4838605886343635E-2</c:v>
                </c:pt>
                <c:pt idx="770">
                  <c:v>9.8802594310394523E-2</c:v>
                </c:pt>
                <c:pt idx="771">
                  <c:v>0.10634271122358288</c:v>
                </c:pt>
                <c:pt idx="772">
                  <c:v>0.10828522633932298</c:v>
                </c:pt>
                <c:pt idx="773">
                  <c:v>0.10609354938798929</c:v>
                </c:pt>
                <c:pt idx="774">
                  <c:v>9.9378567010874899E-2</c:v>
                </c:pt>
                <c:pt idx="775">
                  <c:v>8.5992757343159268E-2</c:v>
                </c:pt>
                <c:pt idx="776">
                  <c:v>6.4724504357406412E-2</c:v>
                </c:pt>
                <c:pt idx="777">
                  <c:v>3.7981228213267618E-2</c:v>
                </c:pt>
                <c:pt idx="778">
                  <c:v>9.2535800584198774E-3</c:v>
                </c:pt>
                <c:pt idx="779">
                  <c:v>-2.1787662798349469E-2</c:v>
                </c:pt>
                <c:pt idx="780">
                  <c:v>-5.6131763682528854E-2</c:v>
                </c:pt>
                <c:pt idx="781">
                  <c:v>-9.2202444151255711E-2</c:v>
                </c:pt>
                <c:pt idx="782">
                  <c:v>-0.12755089107574863</c:v>
                </c:pt>
                <c:pt idx="783">
                  <c:v>-0.16021530455831817</c:v>
                </c:pt>
                <c:pt idx="784">
                  <c:v>-0.18719754326019261</c:v>
                </c:pt>
                <c:pt idx="785">
                  <c:v>-0.2041370079187082</c:v>
                </c:pt>
                <c:pt idx="786">
                  <c:v>-0.20872701936527854</c:v>
                </c:pt>
                <c:pt idx="787">
                  <c:v>-0.20105994396255392</c:v>
                </c:pt>
                <c:pt idx="788">
                  <c:v>-0.17727291714557739</c:v>
                </c:pt>
                <c:pt idx="789">
                  <c:v>-0.14804267090190296</c:v>
                </c:pt>
                <c:pt idx="790">
                  <c:v>-0.11904225984126385</c:v>
                </c:pt>
                <c:pt idx="791">
                  <c:v>-8.9453053105871178E-2</c:v>
                </c:pt>
                <c:pt idx="792">
                  <c:v>-6.0578696829698769E-2</c:v>
                </c:pt>
                <c:pt idx="793">
                  <c:v>-3.8050921044252811E-2</c:v>
                </c:pt>
                <c:pt idx="794">
                  <c:v>-2.7794963699051295E-2</c:v>
                </c:pt>
                <c:pt idx="795">
                  <c:v>-2.9643925568038978E-2</c:v>
                </c:pt>
                <c:pt idx="796">
                  <c:v>-3.5954793818794017E-2</c:v>
                </c:pt>
                <c:pt idx="797">
                  <c:v>-4.1493450337419441E-2</c:v>
                </c:pt>
                <c:pt idx="798">
                  <c:v>-4.3615969869447269E-2</c:v>
                </c:pt>
                <c:pt idx="799">
                  <c:v>-4.020938202714805E-2</c:v>
                </c:pt>
                <c:pt idx="800">
                  <c:v>-2.9826256585263361E-2</c:v>
                </c:pt>
                <c:pt idx="801">
                  <c:v>-1.3933967033689515E-2</c:v>
                </c:pt>
                <c:pt idx="802">
                  <c:v>2.1029034141562888E-3</c:v>
                </c:pt>
                <c:pt idx="803">
                  <c:v>1.48946167089282E-2</c:v>
                </c:pt>
                <c:pt idx="804">
                  <c:v>2.3887377555997936E-2</c:v>
                </c:pt>
                <c:pt idx="805">
                  <c:v>2.7291739462835946E-2</c:v>
                </c:pt>
                <c:pt idx="806">
                  <c:v>2.5177225822072963E-2</c:v>
                </c:pt>
                <c:pt idx="807">
                  <c:v>1.9791371986230877E-2</c:v>
                </c:pt>
                <c:pt idx="808">
                  <c:v>1.451096908249222E-2</c:v>
                </c:pt>
                <c:pt idx="809">
                  <c:v>9.2566050792190491E-3</c:v>
                </c:pt>
                <c:pt idx="810">
                  <c:v>1.6534197403838546E-3</c:v>
                </c:pt>
                <c:pt idx="811">
                  <c:v>-7.4527444772182327E-3</c:v>
                </c:pt>
                <c:pt idx="812">
                  <c:v>-1.5716001034749197E-2</c:v>
                </c:pt>
                <c:pt idx="813">
                  <c:v>-2.0323918608030359E-2</c:v>
                </c:pt>
                <c:pt idx="814">
                  <c:v>-1.873749847926634E-2</c:v>
                </c:pt>
                <c:pt idx="815">
                  <c:v>-1.3006634664343486E-2</c:v>
                </c:pt>
                <c:pt idx="816">
                  <c:v>-7.3881617997147986E-3</c:v>
                </c:pt>
                <c:pt idx="817">
                  <c:v>-4.5111720930971905E-3</c:v>
                </c:pt>
                <c:pt idx="818">
                  <c:v>-5.3242425526420587E-3</c:v>
                </c:pt>
                <c:pt idx="819">
                  <c:v>-8.7352227630787763E-3</c:v>
                </c:pt>
                <c:pt idx="820">
                  <c:v>-1.235770589045373E-2</c:v>
                </c:pt>
                <c:pt idx="821">
                  <c:v>-1.5293622972636716E-2</c:v>
                </c:pt>
                <c:pt idx="822">
                  <c:v>-1.8242198744946272E-2</c:v>
                </c:pt>
                <c:pt idx="823">
                  <c:v>-2.1938179565812774E-2</c:v>
                </c:pt>
                <c:pt idx="824">
                  <c:v>-2.613773686188392E-2</c:v>
                </c:pt>
                <c:pt idx="825">
                  <c:v>-3.0090014076844085E-2</c:v>
                </c:pt>
                <c:pt idx="826">
                  <c:v>-3.3179822341356316E-2</c:v>
                </c:pt>
                <c:pt idx="827">
                  <c:v>-3.5358204471862192E-2</c:v>
                </c:pt>
                <c:pt idx="828">
                  <c:v>-3.6971949554410431E-2</c:v>
                </c:pt>
                <c:pt idx="829">
                  <c:v>-3.8444788149559234E-2</c:v>
                </c:pt>
                <c:pt idx="830">
                  <c:v>-4.0014553425989738E-2</c:v>
                </c:pt>
                <c:pt idx="831">
                  <c:v>-4.1563515717979636E-2</c:v>
                </c:pt>
                <c:pt idx="832">
                  <c:v>-4.3142970399510344E-2</c:v>
                </c:pt>
                <c:pt idx="833">
                  <c:v>-4.4739935025497862E-2</c:v>
                </c:pt>
                <c:pt idx="834">
                  <c:v>-4.617977313823942E-2</c:v>
                </c:pt>
                <c:pt idx="835">
                  <c:v>-4.7435829118002697E-2</c:v>
                </c:pt>
                <c:pt idx="836">
                  <c:v>-4.8516922357680028E-2</c:v>
                </c:pt>
                <c:pt idx="837">
                  <c:v>-4.9135520893913071E-2</c:v>
                </c:pt>
                <c:pt idx="838">
                  <c:v>-4.9072207386349126E-2</c:v>
                </c:pt>
                <c:pt idx="839">
                  <c:v>-4.8530261985389442E-2</c:v>
                </c:pt>
                <c:pt idx="840">
                  <c:v>-4.7368187928441288E-2</c:v>
                </c:pt>
                <c:pt idx="841">
                  <c:v>-4.592497136936715E-2</c:v>
                </c:pt>
                <c:pt idx="842">
                  <c:v>-4.405746253881547E-2</c:v>
                </c:pt>
                <c:pt idx="843">
                  <c:v>-4.1409306847109681E-2</c:v>
                </c:pt>
                <c:pt idx="844">
                  <c:v>-3.7235044498612896E-2</c:v>
                </c:pt>
                <c:pt idx="845">
                  <c:v>-3.2372370561240926E-2</c:v>
                </c:pt>
                <c:pt idx="846">
                  <c:v>-2.8526529876331936E-2</c:v>
                </c:pt>
                <c:pt idx="847">
                  <c:v>-2.6802877519056873E-2</c:v>
                </c:pt>
                <c:pt idx="848">
                  <c:v>-2.7360471187821065E-2</c:v>
                </c:pt>
                <c:pt idx="849">
                  <c:v>-2.916371658492245E-2</c:v>
                </c:pt>
                <c:pt idx="850">
                  <c:v>-3.1060193355988371E-2</c:v>
                </c:pt>
              </c:numCache>
            </c:numRef>
          </c:yVal>
          <c:smooth val="0"/>
          <c:extLst>
            <c:ext xmlns:c16="http://schemas.microsoft.com/office/drawing/2014/chart" uri="{C3380CC4-5D6E-409C-BE32-E72D297353CC}">
              <c16:uniqueId val="{00000001-F51C-45D8-81B4-F402072E14A6}"/>
            </c:ext>
          </c:extLst>
        </c:ser>
        <c:dLbls>
          <c:showLegendKey val="0"/>
          <c:showVal val="0"/>
          <c:showCatName val="0"/>
          <c:showSerName val="0"/>
          <c:showPercent val="0"/>
          <c:showBubbleSize val="0"/>
        </c:dLbls>
        <c:axId val="2121564511"/>
        <c:axId val="2121562431"/>
      </c:scatterChart>
      <c:valAx>
        <c:axId val="222310655"/>
        <c:scaling>
          <c:orientation val="minMax"/>
          <c:max val="8.5"/>
          <c:min val="6"/>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Time (s)</a:t>
                </a:r>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low"/>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119823487"/>
        <c:crosses val="autoZero"/>
        <c:crossBetween val="midCat"/>
      </c:valAx>
      <c:valAx>
        <c:axId val="119823487"/>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Angular</a:t>
                </a:r>
                <a:r>
                  <a:rPr lang="en-US" sz="2400" baseline="0" dirty="0"/>
                  <a:t> Velocity (rad/s)</a:t>
                </a:r>
                <a:endParaRPr lang="en-US" sz="2400" dirty="0"/>
              </a:p>
            </c:rich>
          </c:tx>
          <c:layout>
            <c:manualLayout>
              <c:xMode val="edge"/>
              <c:yMode val="edge"/>
              <c:x val="1.5052294526535238E-2"/>
              <c:y val="0.17218223943505434"/>
            </c:manualLayout>
          </c:layout>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22310655"/>
        <c:crosses val="autoZero"/>
        <c:crossBetween val="midCat"/>
      </c:valAx>
      <c:valAx>
        <c:axId val="2121562431"/>
        <c:scaling>
          <c:orientation val="minMax"/>
          <c:max val="0.30000000000000004"/>
        </c:scaling>
        <c:delete val="0"/>
        <c:axPos val="r"/>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sz="2400" dirty="0"/>
                  <a:t>Angular Displacement (rad)</a:t>
                </a:r>
              </a:p>
            </c:rich>
          </c:tx>
          <c:layout>
            <c:manualLayout>
              <c:xMode val="edge"/>
              <c:yMode val="edge"/>
              <c:x val="0.95364238845144356"/>
              <c:y val="0.12439183701385861"/>
            </c:manualLayout>
          </c:layout>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0.00" sourceLinked="0"/>
        <c:majorTickMark val="out"/>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800" b="0" i="0" u="none" strike="noStrike" kern="1200" baseline="0">
                <a:solidFill>
                  <a:schemeClr val="tx1">
                    <a:lumMod val="65000"/>
                    <a:lumOff val="35000"/>
                  </a:schemeClr>
                </a:solidFill>
                <a:latin typeface="+mn-lt"/>
                <a:ea typeface="+mn-ea"/>
                <a:cs typeface="+mn-cs"/>
              </a:defRPr>
            </a:pPr>
            <a:endParaRPr lang="en-US"/>
          </a:p>
        </c:txPr>
        <c:crossAx val="2121564511"/>
        <c:crosses val="max"/>
        <c:crossBetween val="midCat"/>
      </c:valAx>
      <c:valAx>
        <c:axId val="2121564511"/>
        <c:scaling>
          <c:orientation val="minMax"/>
        </c:scaling>
        <c:delete val="1"/>
        <c:axPos val="b"/>
        <c:numFmt formatCode="General" sourceLinked="1"/>
        <c:majorTickMark val="out"/>
        <c:minorTickMark val="none"/>
        <c:tickLblPos val="nextTo"/>
        <c:crossAx val="2121562431"/>
        <c:crosses val="autoZero"/>
        <c:crossBetween val="midCat"/>
      </c:valAx>
      <c:spPr>
        <a:noFill/>
        <a:ln>
          <a:noFill/>
        </a:ln>
        <a:effectLst/>
      </c:spPr>
    </c:plotArea>
    <c:legend>
      <c:legendPos val="b"/>
      <c:layout>
        <c:manualLayout>
          <c:xMode val="edge"/>
          <c:yMode val="edge"/>
          <c:x val="0.20950756635820214"/>
          <c:y val="5.4239775146216959E-2"/>
          <c:w val="0.55843802768312689"/>
          <c:h val="6.6495132990265979E-2"/>
        </c:manualLayout>
      </c:layout>
      <c:overlay val="0"/>
      <c:spPr>
        <a:solidFill>
          <a:schemeClr val="bg1"/>
        </a:solidFill>
        <a:ln>
          <a:solidFill>
            <a:sysClr val="windowText" lastClr="000000"/>
          </a:solidFill>
        </a:ln>
        <a:effectLst/>
      </c:spPr>
      <c:txPr>
        <a:bodyPr rot="0" spcFirstLastPara="1" vertOverflow="ellipsis" vert="horz" wrap="square" anchor="ctr" anchorCtr="1"/>
        <a:lstStyle/>
        <a:p>
          <a:pPr>
            <a:defRPr sz="160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lt1"/>
    </a:solidFill>
    <a:ln>
      <a:noFill/>
    </a:ln>
    <a:effectLst/>
  </c:spPr>
  <c:txPr>
    <a:bodyPr/>
    <a:lstStyle/>
    <a:p>
      <a:pPr>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omments/modernComment_D25_900676B.xml><?xml version="1.0" encoding="utf-8"?>
<p188:cmLst xmlns:a="http://schemas.openxmlformats.org/drawingml/2006/main" xmlns:r="http://schemas.openxmlformats.org/officeDocument/2006/relationships" xmlns:p188="http://schemas.microsoft.com/office/powerpoint/2018/8/main">
  <p188:cm id="{3C287D08-D5E8-49D4-A134-B4FE23BB253E}" authorId="{6FBCA85E-2D68-5065-FCA9-0614953B8D8B}" created="2022-10-28T17:03:39.360">
    <ac:deMkLst xmlns:ac="http://schemas.microsoft.com/office/drawing/2013/main/command">
      <pc:docMk xmlns:pc="http://schemas.microsoft.com/office/powerpoint/2013/main/command"/>
      <pc:sldMk xmlns:pc="http://schemas.microsoft.com/office/powerpoint/2013/main/command" cId="151021419" sldId="3365"/>
      <ac:spMk id="5" creationId="{4CE254F6-136C-B4D5-7F18-3F75EA727261}"/>
    </ac:deMkLst>
    <p188:txBody>
      <a:bodyPr/>
      <a:lstStyle/>
      <a:p>
        <a:r>
          <a:rPr lang="en-US"/>
          <a:t>Do we need ":20 steps" after the title to match preceding and following slides?</a:t>
        </a:r>
      </a:p>
    </p188:txBody>
  </p188:cm>
</p188:cmLst>
</file>

<file path=ppt/comments/modernComment_D26_4AE48A9A.xml><?xml version="1.0" encoding="utf-8"?>
<p188:cmLst xmlns:a="http://schemas.openxmlformats.org/drawingml/2006/main" xmlns:r="http://schemas.openxmlformats.org/officeDocument/2006/relationships" xmlns:p188="http://schemas.microsoft.com/office/powerpoint/2018/8/main">
  <p188:cm id="{9F87F7E6-057A-4CDA-924A-C394A855E5C3}" authorId="{6FBCA85E-2D68-5065-FCA9-0614953B8D8B}" created="2022-10-28T16:57:53.138">
    <pc:sldMkLst xmlns:pc="http://schemas.microsoft.com/office/powerpoint/2013/main/command">
      <pc:docMk/>
      <pc:sldMk cId="1256491674" sldId="3366"/>
    </pc:sldMkLst>
    <p188:txBody>
      <a:bodyPr/>
      <a:lstStyle/>
      <a:p>
        <a:r>
          <a:rPr lang="en-US"/>
          <a:t>Does "z-axis" text (highlighted) in this and following slides need to be included? Graph title mentions x-axis.</a:t>
        </a:r>
      </a:p>
    </p188:txBody>
  </p188:cm>
</p188:cmLst>
</file>

<file path=ppt/comments/modernComment_D38_50D3A657.xml><?xml version="1.0" encoding="utf-8"?>
<p188:cmLst xmlns:a="http://schemas.openxmlformats.org/drawingml/2006/main" xmlns:r="http://schemas.openxmlformats.org/officeDocument/2006/relationships" xmlns:p188="http://schemas.microsoft.com/office/powerpoint/2018/8/main">
  <p188:cm id="{31F00CF9-F03C-4F1B-9508-A178E18A1AD3}" authorId="{6FBCA85E-2D68-5065-FCA9-0614953B8D8B}" created="2022-10-28T22:46:43.665">
    <ac:deMkLst xmlns:ac="http://schemas.microsoft.com/office/drawing/2013/main/command">
      <pc:docMk xmlns:pc="http://schemas.microsoft.com/office/powerpoint/2013/main/command"/>
      <pc:sldMk xmlns:pc="http://schemas.microsoft.com/office/powerpoint/2013/main/command" cId="1356047959" sldId="3384"/>
      <ac:graphicFrameMk id="2" creationId="{5237CCBC-EEA1-C968-B1E2-D25B8DD1190B}"/>
    </ac:deMkLst>
    <p188:txBody>
      <a:bodyPr/>
      <a:lstStyle/>
      <a:p>
        <a:r>
          <a:rPr lang="en-US"/>
          <a:t>In image within graph, capitalize acceleration so "y Acceleration without g" matches "z Acceleration without g"</a:t>
        </a:r>
      </a:p>
    </p188:txBody>
  </p188:cm>
</p188:cmLst>
</file>

<file path=ppt/drawings/_rels/drawing6.xml.rels><?xml version="1.0" encoding="UTF-8" standalone="yes"?>
<Relationships xmlns="http://schemas.openxmlformats.org/package/2006/relationships"><Relationship Id="rId1" Type="http://schemas.openxmlformats.org/officeDocument/2006/relationships/image" Target="../media/image16.png"/></Relationships>
</file>

<file path=ppt/drawings/drawing1.xml><?xml version="1.0" encoding="utf-8"?>
<c:userShapes xmlns:c="http://schemas.openxmlformats.org/drawingml/2006/chart">
  <cdr:relSizeAnchor xmlns:cdr="http://schemas.openxmlformats.org/drawingml/2006/chartDrawing">
    <cdr:from>
      <cdr:x>0.41009</cdr:x>
      <cdr:y>0.80805</cdr:y>
    </cdr:from>
    <cdr:to>
      <cdr:x>0.49305</cdr:x>
      <cdr:y>0.86334</cdr:y>
    </cdr:to>
    <cdr:sp macro="" textlink="">
      <cdr:nvSpPr>
        <cdr:cNvPr id="2" name="TextBox 1">
          <a:extLst xmlns:a="http://schemas.openxmlformats.org/drawingml/2006/main">
            <a:ext uri="{FF2B5EF4-FFF2-40B4-BE49-F238E27FC236}">
              <a16:creationId xmlns:a16="http://schemas.microsoft.com/office/drawing/2014/main" id="{E37B6FD2-50A7-59C9-3723-45FEAEE377EA}"/>
            </a:ext>
          </a:extLst>
        </cdr:cNvPr>
        <cdr:cNvSpPr txBox="1"/>
      </cdr:nvSpPr>
      <cdr:spPr>
        <a:xfrm xmlns:a="http://schemas.openxmlformats.org/drawingml/2006/main">
          <a:off x="4999767" y="4848932"/>
          <a:ext cx="1011504" cy="331774"/>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r>
            <a:rPr lang="en-US" sz="1800" b="1" dirty="0"/>
            <a:t>Stance</a:t>
          </a:r>
        </a:p>
      </cdr:txBody>
    </cdr:sp>
  </cdr:relSizeAnchor>
  <cdr:relSizeAnchor xmlns:cdr="http://schemas.openxmlformats.org/drawingml/2006/chartDrawing">
    <cdr:from>
      <cdr:x>0.61006</cdr:x>
      <cdr:y>0.80999</cdr:y>
    </cdr:from>
    <cdr:to>
      <cdr:x>0.69302</cdr:x>
      <cdr:y>0.86528</cdr:y>
    </cdr:to>
    <cdr:sp macro="" textlink="">
      <cdr:nvSpPr>
        <cdr:cNvPr id="3" name="TextBox 1">
          <a:extLst xmlns:a="http://schemas.openxmlformats.org/drawingml/2006/main">
            <a:ext uri="{FF2B5EF4-FFF2-40B4-BE49-F238E27FC236}">
              <a16:creationId xmlns:a16="http://schemas.microsoft.com/office/drawing/2014/main" id="{24248E87-5436-22C9-538D-1976BAF0885B}"/>
            </a:ext>
          </a:extLst>
        </cdr:cNvPr>
        <cdr:cNvSpPr txBox="1"/>
      </cdr:nvSpPr>
      <cdr:spPr>
        <a:xfrm xmlns:a="http://schemas.openxmlformats.org/drawingml/2006/main">
          <a:off x="7437812" y="4860564"/>
          <a:ext cx="1011504" cy="331774"/>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sz="1800" b="1" dirty="0"/>
            <a:t>Swing</a:t>
          </a:r>
        </a:p>
      </cdr:txBody>
    </cdr:sp>
  </cdr:relSizeAnchor>
  <cdr:relSizeAnchor xmlns:cdr="http://schemas.openxmlformats.org/drawingml/2006/chartDrawing">
    <cdr:from>
      <cdr:x>0.29071</cdr:x>
      <cdr:y>0.23742</cdr:y>
    </cdr:from>
    <cdr:to>
      <cdr:x>0.38097</cdr:x>
      <cdr:y>0.35204</cdr:y>
    </cdr:to>
    <cdr:sp macro="" textlink="">
      <cdr:nvSpPr>
        <cdr:cNvPr id="4" name="TextBox 3">
          <a:extLst xmlns:a="http://schemas.openxmlformats.org/drawingml/2006/main">
            <a:ext uri="{FF2B5EF4-FFF2-40B4-BE49-F238E27FC236}">
              <a16:creationId xmlns:a16="http://schemas.microsoft.com/office/drawing/2014/main" id="{73F6CD9C-3DD6-B03A-EE62-07D38D7EBFC9}"/>
            </a:ext>
          </a:extLst>
        </cdr:cNvPr>
        <cdr:cNvSpPr txBox="1"/>
      </cdr:nvSpPr>
      <cdr:spPr>
        <a:xfrm xmlns:a="http://schemas.openxmlformats.org/drawingml/2006/main">
          <a:off x="3544313" y="1424704"/>
          <a:ext cx="1100517" cy="687823"/>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pPr algn="ctr"/>
          <a:r>
            <a:rPr lang="en-US" sz="1800" b="1" dirty="0"/>
            <a:t>Initial Contact</a:t>
          </a:r>
        </a:p>
      </cdr:txBody>
    </cdr:sp>
  </cdr:relSizeAnchor>
  <cdr:relSizeAnchor xmlns:cdr="http://schemas.openxmlformats.org/drawingml/2006/chartDrawing">
    <cdr:from>
      <cdr:x>0.32405</cdr:x>
      <cdr:y>0.3416</cdr:y>
    </cdr:from>
    <cdr:to>
      <cdr:x>0.34079</cdr:x>
      <cdr:y>0.39928</cdr:y>
    </cdr:to>
    <cdr:sp macro="" textlink="">
      <cdr:nvSpPr>
        <cdr:cNvPr id="5" name="Arrow: Right 4">
          <a:extLst xmlns:a="http://schemas.openxmlformats.org/drawingml/2006/main">
            <a:ext uri="{FF2B5EF4-FFF2-40B4-BE49-F238E27FC236}">
              <a16:creationId xmlns:a16="http://schemas.microsoft.com/office/drawing/2014/main" id="{34146F3C-84BB-E940-3887-822AE2B1DC9F}"/>
            </a:ext>
          </a:extLst>
        </cdr:cNvPr>
        <cdr:cNvSpPr/>
      </cdr:nvSpPr>
      <cdr:spPr>
        <a:xfrm xmlns:a="http://schemas.openxmlformats.org/drawingml/2006/main" rot="5400000">
          <a:off x="3879782" y="2120850"/>
          <a:ext cx="346094" cy="204108"/>
        </a:xfrm>
        <a:prstGeom xmlns:a="http://schemas.openxmlformats.org/drawingml/2006/main" prst="rightArrow">
          <a:avLst/>
        </a:prstGeom>
        <a:solidFill xmlns:a="http://schemas.openxmlformats.org/drawingml/2006/main">
          <a:schemeClr val="tx1"/>
        </a:solidFill>
        <a:ln xmlns:a="http://schemas.openxmlformats.org/drawingml/2006/main">
          <a:solidFill>
            <a:schemeClr val="tx1"/>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en-US" dirty="0"/>
        </a:p>
      </cdr:txBody>
    </cdr:sp>
  </cdr:relSizeAnchor>
  <cdr:relSizeAnchor xmlns:cdr="http://schemas.openxmlformats.org/drawingml/2006/chartDrawing">
    <cdr:from>
      <cdr:x>0.58527</cdr:x>
      <cdr:y>0.09329</cdr:y>
    </cdr:from>
    <cdr:to>
      <cdr:x>0.72712</cdr:x>
      <cdr:y>0.15899</cdr:y>
    </cdr:to>
    <cdr:sp macro="" textlink="">
      <cdr:nvSpPr>
        <cdr:cNvPr id="6" name="TextBox 1">
          <a:extLst xmlns:a="http://schemas.openxmlformats.org/drawingml/2006/main">
            <a:ext uri="{FF2B5EF4-FFF2-40B4-BE49-F238E27FC236}">
              <a16:creationId xmlns:a16="http://schemas.microsoft.com/office/drawing/2014/main" id="{5A5AE69E-75F5-0854-B259-5F03B5B02201}"/>
            </a:ext>
          </a:extLst>
        </cdr:cNvPr>
        <cdr:cNvSpPr txBox="1"/>
      </cdr:nvSpPr>
      <cdr:spPr>
        <a:xfrm xmlns:a="http://schemas.openxmlformats.org/drawingml/2006/main">
          <a:off x="7135592" y="559805"/>
          <a:ext cx="1729447" cy="394262"/>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pPr algn="ctr"/>
          <a:r>
            <a:rPr lang="en-US" sz="1800" b="1" dirty="0"/>
            <a:t>Initial Swing</a:t>
          </a:r>
        </a:p>
      </cdr:txBody>
    </cdr:sp>
  </cdr:relSizeAnchor>
  <cdr:relSizeAnchor xmlns:cdr="http://schemas.openxmlformats.org/drawingml/2006/chartDrawing">
    <cdr:from>
      <cdr:x>0.5769</cdr:x>
      <cdr:y>0.10132</cdr:y>
    </cdr:from>
    <cdr:to>
      <cdr:x>0.59364</cdr:x>
      <cdr:y>0.15899</cdr:y>
    </cdr:to>
    <cdr:sp macro="" textlink="">
      <cdr:nvSpPr>
        <cdr:cNvPr id="7" name="Arrow: Right 6">
          <a:extLst xmlns:a="http://schemas.openxmlformats.org/drawingml/2006/main">
            <a:ext uri="{FF2B5EF4-FFF2-40B4-BE49-F238E27FC236}">
              <a16:creationId xmlns:a16="http://schemas.microsoft.com/office/drawing/2014/main" id="{BD7AA426-3B22-E062-6A75-B409ECE52B35}"/>
            </a:ext>
          </a:extLst>
        </cdr:cNvPr>
        <cdr:cNvSpPr/>
      </cdr:nvSpPr>
      <cdr:spPr>
        <a:xfrm xmlns:a="http://schemas.openxmlformats.org/drawingml/2006/main" rot="5400000">
          <a:off x="6962545" y="678966"/>
          <a:ext cx="346094" cy="204108"/>
        </a:xfrm>
        <a:prstGeom xmlns:a="http://schemas.openxmlformats.org/drawingml/2006/main" prst="rightArrow">
          <a:avLst/>
        </a:prstGeom>
        <a:solidFill xmlns:a="http://schemas.openxmlformats.org/drawingml/2006/main">
          <a:schemeClr val="tx1"/>
        </a:solidFill>
        <a:ln xmlns:a="http://schemas.openxmlformats.org/drawingml/2006/main">
          <a:solidFill>
            <a:schemeClr val="tx1"/>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en-US" dirty="0"/>
        </a:p>
      </cdr:txBody>
    </cdr:sp>
  </cdr:relSizeAnchor>
</c:userShapes>
</file>

<file path=ppt/drawings/drawing10.xml><?xml version="1.0" encoding="utf-8"?>
<c:userShapes xmlns:c="http://schemas.openxmlformats.org/drawingml/2006/chart">
  <cdr:relSizeAnchor xmlns:cdr="http://schemas.openxmlformats.org/drawingml/2006/chartDrawing">
    <cdr:from>
      <cdr:x>0.43503</cdr:x>
      <cdr:y>0.73816</cdr:y>
    </cdr:from>
    <cdr:to>
      <cdr:x>0.72439</cdr:x>
      <cdr:y>0.83023</cdr:y>
    </cdr:to>
    <cdr:sp macro="" textlink="">
      <cdr:nvSpPr>
        <cdr:cNvPr id="3" name="TextBox 2">
          <a:extLst xmlns:a="http://schemas.openxmlformats.org/drawingml/2006/main">
            <a:ext uri="{FF2B5EF4-FFF2-40B4-BE49-F238E27FC236}">
              <a16:creationId xmlns:a16="http://schemas.microsoft.com/office/drawing/2014/main" id="{D8C52622-C66D-4679-923D-9D4CD1B07398}"/>
            </a:ext>
          </a:extLst>
        </cdr:cNvPr>
        <cdr:cNvSpPr txBox="1"/>
      </cdr:nvSpPr>
      <cdr:spPr>
        <a:xfrm xmlns:a="http://schemas.openxmlformats.org/drawingml/2006/main">
          <a:off x="5064416" y="4172545"/>
          <a:ext cx="3368552" cy="520390"/>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r>
            <a:rPr lang="en-US" sz="2800" dirty="0"/>
            <a:t>Car executing a turn</a:t>
          </a:r>
        </a:p>
      </cdr:txBody>
    </cdr:sp>
  </cdr:relSizeAnchor>
</c:userShapes>
</file>

<file path=ppt/drawings/drawing11.xml><?xml version="1.0" encoding="utf-8"?>
<c:userShapes xmlns:c="http://schemas.openxmlformats.org/drawingml/2006/chart">
  <cdr:relSizeAnchor xmlns:cdr="http://schemas.openxmlformats.org/drawingml/2006/chartDrawing">
    <cdr:from>
      <cdr:x>0.43503</cdr:x>
      <cdr:y>0.73816</cdr:y>
    </cdr:from>
    <cdr:to>
      <cdr:x>0.72439</cdr:x>
      <cdr:y>0.83023</cdr:y>
    </cdr:to>
    <cdr:sp macro="" textlink="">
      <cdr:nvSpPr>
        <cdr:cNvPr id="3" name="TextBox 2">
          <a:extLst xmlns:a="http://schemas.openxmlformats.org/drawingml/2006/main">
            <a:ext uri="{FF2B5EF4-FFF2-40B4-BE49-F238E27FC236}">
              <a16:creationId xmlns:a16="http://schemas.microsoft.com/office/drawing/2014/main" id="{D8C52622-C66D-4679-923D-9D4CD1B07398}"/>
            </a:ext>
          </a:extLst>
        </cdr:cNvPr>
        <cdr:cNvSpPr txBox="1"/>
      </cdr:nvSpPr>
      <cdr:spPr>
        <a:xfrm xmlns:a="http://schemas.openxmlformats.org/drawingml/2006/main">
          <a:off x="5064416" y="4172545"/>
          <a:ext cx="3368552" cy="520390"/>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r>
            <a:rPr lang="en-US" sz="2800" dirty="0"/>
            <a:t>Car executing a turn</a:t>
          </a:r>
        </a:p>
      </cdr:txBody>
    </cdr:sp>
  </cdr:relSizeAnchor>
</c:userShapes>
</file>

<file path=ppt/drawings/drawing12.xml><?xml version="1.0" encoding="utf-8"?>
<c:userShapes xmlns:c="http://schemas.openxmlformats.org/drawingml/2006/chart">
  <cdr:relSizeAnchor xmlns:cdr="http://schemas.openxmlformats.org/drawingml/2006/chartDrawing">
    <cdr:from>
      <cdr:x>0.29436</cdr:x>
      <cdr:y>0.75571</cdr:y>
    </cdr:from>
    <cdr:to>
      <cdr:x>0.35566</cdr:x>
      <cdr:y>0.80437</cdr:y>
    </cdr:to>
    <cdr:sp macro="" textlink="">
      <cdr:nvSpPr>
        <cdr:cNvPr id="10" name="TextBox 9">
          <a:extLst xmlns:a="http://schemas.openxmlformats.org/drawingml/2006/main">
            <a:ext uri="{FF2B5EF4-FFF2-40B4-BE49-F238E27FC236}">
              <a16:creationId xmlns:a16="http://schemas.microsoft.com/office/drawing/2014/main" id="{723A454E-CFB1-4401-AE6A-74823F15714C}"/>
            </a:ext>
          </a:extLst>
        </cdr:cNvPr>
        <cdr:cNvSpPr txBox="1"/>
      </cdr:nvSpPr>
      <cdr:spPr>
        <a:xfrm xmlns:a="http://schemas.openxmlformats.org/drawingml/2006/main">
          <a:off x="3426732" y="4271707"/>
          <a:ext cx="713678" cy="275063"/>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endParaRPr lang="en-US" sz="1100" dirty="0"/>
        </a:p>
      </cdr:txBody>
    </cdr:sp>
  </cdr:relSizeAnchor>
  <cdr:relSizeAnchor xmlns:cdr="http://schemas.openxmlformats.org/drawingml/2006/chartDrawing">
    <cdr:from>
      <cdr:x>0.7053</cdr:x>
      <cdr:y>0.01086</cdr:y>
    </cdr:from>
    <cdr:to>
      <cdr:x>1</cdr:x>
      <cdr:y>0.14671</cdr:y>
    </cdr:to>
    <cdr:sp macro="" textlink="">
      <cdr:nvSpPr>
        <cdr:cNvPr id="20" name="TextBox 19">
          <a:extLst xmlns:a="http://schemas.openxmlformats.org/drawingml/2006/main">
            <a:ext uri="{FF2B5EF4-FFF2-40B4-BE49-F238E27FC236}">
              <a16:creationId xmlns:a16="http://schemas.microsoft.com/office/drawing/2014/main" id="{080D686D-28CF-44EE-8BA6-5EA60AC54907}"/>
            </a:ext>
          </a:extLst>
        </cdr:cNvPr>
        <cdr:cNvSpPr txBox="1"/>
      </cdr:nvSpPr>
      <cdr:spPr>
        <a:xfrm xmlns:a="http://schemas.openxmlformats.org/drawingml/2006/main">
          <a:off x="8210723" y="61385"/>
          <a:ext cx="3430740" cy="767908"/>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endParaRPr lang="en-US" sz="2400" dirty="0"/>
        </a:p>
      </cdr:txBody>
    </cdr:sp>
  </cdr:relSizeAnchor>
</c:userShapes>
</file>

<file path=ppt/drawings/drawing13.xml><?xml version="1.0" encoding="utf-8"?>
<c:userShapes xmlns:c="http://schemas.openxmlformats.org/drawingml/2006/chart">
  <cdr:relSizeAnchor xmlns:cdr="http://schemas.openxmlformats.org/drawingml/2006/chartDrawing">
    <cdr:from>
      <cdr:x>0.27839</cdr:x>
      <cdr:y>0.59526</cdr:y>
    </cdr:from>
    <cdr:to>
      <cdr:x>0.36524</cdr:x>
      <cdr:y>0.69258</cdr:y>
    </cdr:to>
    <cdr:sp macro="" textlink="">
      <cdr:nvSpPr>
        <cdr:cNvPr id="2" name="Rectangle 1">
          <a:extLst xmlns:a="http://schemas.openxmlformats.org/drawingml/2006/main">
            <a:ext uri="{FF2B5EF4-FFF2-40B4-BE49-F238E27FC236}">
              <a16:creationId xmlns:a16="http://schemas.microsoft.com/office/drawing/2014/main" id="{8B3DC6A1-66C4-4E78-8FFA-32F28090D4CC}"/>
            </a:ext>
          </a:extLst>
        </cdr:cNvPr>
        <cdr:cNvSpPr/>
      </cdr:nvSpPr>
      <cdr:spPr>
        <a:xfrm xmlns:a="http://schemas.openxmlformats.org/drawingml/2006/main">
          <a:off x="3240879" y="3364740"/>
          <a:ext cx="1011044" cy="550127"/>
        </a:xfrm>
        <a:prstGeom xmlns:a="http://schemas.openxmlformats.org/drawingml/2006/main" prst="rect">
          <a:avLst/>
        </a:prstGeom>
        <a:solidFill xmlns:a="http://schemas.openxmlformats.org/drawingml/2006/main">
          <a:schemeClr val="bg2">
            <a:lumMod val="75000"/>
            <a:alpha val="40000"/>
          </a:schemeClr>
        </a:solidFill>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en-US" dirty="0"/>
        </a:p>
      </cdr:txBody>
    </cdr:sp>
  </cdr:relSizeAnchor>
  <cdr:relSizeAnchor xmlns:cdr="http://schemas.openxmlformats.org/drawingml/2006/chartDrawing">
    <cdr:from>
      <cdr:x>0.36513</cdr:x>
      <cdr:y>0.37562</cdr:y>
    </cdr:from>
    <cdr:to>
      <cdr:x>0.45017</cdr:x>
      <cdr:y>0.69104</cdr:y>
    </cdr:to>
    <cdr:sp macro="" textlink="">
      <cdr:nvSpPr>
        <cdr:cNvPr id="3" name="Rectangle 2">
          <a:extLst xmlns:a="http://schemas.openxmlformats.org/drawingml/2006/main">
            <a:ext uri="{FF2B5EF4-FFF2-40B4-BE49-F238E27FC236}">
              <a16:creationId xmlns:a16="http://schemas.microsoft.com/office/drawing/2014/main" id="{4D22D462-9390-4564-B983-F32AD7DF50EE}"/>
            </a:ext>
          </a:extLst>
        </cdr:cNvPr>
        <cdr:cNvSpPr/>
      </cdr:nvSpPr>
      <cdr:spPr>
        <a:xfrm xmlns:a="http://schemas.openxmlformats.org/drawingml/2006/main">
          <a:off x="4250682" y="2123239"/>
          <a:ext cx="989982" cy="1782956"/>
        </a:xfrm>
        <a:prstGeom xmlns:a="http://schemas.openxmlformats.org/drawingml/2006/main" prst="rect">
          <a:avLst/>
        </a:prstGeom>
        <a:solidFill xmlns:a="http://schemas.openxmlformats.org/drawingml/2006/main">
          <a:schemeClr val="bg2">
            <a:lumMod val="75000"/>
            <a:alpha val="40000"/>
          </a:schemeClr>
        </a:solidFill>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en-US" dirty="0"/>
        </a:p>
      </cdr:txBody>
    </cdr:sp>
  </cdr:relSizeAnchor>
  <cdr:relSizeAnchor xmlns:cdr="http://schemas.openxmlformats.org/drawingml/2006/chartDrawing">
    <cdr:from>
      <cdr:x>0.44996</cdr:x>
      <cdr:y>0.21122</cdr:y>
    </cdr:from>
    <cdr:to>
      <cdr:x>0.53638</cdr:x>
      <cdr:y>0.69214</cdr:y>
    </cdr:to>
    <cdr:sp macro="" textlink="">
      <cdr:nvSpPr>
        <cdr:cNvPr id="4" name="Rectangle 3">
          <a:extLst xmlns:a="http://schemas.openxmlformats.org/drawingml/2006/main">
            <a:ext uri="{FF2B5EF4-FFF2-40B4-BE49-F238E27FC236}">
              <a16:creationId xmlns:a16="http://schemas.microsoft.com/office/drawing/2014/main" id="{CF39A3BD-4D98-4559-99BB-3EC68BB9964B}"/>
            </a:ext>
          </a:extLst>
        </cdr:cNvPr>
        <cdr:cNvSpPr/>
      </cdr:nvSpPr>
      <cdr:spPr>
        <a:xfrm xmlns:a="http://schemas.openxmlformats.org/drawingml/2006/main">
          <a:off x="5238184" y="1193970"/>
          <a:ext cx="1006089" cy="2718420"/>
        </a:xfrm>
        <a:prstGeom xmlns:a="http://schemas.openxmlformats.org/drawingml/2006/main" prst="rect">
          <a:avLst/>
        </a:prstGeom>
        <a:solidFill xmlns:a="http://schemas.openxmlformats.org/drawingml/2006/main">
          <a:schemeClr val="bg2">
            <a:lumMod val="75000"/>
            <a:alpha val="40000"/>
          </a:schemeClr>
        </a:solidFill>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en-US" dirty="0"/>
        </a:p>
      </cdr:txBody>
    </cdr:sp>
  </cdr:relSizeAnchor>
  <cdr:relSizeAnchor xmlns:cdr="http://schemas.openxmlformats.org/drawingml/2006/chartDrawing">
    <cdr:from>
      <cdr:x>0.5367</cdr:x>
      <cdr:y>0.14941</cdr:y>
    </cdr:from>
    <cdr:to>
      <cdr:x>0.62174</cdr:x>
      <cdr:y>0.69192</cdr:y>
    </cdr:to>
    <cdr:sp macro="" textlink="">
      <cdr:nvSpPr>
        <cdr:cNvPr id="5" name="Rectangle 4">
          <a:extLst xmlns:a="http://schemas.openxmlformats.org/drawingml/2006/main">
            <a:ext uri="{FF2B5EF4-FFF2-40B4-BE49-F238E27FC236}">
              <a16:creationId xmlns:a16="http://schemas.microsoft.com/office/drawing/2014/main" id="{D488C1B0-B2CE-4037-9462-EB486D1F5EC1}"/>
            </a:ext>
          </a:extLst>
        </cdr:cNvPr>
        <cdr:cNvSpPr/>
      </cdr:nvSpPr>
      <cdr:spPr>
        <a:xfrm xmlns:a="http://schemas.openxmlformats.org/drawingml/2006/main">
          <a:off x="6247989" y="844565"/>
          <a:ext cx="989982" cy="3066586"/>
        </a:xfrm>
        <a:prstGeom xmlns:a="http://schemas.openxmlformats.org/drawingml/2006/main" prst="rect">
          <a:avLst/>
        </a:prstGeom>
        <a:solidFill xmlns:a="http://schemas.openxmlformats.org/drawingml/2006/main">
          <a:schemeClr val="bg2">
            <a:lumMod val="75000"/>
            <a:alpha val="40000"/>
          </a:schemeClr>
        </a:solidFill>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en-US" dirty="0"/>
        </a:p>
      </cdr:txBody>
    </cdr:sp>
  </cdr:relSizeAnchor>
  <cdr:relSizeAnchor xmlns:cdr="http://schemas.openxmlformats.org/drawingml/2006/chartDrawing">
    <cdr:from>
      <cdr:x>0.62344</cdr:x>
      <cdr:y>0.21254</cdr:y>
    </cdr:from>
    <cdr:to>
      <cdr:x>0.70848</cdr:x>
      <cdr:y>0.69433</cdr:y>
    </cdr:to>
    <cdr:sp macro="" textlink="">
      <cdr:nvSpPr>
        <cdr:cNvPr id="6" name="Rectangle 5">
          <a:extLst xmlns:a="http://schemas.openxmlformats.org/drawingml/2006/main">
            <a:ext uri="{FF2B5EF4-FFF2-40B4-BE49-F238E27FC236}">
              <a16:creationId xmlns:a16="http://schemas.microsoft.com/office/drawing/2014/main" id="{33219C08-DE9A-4476-B596-4FCB57B0D9AD}"/>
            </a:ext>
          </a:extLst>
        </cdr:cNvPr>
        <cdr:cNvSpPr/>
      </cdr:nvSpPr>
      <cdr:spPr>
        <a:xfrm xmlns:a="http://schemas.openxmlformats.org/drawingml/2006/main">
          <a:off x="7257794" y="1201404"/>
          <a:ext cx="989982" cy="2723376"/>
        </a:xfrm>
        <a:prstGeom xmlns:a="http://schemas.openxmlformats.org/drawingml/2006/main" prst="rect">
          <a:avLst/>
        </a:prstGeom>
        <a:solidFill xmlns:a="http://schemas.openxmlformats.org/drawingml/2006/main">
          <a:schemeClr val="bg2">
            <a:lumMod val="75000"/>
            <a:alpha val="40000"/>
          </a:schemeClr>
        </a:solidFill>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en-US" dirty="0"/>
        </a:p>
      </cdr:txBody>
    </cdr:sp>
  </cdr:relSizeAnchor>
  <cdr:relSizeAnchor xmlns:cdr="http://schemas.openxmlformats.org/drawingml/2006/chartDrawing">
    <cdr:from>
      <cdr:x>0.70891</cdr:x>
      <cdr:y>0.5558</cdr:y>
    </cdr:from>
    <cdr:to>
      <cdr:x>0.79395</cdr:x>
      <cdr:y>0.69411</cdr:y>
    </cdr:to>
    <cdr:sp macro="" textlink="">
      <cdr:nvSpPr>
        <cdr:cNvPr id="7" name="Rectangle 6">
          <a:extLst xmlns:a="http://schemas.openxmlformats.org/drawingml/2006/main">
            <a:ext uri="{FF2B5EF4-FFF2-40B4-BE49-F238E27FC236}">
              <a16:creationId xmlns:a16="http://schemas.microsoft.com/office/drawing/2014/main" id="{330C13F2-5A9E-4F06-A210-A81DAB1BE914}"/>
            </a:ext>
          </a:extLst>
        </cdr:cNvPr>
        <cdr:cNvSpPr/>
      </cdr:nvSpPr>
      <cdr:spPr>
        <a:xfrm xmlns:a="http://schemas.openxmlformats.org/drawingml/2006/main">
          <a:off x="8252731" y="3141717"/>
          <a:ext cx="989982" cy="781824"/>
        </a:xfrm>
        <a:prstGeom xmlns:a="http://schemas.openxmlformats.org/drawingml/2006/main" prst="rect">
          <a:avLst/>
        </a:prstGeom>
        <a:solidFill xmlns:a="http://schemas.openxmlformats.org/drawingml/2006/main">
          <a:schemeClr val="bg2">
            <a:lumMod val="75000"/>
            <a:alpha val="40000"/>
          </a:schemeClr>
        </a:solidFill>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en-US" dirty="0"/>
        </a:p>
      </cdr:txBody>
    </cdr:sp>
  </cdr:relSizeAnchor>
  <cdr:relSizeAnchor xmlns:cdr="http://schemas.openxmlformats.org/drawingml/2006/chartDrawing">
    <cdr:from>
      <cdr:x>0.79437</cdr:x>
      <cdr:y>0.68206</cdr:y>
    </cdr:from>
    <cdr:to>
      <cdr:x>0.87941</cdr:x>
      <cdr:y>0.69389</cdr:y>
    </cdr:to>
    <cdr:sp macro="" textlink="">
      <cdr:nvSpPr>
        <cdr:cNvPr id="8" name="Rectangle 7">
          <a:extLst xmlns:a="http://schemas.openxmlformats.org/drawingml/2006/main">
            <a:ext uri="{FF2B5EF4-FFF2-40B4-BE49-F238E27FC236}">
              <a16:creationId xmlns:a16="http://schemas.microsoft.com/office/drawing/2014/main" id="{92CD7EBD-E7F3-408B-B48D-474430BCB3C1}"/>
            </a:ext>
          </a:extLst>
        </cdr:cNvPr>
        <cdr:cNvSpPr/>
      </cdr:nvSpPr>
      <cdr:spPr>
        <a:xfrm xmlns:a="http://schemas.openxmlformats.org/drawingml/2006/main">
          <a:off x="9247668" y="3855394"/>
          <a:ext cx="989982" cy="66907"/>
        </a:xfrm>
        <a:prstGeom xmlns:a="http://schemas.openxmlformats.org/drawingml/2006/main" prst="rect">
          <a:avLst/>
        </a:prstGeom>
        <a:solidFill xmlns:a="http://schemas.openxmlformats.org/drawingml/2006/main">
          <a:schemeClr val="bg2">
            <a:lumMod val="75000"/>
            <a:alpha val="40000"/>
          </a:schemeClr>
        </a:solidFill>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en-US" dirty="0"/>
        </a:p>
      </cdr:txBody>
    </cdr:sp>
  </cdr:relSizeAnchor>
  <cdr:relSizeAnchor xmlns:cdr="http://schemas.openxmlformats.org/drawingml/2006/chartDrawing">
    <cdr:from>
      <cdr:x>0.19335</cdr:x>
      <cdr:y>0.68206</cdr:y>
    </cdr:from>
    <cdr:to>
      <cdr:x>0.27839</cdr:x>
      <cdr:y>0.69367</cdr:y>
    </cdr:to>
    <cdr:sp macro="" textlink="">
      <cdr:nvSpPr>
        <cdr:cNvPr id="9" name="Rectangle 8">
          <a:extLst xmlns:a="http://schemas.openxmlformats.org/drawingml/2006/main">
            <a:ext uri="{FF2B5EF4-FFF2-40B4-BE49-F238E27FC236}">
              <a16:creationId xmlns:a16="http://schemas.microsoft.com/office/drawing/2014/main" id="{0E620680-DD1D-4756-994D-DE677A171A89}"/>
            </a:ext>
          </a:extLst>
        </cdr:cNvPr>
        <cdr:cNvSpPr/>
      </cdr:nvSpPr>
      <cdr:spPr>
        <a:xfrm xmlns:a="http://schemas.openxmlformats.org/drawingml/2006/main">
          <a:off x="2250897" y="3855396"/>
          <a:ext cx="989982" cy="65666"/>
        </a:xfrm>
        <a:prstGeom xmlns:a="http://schemas.openxmlformats.org/drawingml/2006/main" prst="rect">
          <a:avLst/>
        </a:prstGeom>
        <a:solidFill xmlns:a="http://schemas.openxmlformats.org/drawingml/2006/main">
          <a:schemeClr val="bg2">
            <a:lumMod val="75000"/>
            <a:alpha val="40000"/>
          </a:schemeClr>
        </a:solidFill>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endParaRPr lang="en-US" dirty="0"/>
        </a:p>
      </cdr:txBody>
    </cdr:sp>
  </cdr:relSizeAnchor>
  <cdr:relSizeAnchor xmlns:cdr="http://schemas.openxmlformats.org/drawingml/2006/chartDrawing">
    <cdr:from>
      <cdr:x>0.29436</cdr:x>
      <cdr:y>0.75571</cdr:y>
    </cdr:from>
    <cdr:to>
      <cdr:x>0.35566</cdr:x>
      <cdr:y>0.80437</cdr:y>
    </cdr:to>
    <cdr:sp macro="" textlink="">
      <cdr:nvSpPr>
        <cdr:cNvPr id="10" name="TextBox 9">
          <a:extLst xmlns:a="http://schemas.openxmlformats.org/drawingml/2006/main">
            <a:ext uri="{FF2B5EF4-FFF2-40B4-BE49-F238E27FC236}">
              <a16:creationId xmlns:a16="http://schemas.microsoft.com/office/drawing/2014/main" id="{723A454E-CFB1-4401-AE6A-74823F15714C}"/>
            </a:ext>
          </a:extLst>
        </cdr:cNvPr>
        <cdr:cNvSpPr txBox="1"/>
      </cdr:nvSpPr>
      <cdr:spPr>
        <a:xfrm xmlns:a="http://schemas.openxmlformats.org/drawingml/2006/main">
          <a:off x="3426732" y="4271707"/>
          <a:ext cx="713678" cy="275063"/>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endParaRPr lang="en-US" sz="1100" dirty="0"/>
        </a:p>
      </cdr:txBody>
    </cdr:sp>
  </cdr:relSizeAnchor>
  <cdr:relSizeAnchor xmlns:cdr="http://schemas.openxmlformats.org/drawingml/2006/chartDrawing">
    <cdr:from>
      <cdr:x>0.29244</cdr:x>
      <cdr:y>0.6334</cdr:y>
    </cdr:from>
    <cdr:to>
      <cdr:x>0.35502</cdr:x>
      <cdr:y>0.69389</cdr:y>
    </cdr:to>
    <cdr:sp macro="" textlink="">
      <cdr:nvSpPr>
        <cdr:cNvPr id="11" name="TextBox 10">
          <a:extLst xmlns:a="http://schemas.openxmlformats.org/drawingml/2006/main">
            <a:ext uri="{FF2B5EF4-FFF2-40B4-BE49-F238E27FC236}">
              <a16:creationId xmlns:a16="http://schemas.microsoft.com/office/drawing/2014/main" id="{CE44491C-9E0B-442F-A45E-EB52C411D386}"/>
            </a:ext>
          </a:extLst>
        </cdr:cNvPr>
        <cdr:cNvSpPr txBox="1"/>
      </cdr:nvSpPr>
      <cdr:spPr>
        <a:xfrm xmlns:a="http://schemas.openxmlformats.org/drawingml/2006/main">
          <a:off x="3404429" y="3580330"/>
          <a:ext cx="728547" cy="341971"/>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r>
            <a:rPr lang="en-US" sz="1600" dirty="0"/>
            <a:t>0.075</a:t>
          </a:r>
        </a:p>
      </cdr:txBody>
    </cdr:sp>
  </cdr:relSizeAnchor>
  <cdr:relSizeAnchor xmlns:cdr="http://schemas.openxmlformats.org/drawingml/2006/chartDrawing">
    <cdr:from>
      <cdr:x>0.5516</cdr:x>
      <cdr:y>0.63186</cdr:y>
    </cdr:from>
    <cdr:to>
      <cdr:x>0.61418</cdr:x>
      <cdr:y>0.69236</cdr:y>
    </cdr:to>
    <cdr:sp macro="" textlink="">
      <cdr:nvSpPr>
        <cdr:cNvPr id="12" name="TextBox 1">
          <a:extLst xmlns:a="http://schemas.openxmlformats.org/drawingml/2006/main">
            <a:ext uri="{FF2B5EF4-FFF2-40B4-BE49-F238E27FC236}">
              <a16:creationId xmlns:a16="http://schemas.microsoft.com/office/drawing/2014/main" id="{7A656EB3-6191-47AD-97C2-C2A4625D983F}"/>
            </a:ext>
          </a:extLst>
        </cdr:cNvPr>
        <cdr:cNvSpPr txBox="1"/>
      </cdr:nvSpPr>
      <cdr:spPr>
        <a:xfrm xmlns:a="http://schemas.openxmlformats.org/drawingml/2006/main">
          <a:off x="6421454" y="3571657"/>
          <a:ext cx="728547" cy="341971"/>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sz="1600" dirty="0"/>
            <a:t>0.410</a:t>
          </a:r>
        </a:p>
      </cdr:txBody>
    </cdr:sp>
  </cdr:relSizeAnchor>
  <cdr:relSizeAnchor xmlns:cdr="http://schemas.openxmlformats.org/drawingml/2006/chartDrawing">
    <cdr:from>
      <cdr:x>0.46422</cdr:x>
      <cdr:y>0.63055</cdr:y>
    </cdr:from>
    <cdr:to>
      <cdr:x>0.5268</cdr:x>
      <cdr:y>0.69104</cdr:y>
    </cdr:to>
    <cdr:sp macro="" textlink="">
      <cdr:nvSpPr>
        <cdr:cNvPr id="13" name="TextBox 1">
          <a:extLst xmlns:a="http://schemas.openxmlformats.org/drawingml/2006/main">
            <a:ext uri="{FF2B5EF4-FFF2-40B4-BE49-F238E27FC236}">
              <a16:creationId xmlns:a16="http://schemas.microsoft.com/office/drawing/2014/main" id="{7A656EB3-6191-47AD-97C2-C2A4625D983F}"/>
            </a:ext>
          </a:extLst>
        </cdr:cNvPr>
        <cdr:cNvSpPr txBox="1"/>
      </cdr:nvSpPr>
      <cdr:spPr>
        <a:xfrm xmlns:a="http://schemas.openxmlformats.org/drawingml/2006/main">
          <a:off x="5404213" y="3564224"/>
          <a:ext cx="728547" cy="341971"/>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sz="1600" dirty="0"/>
            <a:t>0.365</a:t>
          </a:r>
        </a:p>
      </cdr:txBody>
    </cdr:sp>
  </cdr:relSizeAnchor>
  <cdr:relSizeAnchor xmlns:cdr="http://schemas.openxmlformats.org/drawingml/2006/chartDrawing">
    <cdr:from>
      <cdr:x>0.37546</cdr:x>
      <cdr:y>0.62923</cdr:y>
    </cdr:from>
    <cdr:to>
      <cdr:x>0.44879</cdr:x>
      <cdr:y>0.68973</cdr:y>
    </cdr:to>
    <cdr:sp macro="" textlink="">
      <cdr:nvSpPr>
        <cdr:cNvPr id="14" name="TextBox 1">
          <a:extLst xmlns:a="http://schemas.openxmlformats.org/drawingml/2006/main">
            <a:ext uri="{FF2B5EF4-FFF2-40B4-BE49-F238E27FC236}">
              <a16:creationId xmlns:a16="http://schemas.microsoft.com/office/drawing/2014/main" id="{7A656EB3-6191-47AD-97C2-C2A4625D983F}"/>
            </a:ext>
          </a:extLst>
        </cdr:cNvPr>
        <cdr:cNvSpPr txBox="1"/>
      </cdr:nvSpPr>
      <cdr:spPr>
        <a:xfrm xmlns:a="http://schemas.openxmlformats.org/drawingml/2006/main">
          <a:off x="4370870" y="3556789"/>
          <a:ext cx="853688" cy="341971"/>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sz="1600" dirty="0"/>
            <a:t>0.240</a:t>
          </a:r>
        </a:p>
      </cdr:txBody>
    </cdr:sp>
  </cdr:relSizeAnchor>
  <cdr:relSizeAnchor xmlns:cdr="http://schemas.openxmlformats.org/drawingml/2006/chartDrawing">
    <cdr:from>
      <cdr:x>0.72977</cdr:x>
      <cdr:y>0.63357</cdr:y>
    </cdr:from>
    <cdr:to>
      <cdr:x>0.79235</cdr:x>
      <cdr:y>0.69406</cdr:y>
    </cdr:to>
    <cdr:sp macro="" textlink="">
      <cdr:nvSpPr>
        <cdr:cNvPr id="15" name="TextBox 1">
          <a:extLst xmlns:a="http://schemas.openxmlformats.org/drawingml/2006/main">
            <a:ext uri="{FF2B5EF4-FFF2-40B4-BE49-F238E27FC236}">
              <a16:creationId xmlns:a16="http://schemas.microsoft.com/office/drawing/2014/main" id="{7A656EB3-6191-47AD-97C2-C2A4625D983F}"/>
            </a:ext>
          </a:extLst>
        </cdr:cNvPr>
        <cdr:cNvSpPr txBox="1"/>
      </cdr:nvSpPr>
      <cdr:spPr>
        <a:xfrm xmlns:a="http://schemas.openxmlformats.org/drawingml/2006/main">
          <a:off x="8495580" y="3581296"/>
          <a:ext cx="728547" cy="341971"/>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sz="1600" dirty="0"/>
            <a:t>.105</a:t>
          </a:r>
        </a:p>
      </cdr:txBody>
    </cdr:sp>
  </cdr:relSizeAnchor>
  <cdr:relSizeAnchor xmlns:cdr="http://schemas.openxmlformats.org/drawingml/2006/chartDrawing">
    <cdr:from>
      <cdr:x>0.6359</cdr:x>
      <cdr:y>0.63318</cdr:y>
    </cdr:from>
    <cdr:to>
      <cdr:x>0.69848</cdr:x>
      <cdr:y>0.69367</cdr:y>
    </cdr:to>
    <cdr:sp macro="" textlink="">
      <cdr:nvSpPr>
        <cdr:cNvPr id="16" name="TextBox 1">
          <a:extLst xmlns:a="http://schemas.openxmlformats.org/drawingml/2006/main">
            <a:ext uri="{FF2B5EF4-FFF2-40B4-BE49-F238E27FC236}">
              <a16:creationId xmlns:a16="http://schemas.microsoft.com/office/drawing/2014/main" id="{7A656EB3-6191-47AD-97C2-C2A4625D983F}"/>
            </a:ext>
          </a:extLst>
        </cdr:cNvPr>
        <cdr:cNvSpPr txBox="1"/>
      </cdr:nvSpPr>
      <cdr:spPr>
        <a:xfrm xmlns:a="http://schemas.openxmlformats.org/drawingml/2006/main">
          <a:off x="7402762" y="3579091"/>
          <a:ext cx="728547" cy="341971"/>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sz="1600" dirty="0"/>
            <a:t>.365</a:t>
          </a:r>
        </a:p>
      </cdr:txBody>
    </cdr:sp>
  </cdr:relSizeAnchor>
  <cdr:relSizeAnchor xmlns:cdr="http://schemas.openxmlformats.org/drawingml/2006/chartDrawing">
    <cdr:from>
      <cdr:x>0.21123</cdr:x>
      <cdr:y>0.62923</cdr:y>
    </cdr:from>
    <cdr:to>
      <cdr:x>0.27381</cdr:x>
      <cdr:y>0.68973</cdr:y>
    </cdr:to>
    <cdr:sp macro="" textlink="">
      <cdr:nvSpPr>
        <cdr:cNvPr id="17" name="TextBox 1">
          <a:extLst xmlns:a="http://schemas.openxmlformats.org/drawingml/2006/main">
            <a:ext uri="{FF2B5EF4-FFF2-40B4-BE49-F238E27FC236}">
              <a16:creationId xmlns:a16="http://schemas.microsoft.com/office/drawing/2014/main" id="{7A656EB3-6191-47AD-97C2-C2A4625D983F}"/>
            </a:ext>
          </a:extLst>
        </cdr:cNvPr>
        <cdr:cNvSpPr txBox="1"/>
      </cdr:nvSpPr>
      <cdr:spPr>
        <a:xfrm xmlns:a="http://schemas.openxmlformats.org/drawingml/2006/main">
          <a:off x="2459054" y="3556789"/>
          <a:ext cx="728547" cy="341971"/>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sz="1600" dirty="0"/>
            <a:t>0.01</a:t>
          </a:r>
        </a:p>
      </cdr:txBody>
    </cdr:sp>
  </cdr:relSizeAnchor>
  <cdr:relSizeAnchor xmlns:cdr="http://schemas.openxmlformats.org/drawingml/2006/chartDrawing">
    <cdr:from>
      <cdr:x>0.82364</cdr:x>
      <cdr:y>0.63357</cdr:y>
    </cdr:from>
    <cdr:to>
      <cdr:x>0.88622</cdr:x>
      <cdr:y>0.69406</cdr:y>
    </cdr:to>
    <cdr:sp macro="" textlink="">
      <cdr:nvSpPr>
        <cdr:cNvPr id="18" name="TextBox 1">
          <a:extLst xmlns:a="http://schemas.openxmlformats.org/drawingml/2006/main">
            <a:ext uri="{FF2B5EF4-FFF2-40B4-BE49-F238E27FC236}">
              <a16:creationId xmlns:a16="http://schemas.microsoft.com/office/drawing/2014/main" id="{7A656EB3-6191-47AD-97C2-C2A4625D983F}"/>
            </a:ext>
          </a:extLst>
        </cdr:cNvPr>
        <cdr:cNvSpPr txBox="1"/>
      </cdr:nvSpPr>
      <cdr:spPr>
        <a:xfrm xmlns:a="http://schemas.openxmlformats.org/drawingml/2006/main">
          <a:off x="9588400" y="3581296"/>
          <a:ext cx="728547" cy="341971"/>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sz="1600" dirty="0"/>
            <a:t>.01</a:t>
          </a:r>
        </a:p>
      </cdr:txBody>
    </cdr:sp>
  </cdr:relSizeAnchor>
  <cdr:relSizeAnchor xmlns:cdr="http://schemas.openxmlformats.org/drawingml/2006/chartDrawing">
    <cdr:from>
      <cdr:x>0.75871</cdr:x>
      <cdr:y>0.2311</cdr:y>
    </cdr:from>
    <cdr:to>
      <cdr:x>0.794</cdr:x>
      <cdr:y>0.38628</cdr:y>
    </cdr:to>
    <cdr:sp macro="" textlink="">
      <cdr:nvSpPr>
        <cdr:cNvPr id="19" name="Arrow: Right 18">
          <a:extLst xmlns:a="http://schemas.openxmlformats.org/drawingml/2006/main">
            <a:ext uri="{FF2B5EF4-FFF2-40B4-BE49-F238E27FC236}">
              <a16:creationId xmlns:a16="http://schemas.microsoft.com/office/drawing/2014/main" id="{82B72BFB-DA3A-4048-82F5-427F4CF5D489}"/>
            </a:ext>
          </a:extLst>
        </cdr:cNvPr>
        <cdr:cNvSpPr/>
      </cdr:nvSpPr>
      <cdr:spPr>
        <a:xfrm xmlns:a="http://schemas.openxmlformats.org/drawingml/2006/main" rot="5400000">
          <a:off x="8599302" y="1539466"/>
          <a:ext cx="877153" cy="410881"/>
        </a:xfrm>
        <a:prstGeom xmlns:a="http://schemas.openxmlformats.org/drawingml/2006/main" prst="rightArrow">
          <a:avLst/>
        </a:prstGeom>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en-US" dirty="0"/>
        </a:p>
      </cdr:txBody>
    </cdr:sp>
  </cdr:relSizeAnchor>
  <cdr:relSizeAnchor xmlns:cdr="http://schemas.openxmlformats.org/drawingml/2006/chartDrawing">
    <cdr:from>
      <cdr:x>0.7053</cdr:x>
      <cdr:y>0.01086</cdr:y>
    </cdr:from>
    <cdr:to>
      <cdr:x>1</cdr:x>
      <cdr:y>0.14671</cdr:y>
    </cdr:to>
    <cdr:sp macro="" textlink="">
      <cdr:nvSpPr>
        <cdr:cNvPr id="20" name="TextBox 19">
          <a:extLst xmlns:a="http://schemas.openxmlformats.org/drawingml/2006/main">
            <a:ext uri="{FF2B5EF4-FFF2-40B4-BE49-F238E27FC236}">
              <a16:creationId xmlns:a16="http://schemas.microsoft.com/office/drawing/2014/main" id="{080D686D-28CF-44EE-8BA6-5EA60AC54907}"/>
            </a:ext>
          </a:extLst>
        </cdr:cNvPr>
        <cdr:cNvSpPr txBox="1"/>
      </cdr:nvSpPr>
      <cdr:spPr>
        <a:xfrm xmlns:a="http://schemas.openxmlformats.org/drawingml/2006/main">
          <a:off x="8210723" y="61385"/>
          <a:ext cx="3430740" cy="767908"/>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endParaRPr lang="en-US" sz="2400" dirty="0"/>
        </a:p>
      </cdr:txBody>
    </cdr:sp>
  </cdr:relSizeAnchor>
</c:userShapes>
</file>

<file path=ppt/drawings/drawing2.xml><?xml version="1.0" encoding="utf-8"?>
<c:userShapes xmlns:c="http://schemas.openxmlformats.org/drawingml/2006/chart">
  <cdr:relSizeAnchor xmlns:cdr="http://schemas.openxmlformats.org/drawingml/2006/chartDrawing">
    <cdr:from>
      <cdr:x>0.39558</cdr:x>
      <cdr:y>0.80637</cdr:y>
    </cdr:from>
    <cdr:to>
      <cdr:x>0.48186</cdr:x>
      <cdr:y>0.86567</cdr:y>
    </cdr:to>
    <cdr:sp macro="" textlink="">
      <cdr:nvSpPr>
        <cdr:cNvPr id="2" name="TextBox 1">
          <a:extLst xmlns:a="http://schemas.openxmlformats.org/drawingml/2006/main">
            <a:ext uri="{FF2B5EF4-FFF2-40B4-BE49-F238E27FC236}">
              <a16:creationId xmlns:a16="http://schemas.microsoft.com/office/drawing/2014/main" id="{A4389A06-2F8E-5AFA-5EF2-7C34B3B3DD58}"/>
            </a:ext>
          </a:extLst>
        </cdr:cNvPr>
        <cdr:cNvSpPr txBox="1"/>
      </cdr:nvSpPr>
      <cdr:spPr>
        <a:xfrm xmlns:a="http://schemas.openxmlformats.org/drawingml/2006/main">
          <a:off x="4822853" y="4884110"/>
          <a:ext cx="1051964" cy="359183"/>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r>
            <a:rPr lang="en-US" sz="2000" b="1" dirty="0"/>
            <a:t>Stance</a:t>
          </a:r>
        </a:p>
      </cdr:txBody>
    </cdr:sp>
  </cdr:relSizeAnchor>
  <cdr:relSizeAnchor xmlns:cdr="http://schemas.openxmlformats.org/drawingml/2006/chartDrawing">
    <cdr:from>
      <cdr:x>0.57312</cdr:x>
      <cdr:y>0.80202</cdr:y>
    </cdr:from>
    <cdr:to>
      <cdr:x>0.6594</cdr:x>
      <cdr:y>0.86132</cdr:y>
    </cdr:to>
    <cdr:sp macro="" textlink="">
      <cdr:nvSpPr>
        <cdr:cNvPr id="3" name="TextBox 1">
          <a:extLst xmlns:a="http://schemas.openxmlformats.org/drawingml/2006/main">
            <a:ext uri="{FF2B5EF4-FFF2-40B4-BE49-F238E27FC236}">
              <a16:creationId xmlns:a16="http://schemas.microsoft.com/office/drawing/2014/main" id="{F978351A-31E7-227C-26FE-774F68A641F1}"/>
            </a:ext>
          </a:extLst>
        </cdr:cNvPr>
        <cdr:cNvSpPr txBox="1"/>
      </cdr:nvSpPr>
      <cdr:spPr>
        <a:xfrm xmlns:a="http://schemas.openxmlformats.org/drawingml/2006/main">
          <a:off x="6987474" y="4857744"/>
          <a:ext cx="1051964" cy="359183"/>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sz="2000" b="1" dirty="0"/>
            <a:t>Swing</a:t>
          </a:r>
        </a:p>
      </cdr:txBody>
    </cdr:sp>
  </cdr:relSizeAnchor>
</c:userShapes>
</file>

<file path=ppt/drawings/drawing3.xml><?xml version="1.0" encoding="utf-8"?>
<c:userShapes xmlns:c="http://schemas.openxmlformats.org/drawingml/2006/chart">
  <cdr:relSizeAnchor xmlns:cdr="http://schemas.openxmlformats.org/drawingml/2006/chartDrawing">
    <cdr:from>
      <cdr:x>0.43805</cdr:x>
      <cdr:y>0.146</cdr:y>
    </cdr:from>
    <cdr:to>
      <cdr:x>0.56947</cdr:x>
      <cdr:y>0.2798</cdr:y>
    </cdr:to>
    <cdr:sp macro="" textlink="">
      <cdr:nvSpPr>
        <cdr:cNvPr id="3" name="TextBox 2">
          <a:extLst xmlns:a="http://schemas.openxmlformats.org/drawingml/2006/main">
            <a:ext uri="{FF2B5EF4-FFF2-40B4-BE49-F238E27FC236}">
              <a16:creationId xmlns:a16="http://schemas.microsoft.com/office/drawing/2014/main" id="{84111A17-19FA-2A2B-4CB5-9CFEEF6A1A77}"/>
            </a:ext>
          </a:extLst>
        </cdr:cNvPr>
        <cdr:cNvSpPr txBox="1"/>
      </cdr:nvSpPr>
      <cdr:spPr>
        <a:xfrm xmlns:a="http://schemas.openxmlformats.org/drawingml/2006/main">
          <a:off x="5340741" y="865331"/>
          <a:ext cx="1602223" cy="793019"/>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endParaRPr lang="en-US" sz="1100" dirty="0"/>
        </a:p>
      </cdr:txBody>
    </cdr:sp>
  </cdr:relSizeAnchor>
</c:userShapes>
</file>

<file path=ppt/drawings/drawing4.xml><?xml version="1.0" encoding="utf-8"?>
<c:userShapes xmlns:c="http://schemas.openxmlformats.org/drawingml/2006/chart">
  <cdr:relSizeAnchor xmlns:cdr="http://schemas.openxmlformats.org/drawingml/2006/chartDrawing">
    <cdr:from>
      <cdr:x>0.24978</cdr:x>
      <cdr:y>0.04224</cdr:y>
    </cdr:from>
    <cdr:to>
      <cdr:x>0.8219</cdr:x>
      <cdr:y>0.36172</cdr:y>
    </cdr:to>
    <cdr:sp macro="" textlink="">
      <cdr:nvSpPr>
        <cdr:cNvPr id="27" name="Rectangle 26">
          <a:extLst xmlns:a="http://schemas.openxmlformats.org/drawingml/2006/main">
            <a:ext uri="{FF2B5EF4-FFF2-40B4-BE49-F238E27FC236}">
              <a16:creationId xmlns:a16="http://schemas.microsoft.com/office/drawing/2014/main" id="{6932DC33-B445-BBE3-7E7C-D893E9B4FF9E}"/>
            </a:ext>
          </a:extLst>
        </cdr:cNvPr>
        <cdr:cNvSpPr/>
      </cdr:nvSpPr>
      <cdr:spPr>
        <a:xfrm xmlns:a="http://schemas.openxmlformats.org/drawingml/2006/main">
          <a:off x="3045358" y="250324"/>
          <a:ext cx="6975286" cy="1893526"/>
        </a:xfrm>
        <a:prstGeom xmlns:a="http://schemas.openxmlformats.org/drawingml/2006/main" prst="rect">
          <a:avLst/>
        </a:prstGeom>
        <a:solidFill xmlns:a="http://schemas.openxmlformats.org/drawingml/2006/main">
          <a:schemeClr val="bg1"/>
        </a:solidFill>
        <a:ln xmlns:a="http://schemas.openxmlformats.org/drawingml/2006/main" w="28575">
          <a:solidFill>
            <a:schemeClr val="tx1"/>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en-US" dirty="0"/>
        </a:p>
      </cdr:txBody>
    </cdr:sp>
  </cdr:relSizeAnchor>
  <cdr:relSizeAnchor xmlns:cdr="http://schemas.openxmlformats.org/drawingml/2006/chartDrawing">
    <cdr:from>
      <cdr:x>0.43805</cdr:x>
      <cdr:y>0.146</cdr:y>
    </cdr:from>
    <cdr:to>
      <cdr:x>0.56947</cdr:x>
      <cdr:y>0.2798</cdr:y>
    </cdr:to>
    <cdr:sp macro="" textlink="">
      <cdr:nvSpPr>
        <cdr:cNvPr id="3" name="TextBox 2">
          <a:extLst xmlns:a="http://schemas.openxmlformats.org/drawingml/2006/main">
            <a:ext uri="{FF2B5EF4-FFF2-40B4-BE49-F238E27FC236}">
              <a16:creationId xmlns:a16="http://schemas.microsoft.com/office/drawing/2014/main" id="{84111A17-19FA-2A2B-4CB5-9CFEEF6A1A77}"/>
            </a:ext>
          </a:extLst>
        </cdr:cNvPr>
        <cdr:cNvSpPr txBox="1"/>
      </cdr:nvSpPr>
      <cdr:spPr>
        <a:xfrm xmlns:a="http://schemas.openxmlformats.org/drawingml/2006/main">
          <a:off x="5340741" y="865331"/>
          <a:ext cx="1602223" cy="793019"/>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endParaRPr lang="en-US" sz="1100" dirty="0"/>
        </a:p>
      </cdr:txBody>
    </cdr:sp>
  </cdr:relSizeAnchor>
  <cdr:relSizeAnchor xmlns:cdr="http://schemas.openxmlformats.org/drawingml/2006/chartDrawing">
    <cdr:from>
      <cdr:x>0.25841</cdr:x>
      <cdr:y>0.04588</cdr:y>
    </cdr:from>
    <cdr:to>
      <cdr:x>0.53518</cdr:x>
      <cdr:y>0.38311</cdr:y>
    </cdr:to>
    <cdr:sp macro="" textlink="">
      <cdr:nvSpPr>
        <cdr:cNvPr id="4" name="TextBox 3">
          <a:extLst xmlns:a="http://schemas.openxmlformats.org/drawingml/2006/main">
            <a:ext uri="{FF2B5EF4-FFF2-40B4-BE49-F238E27FC236}">
              <a16:creationId xmlns:a16="http://schemas.microsoft.com/office/drawing/2014/main" id="{1F6381F8-B75E-BCAF-27D0-9B0EFDFB0ED5}"/>
            </a:ext>
          </a:extLst>
        </cdr:cNvPr>
        <cdr:cNvSpPr txBox="1"/>
      </cdr:nvSpPr>
      <cdr:spPr>
        <a:xfrm xmlns:a="http://schemas.openxmlformats.org/drawingml/2006/main">
          <a:off x="3150487" y="271902"/>
          <a:ext cx="3374380" cy="1998728"/>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pPr marL="228600" indent="-228600">
            <a:buAutoNum type="arabicParenR"/>
          </a:pPr>
          <a:r>
            <a:rPr lang="en-US" sz="1600" dirty="0"/>
            <a:t>Stationary</a:t>
          </a:r>
        </a:p>
        <a:p xmlns:a="http://schemas.openxmlformats.org/drawingml/2006/main">
          <a:pPr marL="228600" indent="-228600">
            <a:buAutoNum type="arabicParenR"/>
          </a:pPr>
          <a:r>
            <a:rPr lang="en-US" sz="1600" dirty="0"/>
            <a:t>Walking down hallway</a:t>
          </a:r>
        </a:p>
        <a:p xmlns:a="http://schemas.openxmlformats.org/drawingml/2006/main">
          <a:pPr marL="228600" indent="-228600">
            <a:buAutoNum type="arabicParenR"/>
          </a:pPr>
          <a:r>
            <a:rPr lang="en-US" sz="1600" dirty="0"/>
            <a:t>90 degree right turn</a:t>
          </a:r>
        </a:p>
        <a:p xmlns:a="http://schemas.openxmlformats.org/drawingml/2006/main">
          <a:pPr marL="228600" indent="-228600">
            <a:buAutoNum type="arabicParenR"/>
          </a:pPr>
          <a:r>
            <a:rPr lang="en-US" sz="1600" dirty="0"/>
            <a:t>Walk through door into stairwell</a:t>
          </a:r>
        </a:p>
        <a:p xmlns:a="http://schemas.openxmlformats.org/drawingml/2006/main">
          <a:pPr marL="228600" indent="-228600">
            <a:buAutoNum type="arabicParenR"/>
          </a:pPr>
          <a:r>
            <a:rPr lang="en-US" sz="1600" dirty="0"/>
            <a:t>90 degree right turn</a:t>
          </a:r>
        </a:p>
        <a:p xmlns:a="http://schemas.openxmlformats.org/drawingml/2006/main">
          <a:pPr marL="228600" indent="-228600">
            <a:buAutoNum type="arabicParenR"/>
          </a:pPr>
          <a:r>
            <a:rPr lang="en-US" sz="1600" dirty="0"/>
            <a:t>Walk down 12 steps</a:t>
          </a:r>
        </a:p>
        <a:p xmlns:a="http://schemas.openxmlformats.org/drawingml/2006/main">
          <a:pPr marL="228600" indent="-228600">
            <a:buFontTx/>
            <a:buAutoNum type="arabicParenR"/>
          </a:pPr>
          <a:r>
            <a:rPr lang="en-US" sz="1600" dirty="0"/>
            <a:t>180 degree left turn</a:t>
          </a:r>
        </a:p>
        <a:p xmlns:a="http://schemas.openxmlformats.org/drawingml/2006/main">
          <a:endParaRPr lang="en-US" sz="1600" dirty="0"/>
        </a:p>
      </cdr:txBody>
    </cdr:sp>
  </cdr:relSizeAnchor>
  <cdr:relSizeAnchor xmlns:cdr="http://schemas.openxmlformats.org/drawingml/2006/chartDrawing">
    <cdr:from>
      <cdr:x>0.54377</cdr:x>
      <cdr:y>0.04374</cdr:y>
    </cdr:from>
    <cdr:to>
      <cdr:x>0.83894</cdr:x>
      <cdr:y>0.25908</cdr:y>
    </cdr:to>
    <cdr:sp macro="" textlink="">
      <cdr:nvSpPr>
        <cdr:cNvPr id="5" name="TextBox 1">
          <a:extLst xmlns:a="http://schemas.openxmlformats.org/drawingml/2006/main">
            <a:ext uri="{FF2B5EF4-FFF2-40B4-BE49-F238E27FC236}">
              <a16:creationId xmlns:a16="http://schemas.microsoft.com/office/drawing/2014/main" id="{1B61E18F-5AD2-A084-2C9A-B5A52224FABB}"/>
            </a:ext>
          </a:extLst>
        </cdr:cNvPr>
        <cdr:cNvSpPr txBox="1"/>
      </cdr:nvSpPr>
      <cdr:spPr>
        <a:xfrm xmlns:a="http://schemas.openxmlformats.org/drawingml/2006/main">
          <a:off x="6629593" y="259260"/>
          <a:ext cx="3598712" cy="1276298"/>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pPr marL="342900" indent="-342900">
            <a:buAutoNum type="arabicParenR" startAt="8"/>
          </a:pPr>
          <a:r>
            <a:rPr lang="en-US" sz="1600" dirty="0"/>
            <a:t>Walk up 12 steps</a:t>
          </a:r>
        </a:p>
        <a:p xmlns:a="http://schemas.openxmlformats.org/drawingml/2006/main">
          <a:pPr marL="342900" indent="-342900">
            <a:buAutoNum type="arabicParenR" startAt="8"/>
          </a:pPr>
          <a:r>
            <a:rPr lang="en-US" sz="1600" dirty="0"/>
            <a:t>90 degree left turn</a:t>
          </a:r>
        </a:p>
        <a:p xmlns:a="http://schemas.openxmlformats.org/drawingml/2006/main">
          <a:pPr marL="342900" indent="-342900">
            <a:buAutoNum type="arabicParenR" startAt="8"/>
          </a:pPr>
          <a:r>
            <a:rPr lang="en-US" sz="1600" dirty="0"/>
            <a:t>Walk through door into hallway</a:t>
          </a:r>
        </a:p>
        <a:p xmlns:a="http://schemas.openxmlformats.org/drawingml/2006/main">
          <a:pPr marL="342900" indent="-342900">
            <a:buAutoNum type="arabicParenR" startAt="8"/>
          </a:pPr>
          <a:r>
            <a:rPr lang="en-US" sz="1600" dirty="0"/>
            <a:t>90 degree left turn</a:t>
          </a:r>
        </a:p>
        <a:p xmlns:a="http://schemas.openxmlformats.org/drawingml/2006/main">
          <a:pPr marL="342900" indent="-342900">
            <a:buAutoNum type="arabicParenR" startAt="8"/>
          </a:pPr>
          <a:r>
            <a:rPr lang="en-US" sz="1600" dirty="0"/>
            <a:t>Walk down hallway</a:t>
          </a:r>
        </a:p>
        <a:p xmlns:a="http://schemas.openxmlformats.org/drawingml/2006/main">
          <a:pPr marL="342900" indent="-342900">
            <a:buAutoNum type="arabicParenR" startAt="8"/>
          </a:pPr>
          <a:r>
            <a:rPr lang="en-US" sz="1600" dirty="0"/>
            <a:t>Stationary</a:t>
          </a:r>
        </a:p>
      </cdr:txBody>
    </cdr:sp>
  </cdr:relSizeAnchor>
  <cdr:relSizeAnchor xmlns:cdr="http://schemas.openxmlformats.org/drawingml/2006/chartDrawing">
    <cdr:from>
      <cdr:x>0.13142</cdr:x>
      <cdr:y>0.44266</cdr:y>
    </cdr:from>
    <cdr:to>
      <cdr:x>0.1646</cdr:x>
      <cdr:y>0.48908</cdr:y>
    </cdr:to>
    <cdr:sp macro="" textlink="">
      <cdr:nvSpPr>
        <cdr:cNvPr id="6" name="TextBox 5">
          <a:extLst xmlns:a="http://schemas.openxmlformats.org/drawingml/2006/main">
            <a:ext uri="{FF2B5EF4-FFF2-40B4-BE49-F238E27FC236}">
              <a16:creationId xmlns:a16="http://schemas.microsoft.com/office/drawing/2014/main" id="{60707546-4E23-F723-C6A8-DFE6F75DA5EA}"/>
            </a:ext>
          </a:extLst>
        </cdr:cNvPr>
        <cdr:cNvSpPr txBox="1"/>
      </cdr:nvSpPr>
      <cdr:spPr>
        <a:xfrm xmlns:a="http://schemas.openxmlformats.org/drawingml/2006/main">
          <a:off x="1602220" y="2623585"/>
          <a:ext cx="404602" cy="275129"/>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r>
            <a:rPr lang="en-US" sz="1600" b="1" dirty="0"/>
            <a:t>1</a:t>
          </a:r>
        </a:p>
      </cdr:txBody>
    </cdr:sp>
  </cdr:relSizeAnchor>
  <cdr:relSizeAnchor xmlns:cdr="http://schemas.openxmlformats.org/drawingml/2006/chartDrawing">
    <cdr:from>
      <cdr:x>0.10885</cdr:x>
      <cdr:y>0.5</cdr:y>
    </cdr:from>
    <cdr:to>
      <cdr:x>0.17854</cdr:x>
      <cdr:y>0.53102</cdr:y>
    </cdr:to>
    <cdr:sp macro="" textlink="">
      <cdr:nvSpPr>
        <cdr:cNvPr id="7" name="Left Brace 6">
          <a:extLst xmlns:a="http://schemas.openxmlformats.org/drawingml/2006/main">
            <a:ext uri="{FF2B5EF4-FFF2-40B4-BE49-F238E27FC236}">
              <a16:creationId xmlns:a16="http://schemas.microsoft.com/office/drawing/2014/main" id="{8113F9E8-9CB6-FE3D-F533-265A723C9D75}"/>
            </a:ext>
          </a:extLst>
        </cdr:cNvPr>
        <cdr:cNvSpPr/>
      </cdr:nvSpPr>
      <cdr:spPr>
        <a:xfrm xmlns:a="http://schemas.openxmlformats.org/drawingml/2006/main" rot="5400000">
          <a:off x="1660005" y="2630538"/>
          <a:ext cx="183838" cy="849664"/>
        </a:xfrm>
        <a:prstGeom xmlns:a="http://schemas.openxmlformats.org/drawingml/2006/main" prst="leftBrace">
          <a:avLst/>
        </a:prstGeom>
        <a:ln xmlns:a="http://schemas.openxmlformats.org/drawingml/2006/main" w="25400">
          <a:solidFill>
            <a:srgbClr val="FF0000"/>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txBody>
        <a:bodyPr xmlns:a="http://schemas.openxmlformats.org/drawingml/2006/main" vertOverflow="clip"/>
        <a:lstStyle xmlns:a="http://schemas.openxmlformats.org/drawingml/2006/main"/>
        <a:p xmlns:a="http://schemas.openxmlformats.org/drawingml/2006/main">
          <a:endParaRPr lang="en-US" dirty="0"/>
        </a:p>
      </cdr:txBody>
    </cdr:sp>
  </cdr:relSizeAnchor>
  <cdr:relSizeAnchor xmlns:cdr="http://schemas.openxmlformats.org/drawingml/2006/chartDrawing">
    <cdr:from>
      <cdr:x>0.66969</cdr:x>
      <cdr:y>0.44773</cdr:y>
    </cdr:from>
    <cdr:to>
      <cdr:x>0.70487</cdr:x>
      <cdr:y>0.5</cdr:y>
    </cdr:to>
    <cdr:sp macro="" textlink="">
      <cdr:nvSpPr>
        <cdr:cNvPr id="8" name="TextBox 1">
          <a:extLst xmlns:a="http://schemas.openxmlformats.org/drawingml/2006/main">
            <a:ext uri="{FF2B5EF4-FFF2-40B4-BE49-F238E27FC236}">
              <a16:creationId xmlns:a16="http://schemas.microsoft.com/office/drawing/2014/main" id="{33AFC45A-2E2A-298B-7B5B-F39A2F1F3BA7}"/>
            </a:ext>
          </a:extLst>
        </cdr:cNvPr>
        <cdr:cNvSpPr txBox="1"/>
      </cdr:nvSpPr>
      <cdr:spPr>
        <a:xfrm xmlns:a="http://schemas.openxmlformats.org/drawingml/2006/main">
          <a:off x="8164862" y="2653671"/>
          <a:ext cx="428877" cy="309778"/>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sz="1600" b="1" dirty="0"/>
            <a:t>10</a:t>
          </a:r>
        </a:p>
      </cdr:txBody>
    </cdr:sp>
  </cdr:relSizeAnchor>
  <cdr:relSizeAnchor xmlns:cdr="http://schemas.openxmlformats.org/drawingml/2006/chartDrawing">
    <cdr:from>
      <cdr:x>0.92673</cdr:x>
      <cdr:y>0.44129</cdr:y>
    </cdr:from>
    <cdr:to>
      <cdr:x>0.96504</cdr:x>
      <cdr:y>0.48771</cdr:y>
    </cdr:to>
    <cdr:sp macro="" textlink="">
      <cdr:nvSpPr>
        <cdr:cNvPr id="9" name="TextBox 1">
          <a:extLst xmlns:a="http://schemas.openxmlformats.org/drawingml/2006/main">
            <a:ext uri="{FF2B5EF4-FFF2-40B4-BE49-F238E27FC236}">
              <a16:creationId xmlns:a16="http://schemas.microsoft.com/office/drawing/2014/main" id="{33AFC45A-2E2A-298B-7B5B-F39A2F1F3BA7}"/>
            </a:ext>
          </a:extLst>
        </cdr:cNvPr>
        <cdr:cNvSpPr txBox="1"/>
      </cdr:nvSpPr>
      <cdr:spPr>
        <a:xfrm xmlns:a="http://schemas.openxmlformats.org/drawingml/2006/main">
          <a:off x="11298725" y="2615494"/>
          <a:ext cx="467091" cy="275129"/>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sz="1600" b="1" dirty="0"/>
            <a:t>13</a:t>
          </a:r>
        </a:p>
      </cdr:txBody>
    </cdr:sp>
  </cdr:relSizeAnchor>
  <cdr:relSizeAnchor xmlns:cdr="http://schemas.openxmlformats.org/drawingml/2006/chartDrawing">
    <cdr:from>
      <cdr:x>0.81257</cdr:x>
      <cdr:y>0.44304</cdr:y>
    </cdr:from>
    <cdr:to>
      <cdr:x>0.84956</cdr:x>
      <cdr:y>0.48946</cdr:y>
    </cdr:to>
    <cdr:sp macro="" textlink="">
      <cdr:nvSpPr>
        <cdr:cNvPr id="10" name="TextBox 1">
          <a:extLst xmlns:a="http://schemas.openxmlformats.org/drawingml/2006/main">
            <a:ext uri="{FF2B5EF4-FFF2-40B4-BE49-F238E27FC236}">
              <a16:creationId xmlns:a16="http://schemas.microsoft.com/office/drawing/2014/main" id="{33AFC45A-2E2A-298B-7B5B-F39A2F1F3BA7}"/>
            </a:ext>
          </a:extLst>
        </cdr:cNvPr>
        <cdr:cNvSpPr txBox="1"/>
      </cdr:nvSpPr>
      <cdr:spPr>
        <a:xfrm xmlns:a="http://schemas.openxmlformats.org/drawingml/2006/main">
          <a:off x="9906897" y="2625832"/>
          <a:ext cx="450906" cy="275129"/>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sz="1600" b="1" dirty="0"/>
            <a:t>12</a:t>
          </a:r>
        </a:p>
      </cdr:txBody>
    </cdr:sp>
  </cdr:relSizeAnchor>
  <cdr:relSizeAnchor xmlns:cdr="http://schemas.openxmlformats.org/drawingml/2006/chartDrawing">
    <cdr:from>
      <cdr:x>0.56434</cdr:x>
      <cdr:y>0.44129</cdr:y>
    </cdr:from>
    <cdr:to>
      <cdr:x>0.59753</cdr:x>
      <cdr:y>0.48771</cdr:y>
    </cdr:to>
    <cdr:sp macro="" textlink="">
      <cdr:nvSpPr>
        <cdr:cNvPr id="11" name="TextBox 1">
          <a:extLst xmlns:a="http://schemas.openxmlformats.org/drawingml/2006/main">
            <a:ext uri="{FF2B5EF4-FFF2-40B4-BE49-F238E27FC236}">
              <a16:creationId xmlns:a16="http://schemas.microsoft.com/office/drawing/2014/main" id="{33AFC45A-2E2A-298B-7B5B-F39A2F1F3BA7}"/>
            </a:ext>
          </a:extLst>
        </cdr:cNvPr>
        <cdr:cNvSpPr txBox="1"/>
      </cdr:nvSpPr>
      <cdr:spPr>
        <a:xfrm xmlns:a="http://schemas.openxmlformats.org/drawingml/2006/main">
          <a:off x="6880475" y="2615493"/>
          <a:ext cx="404602" cy="275129"/>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sz="1600" b="1" dirty="0"/>
            <a:t>8</a:t>
          </a:r>
        </a:p>
      </cdr:txBody>
    </cdr:sp>
  </cdr:relSizeAnchor>
  <cdr:relSizeAnchor xmlns:cdr="http://schemas.openxmlformats.org/drawingml/2006/chartDrawing">
    <cdr:from>
      <cdr:x>0.45284</cdr:x>
      <cdr:y>0.44129</cdr:y>
    </cdr:from>
    <cdr:to>
      <cdr:x>0.48602</cdr:x>
      <cdr:y>0.48771</cdr:y>
    </cdr:to>
    <cdr:sp macro="" textlink="">
      <cdr:nvSpPr>
        <cdr:cNvPr id="12" name="TextBox 1">
          <a:extLst xmlns:a="http://schemas.openxmlformats.org/drawingml/2006/main">
            <a:ext uri="{FF2B5EF4-FFF2-40B4-BE49-F238E27FC236}">
              <a16:creationId xmlns:a16="http://schemas.microsoft.com/office/drawing/2014/main" id="{33AFC45A-2E2A-298B-7B5B-F39A2F1F3BA7}"/>
            </a:ext>
          </a:extLst>
        </cdr:cNvPr>
        <cdr:cNvSpPr txBox="1"/>
      </cdr:nvSpPr>
      <cdr:spPr>
        <a:xfrm xmlns:a="http://schemas.openxmlformats.org/drawingml/2006/main">
          <a:off x="5521012" y="2615493"/>
          <a:ext cx="404602" cy="275129"/>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sz="1600" b="1" dirty="0"/>
            <a:t>6</a:t>
          </a:r>
        </a:p>
      </cdr:txBody>
    </cdr:sp>
  </cdr:relSizeAnchor>
  <cdr:relSizeAnchor xmlns:cdr="http://schemas.openxmlformats.org/drawingml/2006/chartDrawing">
    <cdr:from>
      <cdr:x>0.36058</cdr:x>
      <cdr:y>0.44266</cdr:y>
    </cdr:from>
    <cdr:to>
      <cdr:x>0.39377</cdr:x>
      <cdr:y>0.48908</cdr:y>
    </cdr:to>
    <cdr:sp macro="" textlink="">
      <cdr:nvSpPr>
        <cdr:cNvPr id="13" name="TextBox 1">
          <a:extLst xmlns:a="http://schemas.openxmlformats.org/drawingml/2006/main">
            <a:ext uri="{FF2B5EF4-FFF2-40B4-BE49-F238E27FC236}">
              <a16:creationId xmlns:a16="http://schemas.microsoft.com/office/drawing/2014/main" id="{33AFC45A-2E2A-298B-7B5B-F39A2F1F3BA7}"/>
            </a:ext>
          </a:extLst>
        </cdr:cNvPr>
        <cdr:cNvSpPr txBox="1"/>
      </cdr:nvSpPr>
      <cdr:spPr>
        <a:xfrm xmlns:a="http://schemas.openxmlformats.org/drawingml/2006/main">
          <a:off x="4396221" y="2623586"/>
          <a:ext cx="404602" cy="275129"/>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sz="1600" b="1" dirty="0"/>
            <a:t>4</a:t>
          </a:r>
        </a:p>
      </cdr:txBody>
    </cdr:sp>
  </cdr:relSizeAnchor>
  <cdr:relSizeAnchor xmlns:cdr="http://schemas.openxmlformats.org/drawingml/2006/chartDrawing">
    <cdr:from>
      <cdr:x>0.2431</cdr:x>
      <cdr:y>0.44129</cdr:y>
    </cdr:from>
    <cdr:to>
      <cdr:x>0.27629</cdr:x>
      <cdr:y>0.48771</cdr:y>
    </cdr:to>
    <cdr:sp macro="" textlink="">
      <cdr:nvSpPr>
        <cdr:cNvPr id="14" name="TextBox 1">
          <a:extLst xmlns:a="http://schemas.openxmlformats.org/drawingml/2006/main">
            <a:ext uri="{FF2B5EF4-FFF2-40B4-BE49-F238E27FC236}">
              <a16:creationId xmlns:a16="http://schemas.microsoft.com/office/drawing/2014/main" id="{33AFC45A-2E2A-298B-7B5B-F39A2F1F3BA7}"/>
            </a:ext>
          </a:extLst>
        </cdr:cNvPr>
        <cdr:cNvSpPr txBox="1"/>
      </cdr:nvSpPr>
      <cdr:spPr>
        <a:xfrm xmlns:a="http://schemas.openxmlformats.org/drawingml/2006/main">
          <a:off x="2963929" y="2615494"/>
          <a:ext cx="404602" cy="275129"/>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sz="1600" b="1" dirty="0"/>
            <a:t>2</a:t>
          </a:r>
        </a:p>
      </cdr:txBody>
    </cdr:sp>
  </cdr:relSizeAnchor>
  <cdr:relSizeAnchor xmlns:cdr="http://schemas.openxmlformats.org/drawingml/2006/chartDrawing">
    <cdr:from>
      <cdr:x>0.72231</cdr:x>
      <cdr:y>0.3604</cdr:y>
    </cdr:from>
    <cdr:to>
      <cdr:x>0.76195</cdr:x>
      <cdr:y>0.40682</cdr:y>
    </cdr:to>
    <cdr:sp macro="" textlink="">
      <cdr:nvSpPr>
        <cdr:cNvPr id="15" name="TextBox 1">
          <a:extLst xmlns:a="http://schemas.openxmlformats.org/drawingml/2006/main">
            <a:ext uri="{FF2B5EF4-FFF2-40B4-BE49-F238E27FC236}">
              <a16:creationId xmlns:a16="http://schemas.microsoft.com/office/drawing/2014/main" id="{33AFC45A-2E2A-298B-7B5B-F39A2F1F3BA7}"/>
            </a:ext>
          </a:extLst>
        </cdr:cNvPr>
        <cdr:cNvSpPr txBox="1"/>
      </cdr:nvSpPr>
      <cdr:spPr>
        <a:xfrm xmlns:a="http://schemas.openxmlformats.org/drawingml/2006/main">
          <a:off x="8806379" y="2136039"/>
          <a:ext cx="483275" cy="275129"/>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sz="1600" b="1" dirty="0"/>
            <a:t>11</a:t>
          </a:r>
        </a:p>
      </cdr:txBody>
    </cdr:sp>
  </cdr:relSizeAnchor>
  <cdr:relSizeAnchor xmlns:cdr="http://schemas.openxmlformats.org/drawingml/2006/chartDrawing">
    <cdr:from>
      <cdr:x>0.62341</cdr:x>
      <cdr:y>0.44714</cdr:y>
    </cdr:from>
    <cdr:to>
      <cdr:x>0.6566</cdr:x>
      <cdr:y>0.49356</cdr:y>
    </cdr:to>
    <cdr:sp macro="" textlink="">
      <cdr:nvSpPr>
        <cdr:cNvPr id="16" name="TextBox 1">
          <a:extLst xmlns:a="http://schemas.openxmlformats.org/drawingml/2006/main">
            <a:ext uri="{FF2B5EF4-FFF2-40B4-BE49-F238E27FC236}">
              <a16:creationId xmlns:a16="http://schemas.microsoft.com/office/drawing/2014/main" id="{33AFC45A-2E2A-298B-7B5B-F39A2F1F3BA7}"/>
            </a:ext>
          </a:extLst>
        </cdr:cNvPr>
        <cdr:cNvSpPr txBox="1"/>
      </cdr:nvSpPr>
      <cdr:spPr>
        <a:xfrm xmlns:a="http://schemas.openxmlformats.org/drawingml/2006/main">
          <a:off x="7600666" y="2650141"/>
          <a:ext cx="404602" cy="275129"/>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sz="1600" b="1" dirty="0"/>
            <a:t>9</a:t>
          </a:r>
        </a:p>
      </cdr:txBody>
    </cdr:sp>
  </cdr:relSizeAnchor>
  <cdr:relSizeAnchor xmlns:cdr="http://schemas.openxmlformats.org/drawingml/2006/chartDrawing">
    <cdr:from>
      <cdr:x>0.38514</cdr:x>
      <cdr:y>0.79648</cdr:y>
    </cdr:from>
    <cdr:to>
      <cdr:x>0.41833</cdr:x>
      <cdr:y>0.8429</cdr:y>
    </cdr:to>
    <cdr:sp macro="" textlink="">
      <cdr:nvSpPr>
        <cdr:cNvPr id="17" name="TextBox 1">
          <a:extLst xmlns:a="http://schemas.openxmlformats.org/drawingml/2006/main">
            <a:ext uri="{FF2B5EF4-FFF2-40B4-BE49-F238E27FC236}">
              <a16:creationId xmlns:a16="http://schemas.microsoft.com/office/drawing/2014/main" id="{33AFC45A-2E2A-298B-7B5B-F39A2F1F3BA7}"/>
            </a:ext>
          </a:extLst>
        </cdr:cNvPr>
        <cdr:cNvSpPr txBox="1"/>
      </cdr:nvSpPr>
      <cdr:spPr>
        <a:xfrm xmlns:a="http://schemas.openxmlformats.org/drawingml/2006/main">
          <a:off x="4695625" y="4720669"/>
          <a:ext cx="404602" cy="275129"/>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sz="1600" b="1" dirty="0"/>
            <a:t>5</a:t>
          </a:r>
        </a:p>
      </cdr:txBody>
    </cdr:sp>
  </cdr:relSizeAnchor>
  <cdr:relSizeAnchor xmlns:cdr="http://schemas.openxmlformats.org/drawingml/2006/chartDrawing">
    <cdr:from>
      <cdr:x>0.5073</cdr:x>
      <cdr:y>0.39824</cdr:y>
    </cdr:from>
    <cdr:to>
      <cdr:x>0.54049</cdr:x>
      <cdr:y>0.44466</cdr:y>
    </cdr:to>
    <cdr:sp macro="" textlink="">
      <cdr:nvSpPr>
        <cdr:cNvPr id="18" name="TextBox 1">
          <a:extLst xmlns:a="http://schemas.openxmlformats.org/drawingml/2006/main">
            <a:ext uri="{FF2B5EF4-FFF2-40B4-BE49-F238E27FC236}">
              <a16:creationId xmlns:a16="http://schemas.microsoft.com/office/drawing/2014/main" id="{33AFC45A-2E2A-298B-7B5B-F39A2F1F3BA7}"/>
            </a:ext>
          </a:extLst>
        </cdr:cNvPr>
        <cdr:cNvSpPr txBox="1"/>
      </cdr:nvSpPr>
      <cdr:spPr>
        <a:xfrm xmlns:a="http://schemas.openxmlformats.org/drawingml/2006/main">
          <a:off x="6185010" y="2360334"/>
          <a:ext cx="404602" cy="275129"/>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sz="1600" b="1" dirty="0"/>
            <a:t>7</a:t>
          </a:r>
        </a:p>
      </cdr:txBody>
    </cdr:sp>
  </cdr:relSizeAnchor>
  <cdr:relSizeAnchor xmlns:cdr="http://schemas.openxmlformats.org/drawingml/2006/chartDrawing">
    <cdr:from>
      <cdr:x>0.3201</cdr:x>
      <cdr:y>0.79648</cdr:y>
    </cdr:from>
    <cdr:to>
      <cdr:x>0.35328</cdr:x>
      <cdr:y>0.8429</cdr:y>
    </cdr:to>
    <cdr:sp macro="" textlink="">
      <cdr:nvSpPr>
        <cdr:cNvPr id="19" name="TextBox 1">
          <a:extLst xmlns:a="http://schemas.openxmlformats.org/drawingml/2006/main">
            <a:ext uri="{FF2B5EF4-FFF2-40B4-BE49-F238E27FC236}">
              <a16:creationId xmlns:a16="http://schemas.microsoft.com/office/drawing/2014/main" id="{33AFC45A-2E2A-298B-7B5B-F39A2F1F3BA7}"/>
            </a:ext>
          </a:extLst>
        </cdr:cNvPr>
        <cdr:cNvSpPr txBox="1"/>
      </cdr:nvSpPr>
      <cdr:spPr>
        <a:xfrm xmlns:a="http://schemas.openxmlformats.org/drawingml/2006/main">
          <a:off x="3902606" y="4720669"/>
          <a:ext cx="404602" cy="275129"/>
        </a:xfrm>
        <a:prstGeom xmlns:a="http://schemas.openxmlformats.org/drawingml/2006/main" prst="rect">
          <a:avLst/>
        </a:prstGeom>
      </cdr:spPr>
      <cdr:txBody>
        <a:bodyPr xmlns:a="http://schemas.openxmlformats.org/drawingml/2006/main" wrap="square" rtlCol="0"/>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sz="1600" b="1" dirty="0"/>
            <a:t>3</a:t>
          </a:r>
        </a:p>
      </cdr:txBody>
    </cdr:sp>
  </cdr:relSizeAnchor>
  <cdr:relSizeAnchor xmlns:cdr="http://schemas.openxmlformats.org/drawingml/2006/chartDrawing">
    <cdr:from>
      <cdr:x>0.4243</cdr:x>
      <cdr:y>0.5</cdr:y>
    </cdr:from>
    <cdr:to>
      <cdr:x>0.50575</cdr:x>
      <cdr:y>0.52692</cdr:y>
    </cdr:to>
    <cdr:sp macro="" textlink="">
      <cdr:nvSpPr>
        <cdr:cNvPr id="20" name="Left Brace 19">
          <a:extLst xmlns:a="http://schemas.openxmlformats.org/drawingml/2006/main">
            <a:ext uri="{FF2B5EF4-FFF2-40B4-BE49-F238E27FC236}">
              <a16:creationId xmlns:a16="http://schemas.microsoft.com/office/drawing/2014/main" id="{936FC52C-F60C-A301-6BDE-0CEC8FC40CAF}"/>
            </a:ext>
          </a:extLst>
        </cdr:cNvPr>
        <cdr:cNvSpPr/>
      </cdr:nvSpPr>
      <cdr:spPr>
        <a:xfrm xmlns:a="http://schemas.openxmlformats.org/drawingml/2006/main" rot="5400000">
          <a:off x="5589812" y="2546696"/>
          <a:ext cx="159562" cy="993070"/>
        </a:xfrm>
        <a:prstGeom xmlns:a="http://schemas.openxmlformats.org/drawingml/2006/main" prst="leftBrace">
          <a:avLst/>
        </a:prstGeom>
        <a:ln xmlns:a="http://schemas.openxmlformats.org/drawingml/2006/main" w="25400">
          <a:solidFill>
            <a:srgbClr val="FF0000"/>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txBody>
        <a:bodyPr xmlns:a="http://schemas.openxmlformats.org/drawingml/2006/main"/>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endParaRPr lang="en-US" dirty="0"/>
        </a:p>
      </cdr:txBody>
    </cdr:sp>
  </cdr:relSizeAnchor>
  <cdr:relSizeAnchor xmlns:cdr="http://schemas.openxmlformats.org/drawingml/2006/chartDrawing">
    <cdr:from>
      <cdr:x>0.34181</cdr:x>
      <cdr:y>0.5</cdr:y>
    </cdr:from>
    <cdr:to>
      <cdr:x>0.40505</cdr:x>
      <cdr:y>0.53102</cdr:y>
    </cdr:to>
    <cdr:sp macro="" textlink="">
      <cdr:nvSpPr>
        <cdr:cNvPr id="21" name="Left Brace 20">
          <a:extLst xmlns:a="http://schemas.openxmlformats.org/drawingml/2006/main">
            <a:ext uri="{FF2B5EF4-FFF2-40B4-BE49-F238E27FC236}">
              <a16:creationId xmlns:a16="http://schemas.microsoft.com/office/drawing/2014/main" id="{936FC52C-F60C-A301-6BDE-0CEC8FC40CAF}"/>
            </a:ext>
          </a:extLst>
        </cdr:cNvPr>
        <cdr:cNvSpPr/>
      </cdr:nvSpPr>
      <cdr:spPr>
        <a:xfrm xmlns:a="http://schemas.openxmlformats.org/drawingml/2006/main" rot="5400000">
          <a:off x="4460972" y="2669873"/>
          <a:ext cx="183838" cy="770992"/>
        </a:xfrm>
        <a:prstGeom xmlns:a="http://schemas.openxmlformats.org/drawingml/2006/main" prst="leftBrace">
          <a:avLst/>
        </a:prstGeom>
        <a:ln xmlns:a="http://schemas.openxmlformats.org/drawingml/2006/main" w="25400">
          <a:solidFill>
            <a:srgbClr val="FF0000"/>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txBody>
        <a:bodyPr xmlns:a="http://schemas.openxmlformats.org/drawingml/2006/main"/>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endParaRPr lang="en-US" dirty="0"/>
        </a:p>
      </cdr:txBody>
    </cdr:sp>
  </cdr:relSizeAnchor>
  <cdr:relSizeAnchor xmlns:cdr="http://schemas.openxmlformats.org/drawingml/2006/chartDrawing">
    <cdr:from>
      <cdr:x>0.18451</cdr:x>
      <cdr:y>0.5</cdr:y>
    </cdr:from>
    <cdr:to>
      <cdr:x>0.32389</cdr:x>
      <cdr:y>0.53238</cdr:y>
    </cdr:to>
    <cdr:sp macro="" textlink="">
      <cdr:nvSpPr>
        <cdr:cNvPr id="22" name="Left Brace 21">
          <a:extLst xmlns:a="http://schemas.openxmlformats.org/drawingml/2006/main">
            <a:ext uri="{FF2B5EF4-FFF2-40B4-BE49-F238E27FC236}">
              <a16:creationId xmlns:a16="http://schemas.microsoft.com/office/drawing/2014/main" id="{936FC52C-F60C-A301-6BDE-0CEC8FC40CAF}"/>
            </a:ext>
          </a:extLst>
        </cdr:cNvPr>
        <cdr:cNvSpPr/>
      </cdr:nvSpPr>
      <cdr:spPr>
        <a:xfrm xmlns:a="http://schemas.openxmlformats.org/drawingml/2006/main" rot="5400000">
          <a:off x="3003283" y="2209749"/>
          <a:ext cx="191927" cy="1699327"/>
        </a:xfrm>
        <a:prstGeom xmlns:a="http://schemas.openxmlformats.org/drawingml/2006/main" prst="leftBrace">
          <a:avLst/>
        </a:prstGeom>
        <a:ln xmlns:a="http://schemas.openxmlformats.org/drawingml/2006/main" w="25400">
          <a:solidFill>
            <a:srgbClr val="FF0000"/>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txBody>
        <a:bodyPr xmlns:a="http://schemas.openxmlformats.org/drawingml/2006/main"/>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endParaRPr lang="en-US" dirty="0"/>
        </a:p>
      </cdr:txBody>
    </cdr:sp>
  </cdr:relSizeAnchor>
  <cdr:relSizeAnchor xmlns:cdr="http://schemas.openxmlformats.org/drawingml/2006/chartDrawing">
    <cdr:from>
      <cdr:x>0.64779</cdr:x>
      <cdr:y>0.5</cdr:y>
    </cdr:from>
    <cdr:to>
      <cdr:x>0.72563</cdr:x>
      <cdr:y>0.53238</cdr:y>
    </cdr:to>
    <cdr:sp macro="" textlink="">
      <cdr:nvSpPr>
        <cdr:cNvPr id="23" name="Left Brace 22">
          <a:extLst xmlns:a="http://schemas.openxmlformats.org/drawingml/2006/main">
            <a:ext uri="{FF2B5EF4-FFF2-40B4-BE49-F238E27FC236}">
              <a16:creationId xmlns:a16="http://schemas.microsoft.com/office/drawing/2014/main" id="{936FC52C-F60C-A301-6BDE-0CEC8FC40CAF}"/>
            </a:ext>
          </a:extLst>
        </cdr:cNvPr>
        <cdr:cNvSpPr/>
      </cdr:nvSpPr>
      <cdr:spPr>
        <a:xfrm xmlns:a="http://schemas.openxmlformats.org/drawingml/2006/main" rot="5400000">
          <a:off x="8276368" y="2584906"/>
          <a:ext cx="191930" cy="949017"/>
        </a:xfrm>
        <a:prstGeom xmlns:a="http://schemas.openxmlformats.org/drawingml/2006/main" prst="leftBrace">
          <a:avLst/>
        </a:prstGeom>
        <a:ln xmlns:a="http://schemas.openxmlformats.org/drawingml/2006/main" w="25400">
          <a:solidFill>
            <a:srgbClr val="FF0000"/>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txBody>
        <a:bodyPr xmlns:a="http://schemas.openxmlformats.org/drawingml/2006/main"/>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endParaRPr lang="en-US" dirty="0"/>
        </a:p>
      </cdr:txBody>
    </cdr:sp>
  </cdr:relSizeAnchor>
  <cdr:relSizeAnchor xmlns:cdr="http://schemas.openxmlformats.org/drawingml/2006/chartDrawing">
    <cdr:from>
      <cdr:x>0.53296</cdr:x>
      <cdr:y>0.5</cdr:y>
    </cdr:from>
    <cdr:to>
      <cdr:x>0.62788</cdr:x>
      <cdr:y>0.52829</cdr:y>
    </cdr:to>
    <cdr:sp macro="" textlink="">
      <cdr:nvSpPr>
        <cdr:cNvPr id="24" name="Left Brace 23">
          <a:extLst xmlns:a="http://schemas.openxmlformats.org/drawingml/2006/main">
            <a:ext uri="{FF2B5EF4-FFF2-40B4-BE49-F238E27FC236}">
              <a16:creationId xmlns:a16="http://schemas.microsoft.com/office/drawing/2014/main" id="{936FC52C-F60C-A301-6BDE-0CEC8FC40CAF}"/>
            </a:ext>
          </a:extLst>
        </cdr:cNvPr>
        <cdr:cNvSpPr/>
      </cdr:nvSpPr>
      <cdr:spPr>
        <a:xfrm xmlns:a="http://schemas.openxmlformats.org/drawingml/2006/main" rot="5400000">
          <a:off x="6992656" y="2468695"/>
          <a:ext cx="167651" cy="1157161"/>
        </a:xfrm>
        <a:prstGeom xmlns:a="http://schemas.openxmlformats.org/drawingml/2006/main" prst="leftBrace">
          <a:avLst/>
        </a:prstGeom>
        <a:ln xmlns:a="http://schemas.openxmlformats.org/drawingml/2006/main" w="25400">
          <a:solidFill>
            <a:srgbClr val="FF0000"/>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txBody>
        <a:bodyPr xmlns:a="http://schemas.openxmlformats.org/drawingml/2006/main"/>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endParaRPr lang="en-US" dirty="0"/>
        </a:p>
      </cdr:txBody>
    </cdr:sp>
  </cdr:relSizeAnchor>
  <cdr:relSizeAnchor xmlns:cdr="http://schemas.openxmlformats.org/drawingml/2006/chartDrawing">
    <cdr:from>
      <cdr:x>0.75066</cdr:x>
      <cdr:y>0.5</cdr:y>
    </cdr:from>
    <cdr:to>
      <cdr:x>0.90996</cdr:x>
      <cdr:y>0.53511</cdr:y>
    </cdr:to>
    <cdr:sp macro="" textlink="">
      <cdr:nvSpPr>
        <cdr:cNvPr id="25" name="Left Brace 24">
          <a:extLst xmlns:a="http://schemas.openxmlformats.org/drawingml/2006/main">
            <a:ext uri="{FF2B5EF4-FFF2-40B4-BE49-F238E27FC236}">
              <a16:creationId xmlns:a16="http://schemas.microsoft.com/office/drawing/2014/main" id="{936FC52C-F60C-A301-6BDE-0CEC8FC40CAF}"/>
            </a:ext>
          </a:extLst>
        </cdr:cNvPr>
        <cdr:cNvSpPr/>
      </cdr:nvSpPr>
      <cdr:spPr>
        <a:xfrm xmlns:a="http://schemas.openxmlformats.org/drawingml/2006/main" rot="5400000">
          <a:off x="10019077" y="2096463"/>
          <a:ext cx="208114" cy="1942088"/>
        </a:xfrm>
        <a:prstGeom xmlns:a="http://schemas.openxmlformats.org/drawingml/2006/main" prst="leftBrace">
          <a:avLst/>
        </a:prstGeom>
        <a:ln xmlns:a="http://schemas.openxmlformats.org/drawingml/2006/main" w="25400">
          <a:solidFill>
            <a:srgbClr val="FF0000"/>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txBody>
        <a:bodyPr xmlns:a="http://schemas.openxmlformats.org/drawingml/2006/main"/>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endParaRPr lang="en-US" dirty="0"/>
        </a:p>
      </cdr:txBody>
    </cdr:sp>
  </cdr:relSizeAnchor>
  <cdr:relSizeAnchor xmlns:cdr="http://schemas.openxmlformats.org/drawingml/2006/chartDrawing">
    <cdr:from>
      <cdr:x>0.91593</cdr:x>
      <cdr:y>0.5</cdr:y>
    </cdr:from>
    <cdr:to>
      <cdr:x>0.97518</cdr:x>
      <cdr:y>0.53648</cdr:y>
    </cdr:to>
    <cdr:sp macro="" textlink="">
      <cdr:nvSpPr>
        <cdr:cNvPr id="26" name="Left Brace 25">
          <a:extLst xmlns:a="http://schemas.openxmlformats.org/drawingml/2006/main">
            <a:ext uri="{FF2B5EF4-FFF2-40B4-BE49-F238E27FC236}">
              <a16:creationId xmlns:a16="http://schemas.microsoft.com/office/drawing/2014/main" id="{936FC52C-F60C-A301-6BDE-0CEC8FC40CAF}"/>
            </a:ext>
          </a:extLst>
        </cdr:cNvPr>
        <cdr:cNvSpPr/>
      </cdr:nvSpPr>
      <cdr:spPr>
        <a:xfrm xmlns:a="http://schemas.openxmlformats.org/drawingml/2006/main" rot="5400000">
          <a:off x="11420107" y="2710348"/>
          <a:ext cx="216237" cy="722440"/>
        </a:xfrm>
        <a:prstGeom xmlns:a="http://schemas.openxmlformats.org/drawingml/2006/main" prst="leftBrace">
          <a:avLst/>
        </a:prstGeom>
        <a:ln xmlns:a="http://schemas.openxmlformats.org/drawingml/2006/main" w="25400">
          <a:solidFill>
            <a:srgbClr val="FF0000"/>
          </a:solidFill>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txBody>
        <a:bodyPr xmlns:a="http://schemas.openxmlformats.org/drawingml/2006/main"/>
        <a:lstStyle xmlns:a="http://schemas.openxmlformats.org/drawingml/2006/main">
          <a:lvl1pPr marL="0" indent="0">
            <a:defRPr sz="1100">
              <a:solidFill>
                <a:schemeClr val="tx1"/>
              </a:solidFill>
              <a:latin typeface="+mn-lt"/>
              <a:ea typeface="+mn-ea"/>
              <a:cs typeface="+mn-cs"/>
            </a:defRPr>
          </a:lvl1pPr>
          <a:lvl2pPr marL="457200" indent="0">
            <a:defRPr sz="1100">
              <a:solidFill>
                <a:schemeClr val="tx1"/>
              </a:solidFill>
              <a:latin typeface="+mn-lt"/>
              <a:ea typeface="+mn-ea"/>
              <a:cs typeface="+mn-cs"/>
            </a:defRPr>
          </a:lvl2pPr>
          <a:lvl3pPr marL="914400" indent="0">
            <a:defRPr sz="1100">
              <a:solidFill>
                <a:schemeClr val="tx1"/>
              </a:solidFill>
              <a:latin typeface="+mn-lt"/>
              <a:ea typeface="+mn-ea"/>
              <a:cs typeface="+mn-cs"/>
            </a:defRPr>
          </a:lvl3pPr>
          <a:lvl4pPr marL="1371600" indent="0">
            <a:defRPr sz="1100">
              <a:solidFill>
                <a:schemeClr val="tx1"/>
              </a:solidFill>
              <a:latin typeface="+mn-lt"/>
              <a:ea typeface="+mn-ea"/>
              <a:cs typeface="+mn-cs"/>
            </a:defRPr>
          </a:lvl4pPr>
          <a:lvl5pPr marL="1828800" indent="0">
            <a:defRPr sz="1100">
              <a:solidFill>
                <a:schemeClr val="tx1"/>
              </a:solidFill>
              <a:latin typeface="+mn-lt"/>
              <a:ea typeface="+mn-ea"/>
              <a:cs typeface="+mn-cs"/>
            </a:defRPr>
          </a:lvl5pPr>
          <a:lvl6pPr marL="2286000" indent="0">
            <a:defRPr sz="1100">
              <a:solidFill>
                <a:schemeClr val="tx1"/>
              </a:solidFill>
              <a:latin typeface="+mn-lt"/>
              <a:ea typeface="+mn-ea"/>
              <a:cs typeface="+mn-cs"/>
            </a:defRPr>
          </a:lvl6pPr>
          <a:lvl7pPr marL="2743200" indent="0">
            <a:defRPr sz="1100">
              <a:solidFill>
                <a:schemeClr val="tx1"/>
              </a:solidFill>
              <a:latin typeface="+mn-lt"/>
              <a:ea typeface="+mn-ea"/>
              <a:cs typeface="+mn-cs"/>
            </a:defRPr>
          </a:lvl7pPr>
          <a:lvl8pPr marL="3200400" indent="0">
            <a:defRPr sz="1100">
              <a:solidFill>
                <a:schemeClr val="tx1"/>
              </a:solidFill>
              <a:latin typeface="+mn-lt"/>
              <a:ea typeface="+mn-ea"/>
              <a:cs typeface="+mn-cs"/>
            </a:defRPr>
          </a:lvl8pPr>
          <a:lvl9pPr marL="3657600" indent="0">
            <a:defRPr sz="1100">
              <a:solidFill>
                <a:schemeClr val="tx1"/>
              </a:solidFill>
              <a:latin typeface="+mn-lt"/>
              <a:ea typeface="+mn-ea"/>
              <a:cs typeface="+mn-cs"/>
            </a:defRPr>
          </a:lvl9pPr>
        </a:lstStyle>
        <a:p xmlns:a="http://schemas.openxmlformats.org/drawingml/2006/main">
          <a:endParaRPr lang="en-US" dirty="0"/>
        </a:p>
      </cdr:txBody>
    </cdr:sp>
  </cdr:relSizeAnchor>
</c:userShapes>
</file>

<file path=ppt/drawings/drawing5.xml><?xml version="1.0" encoding="utf-8"?>
<c:userShapes xmlns:c="http://schemas.openxmlformats.org/drawingml/2006/chart">
  <cdr:relSizeAnchor xmlns:cdr="http://schemas.openxmlformats.org/drawingml/2006/chartDrawing">
    <cdr:from>
      <cdr:x>0.43805</cdr:x>
      <cdr:y>0.146</cdr:y>
    </cdr:from>
    <cdr:to>
      <cdr:x>0.56947</cdr:x>
      <cdr:y>0.2798</cdr:y>
    </cdr:to>
    <cdr:sp macro="" textlink="">
      <cdr:nvSpPr>
        <cdr:cNvPr id="3" name="TextBox 2">
          <a:extLst xmlns:a="http://schemas.openxmlformats.org/drawingml/2006/main">
            <a:ext uri="{FF2B5EF4-FFF2-40B4-BE49-F238E27FC236}">
              <a16:creationId xmlns:a16="http://schemas.microsoft.com/office/drawing/2014/main" id="{84111A17-19FA-2A2B-4CB5-9CFEEF6A1A77}"/>
            </a:ext>
          </a:extLst>
        </cdr:cNvPr>
        <cdr:cNvSpPr txBox="1"/>
      </cdr:nvSpPr>
      <cdr:spPr>
        <a:xfrm xmlns:a="http://schemas.openxmlformats.org/drawingml/2006/main">
          <a:off x="5340741" y="865331"/>
          <a:ext cx="1602223" cy="793019"/>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endParaRPr lang="en-US" sz="1100" dirty="0"/>
        </a:p>
      </cdr:txBody>
    </cdr:sp>
  </cdr:relSizeAnchor>
</c:userShapes>
</file>

<file path=ppt/drawings/drawing6.xml><?xml version="1.0" encoding="utf-8"?>
<c:userShapes xmlns:c="http://schemas.openxmlformats.org/drawingml/2006/chart">
  <cdr:relSizeAnchor xmlns:cdr="http://schemas.openxmlformats.org/drawingml/2006/chartDrawing">
    <cdr:from>
      <cdr:x>0.43805</cdr:x>
      <cdr:y>0.146</cdr:y>
    </cdr:from>
    <cdr:to>
      <cdr:x>0.56947</cdr:x>
      <cdr:y>0.2798</cdr:y>
    </cdr:to>
    <cdr:sp macro="" textlink="">
      <cdr:nvSpPr>
        <cdr:cNvPr id="3" name="TextBox 2">
          <a:extLst xmlns:a="http://schemas.openxmlformats.org/drawingml/2006/main">
            <a:ext uri="{FF2B5EF4-FFF2-40B4-BE49-F238E27FC236}">
              <a16:creationId xmlns:a16="http://schemas.microsoft.com/office/drawing/2014/main" id="{84111A17-19FA-2A2B-4CB5-9CFEEF6A1A77}"/>
            </a:ext>
          </a:extLst>
        </cdr:cNvPr>
        <cdr:cNvSpPr txBox="1"/>
      </cdr:nvSpPr>
      <cdr:spPr>
        <a:xfrm xmlns:a="http://schemas.openxmlformats.org/drawingml/2006/main">
          <a:off x="5340741" y="865331"/>
          <a:ext cx="1602223" cy="793019"/>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endParaRPr lang="en-US" sz="1100" dirty="0"/>
        </a:p>
      </cdr:txBody>
    </cdr:sp>
  </cdr:relSizeAnchor>
  <cdr:relSizeAnchor xmlns:cdr="http://schemas.openxmlformats.org/drawingml/2006/chartDrawing">
    <cdr:from>
      <cdr:x>0.1978</cdr:x>
      <cdr:y>0.19106</cdr:y>
    </cdr:from>
    <cdr:to>
      <cdr:x>0.22942</cdr:x>
      <cdr:y>0.44377</cdr:y>
    </cdr:to>
    <cdr:pic>
      <cdr:nvPicPr>
        <cdr:cNvPr id="4" name="chart">
          <a:extLst xmlns:a="http://schemas.openxmlformats.org/drawingml/2006/main">
            <a:ext uri="{FF2B5EF4-FFF2-40B4-BE49-F238E27FC236}">
              <a16:creationId xmlns:a16="http://schemas.microsoft.com/office/drawing/2014/main" id="{3585CE31-E897-B495-8C83-BF36F6EA6ABB}"/>
            </a:ext>
          </a:extLst>
        </cdr:cNvPr>
        <cdr:cNvPicPr>
          <a:picLocks xmlns:a="http://schemas.openxmlformats.org/drawingml/2006/main" noChangeAspect="1"/>
        </cdr:cNvPicPr>
      </cdr:nvPicPr>
      <cdr:blipFill>
        <a:blip xmlns:a="http://schemas.openxmlformats.org/drawingml/2006/main" xmlns:r="http://schemas.openxmlformats.org/officeDocument/2006/relationships" r:embed="rId1"/>
        <a:stretch xmlns:a="http://schemas.openxmlformats.org/drawingml/2006/main">
          <a:fillRect/>
        </a:stretch>
      </cdr:blipFill>
      <cdr:spPr>
        <a:xfrm xmlns:a="http://schemas.openxmlformats.org/drawingml/2006/main">
          <a:off x="1947402" y="1132393"/>
          <a:ext cx="311309" cy="1497787"/>
        </a:xfrm>
        <a:prstGeom xmlns:a="http://schemas.openxmlformats.org/drawingml/2006/main" prst="rect">
          <a:avLst/>
        </a:prstGeom>
      </cdr:spPr>
    </cdr:pic>
  </cdr:relSizeAnchor>
  <cdr:relSizeAnchor xmlns:cdr="http://schemas.openxmlformats.org/drawingml/2006/chartDrawing">
    <cdr:from>
      <cdr:x>0.52007</cdr:x>
      <cdr:y>0.19269</cdr:y>
    </cdr:from>
    <cdr:to>
      <cdr:x>0.55169</cdr:x>
      <cdr:y>0.44541</cdr:y>
    </cdr:to>
    <cdr:pic>
      <cdr:nvPicPr>
        <cdr:cNvPr id="5" name="chart">
          <a:extLst xmlns:a="http://schemas.openxmlformats.org/drawingml/2006/main">
            <a:ext uri="{FF2B5EF4-FFF2-40B4-BE49-F238E27FC236}">
              <a16:creationId xmlns:a16="http://schemas.microsoft.com/office/drawing/2014/main" id="{6E83C176-54DE-BAD8-2E68-43DD3C6199F4}"/>
            </a:ext>
          </a:extLst>
        </cdr:cNvPr>
        <cdr:cNvPicPr>
          <a:picLocks xmlns:a="http://schemas.openxmlformats.org/drawingml/2006/main" noChangeAspect="1"/>
        </cdr:cNvPicPr>
      </cdr:nvPicPr>
      <cdr:blipFill>
        <a:blip xmlns:a="http://schemas.openxmlformats.org/drawingml/2006/main" xmlns:r="http://schemas.openxmlformats.org/officeDocument/2006/relationships" r:embed="rId1"/>
        <a:stretch xmlns:a="http://schemas.openxmlformats.org/drawingml/2006/main">
          <a:fillRect/>
        </a:stretch>
      </cdr:blipFill>
      <cdr:spPr>
        <a:xfrm xmlns:a="http://schemas.openxmlformats.org/drawingml/2006/main">
          <a:off x="5120260" y="1142080"/>
          <a:ext cx="311309" cy="1497846"/>
        </a:xfrm>
        <a:prstGeom xmlns:a="http://schemas.openxmlformats.org/drawingml/2006/main" prst="rect">
          <a:avLst/>
        </a:prstGeom>
      </cdr:spPr>
    </cdr:pic>
  </cdr:relSizeAnchor>
</c:userShapes>
</file>

<file path=ppt/drawings/drawing7.xml><?xml version="1.0" encoding="utf-8"?>
<c:userShapes xmlns:c="http://schemas.openxmlformats.org/drawingml/2006/chart">
  <cdr:relSizeAnchor xmlns:cdr="http://schemas.openxmlformats.org/drawingml/2006/chartDrawing">
    <cdr:from>
      <cdr:x>0.12212</cdr:x>
      <cdr:y>0.7205</cdr:y>
    </cdr:from>
    <cdr:to>
      <cdr:x>0.42942</cdr:x>
      <cdr:y>0.83023</cdr:y>
    </cdr:to>
    <cdr:sp macro="" textlink="">
      <cdr:nvSpPr>
        <cdr:cNvPr id="2" name="TextBox 1">
          <a:extLst xmlns:a="http://schemas.openxmlformats.org/drawingml/2006/main">
            <a:ext uri="{FF2B5EF4-FFF2-40B4-BE49-F238E27FC236}">
              <a16:creationId xmlns:a16="http://schemas.microsoft.com/office/drawing/2014/main" id="{4B3354FE-F5AB-6B84-D038-B504A4C886E1}"/>
            </a:ext>
          </a:extLst>
        </cdr:cNvPr>
        <cdr:cNvSpPr txBox="1"/>
      </cdr:nvSpPr>
      <cdr:spPr>
        <a:xfrm xmlns:a="http://schemas.openxmlformats.org/drawingml/2006/main">
          <a:off x="1488934" y="4224043"/>
          <a:ext cx="3746612" cy="643317"/>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endParaRPr lang="en-US" sz="1100" dirty="0"/>
        </a:p>
      </cdr:txBody>
    </cdr:sp>
  </cdr:relSizeAnchor>
  <cdr:relSizeAnchor xmlns:cdr="http://schemas.openxmlformats.org/drawingml/2006/chartDrawing">
    <cdr:from>
      <cdr:x>0.22168</cdr:x>
      <cdr:y>0.03865</cdr:y>
    </cdr:from>
    <cdr:to>
      <cdr:x>0.45863</cdr:x>
      <cdr:y>0.09834</cdr:y>
    </cdr:to>
    <cdr:sp macro="" textlink="">
      <cdr:nvSpPr>
        <cdr:cNvPr id="3" name="TextBox 2">
          <a:extLst xmlns:a="http://schemas.openxmlformats.org/drawingml/2006/main">
            <a:ext uri="{FF2B5EF4-FFF2-40B4-BE49-F238E27FC236}">
              <a16:creationId xmlns:a16="http://schemas.microsoft.com/office/drawing/2014/main" id="{AAA315EE-1821-847C-0C99-45724E4E255D}"/>
            </a:ext>
          </a:extLst>
        </cdr:cNvPr>
        <cdr:cNvSpPr txBox="1"/>
      </cdr:nvSpPr>
      <cdr:spPr>
        <a:xfrm xmlns:a="http://schemas.openxmlformats.org/drawingml/2006/main">
          <a:off x="2702739" y="226577"/>
          <a:ext cx="2888856" cy="349940"/>
        </a:xfrm>
        <a:prstGeom xmlns:a="http://schemas.openxmlformats.org/drawingml/2006/main" prst="rect">
          <a:avLst/>
        </a:prstGeom>
      </cdr:spPr>
      <cdr:style>
        <a:lnRef xmlns:a="http://schemas.openxmlformats.org/drawingml/2006/main" idx="2">
          <a:schemeClr val="dk1"/>
        </a:lnRef>
        <a:fillRef xmlns:a="http://schemas.openxmlformats.org/drawingml/2006/main" idx="1">
          <a:schemeClr val="lt1"/>
        </a:fillRef>
        <a:effectRef xmlns:a="http://schemas.openxmlformats.org/drawingml/2006/main" idx="0">
          <a:schemeClr val="dk1"/>
        </a:effectRef>
        <a:fontRef xmlns:a="http://schemas.openxmlformats.org/drawingml/2006/main" idx="minor">
          <a:schemeClr val="dk1"/>
        </a:fontRef>
      </cdr:style>
      <cdr:txBody>
        <a:bodyPr xmlns:a="http://schemas.openxmlformats.org/drawingml/2006/main" vertOverflow="clip" wrap="square" rtlCol="0"/>
        <a:lstStyle xmlns:a="http://schemas.openxmlformats.org/drawingml/2006/main"/>
        <a:p xmlns:a="http://schemas.openxmlformats.org/drawingml/2006/main">
          <a:pPr algn="ctr"/>
          <a:r>
            <a:rPr lang="en-US" sz="1800" dirty="0"/>
            <a:t>Down the stairs</a:t>
          </a:r>
        </a:p>
      </cdr:txBody>
    </cdr:sp>
  </cdr:relSizeAnchor>
  <cdr:relSizeAnchor xmlns:cdr="http://schemas.openxmlformats.org/drawingml/2006/chartDrawing">
    <cdr:from>
      <cdr:x>0.56036</cdr:x>
      <cdr:y>0.04179</cdr:y>
    </cdr:from>
    <cdr:to>
      <cdr:x>0.8469</cdr:x>
      <cdr:y>0.10148</cdr:y>
    </cdr:to>
    <cdr:sp macro="" textlink="">
      <cdr:nvSpPr>
        <cdr:cNvPr id="4" name="TextBox 1">
          <a:extLst xmlns:a="http://schemas.openxmlformats.org/drawingml/2006/main">
            <a:ext uri="{FF2B5EF4-FFF2-40B4-BE49-F238E27FC236}">
              <a16:creationId xmlns:a16="http://schemas.microsoft.com/office/drawing/2014/main" id="{B1AA2CD5-5A05-B83A-A976-03AE25C9C1E3}"/>
            </a:ext>
          </a:extLst>
        </cdr:cNvPr>
        <cdr:cNvSpPr txBox="1"/>
      </cdr:nvSpPr>
      <cdr:spPr>
        <a:xfrm xmlns:a="http://schemas.openxmlformats.org/drawingml/2006/main">
          <a:off x="6831924" y="245009"/>
          <a:ext cx="3493512" cy="349940"/>
        </a:xfrm>
        <a:prstGeom xmlns:a="http://schemas.openxmlformats.org/drawingml/2006/main" prst="rect">
          <a:avLst/>
        </a:prstGeom>
      </cdr:spPr>
      <cdr:style>
        <a:lnRef xmlns:a="http://schemas.openxmlformats.org/drawingml/2006/main" idx="2">
          <a:schemeClr val="dk1"/>
        </a:lnRef>
        <a:fillRef xmlns:a="http://schemas.openxmlformats.org/drawingml/2006/main" idx="1">
          <a:schemeClr val="lt1"/>
        </a:fillRef>
        <a:effectRef xmlns:a="http://schemas.openxmlformats.org/drawingml/2006/main" idx="0">
          <a:schemeClr val="dk1"/>
        </a:effectRef>
        <a:fontRef xmlns:a="http://schemas.openxmlformats.org/drawingml/2006/main" idx="minor">
          <a:schemeClr val="dk1"/>
        </a:fontRef>
      </cdr:style>
      <cdr:txBody>
        <a:bodyPr xmlns:a="http://schemas.openxmlformats.org/drawingml/2006/main" wrap="square" rtlCol="0"/>
        <a:lstStyle xmlns:a="http://schemas.openxmlformats.org/drawingml/2006/main">
          <a:lvl1pPr marL="0" indent="0">
            <a:defRPr sz="1100">
              <a:solidFill>
                <a:schemeClr val="dk1"/>
              </a:solidFill>
              <a:latin typeface="+mn-lt"/>
              <a:ea typeface="+mn-ea"/>
              <a:cs typeface="+mn-cs"/>
            </a:defRPr>
          </a:lvl1pPr>
          <a:lvl2pPr marL="457200" indent="0">
            <a:defRPr sz="1100">
              <a:solidFill>
                <a:schemeClr val="dk1"/>
              </a:solidFill>
              <a:latin typeface="+mn-lt"/>
              <a:ea typeface="+mn-ea"/>
              <a:cs typeface="+mn-cs"/>
            </a:defRPr>
          </a:lvl2pPr>
          <a:lvl3pPr marL="914400" indent="0">
            <a:defRPr sz="1100">
              <a:solidFill>
                <a:schemeClr val="dk1"/>
              </a:solidFill>
              <a:latin typeface="+mn-lt"/>
              <a:ea typeface="+mn-ea"/>
              <a:cs typeface="+mn-cs"/>
            </a:defRPr>
          </a:lvl3pPr>
          <a:lvl4pPr marL="1371600" indent="0">
            <a:defRPr sz="1100">
              <a:solidFill>
                <a:schemeClr val="dk1"/>
              </a:solidFill>
              <a:latin typeface="+mn-lt"/>
              <a:ea typeface="+mn-ea"/>
              <a:cs typeface="+mn-cs"/>
            </a:defRPr>
          </a:lvl4pPr>
          <a:lvl5pPr marL="1828800" indent="0">
            <a:defRPr sz="1100">
              <a:solidFill>
                <a:schemeClr val="dk1"/>
              </a:solidFill>
              <a:latin typeface="+mn-lt"/>
              <a:ea typeface="+mn-ea"/>
              <a:cs typeface="+mn-cs"/>
            </a:defRPr>
          </a:lvl5pPr>
          <a:lvl6pPr marL="2286000" indent="0">
            <a:defRPr sz="1100">
              <a:solidFill>
                <a:schemeClr val="dk1"/>
              </a:solidFill>
              <a:latin typeface="+mn-lt"/>
              <a:ea typeface="+mn-ea"/>
              <a:cs typeface="+mn-cs"/>
            </a:defRPr>
          </a:lvl6pPr>
          <a:lvl7pPr marL="2743200" indent="0">
            <a:defRPr sz="1100">
              <a:solidFill>
                <a:schemeClr val="dk1"/>
              </a:solidFill>
              <a:latin typeface="+mn-lt"/>
              <a:ea typeface="+mn-ea"/>
              <a:cs typeface="+mn-cs"/>
            </a:defRPr>
          </a:lvl7pPr>
          <a:lvl8pPr marL="3200400" indent="0">
            <a:defRPr sz="1100">
              <a:solidFill>
                <a:schemeClr val="dk1"/>
              </a:solidFill>
              <a:latin typeface="+mn-lt"/>
              <a:ea typeface="+mn-ea"/>
              <a:cs typeface="+mn-cs"/>
            </a:defRPr>
          </a:lvl8pPr>
          <a:lvl9pPr marL="3657600" indent="0">
            <a:defRPr sz="1100">
              <a:solidFill>
                <a:schemeClr val="dk1"/>
              </a:solidFill>
              <a:latin typeface="+mn-lt"/>
              <a:ea typeface="+mn-ea"/>
              <a:cs typeface="+mn-cs"/>
            </a:defRPr>
          </a:lvl9pPr>
        </a:lstStyle>
        <a:p xmlns:a="http://schemas.openxmlformats.org/drawingml/2006/main">
          <a:pPr algn="ctr"/>
          <a:r>
            <a:rPr lang="en-US" sz="1800" dirty="0"/>
            <a:t>Up the stairs</a:t>
          </a:r>
        </a:p>
      </cdr:txBody>
    </cdr:sp>
  </cdr:relSizeAnchor>
</c:userShapes>
</file>

<file path=ppt/drawings/drawing8.xml><?xml version="1.0" encoding="utf-8"?>
<c:userShapes xmlns:c="http://schemas.openxmlformats.org/drawingml/2006/chart">
  <cdr:relSizeAnchor xmlns:cdr="http://schemas.openxmlformats.org/drawingml/2006/chartDrawing">
    <cdr:from>
      <cdr:x>0.12212</cdr:x>
      <cdr:y>0.7205</cdr:y>
    </cdr:from>
    <cdr:to>
      <cdr:x>0.42942</cdr:x>
      <cdr:y>0.83023</cdr:y>
    </cdr:to>
    <cdr:sp macro="" textlink="">
      <cdr:nvSpPr>
        <cdr:cNvPr id="2" name="TextBox 1">
          <a:extLst xmlns:a="http://schemas.openxmlformats.org/drawingml/2006/main">
            <a:ext uri="{FF2B5EF4-FFF2-40B4-BE49-F238E27FC236}">
              <a16:creationId xmlns:a16="http://schemas.microsoft.com/office/drawing/2014/main" id="{4B3354FE-F5AB-6B84-D038-B504A4C886E1}"/>
            </a:ext>
          </a:extLst>
        </cdr:cNvPr>
        <cdr:cNvSpPr txBox="1"/>
      </cdr:nvSpPr>
      <cdr:spPr>
        <a:xfrm xmlns:a="http://schemas.openxmlformats.org/drawingml/2006/main">
          <a:off x="1488934" y="4224043"/>
          <a:ext cx="3746612" cy="643317"/>
        </a:xfrm>
        <a:prstGeom xmlns:a="http://schemas.openxmlformats.org/drawingml/2006/main" prst="rect">
          <a:avLst/>
        </a:prstGeom>
      </cdr:spPr>
      <cdr:txBody>
        <a:bodyPr xmlns:a="http://schemas.openxmlformats.org/drawingml/2006/main" vertOverflow="clip" wrap="square" rtlCol="0"/>
        <a:lstStyle xmlns:a="http://schemas.openxmlformats.org/drawingml/2006/main"/>
        <a:p xmlns:a="http://schemas.openxmlformats.org/drawingml/2006/main">
          <a:endParaRPr lang="en-US" sz="1100" dirty="0"/>
        </a:p>
      </cdr:txBody>
    </cdr:sp>
  </cdr:relSizeAnchor>
</c:userShapes>
</file>

<file path=ppt/drawings/drawing9.xml><?xml version="1.0" encoding="utf-8"?>
<c:userShapes xmlns:c="http://schemas.openxmlformats.org/drawingml/2006/chart">
  <cdr:relSizeAnchor xmlns:cdr="http://schemas.openxmlformats.org/drawingml/2006/chartDrawing">
    <cdr:from>
      <cdr:x>0.22076</cdr:x>
      <cdr:y>0.18013</cdr:y>
    </cdr:from>
    <cdr:to>
      <cdr:x>0.26904</cdr:x>
      <cdr:y>0.24312</cdr:y>
    </cdr:to>
    <cdr:sp macro="" textlink="">
      <cdr:nvSpPr>
        <cdr:cNvPr id="2" name="TextBox 8">
          <a:extLst xmlns:a="http://schemas.openxmlformats.org/drawingml/2006/main">
            <a:ext uri="{FF2B5EF4-FFF2-40B4-BE49-F238E27FC236}">
              <a16:creationId xmlns:a16="http://schemas.microsoft.com/office/drawing/2014/main" id="{496C9C02-0566-E32D-7EB0-E5B9EBDE17F2}"/>
            </a:ext>
          </a:extLst>
        </cdr:cNvPr>
        <cdr:cNvSpPr txBox="1"/>
      </cdr:nvSpPr>
      <cdr:spPr>
        <a:xfrm xmlns:a="http://schemas.openxmlformats.org/drawingml/2006/main">
          <a:off x="2691464" y="1056029"/>
          <a:ext cx="588723" cy="369332"/>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xmlns:a="http://schemas.openxmlformats.org/drawingml/2006/main">
          <a:r>
            <a:rPr lang="en-US" sz="1800" b="1" dirty="0">
              <a:solidFill>
                <a:srgbClr val="FF0000"/>
              </a:solidFill>
            </a:rPr>
            <a:t>R2</a:t>
          </a:r>
        </a:p>
      </cdr:txBody>
    </cdr:sp>
  </cdr:relSizeAnchor>
  <cdr:relSizeAnchor xmlns:cdr="http://schemas.openxmlformats.org/drawingml/2006/chartDrawing">
    <cdr:from>
      <cdr:x>0.28317</cdr:x>
      <cdr:y>0.16707</cdr:y>
    </cdr:from>
    <cdr:to>
      <cdr:x>0.33146</cdr:x>
      <cdr:y>0.23006</cdr:y>
    </cdr:to>
    <cdr:sp macro="" textlink="">
      <cdr:nvSpPr>
        <cdr:cNvPr id="3" name="TextBox 9">
          <a:extLst xmlns:a="http://schemas.openxmlformats.org/drawingml/2006/main">
            <a:ext uri="{FF2B5EF4-FFF2-40B4-BE49-F238E27FC236}">
              <a16:creationId xmlns:a16="http://schemas.microsoft.com/office/drawing/2014/main" id="{2460689F-05A0-BBCE-BEFD-91C3393449A4}"/>
            </a:ext>
          </a:extLst>
        </cdr:cNvPr>
        <cdr:cNvSpPr txBox="1"/>
      </cdr:nvSpPr>
      <cdr:spPr>
        <a:xfrm xmlns:a="http://schemas.openxmlformats.org/drawingml/2006/main">
          <a:off x="3452414" y="979450"/>
          <a:ext cx="588723" cy="369332"/>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xmlns:a="http://schemas.openxmlformats.org/drawingml/2006/main">
          <a:r>
            <a:rPr lang="en-US" sz="1800" b="1" dirty="0">
              <a:solidFill>
                <a:srgbClr val="FF0000"/>
              </a:solidFill>
            </a:rPr>
            <a:t>R4</a:t>
          </a:r>
        </a:p>
      </cdr:txBody>
    </cdr:sp>
  </cdr:relSizeAnchor>
  <cdr:relSizeAnchor xmlns:cdr="http://schemas.openxmlformats.org/drawingml/2006/chartDrawing">
    <cdr:from>
      <cdr:x>0.34137</cdr:x>
      <cdr:y>0.19747</cdr:y>
    </cdr:from>
    <cdr:to>
      <cdr:x>0.38965</cdr:x>
      <cdr:y>0.26047</cdr:y>
    </cdr:to>
    <cdr:sp macro="" textlink="">
      <cdr:nvSpPr>
        <cdr:cNvPr id="4" name="TextBox 10">
          <a:extLst xmlns:a="http://schemas.openxmlformats.org/drawingml/2006/main">
            <a:ext uri="{FF2B5EF4-FFF2-40B4-BE49-F238E27FC236}">
              <a16:creationId xmlns:a16="http://schemas.microsoft.com/office/drawing/2014/main" id="{C10849D5-5CCA-BBCB-F823-A75C2B045981}"/>
            </a:ext>
          </a:extLst>
        </cdr:cNvPr>
        <cdr:cNvSpPr txBox="1"/>
      </cdr:nvSpPr>
      <cdr:spPr>
        <a:xfrm xmlns:a="http://schemas.openxmlformats.org/drawingml/2006/main">
          <a:off x="4161943" y="1157722"/>
          <a:ext cx="588723" cy="369332"/>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xmlns:a="http://schemas.openxmlformats.org/drawingml/2006/main">
          <a:r>
            <a:rPr lang="en-US" sz="1800" b="1" dirty="0">
              <a:solidFill>
                <a:srgbClr val="FF0000"/>
              </a:solidFill>
            </a:rPr>
            <a:t>R6</a:t>
          </a:r>
        </a:p>
      </cdr:txBody>
    </cdr:sp>
  </cdr:relSizeAnchor>
  <cdr:relSizeAnchor xmlns:cdr="http://schemas.openxmlformats.org/drawingml/2006/chartDrawing">
    <cdr:from>
      <cdr:x>0.39777</cdr:x>
      <cdr:y>0.18363</cdr:y>
    </cdr:from>
    <cdr:to>
      <cdr:x>0.44606</cdr:x>
      <cdr:y>0.24663</cdr:y>
    </cdr:to>
    <cdr:sp macro="" textlink="">
      <cdr:nvSpPr>
        <cdr:cNvPr id="5" name="TextBox 11">
          <a:extLst xmlns:a="http://schemas.openxmlformats.org/drawingml/2006/main">
            <a:ext uri="{FF2B5EF4-FFF2-40B4-BE49-F238E27FC236}">
              <a16:creationId xmlns:a16="http://schemas.microsoft.com/office/drawing/2014/main" id="{14BA4A16-1C9D-6145-DD94-0571ADDCD218}"/>
            </a:ext>
          </a:extLst>
        </cdr:cNvPr>
        <cdr:cNvSpPr txBox="1"/>
      </cdr:nvSpPr>
      <cdr:spPr>
        <a:xfrm xmlns:a="http://schemas.openxmlformats.org/drawingml/2006/main">
          <a:off x="4849669" y="1076565"/>
          <a:ext cx="588723" cy="369332"/>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xmlns:a="http://schemas.openxmlformats.org/drawingml/2006/main">
          <a:r>
            <a:rPr lang="en-US" sz="1800" b="1" dirty="0">
              <a:solidFill>
                <a:srgbClr val="FF0000"/>
              </a:solidFill>
            </a:rPr>
            <a:t>R8</a:t>
          </a:r>
        </a:p>
      </cdr:txBody>
    </cdr:sp>
  </cdr:relSizeAnchor>
  <cdr:relSizeAnchor xmlns:cdr="http://schemas.openxmlformats.org/drawingml/2006/chartDrawing">
    <cdr:from>
      <cdr:x>0.44847</cdr:x>
      <cdr:y>0.13996</cdr:y>
    </cdr:from>
    <cdr:to>
      <cdr:x>0.50977</cdr:x>
      <cdr:y>0.20295</cdr:y>
    </cdr:to>
    <cdr:sp macro="" textlink="">
      <cdr:nvSpPr>
        <cdr:cNvPr id="6" name="TextBox 12">
          <a:extLst xmlns:a="http://schemas.openxmlformats.org/drawingml/2006/main">
            <a:ext uri="{FF2B5EF4-FFF2-40B4-BE49-F238E27FC236}">
              <a16:creationId xmlns:a16="http://schemas.microsoft.com/office/drawing/2014/main" id="{9EAB418C-9CD9-2217-55EE-596046756A8D}"/>
            </a:ext>
          </a:extLst>
        </cdr:cNvPr>
        <cdr:cNvSpPr txBox="1"/>
      </cdr:nvSpPr>
      <cdr:spPr>
        <a:xfrm xmlns:a="http://schemas.openxmlformats.org/drawingml/2006/main">
          <a:off x="5467697" y="820522"/>
          <a:ext cx="747388" cy="369332"/>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xmlns:a="http://schemas.openxmlformats.org/drawingml/2006/main">
          <a:r>
            <a:rPr lang="en-US" sz="1800" b="1" dirty="0">
              <a:solidFill>
                <a:srgbClr val="FF0000"/>
              </a:solidFill>
            </a:rPr>
            <a:t>R10</a:t>
          </a:r>
        </a:p>
      </cdr:txBody>
    </cdr:sp>
  </cdr:relSizeAnchor>
  <cdr:relSizeAnchor xmlns:cdr="http://schemas.openxmlformats.org/drawingml/2006/chartDrawing">
    <cdr:from>
      <cdr:x>0.50896</cdr:x>
      <cdr:y>0.13314</cdr:y>
    </cdr:from>
    <cdr:to>
      <cdr:x>0.5641</cdr:x>
      <cdr:y>0.19614</cdr:y>
    </cdr:to>
    <cdr:sp macro="" textlink="">
      <cdr:nvSpPr>
        <cdr:cNvPr id="7" name="TextBox 13">
          <a:extLst xmlns:a="http://schemas.openxmlformats.org/drawingml/2006/main">
            <a:ext uri="{FF2B5EF4-FFF2-40B4-BE49-F238E27FC236}">
              <a16:creationId xmlns:a16="http://schemas.microsoft.com/office/drawing/2014/main" id="{F65F697D-6ED9-B105-5B32-DDFB15A3E318}"/>
            </a:ext>
          </a:extLst>
        </cdr:cNvPr>
        <cdr:cNvSpPr txBox="1"/>
      </cdr:nvSpPr>
      <cdr:spPr>
        <a:xfrm xmlns:a="http://schemas.openxmlformats.org/drawingml/2006/main">
          <a:off x="6205238" y="780582"/>
          <a:ext cx="672226" cy="369332"/>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xmlns:a="http://schemas.openxmlformats.org/drawingml/2006/main">
          <a:r>
            <a:rPr lang="en-US" sz="1800" b="1" dirty="0">
              <a:solidFill>
                <a:srgbClr val="FF0000"/>
              </a:solidFill>
            </a:rPr>
            <a:t>R12</a:t>
          </a:r>
        </a:p>
      </cdr:txBody>
    </cdr:sp>
  </cdr:relSizeAnchor>
  <cdr:relSizeAnchor xmlns:cdr="http://schemas.openxmlformats.org/drawingml/2006/chartDrawing">
    <cdr:from>
      <cdr:x>0.56451</cdr:x>
      <cdr:y>0.11851</cdr:y>
    </cdr:from>
    <cdr:to>
      <cdr:x>0.62445</cdr:x>
      <cdr:y>0.18151</cdr:y>
    </cdr:to>
    <cdr:sp macro="" textlink="">
      <cdr:nvSpPr>
        <cdr:cNvPr id="8" name="TextBox 14">
          <a:extLst xmlns:a="http://schemas.openxmlformats.org/drawingml/2006/main">
            <a:ext uri="{FF2B5EF4-FFF2-40B4-BE49-F238E27FC236}">
              <a16:creationId xmlns:a16="http://schemas.microsoft.com/office/drawing/2014/main" id="{19C6873A-B31D-3259-8741-BE44993DF289}"/>
            </a:ext>
          </a:extLst>
        </cdr:cNvPr>
        <cdr:cNvSpPr txBox="1"/>
      </cdr:nvSpPr>
      <cdr:spPr>
        <a:xfrm xmlns:a="http://schemas.openxmlformats.org/drawingml/2006/main">
          <a:off x="6882564" y="694790"/>
          <a:ext cx="730685" cy="369332"/>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xmlns:a="http://schemas.openxmlformats.org/drawingml/2006/main">
          <a:r>
            <a:rPr lang="en-US" sz="1800" b="1" dirty="0">
              <a:solidFill>
                <a:srgbClr val="FF0000"/>
              </a:solidFill>
            </a:rPr>
            <a:t>R14</a:t>
          </a:r>
        </a:p>
      </cdr:txBody>
    </cdr:sp>
  </cdr:relSizeAnchor>
  <cdr:relSizeAnchor xmlns:cdr="http://schemas.openxmlformats.org/drawingml/2006/chartDrawing">
    <cdr:from>
      <cdr:x>0.62259</cdr:x>
      <cdr:y>0.19581</cdr:y>
    </cdr:from>
    <cdr:to>
      <cdr:x>0.67773</cdr:x>
      <cdr:y>0.2588</cdr:y>
    </cdr:to>
    <cdr:sp macro="" textlink="">
      <cdr:nvSpPr>
        <cdr:cNvPr id="9" name="TextBox 15">
          <a:extLst xmlns:a="http://schemas.openxmlformats.org/drawingml/2006/main">
            <a:ext uri="{FF2B5EF4-FFF2-40B4-BE49-F238E27FC236}">
              <a16:creationId xmlns:a16="http://schemas.microsoft.com/office/drawing/2014/main" id="{9B4B2220-D067-6F48-5C4B-694E5CDBC620}"/>
            </a:ext>
          </a:extLst>
        </cdr:cNvPr>
        <cdr:cNvSpPr txBox="1"/>
      </cdr:nvSpPr>
      <cdr:spPr>
        <a:xfrm xmlns:a="http://schemas.openxmlformats.org/drawingml/2006/main">
          <a:off x="7590652" y="1147943"/>
          <a:ext cx="672226" cy="369332"/>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xmlns:a="http://schemas.openxmlformats.org/drawingml/2006/main">
          <a:r>
            <a:rPr lang="en-US" sz="1800" b="1" dirty="0">
              <a:solidFill>
                <a:srgbClr val="FF0000"/>
              </a:solidFill>
            </a:rPr>
            <a:t>R16</a:t>
          </a:r>
        </a:p>
      </cdr:txBody>
    </cdr:sp>
  </cdr:relSizeAnchor>
  <cdr:relSizeAnchor xmlns:cdr="http://schemas.openxmlformats.org/drawingml/2006/chartDrawing">
    <cdr:from>
      <cdr:x>0.68054</cdr:x>
      <cdr:y>0.10211</cdr:y>
    </cdr:from>
    <cdr:to>
      <cdr:x>0.73568</cdr:x>
      <cdr:y>0.16511</cdr:y>
    </cdr:to>
    <cdr:sp macro="" textlink="">
      <cdr:nvSpPr>
        <cdr:cNvPr id="10" name="TextBox 16">
          <a:extLst xmlns:a="http://schemas.openxmlformats.org/drawingml/2006/main">
            <a:ext uri="{FF2B5EF4-FFF2-40B4-BE49-F238E27FC236}">
              <a16:creationId xmlns:a16="http://schemas.microsoft.com/office/drawing/2014/main" id="{D38193F7-2098-D54B-4C34-2AB41A087BEF}"/>
            </a:ext>
          </a:extLst>
        </cdr:cNvPr>
        <cdr:cNvSpPr txBox="1"/>
      </cdr:nvSpPr>
      <cdr:spPr>
        <a:xfrm xmlns:a="http://schemas.openxmlformats.org/drawingml/2006/main">
          <a:off x="8297145" y="598653"/>
          <a:ext cx="672226" cy="369332"/>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xmlns:a="http://schemas.openxmlformats.org/drawingml/2006/main">
          <a:r>
            <a:rPr lang="en-US" sz="1800" b="1" dirty="0">
              <a:solidFill>
                <a:srgbClr val="FF0000"/>
              </a:solidFill>
            </a:rPr>
            <a:t>R18</a:t>
          </a:r>
        </a:p>
      </cdr:txBody>
    </cdr:sp>
  </cdr:relSizeAnchor>
  <cdr:relSizeAnchor xmlns:cdr="http://schemas.openxmlformats.org/drawingml/2006/chartDrawing">
    <cdr:from>
      <cdr:x>0.73781</cdr:x>
      <cdr:y>0.17983</cdr:y>
    </cdr:from>
    <cdr:to>
      <cdr:x>0.79774</cdr:x>
      <cdr:y>0.24282</cdr:y>
    </cdr:to>
    <cdr:sp macro="" textlink="">
      <cdr:nvSpPr>
        <cdr:cNvPr id="11" name="TextBox 17">
          <a:extLst xmlns:a="http://schemas.openxmlformats.org/drawingml/2006/main">
            <a:ext uri="{FF2B5EF4-FFF2-40B4-BE49-F238E27FC236}">
              <a16:creationId xmlns:a16="http://schemas.microsoft.com/office/drawing/2014/main" id="{26F34DB2-BCE6-3967-93B0-20C5E5ED7868}"/>
            </a:ext>
          </a:extLst>
        </cdr:cNvPr>
        <cdr:cNvSpPr txBox="1"/>
      </cdr:nvSpPr>
      <cdr:spPr>
        <a:xfrm xmlns:a="http://schemas.openxmlformats.org/drawingml/2006/main">
          <a:off x="8995333" y="1054260"/>
          <a:ext cx="730685" cy="369332"/>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xmlns:a="http://schemas.openxmlformats.org/drawingml/2006/main">
          <a:r>
            <a:rPr lang="en-US" sz="1800" b="1" dirty="0">
              <a:solidFill>
                <a:srgbClr val="FF0000"/>
              </a:solidFill>
            </a:rPr>
            <a:t>R20</a:t>
          </a:r>
        </a:p>
      </cdr:txBody>
    </cdr:sp>
  </cdr:relSizeAnchor>
  <cdr:relSizeAnchor xmlns:cdr="http://schemas.openxmlformats.org/drawingml/2006/chartDrawing">
    <cdr:from>
      <cdr:x>0.79442</cdr:x>
      <cdr:y>0.16307</cdr:y>
    </cdr:from>
    <cdr:to>
      <cdr:x>0.85435</cdr:x>
      <cdr:y>0.22607</cdr:y>
    </cdr:to>
    <cdr:sp macro="" textlink="">
      <cdr:nvSpPr>
        <cdr:cNvPr id="12" name="TextBox 18">
          <a:extLst xmlns:a="http://schemas.openxmlformats.org/drawingml/2006/main">
            <a:ext uri="{FF2B5EF4-FFF2-40B4-BE49-F238E27FC236}">
              <a16:creationId xmlns:a16="http://schemas.microsoft.com/office/drawing/2014/main" id="{0EEEA04E-9FF2-E016-D679-28F69AF0405B}"/>
            </a:ext>
          </a:extLst>
        </cdr:cNvPr>
        <cdr:cNvSpPr txBox="1"/>
      </cdr:nvSpPr>
      <cdr:spPr>
        <a:xfrm xmlns:a="http://schemas.openxmlformats.org/drawingml/2006/main">
          <a:off x="9685528" y="956024"/>
          <a:ext cx="730685" cy="369332"/>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xmlns:a="http://schemas.openxmlformats.org/drawingml/2006/main">
          <a:r>
            <a:rPr lang="en-US" sz="1800" b="1" dirty="0">
              <a:solidFill>
                <a:srgbClr val="FF0000"/>
              </a:solidFill>
            </a:rPr>
            <a:t>R22</a:t>
          </a:r>
        </a:p>
      </cdr:txBody>
    </cdr:sp>
  </cdr:relSizeAnchor>
  <cdr:relSizeAnchor xmlns:cdr="http://schemas.openxmlformats.org/drawingml/2006/chartDrawing">
    <cdr:from>
      <cdr:x>0.18208</cdr:x>
      <cdr:y>0.3035</cdr:y>
    </cdr:from>
    <cdr:to>
      <cdr:x>0.25442</cdr:x>
      <cdr:y>0.36649</cdr:y>
    </cdr:to>
    <cdr:sp macro="" textlink="">
      <cdr:nvSpPr>
        <cdr:cNvPr id="13" name="TextBox 19">
          <a:extLst xmlns:a="http://schemas.openxmlformats.org/drawingml/2006/main">
            <a:ext uri="{FF2B5EF4-FFF2-40B4-BE49-F238E27FC236}">
              <a16:creationId xmlns:a16="http://schemas.microsoft.com/office/drawing/2014/main" id="{F310326E-4402-EE92-541D-78578D6E004C}"/>
            </a:ext>
          </a:extLst>
        </cdr:cNvPr>
        <cdr:cNvSpPr txBox="1"/>
      </cdr:nvSpPr>
      <cdr:spPr>
        <a:xfrm xmlns:a="http://schemas.openxmlformats.org/drawingml/2006/main">
          <a:off x="2219958" y="1779304"/>
          <a:ext cx="881898" cy="369332"/>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xmlns:a="http://schemas.openxmlformats.org/drawingml/2006/main">
          <a:r>
            <a:rPr lang="en-US" sz="1800" b="1" dirty="0">
              <a:solidFill>
                <a:schemeClr val="tx1"/>
              </a:solidFill>
            </a:rPr>
            <a:t>L1</a:t>
          </a:r>
        </a:p>
      </cdr:txBody>
    </cdr:sp>
  </cdr:relSizeAnchor>
  <cdr:relSizeAnchor xmlns:cdr="http://schemas.openxmlformats.org/drawingml/2006/chartDrawing">
    <cdr:from>
      <cdr:x>0.8623</cdr:x>
      <cdr:y>0.35212</cdr:y>
    </cdr:from>
    <cdr:to>
      <cdr:x>0.94248</cdr:x>
      <cdr:y>0.41511</cdr:y>
    </cdr:to>
    <cdr:sp macro="" textlink="">
      <cdr:nvSpPr>
        <cdr:cNvPr id="14" name="TextBox 18">
          <a:extLst xmlns:a="http://schemas.openxmlformats.org/drawingml/2006/main">
            <a:ext uri="{FF2B5EF4-FFF2-40B4-BE49-F238E27FC236}">
              <a16:creationId xmlns:a16="http://schemas.microsoft.com/office/drawing/2014/main" id="{42FA5BF9-E63F-079A-294A-5C5BC519B469}"/>
            </a:ext>
          </a:extLst>
        </cdr:cNvPr>
        <cdr:cNvSpPr txBox="1"/>
      </cdr:nvSpPr>
      <cdr:spPr>
        <a:xfrm xmlns:a="http://schemas.openxmlformats.org/drawingml/2006/main">
          <a:off x="10513163" y="2064348"/>
          <a:ext cx="977526" cy="369332"/>
        </a:xfrm>
        <a:prstGeom xmlns:a="http://schemas.openxmlformats.org/drawingml/2006/main" prst="rect">
          <a:avLst/>
        </a:prstGeom>
        <a:noFill xmlns:a="http://schemas.openxmlformats.org/drawingml/2006/main"/>
      </cdr:spPr>
      <cdr:txBody>
        <a:bodyPr xmlns:a="http://schemas.openxmlformats.org/drawingml/2006/main" wrap="square" rtlCol="0">
          <a:spAutoFit/>
        </a:bodyPr>
        <a:lstStyle xmlns:a="http://schemas.openxmlformats.org/drawingml/2006/main">
          <a:lvl1pPr marL="0" indent="0">
            <a:defRPr sz="1100">
              <a:latin typeface="+mn-lt"/>
              <a:ea typeface="+mn-ea"/>
              <a:cs typeface="+mn-cs"/>
            </a:defRPr>
          </a:lvl1pPr>
          <a:lvl2pPr marL="457200" indent="0">
            <a:defRPr sz="1100">
              <a:latin typeface="+mn-lt"/>
              <a:ea typeface="+mn-ea"/>
              <a:cs typeface="+mn-cs"/>
            </a:defRPr>
          </a:lvl2pPr>
          <a:lvl3pPr marL="914400" indent="0">
            <a:defRPr sz="1100">
              <a:latin typeface="+mn-lt"/>
              <a:ea typeface="+mn-ea"/>
              <a:cs typeface="+mn-cs"/>
            </a:defRPr>
          </a:lvl3pPr>
          <a:lvl4pPr marL="1371600" indent="0">
            <a:defRPr sz="1100">
              <a:latin typeface="+mn-lt"/>
              <a:ea typeface="+mn-ea"/>
              <a:cs typeface="+mn-cs"/>
            </a:defRPr>
          </a:lvl4pPr>
          <a:lvl5pPr marL="1828800" indent="0">
            <a:defRPr sz="1100">
              <a:latin typeface="+mn-lt"/>
              <a:ea typeface="+mn-ea"/>
              <a:cs typeface="+mn-cs"/>
            </a:defRPr>
          </a:lvl5pPr>
          <a:lvl6pPr marL="2286000" indent="0">
            <a:defRPr sz="1100">
              <a:latin typeface="+mn-lt"/>
              <a:ea typeface="+mn-ea"/>
              <a:cs typeface="+mn-cs"/>
            </a:defRPr>
          </a:lvl6pPr>
          <a:lvl7pPr marL="2743200" indent="0">
            <a:defRPr sz="1100">
              <a:latin typeface="+mn-lt"/>
              <a:ea typeface="+mn-ea"/>
              <a:cs typeface="+mn-cs"/>
            </a:defRPr>
          </a:lvl7pPr>
          <a:lvl8pPr marL="3200400" indent="0">
            <a:defRPr sz="1100">
              <a:latin typeface="+mn-lt"/>
              <a:ea typeface="+mn-ea"/>
              <a:cs typeface="+mn-cs"/>
            </a:defRPr>
          </a:lvl8pPr>
          <a:lvl9pPr marL="3657600" indent="0">
            <a:defRPr sz="1100">
              <a:latin typeface="+mn-lt"/>
              <a:ea typeface="+mn-ea"/>
              <a:cs typeface="+mn-cs"/>
            </a:defRPr>
          </a:lvl9pPr>
        </a:lstStyle>
        <a:p xmlns:a="http://schemas.openxmlformats.org/drawingml/2006/main">
          <a:r>
            <a:rPr lang="en-US" sz="1800" b="1" dirty="0">
              <a:solidFill>
                <a:srgbClr val="FF0000"/>
              </a:solidFill>
            </a:rPr>
            <a:t>R24</a:t>
          </a:r>
        </a:p>
      </cdr:txBody>
    </cdr:sp>
  </cdr:relSizeAnchor>
</c:userShapes>
</file>

<file path=ppt/ink/ink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28T16:58:51.646"/>
    </inkml:context>
    <inkml:brush xml:id="br0">
      <inkml:brushProperty name="width" value="0.3" units="cm"/>
      <inkml:brushProperty name="height" value="0.6" units="cm"/>
      <inkml:brushProperty name="color" value="#FFFC00"/>
      <inkml:brushProperty name="tip" value="rectangle"/>
      <inkml:brushProperty name="rasterOp" value="maskPen"/>
    </inkml:brush>
  </inkml:definitions>
  <inkml:trace contextRef="#ctx0" brushRef="#br0">54293 1508 16383 0 0,'0'0'0'0'0</inkml:trace>
</inkml:ink>
</file>

<file path=ppt/ink/ink2.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28T16:58:51.647"/>
    </inkml:context>
    <inkml:brush xml:id="br0">
      <inkml:brushProperty name="width" value="0.3" units="cm"/>
      <inkml:brushProperty name="height" value="0.6" units="cm"/>
      <inkml:brushProperty name="color" value="#FFFC00"/>
      <inkml:brushProperty name="tip" value="rectangle"/>
      <inkml:brushProperty name="rasterOp" value="maskPen"/>
    </inkml:brush>
  </inkml:definitions>
  <inkml:trace contextRef="#ctx0" brushRef="#br0">52044 1720 16383 0 0,'0'0'0'0'0</inkml:trace>
</inkml:ink>
</file>

<file path=ppt/ink/ink3.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28T16:58:51.648"/>
    </inkml:context>
    <inkml:brush xml:id="br0">
      <inkml:brushProperty name="width" value="0.3" units="cm"/>
      <inkml:brushProperty name="height" value="0.6" units="cm"/>
      <inkml:brushProperty name="color" value="#FFFC00"/>
      <inkml:brushProperty name="tip" value="rectangle"/>
      <inkml:brushProperty name="rasterOp" value="maskPen"/>
    </inkml:brush>
  </inkml:definitions>
  <inkml:trace contextRef="#ctx0" brushRef="#br0">52546 1588 16383 0 0,'0'0'0'0'0</inkml:trace>
</inkml:ink>
</file>

<file path=ppt/ink/ink4.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28T16:58:51.649"/>
    </inkml:context>
    <inkml:brush xml:id="br0">
      <inkml:brushProperty name="width" value="0.3" units="cm"/>
      <inkml:brushProperty name="height" value="0.6" units="cm"/>
      <inkml:brushProperty name="color" value="#FFFC00"/>
      <inkml:brushProperty name="tip" value="rectangle"/>
      <inkml:brushProperty name="rasterOp" value="maskPen"/>
    </inkml:brush>
  </inkml:definitions>
  <inkml:trace contextRef="#ctx0" brushRef="#br0">52890 1508 16383 0 0,'3'0'0'0'0,"4"0"0"0"0,4 0 0 0 0,3 0 0 0 0,-1 0 0 0 0</inkml:trace>
</inkml:ink>
</file>

<file path=ppt/ink/ink5.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28T16:58:51.650"/>
    </inkml:context>
    <inkml:brush xml:id="br0">
      <inkml:brushProperty name="width" value="0.3" units="cm"/>
      <inkml:brushProperty name="height" value="0.6" units="cm"/>
      <inkml:brushProperty name="color" value="#FFFC00"/>
      <inkml:brushProperty name="tip" value="rectangle"/>
      <inkml:brushProperty name="rasterOp" value="maskPen"/>
    </inkml:brush>
  </inkml:definitions>
  <inkml:trace contextRef="#ctx0" brushRef="#br0">53340 1508 16383 0 0,'3'0'0'0'0,"1"0"0"0"0</inkml:trace>
</inkml:ink>
</file>

<file path=ppt/ink/ink6.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channel name="OA" type="integer" max="360" units="deg"/>
          <inkml:channel name="OE" type="integer" max="90" units="deg"/>
        </inkml:traceFormat>
        <inkml:channelProperties>
          <inkml:channelProperty channel="X" name="resolution" value="1000" units="1/cm"/>
          <inkml:channelProperty channel="Y" name="resolution" value="1000" units="1/cm"/>
          <inkml:channelProperty channel="F" name="resolution" value="0" units="1/dev"/>
          <inkml:channelProperty channel="OA" name="resolution" value="1000" units="1/deg"/>
          <inkml:channelProperty channel="OE" name="resolution" value="1000" units="1/deg"/>
        </inkml:channelProperties>
      </inkml:inkSource>
      <inkml:timestamp xml:id="ts0" timeString="2022-10-28T16:58:51.651"/>
    </inkml:context>
    <inkml:brush xml:id="br0">
      <inkml:brushProperty name="width" value="0.3" units="cm"/>
      <inkml:brushProperty name="height" value="0.6" units="cm"/>
      <inkml:brushProperty name="color" value="#FFFC00"/>
      <inkml:brushProperty name="tip" value="rectangle"/>
      <inkml:brushProperty name="rasterOp" value="maskPen"/>
    </inkml:brush>
  </inkml:definitions>
  <inkml:trace contextRef="#ctx0" brushRef="#br0">53869 1508 16383 0 0,'0'0'0'0'0</inkml:trace>
</inkml:ink>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2"/>
        <p:cNvGrpSpPr/>
        <p:nvPr/>
      </p:nvGrpSpPr>
      <p:grpSpPr>
        <a:xfrm>
          <a:off x="0" y="0"/>
          <a:ext cx="0" cy="0"/>
          <a:chOff x="0" y="0"/>
          <a:chExt cx="0" cy="0"/>
        </a:xfrm>
      </p:grpSpPr>
      <p:sp>
        <p:nvSpPr>
          <p:cNvPr id="3" name="Google Shape;3;n"/>
          <p:cNvSpPr txBox="1">
            <a:spLocks noGrp="1"/>
          </p:cNvSpPr>
          <p:nvPr>
            <p:ph type="hdr" idx="2"/>
          </p:nvPr>
        </p:nvSpPr>
        <p:spPr>
          <a:xfrm>
            <a:off x="0" y="0"/>
            <a:ext cx="2971800" cy="458788"/>
          </a:xfrm>
          <a:prstGeom prst="rect">
            <a:avLst/>
          </a:prstGeom>
          <a:noFill/>
          <a:ln>
            <a:noFill/>
          </a:ln>
        </p:spPr>
        <p:txBody>
          <a:bodyPr spcFirstLastPara="1" wrap="square" lIns="91425" tIns="45700" rIns="91425" bIns="45700" anchor="t" anchorCtr="0">
            <a:noAutofit/>
          </a:bodyPr>
          <a:lstStyle>
            <a:lvl1pPr marR="0" lvl="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endParaRPr dirty="0"/>
          </a:p>
        </p:txBody>
      </p:sp>
      <p:sp>
        <p:nvSpPr>
          <p:cNvPr id="4" name="Google Shape;4;n"/>
          <p:cNvSpPr txBox="1">
            <a:spLocks noGrp="1"/>
          </p:cNvSpPr>
          <p:nvPr>
            <p:ph type="dt" idx="10"/>
          </p:nvPr>
        </p:nvSpPr>
        <p:spPr>
          <a:xfrm>
            <a:off x="3884613" y="0"/>
            <a:ext cx="2971800" cy="458788"/>
          </a:xfrm>
          <a:prstGeom prst="rect">
            <a:avLst/>
          </a:prstGeom>
          <a:noFill/>
          <a:ln>
            <a:noFill/>
          </a:ln>
        </p:spPr>
        <p:txBody>
          <a:bodyPr spcFirstLastPara="1" wrap="square" lIns="91425" tIns="45700" rIns="91425" bIns="45700" anchor="t" anchorCtr="0">
            <a:noAutofit/>
          </a:bodyPr>
          <a:lstStyle>
            <a:lvl1pPr marR="0" lvl="0" algn="r" rtl="0">
              <a:spcBef>
                <a:spcPts val="0"/>
              </a:spcBef>
              <a:spcAft>
                <a:spcPts val="0"/>
              </a:spcAft>
              <a:buSzPts val="1400"/>
              <a:buNone/>
              <a:defRPr sz="1200" b="0" i="0" u="none" strike="noStrike" cap="none">
                <a:solidFill>
                  <a:schemeClr val="dk1"/>
                </a:solidFill>
                <a:latin typeface="Calibri"/>
                <a:ea typeface="Calibri"/>
                <a:cs typeface="Calibri"/>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endParaRPr dirty="0"/>
          </a:p>
        </p:txBody>
      </p:sp>
      <p:sp>
        <p:nvSpPr>
          <p:cNvPr id="5" name="Google Shape;5;n"/>
          <p:cNvSpPr>
            <a:spLocks noGrp="1" noRot="1" noChangeAspect="1"/>
          </p:cNvSpPr>
          <p:nvPr>
            <p:ph type="sldImg" idx="3"/>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6" name="Google Shape;6;n"/>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lvl1pPr marL="457200" marR="0" lvl="0" indent="-22860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1pPr>
            <a:lvl2pPr marL="914400" marR="0" lvl="1" indent="-22860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2pPr>
            <a:lvl3pPr marL="1371600" marR="0" lvl="2" indent="-22860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3pPr>
            <a:lvl4pPr marL="1828800" marR="0" lvl="3" indent="-22860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4pPr>
            <a:lvl5pPr marL="2286000" marR="0" lvl="4" indent="-22860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5pPr>
            <a:lvl6pPr marL="2743200" marR="0" lvl="5" indent="-22860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6pPr>
            <a:lvl7pPr marL="3200400" marR="0" lvl="6" indent="-22860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7pPr>
            <a:lvl8pPr marL="3657600" marR="0" lvl="7" indent="-22860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8pPr>
            <a:lvl9pPr marL="4114800" marR="0" lvl="8" indent="-22860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9pPr>
          </a:lstStyle>
          <a:p>
            <a:endParaRPr/>
          </a:p>
        </p:txBody>
      </p:sp>
      <p:sp>
        <p:nvSpPr>
          <p:cNvPr id="7" name="Google Shape;7;n"/>
          <p:cNvSpPr txBox="1">
            <a:spLocks noGrp="1"/>
          </p:cNvSpPr>
          <p:nvPr>
            <p:ph type="ftr" idx="11"/>
          </p:nvPr>
        </p:nvSpPr>
        <p:spPr>
          <a:xfrm>
            <a:off x="0" y="8685213"/>
            <a:ext cx="2971800" cy="458787"/>
          </a:xfrm>
          <a:prstGeom prst="rect">
            <a:avLst/>
          </a:prstGeom>
          <a:noFill/>
          <a:ln>
            <a:noFill/>
          </a:ln>
        </p:spPr>
        <p:txBody>
          <a:bodyPr spcFirstLastPara="1" wrap="square" lIns="91425" tIns="45700" rIns="91425" bIns="45700" anchor="b" anchorCtr="0">
            <a:noAutofit/>
          </a:bodyPr>
          <a:lstStyle>
            <a:lvl1pPr marR="0" lvl="0" algn="l" rtl="0">
              <a:spcBef>
                <a:spcPts val="0"/>
              </a:spcBef>
              <a:spcAft>
                <a:spcPts val="0"/>
              </a:spcAft>
              <a:buSzPts val="1400"/>
              <a:buNone/>
              <a:defRPr sz="1200" b="0" i="0" u="none" strike="noStrike" cap="none">
                <a:solidFill>
                  <a:schemeClr val="dk1"/>
                </a:solidFill>
                <a:latin typeface="Calibri"/>
                <a:ea typeface="Calibri"/>
                <a:cs typeface="Calibri"/>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endParaRPr dirty="0"/>
          </a:p>
        </p:txBody>
      </p:sp>
      <p:sp>
        <p:nvSpPr>
          <p:cNvPr id="8" name="Google Shape;8;n"/>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marR="0" lvl="0" indent="0" algn="r" rtl="0">
              <a:spcBef>
                <a:spcPts val="0"/>
              </a:spcBef>
              <a:spcAft>
                <a:spcPts val="0"/>
              </a:spcAft>
              <a:buNone/>
            </a:pPr>
            <a:fld id="{00000000-1234-1234-1234-123412341234}" type="slidenum">
              <a:rPr lang="en-US" sz="1200" b="0" i="0" u="none" strike="noStrike" cap="none">
                <a:solidFill>
                  <a:schemeClr val="dk1"/>
                </a:solidFill>
                <a:latin typeface="Calibri"/>
                <a:ea typeface="Calibri"/>
                <a:cs typeface="Calibri"/>
                <a:sym typeface="Calibri"/>
              </a:rPr>
              <a:t>‹#›</a:t>
            </a:fld>
            <a:endParaRPr sz="1200" b="0" i="0" u="none" strike="noStrike" cap="none" dirty="0">
              <a:solidFill>
                <a:schemeClr val="dk1"/>
              </a:solidFill>
              <a:latin typeface="Calibri"/>
              <a:ea typeface="Calibri"/>
              <a:cs typeface="Calibri"/>
              <a:sym typeface="Calibri"/>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050" b="0" i="0" u="none" strike="noStrike" kern="1200" dirty="0">
                <a:solidFill>
                  <a:schemeClr val="tx1"/>
                </a:solidFill>
                <a:effectLst/>
                <a:latin typeface="+mn-lt"/>
                <a:ea typeface="+mn-ea"/>
                <a:cs typeface="+mn-cs"/>
              </a:rPr>
              <a:t>LLNL-PRES-</a:t>
            </a:r>
            <a:r>
              <a:rPr lang="en-US" sz="800" dirty="0">
                <a:latin typeface="Arial"/>
                <a:cs typeface="Arial"/>
              </a:rPr>
              <a:t>761938</a:t>
            </a:r>
            <a:endParaRPr lang="en-US" sz="1050" b="0" i="0" u="none" strike="noStrike" kern="1200" dirty="0">
              <a:solidFill>
                <a:schemeClr val="tx1"/>
              </a:solidFill>
              <a:effectLst/>
              <a:latin typeface="+mn-lt"/>
              <a:ea typeface="+mn-ea"/>
              <a:cs typeface="+mn-cs"/>
            </a:endParaRPr>
          </a:p>
        </p:txBody>
      </p:sp>
      <p:sp>
        <p:nvSpPr>
          <p:cNvPr id="4" name="Slide Number Placeholder 3"/>
          <p:cNvSpPr>
            <a:spLocks noGrp="1"/>
          </p:cNvSpPr>
          <p:nvPr>
            <p:ph type="sldNum" sz="quarter" idx="10"/>
          </p:nvPr>
        </p:nvSpPr>
        <p:spPr/>
        <p:txBody>
          <a:bodyPr/>
          <a:lstStyle/>
          <a:p>
            <a:fld id="{8869BB2C-60BD-2E42-B11D-19D8677026BF}" type="slidenum">
              <a:rPr lang="en-US" smtClean="0"/>
              <a:pPr/>
              <a:t>1</a:t>
            </a:fld>
            <a:endParaRPr lang="en-US" dirty="0"/>
          </a:p>
        </p:txBody>
      </p:sp>
    </p:spTree>
    <p:extLst>
      <p:ext uri="{BB962C8B-B14F-4D97-AF65-F5344CB8AC3E}">
        <p14:creationId xmlns:p14="http://schemas.microsoft.com/office/powerpoint/2010/main" val="57780686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r>
              <a:rPr lang="en-US" dirty="0"/>
              <a:t>This displacement angle will vary depending on the person’s walking style and pace.</a:t>
            </a:r>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12</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153123717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r>
              <a:rPr lang="en-US" dirty="0"/>
              <a:t>Any “twisting” motion of the tibia during walking will be measured by the y-axis gyroscope. If the gait biomechanics maintained perfect alignment of the foot and tibia during the process of pushing off the ground, swinging the leg and then reestablishing a stable position on the ground, there would be minimal measured angular velocity and angular displacement around the y-axis. While this motion is less than the z-axis angular velocity, there is clearly a repeatable pattern of twisting in the gait of this walker.  </a:t>
            </a:r>
          </a:p>
          <a:p>
            <a:pPr marL="0" indent="0"/>
            <a:endParaRPr lang="en-US" dirty="0"/>
          </a:p>
          <a:p>
            <a:pPr marL="0" indent="0"/>
            <a:endParaRPr lang="en-US" dirty="0"/>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13</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5496524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r>
              <a:rPr lang="en-US" dirty="0"/>
              <a:t>The angular displacement can be calculated from the angular velocity. This graph shows ~2 gait cycles.</a:t>
            </a:r>
          </a:p>
          <a:p>
            <a:pPr marL="0" indent="0"/>
            <a:endParaRPr lang="en-US" dirty="0"/>
          </a:p>
          <a:p>
            <a:pPr marL="0" indent="0"/>
            <a:r>
              <a:rPr lang="en-US" dirty="0"/>
              <a:t>This graph will be repeated on the next slide with the z-axis angular velocity and displacement so that they can be better aligned with the gait cycle phases.</a:t>
            </a:r>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14</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308085493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r>
              <a:rPr lang="en-US" dirty="0"/>
              <a:t>During the “single support” component of the gait cycle, there is minimal rotation of the tibia around the y-axis as expected. In fact, the time period where the angular displacement is relatively flat, can be interpreted as the time when the foot is firmly planted. As the foot moves to the “pre-swing” and “swing” phase of the gate cycle, a twisting of the tibia can be observed. This twisting is asymmetric with a displacement of –0.26 rad and +0.13 rad. The amount of twisting is a useful parameter to track and understand how it might change under different circumstances (different people, different shoes, following injury, …).  </a:t>
            </a:r>
          </a:p>
          <a:p>
            <a:pPr marL="0" indent="0"/>
            <a:endParaRPr lang="en-US" dirty="0"/>
          </a:p>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r>
              <a:rPr lang="en-US" dirty="0"/>
              <a:t>It would be interesting to quantify the amount of twisting for different people and different footwear to understand the variation that occurs and the potential implications for health and balance. I know my shoes do not wear symmetrically which may be an indicator of how much my foot is twisted when I walk. As my shoes wear, does it make the twisting more pronounced? </a:t>
            </a:r>
          </a:p>
          <a:p>
            <a:pPr marL="0" indent="0"/>
            <a:endParaRPr lang="en-US" dirty="0"/>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15</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208645835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r>
              <a:rPr lang="en-US" dirty="0"/>
              <a:t>Acceleration with g enables the identification of all locations where the y-axis of the phone, and hence the tibia, are aligned perpendicular to a flat walking surface. When the phone is in this position, it will measure the acceleration of gravity which is about 10 m/s</a:t>
            </a:r>
            <a:r>
              <a:rPr lang="en-US" baseline="30000" dirty="0"/>
              <a:t>2</a:t>
            </a:r>
            <a:r>
              <a:rPr lang="en-US" dirty="0"/>
              <a:t>. This could be with two feet side by side (i.e., the start and end of the experiment), during single support during the gait cycle or very briefly during the swing phase of walking. Red arrows mark the single support phase.</a:t>
            </a:r>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17</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415165485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 graph provides the y-axis acceleration that is independent of the phone orientation.</a:t>
            </a:r>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18</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261235194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r>
              <a:rPr lang="en-US" dirty="0"/>
              <a:t>The z-axis angular velocity is included to define the gait cycle. The features in the y-axis linear acceleration can then be used to identify biomechanical movements.</a:t>
            </a:r>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19</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92496379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r>
              <a:rPr lang="en-US" dirty="0"/>
              <a:t>While the x-axis of the phone does not remain completely directed along the path of the walk, it can be used to approximate the velocity and the displacement along path. This graph presents the measured acceleration and the calculated velocity and displacement determined with the assumption the acceleration vector was directed along the walking direction.</a:t>
            </a:r>
          </a:p>
          <a:p>
            <a:pPr marL="0" indent="0"/>
            <a:endParaRPr lang="en-US" dirty="0"/>
          </a:p>
          <a:p>
            <a:pPr marL="0" indent="0"/>
            <a:r>
              <a:rPr lang="en-US" dirty="0"/>
              <a:t>It is easy to see each step with the right leg from both the velocity and the displacement data</a:t>
            </a:r>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20</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323861393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r>
              <a:rPr lang="en-US" dirty="0"/>
              <a:t>Expanded view without the acceleration data. </a:t>
            </a:r>
          </a:p>
          <a:p>
            <a:pPr marL="0" indent="0"/>
            <a:endParaRPr lang="en-US" dirty="0"/>
          </a:p>
          <a:p>
            <a:pPr marL="0" indent="0"/>
            <a:r>
              <a:rPr lang="en-US" dirty="0"/>
              <a:t>There is a small drift in the acceleration data which leads to a small error in the calculated values for velocity and displacement.</a:t>
            </a:r>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21</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92957365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r>
              <a:rPr lang="en-US" dirty="0"/>
              <a:t>This expanded view provides a clear visual picture of the “stance” and “swing” phases of the gate cycle.</a:t>
            </a:r>
          </a:p>
          <a:p>
            <a:pPr marL="0" indent="0"/>
            <a:endParaRPr lang="en-US" dirty="0"/>
          </a:p>
          <a:p>
            <a:pPr marL="0" indent="0"/>
            <a:r>
              <a:rPr lang="en-US" dirty="0"/>
              <a:t>While there is much more that could be done with this 15 s of data, this activity provides a great opportunity to study a real problem. In the process can apply many of the physics concepts in mechanics while learning important skills in approaching complex problems, determining what analyses are appropriate, and communicating the results.</a:t>
            </a:r>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22</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351693094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r>
              <a:rPr lang="en-US" dirty="0"/>
              <a:t>The experiment was started from a stationary position. The phone was held relatively tightly against the right tibia so that the phone movement mimicked the movement of the right tibia. (If “long socks” are not available to secure the phone, the student can explore other ways to strap the phone to their leg such as kitchen plastic wrap, rubber bands or a bungie cord.) The walk was conducted at a slow pace, and care was taken to conduct uniform regular steps in a straight line.</a:t>
            </a:r>
          </a:p>
          <a:p>
            <a:pPr marL="0" indent="0"/>
            <a:endParaRPr lang="en-US" dirty="0"/>
          </a:p>
          <a:p>
            <a:pPr marL="0" indent="0"/>
            <a:r>
              <a:rPr lang="en-US" dirty="0"/>
              <a:t>Geometry details:</a:t>
            </a:r>
          </a:p>
          <a:p>
            <a:pPr marL="171450" indent="-171450">
              <a:buFont typeface="Arial" panose="020B0604020202020204" pitchFamily="34" charset="0"/>
              <a:buChar char="•"/>
            </a:pPr>
            <a:r>
              <a:rPr lang="en-US" dirty="0"/>
              <a:t>Inside of right leg with positive y-axis aligned with tibia</a:t>
            </a:r>
          </a:p>
          <a:p>
            <a:pPr marL="171450" indent="-171450">
              <a:buFont typeface="Arial" panose="020B0604020202020204" pitchFamily="34" charset="0"/>
              <a:buChar char="•"/>
            </a:pPr>
            <a:r>
              <a:rPr lang="en-US" dirty="0"/>
              <a:t>Positive z-axis directed inward, toward left leg</a:t>
            </a:r>
          </a:p>
          <a:p>
            <a:pPr marL="0" indent="0"/>
            <a:endParaRPr lang="en-US" dirty="0"/>
          </a:p>
          <a:p>
            <a:pPr marL="0" indent="0"/>
            <a:r>
              <a:rPr lang="en-US" dirty="0"/>
              <a:t>Experiment:</a:t>
            </a:r>
          </a:p>
          <a:p>
            <a:pPr marL="171450" indent="-171450">
              <a:buFont typeface="Arial" panose="020B0604020202020204" pitchFamily="34" charset="0"/>
              <a:buChar char="•"/>
            </a:pPr>
            <a:r>
              <a:rPr lang="en-US" dirty="0"/>
              <a:t>Started stationary</a:t>
            </a:r>
          </a:p>
          <a:p>
            <a:pPr marL="171450" indent="-171450">
              <a:buFont typeface="Arial" panose="020B0604020202020204" pitchFamily="34" charset="0"/>
              <a:buChar char="•"/>
            </a:pPr>
            <a:r>
              <a:rPr lang="en-US" dirty="0"/>
              <a:t>First step with left leg</a:t>
            </a:r>
          </a:p>
          <a:p>
            <a:pPr marL="171450" indent="-171450">
              <a:buFont typeface="Arial" panose="020B0604020202020204" pitchFamily="34" charset="0"/>
              <a:buChar char="•"/>
            </a:pPr>
            <a:r>
              <a:rPr lang="en-US" dirty="0"/>
              <a:t>Twenty total steps (plus half step at end with left leg)</a:t>
            </a:r>
          </a:p>
          <a:p>
            <a:pPr marL="171450" indent="-171450">
              <a:buFont typeface="Arial" panose="020B0604020202020204" pitchFamily="34" charset="0"/>
              <a:buChar char="•"/>
            </a:pPr>
            <a:r>
              <a:rPr lang="en-US" dirty="0"/>
              <a:t>Stationary at end</a:t>
            </a:r>
          </a:p>
          <a:p>
            <a:pPr marL="0" indent="0">
              <a:buFont typeface="Arial" panose="020B0604020202020204" pitchFamily="34" charset="0"/>
              <a:buNone/>
            </a:pPr>
            <a:endParaRPr lang="en-US" dirty="0"/>
          </a:p>
          <a:p>
            <a:pPr marL="0" indent="0"/>
            <a:r>
              <a:rPr lang="en-US" dirty="0"/>
              <a:t>All data was collected simultaneously using the “simple experiment” capability of phyphox. </a:t>
            </a:r>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3</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280707136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r>
              <a:rPr lang="en-US" dirty="0"/>
              <a:t>Geometry details:</a:t>
            </a:r>
          </a:p>
          <a:p>
            <a:pPr marL="171450" indent="-171450">
              <a:buFont typeface="Arial" panose="020B0604020202020204" pitchFamily="34" charset="0"/>
              <a:buChar char="•"/>
            </a:pPr>
            <a:r>
              <a:rPr lang="en-US" dirty="0"/>
              <a:t>Held phone in two hands in front of body</a:t>
            </a:r>
          </a:p>
          <a:p>
            <a:pPr marL="171450" indent="-171450">
              <a:buFont typeface="Arial" panose="020B0604020202020204" pitchFamily="34" charset="0"/>
              <a:buChar char="•"/>
            </a:pPr>
            <a:r>
              <a:rPr lang="en-US" dirty="0"/>
              <a:t>Positive y-axis directed away from body (in the direction of walking or in the direction I was facing when stationary or turning)</a:t>
            </a:r>
          </a:p>
          <a:p>
            <a:pPr marL="171450" indent="-171450">
              <a:buFont typeface="Arial" panose="020B0604020202020204" pitchFamily="34" charset="0"/>
              <a:buChar char="•"/>
            </a:pPr>
            <a:r>
              <a:rPr lang="en-US" dirty="0"/>
              <a:t>Positive z-axis directed parallel to body</a:t>
            </a:r>
          </a:p>
          <a:p>
            <a:pPr marL="0" indent="0"/>
            <a:endParaRPr lang="en-US" dirty="0"/>
          </a:p>
          <a:p>
            <a:pPr marL="0" indent="0"/>
            <a:r>
              <a:rPr lang="en-US" dirty="0"/>
              <a:t>Experiment:</a:t>
            </a:r>
          </a:p>
          <a:p>
            <a:pPr marL="171450" indent="-171450">
              <a:buFont typeface="Arial" panose="020B0604020202020204" pitchFamily="34" charset="0"/>
              <a:buChar char="•"/>
            </a:pPr>
            <a:r>
              <a:rPr lang="en-US" dirty="0"/>
              <a:t>Start in stationary position with feet parallel</a:t>
            </a:r>
          </a:p>
          <a:p>
            <a:pPr marL="171450" indent="-171450">
              <a:buFont typeface="Arial" panose="020B0604020202020204" pitchFamily="34" charset="0"/>
              <a:buChar char="•"/>
            </a:pPr>
            <a:r>
              <a:rPr lang="en-US" dirty="0"/>
              <a:t>Walk down hallway approximately 23 full steps (take ½ step with left foot to begin)</a:t>
            </a:r>
          </a:p>
          <a:p>
            <a:pPr marL="171450" indent="-171450">
              <a:buFont typeface="Arial" panose="020B0604020202020204" pitchFamily="34" charset="0"/>
              <a:buChar char="•"/>
            </a:pPr>
            <a:r>
              <a:rPr lang="en-US" dirty="0"/>
              <a:t>Turn 90 degrees to the right</a:t>
            </a:r>
          </a:p>
          <a:p>
            <a:pPr marL="171450" indent="-171450">
              <a:buFont typeface="Arial" panose="020B0604020202020204" pitchFamily="34" charset="0"/>
              <a:buChar char="•"/>
            </a:pPr>
            <a:r>
              <a:rPr lang="en-US" dirty="0"/>
              <a:t>Walked a few steps to a door that opens outward into a stairwell and then continue several more steps to the top of a staircase</a:t>
            </a:r>
          </a:p>
          <a:p>
            <a:pPr marL="171450" indent="-171450">
              <a:buFont typeface="Arial" panose="020B0604020202020204" pitchFamily="34" charset="0"/>
              <a:buChar char="•"/>
            </a:pPr>
            <a:r>
              <a:rPr lang="en-US" dirty="0"/>
              <a:t>Turn 90 degrees to the right and take one step forward to prepare to walk down the stairs</a:t>
            </a:r>
          </a:p>
          <a:p>
            <a:pPr marL="171450" indent="-171450">
              <a:buFont typeface="Arial" panose="020B0604020202020204" pitchFamily="34" charset="0"/>
              <a:buChar char="•"/>
            </a:pPr>
            <a:r>
              <a:rPr lang="en-US" dirty="0"/>
              <a:t>Walk down 12 stairs to a flat landing</a:t>
            </a:r>
          </a:p>
          <a:p>
            <a:pPr marL="171450" indent="-171450">
              <a:buFont typeface="Arial" panose="020B0604020202020204" pitchFamily="34" charset="0"/>
              <a:buChar char="•"/>
            </a:pPr>
            <a:r>
              <a:rPr lang="en-US" dirty="0"/>
              <a:t>Make a 180 degree turn to the left on landing</a:t>
            </a:r>
          </a:p>
          <a:p>
            <a:pPr marL="171450" indent="-171450">
              <a:buFont typeface="Arial" panose="020B0604020202020204" pitchFamily="34" charset="0"/>
              <a:buChar char="•"/>
            </a:pPr>
            <a:r>
              <a:rPr lang="en-US" dirty="0"/>
              <a:t>Climb 12 steps to top landing area</a:t>
            </a:r>
          </a:p>
          <a:p>
            <a:pPr marL="171450" indent="-171450">
              <a:buFont typeface="Arial" panose="020B0604020202020204" pitchFamily="34" charset="0"/>
              <a:buChar char="•"/>
            </a:pPr>
            <a:r>
              <a:rPr lang="en-US" dirty="0"/>
              <a:t>Turn 90 degrees to the left</a:t>
            </a:r>
          </a:p>
          <a:p>
            <a:pPr marL="171450" indent="-171450">
              <a:buFont typeface="Arial" panose="020B0604020202020204" pitchFamily="34" charset="0"/>
              <a:buChar char="•"/>
            </a:pPr>
            <a:r>
              <a:rPr lang="en-US" dirty="0"/>
              <a:t>Walk several steps toward door that opens inward and then continue to walk several more steps to center of original hallway</a:t>
            </a:r>
          </a:p>
          <a:p>
            <a:pPr marL="171450" indent="-171450">
              <a:buFont typeface="Arial" panose="020B0604020202020204" pitchFamily="34" charset="0"/>
              <a:buChar char="•"/>
            </a:pPr>
            <a:r>
              <a:rPr lang="en-US" dirty="0"/>
              <a:t>Turn 90 degrees to the left</a:t>
            </a:r>
          </a:p>
          <a:p>
            <a:pPr marL="171450" indent="-171450">
              <a:buFont typeface="Arial" panose="020B0604020202020204" pitchFamily="34" charset="0"/>
              <a:buChar char="•"/>
            </a:pPr>
            <a:r>
              <a:rPr lang="en-US" dirty="0"/>
              <a:t>Walk to down hallway approximately 23 full steps to original position (take ½ at the end to stop with feet parallel)</a:t>
            </a:r>
          </a:p>
          <a:p>
            <a:pPr marL="171450" indent="-171450">
              <a:buFont typeface="Arial" panose="020B0604020202020204" pitchFamily="34" charset="0"/>
              <a:buChar char="•"/>
            </a:pPr>
            <a:r>
              <a:rPr lang="en-US" dirty="0"/>
              <a:t>Stay in stationary position until end of experiment</a:t>
            </a:r>
          </a:p>
          <a:p>
            <a:pPr marL="0" indent="0">
              <a:buFont typeface="Arial" panose="020B0604020202020204" pitchFamily="34" charset="0"/>
              <a:buNone/>
            </a:pPr>
            <a:endParaRPr lang="en-US" dirty="0"/>
          </a:p>
          <a:p>
            <a:pPr marL="0" indent="0"/>
            <a:r>
              <a:rPr lang="en-US" dirty="0"/>
              <a:t>Data was collected simultaneously using the “simple experiment” capability of phyphox. </a:t>
            </a:r>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23</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24309432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r>
              <a:rPr lang="en-US" dirty="0"/>
              <a:t>The initial set of 9 graphs looks very complex and might appear overwhelming to some students at first glace. However, with their knowledge of physics and their understanding of the sensors, they will be able to exercise their reasoning skills to characterize every segment in the description of the movement. Students will develop a confidence to apply their knowledge to characterize an unknown data set and provide an assessment of the path that produced the data.</a:t>
            </a:r>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24</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2723293150"/>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r>
              <a:rPr lang="en-US" dirty="0"/>
              <a:t>Acceleration with g measurement provides a measurement of the initial phone orientation when a measurement is made in a stationary position.</a:t>
            </a:r>
          </a:p>
          <a:p>
            <a:pPr marL="0" indent="0"/>
            <a:endParaRPr lang="en-US" dirty="0"/>
          </a:p>
          <a:p>
            <a:pPr marL="0" indent="0"/>
            <a:r>
              <a:rPr lang="en-US" dirty="0"/>
              <a:t>Data agrees with experimental description of the orientation of the phone!</a:t>
            </a:r>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25</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226602403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r>
              <a:rPr lang="en-US" dirty="0"/>
              <a:t>Start analysis by examining the z-axis angular velocity. </a:t>
            </a:r>
          </a:p>
          <a:p>
            <a:pPr marL="0" indent="0"/>
            <a:endParaRPr lang="en-US" dirty="0"/>
          </a:p>
          <a:p>
            <a:pPr marL="0" indent="0"/>
            <a:r>
              <a:rPr lang="en-US" dirty="0"/>
              <a:t>The transitions from stationary to moving and the occurrence of turns can be identified from the changes in the z-axis angular velocity.</a:t>
            </a:r>
          </a:p>
          <a:p>
            <a:pPr marL="0" indent="0"/>
            <a:endParaRPr lang="en-US" dirty="0"/>
          </a:p>
          <a:p>
            <a:pPr marL="0" indent="0"/>
            <a:r>
              <a:rPr lang="en-US" dirty="0"/>
              <a:t>The turns in this data set were limited to 90 or 180 degrees. However, the precision of the gyroscope enables the determination of the direction for any change in angular displacement.</a:t>
            </a:r>
          </a:p>
          <a:p>
            <a:pPr marL="0" indent="0"/>
            <a:endParaRPr lang="en-US" dirty="0"/>
          </a:p>
          <a:p>
            <a:pPr marL="0" indent="0"/>
            <a:endParaRPr lang="en-US" dirty="0"/>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26</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4030557323"/>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r>
              <a:rPr lang="en-US" dirty="0"/>
              <a:t>Start analysis by examining the z-axis angular velocity. </a:t>
            </a:r>
          </a:p>
          <a:p>
            <a:pPr marL="0" indent="0"/>
            <a:endParaRPr lang="en-US" dirty="0"/>
          </a:p>
          <a:p>
            <a:pPr marL="0" indent="0"/>
            <a:r>
              <a:rPr lang="en-US" dirty="0"/>
              <a:t>Knowing the order of the 13 experimental segments, it is a relatively easy to associate each segment to specific time intervals on the graph of z-axis angular velocity vs. time.</a:t>
            </a:r>
          </a:p>
          <a:p>
            <a:pPr marL="0" indent="0"/>
            <a:endParaRPr lang="en-US" dirty="0"/>
          </a:p>
          <a:p>
            <a:pPr marL="0" indent="0"/>
            <a:endParaRPr lang="en-US" dirty="0"/>
          </a:p>
          <a:p>
            <a:pPr marL="0" indent="0"/>
            <a:endParaRPr lang="en-US" dirty="0"/>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27</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4261384983"/>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r>
              <a:rPr lang="en-US" dirty="0"/>
              <a:t>Numerical integration of the angular velocity results in very accurate determination of the angular displacement. In the case where we were not provided the specific rotational information, the orientation can be calculated very accurately.</a:t>
            </a:r>
          </a:p>
          <a:p>
            <a:pPr marL="0" indent="0"/>
            <a:endParaRPr lang="en-US" dirty="0"/>
          </a:p>
          <a:p>
            <a:pPr marL="0" indent="0"/>
            <a:r>
              <a:rPr lang="en-US" dirty="0"/>
              <a:t>At the end of this lengthy experiment, where the walker ended up in the same location but facing the opposite direction, the change in angular displacement is calculated to be 3.15 rad which is in excellent agreement with the experiment. This precise calculation is the result of integrating 7,000 individual measurements. This result demonstrate the incredible precision and accuracy of the gyroscope sensor.</a:t>
            </a:r>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28</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3936947314"/>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r>
              <a:rPr lang="en-US" dirty="0"/>
              <a:t>Numerical integration of the angular velocity results in very accurate determination of the angular displacement. In the case where we were not provided the specific rotational information, the orientation can be calculated very accurately.</a:t>
            </a:r>
          </a:p>
          <a:p>
            <a:pPr marL="0" indent="0"/>
            <a:endParaRPr lang="en-US" dirty="0"/>
          </a:p>
          <a:p>
            <a:pPr marL="0" indent="0"/>
            <a:r>
              <a:rPr lang="en-US" dirty="0"/>
              <a:t>This figure is intended to provide a visual connection of the physical route and orientation of the walker, with the calculated angular displacement.</a:t>
            </a:r>
          </a:p>
          <a:p>
            <a:pPr marL="0" indent="0"/>
            <a:endParaRPr lang="en-US" dirty="0"/>
          </a:p>
          <a:p>
            <a:pPr marL="0" indent="0"/>
            <a:r>
              <a:rPr lang="en-US" dirty="0"/>
              <a:t>It is interesting to note that the change in angular displacement at ~47 seconds is accurate. At this time, the walker had to open a door that opened inward. This resulted in a twisting motion during the opening of the door which was accurately recorded by the gyroscope.</a:t>
            </a:r>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29</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3574214561"/>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r>
              <a:rPr lang="en-US" dirty="0"/>
              <a:t>We will now move toward the measurement of individual steps. We will use both the y-axis acceleration and the z-axis angular velocity data to determine steps. Using the measurements together can improve analysis over using single data set.</a:t>
            </a:r>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30</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77859207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r>
              <a:rPr lang="en-US" dirty="0"/>
              <a:t>Before analyzing the complex data set, it is useful to understand the change in acceleration that we might expect for a single step. A short experiment was conducted to measure the acceleration that is produced from the movement associated with a single step. This pattern will be repeated for each step (both left and right) when walking continuously.</a:t>
            </a:r>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31</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1084202058"/>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r>
              <a:rPr lang="en-US" dirty="0"/>
              <a:t>It is relatively easy to see the repeatable pattern. Steps with the right foot are labeled. </a:t>
            </a:r>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32</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127687844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r>
              <a:rPr lang="en-US" dirty="0"/>
              <a:t>All 9 data sets plotted on the same graph. A secondary axis is used for the angular velocity.</a:t>
            </a:r>
          </a:p>
          <a:p>
            <a:pPr marL="0" indent="0"/>
            <a:endParaRPr lang="en-US" dirty="0"/>
          </a:p>
          <a:p>
            <a:pPr marL="0" indent="0"/>
            <a:r>
              <a:rPr lang="en-US" dirty="0"/>
              <a:t>While it might be possible to see some patterns, a systematic analysis of the data for the various sensors will be required. Students should recognize a graph with too much data is not very useful and that the data must be examined in less complicated ways to interpret visually. Complex data sets like this are well-suited for applying advanced machine learning tools and offer the opportunity for such applications with student-generated data. We will only use visual inspection for analysis in this lesson.</a:t>
            </a:r>
          </a:p>
          <a:p>
            <a:pPr marL="0" indent="0"/>
            <a:endParaRPr lang="en-US" dirty="0"/>
          </a:p>
          <a:p>
            <a:pPr marL="0" indent="0"/>
            <a:r>
              <a:rPr lang="en-US" dirty="0"/>
              <a:t>It is interesting to note, that the data collected in this 15 second experiment contains extraordinary amounts of information about the detailed biomechanics of the person walking. We will explore some of the details in the slides that follow. The preliminary analysis should provide a sense for what is possible.</a:t>
            </a:r>
          </a:p>
          <a:p>
            <a:pPr marL="0" indent="0"/>
            <a:endParaRPr lang="en-US" dirty="0"/>
          </a:p>
          <a:p>
            <a:pPr marL="0" indent="0"/>
            <a:r>
              <a:rPr lang="en-US" dirty="0"/>
              <a:t>This data was collected on an iPhone 12 which provides data at 100 Hz for all 9 data channels.</a:t>
            </a:r>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4</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3496963573"/>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r>
              <a:rPr lang="en-US" dirty="0"/>
              <a:t>The angular velocity is included as a marker to help identify the different serial segments.</a:t>
            </a:r>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33</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210423133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r>
              <a:rPr lang="en-US" dirty="0"/>
              <a:t>The forward step to the top of the stairs is a speculation that is later validated with additional information.</a:t>
            </a:r>
          </a:p>
          <a:p>
            <a:pPr marL="0" indent="0"/>
            <a:endParaRPr lang="en-US" dirty="0"/>
          </a:p>
          <a:p>
            <a:pPr marL="0" indent="0"/>
            <a:r>
              <a:rPr lang="en-US" dirty="0"/>
              <a:t>The y-axis data does show some asymmetry between the right and left legs walking down the stairs. The walker has been diagnosed with a degraded left hip joint which is likely responsible for the asymmetry. This demonstrates that this type of measurement can have value in diagnosing physical issues in gait mechanics. </a:t>
            </a:r>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34</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427668020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r>
              <a:rPr lang="en-US" dirty="0"/>
              <a:t>The z-axis acceleration data show a significant acceleration (positive then negative) for each step. </a:t>
            </a:r>
          </a:p>
          <a:p>
            <a:pPr marL="0" indent="0"/>
            <a:endParaRPr lang="en-US" dirty="0"/>
          </a:p>
          <a:p>
            <a:pPr marL="0" indent="0"/>
            <a:r>
              <a:rPr lang="en-US" dirty="0"/>
              <a:t>The initial step on level ground that is clear in the y-acceleration data, does not demonstrate the signature of a step down a stair on the z-acceleration data. When initially looking at y-acceleration data and attempting to identify each step down a stair, the extra step following the turn was not recorded in the experimental notes of how the experiment was conducted. Going back to inspect the path, it was clear that this extra step was necessary to get to the top of the stairs after the right turn. With that knowledge the data was now consistent with the experiment (the step at the top of the stairs was added to the experimental design description after this finding). </a:t>
            </a:r>
          </a:p>
          <a:p>
            <a:pPr marL="0" indent="0"/>
            <a:endParaRPr lang="en-US" dirty="0"/>
          </a:p>
          <a:p>
            <a:pPr marL="0" indent="0"/>
            <a:endParaRPr lang="en-US" dirty="0"/>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35</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2762666534"/>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r>
              <a:rPr lang="en-US" dirty="0"/>
              <a:t>This expanded view is provided to allow inspection of the relationship between the y and z acceleration data.</a:t>
            </a:r>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36</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3553964309"/>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r>
              <a:rPr lang="en-US" dirty="0"/>
              <a:t>The number of steps down the hallway to the original starting position should be the same as the number of steps measured in the initial walk down the hallway. In this case, the steps are determined using the z-acceleration rather than the y-acceleration. The values agree including the half steps as both ends of each walking segment.</a:t>
            </a:r>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37</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449720384"/>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r>
              <a:rPr lang="en-US" dirty="0"/>
              <a:t>Geometry details:</a:t>
            </a:r>
          </a:p>
          <a:p>
            <a:pPr marL="171450" indent="-171450">
              <a:buFont typeface="Arial" panose="020B0604020202020204" pitchFamily="34" charset="0"/>
              <a:buChar char="•"/>
            </a:pPr>
            <a:r>
              <a:rPr lang="en-US" dirty="0"/>
              <a:t>Held in right hand</a:t>
            </a:r>
          </a:p>
          <a:p>
            <a:pPr marL="171450" indent="-171450">
              <a:buFont typeface="Arial" panose="020B0604020202020204" pitchFamily="34" charset="0"/>
              <a:buChar char="•"/>
            </a:pPr>
            <a:r>
              <a:rPr lang="en-US" dirty="0"/>
              <a:t>Positive y-axis directed in direction of movement when arm was in relaxed position by side</a:t>
            </a:r>
          </a:p>
          <a:p>
            <a:pPr marL="171450" indent="-171450">
              <a:buFont typeface="Arial" panose="020B0604020202020204" pitchFamily="34" charset="0"/>
              <a:buChar char="•"/>
            </a:pPr>
            <a:r>
              <a:rPr lang="en-US" dirty="0"/>
              <a:t>Positive z-axis directed toward body</a:t>
            </a:r>
          </a:p>
          <a:p>
            <a:pPr marL="0" indent="0"/>
            <a:endParaRPr lang="en-US" dirty="0"/>
          </a:p>
          <a:p>
            <a:pPr marL="0" indent="0"/>
            <a:r>
              <a:rPr lang="en-US" dirty="0"/>
              <a:t>Experiment:</a:t>
            </a:r>
          </a:p>
          <a:p>
            <a:pPr marL="171450" indent="-171450">
              <a:buFont typeface="Arial" panose="020B0604020202020204" pitchFamily="34" charset="0"/>
              <a:buChar char="•"/>
            </a:pPr>
            <a:r>
              <a:rPr lang="en-US" dirty="0"/>
              <a:t>Time run used to start experiment while walker had established a walking rhythm</a:t>
            </a:r>
          </a:p>
          <a:p>
            <a:pPr marL="171450" indent="-171450">
              <a:buFont typeface="Arial" panose="020B0604020202020204" pitchFamily="34" charset="0"/>
              <a:buChar char="•"/>
            </a:pPr>
            <a:r>
              <a:rPr lang="en-US" dirty="0"/>
              <a:t>Arms were allowed to swing naturally</a:t>
            </a:r>
          </a:p>
          <a:p>
            <a:pPr marL="171450" indent="-171450">
              <a:buFont typeface="Arial" panose="020B0604020202020204" pitchFamily="34" charset="0"/>
              <a:buChar char="•"/>
            </a:pPr>
            <a:r>
              <a:rPr lang="en-US" dirty="0"/>
              <a:t>Medium pace walk</a:t>
            </a:r>
          </a:p>
          <a:p>
            <a:pPr marL="171450" indent="-171450">
              <a:buFont typeface="Arial" panose="020B0604020202020204" pitchFamily="34" charset="0"/>
              <a:buChar char="•"/>
            </a:pPr>
            <a:r>
              <a:rPr lang="en-US" dirty="0"/>
              <a:t>Experiment ended after 30 s while in a walking rhythm </a:t>
            </a:r>
          </a:p>
          <a:p>
            <a:pPr marL="171450" indent="-171450">
              <a:buFont typeface="Arial" panose="020B0604020202020204" pitchFamily="34" charset="0"/>
              <a:buChar char="•"/>
            </a:pPr>
            <a:r>
              <a:rPr lang="en-US" dirty="0"/>
              <a:t>Walked in straight line</a:t>
            </a:r>
          </a:p>
          <a:p>
            <a:pPr marL="171450" indent="-171450">
              <a:buFont typeface="Arial" panose="020B0604020202020204" pitchFamily="34" charset="0"/>
              <a:buChar char="•"/>
            </a:pPr>
            <a:r>
              <a:rPr lang="en-US" dirty="0"/>
              <a:t>Level surface</a:t>
            </a:r>
          </a:p>
          <a:p>
            <a:pPr marL="0" indent="0">
              <a:buFont typeface="Arial" panose="020B0604020202020204" pitchFamily="34" charset="0"/>
              <a:buNone/>
            </a:pPr>
            <a:endParaRPr lang="en-US" dirty="0"/>
          </a:p>
          <a:p>
            <a:pPr marL="0" indent="0"/>
            <a:r>
              <a:rPr lang="en-US" dirty="0"/>
              <a:t>All data was collected simultaneously using the “simple experiment” capability of phyphox. </a:t>
            </a: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n-US" sz="1200" b="0" i="0" u="none" strike="noStrike" kern="0" cap="none" spc="0" normalizeH="0" baseline="0" noProof="0" smtClean="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39</a:t>
            </a:fld>
            <a:endParaRPr kumimoji="0" lang="en-US" sz="1200" b="0" i="0" u="none" strike="noStrike" kern="0" cap="none" spc="0" normalizeH="0" baseline="0" noProof="0" dirty="0">
              <a:ln>
                <a:noFill/>
              </a:ln>
              <a:solidFill>
                <a:srgbClr val="000000"/>
              </a:solidFill>
              <a:effectLst/>
              <a:uLnTx/>
              <a:uFillTx/>
              <a:latin typeface="Calibri"/>
              <a:ea typeface="Calibri"/>
              <a:cs typeface="Calibri"/>
              <a:sym typeface="Calibri"/>
            </a:endParaRPr>
          </a:p>
        </p:txBody>
      </p:sp>
    </p:spTree>
    <p:extLst>
      <p:ext uri="{BB962C8B-B14F-4D97-AF65-F5344CB8AC3E}">
        <p14:creationId xmlns:p14="http://schemas.microsoft.com/office/powerpoint/2010/main" val="122304270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endParaRPr lang="en-US" dirty="0"/>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n-US" sz="1200" b="0" i="0" u="none" strike="noStrike" kern="0" cap="none" spc="0" normalizeH="0" baseline="0" noProof="0" smtClean="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40</a:t>
            </a:fld>
            <a:endParaRPr kumimoji="0" lang="en-US" sz="1200" b="0" i="0" u="none" strike="noStrike" kern="0" cap="none" spc="0" normalizeH="0" baseline="0" noProof="0" dirty="0">
              <a:ln>
                <a:noFill/>
              </a:ln>
              <a:solidFill>
                <a:srgbClr val="000000"/>
              </a:solidFill>
              <a:effectLst/>
              <a:uLnTx/>
              <a:uFillTx/>
              <a:latin typeface="Calibri"/>
              <a:ea typeface="Calibri"/>
              <a:cs typeface="Calibri"/>
              <a:sym typeface="Calibri"/>
            </a:endParaRPr>
          </a:p>
        </p:txBody>
      </p:sp>
    </p:spTree>
    <p:extLst>
      <p:ext uri="{BB962C8B-B14F-4D97-AF65-F5344CB8AC3E}">
        <p14:creationId xmlns:p14="http://schemas.microsoft.com/office/powerpoint/2010/main" val="1081483210"/>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r>
              <a:rPr lang="en-US" dirty="0"/>
              <a:t>The average x-axis acceleration is ~10 m/s</a:t>
            </a:r>
            <a:r>
              <a:rPr lang="en-US" baseline="30000" dirty="0"/>
              <a:t>2</a:t>
            </a:r>
          </a:p>
          <a:p>
            <a:pPr marL="0" indent="0"/>
            <a:endParaRPr lang="en-US" baseline="30000" dirty="0"/>
          </a:p>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r>
              <a:rPr lang="en-US" baseline="0" dirty="0"/>
              <a:t>The average value of the y and z acceleration is ~0 </a:t>
            </a:r>
            <a:r>
              <a:rPr lang="en-US" dirty="0"/>
              <a:t>m/s</a:t>
            </a:r>
            <a:r>
              <a:rPr lang="en-US" baseline="30000" dirty="0"/>
              <a:t>2</a:t>
            </a:r>
          </a:p>
          <a:p>
            <a:pPr marL="0" indent="0"/>
            <a:endParaRPr lang="en-US" baseline="0" dirty="0"/>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n-US" sz="1200" b="0" i="0" u="none" strike="noStrike" kern="0" cap="none" spc="0" normalizeH="0" baseline="0" noProof="0" smtClean="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41</a:t>
            </a:fld>
            <a:endParaRPr kumimoji="0" lang="en-US" sz="1200" b="0" i="0" u="none" strike="noStrike" kern="0" cap="none" spc="0" normalizeH="0" baseline="0" noProof="0" dirty="0">
              <a:ln>
                <a:noFill/>
              </a:ln>
              <a:solidFill>
                <a:srgbClr val="000000"/>
              </a:solidFill>
              <a:effectLst/>
              <a:uLnTx/>
              <a:uFillTx/>
              <a:latin typeface="Calibri"/>
              <a:ea typeface="Calibri"/>
              <a:cs typeface="Calibri"/>
              <a:sym typeface="Calibri"/>
            </a:endParaRPr>
          </a:p>
        </p:txBody>
      </p:sp>
    </p:spTree>
    <p:extLst>
      <p:ext uri="{BB962C8B-B14F-4D97-AF65-F5344CB8AC3E}">
        <p14:creationId xmlns:p14="http://schemas.microsoft.com/office/powerpoint/2010/main" val="1519740223"/>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n-US" sz="1200" b="0" i="0" u="none" strike="noStrike" kern="0" cap="none" spc="0" normalizeH="0" baseline="0" noProof="0" smtClean="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42</a:t>
            </a:fld>
            <a:endParaRPr kumimoji="0" lang="en-US" sz="1200" b="0" i="0" u="none" strike="noStrike" kern="0" cap="none" spc="0" normalizeH="0" baseline="0" noProof="0" dirty="0">
              <a:ln>
                <a:noFill/>
              </a:ln>
              <a:solidFill>
                <a:srgbClr val="000000"/>
              </a:solidFill>
              <a:effectLst/>
              <a:uLnTx/>
              <a:uFillTx/>
              <a:latin typeface="Calibri"/>
              <a:ea typeface="Calibri"/>
              <a:cs typeface="Calibri"/>
              <a:sym typeface="Calibri"/>
            </a:endParaRPr>
          </a:p>
        </p:txBody>
      </p:sp>
    </p:spTree>
    <p:extLst>
      <p:ext uri="{BB962C8B-B14F-4D97-AF65-F5344CB8AC3E}">
        <p14:creationId xmlns:p14="http://schemas.microsoft.com/office/powerpoint/2010/main" val="3908971968"/>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n-US" sz="1200" b="0" i="0" u="none" strike="noStrike" kern="0" cap="none" spc="0" normalizeH="0" baseline="0" noProof="0" smtClean="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43</a:t>
            </a:fld>
            <a:endParaRPr kumimoji="0" lang="en-US" sz="1200" b="0" i="0" u="none" strike="noStrike" kern="0" cap="none" spc="0" normalizeH="0" baseline="0" noProof="0" dirty="0">
              <a:ln>
                <a:noFill/>
              </a:ln>
              <a:solidFill>
                <a:srgbClr val="000000"/>
              </a:solidFill>
              <a:effectLst/>
              <a:uLnTx/>
              <a:uFillTx/>
              <a:latin typeface="Calibri"/>
              <a:ea typeface="Calibri"/>
              <a:cs typeface="Calibri"/>
              <a:sym typeface="Calibri"/>
            </a:endParaRPr>
          </a:p>
        </p:txBody>
      </p:sp>
    </p:spTree>
    <p:extLst>
      <p:ext uri="{BB962C8B-B14F-4D97-AF65-F5344CB8AC3E}">
        <p14:creationId xmlns:p14="http://schemas.microsoft.com/office/powerpoint/2010/main" val="192682325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r>
              <a:rPr lang="en-US" dirty="0"/>
              <a:t>A very visible regular pattern can be observed for many of the sensors. The z-axis angular velocity provides one of the most visibly reproducible patterns. We therefore start with investigating the z-axis angular velocity.</a:t>
            </a:r>
          </a:p>
          <a:p>
            <a:pPr marL="0" indent="0"/>
            <a:endParaRPr lang="en-US" dirty="0"/>
          </a:p>
          <a:p>
            <a:pPr marL="0" indent="0"/>
            <a:r>
              <a:rPr lang="en-US" dirty="0"/>
              <a:t>The most obvious feature is a relatively large negative angular velocity that appears regularly. We can see that in this case, there are 10 such events.  We can hypothesize that it is associated with each step forward of the right foot which according to our gait cycle nomenclature, is the “swing” phase. The negative angular velocity would be consistent with the tibia making an arc in a clockwise direction (relative to the positive z-axis which is pointing inward toward the left leg) while the right foot is lifted, the knee bent slightly, and the foot swung forward extending the knee. </a:t>
            </a:r>
          </a:p>
          <a:p>
            <a:pPr marL="0" indent="0"/>
            <a:endParaRPr lang="en-US" dirty="0"/>
          </a:p>
          <a:p>
            <a:pPr marL="0" indent="0"/>
            <a:r>
              <a:rPr lang="en-US" dirty="0"/>
              <a:t>During the “stance” phase a more complicated pattern is observed which includes a positive angular velocity during the “single support” on the right foot while torso is moving from behind the right foot to in front of the right foot. This movement results in a counterclockwise rotation around the ankle. </a:t>
            </a:r>
          </a:p>
          <a:p>
            <a:pPr marL="0" indent="0"/>
            <a:endParaRPr lang="en-US" dirty="0"/>
          </a:p>
          <a:p>
            <a:pPr marL="0" indent="0"/>
            <a:r>
              <a:rPr lang="en-US" dirty="0"/>
              <a:t>The data shows that the walker starts by stepping forward with the left foot and takes 20 steps during the walk. The approximate time for each step is annotated as either L (left) or R (right).</a:t>
            </a:r>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6</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2769649703"/>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Full data set that can be investigated further.</a:t>
            </a:r>
          </a:p>
        </p:txBody>
      </p:sp>
      <p:sp>
        <p:nvSpPr>
          <p:cNvPr id="4" name="Slide Number Placeholder 3"/>
          <p:cNvSpPr>
            <a:spLocks noGrp="1"/>
          </p:cNvSpPr>
          <p:nvPr>
            <p:ph type="sldNum" idx="12"/>
          </p:nvPr>
        </p:nvSpPr>
        <p:spPr/>
        <p:txBody>
          <a:bodyPr/>
          <a:lstStyle/>
          <a:p>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n-US" sz="1200" b="0" i="0" u="none" strike="noStrike" kern="0" cap="none" spc="0" normalizeH="0" baseline="0" noProof="0" smtClean="0">
                <a:ln>
                  <a:noFill/>
                </a:ln>
                <a:solidFill>
                  <a:srgbClr val="000000"/>
                </a:solidFill>
                <a:effectLst/>
                <a:uLnTx/>
                <a:uFillTx/>
                <a:latin typeface="Calibri"/>
                <a:ea typeface="Calibri"/>
                <a:cs typeface="Calibri"/>
                <a:sym typeface="Calibri"/>
              </a:rPr>
              <a:pPr marL="0" marR="0" lvl="0" indent="0" algn="r" defTabSz="914400" rtl="0" eaLnBrk="1" fontAlgn="auto" latinLnBrk="0" hangingPunct="1">
                <a:lnSpc>
                  <a:spcPct val="100000"/>
                </a:lnSpc>
                <a:spcBef>
                  <a:spcPts val="0"/>
                </a:spcBef>
                <a:spcAft>
                  <a:spcPts val="0"/>
                </a:spcAft>
                <a:buClr>
                  <a:srgbClr val="000000"/>
                </a:buClr>
                <a:buSzTx/>
                <a:buFont typeface="Arial"/>
                <a:buNone/>
                <a:tabLst/>
                <a:defRPr/>
              </a:pPr>
              <a:t>44</a:t>
            </a:fld>
            <a:endParaRPr kumimoji="0" lang="en-US" sz="1200" b="0" i="0" u="none" strike="noStrike" kern="0" cap="none" spc="0" normalizeH="0" baseline="0" noProof="0" dirty="0">
              <a:ln>
                <a:noFill/>
              </a:ln>
              <a:solidFill>
                <a:srgbClr val="000000"/>
              </a:solidFill>
              <a:effectLst/>
              <a:uLnTx/>
              <a:uFillTx/>
              <a:latin typeface="Calibri"/>
              <a:ea typeface="Calibri"/>
              <a:cs typeface="Calibri"/>
              <a:sym typeface="Calibri"/>
            </a:endParaRPr>
          </a:p>
        </p:txBody>
      </p:sp>
    </p:spTree>
    <p:extLst>
      <p:ext uri="{BB962C8B-B14F-4D97-AF65-F5344CB8AC3E}">
        <p14:creationId xmlns:p14="http://schemas.microsoft.com/office/powerpoint/2010/main" val="1921510636"/>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0"/>
        <p:cNvGrpSpPr/>
        <p:nvPr/>
      </p:nvGrpSpPr>
      <p:grpSpPr>
        <a:xfrm>
          <a:off x="0" y="0"/>
          <a:ext cx="0" cy="0"/>
          <a:chOff x="0" y="0"/>
          <a:chExt cx="0" cy="0"/>
        </a:xfrm>
      </p:grpSpPr>
      <p:sp>
        <p:nvSpPr>
          <p:cNvPr id="1001" name="Google Shape;1001;p92: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002" name="Google Shape;1002;p9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r>
              <a:rPr lang="en-US" dirty="0"/>
              <a:t>For some students, this will help make connections of science and technology to potential occupations even if they don’t become scientists or engineers.</a:t>
            </a:r>
            <a:endParaRPr dirty="0"/>
          </a:p>
        </p:txBody>
      </p:sp>
      <p:sp>
        <p:nvSpPr>
          <p:cNvPr id="1003" name="Google Shape;1003;p9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45</a:t>
            </a:fld>
            <a:endParaRPr dirty="0"/>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r>
              <a:rPr lang="en-US" dirty="0"/>
              <a:t>This experiment is an extension of a similar experiment conducted during a walk along a specific path.</a:t>
            </a:r>
          </a:p>
          <a:p>
            <a:pPr marL="0" indent="0"/>
            <a:endParaRPr lang="en-US" dirty="0"/>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46</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1550452367"/>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9"/>
        <p:cNvGrpSpPr/>
        <p:nvPr/>
      </p:nvGrpSpPr>
      <p:grpSpPr>
        <a:xfrm>
          <a:off x="0" y="0"/>
          <a:ext cx="0" cy="0"/>
          <a:chOff x="0" y="0"/>
          <a:chExt cx="0" cy="0"/>
        </a:xfrm>
      </p:grpSpPr>
      <p:sp>
        <p:nvSpPr>
          <p:cNvPr id="710" name="Google Shape;710;p62: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711" name="Google Shape;711;p6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r>
              <a:rPr lang="en-US" dirty="0"/>
              <a:t>This experiment is an extension of a similar experiment conducted during a walk along a specific path.</a:t>
            </a:r>
            <a:endParaRPr dirty="0"/>
          </a:p>
        </p:txBody>
      </p:sp>
      <p:sp>
        <p:nvSpPr>
          <p:cNvPr id="712" name="Google Shape;712;p6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47</a:t>
            </a:fld>
            <a:endParaRPr dirty="0"/>
          </a:p>
        </p:txBody>
      </p:sp>
    </p:spTree>
    <p:extLst>
      <p:ext uri="{BB962C8B-B14F-4D97-AF65-F5344CB8AC3E}">
        <p14:creationId xmlns:p14="http://schemas.microsoft.com/office/powerpoint/2010/main" val="285894714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following data provide a simple qualitative analysis that is less detailed than some of the previous examples. </a:t>
            </a:r>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48</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1089459086"/>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lvl="0" indent="0" algn="l" rtl="0">
              <a:spcBef>
                <a:spcPts val="0"/>
              </a:spcBef>
              <a:spcAft>
                <a:spcPts val="0"/>
              </a:spcAft>
              <a:buNone/>
            </a:pPr>
            <a:r>
              <a:rPr lang="en-US" dirty="0"/>
              <a:t>The route is provided on a later slide.</a:t>
            </a:r>
          </a:p>
        </p:txBody>
      </p:sp>
      <p:sp>
        <p:nvSpPr>
          <p:cNvPr id="4" name="Slide Number Placeholder 3"/>
          <p:cNvSpPr>
            <a:spLocks noGrp="1"/>
          </p:cNvSpPr>
          <p:nvPr>
            <p:ph type="sldNum" sz="quarter" idx="5"/>
          </p:nvPr>
        </p:nvSpPr>
        <p:spPr/>
        <p:txBody>
          <a:bodyPr/>
          <a:lstStyle/>
          <a:p>
            <a:fld id="{4FCE3E77-2207-4DCF-AD0E-1A55D90EA27D}" type="slidenum">
              <a:rPr lang="en-US" smtClean="0"/>
              <a:t>49</a:t>
            </a:fld>
            <a:endParaRPr lang="en-US" dirty="0"/>
          </a:p>
        </p:txBody>
      </p:sp>
    </p:spTree>
    <p:extLst>
      <p:ext uri="{BB962C8B-B14F-4D97-AF65-F5344CB8AC3E}">
        <p14:creationId xmlns:p14="http://schemas.microsoft.com/office/powerpoint/2010/main" val="4141886796"/>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lvl="0" indent="0" algn="l" rtl="0">
              <a:spcBef>
                <a:spcPts val="0"/>
              </a:spcBef>
              <a:spcAft>
                <a:spcPts val="0"/>
              </a:spcAft>
              <a:buNone/>
            </a:pPr>
            <a:r>
              <a:rPr lang="en-US" dirty="0"/>
              <a:t>The change in angular velocity indicates that the car is executing a turn.</a:t>
            </a:r>
          </a:p>
          <a:p>
            <a:pPr marL="0" lvl="0" indent="0" algn="l" rtl="0">
              <a:spcBef>
                <a:spcPts val="0"/>
              </a:spcBef>
              <a:spcAft>
                <a:spcPts val="0"/>
              </a:spcAft>
              <a:buNone/>
            </a:pPr>
            <a:endParaRPr lang="en-US" dirty="0"/>
          </a:p>
        </p:txBody>
      </p:sp>
      <p:sp>
        <p:nvSpPr>
          <p:cNvPr id="4" name="Slide Number Placeholder 3"/>
          <p:cNvSpPr>
            <a:spLocks noGrp="1"/>
          </p:cNvSpPr>
          <p:nvPr>
            <p:ph type="sldNum" sz="quarter" idx="5"/>
          </p:nvPr>
        </p:nvSpPr>
        <p:spPr/>
        <p:txBody>
          <a:bodyPr/>
          <a:lstStyle/>
          <a:p>
            <a:fld id="{4FCE3E77-2207-4DCF-AD0E-1A55D90EA27D}" type="slidenum">
              <a:rPr lang="en-US" smtClean="0"/>
              <a:t>50</a:t>
            </a:fld>
            <a:endParaRPr lang="en-US" dirty="0"/>
          </a:p>
        </p:txBody>
      </p:sp>
    </p:spTree>
    <p:extLst>
      <p:ext uri="{BB962C8B-B14F-4D97-AF65-F5344CB8AC3E}">
        <p14:creationId xmlns:p14="http://schemas.microsoft.com/office/powerpoint/2010/main" val="2182557680"/>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lvl="0" indent="0" algn="l" rtl="0">
              <a:spcBef>
                <a:spcPts val="0"/>
              </a:spcBef>
              <a:spcAft>
                <a:spcPts val="0"/>
              </a:spcAft>
              <a:buNone/>
            </a:pPr>
            <a:endParaRPr lang="en-US" dirty="0"/>
          </a:p>
          <a:p>
            <a:pPr marL="0" lvl="0" indent="0" algn="l" rtl="0">
              <a:spcBef>
                <a:spcPts val="0"/>
              </a:spcBef>
              <a:spcAft>
                <a:spcPts val="0"/>
              </a:spcAft>
              <a:buNone/>
            </a:pPr>
            <a:r>
              <a:rPr lang="en-US" dirty="0"/>
              <a:t>The angular velocity is positive so the care much be turning in the CCW direction—a left turn.</a:t>
            </a:r>
          </a:p>
          <a:p>
            <a:pPr marL="0" lvl="0" indent="0" algn="l" rtl="0">
              <a:spcBef>
                <a:spcPts val="0"/>
              </a:spcBef>
              <a:spcAft>
                <a:spcPts val="0"/>
              </a:spcAft>
              <a:buNone/>
            </a:pPr>
            <a:endParaRPr lang="en-US" dirty="0"/>
          </a:p>
        </p:txBody>
      </p:sp>
      <p:sp>
        <p:nvSpPr>
          <p:cNvPr id="4" name="Slide Number Placeholder 3"/>
          <p:cNvSpPr>
            <a:spLocks noGrp="1"/>
          </p:cNvSpPr>
          <p:nvPr>
            <p:ph type="sldNum" sz="quarter" idx="5"/>
          </p:nvPr>
        </p:nvSpPr>
        <p:spPr/>
        <p:txBody>
          <a:bodyPr/>
          <a:lstStyle/>
          <a:p>
            <a:fld id="{4FCE3E77-2207-4DCF-AD0E-1A55D90EA27D}" type="slidenum">
              <a:rPr lang="en-US" smtClean="0"/>
              <a:t>51</a:t>
            </a:fld>
            <a:endParaRPr lang="en-US" dirty="0"/>
          </a:p>
        </p:txBody>
      </p:sp>
    </p:spTree>
    <p:extLst>
      <p:ext uri="{BB962C8B-B14F-4D97-AF65-F5344CB8AC3E}">
        <p14:creationId xmlns:p14="http://schemas.microsoft.com/office/powerpoint/2010/main" val="4188798586"/>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r>
              <a:rPr lang="en-US" dirty="0"/>
              <a:t>The angular displacement of the car can be determined by estimating the total change in radians over the time period—integration of the angular velocity vs. time curve. The next slide estimates this integral.</a:t>
            </a:r>
          </a:p>
          <a:p>
            <a:pPr marL="0" lvl="0" indent="0" algn="l" rtl="0">
              <a:spcBef>
                <a:spcPts val="0"/>
              </a:spcBef>
              <a:spcAft>
                <a:spcPts val="0"/>
              </a:spcAft>
              <a:buNone/>
            </a:pPr>
            <a:endParaRPr lang="en-US" dirty="0"/>
          </a:p>
        </p:txBody>
      </p:sp>
      <p:sp>
        <p:nvSpPr>
          <p:cNvPr id="4" name="Slide Number Placeholder 3"/>
          <p:cNvSpPr>
            <a:spLocks noGrp="1"/>
          </p:cNvSpPr>
          <p:nvPr>
            <p:ph type="sldNum" sz="quarter" idx="5"/>
          </p:nvPr>
        </p:nvSpPr>
        <p:spPr/>
        <p:txBody>
          <a:bodyPr/>
          <a:lstStyle/>
          <a:p>
            <a:fld id="{4FCE3E77-2207-4DCF-AD0E-1A55D90EA27D}" type="slidenum">
              <a:rPr lang="en-US" smtClean="0"/>
              <a:t>52</a:t>
            </a:fld>
            <a:endParaRPr lang="en-US" dirty="0"/>
          </a:p>
        </p:txBody>
      </p:sp>
    </p:spTree>
    <p:extLst>
      <p:ext uri="{BB962C8B-B14F-4D97-AF65-F5344CB8AC3E}">
        <p14:creationId xmlns:p14="http://schemas.microsoft.com/office/powerpoint/2010/main" val="1097584863"/>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lvl="0" indent="0" algn="l" rtl="0">
              <a:spcBef>
                <a:spcPts val="0"/>
              </a:spcBef>
              <a:spcAft>
                <a:spcPts val="0"/>
              </a:spcAft>
              <a:buNone/>
            </a:pPr>
            <a:r>
              <a:rPr lang="en-US" dirty="0"/>
              <a:t>The total change in direction was estimated from the area under the curve. The average angular velocity for each 1 second time period is shown on the graph. The sum of the change in angular direction (integral) is 1.58 radians. This is converted to degrees to assist the student in connecting to their normal thought process when driving.</a:t>
            </a:r>
          </a:p>
          <a:p>
            <a:pPr marL="0" lvl="0" indent="0" algn="l" rtl="0">
              <a:spcBef>
                <a:spcPts val="0"/>
              </a:spcBef>
              <a:spcAft>
                <a:spcPts val="0"/>
              </a:spcAft>
              <a:buNone/>
            </a:pPr>
            <a:endParaRPr lang="en-US" dirty="0"/>
          </a:p>
          <a:p>
            <a:pPr marL="0" lvl="0" indent="0" algn="l" rtl="0">
              <a:spcBef>
                <a:spcPts val="0"/>
              </a:spcBef>
              <a:spcAft>
                <a:spcPts val="0"/>
              </a:spcAft>
              <a:buNone/>
            </a:pPr>
            <a:r>
              <a:rPr lang="en-US" dirty="0"/>
              <a:t>A more accurate integral could be done directly from the data, but the absolute angle of the turn is probably not known to more than a few degrees.</a:t>
            </a:r>
          </a:p>
        </p:txBody>
      </p:sp>
      <p:sp>
        <p:nvSpPr>
          <p:cNvPr id="4" name="Slide Number Placeholder 3"/>
          <p:cNvSpPr>
            <a:spLocks noGrp="1"/>
          </p:cNvSpPr>
          <p:nvPr>
            <p:ph type="sldNum" sz="quarter" idx="5"/>
          </p:nvPr>
        </p:nvSpPr>
        <p:spPr/>
        <p:txBody>
          <a:bodyPr/>
          <a:lstStyle/>
          <a:p>
            <a:fld id="{4FCE3E77-2207-4DCF-AD0E-1A55D90EA27D}" type="slidenum">
              <a:rPr lang="en-US" smtClean="0"/>
              <a:t>53</a:t>
            </a:fld>
            <a:endParaRPr lang="en-US" dirty="0"/>
          </a:p>
        </p:txBody>
      </p:sp>
    </p:spTree>
    <p:extLst>
      <p:ext uri="{BB962C8B-B14F-4D97-AF65-F5344CB8AC3E}">
        <p14:creationId xmlns:p14="http://schemas.microsoft.com/office/powerpoint/2010/main" val="96023757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r>
              <a:rPr lang="en-US" dirty="0"/>
              <a:t>Expanded view illustrating the details of the pattern are very reproducible.</a:t>
            </a:r>
          </a:p>
          <a:p>
            <a:pPr marL="0" indent="0"/>
            <a:endParaRPr lang="en-US" dirty="0"/>
          </a:p>
          <a:p>
            <a:pPr marL="0" indent="0"/>
            <a:r>
              <a:rPr lang="en-US" dirty="0"/>
              <a:t>A more careful analysis of the data can provide additional details beyond just counting steps. For example, the time indicated by the arrows show an abrupt change the angular velocity and likely represent the right foot coming in contact with the ground following the “swing” phase. This is the “initial contact” component of the “stance” phase which is typically used to define the start of a gait cycle. We can use this relatively sharp feature as the marker to characterize the gait cycle.</a:t>
            </a:r>
          </a:p>
          <a:p>
            <a:pPr marL="0" indent="0"/>
            <a:endParaRPr lang="en-US" dirty="0"/>
          </a:p>
          <a:p>
            <a:pPr marL="0" indent="0"/>
            <a:r>
              <a:rPr lang="en-US" dirty="0"/>
              <a:t>It is clear from this graph that there are many additional reproducible features with each step that are associated with specific movements. </a:t>
            </a:r>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7</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46146406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lvl="0" indent="0" algn="l" rtl="0">
              <a:spcBef>
                <a:spcPts val="0"/>
              </a:spcBef>
              <a:spcAft>
                <a:spcPts val="0"/>
              </a:spcAft>
              <a:buNone/>
            </a:pPr>
            <a:r>
              <a:rPr lang="en-US" dirty="0"/>
              <a:t>Estimating the total angular change in direction (from the integral) is simple for this example.</a:t>
            </a:r>
          </a:p>
          <a:p>
            <a:pPr marL="0" lvl="0" indent="0" algn="l" rtl="0">
              <a:spcBef>
                <a:spcPts val="0"/>
              </a:spcBef>
              <a:spcAft>
                <a:spcPts val="0"/>
              </a:spcAft>
              <a:buNone/>
            </a:pPr>
            <a:endParaRPr lang="en-US" dirty="0"/>
          </a:p>
          <a:p>
            <a:pPr marL="0" lvl="0" indent="0" algn="l" rtl="0">
              <a:spcBef>
                <a:spcPts val="0"/>
              </a:spcBef>
              <a:spcAft>
                <a:spcPts val="0"/>
              </a:spcAft>
              <a:buNone/>
            </a:pPr>
            <a:r>
              <a:rPr lang="en-US" dirty="0"/>
              <a:t>The map on the page that follows shows this “turn” which is on a freeway exit loop. The map suggests the loop is just over a 270-degree angle. (see location marked 9 on the map)</a:t>
            </a:r>
          </a:p>
        </p:txBody>
      </p:sp>
      <p:sp>
        <p:nvSpPr>
          <p:cNvPr id="4" name="Slide Number Placeholder 3"/>
          <p:cNvSpPr>
            <a:spLocks noGrp="1"/>
          </p:cNvSpPr>
          <p:nvPr>
            <p:ph type="sldNum" sz="quarter" idx="5"/>
          </p:nvPr>
        </p:nvSpPr>
        <p:spPr/>
        <p:txBody>
          <a:bodyPr/>
          <a:lstStyle/>
          <a:p>
            <a:fld id="{4FCE3E77-2207-4DCF-AD0E-1A55D90EA27D}" type="slidenum">
              <a:rPr lang="en-US" smtClean="0"/>
              <a:t>55</a:t>
            </a:fld>
            <a:endParaRPr lang="en-US" dirty="0"/>
          </a:p>
        </p:txBody>
      </p:sp>
    </p:spTree>
    <p:extLst>
      <p:ext uri="{BB962C8B-B14F-4D97-AF65-F5344CB8AC3E}">
        <p14:creationId xmlns:p14="http://schemas.microsoft.com/office/powerpoint/2010/main" val="1730118501"/>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r>
              <a:rPr lang="en-US" dirty="0"/>
              <a:t>The numbers on the angular velocity vs. time graph can be relatively easily connected to features on the map indicating the path of travel.</a:t>
            </a:r>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56</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919588212"/>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lvl="0" indent="0" algn="l" rtl="0">
              <a:spcBef>
                <a:spcPts val="0"/>
              </a:spcBef>
              <a:spcAft>
                <a:spcPts val="0"/>
              </a:spcAft>
              <a:buNone/>
            </a:pPr>
            <a:r>
              <a:rPr lang="en-US" dirty="0"/>
              <a:t>The data are very rich in information.</a:t>
            </a:r>
          </a:p>
          <a:p>
            <a:pPr marL="0" lvl="0" indent="0" algn="l" rtl="0">
              <a:spcBef>
                <a:spcPts val="0"/>
              </a:spcBef>
              <a:spcAft>
                <a:spcPts val="0"/>
              </a:spcAft>
              <a:buNone/>
            </a:pPr>
            <a:endParaRPr lang="en-US" dirty="0"/>
          </a:p>
          <a:p>
            <a:pPr marL="0" lvl="0" indent="0" algn="l" rtl="0">
              <a:spcBef>
                <a:spcPts val="0"/>
              </a:spcBef>
              <a:spcAft>
                <a:spcPts val="0"/>
              </a:spcAft>
              <a:buNone/>
            </a:pPr>
            <a:r>
              <a:rPr lang="en-US" dirty="0"/>
              <a:t>The “spikes” are due to bumps that causes very rapid changes increases angular velocity but for a short time.</a:t>
            </a:r>
          </a:p>
          <a:p>
            <a:pPr marL="0" lvl="0" indent="0" algn="l" rtl="0">
              <a:spcBef>
                <a:spcPts val="0"/>
              </a:spcBef>
              <a:spcAft>
                <a:spcPts val="0"/>
              </a:spcAft>
              <a:buNone/>
            </a:pPr>
            <a:endParaRPr lang="en-US" dirty="0"/>
          </a:p>
          <a:p>
            <a:pPr marL="0" marR="0" lvl="0" indent="0" algn="l" rtl="0">
              <a:lnSpc>
                <a:spcPct val="100000"/>
              </a:lnSpc>
              <a:spcBef>
                <a:spcPts val="0"/>
              </a:spcBef>
              <a:spcAft>
                <a:spcPts val="0"/>
              </a:spcAft>
              <a:buClr>
                <a:schemeClr val="dk1"/>
              </a:buClr>
              <a:buSzPts val="1200"/>
              <a:buFont typeface="Calibri"/>
              <a:buNone/>
            </a:pPr>
            <a:r>
              <a:rPr lang="en-US" dirty="0"/>
              <a:t>It is also possible to see where the car was stopped (at red lights) after 4 and again for a short time before 6. (very small changes in the angular velocity) </a:t>
            </a:r>
          </a:p>
          <a:p>
            <a:pPr marL="0" lvl="0" indent="0" algn="l" rtl="0">
              <a:spcBef>
                <a:spcPts val="0"/>
              </a:spcBef>
              <a:spcAft>
                <a:spcPts val="0"/>
              </a:spcAft>
              <a:buNone/>
            </a:pPr>
            <a:endParaRPr lang="en-US" dirty="0"/>
          </a:p>
          <a:p>
            <a:pPr marL="0" lvl="0" indent="0" algn="l" rtl="0">
              <a:spcBef>
                <a:spcPts val="0"/>
              </a:spcBef>
              <a:spcAft>
                <a:spcPts val="0"/>
              </a:spcAft>
              <a:buNone/>
            </a:pPr>
            <a:r>
              <a:rPr lang="en-US" dirty="0"/>
              <a:t>Even the very small curve in the road is apparent between points 5 and 6.</a:t>
            </a:r>
          </a:p>
          <a:p>
            <a:pPr marL="0" lvl="0" indent="0" algn="l" rtl="0">
              <a:spcBef>
                <a:spcPts val="0"/>
              </a:spcBef>
              <a:spcAft>
                <a:spcPts val="0"/>
              </a:spcAft>
              <a:buNone/>
            </a:pPr>
            <a:endParaRPr lang="en-US" dirty="0"/>
          </a:p>
          <a:p>
            <a:pPr marL="0" lvl="0" indent="0" algn="l" rtl="0">
              <a:spcBef>
                <a:spcPts val="0"/>
              </a:spcBef>
              <a:spcAft>
                <a:spcPts val="0"/>
              </a:spcAft>
              <a:buNone/>
            </a:pPr>
            <a:r>
              <a:rPr lang="en-US" dirty="0"/>
              <a:t>The “sharpness” of the 90 degree turns such as 1, 2, 5, and 11 can be examined. 1, 2 and 11 were relatively sharp turns, while 5 was a turns across a much larger intersection which resulted in a lower angular velocity over a longer period of time.</a:t>
            </a:r>
          </a:p>
          <a:p>
            <a:pPr marL="0" lvl="0" indent="0" algn="l" rtl="0">
              <a:spcBef>
                <a:spcPts val="0"/>
              </a:spcBef>
              <a:spcAft>
                <a:spcPts val="0"/>
              </a:spcAft>
              <a:buNone/>
            </a:pPr>
            <a:endParaRPr lang="en-US" dirty="0"/>
          </a:p>
        </p:txBody>
      </p:sp>
      <p:sp>
        <p:nvSpPr>
          <p:cNvPr id="4" name="Slide Number Placeholder 3"/>
          <p:cNvSpPr>
            <a:spLocks noGrp="1"/>
          </p:cNvSpPr>
          <p:nvPr>
            <p:ph type="sldNum" sz="quarter" idx="5"/>
          </p:nvPr>
        </p:nvSpPr>
        <p:spPr/>
        <p:txBody>
          <a:bodyPr/>
          <a:lstStyle/>
          <a:p>
            <a:fld id="{4FCE3E77-2207-4DCF-AD0E-1A55D90EA27D}" type="slidenum">
              <a:rPr lang="en-US" smtClean="0"/>
              <a:t>57</a:t>
            </a:fld>
            <a:endParaRPr lang="en-US" dirty="0"/>
          </a:p>
        </p:txBody>
      </p:sp>
    </p:spTree>
    <p:extLst>
      <p:ext uri="{BB962C8B-B14F-4D97-AF65-F5344CB8AC3E}">
        <p14:creationId xmlns:p14="http://schemas.microsoft.com/office/powerpoint/2010/main" val="286373695"/>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07"/>
        <p:cNvGrpSpPr/>
        <p:nvPr/>
      </p:nvGrpSpPr>
      <p:grpSpPr>
        <a:xfrm>
          <a:off x="0" y="0"/>
          <a:ext cx="0" cy="0"/>
          <a:chOff x="0" y="0"/>
          <a:chExt cx="0" cy="0"/>
        </a:xfrm>
      </p:grpSpPr>
      <p:sp>
        <p:nvSpPr>
          <p:cNvPr id="908" name="Google Shape;908;p81:notes"/>
          <p:cNvSpPr txBox="1">
            <a:spLocks noGrp="1"/>
          </p:cNvSpPr>
          <p:nvPr>
            <p:ph type="body" idx="1"/>
          </p:nvPr>
        </p:nvSpPr>
        <p:spPr>
          <a:xfrm>
            <a:off x="685800" y="4400550"/>
            <a:ext cx="5486400" cy="360045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909" name="Google Shape;909;p81: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r>
              <a:rPr lang="en-US" dirty="0"/>
              <a:t>In this experiment we will use the gyroscope and accelerometer to measure hand tremors. Tremors are involuntary rhythmic muscle contractions that can cause body parts to shake or tremble. Tremors in hands are the most common. Everyone experiences tremors and the normal shaking is referred to as physiologic tremors. These tremors are often so small that a person does not see or notice them, but they can be easily characterized with sensitive accelerometers and gyroscopes such as we have in our phones. Body motion has six degrees of freedom: three-dimensional translation and three-dimensional rotation. Tremors are often characterized by their magnitude and their frequency of oscillation in these six dimensions of motion. </a:t>
            </a:r>
          </a:p>
          <a:p>
            <a:endParaRPr lang="en-US" dirty="0"/>
          </a:p>
          <a:p>
            <a:pPr marL="0" indent="0"/>
            <a:r>
              <a:rPr lang="en-US" dirty="0"/>
              <a:t>Physiologic tremors are the result of mechanical-reflex and are governed by the inertial and elastic properties of the body. They can be enhanced by:</a:t>
            </a:r>
          </a:p>
          <a:p>
            <a:pPr>
              <a:buFont typeface="Arial" panose="020B0604020202020204" pitchFamily="34" charset="0"/>
              <a:buChar char="•"/>
            </a:pPr>
            <a:r>
              <a:rPr lang="en-US" dirty="0"/>
              <a:t>Stress</a:t>
            </a:r>
          </a:p>
          <a:p>
            <a:pPr>
              <a:buFont typeface="Arial" panose="020B0604020202020204" pitchFamily="34" charset="0"/>
              <a:buChar char="•"/>
            </a:pPr>
            <a:r>
              <a:rPr lang="en-US" dirty="0"/>
              <a:t>Anxiety</a:t>
            </a:r>
          </a:p>
          <a:p>
            <a:pPr>
              <a:buFont typeface="Arial" panose="020B0604020202020204" pitchFamily="34" charset="0"/>
              <a:buChar char="•"/>
            </a:pPr>
            <a:r>
              <a:rPr lang="en-US" dirty="0"/>
              <a:t>Fatigue</a:t>
            </a:r>
          </a:p>
          <a:p>
            <a:pPr>
              <a:buFont typeface="Arial" panose="020B0604020202020204" pitchFamily="34" charset="0"/>
              <a:buChar char="•"/>
            </a:pPr>
            <a:r>
              <a:rPr lang="en-US" dirty="0"/>
              <a:t>Lack of sleep</a:t>
            </a:r>
          </a:p>
          <a:p>
            <a:pPr>
              <a:buFont typeface="Arial" panose="020B0604020202020204" pitchFamily="34" charset="0"/>
              <a:buChar char="•"/>
            </a:pPr>
            <a:r>
              <a:rPr lang="en-US" dirty="0"/>
              <a:t>Excess caffeine</a:t>
            </a:r>
          </a:p>
          <a:p>
            <a:pPr>
              <a:buFont typeface="Arial" panose="020B0604020202020204" pitchFamily="34" charset="0"/>
              <a:buChar char="•"/>
            </a:pPr>
            <a:r>
              <a:rPr lang="en-US" dirty="0"/>
              <a:t>Vigorous exercise</a:t>
            </a:r>
          </a:p>
          <a:p>
            <a:pPr>
              <a:buFont typeface="Arial" panose="020B0604020202020204" pitchFamily="34" charset="0"/>
              <a:buChar char="•"/>
            </a:pPr>
            <a:r>
              <a:rPr lang="en-US" dirty="0"/>
              <a:t>Certain medications</a:t>
            </a:r>
          </a:p>
          <a:p>
            <a:pPr>
              <a:buFont typeface="Arial" panose="020B0604020202020204" pitchFamily="34" charset="0"/>
              <a:buChar char="•"/>
            </a:pPr>
            <a:endParaRPr lang="en-US" dirty="0"/>
          </a:p>
          <a:p>
            <a:pPr marL="0" indent="0">
              <a:buFont typeface="Arial" panose="020B0604020202020204" pitchFamily="34" charset="0"/>
              <a:buNone/>
            </a:pPr>
            <a:r>
              <a:rPr lang="en-US" dirty="0"/>
              <a:t>Neurological tremors can be cause by:</a:t>
            </a:r>
          </a:p>
          <a:p>
            <a:pPr marL="400050" indent="-171450">
              <a:buFont typeface="Arial" panose="020B0604020202020204" pitchFamily="34" charset="0"/>
              <a:buChar char="•"/>
            </a:pPr>
            <a:r>
              <a:rPr lang="en-US" dirty="0"/>
              <a:t>Parkinson’s disease</a:t>
            </a:r>
          </a:p>
          <a:p>
            <a:pPr marL="400050" indent="-171450">
              <a:buFont typeface="Arial" panose="020B0604020202020204" pitchFamily="34" charset="0"/>
              <a:buChar char="•"/>
            </a:pPr>
            <a:r>
              <a:rPr lang="en-US" dirty="0"/>
              <a:t>Multiple sclerosis</a:t>
            </a:r>
          </a:p>
          <a:p>
            <a:pPr marL="400050" indent="-171450">
              <a:buFont typeface="Arial" panose="020B0604020202020204" pitchFamily="34" charset="0"/>
              <a:buChar char="•"/>
            </a:pPr>
            <a:r>
              <a:rPr lang="en-US" dirty="0"/>
              <a:t>Stroke</a:t>
            </a:r>
          </a:p>
          <a:p>
            <a:pPr marL="400050" indent="-171450">
              <a:buFont typeface="Arial" panose="020B0604020202020204" pitchFamily="34" charset="0"/>
              <a:buChar char="•"/>
            </a:pPr>
            <a:r>
              <a:rPr lang="en-US" dirty="0"/>
              <a:t>Traumatic brain injury</a:t>
            </a:r>
          </a:p>
          <a:p>
            <a:pPr marL="400050" indent="-171450">
              <a:buFont typeface="Arial" panose="020B0604020202020204" pitchFamily="34" charset="0"/>
              <a:buChar char="•"/>
            </a:pPr>
            <a:r>
              <a:rPr lang="en-US" dirty="0"/>
              <a:t>Dystonia</a:t>
            </a:r>
          </a:p>
          <a:p>
            <a:pPr marL="400050" indent="-171450">
              <a:buFont typeface="Arial" panose="020B0604020202020204" pitchFamily="34" charset="0"/>
              <a:buChar char="•"/>
            </a:pPr>
            <a:endParaRPr lang="en-US" dirty="0"/>
          </a:p>
          <a:p>
            <a:pPr marL="0" indent="0">
              <a:buFont typeface="Arial" panose="020B0604020202020204" pitchFamily="34" charset="0"/>
              <a:buNone/>
            </a:pPr>
            <a:r>
              <a:rPr lang="en-US" dirty="0"/>
              <a:t>This activity provides the opportunity to conduct some simple experiments using the sophisticated MEMS sensors. The investigation provides extraordinary data which allows the detailed characterization of a biomechanical system with significant medical applications. The concepts can be extended to measuring vibration in many other systems that might include quality of a ride in a car, the vibrations in a building, the movement of a bridge, the vibration of mechanical equipment or the characterization of any other systems which have low level vibrational movement.</a:t>
            </a:r>
          </a:p>
          <a:p>
            <a:pPr marL="400050" indent="-171450">
              <a:buFont typeface="Arial" panose="020B0604020202020204" pitchFamily="34" charset="0"/>
              <a:buChar char="•"/>
            </a:pPr>
            <a:endParaRPr lang="en-US" dirty="0"/>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59</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3835326774"/>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2"/>
        <p:cNvGrpSpPr/>
        <p:nvPr/>
      </p:nvGrpSpPr>
      <p:grpSpPr>
        <a:xfrm>
          <a:off x="0" y="0"/>
          <a:ext cx="0" cy="0"/>
          <a:chOff x="0" y="0"/>
          <a:chExt cx="0" cy="0"/>
        </a:xfrm>
      </p:grpSpPr>
      <p:sp>
        <p:nvSpPr>
          <p:cNvPr id="913" name="Google Shape;913;p82: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914" name="Google Shape;914;p82: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lvl="0" indent="0" algn="l" rtl="0">
              <a:spcBef>
                <a:spcPts val="0"/>
              </a:spcBef>
              <a:spcAft>
                <a:spcPts val="0"/>
              </a:spcAft>
              <a:buNone/>
            </a:pPr>
            <a:r>
              <a:rPr lang="en-US" dirty="0"/>
              <a:t>This description provides a very simple starting point for this activity. The slides that follow will demonstrate a range of measurements that could be done and introduce different approaches for analysis. Depending on the level and interest of your students this can be a very quick visual activity, or it could be a multiday activity where students investigate a range of variables. Additional questions can be included to encourage a variety of additional analyses, some of which are shown in the following example data slides. </a:t>
            </a:r>
          </a:p>
          <a:p>
            <a:pPr marL="0" lvl="0" indent="0" algn="l" rtl="0">
              <a:spcBef>
                <a:spcPts val="0"/>
              </a:spcBef>
              <a:spcAft>
                <a:spcPts val="0"/>
              </a:spcAft>
              <a:buNone/>
            </a:pPr>
            <a:endParaRPr lang="en-US" dirty="0"/>
          </a:p>
          <a:p>
            <a:pPr marL="0" lvl="0" indent="0" algn="l" rtl="0">
              <a:spcBef>
                <a:spcPts val="0"/>
              </a:spcBef>
              <a:spcAft>
                <a:spcPts val="0"/>
              </a:spcAft>
              <a:buNone/>
            </a:pPr>
            <a:r>
              <a:rPr lang="en-US" dirty="0"/>
              <a:t>The frequency of oscillation of the tremors is very valuable in characterizing tremors. In some cases, a simple visual inspection of the data will allow an estimate of the oscillation frequency. Alternatively, conducting an FFT provides an effective way to characterize the oscillation frequencies. The approach used in the following examples to conduct the FFT analysis was done using the data analysis toolbox add on in MS Excel. Students may be familiar with other tools to conduct the FFT analysis. </a:t>
            </a:r>
            <a:endParaRPr dirty="0"/>
          </a:p>
        </p:txBody>
      </p:sp>
      <p:sp>
        <p:nvSpPr>
          <p:cNvPr id="915" name="Google Shape;915;p82:notes"/>
          <p:cNvSpPr txBox="1">
            <a:spLocks noGrp="1"/>
          </p:cNvSpPr>
          <p:nvPr>
            <p:ph type="sldNum" idx="12"/>
          </p:nvPr>
        </p:nvSpPr>
        <p:spPr>
          <a:xfrm>
            <a:off x="3884613" y="8685213"/>
            <a:ext cx="2971800" cy="458787"/>
          </a:xfrm>
          <a:prstGeom prst="rect">
            <a:avLst/>
          </a:prstGeom>
          <a:noFill/>
          <a:ln>
            <a:noFill/>
          </a:ln>
        </p:spPr>
        <p:txBody>
          <a:bodyPr spcFirstLastPara="1" wrap="square" lIns="91425" tIns="45700" rIns="91425" bIns="45700" anchor="b" anchorCtr="0">
            <a:noAutofit/>
          </a:bodyPr>
          <a:lstStyle/>
          <a:p>
            <a:pPr marL="0" lvl="0" indent="0" algn="r" rtl="0">
              <a:spcBef>
                <a:spcPts val="0"/>
              </a:spcBef>
              <a:spcAft>
                <a:spcPts val="0"/>
              </a:spcAft>
              <a:buNone/>
            </a:pPr>
            <a:fld id="{00000000-1234-1234-1234-123412341234}" type="slidenum">
              <a:rPr lang="en-US"/>
              <a:t>60</a:t>
            </a:fld>
            <a:endParaRPr dirty="0"/>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r>
              <a:rPr lang="en-US" dirty="0"/>
              <a:t>This geometry allows the isolation of movement that is produced by the hand and wrist and not the remainder of the arm. A more complicated pattern is produced if the phone is held in the hand with the arm extended from the body (which was what I did first).</a:t>
            </a:r>
          </a:p>
          <a:p>
            <a:pPr marL="0" indent="0"/>
            <a:endParaRPr lang="en-US" dirty="0"/>
          </a:p>
          <a:p>
            <a:pPr marL="0" indent="0"/>
            <a:r>
              <a:rPr lang="en-US" dirty="0"/>
              <a:t>Students can explore measurements with palm up or palm down. I did not observe a significant difference in limited trials.</a:t>
            </a:r>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61</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403066646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r>
              <a:rPr lang="en-US" dirty="0"/>
              <a:t>The step rate can be calculated from the angular velocity. The average of step rate is determined by averaging over 18 steps.</a:t>
            </a:r>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8</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116271977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r>
              <a:rPr lang="en-US" dirty="0"/>
              <a:t>The angular displacement can be calculated from the angular velocity. Observing the angular displacement is very useful because inflection points represent change in direction of movement. In addition, the integration reduces the noise associated with each individual time measurement to provide an accurate determination of the angle of the tibia. The beginning of the swing phase can be effectively determined from the angular displacement (see next slide).</a:t>
            </a:r>
          </a:p>
          <a:p>
            <a:pPr marL="0" indent="0"/>
            <a:endParaRPr lang="en-US" dirty="0"/>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9</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82947398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indent="0"/>
            <a:r>
              <a:rPr lang="en-US" dirty="0"/>
              <a:t>The time of the “initial swing” can be identified as an inflection point on the angular displacement (also the point where the angular velocity crosses zero). The point marked on the graph is associated with the tibia being at the maximum angle relative to vertical when the torso is in front of the right foot. This point marks the beginning of the “swing” phase.</a:t>
            </a:r>
          </a:p>
          <a:p>
            <a:pPr marL="0" indent="0"/>
            <a:endParaRPr lang="en-US" dirty="0"/>
          </a:p>
          <a:p>
            <a:pPr marL="0" indent="0"/>
            <a:r>
              <a:rPr lang="en-US" dirty="0"/>
              <a:t>The two clear reference points allow the accurate identification of the two main phases of the gait cycle, the “Stance” and “Swing” phases.</a:t>
            </a:r>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10</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3628011590"/>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r>
              <a:rPr lang="en-US" dirty="0"/>
              <a:t>The tibia and the phone are perpendicular to the ground at the start of the measurement. As movement starts the left foot, the right tibia rotates in the counterclockwise direction. The average maximum angular displacement at the beginning of the “swing cycle” is indicated on the graph as ~0.85 rad.</a:t>
            </a:r>
          </a:p>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endParaRPr lang="en-US" dirty="0"/>
          </a:p>
          <a:p>
            <a:pPr marL="0" marR="0" lvl="0" indent="0" algn="l" defTabSz="914400" rtl="0" eaLnBrk="1" fontAlgn="auto" latinLnBrk="0" hangingPunct="1">
              <a:lnSpc>
                <a:spcPct val="100000"/>
              </a:lnSpc>
              <a:spcBef>
                <a:spcPts val="0"/>
              </a:spcBef>
              <a:spcAft>
                <a:spcPts val="0"/>
              </a:spcAft>
              <a:buClr>
                <a:srgbClr val="000000"/>
              </a:buClr>
              <a:buSzPts val="1400"/>
              <a:buFont typeface="Arial"/>
              <a:buNone/>
              <a:tabLst/>
              <a:defRPr/>
            </a:pPr>
            <a:r>
              <a:rPr lang="en-US" dirty="0"/>
              <a:t>See the next slide for a visual representation and the determination of the angle in degrees (a more familiar term to many).</a:t>
            </a:r>
          </a:p>
          <a:p>
            <a:pPr marL="0" indent="0"/>
            <a:endParaRPr lang="en-US" dirty="0"/>
          </a:p>
        </p:txBody>
      </p:sp>
      <p:sp>
        <p:nvSpPr>
          <p:cNvPr id="4" name="Slide Number Placeholder 3"/>
          <p:cNvSpPr>
            <a:spLocks noGrp="1"/>
          </p:cNvSpPr>
          <p:nvPr>
            <p:ph type="sldNum" idx="12"/>
          </p:nvPr>
        </p:nvSpPr>
        <p:spPr/>
        <p:txBody>
          <a:bodyPr/>
          <a:lstStyle/>
          <a:p>
            <a:pPr marL="0" marR="0" lvl="0" indent="0" algn="r" rtl="0">
              <a:spcBef>
                <a:spcPts val="0"/>
              </a:spcBef>
              <a:spcAft>
                <a:spcPts val="0"/>
              </a:spcAft>
              <a:buNone/>
            </a:pPr>
            <a:fld id="{00000000-1234-1234-1234-123412341234}" type="slidenum">
              <a:rPr lang="en-US" sz="1200" b="0" i="0" u="none" strike="noStrike" cap="none" smtClean="0">
                <a:solidFill>
                  <a:schemeClr val="dk1"/>
                </a:solidFill>
                <a:latin typeface="Calibri"/>
                <a:ea typeface="Calibri"/>
                <a:cs typeface="Calibri"/>
                <a:sym typeface="Calibri"/>
              </a:rPr>
              <a:t>11</a:t>
            </a:fld>
            <a:endParaRPr lang="en-US" sz="1200" b="0" i="0" u="none" strike="noStrike" cap="none" dirty="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225615244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and Content" type="obj">
  <p:cSld name="OBJECT">
    <p:spTree>
      <p:nvGrpSpPr>
        <p:cNvPr id="1" name="Shape 21"/>
        <p:cNvGrpSpPr/>
        <p:nvPr/>
      </p:nvGrpSpPr>
      <p:grpSpPr>
        <a:xfrm>
          <a:off x="0" y="0"/>
          <a:ext cx="0" cy="0"/>
          <a:chOff x="0" y="0"/>
          <a:chExt cx="0" cy="0"/>
        </a:xfrm>
      </p:grpSpPr>
      <p:sp>
        <p:nvSpPr>
          <p:cNvPr id="22" name="Google Shape;22;p103"/>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3" name="Google Shape;23;p103"/>
          <p:cNvSpPr txBox="1">
            <a:spLocks noGrp="1"/>
          </p:cNvSpPr>
          <p:nvPr>
            <p:ph type="body" idx="1"/>
          </p:nvPr>
        </p:nvSpPr>
        <p:spPr>
          <a:xfrm>
            <a:off x="838200" y="1825625"/>
            <a:ext cx="10515600" cy="435133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4" name="Google Shape;24;p103"/>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25" name="Google Shape;25;p103"/>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26" name="Google Shape;26;p103"/>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Vertical Title and Text" type="vertTitleAndTx">
  <p:cSld name="VERTICAL_TITLE_AND_VERTICAL_TEXT">
    <p:spTree>
      <p:nvGrpSpPr>
        <p:cNvPr id="1" name="Shape 78"/>
        <p:cNvGrpSpPr/>
        <p:nvPr/>
      </p:nvGrpSpPr>
      <p:grpSpPr>
        <a:xfrm>
          <a:off x="0" y="0"/>
          <a:ext cx="0" cy="0"/>
          <a:chOff x="0" y="0"/>
          <a:chExt cx="0" cy="0"/>
        </a:xfrm>
      </p:grpSpPr>
      <p:sp>
        <p:nvSpPr>
          <p:cNvPr id="79" name="Google Shape;79;p112"/>
          <p:cNvSpPr txBox="1">
            <a:spLocks noGrp="1"/>
          </p:cNvSpPr>
          <p:nvPr>
            <p:ph type="title"/>
          </p:nvPr>
        </p:nvSpPr>
        <p:spPr>
          <a:xfrm rot="5400000">
            <a:off x="7133431" y="1956594"/>
            <a:ext cx="5811838" cy="2628900"/>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80" name="Google Shape;80;p112"/>
          <p:cNvSpPr txBox="1">
            <a:spLocks noGrp="1"/>
          </p:cNvSpPr>
          <p:nvPr>
            <p:ph type="body" idx="1"/>
          </p:nvPr>
        </p:nvSpPr>
        <p:spPr>
          <a:xfrm rot="5400000">
            <a:off x="1799431" y="-596106"/>
            <a:ext cx="5811838" cy="7734300"/>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1" name="Google Shape;81;p112"/>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82" name="Google Shape;82;p112"/>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83" name="Google Shape;83;p112"/>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dirty="0"/>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userDrawn="1">
  <p:cSld name="1_Title Slide">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F66A9282-864C-8746-BEAA-A36332D4AFDF}"/>
              </a:ext>
            </a:extLst>
          </p:cNvPr>
          <p:cNvSpPr/>
          <p:nvPr userDrawn="1"/>
        </p:nvSpPr>
        <p:spPr bwMode="auto">
          <a:xfrm>
            <a:off x="0" y="6453106"/>
            <a:ext cx="12192000" cy="419877"/>
          </a:xfrm>
          <a:prstGeom prst="rect">
            <a:avLst/>
          </a:prstGeom>
          <a:solidFill>
            <a:schemeClr val="accent1">
              <a:lumMod val="50000"/>
            </a:schemeClr>
          </a:solidFill>
          <a:ln>
            <a:noFill/>
            <a:headEnd/>
            <a:tailEnd/>
          </a:ln>
          <a:effectLst/>
        </p:spPr>
        <p:style>
          <a:lnRef idx="1">
            <a:schemeClr val="accent1"/>
          </a:lnRef>
          <a:fillRef idx="2">
            <a:schemeClr val="accent1"/>
          </a:fillRef>
          <a:effectRef idx="1">
            <a:schemeClr val="accent1"/>
          </a:effectRef>
          <a:fontRef idx="minor">
            <a:schemeClr val="dk1"/>
          </a:fontRef>
        </p:style>
        <p:txBody>
          <a:bodyPr rtlCol="0" anchor="b">
            <a:prstTxWarp prst="textNoShape">
              <a:avLst/>
            </a:prstTxWarp>
          </a:bodyPr>
          <a:lstStyle/>
          <a:p>
            <a:pPr algn="ctr">
              <a:spcBef>
                <a:spcPct val="0"/>
              </a:spcBef>
            </a:pPr>
            <a:endParaRPr lang="en-US" sz="2133" dirty="0">
              <a:solidFill>
                <a:srgbClr val="000000"/>
              </a:solidFill>
            </a:endParaRPr>
          </a:p>
        </p:txBody>
      </p:sp>
      <p:pic>
        <p:nvPicPr>
          <p:cNvPr id="11" name="Picture 10">
            <a:extLst>
              <a:ext uri="{FF2B5EF4-FFF2-40B4-BE49-F238E27FC236}">
                <a16:creationId xmlns:a16="http://schemas.microsoft.com/office/drawing/2014/main" id="{DC1A5CA3-C203-D841-A88B-FEE892DCF717}"/>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1387588" y="210915"/>
            <a:ext cx="531597" cy="541627"/>
          </a:xfrm>
          <a:prstGeom prst="rect">
            <a:avLst/>
          </a:prstGeom>
        </p:spPr>
      </p:pic>
      <p:sp>
        <p:nvSpPr>
          <p:cNvPr id="18" name="TextBox 17"/>
          <p:cNvSpPr txBox="1"/>
          <p:nvPr userDrawn="1"/>
        </p:nvSpPr>
        <p:spPr>
          <a:xfrm>
            <a:off x="736270" y="6538523"/>
            <a:ext cx="10699375" cy="221471"/>
          </a:xfrm>
          <a:prstGeom prst="rect">
            <a:avLst/>
          </a:prstGeom>
          <a:noFill/>
          <a:effectLst/>
        </p:spPr>
        <p:txBody>
          <a:bodyPr wrap="square" rtlCol="0">
            <a:spAutoFit/>
          </a:bodyPr>
          <a:lstStyle/>
          <a:p>
            <a:pPr marL="0" algn="l" defTabSz="609585" rtl="0" eaLnBrk="1" latinLnBrk="0" hangingPunct="1">
              <a:lnSpc>
                <a:spcPts val="1093"/>
              </a:lnSpc>
              <a:spcAft>
                <a:spcPts val="800"/>
              </a:spcAft>
            </a:pPr>
            <a:r>
              <a:rPr lang="en-US" sz="800" kern="1200" dirty="0">
                <a:solidFill>
                  <a:schemeClr val="bg1"/>
                </a:solidFill>
                <a:effectLst/>
                <a:latin typeface="Arial"/>
                <a:ea typeface="+mn-ea"/>
                <a:cs typeface="Arial"/>
              </a:rPr>
              <a:t>LLNL-PRES-</a:t>
            </a:r>
            <a:r>
              <a:rPr lang="is-IS" sz="800" kern="1200" dirty="0">
                <a:solidFill>
                  <a:schemeClr val="bg1"/>
                </a:solidFill>
                <a:effectLst/>
                <a:latin typeface="Arial"/>
                <a:ea typeface="+mn-ea"/>
                <a:cs typeface="Arial"/>
              </a:rPr>
              <a:t>808074</a:t>
            </a:r>
            <a:endParaRPr lang="en-US" sz="533" kern="1200" dirty="0">
              <a:solidFill>
                <a:schemeClr val="bg1"/>
              </a:solidFill>
              <a:effectLst/>
              <a:latin typeface="Arial"/>
              <a:ea typeface="+mn-ea"/>
              <a:cs typeface="Arial"/>
            </a:endParaRPr>
          </a:p>
        </p:txBody>
      </p:sp>
      <p:sp>
        <p:nvSpPr>
          <p:cNvPr id="2" name="TextBox 1">
            <a:extLst>
              <a:ext uri="{FF2B5EF4-FFF2-40B4-BE49-F238E27FC236}">
                <a16:creationId xmlns:a16="http://schemas.microsoft.com/office/drawing/2014/main" id="{03E95823-B46F-6D44-B384-6352293D64FD}"/>
              </a:ext>
            </a:extLst>
          </p:cNvPr>
          <p:cNvSpPr txBox="1"/>
          <p:nvPr userDrawn="1"/>
        </p:nvSpPr>
        <p:spPr>
          <a:xfrm>
            <a:off x="3591949" y="6498112"/>
            <a:ext cx="5008102" cy="307777"/>
          </a:xfrm>
          <a:prstGeom prst="rect">
            <a:avLst/>
          </a:prstGeom>
          <a:noFill/>
        </p:spPr>
        <p:txBody>
          <a:bodyPr wrap="none" rtlCol="0">
            <a:spAutoFit/>
          </a:bodyPr>
          <a:lstStyle/>
          <a:p>
            <a:r>
              <a:rPr lang="en-US" dirty="0">
                <a:solidFill>
                  <a:schemeClr val="bg1"/>
                </a:solidFill>
              </a:rPr>
              <a:t>Lawrence Livermore National Laboratory Distance Learning</a:t>
            </a:r>
          </a:p>
        </p:txBody>
      </p:sp>
    </p:spTree>
    <p:extLst>
      <p:ext uri="{BB962C8B-B14F-4D97-AF65-F5344CB8AC3E}">
        <p14:creationId xmlns:p14="http://schemas.microsoft.com/office/powerpoint/2010/main" val="2207090807"/>
      </p:ext>
    </p:extLst>
  </p:cSld>
  <p:clrMapOvr>
    <a:masterClrMapping/>
  </p:clrMapOvr>
  <p:extLst>
    <p:ext uri="{DCECCB84-F9BA-43D5-87BE-67443E8EF086}">
      <p15:sldGuideLst xmlns:p15="http://schemas.microsoft.com/office/powerpoint/2012/main">
        <p15:guide id="1" orient="horz" pos="2160" userDrawn="1">
          <p15:clr>
            <a:srgbClr val="FBAE40"/>
          </p15:clr>
        </p15:guide>
        <p15:guide id="2" pos="3840" userDrawn="1">
          <p15:clr>
            <a:srgbClr val="FBAE40"/>
          </p15:clr>
        </p15:guide>
      </p15:sldGuideLst>
    </p:ext>
  </p:extLst>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15"/>
        <p:cNvGrpSpPr/>
        <p:nvPr/>
      </p:nvGrpSpPr>
      <p:grpSpPr>
        <a:xfrm>
          <a:off x="0" y="0"/>
          <a:ext cx="0" cy="0"/>
          <a:chOff x="0" y="0"/>
          <a:chExt cx="0" cy="0"/>
        </a:xfrm>
      </p:grpSpPr>
      <p:sp>
        <p:nvSpPr>
          <p:cNvPr id="16" name="Google Shape;16;p62"/>
          <p:cNvSpPr txBox="1">
            <a:spLocks noGrp="1"/>
          </p:cNvSpPr>
          <p:nvPr>
            <p:ph type="ctrTitle"/>
          </p:nvPr>
        </p:nvSpPr>
        <p:spPr>
          <a:xfrm>
            <a:off x="1524000" y="1122363"/>
            <a:ext cx="9144000" cy="2387600"/>
          </a:xfrm>
          <a:prstGeom prst="rect">
            <a:avLst/>
          </a:prstGeom>
          <a:noFill/>
          <a:ln>
            <a:noFill/>
          </a:ln>
        </p:spPr>
        <p:txBody>
          <a:bodyPr spcFirstLastPara="1" wrap="square" lIns="91425" tIns="45700" rIns="91425" bIns="45700" anchor="b" anchorCtr="0">
            <a:normAutofit/>
          </a:bodyPr>
          <a:lstStyle>
            <a:lvl1pPr lvl="0" algn="ctr">
              <a:lnSpc>
                <a:spcPct val="90000"/>
              </a:lnSpc>
              <a:spcBef>
                <a:spcPts val="0"/>
              </a:spcBef>
              <a:spcAft>
                <a:spcPts val="0"/>
              </a:spcAft>
              <a:buClr>
                <a:schemeClr val="dk1"/>
              </a:buClr>
              <a:buSzPts val="6000"/>
              <a:buFont typeface="Calibri"/>
              <a:buNone/>
              <a:defRPr sz="60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17" name="Google Shape;17;p62"/>
          <p:cNvSpPr txBox="1">
            <a:spLocks noGrp="1"/>
          </p:cNvSpPr>
          <p:nvPr>
            <p:ph type="subTitle" idx="1"/>
          </p:nvPr>
        </p:nvSpPr>
        <p:spPr>
          <a:xfrm>
            <a:off x="1524000" y="3602038"/>
            <a:ext cx="9144000" cy="1655762"/>
          </a:xfrm>
          <a:prstGeom prst="rect">
            <a:avLst/>
          </a:prstGeom>
          <a:noFill/>
          <a:ln>
            <a:noFill/>
          </a:ln>
        </p:spPr>
        <p:txBody>
          <a:bodyPr spcFirstLastPara="1" wrap="square" lIns="91425" tIns="45700" rIns="91425" bIns="45700" anchor="t" anchorCtr="0">
            <a:normAutofit/>
          </a:bodyPr>
          <a:lstStyle>
            <a:lvl1pPr lvl="0" algn="ctr">
              <a:lnSpc>
                <a:spcPct val="90000"/>
              </a:lnSpc>
              <a:spcBef>
                <a:spcPts val="1000"/>
              </a:spcBef>
              <a:spcAft>
                <a:spcPts val="0"/>
              </a:spcAft>
              <a:buClr>
                <a:schemeClr val="dk1"/>
              </a:buClr>
              <a:buSzPts val="2400"/>
              <a:buNone/>
              <a:defRPr sz="2400"/>
            </a:lvl1pPr>
            <a:lvl2pPr lvl="1" algn="ctr">
              <a:lnSpc>
                <a:spcPct val="90000"/>
              </a:lnSpc>
              <a:spcBef>
                <a:spcPts val="500"/>
              </a:spcBef>
              <a:spcAft>
                <a:spcPts val="0"/>
              </a:spcAft>
              <a:buClr>
                <a:schemeClr val="dk1"/>
              </a:buClr>
              <a:buSzPts val="2000"/>
              <a:buNone/>
              <a:defRPr sz="2000"/>
            </a:lvl2pPr>
            <a:lvl3pPr lvl="2" algn="ctr">
              <a:lnSpc>
                <a:spcPct val="90000"/>
              </a:lnSpc>
              <a:spcBef>
                <a:spcPts val="500"/>
              </a:spcBef>
              <a:spcAft>
                <a:spcPts val="0"/>
              </a:spcAft>
              <a:buClr>
                <a:schemeClr val="dk1"/>
              </a:buClr>
              <a:buSzPts val="1800"/>
              <a:buNone/>
              <a:defRPr sz="1800"/>
            </a:lvl3pPr>
            <a:lvl4pPr lvl="3" algn="ctr">
              <a:lnSpc>
                <a:spcPct val="90000"/>
              </a:lnSpc>
              <a:spcBef>
                <a:spcPts val="500"/>
              </a:spcBef>
              <a:spcAft>
                <a:spcPts val="0"/>
              </a:spcAft>
              <a:buClr>
                <a:schemeClr val="dk1"/>
              </a:buClr>
              <a:buSzPts val="1600"/>
              <a:buNone/>
              <a:defRPr sz="1600"/>
            </a:lvl4pPr>
            <a:lvl5pPr lvl="4" algn="ctr">
              <a:lnSpc>
                <a:spcPct val="90000"/>
              </a:lnSpc>
              <a:spcBef>
                <a:spcPts val="500"/>
              </a:spcBef>
              <a:spcAft>
                <a:spcPts val="0"/>
              </a:spcAft>
              <a:buClr>
                <a:schemeClr val="dk1"/>
              </a:buClr>
              <a:buSzPts val="1600"/>
              <a:buNone/>
              <a:defRPr sz="1600"/>
            </a:lvl5pPr>
            <a:lvl6pPr lvl="5" algn="ctr">
              <a:lnSpc>
                <a:spcPct val="90000"/>
              </a:lnSpc>
              <a:spcBef>
                <a:spcPts val="500"/>
              </a:spcBef>
              <a:spcAft>
                <a:spcPts val="0"/>
              </a:spcAft>
              <a:buClr>
                <a:schemeClr val="dk1"/>
              </a:buClr>
              <a:buSzPts val="1600"/>
              <a:buNone/>
              <a:defRPr sz="1600"/>
            </a:lvl6pPr>
            <a:lvl7pPr lvl="6" algn="ctr">
              <a:lnSpc>
                <a:spcPct val="90000"/>
              </a:lnSpc>
              <a:spcBef>
                <a:spcPts val="500"/>
              </a:spcBef>
              <a:spcAft>
                <a:spcPts val="0"/>
              </a:spcAft>
              <a:buClr>
                <a:schemeClr val="dk1"/>
              </a:buClr>
              <a:buSzPts val="1600"/>
              <a:buNone/>
              <a:defRPr sz="1600"/>
            </a:lvl7pPr>
            <a:lvl8pPr lvl="7" algn="ctr">
              <a:lnSpc>
                <a:spcPct val="90000"/>
              </a:lnSpc>
              <a:spcBef>
                <a:spcPts val="500"/>
              </a:spcBef>
              <a:spcAft>
                <a:spcPts val="0"/>
              </a:spcAft>
              <a:buClr>
                <a:schemeClr val="dk1"/>
              </a:buClr>
              <a:buSzPts val="1600"/>
              <a:buNone/>
              <a:defRPr sz="1600"/>
            </a:lvl8pPr>
            <a:lvl9pPr lvl="8" algn="ctr">
              <a:lnSpc>
                <a:spcPct val="90000"/>
              </a:lnSpc>
              <a:spcBef>
                <a:spcPts val="500"/>
              </a:spcBef>
              <a:spcAft>
                <a:spcPts val="0"/>
              </a:spcAft>
              <a:buClr>
                <a:schemeClr val="dk1"/>
              </a:buClr>
              <a:buSzPts val="1600"/>
              <a:buNone/>
              <a:defRPr sz="1600"/>
            </a:lvl9pPr>
          </a:lstStyle>
          <a:p>
            <a:endParaRPr/>
          </a:p>
        </p:txBody>
      </p:sp>
      <p:sp>
        <p:nvSpPr>
          <p:cNvPr id="18" name="Google Shape;18;p62"/>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dirty="0"/>
          </a:p>
        </p:txBody>
      </p:sp>
      <p:sp>
        <p:nvSpPr>
          <p:cNvPr id="19" name="Google Shape;19;p62"/>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dirty="0"/>
          </a:p>
        </p:txBody>
      </p:sp>
      <p:sp>
        <p:nvSpPr>
          <p:cNvPr id="20" name="Google Shape;20;p62"/>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dirty="0"/>
          </a:p>
        </p:txBody>
      </p:sp>
    </p:spTree>
    <p:extLst>
      <p:ext uri="{BB962C8B-B14F-4D97-AF65-F5344CB8AC3E}">
        <p14:creationId xmlns:p14="http://schemas.microsoft.com/office/powerpoint/2010/main" val="384610561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Content" type="obj">
  <p:cSld name="Title and Content">
    <p:spTree>
      <p:nvGrpSpPr>
        <p:cNvPr id="1" name="Shape 21"/>
        <p:cNvGrpSpPr/>
        <p:nvPr/>
      </p:nvGrpSpPr>
      <p:grpSpPr>
        <a:xfrm>
          <a:off x="0" y="0"/>
          <a:ext cx="0" cy="0"/>
          <a:chOff x="0" y="0"/>
          <a:chExt cx="0" cy="0"/>
        </a:xfrm>
      </p:grpSpPr>
      <p:sp>
        <p:nvSpPr>
          <p:cNvPr id="22" name="Google Shape;22;p63"/>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ctr">
              <a:lnSpc>
                <a:spcPct val="9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dirty="0"/>
          </a:p>
        </p:txBody>
      </p:sp>
      <p:sp>
        <p:nvSpPr>
          <p:cNvPr id="23" name="Google Shape;23;p63"/>
          <p:cNvSpPr txBox="1">
            <a:spLocks noGrp="1"/>
          </p:cNvSpPr>
          <p:nvPr>
            <p:ph type="body" idx="1"/>
          </p:nvPr>
        </p:nvSpPr>
        <p:spPr>
          <a:xfrm>
            <a:off x="838200" y="1825625"/>
            <a:ext cx="10515600" cy="435133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24" name="Google Shape;24;p63"/>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dirty="0"/>
          </a:p>
        </p:txBody>
      </p:sp>
      <p:sp>
        <p:nvSpPr>
          <p:cNvPr id="25" name="Google Shape;25;p63"/>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dirty="0"/>
          </a:p>
        </p:txBody>
      </p:sp>
      <p:sp>
        <p:nvSpPr>
          <p:cNvPr id="26" name="Google Shape;26;p63"/>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dirty="0"/>
          </a:p>
        </p:txBody>
      </p:sp>
    </p:spTree>
    <p:extLst>
      <p:ext uri="{BB962C8B-B14F-4D97-AF65-F5344CB8AC3E}">
        <p14:creationId xmlns:p14="http://schemas.microsoft.com/office/powerpoint/2010/main" val="33361561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wo Content" type="twoObj">
  <p:cSld name="Two Content">
    <p:spTree>
      <p:nvGrpSpPr>
        <p:cNvPr id="1" name="Shape 33"/>
        <p:cNvGrpSpPr/>
        <p:nvPr/>
      </p:nvGrpSpPr>
      <p:grpSpPr>
        <a:xfrm>
          <a:off x="0" y="0"/>
          <a:ext cx="0" cy="0"/>
          <a:chOff x="0" y="0"/>
          <a:chExt cx="0" cy="0"/>
        </a:xfrm>
      </p:grpSpPr>
      <p:sp>
        <p:nvSpPr>
          <p:cNvPr id="34" name="Google Shape;34;p65"/>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35" name="Google Shape;35;p65"/>
          <p:cNvSpPr txBox="1">
            <a:spLocks noGrp="1"/>
          </p:cNvSpPr>
          <p:nvPr>
            <p:ph type="body" idx="1"/>
          </p:nvPr>
        </p:nvSpPr>
        <p:spPr>
          <a:xfrm>
            <a:off x="838200" y="1825625"/>
            <a:ext cx="5181600" cy="435133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6" name="Google Shape;36;p65"/>
          <p:cNvSpPr txBox="1">
            <a:spLocks noGrp="1"/>
          </p:cNvSpPr>
          <p:nvPr>
            <p:ph type="body" idx="2"/>
          </p:nvPr>
        </p:nvSpPr>
        <p:spPr>
          <a:xfrm>
            <a:off x="6172200" y="1825625"/>
            <a:ext cx="5181600" cy="435133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7" name="Google Shape;37;p65"/>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dirty="0"/>
          </a:p>
        </p:txBody>
      </p:sp>
      <p:sp>
        <p:nvSpPr>
          <p:cNvPr id="38" name="Google Shape;38;p65"/>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dirty="0"/>
          </a:p>
        </p:txBody>
      </p:sp>
      <p:sp>
        <p:nvSpPr>
          <p:cNvPr id="39" name="Google Shape;39;p65"/>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dirty="0"/>
          </a:p>
        </p:txBody>
      </p:sp>
    </p:spTree>
    <p:extLst>
      <p:ext uri="{BB962C8B-B14F-4D97-AF65-F5344CB8AC3E}">
        <p14:creationId xmlns:p14="http://schemas.microsoft.com/office/powerpoint/2010/main" val="1623946639"/>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Comparison" type="twoTxTwoObj">
  <p:cSld name="Comparison">
    <p:spTree>
      <p:nvGrpSpPr>
        <p:cNvPr id="1" name="Shape 40"/>
        <p:cNvGrpSpPr/>
        <p:nvPr/>
      </p:nvGrpSpPr>
      <p:grpSpPr>
        <a:xfrm>
          <a:off x="0" y="0"/>
          <a:ext cx="0" cy="0"/>
          <a:chOff x="0" y="0"/>
          <a:chExt cx="0" cy="0"/>
        </a:xfrm>
      </p:grpSpPr>
      <p:sp>
        <p:nvSpPr>
          <p:cNvPr id="41" name="Google Shape;41;p66"/>
          <p:cNvSpPr txBox="1">
            <a:spLocks noGrp="1"/>
          </p:cNvSpPr>
          <p:nvPr>
            <p:ph type="title"/>
          </p:nvPr>
        </p:nvSpPr>
        <p:spPr>
          <a:xfrm>
            <a:off x="839788"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42" name="Google Shape;42;p66"/>
          <p:cNvSpPr txBox="1">
            <a:spLocks noGrp="1"/>
          </p:cNvSpPr>
          <p:nvPr>
            <p:ph type="body" idx="1"/>
          </p:nvPr>
        </p:nvSpPr>
        <p:spPr>
          <a:xfrm>
            <a:off x="839788" y="1681163"/>
            <a:ext cx="5157787" cy="823912"/>
          </a:xfrm>
          <a:prstGeom prst="rect">
            <a:avLst/>
          </a:prstGeom>
          <a:noFill/>
          <a:ln>
            <a:noFill/>
          </a:ln>
        </p:spPr>
        <p:txBody>
          <a:bodyPr spcFirstLastPara="1" wrap="square" lIns="91425" tIns="45700" rIns="91425" bIns="45700" anchor="b" anchorCtr="0">
            <a:normAutofit/>
          </a:bodyPr>
          <a:lstStyle>
            <a:lvl1pPr marL="457200" lvl="0" indent="-228600" algn="l">
              <a:lnSpc>
                <a:spcPct val="90000"/>
              </a:lnSpc>
              <a:spcBef>
                <a:spcPts val="1000"/>
              </a:spcBef>
              <a:spcAft>
                <a:spcPts val="0"/>
              </a:spcAft>
              <a:buClr>
                <a:schemeClr val="dk1"/>
              </a:buClr>
              <a:buSzPts val="2400"/>
              <a:buNone/>
              <a:defRPr sz="2400" b="1"/>
            </a:lvl1pPr>
            <a:lvl2pPr marL="914400" lvl="1" indent="-228600" algn="l">
              <a:lnSpc>
                <a:spcPct val="90000"/>
              </a:lnSpc>
              <a:spcBef>
                <a:spcPts val="500"/>
              </a:spcBef>
              <a:spcAft>
                <a:spcPts val="0"/>
              </a:spcAft>
              <a:buClr>
                <a:schemeClr val="dk1"/>
              </a:buClr>
              <a:buSzPts val="2000"/>
              <a:buNone/>
              <a:defRPr sz="2000" b="1"/>
            </a:lvl2pPr>
            <a:lvl3pPr marL="1371600" lvl="2" indent="-228600" algn="l">
              <a:lnSpc>
                <a:spcPct val="90000"/>
              </a:lnSpc>
              <a:spcBef>
                <a:spcPts val="500"/>
              </a:spcBef>
              <a:spcAft>
                <a:spcPts val="0"/>
              </a:spcAft>
              <a:buClr>
                <a:schemeClr val="dk1"/>
              </a:buClr>
              <a:buSzPts val="1800"/>
              <a:buNone/>
              <a:defRPr sz="1800" b="1"/>
            </a:lvl3pPr>
            <a:lvl4pPr marL="1828800" lvl="3" indent="-228600" algn="l">
              <a:lnSpc>
                <a:spcPct val="90000"/>
              </a:lnSpc>
              <a:spcBef>
                <a:spcPts val="500"/>
              </a:spcBef>
              <a:spcAft>
                <a:spcPts val="0"/>
              </a:spcAft>
              <a:buClr>
                <a:schemeClr val="dk1"/>
              </a:buClr>
              <a:buSzPts val="1600"/>
              <a:buNone/>
              <a:defRPr sz="1600" b="1"/>
            </a:lvl4pPr>
            <a:lvl5pPr marL="2286000" lvl="4" indent="-228600" algn="l">
              <a:lnSpc>
                <a:spcPct val="90000"/>
              </a:lnSpc>
              <a:spcBef>
                <a:spcPts val="500"/>
              </a:spcBef>
              <a:spcAft>
                <a:spcPts val="0"/>
              </a:spcAft>
              <a:buClr>
                <a:schemeClr val="dk1"/>
              </a:buClr>
              <a:buSzPts val="1600"/>
              <a:buNone/>
              <a:defRPr sz="1600" b="1"/>
            </a:lvl5pPr>
            <a:lvl6pPr marL="2743200" lvl="5" indent="-228600" algn="l">
              <a:lnSpc>
                <a:spcPct val="90000"/>
              </a:lnSpc>
              <a:spcBef>
                <a:spcPts val="5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43" name="Google Shape;43;p66"/>
          <p:cNvSpPr txBox="1">
            <a:spLocks noGrp="1"/>
          </p:cNvSpPr>
          <p:nvPr>
            <p:ph type="body" idx="2"/>
          </p:nvPr>
        </p:nvSpPr>
        <p:spPr>
          <a:xfrm>
            <a:off x="839788" y="2505075"/>
            <a:ext cx="5157787" cy="368458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4" name="Google Shape;44;p66"/>
          <p:cNvSpPr txBox="1">
            <a:spLocks noGrp="1"/>
          </p:cNvSpPr>
          <p:nvPr>
            <p:ph type="body" idx="3"/>
          </p:nvPr>
        </p:nvSpPr>
        <p:spPr>
          <a:xfrm>
            <a:off x="6172200" y="1681163"/>
            <a:ext cx="5183188" cy="823912"/>
          </a:xfrm>
          <a:prstGeom prst="rect">
            <a:avLst/>
          </a:prstGeom>
          <a:noFill/>
          <a:ln>
            <a:noFill/>
          </a:ln>
        </p:spPr>
        <p:txBody>
          <a:bodyPr spcFirstLastPara="1" wrap="square" lIns="91425" tIns="45700" rIns="91425" bIns="45700" anchor="b" anchorCtr="0">
            <a:normAutofit/>
          </a:bodyPr>
          <a:lstStyle>
            <a:lvl1pPr marL="457200" lvl="0" indent="-228600" algn="l">
              <a:lnSpc>
                <a:spcPct val="90000"/>
              </a:lnSpc>
              <a:spcBef>
                <a:spcPts val="1000"/>
              </a:spcBef>
              <a:spcAft>
                <a:spcPts val="0"/>
              </a:spcAft>
              <a:buClr>
                <a:schemeClr val="dk1"/>
              </a:buClr>
              <a:buSzPts val="2400"/>
              <a:buNone/>
              <a:defRPr sz="2400" b="1"/>
            </a:lvl1pPr>
            <a:lvl2pPr marL="914400" lvl="1" indent="-228600" algn="l">
              <a:lnSpc>
                <a:spcPct val="90000"/>
              </a:lnSpc>
              <a:spcBef>
                <a:spcPts val="500"/>
              </a:spcBef>
              <a:spcAft>
                <a:spcPts val="0"/>
              </a:spcAft>
              <a:buClr>
                <a:schemeClr val="dk1"/>
              </a:buClr>
              <a:buSzPts val="2000"/>
              <a:buNone/>
              <a:defRPr sz="2000" b="1"/>
            </a:lvl2pPr>
            <a:lvl3pPr marL="1371600" lvl="2" indent="-228600" algn="l">
              <a:lnSpc>
                <a:spcPct val="90000"/>
              </a:lnSpc>
              <a:spcBef>
                <a:spcPts val="500"/>
              </a:spcBef>
              <a:spcAft>
                <a:spcPts val="0"/>
              </a:spcAft>
              <a:buClr>
                <a:schemeClr val="dk1"/>
              </a:buClr>
              <a:buSzPts val="1800"/>
              <a:buNone/>
              <a:defRPr sz="1800" b="1"/>
            </a:lvl3pPr>
            <a:lvl4pPr marL="1828800" lvl="3" indent="-228600" algn="l">
              <a:lnSpc>
                <a:spcPct val="90000"/>
              </a:lnSpc>
              <a:spcBef>
                <a:spcPts val="500"/>
              </a:spcBef>
              <a:spcAft>
                <a:spcPts val="0"/>
              </a:spcAft>
              <a:buClr>
                <a:schemeClr val="dk1"/>
              </a:buClr>
              <a:buSzPts val="1600"/>
              <a:buNone/>
              <a:defRPr sz="1600" b="1"/>
            </a:lvl4pPr>
            <a:lvl5pPr marL="2286000" lvl="4" indent="-228600" algn="l">
              <a:lnSpc>
                <a:spcPct val="90000"/>
              </a:lnSpc>
              <a:spcBef>
                <a:spcPts val="500"/>
              </a:spcBef>
              <a:spcAft>
                <a:spcPts val="0"/>
              </a:spcAft>
              <a:buClr>
                <a:schemeClr val="dk1"/>
              </a:buClr>
              <a:buSzPts val="1600"/>
              <a:buNone/>
              <a:defRPr sz="1600" b="1"/>
            </a:lvl5pPr>
            <a:lvl6pPr marL="2743200" lvl="5" indent="-228600" algn="l">
              <a:lnSpc>
                <a:spcPct val="90000"/>
              </a:lnSpc>
              <a:spcBef>
                <a:spcPts val="5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45" name="Google Shape;45;p66"/>
          <p:cNvSpPr txBox="1">
            <a:spLocks noGrp="1"/>
          </p:cNvSpPr>
          <p:nvPr>
            <p:ph type="body" idx="4"/>
          </p:nvPr>
        </p:nvSpPr>
        <p:spPr>
          <a:xfrm>
            <a:off x="6172200" y="2505075"/>
            <a:ext cx="5183188" cy="368458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6" name="Google Shape;46;p66"/>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dirty="0"/>
          </a:p>
        </p:txBody>
      </p:sp>
      <p:sp>
        <p:nvSpPr>
          <p:cNvPr id="47" name="Google Shape;47;p66"/>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dirty="0"/>
          </a:p>
        </p:txBody>
      </p:sp>
      <p:sp>
        <p:nvSpPr>
          <p:cNvPr id="48" name="Google Shape;48;p66"/>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dirty="0"/>
          </a:p>
        </p:txBody>
      </p:sp>
    </p:spTree>
    <p:extLst>
      <p:ext uri="{BB962C8B-B14F-4D97-AF65-F5344CB8AC3E}">
        <p14:creationId xmlns:p14="http://schemas.microsoft.com/office/powerpoint/2010/main" val="1209959246"/>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49"/>
        <p:cNvGrpSpPr/>
        <p:nvPr/>
      </p:nvGrpSpPr>
      <p:grpSpPr>
        <a:xfrm>
          <a:off x="0" y="0"/>
          <a:ext cx="0" cy="0"/>
          <a:chOff x="0" y="0"/>
          <a:chExt cx="0" cy="0"/>
        </a:xfrm>
      </p:grpSpPr>
      <p:sp>
        <p:nvSpPr>
          <p:cNvPr id="50" name="Google Shape;50;p67"/>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51" name="Google Shape;51;p67"/>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dirty="0"/>
          </a:p>
        </p:txBody>
      </p:sp>
      <p:sp>
        <p:nvSpPr>
          <p:cNvPr id="52" name="Google Shape;52;p67"/>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dirty="0"/>
          </a:p>
        </p:txBody>
      </p:sp>
      <p:sp>
        <p:nvSpPr>
          <p:cNvPr id="53" name="Google Shape;53;p67"/>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dirty="0"/>
          </a:p>
        </p:txBody>
      </p:sp>
    </p:spTree>
    <p:extLst>
      <p:ext uri="{BB962C8B-B14F-4D97-AF65-F5344CB8AC3E}">
        <p14:creationId xmlns:p14="http://schemas.microsoft.com/office/powerpoint/2010/main" val="2916155278"/>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54"/>
        <p:cNvGrpSpPr/>
        <p:nvPr/>
      </p:nvGrpSpPr>
      <p:grpSpPr>
        <a:xfrm>
          <a:off x="0" y="0"/>
          <a:ext cx="0" cy="0"/>
          <a:chOff x="0" y="0"/>
          <a:chExt cx="0" cy="0"/>
        </a:xfrm>
      </p:grpSpPr>
      <p:sp>
        <p:nvSpPr>
          <p:cNvPr id="55" name="Google Shape;55;p68"/>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dirty="0"/>
          </a:p>
        </p:txBody>
      </p:sp>
      <p:sp>
        <p:nvSpPr>
          <p:cNvPr id="56" name="Google Shape;56;p68"/>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dirty="0"/>
          </a:p>
        </p:txBody>
      </p:sp>
      <p:sp>
        <p:nvSpPr>
          <p:cNvPr id="57" name="Google Shape;57;p68"/>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dirty="0"/>
          </a:p>
        </p:txBody>
      </p:sp>
    </p:spTree>
    <p:extLst>
      <p:ext uri="{BB962C8B-B14F-4D97-AF65-F5344CB8AC3E}">
        <p14:creationId xmlns:p14="http://schemas.microsoft.com/office/powerpoint/2010/main" val="3053540653"/>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Content with Caption" type="objTx">
  <p:cSld name="Content with Caption">
    <p:spTree>
      <p:nvGrpSpPr>
        <p:cNvPr id="1" name="Shape 58"/>
        <p:cNvGrpSpPr/>
        <p:nvPr/>
      </p:nvGrpSpPr>
      <p:grpSpPr>
        <a:xfrm>
          <a:off x="0" y="0"/>
          <a:ext cx="0" cy="0"/>
          <a:chOff x="0" y="0"/>
          <a:chExt cx="0" cy="0"/>
        </a:xfrm>
      </p:grpSpPr>
      <p:sp>
        <p:nvSpPr>
          <p:cNvPr id="59" name="Google Shape;59;p69"/>
          <p:cNvSpPr txBox="1">
            <a:spLocks noGrp="1"/>
          </p:cNvSpPr>
          <p:nvPr>
            <p:ph type="title"/>
          </p:nvPr>
        </p:nvSpPr>
        <p:spPr>
          <a:xfrm>
            <a:off x="839788" y="457200"/>
            <a:ext cx="3932237" cy="1600200"/>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3200"/>
              <a:buFont typeface="Calibri"/>
              <a:buNone/>
              <a:defRPr sz="32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0" name="Google Shape;60;p69"/>
          <p:cNvSpPr txBox="1">
            <a:spLocks noGrp="1"/>
          </p:cNvSpPr>
          <p:nvPr>
            <p:ph type="body" idx="1"/>
          </p:nvPr>
        </p:nvSpPr>
        <p:spPr>
          <a:xfrm>
            <a:off x="5183188" y="987425"/>
            <a:ext cx="6172200" cy="4873625"/>
          </a:xfrm>
          <a:prstGeom prst="rect">
            <a:avLst/>
          </a:prstGeom>
          <a:noFill/>
          <a:ln>
            <a:noFill/>
          </a:ln>
        </p:spPr>
        <p:txBody>
          <a:bodyPr spcFirstLastPara="1" wrap="square" lIns="91425" tIns="45700" rIns="91425" bIns="45700" anchor="t" anchorCtr="0">
            <a:normAutofit/>
          </a:bodyPr>
          <a:lstStyle>
            <a:lvl1pPr marL="457200" lvl="0" indent="-431800" algn="l">
              <a:lnSpc>
                <a:spcPct val="90000"/>
              </a:lnSpc>
              <a:spcBef>
                <a:spcPts val="1000"/>
              </a:spcBef>
              <a:spcAft>
                <a:spcPts val="0"/>
              </a:spcAft>
              <a:buClr>
                <a:schemeClr val="dk1"/>
              </a:buClr>
              <a:buSzPts val="3200"/>
              <a:buChar char="•"/>
              <a:defRPr sz="3200"/>
            </a:lvl1pPr>
            <a:lvl2pPr marL="914400" lvl="1" indent="-406400" algn="l">
              <a:lnSpc>
                <a:spcPct val="90000"/>
              </a:lnSpc>
              <a:spcBef>
                <a:spcPts val="500"/>
              </a:spcBef>
              <a:spcAft>
                <a:spcPts val="0"/>
              </a:spcAft>
              <a:buClr>
                <a:schemeClr val="dk1"/>
              </a:buClr>
              <a:buSzPts val="2800"/>
              <a:buChar char="•"/>
              <a:defRPr sz="2800"/>
            </a:lvl2pPr>
            <a:lvl3pPr marL="1371600" lvl="2" indent="-381000" algn="l">
              <a:lnSpc>
                <a:spcPct val="90000"/>
              </a:lnSpc>
              <a:spcBef>
                <a:spcPts val="500"/>
              </a:spcBef>
              <a:spcAft>
                <a:spcPts val="0"/>
              </a:spcAft>
              <a:buClr>
                <a:schemeClr val="dk1"/>
              </a:buClr>
              <a:buSzPts val="2400"/>
              <a:buChar char="•"/>
              <a:defRPr sz="2400"/>
            </a:lvl3pPr>
            <a:lvl4pPr marL="1828800" lvl="3" indent="-355600" algn="l">
              <a:lnSpc>
                <a:spcPct val="90000"/>
              </a:lnSpc>
              <a:spcBef>
                <a:spcPts val="500"/>
              </a:spcBef>
              <a:spcAft>
                <a:spcPts val="0"/>
              </a:spcAft>
              <a:buClr>
                <a:schemeClr val="dk1"/>
              </a:buClr>
              <a:buSzPts val="2000"/>
              <a:buChar char="•"/>
              <a:defRPr sz="2000"/>
            </a:lvl4pPr>
            <a:lvl5pPr marL="2286000" lvl="4" indent="-355600" algn="l">
              <a:lnSpc>
                <a:spcPct val="90000"/>
              </a:lnSpc>
              <a:spcBef>
                <a:spcPts val="500"/>
              </a:spcBef>
              <a:spcAft>
                <a:spcPts val="0"/>
              </a:spcAft>
              <a:buClr>
                <a:schemeClr val="dk1"/>
              </a:buClr>
              <a:buSzPts val="2000"/>
              <a:buChar char="•"/>
              <a:defRPr sz="2000"/>
            </a:lvl5pPr>
            <a:lvl6pPr marL="2743200" lvl="5" indent="-355600" algn="l">
              <a:lnSpc>
                <a:spcPct val="90000"/>
              </a:lnSpc>
              <a:spcBef>
                <a:spcPts val="500"/>
              </a:spcBef>
              <a:spcAft>
                <a:spcPts val="0"/>
              </a:spcAft>
              <a:buClr>
                <a:schemeClr val="dk1"/>
              </a:buClr>
              <a:buSzPts val="2000"/>
              <a:buChar char="•"/>
              <a:defRPr sz="2000"/>
            </a:lvl6pPr>
            <a:lvl7pPr marL="3200400" lvl="6" indent="-355600" algn="l">
              <a:lnSpc>
                <a:spcPct val="90000"/>
              </a:lnSpc>
              <a:spcBef>
                <a:spcPts val="500"/>
              </a:spcBef>
              <a:spcAft>
                <a:spcPts val="0"/>
              </a:spcAft>
              <a:buClr>
                <a:schemeClr val="dk1"/>
              </a:buClr>
              <a:buSzPts val="2000"/>
              <a:buChar char="•"/>
              <a:defRPr sz="2000"/>
            </a:lvl7pPr>
            <a:lvl8pPr marL="3657600" lvl="7" indent="-355600" algn="l">
              <a:lnSpc>
                <a:spcPct val="90000"/>
              </a:lnSpc>
              <a:spcBef>
                <a:spcPts val="500"/>
              </a:spcBef>
              <a:spcAft>
                <a:spcPts val="0"/>
              </a:spcAft>
              <a:buClr>
                <a:schemeClr val="dk1"/>
              </a:buClr>
              <a:buSzPts val="2000"/>
              <a:buChar char="•"/>
              <a:defRPr sz="2000"/>
            </a:lvl8pPr>
            <a:lvl9pPr marL="4114800" lvl="8" indent="-355600" algn="l">
              <a:lnSpc>
                <a:spcPct val="90000"/>
              </a:lnSpc>
              <a:spcBef>
                <a:spcPts val="500"/>
              </a:spcBef>
              <a:spcAft>
                <a:spcPts val="0"/>
              </a:spcAft>
              <a:buClr>
                <a:schemeClr val="dk1"/>
              </a:buClr>
              <a:buSzPts val="2000"/>
              <a:buChar char="•"/>
              <a:defRPr sz="2000"/>
            </a:lvl9pPr>
          </a:lstStyle>
          <a:p>
            <a:endParaRPr/>
          </a:p>
        </p:txBody>
      </p:sp>
      <p:sp>
        <p:nvSpPr>
          <p:cNvPr id="61" name="Google Shape;61;p69"/>
          <p:cNvSpPr txBox="1">
            <a:spLocks noGrp="1"/>
          </p:cNvSpPr>
          <p:nvPr>
            <p:ph type="body" idx="2"/>
          </p:nvPr>
        </p:nvSpPr>
        <p:spPr>
          <a:xfrm>
            <a:off x="839788" y="2057400"/>
            <a:ext cx="3932237" cy="3811588"/>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dk1"/>
              </a:buClr>
              <a:buSzPts val="1600"/>
              <a:buNone/>
              <a:defRPr sz="1600"/>
            </a:lvl1pPr>
            <a:lvl2pPr marL="914400" lvl="1" indent="-228600" algn="l">
              <a:lnSpc>
                <a:spcPct val="90000"/>
              </a:lnSpc>
              <a:spcBef>
                <a:spcPts val="500"/>
              </a:spcBef>
              <a:spcAft>
                <a:spcPts val="0"/>
              </a:spcAft>
              <a:buClr>
                <a:schemeClr val="dk1"/>
              </a:buClr>
              <a:buSzPts val="1400"/>
              <a:buNone/>
              <a:defRPr sz="1400"/>
            </a:lvl2pPr>
            <a:lvl3pPr marL="1371600" lvl="2" indent="-228600" algn="l">
              <a:lnSpc>
                <a:spcPct val="90000"/>
              </a:lnSpc>
              <a:spcBef>
                <a:spcPts val="500"/>
              </a:spcBef>
              <a:spcAft>
                <a:spcPts val="0"/>
              </a:spcAft>
              <a:buClr>
                <a:schemeClr val="dk1"/>
              </a:buClr>
              <a:buSzPts val="1200"/>
              <a:buNone/>
              <a:defRPr sz="1200"/>
            </a:lvl3pPr>
            <a:lvl4pPr marL="1828800" lvl="3" indent="-228600" algn="l">
              <a:lnSpc>
                <a:spcPct val="90000"/>
              </a:lnSpc>
              <a:spcBef>
                <a:spcPts val="500"/>
              </a:spcBef>
              <a:spcAft>
                <a:spcPts val="0"/>
              </a:spcAft>
              <a:buClr>
                <a:schemeClr val="dk1"/>
              </a:buClr>
              <a:buSzPts val="1000"/>
              <a:buNone/>
              <a:defRPr sz="1000"/>
            </a:lvl4pPr>
            <a:lvl5pPr marL="2286000" lvl="4" indent="-228600" algn="l">
              <a:lnSpc>
                <a:spcPct val="90000"/>
              </a:lnSpc>
              <a:spcBef>
                <a:spcPts val="500"/>
              </a:spcBef>
              <a:spcAft>
                <a:spcPts val="0"/>
              </a:spcAft>
              <a:buClr>
                <a:schemeClr val="dk1"/>
              </a:buClr>
              <a:buSzPts val="1000"/>
              <a:buNone/>
              <a:defRPr sz="1000"/>
            </a:lvl5pPr>
            <a:lvl6pPr marL="2743200" lvl="5" indent="-228600" algn="l">
              <a:lnSpc>
                <a:spcPct val="90000"/>
              </a:lnSpc>
              <a:spcBef>
                <a:spcPts val="500"/>
              </a:spcBef>
              <a:spcAft>
                <a:spcPts val="0"/>
              </a:spcAft>
              <a:buClr>
                <a:schemeClr val="dk1"/>
              </a:buClr>
              <a:buSzPts val="1000"/>
              <a:buNone/>
              <a:defRPr sz="1000"/>
            </a:lvl6pPr>
            <a:lvl7pPr marL="3200400" lvl="6" indent="-228600" algn="l">
              <a:lnSpc>
                <a:spcPct val="90000"/>
              </a:lnSpc>
              <a:spcBef>
                <a:spcPts val="500"/>
              </a:spcBef>
              <a:spcAft>
                <a:spcPts val="0"/>
              </a:spcAft>
              <a:buClr>
                <a:schemeClr val="dk1"/>
              </a:buClr>
              <a:buSzPts val="1000"/>
              <a:buNone/>
              <a:defRPr sz="1000"/>
            </a:lvl7pPr>
            <a:lvl8pPr marL="3657600" lvl="7" indent="-228600" algn="l">
              <a:lnSpc>
                <a:spcPct val="90000"/>
              </a:lnSpc>
              <a:spcBef>
                <a:spcPts val="500"/>
              </a:spcBef>
              <a:spcAft>
                <a:spcPts val="0"/>
              </a:spcAft>
              <a:buClr>
                <a:schemeClr val="dk1"/>
              </a:buClr>
              <a:buSzPts val="1000"/>
              <a:buNone/>
              <a:defRPr sz="1000"/>
            </a:lvl8pPr>
            <a:lvl9pPr marL="4114800" lvl="8" indent="-228600" algn="l">
              <a:lnSpc>
                <a:spcPct val="90000"/>
              </a:lnSpc>
              <a:spcBef>
                <a:spcPts val="500"/>
              </a:spcBef>
              <a:spcAft>
                <a:spcPts val="0"/>
              </a:spcAft>
              <a:buClr>
                <a:schemeClr val="dk1"/>
              </a:buClr>
              <a:buSzPts val="1000"/>
              <a:buNone/>
              <a:defRPr sz="1000"/>
            </a:lvl9pPr>
          </a:lstStyle>
          <a:p>
            <a:endParaRPr/>
          </a:p>
        </p:txBody>
      </p:sp>
      <p:sp>
        <p:nvSpPr>
          <p:cNvPr id="62" name="Google Shape;62;p69"/>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dirty="0"/>
          </a:p>
        </p:txBody>
      </p:sp>
      <p:sp>
        <p:nvSpPr>
          <p:cNvPr id="63" name="Google Shape;63;p69"/>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dirty="0"/>
          </a:p>
        </p:txBody>
      </p:sp>
      <p:sp>
        <p:nvSpPr>
          <p:cNvPr id="64" name="Google Shape;64;p69"/>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dirty="0"/>
          </a:p>
        </p:txBody>
      </p:sp>
    </p:spTree>
    <p:extLst>
      <p:ext uri="{BB962C8B-B14F-4D97-AF65-F5344CB8AC3E}">
        <p14:creationId xmlns:p14="http://schemas.microsoft.com/office/powerpoint/2010/main" val="286346867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Picture with Caption" type="picTx">
  <p:cSld name="Picture with Caption">
    <p:spTree>
      <p:nvGrpSpPr>
        <p:cNvPr id="1" name="Shape 65"/>
        <p:cNvGrpSpPr/>
        <p:nvPr/>
      </p:nvGrpSpPr>
      <p:grpSpPr>
        <a:xfrm>
          <a:off x="0" y="0"/>
          <a:ext cx="0" cy="0"/>
          <a:chOff x="0" y="0"/>
          <a:chExt cx="0" cy="0"/>
        </a:xfrm>
      </p:grpSpPr>
      <p:sp>
        <p:nvSpPr>
          <p:cNvPr id="66" name="Google Shape;66;p70"/>
          <p:cNvSpPr txBox="1">
            <a:spLocks noGrp="1"/>
          </p:cNvSpPr>
          <p:nvPr>
            <p:ph type="title"/>
          </p:nvPr>
        </p:nvSpPr>
        <p:spPr>
          <a:xfrm>
            <a:off x="839788" y="457200"/>
            <a:ext cx="3932237" cy="1600200"/>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3200"/>
              <a:buFont typeface="Calibri"/>
              <a:buNone/>
              <a:defRPr sz="3200"/>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67" name="Google Shape;67;p70"/>
          <p:cNvSpPr>
            <a:spLocks noGrp="1"/>
          </p:cNvSpPr>
          <p:nvPr>
            <p:ph type="pic" idx="2"/>
          </p:nvPr>
        </p:nvSpPr>
        <p:spPr>
          <a:xfrm>
            <a:off x="5183188" y="987425"/>
            <a:ext cx="6172200" cy="4873625"/>
          </a:xfrm>
          <a:prstGeom prst="rect">
            <a:avLst/>
          </a:prstGeom>
          <a:noFill/>
          <a:ln>
            <a:noFill/>
          </a:ln>
        </p:spPr>
        <p:txBody>
          <a:bodyPr spcFirstLastPara="1" wrap="square" lIns="91425" tIns="45700" rIns="91425" bIns="45700" anchor="t" anchorCtr="0">
            <a:normAutofit/>
          </a:bodyPr>
          <a:lstStyle>
            <a:lvl1pPr marR="0" lvl="0" algn="l" rtl="0">
              <a:lnSpc>
                <a:spcPct val="90000"/>
              </a:lnSpc>
              <a:spcBef>
                <a:spcPts val="1000"/>
              </a:spcBef>
              <a:spcAft>
                <a:spcPts val="0"/>
              </a:spcAft>
              <a:buClr>
                <a:schemeClr val="dk1"/>
              </a:buClr>
              <a:buSzPts val="3200"/>
              <a:buFont typeface="Arial"/>
              <a:buNone/>
              <a:defRPr sz="3200" b="0" i="0" u="none" strike="noStrike" cap="none">
                <a:solidFill>
                  <a:schemeClr val="dk1"/>
                </a:solidFill>
                <a:latin typeface="Calibri"/>
                <a:ea typeface="Calibri"/>
                <a:cs typeface="Calibri"/>
                <a:sym typeface="Calibri"/>
              </a:defRPr>
            </a:lvl1pPr>
            <a:lvl2pPr marR="0" lvl="1" algn="l" rtl="0">
              <a:lnSpc>
                <a:spcPct val="90000"/>
              </a:lnSpc>
              <a:spcBef>
                <a:spcPts val="500"/>
              </a:spcBef>
              <a:spcAft>
                <a:spcPts val="0"/>
              </a:spcAft>
              <a:buClr>
                <a:schemeClr val="dk1"/>
              </a:buClr>
              <a:buSzPts val="2800"/>
              <a:buFont typeface="Arial"/>
              <a:buNone/>
              <a:defRPr sz="2800" b="0" i="0" u="none" strike="noStrike" cap="none">
                <a:solidFill>
                  <a:schemeClr val="dk1"/>
                </a:solidFill>
                <a:latin typeface="Calibri"/>
                <a:ea typeface="Calibri"/>
                <a:cs typeface="Calibri"/>
                <a:sym typeface="Calibri"/>
              </a:defRPr>
            </a:lvl2pPr>
            <a:lvl3pPr marR="0" lvl="2" algn="l" rtl="0">
              <a:lnSpc>
                <a:spcPct val="90000"/>
              </a:lnSpc>
              <a:spcBef>
                <a:spcPts val="500"/>
              </a:spcBef>
              <a:spcAft>
                <a:spcPts val="0"/>
              </a:spcAft>
              <a:buClr>
                <a:schemeClr val="dk1"/>
              </a:buClr>
              <a:buSzPts val="2400"/>
              <a:buFont typeface="Arial"/>
              <a:buNone/>
              <a:defRPr sz="2400" b="0" i="0" u="none" strike="noStrike" cap="none">
                <a:solidFill>
                  <a:schemeClr val="dk1"/>
                </a:solidFill>
                <a:latin typeface="Calibri"/>
                <a:ea typeface="Calibri"/>
                <a:cs typeface="Calibri"/>
                <a:sym typeface="Calibri"/>
              </a:defRPr>
            </a:lvl3pPr>
            <a:lvl4pPr marR="0" lvl="3" algn="l" rtl="0">
              <a:lnSpc>
                <a:spcPct val="90000"/>
              </a:lnSpc>
              <a:spcBef>
                <a:spcPts val="500"/>
              </a:spcBef>
              <a:spcAft>
                <a:spcPts val="0"/>
              </a:spcAft>
              <a:buClr>
                <a:schemeClr val="dk1"/>
              </a:buClr>
              <a:buSzPts val="2000"/>
              <a:buFont typeface="Arial"/>
              <a:buNone/>
              <a:defRPr sz="2000" b="0" i="0" u="none" strike="noStrike" cap="none">
                <a:solidFill>
                  <a:schemeClr val="dk1"/>
                </a:solidFill>
                <a:latin typeface="Calibri"/>
                <a:ea typeface="Calibri"/>
                <a:cs typeface="Calibri"/>
                <a:sym typeface="Calibri"/>
              </a:defRPr>
            </a:lvl4pPr>
            <a:lvl5pPr marR="0" lvl="4" algn="l" rtl="0">
              <a:lnSpc>
                <a:spcPct val="90000"/>
              </a:lnSpc>
              <a:spcBef>
                <a:spcPts val="500"/>
              </a:spcBef>
              <a:spcAft>
                <a:spcPts val="0"/>
              </a:spcAft>
              <a:buClr>
                <a:schemeClr val="dk1"/>
              </a:buClr>
              <a:buSzPts val="2000"/>
              <a:buFont typeface="Arial"/>
              <a:buNone/>
              <a:defRPr sz="2000" b="0" i="0" u="none" strike="noStrike" cap="none">
                <a:solidFill>
                  <a:schemeClr val="dk1"/>
                </a:solidFill>
                <a:latin typeface="Calibri"/>
                <a:ea typeface="Calibri"/>
                <a:cs typeface="Calibri"/>
                <a:sym typeface="Calibri"/>
              </a:defRPr>
            </a:lvl5pPr>
            <a:lvl6pPr marR="0" lvl="5" algn="l" rtl="0">
              <a:lnSpc>
                <a:spcPct val="90000"/>
              </a:lnSpc>
              <a:spcBef>
                <a:spcPts val="500"/>
              </a:spcBef>
              <a:spcAft>
                <a:spcPts val="0"/>
              </a:spcAft>
              <a:buClr>
                <a:schemeClr val="dk1"/>
              </a:buClr>
              <a:buSzPts val="2000"/>
              <a:buFont typeface="Arial"/>
              <a:buNone/>
              <a:defRPr sz="2000" b="0" i="0" u="none" strike="noStrike" cap="none">
                <a:solidFill>
                  <a:schemeClr val="dk1"/>
                </a:solidFill>
                <a:latin typeface="Calibri"/>
                <a:ea typeface="Calibri"/>
                <a:cs typeface="Calibri"/>
                <a:sym typeface="Calibri"/>
              </a:defRPr>
            </a:lvl6pPr>
            <a:lvl7pPr marR="0" lvl="6" algn="l" rtl="0">
              <a:lnSpc>
                <a:spcPct val="90000"/>
              </a:lnSpc>
              <a:spcBef>
                <a:spcPts val="500"/>
              </a:spcBef>
              <a:spcAft>
                <a:spcPts val="0"/>
              </a:spcAft>
              <a:buClr>
                <a:schemeClr val="dk1"/>
              </a:buClr>
              <a:buSzPts val="2000"/>
              <a:buFont typeface="Arial"/>
              <a:buNone/>
              <a:defRPr sz="2000" b="0" i="0" u="none" strike="noStrike" cap="none">
                <a:solidFill>
                  <a:schemeClr val="dk1"/>
                </a:solidFill>
                <a:latin typeface="Calibri"/>
                <a:ea typeface="Calibri"/>
                <a:cs typeface="Calibri"/>
                <a:sym typeface="Calibri"/>
              </a:defRPr>
            </a:lvl7pPr>
            <a:lvl8pPr marR="0" lvl="7" algn="l" rtl="0">
              <a:lnSpc>
                <a:spcPct val="90000"/>
              </a:lnSpc>
              <a:spcBef>
                <a:spcPts val="500"/>
              </a:spcBef>
              <a:spcAft>
                <a:spcPts val="0"/>
              </a:spcAft>
              <a:buClr>
                <a:schemeClr val="dk1"/>
              </a:buClr>
              <a:buSzPts val="2000"/>
              <a:buFont typeface="Arial"/>
              <a:buNone/>
              <a:defRPr sz="2000" b="0" i="0" u="none" strike="noStrike" cap="none">
                <a:solidFill>
                  <a:schemeClr val="dk1"/>
                </a:solidFill>
                <a:latin typeface="Calibri"/>
                <a:ea typeface="Calibri"/>
                <a:cs typeface="Calibri"/>
                <a:sym typeface="Calibri"/>
              </a:defRPr>
            </a:lvl8pPr>
            <a:lvl9pPr marR="0" lvl="8" algn="l" rtl="0">
              <a:lnSpc>
                <a:spcPct val="90000"/>
              </a:lnSpc>
              <a:spcBef>
                <a:spcPts val="500"/>
              </a:spcBef>
              <a:spcAft>
                <a:spcPts val="0"/>
              </a:spcAft>
              <a:buClr>
                <a:schemeClr val="dk1"/>
              </a:buClr>
              <a:buSzPts val="2000"/>
              <a:buFont typeface="Arial"/>
              <a:buNone/>
              <a:defRPr sz="2000" b="0" i="0" u="none" strike="noStrike" cap="none">
                <a:solidFill>
                  <a:schemeClr val="dk1"/>
                </a:solidFill>
                <a:latin typeface="Calibri"/>
                <a:ea typeface="Calibri"/>
                <a:cs typeface="Calibri"/>
                <a:sym typeface="Calibri"/>
              </a:defRPr>
            </a:lvl9pPr>
          </a:lstStyle>
          <a:p>
            <a:endParaRPr dirty="0"/>
          </a:p>
        </p:txBody>
      </p:sp>
      <p:sp>
        <p:nvSpPr>
          <p:cNvPr id="68" name="Google Shape;68;p70"/>
          <p:cNvSpPr txBox="1">
            <a:spLocks noGrp="1"/>
          </p:cNvSpPr>
          <p:nvPr>
            <p:ph type="body" idx="1"/>
          </p:nvPr>
        </p:nvSpPr>
        <p:spPr>
          <a:xfrm>
            <a:off x="839788" y="2057400"/>
            <a:ext cx="3932237" cy="3811588"/>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dk1"/>
              </a:buClr>
              <a:buSzPts val="1600"/>
              <a:buNone/>
              <a:defRPr sz="1600"/>
            </a:lvl1pPr>
            <a:lvl2pPr marL="914400" lvl="1" indent="-228600" algn="l">
              <a:lnSpc>
                <a:spcPct val="90000"/>
              </a:lnSpc>
              <a:spcBef>
                <a:spcPts val="500"/>
              </a:spcBef>
              <a:spcAft>
                <a:spcPts val="0"/>
              </a:spcAft>
              <a:buClr>
                <a:schemeClr val="dk1"/>
              </a:buClr>
              <a:buSzPts val="1400"/>
              <a:buNone/>
              <a:defRPr sz="1400"/>
            </a:lvl2pPr>
            <a:lvl3pPr marL="1371600" lvl="2" indent="-228600" algn="l">
              <a:lnSpc>
                <a:spcPct val="90000"/>
              </a:lnSpc>
              <a:spcBef>
                <a:spcPts val="500"/>
              </a:spcBef>
              <a:spcAft>
                <a:spcPts val="0"/>
              </a:spcAft>
              <a:buClr>
                <a:schemeClr val="dk1"/>
              </a:buClr>
              <a:buSzPts val="1200"/>
              <a:buNone/>
              <a:defRPr sz="1200"/>
            </a:lvl3pPr>
            <a:lvl4pPr marL="1828800" lvl="3" indent="-228600" algn="l">
              <a:lnSpc>
                <a:spcPct val="90000"/>
              </a:lnSpc>
              <a:spcBef>
                <a:spcPts val="500"/>
              </a:spcBef>
              <a:spcAft>
                <a:spcPts val="0"/>
              </a:spcAft>
              <a:buClr>
                <a:schemeClr val="dk1"/>
              </a:buClr>
              <a:buSzPts val="1000"/>
              <a:buNone/>
              <a:defRPr sz="1000"/>
            </a:lvl4pPr>
            <a:lvl5pPr marL="2286000" lvl="4" indent="-228600" algn="l">
              <a:lnSpc>
                <a:spcPct val="90000"/>
              </a:lnSpc>
              <a:spcBef>
                <a:spcPts val="500"/>
              </a:spcBef>
              <a:spcAft>
                <a:spcPts val="0"/>
              </a:spcAft>
              <a:buClr>
                <a:schemeClr val="dk1"/>
              </a:buClr>
              <a:buSzPts val="1000"/>
              <a:buNone/>
              <a:defRPr sz="1000"/>
            </a:lvl5pPr>
            <a:lvl6pPr marL="2743200" lvl="5" indent="-228600" algn="l">
              <a:lnSpc>
                <a:spcPct val="90000"/>
              </a:lnSpc>
              <a:spcBef>
                <a:spcPts val="500"/>
              </a:spcBef>
              <a:spcAft>
                <a:spcPts val="0"/>
              </a:spcAft>
              <a:buClr>
                <a:schemeClr val="dk1"/>
              </a:buClr>
              <a:buSzPts val="1000"/>
              <a:buNone/>
              <a:defRPr sz="1000"/>
            </a:lvl6pPr>
            <a:lvl7pPr marL="3200400" lvl="6" indent="-228600" algn="l">
              <a:lnSpc>
                <a:spcPct val="90000"/>
              </a:lnSpc>
              <a:spcBef>
                <a:spcPts val="500"/>
              </a:spcBef>
              <a:spcAft>
                <a:spcPts val="0"/>
              </a:spcAft>
              <a:buClr>
                <a:schemeClr val="dk1"/>
              </a:buClr>
              <a:buSzPts val="1000"/>
              <a:buNone/>
              <a:defRPr sz="1000"/>
            </a:lvl7pPr>
            <a:lvl8pPr marL="3657600" lvl="7" indent="-228600" algn="l">
              <a:lnSpc>
                <a:spcPct val="90000"/>
              </a:lnSpc>
              <a:spcBef>
                <a:spcPts val="500"/>
              </a:spcBef>
              <a:spcAft>
                <a:spcPts val="0"/>
              </a:spcAft>
              <a:buClr>
                <a:schemeClr val="dk1"/>
              </a:buClr>
              <a:buSzPts val="1000"/>
              <a:buNone/>
              <a:defRPr sz="1000"/>
            </a:lvl8pPr>
            <a:lvl9pPr marL="4114800" lvl="8" indent="-228600" algn="l">
              <a:lnSpc>
                <a:spcPct val="90000"/>
              </a:lnSpc>
              <a:spcBef>
                <a:spcPts val="500"/>
              </a:spcBef>
              <a:spcAft>
                <a:spcPts val="0"/>
              </a:spcAft>
              <a:buClr>
                <a:schemeClr val="dk1"/>
              </a:buClr>
              <a:buSzPts val="1000"/>
              <a:buNone/>
              <a:defRPr sz="1000"/>
            </a:lvl9pPr>
          </a:lstStyle>
          <a:p>
            <a:endParaRPr/>
          </a:p>
        </p:txBody>
      </p:sp>
      <p:sp>
        <p:nvSpPr>
          <p:cNvPr id="69" name="Google Shape;69;p70"/>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dirty="0"/>
          </a:p>
        </p:txBody>
      </p:sp>
      <p:sp>
        <p:nvSpPr>
          <p:cNvPr id="70" name="Google Shape;70;p70"/>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dirty="0"/>
          </a:p>
        </p:txBody>
      </p:sp>
      <p:sp>
        <p:nvSpPr>
          <p:cNvPr id="71" name="Google Shape;71;p70"/>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dirty="0"/>
          </a:p>
        </p:txBody>
      </p:sp>
    </p:spTree>
    <p:extLst>
      <p:ext uri="{BB962C8B-B14F-4D97-AF65-F5344CB8AC3E}">
        <p14:creationId xmlns:p14="http://schemas.microsoft.com/office/powerpoint/2010/main" val="3729315907"/>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27"/>
        <p:cNvGrpSpPr/>
        <p:nvPr/>
      </p:nvGrpSpPr>
      <p:grpSpPr>
        <a:xfrm>
          <a:off x="0" y="0"/>
          <a:ext cx="0" cy="0"/>
          <a:chOff x="0" y="0"/>
          <a:chExt cx="0" cy="0"/>
        </a:xfrm>
      </p:grpSpPr>
      <p:sp>
        <p:nvSpPr>
          <p:cNvPr id="28" name="Google Shape;28;p104"/>
          <p:cNvSpPr txBox="1">
            <a:spLocks noGrp="1"/>
          </p:cNvSpPr>
          <p:nvPr>
            <p:ph type="title"/>
          </p:nvPr>
        </p:nvSpPr>
        <p:spPr>
          <a:xfrm>
            <a:off x="831850" y="1709738"/>
            <a:ext cx="10515600" cy="2852737"/>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6000"/>
              <a:buFont typeface="Calibri"/>
              <a:buNone/>
              <a:defRPr sz="60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29" name="Google Shape;29;p104"/>
          <p:cNvSpPr txBox="1">
            <a:spLocks noGrp="1"/>
          </p:cNvSpPr>
          <p:nvPr>
            <p:ph type="body" idx="1"/>
          </p:nvPr>
        </p:nvSpPr>
        <p:spPr>
          <a:xfrm>
            <a:off x="831850" y="4589463"/>
            <a:ext cx="10515600" cy="1500187"/>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rgbClr val="888888"/>
              </a:buClr>
              <a:buSzPts val="2400"/>
              <a:buNone/>
              <a:defRPr sz="2400">
                <a:solidFill>
                  <a:srgbClr val="888888"/>
                </a:solidFill>
              </a:defRPr>
            </a:lvl1pPr>
            <a:lvl2pPr marL="914400" lvl="1" indent="-228600" algn="l">
              <a:lnSpc>
                <a:spcPct val="90000"/>
              </a:lnSpc>
              <a:spcBef>
                <a:spcPts val="500"/>
              </a:spcBef>
              <a:spcAft>
                <a:spcPts val="0"/>
              </a:spcAft>
              <a:buClr>
                <a:srgbClr val="888888"/>
              </a:buClr>
              <a:buSzPts val="2000"/>
              <a:buNone/>
              <a:defRPr sz="2000">
                <a:solidFill>
                  <a:srgbClr val="888888"/>
                </a:solidFill>
              </a:defRPr>
            </a:lvl2pPr>
            <a:lvl3pPr marL="1371600" lvl="2" indent="-228600" algn="l">
              <a:lnSpc>
                <a:spcPct val="90000"/>
              </a:lnSpc>
              <a:spcBef>
                <a:spcPts val="500"/>
              </a:spcBef>
              <a:spcAft>
                <a:spcPts val="0"/>
              </a:spcAft>
              <a:buClr>
                <a:srgbClr val="888888"/>
              </a:buClr>
              <a:buSzPts val="1800"/>
              <a:buNone/>
              <a:defRPr sz="1800">
                <a:solidFill>
                  <a:srgbClr val="888888"/>
                </a:solidFill>
              </a:defRPr>
            </a:lvl3pPr>
            <a:lvl4pPr marL="1828800" lvl="3" indent="-228600" algn="l">
              <a:lnSpc>
                <a:spcPct val="90000"/>
              </a:lnSpc>
              <a:spcBef>
                <a:spcPts val="500"/>
              </a:spcBef>
              <a:spcAft>
                <a:spcPts val="0"/>
              </a:spcAft>
              <a:buClr>
                <a:srgbClr val="888888"/>
              </a:buClr>
              <a:buSzPts val="1600"/>
              <a:buNone/>
              <a:defRPr sz="1600">
                <a:solidFill>
                  <a:srgbClr val="888888"/>
                </a:solidFill>
              </a:defRPr>
            </a:lvl4pPr>
            <a:lvl5pPr marL="2286000" lvl="4" indent="-228600" algn="l">
              <a:lnSpc>
                <a:spcPct val="90000"/>
              </a:lnSpc>
              <a:spcBef>
                <a:spcPts val="500"/>
              </a:spcBef>
              <a:spcAft>
                <a:spcPts val="0"/>
              </a:spcAft>
              <a:buClr>
                <a:srgbClr val="888888"/>
              </a:buClr>
              <a:buSzPts val="1600"/>
              <a:buNone/>
              <a:defRPr sz="1600">
                <a:solidFill>
                  <a:srgbClr val="888888"/>
                </a:solidFill>
              </a:defRPr>
            </a:lvl5pPr>
            <a:lvl6pPr marL="2743200" lvl="5" indent="-228600" algn="l">
              <a:lnSpc>
                <a:spcPct val="90000"/>
              </a:lnSpc>
              <a:spcBef>
                <a:spcPts val="500"/>
              </a:spcBef>
              <a:spcAft>
                <a:spcPts val="0"/>
              </a:spcAft>
              <a:buClr>
                <a:srgbClr val="888888"/>
              </a:buClr>
              <a:buSzPts val="1600"/>
              <a:buNone/>
              <a:defRPr sz="1600">
                <a:solidFill>
                  <a:srgbClr val="888888"/>
                </a:solidFill>
              </a:defRPr>
            </a:lvl6pPr>
            <a:lvl7pPr marL="3200400" lvl="6" indent="-228600" algn="l">
              <a:lnSpc>
                <a:spcPct val="90000"/>
              </a:lnSpc>
              <a:spcBef>
                <a:spcPts val="500"/>
              </a:spcBef>
              <a:spcAft>
                <a:spcPts val="0"/>
              </a:spcAft>
              <a:buClr>
                <a:srgbClr val="888888"/>
              </a:buClr>
              <a:buSzPts val="1600"/>
              <a:buNone/>
              <a:defRPr sz="1600">
                <a:solidFill>
                  <a:srgbClr val="888888"/>
                </a:solidFill>
              </a:defRPr>
            </a:lvl7pPr>
            <a:lvl8pPr marL="3657600" lvl="7" indent="-228600" algn="l">
              <a:lnSpc>
                <a:spcPct val="90000"/>
              </a:lnSpc>
              <a:spcBef>
                <a:spcPts val="500"/>
              </a:spcBef>
              <a:spcAft>
                <a:spcPts val="0"/>
              </a:spcAft>
              <a:buClr>
                <a:srgbClr val="888888"/>
              </a:buClr>
              <a:buSzPts val="1600"/>
              <a:buNone/>
              <a:defRPr sz="1600">
                <a:solidFill>
                  <a:srgbClr val="888888"/>
                </a:solidFill>
              </a:defRPr>
            </a:lvl8pPr>
            <a:lvl9pPr marL="4114800" lvl="8" indent="-228600" algn="l">
              <a:lnSpc>
                <a:spcPct val="90000"/>
              </a:lnSpc>
              <a:spcBef>
                <a:spcPts val="500"/>
              </a:spcBef>
              <a:spcAft>
                <a:spcPts val="0"/>
              </a:spcAft>
              <a:buClr>
                <a:srgbClr val="888888"/>
              </a:buClr>
              <a:buSzPts val="1600"/>
              <a:buNone/>
              <a:defRPr sz="1600">
                <a:solidFill>
                  <a:srgbClr val="888888"/>
                </a:solidFill>
              </a:defRPr>
            </a:lvl9pPr>
          </a:lstStyle>
          <a:p>
            <a:endParaRPr/>
          </a:p>
        </p:txBody>
      </p:sp>
      <p:sp>
        <p:nvSpPr>
          <p:cNvPr id="30" name="Google Shape;30;p104"/>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31" name="Google Shape;31;p104"/>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32" name="Google Shape;32;p104"/>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dirty="0"/>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Vertical Text" type="vertTx">
  <p:cSld name="Title and Vertical Text">
    <p:spTree>
      <p:nvGrpSpPr>
        <p:cNvPr id="1" name="Shape 72"/>
        <p:cNvGrpSpPr/>
        <p:nvPr/>
      </p:nvGrpSpPr>
      <p:grpSpPr>
        <a:xfrm>
          <a:off x="0" y="0"/>
          <a:ext cx="0" cy="0"/>
          <a:chOff x="0" y="0"/>
          <a:chExt cx="0" cy="0"/>
        </a:xfrm>
      </p:grpSpPr>
      <p:sp>
        <p:nvSpPr>
          <p:cNvPr id="73" name="Google Shape;73;p71"/>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74" name="Google Shape;74;p71"/>
          <p:cNvSpPr txBox="1">
            <a:spLocks noGrp="1"/>
          </p:cNvSpPr>
          <p:nvPr>
            <p:ph type="body" idx="1"/>
          </p:nvPr>
        </p:nvSpPr>
        <p:spPr>
          <a:xfrm rot="5400000">
            <a:off x="3920331" y="-1256506"/>
            <a:ext cx="4351338" cy="10515600"/>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5" name="Google Shape;75;p71"/>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dirty="0"/>
          </a:p>
        </p:txBody>
      </p:sp>
      <p:sp>
        <p:nvSpPr>
          <p:cNvPr id="76" name="Google Shape;76;p71"/>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dirty="0"/>
          </a:p>
        </p:txBody>
      </p:sp>
      <p:sp>
        <p:nvSpPr>
          <p:cNvPr id="77" name="Google Shape;77;p71"/>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dirty="0"/>
          </a:p>
        </p:txBody>
      </p:sp>
    </p:spTree>
    <p:extLst>
      <p:ext uri="{BB962C8B-B14F-4D97-AF65-F5344CB8AC3E}">
        <p14:creationId xmlns:p14="http://schemas.microsoft.com/office/powerpoint/2010/main" val="462257804"/>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Vertical Title and Text" type="vertTitleAndTx">
  <p:cSld name="Vertical Title and Text">
    <p:spTree>
      <p:nvGrpSpPr>
        <p:cNvPr id="1" name="Shape 78"/>
        <p:cNvGrpSpPr/>
        <p:nvPr/>
      </p:nvGrpSpPr>
      <p:grpSpPr>
        <a:xfrm>
          <a:off x="0" y="0"/>
          <a:ext cx="0" cy="0"/>
          <a:chOff x="0" y="0"/>
          <a:chExt cx="0" cy="0"/>
        </a:xfrm>
      </p:grpSpPr>
      <p:sp>
        <p:nvSpPr>
          <p:cNvPr id="79" name="Google Shape;79;p72"/>
          <p:cNvSpPr txBox="1">
            <a:spLocks noGrp="1"/>
          </p:cNvSpPr>
          <p:nvPr>
            <p:ph type="title"/>
          </p:nvPr>
        </p:nvSpPr>
        <p:spPr>
          <a:xfrm rot="5400000">
            <a:off x="7133431" y="1956594"/>
            <a:ext cx="5811838" cy="2628900"/>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a:p>
        </p:txBody>
      </p:sp>
      <p:sp>
        <p:nvSpPr>
          <p:cNvPr id="80" name="Google Shape;80;p72"/>
          <p:cNvSpPr txBox="1">
            <a:spLocks noGrp="1"/>
          </p:cNvSpPr>
          <p:nvPr>
            <p:ph type="body" idx="1"/>
          </p:nvPr>
        </p:nvSpPr>
        <p:spPr>
          <a:xfrm rot="5400000">
            <a:off x="1799431" y="-596106"/>
            <a:ext cx="5811838" cy="7734300"/>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81" name="Google Shape;81;p72"/>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dirty="0"/>
          </a:p>
        </p:txBody>
      </p:sp>
      <p:sp>
        <p:nvSpPr>
          <p:cNvPr id="82" name="Google Shape;82;p72"/>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lnSpc>
                <a:spcPct val="100000"/>
              </a:lnSpc>
              <a:spcBef>
                <a:spcPts val="0"/>
              </a:spcBef>
              <a:spcAft>
                <a:spcPts val="0"/>
              </a:spcAft>
              <a:buSzPts val="1400"/>
              <a:buNone/>
              <a:defRPr/>
            </a:lvl1pPr>
            <a:lvl2pPr lvl="1" algn="l">
              <a:lnSpc>
                <a:spcPct val="100000"/>
              </a:lnSpc>
              <a:spcBef>
                <a:spcPts val="0"/>
              </a:spcBef>
              <a:spcAft>
                <a:spcPts val="0"/>
              </a:spcAft>
              <a:buSzPts val="1400"/>
              <a:buNone/>
              <a:defRPr/>
            </a:lvl2pPr>
            <a:lvl3pPr lvl="2" algn="l">
              <a:lnSpc>
                <a:spcPct val="100000"/>
              </a:lnSpc>
              <a:spcBef>
                <a:spcPts val="0"/>
              </a:spcBef>
              <a:spcAft>
                <a:spcPts val="0"/>
              </a:spcAft>
              <a:buSzPts val="1400"/>
              <a:buNone/>
              <a:defRPr/>
            </a:lvl3pPr>
            <a:lvl4pPr lvl="3" algn="l">
              <a:lnSpc>
                <a:spcPct val="100000"/>
              </a:lnSpc>
              <a:spcBef>
                <a:spcPts val="0"/>
              </a:spcBef>
              <a:spcAft>
                <a:spcPts val="0"/>
              </a:spcAft>
              <a:buSzPts val="1400"/>
              <a:buNone/>
              <a:defRPr/>
            </a:lvl4pPr>
            <a:lvl5pPr lvl="4" algn="l">
              <a:lnSpc>
                <a:spcPct val="100000"/>
              </a:lnSpc>
              <a:spcBef>
                <a:spcPts val="0"/>
              </a:spcBef>
              <a:spcAft>
                <a:spcPts val="0"/>
              </a:spcAft>
              <a:buSzPts val="1400"/>
              <a:buNone/>
              <a:defRPr/>
            </a:lvl5pPr>
            <a:lvl6pPr lvl="5" algn="l">
              <a:lnSpc>
                <a:spcPct val="100000"/>
              </a:lnSpc>
              <a:spcBef>
                <a:spcPts val="0"/>
              </a:spcBef>
              <a:spcAft>
                <a:spcPts val="0"/>
              </a:spcAft>
              <a:buSzPts val="1400"/>
              <a:buNone/>
              <a:defRPr/>
            </a:lvl6pPr>
            <a:lvl7pPr lvl="6" algn="l">
              <a:lnSpc>
                <a:spcPct val="100000"/>
              </a:lnSpc>
              <a:spcBef>
                <a:spcPts val="0"/>
              </a:spcBef>
              <a:spcAft>
                <a:spcPts val="0"/>
              </a:spcAft>
              <a:buSzPts val="1400"/>
              <a:buNone/>
              <a:defRPr/>
            </a:lvl7pPr>
            <a:lvl8pPr lvl="7" algn="l">
              <a:lnSpc>
                <a:spcPct val="100000"/>
              </a:lnSpc>
              <a:spcBef>
                <a:spcPts val="0"/>
              </a:spcBef>
              <a:spcAft>
                <a:spcPts val="0"/>
              </a:spcAft>
              <a:buSzPts val="1400"/>
              <a:buNone/>
              <a:defRPr/>
            </a:lvl8pPr>
            <a:lvl9pPr lvl="8" algn="l">
              <a:lnSpc>
                <a:spcPct val="100000"/>
              </a:lnSpc>
              <a:spcBef>
                <a:spcPts val="0"/>
              </a:spcBef>
              <a:spcAft>
                <a:spcPts val="0"/>
              </a:spcAft>
              <a:buSzPts val="1400"/>
              <a:buNone/>
              <a:defRPr/>
            </a:lvl9pPr>
          </a:lstStyle>
          <a:p>
            <a:endParaRPr dirty="0"/>
          </a:p>
        </p:txBody>
      </p:sp>
      <p:sp>
        <p:nvSpPr>
          <p:cNvPr id="83" name="Google Shape;83;p72"/>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dirty="0"/>
          </a:p>
        </p:txBody>
      </p:sp>
    </p:spTree>
    <p:extLst>
      <p:ext uri="{BB962C8B-B14F-4D97-AF65-F5344CB8AC3E}">
        <p14:creationId xmlns:p14="http://schemas.microsoft.com/office/powerpoint/2010/main" val="2161725955"/>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showMasterSp="0" userDrawn="1">
  <p:cSld name="1_Title Slide">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F66A9282-864C-8746-BEAA-A36332D4AFDF}"/>
              </a:ext>
            </a:extLst>
          </p:cNvPr>
          <p:cNvSpPr/>
          <p:nvPr userDrawn="1"/>
        </p:nvSpPr>
        <p:spPr bwMode="auto">
          <a:xfrm>
            <a:off x="0" y="6453106"/>
            <a:ext cx="12192000" cy="419877"/>
          </a:xfrm>
          <a:prstGeom prst="rect">
            <a:avLst/>
          </a:prstGeom>
          <a:solidFill>
            <a:schemeClr val="accent1">
              <a:lumMod val="50000"/>
            </a:schemeClr>
          </a:solidFill>
          <a:ln>
            <a:noFill/>
            <a:headEnd/>
            <a:tailEnd/>
          </a:ln>
          <a:effectLst/>
        </p:spPr>
        <p:style>
          <a:lnRef idx="1">
            <a:schemeClr val="accent1"/>
          </a:lnRef>
          <a:fillRef idx="2">
            <a:schemeClr val="accent1"/>
          </a:fillRef>
          <a:effectRef idx="1">
            <a:schemeClr val="accent1"/>
          </a:effectRef>
          <a:fontRef idx="minor">
            <a:schemeClr val="dk1"/>
          </a:fontRef>
        </p:style>
        <p:txBody>
          <a:bodyPr rtlCol="0" anchor="b">
            <a:prstTxWarp prst="textNoShape">
              <a:avLst/>
            </a:prstTxWarp>
          </a:bodyPr>
          <a:lstStyle/>
          <a:p>
            <a:pPr algn="ctr">
              <a:spcBef>
                <a:spcPct val="0"/>
              </a:spcBef>
            </a:pPr>
            <a:endParaRPr lang="en-US" sz="2133" dirty="0">
              <a:solidFill>
                <a:srgbClr val="000000"/>
              </a:solidFill>
            </a:endParaRPr>
          </a:p>
        </p:txBody>
      </p:sp>
      <p:pic>
        <p:nvPicPr>
          <p:cNvPr id="11" name="Picture 10">
            <a:extLst>
              <a:ext uri="{FF2B5EF4-FFF2-40B4-BE49-F238E27FC236}">
                <a16:creationId xmlns:a16="http://schemas.microsoft.com/office/drawing/2014/main" id="{DC1A5CA3-C203-D841-A88B-FEE892DCF717}"/>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11387588" y="210915"/>
            <a:ext cx="531597" cy="541627"/>
          </a:xfrm>
          <a:prstGeom prst="rect">
            <a:avLst/>
          </a:prstGeom>
        </p:spPr>
      </p:pic>
      <p:sp>
        <p:nvSpPr>
          <p:cNvPr id="18" name="TextBox 17"/>
          <p:cNvSpPr txBox="1"/>
          <p:nvPr userDrawn="1"/>
        </p:nvSpPr>
        <p:spPr>
          <a:xfrm>
            <a:off x="736270" y="6538523"/>
            <a:ext cx="10699375" cy="221471"/>
          </a:xfrm>
          <a:prstGeom prst="rect">
            <a:avLst/>
          </a:prstGeom>
          <a:noFill/>
          <a:effectLst/>
        </p:spPr>
        <p:txBody>
          <a:bodyPr wrap="square" rtlCol="0">
            <a:spAutoFit/>
          </a:bodyPr>
          <a:lstStyle/>
          <a:p>
            <a:pPr marL="0" algn="l" defTabSz="609585" rtl="0" eaLnBrk="1" latinLnBrk="0" hangingPunct="1">
              <a:lnSpc>
                <a:spcPts val="1093"/>
              </a:lnSpc>
              <a:spcAft>
                <a:spcPts val="800"/>
              </a:spcAft>
            </a:pPr>
            <a:r>
              <a:rPr lang="en-US" sz="800" kern="1200" dirty="0">
                <a:solidFill>
                  <a:schemeClr val="bg1"/>
                </a:solidFill>
                <a:effectLst/>
                <a:latin typeface="Arial"/>
                <a:ea typeface="+mn-ea"/>
                <a:cs typeface="Arial"/>
              </a:rPr>
              <a:t>LLNL-PRES-</a:t>
            </a:r>
            <a:r>
              <a:rPr lang="is-IS" sz="800" kern="1200" dirty="0">
                <a:solidFill>
                  <a:schemeClr val="bg1"/>
                </a:solidFill>
                <a:effectLst/>
                <a:latin typeface="Arial"/>
                <a:ea typeface="+mn-ea"/>
                <a:cs typeface="Arial"/>
              </a:rPr>
              <a:t>808062</a:t>
            </a:r>
            <a:endParaRPr lang="en-US" sz="533" kern="1200" dirty="0">
              <a:solidFill>
                <a:schemeClr val="bg1"/>
              </a:solidFill>
              <a:effectLst/>
              <a:latin typeface="Arial"/>
              <a:ea typeface="+mn-ea"/>
              <a:cs typeface="Arial"/>
            </a:endParaRPr>
          </a:p>
        </p:txBody>
      </p:sp>
      <p:sp>
        <p:nvSpPr>
          <p:cNvPr id="2" name="TextBox 1">
            <a:extLst>
              <a:ext uri="{FF2B5EF4-FFF2-40B4-BE49-F238E27FC236}">
                <a16:creationId xmlns:a16="http://schemas.microsoft.com/office/drawing/2014/main" id="{03E95823-B46F-6D44-B384-6352293D64FD}"/>
              </a:ext>
            </a:extLst>
          </p:cNvPr>
          <p:cNvSpPr txBox="1"/>
          <p:nvPr userDrawn="1"/>
        </p:nvSpPr>
        <p:spPr>
          <a:xfrm>
            <a:off x="3591949" y="6498112"/>
            <a:ext cx="5008102" cy="307777"/>
          </a:xfrm>
          <a:prstGeom prst="rect">
            <a:avLst/>
          </a:prstGeom>
          <a:noFill/>
        </p:spPr>
        <p:txBody>
          <a:bodyPr wrap="none" rtlCol="0">
            <a:spAutoFit/>
          </a:bodyPr>
          <a:lstStyle/>
          <a:p>
            <a:r>
              <a:rPr lang="en-US" dirty="0">
                <a:solidFill>
                  <a:schemeClr val="bg1"/>
                </a:solidFill>
              </a:rPr>
              <a:t>Lawrence Livermore National Laboratory Distance Learning</a:t>
            </a:r>
          </a:p>
        </p:txBody>
      </p:sp>
    </p:spTree>
    <p:extLst>
      <p:ext uri="{BB962C8B-B14F-4D97-AF65-F5344CB8AC3E}">
        <p14:creationId xmlns:p14="http://schemas.microsoft.com/office/powerpoint/2010/main" val="2800402635"/>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1_Title and Content">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p:txBody>
          <a:bodyPr/>
          <a:lstStyle/>
          <a:p>
            <a:fld id="{F621BA9E-024D-DE4D-A8C8-2AC39C7987FF}" type="slidenum">
              <a:rPr lang="en-US" smtClean="0"/>
              <a:pPr/>
              <a:t>‹#›</a:t>
            </a:fld>
            <a:endParaRPr lang="en-US" dirty="0"/>
          </a:p>
        </p:txBody>
      </p:sp>
      <p:sp>
        <p:nvSpPr>
          <p:cNvPr id="2" name="Rectangle 1"/>
          <p:cNvSpPr/>
          <p:nvPr userDrawn="1"/>
        </p:nvSpPr>
        <p:spPr bwMode="auto">
          <a:xfrm>
            <a:off x="0" y="1"/>
            <a:ext cx="12192000" cy="6348684"/>
          </a:xfrm>
          <a:prstGeom prst="rect">
            <a:avLst/>
          </a:prstGeom>
          <a:solidFill>
            <a:srgbClr val="FFFFFF"/>
          </a:solidFill>
          <a:ln w="9525">
            <a:noFill/>
            <a:miter lim="800000"/>
            <a:headEnd/>
            <a:tailEnd/>
          </a:ln>
        </p:spPr>
        <p:txBody>
          <a:bodyPr rtlCol="0" anchor="b">
            <a:prstTxWarp prst="textNoShape">
              <a:avLst/>
            </a:prstTxWarp>
          </a:bodyPr>
          <a:lstStyle/>
          <a:p>
            <a:pPr algn="ctr">
              <a:spcBef>
                <a:spcPct val="0"/>
              </a:spcBef>
            </a:pPr>
            <a:endParaRPr lang="en-US" sz="2133" dirty="0">
              <a:solidFill>
                <a:srgbClr val="000000"/>
              </a:solidFill>
            </a:endParaRPr>
          </a:p>
        </p:txBody>
      </p:sp>
    </p:spTree>
    <p:extLst>
      <p:ext uri="{BB962C8B-B14F-4D97-AF65-F5344CB8AC3E}">
        <p14:creationId xmlns:p14="http://schemas.microsoft.com/office/powerpoint/2010/main" val="335489410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wo Content" type="twoObj">
  <p:cSld name="TWO_OBJECTS">
    <p:spTree>
      <p:nvGrpSpPr>
        <p:cNvPr id="1" name="Shape 33"/>
        <p:cNvGrpSpPr/>
        <p:nvPr/>
      </p:nvGrpSpPr>
      <p:grpSpPr>
        <a:xfrm>
          <a:off x="0" y="0"/>
          <a:ext cx="0" cy="0"/>
          <a:chOff x="0" y="0"/>
          <a:chExt cx="0" cy="0"/>
        </a:xfrm>
      </p:grpSpPr>
      <p:sp>
        <p:nvSpPr>
          <p:cNvPr id="34" name="Google Shape;34;p105"/>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35" name="Google Shape;35;p105"/>
          <p:cNvSpPr txBox="1">
            <a:spLocks noGrp="1"/>
          </p:cNvSpPr>
          <p:nvPr>
            <p:ph type="body" idx="1"/>
          </p:nvPr>
        </p:nvSpPr>
        <p:spPr>
          <a:xfrm>
            <a:off x="838200" y="1825625"/>
            <a:ext cx="5181600" cy="435133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6" name="Google Shape;36;p105"/>
          <p:cNvSpPr txBox="1">
            <a:spLocks noGrp="1"/>
          </p:cNvSpPr>
          <p:nvPr>
            <p:ph type="body" idx="2"/>
          </p:nvPr>
        </p:nvSpPr>
        <p:spPr>
          <a:xfrm>
            <a:off x="6172200" y="1825625"/>
            <a:ext cx="5181600" cy="435133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37" name="Google Shape;37;p105"/>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38" name="Google Shape;38;p105"/>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39" name="Google Shape;39;p105"/>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Comparison" type="twoTxTwoObj">
  <p:cSld name="TWO_OBJECTS_WITH_TEXT">
    <p:spTree>
      <p:nvGrpSpPr>
        <p:cNvPr id="1" name="Shape 40"/>
        <p:cNvGrpSpPr/>
        <p:nvPr/>
      </p:nvGrpSpPr>
      <p:grpSpPr>
        <a:xfrm>
          <a:off x="0" y="0"/>
          <a:ext cx="0" cy="0"/>
          <a:chOff x="0" y="0"/>
          <a:chExt cx="0" cy="0"/>
        </a:xfrm>
      </p:grpSpPr>
      <p:sp>
        <p:nvSpPr>
          <p:cNvPr id="41" name="Google Shape;41;p106"/>
          <p:cNvSpPr txBox="1">
            <a:spLocks noGrp="1"/>
          </p:cNvSpPr>
          <p:nvPr>
            <p:ph type="title"/>
          </p:nvPr>
        </p:nvSpPr>
        <p:spPr>
          <a:xfrm>
            <a:off x="839788"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42" name="Google Shape;42;p106"/>
          <p:cNvSpPr txBox="1">
            <a:spLocks noGrp="1"/>
          </p:cNvSpPr>
          <p:nvPr>
            <p:ph type="body" idx="1"/>
          </p:nvPr>
        </p:nvSpPr>
        <p:spPr>
          <a:xfrm>
            <a:off x="839788" y="1681163"/>
            <a:ext cx="5157787" cy="823912"/>
          </a:xfrm>
          <a:prstGeom prst="rect">
            <a:avLst/>
          </a:prstGeom>
          <a:noFill/>
          <a:ln>
            <a:noFill/>
          </a:ln>
        </p:spPr>
        <p:txBody>
          <a:bodyPr spcFirstLastPara="1" wrap="square" lIns="91425" tIns="45700" rIns="91425" bIns="45700" anchor="b" anchorCtr="0">
            <a:normAutofit/>
          </a:bodyPr>
          <a:lstStyle>
            <a:lvl1pPr marL="457200" lvl="0" indent="-228600" algn="l">
              <a:lnSpc>
                <a:spcPct val="90000"/>
              </a:lnSpc>
              <a:spcBef>
                <a:spcPts val="1000"/>
              </a:spcBef>
              <a:spcAft>
                <a:spcPts val="0"/>
              </a:spcAft>
              <a:buClr>
                <a:schemeClr val="dk1"/>
              </a:buClr>
              <a:buSzPts val="2400"/>
              <a:buNone/>
              <a:defRPr sz="2400" b="1"/>
            </a:lvl1pPr>
            <a:lvl2pPr marL="914400" lvl="1" indent="-228600" algn="l">
              <a:lnSpc>
                <a:spcPct val="90000"/>
              </a:lnSpc>
              <a:spcBef>
                <a:spcPts val="500"/>
              </a:spcBef>
              <a:spcAft>
                <a:spcPts val="0"/>
              </a:spcAft>
              <a:buClr>
                <a:schemeClr val="dk1"/>
              </a:buClr>
              <a:buSzPts val="2000"/>
              <a:buNone/>
              <a:defRPr sz="2000" b="1"/>
            </a:lvl2pPr>
            <a:lvl3pPr marL="1371600" lvl="2" indent="-228600" algn="l">
              <a:lnSpc>
                <a:spcPct val="90000"/>
              </a:lnSpc>
              <a:spcBef>
                <a:spcPts val="500"/>
              </a:spcBef>
              <a:spcAft>
                <a:spcPts val="0"/>
              </a:spcAft>
              <a:buClr>
                <a:schemeClr val="dk1"/>
              </a:buClr>
              <a:buSzPts val="1800"/>
              <a:buNone/>
              <a:defRPr sz="1800" b="1"/>
            </a:lvl3pPr>
            <a:lvl4pPr marL="1828800" lvl="3" indent="-228600" algn="l">
              <a:lnSpc>
                <a:spcPct val="90000"/>
              </a:lnSpc>
              <a:spcBef>
                <a:spcPts val="500"/>
              </a:spcBef>
              <a:spcAft>
                <a:spcPts val="0"/>
              </a:spcAft>
              <a:buClr>
                <a:schemeClr val="dk1"/>
              </a:buClr>
              <a:buSzPts val="1600"/>
              <a:buNone/>
              <a:defRPr sz="1600" b="1"/>
            </a:lvl4pPr>
            <a:lvl5pPr marL="2286000" lvl="4" indent="-228600" algn="l">
              <a:lnSpc>
                <a:spcPct val="90000"/>
              </a:lnSpc>
              <a:spcBef>
                <a:spcPts val="500"/>
              </a:spcBef>
              <a:spcAft>
                <a:spcPts val="0"/>
              </a:spcAft>
              <a:buClr>
                <a:schemeClr val="dk1"/>
              </a:buClr>
              <a:buSzPts val="1600"/>
              <a:buNone/>
              <a:defRPr sz="1600" b="1"/>
            </a:lvl5pPr>
            <a:lvl6pPr marL="2743200" lvl="5" indent="-228600" algn="l">
              <a:lnSpc>
                <a:spcPct val="90000"/>
              </a:lnSpc>
              <a:spcBef>
                <a:spcPts val="5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43" name="Google Shape;43;p106"/>
          <p:cNvSpPr txBox="1">
            <a:spLocks noGrp="1"/>
          </p:cNvSpPr>
          <p:nvPr>
            <p:ph type="body" idx="2"/>
          </p:nvPr>
        </p:nvSpPr>
        <p:spPr>
          <a:xfrm>
            <a:off x="839788" y="2505075"/>
            <a:ext cx="5157787" cy="368458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4" name="Google Shape;44;p106"/>
          <p:cNvSpPr txBox="1">
            <a:spLocks noGrp="1"/>
          </p:cNvSpPr>
          <p:nvPr>
            <p:ph type="body" idx="3"/>
          </p:nvPr>
        </p:nvSpPr>
        <p:spPr>
          <a:xfrm>
            <a:off x="6172200" y="1681163"/>
            <a:ext cx="5183188" cy="823912"/>
          </a:xfrm>
          <a:prstGeom prst="rect">
            <a:avLst/>
          </a:prstGeom>
          <a:noFill/>
          <a:ln>
            <a:noFill/>
          </a:ln>
        </p:spPr>
        <p:txBody>
          <a:bodyPr spcFirstLastPara="1" wrap="square" lIns="91425" tIns="45700" rIns="91425" bIns="45700" anchor="b" anchorCtr="0">
            <a:normAutofit/>
          </a:bodyPr>
          <a:lstStyle>
            <a:lvl1pPr marL="457200" lvl="0" indent="-228600" algn="l">
              <a:lnSpc>
                <a:spcPct val="90000"/>
              </a:lnSpc>
              <a:spcBef>
                <a:spcPts val="1000"/>
              </a:spcBef>
              <a:spcAft>
                <a:spcPts val="0"/>
              </a:spcAft>
              <a:buClr>
                <a:schemeClr val="dk1"/>
              </a:buClr>
              <a:buSzPts val="2400"/>
              <a:buNone/>
              <a:defRPr sz="2400" b="1"/>
            </a:lvl1pPr>
            <a:lvl2pPr marL="914400" lvl="1" indent="-228600" algn="l">
              <a:lnSpc>
                <a:spcPct val="90000"/>
              </a:lnSpc>
              <a:spcBef>
                <a:spcPts val="500"/>
              </a:spcBef>
              <a:spcAft>
                <a:spcPts val="0"/>
              </a:spcAft>
              <a:buClr>
                <a:schemeClr val="dk1"/>
              </a:buClr>
              <a:buSzPts val="2000"/>
              <a:buNone/>
              <a:defRPr sz="2000" b="1"/>
            </a:lvl2pPr>
            <a:lvl3pPr marL="1371600" lvl="2" indent="-228600" algn="l">
              <a:lnSpc>
                <a:spcPct val="90000"/>
              </a:lnSpc>
              <a:spcBef>
                <a:spcPts val="500"/>
              </a:spcBef>
              <a:spcAft>
                <a:spcPts val="0"/>
              </a:spcAft>
              <a:buClr>
                <a:schemeClr val="dk1"/>
              </a:buClr>
              <a:buSzPts val="1800"/>
              <a:buNone/>
              <a:defRPr sz="1800" b="1"/>
            </a:lvl3pPr>
            <a:lvl4pPr marL="1828800" lvl="3" indent="-228600" algn="l">
              <a:lnSpc>
                <a:spcPct val="90000"/>
              </a:lnSpc>
              <a:spcBef>
                <a:spcPts val="500"/>
              </a:spcBef>
              <a:spcAft>
                <a:spcPts val="0"/>
              </a:spcAft>
              <a:buClr>
                <a:schemeClr val="dk1"/>
              </a:buClr>
              <a:buSzPts val="1600"/>
              <a:buNone/>
              <a:defRPr sz="1600" b="1"/>
            </a:lvl4pPr>
            <a:lvl5pPr marL="2286000" lvl="4" indent="-228600" algn="l">
              <a:lnSpc>
                <a:spcPct val="90000"/>
              </a:lnSpc>
              <a:spcBef>
                <a:spcPts val="500"/>
              </a:spcBef>
              <a:spcAft>
                <a:spcPts val="0"/>
              </a:spcAft>
              <a:buClr>
                <a:schemeClr val="dk1"/>
              </a:buClr>
              <a:buSzPts val="1600"/>
              <a:buNone/>
              <a:defRPr sz="1600" b="1"/>
            </a:lvl5pPr>
            <a:lvl6pPr marL="2743200" lvl="5" indent="-228600" algn="l">
              <a:lnSpc>
                <a:spcPct val="90000"/>
              </a:lnSpc>
              <a:spcBef>
                <a:spcPts val="500"/>
              </a:spcBef>
              <a:spcAft>
                <a:spcPts val="0"/>
              </a:spcAft>
              <a:buClr>
                <a:schemeClr val="dk1"/>
              </a:buClr>
              <a:buSzPts val="1600"/>
              <a:buNone/>
              <a:defRPr sz="1600" b="1"/>
            </a:lvl6pPr>
            <a:lvl7pPr marL="3200400" lvl="6" indent="-228600" algn="l">
              <a:lnSpc>
                <a:spcPct val="90000"/>
              </a:lnSpc>
              <a:spcBef>
                <a:spcPts val="500"/>
              </a:spcBef>
              <a:spcAft>
                <a:spcPts val="0"/>
              </a:spcAft>
              <a:buClr>
                <a:schemeClr val="dk1"/>
              </a:buClr>
              <a:buSzPts val="1600"/>
              <a:buNone/>
              <a:defRPr sz="1600" b="1"/>
            </a:lvl7pPr>
            <a:lvl8pPr marL="3657600" lvl="7" indent="-228600" algn="l">
              <a:lnSpc>
                <a:spcPct val="90000"/>
              </a:lnSpc>
              <a:spcBef>
                <a:spcPts val="500"/>
              </a:spcBef>
              <a:spcAft>
                <a:spcPts val="0"/>
              </a:spcAft>
              <a:buClr>
                <a:schemeClr val="dk1"/>
              </a:buClr>
              <a:buSzPts val="1600"/>
              <a:buNone/>
              <a:defRPr sz="1600" b="1"/>
            </a:lvl8pPr>
            <a:lvl9pPr marL="4114800" lvl="8" indent="-228600" algn="l">
              <a:lnSpc>
                <a:spcPct val="90000"/>
              </a:lnSpc>
              <a:spcBef>
                <a:spcPts val="500"/>
              </a:spcBef>
              <a:spcAft>
                <a:spcPts val="0"/>
              </a:spcAft>
              <a:buClr>
                <a:schemeClr val="dk1"/>
              </a:buClr>
              <a:buSzPts val="1600"/>
              <a:buNone/>
              <a:defRPr sz="1600" b="1"/>
            </a:lvl9pPr>
          </a:lstStyle>
          <a:p>
            <a:endParaRPr/>
          </a:p>
        </p:txBody>
      </p:sp>
      <p:sp>
        <p:nvSpPr>
          <p:cNvPr id="45" name="Google Shape;45;p106"/>
          <p:cNvSpPr txBox="1">
            <a:spLocks noGrp="1"/>
          </p:cNvSpPr>
          <p:nvPr>
            <p:ph type="body" idx="4"/>
          </p:nvPr>
        </p:nvSpPr>
        <p:spPr>
          <a:xfrm>
            <a:off x="6172200" y="2505075"/>
            <a:ext cx="5183188" cy="3684588"/>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46" name="Google Shape;46;p106"/>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47" name="Google Shape;47;p106"/>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48" name="Google Shape;48;p106"/>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dirty="0"/>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49"/>
        <p:cNvGrpSpPr/>
        <p:nvPr/>
      </p:nvGrpSpPr>
      <p:grpSpPr>
        <a:xfrm>
          <a:off x="0" y="0"/>
          <a:ext cx="0" cy="0"/>
          <a:chOff x="0" y="0"/>
          <a:chExt cx="0" cy="0"/>
        </a:xfrm>
      </p:grpSpPr>
      <p:sp>
        <p:nvSpPr>
          <p:cNvPr id="50" name="Google Shape;50;p107"/>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51" name="Google Shape;51;p107"/>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52" name="Google Shape;52;p107"/>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53" name="Google Shape;53;p107"/>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54"/>
        <p:cNvGrpSpPr/>
        <p:nvPr/>
      </p:nvGrpSpPr>
      <p:grpSpPr>
        <a:xfrm>
          <a:off x="0" y="0"/>
          <a:ext cx="0" cy="0"/>
          <a:chOff x="0" y="0"/>
          <a:chExt cx="0" cy="0"/>
        </a:xfrm>
      </p:grpSpPr>
      <p:sp>
        <p:nvSpPr>
          <p:cNvPr id="55" name="Google Shape;55;p108"/>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56" name="Google Shape;56;p108"/>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57" name="Google Shape;57;p108"/>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dirty="0"/>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Content with Caption" type="objTx">
  <p:cSld name="OBJECT_WITH_CAPTION_TEXT">
    <p:spTree>
      <p:nvGrpSpPr>
        <p:cNvPr id="1" name="Shape 58"/>
        <p:cNvGrpSpPr/>
        <p:nvPr/>
      </p:nvGrpSpPr>
      <p:grpSpPr>
        <a:xfrm>
          <a:off x="0" y="0"/>
          <a:ext cx="0" cy="0"/>
          <a:chOff x="0" y="0"/>
          <a:chExt cx="0" cy="0"/>
        </a:xfrm>
      </p:grpSpPr>
      <p:sp>
        <p:nvSpPr>
          <p:cNvPr id="59" name="Google Shape;59;p109"/>
          <p:cNvSpPr txBox="1">
            <a:spLocks noGrp="1"/>
          </p:cNvSpPr>
          <p:nvPr>
            <p:ph type="title"/>
          </p:nvPr>
        </p:nvSpPr>
        <p:spPr>
          <a:xfrm>
            <a:off x="839788" y="457200"/>
            <a:ext cx="3932237" cy="1600200"/>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3200"/>
              <a:buFont typeface="Calibri"/>
              <a:buNone/>
              <a:defRPr sz="32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0" name="Google Shape;60;p109"/>
          <p:cNvSpPr txBox="1">
            <a:spLocks noGrp="1"/>
          </p:cNvSpPr>
          <p:nvPr>
            <p:ph type="body" idx="1"/>
          </p:nvPr>
        </p:nvSpPr>
        <p:spPr>
          <a:xfrm>
            <a:off x="5183188" y="987425"/>
            <a:ext cx="6172200" cy="4873625"/>
          </a:xfrm>
          <a:prstGeom prst="rect">
            <a:avLst/>
          </a:prstGeom>
          <a:noFill/>
          <a:ln>
            <a:noFill/>
          </a:ln>
        </p:spPr>
        <p:txBody>
          <a:bodyPr spcFirstLastPara="1" wrap="square" lIns="91425" tIns="45700" rIns="91425" bIns="45700" anchor="t" anchorCtr="0">
            <a:normAutofit/>
          </a:bodyPr>
          <a:lstStyle>
            <a:lvl1pPr marL="457200" lvl="0" indent="-431800" algn="l">
              <a:lnSpc>
                <a:spcPct val="90000"/>
              </a:lnSpc>
              <a:spcBef>
                <a:spcPts val="1000"/>
              </a:spcBef>
              <a:spcAft>
                <a:spcPts val="0"/>
              </a:spcAft>
              <a:buClr>
                <a:schemeClr val="dk1"/>
              </a:buClr>
              <a:buSzPts val="3200"/>
              <a:buChar char="•"/>
              <a:defRPr sz="3200"/>
            </a:lvl1pPr>
            <a:lvl2pPr marL="914400" lvl="1" indent="-406400" algn="l">
              <a:lnSpc>
                <a:spcPct val="90000"/>
              </a:lnSpc>
              <a:spcBef>
                <a:spcPts val="500"/>
              </a:spcBef>
              <a:spcAft>
                <a:spcPts val="0"/>
              </a:spcAft>
              <a:buClr>
                <a:schemeClr val="dk1"/>
              </a:buClr>
              <a:buSzPts val="2800"/>
              <a:buChar char="•"/>
              <a:defRPr sz="2800"/>
            </a:lvl2pPr>
            <a:lvl3pPr marL="1371600" lvl="2" indent="-381000" algn="l">
              <a:lnSpc>
                <a:spcPct val="90000"/>
              </a:lnSpc>
              <a:spcBef>
                <a:spcPts val="500"/>
              </a:spcBef>
              <a:spcAft>
                <a:spcPts val="0"/>
              </a:spcAft>
              <a:buClr>
                <a:schemeClr val="dk1"/>
              </a:buClr>
              <a:buSzPts val="2400"/>
              <a:buChar char="•"/>
              <a:defRPr sz="2400"/>
            </a:lvl3pPr>
            <a:lvl4pPr marL="1828800" lvl="3" indent="-355600" algn="l">
              <a:lnSpc>
                <a:spcPct val="90000"/>
              </a:lnSpc>
              <a:spcBef>
                <a:spcPts val="500"/>
              </a:spcBef>
              <a:spcAft>
                <a:spcPts val="0"/>
              </a:spcAft>
              <a:buClr>
                <a:schemeClr val="dk1"/>
              </a:buClr>
              <a:buSzPts val="2000"/>
              <a:buChar char="•"/>
              <a:defRPr sz="2000"/>
            </a:lvl4pPr>
            <a:lvl5pPr marL="2286000" lvl="4" indent="-355600" algn="l">
              <a:lnSpc>
                <a:spcPct val="90000"/>
              </a:lnSpc>
              <a:spcBef>
                <a:spcPts val="500"/>
              </a:spcBef>
              <a:spcAft>
                <a:spcPts val="0"/>
              </a:spcAft>
              <a:buClr>
                <a:schemeClr val="dk1"/>
              </a:buClr>
              <a:buSzPts val="2000"/>
              <a:buChar char="•"/>
              <a:defRPr sz="2000"/>
            </a:lvl5pPr>
            <a:lvl6pPr marL="2743200" lvl="5" indent="-355600" algn="l">
              <a:lnSpc>
                <a:spcPct val="90000"/>
              </a:lnSpc>
              <a:spcBef>
                <a:spcPts val="500"/>
              </a:spcBef>
              <a:spcAft>
                <a:spcPts val="0"/>
              </a:spcAft>
              <a:buClr>
                <a:schemeClr val="dk1"/>
              </a:buClr>
              <a:buSzPts val="2000"/>
              <a:buChar char="•"/>
              <a:defRPr sz="2000"/>
            </a:lvl6pPr>
            <a:lvl7pPr marL="3200400" lvl="6" indent="-355600" algn="l">
              <a:lnSpc>
                <a:spcPct val="90000"/>
              </a:lnSpc>
              <a:spcBef>
                <a:spcPts val="500"/>
              </a:spcBef>
              <a:spcAft>
                <a:spcPts val="0"/>
              </a:spcAft>
              <a:buClr>
                <a:schemeClr val="dk1"/>
              </a:buClr>
              <a:buSzPts val="2000"/>
              <a:buChar char="•"/>
              <a:defRPr sz="2000"/>
            </a:lvl7pPr>
            <a:lvl8pPr marL="3657600" lvl="7" indent="-355600" algn="l">
              <a:lnSpc>
                <a:spcPct val="90000"/>
              </a:lnSpc>
              <a:spcBef>
                <a:spcPts val="500"/>
              </a:spcBef>
              <a:spcAft>
                <a:spcPts val="0"/>
              </a:spcAft>
              <a:buClr>
                <a:schemeClr val="dk1"/>
              </a:buClr>
              <a:buSzPts val="2000"/>
              <a:buChar char="•"/>
              <a:defRPr sz="2000"/>
            </a:lvl8pPr>
            <a:lvl9pPr marL="4114800" lvl="8" indent="-355600" algn="l">
              <a:lnSpc>
                <a:spcPct val="90000"/>
              </a:lnSpc>
              <a:spcBef>
                <a:spcPts val="500"/>
              </a:spcBef>
              <a:spcAft>
                <a:spcPts val="0"/>
              </a:spcAft>
              <a:buClr>
                <a:schemeClr val="dk1"/>
              </a:buClr>
              <a:buSzPts val="2000"/>
              <a:buChar char="•"/>
              <a:defRPr sz="2000"/>
            </a:lvl9pPr>
          </a:lstStyle>
          <a:p>
            <a:endParaRPr/>
          </a:p>
        </p:txBody>
      </p:sp>
      <p:sp>
        <p:nvSpPr>
          <p:cNvPr id="61" name="Google Shape;61;p109"/>
          <p:cNvSpPr txBox="1">
            <a:spLocks noGrp="1"/>
          </p:cNvSpPr>
          <p:nvPr>
            <p:ph type="body" idx="2"/>
          </p:nvPr>
        </p:nvSpPr>
        <p:spPr>
          <a:xfrm>
            <a:off x="839788" y="2057400"/>
            <a:ext cx="3932237" cy="3811588"/>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dk1"/>
              </a:buClr>
              <a:buSzPts val="1600"/>
              <a:buNone/>
              <a:defRPr sz="1600"/>
            </a:lvl1pPr>
            <a:lvl2pPr marL="914400" lvl="1" indent="-228600" algn="l">
              <a:lnSpc>
                <a:spcPct val="90000"/>
              </a:lnSpc>
              <a:spcBef>
                <a:spcPts val="500"/>
              </a:spcBef>
              <a:spcAft>
                <a:spcPts val="0"/>
              </a:spcAft>
              <a:buClr>
                <a:schemeClr val="dk1"/>
              </a:buClr>
              <a:buSzPts val="1400"/>
              <a:buNone/>
              <a:defRPr sz="1400"/>
            </a:lvl2pPr>
            <a:lvl3pPr marL="1371600" lvl="2" indent="-228600" algn="l">
              <a:lnSpc>
                <a:spcPct val="90000"/>
              </a:lnSpc>
              <a:spcBef>
                <a:spcPts val="500"/>
              </a:spcBef>
              <a:spcAft>
                <a:spcPts val="0"/>
              </a:spcAft>
              <a:buClr>
                <a:schemeClr val="dk1"/>
              </a:buClr>
              <a:buSzPts val="1200"/>
              <a:buNone/>
              <a:defRPr sz="1200"/>
            </a:lvl3pPr>
            <a:lvl4pPr marL="1828800" lvl="3" indent="-228600" algn="l">
              <a:lnSpc>
                <a:spcPct val="90000"/>
              </a:lnSpc>
              <a:spcBef>
                <a:spcPts val="500"/>
              </a:spcBef>
              <a:spcAft>
                <a:spcPts val="0"/>
              </a:spcAft>
              <a:buClr>
                <a:schemeClr val="dk1"/>
              </a:buClr>
              <a:buSzPts val="1000"/>
              <a:buNone/>
              <a:defRPr sz="1000"/>
            </a:lvl4pPr>
            <a:lvl5pPr marL="2286000" lvl="4" indent="-228600" algn="l">
              <a:lnSpc>
                <a:spcPct val="90000"/>
              </a:lnSpc>
              <a:spcBef>
                <a:spcPts val="500"/>
              </a:spcBef>
              <a:spcAft>
                <a:spcPts val="0"/>
              </a:spcAft>
              <a:buClr>
                <a:schemeClr val="dk1"/>
              </a:buClr>
              <a:buSzPts val="1000"/>
              <a:buNone/>
              <a:defRPr sz="1000"/>
            </a:lvl5pPr>
            <a:lvl6pPr marL="2743200" lvl="5" indent="-228600" algn="l">
              <a:lnSpc>
                <a:spcPct val="90000"/>
              </a:lnSpc>
              <a:spcBef>
                <a:spcPts val="500"/>
              </a:spcBef>
              <a:spcAft>
                <a:spcPts val="0"/>
              </a:spcAft>
              <a:buClr>
                <a:schemeClr val="dk1"/>
              </a:buClr>
              <a:buSzPts val="1000"/>
              <a:buNone/>
              <a:defRPr sz="1000"/>
            </a:lvl6pPr>
            <a:lvl7pPr marL="3200400" lvl="6" indent="-228600" algn="l">
              <a:lnSpc>
                <a:spcPct val="90000"/>
              </a:lnSpc>
              <a:spcBef>
                <a:spcPts val="500"/>
              </a:spcBef>
              <a:spcAft>
                <a:spcPts val="0"/>
              </a:spcAft>
              <a:buClr>
                <a:schemeClr val="dk1"/>
              </a:buClr>
              <a:buSzPts val="1000"/>
              <a:buNone/>
              <a:defRPr sz="1000"/>
            </a:lvl7pPr>
            <a:lvl8pPr marL="3657600" lvl="7" indent="-228600" algn="l">
              <a:lnSpc>
                <a:spcPct val="90000"/>
              </a:lnSpc>
              <a:spcBef>
                <a:spcPts val="500"/>
              </a:spcBef>
              <a:spcAft>
                <a:spcPts val="0"/>
              </a:spcAft>
              <a:buClr>
                <a:schemeClr val="dk1"/>
              </a:buClr>
              <a:buSzPts val="1000"/>
              <a:buNone/>
              <a:defRPr sz="1000"/>
            </a:lvl8pPr>
            <a:lvl9pPr marL="4114800" lvl="8" indent="-228600" algn="l">
              <a:lnSpc>
                <a:spcPct val="90000"/>
              </a:lnSpc>
              <a:spcBef>
                <a:spcPts val="500"/>
              </a:spcBef>
              <a:spcAft>
                <a:spcPts val="0"/>
              </a:spcAft>
              <a:buClr>
                <a:schemeClr val="dk1"/>
              </a:buClr>
              <a:buSzPts val="1000"/>
              <a:buNone/>
              <a:defRPr sz="1000"/>
            </a:lvl9pPr>
          </a:lstStyle>
          <a:p>
            <a:endParaRPr/>
          </a:p>
        </p:txBody>
      </p:sp>
      <p:sp>
        <p:nvSpPr>
          <p:cNvPr id="62" name="Google Shape;62;p109"/>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63" name="Google Shape;63;p109"/>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64" name="Google Shape;64;p109"/>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dirty="0"/>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Picture with Caption" type="picTx">
  <p:cSld name="PICTURE_WITH_CAPTION_TEXT">
    <p:spTree>
      <p:nvGrpSpPr>
        <p:cNvPr id="1" name="Shape 65"/>
        <p:cNvGrpSpPr/>
        <p:nvPr/>
      </p:nvGrpSpPr>
      <p:grpSpPr>
        <a:xfrm>
          <a:off x="0" y="0"/>
          <a:ext cx="0" cy="0"/>
          <a:chOff x="0" y="0"/>
          <a:chExt cx="0" cy="0"/>
        </a:xfrm>
      </p:grpSpPr>
      <p:sp>
        <p:nvSpPr>
          <p:cNvPr id="66" name="Google Shape;66;p110"/>
          <p:cNvSpPr txBox="1">
            <a:spLocks noGrp="1"/>
          </p:cNvSpPr>
          <p:nvPr>
            <p:ph type="title"/>
          </p:nvPr>
        </p:nvSpPr>
        <p:spPr>
          <a:xfrm>
            <a:off x="839788" y="457200"/>
            <a:ext cx="3932237" cy="1600200"/>
          </a:xfrm>
          <a:prstGeom prst="rect">
            <a:avLst/>
          </a:prstGeom>
          <a:noFill/>
          <a:ln>
            <a:noFill/>
          </a:ln>
        </p:spPr>
        <p:txBody>
          <a:bodyPr spcFirstLastPara="1" wrap="square" lIns="91425" tIns="45700" rIns="91425" bIns="45700" anchor="b" anchorCtr="0">
            <a:normAutofit/>
          </a:bodyPr>
          <a:lstStyle>
            <a:lvl1pPr lvl="0" algn="l">
              <a:lnSpc>
                <a:spcPct val="90000"/>
              </a:lnSpc>
              <a:spcBef>
                <a:spcPts val="0"/>
              </a:spcBef>
              <a:spcAft>
                <a:spcPts val="0"/>
              </a:spcAft>
              <a:buClr>
                <a:schemeClr val="dk1"/>
              </a:buClr>
              <a:buSzPts val="3200"/>
              <a:buFont typeface="Calibri"/>
              <a:buNone/>
              <a:defRPr sz="3200"/>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67" name="Google Shape;67;p110"/>
          <p:cNvSpPr>
            <a:spLocks noGrp="1"/>
          </p:cNvSpPr>
          <p:nvPr>
            <p:ph type="pic" idx="2"/>
          </p:nvPr>
        </p:nvSpPr>
        <p:spPr>
          <a:xfrm>
            <a:off x="5183188" y="987425"/>
            <a:ext cx="6172200" cy="4873625"/>
          </a:xfrm>
          <a:prstGeom prst="rect">
            <a:avLst/>
          </a:prstGeom>
          <a:noFill/>
          <a:ln>
            <a:noFill/>
          </a:ln>
        </p:spPr>
        <p:txBody>
          <a:bodyPr spcFirstLastPara="1" wrap="square" lIns="91425" tIns="45700" rIns="91425" bIns="45700" anchor="t" anchorCtr="0">
            <a:normAutofit/>
          </a:bodyPr>
          <a:lstStyle>
            <a:lvl1pPr marR="0" lvl="0" algn="l" rtl="0">
              <a:lnSpc>
                <a:spcPct val="90000"/>
              </a:lnSpc>
              <a:spcBef>
                <a:spcPts val="1000"/>
              </a:spcBef>
              <a:spcAft>
                <a:spcPts val="0"/>
              </a:spcAft>
              <a:buClr>
                <a:schemeClr val="dk1"/>
              </a:buClr>
              <a:buSzPts val="3200"/>
              <a:buFont typeface="Arial"/>
              <a:buNone/>
              <a:defRPr sz="3200" b="0" i="0" u="none" strike="noStrike" cap="none">
                <a:solidFill>
                  <a:schemeClr val="dk1"/>
                </a:solidFill>
                <a:latin typeface="Calibri"/>
                <a:ea typeface="Calibri"/>
                <a:cs typeface="Calibri"/>
                <a:sym typeface="Calibri"/>
              </a:defRPr>
            </a:lvl1pPr>
            <a:lvl2pPr marR="0" lvl="1" algn="l" rtl="0">
              <a:lnSpc>
                <a:spcPct val="90000"/>
              </a:lnSpc>
              <a:spcBef>
                <a:spcPts val="500"/>
              </a:spcBef>
              <a:spcAft>
                <a:spcPts val="0"/>
              </a:spcAft>
              <a:buClr>
                <a:schemeClr val="dk1"/>
              </a:buClr>
              <a:buSzPts val="2800"/>
              <a:buFont typeface="Arial"/>
              <a:buNone/>
              <a:defRPr sz="2800" b="0" i="0" u="none" strike="noStrike" cap="none">
                <a:solidFill>
                  <a:schemeClr val="dk1"/>
                </a:solidFill>
                <a:latin typeface="Calibri"/>
                <a:ea typeface="Calibri"/>
                <a:cs typeface="Calibri"/>
                <a:sym typeface="Calibri"/>
              </a:defRPr>
            </a:lvl2pPr>
            <a:lvl3pPr marR="0" lvl="2" algn="l" rtl="0">
              <a:lnSpc>
                <a:spcPct val="90000"/>
              </a:lnSpc>
              <a:spcBef>
                <a:spcPts val="500"/>
              </a:spcBef>
              <a:spcAft>
                <a:spcPts val="0"/>
              </a:spcAft>
              <a:buClr>
                <a:schemeClr val="dk1"/>
              </a:buClr>
              <a:buSzPts val="2400"/>
              <a:buFont typeface="Arial"/>
              <a:buNone/>
              <a:defRPr sz="2400" b="0" i="0" u="none" strike="noStrike" cap="none">
                <a:solidFill>
                  <a:schemeClr val="dk1"/>
                </a:solidFill>
                <a:latin typeface="Calibri"/>
                <a:ea typeface="Calibri"/>
                <a:cs typeface="Calibri"/>
                <a:sym typeface="Calibri"/>
              </a:defRPr>
            </a:lvl3pPr>
            <a:lvl4pPr marR="0" lvl="3" algn="l" rtl="0">
              <a:lnSpc>
                <a:spcPct val="90000"/>
              </a:lnSpc>
              <a:spcBef>
                <a:spcPts val="500"/>
              </a:spcBef>
              <a:spcAft>
                <a:spcPts val="0"/>
              </a:spcAft>
              <a:buClr>
                <a:schemeClr val="dk1"/>
              </a:buClr>
              <a:buSzPts val="2000"/>
              <a:buFont typeface="Arial"/>
              <a:buNone/>
              <a:defRPr sz="2000" b="0" i="0" u="none" strike="noStrike" cap="none">
                <a:solidFill>
                  <a:schemeClr val="dk1"/>
                </a:solidFill>
                <a:latin typeface="Calibri"/>
                <a:ea typeface="Calibri"/>
                <a:cs typeface="Calibri"/>
                <a:sym typeface="Calibri"/>
              </a:defRPr>
            </a:lvl4pPr>
            <a:lvl5pPr marR="0" lvl="4" algn="l" rtl="0">
              <a:lnSpc>
                <a:spcPct val="90000"/>
              </a:lnSpc>
              <a:spcBef>
                <a:spcPts val="500"/>
              </a:spcBef>
              <a:spcAft>
                <a:spcPts val="0"/>
              </a:spcAft>
              <a:buClr>
                <a:schemeClr val="dk1"/>
              </a:buClr>
              <a:buSzPts val="2000"/>
              <a:buFont typeface="Arial"/>
              <a:buNone/>
              <a:defRPr sz="2000" b="0" i="0" u="none" strike="noStrike" cap="none">
                <a:solidFill>
                  <a:schemeClr val="dk1"/>
                </a:solidFill>
                <a:latin typeface="Calibri"/>
                <a:ea typeface="Calibri"/>
                <a:cs typeface="Calibri"/>
                <a:sym typeface="Calibri"/>
              </a:defRPr>
            </a:lvl5pPr>
            <a:lvl6pPr marR="0" lvl="5" algn="l" rtl="0">
              <a:lnSpc>
                <a:spcPct val="90000"/>
              </a:lnSpc>
              <a:spcBef>
                <a:spcPts val="500"/>
              </a:spcBef>
              <a:spcAft>
                <a:spcPts val="0"/>
              </a:spcAft>
              <a:buClr>
                <a:schemeClr val="dk1"/>
              </a:buClr>
              <a:buSzPts val="2000"/>
              <a:buFont typeface="Arial"/>
              <a:buNone/>
              <a:defRPr sz="2000" b="0" i="0" u="none" strike="noStrike" cap="none">
                <a:solidFill>
                  <a:schemeClr val="dk1"/>
                </a:solidFill>
                <a:latin typeface="Calibri"/>
                <a:ea typeface="Calibri"/>
                <a:cs typeface="Calibri"/>
                <a:sym typeface="Calibri"/>
              </a:defRPr>
            </a:lvl6pPr>
            <a:lvl7pPr marR="0" lvl="6" algn="l" rtl="0">
              <a:lnSpc>
                <a:spcPct val="90000"/>
              </a:lnSpc>
              <a:spcBef>
                <a:spcPts val="500"/>
              </a:spcBef>
              <a:spcAft>
                <a:spcPts val="0"/>
              </a:spcAft>
              <a:buClr>
                <a:schemeClr val="dk1"/>
              </a:buClr>
              <a:buSzPts val="2000"/>
              <a:buFont typeface="Arial"/>
              <a:buNone/>
              <a:defRPr sz="2000" b="0" i="0" u="none" strike="noStrike" cap="none">
                <a:solidFill>
                  <a:schemeClr val="dk1"/>
                </a:solidFill>
                <a:latin typeface="Calibri"/>
                <a:ea typeface="Calibri"/>
                <a:cs typeface="Calibri"/>
                <a:sym typeface="Calibri"/>
              </a:defRPr>
            </a:lvl7pPr>
            <a:lvl8pPr marR="0" lvl="7" algn="l" rtl="0">
              <a:lnSpc>
                <a:spcPct val="90000"/>
              </a:lnSpc>
              <a:spcBef>
                <a:spcPts val="500"/>
              </a:spcBef>
              <a:spcAft>
                <a:spcPts val="0"/>
              </a:spcAft>
              <a:buClr>
                <a:schemeClr val="dk1"/>
              </a:buClr>
              <a:buSzPts val="2000"/>
              <a:buFont typeface="Arial"/>
              <a:buNone/>
              <a:defRPr sz="2000" b="0" i="0" u="none" strike="noStrike" cap="none">
                <a:solidFill>
                  <a:schemeClr val="dk1"/>
                </a:solidFill>
                <a:latin typeface="Calibri"/>
                <a:ea typeface="Calibri"/>
                <a:cs typeface="Calibri"/>
                <a:sym typeface="Calibri"/>
              </a:defRPr>
            </a:lvl8pPr>
            <a:lvl9pPr marR="0" lvl="8" algn="l" rtl="0">
              <a:lnSpc>
                <a:spcPct val="90000"/>
              </a:lnSpc>
              <a:spcBef>
                <a:spcPts val="500"/>
              </a:spcBef>
              <a:spcAft>
                <a:spcPts val="0"/>
              </a:spcAft>
              <a:buClr>
                <a:schemeClr val="dk1"/>
              </a:buClr>
              <a:buSzPts val="2000"/>
              <a:buFont typeface="Arial"/>
              <a:buNone/>
              <a:defRPr sz="2000" b="0" i="0" u="none" strike="noStrike" cap="none">
                <a:solidFill>
                  <a:schemeClr val="dk1"/>
                </a:solidFill>
                <a:latin typeface="Calibri"/>
                <a:ea typeface="Calibri"/>
                <a:cs typeface="Calibri"/>
                <a:sym typeface="Calibri"/>
              </a:defRPr>
            </a:lvl9pPr>
          </a:lstStyle>
          <a:p>
            <a:endParaRPr dirty="0"/>
          </a:p>
        </p:txBody>
      </p:sp>
      <p:sp>
        <p:nvSpPr>
          <p:cNvPr id="68" name="Google Shape;68;p110"/>
          <p:cNvSpPr txBox="1">
            <a:spLocks noGrp="1"/>
          </p:cNvSpPr>
          <p:nvPr>
            <p:ph type="body" idx="1"/>
          </p:nvPr>
        </p:nvSpPr>
        <p:spPr>
          <a:xfrm>
            <a:off x="839788" y="2057400"/>
            <a:ext cx="3932237" cy="3811588"/>
          </a:xfrm>
          <a:prstGeom prst="rect">
            <a:avLst/>
          </a:prstGeom>
          <a:noFill/>
          <a:ln>
            <a:noFill/>
          </a:ln>
        </p:spPr>
        <p:txBody>
          <a:bodyPr spcFirstLastPara="1" wrap="square" lIns="91425" tIns="45700" rIns="91425" bIns="45700" anchor="t" anchorCtr="0">
            <a:normAutofit/>
          </a:bodyPr>
          <a:lstStyle>
            <a:lvl1pPr marL="457200" lvl="0" indent="-228600" algn="l">
              <a:lnSpc>
                <a:spcPct val="90000"/>
              </a:lnSpc>
              <a:spcBef>
                <a:spcPts val="1000"/>
              </a:spcBef>
              <a:spcAft>
                <a:spcPts val="0"/>
              </a:spcAft>
              <a:buClr>
                <a:schemeClr val="dk1"/>
              </a:buClr>
              <a:buSzPts val="1600"/>
              <a:buNone/>
              <a:defRPr sz="1600"/>
            </a:lvl1pPr>
            <a:lvl2pPr marL="914400" lvl="1" indent="-228600" algn="l">
              <a:lnSpc>
                <a:spcPct val="90000"/>
              </a:lnSpc>
              <a:spcBef>
                <a:spcPts val="500"/>
              </a:spcBef>
              <a:spcAft>
                <a:spcPts val="0"/>
              </a:spcAft>
              <a:buClr>
                <a:schemeClr val="dk1"/>
              </a:buClr>
              <a:buSzPts val="1400"/>
              <a:buNone/>
              <a:defRPr sz="1400"/>
            </a:lvl2pPr>
            <a:lvl3pPr marL="1371600" lvl="2" indent="-228600" algn="l">
              <a:lnSpc>
                <a:spcPct val="90000"/>
              </a:lnSpc>
              <a:spcBef>
                <a:spcPts val="500"/>
              </a:spcBef>
              <a:spcAft>
                <a:spcPts val="0"/>
              </a:spcAft>
              <a:buClr>
                <a:schemeClr val="dk1"/>
              </a:buClr>
              <a:buSzPts val="1200"/>
              <a:buNone/>
              <a:defRPr sz="1200"/>
            </a:lvl3pPr>
            <a:lvl4pPr marL="1828800" lvl="3" indent="-228600" algn="l">
              <a:lnSpc>
                <a:spcPct val="90000"/>
              </a:lnSpc>
              <a:spcBef>
                <a:spcPts val="500"/>
              </a:spcBef>
              <a:spcAft>
                <a:spcPts val="0"/>
              </a:spcAft>
              <a:buClr>
                <a:schemeClr val="dk1"/>
              </a:buClr>
              <a:buSzPts val="1000"/>
              <a:buNone/>
              <a:defRPr sz="1000"/>
            </a:lvl4pPr>
            <a:lvl5pPr marL="2286000" lvl="4" indent="-228600" algn="l">
              <a:lnSpc>
                <a:spcPct val="90000"/>
              </a:lnSpc>
              <a:spcBef>
                <a:spcPts val="500"/>
              </a:spcBef>
              <a:spcAft>
                <a:spcPts val="0"/>
              </a:spcAft>
              <a:buClr>
                <a:schemeClr val="dk1"/>
              </a:buClr>
              <a:buSzPts val="1000"/>
              <a:buNone/>
              <a:defRPr sz="1000"/>
            </a:lvl5pPr>
            <a:lvl6pPr marL="2743200" lvl="5" indent="-228600" algn="l">
              <a:lnSpc>
                <a:spcPct val="90000"/>
              </a:lnSpc>
              <a:spcBef>
                <a:spcPts val="500"/>
              </a:spcBef>
              <a:spcAft>
                <a:spcPts val="0"/>
              </a:spcAft>
              <a:buClr>
                <a:schemeClr val="dk1"/>
              </a:buClr>
              <a:buSzPts val="1000"/>
              <a:buNone/>
              <a:defRPr sz="1000"/>
            </a:lvl6pPr>
            <a:lvl7pPr marL="3200400" lvl="6" indent="-228600" algn="l">
              <a:lnSpc>
                <a:spcPct val="90000"/>
              </a:lnSpc>
              <a:spcBef>
                <a:spcPts val="500"/>
              </a:spcBef>
              <a:spcAft>
                <a:spcPts val="0"/>
              </a:spcAft>
              <a:buClr>
                <a:schemeClr val="dk1"/>
              </a:buClr>
              <a:buSzPts val="1000"/>
              <a:buNone/>
              <a:defRPr sz="1000"/>
            </a:lvl7pPr>
            <a:lvl8pPr marL="3657600" lvl="7" indent="-228600" algn="l">
              <a:lnSpc>
                <a:spcPct val="90000"/>
              </a:lnSpc>
              <a:spcBef>
                <a:spcPts val="500"/>
              </a:spcBef>
              <a:spcAft>
                <a:spcPts val="0"/>
              </a:spcAft>
              <a:buClr>
                <a:schemeClr val="dk1"/>
              </a:buClr>
              <a:buSzPts val="1000"/>
              <a:buNone/>
              <a:defRPr sz="1000"/>
            </a:lvl8pPr>
            <a:lvl9pPr marL="4114800" lvl="8" indent="-228600" algn="l">
              <a:lnSpc>
                <a:spcPct val="90000"/>
              </a:lnSpc>
              <a:spcBef>
                <a:spcPts val="500"/>
              </a:spcBef>
              <a:spcAft>
                <a:spcPts val="0"/>
              </a:spcAft>
              <a:buClr>
                <a:schemeClr val="dk1"/>
              </a:buClr>
              <a:buSzPts val="1000"/>
              <a:buNone/>
              <a:defRPr sz="1000"/>
            </a:lvl9pPr>
          </a:lstStyle>
          <a:p>
            <a:endParaRPr/>
          </a:p>
        </p:txBody>
      </p:sp>
      <p:sp>
        <p:nvSpPr>
          <p:cNvPr id="69" name="Google Shape;69;p110"/>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70" name="Google Shape;70;p110"/>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71" name="Google Shape;71;p110"/>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dirty="0"/>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Title and Vertical Text" type="vertTx">
  <p:cSld name="VERTICAL_TEXT">
    <p:spTree>
      <p:nvGrpSpPr>
        <p:cNvPr id="1" name="Shape 72"/>
        <p:cNvGrpSpPr/>
        <p:nvPr/>
      </p:nvGrpSpPr>
      <p:grpSpPr>
        <a:xfrm>
          <a:off x="0" y="0"/>
          <a:ext cx="0" cy="0"/>
          <a:chOff x="0" y="0"/>
          <a:chExt cx="0" cy="0"/>
        </a:xfrm>
      </p:grpSpPr>
      <p:sp>
        <p:nvSpPr>
          <p:cNvPr id="73" name="Google Shape;73;p111"/>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lvl="0" algn="l">
              <a:lnSpc>
                <a:spcPct val="90000"/>
              </a:lnSpc>
              <a:spcBef>
                <a:spcPts val="0"/>
              </a:spcBef>
              <a:spcAft>
                <a:spcPts val="0"/>
              </a:spcAft>
              <a:buClr>
                <a:schemeClr val="dk1"/>
              </a:buClr>
              <a:buSzPts val="18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4" name="Google Shape;74;p111"/>
          <p:cNvSpPr txBox="1">
            <a:spLocks noGrp="1"/>
          </p:cNvSpPr>
          <p:nvPr>
            <p:ph type="body" idx="1"/>
          </p:nvPr>
        </p:nvSpPr>
        <p:spPr>
          <a:xfrm rot="5400000">
            <a:off x="3920331" y="-1256506"/>
            <a:ext cx="4351338" cy="10515600"/>
          </a:xfrm>
          <a:prstGeom prst="rect">
            <a:avLst/>
          </a:prstGeom>
          <a:noFill/>
          <a:ln>
            <a:noFill/>
          </a:ln>
        </p:spPr>
        <p:txBody>
          <a:bodyPr spcFirstLastPara="1" wrap="square" lIns="91425" tIns="45700" rIns="91425" bIns="45700" anchor="t" anchorCtr="0">
            <a:normAutofit/>
          </a:bodyPr>
          <a:lstStyle>
            <a:lvl1pPr marL="457200" lvl="0" indent="-342900" algn="l">
              <a:lnSpc>
                <a:spcPct val="90000"/>
              </a:lnSpc>
              <a:spcBef>
                <a:spcPts val="1000"/>
              </a:spcBef>
              <a:spcAft>
                <a:spcPts val="0"/>
              </a:spcAft>
              <a:buClr>
                <a:schemeClr val="dk1"/>
              </a:buClr>
              <a:buSzPts val="1800"/>
              <a:buChar char="•"/>
              <a:defRPr/>
            </a:lvl1pPr>
            <a:lvl2pPr marL="914400" lvl="1" indent="-342900" algn="l">
              <a:lnSpc>
                <a:spcPct val="90000"/>
              </a:lnSpc>
              <a:spcBef>
                <a:spcPts val="500"/>
              </a:spcBef>
              <a:spcAft>
                <a:spcPts val="0"/>
              </a:spcAft>
              <a:buClr>
                <a:schemeClr val="dk1"/>
              </a:buClr>
              <a:buSzPts val="1800"/>
              <a:buChar char="•"/>
              <a:defRPr/>
            </a:lvl2pPr>
            <a:lvl3pPr marL="1371600" lvl="2" indent="-342900" algn="l">
              <a:lnSpc>
                <a:spcPct val="90000"/>
              </a:lnSpc>
              <a:spcBef>
                <a:spcPts val="500"/>
              </a:spcBef>
              <a:spcAft>
                <a:spcPts val="0"/>
              </a:spcAft>
              <a:buClr>
                <a:schemeClr val="dk1"/>
              </a:buClr>
              <a:buSzPts val="1800"/>
              <a:buChar char="•"/>
              <a:defRPr/>
            </a:lvl3pPr>
            <a:lvl4pPr marL="1828800" lvl="3" indent="-342900" algn="l">
              <a:lnSpc>
                <a:spcPct val="90000"/>
              </a:lnSpc>
              <a:spcBef>
                <a:spcPts val="500"/>
              </a:spcBef>
              <a:spcAft>
                <a:spcPts val="0"/>
              </a:spcAft>
              <a:buClr>
                <a:schemeClr val="dk1"/>
              </a:buClr>
              <a:buSzPts val="1800"/>
              <a:buChar char="•"/>
              <a:defRPr/>
            </a:lvl4pPr>
            <a:lvl5pPr marL="2286000" lvl="4" indent="-342900" algn="l">
              <a:lnSpc>
                <a:spcPct val="90000"/>
              </a:lnSpc>
              <a:spcBef>
                <a:spcPts val="500"/>
              </a:spcBef>
              <a:spcAft>
                <a:spcPts val="0"/>
              </a:spcAft>
              <a:buClr>
                <a:schemeClr val="dk1"/>
              </a:buClr>
              <a:buSzPts val="1800"/>
              <a:buChar char="•"/>
              <a:defRPr/>
            </a:lvl5pPr>
            <a:lvl6pPr marL="2743200" lvl="5" indent="-342900" algn="l">
              <a:lnSpc>
                <a:spcPct val="90000"/>
              </a:lnSpc>
              <a:spcBef>
                <a:spcPts val="500"/>
              </a:spcBef>
              <a:spcAft>
                <a:spcPts val="0"/>
              </a:spcAft>
              <a:buClr>
                <a:schemeClr val="dk1"/>
              </a:buClr>
              <a:buSzPts val="1800"/>
              <a:buChar char="•"/>
              <a:defRPr/>
            </a:lvl6pPr>
            <a:lvl7pPr marL="3200400" lvl="6" indent="-342900" algn="l">
              <a:lnSpc>
                <a:spcPct val="90000"/>
              </a:lnSpc>
              <a:spcBef>
                <a:spcPts val="500"/>
              </a:spcBef>
              <a:spcAft>
                <a:spcPts val="0"/>
              </a:spcAft>
              <a:buClr>
                <a:schemeClr val="dk1"/>
              </a:buClr>
              <a:buSzPts val="1800"/>
              <a:buChar char="•"/>
              <a:defRPr/>
            </a:lvl7pPr>
            <a:lvl8pPr marL="3657600" lvl="7" indent="-342900" algn="l">
              <a:lnSpc>
                <a:spcPct val="90000"/>
              </a:lnSpc>
              <a:spcBef>
                <a:spcPts val="500"/>
              </a:spcBef>
              <a:spcAft>
                <a:spcPts val="0"/>
              </a:spcAft>
              <a:buClr>
                <a:schemeClr val="dk1"/>
              </a:buClr>
              <a:buSzPts val="1800"/>
              <a:buChar char="•"/>
              <a:defRPr/>
            </a:lvl8pPr>
            <a:lvl9pPr marL="4114800" lvl="8" indent="-342900" algn="l">
              <a:lnSpc>
                <a:spcPct val="90000"/>
              </a:lnSpc>
              <a:spcBef>
                <a:spcPts val="500"/>
              </a:spcBef>
              <a:spcAft>
                <a:spcPts val="0"/>
              </a:spcAft>
              <a:buClr>
                <a:schemeClr val="dk1"/>
              </a:buClr>
              <a:buSzPts val="1800"/>
              <a:buChar char="•"/>
              <a:defRPr/>
            </a:lvl9pPr>
          </a:lstStyle>
          <a:p>
            <a:endParaRPr/>
          </a:p>
        </p:txBody>
      </p:sp>
      <p:sp>
        <p:nvSpPr>
          <p:cNvPr id="75" name="Google Shape;75;p111"/>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lvl="0" algn="l">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76" name="Google Shape;76;p111"/>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lvl="0" algn="ctr">
              <a:spcBef>
                <a:spcPts val="0"/>
              </a:spcBef>
              <a:spcAft>
                <a:spcPts val="0"/>
              </a:spcAft>
              <a:buSzPts val="1400"/>
              <a:buNone/>
              <a:defRPr/>
            </a:lvl1pPr>
            <a:lvl2pPr lvl="1" algn="l">
              <a:spcBef>
                <a:spcPts val="0"/>
              </a:spcBef>
              <a:spcAft>
                <a:spcPts val="0"/>
              </a:spcAft>
              <a:buSzPts val="1400"/>
              <a:buNone/>
              <a:defRPr/>
            </a:lvl2pPr>
            <a:lvl3pPr lvl="2" algn="l">
              <a:spcBef>
                <a:spcPts val="0"/>
              </a:spcBef>
              <a:spcAft>
                <a:spcPts val="0"/>
              </a:spcAft>
              <a:buSzPts val="1400"/>
              <a:buNone/>
              <a:defRPr/>
            </a:lvl3pPr>
            <a:lvl4pPr lvl="3" algn="l">
              <a:spcBef>
                <a:spcPts val="0"/>
              </a:spcBef>
              <a:spcAft>
                <a:spcPts val="0"/>
              </a:spcAft>
              <a:buSzPts val="1400"/>
              <a:buNone/>
              <a:defRPr/>
            </a:lvl4pPr>
            <a:lvl5pPr lvl="4" algn="l">
              <a:spcBef>
                <a:spcPts val="0"/>
              </a:spcBef>
              <a:spcAft>
                <a:spcPts val="0"/>
              </a:spcAft>
              <a:buSzPts val="1400"/>
              <a:buNone/>
              <a:defRPr/>
            </a:lvl5pPr>
            <a:lvl6pPr lvl="5" algn="l">
              <a:spcBef>
                <a:spcPts val="0"/>
              </a:spcBef>
              <a:spcAft>
                <a:spcPts val="0"/>
              </a:spcAft>
              <a:buSzPts val="1400"/>
              <a:buNone/>
              <a:defRPr/>
            </a:lvl6pPr>
            <a:lvl7pPr lvl="6" algn="l">
              <a:spcBef>
                <a:spcPts val="0"/>
              </a:spcBef>
              <a:spcAft>
                <a:spcPts val="0"/>
              </a:spcAft>
              <a:buSzPts val="1400"/>
              <a:buNone/>
              <a:defRPr/>
            </a:lvl7pPr>
            <a:lvl8pPr lvl="7" algn="l">
              <a:spcBef>
                <a:spcPts val="0"/>
              </a:spcBef>
              <a:spcAft>
                <a:spcPts val="0"/>
              </a:spcAft>
              <a:buSzPts val="1400"/>
              <a:buNone/>
              <a:defRPr/>
            </a:lvl8pPr>
            <a:lvl9pPr lvl="8" algn="l">
              <a:spcBef>
                <a:spcPts val="0"/>
              </a:spcBef>
              <a:spcAft>
                <a:spcPts val="0"/>
              </a:spcAft>
              <a:buSzPts val="1400"/>
              <a:buNone/>
              <a:defRPr/>
            </a:lvl9pPr>
          </a:lstStyle>
          <a:p>
            <a:endParaRPr dirty="0"/>
          </a:p>
        </p:txBody>
      </p:sp>
      <p:sp>
        <p:nvSpPr>
          <p:cNvPr id="77" name="Google Shape;77;p111"/>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US"/>
              <a:t>‹#›</a:t>
            </a:fld>
            <a:endParaRPr dirty="0"/>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theme" Target="../theme/theme2.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slideLayout" Target="../slideLayouts/slideLayout23.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 Id="rId14" Type="http://schemas.openxmlformats.org/officeDocument/2006/relationships/image" Target="../media/image1.png"/></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9"/>
        <p:cNvGrpSpPr/>
        <p:nvPr/>
      </p:nvGrpSpPr>
      <p:grpSpPr>
        <a:xfrm>
          <a:off x="0" y="0"/>
          <a:ext cx="0" cy="0"/>
          <a:chOff x="0" y="0"/>
          <a:chExt cx="0" cy="0"/>
        </a:xfrm>
      </p:grpSpPr>
      <p:sp>
        <p:nvSpPr>
          <p:cNvPr id="10" name="Google Shape;10;p101"/>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marR="0" lvl="0" algn="l" rtl="0">
              <a:lnSpc>
                <a:spcPct val="90000"/>
              </a:lnSpc>
              <a:spcBef>
                <a:spcPts val="0"/>
              </a:spcBef>
              <a:spcAft>
                <a:spcPts val="0"/>
              </a:spcAft>
              <a:buClr>
                <a:schemeClr val="dk1"/>
              </a:buClr>
              <a:buSzPts val="4400"/>
              <a:buFont typeface="Calibri"/>
              <a:buNone/>
              <a:defRPr sz="4400" b="0" i="0" u="none" strike="noStrike" cap="none">
                <a:solidFill>
                  <a:schemeClr val="dk1"/>
                </a:solidFill>
                <a:latin typeface="Calibri"/>
                <a:ea typeface="Calibri"/>
                <a:cs typeface="Calibri"/>
                <a:sym typeface="Calibri"/>
              </a:defRPr>
            </a:lvl1pPr>
            <a:lvl2pPr lvl="1">
              <a:spcBef>
                <a:spcPts val="0"/>
              </a:spcBef>
              <a:spcAft>
                <a:spcPts val="0"/>
              </a:spcAft>
              <a:buSzPts val="1400"/>
              <a:buNone/>
              <a:defRPr sz="1800"/>
            </a:lvl2pPr>
            <a:lvl3pPr lvl="2">
              <a:spcBef>
                <a:spcPts val="0"/>
              </a:spcBef>
              <a:spcAft>
                <a:spcPts val="0"/>
              </a:spcAft>
              <a:buSzPts val="1400"/>
              <a:buNone/>
              <a:defRPr sz="1800"/>
            </a:lvl3pPr>
            <a:lvl4pPr lvl="3">
              <a:spcBef>
                <a:spcPts val="0"/>
              </a:spcBef>
              <a:spcAft>
                <a:spcPts val="0"/>
              </a:spcAft>
              <a:buSzPts val="1400"/>
              <a:buNone/>
              <a:defRPr sz="1800"/>
            </a:lvl4pPr>
            <a:lvl5pPr lvl="4">
              <a:spcBef>
                <a:spcPts val="0"/>
              </a:spcBef>
              <a:spcAft>
                <a:spcPts val="0"/>
              </a:spcAft>
              <a:buSzPts val="1400"/>
              <a:buNone/>
              <a:defRPr sz="1800"/>
            </a:lvl5pPr>
            <a:lvl6pPr lvl="5">
              <a:spcBef>
                <a:spcPts val="0"/>
              </a:spcBef>
              <a:spcAft>
                <a:spcPts val="0"/>
              </a:spcAft>
              <a:buSzPts val="1400"/>
              <a:buNone/>
              <a:defRPr sz="1800"/>
            </a:lvl6pPr>
            <a:lvl7pPr lvl="6">
              <a:spcBef>
                <a:spcPts val="0"/>
              </a:spcBef>
              <a:spcAft>
                <a:spcPts val="0"/>
              </a:spcAft>
              <a:buSzPts val="1400"/>
              <a:buNone/>
              <a:defRPr sz="1800"/>
            </a:lvl7pPr>
            <a:lvl8pPr lvl="7">
              <a:spcBef>
                <a:spcPts val="0"/>
              </a:spcBef>
              <a:spcAft>
                <a:spcPts val="0"/>
              </a:spcAft>
              <a:buSzPts val="1400"/>
              <a:buNone/>
              <a:defRPr sz="1800"/>
            </a:lvl8pPr>
            <a:lvl9pPr lvl="8">
              <a:spcBef>
                <a:spcPts val="0"/>
              </a:spcBef>
              <a:spcAft>
                <a:spcPts val="0"/>
              </a:spcAft>
              <a:buSzPts val="1400"/>
              <a:buNone/>
              <a:defRPr sz="1800"/>
            </a:lvl9pPr>
          </a:lstStyle>
          <a:p>
            <a:endParaRPr/>
          </a:p>
        </p:txBody>
      </p:sp>
      <p:sp>
        <p:nvSpPr>
          <p:cNvPr id="11" name="Google Shape;11;p101"/>
          <p:cNvSpPr txBox="1">
            <a:spLocks noGrp="1"/>
          </p:cNvSpPr>
          <p:nvPr>
            <p:ph type="body" idx="1"/>
          </p:nvPr>
        </p:nvSpPr>
        <p:spPr>
          <a:xfrm>
            <a:off x="838200" y="1825625"/>
            <a:ext cx="10515600" cy="4351338"/>
          </a:xfrm>
          <a:prstGeom prst="rect">
            <a:avLst/>
          </a:prstGeom>
          <a:noFill/>
          <a:ln>
            <a:noFill/>
          </a:ln>
        </p:spPr>
        <p:txBody>
          <a:bodyPr spcFirstLastPara="1" wrap="square" lIns="91425" tIns="45700" rIns="91425" bIns="45700" anchor="t" anchorCtr="0">
            <a:normAutofit/>
          </a:bodyPr>
          <a:lstStyle>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Calibri"/>
                <a:ea typeface="Calibri"/>
                <a:cs typeface="Calibri"/>
                <a:sym typeface="Calibri"/>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Calibri"/>
                <a:ea typeface="Calibri"/>
                <a:cs typeface="Calibri"/>
                <a:sym typeface="Calibri"/>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Calibri"/>
                <a:ea typeface="Calibri"/>
                <a:cs typeface="Calibri"/>
                <a:sym typeface="Calibri"/>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9pPr>
          </a:lstStyle>
          <a:p>
            <a:endParaRPr/>
          </a:p>
        </p:txBody>
      </p:sp>
      <p:sp>
        <p:nvSpPr>
          <p:cNvPr id="12" name="Google Shape;12;p101"/>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marR="0" lvl="0" algn="l" rtl="0">
              <a:spcBef>
                <a:spcPts val="0"/>
              </a:spcBef>
              <a:spcAft>
                <a:spcPts val="0"/>
              </a:spcAft>
              <a:buSzPts val="1400"/>
              <a:buNone/>
              <a:defRPr sz="1200" b="0" i="0" u="none" strike="noStrike" cap="none">
                <a:solidFill>
                  <a:srgbClr val="888888"/>
                </a:solidFill>
                <a:latin typeface="Calibri"/>
                <a:ea typeface="Calibri"/>
                <a:cs typeface="Calibri"/>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endParaRPr dirty="0"/>
          </a:p>
        </p:txBody>
      </p:sp>
      <p:sp>
        <p:nvSpPr>
          <p:cNvPr id="13" name="Google Shape;13;p101"/>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marR="0" lvl="0" algn="ctr" rtl="0">
              <a:spcBef>
                <a:spcPts val="0"/>
              </a:spcBef>
              <a:spcAft>
                <a:spcPts val="0"/>
              </a:spcAft>
              <a:buSzPts val="1400"/>
              <a:buNone/>
              <a:defRPr sz="1200" b="0" i="0" u="none" strike="noStrike" cap="none">
                <a:solidFill>
                  <a:srgbClr val="888888"/>
                </a:solidFill>
                <a:latin typeface="Calibri"/>
                <a:ea typeface="Calibri"/>
                <a:cs typeface="Calibri"/>
                <a:sym typeface="Calibri"/>
              </a:defRPr>
            </a:lvl1pPr>
            <a:lvl2pPr marR="0" lvl="1"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400"/>
              <a:buNone/>
              <a:defRPr sz="1800" b="0" i="0" u="none" strike="noStrike" cap="none">
                <a:solidFill>
                  <a:schemeClr val="dk1"/>
                </a:solidFill>
                <a:latin typeface="Calibri"/>
                <a:ea typeface="Calibri"/>
                <a:cs typeface="Calibri"/>
                <a:sym typeface="Calibri"/>
              </a:defRPr>
            </a:lvl9pPr>
          </a:lstStyle>
          <a:p>
            <a:endParaRPr dirty="0"/>
          </a:p>
        </p:txBody>
      </p:sp>
      <p:sp>
        <p:nvSpPr>
          <p:cNvPr id="14" name="Google Shape;14;p101"/>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rtl="0">
              <a:spcBef>
                <a:spcPts val="0"/>
              </a:spcBef>
              <a:buNone/>
              <a:defRPr sz="1200" b="0" i="0" u="none" strike="noStrike" cap="none">
                <a:solidFill>
                  <a:srgbClr val="888888"/>
                </a:solidFill>
                <a:latin typeface="Calibri"/>
                <a:ea typeface="Calibri"/>
                <a:cs typeface="Calibri"/>
                <a:sym typeface="Calibri"/>
              </a:defRPr>
            </a:lvl1pPr>
            <a:lvl2pPr marL="0" marR="0" lvl="1" indent="0" algn="r" rtl="0">
              <a:spcBef>
                <a:spcPts val="0"/>
              </a:spcBef>
              <a:buNone/>
              <a:defRPr sz="1200" b="0" i="0" u="none" strike="noStrike" cap="none">
                <a:solidFill>
                  <a:srgbClr val="888888"/>
                </a:solidFill>
                <a:latin typeface="Calibri"/>
                <a:ea typeface="Calibri"/>
                <a:cs typeface="Calibri"/>
                <a:sym typeface="Calibri"/>
              </a:defRPr>
            </a:lvl2pPr>
            <a:lvl3pPr marL="0" marR="0" lvl="2" indent="0" algn="r" rtl="0">
              <a:spcBef>
                <a:spcPts val="0"/>
              </a:spcBef>
              <a:buNone/>
              <a:defRPr sz="1200" b="0" i="0" u="none" strike="noStrike" cap="none">
                <a:solidFill>
                  <a:srgbClr val="888888"/>
                </a:solidFill>
                <a:latin typeface="Calibri"/>
                <a:ea typeface="Calibri"/>
                <a:cs typeface="Calibri"/>
                <a:sym typeface="Calibri"/>
              </a:defRPr>
            </a:lvl3pPr>
            <a:lvl4pPr marL="0" marR="0" lvl="3" indent="0" algn="r" rtl="0">
              <a:spcBef>
                <a:spcPts val="0"/>
              </a:spcBef>
              <a:buNone/>
              <a:defRPr sz="1200" b="0" i="0" u="none" strike="noStrike" cap="none">
                <a:solidFill>
                  <a:srgbClr val="888888"/>
                </a:solidFill>
                <a:latin typeface="Calibri"/>
                <a:ea typeface="Calibri"/>
                <a:cs typeface="Calibri"/>
                <a:sym typeface="Calibri"/>
              </a:defRPr>
            </a:lvl4pPr>
            <a:lvl5pPr marL="0" marR="0" lvl="4" indent="0" algn="r" rtl="0">
              <a:spcBef>
                <a:spcPts val="0"/>
              </a:spcBef>
              <a:buNone/>
              <a:defRPr sz="1200" b="0" i="0" u="none" strike="noStrike" cap="none">
                <a:solidFill>
                  <a:srgbClr val="888888"/>
                </a:solidFill>
                <a:latin typeface="Calibri"/>
                <a:ea typeface="Calibri"/>
                <a:cs typeface="Calibri"/>
                <a:sym typeface="Calibri"/>
              </a:defRPr>
            </a:lvl5pPr>
            <a:lvl6pPr marL="0" marR="0" lvl="5" indent="0" algn="r" rtl="0">
              <a:spcBef>
                <a:spcPts val="0"/>
              </a:spcBef>
              <a:buNone/>
              <a:defRPr sz="1200" b="0" i="0" u="none" strike="noStrike" cap="none">
                <a:solidFill>
                  <a:srgbClr val="888888"/>
                </a:solidFill>
                <a:latin typeface="Calibri"/>
                <a:ea typeface="Calibri"/>
                <a:cs typeface="Calibri"/>
                <a:sym typeface="Calibri"/>
              </a:defRPr>
            </a:lvl6pPr>
            <a:lvl7pPr marL="0" marR="0" lvl="6" indent="0" algn="r" rtl="0">
              <a:spcBef>
                <a:spcPts val="0"/>
              </a:spcBef>
              <a:buNone/>
              <a:defRPr sz="1200" b="0" i="0" u="none" strike="noStrike" cap="none">
                <a:solidFill>
                  <a:srgbClr val="888888"/>
                </a:solidFill>
                <a:latin typeface="Calibri"/>
                <a:ea typeface="Calibri"/>
                <a:cs typeface="Calibri"/>
                <a:sym typeface="Calibri"/>
              </a:defRPr>
            </a:lvl7pPr>
            <a:lvl8pPr marL="0" marR="0" lvl="7" indent="0" algn="r" rtl="0">
              <a:spcBef>
                <a:spcPts val="0"/>
              </a:spcBef>
              <a:buNone/>
              <a:defRPr sz="1200" b="0" i="0" u="none" strike="noStrike" cap="none">
                <a:solidFill>
                  <a:srgbClr val="888888"/>
                </a:solidFill>
                <a:latin typeface="Calibri"/>
                <a:ea typeface="Calibri"/>
                <a:cs typeface="Calibri"/>
                <a:sym typeface="Calibri"/>
              </a:defRPr>
            </a:lvl8pPr>
            <a:lvl9pPr marL="0" marR="0" lvl="8" indent="0" algn="r" rtl="0">
              <a:spcBef>
                <a:spcPts val="0"/>
              </a:spcBef>
              <a:buNone/>
              <a:defRPr sz="1200" b="0" i="0" u="none" strike="noStrike" cap="none">
                <a:solidFill>
                  <a:srgbClr val="888888"/>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dirty="0"/>
          </a:p>
        </p:txBody>
      </p:sp>
      <p:pic>
        <p:nvPicPr>
          <p:cNvPr id="7" name="Picture 6">
            <a:extLst>
              <a:ext uri="{FF2B5EF4-FFF2-40B4-BE49-F238E27FC236}">
                <a16:creationId xmlns:a16="http://schemas.microsoft.com/office/drawing/2014/main" id="{80A4922B-95D7-FC42-953B-F715A6E81E52}"/>
              </a:ext>
            </a:extLst>
          </p:cNvPr>
          <p:cNvPicPr>
            <a:picLocks noChangeAspect="1"/>
          </p:cNvPicPr>
          <p:nvPr userDrawn="1"/>
        </p:nvPicPr>
        <p:blipFill>
          <a:blip r:embed="rId13" cstate="screen">
            <a:extLst>
              <a:ext uri="{28A0092B-C50C-407E-A947-70E740481C1C}">
                <a14:useLocalDpi xmlns:a14="http://schemas.microsoft.com/office/drawing/2010/main"/>
              </a:ext>
            </a:extLst>
          </a:blip>
          <a:stretch>
            <a:fillRect/>
          </a:stretch>
        </p:blipFill>
        <p:spPr>
          <a:xfrm>
            <a:off x="11611651" y="6395900"/>
            <a:ext cx="398698" cy="406220"/>
          </a:xfrm>
          <a:prstGeom prst="rect">
            <a:avLst/>
          </a:prstGeom>
        </p:spPr>
      </p:pic>
    </p:spTree>
  </p:cSld>
  <p:clrMap bg1="lt1" tx1="dk1" bg2="dk2" tx2="lt2" accent1="accent1" accent2="accent2" accent3="accent3" accent4="accent4" accent5="accent5" accent6="accent6" hlink="hlink" folHlink="folHlink"/>
  <p:sldLayoutIdLst>
    <p:sldLayoutId id="2147483650" r:id="rId1"/>
    <p:sldLayoutId id="2147483651" r:id="rId2"/>
    <p:sldLayoutId id="2147483652" r:id="rId3"/>
    <p:sldLayoutId id="2147483653" r:id="rId4"/>
    <p:sldLayoutId id="2147483654" r:id="rId5"/>
    <p:sldLayoutId id="2147483655" r:id="rId6"/>
    <p:sldLayoutId id="2147483656" r:id="rId7"/>
    <p:sldLayoutId id="2147483657" r:id="rId8"/>
    <p:sldLayoutId id="2147483658" r:id="rId9"/>
    <p:sldLayoutId id="2147483659" r:id="rId10"/>
    <p:sldLayoutId id="2147483660"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9"/>
        <p:cNvGrpSpPr/>
        <p:nvPr/>
      </p:nvGrpSpPr>
      <p:grpSpPr>
        <a:xfrm>
          <a:off x="0" y="0"/>
          <a:ext cx="0" cy="0"/>
          <a:chOff x="0" y="0"/>
          <a:chExt cx="0" cy="0"/>
        </a:xfrm>
      </p:grpSpPr>
      <p:sp>
        <p:nvSpPr>
          <p:cNvPr id="10" name="Google Shape;10;p61"/>
          <p:cNvSpPr txBox="1">
            <a:spLocks noGrp="1"/>
          </p:cNvSpPr>
          <p:nvPr>
            <p:ph type="title"/>
          </p:nvPr>
        </p:nvSpPr>
        <p:spPr>
          <a:xfrm>
            <a:off x="838200" y="365125"/>
            <a:ext cx="10515600" cy="1325563"/>
          </a:xfrm>
          <a:prstGeom prst="rect">
            <a:avLst/>
          </a:prstGeom>
          <a:noFill/>
          <a:ln>
            <a:noFill/>
          </a:ln>
        </p:spPr>
        <p:txBody>
          <a:bodyPr spcFirstLastPara="1" wrap="square" lIns="91425" tIns="45700" rIns="91425" bIns="45700" anchor="ctr" anchorCtr="0">
            <a:normAutofit/>
          </a:bodyPr>
          <a:lstStyle>
            <a:lvl1pPr marR="0" lvl="0" algn="l" rtl="0">
              <a:lnSpc>
                <a:spcPct val="90000"/>
              </a:lnSpc>
              <a:spcBef>
                <a:spcPts val="0"/>
              </a:spcBef>
              <a:spcAft>
                <a:spcPts val="0"/>
              </a:spcAft>
              <a:buClr>
                <a:schemeClr val="dk1"/>
              </a:buClr>
              <a:buSzPts val="4400"/>
              <a:buFont typeface="Calibri"/>
              <a:buNone/>
              <a:defRPr sz="44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9pPr>
          </a:lstStyle>
          <a:p>
            <a:endParaRPr dirty="0"/>
          </a:p>
        </p:txBody>
      </p:sp>
      <p:sp>
        <p:nvSpPr>
          <p:cNvPr id="11" name="Google Shape;11;p61"/>
          <p:cNvSpPr txBox="1">
            <a:spLocks noGrp="1"/>
          </p:cNvSpPr>
          <p:nvPr>
            <p:ph type="body" idx="1"/>
          </p:nvPr>
        </p:nvSpPr>
        <p:spPr>
          <a:xfrm>
            <a:off x="0" y="1825625"/>
            <a:ext cx="12192000" cy="4351338"/>
          </a:xfrm>
          <a:prstGeom prst="rect">
            <a:avLst/>
          </a:prstGeom>
          <a:noFill/>
          <a:ln>
            <a:noFill/>
          </a:ln>
        </p:spPr>
        <p:txBody>
          <a:bodyPr spcFirstLastPara="1" wrap="square" lIns="91425" tIns="45700" rIns="91425" bIns="45700" anchor="t" anchorCtr="0">
            <a:normAutofit/>
          </a:bodyPr>
          <a:lstStyle>
            <a:lvl1pPr marL="457200" marR="0" lvl="0" indent="-406400" algn="l" rtl="0">
              <a:lnSpc>
                <a:spcPct val="90000"/>
              </a:lnSpc>
              <a:spcBef>
                <a:spcPts val="1000"/>
              </a:spcBef>
              <a:spcAft>
                <a:spcPts val="0"/>
              </a:spcAft>
              <a:buClr>
                <a:schemeClr val="dk1"/>
              </a:buClr>
              <a:buSzPts val="2800"/>
              <a:buFont typeface="Arial"/>
              <a:buChar char="•"/>
              <a:defRPr sz="2800" b="0" i="0" u="none" strike="noStrike" cap="none">
                <a:solidFill>
                  <a:schemeClr val="dk1"/>
                </a:solidFill>
                <a:latin typeface="Calibri"/>
                <a:ea typeface="Calibri"/>
                <a:cs typeface="Calibri"/>
                <a:sym typeface="Calibri"/>
              </a:defRPr>
            </a:lvl1pPr>
            <a:lvl2pPr marL="914400" marR="0" lvl="1" indent="-381000" algn="l" rtl="0">
              <a:lnSpc>
                <a:spcPct val="90000"/>
              </a:lnSpc>
              <a:spcBef>
                <a:spcPts val="500"/>
              </a:spcBef>
              <a:spcAft>
                <a:spcPts val="0"/>
              </a:spcAft>
              <a:buClr>
                <a:schemeClr val="dk1"/>
              </a:buClr>
              <a:buSzPts val="2400"/>
              <a:buFont typeface="Arial"/>
              <a:buChar char="•"/>
              <a:defRPr sz="2400" b="0" i="0" u="none" strike="noStrike" cap="none">
                <a:solidFill>
                  <a:schemeClr val="dk1"/>
                </a:solidFill>
                <a:latin typeface="Calibri"/>
                <a:ea typeface="Calibri"/>
                <a:cs typeface="Calibri"/>
                <a:sym typeface="Calibri"/>
              </a:defRPr>
            </a:lvl2pPr>
            <a:lvl3pPr marL="1371600" marR="0" lvl="2" indent="-355600" algn="l" rtl="0">
              <a:lnSpc>
                <a:spcPct val="90000"/>
              </a:lnSpc>
              <a:spcBef>
                <a:spcPts val="500"/>
              </a:spcBef>
              <a:spcAft>
                <a:spcPts val="0"/>
              </a:spcAft>
              <a:buClr>
                <a:schemeClr val="dk1"/>
              </a:buClr>
              <a:buSzPts val="2000"/>
              <a:buFont typeface="Arial"/>
              <a:buChar char="•"/>
              <a:defRPr sz="2000" b="0" i="0" u="none" strike="noStrike" cap="none">
                <a:solidFill>
                  <a:schemeClr val="dk1"/>
                </a:solidFill>
                <a:latin typeface="Calibri"/>
                <a:ea typeface="Calibri"/>
                <a:cs typeface="Calibri"/>
                <a:sym typeface="Calibri"/>
              </a:defRPr>
            </a:lvl3pPr>
            <a:lvl4pPr marL="1828800" marR="0" lvl="3"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4pPr>
            <a:lvl5pPr marL="2286000" marR="0" lvl="4"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5pPr>
            <a:lvl6pPr marL="2743200" marR="0" lvl="5"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9pPr>
          </a:lstStyle>
          <a:p>
            <a:endParaRPr dirty="0"/>
          </a:p>
        </p:txBody>
      </p:sp>
      <p:sp>
        <p:nvSpPr>
          <p:cNvPr id="12" name="Google Shape;12;p61"/>
          <p:cNvSpPr txBox="1">
            <a:spLocks noGrp="1"/>
          </p:cNvSpPr>
          <p:nvPr>
            <p:ph type="dt" idx="10"/>
          </p:nvPr>
        </p:nvSpPr>
        <p:spPr>
          <a:xfrm>
            <a:off x="838200" y="6356350"/>
            <a:ext cx="2743200" cy="365125"/>
          </a:xfrm>
          <a:prstGeom prst="rect">
            <a:avLst/>
          </a:prstGeom>
          <a:noFill/>
          <a:ln>
            <a:noFill/>
          </a:ln>
        </p:spPr>
        <p:txBody>
          <a:bodyPr spcFirstLastPara="1" wrap="square" lIns="91425" tIns="45700" rIns="91425" bIns="45700" anchor="ctr" anchorCtr="0">
            <a:noAutofit/>
          </a:bodyPr>
          <a:lstStyle>
            <a:lvl1pPr marR="0" lvl="0" algn="l" rtl="0">
              <a:lnSpc>
                <a:spcPct val="100000"/>
              </a:lnSpc>
              <a:spcBef>
                <a:spcPts val="0"/>
              </a:spcBef>
              <a:spcAft>
                <a:spcPts val="0"/>
              </a:spcAft>
              <a:buClr>
                <a:srgbClr val="000000"/>
              </a:buClr>
              <a:buSzPts val="1400"/>
              <a:buFont typeface="Arial"/>
              <a:buNone/>
              <a:defRPr sz="1200" b="0" i="0" u="none" strike="noStrike" cap="none">
                <a:solidFill>
                  <a:srgbClr val="888888"/>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dirty="0"/>
          </a:p>
        </p:txBody>
      </p:sp>
      <p:sp>
        <p:nvSpPr>
          <p:cNvPr id="13" name="Google Shape;13;p61"/>
          <p:cNvSpPr txBox="1">
            <a:spLocks noGrp="1"/>
          </p:cNvSpPr>
          <p:nvPr>
            <p:ph type="ftr" idx="11"/>
          </p:nvPr>
        </p:nvSpPr>
        <p:spPr>
          <a:xfrm>
            <a:off x="4038600" y="6356350"/>
            <a:ext cx="4114800" cy="365125"/>
          </a:xfrm>
          <a:prstGeom prst="rect">
            <a:avLst/>
          </a:prstGeom>
          <a:noFill/>
          <a:ln>
            <a:noFill/>
          </a:ln>
        </p:spPr>
        <p:txBody>
          <a:bodyPr spcFirstLastPara="1" wrap="square" lIns="91425" tIns="45700" rIns="91425" bIns="45700" anchor="ctr" anchorCtr="0">
            <a:noAutofit/>
          </a:bodyPr>
          <a:lstStyle>
            <a:lvl1pPr marR="0" lvl="0" algn="ctr" rtl="0">
              <a:lnSpc>
                <a:spcPct val="100000"/>
              </a:lnSpc>
              <a:spcBef>
                <a:spcPts val="0"/>
              </a:spcBef>
              <a:spcAft>
                <a:spcPts val="0"/>
              </a:spcAft>
              <a:buClr>
                <a:srgbClr val="000000"/>
              </a:buClr>
              <a:buSzPts val="1400"/>
              <a:buFont typeface="Arial"/>
              <a:buNone/>
              <a:defRPr sz="1200" b="0" i="0" u="none" strike="noStrike" cap="none">
                <a:solidFill>
                  <a:srgbClr val="888888"/>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chemeClr val="dk1"/>
                </a:solidFill>
                <a:latin typeface="Calibri"/>
                <a:ea typeface="Calibri"/>
                <a:cs typeface="Calibri"/>
                <a:sym typeface="Calibri"/>
              </a:defRPr>
            </a:lvl9pPr>
          </a:lstStyle>
          <a:p>
            <a:endParaRPr dirty="0"/>
          </a:p>
        </p:txBody>
      </p:sp>
      <p:sp>
        <p:nvSpPr>
          <p:cNvPr id="14" name="Google Shape;14;p61"/>
          <p:cNvSpPr txBox="1">
            <a:spLocks noGrp="1"/>
          </p:cNvSpPr>
          <p:nvPr>
            <p:ph type="sldNum" idx="12"/>
          </p:nvPr>
        </p:nvSpPr>
        <p:spPr>
          <a:xfrm>
            <a:off x="8610600" y="6356350"/>
            <a:ext cx="2743200" cy="365125"/>
          </a:xfrm>
          <a:prstGeom prst="rect">
            <a:avLst/>
          </a:prstGeom>
          <a:noFill/>
          <a:ln>
            <a:noFill/>
          </a:ln>
        </p:spPr>
        <p:txBody>
          <a:bodyPr spcFirstLastPara="1" wrap="square" lIns="91425" tIns="45700" rIns="91425" bIns="45700"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0" i="0" u="none" strike="noStrike" cap="none">
                <a:solidFill>
                  <a:srgbClr val="888888"/>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US"/>
              <a:t>‹#›</a:t>
            </a:fld>
            <a:endParaRPr dirty="0"/>
          </a:p>
        </p:txBody>
      </p:sp>
      <p:pic>
        <p:nvPicPr>
          <p:cNvPr id="7" name="Picture 6">
            <a:extLst>
              <a:ext uri="{FF2B5EF4-FFF2-40B4-BE49-F238E27FC236}">
                <a16:creationId xmlns:a16="http://schemas.microsoft.com/office/drawing/2014/main" id="{FCB10A8A-BF50-FE4A-AA75-BFE9153D4D23}"/>
              </a:ext>
            </a:extLst>
          </p:cNvPr>
          <p:cNvPicPr>
            <a:picLocks noChangeAspect="1"/>
          </p:cNvPicPr>
          <p:nvPr userDrawn="1"/>
        </p:nvPicPr>
        <p:blipFill>
          <a:blip r:embed="rId14" cstate="screen">
            <a:extLst>
              <a:ext uri="{28A0092B-C50C-407E-A947-70E740481C1C}">
                <a14:useLocalDpi xmlns:a14="http://schemas.microsoft.com/office/drawing/2010/main"/>
              </a:ext>
            </a:extLst>
          </a:blip>
          <a:stretch>
            <a:fillRect/>
          </a:stretch>
        </p:blipFill>
        <p:spPr>
          <a:xfrm>
            <a:off x="11611651" y="6395900"/>
            <a:ext cx="398698" cy="406220"/>
          </a:xfrm>
          <a:prstGeom prst="rect">
            <a:avLst/>
          </a:prstGeom>
        </p:spPr>
      </p:pic>
    </p:spTree>
    <p:extLst>
      <p:ext uri="{BB962C8B-B14F-4D97-AF65-F5344CB8AC3E}">
        <p14:creationId xmlns:p14="http://schemas.microsoft.com/office/powerpoint/2010/main" val="1564642827"/>
      </p:ext>
    </p:extLst>
  </p:cSld>
  <p:clrMap bg1="lt1" tx1="dk1" bg2="dk2" tx2="lt2" accent1="accent1" accent2="accent2" accent3="accent3" accent4="accent4" accent5="accent5" accent6="accent6" hlink="hlink" folHlink="folHlink"/>
  <p:sldLayoutIdLst>
    <p:sldLayoutId id="2147483663" r:id="rId1"/>
    <p:sldLayoutId id="2147483664" r:id="rId2"/>
    <p:sldLayoutId id="2147483666" r:id="rId3"/>
    <p:sldLayoutId id="2147483667" r:id="rId4"/>
    <p:sldLayoutId id="2147483668" r:id="rId5"/>
    <p:sldLayoutId id="2147483669" r:id="rId6"/>
    <p:sldLayoutId id="2147483670" r:id="rId7"/>
    <p:sldLayoutId id="2147483671" r:id="rId8"/>
    <p:sldLayoutId id="2147483672" r:id="rId9"/>
    <p:sldLayoutId id="2147483673" r:id="rId10"/>
    <p:sldLayoutId id="2147483674" r:id="rId11"/>
    <p:sldLayoutId id="2147483675" r:id="rId12"/>
  </p:sldLayoutIdLst>
  <p:hf sldNum="0" hdr="0" ftr="0" dt="0"/>
  <p:txStyles>
    <p:titleStyle>
      <a:defPPr marR="0" lvl="0" algn="l" rtl="0">
        <a:lnSpc>
          <a:spcPct val="100000"/>
        </a:lnSpc>
        <a:spcBef>
          <a:spcPts val="0"/>
        </a:spcBef>
        <a:spcAft>
          <a:spcPts val="0"/>
        </a:spcAft>
      </a:defPPr>
      <a:lvl1pPr marR="0" lvl="0" algn="ctr"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1.xml"/></Relationships>
</file>

<file path=ppt/slides/_rels/slide10.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notesSlide" Target="../notesSlides/notesSlide8.xml"/><Relationship Id="rId1" Type="http://schemas.openxmlformats.org/officeDocument/2006/relationships/slideLayout" Target="../slideLayouts/slideLayout13.xml"/></Relationships>
</file>

<file path=ppt/slides/_rels/slide11.xml.rels><?xml version="1.0" encoding="UTF-8" standalone="yes"?>
<Relationships xmlns="http://schemas.openxmlformats.org/package/2006/relationships"><Relationship Id="rId3" Type="http://schemas.openxmlformats.org/officeDocument/2006/relationships/chart" Target="../charts/chart7.xml"/><Relationship Id="rId2" Type="http://schemas.openxmlformats.org/officeDocument/2006/relationships/notesSlide" Target="../notesSlides/notesSlide9.xml"/><Relationship Id="rId1" Type="http://schemas.openxmlformats.org/officeDocument/2006/relationships/slideLayout" Target="../slideLayouts/slideLayout13.xml"/></Relationships>
</file>

<file path=ppt/slides/_rels/slide12.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0.xml"/><Relationship Id="rId1" Type="http://schemas.openxmlformats.org/officeDocument/2006/relationships/slideLayout" Target="../slideLayouts/slideLayout13.xml"/><Relationship Id="rId4" Type="http://schemas.openxmlformats.org/officeDocument/2006/relationships/image" Target="../media/image160.png"/></Relationships>
</file>

<file path=ppt/slides/_rels/slide13.xml.rels><?xml version="1.0" encoding="UTF-8" standalone="yes"?>
<Relationships xmlns="http://schemas.openxmlformats.org/package/2006/relationships"><Relationship Id="rId3" Type="http://schemas.openxmlformats.org/officeDocument/2006/relationships/chart" Target="../charts/chart8.xml"/><Relationship Id="rId2" Type="http://schemas.openxmlformats.org/officeDocument/2006/relationships/notesSlide" Target="../notesSlides/notesSlide11.xml"/><Relationship Id="rId1" Type="http://schemas.openxmlformats.org/officeDocument/2006/relationships/slideLayout" Target="../slideLayouts/slideLayout13.xml"/></Relationships>
</file>

<file path=ppt/slides/_rels/slide14.xml.rels><?xml version="1.0" encoding="UTF-8" standalone="yes"?>
<Relationships xmlns="http://schemas.openxmlformats.org/package/2006/relationships"><Relationship Id="rId3" Type="http://schemas.openxmlformats.org/officeDocument/2006/relationships/chart" Target="../charts/chart9.xml"/><Relationship Id="rId2" Type="http://schemas.openxmlformats.org/officeDocument/2006/relationships/notesSlide" Target="../notesSlides/notesSlide12.xml"/><Relationship Id="rId1" Type="http://schemas.openxmlformats.org/officeDocument/2006/relationships/slideLayout" Target="../slideLayouts/slideLayout13.xml"/></Relationships>
</file>

<file path=ppt/slides/_rels/slide15.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notesSlide" Target="../notesSlides/notesSlide13.xml"/><Relationship Id="rId1" Type="http://schemas.openxmlformats.org/officeDocument/2006/relationships/slideLayout" Target="../slideLayouts/slideLayout13.xml"/><Relationship Id="rId4" Type="http://schemas.openxmlformats.org/officeDocument/2006/relationships/chart" Target="../charts/chart11.xml"/></Relationships>
</file>

<file path=ppt/slides/_rels/slide16.xml.rels><?xml version="1.0" encoding="UTF-8" standalone="yes"?>
<Relationships xmlns="http://schemas.openxmlformats.org/package/2006/relationships"><Relationship Id="rId2" Type="http://schemas.openxmlformats.org/officeDocument/2006/relationships/image" Target="../media/image8.gif"/><Relationship Id="rId1" Type="http://schemas.openxmlformats.org/officeDocument/2006/relationships/slideLayout" Target="../slideLayouts/slideLayout13.xml"/></Relationships>
</file>

<file path=ppt/slides/_rels/slide17.xml.rels><?xml version="1.0" encoding="UTF-8" standalone="yes"?>
<Relationships xmlns="http://schemas.openxmlformats.org/package/2006/relationships"><Relationship Id="rId3" Type="http://schemas.openxmlformats.org/officeDocument/2006/relationships/chart" Target="../charts/chart12.xml"/><Relationship Id="rId2" Type="http://schemas.openxmlformats.org/officeDocument/2006/relationships/notesSlide" Target="../notesSlides/notesSlide14.xml"/><Relationship Id="rId1" Type="http://schemas.openxmlformats.org/officeDocument/2006/relationships/slideLayout" Target="../slideLayouts/slideLayout13.xml"/></Relationships>
</file>

<file path=ppt/slides/_rels/slide18.xml.rels><?xml version="1.0" encoding="UTF-8" standalone="yes"?>
<Relationships xmlns="http://schemas.openxmlformats.org/package/2006/relationships"><Relationship Id="rId3" Type="http://schemas.openxmlformats.org/officeDocument/2006/relationships/chart" Target="../charts/chart13.xml"/><Relationship Id="rId2" Type="http://schemas.openxmlformats.org/officeDocument/2006/relationships/notesSlide" Target="../notesSlides/notesSlide15.xml"/><Relationship Id="rId1" Type="http://schemas.openxmlformats.org/officeDocument/2006/relationships/slideLayout" Target="../slideLayouts/slideLayout13.xml"/></Relationships>
</file>

<file path=ppt/slides/_rels/slide19.xml.rels><?xml version="1.0" encoding="UTF-8" standalone="yes"?>
<Relationships xmlns="http://schemas.openxmlformats.org/package/2006/relationships"><Relationship Id="rId3" Type="http://schemas.microsoft.com/office/2018/10/relationships/comments" Target="../comments/modernComment_D25_900676B.xml"/><Relationship Id="rId2" Type="http://schemas.openxmlformats.org/officeDocument/2006/relationships/notesSlide" Target="../notesSlides/notesSlide16.xml"/><Relationship Id="rId1" Type="http://schemas.openxmlformats.org/officeDocument/2006/relationships/slideLayout" Target="../slideLayouts/slideLayout13.xml"/><Relationship Id="rId4" Type="http://schemas.openxmlformats.org/officeDocument/2006/relationships/chart" Target="../charts/chart14.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0.xml.rels><?xml version="1.0" encoding="UTF-8" standalone="yes"?>
<Relationships xmlns="http://schemas.openxmlformats.org/package/2006/relationships"><Relationship Id="rId8" Type="http://schemas.openxmlformats.org/officeDocument/2006/relationships/customXml" Target="../ink/ink3.xml"/><Relationship Id="rId13" Type="http://schemas.openxmlformats.org/officeDocument/2006/relationships/customXml" Target="../ink/ink6.xml"/><Relationship Id="rId3" Type="http://schemas.microsoft.com/office/2018/10/relationships/comments" Target="../comments/modernComment_D26_4AE48A9A.xml"/><Relationship Id="rId7" Type="http://schemas.openxmlformats.org/officeDocument/2006/relationships/customXml" Target="../ink/ink2.xml"/><Relationship Id="rId12" Type="http://schemas.openxmlformats.org/officeDocument/2006/relationships/image" Target="../media/image161.png"/><Relationship Id="rId2" Type="http://schemas.openxmlformats.org/officeDocument/2006/relationships/notesSlide" Target="../notesSlides/notesSlide17.xml"/><Relationship Id="rId1" Type="http://schemas.openxmlformats.org/officeDocument/2006/relationships/slideLayout" Target="../slideLayouts/slideLayout13.xml"/><Relationship Id="rId6" Type="http://schemas.openxmlformats.org/officeDocument/2006/relationships/image" Target="../media/image1570.png"/><Relationship Id="rId11" Type="http://schemas.openxmlformats.org/officeDocument/2006/relationships/customXml" Target="../ink/ink5.xml"/><Relationship Id="rId5" Type="http://schemas.openxmlformats.org/officeDocument/2006/relationships/customXml" Target="../ink/ink1.xml"/><Relationship Id="rId10" Type="http://schemas.openxmlformats.org/officeDocument/2006/relationships/image" Target="../media/image159.png"/><Relationship Id="rId4" Type="http://schemas.openxmlformats.org/officeDocument/2006/relationships/chart" Target="../charts/chart15.xml"/><Relationship Id="rId9" Type="http://schemas.openxmlformats.org/officeDocument/2006/relationships/customXml" Target="../ink/ink4.xml"/></Relationships>
</file>

<file path=ppt/slides/_rels/slide21.xml.rels><?xml version="1.0" encoding="UTF-8" standalone="yes"?>
<Relationships xmlns="http://schemas.openxmlformats.org/package/2006/relationships"><Relationship Id="rId3" Type="http://schemas.openxmlformats.org/officeDocument/2006/relationships/chart" Target="../charts/chart16.xml"/><Relationship Id="rId2" Type="http://schemas.openxmlformats.org/officeDocument/2006/relationships/notesSlide" Target="../notesSlides/notesSlide18.xml"/><Relationship Id="rId1" Type="http://schemas.openxmlformats.org/officeDocument/2006/relationships/slideLayout" Target="../slideLayouts/slideLayout13.xml"/></Relationships>
</file>

<file path=ppt/slides/_rels/slide22.xml.rels><?xml version="1.0" encoding="UTF-8" standalone="yes"?>
<Relationships xmlns="http://schemas.openxmlformats.org/package/2006/relationships"><Relationship Id="rId3" Type="http://schemas.openxmlformats.org/officeDocument/2006/relationships/chart" Target="../charts/chart17.xml"/><Relationship Id="rId2" Type="http://schemas.openxmlformats.org/officeDocument/2006/relationships/notesSlide" Target="../notesSlides/notesSlide19.xml"/><Relationship Id="rId1" Type="http://schemas.openxmlformats.org/officeDocument/2006/relationships/slideLayout" Target="../slideLayouts/slideLayout13.xml"/></Relationships>
</file>

<file path=ppt/slides/_rels/slide23.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20.xml"/><Relationship Id="rId1" Type="http://schemas.openxmlformats.org/officeDocument/2006/relationships/slideLayout" Target="../slideLayouts/slideLayout13.xml"/><Relationship Id="rId5" Type="http://schemas.openxmlformats.org/officeDocument/2006/relationships/image" Target="../media/image12.png"/><Relationship Id="rId4" Type="http://schemas.openxmlformats.org/officeDocument/2006/relationships/image" Target="../media/image11.png"/></Relationships>
</file>

<file path=ppt/slides/_rels/slide24.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21.xml"/><Relationship Id="rId1" Type="http://schemas.openxmlformats.org/officeDocument/2006/relationships/slideLayout" Target="../slideLayouts/slideLayout13.xml"/><Relationship Id="rId5" Type="http://schemas.openxmlformats.org/officeDocument/2006/relationships/image" Target="../media/image15.jpeg"/><Relationship Id="rId4" Type="http://schemas.openxmlformats.org/officeDocument/2006/relationships/image" Target="../media/image14.png"/></Relationships>
</file>

<file path=ppt/slides/_rels/slide25.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2.xml"/><Relationship Id="rId1" Type="http://schemas.openxmlformats.org/officeDocument/2006/relationships/slideLayout" Target="../slideLayouts/slideLayout13.xml"/></Relationships>
</file>

<file path=ppt/slides/_rels/slide26.xml.rels><?xml version="1.0" encoding="UTF-8" standalone="yes"?>
<Relationships xmlns="http://schemas.openxmlformats.org/package/2006/relationships"><Relationship Id="rId3" Type="http://schemas.openxmlformats.org/officeDocument/2006/relationships/chart" Target="../charts/chart18.xml"/><Relationship Id="rId2" Type="http://schemas.openxmlformats.org/officeDocument/2006/relationships/notesSlide" Target="../notesSlides/notesSlide23.xml"/><Relationship Id="rId1" Type="http://schemas.openxmlformats.org/officeDocument/2006/relationships/slideLayout" Target="../slideLayouts/slideLayout13.xml"/></Relationships>
</file>

<file path=ppt/slides/_rels/slide27.xml.rels><?xml version="1.0" encoding="UTF-8" standalone="yes"?>
<Relationships xmlns="http://schemas.openxmlformats.org/package/2006/relationships"><Relationship Id="rId3" Type="http://schemas.openxmlformats.org/officeDocument/2006/relationships/chart" Target="../charts/chart19.xml"/><Relationship Id="rId2" Type="http://schemas.openxmlformats.org/officeDocument/2006/relationships/notesSlide" Target="../notesSlides/notesSlide24.xml"/><Relationship Id="rId1" Type="http://schemas.openxmlformats.org/officeDocument/2006/relationships/slideLayout" Target="../slideLayouts/slideLayout13.xml"/></Relationships>
</file>

<file path=ppt/slides/_rels/slide28.xml.rels><?xml version="1.0" encoding="UTF-8" standalone="yes"?>
<Relationships xmlns="http://schemas.openxmlformats.org/package/2006/relationships"><Relationship Id="rId3" Type="http://schemas.openxmlformats.org/officeDocument/2006/relationships/chart" Target="../charts/chart20.xml"/><Relationship Id="rId2" Type="http://schemas.openxmlformats.org/officeDocument/2006/relationships/notesSlide" Target="../notesSlides/notesSlide25.xml"/><Relationship Id="rId1" Type="http://schemas.openxmlformats.org/officeDocument/2006/relationships/slideLayout" Target="../slideLayouts/slideLayout13.xml"/></Relationships>
</file>

<file path=ppt/slides/_rels/slide29.xml.rels><?xml version="1.0" encoding="UTF-8" standalone="yes"?>
<Relationships xmlns="http://schemas.openxmlformats.org/package/2006/relationships"><Relationship Id="rId8" Type="http://schemas.openxmlformats.org/officeDocument/2006/relationships/image" Target="../media/image1710.png"/><Relationship Id="rId3" Type="http://schemas.openxmlformats.org/officeDocument/2006/relationships/chart" Target="../charts/chart21.xml"/><Relationship Id="rId7" Type="http://schemas.openxmlformats.org/officeDocument/2006/relationships/image" Target="../media/image170.png"/><Relationship Id="rId2" Type="http://schemas.openxmlformats.org/officeDocument/2006/relationships/notesSlide" Target="../notesSlides/notesSlide26.xml"/><Relationship Id="rId1" Type="http://schemas.openxmlformats.org/officeDocument/2006/relationships/slideLayout" Target="../slideLayouts/slideLayout13.xml"/><Relationship Id="rId6" Type="http://schemas.openxmlformats.org/officeDocument/2006/relationships/image" Target="../media/image19.png"/><Relationship Id="rId11" Type="http://schemas.openxmlformats.org/officeDocument/2006/relationships/image" Target="../media/image20.png"/><Relationship Id="rId5" Type="http://schemas.openxmlformats.org/officeDocument/2006/relationships/image" Target="../media/image18.jpeg"/><Relationship Id="rId10" Type="http://schemas.openxmlformats.org/officeDocument/2006/relationships/image" Target="../media/image173.png"/><Relationship Id="rId4" Type="http://schemas.openxmlformats.org/officeDocument/2006/relationships/image" Target="../media/image17.png"/><Relationship Id="rId9" Type="http://schemas.openxmlformats.org/officeDocument/2006/relationships/image" Target="../media/image172.png"/></Relationships>
</file>

<file path=ppt/slides/_rels/slide3.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7.jpeg"/><Relationship Id="rId2" Type="http://schemas.openxmlformats.org/officeDocument/2006/relationships/notesSlide" Target="../notesSlides/notesSlide2.xml"/><Relationship Id="rId1" Type="http://schemas.openxmlformats.org/officeDocument/2006/relationships/slideLayout" Target="../slideLayouts/slideLayout13.xml"/><Relationship Id="rId6" Type="http://schemas.openxmlformats.org/officeDocument/2006/relationships/image" Target="../media/image6.png"/><Relationship Id="rId5" Type="http://schemas.openxmlformats.org/officeDocument/2006/relationships/image" Target="../media/image5.png"/><Relationship Id="rId4" Type="http://schemas.openxmlformats.org/officeDocument/2006/relationships/image" Target="../media/image4.png"/></Relationships>
</file>

<file path=ppt/slides/_rels/slide30.xml.rels><?xml version="1.0" encoding="UTF-8" standalone="yes"?>
<Relationships xmlns="http://schemas.openxmlformats.org/package/2006/relationships"><Relationship Id="rId3" Type="http://schemas.openxmlformats.org/officeDocument/2006/relationships/chart" Target="../charts/chart22.xml"/><Relationship Id="rId2" Type="http://schemas.openxmlformats.org/officeDocument/2006/relationships/notesSlide" Target="../notesSlides/notesSlide27.xml"/><Relationship Id="rId1" Type="http://schemas.openxmlformats.org/officeDocument/2006/relationships/slideLayout" Target="../slideLayouts/slideLayout13.xml"/></Relationships>
</file>

<file path=ppt/slides/_rels/slide31.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28.xml"/><Relationship Id="rId1" Type="http://schemas.openxmlformats.org/officeDocument/2006/relationships/slideLayout" Target="../slideLayouts/slideLayout13.xml"/><Relationship Id="rId4" Type="http://schemas.openxmlformats.org/officeDocument/2006/relationships/image" Target="../media/image22.png"/></Relationships>
</file>

<file path=ppt/slides/_rels/slide32.xml.rels><?xml version="1.0" encoding="UTF-8" standalone="yes"?>
<Relationships xmlns="http://schemas.openxmlformats.org/package/2006/relationships"><Relationship Id="rId3" Type="http://schemas.openxmlformats.org/officeDocument/2006/relationships/chart" Target="../charts/chart23.xml"/><Relationship Id="rId2" Type="http://schemas.openxmlformats.org/officeDocument/2006/relationships/notesSlide" Target="../notesSlides/notesSlide29.xml"/><Relationship Id="rId1" Type="http://schemas.openxmlformats.org/officeDocument/2006/relationships/slideLayout" Target="../slideLayouts/slideLayout13.xml"/></Relationships>
</file>

<file path=ppt/slides/_rels/slide33.xml.rels><?xml version="1.0" encoding="UTF-8" standalone="yes"?>
<Relationships xmlns="http://schemas.openxmlformats.org/package/2006/relationships"><Relationship Id="rId3" Type="http://schemas.openxmlformats.org/officeDocument/2006/relationships/chart" Target="../charts/chart24.xml"/><Relationship Id="rId2" Type="http://schemas.openxmlformats.org/officeDocument/2006/relationships/notesSlide" Target="../notesSlides/notesSlide30.xml"/><Relationship Id="rId1" Type="http://schemas.openxmlformats.org/officeDocument/2006/relationships/slideLayout" Target="../slideLayouts/slideLayout13.xml"/></Relationships>
</file>

<file path=ppt/slides/_rels/slide34.xml.rels><?xml version="1.0" encoding="UTF-8" standalone="yes"?>
<Relationships xmlns="http://schemas.openxmlformats.org/package/2006/relationships"><Relationship Id="rId3" Type="http://schemas.openxmlformats.org/officeDocument/2006/relationships/chart" Target="../charts/chart25.xml"/><Relationship Id="rId2" Type="http://schemas.openxmlformats.org/officeDocument/2006/relationships/notesSlide" Target="../notesSlides/notesSlide31.xml"/><Relationship Id="rId1" Type="http://schemas.openxmlformats.org/officeDocument/2006/relationships/slideLayout" Target="../slideLayouts/slideLayout13.xml"/></Relationships>
</file>

<file path=ppt/slides/_rels/slide35.xml.rels><?xml version="1.0" encoding="UTF-8" standalone="yes"?>
<Relationships xmlns="http://schemas.openxmlformats.org/package/2006/relationships"><Relationship Id="rId3" Type="http://schemas.openxmlformats.org/officeDocument/2006/relationships/chart" Target="../charts/chart26.xml"/><Relationship Id="rId2" Type="http://schemas.openxmlformats.org/officeDocument/2006/relationships/notesSlide" Target="../notesSlides/notesSlide32.xml"/><Relationship Id="rId1" Type="http://schemas.openxmlformats.org/officeDocument/2006/relationships/slideLayout" Target="../slideLayouts/slideLayout13.xml"/></Relationships>
</file>

<file path=ppt/slides/_rels/slide36.xml.rels><?xml version="1.0" encoding="UTF-8" standalone="yes"?>
<Relationships xmlns="http://schemas.openxmlformats.org/package/2006/relationships"><Relationship Id="rId3" Type="http://schemas.microsoft.com/office/2018/10/relationships/comments" Target="../comments/modernComment_D38_50D3A657.xml"/><Relationship Id="rId2" Type="http://schemas.openxmlformats.org/officeDocument/2006/relationships/notesSlide" Target="../notesSlides/notesSlide33.xml"/><Relationship Id="rId1" Type="http://schemas.openxmlformats.org/officeDocument/2006/relationships/slideLayout" Target="../slideLayouts/slideLayout13.xml"/><Relationship Id="rId4" Type="http://schemas.openxmlformats.org/officeDocument/2006/relationships/chart" Target="../charts/chart27.xml"/></Relationships>
</file>

<file path=ppt/slides/_rels/slide37.xml.rels><?xml version="1.0" encoding="UTF-8" standalone="yes"?>
<Relationships xmlns="http://schemas.openxmlformats.org/package/2006/relationships"><Relationship Id="rId3" Type="http://schemas.openxmlformats.org/officeDocument/2006/relationships/chart" Target="../charts/chart28.xml"/><Relationship Id="rId2" Type="http://schemas.openxmlformats.org/officeDocument/2006/relationships/notesSlide" Target="../notesSlides/notesSlide34.xml"/><Relationship Id="rId1" Type="http://schemas.openxmlformats.org/officeDocument/2006/relationships/slideLayout" Target="../slideLayouts/slideLayout13.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9.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35.xml"/><Relationship Id="rId1" Type="http://schemas.openxmlformats.org/officeDocument/2006/relationships/slideLayout" Target="../slideLayouts/slideLayout13.xml"/><Relationship Id="rId5" Type="http://schemas.openxmlformats.org/officeDocument/2006/relationships/image" Target="../media/image25.png"/><Relationship Id="rId4" Type="http://schemas.openxmlformats.org/officeDocument/2006/relationships/image" Target="../media/image24.png"/></Relationships>
</file>

<file path=ppt/slides/_rels/slide4.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3.xml"/><Relationship Id="rId1" Type="http://schemas.openxmlformats.org/officeDocument/2006/relationships/slideLayout" Target="../slideLayouts/slideLayout13.xml"/></Relationships>
</file>

<file path=ppt/slides/_rels/slide40.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36.xml"/><Relationship Id="rId1" Type="http://schemas.openxmlformats.org/officeDocument/2006/relationships/slideLayout" Target="../slideLayouts/slideLayout13.xml"/></Relationships>
</file>

<file path=ppt/slides/_rels/slide41.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37.xml"/><Relationship Id="rId1" Type="http://schemas.openxmlformats.org/officeDocument/2006/relationships/slideLayout" Target="../slideLayouts/slideLayout13.xml"/></Relationships>
</file>

<file path=ppt/slides/_rels/slide42.xml.rels><?xml version="1.0" encoding="UTF-8" standalone="yes"?>
<Relationships xmlns="http://schemas.openxmlformats.org/package/2006/relationships"><Relationship Id="rId3" Type="http://schemas.openxmlformats.org/officeDocument/2006/relationships/chart" Target="../charts/chart29.xml"/><Relationship Id="rId2" Type="http://schemas.openxmlformats.org/officeDocument/2006/relationships/notesSlide" Target="../notesSlides/notesSlide38.xml"/><Relationship Id="rId1" Type="http://schemas.openxmlformats.org/officeDocument/2006/relationships/slideLayout" Target="../slideLayouts/slideLayout13.xml"/></Relationships>
</file>

<file path=ppt/slides/_rels/slide43.xml.rels><?xml version="1.0" encoding="UTF-8" standalone="yes"?>
<Relationships xmlns="http://schemas.openxmlformats.org/package/2006/relationships"><Relationship Id="rId3" Type="http://schemas.openxmlformats.org/officeDocument/2006/relationships/chart" Target="../charts/chart30.xml"/><Relationship Id="rId2" Type="http://schemas.openxmlformats.org/officeDocument/2006/relationships/notesSlide" Target="../notesSlides/notesSlide39.xml"/><Relationship Id="rId1" Type="http://schemas.openxmlformats.org/officeDocument/2006/relationships/slideLayout" Target="../slideLayouts/slideLayout13.xml"/><Relationship Id="rId4" Type="http://schemas.openxmlformats.org/officeDocument/2006/relationships/image" Target="../media/image1800.png"/></Relationships>
</file>

<file path=ppt/slides/_rels/slide44.xml.rels><?xml version="1.0" encoding="UTF-8" standalone="yes"?>
<Relationships xmlns="http://schemas.openxmlformats.org/package/2006/relationships"><Relationship Id="rId3" Type="http://schemas.openxmlformats.org/officeDocument/2006/relationships/chart" Target="../charts/chart31.xml"/><Relationship Id="rId2" Type="http://schemas.openxmlformats.org/officeDocument/2006/relationships/notesSlide" Target="../notesSlides/notesSlide40.xml"/><Relationship Id="rId1" Type="http://schemas.openxmlformats.org/officeDocument/2006/relationships/slideLayout" Target="../slideLayouts/slideLayout13.xml"/></Relationships>
</file>

<file path=ppt/slides/_rels/slide45.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41.xml"/><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42.xml"/><Relationship Id="rId1" Type="http://schemas.openxmlformats.org/officeDocument/2006/relationships/slideLayout" Target="../slideLayouts/slideLayout12.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13.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12.xml"/></Relationships>
</file>

<file path=ppt/slides/_rels/slide49.xml.rels><?xml version="1.0" encoding="UTF-8" standalone="yes"?>
<Relationships xmlns="http://schemas.openxmlformats.org/package/2006/relationships"><Relationship Id="rId3" Type="http://schemas.openxmlformats.org/officeDocument/2006/relationships/chart" Target="../charts/chart32.xml"/><Relationship Id="rId2" Type="http://schemas.openxmlformats.org/officeDocument/2006/relationships/notesSlide" Target="../notesSlides/notesSlide45.xml"/><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2" Type="http://schemas.openxmlformats.org/officeDocument/2006/relationships/image" Target="../media/image8.gif"/><Relationship Id="rId1" Type="http://schemas.openxmlformats.org/officeDocument/2006/relationships/slideLayout" Target="../slideLayouts/slideLayout13.xml"/></Relationships>
</file>

<file path=ppt/slides/_rels/slide50.xml.rels><?xml version="1.0" encoding="UTF-8" standalone="yes"?>
<Relationships xmlns="http://schemas.openxmlformats.org/package/2006/relationships"><Relationship Id="rId3" Type="http://schemas.openxmlformats.org/officeDocument/2006/relationships/chart" Target="../charts/chart33.xml"/><Relationship Id="rId2" Type="http://schemas.openxmlformats.org/officeDocument/2006/relationships/notesSlide" Target="../notesSlides/notesSlide46.xml"/><Relationship Id="rId1" Type="http://schemas.openxmlformats.org/officeDocument/2006/relationships/slideLayout" Target="../slideLayouts/slideLayout1.xml"/></Relationships>
</file>

<file path=ppt/slides/_rels/slide51.xml.rels><?xml version="1.0" encoding="UTF-8" standalone="yes"?>
<Relationships xmlns="http://schemas.openxmlformats.org/package/2006/relationships"><Relationship Id="rId3" Type="http://schemas.openxmlformats.org/officeDocument/2006/relationships/chart" Target="../charts/chart34.xml"/><Relationship Id="rId2" Type="http://schemas.openxmlformats.org/officeDocument/2006/relationships/notesSlide" Target="../notesSlides/notesSlide47.xml"/><Relationship Id="rId1"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3" Type="http://schemas.openxmlformats.org/officeDocument/2006/relationships/chart" Target="../charts/chart35.xml"/><Relationship Id="rId2" Type="http://schemas.openxmlformats.org/officeDocument/2006/relationships/notesSlide" Target="../notesSlides/notesSlide48.xml"/><Relationship Id="rId1" Type="http://schemas.openxmlformats.org/officeDocument/2006/relationships/slideLayout" Target="../slideLayouts/slideLayout1.xml"/></Relationships>
</file>

<file path=ppt/slides/_rels/slide53.xml.rels><?xml version="1.0" encoding="UTF-8" standalone="yes"?>
<Relationships xmlns="http://schemas.openxmlformats.org/package/2006/relationships"><Relationship Id="rId3" Type="http://schemas.openxmlformats.org/officeDocument/2006/relationships/chart" Target="../charts/chart36.xml"/><Relationship Id="rId2" Type="http://schemas.openxmlformats.org/officeDocument/2006/relationships/notesSlide" Target="../notesSlides/notesSlide49.xml"/><Relationship Id="rId1" Type="http://schemas.openxmlformats.org/officeDocument/2006/relationships/slideLayout" Target="../slideLayouts/slideLayout1.xml"/><Relationship Id="rId4" Type="http://schemas.openxmlformats.org/officeDocument/2006/relationships/image" Target="../media/image183.png"/></Relationships>
</file>

<file path=ppt/slides/_rels/slide54.xml.rels><?xml version="1.0" encoding="UTF-8" standalone="yes"?>
<Relationships xmlns="http://schemas.openxmlformats.org/package/2006/relationships"><Relationship Id="rId2" Type="http://schemas.openxmlformats.org/officeDocument/2006/relationships/chart" Target="../charts/chart37.xml"/><Relationship Id="rId1" Type="http://schemas.openxmlformats.org/officeDocument/2006/relationships/slideLayout" Target="../slideLayouts/slideLayout1.xml"/></Relationships>
</file>

<file path=ppt/slides/_rels/slide55.xml.rels><?xml version="1.0" encoding="UTF-8" standalone="yes"?>
<Relationships xmlns="http://schemas.openxmlformats.org/package/2006/relationships"><Relationship Id="rId3" Type="http://schemas.openxmlformats.org/officeDocument/2006/relationships/chart" Target="../charts/chart38.xml"/><Relationship Id="rId2" Type="http://schemas.openxmlformats.org/officeDocument/2006/relationships/notesSlide" Target="../notesSlides/notesSlide50.xml"/><Relationship Id="rId1" Type="http://schemas.openxmlformats.org/officeDocument/2006/relationships/slideLayout" Target="../slideLayouts/slideLayout1.xml"/><Relationship Id="rId4" Type="http://schemas.openxmlformats.org/officeDocument/2006/relationships/image" Target="../media/image184.png"/></Relationships>
</file>

<file path=ppt/slides/_rels/slide56.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51.xml"/><Relationship Id="rId1" Type="http://schemas.openxmlformats.org/officeDocument/2006/relationships/slideLayout" Target="../slideLayouts/slideLayout1.xml"/><Relationship Id="rId5" Type="http://schemas.openxmlformats.org/officeDocument/2006/relationships/image" Target="../media/image31.png"/><Relationship Id="rId4" Type="http://schemas.openxmlformats.org/officeDocument/2006/relationships/image" Target="../media/image30.png"/></Relationships>
</file>

<file path=ppt/slides/_rels/slide57.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52.xml"/><Relationship Id="rId1" Type="http://schemas.openxmlformats.org/officeDocument/2006/relationships/slideLayout" Target="../slideLayouts/slideLayout1.xml"/><Relationship Id="rId5" Type="http://schemas.openxmlformats.org/officeDocument/2006/relationships/image" Target="../media/image31.png"/><Relationship Id="rId4" Type="http://schemas.openxmlformats.org/officeDocument/2006/relationships/chart" Target="../charts/chart39.xml"/></Relationships>
</file>

<file path=ppt/slides/_rels/slide58.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53.xml"/><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54.xml"/><Relationship Id="rId1" Type="http://schemas.openxmlformats.org/officeDocument/2006/relationships/slideLayout" Target="../slideLayouts/slideLayout12.xml"/><Relationship Id="rId5" Type="http://schemas.openxmlformats.org/officeDocument/2006/relationships/image" Target="../media/image35.png"/><Relationship Id="rId4" Type="http://schemas.openxmlformats.org/officeDocument/2006/relationships/image" Target="../media/image34.png"/></Relationships>
</file>

<file path=ppt/slides/_rels/slide6.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4.xml"/><Relationship Id="rId1" Type="http://schemas.openxmlformats.org/officeDocument/2006/relationships/slideLayout" Target="../slideLayouts/slideLayout13.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1.xml"/></Relationships>
</file>

<file path=ppt/slides/_rels/slide61.xml.rels><?xml version="1.0" encoding="UTF-8" standalone="yes"?>
<Relationships xmlns="http://schemas.openxmlformats.org/package/2006/relationships"><Relationship Id="rId3" Type="http://schemas.openxmlformats.org/officeDocument/2006/relationships/image" Target="../media/image36.jpeg"/><Relationship Id="rId2" Type="http://schemas.openxmlformats.org/officeDocument/2006/relationships/notesSlide" Target="../notesSlides/notesSlide56.xml"/><Relationship Id="rId1" Type="http://schemas.openxmlformats.org/officeDocument/2006/relationships/slideLayout" Target="../slideLayouts/slideLayout13.xml"/></Relationships>
</file>

<file path=ppt/slides/_rels/slide7.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notesSlide" Target="../notesSlides/notesSlide5.xml"/><Relationship Id="rId1" Type="http://schemas.openxmlformats.org/officeDocument/2006/relationships/slideLayout" Target="../slideLayouts/slideLayout13.xml"/></Relationships>
</file>

<file path=ppt/slides/_rels/slide8.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notesSlide" Target="../notesSlides/notesSlide6.xml"/><Relationship Id="rId1" Type="http://schemas.openxmlformats.org/officeDocument/2006/relationships/slideLayout" Target="../slideLayouts/slideLayout13.xml"/><Relationship Id="rId4" Type="http://schemas.openxmlformats.org/officeDocument/2006/relationships/image" Target="../media/image158.png"/></Relationships>
</file>

<file path=ppt/slides/_rels/slide9.xml.rels><?xml version="1.0" encoding="UTF-8" standalone="yes"?>
<Relationships xmlns="http://schemas.openxmlformats.org/package/2006/relationships"><Relationship Id="rId3" Type="http://schemas.openxmlformats.org/officeDocument/2006/relationships/chart" Target="../charts/chart5.xml"/><Relationship Id="rId2" Type="http://schemas.openxmlformats.org/officeDocument/2006/relationships/notesSlide" Target="../notesSlides/notesSlide7.xml"/><Relationship Id="rId1" Type="http://schemas.openxmlformats.org/officeDocument/2006/relationships/slideLayout" Target="../slideLayouts/slideLayout1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Straight Connector 4"/>
          <p:cNvCxnSpPr/>
          <p:nvPr/>
        </p:nvCxnSpPr>
        <p:spPr>
          <a:xfrm>
            <a:off x="558330" y="2213326"/>
            <a:ext cx="11181805" cy="0"/>
          </a:xfrm>
          <a:prstGeom prst="line">
            <a:avLst/>
          </a:prstGeom>
          <a:ln w="19050" cmpd="sng">
            <a:solidFill>
              <a:schemeClr val="accent1">
                <a:lumMod val="50000"/>
              </a:schemeClr>
            </a:solidFill>
          </a:ln>
          <a:effectLst/>
        </p:spPr>
        <p:style>
          <a:lnRef idx="2">
            <a:schemeClr val="accent1"/>
          </a:lnRef>
          <a:fillRef idx="0">
            <a:schemeClr val="accent1"/>
          </a:fillRef>
          <a:effectRef idx="1">
            <a:schemeClr val="accent1"/>
          </a:effectRef>
          <a:fontRef idx="minor">
            <a:schemeClr val="tx1"/>
          </a:fontRef>
        </p:style>
      </p:cxnSp>
      <p:sp>
        <p:nvSpPr>
          <p:cNvPr id="6" name="Title 9">
            <a:extLst>
              <a:ext uri="{FF2B5EF4-FFF2-40B4-BE49-F238E27FC236}">
                <a16:creationId xmlns:a16="http://schemas.microsoft.com/office/drawing/2014/main" id="{AC7E9F3A-CC11-F64D-9FEC-E396637B30B4}"/>
              </a:ext>
            </a:extLst>
          </p:cNvPr>
          <p:cNvSpPr txBox="1">
            <a:spLocks/>
          </p:cNvSpPr>
          <p:nvPr/>
        </p:nvSpPr>
        <p:spPr>
          <a:xfrm>
            <a:off x="434239" y="674451"/>
            <a:ext cx="11040533" cy="1538875"/>
          </a:xfrm>
          <a:prstGeom prst="rect">
            <a:avLst/>
          </a:prstGeom>
        </p:spPr>
        <p:txBody>
          <a:bodyPr anchor="b" anchorCtr="0"/>
          <a:lstStyle>
            <a:lvl1pPr algn="l" rtl="0" eaLnBrk="1" latinLnBrk="0" hangingPunct="1">
              <a:lnSpc>
                <a:spcPts val="3800"/>
              </a:lnSpc>
              <a:spcBef>
                <a:spcPct val="0"/>
              </a:spcBef>
              <a:buNone/>
              <a:defRPr kumimoji="0" sz="3200" b="1" i="0" kern="1200" baseline="0">
                <a:solidFill>
                  <a:schemeClr val="tx2"/>
                </a:solidFill>
                <a:effectLst/>
                <a:latin typeface="Avenir Heavy" charset="0"/>
                <a:ea typeface="Avenir Heavy" charset="0"/>
                <a:cs typeface="Avenir Heavy" charset="0"/>
              </a:defRPr>
            </a:lvl1pPr>
          </a:lstStyle>
          <a:p>
            <a:pPr defTabSz="1219170">
              <a:lnSpc>
                <a:spcPts val="3833"/>
              </a:lnSpc>
              <a:spcAft>
                <a:spcPts val="1600"/>
              </a:spcAft>
            </a:pPr>
            <a:r>
              <a:rPr lang="en-US" b="0" dirty="0">
                <a:solidFill>
                  <a:schemeClr val="accent1">
                    <a:lumMod val="50000"/>
                  </a:schemeClr>
                </a:solidFill>
                <a:latin typeface="Avenir Light" panose="020B0402020203020204" pitchFamily="34" charset="77"/>
              </a:rPr>
              <a:t>ROTATIONAL MOTION</a:t>
            </a:r>
          </a:p>
          <a:p>
            <a:pPr defTabSz="1219170">
              <a:lnSpc>
                <a:spcPts val="3833"/>
              </a:lnSpc>
              <a:spcAft>
                <a:spcPts val="1600"/>
              </a:spcAft>
            </a:pPr>
            <a:r>
              <a:rPr lang="en-US" sz="4400" b="0" dirty="0">
                <a:solidFill>
                  <a:schemeClr val="accent1">
                    <a:lumMod val="50000"/>
                  </a:schemeClr>
                </a:solidFill>
              </a:rPr>
              <a:t>The Physics of Rotational Motion part 2</a:t>
            </a:r>
            <a:endParaRPr lang="en-US" sz="4400" dirty="0">
              <a:solidFill>
                <a:schemeClr val="accent1">
                  <a:lumMod val="50000"/>
                </a:schemeClr>
              </a:solidFill>
            </a:endParaRPr>
          </a:p>
        </p:txBody>
      </p:sp>
    </p:spTree>
    <p:extLst>
      <p:ext uri="{BB962C8B-B14F-4D97-AF65-F5344CB8AC3E}">
        <p14:creationId xmlns:p14="http://schemas.microsoft.com/office/powerpoint/2010/main" val="1828607795"/>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Google Shape;614;p49">
            <a:extLst>
              <a:ext uri="{FF2B5EF4-FFF2-40B4-BE49-F238E27FC236}">
                <a16:creationId xmlns:a16="http://schemas.microsoft.com/office/drawing/2014/main" id="{4CE254F6-136C-B4D5-7F18-3F75EA727261}"/>
              </a:ext>
            </a:extLst>
          </p:cNvPr>
          <p:cNvSpPr txBox="1"/>
          <p:nvPr/>
        </p:nvSpPr>
        <p:spPr>
          <a:xfrm>
            <a:off x="511908" y="-22964"/>
            <a:ext cx="11168184" cy="9540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3200" b="1" dirty="0">
                <a:solidFill>
                  <a:schemeClr val="dk1"/>
                </a:solidFill>
                <a:latin typeface="Calibri"/>
                <a:cs typeface="Calibri"/>
                <a:sym typeface="Calibri"/>
              </a:rPr>
              <a:t>Phone Tucked in Right Sock</a:t>
            </a:r>
          </a:p>
          <a:p>
            <a:pPr marL="0" marR="0" lvl="0" indent="0" algn="ctr" rtl="0">
              <a:spcBef>
                <a:spcPts val="0"/>
              </a:spcBef>
              <a:spcAft>
                <a:spcPts val="0"/>
              </a:spcAft>
              <a:buNone/>
            </a:pPr>
            <a:r>
              <a:rPr lang="en-US" sz="2400" i="1" dirty="0">
                <a:solidFill>
                  <a:schemeClr val="dk1"/>
                </a:solidFill>
                <a:latin typeface="Calibri"/>
                <a:cs typeface="Calibri"/>
                <a:sym typeface="Calibri"/>
              </a:rPr>
              <a:t>Identifying the “Stance” and “Swing” Phases of the Gait Cycle</a:t>
            </a:r>
            <a:endParaRPr lang="en-US" i="1" dirty="0"/>
          </a:p>
        </p:txBody>
      </p:sp>
      <p:graphicFrame>
        <p:nvGraphicFramePr>
          <p:cNvPr id="2" name="Chart 1">
            <a:extLst>
              <a:ext uri="{FF2B5EF4-FFF2-40B4-BE49-F238E27FC236}">
                <a16:creationId xmlns:a16="http://schemas.microsoft.com/office/drawing/2014/main" id="{C3E70795-23D3-F288-E6E1-88974455FE10}"/>
              </a:ext>
            </a:extLst>
          </p:cNvPr>
          <p:cNvGraphicFramePr>
            <a:graphicFrameLocks/>
          </p:cNvGraphicFramePr>
          <p:nvPr>
            <p:extLst>
              <p:ext uri="{D42A27DB-BD31-4B8C-83A1-F6EECF244321}">
                <p14:modId xmlns:p14="http://schemas.microsoft.com/office/powerpoint/2010/main" val="3329892941"/>
              </p:ext>
            </p:extLst>
          </p:nvPr>
        </p:nvGraphicFramePr>
        <p:xfrm>
          <a:off x="-1" y="857250"/>
          <a:ext cx="12192001" cy="6000750"/>
        </p:xfrm>
        <a:graphic>
          <a:graphicData uri="http://schemas.openxmlformats.org/drawingml/2006/chart">
            <c:chart xmlns:c="http://schemas.openxmlformats.org/drawingml/2006/chart" xmlns:r="http://schemas.openxmlformats.org/officeDocument/2006/relationships" r:id="rId3"/>
          </a:graphicData>
        </a:graphic>
      </p:graphicFrame>
      <p:sp>
        <p:nvSpPr>
          <p:cNvPr id="15" name="Left Brace 14">
            <a:extLst>
              <a:ext uri="{FF2B5EF4-FFF2-40B4-BE49-F238E27FC236}">
                <a16:creationId xmlns:a16="http://schemas.microsoft.com/office/drawing/2014/main" id="{5ED4478A-BA47-C7E8-327E-5759E956DCD6}"/>
              </a:ext>
            </a:extLst>
          </p:cNvPr>
          <p:cNvSpPr/>
          <p:nvPr/>
        </p:nvSpPr>
        <p:spPr>
          <a:xfrm rot="16200000">
            <a:off x="5346650" y="4053619"/>
            <a:ext cx="204107" cy="3247471"/>
          </a:xfrm>
          <a:prstGeom prst="leftBrace">
            <a:avLst/>
          </a:prstGeom>
          <a:ln w="254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7" name="Left Brace 16">
            <a:extLst>
              <a:ext uri="{FF2B5EF4-FFF2-40B4-BE49-F238E27FC236}">
                <a16:creationId xmlns:a16="http://schemas.microsoft.com/office/drawing/2014/main" id="{30E56A5B-99B0-48AF-1B9F-8C803BEF4EEF}"/>
              </a:ext>
            </a:extLst>
          </p:cNvPr>
          <p:cNvSpPr/>
          <p:nvPr/>
        </p:nvSpPr>
        <p:spPr>
          <a:xfrm rot="16200000">
            <a:off x="7645860" y="5066727"/>
            <a:ext cx="204106" cy="1224640"/>
          </a:xfrm>
          <a:prstGeom prst="leftBrace">
            <a:avLst/>
          </a:prstGeom>
          <a:ln w="254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Tree>
    <p:extLst>
      <p:ext uri="{BB962C8B-B14F-4D97-AF65-F5344CB8AC3E}">
        <p14:creationId xmlns:p14="http://schemas.microsoft.com/office/powerpoint/2010/main" val="3936710912"/>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Google Shape;614;p49">
            <a:extLst>
              <a:ext uri="{FF2B5EF4-FFF2-40B4-BE49-F238E27FC236}">
                <a16:creationId xmlns:a16="http://schemas.microsoft.com/office/drawing/2014/main" id="{4CE254F6-136C-B4D5-7F18-3F75EA727261}"/>
              </a:ext>
            </a:extLst>
          </p:cNvPr>
          <p:cNvSpPr txBox="1"/>
          <p:nvPr/>
        </p:nvSpPr>
        <p:spPr>
          <a:xfrm>
            <a:off x="511908" y="-22964"/>
            <a:ext cx="11168184" cy="9540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3200" b="1" dirty="0">
                <a:solidFill>
                  <a:schemeClr val="dk1"/>
                </a:solidFill>
                <a:latin typeface="Calibri"/>
                <a:cs typeface="Calibri"/>
                <a:sym typeface="Calibri"/>
              </a:rPr>
              <a:t>Phone Tucked in Right Sock: 20 Steps</a:t>
            </a:r>
          </a:p>
          <a:p>
            <a:pPr marL="0" marR="0" lvl="0" indent="0" algn="ctr" rtl="0">
              <a:spcBef>
                <a:spcPts val="0"/>
              </a:spcBef>
              <a:spcAft>
                <a:spcPts val="0"/>
              </a:spcAft>
              <a:buNone/>
            </a:pPr>
            <a:r>
              <a:rPr lang="en-US" sz="2400" i="1" dirty="0">
                <a:solidFill>
                  <a:schemeClr val="dk1"/>
                </a:solidFill>
                <a:latin typeface="Calibri"/>
                <a:cs typeface="Calibri"/>
                <a:sym typeface="Calibri"/>
              </a:rPr>
              <a:t>Determining the Maximum Angle of Tibia during “Double Support II” of Gait Cycle</a:t>
            </a:r>
            <a:endParaRPr lang="en-US" b="1" i="1" dirty="0"/>
          </a:p>
        </p:txBody>
      </p:sp>
      <p:graphicFrame>
        <p:nvGraphicFramePr>
          <p:cNvPr id="2" name="Chart 1">
            <a:extLst>
              <a:ext uri="{FF2B5EF4-FFF2-40B4-BE49-F238E27FC236}">
                <a16:creationId xmlns:a16="http://schemas.microsoft.com/office/drawing/2014/main" id="{C3E70795-23D3-F288-E6E1-88974455FE10}"/>
              </a:ext>
            </a:extLst>
          </p:cNvPr>
          <p:cNvGraphicFramePr>
            <a:graphicFrameLocks/>
          </p:cNvGraphicFramePr>
          <p:nvPr>
            <p:extLst>
              <p:ext uri="{D42A27DB-BD31-4B8C-83A1-F6EECF244321}">
                <p14:modId xmlns:p14="http://schemas.microsoft.com/office/powerpoint/2010/main" val="3349693381"/>
              </p:ext>
            </p:extLst>
          </p:nvPr>
        </p:nvGraphicFramePr>
        <p:xfrm>
          <a:off x="-1" y="857250"/>
          <a:ext cx="12192001" cy="6000750"/>
        </p:xfrm>
        <a:graphic>
          <a:graphicData uri="http://schemas.openxmlformats.org/drawingml/2006/chart">
            <c:chart xmlns:c="http://schemas.openxmlformats.org/drawingml/2006/chart" xmlns:r="http://schemas.openxmlformats.org/officeDocument/2006/relationships" r:id="rId3"/>
          </a:graphicData>
        </a:graphic>
      </p:graphicFrame>
      <p:sp>
        <p:nvSpPr>
          <p:cNvPr id="3" name="TextBox 2">
            <a:extLst>
              <a:ext uri="{FF2B5EF4-FFF2-40B4-BE49-F238E27FC236}">
                <a16:creationId xmlns:a16="http://schemas.microsoft.com/office/drawing/2014/main" id="{F89A1E01-939E-7F80-DE5B-9D09EE4F17D6}"/>
              </a:ext>
            </a:extLst>
          </p:cNvPr>
          <p:cNvSpPr txBox="1"/>
          <p:nvPr/>
        </p:nvSpPr>
        <p:spPr>
          <a:xfrm>
            <a:off x="1375645" y="4824765"/>
            <a:ext cx="3236815" cy="646331"/>
          </a:xfrm>
          <a:prstGeom prst="rect">
            <a:avLst/>
          </a:prstGeom>
        </p:spPr>
        <p:style>
          <a:lnRef idx="2">
            <a:schemeClr val="dk1"/>
          </a:lnRef>
          <a:fillRef idx="1">
            <a:schemeClr val="lt1"/>
          </a:fillRef>
          <a:effectRef idx="0">
            <a:schemeClr val="dk1"/>
          </a:effectRef>
          <a:fontRef idx="minor">
            <a:schemeClr val="dk1"/>
          </a:fontRef>
        </p:style>
        <p:txBody>
          <a:bodyPr wrap="square" rtlCol="0">
            <a:spAutoFit/>
          </a:bodyPr>
          <a:lstStyle/>
          <a:p>
            <a:r>
              <a:rPr lang="en-US" sz="1800" dirty="0"/>
              <a:t>Initial position has the y-axis (tibia) perpendicular to ground</a:t>
            </a:r>
          </a:p>
        </p:txBody>
      </p:sp>
      <p:cxnSp>
        <p:nvCxnSpPr>
          <p:cNvPr id="6" name="Straight Arrow Connector 5">
            <a:extLst>
              <a:ext uri="{FF2B5EF4-FFF2-40B4-BE49-F238E27FC236}">
                <a16:creationId xmlns:a16="http://schemas.microsoft.com/office/drawing/2014/main" id="{AF4C9C99-9A17-8B34-EB8D-C5B7D0716ACE}"/>
              </a:ext>
            </a:extLst>
          </p:cNvPr>
          <p:cNvCxnSpPr>
            <a:cxnSpLocks/>
          </p:cNvCxnSpPr>
          <p:nvPr/>
        </p:nvCxnSpPr>
        <p:spPr>
          <a:xfrm flipH="1" flipV="1">
            <a:off x="1310910" y="3560496"/>
            <a:ext cx="922492" cy="1264269"/>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AFEBDE76-762C-15F9-832D-B6AA1A668836}"/>
              </a:ext>
            </a:extLst>
          </p:cNvPr>
          <p:cNvCxnSpPr/>
          <p:nvPr/>
        </p:nvCxnSpPr>
        <p:spPr>
          <a:xfrm>
            <a:off x="1594131" y="2079653"/>
            <a:ext cx="8553281" cy="0"/>
          </a:xfrm>
          <a:prstGeom prst="line">
            <a:avLst/>
          </a:prstGeom>
          <a:ln w="25400">
            <a:solidFill>
              <a:srgbClr val="FF0000"/>
            </a:solidFill>
            <a:prstDash val="sysDash"/>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79FA4FE8-4197-D982-5A52-4B0EA46079AA}"/>
              </a:ext>
            </a:extLst>
          </p:cNvPr>
          <p:cNvSpPr txBox="1"/>
          <p:nvPr/>
        </p:nvSpPr>
        <p:spPr>
          <a:xfrm>
            <a:off x="7758911" y="1334162"/>
            <a:ext cx="3019679" cy="646331"/>
          </a:xfrm>
          <a:prstGeom prst="rect">
            <a:avLst/>
          </a:prstGeom>
          <a:ln>
            <a:solidFill>
              <a:srgbClr val="FF0000"/>
            </a:solidFill>
          </a:ln>
        </p:spPr>
        <p:style>
          <a:lnRef idx="2">
            <a:schemeClr val="dk1"/>
          </a:lnRef>
          <a:fillRef idx="1">
            <a:schemeClr val="lt1"/>
          </a:fillRef>
          <a:effectRef idx="0">
            <a:schemeClr val="dk1"/>
          </a:effectRef>
          <a:fontRef idx="minor">
            <a:schemeClr val="dk1"/>
          </a:fontRef>
        </p:style>
        <p:txBody>
          <a:bodyPr wrap="square" rtlCol="0">
            <a:spAutoFit/>
          </a:bodyPr>
          <a:lstStyle/>
          <a:p>
            <a:r>
              <a:rPr lang="en-US" sz="1800" dirty="0"/>
              <a:t>Average maximum angular displacement is 0.85 rad</a:t>
            </a:r>
          </a:p>
        </p:txBody>
      </p:sp>
    </p:spTree>
    <p:extLst>
      <p:ext uri="{BB962C8B-B14F-4D97-AF65-F5344CB8AC3E}">
        <p14:creationId xmlns:p14="http://schemas.microsoft.com/office/powerpoint/2010/main" val="2042187852"/>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B164D57E-6123-D94A-D4EB-5F754874E44B}"/>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631179" y="1324067"/>
            <a:ext cx="4856137" cy="5065064"/>
          </a:xfrm>
          <a:prstGeom prst="rect">
            <a:avLst/>
          </a:prstGeom>
        </p:spPr>
      </p:pic>
      <p:cxnSp>
        <p:nvCxnSpPr>
          <p:cNvPr id="6" name="Straight Connector 5">
            <a:extLst>
              <a:ext uri="{FF2B5EF4-FFF2-40B4-BE49-F238E27FC236}">
                <a16:creationId xmlns:a16="http://schemas.microsoft.com/office/drawing/2014/main" id="{9106C7BD-4135-B92D-9E99-CDBD511E5EF0}"/>
              </a:ext>
            </a:extLst>
          </p:cNvPr>
          <p:cNvCxnSpPr>
            <a:cxnSpLocks/>
          </p:cNvCxnSpPr>
          <p:nvPr/>
        </p:nvCxnSpPr>
        <p:spPr>
          <a:xfrm>
            <a:off x="1926771" y="4588329"/>
            <a:ext cx="0" cy="1445078"/>
          </a:xfrm>
          <a:prstGeom prst="line">
            <a:avLst/>
          </a:prstGeom>
          <a:ln w="22225" cap="flat" cmpd="sng" algn="ctr">
            <a:solidFill>
              <a:schemeClr val="dk1"/>
            </a:solidFill>
            <a:prstDash val="sysDot"/>
            <a:round/>
            <a:headEnd type="none" w="med" len="med"/>
            <a:tailEnd type="none" w="med" len="med"/>
          </a:ln>
        </p:spPr>
        <p:style>
          <a:lnRef idx="0">
            <a:scrgbClr r="0" g="0" b="0"/>
          </a:lnRef>
          <a:fillRef idx="0">
            <a:scrgbClr r="0" g="0" b="0"/>
          </a:fillRef>
          <a:effectRef idx="0">
            <a:scrgbClr r="0" g="0" b="0"/>
          </a:effectRef>
          <a:fontRef idx="minor">
            <a:schemeClr val="tx1"/>
          </a:fontRef>
        </p:style>
      </p:cxnSp>
      <p:cxnSp>
        <p:nvCxnSpPr>
          <p:cNvPr id="9" name="Straight Connector 8">
            <a:extLst>
              <a:ext uri="{FF2B5EF4-FFF2-40B4-BE49-F238E27FC236}">
                <a16:creationId xmlns:a16="http://schemas.microsoft.com/office/drawing/2014/main" id="{09B2782C-9036-9EFD-EDCB-7C4FA50DBB85}"/>
              </a:ext>
            </a:extLst>
          </p:cNvPr>
          <p:cNvCxnSpPr>
            <a:cxnSpLocks/>
          </p:cNvCxnSpPr>
          <p:nvPr/>
        </p:nvCxnSpPr>
        <p:spPr>
          <a:xfrm flipH="1">
            <a:off x="1926771" y="4751614"/>
            <a:ext cx="579665" cy="1281793"/>
          </a:xfrm>
          <a:prstGeom prst="line">
            <a:avLst/>
          </a:prstGeom>
          <a:ln w="22225" cap="flat" cmpd="sng" algn="ctr">
            <a:solidFill>
              <a:schemeClr val="dk1"/>
            </a:solidFill>
            <a:prstDash val="sysDot"/>
            <a:round/>
            <a:headEnd type="none" w="med" len="med"/>
            <a:tailEnd type="none" w="med" len="med"/>
          </a:ln>
        </p:spPr>
        <p:style>
          <a:lnRef idx="0">
            <a:scrgbClr r="0" g="0" b="0"/>
          </a:lnRef>
          <a:fillRef idx="0">
            <a:scrgbClr r="0" g="0" b="0"/>
          </a:fillRef>
          <a:effectRef idx="0">
            <a:scrgbClr r="0" g="0" b="0"/>
          </a:effectRef>
          <a:fontRef idx="minor">
            <a:schemeClr val="tx1"/>
          </a:fontRef>
        </p:style>
      </p:cxnSp>
      <p:sp>
        <p:nvSpPr>
          <p:cNvPr id="16" name="TextBox 15">
            <a:extLst>
              <a:ext uri="{FF2B5EF4-FFF2-40B4-BE49-F238E27FC236}">
                <a16:creationId xmlns:a16="http://schemas.microsoft.com/office/drawing/2014/main" id="{5EE0555D-BB44-4A43-533E-B2A9C9F7CF56}"/>
              </a:ext>
            </a:extLst>
          </p:cNvPr>
          <p:cNvSpPr txBox="1"/>
          <p:nvPr/>
        </p:nvSpPr>
        <p:spPr>
          <a:xfrm>
            <a:off x="2020661" y="4618370"/>
            <a:ext cx="310243" cy="461665"/>
          </a:xfrm>
          <a:prstGeom prst="rect">
            <a:avLst/>
          </a:prstGeom>
          <a:noFill/>
        </p:spPr>
        <p:txBody>
          <a:bodyPr wrap="square" rtlCol="0">
            <a:spAutoFit/>
          </a:bodyPr>
          <a:lstStyle/>
          <a:p>
            <a:r>
              <a:rPr lang="el-GR" sz="2400" i="1" dirty="0"/>
              <a:t>θ</a:t>
            </a:r>
            <a:endParaRPr lang="en-US" sz="2400" i="1" dirty="0"/>
          </a:p>
        </p:txBody>
      </p:sp>
      <mc:AlternateContent xmlns:mc="http://schemas.openxmlformats.org/markup-compatibility/2006" xmlns:a14="http://schemas.microsoft.com/office/drawing/2010/main">
        <mc:Choice Requires="a14">
          <p:sp>
            <p:nvSpPr>
              <p:cNvPr id="17" name="TextBox 16">
                <a:extLst>
                  <a:ext uri="{FF2B5EF4-FFF2-40B4-BE49-F238E27FC236}">
                    <a16:creationId xmlns:a16="http://schemas.microsoft.com/office/drawing/2014/main" id="{AAB4320E-8E92-48FB-E4D4-4071BB986F48}"/>
                  </a:ext>
                </a:extLst>
              </p:cNvPr>
              <p:cNvSpPr txBox="1"/>
              <p:nvPr/>
            </p:nvSpPr>
            <p:spPr>
              <a:xfrm>
                <a:off x="7018350" y="3995636"/>
                <a:ext cx="4240200" cy="829843"/>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US" sz="2400" i="1" smtClean="0">
                              <a:latin typeface="Cambria Math" panose="02040503050406030204" pitchFamily="18" charset="0"/>
                            </a:rPr>
                          </m:ctrlPr>
                        </m:sSubPr>
                        <m:e>
                          <m:r>
                            <a:rPr lang="en-US" sz="2400" i="1" smtClean="0">
                              <a:latin typeface="Cambria Math" panose="02040503050406030204" pitchFamily="18" charset="0"/>
                              <a:ea typeface="Cambria Math" panose="02040503050406030204" pitchFamily="18" charset="0"/>
                            </a:rPr>
                            <m:t>𝜃</m:t>
                          </m:r>
                        </m:e>
                        <m:sub>
                          <m:r>
                            <a:rPr lang="en-US" sz="2400" b="0" i="1" smtClean="0">
                              <a:latin typeface="Cambria Math" panose="02040503050406030204" pitchFamily="18" charset="0"/>
                            </a:rPr>
                            <m:t>𝑚𝑎𝑥</m:t>
                          </m:r>
                        </m:sub>
                      </m:sSub>
                      <m:r>
                        <a:rPr lang="en-US" sz="2400" b="0" i="1" smtClean="0">
                          <a:latin typeface="Cambria Math" panose="02040503050406030204" pitchFamily="18" charset="0"/>
                        </a:rPr>
                        <m:t>=0.85 </m:t>
                      </m:r>
                      <m:r>
                        <a:rPr lang="en-US" sz="2400" b="0" i="1" smtClean="0">
                          <a:latin typeface="Cambria Math" panose="02040503050406030204" pitchFamily="18" charset="0"/>
                        </a:rPr>
                        <m:t>𝑟𝑎𝑑</m:t>
                      </m:r>
                      <m:r>
                        <a:rPr lang="en-US" sz="2400" b="0" i="1" smtClean="0">
                          <a:latin typeface="Cambria Math" panose="02040503050406030204" pitchFamily="18" charset="0"/>
                        </a:rPr>
                        <m:t> </m:t>
                      </m:r>
                      <m:d>
                        <m:dPr>
                          <m:ctrlPr>
                            <a:rPr lang="en-US" sz="2400" b="0" i="1" smtClean="0">
                              <a:latin typeface="Cambria Math" panose="02040503050406030204" pitchFamily="18" charset="0"/>
                            </a:rPr>
                          </m:ctrlPr>
                        </m:dPr>
                        <m:e>
                          <m:f>
                            <m:fPr>
                              <m:ctrlPr>
                                <a:rPr lang="en-US" sz="2400" b="0" i="1" smtClean="0">
                                  <a:latin typeface="Cambria Math" panose="02040503050406030204" pitchFamily="18" charset="0"/>
                                </a:rPr>
                              </m:ctrlPr>
                            </m:fPr>
                            <m:num>
                              <m:r>
                                <a:rPr lang="en-US" sz="2400" b="0" i="1" smtClean="0">
                                  <a:latin typeface="Cambria Math" panose="02040503050406030204" pitchFamily="18" charset="0"/>
                                </a:rPr>
                                <m:t>360</m:t>
                              </m:r>
                              <m:r>
                                <a:rPr lang="en-US" sz="2400" b="0" i="1" smtClean="0">
                                  <a:latin typeface="Cambria Math" panose="02040503050406030204" pitchFamily="18" charset="0"/>
                                  <a:ea typeface="Cambria Math" panose="02040503050406030204" pitchFamily="18" charset="0"/>
                                </a:rPr>
                                <m:t>°</m:t>
                              </m:r>
                            </m:num>
                            <m:den>
                              <m:r>
                                <a:rPr lang="en-US" sz="2400" b="0" i="1" smtClean="0">
                                  <a:latin typeface="Cambria Math" panose="02040503050406030204" pitchFamily="18" charset="0"/>
                                </a:rPr>
                                <m:t>2</m:t>
                              </m:r>
                              <m:r>
                                <a:rPr lang="en-US" sz="2400" b="0" i="1" smtClean="0">
                                  <a:latin typeface="Cambria Math" panose="02040503050406030204" pitchFamily="18" charset="0"/>
                                  <a:ea typeface="Cambria Math" panose="02040503050406030204" pitchFamily="18" charset="0"/>
                                </a:rPr>
                                <m:t>𝜋</m:t>
                              </m:r>
                            </m:den>
                          </m:f>
                        </m:e>
                      </m:d>
                      <m:r>
                        <a:rPr lang="en-US" sz="2400" b="0" i="1" smtClean="0">
                          <a:latin typeface="Cambria Math" panose="02040503050406030204" pitchFamily="18" charset="0"/>
                        </a:rPr>
                        <m:t>=24</m:t>
                      </m:r>
                      <m:r>
                        <a:rPr lang="en-US" sz="2400" b="0" i="1" smtClean="0">
                          <a:latin typeface="Cambria Math" panose="02040503050406030204" pitchFamily="18" charset="0"/>
                          <a:ea typeface="Cambria Math" panose="02040503050406030204" pitchFamily="18" charset="0"/>
                        </a:rPr>
                        <m:t>°</m:t>
                      </m:r>
                    </m:oMath>
                  </m:oMathPara>
                </a14:m>
                <a:endParaRPr lang="en-US" dirty="0"/>
              </a:p>
            </p:txBody>
          </p:sp>
        </mc:Choice>
        <mc:Fallback xmlns="">
          <p:sp>
            <p:nvSpPr>
              <p:cNvPr id="17" name="TextBox 16">
                <a:extLst>
                  <a:ext uri="{FF2B5EF4-FFF2-40B4-BE49-F238E27FC236}">
                    <a16:creationId xmlns:a16="http://schemas.microsoft.com/office/drawing/2014/main" id="{AAB4320E-8E92-48FB-E4D4-4071BB986F48}"/>
                  </a:ext>
                </a:extLst>
              </p:cNvPr>
              <p:cNvSpPr txBox="1">
                <a:spLocks noRot="1" noChangeAspect="1" noMove="1" noResize="1" noEditPoints="1" noAdjustHandles="1" noChangeArrowheads="1" noChangeShapeType="1" noTextEdit="1"/>
              </p:cNvSpPr>
              <p:nvPr/>
            </p:nvSpPr>
            <p:spPr>
              <a:xfrm>
                <a:off x="7018350" y="3995636"/>
                <a:ext cx="4240200" cy="829843"/>
              </a:xfrm>
              <a:prstGeom prst="rect">
                <a:avLst/>
              </a:prstGeom>
              <a:blipFill>
                <a:blip r:embed="rId4"/>
                <a:stretch>
                  <a:fillRect/>
                </a:stretch>
              </a:blipFill>
            </p:spPr>
            <p:txBody>
              <a:bodyPr/>
              <a:lstStyle/>
              <a:p>
                <a:r>
                  <a:rPr lang="en-US">
                    <a:noFill/>
                  </a:rPr>
                  <a:t> </a:t>
                </a:r>
              </a:p>
            </p:txBody>
          </p:sp>
        </mc:Fallback>
      </mc:AlternateContent>
      <p:sp>
        <p:nvSpPr>
          <p:cNvPr id="18" name="TextBox 17">
            <a:extLst>
              <a:ext uri="{FF2B5EF4-FFF2-40B4-BE49-F238E27FC236}">
                <a16:creationId xmlns:a16="http://schemas.microsoft.com/office/drawing/2014/main" id="{56D80171-68B0-08F5-36FE-6787E7314EA4}"/>
              </a:ext>
            </a:extLst>
          </p:cNvPr>
          <p:cNvSpPr txBox="1"/>
          <p:nvPr/>
        </p:nvSpPr>
        <p:spPr>
          <a:xfrm>
            <a:off x="6915150" y="1389956"/>
            <a:ext cx="4343400" cy="1938992"/>
          </a:xfrm>
          <a:prstGeom prst="rect">
            <a:avLst/>
          </a:prstGeom>
        </p:spPr>
        <p:style>
          <a:lnRef idx="2">
            <a:schemeClr val="dk1"/>
          </a:lnRef>
          <a:fillRef idx="1">
            <a:schemeClr val="lt1"/>
          </a:fillRef>
          <a:effectRef idx="0">
            <a:schemeClr val="dk1"/>
          </a:effectRef>
          <a:fontRef idx="minor">
            <a:schemeClr val="dk1"/>
          </a:fontRef>
        </p:style>
        <p:txBody>
          <a:bodyPr wrap="square" rtlCol="0">
            <a:spAutoFit/>
          </a:bodyPr>
          <a:lstStyle/>
          <a:p>
            <a:pPr algn="ctr"/>
            <a:r>
              <a:rPr lang="en-US" sz="2400" dirty="0"/>
              <a:t>The maximum angle of the right tibia, relative to vertical, during of each step can be determined from the maximum angular displacement.</a:t>
            </a:r>
          </a:p>
        </p:txBody>
      </p:sp>
      <p:sp>
        <p:nvSpPr>
          <p:cNvPr id="20" name="Google Shape;614;p49">
            <a:extLst>
              <a:ext uri="{FF2B5EF4-FFF2-40B4-BE49-F238E27FC236}">
                <a16:creationId xmlns:a16="http://schemas.microsoft.com/office/drawing/2014/main" id="{580245F2-8253-810C-EF5F-CF283B44CD04}"/>
              </a:ext>
            </a:extLst>
          </p:cNvPr>
          <p:cNvSpPr txBox="1"/>
          <p:nvPr/>
        </p:nvSpPr>
        <p:spPr>
          <a:xfrm>
            <a:off x="511908" y="-22964"/>
            <a:ext cx="11168184" cy="9540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3200" b="1" dirty="0">
                <a:solidFill>
                  <a:schemeClr val="dk1"/>
                </a:solidFill>
                <a:latin typeface="Calibri"/>
                <a:cs typeface="Calibri"/>
                <a:sym typeface="Calibri"/>
              </a:rPr>
              <a:t>Biometric Analysis</a:t>
            </a:r>
          </a:p>
          <a:p>
            <a:pPr marL="0" marR="0" lvl="0" indent="0" algn="ctr" rtl="0">
              <a:spcBef>
                <a:spcPts val="0"/>
              </a:spcBef>
              <a:spcAft>
                <a:spcPts val="0"/>
              </a:spcAft>
              <a:buNone/>
            </a:pPr>
            <a:r>
              <a:rPr lang="en-US" sz="2400" i="1" dirty="0">
                <a:solidFill>
                  <a:schemeClr val="dk1"/>
                </a:solidFill>
                <a:latin typeface="Calibri"/>
                <a:cs typeface="Calibri"/>
                <a:sym typeface="Calibri"/>
              </a:rPr>
              <a:t>Angular Displacement at the Beginning of the Swing Phase of the Gait Cycle</a:t>
            </a:r>
            <a:endParaRPr lang="en-US" b="1" i="1" dirty="0"/>
          </a:p>
        </p:txBody>
      </p:sp>
    </p:spTree>
    <p:extLst>
      <p:ext uri="{BB962C8B-B14F-4D97-AF65-F5344CB8AC3E}">
        <p14:creationId xmlns:p14="http://schemas.microsoft.com/office/powerpoint/2010/main" val="2522993136"/>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Chart 3">
            <a:extLst>
              <a:ext uri="{FF2B5EF4-FFF2-40B4-BE49-F238E27FC236}">
                <a16:creationId xmlns:a16="http://schemas.microsoft.com/office/drawing/2014/main" id="{6699F488-8E86-EA52-EDDE-01B989130AF7}"/>
              </a:ext>
            </a:extLst>
          </p:cNvPr>
          <p:cNvGraphicFramePr>
            <a:graphicFrameLocks/>
          </p:cNvGraphicFramePr>
          <p:nvPr>
            <p:extLst>
              <p:ext uri="{D42A27DB-BD31-4B8C-83A1-F6EECF244321}">
                <p14:modId xmlns:p14="http://schemas.microsoft.com/office/powerpoint/2010/main" val="3975758920"/>
              </p:ext>
            </p:extLst>
          </p:nvPr>
        </p:nvGraphicFramePr>
        <p:xfrm>
          <a:off x="0" y="701458"/>
          <a:ext cx="12192000" cy="6156542"/>
        </p:xfrm>
        <a:graphic>
          <a:graphicData uri="http://schemas.openxmlformats.org/drawingml/2006/chart">
            <c:chart xmlns:c="http://schemas.openxmlformats.org/drawingml/2006/chart" xmlns:r="http://schemas.openxmlformats.org/officeDocument/2006/relationships" r:id="rId3"/>
          </a:graphicData>
        </a:graphic>
      </p:graphicFrame>
      <p:sp>
        <p:nvSpPr>
          <p:cNvPr id="5" name="Google Shape;614;p49">
            <a:extLst>
              <a:ext uri="{FF2B5EF4-FFF2-40B4-BE49-F238E27FC236}">
                <a16:creationId xmlns:a16="http://schemas.microsoft.com/office/drawing/2014/main" id="{4CE254F6-136C-B4D5-7F18-3F75EA727261}"/>
              </a:ext>
            </a:extLst>
          </p:cNvPr>
          <p:cNvSpPr txBox="1"/>
          <p:nvPr/>
        </p:nvSpPr>
        <p:spPr>
          <a:xfrm>
            <a:off x="511908" y="-22964"/>
            <a:ext cx="11168184" cy="9540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3200" b="1" dirty="0">
                <a:solidFill>
                  <a:schemeClr val="dk1"/>
                </a:solidFill>
                <a:latin typeface="Calibri"/>
                <a:cs typeface="Calibri"/>
                <a:sym typeface="Calibri"/>
              </a:rPr>
              <a:t>Phone Tucked in Right Sock: 20 Steps</a:t>
            </a:r>
          </a:p>
          <a:p>
            <a:pPr marL="0" marR="0" lvl="0" indent="0" algn="ctr" rtl="0">
              <a:spcBef>
                <a:spcPts val="0"/>
              </a:spcBef>
              <a:spcAft>
                <a:spcPts val="0"/>
              </a:spcAft>
              <a:buNone/>
            </a:pPr>
            <a:r>
              <a:rPr lang="en-US" sz="2400" i="1" dirty="0">
                <a:solidFill>
                  <a:schemeClr val="dk1"/>
                </a:solidFill>
                <a:latin typeface="Calibri"/>
                <a:cs typeface="Calibri"/>
                <a:sym typeface="Calibri"/>
              </a:rPr>
              <a:t>y-Axis Angular Velocity – Investigating “Twisting” Motion</a:t>
            </a:r>
            <a:endParaRPr lang="en-US" b="1" i="1" dirty="0"/>
          </a:p>
        </p:txBody>
      </p:sp>
      <p:sp>
        <p:nvSpPr>
          <p:cNvPr id="2" name="TextBox 1">
            <a:extLst>
              <a:ext uri="{FF2B5EF4-FFF2-40B4-BE49-F238E27FC236}">
                <a16:creationId xmlns:a16="http://schemas.microsoft.com/office/drawing/2014/main" id="{46A2C582-4D18-FDD9-2DA8-41ABFDA55791}"/>
              </a:ext>
            </a:extLst>
          </p:cNvPr>
          <p:cNvSpPr txBox="1"/>
          <p:nvPr/>
        </p:nvSpPr>
        <p:spPr>
          <a:xfrm>
            <a:off x="2281953" y="5373111"/>
            <a:ext cx="8294337" cy="400110"/>
          </a:xfrm>
          <a:prstGeom prst="rect">
            <a:avLst/>
          </a:prstGeom>
        </p:spPr>
        <p:style>
          <a:lnRef idx="1">
            <a:schemeClr val="accent3"/>
          </a:lnRef>
          <a:fillRef idx="2">
            <a:schemeClr val="accent3"/>
          </a:fillRef>
          <a:effectRef idx="1">
            <a:schemeClr val="accent3"/>
          </a:effectRef>
          <a:fontRef idx="minor">
            <a:schemeClr val="dk1"/>
          </a:fontRef>
        </p:style>
        <p:txBody>
          <a:bodyPr wrap="square" rtlCol="0">
            <a:spAutoFit/>
          </a:bodyPr>
          <a:lstStyle/>
          <a:p>
            <a:r>
              <a:rPr lang="en-US" sz="2000" dirty="0"/>
              <a:t>Rotation around the y-axis would represent a twisting motion of the tibia.</a:t>
            </a:r>
          </a:p>
        </p:txBody>
      </p:sp>
    </p:spTree>
    <p:extLst>
      <p:ext uri="{BB962C8B-B14F-4D97-AF65-F5344CB8AC3E}">
        <p14:creationId xmlns:p14="http://schemas.microsoft.com/office/powerpoint/2010/main" val="2307056289"/>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Google Shape;614;p49">
            <a:extLst>
              <a:ext uri="{FF2B5EF4-FFF2-40B4-BE49-F238E27FC236}">
                <a16:creationId xmlns:a16="http://schemas.microsoft.com/office/drawing/2014/main" id="{4CE254F6-136C-B4D5-7F18-3F75EA727261}"/>
              </a:ext>
            </a:extLst>
          </p:cNvPr>
          <p:cNvSpPr txBox="1"/>
          <p:nvPr/>
        </p:nvSpPr>
        <p:spPr>
          <a:xfrm>
            <a:off x="511908" y="-22964"/>
            <a:ext cx="11168184" cy="9540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3200" b="1" dirty="0">
                <a:solidFill>
                  <a:schemeClr val="dk1"/>
                </a:solidFill>
                <a:latin typeface="Calibri"/>
                <a:cs typeface="Calibri"/>
                <a:sym typeface="Calibri"/>
              </a:rPr>
              <a:t>Phone Tucked in Right Sock</a:t>
            </a:r>
          </a:p>
          <a:p>
            <a:pPr marL="0" marR="0" lvl="0" indent="0" algn="ctr" rtl="0">
              <a:spcBef>
                <a:spcPts val="0"/>
              </a:spcBef>
              <a:spcAft>
                <a:spcPts val="0"/>
              </a:spcAft>
              <a:buNone/>
            </a:pPr>
            <a:r>
              <a:rPr lang="en-US" sz="2400" i="1" dirty="0">
                <a:solidFill>
                  <a:schemeClr val="dk1"/>
                </a:solidFill>
                <a:latin typeface="Calibri"/>
                <a:cs typeface="Calibri"/>
                <a:sym typeface="Calibri"/>
              </a:rPr>
              <a:t>y-Axis Angular Velocity and Calculated Angular Displacement</a:t>
            </a:r>
            <a:endParaRPr lang="en-US" b="1" i="1" dirty="0"/>
          </a:p>
        </p:txBody>
      </p:sp>
      <p:graphicFrame>
        <p:nvGraphicFramePr>
          <p:cNvPr id="2" name="Chart 1">
            <a:extLst>
              <a:ext uri="{FF2B5EF4-FFF2-40B4-BE49-F238E27FC236}">
                <a16:creationId xmlns:a16="http://schemas.microsoft.com/office/drawing/2014/main" id="{18612CFB-3600-E958-7ECC-3D06839E4967}"/>
              </a:ext>
            </a:extLst>
          </p:cNvPr>
          <p:cNvGraphicFramePr>
            <a:graphicFrameLocks/>
          </p:cNvGraphicFramePr>
          <p:nvPr>
            <p:extLst>
              <p:ext uri="{D42A27DB-BD31-4B8C-83A1-F6EECF244321}">
                <p14:modId xmlns:p14="http://schemas.microsoft.com/office/powerpoint/2010/main" val="397529238"/>
              </p:ext>
            </p:extLst>
          </p:nvPr>
        </p:nvGraphicFramePr>
        <p:xfrm>
          <a:off x="1" y="1009650"/>
          <a:ext cx="12192000" cy="5848350"/>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684073658"/>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4" name="Chart 13">
            <a:extLst>
              <a:ext uri="{FF2B5EF4-FFF2-40B4-BE49-F238E27FC236}">
                <a16:creationId xmlns:a16="http://schemas.microsoft.com/office/drawing/2014/main" id="{7E0213A8-9AE0-4B28-D0D4-6A2BD9E04BA1}"/>
              </a:ext>
            </a:extLst>
          </p:cNvPr>
          <p:cNvGraphicFramePr>
            <a:graphicFrameLocks/>
          </p:cNvGraphicFramePr>
          <p:nvPr>
            <p:extLst>
              <p:ext uri="{D42A27DB-BD31-4B8C-83A1-F6EECF244321}">
                <p14:modId xmlns:p14="http://schemas.microsoft.com/office/powerpoint/2010/main" val="170823865"/>
              </p:ext>
            </p:extLst>
          </p:nvPr>
        </p:nvGraphicFramePr>
        <p:xfrm>
          <a:off x="1" y="749956"/>
          <a:ext cx="12192000" cy="287317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5" name="Chart 34">
            <a:extLst>
              <a:ext uri="{FF2B5EF4-FFF2-40B4-BE49-F238E27FC236}">
                <a16:creationId xmlns:a16="http://schemas.microsoft.com/office/drawing/2014/main" id="{18612CFB-3600-E958-7ECC-3D06839E4967}"/>
              </a:ext>
            </a:extLst>
          </p:cNvPr>
          <p:cNvGraphicFramePr>
            <a:graphicFrameLocks/>
          </p:cNvGraphicFramePr>
          <p:nvPr>
            <p:extLst>
              <p:ext uri="{D42A27DB-BD31-4B8C-83A1-F6EECF244321}">
                <p14:modId xmlns:p14="http://schemas.microsoft.com/office/powerpoint/2010/main" val="764567889"/>
              </p:ext>
            </p:extLst>
          </p:nvPr>
        </p:nvGraphicFramePr>
        <p:xfrm>
          <a:off x="1" y="3811348"/>
          <a:ext cx="12191999" cy="3046651"/>
        </p:xfrm>
        <a:graphic>
          <a:graphicData uri="http://schemas.openxmlformats.org/drawingml/2006/chart">
            <c:chart xmlns:c="http://schemas.openxmlformats.org/drawingml/2006/chart" xmlns:r="http://schemas.openxmlformats.org/officeDocument/2006/relationships" r:id="rId4"/>
          </a:graphicData>
        </a:graphic>
      </p:graphicFrame>
      <p:sp>
        <p:nvSpPr>
          <p:cNvPr id="5" name="Google Shape;614;p49">
            <a:extLst>
              <a:ext uri="{FF2B5EF4-FFF2-40B4-BE49-F238E27FC236}">
                <a16:creationId xmlns:a16="http://schemas.microsoft.com/office/drawing/2014/main" id="{4CE254F6-136C-B4D5-7F18-3F75EA727261}"/>
              </a:ext>
            </a:extLst>
          </p:cNvPr>
          <p:cNvSpPr txBox="1"/>
          <p:nvPr/>
        </p:nvSpPr>
        <p:spPr>
          <a:xfrm>
            <a:off x="511908" y="-22964"/>
            <a:ext cx="11168184" cy="9540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3200" b="1" dirty="0">
                <a:solidFill>
                  <a:schemeClr val="dk1"/>
                </a:solidFill>
                <a:latin typeface="Calibri"/>
                <a:cs typeface="Calibri"/>
                <a:sym typeface="Calibri"/>
              </a:rPr>
              <a:t>Phone Tucked in Right Sock</a:t>
            </a:r>
          </a:p>
          <a:p>
            <a:pPr marL="0" marR="0" lvl="0" indent="0" algn="ctr" rtl="0">
              <a:spcBef>
                <a:spcPts val="0"/>
              </a:spcBef>
              <a:spcAft>
                <a:spcPts val="0"/>
              </a:spcAft>
              <a:buNone/>
            </a:pPr>
            <a:r>
              <a:rPr lang="en-US" sz="2400" i="1" dirty="0">
                <a:solidFill>
                  <a:schemeClr val="dk1"/>
                </a:solidFill>
                <a:latin typeface="Calibri"/>
                <a:cs typeface="Calibri"/>
                <a:sym typeface="Calibri"/>
              </a:rPr>
              <a:t>Analysis of the tibia twisting movement</a:t>
            </a:r>
            <a:endParaRPr lang="en-US" i="1" dirty="0"/>
          </a:p>
        </p:txBody>
      </p:sp>
      <p:sp>
        <p:nvSpPr>
          <p:cNvPr id="12" name="TextBox 11">
            <a:extLst>
              <a:ext uri="{FF2B5EF4-FFF2-40B4-BE49-F238E27FC236}">
                <a16:creationId xmlns:a16="http://schemas.microsoft.com/office/drawing/2014/main" id="{56D5740D-D2C4-4DE8-C000-497EDB31BAF1}"/>
              </a:ext>
            </a:extLst>
          </p:cNvPr>
          <p:cNvSpPr txBox="1"/>
          <p:nvPr/>
        </p:nvSpPr>
        <p:spPr>
          <a:xfrm>
            <a:off x="4955949" y="987746"/>
            <a:ext cx="579964" cy="369332"/>
          </a:xfrm>
          <a:prstGeom prst="rect">
            <a:avLst/>
          </a:prstGeom>
          <a:noFill/>
        </p:spPr>
        <p:txBody>
          <a:bodyPr wrap="square" rtlCol="0">
            <a:spAutoFit/>
          </a:bodyPr>
          <a:lstStyle/>
          <a:p>
            <a:r>
              <a:rPr lang="en-US" sz="1800" b="1" dirty="0">
                <a:solidFill>
                  <a:srgbClr val="00B0F0"/>
                </a:solidFill>
              </a:rPr>
              <a:t>L11</a:t>
            </a:r>
          </a:p>
        </p:txBody>
      </p:sp>
      <p:cxnSp>
        <p:nvCxnSpPr>
          <p:cNvPr id="15" name="Straight Connector 14">
            <a:extLst>
              <a:ext uri="{FF2B5EF4-FFF2-40B4-BE49-F238E27FC236}">
                <a16:creationId xmlns:a16="http://schemas.microsoft.com/office/drawing/2014/main" id="{0C6F16AD-DD2C-835F-85D7-B4F1B325983C}"/>
              </a:ext>
            </a:extLst>
          </p:cNvPr>
          <p:cNvCxnSpPr>
            <a:cxnSpLocks/>
          </p:cNvCxnSpPr>
          <p:nvPr/>
        </p:nvCxnSpPr>
        <p:spPr>
          <a:xfrm flipV="1">
            <a:off x="3900361" y="1416106"/>
            <a:ext cx="0" cy="4677197"/>
          </a:xfrm>
          <a:prstGeom prst="line">
            <a:avLst/>
          </a:prstGeom>
          <a:ln w="2540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16457BE5-24F7-347E-E012-4EFF57CFE671}"/>
              </a:ext>
            </a:extLst>
          </p:cNvPr>
          <p:cNvCxnSpPr>
            <a:cxnSpLocks/>
          </p:cNvCxnSpPr>
          <p:nvPr/>
        </p:nvCxnSpPr>
        <p:spPr>
          <a:xfrm flipV="1">
            <a:off x="8584301" y="1416106"/>
            <a:ext cx="0" cy="4677197"/>
          </a:xfrm>
          <a:prstGeom prst="line">
            <a:avLst/>
          </a:prstGeom>
          <a:ln w="25400">
            <a:solidFill>
              <a:srgbClr val="FF0000"/>
            </a:solidFill>
            <a:prstDash val="sysDash"/>
          </a:ln>
        </p:spPr>
        <p:style>
          <a:lnRef idx="1">
            <a:schemeClr val="accent1"/>
          </a:lnRef>
          <a:fillRef idx="0">
            <a:schemeClr val="accent1"/>
          </a:fillRef>
          <a:effectRef idx="0">
            <a:schemeClr val="accent1"/>
          </a:effectRef>
          <a:fontRef idx="minor">
            <a:schemeClr val="tx1"/>
          </a:fontRef>
        </p:style>
      </p:cxnSp>
      <p:sp>
        <p:nvSpPr>
          <p:cNvPr id="30" name="Left Brace 29">
            <a:extLst>
              <a:ext uri="{FF2B5EF4-FFF2-40B4-BE49-F238E27FC236}">
                <a16:creationId xmlns:a16="http://schemas.microsoft.com/office/drawing/2014/main" id="{47FC2D88-89F8-19CA-1FA4-808EF85AE180}"/>
              </a:ext>
            </a:extLst>
          </p:cNvPr>
          <p:cNvSpPr/>
          <p:nvPr/>
        </p:nvSpPr>
        <p:spPr>
          <a:xfrm rot="16200000">
            <a:off x="5259683" y="4463205"/>
            <a:ext cx="307779" cy="2459981"/>
          </a:xfrm>
          <a:prstGeom prst="leftBrace">
            <a:avLst/>
          </a:prstGeom>
          <a:solidFill>
            <a:schemeClr val="bg1"/>
          </a:solidFill>
          <a:ln w="28575">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34" name="TextBox 33">
            <a:extLst>
              <a:ext uri="{FF2B5EF4-FFF2-40B4-BE49-F238E27FC236}">
                <a16:creationId xmlns:a16="http://schemas.microsoft.com/office/drawing/2014/main" id="{30AA0115-74AF-0171-989D-B618F4AC53FF}"/>
              </a:ext>
            </a:extLst>
          </p:cNvPr>
          <p:cNvSpPr txBox="1"/>
          <p:nvPr/>
        </p:nvSpPr>
        <p:spPr>
          <a:xfrm>
            <a:off x="4607487" y="5863775"/>
            <a:ext cx="1612169" cy="338554"/>
          </a:xfrm>
          <a:prstGeom prst="rect">
            <a:avLst/>
          </a:prstGeom>
          <a:noFill/>
        </p:spPr>
        <p:txBody>
          <a:bodyPr wrap="square" rtlCol="0">
            <a:spAutoFit/>
          </a:bodyPr>
          <a:lstStyle/>
          <a:p>
            <a:r>
              <a:rPr lang="en-US" sz="1600" dirty="0"/>
              <a:t>Single Support</a:t>
            </a:r>
          </a:p>
        </p:txBody>
      </p:sp>
      <p:sp>
        <p:nvSpPr>
          <p:cNvPr id="36" name="TextBox 35">
            <a:extLst>
              <a:ext uri="{FF2B5EF4-FFF2-40B4-BE49-F238E27FC236}">
                <a16:creationId xmlns:a16="http://schemas.microsoft.com/office/drawing/2014/main" id="{158A43EF-FC21-4CAD-8267-CD9B9B40B584}"/>
              </a:ext>
            </a:extLst>
          </p:cNvPr>
          <p:cNvSpPr txBox="1"/>
          <p:nvPr/>
        </p:nvSpPr>
        <p:spPr>
          <a:xfrm>
            <a:off x="5746395" y="3591308"/>
            <a:ext cx="1258107" cy="338554"/>
          </a:xfrm>
          <a:prstGeom prst="rect">
            <a:avLst/>
          </a:prstGeom>
          <a:noFill/>
        </p:spPr>
        <p:txBody>
          <a:bodyPr wrap="square" rtlCol="0">
            <a:spAutoFit/>
          </a:bodyPr>
          <a:lstStyle/>
          <a:p>
            <a:r>
              <a:rPr lang="en-US" sz="1600" dirty="0"/>
              <a:t>Gait Cycle</a:t>
            </a:r>
          </a:p>
        </p:txBody>
      </p:sp>
      <p:cxnSp>
        <p:nvCxnSpPr>
          <p:cNvPr id="37" name="Straight Arrow Connector 36">
            <a:extLst>
              <a:ext uri="{FF2B5EF4-FFF2-40B4-BE49-F238E27FC236}">
                <a16:creationId xmlns:a16="http://schemas.microsoft.com/office/drawing/2014/main" id="{39FEF899-0917-36CB-1ED2-14F56162CD4B}"/>
              </a:ext>
            </a:extLst>
          </p:cNvPr>
          <p:cNvCxnSpPr>
            <a:cxnSpLocks/>
          </p:cNvCxnSpPr>
          <p:nvPr/>
        </p:nvCxnSpPr>
        <p:spPr>
          <a:xfrm flipH="1" flipV="1">
            <a:off x="3900361" y="3731916"/>
            <a:ext cx="1742449" cy="22788"/>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38" name="Straight Arrow Connector 37">
            <a:extLst>
              <a:ext uri="{FF2B5EF4-FFF2-40B4-BE49-F238E27FC236}">
                <a16:creationId xmlns:a16="http://schemas.microsoft.com/office/drawing/2014/main" id="{D35C557E-2B1B-8146-D580-A1D6D1D8B2F4}"/>
              </a:ext>
            </a:extLst>
          </p:cNvPr>
          <p:cNvCxnSpPr>
            <a:cxnSpLocks/>
          </p:cNvCxnSpPr>
          <p:nvPr/>
        </p:nvCxnSpPr>
        <p:spPr>
          <a:xfrm flipV="1">
            <a:off x="6902003" y="3746751"/>
            <a:ext cx="1682298" cy="7953"/>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67811D7D-2A41-372D-34E1-6EE3E31C5F20}"/>
              </a:ext>
            </a:extLst>
          </p:cNvPr>
          <p:cNvSpPr txBox="1"/>
          <p:nvPr/>
        </p:nvSpPr>
        <p:spPr>
          <a:xfrm>
            <a:off x="6846269" y="988938"/>
            <a:ext cx="672226" cy="369332"/>
          </a:xfrm>
          <a:prstGeom prst="rect">
            <a:avLst/>
          </a:prstGeom>
          <a:noFill/>
        </p:spPr>
        <p:txBody>
          <a:bodyPr wrap="square" rtlCol="0">
            <a:spAutoFit/>
          </a:bodyPr>
          <a:lstStyle/>
          <a:p>
            <a:r>
              <a:rPr lang="en-US" sz="1800" b="1" dirty="0">
                <a:solidFill>
                  <a:srgbClr val="FF0000"/>
                </a:solidFill>
              </a:rPr>
              <a:t>R12</a:t>
            </a:r>
          </a:p>
        </p:txBody>
      </p:sp>
      <p:sp>
        <p:nvSpPr>
          <p:cNvPr id="39" name="TextBox 38">
            <a:extLst>
              <a:ext uri="{FF2B5EF4-FFF2-40B4-BE49-F238E27FC236}">
                <a16:creationId xmlns:a16="http://schemas.microsoft.com/office/drawing/2014/main" id="{34E1626A-86D7-52EA-DF40-03C7E7B4F9FF}"/>
              </a:ext>
            </a:extLst>
          </p:cNvPr>
          <p:cNvSpPr txBox="1"/>
          <p:nvPr/>
        </p:nvSpPr>
        <p:spPr>
          <a:xfrm>
            <a:off x="1171112" y="919262"/>
            <a:ext cx="930584" cy="400110"/>
          </a:xfrm>
          <a:prstGeom prst="rect">
            <a:avLst/>
          </a:prstGeom>
        </p:spPr>
        <p:style>
          <a:lnRef idx="1">
            <a:schemeClr val="dk1"/>
          </a:lnRef>
          <a:fillRef idx="2">
            <a:schemeClr val="dk1"/>
          </a:fillRef>
          <a:effectRef idx="1">
            <a:schemeClr val="dk1"/>
          </a:effectRef>
          <a:fontRef idx="minor">
            <a:schemeClr val="dk1"/>
          </a:fontRef>
        </p:style>
        <p:txBody>
          <a:bodyPr wrap="square" rtlCol="0">
            <a:spAutoFit/>
          </a:bodyPr>
          <a:lstStyle/>
          <a:p>
            <a:r>
              <a:rPr lang="en-US" sz="2000" b="1" dirty="0"/>
              <a:t>z-axis</a:t>
            </a:r>
          </a:p>
        </p:txBody>
      </p:sp>
      <p:sp>
        <p:nvSpPr>
          <p:cNvPr id="40" name="TextBox 39">
            <a:extLst>
              <a:ext uri="{FF2B5EF4-FFF2-40B4-BE49-F238E27FC236}">
                <a16:creationId xmlns:a16="http://schemas.microsoft.com/office/drawing/2014/main" id="{5BC35287-D0DE-8EFB-0FC7-5F2D62020A91}"/>
              </a:ext>
            </a:extLst>
          </p:cNvPr>
          <p:cNvSpPr txBox="1"/>
          <p:nvPr/>
        </p:nvSpPr>
        <p:spPr>
          <a:xfrm>
            <a:off x="1172250" y="4093741"/>
            <a:ext cx="930584" cy="400110"/>
          </a:xfrm>
          <a:prstGeom prst="rect">
            <a:avLst/>
          </a:prstGeom>
        </p:spPr>
        <p:style>
          <a:lnRef idx="1">
            <a:schemeClr val="dk1"/>
          </a:lnRef>
          <a:fillRef idx="2">
            <a:schemeClr val="dk1"/>
          </a:fillRef>
          <a:effectRef idx="1">
            <a:schemeClr val="dk1"/>
          </a:effectRef>
          <a:fontRef idx="minor">
            <a:schemeClr val="dk1"/>
          </a:fontRef>
        </p:style>
        <p:txBody>
          <a:bodyPr wrap="square" rtlCol="0">
            <a:spAutoFit/>
          </a:bodyPr>
          <a:lstStyle/>
          <a:p>
            <a:r>
              <a:rPr lang="en-US" sz="2000" b="1" dirty="0"/>
              <a:t>y-axis</a:t>
            </a:r>
          </a:p>
        </p:txBody>
      </p:sp>
    </p:spTree>
    <p:extLst>
      <p:ext uri="{BB962C8B-B14F-4D97-AF65-F5344CB8AC3E}">
        <p14:creationId xmlns:p14="http://schemas.microsoft.com/office/powerpoint/2010/main" val="2372330423"/>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3" name="Rectangle 8">
            <a:extLst>
              <a:ext uri="{FF2B5EF4-FFF2-40B4-BE49-F238E27FC236}">
                <a16:creationId xmlns:a16="http://schemas.microsoft.com/office/drawing/2014/main" id="{743AA782-23D1-4521-8CAD-47662984AA0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sketch line">
            <a:extLst>
              <a:ext uri="{FF2B5EF4-FFF2-40B4-BE49-F238E27FC236}">
                <a16:creationId xmlns:a16="http://schemas.microsoft.com/office/drawing/2014/main" id="{650D18FE-0824-4A46-B22C-A86B52E5780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43278" y="2372868"/>
            <a:ext cx="3255095" cy="18288"/>
          </a:xfrm>
          <a:custGeom>
            <a:avLst/>
            <a:gdLst>
              <a:gd name="connsiteX0" fmla="*/ 0 w 3255095"/>
              <a:gd name="connsiteY0" fmla="*/ 0 h 18288"/>
              <a:gd name="connsiteX1" fmla="*/ 618468 w 3255095"/>
              <a:gd name="connsiteY1" fmla="*/ 0 h 18288"/>
              <a:gd name="connsiteX2" fmla="*/ 1269487 w 3255095"/>
              <a:gd name="connsiteY2" fmla="*/ 0 h 18288"/>
              <a:gd name="connsiteX3" fmla="*/ 1953057 w 3255095"/>
              <a:gd name="connsiteY3" fmla="*/ 0 h 18288"/>
              <a:gd name="connsiteX4" fmla="*/ 2636627 w 3255095"/>
              <a:gd name="connsiteY4" fmla="*/ 0 h 18288"/>
              <a:gd name="connsiteX5" fmla="*/ 3255095 w 3255095"/>
              <a:gd name="connsiteY5" fmla="*/ 0 h 18288"/>
              <a:gd name="connsiteX6" fmla="*/ 3255095 w 3255095"/>
              <a:gd name="connsiteY6" fmla="*/ 18288 h 18288"/>
              <a:gd name="connsiteX7" fmla="*/ 2538974 w 3255095"/>
              <a:gd name="connsiteY7" fmla="*/ 18288 h 18288"/>
              <a:gd name="connsiteX8" fmla="*/ 1822853 w 3255095"/>
              <a:gd name="connsiteY8" fmla="*/ 18288 h 18288"/>
              <a:gd name="connsiteX9" fmla="*/ 1171834 w 3255095"/>
              <a:gd name="connsiteY9" fmla="*/ 18288 h 18288"/>
              <a:gd name="connsiteX10" fmla="*/ 0 w 3255095"/>
              <a:gd name="connsiteY10" fmla="*/ 18288 h 18288"/>
              <a:gd name="connsiteX11" fmla="*/ 0 w 3255095"/>
              <a:gd name="connsiteY11" fmla="*/ 0 h 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55095" h="18288" fill="none" extrusionOk="0">
                <a:moveTo>
                  <a:pt x="0" y="0"/>
                </a:moveTo>
                <a:cubicBezTo>
                  <a:pt x="240201" y="-22123"/>
                  <a:pt x="462021" y="-19623"/>
                  <a:pt x="618468" y="0"/>
                </a:cubicBezTo>
                <a:cubicBezTo>
                  <a:pt x="774915" y="19623"/>
                  <a:pt x="974734" y="2035"/>
                  <a:pt x="1269487" y="0"/>
                </a:cubicBezTo>
                <a:cubicBezTo>
                  <a:pt x="1564240" y="-2035"/>
                  <a:pt x="1733579" y="10639"/>
                  <a:pt x="1953057" y="0"/>
                </a:cubicBezTo>
                <a:cubicBezTo>
                  <a:pt x="2172535" y="-10639"/>
                  <a:pt x="2453962" y="14018"/>
                  <a:pt x="2636627" y="0"/>
                </a:cubicBezTo>
                <a:cubicBezTo>
                  <a:pt x="2819292" y="-14018"/>
                  <a:pt x="3121375" y="5399"/>
                  <a:pt x="3255095" y="0"/>
                </a:cubicBezTo>
                <a:cubicBezTo>
                  <a:pt x="3254386" y="8157"/>
                  <a:pt x="3254682" y="12125"/>
                  <a:pt x="3255095" y="18288"/>
                </a:cubicBezTo>
                <a:cubicBezTo>
                  <a:pt x="3088545" y="23203"/>
                  <a:pt x="2687475" y="7419"/>
                  <a:pt x="2538974" y="18288"/>
                </a:cubicBezTo>
                <a:cubicBezTo>
                  <a:pt x="2390473" y="29157"/>
                  <a:pt x="2137381" y="-8959"/>
                  <a:pt x="1822853" y="18288"/>
                </a:cubicBezTo>
                <a:cubicBezTo>
                  <a:pt x="1508325" y="45535"/>
                  <a:pt x="1466437" y="20385"/>
                  <a:pt x="1171834" y="18288"/>
                </a:cubicBezTo>
                <a:cubicBezTo>
                  <a:pt x="877231" y="16191"/>
                  <a:pt x="561097" y="37643"/>
                  <a:pt x="0" y="18288"/>
                </a:cubicBezTo>
                <a:cubicBezTo>
                  <a:pt x="-46" y="12483"/>
                  <a:pt x="-203" y="6491"/>
                  <a:pt x="0" y="0"/>
                </a:cubicBezTo>
                <a:close/>
              </a:path>
              <a:path w="3255095" h="18288" stroke="0" extrusionOk="0">
                <a:moveTo>
                  <a:pt x="0" y="0"/>
                </a:moveTo>
                <a:cubicBezTo>
                  <a:pt x="291965" y="19429"/>
                  <a:pt x="363155" y="8568"/>
                  <a:pt x="618468" y="0"/>
                </a:cubicBezTo>
                <a:cubicBezTo>
                  <a:pt x="873781" y="-8568"/>
                  <a:pt x="904459" y="-19505"/>
                  <a:pt x="1171834" y="0"/>
                </a:cubicBezTo>
                <a:cubicBezTo>
                  <a:pt x="1439209" y="19505"/>
                  <a:pt x="1744369" y="9790"/>
                  <a:pt x="1887955" y="0"/>
                </a:cubicBezTo>
                <a:cubicBezTo>
                  <a:pt x="2031541" y="-9790"/>
                  <a:pt x="2346378" y="21240"/>
                  <a:pt x="2506423" y="0"/>
                </a:cubicBezTo>
                <a:cubicBezTo>
                  <a:pt x="2666468" y="-21240"/>
                  <a:pt x="2990257" y="30414"/>
                  <a:pt x="3255095" y="0"/>
                </a:cubicBezTo>
                <a:cubicBezTo>
                  <a:pt x="3254831" y="4493"/>
                  <a:pt x="3255479" y="9472"/>
                  <a:pt x="3255095" y="18288"/>
                </a:cubicBezTo>
                <a:cubicBezTo>
                  <a:pt x="3120743" y="16690"/>
                  <a:pt x="2759628" y="42462"/>
                  <a:pt x="2604076" y="18288"/>
                </a:cubicBezTo>
                <a:cubicBezTo>
                  <a:pt x="2448524" y="-5886"/>
                  <a:pt x="2184336" y="19599"/>
                  <a:pt x="1887955" y="18288"/>
                </a:cubicBezTo>
                <a:cubicBezTo>
                  <a:pt x="1591574" y="16977"/>
                  <a:pt x="1548845" y="6870"/>
                  <a:pt x="1334589" y="18288"/>
                </a:cubicBezTo>
                <a:cubicBezTo>
                  <a:pt x="1120333" y="29706"/>
                  <a:pt x="996014" y="9662"/>
                  <a:pt x="683570" y="18288"/>
                </a:cubicBezTo>
                <a:cubicBezTo>
                  <a:pt x="371126" y="26914"/>
                  <a:pt x="198687" y="16167"/>
                  <a:pt x="0" y="18288"/>
                </a:cubicBezTo>
                <a:cubicBezTo>
                  <a:pt x="843" y="9577"/>
                  <a:pt x="371" y="6900"/>
                  <a:pt x="0" y="0"/>
                </a:cubicBezTo>
                <a:close/>
              </a:path>
            </a:pathLst>
          </a:custGeom>
          <a:solidFill>
            <a:schemeClr val="accent2"/>
          </a:solidFill>
          <a:ln w="38100" cap="rnd">
            <a:solidFill>
              <a:schemeClr val="accent2"/>
            </a:solidFill>
            <a:round/>
            <a:extLst>
              <a:ext uri="{C807C97D-BFC1-408E-A445-0C87EB9F89A2}">
                <ask:lineSketchStyleProps xmlns:ask="http://schemas.microsoft.com/office/drawing/2018/sketchyshapes" sd="1219033472">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63DA7336-16E6-E403-E8A2-0A7159E4F750}"/>
              </a:ext>
            </a:extLst>
          </p:cNvPr>
          <p:cNvSpPr txBox="1"/>
          <p:nvPr/>
        </p:nvSpPr>
        <p:spPr>
          <a:xfrm>
            <a:off x="630935" y="2660904"/>
            <a:ext cx="5065857" cy="3547872"/>
          </a:xfrm>
          <a:prstGeom prst="rect">
            <a:avLst/>
          </a:prstGeom>
        </p:spPr>
        <p:txBody>
          <a:bodyPr vert="horz" lIns="91440" tIns="45720" rIns="91440" bIns="45720" rtlCol="0" anchor="t">
            <a:normAutofit/>
          </a:bodyPr>
          <a:lstStyle/>
          <a:p>
            <a:pPr>
              <a:lnSpc>
                <a:spcPct val="90000"/>
              </a:lnSpc>
              <a:spcAft>
                <a:spcPts val="600"/>
              </a:spcAft>
            </a:pPr>
            <a:r>
              <a:rPr lang="en-US" sz="3200" kern="1200" dirty="0">
                <a:solidFill>
                  <a:schemeClr val="tx1"/>
                </a:solidFill>
                <a:latin typeface="+mn-lt"/>
                <a:ea typeface="+mn-ea"/>
                <a:cs typeface="+mn-cs"/>
              </a:rPr>
              <a:t>Next: </a:t>
            </a:r>
          </a:p>
          <a:p>
            <a:pPr marL="687388" indent="-228600">
              <a:lnSpc>
                <a:spcPct val="90000"/>
              </a:lnSpc>
              <a:spcAft>
                <a:spcPts val="600"/>
              </a:spcAft>
              <a:buFont typeface="Arial" panose="020B0604020202020204" pitchFamily="34" charset="0"/>
              <a:buChar char="•"/>
            </a:pPr>
            <a:r>
              <a:rPr lang="en-US" sz="3200" kern="1200" dirty="0">
                <a:solidFill>
                  <a:schemeClr val="tx1"/>
                </a:solidFill>
                <a:latin typeface="+mn-lt"/>
                <a:ea typeface="+mn-ea"/>
                <a:cs typeface="+mn-cs"/>
              </a:rPr>
              <a:t>Acceleration</a:t>
            </a:r>
          </a:p>
          <a:p>
            <a:pPr marL="687388" indent="-228600">
              <a:lnSpc>
                <a:spcPct val="90000"/>
              </a:lnSpc>
              <a:spcAft>
                <a:spcPts val="600"/>
              </a:spcAft>
              <a:buFont typeface="Arial" panose="020B0604020202020204" pitchFamily="34" charset="0"/>
              <a:buChar char="•"/>
            </a:pPr>
            <a:r>
              <a:rPr lang="en-US" sz="3200" kern="1200" dirty="0">
                <a:solidFill>
                  <a:schemeClr val="tx1"/>
                </a:solidFill>
                <a:latin typeface="+mn-lt"/>
                <a:ea typeface="+mn-ea"/>
                <a:cs typeface="+mn-cs"/>
              </a:rPr>
              <a:t>Acceleration without g</a:t>
            </a:r>
          </a:p>
          <a:p>
            <a:pPr marL="687388" indent="-228600">
              <a:lnSpc>
                <a:spcPct val="90000"/>
              </a:lnSpc>
              <a:spcAft>
                <a:spcPts val="600"/>
              </a:spcAft>
              <a:buFont typeface="Arial" panose="020B0604020202020204" pitchFamily="34" charset="0"/>
              <a:buChar char="•"/>
            </a:pPr>
            <a:r>
              <a:rPr lang="en-US" sz="3200" kern="1200" dirty="0">
                <a:solidFill>
                  <a:schemeClr val="tx1"/>
                </a:solidFill>
                <a:latin typeface="+mn-lt"/>
                <a:ea typeface="+mn-ea"/>
                <a:cs typeface="+mn-cs"/>
              </a:rPr>
              <a:t>Calculation of Linear Displacement</a:t>
            </a:r>
            <a:endParaRPr lang="en-US" sz="2200" kern="1200" dirty="0">
              <a:solidFill>
                <a:schemeClr val="tx1"/>
              </a:solidFill>
              <a:latin typeface="+mn-lt"/>
              <a:ea typeface="+mn-ea"/>
              <a:cs typeface="+mn-cs"/>
            </a:endParaRPr>
          </a:p>
        </p:txBody>
      </p:sp>
      <p:pic>
        <p:nvPicPr>
          <p:cNvPr id="2" name="Picture 1">
            <a:extLst>
              <a:ext uri="{FF2B5EF4-FFF2-40B4-BE49-F238E27FC236}">
                <a16:creationId xmlns:a16="http://schemas.microsoft.com/office/drawing/2014/main" id="{78C1C411-A8B2-F5EE-0342-1EAA1BC94C9E}"/>
              </a:ext>
            </a:extLst>
          </p:cNvPr>
          <p:cNvPicPr>
            <a:picLocks noChangeAspect="1"/>
          </p:cNvPicPr>
          <p:nvPr/>
        </p:nvPicPr>
        <p:blipFill>
          <a:blip r:embed="rId2"/>
          <a:stretch>
            <a:fillRect/>
          </a:stretch>
        </p:blipFill>
        <p:spPr>
          <a:xfrm>
            <a:off x="6099048" y="699516"/>
            <a:ext cx="5458968" cy="5458968"/>
          </a:xfrm>
          <a:prstGeom prst="rect">
            <a:avLst/>
          </a:prstGeom>
        </p:spPr>
      </p:pic>
    </p:spTree>
    <p:extLst>
      <p:ext uri="{BB962C8B-B14F-4D97-AF65-F5344CB8AC3E}">
        <p14:creationId xmlns:p14="http://schemas.microsoft.com/office/powerpoint/2010/main" val="3330562408"/>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Chart 1">
            <a:extLst>
              <a:ext uri="{FF2B5EF4-FFF2-40B4-BE49-F238E27FC236}">
                <a16:creationId xmlns:a16="http://schemas.microsoft.com/office/drawing/2014/main" id="{6449825F-E981-EECB-FBDD-84E3D7B481BC}"/>
              </a:ext>
            </a:extLst>
          </p:cNvPr>
          <p:cNvGraphicFramePr>
            <a:graphicFrameLocks/>
          </p:cNvGraphicFramePr>
          <p:nvPr>
            <p:extLst>
              <p:ext uri="{D42A27DB-BD31-4B8C-83A1-F6EECF244321}">
                <p14:modId xmlns:p14="http://schemas.microsoft.com/office/powerpoint/2010/main" val="1173735056"/>
              </p:ext>
            </p:extLst>
          </p:nvPr>
        </p:nvGraphicFramePr>
        <p:xfrm>
          <a:off x="0" y="931103"/>
          <a:ext cx="12191999" cy="5926896"/>
        </p:xfrm>
        <a:graphic>
          <a:graphicData uri="http://schemas.openxmlformats.org/drawingml/2006/chart">
            <c:chart xmlns:c="http://schemas.openxmlformats.org/drawingml/2006/chart" xmlns:r="http://schemas.openxmlformats.org/officeDocument/2006/relationships" r:id="rId3"/>
          </a:graphicData>
        </a:graphic>
      </p:graphicFrame>
      <p:sp>
        <p:nvSpPr>
          <p:cNvPr id="3" name="Google Shape;614;p49">
            <a:extLst>
              <a:ext uri="{FF2B5EF4-FFF2-40B4-BE49-F238E27FC236}">
                <a16:creationId xmlns:a16="http://schemas.microsoft.com/office/drawing/2014/main" id="{5B32C221-BD69-76B4-5639-FC06FEF14B1A}"/>
              </a:ext>
            </a:extLst>
          </p:cNvPr>
          <p:cNvSpPr txBox="1"/>
          <p:nvPr/>
        </p:nvSpPr>
        <p:spPr>
          <a:xfrm>
            <a:off x="511908" y="-22964"/>
            <a:ext cx="11168184" cy="9540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3200" b="1" dirty="0">
                <a:solidFill>
                  <a:schemeClr val="dk1"/>
                </a:solidFill>
                <a:latin typeface="Calibri"/>
                <a:cs typeface="Calibri"/>
                <a:sym typeface="Calibri"/>
              </a:rPr>
              <a:t>Phone Tucked in Right Sock: 20 Steps</a:t>
            </a:r>
          </a:p>
          <a:p>
            <a:pPr marL="0" marR="0" lvl="0" indent="0" algn="ctr" rtl="0">
              <a:spcBef>
                <a:spcPts val="0"/>
              </a:spcBef>
              <a:spcAft>
                <a:spcPts val="0"/>
              </a:spcAft>
              <a:buNone/>
            </a:pPr>
            <a:r>
              <a:rPr lang="en-US" sz="2400" i="1" dirty="0">
                <a:solidFill>
                  <a:schemeClr val="dk1"/>
                </a:solidFill>
                <a:latin typeface="Calibri"/>
                <a:cs typeface="Calibri"/>
                <a:sym typeface="Calibri"/>
              </a:rPr>
              <a:t>y-Axis Acceleration with g</a:t>
            </a:r>
            <a:endParaRPr lang="en-US" b="1" i="1" dirty="0"/>
          </a:p>
        </p:txBody>
      </p:sp>
      <p:sp>
        <p:nvSpPr>
          <p:cNvPr id="5" name="Arrow: Right 4">
            <a:extLst>
              <a:ext uri="{FF2B5EF4-FFF2-40B4-BE49-F238E27FC236}">
                <a16:creationId xmlns:a16="http://schemas.microsoft.com/office/drawing/2014/main" id="{5346D9FF-9064-8251-8E91-E7E0EE39EA31}"/>
              </a:ext>
            </a:extLst>
          </p:cNvPr>
          <p:cNvSpPr/>
          <p:nvPr/>
        </p:nvSpPr>
        <p:spPr>
          <a:xfrm rot="16200000">
            <a:off x="2875869" y="4798558"/>
            <a:ext cx="326571" cy="257175"/>
          </a:xfrm>
          <a:prstGeom prst="right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Arrow: Right 5">
            <a:extLst>
              <a:ext uri="{FF2B5EF4-FFF2-40B4-BE49-F238E27FC236}">
                <a16:creationId xmlns:a16="http://schemas.microsoft.com/office/drawing/2014/main" id="{2B000FBA-B374-60E2-33EA-776240D20BCA}"/>
              </a:ext>
            </a:extLst>
          </p:cNvPr>
          <p:cNvSpPr/>
          <p:nvPr/>
        </p:nvSpPr>
        <p:spPr>
          <a:xfrm rot="16200000">
            <a:off x="3761013" y="4802639"/>
            <a:ext cx="326571" cy="257175"/>
          </a:xfrm>
          <a:prstGeom prst="right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 name="Arrow: Right 6">
            <a:extLst>
              <a:ext uri="{FF2B5EF4-FFF2-40B4-BE49-F238E27FC236}">
                <a16:creationId xmlns:a16="http://schemas.microsoft.com/office/drawing/2014/main" id="{43643D8A-F637-C606-11F0-60E5BF5687F6}"/>
              </a:ext>
            </a:extLst>
          </p:cNvPr>
          <p:cNvSpPr/>
          <p:nvPr/>
        </p:nvSpPr>
        <p:spPr>
          <a:xfrm rot="16200000">
            <a:off x="4662485" y="4798557"/>
            <a:ext cx="326571" cy="257175"/>
          </a:xfrm>
          <a:prstGeom prst="right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Arrow: Right 7">
            <a:extLst>
              <a:ext uri="{FF2B5EF4-FFF2-40B4-BE49-F238E27FC236}">
                <a16:creationId xmlns:a16="http://schemas.microsoft.com/office/drawing/2014/main" id="{2AB97A4C-67BC-315A-85B2-1FEE769DF381}"/>
              </a:ext>
            </a:extLst>
          </p:cNvPr>
          <p:cNvSpPr/>
          <p:nvPr/>
        </p:nvSpPr>
        <p:spPr>
          <a:xfrm rot="16200000">
            <a:off x="5563957" y="4802639"/>
            <a:ext cx="326571" cy="257175"/>
          </a:xfrm>
          <a:prstGeom prst="right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Arrow: Right 8">
            <a:extLst>
              <a:ext uri="{FF2B5EF4-FFF2-40B4-BE49-F238E27FC236}">
                <a16:creationId xmlns:a16="http://schemas.microsoft.com/office/drawing/2014/main" id="{C1F30B7B-5EFD-95B2-AF7D-959E1E76A4E2}"/>
              </a:ext>
            </a:extLst>
          </p:cNvPr>
          <p:cNvSpPr/>
          <p:nvPr/>
        </p:nvSpPr>
        <p:spPr>
          <a:xfrm rot="16200000">
            <a:off x="6470197" y="4802639"/>
            <a:ext cx="326571" cy="257175"/>
          </a:xfrm>
          <a:prstGeom prst="right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Arrow: Right 9">
            <a:extLst>
              <a:ext uri="{FF2B5EF4-FFF2-40B4-BE49-F238E27FC236}">
                <a16:creationId xmlns:a16="http://schemas.microsoft.com/office/drawing/2014/main" id="{3B04AFD3-A807-B25B-AC97-EA09D2586952}"/>
              </a:ext>
            </a:extLst>
          </p:cNvPr>
          <p:cNvSpPr/>
          <p:nvPr/>
        </p:nvSpPr>
        <p:spPr>
          <a:xfrm rot="16200000">
            <a:off x="7326081" y="4802639"/>
            <a:ext cx="326571" cy="257175"/>
          </a:xfrm>
          <a:prstGeom prst="right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1" name="Arrow: Right 10">
            <a:extLst>
              <a:ext uri="{FF2B5EF4-FFF2-40B4-BE49-F238E27FC236}">
                <a16:creationId xmlns:a16="http://schemas.microsoft.com/office/drawing/2014/main" id="{55C88ACF-0C38-2B06-7B59-CB1024DC4C2A}"/>
              </a:ext>
            </a:extLst>
          </p:cNvPr>
          <p:cNvSpPr/>
          <p:nvPr/>
        </p:nvSpPr>
        <p:spPr>
          <a:xfrm rot="16200000">
            <a:off x="8198292" y="4802639"/>
            <a:ext cx="326571" cy="257175"/>
          </a:xfrm>
          <a:prstGeom prst="right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 name="Arrow: Right 11">
            <a:extLst>
              <a:ext uri="{FF2B5EF4-FFF2-40B4-BE49-F238E27FC236}">
                <a16:creationId xmlns:a16="http://schemas.microsoft.com/office/drawing/2014/main" id="{1FEC8908-DC0B-DCC5-872C-0251DBA684C5}"/>
              </a:ext>
            </a:extLst>
          </p:cNvPr>
          <p:cNvSpPr/>
          <p:nvPr/>
        </p:nvSpPr>
        <p:spPr>
          <a:xfrm rot="16200000">
            <a:off x="9077299" y="4798556"/>
            <a:ext cx="326571" cy="257175"/>
          </a:xfrm>
          <a:prstGeom prst="right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Arrow: Right 12">
            <a:extLst>
              <a:ext uri="{FF2B5EF4-FFF2-40B4-BE49-F238E27FC236}">
                <a16:creationId xmlns:a16="http://schemas.microsoft.com/office/drawing/2014/main" id="{A24DA8B1-7153-0EAF-0DEB-42715C35F06D}"/>
              </a:ext>
            </a:extLst>
          </p:cNvPr>
          <p:cNvSpPr/>
          <p:nvPr/>
        </p:nvSpPr>
        <p:spPr>
          <a:xfrm rot="16200000">
            <a:off x="9937944" y="4797194"/>
            <a:ext cx="326571" cy="257175"/>
          </a:xfrm>
          <a:prstGeom prst="right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TextBox 13">
            <a:extLst>
              <a:ext uri="{FF2B5EF4-FFF2-40B4-BE49-F238E27FC236}">
                <a16:creationId xmlns:a16="http://schemas.microsoft.com/office/drawing/2014/main" id="{254A3635-A74F-C4CB-8343-3164185CA3F9}"/>
              </a:ext>
            </a:extLst>
          </p:cNvPr>
          <p:cNvSpPr txBox="1"/>
          <p:nvPr/>
        </p:nvSpPr>
        <p:spPr>
          <a:xfrm>
            <a:off x="2508531" y="1169192"/>
            <a:ext cx="7800722" cy="707886"/>
          </a:xfrm>
          <a:prstGeom prst="rect">
            <a:avLst/>
          </a:prstGeom>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en-US" sz="2000" dirty="0"/>
              <a:t>Measurement of a y-axis acceleration of “g” indicates the y-axis (and therefore the tibia) is perpendicular to a level walking surface.</a:t>
            </a:r>
          </a:p>
        </p:txBody>
      </p:sp>
    </p:spTree>
    <p:extLst>
      <p:ext uri="{BB962C8B-B14F-4D97-AF65-F5344CB8AC3E}">
        <p14:creationId xmlns:p14="http://schemas.microsoft.com/office/powerpoint/2010/main" val="1650417034"/>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Chart 1">
            <a:extLst>
              <a:ext uri="{FF2B5EF4-FFF2-40B4-BE49-F238E27FC236}">
                <a16:creationId xmlns:a16="http://schemas.microsoft.com/office/drawing/2014/main" id="{6449825F-E981-EECB-FBDD-84E3D7B481BC}"/>
              </a:ext>
            </a:extLst>
          </p:cNvPr>
          <p:cNvGraphicFramePr>
            <a:graphicFrameLocks/>
          </p:cNvGraphicFramePr>
          <p:nvPr>
            <p:extLst>
              <p:ext uri="{D42A27DB-BD31-4B8C-83A1-F6EECF244321}">
                <p14:modId xmlns:p14="http://schemas.microsoft.com/office/powerpoint/2010/main" val="3214648149"/>
              </p:ext>
            </p:extLst>
          </p:nvPr>
        </p:nvGraphicFramePr>
        <p:xfrm>
          <a:off x="0" y="1027688"/>
          <a:ext cx="12191999" cy="5830311"/>
        </p:xfrm>
        <a:graphic>
          <a:graphicData uri="http://schemas.openxmlformats.org/drawingml/2006/chart">
            <c:chart xmlns:c="http://schemas.openxmlformats.org/drawingml/2006/chart" xmlns:r="http://schemas.openxmlformats.org/officeDocument/2006/relationships" r:id="rId3"/>
          </a:graphicData>
        </a:graphic>
      </p:graphicFrame>
      <p:sp>
        <p:nvSpPr>
          <p:cNvPr id="3" name="Google Shape;614;p49">
            <a:extLst>
              <a:ext uri="{FF2B5EF4-FFF2-40B4-BE49-F238E27FC236}">
                <a16:creationId xmlns:a16="http://schemas.microsoft.com/office/drawing/2014/main" id="{9A4642A6-DDBB-3791-1FF5-367705AF9DB8}"/>
              </a:ext>
            </a:extLst>
          </p:cNvPr>
          <p:cNvSpPr txBox="1"/>
          <p:nvPr/>
        </p:nvSpPr>
        <p:spPr>
          <a:xfrm>
            <a:off x="511908" y="-22964"/>
            <a:ext cx="11168184" cy="9540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3200" b="1" dirty="0">
                <a:solidFill>
                  <a:schemeClr val="dk1"/>
                </a:solidFill>
                <a:latin typeface="Calibri"/>
                <a:cs typeface="Calibri"/>
                <a:sym typeface="Calibri"/>
              </a:rPr>
              <a:t>Phone Tucked in Right Sock: 20 Steps</a:t>
            </a:r>
          </a:p>
          <a:p>
            <a:pPr marL="0" marR="0" lvl="0" indent="0" algn="ctr" rtl="0">
              <a:spcBef>
                <a:spcPts val="0"/>
              </a:spcBef>
              <a:spcAft>
                <a:spcPts val="0"/>
              </a:spcAft>
              <a:buNone/>
            </a:pPr>
            <a:r>
              <a:rPr lang="en-US" sz="2400" i="1" dirty="0">
                <a:solidFill>
                  <a:schemeClr val="dk1"/>
                </a:solidFill>
                <a:latin typeface="Calibri"/>
                <a:cs typeface="Calibri"/>
                <a:sym typeface="Calibri"/>
              </a:rPr>
              <a:t>y-Axis Acceleration without g</a:t>
            </a:r>
            <a:endParaRPr lang="en-US" b="1" i="1" dirty="0"/>
          </a:p>
        </p:txBody>
      </p:sp>
      <p:sp>
        <p:nvSpPr>
          <p:cNvPr id="4" name="TextBox 3">
            <a:extLst>
              <a:ext uri="{FF2B5EF4-FFF2-40B4-BE49-F238E27FC236}">
                <a16:creationId xmlns:a16="http://schemas.microsoft.com/office/drawing/2014/main" id="{2E3F5550-64D8-1F24-950D-9DCE1C521D9C}"/>
              </a:ext>
            </a:extLst>
          </p:cNvPr>
          <p:cNvSpPr txBox="1"/>
          <p:nvPr/>
        </p:nvSpPr>
        <p:spPr>
          <a:xfrm>
            <a:off x="2087744" y="1116947"/>
            <a:ext cx="8593742" cy="707886"/>
          </a:xfrm>
          <a:prstGeom prst="rect">
            <a:avLst/>
          </a:prstGeom>
        </p:spPr>
        <p:style>
          <a:lnRef idx="1">
            <a:schemeClr val="dk1"/>
          </a:lnRef>
          <a:fillRef idx="2">
            <a:schemeClr val="dk1"/>
          </a:fillRef>
          <a:effectRef idx="1">
            <a:schemeClr val="dk1"/>
          </a:effectRef>
          <a:fontRef idx="minor">
            <a:schemeClr val="dk1"/>
          </a:fontRef>
        </p:style>
        <p:txBody>
          <a:bodyPr wrap="square" rtlCol="0">
            <a:spAutoFit/>
          </a:bodyPr>
          <a:lstStyle/>
          <a:p>
            <a:pPr algn="ctr"/>
            <a:r>
              <a:rPr lang="en-US" sz="2000" dirty="0"/>
              <a:t>Measurement of a y-axis acceleration without g provides a measurement of the y-axis acceleration independent of orientation to the Earth’s surface.</a:t>
            </a:r>
          </a:p>
        </p:txBody>
      </p:sp>
    </p:spTree>
    <p:extLst>
      <p:ext uri="{BB962C8B-B14F-4D97-AF65-F5344CB8AC3E}">
        <p14:creationId xmlns:p14="http://schemas.microsoft.com/office/powerpoint/2010/main" val="3232799396"/>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Chart 2">
            <a:extLst>
              <a:ext uri="{FF2B5EF4-FFF2-40B4-BE49-F238E27FC236}">
                <a16:creationId xmlns:a16="http://schemas.microsoft.com/office/drawing/2014/main" id="{6449825F-E981-EECB-FBDD-84E3D7B481BC}"/>
              </a:ext>
            </a:extLst>
          </p:cNvPr>
          <p:cNvGraphicFramePr>
            <a:graphicFrameLocks/>
          </p:cNvGraphicFramePr>
          <p:nvPr>
            <p:extLst>
              <p:ext uri="{D42A27DB-BD31-4B8C-83A1-F6EECF244321}">
                <p14:modId xmlns:p14="http://schemas.microsoft.com/office/powerpoint/2010/main" val="1057813354"/>
              </p:ext>
            </p:extLst>
          </p:nvPr>
        </p:nvGraphicFramePr>
        <p:xfrm>
          <a:off x="0" y="1000932"/>
          <a:ext cx="12191999" cy="5857067"/>
        </p:xfrm>
        <a:graphic>
          <a:graphicData uri="http://schemas.openxmlformats.org/drawingml/2006/chart">
            <c:chart xmlns:c="http://schemas.openxmlformats.org/drawingml/2006/chart" xmlns:r="http://schemas.openxmlformats.org/officeDocument/2006/relationships" r:id="rId4"/>
          </a:graphicData>
        </a:graphic>
      </p:graphicFrame>
      <p:cxnSp>
        <p:nvCxnSpPr>
          <p:cNvPr id="2" name="Straight Connector 1">
            <a:extLst>
              <a:ext uri="{FF2B5EF4-FFF2-40B4-BE49-F238E27FC236}">
                <a16:creationId xmlns:a16="http://schemas.microsoft.com/office/drawing/2014/main" id="{989484C4-4136-9DD8-10A3-C3B2D0676EE3}"/>
              </a:ext>
            </a:extLst>
          </p:cNvPr>
          <p:cNvCxnSpPr>
            <a:cxnSpLocks/>
          </p:cNvCxnSpPr>
          <p:nvPr/>
        </p:nvCxnSpPr>
        <p:spPr>
          <a:xfrm flipV="1">
            <a:off x="3989650" y="2297384"/>
            <a:ext cx="16184" cy="3795919"/>
          </a:xfrm>
          <a:prstGeom prst="line">
            <a:avLst/>
          </a:prstGeom>
          <a:ln w="25400">
            <a:solidFill>
              <a:srgbClr val="FF0000"/>
            </a:solidFill>
            <a:prstDash val="sysDash"/>
          </a:ln>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4C407873-E093-1CA5-0E46-8A169D2222E5}"/>
              </a:ext>
            </a:extLst>
          </p:cNvPr>
          <p:cNvCxnSpPr>
            <a:cxnSpLocks/>
          </p:cNvCxnSpPr>
          <p:nvPr/>
        </p:nvCxnSpPr>
        <p:spPr>
          <a:xfrm flipV="1">
            <a:off x="8439199" y="2297384"/>
            <a:ext cx="0" cy="3795919"/>
          </a:xfrm>
          <a:prstGeom prst="line">
            <a:avLst/>
          </a:prstGeom>
          <a:ln w="25400">
            <a:solidFill>
              <a:srgbClr val="FF0000"/>
            </a:solidFill>
            <a:prstDash val="sysDash"/>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168341D1-30FF-0F3B-5A42-C1ABDF9DF50D}"/>
              </a:ext>
            </a:extLst>
          </p:cNvPr>
          <p:cNvSpPr txBox="1"/>
          <p:nvPr/>
        </p:nvSpPr>
        <p:spPr>
          <a:xfrm>
            <a:off x="5756098" y="5518513"/>
            <a:ext cx="1258107" cy="338554"/>
          </a:xfrm>
          <a:prstGeom prst="rect">
            <a:avLst/>
          </a:prstGeom>
          <a:noFill/>
        </p:spPr>
        <p:txBody>
          <a:bodyPr wrap="square" rtlCol="0">
            <a:spAutoFit/>
          </a:bodyPr>
          <a:lstStyle/>
          <a:p>
            <a:r>
              <a:rPr lang="en-US" sz="1600" dirty="0"/>
              <a:t>Gait Cycle</a:t>
            </a:r>
          </a:p>
        </p:txBody>
      </p:sp>
      <p:cxnSp>
        <p:nvCxnSpPr>
          <p:cNvPr id="7" name="Straight Arrow Connector 6">
            <a:extLst>
              <a:ext uri="{FF2B5EF4-FFF2-40B4-BE49-F238E27FC236}">
                <a16:creationId xmlns:a16="http://schemas.microsoft.com/office/drawing/2014/main" id="{44EFA65A-28F0-2457-E577-7685BC29605C}"/>
              </a:ext>
            </a:extLst>
          </p:cNvPr>
          <p:cNvCxnSpPr>
            <a:cxnSpLocks/>
          </p:cNvCxnSpPr>
          <p:nvPr/>
        </p:nvCxnSpPr>
        <p:spPr>
          <a:xfrm flipH="1" flipV="1">
            <a:off x="4013649" y="5656940"/>
            <a:ext cx="1742449" cy="22788"/>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cxnSp>
        <p:nvCxnSpPr>
          <p:cNvPr id="8" name="Straight Arrow Connector 7">
            <a:extLst>
              <a:ext uri="{FF2B5EF4-FFF2-40B4-BE49-F238E27FC236}">
                <a16:creationId xmlns:a16="http://schemas.microsoft.com/office/drawing/2014/main" id="{E07AF2A9-58A1-8D0F-372C-232EA5AECAF0}"/>
              </a:ext>
            </a:extLst>
          </p:cNvPr>
          <p:cNvCxnSpPr>
            <a:cxnSpLocks/>
          </p:cNvCxnSpPr>
          <p:nvPr/>
        </p:nvCxnSpPr>
        <p:spPr>
          <a:xfrm>
            <a:off x="6961307" y="5687790"/>
            <a:ext cx="1493522" cy="0"/>
          </a:xfrm>
          <a:prstGeom prst="straightConnector1">
            <a:avLst/>
          </a:prstGeom>
          <a:ln w="28575">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DAA2F352-D80D-CCA0-B5FB-54B869BC27F8}"/>
              </a:ext>
            </a:extLst>
          </p:cNvPr>
          <p:cNvSpPr txBox="1"/>
          <p:nvPr/>
        </p:nvSpPr>
        <p:spPr>
          <a:xfrm>
            <a:off x="6127834" y="1319378"/>
            <a:ext cx="833473" cy="954107"/>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en-US" dirty="0"/>
              <a:t>Picking up </a:t>
            </a:r>
          </a:p>
          <a:p>
            <a:pPr algn="ctr"/>
            <a:r>
              <a:rPr lang="en-US" dirty="0"/>
              <a:t>right foot</a:t>
            </a:r>
          </a:p>
        </p:txBody>
      </p:sp>
      <p:sp>
        <p:nvSpPr>
          <p:cNvPr id="11" name="TextBox 10">
            <a:extLst>
              <a:ext uri="{FF2B5EF4-FFF2-40B4-BE49-F238E27FC236}">
                <a16:creationId xmlns:a16="http://schemas.microsoft.com/office/drawing/2014/main" id="{39D1BFA5-D611-8A71-1840-6E1057CEF7DB}"/>
              </a:ext>
            </a:extLst>
          </p:cNvPr>
          <p:cNvSpPr txBox="1"/>
          <p:nvPr/>
        </p:nvSpPr>
        <p:spPr>
          <a:xfrm>
            <a:off x="7568458" y="1343277"/>
            <a:ext cx="833473" cy="954107"/>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spcAft>
                <a:spcPts val="600"/>
              </a:spcAft>
            </a:pPr>
            <a:r>
              <a:rPr lang="en-US" dirty="0"/>
              <a:t>Setting down right foot</a:t>
            </a:r>
          </a:p>
        </p:txBody>
      </p:sp>
      <p:sp>
        <p:nvSpPr>
          <p:cNvPr id="5" name="Google Shape;614;p49">
            <a:extLst>
              <a:ext uri="{FF2B5EF4-FFF2-40B4-BE49-F238E27FC236}">
                <a16:creationId xmlns:a16="http://schemas.microsoft.com/office/drawing/2014/main" id="{4CE254F6-136C-B4D5-7F18-3F75EA727261}"/>
              </a:ext>
            </a:extLst>
          </p:cNvPr>
          <p:cNvSpPr txBox="1"/>
          <p:nvPr/>
        </p:nvSpPr>
        <p:spPr>
          <a:xfrm>
            <a:off x="850110" y="17716"/>
            <a:ext cx="11168184" cy="1015622"/>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3200" b="1" dirty="0">
                <a:solidFill>
                  <a:schemeClr val="dk1"/>
                </a:solidFill>
                <a:latin typeface="Calibri"/>
                <a:cs typeface="Calibri"/>
                <a:sym typeface="Calibri"/>
              </a:rPr>
              <a:t>Phone Tucked in Right Sock</a:t>
            </a:r>
          </a:p>
          <a:p>
            <a:pPr marL="0" marR="0" lvl="0" indent="0" algn="ctr" rtl="0">
              <a:spcBef>
                <a:spcPts val="0"/>
              </a:spcBef>
              <a:spcAft>
                <a:spcPts val="0"/>
              </a:spcAft>
              <a:buNone/>
            </a:pPr>
            <a:r>
              <a:rPr lang="en-US" sz="2800" i="1" dirty="0">
                <a:solidFill>
                  <a:schemeClr val="dk1"/>
                </a:solidFill>
                <a:latin typeface="Calibri"/>
                <a:cs typeface="Calibri"/>
                <a:sym typeface="Calibri"/>
              </a:rPr>
              <a:t>Biomechanical Event Identification</a:t>
            </a:r>
            <a:endParaRPr lang="en-US" sz="1600" b="1" i="1" dirty="0"/>
          </a:p>
        </p:txBody>
      </p:sp>
    </p:spTree>
    <p:extLst>
      <p:ext uri="{BB962C8B-B14F-4D97-AF65-F5344CB8AC3E}">
        <p14:creationId xmlns:p14="http://schemas.microsoft.com/office/powerpoint/2010/main" val="151021419"/>
      </p:ext>
    </p:extLst>
  </p:cSld>
  <p:clrMapOvr>
    <a:masterClrMapping/>
  </p:clrMapOvr>
  <p:extLst>
    <p:ext uri="{6950BFC3-D8DA-4A85-94F7-54DA5524770B}">
      <p188:commentRel xmlns:p188="http://schemas.microsoft.com/office/powerpoint/2018/8/main" r:id="rId3"/>
    </p:ext>
  </p:extLst>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accent6">
            <a:lumMod val="75000"/>
          </a:schemeClr>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2D52FEA-91C3-6841-875E-8FD2EC310E3B}"/>
              </a:ext>
            </a:extLst>
          </p:cNvPr>
          <p:cNvSpPr>
            <a:spLocks noGrp="1"/>
          </p:cNvSpPr>
          <p:nvPr>
            <p:ph type="ctrTitle"/>
          </p:nvPr>
        </p:nvSpPr>
        <p:spPr>
          <a:xfrm>
            <a:off x="1524000" y="1567206"/>
            <a:ext cx="9144000" cy="2387600"/>
          </a:xfrm>
        </p:spPr>
        <p:txBody>
          <a:bodyPr>
            <a:normAutofit/>
          </a:bodyPr>
          <a:lstStyle/>
          <a:p>
            <a:pPr lvl="0">
              <a:lnSpc>
                <a:spcPct val="80000"/>
              </a:lnSpc>
              <a:buSzPts val="2960"/>
            </a:pPr>
            <a:r>
              <a:rPr lang="en-US" b="1" dirty="0">
                <a:solidFill>
                  <a:schemeClr val="bg1"/>
                </a:solidFill>
              </a:rPr>
              <a:t>Example Data</a:t>
            </a:r>
          </a:p>
        </p:txBody>
      </p:sp>
    </p:spTree>
    <p:extLst>
      <p:ext uri="{BB962C8B-B14F-4D97-AF65-F5344CB8AC3E}">
        <p14:creationId xmlns:p14="http://schemas.microsoft.com/office/powerpoint/2010/main" val="4050103470"/>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Google Shape;614;p49">
            <a:extLst>
              <a:ext uri="{FF2B5EF4-FFF2-40B4-BE49-F238E27FC236}">
                <a16:creationId xmlns:a16="http://schemas.microsoft.com/office/drawing/2014/main" id="{4CE254F6-136C-B4D5-7F18-3F75EA727261}"/>
              </a:ext>
            </a:extLst>
          </p:cNvPr>
          <p:cNvSpPr txBox="1"/>
          <p:nvPr/>
        </p:nvSpPr>
        <p:spPr>
          <a:xfrm>
            <a:off x="511908" y="-22964"/>
            <a:ext cx="11168184" cy="9540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3200" b="1" dirty="0">
                <a:solidFill>
                  <a:schemeClr val="dk1"/>
                </a:solidFill>
                <a:latin typeface="Calibri"/>
                <a:cs typeface="Calibri"/>
                <a:sym typeface="Calibri"/>
              </a:rPr>
              <a:t>Phone Tucked in Right Sock: 20 Steps</a:t>
            </a:r>
          </a:p>
          <a:p>
            <a:pPr marL="0" marR="0" lvl="0" indent="0" algn="ctr" rtl="0">
              <a:spcBef>
                <a:spcPts val="0"/>
              </a:spcBef>
              <a:spcAft>
                <a:spcPts val="0"/>
              </a:spcAft>
              <a:buNone/>
            </a:pPr>
            <a:r>
              <a:rPr lang="en-US" sz="2400" i="1" dirty="0">
                <a:solidFill>
                  <a:schemeClr val="dk1"/>
                </a:solidFill>
                <a:latin typeface="Calibri"/>
                <a:cs typeface="Calibri"/>
                <a:sym typeface="Calibri"/>
              </a:rPr>
              <a:t>Calculating linear velocity and displacement from x-axis acceleration</a:t>
            </a:r>
            <a:endParaRPr lang="en-US" i="1" dirty="0"/>
          </a:p>
        </p:txBody>
      </p:sp>
      <p:sp>
        <p:nvSpPr>
          <p:cNvPr id="8" name="TextBox 7">
            <a:extLst>
              <a:ext uri="{FF2B5EF4-FFF2-40B4-BE49-F238E27FC236}">
                <a16:creationId xmlns:a16="http://schemas.microsoft.com/office/drawing/2014/main" id="{D2F434F2-DD6E-9102-7909-B5159998EBC2}"/>
              </a:ext>
            </a:extLst>
          </p:cNvPr>
          <p:cNvSpPr txBox="1"/>
          <p:nvPr/>
        </p:nvSpPr>
        <p:spPr>
          <a:xfrm>
            <a:off x="11167949" y="115857"/>
            <a:ext cx="816428" cy="338554"/>
          </a:xfrm>
          <a:prstGeom prst="rect">
            <a:avLst/>
          </a:prstGeom>
          <a:noFill/>
        </p:spPr>
        <p:txBody>
          <a:bodyPr wrap="square" rtlCol="0">
            <a:spAutoFit/>
          </a:bodyPr>
          <a:lstStyle/>
          <a:p>
            <a:r>
              <a:rPr lang="en-US" sz="1600" b="1" dirty="0"/>
              <a:t>z-axis</a:t>
            </a:r>
          </a:p>
        </p:txBody>
      </p:sp>
      <p:graphicFrame>
        <p:nvGraphicFramePr>
          <p:cNvPr id="2" name="Chart 1">
            <a:extLst>
              <a:ext uri="{FF2B5EF4-FFF2-40B4-BE49-F238E27FC236}">
                <a16:creationId xmlns:a16="http://schemas.microsoft.com/office/drawing/2014/main" id="{22390237-276A-F0A2-D1BC-4555CCE8601B}"/>
              </a:ext>
            </a:extLst>
          </p:cNvPr>
          <p:cNvGraphicFramePr>
            <a:graphicFrameLocks/>
          </p:cNvGraphicFramePr>
          <p:nvPr>
            <p:extLst>
              <p:ext uri="{D42A27DB-BD31-4B8C-83A1-F6EECF244321}">
                <p14:modId xmlns:p14="http://schemas.microsoft.com/office/powerpoint/2010/main" val="120566993"/>
              </p:ext>
            </p:extLst>
          </p:nvPr>
        </p:nvGraphicFramePr>
        <p:xfrm>
          <a:off x="1" y="801112"/>
          <a:ext cx="12192000" cy="6056888"/>
        </p:xfrm>
        <a:graphic>
          <a:graphicData uri="http://schemas.openxmlformats.org/drawingml/2006/chart">
            <c:chart xmlns:c="http://schemas.openxmlformats.org/drawingml/2006/chart" xmlns:r="http://schemas.openxmlformats.org/officeDocument/2006/relationships" r:id="rId4"/>
          </a:graphicData>
        </a:graphic>
      </p:graphicFrame>
      <p:sp>
        <p:nvSpPr>
          <p:cNvPr id="3" name="TextBox 2">
            <a:extLst>
              <a:ext uri="{FF2B5EF4-FFF2-40B4-BE49-F238E27FC236}">
                <a16:creationId xmlns:a16="http://schemas.microsoft.com/office/drawing/2014/main" id="{463F55FF-7CE3-0439-8E5C-9B3A1ADD6E9C}"/>
              </a:ext>
            </a:extLst>
          </p:cNvPr>
          <p:cNvSpPr txBox="1"/>
          <p:nvPr/>
        </p:nvSpPr>
        <p:spPr>
          <a:xfrm>
            <a:off x="2459591" y="3059668"/>
            <a:ext cx="588723" cy="369332"/>
          </a:xfrm>
          <a:prstGeom prst="rect">
            <a:avLst/>
          </a:prstGeom>
          <a:noFill/>
        </p:spPr>
        <p:txBody>
          <a:bodyPr wrap="square" rtlCol="0">
            <a:spAutoFit/>
          </a:bodyPr>
          <a:lstStyle/>
          <a:p>
            <a:r>
              <a:rPr lang="en-US" sz="1800" b="1" dirty="0">
                <a:solidFill>
                  <a:srgbClr val="FF0000"/>
                </a:solidFill>
              </a:rPr>
              <a:t>R2</a:t>
            </a:r>
          </a:p>
        </p:txBody>
      </p:sp>
      <p:sp>
        <p:nvSpPr>
          <p:cNvPr id="4" name="TextBox 3">
            <a:extLst>
              <a:ext uri="{FF2B5EF4-FFF2-40B4-BE49-F238E27FC236}">
                <a16:creationId xmlns:a16="http://schemas.microsoft.com/office/drawing/2014/main" id="{1F091AE5-8D5A-77BE-3E1F-59B5058D39BF}"/>
              </a:ext>
            </a:extLst>
          </p:cNvPr>
          <p:cNvSpPr txBox="1"/>
          <p:nvPr/>
        </p:nvSpPr>
        <p:spPr>
          <a:xfrm>
            <a:off x="3294657" y="3092429"/>
            <a:ext cx="588723" cy="369332"/>
          </a:xfrm>
          <a:prstGeom prst="rect">
            <a:avLst/>
          </a:prstGeom>
          <a:noFill/>
        </p:spPr>
        <p:txBody>
          <a:bodyPr wrap="square" rtlCol="0">
            <a:spAutoFit/>
          </a:bodyPr>
          <a:lstStyle/>
          <a:p>
            <a:r>
              <a:rPr lang="en-US" sz="1800" b="1" dirty="0">
                <a:solidFill>
                  <a:srgbClr val="FF0000"/>
                </a:solidFill>
              </a:rPr>
              <a:t>R4</a:t>
            </a:r>
          </a:p>
        </p:txBody>
      </p:sp>
      <p:sp>
        <p:nvSpPr>
          <p:cNvPr id="7" name="TextBox 6">
            <a:extLst>
              <a:ext uri="{FF2B5EF4-FFF2-40B4-BE49-F238E27FC236}">
                <a16:creationId xmlns:a16="http://schemas.microsoft.com/office/drawing/2014/main" id="{595BA650-C8B7-68CC-D74D-D81E56D33287}"/>
              </a:ext>
            </a:extLst>
          </p:cNvPr>
          <p:cNvSpPr txBox="1"/>
          <p:nvPr/>
        </p:nvSpPr>
        <p:spPr>
          <a:xfrm>
            <a:off x="4111985" y="3081038"/>
            <a:ext cx="588723" cy="369332"/>
          </a:xfrm>
          <a:prstGeom prst="rect">
            <a:avLst/>
          </a:prstGeom>
          <a:noFill/>
        </p:spPr>
        <p:txBody>
          <a:bodyPr wrap="square" rtlCol="0">
            <a:spAutoFit/>
          </a:bodyPr>
          <a:lstStyle/>
          <a:p>
            <a:r>
              <a:rPr lang="en-US" sz="1800" b="1" dirty="0">
                <a:solidFill>
                  <a:srgbClr val="FF0000"/>
                </a:solidFill>
              </a:rPr>
              <a:t>R6</a:t>
            </a:r>
          </a:p>
        </p:txBody>
      </p:sp>
      <p:sp>
        <p:nvSpPr>
          <p:cNvPr id="9" name="TextBox 8">
            <a:extLst>
              <a:ext uri="{FF2B5EF4-FFF2-40B4-BE49-F238E27FC236}">
                <a16:creationId xmlns:a16="http://schemas.microsoft.com/office/drawing/2014/main" id="{181F8973-0882-51BA-BB94-D7BFE566AEA1}"/>
              </a:ext>
            </a:extLst>
          </p:cNvPr>
          <p:cNvSpPr txBox="1"/>
          <p:nvPr/>
        </p:nvSpPr>
        <p:spPr>
          <a:xfrm>
            <a:off x="4928816" y="3081038"/>
            <a:ext cx="588723" cy="369332"/>
          </a:xfrm>
          <a:prstGeom prst="rect">
            <a:avLst/>
          </a:prstGeom>
          <a:noFill/>
        </p:spPr>
        <p:txBody>
          <a:bodyPr wrap="square" rtlCol="0">
            <a:spAutoFit/>
          </a:bodyPr>
          <a:lstStyle/>
          <a:p>
            <a:r>
              <a:rPr lang="en-US" sz="1800" b="1" dirty="0">
                <a:solidFill>
                  <a:srgbClr val="FF0000"/>
                </a:solidFill>
              </a:rPr>
              <a:t>R8</a:t>
            </a:r>
          </a:p>
        </p:txBody>
      </p:sp>
      <p:sp>
        <p:nvSpPr>
          <p:cNvPr id="10" name="TextBox 9">
            <a:extLst>
              <a:ext uri="{FF2B5EF4-FFF2-40B4-BE49-F238E27FC236}">
                <a16:creationId xmlns:a16="http://schemas.microsoft.com/office/drawing/2014/main" id="{35FC09E9-7491-67F3-8F95-6C70BD7414D2}"/>
              </a:ext>
            </a:extLst>
          </p:cNvPr>
          <p:cNvSpPr txBox="1"/>
          <p:nvPr/>
        </p:nvSpPr>
        <p:spPr>
          <a:xfrm>
            <a:off x="5699654" y="3107435"/>
            <a:ext cx="747388" cy="369332"/>
          </a:xfrm>
          <a:prstGeom prst="rect">
            <a:avLst/>
          </a:prstGeom>
          <a:noFill/>
        </p:spPr>
        <p:txBody>
          <a:bodyPr wrap="square" rtlCol="0">
            <a:spAutoFit/>
          </a:bodyPr>
          <a:lstStyle/>
          <a:p>
            <a:r>
              <a:rPr lang="en-US" sz="1800" b="1" dirty="0">
                <a:solidFill>
                  <a:srgbClr val="FF0000"/>
                </a:solidFill>
              </a:rPr>
              <a:t>R10</a:t>
            </a:r>
          </a:p>
        </p:txBody>
      </p:sp>
      <p:sp>
        <p:nvSpPr>
          <p:cNvPr id="11" name="TextBox 10">
            <a:extLst>
              <a:ext uri="{FF2B5EF4-FFF2-40B4-BE49-F238E27FC236}">
                <a16:creationId xmlns:a16="http://schemas.microsoft.com/office/drawing/2014/main" id="{5D95DC86-8941-41D6-17C4-0EE2270E8AD3}"/>
              </a:ext>
            </a:extLst>
          </p:cNvPr>
          <p:cNvSpPr txBox="1"/>
          <p:nvPr/>
        </p:nvSpPr>
        <p:spPr>
          <a:xfrm>
            <a:off x="6482536" y="3108963"/>
            <a:ext cx="672226" cy="369332"/>
          </a:xfrm>
          <a:prstGeom prst="rect">
            <a:avLst/>
          </a:prstGeom>
          <a:noFill/>
        </p:spPr>
        <p:txBody>
          <a:bodyPr wrap="square" rtlCol="0">
            <a:spAutoFit/>
          </a:bodyPr>
          <a:lstStyle/>
          <a:p>
            <a:r>
              <a:rPr lang="en-US" sz="1800" b="1" dirty="0">
                <a:solidFill>
                  <a:srgbClr val="FF0000"/>
                </a:solidFill>
              </a:rPr>
              <a:t>R12</a:t>
            </a:r>
          </a:p>
        </p:txBody>
      </p:sp>
      <p:sp>
        <p:nvSpPr>
          <p:cNvPr id="13" name="TextBox 12">
            <a:extLst>
              <a:ext uri="{FF2B5EF4-FFF2-40B4-BE49-F238E27FC236}">
                <a16:creationId xmlns:a16="http://schemas.microsoft.com/office/drawing/2014/main" id="{90A4245D-36B8-3126-1909-912E898A6E3E}"/>
              </a:ext>
            </a:extLst>
          </p:cNvPr>
          <p:cNvSpPr txBox="1"/>
          <p:nvPr/>
        </p:nvSpPr>
        <p:spPr>
          <a:xfrm>
            <a:off x="7324663" y="3103909"/>
            <a:ext cx="730685" cy="369332"/>
          </a:xfrm>
          <a:prstGeom prst="rect">
            <a:avLst/>
          </a:prstGeom>
          <a:noFill/>
        </p:spPr>
        <p:txBody>
          <a:bodyPr wrap="square" rtlCol="0">
            <a:spAutoFit/>
          </a:bodyPr>
          <a:lstStyle/>
          <a:p>
            <a:r>
              <a:rPr lang="en-US" sz="1800" b="1" dirty="0">
                <a:solidFill>
                  <a:srgbClr val="FF0000"/>
                </a:solidFill>
              </a:rPr>
              <a:t>R14</a:t>
            </a:r>
          </a:p>
        </p:txBody>
      </p:sp>
      <p:sp>
        <p:nvSpPr>
          <p:cNvPr id="16" name="TextBox 15">
            <a:extLst>
              <a:ext uri="{FF2B5EF4-FFF2-40B4-BE49-F238E27FC236}">
                <a16:creationId xmlns:a16="http://schemas.microsoft.com/office/drawing/2014/main" id="{D1755BA2-0024-94D0-DEC5-DF50B478B9A7}"/>
              </a:ext>
            </a:extLst>
          </p:cNvPr>
          <p:cNvSpPr txBox="1"/>
          <p:nvPr/>
        </p:nvSpPr>
        <p:spPr>
          <a:xfrm>
            <a:off x="8153314" y="3092522"/>
            <a:ext cx="672226" cy="369332"/>
          </a:xfrm>
          <a:prstGeom prst="rect">
            <a:avLst/>
          </a:prstGeom>
          <a:noFill/>
        </p:spPr>
        <p:txBody>
          <a:bodyPr wrap="square" rtlCol="0">
            <a:spAutoFit/>
          </a:bodyPr>
          <a:lstStyle/>
          <a:p>
            <a:r>
              <a:rPr lang="en-US" sz="1800" b="1" dirty="0">
                <a:solidFill>
                  <a:srgbClr val="FF0000"/>
                </a:solidFill>
              </a:rPr>
              <a:t>R16</a:t>
            </a:r>
          </a:p>
        </p:txBody>
      </p:sp>
      <p:sp>
        <p:nvSpPr>
          <p:cNvPr id="17" name="TextBox 16">
            <a:extLst>
              <a:ext uri="{FF2B5EF4-FFF2-40B4-BE49-F238E27FC236}">
                <a16:creationId xmlns:a16="http://schemas.microsoft.com/office/drawing/2014/main" id="{DFB574DC-F87D-D8AC-D606-DA351F95FBBF}"/>
              </a:ext>
            </a:extLst>
          </p:cNvPr>
          <p:cNvSpPr txBox="1"/>
          <p:nvPr/>
        </p:nvSpPr>
        <p:spPr>
          <a:xfrm>
            <a:off x="8988140" y="3108963"/>
            <a:ext cx="672226" cy="369332"/>
          </a:xfrm>
          <a:prstGeom prst="rect">
            <a:avLst/>
          </a:prstGeom>
          <a:noFill/>
        </p:spPr>
        <p:txBody>
          <a:bodyPr wrap="square" rtlCol="0">
            <a:spAutoFit/>
          </a:bodyPr>
          <a:lstStyle/>
          <a:p>
            <a:r>
              <a:rPr lang="en-US" sz="1800" b="1" dirty="0">
                <a:solidFill>
                  <a:srgbClr val="FF0000"/>
                </a:solidFill>
              </a:rPr>
              <a:t>R18</a:t>
            </a:r>
          </a:p>
        </p:txBody>
      </p:sp>
      <p:sp>
        <p:nvSpPr>
          <p:cNvPr id="19" name="TextBox 18">
            <a:extLst>
              <a:ext uri="{FF2B5EF4-FFF2-40B4-BE49-F238E27FC236}">
                <a16:creationId xmlns:a16="http://schemas.microsoft.com/office/drawing/2014/main" id="{3706A2BA-DBAF-30AD-EEEF-676E9CC5DFAF}"/>
              </a:ext>
            </a:extLst>
          </p:cNvPr>
          <p:cNvSpPr txBox="1"/>
          <p:nvPr/>
        </p:nvSpPr>
        <p:spPr>
          <a:xfrm>
            <a:off x="9830156" y="3109056"/>
            <a:ext cx="730685" cy="369332"/>
          </a:xfrm>
          <a:prstGeom prst="rect">
            <a:avLst/>
          </a:prstGeom>
          <a:noFill/>
        </p:spPr>
        <p:txBody>
          <a:bodyPr wrap="square" rtlCol="0">
            <a:spAutoFit/>
          </a:bodyPr>
          <a:lstStyle/>
          <a:p>
            <a:r>
              <a:rPr lang="en-US" sz="1800" b="1" dirty="0">
                <a:solidFill>
                  <a:srgbClr val="FF0000"/>
                </a:solidFill>
              </a:rPr>
              <a:t>R20</a:t>
            </a:r>
          </a:p>
        </p:txBody>
      </p:sp>
      <mc:AlternateContent xmlns:mc="http://schemas.openxmlformats.org/markup-compatibility/2006" xmlns:p14="http://schemas.microsoft.com/office/powerpoint/2010/main">
        <mc:Choice Requires="p14">
          <p:contentPart p14:bwMode="auto" r:id="rId5">
            <p14:nvContentPartPr>
              <p14:cNvPr id="6" name="Ink 5">
                <a:extLst>
                  <a:ext uri="{FF2B5EF4-FFF2-40B4-BE49-F238E27FC236}">
                    <a16:creationId xmlns:a16="http://schemas.microsoft.com/office/drawing/2014/main" id="{E923797F-5D54-2DB6-4213-D3D733C8392A}"/>
                  </a:ext>
                </a:extLst>
              </p14:cNvPr>
              <p14:cNvContentPartPr/>
              <p14:nvPr/>
            </p14:nvContentPartPr>
            <p14:xfrm>
              <a:off x="11830050" y="292100"/>
              <a:ext cx="6350" cy="6350"/>
            </p14:xfrm>
          </p:contentPart>
        </mc:Choice>
        <mc:Fallback xmlns="">
          <p:pic>
            <p:nvPicPr>
              <p:cNvPr id="6" name="Ink 5">
                <a:extLst>
                  <a:ext uri="{FF2B5EF4-FFF2-40B4-BE49-F238E27FC236}">
                    <a16:creationId xmlns:a16="http://schemas.microsoft.com/office/drawing/2014/main" id="{E923797F-5D54-2DB6-4213-D3D733C8392A}"/>
                  </a:ext>
                </a:extLst>
              </p:cNvPr>
              <p:cNvPicPr/>
              <p:nvPr/>
            </p:nvPicPr>
            <p:blipFill>
              <a:blip r:embed="rId6"/>
              <a:stretch>
                <a:fillRect/>
              </a:stretch>
            </p:blipFill>
            <p:spPr>
              <a:xfrm>
                <a:off x="10883900" y="-1612900"/>
                <a:ext cx="1905000" cy="3810000"/>
              </a:xfrm>
              <a:prstGeom prst="rect">
                <a:avLst/>
              </a:prstGeom>
            </p:spPr>
          </p:pic>
        </mc:Fallback>
      </mc:AlternateContent>
      <mc:AlternateContent xmlns:mc="http://schemas.openxmlformats.org/markup-compatibility/2006" xmlns:p14="http://schemas.microsoft.com/office/powerpoint/2010/main">
        <mc:Choice Requires="p14">
          <p:contentPart p14:bwMode="auto" r:id="rId7">
            <p14:nvContentPartPr>
              <p14:cNvPr id="12" name="Ink 11">
                <a:extLst>
                  <a:ext uri="{FF2B5EF4-FFF2-40B4-BE49-F238E27FC236}">
                    <a16:creationId xmlns:a16="http://schemas.microsoft.com/office/drawing/2014/main" id="{B6135116-AF26-89EF-B795-4EB197B9A2B3}"/>
                  </a:ext>
                </a:extLst>
              </p14:cNvPr>
              <p14:cNvContentPartPr/>
              <p14:nvPr/>
            </p14:nvContentPartPr>
            <p14:xfrm>
              <a:off x="11290300" y="342900"/>
              <a:ext cx="6350" cy="6350"/>
            </p14:xfrm>
          </p:contentPart>
        </mc:Choice>
        <mc:Fallback xmlns="">
          <p:pic>
            <p:nvPicPr>
              <p:cNvPr id="12" name="Ink 11">
                <a:extLst>
                  <a:ext uri="{FF2B5EF4-FFF2-40B4-BE49-F238E27FC236}">
                    <a16:creationId xmlns:a16="http://schemas.microsoft.com/office/drawing/2014/main" id="{B6135116-AF26-89EF-B795-4EB197B9A2B3}"/>
                  </a:ext>
                </a:extLst>
              </p:cNvPr>
              <p:cNvPicPr/>
              <p:nvPr/>
            </p:nvPicPr>
            <p:blipFill>
              <a:blip r:embed="rId6"/>
              <a:stretch>
                <a:fillRect/>
              </a:stretch>
            </p:blipFill>
            <p:spPr>
              <a:xfrm>
                <a:off x="10344150" y="-1555750"/>
                <a:ext cx="1905000" cy="3810000"/>
              </a:xfrm>
              <a:prstGeom prst="rect">
                <a:avLst/>
              </a:prstGeom>
            </p:spPr>
          </p:pic>
        </mc:Fallback>
      </mc:AlternateContent>
      <mc:AlternateContent xmlns:mc="http://schemas.openxmlformats.org/markup-compatibility/2006" xmlns:p14="http://schemas.microsoft.com/office/powerpoint/2010/main">
        <mc:Choice Requires="p14">
          <p:contentPart p14:bwMode="auto" r:id="rId8">
            <p14:nvContentPartPr>
              <p14:cNvPr id="14" name="Ink 13">
                <a:extLst>
                  <a:ext uri="{FF2B5EF4-FFF2-40B4-BE49-F238E27FC236}">
                    <a16:creationId xmlns:a16="http://schemas.microsoft.com/office/drawing/2014/main" id="{4868A637-F7D2-C1D8-538C-54B320CA3C13}"/>
                  </a:ext>
                </a:extLst>
              </p14:cNvPr>
              <p14:cNvContentPartPr/>
              <p14:nvPr/>
            </p14:nvContentPartPr>
            <p14:xfrm>
              <a:off x="11410950" y="311149"/>
              <a:ext cx="6350" cy="6350"/>
            </p14:xfrm>
          </p:contentPart>
        </mc:Choice>
        <mc:Fallback xmlns="">
          <p:pic>
            <p:nvPicPr>
              <p:cNvPr id="14" name="Ink 13">
                <a:extLst>
                  <a:ext uri="{FF2B5EF4-FFF2-40B4-BE49-F238E27FC236}">
                    <a16:creationId xmlns:a16="http://schemas.microsoft.com/office/drawing/2014/main" id="{4868A637-F7D2-C1D8-538C-54B320CA3C13}"/>
                  </a:ext>
                </a:extLst>
              </p:cNvPr>
              <p:cNvPicPr/>
              <p:nvPr/>
            </p:nvPicPr>
            <p:blipFill>
              <a:blip r:embed="rId6"/>
              <a:stretch>
                <a:fillRect/>
              </a:stretch>
            </p:blipFill>
            <p:spPr>
              <a:xfrm>
                <a:off x="10458450" y="-1593851"/>
                <a:ext cx="1905000" cy="3810000"/>
              </a:xfrm>
              <a:prstGeom prst="rect">
                <a:avLst/>
              </a:prstGeom>
            </p:spPr>
          </p:pic>
        </mc:Fallback>
      </mc:AlternateContent>
      <mc:AlternateContent xmlns:mc="http://schemas.openxmlformats.org/markup-compatibility/2006" xmlns:p14="http://schemas.microsoft.com/office/powerpoint/2010/main">
        <mc:Choice Requires="p14">
          <p:contentPart p14:bwMode="auto" r:id="rId9">
            <p14:nvContentPartPr>
              <p14:cNvPr id="15" name="Ink 14">
                <a:extLst>
                  <a:ext uri="{FF2B5EF4-FFF2-40B4-BE49-F238E27FC236}">
                    <a16:creationId xmlns:a16="http://schemas.microsoft.com/office/drawing/2014/main" id="{A21E574C-CC55-27DA-4C55-291C16F5BF3F}"/>
                  </a:ext>
                </a:extLst>
              </p14:cNvPr>
              <p14:cNvContentPartPr/>
              <p14:nvPr/>
            </p14:nvContentPartPr>
            <p14:xfrm>
              <a:off x="11493499" y="292100"/>
              <a:ext cx="17161" cy="6350"/>
            </p14:xfrm>
          </p:contentPart>
        </mc:Choice>
        <mc:Fallback xmlns="">
          <p:pic>
            <p:nvPicPr>
              <p:cNvPr id="15" name="Ink 14">
                <a:extLst>
                  <a:ext uri="{FF2B5EF4-FFF2-40B4-BE49-F238E27FC236}">
                    <a16:creationId xmlns:a16="http://schemas.microsoft.com/office/drawing/2014/main" id="{A21E574C-CC55-27DA-4C55-291C16F5BF3F}"/>
                  </a:ext>
                </a:extLst>
              </p:cNvPr>
              <p:cNvPicPr/>
              <p:nvPr/>
            </p:nvPicPr>
            <p:blipFill>
              <a:blip r:embed="rId10"/>
              <a:stretch>
                <a:fillRect/>
              </a:stretch>
            </p:blipFill>
            <p:spPr>
              <a:xfrm>
                <a:off x="11440965" y="-1612900"/>
                <a:ext cx="121878" cy="3810000"/>
              </a:xfrm>
              <a:prstGeom prst="rect">
                <a:avLst/>
              </a:prstGeom>
            </p:spPr>
          </p:pic>
        </mc:Fallback>
      </mc:AlternateContent>
      <mc:AlternateContent xmlns:mc="http://schemas.openxmlformats.org/markup-compatibility/2006" xmlns:p14="http://schemas.microsoft.com/office/powerpoint/2010/main">
        <mc:Choice Requires="p14">
          <p:contentPart p14:bwMode="auto" r:id="rId11">
            <p14:nvContentPartPr>
              <p14:cNvPr id="18" name="Ink 17">
                <a:extLst>
                  <a:ext uri="{FF2B5EF4-FFF2-40B4-BE49-F238E27FC236}">
                    <a16:creationId xmlns:a16="http://schemas.microsoft.com/office/drawing/2014/main" id="{A303E0C5-9B38-F84C-B144-F302BCF61B16}"/>
                  </a:ext>
                </a:extLst>
              </p14:cNvPr>
              <p14:cNvContentPartPr/>
              <p14:nvPr/>
            </p14:nvContentPartPr>
            <p14:xfrm>
              <a:off x="11601450" y="292100"/>
              <a:ext cx="6350" cy="6350"/>
            </p14:xfrm>
          </p:contentPart>
        </mc:Choice>
        <mc:Fallback xmlns="">
          <p:pic>
            <p:nvPicPr>
              <p:cNvPr id="18" name="Ink 17">
                <a:extLst>
                  <a:ext uri="{FF2B5EF4-FFF2-40B4-BE49-F238E27FC236}">
                    <a16:creationId xmlns:a16="http://schemas.microsoft.com/office/drawing/2014/main" id="{A303E0C5-9B38-F84C-B144-F302BCF61B16}"/>
                  </a:ext>
                </a:extLst>
              </p:cNvPr>
              <p:cNvPicPr/>
              <p:nvPr/>
            </p:nvPicPr>
            <p:blipFill>
              <a:blip r:embed="rId12"/>
              <a:stretch>
                <a:fillRect/>
              </a:stretch>
            </p:blipFill>
            <p:spPr>
              <a:xfrm>
                <a:off x="11482387" y="-1612900"/>
                <a:ext cx="243681" cy="3810000"/>
              </a:xfrm>
              <a:prstGeom prst="rect">
                <a:avLst/>
              </a:prstGeom>
            </p:spPr>
          </p:pic>
        </mc:Fallback>
      </mc:AlternateContent>
      <mc:AlternateContent xmlns:mc="http://schemas.openxmlformats.org/markup-compatibility/2006" xmlns:p14="http://schemas.microsoft.com/office/powerpoint/2010/main">
        <mc:Choice Requires="p14">
          <p:contentPart p14:bwMode="auto" r:id="rId13">
            <p14:nvContentPartPr>
              <p14:cNvPr id="20" name="Ink 19">
                <a:extLst>
                  <a:ext uri="{FF2B5EF4-FFF2-40B4-BE49-F238E27FC236}">
                    <a16:creationId xmlns:a16="http://schemas.microsoft.com/office/drawing/2014/main" id="{D7A07A39-8487-CF7C-7324-75CC2A34DF3D}"/>
                  </a:ext>
                </a:extLst>
              </p14:cNvPr>
              <p14:cNvContentPartPr/>
              <p14:nvPr/>
            </p14:nvContentPartPr>
            <p14:xfrm>
              <a:off x="11728450" y="292100"/>
              <a:ext cx="6350" cy="6350"/>
            </p14:xfrm>
          </p:contentPart>
        </mc:Choice>
        <mc:Fallback xmlns="">
          <p:pic>
            <p:nvPicPr>
              <p:cNvPr id="20" name="Ink 19">
                <a:extLst>
                  <a:ext uri="{FF2B5EF4-FFF2-40B4-BE49-F238E27FC236}">
                    <a16:creationId xmlns:a16="http://schemas.microsoft.com/office/drawing/2014/main" id="{D7A07A39-8487-CF7C-7324-75CC2A34DF3D}"/>
                  </a:ext>
                </a:extLst>
              </p:cNvPr>
              <p:cNvPicPr/>
              <p:nvPr/>
            </p:nvPicPr>
            <p:blipFill>
              <a:blip r:embed="rId6"/>
              <a:stretch>
                <a:fillRect/>
              </a:stretch>
            </p:blipFill>
            <p:spPr>
              <a:xfrm>
                <a:off x="10775950" y="-1612900"/>
                <a:ext cx="1905000" cy="3810000"/>
              </a:xfrm>
              <a:prstGeom prst="rect">
                <a:avLst/>
              </a:prstGeom>
            </p:spPr>
          </p:pic>
        </mc:Fallback>
      </mc:AlternateContent>
    </p:spTree>
    <p:extLst>
      <p:ext uri="{BB962C8B-B14F-4D97-AF65-F5344CB8AC3E}">
        <p14:creationId xmlns:p14="http://schemas.microsoft.com/office/powerpoint/2010/main" val="1256491674"/>
      </p:ext>
    </p:extLst>
  </p:cSld>
  <p:clrMapOvr>
    <a:masterClrMapping/>
  </p:clrMapOvr>
  <p:extLst>
    <p:ext uri="{6950BFC3-D8DA-4A85-94F7-54DA5524770B}">
      <p188:commentRel xmlns:p188="http://schemas.microsoft.com/office/powerpoint/2018/8/main" r:id="rId3"/>
    </p:ext>
  </p:extLs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Google Shape;614;p49">
            <a:extLst>
              <a:ext uri="{FF2B5EF4-FFF2-40B4-BE49-F238E27FC236}">
                <a16:creationId xmlns:a16="http://schemas.microsoft.com/office/drawing/2014/main" id="{4CE254F6-136C-B4D5-7F18-3F75EA727261}"/>
              </a:ext>
            </a:extLst>
          </p:cNvPr>
          <p:cNvSpPr txBox="1"/>
          <p:nvPr/>
        </p:nvSpPr>
        <p:spPr>
          <a:xfrm>
            <a:off x="511908" y="-22964"/>
            <a:ext cx="11168184" cy="9540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3200" b="1" dirty="0">
                <a:solidFill>
                  <a:schemeClr val="dk1"/>
                </a:solidFill>
                <a:latin typeface="Calibri"/>
                <a:cs typeface="Calibri"/>
                <a:sym typeface="Calibri"/>
              </a:rPr>
              <a:t>Phone Tucked in Right Sock: 20 Steps</a:t>
            </a:r>
          </a:p>
          <a:p>
            <a:pPr marL="0" marR="0" lvl="0" indent="0" algn="ctr" rtl="0">
              <a:spcBef>
                <a:spcPts val="0"/>
              </a:spcBef>
              <a:spcAft>
                <a:spcPts val="0"/>
              </a:spcAft>
              <a:buNone/>
            </a:pPr>
            <a:r>
              <a:rPr lang="en-US" sz="2400" i="1" dirty="0">
                <a:solidFill>
                  <a:schemeClr val="dk1"/>
                </a:solidFill>
                <a:latin typeface="Calibri"/>
                <a:cs typeface="Calibri"/>
                <a:sym typeface="Calibri"/>
              </a:rPr>
              <a:t>Calculating linear velocity and displacement from x-axis acceleration</a:t>
            </a:r>
            <a:endParaRPr lang="en-US" i="1" dirty="0"/>
          </a:p>
        </p:txBody>
      </p:sp>
      <p:sp>
        <p:nvSpPr>
          <p:cNvPr id="8" name="TextBox 7">
            <a:extLst>
              <a:ext uri="{FF2B5EF4-FFF2-40B4-BE49-F238E27FC236}">
                <a16:creationId xmlns:a16="http://schemas.microsoft.com/office/drawing/2014/main" id="{D2F434F2-DD6E-9102-7909-B5159998EBC2}"/>
              </a:ext>
            </a:extLst>
          </p:cNvPr>
          <p:cNvSpPr txBox="1"/>
          <p:nvPr/>
        </p:nvSpPr>
        <p:spPr>
          <a:xfrm>
            <a:off x="11167949" y="115857"/>
            <a:ext cx="816428" cy="338554"/>
          </a:xfrm>
          <a:prstGeom prst="rect">
            <a:avLst/>
          </a:prstGeom>
          <a:noFill/>
        </p:spPr>
        <p:txBody>
          <a:bodyPr wrap="square" rtlCol="0">
            <a:spAutoFit/>
          </a:bodyPr>
          <a:lstStyle/>
          <a:p>
            <a:r>
              <a:rPr lang="en-US" sz="1600" b="1" dirty="0"/>
              <a:t>z-axis</a:t>
            </a:r>
          </a:p>
        </p:txBody>
      </p:sp>
      <p:graphicFrame>
        <p:nvGraphicFramePr>
          <p:cNvPr id="2" name="Chart 1">
            <a:extLst>
              <a:ext uri="{FF2B5EF4-FFF2-40B4-BE49-F238E27FC236}">
                <a16:creationId xmlns:a16="http://schemas.microsoft.com/office/drawing/2014/main" id="{22390237-276A-F0A2-D1BC-4555CCE8601B}"/>
              </a:ext>
            </a:extLst>
          </p:cNvPr>
          <p:cNvGraphicFramePr>
            <a:graphicFrameLocks/>
          </p:cNvGraphicFramePr>
          <p:nvPr>
            <p:extLst>
              <p:ext uri="{D42A27DB-BD31-4B8C-83A1-F6EECF244321}">
                <p14:modId xmlns:p14="http://schemas.microsoft.com/office/powerpoint/2010/main" val="2084182589"/>
              </p:ext>
            </p:extLst>
          </p:nvPr>
        </p:nvGraphicFramePr>
        <p:xfrm>
          <a:off x="1" y="801112"/>
          <a:ext cx="12192000" cy="6056888"/>
        </p:xfrm>
        <a:graphic>
          <a:graphicData uri="http://schemas.openxmlformats.org/drawingml/2006/chart">
            <c:chart xmlns:c="http://schemas.openxmlformats.org/drawingml/2006/chart" xmlns:r="http://schemas.openxmlformats.org/officeDocument/2006/relationships" r:id="rId3"/>
          </a:graphicData>
        </a:graphic>
      </p:graphicFrame>
      <p:sp>
        <p:nvSpPr>
          <p:cNvPr id="3" name="TextBox 2">
            <a:extLst>
              <a:ext uri="{FF2B5EF4-FFF2-40B4-BE49-F238E27FC236}">
                <a16:creationId xmlns:a16="http://schemas.microsoft.com/office/drawing/2014/main" id="{28113027-B1DB-180A-0394-2B0B9140FA2A}"/>
              </a:ext>
            </a:extLst>
          </p:cNvPr>
          <p:cNvSpPr txBox="1"/>
          <p:nvPr/>
        </p:nvSpPr>
        <p:spPr>
          <a:xfrm>
            <a:off x="2049333" y="1910595"/>
            <a:ext cx="588723" cy="369332"/>
          </a:xfrm>
          <a:prstGeom prst="rect">
            <a:avLst/>
          </a:prstGeom>
          <a:noFill/>
        </p:spPr>
        <p:txBody>
          <a:bodyPr wrap="square" rtlCol="0">
            <a:spAutoFit/>
          </a:bodyPr>
          <a:lstStyle/>
          <a:p>
            <a:r>
              <a:rPr lang="en-US" sz="1800" b="1" dirty="0">
                <a:solidFill>
                  <a:srgbClr val="00B050"/>
                </a:solidFill>
              </a:rPr>
              <a:t>R2</a:t>
            </a:r>
          </a:p>
        </p:txBody>
      </p:sp>
      <p:sp>
        <p:nvSpPr>
          <p:cNvPr id="4" name="TextBox 3">
            <a:extLst>
              <a:ext uri="{FF2B5EF4-FFF2-40B4-BE49-F238E27FC236}">
                <a16:creationId xmlns:a16="http://schemas.microsoft.com/office/drawing/2014/main" id="{4645A303-FADC-35C1-8B8D-600CA6EB12A7}"/>
              </a:ext>
            </a:extLst>
          </p:cNvPr>
          <p:cNvSpPr txBox="1"/>
          <p:nvPr/>
        </p:nvSpPr>
        <p:spPr>
          <a:xfrm>
            <a:off x="2920159" y="2227775"/>
            <a:ext cx="588723" cy="369332"/>
          </a:xfrm>
          <a:prstGeom prst="rect">
            <a:avLst/>
          </a:prstGeom>
          <a:noFill/>
        </p:spPr>
        <p:txBody>
          <a:bodyPr wrap="square" rtlCol="0">
            <a:spAutoFit/>
          </a:bodyPr>
          <a:lstStyle/>
          <a:p>
            <a:r>
              <a:rPr lang="en-US" sz="1800" b="1" dirty="0">
                <a:solidFill>
                  <a:srgbClr val="00B050"/>
                </a:solidFill>
              </a:rPr>
              <a:t>R4</a:t>
            </a:r>
          </a:p>
        </p:txBody>
      </p:sp>
      <p:sp>
        <p:nvSpPr>
          <p:cNvPr id="6" name="TextBox 5">
            <a:extLst>
              <a:ext uri="{FF2B5EF4-FFF2-40B4-BE49-F238E27FC236}">
                <a16:creationId xmlns:a16="http://schemas.microsoft.com/office/drawing/2014/main" id="{0A300C6F-E0C4-A204-B8E0-374426E4C7EE}"/>
              </a:ext>
            </a:extLst>
          </p:cNvPr>
          <p:cNvSpPr txBox="1"/>
          <p:nvPr/>
        </p:nvSpPr>
        <p:spPr>
          <a:xfrm>
            <a:off x="3769848" y="2577881"/>
            <a:ext cx="588723" cy="369332"/>
          </a:xfrm>
          <a:prstGeom prst="rect">
            <a:avLst/>
          </a:prstGeom>
          <a:noFill/>
        </p:spPr>
        <p:txBody>
          <a:bodyPr wrap="square" rtlCol="0">
            <a:spAutoFit/>
          </a:bodyPr>
          <a:lstStyle/>
          <a:p>
            <a:r>
              <a:rPr lang="en-US" sz="1800" b="1" dirty="0">
                <a:solidFill>
                  <a:srgbClr val="00B050"/>
                </a:solidFill>
              </a:rPr>
              <a:t>R6</a:t>
            </a:r>
          </a:p>
        </p:txBody>
      </p:sp>
      <p:sp>
        <p:nvSpPr>
          <p:cNvPr id="7" name="TextBox 6">
            <a:extLst>
              <a:ext uri="{FF2B5EF4-FFF2-40B4-BE49-F238E27FC236}">
                <a16:creationId xmlns:a16="http://schemas.microsoft.com/office/drawing/2014/main" id="{1D20A9DC-28C4-025A-3983-A05F4F903000}"/>
              </a:ext>
            </a:extLst>
          </p:cNvPr>
          <p:cNvSpPr txBox="1"/>
          <p:nvPr/>
        </p:nvSpPr>
        <p:spPr>
          <a:xfrm>
            <a:off x="4554678" y="2878274"/>
            <a:ext cx="588723" cy="369332"/>
          </a:xfrm>
          <a:prstGeom prst="rect">
            <a:avLst/>
          </a:prstGeom>
          <a:noFill/>
        </p:spPr>
        <p:txBody>
          <a:bodyPr wrap="square" rtlCol="0">
            <a:spAutoFit/>
          </a:bodyPr>
          <a:lstStyle/>
          <a:p>
            <a:r>
              <a:rPr lang="en-US" sz="1800" b="1" dirty="0">
                <a:solidFill>
                  <a:srgbClr val="00B050"/>
                </a:solidFill>
              </a:rPr>
              <a:t>R8</a:t>
            </a:r>
          </a:p>
        </p:txBody>
      </p:sp>
      <p:sp>
        <p:nvSpPr>
          <p:cNvPr id="9" name="TextBox 8">
            <a:extLst>
              <a:ext uri="{FF2B5EF4-FFF2-40B4-BE49-F238E27FC236}">
                <a16:creationId xmlns:a16="http://schemas.microsoft.com/office/drawing/2014/main" id="{49DAF7DB-6D5E-CE8E-4BD2-5A8818DEFD62}"/>
              </a:ext>
            </a:extLst>
          </p:cNvPr>
          <p:cNvSpPr txBox="1"/>
          <p:nvPr/>
        </p:nvSpPr>
        <p:spPr>
          <a:xfrm>
            <a:off x="5268947" y="3278342"/>
            <a:ext cx="747388" cy="369332"/>
          </a:xfrm>
          <a:prstGeom prst="rect">
            <a:avLst/>
          </a:prstGeom>
          <a:noFill/>
        </p:spPr>
        <p:txBody>
          <a:bodyPr wrap="square" rtlCol="0">
            <a:spAutoFit/>
          </a:bodyPr>
          <a:lstStyle/>
          <a:p>
            <a:r>
              <a:rPr lang="en-US" sz="1800" b="1" dirty="0">
                <a:solidFill>
                  <a:srgbClr val="00B050"/>
                </a:solidFill>
              </a:rPr>
              <a:t>R10</a:t>
            </a:r>
          </a:p>
        </p:txBody>
      </p:sp>
      <p:sp>
        <p:nvSpPr>
          <p:cNvPr id="10" name="TextBox 9">
            <a:extLst>
              <a:ext uri="{FF2B5EF4-FFF2-40B4-BE49-F238E27FC236}">
                <a16:creationId xmlns:a16="http://schemas.microsoft.com/office/drawing/2014/main" id="{6C9BBE16-3D62-4A5B-D768-4239E6C8111A}"/>
              </a:ext>
            </a:extLst>
          </p:cNvPr>
          <p:cNvSpPr txBox="1"/>
          <p:nvPr/>
        </p:nvSpPr>
        <p:spPr>
          <a:xfrm>
            <a:off x="6076650" y="3665072"/>
            <a:ext cx="672226" cy="369332"/>
          </a:xfrm>
          <a:prstGeom prst="rect">
            <a:avLst/>
          </a:prstGeom>
          <a:noFill/>
        </p:spPr>
        <p:txBody>
          <a:bodyPr wrap="square" rtlCol="0">
            <a:spAutoFit/>
          </a:bodyPr>
          <a:lstStyle/>
          <a:p>
            <a:r>
              <a:rPr lang="en-US" sz="1800" b="1" dirty="0">
                <a:solidFill>
                  <a:srgbClr val="00B050"/>
                </a:solidFill>
              </a:rPr>
              <a:t>R12</a:t>
            </a:r>
          </a:p>
        </p:txBody>
      </p:sp>
      <p:sp>
        <p:nvSpPr>
          <p:cNvPr id="11" name="TextBox 10">
            <a:extLst>
              <a:ext uri="{FF2B5EF4-FFF2-40B4-BE49-F238E27FC236}">
                <a16:creationId xmlns:a16="http://schemas.microsoft.com/office/drawing/2014/main" id="{0CB25C7C-CD74-1B9A-9E01-4A2221C7D26F}"/>
              </a:ext>
            </a:extLst>
          </p:cNvPr>
          <p:cNvSpPr txBox="1"/>
          <p:nvPr/>
        </p:nvSpPr>
        <p:spPr>
          <a:xfrm>
            <a:off x="6857665" y="4049504"/>
            <a:ext cx="730685" cy="369332"/>
          </a:xfrm>
          <a:prstGeom prst="rect">
            <a:avLst/>
          </a:prstGeom>
          <a:noFill/>
        </p:spPr>
        <p:txBody>
          <a:bodyPr wrap="square" rtlCol="0">
            <a:spAutoFit/>
          </a:bodyPr>
          <a:lstStyle/>
          <a:p>
            <a:r>
              <a:rPr lang="en-US" sz="1800" b="1" dirty="0">
                <a:solidFill>
                  <a:srgbClr val="00B050"/>
                </a:solidFill>
              </a:rPr>
              <a:t>R14</a:t>
            </a:r>
          </a:p>
        </p:txBody>
      </p:sp>
      <p:sp>
        <p:nvSpPr>
          <p:cNvPr id="12" name="TextBox 11">
            <a:extLst>
              <a:ext uri="{FF2B5EF4-FFF2-40B4-BE49-F238E27FC236}">
                <a16:creationId xmlns:a16="http://schemas.microsoft.com/office/drawing/2014/main" id="{976C5106-69C1-1ED4-DEAC-9F94EE56B985}"/>
              </a:ext>
            </a:extLst>
          </p:cNvPr>
          <p:cNvSpPr txBox="1"/>
          <p:nvPr/>
        </p:nvSpPr>
        <p:spPr>
          <a:xfrm>
            <a:off x="7643351" y="4420386"/>
            <a:ext cx="672226" cy="369332"/>
          </a:xfrm>
          <a:prstGeom prst="rect">
            <a:avLst/>
          </a:prstGeom>
          <a:noFill/>
        </p:spPr>
        <p:txBody>
          <a:bodyPr wrap="square" rtlCol="0">
            <a:spAutoFit/>
          </a:bodyPr>
          <a:lstStyle/>
          <a:p>
            <a:r>
              <a:rPr lang="en-US" sz="1800" b="1" dirty="0">
                <a:solidFill>
                  <a:srgbClr val="00B050"/>
                </a:solidFill>
              </a:rPr>
              <a:t>R16</a:t>
            </a:r>
          </a:p>
        </p:txBody>
      </p:sp>
      <p:sp>
        <p:nvSpPr>
          <p:cNvPr id="13" name="TextBox 12">
            <a:extLst>
              <a:ext uri="{FF2B5EF4-FFF2-40B4-BE49-F238E27FC236}">
                <a16:creationId xmlns:a16="http://schemas.microsoft.com/office/drawing/2014/main" id="{65948DFE-F442-1D91-D368-9D374FAA965D}"/>
              </a:ext>
            </a:extLst>
          </p:cNvPr>
          <p:cNvSpPr txBox="1"/>
          <p:nvPr/>
        </p:nvSpPr>
        <p:spPr>
          <a:xfrm>
            <a:off x="8467062" y="4793922"/>
            <a:ext cx="672226" cy="369332"/>
          </a:xfrm>
          <a:prstGeom prst="rect">
            <a:avLst/>
          </a:prstGeom>
          <a:noFill/>
        </p:spPr>
        <p:txBody>
          <a:bodyPr wrap="square" rtlCol="0">
            <a:spAutoFit/>
          </a:bodyPr>
          <a:lstStyle/>
          <a:p>
            <a:r>
              <a:rPr lang="en-US" sz="1800" b="1" dirty="0">
                <a:solidFill>
                  <a:srgbClr val="00B050"/>
                </a:solidFill>
              </a:rPr>
              <a:t>R18</a:t>
            </a:r>
          </a:p>
        </p:txBody>
      </p:sp>
      <p:sp>
        <p:nvSpPr>
          <p:cNvPr id="14" name="TextBox 13">
            <a:extLst>
              <a:ext uri="{FF2B5EF4-FFF2-40B4-BE49-F238E27FC236}">
                <a16:creationId xmlns:a16="http://schemas.microsoft.com/office/drawing/2014/main" id="{2964C03A-9C6A-D753-C75D-2D5B553A3D4E}"/>
              </a:ext>
            </a:extLst>
          </p:cNvPr>
          <p:cNvSpPr txBox="1"/>
          <p:nvPr/>
        </p:nvSpPr>
        <p:spPr>
          <a:xfrm>
            <a:off x="9323319" y="5217858"/>
            <a:ext cx="730685" cy="369332"/>
          </a:xfrm>
          <a:prstGeom prst="rect">
            <a:avLst/>
          </a:prstGeom>
          <a:noFill/>
        </p:spPr>
        <p:txBody>
          <a:bodyPr wrap="square" rtlCol="0">
            <a:spAutoFit/>
          </a:bodyPr>
          <a:lstStyle/>
          <a:p>
            <a:r>
              <a:rPr lang="en-US" sz="1800" b="1" dirty="0">
                <a:solidFill>
                  <a:srgbClr val="00B050"/>
                </a:solidFill>
              </a:rPr>
              <a:t>R20</a:t>
            </a:r>
          </a:p>
        </p:txBody>
      </p:sp>
      <p:sp>
        <p:nvSpPr>
          <p:cNvPr id="15" name="TextBox 14">
            <a:extLst>
              <a:ext uri="{FF2B5EF4-FFF2-40B4-BE49-F238E27FC236}">
                <a16:creationId xmlns:a16="http://schemas.microsoft.com/office/drawing/2014/main" id="{9E37CACD-C4C0-E3D5-506C-87A3A95ACCCF}"/>
              </a:ext>
            </a:extLst>
          </p:cNvPr>
          <p:cNvSpPr txBox="1"/>
          <p:nvPr/>
        </p:nvSpPr>
        <p:spPr>
          <a:xfrm>
            <a:off x="4872317" y="5152503"/>
            <a:ext cx="2771034" cy="738664"/>
          </a:xfrm>
          <a:prstGeom prst="rect">
            <a:avLst/>
          </a:prstGeom>
        </p:spPr>
        <p:style>
          <a:lnRef idx="2">
            <a:schemeClr val="dk1"/>
          </a:lnRef>
          <a:fillRef idx="1">
            <a:schemeClr val="lt1"/>
          </a:fillRef>
          <a:effectRef idx="0">
            <a:schemeClr val="dk1"/>
          </a:effectRef>
          <a:fontRef idx="minor">
            <a:schemeClr val="dk1"/>
          </a:fontRef>
        </p:style>
        <p:txBody>
          <a:bodyPr wrap="square" rtlCol="0">
            <a:spAutoFit/>
          </a:bodyPr>
          <a:lstStyle/>
          <a:p>
            <a:r>
              <a:rPr lang="en-US" dirty="0"/>
              <a:t>   Single support on right foot</a:t>
            </a:r>
          </a:p>
          <a:p>
            <a:endParaRPr lang="en-US" dirty="0"/>
          </a:p>
          <a:p>
            <a:r>
              <a:rPr lang="en-US" dirty="0"/>
              <a:t>   Right foot swing</a:t>
            </a:r>
          </a:p>
        </p:txBody>
      </p:sp>
      <p:sp>
        <p:nvSpPr>
          <p:cNvPr id="16" name="Octagon 15">
            <a:extLst>
              <a:ext uri="{FF2B5EF4-FFF2-40B4-BE49-F238E27FC236}">
                <a16:creationId xmlns:a16="http://schemas.microsoft.com/office/drawing/2014/main" id="{FAD3A4AA-43C6-D0E2-9F29-9E73542D60B1}"/>
              </a:ext>
            </a:extLst>
          </p:cNvPr>
          <p:cNvSpPr/>
          <p:nvPr/>
        </p:nvSpPr>
        <p:spPr>
          <a:xfrm>
            <a:off x="2722694" y="1374656"/>
            <a:ext cx="133349" cy="149634"/>
          </a:xfrm>
          <a:prstGeom prst="octagon">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7" name="Octagon 16">
            <a:extLst>
              <a:ext uri="{FF2B5EF4-FFF2-40B4-BE49-F238E27FC236}">
                <a16:creationId xmlns:a16="http://schemas.microsoft.com/office/drawing/2014/main" id="{628F0F5B-7060-8E83-0CC3-7D8A841EDA96}"/>
              </a:ext>
            </a:extLst>
          </p:cNvPr>
          <p:cNvSpPr/>
          <p:nvPr/>
        </p:nvSpPr>
        <p:spPr>
          <a:xfrm>
            <a:off x="3557582" y="1374656"/>
            <a:ext cx="133349" cy="149634"/>
          </a:xfrm>
          <a:prstGeom prst="octagon">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Octagon 17">
            <a:extLst>
              <a:ext uri="{FF2B5EF4-FFF2-40B4-BE49-F238E27FC236}">
                <a16:creationId xmlns:a16="http://schemas.microsoft.com/office/drawing/2014/main" id="{8B487FC7-6FD3-FB7C-2193-DE60B5CF0FAE}"/>
              </a:ext>
            </a:extLst>
          </p:cNvPr>
          <p:cNvSpPr/>
          <p:nvPr/>
        </p:nvSpPr>
        <p:spPr>
          <a:xfrm>
            <a:off x="4369338" y="1371517"/>
            <a:ext cx="133349" cy="149634"/>
          </a:xfrm>
          <a:prstGeom prst="octagon">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Octagon 18">
            <a:extLst>
              <a:ext uri="{FF2B5EF4-FFF2-40B4-BE49-F238E27FC236}">
                <a16:creationId xmlns:a16="http://schemas.microsoft.com/office/drawing/2014/main" id="{C7943FCC-2EB3-3289-AA87-BA4450AC85AE}"/>
              </a:ext>
            </a:extLst>
          </p:cNvPr>
          <p:cNvSpPr/>
          <p:nvPr/>
        </p:nvSpPr>
        <p:spPr>
          <a:xfrm>
            <a:off x="5180450" y="1380522"/>
            <a:ext cx="133349" cy="149634"/>
          </a:xfrm>
          <a:prstGeom prst="octagon">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0" name="Octagon 19">
            <a:extLst>
              <a:ext uri="{FF2B5EF4-FFF2-40B4-BE49-F238E27FC236}">
                <a16:creationId xmlns:a16="http://schemas.microsoft.com/office/drawing/2014/main" id="{2E5F938A-F774-7959-474E-BEB8FD8BF04D}"/>
              </a:ext>
            </a:extLst>
          </p:cNvPr>
          <p:cNvSpPr/>
          <p:nvPr/>
        </p:nvSpPr>
        <p:spPr>
          <a:xfrm>
            <a:off x="5962651" y="1374656"/>
            <a:ext cx="133349" cy="149634"/>
          </a:xfrm>
          <a:prstGeom prst="octagon">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1" name="Octagon 20">
            <a:extLst>
              <a:ext uri="{FF2B5EF4-FFF2-40B4-BE49-F238E27FC236}">
                <a16:creationId xmlns:a16="http://schemas.microsoft.com/office/drawing/2014/main" id="{47C97B73-8D56-872C-6FDD-08EB84290E39}"/>
              </a:ext>
            </a:extLst>
          </p:cNvPr>
          <p:cNvSpPr/>
          <p:nvPr/>
        </p:nvSpPr>
        <p:spPr>
          <a:xfrm>
            <a:off x="6763509" y="1380522"/>
            <a:ext cx="133349" cy="149634"/>
          </a:xfrm>
          <a:prstGeom prst="octagon">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Octagon 21">
            <a:extLst>
              <a:ext uri="{FF2B5EF4-FFF2-40B4-BE49-F238E27FC236}">
                <a16:creationId xmlns:a16="http://schemas.microsoft.com/office/drawing/2014/main" id="{40BEA54C-95A6-75D9-1CC3-6C62A1DD7EB7}"/>
              </a:ext>
            </a:extLst>
          </p:cNvPr>
          <p:cNvSpPr/>
          <p:nvPr/>
        </p:nvSpPr>
        <p:spPr>
          <a:xfrm>
            <a:off x="7564367" y="1380522"/>
            <a:ext cx="133349" cy="149634"/>
          </a:xfrm>
          <a:prstGeom prst="octagon">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Octagon 22">
            <a:extLst>
              <a:ext uri="{FF2B5EF4-FFF2-40B4-BE49-F238E27FC236}">
                <a16:creationId xmlns:a16="http://schemas.microsoft.com/office/drawing/2014/main" id="{47E06F19-0225-A094-3C2F-FEFA96365EDB}"/>
              </a:ext>
            </a:extLst>
          </p:cNvPr>
          <p:cNvSpPr/>
          <p:nvPr/>
        </p:nvSpPr>
        <p:spPr>
          <a:xfrm>
            <a:off x="8389200" y="1380522"/>
            <a:ext cx="133349" cy="149634"/>
          </a:xfrm>
          <a:prstGeom prst="octagon">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4" name="Octagon 23">
            <a:extLst>
              <a:ext uri="{FF2B5EF4-FFF2-40B4-BE49-F238E27FC236}">
                <a16:creationId xmlns:a16="http://schemas.microsoft.com/office/drawing/2014/main" id="{8982C12C-948E-CACA-85AC-2C2EA66C34E8}"/>
              </a:ext>
            </a:extLst>
          </p:cNvPr>
          <p:cNvSpPr/>
          <p:nvPr/>
        </p:nvSpPr>
        <p:spPr>
          <a:xfrm>
            <a:off x="9212911" y="1380522"/>
            <a:ext cx="133349" cy="149634"/>
          </a:xfrm>
          <a:prstGeom prst="octagon">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 name="Octagon 24">
            <a:extLst>
              <a:ext uri="{FF2B5EF4-FFF2-40B4-BE49-F238E27FC236}">
                <a16:creationId xmlns:a16="http://schemas.microsoft.com/office/drawing/2014/main" id="{3636FF8E-5283-177E-1981-4ED95681ED3D}"/>
              </a:ext>
            </a:extLst>
          </p:cNvPr>
          <p:cNvSpPr/>
          <p:nvPr/>
        </p:nvSpPr>
        <p:spPr>
          <a:xfrm>
            <a:off x="5010052" y="5234214"/>
            <a:ext cx="133349" cy="149634"/>
          </a:xfrm>
          <a:prstGeom prst="octagon">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6" name="Oval 25">
            <a:extLst>
              <a:ext uri="{FF2B5EF4-FFF2-40B4-BE49-F238E27FC236}">
                <a16:creationId xmlns:a16="http://schemas.microsoft.com/office/drawing/2014/main" id="{D88F8473-6321-2745-9261-E61133E2BC95}"/>
              </a:ext>
            </a:extLst>
          </p:cNvPr>
          <p:cNvSpPr/>
          <p:nvPr/>
        </p:nvSpPr>
        <p:spPr>
          <a:xfrm>
            <a:off x="2213128" y="3352160"/>
            <a:ext cx="145997" cy="15368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7" name="Oval 26">
            <a:extLst>
              <a:ext uri="{FF2B5EF4-FFF2-40B4-BE49-F238E27FC236}">
                <a16:creationId xmlns:a16="http://schemas.microsoft.com/office/drawing/2014/main" id="{74EF781C-5FBD-FBE6-2AC9-2D4832F4C685}"/>
              </a:ext>
            </a:extLst>
          </p:cNvPr>
          <p:cNvSpPr/>
          <p:nvPr/>
        </p:nvSpPr>
        <p:spPr>
          <a:xfrm>
            <a:off x="3132556" y="3352160"/>
            <a:ext cx="145997" cy="15368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Oval 27">
            <a:extLst>
              <a:ext uri="{FF2B5EF4-FFF2-40B4-BE49-F238E27FC236}">
                <a16:creationId xmlns:a16="http://schemas.microsoft.com/office/drawing/2014/main" id="{5B0F4201-A8C1-7D48-AFDF-24BD8A97613A}"/>
              </a:ext>
            </a:extLst>
          </p:cNvPr>
          <p:cNvSpPr/>
          <p:nvPr/>
        </p:nvSpPr>
        <p:spPr>
          <a:xfrm>
            <a:off x="3948450" y="3352160"/>
            <a:ext cx="145997" cy="15368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9" name="Oval 28">
            <a:extLst>
              <a:ext uri="{FF2B5EF4-FFF2-40B4-BE49-F238E27FC236}">
                <a16:creationId xmlns:a16="http://schemas.microsoft.com/office/drawing/2014/main" id="{2EEBFACA-F4E6-4CF7-2DCB-C95BAA09D762}"/>
              </a:ext>
            </a:extLst>
          </p:cNvPr>
          <p:cNvSpPr/>
          <p:nvPr/>
        </p:nvSpPr>
        <p:spPr>
          <a:xfrm>
            <a:off x="4755379" y="3352160"/>
            <a:ext cx="145997" cy="15368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0" name="Oval 29">
            <a:extLst>
              <a:ext uri="{FF2B5EF4-FFF2-40B4-BE49-F238E27FC236}">
                <a16:creationId xmlns:a16="http://schemas.microsoft.com/office/drawing/2014/main" id="{1AE22108-2E4A-83E1-28F0-2942E9B69EE4}"/>
              </a:ext>
            </a:extLst>
          </p:cNvPr>
          <p:cNvSpPr/>
          <p:nvPr/>
        </p:nvSpPr>
        <p:spPr>
          <a:xfrm>
            <a:off x="6352584" y="3352160"/>
            <a:ext cx="145997" cy="15368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1" name="Oval 30">
            <a:extLst>
              <a:ext uri="{FF2B5EF4-FFF2-40B4-BE49-F238E27FC236}">
                <a16:creationId xmlns:a16="http://schemas.microsoft.com/office/drawing/2014/main" id="{49B13A76-7788-F7AA-BB77-17A64BE3DC77}"/>
              </a:ext>
            </a:extLst>
          </p:cNvPr>
          <p:cNvSpPr/>
          <p:nvPr/>
        </p:nvSpPr>
        <p:spPr>
          <a:xfrm>
            <a:off x="7223007" y="3352160"/>
            <a:ext cx="145997" cy="15368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Oval 31">
            <a:extLst>
              <a:ext uri="{FF2B5EF4-FFF2-40B4-BE49-F238E27FC236}">
                <a16:creationId xmlns:a16="http://schemas.microsoft.com/office/drawing/2014/main" id="{E1C029DE-2CA8-71BA-4818-BDF6CA76CE0C}"/>
              </a:ext>
            </a:extLst>
          </p:cNvPr>
          <p:cNvSpPr/>
          <p:nvPr/>
        </p:nvSpPr>
        <p:spPr>
          <a:xfrm>
            <a:off x="7979464" y="3352160"/>
            <a:ext cx="145997" cy="15368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 name="Oval 32">
            <a:extLst>
              <a:ext uri="{FF2B5EF4-FFF2-40B4-BE49-F238E27FC236}">
                <a16:creationId xmlns:a16="http://schemas.microsoft.com/office/drawing/2014/main" id="{84D83521-3154-D168-30FD-F5E223F65B3A}"/>
              </a:ext>
            </a:extLst>
          </p:cNvPr>
          <p:cNvSpPr/>
          <p:nvPr/>
        </p:nvSpPr>
        <p:spPr>
          <a:xfrm>
            <a:off x="8790368" y="3352160"/>
            <a:ext cx="145997" cy="15368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Oval 33">
            <a:extLst>
              <a:ext uri="{FF2B5EF4-FFF2-40B4-BE49-F238E27FC236}">
                <a16:creationId xmlns:a16="http://schemas.microsoft.com/office/drawing/2014/main" id="{3E6A356D-3A13-7D99-EB95-B615CCDD063A}"/>
              </a:ext>
            </a:extLst>
          </p:cNvPr>
          <p:cNvSpPr/>
          <p:nvPr/>
        </p:nvSpPr>
        <p:spPr>
          <a:xfrm>
            <a:off x="9615662" y="3352160"/>
            <a:ext cx="145997" cy="15368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 name="Oval 34">
            <a:extLst>
              <a:ext uri="{FF2B5EF4-FFF2-40B4-BE49-F238E27FC236}">
                <a16:creationId xmlns:a16="http://schemas.microsoft.com/office/drawing/2014/main" id="{99237930-5F2D-4F28-289F-E92F31FB28D5}"/>
              </a:ext>
            </a:extLst>
          </p:cNvPr>
          <p:cNvSpPr/>
          <p:nvPr/>
        </p:nvSpPr>
        <p:spPr>
          <a:xfrm>
            <a:off x="4997404" y="5653709"/>
            <a:ext cx="145997" cy="15368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6" name="Oval 35">
            <a:extLst>
              <a:ext uri="{FF2B5EF4-FFF2-40B4-BE49-F238E27FC236}">
                <a16:creationId xmlns:a16="http://schemas.microsoft.com/office/drawing/2014/main" id="{21BE0FEA-54D3-9087-E789-F57714F741BC}"/>
              </a:ext>
            </a:extLst>
          </p:cNvPr>
          <p:cNvSpPr/>
          <p:nvPr/>
        </p:nvSpPr>
        <p:spPr>
          <a:xfrm>
            <a:off x="5489309" y="3352160"/>
            <a:ext cx="145997" cy="153680"/>
          </a:xfrm>
          <a:prstGeom prst="ellipse">
            <a:avLst/>
          </a:prstGeom>
          <a:solidFill>
            <a:srgbClr val="00B050"/>
          </a:solidFill>
          <a:ln>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extLst>
      <p:ext uri="{BB962C8B-B14F-4D97-AF65-F5344CB8AC3E}">
        <p14:creationId xmlns:p14="http://schemas.microsoft.com/office/powerpoint/2010/main" val="2688466798"/>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Google Shape;614;p49">
            <a:extLst>
              <a:ext uri="{FF2B5EF4-FFF2-40B4-BE49-F238E27FC236}">
                <a16:creationId xmlns:a16="http://schemas.microsoft.com/office/drawing/2014/main" id="{4CE254F6-136C-B4D5-7F18-3F75EA727261}"/>
              </a:ext>
            </a:extLst>
          </p:cNvPr>
          <p:cNvSpPr txBox="1"/>
          <p:nvPr/>
        </p:nvSpPr>
        <p:spPr>
          <a:xfrm>
            <a:off x="511908" y="-22964"/>
            <a:ext cx="11168184" cy="9540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3200" b="1" dirty="0">
                <a:solidFill>
                  <a:schemeClr val="dk1"/>
                </a:solidFill>
                <a:latin typeface="Calibri"/>
                <a:cs typeface="Calibri"/>
                <a:sym typeface="Calibri"/>
              </a:rPr>
              <a:t>Phone Tucked in Right Sock: 20 Steps</a:t>
            </a:r>
          </a:p>
          <a:p>
            <a:pPr marL="0" marR="0" lvl="0" indent="0" algn="ctr" rtl="0">
              <a:spcBef>
                <a:spcPts val="0"/>
              </a:spcBef>
              <a:spcAft>
                <a:spcPts val="0"/>
              </a:spcAft>
              <a:buNone/>
            </a:pPr>
            <a:r>
              <a:rPr lang="en-US" sz="2400" i="1" dirty="0">
                <a:solidFill>
                  <a:schemeClr val="dk1"/>
                </a:solidFill>
                <a:latin typeface="Calibri"/>
                <a:cs typeface="Calibri"/>
                <a:sym typeface="Calibri"/>
              </a:rPr>
              <a:t>Calculating linear velocity and displacement from x-axis acceleration</a:t>
            </a:r>
            <a:endParaRPr lang="en-US" i="1" dirty="0"/>
          </a:p>
        </p:txBody>
      </p:sp>
      <p:sp>
        <p:nvSpPr>
          <p:cNvPr id="8" name="TextBox 7">
            <a:extLst>
              <a:ext uri="{FF2B5EF4-FFF2-40B4-BE49-F238E27FC236}">
                <a16:creationId xmlns:a16="http://schemas.microsoft.com/office/drawing/2014/main" id="{D2F434F2-DD6E-9102-7909-B5159998EBC2}"/>
              </a:ext>
            </a:extLst>
          </p:cNvPr>
          <p:cNvSpPr txBox="1"/>
          <p:nvPr/>
        </p:nvSpPr>
        <p:spPr>
          <a:xfrm>
            <a:off x="11167949" y="115857"/>
            <a:ext cx="816428" cy="338554"/>
          </a:xfrm>
          <a:prstGeom prst="rect">
            <a:avLst/>
          </a:prstGeom>
          <a:noFill/>
        </p:spPr>
        <p:txBody>
          <a:bodyPr wrap="square" rtlCol="0">
            <a:spAutoFit/>
          </a:bodyPr>
          <a:lstStyle/>
          <a:p>
            <a:r>
              <a:rPr lang="en-US" sz="1600" b="1" dirty="0"/>
              <a:t>z-axis</a:t>
            </a:r>
          </a:p>
        </p:txBody>
      </p:sp>
      <p:graphicFrame>
        <p:nvGraphicFramePr>
          <p:cNvPr id="2" name="Chart 1">
            <a:extLst>
              <a:ext uri="{FF2B5EF4-FFF2-40B4-BE49-F238E27FC236}">
                <a16:creationId xmlns:a16="http://schemas.microsoft.com/office/drawing/2014/main" id="{22390237-276A-F0A2-D1BC-4555CCE8601B}"/>
              </a:ext>
            </a:extLst>
          </p:cNvPr>
          <p:cNvGraphicFramePr>
            <a:graphicFrameLocks/>
          </p:cNvGraphicFramePr>
          <p:nvPr>
            <p:extLst>
              <p:ext uri="{D42A27DB-BD31-4B8C-83A1-F6EECF244321}">
                <p14:modId xmlns:p14="http://schemas.microsoft.com/office/powerpoint/2010/main" val="959634509"/>
              </p:ext>
            </p:extLst>
          </p:nvPr>
        </p:nvGraphicFramePr>
        <p:xfrm>
          <a:off x="1" y="801112"/>
          <a:ext cx="12192000" cy="6056888"/>
        </p:xfrm>
        <a:graphic>
          <a:graphicData uri="http://schemas.openxmlformats.org/drawingml/2006/chart">
            <c:chart xmlns:c="http://schemas.openxmlformats.org/drawingml/2006/chart" xmlns:r="http://schemas.openxmlformats.org/officeDocument/2006/relationships" r:id="rId3"/>
          </a:graphicData>
        </a:graphic>
      </p:graphicFrame>
      <p:sp>
        <p:nvSpPr>
          <p:cNvPr id="7" name="Left Brace 6">
            <a:extLst>
              <a:ext uri="{FF2B5EF4-FFF2-40B4-BE49-F238E27FC236}">
                <a16:creationId xmlns:a16="http://schemas.microsoft.com/office/drawing/2014/main" id="{A13B8A2B-F79C-3E49-EF83-7089C170F46A}"/>
              </a:ext>
            </a:extLst>
          </p:cNvPr>
          <p:cNvSpPr/>
          <p:nvPr/>
        </p:nvSpPr>
        <p:spPr>
          <a:xfrm rot="16200000">
            <a:off x="5134258" y="4245041"/>
            <a:ext cx="307780" cy="2597546"/>
          </a:xfrm>
          <a:prstGeom prst="leftBrace">
            <a:avLst/>
          </a:prstGeom>
          <a:solidFill>
            <a:schemeClr val="bg1"/>
          </a:solidFill>
          <a:ln w="28575">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10" name="Left Brace 9">
            <a:extLst>
              <a:ext uri="{FF2B5EF4-FFF2-40B4-BE49-F238E27FC236}">
                <a16:creationId xmlns:a16="http://schemas.microsoft.com/office/drawing/2014/main" id="{5B2D1E6D-33BC-4EAE-1386-B10DF59E395B}"/>
              </a:ext>
            </a:extLst>
          </p:cNvPr>
          <p:cNvSpPr/>
          <p:nvPr/>
        </p:nvSpPr>
        <p:spPr>
          <a:xfrm rot="16200000">
            <a:off x="7359568" y="4679012"/>
            <a:ext cx="307779" cy="1723602"/>
          </a:xfrm>
          <a:prstGeom prst="leftBrace">
            <a:avLst/>
          </a:prstGeom>
          <a:solidFill>
            <a:schemeClr val="bg1"/>
          </a:solidFill>
          <a:ln w="28575">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Tree>
    <p:extLst>
      <p:ext uri="{BB962C8B-B14F-4D97-AF65-F5344CB8AC3E}">
        <p14:creationId xmlns:p14="http://schemas.microsoft.com/office/powerpoint/2010/main" val="4283122702"/>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614;p49">
            <a:extLst>
              <a:ext uri="{FF2B5EF4-FFF2-40B4-BE49-F238E27FC236}">
                <a16:creationId xmlns:a16="http://schemas.microsoft.com/office/drawing/2014/main" id="{5DB95BB8-D769-5E7C-260A-AC2FAE15B63D}"/>
              </a:ext>
            </a:extLst>
          </p:cNvPr>
          <p:cNvSpPr txBox="1"/>
          <p:nvPr/>
        </p:nvSpPr>
        <p:spPr>
          <a:xfrm>
            <a:off x="1" y="-22964"/>
            <a:ext cx="12192000" cy="9540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3200" b="1" dirty="0">
                <a:solidFill>
                  <a:schemeClr val="dk1"/>
                </a:solidFill>
                <a:latin typeface="Calibri"/>
                <a:cs typeface="Calibri"/>
                <a:sym typeface="Calibri"/>
              </a:rPr>
              <a:t>Complex Walk Including Turns and Steps</a:t>
            </a:r>
          </a:p>
          <a:p>
            <a:pPr marL="0" marR="0" lvl="0" indent="0" algn="ctr" rtl="0">
              <a:spcBef>
                <a:spcPts val="0"/>
              </a:spcBef>
              <a:spcAft>
                <a:spcPts val="0"/>
              </a:spcAft>
              <a:buNone/>
            </a:pPr>
            <a:r>
              <a:rPr lang="en-US" sz="2400" i="1" dirty="0">
                <a:solidFill>
                  <a:schemeClr val="dk1"/>
                </a:solidFill>
                <a:latin typeface="Calibri"/>
                <a:cs typeface="Calibri"/>
                <a:sym typeface="Calibri"/>
              </a:rPr>
              <a:t>Positive y-axis aligned with walking direction and positive z-axis aligned parallel to body</a:t>
            </a:r>
          </a:p>
        </p:txBody>
      </p:sp>
      <p:pic>
        <p:nvPicPr>
          <p:cNvPr id="2050" name="Picture 2">
            <a:extLst>
              <a:ext uri="{FF2B5EF4-FFF2-40B4-BE49-F238E27FC236}">
                <a16:creationId xmlns:a16="http://schemas.microsoft.com/office/drawing/2014/main" id="{7D9846C7-53AF-22C8-335F-BC577606CF29}"/>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8084759" y="1091753"/>
            <a:ext cx="3519220" cy="57662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1" name="Picture 3">
            <a:extLst>
              <a:ext uri="{FF2B5EF4-FFF2-40B4-BE49-F238E27FC236}">
                <a16:creationId xmlns:a16="http://schemas.microsoft.com/office/drawing/2014/main" id="{72BF2902-13D6-3877-B627-C68B9BF11928}"/>
              </a:ext>
            </a:extLst>
          </p:cNvPr>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4324888" y="1108608"/>
            <a:ext cx="3542223" cy="5749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2" name="Picture 4">
            <a:extLst>
              <a:ext uri="{FF2B5EF4-FFF2-40B4-BE49-F238E27FC236}">
                <a16:creationId xmlns:a16="http://schemas.microsoft.com/office/drawing/2014/main" id="{79A6D14B-6CD6-D351-AB1F-E04D46306005}"/>
              </a:ext>
            </a:extLst>
          </p:cNvPr>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a:stretch/>
        </p:blipFill>
        <p:spPr bwMode="auto">
          <a:xfrm>
            <a:off x="588020" y="1114538"/>
            <a:ext cx="3519220" cy="5760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112786603"/>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 name="Picture 25">
            <a:extLst>
              <a:ext uri="{FF2B5EF4-FFF2-40B4-BE49-F238E27FC236}">
                <a16:creationId xmlns:a16="http://schemas.microsoft.com/office/drawing/2014/main" id="{EF6BD675-1CC8-5C3D-46CA-1FDAA0BA2125}"/>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rot="16200000">
            <a:off x="981443" y="987482"/>
            <a:ext cx="768173" cy="451867"/>
          </a:xfrm>
          <a:prstGeom prst="rect">
            <a:avLst/>
          </a:prstGeom>
        </p:spPr>
      </p:pic>
      <p:pic>
        <p:nvPicPr>
          <p:cNvPr id="4" name="Picture 3">
            <a:extLst>
              <a:ext uri="{FF2B5EF4-FFF2-40B4-BE49-F238E27FC236}">
                <a16:creationId xmlns:a16="http://schemas.microsoft.com/office/drawing/2014/main" id="{1A7423E6-68BC-7F25-800F-9DC10F979D6A}"/>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8516569" y="701009"/>
            <a:ext cx="3563634" cy="3154373"/>
          </a:xfrm>
          <a:prstGeom prst="rect">
            <a:avLst/>
          </a:prstGeom>
        </p:spPr>
      </p:pic>
      <p:pic>
        <p:nvPicPr>
          <p:cNvPr id="21" name="Picture 20">
            <a:extLst>
              <a:ext uri="{FF2B5EF4-FFF2-40B4-BE49-F238E27FC236}">
                <a16:creationId xmlns:a16="http://schemas.microsoft.com/office/drawing/2014/main" id="{1D1DD723-FA1D-4956-9DBF-9511A53CCAFB}"/>
              </a:ext>
            </a:extLst>
          </p:cNvPr>
          <p:cNvPicPr>
            <a:picLocks noChangeAspect="1"/>
          </p:cNvPicPr>
          <p:nvPr/>
        </p:nvPicPr>
        <p:blipFill rotWithShape="1">
          <a:blip r:embed="rId5" cstate="screen">
            <a:extLst>
              <a:ext uri="{28A0092B-C50C-407E-A947-70E740481C1C}">
                <a14:useLocalDpi xmlns:a14="http://schemas.microsoft.com/office/drawing/2010/main"/>
              </a:ext>
            </a:extLst>
          </a:blip>
          <a:srcRect/>
          <a:stretch/>
        </p:blipFill>
        <p:spPr>
          <a:xfrm>
            <a:off x="2339832" y="1133452"/>
            <a:ext cx="768974" cy="1714148"/>
          </a:xfrm>
          <a:prstGeom prst="rect">
            <a:avLst/>
          </a:prstGeom>
        </p:spPr>
      </p:pic>
      <p:sp>
        <p:nvSpPr>
          <p:cNvPr id="27" name="TextBox 26">
            <a:extLst>
              <a:ext uri="{FF2B5EF4-FFF2-40B4-BE49-F238E27FC236}">
                <a16:creationId xmlns:a16="http://schemas.microsoft.com/office/drawing/2014/main" id="{2A2FEAB2-8745-BD0C-5CC4-6EBF8061224C}"/>
              </a:ext>
            </a:extLst>
          </p:cNvPr>
          <p:cNvSpPr txBox="1"/>
          <p:nvPr/>
        </p:nvSpPr>
        <p:spPr>
          <a:xfrm>
            <a:off x="3294527" y="585499"/>
            <a:ext cx="5138815" cy="6186309"/>
          </a:xfrm>
          <a:prstGeom prst="rect">
            <a:avLst/>
          </a:prstGeom>
          <a:noFill/>
        </p:spPr>
        <p:txBody>
          <a:bodyPr wrap="square" rtlCol="0">
            <a:spAutoFit/>
          </a:bodyPr>
          <a:lstStyle/>
          <a:p>
            <a:pPr marL="171450" indent="-171450">
              <a:spcAft>
                <a:spcPts val="600"/>
              </a:spcAft>
              <a:buFont typeface="Arial" panose="020B0604020202020204" pitchFamily="34" charset="0"/>
              <a:buChar char="•"/>
            </a:pPr>
            <a:r>
              <a:rPr lang="en-US" sz="1600" dirty="0"/>
              <a:t>Start in stationary position with feet parallel</a:t>
            </a:r>
          </a:p>
          <a:p>
            <a:pPr marL="171450" indent="-171450">
              <a:spcAft>
                <a:spcPts val="600"/>
              </a:spcAft>
              <a:buFont typeface="Arial" panose="020B0604020202020204" pitchFamily="34" charset="0"/>
              <a:buChar char="•"/>
            </a:pPr>
            <a:r>
              <a:rPr lang="en-US" sz="1600" dirty="0"/>
              <a:t>Walk down hallway approximately 23 full steps (take ½ step with left foot to begin)</a:t>
            </a:r>
          </a:p>
          <a:p>
            <a:pPr marL="171450" indent="-171450">
              <a:spcAft>
                <a:spcPts val="600"/>
              </a:spcAft>
              <a:buFont typeface="Arial" panose="020B0604020202020204" pitchFamily="34" charset="0"/>
              <a:buChar char="•"/>
            </a:pPr>
            <a:r>
              <a:rPr lang="en-US" sz="1600" dirty="0"/>
              <a:t>Turn 90 degrees to the right</a:t>
            </a:r>
          </a:p>
          <a:p>
            <a:pPr marL="171450" indent="-171450">
              <a:spcAft>
                <a:spcPts val="600"/>
              </a:spcAft>
              <a:buFont typeface="Arial" panose="020B0604020202020204" pitchFamily="34" charset="0"/>
              <a:buChar char="•"/>
            </a:pPr>
            <a:r>
              <a:rPr lang="en-US" sz="1600" dirty="0"/>
              <a:t>Walked a few steps to a door that opens outward into a stairwell and then continue several more steps to the top of a staircase</a:t>
            </a:r>
          </a:p>
          <a:p>
            <a:pPr marL="171450" indent="-171450">
              <a:spcAft>
                <a:spcPts val="600"/>
              </a:spcAft>
              <a:buFont typeface="Arial" panose="020B0604020202020204" pitchFamily="34" charset="0"/>
              <a:buChar char="•"/>
            </a:pPr>
            <a:r>
              <a:rPr lang="en-US" sz="1600" dirty="0"/>
              <a:t>Turn 90 degrees to the right and take one step forward to prepare to walk down the stairs</a:t>
            </a:r>
          </a:p>
          <a:p>
            <a:pPr marL="171450" indent="-171450">
              <a:spcAft>
                <a:spcPts val="600"/>
              </a:spcAft>
              <a:buFont typeface="Arial" panose="020B0604020202020204" pitchFamily="34" charset="0"/>
              <a:buChar char="•"/>
            </a:pPr>
            <a:r>
              <a:rPr lang="en-US" sz="1600" dirty="0"/>
              <a:t>Walk down 12 stairs to a flat landing</a:t>
            </a:r>
          </a:p>
          <a:p>
            <a:pPr marL="171450" indent="-171450">
              <a:spcAft>
                <a:spcPts val="600"/>
              </a:spcAft>
              <a:buFont typeface="Arial" panose="020B0604020202020204" pitchFamily="34" charset="0"/>
              <a:buChar char="•"/>
            </a:pPr>
            <a:r>
              <a:rPr lang="en-US" sz="1600" dirty="0"/>
              <a:t>Make a 180 degree turn to the left on landing</a:t>
            </a:r>
          </a:p>
          <a:p>
            <a:pPr marL="171450" indent="-171450">
              <a:spcAft>
                <a:spcPts val="600"/>
              </a:spcAft>
              <a:buFont typeface="Arial" panose="020B0604020202020204" pitchFamily="34" charset="0"/>
              <a:buChar char="•"/>
            </a:pPr>
            <a:r>
              <a:rPr lang="en-US" sz="1600" dirty="0"/>
              <a:t>Climb 12 steps to top landing area</a:t>
            </a:r>
          </a:p>
          <a:p>
            <a:pPr marL="171450" indent="-171450">
              <a:spcAft>
                <a:spcPts val="600"/>
              </a:spcAft>
              <a:buFont typeface="Arial" panose="020B0604020202020204" pitchFamily="34" charset="0"/>
              <a:buChar char="•"/>
            </a:pPr>
            <a:r>
              <a:rPr lang="en-US" sz="1600" dirty="0"/>
              <a:t>Turn 90 degrees to the left</a:t>
            </a:r>
          </a:p>
          <a:p>
            <a:pPr marL="171450" indent="-171450">
              <a:spcAft>
                <a:spcPts val="600"/>
              </a:spcAft>
              <a:buFont typeface="Arial" panose="020B0604020202020204" pitchFamily="34" charset="0"/>
              <a:buChar char="•"/>
            </a:pPr>
            <a:r>
              <a:rPr lang="en-US" sz="1600" dirty="0"/>
              <a:t>Walk several steps toward door that opens inward and then continue to walk several more steps to center of original hallway</a:t>
            </a:r>
          </a:p>
          <a:p>
            <a:pPr marL="171450" indent="-171450">
              <a:spcAft>
                <a:spcPts val="600"/>
              </a:spcAft>
              <a:buFont typeface="Arial" panose="020B0604020202020204" pitchFamily="34" charset="0"/>
              <a:buChar char="•"/>
            </a:pPr>
            <a:r>
              <a:rPr lang="en-US" sz="1600" dirty="0"/>
              <a:t>Turn 90 degrees to the left</a:t>
            </a:r>
          </a:p>
          <a:p>
            <a:pPr marL="171450" indent="-171450">
              <a:spcAft>
                <a:spcPts val="600"/>
              </a:spcAft>
              <a:buFont typeface="Arial" panose="020B0604020202020204" pitchFamily="34" charset="0"/>
              <a:buChar char="•"/>
            </a:pPr>
            <a:r>
              <a:rPr lang="en-US" sz="1600" dirty="0"/>
              <a:t>Walk to down hallway approximately 23 full steps to original position (take ½ at the end to stop with feet parallel)</a:t>
            </a:r>
          </a:p>
          <a:p>
            <a:pPr marL="171450" indent="-171450">
              <a:spcAft>
                <a:spcPts val="600"/>
              </a:spcAft>
              <a:buFont typeface="Arial" panose="020B0604020202020204" pitchFamily="34" charset="0"/>
              <a:buChar char="•"/>
            </a:pPr>
            <a:r>
              <a:rPr lang="en-US" sz="1600" dirty="0"/>
              <a:t>Stay in stationary position until end of experiment</a:t>
            </a:r>
          </a:p>
        </p:txBody>
      </p:sp>
      <p:grpSp>
        <p:nvGrpSpPr>
          <p:cNvPr id="36" name="Group 35">
            <a:extLst>
              <a:ext uri="{FF2B5EF4-FFF2-40B4-BE49-F238E27FC236}">
                <a16:creationId xmlns:a16="http://schemas.microsoft.com/office/drawing/2014/main" id="{887F22AD-3200-2A6A-35C9-584AE90D3789}"/>
              </a:ext>
            </a:extLst>
          </p:cNvPr>
          <p:cNvGrpSpPr/>
          <p:nvPr/>
        </p:nvGrpSpPr>
        <p:grpSpPr>
          <a:xfrm>
            <a:off x="236691" y="1156772"/>
            <a:ext cx="1851095" cy="5527530"/>
            <a:chOff x="236691" y="1156772"/>
            <a:chExt cx="1851095" cy="5527530"/>
          </a:xfrm>
        </p:grpSpPr>
        <p:cxnSp>
          <p:nvCxnSpPr>
            <p:cNvPr id="6" name="Straight Arrow Connector 5">
              <a:extLst>
                <a:ext uri="{FF2B5EF4-FFF2-40B4-BE49-F238E27FC236}">
                  <a16:creationId xmlns:a16="http://schemas.microsoft.com/office/drawing/2014/main" id="{9F29B89A-D4A6-14C6-60DA-60B4BFA1E8EA}"/>
                </a:ext>
              </a:extLst>
            </p:cNvPr>
            <p:cNvCxnSpPr>
              <a:cxnSpLocks/>
            </p:cNvCxnSpPr>
            <p:nvPr/>
          </p:nvCxnSpPr>
          <p:spPr>
            <a:xfrm flipV="1">
              <a:off x="744467" y="1373907"/>
              <a:ext cx="0" cy="4873145"/>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7" name="Straight Arrow Connector 6">
              <a:extLst>
                <a:ext uri="{FF2B5EF4-FFF2-40B4-BE49-F238E27FC236}">
                  <a16:creationId xmlns:a16="http://schemas.microsoft.com/office/drawing/2014/main" id="{585F5E93-1352-8A1B-1570-4F40477134E3}"/>
                </a:ext>
              </a:extLst>
            </p:cNvPr>
            <p:cNvCxnSpPr>
              <a:cxnSpLocks/>
            </p:cNvCxnSpPr>
            <p:nvPr/>
          </p:nvCxnSpPr>
          <p:spPr>
            <a:xfrm>
              <a:off x="857183" y="1255225"/>
              <a:ext cx="1029038" cy="0"/>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9" name="Straight Arrow Connector 8">
              <a:extLst>
                <a:ext uri="{FF2B5EF4-FFF2-40B4-BE49-F238E27FC236}">
                  <a16:creationId xmlns:a16="http://schemas.microsoft.com/office/drawing/2014/main" id="{44E1525E-16DE-D5B3-C8CA-8042DE5BE2B6}"/>
                </a:ext>
              </a:extLst>
            </p:cNvPr>
            <p:cNvCxnSpPr>
              <a:cxnSpLocks/>
            </p:cNvCxnSpPr>
            <p:nvPr/>
          </p:nvCxnSpPr>
          <p:spPr>
            <a:xfrm>
              <a:off x="1924786" y="1365037"/>
              <a:ext cx="0" cy="1151768"/>
            </a:xfrm>
            <a:prstGeom prst="straightConnector1">
              <a:avLst/>
            </a:prstGeom>
            <a:ln w="38100">
              <a:solidFill>
                <a:srgbClr val="00B050"/>
              </a:solidFill>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a16="http://schemas.microsoft.com/office/drawing/2014/main" id="{4BC96195-0E78-6A51-2C5E-3A79E788782A}"/>
                </a:ext>
              </a:extLst>
            </p:cNvPr>
            <p:cNvCxnSpPr>
              <a:cxnSpLocks/>
            </p:cNvCxnSpPr>
            <p:nvPr/>
          </p:nvCxnSpPr>
          <p:spPr>
            <a:xfrm>
              <a:off x="640619" y="1373907"/>
              <a:ext cx="0" cy="4873145"/>
            </a:xfrm>
            <a:prstGeom prst="straightConnector1">
              <a:avLst/>
            </a:prstGeom>
            <a:ln w="38100">
              <a:solidFill>
                <a:srgbClr val="00B0F0"/>
              </a:solidFill>
              <a:tailEnd type="triangle"/>
            </a:ln>
          </p:spPr>
          <p:style>
            <a:lnRef idx="1">
              <a:schemeClr val="accent1"/>
            </a:lnRef>
            <a:fillRef idx="0">
              <a:schemeClr val="accent1"/>
            </a:fillRef>
            <a:effectRef idx="0">
              <a:schemeClr val="accent1"/>
            </a:effectRef>
            <a:fontRef idx="minor">
              <a:schemeClr val="tx1"/>
            </a:fontRef>
          </p:style>
        </p:cxnSp>
        <p:cxnSp>
          <p:nvCxnSpPr>
            <p:cNvPr id="15" name="Straight Arrow Connector 14">
              <a:extLst>
                <a:ext uri="{FF2B5EF4-FFF2-40B4-BE49-F238E27FC236}">
                  <a16:creationId xmlns:a16="http://schemas.microsoft.com/office/drawing/2014/main" id="{B7F8A4FC-CCF1-C8AF-A27E-FB3A936FB768}"/>
                </a:ext>
              </a:extLst>
            </p:cNvPr>
            <p:cNvCxnSpPr>
              <a:cxnSpLocks/>
            </p:cNvCxnSpPr>
            <p:nvPr/>
          </p:nvCxnSpPr>
          <p:spPr>
            <a:xfrm flipH="1">
              <a:off x="857183" y="1156772"/>
              <a:ext cx="964300" cy="0"/>
            </a:xfrm>
            <a:prstGeom prst="straightConnector1">
              <a:avLst/>
            </a:prstGeom>
            <a:ln w="38100">
              <a:solidFill>
                <a:srgbClr val="00B0F0"/>
              </a:solidFill>
              <a:tailEnd type="triangle"/>
            </a:ln>
          </p:spPr>
          <p:style>
            <a:lnRef idx="1">
              <a:schemeClr val="accent1"/>
            </a:lnRef>
            <a:fillRef idx="0">
              <a:schemeClr val="accent1"/>
            </a:fillRef>
            <a:effectRef idx="0">
              <a:schemeClr val="accent1"/>
            </a:effectRef>
            <a:fontRef idx="minor">
              <a:schemeClr val="tx1"/>
            </a:fontRef>
          </p:style>
        </p:cxnSp>
        <p:cxnSp>
          <p:nvCxnSpPr>
            <p:cNvPr id="16" name="Straight Arrow Connector 15">
              <a:extLst>
                <a:ext uri="{FF2B5EF4-FFF2-40B4-BE49-F238E27FC236}">
                  <a16:creationId xmlns:a16="http://schemas.microsoft.com/office/drawing/2014/main" id="{CADB365B-F4CB-C286-4618-63BDE204B096}"/>
                </a:ext>
              </a:extLst>
            </p:cNvPr>
            <p:cNvCxnSpPr>
              <a:cxnSpLocks/>
            </p:cNvCxnSpPr>
            <p:nvPr/>
          </p:nvCxnSpPr>
          <p:spPr>
            <a:xfrm flipV="1">
              <a:off x="2049895" y="1341150"/>
              <a:ext cx="0" cy="1151768"/>
            </a:xfrm>
            <a:prstGeom prst="straightConnector1">
              <a:avLst/>
            </a:prstGeom>
            <a:ln w="38100">
              <a:solidFill>
                <a:srgbClr val="00B0F0"/>
              </a:solidFill>
              <a:tailEnd type="triangle"/>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EEEFDD60-AB8F-ADFE-53FD-10EC6A5DB05F}"/>
                </a:ext>
              </a:extLst>
            </p:cNvPr>
            <p:cNvSpPr txBox="1"/>
            <p:nvPr/>
          </p:nvSpPr>
          <p:spPr>
            <a:xfrm>
              <a:off x="236691" y="6376525"/>
              <a:ext cx="1029038" cy="307777"/>
            </a:xfrm>
            <a:prstGeom prst="rect">
              <a:avLst/>
            </a:prstGeom>
          </p:spPr>
          <p:style>
            <a:lnRef idx="2">
              <a:schemeClr val="dk1"/>
            </a:lnRef>
            <a:fillRef idx="1">
              <a:schemeClr val="lt1"/>
            </a:fillRef>
            <a:effectRef idx="0">
              <a:schemeClr val="dk1"/>
            </a:effectRef>
            <a:fontRef idx="minor">
              <a:schemeClr val="dk1"/>
            </a:fontRef>
          </p:style>
          <p:txBody>
            <a:bodyPr wrap="square" rtlCol="0">
              <a:spAutoFit/>
            </a:bodyPr>
            <a:lstStyle/>
            <a:p>
              <a:r>
                <a:rPr lang="en-US" dirty="0"/>
                <a:t>Start / End</a:t>
              </a:r>
            </a:p>
          </p:txBody>
        </p:sp>
        <p:sp>
          <p:nvSpPr>
            <p:cNvPr id="29" name="Arrow: Circular 28">
              <a:extLst>
                <a:ext uri="{FF2B5EF4-FFF2-40B4-BE49-F238E27FC236}">
                  <a16:creationId xmlns:a16="http://schemas.microsoft.com/office/drawing/2014/main" id="{A8542DD5-C06F-8B72-FDFE-F3A45B1AA884}"/>
                </a:ext>
              </a:extLst>
            </p:cNvPr>
            <p:cNvSpPr/>
            <p:nvPr/>
          </p:nvSpPr>
          <p:spPr>
            <a:xfrm rot="10800000" flipH="1">
              <a:off x="1873536" y="2396202"/>
              <a:ext cx="214250" cy="346203"/>
            </a:xfrm>
            <a:prstGeom prst="circularArrow">
              <a:avLst/>
            </a:prstGeom>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000" dirty="0">
                <a:solidFill>
                  <a:schemeClr val="tx1"/>
                </a:solidFill>
              </a:endParaRPr>
            </a:p>
          </p:txBody>
        </p:sp>
        <p:sp>
          <p:nvSpPr>
            <p:cNvPr id="31" name="Arrow: Left-Up 30">
              <a:extLst>
                <a:ext uri="{FF2B5EF4-FFF2-40B4-BE49-F238E27FC236}">
                  <a16:creationId xmlns:a16="http://schemas.microsoft.com/office/drawing/2014/main" id="{F0BDE4C4-66B2-AFD1-0B0E-C8CC236B47B0}"/>
                </a:ext>
              </a:extLst>
            </p:cNvPr>
            <p:cNvSpPr/>
            <p:nvPr/>
          </p:nvSpPr>
          <p:spPr>
            <a:xfrm rot="10800000">
              <a:off x="663120" y="1164471"/>
              <a:ext cx="187250" cy="178417"/>
            </a:xfrm>
            <a:prstGeom prst="leftUp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2" name="Arrow: Left-Up 31">
              <a:extLst>
                <a:ext uri="{FF2B5EF4-FFF2-40B4-BE49-F238E27FC236}">
                  <a16:creationId xmlns:a16="http://schemas.microsoft.com/office/drawing/2014/main" id="{66A7A58A-919F-7513-EB1D-305837155E4B}"/>
                </a:ext>
              </a:extLst>
            </p:cNvPr>
            <p:cNvSpPr/>
            <p:nvPr/>
          </p:nvSpPr>
          <p:spPr>
            <a:xfrm rot="16200000">
              <a:off x="1867061" y="1164471"/>
              <a:ext cx="187250" cy="178417"/>
            </a:xfrm>
            <a:prstGeom prst="leftUp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33" name="Rectangle 32">
            <a:extLst>
              <a:ext uri="{FF2B5EF4-FFF2-40B4-BE49-F238E27FC236}">
                <a16:creationId xmlns:a16="http://schemas.microsoft.com/office/drawing/2014/main" id="{6A808A29-1458-1A2E-4F56-6098B60C6A2C}"/>
              </a:ext>
            </a:extLst>
          </p:cNvPr>
          <p:cNvSpPr/>
          <p:nvPr/>
        </p:nvSpPr>
        <p:spPr>
          <a:xfrm>
            <a:off x="111797" y="76875"/>
            <a:ext cx="8336288" cy="6704252"/>
          </a:xfrm>
          <a:prstGeom prst="rect">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 name="TextBox 33">
            <a:extLst>
              <a:ext uri="{FF2B5EF4-FFF2-40B4-BE49-F238E27FC236}">
                <a16:creationId xmlns:a16="http://schemas.microsoft.com/office/drawing/2014/main" id="{0D37D30C-921A-D2CE-9BE0-1EA55884A4C4}"/>
              </a:ext>
            </a:extLst>
          </p:cNvPr>
          <p:cNvSpPr txBox="1"/>
          <p:nvPr/>
        </p:nvSpPr>
        <p:spPr>
          <a:xfrm>
            <a:off x="1322372" y="112344"/>
            <a:ext cx="6510718" cy="400110"/>
          </a:xfrm>
          <a:prstGeom prst="rect">
            <a:avLst/>
          </a:prstGeom>
          <a:noFill/>
        </p:spPr>
        <p:txBody>
          <a:bodyPr wrap="square" rtlCol="0">
            <a:spAutoFit/>
          </a:bodyPr>
          <a:lstStyle/>
          <a:p>
            <a:r>
              <a:rPr lang="en-US" sz="2000" b="1" dirty="0"/>
              <a:t>Top View of Walking Path and Detailed Description</a:t>
            </a:r>
          </a:p>
        </p:txBody>
      </p:sp>
      <p:sp>
        <p:nvSpPr>
          <p:cNvPr id="35" name="TextBox 34">
            <a:extLst>
              <a:ext uri="{FF2B5EF4-FFF2-40B4-BE49-F238E27FC236}">
                <a16:creationId xmlns:a16="http://schemas.microsoft.com/office/drawing/2014/main" id="{5A93328A-620E-38AD-8BA5-3021E68BA29B}"/>
              </a:ext>
            </a:extLst>
          </p:cNvPr>
          <p:cNvSpPr txBox="1"/>
          <p:nvPr/>
        </p:nvSpPr>
        <p:spPr>
          <a:xfrm>
            <a:off x="8763674" y="3855382"/>
            <a:ext cx="3163986" cy="1477328"/>
          </a:xfrm>
          <a:prstGeom prst="rect">
            <a:avLst/>
          </a:prstGeom>
        </p:spPr>
        <p:style>
          <a:lnRef idx="1">
            <a:schemeClr val="accent2"/>
          </a:lnRef>
          <a:fillRef idx="2">
            <a:schemeClr val="accent2"/>
          </a:fillRef>
          <a:effectRef idx="1">
            <a:schemeClr val="accent2"/>
          </a:effectRef>
          <a:fontRef idx="minor">
            <a:schemeClr val="dk1"/>
          </a:fontRef>
        </p:style>
        <p:txBody>
          <a:bodyPr wrap="square" rtlCol="0">
            <a:spAutoFit/>
          </a:bodyPr>
          <a:lstStyle/>
          <a:p>
            <a:pPr algn="ctr"/>
            <a:r>
              <a:rPr lang="en-US" sz="1800" dirty="0"/>
              <a:t>We will analyze the data from our sensors for different segments of the walk as if we were verifying our journey along a treasure map. </a:t>
            </a:r>
          </a:p>
        </p:txBody>
      </p:sp>
    </p:spTree>
    <p:extLst>
      <p:ext uri="{BB962C8B-B14F-4D97-AF65-F5344CB8AC3E}">
        <p14:creationId xmlns:p14="http://schemas.microsoft.com/office/powerpoint/2010/main" val="1080577841"/>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614;p49">
            <a:extLst>
              <a:ext uri="{FF2B5EF4-FFF2-40B4-BE49-F238E27FC236}">
                <a16:creationId xmlns:a16="http://schemas.microsoft.com/office/drawing/2014/main" id="{5DB95BB8-D769-5E7C-260A-AC2FAE15B63D}"/>
              </a:ext>
            </a:extLst>
          </p:cNvPr>
          <p:cNvSpPr txBox="1"/>
          <p:nvPr/>
        </p:nvSpPr>
        <p:spPr>
          <a:xfrm>
            <a:off x="1" y="-22964"/>
            <a:ext cx="12192000" cy="9540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3200" b="1" dirty="0">
                <a:solidFill>
                  <a:schemeClr val="dk1"/>
                </a:solidFill>
                <a:latin typeface="Calibri"/>
                <a:cs typeface="Calibri"/>
                <a:sym typeface="Calibri"/>
              </a:rPr>
              <a:t>Complex Walk Including Turns and Steps</a:t>
            </a:r>
          </a:p>
          <a:p>
            <a:pPr marL="0" marR="0" lvl="0" indent="0" algn="ctr" rtl="0">
              <a:spcBef>
                <a:spcPts val="0"/>
              </a:spcBef>
              <a:spcAft>
                <a:spcPts val="0"/>
              </a:spcAft>
              <a:buNone/>
            </a:pPr>
            <a:r>
              <a:rPr lang="en-US" sz="2400" i="1" dirty="0">
                <a:solidFill>
                  <a:schemeClr val="dk1"/>
                </a:solidFill>
                <a:latin typeface="Calibri"/>
                <a:cs typeface="Calibri"/>
                <a:sym typeface="Calibri"/>
              </a:rPr>
              <a:t>Determine the orientation of phone using acceleration with g</a:t>
            </a:r>
          </a:p>
        </p:txBody>
      </p:sp>
      <p:pic>
        <p:nvPicPr>
          <p:cNvPr id="2052" name="Picture 4">
            <a:extLst>
              <a:ext uri="{FF2B5EF4-FFF2-40B4-BE49-F238E27FC236}">
                <a16:creationId xmlns:a16="http://schemas.microsoft.com/office/drawing/2014/main" id="{79A6D14B-6CD6-D351-AB1F-E04D46306005}"/>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588020" y="1114538"/>
            <a:ext cx="3519220" cy="57603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extBox 1">
            <a:extLst>
              <a:ext uri="{FF2B5EF4-FFF2-40B4-BE49-F238E27FC236}">
                <a16:creationId xmlns:a16="http://schemas.microsoft.com/office/drawing/2014/main" id="{D7072E47-53E9-57E2-584B-21C00EEE3E35}"/>
              </a:ext>
            </a:extLst>
          </p:cNvPr>
          <p:cNvSpPr txBox="1"/>
          <p:nvPr/>
        </p:nvSpPr>
        <p:spPr>
          <a:xfrm>
            <a:off x="4669104" y="1683916"/>
            <a:ext cx="6578825" cy="2246769"/>
          </a:xfrm>
          <a:prstGeom prst="rect">
            <a:avLst/>
          </a:prstGeom>
          <a:noFill/>
        </p:spPr>
        <p:txBody>
          <a:bodyPr wrap="square" rtlCol="0">
            <a:spAutoFit/>
          </a:bodyPr>
          <a:lstStyle/>
          <a:p>
            <a:r>
              <a:rPr lang="en-US" sz="2400" dirty="0"/>
              <a:t>Acceleration measurement at </a:t>
            </a:r>
            <a:r>
              <a:rPr lang="en-US" sz="2400" i="1" dirty="0"/>
              <a:t>t </a:t>
            </a:r>
            <a:r>
              <a:rPr lang="en-US" sz="2400" dirty="0"/>
              <a:t>= 0 and </a:t>
            </a:r>
            <a:r>
              <a:rPr lang="en-US" sz="2400" i="1" dirty="0"/>
              <a:t>t</a:t>
            </a:r>
            <a:r>
              <a:rPr lang="en-US" sz="2400" dirty="0"/>
              <a:t> = 70s:</a:t>
            </a:r>
          </a:p>
          <a:p>
            <a:endParaRPr lang="en-US" sz="2400" dirty="0"/>
          </a:p>
          <a:p>
            <a:pPr marL="744538" indent="-285750">
              <a:spcAft>
                <a:spcPts val="1200"/>
              </a:spcAft>
              <a:buFont typeface="Arial" panose="020B0604020202020204" pitchFamily="34" charset="0"/>
              <a:buChar char="•"/>
            </a:pPr>
            <a:r>
              <a:rPr lang="en-US" sz="2400" dirty="0"/>
              <a:t>x</a:t>
            </a:r>
            <a:r>
              <a:rPr lang="en-US" sz="2400" baseline="-25000" dirty="0"/>
              <a:t>initial</a:t>
            </a:r>
            <a:r>
              <a:rPr lang="en-US" sz="2400" dirty="0"/>
              <a:t> ~ 0</a:t>
            </a:r>
          </a:p>
          <a:p>
            <a:pPr marL="744538" indent="-285750">
              <a:spcAft>
                <a:spcPts val="1200"/>
              </a:spcAft>
              <a:buFont typeface="Arial" panose="020B0604020202020204" pitchFamily="34" charset="0"/>
              <a:buChar char="•"/>
            </a:pPr>
            <a:r>
              <a:rPr lang="en-US" sz="2400" dirty="0"/>
              <a:t>y</a:t>
            </a:r>
            <a:r>
              <a:rPr lang="en-US" sz="2400" baseline="-25000" dirty="0"/>
              <a:t>initial</a:t>
            </a:r>
            <a:r>
              <a:rPr lang="en-US" sz="2400" dirty="0"/>
              <a:t> ~ 0</a:t>
            </a:r>
          </a:p>
          <a:p>
            <a:pPr marL="744538" indent="-285750">
              <a:spcAft>
                <a:spcPts val="1200"/>
              </a:spcAft>
              <a:buFont typeface="Arial" panose="020B0604020202020204" pitchFamily="34" charset="0"/>
              <a:buChar char="•"/>
            </a:pPr>
            <a:r>
              <a:rPr lang="en-US" sz="2400" dirty="0"/>
              <a:t>z</a:t>
            </a:r>
            <a:r>
              <a:rPr lang="en-US" sz="2400" baseline="-25000" dirty="0"/>
              <a:t>initial</a:t>
            </a:r>
            <a:r>
              <a:rPr lang="en-US" sz="2400" dirty="0"/>
              <a:t> ~ 10 m/s</a:t>
            </a:r>
            <a:r>
              <a:rPr lang="en-US" sz="2400" baseline="30000" dirty="0"/>
              <a:t>2</a:t>
            </a:r>
            <a:endParaRPr lang="en-US" baseline="30000" dirty="0"/>
          </a:p>
        </p:txBody>
      </p:sp>
      <p:sp>
        <p:nvSpPr>
          <p:cNvPr id="3" name="TextBox 2">
            <a:extLst>
              <a:ext uri="{FF2B5EF4-FFF2-40B4-BE49-F238E27FC236}">
                <a16:creationId xmlns:a16="http://schemas.microsoft.com/office/drawing/2014/main" id="{216C3405-EF90-108B-29FD-36EBA9713F81}"/>
              </a:ext>
            </a:extLst>
          </p:cNvPr>
          <p:cNvSpPr txBox="1"/>
          <p:nvPr/>
        </p:nvSpPr>
        <p:spPr>
          <a:xfrm>
            <a:off x="5227455" y="5004279"/>
            <a:ext cx="5405480" cy="120032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en-US" sz="2400" dirty="0"/>
              <a:t>Conclusion: z-axis is perpendicular to the Earth’s surface and the phone is level in the x-y plane.</a:t>
            </a:r>
          </a:p>
        </p:txBody>
      </p:sp>
    </p:spTree>
    <p:extLst>
      <p:ext uri="{BB962C8B-B14F-4D97-AF65-F5344CB8AC3E}">
        <p14:creationId xmlns:p14="http://schemas.microsoft.com/office/powerpoint/2010/main" val="1170164596"/>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614;p49">
            <a:extLst>
              <a:ext uri="{FF2B5EF4-FFF2-40B4-BE49-F238E27FC236}">
                <a16:creationId xmlns:a16="http://schemas.microsoft.com/office/drawing/2014/main" id="{5DB95BB8-D769-5E7C-260A-AC2FAE15B63D}"/>
              </a:ext>
            </a:extLst>
          </p:cNvPr>
          <p:cNvSpPr txBox="1"/>
          <p:nvPr/>
        </p:nvSpPr>
        <p:spPr>
          <a:xfrm>
            <a:off x="1" y="-22964"/>
            <a:ext cx="12192000" cy="9540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3200" b="1" dirty="0">
                <a:solidFill>
                  <a:schemeClr val="dk1"/>
                </a:solidFill>
                <a:latin typeface="Calibri"/>
                <a:cs typeface="Calibri"/>
                <a:sym typeface="Calibri"/>
              </a:rPr>
              <a:t>Complex Walk Including Turns and Steps</a:t>
            </a:r>
          </a:p>
          <a:p>
            <a:pPr marL="0" marR="0" lvl="0" indent="0" algn="ctr" rtl="0">
              <a:spcBef>
                <a:spcPts val="0"/>
              </a:spcBef>
              <a:spcAft>
                <a:spcPts val="0"/>
              </a:spcAft>
              <a:buNone/>
            </a:pPr>
            <a:r>
              <a:rPr lang="en-US" sz="2400" i="1" dirty="0">
                <a:solidFill>
                  <a:schemeClr val="dk1"/>
                </a:solidFill>
                <a:latin typeface="Calibri"/>
                <a:cs typeface="Calibri"/>
                <a:sym typeface="Calibri"/>
              </a:rPr>
              <a:t>Use the z-axis angular velocity to identify each serial “segment” of walk</a:t>
            </a:r>
          </a:p>
        </p:txBody>
      </p:sp>
      <p:graphicFrame>
        <p:nvGraphicFramePr>
          <p:cNvPr id="3" name="Chart 2">
            <a:extLst>
              <a:ext uri="{FF2B5EF4-FFF2-40B4-BE49-F238E27FC236}">
                <a16:creationId xmlns:a16="http://schemas.microsoft.com/office/drawing/2014/main" id="{485A464F-A235-40E2-2487-65CB8DD7CB3E}"/>
              </a:ext>
            </a:extLst>
          </p:cNvPr>
          <p:cNvGraphicFramePr>
            <a:graphicFrameLocks/>
          </p:cNvGraphicFramePr>
          <p:nvPr>
            <p:extLst>
              <p:ext uri="{D42A27DB-BD31-4B8C-83A1-F6EECF244321}">
                <p14:modId xmlns:p14="http://schemas.microsoft.com/office/powerpoint/2010/main" val="3361918342"/>
              </p:ext>
            </p:extLst>
          </p:nvPr>
        </p:nvGraphicFramePr>
        <p:xfrm>
          <a:off x="2" y="931101"/>
          <a:ext cx="12191998" cy="5926899"/>
        </p:xfrm>
        <a:graphic>
          <a:graphicData uri="http://schemas.openxmlformats.org/drawingml/2006/chart">
            <c:chart xmlns:c="http://schemas.openxmlformats.org/drawingml/2006/chart" xmlns:r="http://schemas.openxmlformats.org/officeDocument/2006/relationships" r:id="rId3"/>
          </a:graphicData>
        </a:graphic>
      </p:graphicFrame>
      <p:sp>
        <p:nvSpPr>
          <p:cNvPr id="5" name="TextBox 4">
            <a:extLst>
              <a:ext uri="{FF2B5EF4-FFF2-40B4-BE49-F238E27FC236}">
                <a16:creationId xmlns:a16="http://schemas.microsoft.com/office/drawing/2014/main" id="{37CF7A3F-DD01-0A3D-2EE5-9D0FACC20849}"/>
              </a:ext>
            </a:extLst>
          </p:cNvPr>
          <p:cNvSpPr txBox="1"/>
          <p:nvPr/>
        </p:nvSpPr>
        <p:spPr>
          <a:xfrm>
            <a:off x="8035391" y="4273323"/>
            <a:ext cx="3787072" cy="1569660"/>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en-US" sz="2400" dirty="0"/>
              <a:t>Each turn is clearly identified by large change in </a:t>
            </a:r>
            <a:r>
              <a:rPr lang="el-GR" sz="2400" i="1" dirty="0"/>
              <a:t>ω</a:t>
            </a:r>
            <a:r>
              <a:rPr lang="en-US" sz="2400" i="1" dirty="0"/>
              <a:t>, </a:t>
            </a:r>
            <a:r>
              <a:rPr lang="en-US" sz="2400" dirty="0"/>
              <a:t>enabling clear identification of transitions</a:t>
            </a:r>
          </a:p>
        </p:txBody>
      </p:sp>
      <p:sp>
        <p:nvSpPr>
          <p:cNvPr id="6" name="TextBox 5">
            <a:extLst>
              <a:ext uri="{FF2B5EF4-FFF2-40B4-BE49-F238E27FC236}">
                <a16:creationId xmlns:a16="http://schemas.microsoft.com/office/drawing/2014/main" id="{35867BD6-D0CC-3084-A70C-9AE6C4FDB765}"/>
              </a:ext>
            </a:extLst>
          </p:cNvPr>
          <p:cNvSpPr txBox="1"/>
          <p:nvPr/>
        </p:nvSpPr>
        <p:spPr>
          <a:xfrm>
            <a:off x="2597543" y="4933992"/>
            <a:ext cx="3673783" cy="584775"/>
          </a:xfrm>
          <a:prstGeom prst="rect">
            <a:avLst/>
          </a:prstGeom>
        </p:spPr>
        <p:style>
          <a:lnRef idx="2">
            <a:schemeClr val="dk1"/>
          </a:lnRef>
          <a:fillRef idx="1">
            <a:schemeClr val="lt1"/>
          </a:fillRef>
          <a:effectRef idx="0">
            <a:schemeClr val="dk1"/>
          </a:effectRef>
          <a:fontRef idx="minor">
            <a:schemeClr val="dk1"/>
          </a:fontRef>
        </p:style>
        <p:txBody>
          <a:bodyPr wrap="square" rtlCol="0">
            <a:spAutoFit/>
          </a:bodyPr>
          <a:lstStyle/>
          <a:p>
            <a:pPr algn="ctr"/>
            <a:r>
              <a:rPr lang="en-US" sz="1600" dirty="0"/>
              <a:t>Right turns</a:t>
            </a:r>
          </a:p>
          <a:p>
            <a:pPr algn="ctr"/>
            <a:r>
              <a:rPr lang="en-US" sz="1600" dirty="0"/>
              <a:t>Clockwise— negative angular velocity</a:t>
            </a:r>
          </a:p>
        </p:txBody>
      </p:sp>
      <p:sp>
        <p:nvSpPr>
          <p:cNvPr id="7" name="TextBox 6">
            <a:extLst>
              <a:ext uri="{FF2B5EF4-FFF2-40B4-BE49-F238E27FC236}">
                <a16:creationId xmlns:a16="http://schemas.microsoft.com/office/drawing/2014/main" id="{F3ECD174-AA37-A9AA-6E6D-92FC90E804F1}"/>
              </a:ext>
            </a:extLst>
          </p:cNvPr>
          <p:cNvSpPr txBox="1"/>
          <p:nvPr/>
        </p:nvSpPr>
        <p:spPr>
          <a:xfrm>
            <a:off x="5841101" y="1151622"/>
            <a:ext cx="4225391" cy="584775"/>
          </a:xfrm>
          <a:prstGeom prst="rect">
            <a:avLst/>
          </a:prstGeom>
        </p:spPr>
        <p:style>
          <a:lnRef idx="2">
            <a:schemeClr val="dk1"/>
          </a:lnRef>
          <a:fillRef idx="1">
            <a:schemeClr val="lt1"/>
          </a:fillRef>
          <a:effectRef idx="0">
            <a:schemeClr val="dk1"/>
          </a:effectRef>
          <a:fontRef idx="minor">
            <a:schemeClr val="dk1"/>
          </a:fontRef>
        </p:style>
        <p:txBody>
          <a:bodyPr wrap="square" rtlCol="0">
            <a:spAutoFit/>
          </a:bodyPr>
          <a:lstStyle/>
          <a:p>
            <a:pPr algn="ctr"/>
            <a:r>
              <a:rPr lang="en-US" sz="1600" dirty="0"/>
              <a:t>Left turns</a:t>
            </a:r>
          </a:p>
          <a:p>
            <a:pPr algn="ctr"/>
            <a:r>
              <a:rPr lang="en-US" sz="1600" dirty="0"/>
              <a:t>Counterclockwise—positive angular velocity</a:t>
            </a:r>
          </a:p>
        </p:txBody>
      </p:sp>
      <p:sp>
        <p:nvSpPr>
          <p:cNvPr id="8" name="TextBox 7">
            <a:extLst>
              <a:ext uri="{FF2B5EF4-FFF2-40B4-BE49-F238E27FC236}">
                <a16:creationId xmlns:a16="http://schemas.microsoft.com/office/drawing/2014/main" id="{B8593A73-88D8-D658-70C1-4F10AA7F7D35}"/>
              </a:ext>
            </a:extLst>
          </p:cNvPr>
          <p:cNvSpPr txBox="1"/>
          <p:nvPr/>
        </p:nvSpPr>
        <p:spPr>
          <a:xfrm>
            <a:off x="1382389" y="1151622"/>
            <a:ext cx="3787072" cy="1569660"/>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en-US" sz="2400" dirty="0"/>
              <a:t>Transitions from stationary to moving are identified by clear changes in the high frequency fluctuations</a:t>
            </a:r>
          </a:p>
        </p:txBody>
      </p:sp>
    </p:spTree>
    <p:extLst>
      <p:ext uri="{BB962C8B-B14F-4D97-AF65-F5344CB8AC3E}">
        <p14:creationId xmlns:p14="http://schemas.microsoft.com/office/powerpoint/2010/main" val="1924069641"/>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614;p49">
            <a:extLst>
              <a:ext uri="{FF2B5EF4-FFF2-40B4-BE49-F238E27FC236}">
                <a16:creationId xmlns:a16="http://schemas.microsoft.com/office/drawing/2014/main" id="{5DB95BB8-D769-5E7C-260A-AC2FAE15B63D}"/>
              </a:ext>
            </a:extLst>
          </p:cNvPr>
          <p:cNvSpPr txBox="1"/>
          <p:nvPr/>
        </p:nvSpPr>
        <p:spPr>
          <a:xfrm>
            <a:off x="1" y="-22964"/>
            <a:ext cx="12192000" cy="9540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3200" b="1" dirty="0">
                <a:solidFill>
                  <a:schemeClr val="dk1"/>
                </a:solidFill>
                <a:latin typeface="Calibri"/>
                <a:cs typeface="Calibri"/>
                <a:sym typeface="Calibri"/>
              </a:rPr>
              <a:t>Complex Walk Including Turns and Steps</a:t>
            </a:r>
          </a:p>
          <a:p>
            <a:pPr marL="0" marR="0" lvl="0" indent="0" algn="ctr" rtl="0">
              <a:spcBef>
                <a:spcPts val="0"/>
              </a:spcBef>
              <a:spcAft>
                <a:spcPts val="0"/>
              </a:spcAft>
              <a:buNone/>
            </a:pPr>
            <a:r>
              <a:rPr lang="en-US" sz="2400" i="1" dirty="0">
                <a:solidFill>
                  <a:schemeClr val="dk1"/>
                </a:solidFill>
                <a:latin typeface="Calibri"/>
                <a:cs typeface="Calibri"/>
                <a:sym typeface="Calibri"/>
              </a:rPr>
              <a:t>Each serial “segment” of the walk is identified using the z-axis angular velocity</a:t>
            </a:r>
          </a:p>
        </p:txBody>
      </p:sp>
      <p:graphicFrame>
        <p:nvGraphicFramePr>
          <p:cNvPr id="3" name="Chart 2">
            <a:extLst>
              <a:ext uri="{FF2B5EF4-FFF2-40B4-BE49-F238E27FC236}">
                <a16:creationId xmlns:a16="http://schemas.microsoft.com/office/drawing/2014/main" id="{485A464F-A235-40E2-2487-65CB8DD7CB3E}"/>
              </a:ext>
            </a:extLst>
          </p:cNvPr>
          <p:cNvGraphicFramePr>
            <a:graphicFrameLocks/>
          </p:cNvGraphicFramePr>
          <p:nvPr>
            <p:extLst>
              <p:ext uri="{D42A27DB-BD31-4B8C-83A1-F6EECF244321}">
                <p14:modId xmlns:p14="http://schemas.microsoft.com/office/powerpoint/2010/main" val="2364160255"/>
              </p:ext>
            </p:extLst>
          </p:nvPr>
        </p:nvGraphicFramePr>
        <p:xfrm>
          <a:off x="2" y="931101"/>
          <a:ext cx="12191998" cy="5926899"/>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105491841"/>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614;p49">
            <a:extLst>
              <a:ext uri="{FF2B5EF4-FFF2-40B4-BE49-F238E27FC236}">
                <a16:creationId xmlns:a16="http://schemas.microsoft.com/office/drawing/2014/main" id="{5DB95BB8-D769-5E7C-260A-AC2FAE15B63D}"/>
              </a:ext>
            </a:extLst>
          </p:cNvPr>
          <p:cNvSpPr txBox="1"/>
          <p:nvPr/>
        </p:nvSpPr>
        <p:spPr>
          <a:xfrm>
            <a:off x="1" y="-22964"/>
            <a:ext cx="12192000" cy="584735"/>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3200" b="1" dirty="0">
                <a:solidFill>
                  <a:schemeClr val="dk1"/>
                </a:solidFill>
                <a:latin typeface="Calibri"/>
                <a:cs typeface="Calibri"/>
                <a:sym typeface="Calibri"/>
              </a:rPr>
              <a:t>Complex Walk Including Turns and Steps</a:t>
            </a:r>
          </a:p>
        </p:txBody>
      </p:sp>
      <p:graphicFrame>
        <p:nvGraphicFramePr>
          <p:cNvPr id="3" name="Chart 2">
            <a:extLst>
              <a:ext uri="{FF2B5EF4-FFF2-40B4-BE49-F238E27FC236}">
                <a16:creationId xmlns:a16="http://schemas.microsoft.com/office/drawing/2014/main" id="{485A464F-A235-40E2-2487-65CB8DD7CB3E}"/>
              </a:ext>
            </a:extLst>
          </p:cNvPr>
          <p:cNvGraphicFramePr>
            <a:graphicFrameLocks/>
          </p:cNvGraphicFramePr>
          <p:nvPr>
            <p:extLst>
              <p:ext uri="{D42A27DB-BD31-4B8C-83A1-F6EECF244321}">
                <p14:modId xmlns:p14="http://schemas.microsoft.com/office/powerpoint/2010/main" val="212589816"/>
              </p:ext>
            </p:extLst>
          </p:nvPr>
        </p:nvGraphicFramePr>
        <p:xfrm>
          <a:off x="2" y="734647"/>
          <a:ext cx="12191998" cy="6123354"/>
        </p:xfrm>
        <a:graphic>
          <a:graphicData uri="http://schemas.openxmlformats.org/drawingml/2006/chart">
            <c:chart xmlns:c="http://schemas.openxmlformats.org/drawingml/2006/chart" xmlns:r="http://schemas.openxmlformats.org/officeDocument/2006/relationships" r:id="rId3"/>
          </a:graphicData>
        </a:graphic>
      </p:graphicFrame>
      <p:sp>
        <p:nvSpPr>
          <p:cNvPr id="13" name="TextBox 12">
            <a:extLst>
              <a:ext uri="{FF2B5EF4-FFF2-40B4-BE49-F238E27FC236}">
                <a16:creationId xmlns:a16="http://schemas.microsoft.com/office/drawing/2014/main" id="{F54F1DD0-4180-31B0-9256-B2BCA363223B}"/>
              </a:ext>
            </a:extLst>
          </p:cNvPr>
          <p:cNvSpPr txBox="1"/>
          <p:nvPr/>
        </p:nvSpPr>
        <p:spPr>
          <a:xfrm>
            <a:off x="1387782" y="1025534"/>
            <a:ext cx="4847130" cy="1200329"/>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en-US" sz="2400" dirty="0"/>
              <a:t>The magnitude and direction of each turn is precisely determined by integrating the angular velocity</a:t>
            </a:r>
          </a:p>
        </p:txBody>
      </p:sp>
      <p:sp>
        <p:nvSpPr>
          <p:cNvPr id="14" name="TextBox 13">
            <a:extLst>
              <a:ext uri="{FF2B5EF4-FFF2-40B4-BE49-F238E27FC236}">
                <a16:creationId xmlns:a16="http://schemas.microsoft.com/office/drawing/2014/main" id="{3F15D0D8-D8C7-BD79-CC9C-D616CFC9FC9D}"/>
              </a:ext>
            </a:extLst>
          </p:cNvPr>
          <p:cNvSpPr txBox="1"/>
          <p:nvPr/>
        </p:nvSpPr>
        <p:spPr>
          <a:xfrm>
            <a:off x="9731318" y="1749720"/>
            <a:ext cx="884172" cy="307777"/>
          </a:xfrm>
          <a:prstGeom prst="rect">
            <a:avLst/>
          </a:prstGeom>
        </p:spPr>
        <p:style>
          <a:lnRef idx="2">
            <a:schemeClr val="dk1"/>
          </a:lnRef>
          <a:fillRef idx="1">
            <a:schemeClr val="lt1"/>
          </a:fillRef>
          <a:effectRef idx="0">
            <a:schemeClr val="dk1"/>
          </a:effectRef>
          <a:fontRef idx="minor">
            <a:schemeClr val="dk1"/>
          </a:fontRef>
        </p:style>
        <p:txBody>
          <a:bodyPr wrap="square" rtlCol="0">
            <a:spAutoFit/>
          </a:bodyPr>
          <a:lstStyle/>
          <a:p>
            <a:r>
              <a:rPr lang="en-US" dirty="0"/>
              <a:t>3.15 rad</a:t>
            </a:r>
          </a:p>
        </p:txBody>
      </p:sp>
    </p:spTree>
    <p:extLst>
      <p:ext uri="{BB962C8B-B14F-4D97-AF65-F5344CB8AC3E}">
        <p14:creationId xmlns:p14="http://schemas.microsoft.com/office/powerpoint/2010/main" val="793275357"/>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614;p49">
            <a:extLst>
              <a:ext uri="{FF2B5EF4-FFF2-40B4-BE49-F238E27FC236}">
                <a16:creationId xmlns:a16="http://schemas.microsoft.com/office/drawing/2014/main" id="{5DB95BB8-D769-5E7C-260A-AC2FAE15B63D}"/>
              </a:ext>
            </a:extLst>
          </p:cNvPr>
          <p:cNvSpPr txBox="1"/>
          <p:nvPr/>
        </p:nvSpPr>
        <p:spPr>
          <a:xfrm>
            <a:off x="2092608" y="-35673"/>
            <a:ext cx="10353473" cy="9540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3200" b="1" dirty="0">
                <a:solidFill>
                  <a:schemeClr val="dk1"/>
                </a:solidFill>
                <a:latin typeface="Calibri"/>
                <a:cs typeface="Calibri"/>
                <a:sym typeface="Calibri"/>
              </a:rPr>
              <a:t>Complex Walk Including Turns and Steps</a:t>
            </a:r>
          </a:p>
          <a:p>
            <a:pPr marL="0" marR="0" lvl="0" indent="0" algn="ctr" rtl="0">
              <a:spcBef>
                <a:spcPts val="0"/>
              </a:spcBef>
              <a:spcAft>
                <a:spcPts val="0"/>
              </a:spcAft>
              <a:buNone/>
            </a:pPr>
            <a:r>
              <a:rPr lang="en-US" sz="2400" i="1" dirty="0">
                <a:solidFill>
                  <a:schemeClr val="dk1"/>
                </a:solidFill>
                <a:latin typeface="Calibri"/>
                <a:cs typeface="Calibri"/>
                <a:sym typeface="Calibri"/>
              </a:rPr>
              <a:t>Relative orientation is determined from the angular velocity</a:t>
            </a:r>
          </a:p>
        </p:txBody>
      </p:sp>
      <p:graphicFrame>
        <p:nvGraphicFramePr>
          <p:cNvPr id="3" name="Chart 2">
            <a:extLst>
              <a:ext uri="{FF2B5EF4-FFF2-40B4-BE49-F238E27FC236}">
                <a16:creationId xmlns:a16="http://schemas.microsoft.com/office/drawing/2014/main" id="{485A464F-A235-40E2-2487-65CB8DD7CB3E}"/>
              </a:ext>
            </a:extLst>
          </p:cNvPr>
          <p:cNvGraphicFramePr>
            <a:graphicFrameLocks/>
          </p:cNvGraphicFramePr>
          <p:nvPr>
            <p:extLst>
              <p:ext uri="{D42A27DB-BD31-4B8C-83A1-F6EECF244321}">
                <p14:modId xmlns:p14="http://schemas.microsoft.com/office/powerpoint/2010/main" val="3476667356"/>
              </p:ext>
            </p:extLst>
          </p:nvPr>
        </p:nvGraphicFramePr>
        <p:xfrm>
          <a:off x="2346690" y="931101"/>
          <a:ext cx="9845310" cy="5926899"/>
        </p:xfrm>
        <a:graphic>
          <a:graphicData uri="http://schemas.openxmlformats.org/drawingml/2006/chart">
            <c:chart xmlns:c="http://schemas.openxmlformats.org/drawingml/2006/chart" xmlns:r="http://schemas.openxmlformats.org/officeDocument/2006/relationships" r:id="rId3"/>
          </a:graphicData>
        </a:graphic>
      </p:graphicFrame>
      <p:pic>
        <p:nvPicPr>
          <p:cNvPr id="2" name="Picture 1">
            <a:extLst>
              <a:ext uri="{FF2B5EF4-FFF2-40B4-BE49-F238E27FC236}">
                <a16:creationId xmlns:a16="http://schemas.microsoft.com/office/drawing/2014/main" id="{0079DB07-9DED-FD44-559D-A9FFB28F69FA}"/>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5574919" y="2927293"/>
            <a:ext cx="495332" cy="1496482"/>
          </a:xfrm>
          <a:prstGeom prst="rect">
            <a:avLst/>
          </a:prstGeom>
        </p:spPr>
      </p:pic>
      <p:pic>
        <p:nvPicPr>
          <p:cNvPr id="5" name="Picture 2" descr="Male Human skeleton, four views, front, back, side and perspective. Scientifically correct, photo realistic 3-D rendering. Clipping path included">
            <a:extLst>
              <a:ext uri="{FF2B5EF4-FFF2-40B4-BE49-F238E27FC236}">
                <a16:creationId xmlns:a16="http://schemas.microsoft.com/office/drawing/2014/main" id="{4044EC59-61ED-C24D-9A30-78F290792FB1}"/>
              </a:ext>
            </a:extLst>
          </p:cNvPr>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a:stretch/>
        </p:blipFill>
        <p:spPr bwMode="auto">
          <a:xfrm>
            <a:off x="8310193" y="3150959"/>
            <a:ext cx="465790" cy="1487185"/>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5">
            <a:extLst>
              <a:ext uri="{FF2B5EF4-FFF2-40B4-BE49-F238E27FC236}">
                <a16:creationId xmlns:a16="http://schemas.microsoft.com/office/drawing/2014/main" id="{A0B0A350-B79F-D232-3BFF-1E8C4AD4E5B9}"/>
              </a:ext>
            </a:extLst>
          </p:cNvPr>
          <p:cNvPicPr>
            <a:picLocks noChangeAspect="1"/>
          </p:cNvPicPr>
          <p:nvPr/>
        </p:nvPicPr>
        <p:blipFill rotWithShape="1">
          <a:blip r:embed="rId6" cstate="screen">
            <a:extLst>
              <a:ext uri="{28A0092B-C50C-407E-A947-70E740481C1C}">
                <a14:useLocalDpi xmlns:a14="http://schemas.microsoft.com/office/drawing/2010/main"/>
              </a:ext>
            </a:extLst>
          </a:blip>
          <a:srcRect/>
          <a:stretch/>
        </p:blipFill>
        <p:spPr>
          <a:xfrm>
            <a:off x="6396789" y="3894550"/>
            <a:ext cx="383747" cy="1487186"/>
          </a:xfrm>
          <a:prstGeom prst="rect">
            <a:avLst/>
          </a:prstGeom>
        </p:spPr>
      </p:pic>
      <p:pic>
        <p:nvPicPr>
          <p:cNvPr id="7" name="Picture 6">
            <a:extLst>
              <a:ext uri="{FF2B5EF4-FFF2-40B4-BE49-F238E27FC236}">
                <a16:creationId xmlns:a16="http://schemas.microsoft.com/office/drawing/2014/main" id="{EC5E8ED1-345B-CCB1-2E30-7FEDBE9AE029}"/>
              </a:ext>
            </a:extLst>
          </p:cNvPr>
          <p:cNvPicPr>
            <a:picLocks noChangeAspect="1"/>
          </p:cNvPicPr>
          <p:nvPr/>
        </p:nvPicPr>
        <p:blipFill rotWithShape="1">
          <a:blip r:embed="rId6" cstate="screen">
            <a:extLst>
              <a:ext uri="{28A0092B-C50C-407E-A947-70E740481C1C}">
                <a14:useLocalDpi xmlns:a14="http://schemas.microsoft.com/office/drawing/2010/main"/>
              </a:ext>
            </a:extLst>
          </a:blip>
          <a:srcRect/>
          <a:stretch/>
        </p:blipFill>
        <p:spPr>
          <a:xfrm>
            <a:off x="9787254" y="2163361"/>
            <a:ext cx="383747" cy="1487186"/>
          </a:xfrm>
          <a:prstGeom prst="rect">
            <a:avLst/>
          </a:prstGeom>
        </p:spPr>
      </p:pic>
      <mc:AlternateContent xmlns:mc="http://schemas.openxmlformats.org/markup-compatibility/2006" xmlns:a14="http://schemas.microsoft.com/office/drawing/2010/main">
        <mc:Choice Requires="a14">
          <p:sp>
            <p:nvSpPr>
              <p:cNvPr id="9" name="TextBox 8">
                <a:extLst>
                  <a:ext uri="{FF2B5EF4-FFF2-40B4-BE49-F238E27FC236}">
                    <a16:creationId xmlns:a16="http://schemas.microsoft.com/office/drawing/2014/main" id="{372FA467-F098-D3B9-AD13-6E8B1181029E}"/>
                  </a:ext>
                </a:extLst>
              </p:cNvPr>
              <p:cNvSpPr txBox="1"/>
              <p:nvPr/>
            </p:nvSpPr>
            <p:spPr>
              <a:xfrm>
                <a:off x="5440007" y="4767053"/>
                <a:ext cx="517891" cy="522964"/>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en-US" sz="2000" i="1" dirty="0">
                          <a:latin typeface="Cambria Math" panose="02040503050406030204" pitchFamily="18" charset="0"/>
                          <a:ea typeface="Cambria Math" panose="02040503050406030204" pitchFamily="18" charset="0"/>
                        </a:rPr>
                        <m:t>−</m:t>
                      </m:r>
                      <m:f>
                        <m:fPr>
                          <m:ctrlPr>
                            <a:rPr lang="en-US" sz="2000" i="1" dirty="0" smtClean="0">
                              <a:latin typeface="Cambria Math" panose="02040503050406030204" pitchFamily="18" charset="0"/>
                              <a:ea typeface="Cambria Math" panose="02040503050406030204" pitchFamily="18" charset="0"/>
                            </a:rPr>
                          </m:ctrlPr>
                        </m:fPr>
                        <m:num>
                          <m:r>
                            <a:rPr lang="en-US" sz="2000" i="1" dirty="0">
                              <a:latin typeface="Cambria Math" panose="02040503050406030204" pitchFamily="18" charset="0"/>
                              <a:ea typeface="Cambria Math" panose="02040503050406030204" pitchFamily="18" charset="0"/>
                            </a:rPr>
                            <m:t>𝜋</m:t>
                          </m:r>
                        </m:num>
                        <m:den>
                          <m:r>
                            <a:rPr lang="en-US" sz="2000" b="0" i="1" dirty="0" smtClean="0">
                              <a:latin typeface="Cambria Math" panose="02040503050406030204" pitchFamily="18" charset="0"/>
                              <a:ea typeface="Cambria Math" panose="02040503050406030204" pitchFamily="18" charset="0"/>
                            </a:rPr>
                            <m:t>2</m:t>
                          </m:r>
                        </m:den>
                      </m:f>
                    </m:oMath>
                  </m:oMathPara>
                </a14:m>
                <a:endParaRPr lang="en-US" sz="2000" dirty="0"/>
              </a:p>
            </p:txBody>
          </p:sp>
        </mc:Choice>
        <mc:Fallback xmlns="">
          <p:sp>
            <p:nvSpPr>
              <p:cNvPr id="9" name="TextBox 8">
                <a:extLst>
                  <a:ext uri="{FF2B5EF4-FFF2-40B4-BE49-F238E27FC236}">
                    <a16:creationId xmlns:a16="http://schemas.microsoft.com/office/drawing/2014/main" id="{372FA467-F098-D3B9-AD13-6E8B1181029E}"/>
                  </a:ext>
                </a:extLst>
              </p:cNvPr>
              <p:cNvSpPr txBox="1">
                <a:spLocks noRot="1" noChangeAspect="1" noMove="1" noResize="1" noEditPoints="1" noAdjustHandles="1" noChangeArrowheads="1" noChangeShapeType="1" noTextEdit="1"/>
              </p:cNvSpPr>
              <p:nvPr/>
            </p:nvSpPr>
            <p:spPr>
              <a:xfrm>
                <a:off x="5440007" y="4767053"/>
                <a:ext cx="517891" cy="522964"/>
              </a:xfrm>
              <a:prstGeom prst="rect">
                <a:avLst/>
              </a:prstGeom>
              <a:blipFill>
                <a:blip r:embed="rId7"/>
                <a:stretch>
                  <a:fillRect/>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0" name="TextBox 9">
                <a:extLst>
                  <a:ext uri="{FF2B5EF4-FFF2-40B4-BE49-F238E27FC236}">
                    <a16:creationId xmlns:a16="http://schemas.microsoft.com/office/drawing/2014/main" id="{5EAE0C10-59C4-E16D-2D66-B096CDBF7FCF}"/>
                  </a:ext>
                </a:extLst>
              </p:cNvPr>
              <p:cNvSpPr txBox="1"/>
              <p:nvPr/>
            </p:nvSpPr>
            <p:spPr>
              <a:xfrm>
                <a:off x="6347714" y="5515376"/>
                <a:ext cx="366318" cy="307777"/>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en-US" sz="2000" i="1">
                          <a:latin typeface="Cambria Math" panose="02040503050406030204" pitchFamily="18" charset="0"/>
                          <a:ea typeface="Cambria Math" panose="02040503050406030204" pitchFamily="18" charset="0"/>
                        </a:rPr>
                        <m:t>−</m:t>
                      </m:r>
                      <m:r>
                        <a:rPr lang="en-US" sz="2000" i="1" smtClean="0">
                          <a:latin typeface="Cambria Math" panose="02040503050406030204" pitchFamily="18" charset="0"/>
                          <a:ea typeface="Cambria Math" panose="02040503050406030204" pitchFamily="18" charset="0"/>
                        </a:rPr>
                        <m:t>𝜋</m:t>
                      </m:r>
                    </m:oMath>
                  </m:oMathPara>
                </a14:m>
                <a:endParaRPr lang="en-US" sz="2000" dirty="0"/>
              </a:p>
            </p:txBody>
          </p:sp>
        </mc:Choice>
        <mc:Fallback xmlns="">
          <p:sp>
            <p:nvSpPr>
              <p:cNvPr id="10" name="TextBox 9">
                <a:extLst>
                  <a:ext uri="{FF2B5EF4-FFF2-40B4-BE49-F238E27FC236}">
                    <a16:creationId xmlns:a16="http://schemas.microsoft.com/office/drawing/2014/main" id="{5EAE0C10-59C4-E16D-2D66-B096CDBF7FCF}"/>
                  </a:ext>
                </a:extLst>
              </p:cNvPr>
              <p:cNvSpPr txBox="1">
                <a:spLocks noRot="1" noChangeAspect="1" noMove="1" noResize="1" noEditPoints="1" noAdjustHandles="1" noChangeArrowheads="1" noChangeShapeType="1" noTextEdit="1"/>
              </p:cNvSpPr>
              <p:nvPr/>
            </p:nvSpPr>
            <p:spPr>
              <a:xfrm>
                <a:off x="6347714" y="5515376"/>
                <a:ext cx="366318" cy="307777"/>
              </a:xfrm>
              <a:prstGeom prst="rect">
                <a:avLst/>
              </a:prstGeom>
              <a:blipFill>
                <a:blip r:embed="rId8"/>
                <a:stretch>
                  <a:fillRect l="-8333" r="-15000" b="-2000"/>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1" name="TextBox 10">
                <a:extLst>
                  <a:ext uri="{FF2B5EF4-FFF2-40B4-BE49-F238E27FC236}">
                    <a16:creationId xmlns:a16="http://schemas.microsoft.com/office/drawing/2014/main" id="{99B50E45-A878-E286-75AB-06DB96E2BA2D}"/>
                  </a:ext>
                </a:extLst>
              </p:cNvPr>
              <p:cNvSpPr txBox="1"/>
              <p:nvPr/>
            </p:nvSpPr>
            <p:spPr>
              <a:xfrm>
                <a:off x="9845310" y="1614334"/>
                <a:ext cx="366318" cy="307777"/>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en-US" sz="2000" i="1" smtClean="0">
                          <a:latin typeface="Cambria Math" panose="02040503050406030204" pitchFamily="18" charset="0"/>
                          <a:ea typeface="Cambria Math" panose="02040503050406030204" pitchFamily="18" charset="0"/>
                        </a:rPr>
                        <m:t>𝜋</m:t>
                      </m:r>
                      <m:r>
                        <a:rPr lang="en-US" sz="2000" b="0" i="1" smtClean="0">
                          <a:latin typeface="Cambria Math" panose="02040503050406030204" pitchFamily="18" charset="0"/>
                          <a:ea typeface="Cambria Math" panose="02040503050406030204" pitchFamily="18" charset="0"/>
                        </a:rPr>
                        <m:t> </m:t>
                      </m:r>
                    </m:oMath>
                  </m:oMathPara>
                </a14:m>
                <a:endParaRPr lang="en-US" sz="2000" dirty="0"/>
              </a:p>
            </p:txBody>
          </p:sp>
        </mc:Choice>
        <mc:Fallback xmlns="">
          <p:sp>
            <p:nvSpPr>
              <p:cNvPr id="11" name="TextBox 10">
                <a:extLst>
                  <a:ext uri="{FF2B5EF4-FFF2-40B4-BE49-F238E27FC236}">
                    <a16:creationId xmlns:a16="http://schemas.microsoft.com/office/drawing/2014/main" id="{99B50E45-A878-E286-75AB-06DB96E2BA2D}"/>
                  </a:ext>
                </a:extLst>
              </p:cNvPr>
              <p:cNvSpPr txBox="1">
                <a:spLocks noRot="1" noChangeAspect="1" noMove="1" noResize="1" noEditPoints="1" noAdjustHandles="1" noChangeArrowheads="1" noChangeShapeType="1" noTextEdit="1"/>
              </p:cNvSpPr>
              <p:nvPr/>
            </p:nvSpPr>
            <p:spPr>
              <a:xfrm>
                <a:off x="9845310" y="1614334"/>
                <a:ext cx="366318" cy="307777"/>
              </a:xfrm>
              <a:prstGeom prst="rect">
                <a:avLst/>
              </a:prstGeom>
              <a:blipFill>
                <a:blip r:embed="rId9"/>
                <a:stretch>
                  <a:fillRect b="-2000"/>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2" name="TextBox 11">
                <a:extLst>
                  <a:ext uri="{FF2B5EF4-FFF2-40B4-BE49-F238E27FC236}">
                    <a16:creationId xmlns:a16="http://schemas.microsoft.com/office/drawing/2014/main" id="{CFF64C7D-94E4-14C7-FD71-1FDBF2B13D27}"/>
                  </a:ext>
                </a:extLst>
              </p:cNvPr>
              <p:cNvSpPr txBox="1"/>
              <p:nvPr/>
            </p:nvSpPr>
            <p:spPr>
              <a:xfrm>
                <a:off x="8258092" y="2077785"/>
                <a:ext cx="517891" cy="522964"/>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f>
                        <m:fPr>
                          <m:ctrlPr>
                            <a:rPr lang="en-US" sz="2000" i="1" dirty="0" smtClean="0">
                              <a:latin typeface="Cambria Math" panose="02040503050406030204" pitchFamily="18" charset="0"/>
                              <a:ea typeface="Cambria Math" panose="02040503050406030204" pitchFamily="18" charset="0"/>
                            </a:rPr>
                          </m:ctrlPr>
                        </m:fPr>
                        <m:num>
                          <m:r>
                            <a:rPr lang="en-US" sz="2000" i="1" dirty="0">
                              <a:latin typeface="Cambria Math" panose="02040503050406030204" pitchFamily="18" charset="0"/>
                              <a:ea typeface="Cambria Math" panose="02040503050406030204" pitchFamily="18" charset="0"/>
                            </a:rPr>
                            <m:t>𝜋</m:t>
                          </m:r>
                        </m:num>
                        <m:den>
                          <m:r>
                            <a:rPr lang="en-US" sz="2000" b="0" i="1" dirty="0" smtClean="0">
                              <a:latin typeface="Cambria Math" panose="02040503050406030204" pitchFamily="18" charset="0"/>
                              <a:ea typeface="Cambria Math" panose="02040503050406030204" pitchFamily="18" charset="0"/>
                            </a:rPr>
                            <m:t>2</m:t>
                          </m:r>
                        </m:den>
                      </m:f>
                    </m:oMath>
                  </m:oMathPara>
                </a14:m>
                <a:endParaRPr lang="en-US" sz="2000" dirty="0"/>
              </a:p>
            </p:txBody>
          </p:sp>
        </mc:Choice>
        <mc:Fallback xmlns="">
          <p:sp>
            <p:nvSpPr>
              <p:cNvPr id="12" name="TextBox 11">
                <a:extLst>
                  <a:ext uri="{FF2B5EF4-FFF2-40B4-BE49-F238E27FC236}">
                    <a16:creationId xmlns:a16="http://schemas.microsoft.com/office/drawing/2014/main" id="{CFF64C7D-94E4-14C7-FD71-1FDBF2B13D27}"/>
                  </a:ext>
                </a:extLst>
              </p:cNvPr>
              <p:cNvSpPr txBox="1">
                <a:spLocks noRot="1" noChangeAspect="1" noMove="1" noResize="1" noEditPoints="1" noAdjustHandles="1" noChangeArrowheads="1" noChangeShapeType="1" noTextEdit="1"/>
              </p:cNvSpPr>
              <p:nvPr/>
            </p:nvSpPr>
            <p:spPr>
              <a:xfrm>
                <a:off x="8258092" y="2077785"/>
                <a:ext cx="517891" cy="522964"/>
              </a:xfrm>
              <a:prstGeom prst="rect">
                <a:avLst/>
              </a:prstGeom>
              <a:blipFill>
                <a:blip r:embed="rId10"/>
                <a:stretch>
                  <a:fillRect/>
                </a:stretch>
              </a:blipFill>
            </p:spPr>
            <p:txBody>
              <a:bodyPr/>
              <a:lstStyle/>
              <a:p>
                <a:r>
                  <a:rPr lang="en-US">
                    <a:noFill/>
                  </a:rPr>
                  <a:t> </a:t>
                </a:r>
              </a:p>
            </p:txBody>
          </p:sp>
        </mc:Fallback>
      </mc:AlternateContent>
      <p:pic>
        <p:nvPicPr>
          <p:cNvPr id="8" name="Picture 7">
            <a:extLst>
              <a:ext uri="{FF2B5EF4-FFF2-40B4-BE49-F238E27FC236}">
                <a16:creationId xmlns:a16="http://schemas.microsoft.com/office/drawing/2014/main" id="{9C22E047-5652-2CDB-EED0-AB8F27A48432}"/>
              </a:ext>
            </a:extLst>
          </p:cNvPr>
          <p:cNvPicPr>
            <a:picLocks noChangeAspect="1"/>
          </p:cNvPicPr>
          <p:nvPr/>
        </p:nvPicPr>
        <p:blipFill>
          <a:blip r:embed="rId11"/>
          <a:stretch>
            <a:fillRect/>
          </a:stretch>
        </p:blipFill>
        <p:spPr>
          <a:xfrm>
            <a:off x="114149" y="931101"/>
            <a:ext cx="1944793" cy="5706351"/>
          </a:xfrm>
          <a:prstGeom prst="rect">
            <a:avLst/>
          </a:prstGeom>
        </p:spPr>
      </p:pic>
      <p:sp>
        <p:nvSpPr>
          <p:cNvPr id="24" name="TextBox 23">
            <a:extLst>
              <a:ext uri="{FF2B5EF4-FFF2-40B4-BE49-F238E27FC236}">
                <a16:creationId xmlns:a16="http://schemas.microsoft.com/office/drawing/2014/main" id="{BCB6B6B4-A37D-49FE-C1A6-2D35CE4A6B61}"/>
              </a:ext>
            </a:extLst>
          </p:cNvPr>
          <p:cNvSpPr txBox="1"/>
          <p:nvPr/>
        </p:nvSpPr>
        <p:spPr>
          <a:xfrm>
            <a:off x="705096" y="3531373"/>
            <a:ext cx="285688" cy="307777"/>
          </a:xfrm>
          <a:prstGeom prst="rect">
            <a:avLst/>
          </a:prstGeom>
        </p:spPr>
        <p:style>
          <a:lnRef idx="2">
            <a:schemeClr val="accent6"/>
          </a:lnRef>
          <a:fillRef idx="1">
            <a:schemeClr val="lt1"/>
          </a:fillRef>
          <a:effectRef idx="0">
            <a:schemeClr val="accent6"/>
          </a:effectRef>
          <a:fontRef idx="minor">
            <a:schemeClr val="dk1"/>
          </a:fontRef>
        </p:style>
        <p:txBody>
          <a:bodyPr wrap="square" rtlCol="0">
            <a:spAutoFit/>
          </a:bodyPr>
          <a:lstStyle/>
          <a:p>
            <a:r>
              <a:rPr lang="en-US" dirty="0"/>
              <a:t>1</a:t>
            </a:r>
          </a:p>
        </p:txBody>
      </p:sp>
      <p:sp>
        <p:nvSpPr>
          <p:cNvPr id="25" name="TextBox 24">
            <a:extLst>
              <a:ext uri="{FF2B5EF4-FFF2-40B4-BE49-F238E27FC236}">
                <a16:creationId xmlns:a16="http://schemas.microsoft.com/office/drawing/2014/main" id="{C341B0DC-05E8-5B79-9182-F434D28C2822}"/>
              </a:ext>
            </a:extLst>
          </p:cNvPr>
          <p:cNvSpPr txBox="1"/>
          <p:nvPr/>
        </p:nvSpPr>
        <p:spPr>
          <a:xfrm>
            <a:off x="4288465" y="1636464"/>
            <a:ext cx="285688" cy="307777"/>
          </a:xfrm>
          <a:prstGeom prst="rect">
            <a:avLst/>
          </a:prstGeom>
        </p:spPr>
        <p:style>
          <a:lnRef idx="2">
            <a:schemeClr val="accent6"/>
          </a:lnRef>
          <a:fillRef idx="1">
            <a:schemeClr val="lt1"/>
          </a:fillRef>
          <a:effectRef idx="0">
            <a:schemeClr val="accent6"/>
          </a:effectRef>
          <a:fontRef idx="minor">
            <a:schemeClr val="dk1"/>
          </a:fontRef>
        </p:style>
        <p:txBody>
          <a:bodyPr wrap="square" rtlCol="0">
            <a:spAutoFit/>
          </a:bodyPr>
          <a:lstStyle/>
          <a:p>
            <a:r>
              <a:rPr lang="en-US" dirty="0"/>
              <a:t>1</a:t>
            </a:r>
          </a:p>
        </p:txBody>
      </p:sp>
      <p:sp>
        <p:nvSpPr>
          <p:cNvPr id="26" name="TextBox 25">
            <a:extLst>
              <a:ext uri="{FF2B5EF4-FFF2-40B4-BE49-F238E27FC236}">
                <a16:creationId xmlns:a16="http://schemas.microsoft.com/office/drawing/2014/main" id="{DEA562E5-16CF-11FA-754F-00C261D7C7EE}"/>
              </a:ext>
            </a:extLst>
          </p:cNvPr>
          <p:cNvSpPr txBox="1"/>
          <p:nvPr/>
        </p:nvSpPr>
        <p:spPr>
          <a:xfrm>
            <a:off x="1086041" y="1219998"/>
            <a:ext cx="285688" cy="307777"/>
          </a:xfrm>
          <a:prstGeom prst="rect">
            <a:avLst/>
          </a:prstGeom>
        </p:spPr>
        <p:style>
          <a:lnRef idx="2">
            <a:schemeClr val="accent6"/>
          </a:lnRef>
          <a:fillRef idx="1">
            <a:schemeClr val="lt1"/>
          </a:fillRef>
          <a:effectRef idx="0">
            <a:schemeClr val="accent6"/>
          </a:effectRef>
          <a:fontRef idx="minor">
            <a:schemeClr val="dk1"/>
          </a:fontRef>
        </p:style>
        <p:txBody>
          <a:bodyPr wrap="square" rtlCol="0">
            <a:spAutoFit/>
          </a:bodyPr>
          <a:lstStyle/>
          <a:p>
            <a:r>
              <a:rPr lang="en-US" dirty="0"/>
              <a:t>2</a:t>
            </a:r>
          </a:p>
        </p:txBody>
      </p:sp>
      <p:sp>
        <p:nvSpPr>
          <p:cNvPr id="27" name="TextBox 26">
            <a:extLst>
              <a:ext uri="{FF2B5EF4-FFF2-40B4-BE49-F238E27FC236}">
                <a16:creationId xmlns:a16="http://schemas.microsoft.com/office/drawing/2014/main" id="{E1A56F82-D769-36F7-8E53-389FA9BC7ACA}"/>
              </a:ext>
            </a:extLst>
          </p:cNvPr>
          <p:cNvSpPr txBox="1"/>
          <p:nvPr/>
        </p:nvSpPr>
        <p:spPr>
          <a:xfrm>
            <a:off x="5679741" y="2541300"/>
            <a:ext cx="285688" cy="307777"/>
          </a:xfrm>
          <a:prstGeom prst="rect">
            <a:avLst/>
          </a:prstGeom>
        </p:spPr>
        <p:style>
          <a:lnRef idx="2">
            <a:schemeClr val="accent6"/>
          </a:lnRef>
          <a:fillRef idx="1">
            <a:schemeClr val="lt1"/>
          </a:fillRef>
          <a:effectRef idx="0">
            <a:schemeClr val="accent6"/>
          </a:effectRef>
          <a:fontRef idx="minor">
            <a:schemeClr val="dk1"/>
          </a:fontRef>
        </p:style>
        <p:txBody>
          <a:bodyPr wrap="square" rtlCol="0">
            <a:spAutoFit/>
          </a:bodyPr>
          <a:lstStyle/>
          <a:p>
            <a:r>
              <a:rPr lang="en-US" dirty="0"/>
              <a:t>2</a:t>
            </a:r>
          </a:p>
        </p:txBody>
      </p:sp>
      <p:sp>
        <p:nvSpPr>
          <p:cNvPr id="28" name="TextBox 27">
            <a:extLst>
              <a:ext uri="{FF2B5EF4-FFF2-40B4-BE49-F238E27FC236}">
                <a16:creationId xmlns:a16="http://schemas.microsoft.com/office/drawing/2014/main" id="{8C1DCE53-7C51-82DB-B469-3B1400C6DD55}"/>
              </a:ext>
            </a:extLst>
          </p:cNvPr>
          <p:cNvSpPr txBox="1"/>
          <p:nvPr/>
        </p:nvSpPr>
        <p:spPr>
          <a:xfrm>
            <a:off x="1457947" y="1636463"/>
            <a:ext cx="285688" cy="307777"/>
          </a:xfrm>
          <a:prstGeom prst="rect">
            <a:avLst/>
          </a:prstGeom>
        </p:spPr>
        <p:style>
          <a:lnRef idx="2">
            <a:schemeClr val="accent6"/>
          </a:lnRef>
          <a:fillRef idx="1">
            <a:schemeClr val="lt1"/>
          </a:fillRef>
          <a:effectRef idx="0">
            <a:schemeClr val="accent6"/>
          </a:effectRef>
          <a:fontRef idx="minor">
            <a:schemeClr val="dk1"/>
          </a:fontRef>
        </p:style>
        <p:txBody>
          <a:bodyPr wrap="square" rtlCol="0">
            <a:spAutoFit/>
          </a:bodyPr>
          <a:lstStyle/>
          <a:p>
            <a:r>
              <a:rPr lang="en-US" dirty="0"/>
              <a:t>3</a:t>
            </a:r>
          </a:p>
        </p:txBody>
      </p:sp>
      <p:sp>
        <p:nvSpPr>
          <p:cNvPr id="29" name="TextBox 28">
            <a:extLst>
              <a:ext uri="{FF2B5EF4-FFF2-40B4-BE49-F238E27FC236}">
                <a16:creationId xmlns:a16="http://schemas.microsoft.com/office/drawing/2014/main" id="{58B4F2A1-7B10-3F41-5F55-D8A2E319D134}"/>
              </a:ext>
            </a:extLst>
          </p:cNvPr>
          <p:cNvSpPr txBox="1"/>
          <p:nvPr/>
        </p:nvSpPr>
        <p:spPr>
          <a:xfrm>
            <a:off x="6445818" y="3491745"/>
            <a:ext cx="285688" cy="307777"/>
          </a:xfrm>
          <a:prstGeom prst="rect">
            <a:avLst/>
          </a:prstGeom>
        </p:spPr>
        <p:style>
          <a:lnRef idx="2">
            <a:schemeClr val="accent6"/>
          </a:lnRef>
          <a:fillRef idx="1">
            <a:schemeClr val="lt1"/>
          </a:fillRef>
          <a:effectRef idx="0">
            <a:schemeClr val="accent6"/>
          </a:effectRef>
          <a:fontRef idx="minor">
            <a:schemeClr val="dk1"/>
          </a:fontRef>
        </p:style>
        <p:txBody>
          <a:bodyPr wrap="square" rtlCol="0">
            <a:spAutoFit/>
          </a:bodyPr>
          <a:lstStyle/>
          <a:p>
            <a:r>
              <a:rPr lang="en-US" dirty="0"/>
              <a:t>3</a:t>
            </a:r>
          </a:p>
        </p:txBody>
      </p:sp>
      <p:sp>
        <p:nvSpPr>
          <p:cNvPr id="30" name="TextBox 29">
            <a:extLst>
              <a:ext uri="{FF2B5EF4-FFF2-40B4-BE49-F238E27FC236}">
                <a16:creationId xmlns:a16="http://schemas.microsoft.com/office/drawing/2014/main" id="{0BB1A3E8-5342-E7D2-1D9B-E783FCA51EC0}"/>
              </a:ext>
            </a:extLst>
          </p:cNvPr>
          <p:cNvSpPr txBox="1"/>
          <p:nvPr/>
        </p:nvSpPr>
        <p:spPr>
          <a:xfrm>
            <a:off x="1105497" y="656181"/>
            <a:ext cx="285688" cy="307777"/>
          </a:xfrm>
          <a:prstGeom prst="rect">
            <a:avLst/>
          </a:prstGeom>
          <a:ln>
            <a:solidFill>
              <a:srgbClr val="00B0F0"/>
            </a:solidFill>
          </a:ln>
        </p:spPr>
        <p:style>
          <a:lnRef idx="2">
            <a:schemeClr val="accent6"/>
          </a:lnRef>
          <a:fillRef idx="1">
            <a:schemeClr val="lt1"/>
          </a:fillRef>
          <a:effectRef idx="0">
            <a:schemeClr val="accent6"/>
          </a:effectRef>
          <a:fontRef idx="minor">
            <a:schemeClr val="dk1"/>
          </a:fontRef>
        </p:style>
        <p:txBody>
          <a:bodyPr wrap="square" rtlCol="0">
            <a:spAutoFit/>
          </a:bodyPr>
          <a:lstStyle/>
          <a:p>
            <a:r>
              <a:rPr lang="en-US" dirty="0"/>
              <a:t>5</a:t>
            </a:r>
          </a:p>
        </p:txBody>
      </p:sp>
      <p:sp>
        <p:nvSpPr>
          <p:cNvPr id="31" name="TextBox 30">
            <a:extLst>
              <a:ext uri="{FF2B5EF4-FFF2-40B4-BE49-F238E27FC236}">
                <a16:creationId xmlns:a16="http://schemas.microsoft.com/office/drawing/2014/main" id="{9EB1D68A-A3ED-4D2F-84D6-C7555F023779}"/>
              </a:ext>
            </a:extLst>
          </p:cNvPr>
          <p:cNvSpPr txBox="1"/>
          <p:nvPr/>
        </p:nvSpPr>
        <p:spPr>
          <a:xfrm>
            <a:off x="2011618" y="1636462"/>
            <a:ext cx="285688" cy="307777"/>
          </a:xfrm>
          <a:prstGeom prst="rect">
            <a:avLst/>
          </a:prstGeom>
          <a:ln>
            <a:solidFill>
              <a:srgbClr val="00B0F0"/>
            </a:solidFill>
          </a:ln>
        </p:spPr>
        <p:style>
          <a:lnRef idx="2">
            <a:schemeClr val="accent6"/>
          </a:lnRef>
          <a:fillRef idx="1">
            <a:schemeClr val="lt1"/>
          </a:fillRef>
          <a:effectRef idx="0">
            <a:schemeClr val="accent6"/>
          </a:effectRef>
          <a:fontRef idx="minor">
            <a:schemeClr val="dk1"/>
          </a:fontRef>
        </p:style>
        <p:txBody>
          <a:bodyPr wrap="square" rtlCol="0">
            <a:spAutoFit/>
          </a:bodyPr>
          <a:lstStyle/>
          <a:p>
            <a:r>
              <a:rPr lang="en-US" dirty="0"/>
              <a:t>4</a:t>
            </a:r>
          </a:p>
        </p:txBody>
      </p:sp>
      <p:sp>
        <p:nvSpPr>
          <p:cNvPr id="32" name="TextBox 31">
            <a:extLst>
              <a:ext uri="{FF2B5EF4-FFF2-40B4-BE49-F238E27FC236}">
                <a16:creationId xmlns:a16="http://schemas.microsoft.com/office/drawing/2014/main" id="{16686D86-4BB0-6B8A-C84C-FF72B37695E9}"/>
              </a:ext>
            </a:extLst>
          </p:cNvPr>
          <p:cNvSpPr txBox="1"/>
          <p:nvPr/>
        </p:nvSpPr>
        <p:spPr>
          <a:xfrm>
            <a:off x="7492571" y="3964513"/>
            <a:ext cx="285688" cy="307777"/>
          </a:xfrm>
          <a:prstGeom prst="rect">
            <a:avLst/>
          </a:prstGeom>
          <a:ln>
            <a:solidFill>
              <a:srgbClr val="00B0F0"/>
            </a:solidFill>
          </a:ln>
        </p:spPr>
        <p:style>
          <a:lnRef idx="2">
            <a:schemeClr val="accent6"/>
          </a:lnRef>
          <a:fillRef idx="1">
            <a:schemeClr val="lt1"/>
          </a:fillRef>
          <a:effectRef idx="0">
            <a:schemeClr val="accent6"/>
          </a:effectRef>
          <a:fontRef idx="minor">
            <a:schemeClr val="dk1"/>
          </a:fontRef>
        </p:style>
        <p:txBody>
          <a:bodyPr wrap="square" rtlCol="0">
            <a:spAutoFit/>
          </a:bodyPr>
          <a:lstStyle/>
          <a:p>
            <a:r>
              <a:rPr lang="en-US" dirty="0"/>
              <a:t>4</a:t>
            </a:r>
          </a:p>
        </p:txBody>
      </p:sp>
      <p:sp>
        <p:nvSpPr>
          <p:cNvPr id="33" name="TextBox 32">
            <a:extLst>
              <a:ext uri="{FF2B5EF4-FFF2-40B4-BE49-F238E27FC236}">
                <a16:creationId xmlns:a16="http://schemas.microsoft.com/office/drawing/2014/main" id="{9C04DC92-7C46-91D4-3BDC-A3BE83807A20}"/>
              </a:ext>
            </a:extLst>
          </p:cNvPr>
          <p:cNvSpPr txBox="1"/>
          <p:nvPr/>
        </p:nvSpPr>
        <p:spPr>
          <a:xfrm>
            <a:off x="8383921" y="4701302"/>
            <a:ext cx="285688" cy="307777"/>
          </a:xfrm>
          <a:prstGeom prst="rect">
            <a:avLst/>
          </a:prstGeom>
          <a:ln>
            <a:solidFill>
              <a:srgbClr val="00B0F0"/>
            </a:solidFill>
          </a:ln>
        </p:spPr>
        <p:style>
          <a:lnRef idx="2">
            <a:schemeClr val="accent6"/>
          </a:lnRef>
          <a:fillRef idx="1">
            <a:schemeClr val="lt1"/>
          </a:fillRef>
          <a:effectRef idx="0">
            <a:schemeClr val="accent6"/>
          </a:effectRef>
          <a:fontRef idx="minor">
            <a:schemeClr val="dk1"/>
          </a:fontRef>
        </p:style>
        <p:txBody>
          <a:bodyPr wrap="square" rtlCol="0">
            <a:spAutoFit/>
          </a:bodyPr>
          <a:lstStyle/>
          <a:p>
            <a:r>
              <a:rPr lang="en-US" dirty="0"/>
              <a:t>5</a:t>
            </a:r>
          </a:p>
        </p:txBody>
      </p:sp>
      <p:sp>
        <p:nvSpPr>
          <p:cNvPr id="34" name="TextBox 33">
            <a:extLst>
              <a:ext uri="{FF2B5EF4-FFF2-40B4-BE49-F238E27FC236}">
                <a16:creationId xmlns:a16="http://schemas.microsoft.com/office/drawing/2014/main" id="{3A79B778-F150-82F0-4C16-BB735B3DA011}"/>
              </a:ext>
            </a:extLst>
          </p:cNvPr>
          <p:cNvSpPr txBox="1"/>
          <p:nvPr/>
        </p:nvSpPr>
        <p:spPr>
          <a:xfrm>
            <a:off x="182847" y="3522072"/>
            <a:ext cx="285688" cy="307777"/>
          </a:xfrm>
          <a:prstGeom prst="rect">
            <a:avLst/>
          </a:prstGeom>
          <a:ln>
            <a:solidFill>
              <a:srgbClr val="00B0F0"/>
            </a:solidFill>
          </a:ln>
        </p:spPr>
        <p:style>
          <a:lnRef idx="2">
            <a:schemeClr val="accent6"/>
          </a:lnRef>
          <a:fillRef idx="1">
            <a:schemeClr val="lt1"/>
          </a:fillRef>
          <a:effectRef idx="0">
            <a:schemeClr val="accent6"/>
          </a:effectRef>
          <a:fontRef idx="minor">
            <a:schemeClr val="dk1"/>
          </a:fontRef>
        </p:style>
        <p:txBody>
          <a:bodyPr wrap="square" rtlCol="0">
            <a:spAutoFit/>
          </a:bodyPr>
          <a:lstStyle/>
          <a:p>
            <a:r>
              <a:rPr lang="en-US" dirty="0"/>
              <a:t>6</a:t>
            </a:r>
          </a:p>
        </p:txBody>
      </p:sp>
      <p:sp>
        <p:nvSpPr>
          <p:cNvPr id="35" name="TextBox 34">
            <a:extLst>
              <a:ext uri="{FF2B5EF4-FFF2-40B4-BE49-F238E27FC236}">
                <a16:creationId xmlns:a16="http://schemas.microsoft.com/office/drawing/2014/main" id="{E75A2D44-6A1B-EBAC-A2EE-985C2589B768}"/>
              </a:ext>
            </a:extLst>
          </p:cNvPr>
          <p:cNvSpPr txBox="1"/>
          <p:nvPr/>
        </p:nvSpPr>
        <p:spPr>
          <a:xfrm>
            <a:off x="9834595" y="3675961"/>
            <a:ext cx="285688" cy="307777"/>
          </a:xfrm>
          <a:prstGeom prst="rect">
            <a:avLst/>
          </a:prstGeom>
          <a:ln>
            <a:solidFill>
              <a:srgbClr val="00B0F0"/>
            </a:solidFill>
          </a:ln>
        </p:spPr>
        <p:style>
          <a:lnRef idx="2">
            <a:schemeClr val="accent6"/>
          </a:lnRef>
          <a:fillRef idx="1">
            <a:schemeClr val="lt1"/>
          </a:fillRef>
          <a:effectRef idx="0">
            <a:schemeClr val="accent6"/>
          </a:effectRef>
          <a:fontRef idx="minor">
            <a:schemeClr val="dk1"/>
          </a:fontRef>
        </p:style>
        <p:txBody>
          <a:bodyPr wrap="square" rtlCol="0">
            <a:spAutoFit/>
          </a:bodyPr>
          <a:lstStyle/>
          <a:p>
            <a:r>
              <a:rPr lang="en-US" dirty="0"/>
              <a:t>6</a:t>
            </a:r>
          </a:p>
        </p:txBody>
      </p:sp>
    </p:spTree>
    <p:extLst>
      <p:ext uri="{BB962C8B-B14F-4D97-AF65-F5344CB8AC3E}">
        <p14:creationId xmlns:p14="http://schemas.microsoft.com/office/powerpoint/2010/main" val="292486217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a:extLst>
              <a:ext uri="{FF2B5EF4-FFF2-40B4-BE49-F238E27FC236}">
                <a16:creationId xmlns:a16="http://schemas.microsoft.com/office/drawing/2014/main" id="{E33FEB92-6EE9-E38F-6BD1-AB6AB8E54DBD}"/>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7308402" y="954069"/>
            <a:ext cx="3621628" cy="59039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99" name="Picture 3">
            <a:extLst>
              <a:ext uri="{FF2B5EF4-FFF2-40B4-BE49-F238E27FC236}">
                <a16:creationId xmlns:a16="http://schemas.microsoft.com/office/drawing/2014/main" id="{80109513-54BA-11E1-3501-49E6ADD7AA6A}"/>
              </a:ext>
            </a:extLst>
          </p:cNvPr>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3686774" y="954068"/>
            <a:ext cx="3575285" cy="59039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00" name="Picture 4">
            <a:extLst>
              <a:ext uri="{FF2B5EF4-FFF2-40B4-BE49-F238E27FC236}">
                <a16:creationId xmlns:a16="http://schemas.microsoft.com/office/drawing/2014/main" id="{07DB1D55-2D34-E1DF-F89F-8E861DFB48B7}"/>
              </a:ext>
            </a:extLst>
          </p:cNvPr>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a:stretch/>
        </p:blipFill>
        <p:spPr bwMode="auto">
          <a:xfrm>
            <a:off x="65147" y="954069"/>
            <a:ext cx="3575284" cy="59039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Google Shape;614;p49">
            <a:extLst>
              <a:ext uri="{FF2B5EF4-FFF2-40B4-BE49-F238E27FC236}">
                <a16:creationId xmlns:a16="http://schemas.microsoft.com/office/drawing/2014/main" id="{5DB95BB8-D769-5E7C-260A-AC2FAE15B63D}"/>
              </a:ext>
            </a:extLst>
          </p:cNvPr>
          <p:cNvSpPr txBox="1"/>
          <p:nvPr/>
        </p:nvSpPr>
        <p:spPr>
          <a:xfrm>
            <a:off x="1" y="-22964"/>
            <a:ext cx="12192000" cy="9540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3200" b="1" dirty="0">
                <a:solidFill>
                  <a:schemeClr val="dk1"/>
                </a:solidFill>
                <a:latin typeface="Calibri"/>
                <a:cs typeface="Calibri"/>
                <a:sym typeface="Calibri"/>
              </a:rPr>
              <a:t>Phone Tucked in Right Sock: 20 Steps</a:t>
            </a:r>
          </a:p>
          <a:p>
            <a:pPr marL="0" marR="0" lvl="0" indent="0" algn="ctr" rtl="0">
              <a:spcBef>
                <a:spcPts val="0"/>
              </a:spcBef>
              <a:spcAft>
                <a:spcPts val="0"/>
              </a:spcAft>
              <a:buNone/>
            </a:pPr>
            <a:r>
              <a:rPr lang="en-US" sz="2400" i="1" dirty="0">
                <a:solidFill>
                  <a:schemeClr val="dk1"/>
                </a:solidFill>
                <a:latin typeface="Calibri"/>
                <a:cs typeface="Calibri"/>
                <a:sym typeface="Calibri"/>
              </a:rPr>
              <a:t>Positive y-axis aligned with right tibia with positive z-axis directed toward left leg</a:t>
            </a:r>
          </a:p>
        </p:txBody>
      </p:sp>
      <p:grpSp>
        <p:nvGrpSpPr>
          <p:cNvPr id="5" name="Group 4">
            <a:extLst>
              <a:ext uri="{FF2B5EF4-FFF2-40B4-BE49-F238E27FC236}">
                <a16:creationId xmlns:a16="http://schemas.microsoft.com/office/drawing/2014/main" id="{AE247592-912B-1ADF-F5EC-61DCE5C3999C}"/>
              </a:ext>
            </a:extLst>
          </p:cNvPr>
          <p:cNvGrpSpPr/>
          <p:nvPr/>
        </p:nvGrpSpPr>
        <p:grpSpPr>
          <a:xfrm>
            <a:off x="11042144" y="2261507"/>
            <a:ext cx="947058" cy="3510643"/>
            <a:chOff x="11098956" y="2261507"/>
            <a:chExt cx="947058" cy="3510643"/>
          </a:xfrm>
        </p:grpSpPr>
        <p:pic>
          <p:nvPicPr>
            <p:cNvPr id="2" name="Picture 1">
              <a:extLst>
                <a:ext uri="{FF2B5EF4-FFF2-40B4-BE49-F238E27FC236}">
                  <a16:creationId xmlns:a16="http://schemas.microsoft.com/office/drawing/2014/main" id="{82AD2542-42F7-E824-534C-FDEFBACD4C4D}"/>
                </a:ext>
              </a:extLst>
            </p:cNvPr>
            <p:cNvPicPr>
              <a:picLocks noChangeAspect="1"/>
            </p:cNvPicPr>
            <p:nvPr/>
          </p:nvPicPr>
          <p:blipFill rotWithShape="1">
            <a:blip r:embed="rId6" cstate="screen">
              <a:extLst>
                <a:ext uri="{28A0092B-C50C-407E-A947-70E740481C1C}">
                  <a14:useLocalDpi xmlns:a14="http://schemas.microsoft.com/office/drawing/2010/main"/>
                </a:ext>
              </a:extLst>
            </a:blip>
            <a:srcRect/>
            <a:stretch/>
          </p:blipFill>
          <p:spPr>
            <a:xfrm>
              <a:off x="11098956" y="2261507"/>
              <a:ext cx="947058" cy="3510643"/>
            </a:xfrm>
            <a:prstGeom prst="rect">
              <a:avLst/>
            </a:prstGeom>
          </p:spPr>
        </p:pic>
        <p:pic>
          <p:nvPicPr>
            <p:cNvPr id="3" name="Picture 2">
              <a:extLst>
                <a:ext uri="{FF2B5EF4-FFF2-40B4-BE49-F238E27FC236}">
                  <a16:creationId xmlns:a16="http://schemas.microsoft.com/office/drawing/2014/main" id="{2E323F33-9C9C-067D-56CA-DB0DB714392C}"/>
                </a:ext>
              </a:extLst>
            </p:cNvPr>
            <p:cNvPicPr>
              <a:picLocks noChangeAspect="1"/>
            </p:cNvPicPr>
            <p:nvPr/>
          </p:nvPicPr>
          <p:blipFill rotWithShape="1">
            <a:blip r:embed="rId7" cstate="screen">
              <a:extLst>
                <a:ext uri="{28A0092B-C50C-407E-A947-70E740481C1C}">
                  <a14:useLocalDpi xmlns:a14="http://schemas.microsoft.com/office/drawing/2010/main"/>
                </a:ext>
              </a:extLst>
            </a:blip>
            <a:srcRect/>
            <a:stretch/>
          </p:blipFill>
          <p:spPr>
            <a:xfrm>
              <a:off x="11891740" y="4957504"/>
              <a:ext cx="142875" cy="410766"/>
            </a:xfrm>
            <a:prstGeom prst="rect">
              <a:avLst/>
            </a:prstGeom>
          </p:spPr>
        </p:pic>
      </p:grpSp>
    </p:spTree>
    <p:extLst>
      <p:ext uri="{BB962C8B-B14F-4D97-AF65-F5344CB8AC3E}">
        <p14:creationId xmlns:p14="http://schemas.microsoft.com/office/powerpoint/2010/main" val="3704044275"/>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614;p49">
            <a:extLst>
              <a:ext uri="{FF2B5EF4-FFF2-40B4-BE49-F238E27FC236}">
                <a16:creationId xmlns:a16="http://schemas.microsoft.com/office/drawing/2014/main" id="{5DB95BB8-D769-5E7C-260A-AC2FAE15B63D}"/>
              </a:ext>
            </a:extLst>
          </p:cNvPr>
          <p:cNvSpPr txBox="1"/>
          <p:nvPr/>
        </p:nvSpPr>
        <p:spPr>
          <a:xfrm>
            <a:off x="1" y="-22964"/>
            <a:ext cx="12192000" cy="9540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3200" b="1" dirty="0">
                <a:solidFill>
                  <a:schemeClr val="dk1"/>
                </a:solidFill>
                <a:latin typeface="Calibri"/>
                <a:cs typeface="Calibri"/>
                <a:sym typeface="Calibri"/>
              </a:rPr>
              <a:t>Complex Walk Including Turns and Steps</a:t>
            </a:r>
          </a:p>
          <a:p>
            <a:pPr marL="0" marR="0" lvl="0" indent="0" algn="ctr" rtl="0">
              <a:spcBef>
                <a:spcPts val="0"/>
              </a:spcBef>
              <a:spcAft>
                <a:spcPts val="0"/>
              </a:spcAft>
              <a:buNone/>
            </a:pPr>
            <a:r>
              <a:rPr lang="en-US" sz="2400" i="1" dirty="0">
                <a:solidFill>
                  <a:schemeClr val="dk1"/>
                </a:solidFill>
                <a:latin typeface="Calibri"/>
                <a:cs typeface="Calibri"/>
                <a:sym typeface="Calibri"/>
              </a:rPr>
              <a:t>Determining steps from y-axis acceleration</a:t>
            </a:r>
          </a:p>
        </p:txBody>
      </p:sp>
      <p:graphicFrame>
        <p:nvGraphicFramePr>
          <p:cNvPr id="2" name="Chart 1">
            <a:extLst>
              <a:ext uri="{FF2B5EF4-FFF2-40B4-BE49-F238E27FC236}">
                <a16:creationId xmlns:a16="http://schemas.microsoft.com/office/drawing/2014/main" id="{5237CCBC-EEA1-C968-B1E2-D25B8DD1190B}"/>
              </a:ext>
            </a:extLst>
          </p:cNvPr>
          <p:cNvGraphicFramePr>
            <a:graphicFrameLocks/>
          </p:cNvGraphicFramePr>
          <p:nvPr>
            <p:extLst>
              <p:ext uri="{D42A27DB-BD31-4B8C-83A1-F6EECF244321}">
                <p14:modId xmlns:p14="http://schemas.microsoft.com/office/powerpoint/2010/main" val="3665057557"/>
              </p:ext>
            </p:extLst>
          </p:nvPr>
        </p:nvGraphicFramePr>
        <p:xfrm>
          <a:off x="1" y="995320"/>
          <a:ext cx="12191998" cy="5862680"/>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3925227480"/>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a:extLst>
              <a:ext uri="{FF2B5EF4-FFF2-40B4-BE49-F238E27FC236}">
                <a16:creationId xmlns:a16="http://schemas.microsoft.com/office/drawing/2014/main" id="{4086FC89-8887-0317-98C9-020A52BFF279}"/>
              </a:ext>
            </a:extLst>
          </p:cNvPr>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218485" y="0"/>
            <a:ext cx="3180170" cy="68804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 name="Picture 3">
            <a:extLst>
              <a:ext uri="{FF2B5EF4-FFF2-40B4-BE49-F238E27FC236}">
                <a16:creationId xmlns:a16="http://schemas.microsoft.com/office/drawing/2014/main" id="{BD44E66F-06CA-C6B5-A6FA-213F23B53D28}"/>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3800558" y="1140884"/>
            <a:ext cx="8100128" cy="3269276"/>
          </a:xfrm>
          <a:prstGeom prst="rect">
            <a:avLst/>
          </a:prstGeom>
        </p:spPr>
      </p:pic>
      <p:sp>
        <p:nvSpPr>
          <p:cNvPr id="5" name="Google Shape;614;p49">
            <a:extLst>
              <a:ext uri="{FF2B5EF4-FFF2-40B4-BE49-F238E27FC236}">
                <a16:creationId xmlns:a16="http://schemas.microsoft.com/office/drawing/2014/main" id="{95BCA9AD-3B5B-86E9-1A8E-8619DA5E77A8}"/>
              </a:ext>
            </a:extLst>
          </p:cNvPr>
          <p:cNvSpPr txBox="1"/>
          <p:nvPr/>
        </p:nvSpPr>
        <p:spPr>
          <a:xfrm>
            <a:off x="4541773" y="0"/>
            <a:ext cx="6895194" cy="1077178"/>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3200" b="1" dirty="0">
                <a:solidFill>
                  <a:schemeClr val="dk1"/>
                </a:solidFill>
                <a:latin typeface="Calibri"/>
                <a:cs typeface="Calibri"/>
                <a:sym typeface="Calibri"/>
              </a:rPr>
              <a:t>Acceleration Signature of a Single Step with Right Leg</a:t>
            </a:r>
          </a:p>
        </p:txBody>
      </p:sp>
      <p:sp>
        <p:nvSpPr>
          <p:cNvPr id="6" name="TextBox 5">
            <a:extLst>
              <a:ext uri="{FF2B5EF4-FFF2-40B4-BE49-F238E27FC236}">
                <a16:creationId xmlns:a16="http://schemas.microsoft.com/office/drawing/2014/main" id="{CA4E5737-ABDD-D840-7AFE-6F4E32E3A379}"/>
              </a:ext>
            </a:extLst>
          </p:cNvPr>
          <p:cNvSpPr txBox="1"/>
          <p:nvPr/>
        </p:nvSpPr>
        <p:spPr>
          <a:xfrm>
            <a:off x="3973191" y="4980442"/>
            <a:ext cx="3447207" cy="1323439"/>
          </a:xfrm>
          <a:prstGeom prst="rect">
            <a:avLst/>
          </a:prstGeom>
          <a:noFill/>
        </p:spPr>
        <p:txBody>
          <a:bodyPr wrap="square" rtlCol="0">
            <a:spAutoFit/>
          </a:bodyPr>
          <a:lstStyle/>
          <a:p>
            <a:pPr algn="ctr"/>
            <a:r>
              <a:rPr lang="en-US" sz="2000" dirty="0"/>
              <a:t>Increasing forward velocity at start of each step</a:t>
            </a:r>
          </a:p>
          <a:p>
            <a:pPr algn="ctr"/>
            <a:endParaRPr lang="en-US" sz="2000" dirty="0"/>
          </a:p>
          <a:p>
            <a:pPr algn="ctr"/>
            <a:r>
              <a:rPr lang="en-US" sz="2000" dirty="0"/>
              <a:t>Positive acceleration</a:t>
            </a:r>
          </a:p>
        </p:txBody>
      </p:sp>
      <p:sp>
        <p:nvSpPr>
          <p:cNvPr id="7" name="TextBox 6">
            <a:extLst>
              <a:ext uri="{FF2B5EF4-FFF2-40B4-BE49-F238E27FC236}">
                <a16:creationId xmlns:a16="http://schemas.microsoft.com/office/drawing/2014/main" id="{4946AEA5-3C97-F4F8-1382-B8416392725A}"/>
              </a:ext>
            </a:extLst>
          </p:cNvPr>
          <p:cNvSpPr txBox="1"/>
          <p:nvPr/>
        </p:nvSpPr>
        <p:spPr>
          <a:xfrm>
            <a:off x="8218810" y="4970224"/>
            <a:ext cx="3447207" cy="1323439"/>
          </a:xfrm>
          <a:prstGeom prst="rect">
            <a:avLst/>
          </a:prstGeom>
          <a:noFill/>
        </p:spPr>
        <p:txBody>
          <a:bodyPr wrap="square" rtlCol="0">
            <a:spAutoFit/>
          </a:bodyPr>
          <a:lstStyle/>
          <a:p>
            <a:pPr algn="ctr"/>
            <a:r>
              <a:rPr lang="en-US" sz="2000" dirty="0"/>
              <a:t>Decreasing forward velocity at end of each step</a:t>
            </a:r>
          </a:p>
          <a:p>
            <a:pPr algn="ctr"/>
            <a:endParaRPr lang="en-US" sz="2000" dirty="0"/>
          </a:p>
          <a:p>
            <a:pPr algn="ctr"/>
            <a:r>
              <a:rPr lang="en-US" sz="2000" dirty="0"/>
              <a:t>Negative acceleration</a:t>
            </a:r>
          </a:p>
        </p:txBody>
      </p:sp>
    </p:spTree>
    <p:extLst>
      <p:ext uri="{BB962C8B-B14F-4D97-AF65-F5344CB8AC3E}">
        <p14:creationId xmlns:p14="http://schemas.microsoft.com/office/powerpoint/2010/main" val="4011251506"/>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614;p49">
            <a:extLst>
              <a:ext uri="{FF2B5EF4-FFF2-40B4-BE49-F238E27FC236}">
                <a16:creationId xmlns:a16="http://schemas.microsoft.com/office/drawing/2014/main" id="{5DB95BB8-D769-5E7C-260A-AC2FAE15B63D}"/>
              </a:ext>
            </a:extLst>
          </p:cNvPr>
          <p:cNvSpPr txBox="1"/>
          <p:nvPr/>
        </p:nvSpPr>
        <p:spPr>
          <a:xfrm>
            <a:off x="1" y="-22964"/>
            <a:ext cx="12192000" cy="9540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3200" b="1" dirty="0">
                <a:solidFill>
                  <a:schemeClr val="dk1"/>
                </a:solidFill>
                <a:latin typeface="Calibri"/>
                <a:cs typeface="Calibri"/>
                <a:sym typeface="Calibri"/>
              </a:rPr>
              <a:t>Complex Walk Including Turns and Steps</a:t>
            </a:r>
          </a:p>
          <a:p>
            <a:pPr marL="0" marR="0" lvl="0" indent="0" algn="ctr" rtl="0">
              <a:spcBef>
                <a:spcPts val="0"/>
              </a:spcBef>
              <a:spcAft>
                <a:spcPts val="0"/>
              </a:spcAft>
              <a:buNone/>
            </a:pPr>
            <a:r>
              <a:rPr lang="en-US" sz="2400" i="1" dirty="0">
                <a:solidFill>
                  <a:schemeClr val="dk1"/>
                </a:solidFill>
                <a:latin typeface="Calibri"/>
                <a:cs typeface="Calibri"/>
                <a:sym typeface="Calibri"/>
              </a:rPr>
              <a:t>Determining steps from y-axis acceleration</a:t>
            </a:r>
          </a:p>
        </p:txBody>
      </p:sp>
      <p:graphicFrame>
        <p:nvGraphicFramePr>
          <p:cNvPr id="2" name="Chart 1">
            <a:extLst>
              <a:ext uri="{FF2B5EF4-FFF2-40B4-BE49-F238E27FC236}">
                <a16:creationId xmlns:a16="http://schemas.microsoft.com/office/drawing/2014/main" id="{5237CCBC-EEA1-C968-B1E2-D25B8DD1190B}"/>
              </a:ext>
            </a:extLst>
          </p:cNvPr>
          <p:cNvGraphicFramePr>
            <a:graphicFrameLocks/>
          </p:cNvGraphicFramePr>
          <p:nvPr>
            <p:extLst>
              <p:ext uri="{D42A27DB-BD31-4B8C-83A1-F6EECF244321}">
                <p14:modId xmlns:p14="http://schemas.microsoft.com/office/powerpoint/2010/main" val="3913121553"/>
              </p:ext>
            </p:extLst>
          </p:nvPr>
        </p:nvGraphicFramePr>
        <p:xfrm>
          <a:off x="1" y="995320"/>
          <a:ext cx="12191998" cy="5862680"/>
        </p:xfrm>
        <a:graphic>
          <a:graphicData uri="http://schemas.openxmlformats.org/drawingml/2006/chart">
            <c:chart xmlns:c="http://schemas.openxmlformats.org/drawingml/2006/chart" xmlns:r="http://schemas.openxmlformats.org/officeDocument/2006/relationships" r:id="rId3"/>
          </a:graphicData>
        </a:graphic>
      </p:graphicFrame>
      <p:sp>
        <p:nvSpPr>
          <p:cNvPr id="3" name="TextBox 2">
            <a:extLst>
              <a:ext uri="{FF2B5EF4-FFF2-40B4-BE49-F238E27FC236}">
                <a16:creationId xmlns:a16="http://schemas.microsoft.com/office/drawing/2014/main" id="{AEFE097B-2B8F-A181-A1DF-89A163A4605D}"/>
              </a:ext>
            </a:extLst>
          </p:cNvPr>
          <p:cNvSpPr txBox="1"/>
          <p:nvPr/>
        </p:nvSpPr>
        <p:spPr>
          <a:xfrm>
            <a:off x="1966365" y="5004925"/>
            <a:ext cx="7868155" cy="830997"/>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en-US" sz="2400" dirty="0"/>
              <a:t>Each step forward will produce a positive acceleration followed by a negative acceleration along the y-axis.</a:t>
            </a:r>
          </a:p>
        </p:txBody>
      </p:sp>
      <p:sp>
        <p:nvSpPr>
          <p:cNvPr id="5" name="TextBox 4">
            <a:extLst>
              <a:ext uri="{FF2B5EF4-FFF2-40B4-BE49-F238E27FC236}">
                <a16:creationId xmlns:a16="http://schemas.microsoft.com/office/drawing/2014/main" id="{4A4BCEF2-836D-011B-2435-EC1792316E8B}"/>
              </a:ext>
            </a:extLst>
          </p:cNvPr>
          <p:cNvSpPr txBox="1"/>
          <p:nvPr/>
        </p:nvSpPr>
        <p:spPr>
          <a:xfrm rot="16200000">
            <a:off x="670948" y="3953567"/>
            <a:ext cx="1722223" cy="523220"/>
          </a:xfrm>
          <a:prstGeom prst="rect">
            <a:avLst/>
          </a:prstGeom>
        </p:spPr>
        <p:style>
          <a:lnRef idx="2">
            <a:schemeClr val="dk1"/>
          </a:lnRef>
          <a:fillRef idx="1">
            <a:schemeClr val="lt1"/>
          </a:fillRef>
          <a:effectRef idx="0">
            <a:schemeClr val="dk1"/>
          </a:effectRef>
          <a:fontRef idx="minor">
            <a:schemeClr val="dk1"/>
          </a:fontRef>
        </p:style>
        <p:txBody>
          <a:bodyPr wrap="square" rtlCol="0">
            <a:spAutoFit/>
          </a:bodyPr>
          <a:lstStyle/>
          <a:p>
            <a:r>
              <a:rPr lang="en-US" dirty="0"/>
              <a:t>Initial half step from stationary stance</a:t>
            </a:r>
          </a:p>
        </p:txBody>
      </p:sp>
      <p:cxnSp>
        <p:nvCxnSpPr>
          <p:cNvPr id="7" name="Straight Arrow Connector 6">
            <a:extLst>
              <a:ext uri="{FF2B5EF4-FFF2-40B4-BE49-F238E27FC236}">
                <a16:creationId xmlns:a16="http://schemas.microsoft.com/office/drawing/2014/main" id="{0C015D5B-4C62-2D89-AB98-B7C86C8323CD}"/>
              </a:ext>
            </a:extLst>
          </p:cNvPr>
          <p:cNvCxnSpPr>
            <a:cxnSpLocks/>
          </p:cNvCxnSpPr>
          <p:nvPr/>
        </p:nvCxnSpPr>
        <p:spPr>
          <a:xfrm flipV="1">
            <a:off x="1675051" y="2957555"/>
            <a:ext cx="436970" cy="396510"/>
          </a:xfrm>
          <a:prstGeom prst="straightConnector1">
            <a:avLst/>
          </a:prstGeom>
          <a:ln w="2857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 name="TextBox 8">
            <a:extLst>
              <a:ext uri="{FF2B5EF4-FFF2-40B4-BE49-F238E27FC236}">
                <a16:creationId xmlns:a16="http://schemas.microsoft.com/office/drawing/2014/main" id="{496C9C02-0566-E32D-7EB0-E5B9EBDE17F2}"/>
              </a:ext>
            </a:extLst>
          </p:cNvPr>
          <p:cNvSpPr txBox="1"/>
          <p:nvPr/>
        </p:nvSpPr>
        <p:spPr>
          <a:xfrm>
            <a:off x="2300799" y="1733513"/>
            <a:ext cx="588723" cy="369332"/>
          </a:xfrm>
          <a:prstGeom prst="rect">
            <a:avLst/>
          </a:prstGeom>
          <a:noFill/>
        </p:spPr>
        <p:txBody>
          <a:bodyPr wrap="square" rtlCol="0">
            <a:spAutoFit/>
          </a:bodyPr>
          <a:lstStyle/>
          <a:p>
            <a:r>
              <a:rPr lang="en-US" sz="1800" b="1" dirty="0">
                <a:solidFill>
                  <a:srgbClr val="FF0000"/>
                </a:solidFill>
              </a:rPr>
              <a:t>R2</a:t>
            </a:r>
          </a:p>
        </p:txBody>
      </p:sp>
      <p:sp>
        <p:nvSpPr>
          <p:cNvPr id="10" name="TextBox 9">
            <a:extLst>
              <a:ext uri="{FF2B5EF4-FFF2-40B4-BE49-F238E27FC236}">
                <a16:creationId xmlns:a16="http://schemas.microsoft.com/office/drawing/2014/main" id="{2460689F-05A0-BBCE-BEFD-91C3393449A4}"/>
              </a:ext>
            </a:extLst>
          </p:cNvPr>
          <p:cNvSpPr txBox="1"/>
          <p:nvPr/>
        </p:nvSpPr>
        <p:spPr>
          <a:xfrm>
            <a:off x="3102208" y="1891602"/>
            <a:ext cx="588723" cy="369332"/>
          </a:xfrm>
          <a:prstGeom prst="rect">
            <a:avLst/>
          </a:prstGeom>
          <a:noFill/>
        </p:spPr>
        <p:txBody>
          <a:bodyPr wrap="square" rtlCol="0">
            <a:spAutoFit/>
          </a:bodyPr>
          <a:lstStyle/>
          <a:p>
            <a:r>
              <a:rPr lang="en-US" sz="1800" b="1" dirty="0">
                <a:solidFill>
                  <a:srgbClr val="FF0000"/>
                </a:solidFill>
              </a:rPr>
              <a:t>R4</a:t>
            </a:r>
          </a:p>
        </p:txBody>
      </p:sp>
      <p:sp>
        <p:nvSpPr>
          <p:cNvPr id="11" name="TextBox 10">
            <a:extLst>
              <a:ext uri="{FF2B5EF4-FFF2-40B4-BE49-F238E27FC236}">
                <a16:creationId xmlns:a16="http://schemas.microsoft.com/office/drawing/2014/main" id="{C10849D5-5CCA-BBCB-F823-A75C2B045981}"/>
              </a:ext>
            </a:extLst>
          </p:cNvPr>
          <p:cNvSpPr txBox="1"/>
          <p:nvPr/>
        </p:nvSpPr>
        <p:spPr>
          <a:xfrm>
            <a:off x="3763185" y="1940403"/>
            <a:ext cx="588723" cy="369332"/>
          </a:xfrm>
          <a:prstGeom prst="rect">
            <a:avLst/>
          </a:prstGeom>
          <a:noFill/>
        </p:spPr>
        <p:txBody>
          <a:bodyPr wrap="square" rtlCol="0">
            <a:spAutoFit/>
          </a:bodyPr>
          <a:lstStyle/>
          <a:p>
            <a:r>
              <a:rPr lang="en-US" sz="1800" b="1" dirty="0">
                <a:solidFill>
                  <a:srgbClr val="FF0000"/>
                </a:solidFill>
              </a:rPr>
              <a:t>R6</a:t>
            </a:r>
          </a:p>
        </p:txBody>
      </p:sp>
      <p:sp>
        <p:nvSpPr>
          <p:cNvPr id="12" name="TextBox 11">
            <a:extLst>
              <a:ext uri="{FF2B5EF4-FFF2-40B4-BE49-F238E27FC236}">
                <a16:creationId xmlns:a16="http://schemas.microsoft.com/office/drawing/2014/main" id="{14BA4A16-1C9D-6145-DD94-0571ADDCD218}"/>
              </a:ext>
            </a:extLst>
          </p:cNvPr>
          <p:cNvSpPr txBox="1"/>
          <p:nvPr/>
        </p:nvSpPr>
        <p:spPr>
          <a:xfrm>
            <a:off x="4499463" y="1923982"/>
            <a:ext cx="588723" cy="369332"/>
          </a:xfrm>
          <a:prstGeom prst="rect">
            <a:avLst/>
          </a:prstGeom>
          <a:noFill/>
        </p:spPr>
        <p:txBody>
          <a:bodyPr wrap="square" rtlCol="0">
            <a:spAutoFit/>
          </a:bodyPr>
          <a:lstStyle/>
          <a:p>
            <a:r>
              <a:rPr lang="en-US" sz="1800" b="1" dirty="0">
                <a:solidFill>
                  <a:srgbClr val="FF0000"/>
                </a:solidFill>
              </a:rPr>
              <a:t>R8</a:t>
            </a:r>
          </a:p>
        </p:txBody>
      </p:sp>
      <p:sp>
        <p:nvSpPr>
          <p:cNvPr id="13" name="TextBox 12">
            <a:extLst>
              <a:ext uri="{FF2B5EF4-FFF2-40B4-BE49-F238E27FC236}">
                <a16:creationId xmlns:a16="http://schemas.microsoft.com/office/drawing/2014/main" id="{9EAB418C-9CD9-2217-55EE-596046756A8D}"/>
              </a:ext>
            </a:extLst>
          </p:cNvPr>
          <p:cNvSpPr txBox="1"/>
          <p:nvPr/>
        </p:nvSpPr>
        <p:spPr>
          <a:xfrm>
            <a:off x="5190320" y="1934976"/>
            <a:ext cx="747388" cy="369332"/>
          </a:xfrm>
          <a:prstGeom prst="rect">
            <a:avLst/>
          </a:prstGeom>
          <a:noFill/>
        </p:spPr>
        <p:txBody>
          <a:bodyPr wrap="square" rtlCol="0">
            <a:spAutoFit/>
          </a:bodyPr>
          <a:lstStyle/>
          <a:p>
            <a:r>
              <a:rPr lang="en-US" sz="1800" b="1" dirty="0">
                <a:solidFill>
                  <a:srgbClr val="FF0000"/>
                </a:solidFill>
              </a:rPr>
              <a:t>R10</a:t>
            </a:r>
          </a:p>
        </p:txBody>
      </p:sp>
      <p:sp>
        <p:nvSpPr>
          <p:cNvPr id="14" name="TextBox 13">
            <a:extLst>
              <a:ext uri="{FF2B5EF4-FFF2-40B4-BE49-F238E27FC236}">
                <a16:creationId xmlns:a16="http://schemas.microsoft.com/office/drawing/2014/main" id="{F65F697D-6ED9-B105-5B32-DDFB15A3E318}"/>
              </a:ext>
            </a:extLst>
          </p:cNvPr>
          <p:cNvSpPr txBox="1"/>
          <p:nvPr/>
        </p:nvSpPr>
        <p:spPr>
          <a:xfrm>
            <a:off x="5903585" y="1870759"/>
            <a:ext cx="672226" cy="369332"/>
          </a:xfrm>
          <a:prstGeom prst="rect">
            <a:avLst/>
          </a:prstGeom>
          <a:noFill/>
        </p:spPr>
        <p:txBody>
          <a:bodyPr wrap="square" rtlCol="0">
            <a:spAutoFit/>
          </a:bodyPr>
          <a:lstStyle/>
          <a:p>
            <a:r>
              <a:rPr lang="en-US" sz="1800" b="1" dirty="0">
                <a:solidFill>
                  <a:srgbClr val="FF0000"/>
                </a:solidFill>
              </a:rPr>
              <a:t>R12</a:t>
            </a:r>
          </a:p>
        </p:txBody>
      </p:sp>
      <p:sp>
        <p:nvSpPr>
          <p:cNvPr id="15" name="TextBox 14">
            <a:extLst>
              <a:ext uri="{FF2B5EF4-FFF2-40B4-BE49-F238E27FC236}">
                <a16:creationId xmlns:a16="http://schemas.microsoft.com/office/drawing/2014/main" id="{19C6873A-B31D-3259-8741-BE44993DF289}"/>
              </a:ext>
            </a:extLst>
          </p:cNvPr>
          <p:cNvSpPr txBox="1"/>
          <p:nvPr/>
        </p:nvSpPr>
        <p:spPr>
          <a:xfrm>
            <a:off x="6564727" y="1946808"/>
            <a:ext cx="730685" cy="369332"/>
          </a:xfrm>
          <a:prstGeom prst="rect">
            <a:avLst/>
          </a:prstGeom>
          <a:noFill/>
        </p:spPr>
        <p:txBody>
          <a:bodyPr wrap="square" rtlCol="0">
            <a:spAutoFit/>
          </a:bodyPr>
          <a:lstStyle/>
          <a:p>
            <a:r>
              <a:rPr lang="en-US" sz="1800" b="1" dirty="0">
                <a:solidFill>
                  <a:srgbClr val="FF0000"/>
                </a:solidFill>
              </a:rPr>
              <a:t>R14</a:t>
            </a:r>
          </a:p>
        </p:txBody>
      </p:sp>
      <p:sp>
        <p:nvSpPr>
          <p:cNvPr id="16" name="TextBox 15">
            <a:extLst>
              <a:ext uri="{FF2B5EF4-FFF2-40B4-BE49-F238E27FC236}">
                <a16:creationId xmlns:a16="http://schemas.microsoft.com/office/drawing/2014/main" id="{9B4B2220-D067-6F48-5C4B-694E5CDBC620}"/>
              </a:ext>
            </a:extLst>
          </p:cNvPr>
          <p:cNvSpPr txBox="1"/>
          <p:nvPr/>
        </p:nvSpPr>
        <p:spPr>
          <a:xfrm>
            <a:off x="7159526" y="1946808"/>
            <a:ext cx="672226" cy="369332"/>
          </a:xfrm>
          <a:prstGeom prst="rect">
            <a:avLst/>
          </a:prstGeom>
          <a:noFill/>
        </p:spPr>
        <p:txBody>
          <a:bodyPr wrap="square" rtlCol="0">
            <a:spAutoFit/>
          </a:bodyPr>
          <a:lstStyle/>
          <a:p>
            <a:r>
              <a:rPr lang="en-US" sz="1800" b="1" dirty="0">
                <a:solidFill>
                  <a:srgbClr val="FF0000"/>
                </a:solidFill>
              </a:rPr>
              <a:t>R16</a:t>
            </a:r>
          </a:p>
        </p:txBody>
      </p:sp>
      <p:sp>
        <p:nvSpPr>
          <p:cNvPr id="17" name="TextBox 16">
            <a:extLst>
              <a:ext uri="{FF2B5EF4-FFF2-40B4-BE49-F238E27FC236}">
                <a16:creationId xmlns:a16="http://schemas.microsoft.com/office/drawing/2014/main" id="{D38193F7-2098-D54B-4C34-2AB41A087BEF}"/>
              </a:ext>
            </a:extLst>
          </p:cNvPr>
          <p:cNvSpPr txBox="1"/>
          <p:nvPr/>
        </p:nvSpPr>
        <p:spPr>
          <a:xfrm>
            <a:off x="7930755" y="1891131"/>
            <a:ext cx="672226" cy="369332"/>
          </a:xfrm>
          <a:prstGeom prst="rect">
            <a:avLst/>
          </a:prstGeom>
          <a:noFill/>
        </p:spPr>
        <p:txBody>
          <a:bodyPr wrap="square" rtlCol="0">
            <a:spAutoFit/>
          </a:bodyPr>
          <a:lstStyle/>
          <a:p>
            <a:r>
              <a:rPr lang="en-US" sz="1800" b="1" dirty="0">
                <a:solidFill>
                  <a:srgbClr val="FF0000"/>
                </a:solidFill>
              </a:rPr>
              <a:t>R18</a:t>
            </a:r>
          </a:p>
        </p:txBody>
      </p:sp>
      <p:sp>
        <p:nvSpPr>
          <p:cNvPr id="18" name="TextBox 17">
            <a:extLst>
              <a:ext uri="{FF2B5EF4-FFF2-40B4-BE49-F238E27FC236}">
                <a16:creationId xmlns:a16="http://schemas.microsoft.com/office/drawing/2014/main" id="{26F34DB2-BCE6-3967-93B0-20C5E5ED7868}"/>
              </a:ext>
            </a:extLst>
          </p:cNvPr>
          <p:cNvSpPr txBox="1"/>
          <p:nvPr/>
        </p:nvSpPr>
        <p:spPr>
          <a:xfrm>
            <a:off x="8653219" y="2055425"/>
            <a:ext cx="730685" cy="369332"/>
          </a:xfrm>
          <a:prstGeom prst="rect">
            <a:avLst/>
          </a:prstGeom>
          <a:noFill/>
        </p:spPr>
        <p:txBody>
          <a:bodyPr wrap="square" rtlCol="0">
            <a:spAutoFit/>
          </a:bodyPr>
          <a:lstStyle/>
          <a:p>
            <a:r>
              <a:rPr lang="en-US" sz="1800" b="1" dirty="0">
                <a:solidFill>
                  <a:srgbClr val="FF0000"/>
                </a:solidFill>
              </a:rPr>
              <a:t>R20</a:t>
            </a:r>
          </a:p>
        </p:txBody>
      </p:sp>
      <p:sp>
        <p:nvSpPr>
          <p:cNvPr id="19" name="TextBox 18">
            <a:extLst>
              <a:ext uri="{FF2B5EF4-FFF2-40B4-BE49-F238E27FC236}">
                <a16:creationId xmlns:a16="http://schemas.microsoft.com/office/drawing/2014/main" id="{0EEEA04E-9FF2-E016-D679-28F69AF0405B}"/>
              </a:ext>
            </a:extLst>
          </p:cNvPr>
          <p:cNvSpPr txBox="1"/>
          <p:nvPr/>
        </p:nvSpPr>
        <p:spPr>
          <a:xfrm>
            <a:off x="9213941" y="2102845"/>
            <a:ext cx="730685" cy="369332"/>
          </a:xfrm>
          <a:prstGeom prst="rect">
            <a:avLst/>
          </a:prstGeom>
          <a:noFill/>
        </p:spPr>
        <p:txBody>
          <a:bodyPr wrap="square" rtlCol="0">
            <a:spAutoFit/>
          </a:bodyPr>
          <a:lstStyle/>
          <a:p>
            <a:r>
              <a:rPr lang="en-US" sz="1800" b="1" dirty="0">
                <a:solidFill>
                  <a:srgbClr val="FF0000"/>
                </a:solidFill>
              </a:rPr>
              <a:t>R22</a:t>
            </a:r>
          </a:p>
        </p:txBody>
      </p:sp>
      <p:sp>
        <p:nvSpPr>
          <p:cNvPr id="20" name="TextBox 19">
            <a:extLst>
              <a:ext uri="{FF2B5EF4-FFF2-40B4-BE49-F238E27FC236}">
                <a16:creationId xmlns:a16="http://schemas.microsoft.com/office/drawing/2014/main" id="{F310326E-4402-EE92-541D-78578D6E004C}"/>
              </a:ext>
            </a:extLst>
          </p:cNvPr>
          <p:cNvSpPr txBox="1"/>
          <p:nvPr/>
        </p:nvSpPr>
        <p:spPr>
          <a:xfrm>
            <a:off x="1889578" y="2309735"/>
            <a:ext cx="705582" cy="369332"/>
          </a:xfrm>
          <a:prstGeom prst="rect">
            <a:avLst/>
          </a:prstGeom>
          <a:noFill/>
        </p:spPr>
        <p:txBody>
          <a:bodyPr wrap="square" rtlCol="0">
            <a:spAutoFit/>
          </a:bodyPr>
          <a:lstStyle/>
          <a:p>
            <a:r>
              <a:rPr lang="en-US" sz="1800" b="1" dirty="0">
                <a:solidFill>
                  <a:schemeClr val="tx1"/>
                </a:solidFill>
              </a:rPr>
              <a:t>L1</a:t>
            </a:r>
          </a:p>
        </p:txBody>
      </p:sp>
      <p:sp>
        <p:nvSpPr>
          <p:cNvPr id="21" name="TextBox 20">
            <a:extLst>
              <a:ext uri="{FF2B5EF4-FFF2-40B4-BE49-F238E27FC236}">
                <a16:creationId xmlns:a16="http://schemas.microsoft.com/office/drawing/2014/main" id="{E3F58E73-7334-1F2D-7099-B3CF228A06DD}"/>
              </a:ext>
            </a:extLst>
          </p:cNvPr>
          <p:cNvSpPr txBox="1"/>
          <p:nvPr/>
        </p:nvSpPr>
        <p:spPr>
          <a:xfrm>
            <a:off x="9944626" y="2138163"/>
            <a:ext cx="730685" cy="369332"/>
          </a:xfrm>
          <a:prstGeom prst="rect">
            <a:avLst/>
          </a:prstGeom>
          <a:noFill/>
        </p:spPr>
        <p:txBody>
          <a:bodyPr wrap="square" rtlCol="0">
            <a:spAutoFit/>
          </a:bodyPr>
          <a:lstStyle/>
          <a:p>
            <a:r>
              <a:rPr lang="en-US" sz="1800" b="1" dirty="0">
                <a:solidFill>
                  <a:srgbClr val="FF0000"/>
                </a:solidFill>
              </a:rPr>
              <a:t>R24</a:t>
            </a:r>
          </a:p>
        </p:txBody>
      </p:sp>
      <p:sp>
        <p:nvSpPr>
          <p:cNvPr id="22" name="TextBox 21">
            <a:extLst>
              <a:ext uri="{FF2B5EF4-FFF2-40B4-BE49-F238E27FC236}">
                <a16:creationId xmlns:a16="http://schemas.microsoft.com/office/drawing/2014/main" id="{36AABBC8-2649-E8D1-52B1-B65B6EB74491}"/>
              </a:ext>
            </a:extLst>
          </p:cNvPr>
          <p:cNvSpPr txBox="1"/>
          <p:nvPr/>
        </p:nvSpPr>
        <p:spPr>
          <a:xfrm>
            <a:off x="9849942" y="1169890"/>
            <a:ext cx="710858" cy="954107"/>
          </a:xfrm>
          <a:prstGeom prst="rect">
            <a:avLst/>
          </a:prstGeom>
        </p:spPr>
        <p:style>
          <a:lnRef idx="2">
            <a:schemeClr val="dk1"/>
          </a:lnRef>
          <a:fillRef idx="1">
            <a:schemeClr val="lt1"/>
          </a:fillRef>
          <a:effectRef idx="0">
            <a:schemeClr val="dk1"/>
          </a:effectRef>
          <a:fontRef idx="minor">
            <a:schemeClr val="dk1"/>
          </a:fontRef>
        </p:style>
        <p:txBody>
          <a:bodyPr wrap="square" rtlCol="0">
            <a:spAutoFit/>
          </a:bodyPr>
          <a:lstStyle/>
          <a:p>
            <a:pPr algn="ctr"/>
            <a:r>
              <a:rPr lang="en-US" dirty="0"/>
              <a:t>Half step before turn</a:t>
            </a:r>
          </a:p>
        </p:txBody>
      </p:sp>
    </p:spTree>
    <p:extLst>
      <p:ext uri="{BB962C8B-B14F-4D97-AF65-F5344CB8AC3E}">
        <p14:creationId xmlns:p14="http://schemas.microsoft.com/office/powerpoint/2010/main" val="2608018166"/>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614;p49">
            <a:extLst>
              <a:ext uri="{FF2B5EF4-FFF2-40B4-BE49-F238E27FC236}">
                <a16:creationId xmlns:a16="http://schemas.microsoft.com/office/drawing/2014/main" id="{5DB95BB8-D769-5E7C-260A-AC2FAE15B63D}"/>
              </a:ext>
            </a:extLst>
          </p:cNvPr>
          <p:cNvSpPr txBox="1"/>
          <p:nvPr/>
        </p:nvSpPr>
        <p:spPr>
          <a:xfrm>
            <a:off x="1" y="-22964"/>
            <a:ext cx="12192000" cy="9540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3200" b="1" dirty="0">
                <a:solidFill>
                  <a:schemeClr val="dk1"/>
                </a:solidFill>
                <a:latin typeface="Calibri"/>
                <a:cs typeface="Calibri"/>
                <a:sym typeface="Calibri"/>
              </a:rPr>
              <a:t>Complex Walk Including Turns and Steps</a:t>
            </a:r>
          </a:p>
          <a:p>
            <a:pPr marL="0" marR="0" lvl="0" indent="0" algn="ctr" rtl="0">
              <a:spcBef>
                <a:spcPts val="0"/>
              </a:spcBef>
              <a:spcAft>
                <a:spcPts val="0"/>
              </a:spcAft>
              <a:buNone/>
            </a:pPr>
            <a:r>
              <a:rPr lang="en-US" sz="2400" i="1" dirty="0">
                <a:solidFill>
                  <a:schemeClr val="dk1"/>
                </a:solidFill>
                <a:latin typeface="Calibri"/>
                <a:cs typeface="Calibri"/>
                <a:sym typeface="Calibri"/>
              </a:rPr>
              <a:t>Going down and up 12 stairs</a:t>
            </a:r>
          </a:p>
        </p:txBody>
      </p:sp>
      <p:graphicFrame>
        <p:nvGraphicFramePr>
          <p:cNvPr id="2" name="Chart 1">
            <a:extLst>
              <a:ext uri="{FF2B5EF4-FFF2-40B4-BE49-F238E27FC236}">
                <a16:creationId xmlns:a16="http://schemas.microsoft.com/office/drawing/2014/main" id="{5237CCBC-EEA1-C968-B1E2-D25B8DD1190B}"/>
              </a:ext>
            </a:extLst>
          </p:cNvPr>
          <p:cNvGraphicFramePr>
            <a:graphicFrameLocks/>
          </p:cNvGraphicFramePr>
          <p:nvPr>
            <p:extLst>
              <p:ext uri="{D42A27DB-BD31-4B8C-83A1-F6EECF244321}">
                <p14:modId xmlns:p14="http://schemas.microsoft.com/office/powerpoint/2010/main" val="1496602529"/>
              </p:ext>
            </p:extLst>
          </p:nvPr>
        </p:nvGraphicFramePr>
        <p:xfrm>
          <a:off x="1" y="995320"/>
          <a:ext cx="12191998" cy="5862680"/>
        </p:xfrm>
        <a:graphic>
          <a:graphicData uri="http://schemas.openxmlformats.org/drawingml/2006/chart">
            <c:chart xmlns:c="http://schemas.openxmlformats.org/drawingml/2006/chart" xmlns:r="http://schemas.openxmlformats.org/officeDocument/2006/relationships" r:id="rId3"/>
          </a:graphicData>
        </a:graphic>
      </p:graphicFrame>
      <p:sp>
        <p:nvSpPr>
          <p:cNvPr id="3" name="TextBox 2">
            <a:extLst>
              <a:ext uri="{FF2B5EF4-FFF2-40B4-BE49-F238E27FC236}">
                <a16:creationId xmlns:a16="http://schemas.microsoft.com/office/drawing/2014/main" id="{2E6923F1-D3A6-FA74-C5A7-5CB78CEE8CA5}"/>
              </a:ext>
            </a:extLst>
          </p:cNvPr>
          <p:cNvSpPr txBox="1"/>
          <p:nvPr/>
        </p:nvSpPr>
        <p:spPr>
          <a:xfrm>
            <a:off x="6551941" y="4956521"/>
            <a:ext cx="4230930" cy="707886"/>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en-US" sz="2000" dirty="0"/>
              <a:t>Different patterns are observed for going up vs. down the stairs.</a:t>
            </a:r>
          </a:p>
        </p:txBody>
      </p:sp>
    </p:spTree>
    <p:extLst>
      <p:ext uri="{BB962C8B-B14F-4D97-AF65-F5344CB8AC3E}">
        <p14:creationId xmlns:p14="http://schemas.microsoft.com/office/powerpoint/2010/main" val="204537941"/>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614;p49">
            <a:extLst>
              <a:ext uri="{FF2B5EF4-FFF2-40B4-BE49-F238E27FC236}">
                <a16:creationId xmlns:a16="http://schemas.microsoft.com/office/drawing/2014/main" id="{5DB95BB8-D769-5E7C-260A-AC2FAE15B63D}"/>
              </a:ext>
            </a:extLst>
          </p:cNvPr>
          <p:cNvSpPr txBox="1"/>
          <p:nvPr/>
        </p:nvSpPr>
        <p:spPr>
          <a:xfrm>
            <a:off x="1" y="-22964"/>
            <a:ext cx="12192000" cy="9540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3200" b="1" dirty="0">
                <a:solidFill>
                  <a:schemeClr val="dk1"/>
                </a:solidFill>
                <a:latin typeface="Calibri"/>
                <a:cs typeface="Calibri"/>
                <a:sym typeface="Calibri"/>
              </a:rPr>
              <a:t>Complex Walk Including Turns and Steps</a:t>
            </a:r>
          </a:p>
          <a:p>
            <a:pPr marL="0" marR="0" lvl="0" indent="0" algn="ctr" rtl="0">
              <a:spcBef>
                <a:spcPts val="0"/>
              </a:spcBef>
              <a:spcAft>
                <a:spcPts val="0"/>
              </a:spcAft>
              <a:buNone/>
            </a:pPr>
            <a:r>
              <a:rPr lang="en-US" sz="2400" i="1" dirty="0">
                <a:solidFill>
                  <a:schemeClr val="dk1"/>
                </a:solidFill>
                <a:latin typeface="Calibri"/>
                <a:cs typeface="Calibri"/>
                <a:sym typeface="Calibri"/>
              </a:rPr>
              <a:t>Determining steps from y-axis acceleration</a:t>
            </a:r>
          </a:p>
        </p:txBody>
      </p:sp>
      <p:graphicFrame>
        <p:nvGraphicFramePr>
          <p:cNvPr id="2" name="Chart 1">
            <a:extLst>
              <a:ext uri="{FF2B5EF4-FFF2-40B4-BE49-F238E27FC236}">
                <a16:creationId xmlns:a16="http://schemas.microsoft.com/office/drawing/2014/main" id="{5237CCBC-EEA1-C968-B1E2-D25B8DD1190B}"/>
              </a:ext>
            </a:extLst>
          </p:cNvPr>
          <p:cNvGraphicFramePr>
            <a:graphicFrameLocks/>
          </p:cNvGraphicFramePr>
          <p:nvPr>
            <p:extLst>
              <p:ext uri="{D42A27DB-BD31-4B8C-83A1-F6EECF244321}">
                <p14:modId xmlns:p14="http://schemas.microsoft.com/office/powerpoint/2010/main" val="215021236"/>
              </p:ext>
            </p:extLst>
          </p:nvPr>
        </p:nvGraphicFramePr>
        <p:xfrm>
          <a:off x="1" y="995320"/>
          <a:ext cx="12191998" cy="5862680"/>
        </p:xfrm>
        <a:graphic>
          <a:graphicData uri="http://schemas.openxmlformats.org/drawingml/2006/chart">
            <c:chart xmlns:c="http://schemas.openxmlformats.org/drawingml/2006/chart" xmlns:r="http://schemas.openxmlformats.org/officeDocument/2006/relationships" r:id="rId3"/>
          </a:graphicData>
        </a:graphic>
      </p:graphicFrame>
      <p:sp>
        <p:nvSpPr>
          <p:cNvPr id="3" name="TextBox 2">
            <a:extLst>
              <a:ext uri="{FF2B5EF4-FFF2-40B4-BE49-F238E27FC236}">
                <a16:creationId xmlns:a16="http://schemas.microsoft.com/office/drawing/2014/main" id="{2E6923F1-D3A6-FA74-C5A7-5CB78CEE8CA5}"/>
              </a:ext>
            </a:extLst>
          </p:cNvPr>
          <p:cNvSpPr txBox="1"/>
          <p:nvPr/>
        </p:nvSpPr>
        <p:spPr>
          <a:xfrm>
            <a:off x="4511720" y="4888313"/>
            <a:ext cx="4245886" cy="923330"/>
          </a:xfrm>
          <a:prstGeom prst="rect">
            <a:avLst/>
          </a:prstGeom>
        </p:spPr>
        <p:style>
          <a:lnRef idx="1">
            <a:schemeClr val="accent1"/>
          </a:lnRef>
          <a:fillRef idx="2">
            <a:schemeClr val="accent1"/>
          </a:fillRef>
          <a:effectRef idx="1">
            <a:schemeClr val="accent1"/>
          </a:effectRef>
          <a:fontRef idx="minor">
            <a:schemeClr val="dk1"/>
          </a:fontRef>
        </p:style>
        <p:txBody>
          <a:bodyPr wrap="square" rtlCol="0">
            <a:spAutoFit/>
          </a:bodyPr>
          <a:lstStyle/>
          <a:p>
            <a:pPr algn="ctr"/>
            <a:r>
              <a:rPr lang="en-US" sz="1800" dirty="0"/>
              <a:t>There is some uncertainty in using the y-axis acceleration to definitively identify each step down a stair. </a:t>
            </a:r>
          </a:p>
        </p:txBody>
      </p:sp>
      <p:sp>
        <p:nvSpPr>
          <p:cNvPr id="5" name="TextBox 4">
            <a:extLst>
              <a:ext uri="{FF2B5EF4-FFF2-40B4-BE49-F238E27FC236}">
                <a16:creationId xmlns:a16="http://schemas.microsoft.com/office/drawing/2014/main" id="{B3FD9914-7937-B67B-2B2A-E5AD695D71C2}"/>
              </a:ext>
            </a:extLst>
          </p:cNvPr>
          <p:cNvSpPr txBox="1"/>
          <p:nvPr/>
        </p:nvSpPr>
        <p:spPr>
          <a:xfrm>
            <a:off x="3462122" y="1908845"/>
            <a:ext cx="579966" cy="369332"/>
          </a:xfrm>
          <a:prstGeom prst="rect">
            <a:avLst/>
          </a:prstGeom>
          <a:noFill/>
        </p:spPr>
        <p:txBody>
          <a:bodyPr wrap="square" rtlCol="0">
            <a:spAutoFit/>
          </a:bodyPr>
          <a:lstStyle/>
          <a:p>
            <a:r>
              <a:rPr lang="en-US" sz="1800" b="1" dirty="0">
                <a:solidFill>
                  <a:srgbClr val="FF0000"/>
                </a:solidFill>
              </a:rPr>
              <a:t>S1</a:t>
            </a:r>
          </a:p>
        </p:txBody>
      </p:sp>
      <p:sp>
        <p:nvSpPr>
          <p:cNvPr id="6" name="TextBox 5">
            <a:extLst>
              <a:ext uri="{FF2B5EF4-FFF2-40B4-BE49-F238E27FC236}">
                <a16:creationId xmlns:a16="http://schemas.microsoft.com/office/drawing/2014/main" id="{C14FF663-9280-5237-962E-B2119E3E4B2F}"/>
              </a:ext>
            </a:extLst>
          </p:cNvPr>
          <p:cNvSpPr txBox="1"/>
          <p:nvPr/>
        </p:nvSpPr>
        <p:spPr>
          <a:xfrm>
            <a:off x="4968429" y="1375460"/>
            <a:ext cx="579966" cy="369332"/>
          </a:xfrm>
          <a:prstGeom prst="rect">
            <a:avLst/>
          </a:prstGeom>
          <a:noFill/>
        </p:spPr>
        <p:txBody>
          <a:bodyPr wrap="square" rtlCol="0">
            <a:spAutoFit/>
          </a:bodyPr>
          <a:lstStyle/>
          <a:p>
            <a:r>
              <a:rPr lang="en-US" sz="1800" b="1" dirty="0">
                <a:solidFill>
                  <a:srgbClr val="FF0000"/>
                </a:solidFill>
              </a:rPr>
              <a:t>S4</a:t>
            </a:r>
          </a:p>
        </p:txBody>
      </p:sp>
      <p:sp>
        <p:nvSpPr>
          <p:cNvPr id="7" name="TextBox 6">
            <a:extLst>
              <a:ext uri="{FF2B5EF4-FFF2-40B4-BE49-F238E27FC236}">
                <a16:creationId xmlns:a16="http://schemas.microsoft.com/office/drawing/2014/main" id="{47CBE560-CC6A-B818-18DD-81DBF7893161}"/>
              </a:ext>
            </a:extLst>
          </p:cNvPr>
          <p:cNvSpPr txBox="1"/>
          <p:nvPr/>
        </p:nvSpPr>
        <p:spPr>
          <a:xfrm>
            <a:off x="4481465" y="1965360"/>
            <a:ext cx="579966" cy="369332"/>
          </a:xfrm>
          <a:prstGeom prst="rect">
            <a:avLst/>
          </a:prstGeom>
          <a:noFill/>
        </p:spPr>
        <p:txBody>
          <a:bodyPr wrap="square" rtlCol="0">
            <a:spAutoFit/>
          </a:bodyPr>
          <a:lstStyle/>
          <a:p>
            <a:r>
              <a:rPr lang="en-US" sz="1800" b="1" dirty="0">
                <a:solidFill>
                  <a:srgbClr val="FF0000"/>
                </a:solidFill>
              </a:rPr>
              <a:t>S3</a:t>
            </a:r>
          </a:p>
        </p:txBody>
      </p:sp>
      <p:sp>
        <p:nvSpPr>
          <p:cNvPr id="8" name="TextBox 7">
            <a:extLst>
              <a:ext uri="{FF2B5EF4-FFF2-40B4-BE49-F238E27FC236}">
                <a16:creationId xmlns:a16="http://schemas.microsoft.com/office/drawing/2014/main" id="{69CC01AC-E540-A2C2-577F-9C4B30116574}"/>
              </a:ext>
            </a:extLst>
          </p:cNvPr>
          <p:cNvSpPr txBox="1"/>
          <p:nvPr/>
        </p:nvSpPr>
        <p:spPr>
          <a:xfrm>
            <a:off x="6616592" y="1819688"/>
            <a:ext cx="579966" cy="369332"/>
          </a:xfrm>
          <a:prstGeom prst="rect">
            <a:avLst/>
          </a:prstGeom>
          <a:noFill/>
        </p:spPr>
        <p:txBody>
          <a:bodyPr wrap="square" rtlCol="0">
            <a:spAutoFit/>
          </a:bodyPr>
          <a:lstStyle/>
          <a:p>
            <a:r>
              <a:rPr lang="en-US" sz="1800" b="1" dirty="0">
                <a:solidFill>
                  <a:srgbClr val="FF0000"/>
                </a:solidFill>
              </a:rPr>
              <a:t>S7</a:t>
            </a:r>
          </a:p>
        </p:txBody>
      </p:sp>
      <p:sp>
        <p:nvSpPr>
          <p:cNvPr id="9" name="TextBox 8">
            <a:extLst>
              <a:ext uri="{FF2B5EF4-FFF2-40B4-BE49-F238E27FC236}">
                <a16:creationId xmlns:a16="http://schemas.microsoft.com/office/drawing/2014/main" id="{96B1CE5A-299C-FF4F-3522-7D1EE1E1695C}"/>
              </a:ext>
            </a:extLst>
          </p:cNvPr>
          <p:cNvSpPr txBox="1"/>
          <p:nvPr/>
        </p:nvSpPr>
        <p:spPr>
          <a:xfrm>
            <a:off x="5536486" y="2093511"/>
            <a:ext cx="579966" cy="369332"/>
          </a:xfrm>
          <a:prstGeom prst="rect">
            <a:avLst/>
          </a:prstGeom>
          <a:noFill/>
        </p:spPr>
        <p:txBody>
          <a:bodyPr wrap="square" rtlCol="0">
            <a:spAutoFit/>
          </a:bodyPr>
          <a:lstStyle/>
          <a:p>
            <a:r>
              <a:rPr lang="en-US" sz="1800" b="1" dirty="0">
                <a:solidFill>
                  <a:srgbClr val="FF0000"/>
                </a:solidFill>
              </a:rPr>
              <a:t>S5</a:t>
            </a:r>
          </a:p>
        </p:txBody>
      </p:sp>
      <p:sp>
        <p:nvSpPr>
          <p:cNvPr id="10" name="TextBox 9">
            <a:extLst>
              <a:ext uri="{FF2B5EF4-FFF2-40B4-BE49-F238E27FC236}">
                <a16:creationId xmlns:a16="http://schemas.microsoft.com/office/drawing/2014/main" id="{F3464F50-D7A8-D09D-E516-5878E0234FF6}"/>
              </a:ext>
            </a:extLst>
          </p:cNvPr>
          <p:cNvSpPr txBox="1"/>
          <p:nvPr/>
        </p:nvSpPr>
        <p:spPr>
          <a:xfrm>
            <a:off x="6054697" y="1596028"/>
            <a:ext cx="579966" cy="369332"/>
          </a:xfrm>
          <a:prstGeom prst="rect">
            <a:avLst/>
          </a:prstGeom>
          <a:noFill/>
        </p:spPr>
        <p:txBody>
          <a:bodyPr wrap="square" rtlCol="0">
            <a:spAutoFit/>
          </a:bodyPr>
          <a:lstStyle/>
          <a:p>
            <a:r>
              <a:rPr lang="en-US" sz="1800" b="1" dirty="0">
                <a:solidFill>
                  <a:srgbClr val="FF0000"/>
                </a:solidFill>
              </a:rPr>
              <a:t>S6</a:t>
            </a:r>
          </a:p>
        </p:txBody>
      </p:sp>
      <p:sp>
        <p:nvSpPr>
          <p:cNvPr id="11" name="TextBox 10">
            <a:extLst>
              <a:ext uri="{FF2B5EF4-FFF2-40B4-BE49-F238E27FC236}">
                <a16:creationId xmlns:a16="http://schemas.microsoft.com/office/drawing/2014/main" id="{DD691DAD-67BE-C41E-9FFF-A482F7D80645}"/>
              </a:ext>
            </a:extLst>
          </p:cNvPr>
          <p:cNvSpPr txBox="1"/>
          <p:nvPr/>
        </p:nvSpPr>
        <p:spPr>
          <a:xfrm>
            <a:off x="7127794" y="1256739"/>
            <a:ext cx="579966" cy="369332"/>
          </a:xfrm>
          <a:prstGeom prst="rect">
            <a:avLst/>
          </a:prstGeom>
          <a:noFill/>
        </p:spPr>
        <p:txBody>
          <a:bodyPr wrap="square" rtlCol="0">
            <a:spAutoFit/>
          </a:bodyPr>
          <a:lstStyle/>
          <a:p>
            <a:r>
              <a:rPr lang="en-US" sz="1800" b="1" dirty="0">
                <a:solidFill>
                  <a:srgbClr val="FF0000"/>
                </a:solidFill>
              </a:rPr>
              <a:t>S8</a:t>
            </a:r>
          </a:p>
        </p:txBody>
      </p:sp>
      <p:sp>
        <p:nvSpPr>
          <p:cNvPr id="12" name="TextBox 11">
            <a:extLst>
              <a:ext uri="{FF2B5EF4-FFF2-40B4-BE49-F238E27FC236}">
                <a16:creationId xmlns:a16="http://schemas.microsoft.com/office/drawing/2014/main" id="{84019CEB-287C-B133-B41F-7C33C0F9B1AC}"/>
              </a:ext>
            </a:extLst>
          </p:cNvPr>
          <p:cNvSpPr txBox="1"/>
          <p:nvPr/>
        </p:nvSpPr>
        <p:spPr>
          <a:xfrm>
            <a:off x="7694788" y="2151536"/>
            <a:ext cx="579966" cy="369332"/>
          </a:xfrm>
          <a:prstGeom prst="rect">
            <a:avLst/>
          </a:prstGeom>
          <a:noFill/>
        </p:spPr>
        <p:txBody>
          <a:bodyPr wrap="square" rtlCol="0">
            <a:spAutoFit/>
          </a:bodyPr>
          <a:lstStyle/>
          <a:p>
            <a:r>
              <a:rPr lang="en-US" sz="1800" b="1" dirty="0">
                <a:solidFill>
                  <a:srgbClr val="FF0000"/>
                </a:solidFill>
              </a:rPr>
              <a:t>S9</a:t>
            </a:r>
          </a:p>
        </p:txBody>
      </p:sp>
      <p:sp>
        <p:nvSpPr>
          <p:cNvPr id="13" name="TextBox 12">
            <a:extLst>
              <a:ext uri="{FF2B5EF4-FFF2-40B4-BE49-F238E27FC236}">
                <a16:creationId xmlns:a16="http://schemas.microsoft.com/office/drawing/2014/main" id="{747D0D1D-1F07-87ED-1E9A-ACF3390AC0C0}"/>
              </a:ext>
            </a:extLst>
          </p:cNvPr>
          <p:cNvSpPr txBox="1"/>
          <p:nvPr/>
        </p:nvSpPr>
        <p:spPr>
          <a:xfrm>
            <a:off x="8751518" y="2189020"/>
            <a:ext cx="614992" cy="369332"/>
          </a:xfrm>
          <a:prstGeom prst="rect">
            <a:avLst/>
          </a:prstGeom>
          <a:noFill/>
        </p:spPr>
        <p:txBody>
          <a:bodyPr wrap="square" rtlCol="0">
            <a:spAutoFit/>
          </a:bodyPr>
          <a:lstStyle/>
          <a:p>
            <a:r>
              <a:rPr lang="en-US" sz="1800" b="1" dirty="0">
                <a:solidFill>
                  <a:srgbClr val="FF0000"/>
                </a:solidFill>
              </a:rPr>
              <a:t>S11</a:t>
            </a:r>
          </a:p>
        </p:txBody>
      </p:sp>
      <p:sp>
        <p:nvSpPr>
          <p:cNvPr id="14" name="TextBox 13">
            <a:extLst>
              <a:ext uri="{FF2B5EF4-FFF2-40B4-BE49-F238E27FC236}">
                <a16:creationId xmlns:a16="http://schemas.microsoft.com/office/drawing/2014/main" id="{72986D9C-7843-3534-1769-1E2348A839E9}"/>
              </a:ext>
            </a:extLst>
          </p:cNvPr>
          <p:cNvSpPr txBox="1"/>
          <p:nvPr/>
        </p:nvSpPr>
        <p:spPr>
          <a:xfrm>
            <a:off x="8164869" y="1294723"/>
            <a:ext cx="614992" cy="369332"/>
          </a:xfrm>
          <a:prstGeom prst="rect">
            <a:avLst/>
          </a:prstGeom>
          <a:noFill/>
        </p:spPr>
        <p:txBody>
          <a:bodyPr wrap="square" rtlCol="0">
            <a:spAutoFit/>
          </a:bodyPr>
          <a:lstStyle/>
          <a:p>
            <a:r>
              <a:rPr lang="en-US" sz="1800" b="1" dirty="0">
                <a:solidFill>
                  <a:srgbClr val="FF0000"/>
                </a:solidFill>
              </a:rPr>
              <a:t>S10</a:t>
            </a:r>
          </a:p>
        </p:txBody>
      </p:sp>
      <p:sp>
        <p:nvSpPr>
          <p:cNvPr id="16" name="TextBox 15">
            <a:extLst>
              <a:ext uri="{FF2B5EF4-FFF2-40B4-BE49-F238E27FC236}">
                <a16:creationId xmlns:a16="http://schemas.microsoft.com/office/drawing/2014/main" id="{51729167-4439-5DF0-CFAC-6E421004A6FB}"/>
              </a:ext>
            </a:extLst>
          </p:cNvPr>
          <p:cNvSpPr txBox="1"/>
          <p:nvPr/>
        </p:nvSpPr>
        <p:spPr>
          <a:xfrm>
            <a:off x="9315304" y="1266318"/>
            <a:ext cx="614992" cy="369332"/>
          </a:xfrm>
          <a:prstGeom prst="rect">
            <a:avLst/>
          </a:prstGeom>
          <a:noFill/>
        </p:spPr>
        <p:txBody>
          <a:bodyPr wrap="square" rtlCol="0">
            <a:spAutoFit/>
          </a:bodyPr>
          <a:lstStyle/>
          <a:p>
            <a:r>
              <a:rPr lang="en-US" sz="1800" b="1" dirty="0">
                <a:solidFill>
                  <a:srgbClr val="FF0000"/>
                </a:solidFill>
              </a:rPr>
              <a:t>S12</a:t>
            </a:r>
          </a:p>
        </p:txBody>
      </p:sp>
      <p:sp>
        <p:nvSpPr>
          <p:cNvPr id="17" name="TextBox 16">
            <a:extLst>
              <a:ext uri="{FF2B5EF4-FFF2-40B4-BE49-F238E27FC236}">
                <a16:creationId xmlns:a16="http://schemas.microsoft.com/office/drawing/2014/main" id="{9A082C24-ABDB-7BF2-3AB7-4F4C594D5160}"/>
              </a:ext>
            </a:extLst>
          </p:cNvPr>
          <p:cNvSpPr txBox="1"/>
          <p:nvPr/>
        </p:nvSpPr>
        <p:spPr>
          <a:xfrm>
            <a:off x="3935102" y="1670410"/>
            <a:ext cx="579966" cy="369332"/>
          </a:xfrm>
          <a:prstGeom prst="rect">
            <a:avLst/>
          </a:prstGeom>
          <a:noFill/>
        </p:spPr>
        <p:txBody>
          <a:bodyPr wrap="square" rtlCol="0">
            <a:spAutoFit/>
          </a:bodyPr>
          <a:lstStyle/>
          <a:p>
            <a:r>
              <a:rPr lang="en-US" sz="1800" b="1" dirty="0">
                <a:solidFill>
                  <a:srgbClr val="FF0000"/>
                </a:solidFill>
              </a:rPr>
              <a:t>S2</a:t>
            </a:r>
          </a:p>
        </p:txBody>
      </p:sp>
      <p:sp>
        <p:nvSpPr>
          <p:cNvPr id="18" name="TextBox 17">
            <a:extLst>
              <a:ext uri="{FF2B5EF4-FFF2-40B4-BE49-F238E27FC236}">
                <a16:creationId xmlns:a16="http://schemas.microsoft.com/office/drawing/2014/main" id="{F3327868-074A-CC34-C66C-2C2FFFAC824D}"/>
              </a:ext>
            </a:extLst>
          </p:cNvPr>
          <p:cNvSpPr txBox="1"/>
          <p:nvPr/>
        </p:nvSpPr>
        <p:spPr>
          <a:xfrm rot="16200000">
            <a:off x="1949169" y="3834404"/>
            <a:ext cx="1272477" cy="461665"/>
          </a:xfrm>
          <a:prstGeom prst="rect">
            <a:avLst/>
          </a:prstGeom>
        </p:spPr>
        <p:style>
          <a:lnRef idx="2">
            <a:schemeClr val="dk1"/>
          </a:lnRef>
          <a:fillRef idx="1">
            <a:schemeClr val="lt1"/>
          </a:fillRef>
          <a:effectRef idx="0">
            <a:schemeClr val="dk1"/>
          </a:effectRef>
          <a:fontRef idx="minor">
            <a:schemeClr val="dk1"/>
          </a:fontRef>
        </p:style>
        <p:txBody>
          <a:bodyPr wrap="square" rtlCol="0">
            <a:spAutoFit/>
          </a:bodyPr>
          <a:lstStyle/>
          <a:p>
            <a:r>
              <a:rPr lang="en-US" sz="1200" dirty="0"/>
              <a:t>Forward step to top of stairs?</a:t>
            </a:r>
          </a:p>
        </p:txBody>
      </p:sp>
      <p:cxnSp>
        <p:nvCxnSpPr>
          <p:cNvPr id="20" name="Straight Arrow Connector 19">
            <a:extLst>
              <a:ext uri="{FF2B5EF4-FFF2-40B4-BE49-F238E27FC236}">
                <a16:creationId xmlns:a16="http://schemas.microsoft.com/office/drawing/2014/main" id="{D6069077-30AE-DA98-0094-9A4A7D6863CC}"/>
              </a:ext>
            </a:extLst>
          </p:cNvPr>
          <p:cNvCxnSpPr/>
          <p:nvPr/>
        </p:nvCxnSpPr>
        <p:spPr>
          <a:xfrm flipV="1">
            <a:off x="2743200" y="2678885"/>
            <a:ext cx="64736" cy="750114"/>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B2E59232-CEF3-A1F8-25C4-41F7F5904462}"/>
              </a:ext>
            </a:extLst>
          </p:cNvPr>
          <p:cNvSpPr txBox="1"/>
          <p:nvPr/>
        </p:nvSpPr>
        <p:spPr>
          <a:xfrm>
            <a:off x="9376677" y="4980646"/>
            <a:ext cx="1107238" cy="830997"/>
          </a:xfrm>
          <a:prstGeom prst="rect">
            <a:avLst/>
          </a:prstGeom>
        </p:spPr>
        <p:style>
          <a:lnRef idx="2">
            <a:schemeClr val="dk1"/>
          </a:lnRef>
          <a:fillRef idx="1">
            <a:schemeClr val="lt1"/>
          </a:fillRef>
          <a:effectRef idx="0">
            <a:schemeClr val="dk1"/>
          </a:effectRef>
          <a:fontRef idx="minor">
            <a:schemeClr val="dk1"/>
          </a:fontRef>
        </p:style>
        <p:txBody>
          <a:bodyPr wrap="square" rtlCol="0">
            <a:spAutoFit/>
          </a:bodyPr>
          <a:lstStyle/>
          <a:p>
            <a:pPr algn="ctr"/>
            <a:r>
              <a:rPr lang="en-US" sz="1200" dirty="0"/>
              <a:t>Last stair requires additional step </a:t>
            </a:r>
          </a:p>
        </p:txBody>
      </p:sp>
    </p:spTree>
    <p:extLst>
      <p:ext uri="{BB962C8B-B14F-4D97-AF65-F5344CB8AC3E}">
        <p14:creationId xmlns:p14="http://schemas.microsoft.com/office/powerpoint/2010/main" val="2004959492"/>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614;p49">
            <a:extLst>
              <a:ext uri="{FF2B5EF4-FFF2-40B4-BE49-F238E27FC236}">
                <a16:creationId xmlns:a16="http://schemas.microsoft.com/office/drawing/2014/main" id="{5DB95BB8-D769-5E7C-260A-AC2FAE15B63D}"/>
              </a:ext>
            </a:extLst>
          </p:cNvPr>
          <p:cNvSpPr txBox="1"/>
          <p:nvPr/>
        </p:nvSpPr>
        <p:spPr>
          <a:xfrm>
            <a:off x="1" y="-22964"/>
            <a:ext cx="12192000" cy="9540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3200" b="1" dirty="0">
                <a:solidFill>
                  <a:schemeClr val="dk1"/>
                </a:solidFill>
                <a:latin typeface="Calibri"/>
                <a:cs typeface="Calibri"/>
                <a:sym typeface="Calibri"/>
              </a:rPr>
              <a:t>Complex Walk Including Turns and Steps</a:t>
            </a:r>
          </a:p>
          <a:p>
            <a:pPr marL="0" marR="0" lvl="0" indent="0" algn="ctr" rtl="0">
              <a:spcBef>
                <a:spcPts val="0"/>
              </a:spcBef>
              <a:spcAft>
                <a:spcPts val="0"/>
              </a:spcAft>
              <a:buNone/>
            </a:pPr>
            <a:r>
              <a:rPr lang="en-US" sz="2400" i="1" dirty="0">
                <a:solidFill>
                  <a:schemeClr val="dk1"/>
                </a:solidFill>
                <a:latin typeface="Calibri"/>
                <a:cs typeface="Calibri"/>
                <a:sym typeface="Calibri"/>
              </a:rPr>
              <a:t>Additional data from z-axis acceleration enhances detection of each step down a stair</a:t>
            </a:r>
          </a:p>
        </p:txBody>
      </p:sp>
      <p:graphicFrame>
        <p:nvGraphicFramePr>
          <p:cNvPr id="2" name="Chart 1">
            <a:extLst>
              <a:ext uri="{FF2B5EF4-FFF2-40B4-BE49-F238E27FC236}">
                <a16:creationId xmlns:a16="http://schemas.microsoft.com/office/drawing/2014/main" id="{5237CCBC-EEA1-C968-B1E2-D25B8DD1190B}"/>
              </a:ext>
            </a:extLst>
          </p:cNvPr>
          <p:cNvGraphicFramePr>
            <a:graphicFrameLocks/>
          </p:cNvGraphicFramePr>
          <p:nvPr>
            <p:extLst>
              <p:ext uri="{D42A27DB-BD31-4B8C-83A1-F6EECF244321}">
                <p14:modId xmlns:p14="http://schemas.microsoft.com/office/powerpoint/2010/main" val="2022669004"/>
              </p:ext>
            </p:extLst>
          </p:nvPr>
        </p:nvGraphicFramePr>
        <p:xfrm>
          <a:off x="1" y="995320"/>
          <a:ext cx="12191998" cy="5862680"/>
        </p:xfrm>
        <a:graphic>
          <a:graphicData uri="http://schemas.openxmlformats.org/drawingml/2006/chart">
            <c:chart xmlns:c="http://schemas.openxmlformats.org/drawingml/2006/chart" xmlns:r="http://schemas.openxmlformats.org/officeDocument/2006/relationships" r:id="rId3"/>
          </a:graphicData>
        </a:graphic>
      </p:graphicFrame>
      <p:sp>
        <p:nvSpPr>
          <p:cNvPr id="5" name="TextBox 4">
            <a:extLst>
              <a:ext uri="{FF2B5EF4-FFF2-40B4-BE49-F238E27FC236}">
                <a16:creationId xmlns:a16="http://schemas.microsoft.com/office/drawing/2014/main" id="{03B33680-8629-B59A-A324-5434C9F44E9B}"/>
              </a:ext>
            </a:extLst>
          </p:cNvPr>
          <p:cNvSpPr txBox="1"/>
          <p:nvPr/>
        </p:nvSpPr>
        <p:spPr>
          <a:xfrm>
            <a:off x="4013174" y="1410677"/>
            <a:ext cx="579966" cy="369332"/>
          </a:xfrm>
          <a:prstGeom prst="rect">
            <a:avLst/>
          </a:prstGeom>
          <a:noFill/>
        </p:spPr>
        <p:txBody>
          <a:bodyPr wrap="square" rtlCol="0">
            <a:spAutoFit/>
          </a:bodyPr>
          <a:lstStyle/>
          <a:p>
            <a:r>
              <a:rPr lang="en-US" sz="1800" b="1" dirty="0">
                <a:solidFill>
                  <a:srgbClr val="FF0000"/>
                </a:solidFill>
              </a:rPr>
              <a:t>S1</a:t>
            </a:r>
          </a:p>
        </p:txBody>
      </p:sp>
      <p:sp>
        <p:nvSpPr>
          <p:cNvPr id="6" name="TextBox 5">
            <a:extLst>
              <a:ext uri="{FF2B5EF4-FFF2-40B4-BE49-F238E27FC236}">
                <a16:creationId xmlns:a16="http://schemas.microsoft.com/office/drawing/2014/main" id="{14778F48-6D9A-5BD6-69D2-313F2F6371A6}"/>
              </a:ext>
            </a:extLst>
          </p:cNvPr>
          <p:cNvSpPr txBox="1"/>
          <p:nvPr/>
        </p:nvSpPr>
        <p:spPr>
          <a:xfrm>
            <a:off x="5703951" y="1410677"/>
            <a:ext cx="579966" cy="369332"/>
          </a:xfrm>
          <a:prstGeom prst="rect">
            <a:avLst/>
          </a:prstGeom>
          <a:noFill/>
        </p:spPr>
        <p:txBody>
          <a:bodyPr wrap="square" rtlCol="0">
            <a:spAutoFit/>
          </a:bodyPr>
          <a:lstStyle/>
          <a:p>
            <a:r>
              <a:rPr lang="en-US" sz="1800" b="1" dirty="0">
                <a:solidFill>
                  <a:srgbClr val="FF0000"/>
                </a:solidFill>
              </a:rPr>
              <a:t>S4</a:t>
            </a:r>
          </a:p>
        </p:txBody>
      </p:sp>
      <p:sp>
        <p:nvSpPr>
          <p:cNvPr id="7" name="TextBox 6">
            <a:extLst>
              <a:ext uri="{FF2B5EF4-FFF2-40B4-BE49-F238E27FC236}">
                <a16:creationId xmlns:a16="http://schemas.microsoft.com/office/drawing/2014/main" id="{E4CE0373-D1E4-826F-6766-08F86EE7911A}"/>
              </a:ext>
            </a:extLst>
          </p:cNvPr>
          <p:cNvSpPr txBox="1"/>
          <p:nvPr/>
        </p:nvSpPr>
        <p:spPr>
          <a:xfrm>
            <a:off x="5153679" y="1410506"/>
            <a:ext cx="579966" cy="369332"/>
          </a:xfrm>
          <a:prstGeom prst="rect">
            <a:avLst/>
          </a:prstGeom>
          <a:noFill/>
        </p:spPr>
        <p:txBody>
          <a:bodyPr wrap="square" rtlCol="0">
            <a:spAutoFit/>
          </a:bodyPr>
          <a:lstStyle/>
          <a:p>
            <a:r>
              <a:rPr lang="en-US" sz="1800" b="1" dirty="0">
                <a:solidFill>
                  <a:srgbClr val="FF0000"/>
                </a:solidFill>
              </a:rPr>
              <a:t>S3</a:t>
            </a:r>
          </a:p>
        </p:txBody>
      </p:sp>
      <p:sp>
        <p:nvSpPr>
          <p:cNvPr id="8" name="TextBox 7">
            <a:extLst>
              <a:ext uri="{FF2B5EF4-FFF2-40B4-BE49-F238E27FC236}">
                <a16:creationId xmlns:a16="http://schemas.microsoft.com/office/drawing/2014/main" id="{21B499BB-8366-4575-30FC-D08555BD6206}"/>
              </a:ext>
            </a:extLst>
          </p:cNvPr>
          <p:cNvSpPr txBox="1"/>
          <p:nvPr/>
        </p:nvSpPr>
        <p:spPr>
          <a:xfrm>
            <a:off x="7511692" y="1410506"/>
            <a:ext cx="579966" cy="369332"/>
          </a:xfrm>
          <a:prstGeom prst="rect">
            <a:avLst/>
          </a:prstGeom>
          <a:noFill/>
        </p:spPr>
        <p:txBody>
          <a:bodyPr wrap="square" rtlCol="0">
            <a:spAutoFit/>
          </a:bodyPr>
          <a:lstStyle/>
          <a:p>
            <a:r>
              <a:rPr lang="en-US" sz="1800" b="1" dirty="0">
                <a:solidFill>
                  <a:srgbClr val="FF0000"/>
                </a:solidFill>
              </a:rPr>
              <a:t>S7</a:t>
            </a:r>
          </a:p>
        </p:txBody>
      </p:sp>
      <p:sp>
        <p:nvSpPr>
          <p:cNvPr id="9" name="TextBox 8">
            <a:extLst>
              <a:ext uri="{FF2B5EF4-FFF2-40B4-BE49-F238E27FC236}">
                <a16:creationId xmlns:a16="http://schemas.microsoft.com/office/drawing/2014/main" id="{B82A0C4A-7F1C-F0DE-1224-14C6EE65168D}"/>
              </a:ext>
            </a:extLst>
          </p:cNvPr>
          <p:cNvSpPr txBox="1"/>
          <p:nvPr/>
        </p:nvSpPr>
        <p:spPr>
          <a:xfrm>
            <a:off x="6316734" y="1410506"/>
            <a:ext cx="579966" cy="369332"/>
          </a:xfrm>
          <a:prstGeom prst="rect">
            <a:avLst/>
          </a:prstGeom>
          <a:noFill/>
        </p:spPr>
        <p:txBody>
          <a:bodyPr wrap="square" rtlCol="0">
            <a:spAutoFit/>
          </a:bodyPr>
          <a:lstStyle/>
          <a:p>
            <a:r>
              <a:rPr lang="en-US" sz="1800" b="1" dirty="0">
                <a:solidFill>
                  <a:srgbClr val="FF0000"/>
                </a:solidFill>
              </a:rPr>
              <a:t>S5</a:t>
            </a:r>
          </a:p>
        </p:txBody>
      </p:sp>
      <p:sp>
        <p:nvSpPr>
          <p:cNvPr id="10" name="TextBox 9">
            <a:extLst>
              <a:ext uri="{FF2B5EF4-FFF2-40B4-BE49-F238E27FC236}">
                <a16:creationId xmlns:a16="http://schemas.microsoft.com/office/drawing/2014/main" id="{827767F7-AA60-7E19-EE03-6A7374961EED}"/>
              </a:ext>
            </a:extLst>
          </p:cNvPr>
          <p:cNvSpPr txBox="1"/>
          <p:nvPr/>
        </p:nvSpPr>
        <p:spPr>
          <a:xfrm>
            <a:off x="6929966" y="1410506"/>
            <a:ext cx="579966" cy="369332"/>
          </a:xfrm>
          <a:prstGeom prst="rect">
            <a:avLst/>
          </a:prstGeom>
          <a:noFill/>
        </p:spPr>
        <p:txBody>
          <a:bodyPr wrap="square" rtlCol="0">
            <a:spAutoFit/>
          </a:bodyPr>
          <a:lstStyle/>
          <a:p>
            <a:r>
              <a:rPr lang="en-US" sz="1800" b="1" dirty="0">
                <a:solidFill>
                  <a:srgbClr val="FF0000"/>
                </a:solidFill>
              </a:rPr>
              <a:t>S6</a:t>
            </a:r>
          </a:p>
        </p:txBody>
      </p:sp>
      <p:sp>
        <p:nvSpPr>
          <p:cNvPr id="11" name="TextBox 10">
            <a:extLst>
              <a:ext uri="{FF2B5EF4-FFF2-40B4-BE49-F238E27FC236}">
                <a16:creationId xmlns:a16="http://schemas.microsoft.com/office/drawing/2014/main" id="{F50623E4-5E9E-AC13-C550-DFE4ABF8E72A}"/>
              </a:ext>
            </a:extLst>
          </p:cNvPr>
          <p:cNvSpPr txBox="1"/>
          <p:nvPr/>
        </p:nvSpPr>
        <p:spPr>
          <a:xfrm>
            <a:off x="8079654" y="1410506"/>
            <a:ext cx="579966" cy="369332"/>
          </a:xfrm>
          <a:prstGeom prst="rect">
            <a:avLst/>
          </a:prstGeom>
          <a:noFill/>
        </p:spPr>
        <p:txBody>
          <a:bodyPr wrap="square" rtlCol="0">
            <a:spAutoFit/>
          </a:bodyPr>
          <a:lstStyle/>
          <a:p>
            <a:r>
              <a:rPr lang="en-US" sz="1800" b="1" dirty="0">
                <a:solidFill>
                  <a:srgbClr val="FF0000"/>
                </a:solidFill>
              </a:rPr>
              <a:t>S8</a:t>
            </a:r>
          </a:p>
        </p:txBody>
      </p:sp>
      <p:sp>
        <p:nvSpPr>
          <p:cNvPr id="12" name="TextBox 11">
            <a:extLst>
              <a:ext uri="{FF2B5EF4-FFF2-40B4-BE49-F238E27FC236}">
                <a16:creationId xmlns:a16="http://schemas.microsoft.com/office/drawing/2014/main" id="{32848D58-3A57-CFE1-CD51-652745272BD8}"/>
              </a:ext>
            </a:extLst>
          </p:cNvPr>
          <p:cNvSpPr txBox="1"/>
          <p:nvPr/>
        </p:nvSpPr>
        <p:spPr>
          <a:xfrm>
            <a:off x="8624509" y="1410506"/>
            <a:ext cx="579966" cy="369332"/>
          </a:xfrm>
          <a:prstGeom prst="rect">
            <a:avLst/>
          </a:prstGeom>
          <a:noFill/>
        </p:spPr>
        <p:txBody>
          <a:bodyPr wrap="square" rtlCol="0">
            <a:spAutoFit/>
          </a:bodyPr>
          <a:lstStyle/>
          <a:p>
            <a:r>
              <a:rPr lang="en-US" sz="1800" b="1" dirty="0">
                <a:solidFill>
                  <a:srgbClr val="FF0000"/>
                </a:solidFill>
              </a:rPr>
              <a:t>S9</a:t>
            </a:r>
          </a:p>
        </p:txBody>
      </p:sp>
      <p:sp>
        <p:nvSpPr>
          <p:cNvPr id="13" name="TextBox 12">
            <a:extLst>
              <a:ext uri="{FF2B5EF4-FFF2-40B4-BE49-F238E27FC236}">
                <a16:creationId xmlns:a16="http://schemas.microsoft.com/office/drawing/2014/main" id="{78718D7A-EFC4-77AA-71F9-4E8215A4F35E}"/>
              </a:ext>
            </a:extLst>
          </p:cNvPr>
          <p:cNvSpPr txBox="1"/>
          <p:nvPr/>
        </p:nvSpPr>
        <p:spPr>
          <a:xfrm>
            <a:off x="9778854" y="1410677"/>
            <a:ext cx="614992" cy="369332"/>
          </a:xfrm>
          <a:prstGeom prst="rect">
            <a:avLst/>
          </a:prstGeom>
          <a:noFill/>
        </p:spPr>
        <p:txBody>
          <a:bodyPr wrap="square" rtlCol="0">
            <a:spAutoFit/>
          </a:bodyPr>
          <a:lstStyle/>
          <a:p>
            <a:r>
              <a:rPr lang="en-US" sz="1800" b="1" dirty="0">
                <a:solidFill>
                  <a:srgbClr val="FF0000"/>
                </a:solidFill>
              </a:rPr>
              <a:t>S11</a:t>
            </a:r>
          </a:p>
        </p:txBody>
      </p:sp>
      <p:sp>
        <p:nvSpPr>
          <p:cNvPr id="14" name="TextBox 13">
            <a:extLst>
              <a:ext uri="{FF2B5EF4-FFF2-40B4-BE49-F238E27FC236}">
                <a16:creationId xmlns:a16="http://schemas.microsoft.com/office/drawing/2014/main" id="{7D1823A3-8B10-5F6E-3FE5-9A3F661821F8}"/>
              </a:ext>
            </a:extLst>
          </p:cNvPr>
          <p:cNvSpPr txBox="1"/>
          <p:nvPr/>
        </p:nvSpPr>
        <p:spPr>
          <a:xfrm>
            <a:off x="9188291" y="1410506"/>
            <a:ext cx="614992" cy="369332"/>
          </a:xfrm>
          <a:prstGeom prst="rect">
            <a:avLst/>
          </a:prstGeom>
          <a:noFill/>
        </p:spPr>
        <p:txBody>
          <a:bodyPr wrap="square" rtlCol="0">
            <a:spAutoFit/>
          </a:bodyPr>
          <a:lstStyle/>
          <a:p>
            <a:r>
              <a:rPr lang="en-US" sz="1800" b="1" dirty="0">
                <a:solidFill>
                  <a:srgbClr val="FF0000"/>
                </a:solidFill>
              </a:rPr>
              <a:t>S10</a:t>
            </a:r>
          </a:p>
        </p:txBody>
      </p:sp>
      <p:sp>
        <p:nvSpPr>
          <p:cNvPr id="15" name="TextBox 14">
            <a:extLst>
              <a:ext uri="{FF2B5EF4-FFF2-40B4-BE49-F238E27FC236}">
                <a16:creationId xmlns:a16="http://schemas.microsoft.com/office/drawing/2014/main" id="{743BA63A-F269-ABB7-6713-7AB577B872A6}"/>
              </a:ext>
            </a:extLst>
          </p:cNvPr>
          <p:cNvSpPr txBox="1"/>
          <p:nvPr/>
        </p:nvSpPr>
        <p:spPr>
          <a:xfrm>
            <a:off x="10360580" y="1410677"/>
            <a:ext cx="614992" cy="369332"/>
          </a:xfrm>
          <a:prstGeom prst="rect">
            <a:avLst/>
          </a:prstGeom>
          <a:noFill/>
        </p:spPr>
        <p:txBody>
          <a:bodyPr wrap="square" rtlCol="0">
            <a:spAutoFit/>
          </a:bodyPr>
          <a:lstStyle/>
          <a:p>
            <a:r>
              <a:rPr lang="en-US" sz="1800" b="1" dirty="0">
                <a:solidFill>
                  <a:srgbClr val="FF0000"/>
                </a:solidFill>
              </a:rPr>
              <a:t>S12</a:t>
            </a:r>
          </a:p>
        </p:txBody>
      </p:sp>
      <p:sp>
        <p:nvSpPr>
          <p:cNvPr id="16" name="TextBox 15">
            <a:extLst>
              <a:ext uri="{FF2B5EF4-FFF2-40B4-BE49-F238E27FC236}">
                <a16:creationId xmlns:a16="http://schemas.microsoft.com/office/drawing/2014/main" id="{D084298C-866A-AA9D-7D84-55496AA9BE1E}"/>
              </a:ext>
            </a:extLst>
          </p:cNvPr>
          <p:cNvSpPr txBox="1"/>
          <p:nvPr/>
        </p:nvSpPr>
        <p:spPr>
          <a:xfrm>
            <a:off x="4567577" y="1410677"/>
            <a:ext cx="579966" cy="369332"/>
          </a:xfrm>
          <a:prstGeom prst="rect">
            <a:avLst/>
          </a:prstGeom>
          <a:noFill/>
        </p:spPr>
        <p:txBody>
          <a:bodyPr wrap="square" rtlCol="0">
            <a:spAutoFit/>
          </a:bodyPr>
          <a:lstStyle/>
          <a:p>
            <a:r>
              <a:rPr lang="en-US" sz="1800" b="1" dirty="0">
                <a:solidFill>
                  <a:srgbClr val="FF0000"/>
                </a:solidFill>
              </a:rPr>
              <a:t>S2</a:t>
            </a:r>
          </a:p>
        </p:txBody>
      </p:sp>
      <p:sp>
        <p:nvSpPr>
          <p:cNvPr id="17" name="TextBox 16">
            <a:extLst>
              <a:ext uri="{FF2B5EF4-FFF2-40B4-BE49-F238E27FC236}">
                <a16:creationId xmlns:a16="http://schemas.microsoft.com/office/drawing/2014/main" id="{5361F273-2325-681F-C31B-B98AAD348193}"/>
              </a:ext>
            </a:extLst>
          </p:cNvPr>
          <p:cNvSpPr txBox="1"/>
          <p:nvPr/>
        </p:nvSpPr>
        <p:spPr>
          <a:xfrm>
            <a:off x="1286632" y="1909482"/>
            <a:ext cx="2629437" cy="954107"/>
          </a:xfrm>
          <a:prstGeom prst="rect">
            <a:avLst/>
          </a:prstGeom>
        </p:spPr>
        <p:style>
          <a:lnRef idx="2">
            <a:schemeClr val="dk1"/>
          </a:lnRef>
          <a:fillRef idx="1">
            <a:schemeClr val="lt1"/>
          </a:fillRef>
          <a:effectRef idx="0">
            <a:schemeClr val="dk1"/>
          </a:effectRef>
          <a:fontRef idx="minor">
            <a:schemeClr val="dk1"/>
          </a:fontRef>
        </p:style>
        <p:txBody>
          <a:bodyPr wrap="square" rtlCol="0">
            <a:spAutoFit/>
          </a:bodyPr>
          <a:lstStyle/>
          <a:p>
            <a:r>
              <a:rPr lang="en-US" dirty="0"/>
              <a:t>The combined data helps confirm that there was an initial step forward after the turn before going down the stairs</a:t>
            </a:r>
          </a:p>
        </p:txBody>
      </p:sp>
      <p:cxnSp>
        <p:nvCxnSpPr>
          <p:cNvPr id="19" name="Straight Arrow Connector 18">
            <a:extLst>
              <a:ext uri="{FF2B5EF4-FFF2-40B4-BE49-F238E27FC236}">
                <a16:creationId xmlns:a16="http://schemas.microsoft.com/office/drawing/2014/main" id="{AAF36C62-8A62-4542-8D73-AA974B98B968}"/>
              </a:ext>
            </a:extLst>
          </p:cNvPr>
          <p:cNvCxnSpPr>
            <a:cxnSpLocks/>
          </p:cNvCxnSpPr>
          <p:nvPr/>
        </p:nvCxnSpPr>
        <p:spPr>
          <a:xfrm>
            <a:off x="2492347" y="2863589"/>
            <a:ext cx="388418" cy="308489"/>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74997053"/>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614;p49">
            <a:extLst>
              <a:ext uri="{FF2B5EF4-FFF2-40B4-BE49-F238E27FC236}">
                <a16:creationId xmlns:a16="http://schemas.microsoft.com/office/drawing/2014/main" id="{5DB95BB8-D769-5E7C-260A-AC2FAE15B63D}"/>
              </a:ext>
            </a:extLst>
          </p:cNvPr>
          <p:cNvSpPr txBox="1"/>
          <p:nvPr/>
        </p:nvSpPr>
        <p:spPr>
          <a:xfrm>
            <a:off x="1" y="-22964"/>
            <a:ext cx="12192000" cy="9540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3200" b="1" dirty="0">
                <a:solidFill>
                  <a:schemeClr val="dk1"/>
                </a:solidFill>
                <a:latin typeface="Calibri"/>
                <a:cs typeface="Calibri"/>
                <a:sym typeface="Calibri"/>
              </a:rPr>
              <a:t>Complex Walk Including Turns and Steps</a:t>
            </a:r>
          </a:p>
          <a:p>
            <a:pPr marL="0" marR="0" lvl="0" indent="0" algn="ctr" rtl="0">
              <a:spcBef>
                <a:spcPts val="0"/>
              </a:spcBef>
              <a:spcAft>
                <a:spcPts val="0"/>
              </a:spcAft>
              <a:buNone/>
            </a:pPr>
            <a:r>
              <a:rPr lang="en-US" sz="2400" i="1" dirty="0">
                <a:solidFill>
                  <a:schemeClr val="dk1"/>
                </a:solidFill>
                <a:latin typeface="Calibri"/>
                <a:cs typeface="Calibri"/>
                <a:sym typeface="Calibri"/>
              </a:rPr>
              <a:t>Relationship Between y- and z-Axis Acceleration—</a:t>
            </a:r>
            <a:r>
              <a:rPr lang="en-US" sz="2400" b="1" i="1" dirty="0">
                <a:solidFill>
                  <a:schemeClr val="dk1"/>
                </a:solidFill>
                <a:latin typeface="Calibri"/>
                <a:cs typeface="Calibri"/>
                <a:sym typeface="Calibri"/>
              </a:rPr>
              <a:t>Expanded View</a:t>
            </a:r>
          </a:p>
        </p:txBody>
      </p:sp>
      <p:graphicFrame>
        <p:nvGraphicFramePr>
          <p:cNvPr id="2" name="Chart 1">
            <a:extLst>
              <a:ext uri="{FF2B5EF4-FFF2-40B4-BE49-F238E27FC236}">
                <a16:creationId xmlns:a16="http://schemas.microsoft.com/office/drawing/2014/main" id="{5237CCBC-EEA1-C968-B1E2-D25B8DD1190B}"/>
              </a:ext>
            </a:extLst>
          </p:cNvPr>
          <p:cNvGraphicFramePr>
            <a:graphicFrameLocks/>
          </p:cNvGraphicFramePr>
          <p:nvPr>
            <p:extLst>
              <p:ext uri="{D42A27DB-BD31-4B8C-83A1-F6EECF244321}">
                <p14:modId xmlns:p14="http://schemas.microsoft.com/office/powerpoint/2010/main" val="965251680"/>
              </p:ext>
            </p:extLst>
          </p:nvPr>
        </p:nvGraphicFramePr>
        <p:xfrm>
          <a:off x="1" y="995320"/>
          <a:ext cx="12191998" cy="5862680"/>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1356047959"/>
      </p:ext>
    </p:extLst>
  </p:cSld>
  <p:clrMapOvr>
    <a:masterClrMapping/>
  </p:clrMapOvr>
  <p:extLst>
    <p:ext uri="{6950BFC3-D8DA-4A85-94F7-54DA5524770B}">
      <p188:commentRel xmlns:p188="http://schemas.microsoft.com/office/powerpoint/2018/8/main" r:id="rId3"/>
    </p:ext>
  </p:extLs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614;p49">
            <a:extLst>
              <a:ext uri="{FF2B5EF4-FFF2-40B4-BE49-F238E27FC236}">
                <a16:creationId xmlns:a16="http://schemas.microsoft.com/office/drawing/2014/main" id="{5DB95BB8-D769-5E7C-260A-AC2FAE15B63D}"/>
              </a:ext>
            </a:extLst>
          </p:cNvPr>
          <p:cNvSpPr txBox="1"/>
          <p:nvPr/>
        </p:nvSpPr>
        <p:spPr>
          <a:xfrm>
            <a:off x="1" y="-22964"/>
            <a:ext cx="12192000" cy="9540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3200" b="1" dirty="0">
                <a:solidFill>
                  <a:schemeClr val="dk1"/>
                </a:solidFill>
                <a:latin typeface="Calibri"/>
                <a:cs typeface="Calibri"/>
                <a:sym typeface="Calibri"/>
              </a:rPr>
              <a:t>Complex Walk Including Turns and Steps</a:t>
            </a:r>
          </a:p>
          <a:p>
            <a:pPr marL="0" marR="0" lvl="0" indent="0" algn="ctr" rtl="0">
              <a:spcBef>
                <a:spcPts val="0"/>
              </a:spcBef>
              <a:spcAft>
                <a:spcPts val="0"/>
              </a:spcAft>
              <a:buNone/>
            </a:pPr>
            <a:r>
              <a:rPr lang="en-US" sz="2400" i="1" dirty="0">
                <a:solidFill>
                  <a:schemeClr val="dk1"/>
                </a:solidFill>
                <a:latin typeface="Calibri"/>
                <a:cs typeface="Calibri"/>
                <a:sym typeface="Calibri"/>
              </a:rPr>
              <a:t>Counting Steps in Return Walk Down Hallway to Starting Position using x-Axis Acceleration</a:t>
            </a:r>
          </a:p>
        </p:txBody>
      </p:sp>
      <p:graphicFrame>
        <p:nvGraphicFramePr>
          <p:cNvPr id="2" name="Chart 1">
            <a:extLst>
              <a:ext uri="{FF2B5EF4-FFF2-40B4-BE49-F238E27FC236}">
                <a16:creationId xmlns:a16="http://schemas.microsoft.com/office/drawing/2014/main" id="{5237CCBC-EEA1-C968-B1E2-D25B8DD1190B}"/>
              </a:ext>
            </a:extLst>
          </p:cNvPr>
          <p:cNvGraphicFramePr>
            <a:graphicFrameLocks/>
          </p:cNvGraphicFramePr>
          <p:nvPr>
            <p:extLst>
              <p:ext uri="{D42A27DB-BD31-4B8C-83A1-F6EECF244321}">
                <p14:modId xmlns:p14="http://schemas.microsoft.com/office/powerpoint/2010/main" val="2273877415"/>
              </p:ext>
            </p:extLst>
          </p:nvPr>
        </p:nvGraphicFramePr>
        <p:xfrm>
          <a:off x="1" y="995320"/>
          <a:ext cx="12191998" cy="5862680"/>
        </p:xfrm>
        <a:graphic>
          <a:graphicData uri="http://schemas.openxmlformats.org/drawingml/2006/chart">
            <c:chart xmlns:c="http://schemas.openxmlformats.org/drawingml/2006/chart" xmlns:r="http://schemas.openxmlformats.org/officeDocument/2006/relationships" r:id="rId3"/>
          </a:graphicData>
        </a:graphic>
      </p:graphicFrame>
      <p:sp>
        <p:nvSpPr>
          <p:cNvPr id="3" name="TextBox 2">
            <a:extLst>
              <a:ext uri="{FF2B5EF4-FFF2-40B4-BE49-F238E27FC236}">
                <a16:creationId xmlns:a16="http://schemas.microsoft.com/office/drawing/2014/main" id="{A7581FAA-5A4B-6027-D230-3E47D568BD2A}"/>
              </a:ext>
            </a:extLst>
          </p:cNvPr>
          <p:cNvSpPr txBox="1"/>
          <p:nvPr/>
        </p:nvSpPr>
        <p:spPr>
          <a:xfrm rot="16200000">
            <a:off x="1744673" y="1953505"/>
            <a:ext cx="1388462" cy="307777"/>
          </a:xfrm>
          <a:prstGeom prst="rect">
            <a:avLst/>
          </a:prstGeom>
        </p:spPr>
        <p:style>
          <a:lnRef idx="2">
            <a:schemeClr val="dk1"/>
          </a:lnRef>
          <a:fillRef idx="1">
            <a:schemeClr val="lt1"/>
          </a:fillRef>
          <a:effectRef idx="0">
            <a:schemeClr val="dk1"/>
          </a:effectRef>
          <a:fontRef idx="minor">
            <a:schemeClr val="dk1"/>
          </a:fontRef>
        </p:style>
        <p:txBody>
          <a:bodyPr wrap="square" rtlCol="0">
            <a:spAutoFit/>
          </a:bodyPr>
          <a:lstStyle/>
          <a:p>
            <a:r>
              <a:rPr lang="en-US" dirty="0"/>
              <a:t>Initial half step</a:t>
            </a:r>
          </a:p>
        </p:txBody>
      </p:sp>
      <p:sp>
        <p:nvSpPr>
          <p:cNvPr id="5" name="TextBox 4">
            <a:extLst>
              <a:ext uri="{FF2B5EF4-FFF2-40B4-BE49-F238E27FC236}">
                <a16:creationId xmlns:a16="http://schemas.microsoft.com/office/drawing/2014/main" id="{F6FC9423-7FC0-25E9-9C3F-21033FEEED0B}"/>
              </a:ext>
            </a:extLst>
          </p:cNvPr>
          <p:cNvSpPr txBox="1"/>
          <p:nvPr/>
        </p:nvSpPr>
        <p:spPr>
          <a:xfrm rot="16200000">
            <a:off x="10119117" y="2234375"/>
            <a:ext cx="1388462" cy="307777"/>
          </a:xfrm>
          <a:prstGeom prst="rect">
            <a:avLst/>
          </a:prstGeom>
        </p:spPr>
        <p:style>
          <a:lnRef idx="2">
            <a:schemeClr val="dk1"/>
          </a:lnRef>
          <a:fillRef idx="1">
            <a:schemeClr val="lt1"/>
          </a:fillRef>
          <a:effectRef idx="0">
            <a:schemeClr val="dk1"/>
          </a:effectRef>
          <a:fontRef idx="minor">
            <a:schemeClr val="dk1"/>
          </a:fontRef>
        </p:style>
        <p:txBody>
          <a:bodyPr wrap="square" rtlCol="0">
            <a:spAutoFit/>
          </a:bodyPr>
          <a:lstStyle/>
          <a:p>
            <a:r>
              <a:rPr lang="en-US" dirty="0"/>
              <a:t>Final half step</a:t>
            </a:r>
          </a:p>
        </p:txBody>
      </p:sp>
    </p:spTree>
    <p:extLst>
      <p:ext uri="{BB962C8B-B14F-4D97-AF65-F5344CB8AC3E}">
        <p14:creationId xmlns:p14="http://schemas.microsoft.com/office/powerpoint/2010/main" val="287600831"/>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521B93"/>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2D52FEA-91C3-6841-875E-8FD2EC310E3B}"/>
              </a:ext>
            </a:extLst>
          </p:cNvPr>
          <p:cNvSpPr>
            <a:spLocks noGrp="1"/>
          </p:cNvSpPr>
          <p:nvPr>
            <p:ph type="ctrTitle"/>
          </p:nvPr>
        </p:nvSpPr>
        <p:spPr/>
        <p:txBody>
          <a:bodyPr>
            <a:normAutofit/>
          </a:bodyPr>
          <a:lstStyle/>
          <a:p>
            <a:pPr lvl="0">
              <a:lnSpc>
                <a:spcPct val="80000"/>
              </a:lnSpc>
              <a:buSzPts val="2960"/>
            </a:pPr>
            <a:r>
              <a:rPr lang="en-US" b="1" dirty="0">
                <a:solidFill>
                  <a:schemeClr val="bg1"/>
                </a:solidFill>
              </a:rPr>
              <a:t>Test Your Knowledge</a:t>
            </a:r>
          </a:p>
        </p:txBody>
      </p:sp>
    </p:spTree>
    <p:extLst>
      <p:ext uri="{BB962C8B-B14F-4D97-AF65-F5344CB8AC3E}">
        <p14:creationId xmlns:p14="http://schemas.microsoft.com/office/powerpoint/2010/main" val="1274300310"/>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614;p49">
            <a:extLst>
              <a:ext uri="{FF2B5EF4-FFF2-40B4-BE49-F238E27FC236}">
                <a16:creationId xmlns:a16="http://schemas.microsoft.com/office/drawing/2014/main" id="{5DB95BB8-D769-5E7C-260A-AC2FAE15B63D}"/>
              </a:ext>
            </a:extLst>
          </p:cNvPr>
          <p:cNvSpPr txBox="1"/>
          <p:nvPr/>
        </p:nvSpPr>
        <p:spPr>
          <a:xfrm>
            <a:off x="1" y="-22964"/>
            <a:ext cx="12192000" cy="584735"/>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3200" b="1" i="0" u="none" strike="noStrike" kern="0" cap="none" spc="0" normalizeH="0" baseline="0" noProof="0" dirty="0">
                <a:ln>
                  <a:noFill/>
                </a:ln>
                <a:solidFill>
                  <a:srgbClr val="000000"/>
                </a:solidFill>
                <a:effectLst/>
                <a:uLnTx/>
                <a:uFillTx/>
                <a:latin typeface="Calibri"/>
                <a:cs typeface="Calibri"/>
                <a:sym typeface="Calibri"/>
              </a:rPr>
              <a:t>Phone Held in Right Hand While Walking</a:t>
            </a:r>
          </a:p>
        </p:txBody>
      </p:sp>
      <p:pic>
        <p:nvPicPr>
          <p:cNvPr id="1026" name="Picture 2">
            <a:extLst>
              <a:ext uri="{FF2B5EF4-FFF2-40B4-BE49-F238E27FC236}">
                <a16:creationId xmlns:a16="http://schemas.microsoft.com/office/drawing/2014/main" id="{B0039903-5710-AA24-C93B-0A85D6CF59FA}"/>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263586" y="759211"/>
            <a:ext cx="3709850" cy="60946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7" name="Picture 3">
            <a:extLst>
              <a:ext uri="{FF2B5EF4-FFF2-40B4-BE49-F238E27FC236}">
                <a16:creationId xmlns:a16="http://schemas.microsoft.com/office/drawing/2014/main" id="{46EA6E19-2995-F156-1951-C72F5F420847}"/>
              </a:ext>
            </a:extLst>
          </p:cNvPr>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r="-3548"/>
          <a:stretch/>
        </p:blipFill>
        <p:spPr bwMode="auto">
          <a:xfrm>
            <a:off x="4180076" y="759210"/>
            <a:ext cx="3871801" cy="60946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8" name="Picture 4">
            <a:extLst>
              <a:ext uri="{FF2B5EF4-FFF2-40B4-BE49-F238E27FC236}">
                <a16:creationId xmlns:a16="http://schemas.microsoft.com/office/drawing/2014/main" id="{BE5555B6-0986-352D-7957-9051430B59F8}"/>
              </a:ext>
            </a:extLst>
          </p:cNvPr>
          <p:cNvPicPr>
            <a:picLocks noChangeAspect="1" noChangeArrowheads="1"/>
          </p:cNvPicPr>
          <p:nvPr/>
        </p:nvPicPr>
        <p:blipFill rotWithShape="1">
          <a:blip r:embed="rId5" cstate="screen">
            <a:extLst>
              <a:ext uri="{28A0092B-C50C-407E-A947-70E740481C1C}">
                <a14:useLocalDpi xmlns:a14="http://schemas.microsoft.com/office/drawing/2010/main"/>
              </a:ext>
            </a:extLst>
          </a:blip>
          <a:srcRect/>
          <a:stretch/>
        </p:blipFill>
        <p:spPr bwMode="auto">
          <a:xfrm>
            <a:off x="8148240" y="759211"/>
            <a:ext cx="3723462" cy="607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398643348"/>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Google Shape;614;p49">
            <a:extLst>
              <a:ext uri="{FF2B5EF4-FFF2-40B4-BE49-F238E27FC236}">
                <a16:creationId xmlns:a16="http://schemas.microsoft.com/office/drawing/2014/main" id="{4CE254F6-136C-B4D5-7F18-3F75EA727261}"/>
              </a:ext>
            </a:extLst>
          </p:cNvPr>
          <p:cNvSpPr txBox="1"/>
          <p:nvPr/>
        </p:nvSpPr>
        <p:spPr>
          <a:xfrm>
            <a:off x="850110" y="17716"/>
            <a:ext cx="11168184" cy="1446509"/>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3200" b="1" dirty="0">
                <a:solidFill>
                  <a:schemeClr val="dk1"/>
                </a:solidFill>
                <a:latin typeface="Calibri"/>
                <a:cs typeface="Calibri"/>
                <a:sym typeface="Calibri"/>
              </a:rPr>
              <a:t>Phone Tucked in Right Sock: 20 Steps</a:t>
            </a:r>
          </a:p>
          <a:p>
            <a:pPr marL="0" marR="0" lvl="0" indent="0" algn="ctr" rtl="0">
              <a:spcBef>
                <a:spcPts val="0"/>
              </a:spcBef>
              <a:spcAft>
                <a:spcPts val="0"/>
              </a:spcAft>
              <a:buNone/>
            </a:pPr>
            <a:r>
              <a:rPr lang="en-US" sz="2800" i="1" dirty="0">
                <a:solidFill>
                  <a:schemeClr val="dk1"/>
                </a:solidFill>
                <a:latin typeface="Calibri"/>
                <a:cs typeface="Calibri"/>
                <a:sym typeface="Calibri"/>
              </a:rPr>
              <a:t>What can we learn from 12,600 data points?</a:t>
            </a:r>
          </a:p>
          <a:p>
            <a:pPr marL="0" marR="0" lvl="0" indent="0" algn="ctr" rtl="0">
              <a:spcBef>
                <a:spcPts val="0"/>
              </a:spcBef>
              <a:spcAft>
                <a:spcPts val="0"/>
              </a:spcAft>
              <a:buNone/>
            </a:pPr>
            <a:r>
              <a:rPr lang="en-US" sz="2800" i="1" dirty="0">
                <a:solidFill>
                  <a:schemeClr val="dk1"/>
                </a:solidFill>
                <a:latin typeface="Calibri"/>
                <a:cs typeface="Calibri"/>
                <a:sym typeface="Calibri"/>
              </a:rPr>
              <a:t>z-axis Angular Velocity</a:t>
            </a:r>
            <a:endParaRPr lang="en-US" sz="1600" b="1" i="1" dirty="0"/>
          </a:p>
        </p:txBody>
      </p:sp>
      <p:graphicFrame>
        <p:nvGraphicFramePr>
          <p:cNvPr id="3" name="Chart 2">
            <a:extLst>
              <a:ext uri="{FF2B5EF4-FFF2-40B4-BE49-F238E27FC236}">
                <a16:creationId xmlns:a16="http://schemas.microsoft.com/office/drawing/2014/main" id="{6449825F-E981-EECB-FBDD-84E3D7B481BC}"/>
              </a:ext>
            </a:extLst>
          </p:cNvPr>
          <p:cNvGraphicFramePr>
            <a:graphicFrameLocks/>
          </p:cNvGraphicFramePr>
          <p:nvPr>
            <p:extLst>
              <p:ext uri="{D42A27DB-BD31-4B8C-83A1-F6EECF244321}">
                <p14:modId xmlns:p14="http://schemas.microsoft.com/office/powerpoint/2010/main" val="1836566705"/>
              </p:ext>
            </p:extLst>
          </p:nvPr>
        </p:nvGraphicFramePr>
        <p:xfrm>
          <a:off x="0" y="1076240"/>
          <a:ext cx="12191999" cy="5781759"/>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2234026851"/>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614;p49">
            <a:extLst>
              <a:ext uri="{FF2B5EF4-FFF2-40B4-BE49-F238E27FC236}">
                <a16:creationId xmlns:a16="http://schemas.microsoft.com/office/drawing/2014/main" id="{5DB95BB8-D769-5E7C-260A-AC2FAE15B63D}"/>
              </a:ext>
            </a:extLst>
          </p:cNvPr>
          <p:cNvSpPr txBox="1"/>
          <p:nvPr/>
        </p:nvSpPr>
        <p:spPr>
          <a:xfrm>
            <a:off x="1" y="-22964"/>
            <a:ext cx="12192000" cy="584735"/>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3200" b="1" i="0" u="none" strike="noStrike" kern="0" cap="none" spc="0" normalizeH="0" baseline="0" noProof="0" dirty="0">
                <a:ln>
                  <a:noFill/>
                </a:ln>
                <a:solidFill>
                  <a:srgbClr val="000000"/>
                </a:solidFill>
                <a:effectLst/>
                <a:uLnTx/>
                <a:uFillTx/>
                <a:latin typeface="Calibri"/>
                <a:cs typeface="Calibri"/>
                <a:sym typeface="Calibri"/>
              </a:rPr>
              <a:t>Phone Held in Right Hand While Walking</a:t>
            </a:r>
          </a:p>
        </p:txBody>
      </p:sp>
      <p:pic>
        <p:nvPicPr>
          <p:cNvPr id="1026" name="Picture 2">
            <a:extLst>
              <a:ext uri="{FF2B5EF4-FFF2-40B4-BE49-F238E27FC236}">
                <a16:creationId xmlns:a16="http://schemas.microsoft.com/office/drawing/2014/main" id="{B0039903-5710-AA24-C93B-0A85D6CF59FA}"/>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309966" y="595748"/>
            <a:ext cx="3814274" cy="62661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extBox 1">
            <a:extLst>
              <a:ext uri="{FF2B5EF4-FFF2-40B4-BE49-F238E27FC236}">
                <a16:creationId xmlns:a16="http://schemas.microsoft.com/office/drawing/2014/main" id="{1B2DF8B9-523B-6368-09E5-EB6E690D6A01}"/>
              </a:ext>
            </a:extLst>
          </p:cNvPr>
          <p:cNvSpPr txBox="1"/>
          <p:nvPr/>
        </p:nvSpPr>
        <p:spPr>
          <a:xfrm>
            <a:off x="4950247" y="1751617"/>
            <a:ext cx="6803757" cy="3847207"/>
          </a:xfrm>
          <a:prstGeom prst="rect">
            <a:avLst/>
          </a:prstGeom>
          <a:noFill/>
        </p:spPr>
        <p:txBody>
          <a:bodyPr wrap="square" rtlCol="0">
            <a:spAutoFit/>
          </a:bodyPr>
          <a:lstStyle/>
          <a:p>
            <a:r>
              <a:rPr lang="en-US" sz="2800" b="1" dirty="0"/>
              <a:t>Which of the following are true statements?</a:t>
            </a:r>
          </a:p>
          <a:p>
            <a:endParaRPr lang="en-US" sz="2400" dirty="0"/>
          </a:p>
          <a:p>
            <a:pPr marL="573088" indent="-342900">
              <a:spcAft>
                <a:spcPts val="1200"/>
              </a:spcAft>
              <a:buAutoNum type="arabicParenR"/>
            </a:pPr>
            <a:r>
              <a:rPr lang="en-US" sz="2400" dirty="0"/>
              <a:t>The y-axis of the phone is approximately parallel to the radius of the Earth</a:t>
            </a:r>
          </a:p>
          <a:p>
            <a:pPr marL="573088" indent="-342900">
              <a:spcAft>
                <a:spcPts val="1200"/>
              </a:spcAft>
              <a:buAutoNum type="arabicParenR"/>
            </a:pPr>
            <a:r>
              <a:rPr lang="en-US" sz="2400" dirty="0"/>
              <a:t>The x-axis of the phone is approximately parallel to the radius of the Earth</a:t>
            </a:r>
          </a:p>
          <a:p>
            <a:pPr marL="573088" indent="-342900">
              <a:spcAft>
                <a:spcPts val="1200"/>
              </a:spcAft>
              <a:buAutoNum type="arabicParenR"/>
            </a:pPr>
            <a:r>
              <a:rPr lang="en-US" sz="2400" dirty="0"/>
              <a:t>The z-axis of the phone is approximately parallel to the radius of the Earth</a:t>
            </a:r>
          </a:p>
        </p:txBody>
      </p:sp>
    </p:spTree>
    <p:extLst>
      <p:ext uri="{BB962C8B-B14F-4D97-AF65-F5344CB8AC3E}">
        <p14:creationId xmlns:p14="http://schemas.microsoft.com/office/powerpoint/2010/main" val="3176876714"/>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Google Shape;614;p49">
            <a:extLst>
              <a:ext uri="{FF2B5EF4-FFF2-40B4-BE49-F238E27FC236}">
                <a16:creationId xmlns:a16="http://schemas.microsoft.com/office/drawing/2014/main" id="{5DB95BB8-D769-5E7C-260A-AC2FAE15B63D}"/>
              </a:ext>
            </a:extLst>
          </p:cNvPr>
          <p:cNvSpPr txBox="1"/>
          <p:nvPr/>
        </p:nvSpPr>
        <p:spPr>
          <a:xfrm>
            <a:off x="1" y="-22964"/>
            <a:ext cx="12192000" cy="584735"/>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3200" b="1" i="0" u="none" strike="noStrike" kern="0" cap="none" spc="0" normalizeH="0" baseline="0" noProof="0" dirty="0">
                <a:ln>
                  <a:noFill/>
                </a:ln>
                <a:solidFill>
                  <a:srgbClr val="000000"/>
                </a:solidFill>
                <a:effectLst/>
                <a:uLnTx/>
                <a:uFillTx/>
                <a:latin typeface="Calibri"/>
                <a:cs typeface="Calibri"/>
                <a:sym typeface="Calibri"/>
              </a:rPr>
              <a:t>Phone Held in Right Hand While Walking</a:t>
            </a:r>
          </a:p>
        </p:txBody>
      </p:sp>
      <p:pic>
        <p:nvPicPr>
          <p:cNvPr id="1026" name="Picture 2">
            <a:extLst>
              <a:ext uri="{FF2B5EF4-FFF2-40B4-BE49-F238E27FC236}">
                <a16:creationId xmlns:a16="http://schemas.microsoft.com/office/drawing/2014/main" id="{B0039903-5710-AA24-C93B-0A85D6CF59FA}"/>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309966" y="595748"/>
            <a:ext cx="3814274" cy="62661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TextBox 2">
            <a:extLst>
              <a:ext uri="{FF2B5EF4-FFF2-40B4-BE49-F238E27FC236}">
                <a16:creationId xmlns:a16="http://schemas.microsoft.com/office/drawing/2014/main" id="{A4A8D89B-CD3C-6ADA-0B99-EC4FD917866A}"/>
              </a:ext>
            </a:extLst>
          </p:cNvPr>
          <p:cNvSpPr txBox="1"/>
          <p:nvPr/>
        </p:nvSpPr>
        <p:spPr>
          <a:xfrm>
            <a:off x="4950247" y="1751617"/>
            <a:ext cx="6803757" cy="3847207"/>
          </a:xfrm>
          <a:prstGeom prst="rect">
            <a:avLst/>
          </a:prstGeom>
          <a:noFill/>
        </p:spPr>
        <p:txBody>
          <a:bodyPr wrap="square" rtlCol="0">
            <a:spAutoFit/>
          </a:bodyPr>
          <a:lstStyle/>
          <a:p>
            <a:r>
              <a:rPr lang="en-US" sz="2800" b="1" dirty="0"/>
              <a:t>Which of the following are true statements?</a:t>
            </a:r>
          </a:p>
          <a:p>
            <a:endParaRPr lang="en-US" sz="2400" dirty="0"/>
          </a:p>
          <a:p>
            <a:pPr marL="573088" indent="-342900">
              <a:spcAft>
                <a:spcPts val="1200"/>
              </a:spcAft>
              <a:buAutoNum type="arabicParenR"/>
            </a:pPr>
            <a:r>
              <a:rPr lang="en-US" sz="2400" dirty="0">
                <a:solidFill>
                  <a:schemeClr val="bg1">
                    <a:lumMod val="75000"/>
                  </a:schemeClr>
                </a:solidFill>
              </a:rPr>
              <a:t>The y-axis of the phone is approximately parallel to the radius of the Earth</a:t>
            </a:r>
          </a:p>
          <a:p>
            <a:pPr marL="573088" indent="-342900">
              <a:spcAft>
                <a:spcPts val="1200"/>
              </a:spcAft>
              <a:buAutoNum type="arabicParenR"/>
            </a:pPr>
            <a:r>
              <a:rPr lang="en-US" sz="2400" b="1" dirty="0"/>
              <a:t>The x-axis of the phone is approximately parallel to the radius of the Earth</a:t>
            </a:r>
          </a:p>
          <a:p>
            <a:pPr marL="573088" indent="-342900">
              <a:spcAft>
                <a:spcPts val="1200"/>
              </a:spcAft>
              <a:buAutoNum type="arabicParenR"/>
            </a:pPr>
            <a:r>
              <a:rPr lang="en-US" sz="2400" dirty="0">
                <a:solidFill>
                  <a:schemeClr val="bg1">
                    <a:lumMod val="75000"/>
                  </a:schemeClr>
                </a:solidFill>
              </a:rPr>
              <a:t>The z-axis of the phone is approximately parallel to the radius of the Earth</a:t>
            </a:r>
          </a:p>
        </p:txBody>
      </p:sp>
    </p:spTree>
    <p:extLst>
      <p:ext uri="{BB962C8B-B14F-4D97-AF65-F5344CB8AC3E}">
        <p14:creationId xmlns:p14="http://schemas.microsoft.com/office/powerpoint/2010/main" val="1050047631"/>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Chart 3">
            <a:extLst>
              <a:ext uri="{FF2B5EF4-FFF2-40B4-BE49-F238E27FC236}">
                <a16:creationId xmlns:a16="http://schemas.microsoft.com/office/drawing/2014/main" id="{D812B653-0D24-A7BF-E816-423A2A00F1A6}"/>
              </a:ext>
            </a:extLst>
          </p:cNvPr>
          <p:cNvGraphicFramePr>
            <a:graphicFrameLocks/>
          </p:cNvGraphicFramePr>
          <p:nvPr/>
        </p:nvGraphicFramePr>
        <p:xfrm>
          <a:off x="0" y="931103"/>
          <a:ext cx="12192000" cy="5926897"/>
        </p:xfrm>
        <a:graphic>
          <a:graphicData uri="http://schemas.openxmlformats.org/drawingml/2006/chart">
            <c:chart xmlns:c="http://schemas.openxmlformats.org/drawingml/2006/chart" xmlns:r="http://schemas.openxmlformats.org/officeDocument/2006/relationships" r:id="rId3"/>
          </a:graphicData>
        </a:graphic>
      </p:graphicFrame>
      <p:sp>
        <p:nvSpPr>
          <p:cNvPr id="5" name="Google Shape;614;p49">
            <a:extLst>
              <a:ext uri="{FF2B5EF4-FFF2-40B4-BE49-F238E27FC236}">
                <a16:creationId xmlns:a16="http://schemas.microsoft.com/office/drawing/2014/main" id="{205889A5-4AD3-7AA4-420B-1FF957EEE485}"/>
              </a:ext>
            </a:extLst>
          </p:cNvPr>
          <p:cNvSpPr txBox="1"/>
          <p:nvPr/>
        </p:nvSpPr>
        <p:spPr>
          <a:xfrm>
            <a:off x="1" y="-22964"/>
            <a:ext cx="12192000" cy="954067"/>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3200" b="1" i="0" u="none" strike="noStrike" kern="0" cap="none" spc="0" normalizeH="0" baseline="0" noProof="0" dirty="0">
                <a:ln>
                  <a:noFill/>
                </a:ln>
                <a:solidFill>
                  <a:srgbClr val="000000"/>
                </a:solidFill>
                <a:effectLst/>
                <a:uLnTx/>
                <a:uFillTx/>
                <a:latin typeface="Calibri"/>
                <a:cs typeface="Calibri"/>
                <a:sym typeface="Calibri"/>
              </a:rPr>
              <a:t>Phone Held in Right Hand While Walking</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2400" b="0" i="1" u="none" strike="noStrike" kern="0" cap="none" spc="0" normalizeH="0" baseline="0" noProof="0" dirty="0">
                <a:ln>
                  <a:noFill/>
                </a:ln>
                <a:solidFill>
                  <a:srgbClr val="000000"/>
                </a:solidFill>
                <a:effectLst/>
                <a:uLnTx/>
                <a:uFillTx/>
                <a:latin typeface="Calibri"/>
                <a:cs typeface="Calibri"/>
                <a:sym typeface="Calibri"/>
              </a:rPr>
              <a:t>Positive y-axis aligned with walking direction and positive z-axis directed toward body</a:t>
            </a:r>
          </a:p>
        </p:txBody>
      </p:sp>
      <p:sp>
        <p:nvSpPr>
          <p:cNvPr id="2" name="TextBox 1">
            <a:extLst>
              <a:ext uri="{FF2B5EF4-FFF2-40B4-BE49-F238E27FC236}">
                <a16:creationId xmlns:a16="http://schemas.microsoft.com/office/drawing/2014/main" id="{EDD06C84-A1C7-B974-2317-EBE0CC4CDF12}"/>
              </a:ext>
            </a:extLst>
          </p:cNvPr>
          <p:cNvSpPr txBox="1"/>
          <p:nvPr/>
        </p:nvSpPr>
        <p:spPr>
          <a:xfrm>
            <a:off x="3937686" y="4909752"/>
            <a:ext cx="4942703" cy="954107"/>
          </a:xfrm>
          <a:prstGeom prst="rect">
            <a:avLst/>
          </a:prstGeom>
        </p:spPr>
        <p:style>
          <a:lnRef idx="1">
            <a:schemeClr val="accent3"/>
          </a:lnRef>
          <a:fillRef idx="2">
            <a:schemeClr val="accent3"/>
          </a:fillRef>
          <a:effectRef idx="1">
            <a:schemeClr val="accent3"/>
          </a:effectRef>
          <a:fontRef idx="minor">
            <a:schemeClr val="dk1"/>
          </a:fontRef>
        </p:style>
        <p:txBody>
          <a:bodyPr wrap="square" rtlCol="0">
            <a:spAutoFit/>
          </a:bodyPr>
          <a:lstStyle/>
          <a:p>
            <a:pPr algn="ctr"/>
            <a:r>
              <a:rPr lang="en-US" sz="2800" dirty="0"/>
              <a:t>Estimate the Step Rate from the z-axis Angular Velocity</a:t>
            </a:r>
          </a:p>
        </p:txBody>
      </p:sp>
    </p:spTree>
    <p:extLst>
      <p:ext uri="{BB962C8B-B14F-4D97-AF65-F5344CB8AC3E}">
        <p14:creationId xmlns:p14="http://schemas.microsoft.com/office/powerpoint/2010/main" val="1825407841"/>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Chart 3">
            <a:extLst>
              <a:ext uri="{FF2B5EF4-FFF2-40B4-BE49-F238E27FC236}">
                <a16:creationId xmlns:a16="http://schemas.microsoft.com/office/drawing/2014/main" id="{D812B653-0D24-A7BF-E816-423A2A00F1A6}"/>
              </a:ext>
            </a:extLst>
          </p:cNvPr>
          <p:cNvGraphicFramePr>
            <a:graphicFrameLocks/>
          </p:cNvGraphicFramePr>
          <p:nvPr>
            <p:extLst>
              <p:ext uri="{D42A27DB-BD31-4B8C-83A1-F6EECF244321}">
                <p14:modId xmlns:p14="http://schemas.microsoft.com/office/powerpoint/2010/main" val="2890318994"/>
              </p:ext>
            </p:extLst>
          </p:nvPr>
        </p:nvGraphicFramePr>
        <p:xfrm>
          <a:off x="0" y="931103"/>
          <a:ext cx="12192000" cy="5926897"/>
        </p:xfrm>
        <a:graphic>
          <a:graphicData uri="http://schemas.openxmlformats.org/drawingml/2006/chart">
            <c:chart xmlns:c="http://schemas.openxmlformats.org/drawingml/2006/chart" xmlns:r="http://schemas.openxmlformats.org/officeDocument/2006/relationships" r:id="rId3"/>
          </a:graphicData>
        </a:graphic>
      </p:graphicFrame>
      <p:sp>
        <p:nvSpPr>
          <p:cNvPr id="5" name="Google Shape;614;p49">
            <a:extLst>
              <a:ext uri="{FF2B5EF4-FFF2-40B4-BE49-F238E27FC236}">
                <a16:creationId xmlns:a16="http://schemas.microsoft.com/office/drawing/2014/main" id="{205889A5-4AD3-7AA4-420B-1FF957EEE485}"/>
              </a:ext>
            </a:extLst>
          </p:cNvPr>
          <p:cNvSpPr txBox="1"/>
          <p:nvPr/>
        </p:nvSpPr>
        <p:spPr>
          <a:xfrm>
            <a:off x="1" y="-22964"/>
            <a:ext cx="12192000" cy="954067"/>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3200" b="1" i="0" u="none" strike="noStrike" kern="0" cap="none" spc="0" normalizeH="0" baseline="0" noProof="0" dirty="0">
                <a:ln>
                  <a:noFill/>
                </a:ln>
                <a:solidFill>
                  <a:srgbClr val="000000"/>
                </a:solidFill>
                <a:effectLst/>
                <a:uLnTx/>
                <a:uFillTx/>
                <a:latin typeface="Calibri"/>
                <a:cs typeface="Calibri"/>
                <a:sym typeface="Calibri"/>
              </a:rPr>
              <a:t>Phone Held in Right Hand While Walking</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2400" b="0" i="1" u="none" strike="noStrike" kern="0" cap="none" spc="0" normalizeH="0" baseline="0" noProof="0" dirty="0">
                <a:ln>
                  <a:noFill/>
                </a:ln>
                <a:solidFill>
                  <a:srgbClr val="000000"/>
                </a:solidFill>
                <a:effectLst/>
                <a:uLnTx/>
                <a:uFillTx/>
                <a:latin typeface="Calibri"/>
                <a:cs typeface="Calibri"/>
                <a:sym typeface="Calibri"/>
              </a:rPr>
              <a:t>Positive y-axis aligned with walking direction and positive z-axis directed toward body</a:t>
            </a:r>
          </a:p>
        </p:txBody>
      </p:sp>
      <mc:AlternateContent xmlns:mc="http://schemas.openxmlformats.org/markup-compatibility/2006" xmlns:a14="http://schemas.microsoft.com/office/drawing/2010/main">
        <mc:Choice Requires="a14">
          <p:sp>
            <p:nvSpPr>
              <p:cNvPr id="3" name="TextBox 2">
                <a:extLst>
                  <a:ext uri="{FF2B5EF4-FFF2-40B4-BE49-F238E27FC236}">
                    <a16:creationId xmlns:a16="http://schemas.microsoft.com/office/drawing/2014/main" id="{38FF5308-E841-1510-A1F7-CE50C6148AFE}"/>
                  </a:ext>
                </a:extLst>
              </p:cNvPr>
              <p:cNvSpPr txBox="1"/>
              <p:nvPr/>
            </p:nvSpPr>
            <p:spPr>
              <a:xfrm>
                <a:off x="6313482" y="4897156"/>
                <a:ext cx="5018490" cy="629724"/>
              </a:xfrm>
              <a:prstGeom prst="rect">
                <a:avLst/>
              </a:prstGeom>
            </p:spPr>
            <p:style>
              <a:lnRef idx="2">
                <a:schemeClr val="dk1"/>
              </a:lnRef>
              <a:fillRef idx="1">
                <a:schemeClr val="lt1"/>
              </a:fillRef>
              <a:effectRef idx="0">
                <a:schemeClr val="dk1"/>
              </a:effectRef>
              <a:fontRef idx="minor">
                <a:schemeClr val="dk1"/>
              </a:fontRef>
            </p:style>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14:m>
                  <m:oMathPara xmlns:m="http://schemas.openxmlformats.org/officeDocument/2006/math">
                    <m:oMathParaPr>
                      <m:jc m:val="centerGroup"/>
                    </m:oMathParaPr>
                    <m:oMath xmlns:m="http://schemas.openxmlformats.org/officeDocument/2006/math">
                      <m:r>
                        <a:rPr kumimoji="0" lang="en-US" sz="2000" b="0" i="1" u="none" strike="noStrike" kern="0" cap="none" spc="0" normalizeH="0" baseline="0" noProof="0" smtClean="0">
                          <a:ln>
                            <a:noFill/>
                          </a:ln>
                          <a:solidFill>
                            <a:srgbClr val="000000"/>
                          </a:solidFill>
                          <a:effectLst/>
                          <a:uLnTx/>
                          <a:uFillTx/>
                          <a:latin typeface="Cambria Math" panose="02040503050406030204" pitchFamily="18" charset="0"/>
                          <a:ea typeface="+mn-ea"/>
                          <a:cs typeface="+mn-cs"/>
                          <a:sym typeface="Arial"/>
                        </a:rPr>
                        <m:t>𝑠𝑡𝑒𝑝</m:t>
                      </m:r>
                      <m:r>
                        <a:rPr kumimoji="0" lang="en-US" sz="2000" b="0" i="1" u="none" strike="noStrike" kern="0" cap="none" spc="0" normalizeH="0" baseline="0" noProof="0" smtClean="0">
                          <a:ln>
                            <a:noFill/>
                          </a:ln>
                          <a:solidFill>
                            <a:srgbClr val="000000"/>
                          </a:solidFill>
                          <a:effectLst/>
                          <a:uLnTx/>
                          <a:uFillTx/>
                          <a:latin typeface="Cambria Math" panose="02040503050406030204" pitchFamily="18" charset="0"/>
                          <a:ea typeface="+mn-ea"/>
                          <a:cs typeface="+mn-cs"/>
                          <a:sym typeface="Arial"/>
                        </a:rPr>
                        <m:t> </m:t>
                      </m:r>
                      <m:r>
                        <a:rPr kumimoji="0" lang="en-US" sz="2000" b="0" i="1" u="none" strike="noStrike" kern="0" cap="none" spc="0" normalizeH="0" baseline="0" noProof="0" smtClean="0">
                          <a:ln>
                            <a:noFill/>
                          </a:ln>
                          <a:solidFill>
                            <a:srgbClr val="000000"/>
                          </a:solidFill>
                          <a:effectLst/>
                          <a:uLnTx/>
                          <a:uFillTx/>
                          <a:latin typeface="Cambria Math" panose="02040503050406030204" pitchFamily="18" charset="0"/>
                          <a:ea typeface="+mn-ea"/>
                          <a:cs typeface="+mn-cs"/>
                          <a:sym typeface="Arial"/>
                        </a:rPr>
                        <m:t>𝑟𝑎𝑡𝑒</m:t>
                      </m:r>
                      <m:r>
                        <a:rPr kumimoji="0" lang="en-US" sz="2000" b="0" i="1" u="none" strike="noStrike" kern="0" cap="none" spc="0" normalizeH="0" baseline="0" noProof="0" smtClean="0">
                          <a:ln>
                            <a:noFill/>
                          </a:ln>
                          <a:solidFill>
                            <a:srgbClr val="000000"/>
                          </a:solidFill>
                          <a:effectLst/>
                          <a:uLnTx/>
                          <a:uFillTx/>
                          <a:latin typeface="Cambria Math" panose="02040503050406030204" pitchFamily="18" charset="0"/>
                          <a:ea typeface="+mn-ea"/>
                          <a:cs typeface="+mn-cs"/>
                          <a:sym typeface="Arial"/>
                        </a:rPr>
                        <m:t>= </m:t>
                      </m:r>
                      <m:f>
                        <m:fPr>
                          <m:ctrlPr>
                            <a:rPr kumimoji="0" lang="en-US" sz="2000" b="0" i="1" u="none" strike="noStrike" kern="0" cap="none" spc="0" normalizeH="0" baseline="0" noProof="0" smtClean="0">
                              <a:ln>
                                <a:noFill/>
                              </a:ln>
                              <a:solidFill>
                                <a:srgbClr val="000000"/>
                              </a:solidFill>
                              <a:effectLst/>
                              <a:uLnTx/>
                              <a:uFillTx/>
                              <a:latin typeface="Cambria Math" panose="02040503050406030204" pitchFamily="18" charset="0"/>
                              <a:ea typeface="+mn-ea"/>
                              <a:cs typeface="+mn-cs"/>
                              <a:sym typeface="Arial"/>
                            </a:rPr>
                          </m:ctrlPr>
                        </m:fPr>
                        <m:num>
                          <m:r>
                            <a:rPr kumimoji="0" lang="en-US" sz="2000" b="0" i="1" u="none" strike="noStrike" kern="0" cap="none" spc="0" normalizeH="0" baseline="0" noProof="0" smtClean="0">
                              <a:ln>
                                <a:noFill/>
                              </a:ln>
                              <a:solidFill>
                                <a:srgbClr val="000000"/>
                              </a:solidFill>
                              <a:effectLst/>
                              <a:uLnTx/>
                              <a:uFillTx/>
                              <a:latin typeface="Cambria Math" panose="02040503050406030204" pitchFamily="18" charset="0"/>
                              <a:ea typeface="+mn-ea"/>
                              <a:cs typeface="+mn-cs"/>
                              <a:sym typeface="Arial"/>
                            </a:rPr>
                            <m:t>(10 </m:t>
                          </m:r>
                          <m:r>
                            <a:rPr kumimoji="0" lang="en-US" sz="2000" b="0" i="1" u="none" strike="noStrike" kern="0" cap="none" spc="0" normalizeH="0" baseline="0" noProof="0" smtClean="0">
                              <a:ln>
                                <a:noFill/>
                              </a:ln>
                              <a:solidFill>
                                <a:srgbClr val="000000"/>
                              </a:solidFill>
                              <a:effectLst/>
                              <a:uLnTx/>
                              <a:uFillTx/>
                              <a:latin typeface="Cambria Math" panose="02040503050406030204" pitchFamily="18" charset="0"/>
                              <a:ea typeface="+mn-ea"/>
                              <a:cs typeface="+mn-cs"/>
                              <a:sym typeface="Arial"/>
                            </a:rPr>
                            <m:t>𝑥</m:t>
                          </m:r>
                          <m:r>
                            <a:rPr kumimoji="0" lang="en-US" sz="2000" b="0" i="1" u="none" strike="noStrike" kern="0" cap="none" spc="0" normalizeH="0" baseline="0" noProof="0" smtClean="0">
                              <a:ln>
                                <a:noFill/>
                              </a:ln>
                              <a:solidFill>
                                <a:srgbClr val="000000"/>
                              </a:solidFill>
                              <a:effectLst/>
                              <a:uLnTx/>
                              <a:uFillTx/>
                              <a:latin typeface="Cambria Math" panose="02040503050406030204" pitchFamily="18" charset="0"/>
                              <a:ea typeface="+mn-ea"/>
                              <a:cs typeface="+mn-cs"/>
                              <a:sym typeface="Arial"/>
                            </a:rPr>
                            <m:t> 2) </m:t>
                          </m:r>
                          <m:r>
                            <a:rPr kumimoji="0" lang="en-US" sz="2000" b="0" i="1" u="none" strike="noStrike" kern="0" cap="none" spc="0" normalizeH="0" baseline="0" noProof="0" smtClean="0">
                              <a:ln>
                                <a:noFill/>
                              </a:ln>
                              <a:solidFill>
                                <a:srgbClr val="000000"/>
                              </a:solidFill>
                              <a:effectLst/>
                              <a:uLnTx/>
                              <a:uFillTx/>
                              <a:latin typeface="Cambria Math" panose="02040503050406030204" pitchFamily="18" charset="0"/>
                              <a:ea typeface="+mn-ea"/>
                              <a:cs typeface="+mn-cs"/>
                              <a:sym typeface="Arial"/>
                            </a:rPr>
                            <m:t>𝑠𝑡𝑒𝑝𝑠</m:t>
                          </m:r>
                        </m:num>
                        <m:den>
                          <m:d>
                            <m:dPr>
                              <m:ctrlPr>
                                <a:rPr kumimoji="0" lang="en-US" sz="2000" b="0" i="1" u="none" strike="noStrike" kern="0" cap="none" spc="0" normalizeH="0" baseline="0" noProof="0" smtClean="0">
                                  <a:ln>
                                    <a:noFill/>
                                  </a:ln>
                                  <a:solidFill>
                                    <a:srgbClr val="000000"/>
                                  </a:solidFill>
                                  <a:effectLst/>
                                  <a:uLnTx/>
                                  <a:uFillTx/>
                                  <a:latin typeface="Cambria Math" panose="02040503050406030204" pitchFamily="18" charset="0"/>
                                  <a:ea typeface="+mn-ea"/>
                                  <a:cs typeface="+mn-cs"/>
                                  <a:sym typeface="Arial"/>
                                </a:rPr>
                              </m:ctrlPr>
                            </m:dPr>
                            <m:e>
                              <m:r>
                                <a:rPr kumimoji="0" lang="en-US" sz="2000" b="0" i="1" u="none" strike="noStrike" kern="0" cap="none" spc="0" normalizeH="0" baseline="0" noProof="0" smtClean="0">
                                  <a:ln>
                                    <a:noFill/>
                                  </a:ln>
                                  <a:solidFill>
                                    <a:srgbClr val="000000"/>
                                  </a:solidFill>
                                  <a:effectLst/>
                                  <a:uLnTx/>
                                  <a:uFillTx/>
                                  <a:latin typeface="Cambria Math" panose="02040503050406030204" pitchFamily="18" charset="0"/>
                                  <a:ea typeface="+mn-ea"/>
                                  <a:cs typeface="+mn-cs"/>
                                  <a:sym typeface="Arial"/>
                                </a:rPr>
                                <m:t>11.68 </m:t>
                              </m:r>
                              <m:r>
                                <a:rPr kumimoji="0" lang="en-US" sz="2000" b="0" i="1" u="none" strike="noStrike" kern="0" cap="none" spc="0" normalizeH="0" baseline="0" noProof="0" smtClean="0">
                                  <a:ln>
                                    <a:noFill/>
                                  </a:ln>
                                  <a:solidFill>
                                    <a:srgbClr val="000000"/>
                                  </a:solidFill>
                                  <a:effectLst/>
                                  <a:uLnTx/>
                                  <a:uFillTx/>
                                  <a:latin typeface="Cambria Math" panose="02040503050406030204" pitchFamily="18" charset="0"/>
                                  <a:ea typeface="+mn-ea"/>
                                  <a:cs typeface="+mn-cs"/>
                                  <a:sym typeface="Arial"/>
                                </a:rPr>
                                <m:t>𝑠</m:t>
                              </m:r>
                              <m:r>
                                <a:rPr kumimoji="0" lang="en-US" sz="2000" b="0" i="1" u="none" strike="noStrike" kern="0" cap="none" spc="0" normalizeH="0" baseline="0" noProof="0" smtClean="0">
                                  <a:ln>
                                    <a:noFill/>
                                  </a:ln>
                                  <a:solidFill>
                                    <a:srgbClr val="000000"/>
                                  </a:solidFill>
                                  <a:effectLst/>
                                  <a:uLnTx/>
                                  <a:uFillTx/>
                                  <a:latin typeface="Cambria Math" panose="02040503050406030204" pitchFamily="18" charset="0"/>
                                  <a:ea typeface="+mn-ea"/>
                                  <a:cs typeface="+mn-cs"/>
                                  <a:sym typeface="Arial"/>
                                </a:rPr>
                                <m:t> −1.01 </m:t>
                              </m:r>
                              <m:r>
                                <a:rPr kumimoji="0" lang="en-US" sz="2000" b="0" i="1" u="none" strike="noStrike" kern="0" cap="none" spc="0" normalizeH="0" baseline="0" noProof="0" smtClean="0">
                                  <a:ln>
                                    <a:noFill/>
                                  </a:ln>
                                  <a:solidFill>
                                    <a:srgbClr val="000000"/>
                                  </a:solidFill>
                                  <a:effectLst/>
                                  <a:uLnTx/>
                                  <a:uFillTx/>
                                  <a:latin typeface="Cambria Math" panose="02040503050406030204" pitchFamily="18" charset="0"/>
                                  <a:ea typeface="+mn-ea"/>
                                  <a:cs typeface="+mn-cs"/>
                                  <a:sym typeface="Arial"/>
                                </a:rPr>
                                <m:t>𝑠</m:t>
                              </m:r>
                            </m:e>
                          </m:d>
                        </m:den>
                      </m:f>
                      <m:r>
                        <a:rPr kumimoji="0" lang="en-US" sz="2000" b="0" i="1" u="none" strike="noStrike" kern="0" cap="none" spc="0" normalizeH="0" baseline="0" noProof="0" smtClean="0">
                          <a:ln>
                            <a:noFill/>
                          </a:ln>
                          <a:solidFill>
                            <a:srgbClr val="000000"/>
                          </a:solidFill>
                          <a:effectLst/>
                          <a:uLnTx/>
                          <a:uFillTx/>
                          <a:latin typeface="Cambria Math" panose="02040503050406030204" pitchFamily="18" charset="0"/>
                          <a:ea typeface="+mn-ea"/>
                          <a:cs typeface="+mn-cs"/>
                          <a:sym typeface="Arial"/>
                        </a:rPr>
                        <m:t>=1.87</m:t>
                      </m:r>
                      <m:f>
                        <m:fPr>
                          <m:ctrlPr>
                            <a:rPr kumimoji="0" lang="en-US" sz="2000" b="0" i="1" u="none" strike="noStrike" kern="0" cap="none" spc="0" normalizeH="0" baseline="0" noProof="0" smtClean="0">
                              <a:ln>
                                <a:noFill/>
                              </a:ln>
                              <a:solidFill>
                                <a:srgbClr val="000000"/>
                              </a:solidFill>
                              <a:effectLst/>
                              <a:uLnTx/>
                              <a:uFillTx/>
                              <a:latin typeface="Cambria Math" panose="02040503050406030204" pitchFamily="18" charset="0"/>
                              <a:ea typeface="+mn-ea"/>
                              <a:cs typeface="+mn-cs"/>
                              <a:sym typeface="Arial"/>
                            </a:rPr>
                          </m:ctrlPr>
                        </m:fPr>
                        <m:num>
                          <m:r>
                            <a:rPr kumimoji="0" lang="en-US" sz="2000" b="0" i="1" u="none" strike="noStrike" kern="0" cap="none" spc="0" normalizeH="0" baseline="0" noProof="0" smtClean="0">
                              <a:ln>
                                <a:noFill/>
                              </a:ln>
                              <a:solidFill>
                                <a:srgbClr val="000000"/>
                              </a:solidFill>
                              <a:effectLst/>
                              <a:uLnTx/>
                              <a:uFillTx/>
                              <a:latin typeface="Cambria Math" panose="02040503050406030204" pitchFamily="18" charset="0"/>
                              <a:ea typeface="+mn-ea"/>
                              <a:cs typeface="+mn-cs"/>
                              <a:sym typeface="Arial"/>
                            </a:rPr>
                            <m:t>𝑠𝑡𝑒𝑝𝑠</m:t>
                          </m:r>
                        </m:num>
                        <m:den>
                          <m:r>
                            <a:rPr kumimoji="0" lang="en-US" sz="2000" b="0" i="1" u="none" strike="noStrike" kern="0" cap="none" spc="0" normalizeH="0" baseline="0" noProof="0" smtClean="0">
                              <a:ln>
                                <a:noFill/>
                              </a:ln>
                              <a:solidFill>
                                <a:srgbClr val="000000"/>
                              </a:solidFill>
                              <a:effectLst/>
                              <a:uLnTx/>
                              <a:uFillTx/>
                              <a:latin typeface="Cambria Math" panose="02040503050406030204" pitchFamily="18" charset="0"/>
                              <a:ea typeface="+mn-ea"/>
                              <a:cs typeface="+mn-cs"/>
                              <a:sym typeface="Arial"/>
                            </a:rPr>
                            <m:t>𝑠</m:t>
                          </m:r>
                        </m:den>
                      </m:f>
                    </m:oMath>
                  </m:oMathPara>
                </a14:m>
                <a:endParaRPr kumimoji="0" lang="en-US" sz="2000" b="0" i="0" u="none" strike="noStrike" kern="0" cap="none" spc="0" normalizeH="0" baseline="0" noProof="0" dirty="0">
                  <a:ln>
                    <a:noFill/>
                  </a:ln>
                  <a:solidFill>
                    <a:srgbClr val="000000"/>
                  </a:solidFill>
                  <a:effectLst/>
                  <a:uLnTx/>
                  <a:uFillTx/>
                  <a:latin typeface="Arial"/>
                  <a:ea typeface="+mn-ea"/>
                  <a:cs typeface="+mn-cs"/>
                  <a:sym typeface="Arial"/>
                </a:endParaRPr>
              </a:p>
            </p:txBody>
          </p:sp>
        </mc:Choice>
        <mc:Fallback xmlns="">
          <p:sp>
            <p:nvSpPr>
              <p:cNvPr id="3" name="TextBox 2">
                <a:extLst>
                  <a:ext uri="{FF2B5EF4-FFF2-40B4-BE49-F238E27FC236}">
                    <a16:creationId xmlns:a16="http://schemas.microsoft.com/office/drawing/2014/main" id="{38FF5308-E841-1510-A1F7-CE50C6148AFE}"/>
                  </a:ext>
                </a:extLst>
              </p:cNvPr>
              <p:cNvSpPr txBox="1">
                <a:spLocks noRot="1" noChangeAspect="1" noMove="1" noResize="1" noEditPoints="1" noAdjustHandles="1" noChangeArrowheads="1" noChangeShapeType="1" noTextEdit="1"/>
              </p:cNvSpPr>
              <p:nvPr/>
            </p:nvSpPr>
            <p:spPr>
              <a:xfrm>
                <a:off x="6313482" y="4897156"/>
                <a:ext cx="5018490" cy="629724"/>
              </a:xfrm>
              <a:prstGeom prst="rect">
                <a:avLst/>
              </a:prstGeom>
              <a:blipFill>
                <a:blip r:embed="rId4"/>
                <a:stretch>
                  <a:fillRect/>
                </a:stretch>
              </a:blipFill>
            </p:spPr>
            <p:txBody>
              <a:bodyPr/>
              <a:lstStyle/>
              <a:p>
                <a:r>
                  <a:rPr lang="en-US">
                    <a:noFill/>
                  </a:rPr>
                  <a:t> </a:t>
                </a:r>
              </a:p>
            </p:txBody>
          </p:sp>
        </mc:Fallback>
      </mc:AlternateContent>
      <p:sp>
        <p:nvSpPr>
          <p:cNvPr id="6" name="TextBox 5">
            <a:extLst>
              <a:ext uri="{FF2B5EF4-FFF2-40B4-BE49-F238E27FC236}">
                <a16:creationId xmlns:a16="http://schemas.microsoft.com/office/drawing/2014/main" id="{16930129-3036-FF33-4A31-AB46A0BCCAA4}"/>
              </a:ext>
            </a:extLst>
          </p:cNvPr>
          <p:cNvSpPr txBox="1"/>
          <p:nvPr/>
        </p:nvSpPr>
        <p:spPr>
          <a:xfrm rot="16200000">
            <a:off x="1039282" y="5069605"/>
            <a:ext cx="936483" cy="307777"/>
          </a:xfrm>
          <a:prstGeom prst="rect">
            <a:avLst/>
          </a:prstGeom>
        </p:spPr>
        <p:style>
          <a:lnRef idx="2">
            <a:schemeClr val="dk1"/>
          </a:lnRef>
          <a:fillRef idx="1">
            <a:schemeClr val="lt1"/>
          </a:fillRef>
          <a:effectRef idx="0">
            <a:schemeClr val="dk1"/>
          </a:effectRef>
          <a:fontRef idx="minor">
            <a:schemeClr val="dk1"/>
          </a:fontRef>
        </p:style>
        <p:txBody>
          <a:bodyPr wrap="square" rtlCol="0">
            <a:spAutoFit/>
          </a:bodyPr>
          <a:lstStyle/>
          <a:p>
            <a:r>
              <a:rPr lang="en-US" i="1" dirty="0"/>
              <a:t>t</a:t>
            </a:r>
            <a:r>
              <a:rPr lang="en-US" dirty="0"/>
              <a:t> = 1.01 s</a:t>
            </a:r>
          </a:p>
        </p:txBody>
      </p:sp>
      <p:sp>
        <p:nvSpPr>
          <p:cNvPr id="7" name="TextBox 6">
            <a:extLst>
              <a:ext uri="{FF2B5EF4-FFF2-40B4-BE49-F238E27FC236}">
                <a16:creationId xmlns:a16="http://schemas.microsoft.com/office/drawing/2014/main" id="{5ED46E08-0F6F-309E-2903-04625EF1662F}"/>
              </a:ext>
            </a:extLst>
          </p:cNvPr>
          <p:cNvSpPr txBox="1"/>
          <p:nvPr/>
        </p:nvSpPr>
        <p:spPr>
          <a:xfrm rot="16200000">
            <a:off x="4780744" y="5120186"/>
            <a:ext cx="1037644" cy="307777"/>
          </a:xfrm>
          <a:prstGeom prst="rect">
            <a:avLst/>
          </a:prstGeom>
        </p:spPr>
        <p:style>
          <a:lnRef idx="2">
            <a:schemeClr val="dk1"/>
          </a:lnRef>
          <a:fillRef idx="1">
            <a:schemeClr val="lt1"/>
          </a:fillRef>
          <a:effectRef idx="0">
            <a:schemeClr val="dk1"/>
          </a:effectRef>
          <a:fontRef idx="minor">
            <a:schemeClr val="dk1"/>
          </a:fontRef>
        </p:style>
        <p:txBody>
          <a:bodyPr wrap="square" rtlCol="0">
            <a:spAutoFit/>
          </a:bodyPr>
          <a:lstStyle/>
          <a:p>
            <a:r>
              <a:rPr lang="en-US" i="1" dirty="0"/>
              <a:t>t</a:t>
            </a:r>
            <a:r>
              <a:rPr lang="en-US" dirty="0"/>
              <a:t> = 11.68 s</a:t>
            </a:r>
          </a:p>
        </p:txBody>
      </p:sp>
      <p:sp>
        <p:nvSpPr>
          <p:cNvPr id="8" name="TextBox 7">
            <a:extLst>
              <a:ext uri="{FF2B5EF4-FFF2-40B4-BE49-F238E27FC236}">
                <a16:creationId xmlns:a16="http://schemas.microsoft.com/office/drawing/2014/main" id="{379B1331-1EBF-52A9-EA36-00D574D5C863}"/>
              </a:ext>
            </a:extLst>
          </p:cNvPr>
          <p:cNvSpPr txBox="1"/>
          <p:nvPr/>
        </p:nvSpPr>
        <p:spPr>
          <a:xfrm>
            <a:off x="2725084" y="5038916"/>
            <a:ext cx="1629767" cy="369332"/>
          </a:xfrm>
          <a:prstGeom prst="rect">
            <a:avLst/>
          </a:prstGeom>
          <a:noFill/>
        </p:spPr>
        <p:txBody>
          <a:bodyPr wrap="square" rtlCol="0">
            <a:spAutoFit/>
          </a:bodyPr>
          <a:lstStyle/>
          <a:p>
            <a:r>
              <a:rPr lang="en-US" sz="1800" dirty="0"/>
              <a:t>10 x 2 steps</a:t>
            </a:r>
          </a:p>
        </p:txBody>
      </p:sp>
      <p:cxnSp>
        <p:nvCxnSpPr>
          <p:cNvPr id="10" name="Straight Arrow Connector 9">
            <a:extLst>
              <a:ext uri="{FF2B5EF4-FFF2-40B4-BE49-F238E27FC236}">
                <a16:creationId xmlns:a16="http://schemas.microsoft.com/office/drawing/2014/main" id="{CA4431D8-86C8-5235-E750-1AD16683B027}"/>
              </a:ext>
            </a:extLst>
          </p:cNvPr>
          <p:cNvCxnSpPr>
            <a:cxnSpLocks/>
          </p:cNvCxnSpPr>
          <p:nvPr/>
        </p:nvCxnSpPr>
        <p:spPr>
          <a:xfrm>
            <a:off x="4209535" y="5223582"/>
            <a:ext cx="936142"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 name="Straight Arrow Connector 16">
            <a:extLst>
              <a:ext uri="{FF2B5EF4-FFF2-40B4-BE49-F238E27FC236}">
                <a16:creationId xmlns:a16="http://schemas.microsoft.com/office/drawing/2014/main" id="{7D4A5053-CA1C-7400-2D1D-F2BB43F02076}"/>
              </a:ext>
            </a:extLst>
          </p:cNvPr>
          <p:cNvCxnSpPr>
            <a:cxnSpLocks/>
          </p:cNvCxnSpPr>
          <p:nvPr/>
        </p:nvCxnSpPr>
        <p:spPr>
          <a:xfrm flipH="1">
            <a:off x="1661412" y="5212018"/>
            <a:ext cx="1063672" cy="0"/>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13815781"/>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Chart 3">
            <a:extLst>
              <a:ext uri="{FF2B5EF4-FFF2-40B4-BE49-F238E27FC236}">
                <a16:creationId xmlns:a16="http://schemas.microsoft.com/office/drawing/2014/main" id="{D812B653-0D24-A7BF-E816-423A2A00F1A6}"/>
              </a:ext>
            </a:extLst>
          </p:cNvPr>
          <p:cNvGraphicFramePr>
            <a:graphicFrameLocks/>
          </p:cNvGraphicFramePr>
          <p:nvPr/>
        </p:nvGraphicFramePr>
        <p:xfrm>
          <a:off x="0" y="931103"/>
          <a:ext cx="12192000" cy="5926897"/>
        </p:xfrm>
        <a:graphic>
          <a:graphicData uri="http://schemas.openxmlformats.org/drawingml/2006/chart">
            <c:chart xmlns:c="http://schemas.openxmlformats.org/drawingml/2006/chart" xmlns:r="http://schemas.openxmlformats.org/officeDocument/2006/relationships" r:id="rId3"/>
          </a:graphicData>
        </a:graphic>
      </p:graphicFrame>
      <p:sp>
        <p:nvSpPr>
          <p:cNvPr id="5" name="Google Shape;614;p49">
            <a:extLst>
              <a:ext uri="{FF2B5EF4-FFF2-40B4-BE49-F238E27FC236}">
                <a16:creationId xmlns:a16="http://schemas.microsoft.com/office/drawing/2014/main" id="{205889A5-4AD3-7AA4-420B-1FF957EEE485}"/>
              </a:ext>
            </a:extLst>
          </p:cNvPr>
          <p:cNvSpPr txBox="1"/>
          <p:nvPr/>
        </p:nvSpPr>
        <p:spPr>
          <a:xfrm>
            <a:off x="1" y="-22964"/>
            <a:ext cx="12192000" cy="954067"/>
          </a:xfrm>
          <a:prstGeom prst="rect">
            <a:avLst/>
          </a:prstGeom>
          <a:noFill/>
          <a:ln>
            <a:noFill/>
          </a:ln>
        </p:spPr>
        <p:txBody>
          <a:bodyPr spcFirstLastPara="1" wrap="square" lIns="91425" tIns="45700" rIns="91425" bIns="45700" anchor="t" anchorCtr="0">
            <a:sp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3200" b="1" i="0" u="none" strike="noStrike" kern="0" cap="none" spc="0" normalizeH="0" baseline="0" noProof="0" dirty="0">
                <a:ln>
                  <a:noFill/>
                </a:ln>
                <a:solidFill>
                  <a:srgbClr val="000000"/>
                </a:solidFill>
                <a:effectLst/>
                <a:uLnTx/>
                <a:uFillTx/>
                <a:latin typeface="Calibri"/>
                <a:cs typeface="Calibri"/>
                <a:sym typeface="Calibri"/>
              </a:rPr>
              <a:t>Phone Held in Right Hand While Walking</a:t>
            </a:r>
          </a:p>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kumimoji="0" lang="en-US" sz="2400" b="0" i="1" u="none" strike="noStrike" kern="0" cap="none" spc="0" normalizeH="0" baseline="0" noProof="0" dirty="0">
                <a:ln>
                  <a:noFill/>
                </a:ln>
                <a:solidFill>
                  <a:srgbClr val="000000"/>
                </a:solidFill>
                <a:effectLst/>
                <a:uLnTx/>
                <a:uFillTx/>
                <a:latin typeface="Calibri"/>
                <a:cs typeface="Calibri"/>
                <a:sym typeface="Calibri"/>
              </a:rPr>
              <a:t>Positive y-axis aligned with walking direction and positive z-axis directed toward body</a:t>
            </a:r>
          </a:p>
        </p:txBody>
      </p:sp>
    </p:spTree>
    <p:extLst>
      <p:ext uri="{BB962C8B-B14F-4D97-AF65-F5344CB8AC3E}">
        <p14:creationId xmlns:p14="http://schemas.microsoft.com/office/powerpoint/2010/main" val="2564831716"/>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Shape 1004"/>
        <p:cNvGrpSpPr/>
        <p:nvPr/>
      </p:nvGrpSpPr>
      <p:grpSpPr>
        <a:xfrm>
          <a:off x="0" y="0"/>
          <a:ext cx="0" cy="0"/>
          <a:chOff x="0" y="0"/>
          <a:chExt cx="0" cy="0"/>
        </a:xfrm>
      </p:grpSpPr>
      <p:sp>
        <p:nvSpPr>
          <p:cNvPr id="1005" name="Google Shape;1005;p92"/>
          <p:cNvSpPr txBox="1">
            <a:spLocks noGrp="1"/>
          </p:cNvSpPr>
          <p:nvPr>
            <p:ph type="body" idx="1"/>
          </p:nvPr>
        </p:nvSpPr>
        <p:spPr>
          <a:xfrm>
            <a:off x="0" y="274982"/>
            <a:ext cx="12192000" cy="1323439"/>
          </a:xfrm>
          <a:prstGeom prst="rect">
            <a:avLst/>
          </a:prstGeom>
          <a:solidFill>
            <a:schemeClr val="lt1"/>
          </a:solidFill>
          <a:ln w="12700" cap="flat" cmpd="sng">
            <a:noFill/>
            <a:prstDash val="solid"/>
            <a:miter lim="800000"/>
            <a:headEnd type="none" w="sm" len="sm"/>
            <a:tailEnd type="none" w="sm" len="sm"/>
          </a:ln>
        </p:spPr>
        <p:txBody>
          <a:bodyPr spcFirstLastPara="1" wrap="square" lIns="91425" tIns="45700" rIns="91425" bIns="45700" anchor="t" anchorCtr="0">
            <a:noAutofit/>
          </a:bodyPr>
          <a:lstStyle/>
          <a:p>
            <a:pPr marL="0" lvl="0" indent="0" algn="ctr" rtl="0">
              <a:lnSpc>
                <a:spcPct val="90000"/>
              </a:lnSpc>
              <a:spcBef>
                <a:spcPts val="0"/>
              </a:spcBef>
              <a:spcAft>
                <a:spcPts val="0"/>
              </a:spcAft>
              <a:buClr>
                <a:schemeClr val="dk1"/>
              </a:buClr>
              <a:buSzPts val="4000"/>
              <a:buNone/>
            </a:pPr>
            <a:r>
              <a:rPr lang="en-US" sz="4800" dirty="0">
                <a:solidFill>
                  <a:schemeClr val="tx1"/>
                </a:solidFill>
                <a:sym typeface="Calibri"/>
              </a:rPr>
              <a:t>Can you think of other ways you might use the sensors? Maybe you can invent the next Fitbit!</a:t>
            </a:r>
            <a:endParaRPr sz="4800" dirty="0">
              <a:solidFill>
                <a:schemeClr val="tx1"/>
              </a:solidFill>
            </a:endParaRPr>
          </a:p>
        </p:txBody>
      </p:sp>
      <p:pic>
        <p:nvPicPr>
          <p:cNvPr id="1007" name="Google Shape;1007;p92"/>
          <p:cNvPicPr preferRelativeResize="0"/>
          <p:nvPr/>
        </p:nvPicPr>
        <p:blipFill rotWithShape="1">
          <a:blip r:embed="rId3">
            <a:alphaModFix/>
          </a:blip>
          <a:srcRect/>
          <a:stretch/>
        </p:blipFill>
        <p:spPr>
          <a:xfrm>
            <a:off x="3718491" y="2308033"/>
            <a:ext cx="7635309" cy="4296479"/>
          </a:xfrm>
          <a:prstGeom prst="rect">
            <a:avLst/>
          </a:prstGeom>
          <a:noFill/>
          <a:ln>
            <a:noFill/>
          </a:ln>
        </p:spPr>
      </p:pic>
      <p:sp>
        <p:nvSpPr>
          <p:cNvPr id="5" name="Oval 4">
            <a:extLst>
              <a:ext uri="{FF2B5EF4-FFF2-40B4-BE49-F238E27FC236}">
                <a16:creationId xmlns:a16="http://schemas.microsoft.com/office/drawing/2014/main" id="{3B019632-78B0-9E47-B453-7ED0DA3CCBC6}"/>
              </a:ext>
            </a:extLst>
          </p:cNvPr>
          <p:cNvSpPr/>
          <p:nvPr/>
        </p:nvSpPr>
        <p:spPr>
          <a:xfrm>
            <a:off x="1424066" y="3069890"/>
            <a:ext cx="2725035" cy="2657362"/>
          </a:xfrm>
          <a:prstGeom prst="ellipse">
            <a:avLst/>
          </a:prstGeom>
          <a:ln cap="rnd">
            <a:solidFill>
              <a:schemeClr val="bg1"/>
            </a:solidFill>
            <a:prstDash val="sysDot"/>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 name="Rectangle 5">
            <a:extLst>
              <a:ext uri="{FF2B5EF4-FFF2-40B4-BE49-F238E27FC236}">
                <a16:creationId xmlns:a16="http://schemas.microsoft.com/office/drawing/2014/main" id="{B71CB585-2C97-684E-9B41-DBA957D2E552}"/>
              </a:ext>
            </a:extLst>
          </p:cNvPr>
          <p:cNvSpPr/>
          <p:nvPr/>
        </p:nvSpPr>
        <p:spPr>
          <a:xfrm>
            <a:off x="1562785" y="3689919"/>
            <a:ext cx="2493293" cy="1569660"/>
          </a:xfrm>
          <a:prstGeom prst="rect">
            <a:avLst/>
          </a:prstGeom>
        </p:spPr>
        <p:txBody>
          <a:bodyPr wrap="square">
            <a:spAutoFit/>
          </a:bodyPr>
          <a:lstStyle/>
          <a:p>
            <a:pPr lvl="0" algn="ctr"/>
            <a:r>
              <a:rPr lang="en-US" sz="3200" dirty="0">
                <a:solidFill>
                  <a:schemeClr val="bg1"/>
                </a:solidFill>
                <a:latin typeface="Calibri"/>
                <a:ea typeface="Calibri"/>
                <a:cs typeface="Calibri"/>
                <a:sym typeface="Calibri"/>
              </a:rPr>
              <a:t>Fitbit had a $4.1B IPO in 2015</a:t>
            </a: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05DAB"/>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2D52FEA-91C3-6841-875E-8FD2EC310E3B}"/>
              </a:ext>
            </a:extLst>
          </p:cNvPr>
          <p:cNvSpPr>
            <a:spLocks noGrp="1"/>
          </p:cNvSpPr>
          <p:nvPr>
            <p:ph type="ctrTitle"/>
          </p:nvPr>
        </p:nvSpPr>
        <p:spPr>
          <a:xfrm>
            <a:off x="1081690" y="659492"/>
            <a:ext cx="10141907" cy="942127"/>
          </a:xfrm>
        </p:spPr>
        <p:txBody>
          <a:bodyPr>
            <a:normAutofit fontScale="90000"/>
          </a:bodyPr>
          <a:lstStyle/>
          <a:p>
            <a:pPr lvl="0">
              <a:lnSpc>
                <a:spcPct val="80000"/>
              </a:lnSpc>
              <a:buSzPts val="2960"/>
            </a:pPr>
            <a:r>
              <a:rPr lang="en-US" b="1" dirty="0">
                <a:solidFill>
                  <a:schemeClr val="bg1"/>
                </a:solidFill>
              </a:rPr>
              <a:t>Experiment</a:t>
            </a:r>
            <a:r>
              <a:rPr lang="en-US" b="1" dirty="0">
                <a:solidFill>
                  <a:schemeClr val="tx1"/>
                </a:solidFill>
              </a:rPr>
              <a:t> </a:t>
            </a:r>
            <a:r>
              <a:rPr lang="en-US" b="1" dirty="0">
                <a:solidFill>
                  <a:schemeClr val="bg1"/>
                </a:solidFill>
              </a:rPr>
              <a:t>9</a:t>
            </a:r>
            <a:br>
              <a:rPr lang="en-US" b="1" dirty="0">
                <a:solidFill>
                  <a:schemeClr val="bg1"/>
                </a:solidFill>
              </a:rPr>
            </a:br>
            <a:r>
              <a:rPr lang="en-US" sz="4000" i="1" dirty="0">
                <a:solidFill>
                  <a:srgbClr val="FFFFFF"/>
                </a:solidFill>
              </a:rPr>
              <a:t>Exploring How Gyroscopes</a:t>
            </a:r>
            <a:br>
              <a:rPr lang="en-US" sz="4000" i="1" dirty="0">
                <a:solidFill>
                  <a:srgbClr val="FFFFFF"/>
                </a:solidFill>
              </a:rPr>
            </a:br>
            <a:r>
              <a:rPr lang="en-US" sz="4000" i="1" dirty="0">
                <a:solidFill>
                  <a:srgbClr val="FFFFFF"/>
                </a:solidFill>
              </a:rPr>
              <a:t>Can Assist in Characterization of Driving Route</a:t>
            </a:r>
            <a:endParaRPr lang="en-US" b="1" dirty="0">
              <a:solidFill>
                <a:schemeClr val="tx1"/>
              </a:solidFill>
            </a:endParaRPr>
          </a:p>
        </p:txBody>
      </p:sp>
      <p:pic>
        <p:nvPicPr>
          <p:cNvPr id="1026" name="Picture 2">
            <a:extLst>
              <a:ext uri="{FF2B5EF4-FFF2-40B4-BE49-F238E27FC236}">
                <a16:creationId xmlns:a16="http://schemas.microsoft.com/office/drawing/2014/main" id="{252BB731-E5C3-104E-67D5-5B7924AA8A78}"/>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3371674" y="1601619"/>
            <a:ext cx="4596669" cy="51621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363713100"/>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713"/>
        <p:cNvGrpSpPr/>
        <p:nvPr/>
      </p:nvGrpSpPr>
      <p:grpSpPr>
        <a:xfrm>
          <a:off x="0" y="0"/>
          <a:ext cx="0" cy="0"/>
          <a:chOff x="0" y="0"/>
          <a:chExt cx="0" cy="0"/>
        </a:xfrm>
      </p:grpSpPr>
      <p:sp>
        <p:nvSpPr>
          <p:cNvPr id="714" name="Google Shape;714;p62"/>
          <p:cNvSpPr txBox="1">
            <a:spLocks noGrp="1"/>
          </p:cNvSpPr>
          <p:nvPr>
            <p:ph type="body" idx="1"/>
          </p:nvPr>
        </p:nvSpPr>
        <p:spPr>
          <a:xfrm>
            <a:off x="182217" y="211898"/>
            <a:ext cx="11704983" cy="6259241"/>
          </a:xfrm>
          <a:prstGeom prst="rect">
            <a:avLst/>
          </a:prstGeom>
          <a:noFill/>
          <a:ln>
            <a:noFill/>
          </a:ln>
        </p:spPr>
        <p:txBody>
          <a:bodyPr spcFirstLastPara="1" wrap="square" lIns="91425" tIns="45700" rIns="91425" bIns="45700" anchor="t" anchorCtr="0">
            <a:normAutofit/>
          </a:bodyPr>
          <a:lstStyle/>
          <a:p>
            <a:pPr marL="1149350" lvl="0" indent="-1149350" algn="ctr" rtl="0">
              <a:lnSpc>
                <a:spcPct val="100000"/>
              </a:lnSpc>
              <a:spcBef>
                <a:spcPts val="0"/>
              </a:spcBef>
              <a:spcAft>
                <a:spcPts val="0"/>
              </a:spcAft>
              <a:buClr>
                <a:schemeClr val="dk1"/>
              </a:buClr>
              <a:buSzPts val="2720"/>
              <a:buNone/>
            </a:pPr>
            <a:r>
              <a:rPr lang="en-US" sz="3600" b="1" dirty="0"/>
              <a:t>Experiment 9</a:t>
            </a:r>
          </a:p>
          <a:p>
            <a:pPr marL="1149350" lvl="0" indent="-1149350" algn="ctr" rtl="0">
              <a:lnSpc>
                <a:spcPct val="100000"/>
              </a:lnSpc>
              <a:spcBef>
                <a:spcPts val="0"/>
              </a:spcBef>
              <a:spcAft>
                <a:spcPts val="0"/>
              </a:spcAft>
              <a:buClr>
                <a:schemeClr val="dk1"/>
              </a:buClr>
              <a:buSzPts val="2720"/>
              <a:buNone/>
            </a:pPr>
            <a:r>
              <a:rPr lang="en-US" i="1" dirty="0">
                <a:solidFill>
                  <a:schemeClr val="tx1"/>
                </a:solidFill>
              </a:rPr>
              <a:t>Exploring How Gyroscopes </a:t>
            </a:r>
          </a:p>
          <a:p>
            <a:pPr marL="1149350" lvl="0" indent="-1149350" algn="ctr" rtl="0">
              <a:lnSpc>
                <a:spcPct val="100000"/>
              </a:lnSpc>
              <a:spcBef>
                <a:spcPts val="0"/>
              </a:spcBef>
              <a:spcAft>
                <a:spcPts val="0"/>
              </a:spcAft>
              <a:buClr>
                <a:schemeClr val="dk1"/>
              </a:buClr>
              <a:buSzPts val="2720"/>
              <a:buNone/>
            </a:pPr>
            <a:r>
              <a:rPr lang="en-US" i="1" dirty="0">
                <a:solidFill>
                  <a:schemeClr val="tx1"/>
                </a:solidFill>
              </a:rPr>
              <a:t>Can Assist in Characterization of Driving Route</a:t>
            </a:r>
            <a:endParaRPr lang="en-US" i="1" dirty="0"/>
          </a:p>
          <a:p>
            <a:pPr marL="971550" lvl="1" indent="-514350" algn="l" rtl="0">
              <a:lnSpc>
                <a:spcPct val="100000"/>
              </a:lnSpc>
              <a:spcBef>
                <a:spcPts val="2300"/>
              </a:spcBef>
              <a:spcAft>
                <a:spcPts val="0"/>
              </a:spcAft>
              <a:buClr>
                <a:schemeClr val="dk1"/>
              </a:buClr>
              <a:buSzPts val="2380"/>
              <a:buFont typeface="Calibri"/>
              <a:buAutoNum type="arabicPeriod"/>
            </a:pPr>
            <a:r>
              <a:rPr lang="en-US" sz="2380" b="1" dirty="0"/>
              <a:t>This experiment requires one person to drive the car while a second person collects gyroscope data on their phone.</a:t>
            </a:r>
          </a:p>
          <a:p>
            <a:pPr marL="971550" lvl="1" indent="-514350" algn="l" rtl="0">
              <a:lnSpc>
                <a:spcPct val="100000"/>
              </a:lnSpc>
              <a:spcBef>
                <a:spcPts val="2300"/>
              </a:spcBef>
              <a:spcAft>
                <a:spcPts val="0"/>
              </a:spcAft>
              <a:buClr>
                <a:schemeClr val="dk1"/>
              </a:buClr>
              <a:buSzPts val="2380"/>
              <a:buFont typeface="Calibri"/>
              <a:buAutoNum type="arabicPeriod"/>
            </a:pPr>
            <a:r>
              <a:rPr lang="en-US" sz="2380" dirty="0"/>
              <a:t>Choose a short drive that will have multiple turns and curves.</a:t>
            </a:r>
          </a:p>
          <a:p>
            <a:pPr marL="971550" lvl="1" indent="-514350" algn="l" rtl="0">
              <a:lnSpc>
                <a:spcPct val="100000"/>
              </a:lnSpc>
              <a:spcBef>
                <a:spcPts val="2300"/>
              </a:spcBef>
              <a:spcAft>
                <a:spcPts val="0"/>
              </a:spcAft>
              <a:buClr>
                <a:schemeClr val="dk1"/>
              </a:buClr>
              <a:buSzPts val="2380"/>
              <a:buFont typeface="Calibri"/>
              <a:buAutoNum type="arabicPeriod"/>
            </a:pPr>
            <a:r>
              <a:rPr lang="en-US" sz="2380" dirty="0"/>
              <a:t>Place phone in a stable location and orient the phone so the y-axis is pointed toward the front of the car and the z-axis is perpendicular to the base of the driving surface.</a:t>
            </a:r>
            <a:endParaRPr dirty="0"/>
          </a:p>
          <a:p>
            <a:pPr marL="971550" lvl="1" indent="-514350" algn="l" rtl="0">
              <a:lnSpc>
                <a:spcPct val="100000"/>
              </a:lnSpc>
              <a:spcBef>
                <a:spcPts val="1700"/>
              </a:spcBef>
              <a:spcAft>
                <a:spcPts val="0"/>
              </a:spcAft>
              <a:buClr>
                <a:schemeClr val="dk1"/>
              </a:buClr>
              <a:buSzPts val="2380"/>
              <a:buFont typeface="Calibri"/>
              <a:buAutoNum type="arabicPeriod"/>
            </a:pPr>
            <a:r>
              <a:rPr lang="en-US" sz="2380" dirty="0"/>
              <a:t>Collect gyroscope data while driving the car along the designated route.</a:t>
            </a:r>
          </a:p>
          <a:p>
            <a:pPr marL="971550" lvl="1" indent="-514350" algn="l" rtl="0">
              <a:lnSpc>
                <a:spcPct val="100000"/>
              </a:lnSpc>
              <a:spcBef>
                <a:spcPts val="1700"/>
              </a:spcBef>
              <a:spcAft>
                <a:spcPts val="0"/>
              </a:spcAft>
              <a:buClr>
                <a:schemeClr val="dk1"/>
              </a:buClr>
              <a:buSzPts val="2380"/>
              <a:buFont typeface="Calibri"/>
              <a:buAutoNum type="arabicPeriod"/>
            </a:pPr>
            <a:r>
              <a:rPr lang="en-US" sz="2380" dirty="0"/>
              <a:t>Analyze the resulting gyroscope data and attempt to connect changes in angular velocity to locations on the map.</a:t>
            </a:r>
            <a:endParaRPr dirty="0"/>
          </a:p>
        </p:txBody>
      </p:sp>
    </p:spTree>
    <p:extLst>
      <p:ext uri="{BB962C8B-B14F-4D97-AF65-F5344CB8AC3E}">
        <p14:creationId xmlns:p14="http://schemas.microsoft.com/office/powerpoint/2010/main" val="987405791"/>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chemeClr val="accent6">
            <a:lumMod val="75000"/>
          </a:schemeClr>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2D52FEA-91C3-6841-875E-8FD2EC310E3B}"/>
              </a:ext>
            </a:extLst>
          </p:cNvPr>
          <p:cNvSpPr>
            <a:spLocks noGrp="1"/>
          </p:cNvSpPr>
          <p:nvPr>
            <p:ph type="ctrTitle"/>
          </p:nvPr>
        </p:nvSpPr>
        <p:spPr>
          <a:xfrm>
            <a:off x="1524000" y="1567206"/>
            <a:ext cx="9144000" cy="2387600"/>
          </a:xfrm>
        </p:spPr>
        <p:txBody>
          <a:bodyPr>
            <a:normAutofit/>
          </a:bodyPr>
          <a:lstStyle/>
          <a:p>
            <a:pPr lvl="0">
              <a:lnSpc>
                <a:spcPct val="80000"/>
              </a:lnSpc>
              <a:buSzPts val="2960"/>
            </a:pPr>
            <a:r>
              <a:rPr lang="en-US" b="1" dirty="0">
                <a:solidFill>
                  <a:schemeClr val="bg1"/>
                </a:solidFill>
              </a:rPr>
              <a:t>Example Data</a:t>
            </a:r>
          </a:p>
        </p:txBody>
      </p:sp>
    </p:spTree>
    <p:extLst>
      <p:ext uri="{BB962C8B-B14F-4D97-AF65-F5344CB8AC3E}">
        <p14:creationId xmlns:p14="http://schemas.microsoft.com/office/powerpoint/2010/main" val="2180750258"/>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Chart 3">
            <a:extLst>
              <a:ext uri="{FF2B5EF4-FFF2-40B4-BE49-F238E27FC236}">
                <a16:creationId xmlns:a16="http://schemas.microsoft.com/office/drawing/2014/main" id="{48824F52-DCEC-413E-B451-64907C07E69D}"/>
              </a:ext>
            </a:extLst>
          </p:cNvPr>
          <p:cNvGraphicFramePr>
            <a:graphicFrameLocks/>
          </p:cNvGraphicFramePr>
          <p:nvPr>
            <p:extLst>
              <p:ext uri="{D42A27DB-BD31-4B8C-83A1-F6EECF244321}">
                <p14:modId xmlns:p14="http://schemas.microsoft.com/office/powerpoint/2010/main" val="1583220623"/>
              </p:ext>
            </p:extLst>
          </p:nvPr>
        </p:nvGraphicFramePr>
        <p:xfrm>
          <a:off x="63376" y="944137"/>
          <a:ext cx="12128624" cy="5913863"/>
        </p:xfrm>
        <a:graphic>
          <a:graphicData uri="http://schemas.openxmlformats.org/drawingml/2006/chart">
            <c:chart xmlns:c="http://schemas.openxmlformats.org/drawingml/2006/chart" xmlns:r="http://schemas.openxmlformats.org/officeDocument/2006/relationships" r:id="rId3"/>
          </a:graphicData>
        </a:graphic>
      </p:graphicFrame>
      <p:sp>
        <p:nvSpPr>
          <p:cNvPr id="5" name="TextBox 4">
            <a:extLst>
              <a:ext uri="{FF2B5EF4-FFF2-40B4-BE49-F238E27FC236}">
                <a16:creationId xmlns:a16="http://schemas.microsoft.com/office/drawing/2014/main" id="{427F36E7-B288-4EDD-8C8B-9CCB91A5B37A}"/>
              </a:ext>
            </a:extLst>
          </p:cNvPr>
          <p:cNvSpPr txBox="1"/>
          <p:nvPr/>
        </p:nvSpPr>
        <p:spPr>
          <a:xfrm>
            <a:off x="0" y="75622"/>
            <a:ext cx="12191999" cy="523220"/>
          </a:xfrm>
          <a:prstGeom prst="rect">
            <a:avLst/>
          </a:prstGeom>
          <a:ln>
            <a:noFill/>
          </a:ln>
        </p:spPr>
        <p:style>
          <a:lnRef idx="2">
            <a:schemeClr val="dk1"/>
          </a:lnRef>
          <a:fillRef idx="1">
            <a:schemeClr val="lt1"/>
          </a:fillRef>
          <a:effectRef idx="0">
            <a:schemeClr val="dk1"/>
          </a:effectRef>
          <a:fontRef idx="minor">
            <a:schemeClr val="dk1"/>
          </a:fontRef>
        </p:style>
        <p:txBody>
          <a:bodyPr wrap="square" rtlCol="0">
            <a:spAutoFit/>
          </a:bodyPr>
          <a:lstStyle/>
          <a:p>
            <a:pPr algn="ctr"/>
            <a:r>
              <a:rPr lang="en-US" sz="2800" b="1" dirty="0"/>
              <a:t>Z-Axis Gyroscope Data from a 7-Minute Car Trip</a:t>
            </a:r>
          </a:p>
        </p:txBody>
      </p:sp>
      <p:sp>
        <p:nvSpPr>
          <p:cNvPr id="6" name="TextBox 5">
            <a:extLst>
              <a:ext uri="{FF2B5EF4-FFF2-40B4-BE49-F238E27FC236}">
                <a16:creationId xmlns:a16="http://schemas.microsoft.com/office/drawing/2014/main" id="{E427400E-BA45-4891-928E-6670E0EDE68F}"/>
              </a:ext>
            </a:extLst>
          </p:cNvPr>
          <p:cNvSpPr txBox="1"/>
          <p:nvPr/>
        </p:nvSpPr>
        <p:spPr>
          <a:xfrm>
            <a:off x="3162925" y="1052674"/>
            <a:ext cx="7944788" cy="1323439"/>
          </a:xfrm>
          <a:prstGeom prst="rect">
            <a:avLst/>
          </a:prstGeom>
        </p:spPr>
        <p:style>
          <a:lnRef idx="2">
            <a:schemeClr val="accent1"/>
          </a:lnRef>
          <a:fillRef idx="1">
            <a:schemeClr val="lt1"/>
          </a:fillRef>
          <a:effectRef idx="0">
            <a:schemeClr val="accent1"/>
          </a:effectRef>
          <a:fontRef idx="minor">
            <a:schemeClr val="dk1"/>
          </a:fontRef>
        </p:style>
        <p:txBody>
          <a:bodyPr wrap="square" rtlCol="0">
            <a:spAutoFit/>
          </a:bodyPr>
          <a:lstStyle/>
          <a:p>
            <a:r>
              <a:rPr lang="en-US" sz="2000" b="1" dirty="0"/>
              <a:t>Experimental Description: </a:t>
            </a:r>
            <a:r>
              <a:rPr lang="en-US" sz="2000" dirty="0"/>
              <a:t>Phone was positioned with the positive y-axis directed toward the front of the car and the positive z-axis perpendicular and directed up relative to the road surface. (The phone was placed on console between driver and passenger.)</a:t>
            </a:r>
          </a:p>
        </p:txBody>
      </p:sp>
    </p:spTree>
    <p:extLst>
      <p:ext uri="{BB962C8B-B14F-4D97-AF65-F5344CB8AC3E}">
        <p14:creationId xmlns:p14="http://schemas.microsoft.com/office/powerpoint/2010/main" val="3344679683"/>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useBgFill="1">
        <p:nvSpPr>
          <p:cNvPr id="21" name="Rectangle 10">
            <a:extLst>
              <a:ext uri="{FF2B5EF4-FFF2-40B4-BE49-F238E27FC236}">
                <a16:creationId xmlns:a16="http://schemas.microsoft.com/office/drawing/2014/main" id="{743AA782-23D1-4521-8CAD-47662984AA0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2" name="sketch line">
            <a:extLst>
              <a:ext uri="{FF2B5EF4-FFF2-40B4-BE49-F238E27FC236}">
                <a16:creationId xmlns:a16="http://schemas.microsoft.com/office/drawing/2014/main" id="{650D18FE-0824-4A46-B22C-A86B52E5780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643278" y="2372868"/>
            <a:ext cx="3255095" cy="18288"/>
          </a:xfrm>
          <a:custGeom>
            <a:avLst/>
            <a:gdLst>
              <a:gd name="connsiteX0" fmla="*/ 0 w 3255095"/>
              <a:gd name="connsiteY0" fmla="*/ 0 h 18288"/>
              <a:gd name="connsiteX1" fmla="*/ 618468 w 3255095"/>
              <a:gd name="connsiteY1" fmla="*/ 0 h 18288"/>
              <a:gd name="connsiteX2" fmla="*/ 1269487 w 3255095"/>
              <a:gd name="connsiteY2" fmla="*/ 0 h 18288"/>
              <a:gd name="connsiteX3" fmla="*/ 1953057 w 3255095"/>
              <a:gd name="connsiteY3" fmla="*/ 0 h 18288"/>
              <a:gd name="connsiteX4" fmla="*/ 2636627 w 3255095"/>
              <a:gd name="connsiteY4" fmla="*/ 0 h 18288"/>
              <a:gd name="connsiteX5" fmla="*/ 3255095 w 3255095"/>
              <a:gd name="connsiteY5" fmla="*/ 0 h 18288"/>
              <a:gd name="connsiteX6" fmla="*/ 3255095 w 3255095"/>
              <a:gd name="connsiteY6" fmla="*/ 18288 h 18288"/>
              <a:gd name="connsiteX7" fmla="*/ 2538974 w 3255095"/>
              <a:gd name="connsiteY7" fmla="*/ 18288 h 18288"/>
              <a:gd name="connsiteX8" fmla="*/ 1822853 w 3255095"/>
              <a:gd name="connsiteY8" fmla="*/ 18288 h 18288"/>
              <a:gd name="connsiteX9" fmla="*/ 1171834 w 3255095"/>
              <a:gd name="connsiteY9" fmla="*/ 18288 h 18288"/>
              <a:gd name="connsiteX10" fmla="*/ 0 w 3255095"/>
              <a:gd name="connsiteY10" fmla="*/ 18288 h 18288"/>
              <a:gd name="connsiteX11" fmla="*/ 0 w 3255095"/>
              <a:gd name="connsiteY11" fmla="*/ 0 h 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255095" h="18288" fill="none" extrusionOk="0">
                <a:moveTo>
                  <a:pt x="0" y="0"/>
                </a:moveTo>
                <a:cubicBezTo>
                  <a:pt x="240201" y="-22123"/>
                  <a:pt x="462021" y="-19623"/>
                  <a:pt x="618468" y="0"/>
                </a:cubicBezTo>
                <a:cubicBezTo>
                  <a:pt x="774915" y="19623"/>
                  <a:pt x="974734" y="2035"/>
                  <a:pt x="1269487" y="0"/>
                </a:cubicBezTo>
                <a:cubicBezTo>
                  <a:pt x="1564240" y="-2035"/>
                  <a:pt x="1733579" y="10639"/>
                  <a:pt x="1953057" y="0"/>
                </a:cubicBezTo>
                <a:cubicBezTo>
                  <a:pt x="2172535" y="-10639"/>
                  <a:pt x="2453962" y="14018"/>
                  <a:pt x="2636627" y="0"/>
                </a:cubicBezTo>
                <a:cubicBezTo>
                  <a:pt x="2819292" y="-14018"/>
                  <a:pt x="3121375" y="5399"/>
                  <a:pt x="3255095" y="0"/>
                </a:cubicBezTo>
                <a:cubicBezTo>
                  <a:pt x="3254386" y="8157"/>
                  <a:pt x="3254682" y="12125"/>
                  <a:pt x="3255095" y="18288"/>
                </a:cubicBezTo>
                <a:cubicBezTo>
                  <a:pt x="3088545" y="23203"/>
                  <a:pt x="2687475" y="7419"/>
                  <a:pt x="2538974" y="18288"/>
                </a:cubicBezTo>
                <a:cubicBezTo>
                  <a:pt x="2390473" y="29157"/>
                  <a:pt x="2137381" y="-8959"/>
                  <a:pt x="1822853" y="18288"/>
                </a:cubicBezTo>
                <a:cubicBezTo>
                  <a:pt x="1508325" y="45535"/>
                  <a:pt x="1466437" y="20385"/>
                  <a:pt x="1171834" y="18288"/>
                </a:cubicBezTo>
                <a:cubicBezTo>
                  <a:pt x="877231" y="16191"/>
                  <a:pt x="561097" y="37643"/>
                  <a:pt x="0" y="18288"/>
                </a:cubicBezTo>
                <a:cubicBezTo>
                  <a:pt x="-46" y="12483"/>
                  <a:pt x="-203" y="6491"/>
                  <a:pt x="0" y="0"/>
                </a:cubicBezTo>
                <a:close/>
              </a:path>
              <a:path w="3255095" h="18288" stroke="0" extrusionOk="0">
                <a:moveTo>
                  <a:pt x="0" y="0"/>
                </a:moveTo>
                <a:cubicBezTo>
                  <a:pt x="291965" y="19429"/>
                  <a:pt x="363155" y="8568"/>
                  <a:pt x="618468" y="0"/>
                </a:cubicBezTo>
                <a:cubicBezTo>
                  <a:pt x="873781" y="-8568"/>
                  <a:pt x="904459" y="-19505"/>
                  <a:pt x="1171834" y="0"/>
                </a:cubicBezTo>
                <a:cubicBezTo>
                  <a:pt x="1439209" y="19505"/>
                  <a:pt x="1744369" y="9790"/>
                  <a:pt x="1887955" y="0"/>
                </a:cubicBezTo>
                <a:cubicBezTo>
                  <a:pt x="2031541" y="-9790"/>
                  <a:pt x="2346378" y="21240"/>
                  <a:pt x="2506423" y="0"/>
                </a:cubicBezTo>
                <a:cubicBezTo>
                  <a:pt x="2666468" y="-21240"/>
                  <a:pt x="2990257" y="30414"/>
                  <a:pt x="3255095" y="0"/>
                </a:cubicBezTo>
                <a:cubicBezTo>
                  <a:pt x="3254831" y="4493"/>
                  <a:pt x="3255479" y="9472"/>
                  <a:pt x="3255095" y="18288"/>
                </a:cubicBezTo>
                <a:cubicBezTo>
                  <a:pt x="3120743" y="16690"/>
                  <a:pt x="2759628" y="42462"/>
                  <a:pt x="2604076" y="18288"/>
                </a:cubicBezTo>
                <a:cubicBezTo>
                  <a:pt x="2448524" y="-5886"/>
                  <a:pt x="2184336" y="19599"/>
                  <a:pt x="1887955" y="18288"/>
                </a:cubicBezTo>
                <a:cubicBezTo>
                  <a:pt x="1591574" y="16977"/>
                  <a:pt x="1548845" y="6870"/>
                  <a:pt x="1334589" y="18288"/>
                </a:cubicBezTo>
                <a:cubicBezTo>
                  <a:pt x="1120333" y="29706"/>
                  <a:pt x="996014" y="9662"/>
                  <a:pt x="683570" y="18288"/>
                </a:cubicBezTo>
                <a:cubicBezTo>
                  <a:pt x="371126" y="26914"/>
                  <a:pt x="198687" y="16167"/>
                  <a:pt x="0" y="18288"/>
                </a:cubicBezTo>
                <a:cubicBezTo>
                  <a:pt x="843" y="9577"/>
                  <a:pt x="371" y="6900"/>
                  <a:pt x="0" y="0"/>
                </a:cubicBezTo>
                <a:close/>
              </a:path>
            </a:pathLst>
          </a:custGeom>
          <a:solidFill>
            <a:schemeClr val="accent2"/>
          </a:solidFill>
          <a:ln w="38100" cap="rnd">
            <a:solidFill>
              <a:schemeClr val="accent2"/>
            </a:solidFill>
            <a:round/>
            <a:extLst>
              <a:ext uri="{C807C97D-BFC1-408E-A445-0C87EB9F89A2}">
                <ask:lineSketchStyleProps xmlns:ask="http://schemas.microsoft.com/office/drawing/2018/sketchyshapes" sd="1219033472">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4" name="TextBox 3">
            <a:extLst>
              <a:ext uri="{FF2B5EF4-FFF2-40B4-BE49-F238E27FC236}">
                <a16:creationId xmlns:a16="http://schemas.microsoft.com/office/drawing/2014/main" id="{63DA7336-16E6-E403-E8A2-0A7159E4F750}"/>
              </a:ext>
            </a:extLst>
          </p:cNvPr>
          <p:cNvSpPr txBox="1"/>
          <p:nvPr/>
        </p:nvSpPr>
        <p:spPr>
          <a:xfrm>
            <a:off x="630936" y="2660904"/>
            <a:ext cx="5308618" cy="3547872"/>
          </a:xfrm>
          <a:prstGeom prst="rect">
            <a:avLst/>
          </a:prstGeom>
        </p:spPr>
        <p:txBody>
          <a:bodyPr vert="horz" lIns="91440" tIns="45720" rIns="91440" bIns="45720" rtlCol="0" anchor="t">
            <a:normAutofit/>
          </a:bodyPr>
          <a:lstStyle/>
          <a:p>
            <a:pPr>
              <a:lnSpc>
                <a:spcPct val="90000"/>
              </a:lnSpc>
              <a:spcAft>
                <a:spcPts val="600"/>
              </a:spcAft>
            </a:pPr>
            <a:r>
              <a:rPr lang="en-US" sz="3200" kern="1200" dirty="0">
                <a:solidFill>
                  <a:schemeClr val="tx1"/>
                </a:solidFill>
                <a:latin typeface="+mn-lt"/>
                <a:ea typeface="+mn-ea"/>
                <a:cs typeface="+mn-cs"/>
              </a:rPr>
              <a:t>Start with: </a:t>
            </a:r>
          </a:p>
          <a:p>
            <a:pPr marL="687388" indent="-228600">
              <a:lnSpc>
                <a:spcPct val="90000"/>
              </a:lnSpc>
              <a:spcAft>
                <a:spcPts val="600"/>
              </a:spcAft>
              <a:buFont typeface="Arial" panose="020B0604020202020204" pitchFamily="34" charset="0"/>
              <a:buChar char="•"/>
            </a:pPr>
            <a:r>
              <a:rPr lang="en-US" sz="3200" kern="1200" dirty="0">
                <a:solidFill>
                  <a:schemeClr val="tx1"/>
                </a:solidFill>
                <a:latin typeface="+mn-lt"/>
                <a:ea typeface="+mn-ea"/>
                <a:cs typeface="+mn-cs"/>
              </a:rPr>
              <a:t>Angular Velocity</a:t>
            </a:r>
          </a:p>
          <a:p>
            <a:pPr marL="687388" indent="-228600">
              <a:lnSpc>
                <a:spcPct val="90000"/>
              </a:lnSpc>
              <a:spcAft>
                <a:spcPts val="600"/>
              </a:spcAft>
              <a:buFont typeface="Arial" panose="020B0604020202020204" pitchFamily="34" charset="0"/>
              <a:buChar char="•"/>
            </a:pPr>
            <a:r>
              <a:rPr lang="en-US" sz="3200" kern="1200" dirty="0">
                <a:solidFill>
                  <a:schemeClr val="tx1"/>
                </a:solidFill>
                <a:latin typeface="+mn-lt"/>
                <a:ea typeface="+mn-ea"/>
                <a:cs typeface="+mn-cs"/>
              </a:rPr>
              <a:t>Calculation of Angular Displacement</a:t>
            </a:r>
          </a:p>
        </p:txBody>
      </p:sp>
      <p:pic>
        <p:nvPicPr>
          <p:cNvPr id="6" name="Picture 5">
            <a:extLst>
              <a:ext uri="{FF2B5EF4-FFF2-40B4-BE49-F238E27FC236}">
                <a16:creationId xmlns:a16="http://schemas.microsoft.com/office/drawing/2014/main" id="{CC6A4E5B-6975-573E-CD19-5044F33D7CC0}"/>
              </a:ext>
            </a:extLst>
          </p:cNvPr>
          <p:cNvPicPr>
            <a:picLocks noChangeAspect="1"/>
          </p:cNvPicPr>
          <p:nvPr/>
        </p:nvPicPr>
        <p:blipFill>
          <a:blip r:embed="rId2"/>
          <a:stretch>
            <a:fillRect/>
          </a:stretch>
        </p:blipFill>
        <p:spPr>
          <a:xfrm>
            <a:off x="6099048" y="699516"/>
            <a:ext cx="5458968" cy="5458968"/>
          </a:xfrm>
          <a:prstGeom prst="rect">
            <a:avLst/>
          </a:prstGeom>
        </p:spPr>
      </p:pic>
    </p:spTree>
    <p:extLst>
      <p:ext uri="{BB962C8B-B14F-4D97-AF65-F5344CB8AC3E}">
        <p14:creationId xmlns:p14="http://schemas.microsoft.com/office/powerpoint/2010/main" val="1921511055"/>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Chart 3">
            <a:extLst>
              <a:ext uri="{FF2B5EF4-FFF2-40B4-BE49-F238E27FC236}">
                <a16:creationId xmlns:a16="http://schemas.microsoft.com/office/drawing/2014/main" id="{D0228B8C-85A2-4313-859D-B7EDBD355372}"/>
              </a:ext>
            </a:extLst>
          </p:cNvPr>
          <p:cNvGraphicFramePr>
            <a:graphicFrameLocks/>
          </p:cNvGraphicFramePr>
          <p:nvPr/>
        </p:nvGraphicFramePr>
        <p:xfrm>
          <a:off x="186263" y="1103181"/>
          <a:ext cx="11641463" cy="5652600"/>
        </p:xfrm>
        <a:graphic>
          <a:graphicData uri="http://schemas.openxmlformats.org/drawingml/2006/chart">
            <c:chart xmlns:c="http://schemas.openxmlformats.org/drawingml/2006/chart" xmlns:r="http://schemas.openxmlformats.org/officeDocument/2006/relationships" r:id="rId3"/>
          </a:graphicData>
        </a:graphic>
      </p:graphicFrame>
      <p:sp>
        <p:nvSpPr>
          <p:cNvPr id="6" name="TextBox 5">
            <a:extLst>
              <a:ext uri="{FF2B5EF4-FFF2-40B4-BE49-F238E27FC236}">
                <a16:creationId xmlns:a16="http://schemas.microsoft.com/office/drawing/2014/main" id="{FE4999DE-84C0-4E55-BBF3-0D9017F3002A}"/>
              </a:ext>
            </a:extLst>
          </p:cNvPr>
          <p:cNvSpPr txBox="1"/>
          <p:nvPr/>
        </p:nvSpPr>
        <p:spPr>
          <a:xfrm>
            <a:off x="3059518" y="77191"/>
            <a:ext cx="6072964" cy="523220"/>
          </a:xfrm>
          <a:prstGeom prst="rect">
            <a:avLst/>
          </a:prstGeom>
          <a:ln>
            <a:noFill/>
          </a:ln>
        </p:spPr>
        <p:style>
          <a:lnRef idx="2">
            <a:schemeClr val="dk1"/>
          </a:lnRef>
          <a:fillRef idx="1">
            <a:schemeClr val="lt1"/>
          </a:fillRef>
          <a:effectRef idx="0">
            <a:schemeClr val="dk1"/>
          </a:effectRef>
          <a:fontRef idx="minor">
            <a:schemeClr val="dk1"/>
          </a:fontRef>
        </p:style>
        <p:txBody>
          <a:bodyPr wrap="square" rtlCol="0">
            <a:spAutoFit/>
          </a:bodyPr>
          <a:lstStyle/>
          <a:p>
            <a:pPr algn="ctr"/>
            <a:r>
              <a:rPr lang="en-US" sz="2800" b="1" dirty="0"/>
              <a:t>Consider a Car Making a Turn</a:t>
            </a:r>
          </a:p>
        </p:txBody>
      </p:sp>
      <p:sp>
        <p:nvSpPr>
          <p:cNvPr id="8" name="Right Brace 7">
            <a:extLst>
              <a:ext uri="{FF2B5EF4-FFF2-40B4-BE49-F238E27FC236}">
                <a16:creationId xmlns:a16="http://schemas.microsoft.com/office/drawing/2014/main" id="{2E67D932-2745-40C3-B5CC-088FE708DA1F}"/>
              </a:ext>
            </a:extLst>
          </p:cNvPr>
          <p:cNvSpPr/>
          <p:nvPr/>
        </p:nvSpPr>
        <p:spPr>
          <a:xfrm rot="5400000">
            <a:off x="6534614" y="1796544"/>
            <a:ext cx="193290" cy="6765073"/>
          </a:xfrm>
          <a:prstGeom prst="rightBrace">
            <a:avLst/>
          </a:prstGeom>
          <a:ln w="381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9" name="Oval 8">
            <a:extLst>
              <a:ext uri="{FF2B5EF4-FFF2-40B4-BE49-F238E27FC236}">
                <a16:creationId xmlns:a16="http://schemas.microsoft.com/office/drawing/2014/main" id="{98BD9742-04B4-1845-9DC0-CF591A67FF28}"/>
              </a:ext>
            </a:extLst>
          </p:cNvPr>
          <p:cNvSpPr/>
          <p:nvPr/>
        </p:nvSpPr>
        <p:spPr>
          <a:xfrm>
            <a:off x="8667226" y="367023"/>
            <a:ext cx="3160500" cy="3160419"/>
          </a:xfrm>
          <a:prstGeom prst="ellipse">
            <a:avLst/>
          </a:prstGeom>
          <a:ln cap="rnd">
            <a:solidFill>
              <a:schemeClr val="bg1"/>
            </a:solidFill>
            <a:prstDash val="sysDot"/>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A991E047-C1BA-2C47-89F7-88946BE51AD5}"/>
              </a:ext>
            </a:extLst>
          </p:cNvPr>
          <p:cNvSpPr/>
          <p:nvPr/>
        </p:nvSpPr>
        <p:spPr>
          <a:xfrm>
            <a:off x="8786802" y="1402207"/>
            <a:ext cx="2921348" cy="1323439"/>
          </a:xfrm>
          <a:prstGeom prst="rect">
            <a:avLst/>
          </a:prstGeom>
        </p:spPr>
        <p:txBody>
          <a:bodyPr wrap="square">
            <a:spAutoFit/>
          </a:bodyPr>
          <a:lstStyle/>
          <a:p>
            <a:pPr lvl="0" algn="ctr"/>
            <a:r>
              <a:rPr lang="en-US" sz="2800" dirty="0">
                <a:solidFill>
                  <a:schemeClr val="lt1"/>
                </a:solidFill>
                <a:latin typeface="Calibri"/>
                <a:ea typeface="Calibri"/>
                <a:cs typeface="Calibri"/>
                <a:sym typeface="Calibri"/>
              </a:rPr>
              <a:t>What direction is</a:t>
            </a:r>
            <a:br>
              <a:rPr lang="en-US" sz="2800" dirty="0">
                <a:solidFill>
                  <a:schemeClr val="lt1"/>
                </a:solidFill>
                <a:latin typeface="Calibri"/>
                <a:ea typeface="Calibri"/>
                <a:cs typeface="Calibri"/>
                <a:sym typeface="Calibri"/>
              </a:rPr>
            </a:br>
            <a:r>
              <a:rPr lang="en-US" sz="2800" dirty="0">
                <a:solidFill>
                  <a:schemeClr val="lt1"/>
                </a:solidFill>
                <a:latin typeface="Calibri"/>
                <a:ea typeface="Calibri"/>
                <a:cs typeface="Calibri"/>
                <a:sym typeface="Calibri"/>
              </a:rPr>
              <a:t>the car turning?</a:t>
            </a:r>
          </a:p>
          <a:p>
            <a:pPr lvl="0" algn="ctr"/>
            <a:endParaRPr lang="en-US" sz="2400" dirty="0">
              <a:solidFill>
                <a:schemeClr val="lt1"/>
              </a:solidFill>
              <a:latin typeface="Calibri"/>
              <a:ea typeface="Calibri"/>
              <a:cs typeface="Calibri"/>
              <a:sym typeface="Calibri"/>
            </a:endParaRPr>
          </a:p>
        </p:txBody>
      </p:sp>
    </p:spTree>
    <p:extLst>
      <p:ext uri="{BB962C8B-B14F-4D97-AF65-F5344CB8AC3E}">
        <p14:creationId xmlns:p14="http://schemas.microsoft.com/office/powerpoint/2010/main" val="661055191"/>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Chart 3">
            <a:extLst>
              <a:ext uri="{FF2B5EF4-FFF2-40B4-BE49-F238E27FC236}">
                <a16:creationId xmlns:a16="http://schemas.microsoft.com/office/drawing/2014/main" id="{D0228B8C-85A2-4313-859D-B7EDBD355372}"/>
              </a:ext>
            </a:extLst>
          </p:cNvPr>
          <p:cNvGraphicFramePr>
            <a:graphicFrameLocks/>
          </p:cNvGraphicFramePr>
          <p:nvPr/>
        </p:nvGraphicFramePr>
        <p:xfrm>
          <a:off x="186263" y="1103181"/>
          <a:ext cx="11641463" cy="5652600"/>
        </p:xfrm>
        <a:graphic>
          <a:graphicData uri="http://schemas.openxmlformats.org/drawingml/2006/chart">
            <c:chart xmlns:c="http://schemas.openxmlformats.org/drawingml/2006/chart" xmlns:r="http://schemas.openxmlformats.org/officeDocument/2006/relationships" r:id="rId3"/>
          </a:graphicData>
        </a:graphic>
      </p:graphicFrame>
      <p:sp>
        <p:nvSpPr>
          <p:cNvPr id="8" name="Right Brace 7">
            <a:extLst>
              <a:ext uri="{FF2B5EF4-FFF2-40B4-BE49-F238E27FC236}">
                <a16:creationId xmlns:a16="http://schemas.microsoft.com/office/drawing/2014/main" id="{2E67D932-2745-40C3-B5CC-088FE708DA1F}"/>
              </a:ext>
            </a:extLst>
          </p:cNvPr>
          <p:cNvSpPr/>
          <p:nvPr/>
        </p:nvSpPr>
        <p:spPr>
          <a:xfrm rot="5400000">
            <a:off x="6534614" y="1796544"/>
            <a:ext cx="193290" cy="6765073"/>
          </a:xfrm>
          <a:prstGeom prst="rightBrace">
            <a:avLst/>
          </a:prstGeom>
          <a:ln w="381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dirty="0"/>
          </a:p>
        </p:txBody>
      </p:sp>
      <p:sp>
        <p:nvSpPr>
          <p:cNvPr id="2" name="TextBox 1">
            <a:extLst>
              <a:ext uri="{FF2B5EF4-FFF2-40B4-BE49-F238E27FC236}">
                <a16:creationId xmlns:a16="http://schemas.microsoft.com/office/drawing/2014/main" id="{5C962410-B865-4702-AA1C-44A4BA31FEFB}"/>
              </a:ext>
            </a:extLst>
          </p:cNvPr>
          <p:cNvSpPr txBox="1"/>
          <p:nvPr/>
        </p:nvSpPr>
        <p:spPr>
          <a:xfrm>
            <a:off x="8289334" y="901894"/>
            <a:ext cx="3629243" cy="1569660"/>
          </a:xfrm>
          <a:prstGeom prst="rect">
            <a:avLst/>
          </a:prstGeom>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sz="2400" dirty="0"/>
              <a:t>Positive angular velocity results from a CCW rotation, so it must be a </a:t>
            </a:r>
            <a:r>
              <a:rPr lang="en-US" sz="2400" b="1" dirty="0"/>
              <a:t>left-hand turn</a:t>
            </a:r>
            <a:r>
              <a:rPr lang="en-US" sz="2400" dirty="0"/>
              <a:t>.</a:t>
            </a:r>
          </a:p>
        </p:txBody>
      </p:sp>
      <p:sp>
        <p:nvSpPr>
          <p:cNvPr id="3" name="TextBox 2">
            <a:extLst>
              <a:ext uri="{FF2B5EF4-FFF2-40B4-BE49-F238E27FC236}">
                <a16:creationId xmlns:a16="http://schemas.microsoft.com/office/drawing/2014/main" id="{13D0440F-AF04-60D6-ACBC-1346071BE69D}"/>
              </a:ext>
            </a:extLst>
          </p:cNvPr>
          <p:cNvSpPr txBox="1"/>
          <p:nvPr/>
        </p:nvSpPr>
        <p:spPr>
          <a:xfrm>
            <a:off x="3059518" y="77191"/>
            <a:ext cx="6072964" cy="523220"/>
          </a:xfrm>
          <a:prstGeom prst="rect">
            <a:avLst/>
          </a:prstGeom>
          <a:ln>
            <a:noFill/>
          </a:ln>
        </p:spPr>
        <p:style>
          <a:lnRef idx="2">
            <a:schemeClr val="dk1"/>
          </a:lnRef>
          <a:fillRef idx="1">
            <a:schemeClr val="lt1"/>
          </a:fillRef>
          <a:effectRef idx="0">
            <a:schemeClr val="dk1"/>
          </a:effectRef>
          <a:fontRef idx="minor">
            <a:schemeClr val="dk1"/>
          </a:fontRef>
        </p:style>
        <p:txBody>
          <a:bodyPr wrap="square" rtlCol="0">
            <a:spAutoFit/>
          </a:bodyPr>
          <a:lstStyle/>
          <a:p>
            <a:pPr algn="ctr"/>
            <a:r>
              <a:rPr lang="en-US" sz="2800" b="1" dirty="0"/>
              <a:t>Consider a Car Making a Turn</a:t>
            </a:r>
          </a:p>
        </p:txBody>
      </p:sp>
    </p:spTree>
    <p:extLst>
      <p:ext uri="{BB962C8B-B14F-4D97-AF65-F5344CB8AC3E}">
        <p14:creationId xmlns:p14="http://schemas.microsoft.com/office/powerpoint/2010/main" val="3527534762"/>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Chart 3">
            <a:extLst>
              <a:ext uri="{FF2B5EF4-FFF2-40B4-BE49-F238E27FC236}">
                <a16:creationId xmlns:a16="http://schemas.microsoft.com/office/drawing/2014/main" id="{D0228B8C-85A2-4313-859D-B7EDBD355372}"/>
              </a:ext>
            </a:extLst>
          </p:cNvPr>
          <p:cNvGraphicFramePr>
            <a:graphicFrameLocks/>
          </p:cNvGraphicFramePr>
          <p:nvPr/>
        </p:nvGraphicFramePr>
        <p:xfrm>
          <a:off x="143131" y="956532"/>
          <a:ext cx="11641463" cy="5652600"/>
        </p:xfrm>
        <a:graphic>
          <a:graphicData uri="http://schemas.openxmlformats.org/drawingml/2006/chart">
            <c:chart xmlns:c="http://schemas.openxmlformats.org/drawingml/2006/chart" xmlns:r="http://schemas.openxmlformats.org/officeDocument/2006/relationships" r:id="rId3"/>
          </a:graphicData>
        </a:graphic>
      </p:graphicFrame>
      <p:sp>
        <p:nvSpPr>
          <p:cNvPr id="2" name="TextBox 1">
            <a:extLst>
              <a:ext uri="{FF2B5EF4-FFF2-40B4-BE49-F238E27FC236}">
                <a16:creationId xmlns:a16="http://schemas.microsoft.com/office/drawing/2014/main" id="{311B1149-F56C-4FBD-8002-BF72CFC679BA}"/>
              </a:ext>
            </a:extLst>
          </p:cNvPr>
          <p:cNvSpPr txBox="1"/>
          <p:nvPr/>
        </p:nvSpPr>
        <p:spPr>
          <a:xfrm>
            <a:off x="0" y="145652"/>
            <a:ext cx="12191999" cy="523220"/>
          </a:xfrm>
          <a:prstGeom prst="rect">
            <a:avLst/>
          </a:prstGeom>
          <a:ln>
            <a:no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sz="2800" b="1" dirty="0"/>
              <a:t>Estimate the Change in Direction of the Car During this Time Period</a:t>
            </a:r>
          </a:p>
        </p:txBody>
      </p:sp>
      <p:sp>
        <p:nvSpPr>
          <p:cNvPr id="9" name="Oval 8">
            <a:extLst>
              <a:ext uri="{FF2B5EF4-FFF2-40B4-BE49-F238E27FC236}">
                <a16:creationId xmlns:a16="http://schemas.microsoft.com/office/drawing/2014/main" id="{28646CAF-1983-BE42-9462-FAB1BE35DCF9}"/>
              </a:ext>
            </a:extLst>
          </p:cNvPr>
          <p:cNvSpPr/>
          <p:nvPr/>
        </p:nvSpPr>
        <p:spPr>
          <a:xfrm>
            <a:off x="1452437" y="956532"/>
            <a:ext cx="3082547" cy="3032734"/>
          </a:xfrm>
          <a:prstGeom prst="ellipse">
            <a:avLst/>
          </a:prstGeom>
          <a:ln cap="rnd">
            <a:solidFill>
              <a:schemeClr val="bg1"/>
            </a:solidFill>
            <a:prstDash val="sysDot"/>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2872F241-1F00-C441-8E86-5054A7EB1862}"/>
              </a:ext>
            </a:extLst>
          </p:cNvPr>
          <p:cNvSpPr/>
          <p:nvPr/>
        </p:nvSpPr>
        <p:spPr>
          <a:xfrm>
            <a:off x="1533037" y="1631701"/>
            <a:ext cx="2921348" cy="1815882"/>
          </a:xfrm>
          <a:prstGeom prst="rect">
            <a:avLst/>
          </a:prstGeom>
        </p:spPr>
        <p:txBody>
          <a:bodyPr wrap="square">
            <a:spAutoFit/>
          </a:bodyPr>
          <a:lstStyle/>
          <a:p>
            <a:pPr lvl="0" algn="ctr"/>
            <a:r>
              <a:rPr lang="en-US" sz="2800" dirty="0">
                <a:solidFill>
                  <a:schemeClr val="lt1"/>
                </a:solidFill>
                <a:latin typeface="Calibri"/>
                <a:ea typeface="Calibri"/>
                <a:cs typeface="Calibri"/>
                <a:sym typeface="Calibri"/>
              </a:rPr>
              <a:t>How could the change in direction be estimated?</a:t>
            </a:r>
          </a:p>
        </p:txBody>
      </p:sp>
    </p:spTree>
    <p:extLst>
      <p:ext uri="{BB962C8B-B14F-4D97-AF65-F5344CB8AC3E}">
        <p14:creationId xmlns:p14="http://schemas.microsoft.com/office/powerpoint/2010/main" val="2743090758"/>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Chart 3">
            <a:extLst>
              <a:ext uri="{FF2B5EF4-FFF2-40B4-BE49-F238E27FC236}">
                <a16:creationId xmlns:a16="http://schemas.microsoft.com/office/drawing/2014/main" id="{D0228B8C-85A2-4313-859D-B7EDBD355372}"/>
              </a:ext>
            </a:extLst>
          </p:cNvPr>
          <p:cNvGraphicFramePr>
            <a:graphicFrameLocks/>
          </p:cNvGraphicFramePr>
          <p:nvPr/>
        </p:nvGraphicFramePr>
        <p:xfrm>
          <a:off x="143131" y="956532"/>
          <a:ext cx="11641463" cy="5652600"/>
        </p:xfrm>
        <a:graphic>
          <a:graphicData uri="http://schemas.openxmlformats.org/drawingml/2006/chart">
            <c:chart xmlns:c="http://schemas.openxmlformats.org/drawingml/2006/chart" xmlns:r="http://schemas.openxmlformats.org/officeDocument/2006/relationships" r:id="rId3"/>
          </a:graphicData>
        </a:graphic>
      </p:graphicFrame>
      <p:sp>
        <p:nvSpPr>
          <p:cNvPr id="2" name="TextBox 1">
            <a:extLst>
              <a:ext uri="{FF2B5EF4-FFF2-40B4-BE49-F238E27FC236}">
                <a16:creationId xmlns:a16="http://schemas.microsoft.com/office/drawing/2014/main" id="{311B1149-F56C-4FBD-8002-BF72CFC679BA}"/>
              </a:ext>
            </a:extLst>
          </p:cNvPr>
          <p:cNvSpPr txBox="1"/>
          <p:nvPr/>
        </p:nvSpPr>
        <p:spPr>
          <a:xfrm>
            <a:off x="0" y="145652"/>
            <a:ext cx="12191999" cy="523220"/>
          </a:xfrm>
          <a:prstGeom prst="rect">
            <a:avLst/>
          </a:prstGeom>
          <a:ln>
            <a:noFill/>
          </a:ln>
        </p:spPr>
        <p:style>
          <a:lnRef idx="2">
            <a:schemeClr val="accent1"/>
          </a:lnRef>
          <a:fillRef idx="1">
            <a:schemeClr val="lt1"/>
          </a:fillRef>
          <a:effectRef idx="0">
            <a:schemeClr val="accent1"/>
          </a:effectRef>
          <a:fontRef idx="minor">
            <a:schemeClr val="dk1"/>
          </a:fontRef>
        </p:style>
        <p:txBody>
          <a:bodyPr wrap="square" rtlCol="0">
            <a:spAutoFit/>
          </a:bodyPr>
          <a:lstStyle/>
          <a:p>
            <a:pPr algn="ctr"/>
            <a:r>
              <a:rPr lang="en-US" sz="2800" b="1" dirty="0"/>
              <a:t>Estimate the Change in Direction of the Car During this Time Period</a:t>
            </a:r>
          </a:p>
        </p:txBody>
      </p:sp>
      <mc:AlternateContent xmlns:mc="http://schemas.openxmlformats.org/markup-compatibility/2006" xmlns:a14="http://schemas.microsoft.com/office/drawing/2010/main">
        <mc:Choice Requires="a14">
          <p:sp>
            <p:nvSpPr>
              <p:cNvPr id="3" name="TextBox 2">
                <a:extLst>
                  <a:ext uri="{FF2B5EF4-FFF2-40B4-BE49-F238E27FC236}">
                    <a16:creationId xmlns:a16="http://schemas.microsoft.com/office/drawing/2014/main" id="{9D9505E9-481A-4660-A77E-CD2762F201B9}"/>
                  </a:ext>
                </a:extLst>
              </p:cNvPr>
              <p:cNvSpPr txBox="1"/>
              <p:nvPr/>
            </p:nvSpPr>
            <p:spPr>
              <a:xfrm>
                <a:off x="8657936" y="2977549"/>
                <a:ext cx="3420039" cy="693844"/>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US" sz="2400" b="0" i="1" smtClean="0">
                          <a:latin typeface="Cambria Math" panose="02040503050406030204" pitchFamily="18" charset="0"/>
                        </a:rPr>
                        <m:t>1.58 </m:t>
                      </m:r>
                      <m:r>
                        <a:rPr lang="en-US" sz="2400" b="0" i="1" smtClean="0">
                          <a:latin typeface="Cambria Math" panose="02040503050406030204" pitchFamily="18" charset="0"/>
                        </a:rPr>
                        <m:t>𝑟𝑎𝑑</m:t>
                      </m:r>
                      <m:r>
                        <a:rPr lang="en-US" sz="2400" b="0" i="1" smtClean="0">
                          <a:latin typeface="Cambria Math" panose="02040503050406030204" pitchFamily="18" charset="0"/>
                        </a:rPr>
                        <m:t> </m:t>
                      </m:r>
                      <m:r>
                        <a:rPr lang="en-US" sz="2400" b="0" i="1" smtClean="0">
                          <a:latin typeface="Cambria Math" panose="02040503050406030204" pitchFamily="18" charset="0"/>
                        </a:rPr>
                        <m:t>𝑥</m:t>
                      </m:r>
                      <m:r>
                        <a:rPr lang="en-US" sz="2400" b="0" i="1" smtClean="0">
                          <a:latin typeface="Cambria Math" panose="02040503050406030204" pitchFamily="18" charset="0"/>
                        </a:rPr>
                        <m:t> </m:t>
                      </m:r>
                      <m:f>
                        <m:fPr>
                          <m:ctrlPr>
                            <a:rPr lang="en-US" sz="2400" b="0" i="1" smtClean="0">
                              <a:latin typeface="Cambria Math" panose="02040503050406030204" pitchFamily="18" charset="0"/>
                            </a:rPr>
                          </m:ctrlPr>
                        </m:fPr>
                        <m:num>
                          <m:r>
                            <a:rPr lang="en-US" sz="2400" b="0" i="1" smtClean="0">
                              <a:latin typeface="Cambria Math" panose="02040503050406030204" pitchFamily="18" charset="0"/>
                            </a:rPr>
                            <m:t>360° </m:t>
                          </m:r>
                        </m:num>
                        <m:den>
                          <m:r>
                            <a:rPr lang="en-US" sz="2400" b="0" i="1" smtClean="0">
                              <a:latin typeface="Cambria Math" panose="02040503050406030204" pitchFamily="18" charset="0"/>
                            </a:rPr>
                            <m:t>2 </m:t>
                          </m:r>
                          <m:r>
                            <a:rPr lang="en-US" sz="2400" b="0" i="1" smtClean="0">
                              <a:latin typeface="Cambria Math" panose="02040503050406030204" pitchFamily="18" charset="0"/>
                              <a:ea typeface="Cambria Math" panose="02040503050406030204" pitchFamily="18" charset="0"/>
                            </a:rPr>
                            <m:t>𝜋</m:t>
                          </m:r>
                        </m:den>
                      </m:f>
                      <m:r>
                        <a:rPr lang="en-US" sz="2400" b="0" i="1" smtClean="0">
                          <a:latin typeface="Cambria Math" panose="02040503050406030204" pitchFamily="18" charset="0"/>
                        </a:rPr>
                        <m:t>=90.5° </m:t>
                      </m:r>
                    </m:oMath>
                  </m:oMathPara>
                </a14:m>
                <a:endParaRPr lang="en-US" sz="2400" dirty="0"/>
              </a:p>
            </p:txBody>
          </p:sp>
        </mc:Choice>
        <mc:Fallback xmlns="">
          <p:sp>
            <p:nvSpPr>
              <p:cNvPr id="3" name="TextBox 2">
                <a:extLst>
                  <a:ext uri="{FF2B5EF4-FFF2-40B4-BE49-F238E27FC236}">
                    <a16:creationId xmlns:a16="http://schemas.microsoft.com/office/drawing/2014/main" id="{9D9505E9-481A-4660-A77E-CD2762F201B9}"/>
                  </a:ext>
                </a:extLst>
              </p:cNvPr>
              <p:cNvSpPr txBox="1">
                <a:spLocks noRot="1" noChangeAspect="1" noMove="1" noResize="1" noEditPoints="1" noAdjustHandles="1" noChangeArrowheads="1" noChangeShapeType="1" noTextEdit="1"/>
              </p:cNvSpPr>
              <p:nvPr/>
            </p:nvSpPr>
            <p:spPr>
              <a:xfrm>
                <a:off x="8657936" y="2977549"/>
                <a:ext cx="3420039" cy="693844"/>
              </a:xfrm>
              <a:prstGeom prst="rect">
                <a:avLst/>
              </a:prstGeom>
              <a:blipFill>
                <a:blip r:embed="rId4"/>
                <a:stretch>
                  <a:fillRect/>
                </a:stretch>
              </a:blipFill>
            </p:spPr>
            <p:txBody>
              <a:bodyPr/>
              <a:lstStyle/>
              <a:p>
                <a:r>
                  <a:rPr lang="en-US">
                    <a:noFill/>
                  </a:rPr>
                  <a:t> </a:t>
                </a:r>
              </a:p>
            </p:txBody>
          </p:sp>
        </mc:Fallback>
      </mc:AlternateContent>
      <p:sp>
        <p:nvSpPr>
          <p:cNvPr id="6" name="TextBox 5">
            <a:extLst>
              <a:ext uri="{FF2B5EF4-FFF2-40B4-BE49-F238E27FC236}">
                <a16:creationId xmlns:a16="http://schemas.microsoft.com/office/drawing/2014/main" id="{AB93B2DE-95BB-4B3A-B674-3698AF5DDEF1}"/>
              </a:ext>
            </a:extLst>
          </p:cNvPr>
          <p:cNvSpPr txBox="1"/>
          <p:nvPr/>
        </p:nvSpPr>
        <p:spPr>
          <a:xfrm>
            <a:off x="8657936" y="956532"/>
            <a:ext cx="3312543" cy="1200329"/>
          </a:xfrm>
          <a:prstGeom prst="rect">
            <a:avLst/>
          </a:prstGeom>
        </p:spPr>
        <p:style>
          <a:lnRef idx="2">
            <a:schemeClr val="dk1"/>
          </a:lnRef>
          <a:fillRef idx="1">
            <a:schemeClr val="lt1"/>
          </a:fillRef>
          <a:effectRef idx="0">
            <a:schemeClr val="dk1"/>
          </a:effectRef>
          <a:fontRef idx="minor">
            <a:schemeClr val="dk1"/>
          </a:fontRef>
        </p:style>
        <p:txBody>
          <a:bodyPr wrap="square" rtlCol="0">
            <a:spAutoFit/>
          </a:bodyPr>
          <a:lstStyle/>
          <a:p>
            <a:r>
              <a:rPr lang="en-US" sz="2400" dirty="0"/>
              <a:t>The integral of angular velocity vs. time will provide the total angle.</a:t>
            </a:r>
          </a:p>
        </p:txBody>
      </p:sp>
      <p:sp>
        <p:nvSpPr>
          <p:cNvPr id="8" name="Rectangle 7">
            <a:extLst>
              <a:ext uri="{FF2B5EF4-FFF2-40B4-BE49-F238E27FC236}">
                <a16:creationId xmlns:a16="http://schemas.microsoft.com/office/drawing/2014/main" id="{0A9C39F4-311C-4F2F-BD4A-8AB1D40042C8}"/>
              </a:ext>
            </a:extLst>
          </p:cNvPr>
          <p:cNvSpPr/>
          <p:nvPr/>
        </p:nvSpPr>
        <p:spPr>
          <a:xfrm>
            <a:off x="11222966" y="3040134"/>
            <a:ext cx="825903" cy="585596"/>
          </a:xfrm>
          <a:prstGeom prst="rect">
            <a:avLst/>
          </a:prstGeom>
          <a:noFill/>
          <a:ln w="381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Oval 8">
            <a:extLst>
              <a:ext uri="{FF2B5EF4-FFF2-40B4-BE49-F238E27FC236}">
                <a16:creationId xmlns:a16="http://schemas.microsoft.com/office/drawing/2014/main" id="{28646CAF-1983-BE42-9462-FAB1BE35DCF9}"/>
              </a:ext>
            </a:extLst>
          </p:cNvPr>
          <p:cNvSpPr/>
          <p:nvPr/>
        </p:nvSpPr>
        <p:spPr>
          <a:xfrm>
            <a:off x="1714740" y="982675"/>
            <a:ext cx="2557942" cy="2494418"/>
          </a:xfrm>
          <a:prstGeom prst="ellipse">
            <a:avLst/>
          </a:prstGeom>
          <a:ln cap="rnd">
            <a:solidFill>
              <a:schemeClr val="bg1"/>
            </a:solidFill>
            <a:prstDash val="sysDot"/>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Rectangle 9">
            <a:extLst>
              <a:ext uri="{FF2B5EF4-FFF2-40B4-BE49-F238E27FC236}">
                <a16:creationId xmlns:a16="http://schemas.microsoft.com/office/drawing/2014/main" id="{2872F241-1F00-C441-8E86-5054A7EB1862}"/>
              </a:ext>
            </a:extLst>
          </p:cNvPr>
          <p:cNvSpPr/>
          <p:nvPr/>
        </p:nvSpPr>
        <p:spPr>
          <a:xfrm>
            <a:off x="1533037" y="1631701"/>
            <a:ext cx="2921348" cy="1200329"/>
          </a:xfrm>
          <a:prstGeom prst="rect">
            <a:avLst/>
          </a:prstGeom>
        </p:spPr>
        <p:txBody>
          <a:bodyPr wrap="square">
            <a:spAutoFit/>
          </a:bodyPr>
          <a:lstStyle/>
          <a:p>
            <a:pPr lvl="0" algn="ctr"/>
            <a:r>
              <a:rPr lang="en-US" sz="2400" dirty="0">
                <a:solidFill>
                  <a:schemeClr val="lt1"/>
                </a:solidFill>
                <a:latin typeface="Calibri"/>
                <a:ea typeface="Calibri"/>
                <a:cs typeface="Calibri"/>
                <a:sym typeface="Calibri"/>
              </a:rPr>
              <a:t>How could the change in direction be estimated?</a:t>
            </a:r>
          </a:p>
        </p:txBody>
      </p:sp>
    </p:spTree>
    <p:extLst>
      <p:ext uri="{BB962C8B-B14F-4D97-AF65-F5344CB8AC3E}">
        <p14:creationId xmlns:p14="http://schemas.microsoft.com/office/powerpoint/2010/main" val="981394140"/>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Chart 3">
            <a:extLst>
              <a:ext uri="{FF2B5EF4-FFF2-40B4-BE49-F238E27FC236}">
                <a16:creationId xmlns:a16="http://schemas.microsoft.com/office/drawing/2014/main" id="{944B3725-E0CD-485C-BBB2-637B0EE25270}"/>
              </a:ext>
            </a:extLst>
          </p:cNvPr>
          <p:cNvGraphicFramePr>
            <a:graphicFrameLocks/>
          </p:cNvGraphicFramePr>
          <p:nvPr>
            <p:extLst>
              <p:ext uri="{D42A27DB-BD31-4B8C-83A1-F6EECF244321}">
                <p14:modId xmlns:p14="http://schemas.microsoft.com/office/powerpoint/2010/main" val="4055008690"/>
              </p:ext>
            </p:extLst>
          </p:nvPr>
        </p:nvGraphicFramePr>
        <p:xfrm>
          <a:off x="161365" y="871265"/>
          <a:ext cx="11433842" cy="5918336"/>
        </p:xfrm>
        <a:graphic>
          <a:graphicData uri="http://schemas.openxmlformats.org/drawingml/2006/chart">
            <c:chart xmlns:c="http://schemas.openxmlformats.org/drawingml/2006/chart" xmlns:r="http://schemas.openxmlformats.org/officeDocument/2006/relationships" r:id="rId2"/>
          </a:graphicData>
        </a:graphic>
      </p:graphicFrame>
      <p:sp>
        <p:nvSpPr>
          <p:cNvPr id="6" name="TextBox 5">
            <a:extLst>
              <a:ext uri="{FF2B5EF4-FFF2-40B4-BE49-F238E27FC236}">
                <a16:creationId xmlns:a16="http://schemas.microsoft.com/office/drawing/2014/main" id="{1326F287-92D0-4B79-AD15-DB944C606CA7}"/>
              </a:ext>
            </a:extLst>
          </p:cNvPr>
          <p:cNvSpPr txBox="1"/>
          <p:nvPr/>
        </p:nvSpPr>
        <p:spPr>
          <a:xfrm>
            <a:off x="2138723" y="151681"/>
            <a:ext cx="7914553" cy="523220"/>
          </a:xfrm>
          <a:prstGeom prst="rect">
            <a:avLst/>
          </a:prstGeom>
          <a:ln>
            <a:noFill/>
          </a:ln>
        </p:spPr>
        <p:style>
          <a:lnRef idx="2">
            <a:schemeClr val="dk1"/>
          </a:lnRef>
          <a:fillRef idx="1">
            <a:schemeClr val="lt1"/>
          </a:fillRef>
          <a:effectRef idx="0">
            <a:schemeClr val="dk1"/>
          </a:effectRef>
          <a:fontRef idx="minor">
            <a:schemeClr val="dk1"/>
          </a:fontRef>
        </p:style>
        <p:txBody>
          <a:bodyPr wrap="square" rtlCol="0">
            <a:spAutoFit/>
          </a:bodyPr>
          <a:lstStyle/>
          <a:p>
            <a:pPr algn="ctr"/>
            <a:r>
              <a:rPr lang="en-US" sz="2800" b="1" dirty="0"/>
              <a:t>Analysis of a Different Turn During the Drive</a:t>
            </a:r>
          </a:p>
        </p:txBody>
      </p:sp>
      <p:sp>
        <p:nvSpPr>
          <p:cNvPr id="7" name="Oval 6">
            <a:extLst>
              <a:ext uri="{FF2B5EF4-FFF2-40B4-BE49-F238E27FC236}">
                <a16:creationId xmlns:a16="http://schemas.microsoft.com/office/drawing/2014/main" id="{BBAA3C76-4148-7549-8036-3D0F0495E9C5}"/>
              </a:ext>
            </a:extLst>
          </p:cNvPr>
          <p:cNvSpPr/>
          <p:nvPr/>
        </p:nvSpPr>
        <p:spPr>
          <a:xfrm>
            <a:off x="8567581" y="2712132"/>
            <a:ext cx="3027626" cy="2952438"/>
          </a:xfrm>
          <a:prstGeom prst="ellipse">
            <a:avLst/>
          </a:prstGeom>
          <a:ln cap="rnd">
            <a:solidFill>
              <a:schemeClr val="bg1"/>
            </a:solidFill>
            <a:prstDash val="sysDot"/>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Rectangle 7">
            <a:extLst>
              <a:ext uri="{FF2B5EF4-FFF2-40B4-BE49-F238E27FC236}">
                <a16:creationId xmlns:a16="http://schemas.microsoft.com/office/drawing/2014/main" id="{1CF7439A-5AC7-2C4D-B2FE-B0528911BDE3}"/>
              </a:ext>
            </a:extLst>
          </p:cNvPr>
          <p:cNvSpPr/>
          <p:nvPr/>
        </p:nvSpPr>
        <p:spPr>
          <a:xfrm>
            <a:off x="8643879" y="3063191"/>
            <a:ext cx="2921348" cy="2677656"/>
          </a:xfrm>
          <a:prstGeom prst="rect">
            <a:avLst/>
          </a:prstGeom>
        </p:spPr>
        <p:txBody>
          <a:bodyPr wrap="square">
            <a:spAutoFit/>
          </a:bodyPr>
          <a:lstStyle/>
          <a:p>
            <a:pPr lvl="0" algn="ctr"/>
            <a:r>
              <a:rPr lang="en-US" sz="2400" dirty="0">
                <a:solidFill>
                  <a:schemeClr val="lt1"/>
                </a:solidFill>
                <a:latin typeface="Calibri"/>
                <a:ea typeface="Calibri"/>
                <a:cs typeface="Calibri"/>
                <a:sym typeface="Calibri"/>
              </a:rPr>
              <a:t>What direction is</a:t>
            </a:r>
          </a:p>
          <a:p>
            <a:pPr lvl="0" algn="ctr"/>
            <a:r>
              <a:rPr lang="en-US" sz="2400" dirty="0">
                <a:solidFill>
                  <a:schemeClr val="lt1"/>
                </a:solidFill>
                <a:latin typeface="Calibri"/>
                <a:ea typeface="Calibri"/>
                <a:cs typeface="Calibri"/>
                <a:sym typeface="Calibri"/>
              </a:rPr>
              <a:t>the car turning?</a:t>
            </a:r>
          </a:p>
          <a:p>
            <a:pPr lvl="0" algn="ctr"/>
            <a:endParaRPr lang="en-US" sz="2400" dirty="0">
              <a:solidFill>
                <a:schemeClr val="lt1"/>
              </a:solidFill>
              <a:latin typeface="Calibri"/>
              <a:ea typeface="Calibri"/>
              <a:cs typeface="Calibri"/>
              <a:sym typeface="Calibri"/>
            </a:endParaRPr>
          </a:p>
          <a:p>
            <a:pPr lvl="0" algn="ctr"/>
            <a:r>
              <a:rPr lang="en-US" sz="2400" dirty="0">
                <a:solidFill>
                  <a:schemeClr val="lt1"/>
                </a:solidFill>
                <a:latin typeface="Calibri"/>
                <a:ea typeface="Calibri"/>
                <a:cs typeface="Calibri"/>
                <a:sym typeface="Calibri"/>
              </a:rPr>
              <a:t>How could the</a:t>
            </a:r>
          </a:p>
          <a:p>
            <a:pPr lvl="0" algn="ctr"/>
            <a:r>
              <a:rPr lang="en-US" sz="2400" dirty="0">
                <a:solidFill>
                  <a:schemeClr val="lt1"/>
                </a:solidFill>
                <a:latin typeface="Calibri"/>
                <a:ea typeface="Calibri"/>
                <a:cs typeface="Calibri"/>
                <a:sym typeface="Calibri"/>
              </a:rPr>
              <a:t>change in direction be estimated?</a:t>
            </a:r>
          </a:p>
          <a:p>
            <a:pPr lvl="0" algn="ctr"/>
            <a:endParaRPr lang="en-US" sz="2400" dirty="0">
              <a:solidFill>
                <a:schemeClr val="lt1"/>
              </a:solidFill>
              <a:latin typeface="Calibri"/>
              <a:ea typeface="Calibri"/>
              <a:cs typeface="Calibri"/>
              <a:sym typeface="Calibri"/>
            </a:endParaRPr>
          </a:p>
        </p:txBody>
      </p:sp>
    </p:spTree>
    <p:extLst>
      <p:ext uri="{BB962C8B-B14F-4D97-AF65-F5344CB8AC3E}">
        <p14:creationId xmlns:p14="http://schemas.microsoft.com/office/powerpoint/2010/main" val="1022514433"/>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Chart 3">
            <a:extLst>
              <a:ext uri="{FF2B5EF4-FFF2-40B4-BE49-F238E27FC236}">
                <a16:creationId xmlns:a16="http://schemas.microsoft.com/office/drawing/2014/main" id="{944B3725-E0CD-485C-BBB2-637B0EE25270}"/>
              </a:ext>
            </a:extLst>
          </p:cNvPr>
          <p:cNvGraphicFramePr>
            <a:graphicFrameLocks/>
          </p:cNvGraphicFramePr>
          <p:nvPr/>
        </p:nvGraphicFramePr>
        <p:xfrm>
          <a:off x="0" y="180523"/>
          <a:ext cx="11073600" cy="5356801"/>
        </p:xfrm>
        <a:graphic>
          <a:graphicData uri="http://schemas.openxmlformats.org/drawingml/2006/chart">
            <c:chart xmlns:c="http://schemas.openxmlformats.org/drawingml/2006/chart" xmlns:r="http://schemas.openxmlformats.org/officeDocument/2006/relationships" r:id="rId3"/>
          </a:graphicData>
        </a:graphic>
      </p:graphicFrame>
      <p:sp>
        <p:nvSpPr>
          <p:cNvPr id="7" name="Rectangle 6">
            <a:extLst>
              <a:ext uri="{FF2B5EF4-FFF2-40B4-BE49-F238E27FC236}">
                <a16:creationId xmlns:a16="http://schemas.microsoft.com/office/drawing/2014/main" id="{56FB14B5-42FA-4168-A1D5-2853D1E1D530}"/>
              </a:ext>
            </a:extLst>
          </p:cNvPr>
          <p:cNvSpPr/>
          <p:nvPr/>
        </p:nvSpPr>
        <p:spPr>
          <a:xfrm>
            <a:off x="3710009" y="1216345"/>
            <a:ext cx="4162752" cy="2364058"/>
          </a:xfrm>
          <a:prstGeom prst="rect">
            <a:avLst/>
          </a:prstGeom>
          <a:solidFill>
            <a:schemeClr val="bg2">
              <a:lumMod val="75000"/>
              <a:alpha val="40000"/>
            </a:schemeClr>
          </a:solidFill>
        </p:spPr>
        <p:style>
          <a:lnRef idx="2">
            <a:schemeClr val="accent1">
              <a:shade val="50000"/>
            </a:schemeClr>
          </a:lnRef>
          <a:fillRef idx="1">
            <a:schemeClr val="accent1"/>
          </a:fillRef>
          <a:effectRef idx="0">
            <a:schemeClr val="accent1"/>
          </a:effectRef>
          <a:fontRef idx="minor">
            <a:schemeClr val="lt1"/>
          </a:fontRef>
        </p:style>
        <p:txBody>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endParaRPr lang="en-US" dirty="0"/>
          </a:p>
        </p:txBody>
      </p:sp>
      <mc:AlternateContent xmlns:mc="http://schemas.openxmlformats.org/markup-compatibility/2006" xmlns:a14="http://schemas.microsoft.com/office/drawing/2010/main">
        <mc:Choice Requires="a14">
          <p:sp>
            <p:nvSpPr>
              <p:cNvPr id="2" name="TextBox 1">
                <a:extLst>
                  <a:ext uri="{FF2B5EF4-FFF2-40B4-BE49-F238E27FC236}">
                    <a16:creationId xmlns:a16="http://schemas.microsoft.com/office/drawing/2014/main" id="{8ABF0EBA-0F99-4A7C-B137-995DB1D094C3}"/>
                  </a:ext>
                </a:extLst>
              </p:cNvPr>
              <p:cNvSpPr txBox="1"/>
              <p:nvPr/>
            </p:nvSpPr>
            <p:spPr>
              <a:xfrm>
                <a:off x="1386537" y="5814374"/>
                <a:ext cx="10243445" cy="701410"/>
              </a:xfrm>
              <a:prstGeom prst="rect">
                <a:avLst/>
              </a:prstGeom>
              <a:ln>
                <a:noFill/>
              </a:ln>
            </p:spPr>
            <p:style>
              <a:lnRef idx="2">
                <a:schemeClr val="accent1"/>
              </a:lnRef>
              <a:fillRef idx="1">
                <a:schemeClr val="lt1"/>
              </a:fillRef>
              <a:effectRef idx="0">
                <a:schemeClr val="accent1"/>
              </a:effectRef>
              <a:fontRef idx="minor">
                <a:schemeClr val="dk1"/>
              </a:fontRef>
            </p:style>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US" sz="2400" b="0" i="1" smtClean="0">
                          <a:latin typeface="Cambria Math" panose="02040503050406030204" pitchFamily="18" charset="0"/>
                        </a:rPr>
                        <m:t>−0.285 </m:t>
                      </m:r>
                      <m:f>
                        <m:fPr>
                          <m:ctrlPr>
                            <a:rPr lang="en-US" sz="2400" b="0" i="1" smtClean="0">
                              <a:latin typeface="Cambria Math" panose="02040503050406030204" pitchFamily="18" charset="0"/>
                            </a:rPr>
                          </m:ctrlPr>
                        </m:fPr>
                        <m:num>
                          <m:r>
                            <a:rPr lang="en-US" sz="2400" b="0" i="1" smtClean="0">
                              <a:latin typeface="Cambria Math" panose="02040503050406030204" pitchFamily="18" charset="0"/>
                            </a:rPr>
                            <m:t>𝑟𝑎𝑑</m:t>
                          </m:r>
                        </m:num>
                        <m:den>
                          <m:r>
                            <a:rPr lang="en-US" sz="2400" b="0" i="1" smtClean="0">
                              <a:latin typeface="Cambria Math" panose="02040503050406030204" pitchFamily="18" charset="0"/>
                            </a:rPr>
                            <m:t>𝑠</m:t>
                          </m:r>
                        </m:den>
                      </m:f>
                      <m:r>
                        <a:rPr lang="en-US" sz="2400" b="0" i="1" smtClean="0">
                          <a:latin typeface="Cambria Math" panose="02040503050406030204" pitchFamily="18" charset="0"/>
                        </a:rPr>
                        <m:t>𝑥</m:t>
                      </m:r>
                      <m:r>
                        <a:rPr lang="en-US" sz="2400" b="0" i="1" smtClean="0">
                          <a:latin typeface="Cambria Math" panose="02040503050406030204" pitchFamily="18" charset="0"/>
                        </a:rPr>
                        <m:t> </m:t>
                      </m:r>
                      <m:d>
                        <m:dPr>
                          <m:ctrlPr>
                            <a:rPr lang="en-US" sz="2400" b="0" i="1" smtClean="0">
                              <a:latin typeface="Cambria Math" panose="02040503050406030204" pitchFamily="18" charset="0"/>
                            </a:rPr>
                          </m:ctrlPr>
                        </m:dPr>
                        <m:e>
                          <m:r>
                            <a:rPr lang="en-US" sz="2400" b="0" i="1" smtClean="0">
                              <a:latin typeface="Cambria Math" panose="02040503050406030204" pitchFamily="18" charset="0"/>
                            </a:rPr>
                            <m:t>378.2 </m:t>
                          </m:r>
                          <m:r>
                            <a:rPr lang="en-US" sz="2400" b="0" i="1" smtClean="0">
                              <a:latin typeface="Cambria Math" panose="02040503050406030204" pitchFamily="18" charset="0"/>
                            </a:rPr>
                            <m:t>𝑠</m:t>
                          </m:r>
                          <m:r>
                            <a:rPr lang="en-US" sz="2400" b="0" i="1" smtClean="0">
                              <a:latin typeface="Cambria Math" panose="02040503050406030204" pitchFamily="18" charset="0"/>
                            </a:rPr>
                            <m:t>−360.4 </m:t>
                          </m:r>
                          <m:r>
                            <a:rPr lang="en-US" sz="2400" b="0" i="1" smtClean="0">
                              <a:latin typeface="Cambria Math" panose="02040503050406030204" pitchFamily="18" charset="0"/>
                            </a:rPr>
                            <m:t>𝑠</m:t>
                          </m:r>
                        </m:e>
                      </m:d>
                      <m:r>
                        <a:rPr lang="en-US" sz="2400" b="0" i="1" smtClean="0">
                          <a:latin typeface="Cambria Math" panose="02040503050406030204" pitchFamily="18" charset="0"/>
                        </a:rPr>
                        <m:t> </m:t>
                      </m:r>
                      <m:r>
                        <a:rPr lang="en-US" sz="2400" b="0" i="1" smtClean="0">
                          <a:latin typeface="Cambria Math" panose="02040503050406030204" pitchFamily="18" charset="0"/>
                        </a:rPr>
                        <m:t>𝑥</m:t>
                      </m:r>
                      <m:r>
                        <a:rPr lang="en-US" sz="2400" b="0" i="1" smtClean="0">
                          <a:latin typeface="Cambria Math" panose="02040503050406030204" pitchFamily="18" charset="0"/>
                        </a:rPr>
                        <m:t> </m:t>
                      </m:r>
                      <m:f>
                        <m:fPr>
                          <m:ctrlPr>
                            <a:rPr lang="en-US" sz="2400" b="0" i="1" smtClean="0">
                              <a:latin typeface="Cambria Math" panose="02040503050406030204" pitchFamily="18" charset="0"/>
                            </a:rPr>
                          </m:ctrlPr>
                        </m:fPr>
                        <m:num>
                          <m:r>
                            <a:rPr lang="en-US" sz="2400" b="0" i="1" smtClean="0">
                              <a:latin typeface="Cambria Math" panose="02040503050406030204" pitchFamily="18" charset="0"/>
                            </a:rPr>
                            <m:t>360°</m:t>
                          </m:r>
                        </m:num>
                        <m:den>
                          <m:r>
                            <a:rPr lang="en-US" sz="2400" b="0" i="1" smtClean="0">
                              <a:latin typeface="Cambria Math" panose="02040503050406030204" pitchFamily="18" charset="0"/>
                            </a:rPr>
                            <m:t>2 </m:t>
                          </m:r>
                          <m:r>
                            <a:rPr lang="en-US" sz="2400" b="0" i="1" smtClean="0">
                              <a:latin typeface="Cambria Math" panose="02040503050406030204" pitchFamily="18" charset="0"/>
                              <a:ea typeface="Cambria Math" panose="02040503050406030204" pitchFamily="18" charset="0"/>
                            </a:rPr>
                            <m:t>𝜋</m:t>
                          </m:r>
                        </m:den>
                      </m:f>
                      <m:r>
                        <a:rPr lang="en-US" sz="2400" b="0" i="1" smtClean="0">
                          <a:latin typeface="Cambria Math" panose="02040503050406030204" pitchFamily="18" charset="0"/>
                        </a:rPr>
                        <m:t>=−290° </m:t>
                      </m:r>
                      <m:r>
                        <a:rPr lang="en-US" sz="2400" b="1" i="1" smtClean="0">
                          <a:latin typeface="Cambria Math" panose="02040503050406030204" pitchFamily="18" charset="0"/>
                        </a:rPr>
                        <m:t>→</m:t>
                      </m:r>
                      <m:r>
                        <a:rPr lang="en-US" sz="2400" b="0" i="1" smtClean="0">
                          <a:latin typeface="Cambria Math" panose="02040503050406030204" pitchFamily="18" charset="0"/>
                        </a:rPr>
                        <m:t>𝑟𝑖𝑔h𝑡</m:t>
                      </m:r>
                      <m:r>
                        <a:rPr lang="en-US" sz="2400" b="0" i="1" smtClean="0">
                          <a:latin typeface="Cambria Math" panose="02040503050406030204" pitchFamily="18" charset="0"/>
                        </a:rPr>
                        <m:t> </m:t>
                      </m:r>
                      <m:r>
                        <a:rPr lang="en-US" sz="2400" b="0" i="1" smtClean="0">
                          <a:latin typeface="Cambria Math" panose="02040503050406030204" pitchFamily="18" charset="0"/>
                        </a:rPr>
                        <m:t>h𝑎𝑛𝑑</m:t>
                      </m:r>
                      <m:r>
                        <a:rPr lang="en-US" sz="2400" b="0" i="1" smtClean="0">
                          <a:latin typeface="Cambria Math" panose="02040503050406030204" pitchFamily="18" charset="0"/>
                        </a:rPr>
                        <m:t> </m:t>
                      </m:r>
                      <m:d>
                        <m:dPr>
                          <m:ctrlPr>
                            <a:rPr lang="en-US" sz="2400" b="0" i="1" smtClean="0">
                              <a:latin typeface="Cambria Math" panose="02040503050406030204" pitchFamily="18" charset="0"/>
                            </a:rPr>
                          </m:ctrlPr>
                        </m:dPr>
                        <m:e>
                          <m:r>
                            <a:rPr lang="en-US" sz="2400" b="0" i="1" smtClean="0">
                              <a:latin typeface="Cambria Math" panose="02040503050406030204" pitchFamily="18" charset="0"/>
                            </a:rPr>
                            <m:t>𝐶𝑊</m:t>
                          </m:r>
                        </m:e>
                      </m:d>
                      <m:r>
                        <a:rPr lang="en-US" sz="2400" b="0" i="1" smtClean="0">
                          <a:latin typeface="Cambria Math" panose="02040503050406030204" pitchFamily="18" charset="0"/>
                        </a:rPr>
                        <m:t> </m:t>
                      </m:r>
                      <m:r>
                        <a:rPr lang="en-US" sz="2400" b="0" i="1" smtClean="0">
                          <a:latin typeface="Cambria Math" panose="02040503050406030204" pitchFamily="18" charset="0"/>
                        </a:rPr>
                        <m:t>𝑡𝑢𝑟𝑛</m:t>
                      </m:r>
                    </m:oMath>
                  </m:oMathPara>
                </a14:m>
                <a:endParaRPr lang="en-US" sz="2400" dirty="0"/>
              </a:p>
            </p:txBody>
          </p:sp>
        </mc:Choice>
        <mc:Fallback xmlns="">
          <p:sp>
            <p:nvSpPr>
              <p:cNvPr id="2" name="TextBox 1">
                <a:extLst>
                  <a:ext uri="{FF2B5EF4-FFF2-40B4-BE49-F238E27FC236}">
                    <a16:creationId xmlns:a16="http://schemas.microsoft.com/office/drawing/2014/main" id="{8ABF0EBA-0F99-4A7C-B137-995DB1D094C3}"/>
                  </a:ext>
                </a:extLst>
              </p:cNvPr>
              <p:cNvSpPr txBox="1">
                <a:spLocks noRot="1" noChangeAspect="1" noMove="1" noResize="1" noEditPoints="1" noAdjustHandles="1" noChangeArrowheads="1" noChangeShapeType="1" noTextEdit="1"/>
              </p:cNvSpPr>
              <p:nvPr/>
            </p:nvSpPr>
            <p:spPr>
              <a:xfrm>
                <a:off x="1386537" y="5814374"/>
                <a:ext cx="10243445" cy="701410"/>
              </a:xfrm>
              <a:prstGeom prst="rect">
                <a:avLst/>
              </a:prstGeom>
              <a:blipFill>
                <a:blip r:embed="rId4"/>
                <a:stretch>
                  <a:fillRect/>
                </a:stretch>
              </a:blipFill>
              <a:ln>
                <a:noFill/>
              </a:ln>
            </p:spPr>
            <p:txBody>
              <a:bodyPr/>
              <a:lstStyle/>
              <a:p>
                <a:r>
                  <a:rPr lang="en-US">
                    <a:noFill/>
                  </a:rPr>
                  <a:t> </a:t>
                </a:r>
              </a:p>
            </p:txBody>
          </p:sp>
        </mc:Fallback>
      </mc:AlternateContent>
      <p:sp>
        <p:nvSpPr>
          <p:cNvPr id="3" name="Rectangle 2">
            <a:extLst>
              <a:ext uri="{FF2B5EF4-FFF2-40B4-BE49-F238E27FC236}">
                <a16:creationId xmlns:a16="http://schemas.microsoft.com/office/drawing/2014/main" id="{D32F278E-2F3A-4960-81B9-D6F24ADD0888}"/>
              </a:ext>
            </a:extLst>
          </p:cNvPr>
          <p:cNvSpPr/>
          <p:nvPr/>
        </p:nvSpPr>
        <p:spPr>
          <a:xfrm>
            <a:off x="758283" y="5641655"/>
            <a:ext cx="11073600" cy="1093682"/>
          </a:xfrm>
          <a:prstGeom prst="rect">
            <a:avLst/>
          </a:pr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8" name="Oval 7">
            <a:extLst>
              <a:ext uri="{FF2B5EF4-FFF2-40B4-BE49-F238E27FC236}">
                <a16:creationId xmlns:a16="http://schemas.microsoft.com/office/drawing/2014/main" id="{7DAF7415-7F0F-464C-88FD-3520F23B0264}"/>
              </a:ext>
            </a:extLst>
          </p:cNvPr>
          <p:cNvSpPr/>
          <p:nvPr/>
        </p:nvSpPr>
        <p:spPr>
          <a:xfrm>
            <a:off x="8602356" y="1608907"/>
            <a:ext cx="3027626" cy="2952438"/>
          </a:xfrm>
          <a:prstGeom prst="ellipse">
            <a:avLst/>
          </a:prstGeom>
          <a:ln cap="rnd">
            <a:solidFill>
              <a:schemeClr val="bg1"/>
            </a:solidFill>
            <a:prstDash val="sysDot"/>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 name="Rectangle 8">
            <a:extLst>
              <a:ext uri="{FF2B5EF4-FFF2-40B4-BE49-F238E27FC236}">
                <a16:creationId xmlns:a16="http://schemas.microsoft.com/office/drawing/2014/main" id="{B890A50F-613A-2D40-ACB3-D8490210712D}"/>
              </a:ext>
            </a:extLst>
          </p:cNvPr>
          <p:cNvSpPr/>
          <p:nvPr/>
        </p:nvSpPr>
        <p:spPr>
          <a:xfrm>
            <a:off x="8678654" y="1959966"/>
            <a:ext cx="2921348" cy="2677656"/>
          </a:xfrm>
          <a:prstGeom prst="rect">
            <a:avLst/>
          </a:prstGeom>
        </p:spPr>
        <p:txBody>
          <a:bodyPr wrap="square">
            <a:spAutoFit/>
          </a:bodyPr>
          <a:lstStyle/>
          <a:p>
            <a:pPr lvl="0" algn="ctr"/>
            <a:r>
              <a:rPr lang="en-US" sz="2400" dirty="0">
                <a:solidFill>
                  <a:schemeClr val="lt1"/>
                </a:solidFill>
                <a:latin typeface="Calibri"/>
                <a:ea typeface="Calibri"/>
                <a:cs typeface="Calibri"/>
                <a:sym typeface="Calibri"/>
              </a:rPr>
              <a:t>What direction</a:t>
            </a:r>
            <a:br>
              <a:rPr lang="en-US" sz="2400" dirty="0">
                <a:solidFill>
                  <a:schemeClr val="lt1"/>
                </a:solidFill>
                <a:latin typeface="Calibri"/>
                <a:ea typeface="Calibri"/>
                <a:cs typeface="Calibri"/>
                <a:sym typeface="Calibri"/>
              </a:rPr>
            </a:br>
            <a:r>
              <a:rPr lang="en-US" sz="2400" dirty="0">
                <a:solidFill>
                  <a:schemeClr val="lt1"/>
                </a:solidFill>
                <a:latin typeface="Calibri"/>
                <a:ea typeface="Calibri"/>
                <a:cs typeface="Calibri"/>
                <a:sym typeface="Calibri"/>
              </a:rPr>
              <a:t>is the car turning?</a:t>
            </a:r>
          </a:p>
          <a:p>
            <a:pPr lvl="0" algn="ctr"/>
            <a:endParaRPr lang="en-US" sz="2400" dirty="0">
              <a:solidFill>
                <a:schemeClr val="lt1"/>
              </a:solidFill>
              <a:latin typeface="Calibri"/>
              <a:ea typeface="Calibri"/>
              <a:cs typeface="Calibri"/>
              <a:sym typeface="Calibri"/>
            </a:endParaRPr>
          </a:p>
          <a:p>
            <a:pPr lvl="0" algn="ctr"/>
            <a:r>
              <a:rPr lang="en-US" sz="2400" dirty="0">
                <a:solidFill>
                  <a:schemeClr val="lt1"/>
                </a:solidFill>
                <a:latin typeface="Calibri"/>
                <a:ea typeface="Calibri"/>
                <a:cs typeface="Calibri"/>
                <a:sym typeface="Calibri"/>
              </a:rPr>
              <a:t>How could the</a:t>
            </a:r>
          </a:p>
          <a:p>
            <a:pPr lvl="0" algn="ctr"/>
            <a:r>
              <a:rPr lang="en-US" sz="2400" dirty="0">
                <a:solidFill>
                  <a:schemeClr val="lt1"/>
                </a:solidFill>
                <a:latin typeface="Calibri"/>
                <a:ea typeface="Calibri"/>
                <a:cs typeface="Calibri"/>
                <a:sym typeface="Calibri"/>
              </a:rPr>
              <a:t>change in direction be estimated?</a:t>
            </a:r>
          </a:p>
          <a:p>
            <a:pPr lvl="0" algn="ctr"/>
            <a:endParaRPr lang="en-US" sz="2400" dirty="0">
              <a:solidFill>
                <a:schemeClr val="lt1"/>
              </a:solidFill>
              <a:latin typeface="Calibri"/>
              <a:ea typeface="Calibri"/>
              <a:cs typeface="Calibri"/>
              <a:sym typeface="Calibri"/>
            </a:endParaRPr>
          </a:p>
        </p:txBody>
      </p:sp>
      <p:sp>
        <p:nvSpPr>
          <p:cNvPr id="5" name="TextBox 4">
            <a:extLst>
              <a:ext uri="{FF2B5EF4-FFF2-40B4-BE49-F238E27FC236}">
                <a16:creationId xmlns:a16="http://schemas.microsoft.com/office/drawing/2014/main" id="{72A24992-DED3-4F09-B7AE-54F4448C8CF7}"/>
              </a:ext>
            </a:extLst>
          </p:cNvPr>
          <p:cNvSpPr txBox="1"/>
          <p:nvPr/>
        </p:nvSpPr>
        <p:spPr>
          <a:xfrm>
            <a:off x="4389120" y="1515466"/>
            <a:ext cx="3017520" cy="1569660"/>
          </a:xfrm>
          <a:prstGeom prst="rect">
            <a:avLst/>
          </a:prstGeom>
          <a:noFill/>
        </p:spPr>
        <p:txBody>
          <a:bodyPr wrap="square" rtlCol="0">
            <a:spAutoFit/>
          </a:bodyPr>
          <a:lstStyle/>
          <a:p>
            <a:pPr algn="ctr"/>
            <a:r>
              <a:rPr lang="en-US" sz="2400" dirty="0">
                <a:solidFill>
                  <a:schemeClr val="tx1"/>
                </a:solidFill>
              </a:rPr>
              <a:t>This area represents the total angular movement for this “turn.”</a:t>
            </a:r>
          </a:p>
        </p:txBody>
      </p:sp>
      <p:cxnSp>
        <p:nvCxnSpPr>
          <p:cNvPr id="10" name="Straight Arrow Connector 9">
            <a:extLst>
              <a:ext uri="{FF2B5EF4-FFF2-40B4-BE49-F238E27FC236}">
                <a16:creationId xmlns:a16="http://schemas.microsoft.com/office/drawing/2014/main" id="{3C51BBB7-105B-411D-8180-129D24BC50CD}"/>
              </a:ext>
            </a:extLst>
          </p:cNvPr>
          <p:cNvCxnSpPr>
            <a:cxnSpLocks/>
          </p:cNvCxnSpPr>
          <p:nvPr/>
        </p:nvCxnSpPr>
        <p:spPr>
          <a:xfrm>
            <a:off x="5791385" y="3085126"/>
            <a:ext cx="1691553" cy="2838154"/>
          </a:xfrm>
          <a:prstGeom prst="straightConnector1">
            <a:avLst/>
          </a:prstGeom>
          <a:ln w="508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086D48AA-65FB-F6A9-E309-8B7F8B800655}"/>
              </a:ext>
            </a:extLst>
          </p:cNvPr>
          <p:cNvSpPr txBox="1"/>
          <p:nvPr/>
        </p:nvSpPr>
        <p:spPr>
          <a:xfrm>
            <a:off x="2013244" y="3228945"/>
            <a:ext cx="1002098" cy="400110"/>
          </a:xfrm>
          <a:prstGeom prst="rect">
            <a:avLst/>
          </a:prstGeom>
          <a:noFill/>
        </p:spPr>
        <p:txBody>
          <a:bodyPr wrap="square" rtlCol="0">
            <a:spAutoFit/>
          </a:bodyPr>
          <a:lstStyle/>
          <a:p>
            <a:r>
              <a:rPr lang="en-US" sz="2000" dirty="0"/>
              <a:t>-0.285 </a:t>
            </a:r>
          </a:p>
        </p:txBody>
      </p:sp>
      <p:cxnSp>
        <p:nvCxnSpPr>
          <p:cNvPr id="12" name="Straight Connector 11">
            <a:extLst>
              <a:ext uri="{FF2B5EF4-FFF2-40B4-BE49-F238E27FC236}">
                <a16:creationId xmlns:a16="http://schemas.microsoft.com/office/drawing/2014/main" id="{5090EDDF-307A-ABB5-C155-46E9FD948114}"/>
              </a:ext>
            </a:extLst>
          </p:cNvPr>
          <p:cNvCxnSpPr>
            <a:cxnSpLocks/>
          </p:cNvCxnSpPr>
          <p:nvPr/>
        </p:nvCxnSpPr>
        <p:spPr>
          <a:xfrm flipV="1">
            <a:off x="1267866" y="3587460"/>
            <a:ext cx="2368472" cy="627"/>
          </a:xfrm>
          <a:prstGeom prst="line">
            <a:avLst/>
          </a:prstGeom>
          <a:ln w="28575">
            <a:solidFill>
              <a:srgbClr val="FF0000"/>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30443036"/>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6E4E2A4C-CF9F-4BC3-B3E8-5522BE9096FE}"/>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5802437" y="1693127"/>
            <a:ext cx="6327807" cy="4363844"/>
          </a:xfrm>
          <a:prstGeom prst="rect">
            <a:avLst/>
          </a:prstGeom>
        </p:spPr>
      </p:pic>
      <p:sp>
        <p:nvSpPr>
          <p:cNvPr id="7" name="TextBox 6">
            <a:extLst>
              <a:ext uri="{FF2B5EF4-FFF2-40B4-BE49-F238E27FC236}">
                <a16:creationId xmlns:a16="http://schemas.microsoft.com/office/drawing/2014/main" id="{080300C1-2E5B-440D-BDA3-A3AC49B9E977}"/>
              </a:ext>
            </a:extLst>
          </p:cNvPr>
          <p:cNvSpPr txBox="1"/>
          <p:nvPr/>
        </p:nvSpPr>
        <p:spPr>
          <a:xfrm>
            <a:off x="0" y="86777"/>
            <a:ext cx="12130244" cy="523220"/>
          </a:xfrm>
          <a:prstGeom prst="rect">
            <a:avLst/>
          </a:prstGeom>
          <a:ln>
            <a:noFill/>
          </a:ln>
        </p:spPr>
        <p:style>
          <a:lnRef idx="2">
            <a:schemeClr val="dk1"/>
          </a:lnRef>
          <a:fillRef idx="1">
            <a:schemeClr val="lt1"/>
          </a:fillRef>
          <a:effectRef idx="0">
            <a:schemeClr val="dk1"/>
          </a:effectRef>
          <a:fontRef idx="minor">
            <a:schemeClr val="dk1"/>
          </a:fontRef>
        </p:style>
        <p:txBody>
          <a:bodyPr wrap="square" rtlCol="0">
            <a:spAutoFit/>
          </a:bodyPr>
          <a:lstStyle/>
          <a:p>
            <a:pPr algn="ctr"/>
            <a:r>
              <a:rPr lang="en-US" sz="2800" b="1" dirty="0"/>
              <a:t>Z-Axis Gyroscope Data from a 7-Minute Car Trip</a:t>
            </a:r>
          </a:p>
        </p:txBody>
      </p:sp>
      <p:pic>
        <p:nvPicPr>
          <p:cNvPr id="9" name="Picture 8">
            <a:extLst>
              <a:ext uri="{FF2B5EF4-FFF2-40B4-BE49-F238E27FC236}">
                <a16:creationId xmlns:a16="http://schemas.microsoft.com/office/drawing/2014/main" id="{628C8B67-2048-43D3-8066-243042321386}"/>
              </a:ext>
            </a:extLst>
          </p:cNvPr>
          <p:cNvPicPr>
            <a:picLocks noChangeAspect="1"/>
          </p:cNvPicPr>
          <p:nvPr/>
        </p:nvPicPr>
        <p:blipFill>
          <a:blip r:embed="rId4"/>
          <a:stretch>
            <a:fillRect/>
          </a:stretch>
        </p:blipFill>
        <p:spPr>
          <a:xfrm>
            <a:off x="0" y="1520270"/>
            <a:ext cx="5998984" cy="5438103"/>
          </a:xfrm>
          <a:prstGeom prst="rect">
            <a:avLst/>
          </a:prstGeom>
        </p:spPr>
      </p:pic>
      <p:sp>
        <p:nvSpPr>
          <p:cNvPr id="10" name="Rectangle 9">
            <a:extLst>
              <a:ext uri="{FF2B5EF4-FFF2-40B4-BE49-F238E27FC236}">
                <a16:creationId xmlns:a16="http://schemas.microsoft.com/office/drawing/2014/main" id="{6E1D6572-9B08-457D-8792-5E5488AA4FDA}"/>
              </a:ext>
            </a:extLst>
          </p:cNvPr>
          <p:cNvSpPr/>
          <p:nvPr/>
        </p:nvSpPr>
        <p:spPr>
          <a:xfrm>
            <a:off x="6128020" y="4934913"/>
            <a:ext cx="1005823" cy="11068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11" name="Picture 10">
            <a:extLst>
              <a:ext uri="{FF2B5EF4-FFF2-40B4-BE49-F238E27FC236}">
                <a16:creationId xmlns:a16="http://schemas.microsoft.com/office/drawing/2014/main" id="{CB1F5E3A-CA19-44D1-973D-B69DAF70D194}"/>
              </a:ext>
            </a:extLst>
          </p:cNvPr>
          <p:cNvPicPr>
            <a:picLocks noChangeAspect="1"/>
          </p:cNvPicPr>
          <p:nvPr/>
        </p:nvPicPr>
        <p:blipFill>
          <a:blip r:embed="rId5"/>
          <a:stretch>
            <a:fillRect/>
          </a:stretch>
        </p:blipFill>
        <p:spPr>
          <a:xfrm rot="188404">
            <a:off x="10958011" y="1854386"/>
            <a:ext cx="1091791" cy="254476"/>
          </a:xfrm>
          <a:prstGeom prst="rect">
            <a:avLst/>
          </a:prstGeom>
        </p:spPr>
      </p:pic>
      <p:sp>
        <p:nvSpPr>
          <p:cNvPr id="12" name="Oval 11">
            <a:extLst>
              <a:ext uri="{FF2B5EF4-FFF2-40B4-BE49-F238E27FC236}">
                <a16:creationId xmlns:a16="http://schemas.microsoft.com/office/drawing/2014/main" id="{D8701236-821D-134D-B4F4-D9573BC30225}"/>
              </a:ext>
            </a:extLst>
          </p:cNvPr>
          <p:cNvSpPr/>
          <p:nvPr/>
        </p:nvSpPr>
        <p:spPr>
          <a:xfrm>
            <a:off x="4288624" y="696077"/>
            <a:ext cx="3027626" cy="2952438"/>
          </a:xfrm>
          <a:prstGeom prst="ellipse">
            <a:avLst/>
          </a:prstGeom>
          <a:ln cap="rnd">
            <a:solidFill>
              <a:schemeClr val="bg1"/>
            </a:solidFill>
            <a:prstDash val="sysDot"/>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3" name="Rectangle 12">
            <a:extLst>
              <a:ext uri="{FF2B5EF4-FFF2-40B4-BE49-F238E27FC236}">
                <a16:creationId xmlns:a16="http://schemas.microsoft.com/office/drawing/2014/main" id="{178EE556-D012-8D40-8111-D8F6B3FAAB2E}"/>
              </a:ext>
            </a:extLst>
          </p:cNvPr>
          <p:cNvSpPr/>
          <p:nvPr/>
        </p:nvSpPr>
        <p:spPr>
          <a:xfrm>
            <a:off x="4364922" y="1047136"/>
            <a:ext cx="2921348" cy="2308324"/>
          </a:xfrm>
          <a:prstGeom prst="rect">
            <a:avLst/>
          </a:prstGeom>
        </p:spPr>
        <p:txBody>
          <a:bodyPr wrap="square">
            <a:spAutoFit/>
          </a:bodyPr>
          <a:lstStyle/>
          <a:p>
            <a:pPr lvl="0" algn="ctr"/>
            <a:r>
              <a:rPr lang="en-US" sz="2400" dirty="0">
                <a:solidFill>
                  <a:schemeClr val="lt1"/>
                </a:solidFill>
                <a:latin typeface="Calibri"/>
                <a:ea typeface="Calibri"/>
                <a:cs typeface="Calibri"/>
                <a:sym typeface="Calibri"/>
              </a:rPr>
              <a:t>Connect each significant change in angular velocity to a location on the map indicated by the </a:t>
            </a:r>
            <a:br>
              <a:rPr lang="en-US" sz="2400" dirty="0">
                <a:solidFill>
                  <a:schemeClr val="lt1"/>
                </a:solidFill>
                <a:latin typeface="Calibri"/>
                <a:ea typeface="Calibri"/>
                <a:cs typeface="Calibri"/>
                <a:sym typeface="Calibri"/>
              </a:rPr>
            </a:br>
            <a:r>
              <a:rPr lang="en-US" sz="2400" dirty="0">
                <a:solidFill>
                  <a:schemeClr val="lt1"/>
                </a:solidFill>
                <a:latin typeface="Calibri"/>
                <a:ea typeface="Calibri"/>
                <a:cs typeface="Calibri"/>
                <a:sym typeface="Calibri"/>
              </a:rPr>
              <a:t>blue line.</a:t>
            </a:r>
          </a:p>
        </p:txBody>
      </p:sp>
    </p:spTree>
    <p:extLst>
      <p:ext uri="{BB962C8B-B14F-4D97-AF65-F5344CB8AC3E}">
        <p14:creationId xmlns:p14="http://schemas.microsoft.com/office/powerpoint/2010/main" val="2417326767"/>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6E4E2A4C-CF9F-4BC3-B3E8-5522BE9096FE}"/>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5802437" y="1693127"/>
            <a:ext cx="6327807" cy="4363844"/>
          </a:xfrm>
          <a:prstGeom prst="rect">
            <a:avLst/>
          </a:prstGeom>
        </p:spPr>
      </p:pic>
      <p:sp>
        <p:nvSpPr>
          <p:cNvPr id="2" name="TextBox 1">
            <a:extLst>
              <a:ext uri="{FF2B5EF4-FFF2-40B4-BE49-F238E27FC236}">
                <a16:creationId xmlns:a16="http://schemas.microsoft.com/office/drawing/2014/main" id="{B9BF8AA7-8F6D-4501-8D26-45A8CD176311}"/>
              </a:ext>
            </a:extLst>
          </p:cNvPr>
          <p:cNvSpPr txBox="1"/>
          <p:nvPr/>
        </p:nvSpPr>
        <p:spPr>
          <a:xfrm>
            <a:off x="6336260" y="5061312"/>
            <a:ext cx="460917" cy="369332"/>
          </a:xfrm>
          <a:prstGeom prst="rect">
            <a:avLst/>
          </a:prstGeom>
          <a:noFill/>
        </p:spPr>
        <p:txBody>
          <a:bodyPr wrap="square" rtlCol="0">
            <a:spAutoFit/>
          </a:bodyPr>
          <a:lstStyle/>
          <a:p>
            <a:r>
              <a:rPr lang="en-US" dirty="0">
                <a:solidFill>
                  <a:srgbClr val="FF0000"/>
                </a:solidFill>
              </a:rPr>
              <a:t>1</a:t>
            </a:r>
          </a:p>
        </p:txBody>
      </p:sp>
      <p:sp>
        <p:nvSpPr>
          <p:cNvPr id="8" name="TextBox 7">
            <a:extLst>
              <a:ext uri="{FF2B5EF4-FFF2-40B4-BE49-F238E27FC236}">
                <a16:creationId xmlns:a16="http://schemas.microsoft.com/office/drawing/2014/main" id="{C74AEAC9-F12E-4DE6-BAF3-484047BC1AB4}"/>
              </a:ext>
            </a:extLst>
          </p:cNvPr>
          <p:cNvSpPr txBox="1"/>
          <p:nvPr/>
        </p:nvSpPr>
        <p:spPr>
          <a:xfrm>
            <a:off x="5912513" y="5273887"/>
            <a:ext cx="460917" cy="369332"/>
          </a:xfrm>
          <a:prstGeom prst="rect">
            <a:avLst/>
          </a:prstGeom>
          <a:noFill/>
        </p:spPr>
        <p:txBody>
          <a:bodyPr wrap="square" rtlCol="0">
            <a:spAutoFit/>
          </a:bodyPr>
          <a:lstStyle/>
          <a:p>
            <a:r>
              <a:rPr lang="en-US" dirty="0">
                <a:solidFill>
                  <a:srgbClr val="FF0000"/>
                </a:solidFill>
              </a:rPr>
              <a:t>2</a:t>
            </a:r>
          </a:p>
        </p:txBody>
      </p:sp>
      <p:sp>
        <p:nvSpPr>
          <p:cNvPr id="10" name="TextBox 9">
            <a:extLst>
              <a:ext uri="{FF2B5EF4-FFF2-40B4-BE49-F238E27FC236}">
                <a16:creationId xmlns:a16="http://schemas.microsoft.com/office/drawing/2014/main" id="{78C987F2-FED4-450A-8B9E-31E70597508E}"/>
              </a:ext>
            </a:extLst>
          </p:cNvPr>
          <p:cNvSpPr txBox="1"/>
          <p:nvPr/>
        </p:nvSpPr>
        <p:spPr>
          <a:xfrm>
            <a:off x="6483506" y="5609261"/>
            <a:ext cx="460917" cy="369332"/>
          </a:xfrm>
          <a:prstGeom prst="rect">
            <a:avLst/>
          </a:prstGeom>
          <a:noFill/>
        </p:spPr>
        <p:txBody>
          <a:bodyPr wrap="square" rtlCol="0">
            <a:spAutoFit/>
          </a:bodyPr>
          <a:lstStyle/>
          <a:p>
            <a:r>
              <a:rPr lang="en-US" dirty="0">
                <a:solidFill>
                  <a:srgbClr val="FF0000"/>
                </a:solidFill>
              </a:rPr>
              <a:t>3</a:t>
            </a:r>
          </a:p>
        </p:txBody>
      </p:sp>
      <p:sp>
        <p:nvSpPr>
          <p:cNvPr id="12" name="TextBox 11">
            <a:extLst>
              <a:ext uri="{FF2B5EF4-FFF2-40B4-BE49-F238E27FC236}">
                <a16:creationId xmlns:a16="http://schemas.microsoft.com/office/drawing/2014/main" id="{190CAB84-5464-4FED-9E86-0135FAF5B008}"/>
              </a:ext>
            </a:extLst>
          </p:cNvPr>
          <p:cNvSpPr txBox="1"/>
          <p:nvPr/>
        </p:nvSpPr>
        <p:spPr>
          <a:xfrm>
            <a:off x="6944509" y="5348868"/>
            <a:ext cx="460917" cy="369332"/>
          </a:xfrm>
          <a:prstGeom prst="rect">
            <a:avLst/>
          </a:prstGeom>
          <a:noFill/>
        </p:spPr>
        <p:txBody>
          <a:bodyPr wrap="square" rtlCol="0">
            <a:spAutoFit/>
          </a:bodyPr>
          <a:lstStyle/>
          <a:p>
            <a:r>
              <a:rPr lang="en-US" dirty="0">
                <a:solidFill>
                  <a:srgbClr val="FF0000"/>
                </a:solidFill>
              </a:rPr>
              <a:t>4</a:t>
            </a:r>
          </a:p>
        </p:txBody>
      </p:sp>
      <p:sp>
        <p:nvSpPr>
          <p:cNvPr id="13" name="TextBox 12">
            <a:extLst>
              <a:ext uri="{FF2B5EF4-FFF2-40B4-BE49-F238E27FC236}">
                <a16:creationId xmlns:a16="http://schemas.microsoft.com/office/drawing/2014/main" id="{F043AAA0-7332-4BDA-9B94-C05A3E10E9B1}"/>
              </a:ext>
            </a:extLst>
          </p:cNvPr>
          <p:cNvSpPr txBox="1"/>
          <p:nvPr/>
        </p:nvSpPr>
        <p:spPr>
          <a:xfrm>
            <a:off x="7181812" y="5857025"/>
            <a:ext cx="460917" cy="369332"/>
          </a:xfrm>
          <a:prstGeom prst="rect">
            <a:avLst/>
          </a:prstGeom>
          <a:noFill/>
        </p:spPr>
        <p:txBody>
          <a:bodyPr wrap="square" rtlCol="0">
            <a:spAutoFit/>
          </a:bodyPr>
          <a:lstStyle/>
          <a:p>
            <a:r>
              <a:rPr lang="en-US" dirty="0">
                <a:solidFill>
                  <a:srgbClr val="FF0000"/>
                </a:solidFill>
              </a:rPr>
              <a:t>5</a:t>
            </a:r>
          </a:p>
        </p:txBody>
      </p:sp>
      <p:sp>
        <p:nvSpPr>
          <p:cNvPr id="15" name="TextBox 14">
            <a:extLst>
              <a:ext uri="{FF2B5EF4-FFF2-40B4-BE49-F238E27FC236}">
                <a16:creationId xmlns:a16="http://schemas.microsoft.com/office/drawing/2014/main" id="{B5EFDD60-CFFC-4AC8-A75D-7B11DE455917}"/>
              </a:ext>
            </a:extLst>
          </p:cNvPr>
          <p:cNvSpPr txBox="1"/>
          <p:nvPr/>
        </p:nvSpPr>
        <p:spPr>
          <a:xfrm>
            <a:off x="8404302" y="4348770"/>
            <a:ext cx="460917" cy="369332"/>
          </a:xfrm>
          <a:prstGeom prst="rect">
            <a:avLst/>
          </a:prstGeom>
          <a:noFill/>
        </p:spPr>
        <p:txBody>
          <a:bodyPr wrap="square" rtlCol="0">
            <a:spAutoFit/>
          </a:bodyPr>
          <a:lstStyle/>
          <a:p>
            <a:r>
              <a:rPr lang="en-US" dirty="0">
                <a:solidFill>
                  <a:srgbClr val="FF0000"/>
                </a:solidFill>
              </a:rPr>
              <a:t>6</a:t>
            </a:r>
          </a:p>
        </p:txBody>
      </p:sp>
      <p:sp>
        <p:nvSpPr>
          <p:cNvPr id="17" name="TextBox 16">
            <a:extLst>
              <a:ext uri="{FF2B5EF4-FFF2-40B4-BE49-F238E27FC236}">
                <a16:creationId xmlns:a16="http://schemas.microsoft.com/office/drawing/2014/main" id="{321439E8-0D0B-4C1B-AAFD-5A6272164296}"/>
              </a:ext>
            </a:extLst>
          </p:cNvPr>
          <p:cNvSpPr txBox="1"/>
          <p:nvPr/>
        </p:nvSpPr>
        <p:spPr>
          <a:xfrm>
            <a:off x="8634760" y="4326467"/>
            <a:ext cx="460917" cy="369332"/>
          </a:xfrm>
          <a:prstGeom prst="rect">
            <a:avLst/>
          </a:prstGeom>
          <a:noFill/>
        </p:spPr>
        <p:txBody>
          <a:bodyPr wrap="square" rtlCol="0">
            <a:spAutoFit/>
          </a:bodyPr>
          <a:lstStyle/>
          <a:p>
            <a:r>
              <a:rPr lang="en-US" dirty="0">
                <a:solidFill>
                  <a:srgbClr val="FF0000"/>
                </a:solidFill>
              </a:rPr>
              <a:t>7</a:t>
            </a:r>
          </a:p>
        </p:txBody>
      </p:sp>
      <p:sp>
        <p:nvSpPr>
          <p:cNvPr id="19" name="TextBox 18">
            <a:extLst>
              <a:ext uri="{FF2B5EF4-FFF2-40B4-BE49-F238E27FC236}">
                <a16:creationId xmlns:a16="http://schemas.microsoft.com/office/drawing/2014/main" id="{9E55C492-3C49-4D45-880D-A37D6131720B}"/>
              </a:ext>
            </a:extLst>
          </p:cNvPr>
          <p:cNvSpPr txBox="1"/>
          <p:nvPr/>
        </p:nvSpPr>
        <p:spPr>
          <a:xfrm>
            <a:off x="8614869" y="3857361"/>
            <a:ext cx="460917" cy="369332"/>
          </a:xfrm>
          <a:prstGeom prst="rect">
            <a:avLst/>
          </a:prstGeom>
          <a:noFill/>
        </p:spPr>
        <p:txBody>
          <a:bodyPr wrap="square" rtlCol="0">
            <a:spAutoFit/>
          </a:bodyPr>
          <a:lstStyle/>
          <a:p>
            <a:r>
              <a:rPr lang="en-US" dirty="0">
                <a:solidFill>
                  <a:srgbClr val="FF0000"/>
                </a:solidFill>
              </a:rPr>
              <a:t>8</a:t>
            </a:r>
          </a:p>
        </p:txBody>
      </p:sp>
      <p:sp>
        <p:nvSpPr>
          <p:cNvPr id="21" name="TextBox 20">
            <a:extLst>
              <a:ext uri="{FF2B5EF4-FFF2-40B4-BE49-F238E27FC236}">
                <a16:creationId xmlns:a16="http://schemas.microsoft.com/office/drawing/2014/main" id="{0CE610BD-2AB0-4E7E-A620-E8663B9FCAEE}"/>
              </a:ext>
            </a:extLst>
          </p:cNvPr>
          <p:cNvSpPr txBox="1"/>
          <p:nvPr/>
        </p:nvSpPr>
        <p:spPr>
          <a:xfrm>
            <a:off x="11571334" y="2668292"/>
            <a:ext cx="460917" cy="369332"/>
          </a:xfrm>
          <a:prstGeom prst="rect">
            <a:avLst/>
          </a:prstGeom>
          <a:noFill/>
        </p:spPr>
        <p:txBody>
          <a:bodyPr wrap="square" rtlCol="0">
            <a:spAutoFit/>
          </a:bodyPr>
          <a:lstStyle/>
          <a:p>
            <a:r>
              <a:rPr lang="en-US" dirty="0">
                <a:solidFill>
                  <a:srgbClr val="FF0000"/>
                </a:solidFill>
              </a:rPr>
              <a:t>9</a:t>
            </a:r>
          </a:p>
        </p:txBody>
      </p:sp>
      <p:sp>
        <p:nvSpPr>
          <p:cNvPr id="23" name="TextBox 22">
            <a:extLst>
              <a:ext uri="{FF2B5EF4-FFF2-40B4-BE49-F238E27FC236}">
                <a16:creationId xmlns:a16="http://schemas.microsoft.com/office/drawing/2014/main" id="{8D074D1D-DCC1-454C-8644-CF7C301DE6D9}"/>
              </a:ext>
            </a:extLst>
          </p:cNvPr>
          <p:cNvSpPr txBox="1"/>
          <p:nvPr/>
        </p:nvSpPr>
        <p:spPr>
          <a:xfrm>
            <a:off x="10935630" y="2231086"/>
            <a:ext cx="460917" cy="369332"/>
          </a:xfrm>
          <a:prstGeom prst="rect">
            <a:avLst/>
          </a:prstGeom>
          <a:noFill/>
        </p:spPr>
        <p:txBody>
          <a:bodyPr wrap="square" rtlCol="0">
            <a:spAutoFit/>
          </a:bodyPr>
          <a:lstStyle/>
          <a:p>
            <a:r>
              <a:rPr lang="en-US" dirty="0">
                <a:solidFill>
                  <a:srgbClr val="FF0000"/>
                </a:solidFill>
              </a:rPr>
              <a:t>10</a:t>
            </a:r>
          </a:p>
        </p:txBody>
      </p:sp>
      <p:grpSp>
        <p:nvGrpSpPr>
          <p:cNvPr id="3" name="Group 2">
            <a:extLst>
              <a:ext uri="{FF2B5EF4-FFF2-40B4-BE49-F238E27FC236}">
                <a16:creationId xmlns:a16="http://schemas.microsoft.com/office/drawing/2014/main" id="{2B537000-9CB9-41CD-99C5-021DE4B537D3}"/>
              </a:ext>
            </a:extLst>
          </p:cNvPr>
          <p:cNvGrpSpPr/>
          <p:nvPr/>
        </p:nvGrpSpPr>
        <p:grpSpPr>
          <a:xfrm>
            <a:off x="61755" y="1323980"/>
            <a:ext cx="5999356" cy="5436095"/>
            <a:chOff x="61755" y="1323980"/>
            <a:chExt cx="5999356" cy="5436095"/>
          </a:xfrm>
        </p:grpSpPr>
        <p:graphicFrame>
          <p:nvGraphicFramePr>
            <p:cNvPr id="5" name="Chart 4">
              <a:extLst>
                <a:ext uri="{FF2B5EF4-FFF2-40B4-BE49-F238E27FC236}">
                  <a16:creationId xmlns:a16="http://schemas.microsoft.com/office/drawing/2014/main" id="{336C6039-05FB-42BE-9DA3-6CBF70515027}"/>
                </a:ext>
              </a:extLst>
            </p:cNvPr>
            <p:cNvGraphicFramePr>
              <a:graphicFrameLocks/>
            </p:cNvGraphicFramePr>
            <p:nvPr/>
          </p:nvGraphicFramePr>
          <p:xfrm>
            <a:off x="61755" y="1323980"/>
            <a:ext cx="5999356" cy="5436095"/>
          </p:xfrm>
          <a:graphic>
            <a:graphicData uri="http://schemas.openxmlformats.org/drawingml/2006/chart">
              <c:chart xmlns:c="http://schemas.openxmlformats.org/drawingml/2006/chart" xmlns:r="http://schemas.openxmlformats.org/officeDocument/2006/relationships" r:id="rId4"/>
            </a:graphicData>
          </a:graphic>
        </p:graphicFrame>
        <p:sp>
          <p:nvSpPr>
            <p:cNvPr id="6" name="TextBox 5">
              <a:extLst>
                <a:ext uri="{FF2B5EF4-FFF2-40B4-BE49-F238E27FC236}">
                  <a16:creationId xmlns:a16="http://schemas.microsoft.com/office/drawing/2014/main" id="{6582EA23-0831-478E-98FC-542A9849B5D4}"/>
                </a:ext>
              </a:extLst>
            </p:cNvPr>
            <p:cNvSpPr txBox="1"/>
            <p:nvPr/>
          </p:nvSpPr>
          <p:spPr>
            <a:xfrm>
              <a:off x="1170878" y="5430644"/>
              <a:ext cx="460917" cy="369332"/>
            </a:xfrm>
            <a:prstGeom prst="rect">
              <a:avLst/>
            </a:prstGeom>
            <a:noFill/>
          </p:spPr>
          <p:txBody>
            <a:bodyPr wrap="square" rtlCol="0">
              <a:spAutoFit/>
            </a:bodyPr>
            <a:lstStyle/>
            <a:p>
              <a:r>
                <a:rPr lang="en-US" dirty="0">
                  <a:solidFill>
                    <a:srgbClr val="FF0000"/>
                  </a:solidFill>
                </a:rPr>
                <a:t>1</a:t>
              </a:r>
            </a:p>
          </p:txBody>
        </p:sp>
        <p:sp>
          <p:nvSpPr>
            <p:cNvPr id="7" name="TextBox 6">
              <a:extLst>
                <a:ext uri="{FF2B5EF4-FFF2-40B4-BE49-F238E27FC236}">
                  <a16:creationId xmlns:a16="http://schemas.microsoft.com/office/drawing/2014/main" id="{8F540B38-87E5-4478-8E0D-0BB0A3D1200E}"/>
                </a:ext>
              </a:extLst>
            </p:cNvPr>
            <p:cNvSpPr txBox="1"/>
            <p:nvPr/>
          </p:nvSpPr>
          <p:spPr>
            <a:xfrm>
              <a:off x="1445224" y="1693127"/>
              <a:ext cx="460917" cy="369332"/>
            </a:xfrm>
            <a:prstGeom prst="rect">
              <a:avLst/>
            </a:prstGeom>
            <a:noFill/>
          </p:spPr>
          <p:txBody>
            <a:bodyPr wrap="square" rtlCol="0">
              <a:spAutoFit/>
            </a:bodyPr>
            <a:lstStyle/>
            <a:p>
              <a:r>
                <a:rPr lang="en-US" dirty="0">
                  <a:solidFill>
                    <a:srgbClr val="FF0000"/>
                  </a:solidFill>
                </a:rPr>
                <a:t>2</a:t>
              </a:r>
            </a:p>
          </p:txBody>
        </p:sp>
        <p:sp>
          <p:nvSpPr>
            <p:cNvPr id="9" name="TextBox 8">
              <a:extLst>
                <a:ext uri="{FF2B5EF4-FFF2-40B4-BE49-F238E27FC236}">
                  <a16:creationId xmlns:a16="http://schemas.microsoft.com/office/drawing/2014/main" id="{80E81637-375D-43B0-80AB-A23F5F50476E}"/>
                </a:ext>
              </a:extLst>
            </p:cNvPr>
            <p:cNvSpPr txBox="1"/>
            <p:nvPr/>
          </p:nvSpPr>
          <p:spPr>
            <a:xfrm>
              <a:off x="1616927" y="3222290"/>
              <a:ext cx="460917" cy="369332"/>
            </a:xfrm>
            <a:prstGeom prst="rect">
              <a:avLst/>
            </a:prstGeom>
            <a:noFill/>
          </p:spPr>
          <p:txBody>
            <a:bodyPr wrap="square" rtlCol="0">
              <a:spAutoFit/>
            </a:bodyPr>
            <a:lstStyle/>
            <a:p>
              <a:r>
                <a:rPr lang="en-US" dirty="0">
                  <a:solidFill>
                    <a:srgbClr val="FF0000"/>
                  </a:solidFill>
                </a:rPr>
                <a:t>3</a:t>
              </a:r>
            </a:p>
          </p:txBody>
        </p:sp>
        <p:sp>
          <p:nvSpPr>
            <p:cNvPr id="11" name="TextBox 10">
              <a:extLst>
                <a:ext uri="{FF2B5EF4-FFF2-40B4-BE49-F238E27FC236}">
                  <a16:creationId xmlns:a16="http://schemas.microsoft.com/office/drawing/2014/main" id="{04505FE4-4D75-4078-A870-43B3C66EBDFB}"/>
                </a:ext>
              </a:extLst>
            </p:cNvPr>
            <p:cNvSpPr txBox="1"/>
            <p:nvPr/>
          </p:nvSpPr>
          <p:spPr>
            <a:xfrm>
              <a:off x="1970049" y="4326467"/>
              <a:ext cx="460917" cy="369332"/>
            </a:xfrm>
            <a:prstGeom prst="rect">
              <a:avLst/>
            </a:prstGeom>
            <a:noFill/>
          </p:spPr>
          <p:txBody>
            <a:bodyPr wrap="square" rtlCol="0">
              <a:spAutoFit/>
            </a:bodyPr>
            <a:lstStyle/>
            <a:p>
              <a:r>
                <a:rPr lang="en-US" dirty="0">
                  <a:solidFill>
                    <a:srgbClr val="FF0000"/>
                  </a:solidFill>
                </a:rPr>
                <a:t>4</a:t>
              </a:r>
            </a:p>
          </p:txBody>
        </p:sp>
        <p:sp>
          <p:nvSpPr>
            <p:cNvPr id="14" name="TextBox 13">
              <a:extLst>
                <a:ext uri="{FF2B5EF4-FFF2-40B4-BE49-F238E27FC236}">
                  <a16:creationId xmlns:a16="http://schemas.microsoft.com/office/drawing/2014/main" id="{1CB0D327-DA65-410B-B63D-C7F4ECD05859}"/>
                </a:ext>
              </a:extLst>
            </p:cNvPr>
            <p:cNvSpPr txBox="1"/>
            <p:nvPr/>
          </p:nvSpPr>
          <p:spPr>
            <a:xfrm>
              <a:off x="2787762" y="2395137"/>
              <a:ext cx="460917" cy="369332"/>
            </a:xfrm>
            <a:prstGeom prst="rect">
              <a:avLst/>
            </a:prstGeom>
            <a:noFill/>
          </p:spPr>
          <p:txBody>
            <a:bodyPr wrap="square" rtlCol="0">
              <a:spAutoFit/>
            </a:bodyPr>
            <a:lstStyle/>
            <a:p>
              <a:r>
                <a:rPr lang="en-US" dirty="0">
                  <a:solidFill>
                    <a:srgbClr val="FF0000"/>
                  </a:solidFill>
                </a:rPr>
                <a:t>5</a:t>
              </a:r>
            </a:p>
          </p:txBody>
        </p:sp>
        <p:sp>
          <p:nvSpPr>
            <p:cNvPr id="16" name="TextBox 15">
              <a:extLst>
                <a:ext uri="{FF2B5EF4-FFF2-40B4-BE49-F238E27FC236}">
                  <a16:creationId xmlns:a16="http://schemas.microsoft.com/office/drawing/2014/main" id="{52AC57CA-9C48-4519-BFE5-095017704A43}"/>
                </a:ext>
              </a:extLst>
            </p:cNvPr>
            <p:cNvSpPr txBox="1"/>
            <p:nvPr/>
          </p:nvSpPr>
          <p:spPr>
            <a:xfrm>
              <a:off x="3863919" y="5050161"/>
              <a:ext cx="460917" cy="369332"/>
            </a:xfrm>
            <a:prstGeom prst="rect">
              <a:avLst/>
            </a:prstGeom>
            <a:noFill/>
          </p:spPr>
          <p:txBody>
            <a:bodyPr wrap="square" rtlCol="0">
              <a:spAutoFit/>
            </a:bodyPr>
            <a:lstStyle/>
            <a:p>
              <a:r>
                <a:rPr lang="en-US" dirty="0">
                  <a:solidFill>
                    <a:srgbClr val="FF0000"/>
                  </a:solidFill>
                </a:rPr>
                <a:t>6</a:t>
              </a:r>
            </a:p>
          </p:txBody>
        </p:sp>
        <p:sp>
          <p:nvSpPr>
            <p:cNvPr id="18" name="TextBox 17">
              <a:extLst>
                <a:ext uri="{FF2B5EF4-FFF2-40B4-BE49-F238E27FC236}">
                  <a16:creationId xmlns:a16="http://schemas.microsoft.com/office/drawing/2014/main" id="{0FB86504-6DEC-44E7-8287-5BE1F5BC9043}"/>
                </a:ext>
              </a:extLst>
            </p:cNvPr>
            <p:cNvSpPr txBox="1"/>
            <p:nvPr/>
          </p:nvSpPr>
          <p:spPr>
            <a:xfrm>
              <a:off x="3973551" y="2852958"/>
              <a:ext cx="460917" cy="369332"/>
            </a:xfrm>
            <a:prstGeom prst="rect">
              <a:avLst/>
            </a:prstGeom>
            <a:noFill/>
          </p:spPr>
          <p:txBody>
            <a:bodyPr wrap="square" rtlCol="0">
              <a:spAutoFit/>
            </a:bodyPr>
            <a:lstStyle/>
            <a:p>
              <a:r>
                <a:rPr lang="en-US" dirty="0">
                  <a:solidFill>
                    <a:srgbClr val="FF0000"/>
                  </a:solidFill>
                </a:rPr>
                <a:t>7</a:t>
              </a:r>
            </a:p>
          </p:txBody>
        </p:sp>
        <p:sp>
          <p:nvSpPr>
            <p:cNvPr id="20" name="TextBox 19">
              <a:extLst>
                <a:ext uri="{FF2B5EF4-FFF2-40B4-BE49-F238E27FC236}">
                  <a16:creationId xmlns:a16="http://schemas.microsoft.com/office/drawing/2014/main" id="{1DE939D6-0D76-4575-949D-230C1E2796E6}"/>
                </a:ext>
              </a:extLst>
            </p:cNvPr>
            <p:cNvSpPr txBox="1"/>
            <p:nvPr/>
          </p:nvSpPr>
          <p:spPr>
            <a:xfrm>
              <a:off x="4064641" y="4437184"/>
              <a:ext cx="460917" cy="369332"/>
            </a:xfrm>
            <a:prstGeom prst="rect">
              <a:avLst/>
            </a:prstGeom>
            <a:noFill/>
          </p:spPr>
          <p:txBody>
            <a:bodyPr wrap="square" rtlCol="0">
              <a:spAutoFit/>
            </a:bodyPr>
            <a:lstStyle/>
            <a:p>
              <a:r>
                <a:rPr lang="en-US" dirty="0">
                  <a:solidFill>
                    <a:srgbClr val="FF0000"/>
                  </a:solidFill>
                </a:rPr>
                <a:t>8</a:t>
              </a:r>
            </a:p>
          </p:txBody>
        </p:sp>
        <p:sp>
          <p:nvSpPr>
            <p:cNvPr id="22" name="TextBox 21">
              <a:extLst>
                <a:ext uri="{FF2B5EF4-FFF2-40B4-BE49-F238E27FC236}">
                  <a16:creationId xmlns:a16="http://schemas.microsoft.com/office/drawing/2014/main" id="{C205E070-C79B-4361-A54D-60E38F95860C}"/>
                </a:ext>
              </a:extLst>
            </p:cNvPr>
            <p:cNvSpPr txBox="1"/>
            <p:nvPr/>
          </p:nvSpPr>
          <p:spPr>
            <a:xfrm>
              <a:off x="4954457" y="5164202"/>
              <a:ext cx="460917" cy="369332"/>
            </a:xfrm>
            <a:prstGeom prst="rect">
              <a:avLst/>
            </a:prstGeom>
            <a:noFill/>
          </p:spPr>
          <p:txBody>
            <a:bodyPr wrap="square" rtlCol="0">
              <a:spAutoFit/>
            </a:bodyPr>
            <a:lstStyle/>
            <a:p>
              <a:r>
                <a:rPr lang="en-US" dirty="0">
                  <a:solidFill>
                    <a:srgbClr val="FF0000"/>
                  </a:solidFill>
                </a:rPr>
                <a:t>9</a:t>
              </a:r>
            </a:p>
          </p:txBody>
        </p:sp>
        <p:sp>
          <p:nvSpPr>
            <p:cNvPr id="24" name="TextBox 23">
              <a:extLst>
                <a:ext uri="{FF2B5EF4-FFF2-40B4-BE49-F238E27FC236}">
                  <a16:creationId xmlns:a16="http://schemas.microsoft.com/office/drawing/2014/main" id="{134E1A1E-94C7-4095-A3C7-4FDE504DF37B}"/>
                </a:ext>
              </a:extLst>
            </p:cNvPr>
            <p:cNvSpPr txBox="1"/>
            <p:nvPr/>
          </p:nvSpPr>
          <p:spPr>
            <a:xfrm>
              <a:off x="5128126" y="4350309"/>
              <a:ext cx="460917" cy="369332"/>
            </a:xfrm>
            <a:prstGeom prst="rect">
              <a:avLst/>
            </a:prstGeom>
            <a:noFill/>
          </p:spPr>
          <p:txBody>
            <a:bodyPr wrap="square" rtlCol="0">
              <a:spAutoFit/>
            </a:bodyPr>
            <a:lstStyle/>
            <a:p>
              <a:r>
                <a:rPr lang="en-US" dirty="0">
                  <a:solidFill>
                    <a:srgbClr val="FF0000"/>
                  </a:solidFill>
                </a:rPr>
                <a:t>10</a:t>
              </a:r>
            </a:p>
          </p:txBody>
        </p:sp>
        <p:sp>
          <p:nvSpPr>
            <p:cNvPr id="26" name="TextBox 25">
              <a:extLst>
                <a:ext uri="{FF2B5EF4-FFF2-40B4-BE49-F238E27FC236}">
                  <a16:creationId xmlns:a16="http://schemas.microsoft.com/office/drawing/2014/main" id="{6CEAF012-022A-46AD-93DD-65B3EFA3807B}"/>
                </a:ext>
              </a:extLst>
            </p:cNvPr>
            <p:cNvSpPr txBox="1"/>
            <p:nvPr/>
          </p:nvSpPr>
          <p:spPr>
            <a:xfrm>
              <a:off x="5289946" y="5487693"/>
              <a:ext cx="460917" cy="369332"/>
            </a:xfrm>
            <a:prstGeom prst="rect">
              <a:avLst/>
            </a:prstGeom>
            <a:noFill/>
          </p:spPr>
          <p:txBody>
            <a:bodyPr wrap="square" rtlCol="0">
              <a:spAutoFit/>
            </a:bodyPr>
            <a:lstStyle/>
            <a:p>
              <a:r>
                <a:rPr lang="en-US" dirty="0">
                  <a:solidFill>
                    <a:srgbClr val="FF0000"/>
                  </a:solidFill>
                </a:rPr>
                <a:t>11</a:t>
              </a:r>
            </a:p>
          </p:txBody>
        </p:sp>
      </p:grpSp>
      <p:sp>
        <p:nvSpPr>
          <p:cNvPr id="27" name="Rectangle 26">
            <a:extLst>
              <a:ext uri="{FF2B5EF4-FFF2-40B4-BE49-F238E27FC236}">
                <a16:creationId xmlns:a16="http://schemas.microsoft.com/office/drawing/2014/main" id="{E646D05C-F25C-4C62-9F5C-37314E590415}"/>
              </a:ext>
            </a:extLst>
          </p:cNvPr>
          <p:cNvSpPr/>
          <p:nvPr/>
        </p:nvSpPr>
        <p:spPr>
          <a:xfrm>
            <a:off x="6128020" y="4934913"/>
            <a:ext cx="1005823" cy="11068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 name="TextBox 27">
            <a:extLst>
              <a:ext uri="{FF2B5EF4-FFF2-40B4-BE49-F238E27FC236}">
                <a16:creationId xmlns:a16="http://schemas.microsoft.com/office/drawing/2014/main" id="{533070CC-6004-40BA-B686-AF9E2B300CEC}"/>
              </a:ext>
            </a:extLst>
          </p:cNvPr>
          <p:cNvSpPr txBox="1"/>
          <p:nvPr/>
        </p:nvSpPr>
        <p:spPr>
          <a:xfrm>
            <a:off x="0" y="108423"/>
            <a:ext cx="12192000" cy="523220"/>
          </a:xfrm>
          <a:prstGeom prst="rect">
            <a:avLst/>
          </a:prstGeom>
          <a:ln>
            <a:noFill/>
          </a:ln>
        </p:spPr>
        <p:style>
          <a:lnRef idx="2">
            <a:schemeClr val="dk1"/>
          </a:lnRef>
          <a:fillRef idx="1">
            <a:schemeClr val="lt1"/>
          </a:fillRef>
          <a:effectRef idx="0">
            <a:schemeClr val="dk1"/>
          </a:effectRef>
          <a:fontRef idx="minor">
            <a:schemeClr val="dk1"/>
          </a:fontRef>
        </p:style>
        <p:txBody>
          <a:bodyPr wrap="square" rtlCol="0">
            <a:spAutoFit/>
          </a:bodyPr>
          <a:lstStyle/>
          <a:p>
            <a:pPr algn="ctr"/>
            <a:r>
              <a:rPr lang="en-US" sz="2800" b="1" dirty="0"/>
              <a:t>Z-Axis Gyroscope Data from a 7-Minute Car Trip</a:t>
            </a:r>
          </a:p>
        </p:txBody>
      </p:sp>
      <p:pic>
        <p:nvPicPr>
          <p:cNvPr id="29" name="Picture 28">
            <a:extLst>
              <a:ext uri="{FF2B5EF4-FFF2-40B4-BE49-F238E27FC236}">
                <a16:creationId xmlns:a16="http://schemas.microsoft.com/office/drawing/2014/main" id="{58877E15-2157-4702-BD28-50886C0B29BC}"/>
              </a:ext>
            </a:extLst>
          </p:cNvPr>
          <p:cNvPicPr>
            <a:picLocks noChangeAspect="1"/>
          </p:cNvPicPr>
          <p:nvPr/>
        </p:nvPicPr>
        <p:blipFill>
          <a:blip r:embed="rId5"/>
          <a:stretch>
            <a:fillRect/>
          </a:stretch>
        </p:blipFill>
        <p:spPr>
          <a:xfrm rot="188404">
            <a:off x="10850652" y="1837950"/>
            <a:ext cx="1091791" cy="254476"/>
          </a:xfrm>
          <a:prstGeom prst="rect">
            <a:avLst/>
          </a:prstGeom>
        </p:spPr>
      </p:pic>
      <p:sp>
        <p:nvSpPr>
          <p:cNvPr id="25" name="TextBox 24">
            <a:extLst>
              <a:ext uri="{FF2B5EF4-FFF2-40B4-BE49-F238E27FC236}">
                <a16:creationId xmlns:a16="http://schemas.microsoft.com/office/drawing/2014/main" id="{526CC1F5-9CF6-4BA4-ABF2-253E441D3ACF}"/>
              </a:ext>
            </a:extLst>
          </p:cNvPr>
          <p:cNvSpPr txBox="1"/>
          <p:nvPr/>
        </p:nvSpPr>
        <p:spPr>
          <a:xfrm>
            <a:off x="11110417" y="1775833"/>
            <a:ext cx="460917" cy="369332"/>
          </a:xfrm>
          <a:prstGeom prst="rect">
            <a:avLst/>
          </a:prstGeom>
          <a:noFill/>
        </p:spPr>
        <p:txBody>
          <a:bodyPr wrap="square" rtlCol="0">
            <a:spAutoFit/>
          </a:bodyPr>
          <a:lstStyle/>
          <a:p>
            <a:r>
              <a:rPr lang="en-US" dirty="0">
                <a:solidFill>
                  <a:srgbClr val="FF0000"/>
                </a:solidFill>
              </a:rPr>
              <a:t>11</a:t>
            </a:r>
          </a:p>
        </p:txBody>
      </p:sp>
    </p:spTree>
    <p:extLst>
      <p:ext uri="{BB962C8B-B14F-4D97-AF65-F5344CB8AC3E}">
        <p14:creationId xmlns:p14="http://schemas.microsoft.com/office/powerpoint/2010/main" val="3662074499"/>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Shape 910"/>
        <p:cNvGrpSpPr/>
        <p:nvPr/>
      </p:nvGrpSpPr>
      <p:grpSpPr>
        <a:xfrm>
          <a:off x="0" y="0"/>
          <a:ext cx="0" cy="0"/>
          <a:chOff x="0" y="0"/>
          <a:chExt cx="0" cy="0"/>
        </a:xfrm>
      </p:grpSpPr>
      <p:sp>
        <p:nvSpPr>
          <p:cNvPr id="911" name="Google Shape;911;p81"/>
          <p:cNvSpPr txBox="1">
            <a:spLocks noGrp="1"/>
          </p:cNvSpPr>
          <p:nvPr>
            <p:ph type="body" idx="1"/>
          </p:nvPr>
        </p:nvSpPr>
        <p:spPr>
          <a:xfrm>
            <a:off x="330414" y="292826"/>
            <a:ext cx="11549102" cy="2981820"/>
          </a:xfrm>
          <a:prstGeom prst="rect">
            <a:avLst/>
          </a:prstGeom>
          <a:noFill/>
          <a:ln>
            <a:noFill/>
          </a:ln>
        </p:spPr>
        <p:txBody>
          <a:bodyPr spcFirstLastPara="1" wrap="square" lIns="91425" tIns="45700" rIns="91425" bIns="45700" anchor="t" anchorCtr="0">
            <a:normAutofit/>
          </a:bodyPr>
          <a:lstStyle/>
          <a:p>
            <a:pPr marL="0" lvl="0" indent="0" algn="l" rtl="0">
              <a:lnSpc>
                <a:spcPct val="90000"/>
              </a:lnSpc>
              <a:spcBef>
                <a:spcPts val="0"/>
              </a:spcBef>
              <a:spcAft>
                <a:spcPts val="0"/>
              </a:spcAft>
              <a:buClr>
                <a:schemeClr val="dk1"/>
              </a:buClr>
              <a:buSzPts val="3200"/>
              <a:buNone/>
            </a:pPr>
            <a:r>
              <a:rPr lang="en-US" sz="3200" b="1" dirty="0">
                <a:solidFill>
                  <a:srgbClr val="4472C5"/>
                </a:solidFill>
              </a:rPr>
              <a:t>Potential Challenge Question for Students: </a:t>
            </a:r>
            <a:r>
              <a:rPr lang="en-US" sz="3200" dirty="0"/>
              <a:t>Experimental data from your local area could be collected and provided to the students. This could be walking or driving data. Students could then look at a local map (or building map if the walk was inside the school) to find the locations on the map that correspond to the data.</a:t>
            </a:r>
            <a:endParaRPr dirty="0"/>
          </a:p>
          <a:p>
            <a:pPr marL="0" lvl="0" indent="0" algn="l" rtl="0">
              <a:lnSpc>
                <a:spcPct val="90000"/>
              </a:lnSpc>
              <a:spcBef>
                <a:spcPts val="1000"/>
              </a:spcBef>
              <a:spcAft>
                <a:spcPts val="0"/>
              </a:spcAft>
              <a:buClr>
                <a:schemeClr val="dk1"/>
              </a:buClr>
              <a:buSzPts val="3200"/>
              <a:buNone/>
            </a:pPr>
            <a:endParaRPr sz="3200" dirty="0"/>
          </a:p>
        </p:txBody>
      </p:sp>
      <p:pic>
        <p:nvPicPr>
          <p:cNvPr id="2" name="Picture 1">
            <a:extLst>
              <a:ext uri="{FF2B5EF4-FFF2-40B4-BE49-F238E27FC236}">
                <a16:creationId xmlns:a16="http://schemas.microsoft.com/office/drawing/2014/main" id="{AB2CFA4B-FF56-0F94-FE7B-60882B8FBE4A}"/>
              </a:ext>
            </a:extLst>
          </p:cNvPr>
          <p:cNvPicPr>
            <a:picLocks noChangeAspect="1"/>
          </p:cNvPicPr>
          <p:nvPr/>
        </p:nvPicPr>
        <p:blipFill>
          <a:blip r:embed="rId3"/>
          <a:stretch>
            <a:fillRect/>
          </a:stretch>
        </p:blipFill>
        <p:spPr>
          <a:xfrm>
            <a:off x="2457778" y="3919829"/>
            <a:ext cx="2930969" cy="2132319"/>
          </a:xfrm>
          <a:prstGeom prst="rect">
            <a:avLst/>
          </a:prstGeom>
        </p:spPr>
      </p:pic>
      <p:sp>
        <p:nvSpPr>
          <p:cNvPr id="3" name="TextBox 2">
            <a:extLst>
              <a:ext uri="{FF2B5EF4-FFF2-40B4-BE49-F238E27FC236}">
                <a16:creationId xmlns:a16="http://schemas.microsoft.com/office/drawing/2014/main" id="{EA1D1A2F-EEAC-4D08-8A94-DCFD018E381A}"/>
              </a:ext>
            </a:extLst>
          </p:cNvPr>
          <p:cNvSpPr txBox="1"/>
          <p:nvPr/>
        </p:nvSpPr>
        <p:spPr>
          <a:xfrm>
            <a:off x="5624547" y="4289545"/>
            <a:ext cx="4191004" cy="1538883"/>
          </a:xfrm>
          <a:prstGeom prst="rect">
            <a:avLst/>
          </a:prstGeom>
          <a:noFill/>
        </p:spPr>
        <p:txBody>
          <a:bodyPr wrap="square" rtlCol="0">
            <a:spAutoFit/>
          </a:bodyPr>
          <a:lstStyle/>
          <a:p>
            <a:r>
              <a:rPr lang="en-US" sz="2000" dirty="0"/>
              <a:t>You could also map out emergency routes or location of safety equipment and study physics and safety at the same time.</a:t>
            </a:r>
          </a:p>
          <a:p>
            <a:endParaRPr lang="en-US" dirty="0"/>
          </a:p>
        </p:txBody>
      </p:sp>
      <p:sp>
        <p:nvSpPr>
          <p:cNvPr id="4" name="Rectangle 3">
            <a:extLst>
              <a:ext uri="{FF2B5EF4-FFF2-40B4-BE49-F238E27FC236}">
                <a16:creationId xmlns:a16="http://schemas.microsoft.com/office/drawing/2014/main" id="{4E1FDF92-7D94-A74A-5DB4-785D21B9D474}"/>
              </a:ext>
            </a:extLst>
          </p:cNvPr>
          <p:cNvSpPr/>
          <p:nvPr/>
        </p:nvSpPr>
        <p:spPr>
          <a:xfrm>
            <a:off x="2054678" y="3693984"/>
            <a:ext cx="7876134" cy="2481943"/>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bg>
      <p:bgPr>
        <a:solidFill>
          <a:srgbClr val="005DAB"/>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2D52FEA-91C3-6841-875E-8FD2EC310E3B}"/>
              </a:ext>
            </a:extLst>
          </p:cNvPr>
          <p:cNvSpPr>
            <a:spLocks noGrp="1"/>
          </p:cNvSpPr>
          <p:nvPr>
            <p:ph type="ctrTitle"/>
          </p:nvPr>
        </p:nvSpPr>
        <p:spPr>
          <a:xfrm>
            <a:off x="956930" y="340241"/>
            <a:ext cx="9898912" cy="1028020"/>
          </a:xfrm>
        </p:spPr>
        <p:txBody>
          <a:bodyPr>
            <a:normAutofit fontScale="90000"/>
          </a:bodyPr>
          <a:lstStyle/>
          <a:p>
            <a:pPr lvl="0">
              <a:lnSpc>
                <a:spcPct val="80000"/>
              </a:lnSpc>
              <a:buSzPts val="2960"/>
            </a:pPr>
            <a:r>
              <a:rPr lang="en-US" b="1" dirty="0">
                <a:solidFill>
                  <a:schemeClr val="bg1"/>
                </a:solidFill>
              </a:rPr>
              <a:t>Experiment</a:t>
            </a:r>
            <a:r>
              <a:rPr lang="en-US" b="1" dirty="0">
                <a:solidFill>
                  <a:schemeClr val="tx1"/>
                </a:solidFill>
              </a:rPr>
              <a:t> </a:t>
            </a:r>
            <a:r>
              <a:rPr lang="en-US" b="1" dirty="0">
                <a:solidFill>
                  <a:schemeClr val="bg1"/>
                </a:solidFill>
              </a:rPr>
              <a:t>10</a:t>
            </a:r>
            <a:br>
              <a:rPr lang="en-US" b="1" dirty="0">
                <a:solidFill>
                  <a:schemeClr val="bg1"/>
                </a:solidFill>
              </a:rPr>
            </a:br>
            <a:r>
              <a:rPr kumimoji="0" lang="en-US" sz="4000" b="0" i="1" u="none" strike="noStrike" kern="0" cap="none" spc="0" normalizeH="0" baseline="0" noProof="0" dirty="0">
                <a:ln>
                  <a:noFill/>
                </a:ln>
                <a:solidFill>
                  <a:srgbClr val="FFFFFF"/>
                </a:solidFill>
                <a:effectLst/>
                <a:uLnTx/>
                <a:uFillTx/>
                <a:latin typeface="Calibri"/>
                <a:cs typeface="Calibri"/>
                <a:sym typeface="Calibri"/>
              </a:rPr>
              <a:t>Measuring Physiologic Tremors in Your Hand</a:t>
            </a:r>
            <a:endParaRPr lang="en-US" b="1" dirty="0">
              <a:solidFill>
                <a:schemeClr val="tx1"/>
              </a:solidFill>
            </a:endParaRPr>
          </a:p>
        </p:txBody>
      </p:sp>
      <p:pic>
        <p:nvPicPr>
          <p:cNvPr id="5" name="Picture 4">
            <a:extLst>
              <a:ext uri="{FF2B5EF4-FFF2-40B4-BE49-F238E27FC236}">
                <a16:creationId xmlns:a16="http://schemas.microsoft.com/office/drawing/2014/main" id="{72C0A8D4-5662-38EE-97F7-0924592E7051}"/>
              </a:ext>
            </a:extLst>
          </p:cNvPr>
          <p:cNvPicPr>
            <a:picLocks noChangeAspect="1"/>
          </p:cNvPicPr>
          <p:nvPr/>
        </p:nvPicPr>
        <p:blipFill>
          <a:blip r:embed="rId3"/>
          <a:stretch>
            <a:fillRect/>
          </a:stretch>
        </p:blipFill>
        <p:spPr>
          <a:xfrm>
            <a:off x="3738578" y="1736699"/>
            <a:ext cx="4978544" cy="2855450"/>
          </a:xfrm>
          <a:prstGeom prst="rect">
            <a:avLst/>
          </a:prstGeom>
        </p:spPr>
      </p:pic>
      <p:pic>
        <p:nvPicPr>
          <p:cNvPr id="6" name="Picture 5">
            <a:extLst>
              <a:ext uri="{FF2B5EF4-FFF2-40B4-BE49-F238E27FC236}">
                <a16:creationId xmlns:a16="http://schemas.microsoft.com/office/drawing/2014/main" id="{E1A4F2BC-D883-0994-6CF2-DD6C00156779}"/>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b="8725"/>
          <a:stretch/>
        </p:blipFill>
        <p:spPr>
          <a:xfrm>
            <a:off x="163101" y="2927136"/>
            <a:ext cx="3455703" cy="3261014"/>
          </a:xfrm>
          <a:prstGeom prst="rect">
            <a:avLst/>
          </a:prstGeom>
        </p:spPr>
      </p:pic>
      <p:pic>
        <p:nvPicPr>
          <p:cNvPr id="7" name="Picture 6">
            <a:extLst>
              <a:ext uri="{FF2B5EF4-FFF2-40B4-BE49-F238E27FC236}">
                <a16:creationId xmlns:a16="http://schemas.microsoft.com/office/drawing/2014/main" id="{1AAFEDA0-3A9F-813F-21D9-37B139ACABB8}"/>
              </a:ext>
            </a:extLst>
          </p:cNvPr>
          <p:cNvPicPr>
            <a:picLocks noChangeAspect="1"/>
          </p:cNvPicPr>
          <p:nvPr/>
        </p:nvPicPr>
        <p:blipFill>
          <a:blip r:embed="rId5"/>
          <a:stretch>
            <a:fillRect/>
          </a:stretch>
        </p:blipFill>
        <p:spPr>
          <a:xfrm>
            <a:off x="8836897" y="2996148"/>
            <a:ext cx="3192002" cy="3192002"/>
          </a:xfrm>
          <a:prstGeom prst="rect">
            <a:avLst/>
          </a:prstGeom>
        </p:spPr>
      </p:pic>
    </p:spTree>
    <p:extLst>
      <p:ext uri="{BB962C8B-B14F-4D97-AF65-F5344CB8AC3E}">
        <p14:creationId xmlns:p14="http://schemas.microsoft.com/office/powerpoint/2010/main" val="180781566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Chart 3">
            <a:extLst>
              <a:ext uri="{FF2B5EF4-FFF2-40B4-BE49-F238E27FC236}">
                <a16:creationId xmlns:a16="http://schemas.microsoft.com/office/drawing/2014/main" id="{6699F488-8E86-EA52-EDDE-01B989130AF7}"/>
              </a:ext>
            </a:extLst>
          </p:cNvPr>
          <p:cNvGraphicFramePr>
            <a:graphicFrameLocks/>
          </p:cNvGraphicFramePr>
          <p:nvPr>
            <p:extLst>
              <p:ext uri="{D42A27DB-BD31-4B8C-83A1-F6EECF244321}">
                <p14:modId xmlns:p14="http://schemas.microsoft.com/office/powerpoint/2010/main" val="4121505710"/>
              </p:ext>
            </p:extLst>
          </p:nvPr>
        </p:nvGraphicFramePr>
        <p:xfrm>
          <a:off x="0" y="701458"/>
          <a:ext cx="12192000" cy="6156542"/>
        </p:xfrm>
        <a:graphic>
          <a:graphicData uri="http://schemas.openxmlformats.org/drawingml/2006/chart">
            <c:chart xmlns:c="http://schemas.openxmlformats.org/drawingml/2006/chart" xmlns:r="http://schemas.openxmlformats.org/officeDocument/2006/relationships" r:id="rId3"/>
          </a:graphicData>
        </a:graphic>
      </p:graphicFrame>
      <p:sp>
        <p:nvSpPr>
          <p:cNvPr id="5" name="Google Shape;614;p49">
            <a:extLst>
              <a:ext uri="{FF2B5EF4-FFF2-40B4-BE49-F238E27FC236}">
                <a16:creationId xmlns:a16="http://schemas.microsoft.com/office/drawing/2014/main" id="{4CE254F6-136C-B4D5-7F18-3F75EA727261}"/>
              </a:ext>
            </a:extLst>
          </p:cNvPr>
          <p:cNvSpPr txBox="1"/>
          <p:nvPr/>
        </p:nvSpPr>
        <p:spPr>
          <a:xfrm>
            <a:off x="576636" y="-2423"/>
            <a:ext cx="11168184" cy="1015622"/>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3200" b="1" dirty="0">
                <a:solidFill>
                  <a:schemeClr val="dk1"/>
                </a:solidFill>
                <a:latin typeface="Calibri"/>
                <a:cs typeface="Calibri"/>
                <a:sym typeface="Calibri"/>
              </a:rPr>
              <a:t>Phone Tucked in Right Sock—Identification of Individual Steps</a:t>
            </a:r>
          </a:p>
          <a:p>
            <a:pPr marL="0" marR="0" lvl="0" indent="0" algn="ctr" rtl="0">
              <a:spcBef>
                <a:spcPts val="0"/>
              </a:spcBef>
              <a:spcAft>
                <a:spcPts val="0"/>
              </a:spcAft>
              <a:buNone/>
            </a:pPr>
            <a:r>
              <a:rPr lang="en-US" sz="2800" i="1" dirty="0">
                <a:solidFill>
                  <a:schemeClr val="dk1"/>
                </a:solidFill>
                <a:latin typeface="Calibri"/>
                <a:cs typeface="Calibri"/>
                <a:sym typeface="Calibri"/>
              </a:rPr>
              <a:t>z-Axis Angular Velocity</a:t>
            </a:r>
            <a:endParaRPr lang="en-US" sz="1600" b="1" i="1" dirty="0">
              <a:solidFill>
                <a:schemeClr val="dk1"/>
              </a:solidFill>
            </a:endParaRPr>
          </a:p>
        </p:txBody>
      </p:sp>
      <p:sp>
        <p:nvSpPr>
          <p:cNvPr id="6" name="TextBox 5">
            <a:extLst>
              <a:ext uri="{FF2B5EF4-FFF2-40B4-BE49-F238E27FC236}">
                <a16:creationId xmlns:a16="http://schemas.microsoft.com/office/drawing/2014/main" id="{DD02A968-CC5E-8BF3-1145-2F97D135FA69}"/>
              </a:ext>
            </a:extLst>
          </p:cNvPr>
          <p:cNvSpPr txBox="1"/>
          <p:nvPr/>
        </p:nvSpPr>
        <p:spPr>
          <a:xfrm>
            <a:off x="1979113" y="1337466"/>
            <a:ext cx="588723" cy="369332"/>
          </a:xfrm>
          <a:prstGeom prst="rect">
            <a:avLst/>
          </a:prstGeom>
          <a:noFill/>
        </p:spPr>
        <p:txBody>
          <a:bodyPr wrap="square" rtlCol="0">
            <a:spAutoFit/>
          </a:bodyPr>
          <a:lstStyle/>
          <a:p>
            <a:r>
              <a:rPr lang="en-US" sz="1800" b="1" dirty="0">
                <a:solidFill>
                  <a:srgbClr val="FF0000"/>
                </a:solidFill>
              </a:rPr>
              <a:t>L1</a:t>
            </a:r>
          </a:p>
        </p:txBody>
      </p:sp>
      <p:sp>
        <p:nvSpPr>
          <p:cNvPr id="7" name="TextBox 6">
            <a:extLst>
              <a:ext uri="{FF2B5EF4-FFF2-40B4-BE49-F238E27FC236}">
                <a16:creationId xmlns:a16="http://schemas.microsoft.com/office/drawing/2014/main" id="{E2447FE0-E7AD-20C4-69C2-07CEBBAA0A25}"/>
              </a:ext>
            </a:extLst>
          </p:cNvPr>
          <p:cNvSpPr txBox="1"/>
          <p:nvPr/>
        </p:nvSpPr>
        <p:spPr>
          <a:xfrm>
            <a:off x="2273475" y="5503745"/>
            <a:ext cx="588723" cy="369332"/>
          </a:xfrm>
          <a:prstGeom prst="rect">
            <a:avLst/>
          </a:prstGeom>
          <a:noFill/>
        </p:spPr>
        <p:txBody>
          <a:bodyPr wrap="square" rtlCol="0">
            <a:spAutoFit/>
          </a:bodyPr>
          <a:lstStyle/>
          <a:p>
            <a:r>
              <a:rPr lang="en-US" sz="1800" b="1" dirty="0">
                <a:solidFill>
                  <a:srgbClr val="FF0000"/>
                </a:solidFill>
              </a:rPr>
              <a:t>R2</a:t>
            </a:r>
          </a:p>
        </p:txBody>
      </p:sp>
      <p:sp>
        <p:nvSpPr>
          <p:cNvPr id="8" name="TextBox 7">
            <a:extLst>
              <a:ext uri="{FF2B5EF4-FFF2-40B4-BE49-F238E27FC236}">
                <a16:creationId xmlns:a16="http://schemas.microsoft.com/office/drawing/2014/main" id="{94C82A4C-BFDE-19A4-8B8C-E01C76302772}"/>
              </a:ext>
            </a:extLst>
          </p:cNvPr>
          <p:cNvSpPr txBox="1"/>
          <p:nvPr/>
        </p:nvSpPr>
        <p:spPr>
          <a:xfrm>
            <a:off x="2908137" y="1324940"/>
            <a:ext cx="588723" cy="369332"/>
          </a:xfrm>
          <a:prstGeom prst="rect">
            <a:avLst/>
          </a:prstGeom>
          <a:noFill/>
        </p:spPr>
        <p:txBody>
          <a:bodyPr wrap="square" rtlCol="0">
            <a:spAutoFit/>
          </a:bodyPr>
          <a:lstStyle/>
          <a:p>
            <a:r>
              <a:rPr lang="en-US" sz="1800" b="1" dirty="0">
                <a:solidFill>
                  <a:srgbClr val="FF0000"/>
                </a:solidFill>
              </a:rPr>
              <a:t>L3</a:t>
            </a:r>
          </a:p>
        </p:txBody>
      </p:sp>
      <p:sp>
        <p:nvSpPr>
          <p:cNvPr id="9" name="TextBox 8">
            <a:extLst>
              <a:ext uri="{FF2B5EF4-FFF2-40B4-BE49-F238E27FC236}">
                <a16:creationId xmlns:a16="http://schemas.microsoft.com/office/drawing/2014/main" id="{2C941FB4-992A-D38E-4DAB-B83689E3549F}"/>
              </a:ext>
            </a:extLst>
          </p:cNvPr>
          <p:cNvSpPr txBox="1"/>
          <p:nvPr/>
        </p:nvSpPr>
        <p:spPr>
          <a:xfrm>
            <a:off x="3842104" y="1338480"/>
            <a:ext cx="588723" cy="369332"/>
          </a:xfrm>
          <a:prstGeom prst="rect">
            <a:avLst/>
          </a:prstGeom>
          <a:noFill/>
        </p:spPr>
        <p:txBody>
          <a:bodyPr wrap="square" rtlCol="0">
            <a:spAutoFit/>
          </a:bodyPr>
          <a:lstStyle/>
          <a:p>
            <a:r>
              <a:rPr lang="en-US" sz="1800" b="1" dirty="0">
                <a:solidFill>
                  <a:srgbClr val="FF0000"/>
                </a:solidFill>
              </a:rPr>
              <a:t>L5</a:t>
            </a:r>
          </a:p>
        </p:txBody>
      </p:sp>
      <p:sp>
        <p:nvSpPr>
          <p:cNvPr id="10" name="TextBox 9">
            <a:extLst>
              <a:ext uri="{FF2B5EF4-FFF2-40B4-BE49-F238E27FC236}">
                <a16:creationId xmlns:a16="http://schemas.microsoft.com/office/drawing/2014/main" id="{D4734ECE-CED8-9DA6-B969-2A83CF92E597}"/>
              </a:ext>
            </a:extLst>
          </p:cNvPr>
          <p:cNvSpPr txBox="1"/>
          <p:nvPr/>
        </p:nvSpPr>
        <p:spPr>
          <a:xfrm>
            <a:off x="4769547" y="1336452"/>
            <a:ext cx="588723" cy="369332"/>
          </a:xfrm>
          <a:prstGeom prst="rect">
            <a:avLst/>
          </a:prstGeom>
          <a:noFill/>
        </p:spPr>
        <p:txBody>
          <a:bodyPr wrap="square" rtlCol="0">
            <a:spAutoFit/>
          </a:bodyPr>
          <a:lstStyle/>
          <a:p>
            <a:r>
              <a:rPr lang="en-US" sz="1800" b="1" dirty="0">
                <a:solidFill>
                  <a:srgbClr val="FF0000"/>
                </a:solidFill>
              </a:rPr>
              <a:t>L7</a:t>
            </a:r>
          </a:p>
        </p:txBody>
      </p:sp>
      <p:sp>
        <p:nvSpPr>
          <p:cNvPr id="11" name="TextBox 10">
            <a:extLst>
              <a:ext uri="{FF2B5EF4-FFF2-40B4-BE49-F238E27FC236}">
                <a16:creationId xmlns:a16="http://schemas.microsoft.com/office/drawing/2014/main" id="{0C6D5AC3-0437-3288-9D4D-DBD6C353A770}"/>
              </a:ext>
            </a:extLst>
          </p:cNvPr>
          <p:cNvSpPr txBox="1"/>
          <p:nvPr/>
        </p:nvSpPr>
        <p:spPr>
          <a:xfrm>
            <a:off x="5572005" y="1336452"/>
            <a:ext cx="588723" cy="369332"/>
          </a:xfrm>
          <a:prstGeom prst="rect">
            <a:avLst/>
          </a:prstGeom>
          <a:noFill/>
        </p:spPr>
        <p:txBody>
          <a:bodyPr wrap="square" rtlCol="0">
            <a:spAutoFit/>
          </a:bodyPr>
          <a:lstStyle/>
          <a:p>
            <a:r>
              <a:rPr lang="en-US" sz="1800" b="1" dirty="0">
                <a:solidFill>
                  <a:srgbClr val="FF0000"/>
                </a:solidFill>
              </a:rPr>
              <a:t>L9</a:t>
            </a:r>
          </a:p>
        </p:txBody>
      </p:sp>
      <p:sp>
        <p:nvSpPr>
          <p:cNvPr id="12" name="TextBox 11">
            <a:extLst>
              <a:ext uri="{FF2B5EF4-FFF2-40B4-BE49-F238E27FC236}">
                <a16:creationId xmlns:a16="http://schemas.microsoft.com/office/drawing/2014/main" id="{8778622E-795E-DA06-7D44-85963D79A1FD}"/>
              </a:ext>
            </a:extLst>
          </p:cNvPr>
          <p:cNvSpPr txBox="1"/>
          <p:nvPr/>
        </p:nvSpPr>
        <p:spPr>
          <a:xfrm>
            <a:off x="6457431" y="1339494"/>
            <a:ext cx="588723" cy="369332"/>
          </a:xfrm>
          <a:prstGeom prst="rect">
            <a:avLst/>
          </a:prstGeom>
          <a:noFill/>
        </p:spPr>
        <p:txBody>
          <a:bodyPr wrap="square" rtlCol="0">
            <a:spAutoFit/>
          </a:bodyPr>
          <a:lstStyle/>
          <a:p>
            <a:r>
              <a:rPr lang="en-US" sz="1800" b="1" dirty="0">
                <a:solidFill>
                  <a:srgbClr val="FF0000"/>
                </a:solidFill>
              </a:rPr>
              <a:t>L11</a:t>
            </a:r>
          </a:p>
        </p:txBody>
      </p:sp>
      <p:sp>
        <p:nvSpPr>
          <p:cNvPr id="13" name="TextBox 12">
            <a:extLst>
              <a:ext uri="{FF2B5EF4-FFF2-40B4-BE49-F238E27FC236}">
                <a16:creationId xmlns:a16="http://schemas.microsoft.com/office/drawing/2014/main" id="{E4C5B177-CEBB-01E5-0462-7B0F5EE876CA}"/>
              </a:ext>
            </a:extLst>
          </p:cNvPr>
          <p:cNvSpPr txBox="1"/>
          <p:nvPr/>
        </p:nvSpPr>
        <p:spPr>
          <a:xfrm>
            <a:off x="7325370" y="1339494"/>
            <a:ext cx="588723" cy="369332"/>
          </a:xfrm>
          <a:prstGeom prst="rect">
            <a:avLst/>
          </a:prstGeom>
          <a:noFill/>
        </p:spPr>
        <p:txBody>
          <a:bodyPr wrap="square" rtlCol="0">
            <a:spAutoFit/>
          </a:bodyPr>
          <a:lstStyle/>
          <a:p>
            <a:r>
              <a:rPr lang="en-US" sz="1800" b="1" dirty="0">
                <a:solidFill>
                  <a:srgbClr val="FF0000"/>
                </a:solidFill>
              </a:rPr>
              <a:t>L13</a:t>
            </a:r>
          </a:p>
        </p:txBody>
      </p:sp>
      <p:sp>
        <p:nvSpPr>
          <p:cNvPr id="14" name="TextBox 13">
            <a:extLst>
              <a:ext uri="{FF2B5EF4-FFF2-40B4-BE49-F238E27FC236}">
                <a16:creationId xmlns:a16="http://schemas.microsoft.com/office/drawing/2014/main" id="{62E74E39-8754-D15E-12DD-715B0A2FC64B}"/>
              </a:ext>
            </a:extLst>
          </p:cNvPr>
          <p:cNvSpPr txBox="1"/>
          <p:nvPr/>
        </p:nvSpPr>
        <p:spPr>
          <a:xfrm>
            <a:off x="8265341" y="1337466"/>
            <a:ext cx="588723" cy="369332"/>
          </a:xfrm>
          <a:prstGeom prst="rect">
            <a:avLst/>
          </a:prstGeom>
          <a:noFill/>
        </p:spPr>
        <p:txBody>
          <a:bodyPr wrap="square" rtlCol="0">
            <a:spAutoFit/>
          </a:bodyPr>
          <a:lstStyle/>
          <a:p>
            <a:r>
              <a:rPr lang="en-US" sz="1800" b="1" dirty="0">
                <a:solidFill>
                  <a:srgbClr val="FF0000"/>
                </a:solidFill>
              </a:rPr>
              <a:t>L15</a:t>
            </a:r>
          </a:p>
        </p:txBody>
      </p:sp>
      <p:sp>
        <p:nvSpPr>
          <p:cNvPr id="15" name="TextBox 14">
            <a:extLst>
              <a:ext uri="{FF2B5EF4-FFF2-40B4-BE49-F238E27FC236}">
                <a16:creationId xmlns:a16="http://schemas.microsoft.com/office/drawing/2014/main" id="{884B229A-46A8-4130-DCB6-E51818F199B8}"/>
              </a:ext>
            </a:extLst>
          </p:cNvPr>
          <p:cNvSpPr txBox="1"/>
          <p:nvPr/>
        </p:nvSpPr>
        <p:spPr>
          <a:xfrm>
            <a:off x="9181301" y="1338480"/>
            <a:ext cx="588723" cy="369332"/>
          </a:xfrm>
          <a:prstGeom prst="rect">
            <a:avLst/>
          </a:prstGeom>
          <a:noFill/>
        </p:spPr>
        <p:txBody>
          <a:bodyPr wrap="square" rtlCol="0">
            <a:spAutoFit/>
          </a:bodyPr>
          <a:lstStyle/>
          <a:p>
            <a:r>
              <a:rPr lang="en-US" sz="1800" b="1" dirty="0">
                <a:solidFill>
                  <a:srgbClr val="FF0000"/>
                </a:solidFill>
              </a:rPr>
              <a:t>L17</a:t>
            </a:r>
          </a:p>
        </p:txBody>
      </p:sp>
      <p:sp>
        <p:nvSpPr>
          <p:cNvPr id="16" name="TextBox 15">
            <a:extLst>
              <a:ext uri="{FF2B5EF4-FFF2-40B4-BE49-F238E27FC236}">
                <a16:creationId xmlns:a16="http://schemas.microsoft.com/office/drawing/2014/main" id="{76A93552-1A49-1F46-6134-9E6728799897}"/>
              </a:ext>
            </a:extLst>
          </p:cNvPr>
          <p:cNvSpPr txBox="1"/>
          <p:nvPr/>
        </p:nvSpPr>
        <p:spPr>
          <a:xfrm>
            <a:off x="10073251" y="1338480"/>
            <a:ext cx="588723" cy="369332"/>
          </a:xfrm>
          <a:prstGeom prst="rect">
            <a:avLst/>
          </a:prstGeom>
          <a:noFill/>
        </p:spPr>
        <p:txBody>
          <a:bodyPr wrap="square" rtlCol="0">
            <a:spAutoFit/>
          </a:bodyPr>
          <a:lstStyle/>
          <a:p>
            <a:r>
              <a:rPr lang="en-US" sz="1800" b="1" dirty="0">
                <a:solidFill>
                  <a:srgbClr val="FF0000"/>
                </a:solidFill>
              </a:rPr>
              <a:t>L19</a:t>
            </a:r>
          </a:p>
        </p:txBody>
      </p:sp>
      <p:sp>
        <p:nvSpPr>
          <p:cNvPr id="17" name="TextBox 16">
            <a:extLst>
              <a:ext uri="{FF2B5EF4-FFF2-40B4-BE49-F238E27FC236}">
                <a16:creationId xmlns:a16="http://schemas.microsoft.com/office/drawing/2014/main" id="{E3CA556F-DBC2-3990-A0D5-42649D37177E}"/>
              </a:ext>
            </a:extLst>
          </p:cNvPr>
          <p:cNvSpPr txBox="1"/>
          <p:nvPr/>
        </p:nvSpPr>
        <p:spPr>
          <a:xfrm>
            <a:off x="3189963" y="5521578"/>
            <a:ext cx="588723" cy="369332"/>
          </a:xfrm>
          <a:prstGeom prst="rect">
            <a:avLst/>
          </a:prstGeom>
          <a:noFill/>
        </p:spPr>
        <p:txBody>
          <a:bodyPr wrap="square" rtlCol="0">
            <a:spAutoFit/>
          </a:bodyPr>
          <a:lstStyle/>
          <a:p>
            <a:r>
              <a:rPr lang="en-US" sz="1800" b="1" dirty="0">
                <a:solidFill>
                  <a:srgbClr val="FF0000"/>
                </a:solidFill>
              </a:rPr>
              <a:t>R4</a:t>
            </a:r>
          </a:p>
        </p:txBody>
      </p:sp>
      <p:sp>
        <p:nvSpPr>
          <p:cNvPr id="18" name="TextBox 17">
            <a:extLst>
              <a:ext uri="{FF2B5EF4-FFF2-40B4-BE49-F238E27FC236}">
                <a16:creationId xmlns:a16="http://schemas.microsoft.com/office/drawing/2014/main" id="{EBC98CF9-A9EB-2695-C252-6A615033FD4C}"/>
              </a:ext>
            </a:extLst>
          </p:cNvPr>
          <p:cNvSpPr txBox="1"/>
          <p:nvPr/>
        </p:nvSpPr>
        <p:spPr>
          <a:xfrm>
            <a:off x="4127327" y="5525115"/>
            <a:ext cx="588723" cy="369332"/>
          </a:xfrm>
          <a:prstGeom prst="rect">
            <a:avLst/>
          </a:prstGeom>
          <a:noFill/>
        </p:spPr>
        <p:txBody>
          <a:bodyPr wrap="square" rtlCol="0">
            <a:spAutoFit/>
          </a:bodyPr>
          <a:lstStyle/>
          <a:p>
            <a:r>
              <a:rPr lang="en-US" sz="1800" b="1" dirty="0">
                <a:solidFill>
                  <a:srgbClr val="FF0000"/>
                </a:solidFill>
              </a:rPr>
              <a:t>R6</a:t>
            </a:r>
          </a:p>
        </p:txBody>
      </p:sp>
      <p:sp>
        <p:nvSpPr>
          <p:cNvPr id="19" name="TextBox 18">
            <a:extLst>
              <a:ext uri="{FF2B5EF4-FFF2-40B4-BE49-F238E27FC236}">
                <a16:creationId xmlns:a16="http://schemas.microsoft.com/office/drawing/2014/main" id="{A90356D8-84D5-5C38-4CE8-4EADB34D7F8B}"/>
              </a:ext>
            </a:extLst>
          </p:cNvPr>
          <p:cNvSpPr txBox="1"/>
          <p:nvPr/>
        </p:nvSpPr>
        <p:spPr>
          <a:xfrm>
            <a:off x="4968659" y="5525115"/>
            <a:ext cx="588723" cy="369332"/>
          </a:xfrm>
          <a:prstGeom prst="rect">
            <a:avLst/>
          </a:prstGeom>
          <a:noFill/>
        </p:spPr>
        <p:txBody>
          <a:bodyPr wrap="square" rtlCol="0">
            <a:spAutoFit/>
          </a:bodyPr>
          <a:lstStyle/>
          <a:p>
            <a:r>
              <a:rPr lang="en-US" sz="1800" b="1" dirty="0">
                <a:solidFill>
                  <a:srgbClr val="FF0000"/>
                </a:solidFill>
              </a:rPr>
              <a:t>R8</a:t>
            </a:r>
          </a:p>
        </p:txBody>
      </p:sp>
      <p:sp>
        <p:nvSpPr>
          <p:cNvPr id="20" name="TextBox 19">
            <a:extLst>
              <a:ext uri="{FF2B5EF4-FFF2-40B4-BE49-F238E27FC236}">
                <a16:creationId xmlns:a16="http://schemas.microsoft.com/office/drawing/2014/main" id="{665A4C8D-7E8B-5E42-4226-E8CF15B780D7}"/>
              </a:ext>
            </a:extLst>
          </p:cNvPr>
          <p:cNvSpPr txBox="1"/>
          <p:nvPr/>
        </p:nvSpPr>
        <p:spPr>
          <a:xfrm>
            <a:off x="5876794" y="5549984"/>
            <a:ext cx="747388" cy="369332"/>
          </a:xfrm>
          <a:prstGeom prst="rect">
            <a:avLst/>
          </a:prstGeom>
          <a:noFill/>
        </p:spPr>
        <p:txBody>
          <a:bodyPr wrap="square" rtlCol="0">
            <a:spAutoFit/>
          </a:bodyPr>
          <a:lstStyle/>
          <a:p>
            <a:r>
              <a:rPr lang="en-US" sz="1800" b="1" dirty="0">
                <a:solidFill>
                  <a:srgbClr val="FF0000"/>
                </a:solidFill>
              </a:rPr>
              <a:t>R10</a:t>
            </a:r>
          </a:p>
        </p:txBody>
      </p:sp>
      <p:sp>
        <p:nvSpPr>
          <p:cNvPr id="21" name="TextBox 20">
            <a:extLst>
              <a:ext uri="{FF2B5EF4-FFF2-40B4-BE49-F238E27FC236}">
                <a16:creationId xmlns:a16="http://schemas.microsoft.com/office/drawing/2014/main" id="{615AFBA6-8FBF-0EB1-0C10-323F6EA149D7}"/>
              </a:ext>
            </a:extLst>
          </p:cNvPr>
          <p:cNvSpPr txBox="1"/>
          <p:nvPr/>
        </p:nvSpPr>
        <p:spPr>
          <a:xfrm>
            <a:off x="6795370" y="5540682"/>
            <a:ext cx="672226" cy="369332"/>
          </a:xfrm>
          <a:prstGeom prst="rect">
            <a:avLst/>
          </a:prstGeom>
          <a:noFill/>
        </p:spPr>
        <p:txBody>
          <a:bodyPr wrap="square" rtlCol="0">
            <a:spAutoFit/>
          </a:bodyPr>
          <a:lstStyle/>
          <a:p>
            <a:r>
              <a:rPr lang="en-US" sz="1800" b="1" dirty="0">
                <a:solidFill>
                  <a:srgbClr val="FF0000"/>
                </a:solidFill>
              </a:rPr>
              <a:t>R12</a:t>
            </a:r>
          </a:p>
        </p:txBody>
      </p:sp>
      <p:sp>
        <p:nvSpPr>
          <p:cNvPr id="22" name="TextBox 21">
            <a:extLst>
              <a:ext uri="{FF2B5EF4-FFF2-40B4-BE49-F238E27FC236}">
                <a16:creationId xmlns:a16="http://schemas.microsoft.com/office/drawing/2014/main" id="{B834A25B-31D9-774E-4FE4-19FBB895F37C}"/>
              </a:ext>
            </a:extLst>
          </p:cNvPr>
          <p:cNvSpPr txBox="1"/>
          <p:nvPr/>
        </p:nvSpPr>
        <p:spPr>
          <a:xfrm>
            <a:off x="7676367" y="5547986"/>
            <a:ext cx="730685" cy="369332"/>
          </a:xfrm>
          <a:prstGeom prst="rect">
            <a:avLst/>
          </a:prstGeom>
          <a:noFill/>
        </p:spPr>
        <p:txBody>
          <a:bodyPr wrap="square" rtlCol="0">
            <a:spAutoFit/>
          </a:bodyPr>
          <a:lstStyle/>
          <a:p>
            <a:r>
              <a:rPr lang="en-US" sz="1800" b="1" dirty="0">
                <a:solidFill>
                  <a:srgbClr val="FF0000"/>
                </a:solidFill>
              </a:rPr>
              <a:t>R14</a:t>
            </a:r>
          </a:p>
        </p:txBody>
      </p:sp>
      <p:sp>
        <p:nvSpPr>
          <p:cNvPr id="23" name="TextBox 22">
            <a:extLst>
              <a:ext uri="{FF2B5EF4-FFF2-40B4-BE49-F238E27FC236}">
                <a16:creationId xmlns:a16="http://schemas.microsoft.com/office/drawing/2014/main" id="{0EA56AED-6532-6422-8578-AFC9BA7B38A2}"/>
              </a:ext>
            </a:extLst>
          </p:cNvPr>
          <p:cNvSpPr txBox="1"/>
          <p:nvPr/>
        </p:nvSpPr>
        <p:spPr>
          <a:xfrm>
            <a:off x="8569890" y="5544855"/>
            <a:ext cx="672226" cy="369332"/>
          </a:xfrm>
          <a:prstGeom prst="rect">
            <a:avLst/>
          </a:prstGeom>
          <a:noFill/>
        </p:spPr>
        <p:txBody>
          <a:bodyPr wrap="square" rtlCol="0">
            <a:spAutoFit/>
          </a:bodyPr>
          <a:lstStyle/>
          <a:p>
            <a:r>
              <a:rPr lang="en-US" sz="1800" b="1" dirty="0">
                <a:solidFill>
                  <a:srgbClr val="FF0000"/>
                </a:solidFill>
              </a:rPr>
              <a:t>R16</a:t>
            </a:r>
          </a:p>
        </p:txBody>
      </p:sp>
      <p:sp>
        <p:nvSpPr>
          <p:cNvPr id="24" name="TextBox 23">
            <a:extLst>
              <a:ext uri="{FF2B5EF4-FFF2-40B4-BE49-F238E27FC236}">
                <a16:creationId xmlns:a16="http://schemas.microsoft.com/office/drawing/2014/main" id="{12DB9BF6-8DFB-AE5D-ACA3-CC474E56EB33}"/>
              </a:ext>
            </a:extLst>
          </p:cNvPr>
          <p:cNvSpPr txBox="1"/>
          <p:nvPr/>
        </p:nvSpPr>
        <p:spPr>
          <a:xfrm>
            <a:off x="9463413" y="5530242"/>
            <a:ext cx="672226" cy="369332"/>
          </a:xfrm>
          <a:prstGeom prst="rect">
            <a:avLst/>
          </a:prstGeom>
          <a:noFill/>
        </p:spPr>
        <p:txBody>
          <a:bodyPr wrap="square" rtlCol="0">
            <a:spAutoFit/>
          </a:bodyPr>
          <a:lstStyle/>
          <a:p>
            <a:r>
              <a:rPr lang="en-US" sz="1800" b="1" dirty="0">
                <a:solidFill>
                  <a:srgbClr val="FF0000"/>
                </a:solidFill>
              </a:rPr>
              <a:t>R18</a:t>
            </a:r>
          </a:p>
        </p:txBody>
      </p:sp>
      <p:sp>
        <p:nvSpPr>
          <p:cNvPr id="25" name="TextBox 24">
            <a:extLst>
              <a:ext uri="{FF2B5EF4-FFF2-40B4-BE49-F238E27FC236}">
                <a16:creationId xmlns:a16="http://schemas.microsoft.com/office/drawing/2014/main" id="{913C81EB-95E3-0A5A-33F7-2DAB56C431ED}"/>
              </a:ext>
            </a:extLst>
          </p:cNvPr>
          <p:cNvSpPr txBox="1"/>
          <p:nvPr/>
        </p:nvSpPr>
        <p:spPr>
          <a:xfrm>
            <a:off x="10407042" y="5536506"/>
            <a:ext cx="730685" cy="369332"/>
          </a:xfrm>
          <a:prstGeom prst="rect">
            <a:avLst/>
          </a:prstGeom>
          <a:noFill/>
        </p:spPr>
        <p:txBody>
          <a:bodyPr wrap="square" rtlCol="0">
            <a:spAutoFit/>
          </a:bodyPr>
          <a:lstStyle/>
          <a:p>
            <a:r>
              <a:rPr lang="en-US" sz="1800" b="1" dirty="0">
                <a:solidFill>
                  <a:srgbClr val="FF0000"/>
                </a:solidFill>
              </a:rPr>
              <a:t>R20</a:t>
            </a:r>
          </a:p>
        </p:txBody>
      </p:sp>
    </p:spTree>
    <p:extLst>
      <p:ext uri="{BB962C8B-B14F-4D97-AF65-F5344CB8AC3E}">
        <p14:creationId xmlns:p14="http://schemas.microsoft.com/office/powerpoint/2010/main" val="1237690732"/>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Shape 916"/>
        <p:cNvGrpSpPr/>
        <p:nvPr/>
      </p:nvGrpSpPr>
      <p:grpSpPr>
        <a:xfrm>
          <a:off x="0" y="0"/>
          <a:ext cx="0" cy="0"/>
          <a:chOff x="0" y="0"/>
          <a:chExt cx="0" cy="0"/>
        </a:xfrm>
      </p:grpSpPr>
      <p:sp>
        <p:nvSpPr>
          <p:cNvPr id="917" name="Google Shape;917;p82"/>
          <p:cNvSpPr txBox="1">
            <a:spLocks noGrp="1"/>
          </p:cNvSpPr>
          <p:nvPr>
            <p:ph type="body" idx="1"/>
          </p:nvPr>
        </p:nvSpPr>
        <p:spPr>
          <a:xfrm>
            <a:off x="0" y="92105"/>
            <a:ext cx="12123420" cy="6259241"/>
          </a:xfrm>
          <a:prstGeom prst="rect">
            <a:avLst/>
          </a:prstGeom>
          <a:noFill/>
          <a:ln>
            <a:noFill/>
          </a:ln>
        </p:spPr>
        <p:txBody>
          <a:bodyPr spcFirstLastPara="1" wrap="square" lIns="91425" tIns="45700" rIns="91425" bIns="45700" anchor="t" anchorCtr="0">
            <a:noAutofit/>
          </a:bodyPr>
          <a:lstStyle/>
          <a:p>
            <a:pPr marL="0" lvl="0" indent="0" algn="ctr" rtl="0">
              <a:lnSpc>
                <a:spcPct val="90000"/>
              </a:lnSpc>
              <a:spcBef>
                <a:spcPts val="0"/>
              </a:spcBef>
              <a:spcAft>
                <a:spcPts val="0"/>
              </a:spcAft>
              <a:buClr>
                <a:schemeClr val="dk1"/>
              </a:buClr>
              <a:buSzPts val="3200"/>
              <a:buNone/>
            </a:pPr>
            <a:r>
              <a:rPr lang="en-US" sz="3600" b="1" dirty="0"/>
              <a:t>Experiment 10</a:t>
            </a:r>
          </a:p>
          <a:p>
            <a:pPr marL="0" lvl="0" indent="0" algn="ctr" rtl="0">
              <a:lnSpc>
                <a:spcPct val="90000"/>
              </a:lnSpc>
              <a:spcBef>
                <a:spcPts val="0"/>
              </a:spcBef>
              <a:spcAft>
                <a:spcPts val="0"/>
              </a:spcAft>
              <a:buClr>
                <a:schemeClr val="dk1"/>
              </a:buClr>
              <a:buSzPts val="3200"/>
              <a:buNone/>
            </a:pPr>
            <a:r>
              <a:rPr lang="en-US" sz="3200" i="1" dirty="0"/>
              <a:t>Measuring Physiologic Tremors in Your Hand</a:t>
            </a:r>
            <a:endParaRPr sz="3200" i="1" dirty="0"/>
          </a:p>
          <a:p>
            <a:pPr marL="971550" lvl="1" indent="-514350" algn="l" rtl="0">
              <a:lnSpc>
                <a:spcPct val="100000"/>
              </a:lnSpc>
              <a:spcBef>
                <a:spcPts val="2300"/>
              </a:spcBef>
              <a:spcAft>
                <a:spcPts val="0"/>
              </a:spcAft>
              <a:buClr>
                <a:schemeClr val="dk1"/>
              </a:buClr>
              <a:buSzPts val="3200"/>
              <a:buFont typeface="Calibri"/>
              <a:buAutoNum type="arabicPeriod"/>
            </a:pPr>
            <a:r>
              <a:rPr lang="en-US" dirty="0"/>
              <a:t>Conduct an experiment to assess the ability of your phone to measure the movement of your hand resulting from physiologic tremors. Measure the acceleration and angular velocity measured when you are holding your phone as steady as possible and when the phone is place on a solid surface.</a:t>
            </a:r>
            <a:endParaRPr dirty="0"/>
          </a:p>
          <a:p>
            <a:pPr marL="1717675" lvl="2" indent="-508000" algn="l" rtl="0">
              <a:lnSpc>
                <a:spcPct val="100000"/>
              </a:lnSpc>
              <a:spcBef>
                <a:spcPts val="1700"/>
              </a:spcBef>
              <a:spcAft>
                <a:spcPts val="0"/>
              </a:spcAft>
              <a:buClr>
                <a:schemeClr val="dk1"/>
              </a:buClr>
              <a:buSzPts val="2800"/>
              <a:buFont typeface="+mj-lt"/>
              <a:buAutoNum type="alphaLcPeriod"/>
            </a:pPr>
            <a:r>
              <a:rPr lang="en-US" dirty="0"/>
              <a:t>Would it be possible to quantitatively measure the physiologic tremors of your hand using the phone sensors? Present a quantitative argument using your measurements.</a:t>
            </a:r>
            <a:endParaRPr sz="2400" dirty="0"/>
          </a:p>
          <a:p>
            <a:pPr marL="971550" lvl="1" indent="-514350" algn="l" rtl="0">
              <a:lnSpc>
                <a:spcPct val="100000"/>
              </a:lnSpc>
              <a:spcBef>
                <a:spcPts val="1700"/>
              </a:spcBef>
              <a:spcAft>
                <a:spcPts val="0"/>
              </a:spcAft>
              <a:buClr>
                <a:schemeClr val="dk1"/>
              </a:buClr>
              <a:buSzPts val="3200"/>
              <a:buFont typeface="Calibri"/>
              <a:buAutoNum type="arabicPeriod"/>
            </a:pPr>
            <a:r>
              <a:rPr lang="en-US" dirty="0"/>
              <a:t>Carry out an investigation to characterize the tremors of your hand. Use an experimental design using the example shown on the next page.</a:t>
            </a:r>
          </a:p>
          <a:p>
            <a:pPr marL="1717675" lvl="2" indent="-508000" algn="l" rtl="0">
              <a:lnSpc>
                <a:spcPct val="100000"/>
              </a:lnSpc>
              <a:spcBef>
                <a:spcPts val="1700"/>
              </a:spcBef>
              <a:spcAft>
                <a:spcPts val="0"/>
              </a:spcAft>
              <a:buClr>
                <a:schemeClr val="dk1"/>
              </a:buClr>
              <a:buSzPts val="2800"/>
              <a:buFont typeface="+mj-lt"/>
              <a:buAutoNum type="alphaLcPeriod"/>
            </a:pPr>
            <a:r>
              <a:rPr lang="en-US" dirty="0"/>
              <a:t>Develop a strategy for analyzing your data which includes using the amplitude and the frequency of oscillation. </a:t>
            </a:r>
          </a:p>
          <a:p>
            <a:pPr marL="1717675" lvl="2" indent="-508000" algn="l" rtl="0">
              <a:lnSpc>
                <a:spcPct val="100000"/>
              </a:lnSpc>
              <a:spcBef>
                <a:spcPts val="1700"/>
              </a:spcBef>
              <a:spcAft>
                <a:spcPts val="0"/>
              </a:spcAft>
              <a:buClr>
                <a:schemeClr val="dk1"/>
              </a:buClr>
              <a:buSzPts val="2800"/>
              <a:buFont typeface="+mj-lt"/>
              <a:buAutoNum type="alphaLcPeriod"/>
            </a:pPr>
            <a:r>
              <a:rPr lang="en-US" dirty="0"/>
              <a:t>Present your data and discuss how this approach might be used in clinical evaluations of tremors.</a:t>
            </a:r>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5EF9E27F-349F-7B3D-D8F5-3A11CAE87845}"/>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r="-4954"/>
          <a:stretch/>
        </p:blipFill>
        <p:spPr>
          <a:xfrm>
            <a:off x="2417134" y="1286540"/>
            <a:ext cx="7357730" cy="3551274"/>
          </a:xfrm>
          <a:prstGeom prst="rect">
            <a:avLst/>
          </a:prstGeom>
        </p:spPr>
      </p:pic>
      <p:sp>
        <p:nvSpPr>
          <p:cNvPr id="5" name="TextBox 4">
            <a:extLst>
              <a:ext uri="{FF2B5EF4-FFF2-40B4-BE49-F238E27FC236}">
                <a16:creationId xmlns:a16="http://schemas.microsoft.com/office/drawing/2014/main" id="{D5696F6C-669C-F6D0-E87D-2789A1DA279D}"/>
              </a:ext>
            </a:extLst>
          </p:cNvPr>
          <p:cNvSpPr txBox="1"/>
          <p:nvPr/>
        </p:nvSpPr>
        <p:spPr>
          <a:xfrm>
            <a:off x="2417134" y="5083470"/>
            <a:ext cx="7474689" cy="1508105"/>
          </a:xfrm>
          <a:prstGeom prst="rect">
            <a:avLst/>
          </a:prstGeom>
          <a:noFill/>
        </p:spPr>
        <p:txBody>
          <a:bodyPr wrap="square" rtlCol="0">
            <a:spAutoFit/>
          </a:bodyPr>
          <a:lstStyle/>
          <a:p>
            <a:pPr marL="285750" indent="-285750">
              <a:spcAft>
                <a:spcPts val="1200"/>
              </a:spcAft>
              <a:buFont typeface="Arial" panose="020B0604020202020204" pitchFamily="34" charset="0"/>
              <a:buChar char="•"/>
            </a:pPr>
            <a:r>
              <a:rPr lang="en-US" sz="2400" dirty="0"/>
              <a:t>Phone rests on back of hand (or palm)</a:t>
            </a:r>
          </a:p>
          <a:p>
            <a:pPr marL="285750" indent="-285750">
              <a:spcAft>
                <a:spcPts val="1200"/>
              </a:spcAft>
              <a:buFont typeface="Arial" panose="020B0604020202020204" pitchFamily="34" charset="0"/>
              <a:buChar char="•"/>
            </a:pPr>
            <a:r>
              <a:rPr lang="en-US" sz="2400" dirty="0"/>
              <a:t>Forearm rests comfortably on arm of the chair</a:t>
            </a:r>
          </a:p>
          <a:p>
            <a:pPr marL="285750" indent="-285750">
              <a:spcAft>
                <a:spcPts val="1200"/>
              </a:spcAft>
              <a:buFont typeface="Arial" panose="020B0604020202020204" pitchFamily="34" charset="0"/>
              <a:buChar char="•"/>
            </a:pPr>
            <a:r>
              <a:rPr lang="en-US" sz="2400" dirty="0"/>
              <a:t>Wrist extends slightly off edge of arm of the chair</a:t>
            </a:r>
            <a:endParaRPr lang="en-US" dirty="0"/>
          </a:p>
        </p:txBody>
      </p:sp>
      <p:sp>
        <p:nvSpPr>
          <p:cNvPr id="6" name="TextBox 5">
            <a:extLst>
              <a:ext uri="{FF2B5EF4-FFF2-40B4-BE49-F238E27FC236}">
                <a16:creationId xmlns:a16="http://schemas.microsoft.com/office/drawing/2014/main" id="{D194CD09-574A-6FA6-F0E2-943B5AD19C16}"/>
              </a:ext>
            </a:extLst>
          </p:cNvPr>
          <p:cNvSpPr txBox="1"/>
          <p:nvPr/>
        </p:nvSpPr>
        <p:spPr>
          <a:xfrm>
            <a:off x="0" y="209887"/>
            <a:ext cx="12130244" cy="830997"/>
          </a:xfrm>
          <a:prstGeom prst="rect">
            <a:avLst/>
          </a:prstGeom>
          <a:ln>
            <a:noFill/>
          </a:ln>
        </p:spPr>
        <p:style>
          <a:lnRef idx="2">
            <a:schemeClr val="dk1"/>
          </a:lnRef>
          <a:fillRef idx="1">
            <a:schemeClr val="lt1"/>
          </a:fillRef>
          <a:effectRef idx="0">
            <a:schemeClr val="dk1"/>
          </a:effectRef>
          <a:fontRef idx="minor">
            <a:schemeClr val="dk1"/>
          </a:fontRef>
        </p:style>
        <p:txBody>
          <a:bodyPr wrap="square" rtlCol="0">
            <a:spAutoFit/>
          </a:bodyPr>
          <a:lstStyle/>
          <a:p>
            <a:pPr algn="ctr"/>
            <a:r>
              <a:rPr lang="en-US" sz="2800" b="1" dirty="0"/>
              <a:t>Experimental Geometry to Isolate Movement of the Hand and Wrist</a:t>
            </a:r>
          </a:p>
          <a:p>
            <a:pPr algn="ctr"/>
            <a:r>
              <a:rPr lang="en-US" sz="2000" i="1" dirty="0"/>
              <a:t>Minimize contributions to the movement from remainder of arm/shoulder/body </a:t>
            </a:r>
          </a:p>
        </p:txBody>
      </p:sp>
    </p:spTree>
    <p:extLst>
      <p:ext uri="{BB962C8B-B14F-4D97-AF65-F5344CB8AC3E}">
        <p14:creationId xmlns:p14="http://schemas.microsoft.com/office/powerpoint/2010/main" val="1624972608"/>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Chart 3">
            <a:extLst>
              <a:ext uri="{FF2B5EF4-FFF2-40B4-BE49-F238E27FC236}">
                <a16:creationId xmlns:a16="http://schemas.microsoft.com/office/drawing/2014/main" id="{6699F488-8E86-EA52-EDDE-01B989130AF7}"/>
              </a:ext>
            </a:extLst>
          </p:cNvPr>
          <p:cNvGraphicFramePr>
            <a:graphicFrameLocks/>
          </p:cNvGraphicFramePr>
          <p:nvPr>
            <p:extLst>
              <p:ext uri="{D42A27DB-BD31-4B8C-83A1-F6EECF244321}">
                <p14:modId xmlns:p14="http://schemas.microsoft.com/office/powerpoint/2010/main" val="3081676937"/>
              </p:ext>
            </p:extLst>
          </p:nvPr>
        </p:nvGraphicFramePr>
        <p:xfrm>
          <a:off x="0" y="701458"/>
          <a:ext cx="12192000" cy="6156542"/>
        </p:xfrm>
        <a:graphic>
          <a:graphicData uri="http://schemas.openxmlformats.org/drawingml/2006/chart">
            <c:chart xmlns:c="http://schemas.openxmlformats.org/drawingml/2006/chart" xmlns:r="http://schemas.openxmlformats.org/officeDocument/2006/relationships" r:id="rId3"/>
          </a:graphicData>
        </a:graphic>
      </p:graphicFrame>
      <p:sp>
        <p:nvSpPr>
          <p:cNvPr id="5" name="Google Shape;614;p49">
            <a:extLst>
              <a:ext uri="{FF2B5EF4-FFF2-40B4-BE49-F238E27FC236}">
                <a16:creationId xmlns:a16="http://schemas.microsoft.com/office/drawing/2014/main" id="{4CE254F6-136C-B4D5-7F18-3F75EA727261}"/>
              </a:ext>
            </a:extLst>
          </p:cNvPr>
          <p:cNvSpPr txBox="1"/>
          <p:nvPr/>
        </p:nvSpPr>
        <p:spPr>
          <a:xfrm>
            <a:off x="850110" y="17716"/>
            <a:ext cx="11168184" cy="1015622"/>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3200" b="1" dirty="0">
                <a:solidFill>
                  <a:schemeClr val="dk1"/>
                </a:solidFill>
                <a:latin typeface="Calibri"/>
                <a:cs typeface="Calibri"/>
                <a:sym typeface="Calibri"/>
              </a:rPr>
              <a:t>Phone Tucked in Right Sock</a:t>
            </a:r>
          </a:p>
          <a:p>
            <a:pPr marL="0" marR="0" lvl="0" indent="0" algn="ctr" rtl="0">
              <a:spcBef>
                <a:spcPts val="0"/>
              </a:spcBef>
              <a:spcAft>
                <a:spcPts val="0"/>
              </a:spcAft>
              <a:buNone/>
            </a:pPr>
            <a:r>
              <a:rPr lang="en-US" sz="2800" i="1" dirty="0">
                <a:solidFill>
                  <a:schemeClr val="dk1"/>
                </a:solidFill>
                <a:latin typeface="Calibri"/>
                <a:cs typeface="Calibri"/>
                <a:sym typeface="Calibri"/>
              </a:rPr>
              <a:t>z-Axis Angular Velocity—</a:t>
            </a:r>
            <a:r>
              <a:rPr lang="en-US" sz="2800" b="1" i="1" dirty="0">
                <a:solidFill>
                  <a:schemeClr val="dk1"/>
                </a:solidFill>
                <a:latin typeface="Calibri"/>
                <a:cs typeface="Calibri"/>
                <a:sym typeface="Calibri"/>
              </a:rPr>
              <a:t>Expanded View</a:t>
            </a:r>
            <a:endParaRPr lang="en-US" sz="1600" b="1" i="1" dirty="0">
              <a:solidFill>
                <a:schemeClr val="dk1"/>
              </a:solidFill>
            </a:endParaRPr>
          </a:p>
        </p:txBody>
      </p:sp>
      <p:sp>
        <p:nvSpPr>
          <p:cNvPr id="11" name="TextBox 10">
            <a:extLst>
              <a:ext uri="{FF2B5EF4-FFF2-40B4-BE49-F238E27FC236}">
                <a16:creationId xmlns:a16="http://schemas.microsoft.com/office/drawing/2014/main" id="{0C6D5AC3-0437-3288-9D4D-DBD6C353A770}"/>
              </a:ext>
            </a:extLst>
          </p:cNvPr>
          <p:cNvSpPr txBox="1"/>
          <p:nvPr/>
        </p:nvSpPr>
        <p:spPr>
          <a:xfrm>
            <a:off x="1489555" y="1389657"/>
            <a:ext cx="588723" cy="369332"/>
          </a:xfrm>
          <a:prstGeom prst="rect">
            <a:avLst/>
          </a:prstGeom>
          <a:noFill/>
        </p:spPr>
        <p:txBody>
          <a:bodyPr wrap="square" rtlCol="0">
            <a:spAutoFit/>
          </a:bodyPr>
          <a:lstStyle/>
          <a:p>
            <a:r>
              <a:rPr lang="en-US" sz="1800" b="1" dirty="0">
                <a:solidFill>
                  <a:srgbClr val="FF0000"/>
                </a:solidFill>
              </a:rPr>
              <a:t>L9</a:t>
            </a:r>
          </a:p>
        </p:txBody>
      </p:sp>
      <p:sp>
        <p:nvSpPr>
          <p:cNvPr id="12" name="TextBox 11">
            <a:extLst>
              <a:ext uri="{FF2B5EF4-FFF2-40B4-BE49-F238E27FC236}">
                <a16:creationId xmlns:a16="http://schemas.microsoft.com/office/drawing/2014/main" id="{8778622E-795E-DA06-7D44-85963D79A1FD}"/>
              </a:ext>
            </a:extLst>
          </p:cNvPr>
          <p:cNvSpPr txBox="1"/>
          <p:nvPr/>
        </p:nvSpPr>
        <p:spPr>
          <a:xfrm>
            <a:off x="4906027" y="1390671"/>
            <a:ext cx="588723" cy="369332"/>
          </a:xfrm>
          <a:prstGeom prst="rect">
            <a:avLst/>
          </a:prstGeom>
          <a:noFill/>
        </p:spPr>
        <p:txBody>
          <a:bodyPr wrap="square" rtlCol="0">
            <a:spAutoFit/>
          </a:bodyPr>
          <a:lstStyle/>
          <a:p>
            <a:r>
              <a:rPr lang="en-US" sz="1800" b="1" dirty="0">
                <a:solidFill>
                  <a:srgbClr val="FF0000"/>
                </a:solidFill>
              </a:rPr>
              <a:t>L11</a:t>
            </a:r>
          </a:p>
        </p:txBody>
      </p:sp>
      <p:sp>
        <p:nvSpPr>
          <p:cNvPr id="13" name="TextBox 12">
            <a:extLst>
              <a:ext uri="{FF2B5EF4-FFF2-40B4-BE49-F238E27FC236}">
                <a16:creationId xmlns:a16="http://schemas.microsoft.com/office/drawing/2014/main" id="{E4C5B177-CEBB-01E5-0462-7B0F5EE876CA}"/>
              </a:ext>
            </a:extLst>
          </p:cNvPr>
          <p:cNvSpPr txBox="1"/>
          <p:nvPr/>
        </p:nvSpPr>
        <p:spPr>
          <a:xfrm>
            <a:off x="8401833" y="1390671"/>
            <a:ext cx="588723" cy="369332"/>
          </a:xfrm>
          <a:prstGeom prst="rect">
            <a:avLst/>
          </a:prstGeom>
          <a:noFill/>
        </p:spPr>
        <p:txBody>
          <a:bodyPr wrap="square" rtlCol="0">
            <a:spAutoFit/>
          </a:bodyPr>
          <a:lstStyle/>
          <a:p>
            <a:r>
              <a:rPr lang="en-US" sz="1800" b="1" dirty="0">
                <a:solidFill>
                  <a:srgbClr val="FF0000"/>
                </a:solidFill>
              </a:rPr>
              <a:t>L13</a:t>
            </a:r>
          </a:p>
        </p:txBody>
      </p:sp>
      <p:sp>
        <p:nvSpPr>
          <p:cNvPr id="20" name="TextBox 19">
            <a:extLst>
              <a:ext uri="{FF2B5EF4-FFF2-40B4-BE49-F238E27FC236}">
                <a16:creationId xmlns:a16="http://schemas.microsoft.com/office/drawing/2014/main" id="{665A4C8D-7E8B-5E42-4226-E8CF15B780D7}"/>
              </a:ext>
            </a:extLst>
          </p:cNvPr>
          <p:cNvSpPr txBox="1"/>
          <p:nvPr/>
        </p:nvSpPr>
        <p:spPr>
          <a:xfrm>
            <a:off x="2432137" y="5532772"/>
            <a:ext cx="747388" cy="369332"/>
          </a:xfrm>
          <a:prstGeom prst="rect">
            <a:avLst/>
          </a:prstGeom>
          <a:noFill/>
        </p:spPr>
        <p:txBody>
          <a:bodyPr wrap="square" rtlCol="0">
            <a:spAutoFit/>
          </a:bodyPr>
          <a:lstStyle/>
          <a:p>
            <a:r>
              <a:rPr lang="en-US" sz="1800" b="1" dirty="0">
                <a:solidFill>
                  <a:srgbClr val="FF0000"/>
                </a:solidFill>
              </a:rPr>
              <a:t>R10</a:t>
            </a:r>
          </a:p>
        </p:txBody>
      </p:sp>
      <p:sp>
        <p:nvSpPr>
          <p:cNvPr id="21" name="TextBox 20">
            <a:extLst>
              <a:ext uri="{FF2B5EF4-FFF2-40B4-BE49-F238E27FC236}">
                <a16:creationId xmlns:a16="http://schemas.microsoft.com/office/drawing/2014/main" id="{615AFBA6-8FBF-0EB1-0C10-323F6EA149D7}"/>
              </a:ext>
            </a:extLst>
          </p:cNvPr>
          <p:cNvSpPr txBox="1"/>
          <p:nvPr/>
        </p:nvSpPr>
        <p:spPr>
          <a:xfrm>
            <a:off x="6056335" y="5531704"/>
            <a:ext cx="672226" cy="369332"/>
          </a:xfrm>
          <a:prstGeom prst="rect">
            <a:avLst/>
          </a:prstGeom>
          <a:noFill/>
        </p:spPr>
        <p:txBody>
          <a:bodyPr wrap="square" rtlCol="0">
            <a:spAutoFit/>
          </a:bodyPr>
          <a:lstStyle/>
          <a:p>
            <a:r>
              <a:rPr lang="en-US" sz="1800" b="1" dirty="0">
                <a:solidFill>
                  <a:srgbClr val="FF0000"/>
                </a:solidFill>
              </a:rPr>
              <a:t>R12</a:t>
            </a:r>
          </a:p>
        </p:txBody>
      </p:sp>
      <p:sp>
        <p:nvSpPr>
          <p:cNvPr id="22" name="TextBox 21">
            <a:extLst>
              <a:ext uri="{FF2B5EF4-FFF2-40B4-BE49-F238E27FC236}">
                <a16:creationId xmlns:a16="http://schemas.microsoft.com/office/drawing/2014/main" id="{B834A25B-31D9-774E-4FE4-19FBB895F37C}"/>
              </a:ext>
            </a:extLst>
          </p:cNvPr>
          <p:cNvSpPr txBox="1"/>
          <p:nvPr/>
        </p:nvSpPr>
        <p:spPr>
          <a:xfrm>
            <a:off x="9628341" y="5532772"/>
            <a:ext cx="730685" cy="369332"/>
          </a:xfrm>
          <a:prstGeom prst="rect">
            <a:avLst/>
          </a:prstGeom>
          <a:noFill/>
        </p:spPr>
        <p:txBody>
          <a:bodyPr wrap="square" rtlCol="0">
            <a:spAutoFit/>
          </a:bodyPr>
          <a:lstStyle/>
          <a:p>
            <a:r>
              <a:rPr lang="en-US" sz="1800" b="1" dirty="0">
                <a:solidFill>
                  <a:srgbClr val="FF0000"/>
                </a:solidFill>
              </a:rPr>
              <a:t>R14</a:t>
            </a:r>
          </a:p>
        </p:txBody>
      </p:sp>
      <p:sp>
        <p:nvSpPr>
          <p:cNvPr id="10" name="Arrow: Right 9">
            <a:extLst>
              <a:ext uri="{FF2B5EF4-FFF2-40B4-BE49-F238E27FC236}">
                <a16:creationId xmlns:a16="http://schemas.microsoft.com/office/drawing/2014/main" id="{842B1411-94F8-CCA2-A30F-E5AFEE6FEEDB}"/>
              </a:ext>
            </a:extLst>
          </p:cNvPr>
          <p:cNvSpPr/>
          <p:nvPr/>
        </p:nvSpPr>
        <p:spPr>
          <a:xfrm rot="5400000">
            <a:off x="3126510" y="1791679"/>
            <a:ext cx="387773" cy="153749"/>
          </a:xfrm>
          <a:prstGeom prst="right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 name="Arrow: Right 13">
            <a:extLst>
              <a:ext uri="{FF2B5EF4-FFF2-40B4-BE49-F238E27FC236}">
                <a16:creationId xmlns:a16="http://schemas.microsoft.com/office/drawing/2014/main" id="{E7B725A7-8DA9-C3C9-8822-9AAB00A24991}"/>
              </a:ext>
            </a:extLst>
          </p:cNvPr>
          <p:cNvSpPr/>
          <p:nvPr/>
        </p:nvSpPr>
        <p:spPr>
          <a:xfrm rot="5400000">
            <a:off x="6661900" y="1791678"/>
            <a:ext cx="387773" cy="153749"/>
          </a:xfrm>
          <a:prstGeom prst="right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5" name="Arrow: Right 14">
            <a:extLst>
              <a:ext uri="{FF2B5EF4-FFF2-40B4-BE49-F238E27FC236}">
                <a16:creationId xmlns:a16="http://schemas.microsoft.com/office/drawing/2014/main" id="{165E201D-2D60-9D9C-6AEE-9EA7329115F5}"/>
              </a:ext>
            </a:extLst>
          </p:cNvPr>
          <p:cNvSpPr/>
          <p:nvPr/>
        </p:nvSpPr>
        <p:spPr>
          <a:xfrm rot="5400000">
            <a:off x="10242549" y="1791680"/>
            <a:ext cx="387773" cy="153749"/>
          </a:xfrm>
          <a:prstGeom prst="right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 name="TextBox 15">
            <a:extLst>
              <a:ext uri="{FF2B5EF4-FFF2-40B4-BE49-F238E27FC236}">
                <a16:creationId xmlns:a16="http://schemas.microsoft.com/office/drawing/2014/main" id="{A2400B9E-9908-643A-32C5-32E2835A97A7}"/>
              </a:ext>
            </a:extLst>
          </p:cNvPr>
          <p:cNvSpPr txBox="1"/>
          <p:nvPr/>
        </p:nvSpPr>
        <p:spPr>
          <a:xfrm>
            <a:off x="3320395" y="4003618"/>
            <a:ext cx="2335937" cy="1200329"/>
          </a:xfrm>
          <a:prstGeom prst="rect">
            <a:avLst/>
          </a:prstGeom>
        </p:spPr>
        <p:style>
          <a:lnRef idx="2">
            <a:schemeClr val="dk1"/>
          </a:lnRef>
          <a:fillRef idx="1">
            <a:schemeClr val="lt1"/>
          </a:fillRef>
          <a:effectRef idx="0">
            <a:schemeClr val="dk1"/>
          </a:effectRef>
          <a:fontRef idx="minor">
            <a:schemeClr val="dk1"/>
          </a:fontRef>
        </p:style>
        <p:txBody>
          <a:bodyPr wrap="square" lIns="91440" tIns="45720" rIns="91440" bIns="45720" rtlCol="0" anchor="t">
            <a:spAutoFit/>
          </a:bodyPr>
          <a:lstStyle/>
          <a:p>
            <a:pPr algn="ctr"/>
            <a:r>
              <a:rPr lang="en-US" sz="1800" dirty="0"/>
              <a:t>Red arrow indicates “initial contact” of the heel and marks the start of a gait cycle</a:t>
            </a:r>
          </a:p>
        </p:txBody>
      </p:sp>
    </p:spTree>
    <p:extLst>
      <p:ext uri="{BB962C8B-B14F-4D97-AF65-F5344CB8AC3E}">
        <p14:creationId xmlns:p14="http://schemas.microsoft.com/office/powerpoint/2010/main" val="2310005853"/>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Chart 3">
            <a:extLst>
              <a:ext uri="{FF2B5EF4-FFF2-40B4-BE49-F238E27FC236}">
                <a16:creationId xmlns:a16="http://schemas.microsoft.com/office/drawing/2014/main" id="{6699F488-8E86-EA52-EDDE-01B989130AF7}"/>
              </a:ext>
            </a:extLst>
          </p:cNvPr>
          <p:cNvGraphicFramePr>
            <a:graphicFrameLocks/>
          </p:cNvGraphicFramePr>
          <p:nvPr/>
        </p:nvGraphicFramePr>
        <p:xfrm>
          <a:off x="0" y="701458"/>
          <a:ext cx="12192000" cy="6156542"/>
        </p:xfrm>
        <a:graphic>
          <a:graphicData uri="http://schemas.openxmlformats.org/drawingml/2006/chart">
            <c:chart xmlns:c="http://schemas.openxmlformats.org/drawingml/2006/chart" xmlns:r="http://schemas.openxmlformats.org/officeDocument/2006/relationships" r:id="rId3"/>
          </a:graphicData>
        </a:graphic>
      </p:graphicFrame>
      <p:sp>
        <p:nvSpPr>
          <p:cNvPr id="5" name="Google Shape;614;p49">
            <a:extLst>
              <a:ext uri="{FF2B5EF4-FFF2-40B4-BE49-F238E27FC236}">
                <a16:creationId xmlns:a16="http://schemas.microsoft.com/office/drawing/2014/main" id="{4CE254F6-136C-B4D5-7F18-3F75EA727261}"/>
              </a:ext>
            </a:extLst>
          </p:cNvPr>
          <p:cNvSpPr txBox="1"/>
          <p:nvPr/>
        </p:nvSpPr>
        <p:spPr>
          <a:xfrm>
            <a:off x="850110" y="17716"/>
            <a:ext cx="11168184" cy="1015622"/>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3200" b="1" dirty="0">
                <a:solidFill>
                  <a:schemeClr val="dk1"/>
                </a:solidFill>
                <a:latin typeface="Calibri"/>
                <a:cs typeface="Calibri"/>
                <a:sym typeface="Calibri"/>
              </a:rPr>
              <a:t>Phone Tucked in Right Sock—Calculation of the Step Rate</a:t>
            </a:r>
          </a:p>
          <a:p>
            <a:pPr marL="0" marR="0" lvl="0" indent="0" algn="ctr" rtl="0">
              <a:spcBef>
                <a:spcPts val="0"/>
              </a:spcBef>
              <a:spcAft>
                <a:spcPts val="0"/>
              </a:spcAft>
              <a:buNone/>
            </a:pPr>
            <a:r>
              <a:rPr lang="en-US" sz="2800" i="1" dirty="0">
                <a:solidFill>
                  <a:schemeClr val="dk1"/>
                </a:solidFill>
                <a:latin typeface="Calibri"/>
                <a:cs typeface="Calibri"/>
                <a:sym typeface="Calibri"/>
              </a:rPr>
              <a:t>z-axis Angular Velocity</a:t>
            </a:r>
            <a:endParaRPr lang="en-US" sz="1600" b="1" i="1" dirty="0">
              <a:solidFill>
                <a:schemeClr val="dk1"/>
              </a:solidFill>
            </a:endParaRPr>
          </a:p>
        </p:txBody>
      </p:sp>
      <p:sp>
        <p:nvSpPr>
          <p:cNvPr id="6" name="TextBox 5">
            <a:extLst>
              <a:ext uri="{FF2B5EF4-FFF2-40B4-BE49-F238E27FC236}">
                <a16:creationId xmlns:a16="http://schemas.microsoft.com/office/drawing/2014/main" id="{DD02A968-CC5E-8BF3-1145-2F97D135FA69}"/>
              </a:ext>
            </a:extLst>
          </p:cNvPr>
          <p:cNvSpPr txBox="1"/>
          <p:nvPr/>
        </p:nvSpPr>
        <p:spPr>
          <a:xfrm>
            <a:off x="1979113" y="1337466"/>
            <a:ext cx="588723" cy="369332"/>
          </a:xfrm>
          <a:prstGeom prst="rect">
            <a:avLst/>
          </a:prstGeom>
          <a:noFill/>
        </p:spPr>
        <p:txBody>
          <a:bodyPr wrap="square" rtlCol="0">
            <a:spAutoFit/>
          </a:bodyPr>
          <a:lstStyle/>
          <a:p>
            <a:r>
              <a:rPr lang="en-US" sz="1800" b="1" dirty="0">
                <a:solidFill>
                  <a:srgbClr val="FF0000"/>
                </a:solidFill>
              </a:rPr>
              <a:t>L1</a:t>
            </a:r>
          </a:p>
        </p:txBody>
      </p:sp>
      <p:sp>
        <p:nvSpPr>
          <p:cNvPr id="7" name="TextBox 6">
            <a:extLst>
              <a:ext uri="{FF2B5EF4-FFF2-40B4-BE49-F238E27FC236}">
                <a16:creationId xmlns:a16="http://schemas.microsoft.com/office/drawing/2014/main" id="{E2447FE0-E7AD-20C4-69C2-07CEBBAA0A25}"/>
              </a:ext>
            </a:extLst>
          </p:cNvPr>
          <p:cNvSpPr txBox="1"/>
          <p:nvPr/>
        </p:nvSpPr>
        <p:spPr>
          <a:xfrm>
            <a:off x="2273475" y="4523443"/>
            <a:ext cx="588723" cy="369332"/>
          </a:xfrm>
          <a:prstGeom prst="rect">
            <a:avLst/>
          </a:prstGeom>
          <a:noFill/>
        </p:spPr>
        <p:txBody>
          <a:bodyPr wrap="square" rtlCol="0">
            <a:spAutoFit/>
          </a:bodyPr>
          <a:lstStyle/>
          <a:p>
            <a:r>
              <a:rPr lang="en-US" sz="1800" b="1" dirty="0">
                <a:solidFill>
                  <a:srgbClr val="FF0000"/>
                </a:solidFill>
              </a:rPr>
              <a:t>R2</a:t>
            </a:r>
          </a:p>
        </p:txBody>
      </p:sp>
      <p:sp>
        <p:nvSpPr>
          <p:cNvPr id="8" name="TextBox 7">
            <a:extLst>
              <a:ext uri="{FF2B5EF4-FFF2-40B4-BE49-F238E27FC236}">
                <a16:creationId xmlns:a16="http://schemas.microsoft.com/office/drawing/2014/main" id="{94C82A4C-BFDE-19A4-8B8C-E01C76302772}"/>
              </a:ext>
            </a:extLst>
          </p:cNvPr>
          <p:cNvSpPr txBox="1"/>
          <p:nvPr/>
        </p:nvSpPr>
        <p:spPr>
          <a:xfrm>
            <a:off x="2908137" y="1324940"/>
            <a:ext cx="588723" cy="369332"/>
          </a:xfrm>
          <a:prstGeom prst="rect">
            <a:avLst/>
          </a:prstGeom>
          <a:noFill/>
        </p:spPr>
        <p:txBody>
          <a:bodyPr wrap="square" rtlCol="0">
            <a:spAutoFit/>
          </a:bodyPr>
          <a:lstStyle/>
          <a:p>
            <a:r>
              <a:rPr lang="en-US" sz="1800" b="1" dirty="0">
                <a:solidFill>
                  <a:srgbClr val="FF0000"/>
                </a:solidFill>
              </a:rPr>
              <a:t>L3</a:t>
            </a:r>
          </a:p>
        </p:txBody>
      </p:sp>
      <p:sp>
        <p:nvSpPr>
          <p:cNvPr id="9" name="TextBox 8">
            <a:extLst>
              <a:ext uri="{FF2B5EF4-FFF2-40B4-BE49-F238E27FC236}">
                <a16:creationId xmlns:a16="http://schemas.microsoft.com/office/drawing/2014/main" id="{2C941FB4-992A-D38E-4DAB-B83689E3549F}"/>
              </a:ext>
            </a:extLst>
          </p:cNvPr>
          <p:cNvSpPr txBox="1"/>
          <p:nvPr/>
        </p:nvSpPr>
        <p:spPr>
          <a:xfrm>
            <a:off x="3842104" y="1338480"/>
            <a:ext cx="588723" cy="369332"/>
          </a:xfrm>
          <a:prstGeom prst="rect">
            <a:avLst/>
          </a:prstGeom>
          <a:noFill/>
        </p:spPr>
        <p:txBody>
          <a:bodyPr wrap="square" rtlCol="0">
            <a:spAutoFit/>
          </a:bodyPr>
          <a:lstStyle/>
          <a:p>
            <a:r>
              <a:rPr lang="en-US" sz="1800" b="1" dirty="0">
                <a:solidFill>
                  <a:srgbClr val="FF0000"/>
                </a:solidFill>
              </a:rPr>
              <a:t>L5</a:t>
            </a:r>
          </a:p>
        </p:txBody>
      </p:sp>
      <p:sp>
        <p:nvSpPr>
          <p:cNvPr id="10" name="TextBox 9">
            <a:extLst>
              <a:ext uri="{FF2B5EF4-FFF2-40B4-BE49-F238E27FC236}">
                <a16:creationId xmlns:a16="http://schemas.microsoft.com/office/drawing/2014/main" id="{D4734ECE-CED8-9DA6-B969-2A83CF92E597}"/>
              </a:ext>
            </a:extLst>
          </p:cNvPr>
          <p:cNvSpPr txBox="1"/>
          <p:nvPr/>
        </p:nvSpPr>
        <p:spPr>
          <a:xfrm>
            <a:off x="4769547" y="1336452"/>
            <a:ext cx="588723" cy="369332"/>
          </a:xfrm>
          <a:prstGeom prst="rect">
            <a:avLst/>
          </a:prstGeom>
          <a:noFill/>
        </p:spPr>
        <p:txBody>
          <a:bodyPr wrap="square" rtlCol="0">
            <a:spAutoFit/>
          </a:bodyPr>
          <a:lstStyle/>
          <a:p>
            <a:r>
              <a:rPr lang="en-US" sz="1800" b="1" dirty="0">
                <a:solidFill>
                  <a:srgbClr val="FF0000"/>
                </a:solidFill>
              </a:rPr>
              <a:t>L7</a:t>
            </a:r>
          </a:p>
        </p:txBody>
      </p:sp>
      <p:sp>
        <p:nvSpPr>
          <p:cNvPr id="11" name="TextBox 10">
            <a:extLst>
              <a:ext uri="{FF2B5EF4-FFF2-40B4-BE49-F238E27FC236}">
                <a16:creationId xmlns:a16="http://schemas.microsoft.com/office/drawing/2014/main" id="{0C6D5AC3-0437-3288-9D4D-DBD6C353A770}"/>
              </a:ext>
            </a:extLst>
          </p:cNvPr>
          <p:cNvSpPr txBox="1"/>
          <p:nvPr/>
        </p:nvSpPr>
        <p:spPr>
          <a:xfrm>
            <a:off x="5572005" y="1336452"/>
            <a:ext cx="588723" cy="369332"/>
          </a:xfrm>
          <a:prstGeom prst="rect">
            <a:avLst/>
          </a:prstGeom>
          <a:noFill/>
        </p:spPr>
        <p:txBody>
          <a:bodyPr wrap="square" rtlCol="0">
            <a:spAutoFit/>
          </a:bodyPr>
          <a:lstStyle/>
          <a:p>
            <a:r>
              <a:rPr lang="en-US" sz="1800" b="1" dirty="0">
                <a:solidFill>
                  <a:srgbClr val="FF0000"/>
                </a:solidFill>
              </a:rPr>
              <a:t>L9</a:t>
            </a:r>
          </a:p>
        </p:txBody>
      </p:sp>
      <p:sp>
        <p:nvSpPr>
          <p:cNvPr id="12" name="TextBox 11">
            <a:extLst>
              <a:ext uri="{FF2B5EF4-FFF2-40B4-BE49-F238E27FC236}">
                <a16:creationId xmlns:a16="http://schemas.microsoft.com/office/drawing/2014/main" id="{8778622E-795E-DA06-7D44-85963D79A1FD}"/>
              </a:ext>
            </a:extLst>
          </p:cNvPr>
          <p:cNvSpPr txBox="1"/>
          <p:nvPr/>
        </p:nvSpPr>
        <p:spPr>
          <a:xfrm>
            <a:off x="6457431" y="1339494"/>
            <a:ext cx="588723" cy="369332"/>
          </a:xfrm>
          <a:prstGeom prst="rect">
            <a:avLst/>
          </a:prstGeom>
          <a:noFill/>
        </p:spPr>
        <p:txBody>
          <a:bodyPr wrap="square" rtlCol="0">
            <a:spAutoFit/>
          </a:bodyPr>
          <a:lstStyle/>
          <a:p>
            <a:r>
              <a:rPr lang="en-US" sz="1800" b="1" dirty="0">
                <a:solidFill>
                  <a:srgbClr val="FF0000"/>
                </a:solidFill>
              </a:rPr>
              <a:t>L11</a:t>
            </a:r>
          </a:p>
        </p:txBody>
      </p:sp>
      <p:sp>
        <p:nvSpPr>
          <p:cNvPr id="13" name="TextBox 12">
            <a:extLst>
              <a:ext uri="{FF2B5EF4-FFF2-40B4-BE49-F238E27FC236}">
                <a16:creationId xmlns:a16="http://schemas.microsoft.com/office/drawing/2014/main" id="{E4C5B177-CEBB-01E5-0462-7B0F5EE876CA}"/>
              </a:ext>
            </a:extLst>
          </p:cNvPr>
          <p:cNvSpPr txBox="1"/>
          <p:nvPr/>
        </p:nvSpPr>
        <p:spPr>
          <a:xfrm>
            <a:off x="7325370" y="1339494"/>
            <a:ext cx="588723" cy="369332"/>
          </a:xfrm>
          <a:prstGeom prst="rect">
            <a:avLst/>
          </a:prstGeom>
          <a:noFill/>
        </p:spPr>
        <p:txBody>
          <a:bodyPr wrap="square" rtlCol="0">
            <a:spAutoFit/>
          </a:bodyPr>
          <a:lstStyle/>
          <a:p>
            <a:r>
              <a:rPr lang="en-US" sz="1800" b="1" dirty="0">
                <a:solidFill>
                  <a:srgbClr val="FF0000"/>
                </a:solidFill>
              </a:rPr>
              <a:t>L13</a:t>
            </a:r>
          </a:p>
        </p:txBody>
      </p:sp>
      <p:sp>
        <p:nvSpPr>
          <p:cNvPr id="14" name="TextBox 13">
            <a:extLst>
              <a:ext uri="{FF2B5EF4-FFF2-40B4-BE49-F238E27FC236}">
                <a16:creationId xmlns:a16="http://schemas.microsoft.com/office/drawing/2014/main" id="{62E74E39-8754-D15E-12DD-715B0A2FC64B}"/>
              </a:ext>
            </a:extLst>
          </p:cNvPr>
          <p:cNvSpPr txBox="1"/>
          <p:nvPr/>
        </p:nvSpPr>
        <p:spPr>
          <a:xfrm>
            <a:off x="8265341" y="1337466"/>
            <a:ext cx="588723" cy="369332"/>
          </a:xfrm>
          <a:prstGeom prst="rect">
            <a:avLst/>
          </a:prstGeom>
          <a:noFill/>
        </p:spPr>
        <p:txBody>
          <a:bodyPr wrap="square" rtlCol="0">
            <a:spAutoFit/>
          </a:bodyPr>
          <a:lstStyle/>
          <a:p>
            <a:r>
              <a:rPr lang="en-US" sz="1800" b="1" dirty="0">
                <a:solidFill>
                  <a:srgbClr val="FF0000"/>
                </a:solidFill>
              </a:rPr>
              <a:t>L15</a:t>
            </a:r>
          </a:p>
        </p:txBody>
      </p:sp>
      <p:sp>
        <p:nvSpPr>
          <p:cNvPr id="15" name="TextBox 14">
            <a:extLst>
              <a:ext uri="{FF2B5EF4-FFF2-40B4-BE49-F238E27FC236}">
                <a16:creationId xmlns:a16="http://schemas.microsoft.com/office/drawing/2014/main" id="{884B229A-46A8-4130-DCB6-E51818F199B8}"/>
              </a:ext>
            </a:extLst>
          </p:cNvPr>
          <p:cNvSpPr txBox="1"/>
          <p:nvPr/>
        </p:nvSpPr>
        <p:spPr>
          <a:xfrm>
            <a:off x="9181301" y="1338480"/>
            <a:ext cx="588723" cy="369332"/>
          </a:xfrm>
          <a:prstGeom prst="rect">
            <a:avLst/>
          </a:prstGeom>
          <a:noFill/>
        </p:spPr>
        <p:txBody>
          <a:bodyPr wrap="square" rtlCol="0">
            <a:spAutoFit/>
          </a:bodyPr>
          <a:lstStyle/>
          <a:p>
            <a:r>
              <a:rPr lang="en-US" sz="1800" b="1" dirty="0">
                <a:solidFill>
                  <a:srgbClr val="FF0000"/>
                </a:solidFill>
              </a:rPr>
              <a:t>L17</a:t>
            </a:r>
          </a:p>
        </p:txBody>
      </p:sp>
      <p:sp>
        <p:nvSpPr>
          <p:cNvPr id="16" name="TextBox 15">
            <a:extLst>
              <a:ext uri="{FF2B5EF4-FFF2-40B4-BE49-F238E27FC236}">
                <a16:creationId xmlns:a16="http://schemas.microsoft.com/office/drawing/2014/main" id="{76A93552-1A49-1F46-6134-9E6728799897}"/>
              </a:ext>
            </a:extLst>
          </p:cNvPr>
          <p:cNvSpPr txBox="1"/>
          <p:nvPr/>
        </p:nvSpPr>
        <p:spPr>
          <a:xfrm>
            <a:off x="10073251" y="1338480"/>
            <a:ext cx="588723" cy="369332"/>
          </a:xfrm>
          <a:prstGeom prst="rect">
            <a:avLst/>
          </a:prstGeom>
          <a:noFill/>
        </p:spPr>
        <p:txBody>
          <a:bodyPr wrap="square" rtlCol="0">
            <a:spAutoFit/>
          </a:bodyPr>
          <a:lstStyle/>
          <a:p>
            <a:r>
              <a:rPr lang="en-US" sz="1800" b="1" dirty="0">
                <a:solidFill>
                  <a:srgbClr val="FF0000"/>
                </a:solidFill>
              </a:rPr>
              <a:t>L19</a:t>
            </a:r>
          </a:p>
        </p:txBody>
      </p:sp>
      <p:sp>
        <p:nvSpPr>
          <p:cNvPr id="17" name="TextBox 16">
            <a:extLst>
              <a:ext uri="{FF2B5EF4-FFF2-40B4-BE49-F238E27FC236}">
                <a16:creationId xmlns:a16="http://schemas.microsoft.com/office/drawing/2014/main" id="{E3CA556F-DBC2-3990-A0D5-42649D37177E}"/>
              </a:ext>
            </a:extLst>
          </p:cNvPr>
          <p:cNvSpPr txBox="1"/>
          <p:nvPr/>
        </p:nvSpPr>
        <p:spPr>
          <a:xfrm>
            <a:off x="3189963" y="4541276"/>
            <a:ext cx="588723" cy="369332"/>
          </a:xfrm>
          <a:prstGeom prst="rect">
            <a:avLst/>
          </a:prstGeom>
          <a:noFill/>
        </p:spPr>
        <p:txBody>
          <a:bodyPr wrap="square" rtlCol="0">
            <a:spAutoFit/>
          </a:bodyPr>
          <a:lstStyle/>
          <a:p>
            <a:r>
              <a:rPr lang="en-US" sz="1800" b="1" dirty="0">
                <a:solidFill>
                  <a:srgbClr val="FF0000"/>
                </a:solidFill>
              </a:rPr>
              <a:t>R4</a:t>
            </a:r>
          </a:p>
        </p:txBody>
      </p:sp>
      <p:sp>
        <p:nvSpPr>
          <p:cNvPr id="18" name="TextBox 17">
            <a:extLst>
              <a:ext uri="{FF2B5EF4-FFF2-40B4-BE49-F238E27FC236}">
                <a16:creationId xmlns:a16="http://schemas.microsoft.com/office/drawing/2014/main" id="{EBC98CF9-A9EB-2695-C252-6A615033FD4C}"/>
              </a:ext>
            </a:extLst>
          </p:cNvPr>
          <p:cNvSpPr txBox="1"/>
          <p:nvPr/>
        </p:nvSpPr>
        <p:spPr>
          <a:xfrm>
            <a:off x="4127327" y="4544813"/>
            <a:ext cx="588723" cy="369332"/>
          </a:xfrm>
          <a:prstGeom prst="rect">
            <a:avLst/>
          </a:prstGeom>
          <a:noFill/>
        </p:spPr>
        <p:txBody>
          <a:bodyPr wrap="square" rtlCol="0">
            <a:spAutoFit/>
          </a:bodyPr>
          <a:lstStyle/>
          <a:p>
            <a:r>
              <a:rPr lang="en-US" sz="1800" b="1" dirty="0">
                <a:solidFill>
                  <a:srgbClr val="FF0000"/>
                </a:solidFill>
              </a:rPr>
              <a:t>R6</a:t>
            </a:r>
          </a:p>
        </p:txBody>
      </p:sp>
      <p:sp>
        <p:nvSpPr>
          <p:cNvPr id="19" name="TextBox 18">
            <a:extLst>
              <a:ext uri="{FF2B5EF4-FFF2-40B4-BE49-F238E27FC236}">
                <a16:creationId xmlns:a16="http://schemas.microsoft.com/office/drawing/2014/main" id="{A90356D8-84D5-5C38-4CE8-4EADB34D7F8B}"/>
              </a:ext>
            </a:extLst>
          </p:cNvPr>
          <p:cNvSpPr txBox="1"/>
          <p:nvPr/>
        </p:nvSpPr>
        <p:spPr>
          <a:xfrm>
            <a:off x="4968659" y="4544813"/>
            <a:ext cx="588723" cy="369332"/>
          </a:xfrm>
          <a:prstGeom prst="rect">
            <a:avLst/>
          </a:prstGeom>
          <a:noFill/>
        </p:spPr>
        <p:txBody>
          <a:bodyPr wrap="square" rtlCol="0">
            <a:spAutoFit/>
          </a:bodyPr>
          <a:lstStyle/>
          <a:p>
            <a:r>
              <a:rPr lang="en-US" sz="1800" b="1" dirty="0">
                <a:solidFill>
                  <a:srgbClr val="FF0000"/>
                </a:solidFill>
              </a:rPr>
              <a:t>R8</a:t>
            </a:r>
          </a:p>
        </p:txBody>
      </p:sp>
      <p:sp>
        <p:nvSpPr>
          <p:cNvPr id="20" name="TextBox 19">
            <a:extLst>
              <a:ext uri="{FF2B5EF4-FFF2-40B4-BE49-F238E27FC236}">
                <a16:creationId xmlns:a16="http://schemas.microsoft.com/office/drawing/2014/main" id="{665A4C8D-7E8B-5E42-4226-E8CF15B780D7}"/>
              </a:ext>
            </a:extLst>
          </p:cNvPr>
          <p:cNvSpPr txBox="1"/>
          <p:nvPr/>
        </p:nvSpPr>
        <p:spPr>
          <a:xfrm>
            <a:off x="5876794" y="4569682"/>
            <a:ext cx="747388" cy="369332"/>
          </a:xfrm>
          <a:prstGeom prst="rect">
            <a:avLst/>
          </a:prstGeom>
          <a:noFill/>
        </p:spPr>
        <p:txBody>
          <a:bodyPr wrap="square" rtlCol="0">
            <a:spAutoFit/>
          </a:bodyPr>
          <a:lstStyle/>
          <a:p>
            <a:r>
              <a:rPr lang="en-US" sz="1800" b="1" dirty="0">
                <a:solidFill>
                  <a:srgbClr val="FF0000"/>
                </a:solidFill>
              </a:rPr>
              <a:t>R10</a:t>
            </a:r>
          </a:p>
        </p:txBody>
      </p:sp>
      <p:sp>
        <p:nvSpPr>
          <p:cNvPr id="21" name="TextBox 20">
            <a:extLst>
              <a:ext uri="{FF2B5EF4-FFF2-40B4-BE49-F238E27FC236}">
                <a16:creationId xmlns:a16="http://schemas.microsoft.com/office/drawing/2014/main" id="{615AFBA6-8FBF-0EB1-0C10-323F6EA149D7}"/>
              </a:ext>
            </a:extLst>
          </p:cNvPr>
          <p:cNvSpPr txBox="1"/>
          <p:nvPr/>
        </p:nvSpPr>
        <p:spPr>
          <a:xfrm>
            <a:off x="6795370" y="4560380"/>
            <a:ext cx="672226" cy="369332"/>
          </a:xfrm>
          <a:prstGeom prst="rect">
            <a:avLst/>
          </a:prstGeom>
          <a:noFill/>
        </p:spPr>
        <p:txBody>
          <a:bodyPr wrap="square" rtlCol="0">
            <a:spAutoFit/>
          </a:bodyPr>
          <a:lstStyle/>
          <a:p>
            <a:r>
              <a:rPr lang="en-US" sz="1800" b="1" dirty="0">
                <a:solidFill>
                  <a:srgbClr val="FF0000"/>
                </a:solidFill>
              </a:rPr>
              <a:t>R12</a:t>
            </a:r>
          </a:p>
        </p:txBody>
      </p:sp>
      <p:sp>
        <p:nvSpPr>
          <p:cNvPr id="22" name="TextBox 21">
            <a:extLst>
              <a:ext uri="{FF2B5EF4-FFF2-40B4-BE49-F238E27FC236}">
                <a16:creationId xmlns:a16="http://schemas.microsoft.com/office/drawing/2014/main" id="{B834A25B-31D9-774E-4FE4-19FBB895F37C}"/>
              </a:ext>
            </a:extLst>
          </p:cNvPr>
          <p:cNvSpPr txBox="1"/>
          <p:nvPr/>
        </p:nvSpPr>
        <p:spPr>
          <a:xfrm>
            <a:off x="7676367" y="4567684"/>
            <a:ext cx="730685" cy="369332"/>
          </a:xfrm>
          <a:prstGeom prst="rect">
            <a:avLst/>
          </a:prstGeom>
          <a:noFill/>
        </p:spPr>
        <p:txBody>
          <a:bodyPr wrap="square" rtlCol="0">
            <a:spAutoFit/>
          </a:bodyPr>
          <a:lstStyle/>
          <a:p>
            <a:r>
              <a:rPr lang="en-US" sz="1800" b="1" dirty="0">
                <a:solidFill>
                  <a:srgbClr val="FF0000"/>
                </a:solidFill>
              </a:rPr>
              <a:t>R14</a:t>
            </a:r>
          </a:p>
        </p:txBody>
      </p:sp>
      <p:sp>
        <p:nvSpPr>
          <p:cNvPr id="23" name="TextBox 22">
            <a:extLst>
              <a:ext uri="{FF2B5EF4-FFF2-40B4-BE49-F238E27FC236}">
                <a16:creationId xmlns:a16="http://schemas.microsoft.com/office/drawing/2014/main" id="{0EA56AED-6532-6422-8578-AFC9BA7B38A2}"/>
              </a:ext>
            </a:extLst>
          </p:cNvPr>
          <p:cNvSpPr txBox="1"/>
          <p:nvPr/>
        </p:nvSpPr>
        <p:spPr>
          <a:xfrm>
            <a:off x="8569890" y="4564553"/>
            <a:ext cx="672226" cy="369332"/>
          </a:xfrm>
          <a:prstGeom prst="rect">
            <a:avLst/>
          </a:prstGeom>
          <a:noFill/>
        </p:spPr>
        <p:txBody>
          <a:bodyPr wrap="square" rtlCol="0">
            <a:spAutoFit/>
          </a:bodyPr>
          <a:lstStyle/>
          <a:p>
            <a:r>
              <a:rPr lang="en-US" sz="1800" b="1" dirty="0">
                <a:solidFill>
                  <a:srgbClr val="FF0000"/>
                </a:solidFill>
              </a:rPr>
              <a:t>R16</a:t>
            </a:r>
          </a:p>
        </p:txBody>
      </p:sp>
      <p:sp>
        <p:nvSpPr>
          <p:cNvPr id="24" name="TextBox 23">
            <a:extLst>
              <a:ext uri="{FF2B5EF4-FFF2-40B4-BE49-F238E27FC236}">
                <a16:creationId xmlns:a16="http://schemas.microsoft.com/office/drawing/2014/main" id="{12DB9BF6-8DFB-AE5D-ACA3-CC474E56EB33}"/>
              </a:ext>
            </a:extLst>
          </p:cNvPr>
          <p:cNvSpPr txBox="1"/>
          <p:nvPr/>
        </p:nvSpPr>
        <p:spPr>
          <a:xfrm>
            <a:off x="9463413" y="4549940"/>
            <a:ext cx="672226" cy="369332"/>
          </a:xfrm>
          <a:prstGeom prst="rect">
            <a:avLst/>
          </a:prstGeom>
          <a:noFill/>
        </p:spPr>
        <p:txBody>
          <a:bodyPr wrap="square" rtlCol="0">
            <a:spAutoFit/>
          </a:bodyPr>
          <a:lstStyle/>
          <a:p>
            <a:r>
              <a:rPr lang="en-US" sz="1800" b="1" dirty="0">
                <a:solidFill>
                  <a:srgbClr val="FF0000"/>
                </a:solidFill>
              </a:rPr>
              <a:t>R18</a:t>
            </a:r>
          </a:p>
        </p:txBody>
      </p:sp>
      <p:sp>
        <p:nvSpPr>
          <p:cNvPr id="25" name="TextBox 24">
            <a:extLst>
              <a:ext uri="{FF2B5EF4-FFF2-40B4-BE49-F238E27FC236}">
                <a16:creationId xmlns:a16="http://schemas.microsoft.com/office/drawing/2014/main" id="{913C81EB-95E3-0A5A-33F7-2DAB56C431ED}"/>
              </a:ext>
            </a:extLst>
          </p:cNvPr>
          <p:cNvSpPr txBox="1"/>
          <p:nvPr/>
        </p:nvSpPr>
        <p:spPr>
          <a:xfrm>
            <a:off x="10407042" y="4556204"/>
            <a:ext cx="730685" cy="369332"/>
          </a:xfrm>
          <a:prstGeom prst="rect">
            <a:avLst/>
          </a:prstGeom>
          <a:noFill/>
        </p:spPr>
        <p:txBody>
          <a:bodyPr wrap="square" rtlCol="0">
            <a:spAutoFit/>
          </a:bodyPr>
          <a:lstStyle/>
          <a:p>
            <a:r>
              <a:rPr lang="en-US" sz="1800" b="1" dirty="0">
                <a:solidFill>
                  <a:srgbClr val="FF0000"/>
                </a:solidFill>
              </a:rPr>
              <a:t>R20</a:t>
            </a:r>
          </a:p>
        </p:txBody>
      </p:sp>
      <mc:AlternateContent xmlns:mc="http://schemas.openxmlformats.org/markup-compatibility/2006" xmlns:a14="http://schemas.microsoft.com/office/drawing/2010/main">
        <mc:Choice Requires="a14">
          <p:sp>
            <p:nvSpPr>
              <p:cNvPr id="2" name="TextBox 1">
                <a:extLst>
                  <a:ext uri="{FF2B5EF4-FFF2-40B4-BE49-F238E27FC236}">
                    <a16:creationId xmlns:a16="http://schemas.microsoft.com/office/drawing/2014/main" id="{11FA915B-CECE-50E6-CE37-AEACDC1C2D5D}"/>
                  </a:ext>
                </a:extLst>
              </p:cNvPr>
              <p:cNvSpPr txBox="1"/>
              <p:nvPr/>
            </p:nvSpPr>
            <p:spPr>
              <a:xfrm>
                <a:off x="3683880" y="5204510"/>
                <a:ext cx="5018490" cy="621709"/>
              </a:xfrm>
              <a:prstGeom prst="rect">
                <a:avLst/>
              </a:prstGeom>
            </p:spPr>
            <p:style>
              <a:lnRef idx="2">
                <a:schemeClr val="dk1"/>
              </a:lnRef>
              <a:fillRef idx="1">
                <a:schemeClr val="lt1"/>
              </a:fillRef>
              <a:effectRef idx="0">
                <a:schemeClr val="dk1"/>
              </a:effectRef>
              <a:fontRef idx="minor">
                <a:schemeClr val="dk1"/>
              </a:fontRef>
            </p:style>
            <p:txBody>
              <a:bodyPr wrap="none" lIns="0" tIns="0" rIns="0" bIns="0" rtlCol="0">
                <a:sp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14:m>
                  <m:oMathPara xmlns:m="http://schemas.openxmlformats.org/officeDocument/2006/math">
                    <m:oMathParaPr>
                      <m:jc m:val="centerGroup"/>
                    </m:oMathParaPr>
                    <m:oMath xmlns:m="http://schemas.openxmlformats.org/officeDocument/2006/math">
                      <m:r>
                        <a:rPr kumimoji="0" lang="en-US" sz="2000" b="0" i="1" u="none" strike="noStrike" kern="0" cap="none" spc="0" normalizeH="0" baseline="0" noProof="0" smtClean="0">
                          <a:ln>
                            <a:noFill/>
                          </a:ln>
                          <a:solidFill>
                            <a:srgbClr val="000000"/>
                          </a:solidFill>
                          <a:effectLst/>
                          <a:uLnTx/>
                          <a:uFillTx/>
                          <a:latin typeface="Cambria Math" panose="02040503050406030204" pitchFamily="18" charset="0"/>
                          <a:ea typeface="+mn-ea"/>
                          <a:cs typeface="+mn-cs"/>
                          <a:sym typeface="Arial"/>
                        </a:rPr>
                        <m:t>𝑠𝑡𝑒𝑝</m:t>
                      </m:r>
                      <m:r>
                        <a:rPr kumimoji="0" lang="en-US" sz="2000" b="0" i="1" u="none" strike="noStrike" kern="0" cap="none" spc="0" normalizeH="0" baseline="0" noProof="0" smtClean="0">
                          <a:ln>
                            <a:noFill/>
                          </a:ln>
                          <a:solidFill>
                            <a:srgbClr val="000000"/>
                          </a:solidFill>
                          <a:effectLst/>
                          <a:uLnTx/>
                          <a:uFillTx/>
                          <a:latin typeface="Cambria Math" panose="02040503050406030204" pitchFamily="18" charset="0"/>
                          <a:ea typeface="+mn-ea"/>
                          <a:cs typeface="+mn-cs"/>
                          <a:sym typeface="Arial"/>
                        </a:rPr>
                        <m:t> </m:t>
                      </m:r>
                      <m:r>
                        <a:rPr kumimoji="0" lang="en-US" sz="2000" b="0" i="1" u="none" strike="noStrike" kern="0" cap="none" spc="0" normalizeH="0" baseline="0" noProof="0" smtClean="0">
                          <a:ln>
                            <a:noFill/>
                          </a:ln>
                          <a:solidFill>
                            <a:srgbClr val="000000"/>
                          </a:solidFill>
                          <a:effectLst/>
                          <a:uLnTx/>
                          <a:uFillTx/>
                          <a:latin typeface="Cambria Math" panose="02040503050406030204" pitchFamily="18" charset="0"/>
                          <a:ea typeface="+mn-ea"/>
                          <a:cs typeface="+mn-cs"/>
                          <a:sym typeface="Arial"/>
                        </a:rPr>
                        <m:t>𝑟𝑎𝑡𝑒</m:t>
                      </m:r>
                      <m:r>
                        <a:rPr kumimoji="0" lang="en-US" sz="2000" b="0" i="1" u="none" strike="noStrike" kern="0" cap="none" spc="0" normalizeH="0" baseline="0" noProof="0" smtClean="0">
                          <a:ln>
                            <a:noFill/>
                          </a:ln>
                          <a:solidFill>
                            <a:srgbClr val="000000"/>
                          </a:solidFill>
                          <a:effectLst/>
                          <a:uLnTx/>
                          <a:uFillTx/>
                          <a:latin typeface="Cambria Math" panose="02040503050406030204" pitchFamily="18" charset="0"/>
                          <a:ea typeface="+mn-ea"/>
                          <a:cs typeface="+mn-cs"/>
                          <a:sym typeface="Arial"/>
                        </a:rPr>
                        <m:t>= </m:t>
                      </m:r>
                      <m:f>
                        <m:fPr>
                          <m:ctrlPr>
                            <a:rPr kumimoji="0" lang="en-US" sz="2000" b="0" i="1" u="none" strike="noStrike" kern="0" cap="none" spc="0" normalizeH="0" baseline="0" noProof="0" smtClean="0">
                              <a:ln>
                                <a:noFill/>
                              </a:ln>
                              <a:solidFill>
                                <a:srgbClr val="000000"/>
                              </a:solidFill>
                              <a:effectLst/>
                              <a:uLnTx/>
                              <a:uFillTx/>
                              <a:latin typeface="Cambria Math" panose="02040503050406030204" pitchFamily="18" charset="0"/>
                              <a:ea typeface="+mn-ea"/>
                              <a:cs typeface="+mn-cs"/>
                              <a:sym typeface="Arial"/>
                            </a:rPr>
                          </m:ctrlPr>
                        </m:fPr>
                        <m:num>
                          <m:r>
                            <a:rPr kumimoji="0" lang="en-US" sz="2000" b="0" i="1" u="none" strike="noStrike" kern="0" cap="none" spc="0" normalizeH="0" baseline="0" noProof="0" smtClean="0">
                              <a:ln>
                                <a:noFill/>
                              </a:ln>
                              <a:solidFill>
                                <a:srgbClr val="000000"/>
                              </a:solidFill>
                              <a:effectLst/>
                              <a:uLnTx/>
                              <a:uFillTx/>
                              <a:latin typeface="Cambria Math" panose="02040503050406030204" pitchFamily="18" charset="0"/>
                              <a:ea typeface="+mn-ea"/>
                              <a:cs typeface="+mn-cs"/>
                              <a:sym typeface="Arial"/>
                            </a:rPr>
                            <m:t>18.0 </m:t>
                          </m:r>
                          <m:r>
                            <a:rPr kumimoji="0" lang="en-US" sz="2000" b="0" i="1" u="none" strike="noStrike" kern="0" cap="none" spc="0" normalizeH="0" baseline="0" noProof="0" smtClean="0">
                              <a:ln>
                                <a:noFill/>
                              </a:ln>
                              <a:solidFill>
                                <a:srgbClr val="000000"/>
                              </a:solidFill>
                              <a:effectLst/>
                              <a:uLnTx/>
                              <a:uFillTx/>
                              <a:latin typeface="Cambria Math" panose="02040503050406030204" pitchFamily="18" charset="0"/>
                              <a:ea typeface="+mn-ea"/>
                              <a:cs typeface="+mn-cs"/>
                              <a:sym typeface="Arial"/>
                            </a:rPr>
                            <m:t>𝑠𝑡𝑒𝑝𝑠</m:t>
                          </m:r>
                        </m:num>
                        <m:den>
                          <m:d>
                            <m:dPr>
                              <m:ctrlPr>
                                <a:rPr kumimoji="0" lang="en-US" sz="2000" b="0" i="1" u="none" strike="noStrike" kern="0" cap="none" spc="0" normalizeH="0" baseline="0" noProof="0" smtClean="0">
                                  <a:ln>
                                    <a:noFill/>
                                  </a:ln>
                                  <a:solidFill>
                                    <a:srgbClr val="000000"/>
                                  </a:solidFill>
                                  <a:effectLst/>
                                  <a:uLnTx/>
                                  <a:uFillTx/>
                                  <a:latin typeface="Cambria Math" panose="02040503050406030204" pitchFamily="18" charset="0"/>
                                  <a:ea typeface="+mn-ea"/>
                                  <a:cs typeface="+mn-cs"/>
                                  <a:sym typeface="Arial"/>
                                </a:rPr>
                              </m:ctrlPr>
                            </m:dPr>
                            <m:e>
                              <m:r>
                                <a:rPr kumimoji="0" lang="en-US" sz="2000" b="0" i="1" u="none" strike="noStrike" kern="0" cap="none" spc="0" normalizeH="0" baseline="0" noProof="0" smtClean="0">
                                  <a:ln>
                                    <a:noFill/>
                                  </a:ln>
                                  <a:solidFill>
                                    <a:srgbClr val="000000"/>
                                  </a:solidFill>
                                  <a:effectLst/>
                                  <a:uLnTx/>
                                  <a:uFillTx/>
                                  <a:latin typeface="Cambria Math" panose="02040503050406030204" pitchFamily="18" charset="0"/>
                                  <a:ea typeface="+mn-ea"/>
                                  <a:cs typeface="+mn-cs"/>
                                  <a:sym typeface="Arial"/>
                                </a:rPr>
                                <m:t>12.54 </m:t>
                              </m:r>
                              <m:r>
                                <a:rPr kumimoji="0" lang="en-US" sz="2000" b="0" i="1" u="none" strike="noStrike" kern="0" cap="none" spc="0" normalizeH="0" baseline="0" noProof="0" smtClean="0">
                                  <a:ln>
                                    <a:noFill/>
                                  </a:ln>
                                  <a:solidFill>
                                    <a:srgbClr val="000000"/>
                                  </a:solidFill>
                                  <a:effectLst/>
                                  <a:uLnTx/>
                                  <a:uFillTx/>
                                  <a:latin typeface="Cambria Math" panose="02040503050406030204" pitchFamily="18" charset="0"/>
                                  <a:ea typeface="+mn-ea"/>
                                  <a:cs typeface="+mn-cs"/>
                                  <a:sym typeface="Arial"/>
                                </a:rPr>
                                <m:t>𝑠</m:t>
                              </m:r>
                              <m:r>
                                <a:rPr kumimoji="0" lang="en-US" sz="2000" b="0" i="1" u="none" strike="noStrike" kern="0" cap="none" spc="0" normalizeH="0" baseline="0" noProof="0" smtClean="0">
                                  <a:ln>
                                    <a:noFill/>
                                  </a:ln>
                                  <a:solidFill>
                                    <a:srgbClr val="000000"/>
                                  </a:solidFill>
                                  <a:effectLst/>
                                  <a:uLnTx/>
                                  <a:uFillTx/>
                                  <a:latin typeface="Cambria Math" panose="02040503050406030204" pitchFamily="18" charset="0"/>
                                  <a:ea typeface="+mn-ea"/>
                                  <a:cs typeface="+mn-cs"/>
                                  <a:sym typeface="Arial"/>
                                </a:rPr>
                                <m:t> −1.67 </m:t>
                              </m:r>
                              <m:r>
                                <a:rPr kumimoji="0" lang="en-US" sz="2000" b="0" i="1" u="none" strike="noStrike" kern="0" cap="none" spc="0" normalizeH="0" baseline="0" noProof="0" smtClean="0">
                                  <a:ln>
                                    <a:noFill/>
                                  </a:ln>
                                  <a:solidFill>
                                    <a:srgbClr val="000000"/>
                                  </a:solidFill>
                                  <a:effectLst/>
                                  <a:uLnTx/>
                                  <a:uFillTx/>
                                  <a:latin typeface="Cambria Math" panose="02040503050406030204" pitchFamily="18" charset="0"/>
                                  <a:ea typeface="+mn-ea"/>
                                  <a:cs typeface="+mn-cs"/>
                                  <a:sym typeface="Arial"/>
                                </a:rPr>
                                <m:t>𝑠</m:t>
                              </m:r>
                            </m:e>
                          </m:d>
                        </m:den>
                      </m:f>
                      <m:r>
                        <a:rPr kumimoji="0" lang="en-US" sz="2000" b="0" i="1" u="none" strike="noStrike" kern="0" cap="none" spc="0" normalizeH="0" baseline="0" noProof="0" smtClean="0">
                          <a:ln>
                            <a:noFill/>
                          </a:ln>
                          <a:solidFill>
                            <a:srgbClr val="000000"/>
                          </a:solidFill>
                          <a:effectLst/>
                          <a:uLnTx/>
                          <a:uFillTx/>
                          <a:latin typeface="Cambria Math" panose="02040503050406030204" pitchFamily="18" charset="0"/>
                          <a:ea typeface="+mn-ea"/>
                          <a:cs typeface="+mn-cs"/>
                          <a:sym typeface="Arial"/>
                        </a:rPr>
                        <m:t>=1.66</m:t>
                      </m:r>
                      <m:f>
                        <m:fPr>
                          <m:ctrlPr>
                            <a:rPr kumimoji="0" lang="en-US" sz="2000" b="0" i="1" u="none" strike="noStrike" kern="0" cap="none" spc="0" normalizeH="0" baseline="0" noProof="0" smtClean="0">
                              <a:ln>
                                <a:noFill/>
                              </a:ln>
                              <a:solidFill>
                                <a:srgbClr val="000000"/>
                              </a:solidFill>
                              <a:effectLst/>
                              <a:uLnTx/>
                              <a:uFillTx/>
                              <a:latin typeface="Cambria Math" panose="02040503050406030204" pitchFamily="18" charset="0"/>
                              <a:ea typeface="+mn-ea"/>
                              <a:cs typeface="+mn-cs"/>
                              <a:sym typeface="Arial"/>
                            </a:rPr>
                          </m:ctrlPr>
                        </m:fPr>
                        <m:num>
                          <m:r>
                            <a:rPr kumimoji="0" lang="en-US" sz="2000" b="0" i="1" u="none" strike="noStrike" kern="0" cap="none" spc="0" normalizeH="0" baseline="0" noProof="0" smtClean="0">
                              <a:ln>
                                <a:noFill/>
                              </a:ln>
                              <a:solidFill>
                                <a:srgbClr val="000000"/>
                              </a:solidFill>
                              <a:effectLst/>
                              <a:uLnTx/>
                              <a:uFillTx/>
                              <a:latin typeface="Cambria Math" panose="02040503050406030204" pitchFamily="18" charset="0"/>
                              <a:ea typeface="+mn-ea"/>
                              <a:cs typeface="+mn-cs"/>
                              <a:sym typeface="Arial"/>
                            </a:rPr>
                            <m:t>𝑠𝑡𝑒𝑝𝑠</m:t>
                          </m:r>
                        </m:num>
                        <m:den>
                          <m:r>
                            <a:rPr kumimoji="0" lang="en-US" sz="2000" b="0" i="1" u="none" strike="noStrike" kern="0" cap="none" spc="0" normalizeH="0" baseline="0" noProof="0" smtClean="0">
                              <a:ln>
                                <a:noFill/>
                              </a:ln>
                              <a:solidFill>
                                <a:srgbClr val="000000"/>
                              </a:solidFill>
                              <a:effectLst/>
                              <a:uLnTx/>
                              <a:uFillTx/>
                              <a:latin typeface="Cambria Math" panose="02040503050406030204" pitchFamily="18" charset="0"/>
                              <a:ea typeface="+mn-ea"/>
                              <a:cs typeface="+mn-cs"/>
                              <a:sym typeface="Arial"/>
                            </a:rPr>
                            <m:t>𝑠</m:t>
                          </m:r>
                        </m:den>
                      </m:f>
                    </m:oMath>
                  </m:oMathPara>
                </a14:m>
                <a:endParaRPr kumimoji="0" lang="en-US" sz="2000" b="0" i="0" u="none" strike="noStrike" kern="0" cap="none" spc="0" normalizeH="0" baseline="0" noProof="0" dirty="0">
                  <a:ln>
                    <a:noFill/>
                  </a:ln>
                  <a:solidFill>
                    <a:srgbClr val="000000"/>
                  </a:solidFill>
                  <a:effectLst/>
                  <a:uLnTx/>
                  <a:uFillTx/>
                  <a:latin typeface="Arial"/>
                  <a:ea typeface="+mn-ea"/>
                  <a:cs typeface="+mn-cs"/>
                  <a:sym typeface="Arial"/>
                </a:endParaRPr>
              </a:p>
            </p:txBody>
          </p:sp>
        </mc:Choice>
        <mc:Fallback xmlns="">
          <p:sp>
            <p:nvSpPr>
              <p:cNvPr id="2" name="TextBox 1">
                <a:extLst>
                  <a:ext uri="{FF2B5EF4-FFF2-40B4-BE49-F238E27FC236}">
                    <a16:creationId xmlns:a16="http://schemas.microsoft.com/office/drawing/2014/main" id="{11FA915B-CECE-50E6-CE37-AEACDC1C2D5D}"/>
                  </a:ext>
                </a:extLst>
              </p:cNvPr>
              <p:cNvSpPr txBox="1">
                <a:spLocks noRot="1" noChangeAspect="1" noMove="1" noResize="1" noEditPoints="1" noAdjustHandles="1" noChangeArrowheads="1" noChangeShapeType="1" noTextEdit="1"/>
              </p:cNvSpPr>
              <p:nvPr/>
            </p:nvSpPr>
            <p:spPr>
              <a:xfrm>
                <a:off x="3683880" y="5204510"/>
                <a:ext cx="5018490" cy="621709"/>
              </a:xfrm>
              <a:prstGeom prst="rect">
                <a:avLst/>
              </a:prstGeom>
              <a:blipFill>
                <a:blip r:embed="rId4"/>
                <a:stretch>
                  <a:fillRect/>
                </a:stretch>
              </a:blipFill>
            </p:spPr>
            <p:txBody>
              <a:bodyPr/>
              <a:lstStyle/>
              <a:p>
                <a:r>
                  <a:rPr lang="en-US">
                    <a:noFill/>
                  </a:rPr>
                  <a:t> </a:t>
                </a:r>
              </a:p>
            </p:txBody>
          </p:sp>
        </mc:Fallback>
      </mc:AlternateContent>
      <p:sp>
        <p:nvSpPr>
          <p:cNvPr id="3" name="TextBox 2">
            <a:extLst>
              <a:ext uri="{FF2B5EF4-FFF2-40B4-BE49-F238E27FC236}">
                <a16:creationId xmlns:a16="http://schemas.microsoft.com/office/drawing/2014/main" id="{F05C8CAE-220B-6EA1-EF6F-D5A5CA0F64E6}"/>
              </a:ext>
            </a:extLst>
          </p:cNvPr>
          <p:cNvSpPr txBox="1"/>
          <p:nvPr/>
        </p:nvSpPr>
        <p:spPr>
          <a:xfrm rot="16200000">
            <a:off x="1993506" y="5262652"/>
            <a:ext cx="1050897" cy="307778"/>
          </a:xfrm>
          <a:prstGeom prst="rect">
            <a:avLst/>
          </a:prstGeom>
        </p:spPr>
        <p:style>
          <a:lnRef idx="2">
            <a:schemeClr val="dk1"/>
          </a:lnRef>
          <a:fillRef idx="1">
            <a:schemeClr val="lt1"/>
          </a:fillRef>
          <a:effectRef idx="0">
            <a:schemeClr val="dk1"/>
          </a:effectRef>
          <a:fontRef idx="minor">
            <a:schemeClr val="dk1"/>
          </a:fontRef>
        </p:style>
        <p:txBody>
          <a:bodyPr wrap="square" rtlCol="0">
            <a:spAutoFit/>
          </a:bodyPr>
          <a:lstStyle/>
          <a:p>
            <a:r>
              <a:rPr lang="en-US" i="1" dirty="0"/>
              <a:t>t</a:t>
            </a:r>
            <a:r>
              <a:rPr lang="en-US" dirty="0"/>
              <a:t> = 1.67 s</a:t>
            </a:r>
          </a:p>
        </p:txBody>
      </p:sp>
      <p:sp>
        <p:nvSpPr>
          <p:cNvPr id="26" name="TextBox 25">
            <a:extLst>
              <a:ext uri="{FF2B5EF4-FFF2-40B4-BE49-F238E27FC236}">
                <a16:creationId xmlns:a16="http://schemas.microsoft.com/office/drawing/2014/main" id="{F59A7430-5D39-0AF2-F43B-7B9C0928716D}"/>
              </a:ext>
            </a:extLst>
          </p:cNvPr>
          <p:cNvSpPr txBox="1"/>
          <p:nvPr/>
        </p:nvSpPr>
        <p:spPr>
          <a:xfrm rot="16200000">
            <a:off x="10129937" y="5261948"/>
            <a:ext cx="1050897" cy="307778"/>
          </a:xfrm>
          <a:prstGeom prst="rect">
            <a:avLst/>
          </a:prstGeom>
        </p:spPr>
        <p:style>
          <a:lnRef idx="2">
            <a:schemeClr val="dk1"/>
          </a:lnRef>
          <a:fillRef idx="1">
            <a:schemeClr val="lt1"/>
          </a:fillRef>
          <a:effectRef idx="0">
            <a:schemeClr val="dk1"/>
          </a:effectRef>
          <a:fontRef idx="minor">
            <a:schemeClr val="dk1"/>
          </a:fontRef>
        </p:style>
        <p:txBody>
          <a:bodyPr wrap="square" rtlCol="0">
            <a:spAutoFit/>
          </a:bodyPr>
          <a:lstStyle/>
          <a:p>
            <a:r>
              <a:rPr lang="en-US" i="1" dirty="0"/>
              <a:t>t</a:t>
            </a:r>
            <a:r>
              <a:rPr lang="en-US" dirty="0"/>
              <a:t> = 12.54 s</a:t>
            </a:r>
          </a:p>
        </p:txBody>
      </p:sp>
    </p:spTree>
    <p:extLst>
      <p:ext uri="{BB962C8B-B14F-4D97-AF65-F5344CB8AC3E}">
        <p14:creationId xmlns:p14="http://schemas.microsoft.com/office/powerpoint/2010/main" val="1262577644"/>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Google Shape;614;p49">
            <a:extLst>
              <a:ext uri="{FF2B5EF4-FFF2-40B4-BE49-F238E27FC236}">
                <a16:creationId xmlns:a16="http://schemas.microsoft.com/office/drawing/2014/main" id="{4CE254F6-136C-B4D5-7F18-3F75EA727261}"/>
              </a:ext>
            </a:extLst>
          </p:cNvPr>
          <p:cNvSpPr txBox="1"/>
          <p:nvPr/>
        </p:nvSpPr>
        <p:spPr>
          <a:xfrm>
            <a:off x="511908" y="-22964"/>
            <a:ext cx="11168184" cy="954067"/>
          </a:xfrm>
          <a:prstGeom prst="rect">
            <a:avLst/>
          </a:prstGeom>
          <a:noFill/>
          <a:ln>
            <a:noFill/>
          </a:ln>
        </p:spPr>
        <p:txBody>
          <a:bodyPr spcFirstLastPara="1" wrap="square" lIns="91425" tIns="45700" rIns="91425" bIns="45700" anchor="t" anchorCtr="0">
            <a:spAutoFit/>
          </a:bodyPr>
          <a:lstStyle/>
          <a:p>
            <a:pPr marL="0" marR="0" lvl="0" indent="0" algn="ctr" rtl="0">
              <a:spcBef>
                <a:spcPts val="0"/>
              </a:spcBef>
              <a:spcAft>
                <a:spcPts val="0"/>
              </a:spcAft>
              <a:buNone/>
            </a:pPr>
            <a:r>
              <a:rPr lang="en-US" sz="3200" b="1" dirty="0">
                <a:solidFill>
                  <a:schemeClr val="dk1"/>
                </a:solidFill>
                <a:latin typeface="Calibri"/>
                <a:cs typeface="Calibri"/>
                <a:sym typeface="Calibri"/>
              </a:rPr>
              <a:t>Phone Tucked in Right Sock: 20 Steps</a:t>
            </a:r>
          </a:p>
          <a:p>
            <a:pPr marL="0" marR="0" lvl="0" indent="0" algn="ctr" rtl="0">
              <a:spcBef>
                <a:spcPts val="0"/>
              </a:spcBef>
              <a:spcAft>
                <a:spcPts val="0"/>
              </a:spcAft>
              <a:buNone/>
            </a:pPr>
            <a:r>
              <a:rPr lang="en-US" sz="2400" i="1" dirty="0">
                <a:solidFill>
                  <a:schemeClr val="dk1"/>
                </a:solidFill>
                <a:latin typeface="Calibri"/>
                <a:cs typeface="Calibri"/>
                <a:sym typeface="Calibri"/>
              </a:rPr>
              <a:t>z-Axis Angular Velocity and Calculated Angular Displacement</a:t>
            </a:r>
            <a:endParaRPr lang="en-US" b="1" i="1" dirty="0"/>
          </a:p>
        </p:txBody>
      </p:sp>
      <p:graphicFrame>
        <p:nvGraphicFramePr>
          <p:cNvPr id="2" name="Chart 1">
            <a:extLst>
              <a:ext uri="{FF2B5EF4-FFF2-40B4-BE49-F238E27FC236}">
                <a16:creationId xmlns:a16="http://schemas.microsoft.com/office/drawing/2014/main" id="{C3E70795-23D3-F288-E6E1-88974455FE10}"/>
              </a:ext>
            </a:extLst>
          </p:cNvPr>
          <p:cNvGraphicFramePr>
            <a:graphicFrameLocks/>
          </p:cNvGraphicFramePr>
          <p:nvPr>
            <p:extLst>
              <p:ext uri="{D42A27DB-BD31-4B8C-83A1-F6EECF244321}">
                <p14:modId xmlns:p14="http://schemas.microsoft.com/office/powerpoint/2010/main" val="3782638796"/>
              </p:ext>
            </p:extLst>
          </p:nvPr>
        </p:nvGraphicFramePr>
        <p:xfrm>
          <a:off x="-1" y="857250"/>
          <a:ext cx="12192001" cy="6000750"/>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350156343"/>
      </p:ext>
    </p:extLst>
  </p:cSld>
  <p:clrMapOvr>
    <a:masterClrMapping/>
  </p:clrMapOvr>
</p:sld>
</file>

<file path=ppt/theme/theme1.xml><?xml version="1.0" encoding="utf-8"?>
<a:theme xmlns:a="http://schemas.openxmlformats.org/drawingml/2006/main" name="Office Theme">
  <a:themeElements>
    <a:clrScheme name="Office">
      <a:dk1>
        <a:srgbClr val="000000"/>
      </a:dk1>
      <a:lt1>
        <a:srgbClr val="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Office Theme">
  <a:themeElements>
    <a:clrScheme name="Office">
      <a:dk1>
        <a:srgbClr val="000000"/>
      </a:dk1>
      <a:lt1>
        <a:srgbClr val="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rgbClr val="000000"/>
      </a:dk1>
      <a:lt1>
        <a:srgbClr val="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xml><?xml version="1.0" encoding="utf-8"?>
<a:themeOverride xmlns:a="http://schemas.openxmlformats.org/drawingml/2006/main">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docProps/app.xml><?xml version="1.0" encoding="utf-8"?>
<Properties xmlns="http://schemas.openxmlformats.org/officeDocument/2006/extended-properties" xmlns:vt="http://schemas.openxmlformats.org/officeDocument/2006/docPropsVTypes">
  <TotalTime>31159</TotalTime>
  <Words>6727</Words>
  <Application>Microsoft Macintosh PowerPoint</Application>
  <PresentationFormat>Widescreen</PresentationFormat>
  <Paragraphs>759</Paragraphs>
  <Slides>61</Slides>
  <Notes>56</Notes>
  <HiddenSlides>0</HiddenSlides>
  <MMClips>0</MMClips>
  <ScaleCrop>false</ScaleCrop>
  <HeadingPairs>
    <vt:vector size="6" baseType="variant">
      <vt:variant>
        <vt:lpstr>Fonts Used</vt:lpstr>
      </vt:variant>
      <vt:variant>
        <vt:i4>4</vt:i4>
      </vt:variant>
      <vt:variant>
        <vt:lpstr>Theme</vt:lpstr>
      </vt:variant>
      <vt:variant>
        <vt:i4>2</vt:i4>
      </vt:variant>
      <vt:variant>
        <vt:lpstr>Slide Titles</vt:lpstr>
      </vt:variant>
      <vt:variant>
        <vt:i4>61</vt:i4>
      </vt:variant>
    </vt:vector>
  </HeadingPairs>
  <TitlesOfParts>
    <vt:vector size="67" baseType="lpstr">
      <vt:lpstr>Arial</vt:lpstr>
      <vt:lpstr>Avenir Light</vt:lpstr>
      <vt:lpstr>Calibri</vt:lpstr>
      <vt:lpstr>Cambria Math</vt:lpstr>
      <vt:lpstr>Office Theme</vt:lpstr>
      <vt:lpstr>1_Office Theme</vt:lpstr>
      <vt:lpstr>PowerPoint Presentation</vt:lpstr>
      <vt:lpstr>Example Data</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Test Your Knowledge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Experiment 9 Exploring How Gyroscopes Can Assist in Characterization of Driving Route</vt:lpstr>
      <vt:lpstr>PowerPoint Presentation</vt:lpstr>
      <vt:lpstr>Example Data</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Experiment 10 Measuring Physiologic Tremors in Your Hand</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Rakestraw, David J.</dc:creator>
  <cp:lastModifiedBy>Melissare, Kevin P.</cp:lastModifiedBy>
  <cp:revision>69</cp:revision>
  <dcterms:created xsi:type="dcterms:W3CDTF">2019-10-04T22:01:17Z</dcterms:created>
  <dcterms:modified xsi:type="dcterms:W3CDTF">2024-04-12T17:43:22Z</dcterms:modified>
</cp:coreProperties>
</file>